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8" r:id="rId1"/>
  </p:sldMasterIdLst>
  <p:notesMasterIdLst>
    <p:notesMasterId r:id="rId25"/>
  </p:notesMasterIdLst>
  <p:sldIdLst>
    <p:sldId id="256" r:id="rId2"/>
    <p:sldId id="262" r:id="rId3"/>
    <p:sldId id="291" r:id="rId4"/>
    <p:sldId id="272" r:id="rId5"/>
    <p:sldId id="273" r:id="rId6"/>
    <p:sldId id="274" r:id="rId7"/>
    <p:sldId id="275" r:id="rId8"/>
    <p:sldId id="276" r:id="rId9"/>
    <p:sldId id="277" r:id="rId10"/>
    <p:sldId id="278" r:id="rId11"/>
    <p:sldId id="279" r:id="rId12"/>
    <p:sldId id="280" r:id="rId13"/>
    <p:sldId id="281" r:id="rId14"/>
    <p:sldId id="282" r:id="rId15"/>
    <p:sldId id="283" r:id="rId16"/>
    <p:sldId id="284" r:id="rId17"/>
    <p:sldId id="285" r:id="rId18"/>
    <p:sldId id="286" r:id="rId19"/>
    <p:sldId id="287" r:id="rId20"/>
    <p:sldId id="288" r:id="rId21"/>
    <p:sldId id="289" r:id="rId22"/>
    <p:sldId id="290" r:id="rId23"/>
    <p:sldId id="292" r:id="rId24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61BFE669-C948-440A-95FA-B7F0D6390717}" v="1" dt="2024-11-28T10:08:25.808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microsoft.com/office/2015/10/relationships/revisionInfo" Target="revisionInfo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Relationship Id="rId30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ESUR Christophe SI" userId="a0bda02c-4e6d-4ba6-bae4-63d8a5b4dc4b" providerId="ADAL" clId="{61BFE669-C948-440A-95FA-B7F0D6390717}"/>
    <pc:docChg chg="custSel modSld">
      <pc:chgData name="LESUR Christophe SI" userId="a0bda02c-4e6d-4ba6-bae4-63d8a5b4dc4b" providerId="ADAL" clId="{61BFE669-C948-440A-95FA-B7F0D6390717}" dt="2024-11-28T10:08:38.088" v="2" actId="2696"/>
      <pc:docMkLst>
        <pc:docMk/>
      </pc:docMkLst>
      <pc:sldChg chg="delSp modSp mod modClrScheme chgLayout">
        <pc:chgData name="LESUR Christophe SI" userId="a0bda02c-4e6d-4ba6-bae4-63d8a5b4dc4b" providerId="ADAL" clId="{61BFE669-C948-440A-95FA-B7F0D6390717}" dt="2024-11-28T10:08:29.568" v="1" actId="700"/>
        <pc:sldMkLst>
          <pc:docMk/>
          <pc:sldMk cId="0" sldId="262"/>
        </pc:sldMkLst>
        <pc:spChg chg="del mod">
          <ac:chgData name="LESUR Christophe SI" userId="a0bda02c-4e6d-4ba6-bae4-63d8a5b4dc4b" providerId="ADAL" clId="{61BFE669-C948-440A-95FA-B7F0D6390717}" dt="2024-11-28T10:08:29.568" v="1" actId="700"/>
          <ac:spMkLst>
            <pc:docMk/>
            <pc:sldMk cId="0" sldId="262"/>
            <ac:spMk id="2" creationId="{B41F583E-7746-4460-8E59-F476A235514B}"/>
          </ac:spMkLst>
        </pc:spChg>
        <pc:spChg chg="mod ord">
          <ac:chgData name="LESUR Christophe SI" userId="a0bda02c-4e6d-4ba6-bae4-63d8a5b4dc4b" providerId="ADAL" clId="{61BFE669-C948-440A-95FA-B7F0D6390717}" dt="2024-11-28T10:08:29.568" v="1" actId="700"/>
          <ac:spMkLst>
            <pc:docMk/>
            <pc:sldMk cId="0" sldId="262"/>
            <ac:spMk id="5122" creationId="{149B4A29-0238-40CD-A6AB-6B766E64AA46}"/>
          </ac:spMkLst>
        </pc:spChg>
      </pc:sldChg>
      <pc:sldChg chg="modSp">
        <pc:chgData name="LESUR Christophe SI" userId="a0bda02c-4e6d-4ba6-bae4-63d8a5b4dc4b" providerId="ADAL" clId="{61BFE669-C948-440A-95FA-B7F0D6390717}" dt="2024-11-28T10:08:25.808" v="0"/>
        <pc:sldMkLst>
          <pc:docMk/>
          <pc:sldMk cId="0" sldId="272"/>
        </pc:sldMkLst>
        <pc:spChg chg="mod">
          <ac:chgData name="LESUR Christophe SI" userId="a0bda02c-4e6d-4ba6-bae4-63d8a5b4dc4b" providerId="ADAL" clId="{61BFE669-C948-440A-95FA-B7F0D6390717}" dt="2024-11-28T10:08:25.808" v="0"/>
          <ac:spMkLst>
            <pc:docMk/>
            <pc:sldMk cId="0" sldId="272"/>
            <ac:spMk id="6146" creationId="{9B789BD4-BA8C-44BA-B2B5-28DB660DC2FA}"/>
          </ac:spMkLst>
        </pc:spChg>
      </pc:sldChg>
      <pc:sldChg chg="modSp">
        <pc:chgData name="LESUR Christophe SI" userId="a0bda02c-4e6d-4ba6-bae4-63d8a5b4dc4b" providerId="ADAL" clId="{61BFE669-C948-440A-95FA-B7F0D6390717}" dt="2024-11-28T10:08:25.808" v="0"/>
        <pc:sldMkLst>
          <pc:docMk/>
          <pc:sldMk cId="0" sldId="273"/>
        </pc:sldMkLst>
        <pc:spChg chg="mod">
          <ac:chgData name="LESUR Christophe SI" userId="a0bda02c-4e6d-4ba6-bae4-63d8a5b4dc4b" providerId="ADAL" clId="{61BFE669-C948-440A-95FA-B7F0D6390717}" dt="2024-11-28T10:08:25.808" v="0"/>
          <ac:spMkLst>
            <pc:docMk/>
            <pc:sldMk cId="0" sldId="273"/>
            <ac:spMk id="7170" creationId="{97D631CC-A1D5-48F1-9EA5-0C87CA133A83}"/>
          </ac:spMkLst>
        </pc:spChg>
      </pc:sldChg>
      <pc:sldChg chg="modSp">
        <pc:chgData name="LESUR Christophe SI" userId="a0bda02c-4e6d-4ba6-bae4-63d8a5b4dc4b" providerId="ADAL" clId="{61BFE669-C948-440A-95FA-B7F0D6390717}" dt="2024-11-28T10:08:25.808" v="0"/>
        <pc:sldMkLst>
          <pc:docMk/>
          <pc:sldMk cId="0" sldId="274"/>
        </pc:sldMkLst>
        <pc:spChg chg="mod">
          <ac:chgData name="LESUR Christophe SI" userId="a0bda02c-4e6d-4ba6-bae4-63d8a5b4dc4b" providerId="ADAL" clId="{61BFE669-C948-440A-95FA-B7F0D6390717}" dt="2024-11-28T10:08:25.808" v="0"/>
          <ac:spMkLst>
            <pc:docMk/>
            <pc:sldMk cId="0" sldId="274"/>
            <ac:spMk id="8194" creationId="{B80DBA96-CF63-48A6-9AAB-7D728C62360A}"/>
          </ac:spMkLst>
        </pc:spChg>
      </pc:sldChg>
      <pc:sldChg chg="modSp">
        <pc:chgData name="LESUR Christophe SI" userId="a0bda02c-4e6d-4ba6-bae4-63d8a5b4dc4b" providerId="ADAL" clId="{61BFE669-C948-440A-95FA-B7F0D6390717}" dt="2024-11-28T10:08:25.808" v="0"/>
        <pc:sldMkLst>
          <pc:docMk/>
          <pc:sldMk cId="0" sldId="275"/>
        </pc:sldMkLst>
        <pc:spChg chg="mod">
          <ac:chgData name="LESUR Christophe SI" userId="a0bda02c-4e6d-4ba6-bae4-63d8a5b4dc4b" providerId="ADAL" clId="{61BFE669-C948-440A-95FA-B7F0D6390717}" dt="2024-11-28T10:08:25.808" v="0"/>
          <ac:spMkLst>
            <pc:docMk/>
            <pc:sldMk cId="0" sldId="275"/>
            <ac:spMk id="9218" creationId="{CDF4932D-8599-437E-8162-8C235E9A0459}"/>
          </ac:spMkLst>
        </pc:spChg>
      </pc:sldChg>
      <pc:sldChg chg="modSp">
        <pc:chgData name="LESUR Christophe SI" userId="a0bda02c-4e6d-4ba6-bae4-63d8a5b4dc4b" providerId="ADAL" clId="{61BFE669-C948-440A-95FA-B7F0D6390717}" dt="2024-11-28T10:08:25.808" v="0"/>
        <pc:sldMkLst>
          <pc:docMk/>
          <pc:sldMk cId="0" sldId="276"/>
        </pc:sldMkLst>
        <pc:spChg chg="mod">
          <ac:chgData name="LESUR Christophe SI" userId="a0bda02c-4e6d-4ba6-bae4-63d8a5b4dc4b" providerId="ADAL" clId="{61BFE669-C948-440A-95FA-B7F0D6390717}" dt="2024-11-28T10:08:25.808" v="0"/>
          <ac:spMkLst>
            <pc:docMk/>
            <pc:sldMk cId="0" sldId="276"/>
            <ac:spMk id="10242" creationId="{0B902249-A961-416D-A6A1-9CD54D332F84}"/>
          </ac:spMkLst>
        </pc:spChg>
      </pc:sldChg>
      <pc:sldChg chg="modSp">
        <pc:chgData name="LESUR Christophe SI" userId="a0bda02c-4e6d-4ba6-bae4-63d8a5b4dc4b" providerId="ADAL" clId="{61BFE669-C948-440A-95FA-B7F0D6390717}" dt="2024-11-28T10:08:25.808" v="0"/>
        <pc:sldMkLst>
          <pc:docMk/>
          <pc:sldMk cId="0" sldId="277"/>
        </pc:sldMkLst>
        <pc:spChg chg="mod">
          <ac:chgData name="LESUR Christophe SI" userId="a0bda02c-4e6d-4ba6-bae4-63d8a5b4dc4b" providerId="ADAL" clId="{61BFE669-C948-440A-95FA-B7F0D6390717}" dt="2024-11-28T10:08:25.808" v="0"/>
          <ac:spMkLst>
            <pc:docMk/>
            <pc:sldMk cId="0" sldId="277"/>
            <ac:spMk id="12290" creationId="{19E30ECC-BA3B-4804-8E32-6A12970FD47D}"/>
          </ac:spMkLst>
        </pc:spChg>
      </pc:sldChg>
      <pc:sldChg chg="modSp">
        <pc:chgData name="LESUR Christophe SI" userId="a0bda02c-4e6d-4ba6-bae4-63d8a5b4dc4b" providerId="ADAL" clId="{61BFE669-C948-440A-95FA-B7F0D6390717}" dt="2024-11-28T10:08:25.808" v="0"/>
        <pc:sldMkLst>
          <pc:docMk/>
          <pc:sldMk cId="0" sldId="278"/>
        </pc:sldMkLst>
        <pc:spChg chg="mod">
          <ac:chgData name="LESUR Christophe SI" userId="a0bda02c-4e6d-4ba6-bae4-63d8a5b4dc4b" providerId="ADAL" clId="{61BFE669-C948-440A-95FA-B7F0D6390717}" dt="2024-11-28T10:08:25.808" v="0"/>
          <ac:spMkLst>
            <pc:docMk/>
            <pc:sldMk cId="0" sldId="278"/>
            <ac:spMk id="13314" creationId="{A3FCE79B-AFD1-4A96-A2A7-9E016780B9B4}"/>
          </ac:spMkLst>
        </pc:spChg>
      </pc:sldChg>
      <pc:sldChg chg="modSp">
        <pc:chgData name="LESUR Christophe SI" userId="a0bda02c-4e6d-4ba6-bae4-63d8a5b4dc4b" providerId="ADAL" clId="{61BFE669-C948-440A-95FA-B7F0D6390717}" dt="2024-11-28T10:08:25.808" v="0"/>
        <pc:sldMkLst>
          <pc:docMk/>
          <pc:sldMk cId="0" sldId="279"/>
        </pc:sldMkLst>
        <pc:spChg chg="mod">
          <ac:chgData name="LESUR Christophe SI" userId="a0bda02c-4e6d-4ba6-bae4-63d8a5b4dc4b" providerId="ADAL" clId="{61BFE669-C948-440A-95FA-B7F0D6390717}" dt="2024-11-28T10:08:25.808" v="0"/>
          <ac:spMkLst>
            <pc:docMk/>
            <pc:sldMk cId="0" sldId="279"/>
            <ac:spMk id="14338" creationId="{0DB04365-32B1-4C9A-A8C1-C6E50E8AE116}"/>
          </ac:spMkLst>
        </pc:spChg>
      </pc:sldChg>
      <pc:sldChg chg="modSp">
        <pc:chgData name="LESUR Christophe SI" userId="a0bda02c-4e6d-4ba6-bae4-63d8a5b4dc4b" providerId="ADAL" clId="{61BFE669-C948-440A-95FA-B7F0D6390717}" dt="2024-11-28T10:08:25.808" v="0"/>
        <pc:sldMkLst>
          <pc:docMk/>
          <pc:sldMk cId="0" sldId="280"/>
        </pc:sldMkLst>
        <pc:spChg chg="mod">
          <ac:chgData name="LESUR Christophe SI" userId="a0bda02c-4e6d-4ba6-bae4-63d8a5b4dc4b" providerId="ADAL" clId="{61BFE669-C948-440A-95FA-B7F0D6390717}" dt="2024-11-28T10:08:25.808" v="0"/>
          <ac:spMkLst>
            <pc:docMk/>
            <pc:sldMk cId="0" sldId="280"/>
            <ac:spMk id="15362" creationId="{43B0B0A7-201B-4C6F-A4C7-A137D2E12EB3}"/>
          </ac:spMkLst>
        </pc:spChg>
      </pc:sldChg>
      <pc:sldChg chg="modSp">
        <pc:chgData name="LESUR Christophe SI" userId="a0bda02c-4e6d-4ba6-bae4-63d8a5b4dc4b" providerId="ADAL" clId="{61BFE669-C948-440A-95FA-B7F0D6390717}" dt="2024-11-28T10:08:25.808" v="0"/>
        <pc:sldMkLst>
          <pc:docMk/>
          <pc:sldMk cId="0" sldId="281"/>
        </pc:sldMkLst>
        <pc:spChg chg="mod">
          <ac:chgData name="LESUR Christophe SI" userId="a0bda02c-4e6d-4ba6-bae4-63d8a5b4dc4b" providerId="ADAL" clId="{61BFE669-C948-440A-95FA-B7F0D6390717}" dt="2024-11-28T10:08:25.808" v="0"/>
          <ac:spMkLst>
            <pc:docMk/>
            <pc:sldMk cId="0" sldId="281"/>
            <ac:spMk id="16386" creationId="{82EE7BF3-D021-4BF4-8F17-FF8C14EB2D7B}"/>
          </ac:spMkLst>
        </pc:spChg>
      </pc:sldChg>
      <pc:sldChg chg="modSp">
        <pc:chgData name="LESUR Christophe SI" userId="a0bda02c-4e6d-4ba6-bae4-63d8a5b4dc4b" providerId="ADAL" clId="{61BFE669-C948-440A-95FA-B7F0D6390717}" dt="2024-11-28T10:08:25.808" v="0"/>
        <pc:sldMkLst>
          <pc:docMk/>
          <pc:sldMk cId="0" sldId="282"/>
        </pc:sldMkLst>
        <pc:spChg chg="mod">
          <ac:chgData name="LESUR Christophe SI" userId="a0bda02c-4e6d-4ba6-bae4-63d8a5b4dc4b" providerId="ADAL" clId="{61BFE669-C948-440A-95FA-B7F0D6390717}" dt="2024-11-28T10:08:25.808" v="0"/>
          <ac:spMkLst>
            <pc:docMk/>
            <pc:sldMk cId="0" sldId="282"/>
            <ac:spMk id="18434" creationId="{E088558A-201D-4C5F-B707-B41A9F939D7A}"/>
          </ac:spMkLst>
        </pc:spChg>
      </pc:sldChg>
      <pc:sldChg chg="modSp">
        <pc:chgData name="LESUR Christophe SI" userId="a0bda02c-4e6d-4ba6-bae4-63d8a5b4dc4b" providerId="ADAL" clId="{61BFE669-C948-440A-95FA-B7F0D6390717}" dt="2024-11-28T10:08:25.808" v="0"/>
        <pc:sldMkLst>
          <pc:docMk/>
          <pc:sldMk cId="0" sldId="283"/>
        </pc:sldMkLst>
        <pc:spChg chg="mod">
          <ac:chgData name="LESUR Christophe SI" userId="a0bda02c-4e6d-4ba6-bae4-63d8a5b4dc4b" providerId="ADAL" clId="{61BFE669-C948-440A-95FA-B7F0D6390717}" dt="2024-11-28T10:08:25.808" v="0"/>
          <ac:spMkLst>
            <pc:docMk/>
            <pc:sldMk cId="0" sldId="283"/>
            <ac:spMk id="19458" creationId="{978B58C1-5D92-4F52-9BEC-60817D7B0ACB}"/>
          </ac:spMkLst>
        </pc:spChg>
      </pc:sldChg>
      <pc:sldChg chg="modSp">
        <pc:chgData name="LESUR Christophe SI" userId="a0bda02c-4e6d-4ba6-bae4-63d8a5b4dc4b" providerId="ADAL" clId="{61BFE669-C948-440A-95FA-B7F0D6390717}" dt="2024-11-28T10:08:25.808" v="0"/>
        <pc:sldMkLst>
          <pc:docMk/>
          <pc:sldMk cId="0" sldId="284"/>
        </pc:sldMkLst>
        <pc:spChg chg="mod">
          <ac:chgData name="LESUR Christophe SI" userId="a0bda02c-4e6d-4ba6-bae4-63d8a5b4dc4b" providerId="ADAL" clId="{61BFE669-C948-440A-95FA-B7F0D6390717}" dt="2024-11-28T10:08:25.808" v="0"/>
          <ac:spMkLst>
            <pc:docMk/>
            <pc:sldMk cId="0" sldId="284"/>
            <ac:spMk id="20482" creationId="{2305FB02-A9DC-4E32-BF97-769BF4D6C362}"/>
          </ac:spMkLst>
        </pc:spChg>
      </pc:sldChg>
      <pc:sldChg chg="modSp">
        <pc:chgData name="LESUR Christophe SI" userId="a0bda02c-4e6d-4ba6-bae4-63d8a5b4dc4b" providerId="ADAL" clId="{61BFE669-C948-440A-95FA-B7F0D6390717}" dt="2024-11-28T10:08:25.808" v="0"/>
        <pc:sldMkLst>
          <pc:docMk/>
          <pc:sldMk cId="0" sldId="285"/>
        </pc:sldMkLst>
        <pc:spChg chg="mod">
          <ac:chgData name="LESUR Christophe SI" userId="a0bda02c-4e6d-4ba6-bae4-63d8a5b4dc4b" providerId="ADAL" clId="{61BFE669-C948-440A-95FA-B7F0D6390717}" dt="2024-11-28T10:08:25.808" v="0"/>
          <ac:spMkLst>
            <pc:docMk/>
            <pc:sldMk cId="0" sldId="285"/>
            <ac:spMk id="21506" creationId="{24F73F1F-1650-4A46-99BC-C595087AC0E6}"/>
          </ac:spMkLst>
        </pc:spChg>
      </pc:sldChg>
      <pc:sldChg chg="modSp">
        <pc:chgData name="LESUR Christophe SI" userId="a0bda02c-4e6d-4ba6-bae4-63d8a5b4dc4b" providerId="ADAL" clId="{61BFE669-C948-440A-95FA-B7F0D6390717}" dt="2024-11-28T10:08:25.808" v="0"/>
        <pc:sldMkLst>
          <pc:docMk/>
          <pc:sldMk cId="0" sldId="286"/>
        </pc:sldMkLst>
        <pc:spChg chg="mod">
          <ac:chgData name="LESUR Christophe SI" userId="a0bda02c-4e6d-4ba6-bae4-63d8a5b4dc4b" providerId="ADAL" clId="{61BFE669-C948-440A-95FA-B7F0D6390717}" dt="2024-11-28T10:08:25.808" v="0"/>
          <ac:spMkLst>
            <pc:docMk/>
            <pc:sldMk cId="0" sldId="286"/>
            <ac:spMk id="22530" creationId="{8FED8666-D242-4ECD-8CD9-204AF6D51F2E}"/>
          </ac:spMkLst>
        </pc:spChg>
      </pc:sldChg>
      <pc:sldChg chg="modSp">
        <pc:chgData name="LESUR Christophe SI" userId="a0bda02c-4e6d-4ba6-bae4-63d8a5b4dc4b" providerId="ADAL" clId="{61BFE669-C948-440A-95FA-B7F0D6390717}" dt="2024-11-28T10:08:25.808" v="0"/>
        <pc:sldMkLst>
          <pc:docMk/>
          <pc:sldMk cId="0" sldId="287"/>
        </pc:sldMkLst>
        <pc:spChg chg="mod">
          <ac:chgData name="LESUR Christophe SI" userId="a0bda02c-4e6d-4ba6-bae4-63d8a5b4dc4b" providerId="ADAL" clId="{61BFE669-C948-440A-95FA-B7F0D6390717}" dt="2024-11-28T10:08:25.808" v="0"/>
          <ac:spMkLst>
            <pc:docMk/>
            <pc:sldMk cId="0" sldId="287"/>
            <ac:spMk id="23554" creationId="{043FDF69-9F94-485C-9933-C89F0D0E8F13}"/>
          </ac:spMkLst>
        </pc:spChg>
      </pc:sldChg>
      <pc:sldChg chg="modSp">
        <pc:chgData name="LESUR Christophe SI" userId="a0bda02c-4e6d-4ba6-bae4-63d8a5b4dc4b" providerId="ADAL" clId="{61BFE669-C948-440A-95FA-B7F0D6390717}" dt="2024-11-28T10:08:25.808" v="0"/>
        <pc:sldMkLst>
          <pc:docMk/>
          <pc:sldMk cId="0" sldId="288"/>
        </pc:sldMkLst>
        <pc:spChg chg="mod">
          <ac:chgData name="LESUR Christophe SI" userId="a0bda02c-4e6d-4ba6-bae4-63d8a5b4dc4b" providerId="ADAL" clId="{61BFE669-C948-440A-95FA-B7F0D6390717}" dt="2024-11-28T10:08:25.808" v="0"/>
          <ac:spMkLst>
            <pc:docMk/>
            <pc:sldMk cId="0" sldId="288"/>
            <ac:spMk id="24578" creationId="{986F0F04-56DD-4A76-9345-E2BCE5F846EA}"/>
          </ac:spMkLst>
        </pc:spChg>
      </pc:sldChg>
      <pc:sldChg chg="modSp">
        <pc:chgData name="LESUR Christophe SI" userId="a0bda02c-4e6d-4ba6-bae4-63d8a5b4dc4b" providerId="ADAL" clId="{61BFE669-C948-440A-95FA-B7F0D6390717}" dt="2024-11-28T10:08:25.808" v="0"/>
        <pc:sldMkLst>
          <pc:docMk/>
          <pc:sldMk cId="0" sldId="289"/>
        </pc:sldMkLst>
        <pc:spChg chg="mod">
          <ac:chgData name="LESUR Christophe SI" userId="a0bda02c-4e6d-4ba6-bae4-63d8a5b4dc4b" providerId="ADAL" clId="{61BFE669-C948-440A-95FA-B7F0D6390717}" dt="2024-11-28T10:08:25.808" v="0"/>
          <ac:spMkLst>
            <pc:docMk/>
            <pc:sldMk cId="0" sldId="289"/>
            <ac:spMk id="25602" creationId="{90E3D39B-879A-481F-A229-A90DD03FE284}"/>
          </ac:spMkLst>
        </pc:spChg>
      </pc:sldChg>
      <pc:sldChg chg="modSp">
        <pc:chgData name="LESUR Christophe SI" userId="a0bda02c-4e6d-4ba6-bae4-63d8a5b4dc4b" providerId="ADAL" clId="{61BFE669-C948-440A-95FA-B7F0D6390717}" dt="2024-11-28T10:08:25.808" v="0"/>
        <pc:sldMkLst>
          <pc:docMk/>
          <pc:sldMk cId="0" sldId="290"/>
        </pc:sldMkLst>
        <pc:spChg chg="mod">
          <ac:chgData name="LESUR Christophe SI" userId="a0bda02c-4e6d-4ba6-bae4-63d8a5b4dc4b" providerId="ADAL" clId="{61BFE669-C948-440A-95FA-B7F0D6390717}" dt="2024-11-28T10:08:25.808" v="0"/>
          <ac:spMkLst>
            <pc:docMk/>
            <pc:sldMk cId="0" sldId="290"/>
            <ac:spMk id="26626" creationId="{2AC53315-C53C-4D76-AA14-83530801A083}"/>
          </ac:spMkLst>
        </pc:spChg>
      </pc:sldChg>
      <pc:sldChg chg="modSp">
        <pc:chgData name="LESUR Christophe SI" userId="a0bda02c-4e6d-4ba6-bae4-63d8a5b4dc4b" providerId="ADAL" clId="{61BFE669-C948-440A-95FA-B7F0D6390717}" dt="2024-11-28T10:08:25.808" v="0"/>
        <pc:sldMkLst>
          <pc:docMk/>
          <pc:sldMk cId="466813502" sldId="291"/>
        </pc:sldMkLst>
        <pc:spChg chg="mod">
          <ac:chgData name="LESUR Christophe SI" userId="a0bda02c-4e6d-4ba6-bae4-63d8a5b4dc4b" providerId="ADAL" clId="{61BFE669-C948-440A-95FA-B7F0D6390717}" dt="2024-11-28T10:08:25.808" v="0"/>
          <ac:spMkLst>
            <pc:docMk/>
            <pc:sldMk cId="466813502" sldId="291"/>
            <ac:spMk id="2" creationId="{590F2437-289B-4B22-8DFF-BB739D523EFD}"/>
          </ac:spMkLst>
        </pc:spChg>
      </pc:sldChg>
      <pc:sldChg chg="modSp">
        <pc:chgData name="LESUR Christophe SI" userId="a0bda02c-4e6d-4ba6-bae4-63d8a5b4dc4b" providerId="ADAL" clId="{61BFE669-C948-440A-95FA-B7F0D6390717}" dt="2024-11-28T10:08:25.808" v="0"/>
        <pc:sldMkLst>
          <pc:docMk/>
          <pc:sldMk cId="1722851846" sldId="292"/>
        </pc:sldMkLst>
        <pc:spChg chg="mod">
          <ac:chgData name="LESUR Christophe SI" userId="a0bda02c-4e6d-4ba6-bae4-63d8a5b4dc4b" providerId="ADAL" clId="{61BFE669-C948-440A-95FA-B7F0D6390717}" dt="2024-11-28T10:08:25.808" v="0"/>
          <ac:spMkLst>
            <pc:docMk/>
            <pc:sldMk cId="1722851846" sldId="292"/>
            <ac:spMk id="2" creationId="{77158D19-288C-4279-B6B5-541E3392DFF4}"/>
          </ac:spMkLst>
        </pc:spChg>
      </pc:sldChg>
      <pc:sldMasterChg chg="delSldLayout">
        <pc:chgData name="LESUR Christophe SI" userId="a0bda02c-4e6d-4ba6-bae4-63d8a5b4dc4b" providerId="ADAL" clId="{61BFE669-C948-440A-95FA-B7F0D6390717}" dt="2024-11-28T10:08:38.088" v="2" actId="2696"/>
        <pc:sldMasterMkLst>
          <pc:docMk/>
          <pc:sldMasterMk cId="2756589927" sldId="2147483738"/>
        </pc:sldMasterMkLst>
        <pc:sldLayoutChg chg="del">
          <pc:chgData name="LESUR Christophe SI" userId="a0bda02c-4e6d-4ba6-bae4-63d8a5b4dc4b" providerId="ADAL" clId="{61BFE669-C948-440A-95FA-B7F0D6390717}" dt="2024-11-28T10:08:38.088" v="2" actId="2696"/>
          <pc:sldLayoutMkLst>
            <pc:docMk/>
            <pc:sldMasterMk cId="2756589927" sldId="2147483738"/>
            <pc:sldLayoutMk cId="1450284923" sldId="2147483742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A25957-7CA6-4D7C-B16C-6EEEBF9CBE10}" type="datetimeFigureOut">
              <a:rPr lang="en-US" smtClean="0"/>
              <a:t>11/28/2024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0ABE509-8880-445A-B789-AB2F9D603674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865290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Espace réservé de l'image des diapositives 1">
            <a:extLst>
              <a:ext uri="{FF2B5EF4-FFF2-40B4-BE49-F238E27FC236}">
                <a16:creationId xmlns:a16="http://schemas.microsoft.com/office/drawing/2014/main" id="{F3B507DE-5B86-44C3-95C7-8510588F3E0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0" name="Espace réservé des commentaires 2">
            <a:extLst>
              <a:ext uri="{FF2B5EF4-FFF2-40B4-BE49-F238E27FC236}">
                <a16:creationId xmlns:a16="http://schemas.microsoft.com/office/drawing/2014/main" id="{77439F78-DE6C-4779-B3F8-EDD28B4AE57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27651" name="Espace réservé du numéro de diapositive 3">
            <a:extLst>
              <a:ext uri="{FF2B5EF4-FFF2-40B4-BE49-F238E27FC236}">
                <a16:creationId xmlns:a16="http://schemas.microsoft.com/office/drawing/2014/main" id="{742E534C-F66F-42F5-8819-C93C7EAFF94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4B7C72A-2244-40CE-A6E6-0C40C8E1CDBC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8350675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595731" y="1845105"/>
            <a:ext cx="6006088" cy="3167789"/>
          </a:xfrm>
        </p:spPr>
        <p:txBody>
          <a:bodyPr/>
          <a:lstStyle>
            <a:lvl1pPr algn="ctr"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F88F06B-3777-E92A-EB9A-73138B90AC3F}"/>
              </a:ext>
            </a:extLst>
          </p:cNvPr>
          <p:cNvSpPr txBox="1"/>
          <p:nvPr/>
        </p:nvSpPr>
        <p:spPr>
          <a:xfrm>
            <a:off x="411762" y="559479"/>
            <a:ext cx="4985185" cy="5355312"/>
          </a:xfrm>
          <a:prstGeom prst="rect">
            <a:avLst/>
          </a:prstGeom>
          <a:solidFill>
            <a:srgbClr val="F8F8F8">
              <a:alpha val="30196"/>
            </a:srgbClr>
          </a:solidFill>
        </p:spPr>
        <p:txBody>
          <a:bodyPr wrap="square" rtlCol="0">
            <a:spAutoFit/>
          </a:bodyPr>
          <a:lstStyle/>
          <a:p>
            <a:r>
              <a:rPr lang="en-US" b="1" dirty="0"/>
              <a:t>Thank you for using SMART for your presentations! </a:t>
            </a:r>
          </a:p>
          <a:p>
            <a:endParaRPr lang="en-US" b="1" dirty="0"/>
          </a:p>
          <a:p>
            <a:r>
              <a:rPr lang="en-US" dirty="0"/>
              <a:t>Our images are designed to be versatile and easy to use in PowerPoint.</a:t>
            </a:r>
          </a:p>
          <a:p>
            <a:endParaRPr lang="en-US" dirty="0"/>
          </a:p>
          <a:p>
            <a:r>
              <a:rPr lang="en-US" dirty="0"/>
              <a:t>How to Use SMART Images Effectively: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Edit with Ease: Ungroup the illustrations to customize colors, labels, or elements directly in PowerPoint.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Combine and Create: Mix elements from different slides to tailor visuals for your specific needs.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Preserve Quality: Ensure proper scaling by maintaining the vector format for clear and professional visuals.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r>
              <a:rPr lang="en-US" b="1" dirty="0"/>
              <a:t>We appreciate your trust in SMART and hope our images bring value to your work.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B9D4673C-3B3D-5E9E-95D4-E235724CE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62" y="6298521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743402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21F775F-CDA8-72F1-4246-48A84AE0F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706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461730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5309" y="5973417"/>
            <a:ext cx="1945059" cy="649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65899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7217438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A3FCE79B-AFD1-4A96-A2A7-9E016780B9B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900"/>
              <a:t>Intrapulmonary airways (1)</a:t>
            </a:r>
          </a:p>
        </p:txBody>
      </p:sp>
      <p:grpSp>
        <p:nvGrpSpPr>
          <p:cNvPr id="34818" name="Group 459">
            <a:extLst>
              <a:ext uri="{FF2B5EF4-FFF2-40B4-BE49-F238E27FC236}">
                <a16:creationId xmlns:a16="http://schemas.microsoft.com/office/drawing/2014/main" id="{0ADFA6F8-FF2F-4DB7-AA4D-AACCBA432857}"/>
              </a:ext>
            </a:extLst>
          </p:cNvPr>
          <p:cNvGrpSpPr>
            <a:grpSpLocks/>
          </p:cNvGrpSpPr>
          <p:nvPr/>
        </p:nvGrpSpPr>
        <p:grpSpPr bwMode="auto">
          <a:xfrm>
            <a:off x="4584700" y="1285875"/>
            <a:ext cx="3355975" cy="4879975"/>
            <a:chOff x="2030" y="922"/>
            <a:chExt cx="2114" cy="3074"/>
          </a:xfrm>
        </p:grpSpPr>
        <p:grpSp>
          <p:nvGrpSpPr>
            <p:cNvPr id="34819" name="Group 205">
              <a:extLst>
                <a:ext uri="{FF2B5EF4-FFF2-40B4-BE49-F238E27FC236}">
                  <a16:creationId xmlns:a16="http://schemas.microsoft.com/office/drawing/2014/main" id="{2FA909CD-D7EF-4898-B272-B47350028B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30" y="922"/>
              <a:ext cx="2114" cy="3074"/>
              <a:chOff x="2030" y="922"/>
              <a:chExt cx="2114" cy="3074"/>
            </a:xfrm>
          </p:grpSpPr>
          <p:sp>
            <p:nvSpPr>
              <p:cNvPr id="35073" name="Freeform 5">
                <a:extLst>
                  <a:ext uri="{FF2B5EF4-FFF2-40B4-BE49-F238E27FC236}">
                    <a16:creationId xmlns:a16="http://schemas.microsoft.com/office/drawing/2014/main" id="{47533880-CAED-4A0B-A200-EA25C62E6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2487"/>
                <a:ext cx="65" cy="312"/>
              </a:xfrm>
              <a:custGeom>
                <a:avLst/>
                <a:gdLst>
                  <a:gd name="T0" fmla="*/ 260 w 31"/>
                  <a:gd name="T1" fmla="*/ 0 h 140"/>
                  <a:gd name="T2" fmla="*/ 0 w 31"/>
                  <a:gd name="T3" fmla="*/ 1549 h 1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40">
                    <a:moveTo>
                      <a:pt x="28" y="0"/>
                    </a:moveTo>
                    <a:cubicBezTo>
                      <a:pt x="31" y="48"/>
                      <a:pt x="13" y="96"/>
                      <a:pt x="0" y="14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4" name="Freeform 6">
                <a:extLst>
                  <a:ext uri="{FF2B5EF4-FFF2-40B4-BE49-F238E27FC236}">
                    <a16:creationId xmlns:a16="http://schemas.microsoft.com/office/drawing/2014/main" id="{24BD0330-BD2B-43EA-8C58-B9F5BBF38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922"/>
                <a:ext cx="1436" cy="2520"/>
              </a:xfrm>
              <a:custGeom>
                <a:avLst/>
                <a:gdLst>
                  <a:gd name="T0" fmla="*/ 5126 w 686"/>
                  <a:gd name="T1" fmla="*/ 9361 h 1129"/>
                  <a:gd name="T2" fmla="*/ 5459 w 686"/>
                  <a:gd name="T3" fmla="*/ 10243 h 1129"/>
                  <a:gd name="T4" fmla="*/ 6292 w 686"/>
                  <a:gd name="T5" fmla="*/ 11343 h 1129"/>
                  <a:gd name="T6" fmla="*/ 5539 w 686"/>
                  <a:gd name="T7" fmla="*/ 11752 h 1129"/>
                  <a:gd name="T8" fmla="*/ 4990 w 686"/>
                  <a:gd name="T9" fmla="*/ 10363 h 1129"/>
                  <a:gd name="T10" fmla="*/ 4530 w 686"/>
                  <a:gd name="T11" fmla="*/ 9305 h 1129"/>
                  <a:gd name="T12" fmla="*/ 4513 w 686"/>
                  <a:gd name="T13" fmla="*/ 9305 h 1129"/>
                  <a:gd name="T14" fmla="*/ 4689 w 686"/>
                  <a:gd name="T15" fmla="*/ 10174 h 1129"/>
                  <a:gd name="T16" fmla="*/ 4027 w 686"/>
                  <a:gd name="T17" fmla="*/ 12555 h 1129"/>
                  <a:gd name="T18" fmla="*/ 3659 w 686"/>
                  <a:gd name="T19" fmla="*/ 12200 h 1129"/>
                  <a:gd name="T20" fmla="*/ 3917 w 686"/>
                  <a:gd name="T21" fmla="*/ 9143 h 1129"/>
                  <a:gd name="T22" fmla="*/ 3667 w 686"/>
                  <a:gd name="T23" fmla="*/ 8694 h 1129"/>
                  <a:gd name="T24" fmla="*/ 3102 w 686"/>
                  <a:gd name="T25" fmla="*/ 7797 h 1129"/>
                  <a:gd name="T26" fmla="*/ 3054 w 686"/>
                  <a:gd name="T27" fmla="*/ 7828 h 1129"/>
                  <a:gd name="T28" fmla="*/ 2818 w 686"/>
                  <a:gd name="T29" fmla="*/ 9163 h 1129"/>
                  <a:gd name="T30" fmla="*/ 2533 w 686"/>
                  <a:gd name="T31" fmla="*/ 8997 h 1129"/>
                  <a:gd name="T32" fmla="*/ 2694 w 686"/>
                  <a:gd name="T33" fmla="*/ 7283 h 1129"/>
                  <a:gd name="T34" fmla="*/ 2550 w 686"/>
                  <a:gd name="T35" fmla="*/ 6841 h 1129"/>
                  <a:gd name="T36" fmla="*/ 1945 w 686"/>
                  <a:gd name="T37" fmla="*/ 5685 h 1129"/>
                  <a:gd name="T38" fmla="*/ 1853 w 686"/>
                  <a:gd name="T39" fmla="*/ 5685 h 1129"/>
                  <a:gd name="T40" fmla="*/ 1419 w 686"/>
                  <a:gd name="T41" fmla="*/ 6571 h 1129"/>
                  <a:gd name="T42" fmla="*/ 955 w 686"/>
                  <a:gd name="T43" fmla="*/ 6227 h 1129"/>
                  <a:gd name="T44" fmla="*/ 1434 w 686"/>
                  <a:gd name="T45" fmla="*/ 4873 h 1129"/>
                  <a:gd name="T46" fmla="*/ 1350 w 686"/>
                  <a:gd name="T47" fmla="*/ 4460 h 1129"/>
                  <a:gd name="T48" fmla="*/ 0 w 686"/>
                  <a:gd name="T49" fmla="*/ 0 h 1129"/>
                  <a:gd name="T50" fmla="*/ 946 w 686"/>
                  <a:gd name="T51" fmla="*/ 0 h 1129"/>
                  <a:gd name="T52" fmla="*/ 1174 w 686"/>
                  <a:gd name="T53" fmla="*/ 1190 h 1129"/>
                  <a:gd name="T54" fmla="*/ 1520 w 686"/>
                  <a:gd name="T55" fmla="*/ 1924 h 1129"/>
                  <a:gd name="T56" fmla="*/ 3062 w 686"/>
                  <a:gd name="T57" fmla="*/ 2714 h 1129"/>
                  <a:gd name="T58" fmla="*/ 3062 w 686"/>
                  <a:gd name="T59" fmla="*/ 2714 h 1129"/>
                  <a:gd name="T60" fmla="*/ 3062 w 686"/>
                  <a:gd name="T61" fmla="*/ 2714 h 1129"/>
                  <a:gd name="T62" fmla="*/ 3037 w 686"/>
                  <a:gd name="T63" fmla="*/ 3513 h 1129"/>
                  <a:gd name="T64" fmla="*/ 1972 w 686"/>
                  <a:gd name="T65" fmla="*/ 3203 h 1129"/>
                  <a:gd name="T66" fmla="*/ 1928 w 686"/>
                  <a:gd name="T67" fmla="*/ 3279 h 1129"/>
                  <a:gd name="T68" fmla="*/ 2585 w 686"/>
                  <a:gd name="T69" fmla="*/ 4748 h 1129"/>
                  <a:gd name="T70" fmla="*/ 2887 w 686"/>
                  <a:gd name="T71" fmla="*/ 5395 h 1129"/>
                  <a:gd name="T72" fmla="*/ 3071 w 686"/>
                  <a:gd name="T73" fmla="*/ 5661 h 1129"/>
                  <a:gd name="T74" fmla="*/ 3824 w 686"/>
                  <a:gd name="T75" fmla="*/ 5973 h 1129"/>
                  <a:gd name="T76" fmla="*/ 3927 w 686"/>
                  <a:gd name="T77" fmla="*/ 6082 h 1129"/>
                  <a:gd name="T78" fmla="*/ 3824 w 686"/>
                  <a:gd name="T79" fmla="*/ 6203 h 1129"/>
                  <a:gd name="T80" fmla="*/ 3247 w 686"/>
                  <a:gd name="T81" fmla="*/ 6038 h 1129"/>
                  <a:gd name="T82" fmla="*/ 3211 w 686"/>
                  <a:gd name="T83" fmla="*/ 6082 h 1129"/>
                  <a:gd name="T84" fmla="*/ 4530 w 686"/>
                  <a:gd name="T85" fmla="*/ 8176 h 1129"/>
                  <a:gd name="T86" fmla="*/ 4833 w 686"/>
                  <a:gd name="T87" fmla="*/ 8185 h 1129"/>
                  <a:gd name="T88" fmla="*/ 4850 w 686"/>
                  <a:gd name="T89" fmla="*/ 8185 h 1129"/>
                  <a:gd name="T90" fmla="*/ 4850 w 686"/>
                  <a:gd name="T91" fmla="*/ 8185 h 1129"/>
                  <a:gd name="T92" fmla="*/ 5376 w 686"/>
                  <a:gd name="T93" fmla="*/ 8015 h 1129"/>
                  <a:gd name="T94" fmla="*/ 5662 w 686"/>
                  <a:gd name="T95" fmla="*/ 8464 h 1129"/>
                  <a:gd name="T96" fmla="*/ 4942 w 686"/>
                  <a:gd name="T97" fmla="*/ 8754 h 1129"/>
                  <a:gd name="T98" fmla="*/ 4859 w 686"/>
                  <a:gd name="T99" fmla="*/ 8864 h 1129"/>
                  <a:gd name="T100" fmla="*/ 5126 w 686"/>
                  <a:gd name="T101" fmla="*/ 9361 h 11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86" h="1129">
                    <a:moveTo>
                      <a:pt x="559" y="842"/>
                    </a:moveTo>
                    <a:cubicBezTo>
                      <a:pt x="572" y="865"/>
                      <a:pt x="577" y="880"/>
                      <a:pt x="595" y="921"/>
                    </a:cubicBezTo>
                    <a:cubicBezTo>
                      <a:pt x="616" y="959"/>
                      <a:pt x="628" y="991"/>
                      <a:pt x="686" y="1020"/>
                    </a:cubicBezTo>
                    <a:cubicBezTo>
                      <a:pt x="604" y="1057"/>
                      <a:pt x="604" y="1057"/>
                      <a:pt x="604" y="1057"/>
                    </a:cubicBezTo>
                    <a:cubicBezTo>
                      <a:pt x="573" y="1009"/>
                      <a:pt x="559" y="970"/>
                      <a:pt x="544" y="932"/>
                    </a:cubicBezTo>
                    <a:cubicBezTo>
                      <a:pt x="529" y="893"/>
                      <a:pt x="511" y="861"/>
                      <a:pt x="494" y="837"/>
                    </a:cubicBezTo>
                    <a:cubicBezTo>
                      <a:pt x="492" y="833"/>
                      <a:pt x="490" y="834"/>
                      <a:pt x="492" y="837"/>
                    </a:cubicBezTo>
                    <a:cubicBezTo>
                      <a:pt x="502" y="864"/>
                      <a:pt x="509" y="889"/>
                      <a:pt x="511" y="915"/>
                    </a:cubicBezTo>
                    <a:cubicBezTo>
                      <a:pt x="518" y="987"/>
                      <a:pt x="494" y="1059"/>
                      <a:pt x="439" y="1129"/>
                    </a:cubicBezTo>
                    <a:cubicBezTo>
                      <a:pt x="399" y="1097"/>
                      <a:pt x="399" y="1097"/>
                      <a:pt x="399" y="1097"/>
                    </a:cubicBezTo>
                    <a:cubicBezTo>
                      <a:pt x="487" y="984"/>
                      <a:pt x="467" y="893"/>
                      <a:pt x="427" y="822"/>
                    </a:cubicBezTo>
                    <a:cubicBezTo>
                      <a:pt x="420" y="809"/>
                      <a:pt x="402" y="783"/>
                      <a:pt x="400" y="782"/>
                    </a:cubicBezTo>
                    <a:cubicBezTo>
                      <a:pt x="379" y="755"/>
                      <a:pt x="358" y="728"/>
                      <a:pt x="338" y="701"/>
                    </a:cubicBezTo>
                    <a:cubicBezTo>
                      <a:pt x="336" y="698"/>
                      <a:pt x="332" y="696"/>
                      <a:pt x="333" y="704"/>
                    </a:cubicBezTo>
                    <a:cubicBezTo>
                      <a:pt x="332" y="750"/>
                      <a:pt x="322" y="794"/>
                      <a:pt x="307" y="824"/>
                    </a:cubicBezTo>
                    <a:cubicBezTo>
                      <a:pt x="276" y="809"/>
                      <a:pt x="276" y="809"/>
                      <a:pt x="276" y="809"/>
                    </a:cubicBezTo>
                    <a:cubicBezTo>
                      <a:pt x="295" y="772"/>
                      <a:pt x="304" y="711"/>
                      <a:pt x="294" y="655"/>
                    </a:cubicBezTo>
                    <a:cubicBezTo>
                      <a:pt x="293" y="647"/>
                      <a:pt x="288" y="631"/>
                      <a:pt x="278" y="615"/>
                    </a:cubicBezTo>
                    <a:cubicBezTo>
                      <a:pt x="252" y="576"/>
                      <a:pt x="230" y="540"/>
                      <a:pt x="212" y="511"/>
                    </a:cubicBezTo>
                    <a:cubicBezTo>
                      <a:pt x="210" y="507"/>
                      <a:pt x="205" y="498"/>
                      <a:pt x="202" y="511"/>
                    </a:cubicBezTo>
                    <a:cubicBezTo>
                      <a:pt x="186" y="550"/>
                      <a:pt x="165" y="578"/>
                      <a:pt x="155" y="591"/>
                    </a:cubicBezTo>
                    <a:cubicBezTo>
                      <a:pt x="135" y="611"/>
                      <a:pt x="95" y="583"/>
                      <a:pt x="104" y="560"/>
                    </a:cubicBezTo>
                    <a:cubicBezTo>
                      <a:pt x="114" y="547"/>
                      <a:pt x="150" y="499"/>
                      <a:pt x="156" y="438"/>
                    </a:cubicBezTo>
                    <a:cubicBezTo>
                      <a:pt x="156" y="431"/>
                      <a:pt x="160" y="421"/>
                      <a:pt x="147" y="401"/>
                    </a:cubicBezTo>
                    <a:cubicBezTo>
                      <a:pt x="72" y="260"/>
                      <a:pt x="0" y="90"/>
                      <a:pt x="0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3" y="24"/>
                      <a:pt x="112" y="62"/>
                      <a:pt x="128" y="107"/>
                    </a:cubicBezTo>
                    <a:cubicBezTo>
                      <a:pt x="140" y="143"/>
                      <a:pt x="158" y="167"/>
                      <a:pt x="166" y="173"/>
                    </a:cubicBezTo>
                    <a:cubicBezTo>
                      <a:pt x="217" y="219"/>
                      <a:pt x="285" y="242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10" y="244"/>
                      <a:pt x="301" y="315"/>
                      <a:pt x="331" y="316"/>
                    </a:cubicBezTo>
                    <a:cubicBezTo>
                      <a:pt x="294" y="314"/>
                      <a:pt x="254" y="305"/>
                      <a:pt x="215" y="288"/>
                    </a:cubicBezTo>
                    <a:cubicBezTo>
                      <a:pt x="211" y="287"/>
                      <a:pt x="208" y="291"/>
                      <a:pt x="210" y="295"/>
                    </a:cubicBezTo>
                    <a:cubicBezTo>
                      <a:pt x="232" y="338"/>
                      <a:pt x="256" y="382"/>
                      <a:pt x="282" y="427"/>
                    </a:cubicBezTo>
                    <a:cubicBezTo>
                      <a:pt x="294" y="447"/>
                      <a:pt x="305" y="466"/>
                      <a:pt x="315" y="485"/>
                    </a:cubicBezTo>
                    <a:cubicBezTo>
                      <a:pt x="321" y="496"/>
                      <a:pt x="331" y="506"/>
                      <a:pt x="335" y="509"/>
                    </a:cubicBezTo>
                    <a:cubicBezTo>
                      <a:pt x="363" y="529"/>
                      <a:pt x="397" y="537"/>
                      <a:pt x="417" y="537"/>
                    </a:cubicBezTo>
                    <a:cubicBezTo>
                      <a:pt x="423" y="537"/>
                      <a:pt x="428" y="542"/>
                      <a:pt x="428" y="547"/>
                    </a:cubicBezTo>
                    <a:cubicBezTo>
                      <a:pt x="428" y="553"/>
                      <a:pt x="423" y="558"/>
                      <a:pt x="417" y="558"/>
                    </a:cubicBezTo>
                    <a:cubicBezTo>
                      <a:pt x="403" y="558"/>
                      <a:pt x="379" y="554"/>
                      <a:pt x="354" y="543"/>
                    </a:cubicBezTo>
                    <a:cubicBezTo>
                      <a:pt x="351" y="542"/>
                      <a:pt x="345" y="540"/>
                      <a:pt x="350" y="547"/>
                    </a:cubicBezTo>
                    <a:cubicBezTo>
                      <a:pt x="408" y="653"/>
                      <a:pt x="446" y="721"/>
                      <a:pt x="494" y="735"/>
                    </a:cubicBezTo>
                    <a:cubicBezTo>
                      <a:pt x="505" y="737"/>
                      <a:pt x="516" y="737"/>
                      <a:pt x="527" y="736"/>
                    </a:cubicBezTo>
                    <a:cubicBezTo>
                      <a:pt x="527" y="736"/>
                      <a:pt x="528" y="736"/>
                      <a:pt x="529" y="736"/>
                    </a:cubicBezTo>
                    <a:cubicBezTo>
                      <a:pt x="529" y="736"/>
                      <a:pt x="529" y="736"/>
                      <a:pt x="529" y="736"/>
                    </a:cubicBezTo>
                    <a:cubicBezTo>
                      <a:pt x="554" y="734"/>
                      <a:pt x="576" y="728"/>
                      <a:pt x="586" y="721"/>
                    </a:cubicBezTo>
                    <a:cubicBezTo>
                      <a:pt x="617" y="761"/>
                      <a:pt x="617" y="761"/>
                      <a:pt x="617" y="761"/>
                    </a:cubicBezTo>
                    <a:cubicBezTo>
                      <a:pt x="600" y="775"/>
                      <a:pt x="571" y="784"/>
                      <a:pt x="539" y="787"/>
                    </a:cubicBezTo>
                    <a:cubicBezTo>
                      <a:pt x="528" y="787"/>
                      <a:pt x="528" y="791"/>
                      <a:pt x="530" y="797"/>
                    </a:cubicBezTo>
                    <a:cubicBezTo>
                      <a:pt x="531" y="798"/>
                      <a:pt x="555" y="835"/>
                      <a:pt x="559" y="84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5" name="Freeform 7">
                <a:extLst>
                  <a:ext uri="{FF2B5EF4-FFF2-40B4-BE49-F238E27FC236}">
                    <a16:creationId xmlns:a16="http://schemas.microsoft.com/office/drawing/2014/main" id="{017833A6-DD64-4CFD-802A-78438FA13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467"/>
                <a:ext cx="128" cy="161"/>
              </a:xfrm>
              <a:custGeom>
                <a:avLst/>
                <a:gdLst>
                  <a:gd name="T0" fmla="*/ 304 w 61"/>
                  <a:gd name="T1" fmla="*/ 0 h 72"/>
                  <a:gd name="T2" fmla="*/ 277 w 61"/>
                  <a:gd name="T3" fmla="*/ 805 h 72"/>
                  <a:gd name="T4" fmla="*/ 304 w 61"/>
                  <a:gd name="T5" fmla="*/ 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72">
                    <a:moveTo>
                      <a:pt x="33" y="0"/>
                    </a:moveTo>
                    <a:cubicBezTo>
                      <a:pt x="9" y="0"/>
                      <a:pt x="0" y="71"/>
                      <a:pt x="30" y="72"/>
                    </a:cubicBezTo>
                    <a:cubicBezTo>
                      <a:pt x="61" y="72"/>
                      <a:pt x="58" y="0"/>
                      <a:pt x="33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6" name="Freeform 8">
                <a:extLst>
                  <a:ext uri="{FF2B5EF4-FFF2-40B4-BE49-F238E27FC236}">
                    <a16:creationId xmlns:a16="http://schemas.microsoft.com/office/drawing/2014/main" id="{9CC0F417-7D32-45EE-9DD6-BDE9DE570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476"/>
                <a:ext cx="67" cy="141"/>
              </a:xfrm>
              <a:custGeom>
                <a:avLst/>
                <a:gdLst>
                  <a:gd name="T0" fmla="*/ 92 w 32"/>
                  <a:gd name="T1" fmla="*/ 81 h 63"/>
                  <a:gd name="T2" fmla="*/ 65 w 32"/>
                  <a:gd name="T3" fmla="*/ 154 h 63"/>
                  <a:gd name="T4" fmla="*/ 27 w 32"/>
                  <a:gd name="T5" fmla="*/ 226 h 63"/>
                  <a:gd name="T6" fmla="*/ 27 w 32"/>
                  <a:gd name="T7" fmla="*/ 291 h 63"/>
                  <a:gd name="T8" fmla="*/ 17 w 32"/>
                  <a:gd name="T9" fmla="*/ 336 h 63"/>
                  <a:gd name="T10" fmla="*/ 8 w 32"/>
                  <a:gd name="T11" fmla="*/ 380 h 63"/>
                  <a:gd name="T12" fmla="*/ 8 w 32"/>
                  <a:gd name="T13" fmla="*/ 405 h 63"/>
                  <a:gd name="T14" fmla="*/ 8 w 32"/>
                  <a:gd name="T15" fmla="*/ 450 h 63"/>
                  <a:gd name="T16" fmla="*/ 8 w 32"/>
                  <a:gd name="T17" fmla="*/ 526 h 63"/>
                  <a:gd name="T18" fmla="*/ 44 w 32"/>
                  <a:gd name="T19" fmla="*/ 595 h 63"/>
                  <a:gd name="T20" fmla="*/ 92 w 32"/>
                  <a:gd name="T21" fmla="*/ 660 h 63"/>
                  <a:gd name="T22" fmla="*/ 119 w 32"/>
                  <a:gd name="T23" fmla="*/ 671 h 63"/>
                  <a:gd name="T24" fmla="*/ 149 w 32"/>
                  <a:gd name="T25" fmla="*/ 696 h 63"/>
                  <a:gd name="T26" fmla="*/ 193 w 32"/>
                  <a:gd name="T27" fmla="*/ 671 h 63"/>
                  <a:gd name="T28" fmla="*/ 237 w 32"/>
                  <a:gd name="T29" fmla="*/ 582 h 63"/>
                  <a:gd name="T30" fmla="*/ 249 w 32"/>
                  <a:gd name="T31" fmla="*/ 535 h 63"/>
                  <a:gd name="T32" fmla="*/ 285 w 32"/>
                  <a:gd name="T33" fmla="*/ 450 h 63"/>
                  <a:gd name="T34" fmla="*/ 285 w 32"/>
                  <a:gd name="T35" fmla="*/ 360 h 63"/>
                  <a:gd name="T36" fmla="*/ 268 w 32"/>
                  <a:gd name="T37" fmla="*/ 246 h 63"/>
                  <a:gd name="T38" fmla="*/ 268 w 32"/>
                  <a:gd name="T39" fmla="*/ 190 h 63"/>
                  <a:gd name="T40" fmla="*/ 249 w 32"/>
                  <a:gd name="T41" fmla="*/ 134 h 63"/>
                  <a:gd name="T42" fmla="*/ 237 w 32"/>
                  <a:gd name="T43" fmla="*/ 90 h 63"/>
                  <a:gd name="T44" fmla="*/ 220 w 32"/>
                  <a:gd name="T45" fmla="*/ 65 h 63"/>
                  <a:gd name="T46" fmla="*/ 201 w 32"/>
                  <a:gd name="T47" fmla="*/ 20 h 63"/>
                  <a:gd name="T48" fmla="*/ 168 w 32"/>
                  <a:gd name="T49" fmla="*/ 9 h 63"/>
                  <a:gd name="T50" fmla="*/ 128 w 32"/>
                  <a:gd name="T51" fmla="*/ 36 h 63"/>
                  <a:gd name="T52" fmla="*/ 119 w 32"/>
                  <a:gd name="T53" fmla="*/ 65 h 63"/>
                  <a:gd name="T54" fmla="*/ 92 w 32"/>
                  <a:gd name="T55" fmla="*/ 81 h 6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2" h="63">
                    <a:moveTo>
                      <a:pt x="10" y="7"/>
                    </a:moveTo>
                    <a:cubicBezTo>
                      <a:pt x="6" y="9"/>
                      <a:pt x="8" y="11"/>
                      <a:pt x="7" y="14"/>
                    </a:cubicBezTo>
                    <a:cubicBezTo>
                      <a:pt x="7" y="17"/>
                      <a:pt x="4" y="17"/>
                      <a:pt x="3" y="20"/>
                    </a:cubicBezTo>
                    <a:cubicBezTo>
                      <a:pt x="3" y="22"/>
                      <a:pt x="4" y="24"/>
                      <a:pt x="3" y="26"/>
                    </a:cubicBezTo>
                    <a:cubicBezTo>
                      <a:pt x="3" y="27"/>
                      <a:pt x="2" y="28"/>
                      <a:pt x="2" y="30"/>
                    </a:cubicBezTo>
                    <a:cubicBezTo>
                      <a:pt x="1" y="31"/>
                      <a:pt x="1" y="32"/>
                      <a:pt x="1" y="34"/>
                    </a:cubicBezTo>
                    <a:cubicBezTo>
                      <a:pt x="1" y="35"/>
                      <a:pt x="1" y="36"/>
                      <a:pt x="1" y="36"/>
                    </a:cubicBezTo>
                    <a:cubicBezTo>
                      <a:pt x="1" y="38"/>
                      <a:pt x="1" y="38"/>
                      <a:pt x="1" y="40"/>
                    </a:cubicBezTo>
                    <a:cubicBezTo>
                      <a:pt x="2" y="42"/>
                      <a:pt x="0" y="44"/>
                      <a:pt x="1" y="47"/>
                    </a:cubicBezTo>
                    <a:cubicBezTo>
                      <a:pt x="1" y="50"/>
                      <a:pt x="4" y="51"/>
                      <a:pt x="5" y="53"/>
                    </a:cubicBezTo>
                    <a:cubicBezTo>
                      <a:pt x="7" y="56"/>
                      <a:pt x="5" y="59"/>
                      <a:pt x="10" y="59"/>
                    </a:cubicBezTo>
                    <a:cubicBezTo>
                      <a:pt x="11" y="59"/>
                      <a:pt x="11" y="59"/>
                      <a:pt x="13" y="60"/>
                    </a:cubicBezTo>
                    <a:cubicBezTo>
                      <a:pt x="14" y="60"/>
                      <a:pt x="14" y="61"/>
                      <a:pt x="16" y="62"/>
                    </a:cubicBezTo>
                    <a:cubicBezTo>
                      <a:pt x="18" y="63"/>
                      <a:pt x="19" y="61"/>
                      <a:pt x="21" y="60"/>
                    </a:cubicBezTo>
                    <a:cubicBezTo>
                      <a:pt x="23" y="58"/>
                      <a:pt x="26" y="57"/>
                      <a:pt x="26" y="52"/>
                    </a:cubicBezTo>
                    <a:cubicBezTo>
                      <a:pt x="26" y="50"/>
                      <a:pt x="26" y="50"/>
                      <a:pt x="27" y="48"/>
                    </a:cubicBezTo>
                    <a:cubicBezTo>
                      <a:pt x="29" y="46"/>
                      <a:pt x="31" y="43"/>
                      <a:pt x="31" y="40"/>
                    </a:cubicBezTo>
                    <a:cubicBezTo>
                      <a:pt x="31" y="36"/>
                      <a:pt x="31" y="35"/>
                      <a:pt x="31" y="32"/>
                    </a:cubicBezTo>
                    <a:cubicBezTo>
                      <a:pt x="32" y="28"/>
                      <a:pt x="30" y="25"/>
                      <a:pt x="29" y="22"/>
                    </a:cubicBezTo>
                    <a:cubicBezTo>
                      <a:pt x="29" y="20"/>
                      <a:pt x="30" y="18"/>
                      <a:pt x="29" y="17"/>
                    </a:cubicBezTo>
                    <a:cubicBezTo>
                      <a:pt x="29" y="15"/>
                      <a:pt x="28" y="14"/>
                      <a:pt x="27" y="12"/>
                    </a:cubicBezTo>
                    <a:cubicBezTo>
                      <a:pt x="27" y="11"/>
                      <a:pt x="26" y="9"/>
                      <a:pt x="26" y="8"/>
                    </a:cubicBezTo>
                    <a:cubicBezTo>
                      <a:pt x="26" y="7"/>
                      <a:pt x="24" y="6"/>
                      <a:pt x="24" y="6"/>
                    </a:cubicBezTo>
                    <a:cubicBezTo>
                      <a:pt x="23" y="4"/>
                      <a:pt x="23" y="3"/>
                      <a:pt x="22" y="2"/>
                    </a:cubicBezTo>
                    <a:cubicBezTo>
                      <a:pt x="21" y="1"/>
                      <a:pt x="20" y="0"/>
                      <a:pt x="18" y="1"/>
                    </a:cubicBezTo>
                    <a:cubicBezTo>
                      <a:pt x="16" y="1"/>
                      <a:pt x="15" y="2"/>
                      <a:pt x="14" y="3"/>
                    </a:cubicBezTo>
                    <a:cubicBezTo>
                      <a:pt x="13" y="4"/>
                      <a:pt x="13" y="5"/>
                      <a:pt x="13" y="6"/>
                    </a:cubicBezTo>
                    <a:cubicBezTo>
                      <a:pt x="12" y="7"/>
                      <a:pt x="11" y="7"/>
                      <a:pt x="10" y="7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7" name="Freeform 9">
                <a:extLst>
                  <a:ext uri="{FF2B5EF4-FFF2-40B4-BE49-F238E27FC236}">
                    <a16:creationId xmlns:a16="http://schemas.microsoft.com/office/drawing/2014/main" id="{B5A807F8-4A15-494B-A4CD-3A7DA9132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969"/>
                <a:ext cx="285" cy="786"/>
              </a:xfrm>
              <a:custGeom>
                <a:avLst/>
                <a:gdLst>
                  <a:gd name="T0" fmla="*/ 0 w 136"/>
                  <a:gd name="T1" fmla="*/ 0 h 352"/>
                  <a:gd name="T2" fmla="*/ 1251 w 136"/>
                  <a:gd name="T3" fmla="*/ 3919 h 352"/>
                  <a:gd name="T4" fmla="*/ 0 w 136"/>
                  <a:gd name="T5" fmla="*/ 0 h 3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6" h="352">
                    <a:moveTo>
                      <a:pt x="0" y="0"/>
                    </a:moveTo>
                    <a:cubicBezTo>
                      <a:pt x="6" y="56"/>
                      <a:pt x="50" y="198"/>
                      <a:pt x="136" y="352"/>
                    </a:cubicBezTo>
                    <a:cubicBezTo>
                      <a:pt x="114" y="306"/>
                      <a:pt x="18" y="7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8" name="Freeform 10">
                <a:extLst>
                  <a:ext uri="{FF2B5EF4-FFF2-40B4-BE49-F238E27FC236}">
                    <a16:creationId xmlns:a16="http://schemas.microsoft.com/office/drawing/2014/main" id="{F3CD9CA5-7B55-4D67-929D-B60612BE9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255"/>
                <a:ext cx="347" cy="232"/>
              </a:xfrm>
              <a:custGeom>
                <a:avLst/>
                <a:gdLst>
                  <a:gd name="T0" fmla="*/ 0 w 166"/>
                  <a:gd name="T1" fmla="*/ 0 h 104"/>
                  <a:gd name="T2" fmla="*/ 1516 w 166"/>
                  <a:gd name="T3" fmla="*/ 1064 h 104"/>
                  <a:gd name="T4" fmla="*/ 0 w 166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6" h="104">
                    <a:moveTo>
                      <a:pt x="0" y="0"/>
                    </a:moveTo>
                    <a:cubicBezTo>
                      <a:pt x="18" y="32"/>
                      <a:pt x="74" y="86"/>
                      <a:pt x="166" y="96"/>
                    </a:cubicBezTo>
                    <a:cubicBezTo>
                      <a:pt x="98" y="104"/>
                      <a:pt x="22" y="5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9" name="Freeform 11">
                <a:extLst>
                  <a:ext uri="{FF2B5EF4-FFF2-40B4-BE49-F238E27FC236}">
                    <a16:creationId xmlns:a16="http://schemas.microsoft.com/office/drawing/2014/main" id="{88A6680B-F5BD-4AAC-B240-20749EC9E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1947"/>
                <a:ext cx="103" cy="230"/>
              </a:xfrm>
              <a:custGeom>
                <a:avLst/>
                <a:gdLst>
                  <a:gd name="T0" fmla="*/ 456 w 49"/>
                  <a:gd name="T1" fmla="*/ 0 h 103"/>
                  <a:gd name="T2" fmla="*/ 305 w 49"/>
                  <a:gd name="T3" fmla="*/ 668 h 103"/>
                  <a:gd name="T4" fmla="*/ 0 w 49"/>
                  <a:gd name="T5" fmla="*/ 1148 h 103"/>
                  <a:gd name="T6" fmla="*/ 456 w 49"/>
                  <a:gd name="T7" fmla="*/ 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103">
                    <a:moveTo>
                      <a:pt x="49" y="0"/>
                    </a:moveTo>
                    <a:cubicBezTo>
                      <a:pt x="49" y="13"/>
                      <a:pt x="44" y="39"/>
                      <a:pt x="33" y="60"/>
                    </a:cubicBezTo>
                    <a:cubicBezTo>
                      <a:pt x="24" y="79"/>
                      <a:pt x="10" y="93"/>
                      <a:pt x="0" y="103"/>
                    </a:cubicBezTo>
                    <a:cubicBezTo>
                      <a:pt x="8" y="92"/>
                      <a:pt x="49" y="19"/>
                      <a:pt x="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0" name="Freeform 12">
                <a:extLst>
                  <a:ext uri="{FF2B5EF4-FFF2-40B4-BE49-F238E27FC236}">
                    <a16:creationId xmlns:a16="http://schemas.microsoft.com/office/drawing/2014/main" id="{AA24EBFA-6F85-489C-B1A8-2457BA1FC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2257"/>
                <a:ext cx="69" cy="192"/>
              </a:xfrm>
              <a:custGeom>
                <a:avLst/>
                <a:gdLst>
                  <a:gd name="T0" fmla="*/ 0 w 33"/>
                  <a:gd name="T1" fmla="*/ 0 h 86"/>
                  <a:gd name="T2" fmla="*/ 236 w 33"/>
                  <a:gd name="T3" fmla="*/ 958 h 86"/>
                  <a:gd name="T4" fmla="*/ 0 w 33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86">
                    <a:moveTo>
                      <a:pt x="0" y="0"/>
                    </a:moveTo>
                    <a:cubicBezTo>
                      <a:pt x="16" y="23"/>
                      <a:pt x="30" y="48"/>
                      <a:pt x="26" y="86"/>
                    </a:cubicBezTo>
                    <a:cubicBezTo>
                      <a:pt x="33" y="55"/>
                      <a:pt x="29" y="2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1" name="Freeform 13">
                <a:extLst>
                  <a:ext uri="{FF2B5EF4-FFF2-40B4-BE49-F238E27FC236}">
                    <a16:creationId xmlns:a16="http://schemas.microsoft.com/office/drawing/2014/main" id="{9D2BE43F-2AD0-494A-BD3C-5BF644CB7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2710"/>
                <a:ext cx="109" cy="335"/>
              </a:xfrm>
              <a:custGeom>
                <a:avLst/>
                <a:gdLst>
                  <a:gd name="T0" fmla="*/ 0 w 52"/>
                  <a:gd name="T1" fmla="*/ 0 h 150"/>
                  <a:gd name="T2" fmla="*/ 396 w 52"/>
                  <a:gd name="T3" fmla="*/ 1671 h 150"/>
                  <a:gd name="T4" fmla="*/ 0 w 52"/>
                  <a:gd name="T5" fmla="*/ 0 h 1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50">
                    <a:moveTo>
                      <a:pt x="0" y="0"/>
                    </a:moveTo>
                    <a:cubicBezTo>
                      <a:pt x="24" y="40"/>
                      <a:pt x="52" y="93"/>
                      <a:pt x="43" y="150"/>
                    </a:cubicBezTo>
                    <a:cubicBezTo>
                      <a:pt x="50" y="102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2" name="Freeform 14">
                <a:extLst>
                  <a:ext uri="{FF2B5EF4-FFF2-40B4-BE49-F238E27FC236}">
                    <a16:creationId xmlns:a16="http://schemas.microsoft.com/office/drawing/2014/main" id="{6C3D74F8-2F9D-434C-B927-4996E2311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2822"/>
                <a:ext cx="92" cy="201"/>
              </a:xfrm>
              <a:custGeom>
                <a:avLst/>
                <a:gdLst>
                  <a:gd name="T0" fmla="*/ 0 w 44"/>
                  <a:gd name="T1" fmla="*/ 0 h 90"/>
                  <a:gd name="T2" fmla="*/ 401 w 44"/>
                  <a:gd name="T3" fmla="*/ 1003 h 9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90">
                    <a:moveTo>
                      <a:pt x="0" y="0"/>
                    </a:moveTo>
                    <a:cubicBezTo>
                      <a:pt x="17" y="16"/>
                      <a:pt x="38" y="65"/>
                      <a:pt x="44" y="9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3" name="Freeform 15">
                <a:extLst>
                  <a:ext uri="{FF2B5EF4-FFF2-40B4-BE49-F238E27FC236}">
                    <a16:creationId xmlns:a16="http://schemas.microsoft.com/office/drawing/2014/main" id="{9C791DC2-E206-4803-B171-5DC2E7F73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1532"/>
                <a:ext cx="255" cy="85"/>
              </a:xfrm>
              <a:custGeom>
                <a:avLst/>
                <a:gdLst>
                  <a:gd name="T0" fmla="*/ 0 w 122"/>
                  <a:gd name="T1" fmla="*/ 0 h 38"/>
                  <a:gd name="T2" fmla="*/ 1114 w 122"/>
                  <a:gd name="T3" fmla="*/ 425 h 38"/>
                  <a:gd name="T4" fmla="*/ 1039 w 122"/>
                  <a:gd name="T5" fmla="*/ 20 h 38"/>
                  <a:gd name="T6" fmla="*/ 821 w 122"/>
                  <a:gd name="T7" fmla="*/ 271 h 38"/>
                  <a:gd name="T8" fmla="*/ 0 w 122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38">
                    <a:moveTo>
                      <a:pt x="0" y="0"/>
                    </a:moveTo>
                    <a:cubicBezTo>
                      <a:pt x="21" y="13"/>
                      <a:pt x="79" y="33"/>
                      <a:pt x="122" y="38"/>
                    </a:cubicBezTo>
                    <a:cubicBezTo>
                      <a:pt x="114" y="33"/>
                      <a:pt x="112" y="12"/>
                      <a:pt x="114" y="2"/>
                    </a:cubicBezTo>
                    <a:cubicBezTo>
                      <a:pt x="108" y="12"/>
                      <a:pt x="111" y="24"/>
                      <a:pt x="90" y="24"/>
                    </a:cubicBezTo>
                    <a:cubicBezTo>
                      <a:pt x="78" y="23"/>
                      <a:pt x="14" y="7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4" name="Freeform 16">
                <a:extLst>
                  <a:ext uri="{FF2B5EF4-FFF2-40B4-BE49-F238E27FC236}">
                    <a16:creationId xmlns:a16="http://schemas.microsoft.com/office/drawing/2014/main" id="{0AE515A2-D14C-4899-8993-8839E07F7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525"/>
                <a:ext cx="276" cy="478"/>
              </a:xfrm>
              <a:custGeom>
                <a:avLst/>
                <a:gdLst>
                  <a:gd name="T0" fmla="*/ 0 w 132"/>
                  <a:gd name="T1" fmla="*/ 0 h 214"/>
                  <a:gd name="T2" fmla="*/ 257 w 132"/>
                  <a:gd name="T3" fmla="*/ 199 h 214"/>
                  <a:gd name="T4" fmla="*/ 460 w 132"/>
                  <a:gd name="T5" fmla="*/ 748 h 214"/>
                  <a:gd name="T6" fmla="*/ 1206 w 132"/>
                  <a:gd name="T7" fmla="*/ 2386 h 214"/>
                  <a:gd name="T8" fmla="*/ 257 w 132"/>
                  <a:gd name="T9" fmla="*/ 424 h 214"/>
                  <a:gd name="T10" fmla="*/ 0 w 132"/>
                  <a:gd name="T11" fmla="*/ 0 h 2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214">
                    <a:moveTo>
                      <a:pt x="0" y="0"/>
                    </a:moveTo>
                    <a:cubicBezTo>
                      <a:pt x="8" y="7"/>
                      <a:pt x="26" y="17"/>
                      <a:pt x="28" y="18"/>
                    </a:cubicBezTo>
                    <a:cubicBezTo>
                      <a:pt x="26" y="24"/>
                      <a:pt x="39" y="46"/>
                      <a:pt x="50" y="67"/>
                    </a:cubicBezTo>
                    <a:cubicBezTo>
                      <a:pt x="62" y="87"/>
                      <a:pt x="126" y="203"/>
                      <a:pt x="132" y="214"/>
                    </a:cubicBezTo>
                    <a:cubicBezTo>
                      <a:pt x="118" y="201"/>
                      <a:pt x="35" y="53"/>
                      <a:pt x="28" y="38"/>
                    </a:cubicBezTo>
                    <a:cubicBezTo>
                      <a:pt x="22" y="2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5" name="Freeform 17">
                <a:extLst>
                  <a:ext uri="{FF2B5EF4-FFF2-40B4-BE49-F238E27FC236}">
                    <a16:creationId xmlns:a16="http://schemas.microsoft.com/office/drawing/2014/main" id="{2D1D2096-34CC-40ED-B20F-505356F79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2125"/>
                <a:ext cx="113" cy="34"/>
              </a:xfrm>
              <a:custGeom>
                <a:avLst/>
                <a:gdLst>
                  <a:gd name="T0" fmla="*/ 75 w 54"/>
                  <a:gd name="T1" fmla="*/ 11 h 15"/>
                  <a:gd name="T2" fmla="*/ 485 w 54"/>
                  <a:gd name="T3" fmla="*/ 175 h 15"/>
                  <a:gd name="T4" fmla="*/ 494 w 54"/>
                  <a:gd name="T5" fmla="*/ 36 h 15"/>
                  <a:gd name="T6" fmla="*/ 429 w 54"/>
                  <a:gd name="T7" fmla="*/ 0 h 15"/>
                  <a:gd name="T8" fmla="*/ 276 w 54"/>
                  <a:gd name="T9" fmla="*/ 36 h 15"/>
                  <a:gd name="T10" fmla="*/ 0 w 54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15">
                    <a:moveTo>
                      <a:pt x="8" y="1"/>
                    </a:moveTo>
                    <a:cubicBezTo>
                      <a:pt x="23" y="4"/>
                      <a:pt x="38" y="13"/>
                      <a:pt x="53" y="15"/>
                    </a:cubicBezTo>
                    <a:cubicBezTo>
                      <a:pt x="52" y="11"/>
                      <a:pt x="52" y="7"/>
                      <a:pt x="54" y="3"/>
                    </a:cubicBezTo>
                    <a:cubicBezTo>
                      <a:pt x="51" y="3"/>
                      <a:pt x="49" y="2"/>
                      <a:pt x="47" y="0"/>
                    </a:cubicBezTo>
                    <a:cubicBezTo>
                      <a:pt x="48" y="8"/>
                      <a:pt x="35" y="3"/>
                      <a:pt x="30" y="3"/>
                    </a:cubicBezTo>
                    <a:cubicBezTo>
                      <a:pt x="20" y="1"/>
                      <a:pt x="11" y="0"/>
                      <a:pt x="0" y="1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6" name="Freeform 18">
                <a:extLst>
                  <a:ext uri="{FF2B5EF4-FFF2-40B4-BE49-F238E27FC236}">
                    <a16:creationId xmlns:a16="http://schemas.microsoft.com/office/drawing/2014/main" id="{3D909981-7B6A-4A75-98F9-8156991BF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2036"/>
                <a:ext cx="178" cy="239"/>
              </a:xfrm>
              <a:custGeom>
                <a:avLst/>
                <a:gdLst>
                  <a:gd name="T0" fmla="*/ 781 w 85"/>
                  <a:gd name="T1" fmla="*/ 0 h 107"/>
                  <a:gd name="T2" fmla="*/ 521 w 85"/>
                  <a:gd name="T3" fmla="*/ 623 h 107"/>
                  <a:gd name="T4" fmla="*/ 0 w 85"/>
                  <a:gd name="T5" fmla="*/ 958 h 107"/>
                  <a:gd name="T6" fmla="*/ 429 w 85"/>
                  <a:gd name="T7" fmla="*/ 648 h 107"/>
                  <a:gd name="T8" fmla="*/ 781 w 85"/>
                  <a:gd name="T9" fmla="*/ 0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07">
                    <a:moveTo>
                      <a:pt x="85" y="0"/>
                    </a:moveTo>
                    <a:cubicBezTo>
                      <a:pt x="81" y="4"/>
                      <a:pt x="75" y="25"/>
                      <a:pt x="57" y="56"/>
                    </a:cubicBezTo>
                    <a:cubicBezTo>
                      <a:pt x="38" y="88"/>
                      <a:pt x="25" y="107"/>
                      <a:pt x="0" y="86"/>
                    </a:cubicBezTo>
                    <a:cubicBezTo>
                      <a:pt x="9" y="94"/>
                      <a:pt x="29" y="88"/>
                      <a:pt x="47" y="58"/>
                    </a:cubicBezTo>
                    <a:cubicBezTo>
                      <a:pt x="66" y="28"/>
                      <a:pt x="85" y="0"/>
                      <a:pt x="85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7" name="Freeform 19">
                <a:extLst>
                  <a:ext uri="{FF2B5EF4-FFF2-40B4-BE49-F238E27FC236}">
                    <a16:creationId xmlns:a16="http://schemas.microsoft.com/office/drawing/2014/main" id="{45E13D29-2402-41B3-A8E5-BF4C4646A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2478"/>
                <a:ext cx="69" cy="167"/>
              </a:xfrm>
              <a:custGeom>
                <a:avLst/>
                <a:gdLst>
                  <a:gd name="T0" fmla="*/ 284 w 33"/>
                  <a:gd name="T1" fmla="*/ 0 h 75"/>
                  <a:gd name="T2" fmla="*/ 245 w 33"/>
                  <a:gd name="T3" fmla="*/ 719 h 75"/>
                  <a:gd name="T4" fmla="*/ 100 w 33"/>
                  <a:gd name="T5" fmla="*/ 828 h 75"/>
                  <a:gd name="T6" fmla="*/ 0 w 33"/>
                  <a:gd name="T7" fmla="*/ 630 h 75"/>
                  <a:gd name="T8" fmla="*/ 8 w 33"/>
                  <a:gd name="T9" fmla="*/ 441 h 75"/>
                  <a:gd name="T10" fmla="*/ 157 w 33"/>
                  <a:gd name="T11" fmla="*/ 209 h 75"/>
                  <a:gd name="T12" fmla="*/ 157 w 33"/>
                  <a:gd name="T13" fmla="*/ 586 h 75"/>
                  <a:gd name="T14" fmla="*/ 284 w 33"/>
                  <a:gd name="T15" fmla="*/ 0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75">
                    <a:moveTo>
                      <a:pt x="31" y="0"/>
                    </a:moveTo>
                    <a:cubicBezTo>
                      <a:pt x="33" y="16"/>
                      <a:pt x="29" y="52"/>
                      <a:pt x="27" y="65"/>
                    </a:cubicBezTo>
                    <a:cubicBezTo>
                      <a:pt x="21" y="68"/>
                      <a:pt x="13" y="69"/>
                      <a:pt x="11" y="75"/>
                    </a:cubicBezTo>
                    <a:cubicBezTo>
                      <a:pt x="9" y="66"/>
                      <a:pt x="3" y="60"/>
                      <a:pt x="0" y="57"/>
                    </a:cubicBezTo>
                    <a:cubicBezTo>
                      <a:pt x="1" y="48"/>
                      <a:pt x="1" y="40"/>
                      <a:pt x="1" y="4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20" y="42"/>
                      <a:pt x="17" y="53"/>
                    </a:cubicBezTo>
                    <a:cubicBezTo>
                      <a:pt x="22" y="54"/>
                      <a:pt x="30" y="27"/>
                      <a:pt x="31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8" name="Freeform 20">
                <a:extLst>
                  <a:ext uri="{FF2B5EF4-FFF2-40B4-BE49-F238E27FC236}">
                    <a16:creationId xmlns:a16="http://schemas.microsoft.com/office/drawing/2014/main" id="{0658BDAE-ED64-4FA3-BDAD-E342C1D74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2592"/>
                <a:ext cx="44" cy="82"/>
              </a:xfrm>
              <a:custGeom>
                <a:avLst/>
                <a:gdLst>
                  <a:gd name="T0" fmla="*/ 109 w 21"/>
                  <a:gd name="T1" fmla="*/ 0 h 37"/>
                  <a:gd name="T2" fmla="*/ 101 w 21"/>
                  <a:gd name="T3" fmla="*/ 383 h 37"/>
                  <a:gd name="T4" fmla="*/ 0 w 21"/>
                  <a:gd name="T5" fmla="*/ 259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7">
                    <a:moveTo>
                      <a:pt x="12" y="0"/>
                    </a:moveTo>
                    <a:cubicBezTo>
                      <a:pt x="21" y="11"/>
                      <a:pt x="18" y="32"/>
                      <a:pt x="11" y="35"/>
                    </a:cubicBezTo>
                    <a:cubicBezTo>
                      <a:pt x="4" y="37"/>
                      <a:pt x="0" y="24"/>
                      <a:pt x="0" y="24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9" name="Freeform 21">
                <a:extLst>
                  <a:ext uri="{FF2B5EF4-FFF2-40B4-BE49-F238E27FC236}">
                    <a16:creationId xmlns:a16="http://schemas.microsoft.com/office/drawing/2014/main" id="{D6348C86-9FAF-4489-A6FF-5B4E02938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525"/>
                <a:ext cx="168" cy="129"/>
              </a:xfrm>
              <a:custGeom>
                <a:avLst/>
                <a:gdLst>
                  <a:gd name="T0" fmla="*/ 0 w 80"/>
                  <a:gd name="T1" fmla="*/ 0 h 58"/>
                  <a:gd name="T2" fmla="*/ 92 w 80"/>
                  <a:gd name="T3" fmla="*/ 207 h 58"/>
                  <a:gd name="T4" fmla="*/ 389 w 80"/>
                  <a:gd name="T5" fmla="*/ 460 h 58"/>
                  <a:gd name="T6" fmla="*/ 706 w 80"/>
                  <a:gd name="T7" fmla="*/ 405 h 58"/>
                  <a:gd name="T8" fmla="*/ 344 w 80"/>
                  <a:gd name="T9" fmla="*/ 153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58">
                    <a:moveTo>
                      <a:pt x="0" y="0"/>
                    </a:moveTo>
                    <a:cubicBezTo>
                      <a:pt x="0" y="13"/>
                      <a:pt x="8" y="17"/>
                      <a:pt x="10" y="19"/>
                    </a:cubicBezTo>
                    <a:cubicBezTo>
                      <a:pt x="8" y="26"/>
                      <a:pt x="22" y="48"/>
                      <a:pt x="42" y="42"/>
                    </a:cubicBezTo>
                    <a:cubicBezTo>
                      <a:pt x="46" y="52"/>
                      <a:pt x="73" y="58"/>
                      <a:pt x="76" y="37"/>
                    </a:cubicBezTo>
                    <a:cubicBezTo>
                      <a:pt x="80" y="15"/>
                      <a:pt x="37" y="14"/>
                      <a:pt x="37" y="14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0" name="Freeform 22">
                <a:extLst>
                  <a:ext uri="{FF2B5EF4-FFF2-40B4-BE49-F238E27FC236}">
                    <a16:creationId xmlns:a16="http://schemas.microsoft.com/office/drawing/2014/main" id="{CD21090E-C6FF-4453-9109-667A98ACA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2567"/>
                <a:ext cx="81" cy="112"/>
              </a:xfrm>
              <a:custGeom>
                <a:avLst/>
                <a:gdLst>
                  <a:gd name="T0" fmla="*/ 0 w 39"/>
                  <a:gd name="T1" fmla="*/ 347 h 50"/>
                  <a:gd name="T2" fmla="*/ 35 w 39"/>
                  <a:gd name="T3" fmla="*/ 562 h 50"/>
                  <a:gd name="T4" fmla="*/ 249 w 39"/>
                  <a:gd name="T5" fmla="*/ 517 h 50"/>
                  <a:gd name="T6" fmla="*/ 349 w 39"/>
                  <a:gd name="T7" fmla="*/ 291 h 50"/>
                  <a:gd name="T8" fmla="*/ 268 w 39"/>
                  <a:gd name="T9" fmla="*/ 110 h 50"/>
                  <a:gd name="T10" fmla="*/ 189 w 39"/>
                  <a:gd name="T11" fmla="*/ 0 h 50"/>
                  <a:gd name="T12" fmla="*/ 199 w 39"/>
                  <a:gd name="T13" fmla="*/ 316 h 50"/>
                  <a:gd name="T14" fmla="*/ 0 w 39"/>
                  <a:gd name="T15" fmla="*/ 34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50">
                    <a:moveTo>
                      <a:pt x="0" y="31"/>
                    </a:moveTo>
                    <a:cubicBezTo>
                      <a:pt x="0" y="42"/>
                      <a:pt x="2" y="48"/>
                      <a:pt x="4" y="50"/>
                    </a:cubicBezTo>
                    <a:cubicBezTo>
                      <a:pt x="10" y="45"/>
                      <a:pt x="28" y="46"/>
                      <a:pt x="28" y="4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9" y="26"/>
                      <a:pt x="33" y="10"/>
                      <a:pt x="30" y="10"/>
                    </a:cubicBezTo>
                    <a:cubicBezTo>
                      <a:pt x="28" y="10"/>
                      <a:pt x="21" y="0"/>
                      <a:pt x="21" y="0"/>
                    </a:cubicBezTo>
                    <a:cubicBezTo>
                      <a:pt x="21" y="0"/>
                      <a:pt x="25" y="20"/>
                      <a:pt x="22" y="28"/>
                    </a:cubicBezTo>
                    <a:cubicBezTo>
                      <a:pt x="17" y="36"/>
                      <a:pt x="2" y="38"/>
                      <a:pt x="0" y="31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1" name="Freeform 23">
                <a:extLst>
                  <a:ext uri="{FF2B5EF4-FFF2-40B4-BE49-F238E27FC236}">
                    <a16:creationId xmlns:a16="http://schemas.microsoft.com/office/drawing/2014/main" id="{45462603-2E7D-4A60-BA0F-9F768925C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2802"/>
                <a:ext cx="159" cy="674"/>
              </a:xfrm>
              <a:custGeom>
                <a:avLst/>
                <a:gdLst>
                  <a:gd name="T0" fmla="*/ 368 w 76"/>
                  <a:gd name="T1" fmla="*/ 1877 h 302"/>
                  <a:gd name="T2" fmla="*/ 268 w 76"/>
                  <a:gd name="T3" fmla="*/ 1803 h 302"/>
                  <a:gd name="T4" fmla="*/ 245 w 76"/>
                  <a:gd name="T5" fmla="*/ 1500 h 302"/>
                  <a:gd name="T6" fmla="*/ 100 w 76"/>
                  <a:gd name="T7" fmla="*/ 1643 h 302"/>
                  <a:gd name="T8" fmla="*/ 0 w 76"/>
                  <a:gd name="T9" fmla="*/ 1922 h 302"/>
                  <a:gd name="T10" fmla="*/ 44 w 76"/>
                  <a:gd name="T11" fmla="*/ 1948 h 302"/>
                  <a:gd name="T12" fmla="*/ 157 w 76"/>
                  <a:gd name="T13" fmla="*/ 2167 h 302"/>
                  <a:gd name="T14" fmla="*/ 349 w 76"/>
                  <a:gd name="T15" fmla="*/ 2292 h 302"/>
                  <a:gd name="T16" fmla="*/ 368 w 76"/>
                  <a:gd name="T17" fmla="*/ 0 h 302"/>
                  <a:gd name="T18" fmla="*/ 368 w 76"/>
                  <a:gd name="T19" fmla="*/ 1877 h 30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" h="302">
                    <a:moveTo>
                      <a:pt x="40" y="169"/>
                    </a:moveTo>
                    <a:cubicBezTo>
                      <a:pt x="34" y="177"/>
                      <a:pt x="28" y="169"/>
                      <a:pt x="29" y="162"/>
                    </a:cubicBezTo>
                    <a:cubicBezTo>
                      <a:pt x="32" y="154"/>
                      <a:pt x="27" y="135"/>
                      <a:pt x="27" y="135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5" y="175"/>
                      <a:pt x="5" y="175"/>
                      <a:pt x="5" y="175"/>
                    </a:cubicBezTo>
                    <a:cubicBezTo>
                      <a:pt x="17" y="195"/>
                      <a:pt x="17" y="195"/>
                      <a:pt x="17" y="195"/>
                    </a:cubicBezTo>
                    <a:cubicBezTo>
                      <a:pt x="17" y="195"/>
                      <a:pt x="0" y="302"/>
                      <a:pt x="38" y="206"/>
                    </a:cubicBezTo>
                    <a:cubicBezTo>
                      <a:pt x="76" y="110"/>
                      <a:pt x="56" y="31"/>
                      <a:pt x="40" y="0"/>
                    </a:cubicBezTo>
                    <a:cubicBezTo>
                      <a:pt x="48" y="33"/>
                      <a:pt x="68" y="115"/>
                      <a:pt x="40" y="169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2" name="Freeform 24">
                <a:extLst>
                  <a:ext uri="{FF2B5EF4-FFF2-40B4-BE49-F238E27FC236}">
                    <a16:creationId xmlns:a16="http://schemas.microsoft.com/office/drawing/2014/main" id="{D1B18212-45CE-4A39-AF2A-A5532D8D2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911"/>
                <a:ext cx="116" cy="317"/>
              </a:xfrm>
              <a:custGeom>
                <a:avLst/>
                <a:gdLst>
                  <a:gd name="T0" fmla="*/ 0 w 55"/>
                  <a:gd name="T1" fmla="*/ 1145 h 142"/>
                  <a:gd name="T2" fmla="*/ 160 w 55"/>
                  <a:gd name="T3" fmla="*/ 1536 h 142"/>
                  <a:gd name="T4" fmla="*/ 337 w 55"/>
                  <a:gd name="T5" fmla="*/ 1516 h 142"/>
                  <a:gd name="T6" fmla="*/ 517 w 55"/>
                  <a:gd name="T7" fmla="*/ 1301 h 142"/>
                  <a:gd name="T8" fmla="*/ 517 w 55"/>
                  <a:gd name="T9" fmla="*/ 978 h 142"/>
                  <a:gd name="T10" fmla="*/ 76 w 55"/>
                  <a:gd name="T11" fmla="*/ 0 h 142"/>
                  <a:gd name="T12" fmla="*/ 262 w 55"/>
                  <a:gd name="T13" fmla="*/ 801 h 142"/>
                  <a:gd name="T14" fmla="*/ 228 w 55"/>
                  <a:gd name="T15" fmla="*/ 1181 h 142"/>
                  <a:gd name="T16" fmla="*/ 17 w 55"/>
                  <a:gd name="T17" fmla="*/ 757 h 1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142">
                    <a:moveTo>
                      <a:pt x="0" y="103"/>
                    </a:moveTo>
                    <a:cubicBezTo>
                      <a:pt x="4" y="116"/>
                      <a:pt x="11" y="134"/>
                      <a:pt x="17" y="138"/>
                    </a:cubicBezTo>
                    <a:cubicBezTo>
                      <a:pt x="23" y="142"/>
                      <a:pt x="36" y="136"/>
                      <a:pt x="36" y="136"/>
                    </a:cubicBezTo>
                    <a:cubicBezTo>
                      <a:pt x="55" y="117"/>
                      <a:pt x="55" y="117"/>
                      <a:pt x="55" y="117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5" y="88"/>
                      <a:pt x="15" y="40"/>
                      <a:pt x="8" y="0"/>
                    </a:cubicBezTo>
                    <a:cubicBezTo>
                      <a:pt x="8" y="7"/>
                      <a:pt x="27" y="62"/>
                      <a:pt x="28" y="72"/>
                    </a:cubicBezTo>
                    <a:cubicBezTo>
                      <a:pt x="30" y="83"/>
                      <a:pt x="33" y="104"/>
                      <a:pt x="24" y="106"/>
                    </a:cubicBezTo>
                    <a:cubicBezTo>
                      <a:pt x="16" y="108"/>
                      <a:pt x="29" y="67"/>
                      <a:pt x="2" y="68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3" name="Freeform 25">
                <a:extLst>
                  <a:ext uri="{FF2B5EF4-FFF2-40B4-BE49-F238E27FC236}">
                    <a16:creationId xmlns:a16="http://schemas.microsoft.com/office/drawing/2014/main" id="{82D91403-5BE5-44CF-97FC-DD9D3F876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2786"/>
                <a:ext cx="82" cy="167"/>
              </a:xfrm>
              <a:custGeom>
                <a:avLst/>
                <a:gdLst>
                  <a:gd name="T0" fmla="*/ 168 w 39"/>
                  <a:gd name="T1" fmla="*/ 574 h 75"/>
                  <a:gd name="T2" fmla="*/ 362 w 39"/>
                  <a:gd name="T3" fmla="*/ 828 h 75"/>
                  <a:gd name="T4" fmla="*/ 244 w 39"/>
                  <a:gd name="T5" fmla="*/ 465 h 75"/>
                  <a:gd name="T6" fmla="*/ 0 w 39"/>
                  <a:gd name="T7" fmla="*/ 0 h 75"/>
                  <a:gd name="T8" fmla="*/ 168 w 39"/>
                  <a:gd name="T9" fmla="*/ 574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75">
                    <a:moveTo>
                      <a:pt x="18" y="52"/>
                    </a:moveTo>
                    <a:cubicBezTo>
                      <a:pt x="21" y="66"/>
                      <a:pt x="39" y="75"/>
                      <a:pt x="39" y="75"/>
                    </a:cubicBezTo>
                    <a:cubicBezTo>
                      <a:pt x="39" y="75"/>
                      <a:pt x="32" y="52"/>
                      <a:pt x="26" y="42"/>
                    </a:cubicBezTo>
                    <a:cubicBezTo>
                      <a:pt x="21" y="32"/>
                      <a:pt x="8" y="11"/>
                      <a:pt x="0" y="0"/>
                    </a:cubicBezTo>
                    <a:cubicBezTo>
                      <a:pt x="8" y="10"/>
                      <a:pt x="16" y="35"/>
                      <a:pt x="18" y="52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4" name="Freeform 26">
                <a:extLst>
                  <a:ext uri="{FF2B5EF4-FFF2-40B4-BE49-F238E27FC236}">
                    <a16:creationId xmlns:a16="http://schemas.microsoft.com/office/drawing/2014/main" id="{0B4B81AC-5A85-400D-944C-81EEDFC19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2938"/>
                <a:ext cx="42" cy="82"/>
              </a:xfrm>
              <a:custGeom>
                <a:avLst/>
                <a:gdLst>
                  <a:gd name="T0" fmla="*/ 0 w 20"/>
                  <a:gd name="T1" fmla="*/ 9 h 37"/>
                  <a:gd name="T2" fmla="*/ 149 w 20"/>
                  <a:gd name="T3" fmla="*/ 315 h 37"/>
                  <a:gd name="T4" fmla="*/ 176 w 20"/>
                  <a:gd name="T5" fmla="*/ 383 h 37"/>
                  <a:gd name="T6" fmla="*/ 36 w 20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7">
                    <a:moveTo>
                      <a:pt x="0" y="1"/>
                    </a:moveTo>
                    <a:cubicBezTo>
                      <a:pt x="5" y="7"/>
                      <a:pt x="12" y="21"/>
                      <a:pt x="16" y="29"/>
                    </a:cubicBezTo>
                    <a:cubicBezTo>
                      <a:pt x="18" y="32"/>
                      <a:pt x="19" y="35"/>
                      <a:pt x="19" y="35"/>
                    </a:cubicBezTo>
                    <a:cubicBezTo>
                      <a:pt x="20" y="37"/>
                      <a:pt x="4" y="0"/>
                      <a:pt x="4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5" name="Freeform 27">
                <a:extLst>
                  <a:ext uri="{FF2B5EF4-FFF2-40B4-BE49-F238E27FC236}">
                    <a16:creationId xmlns:a16="http://schemas.microsoft.com/office/drawing/2014/main" id="{CB9C9A22-661E-4923-B2C9-925D03C97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0" y="2132"/>
                <a:ext cx="230" cy="391"/>
              </a:xfrm>
              <a:custGeom>
                <a:avLst/>
                <a:gdLst>
                  <a:gd name="T0" fmla="*/ 0 w 110"/>
                  <a:gd name="T1" fmla="*/ 0 h 175"/>
                  <a:gd name="T2" fmla="*/ 694 w 110"/>
                  <a:gd name="T3" fmla="*/ 1484 h 175"/>
                  <a:gd name="T4" fmla="*/ 970 w 110"/>
                  <a:gd name="T5" fmla="*/ 1861 h 175"/>
                  <a:gd name="T6" fmla="*/ 930 w 110"/>
                  <a:gd name="T7" fmla="*/ 1953 h 175"/>
                  <a:gd name="T8" fmla="*/ 0 w 110"/>
                  <a:gd name="T9" fmla="*/ 0 h 1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175">
                    <a:moveTo>
                      <a:pt x="0" y="0"/>
                    </a:moveTo>
                    <a:cubicBezTo>
                      <a:pt x="12" y="27"/>
                      <a:pt x="64" y="114"/>
                      <a:pt x="76" y="133"/>
                    </a:cubicBezTo>
                    <a:cubicBezTo>
                      <a:pt x="88" y="151"/>
                      <a:pt x="103" y="166"/>
                      <a:pt x="106" y="167"/>
                    </a:cubicBezTo>
                    <a:cubicBezTo>
                      <a:pt x="110" y="169"/>
                      <a:pt x="102" y="175"/>
                      <a:pt x="102" y="175"/>
                    </a:cubicBezTo>
                    <a:cubicBezTo>
                      <a:pt x="102" y="175"/>
                      <a:pt x="46" y="113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6" name="Freeform 28">
                <a:extLst>
                  <a:ext uri="{FF2B5EF4-FFF2-40B4-BE49-F238E27FC236}">
                    <a16:creationId xmlns:a16="http://schemas.microsoft.com/office/drawing/2014/main" id="{A5C55A93-2B83-41C0-8834-45307B539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3127"/>
                <a:ext cx="55" cy="79"/>
              </a:xfrm>
              <a:custGeom>
                <a:avLst/>
                <a:gdLst>
                  <a:gd name="T0" fmla="*/ 0 w 26"/>
                  <a:gd name="T1" fmla="*/ 255 h 35"/>
                  <a:gd name="T2" fmla="*/ 17 w 26"/>
                  <a:gd name="T3" fmla="*/ 357 h 35"/>
                  <a:gd name="T4" fmla="*/ 85 w 26"/>
                  <a:gd name="T5" fmla="*/ 377 h 35"/>
                  <a:gd name="T6" fmla="*/ 188 w 26"/>
                  <a:gd name="T7" fmla="*/ 357 h 35"/>
                  <a:gd name="T8" fmla="*/ 245 w 26"/>
                  <a:gd name="T9" fmla="*/ 219 h 35"/>
                  <a:gd name="T10" fmla="*/ 237 w 26"/>
                  <a:gd name="T11" fmla="*/ 0 h 35"/>
                  <a:gd name="T12" fmla="*/ 180 w 26"/>
                  <a:gd name="T13" fmla="*/ 194 h 35"/>
                  <a:gd name="T14" fmla="*/ 104 w 26"/>
                  <a:gd name="T15" fmla="*/ 300 h 35"/>
                  <a:gd name="T16" fmla="*/ 8 w 26"/>
                  <a:gd name="T17" fmla="*/ 264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5">
                    <a:moveTo>
                      <a:pt x="0" y="22"/>
                    </a:moveTo>
                    <a:cubicBezTo>
                      <a:pt x="0" y="24"/>
                      <a:pt x="1" y="29"/>
                      <a:pt x="2" y="31"/>
                    </a:cubicBezTo>
                    <a:cubicBezTo>
                      <a:pt x="5" y="34"/>
                      <a:pt x="5" y="32"/>
                      <a:pt x="9" y="33"/>
                    </a:cubicBezTo>
                    <a:cubicBezTo>
                      <a:pt x="16" y="34"/>
                      <a:pt x="16" y="35"/>
                      <a:pt x="20" y="31"/>
                    </a:cubicBezTo>
                    <a:cubicBezTo>
                      <a:pt x="24" y="27"/>
                      <a:pt x="26" y="24"/>
                      <a:pt x="26" y="19"/>
                    </a:cubicBezTo>
                    <a:cubicBezTo>
                      <a:pt x="25" y="12"/>
                      <a:pt x="20" y="6"/>
                      <a:pt x="25" y="0"/>
                    </a:cubicBezTo>
                    <a:cubicBezTo>
                      <a:pt x="21" y="5"/>
                      <a:pt x="21" y="12"/>
                      <a:pt x="19" y="17"/>
                    </a:cubicBezTo>
                    <a:cubicBezTo>
                      <a:pt x="17" y="21"/>
                      <a:pt x="16" y="26"/>
                      <a:pt x="11" y="26"/>
                    </a:cubicBezTo>
                    <a:cubicBezTo>
                      <a:pt x="7" y="26"/>
                      <a:pt x="5" y="21"/>
                      <a:pt x="1" y="23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7" name="Freeform 29">
                <a:extLst>
                  <a:ext uri="{FF2B5EF4-FFF2-40B4-BE49-F238E27FC236}">
                    <a16:creationId xmlns:a16="http://schemas.microsoft.com/office/drawing/2014/main" id="{0C717D67-294D-4DC1-9189-311B1A2EB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3165"/>
                <a:ext cx="84" cy="85"/>
              </a:xfrm>
              <a:custGeom>
                <a:avLst/>
                <a:gdLst>
                  <a:gd name="T0" fmla="*/ 0 w 40"/>
                  <a:gd name="T1" fmla="*/ 20 h 38"/>
                  <a:gd name="T2" fmla="*/ 17 w 40"/>
                  <a:gd name="T3" fmla="*/ 110 h 38"/>
                  <a:gd name="T4" fmla="*/ 288 w 40"/>
                  <a:gd name="T5" fmla="*/ 425 h 38"/>
                  <a:gd name="T6" fmla="*/ 370 w 40"/>
                  <a:gd name="T7" fmla="*/ 190 h 38"/>
                  <a:gd name="T8" fmla="*/ 313 w 40"/>
                  <a:gd name="T9" fmla="*/ 291 h 38"/>
                  <a:gd name="T10" fmla="*/ 168 w 40"/>
                  <a:gd name="T11" fmla="*/ 134 h 38"/>
                  <a:gd name="T12" fmla="*/ 27 w 40"/>
                  <a:gd name="T13" fmla="*/ 0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0" y="2"/>
                    </a:moveTo>
                    <a:cubicBezTo>
                      <a:pt x="0" y="5"/>
                      <a:pt x="1" y="8"/>
                      <a:pt x="2" y="10"/>
                    </a:cubicBezTo>
                    <a:cubicBezTo>
                      <a:pt x="18" y="6"/>
                      <a:pt x="25" y="29"/>
                      <a:pt x="31" y="38"/>
                    </a:cubicBezTo>
                    <a:cubicBezTo>
                      <a:pt x="35" y="37"/>
                      <a:pt x="39" y="22"/>
                      <a:pt x="40" y="17"/>
                    </a:cubicBezTo>
                    <a:cubicBezTo>
                      <a:pt x="37" y="20"/>
                      <a:pt x="37" y="24"/>
                      <a:pt x="34" y="26"/>
                    </a:cubicBezTo>
                    <a:cubicBezTo>
                      <a:pt x="29" y="21"/>
                      <a:pt x="23" y="17"/>
                      <a:pt x="18" y="12"/>
                    </a:cubicBezTo>
                    <a:cubicBezTo>
                      <a:pt x="15" y="8"/>
                      <a:pt x="2" y="4"/>
                      <a:pt x="3" y="0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8" name="Freeform 30">
                <a:extLst>
                  <a:ext uri="{FF2B5EF4-FFF2-40B4-BE49-F238E27FC236}">
                    <a16:creationId xmlns:a16="http://schemas.microsoft.com/office/drawing/2014/main" id="{DAEB453E-F685-48AF-9B93-09C92C148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2603"/>
                <a:ext cx="46" cy="74"/>
              </a:xfrm>
              <a:custGeom>
                <a:avLst/>
                <a:gdLst>
                  <a:gd name="T0" fmla="*/ 109 w 22"/>
                  <a:gd name="T1" fmla="*/ 0 h 33"/>
                  <a:gd name="T2" fmla="*/ 109 w 22"/>
                  <a:gd name="T3" fmla="*/ 137 h 33"/>
                  <a:gd name="T4" fmla="*/ 56 w 22"/>
                  <a:gd name="T5" fmla="*/ 247 h 33"/>
                  <a:gd name="T6" fmla="*/ 17 w 22"/>
                  <a:gd name="T7" fmla="*/ 336 h 33"/>
                  <a:gd name="T8" fmla="*/ 109 w 22"/>
                  <a:gd name="T9" fmla="*/ 352 h 33"/>
                  <a:gd name="T10" fmla="*/ 128 w 22"/>
                  <a:gd name="T11" fmla="*/ 157 h 33"/>
                  <a:gd name="T12" fmla="*/ 201 w 22"/>
                  <a:gd name="T13" fmla="*/ 65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33">
                    <a:moveTo>
                      <a:pt x="12" y="0"/>
                    </a:moveTo>
                    <a:cubicBezTo>
                      <a:pt x="12" y="4"/>
                      <a:pt x="13" y="8"/>
                      <a:pt x="12" y="12"/>
                    </a:cubicBezTo>
                    <a:cubicBezTo>
                      <a:pt x="11" y="16"/>
                      <a:pt x="8" y="19"/>
                      <a:pt x="6" y="22"/>
                    </a:cubicBezTo>
                    <a:cubicBezTo>
                      <a:pt x="4" y="25"/>
                      <a:pt x="0" y="27"/>
                      <a:pt x="2" y="30"/>
                    </a:cubicBezTo>
                    <a:cubicBezTo>
                      <a:pt x="3" y="33"/>
                      <a:pt x="9" y="31"/>
                      <a:pt x="12" y="31"/>
                    </a:cubicBezTo>
                    <a:cubicBezTo>
                      <a:pt x="11" y="27"/>
                      <a:pt x="12" y="17"/>
                      <a:pt x="14" y="14"/>
                    </a:cubicBezTo>
                    <a:cubicBezTo>
                      <a:pt x="16" y="11"/>
                      <a:pt x="21" y="9"/>
                      <a:pt x="22" y="6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9" name="Freeform 31">
                <a:extLst>
                  <a:ext uri="{FF2B5EF4-FFF2-40B4-BE49-F238E27FC236}">
                    <a16:creationId xmlns:a16="http://schemas.microsoft.com/office/drawing/2014/main" id="{DB8BF310-A01A-43E6-B185-9F135A0F9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2594"/>
                <a:ext cx="65" cy="51"/>
              </a:xfrm>
              <a:custGeom>
                <a:avLst/>
                <a:gdLst>
                  <a:gd name="T0" fmla="*/ 36 w 31"/>
                  <a:gd name="T1" fmla="*/ 64 h 23"/>
                  <a:gd name="T2" fmla="*/ 136 w 31"/>
                  <a:gd name="T3" fmla="*/ 251 h 23"/>
                  <a:gd name="T4" fmla="*/ 252 w 31"/>
                  <a:gd name="T5" fmla="*/ 142 h 23"/>
                  <a:gd name="T6" fmla="*/ 277 w 31"/>
                  <a:gd name="T7" fmla="*/ 0 h 23"/>
                  <a:gd name="T8" fmla="*/ 185 w 31"/>
                  <a:gd name="T9" fmla="*/ 118 h 23"/>
                  <a:gd name="T10" fmla="*/ 0 w 31"/>
                  <a:gd name="T11" fmla="*/ 53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3">
                    <a:moveTo>
                      <a:pt x="4" y="6"/>
                    </a:moveTo>
                    <a:cubicBezTo>
                      <a:pt x="10" y="9"/>
                      <a:pt x="13" y="16"/>
                      <a:pt x="15" y="23"/>
                    </a:cubicBezTo>
                    <a:cubicBezTo>
                      <a:pt x="16" y="15"/>
                      <a:pt x="23" y="17"/>
                      <a:pt x="27" y="13"/>
                    </a:cubicBezTo>
                    <a:cubicBezTo>
                      <a:pt x="31" y="9"/>
                      <a:pt x="30" y="6"/>
                      <a:pt x="30" y="0"/>
                    </a:cubicBezTo>
                    <a:cubicBezTo>
                      <a:pt x="30" y="5"/>
                      <a:pt x="26" y="11"/>
                      <a:pt x="20" y="11"/>
                    </a:cubicBezTo>
                    <a:cubicBezTo>
                      <a:pt x="13" y="12"/>
                      <a:pt x="8" y="5"/>
                      <a:pt x="0" y="5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0" name="Freeform 32">
                <a:extLst>
                  <a:ext uri="{FF2B5EF4-FFF2-40B4-BE49-F238E27FC236}">
                    <a16:creationId xmlns:a16="http://schemas.microsoft.com/office/drawing/2014/main" id="{3E93ECD6-8DCC-403B-8382-634B41E7C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483"/>
                <a:ext cx="44" cy="127"/>
              </a:xfrm>
              <a:custGeom>
                <a:avLst/>
                <a:gdLst>
                  <a:gd name="T0" fmla="*/ 176 w 21"/>
                  <a:gd name="T1" fmla="*/ 80 h 57"/>
                  <a:gd name="T2" fmla="*/ 128 w 21"/>
                  <a:gd name="T3" fmla="*/ 0 h 57"/>
                  <a:gd name="T4" fmla="*/ 128 w 21"/>
                  <a:gd name="T5" fmla="*/ 0 h 57"/>
                  <a:gd name="T6" fmla="*/ 119 w 21"/>
                  <a:gd name="T7" fmla="*/ 36 h 57"/>
                  <a:gd name="T8" fmla="*/ 92 w 21"/>
                  <a:gd name="T9" fmla="*/ 45 h 57"/>
                  <a:gd name="T10" fmla="*/ 65 w 21"/>
                  <a:gd name="T11" fmla="*/ 125 h 57"/>
                  <a:gd name="T12" fmla="*/ 27 w 21"/>
                  <a:gd name="T13" fmla="*/ 189 h 57"/>
                  <a:gd name="T14" fmla="*/ 27 w 21"/>
                  <a:gd name="T15" fmla="*/ 254 h 57"/>
                  <a:gd name="T16" fmla="*/ 17 w 21"/>
                  <a:gd name="T17" fmla="*/ 299 h 57"/>
                  <a:gd name="T18" fmla="*/ 8 w 21"/>
                  <a:gd name="T19" fmla="*/ 343 h 57"/>
                  <a:gd name="T20" fmla="*/ 8 w 21"/>
                  <a:gd name="T21" fmla="*/ 368 h 57"/>
                  <a:gd name="T22" fmla="*/ 8 w 21"/>
                  <a:gd name="T23" fmla="*/ 408 h 57"/>
                  <a:gd name="T24" fmla="*/ 8 w 21"/>
                  <a:gd name="T25" fmla="*/ 486 h 57"/>
                  <a:gd name="T26" fmla="*/ 44 w 21"/>
                  <a:gd name="T27" fmla="*/ 550 h 57"/>
                  <a:gd name="T28" fmla="*/ 92 w 21"/>
                  <a:gd name="T29" fmla="*/ 622 h 57"/>
                  <a:gd name="T30" fmla="*/ 119 w 21"/>
                  <a:gd name="T31" fmla="*/ 631 h 57"/>
                  <a:gd name="T32" fmla="*/ 157 w 21"/>
                  <a:gd name="T33" fmla="*/ 575 h 57"/>
                  <a:gd name="T34" fmla="*/ 168 w 21"/>
                  <a:gd name="T35" fmla="*/ 497 h 57"/>
                  <a:gd name="T36" fmla="*/ 184 w 21"/>
                  <a:gd name="T37" fmla="*/ 332 h 57"/>
                  <a:gd name="T38" fmla="*/ 168 w 21"/>
                  <a:gd name="T39" fmla="*/ 209 h 57"/>
                  <a:gd name="T40" fmla="*/ 149 w 21"/>
                  <a:gd name="T41" fmla="*/ 145 h 57"/>
                  <a:gd name="T42" fmla="*/ 176 w 21"/>
                  <a:gd name="T43" fmla="*/ 80 h 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1" h="57">
                    <a:moveTo>
                      <a:pt x="19" y="7"/>
                    </a:moveTo>
                    <a:cubicBezTo>
                      <a:pt x="18" y="3"/>
                      <a:pt x="17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2"/>
                      <a:pt x="13" y="3"/>
                    </a:cubicBezTo>
                    <a:cubicBezTo>
                      <a:pt x="12" y="4"/>
                      <a:pt x="11" y="4"/>
                      <a:pt x="10" y="4"/>
                    </a:cubicBezTo>
                    <a:cubicBezTo>
                      <a:pt x="6" y="6"/>
                      <a:pt x="8" y="8"/>
                      <a:pt x="7" y="11"/>
                    </a:cubicBezTo>
                    <a:cubicBezTo>
                      <a:pt x="7" y="14"/>
                      <a:pt x="4" y="14"/>
                      <a:pt x="3" y="17"/>
                    </a:cubicBezTo>
                    <a:cubicBezTo>
                      <a:pt x="3" y="19"/>
                      <a:pt x="4" y="21"/>
                      <a:pt x="3" y="23"/>
                    </a:cubicBezTo>
                    <a:cubicBezTo>
                      <a:pt x="3" y="24"/>
                      <a:pt x="2" y="25"/>
                      <a:pt x="2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1" y="32"/>
                      <a:pt x="1" y="33"/>
                      <a:pt x="1" y="33"/>
                    </a:cubicBezTo>
                    <a:cubicBezTo>
                      <a:pt x="1" y="35"/>
                      <a:pt x="1" y="35"/>
                      <a:pt x="1" y="37"/>
                    </a:cubicBezTo>
                    <a:cubicBezTo>
                      <a:pt x="2" y="39"/>
                      <a:pt x="0" y="41"/>
                      <a:pt x="1" y="44"/>
                    </a:cubicBezTo>
                    <a:cubicBezTo>
                      <a:pt x="1" y="47"/>
                      <a:pt x="4" y="48"/>
                      <a:pt x="5" y="50"/>
                    </a:cubicBezTo>
                    <a:cubicBezTo>
                      <a:pt x="7" y="53"/>
                      <a:pt x="5" y="56"/>
                      <a:pt x="10" y="56"/>
                    </a:cubicBezTo>
                    <a:cubicBezTo>
                      <a:pt x="11" y="56"/>
                      <a:pt x="11" y="56"/>
                      <a:pt x="13" y="57"/>
                    </a:cubicBezTo>
                    <a:cubicBezTo>
                      <a:pt x="14" y="55"/>
                      <a:pt x="16" y="55"/>
                      <a:pt x="17" y="52"/>
                    </a:cubicBezTo>
                    <a:cubicBezTo>
                      <a:pt x="18" y="51"/>
                      <a:pt x="17" y="47"/>
                      <a:pt x="18" y="45"/>
                    </a:cubicBezTo>
                    <a:cubicBezTo>
                      <a:pt x="19" y="40"/>
                      <a:pt x="21" y="34"/>
                      <a:pt x="20" y="30"/>
                    </a:cubicBezTo>
                    <a:cubicBezTo>
                      <a:pt x="20" y="26"/>
                      <a:pt x="18" y="24"/>
                      <a:pt x="18" y="19"/>
                    </a:cubicBezTo>
                    <a:cubicBezTo>
                      <a:pt x="18" y="18"/>
                      <a:pt x="16" y="15"/>
                      <a:pt x="16" y="13"/>
                    </a:cubicBezTo>
                    <a:cubicBezTo>
                      <a:pt x="16" y="11"/>
                      <a:pt x="20" y="10"/>
                      <a:pt x="19" y="7"/>
                    </a:cubicBezTo>
                    <a:close/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1" name="Freeform 33">
                <a:extLst>
                  <a:ext uri="{FF2B5EF4-FFF2-40B4-BE49-F238E27FC236}">
                    <a16:creationId xmlns:a16="http://schemas.microsoft.com/office/drawing/2014/main" id="{537B0B8D-39FB-4829-9D3B-DEA3FEC69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1521"/>
                <a:ext cx="10" cy="62"/>
              </a:xfrm>
              <a:custGeom>
                <a:avLst/>
                <a:gdLst>
                  <a:gd name="T0" fmla="*/ 16 w 5"/>
                  <a:gd name="T1" fmla="*/ 97 h 28"/>
                  <a:gd name="T2" fmla="*/ 16 w 5"/>
                  <a:gd name="T3" fmla="*/ 0 h 28"/>
                  <a:gd name="T4" fmla="*/ 32 w 5"/>
                  <a:gd name="T5" fmla="*/ 89 h 28"/>
                  <a:gd name="T6" fmla="*/ 32 w 5"/>
                  <a:gd name="T7" fmla="*/ 206 h 28"/>
                  <a:gd name="T8" fmla="*/ 0 w 5"/>
                  <a:gd name="T9" fmla="*/ 303 h 28"/>
                  <a:gd name="T10" fmla="*/ 24 w 5"/>
                  <a:gd name="T11" fmla="*/ 186 h 28"/>
                  <a:gd name="T12" fmla="*/ 16 w 5"/>
                  <a:gd name="T13" fmla="*/ 97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28">
                    <a:moveTo>
                      <a:pt x="2" y="9"/>
                    </a:moveTo>
                    <a:cubicBezTo>
                      <a:pt x="2" y="6"/>
                      <a:pt x="1" y="2"/>
                      <a:pt x="2" y="0"/>
                    </a:cubicBezTo>
                    <a:cubicBezTo>
                      <a:pt x="2" y="3"/>
                      <a:pt x="3" y="6"/>
                      <a:pt x="4" y="8"/>
                    </a:cubicBezTo>
                    <a:cubicBezTo>
                      <a:pt x="5" y="10"/>
                      <a:pt x="4" y="16"/>
                      <a:pt x="4" y="19"/>
                    </a:cubicBezTo>
                    <a:cubicBezTo>
                      <a:pt x="4" y="22"/>
                      <a:pt x="0" y="24"/>
                      <a:pt x="0" y="28"/>
                    </a:cubicBezTo>
                    <a:cubicBezTo>
                      <a:pt x="0" y="24"/>
                      <a:pt x="3" y="19"/>
                      <a:pt x="3" y="17"/>
                    </a:cubicBezTo>
                    <a:cubicBezTo>
                      <a:pt x="3" y="14"/>
                      <a:pt x="3" y="11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2" name="Freeform 34">
                <a:extLst>
                  <a:ext uri="{FF2B5EF4-FFF2-40B4-BE49-F238E27FC236}">
                    <a16:creationId xmlns:a16="http://schemas.microsoft.com/office/drawing/2014/main" id="{DE996E44-6AF6-4828-84F1-5F56C3384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922"/>
                <a:ext cx="1436" cy="2520"/>
              </a:xfrm>
              <a:custGeom>
                <a:avLst/>
                <a:gdLst>
                  <a:gd name="T0" fmla="*/ 946 w 686"/>
                  <a:gd name="T1" fmla="*/ 0 h 1129"/>
                  <a:gd name="T2" fmla="*/ 1174 w 686"/>
                  <a:gd name="T3" fmla="*/ 1190 h 1129"/>
                  <a:gd name="T4" fmla="*/ 1520 w 686"/>
                  <a:gd name="T5" fmla="*/ 1924 h 1129"/>
                  <a:gd name="T6" fmla="*/ 3062 w 686"/>
                  <a:gd name="T7" fmla="*/ 2714 h 1129"/>
                  <a:gd name="T8" fmla="*/ 3062 w 686"/>
                  <a:gd name="T9" fmla="*/ 2714 h 1129"/>
                  <a:gd name="T10" fmla="*/ 3062 w 686"/>
                  <a:gd name="T11" fmla="*/ 2714 h 1129"/>
                  <a:gd name="T12" fmla="*/ 3037 w 686"/>
                  <a:gd name="T13" fmla="*/ 3513 h 1129"/>
                  <a:gd name="T14" fmla="*/ 1972 w 686"/>
                  <a:gd name="T15" fmla="*/ 3203 h 1129"/>
                  <a:gd name="T16" fmla="*/ 1928 w 686"/>
                  <a:gd name="T17" fmla="*/ 3279 h 1129"/>
                  <a:gd name="T18" fmla="*/ 2585 w 686"/>
                  <a:gd name="T19" fmla="*/ 4748 h 1129"/>
                  <a:gd name="T20" fmla="*/ 2887 w 686"/>
                  <a:gd name="T21" fmla="*/ 5395 h 1129"/>
                  <a:gd name="T22" fmla="*/ 3071 w 686"/>
                  <a:gd name="T23" fmla="*/ 5661 h 1129"/>
                  <a:gd name="T24" fmla="*/ 3824 w 686"/>
                  <a:gd name="T25" fmla="*/ 5973 h 1129"/>
                  <a:gd name="T26" fmla="*/ 3927 w 686"/>
                  <a:gd name="T27" fmla="*/ 6082 h 1129"/>
                  <a:gd name="T28" fmla="*/ 3824 w 686"/>
                  <a:gd name="T29" fmla="*/ 6203 h 1129"/>
                  <a:gd name="T30" fmla="*/ 3247 w 686"/>
                  <a:gd name="T31" fmla="*/ 6038 h 1129"/>
                  <a:gd name="T32" fmla="*/ 3211 w 686"/>
                  <a:gd name="T33" fmla="*/ 6082 h 1129"/>
                  <a:gd name="T34" fmla="*/ 4530 w 686"/>
                  <a:gd name="T35" fmla="*/ 8176 h 1129"/>
                  <a:gd name="T36" fmla="*/ 4833 w 686"/>
                  <a:gd name="T37" fmla="*/ 8185 h 1129"/>
                  <a:gd name="T38" fmla="*/ 4850 w 686"/>
                  <a:gd name="T39" fmla="*/ 8185 h 1129"/>
                  <a:gd name="T40" fmla="*/ 4850 w 686"/>
                  <a:gd name="T41" fmla="*/ 8185 h 1129"/>
                  <a:gd name="T42" fmla="*/ 5376 w 686"/>
                  <a:gd name="T43" fmla="*/ 8015 h 1129"/>
                  <a:gd name="T44" fmla="*/ 5662 w 686"/>
                  <a:gd name="T45" fmla="*/ 8464 h 1129"/>
                  <a:gd name="T46" fmla="*/ 4942 w 686"/>
                  <a:gd name="T47" fmla="*/ 8754 h 1129"/>
                  <a:gd name="T48" fmla="*/ 4859 w 686"/>
                  <a:gd name="T49" fmla="*/ 8864 h 1129"/>
                  <a:gd name="T50" fmla="*/ 5126 w 686"/>
                  <a:gd name="T51" fmla="*/ 9361 h 1129"/>
                  <a:gd name="T52" fmla="*/ 5459 w 686"/>
                  <a:gd name="T53" fmla="*/ 10243 h 1129"/>
                  <a:gd name="T54" fmla="*/ 6292 w 686"/>
                  <a:gd name="T55" fmla="*/ 11343 h 1129"/>
                  <a:gd name="T56" fmla="*/ 5539 w 686"/>
                  <a:gd name="T57" fmla="*/ 11752 h 1129"/>
                  <a:gd name="T58" fmla="*/ 4990 w 686"/>
                  <a:gd name="T59" fmla="*/ 10363 h 1129"/>
                  <a:gd name="T60" fmla="*/ 4530 w 686"/>
                  <a:gd name="T61" fmla="*/ 9305 h 1129"/>
                  <a:gd name="T62" fmla="*/ 4513 w 686"/>
                  <a:gd name="T63" fmla="*/ 9305 h 1129"/>
                  <a:gd name="T64" fmla="*/ 4689 w 686"/>
                  <a:gd name="T65" fmla="*/ 10174 h 1129"/>
                  <a:gd name="T66" fmla="*/ 4027 w 686"/>
                  <a:gd name="T67" fmla="*/ 12555 h 1129"/>
                  <a:gd name="T68" fmla="*/ 3659 w 686"/>
                  <a:gd name="T69" fmla="*/ 12200 h 1129"/>
                  <a:gd name="T70" fmla="*/ 3917 w 686"/>
                  <a:gd name="T71" fmla="*/ 9143 h 1129"/>
                  <a:gd name="T72" fmla="*/ 3667 w 686"/>
                  <a:gd name="T73" fmla="*/ 8694 h 1129"/>
                  <a:gd name="T74" fmla="*/ 3102 w 686"/>
                  <a:gd name="T75" fmla="*/ 7797 h 1129"/>
                  <a:gd name="T76" fmla="*/ 3054 w 686"/>
                  <a:gd name="T77" fmla="*/ 7828 h 1129"/>
                  <a:gd name="T78" fmla="*/ 2818 w 686"/>
                  <a:gd name="T79" fmla="*/ 9163 h 1129"/>
                  <a:gd name="T80" fmla="*/ 2533 w 686"/>
                  <a:gd name="T81" fmla="*/ 8997 h 1129"/>
                  <a:gd name="T82" fmla="*/ 2694 w 686"/>
                  <a:gd name="T83" fmla="*/ 7283 h 1129"/>
                  <a:gd name="T84" fmla="*/ 2550 w 686"/>
                  <a:gd name="T85" fmla="*/ 6841 h 1129"/>
                  <a:gd name="T86" fmla="*/ 1945 w 686"/>
                  <a:gd name="T87" fmla="*/ 5685 h 1129"/>
                  <a:gd name="T88" fmla="*/ 1853 w 686"/>
                  <a:gd name="T89" fmla="*/ 5685 h 1129"/>
                  <a:gd name="T90" fmla="*/ 1419 w 686"/>
                  <a:gd name="T91" fmla="*/ 6571 h 1129"/>
                  <a:gd name="T92" fmla="*/ 955 w 686"/>
                  <a:gd name="T93" fmla="*/ 6227 h 1129"/>
                  <a:gd name="T94" fmla="*/ 1434 w 686"/>
                  <a:gd name="T95" fmla="*/ 4873 h 1129"/>
                  <a:gd name="T96" fmla="*/ 1350 w 686"/>
                  <a:gd name="T97" fmla="*/ 4460 h 1129"/>
                  <a:gd name="T98" fmla="*/ 0 w 686"/>
                  <a:gd name="T99" fmla="*/ 0 h 112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86" h="1129">
                    <a:moveTo>
                      <a:pt x="103" y="0"/>
                    </a:moveTo>
                    <a:cubicBezTo>
                      <a:pt x="103" y="24"/>
                      <a:pt x="112" y="62"/>
                      <a:pt x="128" y="107"/>
                    </a:cubicBezTo>
                    <a:cubicBezTo>
                      <a:pt x="140" y="143"/>
                      <a:pt x="158" y="167"/>
                      <a:pt x="166" y="173"/>
                    </a:cubicBezTo>
                    <a:cubicBezTo>
                      <a:pt x="217" y="219"/>
                      <a:pt x="285" y="242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10" y="244"/>
                      <a:pt x="301" y="315"/>
                      <a:pt x="331" y="316"/>
                    </a:cubicBezTo>
                    <a:cubicBezTo>
                      <a:pt x="294" y="314"/>
                      <a:pt x="254" y="305"/>
                      <a:pt x="215" y="288"/>
                    </a:cubicBezTo>
                    <a:cubicBezTo>
                      <a:pt x="211" y="287"/>
                      <a:pt x="208" y="291"/>
                      <a:pt x="210" y="295"/>
                    </a:cubicBezTo>
                    <a:cubicBezTo>
                      <a:pt x="232" y="338"/>
                      <a:pt x="256" y="382"/>
                      <a:pt x="282" y="427"/>
                    </a:cubicBezTo>
                    <a:cubicBezTo>
                      <a:pt x="294" y="447"/>
                      <a:pt x="305" y="466"/>
                      <a:pt x="315" y="485"/>
                    </a:cubicBezTo>
                    <a:cubicBezTo>
                      <a:pt x="321" y="496"/>
                      <a:pt x="331" y="506"/>
                      <a:pt x="335" y="509"/>
                    </a:cubicBezTo>
                    <a:cubicBezTo>
                      <a:pt x="363" y="529"/>
                      <a:pt x="397" y="537"/>
                      <a:pt x="417" y="537"/>
                    </a:cubicBezTo>
                    <a:cubicBezTo>
                      <a:pt x="423" y="537"/>
                      <a:pt x="428" y="542"/>
                      <a:pt x="428" y="547"/>
                    </a:cubicBezTo>
                    <a:cubicBezTo>
                      <a:pt x="428" y="553"/>
                      <a:pt x="423" y="558"/>
                      <a:pt x="417" y="558"/>
                    </a:cubicBezTo>
                    <a:cubicBezTo>
                      <a:pt x="403" y="558"/>
                      <a:pt x="379" y="554"/>
                      <a:pt x="354" y="543"/>
                    </a:cubicBezTo>
                    <a:cubicBezTo>
                      <a:pt x="351" y="542"/>
                      <a:pt x="345" y="540"/>
                      <a:pt x="350" y="547"/>
                    </a:cubicBezTo>
                    <a:cubicBezTo>
                      <a:pt x="408" y="653"/>
                      <a:pt x="446" y="721"/>
                      <a:pt x="494" y="735"/>
                    </a:cubicBezTo>
                    <a:cubicBezTo>
                      <a:pt x="505" y="737"/>
                      <a:pt x="516" y="737"/>
                      <a:pt x="527" y="736"/>
                    </a:cubicBezTo>
                    <a:cubicBezTo>
                      <a:pt x="527" y="736"/>
                      <a:pt x="528" y="736"/>
                      <a:pt x="529" y="736"/>
                    </a:cubicBezTo>
                    <a:cubicBezTo>
                      <a:pt x="529" y="736"/>
                      <a:pt x="529" y="736"/>
                      <a:pt x="529" y="736"/>
                    </a:cubicBezTo>
                    <a:cubicBezTo>
                      <a:pt x="554" y="734"/>
                      <a:pt x="576" y="728"/>
                      <a:pt x="586" y="721"/>
                    </a:cubicBezTo>
                    <a:cubicBezTo>
                      <a:pt x="617" y="761"/>
                      <a:pt x="617" y="761"/>
                      <a:pt x="617" y="761"/>
                    </a:cubicBezTo>
                    <a:cubicBezTo>
                      <a:pt x="600" y="775"/>
                      <a:pt x="571" y="784"/>
                      <a:pt x="539" y="787"/>
                    </a:cubicBezTo>
                    <a:cubicBezTo>
                      <a:pt x="528" y="787"/>
                      <a:pt x="528" y="791"/>
                      <a:pt x="530" y="797"/>
                    </a:cubicBezTo>
                    <a:cubicBezTo>
                      <a:pt x="531" y="798"/>
                      <a:pt x="555" y="835"/>
                      <a:pt x="559" y="842"/>
                    </a:cubicBezTo>
                    <a:cubicBezTo>
                      <a:pt x="572" y="865"/>
                      <a:pt x="577" y="880"/>
                      <a:pt x="595" y="921"/>
                    </a:cubicBezTo>
                    <a:cubicBezTo>
                      <a:pt x="616" y="959"/>
                      <a:pt x="628" y="991"/>
                      <a:pt x="686" y="1020"/>
                    </a:cubicBezTo>
                    <a:cubicBezTo>
                      <a:pt x="604" y="1057"/>
                      <a:pt x="604" y="1057"/>
                      <a:pt x="604" y="1057"/>
                    </a:cubicBezTo>
                    <a:cubicBezTo>
                      <a:pt x="573" y="1009"/>
                      <a:pt x="559" y="970"/>
                      <a:pt x="544" y="932"/>
                    </a:cubicBezTo>
                    <a:cubicBezTo>
                      <a:pt x="529" y="893"/>
                      <a:pt x="511" y="861"/>
                      <a:pt x="494" y="837"/>
                    </a:cubicBezTo>
                    <a:cubicBezTo>
                      <a:pt x="492" y="833"/>
                      <a:pt x="490" y="834"/>
                      <a:pt x="492" y="837"/>
                    </a:cubicBezTo>
                    <a:cubicBezTo>
                      <a:pt x="502" y="864"/>
                      <a:pt x="509" y="889"/>
                      <a:pt x="511" y="915"/>
                    </a:cubicBezTo>
                    <a:cubicBezTo>
                      <a:pt x="518" y="987"/>
                      <a:pt x="494" y="1059"/>
                      <a:pt x="439" y="1129"/>
                    </a:cubicBezTo>
                    <a:cubicBezTo>
                      <a:pt x="399" y="1097"/>
                      <a:pt x="399" y="1097"/>
                      <a:pt x="399" y="1097"/>
                    </a:cubicBezTo>
                    <a:cubicBezTo>
                      <a:pt x="487" y="984"/>
                      <a:pt x="467" y="893"/>
                      <a:pt x="427" y="822"/>
                    </a:cubicBezTo>
                    <a:cubicBezTo>
                      <a:pt x="420" y="809"/>
                      <a:pt x="402" y="783"/>
                      <a:pt x="400" y="782"/>
                    </a:cubicBezTo>
                    <a:cubicBezTo>
                      <a:pt x="379" y="755"/>
                      <a:pt x="358" y="728"/>
                      <a:pt x="338" y="701"/>
                    </a:cubicBezTo>
                    <a:cubicBezTo>
                      <a:pt x="336" y="698"/>
                      <a:pt x="332" y="696"/>
                      <a:pt x="333" y="704"/>
                    </a:cubicBezTo>
                    <a:cubicBezTo>
                      <a:pt x="332" y="750"/>
                      <a:pt x="322" y="794"/>
                      <a:pt x="307" y="824"/>
                    </a:cubicBezTo>
                    <a:cubicBezTo>
                      <a:pt x="276" y="809"/>
                      <a:pt x="276" y="809"/>
                      <a:pt x="276" y="809"/>
                    </a:cubicBezTo>
                    <a:cubicBezTo>
                      <a:pt x="295" y="772"/>
                      <a:pt x="304" y="711"/>
                      <a:pt x="294" y="655"/>
                    </a:cubicBezTo>
                    <a:cubicBezTo>
                      <a:pt x="293" y="647"/>
                      <a:pt x="288" y="631"/>
                      <a:pt x="278" y="615"/>
                    </a:cubicBezTo>
                    <a:cubicBezTo>
                      <a:pt x="252" y="576"/>
                      <a:pt x="230" y="540"/>
                      <a:pt x="212" y="511"/>
                    </a:cubicBezTo>
                    <a:cubicBezTo>
                      <a:pt x="210" y="507"/>
                      <a:pt x="205" y="498"/>
                      <a:pt x="202" y="511"/>
                    </a:cubicBezTo>
                    <a:cubicBezTo>
                      <a:pt x="186" y="550"/>
                      <a:pt x="165" y="578"/>
                      <a:pt x="155" y="591"/>
                    </a:cubicBezTo>
                    <a:cubicBezTo>
                      <a:pt x="135" y="611"/>
                      <a:pt x="95" y="583"/>
                      <a:pt x="104" y="560"/>
                    </a:cubicBezTo>
                    <a:cubicBezTo>
                      <a:pt x="114" y="547"/>
                      <a:pt x="150" y="499"/>
                      <a:pt x="156" y="438"/>
                    </a:cubicBezTo>
                    <a:cubicBezTo>
                      <a:pt x="156" y="431"/>
                      <a:pt x="160" y="421"/>
                      <a:pt x="147" y="401"/>
                    </a:cubicBezTo>
                    <a:cubicBezTo>
                      <a:pt x="72" y="260"/>
                      <a:pt x="0" y="9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3" name="Freeform 35">
                <a:extLst>
                  <a:ext uri="{FF2B5EF4-FFF2-40B4-BE49-F238E27FC236}">
                    <a16:creationId xmlns:a16="http://schemas.microsoft.com/office/drawing/2014/main" id="{E4411EBC-A266-4B8C-ADA8-FB7399290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467"/>
                <a:ext cx="128" cy="161"/>
              </a:xfrm>
              <a:custGeom>
                <a:avLst/>
                <a:gdLst>
                  <a:gd name="T0" fmla="*/ 304 w 61"/>
                  <a:gd name="T1" fmla="*/ 0 h 72"/>
                  <a:gd name="T2" fmla="*/ 277 w 61"/>
                  <a:gd name="T3" fmla="*/ 805 h 72"/>
                  <a:gd name="T4" fmla="*/ 304 w 61"/>
                  <a:gd name="T5" fmla="*/ 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72">
                    <a:moveTo>
                      <a:pt x="33" y="0"/>
                    </a:moveTo>
                    <a:cubicBezTo>
                      <a:pt x="9" y="0"/>
                      <a:pt x="0" y="71"/>
                      <a:pt x="30" y="72"/>
                    </a:cubicBezTo>
                    <a:cubicBezTo>
                      <a:pt x="61" y="72"/>
                      <a:pt x="58" y="0"/>
                      <a:pt x="33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4" name="Freeform 36">
                <a:extLst>
                  <a:ext uri="{FF2B5EF4-FFF2-40B4-BE49-F238E27FC236}">
                    <a16:creationId xmlns:a16="http://schemas.microsoft.com/office/drawing/2014/main" id="{5C483640-527C-4083-98E8-08CE4D0C7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476"/>
                <a:ext cx="67" cy="141"/>
              </a:xfrm>
              <a:custGeom>
                <a:avLst/>
                <a:gdLst>
                  <a:gd name="T0" fmla="*/ 92 w 32"/>
                  <a:gd name="T1" fmla="*/ 81 h 63"/>
                  <a:gd name="T2" fmla="*/ 65 w 32"/>
                  <a:gd name="T3" fmla="*/ 154 h 63"/>
                  <a:gd name="T4" fmla="*/ 27 w 32"/>
                  <a:gd name="T5" fmla="*/ 226 h 63"/>
                  <a:gd name="T6" fmla="*/ 27 w 32"/>
                  <a:gd name="T7" fmla="*/ 291 h 63"/>
                  <a:gd name="T8" fmla="*/ 17 w 32"/>
                  <a:gd name="T9" fmla="*/ 336 h 63"/>
                  <a:gd name="T10" fmla="*/ 8 w 32"/>
                  <a:gd name="T11" fmla="*/ 380 h 63"/>
                  <a:gd name="T12" fmla="*/ 8 w 32"/>
                  <a:gd name="T13" fmla="*/ 405 h 63"/>
                  <a:gd name="T14" fmla="*/ 8 w 32"/>
                  <a:gd name="T15" fmla="*/ 450 h 63"/>
                  <a:gd name="T16" fmla="*/ 8 w 32"/>
                  <a:gd name="T17" fmla="*/ 526 h 63"/>
                  <a:gd name="T18" fmla="*/ 44 w 32"/>
                  <a:gd name="T19" fmla="*/ 595 h 63"/>
                  <a:gd name="T20" fmla="*/ 92 w 32"/>
                  <a:gd name="T21" fmla="*/ 660 h 63"/>
                  <a:gd name="T22" fmla="*/ 119 w 32"/>
                  <a:gd name="T23" fmla="*/ 671 h 63"/>
                  <a:gd name="T24" fmla="*/ 149 w 32"/>
                  <a:gd name="T25" fmla="*/ 696 h 63"/>
                  <a:gd name="T26" fmla="*/ 193 w 32"/>
                  <a:gd name="T27" fmla="*/ 671 h 63"/>
                  <a:gd name="T28" fmla="*/ 237 w 32"/>
                  <a:gd name="T29" fmla="*/ 582 h 63"/>
                  <a:gd name="T30" fmla="*/ 249 w 32"/>
                  <a:gd name="T31" fmla="*/ 535 h 63"/>
                  <a:gd name="T32" fmla="*/ 285 w 32"/>
                  <a:gd name="T33" fmla="*/ 450 h 63"/>
                  <a:gd name="T34" fmla="*/ 285 w 32"/>
                  <a:gd name="T35" fmla="*/ 360 h 63"/>
                  <a:gd name="T36" fmla="*/ 268 w 32"/>
                  <a:gd name="T37" fmla="*/ 246 h 63"/>
                  <a:gd name="T38" fmla="*/ 268 w 32"/>
                  <a:gd name="T39" fmla="*/ 190 h 63"/>
                  <a:gd name="T40" fmla="*/ 249 w 32"/>
                  <a:gd name="T41" fmla="*/ 134 h 63"/>
                  <a:gd name="T42" fmla="*/ 237 w 32"/>
                  <a:gd name="T43" fmla="*/ 90 h 63"/>
                  <a:gd name="T44" fmla="*/ 220 w 32"/>
                  <a:gd name="T45" fmla="*/ 65 h 63"/>
                  <a:gd name="T46" fmla="*/ 201 w 32"/>
                  <a:gd name="T47" fmla="*/ 20 h 63"/>
                  <a:gd name="T48" fmla="*/ 168 w 32"/>
                  <a:gd name="T49" fmla="*/ 9 h 63"/>
                  <a:gd name="T50" fmla="*/ 128 w 32"/>
                  <a:gd name="T51" fmla="*/ 36 h 63"/>
                  <a:gd name="T52" fmla="*/ 119 w 32"/>
                  <a:gd name="T53" fmla="*/ 65 h 63"/>
                  <a:gd name="T54" fmla="*/ 92 w 32"/>
                  <a:gd name="T55" fmla="*/ 81 h 6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2" h="63">
                    <a:moveTo>
                      <a:pt x="10" y="7"/>
                    </a:moveTo>
                    <a:cubicBezTo>
                      <a:pt x="6" y="9"/>
                      <a:pt x="8" y="11"/>
                      <a:pt x="7" y="14"/>
                    </a:cubicBezTo>
                    <a:cubicBezTo>
                      <a:pt x="7" y="17"/>
                      <a:pt x="4" y="17"/>
                      <a:pt x="3" y="20"/>
                    </a:cubicBezTo>
                    <a:cubicBezTo>
                      <a:pt x="3" y="22"/>
                      <a:pt x="4" y="24"/>
                      <a:pt x="3" y="26"/>
                    </a:cubicBezTo>
                    <a:cubicBezTo>
                      <a:pt x="3" y="27"/>
                      <a:pt x="2" y="28"/>
                      <a:pt x="2" y="30"/>
                    </a:cubicBezTo>
                    <a:cubicBezTo>
                      <a:pt x="1" y="31"/>
                      <a:pt x="1" y="32"/>
                      <a:pt x="1" y="34"/>
                    </a:cubicBezTo>
                    <a:cubicBezTo>
                      <a:pt x="1" y="35"/>
                      <a:pt x="1" y="36"/>
                      <a:pt x="1" y="36"/>
                    </a:cubicBezTo>
                    <a:cubicBezTo>
                      <a:pt x="1" y="38"/>
                      <a:pt x="1" y="38"/>
                      <a:pt x="1" y="40"/>
                    </a:cubicBezTo>
                    <a:cubicBezTo>
                      <a:pt x="2" y="42"/>
                      <a:pt x="0" y="44"/>
                      <a:pt x="1" y="47"/>
                    </a:cubicBezTo>
                    <a:cubicBezTo>
                      <a:pt x="1" y="50"/>
                      <a:pt x="4" y="51"/>
                      <a:pt x="5" y="53"/>
                    </a:cubicBezTo>
                    <a:cubicBezTo>
                      <a:pt x="7" y="56"/>
                      <a:pt x="5" y="59"/>
                      <a:pt x="10" y="59"/>
                    </a:cubicBezTo>
                    <a:cubicBezTo>
                      <a:pt x="11" y="59"/>
                      <a:pt x="11" y="59"/>
                      <a:pt x="13" y="60"/>
                    </a:cubicBezTo>
                    <a:cubicBezTo>
                      <a:pt x="14" y="60"/>
                      <a:pt x="14" y="61"/>
                      <a:pt x="16" y="62"/>
                    </a:cubicBezTo>
                    <a:cubicBezTo>
                      <a:pt x="18" y="63"/>
                      <a:pt x="19" y="61"/>
                      <a:pt x="21" y="60"/>
                    </a:cubicBezTo>
                    <a:cubicBezTo>
                      <a:pt x="23" y="58"/>
                      <a:pt x="26" y="57"/>
                      <a:pt x="26" y="52"/>
                    </a:cubicBezTo>
                    <a:cubicBezTo>
                      <a:pt x="26" y="50"/>
                      <a:pt x="26" y="50"/>
                      <a:pt x="27" y="48"/>
                    </a:cubicBezTo>
                    <a:cubicBezTo>
                      <a:pt x="29" y="46"/>
                      <a:pt x="31" y="43"/>
                      <a:pt x="31" y="40"/>
                    </a:cubicBezTo>
                    <a:cubicBezTo>
                      <a:pt x="31" y="36"/>
                      <a:pt x="31" y="35"/>
                      <a:pt x="31" y="32"/>
                    </a:cubicBezTo>
                    <a:cubicBezTo>
                      <a:pt x="32" y="28"/>
                      <a:pt x="30" y="25"/>
                      <a:pt x="29" y="22"/>
                    </a:cubicBezTo>
                    <a:cubicBezTo>
                      <a:pt x="29" y="20"/>
                      <a:pt x="30" y="18"/>
                      <a:pt x="29" y="17"/>
                    </a:cubicBezTo>
                    <a:cubicBezTo>
                      <a:pt x="29" y="15"/>
                      <a:pt x="28" y="14"/>
                      <a:pt x="27" y="12"/>
                    </a:cubicBezTo>
                    <a:cubicBezTo>
                      <a:pt x="27" y="11"/>
                      <a:pt x="26" y="9"/>
                      <a:pt x="26" y="8"/>
                    </a:cubicBezTo>
                    <a:cubicBezTo>
                      <a:pt x="26" y="7"/>
                      <a:pt x="24" y="6"/>
                      <a:pt x="24" y="6"/>
                    </a:cubicBezTo>
                    <a:cubicBezTo>
                      <a:pt x="23" y="4"/>
                      <a:pt x="23" y="3"/>
                      <a:pt x="22" y="2"/>
                    </a:cubicBezTo>
                    <a:cubicBezTo>
                      <a:pt x="21" y="1"/>
                      <a:pt x="20" y="0"/>
                      <a:pt x="18" y="1"/>
                    </a:cubicBezTo>
                    <a:cubicBezTo>
                      <a:pt x="16" y="1"/>
                      <a:pt x="15" y="2"/>
                      <a:pt x="14" y="3"/>
                    </a:cubicBezTo>
                    <a:cubicBezTo>
                      <a:pt x="13" y="4"/>
                      <a:pt x="13" y="5"/>
                      <a:pt x="13" y="6"/>
                    </a:cubicBezTo>
                    <a:cubicBezTo>
                      <a:pt x="12" y="7"/>
                      <a:pt x="11" y="7"/>
                      <a:pt x="10" y="7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5" name="Freeform 37">
                <a:extLst>
                  <a:ext uri="{FF2B5EF4-FFF2-40B4-BE49-F238E27FC236}">
                    <a16:creationId xmlns:a16="http://schemas.microsoft.com/office/drawing/2014/main" id="{3F439D09-0C66-4A52-8BDB-A66823D05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1835"/>
                <a:ext cx="46" cy="127"/>
              </a:xfrm>
              <a:custGeom>
                <a:avLst/>
                <a:gdLst>
                  <a:gd name="T0" fmla="*/ 0 w 22"/>
                  <a:gd name="T1" fmla="*/ 0 h 57"/>
                  <a:gd name="T2" fmla="*/ 157 w 22"/>
                  <a:gd name="T3" fmla="*/ 631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57">
                    <a:moveTo>
                      <a:pt x="0" y="0"/>
                    </a:moveTo>
                    <a:cubicBezTo>
                      <a:pt x="6" y="11"/>
                      <a:pt x="22" y="43"/>
                      <a:pt x="17" y="5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6" name="Freeform 38">
                <a:extLst>
                  <a:ext uri="{FF2B5EF4-FFF2-40B4-BE49-F238E27FC236}">
                    <a16:creationId xmlns:a16="http://schemas.microsoft.com/office/drawing/2014/main" id="{C58D8398-9F23-47C9-942B-CDE981B8B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2116"/>
                <a:ext cx="53" cy="18"/>
              </a:xfrm>
              <a:custGeom>
                <a:avLst/>
                <a:gdLst>
                  <a:gd name="T0" fmla="*/ 0 w 25"/>
                  <a:gd name="T1" fmla="*/ 56 h 8"/>
                  <a:gd name="T2" fmla="*/ 237 w 25"/>
                  <a:gd name="T3" fmla="*/ 92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8">
                    <a:moveTo>
                      <a:pt x="0" y="5"/>
                    </a:moveTo>
                    <a:cubicBezTo>
                      <a:pt x="9" y="0"/>
                      <a:pt x="14" y="4"/>
                      <a:pt x="25" y="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7" name="Freeform 39">
                <a:extLst>
                  <a:ext uri="{FF2B5EF4-FFF2-40B4-BE49-F238E27FC236}">
                    <a16:creationId xmlns:a16="http://schemas.microsoft.com/office/drawing/2014/main" id="{B3A72281-1E56-4796-B988-584F45E16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2636"/>
                <a:ext cx="33" cy="70"/>
              </a:xfrm>
              <a:custGeom>
                <a:avLst/>
                <a:gdLst>
                  <a:gd name="T0" fmla="*/ 35 w 16"/>
                  <a:gd name="T1" fmla="*/ 0 h 31"/>
                  <a:gd name="T2" fmla="*/ 140 w 16"/>
                  <a:gd name="T3" fmla="*/ 35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1">
                    <a:moveTo>
                      <a:pt x="4" y="0"/>
                    </a:moveTo>
                    <a:cubicBezTo>
                      <a:pt x="0" y="9"/>
                      <a:pt x="11" y="23"/>
                      <a:pt x="16" y="3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8" name="Freeform 40">
                <a:extLst>
                  <a:ext uri="{FF2B5EF4-FFF2-40B4-BE49-F238E27FC236}">
                    <a16:creationId xmlns:a16="http://schemas.microsoft.com/office/drawing/2014/main" id="{8AE3D303-2366-44C5-BCB6-DB9EA2464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1507"/>
                <a:ext cx="88" cy="58"/>
              </a:xfrm>
              <a:custGeom>
                <a:avLst/>
                <a:gdLst>
                  <a:gd name="T0" fmla="*/ 0 w 42"/>
                  <a:gd name="T1" fmla="*/ 0 h 26"/>
                  <a:gd name="T2" fmla="*/ 386 w 42"/>
                  <a:gd name="T3" fmla="*/ 28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26">
                    <a:moveTo>
                      <a:pt x="0" y="0"/>
                    </a:moveTo>
                    <a:cubicBezTo>
                      <a:pt x="13" y="13"/>
                      <a:pt x="34" y="23"/>
                      <a:pt x="42" y="2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9" name="Oval 41">
                <a:extLst>
                  <a:ext uri="{FF2B5EF4-FFF2-40B4-BE49-F238E27FC236}">
                    <a16:creationId xmlns:a16="http://schemas.microsoft.com/office/drawing/2014/main" id="{2C035693-41CC-4709-8E35-3AA182073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3" y="2498"/>
                <a:ext cx="136" cy="145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10" name="Oval 42">
                <a:extLst>
                  <a:ext uri="{FF2B5EF4-FFF2-40B4-BE49-F238E27FC236}">
                    <a16:creationId xmlns:a16="http://schemas.microsoft.com/office/drawing/2014/main" id="{75A208DA-0B44-41F0-AC53-8FE31D413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6" y="3083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11" name="Oval 43">
                <a:extLst>
                  <a:ext uri="{FF2B5EF4-FFF2-40B4-BE49-F238E27FC236}">
                    <a16:creationId xmlns:a16="http://schemas.microsoft.com/office/drawing/2014/main" id="{518475FE-3EB1-4472-B3DF-80BB0B369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3" y="3061"/>
                <a:ext cx="93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12" name="Oval 44">
                <a:extLst>
                  <a:ext uri="{FF2B5EF4-FFF2-40B4-BE49-F238E27FC236}">
                    <a16:creationId xmlns:a16="http://schemas.microsoft.com/office/drawing/2014/main" id="{66464981-4573-4628-A8D9-AAA9122AE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3047"/>
                <a:ext cx="93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13" name="Oval 45">
                <a:extLst>
                  <a:ext uri="{FF2B5EF4-FFF2-40B4-BE49-F238E27FC236}">
                    <a16:creationId xmlns:a16="http://schemas.microsoft.com/office/drawing/2014/main" id="{267CCB0D-47FC-4FC8-87F0-65491F368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3107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14" name="Oval 46">
                <a:extLst>
                  <a:ext uri="{FF2B5EF4-FFF2-40B4-BE49-F238E27FC236}">
                    <a16:creationId xmlns:a16="http://schemas.microsoft.com/office/drawing/2014/main" id="{925D4E4D-4A31-4106-A634-6445584A1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2520"/>
                <a:ext cx="92" cy="99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15" name="Oval 47">
                <a:extLst>
                  <a:ext uri="{FF2B5EF4-FFF2-40B4-BE49-F238E27FC236}">
                    <a16:creationId xmlns:a16="http://schemas.microsoft.com/office/drawing/2014/main" id="{77276B2A-D2D3-4194-861E-F34DB0D59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2384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16" name="Oval 48">
                <a:extLst>
                  <a:ext uri="{FF2B5EF4-FFF2-40B4-BE49-F238E27FC236}">
                    <a16:creationId xmlns:a16="http://schemas.microsoft.com/office/drawing/2014/main" id="{BC2258E9-CD74-4F71-ACA6-D909DEA42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1" y="2279"/>
                <a:ext cx="92" cy="99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17" name="Oval 49">
                <a:extLst>
                  <a:ext uri="{FF2B5EF4-FFF2-40B4-BE49-F238E27FC236}">
                    <a16:creationId xmlns:a16="http://schemas.microsoft.com/office/drawing/2014/main" id="{183C5C41-62DD-48B2-877C-A357039F1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8" y="2282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18" name="Oval 50">
                <a:extLst>
                  <a:ext uri="{FF2B5EF4-FFF2-40B4-BE49-F238E27FC236}">
                    <a16:creationId xmlns:a16="http://schemas.microsoft.com/office/drawing/2014/main" id="{98EECE80-B80F-49A8-8134-8B2B3653A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1" y="2826"/>
                <a:ext cx="92" cy="98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19" name="Oval 51">
                <a:extLst>
                  <a:ext uri="{FF2B5EF4-FFF2-40B4-BE49-F238E27FC236}">
                    <a16:creationId xmlns:a16="http://schemas.microsoft.com/office/drawing/2014/main" id="{EEBECFBF-CA40-46EA-8E4D-C5D483342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6" y="3206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20" name="Oval 52">
                <a:extLst>
                  <a:ext uri="{FF2B5EF4-FFF2-40B4-BE49-F238E27FC236}">
                    <a16:creationId xmlns:a16="http://schemas.microsoft.com/office/drawing/2014/main" id="{B6308AD7-73A2-4F5E-83B1-A229B45D6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3096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21" name="Oval 53">
                <a:extLst>
                  <a:ext uri="{FF2B5EF4-FFF2-40B4-BE49-F238E27FC236}">
                    <a16:creationId xmlns:a16="http://schemas.microsoft.com/office/drawing/2014/main" id="{586D4F68-2CB4-41F3-A774-19C7B9505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2" y="2891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22" name="Oval 54">
                <a:extLst>
                  <a:ext uri="{FF2B5EF4-FFF2-40B4-BE49-F238E27FC236}">
                    <a16:creationId xmlns:a16="http://schemas.microsoft.com/office/drawing/2014/main" id="{DA47991E-5590-42E7-9192-BE9A84B04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9" y="2933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23" name="Oval 55">
                <a:extLst>
                  <a:ext uri="{FF2B5EF4-FFF2-40B4-BE49-F238E27FC236}">
                    <a16:creationId xmlns:a16="http://schemas.microsoft.com/office/drawing/2014/main" id="{0482137C-2378-4083-A405-A5B87747B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1" y="3462"/>
                <a:ext cx="92" cy="98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24" name="Oval 56">
                <a:extLst>
                  <a:ext uri="{FF2B5EF4-FFF2-40B4-BE49-F238E27FC236}">
                    <a16:creationId xmlns:a16="http://schemas.microsoft.com/office/drawing/2014/main" id="{974D4986-6BB7-47EE-BBD0-8EBCCC1B3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5" y="3598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25" name="Oval 57">
                <a:extLst>
                  <a:ext uri="{FF2B5EF4-FFF2-40B4-BE49-F238E27FC236}">
                    <a16:creationId xmlns:a16="http://schemas.microsoft.com/office/drawing/2014/main" id="{E09D0F99-8301-40A7-8B68-E6A506E1F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46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26" name="Oval 58">
                <a:extLst>
                  <a:ext uri="{FF2B5EF4-FFF2-40B4-BE49-F238E27FC236}">
                    <a16:creationId xmlns:a16="http://schemas.microsoft.com/office/drawing/2014/main" id="{25160148-DD14-4BC4-A638-0BD1DC746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0" y="3726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27" name="Oval 59">
                <a:extLst>
                  <a:ext uri="{FF2B5EF4-FFF2-40B4-BE49-F238E27FC236}">
                    <a16:creationId xmlns:a16="http://schemas.microsoft.com/office/drawing/2014/main" id="{010E658A-553C-41F7-A85A-31B2E3FFD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8" y="3630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28" name="Oval 60">
                <a:extLst>
                  <a:ext uri="{FF2B5EF4-FFF2-40B4-BE49-F238E27FC236}">
                    <a16:creationId xmlns:a16="http://schemas.microsoft.com/office/drawing/2014/main" id="{2BE8B6C1-7392-45D2-BC70-AAB3A4AED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6" y="3456"/>
                <a:ext cx="92" cy="100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29" name="Oval 61">
                <a:extLst>
                  <a:ext uri="{FF2B5EF4-FFF2-40B4-BE49-F238E27FC236}">
                    <a16:creationId xmlns:a16="http://schemas.microsoft.com/office/drawing/2014/main" id="{5DF1935B-5FAA-4C43-AE4C-BA76BA135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6" y="3306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30" name="Oval 62">
                <a:extLst>
                  <a:ext uri="{FF2B5EF4-FFF2-40B4-BE49-F238E27FC236}">
                    <a16:creationId xmlns:a16="http://schemas.microsoft.com/office/drawing/2014/main" id="{B0E453E6-C593-4913-BCB7-D0BDB1E83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3192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31" name="Oval 63">
                <a:extLst>
                  <a:ext uri="{FF2B5EF4-FFF2-40B4-BE49-F238E27FC236}">
                    <a16:creationId xmlns:a16="http://schemas.microsoft.com/office/drawing/2014/main" id="{4068345A-CBF6-4A60-8631-78F8C5C50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0" y="3165"/>
                <a:ext cx="92" cy="99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32" name="Oval 64">
                <a:extLst>
                  <a:ext uri="{FF2B5EF4-FFF2-40B4-BE49-F238E27FC236}">
                    <a16:creationId xmlns:a16="http://schemas.microsoft.com/office/drawing/2014/main" id="{1DA16830-1980-42B7-80CF-D094C2BA9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2" y="3157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33" name="Oval 65">
                <a:extLst>
                  <a:ext uri="{FF2B5EF4-FFF2-40B4-BE49-F238E27FC236}">
                    <a16:creationId xmlns:a16="http://schemas.microsoft.com/office/drawing/2014/main" id="{F3D64BD8-16F6-414E-864A-54FB0EE44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2" y="3250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34" name="Oval 66">
                <a:extLst>
                  <a:ext uri="{FF2B5EF4-FFF2-40B4-BE49-F238E27FC236}">
                    <a16:creationId xmlns:a16="http://schemas.microsoft.com/office/drawing/2014/main" id="{46666817-7C3C-4943-82A3-9A3EAD92B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7" y="3422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35" name="Oval 67">
                <a:extLst>
                  <a:ext uri="{FF2B5EF4-FFF2-40B4-BE49-F238E27FC236}">
                    <a16:creationId xmlns:a16="http://schemas.microsoft.com/office/drawing/2014/main" id="{88DB18A5-9C09-4694-84D1-445EB6645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7" y="3511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36" name="Oval 68">
                <a:extLst>
                  <a:ext uri="{FF2B5EF4-FFF2-40B4-BE49-F238E27FC236}">
                    <a16:creationId xmlns:a16="http://schemas.microsoft.com/office/drawing/2014/main" id="{691A68AE-B98E-4040-98FE-4A0820D4F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0" y="3625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37" name="Oval 69">
                <a:extLst>
                  <a:ext uri="{FF2B5EF4-FFF2-40B4-BE49-F238E27FC236}">
                    <a16:creationId xmlns:a16="http://schemas.microsoft.com/office/drawing/2014/main" id="{D409B266-561C-48B3-8B79-2E6EA7EE2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3688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38" name="Oval 70">
                <a:extLst>
                  <a:ext uri="{FF2B5EF4-FFF2-40B4-BE49-F238E27FC236}">
                    <a16:creationId xmlns:a16="http://schemas.microsoft.com/office/drawing/2014/main" id="{EF2F3FB8-9CF1-47B8-A752-41E60CD8A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3" y="3755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39" name="Oval 71">
                <a:extLst>
                  <a:ext uri="{FF2B5EF4-FFF2-40B4-BE49-F238E27FC236}">
                    <a16:creationId xmlns:a16="http://schemas.microsoft.com/office/drawing/2014/main" id="{06F39CEA-3E8D-48B8-B1FA-ACD9FCE94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7" y="3815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40" name="Oval 72">
                <a:extLst>
                  <a:ext uri="{FF2B5EF4-FFF2-40B4-BE49-F238E27FC236}">
                    <a16:creationId xmlns:a16="http://schemas.microsoft.com/office/drawing/2014/main" id="{8CFCFC88-A5A0-418F-A2ED-CC0CCFFA7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3" y="3875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41" name="Oval 73">
                <a:extLst>
                  <a:ext uri="{FF2B5EF4-FFF2-40B4-BE49-F238E27FC236}">
                    <a16:creationId xmlns:a16="http://schemas.microsoft.com/office/drawing/2014/main" id="{A2D1393F-4A8B-423F-A501-438AEBAD4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4" y="3897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42" name="Oval 74">
                <a:extLst>
                  <a:ext uri="{FF2B5EF4-FFF2-40B4-BE49-F238E27FC236}">
                    <a16:creationId xmlns:a16="http://schemas.microsoft.com/office/drawing/2014/main" id="{E0DD0B8D-CE6B-4BBD-8A5D-65740AB75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2" y="3795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43" name="Oval 75">
                <a:extLst>
                  <a:ext uri="{FF2B5EF4-FFF2-40B4-BE49-F238E27FC236}">
                    <a16:creationId xmlns:a16="http://schemas.microsoft.com/office/drawing/2014/main" id="{2CCE3AE4-08EC-4BB3-904A-ECF048F0E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1" y="3714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44" name="Oval 76">
                <a:extLst>
                  <a:ext uri="{FF2B5EF4-FFF2-40B4-BE49-F238E27FC236}">
                    <a16:creationId xmlns:a16="http://schemas.microsoft.com/office/drawing/2014/main" id="{CAC0EAB8-1970-4D73-8A8E-1F63C0D4C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0" y="3567"/>
                <a:ext cx="94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45" name="Oval 77">
                <a:extLst>
                  <a:ext uri="{FF2B5EF4-FFF2-40B4-BE49-F238E27FC236}">
                    <a16:creationId xmlns:a16="http://schemas.microsoft.com/office/drawing/2014/main" id="{3BE39184-9EED-4DBE-8609-01AE184C7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3415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46" name="Oval 78">
                <a:extLst>
                  <a:ext uri="{FF2B5EF4-FFF2-40B4-BE49-F238E27FC236}">
                    <a16:creationId xmlns:a16="http://schemas.microsoft.com/office/drawing/2014/main" id="{0B018AEE-C1D1-4A8C-8ED6-430A62391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" y="3286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47" name="Oval 79">
                <a:extLst>
                  <a:ext uri="{FF2B5EF4-FFF2-40B4-BE49-F238E27FC236}">
                    <a16:creationId xmlns:a16="http://schemas.microsoft.com/office/drawing/2014/main" id="{842CFF6A-561F-4996-A89C-73F157083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9" y="3208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48" name="Oval 80">
                <a:extLst>
                  <a:ext uri="{FF2B5EF4-FFF2-40B4-BE49-F238E27FC236}">
                    <a16:creationId xmlns:a16="http://schemas.microsoft.com/office/drawing/2014/main" id="{42EC8C81-32AE-4590-BA2F-A50B72C74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3" y="2619"/>
                <a:ext cx="93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49" name="Oval 81">
                <a:extLst>
                  <a:ext uri="{FF2B5EF4-FFF2-40B4-BE49-F238E27FC236}">
                    <a16:creationId xmlns:a16="http://schemas.microsoft.com/office/drawing/2014/main" id="{E1B537B8-3EED-4239-940D-F3D5DC060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5" y="2797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50" name="Oval 82">
                <a:extLst>
                  <a:ext uri="{FF2B5EF4-FFF2-40B4-BE49-F238E27FC236}">
                    <a16:creationId xmlns:a16="http://schemas.microsoft.com/office/drawing/2014/main" id="{61D27E83-7054-42D5-B607-6C13ED9CD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9" y="2947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51" name="Oval 83">
                <a:extLst>
                  <a:ext uri="{FF2B5EF4-FFF2-40B4-BE49-F238E27FC236}">
                    <a16:creationId xmlns:a16="http://schemas.microsoft.com/office/drawing/2014/main" id="{6655A94D-C12F-4AE6-ABFE-2A11F83FF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0" y="2449"/>
                <a:ext cx="92" cy="98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52" name="Oval 84">
                <a:extLst>
                  <a:ext uri="{FF2B5EF4-FFF2-40B4-BE49-F238E27FC236}">
                    <a16:creationId xmlns:a16="http://schemas.microsoft.com/office/drawing/2014/main" id="{2DC038AA-C20D-4B3F-90FA-5D15FEBD2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2" y="2313"/>
                <a:ext cx="92" cy="98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53" name="Oval 85">
                <a:extLst>
                  <a:ext uri="{FF2B5EF4-FFF2-40B4-BE49-F238E27FC236}">
                    <a16:creationId xmlns:a16="http://schemas.microsoft.com/office/drawing/2014/main" id="{F1E481B7-FFBB-4E9C-BD60-3BA179154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2500"/>
                <a:ext cx="92" cy="99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54" name="Oval 86">
                <a:extLst>
                  <a:ext uri="{FF2B5EF4-FFF2-40B4-BE49-F238E27FC236}">
                    <a16:creationId xmlns:a16="http://schemas.microsoft.com/office/drawing/2014/main" id="{FB8928E7-0A6F-4F24-8142-1C53EC6E7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1" y="2264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55" name="Oval 87">
                <a:extLst>
                  <a:ext uri="{FF2B5EF4-FFF2-40B4-BE49-F238E27FC236}">
                    <a16:creationId xmlns:a16="http://schemas.microsoft.com/office/drawing/2014/main" id="{58AC27E0-091E-414A-B713-9D1EFD90D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8" y="2813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56" name="Oval 88">
                <a:extLst>
                  <a:ext uri="{FF2B5EF4-FFF2-40B4-BE49-F238E27FC236}">
                    <a16:creationId xmlns:a16="http://schemas.microsoft.com/office/drawing/2014/main" id="{0C4185FA-AE7A-4853-8C4E-41A3070C1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3" y="2661"/>
                <a:ext cx="93" cy="98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57" name="Oval 89">
                <a:extLst>
                  <a:ext uri="{FF2B5EF4-FFF2-40B4-BE49-F238E27FC236}">
                    <a16:creationId xmlns:a16="http://schemas.microsoft.com/office/drawing/2014/main" id="{80974180-1DA3-4474-BD25-78B408A3F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6" y="2603"/>
                <a:ext cx="94" cy="98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58" name="Oval 90">
                <a:extLst>
                  <a:ext uri="{FF2B5EF4-FFF2-40B4-BE49-F238E27FC236}">
                    <a16:creationId xmlns:a16="http://schemas.microsoft.com/office/drawing/2014/main" id="{046F986A-3E71-455B-9843-B040F444A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4" y="2634"/>
                <a:ext cx="92" cy="98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59" name="Oval 91">
                <a:extLst>
                  <a:ext uri="{FF2B5EF4-FFF2-40B4-BE49-F238E27FC236}">
                    <a16:creationId xmlns:a16="http://schemas.microsoft.com/office/drawing/2014/main" id="{5C3A9EDA-C0E6-4878-B4FA-B5A26E3E1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2793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60" name="Oval 92">
                <a:extLst>
                  <a:ext uri="{FF2B5EF4-FFF2-40B4-BE49-F238E27FC236}">
                    <a16:creationId xmlns:a16="http://schemas.microsoft.com/office/drawing/2014/main" id="{A4F6FE6E-54FC-4E26-8142-97120EA50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" y="2166"/>
                <a:ext cx="78" cy="82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61" name="Oval 93">
                <a:extLst>
                  <a:ext uri="{FF2B5EF4-FFF2-40B4-BE49-F238E27FC236}">
                    <a16:creationId xmlns:a16="http://schemas.microsoft.com/office/drawing/2014/main" id="{9DCADF3E-E1C6-4915-A064-7C650582F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4" y="2212"/>
                <a:ext cx="77" cy="81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62" name="Oval 94">
                <a:extLst>
                  <a:ext uri="{FF2B5EF4-FFF2-40B4-BE49-F238E27FC236}">
                    <a16:creationId xmlns:a16="http://schemas.microsoft.com/office/drawing/2014/main" id="{7D32AF33-8CA0-43BE-BD9F-B490DD82D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5" y="2157"/>
                <a:ext cx="78" cy="80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63" name="Oval 95">
                <a:extLst>
                  <a:ext uri="{FF2B5EF4-FFF2-40B4-BE49-F238E27FC236}">
                    <a16:creationId xmlns:a16="http://schemas.microsoft.com/office/drawing/2014/main" id="{63B1D4DB-6BC6-4F18-9C9B-CF0503A98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9" y="2058"/>
                <a:ext cx="76" cy="81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64" name="Oval 96">
                <a:extLst>
                  <a:ext uri="{FF2B5EF4-FFF2-40B4-BE49-F238E27FC236}">
                    <a16:creationId xmlns:a16="http://schemas.microsoft.com/office/drawing/2014/main" id="{E6F66615-7CC6-4BD6-BE96-81A10E2EA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8" y="1971"/>
                <a:ext cx="76" cy="81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65" name="Oval 97">
                <a:extLst>
                  <a:ext uri="{FF2B5EF4-FFF2-40B4-BE49-F238E27FC236}">
                    <a16:creationId xmlns:a16="http://schemas.microsoft.com/office/drawing/2014/main" id="{D3557E27-FD6B-49DA-8237-43AE5ABD1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8" y="2052"/>
                <a:ext cx="78" cy="80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66" name="Oval 98">
                <a:extLst>
                  <a:ext uri="{FF2B5EF4-FFF2-40B4-BE49-F238E27FC236}">
                    <a16:creationId xmlns:a16="http://schemas.microsoft.com/office/drawing/2014/main" id="{1B6082E2-A9DE-46E5-9147-5DB06E714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" y="1994"/>
                <a:ext cx="75" cy="82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67" name="Oval 99">
                <a:extLst>
                  <a:ext uri="{FF2B5EF4-FFF2-40B4-BE49-F238E27FC236}">
                    <a16:creationId xmlns:a16="http://schemas.microsoft.com/office/drawing/2014/main" id="{83707B02-D299-47C7-A834-E83B97C04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" y="3074"/>
                <a:ext cx="75" cy="80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68" name="Oval 100">
                <a:extLst>
                  <a:ext uri="{FF2B5EF4-FFF2-40B4-BE49-F238E27FC236}">
                    <a16:creationId xmlns:a16="http://schemas.microsoft.com/office/drawing/2014/main" id="{0761423B-254C-456F-80BD-3DE281B4A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3" y="2543"/>
                <a:ext cx="76" cy="80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69" name="Oval 101">
                <a:extLst>
                  <a:ext uri="{FF2B5EF4-FFF2-40B4-BE49-F238E27FC236}">
                    <a16:creationId xmlns:a16="http://schemas.microsoft.com/office/drawing/2014/main" id="{5EBA46BA-66C1-42F0-961A-6330CD2E8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2478"/>
                <a:ext cx="67" cy="71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70" name="Oval 102">
                <a:extLst>
                  <a:ext uri="{FF2B5EF4-FFF2-40B4-BE49-F238E27FC236}">
                    <a16:creationId xmlns:a16="http://schemas.microsoft.com/office/drawing/2014/main" id="{94896217-ADD0-4E7A-A201-9D346040E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2" y="2487"/>
                <a:ext cx="75" cy="80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71" name="Oval 103">
                <a:extLst>
                  <a:ext uri="{FF2B5EF4-FFF2-40B4-BE49-F238E27FC236}">
                    <a16:creationId xmlns:a16="http://schemas.microsoft.com/office/drawing/2014/main" id="{B470919F-5A73-4DD2-AD67-BCD222951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8" y="2563"/>
                <a:ext cx="94" cy="100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72" name="Oval 104">
                <a:extLst>
                  <a:ext uri="{FF2B5EF4-FFF2-40B4-BE49-F238E27FC236}">
                    <a16:creationId xmlns:a16="http://schemas.microsoft.com/office/drawing/2014/main" id="{61304CF5-0D7C-45FE-96B3-A382DAAF9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5" y="3052"/>
                <a:ext cx="92" cy="98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73" name="Oval 105">
                <a:extLst>
                  <a:ext uri="{FF2B5EF4-FFF2-40B4-BE49-F238E27FC236}">
                    <a16:creationId xmlns:a16="http://schemas.microsoft.com/office/drawing/2014/main" id="{6F3D779B-44C4-4A56-AFED-A2FE67875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5" y="2505"/>
                <a:ext cx="92" cy="100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74" name="Oval 106">
                <a:extLst>
                  <a:ext uri="{FF2B5EF4-FFF2-40B4-BE49-F238E27FC236}">
                    <a16:creationId xmlns:a16="http://schemas.microsoft.com/office/drawing/2014/main" id="{ACC33E80-62AB-480A-B211-7C92CD712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2802"/>
                <a:ext cx="123" cy="131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75" name="Oval 107">
                <a:extLst>
                  <a:ext uri="{FF2B5EF4-FFF2-40B4-BE49-F238E27FC236}">
                    <a16:creationId xmlns:a16="http://schemas.microsoft.com/office/drawing/2014/main" id="{4E760F51-8F56-47A7-8CC3-4D1BAE467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3" y="2721"/>
                <a:ext cx="124" cy="130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76" name="Oval 108">
                <a:extLst>
                  <a:ext uri="{FF2B5EF4-FFF2-40B4-BE49-F238E27FC236}">
                    <a16:creationId xmlns:a16="http://schemas.microsoft.com/office/drawing/2014/main" id="{CB02C764-4FB1-431D-8129-F3DE2788A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4" y="2619"/>
                <a:ext cx="124" cy="131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77" name="Oval 109">
                <a:extLst>
                  <a:ext uri="{FF2B5EF4-FFF2-40B4-BE49-F238E27FC236}">
                    <a16:creationId xmlns:a16="http://schemas.microsoft.com/office/drawing/2014/main" id="{A4F06C72-436D-4BB2-BC04-3D6E17B22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2701"/>
                <a:ext cx="103" cy="110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78" name="Oval 110">
                <a:extLst>
                  <a:ext uri="{FF2B5EF4-FFF2-40B4-BE49-F238E27FC236}">
                    <a16:creationId xmlns:a16="http://schemas.microsoft.com/office/drawing/2014/main" id="{451453FE-B246-4A2F-902E-AC98023D2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0" y="2157"/>
                <a:ext cx="97" cy="100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79" name="Oval 111">
                <a:extLst>
                  <a:ext uri="{FF2B5EF4-FFF2-40B4-BE49-F238E27FC236}">
                    <a16:creationId xmlns:a16="http://schemas.microsoft.com/office/drawing/2014/main" id="{CB8E859F-E887-4A0F-874F-26D406801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4" y="2094"/>
                <a:ext cx="94" cy="101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80" name="Oval 112">
                <a:extLst>
                  <a:ext uri="{FF2B5EF4-FFF2-40B4-BE49-F238E27FC236}">
                    <a16:creationId xmlns:a16="http://schemas.microsoft.com/office/drawing/2014/main" id="{27498732-AA23-4A96-A7CF-FD4550DD0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2003"/>
                <a:ext cx="96" cy="100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81" name="Oval 113">
                <a:extLst>
                  <a:ext uri="{FF2B5EF4-FFF2-40B4-BE49-F238E27FC236}">
                    <a16:creationId xmlns:a16="http://schemas.microsoft.com/office/drawing/2014/main" id="{FB5C7DDF-14CB-4B6B-9E82-60863D631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2016"/>
                <a:ext cx="94" cy="10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82" name="Oval 114">
                <a:extLst>
                  <a:ext uri="{FF2B5EF4-FFF2-40B4-BE49-F238E27FC236}">
                    <a16:creationId xmlns:a16="http://schemas.microsoft.com/office/drawing/2014/main" id="{2E092991-3F91-4A90-9210-327A19573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" y="2090"/>
                <a:ext cx="97" cy="102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83" name="Oval 115">
                <a:extLst>
                  <a:ext uri="{FF2B5EF4-FFF2-40B4-BE49-F238E27FC236}">
                    <a16:creationId xmlns:a16="http://schemas.microsoft.com/office/drawing/2014/main" id="{9D46DD93-12F1-4FC1-86FA-C27373A2F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2849"/>
                <a:ext cx="102" cy="10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84" name="Oval 116">
                <a:extLst>
                  <a:ext uri="{FF2B5EF4-FFF2-40B4-BE49-F238E27FC236}">
                    <a16:creationId xmlns:a16="http://schemas.microsoft.com/office/drawing/2014/main" id="{2A7BC511-9668-417A-B591-D0C36536B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0" y="2652"/>
                <a:ext cx="134" cy="14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85" name="Oval 117">
                <a:extLst>
                  <a:ext uri="{FF2B5EF4-FFF2-40B4-BE49-F238E27FC236}">
                    <a16:creationId xmlns:a16="http://schemas.microsoft.com/office/drawing/2014/main" id="{8CBE0755-678A-4ACA-97D6-AABCF4B40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9" y="2750"/>
                <a:ext cx="136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86" name="Oval 118">
                <a:extLst>
                  <a:ext uri="{FF2B5EF4-FFF2-40B4-BE49-F238E27FC236}">
                    <a16:creationId xmlns:a16="http://schemas.microsoft.com/office/drawing/2014/main" id="{862EAE36-8AFC-40E8-81C5-71829CCD4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1" y="2592"/>
                <a:ext cx="136" cy="145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87" name="Oval 119">
                <a:extLst>
                  <a:ext uri="{FF2B5EF4-FFF2-40B4-BE49-F238E27FC236}">
                    <a16:creationId xmlns:a16="http://schemas.microsoft.com/office/drawing/2014/main" id="{745F8C20-C452-4EF6-8FF4-C331555AD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0" y="2699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88" name="Oval 120">
                <a:extLst>
                  <a:ext uri="{FF2B5EF4-FFF2-40B4-BE49-F238E27FC236}">
                    <a16:creationId xmlns:a16="http://schemas.microsoft.com/office/drawing/2014/main" id="{29ECF02E-2A8E-43A1-BBA1-D7920DC12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6" y="2795"/>
                <a:ext cx="136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89" name="Oval 121">
                <a:extLst>
                  <a:ext uri="{FF2B5EF4-FFF2-40B4-BE49-F238E27FC236}">
                    <a16:creationId xmlns:a16="http://schemas.microsoft.com/office/drawing/2014/main" id="{D9B4A155-1A7D-4873-AD71-BDD3D8B73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7" y="3259"/>
                <a:ext cx="134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90" name="Oval 122">
                <a:extLst>
                  <a:ext uri="{FF2B5EF4-FFF2-40B4-BE49-F238E27FC236}">
                    <a16:creationId xmlns:a16="http://schemas.microsoft.com/office/drawing/2014/main" id="{4B93C0E9-E3BD-47F8-8CF8-C038E92A9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7" y="3056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91" name="Oval 123">
                <a:extLst>
                  <a:ext uri="{FF2B5EF4-FFF2-40B4-BE49-F238E27FC236}">
                    <a16:creationId xmlns:a16="http://schemas.microsoft.com/office/drawing/2014/main" id="{704A66DD-7F4D-4CAD-80FD-60A6D7284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5" y="3054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92" name="Oval 124">
                <a:extLst>
                  <a:ext uri="{FF2B5EF4-FFF2-40B4-BE49-F238E27FC236}">
                    <a16:creationId xmlns:a16="http://schemas.microsoft.com/office/drawing/2014/main" id="{9BF02203-44F0-4C4E-A77A-DEE69AA43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9" y="3373"/>
                <a:ext cx="136" cy="143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93" name="Oval 125">
                <a:extLst>
                  <a:ext uri="{FF2B5EF4-FFF2-40B4-BE49-F238E27FC236}">
                    <a16:creationId xmlns:a16="http://schemas.microsoft.com/office/drawing/2014/main" id="{569BD78D-4FF2-43A6-BC3B-96586E6BC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8" y="3518"/>
                <a:ext cx="136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94" name="Oval 126">
                <a:extLst>
                  <a:ext uri="{FF2B5EF4-FFF2-40B4-BE49-F238E27FC236}">
                    <a16:creationId xmlns:a16="http://schemas.microsoft.com/office/drawing/2014/main" id="{011FACEE-3540-4592-AE28-CB3D8FC68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3619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95" name="Oval 127">
                <a:extLst>
                  <a:ext uri="{FF2B5EF4-FFF2-40B4-BE49-F238E27FC236}">
                    <a16:creationId xmlns:a16="http://schemas.microsoft.com/office/drawing/2014/main" id="{B25C3B60-9C98-4002-9CDB-A7CED952E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3623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96" name="Oval 128">
                <a:extLst>
                  <a:ext uri="{FF2B5EF4-FFF2-40B4-BE49-F238E27FC236}">
                    <a16:creationId xmlns:a16="http://schemas.microsoft.com/office/drawing/2014/main" id="{0AEC8483-2275-49A9-B1CB-2B64EE486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0" y="3531"/>
                <a:ext cx="136" cy="146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97" name="Oval 129">
                <a:extLst>
                  <a:ext uri="{FF2B5EF4-FFF2-40B4-BE49-F238E27FC236}">
                    <a16:creationId xmlns:a16="http://schemas.microsoft.com/office/drawing/2014/main" id="{A21BEB62-2A2D-4644-BEF4-B7B6C2CF8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1" y="3315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98" name="Oval 130">
                <a:extLst>
                  <a:ext uri="{FF2B5EF4-FFF2-40B4-BE49-F238E27FC236}">
                    <a16:creationId xmlns:a16="http://schemas.microsoft.com/office/drawing/2014/main" id="{1F6471DB-4833-4183-8613-E23938871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1" y="3192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99" name="Oval 131">
                <a:extLst>
                  <a:ext uri="{FF2B5EF4-FFF2-40B4-BE49-F238E27FC236}">
                    <a16:creationId xmlns:a16="http://schemas.microsoft.com/office/drawing/2014/main" id="{001E55C4-C32F-49FC-84B7-6E5ED4966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" y="3161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00" name="Oval 132">
                <a:extLst>
                  <a:ext uri="{FF2B5EF4-FFF2-40B4-BE49-F238E27FC236}">
                    <a16:creationId xmlns:a16="http://schemas.microsoft.com/office/drawing/2014/main" id="{062CC727-4BCD-4E8A-9868-20A030AB0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7" y="3232"/>
                <a:ext cx="136" cy="14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01" name="Oval 133">
                <a:extLst>
                  <a:ext uri="{FF2B5EF4-FFF2-40B4-BE49-F238E27FC236}">
                    <a16:creationId xmlns:a16="http://schemas.microsoft.com/office/drawing/2014/main" id="{064A586F-07A1-4077-AAE9-0E7013E79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0" y="3645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02" name="Oval 134">
                <a:extLst>
                  <a:ext uri="{FF2B5EF4-FFF2-40B4-BE49-F238E27FC236}">
                    <a16:creationId xmlns:a16="http://schemas.microsoft.com/office/drawing/2014/main" id="{1F029818-F6B1-404A-9608-E9B79FE33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9" y="3685"/>
                <a:ext cx="134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03" name="Oval 135">
                <a:extLst>
                  <a:ext uri="{FF2B5EF4-FFF2-40B4-BE49-F238E27FC236}">
                    <a16:creationId xmlns:a16="http://schemas.microsoft.com/office/drawing/2014/main" id="{1FE7F2F5-5753-42D1-96F2-87D638A7C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3" y="3427"/>
                <a:ext cx="134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04" name="Oval 136">
                <a:extLst>
                  <a:ext uri="{FF2B5EF4-FFF2-40B4-BE49-F238E27FC236}">
                    <a16:creationId xmlns:a16="http://schemas.microsoft.com/office/drawing/2014/main" id="{E641D472-BC51-41DF-8A81-FBD8C2419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192"/>
                <a:ext cx="136" cy="14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05" name="Oval 137">
                <a:extLst>
                  <a:ext uri="{FF2B5EF4-FFF2-40B4-BE49-F238E27FC236}">
                    <a16:creationId xmlns:a16="http://schemas.microsoft.com/office/drawing/2014/main" id="{E49AE443-AACD-4287-BA2E-7A2A1B8BE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1" y="3246"/>
                <a:ext cx="136" cy="14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06" name="Oval 138">
                <a:extLst>
                  <a:ext uri="{FF2B5EF4-FFF2-40B4-BE49-F238E27FC236}">
                    <a16:creationId xmlns:a16="http://schemas.microsoft.com/office/drawing/2014/main" id="{D48D0FF3-2FED-431A-8247-D35349C59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9" y="3357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07" name="Oval 139">
                <a:extLst>
                  <a:ext uri="{FF2B5EF4-FFF2-40B4-BE49-F238E27FC236}">
                    <a16:creationId xmlns:a16="http://schemas.microsoft.com/office/drawing/2014/main" id="{7F492E31-D744-48C5-9DCE-283143AFB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0" y="3527"/>
                <a:ext cx="137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08" name="Oval 140">
                <a:extLst>
                  <a:ext uri="{FF2B5EF4-FFF2-40B4-BE49-F238E27FC236}">
                    <a16:creationId xmlns:a16="http://schemas.microsoft.com/office/drawing/2014/main" id="{312F2D1B-7B62-421C-BA0C-138D21146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3619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09" name="Oval 141">
                <a:extLst>
                  <a:ext uri="{FF2B5EF4-FFF2-40B4-BE49-F238E27FC236}">
                    <a16:creationId xmlns:a16="http://schemas.microsoft.com/office/drawing/2014/main" id="{81E52906-0F85-4C84-98D2-A4996240B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3" y="3714"/>
                <a:ext cx="137" cy="146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10" name="Oval 142">
                <a:extLst>
                  <a:ext uri="{FF2B5EF4-FFF2-40B4-BE49-F238E27FC236}">
                    <a16:creationId xmlns:a16="http://schemas.microsoft.com/office/drawing/2014/main" id="{6B28F532-CA2F-421E-9B7F-C647F8639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4" y="3788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11" name="Oval 143">
                <a:extLst>
                  <a:ext uri="{FF2B5EF4-FFF2-40B4-BE49-F238E27FC236}">
                    <a16:creationId xmlns:a16="http://schemas.microsoft.com/office/drawing/2014/main" id="{B11461A1-72FD-4D0F-9002-9D908E5A4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19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12" name="Oval 144">
                <a:extLst>
                  <a:ext uri="{FF2B5EF4-FFF2-40B4-BE49-F238E27FC236}">
                    <a16:creationId xmlns:a16="http://schemas.microsoft.com/office/drawing/2014/main" id="{1B47BECF-CF59-4270-A84F-5D9A3E5DE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835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13" name="Oval 145">
                <a:extLst>
                  <a:ext uri="{FF2B5EF4-FFF2-40B4-BE49-F238E27FC236}">
                    <a16:creationId xmlns:a16="http://schemas.microsoft.com/office/drawing/2014/main" id="{64B9D92D-95C6-48CD-8F0F-CC87D6521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3799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14" name="Oval 146">
                <a:extLst>
                  <a:ext uri="{FF2B5EF4-FFF2-40B4-BE49-F238E27FC236}">
                    <a16:creationId xmlns:a16="http://schemas.microsoft.com/office/drawing/2014/main" id="{D46007A8-79B3-4DD6-991E-D0446D5FA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7" y="3685"/>
                <a:ext cx="136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15" name="Oval 147">
                <a:extLst>
                  <a:ext uri="{FF2B5EF4-FFF2-40B4-BE49-F238E27FC236}">
                    <a16:creationId xmlns:a16="http://schemas.microsoft.com/office/drawing/2014/main" id="{317C45E4-8AD4-454E-AE7B-672267695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3125"/>
                <a:ext cx="134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16" name="Oval 148">
                <a:extLst>
                  <a:ext uri="{FF2B5EF4-FFF2-40B4-BE49-F238E27FC236}">
                    <a16:creationId xmlns:a16="http://schemas.microsoft.com/office/drawing/2014/main" id="{24CA7F46-4505-458B-ADFF-32053F1C5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4" y="3326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17" name="Oval 149">
                <a:extLst>
                  <a:ext uri="{FF2B5EF4-FFF2-40B4-BE49-F238E27FC236}">
                    <a16:creationId xmlns:a16="http://schemas.microsoft.com/office/drawing/2014/main" id="{66BA9B5E-D71E-4F65-A9AF-A07E428D3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482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18" name="Oval 150">
                <a:extLst>
                  <a:ext uri="{FF2B5EF4-FFF2-40B4-BE49-F238E27FC236}">
                    <a16:creationId xmlns:a16="http://schemas.microsoft.com/office/drawing/2014/main" id="{E95F22CC-1C49-4405-9D58-5FE182005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7" y="3616"/>
                <a:ext cx="136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19" name="Oval 151">
                <a:extLst>
                  <a:ext uri="{FF2B5EF4-FFF2-40B4-BE49-F238E27FC236}">
                    <a16:creationId xmlns:a16="http://schemas.microsoft.com/office/drawing/2014/main" id="{A09150E4-E748-4EEE-9C92-E2CFBB8A2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6" y="2681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20" name="Oval 152">
                <a:extLst>
                  <a:ext uri="{FF2B5EF4-FFF2-40B4-BE49-F238E27FC236}">
                    <a16:creationId xmlns:a16="http://schemas.microsoft.com/office/drawing/2014/main" id="{5C115209-B347-43B8-B0AC-02E0A02D6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1" y="2840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21" name="Oval 153">
                <a:extLst>
                  <a:ext uri="{FF2B5EF4-FFF2-40B4-BE49-F238E27FC236}">
                    <a16:creationId xmlns:a16="http://schemas.microsoft.com/office/drawing/2014/main" id="{53C0EA00-47C4-47F0-949A-EED6A47F5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6" y="2893"/>
                <a:ext cx="134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22" name="Oval 154">
                <a:extLst>
                  <a:ext uri="{FF2B5EF4-FFF2-40B4-BE49-F238E27FC236}">
                    <a16:creationId xmlns:a16="http://schemas.microsoft.com/office/drawing/2014/main" id="{54C88572-697F-4904-9756-309A31550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1" y="2873"/>
                <a:ext cx="134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23" name="Oval 155">
                <a:extLst>
                  <a:ext uri="{FF2B5EF4-FFF2-40B4-BE49-F238E27FC236}">
                    <a16:creationId xmlns:a16="http://schemas.microsoft.com/office/drawing/2014/main" id="{D6940945-D1DC-4CA5-8AE3-6B12C008F7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2" y="2561"/>
                <a:ext cx="136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24" name="Oval 156">
                <a:extLst>
                  <a:ext uri="{FF2B5EF4-FFF2-40B4-BE49-F238E27FC236}">
                    <a16:creationId xmlns:a16="http://schemas.microsoft.com/office/drawing/2014/main" id="{CAB86941-7233-48A9-92F8-6C495C8F5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2420"/>
                <a:ext cx="136" cy="145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25" name="Oval 157">
                <a:extLst>
                  <a:ext uri="{FF2B5EF4-FFF2-40B4-BE49-F238E27FC236}">
                    <a16:creationId xmlns:a16="http://schemas.microsoft.com/office/drawing/2014/main" id="{A87A6C0A-0675-49B4-947D-5E1B2869D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8" y="2337"/>
                <a:ext cx="136" cy="145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26" name="Oval 158">
                <a:extLst>
                  <a:ext uri="{FF2B5EF4-FFF2-40B4-BE49-F238E27FC236}">
                    <a16:creationId xmlns:a16="http://schemas.microsoft.com/office/drawing/2014/main" id="{8AE7595A-F1AC-4B7C-9680-BFA381B0B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9" y="2317"/>
                <a:ext cx="136" cy="145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27" name="Oval 159">
                <a:extLst>
                  <a:ext uri="{FF2B5EF4-FFF2-40B4-BE49-F238E27FC236}">
                    <a16:creationId xmlns:a16="http://schemas.microsoft.com/office/drawing/2014/main" id="{0D3026AD-679C-4A90-BAD8-42927CFD8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7" y="2308"/>
                <a:ext cx="136" cy="145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28" name="Oval 160">
                <a:extLst>
                  <a:ext uri="{FF2B5EF4-FFF2-40B4-BE49-F238E27FC236}">
                    <a16:creationId xmlns:a16="http://schemas.microsoft.com/office/drawing/2014/main" id="{E61C28AC-8CBE-478C-B4B8-24D2EBF89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2288"/>
                <a:ext cx="136" cy="143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29" name="Oval 161">
                <a:extLst>
                  <a:ext uri="{FF2B5EF4-FFF2-40B4-BE49-F238E27FC236}">
                    <a16:creationId xmlns:a16="http://schemas.microsoft.com/office/drawing/2014/main" id="{94AA743E-36F3-4EA4-A563-807B7D3A2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4" y="2355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30" name="Oval 162">
                <a:extLst>
                  <a:ext uri="{FF2B5EF4-FFF2-40B4-BE49-F238E27FC236}">
                    <a16:creationId xmlns:a16="http://schemas.microsoft.com/office/drawing/2014/main" id="{4B7D058C-DE6D-4861-867C-CBDFC3A0D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485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31" name="Oval 163">
                <a:extLst>
                  <a:ext uri="{FF2B5EF4-FFF2-40B4-BE49-F238E27FC236}">
                    <a16:creationId xmlns:a16="http://schemas.microsoft.com/office/drawing/2014/main" id="{C304DC98-2E23-4A7A-9031-C5CAA06CD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8" y="2703"/>
                <a:ext cx="136" cy="146"/>
              </a:xfrm>
              <a:prstGeom prst="ellipse">
                <a:avLst/>
              </a:prstGeom>
              <a:solidFill>
                <a:srgbClr val="FDE8D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32" name="Oval 164">
                <a:extLst>
                  <a:ext uri="{FF2B5EF4-FFF2-40B4-BE49-F238E27FC236}">
                    <a16:creationId xmlns:a16="http://schemas.microsoft.com/office/drawing/2014/main" id="{A551ABB7-380C-42B4-A0E4-32AB99AAA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0" y="2387"/>
                <a:ext cx="175" cy="187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33" name="Oval 165">
                <a:extLst>
                  <a:ext uri="{FF2B5EF4-FFF2-40B4-BE49-F238E27FC236}">
                    <a16:creationId xmlns:a16="http://schemas.microsoft.com/office/drawing/2014/main" id="{CA919B59-8002-4A8F-B736-ACD3F82D3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8" y="2440"/>
                <a:ext cx="165" cy="174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34" name="Oval 166">
                <a:extLst>
                  <a:ext uri="{FF2B5EF4-FFF2-40B4-BE49-F238E27FC236}">
                    <a16:creationId xmlns:a16="http://schemas.microsoft.com/office/drawing/2014/main" id="{DA84AD42-4756-436F-B2B6-8166AD20C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2" y="2398"/>
                <a:ext cx="166" cy="174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35" name="Oval 167">
                <a:extLst>
                  <a:ext uri="{FF2B5EF4-FFF2-40B4-BE49-F238E27FC236}">
                    <a16:creationId xmlns:a16="http://schemas.microsoft.com/office/drawing/2014/main" id="{902C6B6E-0B21-49AC-9DD9-A6C6D0AA9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5" y="2578"/>
                <a:ext cx="166" cy="17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36" name="Oval 168">
                <a:extLst>
                  <a:ext uri="{FF2B5EF4-FFF2-40B4-BE49-F238E27FC236}">
                    <a16:creationId xmlns:a16="http://schemas.microsoft.com/office/drawing/2014/main" id="{8A2066F1-BAAB-4E5C-A672-C6FB690A0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1" y="2764"/>
                <a:ext cx="165" cy="174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37" name="Oval 169">
                <a:extLst>
                  <a:ext uri="{FF2B5EF4-FFF2-40B4-BE49-F238E27FC236}">
                    <a16:creationId xmlns:a16="http://schemas.microsoft.com/office/drawing/2014/main" id="{FA5C1726-560D-4FD6-8028-3FB21A37D4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2797"/>
                <a:ext cx="164" cy="176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38" name="Oval 170">
                <a:extLst>
                  <a:ext uri="{FF2B5EF4-FFF2-40B4-BE49-F238E27FC236}">
                    <a16:creationId xmlns:a16="http://schemas.microsoft.com/office/drawing/2014/main" id="{475F0C99-C7B8-42C8-A427-26AD3E59E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728"/>
                <a:ext cx="163" cy="176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39" name="Oval 171">
                <a:extLst>
                  <a:ext uri="{FF2B5EF4-FFF2-40B4-BE49-F238E27FC236}">
                    <a16:creationId xmlns:a16="http://schemas.microsoft.com/office/drawing/2014/main" id="{FCBCE7CB-31E3-47E8-BBDC-60F643355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1" y="3581"/>
                <a:ext cx="163" cy="174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40" name="Oval 172">
                <a:extLst>
                  <a:ext uri="{FF2B5EF4-FFF2-40B4-BE49-F238E27FC236}">
                    <a16:creationId xmlns:a16="http://schemas.microsoft.com/office/drawing/2014/main" id="{49449A9F-E58A-44BA-8EDA-EC0FD9F1C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0" y="3085"/>
                <a:ext cx="165" cy="174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41" name="Oval 173">
                <a:extLst>
                  <a:ext uri="{FF2B5EF4-FFF2-40B4-BE49-F238E27FC236}">
                    <a16:creationId xmlns:a16="http://schemas.microsoft.com/office/drawing/2014/main" id="{C5F31BE0-3EAE-4B3A-850B-FFCE8DF41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2" y="2688"/>
                <a:ext cx="165" cy="174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42" name="Oval 174">
                <a:extLst>
                  <a:ext uri="{FF2B5EF4-FFF2-40B4-BE49-F238E27FC236}">
                    <a16:creationId xmlns:a16="http://schemas.microsoft.com/office/drawing/2014/main" id="{A634C62A-E5B9-469E-B23B-38E44A358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5" y="2610"/>
                <a:ext cx="163" cy="174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43" name="Oval 175">
                <a:extLst>
                  <a:ext uri="{FF2B5EF4-FFF2-40B4-BE49-F238E27FC236}">
                    <a16:creationId xmlns:a16="http://schemas.microsoft.com/office/drawing/2014/main" id="{82AF59EB-A51E-4AFD-8C0B-0DD080E66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2" y="3141"/>
                <a:ext cx="188" cy="201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44" name="Oval 176">
                <a:extLst>
                  <a:ext uri="{FF2B5EF4-FFF2-40B4-BE49-F238E27FC236}">
                    <a16:creationId xmlns:a16="http://schemas.microsoft.com/office/drawing/2014/main" id="{4FDD6D59-0C9B-437C-B103-C8728EDD6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3498"/>
                <a:ext cx="174" cy="18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45" name="Oval 177">
                <a:extLst>
                  <a:ext uri="{FF2B5EF4-FFF2-40B4-BE49-F238E27FC236}">
                    <a16:creationId xmlns:a16="http://schemas.microsoft.com/office/drawing/2014/main" id="{53AEC24A-98FB-4301-B15B-E91B4C4B5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1" y="3297"/>
                <a:ext cx="174" cy="18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46" name="Oval 178">
                <a:extLst>
                  <a:ext uri="{FF2B5EF4-FFF2-40B4-BE49-F238E27FC236}">
                    <a16:creationId xmlns:a16="http://schemas.microsoft.com/office/drawing/2014/main" id="{64F844C6-5A3F-476D-B97D-41FD78FA3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2" y="3248"/>
                <a:ext cx="174" cy="18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47" name="Oval 179">
                <a:extLst>
                  <a:ext uri="{FF2B5EF4-FFF2-40B4-BE49-F238E27FC236}">
                    <a16:creationId xmlns:a16="http://schemas.microsoft.com/office/drawing/2014/main" id="{E836EACB-66CA-49BE-BDA7-6EA32CA2B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1" y="3451"/>
                <a:ext cx="173" cy="185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48" name="Oval 180">
                <a:extLst>
                  <a:ext uri="{FF2B5EF4-FFF2-40B4-BE49-F238E27FC236}">
                    <a16:creationId xmlns:a16="http://schemas.microsoft.com/office/drawing/2014/main" id="{0B55C3EF-3E42-406D-B3CC-F7DB3A1A0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3" y="3500"/>
                <a:ext cx="205" cy="219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49" name="Freeform 181">
                <a:extLst>
                  <a:ext uri="{FF2B5EF4-FFF2-40B4-BE49-F238E27FC236}">
                    <a16:creationId xmlns:a16="http://schemas.microsoft.com/office/drawing/2014/main" id="{3BB8FD56-0720-44CB-BBE1-BF2BC4FFD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3518"/>
                <a:ext cx="147" cy="185"/>
              </a:xfrm>
              <a:custGeom>
                <a:avLst/>
                <a:gdLst>
                  <a:gd name="T0" fmla="*/ 420 w 70"/>
                  <a:gd name="T1" fmla="*/ 0 h 83"/>
                  <a:gd name="T2" fmla="*/ 573 w 70"/>
                  <a:gd name="T3" fmla="*/ 388 h 83"/>
                  <a:gd name="T4" fmla="*/ 168 w 70"/>
                  <a:gd name="T5" fmla="*/ 865 h 83"/>
                  <a:gd name="T6" fmla="*/ 0 w 70"/>
                  <a:gd name="T7" fmla="*/ 820 h 83"/>
                  <a:gd name="T8" fmla="*/ 252 w 70"/>
                  <a:gd name="T9" fmla="*/ 918 h 83"/>
                  <a:gd name="T10" fmla="*/ 649 w 70"/>
                  <a:gd name="T11" fmla="*/ 441 h 83"/>
                  <a:gd name="T12" fmla="*/ 420 w 70"/>
                  <a:gd name="T13" fmla="*/ 0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3">
                    <a:moveTo>
                      <a:pt x="45" y="0"/>
                    </a:moveTo>
                    <a:cubicBezTo>
                      <a:pt x="55" y="8"/>
                      <a:pt x="62" y="20"/>
                      <a:pt x="62" y="35"/>
                    </a:cubicBezTo>
                    <a:cubicBezTo>
                      <a:pt x="62" y="59"/>
                      <a:pt x="42" y="78"/>
                      <a:pt x="18" y="78"/>
                    </a:cubicBezTo>
                    <a:cubicBezTo>
                      <a:pt x="12" y="78"/>
                      <a:pt x="6" y="77"/>
                      <a:pt x="0" y="74"/>
                    </a:cubicBezTo>
                    <a:cubicBezTo>
                      <a:pt x="8" y="80"/>
                      <a:pt x="17" y="83"/>
                      <a:pt x="27" y="83"/>
                    </a:cubicBezTo>
                    <a:cubicBezTo>
                      <a:pt x="51" y="83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5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0" name="Oval 182">
                <a:extLst>
                  <a:ext uri="{FF2B5EF4-FFF2-40B4-BE49-F238E27FC236}">
                    <a16:creationId xmlns:a16="http://schemas.microsoft.com/office/drawing/2014/main" id="{FB317E57-5D97-4F6F-B8A2-4046FA184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6" y="2614"/>
                <a:ext cx="188" cy="201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51" name="Oval 183">
                <a:extLst>
                  <a:ext uri="{FF2B5EF4-FFF2-40B4-BE49-F238E27FC236}">
                    <a16:creationId xmlns:a16="http://schemas.microsoft.com/office/drawing/2014/main" id="{A1452A39-9DEE-46AB-86FC-BFF0D08A9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2770"/>
                <a:ext cx="199" cy="212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52" name="Oval 184">
                <a:extLst>
                  <a:ext uri="{FF2B5EF4-FFF2-40B4-BE49-F238E27FC236}">
                    <a16:creationId xmlns:a16="http://schemas.microsoft.com/office/drawing/2014/main" id="{9F9EEB3D-20CF-4AB1-A974-3BDB2F847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9" y="3360"/>
                <a:ext cx="207" cy="221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53" name="Oval 185">
                <a:extLst>
                  <a:ext uri="{FF2B5EF4-FFF2-40B4-BE49-F238E27FC236}">
                    <a16:creationId xmlns:a16="http://schemas.microsoft.com/office/drawing/2014/main" id="{4766F6EC-3E29-4DB1-A621-0B1E3396A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3313"/>
                <a:ext cx="207" cy="221"/>
              </a:xfrm>
              <a:prstGeom prst="ellipse">
                <a:avLst/>
              </a:prstGeom>
              <a:solidFill>
                <a:srgbClr val="FDE8D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54" name="Oval 186">
                <a:extLst>
                  <a:ext uri="{FF2B5EF4-FFF2-40B4-BE49-F238E27FC236}">
                    <a16:creationId xmlns:a16="http://schemas.microsoft.com/office/drawing/2014/main" id="{8BD191CF-3AEE-4B91-AD20-55F77AA1D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5" y="2121"/>
                <a:ext cx="109" cy="116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55" name="Oval 187">
                <a:extLst>
                  <a:ext uri="{FF2B5EF4-FFF2-40B4-BE49-F238E27FC236}">
                    <a16:creationId xmlns:a16="http://schemas.microsoft.com/office/drawing/2014/main" id="{D5D6A554-5FAB-40A3-BB21-8C4D2C978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0" y="2043"/>
                <a:ext cx="109" cy="118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56" name="Oval 188">
                <a:extLst>
                  <a:ext uri="{FF2B5EF4-FFF2-40B4-BE49-F238E27FC236}">
                    <a16:creationId xmlns:a16="http://schemas.microsoft.com/office/drawing/2014/main" id="{6F32DD68-4E94-4C82-B1DC-0BC28E49D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2496"/>
                <a:ext cx="207" cy="22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57" name="Freeform 189">
                <a:extLst>
                  <a:ext uri="{FF2B5EF4-FFF2-40B4-BE49-F238E27FC236}">
                    <a16:creationId xmlns:a16="http://schemas.microsoft.com/office/drawing/2014/main" id="{7790C4A0-47D2-4A39-9966-BBAB5E517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518"/>
                <a:ext cx="146" cy="188"/>
              </a:xfrm>
              <a:custGeom>
                <a:avLst/>
                <a:gdLst>
                  <a:gd name="T0" fmla="*/ 400 w 70"/>
                  <a:gd name="T1" fmla="*/ 0 h 84"/>
                  <a:gd name="T2" fmla="*/ 553 w 70"/>
                  <a:gd name="T3" fmla="*/ 392 h 84"/>
                  <a:gd name="T4" fmla="*/ 165 w 70"/>
                  <a:gd name="T5" fmla="*/ 886 h 84"/>
                  <a:gd name="T6" fmla="*/ 0 w 70"/>
                  <a:gd name="T7" fmla="*/ 842 h 84"/>
                  <a:gd name="T8" fmla="*/ 244 w 70"/>
                  <a:gd name="T9" fmla="*/ 942 h 84"/>
                  <a:gd name="T10" fmla="*/ 636 w 70"/>
                  <a:gd name="T11" fmla="*/ 450 h 84"/>
                  <a:gd name="T12" fmla="*/ 400 w 7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4">
                    <a:moveTo>
                      <a:pt x="44" y="0"/>
                    </a:moveTo>
                    <a:cubicBezTo>
                      <a:pt x="55" y="8"/>
                      <a:pt x="61" y="21"/>
                      <a:pt x="61" y="35"/>
                    </a:cubicBezTo>
                    <a:cubicBezTo>
                      <a:pt x="61" y="59"/>
                      <a:pt x="42" y="79"/>
                      <a:pt x="18" y="79"/>
                    </a:cubicBezTo>
                    <a:cubicBezTo>
                      <a:pt x="11" y="79"/>
                      <a:pt x="5" y="77"/>
                      <a:pt x="0" y="75"/>
                    </a:cubicBezTo>
                    <a:cubicBezTo>
                      <a:pt x="7" y="80"/>
                      <a:pt x="17" y="84"/>
                      <a:pt x="27" y="84"/>
                    </a:cubicBezTo>
                    <a:cubicBezTo>
                      <a:pt x="51" y="84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4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8" name="Oval 190">
                <a:extLst>
                  <a:ext uri="{FF2B5EF4-FFF2-40B4-BE49-F238E27FC236}">
                    <a16:creationId xmlns:a16="http://schemas.microsoft.com/office/drawing/2014/main" id="{2B1D6BA4-2524-4310-A8FC-277D5D303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0" y="2643"/>
                <a:ext cx="207" cy="221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59" name="Oval 191">
                <a:extLst>
                  <a:ext uri="{FF2B5EF4-FFF2-40B4-BE49-F238E27FC236}">
                    <a16:creationId xmlns:a16="http://schemas.microsoft.com/office/drawing/2014/main" id="{33E7B2C7-47C2-4420-A128-E15A0EA0B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9" y="2471"/>
                <a:ext cx="209" cy="224"/>
              </a:xfrm>
              <a:prstGeom prst="ellipse">
                <a:avLst/>
              </a:prstGeom>
              <a:solidFill>
                <a:srgbClr val="FDE8D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60" name="Freeform 192">
                <a:extLst>
                  <a:ext uri="{FF2B5EF4-FFF2-40B4-BE49-F238E27FC236}">
                    <a16:creationId xmlns:a16="http://schemas.microsoft.com/office/drawing/2014/main" id="{A751CA82-1FEF-49B4-9AEE-98FCB26DE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498"/>
                <a:ext cx="147" cy="188"/>
              </a:xfrm>
              <a:custGeom>
                <a:avLst/>
                <a:gdLst>
                  <a:gd name="T0" fmla="*/ 405 w 70"/>
                  <a:gd name="T1" fmla="*/ 0 h 84"/>
                  <a:gd name="T2" fmla="*/ 565 w 70"/>
                  <a:gd name="T3" fmla="*/ 392 h 84"/>
                  <a:gd name="T4" fmla="*/ 168 w 70"/>
                  <a:gd name="T5" fmla="*/ 877 h 84"/>
                  <a:gd name="T6" fmla="*/ 0 w 70"/>
                  <a:gd name="T7" fmla="*/ 842 h 84"/>
                  <a:gd name="T8" fmla="*/ 244 w 70"/>
                  <a:gd name="T9" fmla="*/ 942 h 84"/>
                  <a:gd name="T10" fmla="*/ 649 w 70"/>
                  <a:gd name="T11" fmla="*/ 450 h 84"/>
                  <a:gd name="T12" fmla="*/ 405 w 7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4">
                    <a:moveTo>
                      <a:pt x="44" y="0"/>
                    </a:moveTo>
                    <a:cubicBezTo>
                      <a:pt x="54" y="8"/>
                      <a:pt x="61" y="21"/>
                      <a:pt x="61" y="35"/>
                    </a:cubicBezTo>
                    <a:cubicBezTo>
                      <a:pt x="61" y="59"/>
                      <a:pt x="42" y="78"/>
                      <a:pt x="18" y="78"/>
                    </a:cubicBezTo>
                    <a:cubicBezTo>
                      <a:pt x="11" y="78"/>
                      <a:pt x="5" y="77"/>
                      <a:pt x="0" y="75"/>
                    </a:cubicBezTo>
                    <a:cubicBezTo>
                      <a:pt x="7" y="80"/>
                      <a:pt x="16" y="84"/>
                      <a:pt x="26" y="84"/>
                    </a:cubicBezTo>
                    <a:cubicBezTo>
                      <a:pt x="50" y="84"/>
                      <a:pt x="70" y="64"/>
                      <a:pt x="70" y="40"/>
                    </a:cubicBezTo>
                    <a:cubicBezTo>
                      <a:pt x="70" y="22"/>
                      <a:pt x="59" y="7"/>
                      <a:pt x="44" y="0"/>
                    </a:cubicBezTo>
                    <a:close/>
                  </a:path>
                </a:pathLst>
              </a:custGeom>
              <a:solidFill>
                <a:srgbClr val="FAC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1" name="Freeform 193">
                <a:extLst>
                  <a:ext uri="{FF2B5EF4-FFF2-40B4-BE49-F238E27FC236}">
                    <a16:creationId xmlns:a16="http://schemas.microsoft.com/office/drawing/2014/main" id="{62C100F6-4933-4E03-A93A-77453691B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721"/>
                <a:ext cx="94" cy="121"/>
              </a:xfrm>
              <a:custGeom>
                <a:avLst/>
                <a:gdLst>
                  <a:gd name="T0" fmla="*/ 253 w 45"/>
                  <a:gd name="T1" fmla="*/ 0 h 54"/>
                  <a:gd name="T2" fmla="*/ 353 w 45"/>
                  <a:gd name="T3" fmla="*/ 246 h 54"/>
                  <a:gd name="T4" fmla="*/ 100 w 45"/>
                  <a:gd name="T5" fmla="*/ 562 h 54"/>
                  <a:gd name="T6" fmla="*/ 0 w 45"/>
                  <a:gd name="T7" fmla="*/ 542 h 54"/>
                  <a:gd name="T8" fmla="*/ 157 w 45"/>
                  <a:gd name="T9" fmla="*/ 607 h 54"/>
                  <a:gd name="T10" fmla="*/ 409 w 45"/>
                  <a:gd name="T11" fmla="*/ 280 h 54"/>
                  <a:gd name="T12" fmla="*/ 253 w 45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54">
                    <a:moveTo>
                      <a:pt x="28" y="0"/>
                    </a:moveTo>
                    <a:cubicBezTo>
                      <a:pt x="35" y="5"/>
                      <a:pt x="39" y="13"/>
                      <a:pt x="39" y="22"/>
                    </a:cubicBezTo>
                    <a:cubicBezTo>
                      <a:pt x="39" y="38"/>
                      <a:pt x="27" y="50"/>
                      <a:pt x="11" y="50"/>
                    </a:cubicBezTo>
                    <a:cubicBezTo>
                      <a:pt x="7" y="50"/>
                      <a:pt x="3" y="49"/>
                      <a:pt x="0" y="48"/>
                    </a:cubicBezTo>
                    <a:cubicBezTo>
                      <a:pt x="5" y="51"/>
                      <a:pt x="10" y="54"/>
                      <a:pt x="17" y="54"/>
                    </a:cubicBezTo>
                    <a:cubicBezTo>
                      <a:pt x="32" y="54"/>
                      <a:pt x="45" y="41"/>
                      <a:pt x="45" y="25"/>
                    </a:cubicBezTo>
                    <a:cubicBezTo>
                      <a:pt x="45" y="14"/>
                      <a:pt x="38" y="4"/>
                      <a:pt x="28" y="0"/>
                    </a:cubicBezTo>
                    <a:close/>
                  </a:path>
                </a:pathLst>
              </a:custGeom>
              <a:solidFill>
                <a:srgbClr val="FAC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2" name="Freeform 194">
                <a:extLst>
                  <a:ext uri="{FF2B5EF4-FFF2-40B4-BE49-F238E27FC236}">
                    <a16:creationId xmlns:a16="http://schemas.microsoft.com/office/drawing/2014/main" id="{49438DC7-3865-4B6D-9505-AF4CFA872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2766"/>
                <a:ext cx="94" cy="120"/>
              </a:xfrm>
              <a:custGeom>
                <a:avLst/>
                <a:gdLst>
                  <a:gd name="T0" fmla="*/ 253 w 45"/>
                  <a:gd name="T1" fmla="*/ 0 h 54"/>
                  <a:gd name="T2" fmla="*/ 353 w 45"/>
                  <a:gd name="T3" fmla="*/ 242 h 54"/>
                  <a:gd name="T4" fmla="*/ 100 w 45"/>
                  <a:gd name="T5" fmla="*/ 549 h 54"/>
                  <a:gd name="T6" fmla="*/ 0 w 45"/>
                  <a:gd name="T7" fmla="*/ 529 h 54"/>
                  <a:gd name="T8" fmla="*/ 157 w 45"/>
                  <a:gd name="T9" fmla="*/ 593 h 54"/>
                  <a:gd name="T10" fmla="*/ 409 w 45"/>
                  <a:gd name="T11" fmla="*/ 276 h 54"/>
                  <a:gd name="T12" fmla="*/ 253 w 45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54">
                    <a:moveTo>
                      <a:pt x="28" y="0"/>
                    </a:moveTo>
                    <a:cubicBezTo>
                      <a:pt x="35" y="5"/>
                      <a:pt x="39" y="13"/>
                      <a:pt x="39" y="22"/>
                    </a:cubicBezTo>
                    <a:cubicBezTo>
                      <a:pt x="39" y="38"/>
                      <a:pt x="27" y="50"/>
                      <a:pt x="11" y="50"/>
                    </a:cubicBezTo>
                    <a:cubicBezTo>
                      <a:pt x="7" y="50"/>
                      <a:pt x="3" y="49"/>
                      <a:pt x="0" y="48"/>
                    </a:cubicBezTo>
                    <a:cubicBezTo>
                      <a:pt x="5" y="51"/>
                      <a:pt x="10" y="54"/>
                      <a:pt x="17" y="54"/>
                    </a:cubicBezTo>
                    <a:cubicBezTo>
                      <a:pt x="32" y="54"/>
                      <a:pt x="45" y="41"/>
                      <a:pt x="45" y="25"/>
                    </a:cubicBezTo>
                    <a:cubicBezTo>
                      <a:pt x="45" y="14"/>
                      <a:pt x="38" y="4"/>
                      <a:pt x="28" y="0"/>
                    </a:cubicBezTo>
                    <a:close/>
                  </a:path>
                </a:pathLst>
              </a:custGeom>
              <a:solidFill>
                <a:srgbClr val="F8BB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3" name="Freeform 195">
                <a:extLst>
                  <a:ext uri="{FF2B5EF4-FFF2-40B4-BE49-F238E27FC236}">
                    <a16:creationId xmlns:a16="http://schemas.microsoft.com/office/drawing/2014/main" id="{323A2973-7BF1-45E2-8EC4-EDC6CD04D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2668"/>
                <a:ext cx="146" cy="185"/>
              </a:xfrm>
              <a:custGeom>
                <a:avLst/>
                <a:gdLst>
                  <a:gd name="T0" fmla="*/ 409 w 70"/>
                  <a:gd name="T1" fmla="*/ 0 h 83"/>
                  <a:gd name="T2" fmla="*/ 561 w 70"/>
                  <a:gd name="T3" fmla="*/ 388 h 83"/>
                  <a:gd name="T4" fmla="*/ 165 w 70"/>
                  <a:gd name="T5" fmla="*/ 865 h 83"/>
                  <a:gd name="T6" fmla="*/ 0 w 70"/>
                  <a:gd name="T7" fmla="*/ 820 h 83"/>
                  <a:gd name="T8" fmla="*/ 244 w 70"/>
                  <a:gd name="T9" fmla="*/ 918 h 83"/>
                  <a:gd name="T10" fmla="*/ 636 w 70"/>
                  <a:gd name="T11" fmla="*/ 441 h 83"/>
                  <a:gd name="T12" fmla="*/ 409 w 70"/>
                  <a:gd name="T13" fmla="*/ 0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3">
                    <a:moveTo>
                      <a:pt x="45" y="0"/>
                    </a:moveTo>
                    <a:cubicBezTo>
                      <a:pt x="55" y="8"/>
                      <a:pt x="62" y="20"/>
                      <a:pt x="62" y="35"/>
                    </a:cubicBezTo>
                    <a:cubicBezTo>
                      <a:pt x="62" y="59"/>
                      <a:pt x="42" y="78"/>
                      <a:pt x="18" y="78"/>
                    </a:cubicBezTo>
                    <a:cubicBezTo>
                      <a:pt x="12" y="78"/>
                      <a:pt x="6" y="77"/>
                      <a:pt x="0" y="74"/>
                    </a:cubicBezTo>
                    <a:cubicBezTo>
                      <a:pt x="8" y="80"/>
                      <a:pt x="17" y="83"/>
                      <a:pt x="27" y="83"/>
                    </a:cubicBezTo>
                    <a:cubicBezTo>
                      <a:pt x="51" y="83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5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4" name="Freeform 196">
                <a:extLst>
                  <a:ext uri="{FF2B5EF4-FFF2-40B4-BE49-F238E27FC236}">
                    <a16:creationId xmlns:a16="http://schemas.microsoft.com/office/drawing/2014/main" id="{F10D503A-C68A-4AB0-95AB-4259E970C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335"/>
                <a:ext cx="147" cy="188"/>
              </a:xfrm>
              <a:custGeom>
                <a:avLst/>
                <a:gdLst>
                  <a:gd name="T0" fmla="*/ 405 w 70"/>
                  <a:gd name="T1" fmla="*/ 0 h 84"/>
                  <a:gd name="T2" fmla="*/ 565 w 70"/>
                  <a:gd name="T3" fmla="*/ 392 h 84"/>
                  <a:gd name="T4" fmla="*/ 168 w 70"/>
                  <a:gd name="T5" fmla="*/ 877 h 84"/>
                  <a:gd name="T6" fmla="*/ 0 w 70"/>
                  <a:gd name="T7" fmla="*/ 842 h 84"/>
                  <a:gd name="T8" fmla="*/ 244 w 70"/>
                  <a:gd name="T9" fmla="*/ 942 h 84"/>
                  <a:gd name="T10" fmla="*/ 649 w 70"/>
                  <a:gd name="T11" fmla="*/ 450 h 84"/>
                  <a:gd name="T12" fmla="*/ 405 w 7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4">
                    <a:moveTo>
                      <a:pt x="44" y="0"/>
                    </a:moveTo>
                    <a:cubicBezTo>
                      <a:pt x="54" y="8"/>
                      <a:pt x="61" y="21"/>
                      <a:pt x="61" y="35"/>
                    </a:cubicBezTo>
                    <a:cubicBezTo>
                      <a:pt x="61" y="59"/>
                      <a:pt x="42" y="78"/>
                      <a:pt x="18" y="78"/>
                    </a:cubicBezTo>
                    <a:cubicBezTo>
                      <a:pt x="11" y="78"/>
                      <a:pt x="5" y="77"/>
                      <a:pt x="0" y="75"/>
                    </a:cubicBezTo>
                    <a:cubicBezTo>
                      <a:pt x="7" y="80"/>
                      <a:pt x="16" y="84"/>
                      <a:pt x="26" y="84"/>
                    </a:cubicBezTo>
                    <a:cubicBezTo>
                      <a:pt x="50" y="84"/>
                      <a:pt x="70" y="64"/>
                      <a:pt x="70" y="40"/>
                    </a:cubicBezTo>
                    <a:cubicBezTo>
                      <a:pt x="70" y="22"/>
                      <a:pt x="59" y="7"/>
                      <a:pt x="44" y="0"/>
                    </a:cubicBezTo>
                    <a:close/>
                  </a:path>
                </a:pathLst>
              </a:custGeom>
              <a:solidFill>
                <a:srgbClr val="FAC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5" name="Freeform 197">
                <a:extLst>
                  <a:ext uri="{FF2B5EF4-FFF2-40B4-BE49-F238E27FC236}">
                    <a16:creationId xmlns:a16="http://schemas.microsoft.com/office/drawing/2014/main" id="{618A3F6A-7D97-4EDA-8282-894B810FB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3384"/>
                <a:ext cx="146" cy="185"/>
              </a:xfrm>
              <a:custGeom>
                <a:avLst/>
                <a:gdLst>
                  <a:gd name="T0" fmla="*/ 409 w 70"/>
                  <a:gd name="T1" fmla="*/ 0 h 83"/>
                  <a:gd name="T2" fmla="*/ 561 w 70"/>
                  <a:gd name="T3" fmla="*/ 388 h 83"/>
                  <a:gd name="T4" fmla="*/ 165 w 70"/>
                  <a:gd name="T5" fmla="*/ 865 h 83"/>
                  <a:gd name="T6" fmla="*/ 0 w 70"/>
                  <a:gd name="T7" fmla="*/ 820 h 83"/>
                  <a:gd name="T8" fmla="*/ 244 w 70"/>
                  <a:gd name="T9" fmla="*/ 918 h 83"/>
                  <a:gd name="T10" fmla="*/ 636 w 70"/>
                  <a:gd name="T11" fmla="*/ 441 h 83"/>
                  <a:gd name="T12" fmla="*/ 409 w 70"/>
                  <a:gd name="T13" fmla="*/ 0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3">
                    <a:moveTo>
                      <a:pt x="45" y="0"/>
                    </a:moveTo>
                    <a:cubicBezTo>
                      <a:pt x="55" y="8"/>
                      <a:pt x="62" y="20"/>
                      <a:pt x="62" y="35"/>
                    </a:cubicBezTo>
                    <a:cubicBezTo>
                      <a:pt x="62" y="59"/>
                      <a:pt x="42" y="78"/>
                      <a:pt x="18" y="78"/>
                    </a:cubicBezTo>
                    <a:cubicBezTo>
                      <a:pt x="12" y="78"/>
                      <a:pt x="6" y="77"/>
                      <a:pt x="0" y="74"/>
                    </a:cubicBezTo>
                    <a:cubicBezTo>
                      <a:pt x="8" y="80"/>
                      <a:pt x="17" y="83"/>
                      <a:pt x="27" y="83"/>
                    </a:cubicBezTo>
                    <a:cubicBezTo>
                      <a:pt x="51" y="83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5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6" name="Oval 198">
                <a:extLst>
                  <a:ext uri="{FF2B5EF4-FFF2-40B4-BE49-F238E27FC236}">
                    <a16:creationId xmlns:a16="http://schemas.microsoft.com/office/drawing/2014/main" id="{71D91B0E-BF1F-47D6-AB1C-F985C9805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4" y="2518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67" name="Oval 199">
                <a:extLst>
                  <a:ext uri="{FF2B5EF4-FFF2-40B4-BE49-F238E27FC236}">
                    <a16:creationId xmlns:a16="http://schemas.microsoft.com/office/drawing/2014/main" id="{A5CDE92A-37E8-48B9-B4BD-543B1EE64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8" y="2511"/>
                <a:ext cx="19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68" name="Oval 200">
                <a:extLst>
                  <a:ext uri="{FF2B5EF4-FFF2-40B4-BE49-F238E27FC236}">
                    <a16:creationId xmlns:a16="http://schemas.microsoft.com/office/drawing/2014/main" id="{7B360A2F-D7AB-42DC-B6F6-783513AF6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2" y="2561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69" name="Oval 201">
                <a:extLst>
                  <a:ext uri="{FF2B5EF4-FFF2-40B4-BE49-F238E27FC236}">
                    <a16:creationId xmlns:a16="http://schemas.microsoft.com/office/drawing/2014/main" id="{96064CD5-78D2-45CF-82DD-F26264B37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4" y="3353"/>
                <a:ext cx="36" cy="3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70" name="Oval 202">
                <a:extLst>
                  <a:ext uri="{FF2B5EF4-FFF2-40B4-BE49-F238E27FC236}">
                    <a16:creationId xmlns:a16="http://schemas.microsoft.com/office/drawing/2014/main" id="{2429F09A-5CDF-417B-B634-656234299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" y="3344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71" name="Oval 203">
                <a:extLst>
                  <a:ext uri="{FF2B5EF4-FFF2-40B4-BE49-F238E27FC236}">
                    <a16:creationId xmlns:a16="http://schemas.microsoft.com/office/drawing/2014/main" id="{F37D37B0-6012-43F6-AC88-C0591E177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2" y="339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72" name="Oval 204">
                <a:extLst>
                  <a:ext uri="{FF2B5EF4-FFF2-40B4-BE49-F238E27FC236}">
                    <a16:creationId xmlns:a16="http://schemas.microsoft.com/office/drawing/2014/main" id="{CB67849E-E902-48D6-B3FF-CA0DC1A91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3389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4820" name="Group 406">
              <a:extLst>
                <a:ext uri="{FF2B5EF4-FFF2-40B4-BE49-F238E27FC236}">
                  <a16:creationId xmlns:a16="http://schemas.microsoft.com/office/drawing/2014/main" id="{43A1AE10-908F-43C2-AE72-73A32B627A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" y="1505"/>
              <a:ext cx="1700" cy="2381"/>
              <a:chOff x="2369" y="1505"/>
              <a:chExt cx="1700" cy="2381"/>
            </a:xfrm>
          </p:grpSpPr>
          <p:sp>
            <p:nvSpPr>
              <p:cNvPr id="34873" name="Oval 206">
                <a:extLst>
                  <a:ext uri="{FF2B5EF4-FFF2-40B4-BE49-F238E27FC236}">
                    <a16:creationId xmlns:a16="http://schemas.microsoft.com/office/drawing/2014/main" id="{B3721529-6F93-4D2E-A4C8-30FA8F2E9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3382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74" name="Oval 207">
                <a:extLst>
                  <a:ext uri="{FF2B5EF4-FFF2-40B4-BE49-F238E27FC236}">
                    <a16:creationId xmlns:a16="http://schemas.microsoft.com/office/drawing/2014/main" id="{60A66678-E390-4764-B75B-CD7CF9F9B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5" y="3431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75" name="Oval 208">
                <a:extLst>
                  <a:ext uri="{FF2B5EF4-FFF2-40B4-BE49-F238E27FC236}">
                    <a16:creationId xmlns:a16="http://schemas.microsoft.com/office/drawing/2014/main" id="{E42E4087-CC9D-451F-A446-F5A73084C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3275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76" name="Oval 209">
                <a:extLst>
                  <a:ext uri="{FF2B5EF4-FFF2-40B4-BE49-F238E27FC236}">
                    <a16:creationId xmlns:a16="http://schemas.microsoft.com/office/drawing/2014/main" id="{1FAA9909-089F-41E8-B664-C3FD97B6E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3268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77" name="Oval 210">
                <a:extLst>
                  <a:ext uri="{FF2B5EF4-FFF2-40B4-BE49-F238E27FC236}">
                    <a16:creationId xmlns:a16="http://schemas.microsoft.com/office/drawing/2014/main" id="{BABF452D-AACE-46A1-8FEA-F51244914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7" y="3311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78" name="Oval 211">
                <a:extLst>
                  <a:ext uri="{FF2B5EF4-FFF2-40B4-BE49-F238E27FC236}">
                    <a16:creationId xmlns:a16="http://schemas.microsoft.com/office/drawing/2014/main" id="{B8667077-3C78-4F85-BC26-20A7DE0D4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382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79" name="Oval 212">
                <a:extLst>
                  <a:ext uri="{FF2B5EF4-FFF2-40B4-BE49-F238E27FC236}">
                    <a16:creationId xmlns:a16="http://schemas.microsoft.com/office/drawing/2014/main" id="{40E1C830-EE92-400A-9D65-D458AC7D0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2" y="3375"/>
                <a:ext cx="18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80" name="Oval 213">
                <a:extLst>
                  <a:ext uri="{FF2B5EF4-FFF2-40B4-BE49-F238E27FC236}">
                    <a16:creationId xmlns:a16="http://schemas.microsoft.com/office/drawing/2014/main" id="{AF00A1A1-7736-4788-B32D-110C7CE38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418"/>
                <a:ext cx="11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81" name="Oval 214">
                <a:extLst>
                  <a:ext uri="{FF2B5EF4-FFF2-40B4-BE49-F238E27FC236}">
                    <a16:creationId xmlns:a16="http://schemas.microsoft.com/office/drawing/2014/main" id="{4480A965-64B7-44B4-B5D8-2838547D0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2744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82" name="Oval 215">
                <a:extLst>
                  <a:ext uri="{FF2B5EF4-FFF2-40B4-BE49-F238E27FC236}">
                    <a16:creationId xmlns:a16="http://schemas.microsoft.com/office/drawing/2014/main" id="{A2CAC644-12D6-40F2-8EE1-0DDC815AF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2737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83" name="Oval 216">
                <a:extLst>
                  <a:ext uri="{FF2B5EF4-FFF2-40B4-BE49-F238E27FC236}">
                    <a16:creationId xmlns:a16="http://schemas.microsoft.com/office/drawing/2014/main" id="{B8E0B304-10DC-4AA7-8E55-3018513DE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8" y="277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84" name="Oval 217">
                <a:extLst>
                  <a:ext uri="{FF2B5EF4-FFF2-40B4-BE49-F238E27FC236}">
                    <a16:creationId xmlns:a16="http://schemas.microsoft.com/office/drawing/2014/main" id="{B42ABEFC-DA53-42EC-9A62-67365939F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2639"/>
                <a:ext cx="30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85" name="Oval 218">
                <a:extLst>
                  <a:ext uri="{FF2B5EF4-FFF2-40B4-BE49-F238E27FC236}">
                    <a16:creationId xmlns:a16="http://schemas.microsoft.com/office/drawing/2014/main" id="{8B62D6EF-C7A1-4D91-A9D5-C93CAB4FD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3" y="2632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86" name="Oval 219">
                <a:extLst>
                  <a:ext uri="{FF2B5EF4-FFF2-40B4-BE49-F238E27FC236}">
                    <a16:creationId xmlns:a16="http://schemas.microsoft.com/office/drawing/2014/main" id="{CC5819CA-D27C-4E2A-94BA-21ACD1062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5" y="267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87" name="Oval 220">
                <a:extLst>
                  <a:ext uri="{FF2B5EF4-FFF2-40B4-BE49-F238E27FC236}">
                    <a16:creationId xmlns:a16="http://schemas.microsoft.com/office/drawing/2014/main" id="{A65BC93A-5686-470B-B77C-8AC57AAE0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3" y="2721"/>
                <a:ext cx="29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88" name="Oval 221">
                <a:extLst>
                  <a:ext uri="{FF2B5EF4-FFF2-40B4-BE49-F238E27FC236}">
                    <a16:creationId xmlns:a16="http://schemas.microsoft.com/office/drawing/2014/main" id="{77A13634-3B65-46BA-9552-EF626AA2A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715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89" name="Oval 222">
                <a:extLst>
                  <a:ext uri="{FF2B5EF4-FFF2-40B4-BE49-F238E27FC236}">
                    <a16:creationId xmlns:a16="http://schemas.microsoft.com/office/drawing/2014/main" id="{CD68B3A2-0BC4-4F1E-B18C-348A9CBA5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1" y="2757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90" name="Oval 223">
                <a:extLst>
                  <a:ext uri="{FF2B5EF4-FFF2-40B4-BE49-F238E27FC236}">
                    <a16:creationId xmlns:a16="http://schemas.microsoft.com/office/drawing/2014/main" id="{54582F34-3699-458C-A137-2DA2DC656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0" y="2674"/>
                <a:ext cx="29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91" name="Oval 224">
                <a:extLst>
                  <a:ext uri="{FF2B5EF4-FFF2-40B4-BE49-F238E27FC236}">
                    <a16:creationId xmlns:a16="http://schemas.microsoft.com/office/drawing/2014/main" id="{A1790B22-11BE-41CF-8174-83125C3D8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5" y="2668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92" name="Oval 225">
                <a:extLst>
                  <a:ext uri="{FF2B5EF4-FFF2-40B4-BE49-F238E27FC236}">
                    <a16:creationId xmlns:a16="http://schemas.microsoft.com/office/drawing/2014/main" id="{E7272CCB-0486-4752-97B0-7DA5A916A4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" y="3215"/>
                <a:ext cx="30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93" name="Oval 226">
                <a:extLst>
                  <a:ext uri="{FF2B5EF4-FFF2-40B4-BE49-F238E27FC236}">
                    <a16:creationId xmlns:a16="http://schemas.microsoft.com/office/drawing/2014/main" id="{4E48640F-B79B-401B-905F-A10C7B552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4" y="3210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94" name="Oval 227">
                <a:extLst>
                  <a:ext uri="{FF2B5EF4-FFF2-40B4-BE49-F238E27FC236}">
                    <a16:creationId xmlns:a16="http://schemas.microsoft.com/office/drawing/2014/main" id="{759A8B0D-98B1-4C5D-9CB9-B29E48B8B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" y="325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95" name="Oval 228">
                <a:extLst>
                  <a:ext uri="{FF2B5EF4-FFF2-40B4-BE49-F238E27FC236}">
                    <a16:creationId xmlns:a16="http://schemas.microsoft.com/office/drawing/2014/main" id="{A8D2D748-8090-4482-BB3C-ABE6E0C02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1" y="3188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96" name="Oval 229">
                <a:extLst>
                  <a:ext uri="{FF2B5EF4-FFF2-40B4-BE49-F238E27FC236}">
                    <a16:creationId xmlns:a16="http://schemas.microsoft.com/office/drawing/2014/main" id="{875B6799-BB34-46F4-BF2B-4A4177304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6" y="3181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97" name="Oval 230">
                <a:extLst>
                  <a:ext uri="{FF2B5EF4-FFF2-40B4-BE49-F238E27FC236}">
                    <a16:creationId xmlns:a16="http://schemas.microsoft.com/office/drawing/2014/main" id="{3712F21E-8359-49AF-8E3C-FA73C4A54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322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98" name="Oval 231">
                <a:extLst>
                  <a:ext uri="{FF2B5EF4-FFF2-40B4-BE49-F238E27FC236}">
                    <a16:creationId xmlns:a16="http://schemas.microsoft.com/office/drawing/2014/main" id="{46515B1B-D18D-4B8B-A578-5FB0B484FE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3248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99" name="Oval 232">
                <a:extLst>
                  <a:ext uri="{FF2B5EF4-FFF2-40B4-BE49-F238E27FC236}">
                    <a16:creationId xmlns:a16="http://schemas.microsoft.com/office/drawing/2014/main" id="{55425540-89A5-4784-8BED-12CEB5FD6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241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00" name="Oval 233">
                <a:extLst>
                  <a:ext uri="{FF2B5EF4-FFF2-40B4-BE49-F238E27FC236}">
                    <a16:creationId xmlns:a16="http://schemas.microsoft.com/office/drawing/2014/main" id="{2C337A8D-E0F9-4151-84E1-3965F1921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3322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01" name="Oval 234">
                <a:extLst>
                  <a:ext uri="{FF2B5EF4-FFF2-40B4-BE49-F238E27FC236}">
                    <a16:creationId xmlns:a16="http://schemas.microsoft.com/office/drawing/2014/main" id="{3B9CFE2D-EA57-4014-BED6-0EBA51CBA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8" y="331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02" name="Oval 235">
                <a:extLst>
                  <a:ext uri="{FF2B5EF4-FFF2-40B4-BE49-F238E27FC236}">
                    <a16:creationId xmlns:a16="http://schemas.microsoft.com/office/drawing/2014/main" id="{BD04D885-028F-40DC-A65B-F2D217730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3" y="3552"/>
                <a:ext cx="33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03" name="Oval 236">
                <a:extLst>
                  <a:ext uri="{FF2B5EF4-FFF2-40B4-BE49-F238E27FC236}">
                    <a16:creationId xmlns:a16="http://schemas.microsoft.com/office/drawing/2014/main" id="{6D04AABB-65F2-4CA7-8454-D06CA3509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4" y="3545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04" name="Oval 237">
                <a:extLst>
                  <a:ext uri="{FF2B5EF4-FFF2-40B4-BE49-F238E27FC236}">
                    <a16:creationId xmlns:a16="http://schemas.microsoft.com/office/drawing/2014/main" id="{7AE1B599-4123-4084-8A8C-32AD32158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359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05" name="Oval 238">
                <a:extLst>
                  <a:ext uri="{FF2B5EF4-FFF2-40B4-BE49-F238E27FC236}">
                    <a16:creationId xmlns:a16="http://schemas.microsoft.com/office/drawing/2014/main" id="{6BCE3DDF-E830-4356-9047-3F15251D6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5" y="2683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06" name="Oval 239">
                <a:extLst>
                  <a:ext uri="{FF2B5EF4-FFF2-40B4-BE49-F238E27FC236}">
                    <a16:creationId xmlns:a16="http://schemas.microsoft.com/office/drawing/2014/main" id="{3A004A34-533D-47A9-9FA8-76F24F74E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" y="2677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07" name="Oval 240">
                <a:extLst>
                  <a:ext uri="{FF2B5EF4-FFF2-40B4-BE49-F238E27FC236}">
                    <a16:creationId xmlns:a16="http://schemas.microsoft.com/office/drawing/2014/main" id="{BAB9321B-7659-4404-B0AE-E7AE27429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26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08" name="Oval 241">
                <a:extLst>
                  <a:ext uri="{FF2B5EF4-FFF2-40B4-BE49-F238E27FC236}">
                    <a16:creationId xmlns:a16="http://schemas.microsoft.com/office/drawing/2014/main" id="{F0C1BDFC-7FAE-40C1-AE1F-8CC59259A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3" y="2607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09" name="Oval 242">
                <a:extLst>
                  <a:ext uri="{FF2B5EF4-FFF2-40B4-BE49-F238E27FC236}">
                    <a16:creationId xmlns:a16="http://schemas.microsoft.com/office/drawing/2014/main" id="{E28B99A6-993A-44CC-B6C5-2056321B9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7" y="2601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10" name="Oval 243">
                <a:extLst>
                  <a:ext uri="{FF2B5EF4-FFF2-40B4-BE49-F238E27FC236}">
                    <a16:creationId xmlns:a16="http://schemas.microsoft.com/office/drawing/2014/main" id="{A31C7360-3A5C-4F13-A3A0-B79E5A46E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0" y="2650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11" name="Oval 244">
                <a:extLst>
                  <a:ext uri="{FF2B5EF4-FFF2-40B4-BE49-F238E27FC236}">
                    <a16:creationId xmlns:a16="http://schemas.microsoft.com/office/drawing/2014/main" id="{2EB69F43-4492-40F6-B05B-7DB4063C2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3" y="3174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12" name="Oval 245">
                <a:extLst>
                  <a:ext uri="{FF2B5EF4-FFF2-40B4-BE49-F238E27FC236}">
                    <a16:creationId xmlns:a16="http://schemas.microsoft.com/office/drawing/2014/main" id="{80FECBE3-3E46-4427-BB0C-E792EB020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" y="3168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13" name="Oval 246">
                <a:extLst>
                  <a:ext uri="{FF2B5EF4-FFF2-40B4-BE49-F238E27FC236}">
                    <a16:creationId xmlns:a16="http://schemas.microsoft.com/office/drawing/2014/main" id="{01AC8E77-C3DD-41E1-B1EE-4F08F51FE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1" y="3217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14" name="Oval 247">
                <a:extLst>
                  <a:ext uri="{FF2B5EF4-FFF2-40B4-BE49-F238E27FC236}">
                    <a16:creationId xmlns:a16="http://schemas.microsoft.com/office/drawing/2014/main" id="{9150CE86-38D4-47CF-821A-52183B211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8" y="3286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15" name="Oval 248">
                <a:extLst>
                  <a:ext uri="{FF2B5EF4-FFF2-40B4-BE49-F238E27FC236}">
                    <a16:creationId xmlns:a16="http://schemas.microsoft.com/office/drawing/2014/main" id="{4415E3CC-1DFE-4D2C-B0A8-DA2CFE3B4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3" y="3279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16" name="Oval 249">
                <a:extLst>
                  <a:ext uri="{FF2B5EF4-FFF2-40B4-BE49-F238E27FC236}">
                    <a16:creationId xmlns:a16="http://schemas.microsoft.com/office/drawing/2014/main" id="{DAD17614-2F6F-4797-8F9F-E214FA8A0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6" y="332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17" name="Oval 250">
                <a:extLst>
                  <a:ext uri="{FF2B5EF4-FFF2-40B4-BE49-F238E27FC236}">
                    <a16:creationId xmlns:a16="http://schemas.microsoft.com/office/drawing/2014/main" id="{1020000A-3BC2-438B-8885-AFEDD4C2F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3398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18" name="Oval 251">
                <a:extLst>
                  <a:ext uri="{FF2B5EF4-FFF2-40B4-BE49-F238E27FC236}">
                    <a16:creationId xmlns:a16="http://schemas.microsoft.com/office/drawing/2014/main" id="{1AD4960A-836B-46AC-AB1E-31BB3A51D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5" y="3391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19" name="Oval 252">
                <a:extLst>
                  <a:ext uri="{FF2B5EF4-FFF2-40B4-BE49-F238E27FC236}">
                    <a16:creationId xmlns:a16="http://schemas.microsoft.com/office/drawing/2014/main" id="{8385FE97-D19E-4229-AD9E-E3A316A50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8" y="343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0" name="Oval 253">
                <a:extLst>
                  <a:ext uri="{FF2B5EF4-FFF2-40B4-BE49-F238E27FC236}">
                    <a16:creationId xmlns:a16="http://schemas.microsoft.com/office/drawing/2014/main" id="{987E46A7-EC0A-4A45-9A1E-E4DD8AE62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3540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1" name="Oval 254">
                <a:extLst>
                  <a:ext uri="{FF2B5EF4-FFF2-40B4-BE49-F238E27FC236}">
                    <a16:creationId xmlns:a16="http://schemas.microsoft.com/office/drawing/2014/main" id="{61FB8597-A138-4759-B308-67514D055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3" y="3534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2" name="Oval 255">
                <a:extLst>
                  <a:ext uri="{FF2B5EF4-FFF2-40B4-BE49-F238E27FC236}">
                    <a16:creationId xmlns:a16="http://schemas.microsoft.com/office/drawing/2014/main" id="{89B5AE3D-59EC-479F-8C2A-261887EB0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5" y="357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3" name="Oval 256">
                <a:extLst>
                  <a:ext uri="{FF2B5EF4-FFF2-40B4-BE49-F238E27FC236}">
                    <a16:creationId xmlns:a16="http://schemas.microsoft.com/office/drawing/2014/main" id="{86BE4C34-E85C-46F3-BC1A-E199F0E84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0" y="3081"/>
                <a:ext cx="30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4" name="Oval 257">
                <a:extLst>
                  <a:ext uri="{FF2B5EF4-FFF2-40B4-BE49-F238E27FC236}">
                    <a16:creationId xmlns:a16="http://schemas.microsoft.com/office/drawing/2014/main" id="{A3F090C5-93E4-4C7D-AF40-72459452F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6" y="3074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5" name="Oval 258">
                <a:extLst>
                  <a:ext uri="{FF2B5EF4-FFF2-40B4-BE49-F238E27FC236}">
                    <a16:creationId xmlns:a16="http://schemas.microsoft.com/office/drawing/2014/main" id="{1CA169D8-BF91-4BBC-9E4B-8B9FA488E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3069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6" name="Oval 259">
                <a:extLst>
                  <a:ext uri="{FF2B5EF4-FFF2-40B4-BE49-F238E27FC236}">
                    <a16:creationId xmlns:a16="http://schemas.microsoft.com/office/drawing/2014/main" id="{A11BDF31-A8C4-457B-8CD0-C4E3562D6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6" y="306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7" name="Oval 260">
                <a:extLst>
                  <a:ext uri="{FF2B5EF4-FFF2-40B4-BE49-F238E27FC236}">
                    <a16:creationId xmlns:a16="http://schemas.microsoft.com/office/drawing/2014/main" id="{3BA07729-96C0-4FD9-B0A5-B8FE96D29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05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8" name="Oval 261">
                <a:extLst>
                  <a:ext uri="{FF2B5EF4-FFF2-40B4-BE49-F238E27FC236}">
                    <a16:creationId xmlns:a16="http://schemas.microsoft.com/office/drawing/2014/main" id="{8883DD9E-E5B0-42ED-A987-0E11BCD99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3150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9" name="Oval 262">
                <a:extLst>
                  <a:ext uri="{FF2B5EF4-FFF2-40B4-BE49-F238E27FC236}">
                    <a16:creationId xmlns:a16="http://schemas.microsoft.com/office/drawing/2014/main" id="{40E1CE49-E3A1-43DC-9970-74DECBAF8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5" y="314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30" name="Oval 263">
                <a:extLst>
                  <a:ext uri="{FF2B5EF4-FFF2-40B4-BE49-F238E27FC236}">
                    <a16:creationId xmlns:a16="http://schemas.microsoft.com/office/drawing/2014/main" id="{B2527BC6-C243-4FF5-A94F-528CED973D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0" y="3186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31" name="Oval 264">
                <a:extLst>
                  <a:ext uri="{FF2B5EF4-FFF2-40B4-BE49-F238E27FC236}">
                    <a16:creationId xmlns:a16="http://schemas.microsoft.com/office/drawing/2014/main" id="{675C6F1E-40E5-4DAD-817A-BE42C6F57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3110"/>
                <a:ext cx="30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32" name="Oval 265">
                <a:extLst>
                  <a:ext uri="{FF2B5EF4-FFF2-40B4-BE49-F238E27FC236}">
                    <a16:creationId xmlns:a16="http://schemas.microsoft.com/office/drawing/2014/main" id="{01850600-A57D-4C4A-8F68-9AB4170E3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7" y="310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33" name="Oval 266">
                <a:extLst>
                  <a:ext uri="{FF2B5EF4-FFF2-40B4-BE49-F238E27FC236}">
                    <a16:creationId xmlns:a16="http://schemas.microsoft.com/office/drawing/2014/main" id="{4FE2EF9E-077F-4183-98DA-2B0D0DF10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7" y="3273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34" name="Oval 267">
                <a:extLst>
                  <a:ext uri="{FF2B5EF4-FFF2-40B4-BE49-F238E27FC236}">
                    <a16:creationId xmlns:a16="http://schemas.microsoft.com/office/drawing/2014/main" id="{C667CBC9-3918-4181-A357-8D9D3E9C9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1" y="3266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35" name="Oval 268">
                <a:extLst>
                  <a:ext uri="{FF2B5EF4-FFF2-40B4-BE49-F238E27FC236}">
                    <a16:creationId xmlns:a16="http://schemas.microsoft.com/office/drawing/2014/main" id="{E1F7BD45-E78F-4131-8377-F9032119A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1" y="2717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36" name="Oval 269">
                <a:extLst>
                  <a:ext uri="{FF2B5EF4-FFF2-40B4-BE49-F238E27FC236}">
                    <a16:creationId xmlns:a16="http://schemas.microsoft.com/office/drawing/2014/main" id="{CA91D1EA-EBFF-46D0-B931-83196071A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5" y="2710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37" name="Oval 270">
                <a:extLst>
                  <a:ext uri="{FF2B5EF4-FFF2-40B4-BE49-F238E27FC236}">
                    <a16:creationId xmlns:a16="http://schemas.microsoft.com/office/drawing/2014/main" id="{A3ED8334-0906-4148-9297-D5184DD61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" y="275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38" name="Oval 271">
                <a:extLst>
                  <a:ext uri="{FF2B5EF4-FFF2-40B4-BE49-F238E27FC236}">
                    <a16:creationId xmlns:a16="http://schemas.microsoft.com/office/drawing/2014/main" id="{CEA4DF07-FD64-4C4B-9CB4-8C4C777D1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7" y="2465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39" name="Oval 272">
                <a:extLst>
                  <a:ext uri="{FF2B5EF4-FFF2-40B4-BE49-F238E27FC236}">
                    <a16:creationId xmlns:a16="http://schemas.microsoft.com/office/drawing/2014/main" id="{19F777E6-AB8A-4086-AC30-264676A51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1" y="2458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40" name="Oval 273">
                <a:extLst>
                  <a:ext uri="{FF2B5EF4-FFF2-40B4-BE49-F238E27FC236}">
                    <a16:creationId xmlns:a16="http://schemas.microsoft.com/office/drawing/2014/main" id="{3B053A77-A8C9-4A95-8D96-2EE794D39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5" y="250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41" name="Oval 274">
                <a:extLst>
                  <a:ext uri="{FF2B5EF4-FFF2-40B4-BE49-F238E27FC236}">
                    <a16:creationId xmlns:a16="http://schemas.microsoft.com/office/drawing/2014/main" id="{A466703D-7F73-4CAF-B7D6-9B82113DC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7" y="2427"/>
                <a:ext cx="28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42" name="Oval 275">
                <a:extLst>
                  <a:ext uri="{FF2B5EF4-FFF2-40B4-BE49-F238E27FC236}">
                    <a16:creationId xmlns:a16="http://schemas.microsoft.com/office/drawing/2014/main" id="{E8F6D122-6063-4245-9615-0E35CDC69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9" y="2420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43" name="Oval 276">
                <a:extLst>
                  <a:ext uri="{FF2B5EF4-FFF2-40B4-BE49-F238E27FC236}">
                    <a16:creationId xmlns:a16="http://schemas.microsoft.com/office/drawing/2014/main" id="{4DEB86BD-2645-46F8-B1EF-D130E1D18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16"/>
                <a:ext cx="28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44" name="Oval 277">
                <a:extLst>
                  <a:ext uri="{FF2B5EF4-FFF2-40B4-BE49-F238E27FC236}">
                    <a16:creationId xmlns:a16="http://schemas.microsoft.com/office/drawing/2014/main" id="{C3CB195D-E9A4-4556-AFB7-702CD1F2F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5" y="2409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45" name="Oval 278">
                <a:extLst>
                  <a:ext uri="{FF2B5EF4-FFF2-40B4-BE49-F238E27FC236}">
                    <a16:creationId xmlns:a16="http://schemas.microsoft.com/office/drawing/2014/main" id="{B8AB54A7-74C8-4559-96B0-F830A6F71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4" y="2516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46" name="Oval 279">
                <a:extLst>
                  <a:ext uri="{FF2B5EF4-FFF2-40B4-BE49-F238E27FC236}">
                    <a16:creationId xmlns:a16="http://schemas.microsoft.com/office/drawing/2014/main" id="{BEB4012F-C580-4C28-9E26-E2D67F47A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5" y="2460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47" name="Oval 280">
                <a:extLst>
                  <a:ext uri="{FF2B5EF4-FFF2-40B4-BE49-F238E27FC236}">
                    <a16:creationId xmlns:a16="http://schemas.microsoft.com/office/drawing/2014/main" id="{07F25E8B-8ED5-435C-9461-56AB89AF6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2" y="2344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48" name="Oval 281">
                <a:extLst>
                  <a:ext uri="{FF2B5EF4-FFF2-40B4-BE49-F238E27FC236}">
                    <a16:creationId xmlns:a16="http://schemas.microsoft.com/office/drawing/2014/main" id="{8B674961-26DC-4DCF-BC6C-AF7AB7A3E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3" y="2337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49" name="Oval 282">
                <a:extLst>
                  <a:ext uri="{FF2B5EF4-FFF2-40B4-BE49-F238E27FC236}">
                    <a16:creationId xmlns:a16="http://schemas.microsoft.com/office/drawing/2014/main" id="{A3244AE8-577D-4790-B981-D85551EA2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237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50" name="Oval 283">
                <a:extLst>
                  <a:ext uri="{FF2B5EF4-FFF2-40B4-BE49-F238E27FC236}">
                    <a16:creationId xmlns:a16="http://schemas.microsoft.com/office/drawing/2014/main" id="{B3E37F44-4F54-45CA-B7C5-BB45D24F6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8" y="231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51" name="Oval 284">
                <a:extLst>
                  <a:ext uri="{FF2B5EF4-FFF2-40B4-BE49-F238E27FC236}">
                    <a16:creationId xmlns:a16="http://schemas.microsoft.com/office/drawing/2014/main" id="{59BFADE5-BAEB-4A95-B997-014864694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" y="2304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52" name="Oval 285">
                <a:extLst>
                  <a:ext uri="{FF2B5EF4-FFF2-40B4-BE49-F238E27FC236}">
                    <a16:creationId xmlns:a16="http://schemas.microsoft.com/office/drawing/2014/main" id="{16380F3B-9B70-472E-8803-70B268DCF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6" y="234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53" name="Oval 286">
                <a:extLst>
                  <a:ext uri="{FF2B5EF4-FFF2-40B4-BE49-F238E27FC236}">
                    <a16:creationId xmlns:a16="http://schemas.microsoft.com/office/drawing/2014/main" id="{FED199B1-8AB8-4871-8A48-21A8726E4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9" y="2380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54" name="Oval 287">
                <a:extLst>
                  <a:ext uri="{FF2B5EF4-FFF2-40B4-BE49-F238E27FC236}">
                    <a16:creationId xmlns:a16="http://schemas.microsoft.com/office/drawing/2014/main" id="{121AD21A-9473-4C34-9DF1-BCCFB4567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1" y="2518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55" name="Oval 288">
                <a:extLst>
                  <a:ext uri="{FF2B5EF4-FFF2-40B4-BE49-F238E27FC236}">
                    <a16:creationId xmlns:a16="http://schemas.microsoft.com/office/drawing/2014/main" id="{057E2010-5A23-4D18-B5BB-0784F2A18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0" y="2373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56" name="Oval 289">
                <a:extLst>
                  <a:ext uri="{FF2B5EF4-FFF2-40B4-BE49-F238E27FC236}">
                    <a16:creationId xmlns:a16="http://schemas.microsoft.com/office/drawing/2014/main" id="{52D8882C-90EC-4937-B14E-43F6D9DFE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7" y="241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57" name="Oval 290">
                <a:extLst>
                  <a:ext uri="{FF2B5EF4-FFF2-40B4-BE49-F238E27FC236}">
                    <a16:creationId xmlns:a16="http://schemas.microsoft.com/office/drawing/2014/main" id="{DEBE1EE0-0803-4D28-B499-DC8402795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6" y="2449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58" name="Oval 291">
                <a:extLst>
                  <a:ext uri="{FF2B5EF4-FFF2-40B4-BE49-F238E27FC236}">
                    <a16:creationId xmlns:a16="http://schemas.microsoft.com/office/drawing/2014/main" id="{1AAE15C0-D877-4D31-999F-5980DDD82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2442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59" name="Oval 292">
                <a:extLst>
                  <a:ext uri="{FF2B5EF4-FFF2-40B4-BE49-F238E27FC236}">
                    <a16:creationId xmlns:a16="http://schemas.microsoft.com/office/drawing/2014/main" id="{1710F1BB-1AF6-4E6E-8624-E6DA7A1C7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2482"/>
                <a:ext cx="10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60" name="Oval 293">
                <a:extLst>
                  <a:ext uri="{FF2B5EF4-FFF2-40B4-BE49-F238E27FC236}">
                    <a16:creationId xmlns:a16="http://schemas.microsoft.com/office/drawing/2014/main" id="{9E9BB662-D9C8-45E9-9034-8BA347C4C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2" y="2525"/>
                <a:ext cx="21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61" name="Oval 294">
                <a:extLst>
                  <a:ext uri="{FF2B5EF4-FFF2-40B4-BE49-F238E27FC236}">
                    <a16:creationId xmlns:a16="http://schemas.microsoft.com/office/drawing/2014/main" id="{984850C4-865E-407B-940A-37F7ADC66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7" y="2520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62" name="Oval 295">
                <a:extLst>
                  <a:ext uri="{FF2B5EF4-FFF2-40B4-BE49-F238E27FC236}">
                    <a16:creationId xmlns:a16="http://schemas.microsoft.com/office/drawing/2014/main" id="{5E9F9232-8523-45D0-9055-276980165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0" y="255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63" name="Oval 296">
                <a:extLst>
                  <a:ext uri="{FF2B5EF4-FFF2-40B4-BE49-F238E27FC236}">
                    <a16:creationId xmlns:a16="http://schemas.microsoft.com/office/drawing/2014/main" id="{4B6052F6-5DA9-4628-8253-DD14EB196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2581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64" name="Oval 297">
                <a:extLst>
                  <a:ext uri="{FF2B5EF4-FFF2-40B4-BE49-F238E27FC236}">
                    <a16:creationId xmlns:a16="http://schemas.microsoft.com/office/drawing/2014/main" id="{D9457ABF-4F08-4FE0-B591-C5E65958E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6" y="2576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65" name="Oval 298">
                <a:extLst>
                  <a:ext uri="{FF2B5EF4-FFF2-40B4-BE49-F238E27FC236}">
                    <a16:creationId xmlns:a16="http://schemas.microsoft.com/office/drawing/2014/main" id="{2D4DE266-84BA-4822-881E-DED3325D3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2607"/>
                <a:ext cx="8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66" name="Oval 299">
                <a:extLst>
                  <a:ext uri="{FF2B5EF4-FFF2-40B4-BE49-F238E27FC236}">
                    <a16:creationId xmlns:a16="http://schemas.microsoft.com/office/drawing/2014/main" id="{BCD3E409-99F2-4C24-95CD-5BCD4C32A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2" y="2503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67" name="Oval 300">
                <a:extLst>
                  <a:ext uri="{FF2B5EF4-FFF2-40B4-BE49-F238E27FC236}">
                    <a16:creationId xmlns:a16="http://schemas.microsoft.com/office/drawing/2014/main" id="{F50A045D-AAC6-4DF1-A98E-51F77981E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498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68" name="Oval 301">
                <a:extLst>
                  <a:ext uri="{FF2B5EF4-FFF2-40B4-BE49-F238E27FC236}">
                    <a16:creationId xmlns:a16="http://schemas.microsoft.com/office/drawing/2014/main" id="{D628CBC5-21FC-415A-B41E-47681D223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2" y="2529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69" name="Oval 302">
                <a:extLst>
                  <a:ext uri="{FF2B5EF4-FFF2-40B4-BE49-F238E27FC236}">
                    <a16:creationId xmlns:a16="http://schemas.microsoft.com/office/drawing/2014/main" id="{1D1A542B-D125-4657-8FC8-CBE9C9BDB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3" y="2012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0" name="Oval 303">
                <a:extLst>
                  <a:ext uri="{FF2B5EF4-FFF2-40B4-BE49-F238E27FC236}">
                    <a16:creationId xmlns:a16="http://schemas.microsoft.com/office/drawing/2014/main" id="{1E6CF0E4-7BF3-47DE-BB8C-DC78DA3B8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1" y="2007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1" name="Oval 304">
                <a:extLst>
                  <a:ext uri="{FF2B5EF4-FFF2-40B4-BE49-F238E27FC236}">
                    <a16:creationId xmlns:a16="http://schemas.microsoft.com/office/drawing/2014/main" id="{C0B4ADC4-5BA3-4EA8-8B11-6CEB8DCB1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1" y="2038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2" name="Oval 305">
                <a:extLst>
                  <a:ext uri="{FF2B5EF4-FFF2-40B4-BE49-F238E27FC236}">
                    <a16:creationId xmlns:a16="http://schemas.microsoft.com/office/drawing/2014/main" id="{B111E91B-1F07-44A8-AE8C-797B219AE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1" y="3087"/>
                <a:ext cx="21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3" name="Oval 306">
                <a:extLst>
                  <a:ext uri="{FF2B5EF4-FFF2-40B4-BE49-F238E27FC236}">
                    <a16:creationId xmlns:a16="http://schemas.microsoft.com/office/drawing/2014/main" id="{DA3604E3-5999-4927-96ED-F705D932A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3083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4" name="Oval 307">
                <a:extLst>
                  <a:ext uri="{FF2B5EF4-FFF2-40B4-BE49-F238E27FC236}">
                    <a16:creationId xmlns:a16="http://schemas.microsoft.com/office/drawing/2014/main" id="{4C469BE5-E0CF-4515-A074-CE9CA503F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311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5" name="Oval 308">
                <a:extLst>
                  <a:ext uri="{FF2B5EF4-FFF2-40B4-BE49-F238E27FC236}">
                    <a16:creationId xmlns:a16="http://schemas.microsoft.com/office/drawing/2014/main" id="{2D9D2BAD-5B3C-4EAE-91D9-BCCB52465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0" y="3074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6" name="Oval 309">
                <a:extLst>
                  <a:ext uri="{FF2B5EF4-FFF2-40B4-BE49-F238E27FC236}">
                    <a16:creationId xmlns:a16="http://schemas.microsoft.com/office/drawing/2014/main" id="{1DC8CE41-3E30-426D-87C4-DD282E776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7" y="306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7" name="Oval 310">
                <a:extLst>
                  <a:ext uri="{FF2B5EF4-FFF2-40B4-BE49-F238E27FC236}">
                    <a16:creationId xmlns:a16="http://schemas.microsoft.com/office/drawing/2014/main" id="{DBE08ACF-5E86-4338-A7D8-FF4CC5EFB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7" y="3101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8" name="Oval 311">
                <a:extLst>
                  <a:ext uri="{FF2B5EF4-FFF2-40B4-BE49-F238E27FC236}">
                    <a16:creationId xmlns:a16="http://schemas.microsoft.com/office/drawing/2014/main" id="{BC872CE9-8982-4464-98F5-DF3590DC9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038"/>
                <a:ext cx="21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9" name="Oval 312">
                <a:extLst>
                  <a:ext uri="{FF2B5EF4-FFF2-40B4-BE49-F238E27FC236}">
                    <a16:creationId xmlns:a16="http://schemas.microsoft.com/office/drawing/2014/main" id="{AE8D4983-65E0-4D04-8C09-81BC3D312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8" y="2034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80" name="Oval 313">
                <a:extLst>
                  <a:ext uri="{FF2B5EF4-FFF2-40B4-BE49-F238E27FC236}">
                    <a16:creationId xmlns:a16="http://schemas.microsoft.com/office/drawing/2014/main" id="{825B9045-7C61-4AFB-B3C4-7B119AA04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2065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81" name="Oval 314">
                <a:extLst>
                  <a:ext uri="{FF2B5EF4-FFF2-40B4-BE49-F238E27FC236}">
                    <a16:creationId xmlns:a16="http://schemas.microsoft.com/office/drawing/2014/main" id="{980702A1-7EC3-4891-A5F5-15B03ED67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2108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82" name="Oval 315">
                <a:extLst>
                  <a:ext uri="{FF2B5EF4-FFF2-40B4-BE49-F238E27FC236}">
                    <a16:creationId xmlns:a16="http://schemas.microsoft.com/office/drawing/2014/main" id="{8E34AAC0-FE3D-4B5E-B4CD-C2E985DBB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1" y="2103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83" name="Oval 316">
                <a:extLst>
                  <a:ext uri="{FF2B5EF4-FFF2-40B4-BE49-F238E27FC236}">
                    <a16:creationId xmlns:a16="http://schemas.microsoft.com/office/drawing/2014/main" id="{21A3F837-3BDE-4478-AF3D-D164DC98F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134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84" name="Oval 317">
                <a:extLst>
                  <a:ext uri="{FF2B5EF4-FFF2-40B4-BE49-F238E27FC236}">
                    <a16:creationId xmlns:a16="http://schemas.microsoft.com/office/drawing/2014/main" id="{BA107837-8EB4-4226-87EE-7717E44D2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0" y="2145"/>
                <a:ext cx="23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85" name="Oval 318">
                <a:extLst>
                  <a:ext uri="{FF2B5EF4-FFF2-40B4-BE49-F238E27FC236}">
                    <a16:creationId xmlns:a16="http://schemas.microsoft.com/office/drawing/2014/main" id="{BFCB5A67-25ED-42A9-9684-5DDCF9A6F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0" y="2172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86" name="Oval 319">
                <a:extLst>
                  <a:ext uri="{FF2B5EF4-FFF2-40B4-BE49-F238E27FC236}">
                    <a16:creationId xmlns:a16="http://schemas.microsoft.com/office/drawing/2014/main" id="{E98A1580-07F3-4DEB-9601-46848584F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9" y="2018"/>
                <a:ext cx="23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87" name="Oval 320">
                <a:extLst>
                  <a:ext uri="{FF2B5EF4-FFF2-40B4-BE49-F238E27FC236}">
                    <a16:creationId xmlns:a16="http://schemas.microsoft.com/office/drawing/2014/main" id="{3AF7D5B8-C150-45AD-AF2D-430C43563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6" y="2014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88" name="Oval 321">
                <a:extLst>
                  <a:ext uri="{FF2B5EF4-FFF2-40B4-BE49-F238E27FC236}">
                    <a16:creationId xmlns:a16="http://schemas.microsoft.com/office/drawing/2014/main" id="{4052A781-78D8-43CF-837C-8A5090188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2063"/>
                <a:ext cx="23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89" name="Oval 322">
                <a:extLst>
                  <a:ext uri="{FF2B5EF4-FFF2-40B4-BE49-F238E27FC236}">
                    <a16:creationId xmlns:a16="http://schemas.microsoft.com/office/drawing/2014/main" id="{799D9202-6C87-48EA-8EC0-9CFFB16F3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9" y="2058"/>
                <a:ext cx="14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90" name="Oval 323">
                <a:extLst>
                  <a:ext uri="{FF2B5EF4-FFF2-40B4-BE49-F238E27FC236}">
                    <a16:creationId xmlns:a16="http://schemas.microsoft.com/office/drawing/2014/main" id="{90FA93B2-96E2-4E77-BE15-B6B953B24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2094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91" name="Freeform 324">
                <a:extLst>
                  <a:ext uri="{FF2B5EF4-FFF2-40B4-BE49-F238E27FC236}">
                    <a16:creationId xmlns:a16="http://schemas.microsoft.com/office/drawing/2014/main" id="{CBC3D605-685F-4158-AD65-F71FB3FE7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505"/>
                <a:ext cx="29" cy="24"/>
              </a:xfrm>
              <a:custGeom>
                <a:avLst/>
                <a:gdLst>
                  <a:gd name="T0" fmla="*/ 0 w 14"/>
                  <a:gd name="T1" fmla="*/ 44 h 11"/>
                  <a:gd name="T2" fmla="*/ 64 w 14"/>
                  <a:gd name="T3" fmla="*/ 9 h 11"/>
                  <a:gd name="T4" fmla="*/ 44 w 14"/>
                  <a:gd name="T5" fmla="*/ 105 h 11"/>
                  <a:gd name="T6" fmla="*/ 124 w 14"/>
                  <a:gd name="T7" fmla="*/ 4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0" y="4"/>
                    </a:moveTo>
                    <a:cubicBezTo>
                      <a:pt x="1" y="2"/>
                      <a:pt x="4" y="0"/>
                      <a:pt x="7" y="1"/>
                    </a:cubicBezTo>
                    <a:cubicBezTo>
                      <a:pt x="7" y="4"/>
                      <a:pt x="3" y="8"/>
                      <a:pt x="5" y="10"/>
                    </a:cubicBezTo>
                    <a:cubicBezTo>
                      <a:pt x="7" y="11"/>
                      <a:pt x="13" y="5"/>
                      <a:pt x="14" y="4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2" name="Freeform 325">
                <a:extLst>
                  <a:ext uri="{FF2B5EF4-FFF2-40B4-BE49-F238E27FC236}">
                    <a16:creationId xmlns:a16="http://schemas.microsoft.com/office/drawing/2014/main" id="{547EEFDF-1937-4D29-B432-0D6B946B7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900"/>
                <a:ext cx="31" cy="58"/>
              </a:xfrm>
              <a:custGeom>
                <a:avLst/>
                <a:gdLst>
                  <a:gd name="T0" fmla="*/ 35 w 15"/>
                  <a:gd name="T1" fmla="*/ 268 h 26"/>
                  <a:gd name="T2" fmla="*/ 116 w 15"/>
                  <a:gd name="T3" fmla="*/ 254 h 26"/>
                  <a:gd name="T4" fmla="*/ 0 w 15"/>
                  <a:gd name="T5" fmla="*/ 190 h 26"/>
                  <a:gd name="T6" fmla="*/ 99 w 15"/>
                  <a:gd name="T7" fmla="*/ 125 h 26"/>
                  <a:gd name="T8" fmla="*/ 0 w 15"/>
                  <a:gd name="T9" fmla="*/ 4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6">
                    <a:moveTo>
                      <a:pt x="4" y="24"/>
                    </a:moveTo>
                    <a:cubicBezTo>
                      <a:pt x="7" y="25"/>
                      <a:pt x="12" y="26"/>
                      <a:pt x="13" y="23"/>
                    </a:cubicBezTo>
                    <a:cubicBezTo>
                      <a:pt x="15" y="16"/>
                      <a:pt x="3" y="17"/>
                      <a:pt x="0" y="17"/>
                    </a:cubicBezTo>
                    <a:cubicBezTo>
                      <a:pt x="3" y="13"/>
                      <a:pt x="10" y="13"/>
                      <a:pt x="11" y="11"/>
                    </a:cubicBezTo>
                    <a:cubicBezTo>
                      <a:pt x="15" y="5"/>
                      <a:pt x="5" y="0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3" name="Freeform 326">
                <a:extLst>
                  <a:ext uri="{FF2B5EF4-FFF2-40B4-BE49-F238E27FC236}">
                    <a16:creationId xmlns:a16="http://schemas.microsoft.com/office/drawing/2014/main" id="{37288360-26A6-4495-B9B4-A6982CFA1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2110"/>
                <a:ext cx="25" cy="33"/>
              </a:xfrm>
              <a:custGeom>
                <a:avLst/>
                <a:gdLst>
                  <a:gd name="T0" fmla="*/ 0 w 12"/>
                  <a:gd name="T1" fmla="*/ 44 h 15"/>
                  <a:gd name="T2" fmla="*/ 44 w 12"/>
                  <a:gd name="T3" fmla="*/ 106 h 15"/>
                  <a:gd name="T4" fmla="*/ 56 w 12"/>
                  <a:gd name="T5" fmla="*/ 0 h 15"/>
                  <a:gd name="T6" fmla="*/ 100 w 12"/>
                  <a:gd name="T7" fmla="*/ 16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0" y="4"/>
                    </a:moveTo>
                    <a:cubicBezTo>
                      <a:pt x="1" y="7"/>
                      <a:pt x="2" y="9"/>
                      <a:pt x="5" y="10"/>
                    </a:cubicBezTo>
                    <a:cubicBezTo>
                      <a:pt x="7" y="7"/>
                      <a:pt x="6" y="3"/>
                      <a:pt x="6" y="0"/>
                    </a:cubicBezTo>
                    <a:cubicBezTo>
                      <a:pt x="12" y="0"/>
                      <a:pt x="11" y="10"/>
                      <a:pt x="11" y="1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4" name="Freeform 327">
                <a:extLst>
                  <a:ext uri="{FF2B5EF4-FFF2-40B4-BE49-F238E27FC236}">
                    <a16:creationId xmlns:a16="http://schemas.microsoft.com/office/drawing/2014/main" id="{24FE84EC-948E-42D9-A385-672D9D9BE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2641"/>
                <a:ext cx="14" cy="16"/>
              </a:xfrm>
              <a:custGeom>
                <a:avLst/>
                <a:gdLst>
                  <a:gd name="T0" fmla="*/ 48 w 7"/>
                  <a:gd name="T1" fmla="*/ 11 h 7"/>
                  <a:gd name="T2" fmla="*/ 0 w 7"/>
                  <a:gd name="T3" fmla="*/ 48 h 7"/>
                  <a:gd name="T4" fmla="*/ 56 w 7"/>
                  <a:gd name="T5" fmla="*/ 5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cubicBezTo>
                      <a:pt x="3" y="0"/>
                      <a:pt x="0" y="1"/>
                      <a:pt x="0" y="4"/>
                    </a:cubicBezTo>
                    <a:cubicBezTo>
                      <a:pt x="1" y="7"/>
                      <a:pt x="4" y="7"/>
                      <a:pt x="7" y="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5" name="Freeform 328">
                <a:extLst>
                  <a:ext uri="{FF2B5EF4-FFF2-40B4-BE49-F238E27FC236}">
                    <a16:creationId xmlns:a16="http://schemas.microsoft.com/office/drawing/2014/main" id="{C39039C6-2363-4104-A0CF-C5C4D87D7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2420"/>
                <a:ext cx="2" cy="76"/>
              </a:xfrm>
              <a:custGeom>
                <a:avLst/>
                <a:gdLst>
                  <a:gd name="T0" fmla="*/ 0 w 1"/>
                  <a:gd name="T1" fmla="*/ 0 h 34"/>
                  <a:gd name="T2" fmla="*/ 8 w 1"/>
                  <a:gd name="T3" fmla="*/ 38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cubicBezTo>
                      <a:pt x="1" y="11"/>
                      <a:pt x="1" y="30"/>
                      <a:pt x="1" y="3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6" name="Freeform 329">
                <a:extLst>
                  <a:ext uri="{FF2B5EF4-FFF2-40B4-BE49-F238E27FC236}">
                    <a16:creationId xmlns:a16="http://schemas.microsoft.com/office/drawing/2014/main" id="{BA58A429-4DC3-4E90-BE5A-95249916D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2420"/>
                <a:ext cx="23" cy="38"/>
              </a:xfrm>
              <a:custGeom>
                <a:avLst/>
                <a:gdLst>
                  <a:gd name="T0" fmla="*/ 44 w 11"/>
                  <a:gd name="T1" fmla="*/ 0 h 17"/>
                  <a:gd name="T2" fmla="*/ 0 w 11"/>
                  <a:gd name="T3" fmla="*/ 36 h 17"/>
                  <a:gd name="T4" fmla="*/ 75 w 11"/>
                  <a:gd name="T5" fmla="*/ 80 h 17"/>
                  <a:gd name="T6" fmla="*/ 8 w 11"/>
                  <a:gd name="T7" fmla="*/ 134 h 17"/>
                  <a:gd name="T8" fmla="*/ 100 w 11"/>
                  <a:gd name="T9" fmla="*/ 17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7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2" y="5"/>
                      <a:pt x="6" y="5"/>
                      <a:pt x="8" y="7"/>
                    </a:cubicBezTo>
                    <a:cubicBezTo>
                      <a:pt x="7" y="9"/>
                      <a:pt x="2" y="10"/>
                      <a:pt x="1" y="12"/>
                    </a:cubicBezTo>
                    <a:cubicBezTo>
                      <a:pt x="0" y="17"/>
                      <a:pt x="8" y="16"/>
                      <a:pt x="11" y="1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7" name="Oval 330">
                <a:extLst>
                  <a:ext uri="{FF2B5EF4-FFF2-40B4-BE49-F238E27FC236}">
                    <a16:creationId xmlns:a16="http://schemas.microsoft.com/office/drawing/2014/main" id="{50F0FA5B-C9F4-4709-98C7-510D818D5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5" y="3275"/>
                <a:ext cx="286" cy="303"/>
              </a:xfrm>
              <a:prstGeom prst="ellipse">
                <a:avLst/>
              </a:prstGeom>
              <a:solidFill>
                <a:srgbClr val="955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98" name="Oval 331">
                <a:extLst>
                  <a:ext uri="{FF2B5EF4-FFF2-40B4-BE49-F238E27FC236}">
                    <a16:creationId xmlns:a16="http://schemas.microsoft.com/office/drawing/2014/main" id="{B8802CAC-DCB8-46C1-8DA8-8B993D21F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8" y="3273"/>
                <a:ext cx="285" cy="305"/>
              </a:xfrm>
              <a:prstGeom prst="ellipse">
                <a:avLst/>
              </a:prstGeom>
              <a:solidFill>
                <a:srgbClr val="7631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99" name="Freeform 332">
                <a:extLst>
                  <a:ext uri="{FF2B5EF4-FFF2-40B4-BE49-F238E27FC236}">
                    <a16:creationId xmlns:a16="http://schemas.microsoft.com/office/drawing/2014/main" id="{8FF6A541-69D6-4917-9993-785EFBBCB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3465"/>
                <a:ext cx="72" cy="71"/>
              </a:xfrm>
              <a:custGeom>
                <a:avLst/>
                <a:gdLst>
                  <a:gd name="T0" fmla="*/ 136 w 34"/>
                  <a:gd name="T1" fmla="*/ 0 h 32"/>
                  <a:gd name="T2" fmla="*/ 144 w 34"/>
                  <a:gd name="T3" fmla="*/ 162 h 32"/>
                  <a:gd name="T4" fmla="*/ 76 w 34"/>
                  <a:gd name="T5" fmla="*/ 197 h 32"/>
                  <a:gd name="T6" fmla="*/ 0 w 34"/>
                  <a:gd name="T7" fmla="*/ 231 h 32"/>
                  <a:gd name="T8" fmla="*/ 152 w 34"/>
                  <a:gd name="T9" fmla="*/ 351 h 32"/>
                  <a:gd name="T10" fmla="*/ 246 w 34"/>
                  <a:gd name="T11" fmla="*/ 231 h 32"/>
                  <a:gd name="T12" fmla="*/ 322 w 34"/>
                  <a:gd name="T13" fmla="*/ 162 h 32"/>
                  <a:gd name="T14" fmla="*/ 313 w 34"/>
                  <a:gd name="T15" fmla="*/ 53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14" y="0"/>
                    </a:moveTo>
                    <a:cubicBezTo>
                      <a:pt x="16" y="5"/>
                      <a:pt x="20" y="9"/>
                      <a:pt x="15" y="15"/>
                    </a:cubicBezTo>
                    <a:cubicBezTo>
                      <a:pt x="13" y="16"/>
                      <a:pt x="11" y="17"/>
                      <a:pt x="8" y="18"/>
                    </a:cubicBezTo>
                    <a:cubicBezTo>
                      <a:pt x="5" y="18"/>
                      <a:pt x="3" y="19"/>
                      <a:pt x="0" y="21"/>
                    </a:cubicBezTo>
                    <a:cubicBezTo>
                      <a:pt x="7" y="21"/>
                      <a:pt x="17" y="22"/>
                      <a:pt x="16" y="32"/>
                    </a:cubicBezTo>
                    <a:cubicBezTo>
                      <a:pt x="19" y="28"/>
                      <a:pt x="22" y="25"/>
                      <a:pt x="26" y="21"/>
                    </a:cubicBezTo>
                    <a:cubicBezTo>
                      <a:pt x="28" y="19"/>
                      <a:pt x="31" y="16"/>
                      <a:pt x="34" y="15"/>
                    </a:cubicBezTo>
                    <a:cubicBezTo>
                      <a:pt x="33" y="12"/>
                      <a:pt x="32" y="8"/>
                      <a:pt x="33" y="5"/>
                    </a:cubicBezTo>
                  </a:path>
                </a:pathLst>
              </a:custGeom>
              <a:solidFill>
                <a:srgbClr val="6925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0" name="Freeform 333">
                <a:extLst>
                  <a:ext uri="{FF2B5EF4-FFF2-40B4-BE49-F238E27FC236}">
                    <a16:creationId xmlns:a16="http://schemas.microsoft.com/office/drawing/2014/main" id="{A5AA50EE-99CB-4684-AAE0-C8A27F2DB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3268"/>
                <a:ext cx="201" cy="203"/>
              </a:xfrm>
              <a:custGeom>
                <a:avLst/>
                <a:gdLst>
                  <a:gd name="T0" fmla="*/ 745 w 96"/>
                  <a:gd name="T1" fmla="*/ 611 h 91"/>
                  <a:gd name="T2" fmla="*/ 513 w 96"/>
                  <a:gd name="T3" fmla="*/ 886 h 91"/>
                  <a:gd name="T4" fmla="*/ 477 w 96"/>
                  <a:gd name="T5" fmla="*/ 990 h 91"/>
                  <a:gd name="T6" fmla="*/ 136 w 96"/>
                  <a:gd name="T7" fmla="*/ 776 h 91"/>
                  <a:gd name="T8" fmla="*/ 505 w 96"/>
                  <a:gd name="T9" fmla="*/ 56 h 91"/>
                  <a:gd name="T10" fmla="*/ 846 w 96"/>
                  <a:gd name="T11" fmla="*/ 134 h 91"/>
                  <a:gd name="T12" fmla="*/ 854 w 96"/>
                  <a:gd name="T13" fmla="*/ 397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81" y="55"/>
                    </a:moveTo>
                    <a:cubicBezTo>
                      <a:pt x="69" y="55"/>
                      <a:pt x="55" y="68"/>
                      <a:pt x="56" y="80"/>
                    </a:cubicBezTo>
                    <a:cubicBezTo>
                      <a:pt x="56" y="84"/>
                      <a:pt x="57" y="88"/>
                      <a:pt x="52" y="89"/>
                    </a:cubicBezTo>
                    <a:cubicBezTo>
                      <a:pt x="39" y="91"/>
                      <a:pt x="21" y="81"/>
                      <a:pt x="15" y="70"/>
                    </a:cubicBezTo>
                    <a:cubicBezTo>
                      <a:pt x="0" y="44"/>
                      <a:pt x="32" y="11"/>
                      <a:pt x="55" y="5"/>
                    </a:cubicBezTo>
                    <a:cubicBezTo>
                      <a:pt x="66" y="1"/>
                      <a:pt x="86" y="0"/>
                      <a:pt x="92" y="12"/>
                    </a:cubicBezTo>
                    <a:cubicBezTo>
                      <a:pt x="96" y="19"/>
                      <a:pt x="95" y="29"/>
                      <a:pt x="93" y="36"/>
                    </a:cubicBezTo>
                  </a:path>
                </a:pathLst>
              </a:custGeom>
              <a:solidFill>
                <a:srgbClr val="6925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1" name="Freeform 334">
                <a:extLst>
                  <a:ext uri="{FF2B5EF4-FFF2-40B4-BE49-F238E27FC236}">
                    <a16:creationId xmlns:a16="http://schemas.microsoft.com/office/drawing/2014/main" id="{1A34F0AD-117B-4F99-9286-0A60ABAB4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6" y="3465"/>
                <a:ext cx="71" cy="64"/>
              </a:xfrm>
              <a:custGeom>
                <a:avLst/>
                <a:gdLst>
                  <a:gd name="T0" fmla="*/ 56 w 34"/>
                  <a:gd name="T1" fmla="*/ 0 h 29"/>
                  <a:gd name="T2" fmla="*/ 136 w 34"/>
                  <a:gd name="T3" fmla="*/ 9 h 29"/>
                  <a:gd name="T4" fmla="*/ 265 w 34"/>
                  <a:gd name="T5" fmla="*/ 108 h 29"/>
                  <a:gd name="T6" fmla="*/ 301 w 34"/>
                  <a:gd name="T7" fmla="*/ 214 h 29"/>
                  <a:gd name="T8" fmla="*/ 276 w 34"/>
                  <a:gd name="T9" fmla="*/ 267 h 29"/>
                  <a:gd name="T10" fmla="*/ 175 w 34"/>
                  <a:gd name="T11" fmla="*/ 291 h 29"/>
                  <a:gd name="T12" fmla="*/ 8 w 34"/>
                  <a:gd name="T13" fmla="*/ 214 h 29"/>
                  <a:gd name="T14" fmla="*/ 27 w 34"/>
                  <a:gd name="T15" fmla="*/ 33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29">
                    <a:moveTo>
                      <a:pt x="6" y="0"/>
                    </a:moveTo>
                    <a:cubicBezTo>
                      <a:pt x="9" y="1"/>
                      <a:pt x="12" y="0"/>
                      <a:pt x="15" y="1"/>
                    </a:cubicBezTo>
                    <a:cubicBezTo>
                      <a:pt x="20" y="2"/>
                      <a:pt x="26" y="6"/>
                      <a:pt x="29" y="10"/>
                    </a:cubicBezTo>
                    <a:cubicBezTo>
                      <a:pt x="32" y="13"/>
                      <a:pt x="34" y="16"/>
                      <a:pt x="33" y="20"/>
                    </a:cubicBezTo>
                    <a:cubicBezTo>
                      <a:pt x="33" y="24"/>
                      <a:pt x="34" y="23"/>
                      <a:pt x="30" y="25"/>
                    </a:cubicBezTo>
                    <a:cubicBezTo>
                      <a:pt x="25" y="28"/>
                      <a:pt x="23" y="29"/>
                      <a:pt x="19" y="27"/>
                    </a:cubicBezTo>
                    <a:cubicBezTo>
                      <a:pt x="12" y="24"/>
                      <a:pt x="9" y="20"/>
                      <a:pt x="1" y="20"/>
                    </a:cubicBezTo>
                    <a:cubicBezTo>
                      <a:pt x="0" y="15"/>
                      <a:pt x="3" y="9"/>
                      <a:pt x="3" y="3"/>
                    </a:cubicBezTo>
                  </a:path>
                </a:pathLst>
              </a:custGeom>
              <a:solidFill>
                <a:srgbClr val="5B1A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2" name="Freeform 335">
                <a:extLst>
                  <a:ext uri="{FF2B5EF4-FFF2-40B4-BE49-F238E27FC236}">
                    <a16:creationId xmlns:a16="http://schemas.microsoft.com/office/drawing/2014/main" id="{4FD0B17C-5726-4A43-B788-E6821CAB5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3340"/>
                <a:ext cx="124" cy="136"/>
              </a:xfrm>
              <a:custGeom>
                <a:avLst/>
                <a:gdLst>
                  <a:gd name="T0" fmla="*/ 437 w 59"/>
                  <a:gd name="T1" fmla="*/ 676 h 61"/>
                  <a:gd name="T2" fmla="*/ 277 w 59"/>
                  <a:gd name="T3" fmla="*/ 0 h 61"/>
                  <a:gd name="T4" fmla="*/ 549 w 59"/>
                  <a:gd name="T5" fmla="*/ 323 h 61"/>
                  <a:gd name="T6" fmla="*/ 437 w 59"/>
                  <a:gd name="T7" fmla="*/ 676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61">
                    <a:moveTo>
                      <a:pt x="47" y="61"/>
                    </a:moveTo>
                    <a:cubicBezTo>
                      <a:pt x="0" y="58"/>
                      <a:pt x="10" y="3"/>
                      <a:pt x="30" y="0"/>
                    </a:cubicBezTo>
                    <a:cubicBezTo>
                      <a:pt x="35" y="10"/>
                      <a:pt x="51" y="27"/>
                      <a:pt x="59" y="29"/>
                    </a:cubicBezTo>
                    <a:cubicBezTo>
                      <a:pt x="53" y="32"/>
                      <a:pt x="46" y="46"/>
                      <a:pt x="47" y="61"/>
                    </a:cubicBezTo>
                    <a:close/>
                  </a:path>
                </a:pathLst>
              </a:custGeom>
              <a:solidFill>
                <a:srgbClr val="5B1A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3" name="Oval 336">
                <a:extLst>
                  <a:ext uri="{FF2B5EF4-FFF2-40B4-BE49-F238E27FC236}">
                    <a16:creationId xmlns:a16="http://schemas.microsoft.com/office/drawing/2014/main" id="{A3DDA060-469D-4B0E-A293-39AF8E74E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0" y="3505"/>
                <a:ext cx="208" cy="221"/>
              </a:xfrm>
              <a:prstGeom prst="ellipse">
                <a:avLst/>
              </a:prstGeom>
              <a:solidFill>
                <a:srgbClr val="6925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04" name="Freeform 337">
                <a:extLst>
                  <a:ext uri="{FF2B5EF4-FFF2-40B4-BE49-F238E27FC236}">
                    <a16:creationId xmlns:a16="http://schemas.microsoft.com/office/drawing/2014/main" id="{5D6B7DA3-2450-41DB-A22C-EA7DD6E83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3384"/>
                <a:ext cx="136" cy="170"/>
              </a:xfrm>
              <a:custGeom>
                <a:avLst/>
                <a:gdLst>
                  <a:gd name="T0" fmla="*/ 0 w 65"/>
                  <a:gd name="T1" fmla="*/ 481 h 76"/>
                  <a:gd name="T2" fmla="*/ 301 w 65"/>
                  <a:gd name="T3" fmla="*/ 0 h 76"/>
                  <a:gd name="T4" fmla="*/ 596 w 65"/>
                  <a:gd name="T5" fmla="*/ 481 h 76"/>
                  <a:gd name="T6" fmla="*/ 293 w 65"/>
                  <a:gd name="T7" fmla="*/ 850 h 76"/>
                  <a:gd name="T8" fmla="*/ 0 w 65"/>
                  <a:gd name="T9" fmla="*/ 481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76">
                    <a:moveTo>
                      <a:pt x="0" y="43"/>
                    </a:moveTo>
                    <a:cubicBezTo>
                      <a:pt x="0" y="25"/>
                      <a:pt x="15" y="0"/>
                      <a:pt x="33" y="0"/>
                    </a:cubicBezTo>
                    <a:cubicBezTo>
                      <a:pt x="51" y="0"/>
                      <a:pt x="65" y="25"/>
                      <a:pt x="65" y="43"/>
                    </a:cubicBezTo>
                    <a:cubicBezTo>
                      <a:pt x="65" y="61"/>
                      <a:pt x="51" y="76"/>
                      <a:pt x="32" y="76"/>
                    </a:cubicBezTo>
                    <a:cubicBezTo>
                      <a:pt x="14" y="76"/>
                      <a:pt x="0" y="61"/>
                      <a:pt x="0" y="43"/>
                    </a:cubicBezTo>
                    <a:close/>
                  </a:path>
                </a:pathLst>
              </a:custGeom>
              <a:solidFill>
                <a:srgbClr val="7B2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5" name="Freeform 338">
                <a:extLst>
                  <a:ext uri="{FF2B5EF4-FFF2-40B4-BE49-F238E27FC236}">
                    <a16:creationId xmlns:a16="http://schemas.microsoft.com/office/drawing/2014/main" id="{6E3B7005-3A3A-4FEE-A7BA-964D7FA1E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3389"/>
                <a:ext cx="86" cy="129"/>
              </a:xfrm>
              <a:custGeom>
                <a:avLst/>
                <a:gdLst>
                  <a:gd name="T0" fmla="*/ 185 w 41"/>
                  <a:gd name="T1" fmla="*/ 109 h 58"/>
                  <a:gd name="T2" fmla="*/ 27 w 41"/>
                  <a:gd name="T3" fmla="*/ 189 h 58"/>
                  <a:gd name="T4" fmla="*/ 36 w 41"/>
                  <a:gd name="T5" fmla="*/ 396 h 58"/>
                  <a:gd name="T6" fmla="*/ 229 w 41"/>
                  <a:gd name="T7" fmla="*/ 162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58">
                    <a:moveTo>
                      <a:pt x="20" y="10"/>
                    </a:moveTo>
                    <a:cubicBezTo>
                      <a:pt x="17" y="0"/>
                      <a:pt x="5" y="13"/>
                      <a:pt x="3" y="17"/>
                    </a:cubicBezTo>
                    <a:cubicBezTo>
                      <a:pt x="0" y="24"/>
                      <a:pt x="0" y="30"/>
                      <a:pt x="4" y="36"/>
                    </a:cubicBezTo>
                    <a:cubicBezTo>
                      <a:pt x="17" y="58"/>
                      <a:pt x="41" y="32"/>
                      <a:pt x="25" y="15"/>
                    </a:cubicBezTo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6" name="Oval 339">
                <a:extLst>
                  <a:ext uri="{FF2B5EF4-FFF2-40B4-BE49-F238E27FC236}">
                    <a16:creationId xmlns:a16="http://schemas.microsoft.com/office/drawing/2014/main" id="{CF357828-88EA-45EF-A47C-229893032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3" y="3511"/>
                <a:ext cx="199" cy="212"/>
              </a:xfrm>
              <a:prstGeom prst="ellipse">
                <a:avLst/>
              </a:prstGeom>
              <a:solidFill>
                <a:srgbClr val="9F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07" name="Freeform 340">
                <a:extLst>
                  <a:ext uri="{FF2B5EF4-FFF2-40B4-BE49-F238E27FC236}">
                    <a16:creationId xmlns:a16="http://schemas.microsoft.com/office/drawing/2014/main" id="{523774E9-CA07-4F02-A6FB-F852529E2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3511"/>
                <a:ext cx="199" cy="172"/>
              </a:xfrm>
              <a:custGeom>
                <a:avLst/>
                <a:gdLst>
                  <a:gd name="T0" fmla="*/ 838 w 95"/>
                  <a:gd name="T1" fmla="*/ 733 h 77"/>
                  <a:gd name="T2" fmla="*/ 874 w 95"/>
                  <a:gd name="T3" fmla="*/ 534 h 77"/>
                  <a:gd name="T4" fmla="*/ 429 w 95"/>
                  <a:gd name="T5" fmla="*/ 0 h 77"/>
                  <a:gd name="T6" fmla="*/ 0 w 95"/>
                  <a:gd name="T7" fmla="*/ 534 h 77"/>
                  <a:gd name="T8" fmla="*/ 101 w 95"/>
                  <a:gd name="T9" fmla="*/ 858 h 77"/>
                  <a:gd name="T10" fmla="*/ 329 w 95"/>
                  <a:gd name="T11" fmla="*/ 614 h 77"/>
                  <a:gd name="T12" fmla="*/ 670 w 95"/>
                  <a:gd name="T13" fmla="*/ 290 h 77"/>
                  <a:gd name="T14" fmla="*/ 838 w 95"/>
                  <a:gd name="T15" fmla="*/ 733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5" h="77">
                    <a:moveTo>
                      <a:pt x="91" y="66"/>
                    </a:moveTo>
                    <a:cubicBezTo>
                      <a:pt x="93" y="60"/>
                      <a:pt x="95" y="54"/>
                      <a:pt x="95" y="48"/>
                    </a:cubicBezTo>
                    <a:cubicBezTo>
                      <a:pt x="95" y="22"/>
                      <a:pt x="73" y="0"/>
                      <a:pt x="47" y="0"/>
                    </a:cubicBezTo>
                    <a:cubicBezTo>
                      <a:pt x="21" y="0"/>
                      <a:pt x="0" y="22"/>
                      <a:pt x="0" y="48"/>
                    </a:cubicBezTo>
                    <a:cubicBezTo>
                      <a:pt x="0" y="59"/>
                      <a:pt x="4" y="69"/>
                      <a:pt x="11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2" y="36"/>
                      <a:pt x="56" y="19"/>
                      <a:pt x="73" y="26"/>
                    </a:cubicBezTo>
                    <a:cubicBezTo>
                      <a:pt x="86" y="32"/>
                      <a:pt x="94" y="52"/>
                      <a:pt x="91" y="66"/>
                    </a:cubicBezTo>
                    <a:close/>
                  </a:path>
                </a:pathLst>
              </a:custGeom>
              <a:solidFill>
                <a:srgbClr val="8A3F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8" name="Oval 341">
                <a:extLst>
                  <a:ext uri="{FF2B5EF4-FFF2-40B4-BE49-F238E27FC236}">
                    <a16:creationId xmlns:a16="http://schemas.microsoft.com/office/drawing/2014/main" id="{603622D1-87D4-48E1-AB4E-F365217D6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482"/>
                <a:ext cx="199" cy="212"/>
              </a:xfrm>
              <a:prstGeom prst="ellipse">
                <a:avLst/>
              </a:prstGeom>
              <a:solidFill>
                <a:srgbClr val="9F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09" name="Freeform 342">
                <a:extLst>
                  <a:ext uri="{FF2B5EF4-FFF2-40B4-BE49-F238E27FC236}">
                    <a16:creationId xmlns:a16="http://schemas.microsoft.com/office/drawing/2014/main" id="{5DC38D9A-6689-4D3C-A0F4-DEA599F70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3482"/>
                <a:ext cx="199" cy="212"/>
              </a:xfrm>
              <a:custGeom>
                <a:avLst/>
                <a:gdLst>
                  <a:gd name="T0" fmla="*/ 429 w 95"/>
                  <a:gd name="T1" fmla="*/ 0 h 95"/>
                  <a:gd name="T2" fmla="*/ 0 w 95"/>
                  <a:gd name="T3" fmla="*/ 533 h 95"/>
                  <a:gd name="T4" fmla="*/ 429 w 95"/>
                  <a:gd name="T5" fmla="*/ 1056 h 95"/>
                  <a:gd name="T6" fmla="*/ 553 w 95"/>
                  <a:gd name="T7" fmla="*/ 1035 h 95"/>
                  <a:gd name="T8" fmla="*/ 561 w 95"/>
                  <a:gd name="T9" fmla="*/ 966 h 95"/>
                  <a:gd name="T10" fmla="*/ 452 w 95"/>
                  <a:gd name="T11" fmla="*/ 788 h 95"/>
                  <a:gd name="T12" fmla="*/ 285 w 95"/>
                  <a:gd name="T13" fmla="*/ 801 h 95"/>
                  <a:gd name="T14" fmla="*/ 260 w 95"/>
                  <a:gd name="T15" fmla="*/ 632 h 95"/>
                  <a:gd name="T16" fmla="*/ 545 w 95"/>
                  <a:gd name="T17" fmla="*/ 748 h 95"/>
                  <a:gd name="T18" fmla="*/ 637 w 95"/>
                  <a:gd name="T19" fmla="*/ 1002 h 95"/>
                  <a:gd name="T20" fmla="*/ 874 w 95"/>
                  <a:gd name="T21" fmla="*/ 533 h 95"/>
                  <a:gd name="T22" fmla="*/ 429 w 95"/>
                  <a:gd name="T23" fmla="*/ 0 h 9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" h="95">
                    <a:moveTo>
                      <a:pt x="47" y="0"/>
                    </a:moveTo>
                    <a:cubicBezTo>
                      <a:pt x="21" y="0"/>
                      <a:pt x="0" y="22"/>
                      <a:pt x="0" y="48"/>
                    </a:cubicBezTo>
                    <a:cubicBezTo>
                      <a:pt x="0" y="74"/>
                      <a:pt x="21" y="95"/>
                      <a:pt x="47" y="95"/>
                    </a:cubicBezTo>
                    <a:cubicBezTo>
                      <a:pt x="52" y="95"/>
                      <a:pt x="56" y="94"/>
                      <a:pt x="60" y="93"/>
                    </a:cubicBezTo>
                    <a:cubicBezTo>
                      <a:pt x="61" y="91"/>
                      <a:pt x="61" y="89"/>
                      <a:pt x="61" y="87"/>
                    </a:cubicBezTo>
                    <a:cubicBezTo>
                      <a:pt x="62" y="78"/>
                      <a:pt x="59" y="68"/>
                      <a:pt x="49" y="71"/>
                    </a:cubicBezTo>
                    <a:cubicBezTo>
                      <a:pt x="41" y="73"/>
                      <a:pt x="39" y="78"/>
                      <a:pt x="31" y="72"/>
                    </a:cubicBezTo>
                    <a:cubicBezTo>
                      <a:pt x="26" y="69"/>
                      <a:pt x="24" y="63"/>
                      <a:pt x="28" y="57"/>
                    </a:cubicBezTo>
                    <a:cubicBezTo>
                      <a:pt x="36" y="45"/>
                      <a:pt x="61" y="53"/>
                      <a:pt x="59" y="67"/>
                    </a:cubicBezTo>
                    <a:cubicBezTo>
                      <a:pt x="69" y="90"/>
                      <a:pt x="69" y="90"/>
                      <a:pt x="69" y="90"/>
                    </a:cubicBezTo>
                    <a:cubicBezTo>
                      <a:pt x="84" y="82"/>
                      <a:pt x="95" y="66"/>
                      <a:pt x="95" y="48"/>
                    </a:cubicBezTo>
                    <a:cubicBezTo>
                      <a:pt x="95" y="22"/>
                      <a:pt x="73" y="0"/>
                      <a:pt x="47" y="0"/>
                    </a:cubicBezTo>
                    <a:close/>
                  </a:path>
                </a:pathLst>
              </a:custGeom>
              <a:solidFill>
                <a:srgbClr val="8A3F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0" name="Freeform 343">
                <a:extLst>
                  <a:ext uri="{FF2B5EF4-FFF2-40B4-BE49-F238E27FC236}">
                    <a16:creationId xmlns:a16="http://schemas.microsoft.com/office/drawing/2014/main" id="{87D8F272-71F2-49D9-9875-9311FF082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3364"/>
                <a:ext cx="207" cy="221"/>
              </a:xfrm>
              <a:custGeom>
                <a:avLst/>
                <a:gdLst>
                  <a:gd name="T0" fmla="*/ 0 w 99"/>
                  <a:gd name="T1" fmla="*/ 558 h 99"/>
                  <a:gd name="T2" fmla="*/ 445 w 99"/>
                  <a:gd name="T3" fmla="*/ 0 h 99"/>
                  <a:gd name="T4" fmla="*/ 878 w 99"/>
                  <a:gd name="T5" fmla="*/ 270 h 99"/>
                  <a:gd name="T6" fmla="*/ 905 w 99"/>
                  <a:gd name="T7" fmla="*/ 558 h 99"/>
                  <a:gd name="T8" fmla="*/ 445 w 99"/>
                  <a:gd name="T9" fmla="*/ 1101 h 99"/>
                  <a:gd name="T10" fmla="*/ 0 w 99"/>
                  <a:gd name="T11" fmla="*/ 558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9" h="99">
                    <a:moveTo>
                      <a:pt x="0" y="50"/>
                    </a:moveTo>
                    <a:cubicBezTo>
                      <a:pt x="0" y="22"/>
                      <a:pt x="22" y="0"/>
                      <a:pt x="49" y="0"/>
                    </a:cubicBezTo>
                    <a:cubicBezTo>
                      <a:pt x="68" y="0"/>
                      <a:pt x="87" y="9"/>
                      <a:pt x="96" y="24"/>
                    </a:cubicBezTo>
                    <a:cubicBezTo>
                      <a:pt x="99" y="32"/>
                      <a:pt x="99" y="41"/>
                      <a:pt x="99" y="50"/>
                    </a:cubicBezTo>
                    <a:cubicBezTo>
                      <a:pt x="99" y="77"/>
                      <a:pt x="77" y="99"/>
                      <a:pt x="49" y="99"/>
                    </a:cubicBezTo>
                    <a:cubicBezTo>
                      <a:pt x="22" y="99"/>
                      <a:pt x="0" y="77"/>
                      <a:pt x="0" y="50"/>
                    </a:cubicBezTo>
                    <a:close/>
                  </a:path>
                </a:pathLst>
              </a:custGeom>
              <a:solidFill>
                <a:srgbClr val="7B2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1" name="Freeform 344">
                <a:extLst>
                  <a:ext uri="{FF2B5EF4-FFF2-40B4-BE49-F238E27FC236}">
                    <a16:creationId xmlns:a16="http://schemas.microsoft.com/office/drawing/2014/main" id="{6DD38143-738D-4F76-B007-1FED5A64F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3422"/>
                <a:ext cx="132" cy="154"/>
              </a:xfrm>
              <a:custGeom>
                <a:avLst/>
                <a:gdLst>
                  <a:gd name="T0" fmla="*/ 505 w 63"/>
                  <a:gd name="T1" fmla="*/ 190 h 69"/>
                  <a:gd name="T2" fmla="*/ 27 w 63"/>
                  <a:gd name="T3" fmla="*/ 324 h 69"/>
                  <a:gd name="T4" fmla="*/ 396 w 63"/>
                  <a:gd name="T5" fmla="*/ 643 h 69"/>
                  <a:gd name="T6" fmla="*/ 580 w 63"/>
                  <a:gd name="T7" fmla="*/ 413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69">
                    <a:moveTo>
                      <a:pt x="55" y="17"/>
                    </a:moveTo>
                    <a:cubicBezTo>
                      <a:pt x="48" y="0"/>
                      <a:pt x="5" y="3"/>
                      <a:pt x="3" y="29"/>
                    </a:cubicBezTo>
                    <a:cubicBezTo>
                      <a:pt x="0" y="55"/>
                      <a:pt x="25" y="69"/>
                      <a:pt x="43" y="58"/>
                    </a:cubicBezTo>
                    <a:cubicBezTo>
                      <a:pt x="61" y="47"/>
                      <a:pt x="63" y="37"/>
                      <a:pt x="63" y="37"/>
                    </a:cubicBezTo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2" name="Freeform 345">
                <a:extLst>
                  <a:ext uri="{FF2B5EF4-FFF2-40B4-BE49-F238E27FC236}">
                    <a16:creationId xmlns:a16="http://schemas.microsoft.com/office/drawing/2014/main" id="{13E370B4-80AE-4B44-BC5B-C51DC2E00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3112"/>
                <a:ext cx="207" cy="205"/>
              </a:xfrm>
              <a:custGeom>
                <a:avLst/>
                <a:gdLst>
                  <a:gd name="T0" fmla="*/ 0 w 99"/>
                  <a:gd name="T1" fmla="*/ 550 h 92"/>
                  <a:gd name="T2" fmla="*/ 460 w 99"/>
                  <a:gd name="T3" fmla="*/ 0 h 92"/>
                  <a:gd name="T4" fmla="*/ 905 w 99"/>
                  <a:gd name="T5" fmla="*/ 550 h 92"/>
                  <a:gd name="T6" fmla="*/ 429 w 99"/>
                  <a:gd name="T7" fmla="*/ 1018 h 92"/>
                  <a:gd name="T8" fmla="*/ 0 w 99"/>
                  <a:gd name="T9" fmla="*/ 55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92">
                    <a:moveTo>
                      <a:pt x="0" y="50"/>
                    </a:moveTo>
                    <a:cubicBezTo>
                      <a:pt x="0" y="23"/>
                      <a:pt x="22" y="0"/>
                      <a:pt x="50" y="0"/>
                    </a:cubicBezTo>
                    <a:cubicBezTo>
                      <a:pt x="77" y="0"/>
                      <a:pt x="99" y="23"/>
                      <a:pt x="99" y="50"/>
                    </a:cubicBezTo>
                    <a:cubicBezTo>
                      <a:pt x="99" y="77"/>
                      <a:pt x="74" y="92"/>
                      <a:pt x="47" y="92"/>
                    </a:cubicBezTo>
                    <a:cubicBezTo>
                      <a:pt x="20" y="92"/>
                      <a:pt x="0" y="77"/>
                      <a:pt x="0" y="50"/>
                    </a:cubicBezTo>
                    <a:close/>
                  </a:path>
                </a:pathLst>
              </a:custGeom>
              <a:solidFill>
                <a:srgbClr val="BB7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3" name="Freeform 346">
                <a:extLst>
                  <a:ext uri="{FF2B5EF4-FFF2-40B4-BE49-F238E27FC236}">
                    <a16:creationId xmlns:a16="http://schemas.microsoft.com/office/drawing/2014/main" id="{D3D1D708-7414-4AB6-9BA0-F46CF4F72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3116"/>
                <a:ext cx="188" cy="197"/>
              </a:xfrm>
              <a:custGeom>
                <a:avLst/>
                <a:gdLst>
                  <a:gd name="T0" fmla="*/ 409 w 90"/>
                  <a:gd name="T1" fmla="*/ 0 h 88"/>
                  <a:gd name="T2" fmla="*/ 0 w 90"/>
                  <a:gd name="T3" fmla="*/ 506 h 88"/>
                  <a:gd name="T4" fmla="*/ 309 w 90"/>
                  <a:gd name="T5" fmla="*/ 987 h 88"/>
                  <a:gd name="T6" fmla="*/ 353 w 90"/>
                  <a:gd name="T7" fmla="*/ 392 h 88"/>
                  <a:gd name="T8" fmla="*/ 702 w 90"/>
                  <a:gd name="T9" fmla="*/ 517 h 88"/>
                  <a:gd name="T10" fmla="*/ 777 w 90"/>
                  <a:gd name="T11" fmla="*/ 741 h 88"/>
                  <a:gd name="T12" fmla="*/ 821 w 90"/>
                  <a:gd name="T13" fmla="*/ 506 h 88"/>
                  <a:gd name="T14" fmla="*/ 409 w 90"/>
                  <a:gd name="T15" fmla="*/ 0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8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4" y="83"/>
                      <a:pt x="34" y="88"/>
                    </a:cubicBezTo>
                    <a:cubicBezTo>
                      <a:pt x="21" y="73"/>
                      <a:pt x="19" y="44"/>
                      <a:pt x="39" y="35"/>
                    </a:cubicBezTo>
                    <a:cubicBezTo>
                      <a:pt x="59" y="25"/>
                      <a:pt x="69" y="35"/>
                      <a:pt x="77" y="46"/>
                    </a:cubicBezTo>
                    <a:cubicBezTo>
                      <a:pt x="82" y="52"/>
                      <a:pt x="83" y="59"/>
                      <a:pt x="85" y="66"/>
                    </a:cubicBezTo>
                    <a:cubicBezTo>
                      <a:pt x="88" y="59"/>
                      <a:pt x="90" y="52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4" name="Freeform 347">
                <a:extLst>
                  <a:ext uri="{FF2B5EF4-FFF2-40B4-BE49-F238E27FC236}">
                    <a16:creationId xmlns:a16="http://schemas.microsoft.com/office/drawing/2014/main" id="{D8AC8FE9-192C-4BBD-AC8D-A06F99291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3223"/>
                <a:ext cx="132" cy="108"/>
              </a:xfrm>
              <a:custGeom>
                <a:avLst/>
                <a:gdLst>
                  <a:gd name="T0" fmla="*/ 27 w 63"/>
                  <a:gd name="T1" fmla="*/ 401 h 48"/>
                  <a:gd name="T2" fmla="*/ 8 w 63"/>
                  <a:gd name="T3" fmla="*/ 502 h 48"/>
                  <a:gd name="T4" fmla="*/ 228 w 63"/>
                  <a:gd name="T5" fmla="*/ 466 h 48"/>
                  <a:gd name="T6" fmla="*/ 386 w 63"/>
                  <a:gd name="T7" fmla="*/ 547 h 48"/>
                  <a:gd name="T8" fmla="*/ 377 w 63"/>
                  <a:gd name="T9" fmla="*/ 410 h 48"/>
                  <a:gd name="T10" fmla="*/ 513 w 63"/>
                  <a:gd name="T11" fmla="*/ 56 h 48"/>
                  <a:gd name="T12" fmla="*/ 505 w 63"/>
                  <a:gd name="T13" fmla="*/ 56 h 48"/>
                  <a:gd name="T14" fmla="*/ 277 w 63"/>
                  <a:gd name="T15" fmla="*/ 365 h 48"/>
                  <a:gd name="T16" fmla="*/ 65 w 63"/>
                  <a:gd name="T17" fmla="*/ 299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3" h="48">
                    <a:moveTo>
                      <a:pt x="3" y="35"/>
                    </a:moveTo>
                    <a:cubicBezTo>
                      <a:pt x="1" y="38"/>
                      <a:pt x="0" y="41"/>
                      <a:pt x="1" y="44"/>
                    </a:cubicBezTo>
                    <a:cubicBezTo>
                      <a:pt x="9" y="42"/>
                      <a:pt x="16" y="40"/>
                      <a:pt x="25" y="41"/>
                    </a:cubicBezTo>
                    <a:cubicBezTo>
                      <a:pt x="32" y="42"/>
                      <a:pt x="36" y="45"/>
                      <a:pt x="42" y="48"/>
                    </a:cubicBezTo>
                    <a:cubicBezTo>
                      <a:pt x="43" y="44"/>
                      <a:pt x="41" y="40"/>
                      <a:pt x="41" y="36"/>
                    </a:cubicBezTo>
                    <a:cubicBezTo>
                      <a:pt x="40" y="30"/>
                      <a:pt x="48" y="10"/>
                      <a:pt x="56" y="5"/>
                    </a:cubicBezTo>
                    <a:cubicBezTo>
                      <a:pt x="63" y="0"/>
                      <a:pt x="61" y="3"/>
                      <a:pt x="55" y="5"/>
                    </a:cubicBezTo>
                    <a:cubicBezTo>
                      <a:pt x="50" y="7"/>
                      <a:pt x="36" y="30"/>
                      <a:pt x="30" y="32"/>
                    </a:cubicBezTo>
                    <a:cubicBezTo>
                      <a:pt x="24" y="34"/>
                      <a:pt x="12" y="36"/>
                      <a:pt x="7" y="26"/>
                    </a:cubicBezTo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5" name="Oval 348">
                <a:extLst>
                  <a:ext uri="{FF2B5EF4-FFF2-40B4-BE49-F238E27FC236}">
                    <a16:creationId xmlns:a16="http://schemas.microsoft.com/office/drawing/2014/main" id="{488E8D31-EEF2-4603-8FE3-A11345D31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0" y="3188"/>
                <a:ext cx="27" cy="31"/>
              </a:xfrm>
              <a:prstGeom prst="ellipse">
                <a:avLst/>
              </a:pr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16" name="Freeform 349">
                <a:extLst>
                  <a:ext uri="{FF2B5EF4-FFF2-40B4-BE49-F238E27FC236}">
                    <a16:creationId xmlns:a16="http://schemas.microsoft.com/office/drawing/2014/main" id="{BAAE0E63-C8BF-4D7B-A4E1-453F3A6F0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3188"/>
                <a:ext cx="21" cy="20"/>
              </a:xfrm>
              <a:custGeom>
                <a:avLst/>
                <a:gdLst>
                  <a:gd name="T0" fmla="*/ 0 w 10"/>
                  <a:gd name="T1" fmla="*/ 80 h 9"/>
                  <a:gd name="T2" fmla="*/ 0 w 10"/>
                  <a:gd name="T3" fmla="*/ 89 h 9"/>
                  <a:gd name="T4" fmla="*/ 27 w 10"/>
                  <a:gd name="T5" fmla="*/ 98 h 9"/>
                  <a:gd name="T6" fmla="*/ 92 w 10"/>
                  <a:gd name="T7" fmla="*/ 20 h 9"/>
                  <a:gd name="T8" fmla="*/ 84 w 10"/>
                  <a:gd name="T9" fmla="*/ 9 h 9"/>
                  <a:gd name="T10" fmla="*/ 67 w 10"/>
                  <a:gd name="T11" fmla="*/ 0 h 9"/>
                  <a:gd name="T12" fmla="*/ 0 w 10"/>
                  <a:gd name="T13" fmla="*/ 8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7"/>
                    </a:moveTo>
                    <a:cubicBezTo>
                      <a:pt x="0" y="7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7" y="9"/>
                      <a:pt x="10" y="6"/>
                      <a:pt x="10" y="2"/>
                    </a:cubicBezTo>
                    <a:cubicBezTo>
                      <a:pt x="10" y="2"/>
                      <a:pt x="9" y="1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7" name="Freeform 350">
                <a:extLst>
                  <a:ext uri="{FF2B5EF4-FFF2-40B4-BE49-F238E27FC236}">
                    <a16:creationId xmlns:a16="http://schemas.microsoft.com/office/drawing/2014/main" id="{044C5A27-6451-46E3-AD1D-07B655999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3192"/>
                <a:ext cx="25" cy="27"/>
              </a:xfrm>
              <a:custGeom>
                <a:avLst/>
                <a:gdLst>
                  <a:gd name="T0" fmla="*/ 92 w 12"/>
                  <a:gd name="T1" fmla="*/ 0 h 12"/>
                  <a:gd name="T2" fmla="*/ 100 w 12"/>
                  <a:gd name="T3" fmla="*/ 36 h 12"/>
                  <a:gd name="T4" fmla="*/ 35 w 12"/>
                  <a:gd name="T5" fmla="*/ 117 h 12"/>
                  <a:gd name="T6" fmla="*/ 0 w 12"/>
                  <a:gd name="T7" fmla="*/ 92 h 12"/>
                  <a:gd name="T8" fmla="*/ 56 w 12"/>
                  <a:gd name="T9" fmla="*/ 137 h 12"/>
                  <a:gd name="T10" fmla="*/ 108 w 12"/>
                  <a:gd name="T11" fmla="*/ 56 h 12"/>
                  <a:gd name="T12" fmla="*/ 92 w 12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0" y="0"/>
                    </a:moveTo>
                    <a:cubicBezTo>
                      <a:pt x="10" y="1"/>
                      <a:pt x="11" y="2"/>
                      <a:pt x="11" y="3"/>
                    </a:cubicBezTo>
                    <a:cubicBezTo>
                      <a:pt x="11" y="7"/>
                      <a:pt x="8" y="10"/>
                      <a:pt x="4" y="10"/>
                    </a:cubicBezTo>
                    <a:cubicBezTo>
                      <a:pt x="2" y="10"/>
                      <a:pt x="1" y="9"/>
                      <a:pt x="0" y="8"/>
                    </a:cubicBezTo>
                    <a:cubicBezTo>
                      <a:pt x="1" y="10"/>
                      <a:pt x="3" y="12"/>
                      <a:pt x="6" y="12"/>
                    </a:cubicBezTo>
                    <a:cubicBezTo>
                      <a:pt x="9" y="12"/>
                      <a:pt x="12" y="9"/>
                      <a:pt x="12" y="5"/>
                    </a:cubicBezTo>
                    <a:cubicBezTo>
                      <a:pt x="12" y="3"/>
                      <a:pt x="11" y="1"/>
                      <a:pt x="10" y="0"/>
                    </a:cubicBezTo>
                    <a:close/>
                  </a:path>
                </a:pathLst>
              </a:cu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8" name="Oval 351">
                <a:extLst>
                  <a:ext uri="{FF2B5EF4-FFF2-40B4-BE49-F238E27FC236}">
                    <a16:creationId xmlns:a16="http://schemas.microsoft.com/office/drawing/2014/main" id="{13A1354D-7BB8-489D-B366-4ADABDD23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6" y="3270"/>
                <a:ext cx="203" cy="219"/>
              </a:xfrm>
              <a:prstGeom prst="ellipse">
                <a:avLst/>
              </a:prstGeom>
              <a:solidFill>
                <a:srgbClr val="BB7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19" name="Freeform 352">
                <a:extLst>
                  <a:ext uri="{FF2B5EF4-FFF2-40B4-BE49-F238E27FC236}">
                    <a16:creationId xmlns:a16="http://schemas.microsoft.com/office/drawing/2014/main" id="{53F0305C-DBC1-45E9-85E3-D1FDC7155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3277"/>
                <a:ext cx="188" cy="199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505 h 89"/>
                  <a:gd name="T4" fmla="*/ 318 w 90"/>
                  <a:gd name="T5" fmla="*/ 995 h 89"/>
                  <a:gd name="T6" fmla="*/ 353 w 90"/>
                  <a:gd name="T7" fmla="*/ 389 h 89"/>
                  <a:gd name="T8" fmla="*/ 702 w 90"/>
                  <a:gd name="T9" fmla="*/ 514 h 89"/>
                  <a:gd name="T10" fmla="*/ 777 w 90"/>
                  <a:gd name="T11" fmla="*/ 740 h 89"/>
                  <a:gd name="T12" fmla="*/ 821 w 90"/>
                  <a:gd name="T13" fmla="*/ 505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1" y="0"/>
                      <a:pt x="0" y="20"/>
                      <a:pt x="0" y="45"/>
                    </a:cubicBezTo>
                    <a:cubicBezTo>
                      <a:pt x="0" y="66"/>
                      <a:pt x="15" y="84"/>
                      <a:pt x="35" y="89"/>
                    </a:cubicBezTo>
                    <a:cubicBezTo>
                      <a:pt x="21" y="73"/>
                      <a:pt x="19" y="45"/>
                      <a:pt x="39" y="35"/>
                    </a:cubicBezTo>
                    <a:cubicBezTo>
                      <a:pt x="59" y="26"/>
                      <a:pt x="69" y="35"/>
                      <a:pt x="77" y="46"/>
                    </a:cubicBezTo>
                    <a:cubicBezTo>
                      <a:pt x="82" y="52"/>
                      <a:pt x="84" y="59"/>
                      <a:pt x="85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0" name="Freeform 353">
                <a:extLst>
                  <a:ext uri="{FF2B5EF4-FFF2-40B4-BE49-F238E27FC236}">
                    <a16:creationId xmlns:a16="http://schemas.microsoft.com/office/drawing/2014/main" id="{4489EA72-2242-4177-B2E6-31B53FE0F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3331"/>
                <a:ext cx="92" cy="107"/>
              </a:xfrm>
              <a:custGeom>
                <a:avLst/>
                <a:gdLst>
                  <a:gd name="T0" fmla="*/ 0 w 44"/>
                  <a:gd name="T1" fmla="*/ 65 h 48"/>
                  <a:gd name="T2" fmla="*/ 257 w 44"/>
                  <a:gd name="T3" fmla="*/ 279 h 48"/>
                  <a:gd name="T4" fmla="*/ 393 w 44"/>
                  <a:gd name="T5" fmla="*/ 397 h 48"/>
                  <a:gd name="T6" fmla="*/ 328 w 44"/>
                  <a:gd name="T7" fmla="*/ 254 h 48"/>
                  <a:gd name="T8" fmla="*/ 228 w 44"/>
                  <a:gd name="T9" fmla="*/ 100 h 48"/>
                  <a:gd name="T10" fmla="*/ 44 w 44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8">
                    <a:moveTo>
                      <a:pt x="0" y="6"/>
                    </a:moveTo>
                    <a:cubicBezTo>
                      <a:pt x="12" y="8"/>
                      <a:pt x="21" y="7"/>
                      <a:pt x="28" y="25"/>
                    </a:cubicBezTo>
                    <a:cubicBezTo>
                      <a:pt x="34" y="43"/>
                      <a:pt x="42" y="48"/>
                      <a:pt x="43" y="36"/>
                    </a:cubicBezTo>
                    <a:cubicBezTo>
                      <a:pt x="44" y="24"/>
                      <a:pt x="36" y="23"/>
                      <a:pt x="36" y="23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1" name="Oval 354">
                <a:extLst>
                  <a:ext uri="{FF2B5EF4-FFF2-40B4-BE49-F238E27FC236}">
                    <a16:creationId xmlns:a16="http://schemas.microsoft.com/office/drawing/2014/main" id="{9CFE277C-C171-4186-B288-C1B93566D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5" y="3400"/>
                <a:ext cx="164" cy="174"/>
              </a:xfrm>
              <a:prstGeom prst="ellipse">
                <a:avLst/>
              </a:prstGeom>
              <a:solidFill>
                <a:srgbClr val="BB7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2" name="Freeform 355">
                <a:extLst>
                  <a:ext uri="{FF2B5EF4-FFF2-40B4-BE49-F238E27FC236}">
                    <a16:creationId xmlns:a16="http://schemas.microsoft.com/office/drawing/2014/main" id="{57AFE6D7-DF59-4F7F-A6B1-BD5F4DC07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3411"/>
                <a:ext cx="145" cy="152"/>
              </a:xfrm>
              <a:custGeom>
                <a:avLst/>
                <a:gdLst>
                  <a:gd name="T0" fmla="*/ 313 w 69"/>
                  <a:gd name="T1" fmla="*/ 0 h 68"/>
                  <a:gd name="T2" fmla="*/ 0 w 69"/>
                  <a:gd name="T3" fmla="*/ 389 h 68"/>
                  <a:gd name="T4" fmla="*/ 244 w 69"/>
                  <a:gd name="T5" fmla="*/ 760 h 68"/>
                  <a:gd name="T6" fmla="*/ 277 w 69"/>
                  <a:gd name="T7" fmla="*/ 300 h 68"/>
                  <a:gd name="T8" fmla="*/ 548 w 69"/>
                  <a:gd name="T9" fmla="*/ 389 h 68"/>
                  <a:gd name="T10" fmla="*/ 605 w 69"/>
                  <a:gd name="T11" fmla="*/ 570 h 68"/>
                  <a:gd name="T12" fmla="*/ 641 w 69"/>
                  <a:gd name="T13" fmla="*/ 389 h 68"/>
                  <a:gd name="T14" fmla="*/ 313 w 69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68">
                    <a:moveTo>
                      <a:pt x="34" y="0"/>
                    </a:moveTo>
                    <a:cubicBezTo>
                      <a:pt x="15" y="0"/>
                      <a:pt x="0" y="15"/>
                      <a:pt x="0" y="35"/>
                    </a:cubicBezTo>
                    <a:cubicBezTo>
                      <a:pt x="0" y="51"/>
                      <a:pt x="11" y="64"/>
                      <a:pt x="26" y="68"/>
                    </a:cubicBezTo>
                    <a:cubicBezTo>
                      <a:pt x="16" y="56"/>
                      <a:pt x="14" y="34"/>
                      <a:pt x="30" y="27"/>
                    </a:cubicBezTo>
                    <a:cubicBezTo>
                      <a:pt x="45" y="20"/>
                      <a:pt x="53" y="27"/>
                      <a:pt x="59" y="35"/>
                    </a:cubicBezTo>
                    <a:cubicBezTo>
                      <a:pt x="63" y="40"/>
                      <a:pt x="64" y="45"/>
                      <a:pt x="65" y="51"/>
                    </a:cubicBezTo>
                    <a:cubicBezTo>
                      <a:pt x="68" y="46"/>
                      <a:pt x="69" y="40"/>
                      <a:pt x="69" y="35"/>
                    </a:cubicBezTo>
                    <a:cubicBezTo>
                      <a:pt x="69" y="15"/>
                      <a:pt x="54" y="0"/>
                      <a:pt x="34" y="0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3" name="Oval 356">
                <a:extLst>
                  <a:ext uri="{FF2B5EF4-FFF2-40B4-BE49-F238E27FC236}">
                    <a16:creationId xmlns:a16="http://schemas.microsoft.com/office/drawing/2014/main" id="{092B834E-BD25-4F0B-90EB-00EE1B5F5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2" y="3462"/>
                <a:ext cx="188" cy="201"/>
              </a:xfrm>
              <a:prstGeom prst="ellipse">
                <a:avLst/>
              </a:pr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4" name="Freeform 357">
                <a:extLst>
                  <a:ext uri="{FF2B5EF4-FFF2-40B4-BE49-F238E27FC236}">
                    <a16:creationId xmlns:a16="http://schemas.microsoft.com/office/drawing/2014/main" id="{3EE5C233-9566-4AF3-B2D2-4CD9DFEC0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3462"/>
                <a:ext cx="188" cy="199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505 h 89"/>
                  <a:gd name="T4" fmla="*/ 318 w 90"/>
                  <a:gd name="T5" fmla="*/ 995 h 89"/>
                  <a:gd name="T6" fmla="*/ 353 w 90"/>
                  <a:gd name="T7" fmla="*/ 389 h 89"/>
                  <a:gd name="T8" fmla="*/ 702 w 90"/>
                  <a:gd name="T9" fmla="*/ 514 h 89"/>
                  <a:gd name="T10" fmla="*/ 777 w 90"/>
                  <a:gd name="T11" fmla="*/ 740 h 89"/>
                  <a:gd name="T12" fmla="*/ 821 w 90"/>
                  <a:gd name="T13" fmla="*/ 505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1" y="0"/>
                      <a:pt x="0" y="21"/>
                      <a:pt x="0" y="45"/>
                    </a:cubicBezTo>
                    <a:cubicBezTo>
                      <a:pt x="0" y="66"/>
                      <a:pt x="15" y="84"/>
                      <a:pt x="35" y="89"/>
                    </a:cubicBezTo>
                    <a:cubicBezTo>
                      <a:pt x="21" y="74"/>
                      <a:pt x="19" y="45"/>
                      <a:pt x="39" y="35"/>
                    </a:cubicBezTo>
                    <a:cubicBezTo>
                      <a:pt x="59" y="26"/>
                      <a:pt x="69" y="36"/>
                      <a:pt x="77" y="46"/>
                    </a:cubicBezTo>
                    <a:cubicBezTo>
                      <a:pt x="82" y="53"/>
                      <a:pt x="84" y="59"/>
                      <a:pt x="85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1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5" name="Oval 358">
                <a:extLst>
                  <a:ext uri="{FF2B5EF4-FFF2-40B4-BE49-F238E27FC236}">
                    <a16:creationId xmlns:a16="http://schemas.microsoft.com/office/drawing/2014/main" id="{CBBAD20C-BDCA-4940-9128-A536E9346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9" y="3627"/>
                <a:ext cx="164" cy="175"/>
              </a:xfrm>
              <a:prstGeom prst="ellipse">
                <a:avLst/>
              </a:prstGeom>
              <a:solidFill>
                <a:srgbClr val="BB7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6" name="Freeform 359">
                <a:extLst>
                  <a:ext uri="{FF2B5EF4-FFF2-40B4-BE49-F238E27FC236}">
                    <a16:creationId xmlns:a16="http://schemas.microsoft.com/office/drawing/2014/main" id="{9FA246CA-7A37-40DD-A206-7658D22C4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3632"/>
                <a:ext cx="147" cy="152"/>
              </a:xfrm>
              <a:custGeom>
                <a:avLst/>
                <a:gdLst>
                  <a:gd name="T0" fmla="*/ 326 w 70"/>
                  <a:gd name="T1" fmla="*/ 0 h 68"/>
                  <a:gd name="T2" fmla="*/ 0 w 70"/>
                  <a:gd name="T3" fmla="*/ 389 h 68"/>
                  <a:gd name="T4" fmla="*/ 252 w 70"/>
                  <a:gd name="T5" fmla="*/ 760 h 68"/>
                  <a:gd name="T6" fmla="*/ 277 w 70"/>
                  <a:gd name="T7" fmla="*/ 300 h 68"/>
                  <a:gd name="T8" fmla="*/ 557 w 70"/>
                  <a:gd name="T9" fmla="*/ 400 h 68"/>
                  <a:gd name="T10" fmla="*/ 613 w 70"/>
                  <a:gd name="T11" fmla="*/ 570 h 68"/>
                  <a:gd name="T12" fmla="*/ 649 w 70"/>
                  <a:gd name="T13" fmla="*/ 389 h 68"/>
                  <a:gd name="T14" fmla="*/ 326 w 7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68">
                    <a:moveTo>
                      <a:pt x="35" y="0"/>
                    </a:moveTo>
                    <a:cubicBezTo>
                      <a:pt x="16" y="0"/>
                      <a:pt x="0" y="16"/>
                      <a:pt x="0" y="35"/>
                    </a:cubicBezTo>
                    <a:cubicBezTo>
                      <a:pt x="0" y="51"/>
                      <a:pt x="12" y="65"/>
                      <a:pt x="27" y="68"/>
                    </a:cubicBezTo>
                    <a:cubicBezTo>
                      <a:pt x="16" y="57"/>
                      <a:pt x="15" y="34"/>
                      <a:pt x="30" y="27"/>
                    </a:cubicBezTo>
                    <a:cubicBezTo>
                      <a:pt x="46" y="20"/>
                      <a:pt x="53" y="27"/>
                      <a:pt x="60" y="36"/>
                    </a:cubicBezTo>
                    <a:cubicBezTo>
                      <a:pt x="63" y="40"/>
                      <a:pt x="65" y="46"/>
                      <a:pt x="66" y="51"/>
                    </a:cubicBezTo>
                    <a:cubicBezTo>
                      <a:pt x="68" y="46"/>
                      <a:pt x="70" y="41"/>
                      <a:pt x="70" y="35"/>
                    </a:cubicBezTo>
                    <a:cubicBezTo>
                      <a:pt x="70" y="16"/>
                      <a:pt x="54" y="0"/>
                      <a:pt x="35" y="0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7" name="Oval 360">
                <a:extLst>
                  <a:ext uri="{FF2B5EF4-FFF2-40B4-BE49-F238E27FC236}">
                    <a16:creationId xmlns:a16="http://schemas.microsoft.com/office/drawing/2014/main" id="{D0311665-B10E-4D4F-A24D-C6284AC6D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5" y="3683"/>
                <a:ext cx="164" cy="174"/>
              </a:xfrm>
              <a:prstGeom prst="ellipse">
                <a:avLst/>
              </a:pr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8" name="Oval 361">
                <a:extLst>
                  <a:ext uri="{FF2B5EF4-FFF2-40B4-BE49-F238E27FC236}">
                    <a16:creationId xmlns:a16="http://schemas.microsoft.com/office/drawing/2014/main" id="{231FCAA5-3FCF-46A2-9BEA-C51AD1E7B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3632"/>
                <a:ext cx="188" cy="201"/>
              </a:xfrm>
              <a:prstGeom prst="ellipse">
                <a:avLst/>
              </a:pr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9" name="Freeform 362">
                <a:extLst>
                  <a:ext uri="{FF2B5EF4-FFF2-40B4-BE49-F238E27FC236}">
                    <a16:creationId xmlns:a16="http://schemas.microsoft.com/office/drawing/2014/main" id="{0DD2C372-17B4-4A76-A73D-F33642617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3630"/>
                <a:ext cx="188" cy="198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494 h 89"/>
                  <a:gd name="T4" fmla="*/ 309 w 90"/>
                  <a:gd name="T5" fmla="*/ 979 h 89"/>
                  <a:gd name="T6" fmla="*/ 353 w 90"/>
                  <a:gd name="T7" fmla="*/ 387 h 89"/>
                  <a:gd name="T8" fmla="*/ 702 w 90"/>
                  <a:gd name="T9" fmla="*/ 505 h 89"/>
                  <a:gd name="T10" fmla="*/ 777 w 90"/>
                  <a:gd name="T11" fmla="*/ 727 h 89"/>
                  <a:gd name="T12" fmla="*/ 821 w 90"/>
                  <a:gd name="T13" fmla="*/ 494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5" y="84"/>
                      <a:pt x="34" y="89"/>
                    </a:cubicBezTo>
                    <a:cubicBezTo>
                      <a:pt x="21" y="73"/>
                      <a:pt x="19" y="44"/>
                      <a:pt x="39" y="35"/>
                    </a:cubicBezTo>
                    <a:cubicBezTo>
                      <a:pt x="59" y="26"/>
                      <a:pt x="69" y="35"/>
                      <a:pt x="77" y="46"/>
                    </a:cubicBezTo>
                    <a:cubicBezTo>
                      <a:pt x="82" y="52"/>
                      <a:pt x="84" y="59"/>
                      <a:pt x="85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0" name="Oval 363">
                <a:extLst>
                  <a:ext uri="{FF2B5EF4-FFF2-40B4-BE49-F238E27FC236}">
                    <a16:creationId xmlns:a16="http://schemas.microsoft.com/office/drawing/2014/main" id="{5DE36CA0-5FC9-4EBE-9081-735F400C1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0" y="3717"/>
                <a:ext cx="31" cy="33"/>
              </a:xfrm>
              <a:prstGeom prst="ellipse">
                <a:avLst/>
              </a:pr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31" name="Freeform 364">
                <a:extLst>
                  <a:ext uri="{FF2B5EF4-FFF2-40B4-BE49-F238E27FC236}">
                    <a16:creationId xmlns:a16="http://schemas.microsoft.com/office/drawing/2014/main" id="{71C179FC-8779-410D-B3D4-5F7E973BC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3717"/>
                <a:ext cx="23" cy="22"/>
              </a:xfrm>
              <a:custGeom>
                <a:avLst/>
                <a:gdLst>
                  <a:gd name="T0" fmla="*/ 0 w 11"/>
                  <a:gd name="T1" fmla="*/ 88 h 10"/>
                  <a:gd name="T2" fmla="*/ 0 w 11"/>
                  <a:gd name="T3" fmla="*/ 97 h 10"/>
                  <a:gd name="T4" fmla="*/ 27 w 11"/>
                  <a:gd name="T5" fmla="*/ 106 h 10"/>
                  <a:gd name="T6" fmla="*/ 100 w 11"/>
                  <a:gd name="T7" fmla="*/ 20 h 10"/>
                  <a:gd name="T8" fmla="*/ 100 w 11"/>
                  <a:gd name="T9" fmla="*/ 9 h 10"/>
                  <a:gd name="T10" fmla="*/ 75 w 11"/>
                  <a:gd name="T11" fmla="*/ 0 h 10"/>
                  <a:gd name="T12" fmla="*/ 0 w 11"/>
                  <a:gd name="T13" fmla="*/ 8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8"/>
                    </a:moveTo>
                    <a:cubicBezTo>
                      <a:pt x="0" y="8"/>
                      <a:pt x="0" y="9"/>
                      <a:pt x="0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8" y="10"/>
                      <a:pt x="11" y="6"/>
                      <a:pt x="11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3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2" name="Freeform 365">
                <a:extLst>
                  <a:ext uri="{FF2B5EF4-FFF2-40B4-BE49-F238E27FC236}">
                    <a16:creationId xmlns:a16="http://schemas.microsoft.com/office/drawing/2014/main" id="{A14E08E9-EE8B-4945-93EF-F9FED2AB3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3721"/>
                <a:ext cx="29" cy="29"/>
              </a:xfrm>
              <a:custGeom>
                <a:avLst/>
                <a:gdLst>
                  <a:gd name="T0" fmla="*/ 108 w 14"/>
                  <a:gd name="T1" fmla="*/ 0 h 13"/>
                  <a:gd name="T2" fmla="*/ 116 w 14"/>
                  <a:gd name="T3" fmla="*/ 45 h 13"/>
                  <a:gd name="T4" fmla="*/ 44 w 14"/>
                  <a:gd name="T5" fmla="*/ 134 h 13"/>
                  <a:gd name="T6" fmla="*/ 0 w 14"/>
                  <a:gd name="T7" fmla="*/ 109 h 13"/>
                  <a:gd name="T8" fmla="*/ 64 w 14"/>
                  <a:gd name="T9" fmla="*/ 145 h 13"/>
                  <a:gd name="T10" fmla="*/ 124 w 14"/>
                  <a:gd name="T11" fmla="*/ 65 h 13"/>
                  <a:gd name="T12" fmla="*/ 108 w 14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2" y="0"/>
                    </a:moveTo>
                    <a:cubicBezTo>
                      <a:pt x="13" y="1"/>
                      <a:pt x="13" y="2"/>
                      <a:pt x="13" y="4"/>
                    </a:cubicBezTo>
                    <a:cubicBezTo>
                      <a:pt x="13" y="8"/>
                      <a:pt x="9" y="12"/>
                      <a:pt x="5" y="12"/>
                    </a:cubicBezTo>
                    <a:cubicBezTo>
                      <a:pt x="3" y="12"/>
                      <a:pt x="1" y="11"/>
                      <a:pt x="0" y="10"/>
                    </a:cubicBezTo>
                    <a:cubicBezTo>
                      <a:pt x="1" y="12"/>
                      <a:pt x="4" y="13"/>
                      <a:pt x="7" y="13"/>
                    </a:cubicBezTo>
                    <a:cubicBezTo>
                      <a:pt x="11" y="13"/>
                      <a:pt x="14" y="10"/>
                      <a:pt x="14" y="6"/>
                    </a:cubicBezTo>
                    <a:cubicBezTo>
                      <a:pt x="14" y="3"/>
                      <a:pt x="13" y="1"/>
                      <a:pt x="12" y="0"/>
                    </a:cubicBezTo>
                    <a:close/>
                  </a:path>
                </a:pathLst>
              </a:custGeom>
              <a:solidFill>
                <a:srgbClr val="E6C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3" name="Oval 366">
                <a:extLst>
                  <a:ext uri="{FF2B5EF4-FFF2-40B4-BE49-F238E27FC236}">
                    <a16:creationId xmlns:a16="http://schemas.microsoft.com/office/drawing/2014/main" id="{C990FD50-131A-4549-A24E-92A313B1E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6" y="3685"/>
                <a:ext cx="188" cy="201"/>
              </a:xfrm>
              <a:prstGeom prst="ellipse">
                <a:avLst/>
              </a:pr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34" name="Freeform 367">
                <a:extLst>
                  <a:ext uri="{FF2B5EF4-FFF2-40B4-BE49-F238E27FC236}">
                    <a16:creationId xmlns:a16="http://schemas.microsoft.com/office/drawing/2014/main" id="{CCCD7AFF-BBF5-4C30-B202-BBCA34FE1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3685"/>
                <a:ext cx="188" cy="199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505 h 89"/>
                  <a:gd name="T4" fmla="*/ 309 w 90"/>
                  <a:gd name="T5" fmla="*/ 995 h 89"/>
                  <a:gd name="T6" fmla="*/ 353 w 90"/>
                  <a:gd name="T7" fmla="*/ 389 h 89"/>
                  <a:gd name="T8" fmla="*/ 702 w 90"/>
                  <a:gd name="T9" fmla="*/ 514 h 89"/>
                  <a:gd name="T10" fmla="*/ 777 w 90"/>
                  <a:gd name="T11" fmla="*/ 740 h 89"/>
                  <a:gd name="T12" fmla="*/ 821 w 90"/>
                  <a:gd name="T13" fmla="*/ 505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4" y="84"/>
                      <a:pt x="34" y="89"/>
                    </a:cubicBezTo>
                    <a:cubicBezTo>
                      <a:pt x="21" y="73"/>
                      <a:pt x="19" y="44"/>
                      <a:pt x="39" y="35"/>
                    </a:cubicBezTo>
                    <a:cubicBezTo>
                      <a:pt x="59" y="26"/>
                      <a:pt x="69" y="35"/>
                      <a:pt x="77" y="46"/>
                    </a:cubicBezTo>
                    <a:cubicBezTo>
                      <a:pt x="82" y="52"/>
                      <a:pt x="83" y="59"/>
                      <a:pt x="85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5" name="Oval 368">
                <a:extLst>
                  <a:ext uri="{FF2B5EF4-FFF2-40B4-BE49-F238E27FC236}">
                    <a16:creationId xmlns:a16="http://schemas.microsoft.com/office/drawing/2014/main" id="{05EC4491-4D2D-4B2C-9919-718BC1AF0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9" y="3793"/>
                <a:ext cx="36" cy="38"/>
              </a:xfrm>
              <a:prstGeom prst="ellipse">
                <a:avLst/>
              </a:pr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36" name="Freeform 369">
                <a:extLst>
                  <a:ext uri="{FF2B5EF4-FFF2-40B4-BE49-F238E27FC236}">
                    <a16:creationId xmlns:a16="http://schemas.microsoft.com/office/drawing/2014/main" id="{139A0FB2-BFC5-47F1-B046-A789FF991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3793"/>
                <a:ext cx="27" cy="24"/>
              </a:xfrm>
              <a:custGeom>
                <a:avLst/>
                <a:gdLst>
                  <a:gd name="T0" fmla="*/ 0 w 13"/>
                  <a:gd name="T1" fmla="*/ 96 h 11"/>
                  <a:gd name="T2" fmla="*/ 8 w 13"/>
                  <a:gd name="T3" fmla="*/ 105 h 11"/>
                  <a:gd name="T4" fmla="*/ 35 w 13"/>
                  <a:gd name="T5" fmla="*/ 113 h 11"/>
                  <a:gd name="T6" fmla="*/ 116 w 13"/>
                  <a:gd name="T7" fmla="*/ 33 h 11"/>
                  <a:gd name="T8" fmla="*/ 116 w 13"/>
                  <a:gd name="T9" fmla="*/ 9 h 11"/>
                  <a:gd name="T10" fmla="*/ 81 w 13"/>
                  <a:gd name="T11" fmla="*/ 0 h 11"/>
                  <a:gd name="T12" fmla="*/ 0 w 13"/>
                  <a:gd name="T13" fmla="*/ 96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9"/>
                    </a:moveTo>
                    <a:cubicBezTo>
                      <a:pt x="0" y="9"/>
                      <a:pt x="0" y="10"/>
                      <a:pt x="1" y="10"/>
                    </a:cubicBezTo>
                    <a:cubicBezTo>
                      <a:pt x="2" y="11"/>
                      <a:pt x="3" y="11"/>
                      <a:pt x="4" y="11"/>
                    </a:cubicBezTo>
                    <a:cubicBezTo>
                      <a:pt x="9" y="11"/>
                      <a:pt x="13" y="7"/>
                      <a:pt x="13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2" y="1"/>
                      <a:pt x="10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7" name="Freeform 370">
                <a:extLst>
                  <a:ext uri="{FF2B5EF4-FFF2-40B4-BE49-F238E27FC236}">
                    <a16:creationId xmlns:a16="http://schemas.microsoft.com/office/drawing/2014/main" id="{CD42EFC9-1D38-4F75-8D95-E9275B1D6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3797"/>
                <a:ext cx="32" cy="34"/>
              </a:xfrm>
              <a:custGeom>
                <a:avLst/>
                <a:gdLst>
                  <a:gd name="T0" fmla="*/ 128 w 15"/>
                  <a:gd name="T1" fmla="*/ 0 h 15"/>
                  <a:gd name="T2" fmla="*/ 137 w 15"/>
                  <a:gd name="T3" fmla="*/ 57 h 15"/>
                  <a:gd name="T4" fmla="*/ 49 w 15"/>
                  <a:gd name="T5" fmla="*/ 150 h 15"/>
                  <a:gd name="T6" fmla="*/ 0 w 15"/>
                  <a:gd name="T7" fmla="*/ 129 h 15"/>
                  <a:gd name="T8" fmla="*/ 68 w 15"/>
                  <a:gd name="T9" fmla="*/ 175 h 15"/>
                  <a:gd name="T10" fmla="*/ 145 w 15"/>
                  <a:gd name="T11" fmla="*/ 82 h 15"/>
                  <a:gd name="T12" fmla="*/ 128 w 15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5">
                    <a:moveTo>
                      <a:pt x="13" y="0"/>
                    </a:moveTo>
                    <a:cubicBezTo>
                      <a:pt x="13" y="2"/>
                      <a:pt x="14" y="3"/>
                      <a:pt x="14" y="5"/>
                    </a:cubicBezTo>
                    <a:cubicBezTo>
                      <a:pt x="14" y="9"/>
                      <a:pt x="10" y="13"/>
                      <a:pt x="5" y="13"/>
                    </a:cubicBezTo>
                    <a:cubicBezTo>
                      <a:pt x="3" y="13"/>
                      <a:pt x="1" y="12"/>
                      <a:pt x="0" y="11"/>
                    </a:cubicBezTo>
                    <a:cubicBezTo>
                      <a:pt x="1" y="14"/>
                      <a:pt x="4" y="15"/>
                      <a:pt x="7" y="15"/>
                    </a:cubicBezTo>
                    <a:cubicBezTo>
                      <a:pt x="12" y="15"/>
                      <a:pt x="15" y="11"/>
                      <a:pt x="15" y="7"/>
                    </a:cubicBezTo>
                    <a:cubicBezTo>
                      <a:pt x="15" y="4"/>
                      <a:pt x="14" y="2"/>
                      <a:pt x="13" y="0"/>
                    </a:cubicBezTo>
                    <a:close/>
                  </a:path>
                </a:pathLst>
              </a:custGeom>
              <a:solidFill>
                <a:srgbClr val="E6C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8" name="Freeform 371">
                <a:extLst>
                  <a:ext uri="{FF2B5EF4-FFF2-40B4-BE49-F238E27FC236}">
                    <a16:creationId xmlns:a16="http://schemas.microsoft.com/office/drawing/2014/main" id="{FC78D778-86F0-4368-95D3-481F150FE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3819"/>
                <a:ext cx="63" cy="43"/>
              </a:xfrm>
              <a:custGeom>
                <a:avLst/>
                <a:gdLst>
                  <a:gd name="T0" fmla="*/ 0 w 30"/>
                  <a:gd name="T1" fmla="*/ 195 h 19"/>
                  <a:gd name="T2" fmla="*/ 277 w 30"/>
                  <a:gd name="T3" fmla="*/ 0 h 19"/>
                  <a:gd name="T4" fmla="*/ 0 w 30"/>
                  <a:gd name="T5" fmla="*/ 19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9">
                    <a:moveTo>
                      <a:pt x="0" y="17"/>
                    </a:moveTo>
                    <a:cubicBezTo>
                      <a:pt x="6" y="19"/>
                      <a:pt x="23" y="14"/>
                      <a:pt x="30" y="0"/>
                    </a:cubicBezTo>
                    <a:cubicBezTo>
                      <a:pt x="26" y="4"/>
                      <a:pt x="12" y="16"/>
                      <a:pt x="0" y="17"/>
                    </a:cubicBezTo>
                    <a:close/>
                  </a:path>
                </a:pathLst>
              </a:custGeom>
              <a:solidFill>
                <a:srgbClr val="EF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9" name="Freeform 372">
                <a:extLst>
                  <a:ext uri="{FF2B5EF4-FFF2-40B4-BE49-F238E27FC236}">
                    <a16:creationId xmlns:a16="http://schemas.microsoft.com/office/drawing/2014/main" id="{22A17A90-5E45-4F56-A499-52DC8B997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3531"/>
                <a:ext cx="186" cy="195"/>
              </a:xfrm>
              <a:custGeom>
                <a:avLst/>
                <a:gdLst>
                  <a:gd name="T0" fmla="*/ 0 w 89"/>
                  <a:gd name="T1" fmla="*/ 473 h 87"/>
                  <a:gd name="T2" fmla="*/ 357 w 89"/>
                  <a:gd name="T3" fmla="*/ 0 h 87"/>
                  <a:gd name="T4" fmla="*/ 813 w 89"/>
                  <a:gd name="T5" fmla="*/ 473 h 87"/>
                  <a:gd name="T6" fmla="*/ 401 w 89"/>
                  <a:gd name="T7" fmla="*/ 979 h 87"/>
                  <a:gd name="T8" fmla="*/ 0 w 89"/>
                  <a:gd name="T9" fmla="*/ 473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87">
                    <a:moveTo>
                      <a:pt x="0" y="42"/>
                    </a:moveTo>
                    <a:cubicBezTo>
                      <a:pt x="0" y="17"/>
                      <a:pt x="14" y="0"/>
                      <a:pt x="39" y="0"/>
                    </a:cubicBezTo>
                    <a:cubicBezTo>
                      <a:pt x="63" y="0"/>
                      <a:pt x="89" y="17"/>
                      <a:pt x="89" y="42"/>
                    </a:cubicBezTo>
                    <a:cubicBezTo>
                      <a:pt x="89" y="67"/>
                      <a:pt x="69" y="87"/>
                      <a:pt x="44" y="87"/>
                    </a:cubicBezTo>
                    <a:cubicBezTo>
                      <a:pt x="20" y="87"/>
                      <a:pt x="0" y="67"/>
                      <a:pt x="0" y="42"/>
                    </a:cubicBezTo>
                    <a:close/>
                  </a:path>
                </a:pathLst>
              </a:cu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0" name="Freeform 373">
                <a:extLst>
                  <a:ext uri="{FF2B5EF4-FFF2-40B4-BE49-F238E27FC236}">
                    <a16:creationId xmlns:a16="http://schemas.microsoft.com/office/drawing/2014/main" id="{CEBA4D79-8C90-4FB7-A19B-A8EEAA9E6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3525"/>
                <a:ext cx="188" cy="198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494 h 89"/>
                  <a:gd name="T4" fmla="*/ 309 w 90"/>
                  <a:gd name="T5" fmla="*/ 979 h 89"/>
                  <a:gd name="T6" fmla="*/ 353 w 90"/>
                  <a:gd name="T7" fmla="*/ 387 h 89"/>
                  <a:gd name="T8" fmla="*/ 702 w 90"/>
                  <a:gd name="T9" fmla="*/ 505 h 89"/>
                  <a:gd name="T10" fmla="*/ 777 w 90"/>
                  <a:gd name="T11" fmla="*/ 727 h 89"/>
                  <a:gd name="T12" fmla="*/ 821 w 90"/>
                  <a:gd name="T13" fmla="*/ 494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4" y="84"/>
                      <a:pt x="34" y="89"/>
                    </a:cubicBezTo>
                    <a:cubicBezTo>
                      <a:pt x="20" y="73"/>
                      <a:pt x="19" y="44"/>
                      <a:pt x="39" y="35"/>
                    </a:cubicBezTo>
                    <a:cubicBezTo>
                      <a:pt x="59" y="26"/>
                      <a:pt x="68" y="35"/>
                      <a:pt x="77" y="46"/>
                    </a:cubicBezTo>
                    <a:cubicBezTo>
                      <a:pt x="82" y="52"/>
                      <a:pt x="83" y="59"/>
                      <a:pt x="85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1" name="Oval 374">
                <a:extLst>
                  <a:ext uri="{FF2B5EF4-FFF2-40B4-BE49-F238E27FC236}">
                    <a16:creationId xmlns:a16="http://schemas.microsoft.com/office/drawing/2014/main" id="{3BBDC5F2-08C9-4A6A-956F-9F7A72D5A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3" y="3621"/>
                <a:ext cx="28" cy="29"/>
              </a:xfrm>
              <a:prstGeom prst="ellipse">
                <a:avLst/>
              </a:pr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42" name="Freeform 375">
                <a:extLst>
                  <a:ext uri="{FF2B5EF4-FFF2-40B4-BE49-F238E27FC236}">
                    <a16:creationId xmlns:a16="http://schemas.microsoft.com/office/drawing/2014/main" id="{896D2BF8-62DD-4259-AB63-CB5BA2861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3621"/>
                <a:ext cx="21" cy="18"/>
              </a:xfrm>
              <a:custGeom>
                <a:avLst/>
                <a:gdLst>
                  <a:gd name="T0" fmla="*/ 0 w 10"/>
                  <a:gd name="T1" fmla="*/ 72 h 8"/>
                  <a:gd name="T2" fmla="*/ 0 w 10"/>
                  <a:gd name="T3" fmla="*/ 92 h 8"/>
                  <a:gd name="T4" fmla="*/ 27 w 10"/>
                  <a:gd name="T5" fmla="*/ 92 h 8"/>
                  <a:gd name="T6" fmla="*/ 92 w 10"/>
                  <a:gd name="T7" fmla="*/ 25 h 8"/>
                  <a:gd name="T8" fmla="*/ 84 w 10"/>
                  <a:gd name="T9" fmla="*/ 0 h 8"/>
                  <a:gd name="T10" fmla="*/ 67 w 10"/>
                  <a:gd name="T11" fmla="*/ 0 h 8"/>
                  <a:gd name="T12" fmla="*/ 0 w 10"/>
                  <a:gd name="T13" fmla="*/ 72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0" y="6"/>
                    </a:moveTo>
                    <a:cubicBezTo>
                      <a:pt x="0" y="7"/>
                      <a:pt x="0" y="7"/>
                      <a:pt x="0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10" y="5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3" name="Freeform 376">
                <a:extLst>
                  <a:ext uri="{FF2B5EF4-FFF2-40B4-BE49-F238E27FC236}">
                    <a16:creationId xmlns:a16="http://schemas.microsoft.com/office/drawing/2014/main" id="{7A2E2953-7903-4CC2-A673-403FCC532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3623"/>
                <a:ext cx="25" cy="27"/>
              </a:xfrm>
              <a:custGeom>
                <a:avLst/>
                <a:gdLst>
                  <a:gd name="T0" fmla="*/ 92 w 12"/>
                  <a:gd name="T1" fmla="*/ 0 h 12"/>
                  <a:gd name="T2" fmla="*/ 100 w 12"/>
                  <a:gd name="T3" fmla="*/ 45 h 12"/>
                  <a:gd name="T4" fmla="*/ 35 w 12"/>
                  <a:gd name="T5" fmla="*/ 117 h 12"/>
                  <a:gd name="T6" fmla="*/ 0 w 12"/>
                  <a:gd name="T7" fmla="*/ 101 h 12"/>
                  <a:gd name="T8" fmla="*/ 56 w 12"/>
                  <a:gd name="T9" fmla="*/ 137 h 12"/>
                  <a:gd name="T10" fmla="*/ 108 w 12"/>
                  <a:gd name="T11" fmla="*/ 56 h 12"/>
                  <a:gd name="T12" fmla="*/ 92 w 12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0" y="0"/>
                    </a:moveTo>
                    <a:cubicBezTo>
                      <a:pt x="11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4" y="10"/>
                    </a:cubicBezTo>
                    <a:cubicBezTo>
                      <a:pt x="2" y="10"/>
                      <a:pt x="1" y="10"/>
                      <a:pt x="0" y="9"/>
                    </a:cubicBezTo>
                    <a:cubicBezTo>
                      <a:pt x="1" y="11"/>
                      <a:pt x="3" y="12"/>
                      <a:pt x="6" y="12"/>
                    </a:cubicBezTo>
                    <a:cubicBezTo>
                      <a:pt x="9" y="12"/>
                      <a:pt x="12" y="9"/>
                      <a:pt x="12" y="5"/>
                    </a:cubicBezTo>
                    <a:cubicBezTo>
                      <a:pt x="12" y="3"/>
                      <a:pt x="11" y="2"/>
                      <a:pt x="10" y="0"/>
                    </a:cubicBezTo>
                    <a:close/>
                  </a:path>
                </a:pathLst>
              </a:custGeom>
              <a:solidFill>
                <a:srgbClr val="E6C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4" name="Freeform 377">
                <a:extLst>
                  <a:ext uri="{FF2B5EF4-FFF2-40B4-BE49-F238E27FC236}">
                    <a16:creationId xmlns:a16="http://schemas.microsoft.com/office/drawing/2014/main" id="{3D0A5943-F614-4ED0-AE73-2F105AB05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3659"/>
                <a:ext cx="63" cy="42"/>
              </a:xfrm>
              <a:custGeom>
                <a:avLst/>
                <a:gdLst>
                  <a:gd name="T0" fmla="*/ 0 w 30"/>
                  <a:gd name="T1" fmla="*/ 186 h 19"/>
                  <a:gd name="T2" fmla="*/ 277 w 30"/>
                  <a:gd name="T3" fmla="*/ 0 h 19"/>
                  <a:gd name="T4" fmla="*/ 0 w 30"/>
                  <a:gd name="T5" fmla="*/ 18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9">
                    <a:moveTo>
                      <a:pt x="0" y="17"/>
                    </a:moveTo>
                    <a:cubicBezTo>
                      <a:pt x="6" y="19"/>
                      <a:pt x="23" y="14"/>
                      <a:pt x="30" y="0"/>
                    </a:cubicBezTo>
                    <a:cubicBezTo>
                      <a:pt x="26" y="4"/>
                      <a:pt x="12" y="16"/>
                      <a:pt x="0" y="17"/>
                    </a:cubicBezTo>
                    <a:close/>
                  </a:path>
                </a:pathLst>
              </a:custGeom>
              <a:solidFill>
                <a:srgbClr val="EF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5" name="Oval 378">
                <a:extLst>
                  <a:ext uri="{FF2B5EF4-FFF2-40B4-BE49-F238E27FC236}">
                    <a16:creationId xmlns:a16="http://schemas.microsoft.com/office/drawing/2014/main" id="{1EBCA558-A72D-4BF3-810A-E51006CB6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6" y="3210"/>
                <a:ext cx="188" cy="201"/>
              </a:xfrm>
              <a:prstGeom prst="ellipse">
                <a:avLst/>
              </a:prstGeom>
              <a:solidFill>
                <a:srgbClr val="BB7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46" name="Freeform 379">
                <a:extLst>
                  <a:ext uri="{FF2B5EF4-FFF2-40B4-BE49-F238E27FC236}">
                    <a16:creationId xmlns:a16="http://schemas.microsoft.com/office/drawing/2014/main" id="{D15B9EE9-BD8F-466C-A250-7991FE53F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3210"/>
                <a:ext cx="188" cy="196"/>
              </a:xfrm>
              <a:custGeom>
                <a:avLst/>
                <a:gdLst>
                  <a:gd name="T0" fmla="*/ 409 w 90"/>
                  <a:gd name="T1" fmla="*/ 0 h 88"/>
                  <a:gd name="T2" fmla="*/ 0 w 90"/>
                  <a:gd name="T3" fmla="*/ 497 h 88"/>
                  <a:gd name="T4" fmla="*/ 309 w 90"/>
                  <a:gd name="T5" fmla="*/ 973 h 88"/>
                  <a:gd name="T6" fmla="*/ 353 w 90"/>
                  <a:gd name="T7" fmla="*/ 388 h 88"/>
                  <a:gd name="T8" fmla="*/ 702 w 90"/>
                  <a:gd name="T9" fmla="*/ 506 h 88"/>
                  <a:gd name="T10" fmla="*/ 777 w 90"/>
                  <a:gd name="T11" fmla="*/ 728 h 88"/>
                  <a:gd name="T12" fmla="*/ 821 w 90"/>
                  <a:gd name="T13" fmla="*/ 497 h 88"/>
                  <a:gd name="T14" fmla="*/ 409 w 90"/>
                  <a:gd name="T15" fmla="*/ 0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8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4" y="83"/>
                      <a:pt x="34" y="88"/>
                    </a:cubicBezTo>
                    <a:cubicBezTo>
                      <a:pt x="21" y="73"/>
                      <a:pt x="19" y="44"/>
                      <a:pt x="39" y="35"/>
                    </a:cubicBezTo>
                    <a:cubicBezTo>
                      <a:pt x="59" y="25"/>
                      <a:pt x="69" y="35"/>
                      <a:pt x="77" y="46"/>
                    </a:cubicBezTo>
                    <a:cubicBezTo>
                      <a:pt x="82" y="52"/>
                      <a:pt x="83" y="59"/>
                      <a:pt x="85" y="66"/>
                    </a:cubicBezTo>
                    <a:cubicBezTo>
                      <a:pt x="88" y="59"/>
                      <a:pt x="90" y="52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7" name="Freeform 380">
                <a:extLst>
                  <a:ext uri="{FF2B5EF4-FFF2-40B4-BE49-F238E27FC236}">
                    <a16:creationId xmlns:a16="http://schemas.microsoft.com/office/drawing/2014/main" id="{EB93262C-7F7A-429C-AD98-9F44625BC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3257"/>
                <a:ext cx="94" cy="158"/>
              </a:xfrm>
              <a:custGeom>
                <a:avLst/>
                <a:gdLst>
                  <a:gd name="T0" fmla="*/ 336 w 45"/>
                  <a:gd name="T1" fmla="*/ 100 h 71"/>
                  <a:gd name="T2" fmla="*/ 157 w 45"/>
                  <a:gd name="T3" fmla="*/ 343 h 71"/>
                  <a:gd name="T4" fmla="*/ 301 w 45"/>
                  <a:gd name="T5" fmla="*/ 728 h 71"/>
                  <a:gd name="T6" fmla="*/ 175 w 45"/>
                  <a:gd name="T7" fmla="*/ 772 h 71"/>
                  <a:gd name="T8" fmla="*/ 0 w 45"/>
                  <a:gd name="T9" fmla="*/ 683 h 71"/>
                  <a:gd name="T10" fmla="*/ 8 w 45"/>
                  <a:gd name="T11" fmla="*/ 541 h 71"/>
                  <a:gd name="T12" fmla="*/ 36 w 45"/>
                  <a:gd name="T13" fmla="*/ 118 h 71"/>
                  <a:gd name="T14" fmla="*/ 209 w 45"/>
                  <a:gd name="T15" fmla="*/ 0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71">
                    <a:moveTo>
                      <a:pt x="37" y="9"/>
                    </a:moveTo>
                    <a:cubicBezTo>
                      <a:pt x="21" y="10"/>
                      <a:pt x="17" y="21"/>
                      <a:pt x="17" y="31"/>
                    </a:cubicBezTo>
                    <a:cubicBezTo>
                      <a:pt x="17" y="42"/>
                      <a:pt x="20" y="71"/>
                      <a:pt x="33" y="66"/>
                    </a:cubicBezTo>
                    <a:cubicBezTo>
                      <a:pt x="45" y="61"/>
                      <a:pt x="19" y="70"/>
                      <a:pt x="19" y="7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8" name="Oval 381">
                <a:extLst>
                  <a:ext uri="{FF2B5EF4-FFF2-40B4-BE49-F238E27FC236}">
                    <a16:creationId xmlns:a16="http://schemas.microsoft.com/office/drawing/2014/main" id="{1E4F4E17-526F-4D87-BFDC-F004ABE6C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4" y="3340"/>
                <a:ext cx="27" cy="31"/>
              </a:xfrm>
              <a:prstGeom prst="ellipse">
                <a:avLst/>
              </a:pr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49" name="Freeform 382">
                <a:extLst>
                  <a:ext uri="{FF2B5EF4-FFF2-40B4-BE49-F238E27FC236}">
                    <a16:creationId xmlns:a16="http://schemas.microsoft.com/office/drawing/2014/main" id="{D78FE69F-448B-4B68-938A-16E868CA1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3340"/>
                <a:ext cx="21" cy="20"/>
              </a:xfrm>
              <a:custGeom>
                <a:avLst/>
                <a:gdLst>
                  <a:gd name="T0" fmla="*/ 0 w 10"/>
                  <a:gd name="T1" fmla="*/ 80 h 9"/>
                  <a:gd name="T2" fmla="*/ 0 w 10"/>
                  <a:gd name="T3" fmla="*/ 89 h 9"/>
                  <a:gd name="T4" fmla="*/ 27 w 10"/>
                  <a:gd name="T5" fmla="*/ 98 h 9"/>
                  <a:gd name="T6" fmla="*/ 92 w 10"/>
                  <a:gd name="T7" fmla="*/ 20 h 9"/>
                  <a:gd name="T8" fmla="*/ 84 w 10"/>
                  <a:gd name="T9" fmla="*/ 9 h 9"/>
                  <a:gd name="T10" fmla="*/ 67 w 10"/>
                  <a:gd name="T11" fmla="*/ 0 h 9"/>
                  <a:gd name="T12" fmla="*/ 0 w 10"/>
                  <a:gd name="T13" fmla="*/ 8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7"/>
                    </a:moveTo>
                    <a:cubicBezTo>
                      <a:pt x="0" y="7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7" y="9"/>
                      <a:pt x="10" y="6"/>
                      <a:pt x="10" y="2"/>
                    </a:cubicBezTo>
                    <a:cubicBezTo>
                      <a:pt x="10" y="2"/>
                      <a:pt x="9" y="1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0" name="Freeform 383">
                <a:extLst>
                  <a:ext uri="{FF2B5EF4-FFF2-40B4-BE49-F238E27FC236}">
                    <a16:creationId xmlns:a16="http://schemas.microsoft.com/office/drawing/2014/main" id="{0A0E09B7-0914-4F09-BD71-3B3CBF537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3344"/>
                <a:ext cx="25" cy="27"/>
              </a:xfrm>
              <a:custGeom>
                <a:avLst/>
                <a:gdLst>
                  <a:gd name="T0" fmla="*/ 92 w 12"/>
                  <a:gd name="T1" fmla="*/ 0 h 12"/>
                  <a:gd name="T2" fmla="*/ 100 w 12"/>
                  <a:gd name="T3" fmla="*/ 36 h 12"/>
                  <a:gd name="T4" fmla="*/ 35 w 12"/>
                  <a:gd name="T5" fmla="*/ 117 h 12"/>
                  <a:gd name="T6" fmla="*/ 0 w 12"/>
                  <a:gd name="T7" fmla="*/ 92 h 12"/>
                  <a:gd name="T8" fmla="*/ 56 w 12"/>
                  <a:gd name="T9" fmla="*/ 137 h 12"/>
                  <a:gd name="T10" fmla="*/ 108 w 12"/>
                  <a:gd name="T11" fmla="*/ 56 h 12"/>
                  <a:gd name="T12" fmla="*/ 92 w 12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0" y="0"/>
                    </a:moveTo>
                    <a:cubicBezTo>
                      <a:pt x="10" y="1"/>
                      <a:pt x="11" y="2"/>
                      <a:pt x="11" y="3"/>
                    </a:cubicBezTo>
                    <a:cubicBezTo>
                      <a:pt x="11" y="7"/>
                      <a:pt x="8" y="10"/>
                      <a:pt x="4" y="10"/>
                    </a:cubicBezTo>
                    <a:cubicBezTo>
                      <a:pt x="2" y="10"/>
                      <a:pt x="1" y="9"/>
                      <a:pt x="0" y="8"/>
                    </a:cubicBezTo>
                    <a:cubicBezTo>
                      <a:pt x="1" y="10"/>
                      <a:pt x="3" y="12"/>
                      <a:pt x="6" y="12"/>
                    </a:cubicBezTo>
                    <a:cubicBezTo>
                      <a:pt x="9" y="12"/>
                      <a:pt x="12" y="9"/>
                      <a:pt x="12" y="5"/>
                    </a:cubicBezTo>
                    <a:cubicBezTo>
                      <a:pt x="12" y="3"/>
                      <a:pt x="11" y="1"/>
                      <a:pt x="10" y="0"/>
                    </a:cubicBezTo>
                    <a:close/>
                  </a:path>
                </a:pathLst>
              </a:cu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1" name="Oval 384">
                <a:extLst>
                  <a:ext uri="{FF2B5EF4-FFF2-40B4-BE49-F238E27FC236}">
                    <a16:creationId xmlns:a16="http://schemas.microsoft.com/office/drawing/2014/main" id="{85956179-EAC0-4A92-80DB-AED1A58FB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9" y="3482"/>
                <a:ext cx="21" cy="23"/>
              </a:xfrm>
              <a:prstGeom prst="ellipse">
                <a:avLst/>
              </a:pr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52" name="Freeform 385">
                <a:extLst>
                  <a:ext uri="{FF2B5EF4-FFF2-40B4-BE49-F238E27FC236}">
                    <a16:creationId xmlns:a16="http://schemas.microsoft.com/office/drawing/2014/main" id="{B0C9E6BA-3A22-4379-A6CD-340E4770F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3482"/>
                <a:ext cx="14" cy="16"/>
              </a:xfrm>
              <a:custGeom>
                <a:avLst/>
                <a:gdLst>
                  <a:gd name="T0" fmla="*/ 0 w 7"/>
                  <a:gd name="T1" fmla="*/ 57 h 7"/>
                  <a:gd name="T2" fmla="*/ 0 w 7"/>
                  <a:gd name="T3" fmla="*/ 73 h 7"/>
                  <a:gd name="T4" fmla="*/ 16 w 7"/>
                  <a:gd name="T5" fmla="*/ 85 h 7"/>
                  <a:gd name="T6" fmla="*/ 56 w 7"/>
                  <a:gd name="T7" fmla="*/ 25 h 7"/>
                  <a:gd name="T8" fmla="*/ 56 w 7"/>
                  <a:gd name="T9" fmla="*/ 11 h 7"/>
                  <a:gd name="T10" fmla="*/ 40 w 7"/>
                  <a:gd name="T11" fmla="*/ 0 h 7"/>
                  <a:gd name="T12" fmla="*/ 0 w 7"/>
                  <a:gd name="T13" fmla="*/ 5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0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5" y="7"/>
                      <a:pt x="7" y="5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3" name="Freeform 386">
                <a:extLst>
                  <a:ext uri="{FF2B5EF4-FFF2-40B4-BE49-F238E27FC236}">
                    <a16:creationId xmlns:a16="http://schemas.microsoft.com/office/drawing/2014/main" id="{6C59B22E-5036-4346-89E3-51539D0B6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3487"/>
                <a:ext cx="19" cy="18"/>
              </a:xfrm>
              <a:custGeom>
                <a:avLst/>
                <a:gdLst>
                  <a:gd name="T0" fmla="*/ 68 w 9"/>
                  <a:gd name="T1" fmla="*/ 0 h 8"/>
                  <a:gd name="T2" fmla="*/ 76 w 9"/>
                  <a:gd name="T3" fmla="*/ 25 h 8"/>
                  <a:gd name="T4" fmla="*/ 27 w 9"/>
                  <a:gd name="T5" fmla="*/ 81 h 8"/>
                  <a:gd name="T6" fmla="*/ 0 w 9"/>
                  <a:gd name="T7" fmla="*/ 72 h 8"/>
                  <a:gd name="T8" fmla="*/ 36 w 9"/>
                  <a:gd name="T9" fmla="*/ 92 h 8"/>
                  <a:gd name="T10" fmla="*/ 84 w 9"/>
                  <a:gd name="T11" fmla="*/ 36 h 8"/>
                  <a:gd name="T12" fmla="*/ 68 w 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cubicBezTo>
                      <a:pt x="8" y="0"/>
                      <a:pt x="8" y="1"/>
                      <a:pt x="8" y="2"/>
                    </a:cubicBezTo>
                    <a:cubicBezTo>
                      <a:pt x="8" y="5"/>
                      <a:pt x="6" y="7"/>
                      <a:pt x="3" y="7"/>
                    </a:cubicBezTo>
                    <a:cubicBezTo>
                      <a:pt x="2" y="7"/>
                      <a:pt x="0" y="7"/>
                      <a:pt x="0" y="6"/>
                    </a:cubicBezTo>
                    <a:cubicBezTo>
                      <a:pt x="0" y="7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7" y="0"/>
                    </a:cubicBezTo>
                    <a:close/>
                  </a:path>
                </a:pathLst>
              </a:cu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4" name="Oval 387">
                <a:extLst>
                  <a:ext uri="{FF2B5EF4-FFF2-40B4-BE49-F238E27FC236}">
                    <a16:creationId xmlns:a16="http://schemas.microsoft.com/office/drawing/2014/main" id="{E85D52A0-C634-43E3-B7F9-B1A6F1D4C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3" y="3726"/>
                <a:ext cx="21" cy="22"/>
              </a:xfrm>
              <a:prstGeom prst="ellipse">
                <a:avLst/>
              </a:pr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55" name="Freeform 388">
                <a:extLst>
                  <a:ext uri="{FF2B5EF4-FFF2-40B4-BE49-F238E27FC236}">
                    <a16:creationId xmlns:a16="http://schemas.microsoft.com/office/drawing/2014/main" id="{D5A4AE3B-8BCC-4A72-B11D-9810D4DF8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3726"/>
                <a:ext cx="15" cy="13"/>
              </a:xfrm>
              <a:custGeom>
                <a:avLst/>
                <a:gdLst>
                  <a:gd name="T0" fmla="*/ 0 w 7"/>
                  <a:gd name="T1" fmla="*/ 52 h 6"/>
                  <a:gd name="T2" fmla="*/ 0 w 7"/>
                  <a:gd name="T3" fmla="*/ 61 h 6"/>
                  <a:gd name="T4" fmla="*/ 19 w 7"/>
                  <a:gd name="T5" fmla="*/ 61 h 6"/>
                  <a:gd name="T6" fmla="*/ 69 w 7"/>
                  <a:gd name="T7" fmla="*/ 9 h 6"/>
                  <a:gd name="T8" fmla="*/ 69 w 7"/>
                  <a:gd name="T9" fmla="*/ 9 h 6"/>
                  <a:gd name="T10" fmla="*/ 51 w 7"/>
                  <a:gd name="T11" fmla="*/ 0 h 6"/>
                  <a:gd name="T12" fmla="*/ 0 w 7"/>
                  <a:gd name="T13" fmla="*/ 5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5" y="6"/>
                      <a:pt x="7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6" name="Freeform 389">
                <a:extLst>
                  <a:ext uri="{FF2B5EF4-FFF2-40B4-BE49-F238E27FC236}">
                    <a16:creationId xmlns:a16="http://schemas.microsoft.com/office/drawing/2014/main" id="{70BD8038-53CC-4CC0-82C2-2C74BBF71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3728"/>
                <a:ext cx="19" cy="20"/>
              </a:xfrm>
              <a:custGeom>
                <a:avLst/>
                <a:gdLst>
                  <a:gd name="T0" fmla="*/ 68 w 9"/>
                  <a:gd name="T1" fmla="*/ 0 h 9"/>
                  <a:gd name="T2" fmla="*/ 76 w 9"/>
                  <a:gd name="T3" fmla="*/ 36 h 9"/>
                  <a:gd name="T4" fmla="*/ 27 w 9"/>
                  <a:gd name="T5" fmla="*/ 89 h 9"/>
                  <a:gd name="T6" fmla="*/ 0 w 9"/>
                  <a:gd name="T7" fmla="*/ 64 h 9"/>
                  <a:gd name="T8" fmla="*/ 36 w 9"/>
                  <a:gd name="T9" fmla="*/ 98 h 9"/>
                  <a:gd name="T10" fmla="*/ 84 w 9"/>
                  <a:gd name="T11" fmla="*/ 44 h 9"/>
                  <a:gd name="T12" fmla="*/ 68 w 9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7" y="0"/>
                    </a:moveTo>
                    <a:cubicBezTo>
                      <a:pt x="8" y="1"/>
                      <a:pt x="8" y="2"/>
                      <a:pt x="8" y="3"/>
                    </a:cubicBezTo>
                    <a:cubicBezTo>
                      <a:pt x="8" y="5"/>
                      <a:pt x="6" y="8"/>
                      <a:pt x="3" y="8"/>
                    </a:cubicBezTo>
                    <a:cubicBezTo>
                      <a:pt x="2" y="8"/>
                      <a:pt x="0" y="7"/>
                      <a:pt x="0" y="6"/>
                    </a:cubicBezTo>
                    <a:cubicBezTo>
                      <a:pt x="0" y="8"/>
                      <a:pt x="2" y="9"/>
                      <a:pt x="4" y="9"/>
                    </a:cubicBezTo>
                    <a:cubicBezTo>
                      <a:pt x="7" y="9"/>
                      <a:pt x="9" y="7"/>
                      <a:pt x="9" y="4"/>
                    </a:cubicBezTo>
                    <a:cubicBezTo>
                      <a:pt x="9" y="3"/>
                      <a:pt x="8" y="1"/>
                      <a:pt x="7" y="0"/>
                    </a:cubicBezTo>
                    <a:close/>
                  </a:path>
                </a:pathLst>
              </a:cu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7" name="Oval 390">
                <a:extLst>
                  <a:ext uri="{FF2B5EF4-FFF2-40B4-BE49-F238E27FC236}">
                    <a16:creationId xmlns:a16="http://schemas.microsoft.com/office/drawing/2014/main" id="{198DC641-0FE5-4984-AF7D-85837DA53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3181"/>
                <a:ext cx="188" cy="201"/>
              </a:xfrm>
              <a:prstGeom prst="ellipse">
                <a:avLst/>
              </a:pr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58" name="Freeform 391">
                <a:extLst>
                  <a:ext uri="{FF2B5EF4-FFF2-40B4-BE49-F238E27FC236}">
                    <a16:creationId xmlns:a16="http://schemas.microsoft.com/office/drawing/2014/main" id="{4D43D1AA-565B-400F-9EB2-A5141F285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3181"/>
                <a:ext cx="188" cy="196"/>
              </a:xfrm>
              <a:custGeom>
                <a:avLst/>
                <a:gdLst>
                  <a:gd name="T0" fmla="*/ 409 w 90"/>
                  <a:gd name="T1" fmla="*/ 0 h 88"/>
                  <a:gd name="T2" fmla="*/ 0 w 90"/>
                  <a:gd name="T3" fmla="*/ 497 h 88"/>
                  <a:gd name="T4" fmla="*/ 318 w 90"/>
                  <a:gd name="T5" fmla="*/ 973 h 88"/>
                  <a:gd name="T6" fmla="*/ 353 w 90"/>
                  <a:gd name="T7" fmla="*/ 388 h 88"/>
                  <a:gd name="T8" fmla="*/ 702 w 90"/>
                  <a:gd name="T9" fmla="*/ 506 h 88"/>
                  <a:gd name="T10" fmla="*/ 777 w 90"/>
                  <a:gd name="T11" fmla="*/ 728 h 88"/>
                  <a:gd name="T12" fmla="*/ 821 w 90"/>
                  <a:gd name="T13" fmla="*/ 497 h 88"/>
                  <a:gd name="T14" fmla="*/ 409 w 90"/>
                  <a:gd name="T15" fmla="*/ 0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8">
                    <a:moveTo>
                      <a:pt x="45" y="0"/>
                    </a:moveTo>
                    <a:cubicBezTo>
                      <a:pt x="21" y="0"/>
                      <a:pt x="0" y="20"/>
                      <a:pt x="0" y="45"/>
                    </a:cubicBezTo>
                    <a:cubicBezTo>
                      <a:pt x="0" y="66"/>
                      <a:pt x="15" y="83"/>
                      <a:pt x="35" y="88"/>
                    </a:cubicBezTo>
                    <a:cubicBezTo>
                      <a:pt x="21" y="73"/>
                      <a:pt x="19" y="44"/>
                      <a:pt x="39" y="35"/>
                    </a:cubicBezTo>
                    <a:cubicBezTo>
                      <a:pt x="59" y="25"/>
                      <a:pt x="69" y="35"/>
                      <a:pt x="77" y="46"/>
                    </a:cubicBezTo>
                    <a:cubicBezTo>
                      <a:pt x="82" y="52"/>
                      <a:pt x="84" y="59"/>
                      <a:pt x="85" y="66"/>
                    </a:cubicBezTo>
                    <a:cubicBezTo>
                      <a:pt x="88" y="59"/>
                      <a:pt x="90" y="52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9" name="Oval 392">
                <a:extLst>
                  <a:ext uri="{FF2B5EF4-FFF2-40B4-BE49-F238E27FC236}">
                    <a16:creationId xmlns:a16="http://schemas.microsoft.com/office/drawing/2014/main" id="{8CE57D1E-5DC2-4E9C-82D4-9062B0509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199"/>
                <a:ext cx="199" cy="210"/>
              </a:xfrm>
              <a:prstGeom prst="ellipse">
                <a:avLst/>
              </a:pr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60" name="Freeform 393">
                <a:extLst>
                  <a:ext uri="{FF2B5EF4-FFF2-40B4-BE49-F238E27FC236}">
                    <a16:creationId xmlns:a16="http://schemas.microsoft.com/office/drawing/2014/main" id="{516DBF1C-9FE8-4C47-8A56-B9B554D55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3206"/>
                <a:ext cx="188" cy="198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494 h 89"/>
                  <a:gd name="T4" fmla="*/ 309 w 90"/>
                  <a:gd name="T5" fmla="*/ 979 h 89"/>
                  <a:gd name="T6" fmla="*/ 353 w 90"/>
                  <a:gd name="T7" fmla="*/ 387 h 89"/>
                  <a:gd name="T8" fmla="*/ 702 w 90"/>
                  <a:gd name="T9" fmla="*/ 505 h 89"/>
                  <a:gd name="T10" fmla="*/ 765 w 90"/>
                  <a:gd name="T11" fmla="*/ 727 h 89"/>
                  <a:gd name="T12" fmla="*/ 821 w 90"/>
                  <a:gd name="T13" fmla="*/ 494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4" y="84"/>
                      <a:pt x="34" y="89"/>
                    </a:cubicBezTo>
                    <a:cubicBezTo>
                      <a:pt x="20" y="73"/>
                      <a:pt x="19" y="45"/>
                      <a:pt x="39" y="35"/>
                    </a:cubicBezTo>
                    <a:cubicBezTo>
                      <a:pt x="59" y="26"/>
                      <a:pt x="68" y="35"/>
                      <a:pt x="77" y="46"/>
                    </a:cubicBezTo>
                    <a:cubicBezTo>
                      <a:pt x="81" y="52"/>
                      <a:pt x="83" y="59"/>
                      <a:pt x="84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1" name="Oval 394">
                <a:extLst>
                  <a:ext uri="{FF2B5EF4-FFF2-40B4-BE49-F238E27FC236}">
                    <a16:creationId xmlns:a16="http://schemas.microsoft.com/office/drawing/2014/main" id="{3CE50873-A8CC-43C1-ADF3-4F0CA5162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9" y="3337"/>
                <a:ext cx="32" cy="36"/>
              </a:xfrm>
              <a:prstGeom prst="ellipse">
                <a:avLst/>
              </a:pr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62" name="Freeform 395">
                <a:extLst>
                  <a:ext uri="{FF2B5EF4-FFF2-40B4-BE49-F238E27FC236}">
                    <a16:creationId xmlns:a16="http://schemas.microsoft.com/office/drawing/2014/main" id="{5DC46762-C45D-4105-8F4B-B8F49941E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3337"/>
                <a:ext cx="23" cy="23"/>
              </a:xfrm>
              <a:custGeom>
                <a:avLst/>
                <a:gdLst>
                  <a:gd name="T0" fmla="*/ 0 w 11"/>
                  <a:gd name="T1" fmla="*/ 94 h 10"/>
                  <a:gd name="T2" fmla="*/ 0 w 11"/>
                  <a:gd name="T3" fmla="*/ 122 h 10"/>
                  <a:gd name="T4" fmla="*/ 27 w 11"/>
                  <a:gd name="T5" fmla="*/ 122 h 10"/>
                  <a:gd name="T6" fmla="*/ 100 w 11"/>
                  <a:gd name="T7" fmla="*/ 37 h 10"/>
                  <a:gd name="T8" fmla="*/ 100 w 11"/>
                  <a:gd name="T9" fmla="*/ 12 h 10"/>
                  <a:gd name="T10" fmla="*/ 65 w 11"/>
                  <a:gd name="T11" fmla="*/ 0 h 10"/>
                  <a:gd name="T12" fmla="*/ 0 w 11"/>
                  <a:gd name="T13" fmla="*/ 9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8"/>
                    </a:moveTo>
                    <a:cubicBezTo>
                      <a:pt x="0" y="9"/>
                      <a:pt x="0" y="9"/>
                      <a:pt x="0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7" y="10"/>
                      <a:pt x="11" y="7"/>
                      <a:pt x="11" y="3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0" y="1"/>
                      <a:pt x="9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3" name="Freeform 396">
                <a:extLst>
                  <a:ext uri="{FF2B5EF4-FFF2-40B4-BE49-F238E27FC236}">
                    <a16:creationId xmlns:a16="http://schemas.microsoft.com/office/drawing/2014/main" id="{E0C3F18E-F1F1-4A38-B88D-55837826F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3342"/>
                <a:ext cx="30" cy="31"/>
              </a:xfrm>
              <a:custGeom>
                <a:avLst/>
                <a:gdLst>
                  <a:gd name="T0" fmla="*/ 120 w 14"/>
                  <a:gd name="T1" fmla="*/ 0 h 14"/>
                  <a:gd name="T2" fmla="*/ 129 w 14"/>
                  <a:gd name="T3" fmla="*/ 44 h 14"/>
                  <a:gd name="T4" fmla="*/ 51 w 14"/>
                  <a:gd name="T5" fmla="*/ 133 h 14"/>
                  <a:gd name="T6" fmla="*/ 0 w 14"/>
                  <a:gd name="T7" fmla="*/ 109 h 14"/>
                  <a:gd name="T8" fmla="*/ 60 w 14"/>
                  <a:gd name="T9" fmla="*/ 153 h 14"/>
                  <a:gd name="T10" fmla="*/ 137 w 14"/>
                  <a:gd name="T11" fmla="*/ 64 h 14"/>
                  <a:gd name="T12" fmla="*/ 120 w 14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12" y="0"/>
                    </a:moveTo>
                    <a:cubicBezTo>
                      <a:pt x="12" y="1"/>
                      <a:pt x="13" y="3"/>
                      <a:pt x="13" y="4"/>
                    </a:cubicBezTo>
                    <a:cubicBezTo>
                      <a:pt x="13" y="8"/>
                      <a:pt x="9" y="12"/>
                      <a:pt x="5" y="12"/>
                    </a:cubicBezTo>
                    <a:cubicBezTo>
                      <a:pt x="3" y="12"/>
                      <a:pt x="1" y="11"/>
                      <a:pt x="0" y="10"/>
                    </a:cubicBezTo>
                    <a:cubicBezTo>
                      <a:pt x="1" y="12"/>
                      <a:pt x="3" y="14"/>
                      <a:pt x="6" y="14"/>
                    </a:cubicBezTo>
                    <a:cubicBezTo>
                      <a:pt x="11" y="14"/>
                      <a:pt x="14" y="10"/>
                      <a:pt x="14" y="6"/>
                    </a:cubicBezTo>
                    <a:cubicBezTo>
                      <a:pt x="14" y="4"/>
                      <a:pt x="13" y="2"/>
                      <a:pt x="12" y="0"/>
                    </a:cubicBezTo>
                    <a:close/>
                  </a:path>
                </a:pathLst>
              </a:custGeom>
              <a:solidFill>
                <a:srgbClr val="E6C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4" name="Freeform 397">
                <a:extLst>
                  <a:ext uri="{FF2B5EF4-FFF2-40B4-BE49-F238E27FC236}">
                    <a16:creationId xmlns:a16="http://schemas.microsoft.com/office/drawing/2014/main" id="{054667F2-5DE1-40B5-9179-6FB92E0F3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3353"/>
                <a:ext cx="63" cy="40"/>
              </a:xfrm>
              <a:custGeom>
                <a:avLst/>
                <a:gdLst>
                  <a:gd name="T0" fmla="*/ 0 w 30"/>
                  <a:gd name="T1" fmla="*/ 178 h 18"/>
                  <a:gd name="T2" fmla="*/ 277 w 30"/>
                  <a:gd name="T3" fmla="*/ 0 h 18"/>
                  <a:gd name="T4" fmla="*/ 0 w 30"/>
                  <a:gd name="T5" fmla="*/ 178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8">
                    <a:moveTo>
                      <a:pt x="0" y="16"/>
                    </a:moveTo>
                    <a:cubicBezTo>
                      <a:pt x="7" y="18"/>
                      <a:pt x="23" y="14"/>
                      <a:pt x="30" y="0"/>
                    </a:cubicBezTo>
                    <a:cubicBezTo>
                      <a:pt x="27" y="3"/>
                      <a:pt x="13" y="16"/>
                      <a:pt x="0" y="16"/>
                    </a:cubicBezTo>
                    <a:close/>
                  </a:path>
                </a:pathLst>
              </a:custGeom>
              <a:solidFill>
                <a:srgbClr val="EF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5" name="Freeform 398">
                <a:extLst>
                  <a:ext uri="{FF2B5EF4-FFF2-40B4-BE49-F238E27FC236}">
                    <a16:creationId xmlns:a16="http://schemas.microsoft.com/office/drawing/2014/main" id="{E76637B8-28B7-4629-A76D-E476DB4BB2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92" y="3112"/>
                <a:ext cx="777" cy="774"/>
              </a:xfrm>
              <a:custGeom>
                <a:avLst/>
                <a:gdLst>
                  <a:gd name="T0" fmla="*/ 3049 w 371"/>
                  <a:gd name="T1" fmla="*/ 1432 h 347"/>
                  <a:gd name="T2" fmla="*/ 2978 w 371"/>
                  <a:gd name="T3" fmla="*/ 1407 h 347"/>
                  <a:gd name="T4" fmla="*/ 2754 w 371"/>
                  <a:gd name="T5" fmla="*/ 488 h 347"/>
                  <a:gd name="T6" fmla="*/ 2176 w 371"/>
                  <a:gd name="T7" fmla="*/ 433 h 347"/>
                  <a:gd name="T8" fmla="*/ 1611 w 371"/>
                  <a:gd name="T9" fmla="*/ 0 h 347"/>
                  <a:gd name="T10" fmla="*/ 974 w 371"/>
                  <a:gd name="T11" fmla="*/ 344 h 347"/>
                  <a:gd name="T12" fmla="*/ 461 w 371"/>
                  <a:gd name="T13" fmla="*/ 785 h 347"/>
                  <a:gd name="T14" fmla="*/ 237 w 371"/>
                  <a:gd name="T15" fmla="*/ 1796 h 347"/>
                  <a:gd name="T16" fmla="*/ 413 w 371"/>
                  <a:gd name="T17" fmla="*/ 2741 h 347"/>
                  <a:gd name="T18" fmla="*/ 737 w 371"/>
                  <a:gd name="T19" fmla="*/ 2677 h 347"/>
                  <a:gd name="T20" fmla="*/ 974 w 371"/>
                  <a:gd name="T21" fmla="*/ 3582 h 347"/>
                  <a:gd name="T22" fmla="*/ 1470 w 371"/>
                  <a:gd name="T23" fmla="*/ 3716 h 347"/>
                  <a:gd name="T24" fmla="*/ 1964 w 371"/>
                  <a:gd name="T25" fmla="*/ 3850 h 347"/>
                  <a:gd name="T26" fmla="*/ 2452 w 371"/>
                  <a:gd name="T27" fmla="*/ 3453 h 347"/>
                  <a:gd name="T28" fmla="*/ 2846 w 371"/>
                  <a:gd name="T29" fmla="*/ 3049 h 347"/>
                  <a:gd name="T30" fmla="*/ 3190 w 371"/>
                  <a:gd name="T31" fmla="*/ 2264 h 347"/>
                  <a:gd name="T32" fmla="*/ 3158 w 371"/>
                  <a:gd name="T33" fmla="*/ 2184 h 347"/>
                  <a:gd name="T34" fmla="*/ 3131 w 371"/>
                  <a:gd name="T35" fmla="*/ 2318 h 347"/>
                  <a:gd name="T36" fmla="*/ 2846 w 371"/>
                  <a:gd name="T37" fmla="*/ 2964 h 347"/>
                  <a:gd name="T38" fmla="*/ 2737 w 371"/>
                  <a:gd name="T39" fmla="*/ 3040 h 347"/>
                  <a:gd name="T40" fmla="*/ 2277 w 371"/>
                  <a:gd name="T41" fmla="*/ 2996 h 347"/>
                  <a:gd name="T42" fmla="*/ 2297 w 371"/>
                  <a:gd name="T43" fmla="*/ 3428 h 347"/>
                  <a:gd name="T44" fmla="*/ 1699 w 371"/>
                  <a:gd name="T45" fmla="*/ 3607 h 347"/>
                  <a:gd name="T46" fmla="*/ 1579 w 371"/>
                  <a:gd name="T47" fmla="*/ 3165 h 347"/>
                  <a:gd name="T48" fmla="*/ 1470 w 371"/>
                  <a:gd name="T49" fmla="*/ 3627 h 347"/>
                  <a:gd name="T50" fmla="*/ 1141 w 371"/>
                  <a:gd name="T51" fmla="*/ 3437 h 347"/>
                  <a:gd name="T52" fmla="*/ 637 w 371"/>
                  <a:gd name="T53" fmla="*/ 3085 h 347"/>
                  <a:gd name="T54" fmla="*/ 882 w 371"/>
                  <a:gd name="T55" fmla="*/ 2706 h 347"/>
                  <a:gd name="T56" fmla="*/ 798 w 371"/>
                  <a:gd name="T57" fmla="*/ 2507 h 347"/>
                  <a:gd name="T58" fmla="*/ 781 w 371"/>
                  <a:gd name="T59" fmla="*/ 2184 h 347"/>
                  <a:gd name="T60" fmla="*/ 413 w 371"/>
                  <a:gd name="T61" fmla="*/ 2652 h 347"/>
                  <a:gd name="T62" fmla="*/ 268 w 371"/>
                  <a:gd name="T63" fmla="*/ 1876 h 347"/>
                  <a:gd name="T64" fmla="*/ 276 w 371"/>
                  <a:gd name="T65" fmla="*/ 1722 h 347"/>
                  <a:gd name="T66" fmla="*/ 461 w 371"/>
                  <a:gd name="T67" fmla="*/ 877 h 347"/>
                  <a:gd name="T68" fmla="*/ 605 w 371"/>
                  <a:gd name="T69" fmla="*/ 877 h 347"/>
                  <a:gd name="T70" fmla="*/ 974 w 371"/>
                  <a:gd name="T71" fmla="*/ 433 h 347"/>
                  <a:gd name="T72" fmla="*/ 1359 w 371"/>
                  <a:gd name="T73" fmla="*/ 776 h 347"/>
                  <a:gd name="T74" fmla="*/ 1242 w 371"/>
                  <a:gd name="T75" fmla="*/ 424 h 347"/>
                  <a:gd name="T76" fmla="*/ 1973 w 371"/>
                  <a:gd name="T77" fmla="*/ 468 h 347"/>
                  <a:gd name="T78" fmla="*/ 1828 w 371"/>
                  <a:gd name="T79" fmla="*/ 720 h 347"/>
                  <a:gd name="T80" fmla="*/ 2176 w 371"/>
                  <a:gd name="T81" fmla="*/ 522 h 347"/>
                  <a:gd name="T82" fmla="*/ 2584 w 371"/>
                  <a:gd name="T83" fmla="*/ 1031 h 347"/>
                  <a:gd name="T84" fmla="*/ 2545 w 371"/>
                  <a:gd name="T85" fmla="*/ 667 h 347"/>
                  <a:gd name="T86" fmla="*/ 3098 w 371"/>
                  <a:gd name="T87" fmla="*/ 990 h 347"/>
                  <a:gd name="T88" fmla="*/ 2785 w 371"/>
                  <a:gd name="T89" fmla="*/ 1541 h 347"/>
                  <a:gd name="T90" fmla="*/ 2710 w 371"/>
                  <a:gd name="T91" fmla="*/ 1811 h 347"/>
                  <a:gd name="T92" fmla="*/ 3049 w 371"/>
                  <a:gd name="T93" fmla="*/ 1523 h 347"/>
                  <a:gd name="T94" fmla="*/ 3158 w 371"/>
                  <a:gd name="T95" fmla="*/ 2184 h 3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71" h="347">
                    <a:moveTo>
                      <a:pt x="371" y="168"/>
                    </a:moveTo>
                    <a:cubicBezTo>
                      <a:pt x="371" y="146"/>
                      <a:pt x="354" y="129"/>
                      <a:pt x="332" y="129"/>
                    </a:cubicBezTo>
                    <a:cubicBezTo>
                      <a:pt x="329" y="129"/>
                      <a:pt x="326" y="129"/>
                      <a:pt x="324" y="130"/>
                    </a:cubicBezTo>
                    <a:cubicBezTo>
                      <a:pt x="320" y="131"/>
                      <a:pt x="320" y="129"/>
                      <a:pt x="324" y="127"/>
                    </a:cubicBezTo>
                    <a:cubicBezTo>
                      <a:pt x="336" y="119"/>
                      <a:pt x="345" y="105"/>
                      <a:pt x="345" y="89"/>
                    </a:cubicBezTo>
                    <a:cubicBezTo>
                      <a:pt x="345" y="64"/>
                      <a:pt x="324" y="44"/>
                      <a:pt x="300" y="44"/>
                    </a:cubicBezTo>
                    <a:cubicBezTo>
                      <a:pt x="289" y="44"/>
                      <a:pt x="280" y="48"/>
                      <a:pt x="272" y="54"/>
                    </a:cubicBezTo>
                    <a:cubicBezTo>
                      <a:pt x="263" y="44"/>
                      <a:pt x="251" y="39"/>
                      <a:pt x="237" y="39"/>
                    </a:cubicBezTo>
                    <a:cubicBezTo>
                      <a:pt x="232" y="39"/>
                      <a:pt x="228" y="39"/>
                      <a:pt x="223" y="41"/>
                    </a:cubicBezTo>
                    <a:cubicBezTo>
                      <a:pt x="219" y="18"/>
                      <a:pt x="199" y="0"/>
                      <a:pt x="175" y="0"/>
                    </a:cubicBezTo>
                    <a:cubicBezTo>
                      <a:pt x="152" y="0"/>
                      <a:pt x="133" y="15"/>
                      <a:pt x="127" y="36"/>
                    </a:cubicBezTo>
                    <a:cubicBezTo>
                      <a:pt x="121" y="33"/>
                      <a:pt x="114" y="31"/>
                      <a:pt x="106" y="31"/>
                    </a:cubicBezTo>
                    <a:cubicBezTo>
                      <a:pt x="83" y="31"/>
                      <a:pt x="63" y="49"/>
                      <a:pt x="62" y="73"/>
                    </a:cubicBezTo>
                    <a:cubicBezTo>
                      <a:pt x="58" y="72"/>
                      <a:pt x="54" y="71"/>
                      <a:pt x="50" y="71"/>
                    </a:cubicBezTo>
                    <a:cubicBezTo>
                      <a:pt x="23" y="71"/>
                      <a:pt x="2" y="93"/>
                      <a:pt x="2" y="120"/>
                    </a:cubicBezTo>
                    <a:cubicBezTo>
                      <a:pt x="2" y="138"/>
                      <a:pt x="11" y="154"/>
                      <a:pt x="26" y="162"/>
                    </a:cubicBezTo>
                    <a:cubicBezTo>
                      <a:pt x="11" y="169"/>
                      <a:pt x="0" y="185"/>
                      <a:pt x="0" y="202"/>
                    </a:cubicBezTo>
                    <a:cubicBezTo>
                      <a:pt x="0" y="227"/>
                      <a:pt x="21" y="247"/>
                      <a:pt x="45" y="247"/>
                    </a:cubicBezTo>
                    <a:cubicBezTo>
                      <a:pt x="58" y="247"/>
                      <a:pt x="70" y="242"/>
                      <a:pt x="78" y="234"/>
                    </a:cubicBezTo>
                    <a:cubicBezTo>
                      <a:pt x="78" y="236"/>
                      <a:pt x="79" y="239"/>
                      <a:pt x="80" y="241"/>
                    </a:cubicBezTo>
                    <a:cubicBezTo>
                      <a:pt x="68" y="250"/>
                      <a:pt x="61" y="263"/>
                      <a:pt x="61" y="278"/>
                    </a:cubicBezTo>
                    <a:cubicBezTo>
                      <a:pt x="61" y="303"/>
                      <a:pt x="81" y="323"/>
                      <a:pt x="106" y="323"/>
                    </a:cubicBezTo>
                    <a:cubicBezTo>
                      <a:pt x="114" y="323"/>
                      <a:pt x="121" y="321"/>
                      <a:pt x="127" y="317"/>
                    </a:cubicBezTo>
                    <a:cubicBezTo>
                      <a:pt x="134" y="328"/>
                      <a:pt x="146" y="335"/>
                      <a:pt x="160" y="335"/>
                    </a:cubicBezTo>
                    <a:cubicBezTo>
                      <a:pt x="167" y="335"/>
                      <a:pt x="173" y="333"/>
                      <a:pt x="179" y="330"/>
                    </a:cubicBezTo>
                    <a:cubicBezTo>
                      <a:pt x="187" y="341"/>
                      <a:pt x="200" y="347"/>
                      <a:pt x="214" y="347"/>
                    </a:cubicBezTo>
                    <a:cubicBezTo>
                      <a:pt x="236" y="347"/>
                      <a:pt x="255" y="331"/>
                      <a:pt x="258" y="310"/>
                    </a:cubicBezTo>
                    <a:cubicBezTo>
                      <a:pt x="261" y="311"/>
                      <a:pt x="264" y="311"/>
                      <a:pt x="267" y="311"/>
                    </a:cubicBezTo>
                    <a:cubicBezTo>
                      <a:pt x="288" y="311"/>
                      <a:pt x="305" y="295"/>
                      <a:pt x="306" y="275"/>
                    </a:cubicBezTo>
                    <a:cubicBezTo>
                      <a:pt x="308" y="275"/>
                      <a:pt x="309" y="275"/>
                      <a:pt x="310" y="275"/>
                    </a:cubicBezTo>
                    <a:cubicBezTo>
                      <a:pt x="335" y="275"/>
                      <a:pt x="355" y="255"/>
                      <a:pt x="355" y="230"/>
                    </a:cubicBezTo>
                    <a:cubicBezTo>
                      <a:pt x="355" y="220"/>
                      <a:pt x="352" y="211"/>
                      <a:pt x="347" y="204"/>
                    </a:cubicBezTo>
                    <a:cubicBezTo>
                      <a:pt x="361" y="198"/>
                      <a:pt x="371" y="184"/>
                      <a:pt x="371" y="168"/>
                    </a:cubicBezTo>
                    <a:close/>
                    <a:moveTo>
                      <a:pt x="344" y="197"/>
                    </a:moveTo>
                    <a:cubicBezTo>
                      <a:pt x="342" y="198"/>
                      <a:pt x="340" y="200"/>
                      <a:pt x="340" y="202"/>
                    </a:cubicBezTo>
                    <a:cubicBezTo>
                      <a:pt x="339" y="204"/>
                      <a:pt x="339" y="207"/>
                      <a:pt x="341" y="209"/>
                    </a:cubicBezTo>
                    <a:cubicBezTo>
                      <a:pt x="345" y="215"/>
                      <a:pt x="347" y="222"/>
                      <a:pt x="347" y="230"/>
                    </a:cubicBezTo>
                    <a:cubicBezTo>
                      <a:pt x="347" y="250"/>
                      <a:pt x="331" y="267"/>
                      <a:pt x="310" y="267"/>
                    </a:cubicBezTo>
                    <a:cubicBezTo>
                      <a:pt x="307" y="267"/>
                      <a:pt x="307" y="267"/>
                      <a:pt x="307" y="267"/>
                    </a:cubicBezTo>
                    <a:cubicBezTo>
                      <a:pt x="302" y="266"/>
                      <a:pt x="298" y="270"/>
                      <a:pt x="298" y="274"/>
                    </a:cubicBezTo>
                    <a:cubicBezTo>
                      <a:pt x="297" y="290"/>
                      <a:pt x="283" y="303"/>
                      <a:pt x="267" y="303"/>
                    </a:cubicBezTo>
                    <a:cubicBezTo>
                      <a:pt x="259" y="302"/>
                      <a:pt x="254" y="277"/>
                      <a:pt x="248" y="270"/>
                    </a:cubicBezTo>
                    <a:cubicBezTo>
                      <a:pt x="243" y="265"/>
                      <a:pt x="237" y="265"/>
                      <a:pt x="242" y="274"/>
                    </a:cubicBezTo>
                    <a:cubicBezTo>
                      <a:pt x="248" y="285"/>
                      <a:pt x="252" y="296"/>
                      <a:pt x="250" y="309"/>
                    </a:cubicBezTo>
                    <a:cubicBezTo>
                      <a:pt x="247" y="326"/>
                      <a:pt x="232" y="339"/>
                      <a:pt x="214" y="339"/>
                    </a:cubicBezTo>
                    <a:cubicBezTo>
                      <a:pt x="203" y="339"/>
                      <a:pt x="192" y="334"/>
                      <a:pt x="185" y="325"/>
                    </a:cubicBezTo>
                    <a:cubicBezTo>
                      <a:pt x="175" y="309"/>
                      <a:pt x="177" y="293"/>
                      <a:pt x="179" y="288"/>
                    </a:cubicBezTo>
                    <a:cubicBezTo>
                      <a:pt x="181" y="284"/>
                      <a:pt x="175" y="278"/>
                      <a:pt x="172" y="285"/>
                    </a:cubicBezTo>
                    <a:cubicBezTo>
                      <a:pt x="168" y="293"/>
                      <a:pt x="167" y="305"/>
                      <a:pt x="170" y="315"/>
                    </a:cubicBezTo>
                    <a:cubicBezTo>
                      <a:pt x="173" y="326"/>
                      <a:pt x="169" y="327"/>
                      <a:pt x="160" y="327"/>
                    </a:cubicBezTo>
                    <a:cubicBezTo>
                      <a:pt x="150" y="327"/>
                      <a:pt x="140" y="322"/>
                      <a:pt x="134" y="313"/>
                    </a:cubicBezTo>
                    <a:cubicBezTo>
                      <a:pt x="132" y="310"/>
                      <a:pt x="127" y="308"/>
                      <a:pt x="124" y="310"/>
                    </a:cubicBezTo>
                    <a:cubicBezTo>
                      <a:pt x="118" y="313"/>
                      <a:pt x="112" y="315"/>
                      <a:pt x="106" y="315"/>
                    </a:cubicBezTo>
                    <a:cubicBezTo>
                      <a:pt x="85" y="315"/>
                      <a:pt x="69" y="298"/>
                      <a:pt x="69" y="278"/>
                    </a:cubicBezTo>
                    <a:cubicBezTo>
                      <a:pt x="69" y="266"/>
                      <a:pt x="74" y="255"/>
                      <a:pt x="84" y="248"/>
                    </a:cubicBezTo>
                    <a:cubicBezTo>
                      <a:pt x="88" y="246"/>
                      <a:pt x="93" y="245"/>
                      <a:pt x="96" y="244"/>
                    </a:cubicBezTo>
                    <a:cubicBezTo>
                      <a:pt x="101" y="243"/>
                      <a:pt x="105" y="233"/>
                      <a:pt x="96" y="234"/>
                    </a:cubicBezTo>
                    <a:cubicBezTo>
                      <a:pt x="86" y="235"/>
                      <a:pt x="83" y="234"/>
                      <a:pt x="87" y="226"/>
                    </a:cubicBezTo>
                    <a:cubicBezTo>
                      <a:pt x="90" y="218"/>
                      <a:pt x="93" y="205"/>
                      <a:pt x="92" y="196"/>
                    </a:cubicBezTo>
                    <a:cubicBezTo>
                      <a:pt x="91" y="188"/>
                      <a:pt x="83" y="188"/>
                      <a:pt x="85" y="197"/>
                    </a:cubicBezTo>
                    <a:cubicBezTo>
                      <a:pt x="86" y="207"/>
                      <a:pt x="80" y="219"/>
                      <a:pt x="72" y="228"/>
                    </a:cubicBezTo>
                    <a:cubicBezTo>
                      <a:pt x="65" y="235"/>
                      <a:pt x="56" y="239"/>
                      <a:pt x="45" y="239"/>
                    </a:cubicBezTo>
                    <a:cubicBezTo>
                      <a:pt x="25" y="239"/>
                      <a:pt x="8" y="223"/>
                      <a:pt x="8" y="202"/>
                    </a:cubicBezTo>
                    <a:cubicBezTo>
                      <a:pt x="8" y="188"/>
                      <a:pt x="16" y="175"/>
                      <a:pt x="29" y="169"/>
                    </a:cubicBezTo>
                    <a:cubicBezTo>
                      <a:pt x="32" y="168"/>
                      <a:pt x="33" y="165"/>
                      <a:pt x="34" y="162"/>
                    </a:cubicBezTo>
                    <a:cubicBezTo>
                      <a:pt x="34" y="159"/>
                      <a:pt x="32" y="157"/>
                      <a:pt x="30" y="155"/>
                    </a:cubicBezTo>
                    <a:cubicBezTo>
                      <a:pt x="17" y="148"/>
                      <a:pt x="10" y="134"/>
                      <a:pt x="10" y="120"/>
                    </a:cubicBezTo>
                    <a:cubicBezTo>
                      <a:pt x="10" y="98"/>
                      <a:pt x="28" y="79"/>
                      <a:pt x="50" y="79"/>
                    </a:cubicBezTo>
                    <a:cubicBezTo>
                      <a:pt x="53" y="79"/>
                      <a:pt x="56" y="80"/>
                      <a:pt x="60" y="81"/>
                    </a:cubicBezTo>
                    <a:cubicBezTo>
                      <a:pt x="62" y="81"/>
                      <a:pt x="64" y="81"/>
                      <a:pt x="66" y="79"/>
                    </a:cubicBezTo>
                    <a:cubicBezTo>
                      <a:pt x="68" y="78"/>
                      <a:pt x="69" y="76"/>
                      <a:pt x="70" y="73"/>
                    </a:cubicBezTo>
                    <a:cubicBezTo>
                      <a:pt x="71" y="54"/>
                      <a:pt x="87" y="39"/>
                      <a:pt x="106" y="39"/>
                    </a:cubicBezTo>
                    <a:cubicBezTo>
                      <a:pt x="112" y="39"/>
                      <a:pt x="121" y="40"/>
                      <a:pt x="127" y="43"/>
                    </a:cubicBezTo>
                    <a:cubicBezTo>
                      <a:pt x="136" y="49"/>
                      <a:pt x="148" y="57"/>
                      <a:pt x="148" y="70"/>
                    </a:cubicBezTo>
                    <a:cubicBezTo>
                      <a:pt x="149" y="77"/>
                      <a:pt x="152" y="72"/>
                      <a:pt x="149" y="60"/>
                    </a:cubicBezTo>
                    <a:cubicBezTo>
                      <a:pt x="145" y="49"/>
                      <a:pt x="141" y="47"/>
                      <a:pt x="135" y="38"/>
                    </a:cubicBezTo>
                    <a:cubicBezTo>
                      <a:pt x="140" y="21"/>
                      <a:pt x="156" y="8"/>
                      <a:pt x="175" y="8"/>
                    </a:cubicBezTo>
                    <a:cubicBezTo>
                      <a:pt x="195" y="8"/>
                      <a:pt x="212" y="23"/>
                      <a:pt x="215" y="42"/>
                    </a:cubicBezTo>
                    <a:cubicBezTo>
                      <a:pt x="216" y="46"/>
                      <a:pt x="199" y="54"/>
                      <a:pt x="195" y="65"/>
                    </a:cubicBezTo>
                    <a:cubicBezTo>
                      <a:pt x="194" y="68"/>
                      <a:pt x="198" y="69"/>
                      <a:pt x="199" y="65"/>
                    </a:cubicBezTo>
                    <a:cubicBezTo>
                      <a:pt x="202" y="57"/>
                      <a:pt x="219" y="49"/>
                      <a:pt x="226" y="48"/>
                    </a:cubicBezTo>
                    <a:cubicBezTo>
                      <a:pt x="229" y="47"/>
                      <a:pt x="233" y="47"/>
                      <a:pt x="237" y="47"/>
                    </a:cubicBezTo>
                    <a:cubicBezTo>
                      <a:pt x="248" y="47"/>
                      <a:pt x="259" y="51"/>
                      <a:pt x="266" y="59"/>
                    </a:cubicBezTo>
                    <a:cubicBezTo>
                      <a:pt x="270" y="62"/>
                      <a:pt x="284" y="72"/>
                      <a:pt x="281" y="93"/>
                    </a:cubicBezTo>
                    <a:cubicBezTo>
                      <a:pt x="280" y="96"/>
                      <a:pt x="284" y="100"/>
                      <a:pt x="284" y="95"/>
                    </a:cubicBezTo>
                    <a:cubicBezTo>
                      <a:pt x="285" y="89"/>
                      <a:pt x="290" y="81"/>
                      <a:pt x="277" y="60"/>
                    </a:cubicBezTo>
                    <a:cubicBezTo>
                      <a:pt x="284" y="55"/>
                      <a:pt x="291" y="52"/>
                      <a:pt x="300" y="52"/>
                    </a:cubicBezTo>
                    <a:cubicBezTo>
                      <a:pt x="320" y="52"/>
                      <a:pt x="337" y="69"/>
                      <a:pt x="337" y="89"/>
                    </a:cubicBezTo>
                    <a:cubicBezTo>
                      <a:pt x="337" y="101"/>
                      <a:pt x="328" y="115"/>
                      <a:pt x="319" y="121"/>
                    </a:cubicBezTo>
                    <a:cubicBezTo>
                      <a:pt x="313" y="125"/>
                      <a:pt x="308" y="131"/>
                      <a:pt x="303" y="139"/>
                    </a:cubicBezTo>
                    <a:cubicBezTo>
                      <a:pt x="297" y="146"/>
                      <a:pt x="292" y="154"/>
                      <a:pt x="292" y="163"/>
                    </a:cubicBezTo>
                    <a:cubicBezTo>
                      <a:pt x="292" y="170"/>
                      <a:pt x="295" y="168"/>
                      <a:pt x="295" y="163"/>
                    </a:cubicBezTo>
                    <a:cubicBezTo>
                      <a:pt x="295" y="154"/>
                      <a:pt x="304" y="144"/>
                      <a:pt x="313" y="140"/>
                    </a:cubicBezTo>
                    <a:cubicBezTo>
                      <a:pt x="321" y="137"/>
                      <a:pt x="326" y="137"/>
                      <a:pt x="332" y="137"/>
                    </a:cubicBezTo>
                    <a:cubicBezTo>
                      <a:pt x="349" y="137"/>
                      <a:pt x="363" y="151"/>
                      <a:pt x="363" y="168"/>
                    </a:cubicBezTo>
                    <a:cubicBezTo>
                      <a:pt x="363" y="181"/>
                      <a:pt x="356" y="192"/>
                      <a:pt x="344" y="19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6" name="Freeform 399">
                <a:extLst>
                  <a:ext uri="{FF2B5EF4-FFF2-40B4-BE49-F238E27FC236}">
                    <a16:creationId xmlns:a16="http://schemas.microsoft.com/office/drawing/2014/main" id="{0999BDE6-BA78-4D38-B175-FFF72AF3D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3112"/>
                <a:ext cx="777" cy="774"/>
              </a:xfrm>
              <a:custGeom>
                <a:avLst/>
                <a:gdLst>
                  <a:gd name="T0" fmla="*/ 3407 w 371"/>
                  <a:gd name="T1" fmla="*/ 1865 h 347"/>
                  <a:gd name="T2" fmla="*/ 3049 w 371"/>
                  <a:gd name="T3" fmla="*/ 1432 h 347"/>
                  <a:gd name="T4" fmla="*/ 2978 w 371"/>
                  <a:gd name="T5" fmla="*/ 1443 h 347"/>
                  <a:gd name="T6" fmla="*/ 2978 w 371"/>
                  <a:gd name="T7" fmla="*/ 1407 h 347"/>
                  <a:gd name="T8" fmla="*/ 3171 w 371"/>
                  <a:gd name="T9" fmla="*/ 990 h 347"/>
                  <a:gd name="T10" fmla="*/ 2754 w 371"/>
                  <a:gd name="T11" fmla="*/ 488 h 347"/>
                  <a:gd name="T12" fmla="*/ 2501 w 371"/>
                  <a:gd name="T13" fmla="*/ 598 h 347"/>
                  <a:gd name="T14" fmla="*/ 2176 w 371"/>
                  <a:gd name="T15" fmla="*/ 433 h 347"/>
                  <a:gd name="T16" fmla="*/ 2048 w 371"/>
                  <a:gd name="T17" fmla="*/ 453 h 347"/>
                  <a:gd name="T18" fmla="*/ 1611 w 371"/>
                  <a:gd name="T19" fmla="*/ 0 h 347"/>
                  <a:gd name="T20" fmla="*/ 1167 w 371"/>
                  <a:gd name="T21" fmla="*/ 397 h 347"/>
                  <a:gd name="T22" fmla="*/ 974 w 371"/>
                  <a:gd name="T23" fmla="*/ 344 h 347"/>
                  <a:gd name="T24" fmla="*/ 570 w 371"/>
                  <a:gd name="T25" fmla="*/ 812 h 347"/>
                  <a:gd name="T26" fmla="*/ 461 w 371"/>
                  <a:gd name="T27" fmla="*/ 785 h 347"/>
                  <a:gd name="T28" fmla="*/ 17 w 371"/>
                  <a:gd name="T29" fmla="*/ 1334 h 347"/>
                  <a:gd name="T30" fmla="*/ 237 w 371"/>
                  <a:gd name="T31" fmla="*/ 1796 h 347"/>
                  <a:gd name="T32" fmla="*/ 0 w 371"/>
                  <a:gd name="T33" fmla="*/ 2244 h 347"/>
                  <a:gd name="T34" fmla="*/ 413 w 371"/>
                  <a:gd name="T35" fmla="*/ 2741 h 347"/>
                  <a:gd name="T36" fmla="*/ 714 w 371"/>
                  <a:gd name="T37" fmla="*/ 2596 h 347"/>
                  <a:gd name="T38" fmla="*/ 737 w 371"/>
                  <a:gd name="T39" fmla="*/ 2677 h 347"/>
                  <a:gd name="T40" fmla="*/ 561 w 371"/>
                  <a:gd name="T41" fmla="*/ 3085 h 347"/>
                  <a:gd name="T42" fmla="*/ 974 w 371"/>
                  <a:gd name="T43" fmla="*/ 3582 h 347"/>
                  <a:gd name="T44" fmla="*/ 1167 w 371"/>
                  <a:gd name="T45" fmla="*/ 3518 h 347"/>
                  <a:gd name="T46" fmla="*/ 1470 w 371"/>
                  <a:gd name="T47" fmla="*/ 3716 h 347"/>
                  <a:gd name="T48" fmla="*/ 1644 w 371"/>
                  <a:gd name="T49" fmla="*/ 3663 h 347"/>
                  <a:gd name="T50" fmla="*/ 1964 w 371"/>
                  <a:gd name="T51" fmla="*/ 3850 h 347"/>
                  <a:gd name="T52" fmla="*/ 2369 w 371"/>
                  <a:gd name="T53" fmla="*/ 3437 h 347"/>
                  <a:gd name="T54" fmla="*/ 2452 w 371"/>
                  <a:gd name="T55" fmla="*/ 3453 h 347"/>
                  <a:gd name="T56" fmla="*/ 2811 w 371"/>
                  <a:gd name="T57" fmla="*/ 3049 h 347"/>
                  <a:gd name="T58" fmla="*/ 2846 w 371"/>
                  <a:gd name="T59" fmla="*/ 3049 h 347"/>
                  <a:gd name="T60" fmla="*/ 3259 w 371"/>
                  <a:gd name="T61" fmla="*/ 2552 h 347"/>
                  <a:gd name="T62" fmla="*/ 3190 w 371"/>
                  <a:gd name="T63" fmla="*/ 2264 h 347"/>
                  <a:gd name="T64" fmla="*/ 3407 w 371"/>
                  <a:gd name="T65" fmla="*/ 1865 h 3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71" h="347">
                    <a:moveTo>
                      <a:pt x="371" y="168"/>
                    </a:moveTo>
                    <a:cubicBezTo>
                      <a:pt x="371" y="146"/>
                      <a:pt x="354" y="129"/>
                      <a:pt x="332" y="129"/>
                    </a:cubicBezTo>
                    <a:cubicBezTo>
                      <a:pt x="329" y="129"/>
                      <a:pt x="326" y="129"/>
                      <a:pt x="324" y="130"/>
                    </a:cubicBezTo>
                    <a:cubicBezTo>
                      <a:pt x="320" y="131"/>
                      <a:pt x="320" y="129"/>
                      <a:pt x="324" y="127"/>
                    </a:cubicBezTo>
                    <a:cubicBezTo>
                      <a:pt x="336" y="119"/>
                      <a:pt x="345" y="105"/>
                      <a:pt x="345" y="89"/>
                    </a:cubicBezTo>
                    <a:cubicBezTo>
                      <a:pt x="345" y="64"/>
                      <a:pt x="324" y="44"/>
                      <a:pt x="300" y="44"/>
                    </a:cubicBezTo>
                    <a:cubicBezTo>
                      <a:pt x="289" y="44"/>
                      <a:pt x="280" y="48"/>
                      <a:pt x="272" y="54"/>
                    </a:cubicBezTo>
                    <a:cubicBezTo>
                      <a:pt x="263" y="44"/>
                      <a:pt x="251" y="39"/>
                      <a:pt x="237" y="39"/>
                    </a:cubicBezTo>
                    <a:cubicBezTo>
                      <a:pt x="232" y="39"/>
                      <a:pt x="228" y="39"/>
                      <a:pt x="223" y="41"/>
                    </a:cubicBezTo>
                    <a:cubicBezTo>
                      <a:pt x="219" y="18"/>
                      <a:pt x="199" y="0"/>
                      <a:pt x="175" y="0"/>
                    </a:cubicBezTo>
                    <a:cubicBezTo>
                      <a:pt x="152" y="0"/>
                      <a:pt x="133" y="15"/>
                      <a:pt x="127" y="36"/>
                    </a:cubicBezTo>
                    <a:cubicBezTo>
                      <a:pt x="121" y="33"/>
                      <a:pt x="114" y="31"/>
                      <a:pt x="106" y="31"/>
                    </a:cubicBezTo>
                    <a:cubicBezTo>
                      <a:pt x="83" y="31"/>
                      <a:pt x="63" y="49"/>
                      <a:pt x="62" y="73"/>
                    </a:cubicBezTo>
                    <a:cubicBezTo>
                      <a:pt x="58" y="72"/>
                      <a:pt x="54" y="71"/>
                      <a:pt x="50" y="71"/>
                    </a:cubicBezTo>
                    <a:cubicBezTo>
                      <a:pt x="23" y="71"/>
                      <a:pt x="2" y="93"/>
                      <a:pt x="2" y="120"/>
                    </a:cubicBezTo>
                    <a:cubicBezTo>
                      <a:pt x="2" y="138"/>
                      <a:pt x="11" y="154"/>
                      <a:pt x="26" y="162"/>
                    </a:cubicBezTo>
                    <a:cubicBezTo>
                      <a:pt x="11" y="169"/>
                      <a:pt x="0" y="185"/>
                      <a:pt x="0" y="202"/>
                    </a:cubicBezTo>
                    <a:cubicBezTo>
                      <a:pt x="0" y="227"/>
                      <a:pt x="21" y="247"/>
                      <a:pt x="45" y="247"/>
                    </a:cubicBezTo>
                    <a:cubicBezTo>
                      <a:pt x="58" y="247"/>
                      <a:pt x="70" y="242"/>
                      <a:pt x="78" y="234"/>
                    </a:cubicBezTo>
                    <a:cubicBezTo>
                      <a:pt x="78" y="236"/>
                      <a:pt x="79" y="239"/>
                      <a:pt x="80" y="241"/>
                    </a:cubicBezTo>
                    <a:cubicBezTo>
                      <a:pt x="68" y="250"/>
                      <a:pt x="61" y="263"/>
                      <a:pt x="61" y="278"/>
                    </a:cubicBezTo>
                    <a:cubicBezTo>
                      <a:pt x="61" y="303"/>
                      <a:pt x="81" y="323"/>
                      <a:pt x="106" y="323"/>
                    </a:cubicBezTo>
                    <a:cubicBezTo>
                      <a:pt x="114" y="323"/>
                      <a:pt x="121" y="321"/>
                      <a:pt x="127" y="317"/>
                    </a:cubicBezTo>
                    <a:cubicBezTo>
                      <a:pt x="134" y="328"/>
                      <a:pt x="146" y="335"/>
                      <a:pt x="160" y="335"/>
                    </a:cubicBezTo>
                    <a:cubicBezTo>
                      <a:pt x="167" y="335"/>
                      <a:pt x="173" y="333"/>
                      <a:pt x="179" y="330"/>
                    </a:cubicBezTo>
                    <a:cubicBezTo>
                      <a:pt x="187" y="341"/>
                      <a:pt x="200" y="347"/>
                      <a:pt x="214" y="347"/>
                    </a:cubicBezTo>
                    <a:cubicBezTo>
                      <a:pt x="236" y="347"/>
                      <a:pt x="255" y="331"/>
                      <a:pt x="258" y="310"/>
                    </a:cubicBezTo>
                    <a:cubicBezTo>
                      <a:pt x="261" y="311"/>
                      <a:pt x="264" y="311"/>
                      <a:pt x="267" y="311"/>
                    </a:cubicBezTo>
                    <a:cubicBezTo>
                      <a:pt x="288" y="311"/>
                      <a:pt x="305" y="295"/>
                      <a:pt x="306" y="275"/>
                    </a:cubicBezTo>
                    <a:cubicBezTo>
                      <a:pt x="308" y="275"/>
                      <a:pt x="309" y="275"/>
                      <a:pt x="310" y="275"/>
                    </a:cubicBezTo>
                    <a:cubicBezTo>
                      <a:pt x="335" y="275"/>
                      <a:pt x="355" y="255"/>
                      <a:pt x="355" y="230"/>
                    </a:cubicBezTo>
                    <a:cubicBezTo>
                      <a:pt x="355" y="220"/>
                      <a:pt x="352" y="211"/>
                      <a:pt x="347" y="204"/>
                    </a:cubicBezTo>
                    <a:cubicBezTo>
                      <a:pt x="361" y="198"/>
                      <a:pt x="371" y="184"/>
                      <a:pt x="371" y="168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7" name="Freeform 400">
                <a:extLst>
                  <a:ext uri="{FF2B5EF4-FFF2-40B4-BE49-F238E27FC236}">
                    <a16:creationId xmlns:a16="http://schemas.microsoft.com/office/drawing/2014/main" id="{007743B3-4DEC-4182-B1FC-C0A873359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3663"/>
                <a:ext cx="65" cy="27"/>
              </a:xfrm>
              <a:custGeom>
                <a:avLst/>
                <a:gdLst>
                  <a:gd name="T0" fmla="*/ 0 w 31"/>
                  <a:gd name="T1" fmla="*/ 0 h 12"/>
                  <a:gd name="T2" fmla="*/ 84 w 31"/>
                  <a:gd name="T3" fmla="*/ 137 h 12"/>
                  <a:gd name="T4" fmla="*/ 285 w 31"/>
                  <a:gd name="T5" fmla="*/ 12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2">
                    <a:moveTo>
                      <a:pt x="0" y="0"/>
                    </a:moveTo>
                    <a:cubicBezTo>
                      <a:pt x="8" y="8"/>
                      <a:pt x="9" y="12"/>
                      <a:pt x="9" y="12"/>
                    </a:cubicBezTo>
                    <a:cubicBezTo>
                      <a:pt x="16" y="10"/>
                      <a:pt x="22" y="9"/>
                      <a:pt x="31" y="11"/>
                    </a:cubicBezTo>
                  </a:path>
                </a:pathLst>
              </a:custGeom>
              <a:noFill/>
              <a:ln w="190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8" name="Freeform 401">
                <a:extLst>
                  <a:ext uri="{FF2B5EF4-FFF2-40B4-BE49-F238E27FC236}">
                    <a16:creationId xmlns:a16="http://schemas.microsoft.com/office/drawing/2014/main" id="{BBB1AE80-D344-44AF-9E88-2D6BB620A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3502"/>
                <a:ext cx="44" cy="63"/>
              </a:xfrm>
              <a:custGeom>
                <a:avLst/>
                <a:gdLst>
                  <a:gd name="T0" fmla="*/ 0 w 21"/>
                  <a:gd name="T1" fmla="*/ 0 h 28"/>
                  <a:gd name="T2" fmla="*/ 193 w 21"/>
                  <a:gd name="T3" fmla="*/ 32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8">
                    <a:moveTo>
                      <a:pt x="0" y="0"/>
                    </a:moveTo>
                    <a:cubicBezTo>
                      <a:pt x="4" y="11"/>
                      <a:pt x="7" y="22"/>
                      <a:pt x="21" y="28"/>
                    </a:cubicBezTo>
                  </a:path>
                </a:pathLst>
              </a:custGeom>
              <a:noFill/>
              <a:ln w="12700" cap="rnd">
                <a:solidFill>
                  <a:srgbClr val="FDEEE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9" name="Freeform 402">
                <a:extLst>
                  <a:ext uri="{FF2B5EF4-FFF2-40B4-BE49-F238E27FC236}">
                    <a16:creationId xmlns:a16="http://schemas.microsoft.com/office/drawing/2014/main" id="{8379C9C9-5A9D-4E35-9FEF-9CF613E76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3547"/>
                <a:ext cx="81" cy="105"/>
              </a:xfrm>
              <a:custGeom>
                <a:avLst/>
                <a:gdLst>
                  <a:gd name="T0" fmla="*/ 349 w 39"/>
                  <a:gd name="T1" fmla="*/ 0 h 47"/>
                  <a:gd name="T2" fmla="*/ 224 w 39"/>
                  <a:gd name="T3" fmla="*/ 413 h 47"/>
                  <a:gd name="T4" fmla="*/ 0 w 39"/>
                  <a:gd name="T5" fmla="*/ 525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0"/>
                    </a:moveTo>
                    <a:cubicBezTo>
                      <a:pt x="31" y="8"/>
                      <a:pt x="21" y="23"/>
                      <a:pt x="25" y="37"/>
                    </a:cubicBezTo>
                    <a:cubicBezTo>
                      <a:pt x="20" y="35"/>
                      <a:pt x="8" y="36"/>
                      <a:pt x="0" y="47"/>
                    </a:cubicBezTo>
                  </a:path>
                </a:pathLst>
              </a:custGeom>
              <a:noFill/>
              <a:ln w="190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0" name="Freeform 403">
                <a:extLst>
                  <a:ext uri="{FF2B5EF4-FFF2-40B4-BE49-F238E27FC236}">
                    <a16:creationId xmlns:a16="http://schemas.microsoft.com/office/drawing/2014/main" id="{2F040088-C58F-42C6-BE97-238142C91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3583"/>
                <a:ext cx="36" cy="4"/>
              </a:xfrm>
              <a:custGeom>
                <a:avLst/>
                <a:gdLst>
                  <a:gd name="T0" fmla="*/ 0 w 17"/>
                  <a:gd name="T1" fmla="*/ 0 h 2"/>
                  <a:gd name="T2" fmla="*/ 161 w 1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">
                    <a:moveTo>
                      <a:pt x="0" y="0"/>
                    </a:moveTo>
                    <a:cubicBezTo>
                      <a:pt x="6" y="2"/>
                      <a:pt x="14" y="2"/>
                      <a:pt x="17" y="0"/>
                    </a:cubicBezTo>
                  </a:path>
                </a:pathLst>
              </a:custGeom>
              <a:noFill/>
              <a:ln w="19050" cap="rnd">
                <a:solidFill>
                  <a:srgbClr val="FDEEE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1" name="Freeform 404">
                <a:extLst>
                  <a:ext uri="{FF2B5EF4-FFF2-40B4-BE49-F238E27FC236}">
                    <a16:creationId xmlns:a16="http://schemas.microsoft.com/office/drawing/2014/main" id="{AF412D1B-8F5F-48C0-AFBE-70518CAA5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3375"/>
                <a:ext cx="44" cy="9"/>
              </a:xfrm>
              <a:custGeom>
                <a:avLst/>
                <a:gdLst>
                  <a:gd name="T0" fmla="*/ 0 w 21"/>
                  <a:gd name="T1" fmla="*/ 0 h 4"/>
                  <a:gd name="T2" fmla="*/ 193 w 21"/>
                  <a:gd name="T3" fmla="*/ 45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">
                    <a:moveTo>
                      <a:pt x="0" y="0"/>
                    </a:moveTo>
                    <a:cubicBezTo>
                      <a:pt x="4" y="3"/>
                      <a:pt x="21" y="4"/>
                      <a:pt x="21" y="4"/>
                    </a:cubicBezTo>
                  </a:path>
                </a:pathLst>
              </a:custGeom>
              <a:noFill/>
              <a:ln w="190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2" name="Freeform 405">
                <a:extLst>
                  <a:ext uri="{FF2B5EF4-FFF2-40B4-BE49-F238E27FC236}">
                    <a16:creationId xmlns:a16="http://schemas.microsoft.com/office/drawing/2014/main" id="{6F64D8CC-A4CE-4F81-901D-A87F56055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3527"/>
                <a:ext cx="92" cy="40"/>
              </a:xfrm>
              <a:custGeom>
                <a:avLst/>
                <a:gdLst>
                  <a:gd name="T0" fmla="*/ 0 w 44"/>
                  <a:gd name="T1" fmla="*/ 36 h 18"/>
                  <a:gd name="T2" fmla="*/ 401 w 44"/>
                  <a:gd name="T3" fmla="*/ 198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8">
                    <a:moveTo>
                      <a:pt x="0" y="3"/>
                    </a:moveTo>
                    <a:cubicBezTo>
                      <a:pt x="10" y="0"/>
                      <a:pt x="36" y="4"/>
                      <a:pt x="44" y="18"/>
                    </a:cubicBezTo>
                  </a:path>
                </a:pathLst>
              </a:custGeom>
              <a:noFill/>
              <a:ln w="190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4821" name="Freeform 407">
              <a:extLst>
                <a:ext uri="{FF2B5EF4-FFF2-40B4-BE49-F238E27FC236}">
                  <a16:creationId xmlns:a16="http://schemas.microsoft.com/office/drawing/2014/main" id="{B72ED97B-B6E3-46B8-A16D-88F04F145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3406"/>
              <a:ext cx="52" cy="9"/>
            </a:xfrm>
            <a:custGeom>
              <a:avLst/>
              <a:gdLst>
                <a:gd name="T0" fmla="*/ 0 w 25"/>
                <a:gd name="T1" fmla="*/ 0 h 4"/>
                <a:gd name="T2" fmla="*/ 225 w 2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0" y="0"/>
                  </a:moveTo>
                  <a:cubicBezTo>
                    <a:pt x="9" y="4"/>
                    <a:pt x="17" y="4"/>
                    <a:pt x="25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2" name="Freeform 408">
              <a:extLst>
                <a:ext uri="{FF2B5EF4-FFF2-40B4-BE49-F238E27FC236}">
                  <a16:creationId xmlns:a16="http://schemas.microsoft.com/office/drawing/2014/main" id="{CC2BAB12-EB8A-4173-8E9B-1965811FC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3313"/>
              <a:ext cx="94" cy="31"/>
            </a:xfrm>
            <a:custGeom>
              <a:avLst/>
              <a:gdLst>
                <a:gd name="T0" fmla="*/ 0 w 45"/>
                <a:gd name="T1" fmla="*/ 78 h 14"/>
                <a:gd name="T2" fmla="*/ 409 w 45"/>
                <a:gd name="T3" fmla="*/ 15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4">
                  <a:moveTo>
                    <a:pt x="0" y="7"/>
                  </a:moveTo>
                  <a:cubicBezTo>
                    <a:pt x="10" y="0"/>
                    <a:pt x="36" y="2"/>
                    <a:pt x="45" y="14"/>
                  </a:cubicBezTo>
                </a:path>
              </a:pathLst>
            </a:custGeom>
            <a:noFill/>
            <a:ln w="12700" cap="rnd">
              <a:solidFill>
                <a:srgbClr val="DAA9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3" name="Freeform 409">
              <a:extLst>
                <a:ext uri="{FF2B5EF4-FFF2-40B4-BE49-F238E27FC236}">
                  <a16:creationId xmlns:a16="http://schemas.microsoft.com/office/drawing/2014/main" id="{D18484CB-3C6C-486E-AEB1-7BCD66E15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3509"/>
              <a:ext cx="35" cy="22"/>
            </a:xfrm>
            <a:custGeom>
              <a:avLst/>
              <a:gdLst>
                <a:gd name="T0" fmla="*/ 0 w 17"/>
                <a:gd name="T1" fmla="*/ 106 h 10"/>
                <a:gd name="T2" fmla="*/ 148 w 1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5" y="4"/>
                    <a:pt x="12" y="1"/>
                    <a:pt x="17" y="0"/>
                  </a:cubicBezTo>
                </a:path>
              </a:pathLst>
            </a:custGeom>
            <a:noFill/>
            <a:ln w="12700" cap="rnd">
              <a:solidFill>
                <a:srgbClr val="A77A6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4" name="Freeform 410">
              <a:extLst>
                <a:ext uri="{FF2B5EF4-FFF2-40B4-BE49-F238E27FC236}">
                  <a16:creationId xmlns:a16="http://schemas.microsoft.com/office/drawing/2014/main" id="{33E00900-2DBA-4778-A4CB-172DA1212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3340"/>
              <a:ext cx="99" cy="136"/>
            </a:xfrm>
            <a:custGeom>
              <a:avLst/>
              <a:gdLst>
                <a:gd name="T0" fmla="*/ 280 w 47"/>
                <a:gd name="T1" fmla="*/ 0 h 61"/>
                <a:gd name="T2" fmla="*/ 440 w 47"/>
                <a:gd name="T3" fmla="*/ 676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61">
                  <a:moveTo>
                    <a:pt x="30" y="0"/>
                  </a:moveTo>
                  <a:cubicBezTo>
                    <a:pt x="10" y="3"/>
                    <a:pt x="0" y="58"/>
                    <a:pt x="47" y="61"/>
                  </a:cubicBezTo>
                </a:path>
              </a:pathLst>
            </a:custGeom>
            <a:noFill/>
            <a:ln w="12700" cap="rnd">
              <a:solidFill>
                <a:srgbClr val="A77A6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411">
              <a:extLst>
                <a:ext uri="{FF2B5EF4-FFF2-40B4-BE49-F238E27FC236}">
                  <a16:creationId xmlns:a16="http://schemas.microsoft.com/office/drawing/2014/main" id="{D021B45D-C36A-468A-9143-23B7FE77D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3458"/>
              <a:ext cx="44" cy="20"/>
            </a:xfrm>
            <a:custGeom>
              <a:avLst/>
              <a:gdLst>
                <a:gd name="T0" fmla="*/ 0 w 21"/>
                <a:gd name="T1" fmla="*/ 36 h 9"/>
                <a:gd name="T2" fmla="*/ 193 w 21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3"/>
                  </a:moveTo>
                  <a:cubicBezTo>
                    <a:pt x="8" y="0"/>
                    <a:pt x="17" y="5"/>
                    <a:pt x="21" y="9"/>
                  </a:cubicBezTo>
                </a:path>
              </a:pathLst>
            </a:custGeom>
            <a:noFill/>
            <a:ln w="12700" cap="rnd">
              <a:solidFill>
                <a:srgbClr val="A77A6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Freeform 412">
              <a:extLst>
                <a:ext uri="{FF2B5EF4-FFF2-40B4-BE49-F238E27FC236}">
                  <a16:creationId xmlns:a16="http://schemas.microsoft.com/office/drawing/2014/main" id="{8175C3E7-CFEA-401E-9557-64DB87F58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3384"/>
              <a:ext cx="82" cy="130"/>
            </a:xfrm>
            <a:custGeom>
              <a:avLst/>
              <a:gdLst>
                <a:gd name="T0" fmla="*/ 0 w 39"/>
                <a:gd name="T1" fmla="*/ 0 h 58"/>
                <a:gd name="T2" fmla="*/ 204 w 39"/>
                <a:gd name="T3" fmla="*/ 652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58">
                  <a:moveTo>
                    <a:pt x="0" y="0"/>
                  </a:moveTo>
                  <a:cubicBezTo>
                    <a:pt x="8" y="0"/>
                    <a:pt x="39" y="14"/>
                    <a:pt x="22" y="58"/>
                  </a:cubicBezTo>
                </a:path>
              </a:pathLst>
            </a:custGeom>
            <a:noFill/>
            <a:ln w="12700" cap="rnd">
              <a:solidFill>
                <a:srgbClr val="FDEEE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Freeform 413">
              <a:extLst>
                <a:ext uri="{FF2B5EF4-FFF2-40B4-BE49-F238E27FC236}">
                  <a16:creationId xmlns:a16="http://schemas.microsoft.com/office/drawing/2014/main" id="{FAC27849-CA3B-4F29-93C9-17040200A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3324"/>
              <a:ext cx="84" cy="65"/>
            </a:xfrm>
            <a:custGeom>
              <a:avLst/>
              <a:gdLst>
                <a:gd name="T0" fmla="*/ 370 w 40"/>
                <a:gd name="T1" fmla="*/ 0 h 29"/>
                <a:gd name="T2" fmla="*/ 0 w 40"/>
                <a:gd name="T3" fmla="*/ 307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9">
                  <a:moveTo>
                    <a:pt x="40" y="0"/>
                  </a:moveTo>
                  <a:cubicBezTo>
                    <a:pt x="39" y="6"/>
                    <a:pt x="22" y="29"/>
                    <a:pt x="0" y="27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Freeform 414">
              <a:extLst>
                <a:ext uri="{FF2B5EF4-FFF2-40B4-BE49-F238E27FC236}">
                  <a16:creationId xmlns:a16="http://schemas.microsoft.com/office/drawing/2014/main" id="{67602C71-B569-4CCE-A231-8B88770D6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3509"/>
              <a:ext cx="113" cy="76"/>
            </a:xfrm>
            <a:custGeom>
              <a:avLst/>
              <a:gdLst>
                <a:gd name="T0" fmla="*/ 0 w 54"/>
                <a:gd name="T1" fmla="*/ 45 h 34"/>
                <a:gd name="T2" fmla="*/ 494 w 54"/>
                <a:gd name="T3" fmla="*/ 38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34">
                  <a:moveTo>
                    <a:pt x="0" y="4"/>
                  </a:moveTo>
                  <a:cubicBezTo>
                    <a:pt x="9" y="0"/>
                    <a:pt x="45" y="1"/>
                    <a:pt x="54" y="34"/>
                  </a:cubicBezTo>
                </a:path>
              </a:pathLst>
            </a:custGeom>
            <a:noFill/>
            <a:ln w="12700" cap="rnd">
              <a:solidFill>
                <a:srgbClr val="FDEEE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Freeform 415">
              <a:extLst>
                <a:ext uri="{FF2B5EF4-FFF2-40B4-BE49-F238E27FC236}">
                  <a16:creationId xmlns:a16="http://schemas.microsoft.com/office/drawing/2014/main" id="{B1F355BB-F243-4C17-902C-B76425BD6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3404"/>
              <a:ext cx="63" cy="185"/>
            </a:xfrm>
            <a:custGeom>
              <a:avLst/>
              <a:gdLst>
                <a:gd name="T0" fmla="*/ 277 w 30"/>
                <a:gd name="T1" fmla="*/ 0 h 83"/>
                <a:gd name="T2" fmla="*/ 193 w 30"/>
                <a:gd name="T3" fmla="*/ 486 h 83"/>
                <a:gd name="T4" fmla="*/ 0 w 30"/>
                <a:gd name="T5" fmla="*/ 918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83">
                  <a:moveTo>
                    <a:pt x="30" y="0"/>
                  </a:moveTo>
                  <a:cubicBezTo>
                    <a:pt x="17" y="16"/>
                    <a:pt x="20" y="37"/>
                    <a:pt x="21" y="44"/>
                  </a:cubicBezTo>
                  <a:cubicBezTo>
                    <a:pt x="15" y="46"/>
                    <a:pt x="0" y="57"/>
                    <a:pt x="0" y="83"/>
                  </a:cubicBezTo>
                </a:path>
              </a:pathLst>
            </a:custGeom>
            <a:noFill/>
            <a:ln w="12700" cap="rnd">
              <a:solidFill>
                <a:srgbClr val="FDEEE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416">
              <a:extLst>
                <a:ext uri="{FF2B5EF4-FFF2-40B4-BE49-F238E27FC236}">
                  <a16:creationId xmlns:a16="http://schemas.microsoft.com/office/drawing/2014/main" id="{1E07D909-AB61-4B7D-B531-F2E6901DE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3304"/>
              <a:ext cx="98" cy="105"/>
            </a:xfrm>
            <a:custGeom>
              <a:avLst/>
              <a:gdLst>
                <a:gd name="T0" fmla="*/ 425 w 47"/>
                <a:gd name="T1" fmla="*/ 525 h 47"/>
                <a:gd name="T2" fmla="*/ 0 w 47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47">
                  <a:moveTo>
                    <a:pt x="47" y="47"/>
                  </a:moveTo>
                  <a:cubicBezTo>
                    <a:pt x="21" y="47"/>
                    <a:pt x="0" y="26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1" name="Oval 417">
              <a:extLst>
                <a:ext uri="{FF2B5EF4-FFF2-40B4-BE49-F238E27FC236}">
                  <a16:creationId xmlns:a16="http://schemas.microsoft.com/office/drawing/2014/main" id="{F98012CF-6950-43DE-8719-1B106DFB7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8" y="3288"/>
              <a:ext cx="29" cy="29"/>
            </a:xfrm>
            <a:prstGeom prst="ellipse">
              <a:avLst/>
            </a:prstGeom>
            <a:solidFill>
              <a:srgbClr val="BE7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2" name="Freeform 418">
              <a:extLst>
                <a:ext uri="{FF2B5EF4-FFF2-40B4-BE49-F238E27FC236}">
                  <a16:creationId xmlns:a16="http://schemas.microsoft.com/office/drawing/2014/main" id="{5DC0310B-460F-40CC-BBC5-3FC7C8E80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3288"/>
              <a:ext cx="21" cy="20"/>
            </a:xfrm>
            <a:custGeom>
              <a:avLst/>
              <a:gdLst>
                <a:gd name="T0" fmla="*/ 0 w 10"/>
                <a:gd name="T1" fmla="*/ 80 h 9"/>
                <a:gd name="T2" fmla="*/ 0 w 10"/>
                <a:gd name="T3" fmla="*/ 89 h 9"/>
                <a:gd name="T4" fmla="*/ 27 w 10"/>
                <a:gd name="T5" fmla="*/ 98 h 9"/>
                <a:gd name="T6" fmla="*/ 92 w 10"/>
                <a:gd name="T7" fmla="*/ 20 h 9"/>
                <a:gd name="T8" fmla="*/ 92 w 10"/>
                <a:gd name="T9" fmla="*/ 9 h 9"/>
                <a:gd name="T10" fmla="*/ 67 w 10"/>
                <a:gd name="T11" fmla="*/ 0 h 9"/>
                <a:gd name="T12" fmla="*/ 0 w 10"/>
                <a:gd name="T13" fmla="*/ 8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9"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7" y="9"/>
                    <a:pt x="10" y="6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419">
              <a:extLst>
                <a:ext uri="{FF2B5EF4-FFF2-40B4-BE49-F238E27FC236}">
                  <a16:creationId xmlns:a16="http://schemas.microsoft.com/office/drawing/2014/main" id="{01CBDC2B-A004-49D3-9B40-D1C70F04A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3293"/>
              <a:ext cx="27" cy="24"/>
            </a:xfrm>
            <a:custGeom>
              <a:avLst/>
              <a:gdLst>
                <a:gd name="T0" fmla="*/ 91 w 13"/>
                <a:gd name="T1" fmla="*/ 0 h 11"/>
                <a:gd name="T2" fmla="*/ 100 w 13"/>
                <a:gd name="T3" fmla="*/ 33 h 11"/>
                <a:gd name="T4" fmla="*/ 44 w 13"/>
                <a:gd name="T5" fmla="*/ 105 h 11"/>
                <a:gd name="T6" fmla="*/ 0 w 13"/>
                <a:gd name="T7" fmla="*/ 81 h 11"/>
                <a:gd name="T8" fmla="*/ 52 w 13"/>
                <a:gd name="T9" fmla="*/ 113 h 11"/>
                <a:gd name="T10" fmla="*/ 116 w 13"/>
                <a:gd name="T11" fmla="*/ 52 h 11"/>
                <a:gd name="T12" fmla="*/ 91 w 13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10" y="0"/>
                  </a:moveTo>
                  <a:cubicBezTo>
                    <a:pt x="11" y="1"/>
                    <a:pt x="11" y="2"/>
                    <a:pt x="11" y="3"/>
                  </a:cubicBezTo>
                  <a:cubicBezTo>
                    <a:pt x="11" y="7"/>
                    <a:pt x="8" y="10"/>
                    <a:pt x="5" y="10"/>
                  </a:cubicBezTo>
                  <a:cubicBezTo>
                    <a:pt x="3" y="10"/>
                    <a:pt x="1" y="9"/>
                    <a:pt x="0" y="8"/>
                  </a:cubicBezTo>
                  <a:cubicBezTo>
                    <a:pt x="1" y="10"/>
                    <a:pt x="4" y="11"/>
                    <a:pt x="6" y="11"/>
                  </a:cubicBezTo>
                  <a:cubicBezTo>
                    <a:pt x="10" y="11"/>
                    <a:pt x="13" y="8"/>
                    <a:pt x="13" y="5"/>
                  </a:cubicBezTo>
                  <a:cubicBezTo>
                    <a:pt x="13" y="3"/>
                    <a:pt x="12" y="1"/>
                    <a:pt x="10" y="0"/>
                  </a:cubicBezTo>
                  <a:close/>
                </a:path>
              </a:pathLst>
            </a:custGeom>
            <a:solidFill>
              <a:srgbClr val="E6C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4" name="Oval 420">
              <a:extLst>
                <a:ext uri="{FF2B5EF4-FFF2-40B4-BE49-F238E27FC236}">
                  <a16:creationId xmlns:a16="http://schemas.microsoft.com/office/drawing/2014/main" id="{B0022E36-CC22-4504-ABAB-4940650CC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2" y="3362"/>
              <a:ext cx="37" cy="40"/>
            </a:xfrm>
            <a:prstGeom prst="ellipse">
              <a:avLst/>
            </a:pr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5" name="Freeform 421">
              <a:extLst>
                <a:ext uri="{FF2B5EF4-FFF2-40B4-BE49-F238E27FC236}">
                  <a16:creationId xmlns:a16="http://schemas.microsoft.com/office/drawing/2014/main" id="{2B4A28DE-0218-450A-AF32-7E04EF938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3362"/>
              <a:ext cx="27" cy="24"/>
            </a:xfrm>
            <a:custGeom>
              <a:avLst/>
              <a:gdLst>
                <a:gd name="T0" fmla="*/ 0 w 13"/>
                <a:gd name="T1" fmla="*/ 96 h 11"/>
                <a:gd name="T2" fmla="*/ 8 w 13"/>
                <a:gd name="T3" fmla="*/ 105 h 11"/>
                <a:gd name="T4" fmla="*/ 35 w 13"/>
                <a:gd name="T5" fmla="*/ 113 h 11"/>
                <a:gd name="T6" fmla="*/ 116 w 13"/>
                <a:gd name="T7" fmla="*/ 20 h 11"/>
                <a:gd name="T8" fmla="*/ 116 w 13"/>
                <a:gd name="T9" fmla="*/ 9 h 11"/>
                <a:gd name="T10" fmla="*/ 81 w 13"/>
                <a:gd name="T11" fmla="*/ 0 h 11"/>
                <a:gd name="T12" fmla="*/ 0 w 13"/>
                <a:gd name="T13" fmla="*/ 9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9"/>
                  </a:moveTo>
                  <a:cubicBezTo>
                    <a:pt x="0" y="9"/>
                    <a:pt x="1" y="10"/>
                    <a:pt x="1" y="10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9" y="11"/>
                    <a:pt x="13" y="7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8D4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6" name="Freeform 422">
              <a:extLst>
                <a:ext uri="{FF2B5EF4-FFF2-40B4-BE49-F238E27FC236}">
                  <a16:creationId xmlns:a16="http://schemas.microsoft.com/office/drawing/2014/main" id="{14BCA51B-CDB8-46F8-B396-2AFB501EC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3366"/>
              <a:ext cx="33" cy="36"/>
            </a:xfrm>
            <a:custGeom>
              <a:avLst/>
              <a:gdLst>
                <a:gd name="T0" fmla="*/ 116 w 16"/>
                <a:gd name="T1" fmla="*/ 0 h 16"/>
                <a:gd name="T2" fmla="*/ 124 w 16"/>
                <a:gd name="T3" fmla="*/ 56 h 16"/>
                <a:gd name="T4" fmla="*/ 52 w 16"/>
                <a:gd name="T5" fmla="*/ 146 h 16"/>
                <a:gd name="T6" fmla="*/ 0 w 16"/>
                <a:gd name="T7" fmla="*/ 126 h 16"/>
                <a:gd name="T8" fmla="*/ 60 w 16"/>
                <a:gd name="T9" fmla="*/ 182 h 16"/>
                <a:gd name="T10" fmla="*/ 140 w 16"/>
                <a:gd name="T11" fmla="*/ 81 h 16"/>
                <a:gd name="T12" fmla="*/ 116 w 16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6">
                  <a:moveTo>
                    <a:pt x="13" y="0"/>
                  </a:moveTo>
                  <a:cubicBezTo>
                    <a:pt x="14" y="1"/>
                    <a:pt x="14" y="3"/>
                    <a:pt x="14" y="5"/>
                  </a:cubicBezTo>
                  <a:cubicBezTo>
                    <a:pt x="14" y="9"/>
                    <a:pt x="10" y="13"/>
                    <a:pt x="6" y="13"/>
                  </a:cubicBezTo>
                  <a:cubicBezTo>
                    <a:pt x="3" y="13"/>
                    <a:pt x="1" y="13"/>
                    <a:pt x="0" y="11"/>
                  </a:cubicBezTo>
                  <a:cubicBezTo>
                    <a:pt x="1" y="14"/>
                    <a:pt x="4" y="16"/>
                    <a:pt x="7" y="16"/>
                  </a:cubicBezTo>
                  <a:cubicBezTo>
                    <a:pt x="12" y="16"/>
                    <a:pt x="16" y="12"/>
                    <a:pt x="16" y="7"/>
                  </a:cubicBezTo>
                  <a:cubicBezTo>
                    <a:pt x="16" y="4"/>
                    <a:pt x="15" y="2"/>
                    <a:pt x="13" y="0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Oval 423">
              <a:extLst>
                <a:ext uri="{FF2B5EF4-FFF2-40B4-BE49-F238E27FC236}">
                  <a16:creationId xmlns:a16="http://schemas.microsoft.com/office/drawing/2014/main" id="{C7120360-1967-49E6-8CDD-84AAEA0B6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596"/>
              <a:ext cx="23" cy="25"/>
            </a:xfrm>
            <a:prstGeom prst="ellipse">
              <a:avLst/>
            </a:pr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8" name="Freeform 424">
              <a:extLst>
                <a:ext uri="{FF2B5EF4-FFF2-40B4-BE49-F238E27FC236}">
                  <a16:creationId xmlns:a16="http://schemas.microsoft.com/office/drawing/2014/main" id="{81E00F3A-283F-4B74-9D95-527E0F56B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3596"/>
              <a:ext cx="17" cy="16"/>
            </a:xfrm>
            <a:custGeom>
              <a:avLst/>
              <a:gdLst>
                <a:gd name="T0" fmla="*/ 0 w 8"/>
                <a:gd name="T1" fmla="*/ 57 h 7"/>
                <a:gd name="T2" fmla="*/ 0 w 8"/>
                <a:gd name="T3" fmla="*/ 73 h 7"/>
                <a:gd name="T4" fmla="*/ 19 w 8"/>
                <a:gd name="T5" fmla="*/ 85 h 7"/>
                <a:gd name="T6" fmla="*/ 77 w 8"/>
                <a:gd name="T7" fmla="*/ 11 h 7"/>
                <a:gd name="T8" fmla="*/ 77 w 8"/>
                <a:gd name="T9" fmla="*/ 11 h 7"/>
                <a:gd name="T10" fmla="*/ 49 w 8"/>
                <a:gd name="T11" fmla="*/ 0 h 7"/>
                <a:gd name="T12" fmla="*/ 0 w 8"/>
                <a:gd name="T13" fmla="*/ 5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7">
                  <a:moveTo>
                    <a:pt x="0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5" y="7"/>
                    <a:pt x="8" y="4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D4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425">
              <a:extLst>
                <a:ext uri="{FF2B5EF4-FFF2-40B4-BE49-F238E27FC236}">
                  <a16:creationId xmlns:a16="http://schemas.microsoft.com/office/drawing/2014/main" id="{A1BA7D40-3177-4405-ACEC-9EE2B23E8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598"/>
              <a:ext cx="21" cy="23"/>
            </a:xfrm>
            <a:custGeom>
              <a:avLst/>
              <a:gdLst>
                <a:gd name="T0" fmla="*/ 76 w 10"/>
                <a:gd name="T1" fmla="*/ 0 h 10"/>
                <a:gd name="T2" fmla="*/ 84 w 10"/>
                <a:gd name="T3" fmla="*/ 37 h 10"/>
                <a:gd name="T4" fmla="*/ 27 w 10"/>
                <a:gd name="T5" fmla="*/ 94 h 10"/>
                <a:gd name="T6" fmla="*/ 0 w 10"/>
                <a:gd name="T7" fmla="*/ 85 h 10"/>
                <a:gd name="T8" fmla="*/ 36 w 10"/>
                <a:gd name="T9" fmla="*/ 122 h 10"/>
                <a:gd name="T10" fmla="*/ 92 w 10"/>
                <a:gd name="T11" fmla="*/ 48 h 10"/>
                <a:gd name="T12" fmla="*/ 76 w 10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0">
                  <a:moveTo>
                    <a:pt x="8" y="0"/>
                  </a:moveTo>
                  <a:cubicBezTo>
                    <a:pt x="8" y="1"/>
                    <a:pt x="9" y="2"/>
                    <a:pt x="9" y="3"/>
                  </a:cubicBezTo>
                  <a:cubicBezTo>
                    <a:pt x="9" y="6"/>
                    <a:pt x="6" y="8"/>
                    <a:pt x="3" y="8"/>
                  </a:cubicBezTo>
                  <a:cubicBezTo>
                    <a:pt x="2" y="8"/>
                    <a:pt x="1" y="8"/>
                    <a:pt x="0" y="7"/>
                  </a:cubicBezTo>
                  <a:cubicBezTo>
                    <a:pt x="1" y="8"/>
                    <a:pt x="2" y="10"/>
                    <a:pt x="4" y="10"/>
                  </a:cubicBezTo>
                  <a:cubicBezTo>
                    <a:pt x="7" y="10"/>
                    <a:pt x="10" y="7"/>
                    <a:pt x="10" y="4"/>
                  </a:cubicBezTo>
                  <a:cubicBezTo>
                    <a:pt x="10" y="3"/>
                    <a:pt x="9" y="1"/>
                    <a:pt x="8" y="0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Oval 426">
              <a:extLst>
                <a:ext uri="{FF2B5EF4-FFF2-40B4-BE49-F238E27FC236}">
                  <a16:creationId xmlns:a16="http://schemas.microsoft.com/office/drawing/2014/main" id="{D27A3C03-6A85-4679-B805-BE8DE2633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3" y="3447"/>
              <a:ext cx="23" cy="24"/>
            </a:xfrm>
            <a:prstGeom prst="ellipse">
              <a:avLst/>
            </a:prstGeom>
            <a:solidFill>
              <a:srgbClr val="692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1" name="Freeform 427">
              <a:extLst>
                <a:ext uri="{FF2B5EF4-FFF2-40B4-BE49-F238E27FC236}">
                  <a16:creationId xmlns:a16="http://schemas.microsoft.com/office/drawing/2014/main" id="{5930EE98-0F11-414B-8C06-B95F16E81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3447"/>
              <a:ext cx="17" cy="15"/>
            </a:xfrm>
            <a:custGeom>
              <a:avLst/>
              <a:gdLst>
                <a:gd name="T0" fmla="*/ 0 w 8"/>
                <a:gd name="T1" fmla="*/ 51 h 7"/>
                <a:gd name="T2" fmla="*/ 0 w 8"/>
                <a:gd name="T3" fmla="*/ 60 h 7"/>
                <a:gd name="T4" fmla="*/ 19 w 8"/>
                <a:gd name="T5" fmla="*/ 69 h 7"/>
                <a:gd name="T6" fmla="*/ 77 w 8"/>
                <a:gd name="T7" fmla="*/ 9 h 7"/>
                <a:gd name="T8" fmla="*/ 77 w 8"/>
                <a:gd name="T9" fmla="*/ 9 h 7"/>
                <a:gd name="T10" fmla="*/ 49 w 8"/>
                <a:gd name="T11" fmla="*/ 0 h 7"/>
                <a:gd name="T12" fmla="*/ 0 w 8"/>
                <a:gd name="T13" fmla="*/ 5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7">
                  <a:moveTo>
                    <a:pt x="0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5" y="7"/>
                    <a:pt x="8" y="4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4C10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428">
              <a:extLst>
                <a:ext uri="{FF2B5EF4-FFF2-40B4-BE49-F238E27FC236}">
                  <a16:creationId xmlns:a16="http://schemas.microsoft.com/office/drawing/2014/main" id="{631172D4-0BFB-4C91-A5EC-9C763E27B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3449"/>
              <a:ext cx="21" cy="22"/>
            </a:xfrm>
            <a:custGeom>
              <a:avLst/>
              <a:gdLst>
                <a:gd name="T0" fmla="*/ 76 w 10"/>
                <a:gd name="T1" fmla="*/ 0 h 10"/>
                <a:gd name="T2" fmla="*/ 84 w 10"/>
                <a:gd name="T3" fmla="*/ 33 h 10"/>
                <a:gd name="T4" fmla="*/ 27 w 10"/>
                <a:gd name="T5" fmla="*/ 88 h 10"/>
                <a:gd name="T6" fmla="*/ 0 w 10"/>
                <a:gd name="T7" fmla="*/ 73 h 10"/>
                <a:gd name="T8" fmla="*/ 36 w 10"/>
                <a:gd name="T9" fmla="*/ 106 h 10"/>
                <a:gd name="T10" fmla="*/ 92 w 10"/>
                <a:gd name="T11" fmla="*/ 44 h 10"/>
                <a:gd name="T12" fmla="*/ 76 w 10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0">
                  <a:moveTo>
                    <a:pt x="8" y="0"/>
                  </a:moveTo>
                  <a:cubicBezTo>
                    <a:pt x="8" y="1"/>
                    <a:pt x="9" y="2"/>
                    <a:pt x="9" y="3"/>
                  </a:cubicBezTo>
                  <a:cubicBezTo>
                    <a:pt x="9" y="6"/>
                    <a:pt x="6" y="8"/>
                    <a:pt x="3" y="8"/>
                  </a:cubicBezTo>
                  <a:cubicBezTo>
                    <a:pt x="2" y="8"/>
                    <a:pt x="1" y="8"/>
                    <a:pt x="0" y="7"/>
                  </a:cubicBezTo>
                  <a:cubicBezTo>
                    <a:pt x="1" y="8"/>
                    <a:pt x="2" y="10"/>
                    <a:pt x="4" y="10"/>
                  </a:cubicBezTo>
                  <a:cubicBezTo>
                    <a:pt x="7" y="10"/>
                    <a:pt x="10" y="7"/>
                    <a:pt x="10" y="4"/>
                  </a:cubicBezTo>
                  <a:cubicBezTo>
                    <a:pt x="10" y="3"/>
                    <a:pt x="9" y="1"/>
                    <a:pt x="8" y="0"/>
                  </a:cubicBezTo>
                  <a:close/>
                </a:path>
              </a:pathLst>
            </a:custGeom>
            <a:solidFill>
              <a:srgbClr val="9D5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Oval 429">
              <a:extLst>
                <a:ext uri="{FF2B5EF4-FFF2-40B4-BE49-F238E27FC236}">
                  <a16:creationId xmlns:a16="http://schemas.microsoft.com/office/drawing/2014/main" id="{6FE736BE-2673-47FD-8F31-25C96DE7A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3402"/>
              <a:ext cx="18" cy="20"/>
            </a:xfrm>
            <a:prstGeom prst="ellipse">
              <a:avLst/>
            </a:prstGeom>
            <a:solidFill>
              <a:srgbClr val="4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4" name="Freeform 430">
              <a:extLst>
                <a:ext uri="{FF2B5EF4-FFF2-40B4-BE49-F238E27FC236}">
                  <a16:creationId xmlns:a16="http://schemas.microsoft.com/office/drawing/2014/main" id="{62ABF511-7BEC-4C37-B519-E01B65EEE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3402"/>
              <a:ext cx="12" cy="13"/>
            </a:xfrm>
            <a:custGeom>
              <a:avLst/>
              <a:gdLst>
                <a:gd name="T0" fmla="*/ 0 w 6"/>
                <a:gd name="T1" fmla="*/ 52 h 6"/>
                <a:gd name="T2" fmla="*/ 0 w 6"/>
                <a:gd name="T3" fmla="*/ 61 h 6"/>
                <a:gd name="T4" fmla="*/ 16 w 6"/>
                <a:gd name="T5" fmla="*/ 61 h 6"/>
                <a:gd name="T6" fmla="*/ 48 w 6"/>
                <a:gd name="T7" fmla="*/ 20 h 6"/>
                <a:gd name="T8" fmla="*/ 48 w 6"/>
                <a:gd name="T9" fmla="*/ 9 h 6"/>
                <a:gd name="T10" fmla="*/ 32 w 6"/>
                <a:gd name="T11" fmla="*/ 0 h 6"/>
                <a:gd name="T12" fmla="*/ 0 w 6"/>
                <a:gd name="T13" fmla="*/ 52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6">
                  <a:moveTo>
                    <a:pt x="0" y="5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4" y="6"/>
                    <a:pt x="6" y="4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3706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431">
              <a:extLst>
                <a:ext uri="{FF2B5EF4-FFF2-40B4-BE49-F238E27FC236}">
                  <a16:creationId xmlns:a16="http://schemas.microsoft.com/office/drawing/2014/main" id="{91FEC6A4-1486-4E4C-9549-9701E8E31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3406"/>
              <a:ext cx="16" cy="16"/>
            </a:xfrm>
            <a:custGeom>
              <a:avLst/>
              <a:gdLst>
                <a:gd name="T0" fmla="*/ 48 w 8"/>
                <a:gd name="T1" fmla="*/ 0 h 7"/>
                <a:gd name="T2" fmla="*/ 56 w 8"/>
                <a:gd name="T3" fmla="*/ 25 h 7"/>
                <a:gd name="T4" fmla="*/ 16 w 8"/>
                <a:gd name="T5" fmla="*/ 73 h 7"/>
                <a:gd name="T6" fmla="*/ 0 w 8"/>
                <a:gd name="T7" fmla="*/ 57 h 7"/>
                <a:gd name="T8" fmla="*/ 24 w 8"/>
                <a:gd name="T9" fmla="*/ 85 h 7"/>
                <a:gd name="T10" fmla="*/ 64 w 8"/>
                <a:gd name="T11" fmla="*/ 37 h 7"/>
                <a:gd name="T12" fmla="*/ 48 w 8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7" y="0"/>
                    <a:pt x="7" y="1"/>
                    <a:pt x="7" y="2"/>
                  </a:cubicBezTo>
                  <a:cubicBezTo>
                    <a:pt x="7" y="4"/>
                    <a:pt x="5" y="6"/>
                    <a:pt x="2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6" y="7"/>
                    <a:pt x="8" y="5"/>
                    <a:pt x="8" y="3"/>
                  </a:cubicBezTo>
                  <a:cubicBezTo>
                    <a:pt x="8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6F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Oval 432">
              <a:extLst>
                <a:ext uri="{FF2B5EF4-FFF2-40B4-BE49-F238E27FC236}">
                  <a16:creationId xmlns:a16="http://schemas.microsoft.com/office/drawing/2014/main" id="{4CB691A6-2D49-4735-8AC8-98CF00F2A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" y="3487"/>
              <a:ext cx="28" cy="29"/>
            </a:xfrm>
            <a:prstGeom prst="ellipse">
              <a:avLst/>
            </a:prstGeom>
            <a:solidFill>
              <a:srgbClr val="7B2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7" name="Freeform 433">
              <a:extLst>
                <a:ext uri="{FF2B5EF4-FFF2-40B4-BE49-F238E27FC236}">
                  <a16:creationId xmlns:a16="http://schemas.microsoft.com/office/drawing/2014/main" id="{1BAF792E-E8B0-4904-96CA-E428D5D16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487"/>
              <a:ext cx="19" cy="18"/>
            </a:xfrm>
            <a:custGeom>
              <a:avLst/>
              <a:gdLst>
                <a:gd name="T0" fmla="*/ 0 w 9"/>
                <a:gd name="T1" fmla="*/ 72 h 8"/>
                <a:gd name="T2" fmla="*/ 0 w 9"/>
                <a:gd name="T3" fmla="*/ 81 h 8"/>
                <a:gd name="T4" fmla="*/ 27 w 9"/>
                <a:gd name="T5" fmla="*/ 92 h 8"/>
                <a:gd name="T6" fmla="*/ 84 w 9"/>
                <a:gd name="T7" fmla="*/ 25 h 8"/>
                <a:gd name="T8" fmla="*/ 84 w 9"/>
                <a:gd name="T9" fmla="*/ 0 h 8"/>
                <a:gd name="T10" fmla="*/ 57 w 9"/>
                <a:gd name="T11" fmla="*/ 0 h 8"/>
                <a:gd name="T12" fmla="*/ 0 w 9"/>
                <a:gd name="T13" fmla="*/ 72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8">
                  <a:moveTo>
                    <a:pt x="0" y="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6" y="8"/>
                    <a:pt x="9" y="5"/>
                    <a:pt x="9" y="2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6A1F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434">
              <a:extLst>
                <a:ext uri="{FF2B5EF4-FFF2-40B4-BE49-F238E27FC236}">
                  <a16:creationId xmlns:a16="http://schemas.microsoft.com/office/drawing/2014/main" id="{97DAEDF3-A8E9-48D2-BFEC-957F02B4D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3489"/>
              <a:ext cx="26" cy="27"/>
            </a:xfrm>
            <a:custGeom>
              <a:avLst/>
              <a:gdLst>
                <a:gd name="T0" fmla="*/ 104 w 12"/>
                <a:gd name="T1" fmla="*/ 0 h 12"/>
                <a:gd name="T2" fmla="*/ 113 w 12"/>
                <a:gd name="T3" fmla="*/ 45 h 12"/>
                <a:gd name="T4" fmla="*/ 43 w 12"/>
                <a:gd name="T5" fmla="*/ 117 h 12"/>
                <a:gd name="T6" fmla="*/ 0 w 12"/>
                <a:gd name="T7" fmla="*/ 101 h 12"/>
                <a:gd name="T8" fmla="*/ 52 w 12"/>
                <a:gd name="T9" fmla="*/ 137 h 12"/>
                <a:gd name="T10" fmla="*/ 121 w 12"/>
                <a:gd name="T11" fmla="*/ 56 h 12"/>
                <a:gd name="T12" fmla="*/ 104 w 12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10" y="0"/>
                  </a:moveTo>
                  <a:cubicBezTo>
                    <a:pt x="10" y="1"/>
                    <a:pt x="11" y="2"/>
                    <a:pt x="11" y="4"/>
                  </a:cubicBezTo>
                  <a:cubicBezTo>
                    <a:pt x="11" y="7"/>
                    <a:pt x="8" y="10"/>
                    <a:pt x="4" y="10"/>
                  </a:cubicBezTo>
                  <a:cubicBezTo>
                    <a:pt x="2" y="10"/>
                    <a:pt x="1" y="10"/>
                    <a:pt x="0" y="9"/>
                  </a:cubicBezTo>
                  <a:cubicBezTo>
                    <a:pt x="1" y="10"/>
                    <a:pt x="3" y="12"/>
                    <a:pt x="5" y="12"/>
                  </a:cubicBezTo>
                  <a:cubicBezTo>
                    <a:pt x="9" y="12"/>
                    <a:pt x="12" y="9"/>
                    <a:pt x="12" y="5"/>
                  </a:cubicBezTo>
                  <a:cubicBezTo>
                    <a:pt x="12" y="3"/>
                    <a:pt x="11" y="2"/>
                    <a:pt x="10" y="0"/>
                  </a:cubicBezTo>
                  <a:close/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Oval 435">
              <a:extLst>
                <a:ext uri="{FF2B5EF4-FFF2-40B4-BE49-F238E27FC236}">
                  <a16:creationId xmlns:a16="http://schemas.microsoft.com/office/drawing/2014/main" id="{2AEDBBBC-E8B6-45B4-94EB-D3E7CD5D6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1" y="3438"/>
              <a:ext cx="23" cy="24"/>
            </a:xfrm>
            <a:prstGeom prst="ellipse">
              <a:avLst/>
            </a:prstGeom>
            <a:solidFill>
              <a:srgbClr val="7B2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0" name="Freeform 436">
              <a:extLst>
                <a:ext uri="{FF2B5EF4-FFF2-40B4-BE49-F238E27FC236}">
                  <a16:creationId xmlns:a16="http://schemas.microsoft.com/office/drawing/2014/main" id="{0B19F513-8D16-4115-B247-B8B6F59C2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3438"/>
              <a:ext cx="16" cy="15"/>
            </a:xfrm>
            <a:custGeom>
              <a:avLst/>
              <a:gdLst>
                <a:gd name="T0" fmla="*/ 0 w 8"/>
                <a:gd name="T1" fmla="*/ 60 h 7"/>
                <a:gd name="T2" fmla="*/ 0 w 8"/>
                <a:gd name="T3" fmla="*/ 69 h 7"/>
                <a:gd name="T4" fmla="*/ 16 w 8"/>
                <a:gd name="T5" fmla="*/ 69 h 7"/>
                <a:gd name="T6" fmla="*/ 64 w 8"/>
                <a:gd name="T7" fmla="*/ 19 h 7"/>
                <a:gd name="T8" fmla="*/ 64 w 8"/>
                <a:gd name="T9" fmla="*/ 9 h 7"/>
                <a:gd name="T10" fmla="*/ 40 w 8"/>
                <a:gd name="T11" fmla="*/ 0 h 7"/>
                <a:gd name="T12" fmla="*/ 0 w 8"/>
                <a:gd name="T13" fmla="*/ 6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7">
                  <a:moveTo>
                    <a:pt x="0" y="6"/>
                  </a:move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5" y="7"/>
                    <a:pt x="8" y="5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6A1F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437">
              <a:extLst>
                <a:ext uri="{FF2B5EF4-FFF2-40B4-BE49-F238E27FC236}">
                  <a16:creationId xmlns:a16="http://schemas.microsoft.com/office/drawing/2014/main" id="{BBC4FFF7-2DA5-465D-B589-C070B7960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3442"/>
              <a:ext cx="21" cy="20"/>
            </a:xfrm>
            <a:custGeom>
              <a:avLst/>
              <a:gdLst>
                <a:gd name="T0" fmla="*/ 76 w 10"/>
                <a:gd name="T1" fmla="*/ 0 h 9"/>
                <a:gd name="T2" fmla="*/ 84 w 10"/>
                <a:gd name="T3" fmla="*/ 20 h 9"/>
                <a:gd name="T4" fmla="*/ 27 w 10"/>
                <a:gd name="T5" fmla="*/ 89 h 9"/>
                <a:gd name="T6" fmla="*/ 0 w 10"/>
                <a:gd name="T7" fmla="*/ 64 h 9"/>
                <a:gd name="T8" fmla="*/ 36 w 10"/>
                <a:gd name="T9" fmla="*/ 98 h 9"/>
                <a:gd name="T10" fmla="*/ 92 w 10"/>
                <a:gd name="T11" fmla="*/ 44 h 9"/>
                <a:gd name="T12" fmla="*/ 76 w 10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9">
                  <a:moveTo>
                    <a:pt x="8" y="0"/>
                  </a:moveTo>
                  <a:cubicBezTo>
                    <a:pt x="8" y="1"/>
                    <a:pt x="9" y="1"/>
                    <a:pt x="9" y="2"/>
                  </a:cubicBezTo>
                  <a:cubicBezTo>
                    <a:pt x="9" y="5"/>
                    <a:pt x="6" y="8"/>
                    <a:pt x="3" y="8"/>
                  </a:cubicBezTo>
                  <a:cubicBezTo>
                    <a:pt x="2" y="8"/>
                    <a:pt x="1" y="7"/>
                    <a:pt x="0" y="6"/>
                  </a:cubicBezTo>
                  <a:cubicBezTo>
                    <a:pt x="1" y="8"/>
                    <a:pt x="2" y="9"/>
                    <a:pt x="4" y="9"/>
                  </a:cubicBezTo>
                  <a:cubicBezTo>
                    <a:pt x="7" y="9"/>
                    <a:pt x="10" y="7"/>
                    <a:pt x="10" y="4"/>
                  </a:cubicBezTo>
                  <a:cubicBezTo>
                    <a:pt x="10" y="2"/>
                    <a:pt x="9" y="1"/>
                    <a:pt x="8" y="0"/>
                  </a:cubicBezTo>
                  <a:close/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Oval 438">
              <a:extLst>
                <a:ext uri="{FF2B5EF4-FFF2-40B4-BE49-F238E27FC236}">
                  <a16:creationId xmlns:a16="http://schemas.microsoft.com/office/drawing/2014/main" id="{10703F6D-0167-4137-AB24-EFA3EC783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3616"/>
              <a:ext cx="19" cy="20"/>
            </a:xfrm>
            <a:prstGeom prst="ellipse">
              <a:avLst/>
            </a:pr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3" name="Freeform 439">
              <a:extLst>
                <a:ext uri="{FF2B5EF4-FFF2-40B4-BE49-F238E27FC236}">
                  <a16:creationId xmlns:a16="http://schemas.microsoft.com/office/drawing/2014/main" id="{7580E485-E782-4B86-9507-563E7347B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616"/>
              <a:ext cx="13" cy="14"/>
            </a:xfrm>
            <a:custGeom>
              <a:avLst/>
              <a:gdLst>
                <a:gd name="T0" fmla="*/ 0 w 6"/>
                <a:gd name="T1" fmla="*/ 49 h 6"/>
                <a:gd name="T2" fmla="*/ 0 w 6"/>
                <a:gd name="T3" fmla="*/ 65 h 6"/>
                <a:gd name="T4" fmla="*/ 20 w 6"/>
                <a:gd name="T5" fmla="*/ 77 h 6"/>
                <a:gd name="T6" fmla="*/ 61 w 6"/>
                <a:gd name="T7" fmla="*/ 12 h 6"/>
                <a:gd name="T8" fmla="*/ 61 w 6"/>
                <a:gd name="T9" fmla="*/ 0 h 6"/>
                <a:gd name="T10" fmla="*/ 43 w 6"/>
                <a:gd name="T11" fmla="*/ 0 h 6"/>
                <a:gd name="T12" fmla="*/ 0 w 6"/>
                <a:gd name="T13" fmla="*/ 49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4" y="6"/>
                    <a:pt x="6" y="4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D4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440">
              <a:extLst>
                <a:ext uri="{FF2B5EF4-FFF2-40B4-BE49-F238E27FC236}">
                  <a16:creationId xmlns:a16="http://schemas.microsoft.com/office/drawing/2014/main" id="{5EE00EE2-6903-453F-893F-38B7F62E8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3619"/>
              <a:ext cx="17" cy="17"/>
            </a:xfrm>
            <a:custGeom>
              <a:avLst/>
              <a:gdLst>
                <a:gd name="T0" fmla="*/ 60 w 8"/>
                <a:gd name="T1" fmla="*/ 0 h 8"/>
                <a:gd name="T2" fmla="*/ 68 w 8"/>
                <a:gd name="T3" fmla="*/ 19 h 8"/>
                <a:gd name="T4" fmla="*/ 19 w 8"/>
                <a:gd name="T5" fmla="*/ 68 h 8"/>
                <a:gd name="T6" fmla="*/ 0 w 8"/>
                <a:gd name="T7" fmla="*/ 49 h 8"/>
                <a:gd name="T8" fmla="*/ 28 w 8"/>
                <a:gd name="T9" fmla="*/ 77 h 8"/>
                <a:gd name="T10" fmla="*/ 77 w 8"/>
                <a:gd name="T11" fmla="*/ 28 h 8"/>
                <a:gd name="T12" fmla="*/ 60 w 8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7" y="1"/>
                    <a:pt x="7" y="1"/>
                    <a:pt x="7" y="2"/>
                  </a:cubicBezTo>
                  <a:cubicBezTo>
                    <a:pt x="7" y="5"/>
                    <a:pt x="5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7"/>
                    <a:pt x="2" y="8"/>
                    <a:pt x="3" y="8"/>
                  </a:cubicBezTo>
                  <a:cubicBezTo>
                    <a:pt x="6" y="8"/>
                    <a:pt x="8" y="6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Freeform 441">
              <a:extLst>
                <a:ext uri="{FF2B5EF4-FFF2-40B4-BE49-F238E27FC236}">
                  <a16:creationId xmlns:a16="http://schemas.microsoft.com/office/drawing/2014/main" id="{72AD816F-0AC3-40A7-9AC5-7C3341F11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3326"/>
              <a:ext cx="63" cy="43"/>
            </a:xfrm>
            <a:custGeom>
              <a:avLst/>
              <a:gdLst>
                <a:gd name="T0" fmla="*/ 0 w 30"/>
                <a:gd name="T1" fmla="*/ 195 h 19"/>
                <a:gd name="T2" fmla="*/ 277 w 30"/>
                <a:gd name="T3" fmla="*/ 0 h 19"/>
                <a:gd name="T4" fmla="*/ 0 w 30"/>
                <a:gd name="T5" fmla="*/ 19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9">
                  <a:moveTo>
                    <a:pt x="0" y="17"/>
                  </a:moveTo>
                  <a:cubicBezTo>
                    <a:pt x="7" y="19"/>
                    <a:pt x="23" y="14"/>
                    <a:pt x="30" y="0"/>
                  </a:cubicBezTo>
                  <a:cubicBezTo>
                    <a:pt x="27" y="4"/>
                    <a:pt x="13" y="16"/>
                    <a:pt x="0" y="17"/>
                  </a:cubicBezTo>
                  <a:close/>
                </a:path>
              </a:pathLst>
            </a:custGeom>
            <a:solidFill>
              <a:srgbClr val="EFD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6" name="Oval 442">
              <a:extLst>
                <a:ext uri="{FF2B5EF4-FFF2-40B4-BE49-F238E27FC236}">
                  <a16:creationId xmlns:a16="http://schemas.microsoft.com/office/drawing/2014/main" id="{0F964DD8-6D90-4A51-988A-0FA6D6A2D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" y="3587"/>
              <a:ext cx="27" cy="29"/>
            </a:xfrm>
            <a:prstGeom prst="ellipse">
              <a:avLst/>
            </a:prstGeom>
            <a:solidFill>
              <a:srgbClr val="BE7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7" name="Freeform 443">
              <a:extLst>
                <a:ext uri="{FF2B5EF4-FFF2-40B4-BE49-F238E27FC236}">
                  <a16:creationId xmlns:a16="http://schemas.microsoft.com/office/drawing/2014/main" id="{322973EB-96C8-4D0C-8DD1-CE190CEE2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3587"/>
              <a:ext cx="19" cy="20"/>
            </a:xfrm>
            <a:custGeom>
              <a:avLst/>
              <a:gdLst>
                <a:gd name="T0" fmla="*/ 0 w 9"/>
                <a:gd name="T1" fmla="*/ 80 h 9"/>
                <a:gd name="T2" fmla="*/ 0 w 9"/>
                <a:gd name="T3" fmla="*/ 89 h 9"/>
                <a:gd name="T4" fmla="*/ 27 w 9"/>
                <a:gd name="T5" fmla="*/ 98 h 9"/>
                <a:gd name="T6" fmla="*/ 84 w 9"/>
                <a:gd name="T7" fmla="*/ 20 h 9"/>
                <a:gd name="T8" fmla="*/ 84 w 9"/>
                <a:gd name="T9" fmla="*/ 9 h 9"/>
                <a:gd name="T10" fmla="*/ 57 w 9"/>
                <a:gd name="T11" fmla="*/ 0 h 9"/>
                <a:gd name="T12" fmla="*/ 0 w 9"/>
                <a:gd name="T13" fmla="*/ 8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9"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6" y="9"/>
                    <a:pt x="9" y="6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8" name="Freeform 444">
              <a:extLst>
                <a:ext uri="{FF2B5EF4-FFF2-40B4-BE49-F238E27FC236}">
                  <a16:creationId xmlns:a16="http://schemas.microsoft.com/office/drawing/2014/main" id="{4E4189C8-A9AB-41B4-8C8B-BDE02100B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3592"/>
              <a:ext cx="25" cy="24"/>
            </a:xfrm>
            <a:custGeom>
              <a:avLst/>
              <a:gdLst>
                <a:gd name="T0" fmla="*/ 92 w 12"/>
                <a:gd name="T1" fmla="*/ 0 h 11"/>
                <a:gd name="T2" fmla="*/ 100 w 12"/>
                <a:gd name="T3" fmla="*/ 33 h 11"/>
                <a:gd name="T4" fmla="*/ 35 w 12"/>
                <a:gd name="T5" fmla="*/ 105 h 11"/>
                <a:gd name="T6" fmla="*/ 0 w 12"/>
                <a:gd name="T7" fmla="*/ 81 h 11"/>
                <a:gd name="T8" fmla="*/ 44 w 12"/>
                <a:gd name="T9" fmla="*/ 113 h 11"/>
                <a:gd name="T10" fmla="*/ 108 w 12"/>
                <a:gd name="T11" fmla="*/ 52 h 11"/>
                <a:gd name="T12" fmla="*/ 92 w 12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10" y="0"/>
                  </a:moveTo>
                  <a:cubicBezTo>
                    <a:pt x="10" y="1"/>
                    <a:pt x="11" y="2"/>
                    <a:pt x="11" y="3"/>
                  </a:cubicBezTo>
                  <a:cubicBezTo>
                    <a:pt x="11" y="7"/>
                    <a:pt x="8" y="10"/>
                    <a:pt x="4" y="10"/>
                  </a:cubicBezTo>
                  <a:cubicBezTo>
                    <a:pt x="2" y="10"/>
                    <a:pt x="1" y="9"/>
                    <a:pt x="0" y="8"/>
                  </a:cubicBezTo>
                  <a:cubicBezTo>
                    <a:pt x="1" y="10"/>
                    <a:pt x="3" y="11"/>
                    <a:pt x="5" y="11"/>
                  </a:cubicBezTo>
                  <a:cubicBezTo>
                    <a:pt x="9" y="11"/>
                    <a:pt x="12" y="8"/>
                    <a:pt x="12" y="5"/>
                  </a:cubicBezTo>
                  <a:cubicBezTo>
                    <a:pt x="12" y="3"/>
                    <a:pt x="11" y="1"/>
                    <a:pt x="10" y="0"/>
                  </a:cubicBezTo>
                  <a:close/>
                </a:path>
              </a:pathLst>
            </a:custGeom>
            <a:solidFill>
              <a:srgbClr val="E6C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9" name="Freeform 445">
              <a:extLst>
                <a:ext uri="{FF2B5EF4-FFF2-40B4-BE49-F238E27FC236}">
                  <a16:creationId xmlns:a16="http://schemas.microsoft.com/office/drawing/2014/main" id="{E40B48E8-A47F-40AD-909E-D5AAE1683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3601"/>
              <a:ext cx="63" cy="42"/>
            </a:xfrm>
            <a:custGeom>
              <a:avLst/>
              <a:gdLst>
                <a:gd name="T0" fmla="*/ 0 w 30"/>
                <a:gd name="T1" fmla="*/ 186 h 19"/>
                <a:gd name="T2" fmla="*/ 277 w 30"/>
                <a:gd name="T3" fmla="*/ 0 h 19"/>
                <a:gd name="T4" fmla="*/ 0 w 30"/>
                <a:gd name="T5" fmla="*/ 18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9">
                  <a:moveTo>
                    <a:pt x="0" y="17"/>
                  </a:moveTo>
                  <a:cubicBezTo>
                    <a:pt x="7" y="19"/>
                    <a:pt x="23" y="14"/>
                    <a:pt x="30" y="0"/>
                  </a:cubicBezTo>
                  <a:cubicBezTo>
                    <a:pt x="27" y="4"/>
                    <a:pt x="13" y="16"/>
                    <a:pt x="0" y="17"/>
                  </a:cubicBezTo>
                  <a:close/>
                </a:path>
              </a:pathLst>
            </a:custGeom>
            <a:solidFill>
              <a:srgbClr val="EFD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0" name="Freeform 446">
              <a:extLst>
                <a:ext uri="{FF2B5EF4-FFF2-40B4-BE49-F238E27FC236}">
                  <a16:creationId xmlns:a16="http://schemas.microsoft.com/office/drawing/2014/main" id="{D140A81A-256E-46A6-BAE5-5D96C019B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3438"/>
              <a:ext cx="82" cy="24"/>
            </a:xfrm>
            <a:custGeom>
              <a:avLst/>
              <a:gdLst>
                <a:gd name="T0" fmla="*/ 0 w 39"/>
                <a:gd name="T1" fmla="*/ 72 h 11"/>
                <a:gd name="T2" fmla="*/ 212 w 39"/>
                <a:gd name="T3" fmla="*/ 113 h 11"/>
                <a:gd name="T4" fmla="*/ 362 w 39"/>
                <a:gd name="T5" fmla="*/ 0 h 11"/>
                <a:gd name="T6" fmla="*/ 177 w 39"/>
                <a:gd name="T7" fmla="*/ 81 h 11"/>
                <a:gd name="T8" fmla="*/ 0 w 39"/>
                <a:gd name="T9" fmla="*/ 7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9" y="5"/>
                    <a:pt x="15" y="11"/>
                    <a:pt x="23" y="11"/>
                  </a:cubicBezTo>
                  <a:cubicBezTo>
                    <a:pt x="30" y="10"/>
                    <a:pt x="37" y="5"/>
                    <a:pt x="39" y="0"/>
                  </a:cubicBezTo>
                  <a:cubicBezTo>
                    <a:pt x="35" y="4"/>
                    <a:pt x="26" y="9"/>
                    <a:pt x="19" y="8"/>
                  </a:cubicBezTo>
                  <a:cubicBezTo>
                    <a:pt x="13" y="7"/>
                    <a:pt x="5" y="5"/>
                    <a:pt x="0" y="7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1" name="Freeform 447">
              <a:extLst>
                <a:ext uri="{FF2B5EF4-FFF2-40B4-BE49-F238E27FC236}">
                  <a16:creationId xmlns:a16="http://schemas.microsoft.com/office/drawing/2014/main" id="{AE8E142E-9BA2-4B56-98AC-37E180D35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3228"/>
              <a:ext cx="63" cy="62"/>
            </a:xfrm>
            <a:custGeom>
              <a:avLst/>
              <a:gdLst>
                <a:gd name="T0" fmla="*/ 0 w 30"/>
                <a:gd name="T1" fmla="*/ 283 h 28"/>
                <a:gd name="T2" fmla="*/ 168 w 30"/>
                <a:gd name="T3" fmla="*/ 133 h 28"/>
                <a:gd name="T4" fmla="*/ 277 w 30"/>
                <a:gd name="T5" fmla="*/ 0 h 28"/>
                <a:gd name="T6" fmla="*/ 141 w 30"/>
                <a:gd name="T7" fmla="*/ 117 h 28"/>
                <a:gd name="T8" fmla="*/ 0 w 30"/>
                <a:gd name="T9" fmla="*/ 28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8">
                  <a:moveTo>
                    <a:pt x="0" y="26"/>
                  </a:moveTo>
                  <a:cubicBezTo>
                    <a:pt x="4" y="28"/>
                    <a:pt x="13" y="19"/>
                    <a:pt x="18" y="12"/>
                  </a:cubicBezTo>
                  <a:cubicBezTo>
                    <a:pt x="23" y="4"/>
                    <a:pt x="26" y="2"/>
                    <a:pt x="30" y="0"/>
                  </a:cubicBezTo>
                  <a:cubicBezTo>
                    <a:pt x="21" y="1"/>
                    <a:pt x="19" y="8"/>
                    <a:pt x="15" y="11"/>
                  </a:cubicBezTo>
                  <a:cubicBezTo>
                    <a:pt x="11" y="14"/>
                    <a:pt x="7" y="26"/>
                    <a:pt x="0" y="26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2" name="Freeform 448">
              <a:extLst>
                <a:ext uri="{FF2B5EF4-FFF2-40B4-BE49-F238E27FC236}">
                  <a16:creationId xmlns:a16="http://schemas.microsoft.com/office/drawing/2014/main" id="{D5B4DBBB-FBF2-4EF5-9BAE-5D9AC27DE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3784"/>
              <a:ext cx="63" cy="24"/>
            </a:xfrm>
            <a:custGeom>
              <a:avLst/>
              <a:gdLst>
                <a:gd name="T0" fmla="*/ 0 w 30"/>
                <a:gd name="T1" fmla="*/ 72 h 11"/>
                <a:gd name="T2" fmla="*/ 277 w 30"/>
                <a:gd name="T3" fmla="*/ 0 h 11"/>
                <a:gd name="T4" fmla="*/ 0 w 30"/>
                <a:gd name="T5" fmla="*/ 7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5" y="11"/>
                    <a:pt x="24" y="8"/>
                    <a:pt x="30" y="0"/>
                  </a:cubicBezTo>
                  <a:cubicBezTo>
                    <a:pt x="25" y="3"/>
                    <a:pt x="7" y="8"/>
                    <a:pt x="0" y="7"/>
                  </a:cubicBezTo>
                  <a:close/>
                </a:path>
              </a:pathLst>
            </a:custGeom>
            <a:solidFill>
              <a:srgbClr val="EFD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3" name="Freeform 449">
              <a:extLst>
                <a:ext uri="{FF2B5EF4-FFF2-40B4-BE49-F238E27FC236}">
                  <a16:creationId xmlns:a16="http://schemas.microsoft.com/office/drawing/2014/main" id="{B9FDABDC-EE18-4521-9086-B1625A7FF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3333"/>
              <a:ext cx="38" cy="47"/>
            </a:xfrm>
            <a:custGeom>
              <a:avLst/>
              <a:gdLst>
                <a:gd name="T0" fmla="*/ 169 w 18"/>
                <a:gd name="T1" fmla="*/ 0 h 21"/>
                <a:gd name="T2" fmla="*/ 0 w 18"/>
                <a:gd name="T3" fmla="*/ 235 h 21"/>
                <a:gd name="T4" fmla="*/ 169 w 18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18" y="0"/>
                  </a:moveTo>
                  <a:cubicBezTo>
                    <a:pt x="17" y="8"/>
                    <a:pt x="9" y="19"/>
                    <a:pt x="0" y="21"/>
                  </a:cubicBezTo>
                  <a:cubicBezTo>
                    <a:pt x="6" y="17"/>
                    <a:pt x="15" y="6"/>
                    <a:pt x="18" y="0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4" name="Freeform 450">
              <a:extLst>
                <a:ext uri="{FF2B5EF4-FFF2-40B4-BE49-F238E27FC236}">
                  <a16:creationId xmlns:a16="http://schemas.microsoft.com/office/drawing/2014/main" id="{D28E780C-5EBB-4B6F-910E-D2032293D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3516"/>
              <a:ext cx="23" cy="27"/>
            </a:xfrm>
            <a:custGeom>
              <a:avLst/>
              <a:gdLst>
                <a:gd name="T0" fmla="*/ 100 w 11"/>
                <a:gd name="T1" fmla="*/ 0 h 12"/>
                <a:gd name="T2" fmla="*/ 0 w 11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cubicBezTo>
                    <a:pt x="11" y="5"/>
                    <a:pt x="3" y="10"/>
                    <a:pt x="0" y="12"/>
                  </a:cubicBezTo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5" name="Freeform 451">
              <a:extLst>
                <a:ext uri="{FF2B5EF4-FFF2-40B4-BE49-F238E27FC236}">
                  <a16:creationId xmlns:a16="http://schemas.microsoft.com/office/drawing/2014/main" id="{79B6F3A5-9CFE-40F2-BE0E-6582F95E9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3748"/>
              <a:ext cx="23" cy="27"/>
            </a:xfrm>
            <a:custGeom>
              <a:avLst/>
              <a:gdLst>
                <a:gd name="T0" fmla="*/ 100 w 11"/>
                <a:gd name="T1" fmla="*/ 0 h 12"/>
                <a:gd name="T2" fmla="*/ 0 w 11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cubicBezTo>
                    <a:pt x="11" y="5"/>
                    <a:pt x="3" y="11"/>
                    <a:pt x="0" y="12"/>
                  </a:cubicBezTo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6" name="Freeform 452">
              <a:extLst>
                <a:ext uri="{FF2B5EF4-FFF2-40B4-BE49-F238E27FC236}">
                  <a16:creationId xmlns:a16="http://schemas.microsoft.com/office/drawing/2014/main" id="{77972BAC-4661-4F40-94C6-62E596061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3610"/>
              <a:ext cx="47" cy="64"/>
            </a:xfrm>
            <a:custGeom>
              <a:avLst/>
              <a:gdLst>
                <a:gd name="T0" fmla="*/ 51 w 22"/>
                <a:gd name="T1" fmla="*/ 64 h 29"/>
                <a:gd name="T2" fmla="*/ 28 w 22"/>
                <a:gd name="T3" fmla="*/ 291 h 29"/>
                <a:gd name="T4" fmla="*/ 137 w 22"/>
                <a:gd name="T5" fmla="*/ 311 h 29"/>
                <a:gd name="T6" fmla="*/ 214 w 22"/>
                <a:gd name="T7" fmla="*/ 278 h 29"/>
                <a:gd name="T8" fmla="*/ 68 w 22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9">
                  <a:moveTo>
                    <a:pt x="5" y="6"/>
                  </a:moveTo>
                  <a:cubicBezTo>
                    <a:pt x="5" y="11"/>
                    <a:pt x="0" y="24"/>
                    <a:pt x="3" y="27"/>
                  </a:cubicBezTo>
                  <a:cubicBezTo>
                    <a:pt x="5" y="29"/>
                    <a:pt x="12" y="29"/>
                    <a:pt x="14" y="29"/>
                  </a:cubicBezTo>
                  <a:cubicBezTo>
                    <a:pt x="16" y="28"/>
                    <a:pt x="20" y="28"/>
                    <a:pt x="22" y="26"/>
                  </a:cubicBezTo>
                  <a:cubicBezTo>
                    <a:pt x="18" y="18"/>
                    <a:pt x="7" y="10"/>
                    <a:pt x="7" y="0"/>
                  </a:cubicBezTo>
                </a:path>
              </a:pathLst>
            </a:custGeom>
            <a:solidFill>
              <a:srgbClr val="76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7" name="Freeform 453">
              <a:extLst>
                <a:ext uri="{FF2B5EF4-FFF2-40B4-BE49-F238E27FC236}">
                  <a16:creationId xmlns:a16="http://schemas.microsoft.com/office/drawing/2014/main" id="{737DF9C8-2056-4017-9381-2CD540519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3413"/>
              <a:ext cx="10" cy="11"/>
            </a:xfrm>
            <a:custGeom>
              <a:avLst/>
              <a:gdLst>
                <a:gd name="T0" fmla="*/ 40 w 5"/>
                <a:gd name="T1" fmla="*/ 0 h 5"/>
                <a:gd name="T2" fmla="*/ 0 w 5"/>
                <a:gd name="T3" fmla="*/ 44 h 5"/>
                <a:gd name="T4" fmla="*/ 40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3"/>
                    <a:pt x="2" y="4"/>
                    <a:pt x="0" y="4"/>
                  </a:cubicBezTo>
                  <a:cubicBezTo>
                    <a:pt x="3" y="5"/>
                    <a:pt x="5" y="3"/>
                    <a:pt x="5" y="0"/>
                  </a:cubicBezTo>
                  <a:close/>
                </a:path>
              </a:pathLst>
            </a:custGeom>
            <a:solidFill>
              <a:srgbClr val="A77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8" name="Oval 454">
              <a:extLst>
                <a:ext uri="{FF2B5EF4-FFF2-40B4-BE49-F238E27FC236}">
                  <a16:creationId xmlns:a16="http://schemas.microsoft.com/office/drawing/2014/main" id="{8F6365BD-BDC6-43E7-AB6A-232943288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3648"/>
              <a:ext cx="17" cy="17"/>
            </a:xfrm>
            <a:prstGeom prst="ellipse">
              <a:avLst/>
            </a:prstGeom>
            <a:solidFill>
              <a:srgbClr val="692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9" name="Freeform 455">
              <a:extLst>
                <a:ext uri="{FF2B5EF4-FFF2-40B4-BE49-F238E27FC236}">
                  <a16:creationId xmlns:a16="http://schemas.microsoft.com/office/drawing/2014/main" id="{29620A6C-6580-42B6-BCD0-1A22CC772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3648"/>
              <a:ext cx="13" cy="11"/>
            </a:xfrm>
            <a:custGeom>
              <a:avLst/>
              <a:gdLst>
                <a:gd name="T0" fmla="*/ 0 w 6"/>
                <a:gd name="T1" fmla="*/ 44 h 5"/>
                <a:gd name="T2" fmla="*/ 0 w 6"/>
                <a:gd name="T3" fmla="*/ 53 h 5"/>
                <a:gd name="T4" fmla="*/ 9 w 6"/>
                <a:gd name="T5" fmla="*/ 53 h 5"/>
                <a:gd name="T6" fmla="*/ 61 w 6"/>
                <a:gd name="T7" fmla="*/ 9 h 5"/>
                <a:gd name="T8" fmla="*/ 52 w 6"/>
                <a:gd name="T9" fmla="*/ 0 h 5"/>
                <a:gd name="T10" fmla="*/ 43 w 6"/>
                <a:gd name="T11" fmla="*/ 0 h 5"/>
                <a:gd name="T12" fmla="*/ 0 w 6"/>
                <a:gd name="T13" fmla="*/ 44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5"/>
                    <a:pt x="6" y="3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4C10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0" name="Freeform 456">
              <a:extLst>
                <a:ext uri="{FF2B5EF4-FFF2-40B4-BE49-F238E27FC236}">
                  <a16:creationId xmlns:a16="http://schemas.microsoft.com/office/drawing/2014/main" id="{6FD95C10-907E-4797-A8BE-718E19C03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3650"/>
              <a:ext cx="17" cy="15"/>
            </a:xfrm>
            <a:custGeom>
              <a:avLst/>
              <a:gdLst>
                <a:gd name="T0" fmla="*/ 60 w 8"/>
                <a:gd name="T1" fmla="*/ 0 h 7"/>
                <a:gd name="T2" fmla="*/ 68 w 8"/>
                <a:gd name="T3" fmla="*/ 19 h 7"/>
                <a:gd name="T4" fmla="*/ 28 w 8"/>
                <a:gd name="T5" fmla="*/ 60 h 7"/>
                <a:gd name="T6" fmla="*/ 0 w 8"/>
                <a:gd name="T7" fmla="*/ 51 h 7"/>
                <a:gd name="T8" fmla="*/ 40 w 8"/>
                <a:gd name="T9" fmla="*/ 69 h 7"/>
                <a:gd name="T10" fmla="*/ 77 w 8"/>
                <a:gd name="T11" fmla="*/ 28 h 7"/>
                <a:gd name="T12" fmla="*/ 60 w 8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7" y="1"/>
                    <a:pt x="7" y="1"/>
                    <a:pt x="7" y="2"/>
                  </a:cubicBezTo>
                  <a:cubicBezTo>
                    <a:pt x="7" y="4"/>
                    <a:pt x="5" y="6"/>
                    <a:pt x="3" y="6"/>
                  </a:cubicBezTo>
                  <a:cubicBezTo>
                    <a:pt x="2" y="6"/>
                    <a:pt x="1" y="6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ubicBezTo>
                    <a:pt x="6" y="7"/>
                    <a:pt x="8" y="5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lose/>
                </a:path>
              </a:pathLst>
            </a:custGeom>
            <a:solidFill>
              <a:srgbClr val="9D5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1" name="Freeform 457">
              <a:extLst>
                <a:ext uri="{FF2B5EF4-FFF2-40B4-BE49-F238E27FC236}">
                  <a16:creationId xmlns:a16="http://schemas.microsoft.com/office/drawing/2014/main" id="{49380E7F-B84A-4A03-A4CE-E09DCB310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3759"/>
              <a:ext cx="35" cy="78"/>
            </a:xfrm>
            <a:custGeom>
              <a:avLst/>
              <a:gdLst>
                <a:gd name="T0" fmla="*/ 132 w 17"/>
                <a:gd name="T1" fmla="*/ 0 h 35"/>
                <a:gd name="T2" fmla="*/ 148 w 17"/>
                <a:gd name="T3" fmla="*/ 332 h 35"/>
                <a:gd name="T4" fmla="*/ 8 w 17"/>
                <a:gd name="T5" fmla="*/ 254 h 35"/>
                <a:gd name="T6" fmla="*/ 132 w 17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5">
                  <a:moveTo>
                    <a:pt x="15" y="0"/>
                  </a:moveTo>
                  <a:cubicBezTo>
                    <a:pt x="12" y="8"/>
                    <a:pt x="17" y="25"/>
                    <a:pt x="17" y="30"/>
                  </a:cubicBezTo>
                  <a:cubicBezTo>
                    <a:pt x="17" y="35"/>
                    <a:pt x="2" y="27"/>
                    <a:pt x="1" y="23"/>
                  </a:cubicBezTo>
                  <a:cubicBezTo>
                    <a:pt x="0" y="20"/>
                    <a:pt x="11" y="7"/>
                    <a:pt x="15" y="0"/>
                  </a:cubicBezTo>
                  <a:close/>
                </a:path>
              </a:pathLst>
            </a:custGeom>
            <a:solidFill>
              <a:srgbClr val="BB7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2" name="Freeform 458">
              <a:extLst>
                <a:ext uri="{FF2B5EF4-FFF2-40B4-BE49-F238E27FC236}">
                  <a16:creationId xmlns:a16="http://schemas.microsoft.com/office/drawing/2014/main" id="{1B1638B4-FAFF-4606-BA98-9EC68A46B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3674"/>
              <a:ext cx="100" cy="40"/>
            </a:xfrm>
            <a:custGeom>
              <a:avLst/>
              <a:gdLst>
                <a:gd name="T0" fmla="*/ 0 w 48"/>
                <a:gd name="T1" fmla="*/ 198 h 18"/>
                <a:gd name="T2" fmla="*/ 433 w 48"/>
                <a:gd name="T3" fmla="*/ 8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18">
                  <a:moveTo>
                    <a:pt x="0" y="18"/>
                  </a:moveTo>
                  <a:cubicBezTo>
                    <a:pt x="8" y="9"/>
                    <a:pt x="27" y="0"/>
                    <a:pt x="48" y="7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0DB04365-32B1-4C9A-A8C1-C6E50E8AE11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900"/>
              <a:t>Intrapulmonary airways (2)</a:t>
            </a:r>
          </a:p>
        </p:txBody>
      </p:sp>
      <p:grpSp>
        <p:nvGrpSpPr>
          <p:cNvPr id="35842" name="Group 486">
            <a:extLst>
              <a:ext uri="{FF2B5EF4-FFF2-40B4-BE49-F238E27FC236}">
                <a16:creationId xmlns:a16="http://schemas.microsoft.com/office/drawing/2014/main" id="{AFEBB52A-C9ED-46B9-881B-4EC6DC509AD0}"/>
              </a:ext>
            </a:extLst>
          </p:cNvPr>
          <p:cNvGrpSpPr>
            <a:grpSpLocks/>
          </p:cNvGrpSpPr>
          <p:nvPr/>
        </p:nvGrpSpPr>
        <p:grpSpPr bwMode="auto">
          <a:xfrm>
            <a:off x="4605338" y="1414463"/>
            <a:ext cx="3325812" cy="4822825"/>
            <a:chOff x="2055" y="958"/>
            <a:chExt cx="2095" cy="3038"/>
          </a:xfrm>
        </p:grpSpPr>
        <p:grpSp>
          <p:nvGrpSpPr>
            <p:cNvPr id="35843" name="Group 205">
              <a:extLst>
                <a:ext uri="{FF2B5EF4-FFF2-40B4-BE49-F238E27FC236}">
                  <a16:creationId xmlns:a16="http://schemas.microsoft.com/office/drawing/2014/main" id="{1EC961ED-D498-4A0E-A405-307FDE5F2A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" y="958"/>
              <a:ext cx="2089" cy="3038"/>
              <a:chOff x="2055" y="958"/>
              <a:chExt cx="2089" cy="3038"/>
            </a:xfrm>
          </p:grpSpPr>
          <p:sp>
            <p:nvSpPr>
              <p:cNvPr id="36124" name="Freeform 5">
                <a:extLst>
                  <a:ext uri="{FF2B5EF4-FFF2-40B4-BE49-F238E27FC236}">
                    <a16:creationId xmlns:a16="http://schemas.microsoft.com/office/drawing/2014/main" id="{DCE53F15-1E59-4F7F-B259-5FF3C6663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505"/>
                <a:ext cx="64" cy="308"/>
              </a:xfrm>
              <a:custGeom>
                <a:avLst/>
                <a:gdLst>
                  <a:gd name="T0" fmla="*/ 248 w 31"/>
                  <a:gd name="T1" fmla="*/ 0 h 140"/>
                  <a:gd name="T2" fmla="*/ 0 w 31"/>
                  <a:gd name="T3" fmla="*/ 1492 h 1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40">
                    <a:moveTo>
                      <a:pt x="28" y="0"/>
                    </a:moveTo>
                    <a:cubicBezTo>
                      <a:pt x="31" y="48"/>
                      <a:pt x="13" y="96"/>
                      <a:pt x="0" y="14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5" name="Freeform 6">
                <a:extLst>
                  <a:ext uri="{FF2B5EF4-FFF2-40B4-BE49-F238E27FC236}">
                    <a16:creationId xmlns:a16="http://schemas.microsoft.com/office/drawing/2014/main" id="{7B50110A-D766-477A-8175-ECF1BDB25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958"/>
                <a:ext cx="1419" cy="2491"/>
              </a:xfrm>
              <a:custGeom>
                <a:avLst/>
                <a:gdLst>
                  <a:gd name="T0" fmla="*/ 4946 w 686"/>
                  <a:gd name="T1" fmla="*/ 9044 h 1129"/>
                  <a:gd name="T2" fmla="*/ 5266 w 686"/>
                  <a:gd name="T3" fmla="*/ 9891 h 1129"/>
                  <a:gd name="T4" fmla="*/ 6071 w 686"/>
                  <a:gd name="T5" fmla="*/ 10959 h 1129"/>
                  <a:gd name="T6" fmla="*/ 5345 w 686"/>
                  <a:gd name="T7" fmla="*/ 11352 h 1129"/>
                  <a:gd name="T8" fmla="*/ 4813 w 686"/>
                  <a:gd name="T9" fmla="*/ 10008 h 1129"/>
                  <a:gd name="T10" fmla="*/ 4381 w 686"/>
                  <a:gd name="T11" fmla="*/ 8991 h 1129"/>
                  <a:gd name="T12" fmla="*/ 4356 w 686"/>
                  <a:gd name="T13" fmla="*/ 8991 h 1129"/>
                  <a:gd name="T14" fmla="*/ 4522 w 686"/>
                  <a:gd name="T15" fmla="*/ 9829 h 1129"/>
                  <a:gd name="T16" fmla="*/ 3885 w 686"/>
                  <a:gd name="T17" fmla="*/ 12126 h 1129"/>
                  <a:gd name="T18" fmla="*/ 3531 w 686"/>
                  <a:gd name="T19" fmla="*/ 11780 h 1129"/>
                  <a:gd name="T20" fmla="*/ 3777 w 686"/>
                  <a:gd name="T21" fmla="*/ 8830 h 1129"/>
                  <a:gd name="T22" fmla="*/ 3539 w 686"/>
                  <a:gd name="T23" fmla="*/ 8397 h 1129"/>
                  <a:gd name="T24" fmla="*/ 2991 w 686"/>
                  <a:gd name="T25" fmla="*/ 7530 h 1129"/>
                  <a:gd name="T26" fmla="*/ 2948 w 686"/>
                  <a:gd name="T27" fmla="*/ 7561 h 1129"/>
                  <a:gd name="T28" fmla="*/ 2718 w 686"/>
                  <a:gd name="T29" fmla="*/ 8850 h 1129"/>
                  <a:gd name="T30" fmla="*/ 2443 w 686"/>
                  <a:gd name="T31" fmla="*/ 8689 h 1129"/>
                  <a:gd name="T32" fmla="*/ 2610 w 686"/>
                  <a:gd name="T33" fmla="*/ 7034 h 1129"/>
                  <a:gd name="T34" fmla="*/ 2459 w 686"/>
                  <a:gd name="T35" fmla="*/ 6606 h 1129"/>
                  <a:gd name="T36" fmla="*/ 1878 w 686"/>
                  <a:gd name="T37" fmla="*/ 5487 h 1129"/>
                  <a:gd name="T38" fmla="*/ 1789 w 686"/>
                  <a:gd name="T39" fmla="*/ 5487 h 1129"/>
                  <a:gd name="T40" fmla="*/ 1373 w 686"/>
                  <a:gd name="T41" fmla="*/ 6348 h 1129"/>
                  <a:gd name="T42" fmla="*/ 920 w 686"/>
                  <a:gd name="T43" fmla="*/ 6017 h 1129"/>
                  <a:gd name="T44" fmla="*/ 1382 w 686"/>
                  <a:gd name="T45" fmla="*/ 4702 h 1129"/>
                  <a:gd name="T46" fmla="*/ 1301 w 686"/>
                  <a:gd name="T47" fmla="*/ 4309 h 1129"/>
                  <a:gd name="T48" fmla="*/ 0 w 686"/>
                  <a:gd name="T49" fmla="*/ 0 h 1129"/>
                  <a:gd name="T50" fmla="*/ 912 w 686"/>
                  <a:gd name="T51" fmla="*/ 0 h 1129"/>
                  <a:gd name="T52" fmla="*/ 1134 w 686"/>
                  <a:gd name="T53" fmla="*/ 1150 h 1129"/>
                  <a:gd name="T54" fmla="*/ 1469 w 686"/>
                  <a:gd name="T55" fmla="*/ 1860 h 1129"/>
                  <a:gd name="T56" fmla="*/ 2956 w 686"/>
                  <a:gd name="T57" fmla="*/ 2619 h 1129"/>
                  <a:gd name="T58" fmla="*/ 2956 w 686"/>
                  <a:gd name="T59" fmla="*/ 2619 h 1129"/>
                  <a:gd name="T60" fmla="*/ 2956 w 686"/>
                  <a:gd name="T61" fmla="*/ 2619 h 1129"/>
                  <a:gd name="T62" fmla="*/ 2939 w 686"/>
                  <a:gd name="T63" fmla="*/ 3393 h 1129"/>
                  <a:gd name="T64" fmla="*/ 1903 w 686"/>
                  <a:gd name="T65" fmla="*/ 3091 h 1129"/>
                  <a:gd name="T66" fmla="*/ 1858 w 686"/>
                  <a:gd name="T67" fmla="*/ 3168 h 1129"/>
                  <a:gd name="T68" fmla="*/ 2495 w 686"/>
                  <a:gd name="T69" fmla="*/ 4585 h 1129"/>
                  <a:gd name="T70" fmla="*/ 2790 w 686"/>
                  <a:gd name="T71" fmla="*/ 5209 h 1129"/>
                  <a:gd name="T72" fmla="*/ 2964 w 686"/>
                  <a:gd name="T73" fmla="*/ 5467 h 1129"/>
                  <a:gd name="T74" fmla="*/ 3692 w 686"/>
                  <a:gd name="T75" fmla="*/ 5770 h 1129"/>
                  <a:gd name="T76" fmla="*/ 3787 w 686"/>
                  <a:gd name="T77" fmla="*/ 5876 h 1129"/>
                  <a:gd name="T78" fmla="*/ 3692 w 686"/>
                  <a:gd name="T79" fmla="*/ 5993 h 1129"/>
                  <a:gd name="T80" fmla="*/ 3132 w 686"/>
                  <a:gd name="T81" fmla="*/ 5831 h 1129"/>
                  <a:gd name="T82" fmla="*/ 3099 w 686"/>
                  <a:gd name="T83" fmla="*/ 5876 h 1129"/>
                  <a:gd name="T84" fmla="*/ 4373 w 686"/>
                  <a:gd name="T85" fmla="*/ 7897 h 1129"/>
                  <a:gd name="T86" fmla="*/ 4664 w 686"/>
                  <a:gd name="T87" fmla="*/ 7905 h 1129"/>
                  <a:gd name="T88" fmla="*/ 4681 w 686"/>
                  <a:gd name="T89" fmla="*/ 7905 h 1129"/>
                  <a:gd name="T90" fmla="*/ 4681 w 686"/>
                  <a:gd name="T91" fmla="*/ 7905 h 1129"/>
                  <a:gd name="T92" fmla="*/ 5186 w 686"/>
                  <a:gd name="T93" fmla="*/ 7744 h 1129"/>
                  <a:gd name="T94" fmla="*/ 5459 w 686"/>
                  <a:gd name="T95" fmla="*/ 8175 h 1129"/>
                  <a:gd name="T96" fmla="*/ 4780 w 686"/>
                  <a:gd name="T97" fmla="*/ 8450 h 1129"/>
                  <a:gd name="T98" fmla="*/ 4689 w 686"/>
                  <a:gd name="T99" fmla="*/ 8559 h 1129"/>
                  <a:gd name="T100" fmla="*/ 4946 w 686"/>
                  <a:gd name="T101" fmla="*/ 9044 h 11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86" h="1129">
                    <a:moveTo>
                      <a:pt x="559" y="842"/>
                    </a:moveTo>
                    <a:cubicBezTo>
                      <a:pt x="572" y="865"/>
                      <a:pt x="577" y="880"/>
                      <a:pt x="595" y="921"/>
                    </a:cubicBezTo>
                    <a:cubicBezTo>
                      <a:pt x="616" y="959"/>
                      <a:pt x="628" y="991"/>
                      <a:pt x="686" y="1020"/>
                    </a:cubicBezTo>
                    <a:cubicBezTo>
                      <a:pt x="604" y="1057"/>
                      <a:pt x="604" y="1057"/>
                      <a:pt x="604" y="1057"/>
                    </a:cubicBezTo>
                    <a:cubicBezTo>
                      <a:pt x="573" y="1009"/>
                      <a:pt x="559" y="970"/>
                      <a:pt x="544" y="932"/>
                    </a:cubicBezTo>
                    <a:cubicBezTo>
                      <a:pt x="529" y="893"/>
                      <a:pt x="511" y="861"/>
                      <a:pt x="495" y="837"/>
                    </a:cubicBezTo>
                    <a:cubicBezTo>
                      <a:pt x="492" y="833"/>
                      <a:pt x="490" y="834"/>
                      <a:pt x="492" y="837"/>
                    </a:cubicBezTo>
                    <a:cubicBezTo>
                      <a:pt x="502" y="864"/>
                      <a:pt x="509" y="889"/>
                      <a:pt x="511" y="915"/>
                    </a:cubicBezTo>
                    <a:cubicBezTo>
                      <a:pt x="518" y="987"/>
                      <a:pt x="494" y="1059"/>
                      <a:pt x="439" y="1129"/>
                    </a:cubicBezTo>
                    <a:cubicBezTo>
                      <a:pt x="399" y="1097"/>
                      <a:pt x="399" y="1097"/>
                      <a:pt x="399" y="1097"/>
                    </a:cubicBezTo>
                    <a:cubicBezTo>
                      <a:pt x="487" y="984"/>
                      <a:pt x="467" y="893"/>
                      <a:pt x="427" y="822"/>
                    </a:cubicBezTo>
                    <a:cubicBezTo>
                      <a:pt x="420" y="809"/>
                      <a:pt x="402" y="783"/>
                      <a:pt x="400" y="782"/>
                    </a:cubicBezTo>
                    <a:cubicBezTo>
                      <a:pt x="379" y="755"/>
                      <a:pt x="358" y="728"/>
                      <a:pt x="338" y="701"/>
                    </a:cubicBezTo>
                    <a:cubicBezTo>
                      <a:pt x="336" y="698"/>
                      <a:pt x="332" y="696"/>
                      <a:pt x="333" y="704"/>
                    </a:cubicBezTo>
                    <a:cubicBezTo>
                      <a:pt x="332" y="750"/>
                      <a:pt x="322" y="794"/>
                      <a:pt x="307" y="824"/>
                    </a:cubicBezTo>
                    <a:cubicBezTo>
                      <a:pt x="276" y="809"/>
                      <a:pt x="276" y="809"/>
                      <a:pt x="276" y="809"/>
                    </a:cubicBezTo>
                    <a:cubicBezTo>
                      <a:pt x="295" y="772"/>
                      <a:pt x="304" y="711"/>
                      <a:pt x="295" y="655"/>
                    </a:cubicBezTo>
                    <a:cubicBezTo>
                      <a:pt x="293" y="647"/>
                      <a:pt x="288" y="631"/>
                      <a:pt x="278" y="615"/>
                    </a:cubicBezTo>
                    <a:cubicBezTo>
                      <a:pt x="252" y="576"/>
                      <a:pt x="230" y="540"/>
                      <a:pt x="212" y="511"/>
                    </a:cubicBezTo>
                    <a:cubicBezTo>
                      <a:pt x="210" y="507"/>
                      <a:pt x="206" y="498"/>
                      <a:pt x="202" y="511"/>
                    </a:cubicBezTo>
                    <a:cubicBezTo>
                      <a:pt x="186" y="550"/>
                      <a:pt x="165" y="578"/>
                      <a:pt x="155" y="591"/>
                    </a:cubicBezTo>
                    <a:cubicBezTo>
                      <a:pt x="136" y="611"/>
                      <a:pt x="95" y="583"/>
                      <a:pt x="104" y="560"/>
                    </a:cubicBezTo>
                    <a:cubicBezTo>
                      <a:pt x="114" y="547"/>
                      <a:pt x="150" y="499"/>
                      <a:pt x="156" y="438"/>
                    </a:cubicBezTo>
                    <a:cubicBezTo>
                      <a:pt x="156" y="431"/>
                      <a:pt x="160" y="421"/>
                      <a:pt x="147" y="401"/>
                    </a:cubicBezTo>
                    <a:cubicBezTo>
                      <a:pt x="72" y="260"/>
                      <a:pt x="0" y="90"/>
                      <a:pt x="0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3" y="24"/>
                      <a:pt x="112" y="62"/>
                      <a:pt x="128" y="107"/>
                    </a:cubicBezTo>
                    <a:cubicBezTo>
                      <a:pt x="140" y="143"/>
                      <a:pt x="159" y="167"/>
                      <a:pt x="166" y="173"/>
                    </a:cubicBezTo>
                    <a:cubicBezTo>
                      <a:pt x="217" y="219"/>
                      <a:pt x="285" y="242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10" y="244"/>
                      <a:pt x="301" y="315"/>
                      <a:pt x="332" y="316"/>
                    </a:cubicBezTo>
                    <a:cubicBezTo>
                      <a:pt x="294" y="314"/>
                      <a:pt x="254" y="305"/>
                      <a:pt x="215" y="288"/>
                    </a:cubicBezTo>
                    <a:cubicBezTo>
                      <a:pt x="212" y="287"/>
                      <a:pt x="208" y="291"/>
                      <a:pt x="210" y="295"/>
                    </a:cubicBezTo>
                    <a:cubicBezTo>
                      <a:pt x="232" y="338"/>
                      <a:pt x="256" y="382"/>
                      <a:pt x="282" y="427"/>
                    </a:cubicBezTo>
                    <a:cubicBezTo>
                      <a:pt x="294" y="447"/>
                      <a:pt x="305" y="466"/>
                      <a:pt x="315" y="485"/>
                    </a:cubicBezTo>
                    <a:cubicBezTo>
                      <a:pt x="321" y="496"/>
                      <a:pt x="331" y="506"/>
                      <a:pt x="335" y="509"/>
                    </a:cubicBezTo>
                    <a:cubicBezTo>
                      <a:pt x="363" y="529"/>
                      <a:pt x="397" y="537"/>
                      <a:pt x="417" y="537"/>
                    </a:cubicBezTo>
                    <a:cubicBezTo>
                      <a:pt x="423" y="537"/>
                      <a:pt x="428" y="542"/>
                      <a:pt x="428" y="547"/>
                    </a:cubicBezTo>
                    <a:cubicBezTo>
                      <a:pt x="428" y="553"/>
                      <a:pt x="423" y="558"/>
                      <a:pt x="417" y="558"/>
                    </a:cubicBezTo>
                    <a:cubicBezTo>
                      <a:pt x="403" y="558"/>
                      <a:pt x="379" y="554"/>
                      <a:pt x="354" y="543"/>
                    </a:cubicBezTo>
                    <a:cubicBezTo>
                      <a:pt x="351" y="542"/>
                      <a:pt x="345" y="540"/>
                      <a:pt x="350" y="547"/>
                    </a:cubicBezTo>
                    <a:cubicBezTo>
                      <a:pt x="408" y="653"/>
                      <a:pt x="446" y="721"/>
                      <a:pt x="494" y="735"/>
                    </a:cubicBezTo>
                    <a:cubicBezTo>
                      <a:pt x="505" y="737"/>
                      <a:pt x="516" y="737"/>
                      <a:pt x="527" y="736"/>
                    </a:cubicBezTo>
                    <a:cubicBezTo>
                      <a:pt x="528" y="736"/>
                      <a:pt x="528" y="736"/>
                      <a:pt x="529" y="736"/>
                    </a:cubicBezTo>
                    <a:cubicBezTo>
                      <a:pt x="529" y="736"/>
                      <a:pt x="529" y="736"/>
                      <a:pt x="529" y="736"/>
                    </a:cubicBezTo>
                    <a:cubicBezTo>
                      <a:pt x="554" y="734"/>
                      <a:pt x="576" y="728"/>
                      <a:pt x="586" y="721"/>
                    </a:cubicBezTo>
                    <a:cubicBezTo>
                      <a:pt x="617" y="761"/>
                      <a:pt x="617" y="761"/>
                      <a:pt x="617" y="761"/>
                    </a:cubicBezTo>
                    <a:cubicBezTo>
                      <a:pt x="600" y="775"/>
                      <a:pt x="571" y="784"/>
                      <a:pt x="540" y="787"/>
                    </a:cubicBezTo>
                    <a:cubicBezTo>
                      <a:pt x="528" y="787"/>
                      <a:pt x="528" y="791"/>
                      <a:pt x="530" y="797"/>
                    </a:cubicBezTo>
                    <a:cubicBezTo>
                      <a:pt x="531" y="798"/>
                      <a:pt x="555" y="835"/>
                      <a:pt x="559" y="84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6" name="Freeform 7">
                <a:extLst>
                  <a:ext uri="{FF2B5EF4-FFF2-40B4-BE49-F238E27FC236}">
                    <a16:creationId xmlns:a16="http://schemas.microsoft.com/office/drawing/2014/main" id="{25D6648A-C30C-403A-B959-B8EF8CD7C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497"/>
                <a:ext cx="126" cy="158"/>
              </a:xfrm>
              <a:custGeom>
                <a:avLst/>
                <a:gdLst>
                  <a:gd name="T0" fmla="*/ 289 w 61"/>
                  <a:gd name="T1" fmla="*/ 0 h 72"/>
                  <a:gd name="T2" fmla="*/ 273 w 61"/>
                  <a:gd name="T3" fmla="*/ 761 h 72"/>
                  <a:gd name="T4" fmla="*/ 289 w 61"/>
                  <a:gd name="T5" fmla="*/ 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72">
                    <a:moveTo>
                      <a:pt x="33" y="0"/>
                    </a:moveTo>
                    <a:cubicBezTo>
                      <a:pt x="9" y="0"/>
                      <a:pt x="0" y="71"/>
                      <a:pt x="31" y="72"/>
                    </a:cubicBezTo>
                    <a:cubicBezTo>
                      <a:pt x="61" y="72"/>
                      <a:pt x="58" y="0"/>
                      <a:pt x="33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7" name="Freeform 8">
                <a:extLst>
                  <a:ext uri="{FF2B5EF4-FFF2-40B4-BE49-F238E27FC236}">
                    <a16:creationId xmlns:a16="http://schemas.microsoft.com/office/drawing/2014/main" id="{97E9204B-7AFC-4F64-84A1-2946E9433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1505"/>
                <a:ext cx="66" cy="139"/>
              </a:xfrm>
              <a:custGeom>
                <a:avLst/>
                <a:gdLst>
                  <a:gd name="T0" fmla="*/ 89 w 32"/>
                  <a:gd name="T1" fmla="*/ 73 h 63"/>
                  <a:gd name="T2" fmla="*/ 60 w 32"/>
                  <a:gd name="T3" fmla="*/ 150 h 63"/>
                  <a:gd name="T4" fmla="*/ 35 w 32"/>
                  <a:gd name="T5" fmla="*/ 214 h 63"/>
                  <a:gd name="T6" fmla="*/ 25 w 32"/>
                  <a:gd name="T7" fmla="*/ 278 h 63"/>
                  <a:gd name="T8" fmla="*/ 17 w 32"/>
                  <a:gd name="T9" fmla="*/ 322 h 63"/>
                  <a:gd name="T10" fmla="*/ 8 w 32"/>
                  <a:gd name="T11" fmla="*/ 364 h 63"/>
                  <a:gd name="T12" fmla="*/ 8 w 32"/>
                  <a:gd name="T13" fmla="*/ 384 h 63"/>
                  <a:gd name="T14" fmla="*/ 8 w 32"/>
                  <a:gd name="T15" fmla="*/ 428 h 63"/>
                  <a:gd name="T16" fmla="*/ 8 w 32"/>
                  <a:gd name="T17" fmla="*/ 505 h 63"/>
                  <a:gd name="T18" fmla="*/ 43 w 32"/>
                  <a:gd name="T19" fmla="*/ 569 h 63"/>
                  <a:gd name="T20" fmla="*/ 89 w 32"/>
                  <a:gd name="T21" fmla="*/ 633 h 63"/>
                  <a:gd name="T22" fmla="*/ 116 w 32"/>
                  <a:gd name="T23" fmla="*/ 642 h 63"/>
                  <a:gd name="T24" fmla="*/ 140 w 32"/>
                  <a:gd name="T25" fmla="*/ 666 h 63"/>
                  <a:gd name="T26" fmla="*/ 184 w 32"/>
                  <a:gd name="T27" fmla="*/ 642 h 63"/>
                  <a:gd name="T28" fmla="*/ 229 w 32"/>
                  <a:gd name="T29" fmla="*/ 560 h 63"/>
                  <a:gd name="T30" fmla="*/ 239 w 32"/>
                  <a:gd name="T31" fmla="*/ 516 h 63"/>
                  <a:gd name="T32" fmla="*/ 272 w 32"/>
                  <a:gd name="T33" fmla="*/ 428 h 63"/>
                  <a:gd name="T34" fmla="*/ 272 w 32"/>
                  <a:gd name="T35" fmla="*/ 346 h 63"/>
                  <a:gd name="T36" fmla="*/ 256 w 32"/>
                  <a:gd name="T37" fmla="*/ 238 h 63"/>
                  <a:gd name="T38" fmla="*/ 256 w 32"/>
                  <a:gd name="T39" fmla="*/ 185 h 63"/>
                  <a:gd name="T40" fmla="*/ 239 w 32"/>
                  <a:gd name="T41" fmla="*/ 126 h 63"/>
                  <a:gd name="T42" fmla="*/ 229 w 32"/>
                  <a:gd name="T43" fmla="*/ 88 h 63"/>
                  <a:gd name="T44" fmla="*/ 212 w 32"/>
                  <a:gd name="T45" fmla="*/ 64 h 63"/>
                  <a:gd name="T46" fmla="*/ 192 w 32"/>
                  <a:gd name="T47" fmla="*/ 20 h 63"/>
                  <a:gd name="T48" fmla="*/ 157 w 32"/>
                  <a:gd name="T49" fmla="*/ 9 h 63"/>
                  <a:gd name="T50" fmla="*/ 124 w 32"/>
                  <a:gd name="T51" fmla="*/ 33 h 63"/>
                  <a:gd name="T52" fmla="*/ 116 w 32"/>
                  <a:gd name="T53" fmla="*/ 64 h 63"/>
                  <a:gd name="T54" fmla="*/ 89 w 32"/>
                  <a:gd name="T55" fmla="*/ 73 h 6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2" h="63">
                    <a:moveTo>
                      <a:pt x="10" y="7"/>
                    </a:moveTo>
                    <a:cubicBezTo>
                      <a:pt x="6" y="9"/>
                      <a:pt x="8" y="11"/>
                      <a:pt x="7" y="14"/>
                    </a:cubicBezTo>
                    <a:cubicBezTo>
                      <a:pt x="7" y="17"/>
                      <a:pt x="4" y="17"/>
                      <a:pt x="4" y="20"/>
                    </a:cubicBezTo>
                    <a:cubicBezTo>
                      <a:pt x="3" y="22"/>
                      <a:pt x="4" y="24"/>
                      <a:pt x="3" y="26"/>
                    </a:cubicBezTo>
                    <a:cubicBezTo>
                      <a:pt x="3" y="27"/>
                      <a:pt x="2" y="28"/>
                      <a:pt x="2" y="30"/>
                    </a:cubicBezTo>
                    <a:cubicBezTo>
                      <a:pt x="1" y="31"/>
                      <a:pt x="1" y="32"/>
                      <a:pt x="1" y="34"/>
                    </a:cubicBezTo>
                    <a:cubicBezTo>
                      <a:pt x="1" y="35"/>
                      <a:pt x="1" y="36"/>
                      <a:pt x="1" y="36"/>
                    </a:cubicBezTo>
                    <a:cubicBezTo>
                      <a:pt x="1" y="38"/>
                      <a:pt x="1" y="38"/>
                      <a:pt x="1" y="40"/>
                    </a:cubicBezTo>
                    <a:cubicBezTo>
                      <a:pt x="2" y="42"/>
                      <a:pt x="0" y="44"/>
                      <a:pt x="1" y="47"/>
                    </a:cubicBezTo>
                    <a:cubicBezTo>
                      <a:pt x="1" y="50"/>
                      <a:pt x="4" y="51"/>
                      <a:pt x="5" y="53"/>
                    </a:cubicBezTo>
                    <a:cubicBezTo>
                      <a:pt x="7" y="56"/>
                      <a:pt x="5" y="59"/>
                      <a:pt x="10" y="59"/>
                    </a:cubicBezTo>
                    <a:cubicBezTo>
                      <a:pt x="11" y="59"/>
                      <a:pt x="11" y="59"/>
                      <a:pt x="13" y="60"/>
                    </a:cubicBezTo>
                    <a:cubicBezTo>
                      <a:pt x="14" y="60"/>
                      <a:pt x="15" y="61"/>
                      <a:pt x="16" y="62"/>
                    </a:cubicBezTo>
                    <a:cubicBezTo>
                      <a:pt x="18" y="63"/>
                      <a:pt x="19" y="61"/>
                      <a:pt x="21" y="60"/>
                    </a:cubicBezTo>
                    <a:cubicBezTo>
                      <a:pt x="23" y="58"/>
                      <a:pt x="26" y="57"/>
                      <a:pt x="26" y="52"/>
                    </a:cubicBezTo>
                    <a:cubicBezTo>
                      <a:pt x="26" y="50"/>
                      <a:pt x="26" y="50"/>
                      <a:pt x="27" y="48"/>
                    </a:cubicBezTo>
                    <a:cubicBezTo>
                      <a:pt x="29" y="46"/>
                      <a:pt x="31" y="43"/>
                      <a:pt x="31" y="40"/>
                    </a:cubicBezTo>
                    <a:cubicBezTo>
                      <a:pt x="31" y="36"/>
                      <a:pt x="31" y="35"/>
                      <a:pt x="31" y="32"/>
                    </a:cubicBezTo>
                    <a:cubicBezTo>
                      <a:pt x="32" y="28"/>
                      <a:pt x="30" y="25"/>
                      <a:pt x="29" y="22"/>
                    </a:cubicBezTo>
                    <a:cubicBezTo>
                      <a:pt x="29" y="20"/>
                      <a:pt x="30" y="18"/>
                      <a:pt x="29" y="17"/>
                    </a:cubicBezTo>
                    <a:cubicBezTo>
                      <a:pt x="29" y="15"/>
                      <a:pt x="28" y="14"/>
                      <a:pt x="27" y="12"/>
                    </a:cubicBezTo>
                    <a:cubicBezTo>
                      <a:pt x="27" y="11"/>
                      <a:pt x="26" y="9"/>
                      <a:pt x="26" y="8"/>
                    </a:cubicBezTo>
                    <a:cubicBezTo>
                      <a:pt x="26" y="7"/>
                      <a:pt x="24" y="6"/>
                      <a:pt x="24" y="6"/>
                    </a:cubicBezTo>
                    <a:cubicBezTo>
                      <a:pt x="23" y="4"/>
                      <a:pt x="23" y="3"/>
                      <a:pt x="22" y="2"/>
                    </a:cubicBezTo>
                    <a:cubicBezTo>
                      <a:pt x="21" y="1"/>
                      <a:pt x="20" y="0"/>
                      <a:pt x="18" y="1"/>
                    </a:cubicBezTo>
                    <a:cubicBezTo>
                      <a:pt x="16" y="1"/>
                      <a:pt x="15" y="2"/>
                      <a:pt x="14" y="3"/>
                    </a:cubicBezTo>
                    <a:cubicBezTo>
                      <a:pt x="13" y="4"/>
                      <a:pt x="13" y="5"/>
                      <a:pt x="13" y="6"/>
                    </a:cubicBezTo>
                    <a:cubicBezTo>
                      <a:pt x="12" y="7"/>
                      <a:pt x="11" y="7"/>
                      <a:pt x="10" y="7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8" name="Freeform 9">
                <a:extLst>
                  <a:ext uri="{FF2B5EF4-FFF2-40B4-BE49-F238E27FC236}">
                    <a16:creationId xmlns:a16="http://schemas.microsoft.com/office/drawing/2014/main" id="{1A4172DA-C3AD-4359-852A-F48B1A71B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1005"/>
                <a:ext cx="281" cy="776"/>
              </a:xfrm>
              <a:custGeom>
                <a:avLst/>
                <a:gdLst>
                  <a:gd name="T0" fmla="*/ 0 w 136"/>
                  <a:gd name="T1" fmla="*/ 0 h 352"/>
                  <a:gd name="T2" fmla="*/ 1200 w 136"/>
                  <a:gd name="T3" fmla="*/ 3772 h 352"/>
                  <a:gd name="T4" fmla="*/ 0 w 136"/>
                  <a:gd name="T5" fmla="*/ 0 h 3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6" h="352">
                    <a:moveTo>
                      <a:pt x="0" y="0"/>
                    </a:moveTo>
                    <a:cubicBezTo>
                      <a:pt x="6" y="56"/>
                      <a:pt x="50" y="198"/>
                      <a:pt x="136" y="352"/>
                    </a:cubicBezTo>
                    <a:cubicBezTo>
                      <a:pt x="114" y="306"/>
                      <a:pt x="18" y="7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9" name="Freeform 10">
                <a:extLst>
                  <a:ext uri="{FF2B5EF4-FFF2-40B4-BE49-F238E27FC236}">
                    <a16:creationId xmlns:a16="http://schemas.microsoft.com/office/drawing/2014/main" id="{076CE694-C930-4760-884C-9C60FE83A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1287"/>
                <a:ext cx="344" cy="229"/>
              </a:xfrm>
              <a:custGeom>
                <a:avLst/>
                <a:gdLst>
                  <a:gd name="T0" fmla="*/ 0 w 166"/>
                  <a:gd name="T1" fmla="*/ 0 h 104"/>
                  <a:gd name="T2" fmla="*/ 1478 w 166"/>
                  <a:gd name="T3" fmla="*/ 1024 h 104"/>
                  <a:gd name="T4" fmla="*/ 0 w 166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6" h="104">
                    <a:moveTo>
                      <a:pt x="0" y="0"/>
                    </a:moveTo>
                    <a:cubicBezTo>
                      <a:pt x="18" y="32"/>
                      <a:pt x="74" y="86"/>
                      <a:pt x="166" y="96"/>
                    </a:cubicBezTo>
                    <a:cubicBezTo>
                      <a:pt x="98" y="104"/>
                      <a:pt x="22" y="5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0" name="Freeform 11">
                <a:extLst>
                  <a:ext uri="{FF2B5EF4-FFF2-40B4-BE49-F238E27FC236}">
                    <a16:creationId xmlns:a16="http://schemas.microsoft.com/office/drawing/2014/main" id="{ED31400E-EEF4-416C-BD2D-5DC648AC8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971"/>
                <a:ext cx="101" cy="227"/>
              </a:xfrm>
              <a:custGeom>
                <a:avLst/>
                <a:gdLst>
                  <a:gd name="T0" fmla="*/ 429 w 49"/>
                  <a:gd name="T1" fmla="*/ 0 h 103"/>
                  <a:gd name="T2" fmla="*/ 289 w 49"/>
                  <a:gd name="T3" fmla="*/ 641 h 103"/>
                  <a:gd name="T4" fmla="*/ 0 w 49"/>
                  <a:gd name="T5" fmla="*/ 1102 h 103"/>
                  <a:gd name="T6" fmla="*/ 429 w 49"/>
                  <a:gd name="T7" fmla="*/ 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103">
                    <a:moveTo>
                      <a:pt x="49" y="0"/>
                    </a:moveTo>
                    <a:cubicBezTo>
                      <a:pt x="49" y="13"/>
                      <a:pt x="44" y="39"/>
                      <a:pt x="33" y="60"/>
                    </a:cubicBezTo>
                    <a:cubicBezTo>
                      <a:pt x="24" y="79"/>
                      <a:pt x="10" y="93"/>
                      <a:pt x="0" y="103"/>
                    </a:cubicBezTo>
                    <a:cubicBezTo>
                      <a:pt x="8" y="92"/>
                      <a:pt x="49" y="19"/>
                      <a:pt x="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1" name="Freeform 12">
                <a:extLst>
                  <a:ext uri="{FF2B5EF4-FFF2-40B4-BE49-F238E27FC236}">
                    <a16:creationId xmlns:a16="http://schemas.microsoft.com/office/drawing/2014/main" id="{A464831B-C20D-4FDD-B8B8-152656731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1561"/>
                <a:ext cx="253" cy="83"/>
              </a:xfrm>
              <a:custGeom>
                <a:avLst/>
                <a:gdLst>
                  <a:gd name="T0" fmla="*/ 0 w 122"/>
                  <a:gd name="T1" fmla="*/ 0 h 38"/>
                  <a:gd name="T2" fmla="*/ 1089 w 122"/>
                  <a:gd name="T3" fmla="*/ 395 h 38"/>
                  <a:gd name="T4" fmla="*/ 1014 w 122"/>
                  <a:gd name="T5" fmla="*/ 20 h 38"/>
                  <a:gd name="T6" fmla="*/ 805 w 122"/>
                  <a:gd name="T7" fmla="*/ 249 h 38"/>
                  <a:gd name="T8" fmla="*/ 0 w 122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38">
                    <a:moveTo>
                      <a:pt x="0" y="0"/>
                    </a:moveTo>
                    <a:cubicBezTo>
                      <a:pt x="21" y="13"/>
                      <a:pt x="79" y="33"/>
                      <a:pt x="122" y="38"/>
                    </a:cubicBezTo>
                    <a:cubicBezTo>
                      <a:pt x="114" y="33"/>
                      <a:pt x="112" y="12"/>
                      <a:pt x="114" y="2"/>
                    </a:cubicBezTo>
                    <a:cubicBezTo>
                      <a:pt x="108" y="12"/>
                      <a:pt x="111" y="24"/>
                      <a:pt x="90" y="24"/>
                    </a:cubicBezTo>
                    <a:cubicBezTo>
                      <a:pt x="78" y="23"/>
                      <a:pt x="14" y="7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2" name="Freeform 13">
                <a:extLst>
                  <a:ext uri="{FF2B5EF4-FFF2-40B4-BE49-F238E27FC236}">
                    <a16:creationId xmlns:a16="http://schemas.microsoft.com/office/drawing/2014/main" id="{3F7CA3C1-2E62-437C-B00E-941E7AC01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1554"/>
                <a:ext cx="273" cy="472"/>
              </a:xfrm>
              <a:custGeom>
                <a:avLst/>
                <a:gdLst>
                  <a:gd name="T0" fmla="*/ 0 w 132"/>
                  <a:gd name="T1" fmla="*/ 0 h 214"/>
                  <a:gd name="T2" fmla="*/ 248 w 132"/>
                  <a:gd name="T3" fmla="*/ 194 h 214"/>
                  <a:gd name="T4" fmla="*/ 441 w 132"/>
                  <a:gd name="T5" fmla="*/ 719 h 214"/>
                  <a:gd name="T6" fmla="*/ 1169 w 132"/>
                  <a:gd name="T7" fmla="*/ 2296 h 214"/>
                  <a:gd name="T8" fmla="*/ 248 w 132"/>
                  <a:gd name="T9" fmla="*/ 408 h 214"/>
                  <a:gd name="T10" fmla="*/ 0 w 132"/>
                  <a:gd name="T11" fmla="*/ 0 h 2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214">
                    <a:moveTo>
                      <a:pt x="0" y="0"/>
                    </a:moveTo>
                    <a:cubicBezTo>
                      <a:pt x="8" y="7"/>
                      <a:pt x="26" y="17"/>
                      <a:pt x="28" y="18"/>
                    </a:cubicBezTo>
                    <a:cubicBezTo>
                      <a:pt x="26" y="24"/>
                      <a:pt x="39" y="46"/>
                      <a:pt x="50" y="67"/>
                    </a:cubicBezTo>
                    <a:cubicBezTo>
                      <a:pt x="62" y="87"/>
                      <a:pt x="126" y="203"/>
                      <a:pt x="132" y="214"/>
                    </a:cubicBezTo>
                    <a:cubicBezTo>
                      <a:pt x="118" y="201"/>
                      <a:pt x="35" y="53"/>
                      <a:pt x="28" y="38"/>
                    </a:cubicBezTo>
                    <a:cubicBezTo>
                      <a:pt x="22" y="2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3" name="Freeform 14">
                <a:extLst>
                  <a:ext uri="{FF2B5EF4-FFF2-40B4-BE49-F238E27FC236}">
                    <a16:creationId xmlns:a16="http://schemas.microsoft.com/office/drawing/2014/main" id="{C428B3D8-0916-42C8-8140-9FD503E48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2147"/>
                <a:ext cx="111" cy="33"/>
              </a:xfrm>
              <a:custGeom>
                <a:avLst/>
                <a:gdLst>
                  <a:gd name="T0" fmla="*/ 68 w 54"/>
                  <a:gd name="T1" fmla="*/ 9 h 15"/>
                  <a:gd name="T2" fmla="*/ 460 w 54"/>
                  <a:gd name="T3" fmla="*/ 161 h 15"/>
                  <a:gd name="T4" fmla="*/ 469 w 54"/>
                  <a:gd name="T5" fmla="*/ 33 h 15"/>
                  <a:gd name="T6" fmla="*/ 409 w 54"/>
                  <a:gd name="T7" fmla="*/ 0 h 15"/>
                  <a:gd name="T8" fmla="*/ 261 w 54"/>
                  <a:gd name="T9" fmla="*/ 33 h 15"/>
                  <a:gd name="T10" fmla="*/ 0 w 54"/>
                  <a:gd name="T11" fmla="*/ 9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15">
                    <a:moveTo>
                      <a:pt x="8" y="1"/>
                    </a:moveTo>
                    <a:cubicBezTo>
                      <a:pt x="24" y="4"/>
                      <a:pt x="38" y="13"/>
                      <a:pt x="53" y="15"/>
                    </a:cubicBezTo>
                    <a:cubicBezTo>
                      <a:pt x="52" y="11"/>
                      <a:pt x="53" y="7"/>
                      <a:pt x="54" y="3"/>
                    </a:cubicBezTo>
                    <a:cubicBezTo>
                      <a:pt x="51" y="3"/>
                      <a:pt x="49" y="2"/>
                      <a:pt x="47" y="0"/>
                    </a:cubicBezTo>
                    <a:cubicBezTo>
                      <a:pt x="48" y="8"/>
                      <a:pt x="35" y="3"/>
                      <a:pt x="30" y="3"/>
                    </a:cubicBezTo>
                    <a:cubicBezTo>
                      <a:pt x="20" y="1"/>
                      <a:pt x="11" y="0"/>
                      <a:pt x="0" y="1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4" name="Freeform 15">
                <a:extLst>
                  <a:ext uri="{FF2B5EF4-FFF2-40B4-BE49-F238E27FC236}">
                    <a16:creationId xmlns:a16="http://schemas.microsoft.com/office/drawing/2014/main" id="{47F00A8B-4886-4A87-8251-7F67253BB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2059"/>
                <a:ext cx="176" cy="236"/>
              </a:xfrm>
              <a:custGeom>
                <a:avLst/>
                <a:gdLst>
                  <a:gd name="T0" fmla="*/ 754 w 85"/>
                  <a:gd name="T1" fmla="*/ 0 h 107"/>
                  <a:gd name="T2" fmla="*/ 505 w 85"/>
                  <a:gd name="T3" fmla="*/ 602 h 107"/>
                  <a:gd name="T4" fmla="*/ 0 w 85"/>
                  <a:gd name="T5" fmla="*/ 924 h 107"/>
                  <a:gd name="T6" fmla="*/ 416 w 85"/>
                  <a:gd name="T7" fmla="*/ 622 h 107"/>
                  <a:gd name="T8" fmla="*/ 754 w 85"/>
                  <a:gd name="T9" fmla="*/ 0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07">
                    <a:moveTo>
                      <a:pt x="85" y="0"/>
                    </a:moveTo>
                    <a:cubicBezTo>
                      <a:pt x="81" y="4"/>
                      <a:pt x="75" y="25"/>
                      <a:pt x="57" y="56"/>
                    </a:cubicBezTo>
                    <a:cubicBezTo>
                      <a:pt x="38" y="88"/>
                      <a:pt x="25" y="107"/>
                      <a:pt x="0" y="86"/>
                    </a:cubicBezTo>
                    <a:cubicBezTo>
                      <a:pt x="9" y="94"/>
                      <a:pt x="29" y="88"/>
                      <a:pt x="47" y="58"/>
                    </a:cubicBezTo>
                    <a:cubicBezTo>
                      <a:pt x="66" y="28"/>
                      <a:pt x="85" y="0"/>
                      <a:pt x="85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5" name="Freeform 16">
                <a:extLst>
                  <a:ext uri="{FF2B5EF4-FFF2-40B4-BE49-F238E27FC236}">
                    <a16:creationId xmlns:a16="http://schemas.microsoft.com/office/drawing/2014/main" id="{1083E125-074A-40DF-BC35-01F055479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1512"/>
                <a:ext cx="43" cy="126"/>
              </a:xfrm>
              <a:custGeom>
                <a:avLst/>
                <a:gdLst>
                  <a:gd name="T0" fmla="*/ 164 w 21"/>
                  <a:gd name="T1" fmla="*/ 73 h 57"/>
                  <a:gd name="T2" fmla="*/ 121 w 21"/>
                  <a:gd name="T3" fmla="*/ 0 h 57"/>
                  <a:gd name="T4" fmla="*/ 121 w 21"/>
                  <a:gd name="T5" fmla="*/ 0 h 57"/>
                  <a:gd name="T6" fmla="*/ 113 w 21"/>
                  <a:gd name="T7" fmla="*/ 33 h 57"/>
                  <a:gd name="T8" fmla="*/ 84 w 21"/>
                  <a:gd name="T9" fmla="*/ 44 h 57"/>
                  <a:gd name="T10" fmla="*/ 59 w 21"/>
                  <a:gd name="T11" fmla="*/ 117 h 57"/>
                  <a:gd name="T12" fmla="*/ 33 w 21"/>
                  <a:gd name="T13" fmla="*/ 186 h 57"/>
                  <a:gd name="T14" fmla="*/ 25 w 21"/>
                  <a:gd name="T15" fmla="*/ 250 h 57"/>
                  <a:gd name="T16" fmla="*/ 16 w 21"/>
                  <a:gd name="T17" fmla="*/ 294 h 57"/>
                  <a:gd name="T18" fmla="*/ 8 w 21"/>
                  <a:gd name="T19" fmla="*/ 338 h 57"/>
                  <a:gd name="T20" fmla="*/ 8 w 21"/>
                  <a:gd name="T21" fmla="*/ 356 h 57"/>
                  <a:gd name="T22" fmla="*/ 8 w 21"/>
                  <a:gd name="T23" fmla="*/ 400 h 57"/>
                  <a:gd name="T24" fmla="*/ 8 w 21"/>
                  <a:gd name="T25" fmla="*/ 473 h 57"/>
                  <a:gd name="T26" fmla="*/ 41 w 21"/>
                  <a:gd name="T27" fmla="*/ 542 h 57"/>
                  <a:gd name="T28" fmla="*/ 84 w 21"/>
                  <a:gd name="T29" fmla="*/ 606 h 57"/>
                  <a:gd name="T30" fmla="*/ 113 w 21"/>
                  <a:gd name="T31" fmla="*/ 617 h 57"/>
                  <a:gd name="T32" fmla="*/ 147 w 21"/>
                  <a:gd name="T33" fmla="*/ 561 h 57"/>
                  <a:gd name="T34" fmla="*/ 156 w 21"/>
                  <a:gd name="T35" fmla="*/ 484 h 57"/>
                  <a:gd name="T36" fmla="*/ 172 w 21"/>
                  <a:gd name="T37" fmla="*/ 323 h 57"/>
                  <a:gd name="T38" fmla="*/ 156 w 21"/>
                  <a:gd name="T39" fmla="*/ 206 h 57"/>
                  <a:gd name="T40" fmla="*/ 139 w 21"/>
                  <a:gd name="T41" fmla="*/ 141 h 57"/>
                  <a:gd name="T42" fmla="*/ 164 w 21"/>
                  <a:gd name="T43" fmla="*/ 73 h 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1" h="57">
                    <a:moveTo>
                      <a:pt x="19" y="7"/>
                    </a:moveTo>
                    <a:cubicBezTo>
                      <a:pt x="18" y="3"/>
                      <a:pt x="18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2"/>
                      <a:pt x="13" y="3"/>
                    </a:cubicBezTo>
                    <a:cubicBezTo>
                      <a:pt x="12" y="4"/>
                      <a:pt x="11" y="4"/>
                      <a:pt x="10" y="4"/>
                    </a:cubicBezTo>
                    <a:cubicBezTo>
                      <a:pt x="6" y="6"/>
                      <a:pt x="8" y="8"/>
                      <a:pt x="7" y="11"/>
                    </a:cubicBezTo>
                    <a:cubicBezTo>
                      <a:pt x="7" y="14"/>
                      <a:pt x="4" y="14"/>
                      <a:pt x="4" y="17"/>
                    </a:cubicBezTo>
                    <a:cubicBezTo>
                      <a:pt x="3" y="19"/>
                      <a:pt x="4" y="21"/>
                      <a:pt x="3" y="23"/>
                    </a:cubicBezTo>
                    <a:cubicBezTo>
                      <a:pt x="3" y="24"/>
                      <a:pt x="2" y="25"/>
                      <a:pt x="2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1" y="32"/>
                      <a:pt x="1" y="33"/>
                      <a:pt x="1" y="33"/>
                    </a:cubicBezTo>
                    <a:cubicBezTo>
                      <a:pt x="1" y="35"/>
                      <a:pt x="1" y="35"/>
                      <a:pt x="1" y="37"/>
                    </a:cubicBezTo>
                    <a:cubicBezTo>
                      <a:pt x="2" y="39"/>
                      <a:pt x="0" y="41"/>
                      <a:pt x="1" y="44"/>
                    </a:cubicBezTo>
                    <a:cubicBezTo>
                      <a:pt x="1" y="47"/>
                      <a:pt x="4" y="48"/>
                      <a:pt x="5" y="50"/>
                    </a:cubicBezTo>
                    <a:cubicBezTo>
                      <a:pt x="7" y="53"/>
                      <a:pt x="5" y="56"/>
                      <a:pt x="10" y="56"/>
                    </a:cubicBezTo>
                    <a:cubicBezTo>
                      <a:pt x="11" y="56"/>
                      <a:pt x="11" y="56"/>
                      <a:pt x="13" y="57"/>
                    </a:cubicBezTo>
                    <a:cubicBezTo>
                      <a:pt x="14" y="55"/>
                      <a:pt x="16" y="55"/>
                      <a:pt x="17" y="52"/>
                    </a:cubicBezTo>
                    <a:cubicBezTo>
                      <a:pt x="18" y="51"/>
                      <a:pt x="17" y="47"/>
                      <a:pt x="18" y="45"/>
                    </a:cubicBezTo>
                    <a:cubicBezTo>
                      <a:pt x="19" y="40"/>
                      <a:pt x="21" y="34"/>
                      <a:pt x="20" y="30"/>
                    </a:cubicBezTo>
                    <a:cubicBezTo>
                      <a:pt x="20" y="26"/>
                      <a:pt x="18" y="24"/>
                      <a:pt x="18" y="19"/>
                    </a:cubicBezTo>
                    <a:cubicBezTo>
                      <a:pt x="18" y="18"/>
                      <a:pt x="17" y="15"/>
                      <a:pt x="16" y="13"/>
                    </a:cubicBezTo>
                    <a:cubicBezTo>
                      <a:pt x="16" y="11"/>
                      <a:pt x="20" y="10"/>
                      <a:pt x="19" y="7"/>
                    </a:cubicBezTo>
                    <a:close/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6" name="Freeform 17">
                <a:extLst>
                  <a:ext uri="{FF2B5EF4-FFF2-40B4-BE49-F238E27FC236}">
                    <a16:creationId xmlns:a16="http://schemas.microsoft.com/office/drawing/2014/main" id="{B6510743-A913-4DD3-84E3-65C79EE14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550"/>
                <a:ext cx="11" cy="61"/>
              </a:xfrm>
              <a:custGeom>
                <a:avLst/>
                <a:gdLst>
                  <a:gd name="T0" fmla="*/ 20 w 5"/>
                  <a:gd name="T1" fmla="*/ 96 h 28"/>
                  <a:gd name="T2" fmla="*/ 20 w 5"/>
                  <a:gd name="T3" fmla="*/ 0 h 28"/>
                  <a:gd name="T4" fmla="*/ 44 w 5"/>
                  <a:gd name="T5" fmla="*/ 81 h 28"/>
                  <a:gd name="T6" fmla="*/ 44 w 5"/>
                  <a:gd name="T7" fmla="*/ 194 h 28"/>
                  <a:gd name="T8" fmla="*/ 0 w 5"/>
                  <a:gd name="T9" fmla="*/ 290 h 28"/>
                  <a:gd name="T10" fmla="*/ 33 w 5"/>
                  <a:gd name="T11" fmla="*/ 176 h 28"/>
                  <a:gd name="T12" fmla="*/ 20 w 5"/>
                  <a:gd name="T13" fmla="*/ 96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28">
                    <a:moveTo>
                      <a:pt x="2" y="9"/>
                    </a:moveTo>
                    <a:cubicBezTo>
                      <a:pt x="2" y="6"/>
                      <a:pt x="1" y="2"/>
                      <a:pt x="2" y="0"/>
                    </a:cubicBezTo>
                    <a:cubicBezTo>
                      <a:pt x="2" y="3"/>
                      <a:pt x="3" y="6"/>
                      <a:pt x="4" y="8"/>
                    </a:cubicBezTo>
                    <a:cubicBezTo>
                      <a:pt x="5" y="10"/>
                      <a:pt x="4" y="16"/>
                      <a:pt x="4" y="19"/>
                    </a:cubicBezTo>
                    <a:cubicBezTo>
                      <a:pt x="4" y="22"/>
                      <a:pt x="0" y="24"/>
                      <a:pt x="0" y="28"/>
                    </a:cubicBezTo>
                    <a:cubicBezTo>
                      <a:pt x="0" y="24"/>
                      <a:pt x="3" y="19"/>
                      <a:pt x="3" y="17"/>
                    </a:cubicBezTo>
                    <a:cubicBezTo>
                      <a:pt x="3" y="14"/>
                      <a:pt x="3" y="11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7" name="Freeform 18">
                <a:extLst>
                  <a:ext uri="{FF2B5EF4-FFF2-40B4-BE49-F238E27FC236}">
                    <a16:creationId xmlns:a16="http://schemas.microsoft.com/office/drawing/2014/main" id="{11299804-4063-424B-B863-AA8F78B73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958"/>
                <a:ext cx="1419" cy="2491"/>
              </a:xfrm>
              <a:custGeom>
                <a:avLst/>
                <a:gdLst>
                  <a:gd name="T0" fmla="*/ 912 w 686"/>
                  <a:gd name="T1" fmla="*/ 0 h 1129"/>
                  <a:gd name="T2" fmla="*/ 1134 w 686"/>
                  <a:gd name="T3" fmla="*/ 1150 h 1129"/>
                  <a:gd name="T4" fmla="*/ 1469 w 686"/>
                  <a:gd name="T5" fmla="*/ 1860 h 1129"/>
                  <a:gd name="T6" fmla="*/ 2956 w 686"/>
                  <a:gd name="T7" fmla="*/ 2619 h 1129"/>
                  <a:gd name="T8" fmla="*/ 2956 w 686"/>
                  <a:gd name="T9" fmla="*/ 2619 h 1129"/>
                  <a:gd name="T10" fmla="*/ 2956 w 686"/>
                  <a:gd name="T11" fmla="*/ 2619 h 1129"/>
                  <a:gd name="T12" fmla="*/ 2939 w 686"/>
                  <a:gd name="T13" fmla="*/ 3393 h 1129"/>
                  <a:gd name="T14" fmla="*/ 1903 w 686"/>
                  <a:gd name="T15" fmla="*/ 3091 h 1129"/>
                  <a:gd name="T16" fmla="*/ 1858 w 686"/>
                  <a:gd name="T17" fmla="*/ 3168 h 1129"/>
                  <a:gd name="T18" fmla="*/ 2495 w 686"/>
                  <a:gd name="T19" fmla="*/ 4585 h 1129"/>
                  <a:gd name="T20" fmla="*/ 2790 w 686"/>
                  <a:gd name="T21" fmla="*/ 5209 h 1129"/>
                  <a:gd name="T22" fmla="*/ 2964 w 686"/>
                  <a:gd name="T23" fmla="*/ 5467 h 1129"/>
                  <a:gd name="T24" fmla="*/ 3692 w 686"/>
                  <a:gd name="T25" fmla="*/ 5770 h 1129"/>
                  <a:gd name="T26" fmla="*/ 3787 w 686"/>
                  <a:gd name="T27" fmla="*/ 5876 h 1129"/>
                  <a:gd name="T28" fmla="*/ 3692 w 686"/>
                  <a:gd name="T29" fmla="*/ 5993 h 1129"/>
                  <a:gd name="T30" fmla="*/ 3132 w 686"/>
                  <a:gd name="T31" fmla="*/ 5831 h 1129"/>
                  <a:gd name="T32" fmla="*/ 3099 w 686"/>
                  <a:gd name="T33" fmla="*/ 5876 h 1129"/>
                  <a:gd name="T34" fmla="*/ 4373 w 686"/>
                  <a:gd name="T35" fmla="*/ 7897 h 1129"/>
                  <a:gd name="T36" fmla="*/ 4664 w 686"/>
                  <a:gd name="T37" fmla="*/ 7905 h 1129"/>
                  <a:gd name="T38" fmla="*/ 4681 w 686"/>
                  <a:gd name="T39" fmla="*/ 7905 h 1129"/>
                  <a:gd name="T40" fmla="*/ 4681 w 686"/>
                  <a:gd name="T41" fmla="*/ 7905 h 1129"/>
                  <a:gd name="T42" fmla="*/ 5186 w 686"/>
                  <a:gd name="T43" fmla="*/ 7744 h 1129"/>
                  <a:gd name="T44" fmla="*/ 5459 w 686"/>
                  <a:gd name="T45" fmla="*/ 8175 h 1129"/>
                  <a:gd name="T46" fmla="*/ 4780 w 686"/>
                  <a:gd name="T47" fmla="*/ 8450 h 1129"/>
                  <a:gd name="T48" fmla="*/ 4689 w 686"/>
                  <a:gd name="T49" fmla="*/ 8559 h 1129"/>
                  <a:gd name="T50" fmla="*/ 4946 w 686"/>
                  <a:gd name="T51" fmla="*/ 9044 h 1129"/>
                  <a:gd name="T52" fmla="*/ 5266 w 686"/>
                  <a:gd name="T53" fmla="*/ 9891 h 1129"/>
                  <a:gd name="T54" fmla="*/ 6071 w 686"/>
                  <a:gd name="T55" fmla="*/ 10959 h 1129"/>
                  <a:gd name="T56" fmla="*/ 5345 w 686"/>
                  <a:gd name="T57" fmla="*/ 11352 h 1129"/>
                  <a:gd name="T58" fmla="*/ 4813 w 686"/>
                  <a:gd name="T59" fmla="*/ 10008 h 1129"/>
                  <a:gd name="T60" fmla="*/ 4381 w 686"/>
                  <a:gd name="T61" fmla="*/ 8991 h 1129"/>
                  <a:gd name="T62" fmla="*/ 4356 w 686"/>
                  <a:gd name="T63" fmla="*/ 8991 h 1129"/>
                  <a:gd name="T64" fmla="*/ 4522 w 686"/>
                  <a:gd name="T65" fmla="*/ 9829 h 1129"/>
                  <a:gd name="T66" fmla="*/ 3885 w 686"/>
                  <a:gd name="T67" fmla="*/ 12126 h 1129"/>
                  <a:gd name="T68" fmla="*/ 3531 w 686"/>
                  <a:gd name="T69" fmla="*/ 11780 h 1129"/>
                  <a:gd name="T70" fmla="*/ 3777 w 686"/>
                  <a:gd name="T71" fmla="*/ 8830 h 1129"/>
                  <a:gd name="T72" fmla="*/ 3539 w 686"/>
                  <a:gd name="T73" fmla="*/ 8397 h 1129"/>
                  <a:gd name="T74" fmla="*/ 2991 w 686"/>
                  <a:gd name="T75" fmla="*/ 7530 h 1129"/>
                  <a:gd name="T76" fmla="*/ 2948 w 686"/>
                  <a:gd name="T77" fmla="*/ 7561 h 1129"/>
                  <a:gd name="T78" fmla="*/ 2718 w 686"/>
                  <a:gd name="T79" fmla="*/ 8850 h 1129"/>
                  <a:gd name="T80" fmla="*/ 2443 w 686"/>
                  <a:gd name="T81" fmla="*/ 8689 h 1129"/>
                  <a:gd name="T82" fmla="*/ 2610 w 686"/>
                  <a:gd name="T83" fmla="*/ 7034 h 1129"/>
                  <a:gd name="T84" fmla="*/ 2459 w 686"/>
                  <a:gd name="T85" fmla="*/ 6606 h 1129"/>
                  <a:gd name="T86" fmla="*/ 1878 w 686"/>
                  <a:gd name="T87" fmla="*/ 5487 h 1129"/>
                  <a:gd name="T88" fmla="*/ 1789 w 686"/>
                  <a:gd name="T89" fmla="*/ 5487 h 1129"/>
                  <a:gd name="T90" fmla="*/ 1373 w 686"/>
                  <a:gd name="T91" fmla="*/ 6348 h 1129"/>
                  <a:gd name="T92" fmla="*/ 920 w 686"/>
                  <a:gd name="T93" fmla="*/ 6017 h 1129"/>
                  <a:gd name="T94" fmla="*/ 1382 w 686"/>
                  <a:gd name="T95" fmla="*/ 4702 h 1129"/>
                  <a:gd name="T96" fmla="*/ 1301 w 686"/>
                  <a:gd name="T97" fmla="*/ 4309 h 1129"/>
                  <a:gd name="T98" fmla="*/ 0 w 686"/>
                  <a:gd name="T99" fmla="*/ 0 h 112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86" h="1129">
                    <a:moveTo>
                      <a:pt x="103" y="0"/>
                    </a:moveTo>
                    <a:cubicBezTo>
                      <a:pt x="103" y="24"/>
                      <a:pt x="112" y="62"/>
                      <a:pt x="128" y="107"/>
                    </a:cubicBezTo>
                    <a:cubicBezTo>
                      <a:pt x="140" y="143"/>
                      <a:pt x="159" y="167"/>
                      <a:pt x="166" y="173"/>
                    </a:cubicBezTo>
                    <a:cubicBezTo>
                      <a:pt x="217" y="219"/>
                      <a:pt x="285" y="242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10" y="244"/>
                      <a:pt x="301" y="315"/>
                      <a:pt x="332" y="316"/>
                    </a:cubicBezTo>
                    <a:cubicBezTo>
                      <a:pt x="294" y="314"/>
                      <a:pt x="254" y="305"/>
                      <a:pt x="215" y="288"/>
                    </a:cubicBezTo>
                    <a:cubicBezTo>
                      <a:pt x="212" y="287"/>
                      <a:pt x="208" y="291"/>
                      <a:pt x="210" y="295"/>
                    </a:cubicBezTo>
                    <a:cubicBezTo>
                      <a:pt x="232" y="338"/>
                      <a:pt x="256" y="382"/>
                      <a:pt x="282" y="427"/>
                    </a:cubicBezTo>
                    <a:cubicBezTo>
                      <a:pt x="294" y="447"/>
                      <a:pt x="305" y="466"/>
                      <a:pt x="315" y="485"/>
                    </a:cubicBezTo>
                    <a:cubicBezTo>
                      <a:pt x="321" y="496"/>
                      <a:pt x="331" y="506"/>
                      <a:pt x="335" y="509"/>
                    </a:cubicBezTo>
                    <a:cubicBezTo>
                      <a:pt x="363" y="529"/>
                      <a:pt x="397" y="537"/>
                      <a:pt x="417" y="537"/>
                    </a:cubicBezTo>
                    <a:cubicBezTo>
                      <a:pt x="423" y="537"/>
                      <a:pt x="428" y="542"/>
                      <a:pt x="428" y="547"/>
                    </a:cubicBezTo>
                    <a:cubicBezTo>
                      <a:pt x="428" y="553"/>
                      <a:pt x="423" y="558"/>
                      <a:pt x="417" y="558"/>
                    </a:cubicBezTo>
                    <a:cubicBezTo>
                      <a:pt x="403" y="558"/>
                      <a:pt x="379" y="554"/>
                      <a:pt x="354" y="543"/>
                    </a:cubicBezTo>
                    <a:cubicBezTo>
                      <a:pt x="351" y="542"/>
                      <a:pt x="345" y="540"/>
                      <a:pt x="350" y="547"/>
                    </a:cubicBezTo>
                    <a:cubicBezTo>
                      <a:pt x="408" y="653"/>
                      <a:pt x="446" y="721"/>
                      <a:pt x="494" y="735"/>
                    </a:cubicBezTo>
                    <a:cubicBezTo>
                      <a:pt x="505" y="737"/>
                      <a:pt x="516" y="737"/>
                      <a:pt x="527" y="736"/>
                    </a:cubicBezTo>
                    <a:cubicBezTo>
                      <a:pt x="528" y="736"/>
                      <a:pt x="528" y="736"/>
                      <a:pt x="529" y="736"/>
                    </a:cubicBezTo>
                    <a:cubicBezTo>
                      <a:pt x="529" y="736"/>
                      <a:pt x="529" y="736"/>
                      <a:pt x="529" y="736"/>
                    </a:cubicBezTo>
                    <a:cubicBezTo>
                      <a:pt x="554" y="734"/>
                      <a:pt x="576" y="728"/>
                      <a:pt x="586" y="721"/>
                    </a:cubicBezTo>
                    <a:cubicBezTo>
                      <a:pt x="617" y="761"/>
                      <a:pt x="617" y="761"/>
                      <a:pt x="617" y="761"/>
                    </a:cubicBezTo>
                    <a:cubicBezTo>
                      <a:pt x="600" y="775"/>
                      <a:pt x="571" y="784"/>
                      <a:pt x="540" y="787"/>
                    </a:cubicBezTo>
                    <a:cubicBezTo>
                      <a:pt x="528" y="787"/>
                      <a:pt x="528" y="791"/>
                      <a:pt x="530" y="797"/>
                    </a:cubicBezTo>
                    <a:cubicBezTo>
                      <a:pt x="531" y="798"/>
                      <a:pt x="555" y="835"/>
                      <a:pt x="559" y="842"/>
                    </a:cubicBezTo>
                    <a:cubicBezTo>
                      <a:pt x="572" y="865"/>
                      <a:pt x="577" y="880"/>
                      <a:pt x="595" y="921"/>
                    </a:cubicBezTo>
                    <a:cubicBezTo>
                      <a:pt x="616" y="959"/>
                      <a:pt x="628" y="991"/>
                      <a:pt x="686" y="1020"/>
                    </a:cubicBezTo>
                    <a:cubicBezTo>
                      <a:pt x="604" y="1057"/>
                      <a:pt x="604" y="1057"/>
                      <a:pt x="604" y="1057"/>
                    </a:cubicBezTo>
                    <a:cubicBezTo>
                      <a:pt x="573" y="1009"/>
                      <a:pt x="559" y="970"/>
                      <a:pt x="544" y="932"/>
                    </a:cubicBezTo>
                    <a:cubicBezTo>
                      <a:pt x="529" y="893"/>
                      <a:pt x="511" y="861"/>
                      <a:pt x="495" y="837"/>
                    </a:cubicBezTo>
                    <a:cubicBezTo>
                      <a:pt x="492" y="833"/>
                      <a:pt x="490" y="834"/>
                      <a:pt x="492" y="837"/>
                    </a:cubicBezTo>
                    <a:cubicBezTo>
                      <a:pt x="502" y="864"/>
                      <a:pt x="509" y="889"/>
                      <a:pt x="511" y="915"/>
                    </a:cubicBezTo>
                    <a:cubicBezTo>
                      <a:pt x="518" y="987"/>
                      <a:pt x="494" y="1059"/>
                      <a:pt x="439" y="1129"/>
                    </a:cubicBezTo>
                    <a:cubicBezTo>
                      <a:pt x="399" y="1097"/>
                      <a:pt x="399" y="1097"/>
                      <a:pt x="399" y="1097"/>
                    </a:cubicBezTo>
                    <a:cubicBezTo>
                      <a:pt x="487" y="984"/>
                      <a:pt x="467" y="893"/>
                      <a:pt x="427" y="822"/>
                    </a:cubicBezTo>
                    <a:cubicBezTo>
                      <a:pt x="420" y="809"/>
                      <a:pt x="402" y="783"/>
                      <a:pt x="400" y="782"/>
                    </a:cubicBezTo>
                    <a:cubicBezTo>
                      <a:pt x="379" y="755"/>
                      <a:pt x="358" y="728"/>
                      <a:pt x="338" y="701"/>
                    </a:cubicBezTo>
                    <a:cubicBezTo>
                      <a:pt x="336" y="698"/>
                      <a:pt x="332" y="696"/>
                      <a:pt x="333" y="704"/>
                    </a:cubicBezTo>
                    <a:cubicBezTo>
                      <a:pt x="332" y="750"/>
                      <a:pt x="322" y="794"/>
                      <a:pt x="307" y="824"/>
                    </a:cubicBezTo>
                    <a:cubicBezTo>
                      <a:pt x="276" y="809"/>
                      <a:pt x="276" y="809"/>
                      <a:pt x="276" y="809"/>
                    </a:cubicBezTo>
                    <a:cubicBezTo>
                      <a:pt x="295" y="772"/>
                      <a:pt x="304" y="711"/>
                      <a:pt x="295" y="655"/>
                    </a:cubicBezTo>
                    <a:cubicBezTo>
                      <a:pt x="293" y="647"/>
                      <a:pt x="288" y="631"/>
                      <a:pt x="278" y="615"/>
                    </a:cubicBezTo>
                    <a:cubicBezTo>
                      <a:pt x="252" y="576"/>
                      <a:pt x="230" y="540"/>
                      <a:pt x="212" y="511"/>
                    </a:cubicBezTo>
                    <a:cubicBezTo>
                      <a:pt x="210" y="507"/>
                      <a:pt x="206" y="498"/>
                      <a:pt x="202" y="511"/>
                    </a:cubicBezTo>
                    <a:cubicBezTo>
                      <a:pt x="186" y="550"/>
                      <a:pt x="165" y="578"/>
                      <a:pt x="155" y="591"/>
                    </a:cubicBezTo>
                    <a:cubicBezTo>
                      <a:pt x="136" y="611"/>
                      <a:pt x="95" y="583"/>
                      <a:pt x="104" y="560"/>
                    </a:cubicBezTo>
                    <a:cubicBezTo>
                      <a:pt x="114" y="547"/>
                      <a:pt x="150" y="499"/>
                      <a:pt x="156" y="438"/>
                    </a:cubicBezTo>
                    <a:cubicBezTo>
                      <a:pt x="156" y="431"/>
                      <a:pt x="160" y="421"/>
                      <a:pt x="147" y="401"/>
                    </a:cubicBezTo>
                    <a:cubicBezTo>
                      <a:pt x="72" y="260"/>
                      <a:pt x="0" y="9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8" name="Freeform 19">
                <a:extLst>
                  <a:ext uri="{FF2B5EF4-FFF2-40B4-BE49-F238E27FC236}">
                    <a16:creationId xmlns:a16="http://schemas.microsoft.com/office/drawing/2014/main" id="{E3EBD2D3-8281-46DD-A63A-90D6963D0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497"/>
                <a:ext cx="126" cy="158"/>
              </a:xfrm>
              <a:custGeom>
                <a:avLst/>
                <a:gdLst>
                  <a:gd name="T0" fmla="*/ 289 w 61"/>
                  <a:gd name="T1" fmla="*/ 0 h 72"/>
                  <a:gd name="T2" fmla="*/ 273 w 61"/>
                  <a:gd name="T3" fmla="*/ 761 h 72"/>
                  <a:gd name="T4" fmla="*/ 289 w 61"/>
                  <a:gd name="T5" fmla="*/ 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72">
                    <a:moveTo>
                      <a:pt x="33" y="0"/>
                    </a:moveTo>
                    <a:cubicBezTo>
                      <a:pt x="9" y="0"/>
                      <a:pt x="0" y="71"/>
                      <a:pt x="31" y="72"/>
                    </a:cubicBezTo>
                    <a:cubicBezTo>
                      <a:pt x="61" y="72"/>
                      <a:pt x="58" y="0"/>
                      <a:pt x="33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9" name="Freeform 20">
                <a:extLst>
                  <a:ext uri="{FF2B5EF4-FFF2-40B4-BE49-F238E27FC236}">
                    <a16:creationId xmlns:a16="http://schemas.microsoft.com/office/drawing/2014/main" id="{091C8A9C-395F-487D-870B-976D652EB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1505"/>
                <a:ext cx="66" cy="139"/>
              </a:xfrm>
              <a:custGeom>
                <a:avLst/>
                <a:gdLst>
                  <a:gd name="T0" fmla="*/ 89 w 32"/>
                  <a:gd name="T1" fmla="*/ 73 h 63"/>
                  <a:gd name="T2" fmla="*/ 60 w 32"/>
                  <a:gd name="T3" fmla="*/ 150 h 63"/>
                  <a:gd name="T4" fmla="*/ 35 w 32"/>
                  <a:gd name="T5" fmla="*/ 214 h 63"/>
                  <a:gd name="T6" fmla="*/ 25 w 32"/>
                  <a:gd name="T7" fmla="*/ 278 h 63"/>
                  <a:gd name="T8" fmla="*/ 17 w 32"/>
                  <a:gd name="T9" fmla="*/ 322 h 63"/>
                  <a:gd name="T10" fmla="*/ 8 w 32"/>
                  <a:gd name="T11" fmla="*/ 364 h 63"/>
                  <a:gd name="T12" fmla="*/ 8 w 32"/>
                  <a:gd name="T13" fmla="*/ 384 h 63"/>
                  <a:gd name="T14" fmla="*/ 8 w 32"/>
                  <a:gd name="T15" fmla="*/ 428 h 63"/>
                  <a:gd name="T16" fmla="*/ 8 w 32"/>
                  <a:gd name="T17" fmla="*/ 505 h 63"/>
                  <a:gd name="T18" fmla="*/ 43 w 32"/>
                  <a:gd name="T19" fmla="*/ 569 h 63"/>
                  <a:gd name="T20" fmla="*/ 89 w 32"/>
                  <a:gd name="T21" fmla="*/ 633 h 63"/>
                  <a:gd name="T22" fmla="*/ 116 w 32"/>
                  <a:gd name="T23" fmla="*/ 642 h 63"/>
                  <a:gd name="T24" fmla="*/ 140 w 32"/>
                  <a:gd name="T25" fmla="*/ 666 h 63"/>
                  <a:gd name="T26" fmla="*/ 184 w 32"/>
                  <a:gd name="T27" fmla="*/ 642 h 63"/>
                  <a:gd name="T28" fmla="*/ 229 w 32"/>
                  <a:gd name="T29" fmla="*/ 560 h 63"/>
                  <a:gd name="T30" fmla="*/ 239 w 32"/>
                  <a:gd name="T31" fmla="*/ 516 h 63"/>
                  <a:gd name="T32" fmla="*/ 272 w 32"/>
                  <a:gd name="T33" fmla="*/ 428 h 63"/>
                  <a:gd name="T34" fmla="*/ 272 w 32"/>
                  <a:gd name="T35" fmla="*/ 346 h 63"/>
                  <a:gd name="T36" fmla="*/ 256 w 32"/>
                  <a:gd name="T37" fmla="*/ 238 h 63"/>
                  <a:gd name="T38" fmla="*/ 256 w 32"/>
                  <a:gd name="T39" fmla="*/ 185 h 63"/>
                  <a:gd name="T40" fmla="*/ 239 w 32"/>
                  <a:gd name="T41" fmla="*/ 126 h 63"/>
                  <a:gd name="T42" fmla="*/ 229 w 32"/>
                  <a:gd name="T43" fmla="*/ 88 h 63"/>
                  <a:gd name="T44" fmla="*/ 212 w 32"/>
                  <a:gd name="T45" fmla="*/ 64 h 63"/>
                  <a:gd name="T46" fmla="*/ 192 w 32"/>
                  <a:gd name="T47" fmla="*/ 20 h 63"/>
                  <a:gd name="T48" fmla="*/ 157 w 32"/>
                  <a:gd name="T49" fmla="*/ 9 h 63"/>
                  <a:gd name="T50" fmla="*/ 124 w 32"/>
                  <a:gd name="T51" fmla="*/ 33 h 63"/>
                  <a:gd name="T52" fmla="*/ 116 w 32"/>
                  <a:gd name="T53" fmla="*/ 64 h 63"/>
                  <a:gd name="T54" fmla="*/ 89 w 32"/>
                  <a:gd name="T55" fmla="*/ 73 h 6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2" h="63">
                    <a:moveTo>
                      <a:pt x="10" y="7"/>
                    </a:moveTo>
                    <a:cubicBezTo>
                      <a:pt x="6" y="9"/>
                      <a:pt x="8" y="11"/>
                      <a:pt x="7" y="14"/>
                    </a:cubicBezTo>
                    <a:cubicBezTo>
                      <a:pt x="7" y="17"/>
                      <a:pt x="4" y="17"/>
                      <a:pt x="4" y="20"/>
                    </a:cubicBezTo>
                    <a:cubicBezTo>
                      <a:pt x="3" y="22"/>
                      <a:pt x="4" y="24"/>
                      <a:pt x="3" y="26"/>
                    </a:cubicBezTo>
                    <a:cubicBezTo>
                      <a:pt x="3" y="27"/>
                      <a:pt x="2" y="28"/>
                      <a:pt x="2" y="30"/>
                    </a:cubicBezTo>
                    <a:cubicBezTo>
                      <a:pt x="1" y="31"/>
                      <a:pt x="1" y="32"/>
                      <a:pt x="1" y="34"/>
                    </a:cubicBezTo>
                    <a:cubicBezTo>
                      <a:pt x="1" y="35"/>
                      <a:pt x="1" y="36"/>
                      <a:pt x="1" y="36"/>
                    </a:cubicBezTo>
                    <a:cubicBezTo>
                      <a:pt x="1" y="38"/>
                      <a:pt x="1" y="38"/>
                      <a:pt x="1" y="40"/>
                    </a:cubicBezTo>
                    <a:cubicBezTo>
                      <a:pt x="2" y="42"/>
                      <a:pt x="0" y="44"/>
                      <a:pt x="1" y="47"/>
                    </a:cubicBezTo>
                    <a:cubicBezTo>
                      <a:pt x="1" y="50"/>
                      <a:pt x="4" y="51"/>
                      <a:pt x="5" y="53"/>
                    </a:cubicBezTo>
                    <a:cubicBezTo>
                      <a:pt x="7" y="56"/>
                      <a:pt x="5" y="59"/>
                      <a:pt x="10" y="59"/>
                    </a:cubicBezTo>
                    <a:cubicBezTo>
                      <a:pt x="11" y="59"/>
                      <a:pt x="11" y="59"/>
                      <a:pt x="13" y="60"/>
                    </a:cubicBezTo>
                    <a:cubicBezTo>
                      <a:pt x="14" y="60"/>
                      <a:pt x="15" y="61"/>
                      <a:pt x="16" y="62"/>
                    </a:cubicBezTo>
                    <a:cubicBezTo>
                      <a:pt x="18" y="63"/>
                      <a:pt x="19" y="61"/>
                      <a:pt x="21" y="60"/>
                    </a:cubicBezTo>
                    <a:cubicBezTo>
                      <a:pt x="23" y="58"/>
                      <a:pt x="26" y="57"/>
                      <a:pt x="26" y="52"/>
                    </a:cubicBezTo>
                    <a:cubicBezTo>
                      <a:pt x="26" y="50"/>
                      <a:pt x="26" y="50"/>
                      <a:pt x="27" y="48"/>
                    </a:cubicBezTo>
                    <a:cubicBezTo>
                      <a:pt x="29" y="46"/>
                      <a:pt x="31" y="43"/>
                      <a:pt x="31" y="40"/>
                    </a:cubicBezTo>
                    <a:cubicBezTo>
                      <a:pt x="31" y="36"/>
                      <a:pt x="31" y="35"/>
                      <a:pt x="31" y="32"/>
                    </a:cubicBezTo>
                    <a:cubicBezTo>
                      <a:pt x="32" y="28"/>
                      <a:pt x="30" y="25"/>
                      <a:pt x="29" y="22"/>
                    </a:cubicBezTo>
                    <a:cubicBezTo>
                      <a:pt x="29" y="20"/>
                      <a:pt x="30" y="18"/>
                      <a:pt x="29" y="17"/>
                    </a:cubicBezTo>
                    <a:cubicBezTo>
                      <a:pt x="29" y="15"/>
                      <a:pt x="28" y="14"/>
                      <a:pt x="27" y="12"/>
                    </a:cubicBezTo>
                    <a:cubicBezTo>
                      <a:pt x="27" y="11"/>
                      <a:pt x="26" y="9"/>
                      <a:pt x="26" y="8"/>
                    </a:cubicBezTo>
                    <a:cubicBezTo>
                      <a:pt x="26" y="7"/>
                      <a:pt x="24" y="6"/>
                      <a:pt x="24" y="6"/>
                    </a:cubicBezTo>
                    <a:cubicBezTo>
                      <a:pt x="23" y="4"/>
                      <a:pt x="23" y="3"/>
                      <a:pt x="22" y="2"/>
                    </a:cubicBezTo>
                    <a:cubicBezTo>
                      <a:pt x="21" y="1"/>
                      <a:pt x="20" y="0"/>
                      <a:pt x="18" y="1"/>
                    </a:cubicBezTo>
                    <a:cubicBezTo>
                      <a:pt x="16" y="1"/>
                      <a:pt x="15" y="2"/>
                      <a:pt x="14" y="3"/>
                    </a:cubicBezTo>
                    <a:cubicBezTo>
                      <a:pt x="13" y="4"/>
                      <a:pt x="13" y="5"/>
                      <a:pt x="13" y="6"/>
                    </a:cubicBezTo>
                    <a:cubicBezTo>
                      <a:pt x="12" y="7"/>
                      <a:pt x="11" y="7"/>
                      <a:pt x="10" y="7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0" name="Freeform 21">
                <a:extLst>
                  <a:ext uri="{FF2B5EF4-FFF2-40B4-BE49-F238E27FC236}">
                    <a16:creationId xmlns:a16="http://schemas.microsoft.com/office/drawing/2014/main" id="{7C48CBA0-2A5B-4063-A78D-0B460D432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861"/>
                <a:ext cx="48" cy="125"/>
              </a:xfrm>
              <a:custGeom>
                <a:avLst/>
                <a:gdLst>
                  <a:gd name="T0" fmla="*/ 0 w 23"/>
                  <a:gd name="T1" fmla="*/ 0 h 57"/>
                  <a:gd name="T2" fmla="*/ 152 w 23"/>
                  <a:gd name="T3" fmla="*/ 601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7">
                    <a:moveTo>
                      <a:pt x="0" y="0"/>
                    </a:moveTo>
                    <a:cubicBezTo>
                      <a:pt x="6" y="11"/>
                      <a:pt x="23" y="43"/>
                      <a:pt x="17" y="5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1" name="Freeform 22">
                <a:extLst>
                  <a:ext uri="{FF2B5EF4-FFF2-40B4-BE49-F238E27FC236}">
                    <a16:creationId xmlns:a16="http://schemas.microsoft.com/office/drawing/2014/main" id="{ACA8B755-DAE6-48EB-94C4-F310A97FE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2138"/>
                <a:ext cx="52" cy="18"/>
              </a:xfrm>
              <a:custGeom>
                <a:avLst/>
                <a:gdLst>
                  <a:gd name="T0" fmla="*/ 0 w 25"/>
                  <a:gd name="T1" fmla="*/ 56 h 8"/>
                  <a:gd name="T2" fmla="*/ 225 w 25"/>
                  <a:gd name="T3" fmla="*/ 92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8">
                    <a:moveTo>
                      <a:pt x="0" y="5"/>
                    </a:moveTo>
                    <a:cubicBezTo>
                      <a:pt x="9" y="0"/>
                      <a:pt x="14" y="4"/>
                      <a:pt x="25" y="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2" name="Freeform 23">
                <a:extLst>
                  <a:ext uri="{FF2B5EF4-FFF2-40B4-BE49-F238E27FC236}">
                    <a16:creationId xmlns:a16="http://schemas.microsoft.com/office/drawing/2014/main" id="{C2F3E0AC-092C-447A-9549-412157444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536"/>
                <a:ext cx="85" cy="58"/>
              </a:xfrm>
              <a:custGeom>
                <a:avLst/>
                <a:gdLst>
                  <a:gd name="T0" fmla="*/ 0 w 41"/>
                  <a:gd name="T1" fmla="*/ 0 h 26"/>
                  <a:gd name="T2" fmla="*/ 365 w 41"/>
                  <a:gd name="T3" fmla="*/ 28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6">
                    <a:moveTo>
                      <a:pt x="0" y="0"/>
                    </a:moveTo>
                    <a:cubicBezTo>
                      <a:pt x="12" y="13"/>
                      <a:pt x="33" y="23"/>
                      <a:pt x="41" y="2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3" name="Oval 24">
                <a:extLst>
                  <a:ext uri="{FF2B5EF4-FFF2-40B4-BE49-F238E27FC236}">
                    <a16:creationId xmlns:a16="http://schemas.microsoft.com/office/drawing/2014/main" id="{3AAD7F9E-286A-4162-B99F-E68BEE4FA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2187"/>
                <a:ext cx="77" cy="82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44" name="Oval 25">
                <a:extLst>
                  <a:ext uri="{FF2B5EF4-FFF2-40B4-BE49-F238E27FC236}">
                    <a16:creationId xmlns:a16="http://schemas.microsoft.com/office/drawing/2014/main" id="{618ABB11-7BC8-4078-B7EB-31BBF2506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0" y="2233"/>
                <a:ext cx="75" cy="80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45" name="Oval 26">
                <a:extLst>
                  <a:ext uri="{FF2B5EF4-FFF2-40B4-BE49-F238E27FC236}">
                    <a16:creationId xmlns:a16="http://schemas.microsoft.com/office/drawing/2014/main" id="{7AC339F2-4A0F-489C-BB5A-0061FE402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0" y="2178"/>
                <a:ext cx="75" cy="80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46" name="Oval 27">
                <a:extLst>
                  <a:ext uri="{FF2B5EF4-FFF2-40B4-BE49-F238E27FC236}">
                    <a16:creationId xmlns:a16="http://schemas.microsoft.com/office/drawing/2014/main" id="{81193ADA-5220-48B5-B140-39426A1F5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2" y="2081"/>
                <a:ext cx="75" cy="80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47" name="Oval 28">
                <a:extLst>
                  <a:ext uri="{FF2B5EF4-FFF2-40B4-BE49-F238E27FC236}">
                    <a16:creationId xmlns:a16="http://schemas.microsoft.com/office/drawing/2014/main" id="{98D555E2-0B51-44E9-9E34-20A4A0852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3" y="1995"/>
                <a:ext cx="74" cy="80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48" name="Oval 29">
                <a:extLst>
                  <a:ext uri="{FF2B5EF4-FFF2-40B4-BE49-F238E27FC236}">
                    <a16:creationId xmlns:a16="http://schemas.microsoft.com/office/drawing/2014/main" id="{086D9D74-D4E2-4B05-97F4-1D202879A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2075"/>
                <a:ext cx="76" cy="79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49" name="Oval 30">
                <a:extLst>
                  <a:ext uri="{FF2B5EF4-FFF2-40B4-BE49-F238E27FC236}">
                    <a16:creationId xmlns:a16="http://schemas.microsoft.com/office/drawing/2014/main" id="{A8896551-59C6-49D9-8D1B-EA553B104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8" y="2017"/>
                <a:ext cx="75" cy="82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50" name="Oval 31">
                <a:extLst>
                  <a:ext uri="{FF2B5EF4-FFF2-40B4-BE49-F238E27FC236}">
                    <a16:creationId xmlns:a16="http://schemas.microsoft.com/office/drawing/2014/main" id="{9B724C22-219F-4049-B3AC-E61C2BF02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2178"/>
                <a:ext cx="95" cy="99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51" name="Oval 32">
                <a:extLst>
                  <a:ext uri="{FF2B5EF4-FFF2-40B4-BE49-F238E27FC236}">
                    <a16:creationId xmlns:a16="http://schemas.microsoft.com/office/drawing/2014/main" id="{48E4F965-DAAB-498B-ADEC-51DE58C7D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7" y="2116"/>
                <a:ext cx="93" cy="100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52" name="Oval 33">
                <a:extLst>
                  <a:ext uri="{FF2B5EF4-FFF2-40B4-BE49-F238E27FC236}">
                    <a16:creationId xmlns:a16="http://schemas.microsoft.com/office/drawing/2014/main" id="{C7B38660-3CBD-4B9E-AF2D-8872D3808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8" y="2026"/>
                <a:ext cx="95" cy="99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53" name="Oval 34">
                <a:extLst>
                  <a:ext uri="{FF2B5EF4-FFF2-40B4-BE49-F238E27FC236}">
                    <a16:creationId xmlns:a16="http://schemas.microsoft.com/office/drawing/2014/main" id="{7FCDB9CD-3C75-4773-B8CB-AEE8805E6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2039"/>
                <a:ext cx="93" cy="102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54" name="Oval 35">
                <a:extLst>
                  <a:ext uri="{FF2B5EF4-FFF2-40B4-BE49-F238E27FC236}">
                    <a16:creationId xmlns:a16="http://schemas.microsoft.com/office/drawing/2014/main" id="{3397F541-FB80-47CF-A652-4FD7F4AFA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112"/>
                <a:ext cx="94" cy="101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55" name="Oval 36">
                <a:extLst>
                  <a:ext uri="{FF2B5EF4-FFF2-40B4-BE49-F238E27FC236}">
                    <a16:creationId xmlns:a16="http://schemas.microsoft.com/office/drawing/2014/main" id="{4AEF66C0-AB36-4948-80BD-7EF94AA7E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0" y="2143"/>
                <a:ext cx="107" cy="115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56" name="Oval 37">
                <a:extLst>
                  <a:ext uri="{FF2B5EF4-FFF2-40B4-BE49-F238E27FC236}">
                    <a16:creationId xmlns:a16="http://schemas.microsoft.com/office/drawing/2014/main" id="{A510B3A1-996F-4D10-AB1F-79504CF9C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5" y="2066"/>
                <a:ext cx="109" cy="117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57" name="Oval 38">
                <a:extLst>
                  <a:ext uri="{FF2B5EF4-FFF2-40B4-BE49-F238E27FC236}">
                    <a16:creationId xmlns:a16="http://schemas.microsoft.com/office/drawing/2014/main" id="{4F51DC96-0C7E-4BD1-9ECA-B4E337BFD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2035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58" name="Oval 39">
                <a:extLst>
                  <a:ext uri="{FF2B5EF4-FFF2-40B4-BE49-F238E27FC236}">
                    <a16:creationId xmlns:a16="http://schemas.microsoft.com/office/drawing/2014/main" id="{C8CDE005-624B-45B4-A73C-C25651319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8" y="2030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59" name="Oval 40">
                <a:extLst>
                  <a:ext uri="{FF2B5EF4-FFF2-40B4-BE49-F238E27FC236}">
                    <a16:creationId xmlns:a16="http://schemas.microsoft.com/office/drawing/2014/main" id="{0267A3CE-716F-4FD6-91CD-2613A65BA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2061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60" name="Oval 41">
                <a:extLst>
                  <a:ext uri="{FF2B5EF4-FFF2-40B4-BE49-F238E27FC236}">
                    <a16:creationId xmlns:a16="http://schemas.microsoft.com/office/drawing/2014/main" id="{39C71353-A847-438B-9854-A09B14CEE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7" y="2061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61" name="Oval 42">
                <a:extLst>
                  <a:ext uri="{FF2B5EF4-FFF2-40B4-BE49-F238E27FC236}">
                    <a16:creationId xmlns:a16="http://schemas.microsoft.com/office/drawing/2014/main" id="{ABE776FD-FDA7-4E12-9BD1-8F21845BA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205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62" name="Oval 43">
                <a:extLst>
                  <a:ext uri="{FF2B5EF4-FFF2-40B4-BE49-F238E27FC236}">
                    <a16:creationId xmlns:a16="http://schemas.microsoft.com/office/drawing/2014/main" id="{A5B786A0-F5BF-4231-A71E-EDC5AADAE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5" y="2088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63" name="Oval 44">
                <a:extLst>
                  <a:ext uri="{FF2B5EF4-FFF2-40B4-BE49-F238E27FC236}">
                    <a16:creationId xmlns:a16="http://schemas.microsoft.com/office/drawing/2014/main" id="{95307D00-1FAB-4179-A4E2-1B9AA6C83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2130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64" name="Oval 45">
                <a:extLst>
                  <a:ext uri="{FF2B5EF4-FFF2-40B4-BE49-F238E27FC236}">
                    <a16:creationId xmlns:a16="http://schemas.microsoft.com/office/drawing/2014/main" id="{F4A4F439-0EB1-4A86-B777-7A94FC88D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8" y="2125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65" name="Oval 46">
                <a:extLst>
                  <a:ext uri="{FF2B5EF4-FFF2-40B4-BE49-F238E27FC236}">
                    <a16:creationId xmlns:a16="http://schemas.microsoft.com/office/drawing/2014/main" id="{4A014A01-5F29-406E-9E54-FCC364C28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9" y="2156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66" name="Oval 47">
                <a:extLst>
                  <a:ext uri="{FF2B5EF4-FFF2-40B4-BE49-F238E27FC236}">
                    <a16:creationId xmlns:a16="http://schemas.microsoft.com/office/drawing/2014/main" id="{31D048E9-C4AE-4D1E-B85B-E96A4B400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4" y="2167"/>
                <a:ext cx="23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67" name="Oval 48">
                <a:extLst>
                  <a:ext uri="{FF2B5EF4-FFF2-40B4-BE49-F238E27FC236}">
                    <a16:creationId xmlns:a16="http://schemas.microsoft.com/office/drawing/2014/main" id="{37088DF2-7B5E-4AE2-9097-33035D00E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4" y="2194"/>
                <a:ext cx="9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68" name="Oval 49">
                <a:extLst>
                  <a:ext uri="{FF2B5EF4-FFF2-40B4-BE49-F238E27FC236}">
                    <a16:creationId xmlns:a16="http://schemas.microsoft.com/office/drawing/2014/main" id="{BD76A007-3587-448E-A9AC-199DBC27C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2041"/>
                <a:ext cx="23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69" name="Oval 50">
                <a:extLst>
                  <a:ext uri="{FF2B5EF4-FFF2-40B4-BE49-F238E27FC236}">
                    <a16:creationId xmlns:a16="http://schemas.microsoft.com/office/drawing/2014/main" id="{7B7A4C17-D33F-444A-95FA-BDA04430E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9" y="203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70" name="Oval 51">
                <a:extLst>
                  <a:ext uri="{FF2B5EF4-FFF2-40B4-BE49-F238E27FC236}">
                    <a16:creationId xmlns:a16="http://schemas.microsoft.com/office/drawing/2014/main" id="{5961271A-7177-46FA-9191-018EE3C0F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2086"/>
                <a:ext cx="23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71" name="Oval 52">
                <a:extLst>
                  <a:ext uri="{FF2B5EF4-FFF2-40B4-BE49-F238E27FC236}">
                    <a16:creationId xmlns:a16="http://schemas.microsoft.com/office/drawing/2014/main" id="{8B94B002-675B-49F5-9E08-1253DCB36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2081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72" name="Oval 53">
                <a:extLst>
                  <a:ext uri="{FF2B5EF4-FFF2-40B4-BE49-F238E27FC236}">
                    <a16:creationId xmlns:a16="http://schemas.microsoft.com/office/drawing/2014/main" id="{33790026-967F-434D-8AE7-A95F2D5495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" y="2116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73" name="Freeform 54">
                <a:extLst>
                  <a:ext uri="{FF2B5EF4-FFF2-40B4-BE49-F238E27FC236}">
                    <a16:creationId xmlns:a16="http://schemas.microsoft.com/office/drawing/2014/main" id="{ED9F51A1-8469-4219-A5CA-33B330D86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" y="1534"/>
                <a:ext cx="29" cy="24"/>
              </a:xfrm>
              <a:custGeom>
                <a:avLst/>
                <a:gdLst>
                  <a:gd name="T0" fmla="*/ 0 w 14"/>
                  <a:gd name="T1" fmla="*/ 44 h 11"/>
                  <a:gd name="T2" fmla="*/ 64 w 14"/>
                  <a:gd name="T3" fmla="*/ 9 h 11"/>
                  <a:gd name="T4" fmla="*/ 44 w 14"/>
                  <a:gd name="T5" fmla="*/ 105 h 11"/>
                  <a:gd name="T6" fmla="*/ 124 w 14"/>
                  <a:gd name="T7" fmla="*/ 4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0" y="4"/>
                    </a:moveTo>
                    <a:cubicBezTo>
                      <a:pt x="1" y="2"/>
                      <a:pt x="4" y="0"/>
                      <a:pt x="7" y="1"/>
                    </a:cubicBezTo>
                    <a:cubicBezTo>
                      <a:pt x="7" y="4"/>
                      <a:pt x="3" y="8"/>
                      <a:pt x="5" y="10"/>
                    </a:cubicBezTo>
                    <a:cubicBezTo>
                      <a:pt x="7" y="11"/>
                      <a:pt x="13" y="5"/>
                      <a:pt x="14" y="4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4" name="Freeform 55">
                <a:extLst>
                  <a:ext uri="{FF2B5EF4-FFF2-40B4-BE49-F238E27FC236}">
                    <a16:creationId xmlns:a16="http://schemas.microsoft.com/office/drawing/2014/main" id="{29952932-B30C-480C-91D2-9A36139A5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925"/>
                <a:ext cx="31" cy="57"/>
              </a:xfrm>
              <a:custGeom>
                <a:avLst/>
                <a:gdLst>
                  <a:gd name="T0" fmla="*/ 35 w 15"/>
                  <a:gd name="T1" fmla="*/ 254 h 26"/>
                  <a:gd name="T2" fmla="*/ 116 w 15"/>
                  <a:gd name="T3" fmla="*/ 241 h 26"/>
                  <a:gd name="T4" fmla="*/ 0 w 15"/>
                  <a:gd name="T5" fmla="*/ 178 h 26"/>
                  <a:gd name="T6" fmla="*/ 99 w 15"/>
                  <a:gd name="T7" fmla="*/ 116 h 26"/>
                  <a:gd name="T8" fmla="*/ 0 w 15"/>
                  <a:gd name="T9" fmla="*/ 4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6">
                    <a:moveTo>
                      <a:pt x="4" y="24"/>
                    </a:moveTo>
                    <a:cubicBezTo>
                      <a:pt x="7" y="25"/>
                      <a:pt x="12" y="26"/>
                      <a:pt x="13" y="23"/>
                    </a:cubicBezTo>
                    <a:cubicBezTo>
                      <a:pt x="15" y="16"/>
                      <a:pt x="3" y="17"/>
                      <a:pt x="0" y="17"/>
                    </a:cubicBezTo>
                    <a:cubicBezTo>
                      <a:pt x="3" y="13"/>
                      <a:pt x="10" y="13"/>
                      <a:pt x="11" y="11"/>
                    </a:cubicBezTo>
                    <a:cubicBezTo>
                      <a:pt x="15" y="5"/>
                      <a:pt x="5" y="0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5" name="Freeform 56">
                <a:extLst>
                  <a:ext uri="{FF2B5EF4-FFF2-40B4-BE49-F238E27FC236}">
                    <a16:creationId xmlns:a16="http://schemas.microsoft.com/office/drawing/2014/main" id="{62A8EE07-EA90-4322-92B5-CEAA83A71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2132"/>
                <a:ext cx="25" cy="33"/>
              </a:xfrm>
              <a:custGeom>
                <a:avLst/>
                <a:gdLst>
                  <a:gd name="T0" fmla="*/ 0 w 12"/>
                  <a:gd name="T1" fmla="*/ 44 h 15"/>
                  <a:gd name="T2" fmla="*/ 44 w 12"/>
                  <a:gd name="T3" fmla="*/ 106 h 15"/>
                  <a:gd name="T4" fmla="*/ 56 w 12"/>
                  <a:gd name="T5" fmla="*/ 0 h 15"/>
                  <a:gd name="T6" fmla="*/ 100 w 12"/>
                  <a:gd name="T7" fmla="*/ 16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0" y="4"/>
                    </a:moveTo>
                    <a:cubicBezTo>
                      <a:pt x="1" y="7"/>
                      <a:pt x="2" y="9"/>
                      <a:pt x="5" y="10"/>
                    </a:cubicBezTo>
                    <a:cubicBezTo>
                      <a:pt x="7" y="7"/>
                      <a:pt x="6" y="3"/>
                      <a:pt x="6" y="0"/>
                    </a:cubicBezTo>
                    <a:cubicBezTo>
                      <a:pt x="12" y="0"/>
                      <a:pt x="11" y="10"/>
                      <a:pt x="11" y="1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6" name="Freeform 57">
                <a:extLst>
                  <a:ext uri="{FF2B5EF4-FFF2-40B4-BE49-F238E27FC236}">
                    <a16:creationId xmlns:a16="http://schemas.microsoft.com/office/drawing/2014/main" id="{AF9F0A0C-C8F4-4D0D-8B32-0524F3C19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3030"/>
                <a:ext cx="147" cy="35"/>
              </a:xfrm>
              <a:custGeom>
                <a:avLst/>
                <a:gdLst>
                  <a:gd name="T0" fmla="*/ 0 w 71"/>
                  <a:gd name="T1" fmla="*/ 61 h 16"/>
                  <a:gd name="T2" fmla="*/ 629 w 71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16">
                    <a:moveTo>
                      <a:pt x="0" y="6"/>
                    </a:moveTo>
                    <a:cubicBezTo>
                      <a:pt x="18" y="2"/>
                      <a:pt x="54" y="16"/>
                      <a:pt x="71" y="0"/>
                    </a:cubicBezTo>
                  </a:path>
                </a:pathLst>
              </a:custGeom>
              <a:noFill/>
              <a:ln w="19050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7" name="Freeform 58">
                <a:extLst>
                  <a:ext uri="{FF2B5EF4-FFF2-40B4-BE49-F238E27FC236}">
                    <a16:creationId xmlns:a16="http://schemas.microsoft.com/office/drawing/2014/main" id="{327A2564-E6F6-42CA-B4AB-D1912EA47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2986"/>
                <a:ext cx="81" cy="61"/>
              </a:xfrm>
              <a:custGeom>
                <a:avLst/>
                <a:gdLst>
                  <a:gd name="T0" fmla="*/ 0 w 39"/>
                  <a:gd name="T1" fmla="*/ 290 h 28"/>
                  <a:gd name="T2" fmla="*/ 349 w 39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8">
                    <a:moveTo>
                      <a:pt x="0" y="28"/>
                    </a:moveTo>
                    <a:cubicBezTo>
                      <a:pt x="18" y="23"/>
                      <a:pt x="34" y="13"/>
                      <a:pt x="39" y="0"/>
                    </a:cubicBezTo>
                  </a:path>
                </a:pathLst>
              </a:custGeom>
              <a:noFill/>
              <a:ln w="19050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8" name="Freeform 59">
                <a:extLst>
                  <a:ext uri="{FF2B5EF4-FFF2-40B4-BE49-F238E27FC236}">
                    <a16:creationId xmlns:a16="http://schemas.microsoft.com/office/drawing/2014/main" id="{B8B583E6-9B6B-43FE-A97F-EBA6A93ED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2908"/>
                <a:ext cx="69" cy="137"/>
              </a:xfrm>
              <a:custGeom>
                <a:avLst/>
                <a:gdLst>
                  <a:gd name="T0" fmla="*/ 0 w 33"/>
                  <a:gd name="T1" fmla="*/ 0 h 62"/>
                  <a:gd name="T2" fmla="*/ 301 w 33"/>
                  <a:gd name="T3" fmla="*/ 670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62">
                    <a:moveTo>
                      <a:pt x="0" y="0"/>
                    </a:moveTo>
                    <a:cubicBezTo>
                      <a:pt x="5" y="20"/>
                      <a:pt x="14" y="41"/>
                      <a:pt x="33" y="62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9" name="Freeform 60">
                <a:extLst>
                  <a:ext uri="{FF2B5EF4-FFF2-40B4-BE49-F238E27FC236}">
                    <a16:creationId xmlns:a16="http://schemas.microsoft.com/office/drawing/2014/main" id="{8BB5FCD6-DE46-4736-803E-86049631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2950"/>
                <a:ext cx="66" cy="313"/>
              </a:xfrm>
              <a:custGeom>
                <a:avLst/>
                <a:gdLst>
                  <a:gd name="T0" fmla="*/ 132 w 32"/>
                  <a:gd name="T1" fmla="*/ 0 h 142"/>
                  <a:gd name="T2" fmla="*/ 0 w 32"/>
                  <a:gd name="T3" fmla="*/ 1521 h 1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42">
                    <a:moveTo>
                      <a:pt x="15" y="0"/>
                    </a:moveTo>
                    <a:cubicBezTo>
                      <a:pt x="22" y="22"/>
                      <a:pt x="32" y="74"/>
                      <a:pt x="0" y="142"/>
                    </a:cubicBezTo>
                  </a:path>
                </a:pathLst>
              </a:custGeom>
              <a:noFill/>
              <a:ln w="1905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0" name="Freeform 61">
                <a:extLst>
                  <a:ext uri="{FF2B5EF4-FFF2-40B4-BE49-F238E27FC236}">
                    <a16:creationId xmlns:a16="http://schemas.microsoft.com/office/drawing/2014/main" id="{BF2DD6B0-829D-4A31-9A62-67F68A339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888"/>
                <a:ext cx="38" cy="106"/>
              </a:xfrm>
              <a:custGeom>
                <a:avLst/>
                <a:gdLst>
                  <a:gd name="T0" fmla="*/ 0 w 18"/>
                  <a:gd name="T1" fmla="*/ 0 h 48"/>
                  <a:gd name="T2" fmla="*/ 169 w 18"/>
                  <a:gd name="T3" fmla="*/ 517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8">
                    <a:moveTo>
                      <a:pt x="0" y="0"/>
                    </a:moveTo>
                    <a:cubicBezTo>
                      <a:pt x="18" y="34"/>
                      <a:pt x="18" y="48"/>
                      <a:pt x="18" y="48"/>
                    </a:cubicBezTo>
                  </a:path>
                </a:pathLst>
              </a:custGeom>
              <a:noFill/>
              <a:ln w="19050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1" name="Freeform 62">
                <a:extLst>
                  <a:ext uri="{FF2B5EF4-FFF2-40B4-BE49-F238E27FC236}">
                    <a16:creationId xmlns:a16="http://schemas.microsoft.com/office/drawing/2014/main" id="{E4B273B9-C58C-4F02-8828-DFB0174DB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2317"/>
                <a:ext cx="848" cy="1132"/>
              </a:xfrm>
              <a:custGeom>
                <a:avLst/>
                <a:gdLst>
                  <a:gd name="T0" fmla="*/ 2823 w 410"/>
                  <a:gd name="T1" fmla="*/ 3277 h 513"/>
                  <a:gd name="T2" fmla="*/ 2503 w 410"/>
                  <a:gd name="T3" fmla="*/ 2429 h 513"/>
                  <a:gd name="T4" fmla="*/ 2246 w 410"/>
                  <a:gd name="T5" fmla="*/ 1942 h 513"/>
                  <a:gd name="T6" fmla="*/ 2327 w 410"/>
                  <a:gd name="T7" fmla="*/ 1836 h 513"/>
                  <a:gd name="T8" fmla="*/ 3016 w 410"/>
                  <a:gd name="T9" fmla="*/ 1558 h 513"/>
                  <a:gd name="T10" fmla="*/ 2743 w 410"/>
                  <a:gd name="T11" fmla="*/ 1130 h 513"/>
                  <a:gd name="T12" fmla="*/ 2238 w 410"/>
                  <a:gd name="T13" fmla="*/ 1291 h 513"/>
                  <a:gd name="T14" fmla="*/ 2238 w 410"/>
                  <a:gd name="T15" fmla="*/ 1291 h 513"/>
                  <a:gd name="T16" fmla="*/ 2219 w 410"/>
                  <a:gd name="T17" fmla="*/ 1291 h 513"/>
                  <a:gd name="T18" fmla="*/ 1930 w 410"/>
                  <a:gd name="T19" fmla="*/ 1280 h 513"/>
                  <a:gd name="T20" fmla="*/ 993 w 410"/>
                  <a:gd name="T21" fmla="*/ 0 h 513"/>
                  <a:gd name="T22" fmla="*/ 25 w 410"/>
                  <a:gd name="T23" fmla="*/ 0 h 513"/>
                  <a:gd name="T24" fmla="*/ 159 w 410"/>
                  <a:gd name="T25" fmla="*/ 419 h 513"/>
                  <a:gd name="T26" fmla="*/ 0 w 410"/>
                  <a:gd name="T27" fmla="*/ 2074 h 513"/>
                  <a:gd name="T28" fmla="*/ 273 w 410"/>
                  <a:gd name="T29" fmla="*/ 2235 h 513"/>
                  <a:gd name="T30" fmla="*/ 505 w 410"/>
                  <a:gd name="T31" fmla="*/ 944 h 513"/>
                  <a:gd name="T32" fmla="*/ 548 w 410"/>
                  <a:gd name="T33" fmla="*/ 916 h 513"/>
                  <a:gd name="T34" fmla="*/ 1094 w 410"/>
                  <a:gd name="T35" fmla="*/ 1783 h 513"/>
                  <a:gd name="T36" fmla="*/ 1334 w 410"/>
                  <a:gd name="T37" fmla="*/ 2215 h 513"/>
                  <a:gd name="T38" fmla="*/ 1086 w 410"/>
                  <a:gd name="T39" fmla="*/ 5166 h 513"/>
                  <a:gd name="T40" fmla="*/ 1442 w 410"/>
                  <a:gd name="T41" fmla="*/ 5512 h 513"/>
                  <a:gd name="T42" fmla="*/ 2079 w 410"/>
                  <a:gd name="T43" fmla="*/ 3213 h 513"/>
                  <a:gd name="T44" fmla="*/ 1913 w 410"/>
                  <a:gd name="T45" fmla="*/ 2377 h 513"/>
                  <a:gd name="T46" fmla="*/ 1930 w 410"/>
                  <a:gd name="T47" fmla="*/ 2377 h 513"/>
                  <a:gd name="T48" fmla="*/ 2370 w 410"/>
                  <a:gd name="T49" fmla="*/ 3394 h 513"/>
                  <a:gd name="T50" fmla="*/ 2900 w 410"/>
                  <a:gd name="T51" fmla="*/ 4738 h 513"/>
                  <a:gd name="T52" fmla="*/ 3628 w 410"/>
                  <a:gd name="T53" fmla="*/ 4338 h 513"/>
                  <a:gd name="T54" fmla="*/ 2823 w 410"/>
                  <a:gd name="T55" fmla="*/ 3277 h 51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410" h="513">
                    <a:moveTo>
                      <a:pt x="319" y="305"/>
                    </a:moveTo>
                    <a:cubicBezTo>
                      <a:pt x="301" y="264"/>
                      <a:pt x="296" y="249"/>
                      <a:pt x="283" y="226"/>
                    </a:cubicBezTo>
                    <a:cubicBezTo>
                      <a:pt x="279" y="219"/>
                      <a:pt x="255" y="182"/>
                      <a:pt x="254" y="181"/>
                    </a:cubicBezTo>
                    <a:cubicBezTo>
                      <a:pt x="252" y="175"/>
                      <a:pt x="252" y="171"/>
                      <a:pt x="263" y="171"/>
                    </a:cubicBezTo>
                    <a:cubicBezTo>
                      <a:pt x="295" y="168"/>
                      <a:pt x="324" y="159"/>
                      <a:pt x="341" y="145"/>
                    </a:cubicBezTo>
                    <a:cubicBezTo>
                      <a:pt x="310" y="105"/>
                      <a:pt x="310" y="105"/>
                      <a:pt x="310" y="105"/>
                    </a:cubicBezTo>
                    <a:cubicBezTo>
                      <a:pt x="300" y="112"/>
                      <a:pt x="278" y="118"/>
                      <a:pt x="253" y="120"/>
                    </a:cubicBezTo>
                    <a:cubicBezTo>
                      <a:pt x="253" y="120"/>
                      <a:pt x="253" y="120"/>
                      <a:pt x="253" y="120"/>
                    </a:cubicBezTo>
                    <a:cubicBezTo>
                      <a:pt x="252" y="120"/>
                      <a:pt x="251" y="120"/>
                      <a:pt x="251" y="120"/>
                    </a:cubicBezTo>
                    <a:cubicBezTo>
                      <a:pt x="240" y="121"/>
                      <a:pt x="229" y="121"/>
                      <a:pt x="218" y="119"/>
                    </a:cubicBezTo>
                    <a:cubicBezTo>
                      <a:pt x="181" y="109"/>
                      <a:pt x="151" y="66"/>
                      <a:pt x="11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2" y="15"/>
                      <a:pt x="17" y="31"/>
                      <a:pt x="18" y="39"/>
                    </a:cubicBezTo>
                    <a:cubicBezTo>
                      <a:pt x="28" y="95"/>
                      <a:pt x="19" y="156"/>
                      <a:pt x="0" y="193"/>
                    </a:cubicBezTo>
                    <a:cubicBezTo>
                      <a:pt x="31" y="208"/>
                      <a:pt x="31" y="208"/>
                      <a:pt x="31" y="208"/>
                    </a:cubicBezTo>
                    <a:cubicBezTo>
                      <a:pt x="46" y="178"/>
                      <a:pt x="56" y="134"/>
                      <a:pt x="57" y="88"/>
                    </a:cubicBezTo>
                    <a:cubicBezTo>
                      <a:pt x="56" y="80"/>
                      <a:pt x="60" y="82"/>
                      <a:pt x="62" y="85"/>
                    </a:cubicBezTo>
                    <a:cubicBezTo>
                      <a:pt x="82" y="112"/>
                      <a:pt x="103" y="139"/>
                      <a:pt x="124" y="166"/>
                    </a:cubicBezTo>
                    <a:cubicBezTo>
                      <a:pt x="126" y="167"/>
                      <a:pt x="144" y="193"/>
                      <a:pt x="151" y="206"/>
                    </a:cubicBezTo>
                    <a:cubicBezTo>
                      <a:pt x="191" y="277"/>
                      <a:pt x="211" y="368"/>
                      <a:pt x="123" y="481"/>
                    </a:cubicBezTo>
                    <a:cubicBezTo>
                      <a:pt x="163" y="513"/>
                      <a:pt x="163" y="513"/>
                      <a:pt x="163" y="513"/>
                    </a:cubicBezTo>
                    <a:cubicBezTo>
                      <a:pt x="218" y="443"/>
                      <a:pt x="242" y="371"/>
                      <a:pt x="235" y="299"/>
                    </a:cubicBezTo>
                    <a:cubicBezTo>
                      <a:pt x="233" y="273"/>
                      <a:pt x="226" y="248"/>
                      <a:pt x="216" y="221"/>
                    </a:cubicBezTo>
                    <a:cubicBezTo>
                      <a:pt x="214" y="218"/>
                      <a:pt x="216" y="217"/>
                      <a:pt x="218" y="221"/>
                    </a:cubicBezTo>
                    <a:cubicBezTo>
                      <a:pt x="235" y="245"/>
                      <a:pt x="253" y="277"/>
                      <a:pt x="268" y="316"/>
                    </a:cubicBezTo>
                    <a:cubicBezTo>
                      <a:pt x="283" y="354"/>
                      <a:pt x="297" y="393"/>
                      <a:pt x="328" y="441"/>
                    </a:cubicBezTo>
                    <a:cubicBezTo>
                      <a:pt x="410" y="404"/>
                      <a:pt x="410" y="404"/>
                      <a:pt x="410" y="404"/>
                    </a:cubicBezTo>
                    <a:cubicBezTo>
                      <a:pt x="352" y="375"/>
                      <a:pt x="340" y="343"/>
                      <a:pt x="319" y="305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2" name="Freeform 63">
                <a:extLst>
                  <a:ext uri="{FF2B5EF4-FFF2-40B4-BE49-F238E27FC236}">
                    <a16:creationId xmlns:a16="http://schemas.microsoft.com/office/drawing/2014/main" id="{A2956E5A-C159-4C3B-B22B-1C0B3ABF3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725"/>
                <a:ext cx="107" cy="331"/>
              </a:xfrm>
              <a:custGeom>
                <a:avLst/>
                <a:gdLst>
                  <a:gd name="T0" fmla="*/ 0 w 52"/>
                  <a:gd name="T1" fmla="*/ 0 h 150"/>
                  <a:gd name="T2" fmla="*/ 372 w 52"/>
                  <a:gd name="T3" fmla="*/ 1611 h 150"/>
                  <a:gd name="T4" fmla="*/ 0 w 52"/>
                  <a:gd name="T5" fmla="*/ 0 h 1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50">
                    <a:moveTo>
                      <a:pt x="0" y="0"/>
                    </a:moveTo>
                    <a:cubicBezTo>
                      <a:pt x="24" y="40"/>
                      <a:pt x="52" y="93"/>
                      <a:pt x="43" y="150"/>
                    </a:cubicBezTo>
                    <a:cubicBezTo>
                      <a:pt x="50" y="102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3" name="Freeform 64">
                <a:extLst>
                  <a:ext uri="{FF2B5EF4-FFF2-40B4-BE49-F238E27FC236}">
                    <a16:creationId xmlns:a16="http://schemas.microsoft.com/office/drawing/2014/main" id="{A545D8F7-745E-41EF-8B74-71D83606A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2836"/>
                <a:ext cx="91" cy="198"/>
              </a:xfrm>
              <a:custGeom>
                <a:avLst/>
                <a:gdLst>
                  <a:gd name="T0" fmla="*/ 0 w 44"/>
                  <a:gd name="T1" fmla="*/ 0 h 90"/>
                  <a:gd name="T2" fmla="*/ 389 w 44"/>
                  <a:gd name="T3" fmla="*/ 959 h 9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90">
                    <a:moveTo>
                      <a:pt x="0" y="0"/>
                    </a:moveTo>
                    <a:cubicBezTo>
                      <a:pt x="17" y="16"/>
                      <a:pt x="38" y="65"/>
                      <a:pt x="44" y="9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4" name="Freeform 65">
                <a:extLst>
                  <a:ext uri="{FF2B5EF4-FFF2-40B4-BE49-F238E27FC236}">
                    <a16:creationId xmlns:a16="http://schemas.microsoft.com/office/drawing/2014/main" id="{D0B48274-2956-4303-8DD2-8ED139F80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2496"/>
                <a:ext cx="69" cy="165"/>
              </a:xfrm>
              <a:custGeom>
                <a:avLst/>
                <a:gdLst>
                  <a:gd name="T0" fmla="*/ 284 w 33"/>
                  <a:gd name="T1" fmla="*/ 0 h 75"/>
                  <a:gd name="T2" fmla="*/ 245 w 33"/>
                  <a:gd name="T3" fmla="*/ 693 h 75"/>
                  <a:gd name="T4" fmla="*/ 100 w 33"/>
                  <a:gd name="T5" fmla="*/ 799 h 75"/>
                  <a:gd name="T6" fmla="*/ 0 w 33"/>
                  <a:gd name="T7" fmla="*/ 605 h 75"/>
                  <a:gd name="T8" fmla="*/ 8 w 33"/>
                  <a:gd name="T9" fmla="*/ 427 h 75"/>
                  <a:gd name="T10" fmla="*/ 157 w 33"/>
                  <a:gd name="T11" fmla="*/ 202 h 75"/>
                  <a:gd name="T12" fmla="*/ 157 w 33"/>
                  <a:gd name="T13" fmla="*/ 565 h 75"/>
                  <a:gd name="T14" fmla="*/ 284 w 33"/>
                  <a:gd name="T15" fmla="*/ 0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75">
                    <a:moveTo>
                      <a:pt x="31" y="0"/>
                    </a:moveTo>
                    <a:cubicBezTo>
                      <a:pt x="33" y="16"/>
                      <a:pt x="29" y="52"/>
                      <a:pt x="27" y="65"/>
                    </a:cubicBezTo>
                    <a:cubicBezTo>
                      <a:pt x="21" y="68"/>
                      <a:pt x="13" y="69"/>
                      <a:pt x="11" y="75"/>
                    </a:cubicBezTo>
                    <a:cubicBezTo>
                      <a:pt x="9" y="66"/>
                      <a:pt x="3" y="60"/>
                      <a:pt x="0" y="57"/>
                    </a:cubicBezTo>
                    <a:cubicBezTo>
                      <a:pt x="1" y="48"/>
                      <a:pt x="1" y="40"/>
                      <a:pt x="1" y="4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20" y="42"/>
                      <a:pt x="17" y="53"/>
                    </a:cubicBezTo>
                    <a:cubicBezTo>
                      <a:pt x="22" y="54"/>
                      <a:pt x="30" y="27"/>
                      <a:pt x="31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5" name="Freeform 66">
                <a:extLst>
                  <a:ext uri="{FF2B5EF4-FFF2-40B4-BE49-F238E27FC236}">
                    <a16:creationId xmlns:a16="http://schemas.microsoft.com/office/drawing/2014/main" id="{8561FDF5-5379-4739-B304-0A6E9C996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2597"/>
                <a:ext cx="54" cy="93"/>
              </a:xfrm>
              <a:custGeom>
                <a:avLst/>
                <a:gdLst>
                  <a:gd name="T0" fmla="*/ 152 w 26"/>
                  <a:gd name="T1" fmla="*/ 0 h 42"/>
                  <a:gd name="T2" fmla="*/ 100 w 26"/>
                  <a:gd name="T3" fmla="*/ 436 h 42"/>
                  <a:gd name="T4" fmla="*/ 0 w 26"/>
                  <a:gd name="T5" fmla="*/ 314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42">
                    <a:moveTo>
                      <a:pt x="17" y="0"/>
                    </a:moveTo>
                    <a:cubicBezTo>
                      <a:pt x="26" y="12"/>
                      <a:pt x="18" y="37"/>
                      <a:pt x="11" y="40"/>
                    </a:cubicBezTo>
                    <a:cubicBezTo>
                      <a:pt x="4" y="42"/>
                      <a:pt x="0" y="29"/>
                      <a:pt x="0" y="29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6" name="Freeform 67">
                <a:extLst>
                  <a:ext uri="{FF2B5EF4-FFF2-40B4-BE49-F238E27FC236}">
                    <a16:creationId xmlns:a16="http://schemas.microsoft.com/office/drawing/2014/main" id="{6BCBA9F2-93CD-44F1-B265-213AB7B85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2542"/>
                <a:ext cx="166" cy="128"/>
              </a:xfrm>
              <a:custGeom>
                <a:avLst/>
                <a:gdLst>
                  <a:gd name="T0" fmla="*/ 0 w 80"/>
                  <a:gd name="T1" fmla="*/ 0 h 58"/>
                  <a:gd name="T2" fmla="*/ 91 w 80"/>
                  <a:gd name="T3" fmla="*/ 205 h 58"/>
                  <a:gd name="T4" fmla="*/ 376 w 80"/>
                  <a:gd name="T5" fmla="*/ 452 h 58"/>
                  <a:gd name="T6" fmla="*/ 681 w 80"/>
                  <a:gd name="T7" fmla="*/ 399 h 58"/>
                  <a:gd name="T8" fmla="*/ 332 w 80"/>
                  <a:gd name="T9" fmla="*/ 15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58">
                    <a:moveTo>
                      <a:pt x="0" y="0"/>
                    </a:moveTo>
                    <a:cubicBezTo>
                      <a:pt x="0" y="13"/>
                      <a:pt x="8" y="17"/>
                      <a:pt x="10" y="19"/>
                    </a:cubicBezTo>
                    <a:cubicBezTo>
                      <a:pt x="8" y="26"/>
                      <a:pt x="22" y="48"/>
                      <a:pt x="42" y="42"/>
                    </a:cubicBezTo>
                    <a:cubicBezTo>
                      <a:pt x="46" y="52"/>
                      <a:pt x="73" y="58"/>
                      <a:pt x="76" y="37"/>
                    </a:cubicBezTo>
                    <a:cubicBezTo>
                      <a:pt x="80" y="15"/>
                      <a:pt x="37" y="14"/>
                      <a:pt x="37" y="14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7" name="Freeform 68">
                <a:extLst>
                  <a:ext uri="{FF2B5EF4-FFF2-40B4-BE49-F238E27FC236}">
                    <a16:creationId xmlns:a16="http://schemas.microsoft.com/office/drawing/2014/main" id="{041D43C7-B708-49A2-8C62-995215C8F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584"/>
                <a:ext cx="80" cy="110"/>
              </a:xfrm>
              <a:custGeom>
                <a:avLst/>
                <a:gdLst>
                  <a:gd name="T0" fmla="*/ 0 w 39"/>
                  <a:gd name="T1" fmla="*/ 330 h 50"/>
                  <a:gd name="T2" fmla="*/ 33 w 39"/>
                  <a:gd name="T3" fmla="*/ 532 h 50"/>
                  <a:gd name="T4" fmla="*/ 240 w 39"/>
                  <a:gd name="T5" fmla="*/ 488 h 50"/>
                  <a:gd name="T6" fmla="*/ 336 w 39"/>
                  <a:gd name="T7" fmla="*/ 275 h 50"/>
                  <a:gd name="T8" fmla="*/ 261 w 39"/>
                  <a:gd name="T9" fmla="*/ 106 h 50"/>
                  <a:gd name="T10" fmla="*/ 181 w 39"/>
                  <a:gd name="T11" fmla="*/ 0 h 50"/>
                  <a:gd name="T12" fmla="*/ 189 w 39"/>
                  <a:gd name="T13" fmla="*/ 299 h 50"/>
                  <a:gd name="T14" fmla="*/ 0 w 39"/>
                  <a:gd name="T15" fmla="*/ 33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50">
                    <a:moveTo>
                      <a:pt x="0" y="31"/>
                    </a:moveTo>
                    <a:cubicBezTo>
                      <a:pt x="0" y="42"/>
                      <a:pt x="2" y="48"/>
                      <a:pt x="4" y="50"/>
                    </a:cubicBezTo>
                    <a:cubicBezTo>
                      <a:pt x="10" y="45"/>
                      <a:pt x="28" y="46"/>
                      <a:pt x="28" y="4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9" y="26"/>
                      <a:pt x="33" y="10"/>
                      <a:pt x="30" y="10"/>
                    </a:cubicBezTo>
                    <a:cubicBezTo>
                      <a:pt x="28" y="10"/>
                      <a:pt x="21" y="0"/>
                      <a:pt x="21" y="0"/>
                    </a:cubicBezTo>
                    <a:cubicBezTo>
                      <a:pt x="21" y="0"/>
                      <a:pt x="25" y="20"/>
                      <a:pt x="22" y="28"/>
                    </a:cubicBezTo>
                    <a:cubicBezTo>
                      <a:pt x="17" y="36"/>
                      <a:pt x="2" y="38"/>
                      <a:pt x="0" y="31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8" name="Freeform 69">
                <a:extLst>
                  <a:ext uri="{FF2B5EF4-FFF2-40B4-BE49-F238E27FC236}">
                    <a16:creationId xmlns:a16="http://schemas.microsoft.com/office/drawing/2014/main" id="{6A88CBD6-4A3B-43A1-87FF-F5F01027B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2816"/>
                <a:ext cx="157" cy="666"/>
              </a:xfrm>
              <a:custGeom>
                <a:avLst/>
                <a:gdLst>
                  <a:gd name="T0" fmla="*/ 353 w 76"/>
                  <a:gd name="T1" fmla="*/ 1815 h 302"/>
                  <a:gd name="T2" fmla="*/ 256 w 76"/>
                  <a:gd name="T3" fmla="*/ 1736 h 302"/>
                  <a:gd name="T4" fmla="*/ 240 w 76"/>
                  <a:gd name="T5" fmla="*/ 1449 h 302"/>
                  <a:gd name="T6" fmla="*/ 99 w 76"/>
                  <a:gd name="T7" fmla="*/ 1586 h 302"/>
                  <a:gd name="T8" fmla="*/ 0 w 76"/>
                  <a:gd name="T9" fmla="*/ 1857 h 302"/>
                  <a:gd name="T10" fmla="*/ 43 w 76"/>
                  <a:gd name="T11" fmla="*/ 1877 h 302"/>
                  <a:gd name="T12" fmla="*/ 149 w 76"/>
                  <a:gd name="T13" fmla="*/ 2091 h 302"/>
                  <a:gd name="T14" fmla="*/ 337 w 76"/>
                  <a:gd name="T15" fmla="*/ 2208 h 302"/>
                  <a:gd name="T16" fmla="*/ 353 w 76"/>
                  <a:gd name="T17" fmla="*/ 0 h 302"/>
                  <a:gd name="T18" fmla="*/ 353 w 76"/>
                  <a:gd name="T19" fmla="*/ 1815 h 30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" h="302">
                    <a:moveTo>
                      <a:pt x="40" y="169"/>
                    </a:moveTo>
                    <a:cubicBezTo>
                      <a:pt x="34" y="177"/>
                      <a:pt x="28" y="169"/>
                      <a:pt x="29" y="162"/>
                    </a:cubicBezTo>
                    <a:cubicBezTo>
                      <a:pt x="32" y="154"/>
                      <a:pt x="27" y="135"/>
                      <a:pt x="27" y="135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5" y="175"/>
                      <a:pt x="5" y="175"/>
                      <a:pt x="5" y="175"/>
                    </a:cubicBezTo>
                    <a:cubicBezTo>
                      <a:pt x="17" y="195"/>
                      <a:pt x="17" y="195"/>
                      <a:pt x="17" y="195"/>
                    </a:cubicBezTo>
                    <a:cubicBezTo>
                      <a:pt x="17" y="195"/>
                      <a:pt x="0" y="302"/>
                      <a:pt x="38" y="206"/>
                    </a:cubicBezTo>
                    <a:cubicBezTo>
                      <a:pt x="76" y="110"/>
                      <a:pt x="56" y="31"/>
                      <a:pt x="40" y="0"/>
                    </a:cubicBezTo>
                    <a:cubicBezTo>
                      <a:pt x="48" y="33"/>
                      <a:pt x="68" y="115"/>
                      <a:pt x="40" y="169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9" name="Freeform 70">
                <a:extLst>
                  <a:ext uri="{FF2B5EF4-FFF2-40B4-BE49-F238E27FC236}">
                    <a16:creationId xmlns:a16="http://schemas.microsoft.com/office/drawing/2014/main" id="{CEAFBCAA-D12D-4931-AB44-FE2F71F43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2924"/>
                <a:ext cx="114" cy="313"/>
              </a:xfrm>
              <a:custGeom>
                <a:avLst/>
                <a:gdLst>
                  <a:gd name="T0" fmla="*/ 0 w 55"/>
                  <a:gd name="T1" fmla="*/ 1102 h 142"/>
                  <a:gd name="T2" fmla="*/ 151 w 55"/>
                  <a:gd name="T3" fmla="*/ 1477 h 142"/>
                  <a:gd name="T4" fmla="*/ 321 w 55"/>
                  <a:gd name="T5" fmla="*/ 1457 h 142"/>
                  <a:gd name="T6" fmla="*/ 489 w 55"/>
                  <a:gd name="T7" fmla="*/ 1254 h 142"/>
                  <a:gd name="T8" fmla="*/ 489 w 55"/>
                  <a:gd name="T9" fmla="*/ 943 h 142"/>
                  <a:gd name="T10" fmla="*/ 73 w 55"/>
                  <a:gd name="T11" fmla="*/ 0 h 142"/>
                  <a:gd name="T12" fmla="*/ 249 w 55"/>
                  <a:gd name="T13" fmla="*/ 771 h 142"/>
                  <a:gd name="T14" fmla="*/ 216 w 55"/>
                  <a:gd name="T15" fmla="*/ 1137 h 142"/>
                  <a:gd name="T16" fmla="*/ 17 w 55"/>
                  <a:gd name="T17" fmla="*/ 730 h 1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142">
                    <a:moveTo>
                      <a:pt x="0" y="103"/>
                    </a:moveTo>
                    <a:cubicBezTo>
                      <a:pt x="4" y="116"/>
                      <a:pt x="11" y="134"/>
                      <a:pt x="17" y="138"/>
                    </a:cubicBezTo>
                    <a:cubicBezTo>
                      <a:pt x="23" y="142"/>
                      <a:pt x="36" y="136"/>
                      <a:pt x="36" y="136"/>
                    </a:cubicBezTo>
                    <a:cubicBezTo>
                      <a:pt x="55" y="117"/>
                      <a:pt x="55" y="117"/>
                      <a:pt x="55" y="117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5" y="88"/>
                      <a:pt x="15" y="40"/>
                      <a:pt x="8" y="0"/>
                    </a:cubicBezTo>
                    <a:cubicBezTo>
                      <a:pt x="8" y="7"/>
                      <a:pt x="27" y="62"/>
                      <a:pt x="28" y="72"/>
                    </a:cubicBezTo>
                    <a:cubicBezTo>
                      <a:pt x="30" y="83"/>
                      <a:pt x="33" y="104"/>
                      <a:pt x="24" y="106"/>
                    </a:cubicBezTo>
                    <a:cubicBezTo>
                      <a:pt x="16" y="108"/>
                      <a:pt x="29" y="67"/>
                      <a:pt x="2" y="68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0" name="Freeform 71">
                <a:extLst>
                  <a:ext uri="{FF2B5EF4-FFF2-40B4-BE49-F238E27FC236}">
                    <a16:creationId xmlns:a16="http://schemas.microsoft.com/office/drawing/2014/main" id="{92A2201F-7901-4378-8A39-D0F55CF9C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2800"/>
                <a:ext cx="81" cy="166"/>
              </a:xfrm>
              <a:custGeom>
                <a:avLst/>
                <a:gdLst>
                  <a:gd name="T0" fmla="*/ 160 w 39"/>
                  <a:gd name="T1" fmla="*/ 564 h 75"/>
                  <a:gd name="T2" fmla="*/ 349 w 39"/>
                  <a:gd name="T3" fmla="*/ 812 h 75"/>
                  <a:gd name="T4" fmla="*/ 233 w 39"/>
                  <a:gd name="T5" fmla="*/ 456 h 75"/>
                  <a:gd name="T6" fmla="*/ 0 w 39"/>
                  <a:gd name="T7" fmla="*/ 0 h 75"/>
                  <a:gd name="T8" fmla="*/ 160 w 39"/>
                  <a:gd name="T9" fmla="*/ 564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75">
                    <a:moveTo>
                      <a:pt x="18" y="52"/>
                    </a:moveTo>
                    <a:cubicBezTo>
                      <a:pt x="21" y="66"/>
                      <a:pt x="39" y="75"/>
                      <a:pt x="39" y="75"/>
                    </a:cubicBezTo>
                    <a:cubicBezTo>
                      <a:pt x="39" y="75"/>
                      <a:pt x="32" y="52"/>
                      <a:pt x="26" y="42"/>
                    </a:cubicBezTo>
                    <a:cubicBezTo>
                      <a:pt x="21" y="32"/>
                      <a:pt x="8" y="11"/>
                      <a:pt x="0" y="0"/>
                    </a:cubicBezTo>
                    <a:cubicBezTo>
                      <a:pt x="8" y="10"/>
                      <a:pt x="16" y="35"/>
                      <a:pt x="18" y="52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1" name="Freeform 72">
                <a:extLst>
                  <a:ext uri="{FF2B5EF4-FFF2-40B4-BE49-F238E27FC236}">
                    <a16:creationId xmlns:a16="http://schemas.microsoft.com/office/drawing/2014/main" id="{2F06C131-691B-4811-A9F8-FF69AC0CA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2950"/>
                <a:ext cx="42" cy="82"/>
              </a:xfrm>
              <a:custGeom>
                <a:avLst/>
                <a:gdLst>
                  <a:gd name="T0" fmla="*/ 0 w 20"/>
                  <a:gd name="T1" fmla="*/ 9 h 37"/>
                  <a:gd name="T2" fmla="*/ 149 w 20"/>
                  <a:gd name="T3" fmla="*/ 315 h 37"/>
                  <a:gd name="T4" fmla="*/ 176 w 20"/>
                  <a:gd name="T5" fmla="*/ 383 h 37"/>
                  <a:gd name="T6" fmla="*/ 36 w 20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7">
                    <a:moveTo>
                      <a:pt x="0" y="1"/>
                    </a:moveTo>
                    <a:cubicBezTo>
                      <a:pt x="5" y="7"/>
                      <a:pt x="12" y="21"/>
                      <a:pt x="16" y="29"/>
                    </a:cubicBezTo>
                    <a:cubicBezTo>
                      <a:pt x="18" y="32"/>
                      <a:pt x="19" y="35"/>
                      <a:pt x="19" y="35"/>
                    </a:cubicBezTo>
                    <a:cubicBezTo>
                      <a:pt x="20" y="37"/>
                      <a:pt x="4" y="0"/>
                      <a:pt x="4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2" name="Freeform 73">
                <a:extLst>
                  <a:ext uri="{FF2B5EF4-FFF2-40B4-BE49-F238E27FC236}">
                    <a16:creationId xmlns:a16="http://schemas.microsoft.com/office/drawing/2014/main" id="{05860EF8-AB4B-4E59-A8C9-E1FFD3309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3138"/>
                <a:ext cx="54" cy="77"/>
              </a:xfrm>
              <a:custGeom>
                <a:avLst/>
                <a:gdLst>
                  <a:gd name="T0" fmla="*/ 0 w 26"/>
                  <a:gd name="T1" fmla="*/ 233 h 35"/>
                  <a:gd name="T2" fmla="*/ 17 w 26"/>
                  <a:gd name="T3" fmla="*/ 330 h 35"/>
                  <a:gd name="T4" fmla="*/ 81 w 26"/>
                  <a:gd name="T5" fmla="*/ 354 h 35"/>
                  <a:gd name="T6" fmla="*/ 181 w 26"/>
                  <a:gd name="T7" fmla="*/ 330 h 35"/>
                  <a:gd name="T8" fmla="*/ 233 w 26"/>
                  <a:gd name="T9" fmla="*/ 202 h 35"/>
                  <a:gd name="T10" fmla="*/ 224 w 26"/>
                  <a:gd name="T11" fmla="*/ 0 h 35"/>
                  <a:gd name="T12" fmla="*/ 168 w 26"/>
                  <a:gd name="T13" fmla="*/ 178 h 35"/>
                  <a:gd name="T14" fmla="*/ 100 w 26"/>
                  <a:gd name="T15" fmla="*/ 275 h 35"/>
                  <a:gd name="T16" fmla="*/ 8 w 26"/>
                  <a:gd name="T17" fmla="*/ 246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5">
                    <a:moveTo>
                      <a:pt x="0" y="22"/>
                    </a:moveTo>
                    <a:cubicBezTo>
                      <a:pt x="0" y="24"/>
                      <a:pt x="1" y="29"/>
                      <a:pt x="2" y="31"/>
                    </a:cubicBezTo>
                    <a:cubicBezTo>
                      <a:pt x="5" y="34"/>
                      <a:pt x="5" y="32"/>
                      <a:pt x="9" y="33"/>
                    </a:cubicBezTo>
                    <a:cubicBezTo>
                      <a:pt x="16" y="34"/>
                      <a:pt x="16" y="35"/>
                      <a:pt x="20" y="31"/>
                    </a:cubicBezTo>
                    <a:cubicBezTo>
                      <a:pt x="24" y="27"/>
                      <a:pt x="26" y="24"/>
                      <a:pt x="26" y="19"/>
                    </a:cubicBezTo>
                    <a:cubicBezTo>
                      <a:pt x="25" y="12"/>
                      <a:pt x="20" y="6"/>
                      <a:pt x="25" y="0"/>
                    </a:cubicBezTo>
                    <a:cubicBezTo>
                      <a:pt x="21" y="5"/>
                      <a:pt x="21" y="12"/>
                      <a:pt x="19" y="17"/>
                    </a:cubicBezTo>
                    <a:cubicBezTo>
                      <a:pt x="17" y="21"/>
                      <a:pt x="16" y="26"/>
                      <a:pt x="11" y="26"/>
                    </a:cubicBezTo>
                    <a:cubicBezTo>
                      <a:pt x="7" y="26"/>
                      <a:pt x="5" y="21"/>
                      <a:pt x="1" y="23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3" name="Freeform 74">
                <a:extLst>
                  <a:ext uri="{FF2B5EF4-FFF2-40B4-BE49-F238E27FC236}">
                    <a16:creationId xmlns:a16="http://schemas.microsoft.com/office/drawing/2014/main" id="{F4A4BA39-095C-4B95-9E77-43BA15B8F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3175"/>
                <a:ext cx="83" cy="84"/>
              </a:xfrm>
              <a:custGeom>
                <a:avLst/>
                <a:gdLst>
                  <a:gd name="T0" fmla="*/ 0 w 40"/>
                  <a:gd name="T1" fmla="*/ 20 h 38"/>
                  <a:gd name="T2" fmla="*/ 17 w 40"/>
                  <a:gd name="T3" fmla="*/ 108 h 38"/>
                  <a:gd name="T4" fmla="*/ 276 w 40"/>
                  <a:gd name="T5" fmla="*/ 411 h 38"/>
                  <a:gd name="T6" fmla="*/ 357 w 40"/>
                  <a:gd name="T7" fmla="*/ 186 h 38"/>
                  <a:gd name="T8" fmla="*/ 305 w 40"/>
                  <a:gd name="T9" fmla="*/ 279 h 38"/>
                  <a:gd name="T10" fmla="*/ 160 w 40"/>
                  <a:gd name="T11" fmla="*/ 133 h 38"/>
                  <a:gd name="T12" fmla="*/ 25 w 40"/>
                  <a:gd name="T13" fmla="*/ 0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0" y="2"/>
                    </a:moveTo>
                    <a:cubicBezTo>
                      <a:pt x="0" y="5"/>
                      <a:pt x="1" y="8"/>
                      <a:pt x="2" y="10"/>
                    </a:cubicBezTo>
                    <a:cubicBezTo>
                      <a:pt x="18" y="6"/>
                      <a:pt x="25" y="29"/>
                      <a:pt x="31" y="38"/>
                    </a:cubicBezTo>
                    <a:cubicBezTo>
                      <a:pt x="35" y="37"/>
                      <a:pt x="39" y="22"/>
                      <a:pt x="40" y="17"/>
                    </a:cubicBezTo>
                    <a:cubicBezTo>
                      <a:pt x="37" y="20"/>
                      <a:pt x="37" y="24"/>
                      <a:pt x="34" y="26"/>
                    </a:cubicBezTo>
                    <a:cubicBezTo>
                      <a:pt x="29" y="21"/>
                      <a:pt x="23" y="17"/>
                      <a:pt x="18" y="12"/>
                    </a:cubicBezTo>
                    <a:cubicBezTo>
                      <a:pt x="15" y="8"/>
                      <a:pt x="2" y="4"/>
                      <a:pt x="3" y="0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4" name="Freeform 75">
                <a:extLst>
                  <a:ext uri="{FF2B5EF4-FFF2-40B4-BE49-F238E27FC236}">
                    <a16:creationId xmlns:a16="http://schemas.microsoft.com/office/drawing/2014/main" id="{61D4A817-6FD0-4FE7-AD8A-DE5079B40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2619"/>
                <a:ext cx="45" cy="73"/>
              </a:xfrm>
              <a:custGeom>
                <a:avLst/>
                <a:gdLst>
                  <a:gd name="T0" fmla="*/ 104 w 22"/>
                  <a:gd name="T1" fmla="*/ 0 h 33"/>
                  <a:gd name="T2" fmla="*/ 104 w 22"/>
                  <a:gd name="T3" fmla="*/ 133 h 33"/>
                  <a:gd name="T4" fmla="*/ 51 w 22"/>
                  <a:gd name="T5" fmla="*/ 239 h 33"/>
                  <a:gd name="T6" fmla="*/ 16 w 22"/>
                  <a:gd name="T7" fmla="*/ 323 h 33"/>
                  <a:gd name="T8" fmla="*/ 104 w 22"/>
                  <a:gd name="T9" fmla="*/ 338 h 33"/>
                  <a:gd name="T10" fmla="*/ 121 w 22"/>
                  <a:gd name="T11" fmla="*/ 153 h 33"/>
                  <a:gd name="T12" fmla="*/ 188 w 22"/>
                  <a:gd name="T13" fmla="*/ 64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33">
                    <a:moveTo>
                      <a:pt x="12" y="0"/>
                    </a:moveTo>
                    <a:cubicBezTo>
                      <a:pt x="12" y="4"/>
                      <a:pt x="13" y="8"/>
                      <a:pt x="12" y="12"/>
                    </a:cubicBezTo>
                    <a:cubicBezTo>
                      <a:pt x="11" y="16"/>
                      <a:pt x="8" y="19"/>
                      <a:pt x="6" y="22"/>
                    </a:cubicBezTo>
                    <a:cubicBezTo>
                      <a:pt x="4" y="25"/>
                      <a:pt x="0" y="27"/>
                      <a:pt x="2" y="30"/>
                    </a:cubicBezTo>
                    <a:cubicBezTo>
                      <a:pt x="3" y="33"/>
                      <a:pt x="9" y="31"/>
                      <a:pt x="12" y="31"/>
                    </a:cubicBezTo>
                    <a:cubicBezTo>
                      <a:pt x="11" y="27"/>
                      <a:pt x="12" y="17"/>
                      <a:pt x="14" y="14"/>
                    </a:cubicBezTo>
                    <a:cubicBezTo>
                      <a:pt x="16" y="11"/>
                      <a:pt x="21" y="9"/>
                      <a:pt x="22" y="6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5" name="Freeform 76">
                <a:extLst>
                  <a:ext uri="{FF2B5EF4-FFF2-40B4-BE49-F238E27FC236}">
                    <a16:creationId xmlns:a16="http://schemas.microsoft.com/office/drawing/2014/main" id="{A5AFAB0F-6AA1-4CD0-9A33-019CB1184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611"/>
                <a:ext cx="64" cy="50"/>
              </a:xfrm>
              <a:custGeom>
                <a:avLst/>
                <a:gdLst>
                  <a:gd name="T0" fmla="*/ 35 w 31"/>
                  <a:gd name="T1" fmla="*/ 61 h 23"/>
                  <a:gd name="T2" fmla="*/ 132 w 31"/>
                  <a:gd name="T3" fmla="*/ 237 h 23"/>
                  <a:gd name="T4" fmla="*/ 239 w 31"/>
                  <a:gd name="T5" fmla="*/ 133 h 23"/>
                  <a:gd name="T6" fmla="*/ 264 w 31"/>
                  <a:gd name="T7" fmla="*/ 0 h 23"/>
                  <a:gd name="T8" fmla="*/ 175 w 31"/>
                  <a:gd name="T9" fmla="*/ 113 h 23"/>
                  <a:gd name="T10" fmla="*/ 0 w 31"/>
                  <a:gd name="T11" fmla="*/ 52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3">
                    <a:moveTo>
                      <a:pt x="4" y="6"/>
                    </a:moveTo>
                    <a:cubicBezTo>
                      <a:pt x="10" y="9"/>
                      <a:pt x="13" y="16"/>
                      <a:pt x="15" y="23"/>
                    </a:cubicBezTo>
                    <a:cubicBezTo>
                      <a:pt x="16" y="15"/>
                      <a:pt x="23" y="17"/>
                      <a:pt x="27" y="13"/>
                    </a:cubicBezTo>
                    <a:cubicBezTo>
                      <a:pt x="31" y="9"/>
                      <a:pt x="30" y="6"/>
                      <a:pt x="30" y="0"/>
                    </a:cubicBezTo>
                    <a:cubicBezTo>
                      <a:pt x="30" y="5"/>
                      <a:pt x="26" y="11"/>
                      <a:pt x="20" y="11"/>
                    </a:cubicBezTo>
                    <a:cubicBezTo>
                      <a:pt x="13" y="12"/>
                      <a:pt x="8" y="5"/>
                      <a:pt x="0" y="5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6" name="Freeform 77">
                <a:extLst>
                  <a:ext uri="{FF2B5EF4-FFF2-40B4-BE49-F238E27FC236}">
                    <a16:creationId xmlns:a16="http://schemas.microsoft.com/office/drawing/2014/main" id="{77BD4D01-A699-4763-B486-47D9FB232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277"/>
                <a:ext cx="68" cy="190"/>
              </a:xfrm>
              <a:custGeom>
                <a:avLst/>
                <a:gdLst>
                  <a:gd name="T0" fmla="*/ 0 w 33"/>
                  <a:gd name="T1" fmla="*/ 0 h 86"/>
                  <a:gd name="T2" fmla="*/ 229 w 33"/>
                  <a:gd name="T3" fmla="*/ 928 h 86"/>
                  <a:gd name="T4" fmla="*/ 0 w 33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86">
                    <a:moveTo>
                      <a:pt x="0" y="0"/>
                    </a:moveTo>
                    <a:cubicBezTo>
                      <a:pt x="16" y="23"/>
                      <a:pt x="30" y="48"/>
                      <a:pt x="26" y="86"/>
                    </a:cubicBezTo>
                    <a:cubicBezTo>
                      <a:pt x="33" y="55"/>
                      <a:pt x="29" y="2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7" name="Freeform 78">
                <a:extLst>
                  <a:ext uri="{FF2B5EF4-FFF2-40B4-BE49-F238E27FC236}">
                    <a16:creationId xmlns:a16="http://schemas.microsoft.com/office/drawing/2014/main" id="{C8E3FC52-3668-46D5-95F5-0B2967282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154"/>
                <a:ext cx="228" cy="386"/>
              </a:xfrm>
              <a:custGeom>
                <a:avLst/>
                <a:gdLst>
                  <a:gd name="T0" fmla="*/ 0 w 110"/>
                  <a:gd name="T1" fmla="*/ 0 h 175"/>
                  <a:gd name="T2" fmla="*/ 678 w 110"/>
                  <a:gd name="T3" fmla="*/ 1425 h 175"/>
                  <a:gd name="T4" fmla="*/ 945 w 110"/>
                  <a:gd name="T5" fmla="*/ 1791 h 175"/>
                  <a:gd name="T6" fmla="*/ 906 w 110"/>
                  <a:gd name="T7" fmla="*/ 1877 h 175"/>
                  <a:gd name="T8" fmla="*/ 0 w 110"/>
                  <a:gd name="T9" fmla="*/ 0 h 1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175">
                    <a:moveTo>
                      <a:pt x="0" y="0"/>
                    </a:moveTo>
                    <a:cubicBezTo>
                      <a:pt x="12" y="27"/>
                      <a:pt x="64" y="114"/>
                      <a:pt x="76" y="133"/>
                    </a:cubicBezTo>
                    <a:cubicBezTo>
                      <a:pt x="88" y="151"/>
                      <a:pt x="103" y="166"/>
                      <a:pt x="106" y="167"/>
                    </a:cubicBezTo>
                    <a:cubicBezTo>
                      <a:pt x="110" y="169"/>
                      <a:pt x="102" y="175"/>
                      <a:pt x="102" y="175"/>
                    </a:cubicBezTo>
                    <a:cubicBezTo>
                      <a:pt x="102" y="175"/>
                      <a:pt x="46" y="113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8" name="Freeform 79">
                <a:extLst>
                  <a:ext uri="{FF2B5EF4-FFF2-40B4-BE49-F238E27FC236}">
                    <a16:creationId xmlns:a16="http://schemas.microsoft.com/office/drawing/2014/main" id="{CF91BDBF-0D08-445F-960E-3D3AED5DF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2317"/>
                <a:ext cx="848" cy="1132"/>
              </a:xfrm>
              <a:custGeom>
                <a:avLst/>
                <a:gdLst>
                  <a:gd name="T0" fmla="*/ 25 w 410"/>
                  <a:gd name="T1" fmla="*/ 0 h 513"/>
                  <a:gd name="T2" fmla="*/ 159 w 410"/>
                  <a:gd name="T3" fmla="*/ 419 h 513"/>
                  <a:gd name="T4" fmla="*/ 0 w 410"/>
                  <a:gd name="T5" fmla="*/ 2074 h 513"/>
                  <a:gd name="T6" fmla="*/ 273 w 410"/>
                  <a:gd name="T7" fmla="*/ 2235 h 513"/>
                  <a:gd name="T8" fmla="*/ 505 w 410"/>
                  <a:gd name="T9" fmla="*/ 944 h 513"/>
                  <a:gd name="T10" fmla="*/ 548 w 410"/>
                  <a:gd name="T11" fmla="*/ 916 h 513"/>
                  <a:gd name="T12" fmla="*/ 1094 w 410"/>
                  <a:gd name="T13" fmla="*/ 1783 h 513"/>
                  <a:gd name="T14" fmla="*/ 1334 w 410"/>
                  <a:gd name="T15" fmla="*/ 2215 h 513"/>
                  <a:gd name="T16" fmla="*/ 1086 w 410"/>
                  <a:gd name="T17" fmla="*/ 5166 h 513"/>
                  <a:gd name="T18" fmla="*/ 1442 w 410"/>
                  <a:gd name="T19" fmla="*/ 5512 h 513"/>
                  <a:gd name="T20" fmla="*/ 2079 w 410"/>
                  <a:gd name="T21" fmla="*/ 3213 h 513"/>
                  <a:gd name="T22" fmla="*/ 1913 w 410"/>
                  <a:gd name="T23" fmla="*/ 2377 h 513"/>
                  <a:gd name="T24" fmla="*/ 1930 w 410"/>
                  <a:gd name="T25" fmla="*/ 2377 h 513"/>
                  <a:gd name="T26" fmla="*/ 2370 w 410"/>
                  <a:gd name="T27" fmla="*/ 3394 h 513"/>
                  <a:gd name="T28" fmla="*/ 2900 w 410"/>
                  <a:gd name="T29" fmla="*/ 4738 h 513"/>
                  <a:gd name="T30" fmla="*/ 3628 w 410"/>
                  <a:gd name="T31" fmla="*/ 4338 h 513"/>
                  <a:gd name="T32" fmla="*/ 2823 w 410"/>
                  <a:gd name="T33" fmla="*/ 3277 h 513"/>
                  <a:gd name="T34" fmla="*/ 2503 w 410"/>
                  <a:gd name="T35" fmla="*/ 2429 h 513"/>
                  <a:gd name="T36" fmla="*/ 2246 w 410"/>
                  <a:gd name="T37" fmla="*/ 1942 h 513"/>
                  <a:gd name="T38" fmla="*/ 2327 w 410"/>
                  <a:gd name="T39" fmla="*/ 1836 h 513"/>
                  <a:gd name="T40" fmla="*/ 3016 w 410"/>
                  <a:gd name="T41" fmla="*/ 1558 h 513"/>
                  <a:gd name="T42" fmla="*/ 2743 w 410"/>
                  <a:gd name="T43" fmla="*/ 1130 h 513"/>
                  <a:gd name="T44" fmla="*/ 2238 w 410"/>
                  <a:gd name="T45" fmla="*/ 1291 h 513"/>
                  <a:gd name="T46" fmla="*/ 2238 w 410"/>
                  <a:gd name="T47" fmla="*/ 1291 h 513"/>
                  <a:gd name="T48" fmla="*/ 2219 w 410"/>
                  <a:gd name="T49" fmla="*/ 1291 h 513"/>
                  <a:gd name="T50" fmla="*/ 1930 w 410"/>
                  <a:gd name="T51" fmla="*/ 1280 h 513"/>
                  <a:gd name="T52" fmla="*/ 993 w 410"/>
                  <a:gd name="T53" fmla="*/ 0 h 51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10" h="513">
                    <a:moveTo>
                      <a:pt x="3" y="0"/>
                    </a:moveTo>
                    <a:cubicBezTo>
                      <a:pt x="12" y="15"/>
                      <a:pt x="17" y="31"/>
                      <a:pt x="18" y="39"/>
                    </a:cubicBezTo>
                    <a:cubicBezTo>
                      <a:pt x="28" y="95"/>
                      <a:pt x="19" y="156"/>
                      <a:pt x="0" y="193"/>
                    </a:cubicBezTo>
                    <a:cubicBezTo>
                      <a:pt x="31" y="208"/>
                      <a:pt x="31" y="208"/>
                      <a:pt x="31" y="208"/>
                    </a:cubicBezTo>
                    <a:cubicBezTo>
                      <a:pt x="46" y="178"/>
                      <a:pt x="56" y="134"/>
                      <a:pt x="57" y="88"/>
                    </a:cubicBezTo>
                    <a:cubicBezTo>
                      <a:pt x="56" y="80"/>
                      <a:pt x="60" y="82"/>
                      <a:pt x="62" y="85"/>
                    </a:cubicBezTo>
                    <a:cubicBezTo>
                      <a:pt x="82" y="112"/>
                      <a:pt x="103" y="139"/>
                      <a:pt x="124" y="166"/>
                    </a:cubicBezTo>
                    <a:cubicBezTo>
                      <a:pt x="126" y="167"/>
                      <a:pt x="144" y="193"/>
                      <a:pt x="151" y="206"/>
                    </a:cubicBezTo>
                    <a:cubicBezTo>
                      <a:pt x="191" y="277"/>
                      <a:pt x="211" y="368"/>
                      <a:pt x="123" y="481"/>
                    </a:cubicBezTo>
                    <a:cubicBezTo>
                      <a:pt x="163" y="513"/>
                      <a:pt x="163" y="513"/>
                      <a:pt x="163" y="513"/>
                    </a:cubicBezTo>
                    <a:cubicBezTo>
                      <a:pt x="218" y="443"/>
                      <a:pt x="242" y="371"/>
                      <a:pt x="235" y="299"/>
                    </a:cubicBezTo>
                    <a:cubicBezTo>
                      <a:pt x="233" y="273"/>
                      <a:pt x="226" y="248"/>
                      <a:pt x="216" y="221"/>
                    </a:cubicBezTo>
                    <a:cubicBezTo>
                      <a:pt x="214" y="218"/>
                      <a:pt x="216" y="217"/>
                      <a:pt x="218" y="221"/>
                    </a:cubicBezTo>
                    <a:cubicBezTo>
                      <a:pt x="235" y="245"/>
                      <a:pt x="253" y="277"/>
                      <a:pt x="268" y="316"/>
                    </a:cubicBezTo>
                    <a:cubicBezTo>
                      <a:pt x="283" y="354"/>
                      <a:pt x="297" y="393"/>
                      <a:pt x="328" y="441"/>
                    </a:cubicBezTo>
                    <a:cubicBezTo>
                      <a:pt x="410" y="404"/>
                      <a:pt x="410" y="404"/>
                      <a:pt x="410" y="404"/>
                    </a:cubicBezTo>
                    <a:cubicBezTo>
                      <a:pt x="352" y="375"/>
                      <a:pt x="340" y="343"/>
                      <a:pt x="319" y="305"/>
                    </a:cubicBezTo>
                    <a:cubicBezTo>
                      <a:pt x="301" y="264"/>
                      <a:pt x="296" y="249"/>
                      <a:pt x="283" y="226"/>
                    </a:cubicBezTo>
                    <a:cubicBezTo>
                      <a:pt x="279" y="219"/>
                      <a:pt x="255" y="182"/>
                      <a:pt x="254" y="181"/>
                    </a:cubicBezTo>
                    <a:cubicBezTo>
                      <a:pt x="252" y="175"/>
                      <a:pt x="252" y="171"/>
                      <a:pt x="263" y="171"/>
                    </a:cubicBezTo>
                    <a:cubicBezTo>
                      <a:pt x="295" y="168"/>
                      <a:pt x="324" y="159"/>
                      <a:pt x="341" y="145"/>
                    </a:cubicBezTo>
                    <a:cubicBezTo>
                      <a:pt x="310" y="105"/>
                      <a:pt x="310" y="105"/>
                      <a:pt x="310" y="105"/>
                    </a:cubicBezTo>
                    <a:cubicBezTo>
                      <a:pt x="300" y="112"/>
                      <a:pt x="278" y="118"/>
                      <a:pt x="253" y="120"/>
                    </a:cubicBezTo>
                    <a:cubicBezTo>
                      <a:pt x="253" y="120"/>
                      <a:pt x="253" y="120"/>
                      <a:pt x="253" y="120"/>
                    </a:cubicBezTo>
                    <a:cubicBezTo>
                      <a:pt x="252" y="120"/>
                      <a:pt x="251" y="120"/>
                      <a:pt x="251" y="120"/>
                    </a:cubicBezTo>
                    <a:cubicBezTo>
                      <a:pt x="240" y="121"/>
                      <a:pt x="229" y="121"/>
                      <a:pt x="218" y="119"/>
                    </a:cubicBezTo>
                    <a:cubicBezTo>
                      <a:pt x="181" y="109"/>
                      <a:pt x="151" y="66"/>
                      <a:pt x="112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9" name="Freeform 80">
                <a:extLst>
                  <a:ext uri="{FF2B5EF4-FFF2-40B4-BE49-F238E27FC236}">
                    <a16:creationId xmlns:a16="http://schemas.microsoft.com/office/drawing/2014/main" id="{CF68B90B-2B80-4709-9092-032A18D0B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2652"/>
                <a:ext cx="33" cy="69"/>
              </a:xfrm>
              <a:custGeom>
                <a:avLst/>
                <a:gdLst>
                  <a:gd name="T0" fmla="*/ 35 w 16"/>
                  <a:gd name="T1" fmla="*/ 0 h 31"/>
                  <a:gd name="T2" fmla="*/ 140 w 16"/>
                  <a:gd name="T3" fmla="*/ 34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1">
                    <a:moveTo>
                      <a:pt x="4" y="0"/>
                    </a:moveTo>
                    <a:cubicBezTo>
                      <a:pt x="0" y="9"/>
                      <a:pt x="11" y="23"/>
                      <a:pt x="16" y="3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0" name="Oval 81">
                <a:extLst>
                  <a:ext uri="{FF2B5EF4-FFF2-40B4-BE49-F238E27FC236}">
                    <a16:creationId xmlns:a16="http://schemas.microsoft.com/office/drawing/2014/main" id="{0081E34D-9552-4580-BB5B-40F56EBAE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4" y="2516"/>
                <a:ext cx="134" cy="143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01" name="Oval 82">
                <a:extLst>
                  <a:ext uri="{FF2B5EF4-FFF2-40B4-BE49-F238E27FC236}">
                    <a16:creationId xmlns:a16="http://schemas.microsoft.com/office/drawing/2014/main" id="{101D9EBB-8FFD-4A3F-9BEB-C61EB0436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3094"/>
                <a:ext cx="91" cy="97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02" name="Oval 83">
                <a:extLst>
                  <a:ext uri="{FF2B5EF4-FFF2-40B4-BE49-F238E27FC236}">
                    <a16:creationId xmlns:a16="http://schemas.microsoft.com/office/drawing/2014/main" id="{706908DB-0F40-44A7-A6B0-2A7BFCCC3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3072"/>
                <a:ext cx="91" cy="97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03" name="Oval 84">
                <a:extLst>
                  <a:ext uri="{FF2B5EF4-FFF2-40B4-BE49-F238E27FC236}">
                    <a16:creationId xmlns:a16="http://schemas.microsoft.com/office/drawing/2014/main" id="{61B9B93C-3C53-489F-AA8D-8C3E3B66E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1" y="3058"/>
                <a:ext cx="91" cy="97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04" name="Oval 85">
                <a:extLst>
                  <a:ext uri="{FF2B5EF4-FFF2-40B4-BE49-F238E27FC236}">
                    <a16:creationId xmlns:a16="http://schemas.microsoft.com/office/drawing/2014/main" id="{6A90198A-668A-44D7-AE1F-855A6E7D8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6" y="3118"/>
                <a:ext cx="134" cy="14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05" name="Oval 86">
                <a:extLst>
                  <a:ext uri="{FF2B5EF4-FFF2-40B4-BE49-F238E27FC236}">
                    <a16:creationId xmlns:a16="http://schemas.microsoft.com/office/drawing/2014/main" id="{656D031A-89F3-45FC-9FAB-360DDC5995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538"/>
                <a:ext cx="91" cy="97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06" name="Oval 87">
                <a:extLst>
                  <a:ext uri="{FF2B5EF4-FFF2-40B4-BE49-F238E27FC236}">
                    <a16:creationId xmlns:a16="http://schemas.microsoft.com/office/drawing/2014/main" id="{B535E3CF-527B-440A-B923-33CE1ED5D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7" y="2403"/>
                <a:ext cx="91" cy="97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07" name="Oval 88">
                <a:extLst>
                  <a:ext uri="{FF2B5EF4-FFF2-40B4-BE49-F238E27FC236}">
                    <a16:creationId xmlns:a16="http://schemas.microsoft.com/office/drawing/2014/main" id="{6746B965-1460-44AA-8C19-76EF165DB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9" y="2299"/>
                <a:ext cx="91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08" name="Oval 89">
                <a:extLst>
                  <a:ext uri="{FF2B5EF4-FFF2-40B4-BE49-F238E27FC236}">
                    <a16:creationId xmlns:a16="http://schemas.microsoft.com/office/drawing/2014/main" id="{33E3D828-AB41-4643-B25B-851D92483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" y="2302"/>
                <a:ext cx="91" cy="97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09" name="Oval 90">
                <a:extLst>
                  <a:ext uri="{FF2B5EF4-FFF2-40B4-BE49-F238E27FC236}">
                    <a16:creationId xmlns:a16="http://schemas.microsoft.com/office/drawing/2014/main" id="{32A88B6A-60F7-49C6-942B-D2F28D1E4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2" y="2840"/>
                <a:ext cx="91" cy="97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10" name="Oval 91">
                <a:extLst>
                  <a:ext uri="{FF2B5EF4-FFF2-40B4-BE49-F238E27FC236}">
                    <a16:creationId xmlns:a16="http://schemas.microsoft.com/office/drawing/2014/main" id="{68F4FA64-BF89-410D-BB8B-0FBFCC810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6" y="3215"/>
                <a:ext cx="91" cy="97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11" name="Oval 92">
                <a:extLst>
                  <a:ext uri="{FF2B5EF4-FFF2-40B4-BE49-F238E27FC236}">
                    <a16:creationId xmlns:a16="http://schemas.microsoft.com/office/drawing/2014/main" id="{9832D0CA-D478-4D63-BB3C-117FF854A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7" y="3107"/>
                <a:ext cx="91" cy="97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12" name="Oval 93">
                <a:extLst>
                  <a:ext uri="{FF2B5EF4-FFF2-40B4-BE49-F238E27FC236}">
                    <a16:creationId xmlns:a16="http://schemas.microsoft.com/office/drawing/2014/main" id="{D73E6856-9D63-4DA9-A5A4-8C9E3E132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1" y="2904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13" name="Oval 94">
                <a:extLst>
                  <a:ext uri="{FF2B5EF4-FFF2-40B4-BE49-F238E27FC236}">
                    <a16:creationId xmlns:a16="http://schemas.microsoft.com/office/drawing/2014/main" id="{4F329C07-F632-4EA6-888D-2F34FA901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6" y="2946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14" name="Oval 95">
                <a:extLst>
                  <a:ext uri="{FF2B5EF4-FFF2-40B4-BE49-F238E27FC236}">
                    <a16:creationId xmlns:a16="http://schemas.microsoft.com/office/drawing/2014/main" id="{15C181A4-7343-40A4-82A4-924558457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3" y="3469"/>
                <a:ext cx="91" cy="97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15" name="Oval 96">
                <a:extLst>
                  <a:ext uri="{FF2B5EF4-FFF2-40B4-BE49-F238E27FC236}">
                    <a16:creationId xmlns:a16="http://schemas.microsoft.com/office/drawing/2014/main" id="{79B88644-AD72-44F2-91A6-FD69F7AE8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3603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16" name="Oval 97">
                <a:extLst>
                  <a:ext uri="{FF2B5EF4-FFF2-40B4-BE49-F238E27FC236}">
                    <a16:creationId xmlns:a16="http://schemas.microsoft.com/office/drawing/2014/main" id="{92435269-6A62-4840-BFAF-EC192964E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3749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17" name="Oval 98">
                <a:extLst>
                  <a:ext uri="{FF2B5EF4-FFF2-40B4-BE49-F238E27FC236}">
                    <a16:creationId xmlns:a16="http://schemas.microsoft.com/office/drawing/2014/main" id="{23FB6FA4-7912-4C44-B057-FE8D1C3CF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8" y="3729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18" name="Oval 99">
                <a:extLst>
                  <a:ext uri="{FF2B5EF4-FFF2-40B4-BE49-F238E27FC236}">
                    <a16:creationId xmlns:a16="http://schemas.microsoft.com/office/drawing/2014/main" id="{9D1D1CFD-C712-4D78-ABE6-D28CEB0B0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3634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19" name="Oval 100">
                <a:extLst>
                  <a:ext uri="{FF2B5EF4-FFF2-40B4-BE49-F238E27FC236}">
                    <a16:creationId xmlns:a16="http://schemas.microsoft.com/office/drawing/2014/main" id="{2BA5A934-7395-4D96-8074-2C3059520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6" y="3462"/>
                <a:ext cx="91" cy="99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20" name="Oval 101">
                <a:extLst>
                  <a:ext uri="{FF2B5EF4-FFF2-40B4-BE49-F238E27FC236}">
                    <a16:creationId xmlns:a16="http://schemas.microsoft.com/office/drawing/2014/main" id="{F019BEBC-519C-4791-B965-84EE51A99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6" y="3314"/>
                <a:ext cx="91" cy="97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21" name="Oval 102">
                <a:extLst>
                  <a:ext uri="{FF2B5EF4-FFF2-40B4-BE49-F238E27FC236}">
                    <a16:creationId xmlns:a16="http://schemas.microsoft.com/office/drawing/2014/main" id="{C8846461-6167-4281-8215-4F253BDD3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" y="3202"/>
                <a:ext cx="91" cy="97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22" name="Oval 103">
                <a:extLst>
                  <a:ext uri="{FF2B5EF4-FFF2-40B4-BE49-F238E27FC236}">
                    <a16:creationId xmlns:a16="http://schemas.microsoft.com/office/drawing/2014/main" id="{824891B1-10C1-418A-867A-9F2E5B4A0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7" y="3175"/>
                <a:ext cx="91" cy="97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23" name="Oval 104">
                <a:extLst>
                  <a:ext uri="{FF2B5EF4-FFF2-40B4-BE49-F238E27FC236}">
                    <a16:creationId xmlns:a16="http://schemas.microsoft.com/office/drawing/2014/main" id="{7351B786-8FDE-4EC3-8A0D-F3B1941D7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7" y="3166"/>
                <a:ext cx="91" cy="97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24" name="Oval 105">
                <a:extLst>
                  <a:ext uri="{FF2B5EF4-FFF2-40B4-BE49-F238E27FC236}">
                    <a16:creationId xmlns:a16="http://schemas.microsoft.com/office/drawing/2014/main" id="{06FF6438-1A05-49A4-8679-D6F452AD6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5" y="3259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25" name="Oval 106">
                <a:extLst>
                  <a:ext uri="{FF2B5EF4-FFF2-40B4-BE49-F238E27FC236}">
                    <a16:creationId xmlns:a16="http://schemas.microsoft.com/office/drawing/2014/main" id="{587F6442-5D1C-4E42-93E8-91C9B9BF6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0" y="3429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26" name="Oval 107">
                <a:extLst>
                  <a:ext uri="{FF2B5EF4-FFF2-40B4-BE49-F238E27FC236}">
                    <a16:creationId xmlns:a16="http://schemas.microsoft.com/office/drawing/2014/main" id="{B23B7900-83BD-4632-9F84-9C6CDC79B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0" y="3517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27" name="Oval 108">
                <a:extLst>
                  <a:ext uri="{FF2B5EF4-FFF2-40B4-BE49-F238E27FC236}">
                    <a16:creationId xmlns:a16="http://schemas.microsoft.com/office/drawing/2014/main" id="{C817D784-683D-497B-8A87-AEFF855BF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3" y="3630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28" name="Oval 109">
                <a:extLst>
                  <a:ext uri="{FF2B5EF4-FFF2-40B4-BE49-F238E27FC236}">
                    <a16:creationId xmlns:a16="http://schemas.microsoft.com/office/drawing/2014/main" id="{140D3040-C0B4-4890-9D9E-B72D04914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1" y="3691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29" name="Oval 110">
                <a:extLst>
                  <a:ext uri="{FF2B5EF4-FFF2-40B4-BE49-F238E27FC236}">
                    <a16:creationId xmlns:a16="http://schemas.microsoft.com/office/drawing/2014/main" id="{DF86B157-7E3D-4C8A-89B1-203CC6CD6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" y="3758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30" name="Oval 111">
                <a:extLst>
                  <a:ext uri="{FF2B5EF4-FFF2-40B4-BE49-F238E27FC236}">
                    <a16:creationId xmlns:a16="http://schemas.microsoft.com/office/drawing/2014/main" id="{E04115E9-7FB1-4CBE-9CCC-14C8481D9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6" y="3817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31" name="Oval 112">
                <a:extLst>
                  <a:ext uri="{FF2B5EF4-FFF2-40B4-BE49-F238E27FC236}">
                    <a16:creationId xmlns:a16="http://schemas.microsoft.com/office/drawing/2014/main" id="{554082E7-A1F8-466B-B6AA-359731C44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0" y="3877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32" name="Oval 113">
                <a:extLst>
                  <a:ext uri="{FF2B5EF4-FFF2-40B4-BE49-F238E27FC236}">
                    <a16:creationId xmlns:a16="http://schemas.microsoft.com/office/drawing/2014/main" id="{2D79A894-12C8-4A6C-A5A3-88CCC7323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0" y="3899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33" name="Oval 114">
                <a:extLst>
                  <a:ext uri="{FF2B5EF4-FFF2-40B4-BE49-F238E27FC236}">
                    <a16:creationId xmlns:a16="http://schemas.microsoft.com/office/drawing/2014/main" id="{8A21696C-7749-469B-A383-005EDABBF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5" y="3797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34" name="Oval 115">
                <a:extLst>
                  <a:ext uri="{FF2B5EF4-FFF2-40B4-BE49-F238E27FC236}">
                    <a16:creationId xmlns:a16="http://schemas.microsoft.com/office/drawing/2014/main" id="{9F36C774-0EFD-4E5F-9D22-62EB4EB89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3" y="3718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35" name="Oval 116">
                <a:extLst>
                  <a:ext uri="{FF2B5EF4-FFF2-40B4-BE49-F238E27FC236}">
                    <a16:creationId xmlns:a16="http://schemas.microsoft.com/office/drawing/2014/main" id="{A6B3542E-4EAC-4337-921A-B4ECC0F9E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" y="3572"/>
                <a:ext cx="93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36" name="Oval 117">
                <a:extLst>
                  <a:ext uri="{FF2B5EF4-FFF2-40B4-BE49-F238E27FC236}">
                    <a16:creationId xmlns:a16="http://schemas.microsoft.com/office/drawing/2014/main" id="{ED6E7EC5-9FB8-46A7-AB44-BE63B4020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0" y="3422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37" name="Oval 118">
                <a:extLst>
                  <a:ext uri="{FF2B5EF4-FFF2-40B4-BE49-F238E27FC236}">
                    <a16:creationId xmlns:a16="http://schemas.microsoft.com/office/drawing/2014/main" id="{C099ED8C-0EF7-4138-B964-BCD9788A9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3" y="3294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38" name="Oval 119">
                <a:extLst>
                  <a:ext uri="{FF2B5EF4-FFF2-40B4-BE49-F238E27FC236}">
                    <a16:creationId xmlns:a16="http://schemas.microsoft.com/office/drawing/2014/main" id="{F1578F1A-23A2-4778-883E-9FBC5E296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217"/>
                <a:ext cx="91" cy="97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39" name="Oval 120">
                <a:extLst>
                  <a:ext uri="{FF2B5EF4-FFF2-40B4-BE49-F238E27FC236}">
                    <a16:creationId xmlns:a16="http://schemas.microsoft.com/office/drawing/2014/main" id="{0F09637E-F7F0-4BE9-976E-A1511B669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7" y="2635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40" name="Oval 121">
                <a:extLst>
                  <a:ext uri="{FF2B5EF4-FFF2-40B4-BE49-F238E27FC236}">
                    <a16:creationId xmlns:a16="http://schemas.microsoft.com/office/drawing/2014/main" id="{34DD4EC5-B419-41C0-A6E8-CEFB8CBCB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9" y="2811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41" name="Oval 122">
                <a:extLst>
                  <a:ext uri="{FF2B5EF4-FFF2-40B4-BE49-F238E27FC236}">
                    <a16:creationId xmlns:a16="http://schemas.microsoft.com/office/drawing/2014/main" id="{99623705-E339-48D3-BC9D-B8FC50DBD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4" y="2959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42" name="Oval 123">
                <a:extLst>
                  <a:ext uri="{FF2B5EF4-FFF2-40B4-BE49-F238E27FC236}">
                    <a16:creationId xmlns:a16="http://schemas.microsoft.com/office/drawing/2014/main" id="{5BA1303E-4101-4A92-8982-B10EFD208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4" y="2467"/>
                <a:ext cx="91" cy="97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43" name="Oval 124">
                <a:extLst>
                  <a:ext uri="{FF2B5EF4-FFF2-40B4-BE49-F238E27FC236}">
                    <a16:creationId xmlns:a16="http://schemas.microsoft.com/office/drawing/2014/main" id="{C19694D6-00DD-4660-875F-3E0F86FB5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7" y="2333"/>
                <a:ext cx="91" cy="97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44" name="Oval 125">
                <a:extLst>
                  <a:ext uri="{FF2B5EF4-FFF2-40B4-BE49-F238E27FC236}">
                    <a16:creationId xmlns:a16="http://schemas.microsoft.com/office/drawing/2014/main" id="{E61427A7-AC3C-4BFB-BE85-C17104AB5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5" y="2518"/>
                <a:ext cx="91" cy="97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45" name="Oval 126">
                <a:extLst>
                  <a:ext uri="{FF2B5EF4-FFF2-40B4-BE49-F238E27FC236}">
                    <a16:creationId xmlns:a16="http://schemas.microsoft.com/office/drawing/2014/main" id="{637B46C3-9397-4E23-8FED-FD4FD348D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8" y="2284"/>
                <a:ext cx="91" cy="97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46" name="Oval 127">
                <a:extLst>
                  <a:ext uri="{FF2B5EF4-FFF2-40B4-BE49-F238E27FC236}">
                    <a16:creationId xmlns:a16="http://schemas.microsoft.com/office/drawing/2014/main" id="{DB24007D-7E00-4036-B6D8-74AD3A7FC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8" y="2827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47" name="Oval 128">
                <a:extLst>
                  <a:ext uri="{FF2B5EF4-FFF2-40B4-BE49-F238E27FC236}">
                    <a16:creationId xmlns:a16="http://schemas.microsoft.com/office/drawing/2014/main" id="{14E44094-D325-4FBF-A626-11E88BE2E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4" y="2677"/>
                <a:ext cx="91" cy="97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48" name="Oval 129">
                <a:extLst>
                  <a:ext uri="{FF2B5EF4-FFF2-40B4-BE49-F238E27FC236}">
                    <a16:creationId xmlns:a16="http://schemas.microsoft.com/office/drawing/2014/main" id="{65B0A0D3-6D1F-436D-8C5B-0A30F394E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2619"/>
                <a:ext cx="93" cy="97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49" name="Oval 130">
                <a:extLst>
                  <a:ext uri="{FF2B5EF4-FFF2-40B4-BE49-F238E27FC236}">
                    <a16:creationId xmlns:a16="http://schemas.microsoft.com/office/drawing/2014/main" id="{6C8DBEAD-DD66-420E-A474-559733D09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2" y="2650"/>
                <a:ext cx="91" cy="97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50" name="Oval 131">
                <a:extLst>
                  <a:ext uri="{FF2B5EF4-FFF2-40B4-BE49-F238E27FC236}">
                    <a16:creationId xmlns:a16="http://schemas.microsoft.com/office/drawing/2014/main" id="{BBA18E3D-86CB-487B-A719-0198BBA51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2807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51" name="Oval 132">
                <a:extLst>
                  <a:ext uri="{FF2B5EF4-FFF2-40B4-BE49-F238E27FC236}">
                    <a16:creationId xmlns:a16="http://schemas.microsoft.com/office/drawing/2014/main" id="{EDAC397E-833E-44A1-A185-3E6550041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5" y="3085"/>
                <a:ext cx="74" cy="79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52" name="Oval 133">
                <a:extLst>
                  <a:ext uri="{FF2B5EF4-FFF2-40B4-BE49-F238E27FC236}">
                    <a16:creationId xmlns:a16="http://schemas.microsoft.com/office/drawing/2014/main" id="{F3259CC4-F936-4F74-8DAC-5126F5A64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6" y="2560"/>
                <a:ext cx="75" cy="79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53" name="Oval 134">
                <a:extLst>
                  <a:ext uri="{FF2B5EF4-FFF2-40B4-BE49-F238E27FC236}">
                    <a16:creationId xmlns:a16="http://schemas.microsoft.com/office/drawing/2014/main" id="{997069DC-D9C0-4B36-A0A7-873D35DC7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2496"/>
                <a:ext cx="66" cy="70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54" name="Oval 135">
                <a:extLst>
                  <a:ext uri="{FF2B5EF4-FFF2-40B4-BE49-F238E27FC236}">
                    <a16:creationId xmlns:a16="http://schemas.microsoft.com/office/drawing/2014/main" id="{EB40FBA2-F886-4A2E-8A02-4321D9899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" y="2505"/>
                <a:ext cx="74" cy="79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55" name="Oval 136">
                <a:extLst>
                  <a:ext uri="{FF2B5EF4-FFF2-40B4-BE49-F238E27FC236}">
                    <a16:creationId xmlns:a16="http://schemas.microsoft.com/office/drawing/2014/main" id="{9A368505-48E9-4730-8182-08D01772E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4" y="2580"/>
                <a:ext cx="93" cy="99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56" name="Oval 137">
                <a:extLst>
                  <a:ext uri="{FF2B5EF4-FFF2-40B4-BE49-F238E27FC236}">
                    <a16:creationId xmlns:a16="http://schemas.microsoft.com/office/drawing/2014/main" id="{B7CC490C-5491-430C-A162-AB4480EC8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" y="3063"/>
                <a:ext cx="91" cy="97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57" name="Oval 138">
                <a:extLst>
                  <a:ext uri="{FF2B5EF4-FFF2-40B4-BE49-F238E27FC236}">
                    <a16:creationId xmlns:a16="http://schemas.microsoft.com/office/drawing/2014/main" id="{A10FEFA2-33BE-4D6C-B9C6-4EC457C3D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8" y="2522"/>
                <a:ext cx="91" cy="100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58" name="Oval 139">
                <a:extLst>
                  <a:ext uri="{FF2B5EF4-FFF2-40B4-BE49-F238E27FC236}">
                    <a16:creationId xmlns:a16="http://schemas.microsoft.com/office/drawing/2014/main" id="{1C34D819-2454-42B9-BEE7-871E8654C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4" y="2816"/>
                <a:ext cx="122" cy="130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59" name="Oval 140">
                <a:extLst>
                  <a:ext uri="{FF2B5EF4-FFF2-40B4-BE49-F238E27FC236}">
                    <a16:creationId xmlns:a16="http://schemas.microsoft.com/office/drawing/2014/main" id="{1D4E8FA4-2AAE-4A0A-B34A-7FC56C26B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3" y="2736"/>
                <a:ext cx="123" cy="128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60" name="Oval 141">
                <a:extLst>
                  <a:ext uri="{FF2B5EF4-FFF2-40B4-BE49-F238E27FC236}">
                    <a16:creationId xmlns:a16="http://schemas.microsoft.com/office/drawing/2014/main" id="{4F0DF764-2052-4102-961C-F2E0F4C92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4" y="2635"/>
                <a:ext cx="122" cy="130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61" name="Oval 142">
                <a:extLst>
                  <a:ext uri="{FF2B5EF4-FFF2-40B4-BE49-F238E27FC236}">
                    <a16:creationId xmlns:a16="http://schemas.microsoft.com/office/drawing/2014/main" id="{4D2F6919-C787-44C8-B5AE-FEEC4387E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2716"/>
                <a:ext cx="102" cy="108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62" name="Oval 143">
                <a:extLst>
                  <a:ext uri="{FF2B5EF4-FFF2-40B4-BE49-F238E27FC236}">
                    <a16:creationId xmlns:a16="http://schemas.microsoft.com/office/drawing/2014/main" id="{F944C6A8-F826-43F8-9D0E-CFBA2CD1C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5" y="2862"/>
                <a:ext cx="101" cy="10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63" name="Oval 144">
                <a:extLst>
                  <a:ext uri="{FF2B5EF4-FFF2-40B4-BE49-F238E27FC236}">
                    <a16:creationId xmlns:a16="http://schemas.microsoft.com/office/drawing/2014/main" id="{C489DD9C-9308-4FAA-9993-AF7CE07E8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" y="2668"/>
                <a:ext cx="132" cy="143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64" name="Oval 145">
                <a:extLst>
                  <a:ext uri="{FF2B5EF4-FFF2-40B4-BE49-F238E27FC236}">
                    <a16:creationId xmlns:a16="http://schemas.microsoft.com/office/drawing/2014/main" id="{6CFEB3F3-C24E-442F-A6C9-701CBB949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7" y="2765"/>
                <a:ext cx="135" cy="143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65" name="Oval 146">
                <a:extLst>
                  <a:ext uri="{FF2B5EF4-FFF2-40B4-BE49-F238E27FC236}">
                    <a16:creationId xmlns:a16="http://schemas.microsoft.com/office/drawing/2014/main" id="{81AEE9DB-C6FF-4C9E-83DF-36DCE2892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3" y="2608"/>
                <a:ext cx="134" cy="144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66" name="Oval 147">
                <a:extLst>
                  <a:ext uri="{FF2B5EF4-FFF2-40B4-BE49-F238E27FC236}">
                    <a16:creationId xmlns:a16="http://schemas.microsoft.com/office/drawing/2014/main" id="{08B3A1C4-DAF0-4776-8B96-38C17CCEA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1" y="2714"/>
                <a:ext cx="134" cy="144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67" name="Oval 148">
                <a:extLst>
                  <a:ext uri="{FF2B5EF4-FFF2-40B4-BE49-F238E27FC236}">
                    <a16:creationId xmlns:a16="http://schemas.microsoft.com/office/drawing/2014/main" id="{55EBB3A0-8740-4DC3-B1B1-C52CA0075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6" y="2809"/>
                <a:ext cx="134" cy="143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68" name="Oval 149">
                <a:extLst>
                  <a:ext uri="{FF2B5EF4-FFF2-40B4-BE49-F238E27FC236}">
                    <a16:creationId xmlns:a16="http://schemas.microsoft.com/office/drawing/2014/main" id="{9B7AF345-DA96-4B13-9E0B-84FB37DC4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8" y="3268"/>
                <a:ext cx="132" cy="14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69" name="Oval 150">
                <a:extLst>
                  <a:ext uri="{FF2B5EF4-FFF2-40B4-BE49-F238E27FC236}">
                    <a16:creationId xmlns:a16="http://schemas.microsoft.com/office/drawing/2014/main" id="{0A26839F-8643-4AB6-B075-6BD42DDF9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5" y="3067"/>
                <a:ext cx="134" cy="14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70" name="Oval 151">
                <a:extLst>
                  <a:ext uri="{FF2B5EF4-FFF2-40B4-BE49-F238E27FC236}">
                    <a16:creationId xmlns:a16="http://schemas.microsoft.com/office/drawing/2014/main" id="{BB220427-0CD3-47AA-B3BE-3873EC3B0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1" y="3065"/>
                <a:ext cx="134" cy="14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71" name="Oval 152">
                <a:extLst>
                  <a:ext uri="{FF2B5EF4-FFF2-40B4-BE49-F238E27FC236}">
                    <a16:creationId xmlns:a16="http://schemas.microsoft.com/office/drawing/2014/main" id="{3F3DBEBE-296E-41D9-A34B-AC117D8C9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" y="3380"/>
                <a:ext cx="134" cy="142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72" name="Oval 153">
                <a:extLst>
                  <a:ext uri="{FF2B5EF4-FFF2-40B4-BE49-F238E27FC236}">
                    <a16:creationId xmlns:a16="http://schemas.microsoft.com/office/drawing/2014/main" id="{FDBC8887-4652-45A8-A2E6-CB163DC47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9" y="3524"/>
                <a:ext cx="135" cy="143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73" name="Oval 154">
                <a:extLst>
                  <a:ext uri="{FF2B5EF4-FFF2-40B4-BE49-F238E27FC236}">
                    <a16:creationId xmlns:a16="http://schemas.microsoft.com/office/drawing/2014/main" id="{1833B7EA-9EED-4FAB-A7BD-5286D1906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3623"/>
                <a:ext cx="135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74" name="Oval 155">
                <a:extLst>
                  <a:ext uri="{FF2B5EF4-FFF2-40B4-BE49-F238E27FC236}">
                    <a16:creationId xmlns:a16="http://schemas.microsoft.com/office/drawing/2014/main" id="{60FDE921-5F16-4F80-A47E-2C611523E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4" y="3627"/>
                <a:ext cx="134" cy="144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75" name="Oval 156">
                <a:extLst>
                  <a:ext uri="{FF2B5EF4-FFF2-40B4-BE49-F238E27FC236}">
                    <a16:creationId xmlns:a16="http://schemas.microsoft.com/office/drawing/2014/main" id="{68067B97-0C8D-4A32-BC61-AD6C47B90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3537"/>
                <a:ext cx="134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76" name="Oval 157">
                <a:extLst>
                  <a:ext uri="{FF2B5EF4-FFF2-40B4-BE49-F238E27FC236}">
                    <a16:creationId xmlns:a16="http://schemas.microsoft.com/office/drawing/2014/main" id="{BB0CEB8B-F680-480D-B2A2-2418F1C13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4" y="3323"/>
                <a:ext cx="135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77" name="Oval 158">
                <a:extLst>
                  <a:ext uri="{FF2B5EF4-FFF2-40B4-BE49-F238E27FC236}">
                    <a16:creationId xmlns:a16="http://schemas.microsoft.com/office/drawing/2014/main" id="{D794CF25-3F12-43AE-BF05-71A7E82B8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6" y="3202"/>
                <a:ext cx="134" cy="14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78" name="Oval 159">
                <a:extLst>
                  <a:ext uri="{FF2B5EF4-FFF2-40B4-BE49-F238E27FC236}">
                    <a16:creationId xmlns:a16="http://schemas.microsoft.com/office/drawing/2014/main" id="{29E5D16A-DDCE-4A59-940E-10C96382D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2" y="3171"/>
                <a:ext cx="134" cy="14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79" name="Oval 160">
                <a:extLst>
                  <a:ext uri="{FF2B5EF4-FFF2-40B4-BE49-F238E27FC236}">
                    <a16:creationId xmlns:a16="http://schemas.microsoft.com/office/drawing/2014/main" id="{1E70A7A4-FBB7-4C24-B7C6-AED23AA4D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" y="3241"/>
                <a:ext cx="134" cy="144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80" name="Oval 161">
                <a:extLst>
                  <a:ext uri="{FF2B5EF4-FFF2-40B4-BE49-F238E27FC236}">
                    <a16:creationId xmlns:a16="http://schemas.microsoft.com/office/drawing/2014/main" id="{99002EBE-13C9-4760-8E52-97EBA8D4F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3649"/>
                <a:ext cx="134" cy="144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81" name="Oval 162">
                <a:extLst>
                  <a:ext uri="{FF2B5EF4-FFF2-40B4-BE49-F238E27FC236}">
                    <a16:creationId xmlns:a16="http://schemas.microsoft.com/office/drawing/2014/main" id="{CA66750E-DC43-4306-9ABB-98BD33415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6" y="3689"/>
                <a:ext cx="133" cy="141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82" name="Oval 163">
                <a:extLst>
                  <a:ext uri="{FF2B5EF4-FFF2-40B4-BE49-F238E27FC236}">
                    <a16:creationId xmlns:a16="http://schemas.microsoft.com/office/drawing/2014/main" id="{78CB07F4-C406-4239-B9C2-5A041026B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7" y="3433"/>
                <a:ext cx="133" cy="144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83" name="Oval 164">
                <a:extLst>
                  <a:ext uri="{FF2B5EF4-FFF2-40B4-BE49-F238E27FC236}">
                    <a16:creationId xmlns:a16="http://schemas.microsoft.com/office/drawing/2014/main" id="{0B091A11-3251-49C3-899B-92A7AD50A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3202"/>
                <a:ext cx="135" cy="143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84" name="Oval 165">
                <a:extLst>
                  <a:ext uri="{FF2B5EF4-FFF2-40B4-BE49-F238E27FC236}">
                    <a16:creationId xmlns:a16="http://schemas.microsoft.com/office/drawing/2014/main" id="{FDE87A51-7E3C-4715-B10C-337B7F568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3255"/>
                <a:ext cx="134" cy="143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85" name="Oval 166">
                <a:extLst>
                  <a:ext uri="{FF2B5EF4-FFF2-40B4-BE49-F238E27FC236}">
                    <a16:creationId xmlns:a16="http://schemas.microsoft.com/office/drawing/2014/main" id="{785EB118-8FA3-42EE-B724-36EAEB591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9" y="3365"/>
                <a:ext cx="134" cy="14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86" name="Oval 167">
                <a:extLst>
                  <a:ext uri="{FF2B5EF4-FFF2-40B4-BE49-F238E27FC236}">
                    <a16:creationId xmlns:a16="http://schemas.microsoft.com/office/drawing/2014/main" id="{FF8CF509-A1A0-4F3E-A897-F259318F3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0" y="3533"/>
                <a:ext cx="134" cy="143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87" name="Oval 168">
                <a:extLst>
                  <a:ext uri="{FF2B5EF4-FFF2-40B4-BE49-F238E27FC236}">
                    <a16:creationId xmlns:a16="http://schemas.microsoft.com/office/drawing/2014/main" id="{789A8026-68B4-4C7A-A057-005161371A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3623"/>
                <a:ext cx="135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88" name="Oval 169">
                <a:extLst>
                  <a:ext uri="{FF2B5EF4-FFF2-40B4-BE49-F238E27FC236}">
                    <a16:creationId xmlns:a16="http://schemas.microsoft.com/office/drawing/2014/main" id="{4DF03330-8C53-43CE-88F6-19DD483B8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" y="3718"/>
                <a:ext cx="135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89" name="Oval 170">
                <a:extLst>
                  <a:ext uri="{FF2B5EF4-FFF2-40B4-BE49-F238E27FC236}">
                    <a16:creationId xmlns:a16="http://schemas.microsoft.com/office/drawing/2014/main" id="{0875FEF1-0D7D-49CA-B20A-6A7C07A88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2" y="3791"/>
                <a:ext cx="134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90" name="Oval 171">
                <a:extLst>
                  <a:ext uri="{FF2B5EF4-FFF2-40B4-BE49-F238E27FC236}">
                    <a16:creationId xmlns:a16="http://schemas.microsoft.com/office/drawing/2014/main" id="{B0F7ADAA-6BFB-4861-A9D4-03072EF01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0" y="3821"/>
                <a:ext cx="134" cy="144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91" name="Oval 172">
                <a:extLst>
                  <a:ext uri="{FF2B5EF4-FFF2-40B4-BE49-F238E27FC236}">
                    <a16:creationId xmlns:a16="http://schemas.microsoft.com/office/drawing/2014/main" id="{E80C6115-BE50-442B-8F69-D75BE6474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5" y="3837"/>
                <a:ext cx="135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92" name="Oval 173">
                <a:extLst>
                  <a:ext uri="{FF2B5EF4-FFF2-40B4-BE49-F238E27FC236}">
                    <a16:creationId xmlns:a16="http://schemas.microsoft.com/office/drawing/2014/main" id="{D3D4C3E0-B01A-4F62-862C-7A53B16E4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6" y="3802"/>
                <a:ext cx="134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93" name="Oval 174">
                <a:extLst>
                  <a:ext uri="{FF2B5EF4-FFF2-40B4-BE49-F238E27FC236}">
                    <a16:creationId xmlns:a16="http://schemas.microsoft.com/office/drawing/2014/main" id="{8B076237-7D06-48BB-A032-82F876E40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1" y="3689"/>
                <a:ext cx="134" cy="141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94" name="Oval 175">
                <a:extLst>
                  <a:ext uri="{FF2B5EF4-FFF2-40B4-BE49-F238E27FC236}">
                    <a16:creationId xmlns:a16="http://schemas.microsoft.com/office/drawing/2014/main" id="{9BDB4DC0-DDEC-4775-8D8F-AE9E4AB8B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7" y="3135"/>
                <a:ext cx="133" cy="144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95" name="Oval 176">
                <a:extLst>
                  <a:ext uri="{FF2B5EF4-FFF2-40B4-BE49-F238E27FC236}">
                    <a16:creationId xmlns:a16="http://schemas.microsoft.com/office/drawing/2014/main" id="{0BC9DFC5-4DC4-4493-B51D-97A4CAFF1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6" y="3334"/>
                <a:ext cx="135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96" name="Oval 177">
                <a:extLst>
                  <a:ext uri="{FF2B5EF4-FFF2-40B4-BE49-F238E27FC236}">
                    <a16:creationId xmlns:a16="http://schemas.microsoft.com/office/drawing/2014/main" id="{8106FBAE-B241-4EBB-89E9-3713A341E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3" y="3488"/>
                <a:ext cx="134" cy="144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97" name="Oval 178">
                <a:extLst>
                  <a:ext uri="{FF2B5EF4-FFF2-40B4-BE49-F238E27FC236}">
                    <a16:creationId xmlns:a16="http://schemas.microsoft.com/office/drawing/2014/main" id="{CB92AB99-1044-470B-8E7E-F4176D197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8" y="3621"/>
                <a:ext cx="135" cy="141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98" name="Oval 179">
                <a:extLst>
                  <a:ext uri="{FF2B5EF4-FFF2-40B4-BE49-F238E27FC236}">
                    <a16:creationId xmlns:a16="http://schemas.microsoft.com/office/drawing/2014/main" id="{103B7E57-794D-422C-ACEE-083BCAA4D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0" y="2697"/>
                <a:ext cx="134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99" name="Oval 180">
                <a:extLst>
                  <a:ext uri="{FF2B5EF4-FFF2-40B4-BE49-F238E27FC236}">
                    <a16:creationId xmlns:a16="http://schemas.microsoft.com/office/drawing/2014/main" id="{B5392859-A50F-4E15-8918-8AD147254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6" y="2853"/>
                <a:ext cx="134" cy="144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00" name="Oval 181">
                <a:extLst>
                  <a:ext uri="{FF2B5EF4-FFF2-40B4-BE49-F238E27FC236}">
                    <a16:creationId xmlns:a16="http://schemas.microsoft.com/office/drawing/2014/main" id="{49ECDE7B-5544-42FC-A6CD-96B50363C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" y="2906"/>
                <a:ext cx="132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01" name="Oval 182">
                <a:extLst>
                  <a:ext uri="{FF2B5EF4-FFF2-40B4-BE49-F238E27FC236}">
                    <a16:creationId xmlns:a16="http://schemas.microsoft.com/office/drawing/2014/main" id="{9C081DF5-5273-4B32-A226-A88D6525A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9" y="2886"/>
                <a:ext cx="132" cy="144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02" name="Oval 183">
                <a:extLst>
                  <a:ext uri="{FF2B5EF4-FFF2-40B4-BE49-F238E27FC236}">
                    <a16:creationId xmlns:a16="http://schemas.microsoft.com/office/drawing/2014/main" id="{1EA338A0-FEF6-4E84-B23D-87FAE0A94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6" y="2577"/>
                <a:ext cx="135" cy="144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03" name="Oval 184">
                <a:extLst>
                  <a:ext uri="{FF2B5EF4-FFF2-40B4-BE49-F238E27FC236}">
                    <a16:creationId xmlns:a16="http://schemas.microsoft.com/office/drawing/2014/main" id="{48A33EE8-6811-45C1-BF7C-ED8488212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0" y="2438"/>
                <a:ext cx="135" cy="144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04" name="Oval 185">
                <a:extLst>
                  <a:ext uri="{FF2B5EF4-FFF2-40B4-BE49-F238E27FC236}">
                    <a16:creationId xmlns:a16="http://schemas.microsoft.com/office/drawing/2014/main" id="{080D75C2-01EF-4B4F-857F-5D8E89F1C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7" y="2357"/>
                <a:ext cx="135" cy="143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05" name="Oval 186">
                <a:extLst>
                  <a:ext uri="{FF2B5EF4-FFF2-40B4-BE49-F238E27FC236}">
                    <a16:creationId xmlns:a16="http://schemas.microsoft.com/office/drawing/2014/main" id="{A4484B4E-27C1-4084-A6EB-5B25ED0F5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2337"/>
                <a:ext cx="134" cy="143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06" name="Oval 187">
                <a:extLst>
                  <a:ext uri="{FF2B5EF4-FFF2-40B4-BE49-F238E27FC236}">
                    <a16:creationId xmlns:a16="http://schemas.microsoft.com/office/drawing/2014/main" id="{3B753847-C51E-4075-A0BF-E5D9F4843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4" y="2328"/>
                <a:ext cx="135" cy="144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07" name="Oval 188">
                <a:extLst>
                  <a:ext uri="{FF2B5EF4-FFF2-40B4-BE49-F238E27FC236}">
                    <a16:creationId xmlns:a16="http://schemas.microsoft.com/office/drawing/2014/main" id="{3429F8C2-A908-43BD-8C71-66DB88D8C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3" y="2308"/>
                <a:ext cx="135" cy="141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08" name="Oval 189">
                <a:extLst>
                  <a:ext uri="{FF2B5EF4-FFF2-40B4-BE49-F238E27FC236}">
                    <a16:creationId xmlns:a16="http://schemas.microsoft.com/office/drawing/2014/main" id="{C17A1B64-EA47-4D27-AD00-27BFC647E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9" y="2374"/>
                <a:ext cx="135" cy="144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09" name="Oval 190">
                <a:extLst>
                  <a:ext uri="{FF2B5EF4-FFF2-40B4-BE49-F238E27FC236}">
                    <a16:creationId xmlns:a16="http://schemas.microsoft.com/office/drawing/2014/main" id="{EA701703-EB4F-4B85-84F2-B5C4042C6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5" y="2502"/>
                <a:ext cx="135" cy="144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10" name="Oval 191">
                <a:extLst>
                  <a:ext uri="{FF2B5EF4-FFF2-40B4-BE49-F238E27FC236}">
                    <a16:creationId xmlns:a16="http://schemas.microsoft.com/office/drawing/2014/main" id="{8719624D-B4B8-4064-A875-4593D16D4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2719"/>
                <a:ext cx="134" cy="143"/>
              </a:xfrm>
              <a:prstGeom prst="ellipse">
                <a:avLst/>
              </a:prstGeom>
              <a:solidFill>
                <a:srgbClr val="FDE8D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11" name="Oval 192">
                <a:extLst>
                  <a:ext uri="{FF2B5EF4-FFF2-40B4-BE49-F238E27FC236}">
                    <a16:creationId xmlns:a16="http://schemas.microsoft.com/office/drawing/2014/main" id="{4D16C956-93BD-482E-9833-040FCBCA7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" y="2405"/>
                <a:ext cx="173" cy="186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12" name="Oval 193">
                <a:extLst>
                  <a:ext uri="{FF2B5EF4-FFF2-40B4-BE49-F238E27FC236}">
                    <a16:creationId xmlns:a16="http://schemas.microsoft.com/office/drawing/2014/main" id="{4640C6BD-969F-467D-BCE4-826C296C4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8" y="2458"/>
                <a:ext cx="163" cy="172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13" name="Oval 194">
                <a:extLst>
                  <a:ext uri="{FF2B5EF4-FFF2-40B4-BE49-F238E27FC236}">
                    <a16:creationId xmlns:a16="http://schemas.microsoft.com/office/drawing/2014/main" id="{38E249E1-1A3D-4947-988E-C506C96BC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1" y="2416"/>
                <a:ext cx="163" cy="172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14" name="Oval 195">
                <a:extLst>
                  <a:ext uri="{FF2B5EF4-FFF2-40B4-BE49-F238E27FC236}">
                    <a16:creationId xmlns:a16="http://schemas.microsoft.com/office/drawing/2014/main" id="{B6213EA3-8AE6-4645-A558-2DE165FB9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6" y="2595"/>
                <a:ext cx="163" cy="172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15" name="Oval 196">
                <a:extLst>
                  <a:ext uri="{FF2B5EF4-FFF2-40B4-BE49-F238E27FC236}">
                    <a16:creationId xmlns:a16="http://schemas.microsoft.com/office/drawing/2014/main" id="{6E46B360-9F40-4DBF-9956-BA5F57BF9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0" y="2778"/>
                <a:ext cx="163" cy="172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16" name="Oval 197">
                <a:extLst>
                  <a:ext uri="{FF2B5EF4-FFF2-40B4-BE49-F238E27FC236}">
                    <a16:creationId xmlns:a16="http://schemas.microsoft.com/office/drawing/2014/main" id="{270B9578-9781-4BF0-B92E-2D51A7C0A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1" y="2811"/>
                <a:ext cx="161" cy="17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17" name="Oval 198">
                <a:extLst>
                  <a:ext uri="{FF2B5EF4-FFF2-40B4-BE49-F238E27FC236}">
                    <a16:creationId xmlns:a16="http://schemas.microsoft.com/office/drawing/2014/main" id="{975EFEA7-E5CB-40AA-9A4B-B1CC257AC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5" y="2743"/>
                <a:ext cx="161" cy="174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18" name="Oval 199">
                <a:extLst>
                  <a:ext uri="{FF2B5EF4-FFF2-40B4-BE49-F238E27FC236}">
                    <a16:creationId xmlns:a16="http://schemas.microsoft.com/office/drawing/2014/main" id="{4FA827B8-0ED8-4B47-AEFC-5DD9D5064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1" y="3585"/>
                <a:ext cx="161" cy="173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19" name="Oval 200">
                <a:extLst>
                  <a:ext uri="{FF2B5EF4-FFF2-40B4-BE49-F238E27FC236}">
                    <a16:creationId xmlns:a16="http://schemas.microsoft.com/office/drawing/2014/main" id="{80974437-882B-43AF-B1DF-258FBF477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3096"/>
                <a:ext cx="163" cy="172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20" name="Oval 201">
                <a:extLst>
                  <a:ext uri="{FF2B5EF4-FFF2-40B4-BE49-F238E27FC236}">
                    <a16:creationId xmlns:a16="http://schemas.microsoft.com/office/drawing/2014/main" id="{433F4CDE-86AD-4F61-AEFF-F6705D497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2" y="2703"/>
                <a:ext cx="164" cy="172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21" name="Oval 202">
                <a:extLst>
                  <a:ext uri="{FF2B5EF4-FFF2-40B4-BE49-F238E27FC236}">
                    <a16:creationId xmlns:a16="http://schemas.microsoft.com/office/drawing/2014/main" id="{3ECBED20-4749-49AE-8D22-41AA0438D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0" y="2626"/>
                <a:ext cx="161" cy="172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22" name="Oval 203">
                <a:extLst>
                  <a:ext uri="{FF2B5EF4-FFF2-40B4-BE49-F238E27FC236}">
                    <a16:creationId xmlns:a16="http://schemas.microsoft.com/office/drawing/2014/main" id="{855DAF01-8D5A-4F12-99B4-EAAE57902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2" y="3151"/>
                <a:ext cx="186" cy="198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23" name="Oval 204">
                <a:extLst>
                  <a:ext uri="{FF2B5EF4-FFF2-40B4-BE49-F238E27FC236}">
                    <a16:creationId xmlns:a16="http://schemas.microsoft.com/office/drawing/2014/main" id="{B2ABE072-538C-470B-9408-321C615AE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7" y="3504"/>
                <a:ext cx="171" cy="183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5844" name="Group 406">
              <a:extLst>
                <a:ext uri="{FF2B5EF4-FFF2-40B4-BE49-F238E27FC236}">
                  <a16:creationId xmlns:a16="http://schemas.microsoft.com/office/drawing/2014/main" id="{D9734A44-97E9-4112-85EB-4978F1D580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8" y="2302"/>
              <a:ext cx="1702" cy="1665"/>
              <a:chOff x="2448" y="2302"/>
              <a:chExt cx="1702" cy="1665"/>
            </a:xfrm>
          </p:grpSpPr>
          <p:sp>
            <p:nvSpPr>
              <p:cNvPr id="35924" name="Oval 206">
                <a:extLst>
                  <a:ext uri="{FF2B5EF4-FFF2-40B4-BE49-F238E27FC236}">
                    <a16:creationId xmlns:a16="http://schemas.microsoft.com/office/drawing/2014/main" id="{46C76D28-5B47-49F0-8A3B-DF81F7C1A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3305"/>
                <a:ext cx="172" cy="18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25" name="Oval 207">
                <a:extLst>
                  <a:ext uri="{FF2B5EF4-FFF2-40B4-BE49-F238E27FC236}">
                    <a16:creationId xmlns:a16="http://schemas.microsoft.com/office/drawing/2014/main" id="{746CF319-1DF1-4DCA-874C-B31A8377B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9" y="3257"/>
                <a:ext cx="172" cy="183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26" name="Oval 208">
                <a:extLst>
                  <a:ext uri="{FF2B5EF4-FFF2-40B4-BE49-F238E27FC236}">
                    <a16:creationId xmlns:a16="http://schemas.microsoft.com/office/drawing/2014/main" id="{68E032AE-8D6C-4216-B784-B28E94023E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3458"/>
                <a:ext cx="171" cy="183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27" name="Oval 209">
                <a:extLst>
                  <a:ext uri="{FF2B5EF4-FFF2-40B4-BE49-F238E27FC236}">
                    <a16:creationId xmlns:a16="http://schemas.microsoft.com/office/drawing/2014/main" id="{6F07537C-C3AB-4A0D-BCB9-861361418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" y="3506"/>
                <a:ext cx="203" cy="216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28" name="Freeform 210">
                <a:extLst>
                  <a:ext uri="{FF2B5EF4-FFF2-40B4-BE49-F238E27FC236}">
                    <a16:creationId xmlns:a16="http://schemas.microsoft.com/office/drawing/2014/main" id="{CCABC0FE-A02B-41D2-AED4-89BE2F1D7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3524"/>
                <a:ext cx="144" cy="183"/>
              </a:xfrm>
              <a:custGeom>
                <a:avLst/>
                <a:gdLst>
                  <a:gd name="T0" fmla="*/ 393 w 70"/>
                  <a:gd name="T1" fmla="*/ 0 h 83"/>
                  <a:gd name="T2" fmla="*/ 541 w 70"/>
                  <a:gd name="T3" fmla="*/ 375 h 83"/>
                  <a:gd name="T4" fmla="*/ 156 w 70"/>
                  <a:gd name="T5" fmla="*/ 836 h 83"/>
                  <a:gd name="T6" fmla="*/ 0 w 70"/>
                  <a:gd name="T7" fmla="*/ 792 h 83"/>
                  <a:gd name="T8" fmla="*/ 237 w 70"/>
                  <a:gd name="T9" fmla="*/ 889 h 83"/>
                  <a:gd name="T10" fmla="*/ 609 w 70"/>
                  <a:gd name="T11" fmla="*/ 428 h 83"/>
                  <a:gd name="T12" fmla="*/ 393 w 70"/>
                  <a:gd name="T13" fmla="*/ 0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3">
                    <a:moveTo>
                      <a:pt x="45" y="0"/>
                    </a:moveTo>
                    <a:cubicBezTo>
                      <a:pt x="55" y="8"/>
                      <a:pt x="62" y="20"/>
                      <a:pt x="62" y="35"/>
                    </a:cubicBezTo>
                    <a:cubicBezTo>
                      <a:pt x="62" y="59"/>
                      <a:pt x="42" y="78"/>
                      <a:pt x="18" y="78"/>
                    </a:cubicBezTo>
                    <a:cubicBezTo>
                      <a:pt x="12" y="78"/>
                      <a:pt x="6" y="77"/>
                      <a:pt x="0" y="74"/>
                    </a:cubicBezTo>
                    <a:cubicBezTo>
                      <a:pt x="8" y="80"/>
                      <a:pt x="17" y="83"/>
                      <a:pt x="27" y="83"/>
                    </a:cubicBezTo>
                    <a:cubicBezTo>
                      <a:pt x="51" y="83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5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9" name="Oval 211">
                <a:extLst>
                  <a:ext uri="{FF2B5EF4-FFF2-40B4-BE49-F238E27FC236}">
                    <a16:creationId xmlns:a16="http://schemas.microsoft.com/office/drawing/2014/main" id="{74F72D9C-B240-4A7C-B209-B9B0108B0F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4" y="2630"/>
                <a:ext cx="186" cy="199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30" name="Oval 212">
                <a:extLst>
                  <a:ext uri="{FF2B5EF4-FFF2-40B4-BE49-F238E27FC236}">
                    <a16:creationId xmlns:a16="http://schemas.microsoft.com/office/drawing/2014/main" id="{95978284-4473-4888-B757-739D17C8B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785"/>
                <a:ext cx="196" cy="209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31" name="Oval 213">
                <a:extLst>
                  <a:ext uri="{FF2B5EF4-FFF2-40B4-BE49-F238E27FC236}">
                    <a16:creationId xmlns:a16="http://schemas.microsoft.com/office/drawing/2014/main" id="{0ED9834E-E2DF-4549-9FB3-F110062C68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" y="3367"/>
                <a:ext cx="205" cy="218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32" name="Oval 214">
                <a:extLst>
                  <a:ext uri="{FF2B5EF4-FFF2-40B4-BE49-F238E27FC236}">
                    <a16:creationId xmlns:a16="http://schemas.microsoft.com/office/drawing/2014/main" id="{F6ED352A-B184-4AC2-A8F9-20E4518AE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" y="3321"/>
                <a:ext cx="205" cy="218"/>
              </a:xfrm>
              <a:prstGeom prst="ellipse">
                <a:avLst/>
              </a:prstGeom>
              <a:solidFill>
                <a:srgbClr val="FDE8D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33" name="Oval 215">
                <a:extLst>
                  <a:ext uri="{FF2B5EF4-FFF2-40B4-BE49-F238E27FC236}">
                    <a16:creationId xmlns:a16="http://schemas.microsoft.com/office/drawing/2014/main" id="{91721D65-78D3-4469-9864-7DF8B9500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9" y="2513"/>
                <a:ext cx="204" cy="221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34" name="Freeform 216">
                <a:extLst>
                  <a:ext uri="{FF2B5EF4-FFF2-40B4-BE49-F238E27FC236}">
                    <a16:creationId xmlns:a16="http://schemas.microsoft.com/office/drawing/2014/main" id="{D0399A97-A6D5-4E20-B3CE-B0197DC83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536"/>
                <a:ext cx="145" cy="185"/>
              </a:xfrm>
              <a:custGeom>
                <a:avLst/>
                <a:gdLst>
                  <a:gd name="T0" fmla="*/ 392 w 70"/>
                  <a:gd name="T1" fmla="*/ 0 h 84"/>
                  <a:gd name="T2" fmla="*/ 541 w 70"/>
                  <a:gd name="T3" fmla="*/ 374 h 84"/>
                  <a:gd name="T4" fmla="*/ 160 w 70"/>
                  <a:gd name="T5" fmla="*/ 844 h 84"/>
                  <a:gd name="T6" fmla="*/ 0 w 70"/>
                  <a:gd name="T7" fmla="*/ 799 h 84"/>
                  <a:gd name="T8" fmla="*/ 240 w 70"/>
                  <a:gd name="T9" fmla="*/ 896 h 84"/>
                  <a:gd name="T10" fmla="*/ 621 w 70"/>
                  <a:gd name="T11" fmla="*/ 427 h 84"/>
                  <a:gd name="T12" fmla="*/ 392 w 7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4">
                    <a:moveTo>
                      <a:pt x="44" y="0"/>
                    </a:moveTo>
                    <a:cubicBezTo>
                      <a:pt x="55" y="8"/>
                      <a:pt x="61" y="21"/>
                      <a:pt x="61" y="35"/>
                    </a:cubicBezTo>
                    <a:cubicBezTo>
                      <a:pt x="61" y="59"/>
                      <a:pt x="42" y="79"/>
                      <a:pt x="18" y="79"/>
                    </a:cubicBezTo>
                    <a:cubicBezTo>
                      <a:pt x="11" y="79"/>
                      <a:pt x="5" y="77"/>
                      <a:pt x="0" y="75"/>
                    </a:cubicBezTo>
                    <a:cubicBezTo>
                      <a:pt x="7" y="80"/>
                      <a:pt x="17" y="84"/>
                      <a:pt x="27" y="84"/>
                    </a:cubicBezTo>
                    <a:cubicBezTo>
                      <a:pt x="51" y="84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4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5" name="Oval 217">
                <a:extLst>
                  <a:ext uri="{FF2B5EF4-FFF2-40B4-BE49-F238E27FC236}">
                    <a16:creationId xmlns:a16="http://schemas.microsoft.com/office/drawing/2014/main" id="{7EBDD95D-B854-4D8B-86B7-F46A73E52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" y="2659"/>
                <a:ext cx="204" cy="218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36" name="Oval 218">
                <a:extLst>
                  <a:ext uri="{FF2B5EF4-FFF2-40B4-BE49-F238E27FC236}">
                    <a16:creationId xmlns:a16="http://schemas.microsoft.com/office/drawing/2014/main" id="{D5641DEC-EB5D-412A-AE60-ABF7BFB74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2489"/>
                <a:ext cx="206" cy="221"/>
              </a:xfrm>
              <a:prstGeom prst="ellipse">
                <a:avLst/>
              </a:prstGeom>
              <a:solidFill>
                <a:srgbClr val="FDE8D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37" name="Freeform 219">
                <a:extLst>
                  <a:ext uri="{FF2B5EF4-FFF2-40B4-BE49-F238E27FC236}">
                    <a16:creationId xmlns:a16="http://schemas.microsoft.com/office/drawing/2014/main" id="{E855D954-7AE4-495F-86A0-39E58A28B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2516"/>
                <a:ext cx="145" cy="185"/>
              </a:xfrm>
              <a:custGeom>
                <a:avLst/>
                <a:gdLst>
                  <a:gd name="T0" fmla="*/ 392 w 70"/>
                  <a:gd name="T1" fmla="*/ 0 h 84"/>
                  <a:gd name="T2" fmla="*/ 541 w 70"/>
                  <a:gd name="T3" fmla="*/ 374 h 84"/>
                  <a:gd name="T4" fmla="*/ 160 w 70"/>
                  <a:gd name="T5" fmla="*/ 835 h 84"/>
                  <a:gd name="T6" fmla="*/ 0 w 70"/>
                  <a:gd name="T7" fmla="*/ 799 h 84"/>
                  <a:gd name="T8" fmla="*/ 232 w 70"/>
                  <a:gd name="T9" fmla="*/ 896 h 84"/>
                  <a:gd name="T10" fmla="*/ 621 w 70"/>
                  <a:gd name="T11" fmla="*/ 427 h 84"/>
                  <a:gd name="T12" fmla="*/ 392 w 7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4">
                    <a:moveTo>
                      <a:pt x="44" y="0"/>
                    </a:moveTo>
                    <a:cubicBezTo>
                      <a:pt x="54" y="8"/>
                      <a:pt x="61" y="21"/>
                      <a:pt x="61" y="35"/>
                    </a:cubicBezTo>
                    <a:cubicBezTo>
                      <a:pt x="61" y="59"/>
                      <a:pt x="42" y="78"/>
                      <a:pt x="18" y="78"/>
                    </a:cubicBezTo>
                    <a:cubicBezTo>
                      <a:pt x="11" y="78"/>
                      <a:pt x="5" y="77"/>
                      <a:pt x="0" y="75"/>
                    </a:cubicBezTo>
                    <a:cubicBezTo>
                      <a:pt x="7" y="80"/>
                      <a:pt x="16" y="84"/>
                      <a:pt x="26" y="84"/>
                    </a:cubicBezTo>
                    <a:cubicBezTo>
                      <a:pt x="50" y="84"/>
                      <a:pt x="70" y="64"/>
                      <a:pt x="70" y="40"/>
                    </a:cubicBezTo>
                    <a:cubicBezTo>
                      <a:pt x="70" y="22"/>
                      <a:pt x="59" y="7"/>
                      <a:pt x="44" y="0"/>
                    </a:cubicBezTo>
                    <a:close/>
                  </a:path>
                </a:pathLst>
              </a:custGeom>
              <a:solidFill>
                <a:srgbClr val="FAC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8" name="Freeform 220">
                <a:extLst>
                  <a:ext uri="{FF2B5EF4-FFF2-40B4-BE49-F238E27FC236}">
                    <a16:creationId xmlns:a16="http://schemas.microsoft.com/office/drawing/2014/main" id="{803C4DBD-D0F7-4D23-B6E2-841AA65CF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2736"/>
                <a:ext cx="93" cy="119"/>
              </a:xfrm>
              <a:custGeom>
                <a:avLst/>
                <a:gdLst>
                  <a:gd name="T0" fmla="*/ 248 w 45"/>
                  <a:gd name="T1" fmla="*/ 0 h 54"/>
                  <a:gd name="T2" fmla="*/ 345 w 45"/>
                  <a:gd name="T3" fmla="*/ 234 h 54"/>
                  <a:gd name="T4" fmla="*/ 99 w 45"/>
                  <a:gd name="T5" fmla="*/ 533 h 54"/>
                  <a:gd name="T6" fmla="*/ 0 w 45"/>
                  <a:gd name="T7" fmla="*/ 516 h 54"/>
                  <a:gd name="T8" fmla="*/ 149 w 45"/>
                  <a:gd name="T9" fmla="*/ 577 h 54"/>
                  <a:gd name="T10" fmla="*/ 397 w 45"/>
                  <a:gd name="T11" fmla="*/ 267 h 54"/>
                  <a:gd name="T12" fmla="*/ 248 w 45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54">
                    <a:moveTo>
                      <a:pt x="28" y="0"/>
                    </a:moveTo>
                    <a:cubicBezTo>
                      <a:pt x="35" y="5"/>
                      <a:pt x="39" y="13"/>
                      <a:pt x="39" y="22"/>
                    </a:cubicBezTo>
                    <a:cubicBezTo>
                      <a:pt x="39" y="38"/>
                      <a:pt x="27" y="50"/>
                      <a:pt x="11" y="50"/>
                    </a:cubicBezTo>
                    <a:cubicBezTo>
                      <a:pt x="7" y="50"/>
                      <a:pt x="3" y="49"/>
                      <a:pt x="0" y="48"/>
                    </a:cubicBezTo>
                    <a:cubicBezTo>
                      <a:pt x="5" y="51"/>
                      <a:pt x="10" y="54"/>
                      <a:pt x="17" y="54"/>
                    </a:cubicBezTo>
                    <a:cubicBezTo>
                      <a:pt x="32" y="54"/>
                      <a:pt x="45" y="41"/>
                      <a:pt x="45" y="25"/>
                    </a:cubicBezTo>
                    <a:cubicBezTo>
                      <a:pt x="45" y="14"/>
                      <a:pt x="38" y="4"/>
                      <a:pt x="28" y="0"/>
                    </a:cubicBezTo>
                    <a:close/>
                  </a:path>
                </a:pathLst>
              </a:custGeom>
              <a:solidFill>
                <a:srgbClr val="FAC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9" name="Freeform 221">
                <a:extLst>
                  <a:ext uri="{FF2B5EF4-FFF2-40B4-BE49-F238E27FC236}">
                    <a16:creationId xmlns:a16="http://schemas.microsoft.com/office/drawing/2014/main" id="{409E86CF-A4B2-48B2-B7C1-68FF70821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2780"/>
                <a:ext cx="93" cy="119"/>
              </a:xfrm>
              <a:custGeom>
                <a:avLst/>
                <a:gdLst>
                  <a:gd name="T0" fmla="*/ 248 w 45"/>
                  <a:gd name="T1" fmla="*/ 0 h 54"/>
                  <a:gd name="T2" fmla="*/ 345 w 45"/>
                  <a:gd name="T3" fmla="*/ 234 h 54"/>
                  <a:gd name="T4" fmla="*/ 99 w 45"/>
                  <a:gd name="T5" fmla="*/ 533 h 54"/>
                  <a:gd name="T6" fmla="*/ 0 w 45"/>
                  <a:gd name="T7" fmla="*/ 516 h 54"/>
                  <a:gd name="T8" fmla="*/ 149 w 45"/>
                  <a:gd name="T9" fmla="*/ 577 h 54"/>
                  <a:gd name="T10" fmla="*/ 397 w 45"/>
                  <a:gd name="T11" fmla="*/ 267 h 54"/>
                  <a:gd name="T12" fmla="*/ 248 w 45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54">
                    <a:moveTo>
                      <a:pt x="28" y="0"/>
                    </a:moveTo>
                    <a:cubicBezTo>
                      <a:pt x="35" y="5"/>
                      <a:pt x="39" y="13"/>
                      <a:pt x="39" y="22"/>
                    </a:cubicBezTo>
                    <a:cubicBezTo>
                      <a:pt x="39" y="38"/>
                      <a:pt x="27" y="50"/>
                      <a:pt x="11" y="50"/>
                    </a:cubicBezTo>
                    <a:cubicBezTo>
                      <a:pt x="7" y="50"/>
                      <a:pt x="3" y="49"/>
                      <a:pt x="0" y="48"/>
                    </a:cubicBezTo>
                    <a:cubicBezTo>
                      <a:pt x="5" y="51"/>
                      <a:pt x="10" y="54"/>
                      <a:pt x="17" y="54"/>
                    </a:cubicBezTo>
                    <a:cubicBezTo>
                      <a:pt x="32" y="54"/>
                      <a:pt x="45" y="41"/>
                      <a:pt x="45" y="25"/>
                    </a:cubicBezTo>
                    <a:cubicBezTo>
                      <a:pt x="45" y="14"/>
                      <a:pt x="38" y="4"/>
                      <a:pt x="28" y="0"/>
                    </a:cubicBezTo>
                    <a:close/>
                  </a:path>
                </a:pathLst>
              </a:custGeom>
              <a:solidFill>
                <a:srgbClr val="F8BB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0" name="Freeform 222">
                <a:extLst>
                  <a:ext uri="{FF2B5EF4-FFF2-40B4-BE49-F238E27FC236}">
                    <a16:creationId xmlns:a16="http://schemas.microsoft.com/office/drawing/2014/main" id="{48794CE0-A9BB-4F31-947B-2BBBF0A06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683"/>
                <a:ext cx="145" cy="183"/>
              </a:xfrm>
              <a:custGeom>
                <a:avLst/>
                <a:gdLst>
                  <a:gd name="T0" fmla="*/ 400 w 70"/>
                  <a:gd name="T1" fmla="*/ 0 h 83"/>
                  <a:gd name="T2" fmla="*/ 549 w 70"/>
                  <a:gd name="T3" fmla="*/ 375 h 83"/>
                  <a:gd name="T4" fmla="*/ 160 w 70"/>
                  <a:gd name="T5" fmla="*/ 836 h 83"/>
                  <a:gd name="T6" fmla="*/ 0 w 70"/>
                  <a:gd name="T7" fmla="*/ 792 h 83"/>
                  <a:gd name="T8" fmla="*/ 240 w 70"/>
                  <a:gd name="T9" fmla="*/ 889 h 83"/>
                  <a:gd name="T10" fmla="*/ 621 w 70"/>
                  <a:gd name="T11" fmla="*/ 428 h 83"/>
                  <a:gd name="T12" fmla="*/ 400 w 70"/>
                  <a:gd name="T13" fmla="*/ 0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3">
                    <a:moveTo>
                      <a:pt x="45" y="0"/>
                    </a:moveTo>
                    <a:cubicBezTo>
                      <a:pt x="55" y="8"/>
                      <a:pt x="62" y="20"/>
                      <a:pt x="62" y="35"/>
                    </a:cubicBezTo>
                    <a:cubicBezTo>
                      <a:pt x="62" y="59"/>
                      <a:pt x="42" y="78"/>
                      <a:pt x="18" y="78"/>
                    </a:cubicBezTo>
                    <a:cubicBezTo>
                      <a:pt x="12" y="78"/>
                      <a:pt x="6" y="77"/>
                      <a:pt x="0" y="74"/>
                    </a:cubicBezTo>
                    <a:cubicBezTo>
                      <a:pt x="8" y="80"/>
                      <a:pt x="17" y="83"/>
                      <a:pt x="27" y="83"/>
                    </a:cubicBezTo>
                    <a:cubicBezTo>
                      <a:pt x="51" y="83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5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1" name="Freeform 223">
                <a:extLst>
                  <a:ext uri="{FF2B5EF4-FFF2-40B4-BE49-F238E27FC236}">
                    <a16:creationId xmlns:a16="http://schemas.microsoft.com/office/drawing/2014/main" id="{CCE3947D-2FF0-4F4A-AB80-44AF260F2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3343"/>
                <a:ext cx="145" cy="185"/>
              </a:xfrm>
              <a:custGeom>
                <a:avLst/>
                <a:gdLst>
                  <a:gd name="T0" fmla="*/ 392 w 70"/>
                  <a:gd name="T1" fmla="*/ 0 h 84"/>
                  <a:gd name="T2" fmla="*/ 541 w 70"/>
                  <a:gd name="T3" fmla="*/ 374 h 84"/>
                  <a:gd name="T4" fmla="*/ 160 w 70"/>
                  <a:gd name="T5" fmla="*/ 835 h 84"/>
                  <a:gd name="T6" fmla="*/ 0 w 70"/>
                  <a:gd name="T7" fmla="*/ 799 h 84"/>
                  <a:gd name="T8" fmla="*/ 232 w 70"/>
                  <a:gd name="T9" fmla="*/ 896 h 84"/>
                  <a:gd name="T10" fmla="*/ 621 w 70"/>
                  <a:gd name="T11" fmla="*/ 427 h 84"/>
                  <a:gd name="T12" fmla="*/ 392 w 7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4">
                    <a:moveTo>
                      <a:pt x="44" y="0"/>
                    </a:moveTo>
                    <a:cubicBezTo>
                      <a:pt x="54" y="8"/>
                      <a:pt x="61" y="21"/>
                      <a:pt x="61" y="35"/>
                    </a:cubicBezTo>
                    <a:cubicBezTo>
                      <a:pt x="61" y="59"/>
                      <a:pt x="42" y="78"/>
                      <a:pt x="18" y="78"/>
                    </a:cubicBezTo>
                    <a:cubicBezTo>
                      <a:pt x="11" y="78"/>
                      <a:pt x="5" y="77"/>
                      <a:pt x="0" y="75"/>
                    </a:cubicBezTo>
                    <a:cubicBezTo>
                      <a:pt x="7" y="80"/>
                      <a:pt x="16" y="84"/>
                      <a:pt x="26" y="84"/>
                    </a:cubicBezTo>
                    <a:cubicBezTo>
                      <a:pt x="50" y="84"/>
                      <a:pt x="70" y="64"/>
                      <a:pt x="70" y="40"/>
                    </a:cubicBezTo>
                    <a:cubicBezTo>
                      <a:pt x="70" y="22"/>
                      <a:pt x="59" y="7"/>
                      <a:pt x="44" y="0"/>
                    </a:cubicBezTo>
                    <a:close/>
                  </a:path>
                </a:pathLst>
              </a:custGeom>
              <a:solidFill>
                <a:srgbClr val="FAC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2" name="Freeform 224">
                <a:extLst>
                  <a:ext uri="{FF2B5EF4-FFF2-40B4-BE49-F238E27FC236}">
                    <a16:creationId xmlns:a16="http://schemas.microsoft.com/office/drawing/2014/main" id="{993E2B4C-1A48-4C2A-9DD8-41BD42500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3391"/>
                <a:ext cx="144" cy="183"/>
              </a:xfrm>
              <a:custGeom>
                <a:avLst/>
                <a:gdLst>
                  <a:gd name="T0" fmla="*/ 393 w 70"/>
                  <a:gd name="T1" fmla="*/ 0 h 83"/>
                  <a:gd name="T2" fmla="*/ 541 w 70"/>
                  <a:gd name="T3" fmla="*/ 375 h 83"/>
                  <a:gd name="T4" fmla="*/ 156 w 70"/>
                  <a:gd name="T5" fmla="*/ 836 h 83"/>
                  <a:gd name="T6" fmla="*/ 0 w 70"/>
                  <a:gd name="T7" fmla="*/ 792 h 83"/>
                  <a:gd name="T8" fmla="*/ 237 w 70"/>
                  <a:gd name="T9" fmla="*/ 889 h 83"/>
                  <a:gd name="T10" fmla="*/ 609 w 70"/>
                  <a:gd name="T11" fmla="*/ 428 h 83"/>
                  <a:gd name="T12" fmla="*/ 393 w 70"/>
                  <a:gd name="T13" fmla="*/ 0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3">
                    <a:moveTo>
                      <a:pt x="45" y="0"/>
                    </a:moveTo>
                    <a:cubicBezTo>
                      <a:pt x="55" y="8"/>
                      <a:pt x="62" y="20"/>
                      <a:pt x="62" y="35"/>
                    </a:cubicBezTo>
                    <a:cubicBezTo>
                      <a:pt x="62" y="59"/>
                      <a:pt x="42" y="78"/>
                      <a:pt x="18" y="78"/>
                    </a:cubicBezTo>
                    <a:cubicBezTo>
                      <a:pt x="12" y="78"/>
                      <a:pt x="6" y="77"/>
                      <a:pt x="0" y="74"/>
                    </a:cubicBezTo>
                    <a:cubicBezTo>
                      <a:pt x="8" y="80"/>
                      <a:pt x="17" y="83"/>
                      <a:pt x="27" y="83"/>
                    </a:cubicBezTo>
                    <a:cubicBezTo>
                      <a:pt x="51" y="83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5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3" name="Oval 225">
                <a:extLst>
                  <a:ext uri="{FF2B5EF4-FFF2-40B4-BE49-F238E27FC236}">
                    <a16:creationId xmlns:a16="http://schemas.microsoft.com/office/drawing/2014/main" id="{39861586-41EF-4AC8-978E-693548A12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" y="2536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44" name="Oval 226">
                <a:extLst>
                  <a:ext uri="{FF2B5EF4-FFF2-40B4-BE49-F238E27FC236}">
                    <a16:creationId xmlns:a16="http://schemas.microsoft.com/office/drawing/2014/main" id="{08D82575-672E-4A55-A127-27AF62F5D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6" y="2529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45" name="Oval 227">
                <a:extLst>
                  <a:ext uri="{FF2B5EF4-FFF2-40B4-BE49-F238E27FC236}">
                    <a16:creationId xmlns:a16="http://schemas.microsoft.com/office/drawing/2014/main" id="{2D752C02-692E-425D-BA3B-0DB67AF71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1" y="2577"/>
                <a:ext cx="14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46" name="Oval 228">
                <a:extLst>
                  <a:ext uri="{FF2B5EF4-FFF2-40B4-BE49-F238E27FC236}">
                    <a16:creationId xmlns:a16="http://schemas.microsoft.com/office/drawing/2014/main" id="{32429DBC-F69B-4969-800B-45591E751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2" y="3360"/>
                <a:ext cx="36" cy="3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47" name="Oval 229">
                <a:extLst>
                  <a:ext uri="{FF2B5EF4-FFF2-40B4-BE49-F238E27FC236}">
                    <a16:creationId xmlns:a16="http://schemas.microsoft.com/office/drawing/2014/main" id="{F4466037-047D-42CB-A9F6-143B08330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6" y="3352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48" name="Oval 230">
                <a:extLst>
                  <a:ext uri="{FF2B5EF4-FFF2-40B4-BE49-F238E27FC236}">
                    <a16:creationId xmlns:a16="http://schemas.microsoft.com/office/drawing/2014/main" id="{FC40C35D-B04D-4111-94FC-028993474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3402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49" name="Oval 231">
                <a:extLst>
                  <a:ext uri="{FF2B5EF4-FFF2-40B4-BE49-F238E27FC236}">
                    <a16:creationId xmlns:a16="http://schemas.microsoft.com/office/drawing/2014/main" id="{CA60CD83-CE8A-43BA-9CEA-2C2A54C25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" y="3396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50" name="Oval 232">
                <a:extLst>
                  <a:ext uri="{FF2B5EF4-FFF2-40B4-BE49-F238E27FC236}">
                    <a16:creationId xmlns:a16="http://schemas.microsoft.com/office/drawing/2014/main" id="{B8471302-7521-434A-9BCF-7EB09A2F5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4" y="3389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51" name="Oval 233">
                <a:extLst>
                  <a:ext uri="{FF2B5EF4-FFF2-40B4-BE49-F238E27FC236}">
                    <a16:creationId xmlns:a16="http://schemas.microsoft.com/office/drawing/2014/main" id="{C8B9509D-A909-49F5-8326-514A33555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1" y="3438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52" name="Oval 234">
                <a:extLst>
                  <a:ext uri="{FF2B5EF4-FFF2-40B4-BE49-F238E27FC236}">
                    <a16:creationId xmlns:a16="http://schemas.microsoft.com/office/drawing/2014/main" id="{EB747B28-0D2A-45EB-8C2B-F41CC9993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3283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53" name="Oval 235">
                <a:extLst>
                  <a:ext uri="{FF2B5EF4-FFF2-40B4-BE49-F238E27FC236}">
                    <a16:creationId xmlns:a16="http://schemas.microsoft.com/office/drawing/2014/main" id="{3A695643-48F4-42E3-A07F-1E056A977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" y="3277"/>
                <a:ext cx="17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54" name="Oval 236">
                <a:extLst>
                  <a:ext uri="{FF2B5EF4-FFF2-40B4-BE49-F238E27FC236}">
                    <a16:creationId xmlns:a16="http://schemas.microsoft.com/office/drawing/2014/main" id="{431ECA8E-B3AB-4045-8F26-9F077195B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6" y="331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55" name="Oval 237">
                <a:extLst>
                  <a:ext uri="{FF2B5EF4-FFF2-40B4-BE49-F238E27FC236}">
                    <a16:creationId xmlns:a16="http://schemas.microsoft.com/office/drawing/2014/main" id="{8957520F-8630-4399-9E12-91835F46D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3389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56" name="Oval 238">
                <a:extLst>
                  <a:ext uri="{FF2B5EF4-FFF2-40B4-BE49-F238E27FC236}">
                    <a16:creationId xmlns:a16="http://schemas.microsoft.com/office/drawing/2014/main" id="{80A12FAC-E1A5-4BFA-BA48-4B0F3C8A0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0" y="3383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57" name="Oval 239">
                <a:extLst>
                  <a:ext uri="{FF2B5EF4-FFF2-40B4-BE49-F238E27FC236}">
                    <a16:creationId xmlns:a16="http://schemas.microsoft.com/office/drawing/2014/main" id="{7D07ABCB-AAE0-4D64-81F6-B54CB9B56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3424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58" name="Oval 240">
                <a:extLst>
                  <a:ext uri="{FF2B5EF4-FFF2-40B4-BE49-F238E27FC236}">
                    <a16:creationId xmlns:a16="http://schemas.microsoft.com/office/drawing/2014/main" id="{C0865341-7DEC-4B86-A823-DF070097B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0" y="2758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59" name="Oval 241">
                <a:extLst>
                  <a:ext uri="{FF2B5EF4-FFF2-40B4-BE49-F238E27FC236}">
                    <a16:creationId xmlns:a16="http://schemas.microsoft.com/office/drawing/2014/main" id="{BE4ACD2D-C379-4B7A-86D4-CC316B802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5" y="2752"/>
                <a:ext cx="17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60" name="Oval 242">
                <a:extLst>
                  <a:ext uri="{FF2B5EF4-FFF2-40B4-BE49-F238E27FC236}">
                    <a16:creationId xmlns:a16="http://schemas.microsoft.com/office/drawing/2014/main" id="{2DE863F7-77B5-4BD9-B5AE-EDAEFF24A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8" y="2794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61" name="Oval 243">
                <a:extLst>
                  <a:ext uri="{FF2B5EF4-FFF2-40B4-BE49-F238E27FC236}">
                    <a16:creationId xmlns:a16="http://schemas.microsoft.com/office/drawing/2014/main" id="{218EF320-8E73-4411-9967-84C0929FB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7" y="2655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62" name="Oval 244">
                <a:extLst>
                  <a:ext uri="{FF2B5EF4-FFF2-40B4-BE49-F238E27FC236}">
                    <a16:creationId xmlns:a16="http://schemas.microsoft.com/office/drawing/2014/main" id="{5E8D8C8F-B3E6-4479-B647-333C9024E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2" y="2648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63" name="Oval 245">
                <a:extLst>
                  <a:ext uri="{FF2B5EF4-FFF2-40B4-BE49-F238E27FC236}">
                    <a16:creationId xmlns:a16="http://schemas.microsoft.com/office/drawing/2014/main" id="{99237915-47C4-4290-9D78-F67387178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4" y="269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64" name="Oval 246">
                <a:extLst>
                  <a:ext uri="{FF2B5EF4-FFF2-40B4-BE49-F238E27FC236}">
                    <a16:creationId xmlns:a16="http://schemas.microsoft.com/office/drawing/2014/main" id="{AFF95B92-EC84-4D41-88D5-6B17083FD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2" y="2736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65" name="Oval 247">
                <a:extLst>
                  <a:ext uri="{FF2B5EF4-FFF2-40B4-BE49-F238E27FC236}">
                    <a16:creationId xmlns:a16="http://schemas.microsoft.com/office/drawing/2014/main" id="{EF2F67F7-95B5-44CE-B052-07A8F96B7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7" y="2730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66" name="Oval 248">
                <a:extLst>
                  <a:ext uri="{FF2B5EF4-FFF2-40B4-BE49-F238E27FC236}">
                    <a16:creationId xmlns:a16="http://schemas.microsoft.com/office/drawing/2014/main" id="{7C72DD35-F090-4F7E-968A-E0B8E23DF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277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67" name="Oval 249">
                <a:extLst>
                  <a:ext uri="{FF2B5EF4-FFF2-40B4-BE49-F238E27FC236}">
                    <a16:creationId xmlns:a16="http://schemas.microsoft.com/office/drawing/2014/main" id="{C6A81C73-70A5-492B-B0B5-F1095C217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690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68" name="Oval 250">
                <a:extLst>
                  <a:ext uri="{FF2B5EF4-FFF2-40B4-BE49-F238E27FC236}">
                    <a16:creationId xmlns:a16="http://schemas.microsoft.com/office/drawing/2014/main" id="{96278DA0-EF47-4250-8E42-E6FFFA767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2683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69" name="Oval 251">
                <a:extLst>
                  <a:ext uri="{FF2B5EF4-FFF2-40B4-BE49-F238E27FC236}">
                    <a16:creationId xmlns:a16="http://schemas.microsoft.com/office/drawing/2014/main" id="{8E12739A-1FF4-4755-B867-A2E5413A3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6" y="3224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70" name="Oval 252">
                <a:extLst>
                  <a:ext uri="{FF2B5EF4-FFF2-40B4-BE49-F238E27FC236}">
                    <a16:creationId xmlns:a16="http://schemas.microsoft.com/office/drawing/2014/main" id="{E8A4D8E9-B69C-419D-8B76-A07B779F5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1" y="3219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71" name="Oval 253">
                <a:extLst>
                  <a:ext uri="{FF2B5EF4-FFF2-40B4-BE49-F238E27FC236}">
                    <a16:creationId xmlns:a16="http://schemas.microsoft.com/office/drawing/2014/main" id="{413051E7-E26F-4BBA-9CE7-C2BDC5470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4" y="3261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72" name="Oval 254">
                <a:extLst>
                  <a:ext uri="{FF2B5EF4-FFF2-40B4-BE49-F238E27FC236}">
                    <a16:creationId xmlns:a16="http://schemas.microsoft.com/office/drawing/2014/main" id="{F2DC31D1-87E1-4473-A128-E012AF07F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3197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73" name="Oval 255">
                <a:extLst>
                  <a:ext uri="{FF2B5EF4-FFF2-40B4-BE49-F238E27FC236}">
                    <a16:creationId xmlns:a16="http://schemas.microsoft.com/office/drawing/2014/main" id="{457ED356-4D9D-4CBA-A35F-C77B2F192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" y="3191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74" name="Oval 256">
                <a:extLst>
                  <a:ext uri="{FF2B5EF4-FFF2-40B4-BE49-F238E27FC236}">
                    <a16:creationId xmlns:a16="http://schemas.microsoft.com/office/drawing/2014/main" id="{76030875-6C95-40D4-A578-B9D8B8F19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323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75" name="Oval 257">
                <a:extLst>
                  <a:ext uri="{FF2B5EF4-FFF2-40B4-BE49-F238E27FC236}">
                    <a16:creationId xmlns:a16="http://schemas.microsoft.com/office/drawing/2014/main" id="{9C3A7546-F4FE-4945-A19A-1425B75E9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4" y="3257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76" name="Oval 258">
                <a:extLst>
                  <a:ext uri="{FF2B5EF4-FFF2-40B4-BE49-F238E27FC236}">
                    <a16:creationId xmlns:a16="http://schemas.microsoft.com/office/drawing/2014/main" id="{6B02C888-7D14-49D9-9DF7-F89C040D5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9" y="3250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77" name="Oval 259">
                <a:extLst>
                  <a:ext uri="{FF2B5EF4-FFF2-40B4-BE49-F238E27FC236}">
                    <a16:creationId xmlns:a16="http://schemas.microsoft.com/office/drawing/2014/main" id="{6C88639B-CE54-4978-8685-F4F6AF51B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7" y="3330"/>
                <a:ext cx="29" cy="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78" name="Oval 260">
                <a:extLst>
                  <a:ext uri="{FF2B5EF4-FFF2-40B4-BE49-F238E27FC236}">
                    <a16:creationId xmlns:a16="http://schemas.microsoft.com/office/drawing/2014/main" id="{F2FBD180-4135-437F-A100-2A9838958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3" y="33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79" name="Oval 261">
                <a:extLst>
                  <a:ext uri="{FF2B5EF4-FFF2-40B4-BE49-F238E27FC236}">
                    <a16:creationId xmlns:a16="http://schemas.microsoft.com/office/drawing/2014/main" id="{2B6B80C8-872A-4115-A130-2CE20A12C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3557"/>
                <a:ext cx="33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80" name="Oval 262">
                <a:extLst>
                  <a:ext uri="{FF2B5EF4-FFF2-40B4-BE49-F238E27FC236}">
                    <a16:creationId xmlns:a16="http://schemas.microsoft.com/office/drawing/2014/main" id="{AC30E2F2-CA9C-479E-977E-4A7C525B9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1" y="3550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81" name="Oval 263">
                <a:extLst>
                  <a:ext uri="{FF2B5EF4-FFF2-40B4-BE49-F238E27FC236}">
                    <a16:creationId xmlns:a16="http://schemas.microsoft.com/office/drawing/2014/main" id="{D023D86D-CFC2-4E17-BAF7-193F2EFDC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601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82" name="Oval 264">
                <a:extLst>
                  <a:ext uri="{FF2B5EF4-FFF2-40B4-BE49-F238E27FC236}">
                    <a16:creationId xmlns:a16="http://schemas.microsoft.com/office/drawing/2014/main" id="{E98291E7-8C18-4BC2-8E70-BFAD2F420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2699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83" name="Oval 265">
                <a:extLst>
                  <a:ext uri="{FF2B5EF4-FFF2-40B4-BE49-F238E27FC236}">
                    <a16:creationId xmlns:a16="http://schemas.microsoft.com/office/drawing/2014/main" id="{1E67F829-5C29-4B55-B989-47BA69278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5" y="2692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84" name="Oval 266">
                <a:extLst>
                  <a:ext uri="{FF2B5EF4-FFF2-40B4-BE49-F238E27FC236}">
                    <a16:creationId xmlns:a16="http://schemas.microsoft.com/office/drawing/2014/main" id="{E2B21C7A-E4AD-4C39-A79D-8C41259C1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0" y="2741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85" name="Oval 267">
                <a:extLst>
                  <a:ext uri="{FF2B5EF4-FFF2-40B4-BE49-F238E27FC236}">
                    <a16:creationId xmlns:a16="http://schemas.microsoft.com/office/drawing/2014/main" id="{AC93D257-4619-41B6-B591-CD662A70A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3" y="2624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86" name="Oval 268">
                <a:extLst>
                  <a:ext uri="{FF2B5EF4-FFF2-40B4-BE49-F238E27FC236}">
                    <a16:creationId xmlns:a16="http://schemas.microsoft.com/office/drawing/2014/main" id="{2B996951-2CE8-4647-867A-395B26FD1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6" y="2617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87" name="Oval 269">
                <a:extLst>
                  <a:ext uri="{FF2B5EF4-FFF2-40B4-BE49-F238E27FC236}">
                    <a16:creationId xmlns:a16="http://schemas.microsoft.com/office/drawing/2014/main" id="{5CCEA30A-7E2F-4B9A-B26F-4B033E51A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0" y="2666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88" name="Oval 270">
                <a:extLst>
                  <a:ext uri="{FF2B5EF4-FFF2-40B4-BE49-F238E27FC236}">
                    <a16:creationId xmlns:a16="http://schemas.microsoft.com/office/drawing/2014/main" id="{15230CBF-0260-4996-A926-2F08CAEA7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" y="3184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89" name="Oval 271">
                <a:extLst>
                  <a:ext uri="{FF2B5EF4-FFF2-40B4-BE49-F238E27FC236}">
                    <a16:creationId xmlns:a16="http://schemas.microsoft.com/office/drawing/2014/main" id="{AB1F7FB3-8220-420A-A873-34A9E3F12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7" y="3177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90" name="Oval 272">
                <a:extLst>
                  <a:ext uri="{FF2B5EF4-FFF2-40B4-BE49-F238E27FC236}">
                    <a16:creationId xmlns:a16="http://schemas.microsoft.com/office/drawing/2014/main" id="{154702BC-E46A-4BAD-AC91-C8A22B38A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1" y="3226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91" name="Oval 273">
                <a:extLst>
                  <a:ext uri="{FF2B5EF4-FFF2-40B4-BE49-F238E27FC236}">
                    <a16:creationId xmlns:a16="http://schemas.microsoft.com/office/drawing/2014/main" id="{5AEA3BF2-A10F-41C6-9541-7EC200948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" y="3405"/>
                <a:ext cx="29" cy="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92" name="Oval 274">
                <a:extLst>
                  <a:ext uri="{FF2B5EF4-FFF2-40B4-BE49-F238E27FC236}">
                    <a16:creationId xmlns:a16="http://schemas.microsoft.com/office/drawing/2014/main" id="{97867A75-0C5A-4ECA-A291-6A38C4E13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6" y="3398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93" name="Oval 275">
                <a:extLst>
                  <a:ext uri="{FF2B5EF4-FFF2-40B4-BE49-F238E27FC236}">
                    <a16:creationId xmlns:a16="http://schemas.microsoft.com/office/drawing/2014/main" id="{8E6394C7-8AD7-4AD5-AFA3-4D9925EFD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8" y="344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94" name="Oval 276">
                <a:extLst>
                  <a:ext uri="{FF2B5EF4-FFF2-40B4-BE49-F238E27FC236}">
                    <a16:creationId xmlns:a16="http://schemas.microsoft.com/office/drawing/2014/main" id="{73008944-EB07-49AB-BA43-18BBD6C14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8" y="3546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95" name="Oval 277">
                <a:extLst>
                  <a:ext uri="{FF2B5EF4-FFF2-40B4-BE49-F238E27FC236}">
                    <a16:creationId xmlns:a16="http://schemas.microsoft.com/office/drawing/2014/main" id="{85D7F1A3-3DA9-47A7-A889-0023319A2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3" y="3539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96" name="Oval 278">
                <a:extLst>
                  <a:ext uri="{FF2B5EF4-FFF2-40B4-BE49-F238E27FC236}">
                    <a16:creationId xmlns:a16="http://schemas.microsoft.com/office/drawing/2014/main" id="{05521F64-80DE-4DEB-8BDA-BE5E2BEA7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6" y="3581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97" name="Oval 279">
                <a:extLst>
                  <a:ext uri="{FF2B5EF4-FFF2-40B4-BE49-F238E27FC236}">
                    <a16:creationId xmlns:a16="http://schemas.microsoft.com/office/drawing/2014/main" id="{1A699911-A499-4D98-8E48-4358F6D41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4" y="3160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98" name="Oval 280">
                <a:extLst>
                  <a:ext uri="{FF2B5EF4-FFF2-40B4-BE49-F238E27FC236}">
                    <a16:creationId xmlns:a16="http://schemas.microsoft.com/office/drawing/2014/main" id="{7868AF5F-1864-4796-945A-E58ABF1B7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7" y="315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99" name="Oval 281">
                <a:extLst>
                  <a:ext uri="{FF2B5EF4-FFF2-40B4-BE49-F238E27FC236}">
                    <a16:creationId xmlns:a16="http://schemas.microsoft.com/office/drawing/2014/main" id="{E956AFB9-244D-4510-8F20-646B057A0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319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00" name="Oval 282">
                <a:extLst>
                  <a:ext uri="{FF2B5EF4-FFF2-40B4-BE49-F238E27FC236}">
                    <a16:creationId xmlns:a16="http://schemas.microsoft.com/office/drawing/2014/main" id="{3A2DE489-8494-429E-A87F-12F6640FB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4" y="3281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01" name="Oval 283">
                <a:extLst>
                  <a:ext uri="{FF2B5EF4-FFF2-40B4-BE49-F238E27FC236}">
                    <a16:creationId xmlns:a16="http://schemas.microsoft.com/office/drawing/2014/main" id="{350D11B1-6309-4946-92E6-D03B59C89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7" y="3274"/>
                <a:ext cx="19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02" name="Oval 284">
                <a:extLst>
                  <a:ext uri="{FF2B5EF4-FFF2-40B4-BE49-F238E27FC236}">
                    <a16:creationId xmlns:a16="http://schemas.microsoft.com/office/drawing/2014/main" id="{6259DAC9-99B1-4D29-ADC2-6B72FCF9E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1" y="2732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03" name="Oval 285">
                <a:extLst>
                  <a:ext uri="{FF2B5EF4-FFF2-40B4-BE49-F238E27FC236}">
                    <a16:creationId xmlns:a16="http://schemas.microsoft.com/office/drawing/2014/main" id="{39788220-A1E7-4375-8BAD-CC0058639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" y="2725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04" name="Oval 286">
                <a:extLst>
                  <a:ext uri="{FF2B5EF4-FFF2-40B4-BE49-F238E27FC236}">
                    <a16:creationId xmlns:a16="http://schemas.microsoft.com/office/drawing/2014/main" id="{C0A9AB9E-75E1-41C9-8795-E1BFFE1E2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9" y="2774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05" name="Oval 287">
                <a:extLst>
                  <a:ext uri="{FF2B5EF4-FFF2-40B4-BE49-F238E27FC236}">
                    <a16:creationId xmlns:a16="http://schemas.microsoft.com/office/drawing/2014/main" id="{9A410BB5-4D7B-4361-969C-D2F9DC4B8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7" y="2483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06" name="Oval 288">
                <a:extLst>
                  <a:ext uri="{FF2B5EF4-FFF2-40B4-BE49-F238E27FC236}">
                    <a16:creationId xmlns:a16="http://schemas.microsoft.com/office/drawing/2014/main" id="{72445FAE-BF11-4255-BE98-4534AB34C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0" y="2476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07" name="Oval 289">
                <a:extLst>
                  <a:ext uri="{FF2B5EF4-FFF2-40B4-BE49-F238E27FC236}">
                    <a16:creationId xmlns:a16="http://schemas.microsoft.com/office/drawing/2014/main" id="{5F6D818D-D9CD-4D82-9E57-DAC52F953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5" y="2524"/>
                <a:ext cx="14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08" name="Oval 290">
                <a:extLst>
                  <a:ext uri="{FF2B5EF4-FFF2-40B4-BE49-F238E27FC236}">
                    <a16:creationId xmlns:a16="http://schemas.microsoft.com/office/drawing/2014/main" id="{E979C61D-6550-45BA-A48E-1D9F46181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244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09" name="Oval 291">
                <a:extLst>
                  <a:ext uri="{FF2B5EF4-FFF2-40B4-BE49-F238E27FC236}">
                    <a16:creationId xmlns:a16="http://schemas.microsoft.com/office/drawing/2014/main" id="{32362B30-3ABB-4F98-8438-2218C65D3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7" y="2438"/>
                <a:ext cx="16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10" name="Oval 292">
                <a:extLst>
                  <a:ext uri="{FF2B5EF4-FFF2-40B4-BE49-F238E27FC236}">
                    <a16:creationId xmlns:a16="http://schemas.microsoft.com/office/drawing/2014/main" id="{5199378E-7F2F-489F-93DF-284020335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" y="2434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11" name="Oval 293">
                <a:extLst>
                  <a:ext uri="{FF2B5EF4-FFF2-40B4-BE49-F238E27FC236}">
                    <a16:creationId xmlns:a16="http://schemas.microsoft.com/office/drawing/2014/main" id="{EA1EEF9F-6F92-4F78-8629-214037063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1" y="2427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12" name="Oval 294">
                <a:extLst>
                  <a:ext uri="{FF2B5EF4-FFF2-40B4-BE49-F238E27FC236}">
                    <a16:creationId xmlns:a16="http://schemas.microsoft.com/office/drawing/2014/main" id="{38E3138E-D827-4632-9F9E-0D6800B14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0" y="2533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13" name="Oval 295">
                <a:extLst>
                  <a:ext uri="{FF2B5EF4-FFF2-40B4-BE49-F238E27FC236}">
                    <a16:creationId xmlns:a16="http://schemas.microsoft.com/office/drawing/2014/main" id="{51B1A9D4-21B9-40F1-8D24-F31FE09F1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3" y="2478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14" name="Oval 296">
                <a:extLst>
                  <a:ext uri="{FF2B5EF4-FFF2-40B4-BE49-F238E27FC236}">
                    <a16:creationId xmlns:a16="http://schemas.microsoft.com/office/drawing/2014/main" id="{F4237D32-363D-4501-97ED-9AC39F524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0" y="2363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15" name="Oval 297">
                <a:extLst>
                  <a:ext uri="{FF2B5EF4-FFF2-40B4-BE49-F238E27FC236}">
                    <a16:creationId xmlns:a16="http://schemas.microsoft.com/office/drawing/2014/main" id="{BC479A4E-8D26-45A1-91DE-AD2AE8B7F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1" y="2357"/>
                <a:ext cx="17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16" name="Oval 298">
                <a:extLst>
                  <a:ext uri="{FF2B5EF4-FFF2-40B4-BE49-F238E27FC236}">
                    <a16:creationId xmlns:a16="http://schemas.microsoft.com/office/drawing/2014/main" id="{DF9CAAC4-CAA4-4D1C-82A9-1D2307285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8" y="2397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17" name="Oval 299">
                <a:extLst>
                  <a:ext uri="{FF2B5EF4-FFF2-40B4-BE49-F238E27FC236}">
                    <a16:creationId xmlns:a16="http://schemas.microsoft.com/office/drawing/2014/main" id="{64B7728D-8E31-4869-B0CA-59ECDE429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4" y="2330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18" name="Oval 300">
                <a:extLst>
                  <a:ext uri="{FF2B5EF4-FFF2-40B4-BE49-F238E27FC236}">
                    <a16:creationId xmlns:a16="http://schemas.microsoft.com/office/drawing/2014/main" id="{311C59A6-83AB-4866-98DA-DE565005A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324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19" name="Oval 301">
                <a:extLst>
                  <a:ext uri="{FF2B5EF4-FFF2-40B4-BE49-F238E27FC236}">
                    <a16:creationId xmlns:a16="http://schemas.microsoft.com/office/drawing/2014/main" id="{1A4D3360-F104-482B-B55E-FFD7E1C19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2" y="236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20" name="Oval 302">
                <a:extLst>
                  <a:ext uri="{FF2B5EF4-FFF2-40B4-BE49-F238E27FC236}">
                    <a16:creationId xmlns:a16="http://schemas.microsoft.com/office/drawing/2014/main" id="{D01FAE38-6AE6-47C2-A3F3-7767FC033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4" y="239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21" name="Oval 303">
                <a:extLst>
                  <a:ext uri="{FF2B5EF4-FFF2-40B4-BE49-F238E27FC236}">
                    <a16:creationId xmlns:a16="http://schemas.microsoft.com/office/drawing/2014/main" id="{2CA13E15-9196-421A-A36D-3E1CF80CD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253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22" name="Oval 304">
                <a:extLst>
                  <a:ext uri="{FF2B5EF4-FFF2-40B4-BE49-F238E27FC236}">
                    <a16:creationId xmlns:a16="http://schemas.microsoft.com/office/drawing/2014/main" id="{1905A504-8252-4045-A9A8-735147B49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5" y="2392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23" name="Oval 305">
                <a:extLst>
                  <a:ext uri="{FF2B5EF4-FFF2-40B4-BE49-F238E27FC236}">
                    <a16:creationId xmlns:a16="http://schemas.microsoft.com/office/drawing/2014/main" id="{607710EC-1BA6-4811-BABC-EBD311BE9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2" y="243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24" name="Oval 306">
                <a:extLst>
                  <a:ext uri="{FF2B5EF4-FFF2-40B4-BE49-F238E27FC236}">
                    <a16:creationId xmlns:a16="http://schemas.microsoft.com/office/drawing/2014/main" id="{823ACA49-902D-4AE0-BE68-9A5430684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7" y="2467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25" name="Oval 307">
                <a:extLst>
                  <a:ext uri="{FF2B5EF4-FFF2-40B4-BE49-F238E27FC236}">
                    <a16:creationId xmlns:a16="http://schemas.microsoft.com/office/drawing/2014/main" id="{ACEF0AAE-02F9-4FAB-A9E4-85D7A53D6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8" y="2461"/>
                <a:ext cx="17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26" name="Oval 308">
                <a:extLst>
                  <a:ext uri="{FF2B5EF4-FFF2-40B4-BE49-F238E27FC236}">
                    <a16:creationId xmlns:a16="http://schemas.microsoft.com/office/drawing/2014/main" id="{7286224E-C05A-4571-84D0-7CAF78476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5" y="250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27" name="Oval 309">
                <a:extLst>
                  <a:ext uri="{FF2B5EF4-FFF2-40B4-BE49-F238E27FC236}">
                    <a16:creationId xmlns:a16="http://schemas.microsoft.com/office/drawing/2014/main" id="{126ADDBC-F715-449A-B46F-751DA60C8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" y="2542"/>
                <a:ext cx="21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28" name="Oval 310">
                <a:extLst>
                  <a:ext uri="{FF2B5EF4-FFF2-40B4-BE49-F238E27FC236}">
                    <a16:creationId xmlns:a16="http://schemas.microsoft.com/office/drawing/2014/main" id="{06FEA399-C2BA-4A86-852C-42AF8F55E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0" y="2538"/>
                <a:ext cx="14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29" name="Oval 311">
                <a:extLst>
                  <a:ext uri="{FF2B5EF4-FFF2-40B4-BE49-F238E27FC236}">
                    <a16:creationId xmlns:a16="http://schemas.microsoft.com/office/drawing/2014/main" id="{787423B9-AEED-4323-8936-186816E3E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3" y="256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30" name="Oval 312">
                <a:extLst>
                  <a:ext uri="{FF2B5EF4-FFF2-40B4-BE49-F238E27FC236}">
                    <a16:creationId xmlns:a16="http://schemas.microsoft.com/office/drawing/2014/main" id="{D35D9DA9-4E54-4B8E-B521-A4B5AF667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2597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31" name="Oval 313">
                <a:extLst>
                  <a:ext uri="{FF2B5EF4-FFF2-40B4-BE49-F238E27FC236}">
                    <a16:creationId xmlns:a16="http://schemas.microsoft.com/office/drawing/2014/main" id="{94531254-CD73-4DDB-9A38-3BA634BF4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" y="259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32" name="Oval 314">
                <a:extLst>
                  <a:ext uri="{FF2B5EF4-FFF2-40B4-BE49-F238E27FC236}">
                    <a16:creationId xmlns:a16="http://schemas.microsoft.com/office/drawing/2014/main" id="{B64151D7-CC7F-4FDF-A8B4-9DC5629DF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2624"/>
                <a:ext cx="9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33" name="Oval 315">
                <a:extLst>
                  <a:ext uri="{FF2B5EF4-FFF2-40B4-BE49-F238E27FC236}">
                    <a16:creationId xmlns:a16="http://schemas.microsoft.com/office/drawing/2014/main" id="{39644AC7-54CD-41CF-B7E7-2D2FF93BA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2520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34" name="Oval 316">
                <a:extLst>
                  <a:ext uri="{FF2B5EF4-FFF2-40B4-BE49-F238E27FC236}">
                    <a16:creationId xmlns:a16="http://schemas.microsoft.com/office/drawing/2014/main" id="{EF328D0F-67B6-4FA1-A68C-9C56C84C4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251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35" name="Oval 317">
                <a:extLst>
                  <a:ext uri="{FF2B5EF4-FFF2-40B4-BE49-F238E27FC236}">
                    <a16:creationId xmlns:a16="http://schemas.microsoft.com/office/drawing/2014/main" id="{6FD608E5-0472-45B4-A642-CDD35AC61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2547"/>
                <a:ext cx="9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36" name="Oval 318">
                <a:extLst>
                  <a:ext uri="{FF2B5EF4-FFF2-40B4-BE49-F238E27FC236}">
                    <a16:creationId xmlns:a16="http://schemas.microsoft.com/office/drawing/2014/main" id="{14FF79F6-3D52-4858-A4E1-574C21B95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5" y="3098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37" name="Oval 319">
                <a:extLst>
                  <a:ext uri="{FF2B5EF4-FFF2-40B4-BE49-F238E27FC236}">
                    <a16:creationId xmlns:a16="http://schemas.microsoft.com/office/drawing/2014/main" id="{42B55CBD-1789-43D4-BD82-1A63CFDF1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309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38" name="Oval 320">
                <a:extLst>
                  <a:ext uri="{FF2B5EF4-FFF2-40B4-BE49-F238E27FC236}">
                    <a16:creationId xmlns:a16="http://schemas.microsoft.com/office/drawing/2014/main" id="{33319DAE-BC48-47B8-B23D-9710D7413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312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39" name="Oval 321">
                <a:extLst>
                  <a:ext uri="{FF2B5EF4-FFF2-40B4-BE49-F238E27FC236}">
                    <a16:creationId xmlns:a16="http://schemas.microsoft.com/office/drawing/2014/main" id="{FEE6A6AD-E6E2-418B-A541-BD56EEB45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1" y="3085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40" name="Oval 322">
                <a:extLst>
                  <a:ext uri="{FF2B5EF4-FFF2-40B4-BE49-F238E27FC236}">
                    <a16:creationId xmlns:a16="http://schemas.microsoft.com/office/drawing/2014/main" id="{6DC9E85F-684B-4A47-AF04-84FE76A1F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8" y="3080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41" name="Oval 323">
                <a:extLst>
                  <a:ext uri="{FF2B5EF4-FFF2-40B4-BE49-F238E27FC236}">
                    <a16:creationId xmlns:a16="http://schemas.microsoft.com/office/drawing/2014/main" id="{071935E6-D492-4306-80EF-C92F10BB3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9" y="3111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42" name="Freeform 324">
                <a:extLst>
                  <a:ext uri="{FF2B5EF4-FFF2-40B4-BE49-F238E27FC236}">
                    <a16:creationId xmlns:a16="http://schemas.microsoft.com/office/drawing/2014/main" id="{2A58DFF9-25BF-4E40-9E2A-B77EB17B8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2657"/>
                <a:ext cx="15" cy="15"/>
              </a:xfrm>
              <a:custGeom>
                <a:avLst/>
                <a:gdLst>
                  <a:gd name="T0" fmla="*/ 60 w 7"/>
                  <a:gd name="T1" fmla="*/ 9 h 7"/>
                  <a:gd name="T2" fmla="*/ 0 w 7"/>
                  <a:gd name="T3" fmla="*/ 41 h 7"/>
                  <a:gd name="T4" fmla="*/ 69 w 7"/>
                  <a:gd name="T5" fmla="*/ 5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cubicBezTo>
                      <a:pt x="3" y="0"/>
                      <a:pt x="0" y="1"/>
                      <a:pt x="0" y="4"/>
                    </a:cubicBezTo>
                    <a:cubicBezTo>
                      <a:pt x="1" y="7"/>
                      <a:pt x="4" y="7"/>
                      <a:pt x="7" y="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3" name="Freeform 325">
                <a:extLst>
                  <a:ext uri="{FF2B5EF4-FFF2-40B4-BE49-F238E27FC236}">
                    <a16:creationId xmlns:a16="http://schemas.microsoft.com/office/drawing/2014/main" id="{0E01AE1A-75D5-4EA3-A638-3E4577C33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438"/>
                <a:ext cx="2" cy="75"/>
              </a:xfrm>
              <a:custGeom>
                <a:avLst/>
                <a:gdLst>
                  <a:gd name="T0" fmla="*/ 0 w 1"/>
                  <a:gd name="T1" fmla="*/ 0 h 34"/>
                  <a:gd name="T2" fmla="*/ 8 w 1"/>
                  <a:gd name="T3" fmla="*/ 36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cubicBezTo>
                      <a:pt x="1" y="11"/>
                      <a:pt x="1" y="30"/>
                      <a:pt x="1" y="3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4" name="Freeform 326">
                <a:extLst>
                  <a:ext uri="{FF2B5EF4-FFF2-40B4-BE49-F238E27FC236}">
                    <a16:creationId xmlns:a16="http://schemas.microsoft.com/office/drawing/2014/main" id="{D4CF2420-E765-429A-ABDF-310C255FE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2438"/>
                <a:ext cx="23" cy="38"/>
              </a:xfrm>
              <a:custGeom>
                <a:avLst/>
                <a:gdLst>
                  <a:gd name="T0" fmla="*/ 44 w 11"/>
                  <a:gd name="T1" fmla="*/ 0 h 17"/>
                  <a:gd name="T2" fmla="*/ 0 w 11"/>
                  <a:gd name="T3" fmla="*/ 36 h 17"/>
                  <a:gd name="T4" fmla="*/ 75 w 11"/>
                  <a:gd name="T5" fmla="*/ 80 h 17"/>
                  <a:gd name="T6" fmla="*/ 8 w 11"/>
                  <a:gd name="T7" fmla="*/ 134 h 17"/>
                  <a:gd name="T8" fmla="*/ 100 w 11"/>
                  <a:gd name="T9" fmla="*/ 17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7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2" y="5"/>
                      <a:pt x="6" y="5"/>
                      <a:pt x="8" y="7"/>
                    </a:cubicBezTo>
                    <a:cubicBezTo>
                      <a:pt x="7" y="9"/>
                      <a:pt x="2" y="10"/>
                      <a:pt x="1" y="12"/>
                    </a:cubicBezTo>
                    <a:cubicBezTo>
                      <a:pt x="0" y="17"/>
                      <a:pt x="8" y="16"/>
                      <a:pt x="11" y="1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5" name="Oval 327">
                <a:extLst>
                  <a:ext uri="{FF2B5EF4-FFF2-40B4-BE49-F238E27FC236}">
                    <a16:creationId xmlns:a16="http://schemas.microsoft.com/office/drawing/2014/main" id="{4524C196-78F6-49B6-8EC3-32B65E1D9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6" y="3279"/>
                <a:ext cx="201" cy="216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46" name="Oval 328">
                <a:extLst>
                  <a:ext uri="{FF2B5EF4-FFF2-40B4-BE49-F238E27FC236}">
                    <a16:creationId xmlns:a16="http://schemas.microsoft.com/office/drawing/2014/main" id="{359E6C26-FC87-46A1-A42E-690A85384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8" y="3407"/>
                <a:ext cx="161" cy="172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47" name="Oval 329">
                <a:extLst>
                  <a:ext uri="{FF2B5EF4-FFF2-40B4-BE49-F238E27FC236}">
                    <a16:creationId xmlns:a16="http://schemas.microsoft.com/office/drawing/2014/main" id="{FB58CAFB-9E61-4A56-9E84-6763C730C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2" y="3469"/>
                <a:ext cx="186" cy="198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48" name="Oval 330">
                <a:extLst>
                  <a:ext uri="{FF2B5EF4-FFF2-40B4-BE49-F238E27FC236}">
                    <a16:creationId xmlns:a16="http://schemas.microsoft.com/office/drawing/2014/main" id="{3037258C-9435-4E2C-B950-44A9F1FE8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4" y="3632"/>
                <a:ext cx="161" cy="172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49" name="Oval 331">
                <a:extLst>
                  <a:ext uri="{FF2B5EF4-FFF2-40B4-BE49-F238E27FC236}">
                    <a16:creationId xmlns:a16="http://schemas.microsoft.com/office/drawing/2014/main" id="{12360DB3-2D44-4E18-8FF6-4DAE1B982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87"/>
                <a:ext cx="162" cy="172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50" name="Oval 332">
                <a:extLst>
                  <a:ext uri="{FF2B5EF4-FFF2-40B4-BE49-F238E27FC236}">
                    <a16:creationId xmlns:a16="http://schemas.microsoft.com/office/drawing/2014/main" id="{8A1373AD-B1E7-4B90-92C2-34C541826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8" y="3636"/>
                <a:ext cx="186" cy="199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51" name="Oval 333">
                <a:extLst>
                  <a:ext uri="{FF2B5EF4-FFF2-40B4-BE49-F238E27FC236}">
                    <a16:creationId xmlns:a16="http://schemas.microsoft.com/office/drawing/2014/main" id="{1C6CE654-A540-4776-9B51-0D0F3B13B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2" y="3689"/>
                <a:ext cx="186" cy="199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52" name="Oval 334">
                <a:extLst>
                  <a:ext uri="{FF2B5EF4-FFF2-40B4-BE49-F238E27FC236}">
                    <a16:creationId xmlns:a16="http://schemas.microsoft.com/office/drawing/2014/main" id="{0D8CFD3E-504D-4040-AEF4-6E5573337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4" y="3517"/>
                <a:ext cx="186" cy="196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53" name="Oval 335">
                <a:extLst>
                  <a:ext uri="{FF2B5EF4-FFF2-40B4-BE49-F238E27FC236}">
                    <a16:creationId xmlns:a16="http://schemas.microsoft.com/office/drawing/2014/main" id="{1460C258-D9AD-472A-963E-FBF65DDFA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0" y="3219"/>
                <a:ext cx="186" cy="199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54" name="Oval 336">
                <a:extLst>
                  <a:ext uri="{FF2B5EF4-FFF2-40B4-BE49-F238E27FC236}">
                    <a16:creationId xmlns:a16="http://schemas.microsoft.com/office/drawing/2014/main" id="{932AA60A-2E64-430E-9743-12B96E943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8" y="3191"/>
                <a:ext cx="186" cy="198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55" name="Oval 337">
                <a:extLst>
                  <a:ext uri="{FF2B5EF4-FFF2-40B4-BE49-F238E27FC236}">
                    <a16:creationId xmlns:a16="http://schemas.microsoft.com/office/drawing/2014/main" id="{69BB4BED-3F66-4AD8-B859-E629546B5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1" y="3334"/>
                <a:ext cx="213" cy="227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56" name="Oval 338">
                <a:extLst>
                  <a:ext uri="{FF2B5EF4-FFF2-40B4-BE49-F238E27FC236}">
                    <a16:creationId xmlns:a16="http://schemas.microsoft.com/office/drawing/2014/main" id="{4FF44FF2-8007-4D34-8E55-F64E530180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7" y="3129"/>
                <a:ext cx="196" cy="207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57" name="Oval 339">
                <a:extLst>
                  <a:ext uri="{FF2B5EF4-FFF2-40B4-BE49-F238E27FC236}">
                    <a16:creationId xmlns:a16="http://schemas.microsoft.com/office/drawing/2014/main" id="{DC88C657-CC6E-4948-9504-7233D49BD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9" y="3195"/>
                <a:ext cx="196" cy="207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58" name="Oval 340">
                <a:extLst>
                  <a:ext uri="{FF2B5EF4-FFF2-40B4-BE49-F238E27FC236}">
                    <a16:creationId xmlns:a16="http://schemas.microsoft.com/office/drawing/2014/main" id="{791E95B1-2D2D-45FB-AE27-D19946F8F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1" y="3314"/>
                <a:ext cx="204" cy="221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59" name="Freeform 341">
                <a:extLst>
                  <a:ext uri="{FF2B5EF4-FFF2-40B4-BE49-F238E27FC236}">
                    <a16:creationId xmlns:a16="http://schemas.microsoft.com/office/drawing/2014/main" id="{1BFFB7A3-A156-4A1C-8F3B-8E8FC0255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3336"/>
                <a:ext cx="145" cy="186"/>
              </a:xfrm>
              <a:custGeom>
                <a:avLst/>
                <a:gdLst>
                  <a:gd name="T0" fmla="*/ 392 w 70"/>
                  <a:gd name="T1" fmla="*/ 0 h 84"/>
                  <a:gd name="T2" fmla="*/ 541 w 70"/>
                  <a:gd name="T3" fmla="*/ 383 h 84"/>
                  <a:gd name="T4" fmla="*/ 160 w 70"/>
                  <a:gd name="T5" fmla="*/ 859 h 84"/>
                  <a:gd name="T6" fmla="*/ 0 w 70"/>
                  <a:gd name="T7" fmla="*/ 815 h 84"/>
                  <a:gd name="T8" fmla="*/ 240 w 70"/>
                  <a:gd name="T9" fmla="*/ 912 h 84"/>
                  <a:gd name="T10" fmla="*/ 621 w 70"/>
                  <a:gd name="T11" fmla="*/ 436 h 84"/>
                  <a:gd name="T12" fmla="*/ 392 w 7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4">
                    <a:moveTo>
                      <a:pt x="44" y="0"/>
                    </a:moveTo>
                    <a:cubicBezTo>
                      <a:pt x="55" y="8"/>
                      <a:pt x="61" y="21"/>
                      <a:pt x="61" y="35"/>
                    </a:cubicBezTo>
                    <a:cubicBezTo>
                      <a:pt x="61" y="59"/>
                      <a:pt x="42" y="79"/>
                      <a:pt x="18" y="79"/>
                    </a:cubicBezTo>
                    <a:cubicBezTo>
                      <a:pt x="11" y="79"/>
                      <a:pt x="5" y="77"/>
                      <a:pt x="0" y="75"/>
                    </a:cubicBezTo>
                    <a:cubicBezTo>
                      <a:pt x="7" y="80"/>
                      <a:pt x="17" y="84"/>
                      <a:pt x="27" y="84"/>
                    </a:cubicBezTo>
                    <a:cubicBezTo>
                      <a:pt x="51" y="84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4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0" name="Oval 342">
                <a:extLst>
                  <a:ext uri="{FF2B5EF4-FFF2-40B4-BE49-F238E27FC236}">
                    <a16:creationId xmlns:a16="http://schemas.microsoft.com/office/drawing/2014/main" id="{D7F11CB7-6438-4BE0-B1B5-E7CB134D2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2" y="3334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61" name="Oval 343">
                <a:extLst>
                  <a:ext uri="{FF2B5EF4-FFF2-40B4-BE49-F238E27FC236}">
                    <a16:creationId xmlns:a16="http://schemas.microsoft.com/office/drawing/2014/main" id="{9551D9AD-5685-4478-BB84-6845F673C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9" y="3336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62" name="Oval 344">
                <a:extLst>
                  <a:ext uri="{FF2B5EF4-FFF2-40B4-BE49-F238E27FC236}">
                    <a16:creationId xmlns:a16="http://schemas.microsoft.com/office/drawing/2014/main" id="{61DDF375-E12D-4987-877E-5005D76FD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1" y="3497"/>
                <a:ext cx="197" cy="210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63" name="Oval 345">
                <a:extLst>
                  <a:ext uri="{FF2B5EF4-FFF2-40B4-BE49-F238E27FC236}">
                    <a16:creationId xmlns:a16="http://schemas.microsoft.com/office/drawing/2014/main" id="{8313B771-3ACF-4395-AECE-D9B07893F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1" y="3530"/>
                <a:ext cx="229" cy="245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64" name="Freeform 346">
                <a:extLst>
                  <a:ext uri="{FF2B5EF4-FFF2-40B4-BE49-F238E27FC236}">
                    <a16:creationId xmlns:a16="http://schemas.microsoft.com/office/drawing/2014/main" id="{A635FEF2-F042-4244-A6A0-4854F8C6B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3557"/>
                <a:ext cx="164" cy="207"/>
              </a:xfrm>
              <a:custGeom>
                <a:avLst/>
                <a:gdLst>
                  <a:gd name="T0" fmla="*/ 448 w 79"/>
                  <a:gd name="T1" fmla="*/ 0 h 94"/>
                  <a:gd name="T2" fmla="*/ 617 w 79"/>
                  <a:gd name="T3" fmla="*/ 416 h 94"/>
                  <a:gd name="T4" fmla="*/ 181 w 79"/>
                  <a:gd name="T5" fmla="*/ 940 h 94"/>
                  <a:gd name="T6" fmla="*/ 0 w 79"/>
                  <a:gd name="T7" fmla="*/ 896 h 94"/>
                  <a:gd name="T8" fmla="*/ 268 w 79"/>
                  <a:gd name="T9" fmla="*/ 1004 h 94"/>
                  <a:gd name="T10" fmla="*/ 706 w 79"/>
                  <a:gd name="T11" fmla="*/ 480 h 94"/>
                  <a:gd name="T12" fmla="*/ 448 w 79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" h="94">
                    <a:moveTo>
                      <a:pt x="50" y="0"/>
                    </a:moveTo>
                    <a:cubicBezTo>
                      <a:pt x="62" y="9"/>
                      <a:pt x="69" y="23"/>
                      <a:pt x="69" y="39"/>
                    </a:cubicBezTo>
                    <a:cubicBezTo>
                      <a:pt x="69" y="66"/>
                      <a:pt x="47" y="88"/>
                      <a:pt x="20" y="88"/>
                    </a:cubicBezTo>
                    <a:cubicBezTo>
                      <a:pt x="13" y="88"/>
                      <a:pt x="6" y="87"/>
                      <a:pt x="0" y="84"/>
                    </a:cubicBezTo>
                    <a:cubicBezTo>
                      <a:pt x="8" y="90"/>
                      <a:pt x="19" y="94"/>
                      <a:pt x="30" y="94"/>
                    </a:cubicBezTo>
                    <a:cubicBezTo>
                      <a:pt x="57" y="94"/>
                      <a:pt x="79" y="72"/>
                      <a:pt x="79" y="45"/>
                    </a:cubicBezTo>
                    <a:cubicBezTo>
                      <a:pt x="79" y="25"/>
                      <a:pt x="67" y="8"/>
                      <a:pt x="50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5" name="Oval 347">
                <a:extLst>
                  <a:ext uri="{FF2B5EF4-FFF2-40B4-BE49-F238E27FC236}">
                    <a16:creationId xmlns:a16="http://schemas.microsoft.com/office/drawing/2014/main" id="{F9E5E350-9AC8-4F3D-9CBA-5E1A382DC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" y="3574"/>
                <a:ext cx="39" cy="4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66" name="Oval 348">
                <a:extLst>
                  <a:ext uri="{FF2B5EF4-FFF2-40B4-BE49-F238E27FC236}">
                    <a16:creationId xmlns:a16="http://schemas.microsoft.com/office/drawing/2014/main" id="{1479A195-AD3F-4947-ACD3-463704D13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8" y="3568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67" name="Oval 349">
                <a:extLst>
                  <a:ext uri="{FF2B5EF4-FFF2-40B4-BE49-F238E27FC236}">
                    <a16:creationId xmlns:a16="http://schemas.microsoft.com/office/drawing/2014/main" id="{07E2E0C3-B7DF-419C-901D-BEC273933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8" y="3623"/>
                <a:ext cx="16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68" name="Oval 350">
                <a:extLst>
                  <a:ext uri="{FF2B5EF4-FFF2-40B4-BE49-F238E27FC236}">
                    <a16:creationId xmlns:a16="http://schemas.microsoft.com/office/drawing/2014/main" id="{19DA5BDD-EF53-45A0-9046-F86C661B2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7" y="3440"/>
                <a:ext cx="225" cy="240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69" name="Freeform 351">
                <a:extLst>
                  <a:ext uri="{FF2B5EF4-FFF2-40B4-BE49-F238E27FC236}">
                    <a16:creationId xmlns:a16="http://schemas.microsoft.com/office/drawing/2014/main" id="{B76ABF8A-E424-4D6C-9050-95F09FCBA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3466"/>
                <a:ext cx="159" cy="203"/>
              </a:xfrm>
              <a:custGeom>
                <a:avLst/>
                <a:gdLst>
                  <a:gd name="T0" fmla="*/ 421 w 77"/>
                  <a:gd name="T1" fmla="*/ 0 h 92"/>
                  <a:gd name="T2" fmla="*/ 589 w 77"/>
                  <a:gd name="T3" fmla="*/ 408 h 92"/>
                  <a:gd name="T4" fmla="*/ 167 w 77"/>
                  <a:gd name="T5" fmla="*/ 925 h 92"/>
                  <a:gd name="T6" fmla="*/ 0 w 77"/>
                  <a:gd name="T7" fmla="*/ 880 h 92"/>
                  <a:gd name="T8" fmla="*/ 256 w 77"/>
                  <a:gd name="T9" fmla="*/ 989 h 92"/>
                  <a:gd name="T10" fmla="*/ 677 w 77"/>
                  <a:gd name="T11" fmla="*/ 472 h 92"/>
                  <a:gd name="T12" fmla="*/ 421 w 77"/>
                  <a:gd name="T13" fmla="*/ 0 h 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92">
                    <a:moveTo>
                      <a:pt x="48" y="0"/>
                    </a:moveTo>
                    <a:cubicBezTo>
                      <a:pt x="60" y="9"/>
                      <a:pt x="67" y="23"/>
                      <a:pt x="67" y="38"/>
                    </a:cubicBezTo>
                    <a:cubicBezTo>
                      <a:pt x="67" y="65"/>
                      <a:pt x="46" y="86"/>
                      <a:pt x="19" y="86"/>
                    </a:cubicBezTo>
                    <a:cubicBezTo>
                      <a:pt x="12" y="86"/>
                      <a:pt x="6" y="85"/>
                      <a:pt x="0" y="82"/>
                    </a:cubicBezTo>
                    <a:cubicBezTo>
                      <a:pt x="8" y="88"/>
                      <a:pt x="18" y="92"/>
                      <a:pt x="29" y="92"/>
                    </a:cubicBezTo>
                    <a:cubicBezTo>
                      <a:pt x="55" y="92"/>
                      <a:pt x="77" y="70"/>
                      <a:pt x="77" y="44"/>
                    </a:cubicBezTo>
                    <a:cubicBezTo>
                      <a:pt x="77" y="24"/>
                      <a:pt x="65" y="8"/>
                      <a:pt x="48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0" name="Oval 352">
                <a:extLst>
                  <a:ext uri="{FF2B5EF4-FFF2-40B4-BE49-F238E27FC236}">
                    <a16:creationId xmlns:a16="http://schemas.microsoft.com/office/drawing/2014/main" id="{4D2C3F34-CB70-44BF-AE5D-02D076463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6" y="3484"/>
                <a:ext cx="37" cy="4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71" name="Oval 353">
                <a:extLst>
                  <a:ext uri="{FF2B5EF4-FFF2-40B4-BE49-F238E27FC236}">
                    <a16:creationId xmlns:a16="http://schemas.microsoft.com/office/drawing/2014/main" id="{5F7100FE-A231-4A94-B422-748436E51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2" y="3475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72" name="Oval 354">
                <a:extLst>
                  <a:ext uri="{FF2B5EF4-FFF2-40B4-BE49-F238E27FC236}">
                    <a16:creationId xmlns:a16="http://schemas.microsoft.com/office/drawing/2014/main" id="{C6EDE51B-5131-4074-83E5-E49ED9E9B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4" y="3530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73" name="Oval 355">
                <a:extLst>
                  <a:ext uri="{FF2B5EF4-FFF2-40B4-BE49-F238E27FC236}">
                    <a16:creationId xmlns:a16="http://schemas.microsoft.com/office/drawing/2014/main" id="{8369925A-A08F-467A-ACED-4ADFD9D3C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9" y="3303"/>
                <a:ext cx="238" cy="252"/>
              </a:xfrm>
              <a:prstGeom prst="ellipse">
                <a:avLst/>
              </a:prstGeom>
              <a:solidFill>
                <a:srgbClr val="FDE8D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74" name="Freeform 356">
                <a:extLst>
                  <a:ext uri="{FF2B5EF4-FFF2-40B4-BE49-F238E27FC236}">
                    <a16:creationId xmlns:a16="http://schemas.microsoft.com/office/drawing/2014/main" id="{1F12F6A5-A1B2-4666-86F3-65572A2F5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3330"/>
                <a:ext cx="168" cy="211"/>
              </a:xfrm>
              <a:custGeom>
                <a:avLst/>
                <a:gdLst>
                  <a:gd name="T0" fmla="*/ 456 w 81"/>
                  <a:gd name="T1" fmla="*/ 0 h 96"/>
                  <a:gd name="T2" fmla="*/ 633 w 81"/>
                  <a:gd name="T3" fmla="*/ 424 h 96"/>
                  <a:gd name="T4" fmla="*/ 189 w 81"/>
                  <a:gd name="T5" fmla="*/ 956 h 96"/>
                  <a:gd name="T6" fmla="*/ 0 w 81"/>
                  <a:gd name="T7" fmla="*/ 912 h 96"/>
                  <a:gd name="T8" fmla="*/ 276 w 81"/>
                  <a:gd name="T9" fmla="*/ 1020 h 96"/>
                  <a:gd name="T10" fmla="*/ 722 w 81"/>
                  <a:gd name="T11" fmla="*/ 488 h 96"/>
                  <a:gd name="T12" fmla="*/ 456 w 81"/>
                  <a:gd name="T13" fmla="*/ 0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96">
                    <a:moveTo>
                      <a:pt x="51" y="0"/>
                    </a:moveTo>
                    <a:cubicBezTo>
                      <a:pt x="63" y="9"/>
                      <a:pt x="71" y="24"/>
                      <a:pt x="71" y="40"/>
                    </a:cubicBezTo>
                    <a:cubicBezTo>
                      <a:pt x="71" y="68"/>
                      <a:pt x="49" y="90"/>
                      <a:pt x="21" y="90"/>
                    </a:cubicBezTo>
                    <a:cubicBezTo>
                      <a:pt x="13" y="90"/>
                      <a:pt x="7" y="89"/>
                      <a:pt x="0" y="86"/>
                    </a:cubicBezTo>
                    <a:cubicBezTo>
                      <a:pt x="9" y="92"/>
                      <a:pt x="19" y="96"/>
                      <a:pt x="31" y="96"/>
                    </a:cubicBezTo>
                    <a:cubicBezTo>
                      <a:pt x="59" y="96"/>
                      <a:pt x="81" y="74"/>
                      <a:pt x="81" y="46"/>
                    </a:cubicBezTo>
                    <a:cubicBezTo>
                      <a:pt x="81" y="26"/>
                      <a:pt x="69" y="8"/>
                      <a:pt x="51" y="0"/>
                    </a:cubicBezTo>
                    <a:close/>
                  </a:path>
                </a:pathLst>
              </a:custGeom>
              <a:solidFill>
                <a:srgbClr val="FAC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5" name="Oval 357">
                <a:extLst>
                  <a:ext uri="{FF2B5EF4-FFF2-40B4-BE49-F238E27FC236}">
                    <a16:creationId xmlns:a16="http://schemas.microsoft.com/office/drawing/2014/main" id="{484F7225-0D32-47F5-80AA-6A73F7C41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3" y="3347"/>
                <a:ext cx="39" cy="4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76" name="Oval 358">
                <a:extLst>
                  <a:ext uri="{FF2B5EF4-FFF2-40B4-BE49-F238E27FC236}">
                    <a16:creationId xmlns:a16="http://schemas.microsoft.com/office/drawing/2014/main" id="{AC1E68A5-4F8C-4AD0-9B3C-F8A13AA1B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0" y="3341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77" name="Oval 359">
                <a:extLst>
                  <a:ext uri="{FF2B5EF4-FFF2-40B4-BE49-F238E27FC236}">
                    <a16:creationId xmlns:a16="http://schemas.microsoft.com/office/drawing/2014/main" id="{6B0B98DA-9824-4DCE-AC2E-B2A35B76D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9" y="3398"/>
                <a:ext cx="16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78" name="Oval 360">
                <a:extLst>
                  <a:ext uri="{FF2B5EF4-FFF2-40B4-BE49-F238E27FC236}">
                    <a16:creationId xmlns:a16="http://schemas.microsoft.com/office/drawing/2014/main" id="{8677189E-36AC-4A41-A190-93DCE6280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4" y="3155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79" name="Oval 361">
                <a:extLst>
                  <a:ext uri="{FF2B5EF4-FFF2-40B4-BE49-F238E27FC236}">
                    <a16:creationId xmlns:a16="http://schemas.microsoft.com/office/drawing/2014/main" id="{82616A47-7B43-4B84-941F-3FD6FFF1F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8" y="3149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80" name="Oval 362">
                <a:extLst>
                  <a:ext uri="{FF2B5EF4-FFF2-40B4-BE49-F238E27FC236}">
                    <a16:creationId xmlns:a16="http://schemas.microsoft.com/office/drawing/2014/main" id="{56FA5436-25BB-4D3C-9D30-FD1FE17F5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" y="319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81" name="Oval 363">
                <a:extLst>
                  <a:ext uri="{FF2B5EF4-FFF2-40B4-BE49-F238E27FC236}">
                    <a16:creationId xmlns:a16="http://schemas.microsoft.com/office/drawing/2014/main" id="{2058C99C-FD27-49FD-B7BB-308124D21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0" y="3224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82" name="Oval 364">
                <a:extLst>
                  <a:ext uri="{FF2B5EF4-FFF2-40B4-BE49-F238E27FC236}">
                    <a16:creationId xmlns:a16="http://schemas.microsoft.com/office/drawing/2014/main" id="{21593B0D-7D28-4924-A8EE-257AA4851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3" y="3217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83" name="Oval 365">
                <a:extLst>
                  <a:ext uri="{FF2B5EF4-FFF2-40B4-BE49-F238E27FC236}">
                    <a16:creationId xmlns:a16="http://schemas.microsoft.com/office/drawing/2014/main" id="{0DBF2111-F80B-4DA0-9280-EDE69D06E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8" y="3266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84" name="Oval 366">
                <a:extLst>
                  <a:ext uri="{FF2B5EF4-FFF2-40B4-BE49-F238E27FC236}">
                    <a16:creationId xmlns:a16="http://schemas.microsoft.com/office/drawing/2014/main" id="{D9167966-7FC5-459E-B785-FB42031ED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3217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85" name="Oval 367">
                <a:extLst>
                  <a:ext uri="{FF2B5EF4-FFF2-40B4-BE49-F238E27FC236}">
                    <a16:creationId xmlns:a16="http://schemas.microsoft.com/office/drawing/2014/main" id="{689B42D9-216B-42C0-97DD-9D1E38621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3" y="3210"/>
                <a:ext cx="18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86" name="Oval 368">
                <a:extLst>
                  <a:ext uri="{FF2B5EF4-FFF2-40B4-BE49-F238E27FC236}">
                    <a16:creationId xmlns:a16="http://schemas.microsoft.com/office/drawing/2014/main" id="{3C1BC6C8-1667-4C9E-82F5-D9A957929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7" y="3259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87" name="Oval 369">
                <a:extLst>
                  <a:ext uri="{FF2B5EF4-FFF2-40B4-BE49-F238E27FC236}">
                    <a16:creationId xmlns:a16="http://schemas.microsoft.com/office/drawing/2014/main" id="{FB4F7BC9-9B8E-4F0D-871A-6CD17D072E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3369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88" name="Oval 370">
                <a:extLst>
                  <a:ext uri="{FF2B5EF4-FFF2-40B4-BE49-F238E27FC236}">
                    <a16:creationId xmlns:a16="http://schemas.microsoft.com/office/drawing/2014/main" id="{8B2C89D4-93AB-4984-91C5-93B7D4BFB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8" y="3363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89" name="Oval 371">
                <a:extLst>
                  <a:ext uri="{FF2B5EF4-FFF2-40B4-BE49-F238E27FC236}">
                    <a16:creationId xmlns:a16="http://schemas.microsoft.com/office/drawing/2014/main" id="{C923C314-3F86-40E1-A9C6-A32F39508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2" y="3411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90" name="Oval 372">
                <a:extLst>
                  <a:ext uri="{FF2B5EF4-FFF2-40B4-BE49-F238E27FC236}">
                    <a16:creationId xmlns:a16="http://schemas.microsoft.com/office/drawing/2014/main" id="{C1C49696-DD33-42ED-B6DC-8FB9302CB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5" y="3314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91" name="Oval 373">
                <a:extLst>
                  <a:ext uri="{FF2B5EF4-FFF2-40B4-BE49-F238E27FC236}">
                    <a16:creationId xmlns:a16="http://schemas.microsoft.com/office/drawing/2014/main" id="{F7488826-8FA9-4030-A914-495FBA026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9" y="3308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92" name="Oval 374">
                <a:extLst>
                  <a:ext uri="{FF2B5EF4-FFF2-40B4-BE49-F238E27FC236}">
                    <a16:creationId xmlns:a16="http://schemas.microsoft.com/office/drawing/2014/main" id="{DB8B34C7-3175-4B08-8477-03E42CDE5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" y="335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93" name="Oval 375">
                <a:extLst>
                  <a:ext uri="{FF2B5EF4-FFF2-40B4-BE49-F238E27FC236}">
                    <a16:creationId xmlns:a16="http://schemas.microsoft.com/office/drawing/2014/main" id="{34E652CB-0FBA-4468-B6C8-14A145DC1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1" y="3506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94" name="Oval 376">
                <a:extLst>
                  <a:ext uri="{FF2B5EF4-FFF2-40B4-BE49-F238E27FC236}">
                    <a16:creationId xmlns:a16="http://schemas.microsoft.com/office/drawing/2014/main" id="{F324DF73-DB87-44B1-9DEB-1175871A8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" y="3499"/>
                <a:ext cx="18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95" name="Oval 377">
                <a:extLst>
                  <a:ext uri="{FF2B5EF4-FFF2-40B4-BE49-F238E27FC236}">
                    <a16:creationId xmlns:a16="http://schemas.microsoft.com/office/drawing/2014/main" id="{371639F9-5AE9-4F35-90C4-A4FB8701F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9" y="3548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96" name="Oval 378">
                <a:extLst>
                  <a:ext uri="{FF2B5EF4-FFF2-40B4-BE49-F238E27FC236}">
                    <a16:creationId xmlns:a16="http://schemas.microsoft.com/office/drawing/2014/main" id="{A08BF6A7-7483-47F9-9563-22C84529E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3537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97" name="Oval 379">
                <a:extLst>
                  <a:ext uri="{FF2B5EF4-FFF2-40B4-BE49-F238E27FC236}">
                    <a16:creationId xmlns:a16="http://schemas.microsoft.com/office/drawing/2014/main" id="{3D82AD29-5314-440F-B345-3DD991D2D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8" y="3530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98" name="Oval 380">
                <a:extLst>
                  <a:ext uri="{FF2B5EF4-FFF2-40B4-BE49-F238E27FC236}">
                    <a16:creationId xmlns:a16="http://schemas.microsoft.com/office/drawing/2014/main" id="{67A4AF40-FD39-487E-B40A-CA94A43EB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2" y="3579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99" name="Freeform 381">
                <a:extLst>
                  <a:ext uri="{FF2B5EF4-FFF2-40B4-BE49-F238E27FC236}">
                    <a16:creationId xmlns:a16="http://schemas.microsoft.com/office/drawing/2014/main" id="{1B60E8AD-AC45-4C4F-9318-597ABB49E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758"/>
                <a:ext cx="16" cy="150"/>
              </a:xfrm>
              <a:custGeom>
                <a:avLst/>
                <a:gdLst>
                  <a:gd name="T0" fmla="*/ 0 w 8"/>
                  <a:gd name="T1" fmla="*/ 0 h 68"/>
                  <a:gd name="T2" fmla="*/ 64 w 8"/>
                  <a:gd name="T3" fmla="*/ 730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8">
                    <a:moveTo>
                      <a:pt x="0" y="0"/>
                    </a:moveTo>
                    <a:cubicBezTo>
                      <a:pt x="6" y="10"/>
                      <a:pt x="1" y="36"/>
                      <a:pt x="8" y="68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0" name="Freeform 382">
                <a:extLst>
                  <a:ext uri="{FF2B5EF4-FFF2-40B4-BE49-F238E27FC236}">
                    <a16:creationId xmlns:a16="http://schemas.microsoft.com/office/drawing/2014/main" id="{3601BFBE-19E5-4AEB-913F-9A4091B67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3049"/>
                <a:ext cx="81" cy="221"/>
              </a:xfrm>
              <a:custGeom>
                <a:avLst/>
                <a:gdLst>
                  <a:gd name="T0" fmla="*/ 349 w 39"/>
                  <a:gd name="T1" fmla="*/ 0 h 100"/>
                  <a:gd name="T2" fmla="*/ 0 w 39"/>
                  <a:gd name="T3" fmla="*/ 1078 h 10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100">
                    <a:moveTo>
                      <a:pt x="39" y="0"/>
                    </a:moveTo>
                    <a:cubicBezTo>
                      <a:pt x="39" y="44"/>
                      <a:pt x="25" y="80"/>
                      <a:pt x="0" y="100"/>
                    </a:cubicBezTo>
                  </a:path>
                </a:pathLst>
              </a:custGeom>
              <a:noFill/>
              <a:ln w="19050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1" name="Freeform 383">
                <a:extLst>
                  <a:ext uri="{FF2B5EF4-FFF2-40B4-BE49-F238E27FC236}">
                    <a16:creationId xmlns:a16="http://schemas.microsoft.com/office/drawing/2014/main" id="{A9BFBEA7-8EE1-4ABB-8ECC-D5D27EEE5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716"/>
                <a:ext cx="93" cy="342"/>
              </a:xfrm>
              <a:custGeom>
                <a:avLst/>
                <a:gdLst>
                  <a:gd name="T0" fmla="*/ 0 w 45"/>
                  <a:gd name="T1" fmla="*/ 0 h 155"/>
                  <a:gd name="T2" fmla="*/ 256 w 45"/>
                  <a:gd name="T3" fmla="*/ 686 h 155"/>
                  <a:gd name="T4" fmla="*/ 397 w 45"/>
                  <a:gd name="T5" fmla="*/ 1666 h 1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155">
                    <a:moveTo>
                      <a:pt x="0" y="0"/>
                    </a:moveTo>
                    <a:cubicBezTo>
                      <a:pt x="11" y="19"/>
                      <a:pt x="23" y="44"/>
                      <a:pt x="29" y="64"/>
                    </a:cubicBezTo>
                    <a:cubicBezTo>
                      <a:pt x="39" y="98"/>
                      <a:pt x="44" y="129"/>
                      <a:pt x="45" y="155"/>
                    </a:cubicBezTo>
                  </a:path>
                </a:pathLst>
              </a:custGeom>
              <a:noFill/>
              <a:ln w="31750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2" name="Freeform 384">
                <a:extLst>
                  <a:ext uri="{FF2B5EF4-FFF2-40B4-BE49-F238E27FC236}">
                    <a16:creationId xmlns:a16="http://schemas.microsoft.com/office/drawing/2014/main" id="{7B71E488-31A1-45DA-A6F1-0CBCDBE56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308"/>
                <a:ext cx="271" cy="422"/>
              </a:xfrm>
              <a:custGeom>
                <a:avLst/>
                <a:gdLst>
                  <a:gd name="T0" fmla="*/ 0 w 131"/>
                  <a:gd name="T1" fmla="*/ 0 h 191"/>
                  <a:gd name="T2" fmla="*/ 556 w 131"/>
                  <a:gd name="T3" fmla="*/ 992 h 191"/>
                  <a:gd name="T4" fmla="*/ 805 w 131"/>
                  <a:gd name="T5" fmla="*/ 1357 h 191"/>
                  <a:gd name="T6" fmla="*/ 929 w 131"/>
                  <a:gd name="T7" fmla="*/ 1615 h 191"/>
                  <a:gd name="T8" fmla="*/ 1161 w 131"/>
                  <a:gd name="T9" fmla="*/ 2059 h 1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191">
                    <a:moveTo>
                      <a:pt x="0" y="0"/>
                    </a:moveTo>
                    <a:cubicBezTo>
                      <a:pt x="18" y="32"/>
                      <a:pt x="40" y="63"/>
                      <a:pt x="63" y="92"/>
                    </a:cubicBezTo>
                    <a:cubicBezTo>
                      <a:pt x="72" y="105"/>
                      <a:pt x="82" y="114"/>
                      <a:pt x="91" y="126"/>
                    </a:cubicBezTo>
                    <a:cubicBezTo>
                      <a:pt x="96" y="133"/>
                      <a:pt x="100" y="143"/>
                      <a:pt x="105" y="150"/>
                    </a:cubicBezTo>
                    <a:cubicBezTo>
                      <a:pt x="114" y="163"/>
                      <a:pt x="123" y="177"/>
                      <a:pt x="131" y="191"/>
                    </a:cubicBezTo>
                  </a:path>
                </a:pathLst>
              </a:custGeom>
              <a:noFill/>
              <a:ln w="39688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3" name="Freeform 385">
                <a:extLst>
                  <a:ext uri="{FF2B5EF4-FFF2-40B4-BE49-F238E27FC236}">
                    <a16:creationId xmlns:a16="http://schemas.microsoft.com/office/drawing/2014/main" id="{ADFF9401-9BD1-4E15-9B3D-CE5863163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3076"/>
                <a:ext cx="175" cy="276"/>
              </a:xfrm>
              <a:custGeom>
                <a:avLst/>
                <a:gdLst>
                  <a:gd name="T0" fmla="*/ 0 w 85"/>
                  <a:gd name="T1" fmla="*/ 0 h 125"/>
                  <a:gd name="T2" fmla="*/ 636 w 85"/>
                  <a:gd name="T3" fmla="*/ 1175 h 125"/>
                  <a:gd name="T4" fmla="*/ 741 w 85"/>
                  <a:gd name="T5" fmla="*/ 1345 h 1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5" h="125">
                    <a:moveTo>
                      <a:pt x="0" y="0"/>
                    </a:moveTo>
                    <a:cubicBezTo>
                      <a:pt x="19" y="38"/>
                      <a:pt x="45" y="77"/>
                      <a:pt x="73" y="109"/>
                    </a:cubicBezTo>
                    <a:cubicBezTo>
                      <a:pt x="75" y="115"/>
                      <a:pt x="85" y="125"/>
                      <a:pt x="85" y="125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4" name="Freeform 386">
                <a:extLst>
                  <a:ext uri="{FF2B5EF4-FFF2-40B4-BE49-F238E27FC236}">
                    <a16:creationId xmlns:a16="http://schemas.microsoft.com/office/drawing/2014/main" id="{E8A5CFF8-7588-46A1-BE97-A7E3D848F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2"/>
                <a:ext cx="468" cy="776"/>
              </a:xfrm>
              <a:custGeom>
                <a:avLst/>
                <a:gdLst>
                  <a:gd name="T0" fmla="*/ 0 w 226"/>
                  <a:gd name="T1" fmla="*/ 0 h 352"/>
                  <a:gd name="T2" fmla="*/ 1543 w 226"/>
                  <a:gd name="T3" fmla="*/ 2595 h 352"/>
                  <a:gd name="T4" fmla="*/ 2007 w 226"/>
                  <a:gd name="T5" fmla="*/ 3772 h 3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6" h="352">
                    <a:moveTo>
                      <a:pt x="0" y="0"/>
                    </a:moveTo>
                    <a:cubicBezTo>
                      <a:pt x="40" y="86"/>
                      <a:pt x="139" y="170"/>
                      <a:pt x="174" y="242"/>
                    </a:cubicBezTo>
                    <a:cubicBezTo>
                      <a:pt x="191" y="277"/>
                      <a:pt x="207" y="315"/>
                      <a:pt x="226" y="352"/>
                    </a:cubicBezTo>
                  </a:path>
                </a:pathLst>
              </a:custGeom>
              <a:noFill/>
              <a:ln w="39688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5" name="Freeform 387">
                <a:extLst>
                  <a:ext uri="{FF2B5EF4-FFF2-40B4-BE49-F238E27FC236}">
                    <a16:creationId xmlns:a16="http://schemas.microsoft.com/office/drawing/2014/main" id="{19282DD1-5E6E-4BA0-8DD7-1B61BA9DA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3045"/>
                <a:ext cx="324" cy="212"/>
              </a:xfrm>
              <a:custGeom>
                <a:avLst/>
                <a:gdLst>
                  <a:gd name="T0" fmla="*/ 1381 w 157"/>
                  <a:gd name="T1" fmla="*/ 0 h 96"/>
                  <a:gd name="T2" fmla="*/ 1197 w 157"/>
                  <a:gd name="T3" fmla="*/ 590 h 96"/>
                  <a:gd name="T4" fmla="*/ 949 w 157"/>
                  <a:gd name="T5" fmla="*/ 570 h 96"/>
                  <a:gd name="T6" fmla="*/ 737 w 157"/>
                  <a:gd name="T7" fmla="*/ 605 h 96"/>
                  <a:gd name="T8" fmla="*/ 0 w 157"/>
                  <a:gd name="T9" fmla="*/ 1034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7" h="96">
                    <a:moveTo>
                      <a:pt x="157" y="0"/>
                    </a:moveTo>
                    <a:cubicBezTo>
                      <a:pt x="156" y="30"/>
                      <a:pt x="154" y="48"/>
                      <a:pt x="136" y="55"/>
                    </a:cubicBezTo>
                    <a:cubicBezTo>
                      <a:pt x="127" y="59"/>
                      <a:pt x="118" y="54"/>
                      <a:pt x="108" y="53"/>
                    </a:cubicBezTo>
                    <a:cubicBezTo>
                      <a:pt x="100" y="51"/>
                      <a:pt x="92" y="53"/>
                      <a:pt x="84" y="56"/>
                    </a:cubicBezTo>
                    <a:cubicBezTo>
                      <a:pt x="56" y="69"/>
                      <a:pt x="25" y="77"/>
                      <a:pt x="0" y="96"/>
                    </a:cubicBezTo>
                  </a:path>
                </a:pathLst>
              </a:custGeom>
              <a:noFill/>
              <a:ln w="19050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6" name="Freeform 388">
                <a:extLst>
                  <a:ext uri="{FF2B5EF4-FFF2-40B4-BE49-F238E27FC236}">
                    <a16:creationId xmlns:a16="http://schemas.microsoft.com/office/drawing/2014/main" id="{A3BA4B94-0FEF-41CD-88EC-B9BEBEC57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3208"/>
                <a:ext cx="37" cy="358"/>
              </a:xfrm>
              <a:custGeom>
                <a:avLst/>
                <a:gdLst>
                  <a:gd name="T0" fmla="*/ 80 w 18"/>
                  <a:gd name="T1" fmla="*/ 0 h 162"/>
                  <a:gd name="T2" fmla="*/ 88 w 18"/>
                  <a:gd name="T3" fmla="*/ 948 h 162"/>
                  <a:gd name="T4" fmla="*/ 97 w 18"/>
                  <a:gd name="T5" fmla="*/ 1748 h 1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2">
                    <a:moveTo>
                      <a:pt x="9" y="0"/>
                    </a:moveTo>
                    <a:cubicBezTo>
                      <a:pt x="0" y="30"/>
                      <a:pt x="3" y="57"/>
                      <a:pt x="10" y="88"/>
                    </a:cubicBezTo>
                    <a:cubicBezTo>
                      <a:pt x="15" y="113"/>
                      <a:pt x="18" y="137"/>
                      <a:pt x="11" y="162"/>
                    </a:cubicBezTo>
                  </a:path>
                </a:pathLst>
              </a:custGeom>
              <a:noFill/>
              <a:ln w="19050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7" name="Freeform 389">
                <a:extLst>
                  <a:ext uri="{FF2B5EF4-FFF2-40B4-BE49-F238E27FC236}">
                    <a16:creationId xmlns:a16="http://schemas.microsoft.com/office/drawing/2014/main" id="{C27523BA-4026-45EB-A2A3-9AFA04423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3127"/>
                <a:ext cx="528" cy="350"/>
              </a:xfrm>
              <a:custGeom>
                <a:avLst/>
                <a:gdLst>
                  <a:gd name="T0" fmla="*/ 0 w 255"/>
                  <a:gd name="T1" fmla="*/ 0 h 159"/>
                  <a:gd name="T2" fmla="*/ 248 w 255"/>
                  <a:gd name="T3" fmla="*/ 354 h 159"/>
                  <a:gd name="T4" fmla="*/ 737 w 255"/>
                  <a:gd name="T5" fmla="*/ 960 h 159"/>
                  <a:gd name="T6" fmla="*/ 1493 w 255"/>
                  <a:gd name="T7" fmla="*/ 1250 h 159"/>
                  <a:gd name="T8" fmla="*/ 2263 w 255"/>
                  <a:gd name="T9" fmla="*/ 1695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5" h="159">
                    <a:moveTo>
                      <a:pt x="0" y="0"/>
                    </a:moveTo>
                    <a:cubicBezTo>
                      <a:pt x="9" y="7"/>
                      <a:pt x="16" y="18"/>
                      <a:pt x="28" y="33"/>
                    </a:cubicBezTo>
                    <a:cubicBezTo>
                      <a:pt x="32" y="40"/>
                      <a:pt x="79" y="53"/>
                      <a:pt x="83" y="90"/>
                    </a:cubicBezTo>
                    <a:cubicBezTo>
                      <a:pt x="94" y="78"/>
                      <a:pt x="148" y="73"/>
                      <a:pt x="168" y="117"/>
                    </a:cubicBezTo>
                    <a:cubicBezTo>
                      <a:pt x="182" y="117"/>
                      <a:pt x="237" y="107"/>
                      <a:pt x="255" y="159"/>
                    </a:cubicBezTo>
                  </a:path>
                </a:pathLst>
              </a:custGeom>
              <a:noFill/>
              <a:ln w="25400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8" name="Freeform 390">
                <a:extLst>
                  <a:ext uri="{FF2B5EF4-FFF2-40B4-BE49-F238E27FC236}">
                    <a16:creationId xmlns:a16="http://schemas.microsoft.com/office/drawing/2014/main" id="{5189E82B-F471-40D8-869C-840DA1BEB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2690"/>
                <a:ext cx="447" cy="445"/>
              </a:xfrm>
              <a:custGeom>
                <a:avLst/>
                <a:gdLst>
                  <a:gd name="T0" fmla="*/ 1914 w 216"/>
                  <a:gd name="T1" fmla="*/ 2159 h 202"/>
                  <a:gd name="T2" fmla="*/ 1747 w 216"/>
                  <a:gd name="T3" fmla="*/ 2018 h 202"/>
                  <a:gd name="T4" fmla="*/ 1037 w 216"/>
                  <a:gd name="T5" fmla="*/ 1432 h 202"/>
                  <a:gd name="T6" fmla="*/ 565 w 216"/>
                  <a:gd name="T7" fmla="*/ 826 h 202"/>
                  <a:gd name="T8" fmla="*/ 0 w 216"/>
                  <a:gd name="T9" fmla="*/ 0 h 2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6" h="202">
                    <a:moveTo>
                      <a:pt x="216" y="202"/>
                    </a:moveTo>
                    <a:cubicBezTo>
                      <a:pt x="211" y="199"/>
                      <a:pt x="206" y="195"/>
                      <a:pt x="197" y="189"/>
                    </a:cubicBezTo>
                    <a:cubicBezTo>
                      <a:pt x="170" y="172"/>
                      <a:pt x="141" y="156"/>
                      <a:pt x="117" y="134"/>
                    </a:cubicBezTo>
                    <a:cubicBezTo>
                      <a:pt x="97" y="117"/>
                      <a:pt x="80" y="97"/>
                      <a:pt x="64" y="77"/>
                    </a:cubicBezTo>
                    <a:cubicBezTo>
                      <a:pt x="51" y="61"/>
                      <a:pt x="12" y="20"/>
                      <a:pt x="0" y="0"/>
                    </a:cubicBezTo>
                  </a:path>
                </a:pathLst>
              </a:custGeom>
              <a:noFill/>
              <a:ln w="39688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9" name="Freeform 391">
                <a:extLst>
                  <a:ext uri="{FF2B5EF4-FFF2-40B4-BE49-F238E27FC236}">
                    <a16:creationId xmlns:a16="http://schemas.microsoft.com/office/drawing/2014/main" id="{EBF03B94-29C7-4CF0-A60B-D1B3CB475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3041"/>
                <a:ext cx="87" cy="17"/>
              </a:xfrm>
              <a:custGeom>
                <a:avLst/>
                <a:gdLst>
                  <a:gd name="T0" fmla="*/ 0 w 42"/>
                  <a:gd name="T1" fmla="*/ 0 h 8"/>
                  <a:gd name="T2" fmla="*/ 373 w 42"/>
                  <a:gd name="T3" fmla="*/ 2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8">
                    <a:moveTo>
                      <a:pt x="0" y="0"/>
                    </a:moveTo>
                    <a:cubicBezTo>
                      <a:pt x="9" y="8"/>
                      <a:pt x="26" y="8"/>
                      <a:pt x="42" y="3"/>
                    </a:cubicBezTo>
                  </a:path>
                </a:pathLst>
              </a:custGeom>
              <a:noFill/>
              <a:ln w="19050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0" name="Freeform 392">
                <a:extLst>
                  <a:ext uri="{FF2B5EF4-FFF2-40B4-BE49-F238E27FC236}">
                    <a16:creationId xmlns:a16="http://schemas.microsoft.com/office/drawing/2014/main" id="{56F2A56C-FA25-4872-9CE8-FE6BCC005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3127"/>
                <a:ext cx="105" cy="527"/>
              </a:xfrm>
              <a:custGeom>
                <a:avLst/>
                <a:gdLst>
                  <a:gd name="T0" fmla="*/ 313 w 51"/>
                  <a:gd name="T1" fmla="*/ 0 h 239"/>
                  <a:gd name="T2" fmla="*/ 140 w 51"/>
                  <a:gd name="T3" fmla="*/ 695 h 239"/>
                  <a:gd name="T4" fmla="*/ 60 w 51"/>
                  <a:gd name="T5" fmla="*/ 1202 h 239"/>
                  <a:gd name="T6" fmla="*/ 165 w 51"/>
                  <a:gd name="T7" fmla="*/ 1566 h 239"/>
                  <a:gd name="T8" fmla="*/ 43 w 51"/>
                  <a:gd name="T9" fmla="*/ 1993 h 239"/>
                  <a:gd name="T10" fmla="*/ 165 w 51"/>
                  <a:gd name="T11" fmla="*/ 2489 h 239"/>
                  <a:gd name="T12" fmla="*/ 313 w 51"/>
                  <a:gd name="T13" fmla="*/ 2474 h 2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39">
                    <a:moveTo>
                      <a:pt x="36" y="0"/>
                    </a:moveTo>
                    <a:cubicBezTo>
                      <a:pt x="51" y="19"/>
                      <a:pt x="24" y="49"/>
                      <a:pt x="16" y="65"/>
                    </a:cubicBezTo>
                    <a:cubicBezTo>
                      <a:pt x="8" y="81"/>
                      <a:pt x="3" y="94"/>
                      <a:pt x="7" y="112"/>
                    </a:cubicBezTo>
                    <a:cubicBezTo>
                      <a:pt x="10" y="124"/>
                      <a:pt x="18" y="135"/>
                      <a:pt x="19" y="146"/>
                    </a:cubicBezTo>
                    <a:cubicBezTo>
                      <a:pt x="20" y="161"/>
                      <a:pt x="8" y="172"/>
                      <a:pt x="5" y="186"/>
                    </a:cubicBezTo>
                    <a:cubicBezTo>
                      <a:pt x="0" y="205"/>
                      <a:pt x="5" y="220"/>
                      <a:pt x="19" y="232"/>
                    </a:cubicBezTo>
                    <a:cubicBezTo>
                      <a:pt x="28" y="239"/>
                      <a:pt x="36" y="231"/>
                      <a:pt x="36" y="231"/>
                    </a:cubicBezTo>
                  </a:path>
                </a:pathLst>
              </a:custGeom>
              <a:noFill/>
              <a:ln w="25400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1" name="Freeform 393">
                <a:extLst>
                  <a:ext uri="{FF2B5EF4-FFF2-40B4-BE49-F238E27FC236}">
                    <a16:creationId xmlns:a16="http://schemas.microsoft.com/office/drawing/2014/main" id="{C7AE5A13-B02A-4BDB-9211-C55D5303E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3166"/>
                <a:ext cx="44" cy="142"/>
              </a:xfrm>
              <a:custGeom>
                <a:avLst/>
                <a:gdLst>
                  <a:gd name="T0" fmla="*/ 65 w 21"/>
                  <a:gd name="T1" fmla="*/ 699 h 64"/>
                  <a:gd name="T2" fmla="*/ 193 w 21"/>
                  <a:gd name="T3" fmla="*/ 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4">
                    <a:moveTo>
                      <a:pt x="7" y="64"/>
                    </a:moveTo>
                    <a:cubicBezTo>
                      <a:pt x="0" y="46"/>
                      <a:pt x="6" y="14"/>
                      <a:pt x="21" y="0"/>
                    </a:cubicBezTo>
                  </a:path>
                </a:pathLst>
              </a:custGeom>
              <a:noFill/>
              <a:ln w="25400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2" name="Freeform 394">
                <a:extLst>
                  <a:ext uri="{FF2B5EF4-FFF2-40B4-BE49-F238E27FC236}">
                    <a16:creationId xmlns:a16="http://schemas.microsoft.com/office/drawing/2014/main" id="{E14E241C-B2D6-40C5-9923-D4DF86410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3552"/>
                <a:ext cx="254" cy="153"/>
              </a:xfrm>
              <a:custGeom>
                <a:avLst/>
                <a:gdLst>
                  <a:gd name="T0" fmla="*/ 0 w 123"/>
                  <a:gd name="T1" fmla="*/ 0 h 69"/>
                  <a:gd name="T2" fmla="*/ 25 w 123"/>
                  <a:gd name="T3" fmla="*/ 109 h 69"/>
                  <a:gd name="T4" fmla="*/ 396 w 123"/>
                  <a:gd name="T5" fmla="*/ 339 h 69"/>
                  <a:gd name="T6" fmla="*/ 696 w 123"/>
                  <a:gd name="T7" fmla="*/ 687 h 69"/>
                  <a:gd name="T8" fmla="*/ 1084 w 123"/>
                  <a:gd name="T9" fmla="*/ 492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" h="69">
                    <a:moveTo>
                      <a:pt x="0" y="0"/>
                    </a:moveTo>
                    <a:cubicBezTo>
                      <a:pt x="0" y="3"/>
                      <a:pt x="0" y="6"/>
                      <a:pt x="3" y="10"/>
                    </a:cubicBezTo>
                    <a:cubicBezTo>
                      <a:pt x="10" y="22"/>
                      <a:pt x="30" y="35"/>
                      <a:pt x="45" y="31"/>
                    </a:cubicBezTo>
                    <a:cubicBezTo>
                      <a:pt x="48" y="45"/>
                      <a:pt x="66" y="59"/>
                      <a:pt x="79" y="63"/>
                    </a:cubicBezTo>
                    <a:cubicBezTo>
                      <a:pt x="98" y="69"/>
                      <a:pt x="111" y="57"/>
                      <a:pt x="123" y="45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3" name="Freeform 395">
                <a:extLst>
                  <a:ext uri="{FF2B5EF4-FFF2-40B4-BE49-F238E27FC236}">
                    <a16:creationId xmlns:a16="http://schemas.microsoft.com/office/drawing/2014/main" id="{ACB7C436-BC62-4236-981E-91DC34FE8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3694"/>
                <a:ext cx="104" cy="273"/>
              </a:xfrm>
              <a:custGeom>
                <a:avLst/>
                <a:gdLst>
                  <a:gd name="T0" fmla="*/ 17 w 50"/>
                  <a:gd name="T1" fmla="*/ 0 h 124"/>
                  <a:gd name="T2" fmla="*/ 200 w 50"/>
                  <a:gd name="T3" fmla="*/ 354 h 124"/>
                  <a:gd name="T4" fmla="*/ 449 w 50"/>
                  <a:gd name="T5" fmla="*/ 951 h 124"/>
                  <a:gd name="T6" fmla="*/ 277 w 50"/>
                  <a:gd name="T7" fmla="*/ 1323 h 1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124">
                    <a:moveTo>
                      <a:pt x="2" y="0"/>
                    </a:moveTo>
                    <a:cubicBezTo>
                      <a:pt x="0" y="13"/>
                      <a:pt x="11" y="28"/>
                      <a:pt x="22" y="33"/>
                    </a:cubicBezTo>
                    <a:cubicBezTo>
                      <a:pt x="18" y="52"/>
                      <a:pt x="25" y="90"/>
                      <a:pt x="50" y="89"/>
                    </a:cubicBezTo>
                    <a:cubicBezTo>
                      <a:pt x="46" y="97"/>
                      <a:pt x="24" y="115"/>
                      <a:pt x="31" y="124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4" name="Freeform 396">
                <a:extLst>
                  <a:ext uri="{FF2B5EF4-FFF2-40B4-BE49-F238E27FC236}">
                    <a16:creationId xmlns:a16="http://schemas.microsoft.com/office/drawing/2014/main" id="{E3B0F7ED-D5A0-49C5-A6C4-E1FB76A62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3475"/>
                <a:ext cx="19" cy="49"/>
              </a:xfrm>
              <a:custGeom>
                <a:avLst/>
                <a:gdLst>
                  <a:gd name="T0" fmla="*/ 0 w 9"/>
                  <a:gd name="T1" fmla="*/ 0 h 22"/>
                  <a:gd name="T2" fmla="*/ 57 w 9"/>
                  <a:gd name="T3" fmla="*/ 243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2">
                    <a:moveTo>
                      <a:pt x="0" y="0"/>
                    </a:moveTo>
                    <a:cubicBezTo>
                      <a:pt x="6" y="9"/>
                      <a:pt x="9" y="17"/>
                      <a:pt x="6" y="22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5" name="Freeform 397">
                <a:extLst>
                  <a:ext uri="{FF2B5EF4-FFF2-40B4-BE49-F238E27FC236}">
                    <a16:creationId xmlns:a16="http://schemas.microsoft.com/office/drawing/2014/main" id="{26FA9063-E74B-4D8A-A5DA-717D2CE9C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3078"/>
                <a:ext cx="112" cy="117"/>
              </a:xfrm>
              <a:custGeom>
                <a:avLst/>
                <a:gdLst>
                  <a:gd name="T0" fmla="*/ 0 w 54"/>
                  <a:gd name="T1" fmla="*/ 570 h 53"/>
                  <a:gd name="T2" fmla="*/ 392 w 54"/>
                  <a:gd name="T3" fmla="*/ 150 h 53"/>
                  <a:gd name="T4" fmla="*/ 481 w 54"/>
                  <a:gd name="T5" fmla="*/ 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53">
                    <a:moveTo>
                      <a:pt x="0" y="53"/>
                    </a:moveTo>
                    <a:cubicBezTo>
                      <a:pt x="5" y="33"/>
                      <a:pt x="23" y="14"/>
                      <a:pt x="44" y="14"/>
                    </a:cubicBezTo>
                    <a:cubicBezTo>
                      <a:pt x="45" y="8"/>
                      <a:pt x="48" y="2"/>
                      <a:pt x="54" y="0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6" name="Freeform 398">
                <a:extLst>
                  <a:ext uri="{FF2B5EF4-FFF2-40B4-BE49-F238E27FC236}">
                    <a16:creationId xmlns:a16="http://schemas.microsoft.com/office/drawing/2014/main" id="{EBC40480-556F-4475-8F66-26FB15D9F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3314"/>
                <a:ext cx="200" cy="265"/>
              </a:xfrm>
              <a:custGeom>
                <a:avLst/>
                <a:gdLst>
                  <a:gd name="T0" fmla="*/ 849 w 97"/>
                  <a:gd name="T1" fmla="*/ 0 h 120"/>
                  <a:gd name="T2" fmla="*/ 456 w 97"/>
                  <a:gd name="T3" fmla="*/ 537 h 120"/>
                  <a:gd name="T4" fmla="*/ 175 w 97"/>
                  <a:gd name="T5" fmla="*/ 872 h 120"/>
                  <a:gd name="T6" fmla="*/ 80 w 97"/>
                  <a:gd name="T7" fmla="*/ 1292 h 1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120">
                    <a:moveTo>
                      <a:pt x="97" y="0"/>
                    </a:moveTo>
                    <a:cubicBezTo>
                      <a:pt x="74" y="8"/>
                      <a:pt x="55" y="23"/>
                      <a:pt x="52" y="50"/>
                    </a:cubicBezTo>
                    <a:cubicBezTo>
                      <a:pt x="35" y="40"/>
                      <a:pt x="16" y="66"/>
                      <a:pt x="20" y="81"/>
                    </a:cubicBezTo>
                    <a:cubicBezTo>
                      <a:pt x="5" y="85"/>
                      <a:pt x="0" y="108"/>
                      <a:pt x="9" y="120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7" name="Freeform 399">
                <a:extLst>
                  <a:ext uri="{FF2B5EF4-FFF2-40B4-BE49-F238E27FC236}">
                    <a16:creationId xmlns:a16="http://schemas.microsoft.com/office/drawing/2014/main" id="{E4103F04-2BE1-4C7A-8006-1781794E4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3821"/>
                <a:ext cx="52" cy="106"/>
              </a:xfrm>
              <a:custGeom>
                <a:avLst/>
                <a:gdLst>
                  <a:gd name="T0" fmla="*/ 133 w 25"/>
                  <a:gd name="T1" fmla="*/ 0 h 48"/>
                  <a:gd name="T2" fmla="*/ 225 w 25"/>
                  <a:gd name="T3" fmla="*/ 517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48">
                    <a:moveTo>
                      <a:pt x="15" y="0"/>
                    </a:moveTo>
                    <a:cubicBezTo>
                      <a:pt x="0" y="11"/>
                      <a:pt x="16" y="38"/>
                      <a:pt x="25" y="48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8" name="Freeform 400">
                <a:extLst>
                  <a:ext uri="{FF2B5EF4-FFF2-40B4-BE49-F238E27FC236}">
                    <a16:creationId xmlns:a16="http://schemas.microsoft.com/office/drawing/2014/main" id="{CC57DF86-EF36-4D18-BE85-FC0ABB391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3579"/>
                <a:ext cx="29" cy="106"/>
              </a:xfrm>
              <a:custGeom>
                <a:avLst/>
                <a:gdLst>
                  <a:gd name="T0" fmla="*/ 52 w 14"/>
                  <a:gd name="T1" fmla="*/ 0 h 48"/>
                  <a:gd name="T2" fmla="*/ 124 w 14"/>
                  <a:gd name="T3" fmla="*/ 517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8">
                    <a:moveTo>
                      <a:pt x="6" y="0"/>
                    </a:moveTo>
                    <a:cubicBezTo>
                      <a:pt x="0" y="13"/>
                      <a:pt x="4" y="38"/>
                      <a:pt x="14" y="48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9" name="Freeform 401">
                <a:extLst>
                  <a:ext uri="{FF2B5EF4-FFF2-40B4-BE49-F238E27FC236}">
                    <a16:creationId xmlns:a16="http://schemas.microsoft.com/office/drawing/2014/main" id="{B16F52FC-DB3E-4A4A-89C8-02997435A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3098"/>
                <a:ext cx="289" cy="280"/>
              </a:xfrm>
              <a:custGeom>
                <a:avLst/>
                <a:gdLst>
                  <a:gd name="T0" fmla="*/ 0 w 140"/>
                  <a:gd name="T1" fmla="*/ 1360 h 127"/>
                  <a:gd name="T2" fmla="*/ 464 w 140"/>
                  <a:gd name="T3" fmla="*/ 1219 h 127"/>
                  <a:gd name="T4" fmla="*/ 836 w 140"/>
                  <a:gd name="T5" fmla="*/ 492 h 127"/>
                  <a:gd name="T6" fmla="*/ 1032 w 140"/>
                  <a:gd name="T7" fmla="*/ 194 h 127"/>
                  <a:gd name="T8" fmla="*/ 1117 w 140"/>
                  <a:gd name="T9" fmla="*/ 88 h 127"/>
                  <a:gd name="T10" fmla="*/ 1232 w 140"/>
                  <a:gd name="T11" fmla="*/ 20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127">
                    <a:moveTo>
                      <a:pt x="0" y="127"/>
                    </a:moveTo>
                    <a:cubicBezTo>
                      <a:pt x="16" y="110"/>
                      <a:pt x="32" y="105"/>
                      <a:pt x="53" y="114"/>
                    </a:cubicBezTo>
                    <a:cubicBezTo>
                      <a:pt x="53" y="93"/>
                      <a:pt x="64" y="40"/>
                      <a:pt x="95" y="46"/>
                    </a:cubicBezTo>
                    <a:cubicBezTo>
                      <a:pt x="101" y="33"/>
                      <a:pt x="107" y="26"/>
                      <a:pt x="117" y="18"/>
                    </a:cubicBezTo>
                    <a:cubicBezTo>
                      <a:pt x="122" y="14"/>
                      <a:pt x="122" y="13"/>
                      <a:pt x="127" y="8"/>
                    </a:cubicBezTo>
                    <a:cubicBezTo>
                      <a:pt x="130" y="4"/>
                      <a:pt x="134" y="0"/>
                      <a:pt x="140" y="2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0" name="Freeform 402">
                <a:extLst>
                  <a:ext uri="{FF2B5EF4-FFF2-40B4-BE49-F238E27FC236}">
                    <a16:creationId xmlns:a16="http://schemas.microsoft.com/office/drawing/2014/main" id="{710CC1B0-861A-4FC0-93CF-A8896EF3E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3171"/>
                <a:ext cx="95" cy="66"/>
              </a:xfrm>
              <a:custGeom>
                <a:avLst/>
                <a:gdLst>
                  <a:gd name="T0" fmla="*/ 0 w 46"/>
                  <a:gd name="T1" fmla="*/ 0 h 30"/>
                  <a:gd name="T2" fmla="*/ 167 w 46"/>
                  <a:gd name="T3" fmla="*/ 299 h 30"/>
                  <a:gd name="T4" fmla="*/ 405 w 46"/>
                  <a:gd name="T5" fmla="*/ 319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30">
                    <a:moveTo>
                      <a:pt x="0" y="0"/>
                    </a:moveTo>
                    <a:cubicBezTo>
                      <a:pt x="17" y="0"/>
                      <a:pt x="18" y="16"/>
                      <a:pt x="19" y="28"/>
                    </a:cubicBezTo>
                    <a:cubicBezTo>
                      <a:pt x="27" y="26"/>
                      <a:pt x="37" y="26"/>
                      <a:pt x="46" y="30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1" name="Freeform 403">
                <a:extLst>
                  <a:ext uri="{FF2B5EF4-FFF2-40B4-BE49-F238E27FC236}">
                    <a16:creationId xmlns:a16="http://schemas.microsoft.com/office/drawing/2014/main" id="{839951F8-72B2-4138-B1DF-634E23BF0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3557"/>
                <a:ext cx="43" cy="101"/>
              </a:xfrm>
              <a:custGeom>
                <a:avLst/>
                <a:gdLst>
                  <a:gd name="T0" fmla="*/ 0 w 21"/>
                  <a:gd name="T1" fmla="*/ 0 h 46"/>
                  <a:gd name="T2" fmla="*/ 104 w 21"/>
                  <a:gd name="T3" fmla="*/ 487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6">
                    <a:moveTo>
                      <a:pt x="0" y="0"/>
                    </a:moveTo>
                    <a:cubicBezTo>
                      <a:pt x="4" y="11"/>
                      <a:pt x="21" y="34"/>
                      <a:pt x="12" y="46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2" name="Freeform 404">
                <a:extLst>
                  <a:ext uri="{FF2B5EF4-FFF2-40B4-BE49-F238E27FC236}">
                    <a16:creationId xmlns:a16="http://schemas.microsoft.com/office/drawing/2014/main" id="{5A1F6C3E-DAC2-4B59-8E85-C5E2EA2CC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3206"/>
                <a:ext cx="153" cy="152"/>
              </a:xfrm>
              <a:custGeom>
                <a:avLst/>
                <a:gdLst>
                  <a:gd name="T0" fmla="*/ 0 w 74"/>
                  <a:gd name="T1" fmla="*/ 0 h 69"/>
                  <a:gd name="T2" fmla="*/ 240 w 74"/>
                  <a:gd name="T3" fmla="*/ 416 h 69"/>
                  <a:gd name="T4" fmla="*/ 273 w 74"/>
                  <a:gd name="T5" fmla="*/ 588 h 69"/>
                  <a:gd name="T6" fmla="*/ 653 w 74"/>
                  <a:gd name="T7" fmla="*/ 630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69">
                    <a:moveTo>
                      <a:pt x="0" y="0"/>
                    </a:moveTo>
                    <a:cubicBezTo>
                      <a:pt x="9" y="14"/>
                      <a:pt x="22" y="22"/>
                      <a:pt x="27" y="39"/>
                    </a:cubicBezTo>
                    <a:cubicBezTo>
                      <a:pt x="28" y="47"/>
                      <a:pt x="31" y="55"/>
                      <a:pt x="31" y="55"/>
                    </a:cubicBezTo>
                    <a:cubicBezTo>
                      <a:pt x="39" y="68"/>
                      <a:pt x="64" y="69"/>
                      <a:pt x="74" y="59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3" name="Freeform 405">
                <a:extLst>
                  <a:ext uri="{FF2B5EF4-FFF2-40B4-BE49-F238E27FC236}">
                    <a16:creationId xmlns:a16="http://schemas.microsoft.com/office/drawing/2014/main" id="{558B2141-5856-4F4C-9F67-BD701167A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3272"/>
                <a:ext cx="97" cy="75"/>
              </a:xfrm>
              <a:custGeom>
                <a:avLst/>
                <a:gdLst>
                  <a:gd name="T0" fmla="*/ 0 w 47"/>
                  <a:gd name="T1" fmla="*/ 346 h 34"/>
                  <a:gd name="T2" fmla="*/ 413 w 47"/>
                  <a:gd name="T3" fmla="*/ 126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34">
                    <a:moveTo>
                      <a:pt x="0" y="32"/>
                    </a:moveTo>
                    <a:cubicBezTo>
                      <a:pt x="16" y="34"/>
                      <a:pt x="33" y="0"/>
                      <a:pt x="47" y="12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845" name="Freeform 407">
              <a:extLst>
                <a:ext uri="{FF2B5EF4-FFF2-40B4-BE49-F238E27FC236}">
                  <a16:creationId xmlns:a16="http://schemas.microsoft.com/office/drawing/2014/main" id="{CA2FC82F-1CBF-48BE-96D8-2A498B905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3493"/>
              <a:ext cx="24" cy="44"/>
            </a:xfrm>
            <a:custGeom>
              <a:avLst/>
              <a:gdLst>
                <a:gd name="T0" fmla="*/ 8 w 12"/>
                <a:gd name="T1" fmla="*/ 0 h 20"/>
                <a:gd name="T2" fmla="*/ 96 w 12"/>
                <a:gd name="T3" fmla="*/ 21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0">
                  <a:moveTo>
                    <a:pt x="1" y="0"/>
                  </a:moveTo>
                  <a:cubicBezTo>
                    <a:pt x="0" y="8"/>
                    <a:pt x="5" y="17"/>
                    <a:pt x="12" y="2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6" name="Freeform 408">
              <a:extLst>
                <a:ext uri="{FF2B5EF4-FFF2-40B4-BE49-F238E27FC236}">
                  <a16:creationId xmlns:a16="http://schemas.microsoft.com/office/drawing/2014/main" id="{39C67D38-4B80-4E96-B55B-9F940FDE8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3407"/>
              <a:ext cx="88" cy="35"/>
            </a:xfrm>
            <a:custGeom>
              <a:avLst/>
              <a:gdLst>
                <a:gd name="T0" fmla="*/ 0 w 43"/>
                <a:gd name="T1" fmla="*/ 0 h 16"/>
                <a:gd name="T2" fmla="*/ 368 w 43"/>
                <a:gd name="T3" fmla="*/ 125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16">
                  <a:moveTo>
                    <a:pt x="0" y="0"/>
                  </a:moveTo>
                  <a:cubicBezTo>
                    <a:pt x="9" y="16"/>
                    <a:pt x="34" y="6"/>
                    <a:pt x="43" y="12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Freeform 409">
              <a:extLst>
                <a:ext uri="{FF2B5EF4-FFF2-40B4-BE49-F238E27FC236}">
                  <a16:creationId xmlns:a16="http://schemas.microsoft.com/office/drawing/2014/main" id="{CDD9083E-6D46-48D0-80B0-9E98A9CE8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3508"/>
              <a:ext cx="45" cy="130"/>
            </a:xfrm>
            <a:custGeom>
              <a:avLst/>
              <a:gdLst>
                <a:gd name="T0" fmla="*/ 0 w 22"/>
                <a:gd name="T1" fmla="*/ 0 h 59"/>
                <a:gd name="T2" fmla="*/ 139 w 22"/>
                <a:gd name="T3" fmla="*/ 267 h 59"/>
                <a:gd name="T4" fmla="*/ 172 w 22"/>
                <a:gd name="T5" fmla="*/ 399 h 59"/>
                <a:gd name="T6" fmla="*/ 129 w 22"/>
                <a:gd name="T7" fmla="*/ 63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59">
                  <a:moveTo>
                    <a:pt x="0" y="0"/>
                  </a:moveTo>
                  <a:cubicBezTo>
                    <a:pt x="8" y="7"/>
                    <a:pt x="9" y="18"/>
                    <a:pt x="16" y="25"/>
                  </a:cubicBezTo>
                  <a:cubicBezTo>
                    <a:pt x="21" y="31"/>
                    <a:pt x="22" y="29"/>
                    <a:pt x="20" y="37"/>
                  </a:cubicBezTo>
                  <a:cubicBezTo>
                    <a:pt x="19" y="45"/>
                    <a:pt x="17" y="52"/>
                    <a:pt x="15" y="59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8" name="Freeform 410">
              <a:extLst>
                <a:ext uri="{FF2B5EF4-FFF2-40B4-BE49-F238E27FC236}">
                  <a16:creationId xmlns:a16="http://schemas.microsoft.com/office/drawing/2014/main" id="{AF0C4043-D1D6-400A-AFB1-8862BFF01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3409"/>
              <a:ext cx="122" cy="97"/>
            </a:xfrm>
            <a:custGeom>
              <a:avLst/>
              <a:gdLst>
                <a:gd name="T0" fmla="*/ 0 w 59"/>
                <a:gd name="T1" fmla="*/ 461 h 44"/>
                <a:gd name="T2" fmla="*/ 521 w 59"/>
                <a:gd name="T3" fmla="*/ 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44">
                  <a:moveTo>
                    <a:pt x="0" y="43"/>
                  </a:moveTo>
                  <a:cubicBezTo>
                    <a:pt x="22" y="44"/>
                    <a:pt x="57" y="24"/>
                    <a:pt x="59" y="0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9" name="Freeform 411">
              <a:extLst>
                <a:ext uri="{FF2B5EF4-FFF2-40B4-BE49-F238E27FC236}">
                  <a16:creationId xmlns:a16="http://schemas.microsoft.com/office/drawing/2014/main" id="{2B9967DB-E5C1-4F71-BB43-EC336152D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3396"/>
              <a:ext cx="114" cy="33"/>
            </a:xfrm>
            <a:custGeom>
              <a:avLst/>
              <a:gdLst>
                <a:gd name="T0" fmla="*/ 0 w 55"/>
                <a:gd name="T1" fmla="*/ 97 h 15"/>
                <a:gd name="T2" fmla="*/ 348 w 55"/>
                <a:gd name="T3" fmla="*/ 97 h 15"/>
                <a:gd name="T4" fmla="*/ 489 w 5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5">
                  <a:moveTo>
                    <a:pt x="0" y="9"/>
                  </a:moveTo>
                  <a:cubicBezTo>
                    <a:pt x="13" y="12"/>
                    <a:pt x="26" y="15"/>
                    <a:pt x="39" y="9"/>
                  </a:cubicBezTo>
                  <a:cubicBezTo>
                    <a:pt x="45" y="7"/>
                    <a:pt x="50" y="2"/>
                    <a:pt x="55" y="0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412">
              <a:extLst>
                <a:ext uri="{FF2B5EF4-FFF2-40B4-BE49-F238E27FC236}">
                  <a16:creationId xmlns:a16="http://schemas.microsoft.com/office/drawing/2014/main" id="{090B3A0B-718B-4FE0-A460-E49A69377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3219"/>
              <a:ext cx="84" cy="22"/>
            </a:xfrm>
            <a:custGeom>
              <a:avLst/>
              <a:gdLst>
                <a:gd name="T0" fmla="*/ 0 w 41"/>
                <a:gd name="T1" fmla="*/ 64 h 10"/>
                <a:gd name="T2" fmla="*/ 352 w 4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0">
                  <a:moveTo>
                    <a:pt x="0" y="6"/>
                  </a:moveTo>
                  <a:cubicBezTo>
                    <a:pt x="9" y="9"/>
                    <a:pt x="37" y="10"/>
                    <a:pt x="41" y="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413">
              <a:extLst>
                <a:ext uri="{FF2B5EF4-FFF2-40B4-BE49-F238E27FC236}">
                  <a16:creationId xmlns:a16="http://schemas.microsoft.com/office/drawing/2014/main" id="{8446B27B-03EA-4BA1-8D32-216D92540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3107"/>
              <a:ext cx="165" cy="103"/>
            </a:xfrm>
            <a:custGeom>
              <a:avLst/>
              <a:gdLst>
                <a:gd name="T0" fmla="*/ 0 w 80"/>
                <a:gd name="T1" fmla="*/ 495 h 47"/>
                <a:gd name="T2" fmla="*/ 404 w 80"/>
                <a:gd name="T3" fmla="*/ 432 h 47"/>
                <a:gd name="T4" fmla="*/ 701 w 80"/>
                <a:gd name="T5" fmla="*/ 8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47">
                  <a:moveTo>
                    <a:pt x="0" y="47"/>
                  </a:moveTo>
                  <a:cubicBezTo>
                    <a:pt x="11" y="36"/>
                    <a:pt x="32" y="35"/>
                    <a:pt x="46" y="41"/>
                  </a:cubicBezTo>
                  <a:cubicBezTo>
                    <a:pt x="45" y="31"/>
                    <a:pt x="75" y="0"/>
                    <a:pt x="80" y="8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Freeform 414">
              <a:extLst>
                <a:ext uri="{FF2B5EF4-FFF2-40B4-BE49-F238E27FC236}">
                  <a16:creationId xmlns:a16="http://schemas.microsoft.com/office/drawing/2014/main" id="{9FE92C9A-FE14-41A1-BEA0-BF8A5A497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3387"/>
              <a:ext cx="23" cy="84"/>
            </a:xfrm>
            <a:custGeom>
              <a:avLst/>
              <a:gdLst>
                <a:gd name="T0" fmla="*/ 84 w 11"/>
                <a:gd name="T1" fmla="*/ 0 h 38"/>
                <a:gd name="T2" fmla="*/ 56 w 11"/>
                <a:gd name="T3" fmla="*/ 294 h 38"/>
                <a:gd name="T4" fmla="*/ 17 w 11"/>
                <a:gd name="T5" fmla="*/ 411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8">
                  <a:moveTo>
                    <a:pt x="9" y="0"/>
                  </a:moveTo>
                  <a:cubicBezTo>
                    <a:pt x="11" y="9"/>
                    <a:pt x="9" y="19"/>
                    <a:pt x="6" y="27"/>
                  </a:cubicBezTo>
                  <a:cubicBezTo>
                    <a:pt x="5" y="30"/>
                    <a:pt x="0" y="37"/>
                    <a:pt x="2" y="38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415">
              <a:extLst>
                <a:ext uri="{FF2B5EF4-FFF2-40B4-BE49-F238E27FC236}">
                  <a16:creationId xmlns:a16="http://schemas.microsoft.com/office/drawing/2014/main" id="{6648A845-AF48-4EDC-B3F2-D6F138F10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766"/>
              <a:ext cx="71" cy="29"/>
            </a:xfrm>
            <a:custGeom>
              <a:avLst/>
              <a:gdLst>
                <a:gd name="T0" fmla="*/ 309 w 34"/>
                <a:gd name="T1" fmla="*/ 0 h 13"/>
                <a:gd name="T2" fmla="*/ 0 w 34"/>
                <a:gd name="T3" fmla="*/ 2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3">
                  <a:moveTo>
                    <a:pt x="34" y="0"/>
                  </a:moveTo>
                  <a:cubicBezTo>
                    <a:pt x="26" y="9"/>
                    <a:pt x="8" y="13"/>
                    <a:pt x="0" y="2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416">
              <a:extLst>
                <a:ext uri="{FF2B5EF4-FFF2-40B4-BE49-F238E27FC236}">
                  <a16:creationId xmlns:a16="http://schemas.microsoft.com/office/drawing/2014/main" id="{BB483DBB-5F3C-41AB-9C33-CBAFF18B6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3658"/>
              <a:ext cx="25" cy="124"/>
            </a:xfrm>
            <a:custGeom>
              <a:avLst/>
              <a:gdLst>
                <a:gd name="T0" fmla="*/ 65 w 12"/>
                <a:gd name="T1" fmla="*/ 609 h 56"/>
                <a:gd name="T2" fmla="*/ 108 w 12"/>
                <a:gd name="T3" fmla="*/ 303 h 56"/>
                <a:gd name="T4" fmla="*/ 0 w 12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56">
                  <a:moveTo>
                    <a:pt x="7" y="56"/>
                  </a:moveTo>
                  <a:cubicBezTo>
                    <a:pt x="9" y="47"/>
                    <a:pt x="12" y="37"/>
                    <a:pt x="12" y="28"/>
                  </a:cubicBezTo>
                  <a:cubicBezTo>
                    <a:pt x="12" y="18"/>
                    <a:pt x="2" y="8"/>
                    <a:pt x="0" y="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417">
              <a:extLst>
                <a:ext uri="{FF2B5EF4-FFF2-40B4-BE49-F238E27FC236}">
                  <a16:creationId xmlns:a16="http://schemas.microsoft.com/office/drawing/2014/main" id="{0D1A0A8B-2F27-41E0-AA20-91BB368FA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3784"/>
              <a:ext cx="97" cy="55"/>
            </a:xfrm>
            <a:custGeom>
              <a:avLst/>
              <a:gdLst>
                <a:gd name="T0" fmla="*/ 413 w 47"/>
                <a:gd name="T1" fmla="*/ 0 h 25"/>
                <a:gd name="T2" fmla="*/ 140 w 47"/>
                <a:gd name="T3" fmla="*/ 246 h 25"/>
                <a:gd name="T4" fmla="*/ 0 w 47"/>
                <a:gd name="T5" fmla="*/ 23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5">
                  <a:moveTo>
                    <a:pt x="47" y="0"/>
                  </a:moveTo>
                  <a:cubicBezTo>
                    <a:pt x="40" y="10"/>
                    <a:pt x="28" y="21"/>
                    <a:pt x="16" y="23"/>
                  </a:cubicBezTo>
                  <a:cubicBezTo>
                    <a:pt x="12" y="24"/>
                    <a:pt x="1" y="25"/>
                    <a:pt x="0" y="22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418">
              <a:extLst>
                <a:ext uri="{FF2B5EF4-FFF2-40B4-BE49-F238E27FC236}">
                  <a16:creationId xmlns:a16="http://schemas.microsoft.com/office/drawing/2014/main" id="{38AFAA98-42EE-43D8-986C-100DBD7B3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3440"/>
              <a:ext cx="68" cy="68"/>
            </a:xfrm>
            <a:custGeom>
              <a:avLst/>
              <a:gdLst>
                <a:gd name="T0" fmla="*/ 0 w 33"/>
                <a:gd name="T1" fmla="*/ 327 h 31"/>
                <a:gd name="T2" fmla="*/ 140 w 33"/>
                <a:gd name="T3" fmla="*/ 254 h 31"/>
                <a:gd name="T4" fmla="*/ 272 w 33"/>
                <a:gd name="T5" fmla="*/ 169 h 31"/>
                <a:gd name="T6" fmla="*/ 288 w 33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1">
                  <a:moveTo>
                    <a:pt x="0" y="31"/>
                  </a:moveTo>
                  <a:cubicBezTo>
                    <a:pt x="5" y="29"/>
                    <a:pt x="11" y="27"/>
                    <a:pt x="16" y="24"/>
                  </a:cubicBezTo>
                  <a:cubicBezTo>
                    <a:pt x="19" y="22"/>
                    <a:pt x="29" y="18"/>
                    <a:pt x="31" y="16"/>
                  </a:cubicBezTo>
                  <a:cubicBezTo>
                    <a:pt x="33" y="13"/>
                    <a:pt x="33" y="4"/>
                    <a:pt x="33" y="0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419">
              <a:extLst>
                <a:ext uri="{FF2B5EF4-FFF2-40B4-BE49-F238E27FC236}">
                  <a16:creationId xmlns:a16="http://schemas.microsoft.com/office/drawing/2014/main" id="{DE549F35-7324-44CD-854D-903D94276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3124"/>
              <a:ext cx="41" cy="89"/>
            </a:xfrm>
            <a:custGeom>
              <a:avLst/>
              <a:gdLst>
                <a:gd name="T0" fmla="*/ 0 w 20"/>
                <a:gd name="T1" fmla="*/ 9 h 40"/>
                <a:gd name="T2" fmla="*/ 139 w 20"/>
                <a:gd name="T3" fmla="*/ 441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0">
                  <a:moveTo>
                    <a:pt x="0" y="1"/>
                  </a:moveTo>
                  <a:cubicBezTo>
                    <a:pt x="17" y="0"/>
                    <a:pt x="20" y="29"/>
                    <a:pt x="16" y="4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420">
              <a:extLst>
                <a:ext uri="{FF2B5EF4-FFF2-40B4-BE49-F238E27FC236}">
                  <a16:creationId xmlns:a16="http://schemas.microsoft.com/office/drawing/2014/main" id="{B56C4255-08FD-4A21-8512-2B3972C54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3206"/>
              <a:ext cx="41" cy="27"/>
            </a:xfrm>
            <a:custGeom>
              <a:avLst/>
              <a:gdLst>
                <a:gd name="T0" fmla="*/ 0 w 20"/>
                <a:gd name="T1" fmla="*/ 137 h 12"/>
                <a:gd name="T2" fmla="*/ 172 w 20"/>
                <a:gd name="T3" fmla="*/ 3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3" y="4"/>
                    <a:pt x="13" y="0"/>
                    <a:pt x="20" y="3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421">
              <a:extLst>
                <a:ext uri="{FF2B5EF4-FFF2-40B4-BE49-F238E27FC236}">
                  <a16:creationId xmlns:a16="http://schemas.microsoft.com/office/drawing/2014/main" id="{116AC6BB-E74C-423B-8328-D58D73932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3334"/>
              <a:ext cx="58" cy="18"/>
            </a:xfrm>
            <a:custGeom>
              <a:avLst/>
              <a:gdLst>
                <a:gd name="T0" fmla="*/ 0 w 28"/>
                <a:gd name="T1" fmla="*/ 45 h 8"/>
                <a:gd name="T2" fmla="*/ 168 w 28"/>
                <a:gd name="T3" fmla="*/ 25 h 8"/>
                <a:gd name="T4" fmla="*/ 249 w 28"/>
                <a:gd name="T5" fmla="*/ 5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8">
                  <a:moveTo>
                    <a:pt x="0" y="4"/>
                  </a:moveTo>
                  <a:cubicBezTo>
                    <a:pt x="7" y="8"/>
                    <a:pt x="12" y="4"/>
                    <a:pt x="19" y="2"/>
                  </a:cubicBezTo>
                  <a:cubicBezTo>
                    <a:pt x="23" y="1"/>
                    <a:pt x="25" y="0"/>
                    <a:pt x="28" y="5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422">
              <a:extLst>
                <a:ext uri="{FF2B5EF4-FFF2-40B4-BE49-F238E27FC236}">
                  <a16:creationId xmlns:a16="http://schemas.microsoft.com/office/drawing/2014/main" id="{1FC3EA8D-072B-4DF7-A484-AB9452DF3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3219"/>
              <a:ext cx="46" cy="119"/>
            </a:xfrm>
            <a:custGeom>
              <a:avLst/>
              <a:gdLst>
                <a:gd name="T0" fmla="*/ 0 w 22"/>
                <a:gd name="T1" fmla="*/ 0 h 54"/>
                <a:gd name="T2" fmla="*/ 100 w 22"/>
                <a:gd name="T3" fmla="*/ 577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4">
                  <a:moveTo>
                    <a:pt x="0" y="0"/>
                  </a:moveTo>
                  <a:cubicBezTo>
                    <a:pt x="22" y="9"/>
                    <a:pt x="8" y="37"/>
                    <a:pt x="11" y="54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423">
              <a:extLst>
                <a:ext uri="{FF2B5EF4-FFF2-40B4-BE49-F238E27FC236}">
                  <a16:creationId xmlns:a16="http://schemas.microsoft.com/office/drawing/2014/main" id="{D7D7F50C-D537-4B64-9829-F1C5FBAE7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3193"/>
              <a:ext cx="27" cy="24"/>
            </a:xfrm>
            <a:custGeom>
              <a:avLst/>
              <a:gdLst>
                <a:gd name="T0" fmla="*/ 0 w 13"/>
                <a:gd name="T1" fmla="*/ 0 h 11"/>
                <a:gd name="T2" fmla="*/ 116 w 13"/>
                <a:gd name="T3" fmla="*/ 11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cubicBezTo>
                    <a:pt x="7" y="0"/>
                    <a:pt x="12" y="4"/>
                    <a:pt x="13" y="11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424">
              <a:extLst>
                <a:ext uri="{FF2B5EF4-FFF2-40B4-BE49-F238E27FC236}">
                  <a16:creationId xmlns:a16="http://schemas.microsoft.com/office/drawing/2014/main" id="{38B6BB64-E211-4CC7-92EE-75AFC1DAA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3257"/>
              <a:ext cx="62" cy="17"/>
            </a:xfrm>
            <a:custGeom>
              <a:avLst/>
              <a:gdLst>
                <a:gd name="T0" fmla="*/ 0 w 30"/>
                <a:gd name="T1" fmla="*/ 40 h 8"/>
                <a:gd name="T2" fmla="*/ 72 w 30"/>
                <a:gd name="T3" fmla="*/ 68 h 8"/>
                <a:gd name="T4" fmla="*/ 124 w 30"/>
                <a:gd name="T5" fmla="*/ 49 h 8"/>
                <a:gd name="T6" fmla="*/ 265 w 30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8">
                  <a:moveTo>
                    <a:pt x="0" y="4"/>
                  </a:moveTo>
                  <a:cubicBezTo>
                    <a:pt x="3" y="5"/>
                    <a:pt x="5" y="7"/>
                    <a:pt x="8" y="7"/>
                  </a:cubicBezTo>
                  <a:cubicBezTo>
                    <a:pt x="13" y="8"/>
                    <a:pt x="10" y="7"/>
                    <a:pt x="14" y="5"/>
                  </a:cubicBezTo>
                  <a:cubicBezTo>
                    <a:pt x="20" y="2"/>
                    <a:pt x="23" y="0"/>
                    <a:pt x="30" y="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425">
              <a:extLst>
                <a:ext uri="{FF2B5EF4-FFF2-40B4-BE49-F238E27FC236}">
                  <a16:creationId xmlns:a16="http://schemas.microsoft.com/office/drawing/2014/main" id="{1E08C80A-D63E-4D64-AAF1-3F7D1A2DB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3237"/>
              <a:ext cx="27" cy="66"/>
            </a:xfrm>
            <a:custGeom>
              <a:avLst/>
              <a:gdLst>
                <a:gd name="T0" fmla="*/ 0 w 13"/>
                <a:gd name="T1" fmla="*/ 319 h 30"/>
                <a:gd name="T2" fmla="*/ 44 w 13"/>
                <a:gd name="T3" fmla="*/ 88 h 30"/>
                <a:gd name="T4" fmla="*/ 116 w 13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0">
                  <a:moveTo>
                    <a:pt x="0" y="30"/>
                  </a:moveTo>
                  <a:cubicBezTo>
                    <a:pt x="0" y="23"/>
                    <a:pt x="1" y="14"/>
                    <a:pt x="5" y="8"/>
                  </a:cubicBezTo>
                  <a:cubicBezTo>
                    <a:pt x="7" y="5"/>
                    <a:pt x="11" y="3"/>
                    <a:pt x="13" y="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426">
              <a:extLst>
                <a:ext uri="{FF2B5EF4-FFF2-40B4-BE49-F238E27FC236}">
                  <a16:creationId xmlns:a16="http://schemas.microsoft.com/office/drawing/2014/main" id="{43C6B12A-174E-47C5-A564-3FDBFEA6D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3049"/>
              <a:ext cx="33" cy="29"/>
            </a:xfrm>
            <a:custGeom>
              <a:avLst/>
              <a:gdLst>
                <a:gd name="T0" fmla="*/ 0 w 16"/>
                <a:gd name="T1" fmla="*/ 145 h 13"/>
                <a:gd name="T2" fmla="*/ 140 w 16"/>
                <a:gd name="T3" fmla="*/ 6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3">
                  <a:moveTo>
                    <a:pt x="0" y="13"/>
                  </a:moveTo>
                  <a:cubicBezTo>
                    <a:pt x="2" y="5"/>
                    <a:pt x="8" y="0"/>
                    <a:pt x="16" y="6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427">
              <a:extLst>
                <a:ext uri="{FF2B5EF4-FFF2-40B4-BE49-F238E27FC236}">
                  <a16:creationId xmlns:a16="http://schemas.microsoft.com/office/drawing/2014/main" id="{168C082B-B900-4E08-B78D-D07C3BA43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3065"/>
              <a:ext cx="45" cy="44"/>
            </a:xfrm>
            <a:custGeom>
              <a:avLst/>
              <a:gdLst>
                <a:gd name="T0" fmla="*/ 0 w 22"/>
                <a:gd name="T1" fmla="*/ 213 h 20"/>
                <a:gd name="T2" fmla="*/ 96 w 22"/>
                <a:gd name="T3" fmla="*/ 88 h 20"/>
                <a:gd name="T4" fmla="*/ 188 w 22"/>
                <a:gd name="T5" fmla="*/ 4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cubicBezTo>
                    <a:pt x="6" y="16"/>
                    <a:pt x="7" y="13"/>
                    <a:pt x="11" y="8"/>
                  </a:cubicBezTo>
                  <a:cubicBezTo>
                    <a:pt x="13" y="4"/>
                    <a:pt x="18" y="0"/>
                    <a:pt x="22" y="4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Freeform 428">
              <a:extLst>
                <a:ext uri="{FF2B5EF4-FFF2-40B4-BE49-F238E27FC236}">
                  <a16:creationId xmlns:a16="http://schemas.microsoft.com/office/drawing/2014/main" id="{A5CC309E-5599-4CD4-AD16-49C46BB3D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3852"/>
              <a:ext cx="82" cy="133"/>
            </a:xfrm>
            <a:custGeom>
              <a:avLst/>
              <a:gdLst>
                <a:gd name="T0" fmla="*/ 105 w 40"/>
                <a:gd name="T1" fmla="*/ 0 h 60"/>
                <a:gd name="T2" fmla="*/ 164 w 40"/>
                <a:gd name="T3" fmla="*/ 481 h 60"/>
                <a:gd name="T4" fmla="*/ 232 w 40"/>
                <a:gd name="T5" fmla="*/ 618 h 60"/>
                <a:gd name="T6" fmla="*/ 344 w 40"/>
                <a:gd name="T7" fmla="*/ 574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60">
                  <a:moveTo>
                    <a:pt x="12" y="0"/>
                  </a:moveTo>
                  <a:cubicBezTo>
                    <a:pt x="0" y="15"/>
                    <a:pt x="10" y="30"/>
                    <a:pt x="19" y="44"/>
                  </a:cubicBezTo>
                  <a:cubicBezTo>
                    <a:pt x="21" y="47"/>
                    <a:pt x="23" y="55"/>
                    <a:pt x="27" y="57"/>
                  </a:cubicBezTo>
                  <a:cubicBezTo>
                    <a:pt x="32" y="60"/>
                    <a:pt x="40" y="57"/>
                    <a:pt x="40" y="53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429">
              <a:extLst>
                <a:ext uri="{FF2B5EF4-FFF2-40B4-BE49-F238E27FC236}">
                  <a16:creationId xmlns:a16="http://schemas.microsoft.com/office/drawing/2014/main" id="{08AC768E-1217-4438-937E-DC69AD58C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3910"/>
              <a:ext cx="81" cy="66"/>
            </a:xfrm>
            <a:custGeom>
              <a:avLst/>
              <a:gdLst>
                <a:gd name="T0" fmla="*/ 0 w 39"/>
                <a:gd name="T1" fmla="*/ 141 h 30"/>
                <a:gd name="T2" fmla="*/ 349 w 39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30">
                  <a:moveTo>
                    <a:pt x="0" y="13"/>
                  </a:moveTo>
                  <a:cubicBezTo>
                    <a:pt x="12" y="30"/>
                    <a:pt x="29" y="7"/>
                    <a:pt x="39" y="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Freeform 430">
              <a:extLst>
                <a:ext uri="{FF2B5EF4-FFF2-40B4-BE49-F238E27FC236}">
                  <a16:creationId xmlns:a16="http://schemas.microsoft.com/office/drawing/2014/main" id="{3B8C493F-9C07-42A8-A23F-69242B10F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3839"/>
              <a:ext cx="153" cy="124"/>
            </a:xfrm>
            <a:custGeom>
              <a:avLst/>
              <a:gdLst>
                <a:gd name="T0" fmla="*/ 0 w 74"/>
                <a:gd name="T1" fmla="*/ 20 h 56"/>
                <a:gd name="T2" fmla="*/ 345 w 74"/>
                <a:gd name="T3" fmla="*/ 173 h 56"/>
                <a:gd name="T4" fmla="*/ 432 w 74"/>
                <a:gd name="T5" fmla="*/ 520 h 56"/>
                <a:gd name="T6" fmla="*/ 653 w 74"/>
                <a:gd name="T7" fmla="*/ 50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56">
                  <a:moveTo>
                    <a:pt x="0" y="2"/>
                  </a:moveTo>
                  <a:cubicBezTo>
                    <a:pt x="16" y="2"/>
                    <a:pt x="30" y="0"/>
                    <a:pt x="39" y="16"/>
                  </a:cubicBezTo>
                  <a:cubicBezTo>
                    <a:pt x="44" y="25"/>
                    <a:pt x="42" y="41"/>
                    <a:pt x="49" y="48"/>
                  </a:cubicBezTo>
                  <a:cubicBezTo>
                    <a:pt x="57" y="56"/>
                    <a:pt x="67" y="51"/>
                    <a:pt x="74" y="46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Freeform 431">
              <a:extLst>
                <a:ext uri="{FF2B5EF4-FFF2-40B4-BE49-F238E27FC236}">
                  <a16:creationId xmlns:a16="http://schemas.microsoft.com/office/drawing/2014/main" id="{A3EF68DE-C7AD-4452-8397-FD8215246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3630"/>
              <a:ext cx="56" cy="145"/>
            </a:xfrm>
            <a:custGeom>
              <a:avLst/>
              <a:gdLst>
                <a:gd name="T0" fmla="*/ 241 w 27"/>
                <a:gd name="T1" fmla="*/ 0 h 66"/>
                <a:gd name="T2" fmla="*/ 197 w 27"/>
                <a:gd name="T3" fmla="*/ 540 h 66"/>
                <a:gd name="T4" fmla="*/ 0 w 27"/>
                <a:gd name="T5" fmla="*/ 701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66">
                  <a:moveTo>
                    <a:pt x="27" y="0"/>
                  </a:moveTo>
                  <a:cubicBezTo>
                    <a:pt x="16" y="14"/>
                    <a:pt x="8" y="36"/>
                    <a:pt x="22" y="51"/>
                  </a:cubicBezTo>
                  <a:cubicBezTo>
                    <a:pt x="3" y="54"/>
                    <a:pt x="3" y="61"/>
                    <a:pt x="0" y="66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Freeform 432">
              <a:extLst>
                <a:ext uri="{FF2B5EF4-FFF2-40B4-BE49-F238E27FC236}">
                  <a16:creationId xmlns:a16="http://schemas.microsoft.com/office/drawing/2014/main" id="{3885BDC8-BDFC-476F-AC6B-F66E53F8E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3791"/>
              <a:ext cx="95" cy="79"/>
            </a:xfrm>
            <a:custGeom>
              <a:avLst/>
              <a:gdLst>
                <a:gd name="T0" fmla="*/ 0 w 46"/>
                <a:gd name="T1" fmla="*/ 266 h 36"/>
                <a:gd name="T2" fmla="*/ 405 w 46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36">
                  <a:moveTo>
                    <a:pt x="0" y="25"/>
                  </a:moveTo>
                  <a:cubicBezTo>
                    <a:pt x="19" y="36"/>
                    <a:pt x="38" y="13"/>
                    <a:pt x="46" y="0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Freeform 433">
              <a:extLst>
                <a:ext uri="{FF2B5EF4-FFF2-40B4-BE49-F238E27FC236}">
                  <a16:creationId xmlns:a16="http://schemas.microsoft.com/office/drawing/2014/main" id="{168B2C5A-3BAD-4982-A3D2-4000FFF9C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3844"/>
              <a:ext cx="64" cy="19"/>
            </a:xfrm>
            <a:custGeom>
              <a:avLst/>
              <a:gdLst>
                <a:gd name="T0" fmla="*/ 0 w 31"/>
                <a:gd name="T1" fmla="*/ 0 h 9"/>
                <a:gd name="T2" fmla="*/ 149 w 31"/>
                <a:gd name="T3" fmla="*/ 8 h 9"/>
                <a:gd name="T4" fmla="*/ 273 w 31"/>
                <a:gd name="T5" fmla="*/ 2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9">
                  <a:moveTo>
                    <a:pt x="0" y="0"/>
                  </a:moveTo>
                  <a:cubicBezTo>
                    <a:pt x="8" y="9"/>
                    <a:pt x="9" y="1"/>
                    <a:pt x="17" y="1"/>
                  </a:cubicBezTo>
                  <a:cubicBezTo>
                    <a:pt x="22" y="1"/>
                    <a:pt x="25" y="6"/>
                    <a:pt x="31" y="3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Freeform 434">
              <a:extLst>
                <a:ext uri="{FF2B5EF4-FFF2-40B4-BE49-F238E27FC236}">
                  <a16:creationId xmlns:a16="http://schemas.microsoft.com/office/drawing/2014/main" id="{494F9371-1E39-4E1B-9D32-5D0BDEA65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3546"/>
              <a:ext cx="98" cy="31"/>
            </a:xfrm>
            <a:custGeom>
              <a:avLst/>
              <a:gdLst>
                <a:gd name="T0" fmla="*/ 0 w 47"/>
                <a:gd name="T1" fmla="*/ 153 h 14"/>
                <a:gd name="T2" fmla="*/ 425 w 47"/>
                <a:gd name="T3" fmla="*/ 9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4">
                  <a:moveTo>
                    <a:pt x="0" y="14"/>
                  </a:moveTo>
                  <a:cubicBezTo>
                    <a:pt x="14" y="0"/>
                    <a:pt x="30" y="6"/>
                    <a:pt x="47" y="9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Freeform 435">
              <a:extLst>
                <a:ext uri="{FF2B5EF4-FFF2-40B4-BE49-F238E27FC236}">
                  <a16:creationId xmlns:a16="http://schemas.microsoft.com/office/drawing/2014/main" id="{D7A746EC-E10B-42A7-A797-86C8ED88E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3380"/>
              <a:ext cx="56" cy="172"/>
            </a:xfrm>
            <a:custGeom>
              <a:avLst/>
              <a:gdLst>
                <a:gd name="T0" fmla="*/ 0 w 27"/>
                <a:gd name="T1" fmla="*/ 0 h 78"/>
                <a:gd name="T2" fmla="*/ 216 w 27"/>
                <a:gd name="T3" fmla="*/ 364 h 78"/>
                <a:gd name="T4" fmla="*/ 224 w 27"/>
                <a:gd name="T5" fmla="*/ 836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78">
                  <a:moveTo>
                    <a:pt x="0" y="0"/>
                  </a:moveTo>
                  <a:cubicBezTo>
                    <a:pt x="11" y="11"/>
                    <a:pt x="20" y="18"/>
                    <a:pt x="24" y="34"/>
                  </a:cubicBezTo>
                  <a:cubicBezTo>
                    <a:pt x="27" y="49"/>
                    <a:pt x="25" y="64"/>
                    <a:pt x="25" y="78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436">
              <a:extLst>
                <a:ext uri="{FF2B5EF4-FFF2-40B4-BE49-F238E27FC236}">
                  <a16:creationId xmlns:a16="http://schemas.microsoft.com/office/drawing/2014/main" id="{308FA921-11C7-459E-B1AD-0DDB312E9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3469"/>
              <a:ext cx="62" cy="83"/>
            </a:xfrm>
            <a:custGeom>
              <a:avLst/>
              <a:gdLst>
                <a:gd name="T0" fmla="*/ 265 w 30"/>
                <a:gd name="T1" fmla="*/ 0 h 38"/>
                <a:gd name="T2" fmla="*/ 17 w 30"/>
                <a:gd name="T3" fmla="*/ 395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38">
                  <a:moveTo>
                    <a:pt x="30" y="0"/>
                  </a:moveTo>
                  <a:cubicBezTo>
                    <a:pt x="25" y="18"/>
                    <a:pt x="0" y="17"/>
                    <a:pt x="2" y="38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437">
              <a:extLst>
                <a:ext uri="{FF2B5EF4-FFF2-40B4-BE49-F238E27FC236}">
                  <a16:creationId xmlns:a16="http://schemas.microsoft.com/office/drawing/2014/main" id="{97AFDAAE-1371-4C0C-AEC2-FF78D503B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3233"/>
              <a:ext cx="37" cy="110"/>
            </a:xfrm>
            <a:custGeom>
              <a:avLst/>
              <a:gdLst>
                <a:gd name="T0" fmla="*/ 113 w 18"/>
                <a:gd name="T1" fmla="*/ 0 h 50"/>
                <a:gd name="T2" fmla="*/ 113 w 18"/>
                <a:gd name="T3" fmla="*/ 363 h 50"/>
                <a:gd name="T4" fmla="*/ 0 w 18"/>
                <a:gd name="T5" fmla="*/ 53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0">
                  <a:moveTo>
                    <a:pt x="13" y="0"/>
                  </a:moveTo>
                  <a:cubicBezTo>
                    <a:pt x="13" y="11"/>
                    <a:pt x="18" y="24"/>
                    <a:pt x="13" y="34"/>
                  </a:cubicBezTo>
                  <a:cubicBezTo>
                    <a:pt x="10" y="41"/>
                    <a:pt x="2" y="44"/>
                    <a:pt x="0" y="50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Freeform 438">
              <a:extLst>
                <a:ext uri="{FF2B5EF4-FFF2-40B4-BE49-F238E27FC236}">
                  <a16:creationId xmlns:a16="http://schemas.microsoft.com/office/drawing/2014/main" id="{030E7D96-88C4-4A93-BCCB-9C5E86630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3555"/>
              <a:ext cx="112" cy="183"/>
            </a:xfrm>
            <a:custGeom>
              <a:avLst/>
              <a:gdLst>
                <a:gd name="T0" fmla="*/ 0 w 54"/>
                <a:gd name="T1" fmla="*/ 44 h 83"/>
                <a:gd name="T2" fmla="*/ 197 w 54"/>
                <a:gd name="T3" fmla="*/ 214 h 83"/>
                <a:gd name="T4" fmla="*/ 340 w 54"/>
                <a:gd name="T5" fmla="*/ 375 h 83"/>
                <a:gd name="T6" fmla="*/ 473 w 54"/>
                <a:gd name="T7" fmla="*/ 666 h 83"/>
                <a:gd name="T8" fmla="*/ 417 w 54"/>
                <a:gd name="T9" fmla="*/ 889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83">
                  <a:moveTo>
                    <a:pt x="0" y="4"/>
                  </a:moveTo>
                  <a:cubicBezTo>
                    <a:pt x="13" y="0"/>
                    <a:pt x="17" y="11"/>
                    <a:pt x="22" y="20"/>
                  </a:cubicBezTo>
                  <a:cubicBezTo>
                    <a:pt x="26" y="29"/>
                    <a:pt x="30" y="30"/>
                    <a:pt x="38" y="35"/>
                  </a:cubicBezTo>
                  <a:cubicBezTo>
                    <a:pt x="47" y="42"/>
                    <a:pt x="54" y="51"/>
                    <a:pt x="53" y="62"/>
                  </a:cubicBezTo>
                  <a:cubicBezTo>
                    <a:pt x="52" y="68"/>
                    <a:pt x="51" y="83"/>
                    <a:pt x="47" y="83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439">
              <a:extLst>
                <a:ext uri="{FF2B5EF4-FFF2-40B4-BE49-F238E27FC236}">
                  <a16:creationId xmlns:a16="http://schemas.microsoft.com/office/drawing/2014/main" id="{AF5765DD-90D9-4A1F-8E8F-A8258E523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3069"/>
              <a:ext cx="39" cy="58"/>
            </a:xfrm>
            <a:custGeom>
              <a:avLst/>
              <a:gdLst>
                <a:gd name="T0" fmla="*/ 0 w 19"/>
                <a:gd name="T1" fmla="*/ 0 h 26"/>
                <a:gd name="T2" fmla="*/ 164 w 19"/>
                <a:gd name="T3" fmla="*/ 28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6">
                  <a:moveTo>
                    <a:pt x="0" y="0"/>
                  </a:moveTo>
                  <a:cubicBezTo>
                    <a:pt x="11" y="5"/>
                    <a:pt x="15" y="18"/>
                    <a:pt x="19" y="26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440">
              <a:extLst>
                <a:ext uri="{FF2B5EF4-FFF2-40B4-BE49-F238E27FC236}">
                  <a16:creationId xmlns:a16="http://schemas.microsoft.com/office/drawing/2014/main" id="{2EF13A28-4590-4BB0-BF0E-682E55F2E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3301"/>
              <a:ext cx="107" cy="99"/>
            </a:xfrm>
            <a:custGeom>
              <a:avLst/>
              <a:gdLst>
                <a:gd name="T0" fmla="*/ 453 w 52"/>
                <a:gd name="T1" fmla="*/ 44 h 45"/>
                <a:gd name="T2" fmla="*/ 173 w 52"/>
                <a:gd name="T3" fmla="*/ 117 h 45"/>
                <a:gd name="T4" fmla="*/ 68 w 52"/>
                <a:gd name="T5" fmla="*/ 48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5">
                  <a:moveTo>
                    <a:pt x="52" y="4"/>
                  </a:moveTo>
                  <a:cubicBezTo>
                    <a:pt x="40" y="8"/>
                    <a:pt x="32" y="0"/>
                    <a:pt x="20" y="11"/>
                  </a:cubicBezTo>
                  <a:cubicBezTo>
                    <a:pt x="12" y="19"/>
                    <a:pt x="0" y="29"/>
                    <a:pt x="8" y="45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Freeform 441">
              <a:extLst>
                <a:ext uri="{FF2B5EF4-FFF2-40B4-BE49-F238E27FC236}">
                  <a16:creationId xmlns:a16="http://schemas.microsoft.com/office/drawing/2014/main" id="{C44B2994-F5EA-44BE-BEC0-C4D9B115E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3233"/>
              <a:ext cx="44" cy="81"/>
            </a:xfrm>
            <a:custGeom>
              <a:avLst/>
              <a:gdLst>
                <a:gd name="T0" fmla="*/ 193 w 21"/>
                <a:gd name="T1" fmla="*/ 387 h 37"/>
                <a:gd name="T2" fmla="*/ 128 w 21"/>
                <a:gd name="T3" fmla="*/ 239 h 37"/>
                <a:gd name="T4" fmla="*/ 84 w 21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7">
                  <a:moveTo>
                    <a:pt x="21" y="37"/>
                  </a:moveTo>
                  <a:cubicBezTo>
                    <a:pt x="14" y="36"/>
                    <a:pt x="12" y="28"/>
                    <a:pt x="14" y="23"/>
                  </a:cubicBezTo>
                  <a:cubicBezTo>
                    <a:pt x="6" y="18"/>
                    <a:pt x="0" y="6"/>
                    <a:pt x="9" y="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Freeform 442">
              <a:extLst>
                <a:ext uri="{FF2B5EF4-FFF2-40B4-BE49-F238E27FC236}">
                  <a16:creationId xmlns:a16="http://schemas.microsoft.com/office/drawing/2014/main" id="{2A8166BE-4362-4E21-91E4-98BEA3F61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3568"/>
              <a:ext cx="62" cy="196"/>
            </a:xfrm>
            <a:custGeom>
              <a:avLst/>
              <a:gdLst>
                <a:gd name="T0" fmla="*/ 265 w 30"/>
                <a:gd name="T1" fmla="*/ 0 h 89"/>
                <a:gd name="T2" fmla="*/ 192 w 30"/>
                <a:gd name="T3" fmla="*/ 286 h 89"/>
                <a:gd name="T4" fmla="*/ 52 w 30"/>
                <a:gd name="T5" fmla="*/ 480 h 89"/>
                <a:gd name="T6" fmla="*/ 149 w 30"/>
                <a:gd name="T7" fmla="*/ 951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89">
                  <a:moveTo>
                    <a:pt x="30" y="0"/>
                  </a:moveTo>
                  <a:cubicBezTo>
                    <a:pt x="22" y="8"/>
                    <a:pt x="27" y="20"/>
                    <a:pt x="22" y="27"/>
                  </a:cubicBezTo>
                  <a:cubicBezTo>
                    <a:pt x="18" y="34"/>
                    <a:pt x="10" y="36"/>
                    <a:pt x="6" y="45"/>
                  </a:cubicBezTo>
                  <a:cubicBezTo>
                    <a:pt x="0" y="59"/>
                    <a:pt x="3" y="82"/>
                    <a:pt x="17" y="89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Freeform 443">
              <a:extLst>
                <a:ext uri="{FF2B5EF4-FFF2-40B4-BE49-F238E27FC236}">
                  <a16:creationId xmlns:a16="http://schemas.microsoft.com/office/drawing/2014/main" id="{7B7261E8-634D-47AF-BE9D-EBA72BE07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3707"/>
              <a:ext cx="93" cy="143"/>
            </a:xfrm>
            <a:custGeom>
              <a:avLst/>
              <a:gdLst>
                <a:gd name="T0" fmla="*/ 397 w 45"/>
                <a:gd name="T1" fmla="*/ 9 h 65"/>
                <a:gd name="T2" fmla="*/ 176 w 45"/>
                <a:gd name="T3" fmla="*/ 246 h 65"/>
                <a:gd name="T4" fmla="*/ 0 w 45"/>
                <a:gd name="T5" fmla="*/ 693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65">
                  <a:moveTo>
                    <a:pt x="45" y="1"/>
                  </a:moveTo>
                  <a:cubicBezTo>
                    <a:pt x="30" y="0"/>
                    <a:pt x="23" y="11"/>
                    <a:pt x="20" y="23"/>
                  </a:cubicBezTo>
                  <a:cubicBezTo>
                    <a:pt x="17" y="34"/>
                    <a:pt x="15" y="65"/>
                    <a:pt x="0" y="65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Freeform 444">
              <a:extLst>
                <a:ext uri="{FF2B5EF4-FFF2-40B4-BE49-F238E27FC236}">
                  <a16:creationId xmlns:a16="http://schemas.microsoft.com/office/drawing/2014/main" id="{6BCD5F1E-6FC0-4435-B008-EC0A3FE415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6" y="3224"/>
              <a:ext cx="118" cy="196"/>
            </a:xfrm>
            <a:custGeom>
              <a:avLst/>
              <a:gdLst>
                <a:gd name="T0" fmla="*/ 257 w 57"/>
                <a:gd name="T1" fmla="*/ 302 h 89"/>
                <a:gd name="T2" fmla="*/ 232 w 57"/>
                <a:gd name="T3" fmla="*/ 286 h 89"/>
                <a:gd name="T4" fmla="*/ 257 w 57"/>
                <a:gd name="T5" fmla="*/ 302 h 89"/>
                <a:gd name="T6" fmla="*/ 505 w 57"/>
                <a:gd name="T7" fmla="*/ 630 h 89"/>
                <a:gd name="T8" fmla="*/ 389 w 57"/>
                <a:gd name="T9" fmla="*/ 665 h 89"/>
                <a:gd name="T10" fmla="*/ 381 w 57"/>
                <a:gd name="T11" fmla="*/ 610 h 89"/>
                <a:gd name="T12" fmla="*/ 329 w 57"/>
                <a:gd name="T13" fmla="*/ 577 h 89"/>
                <a:gd name="T14" fmla="*/ 348 w 57"/>
                <a:gd name="T15" fmla="*/ 489 h 89"/>
                <a:gd name="T16" fmla="*/ 292 w 57"/>
                <a:gd name="T17" fmla="*/ 489 h 89"/>
                <a:gd name="T18" fmla="*/ 273 w 57"/>
                <a:gd name="T19" fmla="*/ 513 h 89"/>
                <a:gd name="T20" fmla="*/ 240 w 57"/>
                <a:gd name="T21" fmla="*/ 447 h 89"/>
                <a:gd name="T22" fmla="*/ 224 w 57"/>
                <a:gd name="T23" fmla="*/ 355 h 89"/>
                <a:gd name="T24" fmla="*/ 215 w 57"/>
                <a:gd name="T25" fmla="*/ 311 h 89"/>
                <a:gd name="T26" fmla="*/ 215 w 57"/>
                <a:gd name="T27" fmla="*/ 302 h 89"/>
                <a:gd name="T28" fmla="*/ 197 w 57"/>
                <a:gd name="T29" fmla="*/ 311 h 89"/>
                <a:gd name="T30" fmla="*/ 232 w 57"/>
                <a:gd name="T31" fmla="*/ 222 h 89"/>
                <a:gd name="T32" fmla="*/ 224 w 57"/>
                <a:gd name="T33" fmla="*/ 222 h 89"/>
                <a:gd name="T34" fmla="*/ 141 w 57"/>
                <a:gd name="T35" fmla="*/ 141 h 89"/>
                <a:gd name="T36" fmla="*/ 240 w 57"/>
                <a:gd name="T37" fmla="*/ 97 h 89"/>
                <a:gd name="T38" fmla="*/ 224 w 57"/>
                <a:gd name="T39" fmla="*/ 20 h 89"/>
                <a:gd name="T40" fmla="*/ 224 w 57"/>
                <a:gd name="T41" fmla="*/ 20 h 89"/>
                <a:gd name="T42" fmla="*/ 0 w 57"/>
                <a:gd name="T43" fmla="*/ 0 h 89"/>
                <a:gd name="T44" fmla="*/ 0 w 57"/>
                <a:gd name="T45" fmla="*/ 597 h 89"/>
                <a:gd name="T46" fmla="*/ 168 w 57"/>
                <a:gd name="T47" fmla="*/ 896 h 89"/>
                <a:gd name="T48" fmla="*/ 356 w 57"/>
                <a:gd name="T49" fmla="*/ 951 h 89"/>
                <a:gd name="T50" fmla="*/ 505 w 57"/>
                <a:gd name="T51" fmla="*/ 630 h 89"/>
                <a:gd name="T52" fmla="*/ 168 w 57"/>
                <a:gd name="T53" fmla="*/ 610 h 89"/>
                <a:gd name="T54" fmla="*/ 108 w 57"/>
                <a:gd name="T55" fmla="*/ 471 h 89"/>
                <a:gd name="T56" fmla="*/ 124 w 57"/>
                <a:gd name="T57" fmla="*/ 286 h 89"/>
                <a:gd name="T58" fmla="*/ 132 w 57"/>
                <a:gd name="T59" fmla="*/ 311 h 89"/>
                <a:gd name="T60" fmla="*/ 176 w 57"/>
                <a:gd name="T61" fmla="*/ 436 h 89"/>
                <a:gd name="T62" fmla="*/ 168 w 57"/>
                <a:gd name="T63" fmla="*/ 610 h 89"/>
                <a:gd name="T64" fmla="*/ 300 w 57"/>
                <a:gd name="T65" fmla="*/ 799 h 89"/>
                <a:gd name="T66" fmla="*/ 248 w 57"/>
                <a:gd name="T67" fmla="*/ 810 h 89"/>
                <a:gd name="T68" fmla="*/ 224 w 57"/>
                <a:gd name="T69" fmla="*/ 727 h 89"/>
                <a:gd name="T70" fmla="*/ 224 w 57"/>
                <a:gd name="T71" fmla="*/ 727 h 89"/>
                <a:gd name="T72" fmla="*/ 292 w 57"/>
                <a:gd name="T73" fmla="*/ 703 h 89"/>
                <a:gd name="T74" fmla="*/ 373 w 57"/>
                <a:gd name="T75" fmla="*/ 665 h 89"/>
                <a:gd name="T76" fmla="*/ 300 w 57"/>
                <a:gd name="T77" fmla="*/ 799 h 8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7" h="89">
                  <a:moveTo>
                    <a:pt x="29" y="28"/>
                  </a:moveTo>
                  <a:cubicBezTo>
                    <a:pt x="28" y="27"/>
                    <a:pt x="27" y="27"/>
                    <a:pt x="26" y="27"/>
                  </a:cubicBezTo>
                  <a:cubicBezTo>
                    <a:pt x="27" y="28"/>
                    <a:pt x="28" y="28"/>
                    <a:pt x="29" y="28"/>
                  </a:cubicBezTo>
                  <a:close/>
                  <a:moveTo>
                    <a:pt x="57" y="59"/>
                  </a:moveTo>
                  <a:cubicBezTo>
                    <a:pt x="53" y="59"/>
                    <a:pt x="49" y="59"/>
                    <a:pt x="44" y="62"/>
                  </a:cubicBezTo>
                  <a:cubicBezTo>
                    <a:pt x="43" y="61"/>
                    <a:pt x="43" y="59"/>
                    <a:pt x="43" y="57"/>
                  </a:cubicBezTo>
                  <a:cubicBezTo>
                    <a:pt x="40" y="57"/>
                    <a:pt x="38" y="56"/>
                    <a:pt x="37" y="54"/>
                  </a:cubicBezTo>
                  <a:cubicBezTo>
                    <a:pt x="36" y="51"/>
                    <a:pt x="37" y="49"/>
                    <a:pt x="39" y="46"/>
                  </a:cubicBezTo>
                  <a:cubicBezTo>
                    <a:pt x="38" y="45"/>
                    <a:pt x="36" y="44"/>
                    <a:pt x="33" y="46"/>
                  </a:cubicBezTo>
                  <a:cubicBezTo>
                    <a:pt x="33" y="47"/>
                    <a:pt x="32" y="48"/>
                    <a:pt x="31" y="48"/>
                  </a:cubicBezTo>
                  <a:cubicBezTo>
                    <a:pt x="31" y="46"/>
                    <a:pt x="28" y="45"/>
                    <a:pt x="27" y="42"/>
                  </a:cubicBezTo>
                  <a:cubicBezTo>
                    <a:pt x="26" y="40"/>
                    <a:pt x="25" y="35"/>
                    <a:pt x="25" y="33"/>
                  </a:cubicBezTo>
                  <a:cubicBezTo>
                    <a:pt x="25" y="31"/>
                    <a:pt x="23" y="32"/>
                    <a:pt x="24" y="29"/>
                  </a:cubicBezTo>
                  <a:cubicBezTo>
                    <a:pt x="24" y="29"/>
                    <a:pt x="24" y="28"/>
                    <a:pt x="24" y="28"/>
                  </a:cubicBezTo>
                  <a:cubicBezTo>
                    <a:pt x="24" y="28"/>
                    <a:pt x="23" y="28"/>
                    <a:pt x="22" y="29"/>
                  </a:cubicBezTo>
                  <a:cubicBezTo>
                    <a:pt x="24" y="26"/>
                    <a:pt x="25" y="24"/>
                    <a:pt x="26" y="21"/>
                  </a:cubicBezTo>
                  <a:cubicBezTo>
                    <a:pt x="26" y="21"/>
                    <a:pt x="26" y="21"/>
                    <a:pt x="25" y="21"/>
                  </a:cubicBezTo>
                  <a:cubicBezTo>
                    <a:pt x="22" y="21"/>
                    <a:pt x="18" y="15"/>
                    <a:pt x="16" y="13"/>
                  </a:cubicBezTo>
                  <a:cubicBezTo>
                    <a:pt x="19" y="11"/>
                    <a:pt x="23" y="10"/>
                    <a:pt x="27" y="9"/>
                  </a:cubicBezTo>
                  <a:cubicBezTo>
                    <a:pt x="26" y="7"/>
                    <a:pt x="26" y="5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16" y="4"/>
                    <a:pt x="5" y="4"/>
                    <a:pt x="0" y="0"/>
                  </a:cubicBezTo>
                  <a:cubicBezTo>
                    <a:pt x="13" y="11"/>
                    <a:pt x="8" y="44"/>
                    <a:pt x="0" y="56"/>
                  </a:cubicBezTo>
                  <a:cubicBezTo>
                    <a:pt x="15" y="50"/>
                    <a:pt x="16" y="77"/>
                    <a:pt x="19" y="84"/>
                  </a:cubicBezTo>
                  <a:cubicBezTo>
                    <a:pt x="26" y="80"/>
                    <a:pt x="35" y="83"/>
                    <a:pt x="40" y="89"/>
                  </a:cubicBezTo>
                  <a:cubicBezTo>
                    <a:pt x="36" y="72"/>
                    <a:pt x="45" y="65"/>
                    <a:pt x="57" y="59"/>
                  </a:cubicBezTo>
                  <a:close/>
                  <a:moveTo>
                    <a:pt x="19" y="57"/>
                  </a:moveTo>
                  <a:cubicBezTo>
                    <a:pt x="16" y="55"/>
                    <a:pt x="12" y="47"/>
                    <a:pt x="12" y="44"/>
                  </a:cubicBezTo>
                  <a:cubicBezTo>
                    <a:pt x="11" y="39"/>
                    <a:pt x="15" y="33"/>
                    <a:pt x="14" y="27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30"/>
                    <a:pt x="20" y="37"/>
                    <a:pt x="20" y="41"/>
                  </a:cubicBezTo>
                  <a:cubicBezTo>
                    <a:pt x="19" y="46"/>
                    <a:pt x="22" y="53"/>
                    <a:pt x="19" y="57"/>
                  </a:cubicBezTo>
                  <a:close/>
                  <a:moveTo>
                    <a:pt x="34" y="75"/>
                  </a:moveTo>
                  <a:cubicBezTo>
                    <a:pt x="32" y="76"/>
                    <a:pt x="30" y="76"/>
                    <a:pt x="28" y="76"/>
                  </a:cubicBezTo>
                  <a:cubicBezTo>
                    <a:pt x="26" y="74"/>
                    <a:pt x="25" y="71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8" y="67"/>
                    <a:pt x="30" y="67"/>
                    <a:pt x="33" y="66"/>
                  </a:cubicBezTo>
                  <a:cubicBezTo>
                    <a:pt x="36" y="63"/>
                    <a:pt x="37" y="60"/>
                    <a:pt x="42" y="62"/>
                  </a:cubicBezTo>
                  <a:cubicBezTo>
                    <a:pt x="41" y="67"/>
                    <a:pt x="35" y="70"/>
                    <a:pt x="34" y="75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445">
              <a:extLst>
                <a:ext uri="{FF2B5EF4-FFF2-40B4-BE49-F238E27FC236}">
                  <a16:creationId xmlns:a16="http://schemas.microsoft.com/office/drawing/2014/main" id="{61EE004E-2AA4-4129-AC5D-8C05CFD6A2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52" y="3204"/>
              <a:ext cx="84" cy="156"/>
            </a:xfrm>
            <a:custGeom>
              <a:avLst/>
              <a:gdLst>
                <a:gd name="T0" fmla="*/ 303 w 41"/>
                <a:gd name="T1" fmla="*/ 508 h 71"/>
                <a:gd name="T2" fmla="*/ 311 w 41"/>
                <a:gd name="T3" fmla="*/ 299 h 71"/>
                <a:gd name="T4" fmla="*/ 268 w 41"/>
                <a:gd name="T5" fmla="*/ 105 h 71"/>
                <a:gd name="T6" fmla="*/ 164 w 41"/>
                <a:gd name="T7" fmla="*/ 0 h 71"/>
                <a:gd name="T8" fmla="*/ 25 w 41"/>
                <a:gd name="T9" fmla="*/ 116 h 71"/>
                <a:gd name="T10" fmla="*/ 41 w 41"/>
                <a:gd name="T11" fmla="*/ 193 h 71"/>
                <a:gd name="T12" fmla="*/ 68 w 41"/>
                <a:gd name="T13" fmla="*/ 178 h 71"/>
                <a:gd name="T14" fmla="*/ 59 w 41"/>
                <a:gd name="T15" fmla="*/ 193 h 71"/>
                <a:gd name="T16" fmla="*/ 104 w 41"/>
                <a:gd name="T17" fmla="*/ 178 h 71"/>
                <a:gd name="T18" fmla="*/ 33 w 41"/>
                <a:gd name="T19" fmla="*/ 319 h 71"/>
                <a:gd name="T20" fmla="*/ 0 w 41"/>
                <a:gd name="T21" fmla="*/ 400 h 71"/>
                <a:gd name="T22" fmla="*/ 16 w 41"/>
                <a:gd name="T23" fmla="*/ 391 h 71"/>
                <a:gd name="T24" fmla="*/ 59 w 41"/>
                <a:gd name="T25" fmla="*/ 352 h 71"/>
                <a:gd name="T26" fmla="*/ 25 w 41"/>
                <a:gd name="T27" fmla="*/ 382 h 71"/>
                <a:gd name="T28" fmla="*/ 33 w 41"/>
                <a:gd name="T29" fmla="*/ 382 h 71"/>
                <a:gd name="T30" fmla="*/ 59 w 41"/>
                <a:gd name="T31" fmla="*/ 391 h 71"/>
                <a:gd name="T32" fmla="*/ 131 w 41"/>
                <a:gd name="T33" fmla="*/ 455 h 71"/>
                <a:gd name="T34" fmla="*/ 96 w 41"/>
                <a:gd name="T35" fmla="*/ 584 h 71"/>
                <a:gd name="T36" fmla="*/ 148 w 41"/>
                <a:gd name="T37" fmla="*/ 584 h 71"/>
                <a:gd name="T38" fmla="*/ 172 w 41"/>
                <a:gd name="T39" fmla="*/ 541 h 71"/>
                <a:gd name="T40" fmla="*/ 180 w 41"/>
                <a:gd name="T41" fmla="*/ 549 h 71"/>
                <a:gd name="T42" fmla="*/ 197 w 41"/>
                <a:gd name="T43" fmla="*/ 710 h 71"/>
                <a:gd name="T44" fmla="*/ 180 w 41"/>
                <a:gd name="T45" fmla="*/ 701 h 71"/>
                <a:gd name="T46" fmla="*/ 188 w 41"/>
                <a:gd name="T47" fmla="*/ 754 h 71"/>
                <a:gd name="T48" fmla="*/ 303 w 41"/>
                <a:gd name="T49" fmla="*/ 718 h 71"/>
                <a:gd name="T50" fmla="*/ 352 w 41"/>
                <a:gd name="T51" fmla="*/ 701 h 71"/>
                <a:gd name="T52" fmla="*/ 303 w 41"/>
                <a:gd name="T53" fmla="*/ 508 h 71"/>
                <a:gd name="T54" fmla="*/ 172 w 41"/>
                <a:gd name="T55" fmla="*/ 213 h 71"/>
                <a:gd name="T56" fmla="*/ 156 w 41"/>
                <a:gd name="T57" fmla="*/ 125 h 71"/>
                <a:gd name="T58" fmla="*/ 156 w 41"/>
                <a:gd name="T59" fmla="*/ 116 h 71"/>
                <a:gd name="T60" fmla="*/ 240 w 41"/>
                <a:gd name="T61" fmla="*/ 169 h 71"/>
                <a:gd name="T62" fmla="*/ 197 w 41"/>
                <a:gd name="T63" fmla="*/ 319 h 71"/>
                <a:gd name="T64" fmla="*/ 172 w 41"/>
                <a:gd name="T65" fmla="*/ 213 h 71"/>
                <a:gd name="T66" fmla="*/ 268 w 41"/>
                <a:gd name="T67" fmla="*/ 479 h 71"/>
                <a:gd name="T68" fmla="*/ 197 w 41"/>
                <a:gd name="T69" fmla="*/ 488 h 71"/>
                <a:gd name="T70" fmla="*/ 256 w 41"/>
                <a:gd name="T71" fmla="*/ 371 h 71"/>
                <a:gd name="T72" fmla="*/ 268 w 41"/>
                <a:gd name="T73" fmla="*/ 352 h 71"/>
                <a:gd name="T74" fmla="*/ 268 w 41"/>
                <a:gd name="T75" fmla="*/ 479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1" h="71">
                  <a:moveTo>
                    <a:pt x="35" y="48"/>
                  </a:moveTo>
                  <a:cubicBezTo>
                    <a:pt x="38" y="36"/>
                    <a:pt x="41" y="40"/>
                    <a:pt x="36" y="28"/>
                  </a:cubicBezTo>
                  <a:cubicBezTo>
                    <a:pt x="34" y="23"/>
                    <a:pt x="34" y="16"/>
                    <a:pt x="31" y="10"/>
                  </a:cubicBezTo>
                  <a:cubicBezTo>
                    <a:pt x="29" y="6"/>
                    <a:pt x="19" y="0"/>
                    <a:pt x="19" y="0"/>
                  </a:cubicBezTo>
                  <a:cubicBezTo>
                    <a:pt x="19" y="6"/>
                    <a:pt x="11" y="10"/>
                    <a:pt x="3" y="11"/>
                  </a:cubicBezTo>
                  <a:cubicBezTo>
                    <a:pt x="4" y="14"/>
                    <a:pt x="4" y="16"/>
                    <a:pt x="5" y="18"/>
                  </a:cubicBezTo>
                  <a:cubicBezTo>
                    <a:pt x="6" y="18"/>
                    <a:pt x="7" y="17"/>
                    <a:pt x="8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10" y="17"/>
                    <a:pt x="12" y="17"/>
                  </a:cubicBezTo>
                  <a:cubicBezTo>
                    <a:pt x="10" y="21"/>
                    <a:pt x="8" y="29"/>
                    <a:pt x="4" y="30"/>
                  </a:cubicBezTo>
                  <a:cubicBezTo>
                    <a:pt x="3" y="33"/>
                    <a:pt x="2" y="35"/>
                    <a:pt x="0" y="38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3" y="35"/>
                    <a:pt x="6" y="34"/>
                    <a:pt x="7" y="33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6" y="36"/>
                    <a:pt x="7" y="37"/>
                  </a:cubicBezTo>
                  <a:cubicBezTo>
                    <a:pt x="11" y="37"/>
                    <a:pt x="14" y="36"/>
                    <a:pt x="15" y="43"/>
                  </a:cubicBezTo>
                  <a:cubicBezTo>
                    <a:pt x="16" y="47"/>
                    <a:pt x="14" y="51"/>
                    <a:pt x="11" y="55"/>
                  </a:cubicBezTo>
                  <a:cubicBezTo>
                    <a:pt x="14" y="53"/>
                    <a:pt x="16" y="54"/>
                    <a:pt x="17" y="55"/>
                  </a:cubicBezTo>
                  <a:cubicBezTo>
                    <a:pt x="18" y="54"/>
                    <a:pt x="19" y="52"/>
                    <a:pt x="20" y="51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9" y="50"/>
                    <a:pt x="27" y="64"/>
                    <a:pt x="23" y="67"/>
                  </a:cubicBezTo>
                  <a:cubicBezTo>
                    <a:pt x="22" y="67"/>
                    <a:pt x="21" y="67"/>
                    <a:pt x="21" y="66"/>
                  </a:cubicBezTo>
                  <a:cubicBezTo>
                    <a:pt x="21" y="68"/>
                    <a:pt x="21" y="70"/>
                    <a:pt x="22" y="71"/>
                  </a:cubicBezTo>
                  <a:cubicBezTo>
                    <a:pt x="27" y="68"/>
                    <a:pt x="31" y="68"/>
                    <a:pt x="35" y="68"/>
                  </a:cubicBezTo>
                  <a:cubicBezTo>
                    <a:pt x="37" y="68"/>
                    <a:pt x="39" y="67"/>
                    <a:pt x="41" y="66"/>
                  </a:cubicBezTo>
                  <a:cubicBezTo>
                    <a:pt x="36" y="61"/>
                    <a:pt x="33" y="55"/>
                    <a:pt x="35" y="48"/>
                  </a:cubicBezTo>
                  <a:close/>
                  <a:moveTo>
                    <a:pt x="20" y="20"/>
                  </a:moveTo>
                  <a:cubicBezTo>
                    <a:pt x="20" y="17"/>
                    <a:pt x="17" y="15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2" y="6"/>
                    <a:pt x="26" y="11"/>
                    <a:pt x="28" y="16"/>
                  </a:cubicBezTo>
                  <a:cubicBezTo>
                    <a:pt x="31" y="22"/>
                    <a:pt x="27" y="24"/>
                    <a:pt x="23" y="30"/>
                  </a:cubicBezTo>
                  <a:cubicBezTo>
                    <a:pt x="19" y="28"/>
                    <a:pt x="21" y="24"/>
                    <a:pt x="20" y="20"/>
                  </a:cubicBezTo>
                  <a:close/>
                  <a:moveTo>
                    <a:pt x="31" y="45"/>
                  </a:moveTo>
                  <a:cubicBezTo>
                    <a:pt x="29" y="47"/>
                    <a:pt x="25" y="46"/>
                    <a:pt x="23" y="46"/>
                  </a:cubicBezTo>
                  <a:cubicBezTo>
                    <a:pt x="23" y="41"/>
                    <a:pt x="26" y="38"/>
                    <a:pt x="30" y="35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3" y="36"/>
                    <a:pt x="34" y="43"/>
                    <a:pt x="31" y="45"/>
                  </a:cubicBezTo>
                  <a:close/>
                </a:path>
              </a:pathLst>
            </a:cu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Freeform 446">
              <a:extLst>
                <a:ext uri="{FF2B5EF4-FFF2-40B4-BE49-F238E27FC236}">
                  <a16:creationId xmlns:a16="http://schemas.microsoft.com/office/drawing/2014/main" id="{2DABD9CD-9EF8-421D-A73C-3B28C0CCDA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8" y="3074"/>
              <a:ext cx="128" cy="134"/>
            </a:xfrm>
            <a:custGeom>
              <a:avLst/>
              <a:gdLst>
                <a:gd name="T0" fmla="*/ 448 w 62"/>
                <a:gd name="T1" fmla="*/ 560 h 61"/>
                <a:gd name="T2" fmla="*/ 421 w 62"/>
                <a:gd name="T3" fmla="*/ 584 h 61"/>
                <a:gd name="T4" fmla="*/ 448 w 62"/>
                <a:gd name="T5" fmla="*/ 604 h 61"/>
                <a:gd name="T6" fmla="*/ 448 w 62"/>
                <a:gd name="T7" fmla="*/ 560 h 61"/>
                <a:gd name="T8" fmla="*/ 440 w 62"/>
                <a:gd name="T9" fmla="*/ 286 h 61"/>
                <a:gd name="T10" fmla="*/ 431 w 62"/>
                <a:gd name="T11" fmla="*/ 158 h 61"/>
                <a:gd name="T12" fmla="*/ 353 w 62"/>
                <a:gd name="T13" fmla="*/ 149 h 61"/>
                <a:gd name="T14" fmla="*/ 52 w 62"/>
                <a:gd name="T15" fmla="*/ 0 h 61"/>
                <a:gd name="T16" fmla="*/ 0 w 62"/>
                <a:gd name="T17" fmla="*/ 141 h 61"/>
                <a:gd name="T18" fmla="*/ 52 w 62"/>
                <a:gd name="T19" fmla="*/ 222 h 61"/>
                <a:gd name="T20" fmla="*/ 192 w 62"/>
                <a:gd name="T21" fmla="*/ 213 h 61"/>
                <a:gd name="T22" fmla="*/ 132 w 62"/>
                <a:gd name="T23" fmla="*/ 310 h 61"/>
                <a:gd name="T24" fmla="*/ 157 w 62"/>
                <a:gd name="T25" fmla="*/ 391 h 61"/>
                <a:gd name="T26" fmla="*/ 175 w 62"/>
                <a:gd name="T27" fmla="*/ 382 h 61"/>
                <a:gd name="T28" fmla="*/ 192 w 62"/>
                <a:gd name="T29" fmla="*/ 347 h 61"/>
                <a:gd name="T30" fmla="*/ 213 w 62"/>
                <a:gd name="T31" fmla="*/ 338 h 61"/>
                <a:gd name="T32" fmla="*/ 192 w 62"/>
                <a:gd name="T33" fmla="*/ 560 h 61"/>
                <a:gd name="T34" fmla="*/ 213 w 62"/>
                <a:gd name="T35" fmla="*/ 637 h 61"/>
                <a:gd name="T36" fmla="*/ 248 w 62"/>
                <a:gd name="T37" fmla="*/ 604 h 61"/>
                <a:gd name="T38" fmla="*/ 256 w 62"/>
                <a:gd name="T39" fmla="*/ 613 h 61"/>
                <a:gd name="T40" fmla="*/ 256 w 62"/>
                <a:gd name="T41" fmla="*/ 646 h 61"/>
                <a:gd name="T42" fmla="*/ 345 w 62"/>
                <a:gd name="T43" fmla="*/ 573 h 61"/>
                <a:gd name="T44" fmla="*/ 440 w 62"/>
                <a:gd name="T45" fmla="*/ 444 h 61"/>
                <a:gd name="T46" fmla="*/ 456 w 62"/>
                <a:gd name="T47" fmla="*/ 435 h 61"/>
                <a:gd name="T48" fmla="*/ 473 w 62"/>
                <a:gd name="T49" fmla="*/ 468 h 61"/>
                <a:gd name="T50" fmla="*/ 545 w 62"/>
                <a:gd name="T51" fmla="*/ 424 h 61"/>
                <a:gd name="T52" fmla="*/ 440 w 62"/>
                <a:gd name="T53" fmla="*/ 286 h 61"/>
                <a:gd name="T54" fmla="*/ 353 w 62"/>
                <a:gd name="T55" fmla="*/ 400 h 61"/>
                <a:gd name="T56" fmla="*/ 281 w 62"/>
                <a:gd name="T57" fmla="*/ 435 h 61"/>
                <a:gd name="T58" fmla="*/ 353 w 62"/>
                <a:gd name="T59" fmla="*/ 231 h 61"/>
                <a:gd name="T60" fmla="*/ 380 w 62"/>
                <a:gd name="T61" fmla="*/ 231 h 61"/>
                <a:gd name="T62" fmla="*/ 353 w 62"/>
                <a:gd name="T63" fmla="*/ 400 h 6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2" h="61">
                  <a:moveTo>
                    <a:pt x="51" y="53"/>
                  </a:moveTo>
                  <a:cubicBezTo>
                    <a:pt x="50" y="54"/>
                    <a:pt x="49" y="55"/>
                    <a:pt x="48" y="55"/>
                  </a:cubicBezTo>
                  <a:cubicBezTo>
                    <a:pt x="49" y="56"/>
                    <a:pt x="50" y="56"/>
                    <a:pt x="51" y="57"/>
                  </a:cubicBezTo>
                  <a:cubicBezTo>
                    <a:pt x="51" y="56"/>
                    <a:pt x="51" y="55"/>
                    <a:pt x="51" y="53"/>
                  </a:cubicBezTo>
                  <a:close/>
                  <a:moveTo>
                    <a:pt x="50" y="27"/>
                  </a:moveTo>
                  <a:cubicBezTo>
                    <a:pt x="49" y="25"/>
                    <a:pt x="50" y="17"/>
                    <a:pt x="49" y="15"/>
                  </a:cubicBezTo>
                  <a:cubicBezTo>
                    <a:pt x="46" y="12"/>
                    <a:pt x="44" y="15"/>
                    <a:pt x="40" y="14"/>
                  </a:cubicBezTo>
                  <a:cubicBezTo>
                    <a:pt x="26" y="11"/>
                    <a:pt x="16" y="12"/>
                    <a:pt x="6" y="0"/>
                  </a:cubicBezTo>
                  <a:cubicBezTo>
                    <a:pt x="2" y="5"/>
                    <a:pt x="2" y="9"/>
                    <a:pt x="0" y="13"/>
                  </a:cubicBezTo>
                  <a:cubicBezTo>
                    <a:pt x="1" y="16"/>
                    <a:pt x="3" y="19"/>
                    <a:pt x="6" y="21"/>
                  </a:cubicBezTo>
                  <a:cubicBezTo>
                    <a:pt x="10" y="14"/>
                    <a:pt x="14" y="10"/>
                    <a:pt x="22" y="20"/>
                  </a:cubicBezTo>
                  <a:cubicBezTo>
                    <a:pt x="18" y="22"/>
                    <a:pt x="16" y="25"/>
                    <a:pt x="15" y="29"/>
                  </a:cubicBezTo>
                  <a:cubicBezTo>
                    <a:pt x="17" y="32"/>
                    <a:pt x="18" y="34"/>
                    <a:pt x="18" y="37"/>
                  </a:cubicBezTo>
                  <a:cubicBezTo>
                    <a:pt x="19" y="37"/>
                    <a:pt x="20" y="36"/>
                    <a:pt x="20" y="3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3" y="32"/>
                    <a:pt x="24" y="32"/>
                  </a:cubicBezTo>
                  <a:cubicBezTo>
                    <a:pt x="26" y="35"/>
                    <a:pt x="25" y="48"/>
                    <a:pt x="22" y="53"/>
                  </a:cubicBezTo>
                  <a:cubicBezTo>
                    <a:pt x="23" y="55"/>
                    <a:pt x="24" y="57"/>
                    <a:pt x="24" y="60"/>
                  </a:cubicBezTo>
                  <a:cubicBezTo>
                    <a:pt x="26" y="59"/>
                    <a:pt x="28" y="57"/>
                    <a:pt x="28" y="57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9"/>
                    <a:pt x="29" y="60"/>
                    <a:pt x="29" y="61"/>
                  </a:cubicBezTo>
                  <a:cubicBezTo>
                    <a:pt x="32" y="57"/>
                    <a:pt x="36" y="55"/>
                    <a:pt x="39" y="54"/>
                  </a:cubicBezTo>
                  <a:cubicBezTo>
                    <a:pt x="38" y="50"/>
                    <a:pt x="46" y="42"/>
                    <a:pt x="50" y="42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3" y="43"/>
                    <a:pt x="54" y="43"/>
                    <a:pt x="54" y="44"/>
                  </a:cubicBezTo>
                  <a:cubicBezTo>
                    <a:pt x="56" y="42"/>
                    <a:pt x="58" y="41"/>
                    <a:pt x="62" y="40"/>
                  </a:cubicBezTo>
                  <a:cubicBezTo>
                    <a:pt x="55" y="38"/>
                    <a:pt x="52" y="34"/>
                    <a:pt x="50" y="27"/>
                  </a:cubicBezTo>
                  <a:close/>
                  <a:moveTo>
                    <a:pt x="40" y="38"/>
                  </a:moveTo>
                  <a:cubicBezTo>
                    <a:pt x="39" y="40"/>
                    <a:pt x="35" y="41"/>
                    <a:pt x="32" y="41"/>
                  </a:cubicBezTo>
                  <a:cubicBezTo>
                    <a:pt x="32" y="31"/>
                    <a:pt x="25" y="23"/>
                    <a:pt x="40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4" y="27"/>
                    <a:pt x="44" y="34"/>
                    <a:pt x="40" y="3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Freeform 447">
              <a:extLst>
                <a:ext uri="{FF2B5EF4-FFF2-40B4-BE49-F238E27FC236}">
                  <a16:creationId xmlns:a16="http://schemas.microsoft.com/office/drawing/2014/main" id="{38C652FD-827B-41C8-9091-7E71B51EB1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9" y="3102"/>
              <a:ext cx="128" cy="201"/>
            </a:xfrm>
            <a:custGeom>
              <a:avLst/>
              <a:gdLst>
                <a:gd name="T0" fmla="*/ 545 w 62"/>
                <a:gd name="T1" fmla="*/ 508 h 91"/>
                <a:gd name="T2" fmla="*/ 529 w 62"/>
                <a:gd name="T3" fmla="*/ 429 h 91"/>
                <a:gd name="T4" fmla="*/ 493 w 62"/>
                <a:gd name="T5" fmla="*/ 453 h 91"/>
                <a:gd name="T6" fmla="*/ 448 w 62"/>
                <a:gd name="T7" fmla="*/ 347 h 91"/>
                <a:gd name="T8" fmla="*/ 493 w 62"/>
                <a:gd name="T9" fmla="*/ 258 h 91"/>
                <a:gd name="T10" fmla="*/ 465 w 62"/>
                <a:gd name="T11" fmla="*/ 170 h 91"/>
                <a:gd name="T12" fmla="*/ 465 w 62"/>
                <a:gd name="T13" fmla="*/ 214 h 91"/>
                <a:gd name="T14" fmla="*/ 372 w 62"/>
                <a:gd name="T15" fmla="*/ 150 h 91"/>
                <a:gd name="T16" fmla="*/ 361 w 62"/>
                <a:gd name="T17" fmla="*/ 133 h 91"/>
                <a:gd name="T18" fmla="*/ 388 w 62"/>
                <a:gd name="T19" fmla="*/ 88 h 91"/>
                <a:gd name="T20" fmla="*/ 332 w 62"/>
                <a:gd name="T21" fmla="*/ 0 h 91"/>
                <a:gd name="T22" fmla="*/ 248 w 62"/>
                <a:gd name="T23" fmla="*/ 73 h 91"/>
                <a:gd name="T24" fmla="*/ 0 w 62"/>
                <a:gd name="T25" fmla="*/ 44 h 91"/>
                <a:gd name="T26" fmla="*/ 43 w 62"/>
                <a:gd name="T27" fmla="*/ 278 h 91"/>
                <a:gd name="T28" fmla="*/ 81 w 62"/>
                <a:gd name="T29" fmla="*/ 322 h 91"/>
                <a:gd name="T30" fmla="*/ 396 w 62"/>
                <a:gd name="T31" fmla="*/ 981 h 91"/>
                <a:gd name="T32" fmla="*/ 405 w 62"/>
                <a:gd name="T33" fmla="*/ 961 h 91"/>
                <a:gd name="T34" fmla="*/ 440 w 62"/>
                <a:gd name="T35" fmla="*/ 839 h 91"/>
                <a:gd name="T36" fmla="*/ 413 w 62"/>
                <a:gd name="T37" fmla="*/ 687 h 91"/>
                <a:gd name="T38" fmla="*/ 405 w 62"/>
                <a:gd name="T39" fmla="*/ 678 h 91"/>
                <a:gd name="T40" fmla="*/ 504 w 62"/>
                <a:gd name="T41" fmla="*/ 678 h 91"/>
                <a:gd name="T42" fmla="*/ 504 w 62"/>
                <a:gd name="T43" fmla="*/ 687 h 91"/>
                <a:gd name="T44" fmla="*/ 545 w 62"/>
                <a:gd name="T45" fmla="*/ 590 h 91"/>
                <a:gd name="T46" fmla="*/ 545 w 62"/>
                <a:gd name="T47" fmla="*/ 508 h 91"/>
                <a:gd name="T48" fmla="*/ 221 w 62"/>
                <a:gd name="T49" fmla="*/ 239 h 91"/>
                <a:gd name="T50" fmla="*/ 157 w 62"/>
                <a:gd name="T51" fmla="*/ 258 h 91"/>
                <a:gd name="T52" fmla="*/ 124 w 62"/>
                <a:gd name="T53" fmla="*/ 170 h 91"/>
                <a:gd name="T54" fmla="*/ 116 w 62"/>
                <a:gd name="T55" fmla="*/ 133 h 91"/>
                <a:gd name="T56" fmla="*/ 192 w 62"/>
                <a:gd name="T57" fmla="*/ 150 h 91"/>
                <a:gd name="T58" fmla="*/ 221 w 62"/>
                <a:gd name="T59" fmla="*/ 239 h 91"/>
                <a:gd name="T60" fmla="*/ 308 w 62"/>
                <a:gd name="T61" fmla="*/ 453 h 91"/>
                <a:gd name="T62" fmla="*/ 289 w 62"/>
                <a:gd name="T63" fmla="*/ 303 h 91"/>
                <a:gd name="T64" fmla="*/ 289 w 62"/>
                <a:gd name="T65" fmla="*/ 294 h 91"/>
                <a:gd name="T66" fmla="*/ 299 w 62"/>
                <a:gd name="T67" fmla="*/ 161 h 91"/>
                <a:gd name="T68" fmla="*/ 361 w 62"/>
                <a:gd name="T69" fmla="*/ 294 h 91"/>
                <a:gd name="T70" fmla="*/ 308 w 62"/>
                <a:gd name="T71" fmla="*/ 453 h 91"/>
                <a:gd name="T72" fmla="*/ 440 w 62"/>
                <a:gd name="T73" fmla="*/ 590 h 91"/>
                <a:gd name="T74" fmla="*/ 380 w 62"/>
                <a:gd name="T75" fmla="*/ 570 h 91"/>
                <a:gd name="T76" fmla="*/ 413 w 62"/>
                <a:gd name="T77" fmla="*/ 484 h 91"/>
                <a:gd name="T78" fmla="*/ 431 w 62"/>
                <a:gd name="T79" fmla="*/ 497 h 91"/>
                <a:gd name="T80" fmla="*/ 440 w 62"/>
                <a:gd name="T81" fmla="*/ 590 h 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2" h="91">
                  <a:moveTo>
                    <a:pt x="62" y="47"/>
                  </a:moveTo>
                  <a:cubicBezTo>
                    <a:pt x="62" y="44"/>
                    <a:pt x="61" y="42"/>
                    <a:pt x="60" y="40"/>
                  </a:cubicBezTo>
                  <a:cubicBezTo>
                    <a:pt x="59" y="41"/>
                    <a:pt x="58" y="42"/>
                    <a:pt x="56" y="42"/>
                  </a:cubicBezTo>
                  <a:cubicBezTo>
                    <a:pt x="53" y="41"/>
                    <a:pt x="51" y="35"/>
                    <a:pt x="51" y="32"/>
                  </a:cubicBezTo>
                  <a:cubicBezTo>
                    <a:pt x="51" y="28"/>
                    <a:pt x="53" y="26"/>
                    <a:pt x="56" y="24"/>
                  </a:cubicBezTo>
                  <a:cubicBezTo>
                    <a:pt x="56" y="21"/>
                    <a:pt x="55" y="19"/>
                    <a:pt x="53" y="16"/>
                  </a:cubicBezTo>
                  <a:cubicBezTo>
                    <a:pt x="53" y="17"/>
                    <a:pt x="53" y="18"/>
                    <a:pt x="53" y="20"/>
                  </a:cubicBezTo>
                  <a:cubicBezTo>
                    <a:pt x="49" y="18"/>
                    <a:pt x="46" y="16"/>
                    <a:pt x="42" y="14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2" y="11"/>
                    <a:pt x="43" y="9"/>
                    <a:pt x="44" y="8"/>
                  </a:cubicBezTo>
                  <a:cubicBezTo>
                    <a:pt x="41" y="6"/>
                    <a:pt x="39" y="3"/>
                    <a:pt x="38" y="0"/>
                  </a:cubicBezTo>
                  <a:cubicBezTo>
                    <a:pt x="36" y="3"/>
                    <a:pt x="34" y="6"/>
                    <a:pt x="28" y="7"/>
                  </a:cubicBezTo>
                  <a:cubicBezTo>
                    <a:pt x="19" y="10"/>
                    <a:pt x="9" y="6"/>
                    <a:pt x="0" y="4"/>
                  </a:cubicBezTo>
                  <a:cubicBezTo>
                    <a:pt x="2" y="10"/>
                    <a:pt x="10" y="24"/>
                    <a:pt x="5" y="26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37" y="34"/>
                    <a:pt x="40" y="67"/>
                    <a:pt x="45" y="91"/>
                  </a:cubicBezTo>
                  <a:cubicBezTo>
                    <a:pt x="47" y="91"/>
                    <a:pt x="44" y="89"/>
                    <a:pt x="46" y="89"/>
                  </a:cubicBezTo>
                  <a:cubicBezTo>
                    <a:pt x="47" y="86"/>
                    <a:pt x="48" y="82"/>
                    <a:pt x="50" y="78"/>
                  </a:cubicBezTo>
                  <a:cubicBezTo>
                    <a:pt x="46" y="75"/>
                    <a:pt x="47" y="68"/>
                    <a:pt x="47" y="64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7" y="59"/>
                    <a:pt x="55" y="60"/>
                    <a:pt x="57" y="63"/>
                  </a:cubicBezTo>
                  <a:cubicBezTo>
                    <a:pt x="57" y="63"/>
                    <a:pt x="57" y="64"/>
                    <a:pt x="57" y="64"/>
                  </a:cubicBezTo>
                  <a:cubicBezTo>
                    <a:pt x="59" y="61"/>
                    <a:pt x="60" y="58"/>
                    <a:pt x="62" y="55"/>
                  </a:cubicBezTo>
                  <a:cubicBezTo>
                    <a:pt x="57" y="55"/>
                    <a:pt x="60" y="50"/>
                    <a:pt x="62" y="47"/>
                  </a:cubicBezTo>
                  <a:close/>
                  <a:moveTo>
                    <a:pt x="25" y="22"/>
                  </a:moveTo>
                  <a:cubicBezTo>
                    <a:pt x="24" y="23"/>
                    <a:pt x="19" y="24"/>
                    <a:pt x="18" y="24"/>
                  </a:cubicBezTo>
                  <a:cubicBezTo>
                    <a:pt x="14" y="23"/>
                    <a:pt x="16" y="20"/>
                    <a:pt x="14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6" y="13"/>
                    <a:pt x="20" y="13"/>
                    <a:pt x="22" y="14"/>
                  </a:cubicBezTo>
                  <a:cubicBezTo>
                    <a:pt x="24" y="15"/>
                    <a:pt x="27" y="20"/>
                    <a:pt x="25" y="22"/>
                  </a:cubicBezTo>
                  <a:close/>
                  <a:moveTo>
                    <a:pt x="35" y="42"/>
                  </a:moveTo>
                  <a:cubicBezTo>
                    <a:pt x="30" y="40"/>
                    <a:pt x="28" y="32"/>
                    <a:pt x="33" y="28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4"/>
                    <a:pt x="29" y="16"/>
                    <a:pt x="34" y="15"/>
                  </a:cubicBezTo>
                  <a:cubicBezTo>
                    <a:pt x="38" y="15"/>
                    <a:pt x="41" y="24"/>
                    <a:pt x="41" y="27"/>
                  </a:cubicBezTo>
                  <a:cubicBezTo>
                    <a:pt x="43" y="31"/>
                    <a:pt x="41" y="44"/>
                    <a:pt x="35" y="42"/>
                  </a:cubicBezTo>
                  <a:close/>
                  <a:moveTo>
                    <a:pt x="50" y="55"/>
                  </a:moveTo>
                  <a:cubicBezTo>
                    <a:pt x="48" y="55"/>
                    <a:pt x="45" y="54"/>
                    <a:pt x="43" y="53"/>
                  </a:cubicBezTo>
                  <a:cubicBezTo>
                    <a:pt x="44" y="50"/>
                    <a:pt x="45" y="47"/>
                    <a:pt x="47" y="45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2" y="47"/>
                    <a:pt x="51" y="52"/>
                    <a:pt x="50" y="55"/>
                  </a:cubicBezTo>
                  <a:close/>
                </a:path>
              </a:pathLst>
            </a:cu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Freeform 448">
              <a:extLst>
                <a:ext uri="{FF2B5EF4-FFF2-40B4-BE49-F238E27FC236}">
                  <a16:creationId xmlns:a16="http://schemas.microsoft.com/office/drawing/2014/main" id="{E1FB0B51-BD08-4B96-B893-8A44808F8F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1" y="3230"/>
              <a:ext cx="144" cy="157"/>
            </a:xfrm>
            <a:custGeom>
              <a:avLst/>
              <a:gdLst>
                <a:gd name="T0" fmla="*/ 385 w 70"/>
                <a:gd name="T1" fmla="*/ 767 h 71"/>
                <a:gd name="T2" fmla="*/ 393 w 70"/>
                <a:gd name="T3" fmla="*/ 747 h 71"/>
                <a:gd name="T4" fmla="*/ 385 w 70"/>
                <a:gd name="T5" fmla="*/ 747 h 71"/>
                <a:gd name="T6" fmla="*/ 385 w 70"/>
                <a:gd name="T7" fmla="*/ 767 h 71"/>
                <a:gd name="T8" fmla="*/ 609 w 70"/>
                <a:gd name="T9" fmla="*/ 542 h 71"/>
                <a:gd name="T10" fmla="*/ 469 w 70"/>
                <a:gd name="T11" fmla="*/ 53 h 71"/>
                <a:gd name="T12" fmla="*/ 469 w 70"/>
                <a:gd name="T13" fmla="*/ 53 h 71"/>
                <a:gd name="T14" fmla="*/ 469 w 70"/>
                <a:gd name="T15" fmla="*/ 53 h 71"/>
                <a:gd name="T16" fmla="*/ 253 w 70"/>
                <a:gd name="T17" fmla="*/ 0 h 71"/>
                <a:gd name="T18" fmla="*/ 0 w 70"/>
                <a:gd name="T19" fmla="*/ 214 h 71"/>
                <a:gd name="T20" fmla="*/ 16 w 70"/>
                <a:gd name="T21" fmla="*/ 338 h 71"/>
                <a:gd name="T22" fmla="*/ 8 w 70"/>
                <a:gd name="T23" fmla="*/ 464 h 71"/>
                <a:gd name="T24" fmla="*/ 16 w 70"/>
                <a:gd name="T25" fmla="*/ 606 h 71"/>
                <a:gd name="T26" fmla="*/ 51 w 70"/>
                <a:gd name="T27" fmla="*/ 542 h 71"/>
                <a:gd name="T28" fmla="*/ 51 w 70"/>
                <a:gd name="T29" fmla="*/ 528 h 71"/>
                <a:gd name="T30" fmla="*/ 88 w 70"/>
                <a:gd name="T31" fmla="*/ 420 h 71"/>
                <a:gd name="T32" fmla="*/ 105 w 70"/>
                <a:gd name="T33" fmla="*/ 420 h 71"/>
                <a:gd name="T34" fmla="*/ 115 w 70"/>
                <a:gd name="T35" fmla="*/ 456 h 71"/>
                <a:gd name="T36" fmla="*/ 165 w 70"/>
                <a:gd name="T37" fmla="*/ 456 h 71"/>
                <a:gd name="T38" fmla="*/ 173 w 70"/>
                <a:gd name="T39" fmla="*/ 420 h 71"/>
                <a:gd name="T40" fmla="*/ 216 w 70"/>
                <a:gd name="T41" fmla="*/ 250 h 71"/>
                <a:gd name="T42" fmla="*/ 216 w 70"/>
                <a:gd name="T43" fmla="*/ 270 h 71"/>
                <a:gd name="T44" fmla="*/ 263 w 70"/>
                <a:gd name="T45" fmla="*/ 420 h 71"/>
                <a:gd name="T46" fmla="*/ 253 w 70"/>
                <a:gd name="T47" fmla="*/ 500 h 71"/>
                <a:gd name="T48" fmla="*/ 313 w 70"/>
                <a:gd name="T49" fmla="*/ 509 h 71"/>
                <a:gd name="T50" fmla="*/ 329 w 70"/>
                <a:gd name="T51" fmla="*/ 473 h 71"/>
                <a:gd name="T52" fmla="*/ 339 w 70"/>
                <a:gd name="T53" fmla="*/ 473 h 71"/>
                <a:gd name="T54" fmla="*/ 420 w 70"/>
                <a:gd name="T55" fmla="*/ 670 h 71"/>
                <a:gd name="T56" fmla="*/ 496 w 70"/>
                <a:gd name="T57" fmla="*/ 573 h 71"/>
                <a:gd name="T58" fmla="*/ 529 w 70"/>
                <a:gd name="T59" fmla="*/ 500 h 71"/>
                <a:gd name="T60" fmla="*/ 520 w 70"/>
                <a:gd name="T61" fmla="*/ 473 h 71"/>
                <a:gd name="T62" fmla="*/ 592 w 70"/>
                <a:gd name="T63" fmla="*/ 553 h 71"/>
                <a:gd name="T64" fmla="*/ 609 w 70"/>
                <a:gd name="T65" fmla="*/ 553 h 71"/>
                <a:gd name="T66" fmla="*/ 609 w 70"/>
                <a:gd name="T67" fmla="*/ 542 h 71"/>
                <a:gd name="T68" fmla="*/ 132 w 70"/>
                <a:gd name="T69" fmla="*/ 294 h 71"/>
                <a:gd name="T70" fmla="*/ 51 w 70"/>
                <a:gd name="T71" fmla="*/ 347 h 71"/>
                <a:gd name="T72" fmla="*/ 8 w 70"/>
                <a:gd name="T73" fmla="*/ 250 h 71"/>
                <a:gd name="T74" fmla="*/ 25 w 70"/>
                <a:gd name="T75" fmla="*/ 239 h 71"/>
                <a:gd name="T76" fmla="*/ 132 w 70"/>
                <a:gd name="T77" fmla="*/ 294 h 71"/>
                <a:gd name="T78" fmla="*/ 253 w 70"/>
                <a:gd name="T79" fmla="*/ 195 h 71"/>
                <a:gd name="T80" fmla="*/ 296 w 70"/>
                <a:gd name="T81" fmla="*/ 64 h 71"/>
                <a:gd name="T82" fmla="*/ 385 w 70"/>
                <a:gd name="T83" fmla="*/ 88 h 71"/>
                <a:gd name="T84" fmla="*/ 372 w 70"/>
                <a:gd name="T85" fmla="*/ 294 h 71"/>
                <a:gd name="T86" fmla="*/ 253 w 70"/>
                <a:gd name="T87" fmla="*/ 195 h 71"/>
                <a:gd name="T88" fmla="*/ 411 w 70"/>
                <a:gd name="T89" fmla="*/ 347 h 71"/>
                <a:gd name="T90" fmla="*/ 428 w 70"/>
                <a:gd name="T91" fmla="*/ 347 h 71"/>
                <a:gd name="T92" fmla="*/ 461 w 70"/>
                <a:gd name="T93" fmla="*/ 464 h 71"/>
                <a:gd name="T94" fmla="*/ 411 w 70"/>
                <a:gd name="T95" fmla="*/ 347 h 7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0" h="71">
                  <a:moveTo>
                    <a:pt x="44" y="71"/>
                  </a:moveTo>
                  <a:cubicBezTo>
                    <a:pt x="44" y="70"/>
                    <a:pt x="45" y="70"/>
                    <a:pt x="45" y="69"/>
                  </a:cubicBezTo>
                  <a:cubicBezTo>
                    <a:pt x="45" y="69"/>
                    <a:pt x="44" y="69"/>
                    <a:pt x="44" y="69"/>
                  </a:cubicBezTo>
                  <a:cubicBezTo>
                    <a:pt x="44" y="69"/>
                    <a:pt x="44" y="70"/>
                    <a:pt x="44" y="71"/>
                  </a:cubicBezTo>
                  <a:close/>
                  <a:moveTo>
                    <a:pt x="70" y="50"/>
                  </a:moveTo>
                  <a:cubicBezTo>
                    <a:pt x="56" y="43"/>
                    <a:pt x="52" y="20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46" y="5"/>
                    <a:pt x="36" y="4"/>
                    <a:pt x="29" y="0"/>
                  </a:cubicBezTo>
                  <a:cubicBezTo>
                    <a:pt x="22" y="10"/>
                    <a:pt x="14" y="18"/>
                    <a:pt x="0" y="20"/>
                  </a:cubicBezTo>
                  <a:cubicBezTo>
                    <a:pt x="0" y="23"/>
                    <a:pt x="2" y="30"/>
                    <a:pt x="2" y="31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8"/>
                    <a:pt x="1" y="53"/>
                    <a:pt x="2" y="56"/>
                  </a:cubicBezTo>
                  <a:cubicBezTo>
                    <a:pt x="4" y="54"/>
                    <a:pt x="5" y="52"/>
                    <a:pt x="6" y="50"/>
                  </a:cubicBezTo>
                  <a:cubicBezTo>
                    <a:pt x="6" y="50"/>
                    <a:pt x="6" y="49"/>
                    <a:pt x="6" y="49"/>
                  </a:cubicBezTo>
                  <a:cubicBezTo>
                    <a:pt x="5" y="45"/>
                    <a:pt x="7" y="41"/>
                    <a:pt x="10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3" y="40"/>
                    <a:pt x="13" y="42"/>
                  </a:cubicBezTo>
                  <a:cubicBezTo>
                    <a:pt x="16" y="41"/>
                    <a:pt x="17" y="41"/>
                    <a:pt x="19" y="42"/>
                  </a:cubicBezTo>
                  <a:cubicBezTo>
                    <a:pt x="19" y="41"/>
                    <a:pt x="20" y="40"/>
                    <a:pt x="20" y="39"/>
                  </a:cubicBezTo>
                  <a:cubicBezTo>
                    <a:pt x="21" y="33"/>
                    <a:pt x="20" y="28"/>
                    <a:pt x="25" y="23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9" y="28"/>
                    <a:pt x="29" y="35"/>
                    <a:pt x="30" y="39"/>
                  </a:cubicBezTo>
                  <a:cubicBezTo>
                    <a:pt x="30" y="42"/>
                    <a:pt x="30" y="44"/>
                    <a:pt x="29" y="46"/>
                  </a:cubicBezTo>
                  <a:cubicBezTo>
                    <a:pt x="31" y="45"/>
                    <a:pt x="34" y="45"/>
                    <a:pt x="36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8" y="40"/>
                    <a:pt x="48" y="53"/>
                    <a:pt x="48" y="62"/>
                  </a:cubicBezTo>
                  <a:cubicBezTo>
                    <a:pt x="50" y="58"/>
                    <a:pt x="53" y="55"/>
                    <a:pt x="57" y="53"/>
                  </a:cubicBezTo>
                  <a:cubicBezTo>
                    <a:pt x="59" y="51"/>
                    <a:pt x="60" y="48"/>
                    <a:pt x="61" y="46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4" y="47"/>
                    <a:pt x="66" y="48"/>
                    <a:pt x="68" y="51"/>
                  </a:cubicBezTo>
                  <a:cubicBezTo>
                    <a:pt x="68" y="51"/>
                    <a:pt x="69" y="51"/>
                    <a:pt x="70" y="51"/>
                  </a:cubicBezTo>
                  <a:cubicBezTo>
                    <a:pt x="70" y="51"/>
                    <a:pt x="70" y="50"/>
                    <a:pt x="70" y="50"/>
                  </a:cubicBezTo>
                  <a:close/>
                  <a:moveTo>
                    <a:pt x="15" y="27"/>
                  </a:moveTo>
                  <a:cubicBezTo>
                    <a:pt x="14" y="29"/>
                    <a:pt x="8" y="33"/>
                    <a:pt x="6" y="32"/>
                  </a:cubicBezTo>
                  <a:cubicBezTo>
                    <a:pt x="3" y="30"/>
                    <a:pt x="4" y="25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18"/>
                    <a:pt x="17" y="20"/>
                    <a:pt x="15" y="27"/>
                  </a:cubicBezTo>
                  <a:close/>
                  <a:moveTo>
                    <a:pt x="29" y="18"/>
                  </a:moveTo>
                  <a:cubicBezTo>
                    <a:pt x="30" y="14"/>
                    <a:pt x="29" y="8"/>
                    <a:pt x="34" y="6"/>
                  </a:cubicBezTo>
                  <a:cubicBezTo>
                    <a:pt x="35" y="6"/>
                    <a:pt x="43" y="7"/>
                    <a:pt x="44" y="8"/>
                  </a:cubicBezTo>
                  <a:cubicBezTo>
                    <a:pt x="48" y="10"/>
                    <a:pt x="43" y="21"/>
                    <a:pt x="43" y="27"/>
                  </a:cubicBezTo>
                  <a:cubicBezTo>
                    <a:pt x="39" y="26"/>
                    <a:pt x="30" y="16"/>
                    <a:pt x="29" y="18"/>
                  </a:cubicBezTo>
                  <a:close/>
                  <a:moveTo>
                    <a:pt x="47" y="32"/>
                  </a:moveTo>
                  <a:cubicBezTo>
                    <a:pt x="49" y="32"/>
                    <a:pt x="49" y="32"/>
                    <a:pt x="49" y="32"/>
                  </a:cubicBezTo>
                  <a:cubicBezTo>
                    <a:pt x="51" y="34"/>
                    <a:pt x="52" y="40"/>
                    <a:pt x="53" y="43"/>
                  </a:cubicBezTo>
                  <a:cubicBezTo>
                    <a:pt x="47" y="39"/>
                    <a:pt x="37" y="39"/>
                    <a:pt x="47" y="32"/>
                  </a:cubicBezTo>
                  <a:close/>
                </a:path>
              </a:pathLst>
            </a:cu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7" name="Freeform 449">
              <a:extLst>
                <a:ext uri="{FF2B5EF4-FFF2-40B4-BE49-F238E27FC236}">
                  <a16:creationId xmlns:a16="http://schemas.microsoft.com/office/drawing/2014/main" id="{53196E41-0827-4541-8ECA-87E0A6B2D7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4" y="3321"/>
              <a:ext cx="158" cy="174"/>
            </a:xfrm>
            <a:custGeom>
              <a:avLst/>
              <a:gdLst>
                <a:gd name="T0" fmla="*/ 657 w 76"/>
                <a:gd name="T1" fmla="*/ 97 h 79"/>
                <a:gd name="T2" fmla="*/ 657 w 76"/>
                <a:gd name="T3" fmla="*/ 106 h 79"/>
                <a:gd name="T4" fmla="*/ 657 w 76"/>
                <a:gd name="T5" fmla="*/ 97 h 79"/>
                <a:gd name="T6" fmla="*/ 657 w 76"/>
                <a:gd name="T7" fmla="*/ 117 h 79"/>
                <a:gd name="T8" fmla="*/ 640 w 76"/>
                <a:gd name="T9" fmla="*/ 106 h 79"/>
                <a:gd name="T10" fmla="*/ 576 w 76"/>
                <a:gd name="T11" fmla="*/ 258 h 79"/>
                <a:gd name="T12" fmla="*/ 541 w 76"/>
                <a:gd name="T13" fmla="*/ 126 h 79"/>
                <a:gd name="T14" fmla="*/ 457 w 76"/>
                <a:gd name="T15" fmla="*/ 302 h 79"/>
                <a:gd name="T16" fmla="*/ 424 w 76"/>
                <a:gd name="T17" fmla="*/ 319 h 79"/>
                <a:gd name="T18" fmla="*/ 349 w 76"/>
                <a:gd name="T19" fmla="*/ 247 h 79"/>
                <a:gd name="T20" fmla="*/ 349 w 76"/>
                <a:gd name="T21" fmla="*/ 64 h 79"/>
                <a:gd name="T22" fmla="*/ 252 w 76"/>
                <a:gd name="T23" fmla="*/ 73 h 79"/>
                <a:gd name="T24" fmla="*/ 143 w 76"/>
                <a:gd name="T25" fmla="*/ 9 h 79"/>
                <a:gd name="T26" fmla="*/ 83 w 76"/>
                <a:gd name="T27" fmla="*/ 97 h 79"/>
                <a:gd name="T28" fmla="*/ 35 w 76"/>
                <a:gd name="T29" fmla="*/ 20 h 79"/>
                <a:gd name="T30" fmla="*/ 0 w 76"/>
                <a:gd name="T31" fmla="*/ 471 h 79"/>
                <a:gd name="T32" fmla="*/ 468 w 76"/>
                <a:gd name="T33" fmla="*/ 727 h 79"/>
                <a:gd name="T34" fmla="*/ 657 w 76"/>
                <a:gd name="T35" fmla="*/ 117 h 79"/>
                <a:gd name="T36" fmla="*/ 308 w 76"/>
                <a:gd name="T37" fmla="*/ 150 h 79"/>
                <a:gd name="T38" fmla="*/ 268 w 76"/>
                <a:gd name="T39" fmla="*/ 141 h 79"/>
                <a:gd name="T40" fmla="*/ 133 w 76"/>
                <a:gd name="T41" fmla="*/ 355 h 79"/>
                <a:gd name="T42" fmla="*/ 152 w 76"/>
                <a:gd name="T43" fmla="*/ 247 h 79"/>
                <a:gd name="T44" fmla="*/ 116 w 76"/>
                <a:gd name="T45" fmla="*/ 436 h 79"/>
                <a:gd name="T46" fmla="*/ 241 w 76"/>
                <a:gd name="T47" fmla="*/ 694 h 79"/>
                <a:gd name="T48" fmla="*/ 208 w 76"/>
                <a:gd name="T49" fmla="*/ 557 h 79"/>
                <a:gd name="T50" fmla="*/ 368 w 76"/>
                <a:gd name="T51" fmla="*/ 665 h 79"/>
                <a:gd name="T52" fmla="*/ 324 w 76"/>
                <a:gd name="T53" fmla="*/ 504 h 79"/>
                <a:gd name="T54" fmla="*/ 405 w 76"/>
                <a:gd name="T55" fmla="*/ 383 h 79"/>
                <a:gd name="T56" fmla="*/ 484 w 76"/>
                <a:gd name="T57" fmla="*/ 392 h 79"/>
                <a:gd name="T58" fmla="*/ 532 w 76"/>
                <a:gd name="T59" fmla="*/ 685 h 79"/>
                <a:gd name="T60" fmla="*/ 593 w 76"/>
                <a:gd name="T61" fmla="*/ 568 h 79"/>
                <a:gd name="T62" fmla="*/ 593 w 76"/>
                <a:gd name="T63" fmla="*/ 436 h 79"/>
                <a:gd name="T64" fmla="*/ 593 w 76"/>
                <a:gd name="T65" fmla="*/ 319 h 79"/>
                <a:gd name="T66" fmla="*/ 593 w 76"/>
                <a:gd name="T67" fmla="*/ 436 h 7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6" h="79">
                  <a:moveTo>
                    <a:pt x="73" y="9"/>
                  </a:moveTo>
                  <a:cubicBezTo>
                    <a:pt x="73" y="9"/>
                    <a:pt x="73" y="9"/>
                    <a:pt x="73" y="9"/>
                  </a:cubicBezTo>
                  <a:cubicBezTo>
                    <a:pt x="73" y="9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9"/>
                    <a:pt x="73" y="9"/>
                  </a:cubicBezTo>
                  <a:close/>
                  <a:moveTo>
                    <a:pt x="73" y="9"/>
                  </a:moveTo>
                  <a:cubicBezTo>
                    <a:pt x="70" y="3"/>
                    <a:pt x="60" y="2"/>
                    <a:pt x="73" y="9"/>
                  </a:cubicBezTo>
                  <a:close/>
                  <a:moveTo>
                    <a:pt x="73" y="11"/>
                  </a:moveTo>
                  <a:cubicBezTo>
                    <a:pt x="73" y="11"/>
                    <a:pt x="73" y="10"/>
                    <a:pt x="73" y="10"/>
                  </a:cubicBezTo>
                  <a:cubicBezTo>
                    <a:pt x="72" y="10"/>
                    <a:pt x="71" y="10"/>
                    <a:pt x="71" y="10"/>
                  </a:cubicBezTo>
                  <a:cubicBezTo>
                    <a:pt x="71" y="12"/>
                    <a:pt x="72" y="14"/>
                    <a:pt x="72" y="17"/>
                  </a:cubicBezTo>
                  <a:cubicBezTo>
                    <a:pt x="69" y="19"/>
                    <a:pt x="66" y="21"/>
                    <a:pt x="64" y="24"/>
                  </a:cubicBezTo>
                  <a:cubicBezTo>
                    <a:pt x="62" y="21"/>
                    <a:pt x="60" y="21"/>
                    <a:pt x="59" y="17"/>
                  </a:cubicBezTo>
                  <a:cubicBezTo>
                    <a:pt x="59" y="16"/>
                    <a:pt x="60" y="14"/>
                    <a:pt x="60" y="12"/>
                  </a:cubicBezTo>
                  <a:cubicBezTo>
                    <a:pt x="56" y="14"/>
                    <a:pt x="53" y="17"/>
                    <a:pt x="51" y="21"/>
                  </a:cubicBezTo>
                  <a:cubicBezTo>
                    <a:pt x="51" y="24"/>
                    <a:pt x="51" y="27"/>
                    <a:pt x="51" y="28"/>
                  </a:cubicBezTo>
                  <a:cubicBezTo>
                    <a:pt x="50" y="28"/>
                    <a:pt x="49" y="28"/>
                    <a:pt x="48" y="28"/>
                  </a:cubicBezTo>
                  <a:cubicBezTo>
                    <a:pt x="48" y="29"/>
                    <a:pt x="47" y="29"/>
                    <a:pt x="47" y="30"/>
                  </a:cubicBezTo>
                  <a:cubicBezTo>
                    <a:pt x="47" y="29"/>
                    <a:pt x="47" y="28"/>
                    <a:pt x="47" y="28"/>
                  </a:cubicBezTo>
                  <a:cubicBezTo>
                    <a:pt x="44" y="27"/>
                    <a:pt x="41" y="27"/>
                    <a:pt x="39" y="23"/>
                  </a:cubicBezTo>
                  <a:cubicBezTo>
                    <a:pt x="38" y="21"/>
                    <a:pt x="38" y="13"/>
                    <a:pt x="38" y="10"/>
                  </a:cubicBezTo>
                  <a:cubicBezTo>
                    <a:pt x="38" y="8"/>
                    <a:pt x="38" y="7"/>
                    <a:pt x="39" y="6"/>
                  </a:cubicBezTo>
                  <a:cubicBezTo>
                    <a:pt x="37" y="4"/>
                    <a:pt x="34" y="4"/>
                    <a:pt x="32" y="5"/>
                  </a:cubicBezTo>
                  <a:cubicBezTo>
                    <a:pt x="32" y="5"/>
                    <a:pt x="31" y="6"/>
                    <a:pt x="28" y="7"/>
                  </a:cubicBezTo>
                  <a:cubicBezTo>
                    <a:pt x="21" y="8"/>
                    <a:pt x="21" y="5"/>
                    <a:pt x="22" y="1"/>
                  </a:cubicBezTo>
                  <a:cubicBezTo>
                    <a:pt x="20" y="0"/>
                    <a:pt x="19" y="0"/>
                    <a:pt x="16" y="1"/>
                  </a:cubicBezTo>
                  <a:cubicBezTo>
                    <a:pt x="18" y="5"/>
                    <a:pt x="18" y="13"/>
                    <a:pt x="17" y="15"/>
                  </a:cubicBezTo>
                  <a:cubicBezTo>
                    <a:pt x="12" y="13"/>
                    <a:pt x="10" y="14"/>
                    <a:pt x="9" y="9"/>
                  </a:cubicBezTo>
                  <a:cubicBezTo>
                    <a:pt x="8" y="11"/>
                    <a:pt x="7" y="13"/>
                    <a:pt x="5" y="15"/>
                  </a:cubicBezTo>
                  <a:cubicBezTo>
                    <a:pt x="4" y="12"/>
                    <a:pt x="4" y="7"/>
                    <a:pt x="4" y="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22"/>
                    <a:pt x="11" y="37"/>
                    <a:pt x="0" y="44"/>
                  </a:cubicBezTo>
                  <a:cubicBezTo>
                    <a:pt x="12" y="41"/>
                    <a:pt x="23" y="67"/>
                    <a:pt x="18" y="76"/>
                  </a:cubicBezTo>
                  <a:cubicBezTo>
                    <a:pt x="22" y="67"/>
                    <a:pt x="43" y="67"/>
                    <a:pt x="52" y="68"/>
                  </a:cubicBezTo>
                  <a:cubicBezTo>
                    <a:pt x="62" y="69"/>
                    <a:pt x="65" y="73"/>
                    <a:pt x="72" y="79"/>
                  </a:cubicBezTo>
                  <a:cubicBezTo>
                    <a:pt x="66" y="59"/>
                    <a:pt x="76" y="32"/>
                    <a:pt x="73" y="11"/>
                  </a:cubicBezTo>
                  <a:close/>
                  <a:moveTo>
                    <a:pt x="30" y="13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4" y="20"/>
                    <a:pt x="36" y="23"/>
                    <a:pt x="32" y="29"/>
                  </a:cubicBezTo>
                  <a:cubicBezTo>
                    <a:pt x="26" y="23"/>
                    <a:pt x="24" y="19"/>
                    <a:pt x="30" y="13"/>
                  </a:cubicBezTo>
                  <a:close/>
                  <a:moveTo>
                    <a:pt x="13" y="41"/>
                  </a:moveTo>
                  <a:cubicBezTo>
                    <a:pt x="12" y="39"/>
                    <a:pt x="15" y="35"/>
                    <a:pt x="15" y="33"/>
                  </a:cubicBezTo>
                  <a:cubicBezTo>
                    <a:pt x="16" y="30"/>
                    <a:pt x="15" y="26"/>
                    <a:pt x="15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4" y="24"/>
                    <a:pt x="24" y="41"/>
                    <a:pt x="23" y="46"/>
                  </a:cubicBezTo>
                  <a:cubicBezTo>
                    <a:pt x="20" y="45"/>
                    <a:pt x="14" y="45"/>
                    <a:pt x="13" y="41"/>
                  </a:cubicBezTo>
                  <a:close/>
                  <a:moveTo>
                    <a:pt x="41" y="62"/>
                  </a:moveTo>
                  <a:cubicBezTo>
                    <a:pt x="36" y="60"/>
                    <a:pt x="31" y="62"/>
                    <a:pt x="27" y="65"/>
                  </a:cubicBezTo>
                  <a:cubicBezTo>
                    <a:pt x="24" y="61"/>
                    <a:pt x="23" y="57"/>
                    <a:pt x="22" y="53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5" y="52"/>
                    <a:pt x="30" y="55"/>
                    <a:pt x="33" y="56"/>
                  </a:cubicBezTo>
                  <a:cubicBezTo>
                    <a:pt x="36" y="57"/>
                    <a:pt x="43" y="57"/>
                    <a:pt x="41" y="62"/>
                  </a:cubicBezTo>
                  <a:close/>
                  <a:moveTo>
                    <a:pt x="50" y="52"/>
                  </a:moveTo>
                  <a:cubicBezTo>
                    <a:pt x="46" y="49"/>
                    <a:pt x="39" y="50"/>
                    <a:pt x="36" y="47"/>
                  </a:cubicBezTo>
                  <a:cubicBezTo>
                    <a:pt x="33" y="45"/>
                    <a:pt x="34" y="39"/>
                    <a:pt x="36" y="37"/>
                  </a:cubicBezTo>
                  <a:cubicBezTo>
                    <a:pt x="38" y="36"/>
                    <a:pt x="42" y="37"/>
                    <a:pt x="45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50" y="35"/>
                    <a:pt x="52" y="33"/>
                    <a:pt x="54" y="37"/>
                  </a:cubicBezTo>
                  <a:cubicBezTo>
                    <a:pt x="55" y="41"/>
                    <a:pt x="51" y="48"/>
                    <a:pt x="50" y="52"/>
                  </a:cubicBezTo>
                  <a:close/>
                  <a:moveTo>
                    <a:pt x="59" y="64"/>
                  </a:moveTo>
                  <a:cubicBezTo>
                    <a:pt x="52" y="62"/>
                    <a:pt x="59" y="55"/>
                    <a:pt x="64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6" y="58"/>
                    <a:pt x="66" y="67"/>
                    <a:pt x="59" y="64"/>
                  </a:cubicBezTo>
                  <a:close/>
                  <a:moveTo>
                    <a:pt x="66" y="41"/>
                  </a:moveTo>
                  <a:cubicBezTo>
                    <a:pt x="61" y="43"/>
                    <a:pt x="62" y="34"/>
                    <a:pt x="61" y="32"/>
                  </a:cubicBezTo>
                  <a:cubicBezTo>
                    <a:pt x="63" y="31"/>
                    <a:pt x="65" y="30"/>
                    <a:pt x="66" y="30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7" y="33"/>
                    <a:pt x="69" y="40"/>
                    <a:pt x="66" y="41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Freeform 450">
              <a:extLst>
                <a:ext uri="{FF2B5EF4-FFF2-40B4-BE49-F238E27FC236}">
                  <a16:creationId xmlns:a16="http://schemas.microsoft.com/office/drawing/2014/main" id="{68D0699D-D7D3-4FBE-82D6-A4B7CC85DA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06" y="3669"/>
              <a:ext cx="136" cy="170"/>
            </a:xfrm>
            <a:custGeom>
              <a:avLst/>
              <a:gdLst>
                <a:gd name="T0" fmla="*/ 464 w 66"/>
                <a:gd name="T1" fmla="*/ 731 h 77"/>
                <a:gd name="T2" fmla="*/ 464 w 66"/>
                <a:gd name="T3" fmla="*/ 702 h 77"/>
                <a:gd name="T4" fmla="*/ 509 w 66"/>
                <a:gd name="T5" fmla="*/ 581 h 77"/>
                <a:gd name="T6" fmla="*/ 517 w 66"/>
                <a:gd name="T7" fmla="*/ 589 h 77"/>
                <a:gd name="T8" fmla="*/ 577 w 66"/>
                <a:gd name="T9" fmla="*/ 497 h 77"/>
                <a:gd name="T10" fmla="*/ 517 w 66"/>
                <a:gd name="T11" fmla="*/ 428 h 77"/>
                <a:gd name="T12" fmla="*/ 453 w 66"/>
                <a:gd name="T13" fmla="*/ 444 h 77"/>
                <a:gd name="T14" fmla="*/ 480 w 66"/>
                <a:gd name="T15" fmla="*/ 267 h 77"/>
                <a:gd name="T16" fmla="*/ 552 w 66"/>
                <a:gd name="T17" fmla="*/ 194 h 77"/>
                <a:gd name="T18" fmla="*/ 552 w 66"/>
                <a:gd name="T19" fmla="*/ 185 h 77"/>
                <a:gd name="T20" fmla="*/ 429 w 66"/>
                <a:gd name="T21" fmla="*/ 108 h 77"/>
                <a:gd name="T22" fmla="*/ 68 w 66"/>
                <a:gd name="T23" fmla="*/ 384 h 77"/>
                <a:gd name="T24" fmla="*/ 264 w 66"/>
                <a:gd name="T25" fmla="*/ 711 h 77"/>
                <a:gd name="T26" fmla="*/ 472 w 66"/>
                <a:gd name="T27" fmla="*/ 828 h 77"/>
                <a:gd name="T28" fmla="*/ 497 w 66"/>
                <a:gd name="T29" fmla="*/ 766 h 77"/>
                <a:gd name="T30" fmla="*/ 464 w 66"/>
                <a:gd name="T31" fmla="*/ 731 h 77"/>
                <a:gd name="T32" fmla="*/ 183 w 66"/>
                <a:gd name="T33" fmla="*/ 525 h 77"/>
                <a:gd name="T34" fmla="*/ 140 w 66"/>
                <a:gd name="T35" fmla="*/ 419 h 77"/>
                <a:gd name="T36" fmla="*/ 140 w 66"/>
                <a:gd name="T37" fmla="*/ 384 h 77"/>
                <a:gd name="T38" fmla="*/ 192 w 66"/>
                <a:gd name="T39" fmla="*/ 347 h 77"/>
                <a:gd name="T40" fmla="*/ 220 w 66"/>
                <a:gd name="T41" fmla="*/ 355 h 77"/>
                <a:gd name="T42" fmla="*/ 264 w 66"/>
                <a:gd name="T43" fmla="*/ 484 h 77"/>
                <a:gd name="T44" fmla="*/ 183 w 66"/>
                <a:gd name="T45" fmla="*/ 525 h 77"/>
                <a:gd name="T46" fmla="*/ 220 w 66"/>
                <a:gd name="T47" fmla="*/ 205 h 77"/>
                <a:gd name="T48" fmla="*/ 324 w 66"/>
                <a:gd name="T49" fmla="*/ 126 h 77"/>
                <a:gd name="T50" fmla="*/ 332 w 66"/>
                <a:gd name="T51" fmla="*/ 126 h 77"/>
                <a:gd name="T52" fmla="*/ 356 w 66"/>
                <a:gd name="T53" fmla="*/ 205 h 77"/>
                <a:gd name="T54" fmla="*/ 305 w 66"/>
                <a:gd name="T55" fmla="*/ 311 h 77"/>
                <a:gd name="T56" fmla="*/ 220 w 66"/>
                <a:gd name="T57" fmla="*/ 205 h 77"/>
                <a:gd name="T58" fmla="*/ 429 w 66"/>
                <a:gd name="T59" fmla="*/ 605 h 77"/>
                <a:gd name="T60" fmla="*/ 348 w 66"/>
                <a:gd name="T61" fmla="*/ 667 h 77"/>
                <a:gd name="T62" fmla="*/ 288 w 66"/>
                <a:gd name="T63" fmla="*/ 605 h 77"/>
                <a:gd name="T64" fmla="*/ 297 w 66"/>
                <a:gd name="T65" fmla="*/ 561 h 77"/>
                <a:gd name="T66" fmla="*/ 324 w 66"/>
                <a:gd name="T67" fmla="*/ 525 h 77"/>
                <a:gd name="T68" fmla="*/ 313 w 66"/>
                <a:gd name="T69" fmla="*/ 472 h 77"/>
                <a:gd name="T70" fmla="*/ 348 w 66"/>
                <a:gd name="T71" fmla="*/ 419 h 77"/>
                <a:gd name="T72" fmla="*/ 429 w 66"/>
                <a:gd name="T73" fmla="*/ 605 h 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6" h="77">
                  <a:moveTo>
                    <a:pt x="53" y="68"/>
                  </a:moveTo>
                  <a:cubicBezTo>
                    <a:pt x="53" y="65"/>
                    <a:pt x="53" y="65"/>
                    <a:pt x="53" y="65"/>
                  </a:cubicBezTo>
                  <a:cubicBezTo>
                    <a:pt x="54" y="64"/>
                    <a:pt x="54" y="55"/>
                    <a:pt x="58" y="54"/>
                  </a:cubicBezTo>
                  <a:cubicBezTo>
                    <a:pt x="58" y="54"/>
                    <a:pt x="58" y="54"/>
                    <a:pt x="59" y="55"/>
                  </a:cubicBezTo>
                  <a:cubicBezTo>
                    <a:pt x="59" y="51"/>
                    <a:pt x="61" y="47"/>
                    <a:pt x="66" y="46"/>
                  </a:cubicBezTo>
                  <a:cubicBezTo>
                    <a:pt x="64" y="43"/>
                    <a:pt x="62" y="42"/>
                    <a:pt x="59" y="40"/>
                  </a:cubicBezTo>
                  <a:cubicBezTo>
                    <a:pt x="57" y="40"/>
                    <a:pt x="54" y="41"/>
                    <a:pt x="52" y="41"/>
                  </a:cubicBezTo>
                  <a:cubicBezTo>
                    <a:pt x="47" y="33"/>
                    <a:pt x="47" y="26"/>
                    <a:pt x="55" y="25"/>
                  </a:cubicBezTo>
                  <a:cubicBezTo>
                    <a:pt x="57" y="22"/>
                    <a:pt x="59" y="20"/>
                    <a:pt x="63" y="18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58" y="17"/>
                    <a:pt x="53" y="14"/>
                    <a:pt x="49" y="10"/>
                  </a:cubicBezTo>
                  <a:cubicBezTo>
                    <a:pt x="41" y="0"/>
                    <a:pt x="0" y="9"/>
                    <a:pt x="8" y="36"/>
                  </a:cubicBezTo>
                  <a:cubicBezTo>
                    <a:pt x="10" y="49"/>
                    <a:pt x="18" y="61"/>
                    <a:pt x="30" y="66"/>
                  </a:cubicBezTo>
                  <a:cubicBezTo>
                    <a:pt x="38" y="70"/>
                    <a:pt x="46" y="75"/>
                    <a:pt x="54" y="77"/>
                  </a:cubicBezTo>
                  <a:cubicBezTo>
                    <a:pt x="55" y="75"/>
                    <a:pt x="56" y="73"/>
                    <a:pt x="57" y="71"/>
                  </a:cubicBezTo>
                  <a:cubicBezTo>
                    <a:pt x="56" y="70"/>
                    <a:pt x="55" y="69"/>
                    <a:pt x="53" y="68"/>
                  </a:cubicBezTo>
                  <a:close/>
                  <a:moveTo>
                    <a:pt x="21" y="49"/>
                  </a:moveTo>
                  <a:cubicBezTo>
                    <a:pt x="19" y="48"/>
                    <a:pt x="17" y="42"/>
                    <a:pt x="16" y="39"/>
                  </a:cubicBezTo>
                  <a:cubicBezTo>
                    <a:pt x="16" y="36"/>
                    <a:pt x="15" y="39"/>
                    <a:pt x="16" y="36"/>
                  </a:cubicBezTo>
                  <a:cubicBezTo>
                    <a:pt x="17" y="35"/>
                    <a:pt x="21" y="33"/>
                    <a:pt x="22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7" y="36"/>
                    <a:pt x="27" y="43"/>
                    <a:pt x="30" y="45"/>
                  </a:cubicBezTo>
                  <a:cubicBezTo>
                    <a:pt x="27" y="46"/>
                    <a:pt x="23" y="47"/>
                    <a:pt x="21" y="49"/>
                  </a:cubicBezTo>
                  <a:close/>
                  <a:moveTo>
                    <a:pt x="25" y="19"/>
                  </a:moveTo>
                  <a:cubicBezTo>
                    <a:pt x="26" y="15"/>
                    <a:pt x="35" y="15"/>
                    <a:pt x="37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4"/>
                    <a:pt x="41" y="18"/>
                    <a:pt x="41" y="19"/>
                  </a:cubicBezTo>
                  <a:cubicBezTo>
                    <a:pt x="41" y="21"/>
                    <a:pt x="37" y="29"/>
                    <a:pt x="35" y="29"/>
                  </a:cubicBezTo>
                  <a:cubicBezTo>
                    <a:pt x="33" y="29"/>
                    <a:pt x="25" y="21"/>
                    <a:pt x="25" y="19"/>
                  </a:cubicBezTo>
                  <a:close/>
                  <a:moveTo>
                    <a:pt x="49" y="56"/>
                  </a:moveTo>
                  <a:cubicBezTo>
                    <a:pt x="48" y="59"/>
                    <a:pt x="42" y="62"/>
                    <a:pt x="40" y="62"/>
                  </a:cubicBezTo>
                  <a:cubicBezTo>
                    <a:pt x="35" y="63"/>
                    <a:pt x="35" y="60"/>
                    <a:pt x="33" y="56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1"/>
                    <a:pt x="37" y="49"/>
                    <a:pt x="37" y="49"/>
                  </a:cubicBezTo>
                  <a:cubicBezTo>
                    <a:pt x="38" y="47"/>
                    <a:pt x="36" y="46"/>
                    <a:pt x="36" y="44"/>
                  </a:cubicBezTo>
                  <a:cubicBezTo>
                    <a:pt x="35" y="41"/>
                    <a:pt x="37" y="40"/>
                    <a:pt x="40" y="39"/>
                  </a:cubicBezTo>
                  <a:cubicBezTo>
                    <a:pt x="43" y="43"/>
                    <a:pt x="51" y="51"/>
                    <a:pt x="49" y="56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9" name="Freeform 451">
              <a:extLst>
                <a:ext uri="{FF2B5EF4-FFF2-40B4-BE49-F238E27FC236}">
                  <a16:creationId xmlns:a16="http://schemas.microsoft.com/office/drawing/2014/main" id="{D7568839-6671-4ACF-A0EE-A181E1E276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7" y="3705"/>
              <a:ext cx="180" cy="163"/>
            </a:xfrm>
            <a:custGeom>
              <a:avLst/>
              <a:gdLst>
                <a:gd name="T0" fmla="*/ 745 w 87"/>
                <a:gd name="T1" fmla="*/ 621 h 74"/>
                <a:gd name="T2" fmla="*/ 646 w 87"/>
                <a:gd name="T3" fmla="*/ 408 h 74"/>
                <a:gd name="T4" fmla="*/ 612 w 87"/>
                <a:gd name="T5" fmla="*/ 319 h 74"/>
                <a:gd name="T6" fmla="*/ 337 w 87"/>
                <a:gd name="T7" fmla="*/ 97 h 74"/>
                <a:gd name="T8" fmla="*/ 205 w 87"/>
                <a:gd name="T9" fmla="*/ 0 h 74"/>
                <a:gd name="T10" fmla="*/ 81 w 87"/>
                <a:gd name="T11" fmla="*/ 9 h 74"/>
                <a:gd name="T12" fmla="*/ 81 w 87"/>
                <a:gd name="T13" fmla="*/ 20 h 74"/>
                <a:gd name="T14" fmla="*/ 8 w 87"/>
                <a:gd name="T15" fmla="*/ 97 h 74"/>
                <a:gd name="T16" fmla="*/ 52 w 87"/>
                <a:gd name="T17" fmla="*/ 97 h 74"/>
                <a:gd name="T18" fmla="*/ 43 w 87"/>
                <a:gd name="T19" fmla="*/ 97 h 74"/>
                <a:gd name="T20" fmla="*/ 81 w 87"/>
                <a:gd name="T21" fmla="*/ 258 h 74"/>
                <a:gd name="T22" fmla="*/ 43 w 87"/>
                <a:gd name="T23" fmla="*/ 258 h 74"/>
                <a:gd name="T24" fmla="*/ 99 w 87"/>
                <a:gd name="T25" fmla="*/ 302 h 74"/>
                <a:gd name="T26" fmla="*/ 116 w 87"/>
                <a:gd name="T27" fmla="*/ 286 h 74"/>
                <a:gd name="T28" fmla="*/ 124 w 87"/>
                <a:gd name="T29" fmla="*/ 302 h 74"/>
                <a:gd name="T30" fmla="*/ 248 w 87"/>
                <a:gd name="T31" fmla="*/ 363 h 74"/>
                <a:gd name="T32" fmla="*/ 205 w 87"/>
                <a:gd name="T33" fmla="*/ 504 h 74"/>
                <a:gd name="T34" fmla="*/ 116 w 87"/>
                <a:gd name="T35" fmla="*/ 383 h 74"/>
                <a:gd name="T36" fmla="*/ 72 w 87"/>
                <a:gd name="T37" fmla="*/ 330 h 74"/>
                <a:gd name="T38" fmla="*/ 81 w 87"/>
                <a:gd name="T39" fmla="*/ 330 h 74"/>
                <a:gd name="T40" fmla="*/ 43 w 87"/>
                <a:gd name="T41" fmla="*/ 416 h 74"/>
                <a:gd name="T42" fmla="*/ 99 w 87"/>
                <a:gd name="T43" fmla="*/ 452 h 74"/>
                <a:gd name="T44" fmla="*/ 108 w 87"/>
                <a:gd name="T45" fmla="*/ 568 h 74"/>
                <a:gd name="T46" fmla="*/ 25 w 87"/>
                <a:gd name="T47" fmla="*/ 588 h 74"/>
                <a:gd name="T48" fmla="*/ 0 w 87"/>
                <a:gd name="T49" fmla="*/ 650 h 74"/>
                <a:gd name="T50" fmla="*/ 108 w 87"/>
                <a:gd name="T51" fmla="*/ 674 h 74"/>
                <a:gd name="T52" fmla="*/ 248 w 87"/>
                <a:gd name="T53" fmla="*/ 650 h 74"/>
                <a:gd name="T54" fmla="*/ 453 w 87"/>
                <a:gd name="T55" fmla="*/ 758 h 74"/>
                <a:gd name="T56" fmla="*/ 745 w 87"/>
                <a:gd name="T57" fmla="*/ 621 h 74"/>
                <a:gd name="T58" fmla="*/ 240 w 87"/>
                <a:gd name="T59" fmla="*/ 214 h 74"/>
                <a:gd name="T60" fmla="*/ 205 w 87"/>
                <a:gd name="T61" fmla="*/ 150 h 74"/>
                <a:gd name="T62" fmla="*/ 141 w 87"/>
                <a:gd name="T63" fmla="*/ 117 h 74"/>
                <a:gd name="T64" fmla="*/ 141 w 87"/>
                <a:gd name="T65" fmla="*/ 106 h 74"/>
                <a:gd name="T66" fmla="*/ 159 w 87"/>
                <a:gd name="T67" fmla="*/ 88 h 74"/>
                <a:gd name="T68" fmla="*/ 257 w 87"/>
                <a:gd name="T69" fmla="*/ 64 h 74"/>
                <a:gd name="T70" fmla="*/ 300 w 87"/>
                <a:gd name="T71" fmla="*/ 181 h 74"/>
                <a:gd name="T72" fmla="*/ 240 w 87"/>
                <a:gd name="T73" fmla="*/ 214 h 74"/>
                <a:gd name="T74" fmla="*/ 348 w 87"/>
                <a:gd name="T75" fmla="*/ 267 h 74"/>
                <a:gd name="T76" fmla="*/ 364 w 87"/>
                <a:gd name="T77" fmla="*/ 247 h 74"/>
                <a:gd name="T78" fmla="*/ 416 w 87"/>
                <a:gd name="T79" fmla="*/ 311 h 74"/>
                <a:gd name="T80" fmla="*/ 424 w 87"/>
                <a:gd name="T81" fmla="*/ 436 h 74"/>
                <a:gd name="T82" fmla="*/ 337 w 87"/>
                <a:gd name="T83" fmla="*/ 427 h 74"/>
                <a:gd name="T84" fmla="*/ 292 w 87"/>
                <a:gd name="T85" fmla="*/ 330 h 74"/>
                <a:gd name="T86" fmla="*/ 348 w 87"/>
                <a:gd name="T87" fmla="*/ 267 h 74"/>
                <a:gd name="T88" fmla="*/ 505 w 87"/>
                <a:gd name="T89" fmla="*/ 703 h 74"/>
                <a:gd name="T90" fmla="*/ 472 w 87"/>
                <a:gd name="T91" fmla="*/ 694 h 74"/>
                <a:gd name="T92" fmla="*/ 408 w 87"/>
                <a:gd name="T93" fmla="*/ 694 h 74"/>
                <a:gd name="T94" fmla="*/ 308 w 87"/>
                <a:gd name="T95" fmla="*/ 588 h 74"/>
                <a:gd name="T96" fmla="*/ 337 w 87"/>
                <a:gd name="T97" fmla="*/ 557 h 74"/>
                <a:gd name="T98" fmla="*/ 381 w 87"/>
                <a:gd name="T99" fmla="*/ 612 h 74"/>
                <a:gd name="T100" fmla="*/ 453 w 87"/>
                <a:gd name="T101" fmla="*/ 621 h 74"/>
                <a:gd name="T102" fmla="*/ 505 w 87"/>
                <a:gd name="T103" fmla="*/ 703 h 74"/>
                <a:gd name="T104" fmla="*/ 513 w 87"/>
                <a:gd name="T105" fmla="*/ 533 h 74"/>
                <a:gd name="T106" fmla="*/ 480 w 87"/>
                <a:gd name="T107" fmla="*/ 416 h 74"/>
                <a:gd name="T108" fmla="*/ 488 w 87"/>
                <a:gd name="T109" fmla="*/ 399 h 74"/>
                <a:gd name="T110" fmla="*/ 573 w 87"/>
                <a:gd name="T111" fmla="*/ 408 h 74"/>
                <a:gd name="T112" fmla="*/ 586 w 87"/>
                <a:gd name="T113" fmla="*/ 504 h 74"/>
                <a:gd name="T114" fmla="*/ 604 w 87"/>
                <a:gd name="T115" fmla="*/ 621 h 74"/>
                <a:gd name="T116" fmla="*/ 513 w 87"/>
                <a:gd name="T117" fmla="*/ 533 h 7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7" h="74">
                  <a:moveTo>
                    <a:pt x="84" y="58"/>
                  </a:moveTo>
                  <a:cubicBezTo>
                    <a:pt x="73" y="63"/>
                    <a:pt x="72" y="49"/>
                    <a:pt x="73" y="38"/>
                  </a:cubicBezTo>
                  <a:cubicBezTo>
                    <a:pt x="73" y="33"/>
                    <a:pt x="71" y="29"/>
                    <a:pt x="69" y="30"/>
                  </a:cubicBezTo>
                  <a:cubicBezTo>
                    <a:pt x="59" y="33"/>
                    <a:pt x="46" y="20"/>
                    <a:pt x="38" y="9"/>
                  </a:cubicBezTo>
                  <a:cubicBezTo>
                    <a:pt x="34" y="5"/>
                    <a:pt x="26" y="0"/>
                    <a:pt x="23" y="0"/>
                  </a:cubicBezTo>
                  <a:cubicBezTo>
                    <a:pt x="18" y="2"/>
                    <a:pt x="14" y="2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5" y="4"/>
                    <a:pt x="3" y="6"/>
                    <a:pt x="1" y="9"/>
                  </a:cubicBezTo>
                  <a:cubicBezTo>
                    <a:pt x="3" y="8"/>
                    <a:pt x="4" y="8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11"/>
                    <a:pt x="10" y="20"/>
                    <a:pt x="9" y="24"/>
                  </a:cubicBezTo>
                  <a:cubicBezTo>
                    <a:pt x="8" y="24"/>
                    <a:pt x="7" y="24"/>
                    <a:pt x="5" y="24"/>
                  </a:cubicBezTo>
                  <a:cubicBezTo>
                    <a:pt x="7" y="25"/>
                    <a:pt x="9" y="26"/>
                    <a:pt x="11" y="28"/>
                  </a:cubicBezTo>
                  <a:cubicBezTo>
                    <a:pt x="11" y="28"/>
                    <a:pt x="12" y="27"/>
                    <a:pt x="13" y="27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9" y="30"/>
                    <a:pt x="26" y="28"/>
                    <a:pt x="28" y="34"/>
                  </a:cubicBezTo>
                  <a:cubicBezTo>
                    <a:pt x="29" y="37"/>
                    <a:pt x="26" y="48"/>
                    <a:pt x="23" y="47"/>
                  </a:cubicBezTo>
                  <a:cubicBezTo>
                    <a:pt x="21" y="47"/>
                    <a:pt x="15" y="38"/>
                    <a:pt x="13" y="36"/>
                  </a:cubicBezTo>
                  <a:cubicBezTo>
                    <a:pt x="11" y="35"/>
                    <a:pt x="8" y="35"/>
                    <a:pt x="8" y="31"/>
                  </a:cubicBezTo>
                  <a:cubicBezTo>
                    <a:pt x="8" y="31"/>
                    <a:pt x="9" y="31"/>
                    <a:pt x="9" y="31"/>
                  </a:cubicBezTo>
                  <a:cubicBezTo>
                    <a:pt x="6" y="33"/>
                    <a:pt x="5" y="36"/>
                    <a:pt x="5" y="39"/>
                  </a:cubicBezTo>
                  <a:cubicBezTo>
                    <a:pt x="7" y="40"/>
                    <a:pt x="11" y="42"/>
                    <a:pt x="11" y="42"/>
                  </a:cubicBezTo>
                  <a:cubicBezTo>
                    <a:pt x="13" y="45"/>
                    <a:pt x="14" y="49"/>
                    <a:pt x="12" y="53"/>
                  </a:cubicBezTo>
                  <a:cubicBezTo>
                    <a:pt x="9" y="57"/>
                    <a:pt x="6" y="57"/>
                    <a:pt x="3" y="55"/>
                  </a:cubicBezTo>
                  <a:cubicBezTo>
                    <a:pt x="2" y="57"/>
                    <a:pt x="1" y="59"/>
                    <a:pt x="0" y="61"/>
                  </a:cubicBezTo>
                  <a:cubicBezTo>
                    <a:pt x="4" y="63"/>
                    <a:pt x="8" y="63"/>
                    <a:pt x="12" y="63"/>
                  </a:cubicBezTo>
                  <a:cubicBezTo>
                    <a:pt x="19" y="63"/>
                    <a:pt x="22" y="61"/>
                    <a:pt x="28" y="61"/>
                  </a:cubicBezTo>
                  <a:cubicBezTo>
                    <a:pt x="31" y="62"/>
                    <a:pt x="41" y="70"/>
                    <a:pt x="51" y="71"/>
                  </a:cubicBezTo>
                  <a:cubicBezTo>
                    <a:pt x="68" y="74"/>
                    <a:pt x="87" y="70"/>
                    <a:pt x="84" y="58"/>
                  </a:cubicBezTo>
                  <a:close/>
                  <a:moveTo>
                    <a:pt x="27" y="20"/>
                  </a:moveTo>
                  <a:cubicBezTo>
                    <a:pt x="24" y="19"/>
                    <a:pt x="25" y="15"/>
                    <a:pt x="23" y="14"/>
                  </a:cubicBezTo>
                  <a:cubicBezTo>
                    <a:pt x="21" y="12"/>
                    <a:pt x="18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1" y="7"/>
                    <a:pt x="26" y="4"/>
                    <a:pt x="29" y="6"/>
                  </a:cubicBezTo>
                  <a:cubicBezTo>
                    <a:pt x="30" y="7"/>
                    <a:pt x="34" y="16"/>
                    <a:pt x="34" y="17"/>
                  </a:cubicBezTo>
                  <a:cubicBezTo>
                    <a:pt x="34" y="20"/>
                    <a:pt x="30" y="22"/>
                    <a:pt x="27" y="20"/>
                  </a:cubicBezTo>
                  <a:close/>
                  <a:moveTo>
                    <a:pt x="39" y="25"/>
                  </a:moveTo>
                  <a:cubicBezTo>
                    <a:pt x="41" y="23"/>
                    <a:pt x="41" y="23"/>
                    <a:pt x="41" y="23"/>
                  </a:cubicBezTo>
                  <a:cubicBezTo>
                    <a:pt x="43" y="22"/>
                    <a:pt x="45" y="26"/>
                    <a:pt x="47" y="29"/>
                  </a:cubicBezTo>
                  <a:cubicBezTo>
                    <a:pt x="50" y="34"/>
                    <a:pt x="48" y="36"/>
                    <a:pt x="48" y="41"/>
                  </a:cubicBezTo>
                  <a:cubicBezTo>
                    <a:pt x="45" y="42"/>
                    <a:pt x="40" y="42"/>
                    <a:pt x="38" y="40"/>
                  </a:cubicBezTo>
                  <a:cubicBezTo>
                    <a:pt x="37" y="38"/>
                    <a:pt x="33" y="33"/>
                    <a:pt x="33" y="31"/>
                  </a:cubicBezTo>
                  <a:cubicBezTo>
                    <a:pt x="32" y="26"/>
                    <a:pt x="37" y="27"/>
                    <a:pt x="39" y="25"/>
                  </a:cubicBezTo>
                  <a:close/>
                  <a:moveTo>
                    <a:pt x="57" y="66"/>
                  </a:moveTo>
                  <a:cubicBezTo>
                    <a:pt x="56" y="66"/>
                    <a:pt x="54" y="65"/>
                    <a:pt x="53" y="65"/>
                  </a:cubicBezTo>
                  <a:cubicBezTo>
                    <a:pt x="51" y="64"/>
                    <a:pt x="48" y="65"/>
                    <a:pt x="46" y="65"/>
                  </a:cubicBezTo>
                  <a:cubicBezTo>
                    <a:pt x="41" y="63"/>
                    <a:pt x="40" y="58"/>
                    <a:pt x="35" y="55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41" y="53"/>
                    <a:pt x="41" y="55"/>
                    <a:pt x="43" y="57"/>
                  </a:cubicBezTo>
                  <a:cubicBezTo>
                    <a:pt x="46" y="58"/>
                    <a:pt x="48" y="58"/>
                    <a:pt x="51" y="58"/>
                  </a:cubicBezTo>
                  <a:cubicBezTo>
                    <a:pt x="56" y="59"/>
                    <a:pt x="59" y="60"/>
                    <a:pt x="57" y="66"/>
                  </a:cubicBezTo>
                  <a:close/>
                  <a:moveTo>
                    <a:pt x="58" y="50"/>
                  </a:moveTo>
                  <a:cubicBezTo>
                    <a:pt x="56" y="46"/>
                    <a:pt x="57" y="42"/>
                    <a:pt x="54" y="39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7" y="39"/>
                    <a:pt x="62" y="38"/>
                    <a:pt x="65" y="38"/>
                  </a:cubicBezTo>
                  <a:cubicBezTo>
                    <a:pt x="66" y="41"/>
                    <a:pt x="65" y="44"/>
                    <a:pt x="66" y="47"/>
                  </a:cubicBezTo>
                  <a:cubicBezTo>
                    <a:pt x="66" y="51"/>
                    <a:pt x="68" y="55"/>
                    <a:pt x="68" y="58"/>
                  </a:cubicBezTo>
                  <a:cubicBezTo>
                    <a:pt x="66" y="56"/>
                    <a:pt x="60" y="53"/>
                    <a:pt x="58" y="50"/>
                  </a:cubicBezTo>
                  <a:close/>
                </a:path>
              </a:pathLst>
            </a:cu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0" name="Freeform 452">
              <a:extLst>
                <a:ext uri="{FF2B5EF4-FFF2-40B4-BE49-F238E27FC236}">
                  <a16:creationId xmlns:a16="http://schemas.microsoft.com/office/drawing/2014/main" id="{5560C9FD-3230-4761-9727-95882D0471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4" y="3394"/>
              <a:ext cx="102" cy="269"/>
            </a:xfrm>
            <a:custGeom>
              <a:avLst/>
              <a:gdLst>
                <a:gd name="T0" fmla="*/ 416 w 49"/>
                <a:gd name="T1" fmla="*/ 364 h 122"/>
                <a:gd name="T2" fmla="*/ 368 w 49"/>
                <a:gd name="T3" fmla="*/ 302 h 122"/>
                <a:gd name="T4" fmla="*/ 416 w 49"/>
                <a:gd name="T5" fmla="*/ 238 h 122"/>
                <a:gd name="T6" fmla="*/ 400 w 49"/>
                <a:gd name="T7" fmla="*/ 170 h 122"/>
                <a:gd name="T8" fmla="*/ 400 w 49"/>
                <a:gd name="T9" fmla="*/ 170 h 122"/>
                <a:gd name="T10" fmla="*/ 325 w 49"/>
                <a:gd name="T11" fmla="*/ 53 h 122"/>
                <a:gd name="T12" fmla="*/ 325 w 49"/>
                <a:gd name="T13" fmla="*/ 44 h 122"/>
                <a:gd name="T14" fmla="*/ 269 w 49"/>
                <a:gd name="T15" fmla="*/ 0 h 122"/>
                <a:gd name="T16" fmla="*/ 252 w 49"/>
                <a:gd name="T17" fmla="*/ 181 h 122"/>
                <a:gd name="T18" fmla="*/ 252 w 49"/>
                <a:gd name="T19" fmla="*/ 205 h 122"/>
                <a:gd name="T20" fmla="*/ 0 w 49"/>
                <a:gd name="T21" fmla="*/ 666 h 122"/>
                <a:gd name="T22" fmla="*/ 100 w 49"/>
                <a:gd name="T23" fmla="*/ 891 h 122"/>
                <a:gd name="T24" fmla="*/ 44 w 49"/>
                <a:gd name="T25" fmla="*/ 1202 h 122"/>
                <a:gd name="T26" fmla="*/ 269 w 49"/>
                <a:gd name="T27" fmla="*/ 1263 h 122"/>
                <a:gd name="T28" fmla="*/ 308 w 49"/>
                <a:gd name="T29" fmla="*/ 1288 h 122"/>
                <a:gd name="T30" fmla="*/ 325 w 49"/>
                <a:gd name="T31" fmla="*/ 1299 h 122"/>
                <a:gd name="T32" fmla="*/ 325 w 49"/>
                <a:gd name="T33" fmla="*/ 1299 h 122"/>
                <a:gd name="T34" fmla="*/ 333 w 49"/>
                <a:gd name="T35" fmla="*/ 1219 h 122"/>
                <a:gd name="T36" fmla="*/ 252 w 49"/>
                <a:gd name="T37" fmla="*/ 1166 h 122"/>
                <a:gd name="T38" fmla="*/ 252 w 49"/>
                <a:gd name="T39" fmla="*/ 1138 h 122"/>
                <a:gd name="T40" fmla="*/ 333 w 49"/>
                <a:gd name="T41" fmla="*/ 1085 h 122"/>
                <a:gd name="T42" fmla="*/ 333 w 49"/>
                <a:gd name="T43" fmla="*/ 1005 h 122"/>
                <a:gd name="T44" fmla="*/ 333 w 49"/>
                <a:gd name="T45" fmla="*/ 900 h 122"/>
                <a:gd name="T46" fmla="*/ 316 w 49"/>
                <a:gd name="T47" fmla="*/ 900 h 122"/>
                <a:gd name="T48" fmla="*/ 300 w 49"/>
                <a:gd name="T49" fmla="*/ 710 h 122"/>
                <a:gd name="T50" fmla="*/ 341 w 49"/>
                <a:gd name="T51" fmla="*/ 657 h 122"/>
                <a:gd name="T52" fmla="*/ 368 w 49"/>
                <a:gd name="T53" fmla="*/ 666 h 122"/>
                <a:gd name="T54" fmla="*/ 368 w 49"/>
                <a:gd name="T55" fmla="*/ 666 h 122"/>
                <a:gd name="T56" fmla="*/ 416 w 49"/>
                <a:gd name="T57" fmla="*/ 589 h 122"/>
                <a:gd name="T58" fmla="*/ 377 w 49"/>
                <a:gd name="T59" fmla="*/ 569 h 122"/>
                <a:gd name="T60" fmla="*/ 333 w 49"/>
                <a:gd name="T61" fmla="*/ 545 h 122"/>
                <a:gd name="T62" fmla="*/ 289 w 49"/>
                <a:gd name="T63" fmla="*/ 545 h 122"/>
                <a:gd name="T64" fmla="*/ 252 w 49"/>
                <a:gd name="T65" fmla="*/ 505 h 122"/>
                <a:gd name="T66" fmla="*/ 300 w 49"/>
                <a:gd name="T67" fmla="*/ 331 h 122"/>
                <a:gd name="T68" fmla="*/ 333 w 49"/>
                <a:gd name="T69" fmla="*/ 375 h 122"/>
                <a:gd name="T70" fmla="*/ 400 w 49"/>
                <a:gd name="T71" fmla="*/ 437 h 122"/>
                <a:gd name="T72" fmla="*/ 433 w 49"/>
                <a:gd name="T73" fmla="*/ 481 h 122"/>
                <a:gd name="T74" fmla="*/ 441 w 49"/>
                <a:gd name="T75" fmla="*/ 384 h 122"/>
                <a:gd name="T76" fmla="*/ 416 w 49"/>
                <a:gd name="T77" fmla="*/ 364 h 122"/>
                <a:gd name="T78" fmla="*/ 100 w 49"/>
                <a:gd name="T79" fmla="*/ 719 h 122"/>
                <a:gd name="T80" fmla="*/ 100 w 49"/>
                <a:gd name="T81" fmla="*/ 686 h 122"/>
                <a:gd name="T82" fmla="*/ 173 w 49"/>
                <a:gd name="T83" fmla="*/ 633 h 122"/>
                <a:gd name="T84" fmla="*/ 225 w 49"/>
                <a:gd name="T85" fmla="*/ 642 h 122"/>
                <a:gd name="T86" fmla="*/ 208 w 49"/>
                <a:gd name="T87" fmla="*/ 695 h 122"/>
                <a:gd name="T88" fmla="*/ 208 w 49"/>
                <a:gd name="T89" fmla="*/ 750 h 122"/>
                <a:gd name="T90" fmla="*/ 160 w 49"/>
                <a:gd name="T91" fmla="*/ 856 h 122"/>
                <a:gd name="T92" fmla="*/ 100 w 49"/>
                <a:gd name="T93" fmla="*/ 719 h 122"/>
                <a:gd name="T94" fmla="*/ 233 w 49"/>
                <a:gd name="T95" fmla="*/ 1030 h 122"/>
                <a:gd name="T96" fmla="*/ 200 w 49"/>
                <a:gd name="T97" fmla="*/ 1113 h 122"/>
                <a:gd name="T98" fmla="*/ 152 w 49"/>
                <a:gd name="T99" fmla="*/ 1158 h 122"/>
                <a:gd name="T100" fmla="*/ 160 w 49"/>
                <a:gd name="T101" fmla="*/ 1030 h 122"/>
                <a:gd name="T102" fmla="*/ 152 w 49"/>
                <a:gd name="T103" fmla="*/ 953 h 122"/>
                <a:gd name="T104" fmla="*/ 208 w 49"/>
                <a:gd name="T105" fmla="*/ 908 h 122"/>
                <a:gd name="T106" fmla="*/ 225 w 49"/>
                <a:gd name="T107" fmla="*/ 933 h 122"/>
                <a:gd name="T108" fmla="*/ 233 w 49"/>
                <a:gd name="T109" fmla="*/ 1030 h 12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9" h="122">
                  <a:moveTo>
                    <a:pt x="46" y="34"/>
                  </a:moveTo>
                  <a:cubicBezTo>
                    <a:pt x="44" y="33"/>
                    <a:pt x="41" y="31"/>
                    <a:pt x="41" y="28"/>
                  </a:cubicBezTo>
                  <a:cubicBezTo>
                    <a:pt x="41" y="25"/>
                    <a:pt x="44" y="24"/>
                    <a:pt x="46" y="22"/>
                  </a:cubicBezTo>
                  <a:cubicBezTo>
                    <a:pt x="45" y="20"/>
                    <a:pt x="44" y="18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2" y="10"/>
                    <a:pt x="36" y="11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4" y="3"/>
                    <a:pt x="32" y="1"/>
                    <a:pt x="30" y="0"/>
                  </a:cubicBezTo>
                  <a:cubicBezTo>
                    <a:pt x="30" y="7"/>
                    <a:pt x="30" y="14"/>
                    <a:pt x="28" y="17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30" y="37"/>
                    <a:pt x="15" y="54"/>
                    <a:pt x="0" y="62"/>
                  </a:cubicBezTo>
                  <a:cubicBezTo>
                    <a:pt x="5" y="68"/>
                    <a:pt x="10" y="75"/>
                    <a:pt x="11" y="83"/>
                  </a:cubicBezTo>
                  <a:cubicBezTo>
                    <a:pt x="12" y="93"/>
                    <a:pt x="4" y="104"/>
                    <a:pt x="5" y="112"/>
                  </a:cubicBezTo>
                  <a:cubicBezTo>
                    <a:pt x="7" y="122"/>
                    <a:pt x="21" y="116"/>
                    <a:pt x="30" y="118"/>
                  </a:cubicBezTo>
                  <a:cubicBezTo>
                    <a:pt x="31" y="119"/>
                    <a:pt x="32" y="119"/>
                    <a:pt x="34" y="120"/>
                  </a:cubicBezTo>
                  <a:cubicBezTo>
                    <a:pt x="34" y="120"/>
                    <a:pt x="35" y="120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19"/>
                    <a:pt x="37" y="116"/>
                    <a:pt x="37" y="114"/>
                  </a:cubicBezTo>
                  <a:cubicBezTo>
                    <a:pt x="34" y="112"/>
                    <a:pt x="30" y="110"/>
                    <a:pt x="28" y="109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30" y="104"/>
                    <a:pt x="34" y="102"/>
                    <a:pt x="37" y="101"/>
                  </a:cubicBezTo>
                  <a:cubicBezTo>
                    <a:pt x="37" y="98"/>
                    <a:pt x="37" y="96"/>
                    <a:pt x="37" y="94"/>
                  </a:cubicBezTo>
                  <a:cubicBezTo>
                    <a:pt x="37" y="91"/>
                    <a:pt x="37" y="88"/>
                    <a:pt x="37" y="84"/>
                  </a:cubicBezTo>
                  <a:cubicBezTo>
                    <a:pt x="36" y="84"/>
                    <a:pt x="35" y="84"/>
                    <a:pt x="35" y="84"/>
                  </a:cubicBezTo>
                  <a:cubicBezTo>
                    <a:pt x="29" y="81"/>
                    <a:pt x="30" y="70"/>
                    <a:pt x="33" y="66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40" y="60"/>
                    <a:pt x="40" y="61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3" y="59"/>
                    <a:pt x="44" y="58"/>
                    <a:pt x="46" y="55"/>
                  </a:cubicBezTo>
                  <a:cubicBezTo>
                    <a:pt x="45" y="55"/>
                    <a:pt x="44" y="54"/>
                    <a:pt x="42" y="53"/>
                  </a:cubicBezTo>
                  <a:cubicBezTo>
                    <a:pt x="41" y="52"/>
                    <a:pt x="39" y="51"/>
                    <a:pt x="37" y="51"/>
                  </a:cubicBezTo>
                  <a:cubicBezTo>
                    <a:pt x="35" y="50"/>
                    <a:pt x="33" y="51"/>
                    <a:pt x="32" y="51"/>
                  </a:cubicBezTo>
                  <a:cubicBezTo>
                    <a:pt x="30" y="50"/>
                    <a:pt x="29" y="49"/>
                    <a:pt x="28" y="47"/>
                  </a:cubicBezTo>
                  <a:cubicBezTo>
                    <a:pt x="28" y="42"/>
                    <a:pt x="33" y="36"/>
                    <a:pt x="33" y="31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9" y="39"/>
                    <a:pt x="41" y="39"/>
                    <a:pt x="44" y="41"/>
                  </a:cubicBezTo>
                  <a:cubicBezTo>
                    <a:pt x="47" y="43"/>
                    <a:pt x="48" y="43"/>
                    <a:pt x="48" y="45"/>
                  </a:cubicBezTo>
                  <a:cubicBezTo>
                    <a:pt x="48" y="42"/>
                    <a:pt x="48" y="38"/>
                    <a:pt x="49" y="36"/>
                  </a:cubicBezTo>
                  <a:cubicBezTo>
                    <a:pt x="48" y="36"/>
                    <a:pt x="47" y="35"/>
                    <a:pt x="46" y="34"/>
                  </a:cubicBezTo>
                  <a:close/>
                  <a:moveTo>
                    <a:pt x="11" y="67"/>
                  </a:moveTo>
                  <a:cubicBezTo>
                    <a:pt x="11" y="64"/>
                    <a:pt x="11" y="64"/>
                    <a:pt x="11" y="64"/>
                  </a:cubicBezTo>
                  <a:cubicBezTo>
                    <a:pt x="13" y="62"/>
                    <a:pt x="16" y="61"/>
                    <a:pt x="19" y="59"/>
                  </a:cubicBezTo>
                  <a:cubicBezTo>
                    <a:pt x="22" y="57"/>
                    <a:pt x="24" y="54"/>
                    <a:pt x="25" y="60"/>
                  </a:cubicBezTo>
                  <a:cubicBezTo>
                    <a:pt x="25" y="62"/>
                    <a:pt x="23" y="63"/>
                    <a:pt x="23" y="65"/>
                  </a:cubicBezTo>
                  <a:cubicBezTo>
                    <a:pt x="22" y="67"/>
                    <a:pt x="23" y="68"/>
                    <a:pt x="23" y="70"/>
                  </a:cubicBezTo>
                  <a:cubicBezTo>
                    <a:pt x="23" y="73"/>
                    <a:pt x="22" y="78"/>
                    <a:pt x="18" y="80"/>
                  </a:cubicBezTo>
                  <a:cubicBezTo>
                    <a:pt x="15" y="76"/>
                    <a:pt x="14" y="70"/>
                    <a:pt x="11" y="67"/>
                  </a:cubicBezTo>
                  <a:close/>
                  <a:moveTo>
                    <a:pt x="26" y="96"/>
                  </a:moveTo>
                  <a:cubicBezTo>
                    <a:pt x="22" y="99"/>
                    <a:pt x="23" y="100"/>
                    <a:pt x="22" y="104"/>
                  </a:cubicBezTo>
                  <a:cubicBezTo>
                    <a:pt x="21" y="106"/>
                    <a:pt x="20" y="110"/>
                    <a:pt x="17" y="108"/>
                  </a:cubicBezTo>
                  <a:cubicBezTo>
                    <a:pt x="15" y="106"/>
                    <a:pt x="18" y="99"/>
                    <a:pt x="18" y="96"/>
                  </a:cubicBezTo>
                  <a:cubicBezTo>
                    <a:pt x="18" y="94"/>
                    <a:pt x="16" y="92"/>
                    <a:pt x="17" y="89"/>
                  </a:cubicBezTo>
                  <a:cubicBezTo>
                    <a:pt x="18" y="88"/>
                    <a:pt x="21" y="87"/>
                    <a:pt x="23" y="85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32" y="87"/>
                    <a:pt x="28" y="93"/>
                    <a:pt x="26" y="96"/>
                  </a:cubicBezTo>
                  <a:close/>
                </a:path>
              </a:pathLst>
            </a:cu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Freeform 453">
              <a:extLst>
                <a:ext uri="{FF2B5EF4-FFF2-40B4-BE49-F238E27FC236}">
                  <a16:creationId xmlns:a16="http://schemas.microsoft.com/office/drawing/2014/main" id="{9BA7AEB9-170D-4724-9716-BEAAC70AD8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2" y="3332"/>
              <a:ext cx="124" cy="359"/>
            </a:xfrm>
            <a:custGeom>
              <a:avLst/>
              <a:gdLst>
                <a:gd name="T0" fmla="*/ 488 w 60"/>
                <a:gd name="T1" fmla="*/ 427 h 163"/>
                <a:gd name="T2" fmla="*/ 184 w 60"/>
                <a:gd name="T3" fmla="*/ 126 h 163"/>
                <a:gd name="T4" fmla="*/ 17 w 60"/>
                <a:gd name="T5" fmla="*/ 302 h 163"/>
                <a:gd name="T6" fmla="*/ 72 w 60"/>
                <a:gd name="T7" fmla="*/ 339 h 163"/>
                <a:gd name="T8" fmla="*/ 89 w 60"/>
                <a:gd name="T9" fmla="*/ 170 h 163"/>
                <a:gd name="T10" fmla="*/ 157 w 60"/>
                <a:gd name="T11" fmla="*/ 533 h 163"/>
                <a:gd name="T12" fmla="*/ 213 w 60"/>
                <a:gd name="T13" fmla="*/ 533 h 163"/>
                <a:gd name="T14" fmla="*/ 176 w 60"/>
                <a:gd name="T15" fmla="*/ 782 h 163"/>
                <a:gd name="T16" fmla="*/ 157 w 60"/>
                <a:gd name="T17" fmla="*/ 888 h 163"/>
                <a:gd name="T18" fmla="*/ 116 w 60"/>
                <a:gd name="T19" fmla="*/ 1024 h 163"/>
                <a:gd name="T20" fmla="*/ 184 w 60"/>
                <a:gd name="T21" fmla="*/ 1198 h 163"/>
                <a:gd name="T22" fmla="*/ 81 w 60"/>
                <a:gd name="T23" fmla="*/ 1304 h 163"/>
                <a:gd name="T24" fmla="*/ 141 w 60"/>
                <a:gd name="T25" fmla="*/ 1388 h 163"/>
                <a:gd name="T26" fmla="*/ 81 w 60"/>
                <a:gd name="T27" fmla="*/ 1517 h 163"/>
                <a:gd name="T28" fmla="*/ 72 w 60"/>
                <a:gd name="T29" fmla="*/ 1590 h 163"/>
                <a:gd name="T30" fmla="*/ 256 w 60"/>
                <a:gd name="T31" fmla="*/ 1742 h 163"/>
                <a:gd name="T32" fmla="*/ 192 w 60"/>
                <a:gd name="T33" fmla="*/ 1601 h 163"/>
                <a:gd name="T34" fmla="*/ 213 w 60"/>
                <a:gd name="T35" fmla="*/ 1562 h 163"/>
                <a:gd name="T36" fmla="*/ 529 w 60"/>
                <a:gd name="T37" fmla="*/ 879 h 163"/>
                <a:gd name="T38" fmla="*/ 405 w 60"/>
                <a:gd name="T39" fmla="*/ 311 h 163"/>
                <a:gd name="T40" fmla="*/ 300 w 60"/>
                <a:gd name="T41" fmla="*/ 178 h 163"/>
                <a:gd name="T42" fmla="*/ 248 w 60"/>
                <a:gd name="T43" fmla="*/ 311 h 163"/>
                <a:gd name="T44" fmla="*/ 265 w 60"/>
                <a:gd name="T45" fmla="*/ 233 h 163"/>
                <a:gd name="T46" fmla="*/ 389 w 60"/>
                <a:gd name="T47" fmla="*/ 427 h 163"/>
                <a:gd name="T48" fmla="*/ 265 w 60"/>
                <a:gd name="T49" fmla="*/ 427 h 163"/>
                <a:gd name="T50" fmla="*/ 364 w 60"/>
                <a:gd name="T51" fmla="*/ 557 h 163"/>
                <a:gd name="T52" fmla="*/ 291 w 60"/>
                <a:gd name="T53" fmla="*/ 524 h 163"/>
                <a:gd name="T54" fmla="*/ 265 w 60"/>
                <a:gd name="T55" fmla="*/ 855 h 163"/>
                <a:gd name="T56" fmla="*/ 308 w 60"/>
                <a:gd name="T57" fmla="*/ 738 h 163"/>
                <a:gd name="T58" fmla="*/ 364 w 60"/>
                <a:gd name="T59" fmla="*/ 641 h 163"/>
                <a:gd name="T60" fmla="*/ 397 w 60"/>
                <a:gd name="T61" fmla="*/ 824 h 163"/>
                <a:gd name="T62" fmla="*/ 265 w 60"/>
                <a:gd name="T63" fmla="*/ 855 h 16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0" h="163">
                  <a:moveTo>
                    <a:pt x="60" y="82"/>
                  </a:moveTo>
                  <a:cubicBezTo>
                    <a:pt x="49" y="73"/>
                    <a:pt x="35" y="49"/>
                    <a:pt x="55" y="40"/>
                  </a:cubicBezTo>
                  <a:cubicBezTo>
                    <a:pt x="46" y="34"/>
                    <a:pt x="54" y="17"/>
                    <a:pt x="54" y="8"/>
                  </a:cubicBezTo>
                  <a:cubicBezTo>
                    <a:pt x="41" y="11"/>
                    <a:pt x="35" y="16"/>
                    <a:pt x="21" y="12"/>
                  </a:cubicBezTo>
                  <a:cubicBezTo>
                    <a:pt x="15" y="11"/>
                    <a:pt x="0" y="7"/>
                    <a:pt x="0" y="0"/>
                  </a:cubicBezTo>
                  <a:cubicBezTo>
                    <a:pt x="0" y="5"/>
                    <a:pt x="2" y="17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4" y="29"/>
                    <a:pt x="6" y="31"/>
                    <a:pt x="8" y="32"/>
                  </a:cubicBezTo>
                  <a:cubicBezTo>
                    <a:pt x="9" y="27"/>
                    <a:pt x="9" y="21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4" y="20"/>
                    <a:pt x="29" y="42"/>
                    <a:pt x="16" y="44"/>
                  </a:cubicBezTo>
                  <a:cubicBezTo>
                    <a:pt x="16" y="46"/>
                    <a:pt x="17" y="48"/>
                    <a:pt x="18" y="50"/>
                  </a:cubicBezTo>
                  <a:cubicBezTo>
                    <a:pt x="19" y="50"/>
                    <a:pt x="21" y="49"/>
                    <a:pt x="21" y="48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31" y="52"/>
                    <a:pt x="30" y="65"/>
                    <a:pt x="21" y="64"/>
                  </a:cubicBezTo>
                  <a:cubicBezTo>
                    <a:pt x="20" y="66"/>
                    <a:pt x="20" y="70"/>
                    <a:pt x="20" y="73"/>
                  </a:cubicBezTo>
                  <a:cubicBezTo>
                    <a:pt x="20" y="73"/>
                    <a:pt x="20" y="74"/>
                    <a:pt x="20" y="75"/>
                  </a:cubicBezTo>
                  <a:cubicBezTo>
                    <a:pt x="22" y="80"/>
                    <a:pt x="21" y="83"/>
                    <a:pt x="18" y="83"/>
                  </a:cubicBezTo>
                  <a:cubicBezTo>
                    <a:pt x="16" y="86"/>
                    <a:pt x="15" y="87"/>
                    <a:pt x="13" y="90"/>
                  </a:cubicBezTo>
                  <a:cubicBezTo>
                    <a:pt x="14" y="92"/>
                    <a:pt x="12" y="95"/>
                    <a:pt x="13" y="96"/>
                  </a:cubicBezTo>
                  <a:cubicBezTo>
                    <a:pt x="14" y="98"/>
                    <a:pt x="16" y="98"/>
                    <a:pt x="17" y="100"/>
                  </a:cubicBezTo>
                  <a:cubicBezTo>
                    <a:pt x="21" y="103"/>
                    <a:pt x="21" y="106"/>
                    <a:pt x="21" y="112"/>
                  </a:cubicBezTo>
                  <a:cubicBezTo>
                    <a:pt x="18" y="112"/>
                    <a:pt x="12" y="113"/>
                    <a:pt x="9" y="112"/>
                  </a:cubicBezTo>
                  <a:cubicBezTo>
                    <a:pt x="9" y="116"/>
                    <a:pt x="9" y="119"/>
                    <a:pt x="9" y="122"/>
                  </a:cubicBezTo>
                  <a:cubicBezTo>
                    <a:pt x="9" y="124"/>
                    <a:pt x="9" y="126"/>
                    <a:pt x="9" y="129"/>
                  </a:cubicBezTo>
                  <a:cubicBezTo>
                    <a:pt x="12" y="128"/>
                    <a:pt x="14" y="128"/>
                    <a:pt x="16" y="130"/>
                  </a:cubicBezTo>
                  <a:cubicBezTo>
                    <a:pt x="19" y="133"/>
                    <a:pt x="18" y="141"/>
                    <a:pt x="16" y="145"/>
                  </a:cubicBezTo>
                  <a:cubicBezTo>
                    <a:pt x="14" y="145"/>
                    <a:pt x="11" y="144"/>
                    <a:pt x="9" y="142"/>
                  </a:cubicBezTo>
                  <a:cubicBezTo>
                    <a:pt x="9" y="144"/>
                    <a:pt x="8" y="147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16" y="153"/>
                    <a:pt x="21" y="160"/>
                    <a:pt x="29" y="163"/>
                  </a:cubicBezTo>
                  <a:cubicBezTo>
                    <a:pt x="28" y="161"/>
                    <a:pt x="27" y="157"/>
                    <a:pt x="26" y="152"/>
                  </a:cubicBezTo>
                  <a:cubicBezTo>
                    <a:pt x="25" y="153"/>
                    <a:pt x="23" y="152"/>
                    <a:pt x="22" y="150"/>
                  </a:cubicBezTo>
                  <a:cubicBezTo>
                    <a:pt x="23" y="148"/>
                    <a:pt x="23" y="148"/>
                    <a:pt x="23" y="148"/>
                  </a:cubicBezTo>
                  <a:cubicBezTo>
                    <a:pt x="24" y="147"/>
                    <a:pt x="24" y="146"/>
                    <a:pt x="24" y="146"/>
                  </a:cubicBezTo>
                  <a:cubicBezTo>
                    <a:pt x="21" y="131"/>
                    <a:pt x="19" y="114"/>
                    <a:pt x="30" y="116"/>
                  </a:cubicBezTo>
                  <a:cubicBezTo>
                    <a:pt x="20" y="96"/>
                    <a:pt x="43" y="82"/>
                    <a:pt x="60" y="82"/>
                  </a:cubicBezTo>
                  <a:close/>
                  <a:moveTo>
                    <a:pt x="47" y="16"/>
                  </a:moveTo>
                  <a:cubicBezTo>
                    <a:pt x="49" y="17"/>
                    <a:pt x="46" y="26"/>
                    <a:pt x="46" y="29"/>
                  </a:cubicBezTo>
                  <a:cubicBezTo>
                    <a:pt x="40" y="27"/>
                    <a:pt x="38" y="23"/>
                    <a:pt x="34" y="19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7" y="18"/>
                    <a:pt x="45" y="13"/>
                    <a:pt x="47" y="16"/>
                  </a:cubicBezTo>
                  <a:close/>
                  <a:moveTo>
                    <a:pt x="28" y="29"/>
                  </a:moveTo>
                  <a:cubicBezTo>
                    <a:pt x="27" y="26"/>
                    <a:pt x="23" y="22"/>
                    <a:pt x="28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3" y="24"/>
                    <a:pt x="34" y="28"/>
                    <a:pt x="37" y="31"/>
                  </a:cubicBezTo>
                  <a:cubicBezTo>
                    <a:pt x="41" y="33"/>
                    <a:pt x="43" y="35"/>
                    <a:pt x="44" y="40"/>
                  </a:cubicBezTo>
                  <a:cubicBezTo>
                    <a:pt x="42" y="42"/>
                    <a:pt x="41" y="42"/>
                    <a:pt x="38" y="42"/>
                  </a:cubicBezTo>
                  <a:cubicBezTo>
                    <a:pt x="33" y="44"/>
                    <a:pt x="31" y="45"/>
                    <a:pt x="30" y="40"/>
                  </a:cubicBezTo>
                  <a:cubicBezTo>
                    <a:pt x="29" y="36"/>
                    <a:pt x="30" y="33"/>
                    <a:pt x="28" y="29"/>
                  </a:cubicBezTo>
                  <a:close/>
                  <a:moveTo>
                    <a:pt x="41" y="52"/>
                  </a:moveTo>
                  <a:cubicBezTo>
                    <a:pt x="38" y="54"/>
                    <a:pt x="33" y="56"/>
                    <a:pt x="33" y="51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6" y="46"/>
                    <a:pt x="40" y="48"/>
                    <a:pt x="41" y="52"/>
                  </a:cubicBezTo>
                  <a:close/>
                  <a:moveTo>
                    <a:pt x="30" y="80"/>
                  </a:moveTo>
                  <a:cubicBezTo>
                    <a:pt x="27" y="78"/>
                    <a:pt x="22" y="71"/>
                    <a:pt x="27" y="69"/>
                  </a:cubicBezTo>
                  <a:cubicBezTo>
                    <a:pt x="29" y="68"/>
                    <a:pt x="33" y="70"/>
                    <a:pt x="35" y="69"/>
                  </a:cubicBezTo>
                  <a:cubicBezTo>
                    <a:pt x="38" y="68"/>
                    <a:pt x="39" y="65"/>
                    <a:pt x="39" y="63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2" y="64"/>
                    <a:pt x="42" y="67"/>
                    <a:pt x="43" y="70"/>
                  </a:cubicBezTo>
                  <a:cubicBezTo>
                    <a:pt x="44" y="73"/>
                    <a:pt x="46" y="74"/>
                    <a:pt x="45" y="77"/>
                  </a:cubicBezTo>
                  <a:cubicBezTo>
                    <a:pt x="44" y="79"/>
                    <a:pt x="39" y="81"/>
                    <a:pt x="37" y="82"/>
                  </a:cubicBezTo>
                  <a:cubicBezTo>
                    <a:pt x="33" y="83"/>
                    <a:pt x="33" y="83"/>
                    <a:pt x="30" y="8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2" name="Freeform 454">
              <a:extLst>
                <a:ext uri="{FF2B5EF4-FFF2-40B4-BE49-F238E27FC236}">
                  <a16:creationId xmlns:a16="http://schemas.microsoft.com/office/drawing/2014/main" id="{A18F809B-582A-43D9-A42F-7D2F563D98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1" y="3453"/>
              <a:ext cx="229" cy="408"/>
            </a:xfrm>
            <a:custGeom>
              <a:avLst/>
              <a:gdLst>
                <a:gd name="T0" fmla="*/ 264 w 111"/>
                <a:gd name="T1" fmla="*/ 1050 h 185"/>
                <a:gd name="T2" fmla="*/ 239 w 111"/>
                <a:gd name="T3" fmla="*/ 1074 h 185"/>
                <a:gd name="T4" fmla="*/ 893 w 111"/>
                <a:gd name="T5" fmla="*/ 516 h 185"/>
                <a:gd name="T6" fmla="*/ 332 w 111"/>
                <a:gd name="T7" fmla="*/ 205 h 185"/>
                <a:gd name="T8" fmla="*/ 35 w 111"/>
                <a:gd name="T9" fmla="*/ 117 h 185"/>
                <a:gd name="T10" fmla="*/ 52 w 111"/>
                <a:gd name="T11" fmla="*/ 214 h 185"/>
                <a:gd name="T12" fmla="*/ 60 w 111"/>
                <a:gd name="T13" fmla="*/ 194 h 185"/>
                <a:gd name="T14" fmla="*/ 124 w 111"/>
                <a:gd name="T15" fmla="*/ 278 h 185"/>
                <a:gd name="T16" fmla="*/ 200 w 111"/>
                <a:gd name="T17" fmla="*/ 346 h 185"/>
                <a:gd name="T18" fmla="*/ 221 w 111"/>
                <a:gd name="T19" fmla="*/ 613 h 185"/>
                <a:gd name="T20" fmla="*/ 200 w 111"/>
                <a:gd name="T21" fmla="*/ 774 h 185"/>
                <a:gd name="T22" fmla="*/ 264 w 111"/>
                <a:gd name="T23" fmla="*/ 909 h 185"/>
                <a:gd name="T24" fmla="*/ 239 w 111"/>
                <a:gd name="T25" fmla="*/ 1061 h 185"/>
                <a:gd name="T26" fmla="*/ 264 w 111"/>
                <a:gd name="T27" fmla="*/ 1050 h 185"/>
                <a:gd name="T28" fmla="*/ 324 w 111"/>
                <a:gd name="T29" fmla="*/ 1246 h 185"/>
                <a:gd name="T30" fmla="*/ 157 w 111"/>
                <a:gd name="T31" fmla="*/ 1288 h 185"/>
                <a:gd name="T32" fmla="*/ 200 w 111"/>
                <a:gd name="T33" fmla="*/ 1493 h 185"/>
                <a:gd name="T34" fmla="*/ 200 w 111"/>
                <a:gd name="T35" fmla="*/ 1692 h 185"/>
                <a:gd name="T36" fmla="*/ 192 w 111"/>
                <a:gd name="T37" fmla="*/ 1747 h 185"/>
                <a:gd name="T38" fmla="*/ 221 w 111"/>
                <a:gd name="T39" fmla="*/ 1857 h 185"/>
                <a:gd name="T40" fmla="*/ 175 w 111"/>
                <a:gd name="T41" fmla="*/ 1921 h 185"/>
                <a:gd name="T42" fmla="*/ 316 w 111"/>
                <a:gd name="T43" fmla="*/ 1965 h 185"/>
                <a:gd name="T44" fmla="*/ 604 w 111"/>
                <a:gd name="T45" fmla="*/ 1663 h 185"/>
                <a:gd name="T46" fmla="*/ 957 w 111"/>
                <a:gd name="T47" fmla="*/ 719 h 185"/>
                <a:gd name="T48" fmla="*/ 621 w 111"/>
                <a:gd name="T49" fmla="*/ 463 h 185"/>
                <a:gd name="T50" fmla="*/ 569 w 111"/>
                <a:gd name="T51" fmla="*/ 622 h 185"/>
                <a:gd name="T52" fmla="*/ 528 w 111"/>
                <a:gd name="T53" fmla="*/ 803 h 185"/>
                <a:gd name="T54" fmla="*/ 369 w 111"/>
                <a:gd name="T55" fmla="*/ 545 h 185"/>
                <a:gd name="T56" fmla="*/ 569 w 111"/>
                <a:gd name="T57" fmla="*/ 492 h 185"/>
                <a:gd name="T58" fmla="*/ 580 w 111"/>
                <a:gd name="T59" fmla="*/ 1275 h 185"/>
                <a:gd name="T60" fmla="*/ 512 w 111"/>
                <a:gd name="T61" fmla="*/ 1352 h 185"/>
                <a:gd name="T62" fmla="*/ 388 w 111"/>
                <a:gd name="T63" fmla="*/ 1288 h 185"/>
                <a:gd name="T64" fmla="*/ 520 w 111"/>
                <a:gd name="T65" fmla="*/ 1105 h 185"/>
                <a:gd name="T66" fmla="*/ 545 w 111"/>
                <a:gd name="T67" fmla="*/ 214 h 185"/>
                <a:gd name="T68" fmla="*/ 404 w 111"/>
                <a:gd name="T69" fmla="*/ 291 h 185"/>
                <a:gd name="T70" fmla="*/ 545 w 111"/>
                <a:gd name="T71" fmla="*/ 214 h 185"/>
                <a:gd name="T72" fmla="*/ 380 w 111"/>
                <a:gd name="T73" fmla="*/ 346 h 185"/>
                <a:gd name="T74" fmla="*/ 332 w 111"/>
                <a:gd name="T75" fmla="*/ 437 h 185"/>
                <a:gd name="T76" fmla="*/ 316 w 111"/>
                <a:gd name="T77" fmla="*/ 988 h 185"/>
                <a:gd name="T78" fmla="*/ 353 w 111"/>
                <a:gd name="T79" fmla="*/ 836 h 185"/>
                <a:gd name="T80" fmla="*/ 437 w 111"/>
                <a:gd name="T81" fmla="*/ 977 h 185"/>
                <a:gd name="T82" fmla="*/ 316 w 111"/>
                <a:gd name="T83" fmla="*/ 988 h 185"/>
                <a:gd name="T84" fmla="*/ 396 w 111"/>
                <a:gd name="T85" fmla="*/ 1727 h 185"/>
                <a:gd name="T86" fmla="*/ 380 w 111"/>
                <a:gd name="T87" fmla="*/ 1577 h 185"/>
                <a:gd name="T88" fmla="*/ 553 w 111"/>
                <a:gd name="T89" fmla="*/ 1478 h 185"/>
                <a:gd name="T90" fmla="*/ 520 w 111"/>
                <a:gd name="T91" fmla="*/ 1586 h 185"/>
                <a:gd name="T92" fmla="*/ 712 w 111"/>
                <a:gd name="T93" fmla="*/ 1381 h 185"/>
                <a:gd name="T94" fmla="*/ 685 w 111"/>
                <a:gd name="T95" fmla="*/ 1191 h 185"/>
                <a:gd name="T96" fmla="*/ 792 w 111"/>
                <a:gd name="T97" fmla="*/ 1235 h 185"/>
                <a:gd name="T98" fmla="*/ 652 w 111"/>
                <a:gd name="T99" fmla="*/ 1041 h 185"/>
                <a:gd name="T100" fmla="*/ 569 w 111"/>
                <a:gd name="T101" fmla="*/ 1032 h 185"/>
                <a:gd name="T102" fmla="*/ 693 w 111"/>
                <a:gd name="T103" fmla="*/ 666 h 185"/>
                <a:gd name="T104" fmla="*/ 737 w 111"/>
                <a:gd name="T105" fmla="*/ 924 h 185"/>
                <a:gd name="T106" fmla="*/ 761 w 111"/>
                <a:gd name="T107" fmla="*/ 997 h 185"/>
                <a:gd name="T108" fmla="*/ 761 w 111"/>
                <a:gd name="T109" fmla="*/ 792 h 185"/>
                <a:gd name="T110" fmla="*/ 745 w 111"/>
                <a:gd name="T111" fmla="*/ 569 h 185"/>
                <a:gd name="T112" fmla="*/ 860 w 111"/>
                <a:gd name="T113" fmla="*/ 666 h 185"/>
                <a:gd name="T114" fmla="*/ 200 w 111"/>
                <a:gd name="T115" fmla="*/ 774 h 185"/>
                <a:gd name="T116" fmla="*/ 239 w 111"/>
                <a:gd name="T117" fmla="*/ 774 h 18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1" h="185">
                  <a:moveTo>
                    <a:pt x="27" y="100"/>
                  </a:moveTo>
                  <a:cubicBezTo>
                    <a:pt x="28" y="100"/>
                    <a:pt x="29" y="99"/>
                    <a:pt x="30" y="98"/>
                  </a:cubicBezTo>
                  <a:cubicBezTo>
                    <a:pt x="29" y="98"/>
                    <a:pt x="28" y="99"/>
                    <a:pt x="27" y="99"/>
                  </a:cubicBezTo>
                  <a:cubicBezTo>
                    <a:pt x="27" y="99"/>
                    <a:pt x="27" y="100"/>
                    <a:pt x="27" y="100"/>
                  </a:cubicBezTo>
                  <a:close/>
                  <a:moveTo>
                    <a:pt x="109" y="67"/>
                  </a:moveTo>
                  <a:cubicBezTo>
                    <a:pt x="107" y="60"/>
                    <a:pt x="102" y="55"/>
                    <a:pt x="102" y="48"/>
                  </a:cubicBezTo>
                  <a:cubicBezTo>
                    <a:pt x="74" y="50"/>
                    <a:pt x="72" y="13"/>
                    <a:pt x="57" y="0"/>
                  </a:cubicBezTo>
                  <a:cubicBezTo>
                    <a:pt x="50" y="6"/>
                    <a:pt x="50" y="18"/>
                    <a:pt x="38" y="19"/>
                  </a:cubicBezTo>
                  <a:cubicBezTo>
                    <a:pt x="28" y="20"/>
                    <a:pt x="20" y="11"/>
                    <a:pt x="13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2"/>
                    <a:pt x="1" y="13"/>
                    <a:pt x="0" y="14"/>
                  </a:cubicBezTo>
                  <a:cubicBezTo>
                    <a:pt x="2" y="16"/>
                    <a:pt x="4" y="18"/>
                    <a:pt x="6" y="20"/>
                  </a:cubicBezTo>
                  <a:cubicBezTo>
                    <a:pt x="6" y="20"/>
                    <a:pt x="6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1" y="15"/>
                    <a:pt x="12" y="14"/>
                    <a:pt x="14" y="18"/>
                  </a:cubicBezTo>
                  <a:cubicBezTo>
                    <a:pt x="15" y="20"/>
                    <a:pt x="16" y="25"/>
                    <a:pt x="14" y="26"/>
                  </a:cubicBezTo>
                  <a:cubicBezTo>
                    <a:pt x="15" y="28"/>
                    <a:pt x="17" y="30"/>
                    <a:pt x="18" y="32"/>
                  </a:cubicBezTo>
                  <a:cubicBezTo>
                    <a:pt x="20" y="32"/>
                    <a:pt x="22" y="32"/>
                    <a:pt x="23" y="32"/>
                  </a:cubicBezTo>
                  <a:cubicBezTo>
                    <a:pt x="33" y="34"/>
                    <a:pt x="30" y="45"/>
                    <a:pt x="27" y="52"/>
                  </a:cubicBezTo>
                  <a:cubicBezTo>
                    <a:pt x="27" y="54"/>
                    <a:pt x="26" y="55"/>
                    <a:pt x="25" y="57"/>
                  </a:cubicBezTo>
                  <a:cubicBezTo>
                    <a:pt x="25" y="59"/>
                    <a:pt x="25" y="62"/>
                    <a:pt x="24" y="64"/>
                  </a:cubicBezTo>
                  <a:cubicBezTo>
                    <a:pt x="24" y="68"/>
                    <a:pt x="24" y="70"/>
                    <a:pt x="23" y="72"/>
                  </a:cubicBezTo>
                  <a:cubicBezTo>
                    <a:pt x="27" y="71"/>
                    <a:pt x="30" y="64"/>
                    <a:pt x="32" y="73"/>
                  </a:cubicBezTo>
                  <a:cubicBezTo>
                    <a:pt x="33" y="76"/>
                    <a:pt x="30" y="81"/>
                    <a:pt x="30" y="85"/>
                  </a:cubicBezTo>
                  <a:cubicBezTo>
                    <a:pt x="29" y="90"/>
                    <a:pt x="30" y="94"/>
                    <a:pt x="26" y="95"/>
                  </a:cubicBezTo>
                  <a:cubicBezTo>
                    <a:pt x="27" y="96"/>
                    <a:pt x="27" y="98"/>
                    <a:pt x="27" y="99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32" y="98"/>
                    <a:pt x="34" y="99"/>
                    <a:pt x="35" y="100"/>
                  </a:cubicBezTo>
                  <a:cubicBezTo>
                    <a:pt x="40" y="104"/>
                    <a:pt x="37" y="111"/>
                    <a:pt x="37" y="116"/>
                  </a:cubicBezTo>
                  <a:cubicBezTo>
                    <a:pt x="36" y="122"/>
                    <a:pt x="32" y="131"/>
                    <a:pt x="25" y="129"/>
                  </a:cubicBezTo>
                  <a:cubicBezTo>
                    <a:pt x="20" y="128"/>
                    <a:pt x="20" y="124"/>
                    <a:pt x="18" y="120"/>
                  </a:cubicBezTo>
                  <a:cubicBezTo>
                    <a:pt x="18" y="121"/>
                    <a:pt x="18" y="122"/>
                    <a:pt x="18" y="123"/>
                  </a:cubicBezTo>
                  <a:cubicBezTo>
                    <a:pt x="17" y="129"/>
                    <a:pt x="21" y="133"/>
                    <a:pt x="23" y="139"/>
                  </a:cubicBezTo>
                  <a:cubicBezTo>
                    <a:pt x="24" y="137"/>
                    <a:pt x="26" y="138"/>
                    <a:pt x="28" y="141"/>
                  </a:cubicBezTo>
                  <a:cubicBezTo>
                    <a:pt x="31" y="146"/>
                    <a:pt x="30" y="160"/>
                    <a:pt x="23" y="158"/>
                  </a:cubicBezTo>
                  <a:cubicBezTo>
                    <a:pt x="22" y="159"/>
                    <a:pt x="22" y="161"/>
                    <a:pt x="22" y="162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22" y="163"/>
                    <a:pt x="22" y="163"/>
                    <a:pt x="23" y="163"/>
                  </a:cubicBezTo>
                  <a:cubicBezTo>
                    <a:pt x="28" y="164"/>
                    <a:pt x="27" y="171"/>
                    <a:pt x="25" y="173"/>
                  </a:cubicBezTo>
                  <a:cubicBezTo>
                    <a:pt x="24" y="175"/>
                    <a:pt x="22" y="176"/>
                    <a:pt x="20" y="177"/>
                  </a:cubicBezTo>
                  <a:cubicBezTo>
                    <a:pt x="20" y="177"/>
                    <a:pt x="20" y="178"/>
                    <a:pt x="20" y="179"/>
                  </a:cubicBezTo>
                  <a:cubicBezTo>
                    <a:pt x="19" y="181"/>
                    <a:pt x="17" y="182"/>
                    <a:pt x="16" y="184"/>
                  </a:cubicBezTo>
                  <a:cubicBezTo>
                    <a:pt x="23" y="182"/>
                    <a:pt x="29" y="185"/>
                    <a:pt x="36" y="183"/>
                  </a:cubicBezTo>
                  <a:cubicBezTo>
                    <a:pt x="43" y="181"/>
                    <a:pt x="47" y="171"/>
                    <a:pt x="50" y="166"/>
                  </a:cubicBezTo>
                  <a:cubicBezTo>
                    <a:pt x="56" y="159"/>
                    <a:pt x="59" y="158"/>
                    <a:pt x="69" y="155"/>
                  </a:cubicBezTo>
                  <a:cubicBezTo>
                    <a:pt x="95" y="146"/>
                    <a:pt x="91" y="121"/>
                    <a:pt x="101" y="99"/>
                  </a:cubicBezTo>
                  <a:cubicBezTo>
                    <a:pt x="106" y="90"/>
                    <a:pt x="111" y="78"/>
                    <a:pt x="109" y="67"/>
                  </a:cubicBezTo>
                  <a:close/>
                  <a:moveTo>
                    <a:pt x="72" y="43"/>
                  </a:moveTo>
                  <a:cubicBezTo>
                    <a:pt x="71" y="43"/>
                    <a:pt x="71" y="43"/>
                    <a:pt x="71" y="43"/>
                  </a:cubicBezTo>
                  <a:cubicBezTo>
                    <a:pt x="71" y="48"/>
                    <a:pt x="73" y="44"/>
                    <a:pt x="72" y="48"/>
                  </a:cubicBezTo>
                  <a:cubicBezTo>
                    <a:pt x="71" y="53"/>
                    <a:pt x="68" y="55"/>
                    <a:pt x="65" y="58"/>
                  </a:cubicBezTo>
                  <a:cubicBezTo>
                    <a:pt x="63" y="61"/>
                    <a:pt x="61" y="62"/>
                    <a:pt x="61" y="66"/>
                  </a:cubicBezTo>
                  <a:cubicBezTo>
                    <a:pt x="60" y="69"/>
                    <a:pt x="62" y="72"/>
                    <a:pt x="60" y="75"/>
                  </a:cubicBezTo>
                  <a:cubicBezTo>
                    <a:pt x="56" y="79"/>
                    <a:pt x="48" y="72"/>
                    <a:pt x="46" y="69"/>
                  </a:cubicBezTo>
                  <a:cubicBezTo>
                    <a:pt x="43" y="65"/>
                    <a:pt x="40" y="56"/>
                    <a:pt x="42" y="51"/>
                  </a:cubicBezTo>
                  <a:cubicBezTo>
                    <a:pt x="44" y="46"/>
                    <a:pt x="48" y="47"/>
                    <a:pt x="53" y="47"/>
                  </a:cubicBezTo>
                  <a:cubicBezTo>
                    <a:pt x="57" y="47"/>
                    <a:pt x="61" y="47"/>
                    <a:pt x="65" y="46"/>
                  </a:cubicBezTo>
                  <a:cubicBezTo>
                    <a:pt x="67" y="45"/>
                    <a:pt x="69" y="42"/>
                    <a:pt x="72" y="43"/>
                  </a:cubicBezTo>
                  <a:close/>
                  <a:moveTo>
                    <a:pt x="66" y="119"/>
                  </a:moveTo>
                  <a:cubicBezTo>
                    <a:pt x="67" y="121"/>
                    <a:pt x="67" y="126"/>
                    <a:pt x="65" y="127"/>
                  </a:cubicBezTo>
                  <a:cubicBezTo>
                    <a:pt x="63" y="128"/>
                    <a:pt x="60" y="126"/>
                    <a:pt x="58" y="126"/>
                  </a:cubicBezTo>
                  <a:cubicBezTo>
                    <a:pt x="55" y="126"/>
                    <a:pt x="52" y="128"/>
                    <a:pt x="49" y="127"/>
                  </a:cubicBezTo>
                  <a:cubicBezTo>
                    <a:pt x="46" y="126"/>
                    <a:pt x="46" y="123"/>
                    <a:pt x="44" y="120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1"/>
                    <a:pt x="54" y="100"/>
                    <a:pt x="59" y="103"/>
                  </a:cubicBezTo>
                  <a:cubicBezTo>
                    <a:pt x="64" y="105"/>
                    <a:pt x="56" y="119"/>
                    <a:pt x="66" y="119"/>
                  </a:cubicBezTo>
                  <a:close/>
                  <a:moveTo>
                    <a:pt x="62" y="20"/>
                  </a:moveTo>
                  <a:cubicBezTo>
                    <a:pt x="63" y="25"/>
                    <a:pt x="69" y="30"/>
                    <a:pt x="61" y="32"/>
                  </a:cubicBezTo>
                  <a:cubicBezTo>
                    <a:pt x="54" y="33"/>
                    <a:pt x="51" y="30"/>
                    <a:pt x="46" y="27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53" y="25"/>
                    <a:pt x="58" y="1"/>
                    <a:pt x="62" y="20"/>
                  </a:cubicBezTo>
                  <a:close/>
                  <a:moveTo>
                    <a:pt x="40" y="31"/>
                  </a:moveTo>
                  <a:cubicBezTo>
                    <a:pt x="43" y="32"/>
                    <a:pt x="43" y="32"/>
                    <a:pt x="43" y="32"/>
                  </a:cubicBezTo>
                  <a:cubicBezTo>
                    <a:pt x="44" y="34"/>
                    <a:pt x="45" y="37"/>
                    <a:pt x="45" y="39"/>
                  </a:cubicBezTo>
                  <a:cubicBezTo>
                    <a:pt x="43" y="39"/>
                    <a:pt x="40" y="40"/>
                    <a:pt x="38" y="41"/>
                  </a:cubicBezTo>
                  <a:cubicBezTo>
                    <a:pt x="36" y="37"/>
                    <a:pt x="35" y="32"/>
                    <a:pt x="40" y="31"/>
                  </a:cubicBezTo>
                  <a:close/>
                  <a:moveTo>
                    <a:pt x="36" y="92"/>
                  </a:moveTo>
                  <a:cubicBezTo>
                    <a:pt x="35" y="88"/>
                    <a:pt x="37" y="85"/>
                    <a:pt x="39" y="8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3" y="75"/>
                    <a:pt x="47" y="82"/>
                    <a:pt x="49" y="85"/>
                  </a:cubicBezTo>
                  <a:cubicBezTo>
                    <a:pt x="51" y="88"/>
                    <a:pt x="51" y="87"/>
                    <a:pt x="50" y="91"/>
                  </a:cubicBezTo>
                  <a:cubicBezTo>
                    <a:pt x="49" y="95"/>
                    <a:pt x="47" y="99"/>
                    <a:pt x="44" y="100"/>
                  </a:cubicBezTo>
                  <a:cubicBezTo>
                    <a:pt x="43" y="95"/>
                    <a:pt x="41" y="91"/>
                    <a:pt x="36" y="92"/>
                  </a:cubicBezTo>
                  <a:close/>
                  <a:moveTo>
                    <a:pt x="59" y="148"/>
                  </a:moveTo>
                  <a:cubicBezTo>
                    <a:pt x="54" y="149"/>
                    <a:pt x="45" y="155"/>
                    <a:pt x="45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0" y="157"/>
                    <a:pt x="43" y="151"/>
                    <a:pt x="43" y="147"/>
                  </a:cubicBezTo>
                  <a:cubicBezTo>
                    <a:pt x="43" y="142"/>
                    <a:pt x="43" y="139"/>
                    <a:pt x="49" y="137"/>
                  </a:cubicBezTo>
                  <a:cubicBezTo>
                    <a:pt x="53" y="136"/>
                    <a:pt x="58" y="138"/>
                    <a:pt x="63" y="138"/>
                  </a:cubicBezTo>
                  <a:cubicBezTo>
                    <a:pt x="66" y="138"/>
                    <a:pt x="69" y="136"/>
                    <a:pt x="72" y="138"/>
                  </a:cubicBezTo>
                  <a:cubicBezTo>
                    <a:pt x="79" y="146"/>
                    <a:pt x="63" y="147"/>
                    <a:pt x="59" y="148"/>
                  </a:cubicBezTo>
                  <a:close/>
                  <a:moveTo>
                    <a:pt x="90" y="115"/>
                  </a:moveTo>
                  <a:cubicBezTo>
                    <a:pt x="89" y="119"/>
                    <a:pt x="88" y="130"/>
                    <a:pt x="81" y="129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77" y="124"/>
                    <a:pt x="76" y="117"/>
                    <a:pt x="78" y="111"/>
                  </a:cubicBezTo>
                  <a:cubicBezTo>
                    <a:pt x="80" y="109"/>
                    <a:pt x="86" y="105"/>
                    <a:pt x="89" y="105"/>
                  </a:cubicBezTo>
                  <a:cubicBezTo>
                    <a:pt x="94" y="106"/>
                    <a:pt x="91" y="111"/>
                    <a:pt x="90" y="115"/>
                  </a:cubicBezTo>
                  <a:close/>
                  <a:moveTo>
                    <a:pt x="87" y="93"/>
                  </a:moveTo>
                  <a:cubicBezTo>
                    <a:pt x="82" y="93"/>
                    <a:pt x="78" y="93"/>
                    <a:pt x="74" y="97"/>
                  </a:cubicBezTo>
                  <a:cubicBezTo>
                    <a:pt x="72" y="99"/>
                    <a:pt x="73" y="102"/>
                    <a:pt x="70" y="102"/>
                  </a:cubicBezTo>
                  <a:cubicBezTo>
                    <a:pt x="68" y="102"/>
                    <a:pt x="66" y="98"/>
                    <a:pt x="65" y="96"/>
                  </a:cubicBezTo>
                  <a:cubicBezTo>
                    <a:pt x="62" y="91"/>
                    <a:pt x="63" y="87"/>
                    <a:pt x="66" y="82"/>
                  </a:cubicBezTo>
                  <a:cubicBezTo>
                    <a:pt x="68" y="77"/>
                    <a:pt x="70" y="58"/>
                    <a:pt x="79" y="62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7"/>
                    <a:pt x="76" y="82"/>
                    <a:pt x="84" y="86"/>
                  </a:cubicBezTo>
                  <a:cubicBezTo>
                    <a:pt x="87" y="88"/>
                    <a:pt x="94" y="86"/>
                    <a:pt x="95" y="88"/>
                  </a:cubicBezTo>
                  <a:cubicBezTo>
                    <a:pt x="97" y="95"/>
                    <a:pt x="89" y="93"/>
                    <a:pt x="87" y="93"/>
                  </a:cubicBezTo>
                  <a:close/>
                  <a:moveTo>
                    <a:pt x="95" y="76"/>
                  </a:moveTo>
                  <a:cubicBezTo>
                    <a:pt x="92" y="79"/>
                    <a:pt x="91" y="76"/>
                    <a:pt x="87" y="74"/>
                  </a:cubicBezTo>
                  <a:cubicBezTo>
                    <a:pt x="90" y="69"/>
                    <a:pt x="91" y="65"/>
                    <a:pt x="88" y="60"/>
                  </a:cubicBezTo>
                  <a:cubicBezTo>
                    <a:pt x="86" y="57"/>
                    <a:pt x="83" y="57"/>
                    <a:pt x="85" y="53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90" y="55"/>
                    <a:pt x="97" y="52"/>
                    <a:pt x="98" y="62"/>
                  </a:cubicBezTo>
                  <a:cubicBezTo>
                    <a:pt x="98" y="65"/>
                    <a:pt x="97" y="75"/>
                    <a:pt x="95" y="76"/>
                  </a:cubicBezTo>
                  <a:close/>
                  <a:moveTo>
                    <a:pt x="23" y="72"/>
                  </a:moveTo>
                  <a:cubicBezTo>
                    <a:pt x="23" y="73"/>
                    <a:pt x="23" y="73"/>
                    <a:pt x="23" y="73"/>
                  </a:cubicBezTo>
                  <a:cubicBezTo>
                    <a:pt x="24" y="73"/>
                    <a:pt x="25" y="72"/>
                    <a:pt x="27" y="72"/>
                  </a:cubicBezTo>
                  <a:lnTo>
                    <a:pt x="23" y="72"/>
                  </a:lnTo>
                  <a:close/>
                </a:path>
              </a:pathLst>
            </a:cu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3" name="Freeform 455">
              <a:extLst>
                <a:ext uri="{FF2B5EF4-FFF2-40B4-BE49-F238E27FC236}">
                  <a16:creationId xmlns:a16="http://schemas.microsoft.com/office/drawing/2014/main" id="{7C7B17E0-6C69-4B32-924C-86E4DEF091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0" y="3484"/>
              <a:ext cx="196" cy="415"/>
            </a:xfrm>
            <a:custGeom>
              <a:avLst/>
              <a:gdLst>
                <a:gd name="T0" fmla="*/ 753 w 95"/>
                <a:gd name="T1" fmla="*/ 1141 h 188"/>
                <a:gd name="T2" fmla="*/ 580 w 95"/>
                <a:gd name="T3" fmla="*/ 1086 h 188"/>
                <a:gd name="T4" fmla="*/ 753 w 95"/>
                <a:gd name="T5" fmla="*/ 945 h 188"/>
                <a:gd name="T6" fmla="*/ 834 w 95"/>
                <a:gd name="T7" fmla="*/ 916 h 188"/>
                <a:gd name="T8" fmla="*/ 834 w 95"/>
                <a:gd name="T9" fmla="*/ 916 h 188"/>
                <a:gd name="T10" fmla="*/ 801 w 95"/>
                <a:gd name="T11" fmla="*/ 872 h 188"/>
                <a:gd name="T12" fmla="*/ 720 w 95"/>
                <a:gd name="T13" fmla="*/ 722 h 188"/>
                <a:gd name="T14" fmla="*/ 801 w 95"/>
                <a:gd name="T15" fmla="*/ 625 h 188"/>
                <a:gd name="T16" fmla="*/ 801 w 95"/>
                <a:gd name="T17" fmla="*/ 625 h 188"/>
                <a:gd name="T18" fmla="*/ 817 w 95"/>
                <a:gd name="T19" fmla="*/ 464 h 188"/>
                <a:gd name="T20" fmla="*/ 677 w 95"/>
                <a:gd name="T21" fmla="*/ 291 h 188"/>
                <a:gd name="T22" fmla="*/ 685 w 95"/>
                <a:gd name="T23" fmla="*/ 258 h 188"/>
                <a:gd name="T24" fmla="*/ 720 w 95"/>
                <a:gd name="T25" fmla="*/ 126 h 188"/>
                <a:gd name="T26" fmla="*/ 652 w 95"/>
                <a:gd name="T27" fmla="*/ 64 h 188"/>
                <a:gd name="T28" fmla="*/ 221 w 95"/>
                <a:gd name="T29" fmla="*/ 126 h 188"/>
                <a:gd name="T30" fmla="*/ 149 w 95"/>
                <a:gd name="T31" fmla="*/ 238 h 188"/>
                <a:gd name="T32" fmla="*/ 107 w 95"/>
                <a:gd name="T33" fmla="*/ 678 h 188"/>
                <a:gd name="T34" fmla="*/ 281 w 95"/>
                <a:gd name="T35" fmla="*/ 1130 h 188"/>
                <a:gd name="T36" fmla="*/ 229 w 95"/>
                <a:gd name="T37" fmla="*/ 1433 h 188"/>
                <a:gd name="T38" fmla="*/ 481 w 95"/>
                <a:gd name="T39" fmla="*/ 2022 h 188"/>
                <a:gd name="T40" fmla="*/ 737 w 95"/>
                <a:gd name="T41" fmla="*/ 1828 h 188"/>
                <a:gd name="T42" fmla="*/ 774 w 95"/>
                <a:gd name="T43" fmla="*/ 1755 h 188"/>
                <a:gd name="T44" fmla="*/ 677 w 95"/>
                <a:gd name="T45" fmla="*/ 1755 h 188"/>
                <a:gd name="T46" fmla="*/ 580 w 95"/>
                <a:gd name="T47" fmla="*/ 1731 h 188"/>
                <a:gd name="T48" fmla="*/ 536 w 95"/>
                <a:gd name="T49" fmla="*/ 1578 h 188"/>
                <a:gd name="T50" fmla="*/ 685 w 95"/>
                <a:gd name="T51" fmla="*/ 1658 h 188"/>
                <a:gd name="T52" fmla="*/ 792 w 95"/>
                <a:gd name="T53" fmla="*/ 1594 h 188"/>
                <a:gd name="T54" fmla="*/ 774 w 95"/>
                <a:gd name="T55" fmla="*/ 1541 h 188"/>
                <a:gd name="T56" fmla="*/ 801 w 95"/>
                <a:gd name="T57" fmla="*/ 1344 h 188"/>
                <a:gd name="T58" fmla="*/ 421 w 95"/>
                <a:gd name="T59" fmla="*/ 355 h 188"/>
                <a:gd name="T60" fmla="*/ 472 w 95"/>
                <a:gd name="T61" fmla="*/ 194 h 188"/>
                <a:gd name="T62" fmla="*/ 621 w 95"/>
                <a:gd name="T63" fmla="*/ 214 h 188"/>
                <a:gd name="T64" fmla="*/ 528 w 95"/>
                <a:gd name="T65" fmla="*/ 384 h 188"/>
                <a:gd name="T66" fmla="*/ 421 w 95"/>
                <a:gd name="T67" fmla="*/ 355 h 188"/>
                <a:gd name="T68" fmla="*/ 324 w 95"/>
                <a:gd name="T69" fmla="*/ 267 h 188"/>
                <a:gd name="T70" fmla="*/ 248 w 95"/>
                <a:gd name="T71" fmla="*/ 258 h 188"/>
                <a:gd name="T72" fmla="*/ 229 w 95"/>
                <a:gd name="T73" fmla="*/ 742 h 188"/>
                <a:gd name="T74" fmla="*/ 332 w 95"/>
                <a:gd name="T75" fmla="*/ 678 h 188"/>
                <a:gd name="T76" fmla="*/ 281 w 95"/>
                <a:gd name="T77" fmla="*/ 901 h 188"/>
                <a:gd name="T78" fmla="*/ 324 w 95"/>
                <a:gd name="T79" fmla="*/ 872 h 188"/>
                <a:gd name="T80" fmla="*/ 439 w 95"/>
                <a:gd name="T81" fmla="*/ 755 h 188"/>
                <a:gd name="T82" fmla="*/ 396 w 95"/>
                <a:gd name="T83" fmla="*/ 1024 h 188"/>
                <a:gd name="T84" fmla="*/ 472 w 95"/>
                <a:gd name="T85" fmla="*/ 1558 h 188"/>
                <a:gd name="T86" fmla="*/ 464 w 95"/>
                <a:gd name="T87" fmla="*/ 1497 h 188"/>
                <a:gd name="T88" fmla="*/ 472 w 95"/>
                <a:gd name="T89" fmla="*/ 1558 h 188"/>
                <a:gd name="T90" fmla="*/ 369 w 95"/>
                <a:gd name="T91" fmla="*/ 1336 h 188"/>
                <a:gd name="T92" fmla="*/ 448 w 95"/>
                <a:gd name="T93" fmla="*/ 1194 h 188"/>
                <a:gd name="T94" fmla="*/ 439 w 95"/>
                <a:gd name="T95" fmla="*/ 1433 h 188"/>
                <a:gd name="T96" fmla="*/ 520 w 95"/>
                <a:gd name="T97" fmla="*/ 711 h 188"/>
                <a:gd name="T98" fmla="*/ 528 w 95"/>
                <a:gd name="T99" fmla="*/ 517 h 188"/>
                <a:gd name="T100" fmla="*/ 605 w 95"/>
                <a:gd name="T101" fmla="*/ 472 h 188"/>
                <a:gd name="T102" fmla="*/ 580 w 95"/>
                <a:gd name="T103" fmla="*/ 775 h 188"/>
                <a:gd name="T104" fmla="*/ 720 w 95"/>
                <a:gd name="T105" fmla="*/ 1472 h 188"/>
                <a:gd name="T106" fmla="*/ 644 w 95"/>
                <a:gd name="T107" fmla="*/ 1238 h 188"/>
                <a:gd name="T108" fmla="*/ 720 w 95"/>
                <a:gd name="T109" fmla="*/ 1472 h 18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5" h="188">
                  <a:moveTo>
                    <a:pt x="86" y="109"/>
                  </a:moveTo>
                  <a:cubicBezTo>
                    <a:pt x="86" y="108"/>
                    <a:pt x="86" y="107"/>
                    <a:pt x="86" y="106"/>
                  </a:cubicBezTo>
                  <a:cubicBezTo>
                    <a:pt x="85" y="105"/>
                    <a:pt x="84" y="103"/>
                    <a:pt x="81" y="103"/>
                  </a:cubicBezTo>
                  <a:cubicBezTo>
                    <a:pt x="75" y="103"/>
                    <a:pt x="67" y="110"/>
                    <a:pt x="66" y="101"/>
                  </a:cubicBezTo>
                  <a:cubicBezTo>
                    <a:pt x="65" y="91"/>
                    <a:pt x="72" y="93"/>
                    <a:pt x="78" y="92"/>
                  </a:cubicBezTo>
                  <a:cubicBezTo>
                    <a:pt x="81" y="91"/>
                    <a:pt x="83" y="89"/>
                    <a:pt x="86" y="88"/>
                  </a:cubicBezTo>
                  <a:cubicBezTo>
                    <a:pt x="89" y="87"/>
                    <a:pt x="92" y="87"/>
                    <a:pt x="95" y="86"/>
                  </a:cubicBezTo>
                  <a:cubicBezTo>
                    <a:pt x="95" y="86"/>
                    <a:pt x="95" y="85"/>
                    <a:pt x="95" y="85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95" y="84"/>
                    <a:pt x="95" y="82"/>
                    <a:pt x="94" y="81"/>
                  </a:cubicBezTo>
                  <a:cubicBezTo>
                    <a:pt x="93" y="81"/>
                    <a:pt x="92" y="81"/>
                    <a:pt x="91" y="81"/>
                  </a:cubicBezTo>
                  <a:cubicBezTo>
                    <a:pt x="89" y="81"/>
                    <a:pt x="82" y="80"/>
                    <a:pt x="81" y="78"/>
                  </a:cubicBezTo>
                  <a:cubicBezTo>
                    <a:pt x="79" y="76"/>
                    <a:pt x="81" y="70"/>
                    <a:pt x="82" y="67"/>
                  </a:cubicBezTo>
                  <a:cubicBezTo>
                    <a:pt x="83" y="58"/>
                    <a:pt x="86" y="60"/>
                    <a:pt x="91" y="59"/>
                  </a:cubicBezTo>
                  <a:cubicBezTo>
                    <a:pt x="91" y="59"/>
                    <a:pt x="91" y="59"/>
                    <a:pt x="91" y="5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1" y="58"/>
                  </a:cubicBezTo>
                  <a:cubicBezTo>
                    <a:pt x="92" y="56"/>
                    <a:pt x="92" y="54"/>
                    <a:pt x="92" y="50"/>
                  </a:cubicBezTo>
                  <a:cubicBezTo>
                    <a:pt x="93" y="48"/>
                    <a:pt x="93" y="45"/>
                    <a:pt x="93" y="43"/>
                  </a:cubicBezTo>
                  <a:cubicBezTo>
                    <a:pt x="90" y="47"/>
                    <a:pt x="85" y="50"/>
                    <a:pt x="80" y="46"/>
                  </a:cubicBezTo>
                  <a:cubicBezTo>
                    <a:pt x="74" y="41"/>
                    <a:pt x="77" y="34"/>
                    <a:pt x="77" y="27"/>
                  </a:cubicBezTo>
                  <a:cubicBezTo>
                    <a:pt x="76" y="28"/>
                    <a:pt x="77" y="28"/>
                    <a:pt x="77" y="29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1"/>
                    <a:pt x="82" y="19"/>
                    <a:pt x="86" y="18"/>
                  </a:cubicBezTo>
                  <a:cubicBezTo>
                    <a:pt x="85" y="16"/>
                    <a:pt x="83" y="14"/>
                    <a:pt x="82" y="12"/>
                  </a:cubicBezTo>
                  <a:cubicBezTo>
                    <a:pt x="82" y="12"/>
                    <a:pt x="82" y="12"/>
                    <a:pt x="81" y="12"/>
                  </a:cubicBezTo>
                  <a:cubicBezTo>
                    <a:pt x="76" y="17"/>
                    <a:pt x="72" y="11"/>
                    <a:pt x="74" y="6"/>
                  </a:cubicBezTo>
                  <a:cubicBezTo>
                    <a:pt x="72" y="4"/>
                    <a:pt x="70" y="2"/>
                    <a:pt x="68" y="0"/>
                  </a:cubicBezTo>
                  <a:cubicBezTo>
                    <a:pt x="55" y="10"/>
                    <a:pt x="35" y="21"/>
                    <a:pt x="25" y="1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7"/>
                    <a:pt x="19" y="16"/>
                    <a:pt x="17" y="22"/>
                  </a:cubicBezTo>
                  <a:cubicBezTo>
                    <a:pt x="15" y="31"/>
                    <a:pt x="4" y="32"/>
                    <a:pt x="2" y="38"/>
                  </a:cubicBezTo>
                  <a:cubicBezTo>
                    <a:pt x="0" y="44"/>
                    <a:pt x="10" y="58"/>
                    <a:pt x="12" y="63"/>
                  </a:cubicBezTo>
                  <a:cubicBezTo>
                    <a:pt x="14" y="70"/>
                    <a:pt x="18" y="80"/>
                    <a:pt x="14" y="86"/>
                  </a:cubicBezTo>
                  <a:cubicBezTo>
                    <a:pt x="24" y="90"/>
                    <a:pt x="30" y="95"/>
                    <a:pt x="32" y="105"/>
                  </a:cubicBezTo>
                  <a:cubicBezTo>
                    <a:pt x="33" y="111"/>
                    <a:pt x="33" y="116"/>
                    <a:pt x="32" y="121"/>
                  </a:cubicBezTo>
                  <a:cubicBezTo>
                    <a:pt x="31" y="124"/>
                    <a:pt x="26" y="130"/>
                    <a:pt x="26" y="133"/>
                  </a:cubicBezTo>
                  <a:cubicBezTo>
                    <a:pt x="26" y="148"/>
                    <a:pt x="46" y="148"/>
                    <a:pt x="53" y="155"/>
                  </a:cubicBezTo>
                  <a:cubicBezTo>
                    <a:pt x="62" y="164"/>
                    <a:pt x="55" y="178"/>
                    <a:pt x="55" y="188"/>
                  </a:cubicBezTo>
                  <a:cubicBezTo>
                    <a:pt x="62" y="180"/>
                    <a:pt x="72" y="174"/>
                    <a:pt x="82" y="170"/>
                  </a:cubicBezTo>
                  <a:cubicBezTo>
                    <a:pt x="83" y="170"/>
                    <a:pt x="83" y="170"/>
                    <a:pt x="84" y="170"/>
                  </a:cubicBezTo>
                  <a:cubicBezTo>
                    <a:pt x="85" y="168"/>
                    <a:pt x="87" y="167"/>
                    <a:pt x="88" y="165"/>
                  </a:cubicBezTo>
                  <a:cubicBezTo>
                    <a:pt x="88" y="164"/>
                    <a:pt x="88" y="163"/>
                    <a:pt x="88" y="163"/>
                  </a:cubicBezTo>
                  <a:cubicBezTo>
                    <a:pt x="87" y="163"/>
                    <a:pt x="85" y="163"/>
                    <a:pt x="83" y="163"/>
                  </a:cubicBezTo>
                  <a:cubicBezTo>
                    <a:pt x="81" y="164"/>
                    <a:pt x="79" y="163"/>
                    <a:pt x="77" y="163"/>
                  </a:cubicBezTo>
                  <a:cubicBezTo>
                    <a:pt x="75" y="164"/>
                    <a:pt x="74" y="166"/>
                    <a:pt x="72" y="167"/>
                  </a:cubicBezTo>
                  <a:cubicBezTo>
                    <a:pt x="67" y="169"/>
                    <a:pt x="67" y="166"/>
                    <a:pt x="66" y="161"/>
                  </a:cubicBezTo>
                  <a:cubicBezTo>
                    <a:pt x="66" y="156"/>
                    <a:pt x="65" y="152"/>
                    <a:pt x="60" y="149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63" y="143"/>
                    <a:pt x="64" y="141"/>
                    <a:pt x="68" y="144"/>
                  </a:cubicBezTo>
                  <a:cubicBezTo>
                    <a:pt x="73" y="149"/>
                    <a:pt x="70" y="154"/>
                    <a:pt x="78" y="154"/>
                  </a:cubicBezTo>
                  <a:cubicBezTo>
                    <a:pt x="82" y="154"/>
                    <a:pt x="86" y="150"/>
                    <a:pt x="90" y="149"/>
                  </a:cubicBezTo>
                  <a:cubicBezTo>
                    <a:pt x="90" y="149"/>
                    <a:pt x="90" y="149"/>
                    <a:pt x="90" y="148"/>
                  </a:cubicBezTo>
                  <a:cubicBezTo>
                    <a:pt x="90" y="147"/>
                    <a:pt x="90" y="145"/>
                    <a:pt x="91" y="144"/>
                  </a:cubicBezTo>
                  <a:cubicBezTo>
                    <a:pt x="90" y="144"/>
                    <a:pt x="89" y="143"/>
                    <a:pt x="88" y="143"/>
                  </a:cubicBezTo>
                  <a:cubicBezTo>
                    <a:pt x="89" y="140"/>
                    <a:pt x="89" y="140"/>
                    <a:pt x="89" y="140"/>
                  </a:cubicBezTo>
                  <a:cubicBezTo>
                    <a:pt x="88" y="137"/>
                    <a:pt x="88" y="127"/>
                    <a:pt x="91" y="125"/>
                  </a:cubicBezTo>
                  <a:cubicBezTo>
                    <a:pt x="89" y="119"/>
                    <a:pt x="85" y="115"/>
                    <a:pt x="86" y="109"/>
                  </a:cubicBezTo>
                  <a:close/>
                  <a:moveTo>
                    <a:pt x="48" y="33"/>
                  </a:moveTo>
                  <a:cubicBezTo>
                    <a:pt x="50" y="30"/>
                    <a:pt x="51" y="22"/>
                    <a:pt x="54" y="19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9" y="16"/>
                    <a:pt x="64" y="11"/>
                    <a:pt x="69" y="11"/>
                  </a:cubicBezTo>
                  <a:cubicBezTo>
                    <a:pt x="70" y="14"/>
                    <a:pt x="71" y="17"/>
                    <a:pt x="71" y="20"/>
                  </a:cubicBezTo>
                  <a:cubicBezTo>
                    <a:pt x="71" y="23"/>
                    <a:pt x="68" y="26"/>
                    <a:pt x="66" y="29"/>
                  </a:cubicBezTo>
                  <a:cubicBezTo>
                    <a:pt x="64" y="33"/>
                    <a:pt x="64" y="34"/>
                    <a:pt x="60" y="36"/>
                  </a:cubicBezTo>
                  <a:cubicBezTo>
                    <a:pt x="55" y="39"/>
                    <a:pt x="55" y="43"/>
                    <a:pt x="51" y="47"/>
                  </a:cubicBezTo>
                  <a:cubicBezTo>
                    <a:pt x="41" y="56"/>
                    <a:pt x="46" y="38"/>
                    <a:pt x="48" y="33"/>
                  </a:cubicBezTo>
                  <a:close/>
                  <a:moveTo>
                    <a:pt x="29" y="23"/>
                  </a:moveTo>
                  <a:cubicBezTo>
                    <a:pt x="34" y="25"/>
                    <a:pt x="35" y="21"/>
                    <a:pt x="37" y="25"/>
                  </a:cubicBezTo>
                  <a:cubicBezTo>
                    <a:pt x="39" y="28"/>
                    <a:pt x="39" y="35"/>
                    <a:pt x="36" y="36"/>
                  </a:cubicBezTo>
                  <a:cubicBezTo>
                    <a:pt x="30" y="38"/>
                    <a:pt x="29" y="27"/>
                    <a:pt x="28" y="24"/>
                  </a:cubicBezTo>
                  <a:lnTo>
                    <a:pt x="29" y="23"/>
                  </a:lnTo>
                  <a:close/>
                  <a:moveTo>
                    <a:pt x="26" y="69"/>
                  </a:moveTo>
                  <a:cubicBezTo>
                    <a:pt x="26" y="63"/>
                    <a:pt x="23" y="54"/>
                    <a:pt x="17" y="46"/>
                  </a:cubicBezTo>
                  <a:cubicBezTo>
                    <a:pt x="27" y="45"/>
                    <a:pt x="41" y="55"/>
                    <a:pt x="38" y="63"/>
                  </a:cubicBezTo>
                  <a:cubicBezTo>
                    <a:pt x="34" y="70"/>
                    <a:pt x="25" y="76"/>
                    <a:pt x="26" y="69"/>
                  </a:cubicBezTo>
                  <a:close/>
                  <a:moveTo>
                    <a:pt x="32" y="84"/>
                  </a:moveTo>
                  <a:cubicBezTo>
                    <a:pt x="31" y="84"/>
                    <a:pt x="31" y="84"/>
                    <a:pt x="31" y="84"/>
                  </a:cubicBezTo>
                  <a:cubicBezTo>
                    <a:pt x="33" y="83"/>
                    <a:pt x="35" y="82"/>
                    <a:pt x="37" y="81"/>
                  </a:cubicBezTo>
                  <a:cubicBezTo>
                    <a:pt x="39" y="78"/>
                    <a:pt x="40" y="75"/>
                    <a:pt x="42" y="73"/>
                  </a:cubicBezTo>
                  <a:cubicBezTo>
                    <a:pt x="44" y="71"/>
                    <a:pt x="47" y="70"/>
                    <a:pt x="50" y="70"/>
                  </a:cubicBezTo>
                  <a:cubicBezTo>
                    <a:pt x="49" y="74"/>
                    <a:pt x="47" y="79"/>
                    <a:pt x="46" y="83"/>
                  </a:cubicBezTo>
                  <a:cubicBezTo>
                    <a:pt x="46" y="87"/>
                    <a:pt x="48" y="93"/>
                    <a:pt x="45" y="95"/>
                  </a:cubicBezTo>
                  <a:cubicBezTo>
                    <a:pt x="38" y="100"/>
                    <a:pt x="39" y="85"/>
                    <a:pt x="32" y="84"/>
                  </a:cubicBezTo>
                  <a:close/>
                  <a:moveTo>
                    <a:pt x="54" y="145"/>
                  </a:moveTo>
                  <a:cubicBezTo>
                    <a:pt x="52" y="144"/>
                    <a:pt x="43" y="142"/>
                    <a:pt x="50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53" y="138"/>
                    <a:pt x="55" y="139"/>
                    <a:pt x="55" y="139"/>
                  </a:cubicBezTo>
                  <a:cubicBezTo>
                    <a:pt x="56" y="141"/>
                    <a:pt x="55" y="143"/>
                    <a:pt x="54" y="145"/>
                  </a:cubicBezTo>
                  <a:close/>
                  <a:moveTo>
                    <a:pt x="50" y="133"/>
                  </a:moveTo>
                  <a:cubicBezTo>
                    <a:pt x="40" y="135"/>
                    <a:pt x="40" y="133"/>
                    <a:pt x="42" y="124"/>
                  </a:cubicBezTo>
                  <a:cubicBezTo>
                    <a:pt x="44" y="118"/>
                    <a:pt x="41" y="113"/>
                    <a:pt x="49" y="111"/>
                  </a:cubicBezTo>
                  <a:cubicBezTo>
                    <a:pt x="51" y="111"/>
                    <a:pt x="51" y="111"/>
                    <a:pt x="51" y="111"/>
                  </a:cubicBezTo>
                  <a:cubicBezTo>
                    <a:pt x="54" y="112"/>
                    <a:pt x="54" y="116"/>
                    <a:pt x="55" y="120"/>
                  </a:cubicBezTo>
                  <a:cubicBezTo>
                    <a:pt x="57" y="128"/>
                    <a:pt x="59" y="132"/>
                    <a:pt x="50" y="133"/>
                  </a:cubicBezTo>
                  <a:close/>
                  <a:moveTo>
                    <a:pt x="59" y="73"/>
                  </a:moveTo>
                  <a:cubicBezTo>
                    <a:pt x="58" y="71"/>
                    <a:pt x="59" y="68"/>
                    <a:pt x="59" y="66"/>
                  </a:cubicBezTo>
                  <a:cubicBezTo>
                    <a:pt x="58" y="64"/>
                    <a:pt x="57" y="63"/>
                    <a:pt x="56" y="62"/>
                  </a:cubicBezTo>
                  <a:cubicBezTo>
                    <a:pt x="53" y="55"/>
                    <a:pt x="56" y="54"/>
                    <a:pt x="60" y="48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4" y="45"/>
                    <a:pt x="67" y="43"/>
                    <a:pt x="69" y="44"/>
                  </a:cubicBezTo>
                  <a:cubicBezTo>
                    <a:pt x="73" y="47"/>
                    <a:pt x="68" y="52"/>
                    <a:pt x="68" y="55"/>
                  </a:cubicBezTo>
                  <a:cubicBezTo>
                    <a:pt x="66" y="63"/>
                    <a:pt x="75" y="67"/>
                    <a:pt x="66" y="72"/>
                  </a:cubicBezTo>
                  <a:cubicBezTo>
                    <a:pt x="62" y="74"/>
                    <a:pt x="61" y="75"/>
                    <a:pt x="59" y="73"/>
                  </a:cubicBezTo>
                  <a:close/>
                  <a:moveTo>
                    <a:pt x="82" y="137"/>
                  </a:moveTo>
                  <a:cubicBezTo>
                    <a:pt x="78" y="138"/>
                    <a:pt x="69" y="133"/>
                    <a:pt x="68" y="131"/>
                  </a:cubicBezTo>
                  <a:cubicBezTo>
                    <a:pt x="63" y="125"/>
                    <a:pt x="66" y="116"/>
                    <a:pt x="73" y="115"/>
                  </a:cubicBezTo>
                  <a:cubicBezTo>
                    <a:pt x="74" y="115"/>
                    <a:pt x="74" y="115"/>
                    <a:pt x="74" y="115"/>
                  </a:cubicBezTo>
                  <a:cubicBezTo>
                    <a:pt x="86" y="108"/>
                    <a:pt x="91" y="134"/>
                    <a:pt x="82" y="137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4" name="Freeform 456">
              <a:extLst>
                <a:ext uri="{FF2B5EF4-FFF2-40B4-BE49-F238E27FC236}">
                  <a16:creationId xmlns:a16="http://schemas.microsoft.com/office/drawing/2014/main" id="{B6079ED9-697B-4816-812E-16CDC9530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3058"/>
              <a:ext cx="345" cy="311"/>
            </a:xfrm>
            <a:custGeom>
              <a:avLst/>
              <a:gdLst>
                <a:gd name="T0" fmla="*/ 0 w 167"/>
                <a:gd name="T1" fmla="*/ 0 h 141"/>
                <a:gd name="T2" fmla="*/ 324 w 167"/>
                <a:gd name="T3" fmla="*/ 428 h 141"/>
                <a:gd name="T4" fmla="*/ 465 w 167"/>
                <a:gd name="T5" fmla="*/ 545 h 141"/>
                <a:gd name="T6" fmla="*/ 696 w 167"/>
                <a:gd name="T7" fmla="*/ 657 h 141"/>
                <a:gd name="T8" fmla="*/ 802 w 167"/>
                <a:gd name="T9" fmla="*/ 836 h 141"/>
                <a:gd name="T10" fmla="*/ 1008 w 167"/>
                <a:gd name="T11" fmla="*/ 977 h 141"/>
                <a:gd name="T12" fmla="*/ 1182 w 167"/>
                <a:gd name="T13" fmla="*/ 1425 h 141"/>
                <a:gd name="T14" fmla="*/ 1473 w 167"/>
                <a:gd name="T15" fmla="*/ 1513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141">
                  <a:moveTo>
                    <a:pt x="0" y="0"/>
                  </a:moveTo>
                  <a:cubicBezTo>
                    <a:pt x="5" y="19"/>
                    <a:pt x="24" y="28"/>
                    <a:pt x="37" y="40"/>
                  </a:cubicBezTo>
                  <a:cubicBezTo>
                    <a:pt x="43" y="45"/>
                    <a:pt x="45" y="49"/>
                    <a:pt x="53" y="51"/>
                  </a:cubicBezTo>
                  <a:cubicBezTo>
                    <a:pt x="62" y="55"/>
                    <a:pt x="70" y="55"/>
                    <a:pt x="79" y="61"/>
                  </a:cubicBezTo>
                  <a:cubicBezTo>
                    <a:pt x="87" y="67"/>
                    <a:pt x="86" y="72"/>
                    <a:pt x="91" y="78"/>
                  </a:cubicBezTo>
                  <a:cubicBezTo>
                    <a:pt x="96" y="83"/>
                    <a:pt x="107" y="86"/>
                    <a:pt x="114" y="91"/>
                  </a:cubicBezTo>
                  <a:cubicBezTo>
                    <a:pt x="124" y="99"/>
                    <a:pt x="137" y="119"/>
                    <a:pt x="134" y="133"/>
                  </a:cubicBezTo>
                  <a:cubicBezTo>
                    <a:pt x="146" y="130"/>
                    <a:pt x="157" y="135"/>
                    <a:pt x="167" y="141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5" name="Freeform 457">
              <a:extLst>
                <a:ext uri="{FF2B5EF4-FFF2-40B4-BE49-F238E27FC236}">
                  <a16:creationId xmlns:a16="http://schemas.microsoft.com/office/drawing/2014/main" id="{B111D442-D2F8-445F-86CA-319CA78BB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3222"/>
              <a:ext cx="50" cy="44"/>
            </a:xfrm>
            <a:custGeom>
              <a:avLst/>
              <a:gdLst>
                <a:gd name="T0" fmla="*/ 56 w 24"/>
                <a:gd name="T1" fmla="*/ 213 h 20"/>
                <a:gd name="T2" fmla="*/ 0 w 24"/>
                <a:gd name="T3" fmla="*/ 88 h 20"/>
                <a:gd name="T4" fmla="*/ 152 w 24"/>
                <a:gd name="T5" fmla="*/ 161 h 20"/>
                <a:gd name="T6" fmla="*/ 135 w 24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0">
                  <a:moveTo>
                    <a:pt x="6" y="20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8" y="4"/>
                    <a:pt x="11" y="16"/>
                    <a:pt x="17" y="15"/>
                  </a:cubicBezTo>
                  <a:cubicBezTo>
                    <a:pt x="24" y="14"/>
                    <a:pt x="17" y="3"/>
                    <a:pt x="15" y="0"/>
                  </a:cubicBezTo>
                </a:path>
              </a:pathLst>
            </a:custGeom>
            <a:noFill/>
            <a:ln w="12700" cap="rnd">
              <a:solidFill>
                <a:srgbClr val="FCE6D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6" name="Freeform 458">
              <a:extLst>
                <a:ext uri="{FF2B5EF4-FFF2-40B4-BE49-F238E27FC236}">
                  <a16:creationId xmlns:a16="http://schemas.microsoft.com/office/drawing/2014/main" id="{0F41523D-4242-4D45-8EF1-7A67AB7A4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3233"/>
              <a:ext cx="33" cy="52"/>
            </a:xfrm>
            <a:custGeom>
              <a:avLst/>
              <a:gdLst>
                <a:gd name="T0" fmla="*/ 0 w 16"/>
                <a:gd name="T1" fmla="*/ 141 h 24"/>
                <a:gd name="T2" fmla="*/ 60 w 16"/>
                <a:gd name="T3" fmla="*/ 234 h 24"/>
                <a:gd name="T4" fmla="*/ 35 w 16"/>
                <a:gd name="T5" fmla="*/ 104 h 24"/>
                <a:gd name="T6" fmla="*/ 124 w 16"/>
                <a:gd name="T7" fmla="*/ 14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4">
                  <a:moveTo>
                    <a:pt x="0" y="14"/>
                  </a:moveTo>
                  <a:cubicBezTo>
                    <a:pt x="1" y="18"/>
                    <a:pt x="2" y="23"/>
                    <a:pt x="7" y="23"/>
                  </a:cubicBezTo>
                  <a:cubicBezTo>
                    <a:pt x="16" y="24"/>
                    <a:pt x="5" y="12"/>
                    <a:pt x="4" y="10"/>
                  </a:cubicBezTo>
                  <a:cubicBezTo>
                    <a:pt x="2" y="0"/>
                    <a:pt x="13" y="10"/>
                    <a:pt x="14" y="14"/>
                  </a:cubicBezTo>
                </a:path>
              </a:pathLst>
            </a:custGeom>
            <a:noFill/>
            <a:ln w="1270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7" name="Freeform 459">
              <a:extLst>
                <a:ext uri="{FF2B5EF4-FFF2-40B4-BE49-F238E27FC236}">
                  <a16:creationId xmlns:a16="http://schemas.microsoft.com/office/drawing/2014/main" id="{38B1D705-70A9-4E12-BF40-261E3171D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3508"/>
              <a:ext cx="46" cy="64"/>
            </a:xfrm>
            <a:custGeom>
              <a:avLst/>
              <a:gdLst>
                <a:gd name="T0" fmla="*/ 17 w 22"/>
                <a:gd name="T1" fmla="*/ 258 h 29"/>
                <a:gd name="T2" fmla="*/ 117 w 22"/>
                <a:gd name="T3" fmla="*/ 249 h 29"/>
                <a:gd name="T4" fmla="*/ 0 w 22"/>
                <a:gd name="T5" fmla="*/ 161 h 29"/>
                <a:gd name="T6" fmla="*/ 144 w 22"/>
                <a:gd name="T7" fmla="*/ 141 h 29"/>
                <a:gd name="T8" fmla="*/ 17 w 22"/>
                <a:gd name="T9" fmla="*/ 3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9">
                  <a:moveTo>
                    <a:pt x="2" y="24"/>
                  </a:moveTo>
                  <a:cubicBezTo>
                    <a:pt x="4" y="26"/>
                    <a:pt x="13" y="29"/>
                    <a:pt x="13" y="23"/>
                  </a:cubicBezTo>
                  <a:cubicBezTo>
                    <a:pt x="13" y="18"/>
                    <a:pt x="3" y="17"/>
                    <a:pt x="0" y="15"/>
                  </a:cubicBezTo>
                  <a:cubicBezTo>
                    <a:pt x="4" y="11"/>
                    <a:pt x="12" y="17"/>
                    <a:pt x="16" y="13"/>
                  </a:cubicBezTo>
                  <a:cubicBezTo>
                    <a:pt x="22" y="7"/>
                    <a:pt x="7" y="0"/>
                    <a:pt x="2" y="3"/>
                  </a:cubicBezTo>
                </a:path>
              </a:pathLst>
            </a:custGeom>
            <a:noFill/>
            <a:ln w="12700" cap="rnd">
              <a:solidFill>
                <a:srgbClr val="FACFB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8" name="Freeform 460">
              <a:extLst>
                <a:ext uri="{FF2B5EF4-FFF2-40B4-BE49-F238E27FC236}">
                  <a16:creationId xmlns:a16="http://schemas.microsoft.com/office/drawing/2014/main" id="{1C6D104D-3707-40EB-AC3C-194A86DB7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635"/>
              <a:ext cx="236" cy="42"/>
            </a:xfrm>
            <a:custGeom>
              <a:avLst/>
              <a:gdLst>
                <a:gd name="T0" fmla="*/ 0 w 114"/>
                <a:gd name="T1" fmla="*/ 133 h 19"/>
                <a:gd name="T2" fmla="*/ 356 w 114"/>
                <a:gd name="T3" fmla="*/ 117 h 19"/>
                <a:gd name="T4" fmla="*/ 1012 w 114"/>
                <a:gd name="T5" fmla="*/ 20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19">
                  <a:moveTo>
                    <a:pt x="0" y="12"/>
                  </a:moveTo>
                  <a:cubicBezTo>
                    <a:pt x="12" y="13"/>
                    <a:pt x="27" y="13"/>
                    <a:pt x="40" y="11"/>
                  </a:cubicBezTo>
                  <a:cubicBezTo>
                    <a:pt x="98" y="0"/>
                    <a:pt x="104" y="13"/>
                    <a:pt x="114" y="19"/>
                  </a:cubicBezTo>
                </a:path>
              </a:pathLst>
            </a:custGeom>
            <a:noFill/>
            <a:ln w="1905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9" name="Freeform 461">
              <a:extLst>
                <a:ext uri="{FF2B5EF4-FFF2-40B4-BE49-F238E27FC236}">
                  <a16:creationId xmlns:a16="http://schemas.microsoft.com/office/drawing/2014/main" id="{4A8716B3-E7B7-43D7-A8F0-4475D9B1E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2584"/>
              <a:ext cx="192" cy="79"/>
            </a:xfrm>
            <a:custGeom>
              <a:avLst/>
              <a:gdLst>
                <a:gd name="T0" fmla="*/ 0 w 93"/>
                <a:gd name="T1" fmla="*/ 0 h 36"/>
                <a:gd name="T2" fmla="*/ 818 w 93"/>
                <a:gd name="T3" fmla="*/ 38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36">
                  <a:moveTo>
                    <a:pt x="0" y="0"/>
                  </a:moveTo>
                  <a:cubicBezTo>
                    <a:pt x="20" y="26"/>
                    <a:pt x="49" y="33"/>
                    <a:pt x="93" y="36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0" name="Freeform 462">
              <a:extLst>
                <a:ext uri="{FF2B5EF4-FFF2-40B4-BE49-F238E27FC236}">
                  <a16:creationId xmlns:a16="http://schemas.microsoft.com/office/drawing/2014/main" id="{88C098EE-C120-4560-8C99-824745C6C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663"/>
              <a:ext cx="120" cy="148"/>
            </a:xfrm>
            <a:custGeom>
              <a:avLst/>
              <a:gdLst>
                <a:gd name="T0" fmla="*/ 0 w 58"/>
                <a:gd name="T1" fmla="*/ 0 h 67"/>
                <a:gd name="T2" fmla="*/ 513 w 58"/>
                <a:gd name="T3" fmla="*/ 722 h 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cubicBezTo>
                    <a:pt x="34" y="0"/>
                    <a:pt x="38" y="55"/>
                    <a:pt x="58" y="67"/>
                  </a:cubicBezTo>
                </a:path>
              </a:pathLst>
            </a:custGeom>
            <a:noFill/>
            <a:ln w="1905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1" name="Freeform 463">
              <a:extLst>
                <a:ext uri="{FF2B5EF4-FFF2-40B4-BE49-F238E27FC236}">
                  <a16:creationId xmlns:a16="http://schemas.microsoft.com/office/drawing/2014/main" id="{B83FA674-6A2E-4A62-BA30-7A5F641C2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3164"/>
              <a:ext cx="51" cy="245"/>
            </a:xfrm>
            <a:custGeom>
              <a:avLst/>
              <a:gdLst>
                <a:gd name="T0" fmla="*/ 145 w 25"/>
                <a:gd name="T1" fmla="*/ 0 h 111"/>
                <a:gd name="T2" fmla="*/ 153 w 25"/>
                <a:gd name="T3" fmla="*/ 170 h 111"/>
                <a:gd name="T4" fmla="*/ 188 w 25"/>
                <a:gd name="T5" fmla="*/ 497 h 111"/>
                <a:gd name="T6" fmla="*/ 0 w 25"/>
                <a:gd name="T7" fmla="*/ 1194 h 1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11">
                  <a:moveTo>
                    <a:pt x="17" y="0"/>
                  </a:moveTo>
                  <a:cubicBezTo>
                    <a:pt x="16" y="3"/>
                    <a:pt x="17" y="12"/>
                    <a:pt x="18" y="16"/>
                  </a:cubicBezTo>
                  <a:cubicBezTo>
                    <a:pt x="19" y="26"/>
                    <a:pt x="21" y="36"/>
                    <a:pt x="22" y="46"/>
                  </a:cubicBezTo>
                  <a:cubicBezTo>
                    <a:pt x="25" y="69"/>
                    <a:pt x="17" y="94"/>
                    <a:pt x="0" y="111"/>
                  </a:cubicBezTo>
                </a:path>
              </a:pathLst>
            </a:custGeom>
            <a:noFill/>
            <a:ln w="1905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2" name="Freeform 464">
              <a:extLst>
                <a:ext uri="{FF2B5EF4-FFF2-40B4-BE49-F238E27FC236}">
                  <a16:creationId xmlns:a16="http://schemas.microsoft.com/office/drawing/2014/main" id="{731B17A2-1E67-4329-9621-60F0FFD94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3372"/>
              <a:ext cx="46" cy="52"/>
            </a:xfrm>
            <a:custGeom>
              <a:avLst/>
              <a:gdLst>
                <a:gd name="T0" fmla="*/ 75 w 22"/>
                <a:gd name="T1" fmla="*/ 245 h 24"/>
                <a:gd name="T2" fmla="*/ 0 w 22"/>
                <a:gd name="T3" fmla="*/ 113 h 24"/>
                <a:gd name="T4" fmla="*/ 117 w 22"/>
                <a:gd name="T5" fmla="*/ 173 h 24"/>
                <a:gd name="T6" fmla="*/ 65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4">
                  <a:moveTo>
                    <a:pt x="8" y="24"/>
                  </a:moveTo>
                  <a:cubicBezTo>
                    <a:pt x="5" y="21"/>
                    <a:pt x="2" y="16"/>
                    <a:pt x="0" y="11"/>
                  </a:cubicBezTo>
                  <a:cubicBezTo>
                    <a:pt x="6" y="9"/>
                    <a:pt x="8" y="18"/>
                    <a:pt x="13" y="17"/>
                  </a:cubicBezTo>
                  <a:cubicBezTo>
                    <a:pt x="22" y="14"/>
                    <a:pt x="9" y="3"/>
                    <a:pt x="7" y="0"/>
                  </a:cubicBezTo>
                </a:path>
              </a:pathLst>
            </a:custGeom>
            <a:noFill/>
            <a:ln w="12700" cap="rnd">
              <a:solidFill>
                <a:srgbClr val="F9C2A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3" name="Freeform 465">
              <a:extLst>
                <a:ext uri="{FF2B5EF4-FFF2-40B4-BE49-F238E27FC236}">
                  <a16:creationId xmlns:a16="http://schemas.microsoft.com/office/drawing/2014/main" id="{CD747056-9A51-4F64-81F5-FDE1A7E4A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776"/>
              <a:ext cx="48" cy="46"/>
            </a:xfrm>
            <a:custGeom>
              <a:avLst/>
              <a:gdLst>
                <a:gd name="T0" fmla="*/ 117 w 23"/>
                <a:gd name="T1" fmla="*/ 221 h 21"/>
                <a:gd name="T2" fmla="*/ 184 w 23"/>
                <a:gd name="T3" fmla="*/ 72 h 21"/>
                <a:gd name="T4" fmla="*/ 0 w 23"/>
                <a:gd name="T5" fmla="*/ 1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1">
                  <a:moveTo>
                    <a:pt x="13" y="21"/>
                  </a:moveTo>
                  <a:cubicBezTo>
                    <a:pt x="15" y="18"/>
                    <a:pt x="23" y="11"/>
                    <a:pt x="20" y="7"/>
                  </a:cubicBezTo>
                  <a:cubicBezTo>
                    <a:pt x="16" y="0"/>
                    <a:pt x="3" y="10"/>
                    <a:pt x="0" y="14"/>
                  </a:cubicBezTo>
                </a:path>
              </a:pathLst>
            </a:custGeom>
            <a:noFill/>
            <a:ln w="1270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4" name="Freeform 466">
              <a:extLst>
                <a:ext uri="{FF2B5EF4-FFF2-40B4-BE49-F238E27FC236}">
                  <a16:creationId xmlns:a16="http://schemas.microsoft.com/office/drawing/2014/main" id="{0D6FFB42-9901-4B7F-B4DA-144AD141B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628"/>
              <a:ext cx="50" cy="69"/>
            </a:xfrm>
            <a:custGeom>
              <a:avLst/>
              <a:gdLst>
                <a:gd name="T0" fmla="*/ 117 w 24"/>
                <a:gd name="T1" fmla="*/ 287 h 31"/>
                <a:gd name="T2" fmla="*/ 92 w 24"/>
                <a:gd name="T3" fmla="*/ 223 h 31"/>
                <a:gd name="T4" fmla="*/ 8 w 24"/>
                <a:gd name="T5" fmla="*/ 243 h 31"/>
                <a:gd name="T6" fmla="*/ 44 w 24"/>
                <a:gd name="T7" fmla="*/ 89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1">
                  <a:moveTo>
                    <a:pt x="13" y="26"/>
                  </a:moveTo>
                  <a:cubicBezTo>
                    <a:pt x="24" y="24"/>
                    <a:pt x="22" y="0"/>
                    <a:pt x="10" y="20"/>
                  </a:cubicBezTo>
                  <a:cubicBezTo>
                    <a:pt x="7" y="24"/>
                    <a:pt x="1" y="31"/>
                    <a:pt x="1" y="22"/>
                  </a:cubicBezTo>
                  <a:cubicBezTo>
                    <a:pt x="0" y="17"/>
                    <a:pt x="8" y="13"/>
                    <a:pt x="5" y="8"/>
                  </a:cubicBezTo>
                </a:path>
              </a:pathLst>
            </a:custGeom>
            <a:noFill/>
            <a:ln w="12700" cap="rnd">
              <a:solidFill>
                <a:srgbClr val="FCE6D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5" name="Freeform 467">
              <a:extLst>
                <a:ext uri="{FF2B5EF4-FFF2-40B4-BE49-F238E27FC236}">
                  <a16:creationId xmlns:a16="http://schemas.microsoft.com/office/drawing/2014/main" id="{613D87D2-B1E4-4CEF-9BE9-C93D54D67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637"/>
              <a:ext cx="49" cy="251"/>
            </a:xfrm>
            <a:custGeom>
              <a:avLst/>
              <a:gdLst>
                <a:gd name="T0" fmla="*/ 0 w 24"/>
                <a:gd name="T1" fmla="*/ 0 h 114"/>
                <a:gd name="T2" fmla="*/ 204 w 24"/>
                <a:gd name="T3" fmla="*/ 1218 h 1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14">
                  <a:moveTo>
                    <a:pt x="0" y="0"/>
                  </a:moveTo>
                  <a:cubicBezTo>
                    <a:pt x="15" y="15"/>
                    <a:pt x="6" y="81"/>
                    <a:pt x="24" y="114"/>
                  </a:cubicBezTo>
                </a:path>
              </a:pathLst>
            </a:custGeom>
            <a:noFill/>
            <a:ln w="1905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6" name="Freeform 468">
              <a:extLst>
                <a:ext uri="{FF2B5EF4-FFF2-40B4-BE49-F238E27FC236}">
                  <a16:creationId xmlns:a16="http://schemas.microsoft.com/office/drawing/2014/main" id="{9DF36A54-89F5-4AF1-B7AD-95A776FC4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2593"/>
              <a:ext cx="461" cy="112"/>
            </a:xfrm>
            <a:custGeom>
              <a:avLst/>
              <a:gdLst>
                <a:gd name="T0" fmla="*/ 0 w 223"/>
                <a:gd name="T1" fmla="*/ 0 h 51"/>
                <a:gd name="T2" fmla="*/ 1309 w 223"/>
                <a:gd name="T3" fmla="*/ 452 h 51"/>
                <a:gd name="T4" fmla="*/ 1970 w 223"/>
                <a:gd name="T5" fmla="*/ 43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3" h="51">
                  <a:moveTo>
                    <a:pt x="0" y="0"/>
                  </a:moveTo>
                  <a:cubicBezTo>
                    <a:pt x="11" y="18"/>
                    <a:pt x="90" y="51"/>
                    <a:pt x="148" y="43"/>
                  </a:cubicBezTo>
                  <a:cubicBezTo>
                    <a:pt x="206" y="35"/>
                    <a:pt x="209" y="34"/>
                    <a:pt x="223" y="41"/>
                  </a:cubicBezTo>
                </a:path>
              </a:pathLst>
            </a:custGeom>
            <a:noFill/>
            <a:ln w="1905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7" name="Freeform 469">
              <a:extLst>
                <a:ext uri="{FF2B5EF4-FFF2-40B4-BE49-F238E27FC236}">
                  <a16:creationId xmlns:a16="http://schemas.microsoft.com/office/drawing/2014/main" id="{B4BECEDD-0509-43F3-884C-E07B535ED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666"/>
              <a:ext cx="51" cy="39"/>
            </a:xfrm>
            <a:custGeom>
              <a:avLst/>
              <a:gdLst>
                <a:gd name="T0" fmla="*/ 196 w 25"/>
                <a:gd name="T1" fmla="*/ 33 h 18"/>
                <a:gd name="T2" fmla="*/ 153 w 25"/>
                <a:gd name="T3" fmla="*/ 156 h 18"/>
                <a:gd name="T4" fmla="*/ 129 w 25"/>
                <a:gd name="T5" fmla="*/ 9 h 18"/>
                <a:gd name="T6" fmla="*/ 49 w 25"/>
                <a:gd name="T7" fmla="*/ 156 h 18"/>
                <a:gd name="T8" fmla="*/ 16 w 25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8">
                  <a:moveTo>
                    <a:pt x="23" y="3"/>
                  </a:moveTo>
                  <a:cubicBezTo>
                    <a:pt x="22" y="7"/>
                    <a:pt x="25" y="18"/>
                    <a:pt x="18" y="15"/>
                  </a:cubicBezTo>
                  <a:cubicBezTo>
                    <a:pt x="12" y="13"/>
                    <a:pt x="13" y="5"/>
                    <a:pt x="15" y="1"/>
                  </a:cubicBezTo>
                  <a:cubicBezTo>
                    <a:pt x="13" y="3"/>
                    <a:pt x="11" y="15"/>
                    <a:pt x="6" y="15"/>
                  </a:cubicBezTo>
                  <a:cubicBezTo>
                    <a:pt x="0" y="15"/>
                    <a:pt x="2" y="4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FCE6D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8" name="Freeform 470">
              <a:extLst>
                <a:ext uri="{FF2B5EF4-FFF2-40B4-BE49-F238E27FC236}">
                  <a16:creationId xmlns:a16="http://schemas.microsoft.com/office/drawing/2014/main" id="{130D46C1-5DFC-4D82-B21F-11680E54C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518"/>
              <a:ext cx="170" cy="132"/>
            </a:xfrm>
            <a:custGeom>
              <a:avLst/>
              <a:gdLst>
                <a:gd name="T0" fmla="*/ 0 w 82"/>
                <a:gd name="T1" fmla="*/ 620 h 60"/>
                <a:gd name="T2" fmla="*/ 448 w 82"/>
                <a:gd name="T3" fmla="*/ 392 h 60"/>
                <a:gd name="T4" fmla="*/ 597 w 82"/>
                <a:gd name="T5" fmla="*/ 194 h 60"/>
                <a:gd name="T6" fmla="*/ 730 w 82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60">
                  <a:moveTo>
                    <a:pt x="0" y="58"/>
                  </a:moveTo>
                  <a:cubicBezTo>
                    <a:pt x="17" y="60"/>
                    <a:pt x="38" y="48"/>
                    <a:pt x="50" y="37"/>
                  </a:cubicBezTo>
                  <a:cubicBezTo>
                    <a:pt x="57" y="32"/>
                    <a:pt x="62" y="26"/>
                    <a:pt x="67" y="18"/>
                  </a:cubicBezTo>
                  <a:cubicBezTo>
                    <a:pt x="71" y="12"/>
                    <a:pt x="75" y="3"/>
                    <a:pt x="82" y="0"/>
                  </a:cubicBezTo>
                </a:path>
              </a:pathLst>
            </a:custGeom>
            <a:noFill/>
            <a:ln w="1905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9" name="Freeform 471">
              <a:extLst>
                <a:ext uri="{FF2B5EF4-FFF2-40B4-BE49-F238E27FC236}">
                  <a16:creationId xmlns:a16="http://schemas.microsoft.com/office/drawing/2014/main" id="{58A9E431-24F2-40FA-9EBA-64D0967B4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2491"/>
              <a:ext cx="55" cy="69"/>
            </a:xfrm>
            <a:custGeom>
              <a:avLst/>
              <a:gdLst>
                <a:gd name="T0" fmla="*/ 228 w 27"/>
                <a:gd name="T1" fmla="*/ 198 h 31"/>
                <a:gd name="T2" fmla="*/ 84 w 27"/>
                <a:gd name="T3" fmla="*/ 109 h 31"/>
                <a:gd name="T4" fmla="*/ 196 w 27"/>
                <a:gd name="T5" fmla="*/ 323 h 31"/>
                <a:gd name="T6" fmla="*/ 0 w 27"/>
                <a:gd name="T7" fmla="*/ 207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1">
                  <a:moveTo>
                    <a:pt x="27" y="18"/>
                  </a:moveTo>
                  <a:cubicBezTo>
                    <a:pt x="27" y="11"/>
                    <a:pt x="14" y="0"/>
                    <a:pt x="10" y="10"/>
                  </a:cubicBezTo>
                  <a:cubicBezTo>
                    <a:pt x="8" y="17"/>
                    <a:pt x="22" y="20"/>
                    <a:pt x="23" y="29"/>
                  </a:cubicBezTo>
                  <a:cubicBezTo>
                    <a:pt x="16" y="31"/>
                    <a:pt x="4" y="25"/>
                    <a:pt x="0" y="19"/>
                  </a:cubicBezTo>
                </a:path>
              </a:pathLst>
            </a:custGeom>
            <a:noFill/>
            <a:ln w="12700" cap="rnd">
              <a:solidFill>
                <a:srgbClr val="FCE6D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0" name="Freeform 472">
              <a:extLst>
                <a:ext uri="{FF2B5EF4-FFF2-40B4-BE49-F238E27FC236}">
                  <a16:creationId xmlns:a16="http://schemas.microsoft.com/office/drawing/2014/main" id="{D1092BFF-BCB4-444A-8CAB-435A1C9ED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3506"/>
              <a:ext cx="79" cy="53"/>
            </a:xfrm>
            <a:custGeom>
              <a:avLst/>
              <a:gdLst>
                <a:gd name="T0" fmla="*/ 0 w 38"/>
                <a:gd name="T1" fmla="*/ 239 h 24"/>
                <a:gd name="T2" fmla="*/ 73 w 38"/>
                <a:gd name="T3" fmla="*/ 239 h 24"/>
                <a:gd name="T4" fmla="*/ 143 w 38"/>
                <a:gd name="T5" fmla="*/ 97 h 24"/>
                <a:gd name="T6" fmla="*/ 277 w 38"/>
                <a:gd name="T7" fmla="*/ 33 h 24"/>
                <a:gd name="T8" fmla="*/ 341 w 38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4">
                  <a:moveTo>
                    <a:pt x="0" y="22"/>
                  </a:moveTo>
                  <a:cubicBezTo>
                    <a:pt x="2" y="22"/>
                    <a:pt x="6" y="24"/>
                    <a:pt x="8" y="22"/>
                  </a:cubicBezTo>
                  <a:cubicBezTo>
                    <a:pt x="13" y="20"/>
                    <a:pt x="12" y="12"/>
                    <a:pt x="16" y="9"/>
                  </a:cubicBezTo>
                  <a:cubicBezTo>
                    <a:pt x="21" y="4"/>
                    <a:pt x="25" y="4"/>
                    <a:pt x="31" y="3"/>
                  </a:cubicBezTo>
                  <a:cubicBezTo>
                    <a:pt x="34" y="3"/>
                    <a:pt x="34" y="2"/>
                    <a:pt x="38" y="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1" name="Freeform 473">
              <a:extLst>
                <a:ext uri="{FF2B5EF4-FFF2-40B4-BE49-F238E27FC236}">
                  <a16:creationId xmlns:a16="http://schemas.microsoft.com/office/drawing/2014/main" id="{7FFB19F7-E814-439E-9F8A-96BCB69E7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3510"/>
              <a:ext cx="15" cy="71"/>
            </a:xfrm>
            <a:custGeom>
              <a:avLst/>
              <a:gdLst>
                <a:gd name="T0" fmla="*/ 9 w 7"/>
                <a:gd name="T1" fmla="*/ 351 h 32"/>
                <a:gd name="T2" fmla="*/ 19 w 7"/>
                <a:gd name="T3" fmla="*/ 162 h 32"/>
                <a:gd name="T4" fmla="*/ 28 w 7"/>
                <a:gd name="T5" fmla="*/ 9 h 32"/>
                <a:gd name="T6" fmla="*/ 41 w 7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2">
                  <a:moveTo>
                    <a:pt x="1" y="32"/>
                  </a:moveTo>
                  <a:cubicBezTo>
                    <a:pt x="2" y="27"/>
                    <a:pt x="0" y="20"/>
                    <a:pt x="2" y="15"/>
                  </a:cubicBezTo>
                  <a:cubicBezTo>
                    <a:pt x="4" y="9"/>
                    <a:pt x="7" y="8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2" name="Freeform 474">
              <a:extLst>
                <a:ext uri="{FF2B5EF4-FFF2-40B4-BE49-F238E27FC236}">
                  <a16:creationId xmlns:a16="http://schemas.microsoft.com/office/drawing/2014/main" id="{7CF49E5E-52D8-45FC-BC25-AC46E49BA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3561"/>
              <a:ext cx="69" cy="33"/>
            </a:xfrm>
            <a:custGeom>
              <a:avLst/>
              <a:gdLst>
                <a:gd name="T0" fmla="*/ 0 w 33"/>
                <a:gd name="T1" fmla="*/ 73 h 15"/>
                <a:gd name="T2" fmla="*/ 220 w 33"/>
                <a:gd name="T3" fmla="*/ 125 h 15"/>
                <a:gd name="T4" fmla="*/ 301 w 3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5">
                  <a:moveTo>
                    <a:pt x="0" y="7"/>
                  </a:moveTo>
                  <a:cubicBezTo>
                    <a:pt x="2" y="13"/>
                    <a:pt x="18" y="15"/>
                    <a:pt x="24" y="12"/>
                  </a:cubicBezTo>
                  <a:cubicBezTo>
                    <a:pt x="28" y="10"/>
                    <a:pt x="29" y="4"/>
                    <a:pt x="33" y="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3" name="Freeform 475">
              <a:extLst>
                <a:ext uri="{FF2B5EF4-FFF2-40B4-BE49-F238E27FC236}">
                  <a16:creationId xmlns:a16="http://schemas.microsoft.com/office/drawing/2014/main" id="{F5A8B024-BADF-4ADE-9B6E-ED44341B4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3352"/>
              <a:ext cx="39" cy="79"/>
            </a:xfrm>
            <a:custGeom>
              <a:avLst/>
              <a:gdLst>
                <a:gd name="T0" fmla="*/ 0 w 19"/>
                <a:gd name="T1" fmla="*/ 380 h 36"/>
                <a:gd name="T2" fmla="*/ 156 w 19"/>
                <a:gd name="T3" fmla="*/ 125 h 36"/>
                <a:gd name="T4" fmla="*/ 105 w 19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6">
                  <a:moveTo>
                    <a:pt x="0" y="36"/>
                  </a:moveTo>
                  <a:cubicBezTo>
                    <a:pt x="8" y="31"/>
                    <a:pt x="16" y="20"/>
                    <a:pt x="18" y="12"/>
                  </a:cubicBezTo>
                  <a:cubicBezTo>
                    <a:pt x="19" y="4"/>
                    <a:pt x="19" y="2"/>
                    <a:pt x="12" y="0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4" name="Freeform 476">
              <a:extLst>
                <a:ext uri="{FF2B5EF4-FFF2-40B4-BE49-F238E27FC236}">
                  <a16:creationId xmlns:a16="http://schemas.microsoft.com/office/drawing/2014/main" id="{5610144C-4A6C-4DF1-BBF1-F602A46F9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3431"/>
              <a:ext cx="101" cy="84"/>
            </a:xfrm>
            <a:custGeom>
              <a:avLst/>
              <a:gdLst>
                <a:gd name="T0" fmla="*/ 0 w 49"/>
                <a:gd name="T1" fmla="*/ 0 h 38"/>
                <a:gd name="T2" fmla="*/ 124 w 49"/>
                <a:gd name="T3" fmla="*/ 33 h 38"/>
                <a:gd name="T4" fmla="*/ 192 w 49"/>
                <a:gd name="T5" fmla="*/ 88 h 38"/>
                <a:gd name="T6" fmla="*/ 377 w 49"/>
                <a:gd name="T7" fmla="*/ 259 h 38"/>
                <a:gd name="T8" fmla="*/ 429 w 49"/>
                <a:gd name="T9" fmla="*/ 411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38">
                  <a:moveTo>
                    <a:pt x="0" y="0"/>
                  </a:moveTo>
                  <a:cubicBezTo>
                    <a:pt x="5" y="2"/>
                    <a:pt x="10" y="1"/>
                    <a:pt x="14" y="3"/>
                  </a:cubicBezTo>
                  <a:cubicBezTo>
                    <a:pt x="17" y="4"/>
                    <a:pt x="19" y="7"/>
                    <a:pt x="22" y="8"/>
                  </a:cubicBezTo>
                  <a:cubicBezTo>
                    <a:pt x="29" y="13"/>
                    <a:pt x="37" y="17"/>
                    <a:pt x="43" y="24"/>
                  </a:cubicBezTo>
                  <a:cubicBezTo>
                    <a:pt x="47" y="28"/>
                    <a:pt x="47" y="33"/>
                    <a:pt x="49" y="38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5" name="Freeform 477">
              <a:extLst>
                <a:ext uri="{FF2B5EF4-FFF2-40B4-BE49-F238E27FC236}">
                  <a16:creationId xmlns:a16="http://schemas.microsoft.com/office/drawing/2014/main" id="{B253CD0E-E324-45B7-B098-4D0E256C9E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1" y="3422"/>
              <a:ext cx="126" cy="82"/>
            </a:xfrm>
            <a:custGeom>
              <a:avLst/>
              <a:gdLst>
                <a:gd name="T0" fmla="*/ 485 w 61"/>
                <a:gd name="T1" fmla="*/ 162 h 37"/>
                <a:gd name="T2" fmla="*/ 421 w 61"/>
                <a:gd name="T3" fmla="*/ 20 h 37"/>
                <a:gd name="T4" fmla="*/ 281 w 61"/>
                <a:gd name="T5" fmla="*/ 53 h 37"/>
                <a:gd name="T6" fmla="*/ 124 w 61"/>
                <a:gd name="T7" fmla="*/ 9 h 37"/>
                <a:gd name="T8" fmla="*/ 0 w 61"/>
                <a:gd name="T9" fmla="*/ 0 h 37"/>
                <a:gd name="T10" fmla="*/ 89 w 61"/>
                <a:gd name="T11" fmla="*/ 230 h 37"/>
                <a:gd name="T12" fmla="*/ 124 w 61"/>
                <a:gd name="T13" fmla="*/ 392 h 37"/>
                <a:gd name="T14" fmla="*/ 167 w 61"/>
                <a:gd name="T15" fmla="*/ 392 h 37"/>
                <a:gd name="T16" fmla="*/ 149 w 61"/>
                <a:gd name="T17" fmla="*/ 304 h 37"/>
                <a:gd name="T18" fmla="*/ 167 w 61"/>
                <a:gd name="T19" fmla="*/ 315 h 37"/>
                <a:gd name="T20" fmla="*/ 264 w 61"/>
                <a:gd name="T21" fmla="*/ 304 h 37"/>
                <a:gd name="T22" fmla="*/ 273 w 61"/>
                <a:gd name="T23" fmla="*/ 339 h 37"/>
                <a:gd name="T24" fmla="*/ 300 w 61"/>
                <a:gd name="T25" fmla="*/ 324 h 37"/>
                <a:gd name="T26" fmla="*/ 413 w 61"/>
                <a:gd name="T27" fmla="*/ 286 h 37"/>
                <a:gd name="T28" fmla="*/ 465 w 61"/>
                <a:gd name="T29" fmla="*/ 295 h 37"/>
                <a:gd name="T30" fmla="*/ 440 w 61"/>
                <a:gd name="T31" fmla="*/ 315 h 37"/>
                <a:gd name="T32" fmla="*/ 537 w 61"/>
                <a:gd name="T33" fmla="*/ 186 h 37"/>
                <a:gd name="T34" fmla="*/ 485 w 61"/>
                <a:gd name="T35" fmla="*/ 162 h 37"/>
                <a:gd name="T36" fmla="*/ 149 w 61"/>
                <a:gd name="T37" fmla="*/ 217 h 37"/>
                <a:gd name="T38" fmla="*/ 72 w 61"/>
                <a:gd name="T39" fmla="*/ 78 h 37"/>
                <a:gd name="T40" fmla="*/ 157 w 61"/>
                <a:gd name="T41" fmla="*/ 64 h 37"/>
                <a:gd name="T42" fmla="*/ 176 w 61"/>
                <a:gd name="T43" fmla="*/ 78 h 37"/>
                <a:gd name="T44" fmla="*/ 149 w 61"/>
                <a:gd name="T45" fmla="*/ 217 h 37"/>
                <a:gd name="T46" fmla="*/ 273 w 61"/>
                <a:gd name="T47" fmla="*/ 230 h 37"/>
                <a:gd name="T48" fmla="*/ 240 w 61"/>
                <a:gd name="T49" fmla="*/ 153 h 37"/>
                <a:gd name="T50" fmla="*/ 264 w 61"/>
                <a:gd name="T51" fmla="*/ 142 h 37"/>
                <a:gd name="T52" fmla="*/ 273 w 61"/>
                <a:gd name="T53" fmla="*/ 230 h 37"/>
                <a:gd name="T54" fmla="*/ 440 w 61"/>
                <a:gd name="T55" fmla="*/ 206 h 37"/>
                <a:gd name="T56" fmla="*/ 308 w 61"/>
                <a:gd name="T57" fmla="*/ 142 h 37"/>
                <a:gd name="T58" fmla="*/ 308 w 61"/>
                <a:gd name="T59" fmla="*/ 109 h 37"/>
                <a:gd name="T60" fmla="*/ 397 w 61"/>
                <a:gd name="T61" fmla="*/ 98 h 37"/>
                <a:gd name="T62" fmla="*/ 440 w 61"/>
                <a:gd name="T63" fmla="*/ 186 h 37"/>
                <a:gd name="T64" fmla="*/ 440 w 61"/>
                <a:gd name="T65" fmla="*/ 206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1" h="37">
                  <a:moveTo>
                    <a:pt x="55" y="15"/>
                  </a:moveTo>
                  <a:cubicBezTo>
                    <a:pt x="50" y="12"/>
                    <a:pt x="52" y="5"/>
                    <a:pt x="48" y="2"/>
                  </a:cubicBezTo>
                  <a:cubicBezTo>
                    <a:pt x="46" y="1"/>
                    <a:pt x="37" y="5"/>
                    <a:pt x="32" y="5"/>
                  </a:cubicBezTo>
                  <a:cubicBezTo>
                    <a:pt x="26" y="4"/>
                    <a:pt x="20" y="1"/>
                    <a:pt x="14" y="1"/>
                  </a:cubicBezTo>
                  <a:cubicBezTo>
                    <a:pt x="9" y="0"/>
                    <a:pt x="5" y="4"/>
                    <a:pt x="0" y="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6"/>
                    <a:pt x="10" y="33"/>
                    <a:pt x="14" y="36"/>
                  </a:cubicBezTo>
                  <a:cubicBezTo>
                    <a:pt x="16" y="37"/>
                    <a:pt x="18" y="37"/>
                    <a:pt x="19" y="36"/>
                  </a:cubicBezTo>
                  <a:cubicBezTo>
                    <a:pt x="18" y="34"/>
                    <a:pt x="19" y="31"/>
                    <a:pt x="17" y="28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1" y="27"/>
                    <a:pt x="28" y="27"/>
                    <a:pt x="30" y="28"/>
                  </a:cubicBezTo>
                  <a:cubicBezTo>
                    <a:pt x="30" y="29"/>
                    <a:pt x="31" y="30"/>
                    <a:pt x="31" y="31"/>
                  </a:cubicBezTo>
                  <a:cubicBezTo>
                    <a:pt x="32" y="30"/>
                    <a:pt x="33" y="30"/>
                    <a:pt x="34" y="30"/>
                  </a:cubicBezTo>
                  <a:cubicBezTo>
                    <a:pt x="35" y="25"/>
                    <a:pt x="41" y="25"/>
                    <a:pt x="47" y="26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8"/>
                    <a:pt x="50" y="29"/>
                  </a:cubicBezTo>
                  <a:cubicBezTo>
                    <a:pt x="55" y="28"/>
                    <a:pt x="59" y="24"/>
                    <a:pt x="61" y="17"/>
                  </a:cubicBezTo>
                  <a:cubicBezTo>
                    <a:pt x="59" y="17"/>
                    <a:pt x="57" y="16"/>
                    <a:pt x="55" y="15"/>
                  </a:cubicBezTo>
                  <a:close/>
                  <a:moveTo>
                    <a:pt x="17" y="20"/>
                  </a:moveTo>
                  <a:cubicBezTo>
                    <a:pt x="12" y="20"/>
                    <a:pt x="10" y="11"/>
                    <a:pt x="8" y="7"/>
                  </a:cubicBezTo>
                  <a:cubicBezTo>
                    <a:pt x="11" y="7"/>
                    <a:pt x="15" y="8"/>
                    <a:pt x="18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12"/>
                    <a:pt x="17" y="16"/>
                    <a:pt x="17" y="20"/>
                  </a:cubicBezTo>
                  <a:close/>
                  <a:moveTo>
                    <a:pt x="31" y="21"/>
                  </a:moveTo>
                  <a:cubicBezTo>
                    <a:pt x="27" y="24"/>
                    <a:pt x="18" y="17"/>
                    <a:pt x="27" y="14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2" y="17"/>
                    <a:pt x="34" y="19"/>
                    <a:pt x="31" y="21"/>
                  </a:cubicBezTo>
                  <a:close/>
                  <a:moveTo>
                    <a:pt x="50" y="19"/>
                  </a:moveTo>
                  <a:cubicBezTo>
                    <a:pt x="44" y="20"/>
                    <a:pt x="36" y="20"/>
                    <a:pt x="35" y="13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8" y="11"/>
                    <a:pt x="42" y="10"/>
                    <a:pt x="45" y="9"/>
                  </a:cubicBezTo>
                  <a:cubicBezTo>
                    <a:pt x="45" y="12"/>
                    <a:pt x="47" y="15"/>
                    <a:pt x="50" y="17"/>
                  </a:cubicBezTo>
                  <a:cubicBezTo>
                    <a:pt x="50" y="18"/>
                    <a:pt x="50" y="18"/>
                    <a:pt x="50" y="19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6" name="Freeform 478">
              <a:extLst>
                <a:ext uri="{FF2B5EF4-FFF2-40B4-BE49-F238E27FC236}">
                  <a16:creationId xmlns:a16="http://schemas.microsoft.com/office/drawing/2014/main" id="{4879C441-C5A5-4670-A868-F8A65D2F10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3" y="3486"/>
              <a:ext cx="114" cy="93"/>
            </a:xfrm>
            <a:custGeom>
              <a:avLst/>
              <a:gdLst>
                <a:gd name="T0" fmla="*/ 417 w 55"/>
                <a:gd name="T1" fmla="*/ 142 h 42"/>
                <a:gd name="T2" fmla="*/ 357 w 55"/>
                <a:gd name="T3" fmla="*/ 0 h 42"/>
                <a:gd name="T4" fmla="*/ 348 w 55"/>
                <a:gd name="T5" fmla="*/ 0 h 42"/>
                <a:gd name="T6" fmla="*/ 332 w 55"/>
                <a:gd name="T7" fmla="*/ 117 h 42"/>
                <a:gd name="T8" fmla="*/ 216 w 55"/>
                <a:gd name="T9" fmla="*/ 78 h 42"/>
                <a:gd name="T10" fmla="*/ 205 w 55"/>
                <a:gd name="T11" fmla="*/ 9 h 42"/>
                <a:gd name="T12" fmla="*/ 176 w 55"/>
                <a:gd name="T13" fmla="*/ 20 h 42"/>
                <a:gd name="T14" fmla="*/ 176 w 55"/>
                <a:gd name="T15" fmla="*/ 97 h 42"/>
                <a:gd name="T16" fmla="*/ 81 w 55"/>
                <a:gd name="T17" fmla="*/ 89 h 42"/>
                <a:gd name="T18" fmla="*/ 73 w 55"/>
                <a:gd name="T19" fmla="*/ 78 h 42"/>
                <a:gd name="T20" fmla="*/ 25 w 55"/>
                <a:gd name="T21" fmla="*/ 78 h 42"/>
                <a:gd name="T22" fmla="*/ 8 w 55"/>
                <a:gd name="T23" fmla="*/ 44 h 42"/>
                <a:gd name="T24" fmla="*/ 0 w 55"/>
                <a:gd name="T25" fmla="*/ 78 h 42"/>
                <a:gd name="T26" fmla="*/ 141 w 55"/>
                <a:gd name="T27" fmla="*/ 197 h 42"/>
                <a:gd name="T28" fmla="*/ 232 w 55"/>
                <a:gd name="T29" fmla="*/ 323 h 42"/>
                <a:gd name="T30" fmla="*/ 321 w 55"/>
                <a:gd name="T31" fmla="*/ 383 h 42"/>
                <a:gd name="T32" fmla="*/ 348 w 55"/>
                <a:gd name="T33" fmla="*/ 436 h 42"/>
                <a:gd name="T34" fmla="*/ 473 w 55"/>
                <a:gd name="T35" fmla="*/ 359 h 42"/>
                <a:gd name="T36" fmla="*/ 417 w 55"/>
                <a:gd name="T37" fmla="*/ 142 h 42"/>
                <a:gd name="T38" fmla="*/ 276 w 55"/>
                <a:gd name="T39" fmla="*/ 270 h 42"/>
                <a:gd name="T40" fmla="*/ 205 w 55"/>
                <a:gd name="T41" fmla="*/ 173 h 42"/>
                <a:gd name="T42" fmla="*/ 216 w 55"/>
                <a:gd name="T43" fmla="*/ 153 h 42"/>
                <a:gd name="T44" fmla="*/ 348 w 55"/>
                <a:gd name="T45" fmla="*/ 186 h 42"/>
                <a:gd name="T46" fmla="*/ 276 w 55"/>
                <a:gd name="T47" fmla="*/ 270 h 42"/>
                <a:gd name="T48" fmla="*/ 392 w 55"/>
                <a:gd name="T49" fmla="*/ 421 h 42"/>
                <a:gd name="T50" fmla="*/ 357 w 55"/>
                <a:gd name="T51" fmla="*/ 323 h 42"/>
                <a:gd name="T52" fmla="*/ 348 w 55"/>
                <a:gd name="T53" fmla="*/ 314 h 42"/>
                <a:gd name="T54" fmla="*/ 373 w 55"/>
                <a:gd name="T55" fmla="*/ 241 h 42"/>
                <a:gd name="T56" fmla="*/ 437 w 55"/>
                <a:gd name="T57" fmla="*/ 323 h 42"/>
                <a:gd name="T58" fmla="*/ 392 w 55"/>
                <a:gd name="T59" fmla="*/ 421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5" h="42">
                  <a:moveTo>
                    <a:pt x="47" y="13"/>
                  </a:moveTo>
                  <a:cubicBezTo>
                    <a:pt x="44" y="10"/>
                    <a:pt x="42" y="4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7" y="3"/>
                    <a:pt x="37" y="6"/>
                    <a:pt x="37" y="11"/>
                  </a:cubicBezTo>
                  <a:cubicBezTo>
                    <a:pt x="33" y="9"/>
                    <a:pt x="29" y="5"/>
                    <a:pt x="24" y="7"/>
                  </a:cubicBezTo>
                  <a:cubicBezTo>
                    <a:pt x="22" y="5"/>
                    <a:pt x="22" y="2"/>
                    <a:pt x="23" y="1"/>
                  </a:cubicBezTo>
                  <a:cubicBezTo>
                    <a:pt x="22" y="1"/>
                    <a:pt x="21" y="1"/>
                    <a:pt x="20" y="2"/>
                  </a:cubicBezTo>
                  <a:cubicBezTo>
                    <a:pt x="20" y="4"/>
                    <a:pt x="19" y="7"/>
                    <a:pt x="20" y="9"/>
                  </a:cubicBezTo>
                  <a:cubicBezTo>
                    <a:pt x="18" y="9"/>
                    <a:pt x="11" y="9"/>
                    <a:pt x="9" y="8"/>
                  </a:cubicBezTo>
                  <a:cubicBezTo>
                    <a:pt x="9" y="8"/>
                    <a:pt x="9" y="7"/>
                    <a:pt x="8" y="7"/>
                  </a:cubicBezTo>
                  <a:cubicBezTo>
                    <a:pt x="7" y="8"/>
                    <a:pt x="5" y="8"/>
                    <a:pt x="3" y="7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17"/>
                    <a:pt x="10" y="14"/>
                    <a:pt x="16" y="18"/>
                  </a:cubicBezTo>
                  <a:cubicBezTo>
                    <a:pt x="21" y="21"/>
                    <a:pt x="22" y="27"/>
                    <a:pt x="26" y="30"/>
                  </a:cubicBezTo>
                  <a:cubicBezTo>
                    <a:pt x="29" y="32"/>
                    <a:pt x="33" y="33"/>
                    <a:pt x="36" y="35"/>
                  </a:cubicBezTo>
                  <a:cubicBezTo>
                    <a:pt x="37" y="36"/>
                    <a:pt x="37" y="39"/>
                    <a:pt x="39" y="40"/>
                  </a:cubicBezTo>
                  <a:cubicBezTo>
                    <a:pt x="44" y="42"/>
                    <a:pt x="51" y="37"/>
                    <a:pt x="53" y="33"/>
                  </a:cubicBezTo>
                  <a:cubicBezTo>
                    <a:pt x="55" y="27"/>
                    <a:pt x="50" y="19"/>
                    <a:pt x="47" y="13"/>
                  </a:cubicBezTo>
                  <a:close/>
                  <a:moveTo>
                    <a:pt x="31" y="25"/>
                  </a:moveTo>
                  <a:cubicBezTo>
                    <a:pt x="26" y="24"/>
                    <a:pt x="29" y="17"/>
                    <a:pt x="23" y="16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0" y="12"/>
                    <a:pt x="34" y="16"/>
                    <a:pt x="39" y="17"/>
                  </a:cubicBezTo>
                  <a:cubicBezTo>
                    <a:pt x="37" y="21"/>
                    <a:pt x="36" y="27"/>
                    <a:pt x="31" y="25"/>
                  </a:cubicBezTo>
                  <a:close/>
                  <a:moveTo>
                    <a:pt x="44" y="39"/>
                  </a:moveTo>
                  <a:cubicBezTo>
                    <a:pt x="43" y="36"/>
                    <a:pt x="42" y="33"/>
                    <a:pt x="40" y="30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26"/>
                    <a:pt x="41" y="24"/>
                    <a:pt x="42" y="22"/>
                  </a:cubicBezTo>
                  <a:cubicBezTo>
                    <a:pt x="44" y="24"/>
                    <a:pt x="46" y="28"/>
                    <a:pt x="49" y="30"/>
                  </a:cubicBezTo>
                  <a:cubicBezTo>
                    <a:pt x="48" y="33"/>
                    <a:pt x="47" y="37"/>
                    <a:pt x="44" y="39"/>
                  </a:cubicBezTo>
                  <a:close/>
                </a:path>
              </a:pathLst>
            </a:cu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479">
              <a:extLst>
                <a:ext uri="{FF2B5EF4-FFF2-40B4-BE49-F238E27FC236}">
                  <a16:creationId xmlns:a16="http://schemas.microsoft.com/office/drawing/2014/main" id="{3F0DB298-D988-4330-9E8E-E9F550EEF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3405"/>
              <a:ext cx="19" cy="26"/>
            </a:xfrm>
            <a:custGeom>
              <a:avLst/>
              <a:gdLst>
                <a:gd name="T0" fmla="*/ 0 w 9"/>
                <a:gd name="T1" fmla="*/ 0 h 12"/>
                <a:gd name="T2" fmla="*/ 84 w 9"/>
                <a:gd name="T3" fmla="*/ 12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0" y="0"/>
                  </a:moveTo>
                  <a:cubicBezTo>
                    <a:pt x="4" y="4"/>
                    <a:pt x="9" y="12"/>
                    <a:pt x="9" y="12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480">
              <a:extLst>
                <a:ext uri="{FF2B5EF4-FFF2-40B4-BE49-F238E27FC236}">
                  <a16:creationId xmlns:a16="http://schemas.microsoft.com/office/drawing/2014/main" id="{AB9EEFA0-F959-4AC8-A7EE-79B4E129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3658"/>
              <a:ext cx="71" cy="51"/>
            </a:xfrm>
            <a:custGeom>
              <a:avLst/>
              <a:gdLst>
                <a:gd name="T0" fmla="*/ 0 w 34"/>
                <a:gd name="T1" fmla="*/ 251 h 23"/>
                <a:gd name="T2" fmla="*/ 309 w 3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3">
                  <a:moveTo>
                    <a:pt x="0" y="23"/>
                  </a:moveTo>
                  <a:cubicBezTo>
                    <a:pt x="11" y="21"/>
                    <a:pt x="32" y="14"/>
                    <a:pt x="34" y="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481">
              <a:extLst>
                <a:ext uri="{FF2B5EF4-FFF2-40B4-BE49-F238E27FC236}">
                  <a16:creationId xmlns:a16="http://schemas.microsoft.com/office/drawing/2014/main" id="{CD6C02C6-E81C-4880-B661-C9EE870F0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3195"/>
              <a:ext cx="52" cy="35"/>
            </a:xfrm>
            <a:custGeom>
              <a:avLst/>
              <a:gdLst>
                <a:gd name="T0" fmla="*/ 0 w 25"/>
                <a:gd name="T1" fmla="*/ 0 h 16"/>
                <a:gd name="T2" fmla="*/ 225 w 25"/>
                <a:gd name="T3" fmla="*/ 16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6">
                  <a:moveTo>
                    <a:pt x="0" y="0"/>
                  </a:moveTo>
                  <a:cubicBezTo>
                    <a:pt x="10" y="5"/>
                    <a:pt x="21" y="5"/>
                    <a:pt x="25" y="16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482">
              <a:extLst>
                <a:ext uri="{FF2B5EF4-FFF2-40B4-BE49-F238E27FC236}">
                  <a16:creationId xmlns:a16="http://schemas.microsoft.com/office/drawing/2014/main" id="{B4D88CB5-808A-4546-B755-8B22A4A6D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261"/>
              <a:ext cx="39" cy="44"/>
            </a:xfrm>
            <a:custGeom>
              <a:avLst/>
              <a:gdLst>
                <a:gd name="T0" fmla="*/ 0 w 19"/>
                <a:gd name="T1" fmla="*/ 0 h 20"/>
                <a:gd name="T2" fmla="*/ 164 w 19"/>
                <a:gd name="T3" fmla="*/ 21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cubicBezTo>
                    <a:pt x="9" y="6"/>
                    <a:pt x="18" y="11"/>
                    <a:pt x="19" y="20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483">
              <a:extLst>
                <a:ext uri="{FF2B5EF4-FFF2-40B4-BE49-F238E27FC236}">
                  <a16:creationId xmlns:a16="http://schemas.microsoft.com/office/drawing/2014/main" id="{F43E1069-2DE1-4F2C-8547-1F4A689C2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3272"/>
              <a:ext cx="55" cy="25"/>
            </a:xfrm>
            <a:custGeom>
              <a:avLst/>
              <a:gdLst>
                <a:gd name="T0" fmla="*/ 0 w 27"/>
                <a:gd name="T1" fmla="*/ 130 h 11"/>
                <a:gd name="T2" fmla="*/ 228 w 27"/>
                <a:gd name="T3" fmla="*/ 3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1">
                  <a:moveTo>
                    <a:pt x="0" y="11"/>
                  </a:moveTo>
                  <a:cubicBezTo>
                    <a:pt x="6" y="4"/>
                    <a:pt x="18" y="0"/>
                    <a:pt x="27" y="3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2" name="Freeform 484">
              <a:extLst>
                <a:ext uri="{FF2B5EF4-FFF2-40B4-BE49-F238E27FC236}">
                  <a16:creationId xmlns:a16="http://schemas.microsoft.com/office/drawing/2014/main" id="{C005820D-AE5C-4F7C-BDEF-C2D5E98A2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291"/>
              <a:ext cx="75" cy="95"/>
            </a:xfrm>
            <a:custGeom>
              <a:avLst/>
              <a:gdLst>
                <a:gd name="T0" fmla="*/ 0 w 36"/>
                <a:gd name="T1" fmla="*/ 73 h 43"/>
                <a:gd name="T2" fmla="*/ 92 w 36"/>
                <a:gd name="T3" fmla="*/ 9 h 43"/>
                <a:gd name="T4" fmla="*/ 125 w 36"/>
                <a:gd name="T5" fmla="*/ 44 h 43"/>
                <a:gd name="T6" fmla="*/ 8 w 36"/>
                <a:gd name="T7" fmla="*/ 133 h 43"/>
                <a:gd name="T8" fmla="*/ 135 w 36"/>
                <a:gd name="T9" fmla="*/ 108 h 43"/>
                <a:gd name="T10" fmla="*/ 244 w 36"/>
                <a:gd name="T11" fmla="*/ 133 h 43"/>
                <a:gd name="T12" fmla="*/ 73 w 36"/>
                <a:gd name="T13" fmla="*/ 312 h 43"/>
                <a:gd name="T14" fmla="*/ 173 w 36"/>
                <a:gd name="T15" fmla="*/ 294 h 43"/>
                <a:gd name="T16" fmla="*/ 300 w 36"/>
                <a:gd name="T17" fmla="*/ 239 h 43"/>
                <a:gd name="T18" fmla="*/ 273 w 36"/>
                <a:gd name="T19" fmla="*/ 331 h 43"/>
                <a:gd name="T20" fmla="*/ 117 w 36"/>
                <a:gd name="T21" fmla="*/ 464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" h="43">
                  <a:moveTo>
                    <a:pt x="0" y="7"/>
                  </a:moveTo>
                  <a:cubicBezTo>
                    <a:pt x="2" y="4"/>
                    <a:pt x="7" y="1"/>
                    <a:pt x="10" y="1"/>
                  </a:cubicBezTo>
                  <a:cubicBezTo>
                    <a:pt x="13" y="0"/>
                    <a:pt x="17" y="1"/>
                    <a:pt x="14" y="4"/>
                  </a:cubicBezTo>
                  <a:cubicBezTo>
                    <a:pt x="11" y="7"/>
                    <a:pt x="3" y="8"/>
                    <a:pt x="1" y="12"/>
                  </a:cubicBezTo>
                  <a:cubicBezTo>
                    <a:pt x="0" y="18"/>
                    <a:pt x="13" y="10"/>
                    <a:pt x="15" y="10"/>
                  </a:cubicBezTo>
                  <a:cubicBezTo>
                    <a:pt x="18" y="9"/>
                    <a:pt x="29" y="6"/>
                    <a:pt x="27" y="12"/>
                  </a:cubicBezTo>
                  <a:cubicBezTo>
                    <a:pt x="25" y="16"/>
                    <a:pt x="2" y="23"/>
                    <a:pt x="8" y="29"/>
                  </a:cubicBezTo>
                  <a:cubicBezTo>
                    <a:pt x="10" y="32"/>
                    <a:pt x="17" y="28"/>
                    <a:pt x="19" y="27"/>
                  </a:cubicBezTo>
                  <a:cubicBezTo>
                    <a:pt x="22" y="26"/>
                    <a:pt x="30" y="20"/>
                    <a:pt x="33" y="22"/>
                  </a:cubicBezTo>
                  <a:cubicBezTo>
                    <a:pt x="36" y="24"/>
                    <a:pt x="31" y="30"/>
                    <a:pt x="30" y="31"/>
                  </a:cubicBezTo>
                  <a:cubicBezTo>
                    <a:pt x="26" y="36"/>
                    <a:pt x="19" y="41"/>
                    <a:pt x="13" y="43"/>
                  </a:cubicBezTo>
                </a:path>
              </a:pathLst>
            </a:custGeom>
            <a:noFill/>
            <a:ln w="1270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3" name="Freeform 485">
              <a:extLst>
                <a:ext uri="{FF2B5EF4-FFF2-40B4-BE49-F238E27FC236}">
                  <a16:creationId xmlns:a16="http://schemas.microsoft.com/office/drawing/2014/main" id="{0B919F48-B94A-4C6F-93E1-D14B14F94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288"/>
              <a:ext cx="80" cy="89"/>
            </a:xfrm>
            <a:custGeom>
              <a:avLst/>
              <a:gdLst>
                <a:gd name="T0" fmla="*/ 131 w 39"/>
                <a:gd name="T1" fmla="*/ 0 h 40"/>
                <a:gd name="T2" fmla="*/ 59 w 39"/>
                <a:gd name="T3" fmla="*/ 100 h 40"/>
                <a:gd name="T4" fmla="*/ 172 w 39"/>
                <a:gd name="T5" fmla="*/ 65 h 40"/>
                <a:gd name="T6" fmla="*/ 96 w 39"/>
                <a:gd name="T7" fmla="*/ 154 h 40"/>
                <a:gd name="T8" fmla="*/ 33 w 39"/>
                <a:gd name="T9" fmla="*/ 243 h 40"/>
                <a:gd name="T10" fmla="*/ 121 w 39"/>
                <a:gd name="T11" fmla="*/ 243 h 40"/>
                <a:gd name="T12" fmla="*/ 240 w 39"/>
                <a:gd name="T13" fmla="*/ 189 h 40"/>
                <a:gd name="T14" fmla="*/ 240 w 39"/>
                <a:gd name="T15" fmla="*/ 243 h 40"/>
                <a:gd name="T16" fmla="*/ 139 w 39"/>
                <a:gd name="T17" fmla="*/ 421 h 40"/>
                <a:gd name="T18" fmla="*/ 248 w 39"/>
                <a:gd name="T19" fmla="*/ 387 h 40"/>
                <a:gd name="T20" fmla="*/ 336 w 39"/>
                <a:gd name="T21" fmla="*/ 332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40">
                  <a:moveTo>
                    <a:pt x="15" y="0"/>
                  </a:moveTo>
                  <a:cubicBezTo>
                    <a:pt x="12" y="0"/>
                    <a:pt x="0" y="7"/>
                    <a:pt x="7" y="9"/>
                  </a:cubicBezTo>
                  <a:cubicBezTo>
                    <a:pt x="10" y="10"/>
                    <a:pt x="16" y="3"/>
                    <a:pt x="20" y="6"/>
                  </a:cubicBezTo>
                  <a:cubicBezTo>
                    <a:pt x="25" y="9"/>
                    <a:pt x="13" y="13"/>
                    <a:pt x="11" y="14"/>
                  </a:cubicBezTo>
                  <a:cubicBezTo>
                    <a:pt x="9" y="15"/>
                    <a:pt x="3" y="19"/>
                    <a:pt x="4" y="22"/>
                  </a:cubicBezTo>
                  <a:cubicBezTo>
                    <a:pt x="5" y="26"/>
                    <a:pt x="12" y="23"/>
                    <a:pt x="14" y="22"/>
                  </a:cubicBezTo>
                  <a:cubicBezTo>
                    <a:pt x="17" y="20"/>
                    <a:pt x="25" y="15"/>
                    <a:pt x="28" y="17"/>
                  </a:cubicBezTo>
                  <a:cubicBezTo>
                    <a:pt x="31" y="18"/>
                    <a:pt x="29" y="20"/>
                    <a:pt x="28" y="22"/>
                  </a:cubicBezTo>
                  <a:cubicBezTo>
                    <a:pt x="25" y="25"/>
                    <a:pt x="7" y="34"/>
                    <a:pt x="16" y="38"/>
                  </a:cubicBezTo>
                  <a:cubicBezTo>
                    <a:pt x="19" y="40"/>
                    <a:pt x="26" y="37"/>
                    <a:pt x="29" y="35"/>
                  </a:cubicBezTo>
                  <a:cubicBezTo>
                    <a:pt x="33" y="34"/>
                    <a:pt x="36" y="31"/>
                    <a:pt x="39" y="30"/>
                  </a:cubicBezTo>
                </a:path>
              </a:pathLst>
            </a:custGeom>
            <a:noFill/>
            <a:ln w="1270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43B0B0A7-201B-4C6F-A4C7-A137D2E12EB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Pulmonary circulation</a:t>
            </a:r>
          </a:p>
        </p:txBody>
      </p:sp>
      <p:grpSp>
        <p:nvGrpSpPr>
          <p:cNvPr id="36866" name="Group 3">
            <a:extLst>
              <a:ext uri="{FF2B5EF4-FFF2-40B4-BE49-F238E27FC236}">
                <a16:creationId xmlns:a16="http://schemas.microsoft.com/office/drawing/2014/main" id="{BC96A704-A13A-4B8D-BDA7-FD6B9B6A3488}"/>
              </a:ext>
            </a:extLst>
          </p:cNvPr>
          <p:cNvGrpSpPr>
            <a:grpSpLocks/>
          </p:cNvGrpSpPr>
          <p:nvPr/>
        </p:nvGrpSpPr>
        <p:grpSpPr bwMode="auto">
          <a:xfrm>
            <a:off x="3959225" y="1346200"/>
            <a:ext cx="4181475" cy="5251450"/>
            <a:chOff x="1534" y="707"/>
            <a:chExt cx="2634" cy="3308"/>
          </a:xfrm>
        </p:grpSpPr>
        <p:sp>
          <p:nvSpPr>
            <p:cNvPr id="36867" name="Freeform 4">
              <a:extLst>
                <a:ext uri="{FF2B5EF4-FFF2-40B4-BE49-F238E27FC236}">
                  <a16:creationId xmlns:a16="http://schemas.microsoft.com/office/drawing/2014/main" id="{71FCB01E-8FB2-414B-800B-069412F85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711"/>
              <a:ext cx="428" cy="412"/>
            </a:xfrm>
            <a:custGeom>
              <a:avLst/>
              <a:gdLst>
                <a:gd name="T0" fmla="*/ 821 w 305"/>
                <a:gd name="T1" fmla="*/ 150 h 293"/>
                <a:gd name="T2" fmla="*/ 801 w 305"/>
                <a:gd name="T3" fmla="*/ 15 h 293"/>
                <a:gd name="T4" fmla="*/ 747 w 305"/>
                <a:gd name="T5" fmla="*/ 157 h 293"/>
                <a:gd name="T6" fmla="*/ 516 w 305"/>
                <a:gd name="T7" fmla="*/ 8 h 293"/>
                <a:gd name="T8" fmla="*/ 420 w 305"/>
                <a:gd name="T9" fmla="*/ 238 h 293"/>
                <a:gd name="T10" fmla="*/ 321 w 305"/>
                <a:gd name="T11" fmla="*/ 11 h 293"/>
                <a:gd name="T12" fmla="*/ 72 w 305"/>
                <a:gd name="T13" fmla="*/ 176 h 293"/>
                <a:gd name="T14" fmla="*/ 35 w 305"/>
                <a:gd name="T15" fmla="*/ 34 h 293"/>
                <a:gd name="T16" fmla="*/ 11 w 305"/>
                <a:gd name="T17" fmla="*/ 190 h 293"/>
                <a:gd name="T18" fmla="*/ 39 w 305"/>
                <a:gd name="T19" fmla="*/ 443 h 293"/>
                <a:gd name="T20" fmla="*/ 122 w 305"/>
                <a:gd name="T21" fmla="*/ 737 h 293"/>
                <a:gd name="T22" fmla="*/ 196 w 305"/>
                <a:gd name="T23" fmla="*/ 799 h 293"/>
                <a:gd name="T24" fmla="*/ 170 w 305"/>
                <a:gd name="T25" fmla="*/ 717 h 293"/>
                <a:gd name="T26" fmla="*/ 180 w 305"/>
                <a:gd name="T27" fmla="*/ 593 h 293"/>
                <a:gd name="T28" fmla="*/ 220 w 305"/>
                <a:gd name="T29" fmla="*/ 644 h 293"/>
                <a:gd name="T30" fmla="*/ 425 w 305"/>
                <a:gd name="T31" fmla="*/ 541 h 293"/>
                <a:gd name="T32" fmla="*/ 631 w 305"/>
                <a:gd name="T33" fmla="*/ 657 h 293"/>
                <a:gd name="T34" fmla="*/ 685 w 305"/>
                <a:gd name="T35" fmla="*/ 593 h 293"/>
                <a:gd name="T36" fmla="*/ 685 w 305"/>
                <a:gd name="T37" fmla="*/ 717 h 293"/>
                <a:gd name="T38" fmla="*/ 644 w 305"/>
                <a:gd name="T39" fmla="*/ 809 h 293"/>
                <a:gd name="T40" fmla="*/ 727 w 305"/>
                <a:gd name="T41" fmla="*/ 740 h 293"/>
                <a:gd name="T42" fmla="*/ 810 w 305"/>
                <a:gd name="T43" fmla="*/ 425 h 293"/>
                <a:gd name="T44" fmla="*/ 821 w 305"/>
                <a:gd name="T45" fmla="*/ 150 h 29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05" h="293">
                  <a:moveTo>
                    <a:pt x="297" y="54"/>
                  </a:moveTo>
                  <a:cubicBezTo>
                    <a:pt x="295" y="30"/>
                    <a:pt x="302" y="7"/>
                    <a:pt x="290" y="6"/>
                  </a:cubicBezTo>
                  <a:cubicBezTo>
                    <a:pt x="279" y="5"/>
                    <a:pt x="283" y="57"/>
                    <a:pt x="270" y="57"/>
                  </a:cubicBezTo>
                  <a:cubicBezTo>
                    <a:pt x="258" y="57"/>
                    <a:pt x="245" y="4"/>
                    <a:pt x="187" y="3"/>
                  </a:cubicBezTo>
                  <a:cubicBezTo>
                    <a:pt x="155" y="3"/>
                    <a:pt x="169" y="84"/>
                    <a:pt x="152" y="85"/>
                  </a:cubicBezTo>
                  <a:cubicBezTo>
                    <a:pt x="134" y="86"/>
                    <a:pt x="145" y="7"/>
                    <a:pt x="116" y="4"/>
                  </a:cubicBezTo>
                  <a:cubicBezTo>
                    <a:pt x="62" y="0"/>
                    <a:pt x="41" y="64"/>
                    <a:pt x="26" y="63"/>
                  </a:cubicBezTo>
                  <a:cubicBezTo>
                    <a:pt x="11" y="61"/>
                    <a:pt x="30" y="13"/>
                    <a:pt x="13" y="12"/>
                  </a:cubicBezTo>
                  <a:cubicBezTo>
                    <a:pt x="10" y="12"/>
                    <a:pt x="0" y="28"/>
                    <a:pt x="4" y="68"/>
                  </a:cubicBezTo>
                  <a:cubicBezTo>
                    <a:pt x="0" y="101"/>
                    <a:pt x="10" y="123"/>
                    <a:pt x="14" y="159"/>
                  </a:cubicBezTo>
                  <a:cubicBezTo>
                    <a:pt x="18" y="202"/>
                    <a:pt x="38" y="244"/>
                    <a:pt x="44" y="265"/>
                  </a:cubicBezTo>
                  <a:cubicBezTo>
                    <a:pt x="52" y="289"/>
                    <a:pt x="61" y="289"/>
                    <a:pt x="71" y="287"/>
                  </a:cubicBezTo>
                  <a:cubicBezTo>
                    <a:pt x="67" y="280"/>
                    <a:pt x="63" y="270"/>
                    <a:pt x="61" y="258"/>
                  </a:cubicBezTo>
                  <a:cubicBezTo>
                    <a:pt x="56" y="234"/>
                    <a:pt x="58" y="214"/>
                    <a:pt x="65" y="213"/>
                  </a:cubicBezTo>
                  <a:cubicBezTo>
                    <a:pt x="70" y="212"/>
                    <a:pt x="75" y="220"/>
                    <a:pt x="80" y="232"/>
                  </a:cubicBezTo>
                  <a:cubicBezTo>
                    <a:pt x="88" y="211"/>
                    <a:pt x="118" y="195"/>
                    <a:pt x="154" y="195"/>
                  </a:cubicBezTo>
                  <a:cubicBezTo>
                    <a:pt x="192" y="195"/>
                    <a:pt x="223" y="213"/>
                    <a:pt x="229" y="236"/>
                  </a:cubicBezTo>
                  <a:cubicBezTo>
                    <a:pt x="235" y="221"/>
                    <a:pt x="243" y="211"/>
                    <a:pt x="248" y="213"/>
                  </a:cubicBezTo>
                  <a:cubicBezTo>
                    <a:pt x="255" y="215"/>
                    <a:pt x="255" y="235"/>
                    <a:pt x="248" y="258"/>
                  </a:cubicBezTo>
                  <a:cubicBezTo>
                    <a:pt x="244" y="272"/>
                    <a:pt x="238" y="285"/>
                    <a:pt x="233" y="291"/>
                  </a:cubicBezTo>
                  <a:cubicBezTo>
                    <a:pt x="244" y="293"/>
                    <a:pt x="258" y="289"/>
                    <a:pt x="263" y="266"/>
                  </a:cubicBezTo>
                  <a:cubicBezTo>
                    <a:pt x="263" y="266"/>
                    <a:pt x="282" y="187"/>
                    <a:pt x="293" y="153"/>
                  </a:cubicBezTo>
                  <a:cubicBezTo>
                    <a:pt x="305" y="112"/>
                    <a:pt x="299" y="78"/>
                    <a:pt x="297" y="54"/>
                  </a:cubicBezTo>
                  <a:close/>
                </a:path>
              </a:pathLst>
            </a:custGeom>
            <a:solidFill>
              <a:srgbClr val="A4C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68" name="Freeform 5">
              <a:extLst>
                <a:ext uri="{FF2B5EF4-FFF2-40B4-BE49-F238E27FC236}">
                  <a16:creationId xmlns:a16="http://schemas.microsoft.com/office/drawing/2014/main" id="{D7653B28-F9BB-404D-852C-48CDDE2CC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1023"/>
              <a:ext cx="255" cy="125"/>
            </a:xfrm>
            <a:custGeom>
              <a:avLst/>
              <a:gdLst>
                <a:gd name="T0" fmla="*/ 467 w 182"/>
                <a:gd name="T1" fmla="*/ 194 h 89"/>
                <a:gd name="T2" fmla="*/ 405 w 182"/>
                <a:gd name="T3" fmla="*/ 247 h 89"/>
                <a:gd name="T4" fmla="*/ 94 w 182"/>
                <a:gd name="T5" fmla="*/ 247 h 89"/>
                <a:gd name="T6" fmla="*/ 29 w 182"/>
                <a:gd name="T7" fmla="*/ 194 h 89"/>
                <a:gd name="T8" fmla="*/ 0 w 182"/>
                <a:gd name="T9" fmla="*/ 53 h 89"/>
                <a:gd name="T10" fmla="*/ 60 w 182"/>
                <a:gd name="T11" fmla="*/ 0 h 89"/>
                <a:gd name="T12" fmla="*/ 254 w 182"/>
                <a:gd name="T13" fmla="*/ 145 h 89"/>
                <a:gd name="T14" fmla="*/ 440 w 182"/>
                <a:gd name="T15" fmla="*/ 0 h 89"/>
                <a:gd name="T16" fmla="*/ 500 w 182"/>
                <a:gd name="T17" fmla="*/ 53 h 89"/>
                <a:gd name="T18" fmla="*/ 467 w 182"/>
                <a:gd name="T19" fmla="*/ 194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2" h="89">
                  <a:moveTo>
                    <a:pt x="170" y="70"/>
                  </a:moveTo>
                  <a:cubicBezTo>
                    <a:pt x="170" y="81"/>
                    <a:pt x="160" y="89"/>
                    <a:pt x="147" y="89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21" y="89"/>
                    <a:pt x="11" y="81"/>
                    <a:pt x="11" y="7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3" y="0"/>
                    <a:pt x="22" y="0"/>
                  </a:cubicBezTo>
                  <a:cubicBezTo>
                    <a:pt x="42" y="0"/>
                    <a:pt x="71" y="52"/>
                    <a:pt x="92" y="52"/>
                  </a:cubicBezTo>
                  <a:cubicBezTo>
                    <a:pt x="114" y="52"/>
                    <a:pt x="141" y="0"/>
                    <a:pt x="160" y="0"/>
                  </a:cubicBezTo>
                  <a:cubicBezTo>
                    <a:pt x="178" y="0"/>
                    <a:pt x="182" y="9"/>
                    <a:pt x="182" y="19"/>
                  </a:cubicBezTo>
                  <a:lnTo>
                    <a:pt x="170" y="70"/>
                  </a:lnTo>
                  <a:close/>
                </a:path>
              </a:pathLst>
            </a:custGeom>
            <a:solidFill>
              <a:srgbClr val="C4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69" name="Freeform 6">
              <a:extLst>
                <a:ext uri="{FF2B5EF4-FFF2-40B4-BE49-F238E27FC236}">
                  <a16:creationId xmlns:a16="http://schemas.microsoft.com/office/drawing/2014/main" id="{D9840186-7E93-4D56-8D90-89061E11D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1945"/>
              <a:ext cx="304" cy="904"/>
            </a:xfrm>
            <a:custGeom>
              <a:avLst/>
              <a:gdLst>
                <a:gd name="T0" fmla="*/ 584 w 217"/>
                <a:gd name="T1" fmla="*/ 1724 h 644"/>
                <a:gd name="T2" fmla="*/ 352 w 217"/>
                <a:gd name="T3" fmla="*/ 1571 h 644"/>
                <a:gd name="T4" fmla="*/ 375 w 217"/>
                <a:gd name="T5" fmla="*/ 719 h 644"/>
                <a:gd name="T6" fmla="*/ 122 w 217"/>
                <a:gd name="T7" fmla="*/ 0 h 644"/>
                <a:gd name="T8" fmla="*/ 368 w 217"/>
                <a:gd name="T9" fmla="*/ 542 h 644"/>
                <a:gd name="T10" fmla="*/ 406 w 217"/>
                <a:gd name="T11" fmla="*/ 1720 h 644"/>
                <a:gd name="T12" fmla="*/ 597 w 217"/>
                <a:gd name="T13" fmla="*/ 1781 h 6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" h="644">
                  <a:moveTo>
                    <a:pt x="213" y="623"/>
                  </a:moveTo>
                  <a:cubicBezTo>
                    <a:pt x="188" y="626"/>
                    <a:pt x="158" y="612"/>
                    <a:pt x="128" y="568"/>
                  </a:cubicBezTo>
                  <a:cubicBezTo>
                    <a:pt x="64" y="474"/>
                    <a:pt x="112" y="332"/>
                    <a:pt x="136" y="260"/>
                  </a:cubicBezTo>
                  <a:cubicBezTo>
                    <a:pt x="160" y="188"/>
                    <a:pt x="198" y="70"/>
                    <a:pt x="44" y="0"/>
                  </a:cubicBezTo>
                  <a:cubicBezTo>
                    <a:pt x="44" y="0"/>
                    <a:pt x="164" y="86"/>
                    <a:pt x="134" y="196"/>
                  </a:cubicBezTo>
                  <a:cubicBezTo>
                    <a:pt x="104" y="306"/>
                    <a:pt x="0" y="548"/>
                    <a:pt x="148" y="622"/>
                  </a:cubicBezTo>
                  <a:cubicBezTo>
                    <a:pt x="175" y="635"/>
                    <a:pt x="198" y="643"/>
                    <a:pt x="217" y="644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0" name="Freeform 7">
              <a:extLst>
                <a:ext uri="{FF2B5EF4-FFF2-40B4-BE49-F238E27FC236}">
                  <a16:creationId xmlns:a16="http://schemas.microsoft.com/office/drawing/2014/main" id="{4E8B3949-DDD8-4C66-91F2-79054491A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127"/>
              <a:ext cx="164" cy="1181"/>
            </a:xfrm>
            <a:custGeom>
              <a:avLst/>
              <a:gdLst>
                <a:gd name="T0" fmla="*/ 322 w 117"/>
                <a:gd name="T1" fmla="*/ 1822 h 842"/>
                <a:gd name="T2" fmla="*/ 307 w 117"/>
                <a:gd name="T3" fmla="*/ 1686 h 842"/>
                <a:gd name="T4" fmla="*/ 322 w 117"/>
                <a:gd name="T5" fmla="*/ 1554 h 842"/>
                <a:gd name="T6" fmla="*/ 322 w 117"/>
                <a:gd name="T7" fmla="*/ 1490 h 842"/>
                <a:gd name="T8" fmla="*/ 307 w 117"/>
                <a:gd name="T9" fmla="*/ 1355 h 842"/>
                <a:gd name="T10" fmla="*/ 322 w 117"/>
                <a:gd name="T11" fmla="*/ 1220 h 842"/>
                <a:gd name="T12" fmla="*/ 322 w 117"/>
                <a:gd name="T13" fmla="*/ 1157 h 842"/>
                <a:gd name="T14" fmla="*/ 303 w 117"/>
                <a:gd name="T15" fmla="*/ 1023 h 842"/>
                <a:gd name="T16" fmla="*/ 322 w 117"/>
                <a:gd name="T17" fmla="*/ 889 h 842"/>
                <a:gd name="T18" fmla="*/ 322 w 117"/>
                <a:gd name="T19" fmla="*/ 825 h 842"/>
                <a:gd name="T20" fmla="*/ 307 w 117"/>
                <a:gd name="T21" fmla="*/ 693 h 842"/>
                <a:gd name="T22" fmla="*/ 322 w 117"/>
                <a:gd name="T23" fmla="*/ 557 h 842"/>
                <a:gd name="T24" fmla="*/ 322 w 117"/>
                <a:gd name="T25" fmla="*/ 494 h 842"/>
                <a:gd name="T26" fmla="*/ 303 w 117"/>
                <a:gd name="T27" fmla="*/ 362 h 842"/>
                <a:gd name="T28" fmla="*/ 322 w 117"/>
                <a:gd name="T29" fmla="*/ 226 h 842"/>
                <a:gd name="T30" fmla="*/ 322 w 117"/>
                <a:gd name="T31" fmla="*/ 163 h 842"/>
                <a:gd name="T32" fmla="*/ 0 w 117"/>
                <a:gd name="T33" fmla="*/ 0 h 842"/>
                <a:gd name="T34" fmla="*/ 15 w 117"/>
                <a:gd name="T35" fmla="*/ 196 h 842"/>
                <a:gd name="T36" fmla="*/ 0 w 117"/>
                <a:gd name="T37" fmla="*/ 331 h 842"/>
                <a:gd name="T38" fmla="*/ 0 w 117"/>
                <a:gd name="T39" fmla="*/ 391 h 842"/>
                <a:gd name="T40" fmla="*/ 15 w 117"/>
                <a:gd name="T41" fmla="*/ 527 h 842"/>
                <a:gd name="T42" fmla="*/ 0 w 117"/>
                <a:gd name="T43" fmla="*/ 659 h 842"/>
                <a:gd name="T44" fmla="*/ 0 w 117"/>
                <a:gd name="T45" fmla="*/ 722 h 842"/>
                <a:gd name="T46" fmla="*/ 20 w 117"/>
                <a:gd name="T47" fmla="*/ 856 h 842"/>
                <a:gd name="T48" fmla="*/ 0 w 117"/>
                <a:gd name="T49" fmla="*/ 993 h 842"/>
                <a:gd name="T50" fmla="*/ 0 w 117"/>
                <a:gd name="T51" fmla="*/ 1055 h 842"/>
                <a:gd name="T52" fmla="*/ 20 w 117"/>
                <a:gd name="T53" fmla="*/ 1191 h 842"/>
                <a:gd name="T54" fmla="*/ 0 w 117"/>
                <a:gd name="T55" fmla="*/ 1324 h 842"/>
                <a:gd name="T56" fmla="*/ 0 w 117"/>
                <a:gd name="T57" fmla="*/ 1384 h 842"/>
                <a:gd name="T58" fmla="*/ 20 w 117"/>
                <a:gd name="T59" fmla="*/ 1520 h 842"/>
                <a:gd name="T60" fmla="*/ 0 w 117"/>
                <a:gd name="T61" fmla="*/ 1652 h 842"/>
                <a:gd name="T62" fmla="*/ 0 w 117"/>
                <a:gd name="T63" fmla="*/ 1715 h 842"/>
                <a:gd name="T64" fmla="*/ 20 w 117"/>
                <a:gd name="T65" fmla="*/ 1851 h 842"/>
                <a:gd name="T66" fmla="*/ 0 w 117"/>
                <a:gd name="T67" fmla="*/ 2323 h 842"/>
                <a:gd name="T68" fmla="*/ 322 w 117"/>
                <a:gd name="T69" fmla="*/ 1885 h 8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17" h="842">
                  <a:moveTo>
                    <a:pt x="110" y="671"/>
                  </a:moveTo>
                  <a:cubicBezTo>
                    <a:pt x="110" y="665"/>
                    <a:pt x="113" y="661"/>
                    <a:pt x="117" y="660"/>
                  </a:cubicBezTo>
                  <a:cubicBezTo>
                    <a:pt x="117" y="622"/>
                    <a:pt x="117" y="622"/>
                    <a:pt x="117" y="622"/>
                  </a:cubicBezTo>
                  <a:cubicBezTo>
                    <a:pt x="114" y="621"/>
                    <a:pt x="111" y="616"/>
                    <a:pt x="111" y="611"/>
                  </a:cubicBezTo>
                  <a:cubicBezTo>
                    <a:pt x="111" y="605"/>
                    <a:pt x="114" y="601"/>
                    <a:pt x="117" y="599"/>
                  </a:cubicBezTo>
                  <a:cubicBezTo>
                    <a:pt x="117" y="563"/>
                    <a:pt x="117" y="563"/>
                    <a:pt x="117" y="563"/>
                  </a:cubicBezTo>
                  <a:cubicBezTo>
                    <a:pt x="113" y="561"/>
                    <a:pt x="110" y="557"/>
                    <a:pt x="110" y="551"/>
                  </a:cubicBezTo>
                  <a:cubicBezTo>
                    <a:pt x="110" y="545"/>
                    <a:pt x="113" y="541"/>
                    <a:pt x="117" y="540"/>
                  </a:cubicBezTo>
                  <a:cubicBezTo>
                    <a:pt x="117" y="502"/>
                    <a:pt x="117" y="502"/>
                    <a:pt x="117" y="502"/>
                  </a:cubicBezTo>
                  <a:cubicBezTo>
                    <a:pt x="113" y="501"/>
                    <a:pt x="111" y="496"/>
                    <a:pt x="111" y="491"/>
                  </a:cubicBezTo>
                  <a:cubicBezTo>
                    <a:pt x="111" y="485"/>
                    <a:pt x="113" y="481"/>
                    <a:pt x="117" y="479"/>
                  </a:cubicBezTo>
                  <a:cubicBezTo>
                    <a:pt x="117" y="442"/>
                    <a:pt x="117" y="442"/>
                    <a:pt x="117" y="442"/>
                  </a:cubicBezTo>
                  <a:cubicBezTo>
                    <a:pt x="113" y="441"/>
                    <a:pt x="111" y="436"/>
                    <a:pt x="111" y="431"/>
                  </a:cubicBezTo>
                  <a:cubicBezTo>
                    <a:pt x="111" y="425"/>
                    <a:pt x="113" y="421"/>
                    <a:pt x="117" y="419"/>
                  </a:cubicBezTo>
                  <a:cubicBezTo>
                    <a:pt x="117" y="382"/>
                    <a:pt x="117" y="382"/>
                    <a:pt x="117" y="382"/>
                  </a:cubicBezTo>
                  <a:cubicBezTo>
                    <a:pt x="113" y="381"/>
                    <a:pt x="110" y="376"/>
                    <a:pt x="110" y="371"/>
                  </a:cubicBezTo>
                  <a:cubicBezTo>
                    <a:pt x="110" y="365"/>
                    <a:pt x="113" y="360"/>
                    <a:pt x="117" y="359"/>
                  </a:cubicBezTo>
                  <a:cubicBezTo>
                    <a:pt x="117" y="322"/>
                    <a:pt x="117" y="322"/>
                    <a:pt x="117" y="322"/>
                  </a:cubicBezTo>
                  <a:cubicBezTo>
                    <a:pt x="113" y="321"/>
                    <a:pt x="111" y="316"/>
                    <a:pt x="111" y="311"/>
                  </a:cubicBezTo>
                  <a:cubicBezTo>
                    <a:pt x="111" y="305"/>
                    <a:pt x="113" y="301"/>
                    <a:pt x="117" y="299"/>
                  </a:cubicBezTo>
                  <a:cubicBezTo>
                    <a:pt x="117" y="262"/>
                    <a:pt x="117" y="262"/>
                    <a:pt x="117" y="262"/>
                  </a:cubicBezTo>
                  <a:cubicBezTo>
                    <a:pt x="114" y="261"/>
                    <a:pt x="111" y="256"/>
                    <a:pt x="111" y="251"/>
                  </a:cubicBezTo>
                  <a:cubicBezTo>
                    <a:pt x="111" y="246"/>
                    <a:pt x="114" y="241"/>
                    <a:pt x="117" y="240"/>
                  </a:cubicBezTo>
                  <a:cubicBezTo>
                    <a:pt x="117" y="202"/>
                    <a:pt x="117" y="202"/>
                    <a:pt x="117" y="202"/>
                  </a:cubicBezTo>
                  <a:cubicBezTo>
                    <a:pt x="114" y="200"/>
                    <a:pt x="111" y="196"/>
                    <a:pt x="111" y="191"/>
                  </a:cubicBezTo>
                  <a:cubicBezTo>
                    <a:pt x="111" y="185"/>
                    <a:pt x="114" y="181"/>
                    <a:pt x="117" y="179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3" y="141"/>
                    <a:pt x="110" y="136"/>
                    <a:pt x="110" y="131"/>
                  </a:cubicBezTo>
                  <a:cubicBezTo>
                    <a:pt x="110" y="125"/>
                    <a:pt x="113" y="121"/>
                    <a:pt x="117" y="119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3" y="81"/>
                    <a:pt x="111" y="76"/>
                    <a:pt x="111" y="71"/>
                  </a:cubicBezTo>
                  <a:cubicBezTo>
                    <a:pt x="111" y="65"/>
                    <a:pt x="113" y="61"/>
                    <a:pt x="117" y="59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63" y="15"/>
                    <a:pt x="0" y="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3" y="61"/>
                    <a:pt x="6" y="66"/>
                    <a:pt x="6" y="71"/>
                  </a:cubicBezTo>
                  <a:cubicBezTo>
                    <a:pt x="6" y="76"/>
                    <a:pt x="3" y="80"/>
                    <a:pt x="0" y="82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4" y="121"/>
                    <a:pt x="6" y="126"/>
                    <a:pt x="6" y="131"/>
                  </a:cubicBezTo>
                  <a:cubicBezTo>
                    <a:pt x="6" y="136"/>
                    <a:pt x="4" y="140"/>
                    <a:pt x="0" y="142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4" y="181"/>
                    <a:pt x="6" y="185"/>
                    <a:pt x="6" y="191"/>
                  </a:cubicBezTo>
                  <a:cubicBezTo>
                    <a:pt x="6" y="196"/>
                    <a:pt x="4" y="200"/>
                    <a:pt x="0" y="202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4" y="241"/>
                    <a:pt x="7" y="245"/>
                    <a:pt x="7" y="250"/>
                  </a:cubicBezTo>
                  <a:cubicBezTo>
                    <a:pt x="7" y="256"/>
                    <a:pt x="4" y="260"/>
                    <a:pt x="0" y="262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4" y="301"/>
                    <a:pt x="7" y="305"/>
                    <a:pt x="7" y="310"/>
                  </a:cubicBezTo>
                  <a:cubicBezTo>
                    <a:pt x="7" y="316"/>
                    <a:pt x="4" y="320"/>
                    <a:pt x="0" y="322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4" y="361"/>
                    <a:pt x="7" y="366"/>
                    <a:pt x="7" y="371"/>
                  </a:cubicBezTo>
                  <a:cubicBezTo>
                    <a:pt x="7" y="376"/>
                    <a:pt x="4" y="381"/>
                    <a:pt x="0" y="382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4" y="421"/>
                    <a:pt x="7" y="425"/>
                    <a:pt x="7" y="431"/>
                  </a:cubicBezTo>
                  <a:cubicBezTo>
                    <a:pt x="7" y="436"/>
                    <a:pt x="4" y="441"/>
                    <a:pt x="0" y="442"/>
                  </a:cubicBezTo>
                  <a:cubicBezTo>
                    <a:pt x="0" y="480"/>
                    <a:pt x="0" y="480"/>
                    <a:pt x="0" y="480"/>
                  </a:cubicBezTo>
                  <a:cubicBezTo>
                    <a:pt x="4" y="481"/>
                    <a:pt x="7" y="486"/>
                    <a:pt x="7" y="491"/>
                  </a:cubicBezTo>
                  <a:cubicBezTo>
                    <a:pt x="7" y="496"/>
                    <a:pt x="4" y="501"/>
                    <a:pt x="0" y="502"/>
                  </a:cubicBezTo>
                  <a:cubicBezTo>
                    <a:pt x="0" y="539"/>
                    <a:pt x="0" y="539"/>
                    <a:pt x="0" y="539"/>
                  </a:cubicBezTo>
                  <a:cubicBezTo>
                    <a:pt x="4" y="541"/>
                    <a:pt x="7" y="545"/>
                    <a:pt x="7" y="551"/>
                  </a:cubicBezTo>
                  <a:cubicBezTo>
                    <a:pt x="7" y="556"/>
                    <a:pt x="4" y="561"/>
                    <a:pt x="0" y="562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4" y="601"/>
                    <a:pt x="7" y="605"/>
                    <a:pt x="7" y="611"/>
                  </a:cubicBezTo>
                  <a:cubicBezTo>
                    <a:pt x="7" y="616"/>
                    <a:pt x="4" y="621"/>
                    <a:pt x="0" y="622"/>
                  </a:cubicBezTo>
                  <a:cubicBezTo>
                    <a:pt x="0" y="659"/>
                    <a:pt x="0" y="659"/>
                    <a:pt x="0" y="659"/>
                  </a:cubicBezTo>
                  <a:cubicBezTo>
                    <a:pt x="4" y="661"/>
                    <a:pt x="7" y="665"/>
                    <a:pt x="7" y="671"/>
                  </a:cubicBezTo>
                  <a:cubicBezTo>
                    <a:pt x="7" y="676"/>
                    <a:pt x="4" y="681"/>
                    <a:pt x="0" y="682"/>
                  </a:cubicBezTo>
                  <a:cubicBezTo>
                    <a:pt x="0" y="842"/>
                    <a:pt x="0" y="842"/>
                    <a:pt x="0" y="842"/>
                  </a:cubicBezTo>
                  <a:cubicBezTo>
                    <a:pt x="117" y="842"/>
                    <a:pt x="117" y="842"/>
                    <a:pt x="117" y="842"/>
                  </a:cubicBezTo>
                  <a:cubicBezTo>
                    <a:pt x="117" y="683"/>
                    <a:pt x="117" y="683"/>
                    <a:pt x="117" y="683"/>
                  </a:cubicBezTo>
                  <a:cubicBezTo>
                    <a:pt x="113" y="681"/>
                    <a:pt x="110" y="677"/>
                    <a:pt x="110" y="671"/>
                  </a:cubicBezTo>
                  <a:close/>
                </a:path>
              </a:pathLst>
            </a:custGeom>
            <a:solidFill>
              <a:srgbClr val="A4C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1" name="Freeform 8">
              <a:extLst>
                <a:ext uri="{FF2B5EF4-FFF2-40B4-BE49-F238E27FC236}">
                  <a16:creationId xmlns:a16="http://schemas.microsoft.com/office/drawing/2014/main" id="{5B1E6E47-ED3C-4CA4-B1BC-F56622626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766"/>
              <a:ext cx="870" cy="957"/>
            </a:xfrm>
            <a:custGeom>
              <a:avLst/>
              <a:gdLst>
                <a:gd name="T0" fmla="*/ 0 w 620"/>
                <a:gd name="T1" fmla="*/ 0 h 682"/>
                <a:gd name="T2" fmla="*/ 358 w 620"/>
                <a:gd name="T3" fmla="*/ 1563 h 682"/>
                <a:gd name="T4" fmla="*/ 1713 w 620"/>
                <a:gd name="T5" fmla="*/ 1885 h 682"/>
                <a:gd name="T6" fmla="*/ 0 w 620"/>
                <a:gd name="T7" fmla="*/ 0 h 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0" h="682">
                  <a:moveTo>
                    <a:pt x="0" y="0"/>
                  </a:moveTo>
                  <a:cubicBezTo>
                    <a:pt x="0" y="0"/>
                    <a:pt x="2" y="495"/>
                    <a:pt x="130" y="566"/>
                  </a:cubicBezTo>
                  <a:cubicBezTo>
                    <a:pt x="257" y="637"/>
                    <a:pt x="412" y="550"/>
                    <a:pt x="620" y="682"/>
                  </a:cubicBezTo>
                  <a:cubicBezTo>
                    <a:pt x="620" y="682"/>
                    <a:pt x="221" y="98"/>
                    <a:pt x="0" y="0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2" name="Freeform 9">
              <a:extLst>
                <a:ext uri="{FF2B5EF4-FFF2-40B4-BE49-F238E27FC236}">
                  <a16:creationId xmlns:a16="http://schemas.microsoft.com/office/drawing/2014/main" id="{A0541E6A-EDF3-4DF8-950B-5435005DC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3106"/>
              <a:ext cx="698" cy="586"/>
            </a:xfrm>
            <a:custGeom>
              <a:avLst/>
              <a:gdLst>
                <a:gd name="T0" fmla="*/ 0 w 498"/>
                <a:gd name="T1" fmla="*/ 1152 h 418"/>
                <a:gd name="T2" fmla="*/ 659 w 498"/>
                <a:gd name="T3" fmla="*/ 910 h 418"/>
                <a:gd name="T4" fmla="*/ 1277 w 498"/>
                <a:gd name="T5" fmla="*/ 0 h 418"/>
                <a:gd name="T6" fmla="*/ 0 w 498"/>
                <a:gd name="T7" fmla="*/ 1152 h 4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8" h="418">
                  <a:moveTo>
                    <a:pt x="0" y="418"/>
                  </a:moveTo>
                  <a:cubicBezTo>
                    <a:pt x="0" y="418"/>
                    <a:pt x="182" y="337"/>
                    <a:pt x="239" y="330"/>
                  </a:cubicBezTo>
                  <a:cubicBezTo>
                    <a:pt x="295" y="323"/>
                    <a:pt x="498" y="267"/>
                    <a:pt x="464" y="0"/>
                  </a:cubicBezTo>
                  <a:cubicBezTo>
                    <a:pt x="464" y="0"/>
                    <a:pt x="60" y="272"/>
                    <a:pt x="0" y="418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3" name="Freeform 10">
              <a:extLst>
                <a:ext uri="{FF2B5EF4-FFF2-40B4-BE49-F238E27FC236}">
                  <a16:creationId xmlns:a16="http://schemas.microsoft.com/office/drawing/2014/main" id="{D2239E88-3173-4C2B-AD97-413E2E367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402"/>
              <a:ext cx="1335" cy="2511"/>
            </a:xfrm>
            <a:custGeom>
              <a:avLst/>
              <a:gdLst>
                <a:gd name="T0" fmla="*/ 1900 w 952"/>
                <a:gd name="T1" fmla="*/ 69 h 1789"/>
                <a:gd name="T2" fmla="*/ 433 w 952"/>
                <a:gd name="T3" fmla="*/ 2083 h 1789"/>
                <a:gd name="T4" fmla="*/ 279 w 952"/>
                <a:gd name="T5" fmla="*/ 2357 h 1789"/>
                <a:gd name="T6" fmla="*/ 231 w 952"/>
                <a:gd name="T7" fmla="*/ 2715 h 1789"/>
                <a:gd name="T8" fmla="*/ 142 w 952"/>
                <a:gd name="T9" fmla="*/ 3096 h 1789"/>
                <a:gd name="T10" fmla="*/ 381 w 952"/>
                <a:gd name="T11" fmla="*/ 4755 h 1789"/>
                <a:gd name="T12" fmla="*/ 1479 w 952"/>
                <a:gd name="T13" fmla="*/ 4048 h 1789"/>
                <a:gd name="T14" fmla="*/ 2521 w 952"/>
                <a:gd name="T15" fmla="*/ 2837 h 1789"/>
                <a:gd name="T16" fmla="*/ 2146 w 952"/>
                <a:gd name="T17" fmla="*/ 845 h 1789"/>
                <a:gd name="T18" fmla="*/ 1900 w 952"/>
                <a:gd name="T19" fmla="*/ 69 h 17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" h="1789">
                  <a:moveTo>
                    <a:pt x="689" y="25"/>
                  </a:moveTo>
                  <a:cubicBezTo>
                    <a:pt x="498" y="0"/>
                    <a:pt x="93" y="645"/>
                    <a:pt x="157" y="753"/>
                  </a:cubicBezTo>
                  <a:cubicBezTo>
                    <a:pt x="157" y="753"/>
                    <a:pt x="118" y="797"/>
                    <a:pt x="101" y="852"/>
                  </a:cubicBezTo>
                  <a:cubicBezTo>
                    <a:pt x="84" y="908"/>
                    <a:pt x="74" y="960"/>
                    <a:pt x="84" y="982"/>
                  </a:cubicBezTo>
                  <a:cubicBezTo>
                    <a:pt x="84" y="982"/>
                    <a:pt x="56" y="1002"/>
                    <a:pt x="51" y="1120"/>
                  </a:cubicBezTo>
                  <a:cubicBezTo>
                    <a:pt x="47" y="1238"/>
                    <a:pt x="0" y="1650"/>
                    <a:pt x="138" y="1720"/>
                  </a:cubicBezTo>
                  <a:cubicBezTo>
                    <a:pt x="277" y="1789"/>
                    <a:pt x="549" y="1490"/>
                    <a:pt x="536" y="1464"/>
                  </a:cubicBezTo>
                  <a:cubicBezTo>
                    <a:pt x="536" y="1464"/>
                    <a:pt x="952" y="1320"/>
                    <a:pt x="914" y="1026"/>
                  </a:cubicBezTo>
                  <a:cubicBezTo>
                    <a:pt x="877" y="733"/>
                    <a:pt x="773" y="405"/>
                    <a:pt x="778" y="306"/>
                  </a:cubicBezTo>
                  <a:cubicBezTo>
                    <a:pt x="784" y="208"/>
                    <a:pt x="775" y="37"/>
                    <a:pt x="689" y="25"/>
                  </a:cubicBezTo>
                  <a:close/>
                </a:path>
              </a:pathLst>
            </a:custGeom>
            <a:solidFill>
              <a:srgbClr val="EFC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4" name="Freeform 11">
              <a:extLst>
                <a:ext uri="{FF2B5EF4-FFF2-40B4-BE49-F238E27FC236}">
                  <a16:creationId xmlns:a16="http://schemas.microsoft.com/office/drawing/2014/main" id="{5C60766F-82EF-4922-B529-4FA1F27AE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1406"/>
              <a:ext cx="1334" cy="2495"/>
            </a:xfrm>
            <a:custGeom>
              <a:avLst/>
              <a:gdLst>
                <a:gd name="T0" fmla="*/ 626 w 952"/>
                <a:gd name="T1" fmla="*/ 6 h 1778"/>
                <a:gd name="T2" fmla="*/ 118 w 952"/>
                <a:gd name="T3" fmla="*/ 1500 h 1778"/>
                <a:gd name="T4" fmla="*/ 527 w 952"/>
                <a:gd name="T5" fmla="*/ 2760 h 1778"/>
                <a:gd name="T6" fmla="*/ 1185 w 952"/>
                <a:gd name="T7" fmla="*/ 3604 h 1778"/>
                <a:gd name="T8" fmla="*/ 2140 w 952"/>
                <a:gd name="T9" fmla="*/ 4576 h 1778"/>
                <a:gd name="T10" fmla="*/ 2580 w 952"/>
                <a:gd name="T11" fmla="*/ 4203 h 1778"/>
                <a:gd name="T12" fmla="*/ 2487 w 952"/>
                <a:gd name="T13" fmla="*/ 3242 h 1778"/>
                <a:gd name="T14" fmla="*/ 2433 w 952"/>
                <a:gd name="T15" fmla="*/ 2995 h 1778"/>
                <a:gd name="T16" fmla="*/ 2412 w 952"/>
                <a:gd name="T17" fmla="*/ 2658 h 1778"/>
                <a:gd name="T18" fmla="*/ 2070 w 952"/>
                <a:gd name="T19" fmla="*/ 1727 h 1778"/>
                <a:gd name="T20" fmla="*/ 1981 w 952"/>
                <a:gd name="T21" fmla="*/ 1479 h 1778"/>
                <a:gd name="T22" fmla="*/ 626 w 952"/>
                <a:gd name="T23" fmla="*/ 6 h 17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" h="1778">
                  <a:moveTo>
                    <a:pt x="228" y="2"/>
                  </a:moveTo>
                  <a:cubicBezTo>
                    <a:pt x="109" y="0"/>
                    <a:pt x="86" y="451"/>
                    <a:pt x="43" y="543"/>
                  </a:cubicBezTo>
                  <a:cubicBezTo>
                    <a:pt x="0" y="636"/>
                    <a:pt x="46" y="913"/>
                    <a:pt x="191" y="999"/>
                  </a:cubicBezTo>
                  <a:cubicBezTo>
                    <a:pt x="191" y="999"/>
                    <a:pt x="251" y="1201"/>
                    <a:pt x="431" y="1304"/>
                  </a:cubicBezTo>
                  <a:cubicBezTo>
                    <a:pt x="644" y="1426"/>
                    <a:pt x="720" y="1598"/>
                    <a:pt x="778" y="1656"/>
                  </a:cubicBezTo>
                  <a:cubicBezTo>
                    <a:pt x="898" y="1778"/>
                    <a:pt x="952" y="1638"/>
                    <a:pt x="938" y="1521"/>
                  </a:cubicBezTo>
                  <a:cubicBezTo>
                    <a:pt x="924" y="1403"/>
                    <a:pt x="904" y="1213"/>
                    <a:pt x="904" y="1173"/>
                  </a:cubicBezTo>
                  <a:cubicBezTo>
                    <a:pt x="904" y="1134"/>
                    <a:pt x="912" y="1096"/>
                    <a:pt x="884" y="1084"/>
                  </a:cubicBezTo>
                  <a:cubicBezTo>
                    <a:pt x="884" y="1084"/>
                    <a:pt x="904" y="1038"/>
                    <a:pt x="876" y="962"/>
                  </a:cubicBezTo>
                  <a:cubicBezTo>
                    <a:pt x="848" y="886"/>
                    <a:pt x="818" y="633"/>
                    <a:pt x="752" y="625"/>
                  </a:cubicBezTo>
                  <a:cubicBezTo>
                    <a:pt x="752" y="625"/>
                    <a:pt x="758" y="599"/>
                    <a:pt x="720" y="535"/>
                  </a:cubicBezTo>
                  <a:cubicBezTo>
                    <a:pt x="682" y="471"/>
                    <a:pt x="434" y="4"/>
                    <a:pt x="228" y="2"/>
                  </a:cubicBezTo>
                  <a:close/>
                </a:path>
              </a:pathLst>
            </a:custGeom>
            <a:solidFill>
              <a:srgbClr val="EFC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5" name="Freeform 12">
              <a:extLst>
                <a:ext uri="{FF2B5EF4-FFF2-40B4-BE49-F238E27FC236}">
                  <a16:creationId xmlns:a16="http://schemas.microsoft.com/office/drawing/2014/main" id="{1F23EFDE-81D6-411F-A431-0E366887A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211"/>
              <a:ext cx="167" cy="45"/>
            </a:xfrm>
            <a:custGeom>
              <a:avLst/>
              <a:gdLst>
                <a:gd name="T0" fmla="*/ 313 w 119"/>
                <a:gd name="T1" fmla="*/ 30 h 32"/>
                <a:gd name="T2" fmla="*/ 327 w 119"/>
                <a:gd name="T3" fmla="*/ 0 h 32"/>
                <a:gd name="T4" fmla="*/ 166 w 119"/>
                <a:gd name="T5" fmla="*/ 21 h 32"/>
                <a:gd name="T6" fmla="*/ 1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13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6" name="Freeform 13">
              <a:extLst>
                <a:ext uri="{FF2B5EF4-FFF2-40B4-BE49-F238E27FC236}">
                  <a16:creationId xmlns:a16="http://schemas.microsoft.com/office/drawing/2014/main" id="{5B0D85E8-F155-4388-82F1-A56512471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295"/>
              <a:ext cx="167" cy="45"/>
            </a:xfrm>
            <a:custGeom>
              <a:avLst/>
              <a:gdLst>
                <a:gd name="T0" fmla="*/ 313 w 119"/>
                <a:gd name="T1" fmla="*/ 30 h 32"/>
                <a:gd name="T2" fmla="*/ 327 w 119"/>
                <a:gd name="T3" fmla="*/ 0 h 32"/>
                <a:gd name="T4" fmla="*/ 166 w 119"/>
                <a:gd name="T5" fmla="*/ 21 h 32"/>
                <a:gd name="T6" fmla="*/ 1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13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Freeform 14">
              <a:extLst>
                <a:ext uri="{FF2B5EF4-FFF2-40B4-BE49-F238E27FC236}">
                  <a16:creationId xmlns:a16="http://schemas.microsoft.com/office/drawing/2014/main" id="{E19F1D6A-C8F9-4D75-B849-B920F47B5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379"/>
              <a:ext cx="167" cy="45"/>
            </a:xfrm>
            <a:custGeom>
              <a:avLst/>
              <a:gdLst>
                <a:gd name="T0" fmla="*/ 313 w 119"/>
                <a:gd name="T1" fmla="*/ 30 h 32"/>
                <a:gd name="T2" fmla="*/ 327 w 119"/>
                <a:gd name="T3" fmla="*/ 0 h 32"/>
                <a:gd name="T4" fmla="*/ 166 w 119"/>
                <a:gd name="T5" fmla="*/ 21 h 32"/>
                <a:gd name="T6" fmla="*/ 1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13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Freeform 15">
              <a:extLst>
                <a:ext uri="{FF2B5EF4-FFF2-40B4-BE49-F238E27FC236}">
                  <a16:creationId xmlns:a16="http://schemas.microsoft.com/office/drawing/2014/main" id="{8C5AD2F9-9D53-4515-A924-65D7A3B3E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464"/>
              <a:ext cx="167" cy="44"/>
            </a:xfrm>
            <a:custGeom>
              <a:avLst/>
              <a:gdLst>
                <a:gd name="T0" fmla="*/ 313 w 119"/>
                <a:gd name="T1" fmla="*/ 29 h 32"/>
                <a:gd name="T2" fmla="*/ 327 w 119"/>
                <a:gd name="T3" fmla="*/ 0 h 32"/>
                <a:gd name="T4" fmla="*/ 166 w 119"/>
                <a:gd name="T5" fmla="*/ 21 h 32"/>
                <a:gd name="T6" fmla="*/ 1 w 119"/>
                <a:gd name="T7" fmla="*/ 0 h 32"/>
                <a:gd name="T8" fmla="*/ 15 w 119"/>
                <a:gd name="T9" fmla="*/ 29 h 32"/>
                <a:gd name="T10" fmla="*/ 0 w 119"/>
                <a:gd name="T11" fmla="*/ 56 h 32"/>
                <a:gd name="T12" fmla="*/ 0 w 119"/>
                <a:gd name="T13" fmla="*/ 56 h 32"/>
                <a:gd name="T14" fmla="*/ 166 w 119"/>
                <a:gd name="T15" fmla="*/ 84 h 32"/>
                <a:gd name="T16" fmla="*/ 328 w 119"/>
                <a:gd name="T17" fmla="*/ 56 h 32"/>
                <a:gd name="T18" fmla="*/ 328 w 119"/>
                <a:gd name="T19" fmla="*/ 56 h 32"/>
                <a:gd name="T20" fmla="*/ 313 w 119"/>
                <a:gd name="T21" fmla="*/ 29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9" name="Freeform 16">
              <a:extLst>
                <a:ext uri="{FF2B5EF4-FFF2-40B4-BE49-F238E27FC236}">
                  <a16:creationId xmlns:a16="http://schemas.microsoft.com/office/drawing/2014/main" id="{A9F3A3EF-C41B-43BF-AE6F-3168C2551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548"/>
              <a:ext cx="167" cy="45"/>
            </a:xfrm>
            <a:custGeom>
              <a:avLst/>
              <a:gdLst>
                <a:gd name="T0" fmla="*/ 313 w 119"/>
                <a:gd name="T1" fmla="*/ 30 h 32"/>
                <a:gd name="T2" fmla="*/ 327 w 119"/>
                <a:gd name="T3" fmla="*/ 0 h 32"/>
                <a:gd name="T4" fmla="*/ 166 w 119"/>
                <a:gd name="T5" fmla="*/ 21 h 32"/>
                <a:gd name="T6" fmla="*/ 1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13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Freeform 17">
              <a:extLst>
                <a:ext uri="{FF2B5EF4-FFF2-40B4-BE49-F238E27FC236}">
                  <a16:creationId xmlns:a16="http://schemas.microsoft.com/office/drawing/2014/main" id="{2151F4C0-193D-4B27-8305-F15EBB899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632"/>
              <a:ext cx="167" cy="45"/>
            </a:xfrm>
            <a:custGeom>
              <a:avLst/>
              <a:gdLst>
                <a:gd name="T0" fmla="*/ 313 w 119"/>
                <a:gd name="T1" fmla="*/ 30 h 32"/>
                <a:gd name="T2" fmla="*/ 327 w 119"/>
                <a:gd name="T3" fmla="*/ 0 h 32"/>
                <a:gd name="T4" fmla="*/ 166 w 119"/>
                <a:gd name="T5" fmla="*/ 21 h 32"/>
                <a:gd name="T6" fmla="*/ 1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13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Freeform 18">
              <a:extLst>
                <a:ext uri="{FF2B5EF4-FFF2-40B4-BE49-F238E27FC236}">
                  <a16:creationId xmlns:a16="http://schemas.microsoft.com/office/drawing/2014/main" id="{3C9F048A-5764-4532-83D4-0AFB1CF7C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716"/>
              <a:ext cx="167" cy="45"/>
            </a:xfrm>
            <a:custGeom>
              <a:avLst/>
              <a:gdLst>
                <a:gd name="T0" fmla="*/ 313 w 119"/>
                <a:gd name="T1" fmla="*/ 30 h 32"/>
                <a:gd name="T2" fmla="*/ 327 w 119"/>
                <a:gd name="T3" fmla="*/ 0 h 32"/>
                <a:gd name="T4" fmla="*/ 166 w 119"/>
                <a:gd name="T5" fmla="*/ 21 h 32"/>
                <a:gd name="T6" fmla="*/ 1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13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19">
              <a:extLst>
                <a:ext uri="{FF2B5EF4-FFF2-40B4-BE49-F238E27FC236}">
                  <a16:creationId xmlns:a16="http://schemas.microsoft.com/office/drawing/2014/main" id="{56A579AF-134E-4ECF-AF12-09EF62C9A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800"/>
              <a:ext cx="167" cy="45"/>
            </a:xfrm>
            <a:custGeom>
              <a:avLst/>
              <a:gdLst>
                <a:gd name="T0" fmla="*/ 313 w 119"/>
                <a:gd name="T1" fmla="*/ 30 h 32"/>
                <a:gd name="T2" fmla="*/ 327 w 119"/>
                <a:gd name="T3" fmla="*/ 0 h 32"/>
                <a:gd name="T4" fmla="*/ 166 w 119"/>
                <a:gd name="T5" fmla="*/ 21 h 32"/>
                <a:gd name="T6" fmla="*/ 1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13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3" name="Freeform 20">
              <a:extLst>
                <a:ext uri="{FF2B5EF4-FFF2-40B4-BE49-F238E27FC236}">
                  <a16:creationId xmlns:a16="http://schemas.microsoft.com/office/drawing/2014/main" id="{F28A9DA0-89D2-4E98-847B-8DF65D467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885"/>
              <a:ext cx="167" cy="45"/>
            </a:xfrm>
            <a:custGeom>
              <a:avLst/>
              <a:gdLst>
                <a:gd name="T0" fmla="*/ 313 w 119"/>
                <a:gd name="T1" fmla="*/ 30 h 32"/>
                <a:gd name="T2" fmla="*/ 327 w 119"/>
                <a:gd name="T3" fmla="*/ 0 h 32"/>
                <a:gd name="T4" fmla="*/ 166 w 119"/>
                <a:gd name="T5" fmla="*/ 21 h 32"/>
                <a:gd name="T6" fmla="*/ 1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13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21">
              <a:extLst>
                <a:ext uri="{FF2B5EF4-FFF2-40B4-BE49-F238E27FC236}">
                  <a16:creationId xmlns:a16="http://schemas.microsoft.com/office/drawing/2014/main" id="{6868522D-93F3-472E-8E9C-998FDA6D6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969"/>
              <a:ext cx="167" cy="45"/>
            </a:xfrm>
            <a:custGeom>
              <a:avLst/>
              <a:gdLst>
                <a:gd name="T0" fmla="*/ 313 w 119"/>
                <a:gd name="T1" fmla="*/ 30 h 32"/>
                <a:gd name="T2" fmla="*/ 327 w 119"/>
                <a:gd name="T3" fmla="*/ 0 h 32"/>
                <a:gd name="T4" fmla="*/ 166 w 119"/>
                <a:gd name="T5" fmla="*/ 21 h 32"/>
                <a:gd name="T6" fmla="*/ 1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13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22">
              <a:extLst>
                <a:ext uri="{FF2B5EF4-FFF2-40B4-BE49-F238E27FC236}">
                  <a16:creationId xmlns:a16="http://schemas.microsoft.com/office/drawing/2014/main" id="{BF4A238A-D2A1-4C6B-8676-234C9C3A9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053"/>
              <a:ext cx="167" cy="45"/>
            </a:xfrm>
            <a:custGeom>
              <a:avLst/>
              <a:gdLst>
                <a:gd name="T0" fmla="*/ 313 w 119"/>
                <a:gd name="T1" fmla="*/ 30 h 32"/>
                <a:gd name="T2" fmla="*/ 327 w 119"/>
                <a:gd name="T3" fmla="*/ 0 h 32"/>
                <a:gd name="T4" fmla="*/ 166 w 119"/>
                <a:gd name="T5" fmla="*/ 21 h 32"/>
                <a:gd name="T6" fmla="*/ 1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13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23">
              <a:extLst>
                <a:ext uri="{FF2B5EF4-FFF2-40B4-BE49-F238E27FC236}">
                  <a16:creationId xmlns:a16="http://schemas.microsoft.com/office/drawing/2014/main" id="{C501D1BF-BC87-4313-A85B-17DD56314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130"/>
              <a:ext cx="131" cy="79"/>
            </a:xfrm>
            <a:custGeom>
              <a:avLst/>
              <a:gdLst>
                <a:gd name="T0" fmla="*/ 43 w 94"/>
                <a:gd name="T1" fmla="*/ 102 h 56"/>
                <a:gd name="T2" fmla="*/ 139 w 94"/>
                <a:gd name="T3" fmla="*/ 73 h 56"/>
                <a:gd name="T4" fmla="*/ 208 w 94"/>
                <a:gd name="T5" fmla="*/ 151 h 56"/>
                <a:gd name="T6" fmla="*/ 255 w 94"/>
                <a:gd name="T7" fmla="*/ 157 h 56"/>
                <a:gd name="T8" fmla="*/ 149 w 94"/>
                <a:gd name="T9" fmla="*/ 32 h 56"/>
                <a:gd name="T10" fmla="*/ 0 w 94"/>
                <a:gd name="T11" fmla="*/ 76 h 56"/>
                <a:gd name="T12" fmla="*/ 43 w 94"/>
                <a:gd name="T13" fmla="*/ 102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56">
                  <a:moveTo>
                    <a:pt x="16" y="36"/>
                  </a:moveTo>
                  <a:cubicBezTo>
                    <a:pt x="16" y="36"/>
                    <a:pt x="30" y="18"/>
                    <a:pt x="52" y="26"/>
                  </a:cubicBezTo>
                  <a:cubicBezTo>
                    <a:pt x="74" y="33"/>
                    <a:pt x="77" y="54"/>
                    <a:pt x="77" y="54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6"/>
                    <a:pt x="94" y="22"/>
                    <a:pt x="55" y="11"/>
                  </a:cubicBezTo>
                  <a:cubicBezTo>
                    <a:pt x="16" y="0"/>
                    <a:pt x="0" y="27"/>
                    <a:pt x="0" y="27"/>
                  </a:cubicBezTo>
                  <a:lnTo>
                    <a:pt x="16" y="36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24">
              <a:extLst>
                <a:ext uri="{FF2B5EF4-FFF2-40B4-BE49-F238E27FC236}">
                  <a16:creationId xmlns:a16="http://schemas.microsoft.com/office/drawing/2014/main" id="{D054B0F4-EBDD-4D3D-B309-58A13BF4C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165"/>
              <a:ext cx="1172" cy="1027"/>
            </a:xfrm>
            <a:custGeom>
              <a:avLst/>
              <a:gdLst>
                <a:gd name="T0" fmla="*/ 1609 w 836"/>
                <a:gd name="T1" fmla="*/ 1743 h 732"/>
                <a:gd name="T2" fmla="*/ 1503 w 836"/>
                <a:gd name="T3" fmla="*/ 1967 h 732"/>
                <a:gd name="T4" fmla="*/ 1173 w 836"/>
                <a:gd name="T5" fmla="*/ 1745 h 732"/>
                <a:gd name="T6" fmla="*/ 1218 w 836"/>
                <a:gd name="T7" fmla="*/ 1270 h 732"/>
                <a:gd name="T8" fmla="*/ 6 w 836"/>
                <a:gd name="T9" fmla="*/ 210 h 732"/>
                <a:gd name="T10" fmla="*/ 0 w 836"/>
                <a:gd name="T11" fmla="*/ 28 h 732"/>
                <a:gd name="T12" fmla="*/ 564 w 836"/>
                <a:gd name="T13" fmla="*/ 118 h 732"/>
                <a:gd name="T14" fmla="*/ 728 w 836"/>
                <a:gd name="T15" fmla="*/ 0 h 732"/>
                <a:gd name="T16" fmla="*/ 831 w 836"/>
                <a:gd name="T17" fmla="*/ 0 h 732"/>
                <a:gd name="T18" fmla="*/ 886 w 836"/>
                <a:gd name="T19" fmla="*/ 303 h 732"/>
                <a:gd name="T20" fmla="*/ 1389 w 836"/>
                <a:gd name="T21" fmla="*/ 1083 h 732"/>
                <a:gd name="T22" fmla="*/ 1527 w 836"/>
                <a:gd name="T23" fmla="*/ 1006 h 732"/>
                <a:gd name="T24" fmla="*/ 1615 w 836"/>
                <a:gd name="T25" fmla="*/ 508 h 732"/>
                <a:gd name="T26" fmla="*/ 1755 w 836"/>
                <a:gd name="T27" fmla="*/ 512 h 732"/>
                <a:gd name="T28" fmla="*/ 1757 w 836"/>
                <a:gd name="T29" fmla="*/ 967 h 732"/>
                <a:gd name="T30" fmla="*/ 1901 w 836"/>
                <a:gd name="T31" fmla="*/ 845 h 732"/>
                <a:gd name="T32" fmla="*/ 2050 w 836"/>
                <a:gd name="T33" fmla="*/ 918 h 732"/>
                <a:gd name="T34" fmla="*/ 2065 w 836"/>
                <a:gd name="T35" fmla="*/ 1104 h 732"/>
                <a:gd name="T36" fmla="*/ 2288 w 836"/>
                <a:gd name="T37" fmla="*/ 1911 h 732"/>
                <a:gd name="T38" fmla="*/ 2006 w 836"/>
                <a:gd name="T39" fmla="*/ 1851 h 732"/>
                <a:gd name="T40" fmla="*/ 1730 w 836"/>
                <a:gd name="T41" fmla="*/ 1288 h 732"/>
                <a:gd name="T42" fmla="*/ 1618 w 836"/>
                <a:gd name="T43" fmla="*/ 1729 h 732"/>
                <a:gd name="T44" fmla="*/ 1609 w 836"/>
                <a:gd name="T45" fmla="*/ 1743 h 7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36" h="732">
                  <a:moveTo>
                    <a:pt x="584" y="631"/>
                  </a:moveTo>
                  <a:cubicBezTo>
                    <a:pt x="584" y="631"/>
                    <a:pt x="552" y="701"/>
                    <a:pt x="546" y="712"/>
                  </a:cubicBezTo>
                  <a:cubicBezTo>
                    <a:pt x="546" y="712"/>
                    <a:pt x="457" y="732"/>
                    <a:pt x="426" y="632"/>
                  </a:cubicBezTo>
                  <a:cubicBezTo>
                    <a:pt x="395" y="533"/>
                    <a:pt x="442" y="460"/>
                    <a:pt x="442" y="460"/>
                  </a:cubicBezTo>
                  <a:cubicBezTo>
                    <a:pt x="442" y="460"/>
                    <a:pt x="336" y="72"/>
                    <a:pt x="2" y="7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51" y="11"/>
                    <a:pt x="205" y="43"/>
                  </a:cubicBezTo>
                  <a:cubicBezTo>
                    <a:pt x="259" y="75"/>
                    <a:pt x="266" y="22"/>
                    <a:pt x="264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2" y="0"/>
                    <a:pt x="296" y="70"/>
                    <a:pt x="322" y="110"/>
                  </a:cubicBezTo>
                  <a:cubicBezTo>
                    <a:pt x="348" y="150"/>
                    <a:pt x="484" y="326"/>
                    <a:pt x="504" y="392"/>
                  </a:cubicBezTo>
                  <a:cubicBezTo>
                    <a:pt x="504" y="392"/>
                    <a:pt x="538" y="368"/>
                    <a:pt x="554" y="364"/>
                  </a:cubicBezTo>
                  <a:cubicBezTo>
                    <a:pt x="554" y="364"/>
                    <a:pt x="596" y="236"/>
                    <a:pt x="586" y="184"/>
                  </a:cubicBezTo>
                  <a:cubicBezTo>
                    <a:pt x="637" y="185"/>
                    <a:pt x="637" y="185"/>
                    <a:pt x="637" y="185"/>
                  </a:cubicBezTo>
                  <a:cubicBezTo>
                    <a:pt x="637" y="185"/>
                    <a:pt x="624" y="336"/>
                    <a:pt x="638" y="350"/>
                  </a:cubicBezTo>
                  <a:cubicBezTo>
                    <a:pt x="638" y="350"/>
                    <a:pt x="676" y="378"/>
                    <a:pt x="690" y="306"/>
                  </a:cubicBezTo>
                  <a:cubicBezTo>
                    <a:pt x="744" y="332"/>
                    <a:pt x="744" y="332"/>
                    <a:pt x="744" y="332"/>
                  </a:cubicBezTo>
                  <a:cubicBezTo>
                    <a:pt x="744" y="332"/>
                    <a:pt x="720" y="382"/>
                    <a:pt x="750" y="400"/>
                  </a:cubicBezTo>
                  <a:cubicBezTo>
                    <a:pt x="780" y="418"/>
                    <a:pt x="836" y="512"/>
                    <a:pt x="830" y="692"/>
                  </a:cubicBezTo>
                  <a:cubicBezTo>
                    <a:pt x="728" y="670"/>
                    <a:pt x="728" y="670"/>
                    <a:pt x="728" y="670"/>
                  </a:cubicBezTo>
                  <a:cubicBezTo>
                    <a:pt x="728" y="670"/>
                    <a:pt x="744" y="474"/>
                    <a:pt x="628" y="466"/>
                  </a:cubicBezTo>
                  <a:cubicBezTo>
                    <a:pt x="512" y="458"/>
                    <a:pt x="532" y="609"/>
                    <a:pt x="587" y="626"/>
                  </a:cubicBezTo>
                  <a:lnTo>
                    <a:pt x="584" y="631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Oval 25">
              <a:extLst>
                <a:ext uri="{FF2B5EF4-FFF2-40B4-BE49-F238E27FC236}">
                  <a16:creationId xmlns:a16="http://schemas.microsoft.com/office/drawing/2014/main" id="{91FF9AE3-5281-48A6-BA10-A7FC128D7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" y="1179"/>
              <a:ext cx="45" cy="92"/>
            </a:xfrm>
            <a:prstGeom prst="ellipse">
              <a:avLst/>
            </a:prstGeom>
            <a:solidFill>
              <a:srgbClr val="FC9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89" name="Oval 26">
              <a:extLst>
                <a:ext uri="{FF2B5EF4-FFF2-40B4-BE49-F238E27FC236}">
                  <a16:creationId xmlns:a16="http://schemas.microsoft.com/office/drawing/2014/main" id="{8E487BC5-7FA2-4421-B5C0-60A62EC67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1187"/>
              <a:ext cx="36" cy="77"/>
            </a:xfrm>
            <a:prstGeom prst="ellipse">
              <a:avLst/>
            </a:prstGeom>
            <a:solidFill>
              <a:srgbClr val="E0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0" name="Oval 27">
              <a:extLst>
                <a:ext uri="{FF2B5EF4-FFF2-40B4-BE49-F238E27FC236}">
                  <a16:creationId xmlns:a16="http://schemas.microsoft.com/office/drawing/2014/main" id="{0520652A-8D71-4461-8BC6-A172FDFC7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6" y="1153"/>
              <a:ext cx="54" cy="20"/>
            </a:xfrm>
            <a:prstGeom prst="ellipse">
              <a:avLst/>
            </a:prstGeom>
            <a:solidFill>
              <a:srgbClr val="FC9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1" name="Oval 28">
              <a:extLst>
                <a:ext uri="{FF2B5EF4-FFF2-40B4-BE49-F238E27FC236}">
                  <a16:creationId xmlns:a16="http://schemas.microsoft.com/office/drawing/2014/main" id="{FFA42C4A-8A40-476D-9D03-A8680DFE5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1156"/>
              <a:ext cx="42" cy="13"/>
            </a:xfrm>
            <a:prstGeom prst="ellipse">
              <a:avLst/>
            </a:prstGeom>
            <a:solidFill>
              <a:srgbClr val="E0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2" name="Oval 29">
              <a:extLst>
                <a:ext uri="{FF2B5EF4-FFF2-40B4-BE49-F238E27FC236}">
                  <a16:creationId xmlns:a16="http://schemas.microsoft.com/office/drawing/2014/main" id="{BEFACEF5-52FC-493F-9290-B53C3A9F2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1410"/>
              <a:ext cx="71" cy="28"/>
            </a:xfrm>
            <a:prstGeom prst="ellipse">
              <a:avLst/>
            </a:prstGeom>
            <a:solidFill>
              <a:srgbClr val="FC9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3" name="Oval 30">
              <a:extLst>
                <a:ext uri="{FF2B5EF4-FFF2-40B4-BE49-F238E27FC236}">
                  <a16:creationId xmlns:a16="http://schemas.microsoft.com/office/drawing/2014/main" id="{0468C12B-D6E3-4725-9DDA-8E9F722E0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" y="1413"/>
              <a:ext cx="59" cy="20"/>
            </a:xfrm>
            <a:prstGeom prst="ellipse">
              <a:avLst/>
            </a:prstGeom>
            <a:solidFill>
              <a:srgbClr val="E0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4" name="Freeform 31">
              <a:extLst>
                <a:ext uri="{FF2B5EF4-FFF2-40B4-BE49-F238E27FC236}">
                  <a16:creationId xmlns:a16="http://schemas.microsoft.com/office/drawing/2014/main" id="{6A774BC7-F541-43CF-A7F9-85E42704E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1887"/>
              <a:ext cx="834" cy="1529"/>
            </a:xfrm>
            <a:custGeom>
              <a:avLst/>
              <a:gdLst>
                <a:gd name="T0" fmla="*/ 362 w 595"/>
                <a:gd name="T1" fmla="*/ 3012 h 1089"/>
                <a:gd name="T2" fmla="*/ 69 w 595"/>
                <a:gd name="T3" fmla="*/ 2283 h 1089"/>
                <a:gd name="T4" fmla="*/ 412 w 595"/>
                <a:gd name="T5" fmla="*/ 491 h 1089"/>
                <a:gd name="T6" fmla="*/ 1154 w 595"/>
                <a:gd name="T7" fmla="*/ 184 h 1089"/>
                <a:gd name="T8" fmla="*/ 1639 w 595"/>
                <a:gd name="T9" fmla="*/ 0 h 1089"/>
                <a:gd name="T10" fmla="*/ 1633 w 595"/>
                <a:gd name="T11" fmla="*/ 234 h 1089"/>
                <a:gd name="T12" fmla="*/ 1149 w 595"/>
                <a:gd name="T13" fmla="*/ 239 h 1089"/>
                <a:gd name="T14" fmla="*/ 196 w 595"/>
                <a:gd name="T15" fmla="*/ 1365 h 1089"/>
                <a:gd name="T16" fmla="*/ 157 w 595"/>
                <a:gd name="T17" fmla="*/ 1918 h 1089"/>
                <a:gd name="T18" fmla="*/ 348 w 595"/>
                <a:gd name="T19" fmla="*/ 2932 h 10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5" h="1089">
                  <a:moveTo>
                    <a:pt x="131" y="1088"/>
                  </a:moveTo>
                  <a:cubicBezTo>
                    <a:pt x="25" y="1089"/>
                    <a:pt x="15" y="919"/>
                    <a:pt x="25" y="825"/>
                  </a:cubicBezTo>
                  <a:cubicBezTo>
                    <a:pt x="38" y="714"/>
                    <a:pt x="46" y="290"/>
                    <a:pt x="150" y="177"/>
                  </a:cubicBezTo>
                  <a:cubicBezTo>
                    <a:pt x="255" y="65"/>
                    <a:pt x="395" y="65"/>
                    <a:pt x="419" y="66"/>
                  </a:cubicBezTo>
                  <a:cubicBezTo>
                    <a:pt x="442" y="68"/>
                    <a:pt x="595" y="0"/>
                    <a:pt x="595" y="0"/>
                  </a:cubicBezTo>
                  <a:cubicBezTo>
                    <a:pt x="595" y="0"/>
                    <a:pt x="583" y="60"/>
                    <a:pt x="593" y="85"/>
                  </a:cubicBezTo>
                  <a:cubicBezTo>
                    <a:pt x="593" y="85"/>
                    <a:pt x="450" y="75"/>
                    <a:pt x="417" y="86"/>
                  </a:cubicBezTo>
                  <a:cubicBezTo>
                    <a:pt x="384" y="97"/>
                    <a:pt x="101" y="56"/>
                    <a:pt x="71" y="493"/>
                  </a:cubicBezTo>
                  <a:cubicBezTo>
                    <a:pt x="65" y="579"/>
                    <a:pt x="57" y="693"/>
                    <a:pt x="57" y="693"/>
                  </a:cubicBezTo>
                  <a:cubicBezTo>
                    <a:pt x="57" y="693"/>
                    <a:pt x="0" y="1039"/>
                    <a:pt x="126" y="1059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Freeform 32">
              <a:extLst>
                <a:ext uri="{FF2B5EF4-FFF2-40B4-BE49-F238E27FC236}">
                  <a16:creationId xmlns:a16="http://schemas.microsoft.com/office/drawing/2014/main" id="{13B4E490-5787-43AF-99A8-2F3C746A3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1396"/>
              <a:ext cx="864" cy="2125"/>
            </a:xfrm>
            <a:custGeom>
              <a:avLst/>
              <a:gdLst>
                <a:gd name="T0" fmla="*/ 11 w 616"/>
                <a:gd name="T1" fmla="*/ 4187 h 1514"/>
                <a:gd name="T2" fmla="*/ 123 w 616"/>
                <a:gd name="T3" fmla="*/ 2933 h 1514"/>
                <a:gd name="T4" fmla="*/ 879 w 616"/>
                <a:gd name="T5" fmla="*/ 693 h 1514"/>
                <a:gd name="T6" fmla="*/ 1694 w 616"/>
                <a:gd name="T7" fmla="*/ 378 h 1514"/>
                <a:gd name="T8" fmla="*/ 1476 w 616"/>
                <a:gd name="T9" fmla="*/ 874 h 1514"/>
                <a:gd name="T10" fmla="*/ 1476 w 616"/>
                <a:gd name="T11" fmla="*/ 943 h 1514"/>
                <a:gd name="T12" fmla="*/ 1295 w 616"/>
                <a:gd name="T13" fmla="*/ 758 h 1514"/>
                <a:gd name="T14" fmla="*/ 1544 w 616"/>
                <a:gd name="T15" fmla="*/ 553 h 1514"/>
                <a:gd name="T16" fmla="*/ 1598 w 616"/>
                <a:gd name="T17" fmla="*/ 254 h 1514"/>
                <a:gd name="T18" fmla="*/ 816 w 616"/>
                <a:gd name="T19" fmla="*/ 919 h 1514"/>
                <a:gd name="T20" fmla="*/ 192 w 616"/>
                <a:gd name="T21" fmla="*/ 2879 h 1514"/>
                <a:gd name="T22" fmla="*/ 43 w 616"/>
                <a:gd name="T23" fmla="*/ 4180 h 15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6" h="1514">
                  <a:moveTo>
                    <a:pt x="4" y="1514"/>
                  </a:moveTo>
                  <a:cubicBezTo>
                    <a:pt x="0" y="1254"/>
                    <a:pt x="41" y="1123"/>
                    <a:pt x="45" y="1061"/>
                  </a:cubicBezTo>
                  <a:cubicBezTo>
                    <a:pt x="49" y="995"/>
                    <a:pt x="194" y="397"/>
                    <a:pt x="319" y="251"/>
                  </a:cubicBezTo>
                  <a:cubicBezTo>
                    <a:pt x="444" y="106"/>
                    <a:pt x="616" y="0"/>
                    <a:pt x="614" y="137"/>
                  </a:cubicBezTo>
                  <a:cubicBezTo>
                    <a:pt x="612" y="274"/>
                    <a:pt x="383" y="241"/>
                    <a:pt x="535" y="316"/>
                  </a:cubicBezTo>
                  <a:cubicBezTo>
                    <a:pt x="535" y="341"/>
                    <a:pt x="535" y="341"/>
                    <a:pt x="535" y="341"/>
                  </a:cubicBezTo>
                  <a:cubicBezTo>
                    <a:pt x="535" y="341"/>
                    <a:pt x="461" y="313"/>
                    <a:pt x="469" y="274"/>
                  </a:cubicBezTo>
                  <a:cubicBezTo>
                    <a:pt x="477" y="235"/>
                    <a:pt x="520" y="237"/>
                    <a:pt x="560" y="200"/>
                  </a:cubicBezTo>
                  <a:cubicBezTo>
                    <a:pt x="599" y="162"/>
                    <a:pt x="609" y="107"/>
                    <a:pt x="579" y="92"/>
                  </a:cubicBezTo>
                  <a:cubicBezTo>
                    <a:pt x="548" y="78"/>
                    <a:pt x="407" y="150"/>
                    <a:pt x="296" y="333"/>
                  </a:cubicBezTo>
                  <a:cubicBezTo>
                    <a:pt x="185" y="515"/>
                    <a:pt x="98" y="909"/>
                    <a:pt x="70" y="1041"/>
                  </a:cubicBezTo>
                  <a:cubicBezTo>
                    <a:pt x="48" y="1139"/>
                    <a:pt x="14" y="1361"/>
                    <a:pt x="16" y="1512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Freeform 33">
              <a:extLst>
                <a:ext uri="{FF2B5EF4-FFF2-40B4-BE49-F238E27FC236}">
                  <a16:creationId xmlns:a16="http://schemas.microsoft.com/office/drawing/2014/main" id="{0903C898-0712-426C-A744-67F2DC204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1661"/>
              <a:ext cx="332" cy="381"/>
            </a:xfrm>
            <a:custGeom>
              <a:avLst/>
              <a:gdLst>
                <a:gd name="T0" fmla="*/ 412 w 237"/>
                <a:gd name="T1" fmla="*/ 0 h 271"/>
                <a:gd name="T2" fmla="*/ 55 w 237"/>
                <a:gd name="T3" fmla="*/ 642 h 271"/>
                <a:gd name="T4" fmla="*/ 646 w 237"/>
                <a:gd name="T5" fmla="*/ 624 h 271"/>
                <a:gd name="T6" fmla="*/ 651 w 237"/>
                <a:gd name="T7" fmla="*/ 574 h 271"/>
                <a:gd name="T8" fmla="*/ 94 w 237"/>
                <a:gd name="T9" fmla="*/ 605 h 271"/>
                <a:gd name="T10" fmla="*/ 426 w 237"/>
                <a:gd name="T11" fmla="*/ 42 h 2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7" h="271">
                  <a:moveTo>
                    <a:pt x="150" y="0"/>
                  </a:moveTo>
                  <a:cubicBezTo>
                    <a:pt x="91" y="62"/>
                    <a:pt x="0" y="206"/>
                    <a:pt x="20" y="231"/>
                  </a:cubicBezTo>
                  <a:cubicBezTo>
                    <a:pt x="47" y="265"/>
                    <a:pt x="191" y="238"/>
                    <a:pt x="235" y="225"/>
                  </a:cubicBezTo>
                  <a:cubicBezTo>
                    <a:pt x="237" y="206"/>
                    <a:pt x="237" y="206"/>
                    <a:pt x="237" y="206"/>
                  </a:cubicBezTo>
                  <a:cubicBezTo>
                    <a:pt x="237" y="206"/>
                    <a:pt x="42" y="271"/>
                    <a:pt x="34" y="218"/>
                  </a:cubicBezTo>
                  <a:cubicBezTo>
                    <a:pt x="28" y="179"/>
                    <a:pt x="108" y="64"/>
                    <a:pt x="155" y="15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Freeform 34">
              <a:extLst>
                <a:ext uri="{FF2B5EF4-FFF2-40B4-BE49-F238E27FC236}">
                  <a16:creationId xmlns:a16="http://schemas.microsoft.com/office/drawing/2014/main" id="{3CD5E4C0-71B7-4D0F-8D6E-6CADE3A57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1698"/>
              <a:ext cx="345" cy="237"/>
            </a:xfrm>
            <a:custGeom>
              <a:avLst/>
              <a:gdLst>
                <a:gd name="T0" fmla="*/ 55 w 246"/>
                <a:gd name="T1" fmla="*/ 0 h 169"/>
                <a:gd name="T2" fmla="*/ 128 w 246"/>
                <a:gd name="T3" fmla="*/ 400 h 169"/>
                <a:gd name="T4" fmla="*/ 474 w 246"/>
                <a:gd name="T5" fmla="*/ 412 h 169"/>
                <a:gd name="T6" fmla="*/ 679 w 246"/>
                <a:gd name="T7" fmla="*/ 439 h 169"/>
                <a:gd name="T8" fmla="*/ 663 w 246"/>
                <a:gd name="T9" fmla="*/ 358 h 169"/>
                <a:gd name="T10" fmla="*/ 433 w 246"/>
                <a:gd name="T11" fmla="*/ 372 h 169"/>
                <a:gd name="T12" fmla="*/ 69 w 246"/>
                <a:gd name="T13" fmla="*/ 191 h 169"/>
                <a:gd name="T14" fmla="*/ 84 w 246"/>
                <a:gd name="T15" fmla="*/ 20 h 1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6" h="169">
                  <a:moveTo>
                    <a:pt x="20" y="0"/>
                  </a:moveTo>
                  <a:cubicBezTo>
                    <a:pt x="0" y="46"/>
                    <a:pt x="7" y="130"/>
                    <a:pt x="46" y="145"/>
                  </a:cubicBezTo>
                  <a:cubicBezTo>
                    <a:pt x="105" y="167"/>
                    <a:pt x="141" y="158"/>
                    <a:pt x="172" y="150"/>
                  </a:cubicBezTo>
                  <a:cubicBezTo>
                    <a:pt x="202" y="142"/>
                    <a:pt x="240" y="150"/>
                    <a:pt x="246" y="159"/>
                  </a:cubicBezTo>
                  <a:cubicBezTo>
                    <a:pt x="240" y="130"/>
                    <a:pt x="240" y="130"/>
                    <a:pt x="240" y="130"/>
                  </a:cubicBezTo>
                  <a:cubicBezTo>
                    <a:pt x="240" y="130"/>
                    <a:pt x="190" y="122"/>
                    <a:pt x="157" y="135"/>
                  </a:cubicBezTo>
                  <a:cubicBezTo>
                    <a:pt x="124" y="149"/>
                    <a:pt x="44" y="169"/>
                    <a:pt x="25" y="69"/>
                  </a:cubicBezTo>
                  <a:cubicBezTo>
                    <a:pt x="19" y="39"/>
                    <a:pt x="23" y="19"/>
                    <a:pt x="31" y="7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Freeform 35">
              <a:extLst>
                <a:ext uri="{FF2B5EF4-FFF2-40B4-BE49-F238E27FC236}">
                  <a16:creationId xmlns:a16="http://schemas.microsoft.com/office/drawing/2014/main" id="{F3B436E8-2516-453F-90E2-83AF7F3BF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098"/>
              <a:ext cx="401" cy="1373"/>
            </a:xfrm>
            <a:custGeom>
              <a:avLst/>
              <a:gdLst>
                <a:gd name="T0" fmla="*/ 219 w 286"/>
                <a:gd name="T1" fmla="*/ 2707 h 978"/>
                <a:gd name="T2" fmla="*/ 543 w 286"/>
                <a:gd name="T3" fmla="*/ 1752 h 978"/>
                <a:gd name="T4" fmla="*/ 126 w 286"/>
                <a:gd name="T5" fmla="*/ 625 h 978"/>
                <a:gd name="T6" fmla="*/ 788 w 286"/>
                <a:gd name="T7" fmla="*/ 88 h 978"/>
                <a:gd name="T8" fmla="*/ 705 w 286"/>
                <a:gd name="T9" fmla="*/ 35 h 978"/>
                <a:gd name="T10" fmla="*/ 143 w 286"/>
                <a:gd name="T11" fmla="*/ 323 h 978"/>
                <a:gd name="T12" fmla="*/ 358 w 286"/>
                <a:gd name="T13" fmla="*/ 1426 h 978"/>
                <a:gd name="T14" fmla="*/ 219 w 286"/>
                <a:gd name="T15" fmla="*/ 2620 h 9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6" h="978">
                  <a:moveTo>
                    <a:pt x="79" y="978"/>
                  </a:moveTo>
                  <a:cubicBezTo>
                    <a:pt x="169" y="968"/>
                    <a:pt x="233" y="808"/>
                    <a:pt x="197" y="633"/>
                  </a:cubicBezTo>
                  <a:cubicBezTo>
                    <a:pt x="160" y="454"/>
                    <a:pt x="29" y="396"/>
                    <a:pt x="46" y="226"/>
                  </a:cubicBezTo>
                  <a:cubicBezTo>
                    <a:pt x="64" y="57"/>
                    <a:pt x="201" y="20"/>
                    <a:pt x="286" y="32"/>
                  </a:cubicBezTo>
                  <a:cubicBezTo>
                    <a:pt x="256" y="13"/>
                    <a:pt x="256" y="13"/>
                    <a:pt x="256" y="13"/>
                  </a:cubicBezTo>
                  <a:cubicBezTo>
                    <a:pt x="256" y="13"/>
                    <a:pt x="104" y="0"/>
                    <a:pt x="52" y="117"/>
                  </a:cubicBezTo>
                  <a:cubicBezTo>
                    <a:pt x="0" y="234"/>
                    <a:pt x="21" y="362"/>
                    <a:pt x="130" y="516"/>
                  </a:cubicBezTo>
                  <a:cubicBezTo>
                    <a:pt x="235" y="663"/>
                    <a:pt x="174" y="938"/>
                    <a:pt x="79" y="947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9" name="Freeform 36">
              <a:extLst>
                <a:ext uri="{FF2B5EF4-FFF2-40B4-BE49-F238E27FC236}">
                  <a16:creationId xmlns:a16="http://schemas.microsoft.com/office/drawing/2014/main" id="{A3C0B79D-2448-4C09-8831-4BE8546C3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1907"/>
              <a:ext cx="462" cy="1568"/>
            </a:xfrm>
            <a:custGeom>
              <a:avLst/>
              <a:gdLst>
                <a:gd name="T0" fmla="*/ 364 w 330"/>
                <a:gd name="T1" fmla="*/ 2996 h 1117"/>
                <a:gd name="T2" fmla="*/ 329 w 330"/>
                <a:gd name="T3" fmla="*/ 2993 h 1117"/>
                <a:gd name="T4" fmla="*/ 172 w 330"/>
                <a:gd name="T5" fmla="*/ 1941 h 1117"/>
                <a:gd name="T6" fmla="*/ 342 w 330"/>
                <a:gd name="T7" fmla="*/ 150 h 1117"/>
                <a:gd name="T8" fmla="*/ 829 w 330"/>
                <a:gd name="T9" fmla="*/ 101 h 1117"/>
                <a:gd name="T10" fmla="*/ 906 w 330"/>
                <a:gd name="T11" fmla="*/ 0 h 1117"/>
                <a:gd name="T12" fmla="*/ 619 w 330"/>
                <a:gd name="T13" fmla="*/ 55 h 1117"/>
                <a:gd name="T14" fmla="*/ 148 w 330"/>
                <a:gd name="T15" fmla="*/ 337 h 1117"/>
                <a:gd name="T16" fmla="*/ 97 w 330"/>
                <a:gd name="T17" fmla="*/ 1533 h 1117"/>
                <a:gd name="T18" fmla="*/ 77 w 330"/>
                <a:gd name="T19" fmla="*/ 2590 h 1117"/>
                <a:gd name="T20" fmla="*/ 349 w 330"/>
                <a:gd name="T21" fmla="*/ 3081 h 1117"/>
                <a:gd name="T22" fmla="*/ 364 w 330"/>
                <a:gd name="T23" fmla="*/ 3081 h 11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0" h="1117">
                  <a:moveTo>
                    <a:pt x="133" y="1083"/>
                  </a:moveTo>
                  <a:cubicBezTo>
                    <a:pt x="129" y="1083"/>
                    <a:pt x="124" y="1083"/>
                    <a:pt x="120" y="1082"/>
                  </a:cubicBezTo>
                  <a:cubicBezTo>
                    <a:pt x="18" y="1068"/>
                    <a:pt x="58" y="820"/>
                    <a:pt x="63" y="702"/>
                  </a:cubicBezTo>
                  <a:cubicBezTo>
                    <a:pt x="68" y="585"/>
                    <a:pt x="0" y="109"/>
                    <a:pt x="124" y="54"/>
                  </a:cubicBezTo>
                  <a:cubicBezTo>
                    <a:pt x="170" y="34"/>
                    <a:pt x="243" y="49"/>
                    <a:pt x="302" y="36"/>
                  </a:cubicBezTo>
                  <a:cubicBezTo>
                    <a:pt x="330" y="0"/>
                    <a:pt x="330" y="0"/>
                    <a:pt x="330" y="0"/>
                  </a:cubicBezTo>
                  <a:cubicBezTo>
                    <a:pt x="330" y="0"/>
                    <a:pt x="278" y="25"/>
                    <a:pt x="226" y="20"/>
                  </a:cubicBezTo>
                  <a:cubicBezTo>
                    <a:pt x="174" y="14"/>
                    <a:pt x="91" y="16"/>
                    <a:pt x="54" y="122"/>
                  </a:cubicBezTo>
                  <a:cubicBezTo>
                    <a:pt x="16" y="229"/>
                    <a:pt x="24" y="481"/>
                    <a:pt x="35" y="554"/>
                  </a:cubicBezTo>
                  <a:cubicBezTo>
                    <a:pt x="46" y="628"/>
                    <a:pt x="34" y="876"/>
                    <a:pt x="28" y="936"/>
                  </a:cubicBezTo>
                  <a:cubicBezTo>
                    <a:pt x="23" y="996"/>
                    <a:pt x="34" y="1117"/>
                    <a:pt x="127" y="1114"/>
                  </a:cubicBezTo>
                  <a:cubicBezTo>
                    <a:pt x="129" y="1114"/>
                    <a:pt x="131" y="1114"/>
                    <a:pt x="133" y="1114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Freeform 37">
              <a:extLst>
                <a:ext uri="{FF2B5EF4-FFF2-40B4-BE49-F238E27FC236}">
                  <a16:creationId xmlns:a16="http://schemas.microsoft.com/office/drawing/2014/main" id="{D0EECDA0-314C-44CD-91A8-6CF372FB5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1416"/>
              <a:ext cx="242" cy="418"/>
            </a:xfrm>
            <a:custGeom>
              <a:avLst/>
              <a:gdLst>
                <a:gd name="T0" fmla="*/ 0 w 173"/>
                <a:gd name="T1" fmla="*/ 60 h 298"/>
                <a:gd name="T2" fmla="*/ 403 w 173"/>
                <a:gd name="T3" fmla="*/ 321 h 298"/>
                <a:gd name="T4" fmla="*/ 270 w 173"/>
                <a:gd name="T5" fmla="*/ 822 h 298"/>
                <a:gd name="T6" fmla="*/ 207 w 173"/>
                <a:gd name="T7" fmla="*/ 816 h 298"/>
                <a:gd name="T8" fmla="*/ 339 w 173"/>
                <a:gd name="T9" fmla="*/ 255 h 298"/>
                <a:gd name="T10" fmla="*/ 35 w 173"/>
                <a:gd name="T11" fmla="*/ 91 h 2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3" h="298">
                  <a:moveTo>
                    <a:pt x="0" y="22"/>
                  </a:moveTo>
                  <a:cubicBezTo>
                    <a:pt x="44" y="0"/>
                    <a:pt x="132" y="25"/>
                    <a:pt x="147" y="116"/>
                  </a:cubicBezTo>
                  <a:cubicBezTo>
                    <a:pt x="166" y="234"/>
                    <a:pt x="105" y="292"/>
                    <a:pt x="99" y="298"/>
                  </a:cubicBezTo>
                  <a:cubicBezTo>
                    <a:pt x="76" y="296"/>
                    <a:pt x="76" y="296"/>
                    <a:pt x="76" y="296"/>
                  </a:cubicBezTo>
                  <a:cubicBezTo>
                    <a:pt x="76" y="296"/>
                    <a:pt x="173" y="177"/>
                    <a:pt x="124" y="93"/>
                  </a:cubicBezTo>
                  <a:cubicBezTo>
                    <a:pt x="91" y="36"/>
                    <a:pt x="40" y="23"/>
                    <a:pt x="13" y="33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Freeform 38">
              <a:extLst>
                <a:ext uri="{FF2B5EF4-FFF2-40B4-BE49-F238E27FC236}">
                  <a16:creationId xmlns:a16="http://schemas.microsoft.com/office/drawing/2014/main" id="{695A7024-D6B2-409E-A761-CA56323BF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468"/>
              <a:ext cx="369" cy="351"/>
            </a:xfrm>
            <a:custGeom>
              <a:avLst/>
              <a:gdLst>
                <a:gd name="T0" fmla="*/ 43 w 263"/>
                <a:gd name="T1" fmla="*/ 185 h 250"/>
                <a:gd name="T2" fmla="*/ 180 w 263"/>
                <a:gd name="T3" fmla="*/ 142 h 250"/>
                <a:gd name="T4" fmla="*/ 595 w 263"/>
                <a:gd name="T5" fmla="*/ 444 h 250"/>
                <a:gd name="T6" fmla="*/ 464 w 263"/>
                <a:gd name="T7" fmla="*/ 677 h 250"/>
                <a:gd name="T8" fmla="*/ 506 w 263"/>
                <a:gd name="T9" fmla="*/ 692 h 250"/>
                <a:gd name="T10" fmla="*/ 624 w 263"/>
                <a:gd name="T11" fmla="*/ 317 h 250"/>
                <a:gd name="T12" fmla="*/ 41 w 263"/>
                <a:gd name="T13" fmla="*/ 131 h 250"/>
                <a:gd name="T14" fmla="*/ 0 w 263"/>
                <a:gd name="T15" fmla="*/ 157 h 2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3" h="250">
                  <a:moveTo>
                    <a:pt x="16" y="67"/>
                  </a:moveTo>
                  <a:cubicBezTo>
                    <a:pt x="27" y="57"/>
                    <a:pt x="43" y="52"/>
                    <a:pt x="65" y="51"/>
                  </a:cubicBezTo>
                  <a:cubicBezTo>
                    <a:pt x="131" y="47"/>
                    <a:pt x="230" y="116"/>
                    <a:pt x="215" y="160"/>
                  </a:cubicBezTo>
                  <a:cubicBezTo>
                    <a:pt x="200" y="204"/>
                    <a:pt x="168" y="244"/>
                    <a:pt x="168" y="244"/>
                  </a:cubicBezTo>
                  <a:cubicBezTo>
                    <a:pt x="183" y="250"/>
                    <a:pt x="183" y="250"/>
                    <a:pt x="183" y="250"/>
                  </a:cubicBezTo>
                  <a:cubicBezTo>
                    <a:pt x="183" y="250"/>
                    <a:pt x="263" y="161"/>
                    <a:pt x="226" y="115"/>
                  </a:cubicBezTo>
                  <a:cubicBezTo>
                    <a:pt x="226" y="115"/>
                    <a:pt x="110" y="0"/>
                    <a:pt x="15" y="47"/>
                  </a:cubicBezTo>
                  <a:cubicBezTo>
                    <a:pt x="9" y="50"/>
                    <a:pt x="4" y="53"/>
                    <a:pt x="0" y="57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39">
              <a:extLst>
                <a:ext uri="{FF2B5EF4-FFF2-40B4-BE49-F238E27FC236}">
                  <a16:creationId xmlns:a16="http://schemas.microsoft.com/office/drawing/2014/main" id="{C487D7DC-6AE3-4199-96F8-4FB893608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1640"/>
              <a:ext cx="209" cy="201"/>
            </a:xfrm>
            <a:custGeom>
              <a:avLst/>
              <a:gdLst>
                <a:gd name="T0" fmla="*/ 411 w 149"/>
                <a:gd name="T1" fmla="*/ 231 h 143"/>
                <a:gd name="T2" fmla="*/ 342 w 149"/>
                <a:gd name="T3" fmla="*/ 49 h 143"/>
                <a:gd name="T4" fmla="*/ 104 w 149"/>
                <a:gd name="T5" fmla="*/ 268 h 143"/>
                <a:gd name="T6" fmla="*/ 11 w 149"/>
                <a:gd name="T7" fmla="*/ 367 h 143"/>
                <a:gd name="T8" fmla="*/ 53 w 149"/>
                <a:gd name="T9" fmla="*/ 398 h 143"/>
                <a:gd name="T10" fmla="*/ 224 w 149"/>
                <a:gd name="T11" fmla="*/ 190 h 143"/>
                <a:gd name="T12" fmla="*/ 358 w 149"/>
                <a:gd name="T13" fmla="*/ 157 h 143"/>
                <a:gd name="T14" fmla="*/ 362 w 149"/>
                <a:gd name="T15" fmla="*/ 233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9" h="143">
                  <a:moveTo>
                    <a:pt x="149" y="83"/>
                  </a:moveTo>
                  <a:cubicBezTo>
                    <a:pt x="149" y="52"/>
                    <a:pt x="142" y="26"/>
                    <a:pt x="124" y="18"/>
                  </a:cubicBezTo>
                  <a:cubicBezTo>
                    <a:pt x="84" y="0"/>
                    <a:pt x="76" y="65"/>
                    <a:pt x="38" y="97"/>
                  </a:cubicBezTo>
                  <a:cubicBezTo>
                    <a:pt x="0" y="129"/>
                    <a:pt x="4" y="132"/>
                    <a:pt x="4" y="132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3"/>
                    <a:pt x="63" y="102"/>
                    <a:pt x="81" y="68"/>
                  </a:cubicBezTo>
                  <a:cubicBezTo>
                    <a:pt x="99" y="34"/>
                    <a:pt x="127" y="24"/>
                    <a:pt x="130" y="57"/>
                  </a:cubicBezTo>
                  <a:cubicBezTo>
                    <a:pt x="131" y="65"/>
                    <a:pt x="131" y="74"/>
                    <a:pt x="131" y="84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40">
              <a:extLst>
                <a:ext uri="{FF2B5EF4-FFF2-40B4-BE49-F238E27FC236}">
                  <a16:creationId xmlns:a16="http://schemas.microsoft.com/office/drawing/2014/main" id="{B40E656E-1FDA-43EA-91E2-BC0FABDAC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1757"/>
              <a:ext cx="132" cy="220"/>
            </a:xfrm>
            <a:custGeom>
              <a:avLst/>
              <a:gdLst>
                <a:gd name="T0" fmla="*/ 211 w 94"/>
                <a:gd name="T1" fmla="*/ 1 h 157"/>
                <a:gd name="T2" fmla="*/ 156 w 94"/>
                <a:gd name="T3" fmla="*/ 303 h 157"/>
                <a:gd name="T4" fmla="*/ 20 w 94"/>
                <a:gd name="T5" fmla="*/ 369 h 157"/>
                <a:gd name="T6" fmla="*/ 0 w 94"/>
                <a:gd name="T7" fmla="*/ 406 h 157"/>
                <a:gd name="T8" fmla="*/ 204 w 94"/>
                <a:gd name="T9" fmla="*/ 322 h 157"/>
                <a:gd name="T10" fmla="*/ 260 w 94"/>
                <a:gd name="T11" fmla="*/ 0 h 1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157">
                  <a:moveTo>
                    <a:pt x="76" y="1"/>
                  </a:moveTo>
                  <a:cubicBezTo>
                    <a:pt x="77" y="36"/>
                    <a:pt x="73" y="82"/>
                    <a:pt x="56" y="110"/>
                  </a:cubicBezTo>
                  <a:cubicBezTo>
                    <a:pt x="39" y="136"/>
                    <a:pt x="35" y="121"/>
                    <a:pt x="7" y="134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57" y="157"/>
                    <a:pt x="73" y="117"/>
                  </a:cubicBezTo>
                  <a:cubicBezTo>
                    <a:pt x="84" y="86"/>
                    <a:pt x="94" y="39"/>
                    <a:pt x="94" y="0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41">
              <a:extLst>
                <a:ext uri="{FF2B5EF4-FFF2-40B4-BE49-F238E27FC236}">
                  <a16:creationId xmlns:a16="http://schemas.microsoft.com/office/drawing/2014/main" id="{76F17930-128D-4D6A-AA95-931F618D2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2174"/>
              <a:ext cx="433" cy="1407"/>
            </a:xfrm>
            <a:custGeom>
              <a:avLst/>
              <a:gdLst>
                <a:gd name="T0" fmla="*/ 848 w 309"/>
                <a:gd name="T1" fmla="*/ 2769 h 1003"/>
                <a:gd name="T2" fmla="*/ 109 w 309"/>
                <a:gd name="T3" fmla="*/ 2365 h 1003"/>
                <a:gd name="T4" fmla="*/ 280 w 309"/>
                <a:gd name="T5" fmla="*/ 1118 h 1003"/>
                <a:gd name="T6" fmla="*/ 329 w 309"/>
                <a:gd name="T7" fmla="*/ 77 h 1003"/>
                <a:gd name="T8" fmla="*/ 411 w 309"/>
                <a:gd name="T9" fmla="*/ 0 h 1003"/>
                <a:gd name="T10" fmla="*/ 507 w 309"/>
                <a:gd name="T11" fmla="*/ 499 h 1003"/>
                <a:gd name="T12" fmla="*/ 280 w 309"/>
                <a:gd name="T13" fmla="*/ 1267 h 1003"/>
                <a:gd name="T14" fmla="*/ 254 w 309"/>
                <a:gd name="T15" fmla="*/ 2503 h 1003"/>
                <a:gd name="T16" fmla="*/ 851 w 309"/>
                <a:gd name="T17" fmla="*/ 2702 h 10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9" h="1003">
                  <a:moveTo>
                    <a:pt x="308" y="1003"/>
                  </a:moveTo>
                  <a:cubicBezTo>
                    <a:pt x="170" y="1001"/>
                    <a:pt x="58" y="953"/>
                    <a:pt x="40" y="857"/>
                  </a:cubicBezTo>
                  <a:cubicBezTo>
                    <a:pt x="16" y="731"/>
                    <a:pt x="44" y="503"/>
                    <a:pt x="102" y="405"/>
                  </a:cubicBezTo>
                  <a:cubicBezTo>
                    <a:pt x="160" y="307"/>
                    <a:pt x="208" y="0"/>
                    <a:pt x="120" y="28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98" y="15"/>
                    <a:pt x="184" y="181"/>
                  </a:cubicBezTo>
                  <a:cubicBezTo>
                    <a:pt x="170" y="347"/>
                    <a:pt x="134" y="387"/>
                    <a:pt x="102" y="459"/>
                  </a:cubicBezTo>
                  <a:cubicBezTo>
                    <a:pt x="70" y="531"/>
                    <a:pt x="0" y="809"/>
                    <a:pt x="92" y="907"/>
                  </a:cubicBezTo>
                  <a:cubicBezTo>
                    <a:pt x="163" y="983"/>
                    <a:pt x="241" y="980"/>
                    <a:pt x="309" y="979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42">
              <a:extLst>
                <a:ext uri="{FF2B5EF4-FFF2-40B4-BE49-F238E27FC236}">
                  <a16:creationId xmlns:a16="http://schemas.microsoft.com/office/drawing/2014/main" id="{B5E81E7E-6D8E-4606-A0AB-915EBFCCE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1747"/>
              <a:ext cx="869" cy="1836"/>
            </a:xfrm>
            <a:custGeom>
              <a:avLst/>
              <a:gdLst>
                <a:gd name="T0" fmla="*/ 789 w 620"/>
                <a:gd name="T1" fmla="*/ 3548 h 1308"/>
                <a:gd name="T2" fmla="*/ 947 w 620"/>
                <a:gd name="T3" fmla="*/ 3554 h 1308"/>
                <a:gd name="T4" fmla="*/ 1393 w 620"/>
                <a:gd name="T5" fmla="*/ 2823 h 1308"/>
                <a:gd name="T6" fmla="*/ 1075 w 620"/>
                <a:gd name="T7" fmla="*/ 1402 h 1308"/>
                <a:gd name="T8" fmla="*/ 540 w 620"/>
                <a:gd name="T9" fmla="*/ 180 h 1308"/>
                <a:gd name="T10" fmla="*/ 0 w 620"/>
                <a:gd name="T11" fmla="*/ 277 h 1308"/>
                <a:gd name="T12" fmla="*/ 83 w 620"/>
                <a:gd name="T13" fmla="*/ 191 h 1308"/>
                <a:gd name="T14" fmla="*/ 261 w 620"/>
                <a:gd name="T15" fmla="*/ 128 h 1308"/>
                <a:gd name="T16" fmla="*/ 671 w 620"/>
                <a:gd name="T17" fmla="*/ 233 h 1308"/>
                <a:gd name="T18" fmla="*/ 1239 w 620"/>
                <a:gd name="T19" fmla="*/ 1767 h 1308"/>
                <a:gd name="T20" fmla="*/ 1168 w 620"/>
                <a:gd name="T21" fmla="*/ 3582 h 1308"/>
                <a:gd name="T22" fmla="*/ 788 w 620"/>
                <a:gd name="T23" fmla="*/ 3616 h 130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0" h="1308">
                  <a:moveTo>
                    <a:pt x="287" y="1283"/>
                  </a:moveTo>
                  <a:cubicBezTo>
                    <a:pt x="307" y="1283"/>
                    <a:pt x="326" y="1283"/>
                    <a:pt x="344" y="1285"/>
                  </a:cubicBezTo>
                  <a:cubicBezTo>
                    <a:pt x="424" y="1295"/>
                    <a:pt x="542" y="1271"/>
                    <a:pt x="506" y="1021"/>
                  </a:cubicBezTo>
                  <a:cubicBezTo>
                    <a:pt x="470" y="771"/>
                    <a:pt x="406" y="581"/>
                    <a:pt x="390" y="507"/>
                  </a:cubicBezTo>
                  <a:cubicBezTo>
                    <a:pt x="374" y="433"/>
                    <a:pt x="248" y="93"/>
                    <a:pt x="196" y="65"/>
                  </a:cubicBezTo>
                  <a:cubicBezTo>
                    <a:pt x="144" y="37"/>
                    <a:pt x="64" y="74"/>
                    <a:pt x="0" y="100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0" y="69"/>
                    <a:pt x="66" y="62"/>
                    <a:pt x="95" y="46"/>
                  </a:cubicBezTo>
                  <a:cubicBezTo>
                    <a:pt x="124" y="30"/>
                    <a:pt x="200" y="0"/>
                    <a:pt x="244" y="84"/>
                  </a:cubicBezTo>
                  <a:cubicBezTo>
                    <a:pt x="288" y="168"/>
                    <a:pt x="420" y="515"/>
                    <a:pt x="450" y="639"/>
                  </a:cubicBezTo>
                  <a:cubicBezTo>
                    <a:pt x="480" y="763"/>
                    <a:pt x="620" y="1259"/>
                    <a:pt x="424" y="1295"/>
                  </a:cubicBezTo>
                  <a:cubicBezTo>
                    <a:pt x="377" y="1304"/>
                    <a:pt x="330" y="1308"/>
                    <a:pt x="286" y="1307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Freeform 43">
              <a:extLst>
                <a:ext uri="{FF2B5EF4-FFF2-40B4-BE49-F238E27FC236}">
                  <a16:creationId xmlns:a16="http://schemas.microsoft.com/office/drawing/2014/main" id="{A716DD6C-D2DE-49D8-A1E7-86E940140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1882"/>
              <a:ext cx="429" cy="1259"/>
            </a:xfrm>
            <a:custGeom>
              <a:avLst/>
              <a:gdLst>
                <a:gd name="T0" fmla="*/ 843 w 306"/>
                <a:gd name="T1" fmla="*/ 2472 h 897"/>
                <a:gd name="T2" fmla="*/ 597 w 306"/>
                <a:gd name="T3" fmla="*/ 2397 h 897"/>
                <a:gd name="T4" fmla="*/ 460 w 306"/>
                <a:gd name="T5" fmla="*/ 1670 h 897"/>
                <a:gd name="T6" fmla="*/ 508 w 306"/>
                <a:gd name="T7" fmla="*/ 514 h 897"/>
                <a:gd name="T8" fmla="*/ 0 w 306"/>
                <a:gd name="T9" fmla="*/ 156 h 897"/>
                <a:gd name="T10" fmla="*/ 14 w 306"/>
                <a:gd name="T11" fmla="*/ 63 h 897"/>
                <a:gd name="T12" fmla="*/ 522 w 306"/>
                <a:gd name="T13" fmla="*/ 404 h 897"/>
                <a:gd name="T14" fmla="*/ 660 w 306"/>
                <a:gd name="T15" fmla="*/ 1300 h 897"/>
                <a:gd name="T16" fmla="*/ 407 w 306"/>
                <a:gd name="T17" fmla="*/ 2103 h 897"/>
                <a:gd name="T18" fmla="*/ 816 w 306"/>
                <a:gd name="T19" fmla="*/ 2383 h 8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6" h="897">
                  <a:moveTo>
                    <a:pt x="306" y="894"/>
                  </a:moveTo>
                  <a:cubicBezTo>
                    <a:pt x="285" y="897"/>
                    <a:pt x="259" y="879"/>
                    <a:pt x="217" y="867"/>
                  </a:cubicBezTo>
                  <a:cubicBezTo>
                    <a:pt x="116" y="836"/>
                    <a:pt x="93" y="719"/>
                    <a:pt x="167" y="604"/>
                  </a:cubicBezTo>
                  <a:cubicBezTo>
                    <a:pt x="240" y="490"/>
                    <a:pt x="248" y="319"/>
                    <a:pt x="184" y="186"/>
                  </a:cubicBezTo>
                  <a:cubicBezTo>
                    <a:pt x="120" y="52"/>
                    <a:pt x="76" y="64"/>
                    <a:pt x="0" y="56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111" y="0"/>
                    <a:pt x="189" y="146"/>
                  </a:cubicBezTo>
                  <a:cubicBezTo>
                    <a:pt x="268" y="291"/>
                    <a:pt x="255" y="363"/>
                    <a:pt x="240" y="470"/>
                  </a:cubicBezTo>
                  <a:cubicBezTo>
                    <a:pt x="225" y="576"/>
                    <a:pt x="119" y="662"/>
                    <a:pt x="148" y="760"/>
                  </a:cubicBezTo>
                  <a:cubicBezTo>
                    <a:pt x="170" y="835"/>
                    <a:pt x="247" y="873"/>
                    <a:pt x="296" y="862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Freeform 44">
              <a:extLst>
                <a:ext uri="{FF2B5EF4-FFF2-40B4-BE49-F238E27FC236}">
                  <a16:creationId xmlns:a16="http://schemas.microsoft.com/office/drawing/2014/main" id="{F358EB2D-1915-48C1-8000-F6DA906CA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639"/>
              <a:ext cx="771" cy="2039"/>
            </a:xfrm>
            <a:custGeom>
              <a:avLst/>
              <a:gdLst>
                <a:gd name="T0" fmla="*/ 1262 w 550"/>
                <a:gd name="T1" fmla="*/ 4015 h 1453"/>
                <a:gd name="T2" fmla="*/ 1378 w 550"/>
                <a:gd name="T3" fmla="*/ 3817 h 1453"/>
                <a:gd name="T4" fmla="*/ 1091 w 550"/>
                <a:gd name="T5" fmla="*/ 2699 h 1453"/>
                <a:gd name="T6" fmla="*/ 660 w 550"/>
                <a:gd name="T7" fmla="*/ 1241 h 1453"/>
                <a:gd name="T8" fmla="*/ 363 w 550"/>
                <a:gd name="T9" fmla="*/ 177 h 1453"/>
                <a:gd name="T10" fmla="*/ 160 w 550"/>
                <a:gd name="T11" fmla="*/ 348 h 1453"/>
                <a:gd name="T12" fmla="*/ 0 w 550"/>
                <a:gd name="T13" fmla="*/ 519 h 1453"/>
                <a:gd name="T14" fmla="*/ 88 w 550"/>
                <a:gd name="T15" fmla="*/ 629 h 1453"/>
                <a:gd name="T16" fmla="*/ 199 w 550"/>
                <a:gd name="T17" fmla="*/ 289 h 1453"/>
                <a:gd name="T18" fmla="*/ 348 w 550"/>
                <a:gd name="T19" fmla="*/ 234 h 1453"/>
                <a:gd name="T20" fmla="*/ 519 w 550"/>
                <a:gd name="T21" fmla="*/ 929 h 1453"/>
                <a:gd name="T22" fmla="*/ 793 w 550"/>
                <a:gd name="T23" fmla="*/ 1904 h 1453"/>
                <a:gd name="T24" fmla="*/ 1135 w 550"/>
                <a:gd name="T25" fmla="*/ 2871 h 1453"/>
                <a:gd name="T26" fmla="*/ 1246 w 550"/>
                <a:gd name="T27" fmla="*/ 3915 h 1453"/>
                <a:gd name="T28" fmla="*/ 1234 w 550"/>
                <a:gd name="T29" fmla="*/ 3925 h 14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50" h="1453">
                  <a:moveTo>
                    <a:pt x="458" y="1453"/>
                  </a:moveTo>
                  <a:cubicBezTo>
                    <a:pt x="473" y="1447"/>
                    <a:pt x="487" y="1425"/>
                    <a:pt x="500" y="1381"/>
                  </a:cubicBezTo>
                  <a:cubicBezTo>
                    <a:pt x="550" y="1214"/>
                    <a:pt x="469" y="1089"/>
                    <a:pt x="396" y="976"/>
                  </a:cubicBezTo>
                  <a:cubicBezTo>
                    <a:pt x="322" y="863"/>
                    <a:pt x="293" y="560"/>
                    <a:pt x="240" y="449"/>
                  </a:cubicBezTo>
                  <a:cubicBezTo>
                    <a:pt x="186" y="339"/>
                    <a:pt x="185" y="128"/>
                    <a:pt x="132" y="64"/>
                  </a:cubicBezTo>
                  <a:cubicBezTo>
                    <a:pt x="78" y="0"/>
                    <a:pt x="58" y="65"/>
                    <a:pt x="58" y="126"/>
                  </a:cubicBezTo>
                  <a:cubicBezTo>
                    <a:pt x="58" y="204"/>
                    <a:pt x="0" y="188"/>
                    <a:pt x="0" y="188"/>
                  </a:cubicBezTo>
                  <a:cubicBezTo>
                    <a:pt x="32" y="227"/>
                    <a:pt x="32" y="227"/>
                    <a:pt x="32" y="227"/>
                  </a:cubicBezTo>
                  <a:cubicBezTo>
                    <a:pt x="32" y="227"/>
                    <a:pt x="84" y="202"/>
                    <a:pt x="72" y="105"/>
                  </a:cubicBezTo>
                  <a:cubicBezTo>
                    <a:pt x="66" y="53"/>
                    <a:pt x="120" y="55"/>
                    <a:pt x="126" y="85"/>
                  </a:cubicBezTo>
                  <a:cubicBezTo>
                    <a:pt x="133" y="116"/>
                    <a:pt x="177" y="288"/>
                    <a:pt x="188" y="336"/>
                  </a:cubicBezTo>
                  <a:cubicBezTo>
                    <a:pt x="198" y="384"/>
                    <a:pt x="281" y="585"/>
                    <a:pt x="288" y="689"/>
                  </a:cubicBezTo>
                  <a:cubicBezTo>
                    <a:pt x="294" y="793"/>
                    <a:pt x="353" y="963"/>
                    <a:pt x="412" y="1039"/>
                  </a:cubicBezTo>
                  <a:cubicBezTo>
                    <a:pt x="470" y="1115"/>
                    <a:pt x="547" y="1341"/>
                    <a:pt x="452" y="1417"/>
                  </a:cubicBezTo>
                  <a:cubicBezTo>
                    <a:pt x="450" y="1418"/>
                    <a:pt x="449" y="1419"/>
                    <a:pt x="448" y="1420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8" name="Freeform 45">
              <a:extLst>
                <a:ext uri="{FF2B5EF4-FFF2-40B4-BE49-F238E27FC236}">
                  <a16:creationId xmlns:a16="http://schemas.microsoft.com/office/drawing/2014/main" id="{727BFF25-1DEA-4F4F-B7CF-758B77CB0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1826"/>
              <a:ext cx="309" cy="184"/>
            </a:xfrm>
            <a:custGeom>
              <a:avLst/>
              <a:gdLst>
                <a:gd name="T0" fmla="*/ 101 w 220"/>
                <a:gd name="T1" fmla="*/ 0 h 131"/>
                <a:gd name="T2" fmla="*/ 610 w 220"/>
                <a:gd name="T3" fmla="*/ 117 h 131"/>
                <a:gd name="T4" fmla="*/ 598 w 220"/>
                <a:gd name="T5" fmla="*/ 357 h 131"/>
                <a:gd name="T6" fmla="*/ 91 w 220"/>
                <a:gd name="T7" fmla="*/ 362 h 131"/>
                <a:gd name="T8" fmla="*/ 48 w 220"/>
                <a:gd name="T9" fmla="*/ 211 h 131"/>
                <a:gd name="T10" fmla="*/ 63 w 220"/>
                <a:gd name="T11" fmla="*/ 156 h 131"/>
                <a:gd name="T12" fmla="*/ 77 w 220"/>
                <a:gd name="T13" fmla="*/ 103 h 131"/>
                <a:gd name="T14" fmla="*/ 83 w 220"/>
                <a:gd name="T15" fmla="*/ 67 h 131"/>
                <a:gd name="T16" fmla="*/ 101 w 220"/>
                <a:gd name="T17" fmla="*/ 0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0" h="131">
                  <a:moveTo>
                    <a:pt x="36" y="0"/>
                  </a:moveTo>
                  <a:cubicBezTo>
                    <a:pt x="36" y="0"/>
                    <a:pt x="153" y="43"/>
                    <a:pt x="220" y="42"/>
                  </a:cubicBezTo>
                  <a:cubicBezTo>
                    <a:pt x="220" y="42"/>
                    <a:pt x="209" y="86"/>
                    <a:pt x="216" y="129"/>
                  </a:cubicBezTo>
                  <a:cubicBezTo>
                    <a:pt x="216" y="129"/>
                    <a:pt x="59" y="127"/>
                    <a:pt x="33" y="131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46" y="67"/>
                    <a:pt x="23" y="56"/>
                  </a:cubicBezTo>
                  <a:cubicBezTo>
                    <a:pt x="0" y="45"/>
                    <a:pt x="28" y="37"/>
                    <a:pt x="28" y="37"/>
                  </a:cubicBezTo>
                  <a:cubicBezTo>
                    <a:pt x="28" y="37"/>
                    <a:pt x="47" y="37"/>
                    <a:pt x="30" y="24"/>
                  </a:cubicBezTo>
                  <a:cubicBezTo>
                    <a:pt x="13" y="11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9" name="Freeform 46">
              <a:extLst>
                <a:ext uri="{FF2B5EF4-FFF2-40B4-BE49-F238E27FC236}">
                  <a16:creationId xmlns:a16="http://schemas.microsoft.com/office/drawing/2014/main" id="{BE5F5556-7D34-4874-9851-F89B8D781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080"/>
              <a:ext cx="112" cy="67"/>
            </a:xfrm>
            <a:custGeom>
              <a:avLst/>
              <a:gdLst>
                <a:gd name="T0" fmla="*/ 211 w 80"/>
                <a:gd name="T1" fmla="*/ 0 h 48"/>
                <a:gd name="T2" fmla="*/ 220 w 80"/>
                <a:gd name="T3" fmla="*/ 131 h 48"/>
                <a:gd name="T4" fmla="*/ 80 w 80"/>
                <a:gd name="T5" fmla="*/ 117 h 48"/>
                <a:gd name="T6" fmla="*/ 77 w 80"/>
                <a:gd name="T7" fmla="*/ 68 h 48"/>
                <a:gd name="T8" fmla="*/ 43 w 80"/>
                <a:gd name="T9" fmla="*/ 49 h 48"/>
                <a:gd name="T10" fmla="*/ 67 w 80"/>
                <a:gd name="T11" fmla="*/ 1 h 48"/>
                <a:gd name="T12" fmla="*/ 211 w 80"/>
                <a:gd name="T13" fmla="*/ 0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48">
                  <a:moveTo>
                    <a:pt x="77" y="0"/>
                  </a:moveTo>
                  <a:cubicBezTo>
                    <a:pt x="80" y="48"/>
                    <a:pt x="80" y="48"/>
                    <a:pt x="80" y="48"/>
                  </a:cubicBezTo>
                  <a:cubicBezTo>
                    <a:pt x="80" y="48"/>
                    <a:pt x="57" y="43"/>
                    <a:pt x="29" y="43"/>
                  </a:cubicBezTo>
                  <a:cubicBezTo>
                    <a:pt x="0" y="42"/>
                    <a:pt x="28" y="25"/>
                    <a:pt x="28" y="25"/>
                  </a:cubicBezTo>
                  <a:cubicBezTo>
                    <a:pt x="28" y="25"/>
                    <a:pt x="36" y="21"/>
                    <a:pt x="16" y="18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70" y="2"/>
                    <a:pt x="77" y="0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0" name="Freeform 47">
              <a:extLst>
                <a:ext uri="{FF2B5EF4-FFF2-40B4-BE49-F238E27FC236}">
                  <a16:creationId xmlns:a16="http://schemas.microsoft.com/office/drawing/2014/main" id="{549EABDA-912E-4648-B2E2-AA4789DE5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2066"/>
              <a:ext cx="82" cy="56"/>
            </a:xfrm>
            <a:custGeom>
              <a:avLst/>
              <a:gdLst>
                <a:gd name="T0" fmla="*/ 6 w 58"/>
                <a:gd name="T1" fmla="*/ 11 h 40"/>
                <a:gd name="T2" fmla="*/ 98 w 58"/>
                <a:gd name="T3" fmla="*/ 0 h 40"/>
                <a:gd name="T4" fmla="*/ 164 w 58"/>
                <a:gd name="T5" fmla="*/ 108 h 40"/>
                <a:gd name="T6" fmla="*/ 34 w 58"/>
                <a:gd name="T7" fmla="*/ 109 h 40"/>
                <a:gd name="T8" fmla="*/ 6 w 58"/>
                <a:gd name="T9" fmla="*/ 1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40">
                  <a:moveTo>
                    <a:pt x="2" y="4"/>
                  </a:moveTo>
                  <a:cubicBezTo>
                    <a:pt x="2" y="4"/>
                    <a:pt x="26" y="4"/>
                    <a:pt x="35" y="0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8" y="39"/>
                    <a:pt x="20" y="38"/>
                    <a:pt x="12" y="40"/>
                  </a:cubicBezTo>
                  <a:cubicBezTo>
                    <a:pt x="12" y="40"/>
                    <a:pt x="0" y="8"/>
                    <a:pt x="2" y="4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1" name="Freeform 48">
              <a:extLst>
                <a:ext uri="{FF2B5EF4-FFF2-40B4-BE49-F238E27FC236}">
                  <a16:creationId xmlns:a16="http://schemas.microsoft.com/office/drawing/2014/main" id="{B6D6754E-CCD2-4C32-BBD7-A13FC6A86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205"/>
              <a:ext cx="180" cy="123"/>
            </a:xfrm>
            <a:custGeom>
              <a:avLst/>
              <a:gdLst>
                <a:gd name="T0" fmla="*/ 350 w 129"/>
                <a:gd name="T1" fmla="*/ 0 h 88"/>
                <a:gd name="T2" fmla="*/ 207 w 129"/>
                <a:gd name="T3" fmla="*/ 221 h 88"/>
                <a:gd name="T4" fmla="*/ 0 w 129"/>
                <a:gd name="T5" fmla="*/ 240 h 88"/>
                <a:gd name="T6" fmla="*/ 33 w 129"/>
                <a:gd name="T7" fmla="*/ 137 h 88"/>
                <a:gd name="T8" fmla="*/ 25 w 129"/>
                <a:gd name="T9" fmla="*/ 124 h 88"/>
                <a:gd name="T10" fmla="*/ 25 w 129"/>
                <a:gd name="T11" fmla="*/ 74 h 88"/>
                <a:gd name="T12" fmla="*/ 350 w 129"/>
                <a:gd name="T13" fmla="*/ 0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9" h="88">
                  <a:moveTo>
                    <a:pt x="129" y="0"/>
                  </a:moveTo>
                  <a:cubicBezTo>
                    <a:pt x="129" y="0"/>
                    <a:pt x="84" y="44"/>
                    <a:pt x="76" y="81"/>
                  </a:cubicBezTo>
                  <a:cubicBezTo>
                    <a:pt x="76" y="81"/>
                    <a:pt x="32" y="67"/>
                    <a:pt x="0" y="88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21" y="47"/>
                    <a:pt x="9" y="4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108" y="21"/>
                    <a:pt x="129" y="0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Freeform 49">
              <a:extLst>
                <a:ext uri="{FF2B5EF4-FFF2-40B4-BE49-F238E27FC236}">
                  <a16:creationId xmlns:a16="http://schemas.microsoft.com/office/drawing/2014/main" id="{0E1863EF-F49F-482C-954B-08B0CA94E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2095"/>
              <a:ext cx="168" cy="159"/>
            </a:xfrm>
            <a:custGeom>
              <a:avLst/>
              <a:gdLst>
                <a:gd name="T0" fmla="*/ 0 w 120"/>
                <a:gd name="T1" fmla="*/ 191 h 113"/>
                <a:gd name="T2" fmla="*/ 286 w 120"/>
                <a:gd name="T3" fmla="*/ 0 h 113"/>
                <a:gd name="T4" fmla="*/ 329 w 120"/>
                <a:gd name="T5" fmla="*/ 220 h 113"/>
                <a:gd name="T6" fmla="*/ 29 w 120"/>
                <a:gd name="T7" fmla="*/ 315 h 113"/>
                <a:gd name="T8" fmla="*/ 0 w 120"/>
                <a:gd name="T9" fmla="*/ 191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113">
                  <a:moveTo>
                    <a:pt x="0" y="69"/>
                  </a:moveTo>
                  <a:cubicBezTo>
                    <a:pt x="0" y="69"/>
                    <a:pt x="92" y="42"/>
                    <a:pt x="104" y="0"/>
                  </a:cubicBezTo>
                  <a:cubicBezTo>
                    <a:pt x="104" y="0"/>
                    <a:pt x="83" y="61"/>
                    <a:pt x="120" y="79"/>
                  </a:cubicBezTo>
                  <a:cubicBezTo>
                    <a:pt x="120" y="79"/>
                    <a:pt x="36" y="84"/>
                    <a:pt x="11" y="113"/>
                  </a:cubicBezTo>
                  <a:lnTo>
                    <a:pt x="0" y="69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3" name="Freeform 50">
              <a:extLst>
                <a:ext uri="{FF2B5EF4-FFF2-40B4-BE49-F238E27FC236}">
                  <a16:creationId xmlns:a16="http://schemas.microsoft.com/office/drawing/2014/main" id="{BD6DD878-4D49-4EE9-AFED-575895712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548"/>
              <a:ext cx="536" cy="620"/>
            </a:xfrm>
            <a:custGeom>
              <a:avLst/>
              <a:gdLst>
                <a:gd name="T0" fmla="*/ 191 w 382"/>
                <a:gd name="T1" fmla="*/ 0 h 442"/>
                <a:gd name="T2" fmla="*/ 498 w 382"/>
                <a:gd name="T3" fmla="*/ 651 h 442"/>
                <a:gd name="T4" fmla="*/ 870 w 382"/>
                <a:gd name="T5" fmla="*/ 1173 h 442"/>
                <a:gd name="T6" fmla="*/ 946 w 382"/>
                <a:gd name="T7" fmla="*/ 1220 h 442"/>
                <a:gd name="T8" fmla="*/ 821 w 382"/>
                <a:gd name="T9" fmla="*/ 835 h 442"/>
                <a:gd name="T10" fmla="*/ 229 w 382"/>
                <a:gd name="T11" fmla="*/ 323 h 442"/>
                <a:gd name="T12" fmla="*/ 234 w 382"/>
                <a:gd name="T13" fmla="*/ 28 h 4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2" h="442">
                  <a:moveTo>
                    <a:pt x="69" y="0"/>
                  </a:moveTo>
                  <a:cubicBezTo>
                    <a:pt x="0" y="55"/>
                    <a:pt x="81" y="190"/>
                    <a:pt x="180" y="236"/>
                  </a:cubicBezTo>
                  <a:cubicBezTo>
                    <a:pt x="285" y="285"/>
                    <a:pt x="362" y="391"/>
                    <a:pt x="315" y="425"/>
                  </a:cubicBezTo>
                  <a:cubicBezTo>
                    <a:pt x="342" y="442"/>
                    <a:pt x="342" y="442"/>
                    <a:pt x="342" y="442"/>
                  </a:cubicBezTo>
                  <a:cubicBezTo>
                    <a:pt x="342" y="442"/>
                    <a:pt x="382" y="384"/>
                    <a:pt x="297" y="302"/>
                  </a:cubicBezTo>
                  <a:cubicBezTo>
                    <a:pt x="237" y="245"/>
                    <a:pt x="116" y="196"/>
                    <a:pt x="83" y="117"/>
                  </a:cubicBezTo>
                  <a:cubicBezTo>
                    <a:pt x="61" y="64"/>
                    <a:pt x="62" y="28"/>
                    <a:pt x="85" y="10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4" name="Freeform 51">
              <a:extLst>
                <a:ext uri="{FF2B5EF4-FFF2-40B4-BE49-F238E27FC236}">
                  <a16:creationId xmlns:a16="http://schemas.microsoft.com/office/drawing/2014/main" id="{A072E640-5460-4D36-A76A-EC7CB297D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615"/>
              <a:ext cx="276" cy="684"/>
            </a:xfrm>
            <a:custGeom>
              <a:avLst/>
              <a:gdLst>
                <a:gd name="T0" fmla="*/ 235 w 197"/>
                <a:gd name="T1" fmla="*/ 132 h 487"/>
                <a:gd name="T2" fmla="*/ 328 w 197"/>
                <a:gd name="T3" fmla="*/ 69 h 487"/>
                <a:gd name="T4" fmla="*/ 14 w 197"/>
                <a:gd name="T5" fmla="*/ 1020 h 487"/>
                <a:gd name="T6" fmla="*/ 425 w 197"/>
                <a:gd name="T7" fmla="*/ 1267 h 487"/>
                <a:gd name="T8" fmla="*/ 425 w 197"/>
                <a:gd name="T9" fmla="*/ 1230 h 487"/>
                <a:gd name="T10" fmla="*/ 74 w 197"/>
                <a:gd name="T11" fmla="*/ 1008 h 487"/>
                <a:gd name="T12" fmla="*/ 342 w 197"/>
                <a:gd name="T13" fmla="*/ 11 h 487"/>
                <a:gd name="T14" fmla="*/ 221 w 197"/>
                <a:gd name="T15" fmla="*/ 91 h 4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7" h="487">
                  <a:moveTo>
                    <a:pt x="86" y="48"/>
                  </a:moveTo>
                  <a:cubicBezTo>
                    <a:pt x="102" y="31"/>
                    <a:pt x="115" y="22"/>
                    <a:pt x="119" y="25"/>
                  </a:cubicBezTo>
                  <a:cubicBezTo>
                    <a:pt x="158" y="53"/>
                    <a:pt x="0" y="291"/>
                    <a:pt x="5" y="368"/>
                  </a:cubicBezTo>
                  <a:cubicBezTo>
                    <a:pt x="10" y="445"/>
                    <a:pt x="47" y="487"/>
                    <a:pt x="154" y="457"/>
                  </a:cubicBezTo>
                  <a:cubicBezTo>
                    <a:pt x="154" y="444"/>
                    <a:pt x="154" y="444"/>
                    <a:pt x="154" y="444"/>
                  </a:cubicBezTo>
                  <a:cubicBezTo>
                    <a:pt x="154" y="444"/>
                    <a:pt x="30" y="475"/>
                    <a:pt x="27" y="364"/>
                  </a:cubicBezTo>
                  <a:cubicBezTo>
                    <a:pt x="22" y="239"/>
                    <a:pt x="197" y="51"/>
                    <a:pt x="124" y="4"/>
                  </a:cubicBezTo>
                  <a:cubicBezTo>
                    <a:pt x="117" y="0"/>
                    <a:pt x="101" y="12"/>
                    <a:pt x="81" y="33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5" name="Freeform 52">
              <a:extLst>
                <a:ext uri="{FF2B5EF4-FFF2-40B4-BE49-F238E27FC236}">
                  <a16:creationId xmlns:a16="http://schemas.microsoft.com/office/drawing/2014/main" id="{5C4D847D-7E3D-4BA1-BFF6-FFC5EF687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264"/>
              <a:ext cx="420" cy="1150"/>
            </a:xfrm>
            <a:custGeom>
              <a:avLst/>
              <a:gdLst>
                <a:gd name="T0" fmla="*/ 0 w 300"/>
                <a:gd name="T1" fmla="*/ 2181 h 820"/>
                <a:gd name="T2" fmla="*/ 181 w 300"/>
                <a:gd name="T3" fmla="*/ 2144 h 820"/>
                <a:gd name="T4" fmla="*/ 354 w 300"/>
                <a:gd name="T5" fmla="*/ 857 h 820"/>
                <a:gd name="T6" fmla="*/ 631 w 300"/>
                <a:gd name="T7" fmla="*/ 25 h 820"/>
                <a:gd name="T8" fmla="*/ 823 w 300"/>
                <a:gd name="T9" fmla="*/ 21 h 820"/>
                <a:gd name="T10" fmla="*/ 808 w 300"/>
                <a:gd name="T11" fmla="*/ 55 h 820"/>
                <a:gd name="T12" fmla="*/ 371 w 300"/>
                <a:gd name="T13" fmla="*/ 279 h 820"/>
                <a:gd name="T14" fmla="*/ 482 w 300"/>
                <a:gd name="T15" fmla="*/ 1179 h 820"/>
                <a:gd name="T16" fmla="*/ 204 w 300"/>
                <a:gd name="T17" fmla="*/ 2209 h 820"/>
                <a:gd name="T18" fmla="*/ 14 w 300"/>
                <a:gd name="T19" fmla="*/ 2262 h 8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0" h="820">
                  <a:moveTo>
                    <a:pt x="0" y="791"/>
                  </a:moveTo>
                  <a:cubicBezTo>
                    <a:pt x="18" y="794"/>
                    <a:pt x="40" y="790"/>
                    <a:pt x="66" y="777"/>
                  </a:cubicBezTo>
                  <a:cubicBezTo>
                    <a:pt x="247" y="691"/>
                    <a:pt x="157" y="419"/>
                    <a:pt x="129" y="311"/>
                  </a:cubicBezTo>
                  <a:cubicBezTo>
                    <a:pt x="129" y="311"/>
                    <a:pt x="25" y="40"/>
                    <a:pt x="230" y="9"/>
                  </a:cubicBezTo>
                  <a:cubicBezTo>
                    <a:pt x="293" y="0"/>
                    <a:pt x="300" y="8"/>
                    <a:pt x="300" y="8"/>
                  </a:cubicBezTo>
                  <a:cubicBezTo>
                    <a:pt x="294" y="20"/>
                    <a:pt x="294" y="20"/>
                    <a:pt x="294" y="20"/>
                  </a:cubicBezTo>
                  <a:cubicBezTo>
                    <a:pt x="294" y="20"/>
                    <a:pt x="172" y="6"/>
                    <a:pt x="135" y="101"/>
                  </a:cubicBezTo>
                  <a:cubicBezTo>
                    <a:pt x="97" y="196"/>
                    <a:pt x="154" y="337"/>
                    <a:pt x="176" y="428"/>
                  </a:cubicBezTo>
                  <a:cubicBezTo>
                    <a:pt x="197" y="518"/>
                    <a:pt x="244" y="715"/>
                    <a:pt x="74" y="801"/>
                  </a:cubicBezTo>
                  <a:cubicBezTo>
                    <a:pt x="47" y="814"/>
                    <a:pt x="25" y="820"/>
                    <a:pt x="5" y="820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6" name="Freeform 53">
              <a:extLst>
                <a:ext uri="{FF2B5EF4-FFF2-40B4-BE49-F238E27FC236}">
                  <a16:creationId xmlns:a16="http://schemas.microsoft.com/office/drawing/2014/main" id="{54985E45-CD7A-4E51-B6DD-E3D9635D2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" y="2278"/>
              <a:ext cx="806" cy="1737"/>
            </a:xfrm>
            <a:custGeom>
              <a:avLst/>
              <a:gdLst>
                <a:gd name="T0" fmla="*/ 34 w 575"/>
                <a:gd name="T1" fmla="*/ 2441 h 1238"/>
                <a:gd name="T2" fmla="*/ 84 w 575"/>
                <a:gd name="T3" fmla="*/ 2808 h 1238"/>
                <a:gd name="T4" fmla="*/ 449 w 575"/>
                <a:gd name="T5" fmla="*/ 2802 h 1238"/>
                <a:gd name="T6" fmla="*/ 1213 w 575"/>
                <a:gd name="T7" fmla="*/ 2267 h 1238"/>
                <a:gd name="T8" fmla="*/ 1454 w 575"/>
                <a:gd name="T9" fmla="*/ 1535 h 1238"/>
                <a:gd name="T10" fmla="*/ 1124 w 575"/>
                <a:gd name="T11" fmla="*/ 194 h 1238"/>
                <a:gd name="T12" fmla="*/ 1330 w 575"/>
                <a:gd name="T13" fmla="*/ 0 h 1238"/>
                <a:gd name="T14" fmla="*/ 1330 w 575"/>
                <a:gd name="T15" fmla="*/ 60 h 1238"/>
                <a:gd name="T16" fmla="*/ 1159 w 575"/>
                <a:gd name="T17" fmla="*/ 302 h 1238"/>
                <a:gd name="T18" fmla="*/ 1486 w 575"/>
                <a:gd name="T19" fmla="*/ 1410 h 1238"/>
                <a:gd name="T20" fmla="*/ 1193 w 575"/>
                <a:gd name="T21" fmla="*/ 2345 h 1238"/>
                <a:gd name="T22" fmla="*/ 1 w 575"/>
                <a:gd name="T23" fmla="*/ 2627 h 1238"/>
                <a:gd name="T24" fmla="*/ 0 w 575"/>
                <a:gd name="T25" fmla="*/ 2447 h 12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5" h="1238">
                  <a:moveTo>
                    <a:pt x="12" y="884"/>
                  </a:moveTo>
                  <a:cubicBezTo>
                    <a:pt x="12" y="942"/>
                    <a:pt x="18" y="989"/>
                    <a:pt x="31" y="1016"/>
                  </a:cubicBezTo>
                  <a:cubicBezTo>
                    <a:pt x="31" y="1016"/>
                    <a:pt x="54" y="1088"/>
                    <a:pt x="163" y="1014"/>
                  </a:cubicBezTo>
                  <a:cubicBezTo>
                    <a:pt x="272" y="941"/>
                    <a:pt x="370" y="869"/>
                    <a:pt x="440" y="821"/>
                  </a:cubicBezTo>
                  <a:cubicBezTo>
                    <a:pt x="511" y="773"/>
                    <a:pt x="538" y="733"/>
                    <a:pt x="528" y="556"/>
                  </a:cubicBezTo>
                  <a:cubicBezTo>
                    <a:pt x="519" y="378"/>
                    <a:pt x="368" y="158"/>
                    <a:pt x="408" y="70"/>
                  </a:cubicBezTo>
                  <a:cubicBezTo>
                    <a:pt x="431" y="21"/>
                    <a:pt x="458" y="1"/>
                    <a:pt x="483" y="0"/>
                  </a:cubicBezTo>
                  <a:cubicBezTo>
                    <a:pt x="483" y="22"/>
                    <a:pt x="483" y="22"/>
                    <a:pt x="483" y="22"/>
                  </a:cubicBezTo>
                  <a:cubicBezTo>
                    <a:pt x="483" y="22"/>
                    <a:pt x="413" y="32"/>
                    <a:pt x="421" y="109"/>
                  </a:cubicBezTo>
                  <a:cubicBezTo>
                    <a:pt x="429" y="186"/>
                    <a:pt x="504" y="311"/>
                    <a:pt x="539" y="510"/>
                  </a:cubicBezTo>
                  <a:cubicBezTo>
                    <a:pt x="575" y="710"/>
                    <a:pt x="542" y="799"/>
                    <a:pt x="433" y="849"/>
                  </a:cubicBezTo>
                  <a:cubicBezTo>
                    <a:pt x="325" y="899"/>
                    <a:pt x="13" y="1238"/>
                    <a:pt x="1" y="951"/>
                  </a:cubicBezTo>
                  <a:cubicBezTo>
                    <a:pt x="0" y="928"/>
                    <a:pt x="0" y="906"/>
                    <a:pt x="0" y="886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7" name="Freeform 54">
              <a:extLst>
                <a:ext uri="{FF2B5EF4-FFF2-40B4-BE49-F238E27FC236}">
                  <a16:creationId xmlns:a16="http://schemas.microsoft.com/office/drawing/2014/main" id="{25B3A5CC-3E52-48FE-B140-D8E8A43E2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1646"/>
              <a:ext cx="310" cy="463"/>
            </a:xfrm>
            <a:custGeom>
              <a:avLst/>
              <a:gdLst>
                <a:gd name="T0" fmla="*/ 29 w 221"/>
                <a:gd name="T1" fmla="*/ 122 h 330"/>
                <a:gd name="T2" fmla="*/ 212 w 221"/>
                <a:gd name="T3" fmla="*/ 150 h 330"/>
                <a:gd name="T4" fmla="*/ 541 w 221"/>
                <a:gd name="T5" fmla="*/ 904 h 330"/>
                <a:gd name="T6" fmla="*/ 598 w 221"/>
                <a:gd name="T7" fmla="*/ 912 h 330"/>
                <a:gd name="T8" fmla="*/ 610 w 221"/>
                <a:gd name="T9" fmla="*/ 856 h 330"/>
                <a:gd name="T10" fmla="*/ 297 w 221"/>
                <a:gd name="T11" fmla="*/ 636 h 330"/>
                <a:gd name="T12" fmla="*/ 143 w 221"/>
                <a:gd name="T13" fmla="*/ 28 h 330"/>
                <a:gd name="T14" fmla="*/ 0 w 221"/>
                <a:gd name="T15" fmla="*/ 102 h 3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1" h="330">
                  <a:moveTo>
                    <a:pt x="11" y="44"/>
                  </a:moveTo>
                  <a:cubicBezTo>
                    <a:pt x="29" y="16"/>
                    <a:pt x="72" y="29"/>
                    <a:pt x="77" y="54"/>
                  </a:cubicBezTo>
                  <a:cubicBezTo>
                    <a:pt x="84" y="88"/>
                    <a:pt x="37" y="315"/>
                    <a:pt x="196" y="327"/>
                  </a:cubicBezTo>
                  <a:cubicBezTo>
                    <a:pt x="217" y="330"/>
                    <a:pt x="217" y="330"/>
                    <a:pt x="217" y="330"/>
                  </a:cubicBezTo>
                  <a:cubicBezTo>
                    <a:pt x="221" y="310"/>
                    <a:pt x="221" y="310"/>
                    <a:pt x="221" y="310"/>
                  </a:cubicBezTo>
                  <a:cubicBezTo>
                    <a:pt x="221" y="310"/>
                    <a:pt x="130" y="320"/>
                    <a:pt x="108" y="230"/>
                  </a:cubicBezTo>
                  <a:cubicBezTo>
                    <a:pt x="85" y="139"/>
                    <a:pt x="140" y="46"/>
                    <a:pt x="52" y="10"/>
                  </a:cubicBezTo>
                  <a:cubicBezTo>
                    <a:pt x="28" y="0"/>
                    <a:pt x="10" y="13"/>
                    <a:pt x="0" y="37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8" name="Freeform 55">
              <a:extLst>
                <a:ext uri="{FF2B5EF4-FFF2-40B4-BE49-F238E27FC236}">
                  <a16:creationId xmlns:a16="http://schemas.microsoft.com/office/drawing/2014/main" id="{7C516017-4A27-4EF2-8B53-0B52AE94E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2940"/>
              <a:ext cx="387" cy="695"/>
            </a:xfrm>
            <a:custGeom>
              <a:avLst/>
              <a:gdLst>
                <a:gd name="T0" fmla="*/ 383 w 276"/>
                <a:gd name="T1" fmla="*/ 0 h 495"/>
                <a:gd name="T2" fmla="*/ 142 w 276"/>
                <a:gd name="T3" fmla="*/ 908 h 495"/>
                <a:gd name="T4" fmla="*/ 761 w 276"/>
                <a:gd name="T5" fmla="*/ 1212 h 495"/>
                <a:gd name="T6" fmla="*/ 684 w 276"/>
                <a:gd name="T7" fmla="*/ 1171 h 495"/>
                <a:gd name="T8" fmla="*/ 311 w 276"/>
                <a:gd name="T9" fmla="*/ 1118 h 495"/>
                <a:gd name="T10" fmla="*/ 337 w 276"/>
                <a:gd name="T11" fmla="*/ 157 h 495"/>
                <a:gd name="T12" fmla="*/ 372 w 276"/>
                <a:gd name="T13" fmla="*/ 131 h 495"/>
                <a:gd name="T14" fmla="*/ 383 w 276"/>
                <a:gd name="T15" fmla="*/ 0 h 4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6" h="495">
                  <a:moveTo>
                    <a:pt x="139" y="0"/>
                  </a:moveTo>
                  <a:cubicBezTo>
                    <a:pt x="139" y="0"/>
                    <a:pt x="0" y="160"/>
                    <a:pt x="51" y="328"/>
                  </a:cubicBezTo>
                  <a:cubicBezTo>
                    <a:pt x="101" y="495"/>
                    <a:pt x="203" y="446"/>
                    <a:pt x="276" y="438"/>
                  </a:cubicBezTo>
                  <a:cubicBezTo>
                    <a:pt x="248" y="423"/>
                    <a:pt x="248" y="423"/>
                    <a:pt x="248" y="423"/>
                  </a:cubicBezTo>
                  <a:cubicBezTo>
                    <a:pt x="248" y="423"/>
                    <a:pt x="161" y="455"/>
                    <a:pt x="113" y="404"/>
                  </a:cubicBezTo>
                  <a:cubicBezTo>
                    <a:pt x="66" y="353"/>
                    <a:pt x="7" y="235"/>
                    <a:pt x="122" y="57"/>
                  </a:cubicBezTo>
                  <a:cubicBezTo>
                    <a:pt x="135" y="47"/>
                    <a:pt x="135" y="47"/>
                    <a:pt x="135" y="47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9" name="Freeform 56">
              <a:extLst>
                <a:ext uri="{FF2B5EF4-FFF2-40B4-BE49-F238E27FC236}">
                  <a16:creationId xmlns:a16="http://schemas.microsoft.com/office/drawing/2014/main" id="{68BCCB94-BEF9-4F26-B8F5-6F1C895B0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3170"/>
              <a:ext cx="240" cy="171"/>
            </a:xfrm>
            <a:custGeom>
              <a:avLst/>
              <a:gdLst>
                <a:gd name="T0" fmla="*/ 448 w 171"/>
                <a:gd name="T1" fmla="*/ 0 h 122"/>
                <a:gd name="T2" fmla="*/ 0 w 171"/>
                <a:gd name="T3" fmla="*/ 219 h 122"/>
                <a:gd name="T4" fmla="*/ 8 w 171"/>
                <a:gd name="T5" fmla="*/ 265 h 122"/>
                <a:gd name="T6" fmla="*/ 473 w 171"/>
                <a:gd name="T7" fmla="*/ 41 h 122"/>
                <a:gd name="T8" fmla="*/ 448 w 171"/>
                <a:gd name="T9" fmla="*/ 0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122">
                  <a:moveTo>
                    <a:pt x="162" y="0"/>
                  </a:moveTo>
                  <a:cubicBezTo>
                    <a:pt x="162" y="0"/>
                    <a:pt x="90" y="110"/>
                    <a:pt x="0" y="79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96" y="122"/>
                    <a:pt x="171" y="15"/>
                  </a:cubicBezTo>
                  <a:lnTo>
                    <a:pt x="162" y="0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0" name="Freeform 57">
              <a:extLst>
                <a:ext uri="{FF2B5EF4-FFF2-40B4-BE49-F238E27FC236}">
                  <a16:creationId xmlns:a16="http://schemas.microsoft.com/office/drawing/2014/main" id="{693F9012-FE51-47EC-85C7-063A6FB6F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3058"/>
              <a:ext cx="173" cy="439"/>
            </a:xfrm>
            <a:custGeom>
              <a:avLst/>
              <a:gdLst>
                <a:gd name="T0" fmla="*/ 0 w 123"/>
                <a:gd name="T1" fmla="*/ 67 h 313"/>
                <a:gd name="T2" fmla="*/ 117 w 123"/>
                <a:gd name="T3" fmla="*/ 828 h 313"/>
                <a:gd name="T4" fmla="*/ 145 w 123"/>
                <a:gd name="T5" fmla="*/ 864 h 313"/>
                <a:gd name="T6" fmla="*/ 42 w 123"/>
                <a:gd name="T7" fmla="*/ 0 h 313"/>
                <a:gd name="T8" fmla="*/ 0 w 123"/>
                <a:gd name="T9" fmla="*/ 67 h 3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313">
                  <a:moveTo>
                    <a:pt x="0" y="24"/>
                  </a:moveTo>
                  <a:cubicBezTo>
                    <a:pt x="0" y="24"/>
                    <a:pt x="91" y="202"/>
                    <a:pt x="42" y="300"/>
                  </a:cubicBezTo>
                  <a:cubicBezTo>
                    <a:pt x="52" y="313"/>
                    <a:pt x="52" y="313"/>
                    <a:pt x="52" y="313"/>
                  </a:cubicBezTo>
                  <a:cubicBezTo>
                    <a:pt x="52" y="313"/>
                    <a:pt x="123" y="249"/>
                    <a:pt x="15" y="0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Freeform 58">
              <a:extLst>
                <a:ext uri="{FF2B5EF4-FFF2-40B4-BE49-F238E27FC236}">
                  <a16:creationId xmlns:a16="http://schemas.microsoft.com/office/drawing/2014/main" id="{577DE8F5-DA7C-46E5-917C-E9BB1F685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3399"/>
              <a:ext cx="122" cy="305"/>
            </a:xfrm>
            <a:custGeom>
              <a:avLst/>
              <a:gdLst>
                <a:gd name="T0" fmla="*/ 196 w 87"/>
                <a:gd name="T1" fmla="*/ 15 h 217"/>
                <a:gd name="T2" fmla="*/ 0 w 87"/>
                <a:gd name="T3" fmla="*/ 603 h 217"/>
                <a:gd name="T4" fmla="*/ 83 w 87"/>
                <a:gd name="T5" fmla="*/ 554 h 217"/>
                <a:gd name="T6" fmla="*/ 240 w 87"/>
                <a:gd name="T7" fmla="*/ 0 h 217"/>
                <a:gd name="T8" fmla="*/ 196 w 87"/>
                <a:gd name="T9" fmla="*/ 15 h 2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217">
                  <a:moveTo>
                    <a:pt x="71" y="6"/>
                  </a:moveTo>
                  <a:cubicBezTo>
                    <a:pt x="71" y="6"/>
                    <a:pt x="52" y="166"/>
                    <a:pt x="0" y="217"/>
                  </a:cubicBezTo>
                  <a:cubicBezTo>
                    <a:pt x="30" y="199"/>
                    <a:pt x="30" y="199"/>
                    <a:pt x="30" y="199"/>
                  </a:cubicBezTo>
                  <a:cubicBezTo>
                    <a:pt x="30" y="199"/>
                    <a:pt x="78" y="111"/>
                    <a:pt x="87" y="0"/>
                  </a:cubicBezTo>
                  <a:lnTo>
                    <a:pt x="71" y="6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Freeform 59">
              <a:extLst>
                <a:ext uri="{FF2B5EF4-FFF2-40B4-BE49-F238E27FC236}">
                  <a16:creationId xmlns:a16="http://schemas.microsoft.com/office/drawing/2014/main" id="{2B65D49E-3362-4C12-B725-7B135BC7F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693"/>
              <a:ext cx="84" cy="175"/>
            </a:xfrm>
            <a:custGeom>
              <a:avLst/>
              <a:gdLst>
                <a:gd name="T0" fmla="*/ 118 w 60"/>
                <a:gd name="T1" fmla="*/ 0 h 125"/>
                <a:gd name="T2" fmla="*/ 0 w 60"/>
                <a:gd name="T3" fmla="*/ 276 h 125"/>
                <a:gd name="T4" fmla="*/ 39 w 60"/>
                <a:gd name="T5" fmla="*/ 332 h 125"/>
                <a:gd name="T6" fmla="*/ 157 w 60"/>
                <a:gd name="T7" fmla="*/ 88 h 125"/>
                <a:gd name="T8" fmla="*/ 118 w 60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25">
                  <a:moveTo>
                    <a:pt x="43" y="0"/>
                  </a:moveTo>
                  <a:cubicBezTo>
                    <a:pt x="43" y="0"/>
                    <a:pt x="52" y="125"/>
                    <a:pt x="0" y="101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4" y="121"/>
                    <a:pt x="60" y="114"/>
                    <a:pt x="57" y="32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3" name="Freeform 60">
              <a:extLst>
                <a:ext uri="{FF2B5EF4-FFF2-40B4-BE49-F238E27FC236}">
                  <a16:creationId xmlns:a16="http://schemas.microsoft.com/office/drawing/2014/main" id="{5AD537CD-ACFB-41AF-8C70-FB4424BE5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366"/>
              <a:ext cx="379" cy="921"/>
            </a:xfrm>
            <a:custGeom>
              <a:avLst/>
              <a:gdLst>
                <a:gd name="T0" fmla="*/ 747 w 270"/>
                <a:gd name="T1" fmla="*/ 0 h 656"/>
                <a:gd name="T2" fmla="*/ 392 w 270"/>
                <a:gd name="T3" fmla="*/ 1815 h 656"/>
                <a:gd name="T4" fmla="*/ 410 w 270"/>
                <a:gd name="T5" fmla="*/ 1704 h 656"/>
                <a:gd name="T6" fmla="*/ 726 w 270"/>
                <a:gd name="T7" fmla="*/ 122 h 656"/>
                <a:gd name="T8" fmla="*/ 747 w 270"/>
                <a:gd name="T9" fmla="*/ 0 h 6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0" h="656">
                  <a:moveTo>
                    <a:pt x="270" y="0"/>
                  </a:moveTo>
                  <a:cubicBezTo>
                    <a:pt x="270" y="0"/>
                    <a:pt x="0" y="370"/>
                    <a:pt x="142" y="656"/>
                  </a:cubicBezTo>
                  <a:cubicBezTo>
                    <a:pt x="148" y="616"/>
                    <a:pt x="148" y="616"/>
                    <a:pt x="148" y="616"/>
                  </a:cubicBezTo>
                  <a:cubicBezTo>
                    <a:pt x="148" y="616"/>
                    <a:pt x="30" y="434"/>
                    <a:pt x="262" y="44"/>
                  </a:cubicBezTo>
                  <a:lnTo>
                    <a:pt x="270" y="0"/>
                  </a:ln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4" name="Freeform 61">
              <a:extLst>
                <a:ext uri="{FF2B5EF4-FFF2-40B4-BE49-F238E27FC236}">
                  <a16:creationId xmlns:a16="http://schemas.microsoft.com/office/drawing/2014/main" id="{BB084061-C6D8-4068-BD68-71B9AFA1F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923"/>
              <a:ext cx="380" cy="594"/>
            </a:xfrm>
            <a:custGeom>
              <a:avLst/>
              <a:gdLst>
                <a:gd name="T0" fmla="*/ 0 w 271"/>
                <a:gd name="T1" fmla="*/ 1039 h 423"/>
                <a:gd name="T2" fmla="*/ 602 w 271"/>
                <a:gd name="T3" fmla="*/ 772 h 423"/>
                <a:gd name="T4" fmla="*/ 206 w 271"/>
                <a:gd name="T5" fmla="*/ 0 h 423"/>
                <a:gd name="T6" fmla="*/ 210 w 271"/>
                <a:gd name="T7" fmla="*/ 62 h 423"/>
                <a:gd name="T8" fmla="*/ 508 w 271"/>
                <a:gd name="T9" fmla="*/ 382 h 423"/>
                <a:gd name="T10" fmla="*/ 464 w 271"/>
                <a:gd name="T11" fmla="*/ 909 h 423"/>
                <a:gd name="T12" fmla="*/ 53 w 271"/>
                <a:gd name="T13" fmla="*/ 1000 h 423"/>
                <a:gd name="T14" fmla="*/ 0 w 271"/>
                <a:gd name="T15" fmla="*/ 1039 h 4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1" h="423">
                  <a:moveTo>
                    <a:pt x="0" y="375"/>
                  </a:moveTo>
                  <a:cubicBezTo>
                    <a:pt x="0" y="375"/>
                    <a:pt x="165" y="423"/>
                    <a:pt x="218" y="279"/>
                  </a:cubicBezTo>
                  <a:cubicBezTo>
                    <a:pt x="271" y="136"/>
                    <a:pt x="139" y="98"/>
                    <a:pt x="75" y="0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146" y="103"/>
                    <a:pt x="184" y="138"/>
                  </a:cubicBezTo>
                  <a:cubicBezTo>
                    <a:pt x="223" y="173"/>
                    <a:pt x="226" y="274"/>
                    <a:pt x="168" y="328"/>
                  </a:cubicBezTo>
                  <a:cubicBezTo>
                    <a:pt x="110" y="383"/>
                    <a:pt x="19" y="361"/>
                    <a:pt x="19" y="361"/>
                  </a:cubicBezTo>
                  <a:lnTo>
                    <a:pt x="0" y="375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5" name="Freeform 62">
              <a:extLst>
                <a:ext uri="{FF2B5EF4-FFF2-40B4-BE49-F238E27FC236}">
                  <a16:creationId xmlns:a16="http://schemas.microsoft.com/office/drawing/2014/main" id="{EA80320C-4111-4F73-81D4-B00A38A43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749"/>
              <a:ext cx="175" cy="117"/>
            </a:xfrm>
            <a:custGeom>
              <a:avLst/>
              <a:gdLst>
                <a:gd name="T0" fmla="*/ 8 w 125"/>
                <a:gd name="T1" fmla="*/ 135 h 83"/>
                <a:gd name="T2" fmla="*/ 342 w 125"/>
                <a:gd name="T3" fmla="*/ 0 h 83"/>
                <a:gd name="T4" fmla="*/ 343 w 125"/>
                <a:gd name="T5" fmla="*/ 101 h 83"/>
                <a:gd name="T6" fmla="*/ 0 w 125"/>
                <a:gd name="T7" fmla="*/ 204 h 83"/>
                <a:gd name="T8" fmla="*/ 8 w 125"/>
                <a:gd name="T9" fmla="*/ 135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83">
                  <a:moveTo>
                    <a:pt x="3" y="48"/>
                  </a:moveTo>
                  <a:cubicBezTo>
                    <a:pt x="3" y="48"/>
                    <a:pt x="112" y="48"/>
                    <a:pt x="124" y="0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51" y="83"/>
                    <a:pt x="0" y="73"/>
                  </a:cubicBezTo>
                  <a:lnTo>
                    <a:pt x="3" y="48"/>
                  </a:ln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6" name="Freeform 63">
              <a:extLst>
                <a:ext uri="{FF2B5EF4-FFF2-40B4-BE49-F238E27FC236}">
                  <a16:creationId xmlns:a16="http://schemas.microsoft.com/office/drawing/2014/main" id="{63BA1D44-4756-4FAF-8FD3-35773181D8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65" y="1426"/>
              <a:ext cx="1169" cy="2589"/>
            </a:xfrm>
            <a:custGeom>
              <a:avLst/>
              <a:gdLst>
                <a:gd name="T0" fmla="*/ 1718 w 834"/>
                <a:gd name="T1" fmla="*/ 790 h 1845"/>
                <a:gd name="T2" fmla="*/ 1193 w 834"/>
                <a:gd name="T3" fmla="*/ 536 h 1845"/>
                <a:gd name="T4" fmla="*/ 307 w 834"/>
                <a:gd name="T5" fmla="*/ 4126 h 1845"/>
                <a:gd name="T6" fmla="*/ 2153 w 834"/>
                <a:gd name="T7" fmla="*/ 3721 h 1845"/>
                <a:gd name="T8" fmla="*/ 1755 w 834"/>
                <a:gd name="T9" fmla="*/ 1761 h 1845"/>
                <a:gd name="T10" fmla="*/ 1769 w 834"/>
                <a:gd name="T11" fmla="*/ 1406 h 1845"/>
                <a:gd name="T12" fmla="*/ 1801 w 834"/>
                <a:gd name="T13" fmla="*/ 1294 h 1845"/>
                <a:gd name="T14" fmla="*/ 1531 w 834"/>
                <a:gd name="T15" fmla="*/ 1170 h 1845"/>
                <a:gd name="T16" fmla="*/ 1462 w 834"/>
                <a:gd name="T17" fmla="*/ 582 h 1845"/>
                <a:gd name="T18" fmla="*/ 1889 w 834"/>
                <a:gd name="T19" fmla="*/ 199 h 1845"/>
                <a:gd name="T20" fmla="*/ 1515 w 834"/>
                <a:gd name="T21" fmla="*/ 464 h 1845"/>
                <a:gd name="T22" fmla="*/ 1442 w 834"/>
                <a:gd name="T23" fmla="*/ 1114 h 1845"/>
                <a:gd name="T24" fmla="*/ 1442 w 834"/>
                <a:gd name="T25" fmla="*/ 1114 h 1845"/>
                <a:gd name="T26" fmla="*/ 1287 w 834"/>
                <a:gd name="T27" fmla="*/ 2516 h 1845"/>
                <a:gd name="T28" fmla="*/ 1099 w 834"/>
                <a:gd name="T29" fmla="*/ 1386 h 1845"/>
                <a:gd name="T30" fmla="*/ 1428 w 834"/>
                <a:gd name="T31" fmla="*/ 2749 h 1845"/>
                <a:gd name="T32" fmla="*/ 1413 w 834"/>
                <a:gd name="T33" fmla="*/ 2832 h 1845"/>
                <a:gd name="T34" fmla="*/ 928 w 834"/>
                <a:gd name="T35" fmla="*/ 3836 h 1845"/>
                <a:gd name="T36" fmla="*/ 999 w 834"/>
                <a:gd name="T37" fmla="*/ 3535 h 1845"/>
                <a:gd name="T38" fmla="*/ 777 w 834"/>
                <a:gd name="T39" fmla="*/ 2270 h 1845"/>
                <a:gd name="T40" fmla="*/ 1212 w 834"/>
                <a:gd name="T41" fmla="*/ 1137 h 1845"/>
                <a:gd name="T42" fmla="*/ 1239 w 834"/>
                <a:gd name="T43" fmla="*/ 1114 h 1845"/>
                <a:gd name="T44" fmla="*/ 1239 w 834"/>
                <a:gd name="T45" fmla="*/ 1114 h 1845"/>
                <a:gd name="T46" fmla="*/ 1263 w 834"/>
                <a:gd name="T47" fmla="*/ 937 h 1845"/>
                <a:gd name="T48" fmla="*/ 1404 w 834"/>
                <a:gd name="T49" fmla="*/ 943 h 1845"/>
                <a:gd name="T50" fmla="*/ 1360 w 834"/>
                <a:gd name="T51" fmla="*/ 528 h 1845"/>
                <a:gd name="T52" fmla="*/ 1207 w 834"/>
                <a:gd name="T53" fmla="*/ 727 h 1845"/>
                <a:gd name="T54" fmla="*/ 1287 w 834"/>
                <a:gd name="T55" fmla="*/ 514 h 1845"/>
                <a:gd name="T56" fmla="*/ 419 w 834"/>
                <a:gd name="T57" fmla="*/ 2877 h 1845"/>
                <a:gd name="T58" fmla="*/ 391 w 834"/>
                <a:gd name="T59" fmla="*/ 4483 h 1845"/>
                <a:gd name="T60" fmla="*/ 1168 w 834"/>
                <a:gd name="T61" fmla="*/ 772 h 1845"/>
                <a:gd name="T62" fmla="*/ 1071 w 834"/>
                <a:gd name="T63" fmla="*/ 1288 h 1845"/>
                <a:gd name="T64" fmla="*/ 941 w 834"/>
                <a:gd name="T65" fmla="*/ 3918 h 1845"/>
                <a:gd name="T66" fmla="*/ 1790 w 834"/>
                <a:gd name="T67" fmla="*/ 3090 h 1845"/>
                <a:gd name="T68" fmla="*/ 1625 w 834"/>
                <a:gd name="T69" fmla="*/ 3949 h 1845"/>
                <a:gd name="T70" fmla="*/ 911 w 834"/>
                <a:gd name="T71" fmla="*/ 4374 h 1845"/>
                <a:gd name="T72" fmla="*/ 1290 w 834"/>
                <a:gd name="T73" fmla="*/ 4027 h 1845"/>
                <a:gd name="T74" fmla="*/ 1761 w 834"/>
                <a:gd name="T75" fmla="*/ 3213 h 1845"/>
                <a:gd name="T76" fmla="*/ 1301 w 834"/>
                <a:gd name="T77" fmla="*/ 2418 h 1845"/>
                <a:gd name="T78" fmla="*/ 1575 w 834"/>
                <a:gd name="T79" fmla="*/ 1664 h 1845"/>
                <a:gd name="T80" fmla="*/ 1214 w 834"/>
                <a:gd name="T81" fmla="*/ 2202 h 1845"/>
                <a:gd name="T82" fmla="*/ 1732 w 834"/>
                <a:gd name="T83" fmla="*/ 1337 h 1845"/>
                <a:gd name="T84" fmla="*/ 1378 w 834"/>
                <a:gd name="T85" fmla="*/ 1457 h 1845"/>
                <a:gd name="T86" fmla="*/ 1732 w 834"/>
                <a:gd name="T87" fmla="*/ 1337 h 1845"/>
                <a:gd name="T88" fmla="*/ 1674 w 834"/>
                <a:gd name="T89" fmla="*/ 1061 h 1845"/>
                <a:gd name="T90" fmla="*/ 1545 w 834"/>
                <a:gd name="T91" fmla="*/ 1002 h 1845"/>
                <a:gd name="T92" fmla="*/ 1611 w 834"/>
                <a:gd name="T93" fmla="*/ 951 h 1845"/>
                <a:gd name="T94" fmla="*/ 1706 w 834"/>
                <a:gd name="T95" fmla="*/ 890 h 1845"/>
                <a:gd name="T96" fmla="*/ 1696 w 834"/>
                <a:gd name="T97" fmla="*/ 850 h 18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834" h="1845">
                  <a:moveTo>
                    <a:pt x="804" y="414"/>
                  </a:moveTo>
                  <a:cubicBezTo>
                    <a:pt x="797" y="371"/>
                    <a:pt x="808" y="328"/>
                    <a:pt x="808" y="328"/>
                  </a:cubicBezTo>
                  <a:cubicBezTo>
                    <a:pt x="741" y="326"/>
                    <a:pt x="624" y="286"/>
                    <a:pt x="624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510" y="223"/>
                    <a:pt x="719" y="247"/>
                    <a:pt x="721" y="116"/>
                  </a:cubicBezTo>
                  <a:cubicBezTo>
                    <a:pt x="723" y="0"/>
                    <a:pt x="599" y="59"/>
                    <a:pt x="486" y="168"/>
                  </a:cubicBezTo>
                  <a:cubicBezTo>
                    <a:pt x="485" y="167"/>
                    <a:pt x="485" y="167"/>
                    <a:pt x="485" y="167"/>
                  </a:cubicBezTo>
                  <a:cubicBezTo>
                    <a:pt x="461" y="157"/>
                    <a:pt x="443" y="171"/>
                    <a:pt x="433" y="194"/>
                  </a:cubicBezTo>
                  <a:cubicBezTo>
                    <a:pt x="428" y="206"/>
                    <a:pt x="424" y="220"/>
                    <a:pt x="423" y="234"/>
                  </a:cubicBezTo>
                  <a:cubicBezTo>
                    <a:pt x="359" y="313"/>
                    <a:pt x="290" y="506"/>
                    <a:pt x="238" y="685"/>
                  </a:cubicBezTo>
                  <a:cubicBezTo>
                    <a:pt x="191" y="755"/>
                    <a:pt x="0" y="1065"/>
                    <a:pt x="115" y="1316"/>
                  </a:cubicBezTo>
                  <a:cubicBezTo>
                    <a:pt x="112" y="1367"/>
                    <a:pt x="110" y="1426"/>
                    <a:pt x="111" y="1493"/>
                  </a:cubicBezTo>
                  <a:cubicBezTo>
                    <a:pt x="111" y="1514"/>
                    <a:pt x="111" y="1536"/>
                    <a:pt x="112" y="1558"/>
                  </a:cubicBezTo>
                  <a:cubicBezTo>
                    <a:pt x="124" y="1845"/>
                    <a:pt x="436" y="1506"/>
                    <a:pt x="544" y="1456"/>
                  </a:cubicBezTo>
                  <a:cubicBezTo>
                    <a:pt x="553" y="1452"/>
                    <a:pt x="561" y="1448"/>
                    <a:pt x="569" y="1444"/>
                  </a:cubicBezTo>
                  <a:cubicBezTo>
                    <a:pt x="597" y="1450"/>
                    <a:pt x="735" y="1475"/>
                    <a:pt x="782" y="1347"/>
                  </a:cubicBezTo>
                  <a:cubicBezTo>
                    <a:pt x="834" y="1205"/>
                    <a:pt x="707" y="1167"/>
                    <a:pt x="641" y="1071"/>
                  </a:cubicBezTo>
                  <a:cubicBezTo>
                    <a:pt x="604" y="899"/>
                    <a:pt x="540" y="787"/>
                    <a:pt x="532" y="717"/>
                  </a:cubicBezTo>
                  <a:cubicBezTo>
                    <a:pt x="527" y="673"/>
                    <a:pt x="548" y="651"/>
                    <a:pt x="567" y="640"/>
                  </a:cubicBezTo>
                  <a:cubicBezTo>
                    <a:pt x="598" y="624"/>
                    <a:pt x="637" y="637"/>
                    <a:pt x="637" y="637"/>
                  </a:cubicBezTo>
                  <a:cubicBezTo>
                    <a:pt x="645" y="600"/>
                    <a:pt x="690" y="556"/>
                    <a:pt x="690" y="556"/>
                  </a:cubicBezTo>
                  <a:cubicBezTo>
                    <a:pt x="671" y="574"/>
                    <a:pt x="593" y="581"/>
                    <a:pt x="575" y="583"/>
                  </a:cubicBezTo>
                  <a:cubicBezTo>
                    <a:pt x="553" y="581"/>
                    <a:pt x="528" y="574"/>
                    <a:pt x="512" y="553"/>
                  </a:cubicBezTo>
                  <a:cubicBezTo>
                    <a:pt x="552" y="522"/>
                    <a:pt x="600" y="510"/>
                    <a:pt x="642" y="509"/>
                  </a:cubicBezTo>
                  <a:cubicBezTo>
                    <a:pt x="642" y="509"/>
                    <a:pt x="643" y="509"/>
                    <a:pt x="643" y="509"/>
                  </a:cubicBezTo>
                  <a:cubicBezTo>
                    <a:pt x="671" y="510"/>
                    <a:pt x="694" y="515"/>
                    <a:pt x="694" y="515"/>
                  </a:cubicBezTo>
                  <a:cubicBezTo>
                    <a:pt x="691" y="467"/>
                    <a:pt x="691" y="467"/>
                    <a:pt x="691" y="467"/>
                  </a:cubicBezTo>
                  <a:cubicBezTo>
                    <a:pt x="687" y="468"/>
                    <a:pt x="668" y="468"/>
                    <a:pt x="654" y="468"/>
                  </a:cubicBezTo>
                  <a:cubicBezTo>
                    <a:pt x="654" y="467"/>
                    <a:pt x="654" y="467"/>
                    <a:pt x="654" y="467"/>
                  </a:cubicBezTo>
                  <a:cubicBezTo>
                    <a:pt x="654" y="467"/>
                    <a:pt x="651" y="467"/>
                    <a:pt x="647" y="467"/>
                  </a:cubicBezTo>
                  <a:cubicBezTo>
                    <a:pt x="645" y="467"/>
                    <a:pt x="643" y="467"/>
                    <a:pt x="642" y="467"/>
                  </a:cubicBezTo>
                  <a:cubicBezTo>
                    <a:pt x="621" y="467"/>
                    <a:pt x="581" y="461"/>
                    <a:pt x="556" y="423"/>
                  </a:cubicBezTo>
                  <a:cubicBezTo>
                    <a:pt x="591" y="418"/>
                    <a:pt x="617" y="418"/>
                    <a:pt x="627" y="416"/>
                  </a:cubicBezTo>
                  <a:cubicBezTo>
                    <a:pt x="666" y="412"/>
                    <a:pt x="804" y="414"/>
                    <a:pt x="804" y="414"/>
                  </a:cubicBezTo>
                  <a:close/>
                  <a:moveTo>
                    <a:pt x="535" y="333"/>
                  </a:moveTo>
                  <a:cubicBezTo>
                    <a:pt x="534" y="287"/>
                    <a:pt x="543" y="244"/>
                    <a:pt x="531" y="211"/>
                  </a:cubicBezTo>
                  <a:cubicBezTo>
                    <a:pt x="539" y="200"/>
                    <a:pt x="548" y="191"/>
                    <a:pt x="555" y="183"/>
                  </a:cubicBezTo>
                  <a:cubicBezTo>
                    <a:pt x="571" y="166"/>
                    <a:pt x="584" y="157"/>
                    <a:pt x="588" y="160"/>
                  </a:cubicBezTo>
                  <a:cubicBezTo>
                    <a:pt x="609" y="176"/>
                    <a:pt x="572" y="253"/>
                    <a:pt x="535" y="333"/>
                  </a:cubicBezTo>
                  <a:close/>
                  <a:moveTo>
                    <a:pt x="686" y="72"/>
                  </a:moveTo>
                  <a:cubicBezTo>
                    <a:pt x="716" y="86"/>
                    <a:pt x="706" y="141"/>
                    <a:pt x="667" y="179"/>
                  </a:cubicBezTo>
                  <a:cubicBezTo>
                    <a:pt x="644" y="201"/>
                    <a:pt x="619" y="210"/>
                    <a:pt x="601" y="221"/>
                  </a:cubicBezTo>
                  <a:cubicBezTo>
                    <a:pt x="614" y="184"/>
                    <a:pt x="616" y="154"/>
                    <a:pt x="593" y="140"/>
                  </a:cubicBezTo>
                  <a:cubicBezTo>
                    <a:pt x="586" y="135"/>
                    <a:pt x="570" y="147"/>
                    <a:pt x="550" y="168"/>
                  </a:cubicBezTo>
                  <a:cubicBezTo>
                    <a:pt x="542" y="177"/>
                    <a:pt x="533" y="187"/>
                    <a:pt x="524" y="198"/>
                  </a:cubicBezTo>
                  <a:cubicBezTo>
                    <a:pt x="520" y="191"/>
                    <a:pt x="514" y="184"/>
                    <a:pt x="506" y="179"/>
                  </a:cubicBezTo>
                  <a:cubicBezTo>
                    <a:pt x="588" y="94"/>
                    <a:pt x="664" y="62"/>
                    <a:pt x="686" y="72"/>
                  </a:cubicBezTo>
                  <a:close/>
                  <a:moveTo>
                    <a:pt x="524" y="403"/>
                  </a:moveTo>
                  <a:cubicBezTo>
                    <a:pt x="524" y="403"/>
                    <a:pt x="524" y="403"/>
                    <a:pt x="524" y="403"/>
                  </a:cubicBezTo>
                  <a:cubicBezTo>
                    <a:pt x="521" y="403"/>
                    <a:pt x="519" y="404"/>
                    <a:pt x="517" y="404"/>
                  </a:cubicBezTo>
                  <a:cubicBezTo>
                    <a:pt x="518" y="401"/>
                    <a:pt x="519" y="398"/>
                    <a:pt x="521" y="394"/>
                  </a:cubicBezTo>
                  <a:cubicBezTo>
                    <a:pt x="522" y="397"/>
                    <a:pt x="523" y="400"/>
                    <a:pt x="524" y="403"/>
                  </a:cubicBezTo>
                  <a:close/>
                  <a:moveTo>
                    <a:pt x="474" y="503"/>
                  </a:moveTo>
                  <a:cubicBezTo>
                    <a:pt x="475" y="518"/>
                    <a:pt x="477" y="531"/>
                    <a:pt x="480" y="542"/>
                  </a:cubicBezTo>
                  <a:cubicBezTo>
                    <a:pt x="464" y="556"/>
                    <a:pt x="451" y="574"/>
                    <a:pt x="441" y="596"/>
                  </a:cubicBezTo>
                  <a:cubicBezTo>
                    <a:pt x="399" y="692"/>
                    <a:pt x="405" y="794"/>
                    <a:pt x="467" y="911"/>
                  </a:cubicBezTo>
                  <a:cubicBezTo>
                    <a:pt x="495" y="1020"/>
                    <a:pt x="583" y="1289"/>
                    <a:pt x="403" y="1375"/>
                  </a:cubicBezTo>
                  <a:cubicBezTo>
                    <a:pt x="403" y="1375"/>
                    <a:pt x="402" y="1375"/>
                    <a:pt x="402" y="1375"/>
                  </a:cubicBezTo>
                  <a:cubicBezTo>
                    <a:pt x="371" y="1293"/>
                    <a:pt x="394" y="1133"/>
                    <a:pt x="398" y="1046"/>
                  </a:cubicBezTo>
                  <a:cubicBezTo>
                    <a:pt x="402" y="957"/>
                    <a:pt x="364" y="664"/>
                    <a:pt x="399" y="502"/>
                  </a:cubicBezTo>
                  <a:cubicBezTo>
                    <a:pt x="427" y="474"/>
                    <a:pt x="458" y="455"/>
                    <a:pt x="487" y="443"/>
                  </a:cubicBezTo>
                  <a:cubicBezTo>
                    <a:pt x="478" y="467"/>
                    <a:pt x="473" y="488"/>
                    <a:pt x="474" y="503"/>
                  </a:cubicBezTo>
                  <a:close/>
                  <a:moveTo>
                    <a:pt x="494" y="958"/>
                  </a:moveTo>
                  <a:cubicBezTo>
                    <a:pt x="502" y="970"/>
                    <a:pt x="510" y="982"/>
                    <a:pt x="519" y="995"/>
                  </a:cubicBezTo>
                  <a:cubicBezTo>
                    <a:pt x="624" y="1142"/>
                    <a:pt x="563" y="1417"/>
                    <a:pt x="468" y="1426"/>
                  </a:cubicBezTo>
                  <a:cubicBezTo>
                    <a:pt x="464" y="1426"/>
                    <a:pt x="459" y="1426"/>
                    <a:pt x="455" y="1426"/>
                  </a:cubicBezTo>
                  <a:cubicBezTo>
                    <a:pt x="437" y="1423"/>
                    <a:pt x="423" y="1413"/>
                    <a:pt x="413" y="1397"/>
                  </a:cubicBezTo>
                  <a:cubicBezTo>
                    <a:pt x="581" y="1311"/>
                    <a:pt x="534" y="1115"/>
                    <a:pt x="513" y="1025"/>
                  </a:cubicBezTo>
                  <a:cubicBezTo>
                    <a:pt x="508" y="1005"/>
                    <a:pt x="501" y="982"/>
                    <a:pt x="494" y="958"/>
                  </a:cubicBezTo>
                  <a:close/>
                  <a:moveTo>
                    <a:pt x="363" y="1279"/>
                  </a:moveTo>
                  <a:cubicBezTo>
                    <a:pt x="361" y="1307"/>
                    <a:pt x="362" y="1349"/>
                    <a:pt x="374" y="1386"/>
                  </a:cubicBezTo>
                  <a:cubicBezTo>
                    <a:pt x="360" y="1389"/>
                    <a:pt x="348" y="1390"/>
                    <a:pt x="337" y="1388"/>
                  </a:cubicBezTo>
                  <a:cubicBezTo>
                    <a:pt x="211" y="1369"/>
                    <a:pt x="268" y="1022"/>
                    <a:pt x="268" y="1022"/>
                  </a:cubicBezTo>
                  <a:cubicBezTo>
                    <a:pt x="268" y="1022"/>
                    <a:pt x="268" y="1021"/>
                    <a:pt x="268" y="1017"/>
                  </a:cubicBezTo>
                  <a:cubicBezTo>
                    <a:pt x="306" y="1021"/>
                    <a:pt x="353" y="998"/>
                    <a:pt x="374" y="986"/>
                  </a:cubicBezTo>
                  <a:cubicBezTo>
                    <a:pt x="375" y="1089"/>
                    <a:pt x="367" y="1235"/>
                    <a:pt x="363" y="1279"/>
                  </a:cubicBezTo>
                  <a:close/>
                  <a:moveTo>
                    <a:pt x="370" y="898"/>
                  </a:moveTo>
                  <a:cubicBezTo>
                    <a:pt x="372" y="913"/>
                    <a:pt x="373" y="935"/>
                    <a:pt x="374" y="961"/>
                  </a:cubicBezTo>
                  <a:cubicBezTo>
                    <a:pt x="349" y="986"/>
                    <a:pt x="289" y="990"/>
                    <a:pt x="270" y="991"/>
                  </a:cubicBezTo>
                  <a:cubicBezTo>
                    <a:pt x="273" y="951"/>
                    <a:pt x="278" y="880"/>
                    <a:pt x="282" y="822"/>
                  </a:cubicBezTo>
                  <a:cubicBezTo>
                    <a:pt x="292" y="682"/>
                    <a:pt x="328" y="591"/>
                    <a:pt x="373" y="531"/>
                  </a:cubicBezTo>
                  <a:cubicBezTo>
                    <a:pt x="354" y="653"/>
                    <a:pt x="361" y="837"/>
                    <a:pt x="370" y="898"/>
                  </a:cubicBezTo>
                  <a:close/>
                  <a:moveTo>
                    <a:pt x="409" y="464"/>
                  </a:moveTo>
                  <a:cubicBezTo>
                    <a:pt x="417" y="442"/>
                    <a:pt x="427" y="424"/>
                    <a:pt x="440" y="411"/>
                  </a:cubicBezTo>
                  <a:cubicBezTo>
                    <a:pt x="455" y="416"/>
                    <a:pt x="475" y="417"/>
                    <a:pt x="498" y="416"/>
                  </a:cubicBezTo>
                  <a:cubicBezTo>
                    <a:pt x="497" y="416"/>
                    <a:pt x="497" y="417"/>
                    <a:pt x="497" y="418"/>
                  </a:cubicBezTo>
                  <a:cubicBezTo>
                    <a:pt x="469" y="428"/>
                    <a:pt x="439" y="443"/>
                    <a:pt x="409" y="464"/>
                  </a:cubicBezTo>
                  <a:close/>
                  <a:moveTo>
                    <a:pt x="450" y="403"/>
                  </a:moveTo>
                  <a:cubicBezTo>
                    <a:pt x="453" y="401"/>
                    <a:pt x="456" y="399"/>
                    <a:pt x="459" y="398"/>
                  </a:cubicBezTo>
                  <a:cubicBezTo>
                    <a:pt x="474" y="391"/>
                    <a:pt x="491" y="389"/>
                    <a:pt x="510" y="387"/>
                  </a:cubicBezTo>
                  <a:cubicBezTo>
                    <a:pt x="507" y="394"/>
                    <a:pt x="504" y="400"/>
                    <a:pt x="502" y="406"/>
                  </a:cubicBezTo>
                  <a:cubicBezTo>
                    <a:pt x="481" y="408"/>
                    <a:pt x="462" y="408"/>
                    <a:pt x="450" y="403"/>
                  </a:cubicBezTo>
                  <a:close/>
                  <a:moveTo>
                    <a:pt x="436" y="393"/>
                  </a:moveTo>
                  <a:cubicBezTo>
                    <a:pt x="435" y="391"/>
                    <a:pt x="434" y="389"/>
                    <a:pt x="434" y="387"/>
                  </a:cubicBezTo>
                  <a:cubicBezTo>
                    <a:pt x="432" y="375"/>
                    <a:pt x="438" y="355"/>
                    <a:pt x="449" y="333"/>
                  </a:cubicBezTo>
                  <a:cubicBezTo>
                    <a:pt x="452" y="336"/>
                    <a:pt x="456" y="338"/>
                    <a:pt x="459" y="339"/>
                  </a:cubicBezTo>
                  <a:cubicBezTo>
                    <a:pt x="479" y="347"/>
                    <a:pt x="496" y="351"/>
                    <a:pt x="512" y="352"/>
                  </a:cubicBezTo>
                  <a:cubicBezTo>
                    <a:pt x="512" y="356"/>
                    <a:pt x="513" y="359"/>
                    <a:pt x="513" y="362"/>
                  </a:cubicBezTo>
                  <a:cubicBezTo>
                    <a:pt x="487" y="365"/>
                    <a:pt x="460" y="372"/>
                    <a:pt x="436" y="393"/>
                  </a:cubicBezTo>
                  <a:close/>
                  <a:moveTo>
                    <a:pt x="510" y="341"/>
                  </a:moveTo>
                  <a:cubicBezTo>
                    <a:pt x="492" y="339"/>
                    <a:pt x="473" y="332"/>
                    <a:pt x="459" y="314"/>
                  </a:cubicBezTo>
                  <a:cubicBezTo>
                    <a:pt x="473" y="289"/>
                    <a:pt x="492" y="262"/>
                    <a:pt x="510" y="237"/>
                  </a:cubicBezTo>
                  <a:cubicBezTo>
                    <a:pt x="509" y="263"/>
                    <a:pt x="507" y="301"/>
                    <a:pt x="510" y="341"/>
                  </a:cubicBezTo>
                  <a:close/>
                  <a:moveTo>
                    <a:pt x="494" y="191"/>
                  </a:moveTo>
                  <a:cubicBezTo>
                    <a:pt x="502" y="196"/>
                    <a:pt x="508" y="203"/>
                    <a:pt x="510" y="211"/>
                  </a:cubicBezTo>
                  <a:cubicBezTo>
                    <a:pt x="510" y="212"/>
                    <a:pt x="510" y="214"/>
                    <a:pt x="511" y="216"/>
                  </a:cubicBezTo>
                  <a:cubicBezTo>
                    <a:pt x="490" y="243"/>
                    <a:pt x="469" y="275"/>
                    <a:pt x="452" y="304"/>
                  </a:cubicBezTo>
                  <a:cubicBezTo>
                    <a:pt x="446" y="293"/>
                    <a:pt x="441" y="280"/>
                    <a:pt x="438" y="263"/>
                  </a:cubicBezTo>
                  <a:cubicBezTo>
                    <a:pt x="438" y="262"/>
                    <a:pt x="438" y="261"/>
                    <a:pt x="438" y="260"/>
                  </a:cubicBezTo>
                  <a:cubicBezTo>
                    <a:pt x="456" y="234"/>
                    <a:pt x="475" y="211"/>
                    <a:pt x="494" y="191"/>
                  </a:cubicBezTo>
                  <a:close/>
                  <a:moveTo>
                    <a:pt x="444" y="202"/>
                  </a:moveTo>
                  <a:cubicBezTo>
                    <a:pt x="450" y="192"/>
                    <a:pt x="458" y="188"/>
                    <a:pt x="467" y="186"/>
                  </a:cubicBezTo>
                  <a:cubicBezTo>
                    <a:pt x="457" y="196"/>
                    <a:pt x="447" y="207"/>
                    <a:pt x="437" y="218"/>
                  </a:cubicBezTo>
                  <a:cubicBezTo>
                    <a:pt x="439" y="211"/>
                    <a:pt x="441" y="206"/>
                    <a:pt x="444" y="202"/>
                  </a:cubicBezTo>
                  <a:close/>
                  <a:moveTo>
                    <a:pt x="219" y="750"/>
                  </a:moveTo>
                  <a:cubicBezTo>
                    <a:pt x="180" y="892"/>
                    <a:pt x="154" y="1013"/>
                    <a:pt x="152" y="1041"/>
                  </a:cubicBezTo>
                  <a:cubicBezTo>
                    <a:pt x="149" y="1082"/>
                    <a:pt x="130" y="1153"/>
                    <a:pt x="119" y="1272"/>
                  </a:cubicBezTo>
                  <a:cubicBezTo>
                    <a:pt x="98" y="1225"/>
                    <a:pt x="49" y="1056"/>
                    <a:pt x="219" y="750"/>
                  </a:cubicBezTo>
                  <a:close/>
                  <a:moveTo>
                    <a:pt x="274" y="1622"/>
                  </a:moveTo>
                  <a:cubicBezTo>
                    <a:pt x="165" y="1695"/>
                    <a:pt x="142" y="1623"/>
                    <a:pt x="142" y="1623"/>
                  </a:cubicBezTo>
                  <a:cubicBezTo>
                    <a:pt x="129" y="1597"/>
                    <a:pt x="123" y="1549"/>
                    <a:pt x="123" y="1492"/>
                  </a:cubicBezTo>
                  <a:cubicBezTo>
                    <a:pt x="121" y="1340"/>
                    <a:pt x="155" y="1118"/>
                    <a:pt x="177" y="1020"/>
                  </a:cubicBezTo>
                  <a:cubicBezTo>
                    <a:pt x="205" y="888"/>
                    <a:pt x="292" y="495"/>
                    <a:pt x="403" y="312"/>
                  </a:cubicBezTo>
                  <a:cubicBezTo>
                    <a:pt x="410" y="301"/>
                    <a:pt x="417" y="290"/>
                    <a:pt x="424" y="279"/>
                  </a:cubicBezTo>
                  <a:cubicBezTo>
                    <a:pt x="427" y="297"/>
                    <a:pt x="432" y="313"/>
                    <a:pt x="441" y="324"/>
                  </a:cubicBezTo>
                  <a:cubicBezTo>
                    <a:pt x="422" y="360"/>
                    <a:pt x="412" y="390"/>
                    <a:pt x="420" y="400"/>
                  </a:cubicBezTo>
                  <a:cubicBezTo>
                    <a:pt x="421" y="401"/>
                    <a:pt x="423" y="403"/>
                    <a:pt x="424" y="404"/>
                  </a:cubicBezTo>
                  <a:cubicBezTo>
                    <a:pt x="410" y="419"/>
                    <a:pt x="398" y="439"/>
                    <a:pt x="389" y="466"/>
                  </a:cubicBezTo>
                  <a:cubicBezTo>
                    <a:pt x="387" y="472"/>
                    <a:pt x="385" y="479"/>
                    <a:pt x="383" y="486"/>
                  </a:cubicBezTo>
                  <a:cubicBezTo>
                    <a:pt x="375" y="492"/>
                    <a:pt x="368" y="499"/>
                    <a:pt x="361" y="507"/>
                  </a:cubicBezTo>
                  <a:cubicBezTo>
                    <a:pt x="257" y="619"/>
                    <a:pt x="249" y="1044"/>
                    <a:pt x="236" y="1154"/>
                  </a:cubicBezTo>
                  <a:cubicBezTo>
                    <a:pt x="226" y="1248"/>
                    <a:pt x="236" y="1418"/>
                    <a:pt x="342" y="1418"/>
                  </a:cubicBezTo>
                  <a:cubicBezTo>
                    <a:pt x="348" y="1418"/>
                    <a:pt x="354" y="1417"/>
                    <a:pt x="360" y="1416"/>
                  </a:cubicBezTo>
                  <a:cubicBezTo>
                    <a:pt x="358" y="1436"/>
                    <a:pt x="343" y="1540"/>
                    <a:pt x="309" y="1598"/>
                  </a:cubicBezTo>
                  <a:cubicBezTo>
                    <a:pt x="298" y="1606"/>
                    <a:pt x="286" y="1614"/>
                    <a:pt x="274" y="1622"/>
                  </a:cubicBezTo>
                  <a:close/>
                  <a:moveTo>
                    <a:pt x="650" y="1118"/>
                  </a:moveTo>
                  <a:cubicBezTo>
                    <a:pt x="649" y="1111"/>
                    <a:pt x="648" y="1104"/>
                    <a:pt x="647" y="1097"/>
                  </a:cubicBezTo>
                  <a:cubicBezTo>
                    <a:pt x="665" y="1118"/>
                    <a:pt x="717" y="1177"/>
                    <a:pt x="748" y="1206"/>
                  </a:cubicBezTo>
                  <a:cubicBezTo>
                    <a:pt x="787" y="1241"/>
                    <a:pt x="790" y="1341"/>
                    <a:pt x="732" y="1396"/>
                  </a:cubicBezTo>
                  <a:cubicBezTo>
                    <a:pt x="683" y="1441"/>
                    <a:pt x="612" y="1433"/>
                    <a:pt x="590" y="1429"/>
                  </a:cubicBezTo>
                  <a:cubicBezTo>
                    <a:pt x="661" y="1375"/>
                    <a:pt x="680" y="1286"/>
                    <a:pt x="650" y="1118"/>
                  </a:cubicBezTo>
                  <a:close/>
                  <a:moveTo>
                    <a:pt x="639" y="1163"/>
                  </a:moveTo>
                  <a:cubicBezTo>
                    <a:pt x="649" y="1340"/>
                    <a:pt x="622" y="1380"/>
                    <a:pt x="551" y="1428"/>
                  </a:cubicBezTo>
                  <a:cubicBezTo>
                    <a:pt x="493" y="1468"/>
                    <a:pt x="417" y="1524"/>
                    <a:pt x="331" y="1583"/>
                  </a:cubicBezTo>
                  <a:cubicBezTo>
                    <a:pt x="345" y="1551"/>
                    <a:pt x="369" y="1487"/>
                    <a:pt x="376" y="1412"/>
                  </a:cubicBezTo>
                  <a:cubicBezTo>
                    <a:pt x="379" y="1411"/>
                    <a:pt x="381" y="1411"/>
                    <a:pt x="384" y="1410"/>
                  </a:cubicBezTo>
                  <a:cubicBezTo>
                    <a:pt x="399" y="1438"/>
                    <a:pt x="423" y="1459"/>
                    <a:pt x="462" y="1458"/>
                  </a:cubicBezTo>
                  <a:cubicBezTo>
                    <a:pt x="464" y="1458"/>
                    <a:pt x="466" y="1458"/>
                    <a:pt x="468" y="1457"/>
                  </a:cubicBezTo>
                  <a:cubicBezTo>
                    <a:pt x="558" y="1448"/>
                    <a:pt x="622" y="1287"/>
                    <a:pt x="586" y="1112"/>
                  </a:cubicBezTo>
                  <a:cubicBezTo>
                    <a:pt x="579" y="1079"/>
                    <a:pt x="569" y="1050"/>
                    <a:pt x="557" y="1023"/>
                  </a:cubicBezTo>
                  <a:cubicBezTo>
                    <a:pt x="566" y="1019"/>
                    <a:pt x="586" y="1007"/>
                    <a:pt x="593" y="971"/>
                  </a:cubicBezTo>
                  <a:cubicBezTo>
                    <a:pt x="616" y="1035"/>
                    <a:pt x="636" y="1102"/>
                    <a:pt x="639" y="1163"/>
                  </a:cubicBezTo>
                  <a:close/>
                  <a:moveTo>
                    <a:pt x="519" y="678"/>
                  </a:moveTo>
                  <a:cubicBezTo>
                    <a:pt x="495" y="730"/>
                    <a:pt x="540" y="830"/>
                    <a:pt x="581" y="940"/>
                  </a:cubicBezTo>
                  <a:cubicBezTo>
                    <a:pt x="580" y="970"/>
                    <a:pt x="573" y="1008"/>
                    <a:pt x="549" y="1008"/>
                  </a:cubicBezTo>
                  <a:cubicBezTo>
                    <a:pt x="525" y="958"/>
                    <a:pt x="496" y="917"/>
                    <a:pt x="472" y="875"/>
                  </a:cubicBezTo>
                  <a:cubicBezTo>
                    <a:pt x="459" y="813"/>
                    <a:pt x="452" y="749"/>
                    <a:pt x="472" y="699"/>
                  </a:cubicBezTo>
                  <a:cubicBezTo>
                    <a:pt x="489" y="656"/>
                    <a:pt x="523" y="635"/>
                    <a:pt x="555" y="625"/>
                  </a:cubicBezTo>
                  <a:cubicBezTo>
                    <a:pt x="542" y="637"/>
                    <a:pt x="530" y="654"/>
                    <a:pt x="519" y="678"/>
                  </a:cubicBezTo>
                  <a:close/>
                  <a:moveTo>
                    <a:pt x="572" y="602"/>
                  </a:moveTo>
                  <a:cubicBezTo>
                    <a:pt x="581" y="603"/>
                    <a:pt x="573" y="605"/>
                    <a:pt x="573" y="605"/>
                  </a:cubicBezTo>
                  <a:cubicBezTo>
                    <a:pt x="573" y="606"/>
                    <a:pt x="573" y="606"/>
                    <a:pt x="573" y="606"/>
                  </a:cubicBezTo>
                  <a:cubicBezTo>
                    <a:pt x="571" y="606"/>
                    <a:pt x="569" y="606"/>
                    <a:pt x="567" y="607"/>
                  </a:cubicBezTo>
                  <a:cubicBezTo>
                    <a:pt x="451" y="624"/>
                    <a:pt x="434" y="718"/>
                    <a:pt x="441" y="797"/>
                  </a:cubicBezTo>
                  <a:cubicBezTo>
                    <a:pt x="434" y="770"/>
                    <a:pt x="432" y="740"/>
                    <a:pt x="435" y="706"/>
                  </a:cubicBezTo>
                  <a:cubicBezTo>
                    <a:pt x="442" y="645"/>
                    <a:pt x="463" y="601"/>
                    <a:pt x="493" y="570"/>
                  </a:cubicBezTo>
                  <a:cubicBezTo>
                    <a:pt x="508" y="593"/>
                    <a:pt x="533" y="605"/>
                    <a:pt x="572" y="602"/>
                  </a:cubicBezTo>
                  <a:close/>
                  <a:moveTo>
                    <a:pt x="629" y="484"/>
                  </a:moveTo>
                  <a:cubicBezTo>
                    <a:pt x="638" y="486"/>
                    <a:pt x="638" y="486"/>
                    <a:pt x="638" y="486"/>
                  </a:cubicBezTo>
                  <a:cubicBezTo>
                    <a:pt x="648" y="488"/>
                    <a:pt x="642" y="492"/>
                    <a:pt x="642" y="492"/>
                  </a:cubicBezTo>
                  <a:cubicBezTo>
                    <a:pt x="642" y="492"/>
                    <a:pt x="642" y="492"/>
                    <a:pt x="641" y="492"/>
                  </a:cubicBezTo>
                  <a:cubicBezTo>
                    <a:pt x="624" y="491"/>
                    <a:pt x="555" y="491"/>
                    <a:pt x="500" y="527"/>
                  </a:cubicBezTo>
                  <a:cubicBezTo>
                    <a:pt x="497" y="519"/>
                    <a:pt x="496" y="510"/>
                    <a:pt x="496" y="500"/>
                  </a:cubicBezTo>
                  <a:cubicBezTo>
                    <a:pt x="495" y="480"/>
                    <a:pt x="499" y="458"/>
                    <a:pt x="505" y="436"/>
                  </a:cubicBezTo>
                  <a:cubicBezTo>
                    <a:pt x="516" y="433"/>
                    <a:pt x="525" y="430"/>
                    <a:pt x="535" y="428"/>
                  </a:cubicBezTo>
                  <a:cubicBezTo>
                    <a:pt x="553" y="458"/>
                    <a:pt x="582" y="481"/>
                    <a:pt x="629" y="484"/>
                  </a:cubicBezTo>
                  <a:close/>
                  <a:moveTo>
                    <a:pt x="544" y="399"/>
                  </a:moveTo>
                  <a:cubicBezTo>
                    <a:pt x="543" y="395"/>
                    <a:pt x="542" y="391"/>
                    <a:pt x="541" y="387"/>
                  </a:cubicBezTo>
                  <a:cubicBezTo>
                    <a:pt x="541" y="387"/>
                    <a:pt x="541" y="386"/>
                    <a:pt x="540" y="386"/>
                  </a:cubicBezTo>
                  <a:cubicBezTo>
                    <a:pt x="563" y="386"/>
                    <a:pt x="586" y="386"/>
                    <a:pt x="608" y="384"/>
                  </a:cubicBezTo>
                  <a:cubicBezTo>
                    <a:pt x="591" y="388"/>
                    <a:pt x="568" y="394"/>
                    <a:pt x="544" y="399"/>
                  </a:cubicBezTo>
                  <a:close/>
                  <a:moveTo>
                    <a:pt x="605" y="361"/>
                  </a:moveTo>
                  <a:cubicBezTo>
                    <a:pt x="605" y="361"/>
                    <a:pt x="605" y="361"/>
                    <a:pt x="605" y="361"/>
                  </a:cubicBezTo>
                  <a:cubicBezTo>
                    <a:pt x="591" y="364"/>
                    <a:pt x="576" y="365"/>
                    <a:pt x="561" y="363"/>
                  </a:cubicBezTo>
                  <a:cubicBezTo>
                    <a:pt x="553" y="362"/>
                    <a:pt x="545" y="362"/>
                    <a:pt x="536" y="362"/>
                  </a:cubicBezTo>
                  <a:cubicBezTo>
                    <a:pt x="536" y="361"/>
                    <a:pt x="536" y="360"/>
                    <a:pt x="536" y="360"/>
                  </a:cubicBezTo>
                  <a:cubicBezTo>
                    <a:pt x="537" y="357"/>
                    <a:pt x="538" y="355"/>
                    <a:pt x="539" y="353"/>
                  </a:cubicBezTo>
                  <a:cubicBezTo>
                    <a:pt x="556" y="352"/>
                    <a:pt x="571" y="348"/>
                    <a:pt x="585" y="344"/>
                  </a:cubicBezTo>
                  <a:cubicBezTo>
                    <a:pt x="593" y="342"/>
                    <a:pt x="602" y="341"/>
                    <a:pt x="611" y="341"/>
                  </a:cubicBezTo>
                  <a:cubicBezTo>
                    <a:pt x="611" y="341"/>
                    <a:pt x="611" y="341"/>
                    <a:pt x="611" y="341"/>
                  </a:cubicBezTo>
                  <a:cubicBezTo>
                    <a:pt x="634" y="352"/>
                    <a:pt x="605" y="361"/>
                    <a:pt x="605" y="361"/>
                  </a:cubicBezTo>
                  <a:close/>
                  <a:moveTo>
                    <a:pt x="619" y="322"/>
                  </a:moveTo>
                  <a:cubicBezTo>
                    <a:pt x="604" y="322"/>
                    <a:pt x="585" y="324"/>
                    <a:pt x="570" y="330"/>
                  </a:cubicBezTo>
                  <a:cubicBezTo>
                    <a:pt x="564" y="332"/>
                    <a:pt x="556" y="335"/>
                    <a:pt x="547" y="337"/>
                  </a:cubicBezTo>
                  <a:cubicBezTo>
                    <a:pt x="558" y="315"/>
                    <a:pt x="569" y="294"/>
                    <a:pt x="579" y="273"/>
                  </a:cubicBezTo>
                  <a:cubicBezTo>
                    <a:pt x="585" y="288"/>
                    <a:pt x="602" y="299"/>
                    <a:pt x="616" y="308"/>
                  </a:cubicBezTo>
                  <a:cubicBezTo>
                    <a:pt x="616" y="308"/>
                    <a:pt x="617" y="309"/>
                    <a:pt x="618" y="309"/>
                  </a:cubicBezTo>
                  <a:cubicBezTo>
                    <a:pt x="630" y="318"/>
                    <a:pt x="624" y="321"/>
                    <a:pt x="619" y="322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7" name="Freeform 64">
              <a:extLst>
                <a:ext uri="{FF2B5EF4-FFF2-40B4-BE49-F238E27FC236}">
                  <a16:creationId xmlns:a16="http://schemas.microsoft.com/office/drawing/2014/main" id="{DE81993E-80DC-44D9-A910-87A1DB566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739"/>
              <a:ext cx="600" cy="470"/>
            </a:xfrm>
            <a:custGeom>
              <a:avLst/>
              <a:gdLst>
                <a:gd name="T0" fmla="*/ 791 w 428"/>
                <a:gd name="T1" fmla="*/ 182 h 335"/>
                <a:gd name="T2" fmla="*/ 674 w 428"/>
                <a:gd name="T3" fmla="*/ 239 h 335"/>
                <a:gd name="T4" fmla="*/ 35 w 428"/>
                <a:gd name="T5" fmla="*/ 295 h 335"/>
                <a:gd name="T6" fmla="*/ 57 w 428"/>
                <a:gd name="T7" fmla="*/ 513 h 335"/>
                <a:gd name="T8" fmla="*/ 146 w 428"/>
                <a:gd name="T9" fmla="*/ 599 h 335"/>
                <a:gd name="T10" fmla="*/ 112 w 428"/>
                <a:gd name="T11" fmla="*/ 659 h 335"/>
                <a:gd name="T12" fmla="*/ 34 w 428"/>
                <a:gd name="T13" fmla="*/ 836 h 335"/>
                <a:gd name="T14" fmla="*/ 293 w 428"/>
                <a:gd name="T15" fmla="*/ 925 h 335"/>
                <a:gd name="T16" fmla="*/ 767 w 428"/>
                <a:gd name="T17" fmla="*/ 441 h 335"/>
                <a:gd name="T18" fmla="*/ 1121 w 428"/>
                <a:gd name="T19" fmla="*/ 450 h 335"/>
                <a:gd name="T20" fmla="*/ 1130 w 428"/>
                <a:gd name="T21" fmla="*/ 317 h 335"/>
                <a:gd name="T22" fmla="*/ 886 w 428"/>
                <a:gd name="T23" fmla="*/ 295 h 335"/>
                <a:gd name="T24" fmla="*/ 979 w 428"/>
                <a:gd name="T25" fmla="*/ 201 h 335"/>
                <a:gd name="T26" fmla="*/ 1042 w 428"/>
                <a:gd name="T27" fmla="*/ 60 h 335"/>
                <a:gd name="T28" fmla="*/ 1036 w 428"/>
                <a:gd name="T29" fmla="*/ 15 h 335"/>
                <a:gd name="T30" fmla="*/ 1007 w 428"/>
                <a:gd name="T31" fmla="*/ 0 h 335"/>
                <a:gd name="T32" fmla="*/ 955 w 428"/>
                <a:gd name="T33" fmla="*/ 53 h 335"/>
                <a:gd name="T34" fmla="*/ 939 w 428"/>
                <a:gd name="T35" fmla="*/ 69 h 3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8" h="335">
                  <a:moveTo>
                    <a:pt x="287" y="66"/>
                  </a:moveTo>
                  <a:cubicBezTo>
                    <a:pt x="275" y="73"/>
                    <a:pt x="260" y="81"/>
                    <a:pt x="245" y="86"/>
                  </a:cubicBezTo>
                  <a:cubicBezTo>
                    <a:pt x="176" y="111"/>
                    <a:pt x="64" y="110"/>
                    <a:pt x="13" y="107"/>
                  </a:cubicBezTo>
                  <a:cubicBezTo>
                    <a:pt x="13" y="107"/>
                    <a:pt x="0" y="150"/>
                    <a:pt x="21" y="186"/>
                  </a:cubicBezTo>
                  <a:cubicBezTo>
                    <a:pt x="21" y="186"/>
                    <a:pt x="70" y="187"/>
                    <a:pt x="53" y="217"/>
                  </a:cubicBezTo>
                  <a:cubicBezTo>
                    <a:pt x="49" y="223"/>
                    <a:pt x="45" y="231"/>
                    <a:pt x="41" y="239"/>
                  </a:cubicBezTo>
                  <a:cubicBezTo>
                    <a:pt x="27" y="269"/>
                    <a:pt x="12" y="303"/>
                    <a:pt x="12" y="303"/>
                  </a:cubicBezTo>
                  <a:cubicBezTo>
                    <a:pt x="12" y="303"/>
                    <a:pt x="77" y="274"/>
                    <a:pt x="106" y="335"/>
                  </a:cubicBezTo>
                  <a:cubicBezTo>
                    <a:pt x="106" y="335"/>
                    <a:pt x="162" y="164"/>
                    <a:pt x="278" y="160"/>
                  </a:cubicBezTo>
                  <a:cubicBezTo>
                    <a:pt x="301" y="160"/>
                    <a:pt x="407" y="163"/>
                    <a:pt x="407" y="163"/>
                  </a:cubicBezTo>
                  <a:cubicBezTo>
                    <a:pt x="407" y="163"/>
                    <a:pt x="428" y="143"/>
                    <a:pt x="410" y="115"/>
                  </a:cubicBezTo>
                  <a:cubicBezTo>
                    <a:pt x="410" y="115"/>
                    <a:pt x="320" y="121"/>
                    <a:pt x="322" y="107"/>
                  </a:cubicBezTo>
                  <a:cubicBezTo>
                    <a:pt x="325" y="93"/>
                    <a:pt x="355" y="73"/>
                    <a:pt x="355" y="73"/>
                  </a:cubicBezTo>
                  <a:cubicBezTo>
                    <a:pt x="355" y="73"/>
                    <a:pt x="375" y="43"/>
                    <a:pt x="378" y="22"/>
                  </a:cubicBezTo>
                  <a:cubicBezTo>
                    <a:pt x="370" y="24"/>
                    <a:pt x="371" y="22"/>
                    <a:pt x="376" y="6"/>
                  </a:cubicBezTo>
                  <a:cubicBezTo>
                    <a:pt x="374" y="2"/>
                    <a:pt x="371" y="0"/>
                    <a:pt x="365" y="0"/>
                  </a:cubicBezTo>
                  <a:cubicBezTo>
                    <a:pt x="365" y="0"/>
                    <a:pt x="359" y="7"/>
                    <a:pt x="347" y="19"/>
                  </a:cubicBezTo>
                  <a:cubicBezTo>
                    <a:pt x="341" y="29"/>
                    <a:pt x="340" y="28"/>
                    <a:pt x="341" y="25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8" name="Freeform 65">
              <a:extLst>
                <a:ext uri="{FF2B5EF4-FFF2-40B4-BE49-F238E27FC236}">
                  <a16:creationId xmlns:a16="http://schemas.microsoft.com/office/drawing/2014/main" id="{C306ACB9-BC33-4C57-9ED2-08E6978B3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774"/>
              <a:ext cx="76" cy="57"/>
            </a:xfrm>
            <a:custGeom>
              <a:avLst/>
              <a:gdLst>
                <a:gd name="T0" fmla="*/ 151 w 54"/>
                <a:gd name="T1" fmla="*/ 0 h 41"/>
                <a:gd name="T2" fmla="*/ 0 w 54"/>
                <a:gd name="T3" fmla="*/ 11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41">
                  <a:moveTo>
                    <a:pt x="54" y="0"/>
                  </a:moveTo>
                  <a:cubicBezTo>
                    <a:pt x="40" y="13"/>
                    <a:pt x="22" y="28"/>
                    <a:pt x="0" y="41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9" name="Freeform 66">
              <a:extLst>
                <a:ext uri="{FF2B5EF4-FFF2-40B4-BE49-F238E27FC236}">
                  <a16:creationId xmlns:a16="http://schemas.microsoft.com/office/drawing/2014/main" id="{84FCD563-7132-4D4F-9CCF-B3FB9E6BA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1915"/>
              <a:ext cx="371" cy="934"/>
            </a:xfrm>
            <a:custGeom>
              <a:avLst/>
              <a:gdLst>
                <a:gd name="T0" fmla="*/ 725 w 265"/>
                <a:gd name="T1" fmla="*/ 1785 h 665"/>
                <a:gd name="T2" fmla="*/ 514 w 265"/>
                <a:gd name="T3" fmla="*/ 1430 h 665"/>
                <a:gd name="T4" fmla="*/ 290 w 265"/>
                <a:gd name="T5" fmla="*/ 83 h 665"/>
                <a:gd name="T6" fmla="*/ 225 w 265"/>
                <a:gd name="T7" fmla="*/ 94 h 665"/>
                <a:gd name="T8" fmla="*/ 480 w 265"/>
                <a:gd name="T9" fmla="*/ 663 h 665"/>
                <a:gd name="T10" fmla="*/ 549 w 265"/>
                <a:gd name="T11" fmla="*/ 1767 h 665"/>
                <a:gd name="T12" fmla="*/ 727 w 265"/>
                <a:gd name="T13" fmla="*/ 1843 h 6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5" h="665">
                  <a:moveTo>
                    <a:pt x="264" y="644"/>
                  </a:moveTo>
                  <a:cubicBezTo>
                    <a:pt x="264" y="644"/>
                    <a:pt x="170" y="648"/>
                    <a:pt x="187" y="516"/>
                  </a:cubicBezTo>
                  <a:cubicBezTo>
                    <a:pt x="204" y="384"/>
                    <a:pt x="212" y="60"/>
                    <a:pt x="106" y="30"/>
                  </a:cubicBezTo>
                  <a:cubicBezTo>
                    <a:pt x="0" y="0"/>
                    <a:pt x="82" y="34"/>
                    <a:pt x="82" y="34"/>
                  </a:cubicBezTo>
                  <a:cubicBezTo>
                    <a:pt x="82" y="34"/>
                    <a:pt x="147" y="28"/>
                    <a:pt x="175" y="239"/>
                  </a:cubicBezTo>
                  <a:cubicBezTo>
                    <a:pt x="203" y="450"/>
                    <a:pt x="129" y="587"/>
                    <a:pt x="200" y="638"/>
                  </a:cubicBezTo>
                  <a:cubicBezTo>
                    <a:pt x="234" y="662"/>
                    <a:pt x="258" y="665"/>
                    <a:pt x="265" y="665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0" name="Freeform 67">
              <a:extLst>
                <a:ext uri="{FF2B5EF4-FFF2-40B4-BE49-F238E27FC236}">
                  <a16:creationId xmlns:a16="http://schemas.microsoft.com/office/drawing/2014/main" id="{3B08EC41-8DDB-4DB4-8FA6-860316F31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817"/>
              <a:ext cx="513" cy="1320"/>
            </a:xfrm>
            <a:custGeom>
              <a:avLst/>
              <a:gdLst>
                <a:gd name="T0" fmla="*/ 603 w 366"/>
                <a:gd name="T1" fmla="*/ 2514 h 940"/>
                <a:gd name="T2" fmla="*/ 705 w 366"/>
                <a:gd name="T3" fmla="*/ 2439 h 940"/>
                <a:gd name="T4" fmla="*/ 733 w 366"/>
                <a:gd name="T5" fmla="*/ 1166 h 940"/>
                <a:gd name="T6" fmla="*/ 385 w 366"/>
                <a:gd name="T7" fmla="*/ 376 h 940"/>
                <a:gd name="T8" fmla="*/ 39 w 366"/>
                <a:gd name="T9" fmla="*/ 267 h 940"/>
                <a:gd name="T10" fmla="*/ 0 w 366"/>
                <a:gd name="T11" fmla="*/ 205 h 940"/>
                <a:gd name="T12" fmla="*/ 172 w 366"/>
                <a:gd name="T13" fmla="*/ 91 h 940"/>
                <a:gd name="T14" fmla="*/ 460 w 366"/>
                <a:gd name="T15" fmla="*/ 452 h 940"/>
                <a:gd name="T16" fmla="*/ 855 w 366"/>
                <a:gd name="T17" fmla="*/ 2005 h 940"/>
                <a:gd name="T18" fmla="*/ 631 w 366"/>
                <a:gd name="T19" fmla="*/ 2603 h 9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6" h="940">
                  <a:moveTo>
                    <a:pt x="219" y="908"/>
                  </a:moveTo>
                  <a:cubicBezTo>
                    <a:pt x="235" y="905"/>
                    <a:pt x="249" y="896"/>
                    <a:pt x="256" y="881"/>
                  </a:cubicBezTo>
                  <a:cubicBezTo>
                    <a:pt x="287" y="821"/>
                    <a:pt x="330" y="526"/>
                    <a:pt x="266" y="421"/>
                  </a:cubicBezTo>
                  <a:cubicBezTo>
                    <a:pt x="202" y="316"/>
                    <a:pt x="151" y="180"/>
                    <a:pt x="140" y="136"/>
                  </a:cubicBezTo>
                  <a:cubicBezTo>
                    <a:pt x="130" y="92"/>
                    <a:pt x="66" y="0"/>
                    <a:pt x="14" y="96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24" y="25"/>
                    <a:pt x="63" y="33"/>
                  </a:cubicBezTo>
                  <a:cubicBezTo>
                    <a:pt x="102" y="42"/>
                    <a:pt x="124" y="30"/>
                    <a:pt x="167" y="163"/>
                  </a:cubicBezTo>
                  <a:cubicBezTo>
                    <a:pt x="210" y="296"/>
                    <a:pt x="366" y="444"/>
                    <a:pt x="310" y="724"/>
                  </a:cubicBezTo>
                  <a:cubicBezTo>
                    <a:pt x="276" y="890"/>
                    <a:pt x="259" y="936"/>
                    <a:pt x="229" y="940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1" name="Freeform 68">
              <a:extLst>
                <a:ext uri="{FF2B5EF4-FFF2-40B4-BE49-F238E27FC236}">
                  <a16:creationId xmlns:a16="http://schemas.microsoft.com/office/drawing/2014/main" id="{6C75267E-46F2-40FF-B7C6-92EBC304B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1447"/>
              <a:ext cx="307" cy="480"/>
            </a:xfrm>
            <a:custGeom>
              <a:avLst/>
              <a:gdLst>
                <a:gd name="T0" fmla="*/ 111 w 219"/>
                <a:gd name="T1" fmla="*/ 29 h 342"/>
                <a:gd name="T2" fmla="*/ 60 w 219"/>
                <a:gd name="T3" fmla="*/ 104 h 342"/>
                <a:gd name="T4" fmla="*/ 495 w 219"/>
                <a:gd name="T5" fmla="*/ 429 h 342"/>
                <a:gd name="T6" fmla="*/ 568 w 219"/>
                <a:gd name="T7" fmla="*/ 946 h 342"/>
                <a:gd name="T8" fmla="*/ 523 w 219"/>
                <a:gd name="T9" fmla="*/ 890 h 342"/>
                <a:gd name="T10" fmla="*/ 488 w 219"/>
                <a:gd name="T11" fmla="*/ 479 h 342"/>
                <a:gd name="T12" fmla="*/ 6 w 219"/>
                <a:gd name="T13" fmla="*/ 81 h 342"/>
                <a:gd name="T14" fmla="*/ 74 w 219"/>
                <a:gd name="T15" fmla="*/ 0 h 3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9" h="342">
                  <a:moveTo>
                    <a:pt x="40" y="11"/>
                  </a:moveTo>
                  <a:cubicBezTo>
                    <a:pt x="27" y="16"/>
                    <a:pt x="18" y="26"/>
                    <a:pt x="22" y="38"/>
                  </a:cubicBezTo>
                  <a:cubicBezTo>
                    <a:pt x="44" y="111"/>
                    <a:pt x="152" y="105"/>
                    <a:pt x="180" y="155"/>
                  </a:cubicBezTo>
                  <a:cubicBezTo>
                    <a:pt x="213" y="213"/>
                    <a:pt x="219" y="289"/>
                    <a:pt x="206" y="342"/>
                  </a:cubicBezTo>
                  <a:cubicBezTo>
                    <a:pt x="190" y="322"/>
                    <a:pt x="190" y="322"/>
                    <a:pt x="190" y="322"/>
                  </a:cubicBezTo>
                  <a:cubicBezTo>
                    <a:pt x="190" y="322"/>
                    <a:pt x="216" y="242"/>
                    <a:pt x="177" y="173"/>
                  </a:cubicBezTo>
                  <a:cubicBezTo>
                    <a:pt x="145" y="117"/>
                    <a:pt x="13" y="117"/>
                    <a:pt x="2" y="29"/>
                  </a:cubicBezTo>
                  <a:cubicBezTo>
                    <a:pt x="0" y="16"/>
                    <a:pt x="14" y="6"/>
                    <a:pt x="27" y="0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2" name="Freeform 69">
              <a:extLst>
                <a:ext uri="{FF2B5EF4-FFF2-40B4-BE49-F238E27FC236}">
                  <a16:creationId xmlns:a16="http://schemas.microsoft.com/office/drawing/2014/main" id="{41BFE65D-B7F3-4BF6-A154-1F61381AB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1890"/>
              <a:ext cx="271" cy="214"/>
            </a:xfrm>
            <a:custGeom>
              <a:avLst/>
              <a:gdLst>
                <a:gd name="T0" fmla="*/ 410 w 193"/>
                <a:gd name="T1" fmla="*/ 0 h 152"/>
                <a:gd name="T2" fmla="*/ 150 w 193"/>
                <a:gd name="T3" fmla="*/ 286 h 152"/>
                <a:gd name="T4" fmla="*/ 55 w 193"/>
                <a:gd name="T5" fmla="*/ 344 h 152"/>
                <a:gd name="T6" fmla="*/ 206 w 193"/>
                <a:gd name="T7" fmla="*/ 424 h 152"/>
                <a:gd name="T8" fmla="*/ 535 w 193"/>
                <a:gd name="T9" fmla="*/ 186 h 152"/>
                <a:gd name="T10" fmla="*/ 501 w 193"/>
                <a:gd name="T11" fmla="*/ 135 h 152"/>
                <a:gd name="T12" fmla="*/ 493 w 193"/>
                <a:gd name="T13" fmla="*/ 121 h 152"/>
                <a:gd name="T14" fmla="*/ 482 w 193"/>
                <a:gd name="T15" fmla="*/ 14 h 152"/>
                <a:gd name="T16" fmla="*/ 459 w 193"/>
                <a:gd name="T17" fmla="*/ 11 h 152"/>
                <a:gd name="T18" fmla="*/ 410 w 193"/>
                <a:gd name="T19" fmla="*/ 0 h 1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3" h="152">
                  <a:moveTo>
                    <a:pt x="148" y="0"/>
                  </a:moveTo>
                  <a:cubicBezTo>
                    <a:pt x="148" y="0"/>
                    <a:pt x="108" y="70"/>
                    <a:pt x="54" y="102"/>
                  </a:cubicBezTo>
                  <a:cubicBezTo>
                    <a:pt x="0" y="134"/>
                    <a:pt x="20" y="123"/>
                    <a:pt x="20" y="123"/>
                  </a:cubicBezTo>
                  <a:cubicBezTo>
                    <a:pt x="20" y="123"/>
                    <a:pt x="61" y="136"/>
                    <a:pt x="75" y="152"/>
                  </a:cubicBezTo>
                  <a:cubicBezTo>
                    <a:pt x="75" y="152"/>
                    <a:pt x="150" y="69"/>
                    <a:pt x="193" y="67"/>
                  </a:cubicBezTo>
                  <a:cubicBezTo>
                    <a:pt x="181" y="48"/>
                    <a:pt x="181" y="48"/>
                    <a:pt x="181" y="48"/>
                  </a:cubicBezTo>
                  <a:cubicBezTo>
                    <a:pt x="181" y="48"/>
                    <a:pt x="173" y="51"/>
                    <a:pt x="178" y="43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67" y="12"/>
                    <a:pt x="166" y="4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3" name="Freeform 70">
              <a:extLst>
                <a:ext uri="{FF2B5EF4-FFF2-40B4-BE49-F238E27FC236}">
                  <a16:creationId xmlns:a16="http://schemas.microsoft.com/office/drawing/2014/main" id="{FB1D2C28-EE2B-4894-B59D-B5D7910CF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984"/>
              <a:ext cx="163" cy="258"/>
            </a:xfrm>
            <a:custGeom>
              <a:avLst/>
              <a:gdLst>
                <a:gd name="T0" fmla="*/ 0 w 116"/>
                <a:gd name="T1" fmla="*/ 0 h 184"/>
                <a:gd name="T2" fmla="*/ 28 w 116"/>
                <a:gd name="T3" fmla="*/ 419 h 184"/>
                <a:gd name="T4" fmla="*/ 322 w 116"/>
                <a:gd name="T5" fmla="*/ 419 h 184"/>
                <a:gd name="T6" fmla="*/ 322 w 116"/>
                <a:gd name="T7" fmla="*/ 171 h 184"/>
                <a:gd name="T8" fmla="*/ 0 w 116"/>
                <a:gd name="T9" fmla="*/ 0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84">
                  <a:moveTo>
                    <a:pt x="0" y="0"/>
                  </a:moveTo>
                  <a:cubicBezTo>
                    <a:pt x="10" y="152"/>
                    <a:pt x="10" y="152"/>
                    <a:pt x="10" y="152"/>
                  </a:cubicBezTo>
                  <a:cubicBezTo>
                    <a:pt x="10" y="152"/>
                    <a:pt x="78" y="184"/>
                    <a:pt x="116" y="152"/>
                  </a:cubicBezTo>
                  <a:cubicBezTo>
                    <a:pt x="116" y="62"/>
                    <a:pt x="116" y="62"/>
                    <a:pt x="116" y="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4" name="Freeform 71">
              <a:extLst>
                <a:ext uri="{FF2B5EF4-FFF2-40B4-BE49-F238E27FC236}">
                  <a16:creationId xmlns:a16="http://schemas.microsoft.com/office/drawing/2014/main" id="{14CFB9E3-5842-42A6-9072-F307FADEB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259"/>
              <a:ext cx="1282" cy="988"/>
            </a:xfrm>
            <a:custGeom>
              <a:avLst/>
              <a:gdLst>
                <a:gd name="T0" fmla="*/ 787 w 914"/>
                <a:gd name="T1" fmla="*/ 1947 h 704"/>
                <a:gd name="T2" fmla="*/ 0 w 914"/>
                <a:gd name="T3" fmla="*/ 355 h 704"/>
                <a:gd name="T4" fmla="*/ 0 w 914"/>
                <a:gd name="T5" fmla="*/ 118 h 704"/>
                <a:gd name="T6" fmla="*/ 97 w 914"/>
                <a:gd name="T7" fmla="*/ 143 h 704"/>
                <a:gd name="T8" fmla="*/ 84 w 914"/>
                <a:gd name="T9" fmla="*/ 20 h 704"/>
                <a:gd name="T10" fmla="*/ 185 w 914"/>
                <a:gd name="T11" fmla="*/ 20 h 704"/>
                <a:gd name="T12" fmla="*/ 323 w 914"/>
                <a:gd name="T13" fmla="*/ 174 h 704"/>
                <a:gd name="T14" fmla="*/ 382 w 914"/>
                <a:gd name="T15" fmla="*/ 0 h 704"/>
                <a:gd name="T16" fmla="*/ 502 w 914"/>
                <a:gd name="T17" fmla="*/ 0 h 704"/>
                <a:gd name="T18" fmla="*/ 562 w 914"/>
                <a:gd name="T19" fmla="*/ 293 h 704"/>
                <a:gd name="T20" fmla="*/ 966 w 914"/>
                <a:gd name="T21" fmla="*/ 863 h 704"/>
                <a:gd name="T22" fmla="*/ 1000 w 914"/>
                <a:gd name="T23" fmla="*/ 835 h 704"/>
                <a:gd name="T24" fmla="*/ 1490 w 914"/>
                <a:gd name="T25" fmla="*/ 434 h 704"/>
                <a:gd name="T26" fmla="*/ 1808 w 914"/>
                <a:gd name="T27" fmla="*/ 97 h 704"/>
                <a:gd name="T28" fmla="*/ 1975 w 914"/>
                <a:gd name="T29" fmla="*/ 97 h 704"/>
                <a:gd name="T30" fmla="*/ 2027 w 914"/>
                <a:gd name="T31" fmla="*/ 201 h 704"/>
                <a:gd name="T32" fmla="*/ 2254 w 914"/>
                <a:gd name="T33" fmla="*/ 67 h 704"/>
                <a:gd name="T34" fmla="*/ 2345 w 914"/>
                <a:gd name="T35" fmla="*/ 67 h 704"/>
                <a:gd name="T36" fmla="*/ 2373 w 914"/>
                <a:gd name="T37" fmla="*/ 152 h 704"/>
                <a:gd name="T38" fmla="*/ 2522 w 914"/>
                <a:gd name="T39" fmla="*/ 152 h 704"/>
                <a:gd name="T40" fmla="*/ 2522 w 914"/>
                <a:gd name="T41" fmla="*/ 376 h 704"/>
                <a:gd name="T42" fmla="*/ 1924 w 914"/>
                <a:gd name="T43" fmla="*/ 450 h 704"/>
                <a:gd name="T44" fmla="*/ 1070 w 914"/>
                <a:gd name="T45" fmla="*/ 1161 h 704"/>
                <a:gd name="T46" fmla="*/ 1090 w 914"/>
                <a:gd name="T47" fmla="*/ 1747 h 704"/>
                <a:gd name="T48" fmla="*/ 787 w 914"/>
                <a:gd name="T49" fmla="*/ 1947 h 7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14" h="704">
                  <a:moveTo>
                    <a:pt x="285" y="704"/>
                  </a:moveTo>
                  <a:cubicBezTo>
                    <a:pt x="285" y="704"/>
                    <a:pt x="309" y="96"/>
                    <a:pt x="0" y="12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22" y="46"/>
                    <a:pt x="35" y="52"/>
                  </a:cubicBezTo>
                  <a:cubicBezTo>
                    <a:pt x="47" y="57"/>
                    <a:pt x="64" y="58"/>
                    <a:pt x="31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7" y="7"/>
                    <a:pt x="92" y="64"/>
                    <a:pt x="117" y="63"/>
                  </a:cubicBezTo>
                  <a:cubicBezTo>
                    <a:pt x="141" y="62"/>
                    <a:pt x="138" y="0"/>
                    <a:pt x="138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2" y="0"/>
                    <a:pt x="185" y="70"/>
                    <a:pt x="204" y="106"/>
                  </a:cubicBezTo>
                  <a:cubicBezTo>
                    <a:pt x="225" y="145"/>
                    <a:pt x="295" y="316"/>
                    <a:pt x="350" y="312"/>
                  </a:cubicBezTo>
                  <a:cubicBezTo>
                    <a:pt x="350" y="312"/>
                    <a:pt x="357" y="308"/>
                    <a:pt x="362" y="302"/>
                  </a:cubicBezTo>
                  <a:cubicBezTo>
                    <a:pt x="366" y="297"/>
                    <a:pt x="412" y="193"/>
                    <a:pt x="540" y="157"/>
                  </a:cubicBezTo>
                  <a:cubicBezTo>
                    <a:pt x="613" y="136"/>
                    <a:pt x="652" y="107"/>
                    <a:pt x="655" y="35"/>
                  </a:cubicBezTo>
                  <a:cubicBezTo>
                    <a:pt x="716" y="35"/>
                    <a:pt x="716" y="35"/>
                    <a:pt x="716" y="35"/>
                  </a:cubicBezTo>
                  <a:cubicBezTo>
                    <a:pt x="716" y="35"/>
                    <a:pt x="710" y="71"/>
                    <a:pt x="734" y="73"/>
                  </a:cubicBezTo>
                  <a:cubicBezTo>
                    <a:pt x="758" y="75"/>
                    <a:pt x="814" y="66"/>
                    <a:pt x="817" y="24"/>
                  </a:cubicBezTo>
                  <a:cubicBezTo>
                    <a:pt x="850" y="24"/>
                    <a:pt x="850" y="24"/>
                    <a:pt x="850" y="24"/>
                  </a:cubicBezTo>
                  <a:cubicBezTo>
                    <a:pt x="850" y="24"/>
                    <a:pt x="842" y="51"/>
                    <a:pt x="860" y="55"/>
                  </a:cubicBezTo>
                  <a:cubicBezTo>
                    <a:pt x="878" y="58"/>
                    <a:pt x="914" y="55"/>
                    <a:pt x="914" y="55"/>
                  </a:cubicBezTo>
                  <a:cubicBezTo>
                    <a:pt x="914" y="136"/>
                    <a:pt x="914" y="136"/>
                    <a:pt x="914" y="136"/>
                  </a:cubicBezTo>
                  <a:cubicBezTo>
                    <a:pt x="914" y="136"/>
                    <a:pt x="778" y="131"/>
                    <a:pt x="697" y="163"/>
                  </a:cubicBezTo>
                  <a:cubicBezTo>
                    <a:pt x="616" y="196"/>
                    <a:pt x="426" y="250"/>
                    <a:pt x="388" y="420"/>
                  </a:cubicBezTo>
                  <a:cubicBezTo>
                    <a:pt x="350" y="590"/>
                    <a:pt x="395" y="632"/>
                    <a:pt x="395" y="632"/>
                  </a:cubicBezTo>
                  <a:lnTo>
                    <a:pt x="285" y="704"/>
                  </a:ln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5" name="Freeform 72">
              <a:extLst>
                <a:ext uri="{FF2B5EF4-FFF2-40B4-BE49-F238E27FC236}">
                  <a16:creationId xmlns:a16="http://schemas.microsoft.com/office/drawing/2014/main" id="{BB8FD626-737F-4232-9DB2-B5702803F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2014"/>
              <a:ext cx="1217" cy="1253"/>
            </a:xfrm>
            <a:custGeom>
              <a:avLst/>
              <a:gdLst>
                <a:gd name="T0" fmla="*/ 993 w 868"/>
                <a:gd name="T1" fmla="*/ 303 h 893"/>
                <a:gd name="T2" fmla="*/ 845 w 868"/>
                <a:gd name="T3" fmla="*/ 253 h 893"/>
                <a:gd name="T4" fmla="*/ 275 w 868"/>
                <a:gd name="T5" fmla="*/ 434 h 893"/>
                <a:gd name="T6" fmla="*/ 259 w 868"/>
                <a:gd name="T7" fmla="*/ 1368 h 893"/>
                <a:gd name="T8" fmla="*/ 269 w 868"/>
                <a:gd name="T9" fmla="*/ 1486 h 893"/>
                <a:gd name="T10" fmla="*/ 690 w 868"/>
                <a:gd name="T11" fmla="*/ 2126 h 893"/>
                <a:gd name="T12" fmla="*/ 1561 w 868"/>
                <a:gd name="T13" fmla="*/ 2398 h 893"/>
                <a:gd name="T14" fmla="*/ 2050 w 868"/>
                <a:gd name="T15" fmla="*/ 2075 h 893"/>
                <a:gd name="T16" fmla="*/ 1932 w 868"/>
                <a:gd name="T17" fmla="*/ 612 h 893"/>
                <a:gd name="T18" fmla="*/ 1921 w 868"/>
                <a:gd name="T19" fmla="*/ 502 h 893"/>
                <a:gd name="T20" fmla="*/ 1373 w 868"/>
                <a:gd name="T21" fmla="*/ 94 h 893"/>
                <a:gd name="T22" fmla="*/ 993 w 868"/>
                <a:gd name="T23" fmla="*/ 303 h 8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68" h="893">
                  <a:moveTo>
                    <a:pt x="360" y="110"/>
                  </a:moveTo>
                  <a:cubicBezTo>
                    <a:pt x="360" y="110"/>
                    <a:pt x="326" y="104"/>
                    <a:pt x="307" y="91"/>
                  </a:cubicBezTo>
                  <a:cubicBezTo>
                    <a:pt x="288" y="78"/>
                    <a:pt x="199" y="42"/>
                    <a:pt x="100" y="157"/>
                  </a:cubicBezTo>
                  <a:cubicBezTo>
                    <a:pt x="0" y="271"/>
                    <a:pt x="83" y="487"/>
                    <a:pt x="94" y="495"/>
                  </a:cubicBezTo>
                  <a:cubicBezTo>
                    <a:pt x="94" y="495"/>
                    <a:pt x="87" y="521"/>
                    <a:pt x="98" y="538"/>
                  </a:cubicBezTo>
                  <a:cubicBezTo>
                    <a:pt x="98" y="538"/>
                    <a:pt x="22" y="671"/>
                    <a:pt x="250" y="770"/>
                  </a:cubicBezTo>
                  <a:cubicBezTo>
                    <a:pt x="405" y="838"/>
                    <a:pt x="513" y="851"/>
                    <a:pt x="566" y="868"/>
                  </a:cubicBezTo>
                  <a:cubicBezTo>
                    <a:pt x="619" y="885"/>
                    <a:pt x="739" y="893"/>
                    <a:pt x="744" y="751"/>
                  </a:cubicBezTo>
                  <a:cubicBezTo>
                    <a:pt x="748" y="610"/>
                    <a:pt x="868" y="298"/>
                    <a:pt x="701" y="222"/>
                  </a:cubicBezTo>
                  <a:cubicBezTo>
                    <a:pt x="701" y="222"/>
                    <a:pt x="710" y="193"/>
                    <a:pt x="697" y="182"/>
                  </a:cubicBezTo>
                  <a:cubicBezTo>
                    <a:pt x="697" y="182"/>
                    <a:pt x="705" y="0"/>
                    <a:pt x="498" y="34"/>
                  </a:cubicBezTo>
                  <a:cubicBezTo>
                    <a:pt x="498" y="34"/>
                    <a:pt x="426" y="49"/>
                    <a:pt x="360" y="110"/>
                  </a:cubicBezTo>
                  <a:close/>
                </a:path>
              </a:pathLst>
            </a:custGeom>
            <a:solidFill>
              <a:srgbClr val="EE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6" name="Freeform 73">
              <a:extLst>
                <a:ext uri="{FF2B5EF4-FFF2-40B4-BE49-F238E27FC236}">
                  <a16:creationId xmlns:a16="http://schemas.microsoft.com/office/drawing/2014/main" id="{D15FFF9F-AF3B-4D68-B0E5-5C51CC560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129"/>
              <a:ext cx="855" cy="1075"/>
            </a:xfrm>
            <a:custGeom>
              <a:avLst/>
              <a:gdLst>
                <a:gd name="T0" fmla="*/ 425 w 610"/>
                <a:gd name="T1" fmla="*/ 67 h 766"/>
                <a:gd name="T2" fmla="*/ 28 w 610"/>
                <a:gd name="T3" fmla="*/ 786 h 766"/>
                <a:gd name="T4" fmla="*/ 212 w 610"/>
                <a:gd name="T5" fmla="*/ 1100 h 766"/>
                <a:gd name="T6" fmla="*/ 446 w 610"/>
                <a:gd name="T7" fmla="*/ 1166 h 766"/>
                <a:gd name="T8" fmla="*/ 200 w 610"/>
                <a:gd name="T9" fmla="*/ 1201 h 766"/>
                <a:gd name="T10" fmla="*/ 540 w 610"/>
                <a:gd name="T11" fmla="*/ 1781 h 766"/>
                <a:gd name="T12" fmla="*/ 1311 w 610"/>
                <a:gd name="T13" fmla="*/ 1989 h 766"/>
                <a:gd name="T14" fmla="*/ 1561 w 610"/>
                <a:gd name="T15" fmla="*/ 1836 h 766"/>
                <a:gd name="T16" fmla="*/ 1019 w 610"/>
                <a:gd name="T17" fmla="*/ 152 h 766"/>
                <a:gd name="T18" fmla="*/ 950 w 610"/>
                <a:gd name="T19" fmla="*/ 74 h 766"/>
                <a:gd name="T20" fmla="*/ 851 w 610"/>
                <a:gd name="T21" fmla="*/ 102 h 766"/>
                <a:gd name="T22" fmla="*/ 821 w 610"/>
                <a:gd name="T23" fmla="*/ 385 h 766"/>
                <a:gd name="T24" fmla="*/ 615 w 610"/>
                <a:gd name="T25" fmla="*/ 1054 h 766"/>
                <a:gd name="T26" fmla="*/ 664 w 610"/>
                <a:gd name="T27" fmla="*/ 724 h 766"/>
                <a:gd name="T28" fmla="*/ 727 w 610"/>
                <a:gd name="T29" fmla="*/ 180 h 766"/>
                <a:gd name="T30" fmla="*/ 425 w 610"/>
                <a:gd name="T31" fmla="*/ 67 h 7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10" h="766">
                  <a:moveTo>
                    <a:pt x="154" y="24"/>
                  </a:moveTo>
                  <a:cubicBezTo>
                    <a:pt x="71" y="43"/>
                    <a:pt x="0" y="125"/>
                    <a:pt x="10" y="284"/>
                  </a:cubicBezTo>
                  <a:cubicBezTo>
                    <a:pt x="18" y="414"/>
                    <a:pt x="68" y="399"/>
                    <a:pt x="77" y="398"/>
                  </a:cubicBezTo>
                  <a:cubicBezTo>
                    <a:pt x="118" y="397"/>
                    <a:pt x="146" y="400"/>
                    <a:pt x="162" y="422"/>
                  </a:cubicBezTo>
                  <a:cubicBezTo>
                    <a:pt x="162" y="422"/>
                    <a:pt x="112" y="398"/>
                    <a:pt x="73" y="435"/>
                  </a:cubicBezTo>
                  <a:cubicBezTo>
                    <a:pt x="33" y="473"/>
                    <a:pt x="48" y="598"/>
                    <a:pt x="196" y="644"/>
                  </a:cubicBezTo>
                  <a:cubicBezTo>
                    <a:pt x="344" y="691"/>
                    <a:pt x="427" y="706"/>
                    <a:pt x="476" y="720"/>
                  </a:cubicBezTo>
                  <a:cubicBezTo>
                    <a:pt x="526" y="735"/>
                    <a:pt x="610" y="766"/>
                    <a:pt x="567" y="664"/>
                  </a:cubicBezTo>
                  <a:cubicBezTo>
                    <a:pt x="524" y="563"/>
                    <a:pt x="307" y="314"/>
                    <a:pt x="370" y="55"/>
                  </a:cubicBezTo>
                  <a:cubicBezTo>
                    <a:pt x="370" y="55"/>
                    <a:pt x="369" y="33"/>
                    <a:pt x="345" y="27"/>
                  </a:cubicBezTo>
                  <a:cubicBezTo>
                    <a:pt x="321" y="20"/>
                    <a:pt x="309" y="37"/>
                    <a:pt x="309" y="37"/>
                  </a:cubicBezTo>
                  <a:cubicBezTo>
                    <a:pt x="309" y="37"/>
                    <a:pt x="296" y="90"/>
                    <a:pt x="298" y="139"/>
                  </a:cubicBezTo>
                  <a:cubicBezTo>
                    <a:pt x="300" y="188"/>
                    <a:pt x="219" y="330"/>
                    <a:pt x="223" y="381"/>
                  </a:cubicBezTo>
                  <a:cubicBezTo>
                    <a:pt x="223" y="381"/>
                    <a:pt x="218" y="300"/>
                    <a:pt x="241" y="262"/>
                  </a:cubicBezTo>
                  <a:cubicBezTo>
                    <a:pt x="264" y="224"/>
                    <a:pt x="304" y="115"/>
                    <a:pt x="264" y="65"/>
                  </a:cubicBezTo>
                  <a:cubicBezTo>
                    <a:pt x="211" y="0"/>
                    <a:pt x="154" y="24"/>
                    <a:pt x="154" y="24"/>
                  </a:cubicBezTo>
                  <a:close/>
                </a:path>
              </a:pathLst>
            </a:custGeom>
            <a:solidFill>
              <a:srgbClr val="AB0B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7" name="Freeform 74">
              <a:extLst>
                <a:ext uri="{FF2B5EF4-FFF2-40B4-BE49-F238E27FC236}">
                  <a16:creationId xmlns:a16="http://schemas.microsoft.com/office/drawing/2014/main" id="{8DB676E9-A162-4626-8A11-121CF29C0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2015"/>
              <a:ext cx="527" cy="1028"/>
            </a:xfrm>
            <a:custGeom>
              <a:avLst/>
              <a:gdLst>
                <a:gd name="T0" fmla="*/ 485 w 376"/>
                <a:gd name="T1" fmla="*/ 753 h 732"/>
                <a:gd name="T2" fmla="*/ 597 w 376"/>
                <a:gd name="T3" fmla="*/ 611 h 732"/>
                <a:gd name="T4" fmla="*/ 666 w 376"/>
                <a:gd name="T5" fmla="*/ 361 h 732"/>
                <a:gd name="T6" fmla="*/ 88 w 376"/>
                <a:gd name="T7" fmla="*/ 184 h 732"/>
                <a:gd name="T8" fmla="*/ 70 w 376"/>
                <a:gd name="T9" fmla="*/ 382 h 732"/>
                <a:gd name="T10" fmla="*/ 80 w 376"/>
                <a:gd name="T11" fmla="*/ 829 h 732"/>
                <a:gd name="T12" fmla="*/ 362 w 376"/>
                <a:gd name="T13" fmla="*/ 712 h 732"/>
                <a:gd name="T14" fmla="*/ 143 w 376"/>
                <a:gd name="T15" fmla="*/ 830 h 732"/>
                <a:gd name="T16" fmla="*/ 322 w 376"/>
                <a:gd name="T17" fmla="*/ 1389 h 732"/>
                <a:gd name="T18" fmla="*/ 729 w 376"/>
                <a:gd name="T19" fmla="*/ 2015 h 732"/>
                <a:gd name="T20" fmla="*/ 725 w 376"/>
                <a:gd name="T21" fmla="*/ 670 h 732"/>
                <a:gd name="T22" fmla="*/ 485 w 376"/>
                <a:gd name="T23" fmla="*/ 753 h 7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6" h="732">
                  <a:moveTo>
                    <a:pt x="176" y="272"/>
                  </a:moveTo>
                  <a:cubicBezTo>
                    <a:pt x="176" y="272"/>
                    <a:pt x="194" y="235"/>
                    <a:pt x="217" y="221"/>
                  </a:cubicBezTo>
                  <a:cubicBezTo>
                    <a:pt x="240" y="208"/>
                    <a:pt x="253" y="167"/>
                    <a:pt x="242" y="130"/>
                  </a:cubicBezTo>
                  <a:cubicBezTo>
                    <a:pt x="231" y="92"/>
                    <a:pt x="159" y="0"/>
                    <a:pt x="32" y="66"/>
                  </a:cubicBezTo>
                  <a:cubicBezTo>
                    <a:pt x="32" y="66"/>
                    <a:pt x="32" y="121"/>
                    <a:pt x="26" y="138"/>
                  </a:cubicBezTo>
                  <a:cubicBezTo>
                    <a:pt x="21" y="155"/>
                    <a:pt x="0" y="299"/>
                    <a:pt x="29" y="299"/>
                  </a:cubicBezTo>
                  <a:cubicBezTo>
                    <a:pt x="39" y="299"/>
                    <a:pt x="73" y="231"/>
                    <a:pt x="131" y="257"/>
                  </a:cubicBezTo>
                  <a:cubicBezTo>
                    <a:pt x="131" y="257"/>
                    <a:pt x="81" y="251"/>
                    <a:pt x="52" y="300"/>
                  </a:cubicBezTo>
                  <a:cubicBezTo>
                    <a:pt x="22" y="348"/>
                    <a:pt x="58" y="436"/>
                    <a:pt x="117" y="501"/>
                  </a:cubicBezTo>
                  <a:cubicBezTo>
                    <a:pt x="211" y="605"/>
                    <a:pt x="213" y="732"/>
                    <a:pt x="265" y="728"/>
                  </a:cubicBezTo>
                  <a:cubicBezTo>
                    <a:pt x="317" y="724"/>
                    <a:pt x="376" y="375"/>
                    <a:pt x="263" y="242"/>
                  </a:cubicBezTo>
                  <a:cubicBezTo>
                    <a:pt x="246" y="222"/>
                    <a:pt x="200" y="232"/>
                    <a:pt x="176" y="272"/>
                  </a:cubicBezTo>
                  <a:close/>
                </a:path>
              </a:pathLst>
            </a:custGeom>
            <a:solidFill>
              <a:srgbClr val="AB0B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8" name="Freeform 75">
              <a:extLst>
                <a:ext uri="{FF2B5EF4-FFF2-40B4-BE49-F238E27FC236}">
                  <a16:creationId xmlns:a16="http://schemas.microsoft.com/office/drawing/2014/main" id="{13904CDB-9203-4774-B45C-10AA633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221"/>
              <a:ext cx="156" cy="93"/>
            </a:xfrm>
            <a:custGeom>
              <a:avLst/>
              <a:gdLst>
                <a:gd name="T0" fmla="*/ 297 w 111"/>
                <a:gd name="T1" fmla="*/ 42 h 66"/>
                <a:gd name="T2" fmla="*/ 177 w 111"/>
                <a:gd name="T3" fmla="*/ 156 h 66"/>
                <a:gd name="T4" fmla="*/ 11 w 111"/>
                <a:gd name="T5" fmla="*/ 140 h 66"/>
                <a:gd name="T6" fmla="*/ 131 w 111"/>
                <a:gd name="T7" fmla="*/ 25 h 66"/>
                <a:gd name="T8" fmla="*/ 297 w 111"/>
                <a:gd name="T9" fmla="*/ 42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66">
                  <a:moveTo>
                    <a:pt x="107" y="15"/>
                  </a:moveTo>
                  <a:cubicBezTo>
                    <a:pt x="111" y="28"/>
                    <a:pt x="92" y="47"/>
                    <a:pt x="64" y="56"/>
                  </a:cubicBezTo>
                  <a:cubicBezTo>
                    <a:pt x="35" y="66"/>
                    <a:pt x="8" y="63"/>
                    <a:pt x="4" y="50"/>
                  </a:cubicBezTo>
                  <a:cubicBezTo>
                    <a:pt x="0" y="37"/>
                    <a:pt x="19" y="19"/>
                    <a:pt x="47" y="9"/>
                  </a:cubicBezTo>
                  <a:cubicBezTo>
                    <a:pt x="76" y="0"/>
                    <a:pt x="103" y="2"/>
                    <a:pt x="107" y="15"/>
                  </a:cubicBezTo>
                  <a:close/>
                </a:path>
              </a:pathLst>
            </a:custGeom>
            <a:solidFill>
              <a:srgbClr val="7A0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9" name="Freeform 76">
              <a:extLst>
                <a:ext uri="{FF2B5EF4-FFF2-40B4-BE49-F238E27FC236}">
                  <a16:creationId xmlns:a16="http://schemas.microsoft.com/office/drawing/2014/main" id="{D59DDB64-6130-4E9F-9A8C-2A5B54963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592"/>
              <a:ext cx="171" cy="74"/>
            </a:xfrm>
            <a:custGeom>
              <a:avLst/>
              <a:gdLst>
                <a:gd name="T0" fmla="*/ 329 w 122"/>
                <a:gd name="T1" fmla="*/ 43 h 53"/>
                <a:gd name="T2" fmla="*/ 179 w 122"/>
                <a:gd name="T3" fmla="*/ 128 h 53"/>
                <a:gd name="T4" fmla="*/ 6 w 122"/>
                <a:gd name="T5" fmla="*/ 98 h 53"/>
                <a:gd name="T6" fmla="*/ 157 w 122"/>
                <a:gd name="T7" fmla="*/ 14 h 53"/>
                <a:gd name="T8" fmla="*/ 329 w 122"/>
                <a:gd name="T9" fmla="*/ 4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53">
                  <a:moveTo>
                    <a:pt x="120" y="16"/>
                  </a:moveTo>
                  <a:cubicBezTo>
                    <a:pt x="122" y="28"/>
                    <a:pt x="97" y="42"/>
                    <a:pt x="65" y="47"/>
                  </a:cubicBezTo>
                  <a:cubicBezTo>
                    <a:pt x="32" y="53"/>
                    <a:pt x="4" y="48"/>
                    <a:pt x="2" y="36"/>
                  </a:cubicBezTo>
                  <a:cubicBezTo>
                    <a:pt x="0" y="24"/>
                    <a:pt x="25" y="11"/>
                    <a:pt x="57" y="5"/>
                  </a:cubicBezTo>
                  <a:cubicBezTo>
                    <a:pt x="90" y="0"/>
                    <a:pt x="118" y="5"/>
                    <a:pt x="120" y="16"/>
                  </a:cubicBezTo>
                  <a:close/>
                </a:path>
              </a:pathLst>
            </a:custGeom>
            <a:solidFill>
              <a:srgbClr val="7A0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0" name="Freeform 77">
              <a:extLst>
                <a:ext uri="{FF2B5EF4-FFF2-40B4-BE49-F238E27FC236}">
                  <a16:creationId xmlns:a16="http://schemas.microsoft.com/office/drawing/2014/main" id="{C5637BAA-072F-4E45-970E-6C8697805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2101"/>
              <a:ext cx="78" cy="59"/>
            </a:xfrm>
            <a:custGeom>
              <a:avLst/>
              <a:gdLst>
                <a:gd name="T0" fmla="*/ 139 w 56"/>
                <a:gd name="T1" fmla="*/ 101 h 42"/>
                <a:gd name="T2" fmla="*/ 56 w 56"/>
                <a:gd name="T3" fmla="*/ 89 h 42"/>
                <a:gd name="T4" fmla="*/ 11 w 56"/>
                <a:gd name="T5" fmla="*/ 15 h 42"/>
                <a:gd name="T6" fmla="*/ 95 w 56"/>
                <a:gd name="T7" fmla="*/ 28 h 42"/>
                <a:gd name="T8" fmla="*/ 139 w 56"/>
                <a:gd name="T9" fmla="*/ 10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2">
                  <a:moveTo>
                    <a:pt x="52" y="36"/>
                  </a:moveTo>
                  <a:cubicBezTo>
                    <a:pt x="48" y="42"/>
                    <a:pt x="34" y="40"/>
                    <a:pt x="21" y="32"/>
                  </a:cubicBezTo>
                  <a:cubicBezTo>
                    <a:pt x="8" y="24"/>
                    <a:pt x="0" y="12"/>
                    <a:pt x="4" y="6"/>
                  </a:cubicBezTo>
                  <a:cubicBezTo>
                    <a:pt x="8" y="0"/>
                    <a:pt x="21" y="2"/>
                    <a:pt x="35" y="10"/>
                  </a:cubicBezTo>
                  <a:cubicBezTo>
                    <a:pt x="48" y="18"/>
                    <a:pt x="56" y="30"/>
                    <a:pt x="52" y="36"/>
                  </a:cubicBezTo>
                  <a:close/>
                </a:path>
              </a:pathLst>
            </a:custGeom>
            <a:solidFill>
              <a:srgbClr val="7A0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1" name="Freeform 78">
              <a:extLst>
                <a:ext uri="{FF2B5EF4-FFF2-40B4-BE49-F238E27FC236}">
                  <a16:creationId xmlns:a16="http://schemas.microsoft.com/office/drawing/2014/main" id="{CC51462D-2DE5-4E76-A1B7-70348A5E5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207"/>
              <a:ext cx="45" cy="69"/>
            </a:xfrm>
            <a:custGeom>
              <a:avLst/>
              <a:gdLst>
                <a:gd name="T0" fmla="*/ 77 w 32"/>
                <a:gd name="T1" fmla="*/ 59 h 49"/>
                <a:gd name="T2" fmla="*/ 63 w 32"/>
                <a:gd name="T3" fmla="*/ 131 h 49"/>
                <a:gd name="T4" fmla="*/ 11 w 32"/>
                <a:gd name="T5" fmla="*/ 77 h 49"/>
                <a:gd name="T6" fmla="*/ 25 w 32"/>
                <a:gd name="T7" fmla="*/ 6 h 49"/>
                <a:gd name="T8" fmla="*/ 77 w 32"/>
                <a:gd name="T9" fmla="*/ 5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9">
                  <a:moveTo>
                    <a:pt x="28" y="21"/>
                  </a:moveTo>
                  <a:cubicBezTo>
                    <a:pt x="32" y="33"/>
                    <a:pt x="30" y="45"/>
                    <a:pt x="23" y="47"/>
                  </a:cubicBezTo>
                  <a:cubicBezTo>
                    <a:pt x="17" y="49"/>
                    <a:pt x="8" y="41"/>
                    <a:pt x="4" y="28"/>
                  </a:cubicBezTo>
                  <a:cubicBezTo>
                    <a:pt x="0" y="16"/>
                    <a:pt x="2" y="4"/>
                    <a:pt x="9" y="2"/>
                  </a:cubicBezTo>
                  <a:cubicBezTo>
                    <a:pt x="15" y="0"/>
                    <a:pt x="24" y="8"/>
                    <a:pt x="28" y="21"/>
                  </a:cubicBezTo>
                  <a:close/>
                </a:path>
              </a:pathLst>
            </a:custGeom>
            <a:solidFill>
              <a:srgbClr val="7A0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2" name="Freeform 79">
              <a:extLst>
                <a:ext uri="{FF2B5EF4-FFF2-40B4-BE49-F238E27FC236}">
                  <a16:creationId xmlns:a16="http://schemas.microsoft.com/office/drawing/2014/main" id="{89909F4F-6865-4FDE-A8DC-AE97921BA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17"/>
              <a:ext cx="35" cy="54"/>
            </a:xfrm>
            <a:custGeom>
              <a:avLst/>
              <a:gdLst>
                <a:gd name="T0" fmla="*/ 60 w 25"/>
                <a:gd name="T1" fmla="*/ 47 h 38"/>
                <a:gd name="T2" fmla="*/ 49 w 25"/>
                <a:gd name="T3" fmla="*/ 102 h 38"/>
                <a:gd name="T4" fmla="*/ 8 w 25"/>
                <a:gd name="T5" fmla="*/ 63 h 38"/>
                <a:gd name="T6" fmla="*/ 20 w 25"/>
                <a:gd name="T7" fmla="*/ 1 h 38"/>
                <a:gd name="T8" fmla="*/ 60 w 25"/>
                <a:gd name="T9" fmla="*/ 47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8">
                  <a:moveTo>
                    <a:pt x="22" y="16"/>
                  </a:moveTo>
                  <a:cubicBezTo>
                    <a:pt x="25" y="25"/>
                    <a:pt x="23" y="34"/>
                    <a:pt x="18" y="36"/>
                  </a:cubicBezTo>
                  <a:cubicBezTo>
                    <a:pt x="13" y="38"/>
                    <a:pt x="6" y="31"/>
                    <a:pt x="3" y="22"/>
                  </a:cubicBezTo>
                  <a:cubicBezTo>
                    <a:pt x="0" y="12"/>
                    <a:pt x="2" y="3"/>
                    <a:pt x="7" y="1"/>
                  </a:cubicBezTo>
                  <a:cubicBezTo>
                    <a:pt x="12" y="0"/>
                    <a:pt x="19" y="6"/>
                    <a:pt x="22" y="16"/>
                  </a:cubicBezTo>
                  <a:close/>
                </a:path>
              </a:pathLst>
            </a:custGeom>
            <a:solidFill>
              <a:srgbClr val="6309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3" name="Freeform 80">
              <a:extLst>
                <a:ext uri="{FF2B5EF4-FFF2-40B4-BE49-F238E27FC236}">
                  <a16:creationId xmlns:a16="http://schemas.microsoft.com/office/drawing/2014/main" id="{35F3F2D1-385F-49A8-884F-61C04E934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000"/>
              <a:ext cx="222" cy="207"/>
            </a:xfrm>
            <a:custGeom>
              <a:avLst/>
              <a:gdLst>
                <a:gd name="T0" fmla="*/ 14 w 158"/>
                <a:gd name="T1" fmla="*/ 320 h 148"/>
                <a:gd name="T2" fmla="*/ 114 w 158"/>
                <a:gd name="T3" fmla="*/ 98 h 148"/>
                <a:gd name="T4" fmla="*/ 438 w 158"/>
                <a:gd name="T5" fmla="*/ 98 h 148"/>
                <a:gd name="T6" fmla="*/ 274 w 158"/>
                <a:gd name="T7" fmla="*/ 406 h 148"/>
                <a:gd name="T8" fmla="*/ 14 w 158"/>
                <a:gd name="T9" fmla="*/ 32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148">
                  <a:moveTo>
                    <a:pt x="5" y="117"/>
                  </a:moveTo>
                  <a:cubicBezTo>
                    <a:pt x="0" y="120"/>
                    <a:pt x="16" y="89"/>
                    <a:pt x="41" y="36"/>
                  </a:cubicBezTo>
                  <a:cubicBezTo>
                    <a:pt x="41" y="36"/>
                    <a:pt x="125" y="0"/>
                    <a:pt x="158" y="36"/>
                  </a:cubicBezTo>
                  <a:cubicBezTo>
                    <a:pt x="158" y="36"/>
                    <a:pt x="115" y="88"/>
                    <a:pt x="99" y="148"/>
                  </a:cubicBezTo>
                  <a:cubicBezTo>
                    <a:pt x="99" y="148"/>
                    <a:pt x="66" y="85"/>
                    <a:pt x="5" y="117"/>
                  </a:cubicBez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4" name="Oval 81">
              <a:extLst>
                <a:ext uri="{FF2B5EF4-FFF2-40B4-BE49-F238E27FC236}">
                  <a16:creationId xmlns:a16="http://schemas.microsoft.com/office/drawing/2014/main" id="{CFD20425-A3FB-4DA1-82F2-BD13099A2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5" y="1336"/>
              <a:ext cx="49" cy="114"/>
            </a:xfrm>
            <a:prstGeom prst="ellipse">
              <a:avLst/>
            </a:prstGeom>
            <a:solidFill>
              <a:srgbClr val="BDD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5" name="Oval 82">
              <a:extLst>
                <a:ext uri="{FF2B5EF4-FFF2-40B4-BE49-F238E27FC236}">
                  <a16:creationId xmlns:a16="http://schemas.microsoft.com/office/drawing/2014/main" id="{BA2509DF-1507-4B5F-B9E2-C5EEF6701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1344"/>
              <a:ext cx="36" cy="94"/>
            </a:xfrm>
            <a:prstGeom prst="ellipse">
              <a:avLst/>
            </a:pr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6" name="Oval 83">
              <a:extLst>
                <a:ext uri="{FF2B5EF4-FFF2-40B4-BE49-F238E27FC236}">
                  <a16:creationId xmlns:a16="http://schemas.microsoft.com/office/drawing/2014/main" id="{14FEE429-8183-4A8D-8E23-436B8CB56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" y="1287"/>
              <a:ext cx="46" cy="14"/>
            </a:xfrm>
            <a:prstGeom prst="ellipse">
              <a:avLst/>
            </a:prstGeom>
            <a:solidFill>
              <a:srgbClr val="BDD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7" name="Oval 84">
              <a:extLst>
                <a:ext uri="{FF2B5EF4-FFF2-40B4-BE49-F238E27FC236}">
                  <a16:creationId xmlns:a16="http://schemas.microsoft.com/office/drawing/2014/main" id="{44040EF4-7075-4394-92A0-3F2C2BBCC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1" y="1290"/>
              <a:ext cx="32" cy="7"/>
            </a:xfrm>
            <a:prstGeom prst="ellipse">
              <a:avLst/>
            </a:pr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8" name="Freeform 85">
              <a:extLst>
                <a:ext uri="{FF2B5EF4-FFF2-40B4-BE49-F238E27FC236}">
                  <a16:creationId xmlns:a16="http://schemas.microsoft.com/office/drawing/2014/main" id="{C1FF4E10-C187-46B2-80D0-48B415606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290"/>
              <a:ext cx="85" cy="35"/>
            </a:xfrm>
            <a:custGeom>
              <a:avLst/>
              <a:gdLst>
                <a:gd name="T0" fmla="*/ 164 w 61"/>
                <a:gd name="T1" fmla="*/ 34 h 25"/>
                <a:gd name="T2" fmla="*/ 84 w 61"/>
                <a:gd name="T3" fmla="*/ 69 h 25"/>
                <a:gd name="T4" fmla="*/ 0 w 61"/>
                <a:gd name="T5" fmla="*/ 34 h 25"/>
                <a:gd name="T6" fmla="*/ 84 w 61"/>
                <a:gd name="T7" fmla="*/ 0 h 25"/>
                <a:gd name="T8" fmla="*/ 164 w 61"/>
                <a:gd name="T9" fmla="*/ 3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5">
                  <a:moveTo>
                    <a:pt x="61" y="12"/>
                  </a:moveTo>
                  <a:cubicBezTo>
                    <a:pt x="61" y="19"/>
                    <a:pt x="47" y="24"/>
                    <a:pt x="31" y="25"/>
                  </a:cubicBezTo>
                  <a:cubicBezTo>
                    <a:pt x="14" y="25"/>
                    <a:pt x="0" y="19"/>
                    <a:pt x="0" y="12"/>
                  </a:cubicBezTo>
                  <a:cubicBezTo>
                    <a:pt x="0" y="6"/>
                    <a:pt x="14" y="0"/>
                    <a:pt x="31" y="0"/>
                  </a:cubicBezTo>
                  <a:cubicBezTo>
                    <a:pt x="47" y="0"/>
                    <a:pt x="61" y="5"/>
                    <a:pt x="61" y="12"/>
                  </a:cubicBezTo>
                  <a:close/>
                </a:path>
              </a:pathLst>
            </a:custGeom>
            <a:solidFill>
              <a:srgbClr val="BDD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9" name="Oval 86">
              <a:extLst>
                <a:ext uri="{FF2B5EF4-FFF2-40B4-BE49-F238E27FC236}">
                  <a16:creationId xmlns:a16="http://schemas.microsoft.com/office/drawing/2014/main" id="{5C07B6B2-D2BB-4DD4-A026-7D9806309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4" y="1297"/>
              <a:ext cx="71" cy="21"/>
            </a:xfrm>
            <a:prstGeom prst="ellipse">
              <a:avLst/>
            </a:pr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0" name="Oval 87">
              <a:extLst>
                <a:ext uri="{FF2B5EF4-FFF2-40B4-BE49-F238E27FC236}">
                  <a16:creationId xmlns:a16="http://schemas.microsoft.com/office/drawing/2014/main" id="{EF0E3991-E954-421D-BF75-BB1FD8DE1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1" y="1249"/>
              <a:ext cx="63" cy="19"/>
            </a:xfrm>
            <a:prstGeom prst="ellipse">
              <a:avLst/>
            </a:prstGeom>
            <a:solidFill>
              <a:srgbClr val="BDD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1" name="Oval 88">
              <a:extLst>
                <a:ext uri="{FF2B5EF4-FFF2-40B4-BE49-F238E27FC236}">
                  <a16:creationId xmlns:a16="http://schemas.microsoft.com/office/drawing/2014/main" id="{4B7FFE67-38C5-404B-B9CD-5AB501F28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0" y="1253"/>
              <a:ext cx="45" cy="11"/>
            </a:xfrm>
            <a:prstGeom prst="ellipse">
              <a:avLst/>
            </a:pr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2" name="Oval 89">
              <a:extLst>
                <a:ext uri="{FF2B5EF4-FFF2-40B4-BE49-F238E27FC236}">
                  <a16:creationId xmlns:a16="http://schemas.microsoft.com/office/drawing/2014/main" id="{46E625F6-D59D-4787-8F56-7D4BB81C7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1260"/>
              <a:ext cx="50" cy="17"/>
            </a:xfrm>
            <a:prstGeom prst="ellipse">
              <a:avLst/>
            </a:prstGeom>
            <a:solidFill>
              <a:srgbClr val="BDD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3" name="Oval 90">
              <a:extLst>
                <a:ext uri="{FF2B5EF4-FFF2-40B4-BE49-F238E27FC236}">
                  <a16:creationId xmlns:a16="http://schemas.microsoft.com/office/drawing/2014/main" id="{8A17C88B-A990-427A-8EB8-2FD502DBE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" y="1264"/>
              <a:ext cx="36" cy="9"/>
            </a:xfrm>
            <a:prstGeom prst="ellipse">
              <a:avLst/>
            </a:pr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4" name="Oval 91">
              <a:extLst>
                <a:ext uri="{FF2B5EF4-FFF2-40B4-BE49-F238E27FC236}">
                  <a16:creationId xmlns:a16="http://schemas.microsoft.com/office/drawing/2014/main" id="{68EE9CEE-A83A-4EF0-80B8-C5AA7E315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1319"/>
              <a:ext cx="50" cy="119"/>
            </a:xfrm>
            <a:prstGeom prst="ellipse">
              <a:avLst/>
            </a:prstGeom>
            <a:solidFill>
              <a:srgbClr val="BDD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5" name="Oval 92">
              <a:extLst>
                <a:ext uri="{FF2B5EF4-FFF2-40B4-BE49-F238E27FC236}">
                  <a16:creationId xmlns:a16="http://schemas.microsoft.com/office/drawing/2014/main" id="{926A73B5-07A0-40A2-AADB-6AD70DF0B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" y="1329"/>
              <a:ext cx="34" cy="99"/>
            </a:xfrm>
            <a:prstGeom prst="ellipse">
              <a:avLst/>
            </a:pr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6" name="Freeform 93">
              <a:extLst>
                <a:ext uri="{FF2B5EF4-FFF2-40B4-BE49-F238E27FC236}">
                  <a16:creationId xmlns:a16="http://schemas.microsoft.com/office/drawing/2014/main" id="{63DA37A4-21B9-46BE-AE51-EE808C577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1587"/>
              <a:ext cx="86" cy="49"/>
            </a:xfrm>
            <a:custGeom>
              <a:avLst/>
              <a:gdLst>
                <a:gd name="T0" fmla="*/ 165 w 61"/>
                <a:gd name="T1" fmla="*/ 80 h 35"/>
                <a:gd name="T2" fmla="*/ 73 w 61"/>
                <a:gd name="T3" fmla="*/ 77 h 35"/>
                <a:gd name="T4" fmla="*/ 6 w 61"/>
                <a:gd name="T5" fmla="*/ 15 h 35"/>
                <a:gd name="T6" fmla="*/ 96 w 61"/>
                <a:gd name="T7" fmla="*/ 20 h 35"/>
                <a:gd name="T8" fmla="*/ 165 w 61"/>
                <a:gd name="T9" fmla="*/ 8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35">
                  <a:moveTo>
                    <a:pt x="59" y="29"/>
                  </a:moveTo>
                  <a:cubicBezTo>
                    <a:pt x="56" y="35"/>
                    <a:pt x="42" y="34"/>
                    <a:pt x="26" y="28"/>
                  </a:cubicBezTo>
                  <a:cubicBezTo>
                    <a:pt x="10" y="21"/>
                    <a:pt x="0" y="12"/>
                    <a:pt x="2" y="6"/>
                  </a:cubicBezTo>
                  <a:cubicBezTo>
                    <a:pt x="4" y="0"/>
                    <a:pt x="19" y="1"/>
                    <a:pt x="34" y="7"/>
                  </a:cubicBezTo>
                  <a:cubicBezTo>
                    <a:pt x="50" y="14"/>
                    <a:pt x="61" y="24"/>
                    <a:pt x="59" y="29"/>
                  </a:cubicBezTo>
                  <a:close/>
                </a:path>
              </a:pathLst>
            </a:custGeom>
            <a:solidFill>
              <a:srgbClr val="FC9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7" name="Freeform 94">
              <a:extLst>
                <a:ext uri="{FF2B5EF4-FFF2-40B4-BE49-F238E27FC236}">
                  <a16:creationId xmlns:a16="http://schemas.microsoft.com/office/drawing/2014/main" id="{C73BAC54-1A06-4273-AF56-68F7B9891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593"/>
              <a:ext cx="70" cy="38"/>
            </a:xfrm>
            <a:custGeom>
              <a:avLst/>
              <a:gdLst>
                <a:gd name="T0" fmla="*/ 132 w 50"/>
                <a:gd name="T1" fmla="*/ 63 h 27"/>
                <a:gd name="T2" fmla="*/ 60 w 50"/>
                <a:gd name="T3" fmla="*/ 55 h 27"/>
                <a:gd name="T4" fmla="*/ 1 w 50"/>
                <a:gd name="T5" fmla="*/ 8 h 27"/>
                <a:gd name="T6" fmla="*/ 77 w 50"/>
                <a:gd name="T7" fmla="*/ 15 h 27"/>
                <a:gd name="T8" fmla="*/ 132 w 50"/>
                <a:gd name="T9" fmla="*/ 6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27">
                  <a:moveTo>
                    <a:pt x="48" y="23"/>
                  </a:moveTo>
                  <a:cubicBezTo>
                    <a:pt x="47" y="27"/>
                    <a:pt x="35" y="25"/>
                    <a:pt x="22" y="20"/>
                  </a:cubicBezTo>
                  <a:cubicBezTo>
                    <a:pt x="9" y="15"/>
                    <a:pt x="0" y="7"/>
                    <a:pt x="1" y="3"/>
                  </a:cubicBezTo>
                  <a:cubicBezTo>
                    <a:pt x="3" y="0"/>
                    <a:pt x="15" y="1"/>
                    <a:pt x="28" y="6"/>
                  </a:cubicBezTo>
                  <a:cubicBezTo>
                    <a:pt x="41" y="12"/>
                    <a:pt x="50" y="19"/>
                    <a:pt x="48" y="23"/>
                  </a:cubicBezTo>
                  <a:close/>
                </a:path>
              </a:pathLst>
            </a:custGeom>
            <a:solidFill>
              <a:srgbClr val="E0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8" name="Freeform 95">
              <a:extLst>
                <a:ext uri="{FF2B5EF4-FFF2-40B4-BE49-F238E27FC236}">
                  <a16:creationId xmlns:a16="http://schemas.microsoft.com/office/drawing/2014/main" id="{D83C8564-3DE2-4786-B693-55D476143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3014"/>
              <a:ext cx="162" cy="228"/>
            </a:xfrm>
            <a:custGeom>
              <a:avLst/>
              <a:gdLst>
                <a:gd name="T0" fmla="*/ 0 w 115"/>
                <a:gd name="T1" fmla="*/ 0 h 162"/>
                <a:gd name="T2" fmla="*/ 25 w 115"/>
                <a:gd name="T3" fmla="*/ 363 h 162"/>
                <a:gd name="T4" fmla="*/ 321 w 115"/>
                <a:gd name="T5" fmla="*/ 363 h 162"/>
                <a:gd name="T6" fmla="*/ 321 w 115"/>
                <a:gd name="T7" fmla="*/ 184 h 1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5" h="162">
                  <a:moveTo>
                    <a:pt x="0" y="0"/>
                  </a:moveTo>
                  <a:cubicBezTo>
                    <a:pt x="9" y="130"/>
                    <a:pt x="9" y="130"/>
                    <a:pt x="9" y="130"/>
                  </a:cubicBezTo>
                  <a:cubicBezTo>
                    <a:pt x="9" y="130"/>
                    <a:pt x="77" y="162"/>
                    <a:pt x="115" y="130"/>
                  </a:cubicBezTo>
                  <a:cubicBezTo>
                    <a:pt x="115" y="66"/>
                    <a:pt x="115" y="66"/>
                    <a:pt x="115" y="6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9" name="Freeform 96">
              <a:extLst>
                <a:ext uri="{FF2B5EF4-FFF2-40B4-BE49-F238E27FC236}">
                  <a16:creationId xmlns:a16="http://schemas.microsoft.com/office/drawing/2014/main" id="{E0C7D1BA-FB23-4F98-807B-806753811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139"/>
              <a:ext cx="607" cy="1562"/>
            </a:xfrm>
            <a:custGeom>
              <a:avLst/>
              <a:gdLst>
                <a:gd name="T0" fmla="*/ 1165 w 433"/>
                <a:gd name="T1" fmla="*/ 2940 h 1113"/>
                <a:gd name="T2" fmla="*/ 747 w 433"/>
                <a:gd name="T3" fmla="*/ 2577 h 1113"/>
                <a:gd name="T4" fmla="*/ 279 w 433"/>
                <a:gd name="T5" fmla="*/ 1903 h 1113"/>
                <a:gd name="T6" fmla="*/ 371 w 433"/>
                <a:gd name="T7" fmla="*/ 699 h 1113"/>
                <a:gd name="T8" fmla="*/ 88 w 433"/>
                <a:gd name="T9" fmla="*/ 1 h 1113"/>
                <a:gd name="T10" fmla="*/ 0 w 433"/>
                <a:gd name="T11" fmla="*/ 122 h 1113"/>
                <a:gd name="T12" fmla="*/ 273 w 433"/>
                <a:gd name="T13" fmla="*/ 265 h 1113"/>
                <a:gd name="T14" fmla="*/ 219 w 433"/>
                <a:gd name="T15" fmla="*/ 1503 h 1113"/>
                <a:gd name="T16" fmla="*/ 666 w 433"/>
                <a:gd name="T17" fmla="*/ 2602 h 1113"/>
                <a:gd name="T18" fmla="*/ 1193 w 433"/>
                <a:gd name="T19" fmla="*/ 3033 h 11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3" h="1113">
                  <a:moveTo>
                    <a:pt x="423" y="1064"/>
                  </a:moveTo>
                  <a:cubicBezTo>
                    <a:pt x="377" y="1092"/>
                    <a:pt x="330" y="967"/>
                    <a:pt x="271" y="932"/>
                  </a:cubicBezTo>
                  <a:cubicBezTo>
                    <a:pt x="209" y="896"/>
                    <a:pt x="109" y="780"/>
                    <a:pt x="101" y="688"/>
                  </a:cubicBezTo>
                  <a:cubicBezTo>
                    <a:pt x="93" y="596"/>
                    <a:pt x="139" y="331"/>
                    <a:pt x="135" y="253"/>
                  </a:cubicBezTo>
                  <a:cubicBezTo>
                    <a:pt x="131" y="176"/>
                    <a:pt x="141" y="0"/>
                    <a:pt x="32" y="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81" y="2"/>
                    <a:pt x="99" y="96"/>
                  </a:cubicBezTo>
                  <a:cubicBezTo>
                    <a:pt x="117" y="189"/>
                    <a:pt x="110" y="414"/>
                    <a:pt x="79" y="544"/>
                  </a:cubicBezTo>
                  <a:cubicBezTo>
                    <a:pt x="48" y="674"/>
                    <a:pt x="112" y="848"/>
                    <a:pt x="242" y="941"/>
                  </a:cubicBezTo>
                  <a:cubicBezTo>
                    <a:pt x="338" y="1009"/>
                    <a:pt x="392" y="1113"/>
                    <a:pt x="433" y="1097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0" name="Freeform 97">
              <a:extLst>
                <a:ext uri="{FF2B5EF4-FFF2-40B4-BE49-F238E27FC236}">
                  <a16:creationId xmlns:a16="http://schemas.microsoft.com/office/drawing/2014/main" id="{55B32D30-EA3D-42BE-8819-EB453E364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1956"/>
              <a:ext cx="384" cy="903"/>
            </a:xfrm>
            <a:custGeom>
              <a:avLst/>
              <a:gdLst>
                <a:gd name="T0" fmla="*/ 479 w 274"/>
                <a:gd name="T1" fmla="*/ 1761 h 643"/>
                <a:gd name="T2" fmla="*/ 488 w 274"/>
                <a:gd name="T3" fmla="*/ 1761 h 643"/>
                <a:gd name="T4" fmla="*/ 650 w 274"/>
                <a:gd name="T5" fmla="*/ 1087 h 643"/>
                <a:gd name="T6" fmla="*/ 0 w 274"/>
                <a:gd name="T7" fmla="*/ 0 h 643"/>
                <a:gd name="T8" fmla="*/ 41 w 274"/>
                <a:gd name="T9" fmla="*/ 53 h 643"/>
                <a:gd name="T10" fmla="*/ 416 w 274"/>
                <a:gd name="T11" fmla="*/ 371 h 643"/>
                <a:gd name="T12" fmla="*/ 642 w 274"/>
                <a:gd name="T13" fmla="*/ 1598 h 643"/>
                <a:gd name="T14" fmla="*/ 475 w 274"/>
                <a:gd name="T15" fmla="*/ 1703 h 6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4" h="643">
                  <a:moveTo>
                    <a:pt x="174" y="636"/>
                  </a:moveTo>
                  <a:cubicBezTo>
                    <a:pt x="176" y="636"/>
                    <a:pt x="177" y="636"/>
                    <a:pt x="177" y="636"/>
                  </a:cubicBezTo>
                  <a:cubicBezTo>
                    <a:pt x="263" y="643"/>
                    <a:pt x="274" y="538"/>
                    <a:pt x="236" y="392"/>
                  </a:cubicBezTo>
                  <a:cubicBezTo>
                    <a:pt x="190" y="214"/>
                    <a:pt x="184" y="4"/>
                    <a:pt x="0" y="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99" y="6"/>
                    <a:pt x="151" y="134"/>
                  </a:cubicBezTo>
                  <a:cubicBezTo>
                    <a:pt x="207" y="274"/>
                    <a:pt x="253" y="523"/>
                    <a:pt x="233" y="577"/>
                  </a:cubicBezTo>
                  <a:cubicBezTo>
                    <a:pt x="223" y="605"/>
                    <a:pt x="201" y="612"/>
                    <a:pt x="173" y="615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1" name="Freeform 98">
              <a:extLst>
                <a:ext uri="{FF2B5EF4-FFF2-40B4-BE49-F238E27FC236}">
                  <a16:creationId xmlns:a16="http://schemas.microsoft.com/office/drawing/2014/main" id="{C3B590CD-0C9B-4D05-9EFC-8C3F6C8181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6" y="1455"/>
              <a:ext cx="1263" cy="2237"/>
            </a:xfrm>
            <a:custGeom>
              <a:avLst/>
              <a:gdLst>
                <a:gd name="T0" fmla="*/ 430 w 901"/>
                <a:gd name="T1" fmla="*/ 184 h 1594"/>
                <a:gd name="T2" fmla="*/ 1302 w 901"/>
                <a:gd name="T3" fmla="*/ 4140 h 1594"/>
                <a:gd name="T4" fmla="*/ 2391 w 901"/>
                <a:gd name="T5" fmla="*/ 4179 h 1594"/>
                <a:gd name="T6" fmla="*/ 1454 w 901"/>
                <a:gd name="T7" fmla="*/ 705 h 1594"/>
                <a:gd name="T8" fmla="*/ 1260 w 901"/>
                <a:gd name="T9" fmla="*/ 415 h 1594"/>
                <a:gd name="T10" fmla="*/ 988 w 901"/>
                <a:gd name="T11" fmla="*/ 288 h 1594"/>
                <a:gd name="T12" fmla="*/ 1135 w 901"/>
                <a:gd name="T13" fmla="*/ 1493 h 1594"/>
                <a:gd name="T14" fmla="*/ 1214 w 901"/>
                <a:gd name="T15" fmla="*/ 2157 h 1594"/>
                <a:gd name="T16" fmla="*/ 950 w 901"/>
                <a:gd name="T17" fmla="*/ 411 h 1594"/>
                <a:gd name="T18" fmla="*/ 670 w 901"/>
                <a:gd name="T19" fmla="*/ 800 h 1594"/>
                <a:gd name="T20" fmla="*/ 109 w 901"/>
                <a:gd name="T21" fmla="*/ 1220 h 1594"/>
                <a:gd name="T22" fmla="*/ 925 w 901"/>
                <a:gd name="T23" fmla="*/ 1002 h 1594"/>
                <a:gd name="T24" fmla="*/ 1056 w 901"/>
                <a:gd name="T25" fmla="*/ 1081 h 1594"/>
                <a:gd name="T26" fmla="*/ 1036 w 901"/>
                <a:gd name="T27" fmla="*/ 573 h 1594"/>
                <a:gd name="T28" fmla="*/ 1036 w 901"/>
                <a:gd name="T29" fmla="*/ 573 h 1594"/>
                <a:gd name="T30" fmla="*/ 992 w 901"/>
                <a:gd name="T31" fmla="*/ 397 h 1594"/>
                <a:gd name="T32" fmla="*/ 1011 w 901"/>
                <a:gd name="T33" fmla="*/ 500 h 1594"/>
                <a:gd name="T34" fmla="*/ 987 w 901"/>
                <a:gd name="T35" fmla="*/ 458 h 1594"/>
                <a:gd name="T36" fmla="*/ 959 w 901"/>
                <a:gd name="T37" fmla="*/ 317 h 1594"/>
                <a:gd name="T38" fmla="*/ 953 w 901"/>
                <a:gd name="T39" fmla="*/ 260 h 1594"/>
                <a:gd name="T40" fmla="*/ 1033 w 901"/>
                <a:gd name="T41" fmla="*/ 856 h 1594"/>
                <a:gd name="T42" fmla="*/ 890 w 901"/>
                <a:gd name="T43" fmla="*/ 841 h 1594"/>
                <a:gd name="T44" fmla="*/ 978 w 901"/>
                <a:gd name="T45" fmla="*/ 758 h 1594"/>
                <a:gd name="T46" fmla="*/ 1936 w 901"/>
                <a:gd name="T47" fmla="*/ 1976 h 1594"/>
                <a:gd name="T48" fmla="*/ 1570 w 901"/>
                <a:gd name="T49" fmla="*/ 1253 h 1594"/>
                <a:gd name="T50" fmla="*/ 1222 w 901"/>
                <a:gd name="T51" fmla="*/ 898 h 1594"/>
                <a:gd name="T52" fmla="*/ 1213 w 901"/>
                <a:gd name="T53" fmla="*/ 804 h 1594"/>
                <a:gd name="T54" fmla="*/ 1248 w 901"/>
                <a:gd name="T55" fmla="*/ 804 h 1594"/>
                <a:gd name="T56" fmla="*/ 1500 w 901"/>
                <a:gd name="T57" fmla="*/ 1357 h 1594"/>
                <a:gd name="T58" fmla="*/ 1430 w 901"/>
                <a:gd name="T59" fmla="*/ 2405 h 1594"/>
                <a:gd name="T60" fmla="*/ 1447 w 901"/>
                <a:gd name="T61" fmla="*/ 2220 h 1594"/>
                <a:gd name="T62" fmla="*/ 1370 w 901"/>
                <a:gd name="T63" fmla="*/ 1356 h 1594"/>
                <a:gd name="T64" fmla="*/ 1344 w 901"/>
                <a:gd name="T65" fmla="*/ 2474 h 1594"/>
                <a:gd name="T66" fmla="*/ 1360 w 901"/>
                <a:gd name="T67" fmla="*/ 3101 h 1594"/>
                <a:gd name="T68" fmla="*/ 1733 w 901"/>
                <a:gd name="T69" fmla="*/ 2070 h 1594"/>
                <a:gd name="T70" fmla="*/ 1780 w 901"/>
                <a:gd name="T71" fmla="*/ 3148 h 1594"/>
                <a:gd name="T72" fmla="*/ 1360 w 901"/>
                <a:gd name="T73" fmla="*/ 3247 h 1594"/>
                <a:gd name="T74" fmla="*/ 1784 w 901"/>
                <a:gd name="T75" fmla="*/ 3242 h 1594"/>
                <a:gd name="T76" fmla="*/ 1721 w 901"/>
                <a:gd name="T77" fmla="*/ 1725 h 1594"/>
                <a:gd name="T78" fmla="*/ 1325 w 901"/>
                <a:gd name="T79" fmla="*/ 550 h 1594"/>
                <a:gd name="T80" fmla="*/ 1444 w 901"/>
                <a:gd name="T81" fmla="*/ 933 h 1594"/>
                <a:gd name="T82" fmla="*/ 1461 w 901"/>
                <a:gd name="T83" fmla="*/ 1089 h 1594"/>
                <a:gd name="T84" fmla="*/ 1180 w 901"/>
                <a:gd name="T85" fmla="*/ 995 h 1594"/>
                <a:gd name="T86" fmla="*/ 1277 w 901"/>
                <a:gd name="T87" fmla="*/ 653 h 1594"/>
                <a:gd name="T88" fmla="*/ 1140 w 901"/>
                <a:gd name="T89" fmla="*/ 553 h 1594"/>
                <a:gd name="T90" fmla="*/ 1089 w 901"/>
                <a:gd name="T91" fmla="*/ 721 h 1594"/>
                <a:gd name="T92" fmla="*/ 1170 w 901"/>
                <a:gd name="T93" fmla="*/ 741 h 1594"/>
                <a:gd name="T94" fmla="*/ 1089 w 901"/>
                <a:gd name="T95" fmla="*/ 879 h 1594"/>
                <a:gd name="T96" fmla="*/ 1204 w 901"/>
                <a:gd name="T97" fmla="*/ 1351 h 1594"/>
                <a:gd name="T98" fmla="*/ 1281 w 901"/>
                <a:gd name="T99" fmla="*/ 1377 h 1594"/>
                <a:gd name="T100" fmla="*/ 1253 w 901"/>
                <a:gd name="T101" fmla="*/ 1454 h 1594"/>
                <a:gd name="T102" fmla="*/ 1305 w 901"/>
                <a:gd name="T103" fmla="*/ 2540 h 1594"/>
                <a:gd name="T104" fmla="*/ 928 w 901"/>
                <a:gd name="T105" fmla="*/ 3487 h 1594"/>
                <a:gd name="T106" fmla="*/ 1270 w 901"/>
                <a:gd name="T107" fmla="*/ 2944 h 1594"/>
                <a:gd name="T108" fmla="*/ 911 w 901"/>
                <a:gd name="T109" fmla="*/ 3784 h 1594"/>
                <a:gd name="T110" fmla="*/ 1810 w 901"/>
                <a:gd name="T111" fmla="*/ 4126 h 1594"/>
                <a:gd name="T112" fmla="*/ 1365 w 901"/>
                <a:gd name="T113" fmla="*/ 3455 h 1594"/>
                <a:gd name="T114" fmla="*/ 1927 w 901"/>
                <a:gd name="T115" fmla="*/ 4014 h 1594"/>
                <a:gd name="T116" fmla="*/ 2261 w 901"/>
                <a:gd name="T117" fmla="*/ 3435 h 1594"/>
                <a:gd name="T118" fmla="*/ 2248 w 901"/>
                <a:gd name="T119" fmla="*/ 4287 h 159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01" h="1594">
                  <a:moveTo>
                    <a:pt x="185" y="23"/>
                  </a:moveTo>
                  <a:cubicBezTo>
                    <a:pt x="186" y="33"/>
                    <a:pt x="189" y="41"/>
                    <a:pt x="192" y="48"/>
                  </a:cubicBezTo>
                  <a:cubicBezTo>
                    <a:pt x="185" y="50"/>
                    <a:pt x="178" y="53"/>
                    <a:pt x="171" y="56"/>
                  </a:cubicBezTo>
                  <a:cubicBezTo>
                    <a:pt x="165" y="59"/>
                    <a:pt x="160" y="62"/>
                    <a:pt x="156" y="66"/>
                  </a:cubicBezTo>
                  <a:cubicBezTo>
                    <a:pt x="132" y="85"/>
                    <a:pt x="126" y="114"/>
                    <a:pt x="133" y="145"/>
                  </a:cubicBezTo>
                  <a:moveTo>
                    <a:pt x="252" y="1274"/>
                  </a:moveTo>
                  <a:cubicBezTo>
                    <a:pt x="247" y="1310"/>
                    <a:pt x="249" y="1348"/>
                    <a:pt x="261" y="1386"/>
                  </a:cubicBezTo>
                  <a:cubicBezTo>
                    <a:pt x="308" y="1544"/>
                    <a:pt x="401" y="1509"/>
                    <a:pt x="473" y="1498"/>
                  </a:cubicBezTo>
                  <a:cubicBezTo>
                    <a:pt x="510" y="1509"/>
                    <a:pt x="553" y="1515"/>
                    <a:pt x="599" y="1515"/>
                  </a:cubicBezTo>
                  <a:cubicBezTo>
                    <a:pt x="638" y="1516"/>
                    <a:pt x="679" y="1513"/>
                    <a:pt x="721" y="1506"/>
                  </a:cubicBezTo>
                  <a:cubicBezTo>
                    <a:pt x="767" y="1554"/>
                    <a:pt x="799" y="1594"/>
                    <a:pt x="827" y="1584"/>
                  </a:cubicBezTo>
                  <a:cubicBezTo>
                    <a:pt x="842" y="1578"/>
                    <a:pt x="855" y="1556"/>
                    <a:pt x="868" y="1512"/>
                  </a:cubicBezTo>
                  <a:cubicBezTo>
                    <a:pt x="901" y="1403"/>
                    <a:pt x="877" y="1312"/>
                    <a:pt x="837" y="1230"/>
                  </a:cubicBezTo>
                  <a:cubicBezTo>
                    <a:pt x="825" y="1080"/>
                    <a:pt x="779" y="912"/>
                    <a:pt x="763" y="847"/>
                  </a:cubicBezTo>
                  <a:cubicBezTo>
                    <a:pt x="733" y="723"/>
                    <a:pt x="601" y="376"/>
                    <a:pt x="557" y="292"/>
                  </a:cubicBezTo>
                  <a:cubicBezTo>
                    <a:pt x="549" y="276"/>
                    <a:pt x="539" y="264"/>
                    <a:pt x="528" y="255"/>
                  </a:cubicBezTo>
                  <a:cubicBezTo>
                    <a:pt x="521" y="230"/>
                    <a:pt x="511" y="209"/>
                    <a:pt x="500" y="195"/>
                  </a:cubicBezTo>
                  <a:cubicBezTo>
                    <a:pt x="491" y="185"/>
                    <a:pt x="483" y="178"/>
                    <a:pt x="476" y="174"/>
                  </a:cubicBezTo>
                  <a:cubicBezTo>
                    <a:pt x="476" y="174"/>
                    <a:pt x="476" y="174"/>
                    <a:pt x="476" y="173"/>
                  </a:cubicBezTo>
                  <a:cubicBezTo>
                    <a:pt x="472" y="162"/>
                    <a:pt x="466" y="154"/>
                    <a:pt x="457" y="150"/>
                  </a:cubicBezTo>
                  <a:cubicBezTo>
                    <a:pt x="424" y="135"/>
                    <a:pt x="413" y="178"/>
                    <a:pt x="387" y="212"/>
                  </a:cubicBezTo>
                  <a:cubicBezTo>
                    <a:pt x="386" y="205"/>
                    <a:pt x="384" y="199"/>
                    <a:pt x="382" y="193"/>
                  </a:cubicBezTo>
                  <a:cubicBezTo>
                    <a:pt x="393" y="169"/>
                    <a:pt x="397" y="143"/>
                    <a:pt x="382" y="124"/>
                  </a:cubicBezTo>
                  <a:cubicBezTo>
                    <a:pt x="382" y="124"/>
                    <a:pt x="373" y="116"/>
                    <a:pt x="359" y="104"/>
                  </a:cubicBezTo>
                  <a:cubicBezTo>
                    <a:pt x="358" y="99"/>
                    <a:pt x="358" y="94"/>
                    <a:pt x="357" y="88"/>
                  </a:cubicBezTo>
                  <a:cubicBezTo>
                    <a:pt x="349" y="44"/>
                    <a:pt x="325" y="15"/>
                    <a:pt x="296" y="0"/>
                  </a:cubicBezTo>
                  <a:moveTo>
                    <a:pt x="348" y="563"/>
                  </a:moveTo>
                  <a:cubicBezTo>
                    <a:pt x="364" y="551"/>
                    <a:pt x="390" y="544"/>
                    <a:pt x="412" y="540"/>
                  </a:cubicBezTo>
                  <a:cubicBezTo>
                    <a:pt x="411" y="540"/>
                    <a:pt x="411" y="540"/>
                    <a:pt x="411" y="540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40"/>
                    <a:pt x="419" y="539"/>
                    <a:pt x="422" y="539"/>
                  </a:cubicBezTo>
                  <a:cubicBezTo>
                    <a:pt x="471" y="539"/>
                    <a:pt x="466" y="667"/>
                    <a:pt x="441" y="780"/>
                  </a:cubicBezTo>
                  <a:moveTo>
                    <a:pt x="157" y="97"/>
                  </a:moveTo>
                  <a:cubicBezTo>
                    <a:pt x="160" y="87"/>
                    <a:pt x="164" y="82"/>
                    <a:pt x="172" y="76"/>
                  </a:cubicBezTo>
                  <a:cubicBezTo>
                    <a:pt x="179" y="70"/>
                    <a:pt x="189" y="65"/>
                    <a:pt x="201" y="63"/>
                  </a:cubicBezTo>
                  <a:cubicBezTo>
                    <a:pt x="235" y="106"/>
                    <a:pt x="308" y="118"/>
                    <a:pt x="345" y="149"/>
                  </a:cubicBezTo>
                  <a:cubicBezTo>
                    <a:pt x="332" y="212"/>
                    <a:pt x="286" y="268"/>
                    <a:pt x="286" y="268"/>
                  </a:cubicBezTo>
                  <a:cubicBezTo>
                    <a:pt x="286" y="268"/>
                    <a:pt x="286" y="268"/>
                    <a:pt x="286" y="268"/>
                  </a:cubicBezTo>
                  <a:cubicBezTo>
                    <a:pt x="279" y="273"/>
                    <a:pt x="271" y="277"/>
                    <a:pt x="263" y="281"/>
                  </a:cubicBezTo>
                  <a:cubicBezTo>
                    <a:pt x="243" y="289"/>
                    <a:pt x="243" y="289"/>
                    <a:pt x="243" y="289"/>
                  </a:cubicBezTo>
                  <a:cubicBezTo>
                    <a:pt x="173" y="313"/>
                    <a:pt x="61" y="312"/>
                    <a:pt x="12" y="309"/>
                  </a:cubicBezTo>
                  <a:cubicBezTo>
                    <a:pt x="12" y="309"/>
                    <a:pt x="0" y="352"/>
                    <a:pt x="20" y="388"/>
                  </a:cubicBezTo>
                  <a:cubicBezTo>
                    <a:pt x="20" y="388"/>
                    <a:pt x="69" y="389"/>
                    <a:pt x="52" y="419"/>
                  </a:cubicBezTo>
                  <a:cubicBezTo>
                    <a:pt x="48" y="425"/>
                    <a:pt x="44" y="433"/>
                    <a:pt x="40" y="441"/>
                  </a:cubicBezTo>
                  <a:cubicBezTo>
                    <a:pt x="26" y="471"/>
                    <a:pt x="12" y="505"/>
                    <a:pt x="12" y="505"/>
                  </a:cubicBezTo>
                  <a:cubicBezTo>
                    <a:pt x="12" y="505"/>
                    <a:pt x="74" y="472"/>
                    <a:pt x="106" y="537"/>
                  </a:cubicBezTo>
                  <a:cubicBezTo>
                    <a:pt x="106" y="537"/>
                    <a:pt x="152" y="373"/>
                    <a:pt x="277" y="363"/>
                  </a:cubicBezTo>
                  <a:cubicBezTo>
                    <a:pt x="287" y="362"/>
                    <a:pt x="311" y="363"/>
                    <a:pt x="336" y="363"/>
                  </a:cubicBezTo>
                  <a:cubicBezTo>
                    <a:pt x="321" y="381"/>
                    <a:pt x="302" y="400"/>
                    <a:pt x="281" y="412"/>
                  </a:cubicBezTo>
                  <a:cubicBezTo>
                    <a:pt x="257" y="426"/>
                    <a:pt x="247" y="433"/>
                    <a:pt x="247" y="433"/>
                  </a:cubicBezTo>
                  <a:cubicBezTo>
                    <a:pt x="247" y="433"/>
                    <a:pt x="288" y="446"/>
                    <a:pt x="302" y="462"/>
                  </a:cubicBezTo>
                  <a:cubicBezTo>
                    <a:pt x="302" y="462"/>
                    <a:pt x="344" y="415"/>
                    <a:pt x="383" y="391"/>
                  </a:cubicBezTo>
                  <a:cubicBezTo>
                    <a:pt x="416" y="432"/>
                    <a:pt x="428" y="473"/>
                    <a:pt x="403" y="492"/>
                  </a:cubicBezTo>
                  <a:cubicBezTo>
                    <a:pt x="403" y="492"/>
                    <a:pt x="403" y="492"/>
                    <a:pt x="403" y="492"/>
                  </a:cubicBezTo>
                  <a:cubicBezTo>
                    <a:pt x="381" y="506"/>
                    <a:pt x="354" y="517"/>
                    <a:pt x="340" y="522"/>
                  </a:cubicBezTo>
                  <a:moveTo>
                    <a:pt x="376" y="207"/>
                  </a:moveTo>
                  <a:cubicBezTo>
                    <a:pt x="377" y="212"/>
                    <a:pt x="378" y="217"/>
                    <a:pt x="379" y="222"/>
                  </a:cubicBezTo>
                  <a:cubicBezTo>
                    <a:pt x="378" y="223"/>
                    <a:pt x="377" y="223"/>
                    <a:pt x="377" y="224"/>
                  </a:cubicBezTo>
                  <a:cubicBezTo>
                    <a:pt x="370" y="226"/>
                    <a:pt x="370" y="224"/>
                    <a:pt x="375" y="209"/>
                  </a:cubicBezTo>
                  <a:cubicBezTo>
                    <a:pt x="375" y="208"/>
                    <a:pt x="375" y="207"/>
                    <a:pt x="376" y="207"/>
                  </a:cubicBezTo>
                  <a:close/>
                  <a:moveTo>
                    <a:pt x="360" y="129"/>
                  </a:moveTo>
                  <a:cubicBezTo>
                    <a:pt x="370" y="142"/>
                    <a:pt x="374" y="155"/>
                    <a:pt x="372" y="166"/>
                  </a:cubicBezTo>
                  <a:cubicBezTo>
                    <a:pt x="369" y="160"/>
                    <a:pt x="367" y="155"/>
                    <a:pt x="363" y="149"/>
                  </a:cubicBezTo>
                  <a:cubicBezTo>
                    <a:pt x="362" y="148"/>
                    <a:pt x="361" y="146"/>
                    <a:pt x="360" y="144"/>
                  </a:cubicBezTo>
                  <a:cubicBezTo>
                    <a:pt x="360" y="139"/>
                    <a:pt x="361" y="134"/>
                    <a:pt x="360" y="129"/>
                  </a:cubicBezTo>
                  <a:close/>
                  <a:moveTo>
                    <a:pt x="358" y="165"/>
                  </a:moveTo>
                  <a:cubicBezTo>
                    <a:pt x="359" y="165"/>
                    <a:pt x="359" y="166"/>
                    <a:pt x="360" y="167"/>
                  </a:cubicBezTo>
                  <a:cubicBezTo>
                    <a:pt x="362" y="171"/>
                    <a:pt x="365" y="176"/>
                    <a:pt x="367" y="181"/>
                  </a:cubicBezTo>
                  <a:cubicBezTo>
                    <a:pt x="360" y="196"/>
                    <a:pt x="352" y="211"/>
                    <a:pt x="345" y="223"/>
                  </a:cubicBezTo>
                  <a:cubicBezTo>
                    <a:pt x="340" y="231"/>
                    <a:pt x="339" y="230"/>
                    <a:pt x="340" y="227"/>
                  </a:cubicBezTo>
                  <a:cubicBezTo>
                    <a:pt x="340" y="227"/>
                    <a:pt x="340" y="227"/>
                    <a:pt x="340" y="227"/>
                  </a:cubicBezTo>
                  <a:cubicBezTo>
                    <a:pt x="348" y="211"/>
                    <a:pt x="355" y="190"/>
                    <a:pt x="358" y="165"/>
                  </a:cubicBezTo>
                  <a:close/>
                  <a:moveTo>
                    <a:pt x="348" y="132"/>
                  </a:moveTo>
                  <a:cubicBezTo>
                    <a:pt x="314" y="105"/>
                    <a:pt x="252" y="98"/>
                    <a:pt x="220" y="60"/>
                  </a:cubicBezTo>
                  <a:cubicBezTo>
                    <a:pt x="220" y="60"/>
                    <a:pt x="221" y="60"/>
                    <a:pt x="221" y="60"/>
                  </a:cubicBezTo>
                  <a:cubicBezTo>
                    <a:pt x="263" y="58"/>
                    <a:pt x="317" y="84"/>
                    <a:pt x="348" y="115"/>
                  </a:cubicBezTo>
                  <a:cubicBezTo>
                    <a:pt x="348" y="120"/>
                    <a:pt x="348" y="126"/>
                    <a:pt x="348" y="132"/>
                  </a:cubicBezTo>
                  <a:close/>
                  <a:moveTo>
                    <a:pt x="259" y="4"/>
                  </a:moveTo>
                  <a:cubicBezTo>
                    <a:pt x="284" y="10"/>
                    <a:pt x="313" y="28"/>
                    <a:pt x="335" y="65"/>
                  </a:cubicBezTo>
                  <a:cubicBezTo>
                    <a:pt x="340" y="74"/>
                    <a:pt x="344" y="84"/>
                    <a:pt x="346" y="94"/>
                  </a:cubicBezTo>
                  <a:cubicBezTo>
                    <a:pt x="312" y="70"/>
                    <a:pt x="261" y="41"/>
                    <a:pt x="210" y="45"/>
                  </a:cubicBezTo>
                  <a:cubicBezTo>
                    <a:pt x="208" y="41"/>
                    <a:pt x="206" y="37"/>
                    <a:pt x="205" y="32"/>
                  </a:cubicBezTo>
                  <a:cubicBezTo>
                    <a:pt x="203" y="26"/>
                    <a:pt x="204" y="21"/>
                    <a:pt x="208" y="16"/>
                  </a:cubicBezTo>
                  <a:moveTo>
                    <a:pt x="375" y="310"/>
                  </a:moveTo>
                  <a:cubicBezTo>
                    <a:pt x="375" y="310"/>
                    <a:pt x="375" y="310"/>
                    <a:pt x="375" y="310"/>
                  </a:cubicBezTo>
                  <a:cubicBezTo>
                    <a:pt x="375" y="310"/>
                    <a:pt x="373" y="313"/>
                    <a:pt x="370" y="318"/>
                  </a:cubicBezTo>
                  <a:cubicBezTo>
                    <a:pt x="346" y="319"/>
                    <a:pt x="320" y="317"/>
                    <a:pt x="321" y="309"/>
                  </a:cubicBezTo>
                  <a:cubicBezTo>
                    <a:pt x="322" y="307"/>
                    <a:pt x="322" y="306"/>
                    <a:pt x="323" y="304"/>
                  </a:cubicBezTo>
                  <a:cubicBezTo>
                    <a:pt x="341" y="296"/>
                    <a:pt x="361" y="289"/>
                    <a:pt x="380" y="282"/>
                  </a:cubicBezTo>
                  <a:cubicBezTo>
                    <a:pt x="379" y="294"/>
                    <a:pt x="376" y="304"/>
                    <a:pt x="375" y="310"/>
                  </a:cubicBezTo>
                  <a:close/>
                  <a:moveTo>
                    <a:pt x="381" y="266"/>
                  </a:moveTo>
                  <a:cubicBezTo>
                    <a:pt x="371" y="270"/>
                    <a:pt x="362" y="273"/>
                    <a:pt x="355" y="274"/>
                  </a:cubicBezTo>
                  <a:cubicBezTo>
                    <a:pt x="355" y="274"/>
                    <a:pt x="356" y="272"/>
                    <a:pt x="358" y="270"/>
                  </a:cubicBezTo>
                  <a:cubicBezTo>
                    <a:pt x="363" y="265"/>
                    <a:pt x="372" y="256"/>
                    <a:pt x="381" y="245"/>
                  </a:cubicBezTo>
                  <a:cubicBezTo>
                    <a:pt x="382" y="252"/>
                    <a:pt x="382" y="260"/>
                    <a:pt x="381" y="266"/>
                  </a:cubicBezTo>
                  <a:close/>
                  <a:moveTo>
                    <a:pt x="703" y="715"/>
                  </a:moveTo>
                  <a:cubicBezTo>
                    <a:pt x="718" y="785"/>
                    <a:pt x="776" y="957"/>
                    <a:pt x="812" y="1185"/>
                  </a:cubicBezTo>
                  <a:cubicBezTo>
                    <a:pt x="797" y="1158"/>
                    <a:pt x="780" y="1132"/>
                    <a:pt x="764" y="1107"/>
                  </a:cubicBezTo>
                  <a:cubicBezTo>
                    <a:pt x="740" y="1071"/>
                    <a:pt x="722" y="1016"/>
                    <a:pt x="705" y="953"/>
                  </a:cubicBezTo>
                  <a:cubicBezTo>
                    <a:pt x="742" y="713"/>
                    <a:pt x="622" y="574"/>
                    <a:pt x="570" y="453"/>
                  </a:cubicBezTo>
                  <a:cubicBezTo>
                    <a:pt x="560" y="407"/>
                    <a:pt x="552" y="358"/>
                    <a:pt x="543" y="315"/>
                  </a:cubicBezTo>
                  <a:cubicBezTo>
                    <a:pt x="603" y="414"/>
                    <a:pt x="690" y="654"/>
                    <a:pt x="703" y="715"/>
                  </a:cubicBezTo>
                  <a:close/>
                  <a:moveTo>
                    <a:pt x="450" y="312"/>
                  </a:moveTo>
                  <a:cubicBezTo>
                    <a:pt x="448" y="317"/>
                    <a:pt x="446" y="321"/>
                    <a:pt x="444" y="325"/>
                  </a:cubicBezTo>
                  <a:cubicBezTo>
                    <a:pt x="433" y="342"/>
                    <a:pt x="428" y="342"/>
                    <a:pt x="418" y="343"/>
                  </a:cubicBezTo>
                  <a:cubicBezTo>
                    <a:pt x="423" y="337"/>
                    <a:pt x="428" y="329"/>
                    <a:pt x="432" y="319"/>
                  </a:cubicBezTo>
                  <a:cubicBezTo>
                    <a:pt x="438" y="315"/>
                    <a:pt x="444" y="313"/>
                    <a:pt x="450" y="312"/>
                  </a:cubicBezTo>
                  <a:close/>
                  <a:moveTo>
                    <a:pt x="440" y="291"/>
                  </a:moveTo>
                  <a:cubicBezTo>
                    <a:pt x="441" y="283"/>
                    <a:pt x="442" y="274"/>
                    <a:pt x="442" y="265"/>
                  </a:cubicBezTo>
                  <a:cubicBezTo>
                    <a:pt x="449" y="264"/>
                    <a:pt x="456" y="263"/>
                    <a:pt x="462" y="263"/>
                  </a:cubicBezTo>
                  <a:cubicBezTo>
                    <a:pt x="461" y="273"/>
                    <a:pt x="459" y="283"/>
                    <a:pt x="457" y="292"/>
                  </a:cubicBezTo>
                  <a:cubicBezTo>
                    <a:pt x="456" y="292"/>
                    <a:pt x="455" y="292"/>
                    <a:pt x="453" y="291"/>
                  </a:cubicBezTo>
                  <a:cubicBezTo>
                    <a:pt x="449" y="290"/>
                    <a:pt x="444" y="290"/>
                    <a:pt x="440" y="291"/>
                  </a:cubicBezTo>
                  <a:close/>
                  <a:moveTo>
                    <a:pt x="502" y="450"/>
                  </a:moveTo>
                  <a:cubicBezTo>
                    <a:pt x="488" y="423"/>
                    <a:pt x="473" y="402"/>
                    <a:pt x="458" y="386"/>
                  </a:cubicBezTo>
                  <a:cubicBezTo>
                    <a:pt x="485" y="399"/>
                    <a:pt x="518" y="428"/>
                    <a:pt x="544" y="491"/>
                  </a:cubicBezTo>
                  <a:cubicBezTo>
                    <a:pt x="600" y="631"/>
                    <a:pt x="646" y="880"/>
                    <a:pt x="626" y="934"/>
                  </a:cubicBezTo>
                  <a:cubicBezTo>
                    <a:pt x="616" y="963"/>
                    <a:pt x="594" y="969"/>
                    <a:pt x="566" y="973"/>
                  </a:cubicBezTo>
                  <a:cubicBezTo>
                    <a:pt x="566" y="973"/>
                    <a:pt x="533" y="974"/>
                    <a:pt x="510" y="948"/>
                  </a:cubicBezTo>
                  <a:cubicBezTo>
                    <a:pt x="513" y="921"/>
                    <a:pt x="516" y="895"/>
                    <a:pt x="519" y="870"/>
                  </a:cubicBezTo>
                  <a:cubicBezTo>
                    <a:pt x="535" y="839"/>
                    <a:pt x="549" y="808"/>
                    <a:pt x="553" y="774"/>
                  </a:cubicBezTo>
                  <a:cubicBezTo>
                    <a:pt x="568" y="667"/>
                    <a:pt x="581" y="595"/>
                    <a:pt x="502" y="450"/>
                  </a:cubicBezTo>
                  <a:close/>
                  <a:moveTo>
                    <a:pt x="497" y="490"/>
                  </a:moveTo>
                  <a:cubicBezTo>
                    <a:pt x="543" y="586"/>
                    <a:pt x="552" y="702"/>
                    <a:pt x="525" y="803"/>
                  </a:cubicBezTo>
                  <a:cubicBezTo>
                    <a:pt x="528" y="777"/>
                    <a:pt x="529" y="755"/>
                    <a:pt x="528" y="741"/>
                  </a:cubicBezTo>
                  <a:cubicBezTo>
                    <a:pt x="525" y="684"/>
                    <a:pt x="530" y="575"/>
                    <a:pt x="490" y="520"/>
                  </a:cubicBezTo>
                  <a:cubicBezTo>
                    <a:pt x="486" y="494"/>
                    <a:pt x="481" y="469"/>
                    <a:pt x="474" y="446"/>
                  </a:cubicBezTo>
                  <a:cubicBezTo>
                    <a:pt x="481" y="459"/>
                    <a:pt x="489" y="473"/>
                    <a:pt x="497" y="490"/>
                  </a:cubicBezTo>
                  <a:close/>
                  <a:moveTo>
                    <a:pt x="489" y="845"/>
                  </a:moveTo>
                  <a:cubicBezTo>
                    <a:pt x="496" y="795"/>
                    <a:pt x="501" y="717"/>
                    <a:pt x="499" y="639"/>
                  </a:cubicBezTo>
                  <a:cubicBezTo>
                    <a:pt x="504" y="706"/>
                    <a:pt x="503" y="797"/>
                    <a:pt x="495" y="883"/>
                  </a:cubicBezTo>
                  <a:cubicBezTo>
                    <a:pt x="493" y="887"/>
                    <a:pt x="490" y="891"/>
                    <a:pt x="488" y="895"/>
                  </a:cubicBezTo>
                  <a:cubicBezTo>
                    <a:pt x="487" y="881"/>
                    <a:pt x="487" y="864"/>
                    <a:pt x="489" y="845"/>
                  </a:cubicBezTo>
                  <a:close/>
                  <a:moveTo>
                    <a:pt x="646" y="1139"/>
                  </a:moveTo>
                  <a:cubicBezTo>
                    <a:pt x="639" y="1154"/>
                    <a:pt x="626" y="1163"/>
                    <a:pt x="609" y="1167"/>
                  </a:cubicBezTo>
                  <a:cubicBezTo>
                    <a:pt x="575" y="1174"/>
                    <a:pt x="527" y="1158"/>
                    <a:pt x="494" y="1122"/>
                  </a:cubicBezTo>
                  <a:cubicBezTo>
                    <a:pt x="496" y="1079"/>
                    <a:pt x="502" y="1025"/>
                    <a:pt x="508" y="969"/>
                  </a:cubicBezTo>
                  <a:cubicBezTo>
                    <a:pt x="539" y="990"/>
                    <a:pt x="560" y="993"/>
                    <a:pt x="568" y="993"/>
                  </a:cubicBezTo>
                  <a:cubicBezTo>
                    <a:pt x="569" y="993"/>
                    <a:pt x="570" y="993"/>
                    <a:pt x="570" y="993"/>
                  </a:cubicBezTo>
                  <a:cubicBezTo>
                    <a:pt x="656" y="1000"/>
                    <a:pt x="667" y="895"/>
                    <a:pt x="629" y="749"/>
                  </a:cubicBezTo>
                  <a:cubicBezTo>
                    <a:pt x="613" y="687"/>
                    <a:pt x="602" y="620"/>
                    <a:pt x="586" y="560"/>
                  </a:cubicBezTo>
                  <a:cubicBezTo>
                    <a:pt x="614" y="641"/>
                    <a:pt x="651" y="752"/>
                    <a:pt x="656" y="821"/>
                  </a:cubicBezTo>
                  <a:cubicBezTo>
                    <a:pt x="658" y="861"/>
                    <a:pt x="669" y="910"/>
                    <a:pt x="684" y="961"/>
                  </a:cubicBezTo>
                  <a:cubicBezTo>
                    <a:pt x="676" y="1042"/>
                    <a:pt x="660" y="1113"/>
                    <a:pt x="646" y="1139"/>
                  </a:cubicBezTo>
                  <a:close/>
                  <a:moveTo>
                    <a:pt x="648" y="1173"/>
                  </a:moveTo>
                  <a:cubicBezTo>
                    <a:pt x="664" y="1207"/>
                    <a:pt x="729" y="1352"/>
                    <a:pt x="688" y="1439"/>
                  </a:cubicBezTo>
                  <a:cubicBezTo>
                    <a:pt x="680" y="1431"/>
                    <a:pt x="672" y="1424"/>
                    <a:pt x="664" y="1419"/>
                  </a:cubicBezTo>
                  <a:cubicBezTo>
                    <a:pt x="602" y="1383"/>
                    <a:pt x="502" y="1267"/>
                    <a:pt x="494" y="1175"/>
                  </a:cubicBezTo>
                  <a:cubicBezTo>
                    <a:pt x="494" y="1169"/>
                    <a:pt x="494" y="1162"/>
                    <a:pt x="494" y="1154"/>
                  </a:cubicBezTo>
                  <a:cubicBezTo>
                    <a:pt x="504" y="1161"/>
                    <a:pt x="517" y="1167"/>
                    <a:pt x="530" y="1171"/>
                  </a:cubicBezTo>
                  <a:cubicBezTo>
                    <a:pt x="572" y="1184"/>
                    <a:pt x="598" y="1201"/>
                    <a:pt x="619" y="1198"/>
                  </a:cubicBezTo>
                  <a:cubicBezTo>
                    <a:pt x="630" y="1197"/>
                    <a:pt x="639" y="1190"/>
                    <a:pt x="648" y="1173"/>
                  </a:cubicBezTo>
                  <a:close/>
                  <a:moveTo>
                    <a:pt x="625" y="624"/>
                  </a:moveTo>
                  <a:cubicBezTo>
                    <a:pt x="635" y="643"/>
                    <a:pt x="645" y="662"/>
                    <a:pt x="656" y="679"/>
                  </a:cubicBezTo>
                  <a:cubicBezTo>
                    <a:pt x="684" y="725"/>
                    <a:pt x="691" y="806"/>
                    <a:pt x="689" y="888"/>
                  </a:cubicBezTo>
                  <a:cubicBezTo>
                    <a:pt x="666" y="793"/>
                    <a:pt x="647" y="693"/>
                    <a:pt x="625" y="624"/>
                  </a:cubicBezTo>
                  <a:close/>
                  <a:moveTo>
                    <a:pt x="494" y="217"/>
                  </a:moveTo>
                  <a:cubicBezTo>
                    <a:pt x="496" y="221"/>
                    <a:pt x="497" y="229"/>
                    <a:pt x="500" y="240"/>
                  </a:cubicBezTo>
                  <a:cubicBezTo>
                    <a:pt x="494" y="238"/>
                    <a:pt x="487" y="237"/>
                    <a:pt x="481" y="236"/>
                  </a:cubicBezTo>
                  <a:cubicBezTo>
                    <a:pt x="482" y="223"/>
                    <a:pt x="482" y="210"/>
                    <a:pt x="481" y="199"/>
                  </a:cubicBezTo>
                  <a:cubicBezTo>
                    <a:pt x="488" y="202"/>
                    <a:pt x="493" y="208"/>
                    <a:pt x="494" y="217"/>
                  </a:cubicBezTo>
                  <a:close/>
                  <a:moveTo>
                    <a:pt x="478" y="264"/>
                  </a:moveTo>
                  <a:cubicBezTo>
                    <a:pt x="489" y="265"/>
                    <a:pt x="499" y="268"/>
                    <a:pt x="508" y="273"/>
                  </a:cubicBezTo>
                  <a:cubicBezTo>
                    <a:pt x="513" y="292"/>
                    <a:pt x="519" y="315"/>
                    <a:pt x="524" y="338"/>
                  </a:cubicBezTo>
                  <a:cubicBezTo>
                    <a:pt x="506" y="304"/>
                    <a:pt x="491" y="298"/>
                    <a:pt x="472" y="295"/>
                  </a:cubicBezTo>
                  <a:cubicBezTo>
                    <a:pt x="474" y="285"/>
                    <a:pt x="477" y="274"/>
                    <a:pt x="478" y="264"/>
                  </a:cubicBezTo>
                  <a:close/>
                  <a:moveTo>
                    <a:pt x="467" y="314"/>
                  </a:moveTo>
                  <a:cubicBezTo>
                    <a:pt x="498" y="323"/>
                    <a:pt x="524" y="367"/>
                    <a:pt x="530" y="394"/>
                  </a:cubicBezTo>
                  <a:cubicBezTo>
                    <a:pt x="535" y="410"/>
                    <a:pt x="544" y="440"/>
                    <a:pt x="558" y="476"/>
                  </a:cubicBezTo>
                  <a:cubicBezTo>
                    <a:pt x="558" y="477"/>
                    <a:pt x="558" y="477"/>
                    <a:pt x="559" y="478"/>
                  </a:cubicBezTo>
                  <a:cubicBezTo>
                    <a:pt x="533" y="419"/>
                    <a:pt x="495" y="375"/>
                    <a:pt x="431" y="361"/>
                  </a:cubicBezTo>
                  <a:cubicBezTo>
                    <a:pt x="430" y="361"/>
                    <a:pt x="430" y="361"/>
                    <a:pt x="429" y="360"/>
                  </a:cubicBezTo>
                  <a:cubicBezTo>
                    <a:pt x="442" y="356"/>
                    <a:pt x="455" y="348"/>
                    <a:pt x="461" y="332"/>
                  </a:cubicBezTo>
                  <a:cubicBezTo>
                    <a:pt x="463" y="326"/>
                    <a:pt x="465" y="320"/>
                    <a:pt x="467" y="314"/>
                  </a:cubicBezTo>
                  <a:close/>
                  <a:moveTo>
                    <a:pt x="464" y="195"/>
                  </a:moveTo>
                  <a:cubicBezTo>
                    <a:pt x="465" y="207"/>
                    <a:pt x="465" y="221"/>
                    <a:pt x="464" y="236"/>
                  </a:cubicBezTo>
                  <a:cubicBezTo>
                    <a:pt x="456" y="237"/>
                    <a:pt x="448" y="238"/>
                    <a:pt x="441" y="241"/>
                  </a:cubicBezTo>
                  <a:cubicBezTo>
                    <a:pt x="441" y="239"/>
                    <a:pt x="441" y="238"/>
                    <a:pt x="440" y="237"/>
                  </a:cubicBezTo>
                  <a:cubicBezTo>
                    <a:pt x="437" y="209"/>
                    <a:pt x="450" y="197"/>
                    <a:pt x="464" y="195"/>
                  </a:cubicBezTo>
                  <a:close/>
                  <a:moveTo>
                    <a:pt x="414" y="200"/>
                  </a:moveTo>
                  <a:cubicBezTo>
                    <a:pt x="426" y="177"/>
                    <a:pt x="443" y="165"/>
                    <a:pt x="454" y="170"/>
                  </a:cubicBezTo>
                  <a:cubicBezTo>
                    <a:pt x="436" y="178"/>
                    <a:pt x="428" y="211"/>
                    <a:pt x="426" y="246"/>
                  </a:cubicBezTo>
                  <a:cubicBezTo>
                    <a:pt x="419" y="249"/>
                    <a:pt x="413" y="252"/>
                    <a:pt x="408" y="254"/>
                  </a:cubicBezTo>
                  <a:cubicBezTo>
                    <a:pt x="404" y="257"/>
                    <a:pt x="399" y="259"/>
                    <a:pt x="395" y="261"/>
                  </a:cubicBezTo>
                  <a:cubicBezTo>
                    <a:pt x="394" y="252"/>
                    <a:pt x="393" y="242"/>
                    <a:pt x="392" y="233"/>
                  </a:cubicBezTo>
                  <a:cubicBezTo>
                    <a:pt x="400" y="222"/>
                    <a:pt x="409" y="211"/>
                    <a:pt x="414" y="200"/>
                  </a:cubicBezTo>
                  <a:close/>
                  <a:moveTo>
                    <a:pt x="395" y="276"/>
                  </a:moveTo>
                  <a:cubicBezTo>
                    <a:pt x="405" y="273"/>
                    <a:pt x="416" y="270"/>
                    <a:pt x="425" y="268"/>
                  </a:cubicBezTo>
                  <a:cubicBezTo>
                    <a:pt x="424" y="282"/>
                    <a:pt x="421" y="293"/>
                    <a:pt x="416" y="301"/>
                  </a:cubicBezTo>
                  <a:cubicBezTo>
                    <a:pt x="410" y="305"/>
                    <a:pt x="405" y="310"/>
                    <a:pt x="401" y="315"/>
                  </a:cubicBezTo>
                  <a:cubicBezTo>
                    <a:pt x="399" y="316"/>
                    <a:pt x="398" y="317"/>
                    <a:pt x="396" y="318"/>
                  </a:cubicBezTo>
                  <a:cubicBezTo>
                    <a:pt x="396" y="318"/>
                    <a:pt x="395" y="318"/>
                    <a:pt x="395" y="318"/>
                  </a:cubicBezTo>
                  <a:cubicBezTo>
                    <a:pt x="394" y="317"/>
                    <a:pt x="393" y="316"/>
                    <a:pt x="393" y="314"/>
                  </a:cubicBezTo>
                  <a:cubicBezTo>
                    <a:pt x="393" y="314"/>
                    <a:pt x="393" y="314"/>
                    <a:pt x="393" y="314"/>
                  </a:cubicBezTo>
                  <a:cubicBezTo>
                    <a:pt x="395" y="302"/>
                    <a:pt x="395" y="289"/>
                    <a:pt x="395" y="276"/>
                  </a:cubicBezTo>
                  <a:close/>
                  <a:moveTo>
                    <a:pt x="437" y="489"/>
                  </a:moveTo>
                  <a:cubicBezTo>
                    <a:pt x="441" y="468"/>
                    <a:pt x="440" y="430"/>
                    <a:pt x="398" y="383"/>
                  </a:cubicBezTo>
                  <a:cubicBezTo>
                    <a:pt x="402" y="381"/>
                    <a:pt x="406" y="380"/>
                    <a:pt x="410" y="378"/>
                  </a:cubicBezTo>
                  <a:cubicBezTo>
                    <a:pt x="413" y="380"/>
                    <a:pt x="415" y="381"/>
                    <a:pt x="418" y="383"/>
                  </a:cubicBezTo>
                  <a:cubicBezTo>
                    <a:pt x="433" y="401"/>
                    <a:pt x="451" y="435"/>
                    <a:pt x="465" y="498"/>
                  </a:cubicBezTo>
                  <a:cubicBezTo>
                    <a:pt x="457" y="493"/>
                    <a:pt x="447" y="490"/>
                    <a:pt x="437" y="489"/>
                  </a:cubicBezTo>
                  <a:close/>
                  <a:moveTo>
                    <a:pt x="437" y="878"/>
                  </a:moveTo>
                  <a:cubicBezTo>
                    <a:pt x="453" y="837"/>
                    <a:pt x="468" y="784"/>
                    <a:pt x="475" y="693"/>
                  </a:cubicBezTo>
                  <a:cubicBezTo>
                    <a:pt x="484" y="590"/>
                    <a:pt x="468" y="545"/>
                    <a:pt x="455" y="526"/>
                  </a:cubicBezTo>
                  <a:cubicBezTo>
                    <a:pt x="461" y="529"/>
                    <a:pt x="468" y="533"/>
                    <a:pt x="473" y="539"/>
                  </a:cubicBezTo>
                  <a:cubicBezTo>
                    <a:pt x="473" y="540"/>
                    <a:pt x="473" y="541"/>
                    <a:pt x="473" y="541"/>
                  </a:cubicBezTo>
                  <a:cubicBezTo>
                    <a:pt x="475" y="549"/>
                    <a:pt x="476" y="558"/>
                    <a:pt x="477" y="567"/>
                  </a:cubicBezTo>
                  <a:cubicBezTo>
                    <a:pt x="499" y="730"/>
                    <a:pt x="460" y="850"/>
                    <a:pt x="474" y="919"/>
                  </a:cubicBezTo>
                  <a:cubicBezTo>
                    <a:pt x="426" y="999"/>
                    <a:pt x="426" y="1079"/>
                    <a:pt x="466" y="1129"/>
                  </a:cubicBezTo>
                  <a:cubicBezTo>
                    <a:pt x="469" y="1163"/>
                    <a:pt x="477" y="1199"/>
                    <a:pt x="489" y="1233"/>
                  </a:cubicBezTo>
                  <a:cubicBezTo>
                    <a:pt x="468" y="1260"/>
                    <a:pt x="409" y="1323"/>
                    <a:pt x="340" y="1303"/>
                  </a:cubicBezTo>
                  <a:cubicBezTo>
                    <a:pt x="338" y="1290"/>
                    <a:pt x="338" y="1276"/>
                    <a:pt x="337" y="1262"/>
                  </a:cubicBezTo>
                  <a:moveTo>
                    <a:pt x="487" y="950"/>
                  </a:moveTo>
                  <a:cubicBezTo>
                    <a:pt x="483" y="980"/>
                    <a:pt x="478" y="1007"/>
                    <a:pt x="472" y="1031"/>
                  </a:cubicBezTo>
                  <a:cubicBezTo>
                    <a:pt x="469" y="1046"/>
                    <a:pt x="466" y="1061"/>
                    <a:pt x="465" y="1077"/>
                  </a:cubicBezTo>
                  <a:cubicBezTo>
                    <a:pt x="464" y="1073"/>
                    <a:pt x="462" y="1069"/>
                    <a:pt x="461" y="1065"/>
                  </a:cubicBezTo>
                  <a:cubicBezTo>
                    <a:pt x="448" y="1022"/>
                    <a:pt x="461" y="981"/>
                    <a:pt x="481" y="941"/>
                  </a:cubicBezTo>
                  <a:cubicBezTo>
                    <a:pt x="483" y="944"/>
                    <a:pt x="485" y="947"/>
                    <a:pt x="487" y="950"/>
                  </a:cubicBezTo>
                  <a:close/>
                  <a:moveTo>
                    <a:pt x="323" y="1268"/>
                  </a:moveTo>
                  <a:cubicBezTo>
                    <a:pt x="323" y="1305"/>
                    <a:pt x="326" y="1340"/>
                    <a:pt x="331" y="1369"/>
                  </a:cubicBezTo>
                  <a:cubicBezTo>
                    <a:pt x="341" y="1423"/>
                    <a:pt x="381" y="1462"/>
                    <a:pt x="439" y="1486"/>
                  </a:cubicBezTo>
                  <a:cubicBezTo>
                    <a:pt x="411" y="1492"/>
                    <a:pt x="357" y="1498"/>
                    <a:pt x="323" y="1462"/>
                  </a:cubicBezTo>
                  <a:cubicBezTo>
                    <a:pt x="292" y="1429"/>
                    <a:pt x="256" y="1366"/>
                    <a:pt x="268" y="1276"/>
                  </a:cubicBezTo>
                  <a:moveTo>
                    <a:pt x="657" y="1493"/>
                  </a:moveTo>
                  <a:cubicBezTo>
                    <a:pt x="639" y="1491"/>
                    <a:pt x="620" y="1491"/>
                    <a:pt x="600" y="1491"/>
                  </a:cubicBezTo>
                  <a:cubicBezTo>
                    <a:pt x="532" y="1492"/>
                    <a:pt x="454" y="1495"/>
                    <a:pt x="383" y="1419"/>
                  </a:cubicBezTo>
                  <a:cubicBezTo>
                    <a:pt x="360" y="1395"/>
                    <a:pt x="348" y="1360"/>
                    <a:pt x="342" y="1319"/>
                  </a:cubicBezTo>
                  <a:cubicBezTo>
                    <a:pt x="357" y="1322"/>
                    <a:pt x="432" y="1331"/>
                    <a:pt x="496" y="1250"/>
                  </a:cubicBezTo>
                  <a:cubicBezTo>
                    <a:pt x="525" y="1319"/>
                    <a:pt x="572" y="1383"/>
                    <a:pt x="635" y="1428"/>
                  </a:cubicBezTo>
                  <a:cubicBezTo>
                    <a:pt x="663" y="1448"/>
                    <a:pt x="688" y="1471"/>
                    <a:pt x="709" y="1493"/>
                  </a:cubicBezTo>
                  <a:cubicBezTo>
                    <a:pt x="691" y="1496"/>
                    <a:pt x="673" y="1495"/>
                    <a:pt x="657" y="1493"/>
                  </a:cubicBezTo>
                  <a:close/>
                  <a:moveTo>
                    <a:pt x="700" y="1452"/>
                  </a:moveTo>
                  <a:cubicBezTo>
                    <a:pt x="713" y="1435"/>
                    <a:pt x="754" y="1358"/>
                    <a:pt x="661" y="1144"/>
                  </a:cubicBezTo>
                  <a:cubicBezTo>
                    <a:pt x="671" y="1113"/>
                    <a:pt x="682" y="1067"/>
                    <a:pt x="696" y="1000"/>
                  </a:cubicBezTo>
                  <a:cubicBezTo>
                    <a:pt x="719" y="1067"/>
                    <a:pt x="750" y="1131"/>
                    <a:pt x="780" y="1170"/>
                  </a:cubicBezTo>
                  <a:cubicBezTo>
                    <a:pt x="793" y="1187"/>
                    <a:pt x="808" y="1213"/>
                    <a:pt x="821" y="1243"/>
                  </a:cubicBezTo>
                  <a:cubicBezTo>
                    <a:pt x="842" y="1411"/>
                    <a:pt x="790" y="1472"/>
                    <a:pt x="730" y="1489"/>
                  </a:cubicBezTo>
                  <a:cubicBezTo>
                    <a:pt x="721" y="1476"/>
                    <a:pt x="711" y="1463"/>
                    <a:pt x="700" y="1452"/>
                  </a:cubicBezTo>
                  <a:close/>
                  <a:moveTo>
                    <a:pt x="820" y="1549"/>
                  </a:moveTo>
                  <a:cubicBezTo>
                    <a:pt x="819" y="1550"/>
                    <a:pt x="817" y="1550"/>
                    <a:pt x="816" y="1551"/>
                  </a:cubicBezTo>
                  <a:cubicBezTo>
                    <a:pt x="792" y="1566"/>
                    <a:pt x="767" y="1538"/>
                    <a:pt x="740" y="1503"/>
                  </a:cubicBezTo>
                  <a:cubicBezTo>
                    <a:pt x="817" y="1486"/>
                    <a:pt x="840" y="1399"/>
                    <a:pt x="840" y="1291"/>
                  </a:cubicBezTo>
                  <a:cubicBezTo>
                    <a:pt x="871" y="1385"/>
                    <a:pt x="882" y="1499"/>
                    <a:pt x="820" y="154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2" name="Freeform 99">
              <a:extLst>
                <a:ext uri="{FF2B5EF4-FFF2-40B4-BE49-F238E27FC236}">
                  <a16:creationId xmlns:a16="http://schemas.microsoft.com/office/drawing/2014/main" id="{D27A38BD-6AFC-4543-A69A-960ABD085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3114"/>
              <a:ext cx="18" cy="28"/>
            </a:xfrm>
            <a:custGeom>
              <a:avLst/>
              <a:gdLst>
                <a:gd name="T0" fmla="*/ 0 w 13"/>
                <a:gd name="T1" fmla="*/ 55 h 20"/>
                <a:gd name="T2" fmla="*/ 35 w 13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0">
                  <a:moveTo>
                    <a:pt x="0" y="20"/>
                  </a:moveTo>
                  <a:cubicBezTo>
                    <a:pt x="5" y="13"/>
                    <a:pt x="9" y="7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3" name="Freeform 100">
              <a:extLst>
                <a:ext uri="{FF2B5EF4-FFF2-40B4-BE49-F238E27FC236}">
                  <a16:creationId xmlns:a16="http://schemas.microsoft.com/office/drawing/2014/main" id="{03A045CD-2E28-4117-9F9A-85F4CCC56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3243"/>
              <a:ext cx="221" cy="152"/>
            </a:xfrm>
            <a:custGeom>
              <a:avLst/>
              <a:gdLst>
                <a:gd name="T0" fmla="*/ 0 w 157"/>
                <a:gd name="T1" fmla="*/ 301 h 108"/>
                <a:gd name="T2" fmla="*/ 438 w 157"/>
                <a:gd name="T3" fmla="*/ 0 h 10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7" h="108">
                  <a:moveTo>
                    <a:pt x="0" y="108"/>
                  </a:moveTo>
                  <a:cubicBezTo>
                    <a:pt x="48" y="83"/>
                    <a:pt x="106" y="47"/>
                    <a:pt x="15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4" name="Freeform 101">
              <a:extLst>
                <a:ext uri="{FF2B5EF4-FFF2-40B4-BE49-F238E27FC236}">
                  <a16:creationId xmlns:a16="http://schemas.microsoft.com/office/drawing/2014/main" id="{595FCACD-C5D6-4E2C-B5A5-68BD435BB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1500"/>
              <a:ext cx="799" cy="2397"/>
            </a:xfrm>
            <a:custGeom>
              <a:avLst/>
              <a:gdLst>
                <a:gd name="T0" fmla="*/ 1570 w 570"/>
                <a:gd name="T1" fmla="*/ 0 h 1708"/>
                <a:gd name="T2" fmla="*/ 435 w 570"/>
                <a:gd name="T3" fmla="*/ 1890 h 1708"/>
                <a:gd name="T4" fmla="*/ 280 w 570"/>
                <a:gd name="T5" fmla="*/ 2164 h 1708"/>
                <a:gd name="T6" fmla="*/ 234 w 570"/>
                <a:gd name="T7" fmla="*/ 2523 h 1708"/>
                <a:gd name="T8" fmla="*/ 143 w 570"/>
                <a:gd name="T9" fmla="*/ 2905 h 1708"/>
                <a:gd name="T10" fmla="*/ 383 w 570"/>
                <a:gd name="T11" fmla="*/ 4564 h 1708"/>
                <a:gd name="T12" fmla="*/ 1434 w 570"/>
                <a:gd name="T13" fmla="*/ 3946 h 17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0" h="1708">
                  <a:moveTo>
                    <a:pt x="570" y="0"/>
                  </a:moveTo>
                  <a:cubicBezTo>
                    <a:pt x="369" y="145"/>
                    <a:pt x="105" y="595"/>
                    <a:pt x="158" y="684"/>
                  </a:cubicBezTo>
                  <a:cubicBezTo>
                    <a:pt x="158" y="684"/>
                    <a:pt x="118" y="728"/>
                    <a:pt x="102" y="783"/>
                  </a:cubicBezTo>
                  <a:cubicBezTo>
                    <a:pt x="85" y="839"/>
                    <a:pt x="75" y="891"/>
                    <a:pt x="85" y="913"/>
                  </a:cubicBezTo>
                  <a:cubicBezTo>
                    <a:pt x="85" y="913"/>
                    <a:pt x="56" y="933"/>
                    <a:pt x="52" y="1051"/>
                  </a:cubicBezTo>
                  <a:cubicBezTo>
                    <a:pt x="47" y="1169"/>
                    <a:pt x="0" y="1581"/>
                    <a:pt x="139" y="1651"/>
                  </a:cubicBezTo>
                  <a:cubicBezTo>
                    <a:pt x="254" y="1708"/>
                    <a:pt x="462" y="1512"/>
                    <a:pt x="521" y="142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5" name="Freeform 102">
              <a:extLst>
                <a:ext uri="{FF2B5EF4-FFF2-40B4-BE49-F238E27FC236}">
                  <a16:creationId xmlns:a16="http://schemas.microsoft.com/office/drawing/2014/main" id="{D67A7538-964B-4D08-9A66-EC7A7FA7D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435"/>
              <a:ext cx="63" cy="10"/>
            </a:xfrm>
            <a:custGeom>
              <a:avLst/>
              <a:gdLst>
                <a:gd name="T0" fmla="*/ 123 w 45"/>
                <a:gd name="T1" fmla="*/ 6 h 7"/>
                <a:gd name="T2" fmla="*/ 0 w 45"/>
                <a:gd name="T3" fmla="*/ 2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7">
                  <a:moveTo>
                    <a:pt x="45" y="2"/>
                  </a:moveTo>
                  <a:cubicBezTo>
                    <a:pt x="31" y="0"/>
                    <a:pt x="16" y="2"/>
                    <a:pt x="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6" name="Freeform 103">
              <a:extLst>
                <a:ext uri="{FF2B5EF4-FFF2-40B4-BE49-F238E27FC236}">
                  <a16:creationId xmlns:a16="http://schemas.microsoft.com/office/drawing/2014/main" id="{F26EBE57-2064-450C-AF05-0EFAAA501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570"/>
              <a:ext cx="20" cy="125"/>
            </a:xfrm>
            <a:custGeom>
              <a:avLst/>
              <a:gdLst>
                <a:gd name="T0" fmla="*/ 41 w 14"/>
                <a:gd name="T1" fmla="*/ 247 h 89"/>
                <a:gd name="T2" fmla="*/ 0 w 14"/>
                <a:gd name="T3" fmla="*/ 0 h 8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9">
                  <a:moveTo>
                    <a:pt x="14" y="89"/>
                  </a:moveTo>
                  <a:cubicBezTo>
                    <a:pt x="12" y="59"/>
                    <a:pt x="8" y="2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7" name="Freeform 104">
              <a:extLst>
                <a:ext uri="{FF2B5EF4-FFF2-40B4-BE49-F238E27FC236}">
                  <a16:creationId xmlns:a16="http://schemas.microsoft.com/office/drawing/2014/main" id="{2B534C47-8CD3-4A97-A7F0-D28E23482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3214"/>
              <a:ext cx="586" cy="450"/>
            </a:xfrm>
            <a:custGeom>
              <a:avLst/>
              <a:gdLst>
                <a:gd name="T0" fmla="*/ 0 w 418"/>
                <a:gd name="T1" fmla="*/ 885 h 321"/>
                <a:gd name="T2" fmla="*/ 523 w 418"/>
                <a:gd name="T3" fmla="*/ 701 h 321"/>
                <a:gd name="T4" fmla="*/ 1152 w 418"/>
                <a:gd name="T5" fmla="*/ 0 h 3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8" h="321">
                  <a:moveTo>
                    <a:pt x="0" y="321"/>
                  </a:moveTo>
                  <a:cubicBezTo>
                    <a:pt x="58" y="297"/>
                    <a:pt x="152" y="259"/>
                    <a:pt x="190" y="255"/>
                  </a:cubicBezTo>
                  <a:cubicBezTo>
                    <a:pt x="240" y="248"/>
                    <a:pt x="409" y="202"/>
                    <a:pt x="41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8" name="Freeform 105">
              <a:extLst>
                <a:ext uri="{FF2B5EF4-FFF2-40B4-BE49-F238E27FC236}">
                  <a16:creationId xmlns:a16="http://schemas.microsoft.com/office/drawing/2014/main" id="{AC2F06FB-9564-48E2-8759-5BF4DB03B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024"/>
              <a:ext cx="1215" cy="1243"/>
            </a:xfrm>
            <a:custGeom>
              <a:avLst/>
              <a:gdLst>
                <a:gd name="T0" fmla="*/ 985 w 867"/>
                <a:gd name="T1" fmla="*/ 279 h 886"/>
                <a:gd name="T2" fmla="*/ 842 w 867"/>
                <a:gd name="T3" fmla="*/ 233 h 886"/>
                <a:gd name="T4" fmla="*/ 273 w 867"/>
                <a:gd name="T5" fmla="*/ 414 h 886"/>
                <a:gd name="T6" fmla="*/ 255 w 867"/>
                <a:gd name="T7" fmla="*/ 1348 h 886"/>
                <a:gd name="T8" fmla="*/ 268 w 867"/>
                <a:gd name="T9" fmla="*/ 1466 h 886"/>
                <a:gd name="T10" fmla="*/ 685 w 867"/>
                <a:gd name="T11" fmla="*/ 2110 h 886"/>
                <a:gd name="T12" fmla="*/ 1556 w 867"/>
                <a:gd name="T13" fmla="*/ 2378 h 886"/>
                <a:gd name="T14" fmla="*/ 2045 w 867"/>
                <a:gd name="T15" fmla="*/ 2055 h 886"/>
                <a:gd name="T16" fmla="*/ 1927 w 867"/>
                <a:gd name="T17" fmla="*/ 595 h 886"/>
                <a:gd name="T18" fmla="*/ 1914 w 867"/>
                <a:gd name="T19" fmla="*/ 484 h 886"/>
                <a:gd name="T20" fmla="*/ 1404 w 867"/>
                <a:gd name="T21" fmla="*/ 69 h 8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7" h="886">
                  <a:moveTo>
                    <a:pt x="358" y="101"/>
                  </a:moveTo>
                  <a:cubicBezTo>
                    <a:pt x="348" y="99"/>
                    <a:pt x="321" y="94"/>
                    <a:pt x="306" y="84"/>
                  </a:cubicBezTo>
                  <a:cubicBezTo>
                    <a:pt x="287" y="71"/>
                    <a:pt x="199" y="35"/>
                    <a:pt x="99" y="150"/>
                  </a:cubicBezTo>
                  <a:cubicBezTo>
                    <a:pt x="0" y="264"/>
                    <a:pt x="82" y="480"/>
                    <a:pt x="93" y="488"/>
                  </a:cubicBezTo>
                  <a:cubicBezTo>
                    <a:pt x="93" y="488"/>
                    <a:pt x="86" y="514"/>
                    <a:pt x="97" y="531"/>
                  </a:cubicBezTo>
                  <a:cubicBezTo>
                    <a:pt x="97" y="531"/>
                    <a:pt x="21" y="664"/>
                    <a:pt x="249" y="764"/>
                  </a:cubicBezTo>
                  <a:cubicBezTo>
                    <a:pt x="404" y="831"/>
                    <a:pt x="512" y="844"/>
                    <a:pt x="565" y="861"/>
                  </a:cubicBezTo>
                  <a:cubicBezTo>
                    <a:pt x="618" y="878"/>
                    <a:pt x="738" y="886"/>
                    <a:pt x="743" y="744"/>
                  </a:cubicBezTo>
                  <a:cubicBezTo>
                    <a:pt x="747" y="603"/>
                    <a:pt x="867" y="291"/>
                    <a:pt x="700" y="215"/>
                  </a:cubicBezTo>
                  <a:cubicBezTo>
                    <a:pt x="700" y="215"/>
                    <a:pt x="709" y="186"/>
                    <a:pt x="696" y="175"/>
                  </a:cubicBezTo>
                  <a:cubicBezTo>
                    <a:pt x="696" y="175"/>
                    <a:pt x="704" y="0"/>
                    <a:pt x="510" y="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9" name="Freeform 106">
              <a:extLst>
                <a:ext uri="{FF2B5EF4-FFF2-40B4-BE49-F238E27FC236}">
                  <a16:creationId xmlns:a16="http://schemas.microsoft.com/office/drawing/2014/main" id="{92727E9D-4484-416B-961D-203C024D9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2129"/>
              <a:ext cx="855" cy="1075"/>
            </a:xfrm>
            <a:custGeom>
              <a:avLst/>
              <a:gdLst>
                <a:gd name="T0" fmla="*/ 425 w 610"/>
                <a:gd name="T1" fmla="*/ 67 h 766"/>
                <a:gd name="T2" fmla="*/ 28 w 610"/>
                <a:gd name="T3" fmla="*/ 786 h 766"/>
                <a:gd name="T4" fmla="*/ 214 w 610"/>
                <a:gd name="T5" fmla="*/ 1103 h 766"/>
                <a:gd name="T6" fmla="*/ 446 w 610"/>
                <a:gd name="T7" fmla="*/ 1166 h 766"/>
                <a:gd name="T8" fmla="*/ 200 w 610"/>
                <a:gd name="T9" fmla="*/ 1206 h 766"/>
                <a:gd name="T10" fmla="*/ 542 w 610"/>
                <a:gd name="T11" fmla="*/ 1782 h 766"/>
                <a:gd name="T12" fmla="*/ 1315 w 610"/>
                <a:gd name="T13" fmla="*/ 1993 h 766"/>
                <a:gd name="T14" fmla="*/ 1561 w 610"/>
                <a:gd name="T15" fmla="*/ 1837 h 766"/>
                <a:gd name="T16" fmla="*/ 1019 w 610"/>
                <a:gd name="T17" fmla="*/ 156 h 766"/>
                <a:gd name="T18" fmla="*/ 950 w 610"/>
                <a:gd name="T19" fmla="*/ 74 h 766"/>
                <a:gd name="T20" fmla="*/ 851 w 610"/>
                <a:gd name="T21" fmla="*/ 104 h 766"/>
                <a:gd name="T22" fmla="*/ 821 w 610"/>
                <a:gd name="T23" fmla="*/ 385 h 766"/>
                <a:gd name="T24" fmla="*/ 615 w 610"/>
                <a:gd name="T25" fmla="*/ 1054 h 766"/>
                <a:gd name="T26" fmla="*/ 664 w 610"/>
                <a:gd name="T27" fmla="*/ 724 h 766"/>
                <a:gd name="T28" fmla="*/ 727 w 610"/>
                <a:gd name="T29" fmla="*/ 180 h 766"/>
                <a:gd name="T30" fmla="*/ 425 w 610"/>
                <a:gd name="T31" fmla="*/ 67 h 7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10" h="766">
                  <a:moveTo>
                    <a:pt x="154" y="24"/>
                  </a:moveTo>
                  <a:cubicBezTo>
                    <a:pt x="71" y="43"/>
                    <a:pt x="0" y="126"/>
                    <a:pt x="10" y="284"/>
                  </a:cubicBezTo>
                  <a:cubicBezTo>
                    <a:pt x="18" y="414"/>
                    <a:pt x="69" y="399"/>
                    <a:pt x="78" y="399"/>
                  </a:cubicBezTo>
                  <a:cubicBezTo>
                    <a:pt x="118" y="397"/>
                    <a:pt x="146" y="400"/>
                    <a:pt x="162" y="422"/>
                  </a:cubicBezTo>
                  <a:cubicBezTo>
                    <a:pt x="162" y="422"/>
                    <a:pt x="112" y="398"/>
                    <a:pt x="73" y="436"/>
                  </a:cubicBezTo>
                  <a:cubicBezTo>
                    <a:pt x="34" y="473"/>
                    <a:pt x="49" y="598"/>
                    <a:pt x="197" y="645"/>
                  </a:cubicBezTo>
                  <a:cubicBezTo>
                    <a:pt x="345" y="691"/>
                    <a:pt x="427" y="706"/>
                    <a:pt x="477" y="721"/>
                  </a:cubicBezTo>
                  <a:cubicBezTo>
                    <a:pt x="526" y="735"/>
                    <a:pt x="610" y="766"/>
                    <a:pt x="567" y="665"/>
                  </a:cubicBezTo>
                  <a:cubicBezTo>
                    <a:pt x="525" y="563"/>
                    <a:pt x="308" y="314"/>
                    <a:pt x="370" y="56"/>
                  </a:cubicBezTo>
                  <a:cubicBezTo>
                    <a:pt x="370" y="56"/>
                    <a:pt x="369" y="33"/>
                    <a:pt x="345" y="27"/>
                  </a:cubicBezTo>
                  <a:cubicBezTo>
                    <a:pt x="321" y="20"/>
                    <a:pt x="309" y="38"/>
                    <a:pt x="309" y="38"/>
                  </a:cubicBezTo>
                  <a:cubicBezTo>
                    <a:pt x="309" y="38"/>
                    <a:pt x="296" y="90"/>
                    <a:pt x="298" y="139"/>
                  </a:cubicBezTo>
                  <a:cubicBezTo>
                    <a:pt x="300" y="188"/>
                    <a:pt x="219" y="330"/>
                    <a:pt x="223" y="381"/>
                  </a:cubicBezTo>
                  <a:cubicBezTo>
                    <a:pt x="223" y="381"/>
                    <a:pt x="218" y="300"/>
                    <a:pt x="241" y="262"/>
                  </a:cubicBezTo>
                  <a:cubicBezTo>
                    <a:pt x="264" y="224"/>
                    <a:pt x="305" y="115"/>
                    <a:pt x="264" y="65"/>
                  </a:cubicBezTo>
                  <a:cubicBezTo>
                    <a:pt x="211" y="0"/>
                    <a:pt x="154" y="24"/>
                    <a:pt x="154" y="24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0" name="Freeform 107">
              <a:extLst>
                <a:ext uri="{FF2B5EF4-FFF2-40B4-BE49-F238E27FC236}">
                  <a16:creationId xmlns:a16="http://schemas.microsoft.com/office/drawing/2014/main" id="{E7F6CC49-2DB4-46C4-B1DA-02C0D142F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2040"/>
              <a:ext cx="528" cy="1003"/>
            </a:xfrm>
            <a:custGeom>
              <a:avLst/>
              <a:gdLst>
                <a:gd name="T0" fmla="*/ 83 w 377"/>
                <a:gd name="T1" fmla="*/ 313 h 714"/>
                <a:gd name="T2" fmla="*/ 80 w 377"/>
                <a:gd name="T3" fmla="*/ 333 h 714"/>
                <a:gd name="T4" fmla="*/ 80 w 377"/>
                <a:gd name="T5" fmla="*/ 781 h 714"/>
                <a:gd name="T6" fmla="*/ 359 w 377"/>
                <a:gd name="T7" fmla="*/ 663 h 714"/>
                <a:gd name="T8" fmla="*/ 143 w 377"/>
                <a:gd name="T9" fmla="*/ 781 h 714"/>
                <a:gd name="T10" fmla="*/ 322 w 377"/>
                <a:gd name="T11" fmla="*/ 1340 h 714"/>
                <a:gd name="T12" fmla="*/ 728 w 377"/>
                <a:gd name="T13" fmla="*/ 1968 h 714"/>
                <a:gd name="T14" fmla="*/ 721 w 377"/>
                <a:gd name="T15" fmla="*/ 621 h 714"/>
                <a:gd name="T16" fmla="*/ 483 w 377"/>
                <a:gd name="T17" fmla="*/ 704 h 714"/>
                <a:gd name="T18" fmla="*/ 597 w 377"/>
                <a:gd name="T19" fmla="*/ 562 h 714"/>
                <a:gd name="T20" fmla="*/ 667 w 377"/>
                <a:gd name="T21" fmla="*/ 310 h 714"/>
                <a:gd name="T22" fmla="*/ 190 w 377"/>
                <a:gd name="T23" fmla="*/ 91 h 7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7" h="714">
                  <a:moveTo>
                    <a:pt x="30" y="113"/>
                  </a:moveTo>
                  <a:cubicBezTo>
                    <a:pt x="30" y="116"/>
                    <a:pt x="29" y="118"/>
                    <a:pt x="29" y="120"/>
                  </a:cubicBezTo>
                  <a:cubicBezTo>
                    <a:pt x="24" y="137"/>
                    <a:pt x="0" y="282"/>
                    <a:pt x="29" y="282"/>
                  </a:cubicBezTo>
                  <a:cubicBezTo>
                    <a:pt x="39" y="282"/>
                    <a:pt x="73" y="213"/>
                    <a:pt x="131" y="239"/>
                  </a:cubicBezTo>
                  <a:cubicBezTo>
                    <a:pt x="131" y="239"/>
                    <a:pt x="82" y="234"/>
                    <a:pt x="52" y="282"/>
                  </a:cubicBezTo>
                  <a:cubicBezTo>
                    <a:pt x="22" y="331"/>
                    <a:pt x="58" y="418"/>
                    <a:pt x="117" y="483"/>
                  </a:cubicBezTo>
                  <a:cubicBezTo>
                    <a:pt x="211" y="587"/>
                    <a:pt x="213" y="714"/>
                    <a:pt x="265" y="710"/>
                  </a:cubicBezTo>
                  <a:cubicBezTo>
                    <a:pt x="317" y="706"/>
                    <a:pt x="377" y="358"/>
                    <a:pt x="263" y="224"/>
                  </a:cubicBezTo>
                  <a:cubicBezTo>
                    <a:pt x="246" y="204"/>
                    <a:pt x="200" y="214"/>
                    <a:pt x="176" y="254"/>
                  </a:cubicBezTo>
                  <a:cubicBezTo>
                    <a:pt x="176" y="254"/>
                    <a:pt x="195" y="217"/>
                    <a:pt x="217" y="203"/>
                  </a:cubicBezTo>
                  <a:cubicBezTo>
                    <a:pt x="240" y="190"/>
                    <a:pt x="254" y="150"/>
                    <a:pt x="243" y="112"/>
                  </a:cubicBezTo>
                  <a:cubicBezTo>
                    <a:pt x="233" y="78"/>
                    <a:pt x="174" y="0"/>
                    <a:pt x="69" y="3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1" name="Freeform 108">
              <a:extLst>
                <a:ext uri="{FF2B5EF4-FFF2-40B4-BE49-F238E27FC236}">
                  <a16:creationId xmlns:a16="http://schemas.microsoft.com/office/drawing/2014/main" id="{A9D7897A-5763-4589-A14E-6AE0C1D98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1660"/>
              <a:ext cx="29" cy="17"/>
            </a:xfrm>
            <a:custGeom>
              <a:avLst/>
              <a:gdLst>
                <a:gd name="T0" fmla="*/ 0 w 21"/>
                <a:gd name="T1" fmla="*/ 0 h 12"/>
                <a:gd name="T2" fmla="*/ 32 w 21"/>
                <a:gd name="T3" fmla="*/ 18 h 12"/>
                <a:gd name="T4" fmla="*/ 44 w 21"/>
                <a:gd name="T5" fmla="*/ 26 h 12"/>
                <a:gd name="T6" fmla="*/ 55 w 21"/>
                <a:gd name="T7" fmla="*/ 3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2">
                  <a:moveTo>
                    <a:pt x="0" y="0"/>
                  </a:moveTo>
                  <a:cubicBezTo>
                    <a:pt x="4" y="1"/>
                    <a:pt x="8" y="4"/>
                    <a:pt x="12" y="6"/>
                  </a:cubicBezTo>
                  <a:cubicBezTo>
                    <a:pt x="14" y="6"/>
                    <a:pt x="15" y="8"/>
                    <a:pt x="17" y="9"/>
                  </a:cubicBezTo>
                  <a:cubicBezTo>
                    <a:pt x="18" y="10"/>
                    <a:pt x="21" y="11"/>
                    <a:pt x="21" y="1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2" name="Freeform 109">
              <a:extLst>
                <a:ext uri="{FF2B5EF4-FFF2-40B4-BE49-F238E27FC236}">
                  <a16:creationId xmlns:a16="http://schemas.microsoft.com/office/drawing/2014/main" id="{5958B31A-43C2-47C4-A7A0-11F4207E6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1685"/>
              <a:ext cx="40" cy="9"/>
            </a:xfrm>
            <a:custGeom>
              <a:avLst/>
              <a:gdLst>
                <a:gd name="T0" fmla="*/ 0 w 28"/>
                <a:gd name="T1" fmla="*/ 5 h 6"/>
                <a:gd name="T2" fmla="*/ 6 w 28"/>
                <a:gd name="T3" fmla="*/ 5 h 6"/>
                <a:gd name="T4" fmla="*/ 13 w 28"/>
                <a:gd name="T5" fmla="*/ 0 h 6"/>
                <a:gd name="T6" fmla="*/ 23 w 28"/>
                <a:gd name="T7" fmla="*/ 0 h 6"/>
                <a:gd name="T8" fmla="*/ 47 w 28"/>
                <a:gd name="T9" fmla="*/ 5 h 6"/>
                <a:gd name="T10" fmla="*/ 67 w 28"/>
                <a:gd name="T11" fmla="*/ 12 h 6"/>
                <a:gd name="T12" fmla="*/ 81 w 28"/>
                <a:gd name="T13" fmla="*/ 21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6">
                  <a:moveTo>
                    <a:pt x="0" y="1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1" y="0"/>
                    <a:pt x="14" y="1"/>
                    <a:pt x="16" y="1"/>
                  </a:cubicBezTo>
                  <a:cubicBezTo>
                    <a:pt x="19" y="1"/>
                    <a:pt x="21" y="2"/>
                    <a:pt x="23" y="3"/>
                  </a:cubicBezTo>
                  <a:cubicBezTo>
                    <a:pt x="25" y="4"/>
                    <a:pt x="27" y="5"/>
                    <a:pt x="28" y="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3" name="Freeform 110">
              <a:extLst>
                <a:ext uri="{FF2B5EF4-FFF2-40B4-BE49-F238E27FC236}">
                  <a16:creationId xmlns:a16="http://schemas.microsoft.com/office/drawing/2014/main" id="{8F6539BC-B05A-46FF-88AC-A281CE0D5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702"/>
              <a:ext cx="10" cy="20"/>
            </a:xfrm>
            <a:custGeom>
              <a:avLst/>
              <a:gdLst>
                <a:gd name="T0" fmla="*/ 0 w 7"/>
                <a:gd name="T1" fmla="*/ 0 h 14"/>
                <a:gd name="T2" fmla="*/ 13 w 7"/>
                <a:gd name="T3" fmla="*/ 23 h 14"/>
                <a:gd name="T4" fmla="*/ 20 w 7"/>
                <a:gd name="T5" fmla="*/ 4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2" y="3"/>
                    <a:pt x="3" y="5"/>
                    <a:pt x="4" y="8"/>
                  </a:cubicBezTo>
                  <a:cubicBezTo>
                    <a:pt x="5" y="10"/>
                    <a:pt x="6" y="14"/>
                    <a:pt x="7" y="1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4" name="Freeform 111">
              <a:extLst>
                <a:ext uri="{FF2B5EF4-FFF2-40B4-BE49-F238E27FC236}">
                  <a16:creationId xmlns:a16="http://schemas.microsoft.com/office/drawing/2014/main" id="{DF4CE161-9A34-423A-BCE0-95DEF8272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1727"/>
              <a:ext cx="1" cy="34"/>
            </a:xfrm>
            <a:custGeom>
              <a:avLst/>
              <a:gdLst>
                <a:gd name="T0" fmla="*/ 1 w 1"/>
                <a:gd name="T1" fmla="*/ 0 h 24"/>
                <a:gd name="T2" fmla="*/ 1 w 1"/>
                <a:gd name="T3" fmla="*/ 14 h 24"/>
                <a:gd name="T4" fmla="*/ 0 w 1"/>
                <a:gd name="T5" fmla="*/ 33 h 24"/>
                <a:gd name="T6" fmla="*/ 0 w 1"/>
                <a:gd name="T7" fmla="*/ 6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4">
                  <a:moveTo>
                    <a:pt x="1" y="0"/>
                  </a:moveTo>
                  <a:cubicBezTo>
                    <a:pt x="0" y="1"/>
                    <a:pt x="1" y="4"/>
                    <a:pt x="1" y="5"/>
                  </a:cubicBezTo>
                  <a:cubicBezTo>
                    <a:pt x="1" y="7"/>
                    <a:pt x="0" y="9"/>
                    <a:pt x="0" y="11"/>
                  </a:cubicBezTo>
                  <a:cubicBezTo>
                    <a:pt x="0" y="15"/>
                    <a:pt x="0" y="20"/>
                    <a:pt x="0" y="2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5" name="Line 112">
              <a:extLst>
                <a:ext uri="{FF2B5EF4-FFF2-40B4-BE49-F238E27FC236}">
                  <a16:creationId xmlns:a16="http://schemas.microsoft.com/office/drawing/2014/main" id="{ABC8DC39-A65A-461F-BA10-889B90AE9D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77" y="1733"/>
              <a:ext cx="31" cy="7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6" name="Freeform 113">
              <a:extLst>
                <a:ext uri="{FF2B5EF4-FFF2-40B4-BE49-F238E27FC236}">
                  <a16:creationId xmlns:a16="http://schemas.microsoft.com/office/drawing/2014/main" id="{24396207-5F56-4AA5-8567-4D5D3F04A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901"/>
              <a:ext cx="15" cy="76"/>
            </a:xfrm>
            <a:custGeom>
              <a:avLst/>
              <a:gdLst>
                <a:gd name="T0" fmla="*/ 35 w 10"/>
                <a:gd name="T1" fmla="*/ 151 h 54"/>
                <a:gd name="T2" fmla="*/ 0 w 10"/>
                <a:gd name="T3" fmla="*/ 0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4">
                  <a:moveTo>
                    <a:pt x="10" y="54"/>
                  </a:moveTo>
                  <a:cubicBezTo>
                    <a:pt x="10" y="54"/>
                    <a:pt x="0" y="2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7" name="Freeform 114">
              <a:extLst>
                <a:ext uri="{FF2B5EF4-FFF2-40B4-BE49-F238E27FC236}">
                  <a16:creationId xmlns:a16="http://schemas.microsoft.com/office/drawing/2014/main" id="{1649BD72-9131-4733-9801-BC92627BD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1894"/>
              <a:ext cx="10" cy="72"/>
            </a:xfrm>
            <a:custGeom>
              <a:avLst/>
              <a:gdLst>
                <a:gd name="T0" fmla="*/ 20 w 7"/>
                <a:gd name="T1" fmla="*/ 144 h 51"/>
                <a:gd name="T2" fmla="*/ 1 w 7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1">
                  <a:moveTo>
                    <a:pt x="7" y="51"/>
                  </a:moveTo>
                  <a:cubicBezTo>
                    <a:pt x="7" y="51"/>
                    <a:pt x="0" y="21"/>
                    <a:pt x="1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8" name="Line 115">
              <a:extLst>
                <a:ext uri="{FF2B5EF4-FFF2-40B4-BE49-F238E27FC236}">
                  <a16:creationId xmlns:a16="http://schemas.microsoft.com/office/drawing/2014/main" id="{59FB4BD6-0A81-469D-AF1D-2257AC656D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21" y="1900"/>
              <a:ext cx="10" cy="20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9" name="Freeform 116">
              <a:extLst>
                <a:ext uri="{FF2B5EF4-FFF2-40B4-BE49-F238E27FC236}">
                  <a16:creationId xmlns:a16="http://schemas.microsoft.com/office/drawing/2014/main" id="{9C238DAD-49B2-4B6E-858E-868D4F2ED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994"/>
              <a:ext cx="15" cy="44"/>
            </a:xfrm>
            <a:custGeom>
              <a:avLst/>
              <a:gdLst>
                <a:gd name="T0" fmla="*/ 27 w 11"/>
                <a:gd name="T1" fmla="*/ 0 h 31"/>
                <a:gd name="T2" fmla="*/ 0 w 11"/>
                <a:gd name="T3" fmla="*/ 88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1">
                  <a:moveTo>
                    <a:pt x="11" y="0"/>
                  </a:moveTo>
                  <a:cubicBezTo>
                    <a:pt x="11" y="0"/>
                    <a:pt x="2" y="26"/>
                    <a:pt x="0" y="3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0" name="Freeform 117">
              <a:extLst>
                <a:ext uri="{FF2B5EF4-FFF2-40B4-BE49-F238E27FC236}">
                  <a16:creationId xmlns:a16="http://schemas.microsoft.com/office/drawing/2014/main" id="{01835ED2-DE78-4345-95F8-1564FBD0B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951"/>
              <a:ext cx="39" cy="95"/>
            </a:xfrm>
            <a:custGeom>
              <a:avLst/>
              <a:gdLst>
                <a:gd name="T0" fmla="*/ 0 w 28"/>
                <a:gd name="T1" fmla="*/ 186 h 68"/>
                <a:gd name="T2" fmla="*/ 75 w 28"/>
                <a:gd name="T3" fmla="*/ 0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68">
                  <a:moveTo>
                    <a:pt x="0" y="68"/>
                  </a:moveTo>
                  <a:cubicBezTo>
                    <a:pt x="0" y="68"/>
                    <a:pt x="22" y="9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1" name="Freeform 118">
              <a:extLst>
                <a:ext uri="{FF2B5EF4-FFF2-40B4-BE49-F238E27FC236}">
                  <a16:creationId xmlns:a16="http://schemas.microsoft.com/office/drawing/2014/main" id="{BA83E1D6-5570-4CC3-9FED-EF3C23208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991"/>
              <a:ext cx="15" cy="34"/>
            </a:xfrm>
            <a:custGeom>
              <a:avLst/>
              <a:gdLst>
                <a:gd name="T0" fmla="*/ 27 w 11"/>
                <a:gd name="T1" fmla="*/ 68 h 24"/>
                <a:gd name="T2" fmla="*/ 0 w 11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4">
                  <a:moveTo>
                    <a:pt x="11" y="24"/>
                  </a:moveTo>
                  <a:cubicBezTo>
                    <a:pt x="11" y="24"/>
                    <a:pt x="4" y="1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2" name="Freeform 119">
              <a:extLst>
                <a:ext uri="{FF2B5EF4-FFF2-40B4-BE49-F238E27FC236}">
                  <a16:creationId xmlns:a16="http://schemas.microsoft.com/office/drawing/2014/main" id="{45CC21AA-02FD-41C0-9CF8-3761614CF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1986"/>
              <a:ext cx="17" cy="33"/>
            </a:xfrm>
            <a:custGeom>
              <a:avLst/>
              <a:gdLst>
                <a:gd name="T0" fmla="*/ 34 w 12"/>
                <a:gd name="T1" fmla="*/ 62 h 24"/>
                <a:gd name="T2" fmla="*/ 0 w 12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4">
                  <a:moveTo>
                    <a:pt x="12" y="24"/>
                  </a:moveTo>
                  <a:cubicBezTo>
                    <a:pt x="12" y="24"/>
                    <a:pt x="3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3" name="Freeform 120">
              <a:extLst>
                <a:ext uri="{FF2B5EF4-FFF2-40B4-BE49-F238E27FC236}">
                  <a16:creationId xmlns:a16="http://schemas.microsoft.com/office/drawing/2014/main" id="{6682EFC0-905D-44FD-BD73-33C9A52D4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1732"/>
              <a:ext cx="6" cy="57"/>
            </a:xfrm>
            <a:custGeom>
              <a:avLst/>
              <a:gdLst>
                <a:gd name="T0" fmla="*/ 14 w 4"/>
                <a:gd name="T1" fmla="*/ 0 h 41"/>
                <a:gd name="T2" fmla="*/ 14 w 4"/>
                <a:gd name="T3" fmla="*/ 11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1">
                  <a:moveTo>
                    <a:pt x="4" y="0"/>
                  </a:moveTo>
                  <a:cubicBezTo>
                    <a:pt x="4" y="0"/>
                    <a:pt x="0" y="22"/>
                    <a:pt x="4" y="4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4" name="Freeform 121">
              <a:extLst>
                <a:ext uri="{FF2B5EF4-FFF2-40B4-BE49-F238E27FC236}">
                  <a16:creationId xmlns:a16="http://schemas.microsoft.com/office/drawing/2014/main" id="{69E13A2B-35AF-48D1-A2CA-354F13185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1754"/>
              <a:ext cx="6" cy="63"/>
            </a:xfrm>
            <a:custGeom>
              <a:avLst/>
              <a:gdLst>
                <a:gd name="T0" fmla="*/ 14 w 4"/>
                <a:gd name="T1" fmla="*/ 123 h 45"/>
                <a:gd name="T2" fmla="*/ 12 w 4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5">
                  <a:moveTo>
                    <a:pt x="4" y="45"/>
                  </a:moveTo>
                  <a:cubicBezTo>
                    <a:pt x="4" y="45"/>
                    <a:pt x="0" y="17"/>
                    <a:pt x="3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5" name="Freeform 122">
              <a:extLst>
                <a:ext uri="{FF2B5EF4-FFF2-40B4-BE49-F238E27FC236}">
                  <a16:creationId xmlns:a16="http://schemas.microsoft.com/office/drawing/2014/main" id="{910CBE73-4261-4558-9F1E-D66B49240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880"/>
              <a:ext cx="13" cy="14"/>
            </a:xfrm>
            <a:custGeom>
              <a:avLst/>
              <a:gdLst>
                <a:gd name="T0" fmla="*/ 0 w 9"/>
                <a:gd name="T1" fmla="*/ 0 h 10"/>
                <a:gd name="T2" fmla="*/ 27 w 9"/>
                <a:gd name="T3" fmla="*/ 2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0" y="0"/>
                    <a:pt x="2" y="5"/>
                    <a:pt x="9" y="1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6" name="Freeform 123">
              <a:extLst>
                <a:ext uri="{FF2B5EF4-FFF2-40B4-BE49-F238E27FC236}">
                  <a16:creationId xmlns:a16="http://schemas.microsoft.com/office/drawing/2014/main" id="{55FB1B41-7B5B-4301-8D29-9DB6EF3DB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851"/>
              <a:ext cx="10" cy="15"/>
            </a:xfrm>
            <a:custGeom>
              <a:avLst/>
              <a:gdLst>
                <a:gd name="T0" fmla="*/ 20 w 7"/>
                <a:gd name="T1" fmla="*/ 27 h 11"/>
                <a:gd name="T2" fmla="*/ 0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7" y="11"/>
                  </a:moveTo>
                  <a:cubicBezTo>
                    <a:pt x="7" y="11"/>
                    <a:pt x="2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7" name="Freeform 124">
              <a:extLst>
                <a:ext uri="{FF2B5EF4-FFF2-40B4-BE49-F238E27FC236}">
                  <a16:creationId xmlns:a16="http://schemas.microsoft.com/office/drawing/2014/main" id="{33E63076-A932-4DB4-A6ED-A8DEBA16E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991"/>
              <a:ext cx="21" cy="12"/>
            </a:xfrm>
            <a:custGeom>
              <a:avLst/>
              <a:gdLst>
                <a:gd name="T0" fmla="*/ 0 w 15"/>
                <a:gd name="T1" fmla="*/ 0 h 8"/>
                <a:gd name="T2" fmla="*/ 41 w 15"/>
                <a:gd name="T3" fmla="*/ 2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0" y="0"/>
                    <a:pt x="5" y="6"/>
                    <a:pt x="15" y="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8" name="Freeform 125">
              <a:extLst>
                <a:ext uri="{FF2B5EF4-FFF2-40B4-BE49-F238E27FC236}">
                  <a16:creationId xmlns:a16="http://schemas.microsoft.com/office/drawing/2014/main" id="{254FE8C7-4E1A-49B9-A9F1-DE9665B33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1977"/>
              <a:ext cx="20" cy="14"/>
            </a:xfrm>
            <a:custGeom>
              <a:avLst/>
              <a:gdLst>
                <a:gd name="T0" fmla="*/ 0 w 14"/>
                <a:gd name="T1" fmla="*/ 0 h 10"/>
                <a:gd name="T2" fmla="*/ 41 w 14"/>
                <a:gd name="T3" fmla="*/ 2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cubicBezTo>
                    <a:pt x="0" y="0"/>
                    <a:pt x="8" y="8"/>
                    <a:pt x="14" y="1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9" name="Freeform 126">
              <a:extLst>
                <a:ext uri="{FF2B5EF4-FFF2-40B4-BE49-F238E27FC236}">
                  <a16:creationId xmlns:a16="http://schemas.microsoft.com/office/drawing/2014/main" id="{36204093-5C5A-4363-B169-3DAA2DB0A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400"/>
              <a:ext cx="400" cy="802"/>
            </a:xfrm>
            <a:custGeom>
              <a:avLst/>
              <a:gdLst>
                <a:gd name="T0" fmla="*/ 787 w 285"/>
                <a:gd name="T1" fmla="*/ 1582 h 571"/>
                <a:gd name="T2" fmla="*/ 0 w 285"/>
                <a:gd name="T3" fmla="*/ 74 h 5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5" h="571">
                  <a:moveTo>
                    <a:pt x="285" y="571"/>
                  </a:moveTo>
                  <a:cubicBezTo>
                    <a:pt x="285" y="446"/>
                    <a:pt x="266" y="0"/>
                    <a:pt x="0" y="2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0" name="Freeform 127">
              <a:extLst>
                <a:ext uri="{FF2B5EF4-FFF2-40B4-BE49-F238E27FC236}">
                  <a16:creationId xmlns:a16="http://schemas.microsoft.com/office/drawing/2014/main" id="{939160D7-730E-429E-9BE5-154347F36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443"/>
              <a:ext cx="771" cy="679"/>
            </a:xfrm>
            <a:custGeom>
              <a:avLst/>
              <a:gdLst>
                <a:gd name="T0" fmla="*/ 1515 w 550"/>
                <a:gd name="T1" fmla="*/ 14 h 484"/>
                <a:gd name="T2" fmla="*/ 920 w 550"/>
                <a:gd name="T3" fmla="*/ 88 h 484"/>
                <a:gd name="T4" fmla="*/ 69 w 550"/>
                <a:gd name="T5" fmla="*/ 797 h 484"/>
                <a:gd name="T6" fmla="*/ 60 w 550"/>
                <a:gd name="T7" fmla="*/ 1337 h 4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0" h="484">
                  <a:moveTo>
                    <a:pt x="550" y="5"/>
                  </a:moveTo>
                  <a:cubicBezTo>
                    <a:pt x="550" y="5"/>
                    <a:pt x="415" y="0"/>
                    <a:pt x="334" y="32"/>
                  </a:cubicBezTo>
                  <a:cubicBezTo>
                    <a:pt x="253" y="65"/>
                    <a:pt x="63" y="119"/>
                    <a:pt x="25" y="289"/>
                  </a:cubicBezTo>
                  <a:cubicBezTo>
                    <a:pt x="0" y="403"/>
                    <a:pt x="11" y="459"/>
                    <a:pt x="22" y="48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1" name="Freeform 128">
              <a:extLst>
                <a:ext uri="{FF2B5EF4-FFF2-40B4-BE49-F238E27FC236}">
                  <a16:creationId xmlns:a16="http://schemas.microsoft.com/office/drawing/2014/main" id="{84EF21E7-9271-4D7F-A8B0-EA51F4688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1292"/>
              <a:ext cx="99" cy="48"/>
            </a:xfrm>
            <a:custGeom>
              <a:avLst/>
              <a:gdLst>
                <a:gd name="T0" fmla="*/ 21 w 71"/>
                <a:gd name="T1" fmla="*/ 0 h 34"/>
                <a:gd name="T2" fmla="*/ 49 w 71"/>
                <a:gd name="T3" fmla="*/ 88 h 34"/>
                <a:gd name="T4" fmla="*/ 192 w 71"/>
                <a:gd name="T5" fmla="*/ 88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34">
                  <a:moveTo>
                    <a:pt x="8" y="0"/>
                  </a:moveTo>
                  <a:cubicBezTo>
                    <a:pt x="8" y="0"/>
                    <a:pt x="0" y="27"/>
                    <a:pt x="18" y="31"/>
                  </a:cubicBezTo>
                  <a:cubicBezTo>
                    <a:pt x="36" y="34"/>
                    <a:pt x="71" y="31"/>
                    <a:pt x="71" y="3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2" name="Freeform 129">
              <a:extLst>
                <a:ext uri="{FF2B5EF4-FFF2-40B4-BE49-F238E27FC236}">
                  <a16:creationId xmlns:a16="http://schemas.microsoft.com/office/drawing/2014/main" id="{F6ABDCE2-E0A1-4A07-828F-9B5246EC7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292"/>
              <a:ext cx="150" cy="72"/>
            </a:xfrm>
            <a:custGeom>
              <a:avLst/>
              <a:gdLst>
                <a:gd name="T0" fmla="*/ 15 w 107"/>
                <a:gd name="T1" fmla="*/ 32 h 51"/>
                <a:gd name="T2" fmla="*/ 67 w 107"/>
                <a:gd name="T3" fmla="*/ 137 h 51"/>
                <a:gd name="T4" fmla="*/ 294 w 107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51">
                  <a:moveTo>
                    <a:pt x="6" y="11"/>
                  </a:moveTo>
                  <a:cubicBezTo>
                    <a:pt x="6" y="11"/>
                    <a:pt x="0" y="47"/>
                    <a:pt x="24" y="49"/>
                  </a:cubicBezTo>
                  <a:cubicBezTo>
                    <a:pt x="48" y="51"/>
                    <a:pt x="104" y="42"/>
                    <a:pt x="107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3" name="Freeform 130">
              <a:extLst>
                <a:ext uri="{FF2B5EF4-FFF2-40B4-BE49-F238E27FC236}">
                  <a16:creationId xmlns:a16="http://schemas.microsoft.com/office/drawing/2014/main" id="{2E787C36-BEDF-4557-91B7-E9722B5CF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259"/>
              <a:ext cx="663" cy="443"/>
            </a:xfrm>
            <a:custGeom>
              <a:avLst/>
              <a:gdLst>
                <a:gd name="T0" fmla="*/ 0 w 473"/>
                <a:gd name="T1" fmla="*/ 0 h 316"/>
                <a:gd name="T2" fmla="*/ 60 w 473"/>
                <a:gd name="T3" fmla="*/ 293 h 316"/>
                <a:gd name="T4" fmla="*/ 461 w 473"/>
                <a:gd name="T5" fmla="*/ 859 h 316"/>
                <a:gd name="T6" fmla="*/ 493 w 473"/>
                <a:gd name="T7" fmla="*/ 831 h 316"/>
                <a:gd name="T8" fmla="*/ 987 w 473"/>
                <a:gd name="T9" fmla="*/ 432 h 316"/>
                <a:gd name="T10" fmla="*/ 1302 w 473"/>
                <a:gd name="T11" fmla="*/ 97 h 3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3" h="316">
                  <a:moveTo>
                    <a:pt x="0" y="0"/>
                  </a:moveTo>
                  <a:cubicBezTo>
                    <a:pt x="0" y="0"/>
                    <a:pt x="3" y="70"/>
                    <a:pt x="22" y="106"/>
                  </a:cubicBezTo>
                  <a:cubicBezTo>
                    <a:pt x="43" y="145"/>
                    <a:pt x="113" y="316"/>
                    <a:pt x="168" y="312"/>
                  </a:cubicBezTo>
                  <a:cubicBezTo>
                    <a:pt x="168" y="312"/>
                    <a:pt x="175" y="308"/>
                    <a:pt x="179" y="302"/>
                  </a:cubicBezTo>
                  <a:cubicBezTo>
                    <a:pt x="184" y="297"/>
                    <a:pt x="230" y="193"/>
                    <a:pt x="358" y="157"/>
                  </a:cubicBezTo>
                  <a:cubicBezTo>
                    <a:pt x="431" y="136"/>
                    <a:pt x="470" y="107"/>
                    <a:pt x="473" y="3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4" name="Freeform 131">
              <a:extLst>
                <a:ext uri="{FF2B5EF4-FFF2-40B4-BE49-F238E27FC236}">
                  <a16:creationId xmlns:a16="http://schemas.microsoft.com/office/drawing/2014/main" id="{16617955-8C11-4829-91D4-6275EE8128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9" y="711"/>
              <a:ext cx="429" cy="410"/>
            </a:xfrm>
            <a:custGeom>
              <a:avLst/>
              <a:gdLst>
                <a:gd name="T0" fmla="*/ 651 w 306"/>
                <a:gd name="T1" fmla="*/ 621 h 292"/>
                <a:gd name="T2" fmla="*/ 686 w 306"/>
                <a:gd name="T3" fmla="*/ 590 h 292"/>
                <a:gd name="T4" fmla="*/ 686 w 306"/>
                <a:gd name="T5" fmla="*/ 713 h 292"/>
                <a:gd name="T6" fmla="*/ 642 w 306"/>
                <a:gd name="T7" fmla="*/ 806 h 292"/>
                <a:gd name="T8" fmla="*/ 725 w 306"/>
                <a:gd name="T9" fmla="*/ 733 h 292"/>
                <a:gd name="T10" fmla="*/ 808 w 306"/>
                <a:gd name="T11" fmla="*/ 424 h 292"/>
                <a:gd name="T12" fmla="*/ 822 w 306"/>
                <a:gd name="T13" fmla="*/ 150 h 292"/>
                <a:gd name="T14" fmla="*/ 802 w 306"/>
                <a:gd name="T15" fmla="*/ 15 h 292"/>
                <a:gd name="T16" fmla="*/ 747 w 306"/>
                <a:gd name="T17" fmla="*/ 157 h 292"/>
                <a:gd name="T18" fmla="*/ 515 w 306"/>
                <a:gd name="T19" fmla="*/ 8 h 292"/>
                <a:gd name="T20" fmla="*/ 419 w 306"/>
                <a:gd name="T21" fmla="*/ 234 h 292"/>
                <a:gd name="T22" fmla="*/ 321 w 306"/>
                <a:gd name="T23" fmla="*/ 11 h 292"/>
                <a:gd name="T24" fmla="*/ 74 w 306"/>
                <a:gd name="T25" fmla="*/ 174 h 292"/>
                <a:gd name="T26" fmla="*/ 35 w 306"/>
                <a:gd name="T27" fmla="*/ 34 h 292"/>
                <a:gd name="T28" fmla="*/ 14 w 306"/>
                <a:gd name="T29" fmla="*/ 187 h 292"/>
                <a:gd name="T30" fmla="*/ 39 w 306"/>
                <a:gd name="T31" fmla="*/ 439 h 292"/>
                <a:gd name="T32" fmla="*/ 123 w 306"/>
                <a:gd name="T33" fmla="*/ 733 h 292"/>
                <a:gd name="T34" fmla="*/ 196 w 306"/>
                <a:gd name="T35" fmla="*/ 795 h 292"/>
                <a:gd name="T36" fmla="*/ 170 w 306"/>
                <a:gd name="T37" fmla="*/ 712 h 292"/>
                <a:gd name="T38" fmla="*/ 179 w 306"/>
                <a:gd name="T39" fmla="*/ 590 h 292"/>
                <a:gd name="T40" fmla="*/ 210 w 306"/>
                <a:gd name="T41" fmla="*/ 616 h 292"/>
                <a:gd name="T42" fmla="*/ 238 w 306"/>
                <a:gd name="T43" fmla="*/ 615 h 292"/>
                <a:gd name="T44" fmla="*/ 425 w 306"/>
                <a:gd name="T45" fmla="*/ 541 h 292"/>
                <a:gd name="T46" fmla="*/ 611 w 306"/>
                <a:gd name="T47" fmla="*/ 615 h 29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06" h="292">
                  <a:moveTo>
                    <a:pt x="236" y="224"/>
                  </a:moveTo>
                  <a:cubicBezTo>
                    <a:pt x="240" y="216"/>
                    <a:pt x="245" y="212"/>
                    <a:pt x="249" y="213"/>
                  </a:cubicBezTo>
                  <a:cubicBezTo>
                    <a:pt x="255" y="215"/>
                    <a:pt x="255" y="235"/>
                    <a:pt x="249" y="258"/>
                  </a:cubicBezTo>
                  <a:cubicBezTo>
                    <a:pt x="245" y="272"/>
                    <a:pt x="239" y="284"/>
                    <a:pt x="233" y="291"/>
                  </a:cubicBezTo>
                  <a:cubicBezTo>
                    <a:pt x="244" y="292"/>
                    <a:pt x="259" y="289"/>
                    <a:pt x="263" y="265"/>
                  </a:cubicBezTo>
                  <a:cubicBezTo>
                    <a:pt x="263" y="265"/>
                    <a:pt x="283" y="187"/>
                    <a:pt x="293" y="153"/>
                  </a:cubicBezTo>
                  <a:cubicBezTo>
                    <a:pt x="306" y="112"/>
                    <a:pt x="300" y="78"/>
                    <a:pt x="298" y="54"/>
                  </a:cubicBezTo>
                  <a:cubicBezTo>
                    <a:pt x="295" y="30"/>
                    <a:pt x="302" y="7"/>
                    <a:pt x="291" y="6"/>
                  </a:cubicBezTo>
                  <a:cubicBezTo>
                    <a:pt x="280" y="5"/>
                    <a:pt x="283" y="57"/>
                    <a:pt x="271" y="57"/>
                  </a:cubicBezTo>
                  <a:cubicBezTo>
                    <a:pt x="258" y="57"/>
                    <a:pt x="245" y="4"/>
                    <a:pt x="187" y="3"/>
                  </a:cubicBezTo>
                  <a:cubicBezTo>
                    <a:pt x="155" y="3"/>
                    <a:pt x="169" y="84"/>
                    <a:pt x="152" y="85"/>
                  </a:cubicBezTo>
                  <a:cubicBezTo>
                    <a:pt x="134" y="86"/>
                    <a:pt x="145" y="7"/>
                    <a:pt x="116" y="4"/>
                  </a:cubicBezTo>
                  <a:cubicBezTo>
                    <a:pt x="63" y="0"/>
                    <a:pt x="42" y="64"/>
                    <a:pt x="27" y="63"/>
                  </a:cubicBezTo>
                  <a:cubicBezTo>
                    <a:pt x="12" y="61"/>
                    <a:pt x="31" y="13"/>
                    <a:pt x="13" y="12"/>
                  </a:cubicBezTo>
                  <a:cubicBezTo>
                    <a:pt x="11" y="12"/>
                    <a:pt x="1" y="28"/>
                    <a:pt x="5" y="68"/>
                  </a:cubicBezTo>
                  <a:cubicBezTo>
                    <a:pt x="0" y="101"/>
                    <a:pt x="11" y="123"/>
                    <a:pt x="14" y="159"/>
                  </a:cubicBezTo>
                  <a:cubicBezTo>
                    <a:pt x="19" y="202"/>
                    <a:pt x="38" y="244"/>
                    <a:pt x="45" y="265"/>
                  </a:cubicBezTo>
                  <a:cubicBezTo>
                    <a:pt x="52" y="289"/>
                    <a:pt x="61" y="289"/>
                    <a:pt x="71" y="287"/>
                  </a:cubicBezTo>
                  <a:cubicBezTo>
                    <a:pt x="67" y="280"/>
                    <a:pt x="64" y="270"/>
                    <a:pt x="61" y="257"/>
                  </a:cubicBezTo>
                  <a:cubicBezTo>
                    <a:pt x="57" y="234"/>
                    <a:pt x="59" y="214"/>
                    <a:pt x="65" y="213"/>
                  </a:cubicBezTo>
                  <a:cubicBezTo>
                    <a:pt x="69" y="212"/>
                    <a:pt x="73" y="216"/>
                    <a:pt x="76" y="223"/>
                  </a:cubicBezTo>
                  <a:moveTo>
                    <a:pt x="86" y="222"/>
                  </a:moveTo>
                  <a:cubicBezTo>
                    <a:pt x="99" y="206"/>
                    <a:pt x="124" y="195"/>
                    <a:pt x="154" y="195"/>
                  </a:cubicBezTo>
                  <a:cubicBezTo>
                    <a:pt x="184" y="195"/>
                    <a:pt x="210" y="206"/>
                    <a:pt x="222" y="22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5" name="Freeform 132">
              <a:extLst>
                <a:ext uri="{FF2B5EF4-FFF2-40B4-BE49-F238E27FC236}">
                  <a16:creationId xmlns:a16="http://schemas.microsoft.com/office/drawing/2014/main" id="{2AE184EF-371B-40DA-A004-E36D396DE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023"/>
              <a:ext cx="257" cy="125"/>
            </a:xfrm>
            <a:custGeom>
              <a:avLst/>
              <a:gdLst>
                <a:gd name="T0" fmla="*/ 91 w 183"/>
                <a:gd name="T1" fmla="*/ 247 h 89"/>
                <a:gd name="T2" fmla="*/ 34 w 183"/>
                <a:gd name="T3" fmla="*/ 194 h 89"/>
                <a:gd name="T4" fmla="*/ 0 w 183"/>
                <a:gd name="T5" fmla="*/ 53 h 89"/>
                <a:gd name="T6" fmla="*/ 63 w 183"/>
                <a:gd name="T7" fmla="*/ 0 h 89"/>
                <a:gd name="T8" fmla="*/ 258 w 183"/>
                <a:gd name="T9" fmla="*/ 145 h 89"/>
                <a:gd name="T10" fmla="*/ 444 w 183"/>
                <a:gd name="T11" fmla="*/ 0 h 89"/>
                <a:gd name="T12" fmla="*/ 507 w 183"/>
                <a:gd name="T13" fmla="*/ 53 h 89"/>
                <a:gd name="T14" fmla="*/ 472 w 183"/>
                <a:gd name="T15" fmla="*/ 194 h 89"/>
                <a:gd name="T16" fmla="*/ 416 w 183"/>
                <a:gd name="T17" fmla="*/ 247 h 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3" h="89">
                  <a:moveTo>
                    <a:pt x="33" y="89"/>
                  </a:moveTo>
                  <a:cubicBezTo>
                    <a:pt x="21" y="88"/>
                    <a:pt x="12" y="80"/>
                    <a:pt x="12" y="7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3" y="0"/>
                    <a:pt x="23" y="0"/>
                  </a:cubicBezTo>
                  <a:cubicBezTo>
                    <a:pt x="42" y="0"/>
                    <a:pt x="71" y="52"/>
                    <a:pt x="93" y="52"/>
                  </a:cubicBezTo>
                  <a:cubicBezTo>
                    <a:pt x="115" y="52"/>
                    <a:pt x="142" y="0"/>
                    <a:pt x="160" y="0"/>
                  </a:cubicBezTo>
                  <a:cubicBezTo>
                    <a:pt x="179" y="0"/>
                    <a:pt x="183" y="9"/>
                    <a:pt x="183" y="19"/>
                  </a:cubicBezTo>
                  <a:cubicBezTo>
                    <a:pt x="170" y="70"/>
                    <a:pt x="170" y="70"/>
                    <a:pt x="170" y="70"/>
                  </a:cubicBezTo>
                  <a:cubicBezTo>
                    <a:pt x="170" y="80"/>
                    <a:pt x="161" y="88"/>
                    <a:pt x="150" y="8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6" name="Freeform 133">
              <a:extLst>
                <a:ext uri="{FF2B5EF4-FFF2-40B4-BE49-F238E27FC236}">
                  <a16:creationId xmlns:a16="http://schemas.microsoft.com/office/drawing/2014/main" id="{BD0AF442-13C0-4812-A936-5A2DA48F0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1603"/>
              <a:ext cx="9" cy="80"/>
            </a:xfrm>
            <a:custGeom>
              <a:avLst/>
              <a:gdLst>
                <a:gd name="T0" fmla="*/ 15 w 7"/>
                <a:gd name="T1" fmla="*/ 157 h 57"/>
                <a:gd name="T2" fmla="*/ 15 w 7"/>
                <a:gd name="T3" fmla="*/ 118 h 57"/>
                <a:gd name="T4" fmla="*/ 0 w 7"/>
                <a:gd name="T5" fmla="*/ 88 h 57"/>
                <a:gd name="T6" fmla="*/ 15 w 7"/>
                <a:gd name="T7" fmla="*/ 55 h 57"/>
                <a:gd name="T8" fmla="*/ 15 w 7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57">
                  <a:moveTo>
                    <a:pt x="7" y="57"/>
                  </a:moveTo>
                  <a:cubicBezTo>
                    <a:pt x="7" y="43"/>
                    <a:pt x="7" y="43"/>
                    <a:pt x="7" y="43"/>
                  </a:cubicBezTo>
                  <a:cubicBezTo>
                    <a:pt x="3" y="42"/>
                    <a:pt x="0" y="37"/>
                    <a:pt x="0" y="32"/>
                  </a:cubicBezTo>
                  <a:cubicBezTo>
                    <a:pt x="0" y="26"/>
                    <a:pt x="3" y="21"/>
                    <a:pt x="7" y="2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7" name="Freeform 134">
              <a:extLst>
                <a:ext uri="{FF2B5EF4-FFF2-40B4-BE49-F238E27FC236}">
                  <a16:creationId xmlns:a16="http://schemas.microsoft.com/office/drawing/2014/main" id="{432F1F6E-2DE7-4F5D-9DB8-31073F889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784"/>
              <a:ext cx="9" cy="78"/>
            </a:xfrm>
            <a:custGeom>
              <a:avLst/>
              <a:gdLst>
                <a:gd name="T0" fmla="*/ 0 w 6"/>
                <a:gd name="T1" fmla="*/ 0 h 56"/>
                <a:gd name="T2" fmla="*/ 0 w 6"/>
                <a:gd name="T3" fmla="*/ 33 h 56"/>
                <a:gd name="T4" fmla="*/ 21 w 6"/>
                <a:gd name="T5" fmla="*/ 63 h 56"/>
                <a:gd name="T6" fmla="*/ 0 w 6"/>
                <a:gd name="T7" fmla="*/ 91 h 56"/>
                <a:gd name="T8" fmla="*/ 0 w 6"/>
                <a:gd name="T9" fmla="*/ 15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6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3" y="13"/>
                    <a:pt x="6" y="18"/>
                    <a:pt x="6" y="23"/>
                  </a:cubicBezTo>
                  <a:cubicBezTo>
                    <a:pt x="6" y="28"/>
                    <a:pt x="3" y="33"/>
                    <a:pt x="0" y="34"/>
                  </a:cubicBezTo>
                  <a:cubicBezTo>
                    <a:pt x="0" y="56"/>
                    <a:pt x="0" y="56"/>
                    <a:pt x="0" y="5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8" name="Freeform 135">
              <a:extLst>
                <a:ext uri="{FF2B5EF4-FFF2-40B4-BE49-F238E27FC236}">
                  <a16:creationId xmlns:a16="http://schemas.microsoft.com/office/drawing/2014/main" id="{C0FD15D3-F8E7-4CE9-B55D-8FF9A380E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127"/>
              <a:ext cx="164" cy="397"/>
            </a:xfrm>
            <a:custGeom>
              <a:avLst/>
              <a:gdLst>
                <a:gd name="T0" fmla="*/ 308 w 117"/>
                <a:gd name="T1" fmla="*/ 714 h 283"/>
                <a:gd name="T2" fmla="*/ 303 w 117"/>
                <a:gd name="T3" fmla="*/ 693 h 283"/>
                <a:gd name="T4" fmla="*/ 322 w 117"/>
                <a:gd name="T5" fmla="*/ 664 h 283"/>
                <a:gd name="T6" fmla="*/ 322 w 117"/>
                <a:gd name="T7" fmla="*/ 557 h 283"/>
                <a:gd name="T8" fmla="*/ 307 w 117"/>
                <a:gd name="T9" fmla="*/ 527 h 283"/>
                <a:gd name="T10" fmla="*/ 322 w 117"/>
                <a:gd name="T11" fmla="*/ 494 h 283"/>
                <a:gd name="T12" fmla="*/ 322 w 117"/>
                <a:gd name="T13" fmla="*/ 391 h 283"/>
                <a:gd name="T14" fmla="*/ 303 w 117"/>
                <a:gd name="T15" fmla="*/ 362 h 283"/>
                <a:gd name="T16" fmla="*/ 322 w 117"/>
                <a:gd name="T17" fmla="*/ 328 h 283"/>
                <a:gd name="T18" fmla="*/ 322 w 117"/>
                <a:gd name="T19" fmla="*/ 226 h 283"/>
                <a:gd name="T20" fmla="*/ 307 w 117"/>
                <a:gd name="T21" fmla="*/ 196 h 283"/>
                <a:gd name="T22" fmla="*/ 322 w 117"/>
                <a:gd name="T23" fmla="*/ 163 h 283"/>
                <a:gd name="T24" fmla="*/ 322 w 117"/>
                <a:gd name="T25" fmla="*/ 0 h 283"/>
                <a:gd name="T26" fmla="*/ 0 w 117"/>
                <a:gd name="T27" fmla="*/ 0 h 283"/>
                <a:gd name="T28" fmla="*/ 0 w 117"/>
                <a:gd name="T29" fmla="*/ 163 h 283"/>
                <a:gd name="T30" fmla="*/ 14 w 117"/>
                <a:gd name="T31" fmla="*/ 196 h 283"/>
                <a:gd name="T32" fmla="*/ 0 w 117"/>
                <a:gd name="T33" fmla="*/ 226 h 283"/>
                <a:gd name="T34" fmla="*/ 0 w 117"/>
                <a:gd name="T35" fmla="*/ 331 h 283"/>
                <a:gd name="T36" fmla="*/ 15 w 117"/>
                <a:gd name="T37" fmla="*/ 362 h 283"/>
                <a:gd name="T38" fmla="*/ 0 w 117"/>
                <a:gd name="T39" fmla="*/ 391 h 283"/>
                <a:gd name="T40" fmla="*/ 0 w 117"/>
                <a:gd name="T41" fmla="*/ 494 h 283"/>
                <a:gd name="T42" fmla="*/ 15 w 117"/>
                <a:gd name="T43" fmla="*/ 527 h 283"/>
                <a:gd name="T44" fmla="*/ 0 w 117"/>
                <a:gd name="T45" fmla="*/ 557 h 283"/>
                <a:gd name="T46" fmla="*/ 0 w 117"/>
                <a:gd name="T47" fmla="*/ 659 h 283"/>
                <a:gd name="T48" fmla="*/ 15 w 117"/>
                <a:gd name="T49" fmla="*/ 690 h 283"/>
                <a:gd name="T50" fmla="*/ 0 w 117"/>
                <a:gd name="T51" fmla="*/ 724 h 283"/>
                <a:gd name="T52" fmla="*/ 0 w 117"/>
                <a:gd name="T53" fmla="*/ 781 h 28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17" h="283">
                  <a:moveTo>
                    <a:pt x="112" y="259"/>
                  </a:moveTo>
                  <a:cubicBezTo>
                    <a:pt x="111" y="257"/>
                    <a:pt x="110" y="254"/>
                    <a:pt x="110" y="251"/>
                  </a:cubicBezTo>
                  <a:cubicBezTo>
                    <a:pt x="110" y="245"/>
                    <a:pt x="113" y="241"/>
                    <a:pt x="117" y="240"/>
                  </a:cubicBezTo>
                  <a:cubicBezTo>
                    <a:pt x="117" y="202"/>
                    <a:pt x="117" y="202"/>
                    <a:pt x="117" y="202"/>
                  </a:cubicBezTo>
                  <a:cubicBezTo>
                    <a:pt x="113" y="200"/>
                    <a:pt x="111" y="196"/>
                    <a:pt x="111" y="191"/>
                  </a:cubicBezTo>
                  <a:cubicBezTo>
                    <a:pt x="111" y="185"/>
                    <a:pt x="113" y="181"/>
                    <a:pt x="117" y="179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3" y="141"/>
                    <a:pt x="110" y="136"/>
                    <a:pt x="110" y="131"/>
                  </a:cubicBezTo>
                  <a:cubicBezTo>
                    <a:pt x="110" y="125"/>
                    <a:pt x="113" y="121"/>
                    <a:pt x="117" y="119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3" y="81"/>
                    <a:pt x="111" y="76"/>
                    <a:pt x="111" y="71"/>
                  </a:cubicBezTo>
                  <a:cubicBezTo>
                    <a:pt x="111" y="65"/>
                    <a:pt x="113" y="61"/>
                    <a:pt x="117" y="59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63" y="15"/>
                    <a:pt x="0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3" y="61"/>
                    <a:pt x="5" y="66"/>
                    <a:pt x="5" y="71"/>
                  </a:cubicBezTo>
                  <a:cubicBezTo>
                    <a:pt x="5" y="76"/>
                    <a:pt x="3" y="80"/>
                    <a:pt x="0" y="82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3" y="121"/>
                    <a:pt x="6" y="125"/>
                    <a:pt x="6" y="131"/>
                  </a:cubicBezTo>
                  <a:cubicBezTo>
                    <a:pt x="6" y="136"/>
                    <a:pt x="3" y="140"/>
                    <a:pt x="0" y="142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3" y="181"/>
                    <a:pt x="6" y="185"/>
                    <a:pt x="6" y="191"/>
                  </a:cubicBezTo>
                  <a:cubicBezTo>
                    <a:pt x="6" y="196"/>
                    <a:pt x="3" y="200"/>
                    <a:pt x="0" y="202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3" y="241"/>
                    <a:pt x="6" y="245"/>
                    <a:pt x="6" y="250"/>
                  </a:cubicBezTo>
                  <a:cubicBezTo>
                    <a:pt x="6" y="256"/>
                    <a:pt x="3" y="260"/>
                    <a:pt x="0" y="262"/>
                  </a:cubicBezTo>
                  <a:cubicBezTo>
                    <a:pt x="0" y="283"/>
                    <a:pt x="0" y="283"/>
                    <a:pt x="0" y="28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9" name="Freeform 136">
              <a:extLst>
                <a:ext uri="{FF2B5EF4-FFF2-40B4-BE49-F238E27FC236}">
                  <a16:creationId xmlns:a16="http://schemas.microsoft.com/office/drawing/2014/main" id="{9442BE29-A46C-4068-9300-7221696A7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211"/>
              <a:ext cx="167" cy="45"/>
            </a:xfrm>
            <a:custGeom>
              <a:avLst/>
              <a:gdLst>
                <a:gd name="T0" fmla="*/ 309 w 119"/>
                <a:gd name="T1" fmla="*/ 30 h 32"/>
                <a:gd name="T2" fmla="*/ 327 w 119"/>
                <a:gd name="T3" fmla="*/ 0 h 32"/>
                <a:gd name="T4" fmla="*/ 163 w 119"/>
                <a:gd name="T5" fmla="*/ 21 h 32"/>
                <a:gd name="T6" fmla="*/ 0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09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2" y="11"/>
                  </a:moveTo>
                  <a:cubicBezTo>
                    <a:pt x="112" y="6"/>
                    <a:pt x="115" y="2"/>
                    <a:pt x="118" y="0"/>
                  </a:cubicBezTo>
                  <a:cubicBezTo>
                    <a:pt x="113" y="1"/>
                    <a:pt x="86" y="8"/>
                    <a:pt x="59" y="8"/>
                  </a:cubicBezTo>
                  <a:cubicBezTo>
                    <a:pt x="32" y="8"/>
                    <a:pt x="4" y="1"/>
                    <a:pt x="0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3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89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2" y="16"/>
                    <a:pt x="112" y="1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0" name="Freeform 137">
              <a:extLst>
                <a:ext uri="{FF2B5EF4-FFF2-40B4-BE49-F238E27FC236}">
                  <a16:creationId xmlns:a16="http://schemas.microsoft.com/office/drawing/2014/main" id="{3CC7F194-5F72-4211-B477-E21A0FE43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295"/>
              <a:ext cx="167" cy="45"/>
            </a:xfrm>
            <a:custGeom>
              <a:avLst/>
              <a:gdLst>
                <a:gd name="T0" fmla="*/ 309 w 119"/>
                <a:gd name="T1" fmla="*/ 30 h 32"/>
                <a:gd name="T2" fmla="*/ 327 w 119"/>
                <a:gd name="T3" fmla="*/ 0 h 32"/>
                <a:gd name="T4" fmla="*/ 163 w 119"/>
                <a:gd name="T5" fmla="*/ 21 h 32"/>
                <a:gd name="T6" fmla="*/ 0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09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2" y="11"/>
                  </a:moveTo>
                  <a:cubicBezTo>
                    <a:pt x="112" y="6"/>
                    <a:pt x="115" y="2"/>
                    <a:pt x="118" y="0"/>
                  </a:cubicBezTo>
                  <a:cubicBezTo>
                    <a:pt x="113" y="1"/>
                    <a:pt x="86" y="8"/>
                    <a:pt x="59" y="8"/>
                  </a:cubicBezTo>
                  <a:cubicBezTo>
                    <a:pt x="32" y="8"/>
                    <a:pt x="4" y="1"/>
                    <a:pt x="0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3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89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2" y="16"/>
                    <a:pt x="112" y="1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1" name="Freeform 138">
              <a:extLst>
                <a:ext uri="{FF2B5EF4-FFF2-40B4-BE49-F238E27FC236}">
                  <a16:creationId xmlns:a16="http://schemas.microsoft.com/office/drawing/2014/main" id="{1962C145-EB85-4FFC-8B71-6FE9CA83A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379"/>
              <a:ext cx="167" cy="45"/>
            </a:xfrm>
            <a:custGeom>
              <a:avLst/>
              <a:gdLst>
                <a:gd name="T0" fmla="*/ 309 w 119"/>
                <a:gd name="T1" fmla="*/ 30 h 32"/>
                <a:gd name="T2" fmla="*/ 327 w 119"/>
                <a:gd name="T3" fmla="*/ 0 h 32"/>
                <a:gd name="T4" fmla="*/ 163 w 119"/>
                <a:gd name="T5" fmla="*/ 21 h 32"/>
                <a:gd name="T6" fmla="*/ 0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09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2" y="11"/>
                  </a:moveTo>
                  <a:cubicBezTo>
                    <a:pt x="112" y="6"/>
                    <a:pt x="115" y="2"/>
                    <a:pt x="118" y="0"/>
                  </a:cubicBezTo>
                  <a:cubicBezTo>
                    <a:pt x="113" y="1"/>
                    <a:pt x="86" y="8"/>
                    <a:pt x="59" y="8"/>
                  </a:cubicBezTo>
                  <a:cubicBezTo>
                    <a:pt x="32" y="8"/>
                    <a:pt x="4" y="1"/>
                    <a:pt x="0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3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89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2" y="16"/>
                    <a:pt x="112" y="1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2" name="Freeform 139">
              <a:extLst>
                <a:ext uri="{FF2B5EF4-FFF2-40B4-BE49-F238E27FC236}">
                  <a16:creationId xmlns:a16="http://schemas.microsoft.com/office/drawing/2014/main" id="{7A35E066-3588-4E1F-AFB1-A50A8AE10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464"/>
              <a:ext cx="165" cy="44"/>
            </a:xfrm>
            <a:custGeom>
              <a:avLst/>
              <a:gdLst>
                <a:gd name="T0" fmla="*/ 310 w 118"/>
                <a:gd name="T1" fmla="*/ 47 h 32"/>
                <a:gd name="T2" fmla="*/ 308 w 118"/>
                <a:gd name="T3" fmla="*/ 29 h 32"/>
                <a:gd name="T4" fmla="*/ 323 w 118"/>
                <a:gd name="T5" fmla="*/ 0 h 32"/>
                <a:gd name="T6" fmla="*/ 162 w 118"/>
                <a:gd name="T7" fmla="*/ 21 h 32"/>
                <a:gd name="T8" fmla="*/ 0 w 118"/>
                <a:gd name="T9" fmla="*/ 0 h 32"/>
                <a:gd name="T10" fmla="*/ 15 w 118"/>
                <a:gd name="T11" fmla="*/ 29 h 32"/>
                <a:gd name="T12" fmla="*/ 0 w 118"/>
                <a:gd name="T13" fmla="*/ 56 h 32"/>
                <a:gd name="T14" fmla="*/ 0 w 118"/>
                <a:gd name="T15" fmla="*/ 56 h 32"/>
                <a:gd name="T16" fmla="*/ 164 w 118"/>
                <a:gd name="T17" fmla="*/ 84 h 32"/>
                <a:gd name="T18" fmla="*/ 246 w 118"/>
                <a:gd name="T19" fmla="*/ 76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" h="32">
                  <a:moveTo>
                    <a:pt x="114" y="18"/>
                  </a:moveTo>
                  <a:cubicBezTo>
                    <a:pt x="113" y="16"/>
                    <a:pt x="112" y="13"/>
                    <a:pt x="112" y="11"/>
                  </a:cubicBezTo>
                  <a:cubicBezTo>
                    <a:pt x="112" y="6"/>
                    <a:pt x="115" y="2"/>
                    <a:pt x="118" y="0"/>
                  </a:cubicBezTo>
                  <a:cubicBezTo>
                    <a:pt x="113" y="1"/>
                    <a:pt x="86" y="8"/>
                    <a:pt x="59" y="8"/>
                  </a:cubicBezTo>
                  <a:cubicBezTo>
                    <a:pt x="32" y="8"/>
                    <a:pt x="4" y="1"/>
                    <a:pt x="0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3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70" y="32"/>
                    <a:pt x="81" y="30"/>
                    <a:pt x="90" y="2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3" name="Freeform 140">
              <a:extLst>
                <a:ext uri="{FF2B5EF4-FFF2-40B4-BE49-F238E27FC236}">
                  <a16:creationId xmlns:a16="http://schemas.microsoft.com/office/drawing/2014/main" id="{F2EB9448-B348-4EA2-B9A8-D25558124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1552"/>
              <a:ext cx="25" cy="4"/>
            </a:xfrm>
            <a:custGeom>
              <a:avLst/>
              <a:gdLst>
                <a:gd name="T0" fmla="*/ 49 w 18"/>
                <a:gd name="T1" fmla="*/ 7 h 3"/>
                <a:gd name="T2" fmla="*/ 0 w 1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">
                  <a:moveTo>
                    <a:pt x="18" y="3"/>
                  </a:moveTo>
                  <a:cubicBezTo>
                    <a:pt x="11" y="2"/>
                    <a:pt x="5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4" name="Freeform 141">
              <a:extLst>
                <a:ext uri="{FF2B5EF4-FFF2-40B4-BE49-F238E27FC236}">
                  <a16:creationId xmlns:a16="http://schemas.microsoft.com/office/drawing/2014/main" id="{662BB729-21D0-442C-9921-F1972325E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632"/>
              <a:ext cx="73" cy="43"/>
            </a:xfrm>
            <a:custGeom>
              <a:avLst/>
              <a:gdLst>
                <a:gd name="T0" fmla="*/ 0 w 52"/>
                <a:gd name="T1" fmla="*/ 83 h 31"/>
                <a:gd name="T2" fmla="*/ 143 w 52"/>
                <a:gd name="T3" fmla="*/ 60 h 31"/>
                <a:gd name="T4" fmla="*/ 143 w 52"/>
                <a:gd name="T5" fmla="*/ 60 h 31"/>
                <a:gd name="T6" fmla="*/ 124 w 52"/>
                <a:gd name="T7" fmla="*/ 29 h 31"/>
                <a:gd name="T8" fmla="*/ 142 w 52"/>
                <a:gd name="T9" fmla="*/ 0 h 31"/>
                <a:gd name="T10" fmla="*/ 34 w 52"/>
                <a:gd name="T11" fmla="*/ 19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1">
                  <a:moveTo>
                    <a:pt x="0" y="31"/>
                  </a:moveTo>
                  <a:cubicBezTo>
                    <a:pt x="27" y="30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48" y="20"/>
                    <a:pt x="45" y="16"/>
                    <a:pt x="45" y="11"/>
                  </a:cubicBezTo>
                  <a:cubicBezTo>
                    <a:pt x="45" y="6"/>
                    <a:pt x="48" y="2"/>
                    <a:pt x="51" y="0"/>
                  </a:cubicBezTo>
                  <a:cubicBezTo>
                    <a:pt x="47" y="1"/>
                    <a:pt x="31" y="5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5" name="Freeform 142">
              <a:extLst>
                <a:ext uri="{FF2B5EF4-FFF2-40B4-BE49-F238E27FC236}">
                  <a16:creationId xmlns:a16="http://schemas.microsoft.com/office/drawing/2014/main" id="{76B4F46A-6856-4392-8AA6-C83F0C67F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800"/>
              <a:ext cx="22" cy="35"/>
            </a:xfrm>
            <a:custGeom>
              <a:avLst/>
              <a:gdLst>
                <a:gd name="T0" fmla="*/ 41 w 16"/>
                <a:gd name="T1" fmla="*/ 8 h 25"/>
                <a:gd name="T2" fmla="*/ 0 w 16"/>
                <a:gd name="T3" fmla="*/ 0 h 25"/>
                <a:gd name="T4" fmla="*/ 15 w 16"/>
                <a:gd name="T5" fmla="*/ 29 h 25"/>
                <a:gd name="T6" fmla="*/ 0 w 16"/>
                <a:gd name="T7" fmla="*/ 60 h 25"/>
                <a:gd name="T8" fmla="*/ 0 w 16"/>
                <a:gd name="T9" fmla="*/ 60 h 25"/>
                <a:gd name="T10" fmla="*/ 21 w 16"/>
                <a:gd name="T11" fmla="*/ 69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5">
                  <a:moveTo>
                    <a:pt x="16" y="3"/>
                  </a:moveTo>
                  <a:cubicBezTo>
                    <a:pt x="8" y="2"/>
                    <a:pt x="2" y="0"/>
                    <a:pt x="0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3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" y="23"/>
                    <a:pt x="8" y="2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6" name="Freeform 143">
              <a:extLst>
                <a:ext uri="{FF2B5EF4-FFF2-40B4-BE49-F238E27FC236}">
                  <a16:creationId xmlns:a16="http://schemas.microsoft.com/office/drawing/2014/main" id="{103C95C0-E996-4E8C-94A5-361B014F4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1259"/>
              <a:ext cx="104" cy="89"/>
            </a:xfrm>
            <a:custGeom>
              <a:avLst/>
              <a:gdLst>
                <a:gd name="T0" fmla="*/ 0 w 74"/>
                <a:gd name="T1" fmla="*/ 19 h 64"/>
                <a:gd name="T2" fmla="*/ 136 w 74"/>
                <a:gd name="T3" fmla="*/ 170 h 64"/>
                <a:gd name="T4" fmla="*/ 194 w 74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64">
                  <a:moveTo>
                    <a:pt x="0" y="7"/>
                  </a:moveTo>
                  <a:cubicBezTo>
                    <a:pt x="0" y="7"/>
                    <a:pt x="25" y="64"/>
                    <a:pt x="49" y="63"/>
                  </a:cubicBezTo>
                  <a:cubicBezTo>
                    <a:pt x="74" y="62"/>
                    <a:pt x="70" y="0"/>
                    <a:pt x="7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7" name="Freeform 144">
              <a:extLst>
                <a:ext uri="{FF2B5EF4-FFF2-40B4-BE49-F238E27FC236}">
                  <a16:creationId xmlns:a16="http://schemas.microsoft.com/office/drawing/2014/main" id="{AF2BB1A4-9C27-4DF7-ADBC-59C9CE39F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268"/>
              <a:ext cx="90" cy="72"/>
            </a:xfrm>
            <a:custGeom>
              <a:avLst/>
              <a:gdLst>
                <a:gd name="T0" fmla="*/ 0 w 64"/>
                <a:gd name="T1" fmla="*/ 102 h 51"/>
                <a:gd name="T2" fmla="*/ 97 w 64"/>
                <a:gd name="T3" fmla="*/ 127 h 51"/>
                <a:gd name="T4" fmla="*/ 87 w 64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1">
                  <a:moveTo>
                    <a:pt x="0" y="36"/>
                  </a:moveTo>
                  <a:cubicBezTo>
                    <a:pt x="0" y="36"/>
                    <a:pt x="22" y="39"/>
                    <a:pt x="35" y="45"/>
                  </a:cubicBezTo>
                  <a:cubicBezTo>
                    <a:pt x="47" y="50"/>
                    <a:pt x="64" y="51"/>
                    <a:pt x="31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8" name="Oval 145">
              <a:extLst>
                <a:ext uri="{FF2B5EF4-FFF2-40B4-BE49-F238E27FC236}">
                  <a16:creationId xmlns:a16="http://schemas.microsoft.com/office/drawing/2014/main" id="{491BB690-3F1D-44C9-8A63-8BD12AF0D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1319"/>
              <a:ext cx="52" cy="119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09" name="Oval 146">
              <a:extLst>
                <a:ext uri="{FF2B5EF4-FFF2-40B4-BE49-F238E27FC236}">
                  <a16:creationId xmlns:a16="http://schemas.microsoft.com/office/drawing/2014/main" id="{3240747A-B85E-40D8-A9DF-37A34127C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" y="1329"/>
              <a:ext cx="34" cy="99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0" name="Oval 147">
              <a:extLst>
                <a:ext uri="{FF2B5EF4-FFF2-40B4-BE49-F238E27FC236}">
                  <a16:creationId xmlns:a16="http://schemas.microsoft.com/office/drawing/2014/main" id="{30A55666-E910-407A-80EE-E91DE2B80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1260"/>
              <a:ext cx="50" cy="17"/>
            </a:xfrm>
            <a:prstGeom prst="ellipse">
              <a:avLst/>
            </a:prstGeom>
            <a:noFill/>
            <a:ln w="4763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1" name="Oval 148">
              <a:extLst>
                <a:ext uri="{FF2B5EF4-FFF2-40B4-BE49-F238E27FC236}">
                  <a16:creationId xmlns:a16="http://schemas.microsoft.com/office/drawing/2014/main" id="{DC1CA85E-C0C6-4092-B2AB-873357BE2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" y="1263"/>
              <a:ext cx="36" cy="10"/>
            </a:xfrm>
            <a:prstGeom prst="ellipse">
              <a:avLst/>
            </a:prstGeom>
            <a:noFill/>
            <a:ln w="317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2" name="Oval 149">
              <a:extLst>
                <a:ext uri="{FF2B5EF4-FFF2-40B4-BE49-F238E27FC236}">
                  <a16:creationId xmlns:a16="http://schemas.microsoft.com/office/drawing/2014/main" id="{68C84292-63E8-4A01-91F5-A48D2670C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2" y="1249"/>
              <a:ext cx="63" cy="19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3" name="Oval 150">
              <a:extLst>
                <a:ext uri="{FF2B5EF4-FFF2-40B4-BE49-F238E27FC236}">
                  <a16:creationId xmlns:a16="http://schemas.microsoft.com/office/drawing/2014/main" id="{29D2871B-FD28-40C5-AFB3-C3F01E85B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0" y="1253"/>
              <a:ext cx="45" cy="11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4" name="Freeform 151">
              <a:extLst>
                <a:ext uri="{FF2B5EF4-FFF2-40B4-BE49-F238E27FC236}">
                  <a16:creationId xmlns:a16="http://schemas.microsoft.com/office/drawing/2014/main" id="{F1B587AA-8FC4-433D-AAB1-E2C8391CC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290"/>
              <a:ext cx="85" cy="33"/>
            </a:xfrm>
            <a:custGeom>
              <a:avLst/>
              <a:gdLst>
                <a:gd name="T0" fmla="*/ 164 w 61"/>
                <a:gd name="T1" fmla="*/ 32 h 24"/>
                <a:gd name="T2" fmla="*/ 84 w 61"/>
                <a:gd name="T3" fmla="*/ 62 h 24"/>
                <a:gd name="T4" fmla="*/ 0 w 61"/>
                <a:gd name="T5" fmla="*/ 32 h 24"/>
                <a:gd name="T6" fmla="*/ 82 w 61"/>
                <a:gd name="T7" fmla="*/ 0 h 24"/>
                <a:gd name="T8" fmla="*/ 164 w 61"/>
                <a:gd name="T9" fmla="*/ 3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4">
                  <a:moveTo>
                    <a:pt x="61" y="12"/>
                  </a:moveTo>
                  <a:cubicBezTo>
                    <a:pt x="61" y="19"/>
                    <a:pt x="47" y="24"/>
                    <a:pt x="31" y="24"/>
                  </a:cubicBezTo>
                  <a:cubicBezTo>
                    <a:pt x="14" y="24"/>
                    <a:pt x="0" y="19"/>
                    <a:pt x="0" y="12"/>
                  </a:cubicBezTo>
                  <a:cubicBezTo>
                    <a:pt x="0" y="6"/>
                    <a:pt x="14" y="0"/>
                    <a:pt x="30" y="0"/>
                  </a:cubicBezTo>
                  <a:cubicBezTo>
                    <a:pt x="47" y="0"/>
                    <a:pt x="61" y="5"/>
                    <a:pt x="61" y="12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5" name="Oval 152">
              <a:extLst>
                <a:ext uri="{FF2B5EF4-FFF2-40B4-BE49-F238E27FC236}">
                  <a16:creationId xmlns:a16="http://schemas.microsoft.com/office/drawing/2014/main" id="{6EA497A5-A8B6-4E3A-A702-25F38C45F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4" y="1295"/>
              <a:ext cx="71" cy="23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6" name="Oval 153">
              <a:extLst>
                <a:ext uri="{FF2B5EF4-FFF2-40B4-BE49-F238E27FC236}">
                  <a16:creationId xmlns:a16="http://schemas.microsoft.com/office/drawing/2014/main" id="{B70D9068-1D0A-4B40-A177-333DFA75E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" y="1287"/>
              <a:ext cx="46" cy="1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7" name="Oval 154">
              <a:extLst>
                <a:ext uri="{FF2B5EF4-FFF2-40B4-BE49-F238E27FC236}">
                  <a16:creationId xmlns:a16="http://schemas.microsoft.com/office/drawing/2014/main" id="{1C3AC873-C177-4515-AA39-A28CC360E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1" y="1290"/>
              <a:ext cx="32" cy="7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8" name="Oval 155">
              <a:extLst>
                <a:ext uri="{FF2B5EF4-FFF2-40B4-BE49-F238E27FC236}">
                  <a16:creationId xmlns:a16="http://schemas.microsoft.com/office/drawing/2014/main" id="{C318BEBC-CF3B-4966-B5E2-5D08F6A36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5" y="1336"/>
              <a:ext cx="49" cy="11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9" name="Oval 156">
              <a:extLst>
                <a:ext uri="{FF2B5EF4-FFF2-40B4-BE49-F238E27FC236}">
                  <a16:creationId xmlns:a16="http://schemas.microsoft.com/office/drawing/2014/main" id="{C21239A1-EEF0-476A-8B29-F436F4484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1346"/>
              <a:ext cx="36" cy="92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20" name="Freeform 157">
              <a:extLst>
                <a:ext uri="{FF2B5EF4-FFF2-40B4-BE49-F238E27FC236}">
                  <a16:creationId xmlns:a16="http://schemas.microsoft.com/office/drawing/2014/main" id="{8DD39DFB-4187-4141-8C26-39902D46F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901"/>
              <a:ext cx="48" cy="64"/>
            </a:xfrm>
            <a:custGeom>
              <a:avLst/>
              <a:gdLst>
                <a:gd name="T0" fmla="*/ 96 w 34"/>
                <a:gd name="T1" fmla="*/ 0 h 45"/>
                <a:gd name="T2" fmla="*/ 0 w 34"/>
                <a:gd name="T3" fmla="*/ 129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45">
                  <a:moveTo>
                    <a:pt x="34" y="0"/>
                  </a:moveTo>
                  <a:cubicBezTo>
                    <a:pt x="34" y="0"/>
                    <a:pt x="6" y="41"/>
                    <a:pt x="0" y="45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1" name="Freeform 158">
              <a:extLst>
                <a:ext uri="{FF2B5EF4-FFF2-40B4-BE49-F238E27FC236}">
                  <a16:creationId xmlns:a16="http://schemas.microsoft.com/office/drawing/2014/main" id="{4CA0D539-4A74-44FC-AFD2-A7EFC1D8A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973"/>
              <a:ext cx="69" cy="25"/>
            </a:xfrm>
            <a:custGeom>
              <a:avLst/>
              <a:gdLst>
                <a:gd name="T0" fmla="*/ 0 w 49"/>
                <a:gd name="T1" fmla="*/ 25 h 18"/>
                <a:gd name="T2" fmla="*/ 137 w 49"/>
                <a:gd name="T3" fmla="*/ 49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8">
                  <a:moveTo>
                    <a:pt x="0" y="9"/>
                  </a:moveTo>
                  <a:cubicBezTo>
                    <a:pt x="0" y="9"/>
                    <a:pt x="10" y="0"/>
                    <a:pt x="49" y="18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2" name="Freeform 159">
              <a:extLst>
                <a:ext uri="{FF2B5EF4-FFF2-40B4-BE49-F238E27FC236}">
                  <a16:creationId xmlns:a16="http://schemas.microsoft.com/office/drawing/2014/main" id="{99DEDD00-73C5-40CE-BB09-D6DD66288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904"/>
              <a:ext cx="42" cy="58"/>
            </a:xfrm>
            <a:custGeom>
              <a:avLst/>
              <a:gdLst>
                <a:gd name="T0" fmla="*/ 83 w 30"/>
                <a:gd name="T1" fmla="*/ 0 h 41"/>
                <a:gd name="T2" fmla="*/ 8 w 30"/>
                <a:gd name="T3" fmla="*/ 96 h 41"/>
                <a:gd name="T4" fmla="*/ 14 w 30"/>
                <a:gd name="T5" fmla="*/ 108 h 41"/>
                <a:gd name="T6" fmla="*/ 83 w 30"/>
                <a:gd name="T7" fmla="*/ 116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1">
                  <a:moveTo>
                    <a:pt x="30" y="0"/>
                  </a:moveTo>
                  <a:cubicBezTo>
                    <a:pt x="30" y="0"/>
                    <a:pt x="10" y="19"/>
                    <a:pt x="3" y="34"/>
                  </a:cubicBezTo>
                  <a:cubicBezTo>
                    <a:pt x="0" y="40"/>
                    <a:pt x="3" y="37"/>
                    <a:pt x="5" y="38"/>
                  </a:cubicBezTo>
                  <a:cubicBezTo>
                    <a:pt x="9" y="38"/>
                    <a:pt x="26" y="40"/>
                    <a:pt x="30" y="4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3" name="Freeform 160">
              <a:extLst>
                <a:ext uri="{FF2B5EF4-FFF2-40B4-BE49-F238E27FC236}">
                  <a16:creationId xmlns:a16="http://schemas.microsoft.com/office/drawing/2014/main" id="{F32B41C3-F283-44D9-8133-5BB047DF0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865"/>
              <a:ext cx="19" cy="3"/>
            </a:xfrm>
            <a:custGeom>
              <a:avLst/>
              <a:gdLst>
                <a:gd name="T0" fmla="*/ 41 w 13"/>
                <a:gd name="T1" fmla="*/ 8 h 2"/>
                <a:gd name="T2" fmla="*/ 0 w 1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cubicBezTo>
                    <a:pt x="13" y="2"/>
                    <a:pt x="2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4" name="Freeform 161">
              <a:extLst>
                <a:ext uri="{FF2B5EF4-FFF2-40B4-BE49-F238E27FC236}">
                  <a16:creationId xmlns:a16="http://schemas.microsoft.com/office/drawing/2014/main" id="{B8FF72B9-506A-4491-84C4-4A758BC5C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1862"/>
              <a:ext cx="30" cy="14"/>
            </a:xfrm>
            <a:custGeom>
              <a:avLst/>
              <a:gdLst>
                <a:gd name="T0" fmla="*/ 0 w 21"/>
                <a:gd name="T1" fmla="*/ 28 h 10"/>
                <a:gd name="T2" fmla="*/ 61 w 2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0">
                  <a:moveTo>
                    <a:pt x="0" y="10"/>
                  </a:moveTo>
                  <a:cubicBezTo>
                    <a:pt x="0" y="10"/>
                    <a:pt x="6" y="3"/>
                    <a:pt x="21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5" name="Freeform 162">
              <a:extLst>
                <a:ext uri="{FF2B5EF4-FFF2-40B4-BE49-F238E27FC236}">
                  <a16:creationId xmlns:a16="http://schemas.microsoft.com/office/drawing/2014/main" id="{CEBE304B-D991-4A3E-9A86-100572509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893"/>
              <a:ext cx="22" cy="1"/>
            </a:xfrm>
            <a:custGeom>
              <a:avLst/>
              <a:gdLst>
                <a:gd name="T0" fmla="*/ 0 w 15"/>
                <a:gd name="T1" fmla="*/ 0 h 1"/>
                <a:gd name="T2" fmla="*/ 47 w 15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cubicBezTo>
                    <a:pt x="0" y="0"/>
                    <a:pt x="12" y="0"/>
                    <a:pt x="15" y="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6" name="Freeform 163">
              <a:extLst>
                <a:ext uri="{FF2B5EF4-FFF2-40B4-BE49-F238E27FC236}">
                  <a16:creationId xmlns:a16="http://schemas.microsoft.com/office/drawing/2014/main" id="{5B3C9118-A66B-471E-A234-4163E91A7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930"/>
              <a:ext cx="63" cy="160"/>
            </a:xfrm>
            <a:custGeom>
              <a:avLst/>
              <a:gdLst>
                <a:gd name="T0" fmla="*/ 0 w 45"/>
                <a:gd name="T1" fmla="*/ 0 h 114"/>
                <a:gd name="T2" fmla="*/ 123 w 45"/>
                <a:gd name="T3" fmla="*/ 316 h 1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14">
                  <a:moveTo>
                    <a:pt x="0" y="0"/>
                  </a:moveTo>
                  <a:cubicBezTo>
                    <a:pt x="0" y="0"/>
                    <a:pt x="27" y="64"/>
                    <a:pt x="45" y="11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7" name="Freeform 164">
              <a:extLst>
                <a:ext uri="{FF2B5EF4-FFF2-40B4-BE49-F238E27FC236}">
                  <a16:creationId xmlns:a16="http://schemas.microsoft.com/office/drawing/2014/main" id="{B7BB532B-3C67-4C13-A8BC-A9BA1272A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127"/>
              <a:ext cx="92" cy="204"/>
            </a:xfrm>
            <a:custGeom>
              <a:avLst/>
              <a:gdLst>
                <a:gd name="T0" fmla="*/ 0 w 66"/>
                <a:gd name="T1" fmla="*/ 0 h 145"/>
                <a:gd name="T2" fmla="*/ 178 w 66"/>
                <a:gd name="T3" fmla="*/ 404 h 1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145">
                  <a:moveTo>
                    <a:pt x="0" y="0"/>
                  </a:moveTo>
                  <a:cubicBezTo>
                    <a:pt x="0" y="0"/>
                    <a:pt x="49" y="117"/>
                    <a:pt x="66" y="14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8" name="Freeform 165">
              <a:extLst>
                <a:ext uri="{FF2B5EF4-FFF2-40B4-BE49-F238E27FC236}">
                  <a16:creationId xmlns:a16="http://schemas.microsoft.com/office/drawing/2014/main" id="{C4061862-A646-4FC0-AEC8-20BEB851D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2130"/>
              <a:ext cx="37" cy="108"/>
            </a:xfrm>
            <a:custGeom>
              <a:avLst/>
              <a:gdLst>
                <a:gd name="T0" fmla="*/ 75 w 26"/>
                <a:gd name="T1" fmla="*/ 212 h 77"/>
                <a:gd name="T2" fmla="*/ 0 w 26"/>
                <a:gd name="T3" fmla="*/ 0 h 7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77">
                  <a:moveTo>
                    <a:pt x="26" y="77"/>
                  </a:moveTo>
                  <a:cubicBezTo>
                    <a:pt x="26" y="77"/>
                    <a:pt x="9" y="1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9" name="Freeform 166">
              <a:extLst>
                <a:ext uri="{FF2B5EF4-FFF2-40B4-BE49-F238E27FC236}">
                  <a16:creationId xmlns:a16="http://schemas.microsoft.com/office/drawing/2014/main" id="{C2BC7AA8-03EC-46D6-A195-657E3D22C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2213"/>
              <a:ext cx="35" cy="138"/>
            </a:xfrm>
            <a:custGeom>
              <a:avLst/>
              <a:gdLst>
                <a:gd name="T0" fmla="*/ 69 w 25"/>
                <a:gd name="T1" fmla="*/ 273 h 98"/>
                <a:gd name="T2" fmla="*/ 0 w 25"/>
                <a:gd name="T3" fmla="*/ 0 h 9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98">
                  <a:moveTo>
                    <a:pt x="25" y="98"/>
                  </a:moveTo>
                  <a:cubicBezTo>
                    <a:pt x="25" y="98"/>
                    <a:pt x="22" y="2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0" name="Freeform 167">
              <a:extLst>
                <a:ext uri="{FF2B5EF4-FFF2-40B4-BE49-F238E27FC236}">
                  <a16:creationId xmlns:a16="http://schemas.microsoft.com/office/drawing/2014/main" id="{04FEF97E-478A-4634-8AD0-9B4C90F52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155"/>
              <a:ext cx="32" cy="30"/>
            </a:xfrm>
            <a:custGeom>
              <a:avLst/>
              <a:gdLst>
                <a:gd name="T0" fmla="*/ 0 w 23"/>
                <a:gd name="T1" fmla="*/ 0 h 21"/>
                <a:gd name="T2" fmla="*/ 63 w 23"/>
                <a:gd name="T3" fmla="*/ 61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1">
                  <a:moveTo>
                    <a:pt x="0" y="0"/>
                  </a:moveTo>
                  <a:cubicBezTo>
                    <a:pt x="0" y="0"/>
                    <a:pt x="15" y="9"/>
                    <a:pt x="23" y="2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1" name="Freeform 168">
              <a:extLst>
                <a:ext uri="{FF2B5EF4-FFF2-40B4-BE49-F238E27FC236}">
                  <a16:creationId xmlns:a16="http://schemas.microsoft.com/office/drawing/2014/main" id="{14EF0912-17E4-4CBF-98FD-ED50ADA5A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1820"/>
              <a:ext cx="76" cy="11"/>
            </a:xfrm>
            <a:custGeom>
              <a:avLst/>
              <a:gdLst>
                <a:gd name="T0" fmla="*/ 0 w 54"/>
                <a:gd name="T1" fmla="*/ 21 h 8"/>
                <a:gd name="T2" fmla="*/ 151 w 54"/>
                <a:gd name="T3" fmla="*/ 1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8">
                  <a:moveTo>
                    <a:pt x="0" y="8"/>
                  </a:moveTo>
                  <a:cubicBezTo>
                    <a:pt x="0" y="8"/>
                    <a:pt x="32" y="0"/>
                    <a:pt x="54" y="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2" name="Freeform 169">
              <a:extLst>
                <a:ext uri="{FF2B5EF4-FFF2-40B4-BE49-F238E27FC236}">
                  <a16:creationId xmlns:a16="http://schemas.microsoft.com/office/drawing/2014/main" id="{FEF46C7E-E7B5-4643-A13C-D1C39C9B8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778"/>
              <a:ext cx="141" cy="35"/>
            </a:xfrm>
            <a:custGeom>
              <a:avLst/>
              <a:gdLst>
                <a:gd name="T0" fmla="*/ 0 w 101"/>
                <a:gd name="T1" fmla="*/ 41 h 25"/>
                <a:gd name="T2" fmla="*/ 198 w 101"/>
                <a:gd name="T3" fmla="*/ 28 h 25"/>
                <a:gd name="T4" fmla="*/ 275 w 101"/>
                <a:gd name="T5" fmla="*/ 6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25">
                  <a:moveTo>
                    <a:pt x="0" y="15"/>
                  </a:moveTo>
                  <a:cubicBezTo>
                    <a:pt x="0" y="15"/>
                    <a:pt x="37" y="0"/>
                    <a:pt x="73" y="10"/>
                  </a:cubicBezTo>
                  <a:cubicBezTo>
                    <a:pt x="97" y="16"/>
                    <a:pt x="101" y="25"/>
                    <a:pt x="101" y="2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3" name="Freeform 170">
              <a:extLst>
                <a:ext uri="{FF2B5EF4-FFF2-40B4-BE49-F238E27FC236}">
                  <a16:creationId xmlns:a16="http://schemas.microsoft.com/office/drawing/2014/main" id="{2E77A554-AEEA-4F97-8392-3980B597E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837"/>
              <a:ext cx="50" cy="64"/>
            </a:xfrm>
            <a:custGeom>
              <a:avLst/>
              <a:gdLst>
                <a:gd name="T0" fmla="*/ 0 w 36"/>
                <a:gd name="T1" fmla="*/ 1 h 46"/>
                <a:gd name="T2" fmla="*/ 96 w 36"/>
                <a:gd name="T3" fmla="*/ 124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6">
                  <a:moveTo>
                    <a:pt x="0" y="1"/>
                  </a:moveTo>
                  <a:cubicBezTo>
                    <a:pt x="0" y="1"/>
                    <a:pt x="9" y="0"/>
                    <a:pt x="36" y="4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4" name="Freeform 171">
              <a:extLst>
                <a:ext uri="{FF2B5EF4-FFF2-40B4-BE49-F238E27FC236}">
                  <a16:creationId xmlns:a16="http://schemas.microsoft.com/office/drawing/2014/main" id="{9BE51AA7-D75D-4134-97DD-C04199D29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1694"/>
              <a:ext cx="13" cy="39"/>
            </a:xfrm>
            <a:custGeom>
              <a:avLst/>
              <a:gdLst>
                <a:gd name="T0" fmla="*/ 0 w 9"/>
                <a:gd name="T1" fmla="*/ 0 h 28"/>
                <a:gd name="T2" fmla="*/ 27 w 9"/>
                <a:gd name="T3" fmla="*/ 75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8">
                  <a:moveTo>
                    <a:pt x="0" y="0"/>
                  </a:moveTo>
                  <a:cubicBezTo>
                    <a:pt x="0" y="0"/>
                    <a:pt x="7" y="1"/>
                    <a:pt x="9" y="2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5" name="Freeform 172">
              <a:extLst>
                <a:ext uri="{FF2B5EF4-FFF2-40B4-BE49-F238E27FC236}">
                  <a16:creationId xmlns:a16="http://schemas.microsoft.com/office/drawing/2014/main" id="{806B847D-E4EE-42A0-A676-9B6802F1E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692"/>
              <a:ext cx="10" cy="45"/>
            </a:xfrm>
            <a:custGeom>
              <a:avLst/>
              <a:gdLst>
                <a:gd name="T0" fmla="*/ 20 w 7"/>
                <a:gd name="T1" fmla="*/ 89 h 32"/>
                <a:gd name="T2" fmla="*/ 0 w 7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2">
                  <a:moveTo>
                    <a:pt x="7" y="32"/>
                  </a:moveTo>
                  <a:cubicBezTo>
                    <a:pt x="7" y="32"/>
                    <a:pt x="4" y="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6" name="Freeform 173">
              <a:extLst>
                <a:ext uri="{FF2B5EF4-FFF2-40B4-BE49-F238E27FC236}">
                  <a16:creationId xmlns:a16="http://schemas.microsoft.com/office/drawing/2014/main" id="{DD2DAA43-75F1-4B48-9E9D-A71C7670A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1938"/>
              <a:ext cx="48" cy="29"/>
            </a:xfrm>
            <a:custGeom>
              <a:avLst/>
              <a:gdLst>
                <a:gd name="T0" fmla="*/ 48 w 34"/>
                <a:gd name="T1" fmla="*/ 0 h 21"/>
                <a:gd name="T2" fmla="*/ 0 w 34"/>
                <a:gd name="T3" fmla="*/ 6 h 21"/>
                <a:gd name="T4" fmla="*/ 0 w 34"/>
                <a:gd name="T5" fmla="*/ 50 h 21"/>
                <a:gd name="T6" fmla="*/ 32 w 34"/>
                <a:gd name="T7" fmla="*/ 55 h 21"/>
                <a:gd name="T8" fmla="*/ 76 w 34"/>
                <a:gd name="T9" fmla="*/ 55 h 21"/>
                <a:gd name="T10" fmla="*/ 82 w 34"/>
                <a:gd name="T11" fmla="*/ 40 h 21"/>
                <a:gd name="T12" fmla="*/ 48 w 34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1">
                  <a:moveTo>
                    <a:pt x="17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5" y="16"/>
                    <a:pt x="29" y="15"/>
                  </a:cubicBezTo>
                  <a:cubicBezTo>
                    <a:pt x="34" y="14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7" name="Freeform 174">
              <a:extLst>
                <a:ext uri="{FF2B5EF4-FFF2-40B4-BE49-F238E27FC236}">
                  <a16:creationId xmlns:a16="http://schemas.microsoft.com/office/drawing/2014/main" id="{1D75F431-C986-47DC-AD72-846EE91DA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1937"/>
              <a:ext cx="12" cy="1"/>
            </a:xfrm>
            <a:custGeom>
              <a:avLst/>
              <a:gdLst>
                <a:gd name="T0" fmla="*/ 21 w 9"/>
                <a:gd name="T1" fmla="*/ 0 h 1"/>
                <a:gd name="T2" fmla="*/ 0 w 9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cubicBezTo>
                    <a:pt x="9" y="0"/>
                    <a:pt x="1" y="1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8" name="Freeform 175">
              <a:extLst>
                <a:ext uri="{FF2B5EF4-FFF2-40B4-BE49-F238E27FC236}">
                  <a16:creationId xmlns:a16="http://schemas.microsoft.com/office/drawing/2014/main" id="{83CA0BBF-AADC-44E7-B15E-83A76655A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640"/>
              <a:ext cx="66" cy="203"/>
            </a:xfrm>
            <a:custGeom>
              <a:avLst/>
              <a:gdLst>
                <a:gd name="T0" fmla="*/ 0 w 47"/>
                <a:gd name="T1" fmla="*/ 0 h 144"/>
                <a:gd name="T2" fmla="*/ 131 w 47"/>
                <a:gd name="T3" fmla="*/ 403 h 1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44">
                  <a:moveTo>
                    <a:pt x="0" y="0"/>
                  </a:moveTo>
                  <a:cubicBezTo>
                    <a:pt x="0" y="0"/>
                    <a:pt x="44" y="35"/>
                    <a:pt x="47" y="14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9" name="Freeform 176">
              <a:extLst>
                <a:ext uri="{FF2B5EF4-FFF2-40B4-BE49-F238E27FC236}">
                  <a16:creationId xmlns:a16="http://schemas.microsoft.com/office/drawing/2014/main" id="{D1617A3A-BC38-4020-BD26-1065C1CE6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1666"/>
              <a:ext cx="63" cy="185"/>
            </a:xfrm>
            <a:custGeom>
              <a:avLst/>
              <a:gdLst>
                <a:gd name="T0" fmla="*/ 0 w 45"/>
                <a:gd name="T1" fmla="*/ 0 h 132"/>
                <a:gd name="T2" fmla="*/ 94 w 45"/>
                <a:gd name="T3" fmla="*/ 363 h 1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32">
                  <a:moveTo>
                    <a:pt x="0" y="0"/>
                  </a:moveTo>
                  <a:cubicBezTo>
                    <a:pt x="0" y="0"/>
                    <a:pt x="45" y="38"/>
                    <a:pt x="34" y="13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0" name="Freeform 177">
              <a:extLst>
                <a:ext uri="{FF2B5EF4-FFF2-40B4-BE49-F238E27FC236}">
                  <a16:creationId xmlns:a16="http://schemas.microsoft.com/office/drawing/2014/main" id="{A642DD99-DB55-40CE-AEC4-123CB8C92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524"/>
              <a:ext cx="11" cy="20"/>
            </a:xfrm>
            <a:custGeom>
              <a:avLst/>
              <a:gdLst>
                <a:gd name="T0" fmla="*/ 0 w 8"/>
                <a:gd name="T1" fmla="*/ 0 h 14"/>
                <a:gd name="T2" fmla="*/ 21 w 8"/>
                <a:gd name="T3" fmla="*/ 41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0"/>
                    <a:pt x="2" y="5"/>
                    <a:pt x="8" y="1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1" name="Freeform 178">
              <a:extLst>
                <a:ext uri="{FF2B5EF4-FFF2-40B4-BE49-F238E27FC236}">
                  <a16:creationId xmlns:a16="http://schemas.microsoft.com/office/drawing/2014/main" id="{AAA2D9ED-0B96-417E-AC3F-319BEAC1F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1518"/>
              <a:ext cx="12" cy="20"/>
            </a:xfrm>
            <a:custGeom>
              <a:avLst/>
              <a:gdLst>
                <a:gd name="T0" fmla="*/ 21 w 9"/>
                <a:gd name="T1" fmla="*/ 41 h 14"/>
                <a:gd name="T2" fmla="*/ 0 w 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9" y="14"/>
                    <a:pt x="3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2" name="Freeform 179">
              <a:extLst>
                <a:ext uri="{FF2B5EF4-FFF2-40B4-BE49-F238E27FC236}">
                  <a16:creationId xmlns:a16="http://schemas.microsoft.com/office/drawing/2014/main" id="{5CDA8774-941D-4CD0-9C13-079838891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1588"/>
              <a:ext cx="4" cy="30"/>
            </a:xfrm>
            <a:custGeom>
              <a:avLst/>
              <a:gdLst>
                <a:gd name="T0" fmla="*/ 0 w 3"/>
                <a:gd name="T1" fmla="*/ 0 h 21"/>
                <a:gd name="T2" fmla="*/ 7 w 3"/>
                <a:gd name="T3" fmla="*/ 61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1">
                  <a:moveTo>
                    <a:pt x="0" y="0"/>
                  </a:moveTo>
                  <a:cubicBezTo>
                    <a:pt x="0" y="0"/>
                    <a:pt x="3" y="12"/>
                    <a:pt x="3" y="2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3" name="Freeform 180">
              <a:extLst>
                <a:ext uri="{FF2B5EF4-FFF2-40B4-BE49-F238E27FC236}">
                  <a16:creationId xmlns:a16="http://schemas.microsoft.com/office/drawing/2014/main" id="{2EED10A4-A83F-4DE5-96CE-3B789D519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600"/>
              <a:ext cx="1" cy="39"/>
            </a:xfrm>
            <a:custGeom>
              <a:avLst/>
              <a:gdLst>
                <a:gd name="T0" fmla="*/ 0 w 1"/>
                <a:gd name="T1" fmla="*/ 0 h 28"/>
                <a:gd name="T2" fmla="*/ 1 w 1"/>
                <a:gd name="T3" fmla="*/ 75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1" y="14"/>
                    <a:pt x="1" y="2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4" name="Freeform 181">
              <a:extLst>
                <a:ext uri="{FF2B5EF4-FFF2-40B4-BE49-F238E27FC236}">
                  <a16:creationId xmlns:a16="http://schemas.microsoft.com/office/drawing/2014/main" id="{C2D6FDB1-9A20-40C6-B8CD-1690FEE03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1809"/>
              <a:ext cx="264" cy="355"/>
            </a:xfrm>
            <a:custGeom>
              <a:avLst/>
              <a:gdLst>
                <a:gd name="T0" fmla="*/ 521 w 188"/>
                <a:gd name="T1" fmla="*/ 146 h 253"/>
                <a:gd name="T2" fmla="*/ 322 w 188"/>
                <a:gd name="T3" fmla="*/ 21 h 253"/>
                <a:gd name="T4" fmla="*/ 206 w 188"/>
                <a:gd name="T5" fmla="*/ 460 h 253"/>
                <a:gd name="T6" fmla="*/ 199 w 188"/>
                <a:gd name="T7" fmla="*/ 474 h 253"/>
                <a:gd name="T8" fmla="*/ 94 w 188"/>
                <a:gd name="T9" fmla="*/ 699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253">
                  <a:moveTo>
                    <a:pt x="188" y="53"/>
                  </a:moveTo>
                  <a:cubicBezTo>
                    <a:pt x="173" y="28"/>
                    <a:pt x="150" y="10"/>
                    <a:pt x="116" y="8"/>
                  </a:cubicBezTo>
                  <a:cubicBezTo>
                    <a:pt x="0" y="0"/>
                    <a:pt x="20" y="151"/>
                    <a:pt x="75" y="167"/>
                  </a:cubicBezTo>
                  <a:cubicBezTo>
                    <a:pt x="72" y="172"/>
                    <a:pt x="72" y="172"/>
                    <a:pt x="72" y="172"/>
                  </a:cubicBezTo>
                  <a:cubicBezTo>
                    <a:pt x="72" y="172"/>
                    <a:pt x="40" y="243"/>
                    <a:pt x="34" y="25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5" name="Freeform 182">
              <a:extLst>
                <a:ext uri="{FF2B5EF4-FFF2-40B4-BE49-F238E27FC236}">
                  <a16:creationId xmlns:a16="http://schemas.microsoft.com/office/drawing/2014/main" id="{6A508B84-06F6-4884-B51B-328DCF205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015"/>
              <a:ext cx="3" cy="39"/>
            </a:xfrm>
            <a:custGeom>
              <a:avLst/>
              <a:gdLst>
                <a:gd name="T0" fmla="*/ 8 w 2"/>
                <a:gd name="T1" fmla="*/ 75 h 28"/>
                <a:gd name="T2" fmla="*/ 0 w 2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8">
                  <a:moveTo>
                    <a:pt x="2" y="28"/>
                  </a:moveTo>
                  <a:cubicBezTo>
                    <a:pt x="1" y="20"/>
                    <a:pt x="1" y="1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6" name="Freeform 183">
              <a:extLst>
                <a:ext uri="{FF2B5EF4-FFF2-40B4-BE49-F238E27FC236}">
                  <a16:creationId xmlns:a16="http://schemas.microsoft.com/office/drawing/2014/main" id="{20D3B382-F03D-4580-ACAF-77D8288AB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1963"/>
              <a:ext cx="6" cy="59"/>
            </a:xfrm>
            <a:custGeom>
              <a:avLst/>
              <a:gdLst>
                <a:gd name="T0" fmla="*/ 0 w 4"/>
                <a:gd name="T1" fmla="*/ 0 h 42"/>
                <a:gd name="T2" fmla="*/ 14 w 4"/>
                <a:gd name="T3" fmla="*/ 117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2">
                  <a:moveTo>
                    <a:pt x="0" y="0"/>
                  </a:moveTo>
                  <a:cubicBezTo>
                    <a:pt x="2" y="13"/>
                    <a:pt x="3" y="27"/>
                    <a:pt x="4" y="4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7" name="Freeform 184">
              <a:extLst>
                <a:ext uri="{FF2B5EF4-FFF2-40B4-BE49-F238E27FC236}">
                  <a16:creationId xmlns:a16="http://schemas.microsoft.com/office/drawing/2014/main" id="{F0E5004D-3E76-445C-9144-803CC0F28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632"/>
              <a:ext cx="116" cy="213"/>
            </a:xfrm>
            <a:custGeom>
              <a:avLst/>
              <a:gdLst>
                <a:gd name="T0" fmla="*/ 67 w 83"/>
                <a:gd name="T1" fmla="*/ 0 h 152"/>
                <a:gd name="T2" fmla="*/ 82 w 83"/>
                <a:gd name="T3" fmla="*/ 186 h 152"/>
                <a:gd name="T4" fmla="*/ 226 w 83"/>
                <a:gd name="T5" fmla="*/ 418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152">
                  <a:moveTo>
                    <a:pt x="24" y="0"/>
                  </a:moveTo>
                  <a:cubicBezTo>
                    <a:pt x="24" y="0"/>
                    <a:pt x="0" y="50"/>
                    <a:pt x="30" y="68"/>
                  </a:cubicBezTo>
                  <a:cubicBezTo>
                    <a:pt x="45" y="76"/>
                    <a:pt x="66" y="104"/>
                    <a:pt x="83" y="15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8" name="Freeform 185">
              <a:extLst>
                <a:ext uri="{FF2B5EF4-FFF2-40B4-BE49-F238E27FC236}">
                  <a16:creationId xmlns:a16="http://schemas.microsoft.com/office/drawing/2014/main" id="{ECB0A1BC-555F-4ED0-9880-85221BB0E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535"/>
              <a:ext cx="83" cy="162"/>
            </a:xfrm>
            <a:custGeom>
              <a:avLst/>
              <a:gdLst>
                <a:gd name="T0" fmla="*/ 1 w 59"/>
                <a:gd name="T1" fmla="*/ 0 h 115"/>
                <a:gd name="T2" fmla="*/ 20 w 59"/>
                <a:gd name="T3" fmla="*/ 244 h 115"/>
                <a:gd name="T4" fmla="*/ 165 w 59"/>
                <a:gd name="T5" fmla="*/ 121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15">
                  <a:moveTo>
                    <a:pt x="1" y="0"/>
                  </a:moveTo>
                  <a:cubicBezTo>
                    <a:pt x="0" y="39"/>
                    <a:pt x="0" y="80"/>
                    <a:pt x="7" y="87"/>
                  </a:cubicBezTo>
                  <a:cubicBezTo>
                    <a:pt x="7" y="87"/>
                    <a:pt x="45" y="115"/>
                    <a:pt x="59" y="4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9" name="Freeform 186">
              <a:extLst>
                <a:ext uri="{FF2B5EF4-FFF2-40B4-BE49-F238E27FC236}">
                  <a16:creationId xmlns:a16="http://schemas.microsoft.com/office/drawing/2014/main" id="{4DB4F49D-A1C8-47E6-97DD-2B26F4524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1424"/>
              <a:ext cx="1" cy="7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0"/>
                    <a:pt x="0" y="2"/>
                    <a:pt x="0" y="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0" name="Freeform 187">
              <a:extLst>
                <a:ext uri="{FF2B5EF4-FFF2-40B4-BE49-F238E27FC236}">
                  <a16:creationId xmlns:a16="http://schemas.microsoft.com/office/drawing/2014/main" id="{E77E4E07-FBA1-4D24-9235-42A21FAE2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424"/>
              <a:ext cx="3" cy="44"/>
            </a:xfrm>
            <a:custGeom>
              <a:avLst/>
              <a:gdLst>
                <a:gd name="T0" fmla="*/ 5 w 2"/>
                <a:gd name="T1" fmla="*/ 88 h 31"/>
                <a:gd name="T2" fmla="*/ 0 w 2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1">
                  <a:moveTo>
                    <a:pt x="1" y="31"/>
                  </a:moveTo>
                  <a:cubicBezTo>
                    <a:pt x="2" y="19"/>
                    <a:pt x="2" y="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1" name="Freeform 188">
              <a:extLst>
                <a:ext uri="{FF2B5EF4-FFF2-40B4-BE49-F238E27FC236}">
                  <a16:creationId xmlns:a16="http://schemas.microsoft.com/office/drawing/2014/main" id="{3A98AB63-96FF-42FD-9B8C-62C117BA0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576"/>
              <a:ext cx="122" cy="140"/>
            </a:xfrm>
            <a:custGeom>
              <a:avLst/>
              <a:gdLst>
                <a:gd name="T0" fmla="*/ 0 w 87"/>
                <a:gd name="T1" fmla="*/ 171 h 100"/>
                <a:gd name="T2" fmla="*/ 48 w 87"/>
                <a:gd name="T3" fmla="*/ 274 h 100"/>
                <a:gd name="T4" fmla="*/ 185 w 87"/>
                <a:gd name="T5" fmla="*/ 197 h 100"/>
                <a:gd name="T6" fmla="*/ 240 w 87"/>
                <a:gd name="T7" fmla="*/ 0 h 1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00">
                  <a:moveTo>
                    <a:pt x="0" y="62"/>
                  </a:moveTo>
                  <a:cubicBezTo>
                    <a:pt x="8" y="77"/>
                    <a:pt x="14" y="89"/>
                    <a:pt x="17" y="100"/>
                  </a:cubicBezTo>
                  <a:cubicBezTo>
                    <a:pt x="17" y="100"/>
                    <a:pt x="51" y="76"/>
                    <a:pt x="67" y="72"/>
                  </a:cubicBezTo>
                  <a:cubicBezTo>
                    <a:pt x="67" y="72"/>
                    <a:pt x="78" y="39"/>
                    <a:pt x="87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2" name="Freeform 189">
              <a:extLst>
                <a:ext uri="{FF2B5EF4-FFF2-40B4-BE49-F238E27FC236}">
                  <a16:creationId xmlns:a16="http://schemas.microsoft.com/office/drawing/2014/main" id="{16C3C7D0-12A1-4677-A698-302B69F9A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166"/>
              <a:ext cx="212" cy="403"/>
            </a:xfrm>
            <a:custGeom>
              <a:avLst/>
              <a:gdLst>
                <a:gd name="T0" fmla="*/ 15 w 151"/>
                <a:gd name="T1" fmla="*/ 0 h 287"/>
                <a:gd name="T2" fmla="*/ 73 w 151"/>
                <a:gd name="T3" fmla="*/ 303 h 287"/>
                <a:gd name="T4" fmla="*/ 418 w 151"/>
                <a:gd name="T5" fmla="*/ 795 h 2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1" h="287">
                  <a:moveTo>
                    <a:pt x="6" y="0"/>
                  </a:moveTo>
                  <a:cubicBezTo>
                    <a:pt x="6" y="0"/>
                    <a:pt x="0" y="70"/>
                    <a:pt x="26" y="110"/>
                  </a:cubicBezTo>
                  <a:cubicBezTo>
                    <a:pt x="43" y="135"/>
                    <a:pt x="103" y="215"/>
                    <a:pt x="151" y="28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3" name="Freeform 190">
              <a:extLst>
                <a:ext uri="{FF2B5EF4-FFF2-40B4-BE49-F238E27FC236}">
                  <a16:creationId xmlns:a16="http://schemas.microsoft.com/office/drawing/2014/main" id="{1DC0B5DA-2C58-4C63-9A35-3243C9535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166"/>
              <a:ext cx="373" cy="105"/>
            </a:xfrm>
            <a:custGeom>
              <a:avLst/>
              <a:gdLst>
                <a:gd name="T0" fmla="*/ 0 w 266"/>
                <a:gd name="T1" fmla="*/ 28 h 75"/>
                <a:gd name="T2" fmla="*/ 564 w 266"/>
                <a:gd name="T3" fmla="*/ 118 h 75"/>
                <a:gd name="T4" fmla="*/ 728 w 266"/>
                <a:gd name="T5" fmla="*/ 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6" h="75">
                  <a:moveTo>
                    <a:pt x="0" y="10"/>
                  </a:moveTo>
                  <a:cubicBezTo>
                    <a:pt x="0" y="10"/>
                    <a:pt x="151" y="11"/>
                    <a:pt x="205" y="43"/>
                  </a:cubicBezTo>
                  <a:cubicBezTo>
                    <a:pt x="259" y="75"/>
                    <a:pt x="266" y="22"/>
                    <a:pt x="264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4" name="Freeform 191">
              <a:extLst>
                <a:ext uri="{FF2B5EF4-FFF2-40B4-BE49-F238E27FC236}">
                  <a16:creationId xmlns:a16="http://schemas.microsoft.com/office/drawing/2014/main" id="{03C34620-9A22-485B-848E-00F5D9736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1271"/>
              <a:ext cx="77" cy="6"/>
            </a:xfrm>
            <a:custGeom>
              <a:avLst/>
              <a:gdLst>
                <a:gd name="T0" fmla="*/ 151 w 55"/>
                <a:gd name="T1" fmla="*/ 14 h 4"/>
                <a:gd name="T2" fmla="*/ 0 w 55"/>
                <a:gd name="T3" fmla="*/ 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4">
                  <a:moveTo>
                    <a:pt x="55" y="4"/>
                  </a:moveTo>
                  <a:cubicBezTo>
                    <a:pt x="37" y="1"/>
                    <a:pt x="19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5" name="Freeform 192">
              <a:extLst>
                <a:ext uri="{FF2B5EF4-FFF2-40B4-BE49-F238E27FC236}">
                  <a16:creationId xmlns:a16="http://schemas.microsoft.com/office/drawing/2014/main" id="{F4C46318-DFD9-4ACF-AD99-B4B786E21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1285"/>
              <a:ext cx="85" cy="28"/>
            </a:xfrm>
            <a:custGeom>
              <a:avLst/>
              <a:gdLst>
                <a:gd name="T0" fmla="*/ 164 w 61"/>
                <a:gd name="T1" fmla="*/ 55 h 20"/>
                <a:gd name="T2" fmla="*/ 0 w 61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20">
                  <a:moveTo>
                    <a:pt x="61" y="20"/>
                  </a:moveTo>
                  <a:cubicBezTo>
                    <a:pt x="42" y="12"/>
                    <a:pt x="22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6" name="Freeform 193">
              <a:extLst>
                <a:ext uri="{FF2B5EF4-FFF2-40B4-BE49-F238E27FC236}">
                  <a16:creationId xmlns:a16="http://schemas.microsoft.com/office/drawing/2014/main" id="{4524C868-7F0B-474C-AB9F-286ADAA97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1357"/>
              <a:ext cx="255" cy="297"/>
            </a:xfrm>
            <a:custGeom>
              <a:avLst/>
              <a:gdLst>
                <a:gd name="T0" fmla="*/ 500 w 182"/>
                <a:gd name="T1" fmla="*/ 583 h 212"/>
                <a:gd name="T2" fmla="*/ 0 w 182"/>
                <a:gd name="T3" fmla="*/ 0 h 2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2" h="212">
                  <a:moveTo>
                    <a:pt x="182" y="212"/>
                  </a:moveTo>
                  <a:cubicBezTo>
                    <a:pt x="146" y="143"/>
                    <a:pt x="88" y="5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7" name="Freeform 194">
              <a:extLst>
                <a:ext uri="{FF2B5EF4-FFF2-40B4-BE49-F238E27FC236}">
                  <a16:creationId xmlns:a16="http://schemas.microsoft.com/office/drawing/2014/main" id="{8988C720-9670-43A3-92BF-37C9434A3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1767"/>
              <a:ext cx="80" cy="353"/>
            </a:xfrm>
            <a:custGeom>
              <a:avLst/>
              <a:gdLst>
                <a:gd name="T0" fmla="*/ 157 w 57"/>
                <a:gd name="T1" fmla="*/ 692 h 252"/>
                <a:gd name="T2" fmla="*/ 87 w 57"/>
                <a:gd name="T3" fmla="*/ 562 h 252"/>
                <a:gd name="T4" fmla="*/ 131 w 57"/>
                <a:gd name="T5" fmla="*/ 84 h 252"/>
                <a:gd name="T6" fmla="*/ 102 w 57"/>
                <a:gd name="T7" fmla="*/ 0 h 2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52">
                  <a:moveTo>
                    <a:pt x="57" y="252"/>
                  </a:moveTo>
                  <a:cubicBezTo>
                    <a:pt x="47" y="240"/>
                    <a:pt x="38" y="225"/>
                    <a:pt x="31" y="204"/>
                  </a:cubicBezTo>
                  <a:cubicBezTo>
                    <a:pt x="0" y="104"/>
                    <a:pt x="47" y="31"/>
                    <a:pt x="47" y="31"/>
                  </a:cubicBezTo>
                  <a:cubicBezTo>
                    <a:pt x="47" y="31"/>
                    <a:pt x="44" y="19"/>
                    <a:pt x="37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8" name="Freeform 195">
              <a:extLst>
                <a:ext uri="{FF2B5EF4-FFF2-40B4-BE49-F238E27FC236}">
                  <a16:creationId xmlns:a16="http://schemas.microsoft.com/office/drawing/2014/main" id="{1F3A0E74-7982-4F86-ADDE-92BCF0C69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3551"/>
              <a:ext cx="18" cy="18"/>
            </a:xfrm>
            <a:custGeom>
              <a:avLst/>
              <a:gdLst>
                <a:gd name="T0" fmla="*/ 35 w 13"/>
                <a:gd name="T1" fmla="*/ 35 h 13"/>
                <a:gd name="T2" fmla="*/ 0 w 13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13" y="13"/>
                  </a:moveTo>
                  <a:cubicBezTo>
                    <a:pt x="13" y="13"/>
                    <a:pt x="2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9" name="Freeform 196">
              <a:extLst>
                <a:ext uri="{FF2B5EF4-FFF2-40B4-BE49-F238E27FC236}">
                  <a16:creationId xmlns:a16="http://schemas.microsoft.com/office/drawing/2014/main" id="{5A27AE37-51A3-471A-8ED1-93A5E8126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3545"/>
              <a:ext cx="18" cy="22"/>
            </a:xfrm>
            <a:custGeom>
              <a:avLst/>
              <a:gdLst>
                <a:gd name="T0" fmla="*/ 0 w 13"/>
                <a:gd name="T1" fmla="*/ 0 h 16"/>
                <a:gd name="T2" fmla="*/ 35 w 13"/>
                <a:gd name="T3" fmla="*/ 4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0" y="0"/>
                    <a:pt x="10" y="13"/>
                    <a:pt x="13" y="1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0" name="Freeform 197">
              <a:extLst>
                <a:ext uri="{FF2B5EF4-FFF2-40B4-BE49-F238E27FC236}">
                  <a16:creationId xmlns:a16="http://schemas.microsoft.com/office/drawing/2014/main" id="{0732CB87-ED6F-4069-BCEF-B3B7F1E9F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3188"/>
              <a:ext cx="29" cy="76"/>
            </a:xfrm>
            <a:custGeom>
              <a:avLst/>
              <a:gdLst>
                <a:gd name="T0" fmla="*/ 55 w 21"/>
                <a:gd name="T1" fmla="*/ 151 h 54"/>
                <a:gd name="T2" fmla="*/ 0 w 21"/>
                <a:gd name="T3" fmla="*/ 0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54">
                  <a:moveTo>
                    <a:pt x="21" y="54"/>
                  </a:moveTo>
                  <a:cubicBezTo>
                    <a:pt x="21" y="54"/>
                    <a:pt x="7" y="1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1" name="Freeform 198">
              <a:extLst>
                <a:ext uri="{FF2B5EF4-FFF2-40B4-BE49-F238E27FC236}">
                  <a16:creationId xmlns:a16="http://schemas.microsoft.com/office/drawing/2014/main" id="{2F37D5A2-5CAB-497E-ADA9-C99D56703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3113"/>
              <a:ext cx="37" cy="71"/>
            </a:xfrm>
            <a:custGeom>
              <a:avLst/>
              <a:gdLst>
                <a:gd name="T0" fmla="*/ 75 w 26"/>
                <a:gd name="T1" fmla="*/ 138 h 51"/>
                <a:gd name="T2" fmla="*/ 0 w 26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1">
                  <a:moveTo>
                    <a:pt x="26" y="51"/>
                  </a:moveTo>
                  <a:cubicBezTo>
                    <a:pt x="26" y="51"/>
                    <a:pt x="4" y="1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2" name="Freeform 199">
              <a:extLst>
                <a:ext uri="{FF2B5EF4-FFF2-40B4-BE49-F238E27FC236}">
                  <a16:creationId xmlns:a16="http://schemas.microsoft.com/office/drawing/2014/main" id="{F8BE6D30-8AF5-438B-9467-70C872D3F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2963"/>
              <a:ext cx="5" cy="80"/>
            </a:xfrm>
            <a:custGeom>
              <a:avLst/>
              <a:gdLst>
                <a:gd name="T0" fmla="*/ 13 w 3"/>
                <a:gd name="T1" fmla="*/ 157 h 57"/>
                <a:gd name="T2" fmla="*/ 8 w 3"/>
                <a:gd name="T3" fmla="*/ 0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7">
                  <a:moveTo>
                    <a:pt x="3" y="57"/>
                  </a:moveTo>
                  <a:cubicBezTo>
                    <a:pt x="3" y="57"/>
                    <a:pt x="0" y="16"/>
                    <a:pt x="2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3" name="Freeform 200">
              <a:extLst>
                <a:ext uri="{FF2B5EF4-FFF2-40B4-BE49-F238E27FC236}">
                  <a16:creationId xmlns:a16="http://schemas.microsoft.com/office/drawing/2014/main" id="{DFE93807-4D3B-4DDE-B82B-823608607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3026"/>
              <a:ext cx="2" cy="50"/>
            </a:xfrm>
            <a:custGeom>
              <a:avLst/>
              <a:gdLst>
                <a:gd name="T0" fmla="*/ 0 w 1"/>
                <a:gd name="T1" fmla="*/ 96 h 36"/>
                <a:gd name="T2" fmla="*/ 8 w 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6">
                  <a:moveTo>
                    <a:pt x="0" y="36"/>
                  </a:moveTo>
                  <a:cubicBezTo>
                    <a:pt x="0" y="36"/>
                    <a:pt x="0" y="10"/>
                    <a:pt x="1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4" name="Freeform 201">
              <a:extLst>
                <a:ext uri="{FF2B5EF4-FFF2-40B4-BE49-F238E27FC236}">
                  <a16:creationId xmlns:a16="http://schemas.microsoft.com/office/drawing/2014/main" id="{0097F10E-AB39-4060-B190-E2A2FA485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682"/>
              <a:ext cx="13" cy="108"/>
            </a:xfrm>
            <a:custGeom>
              <a:avLst/>
              <a:gdLst>
                <a:gd name="T0" fmla="*/ 0 w 9"/>
                <a:gd name="T1" fmla="*/ 212 h 77"/>
                <a:gd name="T2" fmla="*/ 27 w 9"/>
                <a:gd name="T3" fmla="*/ 0 h 7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7">
                  <a:moveTo>
                    <a:pt x="0" y="77"/>
                  </a:moveTo>
                  <a:cubicBezTo>
                    <a:pt x="0" y="77"/>
                    <a:pt x="7" y="17"/>
                    <a:pt x="9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5" name="Freeform 202">
              <a:extLst>
                <a:ext uri="{FF2B5EF4-FFF2-40B4-BE49-F238E27FC236}">
                  <a16:creationId xmlns:a16="http://schemas.microsoft.com/office/drawing/2014/main" id="{DF11A59E-08AE-4E55-8244-E3D484FB0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2781"/>
              <a:ext cx="3" cy="37"/>
            </a:xfrm>
            <a:custGeom>
              <a:avLst/>
              <a:gdLst>
                <a:gd name="T0" fmla="*/ 8 w 2"/>
                <a:gd name="T1" fmla="*/ 0 h 26"/>
                <a:gd name="T2" fmla="*/ 0 w 2"/>
                <a:gd name="T3" fmla="*/ 7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6">
                  <a:moveTo>
                    <a:pt x="2" y="0"/>
                  </a:moveTo>
                  <a:cubicBezTo>
                    <a:pt x="2" y="0"/>
                    <a:pt x="1" y="20"/>
                    <a:pt x="0" y="2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6" name="Freeform 203">
              <a:extLst>
                <a:ext uri="{FF2B5EF4-FFF2-40B4-BE49-F238E27FC236}">
                  <a16:creationId xmlns:a16="http://schemas.microsoft.com/office/drawing/2014/main" id="{2AA01DAB-4595-4E97-B7E5-B7B0ED9CE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2572"/>
              <a:ext cx="12" cy="107"/>
            </a:xfrm>
            <a:custGeom>
              <a:avLst/>
              <a:gdLst>
                <a:gd name="T0" fmla="*/ 0 w 8"/>
                <a:gd name="T1" fmla="*/ 213 h 76"/>
                <a:gd name="T2" fmla="*/ 27 w 8"/>
                <a:gd name="T3" fmla="*/ 0 h 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6">
                  <a:moveTo>
                    <a:pt x="0" y="76"/>
                  </a:moveTo>
                  <a:cubicBezTo>
                    <a:pt x="0" y="76"/>
                    <a:pt x="7" y="13"/>
                    <a:pt x="8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7" name="Freeform 204">
              <a:extLst>
                <a:ext uri="{FF2B5EF4-FFF2-40B4-BE49-F238E27FC236}">
                  <a16:creationId xmlns:a16="http://schemas.microsoft.com/office/drawing/2014/main" id="{11B86C4B-9C30-4AAA-B17A-B770C90A8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2693"/>
              <a:ext cx="7" cy="111"/>
            </a:xfrm>
            <a:custGeom>
              <a:avLst/>
              <a:gdLst>
                <a:gd name="T0" fmla="*/ 0 w 5"/>
                <a:gd name="T1" fmla="*/ 219 h 79"/>
                <a:gd name="T2" fmla="*/ 14 w 5"/>
                <a:gd name="T3" fmla="*/ 0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9">
                  <a:moveTo>
                    <a:pt x="0" y="79"/>
                  </a:moveTo>
                  <a:cubicBezTo>
                    <a:pt x="0" y="79"/>
                    <a:pt x="4" y="26"/>
                    <a:pt x="5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8" name="Freeform 205">
              <a:extLst>
                <a:ext uri="{FF2B5EF4-FFF2-40B4-BE49-F238E27FC236}">
                  <a16:creationId xmlns:a16="http://schemas.microsoft.com/office/drawing/2014/main" id="{6F36B287-013F-4BAA-BEA1-EB24D9126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788"/>
              <a:ext cx="13" cy="73"/>
            </a:xfrm>
            <a:custGeom>
              <a:avLst/>
              <a:gdLst>
                <a:gd name="T0" fmla="*/ 27 w 9"/>
                <a:gd name="T1" fmla="*/ 0 h 52"/>
                <a:gd name="T2" fmla="*/ 0 w 9"/>
                <a:gd name="T3" fmla="*/ 143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2">
                  <a:moveTo>
                    <a:pt x="9" y="0"/>
                  </a:moveTo>
                  <a:cubicBezTo>
                    <a:pt x="9" y="0"/>
                    <a:pt x="2" y="40"/>
                    <a:pt x="0" y="5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9" name="Freeform 206">
              <a:extLst>
                <a:ext uri="{FF2B5EF4-FFF2-40B4-BE49-F238E27FC236}">
                  <a16:creationId xmlns:a16="http://schemas.microsoft.com/office/drawing/2014/main" id="{7E5061C0-9A6A-4767-814C-C8A2904DB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066"/>
              <a:ext cx="42" cy="7"/>
            </a:xfrm>
            <a:custGeom>
              <a:avLst/>
              <a:gdLst>
                <a:gd name="T0" fmla="*/ 0 w 30"/>
                <a:gd name="T1" fmla="*/ 8 h 5"/>
                <a:gd name="T2" fmla="*/ 83 w 3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">
                  <a:moveTo>
                    <a:pt x="0" y="3"/>
                  </a:moveTo>
                  <a:cubicBezTo>
                    <a:pt x="0" y="3"/>
                    <a:pt x="17" y="5"/>
                    <a:pt x="3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0" name="Freeform 207">
              <a:extLst>
                <a:ext uri="{FF2B5EF4-FFF2-40B4-BE49-F238E27FC236}">
                  <a16:creationId xmlns:a16="http://schemas.microsoft.com/office/drawing/2014/main" id="{7321443B-3A46-45D6-991F-0CD573503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1587"/>
              <a:ext cx="86" cy="49"/>
            </a:xfrm>
            <a:custGeom>
              <a:avLst/>
              <a:gdLst>
                <a:gd name="T0" fmla="*/ 165 w 61"/>
                <a:gd name="T1" fmla="*/ 80 h 35"/>
                <a:gd name="T2" fmla="*/ 73 w 61"/>
                <a:gd name="T3" fmla="*/ 77 h 35"/>
                <a:gd name="T4" fmla="*/ 6 w 61"/>
                <a:gd name="T5" fmla="*/ 15 h 35"/>
                <a:gd name="T6" fmla="*/ 97 w 61"/>
                <a:gd name="T7" fmla="*/ 20 h 35"/>
                <a:gd name="T8" fmla="*/ 165 w 61"/>
                <a:gd name="T9" fmla="*/ 8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35">
                  <a:moveTo>
                    <a:pt x="59" y="29"/>
                  </a:moveTo>
                  <a:cubicBezTo>
                    <a:pt x="56" y="35"/>
                    <a:pt x="42" y="34"/>
                    <a:pt x="26" y="28"/>
                  </a:cubicBezTo>
                  <a:cubicBezTo>
                    <a:pt x="11" y="21"/>
                    <a:pt x="0" y="12"/>
                    <a:pt x="2" y="6"/>
                  </a:cubicBezTo>
                  <a:cubicBezTo>
                    <a:pt x="4" y="0"/>
                    <a:pt x="19" y="1"/>
                    <a:pt x="35" y="7"/>
                  </a:cubicBezTo>
                  <a:cubicBezTo>
                    <a:pt x="50" y="14"/>
                    <a:pt x="61" y="24"/>
                    <a:pt x="59" y="2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1" name="Freeform 208">
              <a:extLst>
                <a:ext uri="{FF2B5EF4-FFF2-40B4-BE49-F238E27FC236}">
                  <a16:creationId xmlns:a16="http://schemas.microsoft.com/office/drawing/2014/main" id="{031B5E5E-E680-4954-BAAC-2904FDB57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593"/>
              <a:ext cx="70" cy="38"/>
            </a:xfrm>
            <a:custGeom>
              <a:avLst/>
              <a:gdLst>
                <a:gd name="T0" fmla="*/ 132 w 50"/>
                <a:gd name="T1" fmla="*/ 63 h 27"/>
                <a:gd name="T2" fmla="*/ 60 w 50"/>
                <a:gd name="T3" fmla="*/ 55 h 27"/>
                <a:gd name="T4" fmla="*/ 1 w 50"/>
                <a:gd name="T5" fmla="*/ 8 h 27"/>
                <a:gd name="T6" fmla="*/ 77 w 50"/>
                <a:gd name="T7" fmla="*/ 15 h 27"/>
                <a:gd name="T8" fmla="*/ 132 w 50"/>
                <a:gd name="T9" fmla="*/ 6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27">
                  <a:moveTo>
                    <a:pt x="48" y="23"/>
                  </a:moveTo>
                  <a:cubicBezTo>
                    <a:pt x="47" y="27"/>
                    <a:pt x="35" y="25"/>
                    <a:pt x="22" y="20"/>
                  </a:cubicBezTo>
                  <a:cubicBezTo>
                    <a:pt x="9" y="15"/>
                    <a:pt x="0" y="7"/>
                    <a:pt x="1" y="3"/>
                  </a:cubicBezTo>
                  <a:cubicBezTo>
                    <a:pt x="3" y="0"/>
                    <a:pt x="15" y="1"/>
                    <a:pt x="28" y="6"/>
                  </a:cubicBezTo>
                  <a:cubicBezTo>
                    <a:pt x="41" y="11"/>
                    <a:pt x="50" y="19"/>
                    <a:pt x="48" y="23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2" name="Oval 209">
              <a:extLst>
                <a:ext uri="{FF2B5EF4-FFF2-40B4-BE49-F238E27FC236}">
                  <a16:creationId xmlns:a16="http://schemas.microsoft.com/office/drawing/2014/main" id="{9E9E96D2-BF75-4910-899F-B14075FEC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1410"/>
              <a:ext cx="71" cy="28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3" name="Oval 210">
              <a:extLst>
                <a:ext uri="{FF2B5EF4-FFF2-40B4-BE49-F238E27FC236}">
                  <a16:creationId xmlns:a16="http://schemas.microsoft.com/office/drawing/2014/main" id="{9095E975-BA74-46C0-9B48-D17480872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" y="1413"/>
              <a:ext cx="59" cy="20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4" name="Oval 211">
              <a:extLst>
                <a:ext uri="{FF2B5EF4-FFF2-40B4-BE49-F238E27FC236}">
                  <a16:creationId xmlns:a16="http://schemas.microsoft.com/office/drawing/2014/main" id="{0310DA52-738D-464D-A9D9-F67250543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6" y="1153"/>
              <a:ext cx="54" cy="20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5" name="Oval 212">
              <a:extLst>
                <a:ext uri="{FF2B5EF4-FFF2-40B4-BE49-F238E27FC236}">
                  <a16:creationId xmlns:a16="http://schemas.microsoft.com/office/drawing/2014/main" id="{0698C6DC-BC27-4A16-A64C-FC2A48989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1156"/>
              <a:ext cx="42" cy="13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6" name="Oval 213">
              <a:extLst>
                <a:ext uri="{FF2B5EF4-FFF2-40B4-BE49-F238E27FC236}">
                  <a16:creationId xmlns:a16="http://schemas.microsoft.com/office/drawing/2014/main" id="{0D7F17DA-C7A9-4020-84D2-79E7CFB61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" y="1179"/>
              <a:ext cx="46" cy="9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7" name="Oval 214">
              <a:extLst>
                <a:ext uri="{FF2B5EF4-FFF2-40B4-BE49-F238E27FC236}">
                  <a16:creationId xmlns:a16="http://schemas.microsoft.com/office/drawing/2014/main" id="{82A48E64-2901-43ED-95F1-BCB508584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1188"/>
              <a:ext cx="36" cy="78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8" name="Freeform 215">
              <a:extLst>
                <a:ext uri="{FF2B5EF4-FFF2-40B4-BE49-F238E27FC236}">
                  <a16:creationId xmlns:a16="http://schemas.microsoft.com/office/drawing/2014/main" id="{4BC47BE6-024D-447F-BA35-84FECCD15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3219"/>
              <a:ext cx="767" cy="464"/>
            </a:xfrm>
            <a:custGeom>
              <a:avLst/>
              <a:gdLst>
                <a:gd name="T0" fmla="*/ 0 w 547"/>
                <a:gd name="T1" fmla="*/ 0 h 330"/>
                <a:gd name="T2" fmla="*/ 283 w 547"/>
                <a:gd name="T3" fmla="*/ 671 h 330"/>
                <a:gd name="T4" fmla="*/ 1507 w 547"/>
                <a:gd name="T5" fmla="*/ 917 h 3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7" h="330">
                  <a:moveTo>
                    <a:pt x="0" y="0"/>
                  </a:moveTo>
                  <a:cubicBezTo>
                    <a:pt x="19" y="109"/>
                    <a:pt x="50" y="212"/>
                    <a:pt x="103" y="241"/>
                  </a:cubicBezTo>
                  <a:cubicBezTo>
                    <a:pt x="221" y="306"/>
                    <a:pt x="361" y="237"/>
                    <a:pt x="547" y="33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9" name="Freeform 216">
              <a:extLst>
                <a:ext uri="{FF2B5EF4-FFF2-40B4-BE49-F238E27FC236}">
                  <a16:creationId xmlns:a16="http://schemas.microsoft.com/office/drawing/2014/main" id="{FC573AF7-3D06-4051-AB7A-4288A69D0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452"/>
              <a:ext cx="872" cy="2447"/>
            </a:xfrm>
            <a:custGeom>
              <a:avLst/>
              <a:gdLst>
                <a:gd name="T0" fmla="*/ 1014 w 622"/>
                <a:gd name="T1" fmla="*/ 4191 h 1743"/>
                <a:gd name="T2" fmla="*/ 1234 w 622"/>
                <a:gd name="T3" fmla="*/ 4485 h 1743"/>
                <a:gd name="T4" fmla="*/ 1674 w 622"/>
                <a:gd name="T5" fmla="*/ 4109 h 1743"/>
                <a:gd name="T6" fmla="*/ 1583 w 622"/>
                <a:gd name="T7" fmla="*/ 3149 h 1743"/>
                <a:gd name="T8" fmla="*/ 1527 w 622"/>
                <a:gd name="T9" fmla="*/ 2899 h 1743"/>
                <a:gd name="T10" fmla="*/ 1503 w 622"/>
                <a:gd name="T11" fmla="*/ 2564 h 1743"/>
                <a:gd name="T12" fmla="*/ 1164 w 622"/>
                <a:gd name="T13" fmla="*/ 1630 h 1743"/>
                <a:gd name="T14" fmla="*/ 1075 w 622"/>
                <a:gd name="T15" fmla="*/ 1384 h 1743"/>
                <a:gd name="T16" fmla="*/ 0 w 622"/>
                <a:gd name="T17" fmla="*/ 0 h 17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2" h="1743">
                  <a:moveTo>
                    <a:pt x="368" y="1514"/>
                  </a:moveTo>
                  <a:cubicBezTo>
                    <a:pt x="402" y="1560"/>
                    <a:pt x="426" y="1599"/>
                    <a:pt x="448" y="1621"/>
                  </a:cubicBezTo>
                  <a:cubicBezTo>
                    <a:pt x="568" y="1743"/>
                    <a:pt x="622" y="1603"/>
                    <a:pt x="608" y="1485"/>
                  </a:cubicBezTo>
                  <a:cubicBezTo>
                    <a:pt x="594" y="1368"/>
                    <a:pt x="574" y="1178"/>
                    <a:pt x="574" y="1138"/>
                  </a:cubicBezTo>
                  <a:cubicBezTo>
                    <a:pt x="574" y="1098"/>
                    <a:pt x="582" y="1060"/>
                    <a:pt x="554" y="1048"/>
                  </a:cubicBezTo>
                  <a:cubicBezTo>
                    <a:pt x="554" y="1048"/>
                    <a:pt x="574" y="1002"/>
                    <a:pt x="546" y="927"/>
                  </a:cubicBezTo>
                  <a:cubicBezTo>
                    <a:pt x="518" y="851"/>
                    <a:pt x="488" y="597"/>
                    <a:pt x="422" y="589"/>
                  </a:cubicBezTo>
                  <a:cubicBezTo>
                    <a:pt x="422" y="589"/>
                    <a:pt x="428" y="563"/>
                    <a:pt x="390" y="500"/>
                  </a:cubicBezTo>
                  <a:cubicBezTo>
                    <a:pt x="359" y="446"/>
                    <a:pt x="179" y="10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0" name="Freeform 217">
              <a:extLst>
                <a:ext uri="{FF2B5EF4-FFF2-40B4-BE49-F238E27FC236}">
                  <a16:creationId xmlns:a16="http://schemas.microsoft.com/office/drawing/2014/main" id="{989BFA03-9695-437A-A3FA-3129AE471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3267"/>
              <a:ext cx="298" cy="285"/>
            </a:xfrm>
            <a:custGeom>
              <a:avLst/>
              <a:gdLst>
                <a:gd name="T0" fmla="*/ 0 w 213"/>
                <a:gd name="T1" fmla="*/ 0 h 203"/>
                <a:gd name="T2" fmla="*/ 583 w 213"/>
                <a:gd name="T3" fmla="*/ 562 h 2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3" h="203">
                  <a:moveTo>
                    <a:pt x="0" y="0"/>
                  </a:moveTo>
                  <a:cubicBezTo>
                    <a:pt x="99" y="65"/>
                    <a:pt x="164" y="139"/>
                    <a:pt x="213" y="20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1" name="Freeform 218">
              <a:extLst>
                <a:ext uri="{FF2B5EF4-FFF2-40B4-BE49-F238E27FC236}">
                  <a16:creationId xmlns:a16="http://schemas.microsoft.com/office/drawing/2014/main" id="{F9200045-7B28-4D37-BF49-65A5C877D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3191"/>
              <a:ext cx="98" cy="62"/>
            </a:xfrm>
            <a:custGeom>
              <a:avLst/>
              <a:gdLst>
                <a:gd name="T0" fmla="*/ 0 w 70"/>
                <a:gd name="T1" fmla="*/ 0 h 44"/>
                <a:gd name="T2" fmla="*/ 126 w 70"/>
                <a:gd name="T3" fmla="*/ 83 h 44"/>
                <a:gd name="T4" fmla="*/ 192 w 70"/>
                <a:gd name="T5" fmla="*/ 123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44">
                  <a:moveTo>
                    <a:pt x="0" y="0"/>
                  </a:moveTo>
                  <a:cubicBezTo>
                    <a:pt x="14" y="10"/>
                    <a:pt x="30" y="21"/>
                    <a:pt x="46" y="30"/>
                  </a:cubicBezTo>
                  <a:cubicBezTo>
                    <a:pt x="54" y="34"/>
                    <a:pt x="62" y="39"/>
                    <a:pt x="70" y="4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2" name="Freeform 219">
              <a:extLst>
                <a:ext uri="{FF2B5EF4-FFF2-40B4-BE49-F238E27FC236}">
                  <a16:creationId xmlns:a16="http://schemas.microsoft.com/office/drawing/2014/main" id="{AC4A6CB3-66D1-49FA-A818-0F67CB8BF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015"/>
              <a:ext cx="4" cy="27"/>
            </a:xfrm>
            <a:custGeom>
              <a:avLst/>
              <a:gdLst>
                <a:gd name="T0" fmla="*/ 7 w 3"/>
                <a:gd name="T1" fmla="*/ 0 h 19"/>
                <a:gd name="T2" fmla="*/ 0 w 3"/>
                <a:gd name="T3" fmla="*/ 54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9">
                  <a:moveTo>
                    <a:pt x="3" y="0"/>
                  </a:moveTo>
                  <a:cubicBezTo>
                    <a:pt x="2" y="6"/>
                    <a:pt x="1" y="13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3" name="Freeform 220">
              <a:extLst>
                <a:ext uri="{FF2B5EF4-FFF2-40B4-BE49-F238E27FC236}">
                  <a16:creationId xmlns:a16="http://schemas.microsoft.com/office/drawing/2014/main" id="{2CC6296E-A0CF-4E10-ADE7-6D3952120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1820"/>
              <a:ext cx="12" cy="70"/>
            </a:xfrm>
            <a:custGeom>
              <a:avLst/>
              <a:gdLst>
                <a:gd name="T0" fmla="*/ 21 w 9"/>
                <a:gd name="T1" fmla="*/ 0 h 50"/>
                <a:gd name="T2" fmla="*/ 0 w 9"/>
                <a:gd name="T3" fmla="*/ 137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0">
                  <a:moveTo>
                    <a:pt x="9" y="0"/>
                  </a:moveTo>
                  <a:cubicBezTo>
                    <a:pt x="6" y="17"/>
                    <a:pt x="3" y="33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4" name="Freeform 221">
              <a:extLst>
                <a:ext uri="{FF2B5EF4-FFF2-40B4-BE49-F238E27FC236}">
                  <a16:creationId xmlns:a16="http://schemas.microsoft.com/office/drawing/2014/main" id="{1170A84F-D8E0-4066-B3AA-5D5D5FB00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1517"/>
              <a:ext cx="45" cy="139"/>
            </a:xfrm>
            <a:custGeom>
              <a:avLst/>
              <a:gdLst>
                <a:gd name="T0" fmla="*/ 89 w 32"/>
                <a:gd name="T1" fmla="*/ 0 h 99"/>
                <a:gd name="T2" fmla="*/ 0 w 32"/>
                <a:gd name="T3" fmla="*/ 274 h 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99">
                  <a:moveTo>
                    <a:pt x="32" y="0"/>
                  </a:moveTo>
                  <a:cubicBezTo>
                    <a:pt x="20" y="28"/>
                    <a:pt x="9" y="62"/>
                    <a:pt x="0" y="9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5" name="Freeform 222">
              <a:extLst>
                <a:ext uri="{FF2B5EF4-FFF2-40B4-BE49-F238E27FC236}">
                  <a16:creationId xmlns:a16="http://schemas.microsoft.com/office/drawing/2014/main" id="{F846A8E7-7F53-43A6-90C9-9C0AB2C2E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707"/>
              <a:ext cx="94" cy="117"/>
            </a:xfrm>
            <a:custGeom>
              <a:avLst/>
              <a:gdLst>
                <a:gd name="T0" fmla="*/ 0 w 67"/>
                <a:gd name="T1" fmla="*/ 110 h 83"/>
                <a:gd name="T2" fmla="*/ 152 w 67"/>
                <a:gd name="T3" fmla="*/ 97 h 83"/>
                <a:gd name="T4" fmla="*/ 185 w 67"/>
                <a:gd name="T5" fmla="*/ 233 h 83"/>
                <a:gd name="T6" fmla="*/ 102 w 67"/>
                <a:gd name="T7" fmla="*/ 97 h 83"/>
                <a:gd name="T8" fmla="*/ 0 w 67"/>
                <a:gd name="T9" fmla="*/ 11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83">
                  <a:moveTo>
                    <a:pt x="0" y="39"/>
                  </a:moveTo>
                  <a:cubicBezTo>
                    <a:pt x="0" y="39"/>
                    <a:pt x="45" y="0"/>
                    <a:pt x="55" y="35"/>
                  </a:cubicBezTo>
                  <a:cubicBezTo>
                    <a:pt x="64" y="71"/>
                    <a:pt x="67" y="83"/>
                    <a:pt x="67" y="83"/>
                  </a:cubicBezTo>
                  <a:cubicBezTo>
                    <a:pt x="67" y="83"/>
                    <a:pt x="55" y="41"/>
                    <a:pt x="37" y="35"/>
                  </a:cubicBezTo>
                  <a:cubicBezTo>
                    <a:pt x="18" y="29"/>
                    <a:pt x="0" y="39"/>
                    <a:pt x="0" y="39"/>
                  </a:cubicBezTo>
                  <a:close/>
                </a:path>
              </a:pathLst>
            </a:custGeom>
            <a:solidFill>
              <a:srgbClr val="95B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6" name="Freeform 223">
              <a:extLst>
                <a:ext uri="{FF2B5EF4-FFF2-40B4-BE49-F238E27FC236}">
                  <a16:creationId xmlns:a16="http://schemas.microsoft.com/office/drawing/2014/main" id="{88CFAAD7-E2C6-42FA-AEB3-FA5536EC8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731"/>
              <a:ext cx="111" cy="74"/>
            </a:xfrm>
            <a:custGeom>
              <a:avLst/>
              <a:gdLst>
                <a:gd name="T0" fmla="*/ 0 w 79"/>
                <a:gd name="T1" fmla="*/ 144 h 53"/>
                <a:gd name="T2" fmla="*/ 91 w 79"/>
                <a:gd name="T3" fmla="*/ 15 h 53"/>
                <a:gd name="T4" fmla="*/ 219 w 79"/>
                <a:gd name="T5" fmla="*/ 98 h 53"/>
                <a:gd name="T6" fmla="*/ 87 w 79"/>
                <a:gd name="T7" fmla="*/ 47 h 53"/>
                <a:gd name="T8" fmla="*/ 0 w 79"/>
                <a:gd name="T9" fmla="*/ 144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53">
                  <a:moveTo>
                    <a:pt x="0" y="53"/>
                  </a:moveTo>
                  <a:cubicBezTo>
                    <a:pt x="0" y="53"/>
                    <a:pt x="6" y="0"/>
                    <a:pt x="33" y="6"/>
                  </a:cubicBezTo>
                  <a:cubicBezTo>
                    <a:pt x="60" y="11"/>
                    <a:pt x="79" y="36"/>
                    <a:pt x="79" y="36"/>
                  </a:cubicBezTo>
                  <a:cubicBezTo>
                    <a:pt x="79" y="36"/>
                    <a:pt x="46" y="15"/>
                    <a:pt x="31" y="17"/>
                  </a:cubicBezTo>
                  <a:cubicBezTo>
                    <a:pt x="16" y="20"/>
                    <a:pt x="0" y="53"/>
                    <a:pt x="0" y="53"/>
                  </a:cubicBezTo>
                  <a:close/>
                </a:path>
              </a:pathLst>
            </a:custGeom>
            <a:solidFill>
              <a:srgbClr val="95B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7" name="Freeform 224">
              <a:extLst>
                <a:ext uri="{FF2B5EF4-FFF2-40B4-BE49-F238E27FC236}">
                  <a16:creationId xmlns:a16="http://schemas.microsoft.com/office/drawing/2014/main" id="{3B1CC487-610D-4998-966E-62F62F142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940"/>
              <a:ext cx="153" cy="60"/>
            </a:xfrm>
            <a:custGeom>
              <a:avLst/>
              <a:gdLst>
                <a:gd name="T0" fmla="*/ 0 w 109"/>
                <a:gd name="T1" fmla="*/ 112 h 43"/>
                <a:gd name="T2" fmla="*/ 302 w 109"/>
                <a:gd name="T3" fmla="*/ 117 h 43"/>
                <a:gd name="T4" fmla="*/ 0 w 109"/>
                <a:gd name="T5" fmla="*/ 112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43">
                  <a:moveTo>
                    <a:pt x="0" y="41"/>
                  </a:moveTo>
                  <a:cubicBezTo>
                    <a:pt x="0" y="41"/>
                    <a:pt x="47" y="11"/>
                    <a:pt x="109" y="43"/>
                  </a:cubicBezTo>
                  <a:cubicBezTo>
                    <a:pt x="109" y="43"/>
                    <a:pt x="56" y="0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8" name="Freeform 225">
              <a:extLst>
                <a:ext uri="{FF2B5EF4-FFF2-40B4-BE49-F238E27FC236}">
                  <a16:creationId xmlns:a16="http://schemas.microsoft.com/office/drawing/2014/main" id="{77E07DF6-389B-4FA4-8D0D-11F743400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721"/>
              <a:ext cx="40" cy="34"/>
            </a:xfrm>
            <a:custGeom>
              <a:avLst/>
              <a:gdLst>
                <a:gd name="T0" fmla="*/ 0 w 28"/>
                <a:gd name="T1" fmla="*/ 33 h 24"/>
                <a:gd name="T2" fmla="*/ 81 w 28"/>
                <a:gd name="T3" fmla="*/ 68 h 24"/>
                <a:gd name="T4" fmla="*/ 0 w 28"/>
                <a:gd name="T5" fmla="*/ 33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4">
                  <a:moveTo>
                    <a:pt x="0" y="11"/>
                  </a:moveTo>
                  <a:cubicBezTo>
                    <a:pt x="0" y="11"/>
                    <a:pt x="21" y="1"/>
                    <a:pt x="28" y="24"/>
                  </a:cubicBezTo>
                  <a:cubicBezTo>
                    <a:pt x="28" y="24"/>
                    <a:pt x="25" y="0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9" name="Freeform 226">
              <a:extLst>
                <a:ext uri="{FF2B5EF4-FFF2-40B4-BE49-F238E27FC236}">
                  <a16:creationId xmlns:a16="http://schemas.microsoft.com/office/drawing/2014/main" id="{4EB72D51-CC69-4795-B894-E4A997F6B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724"/>
              <a:ext cx="41" cy="35"/>
            </a:xfrm>
            <a:custGeom>
              <a:avLst/>
              <a:gdLst>
                <a:gd name="T0" fmla="*/ 82 w 29"/>
                <a:gd name="T1" fmla="*/ 28 h 25"/>
                <a:gd name="T2" fmla="*/ 0 w 29"/>
                <a:gd name="T3" fmla="*/ 69 h 25"/>
                <a:gd name="T4" fmla="*/ 82 w 29"/>
                <a:gd name="T5" fmla="*/ 28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5">
                  <a:moveTo>
                    <a:pt x="29" y="10"/>
                  </a:moveTo>
                  <a:cubicBezTo>
                    <a:pt x="29" y="10"/>
                    <a:pt x="11" y="2"/>
                    <a:pt x="0" y="25"/>
                  </a:cubicBezTo>
                  <a:cubicBezTo>
                    <a:pt x="0" y="25"/>
                    <a:pt x="6" y="0"/>
                    <a:pt x="2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0" name="Freeform 227">
              <a:extLst>
                <a:ext uri="{FF2B5EF4-FFF2-40B4-BE49-F238E27FC236}">
                  <a16:creationId xmlns:a16="http://schemas.microsoft.com/office/drawing/2014/main" id="{51F69E38-7CE3-41E1-A9B3-36FDC7B25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718"/>
              <a:ext cx="13" cy="26"/>
            </a:xfrm>
            <a:custGeom>
              <a:avLst/>
              <a:gdLst>
                <a:gd name="T0" fmla="*/ 0 w 9"/>
                <a:gd name="T1" fmla="*/ 52 h 18"/>
                <a:gd name="T2" fmla="*/ 27 w 9"/>
                <a:gd name="T3" fmla="*/ 55 h 18"/>
                <a:gd name="T4" fmla="*/ 0 w 9"/>
                <a:gd name="T5" fmla="*/ 5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0" y="17"/>
                  </a:moveTo>
                  <a:cubicBezTo>
                    <a:pt x="0" y="17"/>
                    <a:pt x="4" y="0"/>
                    <a:pt x="9" y="18"/>
                  </a:cubicBezTo>
                  <a:cubicBezTo>
                    <a:pt x="9" y="18"/>
                    <a:pt x="4" y="7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1" name="Freeform 228">
              <a:extLst>
                <a:ext uri="{FF2B5EF4-FFF2-40B4-BE49-F238E27FC236}">
                  <a16:creationId xmlns:a16="http://schemas.microsoft.com/office/drawing/2014/main" id="{7375E8F7-A632-46C9-A2C6-9440FF28B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711"/>
              <a:ext cx="12" cy="21"/>
            </a:xfrm>
            <a:custGeom>
              <a:avLst/>
              <a:gdLst>
                <a:gd name="T0" fmla="*/ 0 w 9"/>
                <a:gd name="T1" fmla="*/ 41 h 15"/>
                <a:gd name="T2" fmla="*/ 21 w 9"/>
                <a:gd name="T3" fmla="*/ 41 h 15"/>
                <a:gd name="T4" fmla="*/ 0 w 9"/>
                <a:gd name="T5" fmla="*/ 4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5">
                  <a:moveTo>
                    <a:pt x="0" y="15"/>
                  </a:moveTo>
                  <a:cubicBezTo>
                    <a:pt x="0" y="15"/>
                    <a:pt x="5" y="0"/>
                    <a:pt x="9" y="15"/>
                  </a:cubicBezTo>
                  <a:cubicBezTo>
                    <a:pt x="9" y="15"/>
                    <a:pt x="5" y="5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2" name="Freeform 229">
              <a:extLst>
                <a:ext uri="{FF2B5EF4-FFF2-40B4-BE49-F238E27FC236}">
                  <a16:creationId xmlns:a16="http://schemas.microsoft.com/office/drawing/2014/main" id="{F23DE21F-C57D-41B9-AD2F-0FBB7B5D3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967"/>
              <a:ext cx="66" cy="150"/>
            </a:xfrm>
            <a:custGeom>
              <a:avLst/>
              <a:gdLst>
                <a:gd name="T0" fmla="*/ 131 w 47"/>
                <a:gd name="T1" fmla="*/ 287 h 107"/>
                <a:gd name="T2" fmla="*/ 67 w 47"/>
                <a:gd name="T3" fmla="*/ 196 h 107"/>
                <a:gd name="T4" fmla="*/ 0 w 47"/>
                <a:gd name="T5" fmla="*/ 0 h 107"/>
                <a:gd name="T6" fmla="*/ 87 w 47"/>
                <a:gd name="T7" fmla="*/ 224 h 107"/>
                <a:gd name="T8" fmla="*/ 131 w 47"/>
                <a:gd name="T9" fmla="*/ 287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07">
                  <a:moveTo>
                    <a:pt x="47" y="104"/>
                  </a:moveTo>
                  <a:cubicBezTo>
                    <a:pt x="47" y="104"/>
                    <a:pt x="34" y="107"/>
                    <a:pt x="24" y="71"/>
                  </a:cubicBezTo>
                  <a:cubicBezTo>
                    <a:pt x="13" y="36"/>
                    <a:pt x="0" y="0"/>
                    <a:pt x="0" y="0"/>
                  </a:cubicBezTo>
                  <a:cubicBezTo>
                    <a:pt x="0" y="0"/>
                    <a:pt x="24" y="64"/>
                    <a:pt x="31" y="81"/>
                  </a:cubicBezTo>
                  <a:cubicBezTo>
                    <a:pt x="38" y="98"/>
                    <a:pt x="43" y="102"/>
                    <a:pt x="47" y="104"/>
                  </a:cubicBezTo>
                  <a:close/>
                </a:path>
              </a:pathLst>
            </a:custGeom>
            <a:solidFill>
              <a:srgbClr val="95B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3" name="Freeform 230">
              <a:extLst>
                <a:ext uri="{FF2B5EF4-FFF2-40B4-BE49-F238E27FC236}">
                  <a16:creationId xmlns:a16="http://schemas.microsoft.com/office/drawing/2014/main" id="{A48B1A09-6E10-48FB-A11D-C5733E4AF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1114"/>
              <a:ext cx="39" cy="30"/>
            </a:xfrm>
            <a:custGeom>
              <a:avLst/>
              <a:gdLst>
                <a:gd name="T0" fmla="*/ 14 w 28"/>
                <a:gd name="T1" fmla="*/ 61 h 21"/>
                <a:gd name="T2" fmla="*/ 15 w 28"/>
                <a:gd name="T3" fmla="*/ 39 h 21"/>
                <a:gd name="T4" fmla="*/ 25 w 28"/>
                <a:gd name="T5" fmla="*/ 19 h 21"/>
                <a:gd name="T6" fmla="*/ 46 w 28"/>
                <a:gd name="T7" fmla="*/ 23 h 21"/>
                <a:gd name="T8" fmla="*/ 75 w 28"/>
                <a:gd name="T9" fmla="*/ 29 h 21"/>
                <a:gd name="T10" fmla="*/ 43 w 28"/>
                <a:gd name="T11" fmla="*/ 14 h 21"/>
                <a:gd name="T12" fmla="*/ 8 w 28"/>
                <a:gd name="T13" fmla="*/ 6 h 21"/>
                <a:gd name="T14" fmla="*/ 11 w 28"/>
                <a:gd name="T15" fmla="*/ 59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1">
                  <a:moveTo>
                    <a:pt x="5" y="21"/>
                  </a:moveTo>
                  <a:cubicBezTo>
                    <a:pt x="5" y="19"/>
                    <a:pt x="6" y="15"/>
                    <a:pt x="6" y="13"/>
                  </a:cubicBezTo>
                  <a:cubicBezTo>
                    <a:pt x="7" y="10"/>
                    <a:pt x="7" y="7"/>
                    <a:pt x="9" y="6"/>
                  </a:cubicBezTo>
                  <a:cubicBezTo>
                    <a:pt x="11" y="6"/>
                    <a:pt x="15" y="8"/>
                    <a:pt x="17" y="8"/>
                  </a:cubicBezTo>
                  <a:cubicBezTo>
                    <a:pt x="20" y="8"/>
                    <a:pt x="26" y="10"/>
                    <a:pt x="28" y="10"/>
                  </a:cubicBezTo>
                  <a:cubicBezTo>
                    <a:pt x="24" y="7"/>
                    <a:pt x="20" y="6"/>
                    <a:pt x="16" y="5"/>
                  </a:cubicBezTo>
                  <a:cubicBezTo>
                    <a:pt x="13" y="4"/>
                    <a:pt x="5" y="0"/>
                    <a:pt x="3" y="2"/>
                  </a:cubicBezTo>
                  <a:cubicBezTo>
                    <a:pt x="0" y="3"/>
                    <a:pt x="3" y="18"/>
                    <a:pt x="4" y="20"/>
                  </a:cubicBezTo>
                </a:path>
              </a:pathLst>
            </a:custGeom>
            <a:solidFill>
              <a:srgbClr val="95B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4" name="Freeform 231">
              <a:extLst>
                <a:ext uri="{FF2B5EF4-FFF2-40B4-BE49-F238E27FC236}">
                  <a16:creationId xmlns:a16="http://schemas.microsoft.com/office/drawing/2014/main" id="{041E2C75-B232-4DA5-BB48-7D94A7CEB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1099"/>
              <a:ext cx="48" cy="46"/>
            </a:xfrm>
            <a:custGeom>
              <a:avLst/>
              <a:gdLst>
                <a:gd name="T0" fmla="*/ 0 w 34"/>
                <a:gd name="T1" fmla="*/ 56 h 33"/>
                <a:gd name="T2" fmla="*/ 45 w 34"/>
                <a:gd name="T3" fmla="*/ 46 h 33"/>
                <a:gd name="T4" fmla="*/ 48 w 34"/>
                <a:gd name="T5" fmla="*/ 89 h 33"/>
                <a:gd name="T6" fmla="*/ 83 w 34"/>
                <a:gd name="T7" fmla="*/ 60 h 33"/>
                <a:gd name="T8" fmla="*/ 96 w 34"/>
                <a:gd name="T9" fmla="*/ 0 h 33"/>
                <a:gd name="T10" fmla="*/ 79 w 34"/>
                <a:gd name="T11" fmla="*/ 49 h 33"/>
                <a:gd name="T12" fmla="*/ 64 w 34"/>
                <a:gd name="T13" fmla="*/ 63 h 33"/>
                <a:gd name="T14" fmla="*/ 56 w 34"/>
                <a:gd name="T15" fmla="*/ 54 h 33"/>
                <a:gd name="T16" fmla="*/ 32 w 34"/>
                <a:gd name="T17" fmla="*/ 40 h 33"/>
                <a:gd name="T18" fmla="*/ 0 w 34"/>
                <a:gd name="T19" fmla="*/ 54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" h="33">
                  <a:moveTo>
                    <a:pt x="0" y="21"/>
                  </a:moveTo>
                  <a:cubicBezTo>
                    <a:pt x="5" y="19"/>
                    <a:pt x="10" y="18"/>
                    <a:pt x="16" y="17"/>
                  </a:cubicBezTo>
                  <a:cubicBezTo>
                    <a:pt x="16" y="22"/>
                    <a:pt x="17" y="27"/>
                    <a:pt x="17" y="33"/>
                  </a:cubicBezTo>
                  <a:cubicBezTo>
                    <a:pt x="22" y="32"/>
                    <a:pt x="28" y="27"/>
                    <a:pt x="30" y="22"/>
                  </a:cubicBezTo>
                  <a:cubicBezTo>
                    <a:pt x="33" y="15"/>
                    <a:pt x="34" y="8"/>
                    <a:pt x="34" y="0"/>
                  </a:cubicBezTo>
                  <a:cubicBezTo>
                    <a:pt x="31" y="6"/>
                    <a:pt x="31" y="12"/>
                    <a:pt x="28" y="18"/>
                  </a:cubicBezTo>
                  <a:cubicBezTo>
                    <a:pt x="27" y="19"/>
                    <a:pt x="26" y="22"/>
                    <a:pt x="23" y="23"/>
                  </a:cubicBezTo>
                  <a:cubicBezTo>
                    <a:pt x="21" y="24"/>
                    <a:pt x="21" y="22"/>
                    <a:pt x="20" y="20"/>
                  </a:cubicBezTo>
                  <a:cubicBezTo>
                    <a:pt x="18" y="15"/>
                    <a:pt x="16" y="12"/>
                    <a:pt x="11" y="15"/>
                  </a:cubicBezTo>
                  <a:cubicBezTo>
                    <a:pt x="8" y="16"/>
                    <a:pt x="2" y="17"/>
                    <a:pt x="0" y="20"/>
                  </a:cubicBezTo>
                </a:path>
              </a:pathLst>
            </a:custGeom>
            <a:solidFill>
              <a:srgbClr val="95B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5" name="Freeform 232">
              <a:extLst>
                <a:ext uri="{FF2B5EF4-FFF2-40B4-BE49-F238E27FC236}">
                  <a16:creationId xmlns:a16="http://schemas.microsoft.com/office/drawing/2014/main" id="{13F20A8A-2351-4297-9275-33662FBE0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1078"/>
              <a:ext cx="64" cy="57"/>
            </a:xfrm>
            <a:custGeom>
              <a:avLst/>
              <a:gdLst>
                <a:gd name="T0" fmla="*/ 0 w 46"/>
                <a:gd name="T1" fmla="*/ 19 h 41"/>
                <a:gd name="T2" fmla="*/ 124 w 46"/>
                <a:gd name="T3" fmla="*/ 0 h 41"/>
                <a:gd name="T4" fmla="*/ 0 w 46"/>
                <a:gd name="T5" fmla="*/ 19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1">
                  <a:moveTo>
                    <a:pt x="0" y="7"/>
                  </a:moveTo>
                  <a:cubicBezTo>
                    <a:pt x="0" y="7"/>
                    <a:pt x="20" y="32"/>
                    <a:pt x="46" y="0"/>
                  </a:cubicBezTo>
                  <a:cubicBezTo>
                    <a:pt x="46" y="0"/>
                    <a:pt x="24" y="41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6" name="Freeform 233">
              <a:extLst>
                <a:ext uri="{FF2B5EF4-FFF2-40B4-BE49-F238E27FC236}">
                  <a16:creationId xmlns:a16="http://schemas.microsoft.com/office/drawing/2014/main" id="{095BB6DB-F7A3-4965-822A-54A94362D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014"/>
              <a:ext cx="44" cy="29"/>
            </a:xfrm>
            <a:custGeom>
              <a:avLst/>
              <a:gdLst>
                <a:gd name="T0" fmla="*/ 0 w 31"/>
                <a:gd name="T1" fmla="*/ 61 h 20"/>
                <a:gd name="T2" fmla="*/ 88 w 31"/>
                <a:gd name="T3" fmla="*/ 42 h 20"/>
                <a:gd name="T4" fmla="*/ 0 w 31"/>
                <a:gd name="T5" fmla="*/ 6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0">
                  <a:moveTo>
                    <a:pt x="0" y="20"/>
                  </a:moveTo>
                  <a:cubicBezTo>
                    <a:pt x="0" y="20"/>
                    <a:pt x="14" y="0"/>
                    <a:pt x="31" y="14"/>
                  </a:cubicBezTo>
                  <a:cubicBezTo>
                    <a:pt x="31" y="14"/>
                    <a:pt x="15" y="5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7" name="Freeform 234">
              <a:extLst>
                <a:ext uri="{FF2B5EF4-FFF2-40B4-BE49-F238E27FC236}">
                  <a16:creationId xmlns:a16="http://schemas.microsoft.com/office/drawing/2014/main" id="{DF2E187C-CC35-4C52-B355-604E47A3E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017"/>
              <a:ext cx="36" cy="23"/>
            </a:xfrm>
            <a:custGeom>
              <a:avLst/>
              <a:gdLst>
                <a:gd name="T0" fmla="*/ 69 w 26"/>
                <a:gd name="T1" fmla="*/ 47 h 16"/>
                <a:gd name="T2" fmla="*/ 0 w 26"/>
                <a:gd name="T3" fmla="*/ 29 h 16"/>
                <a:gd name="T4" fmla="*/ 69 w 26"/>
                <a:gd name="T5" fmla="*/ 4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6">
                  <a:moveTo>
                    <a:pt x="26" y="16"/>
                  </a:moveTo>
                  <a:cubicBezTo>
                    <a:pt x="20" y="0"/>
                    <a:pt x="0" y="10"/>
                    <a:pt x="0" y="10"/>
                  </a:cubicBezTo>
                  <a:cubicBezTo>
                    <a:pt x="0" y="10"/>
                    <a:pt x="19" y="5"/>
                    <a:pt x="2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8" name="Freeform 235">
              <a:extLst>
                <a:ext uri="{FF2B5EF4-FFF2-40B4-BE49-F238E27FC236}">
                  <a16:creationId xmlns:a16="http://schemas.microsoft.com/office/drawing/2014/main" id="{1B8E9AC5-65FD-43EC-90EC-0F55F14FE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822"/>
              <a:ext cx="53" cy="143"/>
            </a:xfrm>
            <a:custGeom>
              <a:avLst/>
              <a:gdLst>
                <a:gd name="T0" fmla="*/ 29 w 38"/>
                <a:gd name="T1" fmla="*/ 0 h 102"/>
                <a:gd name="T2" fmla="*/ 103 w 38"/>
                <a:gd name="T3" fmla="*/ 280 h 102"/>
                <a:gd name="T4" fmla="*/ 29 w 38"/>
                <a:gd name="T5" fmla="*/ 0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02">
                  <a:moveTo>
                    <a:pt x="11" y="0"/>
                  </a:moveTo>
                  <a:cubicBezTo>
                    <a:pt x="11" y="0"/>
                    <a:pt x="0" y="65"/>
                    <a:pt x="38" y="102"/>
                  </a:cubicBezTo>
                  <a:cubicBezTo>
                    <a:pt x="38" y="102"/>
                    <a:pt x="11" y="63"/>
                    <a:pt x="11" y="0"/>
                  </a:cubicBezTo>
                  <a:close/>
                </a:path>
              </a:pathLst>
            </a:custGeom>
            <a:solidFill>
              <a:srgbClr val="95B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9" name="Freeform 236">
              <a:extLst>
                <a:ext uri="{FF2B5EF4-FFF2-40B4-BE49-F238E27FC236}">
                  <a16:creationId xmlns:a16="http://schemas.microsoft.com/office/drawing/2014/main" id="{0FC69861-A1F3-42FF-BD41-88EA7FAC6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838"/>
              <a:ext cx="17" cy="119"/>
            </a:xfrm>
            <a:custGeom>
              <a:avLst/>
              <a:gdLst>
                <a:gd name="T0" fmla="*/ 34 w 12"/>
                <a:gd name="T1" fmla="*/ 0 h 85"/>
                <a:gd name="T2" fmla="*/ 0 w 12"/>
                <a:gd name="T3" fmla="*/ 234 h 85"/>
                <a:gd name="T4" fmla="*/ 34 w 12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5">
                  <a:moveTo>
                    <a:pt x="12" y="0"/>
                  </a:moveTo>
                  <a:cubicBezTo>
                    <a:pt x="12" y="0"/>
                    <a:pt x="11" y="66"/>
                    <a:pt x="0" y="85"/>
                  </a:cubicBezTo>
                  <a:cubicBezTo>
                    <a:pt x="0" y="85"/>
                    <a:pt x="8" y="60"/>
                    <a:pt x="12" y="0"/>
                  </a:cubicBezTo>
                  <a:close/>
                </a:path>
              </a:pathLst>
            </a:custGeom>
            <a:solidFill>
              <a:srgbClr val="95B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0" name="Freeform 237">
              <a:extLst>
                <a:ext uri="{FF2B5EF4-FFF2-40B4-BE49-F238E27FC236}">
                  <a16:creationId xmlns:a16="http://schemas.microsoft.com/office/drawing/2014/main" id="{D26935A8-E882-4231-93BC-6E3BAAB3B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3031"/>
              <a:ext cx="520" cy="139"/>
            </a:xfrm>
            <a:custGeom>
              <a:avLst/>
              <a:gdLst>
                <a:gd name="T0" fmla="*/ 933 w 371"/>
                <a:gd name="T1" fmla="*/ 55 h 99"/>
                <a:gd name="T2" fmla="*/ 924 w 371"/>
                <a:gd name="T3" fmla="*/ 240 h 99"/>
                <a:gd name="T4" fmla="*/ 0 w 371"/>
                <a:gd name="T5" fmla="*/ 0 h 99"/>
                <a:gd name="T6" fmla="*/ 779 w 371"/>
                <a:gd name="T7" fmla="*/ 187 h 99"/>
                <a:gd name="T8" fmla="*/ 933 w 371"/>
                <a:gd name="T9" fmla="*/ 55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1" h="99">
                  <a:moveTo>
                    <a:pt x="339" y="20"/>
                  </a:moveTo>
                  <a:cubicBezTo>
                    <a:pt x="339" y="20"/>
                    <a:pt x="371" y="74"/>
                    <a:pt x="335" y="87"/>
                  </a:cubicBezTo>
                  <a:cubicBezTo>
                    <a:pt x="299" y="99"/>
                    <a:pt x="40" y="13"/>
                    <a:pt x="0" y="0"/>
                  </a:cubicBezTo>
                  <a:cubicBezTo>
                    <a:pt x="0" y="0"/>
                    <a:pt x="243" y="62"/>
                    <a:pt x="283" y="68"/>
                  </a:cubicBezTo>
                  <a:cubicBezTo>
                    <a:pt x="322" y="74"/>
                    <a:pt x="353" y="55"/>
                    <a:pt x="339" y="20"/>
                  </a:cubicBezTo>
                  <a:close/>
                </a:path>
              </a:pathLst>
            </a:custGeom>
            <a:solidFill>
              <a:srgbClr val="8E0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1" name="Freeform 238">
              <a:extLst>
                <a:ext uri="{FF2B5EF4-FFF2-40B4-BE49-F238E27FC236}">
                  <a16:creationId xmlns:a16="http://schemas.microsoft.com/office/drawing/2014/main" id="{0E25E993-009E-44BA-932E-0F6D96C15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565"/>
              <a:ext cx="161" cy="475"/>
            </a:xfrm>
            <a:custGeom>
              <a:avLst/>
              <a:gdLst>
                <a:gd name="T0" fmla="*/ 0 w 115"/>
                <a:gd name="T1" fmla="*/ 760 h 338"/>
                <a:gd name="T2" fmla="*/ 122 w 115"/>
                <a:gd name="T3" fmla="*/ 916 h 338"/>
                <a:gd name="T4" fmla="*/ 269 w 115"/>
                <a:gd name="T5" fmla="*/ 0 h 338"/>
                <a:gd name="T6" fmla="*/ 0 w 115"/>
                <a:gd name="T7" fmla="*/ 760 h 3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5" h="338">
                  <a:moveTo>
                    <a:pt x="0" y="274"/>
                  </a:moveTo>
                  <a:cubicBezTo>
                    <a:pt x="0" y="274"/>
                    <a:pt x="12" y="327"/>
                    <a:pt x="44" y="330"/>
                  </a:cubicBezTo>
                  <a:cubicBezTo>
                    <a:pt x="75" y="332"/>
                    <a:pt x="115" y="171"/>
                    <a:pt x="98" y="0"/>
                  </a:cubicBezTo>
                  <a:cubicBezTo>
                    <a:pt x="98" y="0"/>
                    <a:pt x="79" y="338"/>
                    <a:pt x="0" y="274"/>
                  </a:cubicBezTo>
                  <a:close/>
                </a:path>
              </a:pathLst>
            </a:custGeom>
            <a:solidFill>
              <a:srgbClr val="8E0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2" name="Freeform 239">
              <a:extLst>
                <a:ext uri="{FF2B5EF4-FFF2-40B4-BE49-F238E27FC236}">
                  <a16:creationId xmlns:a16="http://schemas.microsoft.com/office/drawing/2014/main" id="{EFC73B8E-EAEE-4BA2-9E72-1B47D410D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161"/>
              <a:ext cx="92" cy="170"/>
            </a:xfrm>
            <a:custGeom>
              <a:avLst/>
              <a:gdLst>
                <a:gd name="T0" fmla="*/ 0 w 66"/>
                <a:gd name="T1" fmla="*/ 194 h 121"/>
                <a:gd name="T2" fmla="*/ 25 w 66"/>
                <a:gd name="T3" fmla="*/ 48 h 121"/>
                <a:gd name="T4" fmla="*/ 117 w 66"/>
                <a:gd name="T5" fmla="*/ 15 h 121"/>
                <a:gd name="T6" fmla="*/ 178 w 66"/>
                <a:gd name="T7" fmla="*/ 91 h 121"/>
                <a:gd name="T8" fmla="*/ 149 w 66"/>
                <a:gd name="T9" fmla="*/ 336 h 121"/>
                <a:gd name="T10" fmla="*/ 88 w 66"/>
                <a:gd name="T11" fmla="*/ 150 h 121"/>
                <a:gd name="T12" fmla="*/ 0 w 66"/>
                <a:gd name="T13" fmla="*/ 194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21">
                  <a:moveTo>
                    <a:pt x="0" y="70"/>
                  </a:moveTo>
                  <a:cubicBezTo>
                    <a:pt x="0" y="70"/>
                    <a:pt x="5" y="21"/>
                    <a:pt x="9" y="17"/>
                  </a:cubicBezTo>
                  <a:cubicBezTo>
                    <a:pt x="12" y="12"/>
                    <a:pt x="23" y="0"/>
                    <a:pt x="43" y="6"/>
                  </a:cubicBezTo>
                  <a:cubicBezTo>
                    <a:pt x="63" y="13"/>
                    <a:pt x="66" y="33"/>
                    <a:pt x="66" y="33"/>
                  </a:cubicBezTo>
                  <a:cubicBezTo>
                    <a:pt x="66" y="33"/>
                    <a:pt x="54" y="96"/>
                    <a:pt x="55" y="121"/>
                  </a:cubicBezTo>
                  <a:cubicBezTo>
                    <a:pt x="55" y="121"/>
                    <a:pt x="59" y="64"/>
                    <a:pt x="32" y="54"/>
                  </a:cubicBezTo>
                  <a:cubicBezTo>
                    <a:pt x="5" y="45"/>
                    <a:pt x="0" y="70"/>
                    <a:pt x="0" y="70"/>
                  </a:cubicBezTo>
                  <a:close/>
                </a:path>
              </a:pathLst>
            </a:custGeom>
            <a:solidFill>
              <a:srgbClr val="8E0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3" name="Freeform 240">
              <a:extLst>
                <a:ext uri="{FF2B5EF4-FFF2-40B4-BE49-F238E27FC236}">
                  <a16:creationId xmlns:a16="http://schemas.microsoft.com/office/drawing/2014/main" id="{ED08FE38-DB70-4DB8-AF1D-7CE63A40F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060"/>
              <a:ext cx="210" cy="220"/>
            </a:xfrm>
            <a:custGeom>
              <a:avLst/>
              <a:gdLst>
                <a:gd name="T0" fmla="*/ 412 w 150"/>
                <a:gd name="T1" fmla="*/ 67 h 157"/>
                <a:gd name="T2" fmla="*/ 132 w 150"/>
                <a:gd name="T3" fmla="*/ 57 h 157"/>
                <a:gd name="T4" fmla="*/ 0 w 150"/>
                <a:gd name="T5" fmla="*/ 432 h 157"/>
                <a:gd name="T6" fmla="*/ 153 w 150"/>
                <a:gd name="T7" fmla="*/ 104 h 157"/>
                <a:gd name="T8" fmla="*/ 412 w 150"/>
                <a:gd name="T9" fmla="*/ 67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57">
                  <a:moveTo>
                    <a:pt x="150" y="24"/>
                  </a:moveTo>
                  <a:cubicBezTo>
                    <a:pt x="150" y="24"/>
                    <a:pt x="104" y="0"/>
                    <a:pt x="48" y="21"/>
                  </a:cubicBezTo>
                  <a:cubicBezTo>
                    <a:pt x="48" y="21"/>
                    <a:pt x="6" y="76"/>
                    <a:pt x="0" y="157"/>
                  </a:cubicBezTo>
                  <a:cubicBezTo>
                    <a:pt x="0" y="157"/>
                    <a:pt x="19" y="62"/>
                    <a:pt x="56" y="38"/>
                  </a:cubicBezTo>
                  <a:cubicBezTo>
                    <a:pt x="93" y="14"/>
                    <a:pt x="150" y="24"/>
                    <a:pt x="150" y="24"/>
                  </a:cubicBezTo>
                  <a:close/>
                </a:path>
              </a:pathLst>
            </a:custGeom>
            <a:solidFill>
              <a:srgbClr val="8E0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4" name="Freeform 241">
              <a:extLst>
                <a:ext uri="{FF2B5EF4-FFF2-40B4-BE49-F238E27FC236}">
                  <a16:creationId xmlns:a16="http://schemas.microsoft.com/office/drawing/2014/main" id="{9B61DB1F-B01F-412F-B685-A56D0D319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129"/>
              <a:ext cx="355" cy="199"/>
            </a:xfrm>
            <a:custGeom>
              <a:avLst/>
              <a:gdLst>
                <a:gd name="T0" fmla="*/ 688 w 253"/>
                <a:gd name="T1" fmla="*/ 324 h 142"/>
                <a:gd name="T2" fmla="*/ 488 w 253"/>
                <a:gd name="T3" fmla="*/ 70 h 142"/>
                <a:gd name="T4" fmla="*/ 0 w 253"/>
                <a:gd name="T5" fmla="*/ 391 h 142"/>
                <a:gd name="T6" fmla="*/ 410 w 253"/>
                <a:gd name="T7" fmla="*/ 137 h 142"/>
                <a:gd name="T8" fmla="*/ 688 w 253"/>
                <a:gd name="T9" fmla="*/ 324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3" h="142">
                  <a:moveTo>
                    <a:pt x="249" y="118"/>
                  </a:moveTo>
                  <a:cubicBezTo>
                    <a:pt x="249" y="118"/>
                    <a:pt x="253" y="52"/>
                    <a:pt x="177" y="26"/>
                  </a:cubicBezTo>
                  <a:cubicBezTo>
                    <a:pt x="100" y="0"/>
                    <a:pt x="20" y="83"/>
                    <a:pt x="0" y="142"/>
                  </a:cubicBezTo>
                  <a:cubicBezTo>
                    <a:pt x="0" y="142"/>
                    <a:pt x="64" y="46"/>
                    <a:pt x="148" y="50"/>
                  </a:cubicBezTo>
                  <a:cubicBezTo>
                    <a:pt x="232" y="53"/>
                    <a:pt x="243" y="94"/>
                    <a:pt x="249" y="118"/>
                  </a:cubicBezTo>
                  <a:close/>
                </a:path>
              </a:pathLst>
            </a:custGeom>
            <a:solidFill>
              <a:srgbClr val="8E0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5" name="Freeform 242">
              <a:extLst>
                <a:ext uri="{FF2B5EF4-FFF2-40B4-BE49-F238E27FC236}">
                  <a16:creationId xmlns:a16="http://schemas.microsoft.com/office/drawing/2014/main" id="{3B8A6102-6D9B-4F24-87D6-6C359C3BF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686"/>
              <a:ext cx="172" cy="286"/>
            </a:xfrm>
            <a:custGeom>
              <a:avLst/>
              <a:gdLst>
                <a:gd name="T0" fmla="*/ 337 w 123"/>
                <a:gd name="T1" fmla="*/ 70 h 204"/>
                <a:gd name="T2" fmla="*/ 89 w 123"/>
                <a:gd name="T3" fmla="*/ 130 h 204"/>
                <a:gd name="T4" fmla="*/ 225 w 123"/>
                <a:gd name="T5" fmla="*/ 562 h 204"/>
                <a:gd name="T6" fmla="*/ 180 w 123"/>
                <a:gd name="T7" fmla="*/ 210 h 204"/>
                <a:gd name="T8" fmla="*/ 337 w 123"/>
                <a:gd name="T9" fmla="*/ 70 h 2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204">
                  <a:moveTo>
                    <a:pt x="123" y="26"/>
                  </a:moveTo>
                  <a:cubicBezTo>
                    <a:pt x="123" y="26"/>
                    <a:pt x="59" y="0"/>
                    <a:pt x="33" y="47"/>
                  </a:cubicBezTo>
                  <a:cubicBezTo>
                    <a:pt x="0" y="106"/>
                    <a:pt x="39" y="169"/>
                    <a:pt x="82" y="204"/>
                  </a:cubicBezTo>
                  <a:cubicBezTo>
                    <a:pt x="82" y="204"/>
                    <a:pt x="39" y="150"/>
                    <a:pt x="66" y="76"/>
                  </a:cubicBezTo>
                  <a:cubicBezTo>
                    <a:pt x="85" y="23"/>
                    <a:pt x="123" y="26"/>
                    <a:pt x="123" y="26"/>
                  </a:cubicBezTo>
                  <a:close/>
                </a:path>
              </a:pathLst>
            </a:custGeom>
            <a:solidFill>
              <a:srgbClr val="8E0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6" name="Freeform 243">
              <a:extLst>
                <a:ext uri="{FF2B5EF4-FFF2-40B4-BE49-F238E27FC236}">
                  <a16:creationId xmlns:a16="http://schemas.microsoft.com/office/drawing/2014/main" id="{10D6EECB-08B6-495E-8C23-E75759809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2370"/>
              <a:ext cx="154" cy="301"/>
            </a:xfrm>
            <a:custGeom>
              <a:avLst/>
              <a:gdLst>
                <a:gd name="T0" fmla="*/ 302 w 110"/>
                <a:gd name="T1" fmla="*/ 20 h 214"/>
                <a:gd name="T2" fmla="*/ 84 w 110"/>
                <a:gd name="T3" fmla="*/ 151 h 214"/>
                <a:gd name="T4" fmla="*/ 197 w 110"/>
                <a:gd name="T5" fmla="*/ 595 h 214"/>
                <a:gd name="T6" fmla="*/ 137 w 110"/>
                <a:gd name="T7" fmla="*/ 180 h 214"/>
                <a:gd name="T8" fmla="*/ 302 w 110"/>
                <a:gd name="T9" fmla="*/ 2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214">
                  <a:moveTo>
                    <a:pt x="110" y="7"/>
                  </a:moveTo>
                  <a:cubicBezTo>
                    <a:pt x="110" y="7"/>
                    <a:pt x="61" y="0"/>
                    <a:pt x="31" y="54"/>
                  </a:cubicBezTo>
                  <a:cubicBezTo>
                    <a:pt x="0" y="107"/>
                    <a:pt x="66" y="211"/>
                    <a:pt x="72" y="214"/>
                  </a:cubicBezTo>
                  <a:cubicBezTo>
                    <a:pt x="72" y="214"/>
                    <a:pt x="30" y="123"/>
                    <a:pt x="50" y="65"/>
                  </a:cubicBezTo>
                  <a:cubicBezTo>
                    <a:pt x="70" y="7"/>
                    <a:pt x="110" y="7"/>
                    <a:pt x="110" y="7"/>
                  </a:cubicBezTo>
                  <a:close/>
                </a:path>
              </a:pathLst>
            </a:custGeom>
            <a:solidFill>
              <a:srgbClr val="8E0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7" name="Freeform 244">
              <a:extLst>
                <a:ext uri="{FF2B5EF4-FFF2-40B4-BE49-F238E27FC236}">
                  <a16:creationId xmlns:a16="http://schemas.microsoft.com/office/drawing/2014/main" id="{99A4217B-38FA-482E-8ED5-0EACE5349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330"/>
              <a:ext cx="182" cy="158"/>
            </a:xfrm>
            <a:custGeom>
              <a:avLst/>
              <a:gdLst>
                <a:gd name="T0" fmla="*/ 0 w 130"/>
                <a:gd name="T1" fmla="*/ 129 h 113"/>
                <a:gd name="T2" fmla="*/ 190 w 130"/>
                <a:gd name="T3" fmla="*/ 29 h 113"/>
                <a:gd name="T4" fmla="*/ 357 w 130"/>
                <a:gd name="T5" fmla="*/ 309 h 113"/>
                <a:gd name="T6" fmla="*/ 181 w 130"/>
                <a:gd name="T7" fmla="*/ 88 h 113"/>
                <a:gd name="T8" fmla="*/ 0 w 130"/>
                <a:gd name="T9" fmla="*/ 129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13">
                  <a:moveTo>
                    <a:pt x="0" y="47"/>
                  </a:moveTo>
                  <a:cubicBezTo>
                    <a:pt x="0" y="47"/>
                    <a:pt x="32" y="0"/>
                    <a:pt x="69" y="11"/>
                  </a:cubicBezTo>
                  <a:cubicBezTo>
                    <a:pt x="106" y="22"/>
                    <a:pt x="130" y="113"/>
                    <a:pt x="130" y="113"/>
                  </a:cubicBezTo>
                  <a:cubicBezTo>
                    <a:pt x="130" y="113"/>
                    <a:pt x="108" y="49"/>
                    <a:pt x="66" y="32"/>
                  </a:cubicBezTo>
                  <a:cubicBezTo>
                    <a:pt x="24" y="16"/>
                    <a:pt x="0" y="47"/>
                    <a:pt x="0" y="47"/>
                  </a:cubicBezTo>
                  <a:close/>
                </a:path>
              </a:pathLst>
            </a:custGeom>
            <a:solidFill>
              <a:srgbClr val="8E0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8" name="Freeform 245">
              <a:extLst>
                <a:ext uri="{FF2B5EF4-FFF2-40B4-BE49-F238E27FC236}">
                  <a16:creationId xmlns:a16="http://schemas.microsoft.com/office/drawing/2014/main" id="{F3C89C94-5158-4DC0-AA8E-5220C8B0B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668"/>
              <a:ext cx="83" cy="76"/>
            </a:xfrm>
            <a:custGeom>
              <a:avLst/>
              <a:gdLst>
                <a:gd name="T0" fmla="*/ 0 w 59"/>
                <a:gd name="T1" fmla="*/ 106 h 54"/>
                <a:gd name="T2" fmla="*/ 165 w 59"/>
                <a:gd name="T3" fmla="*/ 0 h 54"/>
                <a:gd name="T4" fmla="*/ 0 w 59"/>
                <a:gd name="T5" fmla="*/ 106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54">
                  <a:moveTo>
                    <a:pt x="0" y="38"/>
                  </a:moveTo>
                  <a:cubicBezTo>
                    <a:pt x="0" y="38"/>
                    <a:pt x="58" y="54"/>
                    <a:pt x="59" y="0"/>
                  </a:cubicBezTo>
                  <a:cubicBezTo>
                    <a:pt x="59" y="0"/>
                    <a:pt x="55" y="38"/>
                    <a:pt x="0" y="38"/>
                  </a:cubicBezTo>
                  <a:close/>
                </a:path>
              </a:pathLst>
            </a:custGeom>
            <a:solidFill>
              <a:srgbClr val="8E0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9" name="Freeform 246">
              <a:extLst>
                <a:ext uri="{FF2B5EF4-FFF2-40B4-BE49-F238E27FC236}">
                  <a16:creationId xmlns:a16="http://schemas.microsoft.com/office/drawing/2014/main" id="{6CFE1887-9A99-46F5-8B53-2982CB2FF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2379"/>
              <a:ext cx="59" cy="53"/>
            </a:xfrm>
            <a:custGeom>
              <a:avLst/>
              <a:gdLst>
                <a:gd name="T0" fmla="*/ 0 w 42"/>
                <a:gd name="T1" fmla="*/ 0 h 38"/>
                <a:gd name="T2" fmla="*/ 117 w 42"/>
                <a:gd name="T3" fmla="*/ 40 h 38"/>
                <a:gd name="T4" fmla="*/ 0 w 42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8">
                  <a:moveTo>
                    <a:pt x="0" y="0"/>
                  </a:moveTo>
                  <a:cubicBezTo>
                    <a:pt x="0" y="0"/>
                    <a:pt x="25" y="38"/>
                    <a:pt x="42" y="15"/>
                  </a:cubicBezTo>
                  <a:cubicBezTo>
                    <a:pt x="42" y="15"/>
                    <a:pt x="23" y="25"/>
                    <a:pt x="0" y="0"/>
                  </a:cubicBezTo>
                  <a:close/>
                </a:path>
              </a:pathLst>
            </a:custGeom>
            <a:solidFill>
              <a:srgbClr val="8E0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0" name="Freeform 247">
              <a:extLst>
                <a:ext uri="{FF2B5EF4-FFF2-40B4-BE49-F238E27FC236}">
                  <a16:creationId xmlns:a16="http://schemas.microsoft.com/office/drawing/2014/main" id="{703FF7DC-6BC6-41F6-8C7B-8C0A34654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539"/>
              <a:ext cx="48" cy="171"/>
            </a:xfrm>
            <a:custGeom>
              <a:avLst/>
              <a:gdLst>
                <a:gd name="T0" fmla="*/ 0 w 34"/>
                <a:gd name="T1" fmla="*/ 336 h 122"/>
                <a:gd name="T2" fmla="*/ 76 w 34"/>
                <a:gd name="T3" fmla="*/ 245 h 122"/>
                <a:gd name="T4" fmla="*/ 96 w 34"/>
                <a:gd name="T5" fmla="*/ 0 h 122"/>
                <a:gd name="T6" fmla="*/ 64 w 34"/>
                <a:gd name="T7" fmla="*/ 199 h 122"/>
                <a:gd name="T8" fmla="*/ 0 w 34"/>
                <a:gd name="T9" fmla="*/ 336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22">
                  <a:moveTo>
                    <a:pt x="0" y="122"/>
                  </a:moveTo>
                  <a:cubicBezTo>
                    <a:pt x="0" y="122"/>
                    <a:pt x="29" y="115"/>
                    <a:pt x="27" y="89"/>
                  </a:cubicBezTo>
                  <a:cubicBezTo>
                    <a:pt x="25" y="62"/>
                    <a:pt x="34" y="0"/>
                    <a:pt x="34" y="0"/>
                  </a:cubicBezTo>
                  <a:cubicBezTo>
                    <a:pt x="34" y="0"/>
                    <a:pt x="21" y="51"/>
                    <a:pt x="23" y="72"/>
                  </a:cubicBezTo>
                  <a:cubicBezTo>
                    <a:pt x="24" y="93"/>
                    <a:pt x="23" y="114"/>
                    <a:pt x="0" y="122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1" name="Freeform 248">
              <a:extLst>
                <a:ext uri="{FF2B5EF4-FFF2-40B4-BE49-F238E27FC236}">
                  <a16:creationId xmlns:a16="http://schemas.microsoft.com/office/drawing/2014/main" id="{2FE60401-7225-43ED-8A14-39FF99142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332"/>
              <a:ext cx="73" cy="79"/>
            </a:xfrm>
            <a:custGeom>
              <a:avLst/>
              <a:gdLst>
                <a:gd name="T0" fmla="*/ 0 w 52"/>
                <a:gd name="T1" fmla="*/ 126 h 56"/>
                <a:gd name="T2" fmla="*/ 55 w 52"/>
                <a:gd name="T3" fmla="*/ 117 h 56"/>
                <a:gd name="T4" fmla="*/ 143 w 52"/>
                <a:gd name="T5" fmla="*/ 0 h 56"/>
                <a:gd name="T6" fmla="*/ 49 w 52"/>
                <a:gd name="T7" fmla="*/ 107 h 56"/>
                <a:gd name="T8" fmla="*/ 0 w 52"/>
                <a:gd name="T9" fmla="*/ 12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6">
                  <a:moveTo>
                    <a:pt x="0" y="45"/>
                  </a:moveTo>
                  <a:cubicBezTo>
                    <a:pt x="0" y="45"/>
                    <a:pt x="11" y="56"/>
                    <a:pt x="20" y="42"/>
                  </a:cubicBezTo>
                  <a:cubicBezTo>
                    <a:pt x="29" y="28"/>
                    <a:pt x="45" y="3"/>
                    <a:pt x="52" y="0"/>
                  </a:cubicBezTo>
                  <a:cubicBezTo>
                    <a:pt x="52" y="0"/>
                    <a:pt x="25" y="26"/>
                    <a:pt x="18" y="38"/>
                  </a:cubicBezTo>
                  <a:cubicBezTo>
                    <a:pt x="12" y="50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2" name="Freeform 249">
              <a:extLst>
                <a:ext uri="{FF2B5EF4-FFF2-40B4-BE49-F238E27FC236}">
                  <a16:creationId xmlns:a16="http://schemas.microsoft.com/office/drawing/2014/main" id="{337A4596-188E-445B-9DD1-E3E390A25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2565"/>
              <a:ext cx="127" cy="47"/>
            </a:xfrm>
            <a:custGeom>
              <a:avLst/>
              <a:gdLst>
                <a:gd name="T0" fmla="*/ 0 w 90"/>
                <a:gd name="T1" fmla="*/ 73 h 33"/>
                <a:gd name="T2" fmla="*/ 237 w 90"/>
                <a:gd name="T3" fmla="*/ 95 h 33"/>
                <a:gd name="T4" fmla="*/ 0 w 90"/>
                <a:gd name="T5" fmla="*/ 73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33">
                  <a:moveTo>
                    <a:pt x="0" y="25"/>
                  </a:moveTo>
                  <a:cubicBezTo>
                    <a:pt x="0" y="25"/>
                    <a:pt x="80" y="7"/>
                    <a:pt x="84" y="33"/>
                  </a:cubicBezTo>
                  <a:cubicBezTo>
                    <a:pt x="84" y="33"/>
                    <a:pt x="90" y="0"/>
                    <a:pt x="0" y="25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3" name="Freeform 250">
              <a:extLst>
                <a:ext uri="{FF2B5EF4-FFF2-40B4-BE49-F238E27FC236}">
                  <a16:creationId xmlns:a16="http://schemas.microsoft.com/office/drawing/2014/main" id="{8E627089-EBCD-4890-A92B-F282A1D6D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276"/>
              <a:ext cx="118" cy="65"/>
            </a:xfrm>
            <a:custGeom>
              <a:avLst/>
              <a:gdLst>
                <a:gd name="T0" fmla="*/ 48 w 84"/>
                <a:gd name="T1" fmla="*/ 0 h 46"/>
                <a:gd name="T2" fmla="*/ 233 w 84"/>
                <a:gd name="T3" fmla="*/ 49 h 46"/>
                <a:gd name="T4" fmla="*/ 48 w 84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46">
                  <a:moveTo>
                    <a:pt x="17" y="0"/>
                  </a:moveTo>
                  <a:cubicBezTo>
                    <a:pt x="17" y="0"/>
                    <a:pt x="6" y="40"/>
                    <a:pt x="84" y="18"/>
                  </a:cubicBezTo>
                  <a:cubicBezTo>
                    <a:pt x="84" y="18"/>
                    <a:pt x="0" y="46"/>
                    <a:pt x="17" y="0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4" name="Freeform 251">
              <a:extLst>
                <a:ext uri="{FF2B5EF4-FFF2-40B4-BE49-F238E27FC236}">
                  <a16:creationId xmlns:a16="http://schemas.microsoft.com/office/drawing/2014/main" id="{9E2D5811-8312-45CE-AB13-B2723EFBB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609"/>
              <a:ext cx="118" cy="52"/>
            </a:xfrm>
            <a:custGeom>
              <a:avLst/>
              <a:gdLst>
                <a:gd name="T0" fmla="*/ 228 w 84"/>
                <a:gd name="T1" fmla="*/ 30 h 37"/>
                <a:gd name="T2" fmla="*/ 122 w 84"/>
                <a:gd name="T3" fmla="*/ 91 h 37"/>
                <a:gd name="T4" fmla="*/ 1 w 84"/>
                <a:gd name="T5" fmla="*/ 69 h 37"/>
                <a:gd name="T6" fmla="*/ 108 w 84"/>
                <a:gd name="T7" fmla="*/ 11 h 37"/>
                <a:gd name="T8" fmla="*/ 228 w 84"/>
                <a:gd name="T9" fmla="*/ 3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37">
                  <a:moveTo>
                    <a:pt x="82" y="11"/>
                  </a:moveTo>
                  <a:cubicBezTo>
                    <a:pt x="84" y="19"/>
                    <a:pt x="67" y="29"/>
                    <a:pt x="44" y="33"/>
                  </a:cubicBezTo>
                  <a:cubicBezTo>
                    <a:pt x="22" y="37"/>
                    <a:pt x="3" y="33"/>
                    <a:pt x="1" y="25"/>
                  </a:cubicBezTo>
                  <a:cubicBezTo>
                    <a:pt x="0" y="18"/>
                    <a:pt x="17" y="8"/>
                    <a:pt x="39" y="4"/>
                  </a:cubicBezTo>
                  <a:cubicBezTo>
                    <a:pt x="61" y="0"/>
                    <a:pt x="81" y="3"/>
                    <a:pt x="82" y="11"/>
                  </a:cubicBezTo>
                  <a:close/>
                </a:path>
              </a:pathLst>
            </a:custGeom>
            <a:solidFill>
              <a:srgbClr val="6309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5" name="Freeform 252">
              <a:extLst>
                <a:ext uri="{FF2B5EF4-FFF2-40B4-BE49-F238E27FC236}">
                  <a16:creationId xmlns:a16="http://schemas.microsoft.com/office/drawing/2014/main" id="{73C50BBA-1C93-4D96-9616-FAA2E4E6B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228"/>
              <a:ext cx="112" cy="59"/>
            </a:xfrm>
            <a:custGeom>
              <a:avLst/>
              <a:gdLst>
                <a:gd name="T0" fmla="*/ 214 w 80"/>
                <a:gd name="T1" fmla="*/ 28 h 42"/>
                <a:gd name="T2" fmla="*/ 123 w 80"/>
                <a:gd name="T3" fmla="*/ 101 h 42"/>
                <a:gd name="T4" fmla="*/ 8 w 80"/>
                <a:gd name="T5" fmla="*/ 89 h 42"/>
                <a:gd name="T6" fmla="*/ 98 w 80"/>
                <a:gd name="T7" fmla="*/ 15 h 42"/>
                <a:gd name="T8" fmla="*/ 214 w 80"/>
                <a:gd name="T9" fmla="*/ 28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42">
                  <a:moveTo>
                    <a:pt x="78" y="10"/>
                  </a:moveTo>
                  <a:cubicBezTo>
                    <a:pt x="80" y="19"/>
                    <a:pt x="65" y="30"/>
                    <a:pt x="45" y="36"/>
                  </a:cubicBezTo>
                  <a:cubicBezTo>
                    <a:pt x="24" y="42"/>
                    <a:pt x="5" y="40"/>
                    <a:pt x="3" y="32"/>
                  </a:cubicBezTo>
                  <a:cubicBezTo>
                    <a:pt x="0" y="23"/>
                    <a:pt x="15" y="12"/>
                    <a:pt x="36" y="6"/>
                  </a:cubicBezTo>
                  <a:cubicBezTo>
                    <a:pt x="56" y="0"/>
                    <a:pt x="75" y="2"/>
                    <a:pt x="78" y="10"/>
                  </a:cubicBezTo>
                  <a:close/>
                </a:path>
              </a:pathLst>
            </a:custGeom>
            <a:solidFill>
              <a:srgbClr val="6309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6" name="Freeform 253">
              <a:extLst>
                <a:ext uri="{FF2B5EF4-FFF2-40B4-BE49-F238E27FC236}">
                  <a16:creationId xmlns:a16="http://schemas.microsoft.com/office/drawing/2014/main" id="{3553CE56-B93A-49D9-9FC6-EFF57A8B8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108"/>
              <a:ext cx="55" cy="38"/>
            </a:xfrm>
            <a:custGeom>
              <a:avLst/>
              <a:gdLst>
                <a:gd name="T0" fmla="*/ 103 w 39"/>
                <a:gd name="T1" fmla="*/ 63 h 27"/>
                <a:gd name="T2" fmla="*/ 45 w 39"/>
                <a:gd name="T3" fmla="*/ 55 h 27"/>
                <a:gd name="T4" fmla="*/ 6 w 39"/>
                <a:gd name="T5" fmla="*/ 8 h 27"/>
                <a:gd name="T6" fmla="*/ 63 w 39"/>
                <a:gd name="T7" fmla="*/ 20 h 27"/>
                <a:gd name="T8" fmla="*/ 103 w 39"/>
                <a:gd name="T9" fmla="*/ 6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7">
                  <a:moveTo>
                    <a:pt x="37" y="23"/>
                  </a:moveTo>
                  <a:cubicBezTo>
                    <a:pt x="35" y="27"/>
                    <a:pt x="26" y="26"/>
                    <a:pt x="16" y="20"/>
                  </a:cubicBezTo>
                  <a:cubicBezTo>
                    <a:pt x="6" y="14"/>
                    <a:pt x="0" y="7"/>
                    <a:pt x="2" y="3"/>
                  </a:cubicBezTo>
                  <a:cubicBezTo>
                    <a:pt x="4" y="0"/>
                    <a:pt x="14" y="1"/>
                    <a:pt x="23" y="7"/>
                  </a:cubicBezTo>
                  <a:cubicBezTo>
                    <a:pt x="33" y="12"/>
                    <a:pt x="39" y="20"/>
                    <a:pt x="37" y="23"/>
                  </a:cubicBezTo>
                  <a:close/>
                </a:path>
              </a:pathLst>
            </a:custGeom>
            <a:solidFill>
              <a:srgbClr val="6309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7" name="Freeform 254">
              <a:extLst>
                <a:ext uri="{FF2B5EF4-FFF2-40B4-BE49-F238E27FC236}">
                  <a16:creationId xmlns:a16="http://schemas.microsoft.com/office/drawing/2014/main" id="{AAFC42D1-896F-4832-BD29-78A589EB8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102"/>
              <a:ext cx="79" cy="84"/>
            </a:xfrm>
            <a:custGeom>
              <a:avLst/>
              <a:gdLst>
                <a:gd name="T0" fmla="*/ 0 w 57"/>
                <a:gd name="T1" fmla="*/ 0 h 60"/>
                <a:gd name="T2" fmla="*/ 151 w 57"/>
                <a:gd name="T3" fmla="*/ 165 h 60"/>
                <a:gd name="T4" fmla="*/ 0 w 57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60">
                  <a:moveTo>
                    <a:pt x="0" y="0"/>
                  </a:moveTo>
                  <a:cubicBezTo>
                    <a:pt x="0" y="0"/>
                    <a:pt x="39" y="18"/>
                    <a:pt x="57" y="60"/>
                  </a:cubicBezTo>
                  <a:cubicBezTo>
                    <a:pt x="57" y="60"/>
                    <a:pt x="31" y="16"/>
                    <a:pt x="0" y="0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8" name="Freeform 255">
              <a:extLst>
                <a:ext uri="{FF2B5EF4-FFF2-40B4-BE49-F238E27FC236}">
                  <a16:creationId xmlns:a16="http://schemas.microsoft.com/office/drawing/2014/main" id="{379A0083-1730-4917-A75E-66FDC68B9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318"/>
              <a:ext cx="66" cy="327"/>
            </a:xfrm>
            <a:custGeom>
              <a:avLst/>
              <a:gdLst>
                <a:gd name="T0" fmla="*/ 131 w 47"/>
                <a:gd name="T1" fmla="*/ 0 h 233"/>
                <a:gd name="T2" fmla="*/ 122 w 47"/>
                <a:gd name="T3" fmla="*/ 644 h 233"/>
                <a:gd name="T4" fmla="*/ 131 w 47"/>
                <a:gd name="T5" fmla="*/ 0 h 2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33">
                  <a:moveTo>
                    <a:pt x="47" y="0"/>
                  </a:moveTo>
                  <a:cubicBezTo>
                    <a:pt x="47" y="0"/>
                    <a:pt x="0" y="122"/>
                    <a:pt x="44" y="233"/>
                  </a:cubicBezTo>
                  <a:cubicBezTo>
                    <a:pt x="44" y="233"/>
                    <a:pt x="10" y="116"/>
                    <a:pt x="47" y="0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9" name="Freeform 256">
              <a:extLst>
                <a:ext uri="{FF2B5EF4-FFF2-40B4-BE49-F238E27FC236}">
                  <a16:creationId xmlns:a16="http://schemas.microsoft.com/office/drawing/2014/main" id="{B3F596DF-381D-4C96-B921-C88B61E5C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308"/>
              <a:ext cx="81" cy="242"/>
            </a:xfrm>
            <a:custGeom>
              <a:avLst/>
              <a:gdLst>
                <a:gd name="T0" fmla="*/ 147 w 58"/>
                <a:gd name="T1" fmla="*/ 0 h 172"/>
                <a:gd name="T2" fmla="*/ 137 w 58"/>
                <a:gd name="T3" fmla="*/ 117 h 172"/>
                <a:gd name="T4" fmla="*/ 0 w 58"/>
                <a:gd name="T5" fmla="*/ 478 h 172"/>
                <a:gd name="T6" fmla="*/ 131 w 58"/>
                <a:gd name="T7" fmla="*/ 176 h 172"/>
                <a:gd name="T8" fmla="*/ 147 w 58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172">
                  <a:moveTo>
                    <a:pt x="54" y="0"/>
                  </a:moveTo>
                  <a:cubicBezTo>
                    <a:pt x="54" y="0"/>
                    <a:pt x="54" y="25"/>
                    <a:pt x="50" y="42"/>
                  </a:cubicBezTo>
                  <a:cubicBezTo>
                    <a:pt x="45" y="58"/>
                    <a:pt x="5" y="156"/>
                    <a:pt x="0" y="172"/>
                  </a:cubicBezTo>
                  <a:cubicBezTo>
                    <a:pt x="0" y="172"/>
                    <a:pt x="40" y="81"/>
                    <a:pt x="48" y="63"/>
                  </a:cubicBezTo>
                  <a:cubicBezTo>
                    <a:pt x="56" y="45"/>
                    <a:pt x="58" y="15"/>
                    <a:pt x="54" y="0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0" name="Freeform 257">
              <a:extLst>
                <a:ext uri="{FF2B5EF4-FFF2-40B4-BE49-F238E27FC236}">
                  <a16:creationId xmlns:a16="http://schemas.microsoft.com/office/drawing/2014/main" id="{6AF6EDEB-54B0-4D98-A56B-25B3C4B3C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546"/>
              <a:ext cx="146" cy="314"/>
            </a:xfrm>
            <a:custGeom>
              <a:avLst/>
              <a:gdLst>
                <a:gd name="T0" fmla="*/ 0 w 104"/>
                <a:gd name="T1" fmla="*/ 0 h 224"/>
                <a:gd name="T2" fmla="*/ 288 w 104"/>
                <a:gd name="T3" fmla="*/ 617 h 224"/>
                <a:gd name="T4" fmla="*/ 0 w 104"/>
                <a:gd name="T5" fmla="*/ 0 h 2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224">
                  <a:moveTo>
                    <a:pt x="0" y="0"/>
                  </a:moveTo>
                  <a:cubicBezTo>
                    <a:pt x="0" y="0"/>
                    <a:pt x="33" y="116"/>
                    <a:pt x="104" y="224"/>
                  </a:cubicBezTo>
                  <a:cubicBezTo>
                    <a:pt x="104" y="224"/>
                    <a:pt x="36" y="147"/>
                    <a:pt x="0" y="0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1" name="Freeform 258">
              <a:extLst>
                <a:ext uri="{FF2B5EF4-FFF2-40B4-BE49-F238E27FC236}">
                  <a16:creationId xmlns:a16="http://schemas.microsoft.com/office/drawing/2014/main" id="{29E95C8D-AA21-4C6D-9B0E-42B8E008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439"/>
              <a:ext cx="47" cy="232"/>
            </a:xfrm>
            <a:custGeom>
              <a:avLst/>
              <a:gdLst>
                <a:gd name="T0" fmla="*/ 0 w 34"/>
                <a:gd name="T1" fmla="*/ 0 h 165"/>
                <a:gd name="T2" fmla="*/ 90 w 34"/>
                <a:gd name="T3" fmla="*/ 458 h 165"/>
                <a:gd name="T4" fmla="*/ 0 w 34"/>
                <a:gd name="T5" fmla="*/ 0 h 1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65">
                  <a:moveTo>
                    <a:pt x="0" y="0"/>
                  </a:moveTo>
                  <a:cubicBezTo>
                    <a:pt x="0" y="0"/>
                    <a:pt x="33" y="55"/>
                    <a:pt x="34" y="165"/>
                  </a:cubicBezTo>
                  <a:cubicBezTo>
                    <a:pt x="34" y="165"/>
                    <a:pt x="26" y="46"/>
                    <a:pt x="0" y="0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2" name="Freeform 259">
              <a:extLst>
                <a:ext uri="{FF2B5EF4-FFF2-40B4-BE49-F238E27FC236}">
                  <a16:creationId xmlns:a16="http://schemas.microsoft.com/office/drawing/2014/main" id="{FEB0CC5F-A832-473D-B0D8-EBBAABB22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2148"/>
              <a:ext cx="64" cy="37"/>
            </a:xfrm>
            <a:custGeom>
              <a:avLst/>
              <a:gdLst>
                <a:gd name="T0" fmla="*/ 0 w 46"/>
                <a:gd name="T1" fmla="*/ 75 h 26"/>
                <a:gd name="T2" fmla="*/ 124 w 46"/>
                <a:gd name="T3" fmla="*/ 67 h 26"/>
                <a:gd name="T4" fmla="*/ 0 w 46"/>
                <a:gd name="T5" fmla="*/ 7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26">
                  <a:moveTo>
                    <a:pt x="0" y="26"/>
                  </a:moveTo>
                  <a:cubicBezTo>
                    <a:pt x="0" y="26"/>
                    <a:pt x="21" y="4"/>
                    <a:pt x="46" y="23"/>
                  </a:cubicBezTo>
                  <a:cubicBezTo>
                    <a:pt x="46" y="23"/>
                    <a:pt x="23" y="0"/>
                    <a:pt x="0" y="26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3" name="Freeform 260">
              <a:extLst>
                <a:ext uri="{FF2B5EF4-FFF2-40B4-BE49-F238E27FC236}">
                  <a16:creationId xmlns:a16="http://schemas.microsoft.com/office/drawing/2014/main" id="{DE8E696B-6F87-4875-8390-D137BD458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143"/>
              <a:ext cx="44" cy="34"/>
            </a:xfrm>
            <a:custGeom>
              <a:avLst/>
              <a:gdLst>
                <a:gd name="T0" fmla="*/ 0 w 31"/>
                <a:gd name="T1" fmla="*/ 18 h 24"/>
                <a:gd name="T2" fmla="*/ 71 w 31"/>
                <a:gd name="T3" fmla="*/ 0 h 24"/>
                <a:gd name="T4" fmla="*/ 0 w 31"/>
                <a:gd name="T5" fmla="*/ 1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4">
                  <a:moveTo>
                    <a:pt x="0" y="6"/>
                  </a:moveTo>
                  <a:cubicBezTo>
                    <a:pt x="0" y="6"/>
                    <a:pt x="28" y="19"/>
                    <a:pt x="25" y="0"/>
                  </a:cubicBezTo>
                  <a:cubicBezTo>
                    <a:pt x="25" y="0"/>
                    <a:pt x="31" y="24"/>
                    <a:pt x="0" y="6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4" name="Freeform 261">
              <a:extLst>
                <a:ext uri="{FF2B5EF4-FFF2-40B4-BE49-F238E27FC236}">
                  <a16:creationId xmlns:a16="http://schemas.microsoft.com/office/drawing/2014/main" id="{94DC500B-810E-4C84-A981-2F4DB4FC8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259"/>
              <a:ext cx="29" cy="40"/>
            </a:xfrm>
            <a:custGeom>
              <a:avLst/>
              <a:gdLst>
                <a:gd name="T0" fmla="*/ 0 w 21"/>
                <a:gd name="T1" fmla="*/ 0 h 28"/>
                <a:gd name="T2" fmla="*/ 55 w 21"/>
                <a:gd name="T3" fmla="*/ 19 h 28"/>
                <a:gd name="T4" fmla="*/ 0 w 21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8">
                  <a:moveTo>
                    <a:pt x="0" y="0"/>
                  </a:moveTo>
                  <a:cubicBezTo>
                    <a:pt x="0" y="0"/>
                    <a:pt x="13" y="22"/>
                    <a:pt x="21" y="6"/>
                  </a:cubicBezTo>
                  <a:cubicBezTo>
                    <a:pt x="21" y="6"/>
                    <a:pt x="16" y="28"/>
                    <a:pt x="0" y="0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5" name="Freeform 262">
              <a:extLst>
                <a:ext uri="{FF2B5EF4-FFF2-40B4-BE49-F238E27FC236}">
                  <a16:creationId xmlns:a16="http://schemas.microsoft.com/office/drawing/2014/main" id="{3E55201E-577F-4E1C-80D7-189CC02B0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3097"/>
              <a:ext cx="494" cy="160"/>
            </a:xfrm>
            <a:custGeom>
              <a:avLst/>
              <a:gdLst>
                <a:gd name="T0" fmla="*/ 973 w 352"/>
                <a:gd name="T1" fmla="*/ 0 h 114"/>
                <a:gd name="T2" fmla="*/ 768 w 352"/>
                <a:gd name="T3" fmla="*/ 262 h 114"/>
                <a:gd name="T4" fmla="*/ 0 w 352"/>
                <a:gd name="T5" fmla="*/ 118 h 114"/>
                <a:gd name="T6" fmla="*/ 768 w 352"/>
                <a:gd name="T7" fmla="*/ 229 h 114"/>
                <a:gd name="T8" fmla="*/ 973 w 352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2" h="114">
                  <a:moveTo>
                    <a:pt x="352" y="0"/>
                  </a:moveTo>
                  <a:cubicBezTo>
                    <a:pt x="352" y="0"/>
                    <a:pt x="351" y="75"/>
                    <a:pt x="278" y="95"/>
                  </a:cubicBezTo>
                  <a:cubicBezTo>
                    <a:pt x="204" y="114"/>
                    <a:pt x="0" y="43"/>
                    <a:pt x="0" y="43"/>
                  </a:cubicBezTo>
                  <a:cubicBezTo>
                    <a:pt x="0" y="43"/>
                    <a:pt x="215" y="106"/>
                    <a:pt x="278" y="83"/>
                  </a:cubicBezTo>
                  <a:cubicBezTo>
                    <a:pt x="342" y="59"/>
                    <a:pt x="352" y="0"/>
                    <a:pt x="352" y="0"/>
                  </a:cubicBezTo>
                  <a:close/>
                </a:path>
              </a:pathLst>
            </a:custGeom>
            <a:solidFill>
              <a:srgbClr val="DD7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6" name="Freeform 263">
              <a:extLst>
                <a:ext uri="{FF2B5EF4-FFF2-40B4-BE49-F238E27FC236}">
                  <a16:creationId xmlns:a16="http://schemas.microsoft.com/office/drawing/2014/main" id="{E2C82BAF-14F3-4DFD-B3A0-2FE8998E7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655"/>
              <a:ext cx="235" cy="452"/>
            </a:xfrm>
            <a:custGeom>
              <a:avLst/>
              <a:gdLst>
                <a:gd name="T0" fmla="*/ 0 w 167"/>
                <a:gd name="T1" fmla="*/ 0 h 322"/>
                <a:gd name="T2" fmla="*/ 321 w 167"/>
                <a:gd name="T3" fmla="*/ 597 h 322"/>
                <a:gd name="T4" fmla="*/ 466 w 167"/>
                <a:gd name="T5" fmla="*/ 890 h 322"/>
                <a:gd name="T6" fmla="*/ 321 w 167"/>
                <a:gd name="T7" fmla="*/ 570 h 322"/>
                <a:gd name="T8" fmla="*/ 0 w 167"/>
                <a:gd name="T9" fmla="*/ 0 h 3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322">
                  <a:moveTo>
                    <a:pt x="0" y="0"/>
                  </a:moveTo>
                  <a:cubicBezTo>
                    <a:pt x="0" y="0"/>
                    <a:pt x="91" y="182"/>
                    <a:pt x="115" y="216"/>
                  </a:cubicBezTo>
                  <a:cubicBezTo>
                    <a:pt x="140" y="250"/>
                    <a:pt x="167" y="315"/>
                    <a:pt x="167" y="322"/>
                  </a:cubicBezTo>
                  <a:cubicBezTo>
                    <a:pt x="167" y="322"/>
                    <a:pt x="158" y="258"/>
                    <a:pt x="115" y="206"/>
                  </a:cubicBezTo>
                  <a:cubicBezTo>
                    <a:pt x="72" y="154"/>
                    <a:pt x="17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7" name="Freeform 264">
              <a:extLst>
                <a:ext uri="{FF2B5EF4-FFF2-40B4-BE49-F238E27FC236}">
                  <a16:creationId xmlns:a16="http://schemas.microsoft.com/office/drawing/2014/main" id="{EAFE222B-E381-472E-A74C-620DA69DC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113"/>
              <a:ext cx="279" cy="76"/>
            </a:xfrm>
            <a:custGeom>
              <a:avLst/>
              <a:gdLst>
                <a:gd name="T0" fmla="*/ 548 w 199"/>
                <a:gd name="T1" fmla="*/ 97 h 54"/>
                <a:gd name="T2" fmla="*/ 458 w 199"/>
                <a:gd name="T3" fmla="*/ 59 h 54"/>
                <a:gd name="T4" fmla="*/ 229 w 199"/>
                <a:gd name="T5" fmla="*/ 30 h 54"/>
                <a:gd name="T6" fmla="*/ 0 w 199"/>
                <a:gd name="T7" fmla="*/ 151 h 54"/>
                <a:gd name="T8" fmla="*/ 251 w 199"/>
                <a:gd name="T9" fmla="*/ 35 h 54"/>
                <a:gd name="T10" fmla="*/ 451 w 199"/>
                <a:gd name="T11" fmla="*/ 69 h 54"/>
                <a:gd name="T12" fmla="*/ 548 w 199"/>
                <a:gd name="T13" fmla="*/ 97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9" h="54">
                  <a:moveTo>
                    <a:pt x="199" y="35"/>
                  </a:moveTo>
                  <a:cubicBezTo>
                    <a:pt x="199" y="35"/>
                    <a:pt x="170" y="26"/>
                    <a:pt x="166" y="21"/>
                  </a:cubicBezTo>
                  <a:cubicBezTo>
                    <a:pt x="162" y="17"/>
                    <a:pt x="123" y="0"/>
                    <a:pt x="83" y="11"/>
                  </a:cubicBezTo>
                  <a:cubicBezTo>
                    <a:pt x="43" y="23"/>
                    <a:pt x="0" y="54"/>
                    <a:pt x="0" y="54"/>
                  </a:cubicBezTo>
                  <a:cubicBezTo>
                    <a:pt x="0" y="54"/>
                    <a:pt x="65" y="17"/>
                    <a:pt x="91" y="13"/>
                  </a:cubicBezTo>
                  <a:cubicBezTo>
                    <a:pt x="116" y="10"/>
                    <a:pt x="145" y="12"/>
                    <a:pt x="164" y="25"/>
                  </a:cubicBezTo>
                  <a:cubicBezTo>
                    <a:pt x="184" y="38"/>
                    <a:pt x="199" y="35"/>
                    <a:pt x="199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8" name="Freeform 265">
              <a:extLst>
                <a:ext uri="{FF2B5EF4-FFF2-40B4-BE49-F238E27FC236}">
                  <a16:creationId xmlns:a16="http://schemas.microsoft.com/office/drawing/2014/main" id="{7D0DCF82-86BA-4C12-97B7-6076AEFD2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168"/>
              <a:ext cx="18" cy="13"/>
            </a:xfrm>
            <a:custGeom>
              <a:avLst/>
              <a:gdLst>
                <a:gd name="T0" fmla="*/ 0 w 13"/>
                <a:gd name="T1" fmla="*/ 0 h 9"/>
                <a:gd name="T2" fmla="*/ 35 w 13"/>
                <a:gd name="T3" fmla="*/ 27 h 9"/>
                <a:gd name="T4" fmla="*/ 0 w 13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D18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9" name="Freeform 266">
              <a:extLst>
                <a:ext uri="{FF2B5EF4-FFF2-40B4-BE49-F238E27FC236}">
                  <a16:creationId xmlns:a16="http://schemas.microsoft.com/office/drawing/2014/main" id="{9B1FCF1A-21E4-41FE-928E-C8909033D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200"/>
              <a:ext cx="22" cy="10"/>
            </a:xfrm>
            <a:custGeom>
              <a:avLst/>
              <a:gdLst>
                <a:gd name="T0" fmla="*/ 0 w 16"/>
                <a:gd name="T1" fmla="*/ 14 h 7"/>
                <a:gd name="T2" fmla="*/ 41 w 16"/>
                <a:gd name="T3" fmla="*/ 20 h 7"/>
                <a:gd name="T4" fmla="*/ 0 w 16"/>
                <a:gd name="T5" fmla="*/ 1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7">
                  <a:moveTo>
                    <a:pt x="0" y="5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5" y="0"/>
                    <a:pt x="0" y="5"/>
                  </a:cubicBezTo>
                  <a:close/>
                </a:path>
              </a:pathLst>
            </a:custGeom>
            <a:solidFill>
              <a:srgbClr val="D18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0" name="Freeform 267">
              <a:extLst>
                <a:ext uri="{FF2B5EF4-FFF2-40B4-BE49-F238E27FC236}">
                  <a16:creationId xmlns:a16="http://schemas.microsoft.com/office/drawing/2014/main" id="{991BFDE5-ED8B-4AA7-8107-C1769F2E7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148"/>
              <a:ext cx="70" cy="34"/>
            </a:xfrm>
            <a:custGeom>
              <a:avLst/>
              <a:gdLst>
                <a:gd name="T0" fmla="*/ 0 w 50"/>
                <a:gd name="T1" fmla="*/ 14 h 24"/>
                <a:gd name="T2" fmla="*/ 137 w 50"/>
                <a:gd name="T3" fmla="*/ 68 h 24"/>
                <a:gd name="T4" fmla="*/ 0 w 50"/>
                <a:gd name="T5" fmla="*/ 1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4">
                  <a:moveTo>
                    <a:pt x="0" y="5"/>
                  </a:moveTo>
                  <a:cubicBezTo>
                    <a:pt x="0" y="5"/>
                    <a:pt x="28" y="0"/>
                    <a:pt x="50" y="24"/>
                  </a:cubicBezTo>
                  <a:cubicBezTo>
                    <a:pt x="50" y="24"/>
                    <a:pt x="28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1" name="Freeform 268">
              <a:extLst>
                <a:ext uri="{FF2B5EF4-FFF2-40B4-BE49-F238E27FC236}">
                  <a16:creationId xmlns:a16="http://schemas.microsoft.com/office/drawing/2014/main" id="{99D7F83A-4FBC-4198-985D-D050ADBFB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2102"/>
              <a:ext cx="15" cy="69"/>
            </a:xfrm>
            <a:custGeom>
              <a:avLst/>
              <a:gdLst>
                <a:gd name="T0" fmla="*/ 0 w 11"/>
                <a:gd name="T1" fmla="*/ 137 h 49"/>
                <a:gd name="T2" fmla="*/ 27 w 11"/>
                <a:gd name="T3" fmla="*/ 0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9">
                  <a:moveTo>
                    <a:pt x="0" y="49"/>
                  </a:moveTo>
                  <a:cubicBezTo>
                    <a:pt x="0" y="49"/>
                    <a:pt x="6" y="17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2" name="Freeform 269">
              <a:extLst>
                <a:ext uri="{FF2B5EF4-FFF2-40B4-BE49-F238E27FC236}">
                  <a16:creationId xmlns:a16="http://schemas.microsoft.com/office/drawing/2014/main" id="{99B89CCB-5116-4D9F-8683-D6286A236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2074"/>
              <a:ext cx="17" cy="60"/>
            </a:xfrm>
            <a:custGeom>
              <a:avLst/>
              <a:gdLst>
                <a:gd name="T0" fmla="*/ 34 w 12"/>
                <a:gd name="T1" fmla="*/ 0 h 43"/>
                <a:gd name="T2" fmla="*/ 0 w 12"/>
                <a:gd name="T3" fmla="*/ 117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3">
                  <a:moveTo>
                    <a:pt x="12" y="0"/>
                  </a:moveTo>
                  <a:cubicBezTo>
                    <a:pt x="12" y="0"/>
                    <a:pt x="3" y="29"/>
                    <a:pt x="0" y="4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3" name="Freeform 270">
              <a:extLst>
                <a:ext uri="{FF2B5EF4-FFF2-40B4-BE49-F238E27FC236}">
                  <a16:creationId xmlns:a16="http://schemas.microsoft.com/office/drawing/2014/main" id="{EC3169E5-7FB2-4A80-9EF6-64CD39108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179"/>
              <a:ext cx="21" cy="48"/>
            </a:xfrm>
            <a:custGeom>
              <a:avLst/>
              <a:gdLst>
                <a:gd name="T0" fmla="*/ 41 w 15"/>
                <a:gd name="T1" fmla="*/ 96 h 34"/>
                <a:gd name="T2" fmla="*/ 0 w 15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4">
                  <a:moveTo>
                    <a:pt x="15" y="34"/>
                  </a:moveTo>
                  <a:cubicBezTo>
                    <a:pt x="15" y="34"/>
                    <a:pt x="3" y="1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4" name="Freeform 271">
              <a:extLst>
                <a:ext uri="{FF2B5EF4-FFF2-40B4-BE49-F238E27FC236}">
                  <a16:creationId xmlns:a16="http://schemas.microsoft.com/office/drawing/2014/main" id="{CABF6B4D-C091-435B-96DB-0F2679B6A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163"/>
              <a:ext cx="19" cy="40"/>
            </a:xfrm>
            <a:custGeom>
              <a:avLst/>
              <a:gdLst>
                <a:gd name="T0" fmla="*/ 35 w 14"/>
                <a:gd name="T1" fmla="*/ 76 h 29"/>
                <a:gd name="T2" fmla="*/ 0 w 14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9">
                  <a:moveTo>
                    <a:pt x="14" y="29"/>
                  </a:moveTo>
                  <a:cubicBezTo>
                    <a:pt x="14" y="29"/>
                    <a:pt x="4" y="1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5" name="Freeform 272">
              <a:extLst>
                <a:ext uri="{FF2B5EF4-FFF2-40B4-BE49-F238E27FC236}">
                  <a16:creationId xmlns:a16="http://schemas.microsoft.com/office/drawing/2014/main" id="{B9D78DE3-0065-4C67-A11D-D20E2188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2537"/>
              <a:ext cx="37" cy="171"/>
            </a:xfrm>
            <a:custGeom>
              <a:avLst/>
              <a:gdLst>
                <a:gd name="T0" fmla="*/ 75 w 26"/>
                <a:gd name="T1" fmla="*/ 336 h 122"/>
                <a:gd name="T2" fmla="*/ 0 w 26"/>
                <a:gd name="T3" fmla="*/ 0 h 1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22">
                  <a:moveTo>
                    <a:pt x="26" y="122"/>
                  </a:moveTo>
                  <a:cubicBezTo>
                    <a:pt x="26" y="122"/>
                    <a:pt x="4" y="3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6" name="Freeform 273">
              <a:extLst>
                <a:ext uri="{FF2B5EF4-FFF2-40B4-BE49-F238E27FC236}">
                  <a16:creationId xmlns:a16="http://schemas.microsoft.com/office/drawing/2014/main" id="{1E7965D0-A9AE-417D-8D33-B45D7B319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627"/>
              <a:ext cx="36" cy="146"/>
            </a:xfrm>
            <a:custGeom>
              <a:avLst/>
              <a:gdLst>
                <a:gd name="T0" fmla="*/ 69 w 26"/>
                <a:gd name="T1" fmla="*/ 288 h 104"/>
                <a:gd name="T2" fmla="*/ 0 w 26"/>
                <a:gd name="T3" fmla="*/ 0 h 10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04">
                  <a:moveTo>
                    <a:pt x="26" y="104"/>
                  </a:moveTo>
                  <a:cubicBezTo>
                    <a:pt x="26" y="104"/>
                    <a:pt x="6" y="3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7" name="Freeform 274">
              <a:extLst>
                <a:ext uri="{FF2B5EF4-FFF2-40B4-BE49-F238E27FC236}">
                  <a16:creationId xmlns:a16="http://schemas.microsoft.com/office/drawing/2014/main" id="{4A7D5E47-98F2-4BB9-9991-D4003D38A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3356"/>
              <a:ext cx="40" cy="15"/>
            </a:xfrm>
            <a:custGeom>
              <a:avLst/>
              <a:gdLst>
                <a:gd name="T0" fmla="*/ 81 w 28"/>
                <a:gd name="T1" fmla="*/ 0 h 11"/>
                <a:gd name="T2" fmla="*/ 0 w 28"/>
                <a:gd name="T3" fmla="*/ 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1">
                  <a:moveTo>
                    <a:pt x="28" y="0"/>
                  </a:moveTo>
                  <a:cubicBezTo>
                    <a:pt x="28" y="0"/>
                    <a:pt x="16" y="6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8" name="Freeform 275">
              <a:extLst>
                <a:ext uri="{FF2B5EF4-FFF2-40B4-BE49-F238E27FC236}">
                  <a16:creationId xmlns:a16="http://schemas.microsoft.com/office/drawing/2014/main" id="{ECC50C21-1862-44EB-8FE7-A5D86C221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3385"/>
              <a:ext cx="43" cy="18"/>
            </a:xfrm>
            <a:custGeom>
              <a:avLst/>
              <a:gdLst>
                <a:gd name="T0" fmla="*/ 89 w 30"/>
                <a:gd name="T1" fmla="*/ 0 h 13"/>
                <a:gd name="T2" fmla="*/ 0 w 30"/>
                <a:gd name="T3" fmla="*/ 3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3">
                  <a:moveTo>
                    <a:pt x="30" y="0"/>
                  </a:moveTo>
                  <a:cubicBezTo>
                    <a:pt x="30" y="0"/>
                    <a:pt x="5" y="11"/>
                    <a:pt x="0" y="1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9" name="Freeform 276">
              <a:extLst>
                <a:ext uri="{FF2B5EF4-FFF2-40B4-BE49-F238E27FC236}">
                  <a16:creationId xmlns:a16="http://schemas.microsoft.com/office/drawing/2014/main" id="{2ED19586-F266-4589-847B-6C6695C19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217"/>
              <a:ext cx="139" cy="46"/>
            </a:xfrm>
            <a:custGeom>
              <a:avLst/>
              <a:gdLst>
                <a:gd name="T0" fmla="*/ 0 w 99"/>
                <a:gd name="T1" fmla="*/ 0 h 33"/>
                <a:gd name="T2" fmla="*/ 274 w 99"/>
                <a:gd name="T3" fmla="*/ 6 h 33"/>
                <a:gd name="T4" fmla="*/ 0 w 99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33">
                  <a:moveTo>
                    <a:pt x="0" y="0"/>
                  </a:moveTo>
                  <a:cubicBezTo>
                    <a:pt x="0" y="0"/>
                    <a:pt x="49" y="15"/>
                    <a:pt x="99" y="2"/>
                  </a:cubicBezTo>
                  <a:cubicBezTo>
                    <a:pt x="99" y="2"/>
                    <a:pt x="53" y="33"/>
                    <a:pt x="0" y="0"/>
                  </a:cubicBezTo>
                  <a:close/>
                </a:path>
              </a:pathLst>
            </a:custGeom>
            <a:solidFill>
              <a:srgbClr val="F7B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0" name="Freeform 277">
              <a:extLst>
                <a:ext uri="{FF2B5EF4-FFF2-40B4-BE49-F238E27FC236}">
                  <a16:creationId xmlns:a16="http://schemas.microsoft.com/office/drawing/2014/main" id="{38D6EFCF-D051-4EFC-928C-90C6C2F8C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301"/>
              <a:ext cx="138" cy="46"/>
            </a:xfrm>
            <a:custGeom>
              <a:avLst/>
              <a:gdLst>
                <a:gd name="T0" fmla="*/ 0 w 98"/>
                <a:gd name="T1" fmla="*/ 0 h 33"/>
                <a:gd name="T2" fmla="*/ 273 w 98"/>
                <a:gd name="T3" fmla="*/ 6 h 33"/>
                <a:gd name="T4" fmla="*/ 0 w 98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33">
                  <a:moveTo>
                    <a:pt x="0" y="0"/>
                  </a:moveTo>
                  <a:cubicBezTo>
                    <a:pt x="0" y="0"/>
                    <a:pt x="60" y="15"/>
                    <a:pt x="98" y="2"/>
                  </a:cubicBezTo>
                  <a:cubicBezTo>
                    <a:pt x="98" y="2"/>
                    <a:pt x="54" y="33"/>
                    <a:pt x="0" y="0"/>
                  </a:cubicBezTo>
                  <a:close/>
                </a:path>
              </a:pathLst>
            </a:custGeom>
            <a:solidFill>
              <a:srgbClr val="F7B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1" name="Freeform 278">
              <a:extLst>
                <a:ext uri="{FF2B5EF4-FFF2-40B4-BE49-F238E27FC236}">
                  <a16:creationId xmlns:a16="http://schemas.microsoft.com/office/drawing/2014/main" id="{967D6B37-0803-43F8-9FC4-15D82AF8F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385"/>
              <a:ext cx="142" cy="52"/>
            </a:xfrm>
            <a:custGeom>
              <a:avLst/>
              <a:gdLst>
                <a:gd name="T0" fmla="*/ 0 w 101"/>
                <a:gd name="T1" fmla="*/ 1 h 37"/>
                <a:gd name="T2" fmla="*/ 281 w 101"/>
                <a:gd name="T3" fmla="*/ 0 h 37"/>
                <a:gd name="T4" fmla="*/ 0 w 101"/>
                <a:gd name="T5" fmla="*/ 1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37">
                  <a:moveTo>
                    <a:pt x="0" y="1"/>
                  </a:moveTo>
                  <a:cubicBezTo>
                    <a:pt x="0" y="1"/>
                    <a:pt x="62" y="15"/>
                    <a:pt x="101" y="0"/>
                  </a:cubicBezTo>
                  <a:cubicBezTo>
                    <a:pt x="101" y="0"/>
                    <a:pt x="53" y="37"/>
                    <a:pt x="0" y="1"/>
                  </a:cubicBezTo>
                  <a:close/>
                </a:path>
              </a:pathLst>
            </a:custGeom>
            <a:solidFill>
              <a:srgbClr val="F7B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2" name="Freeform 279">
              <a:extLst>
                <a:ext uri="{FF2B5EF4-FFF2-40B4-BE49-F238E27FC236}">
                  <a16:creationId xmlns:a16="http://schemas.microsoft.com/office/drawing/2014/main" id="{77A8639D-722B-47E0-8502-2586B5097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468"/>
              <a:ext cx="142" cy="57"/>
            </a:xfrm>
            <a:custGeom>
              <a:avLst/>
              <a:gdLst>
                <a:gd name="T0" fmla="*/ 281 w 101"/>
                <a:gd name="T1" fmla="*/ 6 h 41"/>
                <a:gd name="T2" fmla="*/ 0 w 101"/>
                <a:gd name="T3" fmla="*/ 0 h 41"/>
                <a:gd name="T4" fmla="*/ 281 w 101"/>
                <a:gd name="T5" fmla="*/ 6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41">
                  <a:moveTo>
                    <a:pt x="101" y="2"/>
                  </a:moveTo>
                  <a:cubicBezTo>
                    <a:pt x="101" y="2"/>
                    <a:pt x="44" y="16"/>
                    <a:pt x="0" y="0"/>
                  </a:cubicBezTo>
                  <a:cubicBezTo>
                    <a:pt x="0" y="0"/>
                    <a:pt x="58" y="41"/>
                    <a:pt x="101" y="2"/>
                  </a:cubicBezTo>
                  <a:close/>
                </a:path>
              </a:pathLst>
            </a:custGeom>
            <a:solidFill>
              <a:srgbClr val="F7B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3" name="Freeform 280">
              <a:extLst>
                <a:ext uri="{FF2B5EF4-FFF2-40B4-BE49-F238E27FC236}">
                  <a16:creationId xmlns:a16="http://schemas.microsoft.com/office/drawing/2014/main" id="{912775FE-00BF-4DA6-A044-E2957C38F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638"/>
              <a:ext cx="60" cy="22"/>
            </a:xfrm>
            <a:custGeom>
              <a:avLst/>
              <a:gdLst>
                <a:gd name="T0" fmla="*/ 117 w 43"/>
                <a:gd name="T1" fmla="*/ 0 h 16"/>
                <a:gd name="T2" fmla="*/ 33 w 43"/>
                <a:gd name="T3" fmla="*/ 14 h 16"/>
                <a:gd name="T4" fmla="*/ 0 w 43"/>
                <a:gd name="T5" fmla="*/ 41 h 16"/>
                <a:gd name="T6" fmla="*/ 117 w 43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16">
                  <a:moveTo>
                    <a:pt x="43" y="0"/>
                  </a:moveTo>
                  <a:cubicBezTo>
                    <a:pt x="43" y="0"/>
                    <a:pt x="15" y="5"/>
                    <a:pt x="12" y="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23" y="12"/>
                    <a:pt x="43" y="0"/>
                  </a:cubicBezTo>
                  <a:close/>
                </a:path>
              </a:pathLst>
            </a:custGeom>
            <a:solidFill>
              <a:srgbClr val="F7B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4" name="Freeform 281">
              <a:extLst>
                <a:ext uri="{FF2B5EF4-FFF2-40B4-BE49-F238E27FC236}">
                  <a16:creationId xmlns:a16="http://schemas.microsoft.com/office/drawing/2014/main" id="{DFD1B057-33B4-44DF-8180-D9D415064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805"/>
              <a:ext cx="9" cy="8"/>
            </a:xfrm>
            <a:custGeom>
              <a:avLst/>
              <a:gdLst>
                <a:gd name="T0" fmla="*/ 0 w 9"/>
                <a:gd name="T1" fmla="*/ 0 h 8"/>
                <a:gd name="T2" fmla="*/ 9 w 9"/>
                <a:gd name="T3" fmla="*/ 4 h 8"/>
                <a:gd name="T4" fmla="*/ 6 w 9"/>
                <a:gd name="T5" fmla="*/ 8 h 8"/>
                <a:gd name="T6" fmla="*/ 0 w 9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lnTo>
                    <a:pt x="9" y="4"/>
                  </a:lnTo>
                  <a:lnTo>
                    <a:pt x="6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B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5" name="Freeform 282">
              <a:extLst>
                <a:ext uri="{FF2B5EF4-FFF2-40B4-BE49-F238E27FC236}">
                  <a16:creationId xmlns:a16="http://schemas.microsoft.com/office/drawing/2014/main" id="{0112C1FC-DB15-418A-AE75-B4926F47B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131"/>
              <a:ext cx="153" cy="59"/>
            </a:xfrm>
            <a:custGeom>
              <a:avLst/>
              <a:gdLst>
                <a:gd name="T0" fmla="*/ 0 w 109"/>
                <a:gd name="T1" fmla="*/ 1 h 42"/>
                <a:gd name="T2" fmla="*/ 302 w 109"/>
                <a:gd name="T3" fmla="*/ 0 h 42"/>
                <a:gd name="T4" fmla="*/ 0 w 109"/>
                <a:gd name="T5" fmla="*/ 1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42">
                  <a:moveTo>
                    <a:pt x="0" y="1"/>
                  </a:moveTo>
                  <a:cubicBezTo>
                    <a:pt x="0" y="1"/>
                    <a:pt x="81" y="13"/>
                    <a:pt x="109" y="0"/>
                  </a:cubicBezTo>
                  <a:cubicBezTo>
                    <a:pt x="109" y="0"/>
                    <a:pt x="53" y="4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6" name="Freeform 283">
              <a:extLst>
                <a:ext uri="{FF2B5EF4-FFF2-40B4-BE49-F238E27FC236}">
                  <a16:creationId xmlns:a16="http://schemas.microsoft.com/office/drawing/2014/main" id="{0933E058-2012-4740-9D48-D83FFC2EE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247"/>
              <a:ext cx="157" cy="48"/>
            </a:xfrm>
            <a:custGeom>
              <a:avLst/>
              <a:gdLst>
                <a:gd name="T0" fmla="*/ 0 w 112"/>
                <a:gd name="T1" fmla="*/ 0 h 34"/>
                <a:gd name="T2" fmla="*/ 308 w 112"/>
                <a:gd name="T3" fmla="*/ 0 h 34"/>
                <a:gd name="T4" fmla="*/ 0 w 112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34">
                  <a:moveTo>
                    <a:pt x="0" y="0"/>
                  </a:moveTo>
                  <a:cubicBezTo>
                    <a:pt x="0" y="0"/>
                    <a:pt x="61" y="17"/>
                    <a:pt x="112" y="0"/>
                  </a:cubicBezTo>
                  <a:cubicBezTo>
                    <a:pt x="112" y="0"/>
                    <a:pt x="62" y="3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7" name="Freeform 284">
              <a:extLst>
                <a:ext uri="{FF2B5EF4-FFF2-40B4-BE49-F238E27FC236}">
                  <a16:creationId xmlns:a16="http://schemas.microsoft.com/office/drawing/2014/main" id="{A6CD19E9-D1D9-46C6-9B8E-4BC75DEB4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1332"/>
              <a:ext cx="155" cy="46"/>
            </a:xfrm>
            <a:custGeom>
              <a:avLst/>
              <a:gdLst>
                <a:gd name="T0" fmla="*/ 0 w 111"/>
                <a:gd name="T1" fmla="*/ 1 h 33"/>
                <a:gd name="T2" fmla="*/ 302 w 111"/>
                <a:gd name="T3" fmla="*/ 0 h 33"/>
                <a:gd name="T4" fmla="*/ 0 w 111"/>
                <a:gd name="T5" fmla="*/ 1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33">
                  <a:moveTo>
                    <a:pt x="0" y="1"/>
                  </a:moveTo>
                  <a:cubicBezTo>
                    <a:pt x="0" y="1"/>
                    <a:pt x="58" y="19"/>
                    <a:pt x="111" y="0"/>
                  </a:cubicBezTo>
                  <a:cubicBezTo>
                    <a:pt x="111" y="0"/>
                    <a:pt x="53" y="3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8" name="Freeform 285">
              <a:extLst>
                <a:ext uri="{FF2B5EF4-FFF2-40B4-BE49-F238E27FC236}">
                  <a16:creationId xmlns:a16="http://schemas.microsoft.com/office/drawing/2014/main" id="{A0188E50-072B-40DE-858E-83D2881B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1414"/>
              <a:ext cx="160" cy="61"/>
            </a:xfrm>
            <a:custGeom>
              <a:avLst/>
              <a:gdLst>
                <a:gd name="T0" fmla="*/ 0 w 114"/>
                <a:gd name="T1" fmla="*/ 1 h 43"/>
                <a:gd name="T2" fmla="*/ 316 w 114"/>
                <a:gd name="T3" fmla="*/ 0 h 43"/>
                <a:gd name="T4" fmla="*/ 0 w 114"/>
                <a:gd name="T5" fmla="*/ 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43">
                  <a:moveTo>
                    <a:pt x="0" y="1"/>
                  </a:moveTo>
                  <a:cubicBezTo>
                    <a:pt x="0" y="1"/>
                    <a:pt x="60" y="22"/>
                    <a:pt x="114" y="0"/>
                  </a:cubicBezTo>
                  <a:cubicBezTo>
                    <a:pt x="114" y="0"/>
                    <a:pt x="62" y="4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9" name="Freeform 286">
              <a:extLst>
                <a:ext uri="{FF2B5EF4-FFF2-40B4-BE49-F238E27FC236}">
                  <a16:creationId xmlns:a16="http://schemas.microsoft.com/office/drawing/2014/main" id="{A27ED66C-80B0-42E6-896E-5E17EDC8B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1499"/>
              <a:ext cx="106" cy="24"/>
            </a:xfrm>
            <a:custGeom>
              <a:avLst/>
              <a:gdLst>
                <a:gd name="T0" fmla="*/ 0 w 76"/>
                <a:gd name="T1" fmla="*/ 0 h 17"/>
                <a:gd name="T2" fmla="*/ 206 w 76"/>
                <a:gd name="T3" fmla="*/ 20 h 17"/>
                <a:gd name="T4" fmla="*/ 159 w 76"/>
                <a:gd name="T5" fmla="*/ 48 h 17"/>
                <a:gd name="T6" fmla="*/ 0 w 76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7">
                  <a:moveTo>
                    <a:pt x="0" y="0"/>
                  </a:moveTo>
                  <a:cubicBezTo>
                    <a:pt x="0" y="0"/>
                    <a:pt x="46" y="13"/>
                    <a:pt x="76" y="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19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0" name="Freeform 287">
              <a:extLst>
                <a:ext uri="{FF2B5EF4-FFF2-40B4-BE49-F238E27FC236}">
                  <a16:creationId xmlns:a16="http://schemas.microsoft.com/office/drawing/2014/main" id="{A978E64C-7845-4C02-B8E3-1C169E46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668"/>
              <a:ext cx="63" cy="26"/>
            </a:xfrm>
            <a:custGeom>
              <a:avLst/>
              <a:gdLst>
                <a:gd name="T0" fmla="*/ 123 w 45"/>
                <a:gd name="T1" fmla="*/ 0 h 18"/>
                <a:gd name="T2" fmla="*/ 0 w 45"/>
                <a:gd name="T3" fmla="*/ 25 h 18"/>
                <a:gd name="T4" fmla="*/ 15 w 45"/>
                <a:gd name="T5" fmla="*/ 55 h 18"/>
                <a:gd name="T6" fmla="*/ 123 w 45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8">
                  <a:moveTo>
                    <a:pt x="45" y="0"/>
                  </a:moveTo>
                  <a:cubicBezTo>
                    <a:pt x="45" y="0"/>
                    <a:pt x="8" y="9"/>
                    <a:pt x="0" y="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35" y="10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1" name="Freeform 288">
              <a:extLst>
                <a:ext uri="{FF2B5EF4-FFF2-40B4-BE49-F238E27FC236}">
                  <a16:creationId xmlns:a16="http://schemas.microsoft.com/office/drawing/2014/main" id="{137B82A3-9651-4A5C-8600-AC64F02A5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233"/>
              <a:ext cx="192" cy="805"/>
            </a:xfrm>
            <a:custGeom>
              <a:avLst/>
              <a:gdLst>
                <a:gd name="T0" fmla="*/ 377 w 137"/>
                <a:gd name="T1" fmla="*/ 0 h 574"/>
                <a:gd name="T2" fmla="*/ 297 w 137"/>
                <a:gd name="T3" fmla="*/ 436 h 574"/>
                <a:gd name="T4" fmla="*/ 287 w 137"/>
                <a:gd name="T5" fmla="*/ 464 h 574"/>
                <a:gd name="T6" fmla="*/ 102 w 137"/>
                <a:gd name="T7" fmla="*/ 1064 h 574"/>
                <a:gd name="T8" fmla="*/ 98 w 137"/>
                <a:gd name="T9" fmla="*/ 1098 h 574"/>
                <a:gd name="T10" fmla="*/ 0 w 137"/>
                <a:gd name="T11" fmla="*/ 1583 h 574"/>
                <a:gd name="T12" fmla="*/ 136 w 137"/>
                <a:gd name="T13" fmla="*/ 1111 h 574"/>
                <a:gd name="T14" fmla="*/ 336 w 137"/>
                <a:gd name="T15" fmla="*/ 478 h 574"/>
                <a:gd name="T16" fmla="*/ 377 w 137"/>
                <a:gd name="T17" fmla="*/ 0 h 5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" h="574">
                  <a:moveTo>
                    <a:pt x="137" y="0"/>
                  </a:moveTo>
                  <a:cubicBezTo>
                    <a:pt x="137" y="0"/>
                    <a:pt x="85" y="119"/>
                    <a:pt x="108" y="158"/>
                  </a:cubicBezTo>
                  <a:cubicBezTo>
                    <a:pt x="104" y="168"/>
                    <a:pt x="104" y="168"/>
                    <a:pt x="104" y="168"/>
                  </a:cubicBezTo>
                  <a:cubicBezTo>
                    <a:pt x="104" y="168"/>
                    <a:pt x="15" y="316"/>
                    <a:pt x="37" y="386"/>
                  </a:cubicBezTo>
                  <a:cubicBezTo>
                    <a:pt x="36" y="398"/>
                    <a:pt x="36" y="398"/>
                    <a:pt x="36" y="398"/>
                  </a:cubicBezTo>
                  <a:cubicBezTo>
                    <a:pt x="36" y="398"/>
                    <a:pt x="8" y="408"/>
                    <a:pt x="0" y="574"/>
                  </a:cubicBezTo>
                  <a:cubicBezTo>
                    <a:pt x="0" y="574"/>
                    <a:pt x="28" y="412"/>
                    <a:pt x="49" y="403"/>
                  </a:cubicBezTo>
                  <a:cubicBezTo>
                    <a:pt x="49" y="403"/>
                    <a:pt x="50" y="235"/>
                    <a:pt x="122" y="173"/>
                  </a:cubicBezTo>
                  <a:cubicBezTo>
                    <a:pt x="122" y="173"/>
                    <a:pt x="96" y="137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2" name="Freeform 289">
              <a:extLst>
                <a:ext uri="{FF2B5EF4-FFF2-40B4-BE49-F238E27FC236}">
                  <a16:creationId xmlns:a16="http://schemas.microsoft.com/office/drawing/2014/main" id="{F1A137EF-EE89-4179-8D84-50D6B916C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3685"/>
              <a:ext cx="231" cy="197"/>
            </a:xfrm>
            <a:custGeom>
              <a:avLst/>
              <a:gdLst>
                <a:gd name="T0" fmla="*/ 0 w 165"/>
                <a:gd name="T1" fmla="*/ 0 h 140"/>
                <a:gd name="T2" fmla="*/ 452 w 165"/>
                <a:gd name="T3" fmla="*/ 245 h 140"/>
                <a:gd name="T4" fmla="*/ 0 w 165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5" h="140">
                  <a:moveTo>
                    <a:pt x="0" y="0"/>
                  </a:moveTo>
                  <a:cubicBezTo>
                    <a:pt x="0" y="0"/>
                    <a:pt x="34" y="140"/>
                    <a:pt x="165" y="88"/>
                  </a:cubicBezTo>
                  <a:cubicBezTo>
                    <a:pt x="165" y="88"/>
                    <a:pt x="54" y="12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3" name="Freeform 290">
              <a:extLst>
                <a:ext uri="{FF2B5EF4-FFF2-40B4-BE49-F238E27FC236}">
                  <a16:creationId xmlns:a16="http://schemas.microsoft.com/office/drawing/2014/main" id="{907B24D8-94A7-4768-A320-BC95DFEB1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3319"/>
              <a:ext cx="198" cy="213"/>
            </a:xfrm>
            <a:custGeom>
              <a:avLst/>
              <a:gdLst>
                <a:gd name="T0" fmla="*/ 390 w 141"/>
                <a:gd name="T1" fmla="*/ 0 h 152"/>
                <a:gd name="T2" fmla="*/ 0 w 141"/>
                <a:gd name="T3" fmla="*/ 418 h 152"/>
                <a:gd name="T4" fmla="*/ 390 w 141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152">
                  <a:moveTo>
                    <a:pt x="141" y="0"/>
                  </a:moveTo>
                  <a:cubicBezTo>
                    <a:pt x="141" y="0"/>
                    <a:pt x="124" y="100"/>
                    <a:pt x="0" y="152"/>
                  </a:cubicBezTo>
                  <a:cubicBezTo>
                    <a:pt x="0" y="152"/>
                    <a:pt x="106" y="100"/>
                    <a:pt x="1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4" name="Freeform 291">
              <a:extLst>
                <a:ext uri="{FF2B5EF4-FFF2-40B4-BE49-F238E27FC236}">
                  <a16:creationId xmlns:a16="http://schemas.microsoft.com/office/drawing/2014/main" id="{4A88A7CF-A717-4A07-A399-4C55034B6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3438"/>
              <a:ext cx="167" cy="146"/>
            </a:xfrm>
            <a:custGeom>
              <a:avLst/>
              <a:gdLst>
                <a:gd name="T0" fmla="*/ 0 w 119"/>
                <a:gd name="T1" fmla="*/ 0 h 104"/>
                <a:gd name="T2" fmla="*/ 328 w 119"/>
                <a:gd name="T3" fmla="*/ 288 h 104"/>
                <a:gd name="T4" fmla="*/ 0 w 119"/>
                <a:gd name="T5" fmla="*/ 0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104">
                  <a:moveTo>
                    <a:pt x="0" y="0"/>
                  </a:moveTo>
                  <a:cubicBezTo>
                    <a:pt x="0" y="0"/>
                    <a:pt x="19" y="87"/>
                    <a:pt x="119" y="104"/>
                  </a:cubicBezTo>
                  <a:cubicBezTo>
                    <a:pt x="119" y="104"/>
                    <a:pt x="29" y="8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5" name="Freeform 292">
              <a:extLst>
                <a:ext uri="{FF2B5EF4-FFF2-40B4-BE49-F238E27FC236}">
                  <a16:creationId xmlns:a16="http://schemas.microsoft.com/office/drawing/2014/main" id="{5962A1E8-339B-432B-84E8-EF3D9AF84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3508"/>
              <a:ext cx="193" cy="305"/>
            </a:xfrm>
            <a:custGeom>
              <a:avLst/>
              <a:gdLst>
                <a:gd name="T0" fmla="*/ 0 w 138"/>
                <a:gd name="T1" fmla="*/ 467 h 217"/>
                <a:gd name="T2" fmla="*/ 266 w 138"/>
                <a:gd name="T3" fmla="*/ 492 h 217"/>
                <a:gd name="T4" fmla="*/ 344 w 138"/>
                <a:gd name="T5" fmla="*/ 0 h 217"/>
                <a:gd name="T6" fmla="*/ 242 w 138"/>
                <a:gd name="T7" fmla="*/ 460 h 217"/>
                <a:gd name="T8" fmla="*/ 0 w 138"/>
                <a:gd name="T9" fmla="*/ 467 h 2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217">
                  <a:moveTo>
                    <a:pt x="0" y="168"/>
                  </a:moveTo>
                  <a:cubicBezTo>
                    <a:pt x="0" y="168"/>
                    <a:pt x="56" y="217"/>
                    <a:pt x="97" y="177"/>
                  </a:cubicBezTo>
                  <a:cubicBezTo>
                    <a:pt x="138" y="137"/>
                    <a:pt x="126" y="0"/>
                    <a:pt x="126" y="0"/>
                  </a:cubicBezTo>
                  <a:cubicBezTo>
                    <a:pt x="126" y="0"/>
                    <a:pt x="129" y="140"/>
                    <a:pt x="89" y="166"/>
                  </a:cubicBezTo>
                  <a:cubicBezTo>
                    <a:pt x="49" y="191"/>
                    <a:pt x="0" y="168"/>
                    <a:pt x="0" y="1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6" name="Freeform 293">
              <a:extLst>
                <a:ext uri="{FF2B5EF4-FFF2-40B4-BE49-F238E27FC236}">
                  <a16:creationId xmlns:a16="http://schemas.microsoft.com/office/drawing/2014/main" id="{4AFFE4F4-BB20-45F4-9303-5BA6171BF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2054"/>
              <a:ext cx="325" cy="1156"/>
            </a:xfrm>
            <a:custGeom>
              <a:avLst/>
              <a:gdLst>
                <a:gd name="T0" fmla="*/ 0 w 232"/>
                <a:gd name="T1" fmla="*/ 0 h 823"/>
                <a:gd name="T2" fmla="*/ 200 w 232"/>
                <a:gd name="T3" fmla="*/ 454 h 823"/>
                <a:gd name="T4" fmla="*/ 451 w 232"/>
                <a:gd name="T5" fmla="*/ 1020 h 823"/>
                <a:gd name="T6" fmla="*/ 562 w 232"/>
                <a:gd name="T7" fmla="*/ 1715 h 823"/>
                <a:gd name="T8" fmla="*/ 618 w 232"/>
                <a:gd name="T9" fmla="*/ 1857 h 823"/>
                <a:gd name="T10" fmla="*/ 637 w 232"/>
                <a:gd name="T11" fmla="*/ 2281 h 823"/>
                <a:gd name="T12" fmla="*/ 525 w 232"/>
                <a:gd name="T13" fmla="*/ 1728 h 823"/>
                <a:gd name="T14" fmla="*/ 523 w 232"/>
                <a:gd name="T15" fmla="*/ 1413 h 823"/>
                <a:gd name="T16" fmla="*/ 181 w 232"/>
                <a:gd name="T17" fmla="*/ 479 h 823"/>
                <a:gd name="T18" fmla="*/ 0 w 232"/>
                <a:gd name="T19" fmla="*/ 0 h 8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2" h="823">
                  <a:moveTo>
                    <a:pt x="0" y="0"/>
                  </a:moveTo>
                  <a:cubicBezTo>
                    <a:pt x="0" y="0"/>
                    <a:pt x="94" y="129"/>
                    <a:pt x="73" y="164"/>
                  </a:cubicBezTo>
                  <a:cubicBezTo>
                    <a:pt x="73" y="164"/>
                    <a:pt x="117" y="150"/>
                    <a:pt x="164" y="368"/>
                  </a:cubicBezTo>
                  <a:cubicBezTo>
                    <a:pt x="211" y="586"/>
                    <a:pt x="223" y="551"/>
                    <a:pt x="204" y="619"/>
                  </a:cubicBezTo>
                  <a:cubicBezTo>
                    <a:pt x="204" y="619"/>
                    <a:pt x="225" y="631"/>
                    <a:pt x="225" y="670"/>
                  </a:cubicBezTo>
                  <a:cubicBezTo>
                    <a:pt x="225" y="710"/>
                    <a:pt x="232" y="823"/>
                    <a:pt x="232" y="823"/>
                  </a:cubicBezTo>
                  <a:cubicBezTo>
                    <a:pt x="232" y="823"/>
                    <a:pt x="231" y="626"/>
                    <a:pt x="191" y="624"/>
                  </a:cubicBezTo>
                  <a:cubicBezTo>
                    <a:pt x="191" y="624"/>
                    <a:pt x="221" y="597"/>
                    <a:pt x="190" y="510"/>
                  </a:cubicBezTo>
                  <a:cubicBezTo>
                    <a:pt x="160" y="424"/>
                    <a:pt x="120" y="169"/>
                    <a:pt x="66" y="173"/>
                  </a:cubicBezTo>
                  <a:cubicBezTo>
                    <a:pt x="66" y="173"/>
                    <a:pt x="71" y="9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7" name="Freeform 294">
              <a:extLst>
                <a:ext uri="{FF2B5EF4-FFF2-40B4-BE49-F238E27FC236}">
                  <a16:creationId xmlns:a16="http://schemas.microsoft.com/office/drawing/2014/main" id="{6D43F6D7-E8C4-4F44-A8FF-D7C40B204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1510"/>
              <a:ext cx="140" cy="125"/>
            </a:xfrm>
            <a:custGeom>
              <a:avLst/>
              <a:gdLst>
                <a:gd name="T0" fmla="*/ 274 w 100"/>
                <a:gd name="T1" fmla="*/ 0 h 89"/>
                <a:gd name="T2" fmla="*/ 0 w 100"/>
                <a:gd name="T3" fmla="*/ 247 h 89"/>
                <a:gd name="T4" fmla="*/ 274 w 100"/>
                <a:gd name="T5" fmla="*/ 0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9">
                  <a:moveTo>
                    <a:pt x="100" y="0"/>
                  </a:moveTo>
                  <a:cubicBezTo>
                    <a:pt x="100" y="0"/>
                    <a:pt x="21" y="63"/>
                    <a:pt x="0" y="89"/>
                  </a:cubicBezTo>
                  <a:cubicBezTo>
                    <a:pt x="0" y="89"/>
                    <a:pt x="98" y="9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8" name="Freeform 295">
              <a:extLst>
                <a:ext uri="{FF2B5EF4-FFF2-40B4-BE49-F238E27FC236}">
                  <a16:creationId xmlns:a16="http://schemas.microsoft.com/office/drawing/2014/main" id="{C1BC67BD-5944-4B0F-AB46-FAB38882D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492"/>
              <a:ext cx="155" cy="153"/>
            </a:xfrm>
            <a:custGeom>
              <a:avLst/>
              <a:gdLst>
                <a:gd name="T0" fmla="*/ 0 w 110"/>
                <a:gd name="T1" fmla="*/ 0 h 109"/>
                <a:gd name="T2" fmla="*/ 307 w 110"/>
                <a:gd name="T3" fmla="*/ 302 h 109"/>
                <a:gd name="T4" fmla="*/ 0 w 110"/>
                <a:gd name="T5" fmla="*/ 0 h 1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109">
                  <a:moveTo>
                    <a:pt x="0" y="0"/>
                  </a:moveTo>
                  <a:cubicBezTo>
                    <a:pt x="0" y="0"/>
                    <a:pt x="90" y="75"/>
                    <a:pt x="110" y="109"/>
                  </a:cubicBezTo>
                  <a:cubicBezTo>
                    <a:pt x="110" y="109"/>
                    <a:pt x="11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9" name="Freeform 296">
              <a:extLst>
                <a:ext uri="{FF2B5EF4-FFF2-40B4-BE49-F238E27FC236}">
                  <a16:creationId xmlns:a16="http://schemas.microsoft.com/office/drawing/2014/main" id="{ADA97264-60C3-49AA-AA81-2CD47792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546"/>
              <a:ext cx="187" cy="184"/>
            </a:xfrm>
            <a:custGeom>
              <a:avLst/>
              <a:gdLst>
                <a:gd name="T0" fmla="*/ 0 w 133"/>
                <a:gd name="T1" fmla="*/ 268 h 131"/>
                <a:gd name="T2" fmla="*/ 150 w 133"/>
                <a:gd name="T3" fmla="*/ 253 h 131"/>
                <a:gd name="T4" fmla="*/ 370 w 133"/>
                <a:gd name="T5" fmla="*/ 0 h 131"/>
                <a:gd name="T6" fmla="*/ 162 w 133"/>
                <a:gd name="T7" fmla="*/ 258 h 131"/>
                <a:gd name="T8" fmla="*/ 0 w 133"/>
                <a:gd name="T9" fmla="*/ 268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1">
                  <a:moveTo>
                    <a:pt x="0" y="97"/>
                  </a:moveTo>
                  <a:cubicBezTo>
                    <a:pt x="0" y="97"/>
                    <a:pt x="34" y="131"/>
                    <a:pt x="54" y="91"/>
                  </a:cubicBezTo>
                  <a:cubicBezTo>
                    <a:pt x="74" y="50"/>
                    <a:pt x="133" y="0"/>
                    <a:pt x="133" y="0"/>
                  </a:cubicBezTo>
                  <a:cubicBezTo>
                    <a:pt x="133" y="0"/>
                    <a:pt x="69" y="61"/>
                    <a:pt x="58" y="93"/>
                  </a:cubicBezTo>
                  <a:cubicBezTo>
                    <a:pt x="48" y="125"/>
                    <a:pt x="19" y="120"/>
                    <a:pt x="0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0" name="Freeform 297">
              <a:extLst>
                <a:ext uri="{FF2B5EF4-FFF2-40B4-BE49-F238E27FC236}">
                  <a16:creationId xmlns:a16="http://schemas.microsoft.com/office/drawing/2014/main" id="{CC692187-E537-4C56-8324-6B01B2155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316"/>
              <a:ext cx="83" cy="121"/>
            </a:xfrm>
            <a:custGeom>
              <a:avLst/>
              <a:gdLst>
                <a:gd name="T0" fmla="*/ 122 w 59"/>
                <a:gd name="T1" fmla="*/ 0 h 86"/>
                <a:gd name="T2" fmla="*/ 0 w 59"/>
                <a:gd name="T3" fmla="*/ 239 h 86"/>
                <a:gd name="T4" fmla="*/ 165 w 59"/>
                <a:gd name="T5" fmla="*/ 20 h 86"/>
                <a:gd name="T6" fmla="*/ 122 w 5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86">
                  <a:moveTo>
                    <a:pt x="44" y="0"/>
                  </a:moveTo>
                  <a:cubicBezTo>
                    <a:pt x="44" y="0"/>
                    <a:pt x="47" y="54"/>
                    <a:pt x="0" y="86"/>
                  </a:cubicBezTo>
                  <a:cubicBezTo>
                    <a:pt x="0" y="86"/>
                    <a:pt x="55" y="71"/>
                    <a:pt x="59" y="7"/>
                  </a:cubicBezTo>
                  <a:cubicBezTo>
                    <a:pt x="59" y="7"/>
                    <a:pt x="47" y="5"/>
                    <a:pt x="44" y="0"/>
                  </a:cubicBezTo>
                  <a:close/>
                </a:path>
              </a:pathLst>
            </a:custGeom>
            <a:solidFill>
              <a:srgbClr val="B4D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1" name="Freeform 298">
              <a:extLst>
                <a:ext uri="{FF2B5EF4-FFF2-40B4-BE49-F238E27FC236}">
                  <a16:creationId xmlns:a16="http://schemas.microsoft.com/office/drawing/2014/main" id="{7938F3B0-FD95-4A98-90C2-F95AFCCC4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1319"/>
              <a:ext cx="55" cy="109"/>
            </a:xfrm>
            <a:custGeom>
              <a:avLst/>
              <a:gdLst>
                <a:gd name="T0" fmla="*/ 103 w 39"/>
                <a:gd name="T1" fmla="*/ 0 h 78"/>
                <a:gd name="T2" fmla="*/ 0 w 39"/>
                <a:gd name="T3" fmla="*/ 212 h 78"/>
                <a:gd name="T4" fmla="*/ 103 w 39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78">
                  <a:moveTo>
                    <a:pt x="37" y="0"/>
                  </a:moveTo>
                  <a:cubicBezTo>
                    <a:pt x="37" y="0"/>
                    <a:pt x="37" y="50"/>
                    <a:pt x="0" y="78"/>
                  </a:cubicBezTo>
                  <a:cubicBezTo>
                    <a:pt x="0" y="78"/>
                    <a:pt x="39" y="57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2" name="Freeform 299">
              <a:extLst>
                <a:ext uri="{FF2B5EF4-FFF2-40B4-BE49-F238E27FC236}">
                  <a16:creationId xmlns:a16="http://schemas.microsoft.com/office/drawing/2014/main" id="{3CAA72AB-83F3-4026-B536-CB9638F87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299"/>
              <a:ext cx="52" cy="51"/>
            </a:xfrm>
            <a:custGeom>
              <a:avLst/>
              <a:gdLst>
                <a:gd name="T0" fmla="*/ 87 w 37"/>
                <a:gd name="T1" fmla="*/ 0 h 36"/>
                <a:gd name="T2" fmla="*/ 0 w 37"/>
                <a:gd name="T3" fmla="*/ 102 h 36"/>
                <a:gd name="T4" fmla="*/ 103 w 37"/>
                <a:gd name="T5" fmla="*/ 6 h 36"/>
                <a:gd name="T6" fmla="*/ 87 w 37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6">
                  <a:moveTo>
                    <a:pt x="31" y="0"/>
                  </a:moveTo>
                  <a:cubicBezTo>
                    <a:pt x="31" y="0"/>
                    <a:pt x="30" y="24"/>
                    <a:pt x="0" y="36"/>
                  </a:cubicBezTo>
                  <a:cubicBezTo>
                    <a:pt x="0" y="36"/>
                    <a:pt x="34" y="30"/>
                    <a:pt x="37" y="2"/>
                  </a:cubicBezTo>
                  <a:cubicBezTo>
                    <a:pt x="37" y="2"/>
                    <a:pt x="31" y="2"/>
                    <a:pt x="31" y="0"/>
                  </a:cubicBezTo>
                  <a:close/>
                </a:path>
              </a:pathLst>
            </a:custGeom>
            <a:solidFill>
              <a:srgbClr val="B4D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3" name="Freeform 300">
              <a:extLst>
                <a:ext uri="{FF2B5EF4-FFF2-40B4-BE49-F238E27FC236}">
                  <a16:creationId xmlns:a16="http://schemas.microsoft.com/office/drawing/2014/main" id="{EB61687E-480B-4D48-B457-E7505A728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301"/>
              <a:ext cx="28" cy="42"/>
            </a:xfrm>
            <a:custGeom>
              <a:avLst/>
              <a:gdLst>
                <a:gd name="T0" fmla="*/ 55 w 20"/>
                <a:gd name="T1" fmla="*/ 0 h 30"/>
                <a:gd name="T2" fmla="*/ 0 w 20"/>
                <a:gd name="T3" fmla="*/ 83 h 30"/>
                <a:gd name="T4" fmla="*/ 55 w 2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0">
                  <a:moveTo>
                    <a:pt x="20" y="0"/>
                  </a:moveTo>
                  <a:cubicBezTo>
                    <a:pt x="20" y="0"/>
                    <a:pt x="16" y="21"/>
                    <a:pt x="0" y="30"/>
                  </a:cubicBezTo>
                  <a:cubicBezTo>
                    <a:pt x="0" y="30"/>
                    <a:pt x="17" y="24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4" name="Freeform 301">
              <a:extLst>
                <a:ext uri="{FF2B5EF4-FFF2-40B4-BE49-F238E27FC236}">
                  <a16:creationId xmlns:a16="http://schemas.microsoft.com/office/drawing/2014/main" id="{9B8A72F3-567F-4B8B-BAB9-954087C11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445"/>
              <a:ext cx="594" cy="308"/>
            </a:xfrm>
            <a:custGeom>
              <a:avLst/>
              <a:gdLst>
                <a:gd name="T0" fmla="*/ 0 w 424"/>
                <a:gd name="T1" fmla="*/ 609 h 219"/>
                <a:gd name="T2" fmla="*/ 446 w 424"/>
                <a:gd name="T3" fmla="*/ 218 h 219"/>
                <a:gd name="T4" fmla="*/ 1166 w 424"/>
                <a:gd name="T5" fmla="*/ 0 h 219"/>
                <a:gd name="T6" fmla="*/ 434 w 424"/>
                <a:gd name="T7" fmla="*/ 198 h 219"/>
                <a:gd name="T8" fmla="*/ 0 w 424"/>
                <a:gd name="T9" fmla="*/ 609 h 2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4" h="219">
                  <a:moveTo>
                    <a:pt x="0" y="219"/>
                  </a:moveTo>
                  <a:cubicBezTo>
                    <a:pt x="0" y="219"/>
                    <a:pt x="45" y="133"/>
                    <a:pt x="162" y="78"/>
                  </a:cubicBezTo>
                  <a:cubicBezTo>
                    <a:pt x="278" y="22"/>
                    <a:pt x="347" y="5"/>
                    <a:pt x="424" y="0"/>
                  </a:cubicBezTo>
                  <a:cubicBezTo>
                    <a:pt x="424" y="0"/>
                    <a:pt x="276" y="3"/>
                    <a:pt x="158" y="71"/>
                  </a:cubicBezTo>
                  <a:cubicBezTo>
                    <a:pt x="40" y="140"/>
                    <a:pt x="0" y="219"/>
                    <a:pt x="0" y="219"/>
                  </a:cubicBezTo>
                  <a:close/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5" name="Freeform 302">
              <a:extLst>
                <a:ext uri="{FF2B5EF4-FFF2-40B4-BE49-F238E27FC236}">
                  <a16:creationId xmlns:a16="http://schemas.microsoft.com/office/drawing/2014/main" id="{A25EB3F0-B49D-4213-8925-165F273B9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691"/>
              <a:ext cx="97" cy="502"/>
            </a:xfrm>
            <a:custGeom>
              <a:avLst/>
              <a:gdLst>
                <a:gd name="T0" fmla="*/ 150 w 69"/>
                <a:gd name="T1" fmla="*/ 987 h 358"/>
                <a:gd name="T2" fmla="*/ 0 w 69"/>
                <a:gd name="T3" fmla="*/ 0 h 358"/>
                <a:gd name="T4" fmla="*/ 191 w 69"/>
                <a:gd name="T5" fmla="*/ 958 h 358"/>
                <a:gd name="T6" fmla="*/ 150 w 69"/>
                <a:gd name="T7" fmla="*/ 987 h 3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358">
                  <a:moveTo>
                    <a:pt x="54" y="358"/>
                  </a:moveTo>
                  <a:cubicBezTo>
                    <a:pt x="54" y="358"/>
                    <a:pt x="52" y="102"/>
                    <a:pt x="0" y="0"/>
                  </a:cubicBezTo>
                  <a:cubicBezTo>
                    <a:pt x="0" y="0"/>
                    <a:pt x="69" y="116"/>
                    <a:pt x="69" y="347"/>
                  </a:cubicBezTo>
                  <a:lnTo>
                    <a:pt x="54" y="358"/>
                  </a:lnTo>
                  <a:close/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6" name="Freeform 303">
              <a:extLst>
                <a:ext uri="{FF2B5EF4-FFF2-40B4-BE49-F238E27FC236}">
                  <a16:creationId xmlns:a16="http://schemas.microsoft.com/office/drawing/2014/main" id="{FE0E9087-8D5D-480C-A7AA-D8F8009AC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1274"/>
              <a:ext cx="56" cy="66"/>
            </a:xfrm>
            <a:custGeom>
              <a:avLst/>
              <a:gdLst>
                <a:gd name="T0" fmla="*/ 0 w 40"/>
                <a:gd name="T1" fmla="*/ 8 h 47"/>
                <a:gd name="T2" fmla="*/ 20 w 40"/>
                <a:gd name="T3" fmla="*/ 0 h 47"/>
                <a:gd name="T4" fmla="*/ 109 w 40"/>
                <a:gd name="T5" fmla="*/ 131 h 47"/>
                <a:gd name="T6" fmla="*/ 0 w 40"/>
                <a:gd name="T7" fmla="*/ 8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7">
                  <a:moveTo>
                    <a:pt x="0" y="3"/>
                  </a:moveTo>
                  <a:cubicBezTo>
                    <a:pt x="0" y="3"/>
                    <a:pt x="6" y="2"/>
                    <a:pt x="7" y="0"/>
                  </a:cubicBezTo>
                  <a:cubicBezTo>
                    <a:pt x="7" y="0"/>
                    <a:pt x="29" y="42"/>
                    <a:pt x="40" y="47"/>
                  </a:cubicBezTo>
                  <a:cubicBezTo>
                    <a:pt x="40" y="47"/>
                    <a:pt x="6" y="18"/>
                    <a:pt x="0" y="3"/>
                  </a:cubicBezTo>
                  <a:close/>
                </a:path>
              </a:pathLst>
            </a:custGeom>
            <a:solidFill>
              <a:srgbClr val="B4D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7" name="Freeform 304">
              <a:extLst>
                <a:ext uri="{FF2B5EF4-FFF2-40B4-BE49-F238E27FC236}">
                  <a16:creationId xmlns:a16="http://schemas.microsoft.com/office/drawing/2014/main" id="{50687107-8C0A-42B6-9D9B-029A448D8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1266"/>
              <a:ext cx="38" cy="105"/>
            </a:xfrm>
            <a:custGeom>
              <a:avLst/>
              <a:gdLst>
                <a:gd name="T0" fmla="*/ 0 w 27"/>
                <a:gd name="T1" fmla="*/ 11 h 75"/>
                <a:gd name="T2" fmla="*/ 42 w 27"/>
                <a:gd name="T3" fmla="*/ 0 h 75"/>
                <a:gd name="T4" fmla="*/ 75 w 27"/>
                <a:gd name="T5" fmla="*/ 206 h 75"/>
                <a:gd name="T6" fmla="*/ 0 w 27"/>
                <a:gd name="T7" fmla="*/ 11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75">
                  <a:moveTo>
                    <a:pt x="0" y="4"/>
                  </a:moveTo>
                  <a:cubicBezTo>
                    <a:pt x="0" y="4"/>
                    <a:pt x="11" y="4"/>
                    <a:pt x="15" y="0"/>
                  </a:cubicBezTo>
                  <a:cubicBezTo>
                    <a:pt x="15" y="0"/>
                    <a:pt x="19" y="54"/>
                    <a:pt x="27" y="75"/>
                  </a:cubicBezTo>
                  <a:cubicBezTo>
                    <a:pt x="27" y="75"/>
                    <a:pt x="15" y="12"/>
                    <a:pt x="0" y="4"/>
                  </a:cubicBezTo>
                  <a:close/>
                </a:path>
              </a:pathLst>
            </a:custGeom>
            <a:solidFill>
              <a:srgbClr val="B4D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8" name="Freeform 305">
              <a:extLst>
                <a:ext uri="{FF2B5EF4-FFF2-40B4-BE49-F238E27FC236}">
                  <a16:creationId xmlns:a16="http://schemas.microsoft.com/office/drawing/2014/main" id="{5D42E0E1-BEAA-4311-A657-39B8B86DD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275"/>
              <a:ext cx="28" cy="47"/>
            </a:xfrm>
            <a:custGeom>
              <a:avLst/>
              <a:gdLst>
                <a:gd name="T0" fmla="*/ 0 w 20"/>
                <a:gd name="T1" fmla="*/ 0 h 33"/>
                <a:gd name="T2" fmla="*/ 55 w 20"/>
                <a:gd name="T3" fmla="*/ 95 h 33"/>
                <a:gd name="T4" fmla="*/ 0 w 20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cubicBezTo>
                    <a:pt x="0" y="0"/>
                    <a:pt x="15" y="29"/>
                    <a:pt x="20" y="33"/>
                  </a:cubicBezTo>
                  <a:cubicBezTo>
                    <a:pt x="20" y="33"/>
                    <a:pt x="5" y="1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9" name="Freeform 306">
              <a:extLst>
                <a:ext uri="{FF2B5EF4-FFF2-40B4-BE49-F238E27FC236}">
                  <a16:creationId xmlns:a16="http://schemas.microsoft.com/office/drawing/2014/main" id="{D259E2DB-2786-4410-9909-39D151EE7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1268"/>
              <a:ext cx="9" cy="57"/>
            </a:xfrm>
            <a:custGeom>
              <a:avLst/>
              <a:gdLst>
                <a:gd name="T0" fmla="*/ 5 w 6"/>
                <a:gd name="T1" fmla="*/ 0 h 40"/>
                <a:gd name="T2" fmla="*/ 21 w 6"/>
                <a:gd name="T3" fmla="*/ 115 h 40"/>
                <a:gd name="T4" fmla="*/ 5 w 6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0">
                  <a:moveTo>
                    <a:pt x="1" y="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0" name="Freeform 307">
              <a:extLst>
                <a:ext uri="{FF2B5EF4-FFF2-40B4-BE49-F238E27FC236}">
                  <a16:creationId xmlns:a16="http://schemas.microsoft.com/office/drawing/2014/main" id="{82F44824-07D2-41EA-B7B3-818E32DA8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1796"/>
              <a:ext cx="239" cy="148"/>
            </a:xfrm>
            <a:custGeom>
              <a:avLst/>
              <a:gdLst>
                <a:gd name="T0" fmla="*/ 21 w 171"/>
                <a:gd name="T1" fmla="*/ 295 h 105"/>
                <a:gd name="T2" fmla="*/ 211 w 171"/>
                <a:gd name="T3" fmla="*/ 32 h 105"/>
                <a:gd name="T4" fmla="*/ 467 w 171"/>
                <a:gd name="T5" fmla="*/ 159 h 105"/>
                <a:gd name="T6" fmla="*/ 205 w 171"/>
                <a:gd name="T7" fmla="*/ 6 h 105"/>
                <a:gd name="T8" fmla="*/ 21 w 171"/>
                <a:gd name="T9" fmla="*/ 29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105">
                  <a:moveTo>
                    <a:pt x="8" y="105"/>
                  </a:moveTo>
                  <a:cubicBezTo>
                    <a:pt x="8" y="105"/>
                    <a:pt x="3" y="16"/>
                    <a:pt x="77" y="11"/>
                  </a:cubicBezTo>
                  <a:cubicBezTo>
                    <a:pt x="151" y="5"/>
                    <a:pt x="171" y="57"/>
                    <a:pt x="171" y="57"/>
                  </a:cubicBezTo>
                  <a:cubicBezTo>
                    <a:pt x="171" y="57"/>
                    <a:pt x="170" y="0"/>
                    <a:pt x="75" y="2"/>
                  </a:cubicBezTo>
                  <a:cubicBezTo>
                    <a:pt x="0" y="3"/>
                    <a:pt x="8" y="105"/>
                    <a:pt x="8" y="105"/>
                  </a:cubicBez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1" name="Freeform 308">
              <a:extLst>
                <a:ext uri="{FF2B5EF4-FFF2-40B4-BE49-F238E27FC236}">
                  <a16:creationId xmlns:a16="http://schemas.microsoft.com/office/drawing/2014/main" id="{8274249B-D7F4-4BB2-B557-EF11E1BD3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015"/>
              <a:ext cx="226" cy="145"/>
            </a:xfrm>
            <a:custGeom>
              <a:avLst/>
              <a:gdLst>
                <a:gd name="T0" fmla="*/ 445 w 161"/>
                <a:gd name="T1" fmla="*/ 62 h 103"/>
                <a:gd name="T2" fmla="*/ 341 w 161"/>
                <a:gd name="T3" fmla="*/ 287 h 103"/>
                <a:gd name="T4" fmla="*/ 215 w 161"/>
                <a:gd name="T5" fmla="*/ 252 h 103"/>
                <a:gd name="T6" fmla="*/ 87 w 161"/>
                <a:gd name="T7" fmla="*/ 206 h 103"/>
                <a:gd name="T8" fmla="*/ 0 w 161"/>
                <a:gd name="T9" fmla="*/ 20 h 103"/>
                <a:gd name="T10" fmla="*/ 225 w 161"/>
                <a:gd name="T11" fmla="*/ 97 h 103"/>
                <a:gd name="T12" fmla="*/ 379 w 161"/>
                <a:gd name="T13" fmla="*/ 0 h 103"/>
                <a:gd name="T14" fmla="*/ 445 w 161"/>
                <a:gd name="T15" fmla="*/ 62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1" h="103">
                  <a:moveTo>
                    <a:pt x="161" y="22"/>
                  </a:moveTo>
                  <a:cubicBezTo>
                    <a:pt x="123" y="103"/>
                    <a:pt x="123" y="103"/>
                    <a:pt x="123" y="103"/>
                  </a:cubicBezTo>
                  <a:cubicBezTo>
                    <a:pt x="123" y="103"/>
                    <a:pt x="102" y="103"/>
                    <a:pt x="78" y="90"/>
                  </a:cubicBezTo>
                  <a:cubicBezTo>
                    <a:pt x="57" y="80"/>
                    <a:pt x="54" y="77"/>
                    <a:pt x="31" y="74"/>
                  </a:cubicBezTo>
                  <a:cubicBezTo>
                    <a:pt x="31" y="74"/>
                    <a:pt x="9" y="51"/>
                    <a:pt x="0" y="7"/>
                  </a:cubicBezTo>
                  <a:cubicBezTo>
                    <a:pt x="0" y="7"/>
                    <a:pt x="27" y="49"/>
                    <a:pt x="81" y="35"/>
                  </a:cubicBezTo>
                  <a:cubicBezTo>
                    <a:pt x="135" y="22"/>
                    <a:pt x="137" y="0"/>
                    <a:pt x="137" y="0"/>
                  </a:cubicBezTo>
                  <a:cubicBezTo>
                    <a:pt x="137" y="0"/>
                    <a:pt x="152" y="19"/>
                    <a:pt x="161" y="22"/>
                  </a:cubicBez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2" name="Freeform 309">
              <a:extLst>
                <a:ext uri="{FF2B5EF4-FFF2-40B4-BE49-F238E27FC236}">
                  <a16:creationId xmlns:a16="http://schemas.microsoft.com/office/drawing/2014/main" id="{99C85C8A-7BBC-4C4F-B92B-0DE3026AD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768"/>
              <a:ext cx="34" cy="97"/>
            </a:xfrm>
            <a:custGeom>
              <a:avLst/>
              <a:gdLst>
                <a:gd name="T0" fmla="*/ 23 w 24"/>
                <a:gd name="T1" fmla="*/ 0 h 69"/>
                <a:gd name="T2" fmla="*/ 47 w 24"/>
                <a:gd name="T3" fmla="*/ 82 h 69"/>
                <a:gd name="T4" fmla="*/ 0 w 24"/>
                <a:gd name="T5" fmla="*/ 191 h 69"/>
                <a:gd name="T6" fmla="*/ 68 w 24"/>
                <a:gd name="T7" fmla="*/ 83 h 69"/>
                <a:gd name="T8" fmla="*/ 23 w 24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9">
                  <a:moveTo>
                    <a:pt x="8" y="0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3" y="54"/>
                    <a:pt x="0" y="6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14" y="4"/>
                    <a:pt x="8" y="0"/>
                  </a:cubicBez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3" name="Freeform 310">
              <a:extLst>
                <a:ext uri="{FF2B5EF4-FFF2-40B4-BE49-F238E27FC236}">
                  <a16:creationId xmlns:a16="http://schemas.microsoft.com/office/drawing/2014/main" id="{060DE62D-DE06-48FB-9933-194E2CD4A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601"/>
              <a:ext cx="34" cy="52"/>
            </a:xfrm>
            <a:custGeom>
              <a:avLst/>
              <a:gdLst>
                <a:gd name="T0" fmla="*/ 14 w 24"/>
                <a:gd name="T1" fmla="*/ 103 h 37"/>
                <a:gd name="T2" fmla="*/ 68 w 24"/>
                <a:gd name="T3" fmla="*/ 0 h 37"/>
                <a:gd name="T4" fmla="*/ 13 w 24"/>
                <a:gd name="T5" fmla="*/ 6 h 37"/>
                <a:gd name="T6" fmla="*/ 14 w 24"/>
                <a:gd name="T7" fmla="*/ 103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7">
                  <a:moveTo>
                    <a:pt x="5" y="37"/>
                  </a:moveTo>
                  <a:cubicBezTo>
                    <a:pt x="5" y="37"/>
                    <a:pt x="18" y="30"/>
                    <a:pt x="24" y="0"/>
                  </a:cubicBezTo>
                  <a:cubicBezTo>
                    <a:pt x="24" y="0"/>
                    <a:pt x="7" y="13"/>
                    <a:pt x="4" y="2"/>
                  </a:cubicBezTo>
                  <a:cubicBezTo>
                    <a:pt x="4" y="2"/>
                    <a:pt x="0" y="20"/>
                    <a:pt x="5" y="37"/>
                  </a:cubicBez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4" name="Freeform 311">
              <a:extLst>
                <a:ext uri="{FF2B5EF4-FFF2-40B4-BE49-F238E27FC236}">
                  <a16:creationId xmlns:a16="http://schemas.microsoft.com/office/drawing/2014/main" id="{F2CE073B-31A3-4EAE-8D30-524236649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667"/>
              <a:ext cx="88" cy="97"/>
            </a:xfrm>
            <a:custGeom>
              <a:avLst/>
              <a:gdLst>
                <a:gd name="T0" fmla="*/ 0 w 63"/>
                <a:gd name="T1" fmla="*/ 191 h 69"/>
                <a:gd name="T2" fmla="*/ 142 w 63"/>
                <a:gd name="T3" fmla="*/ 0 h 69"/>
                <a:gd name="T4" fmla="*/ 172 w 63"/>
                <a:gd name="T5" fmla="*/ 69 h 69"/>
                <a:gd name="T6" fmla="*/ 0 w 63"/>
                <a:gd name="T7" fmla="*/ 191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69">
                  <a:moveTo>
                    <a:pt x="0" y="69"/>
                  </a:moveTo>
                  <a:cubicBezTo>
                    <a:pt x="0" y="69"/>
                    <a:pt x="23" y="25"/>
                    <a:pt x="52" y="0"/>
                  </a:cubicBezTo>
                  <a:cubicBezTo>
                    <a:pt x="52" y="0"/>
                    <a:pt x="60" y="14"/>
                    <a:pt x="63" y="25"/>
                  </a:cubicBezTo>
                  <a:cubicBezTo>
                    <a:pt x="63" y="25"/>
                    <a:pt x="29" y="17"/>
                    <a:pt x="0" y="69"/>
                  </a:cubicBez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5" name="Freeform 312">
              <a:extLst>
                <a:ext uri="{FF2B5EF4-FFF2-40B4-BE49-F238E27FC236}">
                  <a16:creationId xmlns:a16="http://schemas.microsoft.com/office/drawing/2014/main" id="{86F601A8-3B58-46A8-8EE4-BEF4B94DB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1539"/>
              <a:ext cx="87" cy="68"/>
            </a:xfrm>
            <a:custGeom>
              <a:avLst/>
              <a:gdLst>
                <a:gd name="T0" fmla="*/ 15 w 62"/>
                <a:gd name="T1" fmla="*/ 77 h 48"/>
                <a:gd name="T2" fmla="*/ 171 w 62"/>
                <a:gd name="T3" fmla="*/ 0 h 48"/>
                <a:gd name="T4" fmla="*/ 170 w 62"/>
                <a:gd name="T5" fmla="*/ 68 h 48"/>
                <a:gd name="T6" fmla="*/ 0 w 62"/>
                <a:gd name="T7" fmla="*/ 136 h 48"/>
                <a:gd name="T8" fmla="*/ 15 w 62"/>
                <a:gd name="T9" fmla="*/ 77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8">
                  <a:moveTo>
                    <a:pt x="6" y="27"/>
                  </a:moveTo>
                  <a:cubicBezTo>
                    <a:pt x="6" y="27"/>
                    <a:pt x="49" y="4"/>
                    <a:pt x="62" y="0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4"/>
                    <a:pt x="25" y="10"/>
                    <a:pt x="0" y="48"/>
                  </a:cubicBezTo>
                  <a:lnTo>
                    <a:pt x="6" y="27"/>
                  </a:ln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6" name="Freeform 313">
              <a:extLst>
                <a:ext uri="{FF2B5EF4-FFF2-40B4-BE49-F238E27FC236}">
                  <a16:creationId xmlns:a16="http://schemas.microsoft.com/office/drawing/2014/main" id="{59E02EFC-ACC9-4B67-8632-0BD602FBF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479"/>
              <a:ext cx="26" cy="24"/>
            </a:xfrm>
            <a:custGeom>
              <a:avLst/>
              <a:gdLst>
                <a:gd name="T0" fmla="*/ 0 w 18"/>
                <a:gd name="T1" fmla="*/ 20 h 17"/>
                <a:gd name="T2" fmla="*/ 55 w 18"/>
                <a:gd name="T3" fmla="*/ 0 h 17"/>
                <a:gd name="T4" fmla="*/ 48 w 18"/>
                <a:gd name="T5" fmla="*/ 28 h 17"/>
                <a:gd name="T6" fmla="*/ 1 w 18"/>
                <a:gd name="T7" fmla="*/ 48 h 17"/>
                <a:gd name="T8" fmla="*/ 0 w 18"/>
                <a:gd name="T9" fmla="*/ 2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0" y="7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5" y="8"/>
                    <a:pt x="16" y="10"/>
                  </a:cubicBezTo>
                  <a:cubicBezTo>
                    <a:pt x="16" y="10"/>
                    <a:pt x="2" y="4"/>
                    <a:pt x="1" y="17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7" name="Freeform 314">
              <a:extLst>
                <a:ext uri="{FF2B5EF4-FFF2-40B4-BE49-F238E27FC236}">
                  <a16:creationId xmlns:a16="http://schemas.microsoft.com/office/drawing/2014/main" id="{9313FE8A-6E71-4676-AEEB-BF3925BAB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354"/>
              <a:ext cx="262" cy="296"/>
            </a:xfrm>
            <a:custGeom>
              <a:avLst/>
              <a:gdLst>
                <a:gd name="T0" fmla="*/ 0 w 187"/>
                <a:gd name="T1" fmla="*/ 0 h 211"/>
                <a:gd name="T2" fmla="*/ 495 w 187"/>
                <a:gd name="T3" fmla="*/ 582 h 211"/>
                <a:gd name="T4" fmla="*/ 514 w 187"/>
                <a:gd name="T5" fmla="*/ 553 h 211"/>
                <a:gd name="T6" fmla="*/ 0 w 187"/>
                <a:gd name="T7" fmla="*/ 0 h 2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7" h="211">
                  <a:moveTo>
                    <a:pt x="0" y="0"/>
                  </a:moveTo>
                  <a:cubicBezTo>
                    <a:pt x="0" y="0"/>
                    <a:pt x="119" y="76"/>
                    <a:pt x="180" y="211"/>
                  </a:cubicBezTo>
                  <a:cubicBezTo>
                    <a:pt x="187" y="200"/>
                    <a:pt x="187" y="200"/>
                    <a:pt x="187" y="200"/>
                  </a:cubicBezTo>
                  <a:cubicBezTo>
                    <a:pt x="187" y="200"/>
                    <a:pt x="141" y="97"/>
                    <a:pt x="0" y="0"/>
                  </a:cubicBez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8" name="Freeform 315">
              <a:extLst>
                <a:ext uri="{FF2B5EF4-FFF2-40B4-BE49-F238E27FC236}">
                  <a16:creationId xmlns:a16="http://schemas.microsoft.com/office/drawing/2014/main" id="{DDC5CE39-D60D-475D-8674-2CCF47DC9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012"/>
              <a:ext cx="165" cy="85"/>
            </a:xfrm>
            <a:custGeom>
              <a:avLst/>
              <a:gdLst>
                <a:gd name="T0" fmla="*/ 0 w 118"/>
                <a:gd name="T1" fmla="*/ 96 h 60"/>
                <a:gd name="T2" fmla="*/ 137 w 118"/>
                <a:gd name="T3" fmla="*/ 170 h 60"/>
                <a:gd name="T4" fmla="*/ 323 w 118"/>
                <a:gd name="T5" fmla="*/ 0 h 60"/>
                <a:gd name="T6" fmla="*/ 152 w 118"/>
                <a:gd name="T7" fmla="*/ 105 h 60"/>
                <a:gd name="T8" fmla="*/ 0 w 118"/>
                <a:gd name="T9" fmla="*/ 96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60">
                  <a:moveTo>
                    <a:pt x="0" y="34"/>
                  </a:moveTo>
                  <a:cubicBezTo>
                    <a:pt x="0" y="34"/>
                    <a:pt x="41" y="51"/>
                    <a:pt x="50" y="60"/>
                  </a:cubicBezTo>
                  <a:cubicBezTo>
                    <a:pt x="50" y="60"/>
                    <a:pt x="100" y="11"/>
                    <a:pt x="118" y="0"/>
                  </a:cubicBezTo>
                  <a:cubicBezTo>
                    <a:pt x="118" y="0"/>
                    <a:pt x="70" y="29"/>
                    <a:pt x="56" y="37"/>
                  </a:cubicBezTo>
                  <a:cubicBezTo>
                    <a:pt x="42" y="44"/>
                    <a:pt x="17" y="39"/>
                    <a:pt x="0" y="34"/>
                  </a:cubicBez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9" name="Freeform 316">
              <a:extLst>
                <a:ext uri="{FF2B5EF4-FFF2-40B4-BE49-F238E27FC236}">
                  <a16:creationId xmlns:a16="http://schemas.microsoft.com/office/drawing/2014/main" id="{6613BA79-696F-4FE2-8EF2-D9BDF9EC2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2188"/>
              <a:ext cx="106" cy="52"/>
            </a:xfrm>
            <a:custGeom>
              <a:avLst/>
              <a:gdLst>
                <a:gd name="T0" fmla="*/ 0 w 76"/>
                <a:gd name="T1" fmla="*/ 0 h 37"/>
                <a:gd name="T2" fmla="*/ 21 w 76"/>
                <a:gd name="T3" fmla="*/ 103 h 37"/>
                <a:gd name="T4" fmla="*/ 206 w 76"/>
                <a:gd name="T5" fmla="*/ 39 h 37"/>
                <a:gd name="T6" fmla="*/ 54 w 76"/>
                <a:gd name="T7" fmla="*/ 55 h 37"/>
                <a:gd name="T8" fmla="*/ 0 w 76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37">
                  <a:moveTo>
                    <a:pt x="0" y="0"/>
                  </a:moveTo>
                  <a:cubicBezTo>
                    <a:pt x="0" y="0"/>
                    <a:pt x="10" y="29"/>
                    <a:pt x="8" y="37"/>
                  </a:cubicBezTo>
                  <a:cubicBezTo>
                    <a:pt x="8" y="37"/>
                    <a:pt x="40" y="19"/>
                    <a:pt x="76" y="14"/>
                  </a:cubicBezTo>
                  <a:cubicBezTo>
                    <a:pt x="76" y="14"/>
                    <a:pt x="25" y="21"/>
                    <a:pt x="20" y="20"/>
                  </a:cubicBezTo>
                  <a:cubicBezTo>
                    <a:pt x="15" y="19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0" name="Freeform 317">
              <a:extLst>
                <a:ext uri="{FF2B5EF4-FFF2-40B4-BE49-F238E27FC236}">
                  <a16:creationId xmlns:a16="http://schemas.microsoft.com/office/drawing/2014/main" id="{E217862C-0617-4501-84CA-3289E9D6C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1991"/>
              <a:ext cx="25" cy="14"/>
            </a:xfrm>
            <a:custGeom>
              <a:avLst/>
              <a:gdLst>
                <a:gd name="T0" fmla="*/ 49 w 18"/>
                <a:gd name="T1" fmla="*/ 0 h 10"/>
                <a:gd name="T2" fmla="*/ 0 w 18"/>
                <a:gd name="T3" fmla="*/ 2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18" y="0"/>
                  </a:moveTo>
                  <a:cubicBezTo>
                    <a:pt x="18" y="0"/>
                    <a:pt x="3" y="7"/>
                    <a:pt x="0" y="1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1" name="Freeform 318">
              <a:extLst>
                <a:ext uri="{FF2B5EF4-FFF2-40B4-BE49-F238E27FC236}">
                  <a16:creationId xmlns:a16="http://schemas.microsoft.com/office/drawing/2014/main" id="{61CD10BB-0755-425D-93D7-2402071D5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2710"/>
              <a:ext cx="21" cy="35"/>
            </a:xfrm>
            <a:custGeom>
              <a:avLst/>
              <a:gdLst>
                <a:gd name="T0" fmla="*/ 41 w 15"/>
                <a:gd name="T1" fmla="*/ 0 h 25"/>
                <a:gd name="T2" fmla="*/ 0 w 15"/>
                <a:gd name="T3" fmla="*/ 69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5">
                  <a:moveTo>
                    <a:pt x="15" y="0"/>
                  </a:moveTo>
                  <a:cubicBezTo>
                    <a:pt x="15" y="0"/>
                    <a:pt x="2" y="19"/>
                    <a:pt x="0" y="2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2" name="Line 319">
              <a:extLst>
                <a:ext uri="{FF2B5EF4-FFF2-40B4-BE49-F238E27FC236}">
                  <a16:creationId xmlns:a16="http://schemas.microsoft.com/office/drawing/2014/main" id="{C7A5B996-7218-4B91-82FB-799420010B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1" y="2758"/>
              <a:ext cx="12" cy="18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3" name="Freeform 320">
              <a:extLst>
                <a:ext uri="{FF2B5EF4-FFF2-40B4-BE49-F238E27FC236}">
                  <a16:creationId xmlns:a16="http://schemas.microsoft.com/office/drawing/2014/main" id="{5743A2F0-4B5C-48CF-AFCB-B72E5BD1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2774"/>
              <a:ext cx="167" cy="247"/>
            </a:xfrm>
            <a:custGeom>
              <a:avLst/>
              <a:gdLst>
                <a:gd name="T0" fmla="*/ 132 w 119"/>
                <a:gd name="T1" fmla="*/ 0 h 176"/>
                <a:gd name="T2" fmla="*/ 328 w 119"/>
                <a:gd name="T3" fmla="*/ 487 h 176"/>
                <a:gd name="T4" fmla="*/ 132 w 119"/>
                <a:gd name="T5" fmla="*/ 0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176">
                  <a:moveTo>
                    <a:pt x="48" y="0"/>
                  </a:moveTo>
                  <a:cubicBezTo>
                    <a:pt x="48" y="0"/>
                    <a:pt x="0" y="86"/>
                    <a:pt x="119" y="176"/>
                  </a:cubicBezTo>
                  <a:cubicBezTo>
                    <a:pt x="119" y="176"/>
                    <a:pt x="22" y="99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4" name="Freeform 321">
              <a:extLst>
                <a:ext uri="{FF2B5EF4-FFF2-40B4-BE49-F238E27FC236}">
                  <a16:creationId xmlns:a16="http://schemas.microsoft.com/office/drawing/2014/main" id="{E2E6F028-FBC7-4257-A300-1284AA6D3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351"/>
              <a:ext cx="109" cy="315"/>
            </a:xfrm>
            <a:custGeom>
              <a:avLst/>
              <a:gdLst>
                <a:gd name="T0" fmla="*/ 0 w 78"/>
                <a:gd name="T1" fmla="*/ 0 h 225"/>
                <a:gd name="T2" fmla="*/ 180 w 78"/>
                <a:gd name="T3" fmla="*/ 617 h 225"/>
                <a:gd name="T4" fmla="*/ 0 w 78"/>
                <a:gd name="T5" fmla="*/ 0 h 2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225">
                  <a:moveTo>
                    <a:pt x="0" y="0"/>
                  </a:moveTo>
                  <a:cubicBezTo>
                    <a:pt x="0" y="0"/>
                    <a:pt x="60" y="71"/>
                    <a:pt x="66" y="225"/>
                  </a:cubicBezTo>
                  <a:cubicBezTo>
                    <a:pt x="66" y="225"/>
                    <a:pt x="78" y="8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5" name="Freeform 322">
              <a:extLst>
                <a:ext uri="{FF2B5EF4-FFF2-40B4-BE49-F238E27FC236}">
                  <a16:creationId xmlns:a16="http://schemas.microsoft.com/office/drawing/2014/main" id="{3D32A00E-B6C2-4107-9330-5752B5945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092"/>
              <a:ext cx="59" cy="27"/>
            </a:xfrm>
            <a:custGeom>
              <a:avLst/>
              <a:gdLst>
                <a:gd name="T0" fmla="*/ 11 w 42"/>
                <a:gd name="T1" fmla="*/ 54 h 19"/>
                <a:gd name="T2" fmla="*/ 117 w 42"/>
                <a:gd name="T3" fmla="*/ 48 h 19"/>
                <a:gd name="T4" fmla="*/ 87 w 42"/>
                <a:gd name="T5" fmla="*/ 0 h 19"/>
                <a:gd name="T6" fmla="*/ 0 w 42"/>
                <a:gd name="T7" fmla="*/ 14 h 19"/>
                <a:gd name="T8" fmla="*/ 11 w 42"/>
                <a:gd name="T9" fmla="*/ 5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9">
                  <a:moveTo>
                    <a:pt x="4" y="19"/>
                  </a:moveTo>
                  <a:cubicBezTo>
                    <a:pt x="4" y="19"/>
                    <a:pt x="34" y="15"/>
                    <a:pt x="42" y="17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4" y="5"/>
                    <a:pt x="0" y="5"/>
                  </a:cubicBezTo>
                  <a:lnTo>
                    <a:pt x="4" y="19"/>
                  </a:ln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6" name="Freeform 323">
              <a:extLst>
                <a:ext uri="{FF2B5EF4-FFF2-40B4-BE49-F238E27FC236}">
                  <a16:creationId xmlns:a16="http://schemas.microsoft.com/office/drawing/2014/main" id="{155D8532-642B-4C96-A38C-1407986E0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125"/>
              <a:ext cx="100" cy="19"/>
            </a:xfrm>
            <a:custGeom>
              <a:avLst/>
              <a:gdLst>
                <a:gd name="T0" fmla="*/ 199 w 71"/>
                <a:gd name="T1" fmla="*/ 5 h 14"/>
                <a:gd name="T2" fmla="*/ 199 w 71"/>
                <a:gd name="T3" fmla="*/ 35 h 14"/>
                <a:gd name="T4" fmla="*/ 0 w 71"/>
                <a:gd name="T5" fmla="*/ 27 h 14"/>
                <a:gd name="T6" fmla="*/ 199 w 71"/>
                <a:gd name="T7" fmla="*/ 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14">
                  <a:moveTo>
                    <a:pt x="71" y="2"/>
                  </a:moveTo>
                  <a:cubicBezTo>
                    <a:pt x="71" y="14"/>
                    <a:pt x="71" y="14"/>
                    <a:pt x="71" y="14"/>
                  </a:cubicBezTo>
                  <a:cubicBezTo>
                    <a:pt x="71" y="14"/>
                    <a:pt x="22" y="6"/>
                    <a:pt x="0" y="11"/>
                  </a:cubicBezTo>
                  <a:cubicBezTo>
                    <a:pt x="0" y="11"/>
                    <a:pt x="59" y="0"/>
                    <a:pt x="71" y="2"/>
                  </a:cubicBez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7" name="Freeform 324">
              <a:extLst>
                <a:ext uri="{FF2B5EF4-FFF2-40B4-BE49-F238E27FC236}">
                  <a16:creationId xmlns:a16="http://schemas.microsoft.com/office/drawing/2014/main" id="{495136CF-C1B9-42CF-8741-66E10D72B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221"/>
              <a:ext cx="98" cy="93"/>
            </a:xfrm>
            <a:custGeom>
              <a:avLst/>
              <a:gdLst>
                <a:gd name="T0" fmla="*/ 192 w 70"/>
                <a:gd name="T1" fmla="*/ 0 h 66"/>
                <a:gd name="T2" fmla="*/ 80 w 70"/>
                <a:gd name="T3" fmla="*/ 185 h 66"/>
                <a:gd name="T4" fmla="*/ 0 w 70"/>
                <a:gd name="T5" fmla="*/ 176 h 66"/>
                <a:gd name="T6" fmla="*/ 112 w 70"/>
                <a:gd name="T7" fmla="*/ 23 h 66"/>
                <a:gd name="T8" fmla="*/ 192 w 70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66">
                  <a:moveTo>
                    <a:pt x="70" y="0"/>
                  </a:moveTo>
                  <a:cubicBezTo>
                    <a:pt x="70" y="0"/>
                    <a:pt x="34" y="40"/>
                    <a:pt x="29" y="66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42" y="29"/>
                    <a:pt x="41" y="8"/>
                  </a:cubicBezTo>
                  <a:lnTo>
                    <a:pt x="70" y="0"/>
                  </a:ln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8" name="Freeform 325">
              <a:extLst>
                <a:ext uri="{FF2B5EF4-FFF2-40B4-BE49-F238E27FC236}">
                  <a16:creationId xmlns:a16="http://schemas.microsoft.com/office/drawing/2014/main" id="{CD83A43C-A9AA-4BCC-850E-2411FA35A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1972"/>
              <a:ext cx="136" cy="88"/>
            </a:xfrm>
            <a:custGeom>
              <a:avLst/>
              <a:gdLst>
                <a:gd name="T0" fmla="*/ 268 w 97"/>
                <a:gd name="T1" fmla="*/ 98 h 63"/>
                <a:gd name="T2" fmla="*/ 143 w 97"/>
                <a:gd name="T3" fmla="*/ 172 h 63"/>
                <a:gd name="T4" fmla="*/ 1 w 97"/>
                <a:gd name="T5" fmla="*/ 158 h 63"/>
                <a:gd name="T6" fmla="*/ 0 w 97"/>
                <a:gd name="T7" fmla="*/ 92 h 63"/>
                <a:gd name="T8" fmla="*/ 259 w 97"/>
                <a:gd name="T9" fmla="*/ 0 h 63"/>
                <a:gd name="T10" fmla="*/ 268 w 97"/>
                <a:gd name="T11" fmla="*/ 98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63">
                  <a:moveTo>
                    <a:pt x="97" y="36"/>
                  </a:move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12" y="56"/>
                    <a:pt x="1" y="58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80" y="41"/>
                    <a:pt x="94" y="0"/>
                  </a:cubicBezTo>
                  <a:lnTo>
                    <a:pt x="97" y="36"/>
                  </a:ln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9" name="Freeform 326">
              <a:extLst>
                <a:ext uri="{FF2B5EF4-FFF2-40B4-BE49-F238E27FC236}">
                  <a16:creationId xmlns:a16="http://schemas.microsoft.com/office/drawing/2014/main" id="{155A495C-D8F6-49B3-8F82-22E2EF964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1963"/>
              <a:ext cx="131" cy="54"/>
            </a:xfrm>
            <a:custGeom>
              <a:avLst/>
              <a:gdLst>
                <a:gd name="T0" fmla="*/ 0 w 93"/>
                <a:gd name="T1" fmla="*/ 109 h 38"/>
                <a:gd name="T2" fmla="*/ 261 w 93"/>
                <a:gd name="T3" fmla="*/ 6 h 38"/>
                <a:gd name="T4" fmla="*/ 0 w 93"/>
                <a:gd name="T5" fmla="*/ 109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38">
                  <a:moveTo>
                    <a:pt x="0" y="38"/>
                  </a:moveTo>
                  <a:cubicBezTo>
                    <a:pt x="0" y="38"/>
                    <a:pt x="44" y="0"/>
                    <a:pt x="93" y="2"/>
                  </a:cubicBezTo>
                  <a:cubicBezTo>
                    <a:pt x="93" y="2"/>
                    <a:pt x="44" y="8"/>
                    <a:pt x="0" y="38"/>
                  </a:cubicBez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0" name="Freeform 327">
              <a:extLst>
                <a:ext uri="{FF2B5EF4-FFF2-40B4-BE49-F238E27FC236}">
                  <a16:creationId xmlns:a16="http://schemas.microsoft.com/office/drawing/2014/main" id="{38C3CEB2-3C16-40E1-B7AD-3AB2326BF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3019"/>
              <a:ext cx="155" cy="133"/>
            </a:xfrm>
            <a:custGeom>
              <a:avLst/>
              <a:gdLst>
                <a:gd name="T0" fmla="*/ 0 w 111"/>
                <a:gd name="T1" fmla="*/ 0 h 95"/>
                <a:gd name="T2" fmla="*/ 302 w 111"/>
                <a:gd name="T3" fmla="*/ 172 h 95"/>
                <a:gd name="T4" fmla="*/ 302 w 111"/>
                <a:gd name="T5" fmla="*/ 260 h 95"/>
                <a:gd name="T6" fmla="*/ 147 w 111"/>
                <a:gd name="T7" fmla="*/ 162 h 95"/>
                <a:gd name="T8" fmla="*/ 8 w 111"/>
                <a:gd name="T9" fmla="*/ 157 h 95"/>
                <a:gd name="T10" fmla="*/ 0 w 111"/>
                <a:gd name="T11" fmla="*/ 0 h 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95">
                  <a:moveTo>
                    <a:pt x="0" y="0"/>
                  </a:moveTo>
                  <a:cubicBezTo>
                    <a:pt x="0" y="0"/>
                    <a:pt x="41" y="37"/>
                    <a:pt x="111" y="63"/>
                  </a:cubicBezTo>
                  <a:cubicBezTo>
                    <a:pt x="111" y="95"/>
                    <a:pt x="111" y="95"/>
                    <a:pt x="111" y="95"/>
                  </a:cubicBezTo>
                  <a:cubicBezTo>
                    <a:pt x="111" y="95"/>
                    <a:pt x="100" y="70"/>
                    <a:pt x="54" y="59"/>
                  </a:cubicBezTo>
                  <a:cubicBezTo>
                    <a:pt x="8" y="48"/>
                    <a:pt x="3" y="57"/>
                    <a:pt x="3" y="5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1" name="Freeform 328">
              <a:extLst>
                <a:ext uri="{FF2B5EF4-FFF2-40B4-BE49-F238E27FC236}">
                  <a16:creationId xmlns:a16="http://schemas.microsoft.com/office/drawing/2014/main" id="{663D56A2-30AE-4612-9440-B421E0528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386"/>
              <a:ext cx="71" cy="318"/>
            </a:xfrm>
            <a:custGeom>
              <a:avLst/>
              <a:gdLst>
                <a:gd name="T0" fmla="*/ 104 w 51"/>
                <a:gd name="T1" fmla="*/ 0 h 227"/>
                <a:gd name="T2" fmla="*/ 138 w 51"/>
                <a:gd name="T3" fmla="*/ 623 h 227"/>
                <a:gd name="T4" fmla="*/ 104 w 51"/>
                <a:gd name="T5" fmla="*/ 0 h 2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227">
                  <a:moveTo>
                    <a:pt x="39" y="0"/>
                  </a:moveTo>
                  <a:cubicBezTo>
                    <a:pt x="39" y="0"/>
                    <a:pt x="0" y="68"/>
                    <a:pt x="51" y="227"/>
                  </a:cubicBezTo>
                  <a:cubicBezTo>
                    <a:pt x="51" y="227"/>
                    <a:pt x="9" y="104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2" name="Freeform 329">
              <a:extLst>
                <a:ext uri="{FF2B5EF4-FFF2-40B4-BE49-F238E27FC236}">
                  <a16:creationId xmlns:a16="http://schemas.microsoft.com/office/drawing/2014/main" id="{CB763AB1-9B77-4632-8FA2-A91E80DE2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2108"/>
              <a:ext cx="63" cy="143"/>
            </a:xfrm>
            <a:custGeom>
              <a:avLst/>
              <a:gdLst>
                <a:gd name="T0" fmla="*/ 14 w 45"/>
                <a:gd name="T1" fmla="*/ 0 h 102"/>
                <a:gd name="T2" fmla="*/ 123 w 45"/>
                <a:gd name="T3" fmla="*/ 280 h 102"/>
                <a:gd name="T4" fmla="*/ 14 w 45"/>
                <a:gd name="T5" fmla="*/ 0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102">
                  <a:moveTo>
                    <a:pt x="5" y="0"/>
                  </a:moveTo>
                  <a:cubicBezTo>
                    <a:pt x="5" y="0"/>
                    <a:pt x="0" y="78"/>
                    <a:pt x="45" y="102"/>
                  </a:cubicBezTo>
                  <a:cubicBezTo>
                    <a:pt x="45" y="102"/>
                    <a:pt x="8" y="84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3" name="Freeform 330">
              <a:extLst>
                <a:ext uri="{FF2B5EF4-FFF2-40B4-BE49-F238E27FC236}">
                  <a16:creationId xmlns:a16="http://schemas.microsoft.com/office/drawing/2014/main" id="{F4832E53-B1D7-49D5-A77E-9E36E6513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046"/>
              <a:ext cx="130" cy="56"/>
            </a:xfrm>
            <a:custGeom>
              <a:avLst/>
              <a:gdLst>
                <a:gd name="T0" fmla="*/ 0 w 93"/>
                <a:gd name="T1" fmla="*/ 0 h 40"/>
                <a:gd name="T2" fmla="*/ 254 w 93"/>
                <a:gd name="T3" fmla="*/ 77 h 40"/>
                <a:gd name="T4" fmla="*/ 0 w 93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40">
                  <a:moveTo>
                    <a:pt x="0" y="0"/>
                  </a:moveTo>
                  <a:cubicBezTo>
                    <a:pt x="0" y="0"/>
                    <a:pt x="40" y="37"/>
                    <a:pt x="93" y="28"/>
                  </a:cubicBezTo>
                  <a:cubicBezTo>
                    <a:pt x="93" y="28"/>
                    <a:pt x="38" y="4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4" name="Freeform 331">
              <a:extLst>
                <a:ext uri="{FF2B5EF4-FFF2-40B4-BE49-F238E27FC236}">
                  <a16:creationId xmlns:a16="http://schemas.microsoft.com/office/drawing/2014/main" id="{C58EDFF0-A273-46DB-9394-79087823B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660"/>
              <a:ext cx="56" cy="111"/>
            </a:xfrm>
            <a:custGeom>
              <a:avLst/>
              <a:gdLst>
                <a:gd name="T0" fmla="*/ 6 w 40"/>
                <a:gd name="T1" fmla="*/ 219 h 79"/>
                <a:gd name="T2" fmla="*/ 109 w 40"/>
                <a:gd name="T3" fmla="*/ 0 h 79"/>
                <a:gd name="T4" fmla="*/ 6 w 40"/>
                <a:gd name="T5" fmla="*/ 219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79">
                  <a:moveTo>
                    <a:pt x="2" y="79"/>
                  </a:moveTo>
                  <a:cubicBezTo>
                    <a:pt x="2" y="79"/>
                    <a:pt x="0" y="14"/>
                    <a:pt x="40" y="0"/>
                  </a:cubicBezTo>
                  <a:cubicBezTo>
                    <a:pt x="40" y="0"/>
                    <a:pt x="6" y="16"/>
                    <a:pt x="2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5" name="Freeform 332">
              <a:extLst>
                <a:ext uri="{FF2B5EF4-FFF2-40B4-BE49-F238E27FC236}">
                  <a16:creationId xmlns:a16="http://schemas.microsoft.com/office/drawing/2014/main" id="{751DFB4F-7865-41A8-BD00-77D9DCC8C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618"/>
              <a:ext cx="108" cy="87"/>
            </a:xfrm>
            <a:custGeom>
              <a:avLst/>
              <a:gdLst>
                <a:gd name="T0" fmla="*/ 0 w 77"/>
                <a:gd name="T1" fmla="*/ 142 h 62"/>
                <a:gd name="T2" fmla="*/ 156 w 77"/>
                <a:gd name="T3" fmla="*/ 15 h 62"/>
                <a:gd name="T4" fmla="*/ 191 w 77"/>
                <a:gd name="T5" fmla="*/ 171 h 62"/>
                <a:gd name="T6" fmla="*/ 163 w 77"/>
                <a:gd name="T7" fmla="*/ 34 h 62"/>
                <a:gd name="T8" fmla="*/ 0 w 77"/>
                <a:gd name="T9" fmla="*/ 14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62">
                  <a:moveTo>
                    <a:pt x="0" y="51"/>
                  </a:moveTo>
                  <a:cubicBezTo>
                    <a:pt x="0" y="51"/>
                    <a:pt x="43" y="0"/>
                    <a:pt x="56" y="6"/>
                  </a:cubicBezTo>
                  <a:cubicBezTo>
                    <a:pt x="68" y="12"/>
                    <a:pt x="77" y="28"/>
                    <a:pt x="69" y="62"/>
                  </a:cubicBezTo>
                  <a:cubicBezTo>
                    <a:pt x="69" y="62"/>
                    <a:pt x="77" y="21"/>
                    <a:pt x="59" y="12"/>
                  </a:cubicBezTo>
                  <a:cubicBezTo>
                    <a:pt x="41" y="3"/>
                    <a:pt x="0" y="51"/>
                    <a:pt x="0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6" name="Freeform 333">
              <a:extLst>
                <a:ext uri="{FF2B5EF4-FFF2-40B4-BE49-F238E27FC236}">
                  <a16:creationId xmlns:a16="http://schemas.microsoft.com/office/drawing/2014/main" id="{835CB94E-BD0D-49D2-984E-C077F268C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1480"/>
              <a:ext cx="83" cy="99"/>
            </a:xfrm>
            <a:custGeom>
              <a:avLst/>
              <a:gdLst>
                <a:gd name="T0" fmla="*/ 0 w 59"/>
                <a:gd name="T1" fmla="*/ 57 h 70"/>
                <a:gd name="T2" fmla="*/ 165 w 59"/>
                <a:gd name="T3" fmla="*/ 198 h 70"/>
                <a:gd name="T4" fmla="*/ 0 w 59"/>
                <a:gd name="T5" fmla="*/ 57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70">
                  <a:moveTo>
                    <a:pt x="0" y="20"/>
                  </a:moveTo>
                  <a:cubicBezTo>
                    <a:pt x="0" y="20"/>
                    <a:pt x="52" y="0"/>
                    <a:pt x="59" y="70"/>
                  </a:cubicBezTo>
                  <a:cubicBezTo>
                    <a:pt x="59" y="70"/>
                    <a:pt x="49" y="11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7" name="Freeform 334">
              <a:extLst>
                <a:ext uri="{FF2B5EF4-FFF2-40B4-BE49-F238E27FC236}">
                  <a16:creationId xmlns:a16="http://schemas.microsoft.com/office/drawing/2014/main" id="{60E7AE66-9B05-427A-9337-B3D5D7CBE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337"/>
              <a:ext cx="21" cy="83"/>
            </a:xfrm>
            <a:custGeom>
              <a:avLst/>
              <a:gdLst>
                <a:gd name="T0" fmla="*/ 1 w 15"/>
                <a:gd name="T1" fmla="*/ 0 h 59"/>
                <a:gd name="T2" fmla="*/ 0 w 15"/>
                <a:gd name="T3" fmla="*/ 165 h 59"/>
                <a:gd name="T4" fmla="*/ 1 w 15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9">
                  <a:moveTo>
                    <a:pt x="1" y="0"/>
                  </a:moveTo>
                  <a:cubicBezTo>
                    <a:pt x="1" y="0"/>
                    <a:pt x="11" y="28"/>
                    <a:pt x="0" y="59"/>
                  </a:cubicBezTo>
                  <a:cubicBezTo>
                    <a:pt x="0" y="59"/>
                    <a:pt x="15" y="3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8" name="Freeform 335">
              <a:extLst>
                <a:ext uri="{FF2B5EF4-FFF2-40B4-BE49-F238E27FC236}">
                  <a16:creationId xmlns:a16="http://schemas.microsoft.com/office/drawing/2014/main" id="{870C494A-E9FC-4526-A4ED-8B4CE967C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1190"/>
              <a:ext cx="21" cy="70"/>
            </a:xfrm>
            <a:custGeom>
              <a:avLst/>
              <a:gdLst>
                <a:gd name="T0" fmla="*/ 0 w 15"/>
                <a:gd name="T1" fmla="*/ 0 h 50"/>
                <a:gd name="T2" fmla="*/ 0 w 15"/>
                <a:gd name="T3" fmla="*/ 137 h 50"/>
                <a:gd name="T4" fmla="*/ 0 w 15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0">
                  <a:moveTo>
                    <a:pt x="0" y="0"/>
                  </a:moveTo>
                  <a:cubicBezTo>
                    <a:pt x="0" y="0"/>
                    <a:pt x="12" y="20"/>
                    <a:pt x="0" y="50"/>
                  </a:cubicBezTo>
                  <a:cubicBezTo>
                    <a:pt x="0" y="50"/>
                    <a:pt x="15" y="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9" name="Freeform 336">
              <a:extLst>
                <a:ext uri="{FF2B5EF4-FFF2-40B4-BE49-F238E27FC236}">
                  <a16:creationId xmlns:a16="http://schemas.microsoft.com/office/drawing/2014/main" id="{CDCC0B1B-F7B7-4626-B73E-990B75415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173"/>
              <a:ext cx="42" cy="10"/>
            </a:xfrm>
            <a:custGeom>
              <a:avLst/>
              <a:gdLst>
                <a:gd name="T0" fmla="*/ 0 w 30"/>
                <a:gd name="T1" fmla="*/ 0 h 7"/>
                <a:gd name="T2" fmla="*/ 83 w 30"/>
                <a:gd name="T3" fmla="*/ 0 h 7"/>
                <a:gd name="T4" fmla="*/ 0 w 3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0" y="0"/>
                    <a:pt x="16" y="6"/>
                    <a:pt x="30" y="0"/>
                  </a:cubicBezTo>
                  <a:cubicBezTo>
                    <a:pt x="30" y="0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0" name="Freeform 337">
              <a:extLst>
                <a:ext uri="{FF2B5EF4-FFF2-40B4-BE49-F238E27FC236}">
                  <a16:creationId xmlns:a16="http://schemas.microsoft.com/office/drawing/2014/main" id="{1A90607C-F106-4D0D-8DC8-C9DC623B7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350"/>
              <a:ext cx="28" cy="88"/>
            </a:xfrm>
            <a:custGeom>
              <a:avLst/>
              <a:gdLst>
                <a:gd name="T0" fmla="*/ 53 w 20"/>
                <a:gd name="T1" fmla="*/ 0 h 63"/>
                <a:gd name="T2" fmla="*/ 55 w 20"/>
                <a:gd name="T3" fmla="*/ 172 h 63"/>
                <a:gd name="T4" fmla="*/ 53 w 20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63">
                  <a:moveTo>
                    <a:pt x="19" y="0"/>
                  </a:moveTo>
                  <a:cubicBezTo>
                    <a:pt x="19" y="0"/>
                    <a:pt x="4" y="30"/>
                    <a:pt x="20" y="63"/>
                  </a:cubicBezTo>
                  <a:cubicBezTo>
                    <a:pt x="20" y="63"/>
                    <a:pt x="0" y="37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1" name="Freeform 338">
              <a:extLst>
                <a:ext uri="{FF2B5EF4-FFF2-40B4-BE49-F238E27FC236}">
                  <a16:creationId xmlns:a16="http://schemas.microsoft.com/office/drawing/2014/main" id="{2D1641FD-0624-4772-980C-2C519C0CF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1683"/>
              <a:ext cx="66" cy="36"/>
            </a:xfrm>
            <a:custGeom>
              <a:avLst/>
              <a:gdLst>
                <a:gd name="T0" fmla="*/ 0 w 47"/>
                <a:gd name="T1" fmla="*/ 69 h 26"/>
                <a:gd name="T2" fmla="*/ 131 w 47"/>
                <a:gd name="T3" fmla="*/ 0 h 26"/>
                <a:gd name="T4" fmla="*/ 0 w 47"/>
                <a:gd name="T5" fmla="*/ 69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6">
                  <a:moveTo>
                    <a:pt x="0" y="26"/>
                  </a:moveTo>
                  <a:cubicBezTo>
                    <a:pt x="0" y="26"/>
                    <a:pt x="32" y="1"/>
                    <a:pt x="47" y="0"/>
                  </a:cubicBezTo>
                  <a:cubicBezTo>
                    <a:pt x="47" y="0"/>
                    <a:pt x="10" y="18"/>
                    <a:pt x="0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2" name="Freeform 339">
              <a:extLst>
                <a:ext uri="{FF2B5EF4-FFF2-40B4-BE49-F238E27FC236}">
                  <a16:creationId xmlns:a16="http://schemas.microsoft.com/office/drawing/2014/main" id="{0D250C42-2144-4876-B95B-0E1F45502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632"/>
              <a:ext cx="64" cy="56"/>
            </a:xfrm>
            <a:custGeom>
              <a:avLst/>
              <a:gdLst>
                <a:gd name="T0" fmla="*/ 0 w 46"/>
                <a:gd name="T1" fmla="*/ 57 h 40"/>
                <a:gd name="T2" fmla="*/ 124 w 46"/>
                <a:gd name="T3" fmla="*/ 0 h 40"/>
                <a:gd name="T4" fmla="*/ 0 w 46"/>
                <a:gd name="T5" fmla="*/ 5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0">
                  <a:moveTo>
                    <a:pt x="0" y="21"/>
                  </a:moveTo>
                  <a:cubicBezTo>
                    <a:pt x="0" y="21"/>
                    <a:pt x="30" y="38"/>
                    <a:pt x="46" y="0"/>
                  </a:cubicBezTo>
                  <a:cubicBezTo>
                    <a:pt x="46" y="0"/>
                    <a:pt x="34" y="40"/>
                    <a:pt x="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3" name="Freeform 340">
              <a:extLst>
                <a:ext uri="{FF2B5EF4-FFF2-40B4-BE49-F238E27FC236}">
                  <a16:creationId xmlns:a16="http://schemas.microsoft.com/office/drawing/2014/main" id="{A9238CDB-CCC8-4BBD-9233-F426C9E29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1680"/>
              <a:ext cx="91" cy="141"/>
            </a:xfrm>
            <a:custGeom>
              <a:avLst/>
              <a:gdLst>
                <a:gd name="T0" fmla="*/ 8 w 65"/>
                <a:gd name="T1" fmla="*/ 0 h 101"/>
                <a:gd name="T2" fmla="*/ 55 w 65"/>
                <a:gd name="T3" fmla="*/ 102 h 101"/>
                <a:gd name="T4" fmla="*/ 178 w 65"/>
                <a:gd name="T5" fmla="*/ 275 h 101"/>
                <a:gd name="T6" fmla="*/ 67 w 65"/>
                <a:gd name="T7" fmla="*/ 117 h 101"/>
                <a:gd name="T8" fmla="*/ 8 w 65"/>
                <a:gd name="T9" fmla="*/ 0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01">
                  <a:moveTo>
                    <a:pt x="3" y="0"/>
                  </a:moveTo>
                  <a:cubicBezTo>
                    <a:pt x="3" y="0"/>
                    <a:pt x="0" y="27"/>
                    <a:pt x="20" y="37"/>
                  </a:cubicBezTo>
                  <a:cubicBezTo>
                    <a:pt x="45" y="50"/>
                    <a:pt x="65" y="101"/>
                    <a:pt x="65" y="101"/>
                  </a:cubicBezTo>
                  <a:cubicBezTo>
                    <a:pt x="65" y="101"/>
                    <a:pt x="44" y="58"/>
                    <a:pt x="24" y="43"/>
                  </a:cubicBezTo>
                  <a:cubicBezTo>
                    <a:pt x="3" y="28"/>
                    <a:pt x="1" y="2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4" name="Freeform 341">
              <a:extLst>
                <a:ext uri="{FF2B5EF4-FFF2-40B4-BE49-F238E27FC236}">
                  <a16:creationId xmlns:a16="http://schemas.microsoft.com/office/drawing/2014/main" id="{07584198-4455-4267-A773-74D759062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1890"/>
              <a:ext cx="77" cy="117"/>
            </a:xfrm>
            <a:custGeom>
              <a:avLst/>
              <a:gdLst>
                <a:gd name="T0" fmla="*/ 55 w 55"/>
                <a:gd name="T1" fmla="*/ 213 h 83"/>
                <a:gd name="T2" fmla="*/ 34 w 55"/>
                <a:gd name="T3" fmla="*/ 0 h 83"/>
                <a:gd name="T4" fmla="*/ 151 w 55"/>
                <a:gd name="T5" fmla="*/ 6 h 83"/>
                <a:gd name="T6" fmla="*/ 90 w 55"/>
                <a:gd name="T7" fmla="*/ 110 h 83"/>
                <a:gd name="T8" fmla="*/ 126 w 55"/>
                <a:gd name="T9" fmla="*/ 233 h 83"/>
                <a:gd name="T10" fmla="*/ 55 w 55"/>
                <a:gd name="T11" fmla="*/ 213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83">
                  <a:moveTo>
                    <a:pt x="20" y="76"/>
                  </a:moveTo>
                  <a:cubicBezTo>
                    <a:pt x="20" y="76"/>
                    <a:pt x="0" y="48"/>
                    <a:pt x="12" y="0"/>
                  </a:cubicBezTo>
                  <a:cubicBezTo>
                    <a:pt x="12" y="0"/>
                    <a:pt x="49" y="2"/>
                    <a:pt x="55" y="2"/>
                  </a:cubicBezTo>
                  <a:cubicBezTo>
                    <a:pt x="55" y="2"/>
                    <a:pt x="34" y="14"/>
                    <a:pt x="33" y="39"/>
                  </a:cubicBezTo>
                  <a:cubicBezTo>
                    <a:pt x="31" y="65"/>
                    <a:pt x="38" y="76"/>
                    <a:pt x="46" y="83"/>
                  </a:cubicBezTo>
                  <a:cubicBezTo>
                    <a:pt x="46" y="83"/>
                    <a:pt x="29" y="78"/>
                    <a:pt x="20" y="76"/>
                  </a:cubicBezTo>
                  <a:close/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5" name="Freeform 342">
              <a:extLst>
                <a:ext uri="{FF2B5EF4-FFF2-40B4-BE49-F238E27FC236}">
                  <a16:creationId xmlns:a16="http://schemas.microsoft.com/office/drawing/2014/main" id="{BF0A72EF-3287-4BE3-99B2-D023EEEE4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938"/>
              <a:ext cx="254" cy="154"/>
            </a:xfrm>
            <a:custGeom>
              <a:avLst/>
              <a:gdLst>
                <a:gd name="T0" fmla="*/ 500 w 181"/>
                <a:gd name="T1" fmla="*/ 43 h 110"/>
                <a:gd name="T2" fmla="*/ 248 w 181"/>
                <a:gd name="T3" fmla="*/ 77 h 110"/>
                <a:gd name="T4" fmla="*/ 0 w 181"/>
                <a:gd name="T5" fmla="*/ 302 h 110"/>
                <a:gd name="T6" fmla="*/ 234 w 181"/>
                <a:gd name="T7" fmla="*/ 60 h 110"/>
                <a:gd name="T8" fmla="*/ 500 w 181"/>
                <a:gd name="T9" fmla="*/ 43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110">
                  <a:moveTo>
                    <a:pt x="181" y="16"/>
                  </a:moveTo>
                  <a:cubicBezTo>
                    <a:pt x="181" y="16"/>
                    <a:pt x="133" y="9"/>
                    <a:pt x="90" y="28"/>
                  </a:cubicBezTo>
                  <a:cubicBezTo>
                    <a:pt x="40" y="51"/>
                    <a:pt x="0" y="110"/>
                    <a:pt x="0" y="110"/>
                  </a:cubicBezTo>
                  <a:cubicBezTo>
                    <a:pt x="0" y="110"/>
                    <a:pt x="30" y="45"/>
                    <a:pt x="85" y="22"/>
                  </a:cubicBezTo>
                  <a:cubicBezTo>
                    <a:pt x="141" y="0"/>
                    <a:pt x="181" y="16"/>
                    <a:pt x="181" y="16"/>
                  </a:cubicBezTo>
                  <a:close/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6" name="Freeform 343">
              <a:extLst>
                <a:ext uri="{FF2B5EF4-FFF2-40B4-BE49-F238E27FC236}">
                  <a16:creationId xmlns:a16="http://schemas.microsoft.com/office/drawing/2014/main" id="{6E416EDD-50AC-4351-AE14-E4229CFF3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1904"/>
              <a:ext cx="52" cy="58"/>
            </a:xfrm>
            <a:custGeom>
              <a:avLst/>
              <a:gdLst>
                <a:gd name="T0" fmla="*/ 103 w 37"/>
                <a:gd name="T1" fmla="*/ 0 h 41"/>
                <a:gd name="T2" fmla="*/ 15 w 37"/>
                <a:gd name="T3" fmla="*/ 116 h 41"/>
                <a:gd name="T4" fmla="*/ 0 w 37"/>
                <a:gd name="T5" fmla="*/ 116 h 41"/>
                <a:gd name="T6" fmla="*/ 89 w 37"/>
                <a:gd name="T7" fmla="*/ 0 h 41"/>
                <a:gd name="T8" fmla="*/ 103 w 37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37" y="0"/>
                  </a:moveTo>
                  <a:cubicBezTo>
                    <a:pt x="6" y="41"/>
                    <a:pt x="6" y="41"/>
                    <a:pt x="6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29" y="13"/>
                    <a:pt x="32" y="0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7" name="Freeform 344">
              <a:extLst>
                <a:ext uri="{FF2B5EF4-FFF2-40B4-BE49-F238E27FC236}">
                  <a16:creationId xmlns:a16="http://schemas.microsoft.com/office/drawing/2014/main" id="{24B53711-2694-486F-9500-0CC77C956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1977"/>
              <a:ext cx="66" cy="27"/>
            </a:xfrm>
            <a:custGeom>
              <a:avLst/>
              <a:gdLst>
                <a:gd name="T0" fmla="*/ 0 w 47"/>
                <a:gd name="T1" fmla="*/ 20 h 19"/>
                <a:gd name="T2" fmla="*/ 122 w 47"/>
                <a:gd name="T3" fmla="*/ 43 h 19"/>
                <a:gd name="T4" fmla="*/ 131 w 47"/>
                <a:gd name="T5" fmla="*/ 54 h 19"/>
                <a:gd name="T6" fmla="*/ 58 w 47"/>
                <a:gd name="T7" fmla="*/ 28 h 19"/>
                <a:gd name="T8" fmla="*/ 15 w 47"/>
                <a:gd name="T9" fmla="*/ 28 h 19"/>
                <a:gd name="T10" fmla="*/ 0 w 47"/>
                <a:gd name="T11" fmla="*/ 2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9">
                  <a:moveTo>
                    <a:pt x="0" y="7"/>
                  </a:moveTo>
                  <a:cubicBezTo>
                    <a:pt x="0" y="7"/>
                    <a:pt x="11" y="0"/>
                    <a:pt x="44" y="15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34" y="12"/>
                    <a:pt x="21" y="10"/>
                  </a:cubicBezTo>
                  <a:cubicBezTo>
                    <a:pt x="7" y="8"/>
                    <a:pt x="6" y="10"/>
                    <a:pt x="6" y="1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8" name="Freeform 345">
              <a:extLst>
                <a:ext uri="{FF2B5EF4-FFF2-40B4-BE49-F238E27FC236}">
                  <a16:creationId xmlns:a16="http://schemas.microsoft.com/office/drawing/2014/main" id="{2F7D2165-CC9E-4F20-92D8-FE7227A5A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900"/>
              <a:ext cx="15" cy="20"/>
            </a:xfrm>
            <a:custGeom>
              <a:avLst/>
              <a:gdLst>
                <a:gd name="T0" fmla="*/ 15 w 11"/>
                <a:gd name="T1" fmla="*/ 1 h 14"/>
                <a:gd name="T2" fmla="*/ 0 w 11"/>
                <a:gd name="T3" fmla="*/ 41 h 14"/>
                <a:gd name="T4" fmla="*/ 14 w 11"/>
                <a:gd name="T5" fmla="*/ 39 h 14"/>
                <a:gd name="T6" fmla="*/ 20 w 11"/>
                <a:gd name="T7" fmla="*/ 29 h 14"/>
                <a:gd name="T8" fmla="*/ 27 w 11"/>
                <a:gd name="T9" fmla="*/ 0 h 14"/>
                <a:gd name="T10" fmla="*/ 15 w 11"/>
                <a:gd name="T11" fmla="*/ 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4">
                  <a:moveTo>
                    <a:pt x="6" y="1"/>
                  </a:moveTo>
                  <a:cubicBezTo>
                    <a:pt x="4" y="5"/>
                    <a:pt x="3" y="10"/>
                    <a:pt x="0" y="14"/>
                  </a:cubicBezTo>
                  <a:cubicBezTo>
                    <a:pt x="2" y="13"/>
                    <a:pt x="3" y="13"/>
                    <a:pt x="5" y="13"/>
                  </a:cubicBezTo>
                  <a:cubicBezTo>
                    <a:pt x="7" y="12"/>
                    <a:pt x="7" y="12"/>
                    <a:pt x="8" y="10"/>
                  </a:cubicBezTo>
                  <a:cubicBezTo>
                    <a:pt x="9" y="7"/>
                    <a:pt x="11" y="3"/>
                    <a:pt x="11" y="0"/>
                  </a:cubicBezTo>
                  <a:cubicBezTo>
                    <a:pt x="10" y="0"/>
                    <a:pt x="8" y="0"/>
                    <a:pt x="6" y="1"/>
                  </a:cubicBezTo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9" name="Freeform 346">
              <a:extLst>
                <a:ext uri="{FF2B5EF4-FFF2-40B4-BE49-F238E27FC236}">
                  <a16:creationId xmlns:a16="http://schemas.microsoft.com/office/drawing/2014/main" id="{E8EEE4FA-BCE7-457D-8CA6-A7D66358B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1935"/>
              <a:ext cx="15" cy="32"/>
            </a:xfrm>
            <a:custGeom>
              <a:avLst/>
              <a:gdLst>
                <a:gd name="T0" fmla="*/ 0 w 11"/>
                <a:gd name="T1" fmla="*/ 0 h 23"/>
                <a:gd name="T2" fmla="*/ 7 w 11"/>
                <a:gd name="T3" fmla="*/ 40 h 23"/>
                <a:gd name="T4" fmla="*/ 14 w 11"/>
                <a:gd name="T5" fmla="*/ 56 h 23"/>
                <a:gd name="T6" fmla="*/ 27 w 11"/>
                <a:gd name="T7" fmla="*/ 60 h 23"/>
                <a:gd name="T8" fmla="*/ 10 w 11"/>
                <a:gd name="T9" fmla="*/ 0 h 23"/>
                <a:gd name="T10" fmla="*/ 0 w 11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3">
                  <a:moveTo>
                    <a:pt x="0" y="0"/>
                  </a:moveTo>
                  <a:cubicBezTo>
                    <a:pt x="1" y="5"/>
                    <a:pt x="2" y="10"/>
                    <a:pt x="3" y="15"/>
                  </a:cubicBezTo>
                  <a:cubicBezTo>
                    <a:pt x="3" y="17"/>
                    <a:pt x="3" y="20"/>
                    <a:pt x="5" y="21"/>
                  </a:cubicBezTo>
                  <a:cubicBezTo>
                    <a:pt x="6" y="23"/>
                    <a:pt x="9" y="21"/>
                    <a:pt x="11" y="22"/>
                  </a:cubicBezTo>
                  <a:cubicBezTo>
                    <a:pt x="7" y="16"/>
                    <a:pt x="5" y="7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0" name="Freeform 347">
              <a:extLst>
                <a:ext uri="{FF2B5EF4-FFF2-40B4-BE49-F238E27FC236}">
                  <a16:creationId xmlns:a16="http://schemas.microsoft.com/office/drawing/2014/main" id="{EB2D79A4-771B-410E-9DB9-C3D8FF957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1986"/>
              <a:ext cx="25" cy="32"/>
            </a:xfrm>
            <a:custGeom>
              <a:avLst/>
              <a:gdLst>
                <a:gd name="T0" fmla="*/ 0 w 18"/>
                <a:gd name="T1" fmla="*/ 6 h 23"/>
                <a:gd name="T2" fmla="*/ 14 w 18"/>
                <a:gd name="T3" fmla="*/ 35 h 23"/>
                <a:gd name="T4" fmla="*/ 33 w 18"/>
                <a:gd name="T5" fmla="*/ 63 h 23"/>
                <a:gd name="T6" fmla="*/ 49 w 18"/>
                <a:gd name="T7" fmla="*/ 60 h 23"/>
                <a:gd name="T8" fmla="*/ 33 w 18"/>
                <a:gd name="T9" fmla="*/ 35 h 23"/>
                <a:gd name="T10" fmla="*/ 25 w 18"/>
                <a:gd name="T11" fmla="*/ 11 h 23"/>
                <a:gd name="T12" fmla="*/ 15 w 18"/>
                <a:gd name="T13" fmla="*/ 0 h 23"/>
                <a:gd name="T14" fmla="*/ 0 w 18"/>
                <a:gd name="T15" fmla="*/ 1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23">
                  <a:moveTo>
                    <a:pt x="0" y="2"/>
                  </a:moveTo>
                  <a:cubicBezTo>
                    <a:pt x="1" y="5"/>
                    <a:pt x="3" y="10"/>
                    <a:pt x="5" y="13"/>
                  </a:cubicBezTo>
                  <a:cubicBezTo>
                    <a:pt x="7" y="16"/>
                    <a:pt x="9" y="21"/>
                    <a:pt x="12" y="23"/>
                  </a:cubicBezTo>
                  <a:cubicBezTo>
                    <a:pt x="14" y="22"/>
                    <a:pt x="16" y="23"/>
                    <a:pt x="18" y="22"/>
                  </a:cubicBezTo>
                  <a:cubicBezTo>
                    <a:pt x="18" y="19"/>
                    <a:pt x="14" y="16"/>
                    <a:pt x="12" y="13"/>
                  </a:cubicBezTo>
                  <a:cubicBezTo>
                    <a:pt x="10" y="10"/>
                    <a:pt x="10" y="7"/>
                    <a:pt x="9" y="4"/>
                  </a:cubicBezTo>
                  <a:cubicBezTo>
                    <a:pt x="8" y="1"/>
                    <a:pt x="8" y="0"/>
                    <a:pt x="6" y="0"/>
                  </a:cubicBezTo>
                  <a:cubicBezTo>
                    <a:pt x="4" y="0"/>
                    <a:pt x="2" y="2"/>
                    <a:pt x="0" y="1"/>
                  </a:cubicBezTo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1" name="Freeform 348">
              <a:extLst>
                <a:ext uri="{FF2B5EF4-FFF2-40B4-BE49-F238E27FC236}">
                  <a16:creationId xmlns:a16="http://schemas.microsoft.com/office/drawing/2014/main" id="{DD7B2123-DF3F-4B16-99A2-4D2242A1B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1993"/>
              <a:ext cx="21" cy="42"/>
            </a:xfrm>
            <a:custGeom>
              <a:avLst/>
              <a:gdLst>
                <a:gd name="T0" fmla="*/ 28 w 15"/>
                <a:gd name="T1" fmla="*/ 1 h 30"/>
                <a:gd name="T2" fmla="*/ 21 w 15"/>
                <a:gd name="T3" fmla="*/ 25 h 30"/>
                <a:gd name="T4" fmla="*/ 14 w 15"/>
                <a:gd name="T5" fmla="*/ 43 h 30"/>
                <a:gd name="T6" fmla="*/ 0 w 15"/>
                <a:gd name="T7" fmla="*/ 83 h 30"/>
                <a:gd name="T8" fmla="*/ 15 w 15"/>
                <a:gd name="T9" fmla="*/ 77 h 30"/>
                <a:gd name="T10" fmla="*/ 25 w 15"/>
                <a:gd name="T11" fmla="*/ 74 h 30"/>
                <a:gd name="T12" fmla="*/ 29 w 15"/>
                <a:gd name="T13" fmla="*/ 55 h 30"/>
                <a:gd name="T14" fmla="*/ 39 w 15"/>
                <a:gd name="T15" fmla="*/ 21 h 30"/>
                <a:gd name="T16" fmla="*/ 41 w 15"/>
                <a:gd name="T17" fmla="*/ 1 h 30"/>
                <a:gd name="T18" fmla="*/ 28 w 15"/>
                <a:gd name="T19" fmla="*/ 1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30">
                  <a:moveTo>
                    <a:pt x="10" y="1"/>
                  </a:moveTo>
                  <a:cubicBezTo>
                    <a:pt x="9" y="4"/>
                    <a:pt x="9" y="7"/>
                    <a:pt x="8" y="9"/>
                  </a:cubicBezTo>
                  <a:cubicBezTo>
                    <a:pt x="7" y="12"/>
                    <a:pt x="5" y="14"/>
                    <a:pt x="5" y="16"/>
                  </a:cubicBezTo>
                  <a:cubicBezTo>
                    <a:pt x="3" y="21"/>
                    <a:pt x="2" y="26"/>
                    <a:pt x="0" y="30"/>
                  </a:cubicBezTo>
                  <a:cubicBezTo>
                    <a:pt x="2" y="29"/>
                    <a:pt x="4" y="29"/>
                    <a:pt x="6" y="28"/>
                  </a:cubicBezTo>
                  <a:cubicBezTo>
                    <a:pt x="7" y="27"/>
                    <a:pt x="8" y="28"/>
                    <a:pt x="9" y="27"/>
                  </a:cubicBezTo>
                  <a:cubicBezTo>
                    <a:pt x="10" y="25"/>
                    <a:pt x="10" y="22"/>
                    <a:pt x="11" y="20"/>
                  </a:cubicBezTo>
                  <a:cubicBezTo>
                    <a:pt x="12" y="16"/>
                    <a:pt x="13" y="12"/>
                    <a:pt x="14" y="8"/>
                  </a:cubicBezTo>
                  <a:cubicBezTo>
                    <a:pt x="14" y="6"/>
                    <a:pt x="15" y="3"/>
                    <a:pt x="15" y="1"/>
                  </a:cubicBezTo>
                  <a:cubicBezTo>
                    <a:pt x="13" y="0"/>
                    <a:pt x="12" y="1"/>
                    <a:pt x="10" y="1"/>
                  </a:cubicBezTo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2" name="Freeform 349">
              <a:extLst>
                <a:ext uri="{FF2B5EF4-FFF2-40B4-BE49-F238E27FC236}">
                  <a16:creationId xmlns:a16="http://schemas.microsoft.com/office/drawing/2014/main" id="{67041FE1-EEAA-4D35-BE96-B3A7004E5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1994"/>
              <a:ext cx="27" cy="18"/>
            </a:xfrm>
            <a:custGeom>
              <a:avLst/>
              <a:gdLst>
                <a:gd name="T0" fmla="*/ 18 w 19"/>
                <a:gd name="T1" fmla="*/ 0 h 13"/>
                <a:gd name="T2" fmla="*/ 54 w 19"/>
                <a:gd name="T3" fmla="*/ 19 h 13"/>
                <a:gd name="T4" fmla="*/ 54 w 19"/>
                <a:gd name="T5" fmla="*/ 21 h 13"/>
                <a:gd name="T6" fmla="*/ 33 w 19"/>
                <a:gd name="T7" fmla="*/ 33 h 13"/>
                <a:gd name="T8" fmla="*/ 0 w 19"/>
                <a:gd name="T9" fmla="*/ 19 h 13"/>
                <a:gd name="T10" fmla="*/ 20 w 19"/>
                <a:gd name="T11" fmla="*/ 1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3">
                  <a:moveTo>
                    <a:pt x="6" y="0"/>
                  </a:moveTo>
                  <a:cubicBezTo>
                    <a:pt x="9" y="4"/>
                    <a:pt x="15" y="5"/>
                    <a:pt x="19" y="7"/>
                  </a:cubicBezTo>
                  <a:cubicBezTo>
                    <a:pt x="19" y="7"/>
                    <a:pt x="19" y="7"/>
                    <a:pt x="19" y="8"/>
                  </a:cubicBezTo>
                  <a:cubicBezTo>
                    <a:pt x="15" y="10"/>
                    <a:pt x="15" y="13"/>
                    <a:pt x="11" y="12"/>
                  </a:cubicBezTo>
                  <a:cubicBezTo>
                    <a:pt x="8" y="11"/>
                    <a:pt x="2" y="10"/>
                    <a:pt x="0" y="7"/>
                  </a:cubicBezTo>
                  <a:cubicBezTo>
                    <a:pt x="3" y="6"/>
                    <a:pt x="4" y="3"/>
                    <a:pt x="7" y="1"/>
                  </a:cubicBezTo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3" name="Freeform 350">
              <a:extLst>
                <a:ext uri="{FF2B5EF4-FFF2-40B4-BE49-F238E27FC236}">
                  <a16:creationId xmlns:a16="http://schemas.microsoft.com/office/drawing/2014/main" id="{0F0C8E0D-12C5-433A-BE3B-7242AF163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1885"/>
              <a:ext cx="14" cy="19"/>
            </a:xfrm>
            <a:custGeom>
              <a:avLst/>
              <a:gdLst>
                <a:gd name="T0" fmla="*/ 8 w 10"/>
                <a:gd name="T1" fmla="*/ 0 h 14"/>
                <a:gd name="T2" fmla="*/ 28 w 10"/>
                <a:gd name="T3" fmla="*/ 19 h 14"/>
                <a:gd name="T4" fmla="*/ 15 w 10"/>
                <a:gd name="T5" fmla="*/ 35 h 14"/>
                <a:gd name="T6" fmla="*/ 1 w 10"/>
                <a:gd name="T7" fmla="*/ 20 h 14"/>
                <a:gd name="T8" fmla="*/ 8 w 1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4">
                  <a:moveTo>
                    <a:pt x="3" y="0"/>
                  </a:moveTo>
                  <a:cubicBezTo>
                    <a:pt x="6" y="2"/>
                    <a:pt x="7" y="6"/>
                    <a:pt x="10" y="7"/>
                  </a:cubicBezTo>
                  <a:cubicBezTo>
                    <a:pt x="8" y="10"/>
                    <a:pt x="7" y="11"/>
                    <a:pt x="6" y="14"/>
                  </a:cubicBezTo>
                  <a:cubicBezTo>
                    <a:pt x="4" y="13"/>
                    <a:pt x="1" y="10"/>
                    <a:pt x="1" y="8"/>
                  </a:cubicBezTo>
                  <a:cubicBezTo>
                    <a:pt x="0" y="5"/>
                    <a:pt x="2" y="3"/>
                    <a:pt x="3" y="0"/>
                  </a:cubicBezTo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4" name="Freeform 351">
              <a:extLst>
                <a:ext uri="{FF2B5EF4-FFF2-40B4-BE49-F238E27FC236}">
                  <a16:creationId xmlns:a16="http://schemas.microsoft.com/office/drawing/2014/main" id="{B5C9D08D-BE2A-4FF1-A847-64E0998C2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1734"/>
              <a:ext cx="13" cy="33"/>
            </a:xfrm>
            <a:custGeom>
              <a:avLst/>
              <a:gdLst>
                <a:gd name="T0" fmla="*/ 27 w 9"/>
                <a:gd name="T1" fmla="*/ 0 h 23"/>
                <a:gd name="T2" fmla="*/ 20 w 9"/>
                <a:gd name="T3" fmla="*/ 33 h 23"/>
                <a:gd name="T4" fmla="*/ 20 w 9"/>
                <a:gd name="T5" fmla="*/ 53 h 23"/>
                <a:gd name="T6" fmla="*/ 6 w 9"/>
                <a:gd name="T7" fmla="*/ 67 h 23"/>
                <a:gd name="T8" fmla="*/ 9 w 9"/>
                <a:gd name="T9" fmla="*/ 29 h 23"/>
                <a:gd name="T10" fmla="*/ 27 w 9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cubicBezTo>
                    <a:pt x="8" y="4"/>
                    <a:pt x="8" y="7"/>
                    <a:pt x="7" y="11"/>
                  </a:cubicBezTo>
                  <a:cubicBezTo>
                    <a:pt x="7" y="14"/>
                    <a:pt x="8" y="16"/>
                    <a:pt x="7" y="18"/>
                  </a:cubicBezTo>
                  <a:cubicBezTo>
                    <a:pt x="6" y="20"/>
                    <a:pt x="3" y="22"/>
                    <a:pt x="2" y="23"/>
                  </a:cubicBezTo>
                  <a:cubicBezTo>
                    <a:pt x="0" y="20"/>
                    <a:pt x="2" y="13"/>
                    <a:pt x="3" y="10"/>
                  </a:cubicBezTo>
                  <a:cubicBezTo>
                    <a:pt x="4" y="6"/>
                    <a:pt x="7" y="3"/>
                    <a:pt x="9" y="0"/>
                  </a:cubicBezTo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5" name="Freeform 352">
              <a:extLst>
                <a:ext uri="{FF2B5EF4-FFF2-40B4-BE49-F238E27FC236}">
                  <a16:creationId xmlns:a16="http://schemas.microsoft.com/office/drawing/2014/main" id="{C017E152-1CE0-4F24-AF90-3A086D760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1688"/>
              <a:ext cx="43" cy="18"/>
            </a:xfrm>
            <a:custGeom>
              <a:avLst/>
              <a:gdLst>
                <a:gd name="T0" fmla="*/ 21 w 31"/>
                <a:gd name="T1" fmla="*/ 1 h 13"/>
                <a:gd name="T2" fmla="*/ 54 w 31"/>
                <a:gd name="T3" fmla="*/ 0 h 13"/>
                <a:gd name="T4" fmla="*/ 83 w 31"/>
                <a:gd name="T5" fmla="*/ 8 h 13"/>
                <a:gd name="T6" fmla="*/ 71 w 31"/>
                <a:gd name="T7" fmla="*/ 26 h 13"/>
                <a:gd name="T8" fmla="*/ 50 w 31"/>
                <a:gd name="T9" fmla="*/ 33 h 13"/>
                <a:gd name="T10" fmla="*/ 0 w 31"/>
                <a:gd name="T11" fmla="*/ 24 h 13"/>
                <a:gd name="T12" fmla="*/ 21 w 31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3">
                  <a:moveTo>
                    <a:pt x="8" y="1"/>
                  </a:moveTo>
                  <a:cubicBezTo>
                    <a:pt x="12" y="0"/>
                    <a:pt x="16" y="0"/>
                    <a:pt x="20" y="0"/>
                  </a:cubicBezTo>
                  <a:cubicBezTo>
                    <a:pt x="23" y="1"/>
                    <a:pt x="28" y="1"/>
                    <a:pt x="31" y="3"/>
                  </a:cubicBezTo>
                  <a:cubicBezTo>
                    <a:pt x="30" y="6"/>
                    <a:pt x="28" y="8"/>
                    <a:pt x="27" y="10"/>
                  </a:cubicBezTo>
                  <a:cubicBezTo>
                    <a:pt x="24" y="13"/>
                    <a:pt x="23" y="13"/>
                    <a:pt x="19" y="12"/>
                  </a:cubicBezTo>
                  <a:cubicBezTo>
                    <a:pt x="14" y="10"/>
                    <a:pt x="5" y="7"/>
                    <a:pt x="0" y="9"/>
                  </a:cubicBezTo>
                  <a:cubicBezTo>
                    <a:pt x="3" y="8"/>
                    <a:pt x="5" y="2"/>
                    <a:pt x="8" y="0"/>
                  </a:cubicBezTo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6" name="Freeform 353">
              <a:extLst>
                <a:ext uri="{FF2B5EF4-FFF2-40B4-BE49-F238E27FC236}">
                  <a16:creationId xmlns:a16="http://schemas.microsoft.com/office/drawing/2014/main" id="{AACED14B-D5C4-4FB6-9E89-2709C7295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763"/>
              <a:ext cx="10" cy="68"/>
            </a:xfrm>
            <a:custGeom>
              <a:avLst/>
              <a:gdLst>
                <a:gd name="T0" fmla="*/ 14 w 7"/>
                <a:gd name="T1" fmla="*/ 0 h 49"/>
                <a:gd name="T2" fmla="*/ 19 w 7"/>
                <a:gd name="T3" fmla="*/ 69 h 49"/>
                <a:gd name="T4" fmla="*/ 19 w 7"/>
                <a:gd name="T5" fmla="*/ 104 h 49"/>
                <a:gd name="T6" fmla="*/ 1 w 7"/>
                <a:gd name="T7" fmla="*/ 130 h 49"/>
                <a:gd name="T8" fmla="*/ 0 w 7"/>
                <a:gd name="T9" fmla="*/ 46 h 49"/>
                <a:gd name="T10" fmla="*/ 14 w 7"/>
                <a:gd name="T11" fmla="*/ 1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49">
                  <a:moveTo>
                    <a:pt x="5" y="0"/>
                  </a:moveTo>
                  <a:cubicBezTo>
                    <a:pt x="3" y="8"/>
                    <a:pt x="6" y="18"/>
                    <a:pt x="6" y="26"/>
                  </a:cubicBezTo>
                  <a:cubicBezTo>
                    <a:pt x="6" y="30"/>
                    <a:pt x="7" y="35"/>
                    <a:pt x="6" y="39"/>
                  </a:cubicBezTo>
                  <a:cubicBezTo>
                    <a:pt x="6" y="43"/>
                    <a:pt x="3" y="45"/>
                    <a:pt x="1" y="49"/>
                  </a:cubicBezTo>
                  <a:cubicBezTo>
                    <a:pt x="0" y="39"/>
                    <a:pt x="0" y="28"/>
                    <a:pt x="0" y="17"/>
                  </a:cubicBezTo>
                  <a:cubicBezTo>
                    <a:pt x="0" y="11"/>
                    <a:pt x="1" y="6"/>
                    <a:pt x="5" y="1"/>
                  </a:cubicBezTo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7" name="Freeform 354">
              <a:extLst>
                <a:ext uri="{FF2B5EF4-FFF2-40B4-BE49-F238E27FC236}">
                  <a16:creationId xmlns:a16="http://schemas.microsoft.com/office/drawing/2014/main" id="{535D0DD5-0C69-4DED-A913-744FB4CE5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112"/>
              <a:ext cx="28" cy="72"/>
            </a:xfrm>
            <a:custGeom>
              <a:avLst/>
              <a:gdLst>
                <a:gd name="T0" fmla="*/ 55 w 20"/>
                <a:gd name="T1" fmla="*/ 0 h 51"/>
                <a:gd name="T2" fmla="*/ 48 w 20"/>
                <a:gd name="T3" fmla="*/ 40 h 51"/>
                <a:gd name="T4" fmla="*/ 41 w 20"/>
                <a:gd name="T5" fmla="*/ 82 h 51"/>
                <a:gd name="T6" fmla="*/ 1 w 20"/>
                <a:gd name="T7" fmla="*/ 144 h 51"/>
                <a:gd name="T8" fmla="*/ 15 w 20"/>
                <a:gd name="T9" fmla="*/ 49 h 51"/>
                <a:gd name="T10" fmla="*/ 49 w 20"/>
                <a:gd name="T11" fmla="*/ 1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51">
                  <a:moveTo>
                    <a:pt x="20" y="0"/>
                  </a:moveTo>
                  <a:cubicBezTo>
                    <a:pt x="17" y="2"/>
                    <a:pt x="17" y="11"/>
                    <a:pt x="17" y="14"/>
                  </a:cubicBezTo>
                  <a:cubicBezTo>
                    <a:pt x="16" y="19"/>
                    <a:pt x="15" y="24"/>
                    <a:pt x="15" y="29"/>
                  </a:cubicBezTo>
                  <a:cubicBezTo>
                    <a:pt x="13" y="39"/>
                    <a:pt x="10" y="47"/>
                    <a:pt x="1" y="51"/>
                  </a:cubicBezTo>
                  <a:cubicBezTo>
                    <a:pt x="0" y="41"/>
                    <a:pt x="3" y="27"/>
                    <a:pt x="6" y="18"/>
                  </a:cubicBezTo>
                  <a:cubicBezTo>
                    <a:pt x="7" y="12"/>
                    <a:pt x="12" y="4"/>
                    <a:pt x="18" y="1"/>
                  </a:cubicBezTo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8" name="Freeform 355">
              <a:extLst>
                <a:ext uri="{FF2B5EF4-FFF2-40B4-BE49-F238E27FC236}">
                  <a16:creationId xmlns:a16="http://schemas.microsoft.com/office/drawing/2014/main" id="{16445553-4F07-4F74-B956-7842BD7D2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1886"/>
              <a:ext cx="32" cy="119"/>
            </a:xfrm>
            <a:custGeom>
              <a:avLst/>
              <a:gdLst>
                <a:gd name="T0" fmla="*/ 36 w 23"/>
                <a:gd name="T1" fmla="*/ 0 h 85"/>
                <a:gd name="T2" fmla="*/ 14 w 23"/>
                <a:gd name="T3" fmla="*/ 231 h 85"/>
                <a:gd name="T4" fmla="*/ 40 w 23"/>
                <a:gd name="T5" fmla="*/ 234 h 85"/>
                <a:gd name="T6" fmla="*/ 63 w 23"/>
                <a:gd name="T7" fmla="*/ 1 h 85"/>
                <a:gd name="T8" fmla="*/ 36 w 23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85">
                  <a:moveTo>
                    <a:pt x="14" y="0"/>
                  </a:moveTo>
                  <a:cubicBezTo>
                    <a:pt x="14" y="0"/>
                    <a:pt x="3" y="62"/>
                    <a:pt x="5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0" y="45"/>
                    <a:pt x="23" y="1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9" name="Freeform 356">
              <a:extLst>
                <a:ext uri="{FF2B5EF4-FFF2-40B4-BE49-F238E27FC236}">
                  <a16:creationId xmlns:a16="http://schemas.microsoft.com/office/drawing/2014/main" id="{1D0B167A-B3DD-42FC-9AEE-68591E98A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3431"/>
              <a:ext cx="123" cy="49"/>
            </a:xfrm>
            <a:custGeom>
              <a:avLst/>
              <a:gdLst>
                <a:gd name="T0" fmla="*/ 0 w 88"/>
                <a:gd name="T1" fmla="*/ 43 h 35"/>
                <a:gd name="T2" fmla="*/ 240 w 88"/>
                <a:gd name="T3" fmla="*/ 0 h 35"/>
                <a:gd name="T4" fmla="*/ 0 w 88"/>
                <a:gd name="T5" fmla="*/ 43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35">
                  <a:moveTo>
                    <a:pt x="0" y="16"/>
                  </a:moveTo>
                  <a:cubicBezTo>
                    <a:pt x="0" y="16"/>
                    <a:pt x="51" y="35"/>
                    <a:pt x="88" y="0"/>
                  </a:cubicBezTo>
                  <a:cubicBezTo>
                    <a:pt x="88" y="0"/>
                    <a:pt x="51" y="26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0" name="Freeform 357">
              <a:extLst>
                <a:ext uri="{FF2B5EF4-FFF2-40B4-BE49-F238E27FC236}">
                  <a16:creationId xmlns:a16="http://schemas.microsoft.com/office/drawing/2014/main" id="{44630086-AA69-47AA-A917-0635740BD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3381"/>
              <a:ext cx="134" cy="45"/>
            </a:xfrm>
            <a:custGeom>
              <a:avLst/>
              <a:gdLst>
                <a:gd name="T0" fmla="*/ 0 w 96"/>
                <a:gd name="T1" fmla="*/ 0 h 32"/>
                <a:gd name="T2" fmla="*/ 261 w 96"/>
                <a:gd name="T3" fmla="*/ 11 h 32"/>
                <a:gd name="T4" fmla="*/ 0 w 96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32">
                  <a:moveTo>
                    <a:pt x="0" y="0"/>
                  </a:moveTo>
                  <a:cubicBezTo>
                    <a:pt x="0" y="0"/>
                    <a:pt x="35" y="32"/>
                    <a:pt x="96" y="4"/>
                  </a:cubicBezTo>
                  <a:cubicBezTo>
                    <a:pt x="96" y="4"/>
                    <a:pt x="30" y="2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1" name="Freeform 358">
              <a:extLst>
                <a:ext uri="{FF2B5EF4-FFF2-40B4-BE49-F238E27FC236}">
                  <a16:creationId xmlns:a16="http://schemas.microsoft.com/office/drawing/2014/main" id="{8E449E34-092B-401C-92F3-580E8159D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2724"/>
              <a:ext cx="35" cy="349"/>
            </a:xfrm>
            <a:custGeom>
              <a:avLst/>
              <a:gdLst>
                <a:gd name="T0" fmla="*/ 57 w 25"/>
                <a:gd name="T1" fmla="*/ 0 h 249"/>
                <a:gd name="T2" fmla="*/ 0 w 25"/>
                <a:gd name="T3" fmla="*/ 685 h 249"/>
                <a:gd name="T4" fmla="*/ 57 w 25"/>
                <a:gd name="T5" fmla="*/ 0 h 2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49">
                  <a:moveTo>
                    <a:pt x="21" y="0"/>
                  </a:moveTo>
                  <a:cubicBezTo>
                    <a:pt x="0" y="249"/>
                    <a:pt x="0" y="249"/>
                    <a:pt x="0" y="249"/>
                  </a:cubicBezTo>
                  <a:cubicBezTo>
                    <a:pt x="0" y="249"/>
                    <a:pt x="25" y="51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2" name="Freeform 359">
              <a:extLst>
                <a:ext uri="{FF2B5EF4-FFF2-40B4-BE49-F238E27FC236}">
                  <a16:creationId xmlns:a16="http://schemas.microsoft.com/office/drawing/2014/main" id="{0DA8023C-8BE1-4E94-B841-7180DEE7B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2780"/>
              <a:ext cx="81" cy="417"/>
            </a:xfrm>
            <a:custGeom>
              <a:avLst/>
              <a:gdLst>
                <a:gd name="T0" fmla="*/ 158 w 58"/>
                <a:gd name="T1" fmla="*/ 0 h 297"/>
                <a:gd name="T2" fmla="*/ 124 w 58"/>
                <a:gd name="T3" fmla="*/ 821 h 297"/>
                <a:gd name="T4" fmla="*/ 158 w 58"/>
                <a:gd name="T5" fmla="*/ 0 h 2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297">
                  <a:moveTo>
                    <a:pt x="58" y="0"/>
                  </a:moveTo>
                  <a:cubicBezTo>
                    <a:pt x="58" y="0"/>
                    <a:pt x="0" y="189"/>
                    <a:pt x="46" y="297"/>
                  </a:cubicBezTo>
                  <a:cubicBezTo>
                    <a:pt x="46" y="297"/>
                    <a:pt x="6" y="217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3" name="Freeform 360">
              <a:extLst>
                <a:ext uri="{FF2B5EF4-FFF2-40B4-BE49-F238E27FC236}">
                  <a16:creationId xmlns:a16="http://schemas.microsoft.com/office/drawing/2014/main" id="{EEC02264-8D3B-461D-AF28-F34F30107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3452"/>
              <a:ext cx="25" cy="253"/>
            </a:xfrm>
            <a:custGeom>
              <a:avLst/>
              <a:gdLst>
                <a:gd name="T0" fmla="*/ 15 w 18"/>
                <a:gd name="T1" fmla="*/ 0 h 180"/>
                <a:gd name="T2" fmla="*/ 49 w 18"/>
                <a:gd name="T3" fmla="*/ 500 h 180"/>
                <a:gd name="T4" fmla="*/ 15 w 18"/>
                <a:gd name="T5" fmla="*/ 0 h 1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0">
                  <a:moveTo>
                    <a:pt x="6" y="0"/>
                  </a:moveTo>
                  <a:cubicBezTo>
                    <a:pt x="6" y="0"/>
                    <a:pt x="0" y="136"/>
                    <a:pt x="18" y="180"/>
                  </a:cubicBezTo>
                  <a:cubicBezTo>
                    <a:pt x="18" y="180"/>
                    <a:pt x="2" y="10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4" name="Freeform 361">
              <a:extLst>
                <a:ext uri="{FF2B5EF4-FFF2-40B4-BE49-F238E27FC236}">
                  <a16:creationId xmlns:a16="http://schemas.microsoft.com/office/drawing/2014/main" id="{15A4F917-C8E2-4FCC-AF7B-4E3823883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3278"/>
              <a:ext cx="170" cy="170"/>
            </a:xfrm>
            <a:custGeom>
              <a:avLst/>
              <a:gdLst>
                <a:gd name="T0" fmla="*/ 336 w 121"/>
                <a:gd name="T1" fmla="*/ 0 h 121"/>
                <a:gd name="T2" fmla="*/ 0 w 121"/>
                <a:gd name="T3" fmla="*/ 336 h 121"/>
                <a:gd name="T4" fmla="*/ 336 w 121"/>
                <a:gd name="T5" fmla="*/ 0 h 1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121">
                  <a:moveTo>
                    <a:pt x="121" y="0"/>
                  </a:moveTo>
                  <a:cubicBezTo>
                    <a:pt x="121" y="0"/>
                    <a:pt x="109" y="104"/>
                    <a:pt x="0" y="121"/>
                  </a:cubicBezTo>
                  <a:cubicBezTo>
                    <a:pt x="0" y="121"/>
                    <a:pt x="96" y="106"/>
                    <a:pt x="1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5" name="Freeform 362">
              <a:extLst>
                <a:ext uri="{FF2B5EF4-FFF2-40B4-BE49-F238E27FC236}">
                  <a16:creationId xmlns:a16="http://schemas.microsoft.com/office/drawing/2014/main" id="{84219711-7963-41B5-A351-2E361F28A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790"/>
              <a:ext cx="40" cy="63"/>
            </a:xfrm>
            <a:custGeom>
              <a:avLst/>
              <a:gdLst>
                <a:gd name="T0" fmla="*/ 70 w 29"/>
                <a:gd name="T1" fmla="*/ 0 h 45"/>
                <a:gd name="T2" fmla="*/ 0 w 29"/>
                <a:gd name="T3" fmla="*/ 123 h 45"/>
                <a:gd name="T4" fmla="*/ 70 w 29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45">
                  <a:moveTo>
                    <a:pt x="27" y="0"/>
                  </a:moveTo>
                  <a:cubicBezTo>
                    <a:pt x="27" y="0"/>
                    <a:pt x="24" y="32"/>
                    <a:pt x="0" y="45"/>
                  </a:cubicBezTo>
                  <a:cubicBezTo>
                    <a:pt x="0" y="45"/>
                    <a:pt x="29" y="18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6" name="Freeform 363">
              <a:extLst>
                <a:ext uri="{FF2B5EF4-FFF2-40B4-BE49-F238E27FC236}">
                  <a16:creationId xmlns:a16="http://schemas.microsoft.com/office/drawing/2014/main" id="{B13D5890-8D39-4A7B-8B74-19CA422D6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404"/>
              <a:ext cx="46" cy="173"/>
            </a:xfrm>
            <a:custGeom>
              <a:avLst/>
              <a:gdLst>
                <a:gd name="T0" fmla="*/ 25 w 33"/>
                <a:gd name="T1" fmla="*/ 0 h 123"/>
                <a:gd name="T2" fmla="*/ 89 w 33"/>
                <a:gd name="T3" fmla="*/ 342 h 123"/>
                <a:gd name="T4" fmla="*/ 25 w 33"/>
                <a:gd name="T5" fmla="*/ 0 h 1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23">
                  <a:moveTo>
                    <a:pt x="9" y="0"/>
                  </a:moveTo>
                  <a:cubicBezTo>
                    <a:pt x="9" y="0"/>
                    <a:pt x="0" y="48"/>
                    <a:pt x="33" y="123"/>
                  </a:cubicBezTo>
                  <a:cubicBezTo>
                    <a:pt x="33" y="123"/>
                    <a:pt x="7" y="5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7" name="Freeform 364">
              <a:extLst>
                <a:ext uri="{FF2B5EF4-FFF2-40B4-BE49-F238E27FC236}">
                  <a16:creationId xmlns:a16="http://schemas.microsoft.com/office/drawing/2014/main" id="{6EE1C05E-E374-4FC4-A385-A64E61C06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1184"/>
              <a:ext cx="253" cy="44"/>
            </a:xfrm>
            <a:custGeom>
              <a:avLst/>
              <a:gdLst>
                <a:gd name="T0" fmla="*/ 0 w 180"/>
                <a:gd name="T1" fmla="*/ 0 h 31"/>
                <a:gd name="T2" fmla="*/ 500 w 180"/>
                <a:gd name="T3" fmla="*/ 88 h 31"/>
                <a:gd name="T4" fmla="*/ 0 w 180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0" h="31">
                  <a:moveTo>
                    <a:pt x="0" y="0"/>
                  </a:moveTo>
                  <a:cubicBezTo>
                    <a:pt x="0" y="0"/>
                    <a:pt x="123" y="2"/>
                    <a:pt x="180" y="31"/>
                  </a:cubicBezTo>
                  <a:cubicBezTo>
                    <a:pt x="180" y="31"/>
                    <a:pt x="107" y="7"/>
                    <a:pt x="0" y="0"/>
                  </a:cubicBezTo>
                  <a:close/>
                </a:path>
              </a:pathLst>
            </a:custGeom>
            <a:solidFill>
              <a:srgbClr val="F77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8" name="Freeform 365">
              <a:extLst>
                <a:ext uri="{FF2B5EF4-FFF2-40B4-BE49-F238E27FC236}">
                  <a16:creationId xmlns:a16="http://schemas.microsoft.com/office/drawing/2014/main" id="{7C105169-93B3-464D-855B-B8813924F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1894"/>
              <a:ext cx="151" cy="153"/>
            </a:xfrm>
            <a:custGeom>
              <a:avLst/>
              <a:gdLst>
                <a:gd name="T0" fmla="*/ 295 w 108"/>
                <a:gd name="T1" fmla="*/ 0 h 109"/>
                <a:gd name="T2" fmla="*/ 0 w 108"/>
                <a:gd name="T3" fmla="*/ 302 h 109"/>
                <a:gd name="T4" fmla="*/ 295 w 108"/>
                <a:gd name="T5" fmla="*/ 0 h 1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109">
                  <a:moveTo>
                    <a:pt x="108" y="0"/>
                  </a:moveTo>
                  <a:cubicBezTo>
                    <a:pt x="108" y="0"/>
                    <a:pt x="59" y="82"/>
                    <a:pt x="0" y="109"/>
                  </a:cubicBezTo>
                  <a:cubicBezTo>
                    <a:pt x="0" y="109"/>
                    <a:pt x="62" y="92"/>
                    <a:pt x="108" y="0"/>
                  </a:cubicBezTo>
                  <a:close/>
                </a:path>
              </a:pathLst>
            </a:custGeom>
            <a:solidFill>
              <a:srgbClr val="F77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9" name="Freeform 366">
              <a:extLst>
                <a:ext uri="{FF2B5EF4-FFF2-40B4-BE49-F238E27FC236}">
                  <a16:creationId xmlns:a16="http://schemas.microsoft.com/office/drawing/2014/main" id="{16DC7162-5801-455A-B2E7-E50C32F6D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126"/>
              <a:ext cx="99" cy="62"/>
            </a:xfrm>
            <a:custGeom>
              <a:avLst/>
              <a:gdLst>
                <a:gd name="T0" fmla="*/ 0 w 71"/>
                <a:gd name="T1" fmla="*/ 123 h 44"/>
                <a:gd name="T2" fmla="*/ 192 w 71"/>
                <a:gd name="T3" fmla="*/ 0 h 44"/>
                <a:gd name="T4" fmla="*/ 0 w 71"/>
                <a:gd name="T5" fmla="*/ 123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44">
                  <a:moveTo>
                    <a:pt x="0" y="44"/>
                  </a:moveTo>
                  <a:cubicBezTo>
                    <a:pt x="0" y="44"/>
                    <a:pt x="62" y="22"/>
                    <a:pt x="71" y="0"/>
                  </a:cubicBezTo>
                  <a:cubicBezTo>
                    <a:pt x="71" y="0"/>
                    <a:pt x="70" y="27"/>
                    <a:pt x="0" y="44"/>
                  </a:cubicBezTo>
                  <a:close/>
                </a:path>
              </a:pathLst>
            </a:custGeom>
            <a:solidFill>
              <a:srgbClr val="F77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0" name="Freeform 367">
              <a:extLst>
                <a:ext uri="{FF2B5EF4-FFF2-40B4-BE49-F238E27FC236}">
                  <a16:creationId xmlns:a16="http://schemas.microsoft.com/office/drawing/2014/main" id="{3118AFBF-55FF-4A6B-8C0B-67C841D78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235"/>
              <a:ext cx="136" cy="38"/>
            </a:xfrm>
            <a:custGeom>
              <a:avLst/>
              <a:gdLst>
                <a:gd name="T0" fmla="*/ 0 w 97"/>
                <a:gd name="T1" fmla="*/ 0 h 27"/>
                <a:gd name="T2" fmla="*/ 268 w 97"/>
                <a:gd name="T3" fmla="*/ 0 h 27"/>
                <a:gd name="T4" fmla="*/ 0 w 97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27">
                  <a:moveTo>
                    <a:pt x="0" y="0"/>
                  </a:moveTo>
                  <a:cubicBezTo>
                    <a:pt x="0" y="0"/>
                    <a:pt x="35" y="17"/>
                    <a:pt x="97" y="0"/>
                  </a:cubicBezTo>
                  <a:cubicBezTo>
                    <a:pt x="97" y="0"/>
                    <a:pt x="39" y="27"/>
                    <a:pt x="0" y="0"/>
                  </a:cubicBezTo>
                  <a:close/>
                </a:path>
              </a:pathLst>
            </a:custGeom>
            <a:solidFill>
              <a:srgbClr val="F77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1" name="Freeform 368">
              <a:extLst>
                <a:ext uri="{FF2B5EF4-FFF2-40B4-BE49-F238E27FC236}">
                  <a16:creationId xmlns:a16="http://schemas.microsoft.com/office/drawing/2014/main" id="{F3BE40BF-EB1C-4A61-A920-89C73D6B2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120"/>
              <a:ext cx="148" cy="41"/>
            </a:xfrm>
            <a:custGeom>
              <a:avLst/>
              <a:gdLst>
                <a:gd name="T0" fmla="*/ 0 w 106"/>
                <a:gd name="T1" fmla="*/ 82 h 29"/>
                <a:gd name="T2" fmla="*/ 289 w 106"/>
                <a:gd name="T3" fmla="*/ 0 h 29"/>
                <a:gd name="T4" fmla="*/ 0 w 106"/>
                <a:gd name="T5" fmla="*/ 8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29">
                  <a:moveTo>
                    <a:pt x="0" y="29"/>
                  </a:moveTo>
                  <a:cubicBezTo>
                    <a:pt x="0" y="29"/>
                    <a:pt x="59" y="0"/>
                    <a:pt x="106" y="0"/>
                  </a:cubicBezTo>
                  <a:cubicBezTo>
                    <a:pt x="106" y="0"/>
                    <a:pt x="13" y="18"/>
                    <a:pt x="0" y="29"/>
                  </a:cubicBezTo>
                  <a:close/>
                </a:path>
              </a:pathLst>
            </a:custGeom>
            <a:solidFill>
              <a:srgbClr val="F77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2" name="Freeform 369">
              <a:extLst>
                <a:ext uri="{FF2B5EF4-FFF2-40B4-BE49-F238E27FC236}">
                  <a16:creationId xmlns:a16="http://schemas.microsoft.com/office/drawing/2014/main" id="{FF96017D-84E5-4F1D-83CC-60ED39615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1337"/>
              <a:ext cx="162" cy="229"/>
            </a:xfrm>
            <a:custGeom>
              <a:avLst/>
              <a:gdLst>
                <a:gd name="T0" fmla="*/ 0 w 116"/>
                <a:gd name="T1" fmla="*/ 0 h 163"/>
                <a:gd name="T2" fmla="*/ 316 w 116"/>
                <a:gd name="T3" fmla="*/ 452 h 163"/>
                <a:gd name="T4" fmla="*/ 0 w 116"/>
                <a:gd name="T5" fmla="*/ 0 h 1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163">
                  <a:moveTo>
                    <a:pt x="0" y="0"/>
                  </a:moveTo>
                  <a:cubicBezTo>
                    <a:pt x="0" y="0"/>
                    <a:pt x="101" y="138"/>
                    <a:pt x="116" y="163"/>
                  </a:cubicBezTo>
                  <a:cubicBezTo>
                    <a:pt x="116" y="163"/>
                    <a:pt x="14" y="33"/>
                    <a:pt x="0" y="0"/>
                  </a:cubicBezTo>
                  <a:close/>
                </a:path>
              </a:pathLst>
            </a:custGeom>
            <a:solidFill>
              <a:srgbClr val="F77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3" name="Freeform 370">
              <a:extLst>
                <a:ext uri="{FF2B5EF4-FFF2-40B4-BE49-F238E27FC236}">
                  <a16:creationId xmlns:a16="http://schemas.microsoft.com/office/drawing/2014/main" id="{F120D6BC-161E-4428-97CF-4B6BD9E9D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1187"/>
              <a:ext cx="175" cy="32"/>
            </a:xfrm>
            <a:custGeom>
              <a:avLst/>
              <a:gdLst>
                <a:gd name="T0" fmla="*/ 0 w 125"/>
                <a:gd name="T1" fmla="*/ 0 h 23"/>
                <a:gd name="T2" fmla="*/ 343 w 125"/>
                <a:gd name="T3" fmla="*/ 63 h 23"/>
                <a:gd name="T4" fmla="*/ 0 w 125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23">
                  <a:moveTo>
                    <a:pt x="0" y="0"/>
                  </a:moveTo>
                  <a:cubicBezTo>
                    <a:pt x="0" y="0"/>
                    <a:pt x="82" y="4"/>
                    <a:pt x="125" y="23"/>
                  </a:cubicBezTo>
                  <a:cubicBezTo>
                    <a:pt x="125" y="23"/>
                    <a:pt x="93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4" name="Freeform 371">
              <a:extLst>
                <a:ext uri="{FF2B5EF4-FFF2-40B4-BE49-F238E27FC236}">
                  <a16:creationId xmlns:a16="http://schemas.microsoft.com/office/drawing/2014/main" id="{FDFBEBA8-60F0-4E9D-814D-0A7E0B89D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1878"/>
              <a:ext cx="25" cy="144"/>
            </a:xfrm>
            <a:custGeom>
              <a:avLst/>
              <a:gdLst>
                <a:gd name="T0" fmla="*/ 49 w 18"/>
                <a:gd name="T1" fmla="*/ 0 h 103"/>
                <a:gd name="T2" fmla="*/ 40 w 18"/>
                <a:gd name="T3" fmla="*/ 281 h 103"/>
                <a:gd name="T4" fmla="*/ 49 w 18"/>
                <a:gd name="T5" fmla="*/ 0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3">
                  <a:moveTo>
                    <a:pt x="18" y="0"/>
                  </a:moveTo>
                  <a:cubicBezTo>
                    <a:pt x="18" y="0"/>
                    <a:pt x="0" y="62"/>
                    <a:pt x="15" y="103"/>
                  </a:cubicBezTo>
                  <a:cubicBezTo>
                    <a:pt x="15" y="103"/>
                    <a:pt x="4" y="54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5" name="Freeform 372">
              <a:extLst>
                <a:ext uri="{FF2B5EF4-FFF2-40B4-BE49-F238E27FC236}">
                  <a16:creationId xmlns:a16="http://schemas.microsoft.com/office/drawing/2014/main" id="{FF586F31-1FF0-417A-8516-84CEBF81B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698"/>
              <a:ext cx="10" cy="81"/>
            </a:xfrm>
            <a:custGeom>
              <a:avLst/>
              <a:gdLst>
                <a:gd name="T0" fmla="*/ 0 w 7"/>
                <a:gd name="T1" fmla="*/ 0 h 58"/>
                <a:gd name="T2" fmla="*/ 13 w 7"/>
                <a:gd name="T3" fmla="*/ 158 h 58"/>
                <a:gd name="T4" fmla="*/ 0 w 7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8">
                  <a:moveTo>
                    <a:pt x="0" y="0"/>
                  </a:moveTo>
                  <a:cubicBezTo>
                    <a:pt x="0" y="0"/>
                    <a:pt x="7" y="37"/>
                    <a:pt x="4" y="58"/>
                  </a:cubicBezTo>
                  <a:cubicBezTo>
                    <a:pt x="4" y="58"/>
                    <a:pt x="4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6" name="Freeform 373">
              <a:extLst>
                <a:ext uri="{FF2B5EF4-FFF2-40B4-BE49-F238E27FC236}">
                  <a16:creationId xmlns:a16="http://schemas.microsoft.com/office/drawing/2014/main" id="{9A805B59-634B-40A5-9025-B7528D601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1650"/>
              <a:ext cx="53" cy="31"/>
            </a:xfrm>
            <a:custGeom>
              <a:avLst/>
              <a:gdLst>
                <a:gd name="T0" fmla="*/ 0 w 38"/>
                <a:gd name="T1" fmla="*/ 49 h 22"/>
                <a:gd name="T2" fmla="*/ 103 w 38"/>
                <a:gd name="T3" fmla="*/ 62 h 22"/>
                <a:gd name="T4" fmla="*/ 0 w 38"/>
                <a:gd name="T5" fmla="*/ 49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2">
                  <a:moveTo>
                    <a:pt x="0" y="18"/>
                  </a:moveTo>
                  <a:cubicBezTo>
                    <a:pt x="0" y="18"/>
                    <a:pt x="20" y="0"/>
                    <a:pt x="38" y="22"/>
                  </a:cubicBezTo>
                  <a:cubicBezTo>
                    <a:pt x="38" y="22"/>
                    <a:pt x="22" y="6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7" name="Freeform 374">
              <a:extLst>
                <a:ext uri="{FF2B5EF4-FFF2-40B4-BE49-F238E27FC236}">
                  <a16:creationId xmlns:a16="http://schemas.microsoft.com/office/drawing/2014/main" id="{EA2C2376-3A61-4ACB-96E0-645EB6190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1621"/>
              <a:ext cx="36" cy="67"/>
            </a:xfrm>
            <a:custGeom>
              <a:avLst/>
              <a:gdLst>
                <a:gd name="T0" fmla="*/ 0 w 26"/>
                <a:gd name="T1" fmla="*/ 0 h 48"/>
                <a:gd name="T2" fmla="*/ 46 w 26"/>
                <a:gd name="T3" fmla="*/ 131 h 48"/>
                <a:gd name="T4" fmla="*/ 0 w 26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8">
                  <a:moveTo>
                    <a:pt x="0" y="0"/>
                  </a:moveTo>
                  <a:cubicBezTo>
                    <a:pt x="0" y="0"/>
                    <a:pt x="26" y="18"/>
                    <a:pt x="17" y="48"/>
                  </a:cubicBezTo>
                  <a:cubicBezTo>
                    <a:pt x="17" y="48"/>
                    <a:pt x="20" y="2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8" name="Freeform 375">
              <a:extLst>
                <a:ext uri="{FF2B5EF4-FFF2-40B4-BE49-F238E27FC236}">
                  <a16:creationId xmlns:a16="http://schemas.microsoft.com/office/drawing/2014/main" id="{F11CE5A2-C8EA-40C4-8BDA-CC422A0B1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462"/>
              <a:ext cx="74" cy="103"/>
            </a:xfrm>
            <a:custGeom>
              <a:avLst/>
              <a:gdLst>
                <a:gd name="T0" fmla="*/ 0 w 53"/>
                <a:gd name="T1" fmla="*/ 0 h 73"/>
                <a:gd name="T2" fmla="*/ 144 w 53"/>
                <a:gd name="T3" fmla="*/ 205 h 73"/>
                <a:gd name="T4" fmla="*/ 0 w 53"/>
                <a:gd name="T5" fmla="*/ 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73">
                  <a:moveTo>
                    <a:pt x="0" y="0"/>
                  </a:moveTo>
                  <a:cubicBezTo>
                    <a:pt x="0" y="0"/>
                    <a:pt x="38" y="18"/>
                    <a:pt x="53" y="73"/>
                  </a:cubicBezTo>
                  <a:cubicBezTo>
                    <a:pt x="53" y="73"/>
                    <a:pt x="30" y="1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9" name="Freeform 376">
              <a:extLst>
                <a:ext uri="{FF2B5EF4-FFF2-40B4-BE49-F238E27FC236}">
                  <a16:creationId xmlns:a16="http://schemas.microsoft.com/office/drawing/2014/main" id="{DCCB56B0-012A-447D-8261-7E84C165A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1621"/>
              <a:ext cx="98" cy="151"/>
            </a:xfrm>
            <a:custGeom>
              <a:avLst/>
              <a:gdLst>
                <a:gd name="T0" fmla="*/ 0 w 70"/>
                <a:gd name="T1" fmla="*/ 0 h 108"/>
                <a:gd name="T2" fmla="*/ 192 w 70"/>
                <a:gd name="T3" fmla="*/ 295 h 108"/>
                <a:gd name="T4" fmla="*/ 108 w 70"/>
                <a:gd name="T5" fmla="*/ 88 h 108"/>
                <a:gd name="T6" fmla="*/ 0 w 70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108">
                  <a:moveTo>
                    <a:pt x="0" y="0"/>
                  </a:moveTo>
                  <a:cubicBezTo>
                    <a:pt x="0" y="0"/>
                    <a:pt x="53" y="8"/>
                    <a:pt x="70" y="108"/>
                  </a:cubicBezTo>
                  <a:cubicBezTo>
                    <a:pt x="70" y="108"/>
                    <a:pt x="62" y="67"/>
                    <a:pt x="39" y="32"/>
                  </a:cubicBezTo>
                  <a:cubicBezTo>
                    <a:pt x="21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0" name="Freeform 377">
              <a:extLst>
                <a:ext uri="{FF2B5EF4-FFF2-40B4-BE49-F238E27FC236}">
                  <a16:creationId xmlns:a16="http://schemas.microsoft.com/office/drawing/2014/main" id="{53849C71-1B04-4B18-8F8D-F685CB64F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1813"/>
              <a:ext cx="162" cy="72"/>
            </a:xfrm>
            <a:custGeom>
              <a:avLst/>
              <a:gdLst>
                <a:gd name="T0" fmla="*/ 316 w 116"/>
                <a:gd name="T1" fmla="*/ 0 h 51"/>
                <a:gd name="T2" fmla="*/ 0 w 116"/>
                <a:gd name="T3" fmla="*/ 144 h 51"/>
                <a:gd name="T4" fmla="*/ 316 w 116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51">
                  <a:moveTo>
                    <a:pt x="116" y="0"/>
                  </a:moveTo>
                  <a:cubicBezTo>
                    <a:pt x="116" y="0"/>
                    <a:pt x="104" y="36"/>
                    <a:pt x="0" y="51"/>
                  </a:cubicBezTo>
                  <a:cubicBezTo>
                    <a:pt x="0" y="51"/>
                    <a:pt x="95" y="47"/>
                    <a:pt x="1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1" name="Freeform 378">
              <a:extLst>
                <a:ext uri="{FF2B5EF4-FFF2-40B4-BE49-F238E27FC236}">
                  <a16:creationId xmlns:a16="http://schemas.microsoft.com/office/drawing/2014/main" id="{B761C280-A047-40B4-A805-D21C92471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1770"/>
              <a:ext cx="12" cy="28"/>
            </a:xfrm>
            <a:custGeom>
              <a:avLst/>
              <a:gdLst>
                <a:gd name="T0" fmla="*/ 1 w 9"/>
                <a:gd name="T1" fmla="*/ 0 h 20"/>
                <a:gd name="T2" fmla="*/ 21 w 9"/>
                <a:gd name="T3" fmla="*/ 15 h 20"/>
                <a:gd name="T4" fmla="*/ 1 w 9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0">
                  <a:moveTo>
                    <a:pt x="1" y="0"/>
                  </a:moveTo>
                  <a:cubicBezTo>
                    <a:pt x="1" y="0"/>
                    <a:pt x="3" y="16"/>
                    <a:pt x="9" y="6"/>
                  </a:cubicBezTo>
                  <a:cubicBezTo>
                    <a:pt x="9" y="6"/>
                    <a:pt x="0" y="2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2" name="Freeform 379">
              <a:extLst>
                <a:ext uri="{FF2B5EF4-FFF2-40B4-BE49-F238E27FC236}">
                  <a16:creationId xmlns:a16="http://schemas.microsoft.com/office/drawing/2014/main" id="{5AA668D2-53F7-43F0-95FA-FA2B9A932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1764"/>
              <a:ext cx="13" cy="17"/>
            </a:xfrm>
            <a:custGeom>
              <a:avLst/>
              <a:gdLst>
                <a:gd name="T0" fmla="*/ 9 w 9"/>
                <a:gd name="T1" fmla="*/ 0 h 12"/>
                <a:gd name="T2" fmla="*/ 27 w 9"/>
                <a:gd name="T3" fmla="*/ 23 h 12"/>
                <a:gd name="T4" fmla="*/ 9 w 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3" y="0"/>
                  </a:moveTo>
                  <a:cubicBezTo>
                    <a:pt x="3" y="0"/>
                    <a:pt x="4" y="9"/>
                    <a:pt x="9" y="8"/>
                  </a:cubicBezTo>
                  <a:cubicBezTo>
                    <a:pt x="9" y="8"/>
                    <a:pt x="0" y="1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3" name="Freeform 380">
              <a:extLst>
                <a:ext uri="{FF2B5EF4-FFF2-40B4-BE49-F238E27FC236}">
                  <a16:creationId xmlns:a16="http://schemas.microsoft.com/office/drawing/2014/main" id="{34CEF179-A99F-4ACC-83EB-FF500CBCA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1833"/>
              <a:ext cx="17" cy="21"/>
            </a:xfrm>
            <a:custGeom>
              <a:avLst/>
              <a:gdLst>
                <a:gd name="T0" fmla="*/ 26 w 12"/>
                <a:gd name="T1" fmla="*/ 0 h 15"/>
                <a:gd name="T2" fmla="*/ 34 w 12"/>
                <a:gd name="T3" fmla="*/ 21 h 15"/>
                <a:gd name="T4" fmla="*/ 26 w 1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9" y="0"/>
                  </a:moveTo>
                  <a:cubicBezTo>
                    <a:pt x="9" y="0"/>
                    <a:pt x="2" y="12"/>
                    <a:pt x="12" y="8"/>
                  </a:cubicBezTo>
                  <a:cubicBezTo>
                    <a:pt x="12" y="8"/>
                    <a:pt x="0" y="15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4" name="Freeform 381">
              <a:extLst>
                <a:ext uri="{FF2B5EF4-FFF2-40B4-BE49-F238E27FC236}">
                  <a16:creationId xmlns:a16="http://schemas.microsoft.com/office/drawing/2014/main" id="{BD42838A-46E4-42EA-B7D2-90EE8A6F0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1876"/>
              <a:ext cx="25" cy="20"/>
            </a:xfrm>
            <a:custGeom>
              <a:avLst/>
              <a:gdLst>
                <a:gd name="T0" fmla="*/ 49 w 18"/>
                <a:gd name="T1" fmla="*/ 0 h 14"/>
                <a:gd name="T2" fmla="*/ 40 w 18"/>
                <a:gd name="T3" fmla="*/ 41 h 14"/>
                <a:gd name="T4" fmla="*/ 49 w 18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18" y="0"/>
                  </a:moveTo>
                  <a:cubicBezTo>
                    <a:pt x="18" y="0"/>
                    <a:pt x="5" y="8"/>
                    <a:pt x="15" y="14"/>
                  </a:cubicBezTo>
                  <a:cubicBezTo>
                    <a:pt x="15" y="14"/>
                    <a:pt x="0" y="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5" name="Freeform 382">
              <a:extLst>
                <a:ext uri="{FF2B5EF4-FFF2-40B4-BE49-F238E27FC236}">
                  <a16:creationId xmlns:a16="http://schemas.microsoft.com/office/drawing/2014/main" id="{A6DD0CD7-C220-4AF5-B3D1-F422E1913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894"/>
              <a:ext cx="17" cy="20"/>
            </a:xfrm>
            <a:custGeom>
              <a:avLst/>
              <a:gdLst>
                <a:gd name="T0" fmla="*/ 0 w 12"/>
                <a:gd name="T1" fmla="*/ 0 h 14"/>
                <a:gd name="T2" fmla="*/ 34 w 12"/>
                <a:gd name="T3" fmla="*/ 13 h 14"/>
                <a:gd name="T4" fmla="*/ 0 w 12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0" y="0"/>
                    <a:pt x="4" y="11"/>
                    <a:pt x="12" y="4"/>
                  </a:cubicBezTo>
                  <a:cubicBezTo>
                    <a:pt x="12" y="4"/>
                    <a:pt x="2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6" name="Freeform 383">
              <a:extLst>
                <a:ext uri="{FF2B5EF4-FFF2-40B4-BE49-F238E27FC236}">
                  <a16:creationId xmlns:a16="http://schemas.microsoft.com/office/drawing/2014/main" id="{BC40A7E8-9E7B-4098-9DF7-4B05A9CCD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1932"/>
              <a:ext cx="17" cy="17"/>
            </a:xfrm>
            <a:custGeom>
              <a:avLst/>
              <a:gdLst>
                <a:gd name="T0" fmla="*/ 28 w 12"/>
                <a:gd name="T1" fmla="*/ 0 h 12"/>
                <a:gd name="T2" fmla="*/ 34 w 12"/>
                <a:gd name="T3" fmla="*/ 20 h 12"/>
                <a:gd name="T4" fmla="*/ 28 w 12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10" y="0"/>
                  </a:moveTo>
                  <a:cubicBezTo>
                    <a:pt x="10" y="0"/>
                    <a:pt x="3" y="9"/>
                    <a:pt x="12" y="7"/>
                  </a:cubicBezTo>
                  <a:cubicBezTo>
                    <a:pt x="12" y="7"/>
                    <a:pt x="0" y="12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7" name="Freeform 384">
              <a:extLst>
                <a:ext uri="{FF2B5EF4-FFF2-40B4-BE49-F238E27FC236}">
                  <a16:creationId xmlns:a16="http://schemas.microsoft.com/office/drawing/2014/main" id="{F412BE99-E48E-4A28-B281-F1874C8CB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1956"/>
              <a:ext cx="17" cy="9"/>
            </a:xfrm>
            <a:custGeom>
              <a:avLst/>
              <a:gdLst>
                <a:gd name="T0" fmla="*/ 34 w 12"/>
                <a:gd name="T1" fmla="*/ 0 h 6"/>
                <a:gd name="T2" fmla="*/ 34 w 12"/>
                <a:gd name="T3" fmla="*/ 21 h 6"/>
                <a:gd name="T4" fmla="*/ 34 w 12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cubicBezTo>
                    <a:pt x="12" y="0"/>
                    <a:pt x="6" y="3"/>
                    <a:pt x="12" y="6"/>
                  </a:cubicBezTo>
                  <a:cubicBezTo>
                    <a:pt x="12" y="6"/>
                    <a:pt x="0" y="4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8" name="Freeform 385">
              <a:extLst>
                <a:ext uri="{FF2B5EF4-FFF2-40B4-BE49-F238E27FC236}">
                  <a16:creationId xmlns:a16="http://schemas.microsoft.com/office/drawing/2014/main" id="{AD2A8413-FAF5-4221-B010-66EC361F4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1861"/>
              <a:ext cx="23" cy="21"/>
            </a:xfrm>
            <a:custGeom>
              <a:avLst/>
              <a:gdLst>
                <a:gd name="T0" fmla="*/ 14 w 16"/>
                <a:gd name="T1" fmla="*/ 0 h 15"/>
                <a:gd name="T2" fmla="*/ 0 w 16"/>
                <a:gd name="T3" fmla="*/ 41 h 15"/>
                <a:gd name="T4" fmla="*/ 14 w 16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5" y="0"/>
                  </a:moveTo>
                  <a:cubicBezTo>
                    <a:pt x="5" y="0"/>
                    <a:pt x="12" y="12"/>
                    <a:pt x="0" y="15"/>
                  </a:cubicBezTo>
                  <a:cubicBezTo>
                    <a:pt x="0" y="15"/>
                    <a:pt x="16" y="15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9" name="Freeform 386">
              <a:extLst>
                <a:ext uri="{FF2B5EF4-FFF2-40B4-BE49-F238E27FC236}">
                  <a16:creationId xmlns:a16="http://schemas.microsoft.com/office/drawing/2014/main" id="{D1F129B2-6E77-4772-813E-5490E6184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1904"/>
              <a:ext cx="23" cy="26"/>
            </a:xfrm>
            <a:custGeom>
              <a:avLst/>
              <a:gdLst>
                <a:gd name="T0" fmla="*/ 1 w 16"/>
                <a:gd name="T1" fmla="*/ 0 h 18"/>
                <a:gd name="T2" fmla="*/ 0 w 16"/>
                <a:gd name="T3" fmla="*/ 55 h 18"/>
                <a:gd name="T4" fmla="*/ 1 w 16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1" y="0"/>
                  </a:moveTo>
                  <a:cubicBezTo>
                    <a:pt x="1" y="0"/>
                    <a:pt x="13" y="9"/>
                    <a:pt x="0" y="18"/>
                  </a:cubicBezTo>
                  <a:cubicBezTo>
                    <a:pt x="0" y="18"/>
                    <a:pt x="16" y="1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0" name="Freeform 387">
              <a:extLst>
                <a:ext uri="{FF2B5EF4-FFF2-40B4-BE49-F238E27FC236}">
                  <a16:creationId xmlns:a16="http://schemas.microsoft.com/office/drawing/2014/main" id="{CD8E9B13-A1CA-4121-904F-24EBE6AB0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959"/>
              <a:ext cx="21" cy="10"/>
            </a:xfrm>
            <a:custGeom>
              <a:avLst/>
              <a:gdLst>
                <a:gd name="T0" fmla="*/ 0 w 15"/>
                <a:gd name="T1" fmla="*/ 0 h 7"/>
                <a:gd name="T2" fmla="*/ 8 w 15"/>
                <a:gd name="T3" fmla="*/ 20 h 7"/>
                <a:gd name="T4" fmla="*/ 0 w 1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">
                  <a:moveTo>
                    <a:pt x="0" y="0"/>
                  </a:moveTo>
                  <a:cubicBezTo>
                    <a:pt x="0" y="0"/>
                    <a:pt x="12" y="4"/>
                    <a:pt x="3" y="7"/>
                  </a:cubicBezTo>
                  <a:cubicBezTo>
                    <a:pt x="3" y="7"/>
                    <a:pt x="15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1" name="Freeform 388">
              <a:extLst>
                <a:ext uri="{FF2B5EF4-FFF2-40B4-BE49-F238E27FC236}">
                  <a16:creationId xmlns:a16="http://schemas.microsoft.com/office/drawing/2014/main" id="{844F0F23-8DD1-449E-AAEB-9102791E5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105"/>
              <a:ext cx="17" cy="14"/>
            </a:xfrm>
            <a:custGeom>
              <a:avLst/>
              <a:gdLst>
                <a:gd name="T0" fmla="*/ 9 w 12"/>
                <a:gd name="T1" fmla="*/ 0 h 10"/>
                <a:gd name="T2" fmla="*/ 0 w 12"/>
                <a:gd name="T3" fmla="*/ 28 h 10"/>
                <a:gd name="T4" fmla="*/ 9 w 12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3" y="0"/>
                  </a:moveTo>
                  <a:cubicBezTo>
                    <a:pt x="3" y="0"/>
                    <a:pt x="8" y="5"/>
                    <a:pt x="0" y="10"/>
                  </a:cubicBezTo>
                  <a:cubicBezTo>
                    <a:pt x="0" y="10"/>
                    <a:pt x="12" y="6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2" name="Freeform 389">
              <a:extLst>
                <a:ext uri="{FF2B5EF4-FFF2-40B4-BE49-F238E27FC236}">
                  <a16:creationId xmlns:a16="http://schemas.microsoft.com/office/drawing/2014/main" id="{73B5C5D4-153A-49F3-8D6D-3EB68F77B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2266"/>
              <a:ext cx="16" cy="12"/>
            </a:xfrm>
            <a:custGeom>
              <a:avLst/>
              <a:gdLst>
                <a:gd name="T0" fmla="*/ 1 w 11"/>
                <a:gd name="T1" fmla="*/ 0 h 8"/>
                <a:gd name="T2" fmla="*/ 0 w 11"/>
                <a:gd name="T3" fmla="*/ 27 h 8"/>
                <a:gd name="T4" fmla="*/ 1 w 11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1" y="0"/>
                  </a:moveTo>
                  <a:cubicBezTo>
                    <a:pt x="1" y="0"/>
                    <a:pt x="8" y="4"/>
                    <a:pt x="0" y="8"/>
                  </a:cubicBezTo>
                  <a:cubicBezTo>
                    <a:pt x="0" y="8"/>
                    <a:pt x="11" y="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3" name="Freeform 390">
              <a:extLst>
                <a:ext uri="{FF2B5EF4-FFF2-40B4-BE49-F238E27FC236}">
                  <a16:creationId xmlns:a16="http://schemas.microsoft.com/office/drawing/2014/main" id="{6312F284-83D8-4A85-9B74-1E9FB3903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294"/>
              <a:ext cx="15" cy="14"/>
            </a:xfrm>
            <a:custGeom>
              <a:avLst/>
              <a:gdLst>
                <a:gd name="T0" fmla="*/ 0 w 11"/>
                <a:gd name="T1" fmla="*/ 11 h 10"/>
                <a:gd name="T2" fmla="*/ 7 w 11"/>
                <a:gd name="T3" fmla="*/ 28 h 10"/>
                <a:gd name="T4" fmla="*/ 0 w 11"/>
                <a:gd name="T5" fmla="*/ 1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0" y="4"/>
                  </a:moveTo>
                  <a:cubicBezTo>
                    <a:pt x="0" y="4"/>
                    <a:pt x="8" y="1"/>
                    <a:pt x="3" y="10"/>
                  </a:cubicBezTo>
                  <a:cubicBezTo>
                    <a:pt x="3" y="10"/>
                    <a:pt x="11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4" name="Freeform 391">
              <a:extLst>
                <a:ext uri="{FF2B5EF4-FFF2-40B4-BE49-F238E27FC236}">
                  <a16:creationId xmlns:a16="http://schemas.microsoft.com/office/drawing/2014/main" id="{3CBA07AC-BBB7-4EC7-8AF3-7613A10D3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133"/>
              <a:ext cx="13" cy="15"/>
            </a:xfrm>
            <a:custGeom>
              <a:avLst/>
              <a:gdLst>
                <a:gd name="T0" fmla="*/ 13 w 9"/>
                <a:gd name="T1" fmla="*/ 0 h 11"/>
                <a:gd name="T2" fmla="*/ 27 w 9"/>
                <a:gd name="T3" fmla="*/ 26 h 11"/>
                <a:gd name="T4" fmla="*/ 13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4" y="0"/>
                  </a:moveTo>
                  <a:cubicBezTo>
                    <a:pt x="4" y="0"/>
                    <a:pt x="2" y="8"/>
                    <a:pt x="9" y="10"/>
                  </a:cubicBezTo>
                  <a:cubicBezTo>
                    <a:pt x="9" y="10"/>
                    <a:pt x="0" y="1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5" name="Freeform 392">
              <a:extLst>
                <a:ext uri="{FF2B5EF4-FFF2-40B4-BE49-F238E27FC236}">
                  <a16:creationId xmlns:a16="http://schemas.microsoft.com/office/drawing/2014/main" id="{705820E9-9915-4DFB-B4A0-470BCB89E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2182"/>
              <a:ext cx="14" cy="17"/>
            </a:xfrm>
            <a:custGeom>
              <a:avLst/>
              <a:gdLst>
                <a:gd name="T0" fmla="*/ 20 w 10"/>
                <a:gd name="T1" fmla="*/ 34 h 12"/>
                <a:gd name="T2" fmla="*/ 28 w 10"/>
                <a:gd name="T3" fmla="*/ 18 h 12"/>
                <a:gd name="T4" fmla="*/ 20 w 10"/>
                <a:gd name="T5" fmla="*/ 3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7" y="12"/>
                  </a:moveTo>
                  <a:cubicBezTo>
                    <a:pt x="7" y="12"/>
                    <a:pt x="2" y="3"/>
                    <a:pt x="10" y="6"/>
                  </a:cubicBezTo>
                  <a:cubicBezTo>
                    <a:pt x="10" y="6"/>
                    <a:pt x="0" y="0"/>
                    <a:pt x="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6" name="Freeform 393">
              <a:extLst>
                <a:ext uri="{FF2B5EF4-FFF2-40B4-BE49-F238E27FC236}">
                  <a16:creationId xmlns:a16="http://schemas.microsoft.com/office/drawing/2014/main" id="{242CE9EA-794E-4D8D-9F0A-8E6D07320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063"/>
              <a:ext cx="12" cy="21"/>
            </a:xfrm>
            <a:custGeom>
              <a:avLst/>
              <a:gdLst>
                <a:gd name="T0" fmla="*/ 7 w 9"/>
                <a:gd name="T1" fmla="*/ 41 h 15"/>
                <a:gd name="T2" fmla="*/ 21 w 9"/>
                <a:gd name="T3" fmla="*/ 39 h 15"/>
                <a:gd name="T4" fmla="*/ 7 w 9"/>
                <a:gd name="T5" fmla="*/ 4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5">
                  <a:moveTo>
                    <a:pt x="3" y="15"/>
                  </a:moveTo>
                  <a:cubicBezTo>
                    <a:pt x="3" y="15"/>
                    <a:pt x="1" y="5"/>
                    <a:pt x="9" y="14"/>
                  </a:cubicBezTo>
                  <a:cubicBezTo>
                    <a:pt x="9" y="14"/>
                    <a:pt x="0" y="0"/>
                    <a:pt x="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7" name="Freeform 394">
              <a:extLst>
                <a:ext uri="{FF2B5EF4-FFF2-40B4-BE49-F238E27FC236}">
                  <a16:creationId xmlns:a16="http://schemas.microsoft.com/office/drawing/2014/main" id="{B6E51265-82F9-4D98-9AF8-9E8FFFA47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1757"/>
              <a:ext cx="160" cy="94"/>
            </a:xfrm>
            <a:custGeom>
              <a:avLst/>
              <a:gdLst>
                <a:gd name="T0" fmla="*/ 0 w 114"/>
                <a:gd name="T1" fmla="*/ 91 h 67"/>
                <a:gd name="T2" fmla="*/ 316 w 114"/>
                <a:gd name="T3" fmla="*/ 185 h 67"/>
                <a:gd name="T4" fmla="*/ 0 w 114"/>
                <a:gd name="T5" fmla="*/ 91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67">
                  <a:moveTo>
                    <a:pt x="0" y="33"/>
                  </a:moveTo>
                  <a:cubicBezTo>
                    <a:pt x="0" y="33"/>
                    <a:pt x="68" y="0"/>
                    <a:pt x="114" y="67"/>
                  </a:cubicBezTo>
                  <a:cubicBezTo>
                    <a:pt x="114" y="67"/>
                    <a:pt x="85" y="15"/>
                    <a:pt x="0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8" name="Freeform 395">
              <a:extLst>
                <a:ext uri="{FF2B5EF4-FFF2-40B4-BE49-F238E27FC236}">
                  <a16:creationId xmlns:a16="http://schemas.microsoft.com/office/drawing/2014/main" id="{8FC3BADA-B870-4D43-90A7-5801777DC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1711"/>
              <a:ext cx="54" cy="82"/>
            </a:xfrm>
            <a:custGeom>
              <a:avLst/>
              <a:gdLst>
                <a:gd name="T0" fmla="*/ 0 w 38"/>
                <a:gd name="T1" fmla="*/ 0 h 59"/>
                <a:gd name="T2" fmla="*/ 109 w 38"/>
                <a:gd name="T3" fmla="*/ 158 h 59"/>
                <a:gd name="T4" fmla="*/ 0 w 38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59">
                  <a:moveTo>
                    <a:pt x="0" y="0"/>
                  </a:moveTo>
                  <a:cubicBezTo>
                    <a:pt x="0" y="0"/>
                    <a:pt x="26" y="17"/>
                    <a:pt x="38" y="59"/>
                  </a:cubicBezTo>
                  <a:cubicBezTo>
                    <a:pt x="38" y="59"/>
                    <a:pt x="20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9" name="Freeform 396">
              <a:extLst>
                <a:ext uri="{FF2B5EF4-FFF2-40B4-BE49-F238E27FC236}">
                  <a16:creationId xmlns:a16="http://schemas.microsoft.com/office/drawing/2014/main" id="{C987194E-AF77-4089-9526-7AD290B78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1834"/>
              <a:ext cx="134" cy="96"/>
            </a:xfrm>
            <a:custGeom>
              <a:avLst/>
              <a:gdLst>
                <a:gd name="T0" fmla="*/ 0 w 95"/>
                <a:gd name="T1" fmla="*/ 88 h 68"/>
                <a:gd name="T2" fmla="*/ 267 w 95"/>
                <a:gd name="T3" fmla="*/ 192 h 68"/>
                <a:gd name="T4" fmla="*/ 0 w 95"/>
                <a:gd name="T5" fmla="*/ 88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68">
                  <a:moveTo>
                    <a:pt x="0" y="31"/>
                  </a:moveTo>
                  <a:cubicBezTo>
                    <a:pt x="0" y="31"/>
                    <a:pt x="49" y="0"/>
                    <a:pt x="95" y="68"/>
                  </a:cubicBezTo>
                  <a:cubicBezTo>
                    <a:pt x="95" y="68"/>
                    <a:pt x="53" y="11"/>
                    <a:pt x="0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0" name="Freeform 397">
              <a:extLst>
                <a:ext uri="{FF2B5EF4-FFF2-40B4-BE49-F238E27FC236}">
                  <a16:creationId xmlns:a16="http://schemas.microsoft.com/office/drawing/2014/main" id="{A806CB18-11DD-45FA-80FA-169E68797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1990"/>
              <a:ext cx="138" cy="196"/>
            </a:xfrm>
            <a:custGeom>
              <a:avLst/>
              <a:gdLst>
                <a:gd name="T0" fmla="*/ 0 w 98"/>
                <a:gd name="T1" fmla="*/ 0 h 140"/>
                <a:gd name="T2" fmla="*/ 273 w 98"/>
                <a:gd name="T3" fmla="*/ 384 h 140"/>
                <a:gd name="T4" fmla="*/ 0 w 98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140">
                  <a:moveTo>
                    <a:pt x="0" y="0"/>
                  </a:moveTo>
                  <a:cubicBezTo>
                    <a:pt x="0" y="0"/>
                    <a:pt x="61" y="21"/>
                    <a:pt x="98" y="140"/>
                  </a:cubicBezTo>
                  <a:cubicBezTo>
                    <a:pt x="98" y="140"/>
                    <a:pt x="66" y="3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1" name="Freeform 398">
              <a:extLst>
                <a:ext uri="{FF2B5EF4-FFF2-40B4-BE49-F238E27FC236}">
                  <a16:creationId xmlns:a16="http://schemas.microsoft.com/office/drawing/2014/main" id="{54B72A4B-7CB3-4FED-98F2-66CA2FB76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172"/>
              <a:ext cx="110" cy="222"/>
            </a:xfrm>
            <a:custGeom>
              <a:avLst/>
              <a:gdLst>
                <a:gd name="T0" fmla="*/ 0 w 79"/>
                <a:gd name="T1" fmla="*/ 0 h 158"/>
                <a:gd name="T2" fmla="*/ 213 w 79"/>
                <a:gd name="T3" fmla="*/ 438 h 158"/>
                <a:gd name="T4" fmla="*/ 0 w 79"/>
                <a:gd name="T5" fmla="*/ 0 h 1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158">
                  <a:moveTo>
                    <a:pt x="0" y="0"/>
                  </a:moveTo>
                  <a:cubicBezTo>
                    <a:pt x="79" y="158"/>
                    <a:pt x="79" y="158"/>
                    <a:pt x="79" y="158"/>
                  </a:cubicBezTo>
                  <a:cubicBezTo>
                    <a:pt x="79" y="158"/>
                    <a:pt x="9" y="3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2" name="Freeform 399">
              <a:extLst>
                <a:ext uri="{FF2B5EF4-FFF2-40B4-BE49-F238E27FC236}">
                  <a16:creationId xmlns:a16="http://schemas.microsoft.com/office/drawing/2014/main" id="{CEA4A84E-287F-4451-8767-810FA964A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2199"/>
              <a:ext cx="141" cy="413"/>
            </a:xfrm>
            <a:custGeom>
              <a:avLst/>
              <a:gdLst>
                <a:gd name="T0" fmla="*/ 0 w 101"/>
                <a:gd name="T1" fmla="*/ 0 h 294"/>
                <a:gd name="T2" fmla="*/ 275 w 101"/>
                <a:gd name="T3" fmla="*/ 815 h 294"/>
                <a:gd name="T4" fmla="*/ 0 w 101"/>
                <a:gd name="T5" fmla="*/ 0 h 2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294">
                  <a:moveTo>
                    <a:pt x="0" y="0"/>
                  </a:moveTo>
                  <a:cubicBezTo>
                    <a:pt x="101" y="294"/>
                    <a:pt x="101" y="294"/>
                    <a:pt x="101" y="294"/>
                  </a:cubicBezTo>
                  <a:cubicBezTo>
                    <a:pt x="101" y="294"/>
                    <a:pt x="17" y="2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3" name="Freeform 400">
              <a:extLst>
                <a:ext uri="{FF2B5EF4-FFF2-40B4-BE49-F238E27FC236}">
                  <a16:creationId xmlns:a16="http://schemas.microsoft.com/office/drawing/2014/main" id="{AFDA03E5-51F5-4E5E-AC70-C9BAA86D6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2825"/>
              <a:ext cx="123" cy="46"/>
            </a:xfrm>
            <a:custGeom>
              <a:avLst/>
              <a:gdLst>
                <a:gd name="T0" fmla="*/ 0 w 88"/>
                <a:gd name="T1" fmla="*/ 6 h 33"/>
                <a:gd name="T2" fmla="*/ 240 w 88"/>
                <a:gd name="T3" fmla="*/ 0 h 33"/>
                <a:gd name="T4" fmla="*/ 0 w 88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33">
                  <a:moveTo>
                    <a:pt x="0" y="2"/>
                  </a:moveTo>
                  <a:cubicBezTo>
                    <a:pt x="0" y="2"/>
                    <a:pt x="48" y="33"/>
                    <a:pt x="88" y="0"/>
                  </a:cubicBezTo>
                  <a:cubicBezTo>
                    <a:pt x="88" y="0"/>
                    <a:pt x="51" y="25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4" name="Freeform 401">
              <a:extLst>
                <a:ext uri="{FF2B5EF4-FFF2-40B4-BE49-F238E27FC236}">
                  <a16:creationId xmlns:a16="http://schemas.microsoft.com/office/drawing/2014/main" id="{0E3BA4C4-BEE2-4E5F-A6CD-D70D5B2F4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3107"/>
              <a:ext cx="76" cy="41"/>
            </a:xfrm>
            <a:custGeom>
              <a:avLst/>
              <a:gdLst>
                <a:gd name="T0" fmla="*/ 151 w 54"/>
                <a:gd name="T1" fmla="*/ 0 h 29"/>
                <a:gd name="T2" fmla="*/ 0 w 54"/>
                <a:gd name="T3" fmla="*/ 34 h 29"/>
                <a:gd name="T4" fmla="*/ 151 w 5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29">
                  <a:moveTo>
                    <a:pt x="54" y="0"/>
                  </a:moveTo>
                  <a:cubicBezTo>
                    <a:pt x="54" y="0"/>
                    <a:pt x="44" y="29"/>
                    <a:pt x="0" y="12"/>
                  </a:cubicBezTo>
                  <a:cubicBezTo>
                    <a:pt x="0" y="12"/>
                    <a:pt x="42" y="25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5" name="Freeform 402">
              <a:extLst>
                <a:ext uri="{FF2B5EF4-FFF2-40B4-BE49-F238E27FC236}">
                  <a16:creationId xmlns:a16="http://schemas.microsoft.com/office/drawing/2014/main" id="{58E0348B-F9CC-4F98-B266-07767839D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" y="2883"/>
              <a:ext cx="38" cy="237"/>
            </a:xfrm>
            <a:custGeom>
              <a:avLst/>
              <a:gdLst>
                <a:gd name="T0" fmla="*/ 75 w 27"/>
                <a:gd name="T1" fmla="*/ 0 h 169"/>
                <a:gd name="T2" fmla="*/ 73 w 27"/>
                <a:gd name="T3" fmla="*/ 466 h 169"/>
                <a:gd name="T4" fmla="*/ 75 w 27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69">
                  <a:moveTo>
                    <a:pt x="27" y="0"/>
                  </a:moveTo>
                  <a:cubicBezTo>
                    <a:pt x="27" y="0"/>
                    <a:pt x="0" y="82"/>
                    <a:pt x="26" y="169"/>
                  </a:cubicBezTo>
                  <a:cubicBezTo>
                    <a:pt x="26" y="169"/>
                    <a:pt x="6" y="98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6" name="Freeform 403">
              <a:extLst>
                <a:ext uri="{FF2B5EF4-FFF2-40B4-BE49-F238E27FC236}">
                  <a16:creationId xmlns:a16="http://schemas.microsoft.com/office/drawing/2014/main" id="{6897498D-E878-4601-B723-5FA50D74F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3569"/>
              <a:ext cx="115" cy="137"/>
            </a:xfrm>
            <a:custGeom>
              <a:avLst/>
              <a:gdLst>
                <a:gd name="T0" fmla="*/ 0 w 82"/>
                <a:gd name="T1" fmla="*/ 103 h 98"/>
                <a:gd name="T2" fmla="*/ 226 w 82"/>
                <a:gd name="T3" fmla="*/ 0 h 98"/>
                <a:gd name="T4" fmla="*/ 0 w 82"/>
                <a:gd name="T5" fmla="*/ 103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98">
                  <a:moveTo>
                    <a:pt x="0" y="38"/>
                  </a:moveTo>
                  <a:cubicBezTo>
                    <a:pt x="0" y="38"/>
                    <a:pt x="46" y="90"/>
                    <a:pt x="82" y="0"/>
                  </a:cubicBezTo>
                  <a:cubicBezTo>
                    <a:pt x="82" y="0"/>
                    <a:pt x="57" y="9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7" name="Freeform 404">
              <a:extLst>
                <a:ext uri="{FF2B5EF4-FFF2-40B4-BE49-F238E27FC236}">
                  <a16:creationId xmlns:a16="http://schemas.microsoft.com/office/drawing/2014/main" id="{B1338916-0E12-48B0-8C3B-B35F442F1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3552"/>
              <a:ext cx="199" cy="13"/>
            </a:xfrm>
            <a:custGeom>
              <a:avLst/>
              <a:gdLst>
                <a:gd name="T0" fmla="*/ 0 w 142"/>
                <a:gd name="T1" fmla="*/ 0 h 9"/>
                <a:gd name="T2" fmla="*/ 391 w 142"/>
                <a:gd name="T3" fmla="*/ 14 h 9"/>
                <a:gd name="T4" fmla="*/ 0 w 142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9">
                  <a:moveTo>
                    <a:pt x="0" y="0"/>
                  </a:moveTo>
                  <a:cubicBezTo>
                    <a:pt x="0" y="0"/>
                    <a:pt x="102" y="0"/>
                    <a:pt x="142" y="5"/>
                  </a:cubicBezTo>
                  <a:cubicBezTo>
                    <a:pt x="142" y="5"/>
                    <a:pt x="33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8" name="Freeform 405">
              <a:extLst>
                <a:ext uri="{FF2B5EF4-FFF2-40B4-BE49-F238E27FC236}">
                  <a16:creationId xmlns:a16="http://schemas.microsoft.com/office/drawing/2014/main" id="{B7A17E19-52EA-4919-AE63-286D3FC5A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3421"/>
              <a:ext cx="147" cy="145"/>
            </a:xfrm>
            <a:custGeom>
              <a:avLst/>
              <a:gdLst>
                <a:gd name="T0" fmla="*/ 0 w 105"/>
                <a:gd name="T1" fmla="*/ 0 h 103"/>
                <a:gd name="T2" fmla="*/ 288 w 105"/>
                <a:gd name="T3" fmla="*/ 287 h 103"/>
                <a:gd name="T4" fmla="*/ 0 w 105"/>
                <a:gd name="T5" fmla="*/ 0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cubicBezTo>
                    <a:pt x="0" y="0"/>
                    <a:pt x="24" y="95"/>
                    <a:pt x="105" y="103"/>
                  </a:cubicBezTo>
                  <a:cubicBezTo>
                    <a:pt x="105" y="103"/>
                    <a:pt x="32" y="8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9" name="Freeform 406">
              <a:extLst>
                <a:ext uri="{FF2B5EF4-FFF2-40B4-BE49-F238E27FC236}">
                  <a16:creationId xmlns:a16="http://schemas.microsoft.com/office/drawing/2014/main" id="{BCD7B0FB-7220-4766-90C7-A6BA8F292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3309"/>
              <a:ext cx="120" cy="201"/>
            </a:xfrm>
            <a:custGeom>
              <a:avLst/>
              <a:gdLst>
                <a:gd name="T0" fmla="*/ 8 w 86"/>
                <a:gd name="T1" fmla="*/ 0 h 143"/>
                <a:gd name="T2" fmla="*/ 233 w 86"/>
                <a:gd name="T3" fmla="*/ 398 h 143"/>
                <a:gd name="T4" fmla="*/ 8 w 86"/>
                <a:gd name="T5" fmla="*/ 0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143">
                  <a:moveTo>
                    <a:pt x="3" y="0"/>
                  </a:moveTo>
                  <a:cubicBezTo>
                    <a:pt x="3" y="0"/>
                    <a:pt x="0" y="107"/>
                    <a:pt x="86" y="143"/>
                  </a:cubicBezTo>
                  <a:cubicBezTo>
                    <a:pt x="86" y="143"/>
                    <a:pt x="17" y="12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0" name="Freeform 407">
              <a:extLst>
                <a:ext uri="{FF2B5EF4-FFF2-40B4-BE49-F238E27FC236}">
                  <a16:creationId xmlns:a16="http://schemas.microsoft.com/office/drawing/2014/main" id="{DB3CEEBA-CEC6-43EB-8F50-88528E7A1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3054"/>
              <a:ext cx="138" cy="337"/>
            </a:xfrm>
            <a:custGeom>
              <a:avLst/>
              <a:gdLst>
                <a:gd name="T0" fmla="*/ 0 w 99"/>
                <a:gd name="T1" fmla="*/ 0 h 240"/>
                <a:gd name="T2" fmla="*/ 268 w 99"/>
                <a:gd name="T3" fmla="*/ 664 h 240"/>
                <a:gd name="T4" fmla="*/ 0 w 99"/>
                <a:gd name="T5" fmla="*/ 0 h 2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240">
                  <a:moveTo>
                    <a:pt x="0" y="0"/>
                  </a:moveTo>
                  <a:cubicBezTo>
                    <a:pt x="0" y="0"/>
                    <a:pt x="82" y="116"/>
                    <a:pt x="99" y="240"/>
                  </a:cubicBezTo>
                  <a:cubicBezTo>
                    <a:pt x="99" y="240"/>
                    <a:pt x="73" y="12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1" name="Freeform 408">
              <a:extLst>
                <a:ext uri="{FF2B5EF4-FFF2-40B4-BE49-F238E27FC236}">
                  <a16:creationId xmlns:a16="http://schemas.microsoft.com/office/drawing/2014/main" id="{EE40DE94-7083-4B52-BB0B-2B8337285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2021"/>
              <a:ext cx="54" cy="185"/>
            </a:xfrm>
            <a:custGeom>
              <a:avLst/>
              <a:gdLst>
                <a:gd name="T0" fmla="*/ 109 w 38"/>
                <a:gd name="T1" fmla="*/ 0 h 132"/>
                <a:gd name="T2" fmla="*/ 0 w 38"/>
                <a:gd name="T3" fmla="*/ 363 h 132"/>
                <a:gd name="T4" fmla="*/ 109 w 38"/>
                <a:gd name="T5" fmla="*/ 0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32">
                  <a:moveTo>
                    <a:pt x="38" y="0"/>
                  </a:moveTo>
                  <a:cubicBezTo>
                    <a:pt x="38" y="0"/>
                    <a:pt x="10" y="34"/>
                    <a:pt x="0" y="132"/>
                  </a:cubicBezTo>
                  <a:cubicBezTo>
                    <a:pt x="0" y="132"/>
                    <a:pt x="13" y="42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2" name="Freeform 409">
              <a:extLst>
                <a:ext uri="{FF2B5EF4-FFF2-40B4-BE49-F238E27FC236}">
                  <a16:creationId xmlns:a16="http://schemas.microsoft.com/office/drawing/2014/main" id="{D484FB12-2389-4BA8-99D9-5992CB43E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1812"/>
              <a:ext cx="92" cy="38"/>
            </a:xfrm>
            <a:custGeom>
              <a:avLst/>
              <a:gdLst>
                <a:gd name="T0" fmla="*/ 0 w 66"/>
                <a:gd name="T1" fmla="*/ 0 h 27"/>
                <a:gd name="T2" fmla="*/ 178 w 66"/>
                <a:gd name="T3" fmla="*/ 75 h 27"/>
                <a:gd name="T4" fmla="*/ 0 w 66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27">
                  <a:moveTo>
                    <a:pt x="0" y="0"/>
                  </a:moveTo>
                  <a:cubicBezTo>
                    <a:pt x="0" y="0"/>
                    <a:pt x="24" y="18"/>
                    <a:pt x="66" y="27"/>
                  </a:cubicBezTo>
                  <a:cubicBezTo>
                    <a:pt x="66" y="27"/>
                    <a:pt x="28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3" name="Freeform 410">
              <a:extLst>
                <a:ext uri="{FF2B5EF4-FFF2-40B4-BE49-F238E27FC236}">
                  <a16:creationId xmlns:a16="http://schemas.microsoft.com/office/drawing/2014/main" id="{C80089C5-AC9B-4A09-ACE9-8C0357E44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2339"/>
              <a:ext cx="77" cy="151"/>
            </a:xfrm>
            <a:custGeom>
              <a:avLst/>
              <a:gdLst>
                <a:gd name="T0" fmla="*/ 151 w 55"/>
                <a:gd name="T1" fmla="*/ 0 h 107"/>
                <a:gd name="T2" fmla="*/ 116 w 55"/>
                <a:gd name="T3" fmla="*/ 110 h 107"/>
                <a:gd name="T4" fmla="*/ 0 w 55"/>
                <a:gd name="T5" fmla="*/ 301 h 107"/>
                <a:gd name="T6" fmla="*/ 122 w 55"/>
                <a:gd name="T7" fmla="*/ 116 h 107"/>
                <a:gd name="T8" fmla="*/ 151 w 55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07">
                  <a:moveTo>
                    <a:pt x="55" y="0"/>
                  </a:moveTo>
                  <a:cubicBezTo>
                    <a:pt x="55" y="0"/>
                    <a:pt x="46" y="32"/>
                    <a:pt x="42" y="39"/>
                  </a:cubicBezTo>
                  <a:cubicBezTo>
                    <a:pt x="38" y="46"/>
                    <a:pt x="3" y="102"/>
                    <a:pt x="0" y="107"/>
                  </a:cubicBezTo>
                  <a:cubicBezTo>
                    <a:pt x="0" y="107"/>
                    <a:pt x="39" y="55"/>
                    <a:pt x="44" y="41"/>
                  </a:cubicBezTo>
                  <a:cubicBezTo>
                    <a:pt x="50" y="26"/>
                    <a:pt x="55" y="0"/>
                    <a:pt x="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4" name="Freeform 411">
              <a:extLst>
                <a:ext uri="{FF2B5EF4-FFF2-40B4-BE49-F238E27FC236}">
                  <a16:creationId xmlns:a16="http://schemas.microsoft.com/office/drawing/2014/main" id="{704AFA43-457B-436B-8105-ECDA1BB21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2466"/>
              <a:ext cx="13" cy="17"/>
            </a:xfrm>
            <a:custGeom>
              <a:avLst/>
              <a:gdLst>
                <a:gd name="T0" fmla="*/ 0 w 9"/>
                <a:gd name="T1" fmla="*/ 28 h 12"/>
                <a:gd name="T2" fmla="*/ 19 w 9"/>
                <a:gd name="T3" fmla="*/ 34 h 12"/>
                <a:gd name="T4" fmla="*/ 0 w 9"/>
                <a:gd name="T5" fmla="*/ 2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0" y="10"/>
                  </a:moveTo>
                  <a:cubicBezTo>
                    <a:pt x="0" y="10"/>
                    <a:pt x="7" y="2"/>
                    <a:pt x="6" y="12"/>
                  </a:cubicBezTo>
                  <a:cubicBezTo>
                    <a:pt x="6" y="12"/>
                    <a:pt x="9" y="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5" name="Freeform 412">
              <a:extLst>
                <a:ext uri="{FF2B5EF4-FFF2-40B4-BE49-F238E27FC236}">
                  <a16:creationId xmlns:a16="http://schemas.microsoft.com/office/drawing/2014/main" id="{9ADBA65E-25A1-465F-A3FF-2E119BF9B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3208"/>
              <a:ext cx="10" cy="23"/>
            </a:xfrm>
            <a:custGeom>
              <a:avLst/>
              <a:gdLst>
                <a:gd name="T0" fmla="*/ 0 w 7"/>
                <a:gd name="T1" fmla="*/ 1 h 16"/>
                <a:gd name="T2" fmla="*/ 20 w 7"/>
                <a:gd name="T3" fmla="*/ 0 h 16"/>
                <a:gd name="T4" fmla="*/ 0 w 7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0" y="1"/>
                  </a:moveTo>
                  <a:cubicBezTo>
                    <a:pt x="0" y="1"/>
                    <a:pt x="6" y="10"/>
                    <a:pt x="7" y="0"/>
                  </a:cubicBezTo>
                  <a:cubicBezTo>
                    <a:pt x="7" y="0"/>
                    <a:pt x="7" y="16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6" name="Freeform 413">
              <a:extLst>
                <a:ext uri="{FF2B5EF4-FFF2-40B4-BE49-F238E27FC236}">
                  <a16:creationId xmlns:a16="http://schemas.microsoft.com/office/drawing/2014/main" id="{28451DD4-8549-4F1B-8365-C21AE5EA5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200"/>
              <a:ext cx="104" cy="323"/>
            </a:xfrm>
            <a:custGeom>
              <a:avLst/>
              <a:gdLst>
                <a:gd name="T0" fmla="*/ 205 w 74"/>
                <a:gd name="T1" fmla="*/ 0 h 230"/>
                <a:gd name="T2" fmla="*/ 49 w 74"/>
                <a:gd name="T3" fmla="*/ 638 h 230"/>
                <a:gd name="T4" fmla="*/ 205 w 74"/>
                <a:gd name="T5" fmla="*/ 0 h 2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230">
                  <a:moveTo>
                    <a:pt x="74" y="0"/>
                  </a:moveTo>
                  <a:cubicBezTo>
                    <a:pt x="74" y="0"/>
                    <a:pt x="0" y="58"/>
                    <a:pt x="18" y="230"/>
                  </a:cubicBezTo>
                  <a:cubicBezTo>
                    <a:pt x="18" y="230"/>
                    <a:pt x="0" y="85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7" name="Freeform 414">
              <a:extLst>
                <a:ext uri="{FF2B5EF4-FFF2-40B4-BE49-F238E27FC236}">
                  <a16:creationId xmlns:a16="http://schemas.microsoft.com/office/drawing/2014/main" id="{4B32C5A0-D095-4C7A-A5BD-C4DC2C80D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374"/>
              <a:ext cx="28" cy="382"/>
            </a:xfrm>
            <a:custGeom>
              <a:avLst/>
              <a:gdLst>
                <a:gd name="T0" fmla="*/ 25 w 20"/>
                <a:gd name="T1" fmla="*/ 0 h 272"/>
                <a:gd name="T2" fmla="*/ 55 w 20"/>
                <a:gd name="T3" fmla="*/ 753 h 272"/>
                <a:gd name="T4" fmla="*/ 25 w 20"/>
                <a:gd name="T5" fmla="*/ 0 h 2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72">
                  <a:moveTo>
                    <a:pt x="9" y="0"/>
                  </a:moveTo>
                  <a:cubicBezTo>
                    <a:pt x="20" y="272"/>
                    <a:pt x="20" y="272"/>
                    <a:pt x="20" y="272"/>
                  </a:cubicBezTo>
                  <a:cubicBezTo>
                    <a:pt x="20" y="272"/>
                    <a:pt x="0" y="32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8" name="Freeform 415">
              <a:extLst>
                <a:ext uri="{FF2B5EF4-FFF2-40B4-BE49-F238E27FC236}">
                  <a16:creationId xmlns:a16="http://schemas.microsoft.com/office/drawing/2014/main" id="{9A3DE0D9-49E4-45BB-B29D-CFBC968DE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118"/>
              <a:ext cx="122" cy="80"/>
            </a:xfrm>
            <a:custGeom>
              <a:avLst/>
              <a:gdLst>
                <a:gd name="T0" fmla="*/ 0 w 87"/>
                <a:gd name="T1" fmla="*/ 77 h 57"/>
                <a:gd name="T2" fmla="*/ 240 w 87"/>
                <a:gd name="T3" fmla="*/ 157 h 57"/>
                <a:gd name="T4" fmla="*/ 0 w 87"/>
                <a:gd name="T5" fmla="*/ 77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57">
                  <a:moveTo>
                    <a:pt x="0" y="28"/>
                  </a:moveTo>
                  <a:cubicBezTo>
                    <a:pt x="0" y="28"/>
                    <a:pt x="60" y="3"/>
                    <a:pt x="87" y="57"/>
                  </a:cubicBezTo>
                  <a:cubicBezTo>
                    <a:pt x="87" y="57"/>
                    <a:pt x="69" y="0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9" name="Freeform 416">
              <a:extLst>
                <a:ext uri="{FF2B5EF4-FFF2-40B4-BE49-F238E27FC236}">
                  <a16:creationId xmlns:a16="http://schemas.microsoft.com/office/drawing/2014/main" id="{E24E7276-BA23-4029-872D-BDD87E2FF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981"/>
              <a:ext cx="65" cy="75"/>
            </a:xfrm>
            <a:custGeom>
              <a:avLst/>
              <a:gdLst>
                <a:gd name="T0" fmla="*/ 0 w 46"/>
                <a:gd name="T1" fmla="*/ 0 h 53"/>
                <a:gd name="T2" fmla="*/ 35 w 46"/>
                <a:gd name="T3" fmla="*/ 150 h 53"/>
                <a:gd name="T4" fmla="*/ 0 w 46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3">
                  <a:moveTo>
                    <a:pt x="0" y="0"/>
                  </a:moveTo>
                  <a:cubicBezTo>
                    <a:pt x="0" y="0"/>
                    <a:pt x="36" y="12"/>
                    <a:pt x="13" y="53"/>
                  </a:cubicBezTo>
                  <a:cubicBezTo>
                    <a:pt x="13" y="53"/>
                    <a:pt x="46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0" name="Freeform 417">
              <a:extLst>
                <a:ext uri="{FF2B5EF4-FFF2-40B4-BE49-F238E27FC236}">
                  <a16:creationId xmlns:a16="http://schemas.microsoft.com/office/drawing/2014/main" id="{3F7F7806-4CB4-42BD-849B-A6695D036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766"/>
              <a:ext cx="66" cy="213"/>
            </a:xfrm>
            <a:custGeom>
              <a:avLst/>
              <a:gdLst>
                <a:gd name="T0" fmla="*/ 131 w 47"/>
                <a:gd name="T1" fmla="*/ 0 h 152"/>
                <a:gd name="T2" fmla="*/ 81 w 47"/>
                <a:gd name="T3" fmla="*/ 418 h 152"/>
                <a:gd name="T4" fmla="*/ 131 w 47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52">
                  <a:moveTo>
                    <a:pt x="47" y="0"/>
                  </a:moveTo>
                  <a:cubicBezTo>
                    <a:pt x="47" y="0"/>
                    <a:pt x="0" y="89"/>
                    <a:pt x="29" y="152"/>
                  </a:cubicBezTo>
                  <a:cubicBezTo>
                    <a:pt x="29" y="152"/>
                    <a:pt x="6" y="88"/>
                    <a:pt x="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1" name="Freeform 418">
              <a:extLst>
                <a:ext uri="{FF2B5EF4-FFF2-40B4-BE49-F238E27FC236}">
                  <a16:creationId xmlns:a16="http://schemas.microsoft.com/office/drawing/2014/main" id="{04024EE0-1DB1-48F0-BAC8-E64999BA5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3316"/>
              <a:ext cx="254" cy="257"/>
            </a:xfrm>
            <a:custGeom>
              <a:avLst/>
              <a:gdLst>
                <a:gd name="T0" fmla="*/ 0 w 181"/>
                <a:gd name="T1" fmla="*/ 0 h 183"/>
                <a:gd name="T2" fmla="*/ 240 w 181"/>
                <a:gd name="T3" fmla="*/ 254 h 183"/>
                <a:gd name="T4" fmla="*/ 500 w 181"/>
                <a:gd name="T5" fmla="*/ 507 h 183"/>
                <a:gd name="T6" fmla="*/ 226 w 181"/>
                <a:gd name="T7" fmla="*/ 233 h 183"/>
                <a:gd name="T8" fmla="*/ 0 w 181"/>
                <a:gd name="T9" fmla="*/ 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183">
                  <a:moveTo>
                    <a:pt x="0" y="0"/>
                  </a:moveTo>
                  <a:cubicBezTo>
                    <a:pt x="0" y="0"/>
                    <a:pt x="49" y="71"/>
                    <a:pt x="87" y="92"/>
                  </a:cubicBezTo>
                  <a:cubicBezTo>
                    <a:pt x="126" y="114"/>
                    <a:pt x="181" y="183"/>
                    <a:pt x="181" y="183"/>
                  </a:cubicBezTo>
                  <a:cubicBezTo>
                    <a:pt x="181" y="183"/>
                    <a:pt x="112" y="98"/>
                    <a:pt x="82" y="84"/>
                  </a:cubicBezTo>
                  <a:cubicBezTo>
                    <a:pt x="52" y="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2" name="Freeform 419">
              <a:extLst>
                <a:ext uri="{FF2B5EF4-FFF2-40B4-BE49-F238E27FC236}">
                  <a16:creationId xmlns:a16="http://schemas.microsoft.com/office/drawing/2014/main" id="{32503275-505A-47D4-A746-266F23677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168"/>
              <a:ext cx="84" cy="351"/>
            </a:xfrm>
            <a:custGeom>
              <a:avLst/>
              <a:gdLst>
                <a:gd name="T0" fmla="*/ 0 w 60"/>
                <a:gd name="T1" fmla="*/ 0 h 250"/>
                <a:gd name="T2" fmla="*/ 74 w 60"/>
                <a:gd name="T3" fmla="*/ 692 h 250"/>
                <a:gd name="T4" fmla="*/ 0 w 60"/>
                <a:gd name="T5" fmla="*/ 0 h 2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250">
                  <a:moveTo>
                    <a:pt x="0" y="0"/>
                  </a:moveTo>
                  <a:cubicBezTo>
                    <a:pt x="0" y="0"/>
                    <a:pt x="47" y="107"/>
                    <a:pt x="27" y="250"/>
                  </a:cubicBezTo>
                  <a:cubicBezTo>
                    <a:pt x="27" y="250"/>
                    <a:pt x="60" y="13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3" name="Freeform 420">
              <a:extLst>
                <a:ext uri="{FF2B5EF4-FFF2-40B4-BE49-F238E27FC236}">
                  <a16:creationId xmlns:a16="http://schemas.microsoft.com/office/drawing/2014/main" id="{45898DB7-731E-47DD-834A-38AE7CF69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2161"/>
              <a:ext cx="90" cy="284"/>
            </a:xfrm>
            <a:custGeom>
              <a:avLst/>
              <a:gdLst>
                <a:gd name="T0" fmla="*/ 0 w 64"/>
                <a:gd name="T1" fmla="*/ 0 h 202"/>
                <a:gd name="T2" fmla="*/ 162 w 64"/>
                <a:gd name="T3" fmla="*/ 561 h 202"/>
                <a:gd name="T4" fmla="*/ 0 w 64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02">
                  <a:moveTo>
                    <a:pt x="0" y="0"/>
                  </a:moveTo>
                  <a:cubicBezTo>
                    <a:pt x="0" y="0"/>
                    <a:pt x="64" y="25"/>
                    <a:pt x="58" y="202"/>
                  </a:cubicBezTo>
                  <a:cubicBezTo>
                    <a:pt x="58" y="202"/>
                    <a:pt x="59" y="4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4" name="Freeform 421">
              <a:extLst>
                <a:ext uri="{FF2B5EF4-FFF2-40B4-BE49-F238E27FC236}">
                  <a16:creationId xmlns:a16="http://schemas.microsoft.com/office/drawing/2014/main" id="{816C66B8-88B8-4601-ABA1-B25A7A3DC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527"/>
              <a:ext cx="77" cy="70"/>
            </a:xfrm>
            <a:custGeom>
              <a:avLst/>
              <a:gdLst>
                <a:gd name="T0" fmla="*/ 151 w 55"/>
                <a:gd name="T1" fmla="*/ 0 h 50"/>
                <a:gd name="T2" fmla="*/ 0 w 55"/>
                <a:gd name="T3" fmla="*/ 137 h 50"/>
                <a:gd name="T4" fmla="*/ 151 w 55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50">
                  <a:moveTo>
                    <a:pt x="55" y="0"/>
                  </a:moveTo>
                  <a:cubicBezTo>
                    <a:pt x="55" y="0"/>
                    <a:pt x="11" y="9"/>
                    <a:pt x="0" y="50"/>
                  </a:cubicBezTo>
                  <a:cubicBezTo>
                    <a:pt x="0" y="50"/>
                    <a:pt x="15" y="15"/>
                    <a:pt x="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5" name="Freeform 422">
              <a:extLst>
                <a:ext uri="{FF2B5EF4-FFF2-40B4-BE49-F238E27FC236}">
                  <a16:creationId xmlns:a16="http://schemas.microsoft.com/office/drawing/2014/main" id="{5F2494DA-5EA8-4BBC-BB2F-DBB717103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1503"/>
              <a:ext cx="43" cy="64"/>
            </a:xfrm>
            <a:custGeom>
              <a:avLst/>
              <a:gdLst>
                <a:gd name="T0" fmla="*/ 0 w 31"/>
                <a:gd name="T1" fmla="*/ 0 h 46"/>
                <a:gd name="T2" fmla="*/ 83 w 31"/>
                <a:gd name="T3" fmla="*/ 124 h 46"/>
                <a:gd name="T4" fmla="*/ 0 w 31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6">
                  <a:moveTo>
                    <a:pt x="0" y="0"/>
                  </a:moveTo>
                  <a:cubicBezTo>
                    <a:pt x="0" y="0"/>
                    <a:pt x="4" y="29"/>
                    <a:pt x="31" y="46"/>
                  </a:cubicBezTo>
                  <a:cubicBezTo>
                    <a:pt x="31" y="46"/>
                    <a:pt x="6" y="2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6" name="Freeform 423">
              <a:extLst>
                <a:ext uri="{FF2B5EF4-FFF2-40B4-BE49-F238E27FC236}">
                  <a16:creationId xmlns:a16="http://schemas.microsoft.com/office/drawing/2014/main" id="{7D7BE7A5-4A44-4281-839D-1A9A31DF5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611"/>
              <a:ext cx="61" cy="25"/>
            </a:xfrm>
            <a:custGeom>
              <a:avLst/>
              <a:gdLst>
                <a:gd name="T0" fmla="*/ 0 w 43"/>
                <a:gd name="T1" fmla="*/ 0 h 18"/>
                <a:gd name="T2" fmla="*/ 123 w 43"/>
                <a:gd name="T3" fmla="*/ 49 h 18"/>
                <a:gd name="T4" fmla="*/ 0 w 43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8">
                  <a:moveTo>
                    <a:pt x="0" y="0"/>
                  </a:moveTo>
                  <a:cubicBezTo>
                    <a:pt x="0" y="0"/>
                    <a:pt x="11" y="15"/>
                    <a:pt x="43" y="18"/>
                  </a:cubicBezTo>
                  <a:cubicBezTo>
                    <a:pt x="43" y="18"/>
                    <a:pt x="13" y="1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7" name="Freeform 424">
              <a:extLst>
                <a:ext uri="{FF2B5EF4-FFF2-40B4-BE49-F238E27FC236}">
                  <a16:creationId xmlns:a16="http://schemas.microsoft.com/office/drawing/2014/main" id="{3D6EC869-DA09-408B-9BA6-E56BFFFF2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434"/>
              <a:ext cx="50" cy="14"/>
            </a:xfrm>
            <a:custGeom>
              <a:avLst/>
              <a:gdLst>
                <a:gd name="T0" fmla="*/ 0 w 36"/>
                <a:gd name="T1" fmla="*/ 0 h 10"/>
                <a:gd name="T2" fmla="*/ 96 w 36"/>
                <a:gd name="T3" fmla="*/ 8 h 10"/>
                <a:gd name="T4" fmla="*/ 0 w 3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0">
                  <a:moveTo>
                    <a:pt x="0" y="0"/>
                  </a:moveTo>
                  <a:cubicBezTo>
                    <a:pt x="0" y="0"/>
                    <a:pt x="16" y="8"/>
                    <a:pt x="36" y="3"/>
                  </a:cubicBezTo>
                  <a:cubicBezTo>
                    <a:pt x="36" y="3"/>
                    <a:pt x="16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82EE7BF3-D021-4BF4-8F17-FF8C14EB2D7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Breathing</a:t>
            </a:r>
          </a:p>
        </p:txBody>
      </p:sp>
      <p:grpSp>
        <p:nvGrpSpPr>
          <p:cNvPr id="37890" name="Group 3">
            <a:extLst>
              <a:ext uri="{FF2B5EF4-FFF2-40B4-BE49-F238E27FC236}">
                <a16:creationId xmlns:a16="http://schemas.microsoft.com/office/drawing/2014/main" id="{F8DB275C-9C2E-43A9-A3B4-269556CA25EA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1616075"/>
            <a:ext cx="2863850" cy="4017963"/>
            <a:chOff x="614" y="911"/>
            <a:chExt cx="1804" cy="2531"/>
          </a:xfrm>
        </p:grpSpPr>
        <p:sp>
          <p:nvSpPr>
            <p:cNvPr id="38521" name="Freeform 4">
              <a:extLst>
                <a:ext uri="{FF2B5EF4-FFF2-40B4-BE49-F238E27FC236}">
                  <a16:creationId xmlns:a16="http://schemas.microsoft.com/office/drawing/2014/main" id="{CD8E136A-38ED-4B72-940B-DD943AD867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" y="1604"/>
              <a:ext cx="837" cy="1838"/>
            </a:xfrm>
            <a:custGeom>
              <a:avLst/>
              <a:gdLst>
                <a:gd name="T0" fmla="*/ 157 w 820"/>
                <a:gd name="T1" fmla="*/ 46 h 1801"/>
                <a:gd name="T2" fmla="*/ 131 w 820"/>
                <a:gd name="T3" fmla="*/ 104 h 1801"/>
                <a:gd name="T4" fmla="*/ 113 w 820"/>
                <a:gd name="T5" fmla="*/ 200 h 1801"/>
                <a:gd name="T6" fmla="*/ 58 w 820"/>
                <a:gd name="T7" fmla="*/ 677 h 1801"/>
                <a:gd name="T8" fmla="*/ 32 w 820"/>
                <a:gd name="T9" fmla="*/ 776 h 1801"/>
                <a:gd name="T10" fmla="*/ 57 w 820"/>
                <a:gd name="T11" fmla="*/ 1410 h 1801"/>
                <a:gd name="T12" fmla="*/ 243 w 820"/>
                <a:gd name="T13" fmla="*/ 1882 h 1801"/>
                <a:gd name="T14" fmla="*/ 505 w 820"/>
                <a:gd name="T15" fmla="*/ 1259 h 1801"/>
                <a:gd name="T16" fmla="*/ 687 w 820"/>
                <a:gd name="T17" fmla="*/ 1088 h 1801"/>
                <a:gd name="T18" fmla="*/ 809 w 820"/>
                <a:gd name="T19" fmla="*/ 762 h 1801"/>
                <a:gd name="T20" fmla="*/ 618 w 820"/>
                <a:gd name="T21" fmla="*/ 862 h 1801"/>
                <a:gd name="T22" fmla="*/ 380 w 820"/>
                <a:gd name="T23" fmla="*/ 764 h 1801"/>
                <a:gd name="T24" fmla="*/ 268 w 820"/>
                <a:gd name="T25" fmla="*/ 625 h 1801"/>
                <a:gd name="T26" fmla="*/ 150 w 820"/>
                <a:gd name="T27" fmla="*/ 164 h 1801"/>
                <a:gd name="T28" fmla="*/ 201 w 820"/>
                <a:gd name="T29" fmla="*/ 92 h 1801"/>
                <a:gd name="T30" fmla="*/ 63 w 820"/>
                <a:gd name="T31" fmla="*/ 1427 h 1801"/>
                <a:gd name="T32" fmla="*/ 63 w 820"/>
                <a:gd name="T33" fmla="*/ 1427 h 1801"/>
                <a:gd name="T34" fmla="*/ 97 w 820"/>
                <a:gd name="T35" fmla="*/ 1560 h 1801"/>
                <a:gd name="T36" fmla="*/ 111 w 820"/>
                <a:gd name="T37" fmla="*/ 1518 h 1801"/>
                <a:gd name="T38" fmla="*/ 252 w 820"/>
                <a:gd name="T39" fmla="*/ 1541 h 1801"/>
                <a:gd name="T40" fmla="*/ 177 w 820"/>
                <a:gd name="T41" fmla="*/ 1381 h 1801"/>
                <a:gd name="T42" fmla="*/ 402 w 820"/>
                <a:gd name="T43" fmla="*/ 1281 h 1801"/>
                <a:gd name="T44" fmla="*/ 89 w 820"/>
                <a:gd name="T45" fmla="*/ 777 h 1801"/>
                <a:gd name="T46" fmla="*/ 419 w 820"/>
                <a:gd name="T47" fmla="*/ 1189 h 1801"/>
                <a:gd name="T48" fmla="*/ 229 w 820"/>
                <a:gd name="T49" fmla="*/ 917 h 1801"/>
                <a:gd name="T50" fmla="*/ 137 w 820"/>
                <a:gd name="T51" fmla="*/ 747 h 1801"/>
                <a:gd name="T52" fmla="*/ 233 w 820"/>
                <a:gd name="T53" fmla="*/ 694 h 1801"/>
                <a:gd name="T54" fmla="*/ 308 w 820"/>
                <a:gd name="T55" fmla="*/ 808 h 1801"/>
                <a:gd name="T56" fmla="*/ 229 w 820"/>
                <a:gd name="T57" fmla="*/ 917 h 1801"/>
                <a:gd name="T58" fmla="*/ 664 w 820"/>
                <a:gd name="T59" fmla="*/ 1004 h 1801"/>
                <a:gd name="T60" fmla="*/ 610 w 820"/>
                <a:gd name="T61" fmla="*/ 1005 h 1801"/>
                <a:gd name="T62" fmla="*/ 666 w 820"/>
                <a:gd name="T63" fmla="*/ 935 h 1801"/>
                <a:gd name="T64" fmla="*/ 756 w 820"/>
                <a:gd name="T65" fmla="*/ 923 h 18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20" h="1801">
                  <a:moveTo>
                    <a:pt x="172" y="0"/>
                  </a:moveTo>
                  <a:cubicBezTo>
                    <a:pt x="158" y="12"/>
                    <a:pt x="161" y="29"/>
                    <a:pt x="148" y="43"/>
                  </a:cubicBezTo>
                  <a:cubicBezTo>
                    <a:pt x="142" y="51"/>
                    <a:pt x="140" y="58"/>
                    <a:pt x="135" y="66"/>
                  </a:cubicBezTo>
                  <a:cubicBezTo>
                    <a:pt x="129" y="78"/>
                    <a:pt x="129" y="80"/>
                    <a:pt x="122" y="98"/>
                  </a:cubicBezTo>
                  <a:cubicBezTo>
                    <a:pt x="117" y="110"/>
                    <a:pt x="115" y="125"/>
                    <a:pt x="113" y="140"/>
                  </a:cubicBezTo>
                  <a:cubicBezTo>
                    <a:pt x="111" y="157"/>
                    <a:pt x="108" y="172"/>
                    <a:pt x="107" y="188"/>
                  </a:cubicBezTo>
                  <a:cubicBezTo>
                    <a:pt x="121" y="302"/>
                    <a:pt x="65" y="359"/>
                    <a:pt x="46" y="450"/>
                  </a:cubicBezTo>
                  <a:cubicBezTo>
                    <a:pt x="36" y="505"/>
                    <a:pt x="49" y="573"/>
                    <a:pt x="55" y="637"/>
                  </a:cubicBezTo>
                  <a:cubicBezTo>
                    <a:pt x="54" y="652"/>
                    <a:pt x="46" y="667"/>
                    <a:pt x="41" y="682"/>
                  </a:cubicBezTo>
                  <a:cubicBezTo>
                    <a:pt x="36" y="697"/>
                    <a:pt x="32" y="713"/>
                    <a:pt x="29" y="730"/>
                  </a:cubicBezTo>
                  <a:cubicBezTo>
                    <a:pt x="21" y="772"/>
                    <a:pt x="24" y="862"/>
                    <a:pt x="40" y="961"/>
                  </a:cubicBezTo>
                  <a:cubicBezTo>
                    <a:pt x="10" y="1047"/>
                    <a:pt x="0" y="1187"/>
                    <a:pt x="54" y="1327"/>
                  </a:cubicBezTo>
                  <a:cubicBezTo>
                    <a:pt x="48" y="1355"/>
                    <a:pt x="41" y="1423"/>
                    <a:pt x="60" y="1553"/>
                  </a:cubicBezTo>
                  <a:cubicBezTo>
                    <a:pt x="85" y="1731"/>
                    <a:pt x="159" y="1801"/>
                    <a:pt x="228" y="1771"/>
                  </a:cubicBezTo>
                  <a:cubicBezTo>
                    <a:pt x="297" y="1740"/>
                    <a:pt x="335" y="1412"/>
                    <a:pt x="354" y="1401"/>
                  </a:cubicBezTo>
                  <a:cubicBezTo>
                    <a:pt x="373" y="1389"/>
                    <a:pt x="446" y="1262"/>
                    <a:pt x="475" y="1185"/>
                  </a:cubicBezTo>
                  <a:cubicBezTo>
                    <a:pt x="493" y="1137"/>
                    <a:pt x="561" y="1058"/>
                    <a:pt x="607" y="1038"/>
                  </a:cubicBezTo>
                  <a:cubicBezTo>
                    <a:pt x="616" y="1034"/>
                    <a:pt x="637" y="1027"/>
                    <a:pt x="646" y="1024"/>
                  </a:cubicBezTo>
                  <a:cubicBezTo>
                    <a:pt x="754" y="970"/>
                    <a:pt x="764" y="932"/>
                    <a:pt x="803" y="843"/>
                  </a:cubicBezTo>
                  <a:cubicBezTo>
                    <a:pt x="820" y="802"/>
                    <a:pt x="790" y="741"/>
                    <a:pt x="761" y="717"/>
                  </a:cubicBezTo>
                  <a:cubicBezTo>
                    <a:pt x="744" y="702"/>
                    <a:pt x="660" y="765"/>
                    <a:pt x="608" y="797"/>
                  </a:cubicBezTo>
                  <a:cubicBezTo>
                    <a:pt x="598" y="802"/>
                    <a:pt x="589" y="807"/>
                    <a:pt x="581" y="811"/>
                  </a:cubicBezTo>
                  <a:cubicBezTo>
                    <a:pt x="573" y="814"/>
                    <a:pt x="520" y="831"/>
                    <a:pt x="515" y="832"/>
                  </a:cubicBezTo>
                  <a:cubicBezTo>
                    <a:pt x="470" y="843"/>
                    <a:pt x="447" y="821"/>
                    <a:pt x="357" y="719"/>
                  </a:cubicBezTo>
                  <a:cubicBezTo>
                    <a:pt x="335" y="694"/>
                    <a:pt x="308" y="662"/>
                    <a:pt x="281" y="626"/>
                  </a:cubicBezTo>
                  <a:cubicBezTo>
                    <a:pt x="271" y="614"/>
                    <a:pt x="262" y="601"/>
                    <a:pt x="253" y="588"/>
                  </a:cubicBezTo>
                  <a:cubicBezTo>
                    <a:pt x="184" y="468"/>
                    <a:pt x="126" y="328"/>
                    <a:pt x="131" y="203"/>
                  </a:cubicBezTo>
                  <a:cubicBezTo>
                    <a:pt x="133" y="186"/>
                    <a:pt x="136" y="170"/>
                    <a:pt x="141" y="155"/>
                  </a:cubicBezTo>
                  <a:cubicBezTo>
                    <a:pt x="146" y="140"/>
                    <a:pt x="152" y="127"/>
                    <a:pt x="160" y="116"/>
                  </a:cubicBezTo>
                  <a:cubicBezTo>
                    <a:pt x="168" y="104"/>
                    <a:pt x="178" y="94"/>
                    <a:pt x="189" y="86"/>
                  </a:cubicBezTo>
                  <a:cubicBezTo>
                    <a:pt x="172" y="0"/>
                    <a:pt x="172" y="0"/>
                    <a:pt x="172" y="0"/>
                  </a:cubicBezTo>
                  <a:moveTo>
                    <a:pt x="60" y="1342"/>
                  </a:moveTo>
                  <a:cubicBezTo>
                    <a:pt x="67" y="1360"/>
                    <a:pt x="76" y="1378"/>
                    <a:pt x="85" y="1395"/>
                  </a:cubicBezTo>
                  <a:cubicBezTo>
                    <a:pt x="75" y="1377"/>
                    <a:pt x="65" y="1356"/>
                    <a:pt x="60" y="1342"/>
                  </a:cubicBezTo>
                  <a:moveTo>
                    <a:pt x="215" y="1587"/>
                  </a:moveTo>
                  <a:cubicBezTo>
                    <a:pt x="202" y="1625"/>
                    <a:pt x="113" y="1647"/>
                    <a:pt x="91" y="1468"/>
                  </a:cubicBezTo>
                  <a:cubicBezTo>
                    <a:pt x="89" y="1449"/>
                    <a:pt x="90" y="1430"/>
                    <a:pt x="94" y="1409"/>
                  </a:cubicBezTo>
                  <a:cubicBezTo>
                    <a:pt x="97" y="1416"/>
                    <a:pt x="101" y="1422"/>
                    <a:pt x="105" y="1428"/>
                  </a:cubicBezTo>
                  <a:cubicBezTo>
                    <a:pt x="151" y="1500"/>
                    <a:pt x="227" y="1549"/>
                    <a:pt x="215" y="1587"/>
                  </a:cubicBezTo>
                  <a:moveTo>
                    <a:pt x="237" y="1450"/>
                  </a:moveTo>
                  <a:cubicBezTo>
                    <a:pt x="191" y="1440"/>
                    <a:pt x="26" y="1281"/>
                    <a:pt x="61" y="1063"/>
                  </a:cubicBezTo>
                  <a:cubicBezTo>
                    <a:pt x="84" y="1158"/>
                    <a:pt x="119" y="1248"/>
                    <a:pt x="166" y="1299"/>
                  </a:cubicBezTo>
                  <a:cubicBezTo>
                    <a:pt x="280" y="1422"/>
                    <a:pt x="284" y="1461"/>
                    <a:pt x="237" y="1450"/>
                  </a:cubicBezTo>
                  <a:moveTo>
                    <a:pt x="378" y="1205"/>
                  </a:moveTo>
                  <a:cubicBezTo>
                    <a:pt x="349" y="1259"/>
                    <a:pt x="281" y="1329"/>
                    <a:pt x="180" y="1186"/>
                  </a:cubicBezTo>
                  <a:cubicBezTo>
                    <a:pt x="102" y="1075"/>
                    <a:pt x="53" y="878"/>
                    <a:pt x="83" y="731"/>
                  </a:cubicBezTo>
                  <a:cubicBezTo>
                    <a:pt x="111" y="816"/>
                    <a:pt x="150" y="898"/>
                    <a:pt x="199" y="951"/>
                  </a:cubicBezTo>
                  <a:cubicBezTo>
                    <a:pt x="333" y="1098"/>
                    <a:pt x="394" y="1119"/>
                    <a:pt x="394" y="1119"/>
                  </a:cubicBezTo>
                  <a:cubicBezTo>
                    <a:pt x="394" y="1119"/>
                    <a:pt x="407" y="1151"/>
                    <a:pt x="378" y="1205"/>
                  </a:cubicBezTo>
                  <a:moveTo>
                    <a:pt x="215" y="863"/>
                  </a:moveTo>
                  <a:cubicBezTo>
                    <a:pt x="198" y="837"/>
                    <a:pt x="174" y="799"/>
                    <a:pt x="151" y="752"/>
                  </a:cubicBezTo>
                  <a:cubicBezTo>
                    <a:pt x="143" y="737"/>
                    <a:pt x="135" y="720"/>
                    <a:pt x="128" y="703"/>
                  </a:cubicBezTo>
                  <a:cubicBezTo>
                    <a:pt x="81" y="586"/>
                    <a:pt x="74" y="445"/>
                    <a:pt x="124" y="373"/>
                  </a:cubicBezTo>
                  <a:cubicBezTo>
                    <a:pt x="149" y="468"/>
                    <a:pt x="173" y="563"/>
                    <a:pt x="218" y="653"/>
                  </a:cubicBezTo>
                  <a:cubicBezTo>
                    <a:pt x="226" y="668"/>
                    <a:pt x="235" y="682"/>
                    <a:pt x="243" y="695"/>
                  </a:cubicBezTo>
                  <a:cubicBezTo>
                    <a:pt x="260" y="721"/>
                    <a:pt x="276" y="742"/>
                    <a:pt x="290" y="760"/>
                  </a:cubicBezTo>
                  <a:cubicBezTo>
                    <a:pt x="345" y="830"/>
                    <a:pt x="428" y="896"/>
                    <a:pt x="422" y="973"/>
                  </a:cubicBezTo>
                  <a:cubicBezTo>
                    <a:pt x="417" y="1050"/>
                    <a:pt x="260" y="930"/>
                    <a:pt x="215" y="863"/>
                  </a:cubicBezTo>
                  <a:moveTo>
                    <a:pt x="697" y="887"/>
                  </a:moveTo>
                  <a:cubicBezTo>
                    <a:pt x="674" y="905"/>
                    <a:pt x="649" y="927"/>
                    <a:pt x="625" y="945"/>
                  </a:cubicBezTo>
                  <a:cubicBezTo>
                    <a:pt x="615" y="953"/>
                    <a:pt x="604" y="961"/>
                    <a:pt x="595" y="963"/>
                  </a:cubicBezTo>
                  <a:cubicBezTo>
                    <a:pt x="585" y="966"/>
                    <a:pt x="578" y="962"/>
                    <a:pt x="574" y="946"/>
                  </a:cubicBezTo>
                  <a:cubicBezTo>
                    <a:pt x="567" y="915"/>
                    <a:pt x="580" y="915"/>
                    <a:pt x="592" y="904"/>
                  </a:cubicBezTo>
                  <a:cubicBezTo>
                    <a:pt x="598" y="898"/>
                    <a:pt x="611" y="890"/>
                    <a:pt x="626" y="880"/>
                  </a:cubicBezTo>
                  <a:cubicBezTo>
                    <a:pt x="671" y="873"/>
                    <a:pt x="699" y="753"/>
                    <a:pt x="737" y="810"/>
                  </a:cubicBezTo>
                  <a:cubicBezTo>
                    <a:pt x="748" y="827"/>
                    <a:pt x="723" y="848"/>
                    <a:pt x="711" y="868"/>
                  </a:cubicBezTo>
                  <a:cubicBezTo>
                    <a:pt x="705" y="876"/>
                    <a:pt x="700" y="882"/>
                    <a:pt x="697" y="887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2" name="Freeform 5">
              <a:extLst>
                <a:ext uri="{FF2B5EF4-FFF2-40B4-BE49-F238E27FC236}">
                  <a16:creationId xmlns:a16="http://schemas.microsoft.com/office/drawing/2014/main" id="{E2D20C63-5DE9-4819-A824-F984FE9A67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" y="1847"/>
              <a:ext cx="815" cy="1595"/>
            </a:xfrm>
            <a:custGeom>
              <a:avLst/>
              <a:gdLst>
                <a:gd name="T0" fmla="*/ 408 w 798"/>
                <a:gd name="T1" fmla="*/ 936 h 1563"/>
                <a:gd name="T2" fmla="*/ 202 w 798"/>
                <a:gd name="T3" fmla="*/ 705 h 1563"/>
                <a:gd name="T4" fmla="*/ 86 w 798"/>
                <a:gd name="T5" fmla="*/ 469 h 1563"/>
                <a:gd name="T6" fmla="*/ 60 w 798"/>
                <a:gd name="T7" fmla="*/ 465 h 1563"/>
                <a:gd name="T8" fmla="*/ 200 w 798"/>
                <a:gd name="T9" fmla="*/ 758 h 1563"/>
                <a:gd name="T10" fmla="*/ 45 w 798"/>
                <a:gd name="T11" fmla="*/ 1096 h 1563"/>
                <a:gd name="T12" fmla="*/ 63 w 798"/>
                <a:gd name="T13" fmla="*/ 1194 h 1563"/>
                <a:gd name="T14" fmla="*/ 100 w 798"/>
                <a:gd name="T15" fmla="*/ 1264 h 1563"/>
                <a:gd name="T16" fmla="*/ 218 w 798"/>
                <a:gd name="T17" fmla="*/ 1380 h 1563"/>
                <a:gd name="T18" fmla="*/ 45 w 798"/>
                <a:gd name="T19" fmla="*/ 1096 h 1563"/>
                <a:gd name="T20" fmla="*/ 119 w 798"/>
                <a:gd name="T21" fmla="*/ 144 h 1563"/>
                <a:gd name="T22" fmla="*/ 247 w 798"/>
                <a:gd name="T23" fmla="*/ 486 h 1563"/>
                <a:gd name="T24" fmla="*/ 435 w 798"/>
                <a:gd name="T25" fmla="*/ 744 h 1563"/>
                <a:gd name="T26" fmla="*/ 298 w 798"/>
                <a:gd name="T27" fmla="*/ 501 h 1563"/>
                <a:gd name="T28" fmla="*/ 236 w 798"/>
                <a:gd name="T29" fmla="*/ 399 h 1563"/>
                <a:gd name="T30" fmla="*/ 96 w 798"/>
                <a:gd name="T31" fmla="*/ 167 h 1563"/>
                <a:gd name="T32" fmla="*/ 103 w 798"/>
                <a:gd name="T33" fmla="*/ 171 h 1563"/>
                <a:gd name="T34" fmla="*/ 620 w 798"/>
                <a:gd name="T35" fmla="*/ 654 h 1563"/>
                <a:gd name="T36" fmla="*/ 590 w 798"/>
                <a:gd name="T37" fmla="*/ 748 h 1563"/>
                <a:gd name="T38" fmla="*/ 610 w 798"/>
                <a:gd name="T39" fmla="*/ 714 h 1563"/>
                <a:gd name="T40" fmla="*/ 655 w 798"/>
                <a:gd name="T41" fmla="*/ 682 h 1563"/>
                <a:gd name="T42" fmla="*/ 783 w 798"/>
                <a:gd name="T43" fmla="*/ 570 h 1563"/>
                <a:gd name="T44" fmla="*/ 708 w 798"/>
                <a:gd name="T45" fmla="*/ 581 h 1563"/>
                <a:gd name="T46" fmla="*/ 55 w 798"/>
                <a:gd name="T47" fmla="*/ 823 h 1563"/>
                <a:gd name="T48" fmla="*/ 53 w 798"/>
                <a:gd name="T49" fmla="*/ 877 h 1563"/>
                <a:gd name="T50" fmla="*/ 253 w 798"/>
                <a:gd name="T51" fmla="*/ 1236 h 1563"/>
                <a:gd name="T52" fmla="*/ 47 w 798"/>
                <a:gd name="T53" fmla="*/ 1103 h 1563"/>
                <a:gd name="T54" fmla="*/ 43 w 798"/>
                <a:gd name="T55" fmla="*/ 1148 h 1563"/>
                <a:gd name="T56" fmla="*/ 845 w 798"/>
                <a:gd name="T57" fmla="*/ 611 h 1563"/>
                <a:gd name="T58" fmla="*/ 636 w 798"/>
                <a:gd name="T59" fmla="*/ 796 h 1563"/>
                <a:gd name="T60" fmla="*/ 367 w 798"/>
                <a:gd name="T61" fmla="*/ 1182 h 1563"/>
                <a:gd name="T62" fmla="*/ 53 w 798"/>
                <a:gd name="T63" fmla="*/ 1343 h 1563"/>
                <a:gd name="T64" fmla="*/ 52 w 798"/>
                <a:gd name="T65" fmla="*/ 1397 h 1563"/>
                <a:gd name="T66" fmla="*/ 365 w 798"/>
                <a:gd name="T67" fmla="*/ 1236 h 1563"/>
                <a:gd name="T68" fmla="*/ 635 w 798"/>
                <a:gd name="T69" fmla="*/ 850 h 1563"/>
                <a:gd name="T70" fmla="*/ 850 w 798"/>
                <a:gd name="T71" fmla="*/ 645 h 1563"/>
                <a:gd name="T72" fmla="*/ 34 w 798"/>
                <a:gd name="T73" fmla="*/ 714 h 1563"/>
                <a:gd name="T74" fmla="*/ 28 w 798"/>
                <a:gd name="T75" fmla="*/ 735 h 1563"/>
                <a:gd name="T76" fmla="*/ 54 w 798"/>
                <a:gd name="T77" fmla="*/ 367 h 1563"/>
                <a:gd name="T78" fmla="*/ 44 w 798"/>
                <a:gd name="T79" fmla="*/ 392 h 156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98" h="1563">
                  <a:moveTo>
                    <a:pt x="383" y="881"/>
                  </a:moveTo>
                  <a:cubicBezTo>
                    <a:pt x="383" y="881"/>
                    <a:pt x="383" y="881"/>
                    <a:pt x="383" y="881"/>
                  </a:cubicBezTo>
                  <a:cubicBezTo>
                    <a:pt x="392" y="849"/>
                    <a:pt x="348" y="829"/>
                    <a:pt x="348" y="829"/>
                  </a:cubicBezTo>
                  <a:cubicBezTo>
                    <a:pt x="348" y="829"/>
                    <a:pt x="324" y="809"/>
                    <a:pt x="190" y="663"/>
                  </a:cubicBezTo>
                  <a:cubicBezTo>
                    <a:pt x="163" y="633"/>
                    <a:pt x="130" y="564"/>
                    <a:pt x="101" y="494"/>
                  </a:cubicBezTo>
                  <a:cubicBezTo>
                    <a:pt x="94" y="477"/>
                    <a:pt x="87" y="459"/>
                    <a:pt x="80" y="442"/>
                  </a:cubicBezTo>
                  <a:cubicBezTo>
                    <a:pt x="67" y="408"/>
                    <a:pt x="53" y="374"/>
                    <a:pt x="50" y="342"/>
                  </a:cubicBezTo>
                  <a:cubicBezTo>
                    <a:pt x="37" y="365"/>
                    <a:pt x="48" y="406"/>
                    <a:pt x="57" y="438"/>
                  </a:cubicBezTo>
                  <a:cubicBezTo>
                    <a:pt x="63" y="469"/>
                    <a:pt x="70" y="501"/>
                    <a:pt x="72" y="493"/>
                  </a:cubicBezTo>
                  <a:cubicBezTo>
                    <a:pt x="100" y="578"/>
                    <a:pt x="139" y="660"/>
                    <a:pt x="188" y="713"/>
                  </a:cubicBezTo>
                  <a:cubicBezTo>
                    <a:pt x="322" y="860"/>
                    <a:pt x="383" y="881"/>
                    <a:pt x="383" y="881"/>
                  </a:cubicBezTo>
                  <a:moveTo>
                    <a:pt x="42" y="1031"/>
                  </a:moveTo>
                  <a:cubicBezTo>
                    <a:pt x="38" y="1051"/>
                    <a:pt x="36" y="1060"/>
                    <a:pt x="38" y="1078"/>
                  </a:cubicBezTo>
                  <a:cubicBezTo>
                    <a:pt x="38" y="1077"/>
                    <a:pt x="49" y="1101"/>
                    <a:pt x="60" y="1124"/>
                  </a:cubicBezTo>
                  <a:cubicBezTo>
                    <a:pt x="71" y="1148"/>
                    <a:pt x="83" y="1172"/>
                    <a:pt x="83" y="1171"/>
                  </a:cubicBezTo>
                  <a:cubicBezTo>
                    <a:pt x="86" y="1178"/>
                    <a:pt x="90" y="1184"/>
                    <a:pt x="94" y="1190"/>
                  </a:cubicBezTo>
                  <a:cubicBezTo>
                    <a:pt x="127" y="1241"/>
                    <a:pt x="175" y="1281"/>
                    <a:pt x="195" y="1313"/>
                  </a:cubicBezTo>
                  <a:cubicBezTo>
                    <a:pt x="200" y="1309"/>
                    <a:pt x="204" y="1304"/>
                    <a:pt x="205" y="1298"/>
                  </a:cubicBezTo>
                  <a:cubicBezTo>
                    <a:pt x="218" y="1260"/>
                    <a:pt x="142" y="1211"/>
                    <a:pt x="96" y="1139"/>
                  </a:cubicBezTo>
                  <a:cubicBezTo>
                    <a:pt x="92" y="1133"/>
                    <a:pt x="61" y="1091"/>
                    <a:pt x="42" y="1031"/>
                  </a:cubicBezTo>
                  <a:moveTo>
                    <a:pt x="97" y="162"/>
                  </a:moveTo>
                  <a:cubicBezTo>
                    <a:pt x="101" y="148"/>
                    <a:pt x="105" y="140"/>
                    <a:pt x="113" y="135"/>
                  </a:cubicBezTo>
                  <a:cubicBezTo>
                    <a:pt x="138" y="230"/>
                    <a:pt x="162" y="325"/>
                    <a:pt x="207" y="415"/>
                  </a:cubicBezTo>
                  <a:cubicBezTo>
                    <a:pt x="215" y="430"/>
                    <a:pt x="224" y="444"/>
                    <a:pt x="232" y="457"/>
                  </a:cubicBezTo>
                  <a:cubicBezTo>
                    <a:pt x="249" y="483"/>
                    <a:pt x="265" y="504"/>
                    <a:pt x="279" y="522"/>
                  </a:cubicBezTo>
                  <a:cubicBezTo>
                    <a:pt x="326" y="582"/>
                    <a:pt x="392" y="638"/>
                    <a:pt x="408" y="700"/>
                  </a:cubicBezTo>
                  <a:cubicBezTo>
                    <a:pt x="411" y="696"/>
                    <a:pt x="413" y="691"/>
                    <a:pt x="413" y="684"/>
                  </a:cubicBezTo>
                  <a:cubicBezTo>
                    <a:pt x="419" y="607"/>
                    <a:pt x="336" y="542"/>
                    <a:pt x="280" y="471"/>
                  </a:cubicBezTo>
                  <a:cubicBezTo>
                    <a:pt x="272" y="461"/>
                    <a:pt x="263" y="447"/>
                    <a:pt x="253" y="431"/>
                  </a:cubicBezTo>
                  <a:cubicBezTo>
                    <a:pt x="243" y="415"/>
                    <a:pt x="232" y="396"/>
                    <a:pt x="221" y="375"/>
                  </a:cubicBezTo>
                  <a:cubicBezTo>
                    <a:pt x="169" y="248"/>
                    <a:pt x="130" y="124"/>
                    <a:pt x="91" y="0"/>
                  </a:cubicBezTo>
                  <a:cubicBezTo>
                    <a:pt x="97" y="54"/>
                    <a:pt x="102" y="113"/>
                    <a:pt x="90" y="158"/>
                  </a:cubicBezTo>
                  <a:cubicBezTo>
                    <a:pt x="90" y="164"/>
                    <a:pt x="91" y="162"/>
                    <a:pt x="93" y="160"/>
                  </a:cubicBezTo>
                  <a:cubicBezTo>
                    <a:pt x="95" y="158"/>
                    <a:pt x="97" y="157"/>
                    <a:pt x="97" y="162"/>
                  </a:cubicBezTo>
                  <a:moveTo>
                    <a:pt x="665" y="547"/>
                  </a:moveTo>
                  <a:cubicBezTo>
                    <a:pt x="642" y="579"/>
                    <a:pt x="610" y="596"/>
                    <a:pt x="582" y="615"/>
                  </a:cubicBezTo>
                  <a:cubicBezTo>
                    <a:pt x="576" y="621"/>
                    <a:pt x="566" y="636"/>
                    <a:pt x="559" y="654"/>
                  </a:cubicBezTo>
                  <a:cubicBezTo>
                    <a:pt x="551" y="671"/>
                    <a:pt x="547" y="691"/>
                    <a:pt x="554" y="704"/>
                  </a:cubicBezTo>
                  <a:cubicBezTo>
                    <a:pt x="559" y="713"/>
                    <a:pt x="559" y="701"/>
                    <a:pt x="561" y="689"/>
                  </a:cubicBezTo>
                  <a:cubicBezTo>
                    <a:pt x="563" y="679"/>
                    <a:pt x="566" y="668"/>
                    <a:pt x="573" y="672"/>
                  </a:cubicBezTo>
                  <a:cubicBezTo>
                    <a:pt x="575" y="670"/>
                    <a:pt x="578" y="669"/>
                    <a:pt x="581" y="666"/>
                  </a:cubicBezTo>
                  <a:cubicBezTo>
                    <a:pt x="587" y="660"/>
                    <a:pt x="600" y="652"/>
                    <a:pt x="615" y="642"/>
                  </a:cubicBezTo>
                  <a:cubicBezTo>
                    <a:pt x="664" y="628"/>
                    <a:pt x="675" y="538"/>
                    <a:pt x="738" y="559"/>
                  </a:cubicBezTo>
                  <a:cubicBezTo>
                    <a:pt x="738" y="554"/>
                    <a:pt x="739" y="544"/>
                    <a:pt x="735" y="537"/>
                  </a:cubicBezTo>
                  <a:cubicBezTo>
                    <a:pt x="716" y="521"/>
                    <a:pt x="700" y="517"/>
                    <a:pt x="686" y="530"/>
                  </a:cubicBezTo>
                  <a:cubicBezTo>
                    <a:pt x="679" y="534"/>
                    <a:pt x="672" y="539"/>
                    <a:pt x="665" y="547"/>
                  </a:cubicBezTo>
                  <a:moveTo>
                    <a:pt x="157" y="1010"/>
                  </a:moveTo>
                  <a:cubicBezTo>
                    <a:pt x="110" y="959"/>
                    <a:pt x="75" y="869"/>
                    <a:pt x="52" y="774"/>
                  </a:cubicBezTo>
                  <a:cubicBezTo>
                    <a:pt x="48" y="799"/>
                    <a:pt x="47" y="822"/>
                    <a:pt x="47" y="845"/>
                  </a:cubicBezTo>
                  <a:cubicBezTo>
                    <a:pt x="48" y="838"/>
                    <a:pt x="49" y="832"/>
                    <a:pt x="50" y="825"/>
                  </a:cubicBezTo>
                  <a:cubicBezTo>
                    <a:pt x="73" y="920"/>
                    <a:pt x="108" y="1010"/>
                    <a:pt x="155" y="1061"/>
                  </a:cubicBezTo>
                  <a:cubicBezTo>
                    <a:pt x="197" y="1105"/>
                    <a:pt x="223" y="1139"/>
                    <a:pt x="238" y="1163"/>
                  </a:cubicBezTo>
                  <a:cubicBezTo>
                    <a:pt x="273" y="1164"/>
                    <a:pt x="261" y="1122"/>
                    <a:pt x="157" y="1010"/>
                  </a:cubicBezTo>
                  <a:moveTo>
                    <a:pt x="44" y="1038"/>
                  </a:moveTo>
                  <a:cubicBezTo>
                    <a:pt x="18" y="969"/>
                    <a:pt x="7" y="900"/>
                    <a:pt x="6" y="837"/>
                  </a:cubicBezTo>
                  <a:cubicBezTo>
                    <a:pt x="0" y="910"/>
                    <a:pt x="8" y="995"/>
                    <a:pt x="40" y="1080"/>
                  </a:cubicBezTo>
                  <a:cubicBezTo>
                    <a:pt x="41" y="1062"/>
                    <a:pt x="43" y="1047"/>
                    <a:pt x="44" y="1038"/>
                  </a:cubicBezTo>
                  <a:moveTo>
                    <a:pt x="793" y="575"/>
                  </a:moveTo>
                  <a:cubicBezTo>
                    <a:pt x="731" y="631"/>
                    <a:pt x="718" y="741"/>
                    <a:pt x="624" y="739"/>
                  </a:cubicBezTo>
                  <a:cubicBezTo>
                    <a:pt x="616" y="742"/>
                    <a:pt x="607" y="745"/>
                    <a:pt x="597" y="749"/>
                  </a:cubicBezTo>
                  <a:cubicBezTo>
                    <a:pt x="552" y="770"/>
                    <a:pt x="484" y="849"/>
                    <a:pt x="466" y="897"/>
                  </a:cubicBezTo>
                  <a:cubicBezTo>
                    <a:pt x="436" y="974"/>
                    <a:pt x="364" y="1101"/>
                    <a:pt x="345" y="1112"/>
                  </a:cubicBezTo>
                  <a:cubicBezTo>
                    <a:pt x="326" y="1124"/>
                    <a:pt x="288" y="1452"/>
                    <a:pt x="219" y="1482"/>
                  </a:cubicBezTo>
                  <a:cubicBezTo>
                    <a:pt x="149" y="1512"/>
                    <a:pt x="76" y="1442"/>
                    <a:pt x="50" y="1264"/>
                  </a:cubicBezTo>
                  <a:cubicBezTo>
                    <a:pt x="42" y="1203"/>
                    <a:pt x="39" y="1157"/>
                    <a:pt x="38" y="1121"/>
                  </a:cubicBezTo>
                  <a:cubicBezTo>
                    <a:pt x="35" y="1158"/>
                    <a:pt x="35" y="1220"/>
                    <a:pt x="49" y="1315"/>
                  </a:cubicBezTo>
                  <a:cubicBezTo>
                    <a:pt x="74" y="1493"/>
                    <a:pt x="148" y="1563"/>
                    <a:pt x="217" y="1533"/>
                  </a:cubicBezTo>
                  <a:cubicBezTo>
                    <a:pt x="286" y="1502"/>
                    <a:pt x="324" y="1174"/>
                    <a:pt x="343" y="1163"/>
                  </a:cubicBezTo>
                  <a:cubicBezTo>
                    <a:pt x="362" y="1151"/>
                    <a:pt x="435" y="1024"/>
                    <a:pt x="464" y="947"/>
                  </a:cubicBezTo>
                  <a:cubicBezTo>
                    <a:pt x="482" y="899"/>
                    <a:pt x="550" y="820"/>
                    <a:pt x="596" y="800"/>
                  </a:cubicBezTo>
                  <a:cubicBezTo>
                    <a:pt x="605" y="796"/>
                    <a:pt x="626" y="789"/>
                    <a:pt x="635" y="786"/>
                  </a:cubicBezTo>
                  <a:cubicBezTo>
                    <a:pt x="715" y="756"/>
                    <a:pt x="745" y="685"/>
                    <a:pt x="798" y="607"/>
                  </a:cubicBezTo>
                  <a:cubicBezTo>
                    <a:pt x="797" y="597"/>
                    <a:pt x="794" y="586"/>
                    <a:pt x="793" y="575"/>
                  </a:cubicBezTo>
                  <a:moveTo>
                    <a:pt x="31" y="672"/>
                  </a:moveTo>
                  <a:cubicBezTo>
                    <a:pt x="21" y="611"/>
                    <a:pt x="16" y="554"/>
                    <a:pt x="16" y="509"/>
                  </a:cubicBezTo>
                  <a:cubicBezTo>
                    <a:pt x="11" y="550"/>
                    <a:pt x="14" y="617"/>
                    <a:pt x="25" y="692"/>
                  </a:cubicBezTo>
                  <a:cubicBezTo>
                    <a:pt x="27" y="685"/>
                    <a:pt x="29" y="678"/>
                    <a:pt x="31" y="672"/>
                  </a:cubicBezTo>
                  <a:moveTo>
                    <a:pt x="51" y="346"/>
                  </a:moveTo>
                  <a:cubicBezTo>
                    <a:pt x="48" y="285"/>
                    <a:pt x="35" y="222"/>
                    <a:pt x="41" y="164"/>
                  </a:cubicBezTo>
                  <a:cubicBezTo>
                    <a:pt x="27" y="222"/>
                    <a:pt x="40" y="300"/>
                    <a:pt x="41" y="368"/>
                  </a:cubicBezTo>
                  <a:cubicBezTo>
                    <a:pt x="44" y="361"/>
                    <a:pt x="47" y="353"/>
                    <a:pt x="51" y="346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3" name="Freeform 6">
              <a:extLst>
                <a:ext uri="{FF2B5EF4-FFF2-40B4-BE49-F238E27FC236}">
                  <a16:creationId xmlns:a16="http://schemas.microsoft.com/office/drawing/2014/main" id="{FE62B825-9ABA-4A10-94B3-9B528F149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2406"/>
              <a:ext cx="185" cy="188"/>
            </a:xfrm>
            <a:custGeom>
              <a:avLst/>
              <a:gdLst>
                <a:gd name="T0" fmla="*/ 185 w 181"/>
                <a:gd name="T1" fmla="*/ 1 h 184"/>
                <a:gd name="T2" fmla="*/ 153 w 181"/>
                <a:gd name="T3" fmla="*/ 4 h 184"/>
                <a:gd name="T4" fmla="*/ 95 w 181"/>
                <a:gd name="T5" fmla="*/ 66 h 184"/>
                <a:gd name="T6" fmla="*/ 61 w 181"/>
                <a:gd name="T7" fmla="*/ 94 h 184"/>
                <a:gd name="T8" fmla="*/ 59 w 181"/>
                <a:gd name="T9" fmla="*/ 95 h 184"/>
                <a:gd name="T10" fmla="*/ 21 w 181"/>
                <a:gd name="T11" fmla="*/ 121 h 184"/>
                <a:gd name="T12" fmla="*/ 4 w 181"/>
                <a:gd name="T13" fmla="*/ 137 h 184"/>
                <a:gd name="T14" fmla="*/ 0 w 181"/>
                <a:gd name="T15" fmla="*/ 154 h 184"/>
                <a:gd name="T16" fmla="*/ 10 w 181"/>
                <a:gd name="T17" fmla="*/ 190 h 184"/>
                <a:gd name="T18" fmla="*/ 27 w 181"/>
                <a:gd name="T19" fmla="*/ 196 h 184"/>
                <a:gd name="T20" fmla="*/ 33 w 181"/>
                <a:gd name="T21" fmla="*/ 196 h 184"/>
                <a:gd name="T22" fmla="*/ 50 w 181"/>
                <a:gd name="T23" fmla="*/ 188 h 184"/>
                <a:gd name="T24" fmla="*/ 62 w 181"/>
                <a:gd name="T25" fmla="*/ 170 h 184"/>
                <a:gd name="T26" fmla="*/ 180 w 181"/>
                <a:gd name="T27" fmla="*/ 61 h 184"/>
                <a:gd name="T28" fmla="*/ 180 w 181"/>
                <a:gd name="T29" fmla="*/ 62 h 184"/>
                <a:gd name="T30" fmla="*/ 193 w 181"/>
                <a:gd name="T31" fmla="*/ 19 h 184"/>
                <a:gd name="T32" fmla="*/ 188 w 181"/>
                <a:gd name="T33" fmla="*/ 2 h 184"/>
                <a:gd name="T34" fmla="*/ 184 w 181"/>
                <a:gd name="T35" fmla="*/ 8 h 184"/>
                <a:gd name="T36" fmla="*/ 181 w 181"/>
                <a:gd name="T37" fmla="*/ 19 h 184"/>
                <a:gd name="T38" fmla="*/ 167 w 181"/>
                <a:gd name="T39" fmla="*/ 55 h 184"/>
                <a:gd name="T40" fmla="*/ 167 w 181"/>
                <a:gd name="T41" fmla="*/ 55 h 184"/>
                <a:gd name="T42" fmla="*/ 58 w 181"/>
                <a:gd name="T43" fmla="*/ 163 h 184"/>
                <a:gd name="T44" fmla="*/ 43 w 181"/>
                <a:gd name="T45" fmla="*/ 177 h 184"/>
                <a:gd name="T46" fmla="*/ 30 w 181"/>
                <a:gd name="T47" fmla="*/ 183 h 184"/>
                <a:gd name="T48" fmla="*/ 27 w 181"/>
                <a:gd name="T49" fmla="*/ 184 h 184"/>
                <a:gd name="T50" fmla="*/ 18 w 181"/>
                <a:gd name="T51" fmla="*/ 180 h 184"/>
                <a:gd name="T52" fmla="*/ 12 w 181"/>
                <a:gd name="T53" fmla="*/ 154 h 184"/>
                <a:gd name="T54" fmla="*/ 16 w 181"/>
                <a:gd name="T55" fmla="*/ 143 h 184"/>
                <a:gd name="T56" fmla="*/ 33 w 181"/>
                <a:gd name="T57" fmla="*/ 132 h 184"/>
                <a:gd name="T58" fmla="*/ 66 w 181"/>
                <a:gd name="T59" fmla="*/ 105 h 184"/>
                <a:gd name="T60" fmla="*/ 64 w 181"/>
                <a:gd name="T61" fmla="*/ 106 h 184"/>
                <a:gd name="T62" fmla="*/ 107 w 181"/>
                <a:gd name="T63" fmla="*/ 75 h 184"/>
                <a:gd name="T64" fmla="*/ 154 w 181"/>
                <a:gd name="T65" fmla="*/ 18 h 184"/>
                <a:gd name="T66" fmla="*/ 183 w 181"/>
                <a:gd name="T67" fmla="*/ 14 h 184"/>
                <a:gd name="T68" fmla="*/ 179 w 181"/>
                <a:gd name="T69" fmla="*/ 11 h 1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1" h="184">
                  <a:moveTo>
                    <a:pt x="172" y="8"/>
                  </a:moveTo>
                  <a:cubicBezTo>
                    <a:pt x="173" y="1"/>
                    <a:pt x="173" y="1"/>
                    <a:pt x="173" y="1"/>
                  </a:cubicBezTo>
                  <a:cubicBezTo>
                    <a:pt x="170" y="1"/>
                    <a:pt x="166" y="0"/>
                    <a:pt x="163" y="0"/>
                  </a:cubicBezTo>
                  <a:cubicBezTo>
                    <a:pt x="156" y="0"/>
                    <a:pt x="150" y="2"/>
                    <a:pt x="144" y="4"/>
                  </a:cubicBezTo>
                  <a:cubicBezTo>
                    <a:pt x="134" y="8"/>
                    <a:pt x="126" y="16"/>
                    <a:pt x="118" y="24"/>
                  </a:cubicBezTo>
                  <a:cubicBezTo>
                    <a:pt x="108" y="36"/>
                    <a:pt x="99" y="51"/>
                    <a:pt x="89" y="63"/>
                  </a:cubicBezTo>
                  <a:cubicBezTo>
                    <a:pt x="84" y="69"/>
                    <a:pt x="80" y="75"/>
                    <a:pt x="74" y="79"/>
                  </a:cubicBezTo>
                  <a:cubicBezTo>
                    <a:pt x="69" y="83"/>
                    <a:pt x="64" y="86"/>
                    <a:pt x="58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49" y="94"/>
                    <a:pt x="42" y="98"/>
                    <a:pt x="36" y="102"/>
                  </a:cubicBezTo>
                  <a:cubicBezTo>
                    <a:pt x="30" y="106"/>
                    <a:pt x="25" y="110"/>
                    <a:pt x="21" y="113"/>
                  </a:cubicBezTo>
                  <a:cubicBezTo>
                    <a:pt x="19" y="115"/>
                    <a:pt x="17" y="117"/>
                    <a:pt x="15" y="118"/>
                  </a:cubicBezTo>
                  <a:cubicBezTo>
                    <a:pt x="11" y="121"/>
                    <a:pt x="8" y="123"/>
                    <a:pt x="4" y="128"/>
                  </a:cubicBezTo>
                  <a:cubicBezTo>
                    <a:pt x="3" y="130"/>
                    <a:pt x="2" y="132"/>
                    <a:pt x="1" y="135"/>
                  </a:cubicBezTo>
                  <a:cubicBezTo>
                    <a:pt x="0" y="138"/>
                    <a:pt x="0" y="141"/>
                    <a:pt x="0" y="145"/>
                  </a:cubicBezTo>
                  <a:cubicBezTo>
                    <a:pt x="0" y="150"/>
                    <a:pt x="0" y="155"/>
                    <a:pt x="2" y="162"/>
                  </a:cubicBezTo>
                  <a:cubicBezTo>
                    <a:pt x="3" y="169"/>
                    <a:pt x="6" y="174"/>
                    <a:pt x="10" y="178"/>
                  </a:cubicBezTo>
                  <a:cubicBezTo>
                    <a:pt x="12" y="180"/>
                    <a:pt x="14" y="182"/>
                    <a:pt x="16" y="183"/>
                  </a:cubicBezTo>
                  <a:cubicBezTo>
                    <a:pt x="19" y="184"/>
                    <a:pt x="21" y="184"/>
                    <a:pt x="24" y="184"/>
                  </a:cubicBezTo>
                  <a:cubicBezTo>
                    <a:pt x="26" y="184"/>
                    <a:pt x="28" y="184"/>
                    <a:pt x="30" y="184"/>
                  </a:cubicBezTo>
                  <a:cubicBezTo>
                    <a:pt x="30" y="184"/>
                    <a:pt x="30" y="184"/>
                    <a:pt x="30" y="184"/>
                  </a:cubicBezTo>
                  <a:cubicBezTo>
                    <a:pt x="30" y="184"/>
                    <a:pt x="30" y="184"/>
                    <a:pt x="30" y="184"/>
                  </a:cubicBezTo>
                  <a:cubicBezTo>
                    <a:pt x="36" y="182"/>
                    <a:pt x="42" y="179"/>
                    <a:pt x="47" y="176"/>
                  </a:cubicBezTo>
                  <a:cubicBezTo>
                    <a:pt x="52" y="172"/>
                    <a:pt x="58" y="168"/>
                    <a:pt x="63" y="164"/>
                  </a:cubicBezTo>
                  <a:cubicBezTo>
                    <a:pt x="59" y="159"/>
                    <a:pt x="59" y="159"/>
                    <a:pt x="59" y="159"/>
                  </a:cubicBezTo>
                  <a:cubicBezTo>
                    <a:pt x="62" y="164"/>
                    <a:pt x="62" y="164"/>
                    <a:pt x="62" y="164"/>
                  </a:cubicBezTo>
                  <a:cubicBezTo>
                    <a:pt x="103" y="140"/>
                    <a:pt x="141" y="110"/>
                    <a:pt x="168" y="58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71" y="52"/>
                    <a:pt x="175" y="45"/>
                    <a:pt x="177" y="39"/>
                  </a:cubicBezTo>
                  <a:cubicBezTo>
                    <a:pt x="180" y="32"/>
                    <a:pt x="181" y="26"/>
                    <a:pt x="181" y="19"/>
                  </a:cubicBezTo>
                  <a:cubicBezTo>
                    <a:pt x="181" y="14"/>
                    <a:pt x="180" y="9"/>
                    <a:pt x="178" y="4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67" y="11"/>
                    <a:pt x="167" y="11"/>
                    <a:pt x="167" y="11"/>
                  </a:cubicBezTo>
                  <a:cubicBezTo>
                    <a:pt x="168" y="13"/>
                    <a:pt x="169" y="16"/>
                    <a:pt x="169" y="19"/>
                  </a:cubicBezTo>
                  <a:cubicBezTo>
                    <a:pt x="169" y="23"/>
                    <a:pt x="167" y="28"/>
                    <a:pt x="165" y="34"/>
                  </a:cubicBezTo>
                  <a:cubicBezTo>
                    <a:pt x="163" y="40"/>
                    <a:pt x="160" y="46"/>
                    <a:pt x="156" y="52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31" y="101"/>
                    <a:pt x="95" y="129"/>
                    <a:pt x="55" y="153"/>
                  </a:cubicBezTo>
                  <a:cubicBezTo>
                    <a:pt x="55" y="154"/>
                    <a:pt x="55" y="154"/>
                    <a:pt x="55" y="154"/>
                  </a:cubicBezTo>
                  <a:cubicBezTo>
                    <a:pt x="55" y="154"/>
                    <a:pt x="55" y="154"/>
                    <a:pt x="55" y="154"/>
                  </a:cubicBezTo>
                  <a:cubicBezTo>
                    <a:pt x="50" y="158"/>
                    <a:pt x="45" y="162"/>
                    <a:pt x="40" y="165"/>
                  </a:cubicBezTo>
                  <a:cubicBezTo>
                    <a:pt x="35" y="168"/>
                    <a:pt x="31" y="170"/>
                    <a:pt x="27" y="171"/>
                  </a:cubicBezTo>
                  <a:cubicBezTo>
                    <a:pt x="27" y="171"/>
                    <a:pt x="27" y="171"/>
                    <a:pt x="27" y="171"/>
                  </a:cubicBezTo>
                  <a:cubicBezTo>
                    <a:pt x="27" y="171"/>
                    <a:pt x="27" y="171"/>
                    <a:pt x="27" y="171"/>
                  </a:cubicBezTo>
                  <a:cubicBezTo>
                    <a:pt x="26" y="171"/>
                    <a:pt x="25" y="172"/>
                    <a:pt x="24" y="172"/>
                  </a:cubicBezTo>
                  <a:cubicBezTo>
                    <a:pt x="23" y="172"/>
                    <a:pt x="22" y="171"/>
                    <a:pt x="21" y="171"/>
                  </a:cubicBezTo>
                  <a:cubicBezTo>
                    <a:pt x="20" y="171"/>
                    <a:pt x="19" y="170"/>
                    <a:pt x="18" y="168"/>
                  </a:cubicBezTo>
                  <a:cubicBezTo>
                    <a:pt x="17" y="166"/>
                    <a:pt x="15" y="163"/>
                    <a:pt x="14" y="159"/>
                  </a:cubicBezTo>
                  <a:cubicBezTo>
                    <a:pt x="13" y="153"/>
                    <a:pt x="12" y="148"/>
                    <a:pt x="12" y="145"/>
                  </a:cubicBezTo>
                  <a:cubicBezTo>
                    <a:pt x="12" y="141"/>
                    <a:pt x="13" y="139"/>
                    <a:pt x="14" y="137"/>
                  </a:cubicBezTo>
                  <a:cubicBezTo>
                    <a:pt x="14" y="136"/>
                    <a:pt x="15" y="135"/>
                    <a:pt x="16" y="134"/>
                  </a:cubicBezTo>
                  <a:cubicBezTo>
                    <a:pt x="17" y="133"/>
                    <a:pt x="19" y="131"/>
                    <a:pt x="21" y="129"/>
                  </a:cubicBezTo>
                  <a:cubicBezTo>
                    <a:pt x="24" y="128"/>
                    <a:pt x="27" y="126"/>
                    <a:pt x="30" y="123"/>
                  </a:cubicBezTo>
                  <a:cubicBezTo>
                    <a:pt x="32" y="120"/>
                    <a:pt x="37" y="117"/>
                    <a:pt x="43" y="113"/>
                  </a:cubicBezTo>
                  <a:cubicBezTo>
                    <a:pt x="49" y="109"/>
                    <a:pt x="56" y="104"/>
                    <a:pt x="63" y="99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1" y="100"/>
                    <a:pt x="61" y="100"/>
                    <a:pt x="61" y="100"/>
                  </a:cubicBezTo>
                  <a:cubicBezTo>
                    <a:pt x="68" y="99"/>
                    <a:pt x="73" y="96"/>
                    <a:pt x="78" y="92"/>
                  </a:cubicBezTo>
                  <a:cubicBezTo>
                    <a:pt x="87" y="86"/>
                    <a:pt x="94" y="78"/>
                    <a:pt x="101" y="69"/>
                  </a:cubicBezTo>
                  <a:cubicBezTo>
                    <a:pt x="111" y="56"/>
                    <a:pt x="120" y="41"/>
                    <a:pt x="130" y="31"/>
                  </a:cubicBezTo>
                  <a:cubicBezTo>
                    <a:pt x="134" y="25"/>
                    <a:pt x="140" y="21"/>
                    <a:pt x="145" y="18"/>
                  </a:cubicBezTo>
                  <a:cubicBezTo>
                    <a:pt x="150" y="15"/>
                    <a:pt x="156" y="13"/>
                    <a:pt x="163" y="13"/>
                  </a:cubicBezTo>
                  <a:cubicBezTo>
                    <a:pt x="166" y="13"/>
                    <a:pt x="168" y="13"/>
                    <a:pt x="171" y="14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67" y="11"/>
                    <a:pt x="167" y="11"/>
                    <a:pt x="167" y="11"/>
                  </a:cubicBezTo>
                  <a:cubicBezTo>
                    <a:pt x="172" y="8"/>
                    <a:pt x="172" y="8"/>
                    <a:pt x="172" y="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4" name="Freeform 7">
              <a:extLst>
                <a:ext uri="{FF2B5EF4-FFF2-40B4-BE49-F238E27FC236}">
                  <a16:creationId xmlns:a16="http://schemas.microsoft.com/office/drawing/2014/main" id="{EDFB9928-E1CF-44DC-B71D-36FC81C44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2248"/>
              <a:ext cx="260" cy="844"/>
            </a:xfrm>
            <a:custGeom>
              <a:avLst/>
              <a:gdLst>
                <a:gd name="T0" fmla="*/ 39 w 254"/>
                <a:gd name="T1" fmla="*/ 460 h 827"/>
                <a:gd name="T2" fmla="*/ 35 w 254"/>
                <a:gd name="T3" fmla="*/ 523 h 827"/>
                <a:gd name="T4" fmla="*/ 117 w 254"/>
                <a:gd name="T5" fmla="*/ 772 h 827"/>
                <a:gd name="T6" fmla="*/ 181 w 254"/>
                <a:gd name="T7" fmla="*/ 845 h 827"/>
                <a:gd name="T8" fmla="*/ 211 w 254"/>
                <a:gd name="T9" fmla="*/ 866 h 827"/>
                <a:gd name="T10" fmla="*/ 232 w 254"/>
                <a:gd name="T11" fmla="*/ 877 h 827"/>
                <a:gd name="T12" fmla="*/ 249 w 254"/>
                <a:gd name="T13" fmla="*/ 879 h 827"/>
                <a:gd name="T14" fmla="*/ 258 w 254"/>
                <a:gd name="T15" fmla="*/ 878 h 827"/>
                <a:gd name="T16" fmla="*/ 268 w 254"/>
                <a:gd name="T17" fmla="*/ 872 h 827"/>
                <a:gd name="T18" fmla="*/ 272 w 254"/>
                <a:gd name="T19" fmla="*/ 859 h 827"/>
                <a:gd name="T20" fmla="*/ 266 w 254"/>
                <a:gd name="T21" fmla="*/ 834 h 827"/>
                <a:gd name="T22" fmla="*/ 231 w 254"/>
                <a:gd name="T23" fmla="*/ 782 h 827"/>
                <a:gd name="T24" fmla="*/ 165 w 254"/>
                <a:gd name="T25" fmla="*/ 705 h 827"/>
                <a:gd name="T26" fmla="*/ 97 w 254"/>
                <a:gd name="T27" fmla="*/ 597 h 827"/>
                <a:gd name="T28" fmla="*/ 35 w 254"/>
                <a:gd name="T29" fmla="*/ 374 h 827"/>
                <a:gd name="T30" fmla="*/ 13 w 254"/>
                <a:gd name="T31" fmla="*/ 167 h 827"/>
                <a:gd name="T32" fmla="*/ 17 w 254"/>
                <a:gd name="T33" fmla="*/ 106 h 827"/>
                <a:gd name="T34" fmla="*/ 32 w 254"/>
                <a:gd name="T35" fmla="*/ 56 h 827"/>
                <a:gd name="T36" fmla="*/ 32 w 254"/>
                <a:gd name="T37" fmla="*/ 56 h 827"/>
                <a:gd name="T38" fmla="*/ 32 w 254"/>
                <a:gd name="T39" fmla="*/ 56 h 827"/>
                <a:gd name="T40" fmla="*/ 47 w 254"/>
                <a:gd name="T41" fmla="*/ 10 h 827"/>
                <a:gd name="T42" fmla="*/ 44 w 254"/>
                <a:gd name="T43" fmla="*/ 1 h 827"/>
                <a:gd name="T44" fmla="*/ 35 w 254"/>
                <a:gd name="T45" fmla="*/ 5 h 827"/>
                <a:gd name="T46" fmla="*/ 16 w 254"/>
                <a:gd name="T47" fmla="*/ 52 h 827"/>
                <a:gd name="T48" fmla="*/ 16 w 254"/>
                <a:gd name="T49" fmla="*/ 52 h 827"/>
                <a:gd name="T50" fmla="*/ 16 w 254"/>
                <a:gd name="T51" fmla="*/ 52 h 827"/>
                <a:gd name="T52" fmla="*/ 5 w 254"/>
                <a:gd name="T53" fmla="*/ 103 h 827"/>
                <a:gd name="T54" fmla="*/ 0 w 254"/>
                <a:gd name="T55" fmla="*/ 167 h 827"/>
                <a:gd name="T56" fmla="*/ 38 w 254"/>
                <a:gd name="T57" fmla="*/ 454 h 827"/>
                <a:gd name="T58" fmla="*/ 86 w 254"/>
                <a:gd name="T59" fmla="*/ 602 h 827"/>
                <a:gd name="T60" fmla="*/ 154 w 254"/>
                <a:gd name="T61" fmla="*/ 714 h 827"/>
                <a:gd name="T62" fmla="*/ 234 w 254"/>
                <a:gd name="T63" fmla="*/ 810 h 827"/>
                <a:gd name="T64" fmla="*/ 254 w 254"/>
                <a:gd name="T65" fmla="*/ 841 h 827"/>
                <a:gd name="T66" fmla="*/ 259 w 254"/>
                <a:gd name="T67" fmla="*/ 859 h 827"/>
                <a:gd name="T68" fmla="*/ 258 w 254"/>
                <a:gd name="T69" fmla="*/ 862 h 827"/>
                <a:gd name="T70" fmla="*/ 256 w 254"/>
                <a:gd name="T71" fmla="*/ 864 h 827"/>
                <a:gd name="T72" fmla="*/ 249 w 254"/>
                <a:gd name="T73" fmla="*/ 865 h 827"/>
                <a:gd name="T74" fmla="*/ 235 w 254"/>
                <a:gd name="T75" fmla="*/ 864 h 827"/>
                <a:gd name="T76" fmla="*/ 218 w 254"/>
                <a:gd name="T77" fmla="*/ 856 h 827"/>
                <a:gd name="T78" fmla="*/ 168 w 254"/>
                <a:gd name="T79" fmla="*/ 813 h 827"/>
                <a:gd name="T80" fmla="*/ 87 w 254"/>
                <a:gd name="T81" fmla="*/ 694 h 827"/>
                <a:gd name="T82" fmla="*/ 48 w 254"/>
                <a:gd name="T83" fmla="*/ 523 h 827"/>
                <a:gd name="T84" fmla="*/ 52 w 254"/>
                <a:gd name="T85" fmla="*/ 462 h 827"/>
                <a:gd name="T86" fmla="*/ 47 w 254"/>
                <a:gd name="T87" fmla="*/ 455 h 827"/>
                <a:gd name="T88" fmla="*/ 39 w 254"/>
                <a:gd name="T89" fmla="*/ 460 h 82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54" h="827">
                  <a:moveTo>
                    <a:pt x="36" y="433"/>
                  </a:moveTo>
                  <a:cubicBezTo>
                    <a:pt x="33" y="453"/>
                    <a:pt x="32" y="473"/>
                    <a:pt x="32" y="492"/>
                  </a:cubicBezTo>
                  <a:cubicBezTo>
                    <a:pt x="32" y="587"/>
                    <a:pt x="67" y="667"/>
                    <a:pt x="108" y="726"/>
                  </a:cubicBezTo>
                  <a:cubicBezTo>
                    <a:pt x="128" y="755"/>
                    <a:pt x="150" y="778"/>
                    <a:pt x="169" y="795"/>
                  </a:cubicBezTo>
                  <a:cubicBezTo>
                    <a:pt x="179" y="804"/>
                    <a:pt x="188" y="810"/>
                    <a:pt x="196" y="815"/>
                  </a:cubicBezTo>
                  <a:cubicBezTo>
                    <a:pt x="204" y="820"/>
                    <a:pt x="211" y="824"/>
                    <a:pt x="217" y="825"/>
                  </a:cubicBezTo>
                  <a:cubicBezTo>
                    <a:pt x="223" y="826"/>
                    <a:pt x="227" y="827"/>
                    <a:pt x="232" y="827"/>
                  </a:cubicBezTo>
                  <a:cubicBezTo>
                    <a:pt x="235" y="827"/>
                    <a:pt x="237" y="827"/>
                    <a:pt x="240" y="826"/>
                  </a:cubicBezTo>
                  <a:cubicBezTo>
                    <a:pt x="244" y="825"/>
                    <a:pt x="248" y="823"/>
                    <a:pt x="250" y="820"/>
                  </a:cubicBezTo>
                  <a:cubicBezTo>
                    <a:pt x="253" y="816"/>
                    <a:pt x="254" y="812"/>
                    <a:pt x="254" y="808"/>
                  </a:cubicBezTo>
                  <a:cubicBezTo>
                    <a:pt x="254" y="801"/>
                    <a:pt x="252" y="794"/>
                    <a:pt x="248" y="785"/>
                  </a:cubicBezTo>
                  <a:cubicBezTo>
                    <a:pt x="242" y="773"/>
                    <a:pt x="231" y="756"/>
                    <a:pt x="216" y="736"/>
                  </a:cubicBezTo>
                  <a:cubicBezTo>
                    <a:pt x="200" y="716"/>
                    <a:pt x="180" y="692"/>
                    <a:pt x="153" y="663"/>
                  </a:cubicBezTo>
                  <a:cubicBezTo>
                    <a:pt x="130" y="638"/>
                    <a:pt x="109" y="602"/>
                    <a:pt x="91" y="561"/>
                  </a:cubicBezTo>
                  <a:cubicBezTo>
                    <a:pt x="65" y="499"/>
                    <a:pt x="45" y="424"/>
                    <a:pt x="32" y="352"/>
                  </a:cubicBezTo>
                  <a:cubicBezTo>
                    <a:pt x="19" y="279"/>
                    <a:pt x="13" y="210"/>
                    <a:pt x="13" y="158"/>
                  </a:cubicBezTo>
                  <a:cubicBezTo>
                    <a:pt x="13" y="134"/>
                    <a:pt x="15" y="114"/>
                    <a:pt x="17" y="100"/>
                  </a:cubicBezTo>
                  <a:cubicBezTo>
                    <a:pt x="20" y="83"/>
                    <a:pt x="24" y="68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3" y="38"/>
                    <a:pt x="38" y="24"/>
                    <a:pt x="44" y="10"/>
                  </a:cubicBezTo>
                  <a:cubicBezTo>
                    <a:pt x="46" y="7"/>
                    <a:pt x="44" y="3"/>
                    <a:pt x="41" y="1"/>
                  </a:cubicBezTo>
                  <a:cubicBezTo>
                    <a:pt x="38" y="0"/>
                    <a:pt x="34" y="1"/>
                    <a:pt x="32" y="5"/>
                  </a:cubicBezTo>
                  <a:cubicBezTo>
                    <a:pt x="26" y="19"/>
                    <a:pt x="21" y="34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2" y="65"/>
                    <a:pt x="8" y="81"/>
                    <a:pt x="5" y="97"/>
                  </a:cubicBezTo>
                  <a:cubicBezTo>
                    <a:pt x="2" y="113"/>
                    <a:pt x="0" y="134"/>
                    <a:pt x="0" y="158"/>
                  </a:cubicBezTo>
                  <a:cubicBezTo>
                    <a:pt x="0" y="228"/>
                    <a:pt x="12" y="330"/>
                    <a:pt x="35" y="427"/>
                  </a:cubicBezTo>
                  <a:cubicBezTo>
                    <a:pt x="47" y="476"/>
                    <a:pt x="62" y="524"/>
                    <a:pt x="80" y="566"/>
                  </a:cubicBezTo>
                  <a:cubicBezTo>
                    <a:pt x="98" y="608"/>
                    <a:pt x="119" y="645"/>
                    <a:pt x="144" y="672"/>
                  </a:cubicBezTo>
                  <a:cubicBezTo>
                    <a:pt x="179" y="710"/>
                    <a:pt x="203" y="740"/>
                    <a:pt x="219" y="762"/>
                  </a:cubicBezTo>
                  <a:cubicBezTo>
                    <a:pt x="227" y="774"/>
                    <a:pt x="232" y="783"/>
                    <a:pt x="236" y="791"/>
                  </a:cubicBezTo>
                  <a:cubicBezTo>
                    <a:pt x="239" y="798"/>
                    <a:pt x="241" y="804"/>
                    <a:pt x="241" y="808"/>
                  </a:cubicBezTo>
                  <a:cubicBezTo>
                    <a:pt x="241" y="809"/>
                    <a:pt x="241" y="810"/>
                    <a:pt x="240" y="811"/>
                  </a:cubicBezTo>
                  <a:cubicBezTo>
                    <a:pt x="240" y="812"/>
                    <a:pt x="239" y="812"/>
                    <a:pt x="238" y="813"/>
                  </a:cubicBezTo>
                  <a:cubicBezTo>
                    <a:pt x="237" y="814"/>
                    <a:pt x="235" y="814"/>
                    <a:pt x="232" y="814"/>
                  </a:cubicBezTo>
                  <a:cubicBezTo>
                    <a:pt x="229" y="814"/>
                    <a:pt x="225" y="814"/>
                    <a:pt x="220" y="813"/>
                  </a:cubicBezTo>
                  <a:cubicBezTo>
                    <a:pt x="216" y="812"/>
                    <a:pt x="210" y="809"/>
                    <a:pt x="203" y="805"/>
                  </a:cubicBezTo>
                  <a:cubicBezTo>
                    <a:pt x="190" y="796"/>
                    <a:pt x="173" y="783"/>
                    <a:pt x="156" y="765"/>
                  </a:cubicBezTo>
                  <a:cubicBezTo>
                    <a:pt x="130" y="737"/>
                    <a:pt x="102" y="699"/>
                    <a:pt x="81" y="653"/>
                  </a:cubicBezTo>
                  <a:cubicBezTo>
                    <a:pt x="59" y="606"/>
                    <a:pt x="45" y="552"/>
                    <a:pt x="45" y="492"/>
                  </a:cubicBezTo>
                  <a:cubicBezTo>
                    <a:pt x="45" y="473"/>
                    <a:pt x="46" y="454"/>
                    <a:pt x="49" y="435"/>
                  </a:cubicBezTo>
                  <a:cubicBezTo>
                    <a:pt x="49" y="431"/>
                    <a:pt x="47" y="428"/>
                    <a:pt x="44" y="428"/>
                  </a:cubicBezTo>
                  <a:cubicBezTo>
                    <a:pt x="40" y="427"/>
                    <a:pt x="37" y="429"/>
                    <a:pt x="36" y="43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5" name="Freeform 8">
              <a:extLst>
                <a:ext uri="{FF2B5EF4-FFF2-40B4-BE49-F238E27FC236}">
                  <a16:creationId xmlns:a16="http://schemas.microsoft.com/office/drawing/2014/main" id="{D607E294-9375-4FDC-968F-09A81E95B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2578"/>
              <a:ext cx="217" cy="680"/>
            </a:xfrm>
            <a:custGeom>
              <a:avLst/>
              <a:gdLst>
                <a:gd name="T0" fmla="*/ 82 w 213"/>
                <a:gd name="T1" fmla="*/ 486 h 666"/>
                <a:gd name="T2" fmla="*/ 77 w 213"/>
                <a:gd name="T3" fmla="*/ 526 h 666"/>
                <a:gd name="T4" fmla="*/ 79 w 213"/>
                <a:gd name="T5" fmla="*/ 548 h 666"/>
                <a:gd name="T6" fmla="*/ 79 w 213"/>
                <a:gd name="T7" fmla="*/ 548 h 666"/>
                <a:gd name="T8" fmla="*/ 119 w 213"/>
                <a:gd name="T9" fmla="*/ 673 h 666"/>
                <a:gd name="T10" fmla="*/ 148 w 213"/>
                <a:gd name="T11" fmla="*/ 700 h 666"/>
                <a:gd name="T12" fmla="*/ 176 w 213"/>
                <a:gd name="T13" fmla="*/ 709 h 666"/>
                <a:gd name="T14" fmla="*/ 207 w 213"/>
                <a:gd name="T15" fmla="*/ 699 h 666"/>
                <a:gd name="T16" fmla="*/ 224 w 213"/>
                <a:gd name="T17" fmla="*/ 676 h 666"/>
                <a:gd name="T18" fmla="*/ 225 w 213"/>
                <a:gd name="T19" fmla="*/ 664 h 666"/>
                <a:gd name="T20" fmla="*/ 222 w 213"/>
                <a:gd name="T21" fmla="*/ 647 h 666"/>
                <a:gd name="T22" fmla="*/ 204 w 213"/>
                <a:gd name="T23" fmla="*/ 615 h 666"/>
                <a:gd name="T24" fmla="*/ 157 w 213"/>
                <a:gd name="T25" fmla="*/ 563 h 666"/>
                <a:gd name="T26" fmla="*/ 108 w 213"/>
                <a:gd name="T27" fmla="*/ 501 h 666"/>
                <a:gd name="T28" fmla="*/ 13 w 213"/>
                <a:gd name="T29" fmla="*/ 177 h 666"/>
                <a:gd name="T30" fmla="*/ 40 w 213"/>
                <a:gd name="T31" fmla="*/ 9 h 666"/>
                <a:gd name="T32" fmla="*/ 36 w 213"/>
                <a:gd name="T33" fmla="*/ 1 h 666"/>
                <a:gd name="T34" fmla="*/ 25 w 213"/>
                <a:gd name="T35" fmla="*/ 5 h 666"/>
                <a:gd name="T36" fmla="*/ 0 w 213"/>
                <a:gd name="T37" fmla="*/ 177 h 666"/>
                <a:gd name="T38" fmla="*/ 97 w 213"/>
                <a:gd name="T39" fmla="*/ 508 h 666"/>
                <a:gd name="T40" fmla="*/ 172 w 213"/>
                <a:gd name="T41" fmla="*/ 601 h 666"/>
                <a:gd name="T42" fmla="*/ 202 w 213"/>
                <a:gd name="T43" fmla="*/ 637 h 666"/>
                <a:gd name="T44" fmla="*/ 210 w 213"/>
                <a:gd name="T45" fmla="*/ 651 h 666"/>
                <a:gd name="T46" fmla="*/ 213 w 213"/>
                <a:gd name="T47" fmla="*/ 664 h 666"/>
                <a:gd name="T48" fmla="*/ 212 w 213"/>
                <a:gd name="T49" fmla="*/ 672 h 666"/>
                <a:gd name="T50" fmla="*/ 200 w 213"/>
                <a:gd name="T51" fmla="*/ 688 h 666"/>
                <a:gd name="T52" fmla="*/ 176 w 213"/>
                <a:gd name="T53" fmla="*/ 695 h 666"/>
                <a:gd name="T54" fmla="*/ 155 w 213"/>
                <a:gd name="T55" fmla="*/ 689 h 666"/>
                <a:gd name="T56" fmla="*/ 119 w 213"/>
                <a:gd name="T57" fmla="*/ 645 h 666"/>
                <a:gd name="T58" fmla="*/ 94 w 213"/>
                <a:gd name="T59" fmla="*/ 546 h 666"/>
                <a:gd name="T60" fmla="*/ 94 w 213"/>
                <a:gd name="T61" fmla="*/ 546 h 666"/>
                <a:gd name="T62" fmla="*/ 93 w 213"/>
                <a:gd name="T63" fmla="*/ 526 h 666"/>
                <a:gd name="T64" fmla="*/ 97 w 213"/>
                <a:gd name="T65" fmla="*/ 488 h 666"/>
                <a:gd name="T66" fmla="*/ 92 w 213"/>
                <a:gd name="T67" fmla="*/ 480 h 666"/>
                <a:gd name="T68" fmla="*/ 82 w 213"/>
                <a:gd name="T69" fmla="*/ 486 h 66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3" h="666">
                  <a:moveTo>
                    <a:pt x="78" y="456"/>
                  </a:moveTo>
                  <a:cubicBezTo>
                    <a:pt x="76" y="469"/>
                    <a:pt x="74" y="481"/>
                    <a:pt x="74" y="494"/>
                  </a:cubicBezTo>
                  <a:cubicBezTo>
                    <a:pt x="74" y="501"/>
                    <a:pt x="75" y="508"/>
                    <a:pt x="76" y="515"/>
                  </a:cubicBezTo>
                  <a:cubicBezTo>
                    <a:pt x="76" y="515"/>
                    <a:pt x="76" y="515"/>
                    <a:pt x="76" y="515"/>
                  </a:cubicBezTo>
                  <a:cubicBezTo>
                    <a:pt x="83" y="571"/>
                    <a:pt x="96" y="609"/>
                    <a:pt x="113" y="632"/>
                  </a:cubicBezTo>
                  <a:cubicBezTo>
                    <a:pt x="121" y="644"/>
                    <a:pt x="130" y="652"/>
                    <a:pt x="139" y="658"/>
                  </a:cubicBezTo>
                  <a:cubicBezTo>
                    <a:pt x="149" y="663"/>
                    <a:pt x="158" y="666"/>
                    <a:pt x="167" y="666"/>
                  </a:cubicBezTo>
                  <a:cubicBezTo>
                    <a:pt x="178" y="666"/>
                    <a:pt x="187" y="662"/>
                    <a:pt x="195" y="657"/>
                  </a:cubicBezTo>
                  <a:cubicBezTo>
                    <a:pt x="203" y="651"/>
                    <a:pt x="209" y="644"/>
                    <a:pt x="212" y="635"/>
                  </a:cubicBezTo>
                  <a:cubicBezTo>
                    <a:pt x="213" y="632"/>
                    <a:pt x="213" y="628"/>
                    <a:pt x="213" y="624"/>
                  </a:cubicBezTo>
                  <a:cubicBezTo>
                    <a:pt x="213" y="619"/>
                    <a:pt x="212" y="613"/>
                    <a:pt x="210" y="608"/>
                  </a:cubicBezTo>
                  <a:cubicBezTo>
                    <a:pt x="206" y="598"/>
                    <a:pt x="200" y="588"/>
                    <a:pt x="192" y="578"/>
                  </a:cubicBezTo>
                  <a:cubicBezTo>
                    <a:pt x="180" y="563"/>
                    <a:pt x="164" y="547"/>
                    <a:pt x="148" y="529"/>
                  </a:cubicBezTo>
                  <a:cubicBezTo>
                    <a:pt x="132" y="511"/>
                    <a:pt x="115" y="492"/>
                    <a:pt x="102" y="471"/>
                  </a:cubicBezTo>
                  <a:cubicBezTo>
                    <a:pt x="36" y="370"/>
                    <a:pt x="13" y="260"/>
                    <a:pt x="13" y="166"/>
                  </a:cubicBezTo>
                  <a:cubicBezTo>
                    <a:pt x="13" y="105"/>
                    <a:pt x="23" y="50"/>
                    <a:pt x="37" y="9"/>
                  </a:cubicBezTo>
                  <a:cubicBezTo>
                    <a:pt x="38" y="6"/>
                    <a:pt x="37" y="2"/>
                    <a:pt x="33" y="1"/>
                  </a:cubicBezTo>
                  <a:cubicBezTo>
                    <a:pt x="30" y="0"/>
                    <a:pt x="26" y="1"/>
                    <a:pt x="25" y="5"/>
                  </a:cubicBezTo>
                  <a:cubicBezTo>
                    <a:pt x="10" y="48"/>
                    <a:pt x="0" y="104"/>
                    <a:pt x="0" y="166"/>
                  </a:cubicBezTo>
                  <a:cubicBezTo>
                    <a:pt x="0" y="262"/>
                    <a:pt x="24" y="374"/>
                    <a:pt x="91" y="478"/>
                  </a:cubicBezTo>
                  <a:cubicBezTo>
                    <a:pt x="113" y="512"/>
                    <a:pt x="141" y="540"/>
                    <a:pt x="163" y="565"/>
                  </a:cubicBezTo>
                  <a:cubicBezTo>
                    <a:pt x="174" y="577"/>
                    <a:pt x="184" y="588"/>
                    <a:pt x="190" y="598"/>
                  </a:cubicBezTo>
                  <a:cubicBezTo>
                    <a:pt x="194" y="603"/>
                    <a:pt x="196" y="608"/>
                    <a:pt x="198" y="612"/>
                  </a:cubicBezTo>
                  <a:cubicBezTo>
                    <a:pt x="200" y="617"/>
                    <a:pt x="201" y="621"/>
                    <a:pt x="201" y="624"/>
                  </a:cubicBezTo>
                  <a:cubicBezTo>
                    <a:pt x="201" y="627"/>
                    <a:pt x="200" y="629"/>
                    <a:pt x="200" y="631"/>
                  </a:cubicBezTo>
                  <a:cubicBezTo>
                    <a:pt x="198" y="637"/>
                    <a:pt x="194" y="642"/>
                    <a:pt x="188" y="646"/>
                  </a:cubicBezTo>
                  <a:cubicBezTo>
                    <a:pt x="182" y="650"/>
                    <a:pt x="175" y="653"/>
                    <a:pt x="167" y="653"/>
                  </a:cubicBezTo>
                  <a:cubicBezTo>
                    <a:pt x="160" y="653"/>
                    <a:pt x="153" y="651"/>
                    <a:pt x="146" y="647"/>
                  </a:cubicBezTo>
                  <a:cubicBezTo>
                    <a:pt x="135" y="640"/>
                    <a:pt x="123" y="628"/>
                    <a:pt x="113" y="606"/>
                  </a:cubicBezTo>
                  <a:cubicBezTo>
                    <a:pt x="102" y="585"/>
                    <a:pt x="94" y="555"/>
                    <a:pt x="88" y="513"/>
                  </a:cubicBezTo>
                  <a:cubicBezTo>
                    <a:pt x="88" y="513"/>
                    <a:pt x="88" y="513"/>
                    <a:pt x="88" y="513"/>
                  </a:cubicBezTo>
                  <a:cubicBezTo>
                    <a:pt x="88" y="507"/>
                    <a:pt x="87" y="500"/>
                    <a:pt x="87" y="494"/>
                  </a:cubicBezTo>
                  <a:cubicBezTo>
                    <a:pt x="87" y="482"/>
                    <a:pt x="88" y="470"/>
                    <a:pt x="91" y="458"/>
                  </a:cubicBezTo>
                  <a:cubicBezTo>
                    <a:pt x="91" y="455"/>
                    <a:pt x="89" y="451"/>
                    <a:pt x="86" y="451"/>
                  </a:cubicBezTo>
                  <a:cubicBezTo>
                    <a:pt x="82" y="450"/>
                    <a:pt x="79" y="452"/>
                    <a:pt x="78" y="45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6" name="Freeform 9">
              <a:extLst>
                <a:ext uri="{FF2B5EF4-FFF2-40B4-BE49-F238E27FC236}">
                  <a16:creationId xmlns:a16="http://schemas.microsoft.com/office/drawing/2014/main" id="{8822CE67-915E-4011-9516-378AAFDF3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1685"/>
              <a:ext cx="775" cy="1740"/>
            </a:xfrm>
            <a:custGeom>
              <a:avLst/>
              <a:gdLst>
                <a:gd name="T0" fmla="*/ 120 w 759"/>
                <a:gd name="T1" fmla="*/ 35 h 1705"/>
                <a:gd name="T2" fmla="*/ 99 w 759"/>
                <a:gd name="T3" fmla="*/ 76 h 1705"/>
                <a:gd name="T4" fmla="*/ 90 w 759"/>
                <a:gd name="T5" fmla="*/ 131 h 1705"/>
                <a:gd name="T6" fmla="*/ 129 w 759"/>
                <a:gd name="T7" fmla="*/ 348 h 1705"/>
                <a:gd name="T8" fmla="*/ 220 w 759"/>
                <a:gd name="T9" fmla="*/ 545 h 1705"/>
                <a:gd name="T10" fmla="*/ 423 w 759"/>
                <a:gd name="T11" fmla="*/ 781 h 1705"/>
                <a:gd name="T12" fmla="*/ 505 w 759"/>
                <a:gd name="T13" fmla="*/ 808 h 1705"/>
                <a:gd name="T14" fmla="*/ 511 w 759"/>
                <a:gd name="T15" fmla="*/ 806 h 1705"/>
                <a:gd name="T16" fmla="*/ 573 w 759"/>
                <a:gd name="T17" fmla="*/ 785 h 1705"/>
                <a:gd name="T18" fmla="*/ 608 w 759"/>
                <a:gd name="T19" fmla="*/ 769 h 1705"/>
                <a:gd name="T20" fmla="*/ 733 w 759"/>
                <a:gd name="T21" fmla="*/ 698 h 1705"/>
                <a:gd name="T22" fmla="*/ 758 w 759"/>
                <a:gd name="T23" fmla="*/ 691 h 1705"/>
                <a:gd name="T24" fmla="*/ 757 w 759"/>
                <a:gd name="T25" fmla="*/ 691 h 1705"/>
                <a:gd name="T26" fmla="*/ 757 w 759"/>
                <a:gd name="T27" fmla="*/ 691 h 1705"/>
                <a:gd name="T28" fmla="*/ 786 w 759"/>
                <a:gd name="T29" fmla="*/ 812 h 1705"/>
                <a:gd name="T30" fmla="*/ 699 w 759"/>
                <a:gd name="T31" fmla="*/ 949 h 1705"/>
                <a:gd name="T32" fmla="*/ 643 w 759"/>
                <a:gd name="T33" fmla="*/ 997 h 1705"/>
                <a:gd name="T34" fmla="*/ 621 w 759"/>
                <a:gd name="T35" fmla="*/ 1004 h 1705"/>
                <a:gd name="T36" fmla="*/ 599 w 759"/>
                <a:gd name="T37" fmla="*/ 1013 h 1705"/>
                <a:gd name="T38" fmla="*/ 455 w 759"/>
                <a:gd name="T39" fmla="*/ 1174 h 1705"/>
                <a:gd name="T40" fmla="*/ 339 w 759"/>
                <a:gd name="T41" fmla="*/ 1390 h 1705"/>
                <a:gd name="T42" fmla="*/ 331 w 759"/>
                <a:gd name="T43" fmla="*/ 1399 h 1705"/>
                <a:gd name="T44" fmla="*/ 320 w 759"/>
                <a:gd name="T45" fmla="*/ 1413 h 1705"/>
                <a:gd name="T46" fmla="*/ 233 w 759"/>
                <a:gd name="T47" fmla="*/ 1743 h 1705"/>
                <a:gd name="T48" fmla="*/ 165 w 759"/>
                <a:gd name="T49" fmla="*/ 1798 h 1705"/>
                <a:gd name="T50" fmla="*/ 28 w 759"/>
                <a:gd name="T51" fmla="*/ 1565 h 1705"/>
                <a:gd name="T52" fmla="*/ 14 w 759"/>
                <a:gd name="T53" fmla="*/ 1320 h 1705"/>
                <a:gd name="T54" fmla="*/ 12 w 759"/>
                <a:gd name="T55" fmla="*/ 1568 h 1705"/>
                <a:gd name="T56" fmla="*/ 165 w 759"/>
                <a:gd name="T57" fmla="*/ 1812 h 1705"/>
                <a:gd name="T58" fmla="*/ 270 w 759"/>
                <a:gd name="T59" fmla="*/ 1681 h 1705"/>
                <a:gd name="T60" fmla="*/ 335 w 759"/>
                <a:gd name="T61" fmla="*/ 1416 h 1705"/>
                <a:gd name="T62" fmla="*/ 338 w 759"/>
                <a:gd name="T63" fmla="*/ 1410 h 1705"/>
                <a:gd name="T64" fmla="*/ 338 w 759"/>
                <a:gd name="T65" fmla="*/ 1410 h 1705"/>
                <a:gd name="T66" fmla="*/ 337 w 759"/>
                <a:gd name="T67" fmla="*/ 1410 h 1705"/>
                <a:gd name="T68" fmla="*/ 354 w 759"/>
                <a:gd name="T69" fmla="*/ 1391 h 1705"/>
                <a:gd name="T70" fmla="*/ 491 w 759"/>
                <a:gd name="T71" fmla="*/ 1137 h 1705"/>
                <a:gd name="T72" fmla="*/ 604 w 759"/>
                <a:gd name="T73" fmla="*/ 1026 h 1705"/>
                <a:gd name="T74" fmla="*/ 646 w 759"/>
                <a:gd name="T75" fmla="*/ 1011 h 1705"/>
                <a:gd name="T76" fmla="*/ 684 w 759"/>
                <a:gd name="T77" fmla="*/ 991 h 1705"/>
                <a:gd name="T78" fmla="*/ 711 w 759"/>
                <a:gd name="T79" fmla="*/ 956 h 1705"/>
                <a:gd name="T80" fmla="*/ 808 w 759"/>
                <a:gd name="T81" fmla="*/ 772 h 1705"/>
                <a:gd name="T82" fmla="*/ 762 w 759"/>
                <a:gd name="T83" fmla="*/ 678 h 1705"/>
                <a:gd name="T84" fmla="*/ 712 w 759"/>
                <a:gd name="T85" fmla="*/ 693 h 1705"/>
                <a:gd name="T86" fmla="*/ 601 w 759"/>
                <a:gd name="T87" fmla="*/ 758 h 1705"/>
                <a:gd name="T88" fmla="*/ 530 w 759"/>
                <a:gd name="T89" fmla="*/ 785 h 1705"/>
                <a:gd name="T90" fmla="*/ 502 w 759"/>
                <a:gd name="T91" fmla="*/ 794 h 1705"/>
                <a:gd name="T92" fmla="*/ 459 w 759"/>
                <a:gd name="T93" fmla="*/ 791 h 1705"/>
                <a:gd name="T94" fmla="*/ 260 w 759"/>
                <a:gd name="T95" fmla="*/ 577 h 1705"/>
                <a:gd name="T96" fmla="*/ 233 w 759"/>
                <a:gd name="T97" fmla="*/ 538 h 1705"/>
                <a:gd name="T98" fmla="*/ 103 w 759"/>
                <a:gd name="T99" fmla="*/ 132 h 1705"/>
                <a:gd name="T100" fmla="*/ 112 w 759"/>
                <a:gd name="T101" fmla="*/ 82 h 1705"/>
                <a:gd name="T102" fmla="*/ 134 w 759"/>
                <a:gd name="T103" fmla="*/ 43 h 1705"/>
                <a:gd name="T104" fmla="*/ 156 w 759"/>
                <a:gd name="T105" fmla="*/ 13 h 1705"/>
                <a:gd name="T106" fmla="*/ 149 w 759"/>
                <a:gd name="T107" fmla="*/ 2 h 170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59" h="1705">
                  <a:moveTo>
                    <a:pt x="140" y="2"/>
                  </a:moveTo>
                  <a:cubicBezTo>
                    <a:pt x="133" y="7"/>
                    <a:pt x="129" y="11"/>
                    <a:pt x="125" y="16"/>
                  </a:cubicBezTo>
                  <a:cubicBezTo>
                    <a:pt x="121" y="21"/>
                    <a:pt x="118" y="27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6" y="44"/>
                    <a:pt x="99" y="57"/>
                    <a:pt x="94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89" y="88"/>
                    <a:pt x="86" y="104"/>
                    <a:pt x="84" y="122"/>
                  </a:cubicBezTo>
                  <a:cubicBezTo>
                    <a:pt x="84" y="122"/>
                    <a:pt x="84" y="122"/>
                    <a:pt x="84" y="122"/>
                  </a:cubicBezTo>
                  <a:cubicBezTo>
                    <a:pt x="84" y="122"/>
                    <a:pt x="84" y="122"/>
                    <a:pt x="84" y="122"/>
                  </a:cubicBezTo>
                  <a:cubicBezTo>
                    <a:pt x="84" y="127"/>
                    <a:pt x="84" y="133"/>
                    <a:pt x="84" y="138"/>
                  </a:cubicBezTo>
                  <a:cubicBezTo>
                    <a:pt x="84" y="199"/>
                    <a:pt x="98" y="263"/>
                    <a:pt x="120" y="327"/>
                  </a:cubicBezTo>
                  <a:cubicBezTo>
                    <a:pt x="143" y="391"/>
                    <a:pt x="173" y="455"/>
                    <a:pt x="206" y="512"/>
                  </a:cubicBezTo>
                  <a:cubicBezTo>
                    <a:pt x="207" y="512"/>
                    <a:pt x="207" y="512"/>
                    <a:pt x="207" y="512"/>
                  </a:cubicBezTo>
                  <a:cubicBezTo>
                    <a:pt x="207" y="512"/>
                    <a:pt x="207" y="512"/>
                    <a:pt x="207" y="512"/>
                  </a:cubicBezTo>
                  <a:cubicBezTo>
                    <a:pt x="216" y="526"/>
                    <a:pt x="225" y="539"/>
                    <a:pt x="234" y="551"/>
                  </a:cubicBezTo>
                  <a:cubicBezTo>
                    <a:pt x="262" y="587"/>
                    <a:pt x="289" y="619"/>
                    <a:pt x="312" y="644"/>
                  </a:cubicBezTo>
                  <a:cubicBezTo>
                    <a:pt x="350" y="688"/>
                    <a:pt x="376" y="717"/>
                    <a:pt x="397" y="735"/>
                  </a:cubicBezTo>
                  <a:cubicBezTo>
                    <a:pt x="408" y="745"/>
                    <a:pt x="417" y="751"/>
                    <a:pt x="427" y="756"/>
                  </a:cubicBezTo>
                  <a:cubicBezTo>
                    <a:pt x="436" y="760"/>
                    <a:pt x="445" y="762"/>
                    <a:pt x="455" y="762"/>
                  </a:cubicBezTo>
                  <a:cubicBezTo>
                    <a:pt x="462" y="762"/>
                    <a:pt x="468" y="761"/>
                    <a:pt x="475" y="760"/>
                  </a:cubicBezTo>
                  <a:cubicBezTo>
                    <a:pt x="475" y="760"/>
                    <a:pt x="475" y="760"/>
                    <a:pt x="475" y="760"/>
                  </a:cubicBezTo>
                  <a:cubicBezTo>
                    <a:pt x="475" y="760"/>
                    <a:pt x="475" y="760"/>
                    <a:pt x="475" y="760"/>
                  </a:cubicBezTo>
                  <a:cubicBezTo>
                    <a:pt x="476" y="759"/>
                    <a:pt x="478" y="759"/>
                    <a:pt x="480" y="758"/>
                  </a:cubicBezTo>
                  <a:cubicBezTo>
                    <a:pt x="487" y="756"/>
                    <a:pt x="500" y="752"/>
                    <a:pt x="513" y="748"/>
                  </a:cubicBezTo>
                  <a:cubicBezTo>
                    <a:pt x="520" y="745"/>
                    <a:pt x="526" y="743"/>
                    <a:pt x="531" y="742"/>
                  </a:cubicBezTo>
                  <a:cubicBezTo>
                    <a:pt x="534" y="741"/>
                    <a:pt x="536" y="740"/>
                    <a:pt x="538" y="739"/>
                  </a:cubicBezTo>
                  <a:cubicBezTo>
                    <a:pt x="540" y="738"/>
                    <a:pt x="541" y="738"/>
                    <a:pt x="543" y="737"/>
                  </a:cubicBezTo>
                  <a:cubicBezTo>
                    <a:pt x="551" y="734"/>
                    <a:pt x="560" y="729"/>
                    <a:pt x="570" y="724"/>
                  </a:cubicBezTo>
                  <a:cubicBezTo>
                    <a:pt x="571" y="724"/>
                    <a:pt x="571" y="724"/>
                    <a:pt x="571" y="724"/>
                  </a:cubicBezTo>
                  <a:cubicBezTo>
                    <a:pt x="571" y="724"/>
                    <a:pt x="571" y="724"/>
                    <a:pt x="571" y="724"/>
                  </a:cubicBezTo>
                  <a:cubicBezTo>
                    <a:pt x="594" y="709"/>
                    <a:pt x="624" y="691"/>
                    <a:pt x="651" y="676"/>
                  </a:cubicBezTo>
                  <a:cubicBezTo>
                    <a:pt x="664" y="668"/>
                    <a:pt x="677" y="662"/>
                    <a:pt x="688" y="657"/>
                  </a:cubicBezTo>
                  <a:cubicBezTo>
                    <a:pt x="693" y="655"/>
                    <a:pt x="698" y="653"/>
                    <a:pt x="702" y="652"/>
                  </a:cubicBezTo>
                  <a:cubicBezTo>
                    <a:pt x="706" y="651"/>
                    <a:pt x="709" y="650"/>
                    <a:pt x="710" y="650"/>
                  </a:cubicBezTo>
                  <a:cubicBezTo>
                    <a:pt x="711" y="650"/>
                    <a:pt x="712" y="650"/>
                    <a:pt x="712" y="650"/>
                  </a:cubicBezTo>
                  <a:cubicBezTo>
                    <a:pt x="712" y="650"/>
                    <a:pt x="712" y="650"/>
                    <a:pt x="712" y="650"/>
                  </a:cubicBezTo>
                  <a:cubicBezTo>
                    <a:pt x="713" y="649"/>
                    <a:pt x="713" y="649"/>
                    <a:pt x="713" y="649"/>
                  </a:cubicBezTo>
                  <a:cubicBezTo>
                    <a:pt x="711" y="650"/>
                    <a:pt x="711" y="650"/>
                    <a:pt x="711" y="650"/>
                  </a:cubicBezTo>
                  <a:cubicBezTo>
                    <a:pt x="712" y="650"/>
                    <a:pt x="712" y="650"/>
                    <a:pt x="712" y="650"/>
                  </a:cubicBezTo>
                  <a:cubicBezTo>
                    <a:pt x="713" y="649"/>
                    <a:pt x="713" y="649"/>
                    <a:pt x="713" y="649"/>
                  </a:cubicBezTo>
                  <a:cubicBezTo>
                    <a:pt x="711" y="650"/>
                    <a:pt x="711" y="650"/>
                    <a:pt x="711" y="650"/>
                  </a:cubicBezTo>
                  <a:cubicBezTo>
                    <a:pt x="724" y="664"/>
                    <a:pt x="733" y="678"/>
                    <a:pt x="738" y="690"/>
                  </a:cubicBezTo>
                  <a:cubicBezTo>
                    <a:pt x="744" y="703"/>
                    <a:pt x="746" y="715"/>
                    <a:pt x="746" y="726"/>
                  </a:cubicBezTo>
                  <a:cubicBezTo>
                    <a:pt x="746" y="739"/>
                    <a:pt x="743" y="751"/>
                    <a:pt x="738" y="764"/>
                  </a:cubicBezTo>
                  <a:cubicBezTo>
                    <a:pt x="731" y="783"/>
                    <a:pt x="718" y="803"/>
                    <a:pt x="704" y="824"/>
                  </a:cubicBezTo>
                  <a:cubicBezTo>
                    <a:pt x="689" y="845"/>
                    <a:pt x="673" y="868"/>
                    <a:pt x="657" y="893"/>
                  </a:cubicBezTo>
                  <a:cubicBezTo>
                    <a:pt x="657" y="893"/>
                    <a:pt x="657" y="893"/>
                    <a:pt x="657" y="893"/>
                  </a:cubicBezTo>
                  <a:cubicBezTo>
                    <a:pt x="657" y="893"/>
                    <a:pt x="657" y="893"/>
                    <a:pt x="657" y="893"/>
                  </a:cubicBezTo>
                  <a:cubicBezTo>
                    <a:pt x="651" y="904"/>
                    <a:pt x="643" y="915"/>
                    <a:pt x="633" y="923"/>
                  </a:cubicBezTo>
                  <a:cubicBezTo>
                    <a:pt x="624" y="931"/>
                    <a:pt x="613" y="936"/>
                    <a:pt x="604" y="938"/>
                  </a:cubicBezTo>
                  <a:cubicBezTo>
                    <a:pt x="603" y="938"/>
                    <a:pt x="603" y="938"/>
                    <a:pt x="603" y="938"/>
                  </a:cubicBezTo>
                  <a:cubicBezTo>
                    <a:pt x="603" y="939"/>
                    <a:pt x="603" y="939"/>
                    <a:pt x="603" y="939"/>
                  </a:cubicBezTo>
                  <a:cubicBezTo>
                    <a:pt x="599" y="940"/>
                    <a:pt x="591" y="943"/>
                    <a:pt x="583" y="945"/>
                  </a:cubicBezTo>
                  <a:cubicBezTo>
                    <a:pt x="576" y="948"/>
                    <a:pt x="568" y="951"/>
                    <a:pt x="563" y="953"/>
                  </a:cubicBezTo>
                  <a:cubicBezTo>
                    <a:pt x="563" y="953"/>
                    <a:pt x="563" y="953"/>
                    <a:pt x="563" y="953"/>
                  </a:cubicBezTo>
                  <a:cubicBezTo>
                    <a:pt x="563" y="953"/>
                    <a:pt x="563" y="953"/>
                    <a:pt x="563" y="953"/>
                  </a:cubicBezTo>
                  <a:cubicBezTo>
                    <a:pt x="551" y="959"/>
                    <a:pt x="537" y="968"/>
                    <a:pt x="524" y="979"/>
                  </a:cubicBezTo>
                  <a:cubicBezTo>
                    <a:pt x="504" y="996"/>
                    <a:pt x="484" y="1018"/>
                    <a:pt x="467" y="1040"/>
                  </a:cubicBezTo>
                  <a:cubicBezTo>
                    <a:pt x="449" y="1062"/>
                    <a:pt x="435" y="1085"/>
                    <a:pt x="428" y="1104"/>
                  </a:cubicBezTo>
                  <a:cubicBezTo>
                    <a:pt x="414" y="1142"/>
                    <a:pt x="388" y="1193"/>
                    <a:pt x="364" y="1236"/>
                  </a:cubicBezTo>
                  <a:cubicBezTo>
                    <a:pt x="352" y="1257"/>
                    <a:pt x="340" y="1276"/>
                    <a:pt x="331" y="1291"/>
                  </a:cubicBezTo>
                  <a:cubicBezTo>
                    <a:pt x="326" y="1298"/>
                    <a:pt x="321" y="1304"/>
                    <a:pt x="318" y="1308"/>
                  </a:cubicBezTo>
                  <a:cubicBezTo>
                    <a:pt x="316" y="1311"/>
                    <a:pt x="314" y="1313"/>
                    <a:pt x="313" y="1314"/>
                  </a:cubicBezTo>
                  <a:cubicBezTo>
                    <a:pt x="311" y="1315"/>
                    <a:pt x="310" y="1316"/>
                    <a:pt x="310" y="1316"/>
                  </a:cubicBezTo>
                  <a:cubicBezTo>
                    <a:pt x="310" y="1316"/>
                    <a:pt x="310" y="1316"/>
                    <a:pt x="310" y="1316"/>
                  </a:cubicBezTo>
                  <a:cubicBezTo>
                    <a:pt x="310" y="1316"/>
                    <a:pt x="310" y="1316"/>
                    <a:pt x="310" y="1316"/>
                  </a:cubicBezTo>
                  <a:cubicBezTo>
                    <a:pt x="308" y="1318"/>
                    <a:pt x="307" y="1319"/>
                    <a:pt x="306" y="1320"/>
                  </a:cubicBezTo>
                  <a:cubicBezTo>
                    <a:pt x="304" y="1323"/>
                    <a:pt x="303" y="1326"/>
                    <a:pt x="301" y="1330"/>
                  </a:cubicBezTo>
                  <a:cubicBezTo>
                    <a:pt x="299" y="1338"/>
                    <a:pt x="296" y="1349"/>
                    <a:pt x="293" y="1362"/>
                  </a:cubicBezTo>
                  <a:cubicBezTo>
                    <a:pt x="282" y="1408"/>
                    <a:pt x="267" y="1484"/>
                    <a:pt x="249" y="1551"/>
                  </a:cubicBezTo>
                  <a:cubicBezTo>
                    <a:pt x="240" y="1585"/>
                    <a:pt x="230" y="1616"/>
                    <a:pt x="218" y="1640"/>
                  </a:cubicBezTo>
                  <a:cubicBezTo>
                    <a:pt x="213" y="1653"/>
                    <a:pt x="207" y="1663"/>
                    <a:pt x="201" y="1671"/>
                  </a:cubicBezTo>
                  <a:cubicBezTo>
                    <a:pt x="195" y="1678"/>
                    <a:pt x="190" y="1683"/>
                    <a:pt x="184" y="1686"/>
                  </a:cubicBezTo>
                  <a:cubicBezTo>
                    <a:pt x="175" y="1690"/>
                    <a:pt x="165" y="1692"/>
                    <a:pt x="156" y="1692"/>
                  </a:cubicBezTo>
                  <a:cubicBezTo>
                    <a:pt x="142" y="1692"/>
                    <a:pt x="129" y="1688"/>
                    <a:pt x="116" y="1679"/>
                  </a:cubicBezTo>
                  <a:cubicBezTo>
                    <a:pt x="96" y="1666"/>
                    <a:pt x="78" y="1643"/>
                    <a:pt x="62" y="1609"/>
                  </a:cubicBezTo>
                  <a:cubicBezTo>
                    <a:pt x="46" y="1574"/>
                    <a:pt x="33" y="1529"/>
                    <a:pt x="25" y="1473"/>
                  </a:cubicBezTo>
                  <a:cubicBezTo>
                    <a:pt x="16" y="1410"/>
                    <a:pt x="13" y="1362"/>
                    <a:pt x="13" y="1326"/>
                  </a:cubicBezTo>
                  <a:cubicBezTo>
                    <a:pt x="13" y="1288"/>
                    <a:pt x="16" y="1263"/>
                    <a:pt x="19" y="1249"/>
                  </a:cubicBezTo>
                  <a:cubicBezTo>
                    <a:pt x="20" y="1246"/>
                    <a:pt x="17" y="1243"/>
                    <a:pt x="14" y="1242"/>
                  </a:cubicBezTo>
                  <a:cubicBezTo>
                    <a:pt x="10" y="1241"/>
                    <a:pt x="7" y="1243"/>
                    <a:pt x="6" y="1247"/>
                  </a:cubicBezTo>
                  <a:cubicBezTo>
                    <a:pt x="3" y="1262"/>
                    <a:pt x="0" y="1287"/>
                    <a:pt x="0" y="1326"/>
                  </a:cubicBezTo>
                  <a:cubicBezTo>
                    <a:pt x="0" y="1363"/>
                    <a:pt x="3" y="1412"/>
                    <a:pt x="12" y="1475"/>
                  </a:cubicBezTo>
                  <a:cubicBezTo>
                    <a:pt x="23" y="1551"/>
                    <a:pt x="43" y="1608"/>
                    <a:pt x="68" y="1646"/>
                  </a:cubicBezTo>
                  <a:cubicBezTo>
                    <a:pt x="80" y="1666"/>
                    <a:pt x="94" y="1680"/>
                    <a:pt x="109" y="1690"/>
                  </a:cubicBezTo>
                  <a:cubicBezTo>
                    <a:pt x="124" y="1700"/>
                    <a:pt x="140" y="1705"/>
                    <a:pt x="156" y="1705"/>
                  </a:cubicBezTo>
                  <a:cubicBezTo>
                    <a:pt x="167" y="1705"/>
                    <a:pt x="178" y="1702"/>
                    <a:pt x="189" y="1698"/>
                  </a:cubicBezTo>
                  <a:cubicBezTo>
                    <a:pt x="200" y="1693"/>
                    <a:pt x="209" y="1683"/>
                    <a:pt x="217" y="1671"/>
                  </a:cubicBezTo>
                  <a:cubicBezTo>
                    <a:pt x="231" y="1649"/>
                    <a:pt x="243" y="1618"/>
                    <a:pt x="254" y="1582"/>
                  </a:cubicBezTo>
                  <a:cubicBezTo>
                    <a:pt x="270" y="1528"/>
                    <a:pt x="283" y="1465"/>
                    <a:pt x="294" y="1415"/>
                  </a:cubicBezTo>
                  <a:cubicBezTo>
                    <a:pt x="299" y="1390"/>
                    <a:pt x="304" y="1368"/>
                    <a:pt x="308" y="1352"/>
                  </a:cubicBezTo>
                  <a:cubicBezTo>
                    <a:pt x="310" y="1344"/>
                    <a:pt x="312" y="1338"/>
                    <a:pt x="314" y="1333"/>
                  </a:cubicBezTo>
                  <a:cubicBezTo>
                    <a:pt x="315" y="1331"/>
                    <a:pt x="316" y="1329"/>
                    <a:pt x="316" y="1328"/>
                  </a:cubicBezTo>
                  <a:cubicBezTo>
                    <a:pt x="317" y="1328"/>
                    <a:pt x="317" y="1327"/>
                    <a:pt x="317" y="1327"/>
                  </a:cubicBezTo>
                  <a:cubicBezTo>
                    <a:pt x="317" y="1327"/>
                    <a:pt x="317" y="1327"/>
                    <a:pt x="317" y="1327"/>
                  </a:cubicBezTo>
                  <a:cubicBezTo>
                    <a:pt x="315" y="1326"/>
                    <a:pt x="315" y="1326"/>
                    <a:pt x="315" y="1326"/>
                  </a:cubicBezTo>
                  <a:cubicBezTo>
                    <a:pt x="316" y="1327"/>
                    <a:pt x="316" y="1327"/>
                    <a:pt x="316" y="1327"/>
                  </a:cubicBezTo>
                  <a:cubicBezTo>
                    <a:pt x="317" y="1327"/>
                    <a:pt x="317" y="1327"/>
                    <a:pt x="317" y="1327"/>
                  </a:cubicBezTo>
                  <a:cubicBezTo>
                    <a:pt x="315" y="1326"/>
                    <a:pt x="315" y="1326"/>
                    <a:pt x="315" y="1326"/>
                  </a:cubicBezTo>
                  <a:cubicBezTo>
                    <a:pt x="316" y="1327"/>
                    <a:pt x="316" y="1327"/>
                    <a:pt x="316" y="1327"/>
                  </a:cubicBezTo>
                  <a:cubicBezTo>
                    <a:pt x="316" y="1327"/>
                    <a:pt x="316" y="1327"/>
                    <a:pt x="316" y="1327"/>
                  </a:cubicBezTo>
                  <a:cubicBezTo>
                    <a:pt x="316" y="1327"/>
                    <a:pt x="316" y="1327"/>
                    <a:pt x="316" y="1327"/>
                  </a:cubicBezTo>
                  <a:cubicBezTo>
                    <a:pt x="318" y="1326"/>
                    <a:pt x="320" y="1325"/>
                    <a:pt x="322" y="1323"/>
                  </a:cubicBezTo>
                  <a:cubicBezTo>
                    <a:pt x="325" y="1320"/>
                    <a:pt x="329" y="1315"/>
                    <a:pt x="333" y="1309"/>
                  </a:cubicBezTo>
                  <a:cubicBezTo>
                    <a:pt x="348" y="1289"/>
                    <a:pt x="368" y="1255"/>
                    <a:pt x="388" y="1218"/>
                  </a:cubicBezTo>
                  <a:cubicBezTo>
                    <a:pt x="408" y="1181"/>
                    <a:pt x="428" y="1141"/>
                    <a:pt x="440" y="1109"/>
                  </a:cubicBezTo>
                  <a:cubicBezTo>
                    <a:pt x="444" y="1097"/>
                    <a:pt x="452" y="1084"/>
                    <a:pt x="461" y="1070"/>
                  </a:cubicBezTo>
                  <a:cubicBezTo>
                    <a:pt x="475" y="1048"/>
                    <a:pt x="494" y="1026"/>
                    <a:pt x="513" y="1007"/>
                  </a:cubicBezTo>
                  <a:cubicBezTo>
                    <a:pt x="532" y="988"/>
                    <a:pt x="552" y="972"/>
                    <a:pt x="568" y="965"/>
                  </a:cubicBezTo>
                  <a:cubicBezTo>
                    <a:pt x="568" y="965"/>
                    <a:pt x="568" y="965"/>
                    <a:pt x="568" y="965"/>
                  </a:cubicBezTo>
                  <a:cubicBezTo>
                    <a:pt x="568" y="965"/>
                    <a:pt x="568" y="965"/>
                    <a:pt x="568" y="965"/>
                  </a:cubicBezTo>
                  <a:cubicBezTo>
                    <a:pt x="572" y="963"/>
                    <a:pt x="580" y="960"/>
                    <a:pt x="588" y="958"/>
                  </a:cubicBezTo>
                  <a:cubicBezTo>
                    <a:pt x="595" y="955"/>
                    <a:pt x="603" y="952"/>
                    <a:pt x="607" y="951"/>
                  </a:cubicBezTo>
                  <a:cubicBezTo>
                    <a:pt x="605" y="945"/>
                    <a:pt x="605" y="945"/>
                    <a:pt x="605" y="945"/>
                  </a:cubicBezTo>
                  <a:cubicBezTo>
                    <a:pt x="606" y="951"/>
                    <a:pt x="606" y="951"/>
                    <a:pt x="606" y="951"/>
                  </a:cubicBezTo>
                  <a:cubicBezTo>
                    <a:pt x="619" y="948"/>
                    <a:pt x="631" y="941"/>
                    <a:pt x="642" y="932"/>
                  </a:cubicBezTo>
                  <a:cubicBezTo>
                    <a:pt x="652" y="923"/>
                    <a:pt x="662" y="912"/>
                    <a:pt x="668" y="900"/>
                  </a:cubicBezTo>
                  <a:cubicBezTo>
                    <a:pt x="663" y="897"/>
                    <a:pt x="663" y="897"/>
                    <a:pt x="663" y="897"/>
                  </a:cubicBezTo>
                  <a:cubicBezTo>
                    <a:pt x="668" y="900"/>
                    <a:pt x="668" y="900"/>
                    <a:pt x="668" y="900"/>
                  </a:cubicBezTo>
                  <a:cubicBezTo>
                    <a:pt x="688" y="867"/>
                    <a:pt x="711" y="838"/>
                    <a:pt x="728" y="810"/>
                  </a:cubicBezTo>
                  <a:cubicBezTo>
                    <a:pt x="737" y="796"/>
                    <a:pt x="745" y="783"/>
                    <a:pt x="750" y="769"/>
                  </a:cubicBezTo>
                  <a:cubicBezTo>
                    <a:pt x="756" y="755"/>
                    <a:pt x="759" y="741"/>
                    <a:pt x="759" y="726"/>
                  </a:cubicBezTo>
                  <a:cubicBezTo>
                    <a:pt x="759" y="713"/>
                    <a:pt x="756" y="699"/>
                    <a:pt x="750" y="685"/>
                  </a:cubicBezTo>
                  <a:cubicBezTo>
                    <a:pt x="744" y="671"/>
                    <a:pt x="734" y="657"/>
                    <a:pt x="721" y="641"/>
                  </a:cubicBezTo>
                  <a:cubicBezTo>
                    <a:pt x="720" y="640"/>
                    <a:pt x="718" y="639"/>
                    <a:pt x="716" y="638"/>
                  </a:cubicBezTo>
                  <a:cubicBezTo>
                    <a:pt x="714" y="638"/>
                    <a:pt x="712" y="637"/>
                    <a:pt x="710" y="637"/>
                  </a:cubicBezTo>
                  <a:cubicBezTo>
                    <a:pt x="707" y="637"/>
                    <a:pt x="702" y="638"/>
                    <a:pt x="698" y="640"/>
                  </a:cubicBezTo>
                  <a:cubicBezTo>
                    <a:pt x="690" y="642"/>
                    <a:pt x="680" y="646"/>
                    <a:pt x="669" y="652"/>
                  </a:cubicBezTo>
                  <a:cubicBezTo>
                    <a:pt x="637" y="668"/>
                    <a:pt x="595" y="694"/>
                    <a:pt x="564" y="713"/>
                  </a:cubicBezTo>
                  <a:cubicBezTo>
                    <a:pt x="567" y="718"/>
                    <a:pt x="567" y="718"/>
                    <a:pt x="567" y="718"/>
                  </a:cubicBezTo>
                  <a:cubicBezTo>
                    <a:pt x="565" y="713"/>
                    <a:pt x="565" y="713"/>
                    <a:pt x="565" y="713"/>
                  </a:cubicBezTo>
                  <a:cubicBezTo>
                    <a:pt x="555" y="718"/>
                    <a:pt x="545" y="722"/>
                    <a:pt x="537" y="726"/>
                  </a:cubicBezTo>
                  <a:cubicBezTo>
                    <a:pt x="537" y="726"/>
                    <a:pt x="535" y="727"/>
                    <a:pt x="533" y="727"/>
                  </a:cubicBezTo>
                  <a:cubicBezTo>
                    <a:pt x="525" y="730"/>
                    <a:pt x="511" y="735"/>
                    <a:pt x="498" y="739"/>
                  </a:cubicBezTo>
                  <a:cubicBezTo>
                    <a:pt x="492" y="741"/>
                    <a:pt x="486" y="743"/>
                    <a:pt x="481" y="744"/>
                  </a:cubicBezTo>
                  <a:cubicBezTo>
                    <a:pt x="479" y="745"/>
                    <a:pt x="477" y="746"/>
                    <a:pt x="475" y="746"/>
                  </a:cubicBezTo>
                  <a:cubicBezTo>
                    <a:pt x="474" y="747"/>
                    <a:pt x="472" y="747"/>
                    <a:pt x="472" y="747"/>
                  </a:cubicBezTo>
                  <a:cubicBezTo>
                    <a:pt x="472" y="747"/>
                    <a:pt x="472" y="747"/>
                    <a:pt x="472" y="747"/>
                  </a:cubicBezTo>
                  <a:cubicBezTo>
                    <a:pt x="466" y="749"/>
                    <a:pt x="460" y="749"/>
                    <a:pt x="455" y="749"/>
                  </a:cubicBezTo>
                  <a:cubicBezTo>
                    <a:pt x="447" y="749"/>
                    <a:pt x="440" y="748"/>
                    <a:pt x="432" y="744"/>
                  </a:cubicBezTo>
                  <a:cubicBezTo>
                    <a:pt x="420" y="738"/>
                    <a:pt x="407" y="728"/>
                    <a:pt x="389" y="710"/>
                  </a:cubicBezTo>
                  <a:cubicBezTo>
                    <a:pt x="372" y="693"/>
                    <a:pt x="350" y="668"/>
                    <a:pt x="321" y="636"/>
                  </a:cubicBezTo>
                  <a:cubicBezTo>
                    <a:pt x="299" y="610"/>
                    <a:pt x="272" y="579"/>
                    <a:pt x="245" y="543"/>
                  </a:cubicBezTo>
                  <a:cubicBezTo>
                    <a:pt x="235" y="531"/>
                    <a:pt x="226" y="518"/>
                    <a:pt x="217" y="505"/>
                  </a:cubicBezTo>
                  <a:cubicBezTo>
                    <a:pt x="212" y="509"/>
                    <a:pt x="212" y="509"/>
                    <a:pt x="212" y="509"/>
                  </a:cubicBezTo>
                  <a:cubicBezTo>
                    <a:pt x="218" y="506"/>
                    <a:pt x="218" y="506"/>
                    <a:pt x="218" y="506"/>
                  </a:cubicBezTo>
                  <a:cubicBezTo>
                    <a:pt x="185" y="449"/>
                    <a:pt x="155" y="386"/>
                    <a:pt x="132" y="323"/>
                  </a:cubicBezTo>
                  <a:cubicBezTo>
                    <a:pt x="110" y="260"/>
                    <a:pt x="97" y="196"/>
                    <a:pt x="97" y="138"/>
                  </a:cubicBezTo>
                  <a:cubicBezTo>
                    <a:pt x="97" y="133"/>
                    <a:pt x="97" y="128"/>
                    <a:pt x="97" y="123"/>
                  </a:cubicBezTo>
                  <a:cubicBezTo>
                    <a:pt x="91" y="122"/>
                    <a:pt x="91" y="122"/>
                    <a:pt x="91" y="122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8" y="106"/>
                    <a:pt x="101" y="90"/>
                    <a:pt x="106" y="76"/>
                  </a:cubicBezTo>
                  <a:cubicBezTo>
                    <a:pt x="100" y="74"/>
                    <a:pt x="100" y="74"/>
                    <a:pt x="100" y="74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11" y="62"/>
                    <a:pt x="117" y="5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9" y="34"/>
                    <a:pt x="132" y="29"/>
                    <a:pt x="135" y="24"/>
                  </a:cubicBezTo>
                  <a:cubicBezTo>
                    <a:pt x="139" y="20"/>
                    <a:pt x="142" y="16"/>
                    <a:pt x="147" y="13"/>
                  </a:cubicBezTo>
                  <a:cubicBezTo>
                    <a:pt x="150" y="11"/>
                    <a:pt x="151" y="7"/>
                    <a:pt x="149" y="4"/>
                  </a:cubicBezTo>
                  <a:cubicBezTo>
                    <a:pt x="147" y="1"/>
                    <a:pt x="143" y="0"/>
                    <a:pt x="140" y="2"/>
                  </a:cubicBezTo>
                  <a:cubicBezTo>
                    <a:pt x="140" y="2"/>
                    <a:pt x="140" y="2"/>
                    <a:pt x="14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7" name="Freeform 10">
              <a:extLst>
                <a:ext uri="{FF2B5EF4-FFF2-40B4-BE49-F238E27FC236}">
                  <a16:creationId xmlns:a16="http://schemas.microsoft.com/office/drawing/2014/main" id="{B879A514-3BDD-46D7-83F8-9D0B47D46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1597"/>
              <a:ext cx="400" cy="1311"/>
            </a:xfrm>
            <a:custGeom>
              <a:avLst/>
              <a:gdLst>
                <a:gd name="T0" fmla="*/ 147 w 392"/>
                <a:gd name="T1" fmla="*/ 1273 h 1284"/>
                <a:gd name="T2" fmla="*/ 343 w 392"/>
                <a:gd name="T3" fmla="*/ 1330 h 1284"/>
                <a:gd name="T4" fmla="*/ 385 w 392"/>
                <a:gd name="T5" fmla="*/ 1194 h 1284"/>
                <a:gd name="T6" fmla="*/ 381 w 392"/>
                <a:gd name="T7" fmla="*/ 1193 h 1284"/>
                <a:gd name="T8" fmla="*/ 53 w 392"/>
                <a:gd name="T9" fmla="*/ 778 h 1284"/>
                <a:gd name="T10" fmla="*/ 13 w 392"/>
                <a:gd name="T11" fmla="*/ 538 h 1284"/>
                <a:gd name="T12" fmla="*/ 89 w 392"/>
                <a:gd name="T13" fmla="*/ 301 h 1284"/>
                <a:gd name="T14" fmla="*/ 85 w 392"/>
                <a:gd name="T15" fmla="*/ 301 h 1284"/>
                <a:gd name="T16" fmla="*/ 89 w 392"/>
                <a:gd name="T17" fmla="*/ 301 h 1284"/>
                <a:gd name="T18" fmla="*/ 88 w 392"/>
                <a:gd name="T19" fmla="*/ 304 h 1284"/>
                <a:gd name="T20" fmla="*/ 82 w 392"/>
                <a:gd name="T21" fmla="*/ 300 h 1284"/>
                <a:gd name="T22" fmla="*/ 86 w 392"/>
                <a:gd name="T23" fmla="*/ 306 h 1284"/>
                <a:gd name="T24" fmla="*/ 82 w 392"/>
                <a:gd name="T25" fmla="*/ 300 h 1284"/>
                <a:gd name="T26" fmla="*/ 82 w 392"/>
                <a:gd name="T27" fmla="*/ 307 h 1284"/>
                <a:gd name="T28" fmla="*/ 74 w 392"/>
                <a:gd name="T29" fmla="*/ 304 h 1284"/>
                <a:gd name="T30" fmla="*/ 82 w 392"/>
                <a:gd name="T31" fmla="*/ 301 h 1284"/>
                <a:gd name="T32" fmla="*/ 73 w 392"/>
                <a:gd name="T33" fmla="*/ 303 h 1284"/>
                <a:gd name="T34" fmla="*/ 82 w 392"/>
                <a:gd name="T35" fmla="*/ 301 h 1284"/>
                <a:gd name="T36" fmla="*/ 73 w 392"/>
                <a:gd name="T37" fmla="*/ 302 h 1284"/>
                <a:gd name="T38" fmla="*/ 74 w 392"/>
                <a:gd name="T39" fmla="*/ 314 h 1284"/>
                <a:gd name="T40" fmla="*/ 87 w 392"/>
                <a:gd name="T41" fmla="*/ 374 h 1284"/>
                <a:gd name="T42" fmla="*/ 97 w 392"/>
                <a:gd name="T43" fmla="*/ 756 h 1284"/>
                <a:gd name="T44" fmla="*/ 222 w 392"/>
                <a:gd name="T45" fmla="*/ 976 h 1284"/>
                <a:gd name="T46" fmla="*/ 396 w 392"/>
                <a:gd name="T47" fmla="*/ 1074 h 1284"/>
                <a:gd name="T48" fmla="*/ 402 w 392"/>
                <a:gd name="T49" fmla="*/ 975 h 1284"/>
                <a:gd name="T50" fmla="*/ 199 w 392"/>
                <a:gd name="T51" fmla="*/ 700 h 1284"/>
                <a:gd name="T52" fmla="*/ 78 w 392"/>
                <a:gd name="T53" fmla="*/ 254 h 1284"/>
                <a:gd name="T54" fmla="*/ 89 w 392"/>
                <a:gd name="T55" fmla="*/ 172 h 1284"/>
                <a:gd name="T56" fmla="*/ 100 w 392"/>
                <a:gd name="T57" fmla="*/ 132 h 1284"/>
                <a:gd name="T58" fmla="*/ 108 w 392"/>
                <a:gd name="T59" fmla="*/ 109 h 1284"/>
                <a:gd name="T60" fmla="*/ 123 w 392"/>
                <a:gd name="T61" fmla="*/ 70 h 1284"/>
                <a:gd name="T62" fmla="*/ 141 w 392"/>
                <a:gd name="T63" fmla="*/ 31 h 1284"/>
                <a:gd name="T64" fmla="*/ 127 w 392"/>
                <a:gd name="T65" fmla="*/ 28 h 1284"/>
                <a:gd name="T66" fmla="*/ 111 w 392"/>
                <a:gd name="T67" fmla="*/ 64 h 1284"/>
                <a:gd name="T68" fmla="*/ 96 w 392"/>
                <a:gd name="T69" fmla="*/ 104 h 1284"/>
                <a:gd name="T70" fmla="*/ 88 w 392"/>
                <a:gd name="T71" fmla="*/ 128 h 1284"/>
                <a:gd name="T72" fmla="*/ 64 w 392"/>
                <a:gd name="T73" fmla="*/ 234 h 1284"/>
                <a:gd name="T74" fmla="*/ 101 w 392"/>
                <a:gd name="T75" fmla="*/ 480 h 1284"/>
                <a:gd name="T76" fmla="*/ 213 w 392"/>
                <a:gd name="T77" fmla="*/ 751 h 1284"/>
                <a:gd name="T78" fmla="*/ 403 w 392"/>
                <a:gd name="T79" fmla="*/ 1034 h 1284"/>
                <a:gd name="T80" fmla="*/ 384 w 392"/>
                <a:gd name="T81" fmla="*/ 1062 h 1284"/>
                <a:gd name="T82" fmla="*/ 195 w 392"/>
                <a:gd name="T83" fmla="*/ 922 h 1284"/>
                <a:gd name="T84" fmla="*/ 103 w 392"/>
                <a:gd name="T85" fmla="*/ 752 h 1284"/>
                <a:gd name="T86" fmla="*/ 93 w 392"/>
                <a:gd name="T87" fmla="*/ 374 h 1284"/>
                <a:gd name="T88" fmla="*/ 89 w 392"/>
                <a:gd name="T89" fmla="*/ 302 h 1284"/>
                <a:gd name="T90" fmla="*/ 88 w 392"/>
                <a:gd name="T91" fmla="*/ 297 h 1284"/>
                <a:gd name="T92" fmla="*/ 74 w 392"/>
                <a:gd name="T93" fmla="*/ 297 h 1284"/>
                <a:gd name="T94" fmla="*/ 82 w 392"/>
                <a:gd name="T95" fmla="*/ 301 h 1284"/>
                <a:gd name="T96" fmla="*/ 22 w 392"/>
                <a:gd name="T97" fmla="*/ 727 h 1284"/>
                <a:gd name="T98" fmla="*/ 167 w 392"/>
                <a:gd name="T99" fmla="*/ 1025 h 1284"/>
                <a:gd name="T100" fmla="*/ 373 w 392"/>
                <a:gd name="T101" fmla="*/ 1201 h 1284"/>
                <a:gd name="T102" fmla="*/ 372 w 392"/>
                <a:gd name="T103" fmla="*/ 1201 h 1284"/>
                <a:gd name="T104" fmla="*/ 299 w 392"/>
                <a:gd name="T105" fmla="*/ 1348 h 1284"/>
                <a:gd name="T106" fmla="*/ 78 w 392"/>
                <a:gd name="T107" fmla="*/ 1091 h 1284"/>
                <a:gd name="T108" fmla="*/ 42 w 392"/>
                <a:gd name="T109" fmla="*/ 784 h 12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92" h="1284">
                  <a:moveTo>
                    <a:pt x="39" y="737"/>
                  </a:moveTo>
                  <a:cubicBezTo>
                    <a:pt x="33" y="766"/>
                    <a:pt x="31" y="798"/>
                    <a:pt x="31" y="831"/>
                  </a:cubicBezTo>
                  <a:cubicBezTo>
                    <a:pt x="31" y="896"/>
                    <a:pt x="42" y="965"/>
                    <a:pt x="60" y="1029"/>
                  </a:cubicBezTo>
                  <a:cubicBezTo>
                    <a:pt x="79" y="1093"/>
                    <a:pt x="106" y="1151"/>
                    <a:pt x="138" y="1196"/>
                  </a:cubicBezTo>
                  <a:cubicBezTo>
                    <a:pt x="160" y="1228"/>
                    <a:pt x="181" y="1250"/>
                    <a:pt x="201" y="1264"/>
                  </a:cubicBezTo>
                  <a:cubicBezTo>
                    <a:pt x="220" y="1278"/>
                    <a:pt x="239" y="1284"/>
                    <a:pt x="256" y="1284"/>
                  </a:cubicBezTo>
                  <a:cubicBezTo>
                    <a:pt x="267" y="1284"/>
                    <a:pt x="277" y="1281"/>
                    <a:pt x="287" y="1277"/>
                  </a:cubicBezTo>
                  <a:cubicBezTo>
                    <a:pt x="301" y="1271"/>
                    <a:pt x="312" y="1261"/>
                    <a:pt x="322" y="1250"/>
                  </a:cubicBezTo>
                  <a:cubicBezTo>
                    <a:pt x="332" y="1239"/>
                    <a:pt x="340" y="1227"/>
                    <a:pt x="347" y="1215"/>
                  </a:cubicBezTo>
                  <a:cubicBezTo>
                    <a:pt x="362" y="1186"/>
                    <a:pt x="366" y="1162"/>
                    <a:pt x="366" y="1147"/>
                  </a:cubicBezTo>
                  <a:cubicBezTo>
                    <a:pt x="366" y="1132"/>
                    <a:pt x="363" y="1124"/>
                    <a:pt x="363" y="1123"/>
                  </a:cubicBezTo>
                  <a:cubicBezTo>
                    <a:pt x="362" y="1121"/>
                    <a:pt x="362" y="1121"/>
                    <a:pt x="362" y="1121"/>
                  </a:cubicBezTo>
                  <a:cubicBezTo>
                    <a:pt x="359" y="1120"/>
                    <a:pt x="359" y="1120"/>
                    <a:pt x="359" y="1120"/>
                  </a:cubicBezTo>
                  <a:cubicBezTo>
                    <a:pt x="358" y="1122"/>
                    <a:pt x="358" y="1122"/>
                    <a:pt x="358" y="1122"/>
                  </a:cubicBezTo>
                  <a:cubicBezTo>
                    <a:pt x="359" y="1120"/>
                    <a:pt x="359" y="1120"/>
                    <a:pt x="359" y="1120"/>
                  </a:cubicBezTo>
                  <a:cubicBezTo>
                    <a:pt x="359" y="1120"/>
                    <a:pt x="359" y="1120"/>
                    <a:pt x="359" y="1120"/>
                  </a:cubicBezTo>
                  <a:cubicBezTo>
                    <a:pt x="358" y="1122"/>
                    <a:pt x="358" y="1122"/>
                    <a:pt x="358" y="1122"/>
                  </a:cubicBezTo>
                  <a:cubicBezTo>
                    <a:pt x="359" y="1120"/>
                    <a:pt x="359" y="1120"/>
                    <a:pt x="359" y="1120"/>
                  </a:cubicBezTo>
                  <a:cubicBezTo>
                    <a:pt x="358" y="1120"/>
                    <a:pt x="298" y="1098"/>
                    <a:pt x="167" y="954"/>
                  </a:cubicBezTo>
                  <a:cubicBezTo>
                    <a:pt x="118" y="900"/>
                    <a:pt x="78" y="817"/>
                    <a:pt x="50" y="731"/>
                  </a:cubicBezTo>
                  <a:cubicBezTo>
                    <a:pt x="45" y="714"/>
                    <a:pt x="39" y="697"/>
                    <a:pt x="35" y="679"/>
                  </a:cubicBezTo>
                  <a:cubicBezTo>
                    <a:pt x="35" y="679"/>
                    <a:pt x="35" y="679"/>
                    <a:pt x="35" y="679"/>
                  </a:cubicBezTo>
                  <a:cubicBezTo>
                    <a:pt x="35" y="679"/>
                    <a:pt x="35" y="679"/>
                    <a:pt x="35" y="679"/>
                  </a:cubicBezTo>
                  <a:cubicBezTo>
                    <a:pt x="21" y="624"/>
                    <a:pt x="13" y="563"/>
                    <a:pt x="13" y="505"/>
                  </a:cubicBezTo>
                  <a:cubicBezTo>
                    <a:pt x="13" y="458"/>
                    <a:pt x="18" y="412"/>
                    <a:pt x="29" y="374"/>
                  </a:cubicBezTo>
                  <a:cubicBezTo>
                    <a:pt x="41" y="336"/>
                    <a:pt x="58" y="306"/>
                    <a:pt x="80" y="288"/>
                  </a:cubicBezTo>
                  <a:cubicBezTo>
                    <a:pt x="83" y="286"/>
                    <a:pt x="83" y="286"/>
                    <a:pt x="83" y="286"/>
                  </a:cubicBezTo>
                  <a:cubicBezTo>
                    <a:pt x="83" y="283"/>
                    <a:pt x="83" y="283"/>
                    <a:pt x="83" y="283"/>
                  </a:cubicBezTo>
                  <a:cubicBezTo>
                    <a:pt x="79" y="283"/>
                    <a:pt x="79" y="283"/>
                    <a:pt x="79" y="283"/>
                  </a:cubicBezTo>
                  <a:cubicBezTo>
                    <a:pt x="83" y="283"/>
                    <a:pt x="83" y="283"/>
                    <a:pt x="83" y="283"/>
                  </a:cubicBezTo>
                  <a:cubicBezTo>
                    <a:pt x="83" y="283"/>
                    <a:pt x="83" y="283"/>
                    <a:pt x="83" y="283"/>
                  </a:cubicBezTo>
                  <a:cubicBezTo>
                    <a:pt x="79" y="283"/>
                    <a:pt x="79" y="283"/>
                    <a:pt x="79" y="283"/>
                  </a:cubicBezTo>
                  <a:cubicBezTo>
                    <a:pt x="83" y="283"/>
                    <a:pt x="83" y="283"/>
                    <a:pt x="83" y="283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83" y="285"/>
                    <a:pt x="83" y="285"/>
                    <a:pt x="83" y="285"/>
                  </a:cubicBezTo>
                  <a:cubicBezTo>
                    <a:pt x="83" y="284"/>
                    <a:pt x="83" y="284"/>
                    <a:pt x="83" y="283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83" y="285"/>
                    <a:pt x="83" y="285"/>
                    <a:pt x="83" y="285"/>
                  </a:cubicBezTo>
                  <a:cubicBezTo>
                    <a:pt x="77" y="282"/>
                    <a:pt x="77" y="282"/>
                    <a:pt x="77" y="282"/>
                  </a:cubicBezTo>
                  <a:cubicBezTo>
                    <a:pt x="82" y="286"/>
                    <a:pt x="82" y="286"/>
                    <a:pt x="82" y="286"/>
                  </a:cubicBezTo>
                  <a:cubicBezTo>
                    <a:pt x="82" y="286"/>
                    <a:pt x="82" y="285"/>
                    <a:pt x="83" y="285"/>
                  </a:cubicBezTo>
                  <a:cubicBezTo>
                    <a:pt x="77" y="282"/>
                    <a:pt x="77" y="282"/>
                    <a:pt x="77" y="282"/>
                  </a:cubicBezTo>
                  <a:cubicBezTo>
                    <a:pt x="82" y="286"/>
                    <a:pt x="82" y="286"/>
                    <a:pt x="82" y="286"/>
                  </a:cubicBezTo>
                  <a:cubicBezTo>
                    <a:pt x="76" y="282"/>
                    <a:pt x="76" y="282"/>
                    <a:pt x="76" y="282"/>
                  </a:cubicBezTo>
                  <a:cubicBezTo>
                    <a:pt x="80" y="288"/>
                    <a:pt x="80" y="288"/>
                    <a:pt x="80" y="288"/>
                  </a:cubicBezTo>
                  <a:cubicBezTo>
                    <a:pt x="81" y="287"/>
                    <a:pt x="81" y="287"/>
                    <a:pt x="82" y="286"/>
                  </a:cubicBezTo>
                  <a:cubicBezTo>
                    <a:pt x="76" y="282"/>
                    <a:pt x="76" y="282"/>
                    <a:pt x="76" y="282"/>
                  </a:cubicBezTo>
                  <a:cubicBezTo>
                    <a:pt x="80" y="288"/>
                    <a:pt x="80" y="288"/>
                    <a:pt x="80" y="288"/>
                  </a:cubicBezTo>
                  <a:cubicBezTo>
                    <a:pt x="76" y="282"/>
                    <a:pt x="76" y="282"/>
                    <a:pt x="76" y="282"/>
                  </a:cubicBezTo>
                  <a:cubicBezTo>
                    <a:pt x="76" y="289"/>
                    <a:pt x="76" y="289"/>
                    <a:pt x="76" y="289"/>
                  </a:cubicBezTo>
                  <a:cubicBezTo>
                    <a:pt x="78" y="289"/>
                    <a:pt x="79" y="288"/>
                    <a:pt x="80" y="288"/>
                  </a:cubicBezTo>
                  <a:cubicBezTo>
                    <a:pt x="76" y="282"/>
                    <a:pt x="76" y="282"/>
                    <a:pt x="76" y="282"/>
                  </a:cubicBezTo>
                  <a:cubicBezTo>
                    <a:pt x="76" y="289"/>
                    <a:pt x="76" y="289"/>
                    <a:pt x="76" y="289"/>
                  </a:cubicBezTo>
                  <a:cubicBezTo>
                    <a:pt x="76" y="282"/>
                    <a:pt x="76" y="282"/>
                    <a:pt x="76" y="282"/>
                  </a:cubicBezTo>
                  <a:cubicBezTo>
                    <a:pt x="73" y="288"/>
                    <a:pt x="73" y="288"/>
                    <a:pt x="73" y="288"/>
                  </a:cubicBezTo>
                  <a:cubicBezTo>
                    <a:pt x="73" y="288"/>
                    <a:pt x="75" y="289"/>
                    <a:pt x="76" y="289"/>
                  </a:cubicBezTo>
                  <a:cubicBezTo>
                    <a:pt x="76" y="282"/>
                    <a:pt x="76" y="282"/>
                    <a:pt x="76" y="282"/>
                  </a:cubicBezTo>
                  <a:cubicBezTo>
                    <a:pt x="73" y="288"/>
                    <a:pt x="73" y="288"/>
                    <a:pt x="73" y="288"/>
                  </a:cubicBezTo>
                  <a:cubicBezTo>
                    <a:pt x="76" y="282"/>
                    <a:pt x="76" y="282"/>
                    <a:pt x="76" y="282"/>
                  </a:cubicBezTo>
                  <a:cubicBezTo>
                    <a:pt x="71" y="286"/>
                    <a:pt x="71" y="286"/>
                    <a:pt x="71" y="286"/>
                  </a:cubicBezTo>
                  <a:cubicBezTo>
                    <a:pt x="71" y="286"/>
                    <a:pt x="72" y="287"/>
                    <a:pt x="73" y="288"/>
                  </a:cubicBezTo>
                  <a:cubicBezTo>
                    <a:pt x="76" y="282"/>
                    <a:pt x="76" y="282"/>
                    <a:pt x="76" y="282"/>
                  </a:cubicBezTo>
                  <a:cubicBezTo>
                    <a:pt x="71" y="286"/>
                    <a:pt x="71" y="286"/>
                    <a:pt x="71" y="286"/>
                  </a:cubicBezTo>
                  <a:cubicBezTo>
                    <a:pt x="76" y="283"/>
                    <a:pt x="76" y="283"/>
                    <a:pt x="76" y="283"/>
                  </a:cubicBezTo>
                  <a:cubicBezTo>
                    <a:pt x="70" y="285"/>
                    <a:pt x="70" y="285"/>
                    <a:pt x="70" y="285"/>
                  </a:cubicBezTo>
                  <a:cubicBezTo>
                    <a:pt x="71" y="285"/>
                    <a:pt x="71" y="285"/>
                    <a:pt x="71" y="286"/>
                  </a:cubicBezTo>
                  <a:cubicBezTo>
                    <a:pt x="76" y="283"/>
                    <a:pt x="76" y="283"/>
                    <a:pt x="76" y="283"/>
                  </a:cubicBezTo>
                  <a:cubicBezTo>
                    <a:pt x="70" y="285"/>
                    <a:pt x="70" y="285"/>
                    <a:pt x="70" y="285"/>
                  </a:cubicBezTo>
                  <a:cubicBezTo>
                    <a:pt x="76" y="283"/>
                    <a:pt x="76" y="283"/>
                    <a:pt x="76" y="283"/>
                  </a:cubicBezTo>
                  <a:cubicBezTo>
                    <a:pt x="70" y="284"/>
                    <a:pt x="70" y="284"/>
                    <a:pt x="70" y="284"/>
                  </a:cubicBezTo>
                  <a:cubicBezTo>
                    <a:pt x="70" y="284"/>
                    <a:pt x="70" y="284"/>
                    <a:pt x="70" y="285"/>
                  </a:cubicBezTo>
                  <a:cubicBezTo>
                    <a:pt x="76" y="283"/>
                    <a:pt x="76" y="283"/>
                    <a:pt x="76" y="283"/>
                  </a:cubicBezTo>
                  <a:cubicBezTo>
                    <a:pt x="70" y="284"/>
                    <a:pt x="70" y="284"/>
                    <a:pt x="70" y="284"/>
                  </a:cubicBezTo>
                  <a:cubicBezTo>
                    <a:pt x="73" y="283"/>
                    <a:pt x="73" y="283"/>
                    <a:pt x="73" y="283"/>
                  </a:cubicBezTo>
                  <a:cubicBezTo>
                    <a:pt x="70" y="284"/>
                    <a:pt x="70" y="284"/>
                    <a:pt x="70" y="284"/>
                  </a:cubicBezTo>
                  <a:cubicBezTo>
                    <a:pt x="70" y="284"/>
                    <a:pt x="70" y="284"/>
                    <a:pt x="70" y="284"/>
                  </a:cubicBezTo>
                  <a:cubicBezTo>
                    <a:pt x="73" y="283"/>
                    <a:pt x="73" y="283"/>
                    <a:pt x="73" y="283"/>
                  </a:cubicBezTo>
                  <a:cubicBezTo>
                    <a:pt x="70" y="284"/>
                    <a:pt x="70" y="284"/>
                    <a:pt x="70" y="284"/>
                  </a:cubicBezTo>
                  <a:cubicBezTo>
                    <a:pt x="70" y="284"/>
                    <a:pt x="70" y="284"/>
                    <a:pt x="70" y="285"/>
                  </a:cubicBezTo>
                  <a:cubicBezTo>
                    <a:pt x="71" y="287"/>
                    <a:pt x="71" y="291"/>
                    <a:pt x="71" y="296"/>
                  </a:cubicBezTo>
                  <a:cubicBezTo>
                    <a:pt x="72" y="303"/>
                    <a:pt x="73" y="313"/>
                    <a:pt x="73" y="323"/>
                  </a:cubicBezTo>
                  <a:cubicBezTo>
                    <a:pt x="74" y="333"/>
                    <a:pt x="74" y="342"/>
                    <a:pt x="74" y="348"/>
                  </a:cubicBezTo>
                  <a:cubicBezTo>
                    <a:pt x="74" y="349"/>
                    <a:pt x="74" y="350"/>
                    <a:pt x="74" y="351"/>
                  </a:cubicBezTo>
                  <a:cubicBezTo>
                    <a:pt x="81" y="351"/>
                    <a:pt x="81" y="351"/>
                    <a:pt x="81" y="351"/>
                  </a:cubicBezTo>
                  <a:cubicBezTo>
                    <a:pt x="74" y="350"/>
                    <a:pt x="74" y="350"/>
                    <a:pt x="74" y="350"/>
                  </a:cubicBezTo>
                  <a:cubicBezTo>
                    <a:pt x="65" y="413"/>
                    <a:pt x="51" y="477"/>
                    <a:pt x="51" y="546"/>
                  </a:cubicBezTo>
                  <a:cubicBezTo>
                    <a:pt x="51" y="598"/>
                    <a:pt x="59" y="653"/>
                    <a:pt x="85" y="712"/>
                  </a:cubicBezTo>
                  <a:cubicBezTo>
                    <a:pt x="91" y="710"/>
                    <a:pt x="91" y="710"/>
                    <a:pt x="91" y="710"/>
                  </a:cubicBezTo>
                  <a:cubicBezTo>
                    <a:pt x="85" y="712"/>
                    <a:pt x="85" y="712"/>
                    <a:pt x="85" y="712"/>
                  </a:cubicBezTo>
                  <a:cubicBezTo>
                    <a:pt x="93" y="730"/>
                    <a:pt x="100" y="746"/>
                    <a:pt x="108" y="762"/>
                  </a:cubicBezTo>
                  <a:cubicBezTo>
                    <a:pt x="131" y="809"/>
                    <a:pt x="156" y="848"/>
                    <a:pt x="173" y="873"/>
                  </a:cubicBezTo>
                  <a:cubicBezTo>
                    <a:pt x="182" y="887"/>
                    <a:pt x="195" y="902"/>
                    <a:pt x="210" y="917"/>
                  </a:cubicBezTo>
                  <a:cubicBezTo>
                    <a:pt x="233" y="940"/>
                    <a:pt x="261" y="964"/>
                    <a:pt x="288" y="981"/>
                  </a:cubicBezTo>
                  <a:cubicBezTo>
                    <a:pt x="301" y="990"/>
                    <a:pt x="315" y="997"/>
                    <a:pt x="327" y="1003"/>
                  </a:cubicBezTo>
                  <a:cubicBezTo>
                    <a:pt x="339" y="1008"/>
                    <a:pt x="351" y="1011"/>
                    <a:pt x="361" y="1011"/>
                  </a:cubicBezTo>
                  <a:cubicBezTo>
                    <a:pt x="365" y="1011"/>
                    <a:pt x="369" y="1011"/>
                    <a:pt x="372" y="1009"/>
                  </a:cubicBezTo>
                  <a:cubicBezTo>
                    <a:pt x="378" y="1008"/>
                    <a:pt x="383" y="1004"/>
                    <a:pt x="386" y="999"/>
                  </a:cubicBezTo>
                  <a:cubicBezTo>
                    <a:pt x="389" y="994"/>
                    <a:pt x="391" y="988"/>
                    <a:pt x="392" y="980"/>
                  </a:cubicBezTo>
                  <a:cubicBezTo>
                    <a:pt x="392" y="978"/>
                    <a:pt x="392" y="975"/>
                    <a:pt x="392" y="972"/>
                  </a:cubicBezTo>
                  <a:cubicBezTo>
                    <a:pt x="392" y="953"/>
                    <a:pt x="387" y="934"/>
                    <a:pt x="378" y="916"/>
                  </a:cubicBezTo>
                  <a:cubicBezTo>
                    <a:pt x="365" y="889"/>
                    <a:pt x="345" y="863"/>
                    <a:pt x="323" y="838"/>
                  </a:cubicBezTo>
                  <a:cubicBezTo>
                    <a:pt x="301" y="813"/>
                    <a:pt x="278" y="788"/>
                    <a:pt x="258" y="763"/>
                  </a:cubicBezTo>
                  <a:cubicBezTo>
                    <a:pt x="244" y="746"/>
                    <a:pt x="228" y="724"/>
                    <a:pt x="212" y="699"/>
                  </a:cubicBezTo>
                  <a:cubicBezTo>
                    <a:pt x="204" y="687"/>
                    <a:pt x="195" y="673"/>
                    <a:pt x="187" y="658"/>
                  </a:cubicBezTo>
                  <a:cubicBezTo>
                    <a:pt x="181" y="662"/>
                    <a:pt x="181" y="662"/>
                    <a:pt x="181" y="662"/>
                  </a:cubicBezTo>
                  <a:cubicBezTo>
                    <a:pt x="187" y="659"/>
                    <a:pt x="187" y="659"/>
                    <a:pt x="187" y="659"/>
                  </a:cubicBezTo>
                  <a:cubicBezTo>
                    <a:pt x="157" y="584"/>
                    <a:pt x="129" y="515"/>
                    <a:pt x="108" y="447"/>
                  </a:cubicBezTo>
                  <a:cubicBezTo>
                    <a:pt x="87" y="379"/>
                    <a:pt x="73" y="312"/>
                    <a:pt x="73" y="239"/>
                  </a:cubicBezTo>
                  <a:cubicBezTo>
                    <a:pt x="73" y="233"/>
                    <a:pt x="73" y="226"/>
                    <a:pt x="74" y="220"/>
                  </a:cubicBezTo>
                  <a:cubicBezTo>
                    <a:pt x="67" y="220"/>
                    <a:pt x="67" y="220"/>
                    <a:pt x="67" y="220"/>
                  </a:cubicBezTo>
                  <a:cubicBezTo>
                    <a:pt x="74" y="220"/>
                    <a:pt x="74" y="220"/>
                    <a:pt x="74" y="220"/>
                  </a:cubicBezTo>
                  <a:cubicBezTo>
                    <a:pt x="75" y="204"/>
                    <a:pt x="79" y="177"/>
                    <a:pt x="83" y="162"/>
                  </a:cubicBezTo>
                  <a:cubicBezTo>
                    <a:pt x="76" y="161"/>
                    <a:pt x="76" y="161"/>
                    <a:pt x="76" y="161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4" y="158"/>
                    <a:pt x="87" y="148"/>
                    <a:pt x="90" y="138"/>
                  </a:cubicBezTo>
                  <a:cubicBezTo>
                    <a:pt x="91" y="133"/>
                    <a:pt x="93" y="128"/>
                    <a:pt x="94" y="123"/>
                  </a:cubicBezTo>
                  <a:cubicBezTo>
                    <a:pt x="96" y="119"/>
                    <a:pt x="97" y="116"/>
                    <a:pt x="97" y="114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7" y="114"/>
                    <a:pt x="97" y="114"/>
                    <a:pt x="97" y="114"/>
                  </a:cubicBezTo>
                  <a:cubicBezTo>
                    <a:pt x="100" y="109"/>
                    <a:pt x="101" y="105"/>
                    <a:pt x="102" y="103"/>
                  </a:cubicBezTo>
                  <a:cubicBezTo>
                    <a:pt x="103" y="101"/>
                    <a:pt x="103" y="99"/>
                    <a:pt x="103" y="98"/>
                  </a:cubicBezTo>
                  <a:cubicBezTo>
                    <a:pt x="104" y="96"/>
                    <a:pt x="104" y="95"/>
                    <a:pt x="105" y="93"/>
                  </a:cubicBezTo>
                  <a:cubicBezTo>
                    <a:pt x="106" y="91"/>
                    <a:pt x="107" y="88"/>
                    <a:pt x="109" y="83"/>
                  </a:cubicBezTo>
                  <a:cubicBezTo>
                    <a:pt x="112" y="79"/>
                    <a:pt x="114" y="73"/>
                    <a:pt x="117" y="67"/>
                  </a:cubicBezTo>
                  <a:cubicBezTo>
                    <a:pt x="120" y="61"/>
                    <a:pt x="122" y="55"/>
                    <a:pt x="124" y="52"/>
                  </a:cubicBezTo>
                  <a:cubicBezTo>
                    <a:pt x="125" y="52"/>
                    <a:pt x="125" y="52"/>
                    <a:pt x="125" y="52"/>
                  </a:cubicBezTo>
                  <a:cubicBezTo>
                    <a:pt x="125" y="51"/>
                    <a:pt x="125" y="51"/>
                    <a:pt x="125" y="51"/>
                  </a:cubicBezTo>
                  <a:cubicBezTo>
                    <a:pt x="129" y="42"/>
                    <a:pt x="130" y="35"/>
                    <a:pt x="132" y="28"/>
                  </a:cubicBezTo>
                  <a:cubicBezTo>
                    <a:pt x="134" y="22"/>
                    <a:pt x="136" y="17"/>
                    <a:pt x="140" y="11"/>
                  </a:cubicBezTo>
                  <a:cubicBezTo>
                    <a:pt x="142" y="8"/>
                    <a:pt x="142" y="4"/>
                    <a:pt x="139" y="2"/>
                  </a:cubicBezTo>
                  <a:cubicBezTo>
                    <a:pt x="136" y="0"/>
                    <a:pt x="132" y="0"/>
                    <a:pt x="130" y="3"/>
                  </a:cubicBezTo>
                  <a:cubicBezTo>
                    <a:pt x="124" y="11"/>
                    <a:pt x="121" y="18"/>
                    <a:pt x="120" y="25"/>
                  </a:cubicBezTo>
                  <a:cubicBezTo>
                    <a:pt x="118" y="32"/>
                    <a:pt x="116" y="38"/>
                    <a:pt x="113" y="46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1" y="50"/>
                    <a:pt x="108" y="56"/>
                    <a:pt x="105" y="61"/>
                  </a:cubicBezTo>
                  <a:cubicBezTo>
                    <a:pt x="103" y="67"/>
                    <a:pt x="100" y="73"/>
                    <a:pt x="98" y="77"/>
                  </a:cubicBezTo>
                  <a:cubicBezTo>
                    <a:pt x="96" y="82"/>
                    <a:pt x="94" y="85"/>
                    <a:pt x="93" y="88"/>
                  </a:cubicBezTo>
                  <a:cubicBezTo>
                    <a:pt x="92" y="89"/>
                    <a:pt x="92" y="91"/>
                    <a:pt x="92" y="92"/>
                  </a:cubicBezTo>
                  <a:cubicBezTo>
                    <a:pt x="91" y="94"/>
                    <a:pt x="91" y="96"/>
                    <a:pt x="90" y="98"/>
                  </a:cubicBezTo>
                  <a:cubicBezTo>
                    <a:pt x="89" y="100"/>
                    <a:pt x="88" y="103"/>
                    <a:pt x="86" y="109"/>
                  </a:cubicBezTo>
                  <a:cubicBezTo>
                    <a:pt x="86" y="109"/>
                    <a:pt x="86" y="109"/>
                    <a:pt x="86" y="109"/>
                  </a:cubicBezTo>
                  <a:cubicBezTo>
                    <a:pt x="86" y="109"/>
                    <a:pt x="86" y="109"/>
                    <a:pt x="86" y="109"/>
                  </a:cubicBezTo>
                  <a:cubicBezTo>
                    <a:pt x="85" y="111"/>
                    <a:pt x="83" y="115"/>
                    <a:pt x="82" y="119"/>
                  </a:cubicBezTo>
                  <a:cubicBezTo>
                    <a:pt x="78" y="133"/>
                    <a:pt x="72" y="152"/>
                    <a:pt x="70" y="159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66" y="175"/>
                    <a:pt x="62" y="202"/>
                    <a:pt x="61" y="219"/>
                  </a:cubicBezTo>
                  <a:cubicBezTo>
                    <a:pt x="61" y="219"/>
                    <a:pt x="61" y="219"/>
                    <a:pt x="61" y="219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0" y="226"/>
                    <a:pt x="60" y="233"/>
                    <a:pt x="60" y="239"/>
                  </a:cubicBezTo>
                  <a:cubicBezTo>
                    <a:pt x="60" y="314"/>
                    <a:pt x="74" y="382"/>
                    <a:pt x="95" y="451"/>
                  </a:cubicBezTo>
                  <a:cubicBezTo>
                    <a:pt x="117" y="520"/>
                    <a:pt x="145" y="589"/>
                    <a:pt x="175" y="664"/>
                  </a:cubicBezTo>
                  <a:cubicBezTo>
                    <a:pt x="176" y="664"/>
                    <a:pt x="176" y="664"/>
                    <a:pt x="176" y="664"/>
                  </a:cubicBezTo>
                  <a:cubicBezTo>
                    <a:pt x="176" y="665"/>
                    <a:pt x="176" y="665"/>
                    <a:pt x="176" y="665"/>
                  </a:cubicBezTo>
                  <a:cubicBezTo>
                    <a:pt x="184" y="680"/>
                    <a:pt x="193" y="693"/>
                    <a:pt x="201" y="706"/>
                  </a:cubicBezTo>
                  <a:cubicBezTo>
                    <a:pt x="218" y="732"/>
                    <a:pt x="234" y="753"/>
                    <a:pt x="248" y="771"/>
                  </a:cubicBezTo>
                  <a:cubicBezTo>
                    <a:pt x="275" y="805"/>
                    <a:pt x="308" y="838"/>
                    <a:pt x="334" y="872"/>
                  </a:cubicBezTo>
                  <a:cubicBezTo>
                    <a:pt x="347" y="888"/>
                    <a:pt x="359" y="905"/>
                    <a:pt x="367" y="921"/>
                  </a:cubicBezTo>
                  <a:cubicBezTo>
                    <a:pt x="375" y="938"/>
                    <a:pt x="379" y="955"/>
                    <a:pt x="379" y="972"/>
                  </a:cubicBezTo>
                  <a:cubicBezTo>
                    <a:pt x="379" y="975"/>
                    <a:pt x="379" y="977"/>
                    <a:pt x="379" y="979"/>
                  </a:cubicBezTo>
                  <a:cubicBezTo>
                    <a:pt x="379" y="983"/>
                    <a:pt x="378" y="986"/>
                    <a:pt x="377" y="989"/>
                  </a:cubicBezTo>
                  <a:cubicBezTo>
                    <a:pt x="376" y="992"/>
                    <a:pt x="374" y="994"/>
                    <a:pt x="371" y="996"/>
                  </a:cubicBezTo>
                  <a:cubicBezTo>
                    <a:pt x="369" y="997"/>
                    <a:pt x="365" y="998"/>
                    <a:pt x="361" y="998"/>
                  </a:cubicBezTo>
                  <a:cubicBezTo>
                    <a:pt x="356" y="998"/>
                    <a:pt x="350" y="997"/>
                    <a:pt x="343" y="995"/>
                  </a:cubicBezTo>
                  <a:cubicBezTo>
                    <a:pt x="331" y="991"/>
                    <a:pt x="316" y="984"/>
                    <a:pt x="301" y="974"/>
                  </a:cubicBezTo>
                  <a:cubicBezTo>
                    <a:pt x="279" y="960"/>
                    <a:pt x="255" y="942"/>
                    <a:pt x="234" y="922"/>
                  </a:cubicBezTo>
                  <a:cubicBezTo>
                    <a:pt x="213" y="903"/>
                    <a:pt x="194" y="883"/>
                    <a:pt x="183" y="866"/>
                  </a:cubicBezTo>
                  <a:cubicBezTo>
                    <a:pt x="167" y="841"/>
                    <a:pt x="143" y="803"/>
                    <a:pt x="120" y="756"/>
                  </a:cubicBezTo>
                  <a:cubicBezTo>
                    <a:pt x="112" y="741"/>
                    <a:pt x="104" y="724"/>
                    <a:pt x="97" y="707"/>
                  </a:cubicBezTo>
                  <a:cubicBezTo>
                    <a:pt x="97" y="707"/>
                    <a:pt x="97" y="707"/>
                    <a:pt x="97" y="707"/>
                  </a:cubicBezTo>
                  <a:cubicBezTo>
                    <a:pt x="97" y="707"/>
                    <a:pt x="97" y="707"/>
                    <a:pt x="97" y="707"/>
                  </a:cubicBezTo>
                  <a:cubicBezTo>
                    <a:pt x="72" y="650"/>
                    <a:pt x="64" y="597"/>
                    <a:pt x="64" y="546"/>
                  </a:cubicBezTo>
                  <a:cubicBezTo>
                    <a:pt x="64" y="479"/>
                    <a:pt x="78" y="415"/>
                    <a:pt x="87" y="352"/>
                  </a:cubicBezTo>
                  <a:cubicBezTo>
                    <a:pt x="87" y="351"/>
                    <a:pt x="87" y="351"/>
                    <a:pt x="87" y="351"/>
                  </a:cubicBezTo>
                  <a:cubicBezTo>
                    <a:pt x="87" y="351"/>
                    <a:pt x="87" y="351"/>
                    <a:pt x="87" y="351"/>
                  </a:cubicBezTo>
                  <a:cubicBezTo>
                    <a:pt x="87" y="350"/>
                    <a:pt x="87" y="349"/>
                    <a:pt x="87" y="348"/>
                  </a:cubicBezTo>
                  <a:cubicBezTo>
                    <a:pt x="87" y="339"/>
                    <a:pt x="86" y="322"/>
                    <a:pt x="85" y="308"/>
                  </a:cubicBezTo>
                  <a:cubicBezTo>
                    <a:pt x="85" y="301"/>
                    <a:pt x="84" y="294"/>
                    <a:pt x="84" y="290"/>
                  </a:cubicBezTo>
                  <a:cubicBezTo>
                    <a:pt x="84" y="287"/>
                    <a:pt x="83" y="285"/>
                    <a:pt x="83" y="284"/>
                  </a:cubicBezTo>
                  <a:cubicBezTo>
                    <a:pt x="83" y="283"/>
                    <a:pt x="83" y="283"/>
                    <a:pt x="83" y="282"/>
                  </a:cubicBezTo>
                  <a:cubicBezTo>
                    <a:pt x="83" y="282"/>
                    <a:pt x="83" y="282"/>
                    <a:pt x="83" y="281"/>
                  </a:cubicBezTo>
                  <a:cubicBezTo>
                    <a:pt x="83" y="281"/>
                    <a:pt x="83" y="281"/>
                    <a:pt x="83" y="280"/>
                  </a:cubicBezTo>
                  <a:cubicBezTo>
                    <a:pt x="82" y="280"/>
                    <a:pt x="82" y="279"/>
                    <a:pt x="82" y="279"/>
                  </a:cubicBezTo>
                  <a:cubicBezTo>
                    <a:pt x="81" y="278"/>
                    <a:pt x="81" y="278"/>
                    <a:pt x="80" y="277"/>
                  </a:cubicBezTo>
                  <a:cubicBezTo>
                    <a:pt x="80" y="277"/>
                    <a:pt x="78" y="276"/>
                    <a:pt x="76" y="276"/>
                  </a:cubicBezTo>
                  <a:cubicBezTo>
                    <a:pt x="75" y="276"/>
                    <a:pt x="74" y="276"/>
                    <a:pt x="73" y="277"/>
                  </a:cubicBezTo>
                  <a:cubicBezTo>
                    <a:pt x="72" y="278"/>
                    <a:pt x="71" y="279"/>
                    <a:pt x="71" y="279"/>
                  </a:cubicBezTo>
                  <a:cubicBezTo>
                    <a:pt x="70" y="280"/>
                    <a:pt x="70" y="281"/>
                    <a:pt x="70" y="281"/>
                  </a:cubicBezTo>
                  <a:cubicBezTo>
                    <a:pt x="70" y="282"/>
                    <a:pt x="70" y="282"/>
                    <a:pt x="70" y="282"/>
                  </a:cubicBezTo>
                  <a:cubicBezTo>
                    <a:pt x="70" y="282"/>
                    <a:pt x="70" y="282"/>
                    <a:pt x="70" y="282"/>
                  </a:cubicBezTo>
                  <a:cubicBezTo>
                    <a:pt x="76" y="283"/>
                    <a:pt x="76" y="283"/>
                    <a:pt x="76" y="283"/>
                  </a:cubicBezTo>
                  <a:cubicBezTo>
                    <a:pt x="72" y="278"/>
                    <a:pt x="72" y="278"/>
                    <a:pt x="72" y="278"/>
                  </a:cubicBezTo>
                  <a:cubicBezTo>
                    <a:pt x="47" y="298"/>
                    <a:pt x="29" y="331"/>
                    <a:pt x="17" y="370"/>
                  </a:cubicBezTo>
                  <a:cubicBezTo>
                    <a:pt x="5" y="410"/>
                    <a:pt x="0" y="457"/>
                    <a:pt x="0" y="505"/>
                  </a:cubicBezTo>
                  <a:cubicBezTo>
                    <a:pt x="0" y="564"/>
                    <a:pt x="8" y="626"/>
                    <a:pt x="22" y="683"/>
                  </a:cubicBezTo>
                  <a:cubicBezTo>
                    <a:pt x="22" y="683"/>
                    <a:pt x="22" y="683"/>
                    <a:pt x="22" y="683"/>
                  </a:cubicBezTo>
                  <a:cubicBezTo>
                    <a:pt x="22" y="683"/>
                    <a:pt x="22" y="683"/>
                    <a:pt x="22" y="683"/>
                  </a:cubicBezTo>
                  <a:cubicBezTo>
                    <a:pt x="27" y="700"/>
                    <a:pt x="32" y="718"/>
                    <a:pt x="38" y="735"/>
                  </a:cubicBezTo>
                  <a:cubicBezTo>
                    <a:pt x="66" y="823"/>
                    <a:pt x="106" y="907"/>
                    <a:pt x="158" y="963"/>
                  </a:cubicBezTo>
                  <a:cubicBezTo>
                    <a:pt x="292" y="1110"/>
                    <a:pt x="353" y="1131"/>
                    <a:pt x="355" y="1132"/>
                  </a:cubicBezTo>
                  <a:cubicBezTo>
                    <a:pt x="357" y="1126"/>
                    <a:pt x="357" y="1126"/>
                    <a:pt x="357" y="1126"/>
                  </a:cubicBezTo>
                  <a:cubicBezTo>
                    <a:pt x="351" y="1128"/>
                    <a:pt x="351" y="1128"/>
                    <a:pt x="351" y="1128"/>
                  </a:cubicBezTo>
                  <a:cubicBezTo>
                    <a:pt x="352" y="1128"/>
                    <a:pt x="352" y="1128"/>
                    <a:pt x="352" y="1128"/>
                  </a:cubicBezTo>
                  <a:cubicBezTo>
                    <a:pt x="351" y="1128"/>
                    <a:pt x="351" y="1128"/>
                    <a:pt x="351" y="1128"/>
                  </a:cubicBezTo>
                  <a:cubicBezTo>
                    <a:pt x="351" y="1128"/>
                    <a:pt x="351" y="1128"/>
                    <a:pt x="351" y="1128"/>
                  </a:cubicBezTo>
                  <a:cubicBezTo>
                    <a:pt x="352" y="1128"/>
                    <a:pt x="352" y="1128"/>
                    <a:pt x="352" y="1128"/>
                  </a:cubicBezTo>
                  <a:cubicBezTo>
                    <a:pt x="351" y="1128"/>
                    <a:pt x="351" y="1128"/>
                    <a:pt x="351" y="1128"/>
                  </a:cubicBezTo>
                  <a:cubicBezTo>
                    <a:pt x="351" y="1128"/>
                    <a:pt x="353" y="1135"/>
                    <a:pt x="353" y="1147"/>
                  </a:cubicBezTo>
                  <a:cubicBezTo>
                    <a:pt x="353" y="1160"/>
                    <a:pt x="350" y="1181"/>
                    <a:pt x="335" y="1209"/>
                  </a:cubicBezTo>
                  <a:cubicBezTo>
                    <a:pt x="327" y="1223"/>
                    <a:pt x="317" y="1239"/>
                    <a:pt x="303" y="1251"/>
                  </a:cubicBezTo>
                  <a:cubicBezTo>
                    <a:pt x="297" y="1257"/>
                    <a:pt x="289" y="1262"/>
                    <a:pt x="281" y="1266"/>
                  </a:cubicBezTo>
                  <a:cubicBezTo>
                    <a:pt x="274" y="1269"/>
                    <a:pt x="265" y="1271"/>
                    <a:pt x="256" y="1271"/>
                  </a:cubicBezTo>
                  <a:cubicBezTo>
                    <a:pt x="242" y="1271"/>
                    <a:pt x="226" y="1266"/>
                    <a:pt x="208" y="1253"/>
                  </a:cubicBezTo>
                  <a:cubicBezTo>
                    <a:pt x="190" y="1241"/>
                    <a:pt x="170" y="1220"/>
                    <a:pt x="148" y="1189"/>
                  </a:cubicBezTo>
                  <a:cubicBezTo>
                    <a:pt x="118" y="1145"/>
                    <a:pt x="91" y="1088"/>
                    <a:pt x="73" y="1025"/>
                  </a:cubicBezTo>
                  <a:cubicBezTo>
                    <a:pt x="54" y="962"/>
                    <a:pt x="43" y="895"/>
                    <a:pt x="43" y="831"/>
                  </a:cubicBezTo>
                  <a:cubicBezTo>
                    <a:pt x="43" y="799"/>
                    <a:pt x="46" y="768"/>
                    <a:pt x="52" y="739"/>
                  </a:cubicBezTo>
                  <a:cubicBezTo>
                    <a:pt x="53" y="736"/>
                    <a:pt x="50" y="732"/>
                    <a:pt x="47" y="732"/>
                  </a:cubicBezTo>
                  <a:cubicBezTo>
                    <a:pt x="43" y="731"/>
                    <a:pt x="40" y="733"/>
                    <a:pt x="39" y="73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8" name="Freeform 11">
              <a:extLst>
                <a:ext uri="{FF2B5EF4-FFF2-40B4-BE49-F238E27FC236}">
                  <a16:creationId xmlns:a16="http://schemas.microsoft.com/office/drawing/2014/main" id="{AA75799E-4E9A-48B8-9036-4CA6A19C1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1559"/>
              <a:ext cx="714" cy="693"/>
            </a:xfrm>
            <a:custGeom>
              <a:avLst/>
              <a:gdLst>
                <a:gd name="T0" fmla="*/ 87 w 699"/>
                <a:gd name="T1" fmla="*/ 0 h 679"/>
                <a:gd name="T2" fmla="*/ 2 w 699"/>
                <a:gd name="T3" fmla="*/ 98 h 679"/>
                <a:gd name="T4" fmla="*/ 1 w 699"/>
                <a:gd name="T5" fmla="*/ 135 h 679"/>
                <a:gd name="T6" fmla="*/ 13 w 699"/>
                <a:gd name="T7" fmla="*/ 208 h 679"/>
                <a:gd name="T8" fmla="*/ 27 w 699"/>
                <a:gd name="T9" fmla="*/ 247 h 679"/>
                <a:gd name="T10" fmla="*/ 66 w 699"/>
                <a:gd name="T11" fmla="*/ 332 h 679"/>
                <a:gd name="T12" fmla="*/ 91 w 699"/>
                <a:gd name="T13" fmla="*/ 375 h 679"/>
                <a:gd name="T14" fmla="*/ 115 w 699"/>
                <a:gd name="T15" fmla="*/ 418 h 679"/>
                <a:gd name="T16" fmla="*/ 131 w 699"/>
                <a:gd name="T17" fmla="*/ 441 h 679"/>
                <a:gd name="T18" fmla="*/ 325 w 699"/>
                <a:gd name="T19" fmla="*/ 650 h 679"/>
                <a:gd name="T20" fmla="*/ 364 w 699"/>
                <a:gd name="T21" fmla="*/ 671 h 679"/>
                <a:gd name="T22" fmla="*/ 650 w 699"/>
                <a:gd name="T23" fmla="*/ 702 h 679"/>
                <a:gd name="T24" fmla="*/ 678 w 699"/>
                <a:gd name="T25" fmla="*/ 709 h 679"/>
                <a:gd name="T26" fmla="*/ 712 w 699"/>
                <a:gd name="T27" fmla="*/ 712 h 679"/>
                <a:gd name="T28" fmla="*/ 744 w 699"/>
                <a:gd name="T29" fmla="*/ 678 h 679"/>
                <a:gd name="T30" fmla="*/ 740 w 699"/>
                <a:gd name="T31" fmla="*/ 631 h 679"/>
                <a:gd name="T32" fmla="*/ 714 w 699"/>
                <a:gd name="T33" fmla="*/ 610 h 679"/>
                <a:gd name="T34" fmla="*/ 517 w 699"/>
                <a:gd name="T35" fmla="*/ 614 h 679"/>
                <a:gd name="T36" fmla="*/ 469 w 699"/>
                <a:gd name="T37" fmla="*/ 606 h 679"/>
                <a:gd name="T38" fmla="*/ 152 w 699"/>
                <a:gd name="T39" fmla="*/ 363 h 679"/>
                <a:gd name="T40" fmla="*/ 132 w 699"/>
                <a:gd name="T41" fmla="*/ 338 h 679"/>
                <a:gd name="T42" fmla="*/ 74 w 699"/>
                <a:gd name="T43" fmla="*/ 257 h 679"/>
                <a:gd name="T44" fmla="*/ 56 w 699"/>
                <a:gd name="T45" fmla="*/ 216 h 679"/>
                <a:gd name="T46" fmla="*/ 81 w 699"/>
                <a:gd name="T47" fmla="*/ 108 h 679"/>
                <a:gd name="T48" fmla="*/ 130 w 699"/>
                <a:gd name="T49" fmla="*/ 90 h 67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99" h="679">
                  <a:moveTo>
                    <a:pt x="81" y="0"/>
                  </a:moveTo>
                  <a:cubicBezTo>
                    <a:pt x="30" y="13"/>
                    <a:pt x="7" y="48"/>
                    <a:pt x="2" y="92"/>
                  </a:cubicBezTo>
                  <a:cubicBezTo>
                    <a:pt x="0" y="103"/>
                    <a:pt x="0" y="114"/>
                    <a:pt x="1" y="126"/>
                  </a:cubicBezTo>
                  <a:cubicBezTo>
                    <a:pt x="2" y="149"/>
                    <a:pt x="7" y="173"/>
                    <a:pt x="13" y="196"/>
                  </a:cubicBezTo>
                  <a:cubicBezTo>
                    <a:pt x="16" y="208"/>
                    <a:pt x="20" y="220"/>
                    <a:pt x="24" y="232"/>
                  </a:cubicBezTo>
                  <a:cubicBezTo>
                    <a:pt x="36" y="258"/>
                    <a:pt x="49" y="285"/>
                    <a:pt x="63" y="312"/>
                  </a:cubicBezTo>
                  <a:cubicBezTo>
                    <a:pt x="70" y="326"/>
                    <a:pt x="77" y="340"/>
                    <a:pt x="85" y="353"/>
                  </a:cubicBezTo>
                  <a:cubicBezTo>
                    <a:pt x="92" y="367"/>
                    <a:pt x="100" y="380"/>
                    <a:pt x="109" y="394"/>
                  </a:cubicBezTo>
                  <a:cubicBezTo>
                    <a:pt x="113" y="400"/>
                    <a:pt x="117" y="407"/>
                    <a:pt x="122" y="414"/>
                  </a:cubicBezTo>
                  <a:cubicBezTo>
                    <a:pt x="172" y="486"/>
                    <a:pt x="225" y="560"/>
                    <a:pt x="304" y="611"/>
                  </a:cubicBezTo>
                  <a:cubicBezTo>
                    <a:pt x="316" y="618"/>
                    <a:pt x="329" y="625"/>
                    <a:pt x="342" y="631"/>
                  </a:cubicBezTo>
                  <a:cubicBezTo>
                    <a:pt x="421" y="667"/>
                    <a:pt x="517" y="679"/>
                    <a:pt x="610" y="660"/>
                  </a:cubicBezTo>
                  <a:cubicBezTo>
                    <a:pt x="619" y="662"/>
                    <a:pt x="628" y="665"/>
                    <a:pt x="636" y="667"/>
                  </a:cubicBezTo>
                  <a:cubicBezTo>
                    <a:pt x="647" y="669"/>
                    <a:pt x="658" y="670"/>
                    <a:pt x="668" y="670"/>
                  </a:cubicBezTo>
                  <a:cubicBezTo>
                    <a:pt x="687" y="670"/>
                    <a:pt x="699" y="662"/>
                    <a:pt x="698" y="638"/>
                  </a:cubicBezTo>
                  <a:cubicBezTo>
                    <a:pt x="692" y="619"/>
                    <a:pt x="694" y="594"/>
                    <a:pt x="694" y="594"/>
                  </a:cubicBezTo>
                  <a:cubicBezTo>
                    <a:pt x="689" y="585"/>
                    <a:pt x="681" y="578"/>
                    <a:pt x="670" y="574"/>
                  </a:cubicBezTo>
                  <a:cubicBezTo>
                    <a:pt x="609" y="584"/>
                    <a:pt x="545" y="586"/>
                    <a:pt x="485" y="578"/>
                  </a:cubicBezTo>
                  <a:cubicBezTo>
                    <a:pt x="470" y="575"/>
                    <a:pt x="455" y="573"/>
                    <a:pt x="440" y="570"/>
                  </a:cubicBezTo>
                  <a:cubicBezTo>
                    <a:pt x="289" y="548"/>
                    <a:pt x="220" y="434"/>
                    <a:pt x="143" y="342"/>
                  </a:cubicBezTo>
                  <a:cubicBezTo>
                    <a:pt x="136" y="334"/>
                    <a:pt x="130" y="325"/>
                    <a:pt x="123" y="317"/>
                  </a:cubicBezTo>
                  <a:cubicBezTo>
                    <a:pt x="104" y="292"/>
                    <a:pt x="85" y="266"/>
                    <a:pt x="69" y="242"/>
                  </a:cubicBezTo>
                  <a:cubicBezTo>
                    <a:pt x="62" y="229"/>
                    <a:pt x="56" y="216"/>
                    <a:pt x="53" y="204"/>
                  </a:cubicBezTo>
                  <a:cubicBezTo>
                    <a:pt x="42" y="166"/>
                    <a:pt x="46" y="131"/>
                    <a:pt x="75" y="102"/>
                  </a:cubicBezTo>
                  <a:cubicBezTo>
                    <a:pt x="85" y="92"/>
                    <a:pt x="95" y="78"/>
                    <a:pt x="121" y="84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9" name="Freeform 12">
              <a:extLst>
                <a:ext uri="{FF2B5EF4-FFF2-40B4-BE49-F238E27FC236}">
                  <a16:creationId xmlns:a16="http://schemas.microsoft.com/office/drawing/2014/main" id="{2FE8F417-647F-4A75-B129-22458228F0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" y="1619"/>
              <a:ext cx="713" cy="633"/>
            </a:xfrm>
            <a:custGeom>
              <a:avLst/>
              <a:gdLst>
                <a:gd name="T0" fmla="*/ 743 w 698"/>
                <a:gd name="T1" fmla="*/ 616 h 620"/>
                <a:gd name="T2" fmla="*/ 709 w 698"/>
                <a:gd name="T3" fmla="*/ 617 h 620"/>
                <a:gd name="T4" fmla="*/ 675 w 698"/>
                <a:gd name="T5" fmla="*/ 611 h 620"/>
                <a:gd name="T6" fmla="*/ 429 w 698"/>
                <a:gd name="T7" fmla="*/ 600 h 620"/>
                <a:gd name="T8" fmla="*/ 385 w 698"/>
                <a:gd name="T9" fmla="*/ 588 h 620"/>
                <a:gd name="T10" fmla="*/ 141 w 698"/>
                <a:gd name="T11" fmla="*/ 355 h 620"/>
                <a:gd name="T12" fmla="*/ 117 w 698"/>
                <a:gd name="T13" fmla="*/ 321 h 620"/>
                <a:gd name="T14" fmla="*/ 48 w 698"/>
                <a:gd name="T15" fmla="*/ 184 h 620"/>
                <a:gd name="T16" fmla="*/ 36 w 698"/>
                <a:gd name="T17" fmla="*/ 145 h 620"/>
                <a:gd name="T18" fmla="*/ 8 w 698"/>
                <a:gd name="T19" fmla="*/ 34 h 620"/>
                <a:gd name="T20" fmla="*/ 0 w 698"/>
                <a:gd name="T21" fmla="*/ 1 h 620"/>
                <a:gd name="T22" fmla="*/ 2 w 698"/>
                <a:gd name="T23" fmla="*/ 35 h 620"/>
                <a:gd name="T24" fmla="*/ 4 w 698"/>
                <a:gd name="T25" fmla="*/ 66 h 620"/>
                <a:gd name="T26" fmla="*/ 12 w 698"/>
                <a:gd name="T27" fmla="*/ 143 h 620"/>
                <a:gd name="T28" fmla="*/ 22 w 698"/>
                <a:gd name="T29" fmla="*/ 182 h 620"/>
                <a:gd name="T30" fmla="*/ 62 w 698"/>
                <a:gd name="T31" fmla="*/ 267 h 620"/>
                <a:gd name="T32" fmla="*/ 87 w 698"/>
                <a:gd name="T33" fmla="*/ 311 h 620"/>
                <a:gd name="T34" fmla="*/ 111 w 698"/>
                <a:gd name="T35" fmla="*/ 355 h 620"/>
                <a:gd name="T36" fmla="*/ 127 w 698"/>
                <a:gd name="T37" fmla="*/ 377 h 620"/>
                <a:gd name="T38" fmla="*/ 322 w 698"/>
                <a:gd name="T39" fmla="*/ 590 h 620"/>
                <a:gd name="T40" fmla="*/ 361 w 698"/>
                <a:gd name="T41" fmla="*/ 611 h 620"/>
                <a:gd name="T42" fmla="*/ 637 w 698"/>
                <a:gd name="T43" fmla="*/ 639 h 620"/>
                <a:gd name="T44" fmla="*/ 676 w 698"/>
                <a:gd name="T45" fmla="*/ 648 h 620"/>
                <a:gd name="T46" fmla="*/ 710 w 698"/>
                <a:gd name="T47" fmla="*/ 651 h 620"/>
                <a:gd name="T48" fmla="*/ 744 w 698"/>
                <a:gd name="T49" fmla="*/ 618 h 620"/>
                <a:gd name="T50" fmla="*/ 743 w 698"/>
                <a:gd name="T51" fmla="*/ 616 h 620"/>
                <a:gd name="T52" fmla="*/ 115 w 698"/>
                <a:gd name="T53" fmla="*/ 0 h 620"/>
                <a:gd name="T54" fmla="*/ 89 w 698"/>
                <a:gd name="T55" fmla="*/ 6 h 620"/>
                <a:gd name="T56" fmla="*/ 42 w 698"/>
                <a:gd name="T57" fmla="*/ 62 h 620"/>
                <a:gd name="T58" fmla="*/ 129 w 698"/>
                <a:gd name="T59" fmla="*/ 23 h 6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98" h="620">
                  <a:moveTo>
                    <a:pt x="697" y="579"/>
                  </a:moveTo>
                  <a:cubicBezTo>
                    <a:pt x="687" y="581"/>
                    <a:pt x="676" y="581"/>
                    <a:pt x="665" y="580"/>
                  </a:cubicBezTo>
                  <a:cubicBezTo>
                    <a:pt x="654" y="579"/>
                    <a:pt x="644" y="576"/>
                    <a:pt x="633" y="574"/>
                  </a:cubicBezTo>
                  <a:cubicBezTo>
                    <a:pt x="555" y="581"/>
                    <a:pt x="474" y="581"/>
                    <a:pt x="402" y="564"/>
                  </a:cubicBezTo>
                  <a:cubicBezTo>
                    <a:pt x="388" y="561"/>
                    <a:pt x="374" y="557"/>
                    <a:pt x="361" y="552"/>
                  </a:cubicBezTo>
                  <a:cubicBezTo>
                    <a:pt x="246" y="512"/>
                    <a:pt x="190" y="414"/>
                    <a:pt x="132" y="334"/>
                  </a:cubicBezTo>
                  <a:cubicBezTo>
                    <a:pt x="125" y="323"/>
                    <a:pt x="118" y="313"/>
                    <a:pt x="111" y="302"/>
                  </a:cubicBezTo>
                  <a:cubicBezTo>
                    <a:pt x="85" y="258"/>
                    <a:pt x="63" y="214"/>
                    <a:pt x="45" y="172"/>
                  </a:cubicBezTo>
                  <a:cubicBezTo>
                    <a:pt x="41" y="160"/>
                    <a:pt x="37" y="148"/>
                    <a:pt x="33" y="136"/>
                  </a:cubicBezTo>
                  <a:cubicBezTo>
                    <a:pt x="22" y="101"/>
                    <a:pt x="14" y="66"/>
                    <a:pt x="8" y="31"/>
                  </a:cubicBezTo>
                  <a:cubicBezTo>
                    <a:pt x="6" y="21"/>
                    <a:pt x="3" y="11"/>
                    <a:pt x="0" y="1"/>
                  </a:cubicBezTo>
                  <a:cubicBezTo>
                    <a:pt x="1" y="11"/>
                    <a:pt x="1" y="21"/>
                    <a:pt x="2" y="32"/>
                  </a:cubicBezTo>
                  <a:cubicBezTo>
                    <a:pt x="3" y="42"/>
                    <a:pt x="3" y="52"/>
                    <a:pt x="4" y="63"/>
                  </a:cubicBezTo>
                  <a:cubicBezTo>
                    <a:pt x="4" y="86"/>
                    <a:pt x="7" y="110"/>
                    <a:pt x="12" y="134"/>
                  </a:cubicBezTo>
                  <a:cubicBezTo>
                    <a:pt x="15" y="146"/>
                    <a:pt x="18" y="158"/>
                    <a:pt x="22" y="170"/>
                  </a:cubicBezTo>
                  <a:cubicBezTo>
                    <a:pt x="32" y="197"/>
                    <a:pt x="45" y="224"/>
                    <a:pt x="59" y="252"/>
                  </a:cubicBezTo>
                  <a:cubicBezTo>
                    <a:pt x="66" y="265"/>
                    <a:pt x="73" y="279"/>
                    <a:pt x="81" y="293"/>
                  </a:cubicBezTo>
                  <a:cubicBezTo>
                    <a:pt x="88" y="307"/>
                    <a:pt x="96" y="321"/>
                    <a:pt x="105" y="334"/>
                  </a:cubicBezTo>
                  <a:cubicBezTo>
                    <a:pt x="109" y="341"/>
                    <a:pt x="114" y="348"/>
                    <a:pt x="118" y="354"/>
                  </a:cubicBezTo>
                  <a:cubicBezTo>
                    <a:pt x="168" y="427"/>
                    <a:pt x="226" y="498"/>
                    <a:pt x="302" y="554"/>
                  </a:cubicBezTo>
                  <a:cubicBezTo>
                    <a:pt x="314" y="561"/>
                    <a:pt x="326" y="568"/>
                    <a:pt x="339" y="574"/>
                  </a:cubicBezTo>
                  <a:cubicBezTo>
                    <a:pt x="415" y="609"/>
                    <a:pt x="507" y="620"/>
                    <a:pt x="598" y="600"/>
                  </a:cubicBezTo>
                  <a:cubicBezTo>
                    <a:pt x="611" y="602"/>
                    <a:pt x="624" y="605"/>
                    <a:pt x="634" y="609"/>
                  </a:cubicBezTo>
                  <a:cubicBezTo>
                    <a:pt x="646" y="611"/>
                    <a:pt x="657" y="612"/>
                    <a:pt x="666" y="612"/>
                  </a:cubicBezTo>
                  <a:cubicBezTo>
                    <a:pt x="685" y="612"/>
                    <a:pt x="698" y="604"/>
                    <a:pt x="698" y="581"/>
                  </a:cubicBezTo>
                  <a:cubicBezTo>
                    <a:pt x="697" y="580"/>
                    <a:pt x="697" y="580"/>
                    <a:pt x="697" y="579"/>
                  </a:cubicBezTo>
                  <a:close/>
                  <a:moveTo>
                    <a:pt x="109" y="0"/>
                  </a:moveTo>
                  <a:cubicBezTo>
                    <a:pt x="99" y="1"/>
                    <a:pt x="91" y="3"/>
                    <a:pt x="83" y="6"/>
                  </a:cubicBezTo>
                  <a:cubicBezTo>
                    <a:pt x="60" y="18"/>
                    <a:pt x="45" y="37"/>
                    <a:pt x="39" y="59"/>
                  </a:cubicBezTo>
                  <a:cubicBezTo>
                    <a:pt x="62" y="40"/>
                    <a:pt x="85" y="28"/>
                    <a:pt x="120" y="23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0" name="Freeform 13">
              <a:extLst>
                <a:ext uri="{FF2B5EF4-FFF2-40B4-BE49-F238E27FC236}">
                  <a16:creationId xmlns:a16="http://schemas.microsoft.com/office/drawing/2014/main" id="{6112E8B0-A9AE-4600-B74C-83F9BFD6C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1553"/>
              <a:ext cx="723" cy="696"/>
            </a:xfrm>
            <a:custGeom>
              <a:avLst/>
              <a:gdLst>
                <a:gd name="T0" fmla="*/ 1 w 708"/>
                <a:gd name="T1" fmla="*/ 103 h 682"/>
                <a:gd name="T2" fmla="*/ 0 w 708"/>
                <a:gd name="T3" fmla="*/ 142 h 682"/>
                <a:gd name="T4" fmla="*/ 23 w 708"/>
                <a:gd name="T5" fmla="*/ 254 h 682"/>
                <a:gd name="T6" fmla="*/ 66 w 708"/>
                <a:gd name="T7" fmla="*/ 342 h 682"/>
                <a:gd name="T8" fmla="*/ 91 w 708"/>
                <a:gd name="T9" fmla="*/ 385 h 682"/>
                <a:gd name="T10" fmla="*/ 115 w 708"/>
                <a:gd name="T11" fmla="*/ 428 h 682"/>
                <a:gd name="T12" fmla="*/ 131 w 708"/>
                <a:gd name="T13" fmla="*/ 450 h 682"/>
                <a:gd name="T14" fmla="*/ 326 w 708"/>
                <a:gd name="T15" fmla="*/ 661 h 682"/>
                <a:gd name="T16" fmla="*/ 656 w 708"/>
                <a:gd name="T17" fmla="*/ 714 h 682"/>
                <a:gd name="T18" fmla="*/ 681 w 708"/>
                <a:gd name="T19" fmla="*/ 720 h 682"/>
                <a:gd name="T20" fmla="*/ 715 w 708"/>
                <a:gd name="T21" fmla="*/ 725 h 682"/>
                <a:gd name="T22" fmla="*/ 732 w 708"/>
                <a:gd name="T23" fmla="*/ 723 h 682"/>
                <a:gd name="T24" fmla="*/ 754 w 708"/>
                <a:gd name="T25" fmla="*/ 684 h 682"/>
                <a:gd name="T26" fmla="*/ 750 w 708"/>
                <a:gd name="T27" fmla="*/ 649 h 682"/>
                <a:gd name="T28" fmla="*/ 750 w 708"/>
                <a:gd name="T29" fmla="*/ 639 h 682"/>
                <a:gd name="T30" fmla="*/ 750 w 708"/>
                <a:gd name="T31" fmla="*/ 636 h 682"/>
                <a:gd name="T32" fmla="*/ 720 w 708"/>
                <a:gd name="T33" fmla="*/ 611 h 682"/>
                <a:gd name="T34" fmla="*/ 523 w 708"/>
                <a:gd name="T35" fmla="*/ 612 h 682"/>
                <a:gd name="T36" fmla="*/ 476 w 708"/>
                <a:gd name="T37" fmla="*/ 605 h 682"/>
                <a:gd name="T38" fmla="*/ 166 w 708"/>
                <a:gd name="T39" fmla="*/ 374 h 682"/>
                <a:gd name="T40" fmla="*/ 89 w 708"/>
                <a:gd name="T41" fmla="*/ 269 h 682"/>
                <a:gd name="T42" fmla="*/ 70 w 708"/>
                <a:gd name="T43" fmla="*/ 231 h 682"/>
                <a:gd name="T44" fmla="*/ 82 w 708"/>
                <a:gd name="T45" fmla="*/ 121 h 682"/>
                <a:gd name="T46" fmla="*/ 90 w 708"/>
                <a:gd name="T47" fmla="*/ 112 h 682"/>
                <a:gd name="T48" fmla="*/ 143 w 708"/>
                <a:gd name="T49" fmla="*/ 95 h 682"/>
                <a:gd name="T50" fmla="*/ 84 w 708"/>
                <a:gd name="T51" fmla="*/ 103 h 682"/>
                <a:gd name="T52" fmla="*/ 69 w 708"/>
                <a:gd name="T53" fmla="*/ 115 h 682"/>
                <a:gd name="T54" fmla="*/ 59 w 708"/>
                <a:gd name="T55" fmla="*/ 236 h 682"/>
                <a:gd name="T56" fmla="*/ 80 w 708"/>
                <a:gd name="T57" fmla="*/ 276 h 682"/>
                <a:gd name="T58" fmla="*/ 157 w 708"/>
                <a:gd name="T59" fmla="*/ 382 h 682"/>
                <a:gd name="T60" fmla="*/ 285 w 708"/>
                <a:gd name="T61" fmla="*/ 527 h 682"/>
                <a:gd name="T62" fmla="*/ 474 w 708"/>
                <a:gd name="T63" fmla="*/ 616 h 682"/>
                <a:gd name="T64" fmla="*/ 720 w 708"/>
                <a:gd name="T65" fmla="*/ 623 h 682"/>
                <a:gd name="T66" fmla="*/ 731 w 708"/>
                <a:gd name="T67" fmla="*/ 629 h 682"/>
                <a:gd name="T68" fmla="*/ 738 w 708"/>
                <a:gd name="T69" fmla="*/ 638 h 682"/>
                <a:gd name="T70" fmla="*/ 749 w 708"/>
                <a:gd name="T71" fmla="*/ 684 h 682"/>
                <a:gd name="T72" fmla="*/ 740 w 708"/>
                <a:gd name="T73" fmla="*/ 701 h 682"/>
                <a:gd name="T74" fmla="*/ 717 w 708"/>
                <a:gd name="T75" fmla="*/ 712 h 682"/>
                <a:gd name="T76" fmla="*/ 684 w 708"/>
                <a:gd name="T77" fmla="*/ 709 h 682"/>
                <a:gd name="T78" fmla="*/ 656 w 708"/>
                <a:gd name="T79" fmla="*/ 703 h 682"/>
                <a:gd name="T80" fmla="*/ 560 w 708"/>
                <a:gd name="T81" fmla="*/ 712 h 682"/>
                <a:gd name="T82" fmla="*/ 330 w 708"/>
                <a:gd name="T83" fmla="*/ 656 h 682"/>
                <a:gd name="T84" fmla="*/ 136 w 708"/>
                <a:gd name="T85" fmla="*/ 447 h 682"/>
                <a:gd name="T86" fmla="*/ 128 w 708"/>
                <a:gd name="T87" fmla="*/ 421 h 682"/>
                <a:gd name="T88" fmla="*/ 101 w 708"/>
                <a:gd name="T89" fmla="*/ 378 h 682"/>
                <a:gd name="T90" fmla="*/ 32 w 708"/>
                <a:gd name="T91" fmla="*/ 253 h 682"/>
                <a:gd name="T92" fmla="*/ 11 w 708"/>
                <a:gd name="T93" fmla="*/ 141 h 682"/>
                <a:gd name="T94" fmla="*/ 11 w 708"/>
                <a:gd name="T95" fmla="*/ 129 h 682"/>
                <a:gd name="T96" fmla="*/ 93 w 708"/>
                <a:gd name="T97" fmla="*/ 12 h 6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08" h="682">
                  <a:moveTo>
                    <a:pt x="85" y="1"/>
                  </a:moveTo>
                  <a:cubicBezTo>
                    <a:pt x="58" y="7"/>
                    <a:pt x="39" y="20"/>
                    <a:pt x="25" y="37"/>
                  </a:cubicBezTo>
                  <a:cubicBezTo>
                    <a:pt x="11" y="53"/>
                    <a:pt x="4" y="74"/>
                    <a:pt x="1" y="97"/>
                  </a:cubicBezTo>
                  <a:cubicBezTo>
                    <a:pt x="0" y="105"/>
                    <a:pt x="0" y="113"/>
                    <a:pt x="0" y="121"/>
                  </a:cubicBezTo>
                  <a:cubicBezTo>
                    <a:pt x="0" y="125"/>
                    <a:pt x="0" y="129"/>
                    <a:pt x="0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2" y="156"/>
                    <a:pt x="6" y="180"/>
                    <a:pt x="12" y="204"/>
                  </a:cubicBezTo>
                  <a:cubicBezTo>
                    <a:pt x="16" y="216"/>
                    <a:pt x="19" y="228"/>
                    <a:pt x="23" y="239"/>
                  </a:cubicBezTo>
                  <a:cubicBezTo>
                    <a:pt x="23" y="240"/>
                    <a:pt x="23" y="240"/>
                    <a:pt x="23" y="240"/>
                  </a:cubicBezTo>
                  <a:cubicBezTo>
                    <a:pt x="24" y="240"/>
                    <a:pt x="24" y="240"/>
                    <a:pt x="24" y="240"/>
                  </a:cubicBezTo>
                  <a:cubicBezTo>
                    <a:pt x="36" y="266"/>
                    <a:pt x="48" y="294"/>
                    <a:pt x="63" y="321"/>
                  </a:cubicBezTo>
                  <a:cubicBezTo>
                    <a:pt x="70" y="335"/>
                    <a:pt x="77" y="348"/>
                    <a:pt x="85" y="362"/>
                  </a:cubicBezTo>
                  <a:cubicBezTo>
                    <a:pt x="90" y="359"/>
                    <a:pt x="90" y="359"/>
                    <a:pt x="90" y="359"/>
                  </a:cubicBezTo>
                  <a:cubicBezTo>
                    <a:pt x="85" y="362"/>
                    <a:pt x="85" y="362"/>
                    <a:pt x="85" y="362"/>
                  </a:cubicBezTo>
                  <a:cubicBezTo>
                    <a:pt x="93" y="376"/>
                    <a:pt x="101" y="389"/>
                    <a:pt x="109" y="403"/>
                  </a:cubicBezTo>
                  <a:cubicBezTo>
                    <a:pt x="109" y="403"/>
                    <a:pt x="109" y="403"/>
                    <a:pt x="109" y="403"/>
                  </a:cubicBezTo>
                  <a:cubicBezTo>
                    <a:pt x="109" y="403"/>
                    <a:pt x="109" y="403"/>
                    <a:pt x="109" y="403"/>
                  </a:cubicBezTo>
                  <a:cubicBezTo>
                    <a:pt x="113" y="409"/>
                    <a:pt x="118" y="416"/>
                    <a:pt x="122" y="423"/>
                  </a:cubicBezTo>
                  <a:cubicBezTo>
                    <a:pt x="122" y="423"/>
                    <a:pt x="122" y="423"/>
                    <a:pt x="122" y="423"/>
                  </a:cubicBezTo>
                  <a:cubicBezTo>
                    <a:pt x="122" y="423"/>
                    <a:pt x="122" y="423"/>
                    <a:pt x="122" y="423"/>
                  </a:cubicBezTo>
                  <a:cubicBezTo>
                    <a:pt x="173" y="495"/>
                    <a:pt x="226" y="570"/>
                    <a:pt x="306" y="622"/>
                  </a:cubicBezTo>
                  <a:cubicBezTo>
                    <a:pt x="306" y="622"/>
                    <a:pt x="306" y="622"/>
                    <a:pt x="306" y="622"/>
                  </a:cubicBezTo>
                  <a:cubicBezTo>
                    <a:pt x="306" y="622"/>
                    <a:pt x="306" y="622"/>
                    <a:pt x="306" y="622"/>
                  </a:cubicBezTo>
                  <a:cubicBezTo>
                    <a:pt x="319" y="629"/>
                    <a:pt x="331" y="636"/>
                    <a:pt x="345" y="642"/>
                  </a:cubicBezTo>
                  <a:cubicBezTo>
                    <a:pt x="399" y="667"/>
                    <a:pt x="462" y="681"/>
                    <a:pt x="526" y="681"/>
                  </a:cubicBezTo>
                  <a:cubicBezTo>
                    <a:pt x="556" y="681"/>
                    <a:pt x="586" y="678"/>
                    <a:pt x="616" y="672"/>
                  </a:cubicBezTo>
                  <a:cubicBezTo>
                    <a:pt x="615" y="666"/>
                    <a:pt x="615" y="666"/>
                    <a:pt x="615" y="666"/>
                  </a:cubicBezTo>
                  <a:cubicBezTo>
                    <a:pt x="614" y="672"/>
                    <a:pt x="614" y="672"/>
                    <a:pt x="614" y="672"/>
                  </a:cubicBezTo>
                  <a:cubicBezTo>
                    <a:pt x="623" y="674"/>
                    <a:pt x="632" y="676"/>
                    <a:pt x="639" y="678"/>
                  </a:cubicBezTo>
                  <a:cubicBezTo>
                    <a:pt x="640" y="678"/>
                    <a:pt x="640" y="678"/>
                    <a:pt x="640" y="678"/>
                  </a:cubicBezTo>
                  <a:cubicBezTo>
                    <a:pt x="640" y="678"/>
                    <a:pt x="640" y="678"/>
                    <a:pt x="640" y="678"/>
                  </a:cubicBezTo>
                  <a:cubicBezTo>
                    <a:pt x="651" y="680"/>
                    <a:pt x="661" y="682"/>
                    <a:pt x="671" y="682"/>
                  </a:cubicBezTo>
                  <a:cubicBezTo>
                    <a:pt x="672" y="682"/>
                    <a:pt x="672" y="682"/>
                    <a:pt x="673" y="682"/>
                  </a:cubicBezTo>
                  <a:cubicBezTo>
                    <a:pt x="673" y="682"/>
                    <a:pt x="673" y="682"/>
                    <a:pt x="673" y="682"/>
                  </a:cubicBezTo>
                  <a:cubicBezTo>
                    <a:pt x="678" y="682"/>
                    <a:pt x="682" y="681"/>
                    <a:pt x="687" y="680"/>
                  </a:cubicBezTo>
                  <a:cubicBezTo>
                    <a:pt x="693" y="678"/>
                    <a:pt x="699" y="675"/>
                    <a:pt x="703" y="669"/>
                  </a:cubicBezTo>
                  <a:cubicBezTo>
                    <a:pt x="707" y="664"/>
                    <a:pt x="708" y="657"/>
                    <a:pt x="708" y="648"/>
                  </a:cubicBezTo>
                  <a:cubicBezTo>
                    <a:pt x="708" y="647"/>
                    <a:pt x="708" y="645"/>
                    <a:pt x="708" y="644"/>
                  </a:cubicBezTo>
                  <a:cubicBezTo>
                    <a:pt x="708" y="643"/>
                    <a:pt x="708" y="643"/>
                    <a:pt x="708" y="643"/>
                  </a:cubicBezTo>
                  <a:cubicBezTo>
                    <a:pt x="708" y="643"/>
                    <a:pt x="708" y="643"/>
                    <a:pt x="708" y="643"/>
                  </a:cubicBezTo>
                  <a:cubicBezTo>
                    <a:pt x="705" y="632"/>
                    <a:pt x="704" y="619"/>
                    <a:pt x="704" y="610"/>
                  </a:cubicBezTo>
                  <a:cubicBezTo>
                    <a:pt x="704" y="607"/>
                    <a:pt x="704" y="605"/>
                    <a:pt x="704" y="603"/>
                  </a:cubicBezTo>
                  <a:cubicBezTo>
                    <a:pt x="704" y="603"/>
                    <a:pt x="704" y="602"/>
                    <a:pt x="704" y="601"/>
                  </a:cubicBezTo>
                  <a:cubicBezTo>
                    <a:pt x="704" y="601"/>
                    <a:pt x="704" y="601"/>
                    <a:pt x="704" y="601"/>
                  </a:cubicBezTo>
                  <a:cubicBezTo>
                    <a:pt x="704" y="601"/>
                    <a:pt x="704" y="601"/>
                    <a:pt x="704" y="601"/>
                  </a:cubicBezTo>
                  <a:cubicBezTo>
                    <a:pt x="705" y="599"/>
                    <a:pt x="705" y="599"/>
                    <a:pt x="705" y="599"/>
                  </a:cubicBezTo>
                  <a:cubicBezTo>
                    <a:pt x="704" y="598"/>
                    <a:pt x="704" y="598"/>
                    <a:pt x="704" y="598"/>
                  </a:cubicBezTo>
                  <a:cubicBezTo>
                    <a:pt x="701" y="592"/>
                    <a:pt x="698" y="588"/>
                    <a:pt x="693" y="584"/>
                  </a:cubicBezTo>
                  <a:cubicBezTo>
                    <a:pt x="688" y="580"/>
                    <a:pt x="683" y="577"/>
                    <a:pt x="677" y="575"/>
                  </a:cubicBezTo>
                  <a:cubicBezTo>
                    <a:pt x="676" y="575"/>
                    <a:pt x="676" y="575"/>
                    <a:pt x="676" y="575"/>
                  </a:cubicBezTo>
                  <a:cubicBezTo>
                    <a:pt x="674" y="575"/>
                    <a:pt x="674" y="575"/>
                    <a:pt x="674" y="575"/>
                  </a:cubicBezTo>
                  <a:cubicBezTo>
                    <a:pt x="640" y="578"/>
                    <a:pt x="605" y="581"/>
                    <a:pt x="570" y="581"/>
                  </a:cubicBezTo>
                  <a:cubicBezTo>
                    <a:pt x="543" y="581"/>
                    <a:pt x="516" y="579"/>
                    <a:pt x="491" y="576"/>
                  </a:cubicBezTo>
                  <a:cubicBezTo>
                    <a:pt x="476" y="574"/>
                    <a:pt x="461" y="572"/>
                    <a:pt x="447" y="569"/>
                  </a:cubicBezTo>
                  <a:cubicBezTo>
                    <a:pt x="447" y="569"/>
                    <a:pt x="447" y="569"/>
                    <a:pt x="447" y="569"/>
                  </a:cubicBezTo>
                  <a:cubicBezTo>
                    <a:pt x="447" y="569"/>
                    <a:pt x="447" y="569"/>
                    <a:pt x="447" y="569"/>
                  </a:cubicBezTo>
                  <a:cubicBezTo>
                    <a:pt x="374" y="559"/>
                    <a:pt x="320" y="528"/>
                    <a:pt x="275" y="488"/>
                  </a:cubicBezTo>
                  <a:cubicBezTo>
                    <a:pt x="229" y="447"/>
                    <a:pt x="193" y="398"/>
                    <a:pt x="157" y="352"/>
                  </a:cubicBezTo>
                  <a:cubicBezTo>
                    <a:pt x="157" y="352"/>
                    <a:pt x="157" y="352"/>
                    <a:pt x="157" y="352"/>
                  </a:cubicBezTo>
                  <a:cubicBezTo>
                    <a:pt x="157" y="352"/>
                    <a:pt x="157" y="352"/>
                    <a:pt x="157" y="352"/>
                  </a:cubicBezTo>
                  <a:cubicBezTo>
                    <a:pt x="150" y="344"/>
                    <a:pt x="143" y="336"/>
                    <a:pt x="137" y="328"/>
                  </a:cubicBezTo>
                  <a:cubicBezTo>
                    <a:pt x="118" y="303"/>
                    <a:pt x="100" y="278"/>
                    <a:pt x="83" y="254"/>
                  </a:cubicBezTo>
                  <a:cubicBezTo>
                    <a:pt x="78" y="257"/>
                    <a:pt x="78" y="257"/>
                    <a:pt x="78" y="257"/>
                  </a:cubicBezTo>
                  <a:cubicBezTo>
                    <a:pt x="83" y="255"/>
                    <a:pt x="83" y="255"/>
                    <a:pt x="83" y="255"/>
                  </a:cubicBezTo>
                  <a:cubicBezTo>
                    <a:pt x="77" y="242"/>
                    <a:pt x="71" y="230"/>
                    <a:pt x="67" y="217"/>
                  </a:cubicBezTo>
                  <a:cubicBezTo>
                    <a:pt x="67" y="217"/>
                    <a:pt x="67" y="217"/>
                    <a:pt x="67" y="217"/>
                  </a:cubicBezTo>
                  <a:cubicBezTo>
                    <a:pt x="62" y="202"/>
                    <a:pt x="59" y="186"/>
                    <a:pt x="59" y="171"/>
                  </a:cubicBezTo>
                  <a:cubicBezTo>
                    <a:pt x="59" y="152"/>
                    <a:pt x="64" y="133"/>
                    <a:pt x="76" y="115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8" y="111"/>
                    <a:pt x="81" y="108"/>
                    <a:pt x="84" y="106"/>
                  </a:cubicBezTo>
                  <a:cubicBezTo>
                    <a:pt x="90" y="102"/>
                    <a:pt x="97" y="100"/>
                    <a:pt x="105" y="98"/>
                  </a:cubicBezTo>
                  <a:cubicBezTo>
                    <a:pt x="113" y="96"/>
                    <a:pt x="121" y="96"/>
                    <a:pt x="129" y="95"/>
                  </a:cubicBezTo>
                  <a:cubicBezTo>
                    <a:pt x="132" y="95"/>
                    <a:pt x="134" y="93"/>
                    <a:pt x="134" y="89"/>
                  </a:cubicBezTo>
                  <a:cubicBezTo>
                    <a:pt x="134" y="86"/>
                    <a:pt x="132" y="84"/>
                    <a:pt x="128" y="84"/>
                  </a:cubicBezTo>
                  <a:cubicBezTo>
                    <a:pt x="118" y="85"/>
                    <a:pt x="105" y="86"/>
                    <a:pt x="94" y="89"/>
                  </a:cubicBezTo>
                  <a:cubicBezTo>
                    <a:pt x="88" y="91"/>
                    <a:pt x="83" y="93"/>
                    <a:pt x="78" y="97"/>
                  </a:cubicBezTo>
                  <a:cubicBezTo>
                    <a:pt x="73" y="100"/>
                    <a:pt x="69" y="104"/>
                    <a:pt x="66" y="109"/>
                  </a:cubicBezTo>
                  <a:cubicBezTo>
                    <a:pt x="71" y="112"/>
                    <a:pt x="71" y="112"/>
                    <a:pt x="71" y="112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53" y="128"/>
                    <a:pt x="48" y="150"/>
                    <a:pt x="48" y="171"/>
                  </a:cubicBezTo>
                  <a:cubicBezTo>
                    <a:pt x="48" y="188"/>
                    <a:pt x="51" y="204"/>
                    <a:pt x="56" y="221"/>
                  </a:cubicBezTo>
                  <a:cubicBezTo>
                    <a:pt x="56" y="221"/>
                    <a:pt x="56" y="221"/>
                    <a:pt x="56" y="221"/>
                  </a:cubicBezTo>
                  <a:cubicBezTo>
                    <a:pt x="56" y="221"/>
                    <a:pt x="56" y="221"/>
                    <a:pt x="56" y="221"/>
                  </a:cubicBezTo>
                  <a:cubicBezTo>
                    <a:pt x="61" y="234"/>
                    <a:pt x="66" y="247"/>
                    <a:pt x="73" y="260"/>
                  </a:cubicBezTo>
                  <a:cubicBezTo>
                    <a:pt x="74" y="260"/>
                    <a:pt x="74" y="260"/>
                    <a:pt x="74" y="260"/>
                  </a:cubicBezTo>
                  <a:cubicBezTo>
                    <a:pt x="74" y="261"/>
                    <a:pt x="74" y="261"/>
                    <a:pt x="74" y="261"/>
                  </a:cubicBezTo>
                  <a:cubicBezTo>
                    <a:pt x="90" y="285"/>
                    <a:pt x="108" y="310"/>
                    <a:pt x="128" y="335"/>
                  </a:cubicBezTo>
                  <a:cubicBezTo>
                    <a:pt x="134" y="343"/>
                    <a:pt x="141" y="351"/>
                    <a:pt x="148" y="359"/>
                  </a:cubicBezTo>
                  <a:cubicBezTo>
                    <a:pt x="152" y="356"/>
                    <a:pt x="152" y="356"/>
                    <a:pt x="152" y="356"/>
                  </a:cubicBezTo>
                  <a:cubicBezTo>
                    <a:pt x="148" y="359"/>
                    <a:pt x="148" y="359"/>
                    <a:pt x="148" y="359"/>
                  </a:cubicBezTo>
                  <a:cubicBezTo>
                    <a:pt x="184" y="405"/>
                    <a:pt x="221" y="455"/>
                    <a:pt x="267" y="496"/>
                  </a:cubicBezTo>
                  <a:cubicBezTo>
                    <a:pt x="314" y="537"/>
                    <a:pt x="370" y="570"/>
                    <a:pt x="445" y="580"/>
                  </a:cubicBezTo>
                  <a:cubicBezTo>
                    <a:pt x="446" y="575"/>
                    <a:pt x="446" y="575"/>
                    <a:pt x="446" y="575"/>
                  </a:cubicBezTo>
                  <a:cubicBezTo>
                    <a:pt x="445" y="580"/>
                    <a:pt x="445" y="580"/>
                    <a:pt x="445" y="580"/>
                  </a:cubicBezTo>
                  <a:cubicBezTo>
                    <a:pt x="459" y="583"/>
                    <a:pt x="474" y="586"/>
                    <a:pt x="489" y="587"/>
                  </a:cubicBezTo>
                  <a:cubicBezTo>
                    <a:pt x="516" y="591"/>
                    <a:pt x="543" y="592"/>
                    <a:pt x="570" y="592"/>
                  </a:cubicBezTo>
                  <a:cubicBezTo>
                    <a:pt x="605" y="592"/>
                    <a:pt x="641" y="590"/>
                    <a:pt x="676" y="586"/>
                  </a:cubicBezTo>
                  <a:cubicBezTo>
                    <a:pt x="675" y="580"/>
                    <a:pt x="675" y="580"/>
                    <a:pt x="675" y="580"/>
                  </a:cubicBezTo>
                  <a:cubicBezTo>
                    <a:pt x="673" y="586"/>
                    <a:pt x="673" y="586"/>
                    <a:pt x="673" y="586"/>
                  </a:cubicBezTo>
                  <a:cubicBezTo>
                    <a:pt x="678" y="587"/>
                    <a:pt x="682" y="590"/>
                    <a:pt x="686" y="592"/>
                  </a:cubicBezTo>
                  <a:cubicBezTo>
                    <a:pt x="689" y="595"/>
                    <a:pt x="692" y="599"/>
                    <a:pt x="694" y="603"/>
                  </a:cubicBezTo>
                  <a:cubicBezTo>
                    <a:pt x="699" y="600"/>
                    <a:pt x="699" y="600"/>
                    <a:pt x="699" y="600"/>
                  </a:cubicBezTo>
                  <a:cubicBezTo>
                    <a:pt x="693" y="600"/>
                    <a:pt x="693" y="600"/>
                    <a:pt x="693" y="600"/>
                  </a:cubicBezTo>
                  <a:cubicBezTo>
                    <a:pt x="693" y="600"/>
                    <a:pt x="693" y="604"/>
                    <a:pt x="693" y="610"/>
                  </a:cubicBezTo>
                  <a:cubicBezTo>
                    <a:pt x="693" y="619"/>
                    <a:pt x="694" y="633"/>
                    <a:pt x="697" y="646"/>
                  </a:cubicBezTo>
                  <a:cubicBezTo>
                    <a:pt x="703" y="644"/>
                    <a:pt x="703" y="644"/>
                    <a:pt x="703" y="644"/>
                  </a:cubicBezTo>
                  <a:cubicBezTo>
                    <a:pt x="697" y="645"/>
                    <a:pt x="697" y="645"/>
                    <a:pt x="697" y="645"/>
                  </a:cubicBezTo>
                  <a:cubicBezTo>
                    <a:pt x="697" y="646"/>
                    <a:pt x="697" y="647"/>
                    <a:pt x="697" y="648"/>
                  </a:cubicBezTo>
                  <a:cubicBezTo>
                    <a:pt x="697" y="653"/>
                    <a:pt x="696" y="656"/>
                    <a:pt x="695" y="659"/>
                  </a:cubicBezTo>
                  <a:cubicBezTo>
                    <a:pt x="694" y="663"/>
                    <a:pt x="691" y="666"/>
                    <a:pt x="688" y="667"/>
                  </a:cubicBezTo>
                  <a:cubicBezTo>
                    <a:pt x="684" y="669"/>
                    <a:pt x="679" y="670"/>
                    <a:pt x="673" y="670"/>
                  </a:cubicBezTo>
                  <a:cubicBezTo>
                    <a:pt x="673" y="670"/>
                    <a:pt x="673" y="670"/>
                    <a:pt x="673" y="670"/>
                  </a:cubicBezTo>
                  <a:cubicBezTo>
                    <a:pt x="673" y="670"/>
                    <a:pt x="673" y="670"/>
                    <a:pt x="673" y="670"/>
                  </a:cubicBezTo>
                  <a:cubicBezTo>
                    <a:pt x="672" y="670"/>
                    <a:pt x="671" y="670"/>
                    <a:pt x="671" y="670"/>
                  </a:cubicBezTo>
                  <a:cubicBezTo>
                    <a:pt x="663" y="670"/>
                    <a:pt x="653" y="669"/>
                    <a:pt x="642" y="667"/>
                  </a:cubicBezTo>
                  <a:cubicBezTo>
                    <a:pt x="641" y="673"/>
                    <a:pt x="641" y="673"/>
                    <a:pt x="641" y="673"/>
                  </a:cubicBezTo>
                  <a:cubicBezTo>
                    <a:pt x="642" y="667"/>
                    <a:pt x="642" y="667"/>
                    <a:pt x="642" y="667"/>
                  </a:cubicBezTo>
                  <a:cubicBezTo>
                    <a:pt x="635" y="665"/>
                    <a:pt x="626" y="663"/>
                    <a:pt x="616" y="661"/>
                  </a:cubicBezTo>
                  <a:cubicBezTo>
                    <a:pt x="615" y="660"/>
                    <a:pt x="615" y="660"/>
                    <a:pt x="615" y="660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585" y="667"/>
                    <a:pt x="555" y="670"/>
                    <a:pt x="526" y="670"/>
                  </a:cubicBezTo>
                  <a:cubicBezTo>
                    <a:pt x="463" y="670"/>
                    <a:pt x="402" y="656"/>
                    <a:pt x="349" y="632"/>
                  </a:cubicBezTo>
                  <a:cubicBezTo>
                    <a:pt x="337" y="626"/>
                    <a:pt x="324" y="619"/>
                    <a:pt x="312" y="612"/>
                  </a:cubicBezTo>
                  <a:cubicBezTo>
                    <a:pt x="309" y="617"/>
                    <a:pt x="309" y="617"/>
                    <a:pt x="309" y="617"/>
                  </a:cubicBezTo>
                  <a:cubicBezTo>
                    <a:pt x="312" y="612"/>
                    <a:pt x="312" y="612"/>
                    <a:pt x="312" y="612"/>
                  </a:cubicBezTo>
                  <a:cubicBezTo>
                    <a:pt x="235" y="562"/>
                    <a:pt x="182" y="489"/>
                    <a:pt x="132" y="416"/>
                  </a:cubicBezTo>
                  <a:cubicBezTo>
                    <a:pt x="127" y="420"/>
                    <a:pt x="127" y="420"/>
                    <a:pt x="127" y="420"/>
                  </a:cubicBezTo>
                  <a:cubicBezTo>
                    <a:pt x="132" y="416"/>
                    <a:pt x="132" y="416"/>
                    <a:pt x="132" y="416"/>
                  </a:cubicBezTo>
                  <a:cubicBezTo>
                    <a:pt x="127" y="410"/>
                    <a:pt x="123" y="403"/>
                    <a:pt x="119" y="397"/>
                  </a:cubicBezTo>
                  <a:cubicBezTo>
                    <a:pt x="119" y="397"/>
                    <a:pt x="119" y="397"/>
                    <a:pt x="119" y="397"/>
                  </a:cubicBezTo>
                  <a:cubicBezTo>
                    <a:pt x="110" y="383"/>
                    <a:pt x="102" y="370"/>
                    <a:pt x="95" y="357"/>
                  </a:cubicBezTo>
                  <a:cubicBezTo>
                    <a:pt x="95" y="356"/>
                    <a:pt x="95" y="356"/>
                    <a:pt x="95" y="356"/>
                  </a:cubicBezTo>
                  <a:cubicBezTo>
                    <a:pt x="95" y="356"/>
                    <a:pt x="95" y="356"/>
                    <a:pt x="95" y="356"/>
                  </a:cubicBezTo>
                  <a:cubicBezTo>
                    <a:pt x="87" y="343"/>
                    <a:pt x="80" y="329"/>
                    <a:pt x="73" y="316"/>
                  </a:cubicBezTo>
                  <a:cubicBezTo>
                    <a:pt x="59" y="289"/>
                    <a:pt x="46" y="262"/>
                    <a:pt x="34" y="235"/>
                  </a:cubicBezTo>
                  <a:cubicBezTo>
                    <a:pt x="29" y="238"/>
                    <a:pt x="29" y="238"/>
                    <a:pt x="29" y="238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0" y="224"/>
                    <a:pt x="26" y="213"/>
                    <a:pt x="23" y="201"/>
                  </a:cubicBezTo>
                  <a:cubicBezTo>
                    <a:pt x="17" y="178"/>
                    <a:pt x="13" y="155"/>
                    <a:pt x="11" y="132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11" y="132"/>
                    <a:pt x="11" y="132"/>
                    <a:pt x="11" y="132"/>
                  </a:cubicBezTo>
                  <a:cubicBezTo>
                    <a:pt x="11" y="128"/>
                    <a:pt x="11" y="124"/>
                    <a:pt x="11" y="121"/>
                  </a:cubicBezTo>
                  <a:cubicBezTo>
                    <a:pt x="11" y="113"/>
                    <a:pt x="11" y="106"/>
                    <a:pt x="12" y="98"/>
                  </a:cubicBezTo>
                  <a:cubicBezTo>
                    <a:pt x="15" y="77"/>
                    <a:pt x="22" y="59"/>
                    <a:pt x="34" y="44"/>
                  </a:cubicBezTo>
                  <a:cubicBezTo>
                    <a:pt x="46" y="29"/>
                    <a:pt x="63" y="18"/>
                    <a:pt x="87" y="12"/>
                  </a:cubicBezTo>
                  <a:cubicBezTo>
                    <a:pt x="90" y="11"/>
                    <a:pt x="92" y="8"/>
                    <a:pt x="92" y="5"/>
                  </a:cubicBezTo>
                  <a:cubicBezTo>
                    <a:pt x="91" y="2"/>
                    <a:pt x="88" y="0"/>
                    <a:pt x="85" y="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1" name="Freeform 14">
              <a:extLst>
                <a:ext uri="{FF2B5EF4-FFF2-40B4-BE49-F238E27FC236}">
                  <a16:creationId xmlns:a16="http://schemas.microsoft.com/office/drawing/2014/main" id="{D4C70FF1-3D36-47D8-84B0-D61A81F57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1607"/>
              <a:ext cx="27" cy="91"/>
            </a:xfrm>
            <a:custGeom>
              <a:avLst/>
              <a:gdLst>
                <a:gd name="T0" fmla="*/ 11 w 26"/>
                <a:gd name="T1" fmla="*/ 90 h 89"/>
                <a:gd name="T2" fmla="*/ 8 w 26"/>
                <a:gd name="T3" fmla="*/ 73 h 89"/>
                <a:gd name="T4" fmla="*/ 10 w 26"/>
                <a:gd name="T5" fmla="*/ 43 h 89"/>
                <a:gd name="T6" fmla="*/ 6 w 26"/>
                <a:gd name="T7" fmla="*/ 43 h 89"/>
                <a:gd name="T8" fmla="*/ 10 w 26"/>
                <a:gd name="T9" fmla="*/ 44 h 89"/>
                <a:gd name="T10" fmla="*/ 28 w 26"/>
                <a:gd name="T11" fmla="*/ 7 h 89"/>
                <a:gd name="T12" fmla="*/ 28 w 26"/>
                <a:gd name="T13" fmla="*/ 1 h 89"/>
                <a:gd name="T14" fmla="*/ 22 w 26"/>
                <a:gd name="T15" fmla="*/ 2 h 89"/>
                <a:gd name="T16" fmla="*/ 2 w 26"/>
                <a:gd name="T17" fmla="*/ 43 h 89"/>
                <a:gd name="T18" fmla="*/ 2 w 26"/>
                <a:gd name="T19" fmla="*/ 43 h 89"/>
                <a:gd name="T20" fmla="*/ 2 w 26"/>
                <a:gd name="T21" fmla="*/ 43 h 89"/>
                <a:gd name="T22" fmla="*/ 0 w 26"/>
                <a:gd name="T23" fmla="*/ 73 h 89"/>
                <a:gd name="T24" fmla="*/ 4 w 26"/>
                <a:gd name="T25" fmla="*/ 92 h 89"/>
                <a:gd name="T26" fmla="*/ 9 w 26"/>
                <a:gd name="T27" fmla="*/ 94 h 89"/>
                <a:gd name="T28" fmla="*/ 11 w 26"/>
                <a:gd name="T29" fmla="*/ 90 h 8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6" h="89">
                  <a:moveTo>
                    <a:pt x="11" y="84"/>
                  </a:moveTo>
                  <a:cubicBezTo>
                    <a:pt x="8" y="77"/>
                    <a:pt x="8" y="72"/>
                    <a:pt x="8" y="67"/>
                  </a:cubicBezTo>
                  <a:cubicBezTo>
                    <a:pt x="8" y="59"/>
                    <a:pt x="10" y="50"/>
                    <a:pt x="10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2" y="27"/>
                    <a:pt x="17" y="15"/>
                    <a:pt x="25" y="7"/>
                  </a:cubicBezTo>
                  <a:cubicBezTo>
                    <a:pt x="26" y="5"/>
                    <a:pt x="26" y="3"/>
                    <a:pt x="25" y="1"/>
                  </a:cubicBezTo>
                  <a:cubicBezTo>
                    <a:pt x="23" y="0"/>
                    <a:pt x="21" y="0"/>
                    <a:pt x="19" y="2"/>
                  </a:cubicBezTo>
                  <a:cubicBezTo>
                    <a:pt x="10" y="12"/>
                    <a:pt x="4" y="25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9"/>
                    <a:pt x="0" y="57"/>
                    <a:pt x="0" y="67"/>
                  </a:cubicBezTo>
                  <a:cubicBezTo>
                    <a:pt x="0" y="73"/>
                    <a:pt x="1" y="79"/>
                    <a:pt x="4" y="86"/>
                  </a:cubicBezTo>
                  <a:cubicBezTo>
                    <a:pt x="4" y="88"/>
                    <a:pt x="7" y="89"/>
                    <a:pt x="9" y="88"/>
                  </a:cubicBezTo>
                  <a:cubicBezTo>
                    <a:pt x="11" y="88"/>
                    <a:pt x="11" y="85"/>
                    <a:pt x="11" y="8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2" name="Freeform 15">
              <a:extLst>
                <a:ext uri="{FF2B5EF4-FFF2-40B4-BE49-F238E27FC236}">
                  <a16:creationId xmlns:a16="http://schemas.microsoft.com/office/drawing/2014/main" id="{AC67DED7-5BAA-491E-B35E-B8E3EA89F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1321"/>
              <a:ext cx="708" cy="785"/>
            </a:xfrm>
            <a:custGeom>
              <a:avLst/>
              <a:gdLst>
                <a:gd name="T0" fmla="*/ 140 w 694"/>
                <a:gd name="T1" fmla="*/ 88 h 769"/>
                <a:gd name="T2" fmla="*/ 104 w 694"/>
                <a:gd name="T3" fmla="*/ 91 h 769"/>
                <a:gd name="T4" fmla="*/ 47 w 694"/>
                <a:gd name="T5" fmla="*/ 149 h 769"/>
                <a:gd name="T6" fmla="*/ 43 w 694"/>
                <a:gd name="T7" fmla="*/ 181 h 769"/>
                <a:gd name="T8" fmla="*/ 85 w 694"/>
                <a:gd name="T9" fmla="*/ 299 h 769"/>
                <a:gd name="T10" fmla="*/ 107 w 694"/>
                <a:gd name="T11" fmla="*/ 339 h 769"/>
                <a:gd name="T12" fmla="*/ 130 w 694"/>
                <a:gd name="T13" fmla="*/ 370 h 769"/>
                <a:gd name="T14" fmla="*/ 153 w 694"/>
                <a:gd name="T15" fmla="*/ 403 h 769"/>
                <a:gd name="T16" fmla="*/ 237 w 694"/>
                <a:gd name="T17" fmla="*/ 500 h 769"/>
                <a:gd name="T18" fmla="*/ 260 w 694"/>
                <a:gd name="T19" fmla="*/ 522 h 769"/>
                <a:gd name="T20" fmla="*/ 539 w 694"/>
                <a:gd name="T21" fmla="*/ 695 h 769"/>
                <a:gd name="T22" fmla="*/ 567 w 694"/>
                <a:gd name="T23" fmla="*/ 701 h 769"/>
                <a:gd name="T24" fmla="*/ 593 w 694"/>
                <a:gd name="T25" fmla="*/ 708 h 769"/>
                <a:gd name="T26" fmla="*/ 636 w 694"/>
                <a:gd name="T27" fmla="*/ 718 h 769"/>
                <a:gd name="T28" fmla="*/ 678 w 694"/>
                <a:gd name="T29" fmla="*/ 725 h 769"/>
                <a:gd name="T30" fmla="*/ 699 w 694"/>
                <a:gd name="T31" fmla="*/ 818 h 769"/>
                <a:gd name="T32" fmla="*/ 657 w 694"/>
                <a:gd name="T33" fmla="*/ 804 h 769"/>
                <a:gd name="T34" fmla="*/ 570 w 694"/>
                <a:gd name="T35" fmla="*/ 788 h 769"/>
                <a:gd name="T36" fmla="*/ 527 w 694"/>
                <a:gd name="T37" fmla="*/ 778 h 769"/>
                <a:gd name="T38" fmla="*/ 184 w 694"/>
                <a:gd name="T39" fmla="*/ 551 h 769"/>
                <a:gd name="T40" fmla="*/ 167 w 694"/>
                <a:gd name="T41" fmla="*/ 532 h 769"/>
                <a:gd name="T42" fmla="*/ 149 w 694"/>
                <a:gd name="T43" fmla="*/ 506 h 769"/>
                <a:gd name="T44" fmla="*/ 49 w 694"/>
                <a:gd name="T45" fmla="*/ 317 h 769"/>
                <a:gd name="T46" fmla="*/ 36 w 694"/>
                <a:gd name="T47" fmla="*/ 280 h 769"/>
                <a:gd name="T48" fmla="*/ 1 w 694"/>
                <a:gd name="T49" fmla="*/ 165 h 769"/>
                <a:gd name="T50" fmla="*/ 0 w 694"/>
                <a:gd name="T51" fmla="*/ 122 h 769"/>
                <a:gd name="T52" fmla="*/ 84 w 694"/>
                <a:gd name="T53" fmla="*/ 6 h 769"/>
                <a:gd name="T54" fmla="*/ 120 w 694"/>
                <a:gd name="T55" fmla="*/ 0 h 76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94" h="769">
                  <a:moveTo>
                    <a:pt x="131" y="82"/>
                  </a:moveTo>
                  <a:cubicBezTo>
                    <a:pt x="119" y="81"/>
                    <a:pt x="108" y="82"/>
                    <a:pt x="98" y="85"/>
                  </a:cubicBezTo>
                  <a:cubicBezTo>
                    <a:pt x="69" y="93"/>
                    <a:pt x="52" y="113"/>
                    <a:pt x="44" y="140"/>
                  </a:cubicBezTo>
                  <a:cubicBezTo>
                    <a:pt x="42" y="149"/>
                    <a:pt x="40" y="159"/>
                    <a:pt x="40" y="169"/>
                  </a:cubicBezTo>
                  <a:cubicBezTo>
                    <a:pt x="45" y="206"/>
                    <a:pt x="59" y="243"/>
                    <a:pt x="79" y="281"/>
                  </a:cubicBezTo>
                  <a:cubicBezTo>
                    <a:pt x="86" y="293"/>
                    <a:pt x="93" y="305"/>
                    <a:pt x="101" y="318"/>
                  </a:cubicBezTo>
                  <a:cubicBezTo>
                    <a:pt x="108" y="328"/>
                    <a:pt x="115" y="338"/>
                    <a:pt x="122" y="348"/>
                  </a:cubicBezTo>
                  <a:cubicBezTo>
                    <a:pt x="129" y="358"/>
                    <a:pt x="137" y="369"/>
                    <a:pt x="144" y="379"/>
                  </a:cubicBezTo>
                  <a:cubicBezTo>
                    <a:pt x="168" y="410"/>
                    <a:pt x="194" y="441"/>
                    <a:pt x="223" y="470"/>
                  </a:cubicBezTo>
                  <a:cubicBezTo>
                    <a:pt x="231" y="477"/>
                    <a:pt x="238" y="484"/>
                    <a:pt x="245" y="491"/>
                  </a:cubicBezTo>
                  <a:cubicBezTo>
                    <a:pt x="312" y="561"/>
                    <a:pt x="391" y="636"/>
                    <a:pt x="508" y="653"/>
                  </a:cubicBezTo>
                  <a:cubicBezTo>
                    <a:pt x="516" y="655"/>
                    <a:pt x="525" y="657"/>
                    <a:pt x="534" y="659"/>
                  </a:cubicBezTo>
                  <a:cubicBezTo>
                    <a:pt x="542" y="662"/>
                    <a:pt x="551" y="664"/>
                    <a:pt x="559" y="666"/>
                  </a:cubicBezTo>
                  <a:cubicBezTo>
                    <a:pt x="572" y="669"/>
                    <a:pt x="585" y="672"/>
                    <a:pt x="599" y="675"/>
                  </a:cubicBezTo>
                  <a:cubicBezTo>
                    <a:pt x="612" y="677"/>
                    <a:pt x="626" y="680"/>
                    <a:pt x="639" y="682"/>
                  </a:cubicBezTo>
                  <a:cubicBezTo>
                    <a:pt x="694" y="694"/>
                    <a:pt x="672" y="739"/>
                    <a:pt x="658" y="769"/>
                  </a:cubicBezTo>
                  <a:cubicBezTo>
                    <a:pt x="645" y="765"/>
                    <a:pt x="632" y="760"/>
                    <a:pt x="619" y="756"/>
                  </a:cubicBezTo>
                  <a:cubicBezTo>
                    <a:pt x="592" y="752"/>
                    <a:pt x="565" y="747"/>
                    <a:pt x="537" y="741"/>
                  </a:cubicBezTo>
                  <a:cubicBezTo>
                    <a:pt x="524" y="738"/>
                    <a:pt x="510" y="735"/>
                    <a:pt x="497" y="731"/>
                  </a:cubicBezTo>
                  <a:cubicBezTo>
                    <a:pt x="346" y="711"/>
                    <a:pt x="238" y="626"/>
                    <a:pt x="173" y="518"/>
                  </a:cubicBezTo>
                  <a:cubicBezTo>
                    <a:pt x="168" y="512"/>
                    <a:pt x="163" y="506"/>
                    <a:pt x="158" y="500"/>
                  </a:cubicBezTo>
                  <a:cubicBezTo>
                    <a:pt x="152" y="492"/>
                    <a:pt x="146" y="484"/>
                    <a:pt x="140" y="476"/>
                  </a:cubicBezTo>
                  <a:cubicBezTo>
                    <a:pt x="99" y="418"/>
                    <a:pt x="68" y="357"/>
                    <a:pt x="46" y="299"/>
                  </a:cubicBezTo>
                  <a:cubicBezTo>
                    <a:pt x="42" y="287"/>
                    <a:pt x="37" y="275"/>
                    <a:pt x="33" y="263"/>
                  </a:cubicBezTo>
                  <a:cubicBezTo>
                    <a:pt x="20" y="227"/>
                    <a:pt x="10" y="191"/>
                    <a:pt x="1" y="156"/>
                  </a:cubicBezTo>
                  <a:cubicBezTo>
                    <a:pt x="0" y="142"/>
                    <a:pt x="0" y="129"/>
                    <a:pt x="0" y="116"/>
                  </a:cubicBezTo>
                  <a:cubicBezTo>
                    <a:pt x="4" y="65"/>
                    <a:pt x="26" y="24"/>
                    <a:pt x="78" y="6"/>
                  </a:cubicBezTo>
                  <a:cubicBezTo>
                    <a:pt x="89" y="2"/>
                    <a:pt x="101" y="0"/>
                    <a:pt x="114" y="0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3" name="Freeform 16">
              <a:extLst>
                <a:ext uri="{FF2B5EF4-FFF2-40B4-BE49-F238E27FC236}">
                  <a16:creationId xmlns:a16="http://schemas.microsoft.com/office/drawing/2014/main" id="{BE837E39-049C-4065-BF30-E5C124FAED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" y="1382"/>
              <a:ext cx="691" cy="711"/>
            </a:xfrm>
            <a:custGeom>
              <a:avLst/>
              <a:gdLst>
                <a:gd name="T0" fmla="*/ 711 w 677"/>
                <a:gd name="T1" fmla="*/ 683 h 697"/>
                <a:gd name="T2" fmla="*/ 684 w 677"/>
                <a:gd name="T3" fmla="*/ 722 h 697"/>
                <a:gd name="T4" fmla="*/ 652 w 677"/>
                <a:gd name="T5" fmla="*/ 720 h 697"/>
                <a:gd name="T6" fmla="*/ 569 w 677"/>
                <a:gd name="T7" fmla="*/ 693 h 697"/>
                <a:gd name="T8" fmla="*/ 527 w 677"/>
                <a:gd name="T9" fmla="*/ 678 h 697"/>
                <a:gd name="T10" fmla="*/ 195 w 677"/>
                <a:gd name="T11" fmla="*/ 472 h 697"/>
                <a:gd name="T12" fmla="*/ 172 w 677"/>
                <a:gd name="T13" fmla="*/ 446 h 697"/>
                <a:gd name="T14" fmla="*/ 151 w 677"/>
                <a:gd name="T15" fmla="*/ 418 h 697"/>
                <a:gd name="T16" fmla="*/ 130 w 677"/>
                <a:gd name="T17" fmla="*/ 384 h 697"/>
                <a:gd name="T18" fmla="*/ 53 w 677"/>
                <a:gd name="T19" fmla="*/ 247 h 697"/>
                <a:gd name="T20" fmla="*/ 38 w 677"/>
                <a:gd name="T21" fmla="*/ 210 h 697"/>
                <a:gd name="T22" fmla="*/ 6 w 677"/>
                <a:gd name="T23" fmla="*/ 103 h 697"/>
                <a:gd name="T24" fmla="*/ 3 w 677"/>
                <a:gd name="T25" fmla="*/ 66 h 697"/>
                <a:gd name="T26" fmla="*/ 3 w 677"/>
                <a:gd name="T27" fmla="*/ 33 h 697"/>
                <a:gd name="T28" fmla="*/ 0 w 677"/>
                <a:gd name="T29" fmla="*/ 65 h 697"/>
                <a:gd name="T30" fmla="*/ 1 w 677"/>
                <a:gd name="T31" fmla="*/ 101 h 697"/>
                <a:gd name="T32" fmla="*/ 33 w 677"/>
                <a:gd name="T33" fmla="*/ 216 h 697"/>
                <a:gd name="T34" fmla="*/ 47 w 677"/>
                <a:gd name="T35" fmla="*/ 255 h 697"/>
                <a:gd name="T36" fmla="*/ 148 w 677"/>
                <a:gd name="T37" fmla="*/ 442 h 697"/>
                <a:gd name="T38" fmla="*/ 166 w 677"/>
                <a:gd name="T39" fmla="*/ 468 h 697"/>
                <a:gd name="T40" fmla="*/ 185 w 677"/>
                <a:gd name="T41" fmla="*/ 487 h 697"/>
                <a:gd name="T42" fmla="*/ 516 w 677"/>
                <a:gd name="T43" fmla="*/ 718 h 697"/>
                <a:gd name="T44" fmla="*/ 562 w 677"/>
                <a:gd name="T45" fmla="*/ 727 h 697"/>
                <a:gd name="T46" fmla="*/ 654 w 677"/>
                <a:gd name="T47" fmla="*/ 737 h 697"/>
                <a:gd name="T48" fmla="*/ 698 w 677"/>
                <a:gd name="T49" fmla="*/ 740 h 697"/>
                <a:gd name="T50" fmla="*/ 711 w 677"/>
                <a:gd name="T51" fmla="*/ 682 h 697"/>
                <a:gd name="T52" fmla="*/ 711 w 677"/>
                <a:gd name="T53" fmla="*/ 683 h 697"/>
                <a:gd name="T54" fmla="*/ 122 w 677"/>
                <a:gd name="T55" fmla="*/ 0 h 697"/>
                <a:gd name="T56" fmla="*/ 32 w 677"/>
                <a:gd name="T57" fmla="*/ 82 h 697"/>
                <a:gd name="T58" fmla="*/ 131 w 677"/>
                <a:gd name="T59" fmla="*/ 23 h 69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77" h="697">
                  <a:moveTo>
                    <a:pt x="669" y="644"/>
                  </a:moveTo>
                  <a:cubicBezTo>
                    <a:pt x="673" y="669"/>
                    <a:pt x="661" y="679"/>
                    <a:pt x="643" y="680"/>
                  </a:cubicBezTo>
                  <a:cubicBezTo>
                    <a:pt x="634" y="681"/>
                    <a:pt x="624" y="680"/>
                    <a:pt x="613" y="678"/>
                  </a:cubicBezTo>
                  <a:cubicBezTo>
                    <a:pt x="587" y="670"/>
                    <a:pt x="561" y="661"/>
                    <a:pt x="535" y="653"/>
                  </a:cubicBezTo>
                  <a:cubicBezTo>
                    <a:pt x="522" y="648"/>
                    <a:pt x="509" y="644"/>
                    <a:pt x="496" y="639"/>
                  </a:cubicBezTo>
                  <a:cubicBezTo>
                    <a:pt x="357" y="616"/>
                    <a:pt x="240" y="550"/>
                    <a:pt x="183" y="445"/>
                  </a:cubicBezTo>
                  <a:cubicBezTo>
                    <a:pt x="176" y="437"/>
                    <a:pt x="169" y="428"/>
                    <a:pt x="163" y="420"/>
                  </a:cubicBezTo>
                  <a:cubicBezTo>
                    <a:pt x="156" y="411"/>
                    <a:pt x="149" y="402"/>
                    <a:pt x="142" y="394"/>
                  </a:cubicBezTo>
                  <a:cubicBezTo>
                    <a:pt x="135" y="383"/>
                    <a:pt x="128" y="373"/>
                    <a:pt x="121" y="362"/>
                  </a:cubicBezTo>
                  <a:cubicBezTo>
                    <a:pt x="93" y="319"/>
                    <a:pt x="70" y="275"/>
                    <a:pt x="50" y="232"/>
                  </a:cubicBezTo>
                  <a:cubicBezTo>
                    <a:pt x="45" y="220"/>
                    <a:pt x="40" y="209"/>
                    <a:pt x="35" y="198"/>
                  </a:cubicBezTo>
                  <a:cubicBezTo>
                    <a:pt x="21" y="164"/>
                    <a:pt x="11" y="131"/>
                    <a:pt x="6" y="97"/>
                  </a:cubicBezTo>
                  <a:cubicBezTo>
                    <a:pt x="4" y="86"/>
                    <a:pt x="3" y="74"/>
                    <a:pt x="3" y="63"/>
                  </a:cubicBezTo>
                  <a:cubicBezTo>
                    <a:pt x="2" y="52"/>
                    <a:pt x="2" y="41"/>
                    <a:pt x="3" y="30"/>
                  </a:cubicBezTo>
                  <a:cubicBezTo>
                    <a:pt x="1" y="40"/>
                    <a:pt x="0" y="51"/>
                    <a:pt x="0" y="62"/>
                  </a:cubicBezTo>
                  <a:cubicBezTo>
                    <a:pt x="0" y="73"/>
                    <a:pt x="0" y="84"/>
                    <a:pt x="1" y="95"/>
                  </a:cubicBezTo>
                  <a:cubicBezTo>
                    <a:pt x="7" y="131"/>
                    <a:pt x="17" y="168"/>
                    <a:pt x="30" y="204"/>
                  </a:cubicBezTo>
                  <a:cubicBezTo>
                    <a:pt x="35" y="216"/>
                    <a:pt x="39" y="228"/>
                    <a:pt x="44" y="240"/>
                  </a:cubicBezTo>
                  <a:cubicBezTo>
                    <a:pt x="67" y="297"/>
                    <a:pt x="98" y="359"/>
                    <a:pt x="139" y="416"/>
                  </a:cubicBezTo>
                  <a:cubicBezTo>
                    <a:pt x="145" y="424"/>
                    <a:pt x="151" y="432"/>
                    <a:pt x="157" y="441"/>
                  </a:cubicBezTo>
                  <a:cubicBezTo>
                    <a:pt x="162" y="447"/>
                    <a:pt x="168" y="453"/>
                    <a:pt x="173" y="459"/>
                  </a:cubicBezTo>
                  <a:cubicBezTo>
                    <a:pt x="231" y="563"/>
                    <a:pt x="339" y="659"/>
                    <a:pt x="486" y="676"/>
                  </a:cubicBezTo>
                  <a:cubicBezTo>
                    <a:pt x="500" y="680"/>
                    <a:pt x="514" y="683"/>
                    <a:pt x="529" y="685"/>
                  </a:cubicBezTo>
                  <a:cubicBezTo>
                    <a:pt x="557" y="690"/>
                    <a:pt x="586" y="693"/>
                    <a:pt x="615" y="694"/>
                  </a:cubicBezTo>
                  <a:cubicBezTo>
                    <a:pt x="629" y="695"/>
                    <a:pt x="642" y="696"/>
                    <a:pt x="656" y="697"/>
                  </a:cubicBezTo>
                  <a:cubicBezTo>
                    <a:pt x="677" y="697"/>
                    <a:pt x="665" y="664"/>
                    <a:pt x="669" y="643"/>
                  </a:cubicBezTo>
                  <a:lnTo>
                    <a:pt x="669" y="644"/>
                  </a:lnTo>
                  <a:close/>
                  <a:moveTo>
                    <a:pt x="116" y="0"/>
                  </a:moveTo>
                  <a:cubicBezTo>
                    <a:pt x="70" y="6"/>
                    <a:pt x="29" y="29"/>
                    <a:pt x="29" y="76"/>
                  </a:cubicBezTo>
                  <a:cubicBezTo>
                    <a:pt x="49" y="48"/>
                    <a:pt x="82" y="25"/>
                    <a:pt x="122" y="23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4" name="Freeform 17">
              <a:extLst>
                <a:ext uri="{FF2B5EF4-FFF2-40B4-BE49-F238E27FC236}">
                  <a16:creationId xmlns:a16="http://schemas.microsoft.com/office/drawing/2014/main" id="{6C93EB19-9981-446F-AF7E-CEC61C0D4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1316"/>
              <a:ext cx="697" cy="797"/>
            </a:xfrm>
            <a:custGeom>
              <a:avLst/>
              <a:gdLst>
                <a:gd name="T0" fmla="*/ 104 w 683"/>
                <a:gd name="T1" fmla="*/ 90 h 781"/>
                <a:gd name="T2" fmla="*/ 41 w 683"/>
                <a:gd name="T3" fmla="*/ 179 h 781"/>
                <a:gd name="T4" fmla="*/ 78 w 683"/>
                <a:gd name="T5" fmla="*/ 303 h 781"/>
                <a:gd name="T6" fmla="*/ 102 w 683"/>
                <a:gd name="T7" fmla="*/ 345 h 781"/>
                <a:gd name="T8" fmla="*/ 150 w 683"/>
                <a:gd name="T9" fmla="*/ 409 h 781"/>
                <a:gd name="T10" fmla="*/ 259 w 683"/>
                <a:gd name="T11" fmla="*/ 531 h 781"/>
                <a:gd name="T12" fmla="*/ 543 w 683"/>
                <a:gd name="T13" fmla="*/ 699 h 781"/>
                <a:gd name="T14" fmla="*/ 595 w 683"/>
                <a:gd name="T15" fmla="*/ 718 h 781"/>
                <a:gd name="T16" fmla="*/ 639 w 683"/>
                <a:gd name="T17" fmla="*/ 728 h 781"/>
                <a:gd name="T18" fmla="*/ 681 w 683"/>
                <a:gd name="T19" fmla="*/ 736 h 781"/>
                <a:gd name="T20" fmla="*/ 714 w 683"/>
                <a:gd name="T21" fmla="*/ 768 h 781"/>
                <a:gd name="T22" fmla="*/ 703 w 683"/>
                <a:gd name="T23" fmla="*/ 823 h 781"/>
                <a:gd name="T24" fmla="*/ 662 w 683"/>
                <a:gd name="T25" fmla="*/ 803 h 781"/>
                <a:gd name="T26" fmla="*/ 532 w 683"/>
                <a:gd name="T27" fmla="*/ 773 h 781"/>
                <a:gd name="T28" fmla="*/ 329 w 683"/>
                <a:gd name="T29" fmla="*/ 701 h 781"/>
                <a:gd name="T30" fmla="*/ 196 w 683"/>
                <a:gd name="T31" fmla="*/ 554 h 781"/>
                <a:gd name="T32" fmla="*/ 180 w 683"/>
                <a:gd name="T33" fmla="*/ 536 h 781"/>
                <a:gd name="T34" fmla="*/ 60 w 683"/>
                <a:gd name="T35" fmla="*/ 326 h 781"/>
                <a:gd name="T36" fmla="*/ 7 w 683"/>
                <a:gd name="T37" fmla="*/ 176 h 781"/>
                <a:gd name="T38" fmla="*/ 12 w 683"/>
                <a:gd name="T39" fmla="*/ 137 h 781"/>
                <a:gd name="T40" fmla="*/ 84 w 683"/>
                <a:gd name="T41" fmla="*/ 13 h 781"/>
                <a:gd name="T42" fmla="*/ 125 w 683"/>
                <a:gd name="T43" fmla="*/ 5 h 781"/>
                <a:gd name="T44" fmla="*/ 82 w 683"/>
                <a:gd name="T45" fmla="*/ 8 h 781"/>
                <a:gd name="T46" fmla="*/ 1 w 683"/>
                <a:gd name="T47" fmla="*/ 136 h 781"/>
                <a:gd name="T48" fmla="*/ 1 w 683"/>
                <a:gd name="T49" fmla="*/ 177 h 781"/>
                <a:gd name="T50" fmla="*/ 50 w 683"/>
                <a:gd name="T51" fmla="*/ 330 h 781"/>
                <a:gd name="T52" fmla="*/ 151 w 683"/>
                <a:gd name="T53" fmla="*/ 516 h 781"/>
                <a:gd name="T54" fmla="*/ 169 w 683"/>
                <a:gd name="T55" fmla="*/ 543 h 781"/>
                <a:gd name="T56" fmla="*/ 186 w 683"/>
                <a:gd name="T57" fmla="*/ 561 h 781"/>
                <a:gd name="T58" fmla="*/ 531 w 683"/>
                <a:gd name="T59" fmla="*/ 778 h 781"/>
                <a:gd name="T60" fmla="*/ 660 w 683"/>
                <a:gd name="T61" fmla="*/ 815 h 781"/>
                <a:gd name="T62" fmla="*/ 702 w 683"/>
                <a:gd name="T63" fmla="*/ 828 h 781"/>
                <a:gd name="T64" fmla="*/ 719 w 683"/>
                <a:gd name="T65" fmla="*/ 798 h 781"/>
                <a:gd name="T66" fmla="*/ 711 w 683"/>
                <a:gd name="T67" fmla="*/ 735 h 781"/>
                <a:gd name="T68" fmla="*/ 683 w 683"/>
                <a:gd name="T69" fmla="*/ 725 h 781"/>
                <a:gd name="T70" fmla="*/ 598 w 683"/>
                <a:gd name="T71" fmla="*/ 713 h 781"/>
                <a:gd name="T72" fmla="*/ 544 w 683"/>
                <a:gd name="T73" fmla="*/ 693 h 781"/>
                <a:gd name="T74" fmla="*/ 390 w 683"/>
                <a:gd name="T75" fmla="*/ 629 h 781"/>
                <a:gd name="T76" fmla="*/ 159 w 683"/>
                <a:gd name="T77" fmla="*/ 402 h 781"/>
                <a:gd name="T78" fmla="*/ 136 w 683"/>
                <a:gd name="T79" fmla="*/ 369 h 781"/>
                <a:gd name="T80" fmla="*/ 111 w 683"/>
                <a:gd name="T81" fmla="*/ 339 h 781"/>
                <a:gd name="T82" fmla="*/ 46 w 683"/>
                <a:gd name="T83" fmla="*/ 179 h 781"/>
                <a:gd name="T84" fmla="*/ 73 w 683"/>
                <a:gd name="T85" fmla="*/ 119 h 781"/>
                <a:gd name="T86" fmla="*/ 139 w 683"/>
                <a:gd name="T87" fmla="*/ 99 h 7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83" h="781">
                  <a:moveTo>
                    <a:pt x="131" y="81"/>
                  </a:moveTo>
                  <a:cubicBezTo>
                    <a:pt x="129" y="81"/>
                    <a:pt x="127" y="81"/>
                    <a:pt x="125" y="81"/>
                  </a:cubicBezTo>
                  <a:cubicBezTo>
                    <a:pt x="115" y="81"/>
                    <a:pt x="106" y="82"/>
                    <a:pt x="98" y="84"/>
                  </a:cubicBezTo>
                  <a:cubicBezTo>
                    <a:pt x="83" y="88"/>
                    <a:pt x="71" y="95"/>
                    <a:pt x="62" y="105"/>
                  </a:cubicBezTo>
                  <a:cubicBezTo>
                    <a:pt x="53" y="115"/>
                    <a:pt x="46" y="127"/>
                    <a:pt x="42" y="140"/>
                  </a:cubicBezTo>
                  <a:cubicBezTo>
                    <a:pt x="40" y="149"/>
                    <a:pt x="38" y="158"/>
                    <a:pt x="38" y="168"/>
                  </a:cubicBezTo>
                  <a:cubicBezTo>
                    <a:pt x="38" y="168"/>
                    <a:pt x="38" y="168"/>
                    <a:pt x="38" y="168"/>
                  </a:cubicBezTo>
                  <a:cubicBezTo>
                    <a:pt x="38" y="168"/>
                    <a:pt x="38" y="168"/>
                    <a:pt x="38" y="168"/>
                  </a:cubicBezTo>
                  <a:cubicBezTo>
                    <a:pt x="39" y="208"/>
                    <a:pt x="53" y="247"/>
                    <a:pt x="73" y="285"/>
                  </a:cubicBezTo>
                  <a:cubicBezTo>
                    <a:pt x="80" y="298"/>
                    <a:pt x="88" y="311"/>
                    <a:pt x="96" y="324"/>
                  </a:cubicBezTo>
                  <a:cubicBezTo>
                    <a:pt x="96" y="324"/>
                    <a:pt x="96" y="324"/>
                    <a:pt x="96" y="324"/>
                  </a:cubicBezTo>
                  <a:cubicBezTo>
                    <a:pt x="96" y="324"/>
                    <a:pt x="96" y="324"/>
                    <a:pt x="96" y="324"/>
                  </a:cubicBezTo>
                  <a:cubicBezTo>
                    <a:pt x="103" y="334"/>
                    <a:pt x="111" y="344"/>
                    <a:pt x="118" y="354"/>
                  </a:cubicBezTo>
                  <a:cubicBezTo>
                    <a:pt x="126" y="364"/>
                    <a:pt x="134" y="375"/>
                    <a:pt x="141" y="385"/>
                  </a:cubicBezTo>
                  <a:cubicBezTo>
                    <a:pt x="141" y="385"/>
                    <a:pt x="141" y="385"/>
                    <a:pt x="141" y="385"/>
                  </a:cubicBezTo>
                  <a:cubicBezTo>
                    <a:pt x="141" y="385"/>
                    <a:pt x="141" y="385"/>
                    <a:pt x="141" y="385"/>
                  </a:cubicBezTo>
                  <a:cubicBezTo>
                    <a:pt x="166" y="418"/>
                    <a:pt x="193" y="449"/>
                    <a:pt x="222" y="478"/>
                  </a:cubicBezTo>
                  <a:cubicBezTo>
                    <a:pt x="229" y="486"/>
                    <a:pt x="237" y="493"/>
                    <a:pt x="244" y="500"/>
                  </a:cubicBezTo>
                  <a:cubicBezTo>
                    <a:pt x="280" y="533"/>
                    <a:pt x="316" y="571"/>
                    <a:pt x="359" y="602"/>
                  </a:cubicBezTo>
                  <a:cubicBezTo>
                    <a:pt x="402" y="632"/>
                    <a:pt x="450" y="656"/>
                    <a:pt x="510" y="663"/>
                  </a:cubicBezTo>
                  <a:cubicBezTo>
                    <a:pt x="511" y="658"/>
                    <a:pt x="511" y="658"/>
                    <a:pt x="511" y="658"/>
                  </a:cubicBezTo>
                  <a:cubicBezTo>
                    <a:pt x="509" y="663"/>
                    <a:pt x="509" y="663"/>
                    <a:pt x="509" y="663"/>
                  </a:cubicBezTo>
                  <a:cubicBezTo>
                    <a:pt x="518" y="665"/>
                    <a:pt x="527" y="668"/>
                    <a:pt x="535" y="670"/>
                  </a:cubicBezTo>
                  <a:cubicBezTo>
                    <a:pt x="544" y="672"/>
                    <a:pt x="552" y="674"/>
                    <a:pt x="560" y="676"/>
                  </a:cubicBezTo>
                  <a:cubicBezTo>
                    <a:pt x="561" y="677"/>
                    <a:pt x="561" y="677"/>
                    <a:pt x="561" y="677"/>
                  </a:cubicBezTo>
                  <a:cubicBezTo>
                    <a:pt x="561" y="677"/>
                    <a:pt x="561" y="677"/>
                    <a:pt x="561" y="677"/>
                  </a:cubicBezTo>
                  <a:cubicBezTo>
                    <a:pt x="574" y="680"/>
                    <a:pt x="587" y="682"/>
                    <a:pt x="601" y="685"/>
                  </a:cubicBezTo>
                  <a:cubicBezTo>
                    <a:pt x="614" y="688"/>
                    <a:pt x="628" y="690"/>
                    <a:pt x="641" y="693"/>
                  </a:cubicBezTo>
                  <a:cubicBezTo>
                    <a:pt x="642" y="687"/>
                    <a:pt x="642" y="687"/>
                    <a:pt x="642" y="687"/>
                  </a:cubicBezTo>
                  <a:cubicBezTo>
                    <a:pt x="641" y="693"/>
                    <a:pt x="641" y="693"/>
                    <a:pt x="641" y="693"/>
                  </a:cubicBezTo>
                  <a:cubicBezTo>
                    <a:pt x="654" y="695"/>
                    <a:pt x="661" y="700"/>
                    <a:pt x="666" y="705"/>
                  </a:cubicBezTo>
                  <a:cubicBezTo>
                    <a:pt x="668" y="707"/>
                    <a:pt x="669" y="710"/>
                    <a:pt x="670" y="713"/>
                  </a:cubicBezTo>
                  <a:cubicBezTo>
                    <a:pt x="671" y="716"/>
                    <a:pt x="672" y="719"/>
                    <a:pt x="672" y="723"/>
                  </a:cubicBezTo>
                  <a:cubicBezTo>
                    <a:pt x="672" y="730"/>
                    <a:pt x="670" y="738"/>
                    <a:pt x="667" y="747"/>
                  </a:cubicBezTo>
                  <a:cubicBezTo>
                    <a:pt x="664" y="755"/>
                    <a:pt x="660" y="764"/>
                    <a:pt x="656" y="772"/>
                  </a:cubicBezTo>
                  <a:cubicBezTo>
                    <a:pt x="661" y="774"/>
                    <a:pt x="661" y="774"/>
                    <a:pt x="661" y="774"/>
                  </a:cubicBezTo>
                  <a:cubicBezTo>
                    <a:pt x="663" y="769"/>
                    <a:pt x="663" y="769"/>
                    <a:pt x="663" y="769"/>
                  </a:cubicBezTo>
                  <a:cubicBezTo>
                    <a:pt x="650" y="764"/>
                    <a:pt x="637" y="760"/>
                    <a:pt x="624" y="756"/>
                  </a:cubicBezTo>
                  <a:cubicBezTo>
                    <a:pt x="623" y="756"/>
                    <a:pt x="623" y="756"/>
                    <a:pt x="623" y="756"/>
                  </a:cubicBezTo>
                  <a:cubicBezTo>
                    <a:pt x="623" y="756"/>
                    <a:pt x="623" y="756"/>
                    <a:pt x="623" y="756"/>
                  </a:cubicBezTo>
                  <a:cubicBezTo>
                    <a:pt x="596" y="750"/>
                    <a:pt x="569" y="744"/>
                    <a:pt x="542" y="737"/>
                  </a:cubicBezTo>
                  <a:cubicBezTo>
                    <a:pt x="528" y="734"/>
                    <a:pt x="515" y="730"/>
                    <a:pt x="501" y="727"/>
                  </a:cubicBezTo>
                  <a:cubicBezTo>
                    <a:pt x="501" y="727"/>
                    <a:pt x="501" y="727"/>
                    <a:pt x="501" y="727"/>
                  </a:cubicBezTo>
                  <a:cubicBezTo>
                    <a:pt x="501" y="727"/>
                    <a:pt x="501" y="727"/>
                    <a:pt x="501" y="727"/>
                  </a:cubicBezTo>
                  <a:cubicBezTo>
                    <a:pt x="426" y="719"/>
                    <a:pt x="362" y="694"/>
                    <a:pt x="310" y="659"/>
                  </a:cubicBezTo>
                  <a:cubicBezTo>
                    <a:pt x="257" y="623"/>
                    <a:pt x="215" y="576"/>
                    <a:pt x="184" y="522"/>
                  </a:cubicBezTo>
                  <a:cubicBezTo>
                    <a:pt x="184" y="522"/>
                    <a:pt x="184" y="522"/>
                    <a:pt x="184" y="522"/>
                  </a:cubicBezTo>
                  <a:cubicBezTo>
                    <a:pt x="184" y="521"/>
                    <a:pt x="184" y="521"/>
                    <a:pt x="184" y="521"/>
                  </a:cubicBezTo>
                  <a:cubicBezTo>
                    <a:pt x="179" y="515"/>
                    <a:pt x="174" y="509"/>
                    <a:pt x="169" y="503"/>
                  </a:cubicBezTo>
                  <a:cubicBezTo>
                    <a:pt x="165" y="507"/>
                    <a:pt x="165" y="507"/>
                    <a:pt x="165" y="507"/>
                  </a:cubicBezTo>
                  <a:cubicBezTo>
                    <a:pt x="169" y="504"/>
                    <a:pt x="169" y="504"/>
                    <a:pt x="169" y="504"/>
                  </a:cubicBezTo>
                  <a:cubicBezTo>
                    <a:pt x="163" y="496"/>
                    <a:pt x="157" y="488"/>
                    <a:pt x="152" y="480"/>
                  </a:cubicBezTo>
                  <a:cubicBezTo>
                    <a:pt x="112" y="424"/>
                    <a:pt x="81" y="364"/>
                    <a:pt x="57" y="307"/>
                  </a:cubicBezTo>
                  <a:cubicBezTo>
                    <a:pt x="57" y="307"/>
                    <a:pt x="57" y="307"/>
                    <a:pt x="57" y="307"/>
                  </a:cubicBezTo>
                  <a:cubicBezTo>
                    <a:pt x="52" y="295"/>
                    <a:pt x="48" y="283"/>
                    <a:pt x="43" y="271"/>
                  </a:cubicBezTo>
                  <a:cubicBezTo>
                    <a:pt x="30" y="236"/>
                    <a:pt x="20" y="200"/>
                    <a:pt x="12" y="165"/>
                  </a:cubicBezTo>
                  <a:cubicBezTo>
                    <a:pt x="7" y="166"/>
                    <a:pt x="7" y="166"/>
                    <a:pt x="7" y="166"/>
                  </a:cubicBezTo>
                  <a:cubicBezTo>
                    <a:pt x="12" y="166"/>
                    <a:pt x="12" y="166"/>
                    <a:pt x="12" y="166"/>
                  </a:cubicBezTo>
                  <a:cubicBezTo>
                    <a:pt x="12" y="158"/>
                    <a:pt x="11" y="150"/>
                    <a:pt x="11" y="142"/>
                  </a:cubicBezTo>
                  <a:cubicBezTo>
                    <a:pt x="11" y="137"/>
                    <a:pt x="11" y="132"/>
                    <a:pt x="12" y="128"/>
                  </a:cubicBezTo>
                  <a:cubicBezTo>
                    <a:pt x="13" y="103"/>
                    <a:pt x="19" y="81"/>
                    <a:pt x="30" y="63"/>
                  </a:cubicBezTo>
                  <a:cubicBezTo>
                    <a:pt x="41" y="44"/>
                    <a:pt x="58" y="29"/>
                    <a:pt x="81" y="18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90" y="15"/>
                    <a:pt x="101" y="12"/>
                    <a:pt x="113" y="11"/>
                  </a:cubicBezTo>
                  <a:cubicBezTo>
                    <a:pt x="116" y="11"/>
                    <a:pt x="118" y="8"/>
                    <a:pt x="118" y="5"/>
                  </a:cubicBezTo>
                  <a:cubicBezTo>
                    <a:pt x="118" y="2"/>
                    <a:pt x="115" y="0"/>
                    <a:pt x="112" y="0"/>
                  </a:cubicBezTo>
                  <a:cubicBezTo>
                    <a:pt x="99" y="1"/>
                    <a:pt x="87" y="4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51" y="20"/>
                    <a:pt x="33" y="37"/>
                    <a:pt x="21" y="57"/>
                  </a:cubicBezTo>
                  <a:cubicBezTo>
                    <a:pt x="8" y="77"/>
                    <a:pt x="2" y="101"/>
                    <a:pt x="1" y="127"/>
                  </a:cubicBezTo>
                  <a:cubicBezTo>
                    <a:pt x="0" y="132"/>
                    <a:pt x="0" y="137"/>
                    <a:pt x="0" y="142"/>
                  </a:cubicBezTo>
                  <a:cubicBezTo>
                    <a:pt x="0" y="150"/>
                    <a:pt x="0" y="158"/>
                    <a:pt x="1" y="167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9" y="203"/>
                    <a:pt x="20" y="239"/>
                    <a:pt x="33" y="275"/>
                  </a:cubicBezTo>
                  <a:cubicBezTo>
                    <a:pt x="37" y="287"/>
                    <a:pt x="42" y="299"/>
                    <a:pt x="47" y="311"/>
                  </a:cubicBezTo>
                  <a:cubicBezTo>
                    <a:pt x="47" y="311"/>
                    <a:pt x="47" y="311"/>
                    <a:pt x="47" y="311"/>
                  </a:cubicBezTo>
                  <a:cubicBezTo>
                    <a:pt x="47" y="311"/>
                    <a:pt x="47" y="311"/>
                    <a:pt x="47" y="311"/>
                  </a:cubicBezTo>
                  <a:cubicBezTo>
                    <a:pt x="71" y="369"/>
                    <a:pt x="102" y="429"/>
                    <a:pt x="142" y="486"/>
                  </a:cubicBezTo>
                  <a:cubicBezTo>
                    <a:pt x="148" y="495"/>
                    <a:pt x="154" y="503"/>
                    <a:pt x="160" y="511"/>
                  </a:cubicBezTo>
                  <a:cubicBezTo>
                    <a:pt x="160" y="511"/>
                    <a:pt x="160" y="511"/>
                    <a:pt x="160" y="511"/>
                  </a:cubicBezTo>
                  <a:cubicBezTo>
                    <a:pt x="160" y="511"/>
                    <a:pt x="160" y="511"/>
                    <a:pt x="160" y="511"/>
                  </a:cubicBezTo>
                  <a:cubicBezTo>
                    <a:pt x="165" y="516"/>
                    <a:pt x="170" y="522"/>
                    <a:pt x="175" y="528"/>
                  </a:cubicBezTo>
                  <a:cubicBezTo>
                    <a:pt x="179" y="525"/>
                    <a:pt x="179" y="525"/>
                    <a:pt x="179" y="525"/>
                  </a:cubicBezTo>
                  <a:cubicBezTo>
                    <a:pt x="174" y="528"/>
                    <a:pt x="174" y="528"/>
                    <a:pt x="174" y="528"/>
                  </a:cubicBezTo>
                  <a:cubicBezTo>
                    <a:pt x="206" y="583"/>
                    <a:pt x="249" y="631"/>
                    <a:pt x="303" y="668"/>
                  </a:cubicBezTo>
                  <a:cubicBezTo>
                    <a:pt x="358" y="705"/>
                    <a:pt x="423" y="730"/>
                    <a:pt x="499" y="738"/>
                  </a:cubicBezTo>
                  <a:cubicBezTo>
                    <a:pt x="500" y="732"/>
                    <a:pt x="500" y="732"/>
                    <a:pt x="500" y="732"/>
                  </a:cubicBezTo>
                  <a:cubicBezTo>
                    <a:pt x="498" y="738"/>
                    <a:pt x="498" y="738"/>
                    <a:pt x="498" y="738"/>
                  </a:cubicBezTo>
                  <a:cubicBezTo>
                    <a:pt x="512" y="741"/>
                    <a:pt x="526" y="745"/>
                    <a:pt x="539" y="748"/>
                  </a:cubicBezTo>
                  <a:cubicBezTo>
                    <a:pt x="566" y="755"/>
                    <a:pt x="594" y="761"/>
                    <a:pt x="621" y="767"/>
                  </a:cubicBezTo>
                  <a:cubicBezTo>
                    <a:pt x="622" y="761"/>
                    <a:pt x="622" y="761"/>
                    <a:pt x="622" y="761"/>
                  </a:cubicBezTo>
                  <a:cubicBezTo>
                    <a:pt x="620" y="767"/>
                    <a:pt x="620" y="767"/>
                    <a:pt x="620" y="767"/>
                  </a:cubicBezTo>
                  <a:cubicBezTo>
                    <a:pt x="634" y="771"/>
                    <a:pt x="647" y="775"/>
                    <a:pt x="660" y="779"/>
                  </a:cubicBezTo>
                  <a:cubicBezTo>
                    <a:pt x="664" y="781"/>
                    <a:pt x="664" y="781"/>
                    <a:pt x="664" y="781"/>
                  </a:cubicBezTo>
                  <a:cubicBezTo>
                    <a:pt x="667" y="776"/>
                    <a:pt x="667" y="776"/>
                    <a:pt x="667" y="776"/>
                  </a:cubicBezTo>
                  <a:cubicBezTo>
                    <a:pt x="670" y="769"/>
                    <a:pt x="674" y="760"/>
                    <a:pt x="677" y="751"/>
                  </a:cubicBezTo>
                  <a:cubicBezTo>
                    <a:pt x="681" y="742"/>
                    <a:pt x="683" y="732"/>
                    <a:pt x="683" y="723"/>
                  </a:cubicBezTo>
                  <a:cubicBezTo>
                    <a:pt x="683" y="718"/>
                    <a:pt x="683" y="714"/>
                    <a:pt x="681" y="709"/>
                  </a:cubicBezTo>
                  <a:cubicBezTo>
                    <a:pt x="679" y="703"/>
                    <a:pt x="675" y="697"/>
                    <a:pt x="669" y="692"/>
                  </a:cubicBezTo>
                  <a:cubicBezTo>
                    <a:pt x="662" y="687"/>
                    <a:pt x="654" y="684"/>
                    <a:pt x="644" y="682"/>
                  </a:cubicBezTo>
                  <a:cubicBezTo>
                    <a:pt x="643" y="682"/>
                    <a:pt x="643" y="682"/>
                    <a:pt x="643" y="682"/>
                  </a:cubicBezTo>
                  <a:cubicBezTo>
                    <a:pt x="643" y="682"/>
                    <a:pt x="643" y="682"/>
                    <a:pt x="643" y="682"/>
                  </a:cubicBezTo>
                  <a:cubicBezTo>
                    <a:pt x="630" y="679"/>
                    <a:pt x="616" y="677"/>
                    <a:pt x="603" y="674"/>
                  </a:cubicBezTo>
                  <a:cubicBezTo>
                    <a:pt x="589" y="671"/>
                    <a:pt x="576" y="669"/>
                    <a:pt x="563" y="666"/>
                  </a:cubicBezTo>
                  <a:cubicBezTo>
                    <a:pt x="562" y="671"/>
                    <a:pt x="562" y="671"/>
                    <a:pt x="562" y="671"/>
                  </a:cubicBezTo>
                  <a:cubicBezTo>
                    <a:pt x="563" y="666"/>
                    <a:pt x="563" y="666"/>
                    <a:pt x="563" y="666"/>
                  </a:cubicBezTo>
                  <a:cubicBezTo>
                    <a:pt x="555" y="663"/>
                    <a:pt x="547" y="661"/>
                    <a:pt x="538" y="659"/>
                  </a:cubicBezTo>
                  <a:cubicBezTo>
                    <a:pt x="529" y="657"/>
                    <a:pt x="521" y="654"/>
                    <a:pt x="512" y="652"/>
                  </a:cubicBezTo>
                  <a:cubicBezTo>
                    <a:pt x="512" y="652"/>
                    <a:pt x="512" y="652"/>
                    <a:pt x="512" y="652"/>
                  </a:cubicBezTo>
                  <a:cubicBezTo>
                    <a:pt x="512" y="652"/>
                    <a:pt x="512" y="652"/>
                    <a:pt x="512" y="652"/>
                  </a:cubicBezTo>
                  <a:cubicBezTo>
                    <a:pt x="454" y="645"/>
                    <a:pt x="407" y="622"/>
                    <a:pt x="366" y="592"/>
                  </a:cubicBezTo>
                  <a:cubicBezTo>
                    <a:pt x="324" y="562"/>
                    <a:pt x="288" y="525"/>
                    <a:pt x="252" y="492"/>
                  </a:cubicBezTo>
                  <a:cubicBezTo>
                    <a:pt x="245" y="485"/>
                    <a:pt x="237" y="478"/>
                    <a:pt x="230" y="470"/>
                  </a:cubicBezTo>
                  <a:cubicBezTo>
                    <a:pt x="201" y="441"/>
                    <a:pt x="175" y="410"/>
                    <a:pt x="150" y="378"/>
                  </a:cubicBezTo>
                  <a:cubicBezTo>
                    <a:pt x="150" y="378"/>
                    <a:pt x="150" y="378"/>
                    <a:pt x="150" y="378"/>
                  </a:cubicBezTo>
                  <a:cubicBezTo>
                    <a:pt x="150" y="378"/>
                    <a:pt x="150" y="378"/>
                    <a:pt x="150" y="378"/>
                  </a:cubicBezTo>
                  <a:cubicBezTo>
                    <a:pt x="143" y="368"/>
                    <a:pt x="135" y="358"/>
                    <a:pt x="127" y="348"/>
                  </a:cubicBezTo>
                  <a:cubicBezTo>
                    <a:pt x="120" y="337"/>
                    <a:pt x="113" y="327"/>
                    <a:pt x="105" y="317"/>
                  </a:cubicBezTo>
                  <a:cubicBezTo>
                    <a:pt x="101" y="321"/>
                    <a:pt x="101" y="321"/>
                    <a:pt x="101" y="321"/>
                  </a:cubicBezTo>
                  <a:cubicBezTo>
                    <a:pt x="105" y="318"/>
                    <a:pt x="105" y="318"/>
                    <a:pt x="105" y="318"/>
                  </a:cubicBezTo>
                  <a:cubicBezTo>
                    <a:pt x="97" y="305"/>
                    <a:pt x="90" y="293"/>
                    <a:pt x="83" y="280"/>
                  </a:cubicBezTo>
                  <a:cubicBezTo>
                    <a:pt x="63" y="242"/>
                    <a:pt x="50" y="205"/>
                    <a:pt x="49" y="168"/>
                  </a:cubicBezTo>
                  <a:cubicBezTo>
                    <a:pt x="43" y="168"/>
                    <a:pt x="43" y="168"/>
                    <a:pt x="43" y="168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49" y="159"/>
                    <a:pt x="51" y="151"/>
                    <a:pt x="53" y="143"/>
                  </a:cubicBezTo>
                  <a:cubicBezTo>
                    <a:pt x="57" y="131"/>
                    <a:pt x="62" y="121"/>
                    <a:pt x="70" y="113"/>
                  </a:cubicBezTo>
                  <a:cubicBezTo>
                    <a:pt x="78" y="105"/>
                    <a:pt x="88" y="99"/>
                    <a:pt x="101" y="95"/>
                  </a:cubicBezTo>
                  <a:cubicBezTo>
                    <a:pt x="108" y="94"/>
                    <a:pt x="116" y="93"/>
                    <a:pt x="125" y="93"/>
                  </a:cubicBezTo>
                  <a:cubicBezTo>
                    <a:pt x="127" y="93"/>
                    <a:pt x="129" y="93"/>
                    <a:pt x="130" y="93"/>
                  </a:cubicBezTo>
                  <a:cubicBezTo>
                    <a:pt x="134" y="93"/>
                    <a:pt x="136" y="90"/>
                    <a:pt x="136" y="87"/>
                  </a:cubicBezTo>
                  <a:cubicBezTo>
                    <a:pt x="136" y="84"/>
                    <a:pt x="134" y="82"/>
                    <a:pt x="131" y="8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5" name="Freeform 18">
              <a:extLst>
                <a:ext uri="{FF2B5EF4-FFF2-40B4-BE49-F238E27FC236}">
                  <a16:creationId xmlns:a16="http://schemas.microsoft.com/office/drawing/2014/main" id="{58B2E2F3-126F-4D57-B04C-DBA2F1EA6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1147"/>
              <a:ext cx="642" cy="791"/>
            </a:xfrm>
            <a:custGeom>
              <a:avLst/>
              <a:gdLst>
                <a:gd name="T0" fmla="*/ 136 w 628"/>
                <a:gd name="T1" fmla="*/ 81 h 775"/>
                <a:gd name="T2" fmla="*/ 61 w 628"/>
                <a:gd name="T3" fmla="*/ 161 h 775"/>
                <a:gd name="T4" fmla="*/ 55 w 628"/>
                <a:gd name="T5" fmla="*/ 201 h 775"/>
                <a:gd name="T6" fmla="*/ 55 w 628"/>
                <a:gd name="T7" fmla="*/ 230 h 775"/>
                <a:gd name="T8" fmla="*/ 60 w 628"/>
                <a:gd name="T9" fmla="*/ 259 h 775"/>
                <a:gd name="T10" fmla="*/ 251 w 628"/>
                <a:gd name="T11" fmla="*/ 521 h 775"/>
                <a:gd name="T12" fmla="*/ 282 w 628"/>
                <a:gd name="T13" fmla="*/ 546 h 775"/>
                <a:gd name="T14" fmla="*/ 522 w 628"/>
                <a:gd name="T15" fmla="*/ 680 h 775"/>
                <a:gd name="T16" fmla="*/ 555 w 628"/>
                <a:gd name="T17" fmla="*/ 694 h 775"/>
                <a:gd name="T18" fmla="*/ 616 w 628"/>
                <a:gd name="T19" fmla="*/ 722 h 775"/>
                <a:gd name="T20" fmla="*/ 640 w 628"/>
                <a:gd name="T21" fmla="*/ 736 h 775"/>
                <a:gd name="T22" fmla="*/ 638 w 628"/>
                <a:gd name="T23" fmla="*/ 824 h 775"/>
                <a:gd name="T24" fmla="*/ 506 w 628"/>
                <a:gd name="T25" fmla="*/ 762 h 775"/>
                <a:gd name="T26" fmla="*/ 473 w 628"/>
                <a:gd name="T27" fmla="*/ 745 h 775"/>
                <a:gd name="T28" fmla="*/ 433 w 628"/>
                <a:gd name="T29" fmla="*/ 725 h 775"/>
                <a:gd name="T30" fmla="*/ 395 w 628"/>
                <a:gd name="T31" fmla="*/ 705 h 775"/>
                <a:gd name="T32" fmla="*/ 163 w 628"/>
                <a:gd name="T33" fmla="*/ 533 h 775"/>
                <a:gd name="T34" fmla="*/ 138 w 628"/>
                <a:gd name="T35" fmla="*/ 502 h 775"/>
                <a:gd name="T36" fmla="*/ 22 w 628"/>
                <a:gd name="T37" fmla="*/ 293 h 775"/>
                <a:gd name="T38" fmla="*/ 12 w 628"/>
                <a:gd name="T39" fmla="*/ 257 h 775"/>
                <a:gd name="T40" fmla="*/ 0 w 628"/>
                <a:gd name="T41" fmla="*/ 188 h 775"/>
                <a:gd name="T42" fmla="*/ 4 w 628"/>
                <a:gd name="T43" fmla="*/ 150 h 775"/>
                <a:gd name="T44" fmla="*/ 103 w 628"/>
                <a:gd name="T45" fmla="*/ 12 h 775"/>
                <a:gd name="T46" fmla="*/ 129 w 628"/>
                <a:gd name="T47" fmla="*/ 0 h 77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28" h="775">
                  <a:moveTo>
                    <a:pt x="127" y="75"/>
                  </a:moveTo>
                  <a:cubicBezTo>
                    <a:pt x="91" y="89"/>
                    <a:pt x="69" y="117"/>
                    <a:pt x="58" y="152"/>
                  </a:cubicBezTo>
                  <a:cubicBezTo>
                    <a:pt x="55" y="163"/>
                    <a:pt x="53" y="176"/>
                    <a:pt x="52" y="189"/>
                  </a:cubicBezTo>
                  <a:cubicBezTo>
                    <a:pt x="51" y="198"/>
                    <a:pt x="51" y="207"/>
                    <a:pt x="52" y="216"/>
                  </a:cubicBezTo>
                  <a:cubicBezTo>
                    <a:pt x="53" y="225"/>
                    <a:pt x="55" y="235"/>
                    <a:pt x="57" y="244"/>
                  </a:cubicBezTo>
                  <a:cubicBezTo>
                    <a:pt x="83" y="338"/>
                    <a:pt x="152" y="419"/>
                    <a:pt x="236" y="490"/>
                  </a:cubicBezTo>
                  <a:cubicBezTo>
                    <a:pt x="245" y="498"/>
                    <a:pt x="254" y="506"/>
                    <a:pt x="264" y="513"/>
                  </a:cubicBezTo>
                  <a:cubicBezTo>
                    <a:pt x="330" y="564"/>
                    <a:pt x="408" y="605"/>
                    <a:pt x="489" y="640"/>
                  </a:cubicBezTo>
                  <a:cubicBezTo>
                    <a:pt x="499" y="645"/>
                    <a:pt x="509" y="649"/>
                    <a:pt x="519" y="653"/>
                  </a:cubicBezTo>
                  <a:cubicBezTo>
                    <a:pt x="539" y="662"/>
                    <a:pt x="559" y="670"/>
                    <a:pt x="577" y="679"/>
                  </a:cubicBezTo>
                  <a:cubicBezTo>
                    <a:pt x="585" y="683"/>
                    <a:pt x="592" y="688"/>
                    <a:pt x="599" y="692"/>
                  </a:cubicBezTo>
                  <a:cubicBezTo>
                    <a:pt x="628" y="713"/>
                    <a:pt x="606" y="745"/>
                    <a:pt x="597" y="775"/>
                  </a:cubicBezTo>
                  <a:cubicBezTo>
                    <a:pt x="552" y="760"/>
                    <a:pt x="513" y="739"/>
                    <a:pt x="473" y="717"/>
                  </a:cubicBezTo>
                  <a:cubicBezTo>
                    <a:pt x="463" y="712"/>
                    <a:pt x="453" y="706"/>
                    <a:pt x="443" y="701"/>
                  </a:cubicBezTo>
                  <a:cubicBezTo>
                    <a:pt x="431" y="694"/>
                    <a:pt x="418" y="688"/>
                    <a:pt x="406" y="682"/>
                  </a:cubicBezTo>
                  <a:cubicBezTo>
                    <a:pt x="394" y="676"/>
                    <a:pt x="382" y="669"/>
                    <a:pt x="370" y="663"/>
                  </a:cubicBezTo>
                  <a:cubicBezTo>
                    <a:pt x="291" y="618"/>
                    <a:pt x="208" y="569"/>
                    <a:pt x="153" y="501"/>
                  </a:cubicBezTo>
                  <a:cubicBezTo>
                    <a:pt x="144" y="492"/>
                    <a:pt x="137" y="482"/>
                    <a:pt x="129" y="472"/>
                  </a:cubicBezTo>
                  <a:cubicBezTo>
                    <a:pt x="81" y="410"/>
                    <a:pt x="53" y="343"/>
                    <a:pt x="22" y="275"/>
                  </a:cubicBezTo>
                  <a:cubicBezTo>
                    <a:pt x="18" y="264"/>
                    <a:pt x="15" y="253"/>
                    <a:pt x="12" y="242"/>
                  </a:cubicBezTo>
                  <a:cubicBezTo>
                    <a:pt x="5" y="220"/>
                    <a:pt x="1" y="197"/>
                    <a:pt x="0" y="176"/>
                  </a:cubicBezTo>
                  <a:cubicBezTo>
                    <a:pt x="0" y="164"/>
                    <a:pt x="2" y="152"/>
                    <a:pt x="4" y="141"/>
                  </a:cubicBezTo>
                  <a:cubicBezTo>
                    <a:pt x="14" y="85"/>
                    <a:pt x="47" y="38"/>
                    <a:pt x="97" y="12"/>
                  </a:cubicBezTo>
                  <a:cubicBezTo>
                    <a:pt x="104" y="8"/>
                    <a:pt x="112" y="4"/>
                    <a:pt x="120" y="0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6" name="Freeform 19">
              <a:extLst>
                <a:ext uri="{FF2B5EF4-FFF2-40B4-BE49-F238E27FC236}">
                  <a16:creationId xmlns:a16="http://schemas.microsoft.com/office/drawing/2014/main" id="{E44FEBB2-0047-45D7-BC2E-AFF1629886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" y="1192"/>
              <a:ext cx="616" cy="741"/>
            </a:xfrm>
            <a:custGeom>
              <a:avLst/>
              <a:gdLst>
                <a:gd name="T0" fmla="*/ 137 w 603"/>
                <a:gd name="T1" fmla="*/ 0 h 726"/>
                <a:gd name="T2" fmla="*/ 50 w 603"/>
                <a:gd name="T3" fmla="*/ 108 h 726"/>
                <a:gd name="T4" fmla="*/ 147 w 603"/>
                <a:gd name="T5" fmla="*/ 29 h 726"/>
                <a:gd name="T6" fmla="*/ 643 w 603"/>
                <a:gd name="T7" fmla="*/ 742 h 726"/>
                <a:gd name="T8" fmla="*/ 530 w 603"/>
                <a:gd name="T9" fmla="*/ 700 h 726"/>
                <a:gd name="T10" fmla="*/ 495 w 603"/>
                <a:gd name="T11" fmla="*/ 680 h 726"/>
                <a:gd name="T12" fmla="*/ 463 w 603"/>
                <a:gd name="T13" fmla="*/ 661 h 726"/>
                <a:gd name="T14" fmla="*/ 202 w 603"/>
                <a:gd name="T15" fmla="*/ 498 h 726"/>
                <a:gd name="T16" fmla="*/ 178 w 603"/>
                <a:gd name="T17" fmla="*/ 465 h 726"/>
                <a:gd name="T18" fmla="*/ 35 w 603"/>
                <a:gd name="T19" fmla="*/ 221 h 726"/>
                <a:gd name="T20" fmla="*/ 23 w 603"/>
                <a:gd name="T21" fmla="*/ 193 h 726"/>
                <a:gd name="T22" fmla="*/ 6 w 603"/>
                <a:gd name="T23" fmla="*/ 134 h 726"/>
                <a:gd name="T24" fmla="*/ 5 w 603"/>
                <a:gd name="T25" fmla="*/ 99 h 726"/>
                <a:gd name="T26" fmla="*/ 2 w 603"/>
                <a:gd name="T27" fmla="*/ 134 h 726"/>
                <a:gd name="T28" fmla="*/ 15 w 603"/>
                <a:gd name="T29" fmla="*/ 205 h 726"/>
                <a:gd name="T30" fmla="*/ 28 w 603"/>
                <a:gd name="T31" fmla="*/ 243 h 726"/>
                <a:gd name="T32" fmla="*/ 138 w 603"/>
                <a:gd name="T33" fmla="*/ 455 h 726"/>
                <a:gd name="T34" fmla="*/ 162 w 603"/>
                <a:gd name="T35" fmla="*/ 485 h 726"/>
                <a:gd name="T36" fmla="*/ 394 w 603"/>
                <a:gd name="T37" fmla="*/ 659 h 726"/>
                <a:gd name="T38" fmla="*/ 434 w 603"/>
                <a:gd name="T39" fmla="*/ 678 h 726"/>
                <a:gd name="T40" fmla="*/ 475 w 603"/>
                <a:gd name="T41" fmla="*/ 696 h 726"/>
                <a:gd name="T42" fmla="*/ 505 w 603"/>
                <a:gd name="T43" fmla="*/ 714 h 726"/>
                <a:gd name="T44" fmla="*/ 639 w 603"/>
                <a:gd name="T45" fmla="*/ 772 h 726"/>
                <a:gd name="T46" fmla="*/ 643 w 603"/>
                <a:gd name="T47" fmla="*/ 74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3" h="726">
                  <a:moveTo>
                    <a:pt x="128" y="0"/>
                  </a:moveTo>
                  <a:cubicBezTo>
                    <a:pt x="97" y="28"/>
                    <a:pt x="51" y="53"/>
                    <a:pt x="47" y="102"/>
                  </a:cubicBezTo>
                  <a:cubicBezTo>
                    <a:pt x="75" y="77"/>
                    <a:pt x="104" y="49"/>
                    <a:pt x="138" y="26"/>
                  </a:cubicBezTo>
                  <a:moveTo>
                    <a:pt x="603" y="698"/>
                  </a:moveTo>
                  <a:cubicBezTo>
                    <a:pt x="562" y="692"/>
                    <a:pt x="528" y="676"/>
                    <a:pt x="497" y="658"/>
                  </a:cubicBezTo>
                  <a:cubicBezTo>
                    <a:pt x="486" y="653"/>
                    <a:pt x="476" y="646"/>
                    <a:pt x="465" y="640"/>
                  </a:cubicBezTo>
                  <a:cubicBezTo>
                    <a:pt x="455" y="634"/>
                    <a:pt x="445" y="628"/>
                    <a:pt x="434" y="622"/>
                  </a:cubicBezTo>
                  <a:cubicBezTo>
                    <a:pt x="350" y="575"/>
                    <a:pt x="253" y="534"/>
                    <a:pt x="190" y="468"/>
                  </a:cubicBezTo>
                  <a:cubicBezTo>
                    <a:pt x="181" y="459"/>
                    <a:pt x="173" y="449"/>
                    <a:pt x="166" y="438"/>
                  </a:cubicBezTo>
                  <a:cubicBezTo>
                    <a:pt x="97" y="373"/>
                    <a:pt x="57" y="293"/>
                    <a:pt x="32" y="209"/>
                  </a:cubicBezTo>
                  <a:cubicBezTo>
                    <a:pt x="29" y="200"/>
                    <a:pt x="26" y="191"/>
                    <a:pt x="23" y="181"/>
                  </a:cubicBezTo>
                  <a:cubicBezTo>
                    <a:pt x="17" y="162"/>
                    <a:pt x="11" y="144"/>
                    <a:pt x="6" y="125"/>
                  </a:cubicBezTo>
                  <a:cubicBezTo>
                    <a:pt x="3" y="114"/>
                    <a:pt x="9" y="104"/>
                    <a:pt x="5" y="93"/>
                  </a:cubicBezTo>
                  <a:cubicBezTo>
                    <a:pt x="8" y="104"/>
                    <a:pt x="0" y="114"/>
                    <a:pt x="2" y="125"/>
                  </a:cubicBezTo>
                  <a:cubicBezTo>
                    <a:pt x="5" y="148"/>
                    <a:pt x="9" y="170"/>
                    <a:pt x="15" y="193"/>
                  </a:cubicBezTo>
                  <a:cubicBezTo>
                    <a:pt x="18" y="205"/>
                    <a:pt x="21" y="216"/>
                    <a:pt x="25" y="228"/>
                  </a:cubicBezTo>
                  <a:cubicBezTo>
                    <a:pt x="48" y="299"/>
                    <a:pt x="81" y="366"/>
                    <a:pt x="129" y="428"/>
                  </a:cubicBezTo>
                  <a:cubicBezTo>
                    <a:pt x="137" y="438"/>
                    <a:pt x="144" y="447"/>
                    <a:pt x="153" y="456"/>
                  </a:cubicBezTo>
                  <a:cubicBezTo>
                    <a:pt x="212" y="522"/>
                    <a:pt x="283" y="580"/>
                    <a:pt x="370" y="620"/>
                  </a:cubicBezTo>
                  <a:cubicBezTo>
                    <a:pt x="382" y="626"/>
                    <a:pt x="394" y="632"/>
                    <a:pt x="407" y="638"/>
                  </a:cubicBezTo>
                  <a:cubicBezTo>
                    <a:pt x="419" y="643"/>
                    <a:pt x="432" y="649"/>
                    <a:pt x="445" y="654"/>
                  </a:cubicBezTo>
                  <a:cubicBezTo>
                    <a:pt x="455" y="660"/>
                    <a:pt x="465" y="666"/>
                    <a:pt x="474" y="672"/>
                  </a:cubicBezTo>
                  <a:cubicBezTo>
                    <a:pt x="513" y="696"/>
                    <a:pt x="550" y="721"/>
                    <a:pt x="600" y="726"/>
                  </a:cubicBezTo>
                  <a:cubicBezTo>
                    <a:pt x="603" y="719"/>
                    <a:pt x="603" y="708"/>
                    <a:pt x="603" y="698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7" name="Freeform 20">
              <a:extLst>
                <a:ext uri="{FF2B5EF4-FFF2-40B4-BE49-F238E27FC236}">
                  <a16:creationId xmlns:a16="http://schemas.microsoft.com/office/drawing/2014/main" id="{320FCBEF-0F67-4424-AAEB-657F7AD8A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41"/>
              <a:ext cx="639" cy="804"/>
            </a:xfrm>
            <a:custGeom>
              <a:avLst/>
              <a:gdLst>
                <a:gd name="T0" fmla="*/ 82 w 625"/>
                <a:gd name="T1" fmla="*/ 123 h 788"/>
                <a:gd name="T2" fmla="*/ 54 w 625"/>
                <a:gd name="T3" fmla="*/ 216 h 788"/>
                <a:gd name="T4" fmla="*/ 55 w 625"/>
                <a:gd name="T5" fmla="*/ 237 h 788"/>
                <a:gd name="T6" fmla="*/ 60 w 625"/>
                <a:gd name="T7" fmla="*/ 264 h 788"/>
                <a:gd name="T8" fmla="*/ 60 w 625"/>
                <a:gd name="T9" fmla="*/ 264 h 788"/>
                <a:gd name="T10" fmla="*/ 254 w 625"/>
                <a:gd name="T11" fmla="*/ 532 h 788"/>
                <a:gd name="T12" fmla="*/ 254 w 625"/>
                <a:gd name="T13" fmla="*/ 532 h 788"/>
                <a:gd name="T14" fmla="*/ 284 w 625"/>
                <a:gd name="T15" fmla="*/ 556 h 788"/>
                <a:gd name="T16" fmla="*/ 529 w 625"/>
                <a:gd name="T17" fmla="*/ 686 h 788"/>
                <a:gd name="T18" fmla="*/ 559 w 625"/>
                <a:gd name="T19" fmla="*/ 707 h 788"/>
                <a:gd name="T20" fmla="*/ 623 w 625"/>
                <a:gd name="T21" fmla="*/ 727 h 788"/>
                <a:gd name="T22" fmla="*/ 643 w 625"/>
                <a:gd name="T23" fmla="*/ 747 h 788"/>
                <a:gd name="T24" fmla="*/ 643 w 625"/>
                <a:gd name="T25" fmla="*/ 747 h 788"/>
                <a:gd name="T26" fmla="*/ 656 w 625"/>
                <a:gd name="T27" fmla="*/ 770 h 788"/>
                <a:gd name="T28" fmla="*/ 638 w 625"/>
                <a:gd name="T29" fmla="*/ 827 h 788"/>
                <a:gd name="T30" fmla="*/ 646 w 625"/>
                <a:gd name="T31" fmla="*/ 824 h 788"/>
                <a:gd name="T32" fmla="*/ 482 w 625"/>
                <a:gd name="T33" fmla="*/ 746 h 788"/>
                <a:gd name="T34" fmla="*/ 482 w 625"/>
                <a:gd name="T35" fmla="*/ 746 h 788"/>
                <a:gd name="T36" fmla="*/ 405 w 625"/>
                <a:gd name="T37" fmla="*/ 705 h 788"/>
                <a:gd name="T38" fmla="*/ 405 w 625"/>
                <a:gd name="T39" fmla="*/ 705 h 788"/>
                <a:gd name="T40" fmla="*/ 175 w 625"/>
                <a:gd name="T41" fmla="*/ 534 h 788"/>
                <a:gd name="T42" fmla="*/ 149 w 625"/>
                <a:gd name="T43" fmla="*/ 505 h 788"/>
                <a:gd name="T44" fmla="*/ 149 w 625"/>
                <a:gd name="T45" fmla="*/ 504 h 788"/>
                <a:gd name="T46" fmla="*/ 31 w 625"/>
                <a:gd name="T47" fmla="*/ 299 h 788"/>
                <a:gd name="T48" fmla="*/ 26 w 625"/>
                <a:gd name="T49" fmla="*/ 261 h 788"/>
                <a:gd name="T50" fmla="*/ 6 w 625"/>
                <a:gd name="T51" fmla="*/ 194 h 788"/>
                <a:gd name="T52" fmla="*/ 15 w 625"/>
                <a:gd name="T53" fmla="*/ 157 h 788"/>
                <a:gd name="T54" fmla="*/ 111 w 625"/>
                <a:gd name="T55" fmla="*/ 23 h 788"/>
                <a:gd name="T56" fmla="*/ 137 w 625"/>
                <a:gd name="T57" fmla="*/ 12 h 788"/>
                <a:gd name="T58" fmla="*/ 132 w 625"/>
                <a:gd name="T59" fmla="*/ 1 h 788"/>
                <a:gd name="T60" fmla="*/ 109 w 625"/>
                <a:gd name="T61" fmla="*/ 18 h 788"/>
                <a:gd name="T62" fmla="*/ 4 w 625"/>
                <a:gd name="T63" fmla="*/ 155 h 788"/>
                <a:gd name="T64" fmla="*/ 0 w 625"/>
                <a:gd name="T65" fmla="*/ 194 h 788"/>
                <a:gd name="T66" fmla="*/ 12 w 625"/>
                <a:gd name="T67" fmla="*/ 264 h 788"/>
                <a:gd name="T68" fmla="*/ 26 w 625"/>
                <a:gd name="T69" fmla="*/ 301 h 788"/>
                <a:gd name="T70" fmla="*/ 140 w 625"/>
                <a:gd name="T71" fmla="*/ 511 h 788"/>
                <a:gd name="T72" fmla="*/ 140 w 625"/>
                <a:gd name="T73" fmla="*/ 511 h 788"/>
                <a:gd name="T74" fmla="*/ 171 w 625"/>
                <a:gd name="T75" fmla="*/ 538 h 788"/>
                <a:gd name="T76" fmla="*/ 400 w 625"/>
                <a:gd name="T77" fmla="*/ 716 h 788"/>
                <a:gd name="T78" fmla="*/ 400 w 625"/>
                <a:gd name="T79" fmla="*/ 716 h 788"/>
                <a:gd name="T80" fmla="*/ 476 w 625"/>
                <a:gd name="T81" fmla="*/ 756 h 788"/>
                <a:gd name="T82" fmla="*/ 476 w 625"/>
                <a:gd name="T83" fmla="*/ 756 h 788"/>
                <a:gd name="T84" fmla="*/ 642 w 625"/>
                <a:gd name="T85" fmla="*/ 835 h 788"/>
                <a:gd name="T86" fmla="*/ 650 w 625"/>
                <a:gd name="T87" fmla="*/ 832 h 788"/>
                <a:gd name="T88" fmla="*/ 668 w 625"/>
                <a:gd name="T89" fmla="*/ 770 h 788"/>
                <a:gd name="T90" fmla="*/ 650 w 625"/>
                <a:gd name="T91" fmla="*/ 737 h 788"/>
                <a:gd name="T92" fmla="*/ 650 w 625"/>
                <a:gd name="T93" fmla="*/ 736 h 788"/>
                <a:gd name="T94" fmla="*/ 626 w 625"/>
                <a:gd name="T95" fmla="*/ 722 h 788"/>
                <a:gd name="T96" fmla="*/ 563 w 625"/>
                <a:gd name="T97" fmla="*/ 695 h 788"/>
                <a:gd name="T98" fmla="*/ 531 w 625"/>
                <a:gd name="T99" fmla="*/ 681 h 788"/>
                <a:gd name="T100" fmla="*/ 291 w 625"/>
                <a:gd name="T101" fmla="*/ 547 h 788"/>
                <a:gd name="T102" fmla="*/ 264 w 625"/>
                <a:gd name="T103" fmla="*/ 522 h 788"/>
                <a:gd name="T104" fmla="*/ 264 w 625"/>
                <a:gd name="T105" fmla="*/ 522 h 788"/>
                <a:gd name="T106" fmla="*/ 74 w 625"/>
                <a:gd name="T107" fmla="*/ 261 h 788"/>
                <a:gd name="T108" fmla="*/ 74 w 625"/>
                <a:gd name="T109" fmla="*/ 261 h 788"/>
                <a:gd name="T110" fmla="*/ 61 w 625"/>
                <a:gd name="T111" fmla="*/ 237 h 788"/>
                <a:gd name="T112" fmla="*/ 65 w 625"/>
                <a:gd name="T113" fmla="*/ 216 h 788"/>
                <a:gd name="T114" fmla="*/ 91 w 625"/>
                <a:gd name="T115" fmla="*/ 133 h 788"/>
                <a:gd name="T116" fmla="*/ 152 w 625"/>
                <a:gd name="T117" fmla="*/ 83 h 7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25" h="788">
                  <a:moveTo>
                    <a:pt x="136" y="74"/>
                  </a:moveTo>
                  <a:cubicBezTo>
                    <a:pt x="110" y="82"/>
                    <a:pt x="90" y="97"/>
                    <a:pt x="76" y="117"/>
                  </a:cubicBezTo>
                  <a:cubicBezTo>
                    <a:pt x="62" y="137"/>
                    <a:pt x="54" y="162"/>
                    <a:pt x="52" y="189"/>
                  </a:cubicBezTo>
                  <a:cubicBezTo>
                    <a:pt x="51" y="194"/>
                    <a:pt x="51" y="199"/>
                    <a:pt x="51" y="204"/>
                  </a:cubicBezTo>
                  <a:cubicBezTo>
                    <a:pt x="51" y="210"/>
                    <a:pt x="51" y="216"/>
                    <a:pt x="52" y="222"/>
                  </a:cubicBezTo>
                  <a:cubicBezTo>
                    <a:pt x="52" y="222"/>
                    <a:pt x="52" y="222"/>
                    <a:pt x="52" y="222"/>
                  </a:cubicBezTo>
                  <a:cubicBezTo>
                    <a:pt x="52" y="223"/>
                    <a:pt x="52" y="223"/>
                    <a:pt x="52" y="223"/>
                  </a:cubicBezTo>
                  <a:cubicBezTo>
                    <a:pt x="53" y="231"/>
                    <a:pt x="55" y="240"/>
                    <a:pt x="57" y="249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57" y="249"/>
                    <a:pt x="57" y="249"/>
                    <a:pt x="57" y="249"/>
                  </a:cubicBezTo>
                  <a:cubicBezTo>
                    <a:pt x="68" y="298"/>
                    <a:pt x="93" y="343"/>
                    <a:pt x="125" y="385"/>
                  </a:cubicBezTo>
                  <a:cubicBezTo>
                    <a:pt x="157" y="426"/>
                    <a:pt x="196" y="465"/>
                    <a:pt x="238" y="501"/>
                  </a:cubicBezTo>
                  <a:cubicBezTo>
                    <a:pt x="238" y="501"/>
                    <a:pt x="238" y="501"/>
                    <a:pt x="238" y="501"/>
                  </a:cubicBezTo>
                  <a:cubicBezTo>
                    <a:pt x="238" y="501"/>
                    <a:pt x="238" y="501"/>
                    <a:pt x="238" y="501"/>
                  </a:cubicBezTo>
                  <a:cubicBezTo>
                    <a:pt x="247" y="509"/>
                    <a:pt x="257" y="516"/>
                    <a:pt x="266" y="523"/>
                  </a:cubicBezTo>
                  <a:cubicBezTo>
                    <a:pt x="266" y="523"/>
                    <a:pt x="266" y="523"/>
                    <a:pt x="266" y="523"/>
                  </a:cubicBezTo>
                  <a:cubicBezTo>
                    <a:pt x="333" y="575"/>
                    <a:pt x="411" y="616"/>
                    <a:pt x="493" y="651"/>
                  </a:cubicBezTo>
                  <a:cubicBezTo>
                    <a:pt x="495" y="646"/>
                    <a:pt x="495" y="646"/>
                    <a:pt x="495" y="646"/>
                  </a:cubicBezTo>
                  <a:cubicBezTo>
                    <a:pt x="493" y="651"/>
                    <a:pt x="493" y="651"/>
                    <a:pt x="493" y="651"/>
                  </a:cubicBezTo>
                  <a:cubicBezTo>
                    <a:pt x="503" y="656"/>
                    <a:pt x="513" y="660"/>
                    <a:pt x="523" y="665"/>
                  </a:cubicBezTo>
                  <a:cubicBezTo>
                    <a:pt x="543" y="673"/>
                    <a:pt x="563" y="681"/>
                    <a:pt x="581" y="690"/>
                  </a:cubicBezTo>
                  <a:cubicBezTo>
                    <a:pt x="583" y="685"/>
                    <a:pt x="583" y="685"/>
                    <a:pt x="583" y="685"/>
                  </a:cubicBezTo>
                  <a:cubicBezTo>
                    <a:pt x="581" y="690"/>
                    <a:pt x="581" y="690"/>
                    <a:pt x="581" y="690"/>
                  </a:cubicBezTo>
                  <a:cubicBezTo>
                    <a:pt x="588" y="694"/>
                    <a:pt x="595" y="698"/>
                    <a:pt x="602" y="703"/>
                  </a:cubicBezTo>
                  <a:cubicBezTo>
                    <a:pt x="605" y="698"/>
                    <a:pt x="605" y="698"/>
                    <a:pt x="605" y="698"/>
                  </a:cubicBezTo>
                  <a:cubicBezTo>
                    <a:pt x="602" y="703"/>
                    <a:pt x="602" y="703"/>
                    <a:pt x="602" y="703"/>
                  </a:cubicBezTo>
                  <a:cubicBezTo>
                    <a:pt x="606" y="706"/>
                    <a:pt x="609" y="710"/>
                    <a:pt x="611" y="713"/>
                  </a:cubicBezTo>
                  <a:cubicBezTo>
                    <a:pt x="613" y="717"/>
                    <a:pt x="614" y="721"/>
                    <a:pt x="614" y="725"/>
                  </a:cubicBezTo>
                  <a:cubicBezTo>
                    <a:pt x="614" y="733"/>
                    <a:pt x="611" y="741"/>
                    <a:pt x="608" y="751"/>
                  </a:cubicBezTo>
                  <a:cubicBezTo>
                    <a:pt x="605" y="760"/>
                    <a:pt x="600" y="770"/>
                    <a:pt x="597" y="779"/>
                  </a:cubicBezTo>
                  <a:cubicBezTo>
                    <a:pt x="603" y="781"/>
                    <a:pt x="603" y="781"/>
                    <a:pt x="603" y="781"/>
                  </a:cubicBezTo>
                  <a:cubicBezTo>
                    <a:pt x="604" y="776"/>
                    <a:pt x="604" y="776"/>
                    <a:pt x="604" y="776"/>
                  </a:cubicBezTo>
                  <a:cubicBezTo>
                    <a:pt x="560" y="761"/>
                    <a:pt x="522" y="740"/>
                    <a:pt x="482" y="718"/>
                  </a:cubicBezTo>
                  <a:cubicBezTo>
                    <a:pt x="472" y="713"/>
                    <a:pt x="462" y="707"/>
                    <a:pt x="451" y="702"/>
                  </a:cubicBezTo>
                  <a:cubicBezTo>
                    <a:pt x="451" y="702"/>
                    <a:pt x="451" y="702"/>
                    <a:pt x="451" y="702"/>
                  </a:cubicBezTo>
                  <a:cubicBezTo>
                    <a:pt x="451" y="702"/>
                    <a:pt x="451" y="702"/>
                    <a:pt x="451" y="702"/>
                  </a:cubicBezTo>
                  <a:cubicBezTo>
                    <a:pt x="439" y="695"/>
                    <a:pt x="427" y="689"/>
                    <a:pt x="415" y="683"/>
                  </a:cubicBezTo>
                  <a:cubicBezTo>
                    <a:pt x="403" y="677"/>
                    <a:pt x="391" y="670"/>
                    <a:pt x="379" y="664"/>
                  </a:cubicBezTo>
                  <a:cubicBezTo>
                    <a:pt x="376" y="669"/>
                    <a:pt x="376" y="669"/>
                    <a:pt x="376" y="669"/>
                  </a:cubicBezTo>
                  <a:cubicBezTo>
                    <a:pt x="379" y="664"/>
                    <a:pt x="379" y="664"/>
                    <a:pt x="379" y="664"/>
                  </a:cubicBezTo>
                  <a:cubicBezTo>
                    <a:pt x="300" y="619"/>
                    <a:pt x="217" y="571"/>
                    <a:pt x="163" y="504"/>
                  </a:cubicBezTo>
                  <a:cubicBezTo>
                    <a:pt x="163" y="503"/>
                    <a:pt x="163" y="503"/>
                    <a:pt x="163" y="503"/>
                  </a:cubicBezTo>
                  <a:cubicBezTo>
                    <a:pt x="163" y="503"/>
                    <a:pt x="163" y="503"/>
                    <a:pt x="163" y="503"/>
                  </a:cubicBezTo>
                  <a:cubicBezTo>
                    <a:pt x="155" y="494"/>
                    <a:pt x="147" y="484"/>
                    <a:pt x="140" y="475"/>
                  </a:cubicBezTo>
                  <a:cubicBezTo>
                    <a:pt x="140" y="474"/>
                    <a:pt x="140" y="474"/>
                    <a:pt x="140" y="474"/>
                  </a:cubicBezTo>
                  <a:cubicBezTo>
                    <a:pt x="140" y="474"/>
                    <a:pt x="140" y="474"/>
                    <a:pt x="140" y="474"/>
                  </a:cubicBezTo>
                  <a:cubicBezTo>
                    <a:pt x="92" y="414"/>
                    <a:pt x="64" y="347"/>
                    <a:pt x="34" y="279"/>
                  </a:cubicBezTo>
                  <a:cubicBezTo>
                    <a:pt x="28" y="281"/>
                    <a:pt x="28" y="281"/>
                    <a:pt x="28" y="281"/>
                  </a:cubicBezTo>
                  <a:cubicBezTo>
                    <a:pt x="34" y="279"/>
                    <a:pt x="34" y="279"/>
                    <a:pt x="34" y="279"/>
                  </a:cubicBezTo>
                  <a:cubicBezTo>
                    <a:pt x="30" y="268"/>
                    <a:pt x="26" y="257"/>
                    <a:pt x="23" y="246"/>
                  </a:cubicBezTo>
                  <a:cubicBezTo>
                    <a:pt x="17" y="224"/>
                    <a:pt x="13" y="203"/>
                    <a:pt x="12" y="181"/>
                  </a:cubicBezTo>
                  <a:cubicBezTo>
                    <a:pt x="6" y="182"/>
                    <a:pt x="6" y="182"/>
                    <a:pt x="6" y="182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70"/>
                    <a:pt x="13" y="159"/>
                    <a:pt x="15" y="148"/>
                  </a:cubicBezTo>
                  <a:cubicBezTo>
                    <a:pt x="26" y="93"/>
                    <a:pt x="57" y="49"/>
                    <a:pt x="105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13" y="19"/>
                    <a:pt x="120" y="15"/>
                    <a:pt x="128" y="12"/>
                  </a:cubicBezTo>
                  <a:cubicBezTo>
                    <a:pt x="131" y="10"/>
                    <a:pt x="132" y="7"/>
                    <a:pt x="131" y="4"/>
                  </a:cubicBezTo>
                  <a:cubicBezTo>
                    <a:pt x="129" y="1"/>
                    <a:pt x="126" y="0"/>
                    <a:pt x="123" y="1"/>
                  </a:cubicBezTo>
                  <a:cubicBezTo>
                    <a:pt x="115" y="5"/>
                    <a:pt x="107" y="9"/>
                    <a:pt x="100" y="13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48" y="40"/>
                    <a:pt x="15" y="88"/>
                    <a:pt x="4" y="146"/>
                  </a:cubicBezTo>
                  <a:cubicBezTo>
                    <a:pt x="2" y="157"/>
                    <a:pt x="1" y="169"/>
                    <a:pt x="1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2" y="204"/>
                    <a:pt x="6" y="227"/>
                    <a:pt x="12" y="249"/>
                  </a:cubicBezTo>
                  <a:cubicBezTo>
                    <a:pt x="15" y="261"/>
                    <a:pt x="19" y="272"/>
                    <a:pt x="23" y="283"/>
                  </a:cubicBezTo>
                  <a:cubicBezTo>
                    <a:pt x="23" y="283"/>
                    <a:pt x="23" y="283"/>
                    <a:pt x="23" y="283"/>
                  </a:cubicBezTo>
                  <a:cubicBezTo>
                    <a:pt x="23" y="283"/>
                    <a:pt x="23" y="283"/>
                    <a:pt x="23" y="283"/>
                  </a:cubicBezTo>
                  <a:cubicBezTo>
                    <a:pt x="54" y="352"/>
                    <a:pt x="82" y="419"/>
                    <a:pt x="131" y="481"/>
                  </a:cubicBezTo>
                  <a:cubicBezTo>
                    <a:pt x="135" y="478"/>
                    <a:pt x="135" y="478"/>
                    <a:pt x="135" y="478"/>
                  </a:cubicBezTo>
                  <a:cubicBezTo>
                    <a:pt x="131" y="481"/>
                    <a:pt x="131" y="481"/>
                    <a:pt x="131" y="481"/>
                  </a:cubicBezTo>
                  <a:cubicBezTo>
                    <a:pt x="138" y="491"/>
                    <a:pt x="146" y="501"/>
                    <a:pt x="154" y="511"/>
                  </a:cubicBezTo>
                  <a:cubicBezTo>
                    <a:pt x="159" y="507"/>
                    <a:pt x="159" y="507"/>
                    <a:pt x="159" y="507"/>
                  </a:cubicBezTo>
                  <a:cubicBezTo>
                    <a:pt x="154" y="511"/>
                    <a:pt x="154" y="511"/>
                    <a:pt x="154" y="511"/>
                  </a:cubicBezTo>
                  <a:cubicBezTo>
                    <a:pt x="211" y="580"/>
                    <a:pt x="295" y="629"/>
                    <a:pt x="374" y="674"/>
                  </a:cubicBezTo>
                  <a:cubicBezTo>
                    <a:pt x="374" y="674"/>
                    <a:pt x="374" y="674"/>
                    <a:pt x="374" y="674"/>
                  </a:cubicBezTo>
                  <a:cubicBezTo>
                    <a:pt x="374" y="674"/>
                    <a:pt x="374" y="674"/>
                    <a:pt x="374" y="674"/>
                  </a:cubicBezTo>
                  <a:cubicBezTo>
                    <a:pt x="386" y="680"/>
                    <a:pt x="398" y="687"/>
                    <a:pt x="410" y="693"/>
                  </a:cubicBezTo>
                  <a:cubicBezTo>
                    <a:pt x="422" y="699"/>
                    <a:pt x="434" y="706"/>
                    <a:pt x="446" y="712"/>
                  </a:cubicBezTo>
                  <a:cubicBezTo>
                    <a:pt x="449" y="707"/>
                    <a:pt x="449" y="707"/>
                    <a:pt x="449" y="707"/>
                  </a:cubicBezTo>
                  <a:cubicBezTo>
                    <a:pt x="446" y="712"/>
                    <a:pt x="446" y="712"/>
                    <a:pt x="446" y="712"/>
                  </a:cubicBezTo>
                  <a:cubicBezTo>
                    <a:pt x="456" y="717"/>
                    <a:pt x="466" y="723"/>
                    <a:pt x="476" y="728"/>
                  </a:cubicBezTo>
                  <a:cubicBezTo>
                    <a:pt x="516" y="750"/>
                    <a:pt x="556" y="772"/>
                    <a:pt x="601" y="786"/>
                  </a:cubicBezTo>
                  <a:cubicBezTo>
                    <a:pt x="606" y="788"/>
                    <a:pt x="606" y="788"/>
                    <a:pt x="606" y="788"/>
                  </a:cubicBezTo>
                  <a:cubicBezTo>
                    <a:pt x="608" y="783"/>
                    <a:pt x="608" y="783"/>
                    <a:pt x="608" y="783"/>
                  </a:cubicBezTo>
                  <a:cubicBezTo>
                    <a:pt x="611" y="774"/>
                    <a:pt x="615" y="764"/>
                    <a:pt x="619" y="755"/>
                  </a:cubicBezTo>
                  <a:cubicBezTo>
                    <a:pt x="622" y="745"/>
                    <a:pt x="625" y="735"/>
                    <a:pt x="625" y="725"/>
                  </a:cubicBezTo>
                  <a:cubicBezTo>
                    <a:pt x="625" y="719"/>
                    <a:pt x="624" y="714"/>
                    <a:pt x="621" y="708"/>
                  </a:cubicBezTo>
                  <a:cubicBezTo>
                    <a:pt x="618" y="703"/>
                    <a:pt x="614" y="698"/>
                    <a:pt x="608" y="694"/>
                  </a:cubicBezTo>
                  <a:cubicBezTo>
                    <a:pt x="608" y="693"/>
                    <a:pt x="608" y="693"/>
                    <a:pt x="608" y="693"/>
                  </a:cubicBezTo>
                  <a:cubicBezTo>
                    <a:pt x="608" y="693"/>
                    <a:pt x="608" y="693"/>
                    <a:pt x="608" y="693"/>
                  </a:cubicBezTo>
                  <a:cubicBezTo>
                    <a:pt x="601" y="689"/>
                    <a:pt x="593" y="684"/>
                    <a:pt x="586" y="680"/>
                  </a:cubicBezTo>
                  <a:cubicBezTo>
                    <a:pt x="586" y="680"/>
                    <a:pt x="586" y="680"/>
                    <a:pt x="586" y="680"/>
                  </a:cubicBezTo>
                  <a:cubicBezTo>
                    <a:pt x="586" y="680"/>
                    <a:pt x="586" y="680"/>
                    <a:pt x="586" y="680"/>
                  </a:cubicBezTo>
                  <a:cubicBezTo>
                    <a:pt x="567" y="671"/>
                    <a:pt x="547" y="663"/>
                    <a:pt x="527" y="654"/>
                  </a:cubicBezTo>
                  <a:cubicBezTo>
                    <a:pt x="517" y="650"/>
                    <a:pt x="507" y="646"/>
                    <a:pt x="498" y="641"/>
                  </a:cubicBezTo>
                  <a:cubicBezTo>
                    <a:pt x="497" y="641"/>
                    <a:pt x="497" y="641"/>
                    <a:pt x="497" y="641"/>
                  </a:cubicBezTo>
                  <a:cubicBezTo>
                    <a:pt x="497" y="641"/>
                    <a:pt x="497" y="641"/>
                    <a:pt x="497" y="641"/>
                  </a:cubicBezTo>
                  <a:cubicBezTo>
                    <a:pt x="416" y="606"/>
                    <a:pt x="339" y="565"/>
                    <a:pt x="273" y="515"/>
                  </a:cubicBezTo>
                  <a:cubicBezTo>
                    <a:pt x="273" y="515"/>
                    <a:pt x="273" y="515"/>
                    <a:pt x="273" y="515"/>
                  </a:cubicBezTo>
                  <a:cubicBezTo>
                    <a:pt x="264" y="507"/>
                    <a:pt x="255" y="500"/>
                    <a:pt x="246" y="492"/>
                  </a:cubicBezTo>
                  <a:cubicBezTo>
                    <a:pt x="246" y="492"/>
                    <a:pt x="246" y="492"/>
                    <a:pt x="246" y="492"/>
                  </a:cubicBezTo>
                  <a:cubicBezTo>
                    <a:pt x="246" y="492"/>
                    <a:pt x="246" y="492"/>
                    <a:pt x="246" y="492"/>
                  </a:cubicBezTo>
                  <a:cubicBezTo>
                    <a:pt x="204" y="457"/>
                    <a:pt x="165" y="419"/>
                    <a:pt x="134" y="378"/>
                  </a:cubicBezTo>
                  <a:cubicBezTo>
                    <a:pt x="102" y="337"/>
                    <a:pt x="79" y="293"/>
                    <a:pt x="68" y="246"/>
                  </a:cubicBezTo>
                  <a:cubicBezTo>
                    <a:pt x="68" y="246"/>
                    <a:pt x="68" y="246"/>
                    <a:pt x="68" y="246"/>
                  </a:cubicBezTo>
                  <a:cubicBezTo>
                    <a:pt x="68" y="246"/>
                    <a:pt x="68" y="246"/>
                    <a:pt x="68" y="246"/>
                  </a:cubicBezTo>
                  <a:cubicBezTo>
                    <a:pt x="66" y="238"/>
                    <a:pt x="64" y="229"/>
                    <a:pt x="63" y="221"/>
                  </a:cubicBezTo>
                  <a:cubicBezTo>
                    <a:pt x="58" y="222"/>
                    <a:pt x="58" y="222"/>
                    <a:pt x="58" y="222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15"/>
                    <a:pt x="62" y="210"/>
                    <a:pt x="62" y="204"/>
                  </a:cubicBezTo>
                  <a:cubicBezTo>
                    <a:pt x="62" y="199"/>
                    <a:pt x="63" y="195"/>
                    <a:pt x="63" y="190"/>
                  </a:cubicBezTo>
                  <a:cubicBezTo>
                    <a:pt x="65" y="165"/>
                    <a:pt x="72" y="142"/>
                    <a:pt x="85" y="124"/>
                  </a:cubicBezTo>
                  <a:cubicBezTo>
                    <a:pt x="98" y="106"/>
                    <a:pt x="116" y="92"/>
                    <a:pt x="139" y="84"/>
                  </a:cubicBezTo>
                  <a:cubicBezTo>
                    <a:pt x="142" y="83"/>
                    <a:pt x="144" y="80"/>
                    <a:pt x="143" y="77"/>
                  </a:cubicBezTo>
                  <a:cubicBezTo>
                    <a:pt x="142" y="74"/>
                    <a:pt x="139" y="73"/>
                    <a:pt x="136" y="7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8" name="Freeform 21">
              <a:extLst>
                <a:ext uri="{FF2B5EF4-FFF2-40B4-BE49-F238E27FC236}">
                  <a16:creationId xmlns:a16="http://schemas.microsoft.com/office/drawing/2014/main" id="{FC75B28B-F995-4DCA-B1EF-6952AFA31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1036"/>
              <a:ext cx="578" cy="704"/>
            </a:xfrm>
            <a:custGeom>
              <a:avLst/>
              <a:gdLst>
                <a:gd name="T0" fmla="*/ 187 w 566"/>
                <a:gd name="T1" fmla="*/ 95 h 690"/>
                <a:gd name="T2" fmla="*/ 153 w 566"/>
                <a:gd name="T3" fmla="*/ 82 h 690"/>
                <a:gd name="T4" fmla="*/ 79 w 566"/>
                <a:gd name="T5" fmla="*/ 97 h 690"/>
                <a:gd name="T6" fmla="*/ 70 w 566"/>
                <a:gd name="T7" fmla="*/ 147 h 690"/>
                <a:gd name="T8" fmla="*/ 73 w 566"/>
                <a:gd name="T9" fmla="*/ 172 h 690"/>
                <a:gd name="T10" fmla="*/ 78 w 566"/>
                <a:gd name="T11" fmla="*/ 196 h 690"/>
                <a:gd name="T12" fmla="*/ 100 w 566"/>
                <a:gd name="T13" fmla="*/ 260 h 690"/>
                <a:gd name="T14" fmla="*/ 115 w 566"/>
                <a:gd name="T15" fmla="*/ 292 h 690"/>
                <a:gd name="T16" fmla="*/ 134 w 566"/>
                <a:gd name="T17" fmla="*/ 320 h 690"/>
                <a:gd name="T18" fmla="*/ 150 w 566"/>
                <a:gd name="T19" fmla="*/ 352 h 690"/>
                <a:gd name="T20" fmla="*/ 440 w 566"/>
                <a:gd name="T21" fmla="*/ 632 h 690"/>
                <a:gd name="T22" fmla="*/ 473 w 566"/>
                <a:gd name="T23" fmla="*/ 639 h 690"/>
                <a:gd name="T24" fmla="*/ 542 w 566"/>
                <a:gd name="T25" fmla="*/ 648 h 690"/>
                <a:gd name="T26" fmla="*/ 575 w 566"/>
                <a:gd name="T27" fmla="*/ 662 h 690"/>
                <a:gd name="T28" fmla="*/ 551 w 566"/>
                <a:gd name="T29" fmla="*/ 732 h 690"/>
                <a:gd name="T30" fmla="*/ 516 w 566"/>
                <a:gd name="T31" fmla="*/ 732 h 690"/>
                <a:gd name="T32" fmla="*/ 343 w 566"/>
                <a:gd name="T33" fmla="*/ 659 h 690"/>
                <a:gd name="T34" fmla="*/ 314 w 566"/>
                <a:gd name="T35" fmla="*/ 636 h 690"/>
                <a:gd name="T36" fmla="*/ 132 w 566"/>
                <a:gd name="T37" fmla="*/ 442 h 690"/>
                <a:gd name="T38" fmla="*/ 109 w 566"/>
                <a:gd name="T39" fmla="*/ 413 h 690"/>
                <a:gd name="T40" fmla="*/ 57 w 566"/>
                <a:gd name="T41" fmla="*/ 322 h 690"/>
                <a:gd name="T42" fmla="*/ 42 w 566"/>
                <a:gd name="T43" fmla="*/ 291 h 690"/>
                <a:gd name="T44" fmla="*/ 8 w 566"/>
                <a:gd name="T45" fmla="*/ 101 h 690"/>
                <a:gd name="T46" fmla="*/ 20 w 566"/>
                <a:gd name="T47" fmla="*/ 68 h 690"/>
                <a:gd name="T48" fmla="*/ 145 w 566"/>
                <a:gd name="T49" fmla="*/ 1 h 690"/>
                <a:gd name="T50" fmla="*/ 187 w 566"/>
                <a:gd name="T51" fmla="*/ 4 h 69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66" h="690">
                  <a:moveTo>
                    <a:pt x="175" y="89"/>
                  </a:moveTo>
                  <a:cubicBezTo>
                    <a:pt x="165" y="84"/>
                    <a:pt x="155" y="79"/>
                    <a:pt x="144" y="76"/>
                  </a:cubicBezTo>
                  <a:cubicBezTo>
                    <a:pt x="113" y="67"/>
                    <a:pt x="81" y="67"/>
                    <a:pt x="73" y="91"/>
                  </a:cubicBezTo>
                  <a:cubicBezTo>
                    <a:pt x="69" y="106"/>
                    <a:pt x="67" y="122"/>
                    <a:pt x="67" y="138"/>
                  </a:cubicBezTo>
                  <a:cubicBezTo>
                    <a:pt x="67" y="146"/>
                    <a:pt x="68" y="155"/>
                    <a:pt x="69" y="163"/>
                  </a:cubicBezTo>
                  <a:cubicBezTo>
                    <a:pt x="70" y="170"/>
                    <a:pt x="71" y="177"/>
                    <a:pt x="72" y="184"/>
                  </a:cubicBezTo>
                  <a:cubicBezTo>
                    <a:pt x="76" y="205"/>
                    <a:pt x="84" y="225"/>
                    <a:pt x="94" y="245"/>
                  </a:cubicBezTo>
                  <a:cubicBezTo>
                    <a:pt x="98" y="254"/>
                    <a:pt x="104" y="264"/>
                    <a:pt x="109" y="274"/>
                  </a:cubicBezTo>
                  <a:cubicBezTo>
                    <a:pt x="115" y="283"/>
                    <a:pt x="120" y="293"/>
                    <a:pt x="125" y="302"/>
                  </a:cubicBezTo>
                  <a:cubicBezTo>
                    <a:pt x="130" y="312"/>
                    <a:pt x="135" y="321"/>
                    <a:pt x="141" y="331"/>
                  </a:cubicBezTo>
                  <a:cubicBezTo>
                    <a:pt x="198" y="435"/>
                    <a:pt x="275" y="550"/>
                    <a:pt x="413" y="595"/>
                  </a:cubicBezTo>
                  <a:cubicBezTo>
                    <a:pt x="423" y="598"/>
                    <a:pt x="433" y="600"/>
                    <a:pt x="444" y="602"/>
                  </a:cubicBezTo>
                  <a:cubicBezTo>
                    <a:pt x="464" y="607"/>
                    <a:pt x="486" y="609"/>
                    <a:pt x="509" y="610"/>
                  </a:cubicBezTo>
                  <a:cubicBezTo>
                    <a:pt x="520" y="613"/>
                    <a:pt x="531" y="618"/>
                    <a:pt x="540" y="623"/>
                  </a:cubicBezTo>
                  <a:cubicBezTo>
                    <a:pt x="566" y="637"/>
                    <a:pt x="552" y="683"/>
                    <a:pt x="518" y="689"/>
                  </a:cubicBezTo>
                  <a:cubicBezTo>
                    <a:pt x="506" y="690"/>
                    <a:pt x="495" y="690"/>
                    <a:pt x="485" y="689"/>
                  </a:cubicBezTo>
                  <a:cubicBezTo>
                    <a:pt x="423" y="677"/>
                    <a:pt x="369" y="652"/>
                    <a:pt x="322" y="620"/>
                  </a:cubicBezTo>
                  <a:cubicBezTo>
                    <a:pt x="313" y="613"/>
                    <a:pt x="303" y="606"/>
                    <a:pt x="295" y="599"/>
                  </a:cubicBezTo>
                  <a:cubicBezTo>
                    <a:pt x="229" y="545"/>
                    <a:pt x="171" y="481"/>
                    <a:pt x="123" y="416"/>
                  </a:cubicBezTo>
                  <a:cubicBezTo>
                    <a:pt x="116" y="407"/>
                    <a:pt x="110" y="398"/>
                    <a:pt x="103" y="389"/>
                  </a:cubicBezTo>
                  <a:cubicBezTo>
                    <a:pt x="85" y="361"/>
                    <a:pt x="68" y="333"/>
                    <a:pt x="54" y="304"/>
                  </a:cubicBezTo>
                  <a:cubicBezTo>
                    <a:pt x="48" y="294"/>
                    <a:pt x="43" y="283"/>
                    <a:pt x="39" y="273"/>
                  </a:cubicBezTo>
                  <a:cubicBezTo>
                    <a:pt x="11" y="211"/>
                    <a:pt x="0" y="149"/>
                    <a:pt x="8" y="95"/>
                  </a:cubicBezTo>
                  <a:cubicBezTo>
                    <a:pt x="11" y="85"/>
                    <a:pt x="15" y="74"/>
                    <a:pt x="20" y="65"/>
                  </a:cubicBezTo>
                  <a:cubicBezTo>
                    <a:pt x="41" y="27"/>
                    <a:pt x="78" y="3"/>
                    <a:pt x="136" y="1"/>
                  </a:cubicBezTo>
                  <a:cubicBezTo>
                    <a:pt x="148" y="0"/>
                    <a:pt x="161" y="1"/>
                    <a:pt x="175" y="4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9" name="Freeform 22">
              <a:extLst>
                <a:ext uri="{FF2B5EF4-FFF2-40B4-BE49-F238E27FC236}">
                  <a16:creationId xmlns:a16="http://schemas.microsoft.com/office/drawing/2014/main" id="{938382B9-2A7B-482A-A81F-38DE2E707D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6" y="1070"/>
              <a:ext cx="562" cy="671"/>
            </a:xfrm>
            <a:custGeom>
              <a:avLst/>
              <a:gdLst>
                <a:gd name="T0" fmla="*/ 188 w 550"/>
                <a:gd name="T1" fmla="*/ 29 h 657"/>
                <a:gd name="T2" fmla="*/ 71 w 550"/>
                <a:gd name="T3" fmla="*/ 48 h 657"/>
                <a:gd name="T4" fmla="*/ 157 w 550"/>
                <a:gd name="T5" fmla="*/ 50 h 657"/>
                <a:gd name="T6" fmla="*/ 190 w 550"/>
                <a:gd name="T7" fmla="*/ 61 h 657"/>
                <a:gd name="T8" fmla="*/ 578 w 550"/>
                <a:gd name="T9" fmla="*/ 629 h 657"/>
                <a:gd name="T10" fmla="*/ 558 w 550"/>
                <a:gd name="T11" fmla="*/ 684 h 657"/>
                <a:gd name="T12" fmla="*/ 516 w 550"/>
                <a:gd name="T13" fmla="*/ 674 h 657"/>
                <a:gd name="T14" fmla="*/ 410 w 550"/>
                <a:gd name="T15" fmla="*/ 635 h 657"/>
                <a:gd name="T16" fmla="*/ 379 w 550"/>
                <a:gd name="T17" fmla="*/ 618 h 657"/>
                <a:gd name="T18" fmla="*/ 128 w 550"/>
                <a:gd name="T19" fmla="*/ 368 h 657"/>
                <a:gd name="T20" fmla="*/ 107 w 550"/>
                <a:gd name="T21" fmla="*/ 339 h 657"/>
                <a:gd name="T22" fmla="*/ 75 w 550"/>
                <a:gd name="T23" fmla="*/ 282 h 657"/>
                <a:gd name="T24" fmla="*/ 60 w 550"/>
                <a:gd name="T25" fmla="*/ 251 h 657"/>
                <a:gd name="T26" fmla="*/ 47 w 550"/>
                <a:gd name="T27" fmla="*/ 220 h 657"/>
                <a:gd name="T28" fmla="*/ 11 w 550"/>
                <a:gd name="T29" fmla="*/ 100 h 657"/>
                <a:gd name="T30" fmla="*/ 9 w 550"/>
                <a:gd name="T31" fmla="*/ 60 h 657"/>
                <a:gd name="T32" fmla="*/ 1 w 550"/>
                <a:gd name="T33" fmla="*/ 96 h 657"/>
                <a:gd name="T34" fmla="*/ 34 w 550"/>
                <a:gd name="T35" fmla="*/ 239 h 657"/>
                <a:gd name="T36" fmla="*/ 47 w 550"/>
                <a:gd name="T37" fmla="*/ 267 h 657"/>
                <a:gd name="T38" fmla="*/ 105 w 550"/>
                <a:gd name="T39" fmla="*/ 371 h 657"/>
                <a:gd name="T40" fmla="*/ 130 w 550"/>
                <a:gd name="T41" fmla="*/ 403 h 657"/>
                <a:gd name="T42" fmla="*/ 324 w 550"/>
                <a:gd name="T43" fmla="*/ 615 h 657"/>
                <a:gd name="T44" fmla="*/ 349 w 550"/>
                <a:gd name="T45" fmla="*/ 631 h 657"/>
                <a:gd name="T46" fmla="*/ 497 w 550"/>
                <a:gd name="T47" fmla="*/ 694 h 657"/>
                <a:gd name="T48" fmla="*/ 528 w 550"/>
                <a:gd name="T49" fmla="*/ 700 h 657"/>
                <a:gd name="T50" fmla="*/ 562 w 550"/>
                <a:gd name="T51" fmla="*/ 698 h 657"/>
                <a:gd name="T52" fmla="*/ 575 w 550"/>
                <a:gd name="T53" fmla="*/ 658 h 657"/>
                <a:gd name="T54" fmla="*/ 578 w 550"/>
                <a:gd name="T55" fmla="*/ 629 h 6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50" h="657">
                  <a:moveTo>
                    <a:pt x="176" y="26"/>
                  </a:moveTo>
                  <a:cubicBezTo>
                    <a:pt x="135" y="18"/>
                    <a:pt x="70" y="0"/>
                    <a:pt x="67" y="45"/>
                  </a:cubicBezTo>
                  <a:cubicBezTo>
                    <a:pt x="90" y="38"/>
                    <a:pt x="118" y="39"/>
                    <a:pt x="148" y="47"/>
                  </a:cubicBezTo>
                  <a:cubicBezTo>
                    <a:pt x="158" y="50"/>
                    <a:pt x="168" y="53"/>
                    <a:pt x="178" y="58"/>
                  </a:cubicBezTo>
                  <a:moveTo>
                    <a:pt x="542" y="590"/>
                  </a:moveTo>
                  <a:cubicBezTo>
                    <a:pt x="550" y="609"/>
                    <a:pt x="515" y="621"/>
                    <a:pt x="523" y="642"/>
                  </a:cubicBezTo>
                  <a:cubicBezTo>
                    <a:pt x="509" y="640"/>
                    <a:pt x="496" y="636"/>
                    <a:pt x="483" y="633"/>
                  </a:cubicBezTo>
                  <a:cubicBezTo>
                    <a:pt x="447" y="624"/>
                    <a:pt x="414" y="611"/>
                    <a:pt x="384" y="596"/>
                  </a:cubicBezTo>
                  <a:cubicBezTo>
                    <a:pt x="374" y="591"/>
                    <a:pt x="364" y="586"/>
                    <a:pt x="355" y="580"/>
                  </a:cubicBezTo>
                  <a:cubicBezTo>
                    <a:pt x="255" y="519"/>
                    <a:pt x="186" y="431"/>
                    <a:pt x="119" y="345"/>
                  </a:cubicBezTo>
                  <a:cubicBezTo>
                    <a:pt x="113" y="336"/>
                    <a:pt x="107" y="327"/>
                    <a:pt x="101" y="318"/>
                  </a:cubicBezTo>
                  <a:cubicBezTo>
                    <a:pt x="90" y="300"/>
                    <a:pt x="79" y="282"/>
                    <a:pt x="69" y="264"/>
                  </a:cubicBezTo>
                  <a:cubicBezTo>
                    <a:pt x="65" y="255"/>
                    <a:pt x="61" y="245"/>
                    <a:pt x="57" y="236"/>
                  </a:cubicBezTo>
                  <a:cubicBezTo>
                    <a:pt x="53" y="227"/>
                    <a:pt x="48" y="217"/>
                    <a:pt x="44" y="207"/>
                  </a:cubicBezTo>
                  <a:cubicBezTo>
                    <a:pt x="29" y="169"/>
                    <a:pt x="18" y="131"/>
                    <a:pt x="11" y="94"/>
                  </a:cubicBezTo>
                  <a:cubicBezTo>
                    <a:pt x="10" y="82"/>
                    <a:pt x="9" y="69"/>
                    <a:pt x="9" y="57"/>
                  </a:cubicBezTo>
                  <a:cubicBezTo>
                    <a:pt x="5" y="68"/>
                    <a:pt x="2" y="79"/>
                    <a:pt x="1" y="90"/>
                  </a:cubicBezTo>
                  <a:cubicBezTo>
                    <a:pt x="0" y="133"/>
                    <a:pt x="11" y="178"/>
                    <a:pt x="31" y="224"/>
                  </a:cubicBezTo>
                  <a:cubicBezTo>
                    <a:pt x="35" y="233"/>
                    <a:pt x="39" y="242"/>
                    <a:pt x="44" y="251"/>
                  </a:cubicBezTo>
                  <a:cubicBezTo>
                    <a:pt x="59" y="284"/>
                    <a:pt x="78" y="317"/>
                    <a:pt x="99" y="348"/>
                  </a:cubicBezTo>
                  <a:cubicBezTo>
                    <a:pt x="106" y="358"/>
                    <a:pt x="114" y="369"/>
                    <a:pt x="121" y="379"/>
                  </a:cubicBezTo>
                  <a:cubicBezTo>
                    <a:pt x="177" y="447"/>
                    <a:pt x="230" y="518"/>
                    <a:pt x="303" y="577"/>
                  </a:cubicBezTo>
                  <a:cubicBezTo>
                    <a:pt x="311" y="582"/>
                    <a:pt x="319" y="587"/>
                    <a:pt x="328" y="592"/>
                  </a:cubicBezTo>
                  <a:cubicBezTo>
                    <a:pt x="369" y="617"/>
                    <a:pt x="417" y="636"/>
                    <a:pt x="466" y="652"/>
                  </a:cubicBezTo>
                  <a:cubicBezTo>
                    <a:pt x="475" y="654"/>
                    <a:pt x="485" y="656"/>
                    <a:pt x="495" y="657"/>
                  </a:cubicBezTo>
                  <a:cubicBezTo>
                    <a:pt x="506" y="657"/>
                    <a:pt x="516" y="657"/>
                    <a:pt x="527" y="655"/>
                  </a:cubicBezTo>
                  <a:cubicBezTo>
                    <a:pt x="536" y="652"/>
                    <a:pt x="528" y="632"/>
                    <a:pt x="539" y="618"/>
                  </a:cubicBezTo>
                  <a:cubicBezTo>
                    <a:pt x="543" y="610"/>
                    <a:pt x="543" y="600"/>
                    <a:pt x="542" y="590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0" name="Freeform 23">
              <a:extLst>
                <a:ext uri="{FF2B5EF4-FFF2-40B4-BE49-F238E27FC236}">
                  <a16:creationId xmlns:a16="http://schemas.microsoft.com/office/drawing/2014/main" id="{8DE19C1B-55DD-4B99-96AC-4C7FDDE15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1031"/>
              <a:ext cx="572" cy="714"/>
            </a:xfrm>
            <a:custGeom>
              <a:avLst/>
              <a:gdLst>
                <a:gd name="T0" fmla="*/ 160 w 560"/>
                <a:gd name="T1" fmla="*/ 83 h 699"/>
                <a:gd name="T2" fmla="*/ 91 w 560"/>
                <a:gd name="T3" fmla="*/ 82 h 699"/>
                <a:gd name="T4" fmla="*/ 72 w 560"/>
                <a:gd name="T5" fmla="*/ 102 h 699"/>
                <a:gd name="T6" fmla="*/ 67 w 560"/>
                <a:gd name="T7" fmla="*/ 169 h 699"/>
                <a:gd name="T8" fmla="*/ 74 w 560"/>
                <a:gd name="T9" fmla="*/ 193 h 699"/>
                <a:gd name="T10" fmla="*/ 93 w 560"/>
                <a:gd name="T11" fmla="*/ 260 h 699"/>
                <a:gd name="T12" fmla="*/ 108 w 560"/>
                <a:gd name="T13" fmla="*/ 294 h 699"/>
                <a:gd name="T14" fmla="*/ 142 w 560"/>
                <a:gd name="T15" fmla="*/ 354 h 699"/>
                <a:gd name="T16" fmla="*/ 437 w 560"/>
                <a:gd name="T17" fmla="*/ 642 h 699"/>
                <a:gd name="T18" fmla="*/ 471 w 560"/>
                <a:gd name="T19" fmla="*/ 651 h 699"/>
                <a:gd name="T20" fmla="*/ 541 w 560"/>
                <a:gd name="T21" fmla="*/ 659 h 699"/>
                <a:gd name="T22" fmla="*/ 575 w 560"/>
                <a:gd name="T23" fmla="*/ 674 h 699"/>
                <a:gd name="T24" fmla="*/ 576 w 560"/>
                <a:gd name="T25" fmla="*/ 717 h 699"/>
                <a:gd name="T26" fmla="*/ 552 w 560"/>
                <a:gd name="T27" fmla="*/ 732 h 699"/>
                <a:gd name="T28" fmla="*/ 518 w 560"/>
                <a:gd name="T29" fmla="*/ 739 h 699"/>
                <a:gd name="T30" fmla="*/ 319 w 560"/>
                <a:gd name="T31" fmla="*/ 638 h 699"/>
                <a:gd name="T32" fmla="*/ 118 w 560"/>
                <a:gd name="T33" fmla="*/ 416 h 699"/>
                <a:gd name="T34" fmla="*/ 100 w 560"/>
                <a:gd name="T35" fmla="*/ 385 h 699"/>
                <a:gd name="T36" fmla="*/ 64 w 560"/>
                <a:gd name="T37" fmla="*/ 325 h 699"/>
                <a:gd name="T38" fmla="*/ 15 w 560"/>
                <a:gd name="T39" fmla="*/ 105 h 699"/>
                <a:gd name="T40" fmla="*/ 30 w 560"/>
                <a:gd name="T41" fmla="*/ 77 h 699"/>
                <a:gd name="T42" fmla="*/ 147 w 560"/>
                <a:gd name="T43" fmla="*/ 12 h 699"/>
                <a:gd name="T44" fmla="*/ 190 w 560"/>
                <a:gd name="T45" fmla="*/ 14 h 699"/>
                <a:gd name="T46" fmla="*/ 154 w 560"/>
                <a:gd name="T47" fmla="*/ 0 h 699"/>
                <a:gd name="T48" fmla="*/ 147 w 560"/>
                <a:gd name="T49" fmla="*/ 0 h 699"/>
                <a:gd name="T50" fmla="*/ 4 w 560"/>
                <a:gd name="T51" fmla="*/ 102 h 699"/>
                <a:gd name="T52" fmla="*/ 0 w 560"/>
                <a:gd name="T53" fmla="*/ 146 h 699"/>
                <a:gd name="T54" fmla="*/ 54 w 560"/>
                <a:gd name="T55" fmla="*/ 330 h 699"/>
                <a:gd name="T56" fmla="*/ 109 w 560"/>
                <a:gd name="T57" fmla="*/ 422 h 699"/>
                <a:gd name="T58" fmla="*/ 311 w 560"/>
                <a:gd name="T59" fmla="*/ 648 h 699"/>
                <a:gd name="T60" fmla="*/ 341 w 560"/>
                <a:gd name="T61" fmla="*/ 669 h 699"/>
                <a:gd name="T62" fmla="*/ 517 w 560"/>
                <a:gd name="T63" fmla="*/ 745 h 699"/>
                <a:gd name="T64" fmla="*/ 553 w 560"/>
                <a:gd name="T65" fmla="*/ 744 h 699"/>
                <a:gd name="T66" fmla="*/ 597 w 560"/>
                <a:gd name="T67" fmla="*/ 693 h 699"/>
                <a:gd name="T68" fmla="*/ 577 w 560"/>
                <a:gd name="T69" fmla="*/ 668 h 699"/>
                <a:gd name="T70" fmla="*/ 544 w 560"/>
                <a:gd name="T71" fmla="*/ 647 h 699"/>
                <a:gd name="T72" fmla="*/ 440 w 560"/>
                <a:gd name="T73" fmla="*/ 631 h 699"/>
                <a:gd name="T74" fmla="*/ 266 w 560"/>
                <a:gd name="T75" fmla="*/ 513 h 699"/>
                <a:gd name="T76" fmla="*/ 152 w 560"/>
                <a:gd name="T77" fmla="*/ 349 h 699"/>
                <a:gd name="T78" fmla="*/ 113 w 560"/>
                <a:gd name="T79" fmla="*/ 291 h 699"/>
                <a:gd name="T80" fmla="*/ 86 w 560"/>
                <a:gd name="T81" fmla="*/ 191 h 699"/>
                <a:gd name="T82" fmla="*/ 81 w 560"/>
                <a:gd name="T83" fmla="*/ 166 h 699"/>
                <a:gd name="T84" fmla="*/ 80 w 560"/>
                <a:gd name="T85" fmla="*/ 145 h 699"/>
                <a:gd name="T86" fmla="*/ 80 w 560"/>
                <a:gd name="T87" fmla="*/ 104 h 699"/>
                <a:gd name="T88" fmla="*/ 118 w 560"/>
                <a:gd name="T89" fmla="*/ 87 h 699"/>
                <a:gd name="T90" fmla="*/ 157 w 560"/>
                <a:gd name="T91" fmla="*/ 94 h 699"/>
                <a:gd name="T92" fmla="*/ 197 w 560"/>
                <a:gd name="T93" fmla="*/ 97 h 69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60" h="699">
                  <a:moveTo>
                    <a:pt x="185" y="91"/>
                  </a:moveTo>
                  <a:cubicBezTo>
                    <a:pt x="174" y="85"/>
                    <a:pt x="163" y="80"/>
                    <a:pt x="151" y="77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38" y="73"/>
                    <a:pt x="125" y="70"/>
                    <a:pt x="112" y="70"/>
                  </a:cubicBezTo>
                  <a:cubicBezTo>
                    <a:pt x="102" y="70"/>
                    <a:pt x="93" y="72"/>
                    <a:pt x="85" y="76"/>
                  </a:cubicBezTo>
                  <a:cubicBezTo>
                    <a:pt x="78" y="80"/>
                    <a:pt x="71" y="8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5" y="106"/>
                    <a:pt x="63" y="117"/>
                    <a:pt x="63" y="127"/>
                  </a:cubicBezTo>
                  <a:cubicBezTo>
                    <a:pt x="63" y="130"/>
                    <a:pt x="63" y="133"/>
                    <a:pt x="63" y="136"/>
                  </a:cubicBezTo>
                  <a:cubicBezTo>
                    <a:pt x="63" y="144"/>
                    <a:pt x="63" y="151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6" y="166"/>
                    <a:pt x="67" y="173"/>
                    <a:pt x="69" y="181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68" y="181"/>
                    <a:pt x="68" y="181"/>
                    <a:pt x="68" y="181"/>
                  </a:cubicBezTo>
                  <a:cubicBezTo>
                    <a:pt x="72" y="203"/>
                    <a:pt x="79" y="224"/>
                    <a:pt x="87" y="245"/>
                  </a:cubicBezTo>
                  <a:cubicBezTo>
                    <a:pt x="92" y="255"/>
                    <a:pt x="97" y="266"/>
                    <a:pt x="102" y="276"/>
                  </a:cubicBezTo>
                  <a:cubicBezTo>
                    <a:pt x="102" y="276"/>
                    <a:pt x="102" y="276"/>
                    <a:pt x="102" y="276"/>
                  </a:cubicBezTo>
                  <a:cubicBezTo>
                    <a:pt x="102" y="276"/>
                    <a:pt x="102" y="276"/>
                    <a:pt x="102" y="276"/>
                  </a:cubicBezTo>
                  <a:cubicBezTo>
                    <a:pt x="107" y="286"/>
                    <a:pt x="112" y="295"/>
                    <a:pt x="117" y="305"/>
                  </a:cubicBezTo>
                  <a:cubicBezTo>
                    <a:pt x="122" y="314"/>
                    <a:pt x="128" y="324"/>
                    <a:pt x="133" y="333"/>
                  </a:cubicBezTo>
                  <a:cubicBezTo>
                    <a:pt x="133" y="333"/>
                    <a:pt x="133" y="333"/>
                    <a:pt x="133" y="333"/>
                  </a:cubicBezTo>
                  <a:cubicBezTo>
                    <a:pt x="133" y="334"/>
                    <a:pt x="133" y="334"/>
                    <a:pt x="133" y="334"/>
                  </a:cubicBezTo>
                  <a:cubicBezTo>
                    <a:pt x="166" y="385"/>
                    <a:pt x="198" y="440"/>
                    <a:pt x="241" y="488"/>
                  </a:cubicBezTo>
                  <a:cubicBezTo>
                    <a:pt x="284" y="537"/>
                    <a:pt x="337" y="579"/>
                    <a:pt x="410" y="603"/>
                  </a:cubicBezTo>
                  <a:cubicBezTo>
                    <a:pt x="410" y="603"/>
                    <a:pt x="410" y="603"/>
                    <a:pt x="410" y="603"/>
                  </a:cubicBezTo>
                  <a:cubicBezTo>
                    <a:pt x="410" y="603"/>
                    <a:pt x="410" y="603"/>
                    <a:pt x="410" y="603"/>
                  </a:cubicBezTo>
                  <a:cubicBezTo>
                    <a:pt x="420" y="606"/>
                    <a:pt x="431" y="609"/>
                    <a:pt x="442" y="611"/>
                  </a:cubicBezTo>
                  <a:cubicBezTo>
                    <a:pt x="463" y="615"/>
                    <a:pt x="486" y="618"/>
                    <a:pt x="510" y="618"/>
                  </a:cubicBezTo>
                  <a:cubicBezTo>
                    <a:pt x="510" y="613"/>
                    <a:pt x="510" y="613"/>
                    <a:pt x="510" y="613"/>
                  </a:cubicBezTo>
                  <a:cubicBezTo>
                    <a:pt x="508" y="618"/>
                    <a:pt x="508" y="618"/>
                    <a:pt x="508" y="618"/>
                  </a:cubicBezTo>
                  <a:cubicBezTo>
                    <a:pt x="519" y="622"/>
                    <a:pt x="529" y="626"/>
                    <a:pt x="539" y="632"/>
                  </a:cubicBezTo>
                  <a:cubicBezTo>
                    <a:pt x="539" y="632"/>
                    <a:pt x="539" y="632"/>
                    <a:pt x="539" y="632"/>
                  </a:cubicBezTo>
                  <a:cubicBezTo>
                    <a:pt x="539" y="632"/>
                    <a:pt x="539" y="632"/>
                    <a:pt x="539" y="632"/>
                  </a:cubicBezTo>
                  <a:cubicBezTo>
                    <a:pt x="542" y="634"/>
                    <a:pt x="545" y="636"/>
                    <a:pt x="546" y="639"/>
                  </a:cubicBezTo>
                  <a:cubicBezTo>
                    <a:pt x="548" y="643"/>
                    <a:pt x="549" y="646"/>
                    <a:pt x="549" y="650"/>
                  </a:cubicBezTo>
                  <a:cubicBezTo>
                    <a:pt x="549" y="658"/>
                    <a:pt x="546" y="666"/>
                    <a:pt x="540" y="673"/>
                  </a:cubicBezTo>
                  <a:cubicBezTo>
                    <a:pt x="535" y="680"/>
                    <a:pt x="527" y="685"/>
                    <a:pt x="518" y="687"/>
                  </a:cubicBezTo>
                  <a:cubicBezTo>
                    <a:pt x="519" y="693"/>
                    <a:pt x="519" y="693"/>
                    <a:pt x="519" y="693"/>
                  </a:cubicBezTo>
                  <a:cubicBezTo>
                    <a:pt x="518" y="687"/>
                    <a:pt x="518" y="687"/>
                    <a:pt x="518" y="687"/>
                  </a:cubicBezTo>
                  <a:cubicBezTo>
                    <a:pt x="512" y="688"/>
                    <a:pt x="506" y="688"/>
                    <a:pt x="500" y="688"/>
                  </a:cubicBezTo>
                  <a:cubicBezTo>
                    <a:pt x="495" y="688"/>
                    <a:pt x="491" y="688"/>
                    <a:pt x="486" y="687"/>
                  </a:cubicBezTo>
                  <a:cubicBezTo>
                    <a:pt x="486" y="693"/>
                    <a:pt x="486" y="693"/>
                    <a:pt x="486" y="693"/>
                  </a:cubicBezTo>
                  <a:cubicBezTo>
                    <a:pt x="487" y="687"/>
                    <a:pt x="487" y="687"/>
                    <a:pt x="487" y="687"/>
                  </a:cubicBezTo>
                  <a:cubicBezTo>
                    <a:pt x="426" y="676"/>
                    <a:pt x="372" y="651"/>
                    <a:pt x="326" y="619"/>
                  </a:cubicBezTo>
                  <a:cubicBezTo>
                    <a:pt x="317" y="613"/>
                    <a:pt x="308" y="606"/>
                    <a:pt x="299" y="599"/>
                  </a:cubicBezTo>
                  <a:cubicBezTo>
                    <a:pt x="299" y="599"/>
                    <a:pt x="299" y="599"/>
                    <a:pt x="299" y="599"/>
                  </a:cubicBezTo>
                  <a:cubicBezTo>
                    <a:pt x="299" y="599"/>
                    <a:pt x="299" y="599"/>
                    <a:pt x="299" y="599"/>
                  </a:cubicBezTo>
                  <a:cubicBezTo>
                    <a:pt x="222" y="538"/>
                    <a:pt x="165" y="465"/>
                    <a:pt x="112" y="390"/>
                  </a:cubicBezTo>
                  <a:cubicBezTo>
                    <a:pt x="108" y="393"/>
                    <a:pt x="108" y="393"/>
                    <a:pt x="108" y="393"/>
                  </a:cubicBezTo>
                  <a:cubicBezTo>
                    <a:pt x="112" y="390"/>
                    <a:pt x="112" y="390"/>
                    <a:pt x="112" y="390"/>
                  </a:cubicBezTo>
                  <a:cubicBezTo>
                    <a:pt x="106" y="380"/>
                    <a:pt x="100" y="371"/>
                    <a:pt x="94" y="361"/>
                  </a:cubicBezTo>
                  <a:cubicBezTo>
                    <a:pt x="83" y="342"/>
                    <a:pt x="71" y="323"/>
                    <a:pt x="60" y="304"/>
                  </a:cubicBezTo>
                  <a:cubicBezTo>
                    <a:pt x="56" y="307"/>
                    <a:pt x="56" y="307"/>
                    <a:pt x="56" y="307"/>
                  </a:cubicBezTo>
                  <a:cubicBezTo>
                    <a:pt x="61" y="304"/>
                    <a:pt x="61" y="304"/>
                    <a:pt x="61" y="304"/>
                  </a:cubicBezTo>
                  <a:cubicBezTo>
                    <a:pt x="55" y="294"/>
                    <a:pt x="50" y="283"/>
                    <a:pt x="45" y="273"/>
                  </a:cubicBezTo>
                  <a:cubicBezTo>
                    <a:pt x="24" y="226"/>
                    <a:pt x="11" y="180"/>
                    <a:pt x="11" y="137"/>
                  </a:cubicBezTo>
                  <a:cubicBezTo>
                    <a:pt x="11" y="124"/>
                    <a:pt x="13" y="111"/>
                    <a:pt x="15" y="99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8" y="90"/>
                    <a:pt x="22" y="80"/>
                    <a:pt x="27" y="71"/>
                  </a:cubicBezTo>
                  <a:cubicBezTo>
                    <a:pt x="37" y="54"/>
                    <a:pt x="51" y="40"/>
                    <a:pt x="70" y="29"/>
                  </a:cubicBezTo>
                  <a:cubicBezTo>
                    <a:pt x="88" y="19"/>
                    <a:pt x="111" y="13"/>
                    <a:pt x="138" y="12"/>
                  </a:cubicBezTo>
                  <a:cubicBezTo>
                    <a:pt x="138" y="12"/>
                    <a:pt x="138" y="12"/>
                    <a:pt x="138" y="12"/>
                  </a:cubicBezTo>
                  <a:cubicBezTo>
                    <a:pt x="138" y="12"/>
                    <a:pt x="138" y="12"/>
                    <a:pt x="138" y="12"/>
                  </a:cubicBezTo>
                  <a:cubicBezTo>
                    <a:pt x="141" y="12"/>
                    <a:pt x="143" y="12"/>
                    <a:pt x="145" y="12"/>
                  </a:cubicBezTo>
                  <a:cubicBezTo>
                    <a:pt x="156" y="12"/>
                    <a:pt x="167" y="13"/>
                    <a:pt x="178" y="14"/>
                  </a:cubicBezTo>
                  <a:cubicBezTo>
                    <a:pt x="181" y="15"/>
                    <a:pt x="184" y="13"/>
                    <a:pt x="185" y="10"/>
                  </a:cubicBezTo>
                  <a:cubicBezTo>
                    <a:pt x="185" y="7"/>
                    <a:pt x="183" y="4"/>
                    <a:pt x="180" y="3"/>
                  </a:cubicBezTo>
                  <a:cubicBezTo>
                    <a:pt x="168" y="1"/>
                    <a:pt x="156" y="0"/>
                    <a:pt x="145" y="0"/>
                  </a:cubicBezTo>
                  <a:cubicBezTo>
                    <a:pt x="143" y="0"/>
                    <a:pt x="140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09" y="1"/>
                    <a:pt x="85" y="8"/>
                    <a:pt x="64" y="19"/>
                  </a:cubicBezTo>
                  <a:cubicBezTo>
                    <a:pt x="44" y="31"/>
                    <a:pt x="28" y="47"/>
                    <a:pt x="17" y="66"/>
                  </a:cubicBezTo>
                  <a:cubicBezTo>
                    <a:pt x="12" y="75"/>
                    <a:pt x="7" y="85"/>
                    <a:pt x="4" y="96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1" y="110"/>
                    <a:pt x="0" y="124"/>
                    <a:pt x="0" y="137"/>
                  </a:cubicBezTo>
                  <a:cubicBezTo>
                    <a:pt x="0" y="182"/>
                    <a:pt x="13" y="230"/>
                    <a:pt x="35" y="278"/>
                  </a:cubicBezTo>
                  <a:cubicBezTo>
                    <a:pt x="40" y="288"/>
                    <a:pt x="45" y="299"/>
                    <a:pt x="51" y="309"/>
                  </a:cubicBezTo>
                  <a:cubicBezTo>
                    <a:pt x="51" y="309"/>
                    <a:pt x="51" y="309"/>
                    <a:pt x="51" y="309"/>
                  </a:cubicBezTo>
                  <a:cubicBezTo>
                    <a:pt x="51" y="309"/>
                    <a:pt x="51" y="309"/>
                    <a:pt x="51" y="309"/>
                  </a:cubicBezTo>
                  <a:cubicBezTo>
                    <a:pt x="62" y="329"/>
                    <a:pt x="73" y="348"/>
                    <a:pt x="85" y="367"/>
                  </a:cubicBezTo>
                  <a:cubicBezTo>
                    <a:pt x="91" y="377"/>
                    <a:pt x="97" y="387"/>
                    <a:pt x="103" y="396"/>
                  </a:cubicBezTo>
                  <a:cubicBezTo>
                    <a:pt x="103" y="396"/>
                    <a:pt x="103" y="396"/>
                    <a:pt x="103" y="396"/>
                  </a:cubicBezTo>
                  <a:cubicBezTo>
                    <a:pt x="103" y="396"/>
                    <a:pt x="103" y="396"/>
                    <a:pt x="103" y="396"/>
                  </a:cubicBezTo>
                  <a:cubicBezTo>
                    <a:pt x="156" y="471"/>
                    <a:pt x="213" y="546"/>
                    <a:pt x="292" y="608"/>
                  </a:cubicBezTo>
                  <a:cubicBezTo>
                    <a:pt x="292" y="608"/>
                    <a:pt x="292" y="608"/>
                    <a:pt x="292" y="608"/>
                  </a:cubicBezTo>
                  <a:cubicBezTo>
                    <a:pt x="292" y="608"/>
                    <a:pt x="292" y="608"/>
                    <a:pt x="292" y="608"/>
                  </a:cubicBezTo>
                  <a:cubicBezTo>
                    <a:pt x="301" y="615"/>
                    <a:pt x="310" y="622"/>
                    <a:pt x="320" y="628"/>
                  </a:cubicBezTo>
                  <a:cubicBezTo>
                    <a:pt x="367" y="661"/>
                    <a:pt x="422" y="687"/>
                    <a:pt x="485" y="699"/>
                  </a:cubicBezTo>
                  <a:cubicBezTo>
                    <a:pt x="485" y="699"/>
                    <a:pt x="485" y="699"/>
                    <a:pt x="485" y="699"/>
                  </a:cubicBezTo>
                  <a:cubicBezTo>
                    <a:pt x="485" y="699"/>
                    <a:pt x="485" y="699"/>
                    <a:pt x="485" y="699"/>
                  </a:cubicBezTo>
                  <a:cubicBezTo>
                    <a:pt x="490" y="699"/>
                    <a:pt x="495" y="699"/>
                    <a:pt x="500" y="699"/>
                  </a:cubicBezTo>
                  <a:cubicBezTo>
                    <a:pt x="506" y="699"/>
                    <a:pt x="513" y="699"/>
                    <a:pt x="519" y="698"/>
                  </a:cubicBezTo>
                  <a:cubicBezTo>
                    <a:pt x="519" y="698"/>
                    <a:pt x="519" y="698"/>
                    <a:pt x="519" y="698"/>
                  </a:cubicBezTo>
                  <a:cubicBezTo>
                    <a:pt x="520" y="698"/>
                    <a:pt x="520" y="698"/>
                    <a:pt x="520" y="698"/>
                  </a:cubicBezTo>
                  <a:cubicBezTo>
                    <a:pt x="532" y="696"/>
                    <a:pt x="542" y="689"/>
                    <a:pt x="549" y="680"/>
                  </a:cubicBezTo>
                  <a:cubicBezTo>
                    <a:pt x="556" y="671"/>
                    <a:pt x="560" y="661"/>
                    <a:pt x="560" y="650"/>
                  </a:cubicBezTo>
                  <a:cubicBezTo>
                    <a:pt x="560" y="645"/>
                    <a:pt x="559" y="639"/>
                    <a:pt x="556" y="634"/>
                  </a:cubicBezTo>
                  <a:cubicBezTo>
                    <a:pt x="554" y="629"/>
                    <a:pt x="550" y="625"/>
                    <a:pt x="544" y="622"/>
                  </a:cubicBezTo>
                  <a:cubicBezTo>
                    <a:pt x="541" y="627"/>
                    <a:pt x="541" y="627"/>
                    <a:pt x="541" y="627"/>
                  </a:cubicBezTo>
                  <a:cubicBezTo>
                    <a:pt x="544" y="622"/>
                    <a:pt x="544" y="622"/>
                    <a:pt x="544" y="622"/>
                  </a:cubicBezTo>
                  <a:cubicBezTo>
                    <a:pt x="534" y="616"/>
                    <a:pt x="523" y="611"/>
                    <a:pt x="512" y="607"/>
                  </a:cubicBezTo>
                  <a:cubicBezTo>
                    <a:pt x="511" y="607"/>
                    <a:pt x="511" y="607"/>
                    <a:pt x="511" y="607"/>
                  </a:cubicBezTo>
                  <a:cubicBezTo>
                    <a:pt x="510" y="607"/>
                    <a:pt x="510" y="607"/>
                    <a:pt x="510" y="607"/>
                  </a:cubicBezTo>
                  <a:cubicBezTo>
                    <a:pt x="487" y="607"/>
                    <a:pt x="465" y="604"/>
                    <a:pt x="444" y="600"/>
                  </a:cubicBezTo>
                  <a:cubicBezTo>
                    <a:pt x="433" y="598"/>
                    <a:pt x="423" y="595"/>
                    <a:pt x="413" y="592"/>
                  </a:cubicBezTo>
                  <a:cubicBezTo>
                    <a:pt x="412" y="597"/>
                    <a:pt x="412" y="597"/>
                    <a:pt x="412" y="597"/>
                  </a:cubicBezTo>
                  <a:cubicBezTo>
                    <a:pt x="414" y="592"/>
                    <a:pt x="414" y="592"/>
                    <a:pt x="414" y="592"/>
                  </a:cubicBezTo>
                  <a:cubicBezTo>
                    <a:pt x="343" y="569"/>
                    <a:pt x="292" y="528"/>
                    <a:pt x="250" y="481"/>
                  </a:cubicBezTo>
                  <a:cubicBezTo>
                    <a:pt x="208" y="433"/>
                    <a:pt x="175" y="379"/>
                    <a:pt x="143" y="328"/>
                  </a:cubicBezTo>
                  <a:cubicBezTo>
                    <a:pt x="138" y="331"/>
                    <a:pt x="138" y="331"/>
                    <a:pt x="138" y="331"/>
                  </a:cubicBezTo>
                  <a:cubicBezTo>
                    <a:pt x="143" y="328"/>
                    <a:pt x="143" y="328"/>
                    <a:pt x="143" y="328"/>
                  </a:cubicBezTo>
                  <a:cubicBezTo>
                    <a:pt x="138" y="318"/>
                    <a:pt x="132" y="309"/>
                    <a:pt x="127" y="299"/>
                  </a:cubicBezTo>
                  <a:cubicBezTo>
                    <a:pt x="122" y="290"/>
                    <a:pt x="117" y="280"/>
                    <a:pt x="112" y="271"/>
                  </a:cubicBezTo>
                  <a:cubicBezTo>
                    <a:pt x="107" y="273"/>
                    <a:pt x="107" y="273"/>
                    <a:pt x="107" y="273"/>
                  </a:cubicBezTo>
                  <a:cubicBezTo>
                    <a:pt x="112" y="271"/>
                    <a:pt x="112" y="271"/>
                    <a:pt x="112" y="271"/>
                  </a:cubicBezTo>
                  <a:cubicBezTo>
                    <a:pt x="107" y="261"/>
                    <a:pt x="102" y="251"/>
                    <a:pt x="98" y="241"/>
                  </a:cubicBezTo>
                  <a:cubicBezTo>
                    <a:pt x="90" y="220"/>
                    <a:pt x="83" y="200"/>
                    <a:pt x="80" y="179"/>
                  </a:cubicBezTo>
                  <a:cubicBezTo>
                    <a:pt x="80" y="179"/>
                    <a:pt x="80" y="179"/>
                    <a:pt x="80" y="179"/>
                  </a:cubicBezTo>
                  <a:cubicBezTo>
                    <a:pt x="80" y="179"/>
                    <a:pt x="80" y="179"/>
                    <a:pt x="80" y="179"/>
                  </a:cubicBezTo>
                  <a:cubicBezTo>
                    <a:pt x="78" y="171"/>
                    <a:pt x="77" y="164"/>
                    <a:pt x="75" y="157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75" y="157"/>
                    <a:pt x="75" y="157"/>
                    <a:pt x="75" y="157"/>
                  </a:cubicBezTo>
                  <a:cubicBezTo>
                    <a:pt x="74" y="150"/>
                    <a:pt x="74" y="143"/>
                    <a:pt x="74" y="136"/>
                  </a:cubicBezTo>
                  <a:cubicBezTo>
                    <a:pt x="74" y="133"/>
                    <a:pt x="74" y="130"/>
                    <a:pt x="74" y="128"/>
                  </a:cubicBezTo>
                  <a:cubicBezTo>
                    <a:pt x="75" y="118"/>
                    <a:pt x="76" y="109"/>
                    <a:pt x="79" y="100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81" y="93"/>
                    <a:pt x="85" y="89"/>
                    <a:pt x="91" y="86"/>
                  </a:cubicBezTo>
                  <a:cubicBezTo>
                    <a:pt x="96" y="83"/>
                    <a:pt x="104" y="81"/>
                    <a:pt x="112" y="81"/>
                  </a:cubicBezTo>
                  <a:cubicBezTo>
                    <a:pt x="123" y="81"/>
                    <a:pt x="135" y="84"/>
                    <a:pt x="148" y="88"/>
                  </a:cubicBezTo>
                  <a:cubicBezTo>
                    <a:pt x="148" y="88"/>
                    <a:pt x="148" y="88"/>
                    <a:pt x="148" y="88"/>
                  </a:cubicBezTo>
                  <a:cubicBezTo>
                    <a:pt x="148" y="88"/>
                    <a:pt x="148" y="88"/>
                    <a:pt x="148" y="88"/>
                  </a:cubicBezTo>
                  <a:cubicBezTo>
                    <a:pt x="159" y="91"/>
                    <a:pt x="170" y="96"/>
                    <a:pt x="179" y="101"/>
                  </a:cubicBezTo>
                  <a:cubicBezTo>
                    <a:pt x="182" y="102"/>
                    <a:pt x="186" y="101"/>
                    <a:pt x="187" y="98"/>
                  </a:cubicBezTo>
                  <a:cubicBezTo>
                    <a:pt x="189" y="96"/>
                    <a:pt x="187" y="92"/>
                    <a:pt x="185" y="9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1" name="Freeform 24">
              <a:extLst>
                <a:ext uri="{FF2B5EF4-FFF2-40B4-BE49-F238E27FC236}">
                  <a16:creationId xmlns:a16="http://schemas.microsoft.com/office/drawing/2014/main" id="{E6C4F159-46B9-4F14-88DA-B76B73D02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916"/>
              <a:ext cx="371" cy="651"/>
            </a:xfrm>
            <a:custGeom>
              <a:avLst/>
              <a:gdLst>
                <a:gd name="T0" fmla="*/ 353 w 363"/>
                <a:gd name="T1" fmla="*/ 203 h 638"/>
                <a:gd name="T2" fmla="*/ 360 w 363"/>
                <a:gd name="T3" fmla="*/ 290 h 638"/>
                <a:gd name="T4" fmla="*/ 215 w 363"/>
                <a:gd name="T5" fmla="*/ 127 h 638"/>
                <a:gd name="T6" fmla="*/ 184 w 363"/>
                <a:gd name="T7" fmla="*/ 107 h 638"/>
                <a:gd name="T8" fmla="*/ 91 w 363"/>
                <a:gd name="T9" fmla="*/ 110 h 638"/>
                <a:gd name="T10" fmla="*/ 92 w 363"/>
                <a:gd name="T11" fmla="*/ 199 h 638"/>
                <a:gd name="T12" fmla="*/ 101 w 363"/>
                <a:gd name="T13" fmla="*/ 231 h 638"/>
                <a:gd name="T14" fmla="*/ 108 w 363"/>
                <a:gd name="T15" fmla="*/ 261 h 638"/>
                <a:gd name="T16" fmla="*/ 129 w 363"/>
                <a:gd name="T17" fmla="*/ 308 h 638"/>
                <a:gd name="T18" fmla="*/ 143 w 363"/>
                <a:gd name="T19" fmla="*/ 340 h 638"/>
                <a:gd name="T20" fmla="*/ 158 w 363"/>
                <a:gd name="T21" fmla="*/ 364 h 638"/>
                <a:gd name="T22" fmla="*/ 254 w 363"/>
                <a:gd name="T23" fmla="*/ 474 h 638"/>
                <a:gd name="T24" fmla="*/ 287 w 363"/>
                <a:gd name="T25" fmla="*/ 500 h 638"/>
                <a:gd name="T26" fmla="*/ 353 w 363"/>
                <a:gd name="T27" fmla="*/ 629 h 638"/>
                <a:gd name="T28" fmla="*/ 195 w 363"/>
                <a:gd name="T29" fmla="*/ 586 h 638"/>
                <a:gd name="T30" fmla="*/ 100 w 363"/>
                <a:gd name="T31" fmla="*/ 414 h 638"/>
                <a:gd name="T32" fmla="*/ 84 w 363"/>
                <a:gd name="T33" fmla="*/ 378 h 638"/>
                <a:gd name="T34" fmla="*/ 12 w 363"/>
                <a:gd name="T35" fmla="*/ 199 h 638"/>
                <a:gd name="T36" fmla="*/ 6 w 363"/>
                <a:gd name="T37" fmla="*/ 171 h 638"/>
                <a:gd name="T38" fmla="*/ 2 w 363"/>
                <a:gd name="T39" fmla="*/ 96 h 638"/>
                <a:gd name="T40" fmla="*/ 9 w 363"/>
                <a:gd name="T41" fmla="*/ 62 h 638"/>
                <a:gd name="T42" fmla="*/ 47 w 363"/>
                <a:gd name="T43" fmla="*/ 8 h 638"/>
                <a:gd name="T44" fmla="*/ 88 w 363"/>
                <a:gd name="T45" fmla="*/ 2 h 638"/>
                <a:gd name="T46" fmla="*/ 239 w 363"/>
                <a:gd name="T47" fmla="*/ 70 h 638"/>
                <a:gd name="T48" fmla="*/ 272 w 363"/>
                <a:gd name="T49" fmla="*/ 99 h 638"/>
                <a:gd name="T50" fmla="*/ 342 w 363"/>
                <a:gd name="T51" fmla="*/ 190 h 638"/>
                <a:gd name="T52" fmla="*/ 353 w 363"/>
                <a:gd name="T53" fmla="*/ 203 h 63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63" h="638">
                  <a:moveTo>
                    <a:pt x="331" y="191"/>
                  </a:moveTo>
                  <a:cubicBezTo>
                    <a:pt x="337" y="216"/>
                    <a:pt x="317" y="248"/>
                    <a:pt x="337" y="272"/>
                  </a:cubicBezTo>
                  <a:cubicBezTo>
                    <a:pt x="261" y="252"/>
                    <a:pt x="261" y="160"/>
                    <a:pt x="201" y="120"/>
                  </a:cubicBezTo>
                  <a:cubicBezTo>
                    <a:pt x="192" y="114"/>
                    <a:pt x="182" y="107"/>
                    <a:pt x="172" y="101"/>
                  </a:cubicBezTo>
                  <a:cubicBezTo>
                    <a:pt x="141" y="84"/>
                    <a:pt x="106" y="74"/>
                    <a:pt x="85" y="104"/>
                  </a:cubicBezTo>
                  <a:cubicBezTo>
                    <a:pt x="65" y="132"/>
                    <a:pt x="81" y="160"/>
                    <a:pt x="86" y="187"/>
                  </a:cubicBezTo>
                  <a:cubicBezTo>
                    <a:pt x="89" y="197"/>
                    <a:pt x="92" y="207"/>
                    <a:pt x="95" y="217"/>
                  </a:cubicBezTo>
                  <a:cubicBezTo>
                    <a:pt x="97" y="227"/>
                    <a:pt x="100" y="236"/>
                    <a:pt x="102" y="246"/>
                  </a:cubicBezTo>
                  <a:cubicBezTo>
                    <a:pt x="107" y="261"/>
                    <a:pt x="113" y="276"/>
                    <a:pt x="120" y="290"/>
                  </a:cubicBezTo>
                  <a:cubicBezTo>
                    <a:pt x="124" y="300"/>
                    <a:pt x="129" y="309"/>
                    <a:pt x="134" y="319"/>
                  </a:cubicBezTo>
                  <a:cubicBezTo>
                    <a:pt x="139" y="327"/>
                    <a:pt x="143" y="335"/>
                    <a:pt x="149" y="343"/>
                  </a:cubicBezTo>
                  <a:cubicBezTo>
                    <a:pt x="173" y="384"/>
                    <a:pt x="205" y="416"/>
                    <a:pt x="239" y="447"/>
                  </a:cubicBezTo>
                  <a:cubicBezTo>
                    <a:pt x="249" y="455"/>
                    <a:pt x="259" y="463"/>
                    <a:pt x="269" y="470"/>
                  </a:cubicBezTo>
                  <a:cubicBezTo>
                    <a:pt x="318" y="508"/>
                    <a:pt x="363" y="545"/>
                    <a:pt x="331" y="592"/>
                  </a:cubicBezTo>
                  <a:cubicBezTo>
                    <a:pt x="295" y="638"/>
                    <a:pt x="216" y="592"/>
                    <a:pt x="183" y="552"/>
                  </a:cubicBezTo>
                  <a:cubicBezTo>
                    <a:pt x="142" y="498"/>
                    <a:pt x="122" y="444"/>
                    <a:pt x="94" y="390"/>
                  </a:cubicBezTo>
                  <a:cubicBezTo>
                    <a:pt x="89" y="379"/>
                    <a:pt x="84" y="368"/>
                    <a:pt x="78" y="356"/>
                  </a:cubicBezTo>
                  <a:cubicBezTo>
                    <a:pt x="52" y="301"/>
                    <a:pt x="29" y="245"/>
                    <a:pt x="12" y="187"/>
                  </a:cubicBezTo>
                  <a:cubicBezTo>
                    <a:pt x="9" y="179"/>
                    <a:pt x="7" y="170"/>
                    <a:pt x="6" y="162"/>
                  </a:cubicBezTo>
                  <a:cubicBezTo>
                    <a:pt x="1" y="137"/>
                    <a:pt x="0" y="113"/>
                    <a:pt x="2" y="90"/>
                  </a:cubicBezTo>
                  <a:cubicBezTo>
                    <a:pt x="3" y="79"/>
                    <a:pt x="6" y="69"/>
                    <a:pt x="9" y="59"/>
                  </a:cubicBezTo>
                  <a:cubicBezTo>
                    <a:pt x="16" y="39"/>
                    <a:pt x="28" y="22"/>
                    <a:pt x="44" y="8"/>
                  </a:cubicBezTo>
                  <a:cubicBezTo>
                    <a:pt x="53" y="1"/>
                    <a:pt x="67" y="0"/>
                    <a:pt x="82" y="2"/>
                  </a:cubicBezTo>
                  <a:cubicBezTo>
                    <a:pt x="136" y="11"/>
                    <a:pt x="183" y="35"/>
                    <a:pt x="224" y="67"/>
                  </a:cubicBezTo>
                  <a:cubicBezTo>
                    <a:pt x="234" y="76"/>
                    <a:pt x="244" y="84"/>
                    <a:pt x="254" y="93"/>
                  </a:cubicBezTo>
                  <a:cubicBezTo>
                    <a:pt x="281" y="120"/>
                    <a:pt x="301" y="148"/>
                    <a:pt x="321" y="178"/>
                  </a:cubicBezTo>
                  <a:cubicBezTo>
                    <a:pt x="328" y="187"/>
                    <a:pt x="331" y="191"/>
                    <a:pt x="331" y="191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2" name="Freeform 25">
              <a:extLst>
                <a:ext uri="{FF2B5EF4-FFF2-40B4-BE49-F238E27FC236}">
                  <a16:creationId xmlns:a16="http://schemas.microsoft.com/office/drawing/2014/main" id="{6A6399B5-54B4-4CB5-BF2B-9E93E93383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0" y="979"/>
              <a:ext cx="345" cy="581"/>
            </a:xfrm>
            <a:custGeom>
              <a:avLst/>
              <a:gdLst>
                <a:gd name="T0" fmla="*/ 345 w 338"/>
                <a:gd name="T1" fmla="*/ 170 h 569"/>
                <a:gd name="T2" fmla="*/ 349 w 338"/>
                <a:gd name="T3" fmla="*/ 146 h 569"/>
                <a:gd name="T4" fmla="*/ 342 w 338"/>
                <a:gd name="T5" fmla="*/ 172 h 569"/>
                <a:gd name="T6" fmla="*/ 345 w 338"/>
                <a:gd name="T7" fmla="*/ 170 h 569"/>
                <a:gd name="T8" fmla="*/ 336 w 338"/>
                <a:gd name="T9" fmla="*/ 570 h 569"/>
                <a:gd name="T10" fmla="*/ 137 w 338"/>
                <a:gd name="T11" fmla="*/ 380 h 569"/>
                <a:gd name="T12" fmla="*/ 116 w 338"/>
                <a:gd name="T13" fmla="*/ 345 h 569"/>
                <a:gd name="T14" fmla="*/ 20 w 338"/>
                <a:gd name="T15" fmla="*/ 141 h 569"/>
                <a:gd name="T16" fmla="*/ 14 w 338"/>
                <a:gd name="T17" fmla="*/ 115 h 569"/>
                <a:gd name="T18" fmla="*/ 5 w 338"/>
                <a:gd name="T19" fmla="*/ 44 h 569"/>
                <a:gd name="T20" fmla="*/ 3 w 338"/>
                <a:gd name="T21" fmla="*/ 10 h 569"/>
                <a:gd name="T22" fmla="*/ 1 w 338"/>
                <a:gd name="T23" fmla="*/ 45 h 569"/>
                <a:gd name="T24" fmla="*/ 6 w 338"/>
                <a:gd name="T25" fmla="*/ 120 h 569"/>
                <a:gd name="T26" fmla="*/ 11 w 338"/>
                <a:gd name="T27" fmla="*/ 148 h 569"/>
                <a:gd name="T28" fmla="*/ 81 w 338"/>
                <a:gd name="T29" fmla="*/ 314 h 569"/>
                <a:gd name="T30" fmla="*/ 97 w 338"/>
                <a:gd name="T31" fmla="*/ 348 h 569"/>
                <a:gd name="T32" fmla="*/ 338 w 338"/>
                <a:gd name="T33" fmla="*/ 578 h 569"/>
                <a:gd name="T34" fmla="*/ 352 w 338"/>
                <a:gd name="T35" fmla="*/ 529 h 569"/>
                <a:gd name="T36" fmla="*/ 345 w 338"/>
                <a:gd name="T37" fmla="*/ 552 h 569"/>
                <a:gd name="T38" fmla="*/ 336 w 338"/>
                <a:gd name="T39" fmla="*/ 570 h 569"/>
                <a:gd name="T40" fmla="*/ 296 w 338"/>
                <a:gd name="T41" fmla="*/ 156 h 569"/>
                <a:gd name="T42" fmla="*/ 217 w 338"/>
                <a:gd name="T43" fmla="*/ 45 h 569"/>
                <a:gd name="T44" fmla="*/ 190 w 338"/>
                <a:gd name="T45" fmla="*/ 21 h 569"/>
                <a:gd name="T46" fmla="*/ 90 w 338"/>
                <a:gd name="T47" fmla="*/ 18 h 569"/>
                <a:gd name="T48" fmla="*/ 90 w 338"/>
                <a:gd name="T49" fmla="*/ 53 h 569"/>
                <a:gd name="T50" fmla="*/ 190 w 338"/>
                <a:gd name="T51" fmla="*/ 50 h 569"/>
                <a:gd name="T52" fmla="*/ 216 w 338"/>
                <a:gd name="T53" fmla="*/ 69 h 569"/>
                <a:gd name="T54" fmla="*/ 353 w 338"/>
                <a:gd name="T55" fmla="*/ 224 h 569"/>
                <a:gd name="T56" fmla="*/ 316 w 338"/>
                <a:gd name="T57" fmla="*/ 183 h 569"/>
                <a:gd name="T58" fmla="*/ 296 w 338"/>
                <a:gd name="T59" fmla="*/ 156 h 56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38" h="569">
                  <a:moveTo>
                    <a:pt x="324" y="160"/>
                  </a:moveTo>
                  <a:cubicBezTo>
                    <a:pt x="332" y="156"/>
                    <a:pt x="330" y="144"/>
                    <a:pt x="328" y="137"/>
                  </a:cubicBezTo>
                  <a:cubicBezTo>
                    <a:pt x="323" y="141"/>
                    <a:pt x="321" y="152"/>
                    <a:pt x="321" y="162"/>
                  </a:cubicBezTo>
                  <a:cubicBezTo>
                    <a:pt x="322" y="161"/>
                    <a:pt x="323" y="160"/>
                    <a:pt x="324" y="160"/>
                  </a:cubicBezTo>
                  <a:close/>
                  <a:moveTo>
                    <a:pt x="315" y="535"/>
                  </a:moveTo>
                  <a:cubicBezTo>
                    <a:pt x="207" y="517"/>
                    <a:pt x="176" y="423"/>
                    <a:pt x="128" y="356"/>
                  </a:cubicBezTo>
                  <a:cubicBezTo>
                    <a:pt x="122" y="345"/>
                    <a:pt x="116" y="335"/>
                    <a:pt x="110" y="324"/>
                  </a:cubicBezTo>
                  <a:cubicBezTo>
                    <a:pt x="75" y="262"/>
                    <a:pt x="43" y="198"/>
                    <a:pt x="20" y="132"/>
                  </a:cubicBezTo>
                  <a:cubicBezTo>
                    <a:pt x="18" y="124"/>
                    <a:pt x="16" y="117"/>
                    <a:pt x="14" y="109"/>
                  </a:cubicBezTo>
                  <a:cubicBezTo>
                    <a:pt x="9" y="86"/>
                    <a:pt x="6" y="63"/>
                    <a:pt x="5" y="41"/>
                  </a:cubicBezTo>
                  <a:cubicBezTo>
                    <a:pt x="4" y="31"/>
                    <a:pt x="4" y="20"/>
                    <a:pt x="3" y="10"/>
                  </a:cubicBezTo>
                  <a:cubicBezTo>
                    <a:pt x="2" y="20"/>
                    <a:pt x="1" y="31"/>
                    <a:pt x="1" y="42"/>
                  </a:cubicBezTo>
                  <a:cubicBezTo>
                    <a:pt x="0" y="65"/>
                    <a:pt x="1" y="89"/>
                    <a:pt x="6" y="114"/>
                  </a:cubicBezTo>
                  <a:cubicBezTo>
                    <a:pt x="7" y="122"/>
                    <a:pt x="9" y="131"/>
                    <a:pt x="11" y="139"/>
                  </a:cubicBezTo>
                  <a:cubicBezTo>
                    <a:pt x="26" y="193"/>
                    <a:pt x="49" y="245"/>
                    <a:pt x="75" y="296"/>
                  </a:cubicBezTo>
                  <a:cubicBezTo>
                    <a:pt x="80" y="307"/>
                    <a:pt x="85" y="317"/>
                    <a:pt x="91" y="327"/>
                  </a:cubicBezTo>
                  <a:cubicBezTo>
                    <a:pt x="146" y="409"/>
                    <a:pt x="155" y="569"/>
                    <a:pt x="317" y="543"/>
                  </a:cubicBezTo>
                  <a:cubicBezTo>
                    <a:pt x="338" y="540"/>
                    <a:pt x="334" y="514"/>
                    <a:pt x="331" y="497"/>
                  </a:cubicBezTo>
                  <a:cubicBezTo>
                    <a:pt x="326" y="504"/>
                    <a:pt x="326" y="514"/>
                    <a:pt x="324" y="519"/>
                  </a:cubicBezTo>
                  <a:cubicBezTo>
                    <a:pt x="322" y="524"/>
                    <a:pt x="319" y="530"/>
                    <a:pt x="315" y="535"/>
                  </a:cubicBezTo>
                  <a:close/>
                  <a:moveTo>
                    <a:pt x="278" y="147"/>
                  </a:moveTo>
                  <a:cubicBezTo>
                    <a:pt x="252" y="114"/>
                    <a:pt x="240" y="70"/>
                    <a:pt x="205" y="42"/>
                  </a:cubicBezTo>
                  <a:cubicBezTo>
                    <a:pt x="196" y="34"/>
                    <a:pt x="187" y="27"/>
                    <a:pt x="178" y="21"/>
                  </a:cubicBezTo>
                  <a:cubicBezTo>
                    <a:pt x="150" y="5"/>
                    <a:pt x="119" y="0"/>
                    <a:pt x="84" y="18"/>
                  </a:cubicBezTo>
                  <a:cubicBezTo>
                    <a:pt x="76" y="26"/>
                    <a:pt x="80" y="38"/>
                    <a:pt x="84" y="50"/>
                  </a:cubicBezTo>
                  <a:cubicBezTo>
                    <a:pt x="114" y="26"/>
                    <a:pt x="149" y="31"/>
                    <a:pt x="178" y="47"/>
                  </a:cubicBezTo>
                  <a:cubicBezTo>
                    <a:pt x="187" y="52"/>
                    <a:pt x="196" y="59"/>
                    <a:pt x="204" y="66"/>
                  </a:cubicBezTo>
                  <a:cubicBezTo>
                    <a:pt x="248" y="114"/>
                    <a:pt x="264" y="190"/>
                    <a:pt x="332" y="210"/>
                  </a:cubicBezTo>
                  <a:cubicBezTo>
                    <a:pt x="328" y="190"/>
                    <a:pt x="320" y="170"/>
                    <a:pt x="298" y="171"/>
                  </a:cubicBezTo>
                  <a:cubicBezTo>
                    <a:pt x="290" y="167"/>
                    <a:pt x="283" y="159"/>
                    <a:pt x="278" y="147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3" name="Freeform 26">
              <a:extLst>
                <a:ext uri="{FF2B5EF4-FFF2-40B4-BE49-F238E27FC236}">
                  <a16:creationId xmlns:a16="http://schemas.microsoft.com/office/drawing/2014/main" id="{0E1386D6-9627-4321-A528-2B6168299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945"/>
              <a:ext cx="26" cy="121"/>
            </a:xfrm>
            <a:custGeom>
              <a:avLst/>
              <a:gdLst>
                <a:gd name="T0" fmla="*/ 12 w 26"/>
                <a:gd name="T1" fmla="*/ 121 h 119"/>
                <a:gd name="T2" fmla="*/ 12 w 26"/>
                <a:gd name="T3" fmla="*/ 120 h 119"/>
                <a:gd name="T4" fmla="*/ 8 w 26"/>
                <a:gd name="T5" fmla="*/ 59 h 119"/>
                <a:gd name="T6" fmla="*/ 11 w 26"/>
                <a:gd name="T7" fmla="*/ 33 h 119"/>
                <a:gd name="T8" fmla="*/ 24 w 26"/>
                <a:gd name="T9" fmla="*/ 7 h 119"/>
                <a:gd name="T10" fmla="*/ 24 w 26"/>
                <a:gd name="T11" fmla="*/ 2 h 119"/>
                <a:gd name="T12" fmla="*/ 19 w 26"/>
                <a:gd name="T13" fmla="*/ 2 h 119"/>
                <a:gd name="T14" fmla="*/ 4 w 26"/>
                <a:gd name="T15" fmla="*/ 28 h 119"/>
                <a:gd name="T16" fmla="*/ 0 w 26"/>
                <a:gd name="T17" fmla="*/ 59 h 119"/>
                <a:gd name="T18" fmla="*/ 4 w 26"/>
                <a:gd name="T19" fmla="*/ 120 h 119"/>
                <a:gd name="T20" fmla="*/ 4 w 26"/>
                <a:gd name="T21" fmla="*/ 121 h 119"/>
                <a:gd name="T22" fmla="*/ 8 w 26"/>
                <a:gd name="T23" fmla="*/ 125 h 119"/>
                <a:gd name="T24" fmla="*/ 12 w 26"/>
                <a:gd name="T25" fmla="*/ 121 h 1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119">
                  <a:moveTo>
                    <a:pt x="12" y="115"/>
                  </a:moveTo>
                  <a:cubicBezTo>
                    <a:pt x="12" y="115"/>
                    <a:pt x="12" y="115"/>
                    <a:pt x="12" y="114"/>
                  </a:cubicBezTo>
                  <a:cubicBezTo>
                    <a:pt x="12" y="95"/>
                    <a:pt x="8" y="75"/>
                    <a:pt x="8" y="56"/>
                  </a:cubicBezTo>
                  <a:cubicBezTo>
                    <a:pt x="8" y="47"/>
                    <a:pt x="9" y="38"/>
                    <a:pt x="11" y="30"/>
                  </a:cubicBezTo>
                  <a:cubicBezTo>
                    <a:pt x="14" y="22"/>
                    <a:pt x="18" y="14"/>
                    <a:pt x="24" y="7"/>
                  </a:cubicBezTo>
                  <a:cubicBezTo>
                    <a:pt x="26" y="6"/>
                    <a:pt x="26" y="3"/>
                    <a:pt x="24" y="2"/>
                  </a:cubicBezTo>
                  <a:cubicBezTo>
                    <a:pt x="23" y="0"/>
                    <a:pt x="20" y="1"/>
                    <a:pt x="19" y="2"/>
                  </a:cubicBezTo>
                  <a:cubicBezTo>
                    <a:pt x="11" y="10"/>
                    <a:pt x="7" y="19"/>
                    <a:pt x="4" y="28"/>
                  </a:cubicBezTo>
                  <a:cubicBezTo>
                    <a:pt x="1" y="37"/>
                    <a:pt x="0" y="46"/>
                    <a:pt x="0" y="56"/>
                  </a:cubicBezTo>
                  <a:cubicBezTo>
                    <a:pt x="0" y="76"/>
                    <a:pt x="4" y="96"/>
                    <a:pt x="4" y="114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4" y="117"/>
                    <a:pt x="6" y="119"/>
                    <a:pt x="8" y="119"/>
                  </a:cubicBezTo>
                  <a:cubicBezTo>
                    <a:pt x="10" y="119"/>
                    <a:pt x="12" y="118"/>
                    <a:pt x="12" y="11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4" name="Freeform 27">
              <a:extLst>
                <a:ext uri="{FF2B5EF4-FFF2-40B4-BE49-F238E27FC236}">
                  <a16:creationId xmlns:a16="http://schemas.microsoft.com/office/drawing/2014/main" id="{44FF390A-12CB-43E5-BD59-08A665FEA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911"/>
              <a:ext cx="365" cy="635"/>
            </a:xfrm>
            <a:custGeom>
              <a:avLst/>
              <a:gdLst>
                <a:gd name="T0" fmla="*/ 352 w 358"/>
                <a:gd name="T1" fmla="*/ 219 h 622"/>
                <a:gd name="T2" fmla="*/ 350 w 358"/>
                <a:gd name="T3" fmla="*/ 283 h 622"/>
                <a:gd name="T4" fmla="*/ 365 w 358"/>
                <a:gd name="T5" fmla="*/ 289 h 622"/>
                <a:gd name="T6" fmla="*/ 254 w 358"/>
                <a:gd name="T7" fmla="*/ 157 h 622"/>
                <a:gd name="T8" fmla="*/ 134 w 358"/>
                <a:gd name="T9" fmla="*/ 90 h 622"/>
                <a:gd name="T10" fmla="*/ 92 w 358"/>
                <a:gd name="T11" fmla="*/ 111 h 622"/>
                <a:gd name="T12" fmla="*/ 85 w 358"/>
                <a:gd name="T13" fmla="*/ 178 h 622"/>
                <a:gd name="T14" fmla="*/ 92 w 358"/>
                <a:gd name="T15" fmla="*/ 206 h 622"/>
                <a:gd name="T16" fmla="*/ 108 w 358"/>
                <a:gd name="T17" fmla="*/ 268 h 622"/>
                <a:gd name="T18" fmla="*/ 143 w 358"/>
                <a:gd name="T19" fmla="*/ 347 h 622"/>
                <a:gd name="T20" fmla="*/ 158 w 358"/>
                <a:gd name="T21" fmla="*/ 373 h 622"/>
                <a:gd name="T22" fmla="*/ 255 w 358"/>
                <a:gd name="T23" fmla="*/ 487 h 622"/>
                <a:gd name="T24" fmla="*/ 285 w 358"/>
                <a:gd name="T25" fmla="*/ 510 h 622"/>
                <a:gd name="T26" fmla="*/ 362 w 358"/>
                <a:gd name="T27" fmla="*/ 601 h 622"/>
                <a:gd name="T28" fmla="*/ 351 w 358"/>
                <a:gd name="T29" fmla="*/ 632 h 622"/>
                <a:gd name="T30" fmla="*/ 254 w 358"/>
                <a:gd name="T31" fmla="*/ 630 h 622"/>
                <a:gd name="T32" fmla="*/ 205 w 358"/>
                <a:gd name="T33" fmla="*/ 589 h 622"/>
                <a:gd name="T34" fmla="*/ 110 w 358"/>
                <a:gd name="T35" fmla="*/ 417 h 622"/>
                <a:gd name="T36" fmla="*/ 17 w 358"/>
                <a:gd name="T37" fmla="*/ 204 h 622"/>
                <a:gd name="T38" fmla="*/ 12 w 358"/>
                <a:gd name="T39" fmla="*/ 121 h 622"/>
                <a:gd name="T40" fmla="*/ 12 w 358"/>
                <a:gd name="T41" fmla="*/ 102 h 622"/>
                <a:gd name="T42" fmla="*/ 52 w 358"/>
                <a:gd name="T43" fmla="*/ 13 h 622"/>
                <a:gd name="T44" fmla="*/ 92 w 358"/>
                <a:gd name="T45" fmla="*/ 12 h 622"/>
                <a:gd name="T46" fmla="*/ 238 w 358"/>
                <a:gd name="T47" fmla="*/ 83 h 622"/>
                <a:gd name="T48" fmla="*/ 270 w 358"/>
                <a:gd name="T49" fmla="*/ 108 h 622"/>
                <a:gd name="T50" fmla="*/ 341 w 358"/>
                <a:gd name="T51" fmla="*/ 198 h 622"/>
                <a:gd name="T52" fmla="*/ 351 w 358"/>
                <a:gd name="T53" fmla="*/ 210 h 622"/>
                <a:gd name="T54" fmla="*/ 362 w 358"/>
                <a:gd name="T55" fmla="*/ 205 h 622"/>
                <a:gd name="T56" fmla="*/ 351 w 358"/>
                <a:gd name="T57" fmla="*/ 192 h 622"/>
                <a:gd name="T58" fmla="*/ 277 w 358"/>
                <a:gd name="T59" fmla="*/ 100 h 622"/>
                <a:gd name="T60" fmla="*/ 94 w 358"/>
                <a:gd name="T61" fmla="*/ 1 h 622"/>
                <a:gd name="T62" fmla="*/ 49 w 358"/>
                <a:gd name="T63" fmla="*/ 8 h 622"/>
                <a:gd name="T64" fmla="*/ 9 w 358"/>
                <a:gd name="T65" fmla="*/ 65 h 622"/>
                <a:gd name="T66" fmla="*/ 1 w 358"/>
                <a:gd name="T67" fmla="*/ 100 h 622"/>
                <a:gd name="T68" fmla="*/ 11 w 358"/>
                <a:gd name="T69" fmla="*/ 206 h 622"/>
                <a:gd name="T70" fmla="*/ 84 w 358"/>
                <a:gd name="T71" fmla="*/ 388 h 622"/>
                <a:gd name="T72" fmla="*/ 100 w 358"/>
                <a:gd name="T73" fmla="*/ 422 h 622"/>
                <a:gd name="T74" fmla="*/ 196 w 358"/>
                <a:gd name="T75" fmla="*/ 596 h 622"/>
                <a:gd name="T76" fmla="*/ 338 w 358"/>
                <a:gd name="T77" fmla="*/ 656 h 622"/>
                <a:gd name="T78" fmla="*/ 361 w 358"/>
                <a:gd name="T79" fmla="*/ 639 h 622"/>
                <a:gd name="T80" fmla="*/ 335 w 358"/>
                <a:gd name="T81" fmla="*/ 537 h 622"/>
                <a:gd name="T82" fmla="*/ 259 w 358"/>
                <a:gd name="T83" fmla="*/ 481 h 622"/>
                <a:gd name="T84" fmla="*/ 167 w 358"/>
                <a:gd name="T85" fmla="*/ 367 h 622"/>
                <a:gd name="T86" fmla="*/ 153 w 358"/>
                <a:gd name="T87" fmla="*/ 342 h 622"/>
                <a:gd name="T88" fmla="*/ 118 w 358"/>
                <a:gd name="T89" fmla="*/ 264 h 622"/>
                <a:gd name="T90" fmla="*/ 111 w 358"/>
                <a:gd name="T91" fmla="*/ 235 h 622"/>
                <a:gd name="T92" fmla="*/ 103 w 358"/>
                <a:gd name="T93" fmla="*/ 203 h 622"/>
                <a:gd name="T94" fmla="*/ 101 w 358"/>
                <a:gd name="T95" fmla="*/ 118 h 622"/>
                <a:gd name="T96" fmla="*/ 115 w 358"/>
                <a:gd name="T97" fmla="*/ 105 h 622"/>
                <a:gd name="T98" fmla="*/ 215 w 358"/>
                <a:gd name="T99" fmla="*/ 138 h 622"/>
                <a:gd name="T100" fmla="*/ 321 w 358"/>
                <a:gd name="T101" fmla="*/ 280 h 622"/>
                <a:gd name="T102" fmla="*/ 368 w 358"/>
                <a:gd name="T103" fmla="*/ 291 h 622"/>
                <a:gd name="T104" fmla="*/ 362 w 358"/>
                <a:gd name="T105" fmla="*/ 243 h 622"/>
                <a:gd name="T106" fmla="*/ 363 w 358"/>
                <a:gd name="T107" fmla="*/ 206 h 62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58" h="622">
                  <a:moveTo>
                    <a:pt x="336" y="196"/>
                  </a:moveTo>
                  <a:cubicBezTo>
                    <a:pt x="331" y="198"/>
                    <a:pt x="331" y="198"/>
                    <a:pt x="331" y="198"/>
                  </a:cubicBezTo>
                  <a:cubicBezTo>
                    <a:pt x="332" y="201"/>
                    <a:pt x="332" y="204"/>
                    <a:pt x="332" y="207"/>
                  </a:cubicBezTo>
                  <a:cubicBezTo>
                    <a:pt x="332" y="213"/>
                    <a:pt x="331" y="220"/>
                    <a:pt x="330" y="227"/>
                  </a:cubicBezTo>
                  <a:cubicBezTo>
                    <a:pt x="329" y="234"/>
                    <a:pt x="328" y="241"/>
                    <a:pt x="328" y="249"/>
                  </a:cubicBezTo>
                  <a:cubicBezTo>
                    <a:pt x="328" y="254"/>
                    <a:pt x="328" y="260"/>
                    <a:pt x="330" y="265"/>
                  </a:cubicBezTo>
                  <a:cubicBezTo>
                    <a:pt x="331" y="270"/>
                    <a:pt x="334" y="275"/>
                    <a:pt x="338" y="280"/>
                  </a:cubicBezTo>
                  <a:cubicBezTo>
                    <a:pt x="342" y="277"/>
                    <a:pt x="342" y="277"/>
                    <a:pt x="342" y="277"/>
                  </a:cubicBezTo>
                  <a:cubicBezTo>
                    <a:pt x="344" y="271"/>
                    <a:pt x="344" y="271"/>
                    <a:pt x="344" y="271"/>
                  </a:cubicBezTo>
                  <a:cubicBezTo>
                    <a:pt x="326" y="266"/>
                    <a:pt x="313" y="258"/>
                    <a:pt x="302" y="246"/>
                  </a:cubicBezTo>
                  <a:cubicBezTo>
                    <a:pt x="285" y="229"/>
                    <a:pt x="274" y="205"/>
                    <a:pt x="261" y="182"/>
                  </a:cubicBezTo>
                  <a:cubicBezTo>
                    <a:pt x="254" y="171"/>
                    <a:pt x="247" y="159"/>
                    <a:pt x="239" y="148"/>
                  </a:cubicBezTo>
                  <a:cubicBezTo>
                    <a:pt x="231" y="138"/>
                    <a:pt x="221" y="128"/>
                    <a:pt x="210" y="120"/>
                  </a:cubicBezTo>
                  <a:cubicBezTo>
                    <a:pt x="200" y="114"/>
                    <a:pt x="190" y="107"/>
                    <a:pt x="180" y="101"/>
                  </a:cubicBezTo>
                  <a:cubicBezTo>
                    <a:pt x="162" y="92"/>
                    <a:pt x="144" y="84"/>
                    <a:pt x="126" y="84"/>
                  </a:cubicBezTo>
                  <a:cubicBezTo>
                    <a:pt x="119" y="84"/>
                    <a:pt x="111" y="85"/>
                    <a:pt x="104" y="89"/>
                  </a:cubicBezTo>
                  <a:cubicBezTo>
                    <a:pt x="97" y="92"/>
                    <a:pt x="91" y="98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78" y="116"/>
                    <a:pt x="75" y="128"/>
                    <a:pt x="75" y="139"/>
                  </a:cubicBezTo>
                  <a:cubicBezTo>
                    <a:pt x="75" y="149"/>
                    <a:pt x="77" y="158"/>
                    <a:pt x="79" y="167"/>
                  </a:cubicBezTo>
                  <a:cubicBezTo>
                    <a:pt x="82" y="176"/>
                    <a:pt x="84" y="185"/>
                    <a:pt x="86" y="193"/>
                  </a:cubicBezTo>
                  <a:cubicBezTo>
                    <a:pt x="86" y="194"/>
                    <a:pt x="86" y="194"/>
                    <a:pt x="86" y="194"/>
                  </a:cubicBezTo>
                  <a:cubicBezTo>
                    <a:pt x="86" y="194"/>
                    <a:pt x="86" y="194"/>
                    <a:pt x="86" y="194"/>
                  </a:cubicBezTo>
                  <a:cubicBezTo>
                    <a:pt x="89" y="204"/>
                    <a:pt x="91" y="214"/>
                    <a:pt x="94" y="223"/>
                  </a:cubicBezTo>
                  <a:cubicBezTo>
                    <a:pt x="97" y="233"/>
                    <a:pt x="99" y="243"/>
                    <a:pt x="102" y="252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7" y="268"/>
                    <a:pt x="113" y="283"/>
                    <a:pt x="120" y="297"/>
                  </a:cubicBezTo>
                  <a:cubicBezTo>
                    <a:pt x="124" y="307"/>
                    <a:pt x="129" y="317"/>
                    <a:pt x="134" y="326"/>
                  </a:cubicBezTo>
                  <a:cubicBezTo>
                    <a:pt x="134" y="326"/>
                    <a:pt x="134" y="326"/>
                    <a:pt x="134" y="326"/>
                  </a:cubicBezTo>
                  <a:cubicBezTo>
                    <a:pt x="134" y="326"/>
                    <a:pt x="134" y="326"/>
                    <a:pt x="134" y="326"/>
                  </a:cubicBezTo>
                  <a:cubicBezTo>
                    <a:pt x="139" y="335"/>
                    <a:pt x="144" y="343"/>
                    <a:pt x="149" y="351"/>
                  </a:cubicBezTo>
                  <a:cubicBezTo>
                    <a:pt x="154" y="348"/>
                    <a:pt x="154" y="348"/>
                    <a:pt x="154" y="348"/>
                  </a:cubicBezTo>
                  <a:cubicBezTo>
                    <a:pt x="149" y="351"/>
                    <a:pt x="149" y="351"/>
                    <a:pt x="149" y="351"/>
                  </a:cubicBezTo>
                  <a:cubicBezTo>
                    <a:pt x="174" y="392"/>
                    <a:pt x="206" y="425"/>
                    <a:pt x="240" y="457"/>
                  </a:cubicBezTo>
                  <a:cubicBezTo>
                    <a:pt x="240" y="457"/>
                    <a:pt x="240" y="457"/>
                    <a:pt x="240" y="457"/>
                  </a:cubicBezTo>
                  <a:cubicBezTo>
                    <a:pt x="240" y="457"/>
                    <a:pt x="240" y="457"/>
                    <a:pt x="240" y="457"/>
                  </a:cubicBezTo>
                  <a:cubicBezTo>
                    <a:pt x="250" y="465"/>
                    <a:pt x="260" y="472"/>
                    <a:pt x="270" y="480"/>
                  </a:cubicBezTo>
                  <a:cubicBezTo>
                    <a:pt x="289" y="494"/>
                    <a:pt x="307" y="508"/>
                    <a:pt x="320" y="523"/>
                  </a:cubicBezTo>
                  <a:cubicBezTo>
                    <a:pt x="327" y="530"/>
                    <a:pt x="332" y="537"/>
                    <a:pt x="336" y="544"/>
                  </a:cubicBezTo>
                  <a:cubicBezTo>
                    <a:pt x="339" y="551"/>
                    <a:pt x="341" y="558"/>
                    <a:pt x="341" y="565"/>
                  </a:cubicBezTo>
                  <a:cubicBezTo>
                    <a:pt x="341" y="574"/>
                    <a:pt x="338" y="583"/>
                    <a:pt x="331" y="594"/>
                  </a:cubicBezTo>
                  <a:cubicBezTo>
                    <a:pt x="336" y="597"/>
                    <a:pt x="336" y="597"/>
                    <a:pt x="336" y="597"/>
                  </a:cubicBezTo>
                  <a:cubicBezTo>
                    <a:pt x="331" y="594"/>
                    <a:pt x="331" y="594"/>
                    <a:pt x="331" y="594"/>
                  </a:cubicBezTo>
                  <a:cubicBezTo>
                    <a:pt x="326" y="600"/>
                    <a:pt x="321" y="604"/>
                    <a:pt x="315" y="606"/>
                  </a:cubicBezTo>
                  <a:cubicBezTo>
                    <a:pt x="309" y="609"/>
                    <a:pt x="302" y="610"/>
                    <a:pt x="295" y="610"/>
                  </a:cubicBezTo>
                  <a:cubicBezTo>
                    <a:pt x="278" y="610"/>
                    <a:pt x="258" y="603"/>
                    <a:pt x="239" y="592"/>
                  </a:cubicBezTo>
                  <a:cubicBezTo>
                    <a:pt x="221" y="581"/>
                    <a:pt x="204" y="567"/>
                    <a:pt x="193" y="553"/>
                  </a:cubicBezTo>
                  <a:cubicBezTo>
                    <a:pt x="188" y="557"/>
                    <a:pt x="188" y="557"/>
                    <a:pt x="188" y="557"/>
                  </a:cubicBezTo>
                  <a:cubicBezTo>
                    <a:pt x="193" y="553"/>
                    <a:pt x="193" y="553"/>
                    <a:pt x="193" y="553"/>
                  </a:cubicBezTo>
                  <a:cubicBezTo>
                    <a:pt x="152" y="500"/>
                    <a:pt x="133" y="447"/>
                    <a:pt x="104" y="392"/>
                  </a:cubicBezTo>
                  <a:cubicBezTo>
                    <a:pt x="99" y="395"/>
                    <a:pt x="99" y="395"/>
                    <a:pt x="99" y="395"/>
                  </a:cubicBezTo>
                  <a:cubicBezTo>
                    <a:pt x="104" y="392"/>
                    <a:pt x="104" y="392"/>
                    <a:pt x="104" y="392"/>
                  </a:cubicBezTo>
                  <a:cubicBezTo>
                    <a:pt x="99" y="381"/>
                    <a:pt x="94" y="370"/>
                    <a:pt x="88" y="359"/>
                  </a:cubicBezTo>
                  <a:cubicBezTo>
                    <a:pt x="62" y="304"/>
                    <a:pt x="39" y="248"/>
                    <a:pt x="22" y="191"/>
                  </a:cubicBezTo>
                  <a:cubicBezTo>
                    <a:pt x="17" y="192"/>
                    <a:pt x="17" y="192"/>
                    <a:pt x="17" y="192"/>
                  </a:cubicBezTo>
                  <a:cubicBezTo>
                    <a:pt x="22" y="191"/>
                    <a:pt x="22" y="191"/>
                    <a:pt x="22" y="191"/>
                  </a:cubicBezTo>
                  <a:cubicBezTo>
                    <a:pt x="20" y="183"/>
                    <a:pt x="18" y="174"/>
                    <a:pt x="16" y="166"/>
                  </a:cubicBezTo>
                  <a:cubicBezTo>
                    <a:pt x="13" y="149"/>
                    <a:pt x="12" y="131"/>
                    <a:pt x="12" y="115"/>
                  </a:cubicBezTo>
                  <a:cubicBezTo>
                    <a:pt x="12" y="108"/>
                    <a:pt x="12" y="102"/>
                    <a:pt x="12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4" y="85"/>
                    <a:pt x="16" y="75"/>
                    <a:pt x="20" y="66"/>
                  </a:cubicBezTo>
                  <a:cubicBezTo>
                    <a:pt x="26" y="47"/>
                    <a:pt x="37" y="30"/>
                    <a:pt x="53" y="17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8" y="13"/>
                    <a:pt x="65" y="11"/>
                    <a:pt x="74" y="11"/>
                  </a:cubicBezTo>
                  <a:cubicBezTo>
                    <a:pt x="78" y="11"/>
                    <a:pt x="82" y="12"/>
                    <a:pt x="86" y="12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139" y="21"/>
                    <a:pt x="185" y="45"/>
                    <a:pt x="225" y="77"/>
                  </a:cubicBezTo>
                  <a:cubicBezTo>
                    <a:pt x="235" y="85"/>
                    <a:pt x="245" y="93"/>
                    <a:pt x="255" y="102"/>
                  </a:cubicBezTo>
                  <a:cubicBezTo>
                    <a:pt x="255" y="102"/>
                    <a:pt x="255" y="102"/>
                    <a:pt x="255" y="102"/>
                  </a:cubicBezTo>
                  <a:cubicBezTo>
                    <a:pt x="255" y="102"/>
                    <a:pt x="255" y="102"/>
                    <a:pt x="255" y="102"/>
                  </a:cubicBezTo>
                  <a:cubicBezTo>
                    <a:pt x="282" y="128"/>
                    <a:pt x="302" y="156"/>
                    <a:pt x="322" y="186"/>
                  </a:cubicBezTo>
                  <a:cubicBezTo>
                    <a:pt x="322" y="186"/>
                    <a:pt x="322" y="186"/>
                    <a:pt x="322" y="186"/>
                  </a:cubicBezTo>
                  <a:cubicBezTo>
                    <a:pt x="322" y="186"/>
                    <a:pt x="322" y="186"/>
                    <a:pt x="322" y="186"/>
                  </a:cubicBezTo>
                  <a:cubicBezTo>
                    <a:pt x="328" y="195"/>
                    <a:pt x="332" y="200"/>
                    <a:pt x="332" y="200"/>
                  </a:cubicBezTo>
                  <a:cubicBezTo>
                    <a:pt x="336" y="196"/>
                    <a:pt x="336" y="196"/>
                    <a:pt x="336" y="196"/>
                  </a:cubicBezTo>
                  <a:cubicBezTo>
                    <a:pt x="331" y="198"/>
                    <a:pt x="331" y="198"/>
                    <a:pt x="331" y="198"/>
                  </a:cubicBezTo>
                  <a:cubicBezTo>
                    <a:pt x="336" y="196"/>
                    <a:pt x="336" y="196"/>
                    <a:pt x="336" y="196"/>
                  </a:cubicBezTo>
                  <a:cubicBezTo>
                    <a:pt x="341" y="193"/>
                    <a:pt x="341" y="193"/>
                    <a:pt x="341" y="193"/>
                  </a:cubicBezTo>
                  <a:cubicBezTo>
                    <a:pt x="341" y="193"/>
                    <a:pt x="341" y="193"/>
                    <a:pt x="341" y="193"/>
                  </a:cubicBezTo>
                  <a:cubicBezTo>
                    <a:pt x="340" y="192"/>
                    <a:pt x="337" y="188"/>
                    <a:pt x="331" y="180"/>
                  </a:cubicBezTo>
                  <a:cubicBezTo>
                    <a:pt x="326" y="183"/>
                    <a:pt x="326" y="183"/>
                    <a:pt x="326" y="183"/>
                  </a:cubicBezTo>
                  <a:cubicBezTo>
                    <a:pt x="331" y="180"/>
                    <a:pt x="331" y="180"/>
                    <a:pt x="331" y="180"/>
                  </a:cubicBezTo>
                  <a:cubicBezTo>
                    <a:pt x="311" y="149"/>
                    <a:pt x="291" y="121"/>
                    <a:pt x="262" y="94"/>
                  </a:cubicBezTo>
                  <a:cubicBezTo>
                    <a:pt x="262" y="94"/>
                    <a:pt x="262" y="94"/>
                    <a:pt x="262" y="94"/>
                  </a:cubicBezTo>
                  <a:cubicBezTo>
                    <a:pt x="262" y="94"/>
                    <a:pt x="262" y="94"/>
                    <a:pt x="262" y="94"/>
                  </a:cubicBezTo>
                  <a:cubicBezTo>
                    <a:pt x="253" y="85"/>
                    <a:pt x="243" y="76"/>
                    <a:pt x="232" y="68"/>
                  </a:cubicBezTo>
                  <a:cubicBezTo>
                    <a:pt x="191" y="35"/>
                    <a:pt x="143" y="10"/>
                    <a:pt x="88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3" y="0"/>
                    <a:pt x="79" y="0"/>
                    <a:pt x="74" y="0"/>
                  </a:cubicBezTo>
                  <a:cubicBezTo>
                    <a:pt x="64" y="0"/>
                    <a:pt x="54" y="2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28" y="23"/>
                    <a:pt x="16" y="41"/>
                    <a:pt x="9" y="62"/>
                  </a:cubicBezTo>
                  <a:cubicBezTo>
                    <a:pt x="5" y="72"/>
                    <a:pt x="3" y="83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101"/>
                    <a:pt x="0" y="108"/>
                    <a:pt x="0" y="115"/>
                  </a:cubicBezTo>
                  <a:cubicBezTo>
                    <a:pt x="0" y="132"/>
                    <a:pt x="2" y="150"/>
                    <a:pt x="5" y="168"/>
                  </a:cubicBezTo>
                  <a:cubicBezTo>
                    <a:pt x="7" y="177"/>
                    <a:pt x="9" y="185"/>
                    <a:pt x="11" y="194"/>
                  </a:cubicBezTo>
                  <a:cubicBezTo>
                    <a:pt x="11" y="194"/>
                    <a:pt x="11" y="194"/>
                    <a:pt x="11" y="194"/>
                  </a:cubicBezTo>
                  <a:cubicBezTo>
                    <a:pt x="11" y="194"/>
                    <a:pt x="11" y="194"/>
                    <a:pt x="11" y="194"/>
                  </a:cubicBezTo>
                  <a:cubicBezTo>
                    <a:pt x="28" y="252"/>
                    <a:pt x="52" y="308"/>
                    <a:pt x="78" y="364"/>
                  </a:cubicBezTo>
                  <a:cubicBezTo>
                    <a:pt x="83" y="375"/>
                    <a:pt x="89" y="386"/>
                    <a:pt x="94" y="397"/>
                  </a:cubicBezTo>
                  <a:cubicBezTo>
                    <a:pt x="94" y="397"/>
                    <a:pt x="94" y="397"/>
                    <a:pt x="94" y="397"/>
                  </a:cubicBezTo>
                  <a:cubicBezTo>
                    <a:pt x="94" y="397"/>
                    <a:pt x="94" y="397"/>
                    <a:pt x="94" y="397"/>
                  </a:cubicBezTo>
                  <a:cubicBezTo>
                    <a:pt x="122" y="451"/>
                    <a:pt x="142" y="505"/>
                    <a:pt x="184" y="560"/>
                  </a:cubicBezTo>
                  <a:cubicBezTo>
                    <a:pt x="184" y="560"/>
                    <a:pt x="184" y="560"/>
                    <a:pt x="184" y="560"/>
                  </a:cubicBezTo>
                  <a:cubicBezTo>
                    <a:pt x="184" y="560"/>
                    <a:pt x="184" y="560"/>
                    <a:pt x="184" y="560"/>
                  </a:cubicBezTo>
                  <a:cubicBezTo>
                    <a:pt x="196" y="575"/>
                    <a:pt x="214" y="590"/>
                    <a:pt x="233" y="602"/>
                  </a:cubicBezTo>
                  <a:cubicBezTo>
                    <a:pt x="253" y="614"/>
                    <a:pt x="275" y="622"/>
                    <a:pt x="295" y="622"/>
                  </a:cubicBezTo>
                  <a:cubicBezTo>
                    <a:pt x="303" y="622"/>
                    <a:pt x="312" y="620"/>
                    <a:pt x="320" y="617"/>
                  </a:cubicBezTo>
                  <a:cubicBezTo>
                    <a:pt x="327" y="613"/>
                    <a:pt x="334" y="608"/>
                    <a:pt x="340" y="601"/>
                  </a:cubicBezTo>
                  <a:cubicBezTo>
                    <a:pt x="340" y="600"/>
                    <a:pt x="340" y="600"/>
                    <a:pt x="340" y="600"/>
                  </a:cubicBezTo>
                  <a:cubicBezTo>
                    <a:pt x="340" y="600"/>
                    <a:pt x="340" y="600"/>
                    <a:pt x="340" y="600"/>
                  </a:cubicBezTo>
                  <a:cubicBezTo>
                    <a:pt x="348" y="588"/>
                    <a:pt x="352" y="577"/>
                    <a:pt x="352" y="565"/>
                  </a:cubicBezTo>
                  <a:cubicBezTo>
                    <a:pt x="352" y="556"/>
                    <a:pt x="350" y="547"/>
                    <a:pt x="346" y="539"/>
                  </a:cubicBezTo>
                  <a:cubicBezTo>
                    <a:pt x="339" y="526"/>
                    <a:pt x="329" y="515"/>
                    <a:pt x="317" y="504"/>
                  </a:cubicBezTo>
                  <a:cubicBezTo>
                    <a:pt x="305" y="492"/>
                    <a:pt x="291" y="482"/>
                    <a:pt x="277" y="471"/>
                  </a:cubicBezTo>
                  <a:cubicBezTo>
                    <a:pt x="267" y="463"/>
                    <a:pt x="257" y="456"/>
                    <a:pt x="247" y="448"/>
                  </a:cubicBezTo>
                  <a:cubicBezTo>
                    <a:pt x="244" y="452"/>
                    <a:pt x="244" y="452"/>
                    <a:pt x="244" y="452"/>
                  </a:cubicBezTo>
                  <a:cubicBezTo>
                    <a:pt x="248" y="448"/>
                    <a:pt x="248" y="448"/>
                    <a:pt x="248" y="448"/>
                  </a:cubicBezTo>
                  <a:cubicBezTo>
                    <a:pt x="214" y="416"/>
                    <a:pt x="183" y="385"/>
                    <a:pt x="158" y="345"/>
                  </a:cubicBezTo>
                  <a:cubicBezTo>
                    <a:pt x="158" y="345"/>
                    <a:pt x="158" y="345"/>
                    <a:pt x="158" y="345"/>
                  </a:cubicBezTo>
                  <a:cubicBezTo>
                    <a:pt x="158" y="345"/>
                    <a:pt x="158" y="345"/>
                    <a:pt x="158" y="345"/>
                  </a:cubicBezTo>
                  <a:cubicBezTo>
                    <a:pt x="153" y="337"/>
                    <a:pt x="149" y="329"/>
                    <a:pt x="144" y="321"/>
                  </a:cubicBezTo>
                  <a:cubicBezTo>
                    <a:pt x="144" y="321"/>
                    <a:pt x="144" y="321"/>
                    <a:pt x="144" y="321"/>
                  </a:cubicBezTo>
                  <a:cubicBezTo>
                    <a:pt x="144" y="321"/>
                    <a:pt x="144" y="321"/>
                    <a:pt x="144" y="321"/>
                  </a:cubicBezTo>
                  <a:cubicBezTo>
                    <a:pt x="139" y="312"/>
                    <a:pt x="134" y="302"/>
                    <a:pt x="130" y="293"/>
                  </a:cubicBezTo>
                  <a:cubicBezTo>
                    <a:pt x="123" y="278"/>
                    <a:pt x="118" y="264"/>
                    <a:pt x="112" y="249"/>
                  </a:cubicBezTo>
                  <a:cubicBezTo>
                    <a:pt x="107" y="251"/>
                    <a:pt x="107" y="251"/>
                    <a:pt x="107" y="251"/>
                  </a:cubicBezTo>
                  <a:cubicBezTo>
                    <a:pt x="113" y="250"/>
                    <a:pt x="113" y="250"/>
                    <a:pt x="113" y="250"/>
                  </a:cubicBezTo>
                  <a:cubicBezTo>
                    <a:pt x="110" y="240"/>
                    <a:pt x="108" y="230"/>
                    <a:pt x="105" y="220"/>
                  </a:cubicBezTo>
                  <a:cubicBezTo>
                    <a:pt x="102" y="211"/>
                    <a:pt x="99" y="201"/>
                    <a:pt x="97" y="191"/>
                  </a:cubicBezTo>
                  <a:cubicBezTo>
                    <a:pt x="91" y="192"/>
                    <a:pt x="91" y="192"/>
                    <a:pt x="91" y="192"/>
                  </a:cubicBezTo>
                  <a:cubicBezTo>
                    <a:pt x="97" y="191"/>
                    <a:pt x="97" y="191"/>
                    <a:pt x="97" y="191"/>
                  </a:cubicBezTo>
                  <a:cubicBezTo>
                    <a:pt x="95" y="182"/>
                    <a:pt x="93" y="173"/>
                    <a:pt x="90" y="164"/>
                  </a:cubicBezTo>
                  <a:cubicBezTo>
                    <a:pt x="88" y="156"/>
                    <a:pt x="86" y="147"/>
                    <a:pt x="86" y="139"/>
                  </a:cubicBezTo>
                  <a:cubicBezTo>
                    <a:pt x="86" y="130"/>
                    <a:pt x="88" y="121"/>
                    <a:pt x="95" y="112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99" y="106"/>
                    <a:pt x="104" y="102"/>
                    <a:pt x="109" y="99"/>
                  </a:cubicBezTo>
                  <a:cubicBezTo>
                    <a:pt x="114" y="96"/>
                    <a:pt x="120" y="95"/>
                    <a:pt x="126" y="95"/>
                  </a:cubicBezTo>
                  <a:cubicBezTo>
                    <a:pt x="141" y="95"/>
                    <a:pt x="158" y="102"/>
                    <a:pt x="174" y="111"/>
                  </a:cubicBezTo>
                  <a:cubicBezTo>
                    <a:pt x="184" y="117"/>
                    <a:pt x="194" y="123"/>
                    <a:pt x="203" y="129"/>
                  </a:cubicBezTo>
                  <a:cubicBezTo>
                    <a:pt x="217" y="139"/>
                    <a:pt x="228" y="151"/>
                    <a:pt x="238" y="165"/>
                  </a:cubicBezTo>
                  <a:cubicBezTo>
                    <a:pt x="252" y="187"/>
                    <a:pt x="262" y="212"/>
                    <a:pt x="277" y="233"/>
                  </a:cubicBezTo>
                  <a:cubicBezTo>
                    <a:pt x="284" y="244"/>
                    <a:pt x="293" y="254"/>
                    <a:pt x="303" y="263"/>
                  </a:cubicBezTo>
                  <a:cubicBezTo>
                    <a:pt x="314" y="271"/>
                    <a:pt x="326" y="278"/>
                    <a:pt x="341" y="282"/>
                  </a:cubicBezTo>
                  <a:cubicBezTo>
                    <a:pt x="358" y="287"/>
                    <a:pt x="358" y="287"/>
                    <a:pt x="358" y="287"/>
                  </a:cubicBezTo>
                  <a:cubicBezTo>
                    <a:pt x="347" y="273"/>
                    <a:pt x="347" y="273"/>
                    <a:pt x="347" y="273"/>
                  </a:cubicBezTo>
                  <a:cubicBezTo>
                    <a:pt x="344" y="269"/>
                    <a:pt x="342" y="266"/>
                    <a:pt x="341" y="262"/>
                  </a:cubicBezTo>
                  <a:cubicBezTo>
                    <a:pt x="339" y="258"/>
                    <a:pt x="339" y="253"/>
                    <a:pt x="339" y="249"/>
                  </a:cubicBezTo>
                  <a:cubicBezTo>
                    <a:pt x="339" y="242"/>
                    <a:pt x="340" y="236"/>
                    <a:pt x="341" y="228"/>
                  </a:cubicBezTo>
                  <a:cubicBezTo>
                    <a:pt x="342" y="221"/>
                    <a:pt x="343" y="214"/>
                    <a:pt x="343" y="207"/>
                  </a:cubicBezTo>
                  <a:cubicBezTo>
                    <a:pt x="343" y="203"/>
                    <a:pt x="343" y="199"/>
                    <a:pt x="342" y="195"/>
                  </a:cubicBezTo>
                  <a:cubicBezTo>
                    <a:pt x="342" y="194"/>
                    <a:pt x="342" y="194"/>
                    <a:pt x="342" y="194"/>
                  </a:cubicBezTo>
                  <a:cubicBezTo>
                    <a:pt x="341" y="193"/>
                    <a:pt x="341" y="193"/>
                    <a:pt x="341" y="193"/>
                  </a:cubicBezTo>
                  <a:lnTo>
                    <a:pt x="336" y="196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5" name="Freeform 28">
              <a:extLst>
                <a:ext uri="{FF2B5EF4-FFF2-40B4-BE49-F238E27FC236}">
                  <a16:creationId xmlns:a16="http://schemas.microsoft.com/office/drawing/2014/main" id="{3E22AA19-713A-430B-88E2-969C2B99E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" y="1683"/>
              <a:ext cx="21" cy="143"/>
            </a:xfrm>
            <a:custGeom>
              <a:avLst/>
              <a:gdLst>
                <a:gd name="T0" fmla="*/ 15 w 20"/>
                <a:gd name="T1" fmla="*/ 144 h 140"/>
                <a:gd name="T2" fmla="*/ 9 w 20"/>
                <a:gd name="T3" fmla="*/ 107 h 140"/>
                <a:gd name="T4" fmla="*/ 8 w 20"/>
                <a:gd name="T5" fmla="*/ 82 h 140"/>
                <a:gd name="T6" fmla="*/ 9 w 20"/>
                <a:gd name="T7" fmla="*/ 69 h 140"/>
                <a:gd name="T8" fmla="*/ 9 w 20"/>
                <a:gd name="T9" fmla="*/ 69 h 140"/>
                <a:gd name="T10" fmla="*/ 9 w 20"/>
                <a:gd name="T11" fmla="*/ 69 h 140"/>
                <a:gd name="T12" fmla="*/ 15 w 20"/>
                <a:gd name="T13" fmla="*/ 38 h 140"/>
                <a:gd name="T14" fmla="*/ 22 w 20"/>
                <a:gd name="T15" fmla="*/ 6 h 140"/>
                <a:gd name="T16" fmla="*/ 20 w 20"/>
                <a:gd name="T17" fmla="*/ 1 h 140"/>
                <a:gd name="T18" fmla="*/ 14 w 20"/>
                <a:gd name="T19" fmla="*/ 3 h 140"/>
                <a:gd name="T20" fmla="*/ 3 w 20"/>
                <a:gd name="T21" fmla="*/ 36 h 140"/>
                <a:gd name="T22" fmla="*/ 0 w 20"/>
                <a:gd name="T23" fmla="*/ 69 h 140"/>
                <a:gd name="T24" fmla="*/ 4 w 20"/>
                <a:gd name="T25" fmla="*/ 69 h 140"/>
                <a:gd name="T26" fmla="*/ 0 w 20"/>
                <a:gd name="T27" fmla="*/ 69 h 140"/>
                <a:gd name="T28" fmla="*/ 0 w 20"/>
                <a:gd name="T29" fmla="*/ 82 h 140"/>
                <a:gd name="T30" fmla="*/ 1 w 20"/>
                <a:gd name="T31" fmla="*/ 108 h 140"/>
                <a:gd name="T32" fmla="*/ 4 w 20"/>
                <a:gd name="T33" fmla="*/ 144 h 140"/>
                <a:gd name="T34" fmla="*/ 8 w 20"/>
                <a:gd name="T35" fmla="*/ 148 h 140"/>
                <a:gd name="T36" fmla="*/ 15 w 20"/>
                <a:gd name="T37" fmla="*/ 144 h 1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" h="140">
                  <a:moveTo>
                    <a:pt x="12" y="135"/>
                  </a:moveTo>
                  <a:cubicBezTo>
                    <a:pt x="11" y="125"/>
                    <a:pt x="10" y="113"/>
                    <a:pt x="9" y="101"/>
                  </a:cubicBezTo>
                  <a:cubicBezTo>
                    <a:pt x="9" y="93"/>
                    <a:pt x="8" y="84"/>
                    <a:pt x="8" y="76"/>
                  </a:cubicBezTo>
                  <a:cubicBezTo>
                    <a:pt x="8" y="73"/>
                    <a:pt x="8" y="70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55"/>
                    <a:pt x="10" y="45"/>
                    <a:pt x="12" y="35"/>
                  </a:cubicBezTo>
                  <a:cubicBezTo>
                    <a:pt x="13" y="25"/>
                    <a:pt x="16" y="15"/>
                    <a:pt x="19" y="6"/>
                  </a:cubicBezTo>
                  <a:cubicBezTo>
                    <a:pt x="20" y="4"/>
                    <a:pt x="19" y="2"/>
                    <a:pt x="17" y="1"/>
                  </a:cubicBezTo>
                  <a:cubicBezTo>
                    <a:pt x="15" y="0"/>
                    <a:pt x="12" y="1"/>
                    <a:pt x="11" y="3"/>
                  </a:cubicBezTo>
                  <a:cubicBezTo>
                    <a:pt x="8" y="13"/>
                    <a:pt x="5" y="23"/>
                    <a:pt x="3" y="33"/>
                  </a:cubicBezTo>
                  <a:cubicBezTo>
                    <a:pt x="1" y="44"/>
                    <a:pt x="0" y="55"/>
                    <a:pt x="0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9"/>
                    <a:pt x="0" y="73"/>
                    <a:pt x="0" y="76"/>
                  </a:cubicBezTo>
                  <a:cubicBezTo>
                    <a:pt x="0" y="85"/>
                    <a:pt x="0" y="93"/>
                    <a:pt x="1" y="102"/>
                  </a:cubicBezTo>
                  <a:cubicBezTo>
                    <a:pt x="2" y="114"/>
                    <a:pt x="3" y="126"/>
                    <a:pt x="4" y="135"/>
                  </a:cubicBezTo>
                  <a:cubicBezTo>
                    <a:pt x="4" y="138"/>
                    <a:pt x="6" y="140"/>
                    <a:pt x="8" y="139"/>
                  </a:cubicBezTo>
                  <a:cubicBezTo>
                    <a:pt x="11" y="139"/>
                    <a:pt x="12" y="137"/>
                    <a:pt x="12" y="13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6" name="Freeform 29">
              <a:extLst>
                <a:ext uri="{FF2B5EF4-FFF2-40B4-BE49-F238E27FC236}">
                  <a16:creationId xmlns:a16="http://schemas.microsoft.com/office/drawing/2014/main" id="{1BD6FC72-85FB-4ACE-99A0-D1820BD07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930"/>
              <a:ext cx="101" cy="267"/>
            </a:xfrm>
            <a:custGeom>
              <a:avLst/>
              <a:gdLst>
                <a:gd name="T0" fmla="*/ 105 w 99"/>
                <a:gd name="T1" fmla="*/ 11 h 261"/>
                <a:gd name="T2" fmla="*/ 55 w 99"/>
                <a:gd name="T3" fmla="*/ 6 h 261"/>
                <a:gd name="T4" fmla="*/ 34 w 99"/>
                <a:gd name="T5" fmla="*/ 154 h 261"/>
                <a:gd name="T6" fmla="*/ 39 w 99"/>
                <a:gd name="T7" fmla="*/ 189 h 261"/>
                <a:gd name="T8" fmla="*/ 47 w 99"/>
                <a:gd name="T9" fmla="*/ 234 h 261"/>
                <a:gd name="T10" fmla="*/ 55 w 99"/>
                <a:gd name="T11" fmla="*/ 279 h 261"/>
                <a:gd name="T12" fmla="*/ 39 w 99"/>
                <a:gd name="T13" fmla="*/ 193 h 261"/>
                <a:gd name="T14" fmla="*/ 28 w 99"/>
                <a:gd name="T15" fmla="*/ 151 h 261"/>
                <a:gd name="T16" fmla="*/ 72 w 99"/>
                <a:gd name="T17" fmla="*/ 0 h 261"/>
                <a:gd name="T18" fmla="*/ 105 w 99"/>
                <a:gd name="T19" fmla="*/ 11 h 2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9" h="261">
                  <a:moveTo>
                    <a:pt x="99" y="11"/>
                  </a:moveTo>
                  <a:cubicBezTo>
                    <a:pt x="84" y="2"/>
                    <a:pt x="68" y="2"/>
                    <a:pt x="52" y="6"/>
                  </a:cubicBezTo>
                  <a:cubicBezTo>
                    <a:pt x="0" y="26"/>
                    <a:pt x="28" y="102"/>
                    <a:pt x="31" y="145"/>
                  </a:cubicBezTo>
                  <a:cubicBezTo>
                    <a:pt x="32" y="156"/>
                    <a:pt x="34" y="167"/>
                    <a:pt x="36" y="177"/>
                  </a:cubicBezTo>
                  <a:cubicBezTo>
                    <a:pt x="38" y="191"/>
                    <a:pt x="41" y="205"/>
                    <a:pt x="44" y="219"/>
                  </a:cubicBezTo>
                  <a:cubicBezTo>
                    <a:pt x="47" y="233"/>
                    <a:pt x="50" y="247"/>
                    <a:pt x="52" y="261"/>
                  </a:cubicBezTo>
                  <a:cubicBezTo>
                    <a:pt x="48" y="234"/>
                    <a:pt x="45" y="207"/>
                    <a:pt x="36" y="181"/>
                  </a:cubicBezTo>
                  <a:cubicBezTo>
                    <a:pt x="32" y="168"/>
                    <a:pt x="28" y="155"/>
                    <a:pt x="25" y="142"/>
                  </a:cubicBezTo>
                  <a:cubicBezTo>
                    <a:pt x="12" y="94"/>
                    <a:pt x="8" y="14"/>
                    <a:pt x="69" y="0"/>
                  </a:cubicBezTo>
                  <a:cubicBezTo>
                    <a:pt x="78" y="1"/>
                    <a:pt x="88" y="5"/>
                    <a:pt x="9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7" name="Freeform 30">
              <a:extLst>
                <a:ext uri="{FF2B5EF4-FFF2-40B4-BE49-F238E27FC236}">
                  <a16:creationId xmlns:a16="http://schemas.microsoft.com/office/drawing/2014/main" id="{A042DF07-CDB7-4AE3-8B8A-FF89B85B1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1365"/>
              <a:ext cx="39" cy="203"/>
            </a:xfrm>
            <a:custGeom>
              <a:avLst/>
              <a:gdLst>
                <a:gd name="T0" fmla="*/ 26 w 38"/>
                <a:gd name="T1" fmla="*/ 0 h 199"/>
                <a:gd name="T2" fmla="*/ 3 w 38"/>
                <a:gd name="T3" fmla="*/ 99 h 199"/>
                <a:gd name="T4" fmla="*/ 8 w 38"/>
                <a:gd name="T5" fmla="*/ 138 h 199"/>
                <a:gd name="T6" fmla="*/ 41 w 38"/>
                <a:gd name="T7" fmla="*/ 211 h 199"/>
                <a:gd name="T8" fmla="*/ 8 w 38"/>
                <a:gd name="T9" fmla="*/ 140 h 199"/>
                <a:gd name="T10" fmla="*/ 3 w 38"/>
                <a:gd name="T11" fmla="*/ 103 h 199"/>
                <a:gd name="T12" fmla="*/ 24 w 38"/>
                <a:gd name="T13" fmla="*/ 8 h 1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199">
                  <a:moveTo>
                    <a:pt x="23" y="0"/>
                  </a:moveTo>
                  <a:cubicBezTo>
                    <a:pt x="8" y="26"/>
                    <a:pt x="1" y="58"/>
                    <a:pt x="3" y="93"/>
                  </a:cubicBezTo>
                  <a:cubicBezTo>
                    <a:pt x="4" y="105"/>
                    <a:pt x="6" y="117"/>
                    <a:pt x="8" y="129"/>
                  </a:cubicBezTo>
                  <a:cubicBezTo>
                    <a:pt x="11" y="152"/>
                    <a:pt x="26" y="176"/>
                    <a:pt x="38" y="199"/>
                  </a:cubicBezTo>
                  <a:cubicBezTo>
                    <a:pt x="26" y="176"/>
                    <a:pt x="6" y="154"/>
                    <a:pt x="8" y="131"/>
                  </a:cubicBezTo>
                  <a:cubicBezTo>
                    <a:pt x="5" y="120"/>
                    <a:pt x="4" y="108"/>
                    <a:pt x="3" y="97"/>
                  </a:cubicBezTo>
                  <a:cubicBezTo>
                    <a:pt x="0" y="63"/>
                    <a:pt x="7" y="32"/>
                    <a:pt x="2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8" name="Freeform 31">
              <a:extLst>
                <a:ext uri="{FF2B5EF4-FFF2-40B4-BE49-F238E27FC236}">
                  <a16:creationId xmlns:a16="http://schemas.microsoft.com/office/drawing/2014/main" id="{EBB3F64B-5479-4062-9AFD-931404C8B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1695"/>
              <a:ext cx="29" cy="249"/>
            </a:xfrm>
            <a:custGeom>
              <a:avLst/>
              <a:gdLst>
                <a:gd name="T0" fmla="*/ 18 w 28"/>
                <a:gd name="T1" fmla="*/ 0 h 244"/>
                <a:gd name="T2" fmla="*/ 10 w 28"/>
                <a:gd name="T3" fmla="*/ 43 h 244"/>
                <a:gd name="T4" fmla="*/ 9 w 28"/>
                <a:gd name="T5" fmla="*/ 78 h 244"/>
                <a:gd name="T6" fmla="*/ 9 w 28"/>
                <a:gd name="T7" fmla="*/ 112 h 244"/>
                <a:gd name="T8" fmla="*/ 31 w 28"/>
                <a:gd name="T9" fmla="*/ 259 h 244"/>
                <a:gd name="T10" fmla="*/ 7 w 28"/>
                <a:gd name="T11" fmla="*/ 84 h 244"/>
                <a:gd name="T12" fmla="*/ 9 w 28"/>
                <a:gd name="T13" fmla="*/ 50 h 244"/>
                <a:gd name="T14" fmla="*/ 13 w 28"/>
                <a:gd name="T15" fmla="*/ 9 h 2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44">
                  <a:moveTo>
                    <a:pt x="15" y="0"/>
                  </a:moveTo>
                  <a:cubicBezTo>
                    <a:pt x="13" y="13"/>
                    <a:pt x="11" y="27"/>
                    <a:pt x="10" y="40"/>
                  </a:cubicBezTo>
                  <a:cubicBezTo>
                    <a:pt x="9" y="51"/>
                    <a:pt x="9" y="62"/>
                    <a:pt x="9" y="73"/>
                  </a:cubicBezTo>
                  <a:cubicBezTo>
                    <a:pt x="9" y="84"/>
                    <a:pt x="9" y="95"/>
                    <a:pt x="9" y="106"/>
                  </a:cubicBezTo>
                  <a:cubicBezTo>
                    <a:pt x="7" y="151"/>
                    <a:pt x="18" y="197"/>
                    <a:pt x="28" y="244"/>
                  </a:cubicBezTo>
                  <a:cubicBezTo>
                    <a:pt x="2" y="184"/>
                    <a:pt x="0" y="132"/>
                    <a:pt x="7" y="78"/>
                  </a:cubicBezTo>
                  <a:cubicBezTo>
                    <a:pt x="7" y="68"/>
                    <a:pt x="8" y="57"/>
                    <a:pt x="9" y="47"/>
                  </a:cubicBezTo>
                  <a:cubicBezTo>
                    <a:pt x="10" y="34"/>
                    <a:pt x="12" y="21"/>
                    <a:pt x="1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9" name="Freeform 32">
              <a:extLst>
                <a:ext uri="{FF2B5EF4-FFF2-40B4-BE49-F238E27FC236}">
                  <a16:creationId xmlns:a16="http://schemas.microsoft.com/office/drawing/2014/main" id="{4F42F08B-4705-451D-A65F-7867FB27D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1948"/>
              <a:ext cx="43" cy="294"/>
            </a:xfrm>
            <a:custGeom>
              <a:avLst/>
              <a:gdLst>
                <a:gd name="T0" fmla="*/ 45 w 42"/>
                <a:gd name="T1" fmla="*/ 8 h 288"/>
                <a:gd name="T2" fmla="*/ 31 w 42"/>
                <a:gd name="T3" fmla="*/ 306 h 288"/>
                <a:gd name="T4" fmla="*/ 37 w 42"/>
                <a:gd name="T5" fmla="*/ 0 h 2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88">
                  <a:moveTo>
                    <a:pt x="42" y="8"/>
                  </a:moveTo>
                  <a:cubicBezTo>
                    <a:pt x="8" y="79"/>
                    <a:pt x="24" y="190"/>
                    <a:pt x="28" y="288"/>
                  </a:cubicBezTo>
                  <a:cubicBezTo>
                    <a:pt x="8" y="186"/>
                    <a:pt x="0" y="75"/>
                    <a:pt x="3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0" name="Freeform 33">
              <a:extLst>
                <a:ext uri="{FF2B5EF4-FFF2-40B4-BE49-F238E27FC236}">
                  <a16:creationId xmlns:a16="http://schemas.microsoft.com/office/drawing/2014/main" id="{29673FD4-B0CF-4AC7-B5C6-A66D1B3AE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348"/>
              <a:ext cx="34" cy="321"/>
            </a:xfrm>
            <a:custGeom>
              <a:avLst/>
              <a:gdLst>
                <a:gd name="T0" fmla="*/ 7 w 33"/>
                <a:gd name="T1" fmla="*/ 0 h 314"/>
                <a:gd name="T2" fmla="*/ 4 w 33"/>
                <a:gd name="T3" fmla="*/ 32 h 314"/>
                <a:gd name="T4" fmla="*/ 1 w 33"/>
                <a:gd name="T5" fmla="*/ 92 h 314"/>
                <a:gd name="T6" fmla="*/ 7 w 33"/>
                <a:gd name="T7" fmla="*/ 187 h 314"/>
                <a:gd name="T8" fmla="*/ 36 w 33"/>
                <a:gd name="T9" fmla="*/ 335 h 314"/>
                <a:gd name="T10" fmla="*/ 0 w 33"/>
                <a:gd name="T11" fmla="*/ 131 h 314"/>
                <a:gd name="T12" fmla="*/ 6 w 33"/>
                <a:gd name="T13" fmla="*/ 17 h 3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14">
                  <a:moveTo>
                    <a:pt x="7" y="0"/>
                  </a:moveTo>
                  <a:cubicBezTo>
                    <a:pt x="8" y="12"/>
                    <a:pt x="5" y="19"/>
                    <a:pt x="4" y="29"/>
                  </a:cubicBezTo>
                  <a:cubicBezTo>
                    <a:pt x="1" y="47"/>
                    <a:pt x="1" y="66"/>
                    <a:pt x="1" y="86"/>
                  </a:cubicBezTo>
                  <a:cubicBezTo>
                    <a:pt x="1" y="115"/>
                    <a:pt x="4" y="144"/>
                    <a:pt x="7" y="175"/>
                  </a:cubicBezTo>
                  <a:cubicBezTo>
                    <a:pt x="12" y="222"/>
                    <a:pt x="27" y="268"/>
                    <a:pt x="33" y="314"/>
                  </a:cubicBezTo>
                  <a:cubicBezTo>
                    <a:pt x="11" y="254"/>
                    <a:pt x="0" y="182"/>
                    <a:pt x="0" y="122"/>
                  </a:cubicBezTo>
                  <a:cubicBezTo>
                    <a:pt x="0" y="89"/>
                    <a:pt x="0" y="45"/>
                    <a:pt x="6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1" name="Freeform 34">
              <a:extLst>
                <a:ext uri="{FF2B5EF4-FFF2-40B4-BE49-F238E27FC236}">
                  <a16:creationId xmlns:a16="http://schemas.microsoft.com/office/drawing/2014/main" id="{1C572487-01E4-4C4F-B651-775656091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3050"/>
              <a:ext cx="68" cy="69"/>
            </a:xfrm>
            <a:custGeom>
              <a:avLst/>
              <a:gdLst>
                <a:gd name="T0" fmla="*/ 0 w 67"/>
                <a:gd name="T1" fmla="*/ 50 h 67"/>
                <a:gd name="T2" fmla="*/ 42 w 67"/>
                <a:gd name="T3" fmla="*/ 0 h 67"/>
                <a:gd name="T4" fmla="*/ 0 w 67"/>
                <a:gd name="T5" fmla="*/ 47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67">
                  <a:moveTo>
                    <a:pt x="0" y="47"/>
                  </a:moveTo>
                  <a:cubicBezTo>
                    <a:pt x="18" y="60"/>
                    <a:pt x="50" y="54"/>
                    <a:pt x="39" y="0"/>
                  </a:cubicBezTo>
                  <a:cubicBezTo>
                    <a:pt x="67" y="53"/>
                    <a:pt x="17" y="67"/>
                    <a:pt x="0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2" name="Freeform 35">
              <a:extLst>
                <a:ext uri="{FF2B5EF4-FFF2-40B4-BE49-F238E27FC236}">
                  <a16:creationId xmlns:a16="http://schemas.microsoft.com/office/drawing/2014/main" id="{14704A35-38EB-4ECD-B28E-1DDC07960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2884"/>
              <a:ext cx="122" cy="53"/>
            </a:xfrm>
            <a:custGeom>
              <a:avLst/>
              <a:gdLst>
                <a:gd name="T0" fmla="*/ 0 w 119"/>
                <a:gd name="T1" fmla="*/ 0 h 52"/>
                <a:gd name="T2" fmla="*/ 67 w 119"/>
                <a:gd name="T3" fmla="*/ 35 h 52"/>
                <a:gd name="T4" fmla="*/ 128 w 119"/>
                <a:gd name="T5" fmla="*/ 15 h 52"/>
                <a:gd name="T6" fmla="*/ 71 w 119"/>
                <a:gd name="T7" fmla="*/ 52 h 52"/>
                <a:gd name="T8" fmla="*/ 41 w 119"/>
                <a:gd name="T9" fmla="*/ 44 h 52"/>
                <a:gd name="T10" fmla="*/ 11 w 119"/>
                <a:gd name="T11" fmla="*/ 21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" h="52">
                  <a:moveTo>
                    <a:pt x="0" y="0"/>
                  </a:moveTo>
                  <a:cubicBezTo>
                    <a:pt x="18" y="30"/>
                    <a:pt x="44" y="35"/>
                    <a:pt x="61" y="32"/>
                  </a:cubicBezTo>
                  <a:cubicBezTo>
                    <a:pt x="82" y="29"/>
                    <a:pt x="99" y="21"/>
                    <a:pt x="119" y="15"/>
                  </a:cubicBezTo>
                  <a:cubicBezTo>
                    <a:pt x="103" y="36"/>
                    <a:pt x="86" y="43"/>
                    <a:pt x="65" y="49"/>
                  </a:cubicBezTo>
                  <a:cubicBezTo>
                    <a:pt x="56" y="52"/>
                    <a:pt x="48" y="46"/>
                    <a:pt x="38" y="41"/>
                  </a:cubicBezTo>
                  <a:cubicBezTo>
                    <a:pt x="24" y="35"/>
                    <a:pt x="21" y="41"/>
                    <a:pt x="11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3" name="Freeform 36">
              <a:extLst>
                <a:ext uri="{FF2B5EF4-FFF2-40B4-BE49-F238E27FC236}">
                  <a16:creationId xmlns:a16="http://schemas.microsoft.com/office/drawing/2014/main" id="{70675ED7-1EEB-441A-8179-BBD3DC3BA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3185"/>
              <a:ext cx="96" cy="89"/>
            </a:xfrm>
            <a:custGeom>
              <a:avLst/>
              <a:gdLst>
                <a:gd name="T0" fmla="*/ 61 w 94"/>
                <a:gd name="T1" fmla="*/ 4 h 87"/>
                <a:gd name="T2" fmla="*/ 46 w 94"/>
                <a:gd name="T3" fmla="*/ 77 h 87"/>
                <a:gd name="T4" fmla="*/ 0 w 94"/>
                <a:gd name="T5" fmla="*/ 83 h 87"/>
                <a:gd name="T6" fmla="*/ 62 w 94"/>
                <a:gd name="T7" fmla="*/ 0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87">
                  <a:moveTo>
                    <a:pt x="58" y="4"/>
                  </a:moveTo>
                  <a:cubicBezTo>
                    <a:pt x="60" y="39"/>
                    <a:pt x="60" y="61"/>
                    <a:pt x="43" y="71"/>
                  </a:cubicBezTo>
                  <a:cubicBezTo>
                    <a:pt x="31" y="78"/>
                    <a:pt x="13" y="81"/>
                    <a:pt x="0" y="77"/>
                  </a:cubicBezTo>
                  <a:cubicBezTo>
                    <a:pt x="20" y="77"/>
                    <a:pt x="94" y="87"/>
                    <a:pt x="5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4" name="Freeform 37">
              <a:extLst>
                <a:ext uri="{FF2B5EF4-FFF2-40B4-BE49-F238E27FC236}">
                  <a16:creationId xmlns:a16="http://schemas.microsoft.com/office/drawing/2014/main" id="{07723070-DC6E-4FFF-876A-4AAE26FCA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2577"/>
              <a:ext cx="129" cy="91"/>
            </a:xfrm>
            <a:custGeom>
              <a:avLst/>
              <a:gdLst>
                <a:gd name="T0" fmla="*/ 0 w 126"/>
                <a:gd name="T1" fmla="*/ 29 h 89"/>
                <a:gd name="T2" fmla="*/ 92 w 126"/>
                <a:gd name="T3" fmla="*/ 76 h 89"/>
                <a:gd name="T4" fmla="*/ 119 w 126"/>
                <a:gd name="T5" fmla="*/ 61 h 89"/>
                <a:gd name="T6" fmla="*/ 135 w 126"/>
                <a:gd name="T7" fmla="*/ 0 h 89"/>
                <a:gd name="T8" fmla="*/ 104 w 126"/>
                <a:gd name="T9" fmla="*/ 90 h 89"/>
                <a:gd name="T10" fmla="*/ 58 w 126"/>
                <a:gd name="T11" fmla="*/ 67 h 89"/>
                <a:gd name="T12" fmla="*/ 13 w 126"/>
                <a:gd name="T13" fmla="*/ 42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6" h="89">
                  <a:moveTo>
                    <a:pt x="0" y="26"/>
                  </a:moveTo>
                  <a:cubicBezTo>
                    <a:pt x="27" y="28"/>
                    <a:pt x="59" y="67"/>
                    <a:pt x="86" y="70"/>
                  </a:cubicBezTo>
                  <a:cubicBezTo>
                    <a:pt x="93" y="70"/>
                    <a:pt x="105" y="65"/>
                    <a:pt x="110" y="58"/>
                  </a:cubicBezTo>
                  <a:cubicBezTo>
                    <a:pt x="120" y="46"/>
                    <a:pt x="119" y="16"/>
                    <a:pt x="126" y="0"/>
                  </a:cubicBezTo>
                  <a:cubicBezTo>
                    <a:pt x="119" y="37"/>
                    <a:pt x="126" y="89"/>
                    <a:pt x="98" y="84"/>
                  </a:cubicBezTo>
                  <a:cubicBezTo>
                    <a:pt x="84" y="82"/>
                    <a:pt x="70" y="73"/>
                    <a:pt x="55" y="64"/>
                  </a:cubicBezTo>
                  <a:cubicBezTo>
                    <a:pt x="46" y="59"/>
                    <a:pt x="19" y="33"/>
                    <a:pt x="13" y="3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5" name="Freeform 38">
              <a:extLst>
                <a:ext uri="{FF2B5EF4-FFF2-40B4-BE49-F238E27FC236}">
                  <a16:creationId xmlns:a16="http://schemas.microsoft.com/office/drawing/2014/main" id="{A608F841-A04A-43F4-9E61-74AF14886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022"/>
              <a:ext cx="181" cy="168"/>
            </a:xfrm>
            <a:custGeom>
              <a:avLst/>
              <a:gdLst>
                <a:gd name="T0" fmla="*/ 0 w 177"/>
                <a:gd name="T1" fmla="*/ 0 h 165"/>
                <a:gd name="T2" fmla="*/ 189 w 177"/>
                <a:gd name="T3" fmla="*/ 174 h 165"/>
                <a:gd name="T4" fmla="*/ 16 w 177"/>
                <a:gd name="T5" fmla="*/ 36 h 1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7" h="165">
                  <a:moveTo>
                    <a:pt x="0" y="0"/>
                  </a:moveTo>
                  <a:cubicBezTo>
                    <a:pt x="49" y="65"/>
                    <a:pt x="105" y="129"/>
                    <a:pt x="177" y="165"/>
                  </a:cubicBezTo>
                  <a:cubicBezTo>
                    <a:pt x="101" y="157"/>
                    <a:pt x="69" y="77"/>
                    <a:pt x="16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6" name="Freeform 39">
              <a:extLst>
                <a:ext uri="{FF2B5EF4-FFF2-40B4-BE49-F238E27FC236}">
                  <a16:creationId xmlns:a16="http://schemas.microsoft.com/office/drawing/2014/main" id="{06043AC7-D3F3-47F1-AC17-4AB9879D8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811"/>
              <a:ext cx="312" cy="200"/>
            </a:xfrm>
            <a:custGeom>
              <a:avLst/>
              <a:gdLst>
                <a:gd name="T0" fmla="*/ 0 w 305"/>
                <a:gd name="T1" fmla="*/ 0 h 196"/>
                <a:gd name="T2" fmla="*/ 326 w 305"/>
                <a:gd name="T3" fmla="*/ 208 h 196"/>
                <a:gd name="T4" fmla="*/ 28 w 305"/>
                <a:gd name="T5" fmla="*/ 24 h 196"/>
                <a:gd name="T6" fmla="*/ 0 w 305"/>
                <a:gd name="T7" fmla="*/ 0 h 1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5" h="196">
                  <a:moveTo>
                    <a:pt x="0" y="0"/>
                  </a:moveTo>
                  <a:cubicBezTo>
                    <a:pt x="83" y="81"/>
                    <a:pt x="174" y="163"/>
                    <a:pt x="305" y="196"/>
                  </a:cubicBezTo>
                  <a:cubicBezTo>
                    <a:pt x="187" y="173"/>
                    <a:pt x="87" y="104"/>
                    <a:pt x="25" y="24"/>
                  </a:cubicBezTo>
                  <a:cubicBezTo>
                    <a:pt x="17" y="16"/>
                    <a:pt x="9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7" name="Freeform 40">
              <a:extLst>
                <a:ext uri="{FF2B5EF4-FFF2-40B4-BE49-F238E27FC236}">
                  <a16:creationId xmlns:a16="http://schemas.microsoft.com/office/drawing/2014/main" id="{42FB0DA6-34D5-4CD5-A503-6093D1DE1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1635"/>
              <a:ext cx="315" cy="203"/>
            </a:xfrm>
            <a:custGeom>
              <a:avLst/>
              <a:gdLst>
                <a:gd name="T0" fmla="*/ 0 w 309"/>
                <a:gd name="T1" fmla="*/ 0 h 199"/>
                <a:gd name="T2" fmla="*/ 30 w 309"/>
                <a:gd name="T3" fmla="*/ 29 h 199"/>
                <a:gd name="T4" fmla="*/ 60 w 309"/>
                <a:gd name="T5" fmla="*/ 52 h 199"/>
                <a:gd name="T6" fmla="*/ 272 w 309"/>
                <a:gd name="T7" fmla="*/ 184 h 199"/>
                <a:gd name="T8" fmla="*/ 300 w 309"/>
                <a:gd name="T9" fmla="*/ 197 h 199"/>
                <a:gd name="T10" fmla="*/ 327 w 309"/>
                <a:gd name="T11" fmla="*/ 211 h 199"/>
                <a:gd name="T12" fmla="*/ 294 w 309"/>
                <a:gd name="T13" fmla="*/ 195 h 199"/>
                <a:gd name="T14" fmla="*/ 261 w 309"/>
                <a:gd name="T15" fmla="*/ 174 h 199"/>
                <a:gd name="T16" fmla="*/ 55 w 309"/>
                <a:gd name="T17" fmla="*/ 48 h 199"/>
                <a:gd name="T18" fmla="*/ 30 w 309"/>
                <a:gd name="T19" fmla="*/ 29 h 199"/>
                <a:gd name="T20" fmla="*/ 0 w 309"/>
                <a:gd name="T21" fmla="*/ 0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9" h="199">
                  <a:moveTo>
                    <a:pt x="0" y="0"/>
                  </a:moveTo>
                  <a:cubicBezTo>
                    <a:pt x="9" y="9"/>
                    <a:pt x="18" y="18"/>
                    <a:pt x="27" y="26"/>
                  </a:cubicBezTo>
                  <a:cubicBezTo>
                    <a:pt x="37" y="34"/>
                    <a:pt x="47" y="42"/>
                    <a:pt x="57" y="49"/>
                  </a:cubicBezTo>
                  <a:cubicBezTo>
                    <a:pt x="120" y="93"/>
                    <a:pt x="196" y="125"/>
                    <a:pt x="257" y="173"/>
                  </a:cubicBezTo>
                  <a:cubicBezTo>
                    <a:pt x="264" y="177"/>
                    <a:pt x="273" y="181"/>
                    <a:pt x="283" y="185"/>
                  </a:cubicBezTo>
                  <a:cubicBezTo>
                    <a:pt x="292" y="189"/>
                    <a:pt x="301" y="194"/>
                    <a:pt x="309" y="199"/>
                  </a:cubicBezTo>
                  <a:cubicBezTo>
                    <a:pt x="299" y="193"/>
                    <a:pt x="289" y="188"/>
                    <a:pt x="278" y="183"/>
                  </a:cubicBezTo>
                  <a:cubicBezTo>
                    <a:pt x="268" y="177"/>
                    <a:pt x="257" y="171"/>
                    <a:pt x="246" y="165"/>
                  </a:cubicBezTo>
                  <a:cubicBezTo>
                    <a:pt x="173" y="133"/>
                    <a:pt x="110" y="90"/>
                    <a:pt x="52" y="45"/>
                  </a:cubicBezTo>
                  <a:cubicBezTo>
                    <a:pt x="43" y="39"/>
                    <a:pt x="35" y="32"/>
                    <a:pt x="27" y="26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8" name="Freeform 41">
              <a:extLst>
                <a:ext uri="{FF2B5EF4-FFF2-40B4-BE49-F238E27FC236}">
                  <a16:creationId xmlns:a16="http://schemas.microsoft.com/office/drawing/2014/main" id="{4DDB5606-7B82-41FA-8EDC-B3298630F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1483"/>
              <a:ext cx="224" cy="188"/>
            </a:xfrm>
            <a:custGeom>
              <a:avLst/>
              <a:gdLst>
                <a:gd name="T0" fmla="*/ 0 w 220"/>
                <a:gd name="T1" fmla="*/ 0 h 185"/>
                <a:gd name="T2" fmla="*/ 169 w 220"/>
                <a:gd name="T3" fmla="*/ 178 h 185"/>
                <a:gd name="T4" fmla="*/ 198 w 220"/>
                <a:gd name="T5" fmla="*/ 188 h 185"/>
                <a:gd name="T6" fmla="*/ 232 w 220"/>
                <a:gd name="T7" fmla="*/ 194 h 185"/>
                <a:gd name="T8" fmla="*/ 205 w 220"/>
                <a:gd name="T9" fmla="*/ 188 h 185"/>
                <a:gd name="T10" fmla="*/ 177 w 220"/>
                <a:gd name="T11" fmla="*/ 180 h 185"/>
                <a:gd name="T12" fmla="*/ 21 w 220"/>
                <a:gd name="T13" fmla="*/ 25 h 185"/>
                <a:gd name="T14" fmla="*/ 0 w 220"/>
                <a:gd name="T15" fmla="*/ 0 h 1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0" h="185">
                  <a:moveTo>
                    <a:pt x="0" y="0"/>
                  </a:moveTo>
                  <a:cubicBezTo>
                    <a:pt x="54" y="58"/>
                    <a:pt x="77" y="132"/>
                    <a:pt x="160" y="169"/>
                  </a:cubicBezTo>
                  <a:cubicBezTo>
                    <a:pt x="168" y="173"/>
                    <a:pt x="178" y="177"/>
                    <a:pt x="188" y="179"/>
                  </a:cubicBezTo>
                  <a:cubicBezTo>
                    <a:pt x="198" y="182"/>
                    <a:pt x="209" y="184"/>
                    <a:pt x="220" y="185"/>
                  </a:cubicBezTo>
                  <a:cubicBezTo>
                    <a:pt x="211" y="184"/>
                    <a:pt x="202" y="182"/>
                    <a:pt x="193" y="179"/>
                  </a:cubicBezTo>
                  <a:cubicBezTo>
                    <a:pt x="184" y="177"/>
                    <a:pt x="176" y="174"/>
                    <a:pt x="168" y="171"/>
                  </a:cubicBezTo>
                  <a:cubicBezTo>
                    <a:pt x="94" y="142"/>
                    <a:pt x="53" y="82"/>
                    <a:pt x="21" y="25"/>
                  </a:cubicBezTo>
                  <a:cubicBezTo>
                    <a:pt x="14" y="17"/>
                    <a:pt x="7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9" name="Freeform 42">
              <a:extLst>
                <a:ext uri="{FF2B5EF4-FFF2-40B4-BE49-F238E27FC236}">
                  <a16:creationId xmlns:a16="http://schemas.microsoft.com/office/drawing/2014/main" id="{CF230F11-01D3-48FB-BB84-FF28047268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0" y="1604"/>
              <a:ext cx="838" cy="1838"/>
            </a:xfrm>
            <a:custGeom>
              <a:avLst/>
              <a:gdLst>
                <a:gd name="T0" fmla="*/ 702 w 821"/>
                <a:gd name="T1" fmla="*/ 122 h 1801"/>
                <a:gd name="T2" fmla="*/ 733 w 821"/>
                <a:gd name="T3" fmla="*/ 215 h 1801"/>
                <a:gd name="T4" fmla="*/ 574 w 821"/>
                <a:gd name="T5" fmla="*/ 665 h 1801"/>
                <a:gd name="T6" fmla="*/ 325 w 821"/>
                <a:gd name="T7" fmla="*/ 884 h 1801"/>
                <a:gd name="T8" fmla="*/ 225 w 821"/>
                <a:gd name="T9" fmla="*/ 847 h 1801"/>
                <a:gd name="T10" fmla="*/ 18 w 821"/>
                <a:gd name="T11" fmla="*/ 896 h 1801"/>
                <a:gd name="T12" fmla="*/ 228 w 821"/>
                <a:gd name="T13" fmla="*/ 1103 h 1801"/>
                <a:gd name="T14" fmla="*/ 497 w 821"/>
                <a:gd name="T15" fmla="*/ 1489 h 1801"/>
                <a:gd name="T16" fmla="*/ 809 w 821"/>
                <a:gd name="T17" fmla="*/ 1651 h 1801"/>
                <a:gd name="T18" fmla="*/ 829 w 821"/>
                <a:gd name="T19" fmla="*/ 1022 h 1801"/>
                <a:gd name="T20" fmla="*/ 829 w 821"/>
                <a:gd name="T21" fmla="*/ 725 h 1801"/>
                <a:gd name="T22" fmla="*/ 824 w 821"/>
                <a:gd name="T23" fmla="*/ 478 h 1801"/>
                <a:gd name="T24" fmla="*/ 753 w 821"/>
                <a:gd name="T25" fmla="*/ 149 h 1801"/>
                <a:gd name="T26" fmla="*/ 728 w 821"/>
                <a:gd name="T27" fmla="*/ 69 h 1801"/>
                <a:gd name="T28" fmla="*/ 690 w 821"/>
                <a:gd name="T29" fmla="*/ 0 h 1801"/>
                <a:gd name="T30" fmla="*/ 782 w 821"/>
                <a:gd name="T31" fmla="*/ 1483 h 1801"/>
                <a:gd name="T32" fmla="*/ 782 w 821"/>
                <a:gd name="T33" fmla="*/ 1483 h 1801"/>
                <a:gd name="T34" fmla="*/ 773 w 821"/>
                <a:gd name="T35" fmla="*/ 1498 h 1801"/>
                <a:gd name="T36" fmla="*/ 645 w 821"/>
                <a:gd name="T37" fmla="*/ 1687 h 1801"/>
                <a:gd name="T38" fmla="*/ 696 w 821"/>
                <a:gd name="T39" fmla="*/ 1381 h 1801"/>
                <a:gd name="T40" fmla="*/ 621 w 821"/>
                <a:gd name="T41" fmla="*/ 1541 h 1801"/>
                <a:gd name="T42" fmla="*/ 454 w 821"/>
                <a:gd name="T43" fmla="*/ 1189 h 1801"/>
                <a:gd name="T44" fmla="*/ 785 w 821"/>
                <a:gd name="T45" fmla="*/ 777 h 1801"/>
                <a:gd name="T46" fmla="*/ 471 w 821"/>
                <a:gd name="T47" fmla="*/ 1281 h 1801"/>
                <a:gd name="T48" fmla="*/ 423 w 821"/>
                <a:gd name="T49" fmla="*/ 1034 h 1801"/>
                <a:gd name="T50" fmla="*/ 613 w 821"/>
                <a:gd name="T51" fmla="*/ 739 h 1801"/>
                <a:gd name="T52" fmla="*/ 740 w 821"/>
                <a:gd name="T53" fmla="*/ 397 h 1801"/>
                <a:gd name="T54" fmla="*/ 712 w 821"/>
                <a:gd name="T55" fmla="*/ 799 h 1801"/>
                <a:gd name="T56" fmla="*/ 423 w 821"/>
                <a:gd name="T57" fmla="*/ 1034 h 1801"/>
                <a:gd name="T58" fmla="*/ 90 w 821"/>
                <a:gd name="T59" fmla="*/ 861 h 1801"/>
                <a:gd name="T60" fmla="*/ 244 w 821"/>
                <a:gd name="T61" fmla="*/ 961 h 1801"/>
                <a:gd name="T62" fmla="*/ 241 w 821"/>
                <a:gd name="T63" fmla="*/ 1024 h 1801"/>
                <a:gd name="T64" fmla="*/ 133 w 821"/>
                <a:gd name="T65" fmla="*/ 943 h 18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21" h="1801">
                  <a:moveTo>
                    <a:pt x="631" y="86"/>
                  </a:moveTo>
                  <a:cubicBezTo>
                    <a:pt x="643" y="94"/>
                    <a:pt x="652" y="104"/>
                    <a:pt x="660" y="116"/>
                  </a:cubicBezTo>
                  <a:cubicBezTo>
                    <a:pt x="668" y="127"/>
                    <a:pt x="675" y="140"/>
                    <a:pt x="680" y="155"/>
                  </a:cubicBezTo>
                  <a:cubicBezTo>
                    <a:pt x="685" y="170"/>
                    <a:pt x="688" y="186"/>
                    <a:pt x="689" y="203"/>
                  </a:cubicBezTo>
                  <a:cubicBezTo>
                    <a:pt x="695" y="328"/>
                    <a:pt x="636" y="468"/>
                    <a:pt x="568" y="588"/>
                  </a:cubicBezTo>
                  <a:cubicBezTo>
                    <a:pt x="559" y="601"/>
                    <a:pt x="549" y="614"/>
                    <a:pt x="540" y="626"/>
                  </a:cubicBezTo>
                  <a:cubicBezTo>
                    <a:pt x="513" y="662"/>
                    <a:pt x="486" y="694"/>
                    <a:pt x="463" y="719"/>
                  </a:cubicBezTo>
                  <a:cubicBezTo>
                    <a:pt x="374" y="821"/>
                    <a:pt x="351" y="843"/>
                    <a:pt x="306" y="832"/>
                  </a:cubicBezTo>
                  <a:cubicBezTo>
                    <a:pt x="300" y="831"/>
                    <a:pt x="248" y="814"/>
                    <a:pt x="240" y="811"/>
                  </a:cubicBezTo>
                  <a:cubicBezTo>
                    <a:pt x="231" y="807"/>
                    <a:pt x="222" y="802"/>
                    <a:pt x="212" y="797"/>
                  </a:cubicBezTo>
                  <a:cubicBezTo>
                    <a:pt x="160" y="765"/>
                    <a:pt x="77" y="702"/>
                    <a:pt x="59" y="717"/>
                  </a:cubicBezTo>
                  <a:cubicBezTo>
                    <a:pt x="31" y="741"/>
                    <a:pt x="0" y="802"/>
                    <a:pt x="18" y="843"/>
                  </a:cubicBezTo>
                  <a:cubicBezTo>
                    <a:pt x="57" y="932"/>
                    <a:pt x="67" y="970"/>
                    <a:pt x="175" y="1024"/>
                  </a:cubicBezTo>
                  <a:cubicBezTo>
                    <a:pt x="183" y="1027"/>
                    <a:pt x="205" y="1034"/>
                    <a:pt x="214" y="1038"/>
                  </a:cubicBezTo>
                  <a:cubicBezTo>
                    <a:pt x="260" y="1058"/>
                    <a:pt x="327" y="1137"/>
                    <a:pt x="346" y="1185"/>
                  </a:cubicBezTo>
                  <a:cubicBezTo>
                    <a:pt x="375" y="1262"/>
                    <a:pt x="447" y="1389"/>
                    <a:pt x="467" y="1401"/>
                  </a:cubicBezTo>
                  <a:cubicBezTo>
                    <a:pt x="486" y="1412"/>
                    <a:pt x="524" y="1740"/>
                    <a:pt x="593" y="1771"/>
                  </a:cubicBezTo>
                  <a:cubicBezTo>
                    <a:pt x="662" y="1801"/>
                    <a:pt x="735" y="1731"/>
                    <a:pt x="761" y="1553"/>
                  </a:cubicBezTo>
                  <a:cubicBezTo>
                    <a:pt x="780" y="1423"/>
                    <a:pt x="772" y="1355"/>
                    <a:pt x="767" y="1327"/>
                  </a:cubicBezTo>
                  <a:cubicBezTo>
                    <a:pt x="821" y="1187"/>
                    <a:pt x="811" y="1047"/>
                    <a:pt x="780" y="961"/>
                  </a:cubicBezTo>
                  <a:cubicBezTo>
                    <a:pt x="796" y="862"/>
                    <a:pt x="800" y="772"/>
                    <a:pt x="792" y="730"/>
                  </a:cubicBezTo>
                  <a:cubicBezTo>
                    <a:pt x="788" y="713"/>
                    <a:pt x="785" y="697"/>
                    <a:pt x="780" y="682"/>
                  </a:cubicBezTo>
                  <a:cubicBezTo>
                    <a:pt x="775" y="667"/>
                    <a:pt x="766" y="652"/>
                    <a:pt x="766" y="637"/>
                  </a:cubicBezTo>
                  <a:cubicBezTo>
                    <a:pt x="771" y="573"/>
                    <a:pt x="785" y="505"/>
                    <a:pt x="775" y="450"/>
                  </a:cubicBezTo>
                  <a:cubicBezTo>
                    <a:pt x="755" y="359"/>
                    <a:pt x="700" y="302"/>
                    <a:pt x="713" y="188"/>
                  </a:cubicBezTo>
                  <a:cubicBezTo>
                    <a:pt x="712" y="172"/>
                    <a:pt x="709" y="157"/>
                    <a:pt x="708" y="140"/>
                  </a:cubicBezTo>
                  <a:cubicBezTo>
                    <a:pt x="706" y="125"/>
                    <a:pt x="704" y="110"/>
                    <a:pt x="699" y="98"/>
                  </a:cubicBezTo>
                  <a:cubicBezTo>
                    <a:pt x="692" y="80"/>
                    <a:pt x="691" y="78"/>
                    <a:pt x="685" y="66"/>
                  </a:cubicBezTo>
                  <a:cubicBezTo>
                    <a:pt x="681" y="58"/>
                    <a:pt x="678" y="51"/>
                    <a:pt x="673" y="43"/>
                  </a:cubicBezTo>
                  <a:cubicBezTo>
                    <a:pt x="660" y="29"/>
                    <a:pt x="663" y="12"/>
                    <a:pt x="649" y="0"/>
                  </a:cubicBezTo>
                  <a:cubicBezTo>
                    <a:pt x="631" y="86"/>
                    <a:pt x="631" y="86"/>
                    <a:pt x="631" y="86"/>
                  </a:cubicBezTo>
                  <a:moveTo>
                    <a:pt x="735" y="1395"/>
                  </a:moveTo>
                  <a:cubicBezTo>
                    <a:pt x="745" y="1378"/>
                    <a:pt x="753" y="1360"/>
                    <a:pt x="761" y="1342"/>
                  </a:cubicBezTo>
                  <a:cubicBezTo>
                    <a:pt x="755" y="1356"/>
                    <a:pt x="746" y="1377"/>
                    <a:pt x="735" y="1395"/>
                  </a:cubicBezTo>
                  <a:moveTo>
                    <a:pt x="715" y="1428"/>
                  </a:moveTo>
                  <a:cubicBezTo>
                    <a:pt x="720" y="1422"/>
                    <a:pt x="723" y="1416"/>
                    <a:pt x="727" y="1409"/>
                  </a:cubicBezTo>
                  <a:cubicBezTo>
                    <a:pt x="731" y="1430"/>
                    <a:pt x="732" y="1449"/>
                    <a:pt x="730" y="1468"/>
                  </a:cubicBezTo>
                  <a:cubicBezTo>
                    <a:pt x="707" y="1647"/>
                    <a:pt x="618" y="1625"/>
                    <a:pt x="606" y="1587"/>
                  </a:cubicBezTo>
                  <a:cubicBezTo>
                    <a:pt x="594" y="1549"/>
                    <a:pt x="669" y="1500"/>
                    <a:pt x="715" y="1428"/>
                  </a:cubicBezTo>
                  <a:moveTo>
                    <a:pt x="654" y="1299"/>
                  </a:moveTo>
                  <a:cubicBezTo>
                    <a:pt x="701" y="1248"/>
                    <a:pt x="736" y="1158"/>
                    <a:pt x="760" y="1063"/>
                  </a:cubicBezTo>
                  <a:cubicBezTo>
                    <a:pt x="794" y="1281"/>
                    <a:pt x="629" y="1440"/>
                    <a:pt x="584" y="1450"/>
                  </a:cubicBezTo>
                  <a:cubicBezTo>
                    <a:pt x="537" y="1461"/>
                    <a:pt x="540" y="1422"/>
                    <a:pt x="654" y="1299"/>
                  </a:cubicBezTo>
                  <a:moveTo>
                    <a:pt x="427" y="1119"/>
                  </a:moveTo>
                  <a:cubicBezTo>
                    <a:pt x="427" y="1119"/>
                    <a:pt x="488" y="1098"/>
                    <a:pt x="621" y="951"/>
                  </a:cubicBezTo>
                  <a:cubicBezTo>
                    <a:pt x="671" y="898"/>
                    <a:pt x="710" y="816"/>
                    <a:pt x="738" y="731"/>
                  </a:cubicBezTo>
                  <a:cubicBezTo>
                    <a:pt x="767" y="878"/>
                    <a:pt x="718" y="1075"/>
                    <a:pt x="641" y="1186"/>
                  </a:cubicBezTo>
                  <a:cubicBezTo>
                    <a:pt x="540" y="1329"/>
                    <a:pt x="471" y="1259"/>
                    <a:pt x="443" y="1205"/>
                  </a:cubicBezTo>
                  <a:cubicBezTo>
                    <a:pt x="414" y="1151"/>
                    <a:pt x="427" y="1119"/>
                    <a:pt x="427" y="1119"/>
                  </a:cubicBezTo>
                  <a:moveTo>
                    <a:pt x="398" y="973"/>
                  </a:moveTo>
                  <a:cubicBezTo>
                    <a:pt x="392" y="896"/>
                    <a:pt x="475" y="830"/>
                    <a:pt x="531" y="760"/>
                  </a:cubicBezTo>
                  <a:cubicBezTo>
                    <a:pt x="545" y="742"/>
                    <a:pt x="561" y="721"/>
                    <a:pt x="577" y="695"/>
                  </a:cubicBezTo>
                  <a:cubicBezTo>
                    <a:pt x="586" y="682"/>
                    <a:pt x="594" y="668"/>
                    <a:pt x="603" y="653"/>
                  </a:cubicBezTo>
                  <a:cubicBezTo>
                    <a:pt x="648" y="563"/>
                    <a:pt x="672" y="468"/>
                    <a:pt x="696" y="373"/>
                  </a:cubicBezTo>
                  <a:cubicBezTo>
                    <a:pt x="747" y="445"/>
                    <a:pt x="740" y="586"/>
                    <a:pt x="692" y="703"/>
                  </a:cubicBezTo>
                  <a:cubicBezTo>
                    <a:pt x="685" y="720"/>
                    <a:pt x="678" y="737"/>
                    <a:pt x="670" y="752"/>
                  </a:cubicBezTo>
                  <a:cubicBezTo>
                    <a:pt x="647" y="799"/>
                    <a:pt x="622" y="837"/>
                    <a:pt x="606" y="863"/>
                  </a:cubicBezTo>
                  <a:cubicBezTo>
                    <a:pt x="561" y="930"/>
                    <a:pt x="404" y="1050"/>
                    <a:pt x="398" y="973"/>
                  </a:cubicBezTo>
                  <a:moveTo>
                    <a:pt x="110" y="868"/>
                  </a:moveTo>
                  <a:cubicBezTo>
                    <a:pt x="97" y="848"/>
                    <a:pt x="73" y="827"/>
                    <a:pt x="84" y="810"/>
                  </a:cubicBezTo>
                  <a:cubicBezTo>
                    <a:pt x="122" y="753"/>
                    <a:pt x="150" y="873"/>
                    <a:pt x="195" y="880"/>
                  </a:cubicBezTo>
                  <a:cubicBezTo>
                    <a:pt x="210" y="890"/>
                    <a:pt x="223" y="898"/>
                    <a:pt x="229" y="904"/>
                  </a:cubicBezTo>
                  <a:cubicBezTo>
                    <a:pt x="241" y="915"/>
                    <a:pt x="254" y="915"/>
                    <a:pt x="247" y="946"/>
                  </a:cubicBezTo>
                  <a:cubicBezTo>
                    <a:pt x="243" y="962"/>
                    <a:pt x="235" y="966"/>
                    <a:pt x="226" y="963"/>
                  </a:cubicBezTo>
                  <a:cubicBezTo>
                    <a:pt x="217" y="961"/>
                    <a:pt x="206" y="953"/>
                    <a:pt x="196" y="945"/>
                  </a:cubicBezTo>
                  <a:cubicBezTo>
                    <a:pt x="172" y="927"/>
                    <a:pt x="147" y="905"/>
                    <a:pt x="124" y="887"/>
                  </a:cubicBezTo>
                  <a:cubicBezTo>
                    <a:pt x="120" y="882"/>
                    <a:pt x="115" y="876"/>
                    <a:pt x="110" y="868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0" name="Freeform 43">
              <a:extLst>
                <a:ext uri="{FF2B5EF4-FFF2-40B4-BE49-F238E27FC236}">
                  <a16:creationId xmlns:a16="http://schemas.microsoft.com/office/drawing/2014/main" id="{3E606D28-2B67-4873-B1B3-132F49D98B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2" y="1847"/>
              <a:ext cx="814" cy="1595"/>
            </a:xfrm>
            <a:custGeom>
              <a:avLst/>
              <a:gdLst>
                <a:gd name="T0" fmla="*/ 773 w 797"/>
                <a:gd name="T1" fmla="*/ 524 h 1563"/>
                <a:gd name="T2" fmla="*/ 797 w 797"/>
                <a:gd name="T3" fmla="*/ 363 h 1563"/>
                <a:gd name="T4" fmla="*/ 743 w 797"/>
                <a:gd name="T5" fmla="*/ 525 h 1563"/>
                <a:gd name="T6" fmla="*/ 480 w 797"/>
                <a:gd name="T7" fmla="*/ 881 h 1563"/>
                <a:gd name="T8" fmla="*/ 442 w 797"/>
                <a:gd name="T9" fmla="*/ 936 h 1563"/>
                <a:gd name="T10" fmla="*/ 748 w 797"/>
                <a:gd name="T11" fmla="*/ 1210 h 1563"/>
                <a:gd name="T12" fmla="*/ 641 w 797"/>
                <a:gd name="T13" fmla="*/ 1395 h 1563"/>
                <a:gd name="T14" fmla="*/ 762 w 797"/>
                <a:gd name="T15" fmla="*/ 1244 h 1563"/>
                <a:gd name="T16" fmla="*/ 810 w 797"/>
                <a:gd name="T17" fmla="*/ 1146 h 1563"/>
                <a:gd name="T18" fmla="*/ 748 w 797"/>
                <a:gd name="T19" fmla="*/ 1210 h 1563"/>
                <a:gd name="T20" fmla="*/ 753 w 797"/>
                <a:gd name="T21" fmla="*/ 0 h 1563"/>
                <a:gd name="T22" fmla="*/ 581 w 797"/>
                <a:gd name="T23" fmla="*/ 458 h 1563"/>
                <a:gd name="T24" fmla="*/ 409 w 797"/>
                <a:gd name="T25" fmla="*/ 727 h 1563"/>
                <a:gd name="T26" fmla="*/ 553 w 797"/>
                <a:gd name="T27" fmla="*/ 555 h 1563"/>
                <a:gd name="T28" fmla="*/ 630 w 797"/>
                <a:gd name="T29" fmla="*/ 441 h 1563"/>
                <a:gd name="T30" fmla="*/ 746 w 797"/>
                <a:gd name="T31" fmla="*/ 171 h 1563"/>
                <a:gd name="T32" fmla="*/ 754 w 797"/>
                <a:gd name="T33" fmla="*/ 167 h 1563"/>
                <a:gd name="T34" fmla="*/ 66 w 797"/>
                <a:gd name="T35" fmla="*/ 570 h 1563"/>
                <a:gd name="T36" fmla="*/ 195 w 797"/>
                <a:gd name="T37" fmla="*/ 682 h 1563"/>
                <a:gd name="T38" fmla="*/ 240 w 797"/>
                <a:gd name="T39" fmla="*/ 714 h 1563"/>
                <a:gd name="T40" fmla="*/ 259 w 797"/>
                <a:gd name="T41" fmla="*/ 748 h 1563"/>
                <a:gd name="T42" fmla="*/ 230 w 797"/>
                <a:gd name="T43" fmla="*/ 654 h 1563"/>
                <a:gd name="T44" fmla="*/ 117 w 797"/>
                <a:gd name="T45" fmla="*/ 563 h 1563"/>
                <a:gd name="T46" fmla="*/ 684 w 797"/>
                <a:gd name="T47" fmla="*/ 1128 h 1563"/>
                <a:gd name="T48" fmla="*/ 799 w 797"/>
                <a:gd name="T49" fmla="*/ 898 h 1563"/>
                <a:gd name="T50" fmla="*/ 682 w 797"/>
                <a:gd name="T51" fmla="*/ 1074 h 1563"/>
                <a:gd name="T52" fmla="*/ 808 w 797"/>
                <a:gd name="T53" fmla="*/ 1148 h 1563"/>
                <a:gd name="T54" fmla="*/ 802 w 797"/>
                <a:gd name="T55" fmla="*/ 1103 h 1563"/>
                <a:gd name="T56" fmla="*/ 0 w 797"/>
                <a:gd name="T57" fmla="*/ 645 h 1563"/>
                <a:gd name="T58" fmla="*/ 214 w 797"/>
                <a:gd name="T59" fmla="*/ 850 h 1563"/>
                <a:gd name="T60" fmla="*/ 485 w 797"/>
                <a:gd name="T61" fmla="*/ 1236 h 1563"/>
                <a:gd name="T62" fmla="*/ 798 w 797"/>
                <a:gd name="T63" fmla="*/ 1397 h 1563"/>
                <a:gd name="T64" fmla="*/ 796 w 797"/>
                <a:gd name="T65" fmla="*/ 1343 h 1563"/>
                <a:gd name="T66" fmla="*/ 483 w 797"/>
                <a:gd name="T67" fmla="*/ 1182 h 1563"/>
                <a:gd name="T68" fmla="*/ 212 w 797"/>
                <a:gd name="T69" fmla="*/ 796 h 1563"/>
                <a:gd name="T70" fmla="*/ 5 w 797"/>
                <a:gd name="T71" fmla="*/ 611 h 1563"/>
                <a:gd name="T72" fmla="*/ 823 w 797"/>
                <a:gd name="T73" fmla="*/ 735 h 1563"/>
                <a:gd name="T74" fmla="*/ 817 w 797"/>
                <a:gd name="T75" fmla="*/ 714 h 1563"/>
                <a:gd name="T76" fmla="*/ 806 w 797"/>
                <a:gd name="T77" fmla="*/ 392 h 1563"/>
                <a:gd name="T78" fmla="*/ 796 w 797"/>
                <a:gd name="T79" fmla="*/ 367 h 156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97" h="1563">
                  <a:moveTo>
                    <a:pt x="609" y="713"/>
                  </a:moveTo>
                  <a:cubicBezTo>
                    <a:pt x="659" y="660"/>
                    <a:pt x="698" y="578"/>
                    <a:pt x="726" y="493"/>
                  </a:cubicBezTo>
                  <a:cubicBezTo>
                    <a:pt x="728" y="501"/>
                    <a:pt x="734" y="469"/>
                    <a:pt x="741" y="438"/>
                  </a:cubicBezTo>
                  <a:cubicBezTo>
                    <a:pt x="750" y="406"/>
                    <a:pt x="760" y="365"/>
                    <a:pt x="748" y="342"/>
                  </a:cubicBezTo>
                  <a:cubicBezTo>
                    <a:pt x="745" y="374"/>
                    <a:pt x="730" y="408"/>
                    <a:pt x="717" y="442"/>
                  </a:cubicBezTo>
                  <a:cubicBezTo>
                    <a:pt x="711" y="459"/>
                    <a:pt x="704" y="477"/>
                    <a:pt x="697" y="494"/>
                  </a:cubicBezTo>
                  <a:cubicBezTo>
                    <a:pt x="668" y="564"/>
                    <a:pt x="635" y="633"/>
                    <a:pt x="608" y="663"/>
                  </a:cubicBezTo>
                  <a:cubicBezTo>
                    <a:pt x="474" y="809"/>
                    <a:pt x="450" y="829"/>
                    <a:pt x="450" y="829"/>
                  </a:cubicBezTo>
                  <a:cubicBezTo>
                    <a:pt x="450" y="829"/>
                    <a:pt x="406" y="849"/>
                    <a:pt x="415" y="881"/>
                  </a:cubicBezTo>
                  <a:cubicBezTo>
                    <a:pt x="415" y="881"/>
                    <a:pt x="415" y="881"/>
                    <a:pt x="415" y="881"/>
                  </a:cubicBezTo>
                  <a:cubicBezTo>
                    <a:pt x="415" y="881"/>
                    <a:pt x="476" y="860"/>
                    <a:pt x="609" y="713"/>
                  </a:cubicBezTo>
                  <a:moveTo>
                    <a:pt x="702" y="1139"/>
                  </a:moveTo>
                  <a:cubicBezTo>
                    <a:pt x="655" y="1211"/>
                    <a:pt x="580" y="1260"/>
                    <a:pt x="592" y="1298"/>
                  </a:cubicBezTo>
                  <a:cubicBezTo>
                    <a:pt x="594" y="1304"/>
                    <a:pt x="598" y="1309"/>
                    <a:pt x="602" y="1313"/>
                  </a:cubicBezTo>
                  <a:cubicBezTo>
                    <a:pt x="622" y="1281"/>
                    <a:pt x="670" y="1241"/>
                    <a:pt x="703" y="1190"/>
                  </a:cubicBezTo>
                  <a:cubicBezTo>
                    <a:pt x="708" y="1184"/>
                    <a:pt x="711" y="1178"/>
                    <a:pt x="715" y="1171"/>
                  </a:cubicBezTo>
                  <a:cubicBezTo>
                    <a:pt x="715" y="1172"/>
                    <a:pt x="726" y="1148"/>
                    <a:pt x="737" y="1124"/>
                  </a:cubicBezTo>
                  <a:cubicBezTo>
                    <a:pt x="749" y="1101"/>
                    <a:pt x="760" y="1077"/>
                    <a:pt x="760" y="1078"/>
                  </a:cubicBezTo>
                  <a:cubicBezTo>
                    <a:pt x="762" y="1060"/>
                    <a:pt x="760" y="1051"/>
                    <a:pt x="756" y="1031"/>
                  </a:cubicBezTo>
                  <a:cubicBezTo>
                    <a:pt x="737" y="1091"/>
                    <a:pt x="706" y="1133"/>
                    <a:pt x="702" y="1139"/>
                  </a:cubicBezTo>
                  <a:moveTo>
                    <a:pt x="708" y="158"/>
                  </a:moveTo>
                  <a:cubicBezTo>
                    <a:pt x="695" y="113"/>
                    <a:pt x="701" y="54"/>
                    <a:pt x="707" y="0"/>
                  </a:cubicBezTo>
                  <a:cubicBezTo>
                    <a:pt x="668" y="124"/>
                    <a:pt x="629" y="248"/>
                    <a:pt x="576" y="375"/>
                  </a:cubicBezTo>
                  <a:cubicBezTo>
                    <a:pt x="565" y="396"/>
                    <a:pt x="555" y="415"/>
                    <a:pt x="545" y="431"/>
                  </a:cubicBezTo>
                  <a:cubicBezTo>
                    <a:pt x="535" y="447"/>
                    <a:pt x="525" y="461"/>
                    <a:pt x="517" y="471"/>
                  </a:cubicBezTo>
                  <a:cubicBezTo>
                    <a:pt x="461" y="542"/>
                    <a:pt x="379" y="607"/>
                    <a:pt x="384" y="684"/>
                  </a:cubicBezTo>
                  <a:cubicBezTo>
                    <a:pt x="385" y="691"/>
                    <a:pt x="387" y="696"/>
                    <a:pt x="390" y="700"/>
                  </a:cubicBezTo>
                  <a:cubicBezTo>
                    <a:pt x="405" y="638"/>
                    <a:pt x="472" y="582"/>
                    <a:pt x="519" y="522"/>
                  </a:cubicBezTo>
                  <a:cubicBezTo>
                    <a:pt x="533" y="504"/>
                    <a:pt x="549" y="483"/>
                    <a:pt x="565" y="457"/>
                  </a:cubicBezTo>
                  <a:cubicBezTo>
                    <a:pt x="574" y="444"/>
                    <a:pt x="582" y="430"/>
                    <a:pt x="591" y="415"/>
                  </a:cubicBezTo>
                  <a:cubicBezTo>
                    <a:pt x="636" y="325"/>
                    <a:pt x="660" y="230"/>
                    <a:pt x="684" y="135"/>
                  </a:cubicBezTo>
                  <a:cubicBezTo>
                    <a:pt x="692" y="140"/>
                    <a:pt x="697" y="148"/>
                    <a:pt x="700" y="162"/>
                  </a:cubicBezTo>
                  <a:cubicBezTo>
                    <a:pt x="700" y="157"/>
                    <a:pt x="702" y="158"/>
                    <a:pt x="704" y="160"/>
                  </a:cubicBezTo>
                  <a:cubicBezTo>
                    <a:pt x="706" y="162"/>
                    <a:pt x="708" y="164"/>
                    <a:pt x="708" y="158"/>
                  </a:cubicBezTo>
                  <a:moveTo>
                    <a:pt x="111" y="530"/>
                  </a:moveTo>
                  <a:cubicBezTo>
                    <a:pt x="98" y="517"/>
                    <a:pt x="82" y="521"/>
                    <a:pt x="63" y="537"/>
                  </a:cubicBezTo>
                  <a:cubicBezTo>
                    <a:pt x="59" y="544"/>
                    <a:pt x="59" y="554"/>
                    <a:pt x="60" y="559"/>
                  </a:cubicBezTo>
                  <a:cubicBezTo>
                    <a:pt x="122" y="538"/>
                    <a:pt x="134" y="628"/>
                    <a:pt x="183" y="642"/>
                  </a:cubicBezTo>
                  <a:cubicBezTo>
                    <a:pt x="198" y="652"/>
                    <a:pt x="211" y="660"/>
                    <a:pt x="217" y="666"/>
                  </a:cubicBezTo>
                  <a:cubicBezTo>
                    <a:pt x="220" y="669"/>
                    <a:pt x="223" y="670"/>
                    <a:pt x="225" y="672"/>
                  </a:cubicBezTo>
                  <a:cubicBezTo>
                    <a:pt x="232" y="668"/>
                    <a:pt x="235" y="679"/>
                    <a:pt x="236" y="689"/>
                  </a:cubicBezTo>
                  <a:cubicBezTo>
                    <a:pt x="238" y="701"/>
                    <a:pt x="239" y="713"/>
                    <a:pt x="244" y="704"/>
                  </a:cubicBezTo>
                  <a:cubicBezTo>
                    <a:pt x="250" y="691"/>
                    <a:pt x="246" y="671"/>
                    <a:pt x="239" y="654"/>
                  </a:cubicBezTo>
                  <a:cubicBezTo>
                    <a:pt x="232" y="636"/>
                    <a:pt x="221" y="621"/>
                    <a:pt x="215" y="615"/>
                  </a:cubicBezTo>
                  <a:cubicBezTo>
                    <a:pt x="188" y="596"/>
                    <a:pt x="156" y="579"/>
                    <a:pt x="133" y="547"/>
                  </a:cubicBezTo>
                  <a:cubicBezTo>
                    <a:pt x="125" y="539"/>
                    <a:pt x="118" y="534"/>
                    <a:pt x="111" y="530"/>
                  </a:cubicBezTo>
                  <a:moveTo>
                    <a:pt x="559" y="1163"/>
                  </a:moveTo>
                  <a:cubicBezTo>
                    <a:pt x="574" y="1139"/>
                    <a:pt x="601" y="1105"/>
                    <a:pt x="642" y="1061"/>
                  </a:cubicBezTo>
                  <a:cubicBezTo>
                    <a:pt x="689" y="1010"/>
                    <a:pt x="724" y="920"/>
                    <a:pt x="748" y="825"/>
                  </a:cubicBezTo>
                  <a:cubicBezTo>
                    <a:pt x="749" y="832"/>
                    <a:pt x="750" y="838"/>
                    <a:pt x="750" y="845"/>
                  </a:cubicBezTo>
                  <a:cubicBezTo>
                    <a:pt x="751" y="822"/>
                    <a:pt x="750" y="799"/>
                    <a:pt x="746" y="774"/>
                  </a:cubicBezTo>
                  <a:cubicBezTo>
                    <a:pt x="723" y="869"/>
                    <a:pt x="688" y="959"/>
                    <a:pt x="640" y="1010"/>
                  </a:cubicBezTo>
                  <a:cubicBezTo>
                    <a:pt x="536" y="1122"/>
                    <a:pt x="525" y="1164"/>
                    <a:pt x="559" y="1163"/>
                  </a:cubicBezTo>
                  <a:moveTo>
                    <a:pt x="758" y="1080"/>
                  </a:moveTo>
                  <a:cubicBezTo>
                    <a:pt x="790" y="995"/>
                    <a:pt x="797" y="910"/>
                    <a:pt x="791" y="837"/>
                  </a:cubicBezTo>
                  <a:cubicBezTo>
                    <a:pt x="791" y="900"/>
                    <a:pt x="780" y="969"/>
                    <a:pt x="753" y="1038"/>
                  </a:cubicBezTo>
                  <a:cubicBezTo>
                    <a:pt x="755" y="1047"/>
                    <a:pt x="757" y="1062"/>
                    <a:pt x="758" y="1080"/>
                  </a:cubicBezTo>
                  <a:moveTo>
                    <a:pt x="0" y="607"/>
                  </a:moveTo>
                  <a:cubicBezTo>
                    <a:pt x="52" y="685"/>
                    <a:pt x="83" y="756"/>
                    <a:pt x="163" y="786"/>
                  </a:cubicBezTo>
                  <a:cubicBezTo>
                    <a:pt x="171" y="789"/>
                    <a:pt x="193" y="796"/>
                    <a:pt x="202" y="800"/>
                  </a:cubicBezTo>
                  <a:cubicBezTo>
                    <a:pt x="248" y="820"/>
                    <a:pt x="315" y="899"/>
                    <a:pt x="334" y="947"/>
                  </a:cubicBezTo>
                  <a:cubicBezTo>
                    <a:pt x="363" y="1024"/>
                    <a:pt x="435" y="1151"/>
                    <a:pt x="455" y="1163"/>
                  </a:cubicBezTo>
                  <a:cubicBezTo>
                    <a:pt x="474" y="1174"/>
                    <a:pt x="512" y="1502"/>
                    <a:pt x="581" y="1533"/>
                  </a:cubicBezTo>
                  <a:cubicBezTo>
                    <a:pt x="650" y="1563"/>
                    <a:pt x="723" y="1493"/>
                    <a:pt x="749" y="1315"/>
                  </a:cubicBezTo>
                  <a:cubicBezTo>
                    <a:pt x="763" y="1220"/>
                    <a:pt x="762" y="1158"/>
                    <a:pt x="759" y="1121"/>
                  </a:cubicBezTo>
                  <a:cubicBezTo>
                    <a:pt x="759" y="1157"/>
                    <a:pt x="756" y="1203"/>
                    <a:pt x="747" y="1264"/>
                  </a:cubicBezTo>
                  <a:cubicBezTo>
                    <a:pt x="722" y="1442"/>
                    <a:pt x="648" y="1512"/>
                    <a:pt x="579" y="1482"/>
                  </a:cubicBezTo>
                  <a:cubicBezTo>
                    <a:pt x="510" y="1452"/>
                    <a:pt x="472" y="1124"/>
                    <a:pt x="453" y="1112"/>
                  </a:cubicBezTo>
                  <a:cubicBezTo>
                    <a:pt x="434" y="1101"/>
                    <a:pt x="361" y="974"/>
                    <a:pt x="332" y="897"/>
                  </a:cubicBezTo>
                  <a:cubicBezTo>
                    <a:pt x="313" y="849"/>
                    <a:pt x="246" y="770"/>
                    <a:pt x="200" y="749"/>
                  </a:cubicBezTo>
                  <a:cubicBezTo>
                    <a:pt x="191" y="745"/>
                    <a:pt x="182" y="742"/>
                    <a:pt x="174" y="739"/>
                  </a:cubicBezTo>
                  <a:cubicBezTo>
                    <a:pt x="80" y="741"/>
                    <a:pt x="66" y="631"/>
                    <a:pt x="5" y="575"/>
                  </a:cubicBezTo>
                  <a:cubicBezTo>
                    <a:pt x="4" y="586"/>
                    <a:pt x="0" y="597"/>
                    <a:pt x="0" y="607"/>
                  </a:cubicBezTo>
                  <a:moveTo>
                    <a:pt x="773" y="692"/>
                  </a:moveTo>
                  <a:cubicBezTo>
                    <a:pt x="783" y="617"/>
                    <a:pt x="786" y="550"/>
                    <a:pt x="782" y="509"/>
                  </a:cubicBezTo>
                  <a:cubicBezTo>
                    <a:pt x="782" y="554"/>
                    <a:pt x="776" y="611"/>
                    <a:pt x="767" y="672"/>
                  </a:cubicBezTo>
                  <a:cubicBezTo>
                    <a:pt x="769" y="678"/>
                    <a:pt x="771" y="685"/>
                    <a:pt x="773" y="692"/>
                  </a:cubicBezTo>
                  <a:moveTo>
                    <a:pt x="757" y="368"/>
                  </a:moveTo>
                  <a:cubicBezTo>
                    <a:pt x="758" y="300"/>
                    <a:pt x="771" y="222"/>
                    <a:pt x="757" y="164"/>
                  </a:cubicBezTo>
                  <a:cubicBezTo>
                    <a:pt x="763" y="222"/>
                    <a:pt x="749" y="285"/>
                    <a:pt x="747" y="346"/>
                  </a:cubicBezTo>
                  <a:cubicBezTo>
                    <a:pt x="750" y="353"/>
                    <a:pt x="754" y="361"/>
                    <a:pt x="757" y="368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1" name="Freeform 44">
              <a:extLst>
                <a:ext uri="{FF2B5EF4-FFF2-40B4-BE49-F238E27FC236}">
                  <a16:creationId xmlns:a16="http://schemas.microsoft.com/office/drawing/2014/main" id="{E8B9C609-788B-4B77-96F2-0D91C32C9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2406"/>
              <a:ext cx="186" cy="188"/>
            </a:xfrm>
            <a:custGeom>
              <a:avLst/>
              <a:gdLst>
                <a:gd name="T0" fmla="*/ 11 w 182"/>
                <a:gd name="T1" fmla="*/ 14 h 184"/>
                <a:gd name="T2" fmla="*/ 36 w 182"/>
                <a:gd name="T3" fmla="*/ 16 h 184"/>
                <a:gd name="T4" fmla="*/ 88 w 182"/>
                <a:gd name="T5" fmla="*/ 77 h 184"/>
                <a:gd name="T6" fmla="*/ 129 w 182"/>
                <a:gd name="T7" fmla="*/ 106 h 184"/>
                <a:gd name="T8" fmla="*/ 127 w 182"/>
                <a:gd name="T9" fmla="*/ 105 h 184"/>
                <a:gd name="T10" fmla="*/ 161 w 182"/>
                <a:gd name="T11" fmla="*/ 132 h 184"/>
                <a:gd name="T12" fmla="*/ 179 w 182"/>
                <a:gd name="T13" fmla="*/ 144 h 184"/>
                <a:gd name="T14" fmla="*/ 181 w 182"/>
                <a:gd name="T15" fmla="*/ 154 h 184"/>
                <a:gd name="T16" fmla="*/ 175 w 182"/>
                <a:gd name="T17" fmla="*/ 182 h 184"/>
                <a:gd name="T18" fmla="*/ 169 w 182"/>
                <a:gd name="T19" fmla="*/ 184 h 184"/>
                <a:gd name="T20" fmla="*/ 151 w 182"/>
                <a:gd name="T21" fmla="*/ 177 h 184"/>
                <a:gd name="T22" fmla="*/ 136 w 182"/>
                <a:gd name="T23" fmla="*/ 163 h 184"/>
                <a:gd name="T24" fmla="*/ 28 w 182"/>
                <a:gd name="T25" fmla="*/ 55 h 184"/>
                <a:gd name="T26" fmla="*/ 28 w 182"/>
                <a:gd name="T27" fmla="*/ 55 h 184"/>
                <a:gd name="T28" fmla="*/ 13 w 182"/>
                <a:gd name="T29" fmla="*/ 19 h 184"/>
                <a:gd name="T30" fmla="*/ 10 w 182"/>
                <a:gd name="T31" fmla="*/ 8 h 184"/>
                <a:gd name="T32" fmla="*/ 10 w 182"/>
                <a:gd name="T33" fmla="*/ 8 h 184"/>
                <a:gd name="T34" fmla="*/ 0 w 182"/>
                <a:gd name="T35" fmla="*/ 19 h 184"/>
                <a:gd name="T36" fmla="*/ 14 w 182"/>
                <a:gd name="T37" fmla="*/ 62 h 184"/>
                <a:gd name="T38" fmla="*/ 14 w 182"/>
                <a:gd name="T39" fmla="*/ 61 h 184"/>
                <a:gd name="T40" fmla="*/ 132 w 182"/>
                <a:gd name="T41" fmla="*/ 170 h 184"/>
                <a:gd name="T42" fmla="*/ 144 w 182"/>
                <a:gd name="T43" fmla="*/ 188 h 184"/>
                <a:gd name="T44" fmla="*/ 169 w 182"/>
                <a:gd name="T45" fmla="*/ 196 h 184"/>
                <a:gd name="T46" fmla="*/ 187 w 182"/>
                <a:gd name="T47" fmla="*/ 187 h 184"/>
                <a:gd name="T48" fmla="*/ 194 w 182"/>
                <a:gd name="T49" fmla="*/ 154 h 184"/>
                <a:gd name="T50" fmla="*/ 188 w 182"/>
                <a:gd name="T51" fmla="*/ 135 h 184"/>
                <a:gd name="T52" fmla="*/ 173 w 182"/>
                <a:gd name="T53" fmla="*/ 121 h 184"/>
                <a:gd name="T54" fmla="*/ 134 w 182"/>
                <a:gd name="T55" fmla="*/ 95 h 184"/>
                <a:gd name="T56" fmla="*/ 132 w 182"/>
                <a:gd name="T57" fmla="*/ 94 h 184"/>
                <a:gd name="T58" fmla="*/ 97 w 182"/>
                <a:gd name="T59" fmla="*/ 64 h 184"/>
                <a:gd name="T60" fmla="*/ 46 w 182"/>
                <a:gd name="T61" fmla="*/ 7 h 184"/>
                <a:gd name="T62" fmla="*/ 8 w 182"/>
                <a:gd name="T63" fmla="*/ 1 h 184"/>
                <a:gd name="T64" fmla="*/ 4 w 182"/>
                <a:gd name="T65" fmla="*/ 4 h 18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2" h="184">
                  <a:moveTo>
                    <a:pt x="10" y="8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3"/>
                    <a:pt x="19" y="13"/>
                  </a:cubicBezTo>
                  <a:cubicBezTo>
                    <a:pt x="24" y="13"/>
                    <a:pt x="28" y="14"/>
                    <a:pt x="33" y="16"/>
                  </a:cubicBezTo>
                  <a:cubicBezTo>
                    <a:pt x="40" y="19"/>
                    <a:pt x="47" y="25"/>
                    <a:pt x="54" y="32"/>
                  </a:cubicBezTo>
                  <a:cubicBezTo>
                    <a:pt x="63" y="43"/>
                    <a:pt x="72" y="58"/>
                    <a:pt x="82" y="71"/>
                  </a:cubicBezTo>
                  <a:cubicBezTo>
                    <a:pt x="87" y="78"/>
                    <a:pt x="93" y="84"/>
                    <a:pt x="99" y="89"/>
                  </a:cubicBezTo>
                  <a:cubicBezTo>
                    <a:pt x="105" y="94"/>
                    <a:pt x="112" y="98"/>
                    <a:pt x="120" y="100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18" y="99"/>
                    <a:pt x="118" y="99"/>
                    <a:pt x="118" y="99"/>
                  </a:cubicBezTo>
                  <a:cubicBezTo>
                    <a:pt x="126" y="104"/>
                    <a:pt x="133" y="109"/>
                    <a:pt x="139" y="113"/>
                  </a:cubicBezTo>
                  <a:cubicBezTo>
                    <a:pt x="145" y="117"/>
                    <a:pt x="149" y="120"/>
                    <a:pt x="152" y="123"/>
                  </a:cubicBezTo>
                  <a:cubicBezTo>
                    <a:pt x="154" y="125"/>
                    <a:pt x="157" y="127"/>
                    <a:pt x="159" y="129"/>
                  </a:cubicBezTo>
                  <a:cubicBezTo>
                    <a:pt x="163" y="131"/>
                    <a:pt x="165" y="133"/>
                    <a:pt x="167" y="135"/>
                  </a:cubicBezTo>
                  <a:cubicBezTo>
                    <a:pt x="167" y="136"/>
                    <a:pt x="168" y="137"/>
                    <a:pt x="168" y="139"/>
                  </a:cubicBezTo>
                  <a:cubicBezTo>
                    <a:pt x="169" y="140"/>
                    <a:pt x="169" y="142"/>
                    <a:pt x="169" y="145"/>
                  </a:cubicBezTo>
                  <a:cubicBezTo>
                    <a:pt x="169" y="148"/>
                    <a:pt x="169" y="153"/>
                    <a:pt x="167" y="159"/>
                  </a:cubicBezTo>
                  <a:cubicBezTo>
                    <a:pt x="166" y="165"/>
                    <a:pt x="164" y="168"/>
                    <a:pt x="163" y="170"/>
                  </a:cubicBezTo>
                  <a:cubicBezTo>
                    <a:pt x="162" y="170"/>
                    <a:pt x="161" y="171"/>
                    <a:pt x="160" y="171"/>
                  </a:cubicBezTo>
                  <a:cubicBezTo>
                    <a:pt x="160" y="171"/>
                    <a:pt x="159" y="172"/>
                    <a:pt x="158" y="172"/>
                  </a:cubicBezTo>
                  <a:cubicBezTo>
                    <a:pt x="157" y="172"/>
                    <a:pt x="156" y="171"/>
                    <a:pt x="155" y="171"/>
                  </a:cubicBezTo>
                  <a:cubicBezTo>
                    <a:pt x="151" y="170"/>
                    <a:pt x="146" y="168"/>
                    <a:pt x="142" y="165"/>
                  </a:cubicBezTo>
                  <a:cubicBezTo>
                    <a:pt x="137" y="162"/>
                    <a:pt x="132" y="158"/>
                    <a:pt x="127" y="154"/>
                  </a:cubicBezTo>
                  <a:cubicBezTo>
                    <a:pt x="127" y="154"/>
                    <a:pt x="127" y="154"/>
                    <a:pt x="127" y="154"/>
                  </a:cubicBezTo>
                  <a:cubicBezTo>
                    <a:pt x="126" y="153"/>
                    <a:pt x="126" y="153"/>
                    <a:pt x="126" y="153"/>
                  </a:cubicBezTo>
                  <a:cubicBezTo>
                    <a:pt x="86" y="129"/>
                    <a:pt x="51" y="101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2" y="46"/>
                    <a:pt x="18" y="40"/>
                    <a:pt x="16" y="34"/>
                  </a:cubicBezTo>
                  <a:cubicBezTo>
                    <a:pt x="14" y="28"/>
                    <a:pt x="13" y="23"/>
                    <a:pt x="13" y="19"/>
                  </a:cubicBezTo>
                  <a:cubicBezTo>
                    <a:pt x="13" y="16"/>
                    <a:pt x="14" y="13"/>
                    <a:pt x="15" y="11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9"/>
                    <a:pt x="0" y="14"/>
                    <a:pt x="0" y="19"/>
                  </a:cubicBezTo>
                  <a:cubicBezTo>
                    <a:pt x="0" y="26"/>
                    <a:pt x="2" y="32"/>
                    <a:pt x="4" y="39"/>
                  </a:cubicBezTo>
                  <a:cubicBezTo>
                    <a:pt x="7" y="45"/>
                    <a:pt x="10" y="52"/>
                    <a:pt x="14" y="59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41" y="110"/>
                    <a:pt x="79" y="140"/>
                    <a:pt x="120" y="164"/>
                  </a:cubicBezTo>
                  <a:cubicBezTo>
                    <a:pt x="123" y="159"/>
                    <a:pt x="123" y="159"/>
                    <a:pt x="123" y="159"/>
                  </a:cubicBezTo>
                  <a:cubicBezTo>
                    <a:pt x="119" y="164"/>
                    <a:pt x="119" y="164"/>
                    <a:pt x="119" y="164"/>
                  </a:cubicBezTo>
                  <a:cubicBezTo>
                    <a:pt x="124" y="168"/>
                    <a:pt x="129" y="172"/>
                    <a:pt x="135" y="176"/>
                  </a:cubicBezTo>
                  <a:cubicBezTo>
                    <a:pt x="140" y="179"/>
                    <a:pt x="146" y="182"/>
                    <a:pt x="151" y="184"/>
                  </a:cubicBezTo>
                  <a:cubicBezTo>
                    <a:pt x="153" y="184"/>
                    <a:pt x="156" y="184"/>
                    <a:pt x="158" y="184"/>
                  </a:cubicBezTo>
                  <a:cubicBezTo>
                    <a:pt x="160" y="184"/>
                    <a:pt x="163" y="184"/>
                    <a:pt x="165" y="183"/>
                  </a:cubicBezTo>
                  <a:cubicBezTo>
                    <a:pt x="169" y="181"/>
                    <a:pt x="172" y="179"/>
                    <a:pt x="175" y="175"/>
                  </a:cubicBezTo>
                  <a:cubicBezTo>
                    <a:pt x="177" y="172"/>
                    <a:pt x="179" y="167"/>
                    <a:pt x="180" y="162"/>
                  </a:cubicBezTo>
                  <a:cubicBezTo>
                    <a:pt x="181" y="155"/>
                    <a:pt x="182" y="150"/>
                    <a:pt x="182" y="145"/>
                  </a:cubicBezTo>
                  <a:cubicBezTo>
                    <a:pt x="182" y="140"/>
                    <a:pt x="181" y="136"/>
                    <a:pt x="180" y="132"/>
                  </a:cubicBezTo>
                  <a:cubicBezTo>
                    <a:pt x="179" y="130"/>
                    <a:pt x="177" y="128"/>
                    <a:pt x="176" y="126"/>
                  </a:cubicBezTo>
                  <a:cubicBezTo>
                    <a:pt x="173" y="123"/>
                    <a:pt x="170" y="121"/>
                    <a:pt x="168" y="119"/>
                  </a:cubicBezTo>
                  <a:cubicBezTo>
                    <a:pt x="165" y="117"/>
                    <a:pt x="163" y="115"/>
                    <a:pt x="161" y="113"/>
                  </a:cubicBezTo>
                  <a:cubicBezTo>
                    <a:pt x="157" y="110"/>
                    <a:pt x="152" y="106"/>
                    <a:pt x="146" y="102"/>
                  </a:cubicBezTo>
                  <a:cubicBezTo>
                    <a:pt x="140" y="98"/>
                    <a:pt x="133" y="94"/>
                    <a:pt x="125" y="89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19" y="86"/>
                    <a:pt x="115" y="84"/>
                    <a:pt x="111" y="82"/>
                  </a:cubicBezTo>
                  <a:cubicBezTo>
                    <a:pt x="104" y="77"/>
                    <a:pt x="97" y="70"/>
                    <a:pt x="91" y="61"/>
                  </a:cubicBezTo>
                  <a:cubicBezTo>
                    <a:pt x="82" y="49"/>
                    <a:pt x="73" y="34"/>
                    <a:pt x="62" y="22"/>
                  </a:cubicBezTo>
                  <a:cubicBezTo>
                    <a:pt x="56" y="16"/>
                    <a:pt x="50" y="11"/>
                    <a:pt x="43" y="7"/>
                  </a:cubicBezTo>
                  <a:cubicBezTo>
                    <a:pt x="36" y="3"/>
                    <a:pt x="28" y="0"/>
                    <a:pt x="19" y="0"/>
                  </a:cubicBezTo>
                  <a:cubicBezTo>
                    <a:pt x="15" y="0"/>
                    <a:pt x="12" y="1"/>
                    <a:pt x="8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0" y="8"/>
                    <a:pt x="10" y="8"/>
                    <a:pt x="10" y="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2" name="Freeform 45">
              <a:extLst>
                <a:ext uri="{FF2B5EF4-FFF2-40B4-BE49-F238E27FC236}">
                  <a16:creationId xmlns:a16="http://schemas.microsoft.com/office/drawing/2014/main" id="{DCB3ADD3-3300-4C9F-BAF6-E79ECD021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248"/>
              <a:ext cx="259" cy="844"/>
            </a:xfrm>
            <a:custGeom>
              <a:avLst/>
              <a:gdLst>
                <a:gd name="T0" fmla="*/ 220 w 253"/>
                <a:gd name="T1" fmla="*/ 462 h 827"/>
                <a:gd name="T2" fmla="*/ 224 w 253"/>
                <a:gd name="T3" fmla="*/ 523 h 827"/>
                <a:gd name="T4" fmla="*/ 144 w 253"/>
                <a:gd name="T5" fmla="*/ 763 h 827"/>
                <a:gd name="T6" fmla="*/ 82 w 253"/>
                <a:gd name="T7" fmla="*/ 834 h 827"/>
                <a:gd name="T8" fmla="*/ 54 w 253"/>
                <a:gd name="T9" fmla="*/ 856 h 827"/>
                <a:gd name="T10" fmla="*/ 36 w 253"/>
                <a:gd name="T11" fmla="*/ 864 h 827"/>
                <a:gd name="T12" fmla="*/ 25 w 253"/>
                <a:gd name="T13" fmla="*/ 865 h 827"/>
                <a:gd name="T14" fmla="*/ 17 w 253"/>
                <a:gd name="T15" fmla="*/ 865 h 827"/>
                <a:gd name="T16" fmla="*/ 14 w 253"/>
                <a:gd name="T17" fmla="*/ 863 h 827"/>
                <a:gd name="T18" fmla="*/ 13 w 253"/>
                <a:gd name="T19" fmla="*/ 859 h 827"/>
                <a:gd name="T20" fmla="*/ 18 w 253"/>
                <a:gd name="T21" fmla="*/ 841 h 827"/>
                <a:gd name="T22" fmla="*/ 51 w 253"/>
                <a:gd name="T23" fmla="*/ 791 h 827"/>
                <a:gd name="T24" fmla="*/ 119 w 253"/>
                <a:gd name="T25" fmla="*/ 714 h 827"/>
                <a:gd name="T26" fmla="*/ 186 w 253"/>
                <a:gd name="T27" fmla="*/ 602 h 827"/>
                <a:gd name="T28" fmla="*/ 252 w 253"/>
                <a:gd name="T29" fmla="*/ 376 h 827"/>
                <a:gd name="T30" fmla="*/ 271 w 253"/>
                <a:gd name="T31" fmla="*/ 167 h 827"/>
                <a:gd name="T32" fmla="*/ 267 w 253"/>
                <a:gd name="T33" fmla="*/ 103 h 827"/>
                <a:gd name="T34" fmla="*/ 255 w 253"/>
                <a:gd name="T35" fmla="*/ 52 h 827"/>
                <a:gd name="T36" fmla="*/ 236 w 253"/>
                <a:gd name="T37" fmla="*/ 5 h 827"/>
                <a:gd name="T38" fmla="*/ 228 w 253"/>
                <a:gd name="T39" fmla="*/ 1 h 827"/>
                <a:gd name="T40" fmla="*/ 224 w 253"/>
                <a:gd name="T41" fmla="*/ 10 h 827"/>
                <a:gd name="T42" fmla="*/ 241 w 253"/>
                <a:gd name="T43" fmla="*/ 56 h 827"/>
                <a:gd name="T44" fmla="*/ 254 w 253"/>
                <a:gd name="T45" fmla="*/ 106 h 827"/>
                <a:gd name="T46" fmla="*/ 259 w 253"/>
                <a:gd name="T47" fmla="*/ 167 h 827"/>
                <a:gd name="T48" fmla="*/ 221 w 253"/>
                <a:gd name="T49" fmla="*/ 451 h 827"/>
                <a:gd name="T50" fmla="*/ 174 w 253"/>
                <a:gd name="T51" fmla="*/ 597 h 827"/>
                <a:gd name="T52" fmla="*/ 106 w 253"/>
                <a:gd name="T53" fmla="*/ 705 h 827"/>
                <a:gd name="T54" fmla="*/ 27 w 253"/>
                <a:gd name="T55" fmla="*/ 803 h 827"/>
                <a:gd name="T56" fmla="*/ 6 w 253"/>
                <a:gd name="T57" fmla="*/ 834 h 827"/>
                <a:gd name="T58" fmla="*/ 0 w 253"/>
                <a:gd name="T59" fmla="*/ 859 h 827"/>
                <a:gd name="T60" fmla="*/ 1 w 253"/>
                <a:gd name="T61" fmla="*/ 867 h 827"/>
                <a:gd name="T62" fmla="*/ 10 w 253"/>
                <a:gd name="T63" fmla="*/ 877 h 827"/>
                <a:gd name="T64" fmla="*/ 25 w 253"/>
                <a:gd name="T65" fmla="*/ 879 h 827"/>
                <a:gd name="T66" fmla="*/ 39 w 253"/>
                <a:gd name="T67" fmla="*/ 877 h 827"/>
                <a:gd name="T68" fmla="*/ 61 w 253"/>
                <a:gd name="T69" fmla="*/ 866 h 827"/>
                <a:gd name="T70" fmla="*/ 116 w 253"/>
                <a:gd name="T71" fmla="*/ 822 h 827"/>
                <a:gd name="T72" fmla="*/ 198 w 253"/>
                <a:gd name="T73" fmla="*/ 700 h 827"/>
                <a:gd name="T74" fmla="*/ 238 w 253"/>
                <a:gd name="T75" fmla="*/ 523 h 827"/>
                <a:gd name="T76" fmla="*/ 232 w 253"/>
                <a:gd name="T77" fmla="*/ 460 h 827"/>
                <a:gd name="T78" fmla="*/ 225 w 253"/>
                <a:gd name="T79" fmla="*/ 455 h 827"/>
                <a:gd name="T80" fmla="*/ 220 w 253"/>
                <a:gd name="T81" fmla="*/ 462 h 8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53" h="827">
                  <a:moveTo>
                    <a:pt x="205" y="435"/>
                  </a:moveTo>
                  <a:cubicBezTo>
                    <a:pt x="208" y="454"/>
                    <a:pt x="209" y="473"/>
                    <a:pt x="209" y="492"/>
                  </a:cubicBezTo>
                  <a:cubicBezTo>
                    <a:pt x="209" y="583"/>
                    <a:pt x="175" y="662"/>
                    <a:pt x="135" y="718"/>
                  </a:cubicBezTo>
                  <a:cubicBezTo>
                    <a:pt x="116" y="747"/>
                    <a:pt x="95" y="769"/>
                    <a:pt x="76" y="785"/>
                  </a:cubicBezTo>
                  <a:cubicBezTo>
                    <a:pt x="67" y="793"/>
                    <a:pt x="58" y="800"/>
                    <a:pt x="51" y="805"/>
                  </a:cubicBezTo>
                  <a:cubicBezTo>
                    <a:pt x="44" y="809"/>
                    <a:pt x="37" y="812"/>
                    <a:pt x="33" y="813"/>
                  </a:cubicBezTo>
                  <a:cubicBezTo>
                    <a:pt x="29" y="814"/>
                    <a:pt x="25" y="814"/>
                    <a:pt x="22" y="814"/>
                  </a:cubicBezTo>
                  <a:cubicBezTo>
                    <a:pt x="20" y="814"/>
                    <a:pt x="18" y="814"/>
                    <a:pt x="17" y="814"/>
                  </a:cubicBezTo>
                  <a:cubicBezTo>
                    <a:pt x="15" y="813"/>
                    <a:pt x="14" y="813"/>
                    <a:pt x="14" y="812"/>
                  </a:cubicBezTo>
                  <a:cubicBezTo>
                    <a:pt x="13" y="811"/>
                    <a:pt x="13" y="810"/>
                    <a:pt x="13" y="808"/>
                  </a:cubicBezTo>
                  <a:cubicBezTo>
                    <a:pt x="13" y="804"/>
                    <a:pt x="14" y="798"/>
                    <a:pt x="18" y="791"/>
                  </a:cubicBezTo>
                  <a:cubicBezTo>
                    <a:pt x="23" y="779"/>
                    <a:pt x="33" y="764"/>
                    <a:pt x="48" y="744"/>
                  </a:cubicBezTo>
                  <a:cubicBezTo>
                    <a:pt x="63" y="724"/>
                    <a:pt x="83" y="700"/>
                    <a:pt x="110" y="672"/>
                  </a:cubicBezTo>
                  <a:cubicBezTo>
                    <a:pt x="135" y="645"/>
                    <a:pt x="156" y="608"/>
                    <a:pt x="174" y="566"/>
                  </a:cubicBezTo>
                  <a:cubicBezTo>
                    <a:pt x="201" y="503"/>
                    <a:pt x="221" y="427"/>
                    <a:pt x="234" y="354"/>
                  </a:cubicBezTo>
                  <a:cubicBezTo>
                    <a:pt x="247" y="281"/>
                    <a:pt x="253" y="211"/>
                    <a:pt x="253" y="158"/>
                  </a:cubicBezTo>
                  <a:cubicBezTo>
                    <a:pt x="253" y="134"/>
                    <a:pt x="252" y="113"/>
                    <a:pt x="249" y="97"/>
                  </a:cubicBezTo>
                  <a:cubicBezTo>
                    <a:pt x="246" y="81"/>
                    <a:pt x="242" y="65"/>
                    <a:pt x="237" y="49"/>
                  </a:cubicBezTo>
                  <a:cubicBezTo>
                    <a:pt x="233" y="34"/>
                    <a:pt x="227" y="19"/>
                    <a:pt x="221" y="5"/>
                  </a:cubicBezTo>
                  <a:cubicBezTo>
                    <a:pt x="220" y="1"/>
                    <a:pt x="216" y="0"/>
                    <a:pt x="213" y="1"/>
                  </a:cubicBezTo>
                  <a:cubicBezTo>
                    <a:pt x="209" y="3"/>
                    <a:pt x="208" y="7"/>
                    <a:pt x="209" y="10"/>
                  </a:cubicBezTo>
                  <a:cubicBezTo>
                    <a:pt x="215" y="24"/>
                    <a:pt x="221" y="38"/>
                    <a:pt x="225" y="53"/>
                  </a:cubicBezTo>
                  <a:cubicBezTo>
                    <a:pt x="229" y="68"/>
                    <a:pt x="233" y="83"/>
                    <a:pt x="236" y="100"/>
                  </a:cubicBezTo>
                  <a:cubicBezTo>
                    <a:pt x="239" y="114"/>
                    <a:pt x="241" y="134"/>
                    <a:pt x="241" y="158"/>
                  </a:cubicBezTo>
                  <a:cubicBezTo>
                    <a:pt x="241" y="227"/>
                    <a:pt x="229" y="328"/>
                    <a:pt x="206" y="424"/>
                  </a:cubicBezTo>
                  <a:cubicBezTo>
                    <a:pt x="194" y="472"/>
                    <a:pt x="180" y="520"/>
                    <a:pt x="162" y="561"/>
                  </a:cubicBezTo>
                  <a:cubicBezTo>
                    <a:pt x="145" y="602"/>
                    <a:pt x="124" y="638"/>
                    <a:pt x="100" y="663"/>
                  </a:cubicBezTo>
                  <a:cubicBezTo>
                    <a:pt x="65" y="702"/>
                    <a:pt x="40" y="732"/>
                    <a:pt x="24" y="755"/>
                  </a:cubicBezTo>
                  <a:cubicBezTo>
                    <a:pt x="16" y="767"/>
                    <a:pt x="10" y="777"/>
                    <a:pt x="6" y="785"/>
                  </a:cubicBezTo>
                  <a:cubicBezTo>
                    <a:pt x="2" y="794"/>
                    <a:pt x="0" y="801"/>
                    <a:pt x="0" y="808"/>
                  </a:cubicBezTo>
                  <a:cubicBezTo>
                    <a:pt x="0" y="811"/>
                    <a:pt x="0" y="813"/>
                    <a:pt x="1" y="816"/>
                  </a:cubicBezTo>
                  <a:cubicBezTo>
                    <a:pt x="3" y="820"/>
                    <a:pt x="6" y="823"/>
                    <a:pt x="10" y="825"/>
                  </a:cubicBezTo>
                  <a:cubicBezTo>
                    <a:pt x="14" y="826"/>
                    <a:pt x="18" y="827"/>
                    <a:pt x="22" y="827"/>
                  </a:cubicBezTo>
                  <a:cubicBezTo>
                    <a:pt x="26" y="827"/>
                    <a:pt x="31" y="826"/>
                    <a:pt x="36" y="825"/>
                  </a:cubicBezTo>
                  <a:cubicBezTo>
                    <a:pt x="43" y="824"/>
                    <a:pt x="50" y="820"/>
                    <a:pt x="58" y="815"/>
                  </a:cubicBezTo>
                  <a:cubicBezTo>
                    <a:pt x="72" y="807"/>
                    <a:pt x="89" y="792"/>
                    <a:pt x="107" y="773"/>
                  </a:cubicBezTo>
                  <a:cubicBezTo>
                    <a:pt x="134" y="745"/>
                    <a:pt x="163" y="706"/>
                    <a:pt x="185" y="658"/>
                  </a:cubicBezTo>
                  <a:cubicBezTo>
                    <a:pt x="207" y="610"/>
                    <a:pt x="222" y="554"/>
                    <a:pt x="222" y="492"/>
                  </a:cubicBezTo>
                  <a:cubicBezTo>
                    <a:pt x="222" y="473"/>
                    <a:pt x="220" y="453"/>
                    <a:pt x="217" y="433"/>
                  </a:cubicBezTo>
                  <a:cubicBezTo>
                    <a:pt x="217" y="429"/>
                    <a:pt x="214" y="427"/>
                    <a:pt x="210" y="428"/>
                  </a:cubicBezTo>
                  <a:cubicBezTo>
                    <a:pt x="207" y="428"/>
                    <a:pt x="204" y="431"/>
                    <a:pt x="205" y="43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3" name="Freeform 46">
              <a:extLst>
                <a:ext uri="{FF2B5EF4-FFF2-40B4-BE49-F238E27FC236}">
                  <a16:creationId xmlns:a16="http://schemas.microsoft.com/office/drawing/2014/main" id="{3A418192-5559-4DAB-AECE-970DF6D91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578"/>
              <a:ext cx="219" cy="680"/>
            </a:xfrm>
            <a:custGeom>
              <a:avLst/>
              <a:gdLst>
                <a:gd name="T0" fmla="*/ 132 w 214"/>
                <a:gd name="T1" fmla="*/ 488 h 666"/>
                <a:gd name="T2" fmla="*/ 135 w 214"/>
                <a:gd name="T3" fmla="*/ 526 h 666"/>
                <a:gd name="T4" fmla="*/ 134 w 214"/>
                <a:gd name="T5" fmla="*/ 546 h 666"/>
                <a:gd name="T6" fmla="*/ 134 w 214"/>
                <a:gd name="T7" fmla="*/ 546 h 666"/>
                <a:gd name="T8" fmla="*/ 96 w 214"/>
                <a:gd name="T9" fmla="*/ 665 h 666"/>
                <a:gd name="T10" fmla="*/ 74 w 214"/>
                <a:gd name="T11" fmla="*/ 689 h 666"/>
                <a:gd name="T12" fmla="*/ 50 w 214"/>
                <a:gd name="T13" fmla="*/ 695 h 666"/>
                <a:gd name="T14" fmla="*/ 29 w 214"/>
                <a:gd name="T15" fmla="*/ 688 h 666"/>
                <a:gd name="T16" fmla="*/ 14 w 214"/>
                <a:gd name="T17" fmla="*/ 672 h 666"/>
                <a:gd name="T18" fmla="*/ 13 w 214"/>
                <a:gd name="T19" fmla="*/ 664 h 666"/>
                <a:gd name="T20" fmla="*/ 16 w 214"/>
                <a:gd name="T21" fmla="*/ 651 h 666"/>
                <a:gd name="T22" fmla="*/ 35 w 214"/>
                <a:gd name="T23" fmla="*/ 624 h 666"/>
                <a:gd name="T24" fmla="*/ 81 w 214"/>
                <a:gd name="T25" fmla="*/ 573 h 666"/>
                <a:gd name="T26" fmla="*/ 132 w 214"/>
                <a:gd name="T27" fmla="*/ 508 h 666"/>
                <a:gd name="T28" fmla="*/ 229 w 214"/>
                <a:gd name="T29" fmla="*/ 177 h 666"/>
                <a:gd name="T30" fmla="*/ 203 w 214"/>
                <a:gd name="T31" fmla="*/ 5 h 666"/>
                <a:gd name="T32" fmla="*/ 192 w 214"/>
                <a:gd name="T33" fmla="*/ 1 h 666"/>
                <a:gd name="T34" fmla="*/ 188 w 214"/>
                <a:gd name="T35" fmla="*/ 9 h 666"/>
                <a:gd name="T36" fmla="*/ 216 w 214"/>
                <a:gd name="T37" fmla="*/ 177 h 666"/>
                <a:gd name="T38" fmla="*/ 121 w 214"/>
                <a:gd name="T39" fmla="*/ 501 h 666"/>
                <a:gd name="T40" fmla="*/ 44 w 214"/>
                <a:gd name="T41" fmla="*/ 592 h 666"/>
                <a:gd name="T42" fmla="*/ 13 w 214"/>
                <a:gd name="T43" fmla="*/ 629 h 666"/>
                <a:gd name="T44" fmla="*/ 4 w 214"/>
                <a:gd name="T45" fmla="*/ 647 h 666"/>
                <a:gd name="T46" fmla="*/ 0 w 214"/>
                <a:gd name="T47" fmla="*/ 664 h 666"/>
                <a:gd name="T48" fmla="*/ 2 w 214"/>
                <a:gd name="T49" fmla="*/ 676 h 666"/>
                <a:gd name="T50" fmla="*/ 18 w 214"/>
                <a:gd name="T51" fmla="*/ 699 h 666"/>
                <a:gd name="T52" fmla="*/ 50 w 214"/>
                <a:gd name="T53" fmla="*/ 709 h 666"/>
                <a:gd name="T54" fmla="*/ 80 w 214"/>
                <a:gd name="T55" fmla="*/ 700 h 666"/>
                <a:gd name="T56" fmla="*/ 122 w 214"/>
                <a:gd name="T57" fmla="*/ 651 h 666"/>
                <a:gd name="T58" fmla="*/ 147 w 214"/>
                <a:gd name="T59" fmla="*/ 548 h 666"/>
                <a:gd name="T60" fmla="*/ 147 w 214"/>
                <a:gd name="T61" fmla="*/ 548 h 666"/>
                <a:gd name="T62" fmla="*/ 148 w 214"/>
                <a:gd name="T63" fmla="*/ 526 h 666"/>
                <a:gd name="T64" fmla="*/ 145 w 214"/>
                <a:gd name="T65" fmla="*/ 486 h 666"/>
                <a:gd name="T66" fmla="*/ 137 w 214"/>
                <a:gd name="T67" fmla="*/ 480 h 666"/>
                <a:gd name="T68" fmla="*/ 132 w 214"/>
                <a:gd name="T69" fmla="*/ 488 h 66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4" h="666">
                  <a:moveTo>
                    <a:pt x="123" y="458"/>
                  </a:moveTo>
                  <a:cubicBezTo>
                    <a:pt x="125" y="470"/>
                    <a:pt x="126" y="482"/>
                    <a:pt x="126" y="494"/>
                  </a:cubicBezTo>
                  <a:cubicBezTo>
                    <a:pt x="126" y="500"/>
                    <a:pt x="126" y="507"/>
                    <a:pt x="125" y="513"/>
                  </a:cubicBezTo>
                  <a:cubicBezTo>
                    <a:pt x="125" y="513"/>
                    <a:pt x="125" y="513"/>
                    <a:pt x="125" y="513"/>
                  </a:cubicBezTo>
                  <a:cubicBezTo>
                    <a:pt x="118" y="568"/>
                    <a:pt x="105" y="604"/>
                    <a:pt x="90" y="625"/>
                  </a:cubicBezTo>
                  <a:cubicBezTo>
                    <a:pt x="83" y="635"/>
                    <a:pt x="75" y="642"/>
                    <a:pt x="68" y="647"/>
                  </a:cubicBezTo>
                  <a:cubicBezTo>
                    <a:pt x="60" y="651"/>
                    <a:pt x="53" y="653"/>
                    <a:pt x="47" y="653"/>
                  </a:cubicBezTo>
                  <a:cubicBezTo>
                    <a:pt x="39" y="653"/>
                    <a:pt x="32" y="650"/>
                    <a:pt x="26" y="646"/>
                  </a:cubicBezTo>
                  <a:cubicBezTo>
                    <a:pt x="20" y="642"/>
                    <a:pt x="16" y="637"/>
                    <a:pt x="14" y="631"/>
                  </a:cubicBezTo>
                  <a:cubicBezTo>
                    <a:pt x="13" y="629"/>
                    <a:pt x="13" y="627"/>
                    <a:pt x="13" y="624"/>
                  </a:cubicBezTo>
                  <a:cubicBezTo>
                    <a:pt x="13" y="621"/>
                    <a:pt x="14" y="617"/>
                    <a:pt x="16" y="612"/>
                  </a:cubicBezTo>
                  <a:cubicBezTo>
                    <a:pt x="19" y="605"/>
                    <a:pt x="24" y="596"/>
                    <a:pt x="32" y="586"/>
                  </a:cubicBezTo>
                  <a:cubicBezTo>
                    <a:pt x="43" y="572"/>
                    <a:pt x="59" y="556"/>
                    <a:pt x="75" y="538"/>
                  </a:cubicBezTo>
                  <a:cubicBezTo>
                    <a:pt x="92" y="520"/>
                    <a:pt x="109" y="500"/>
                    <a:pt x="123" y="478"/>
                  </a:cubicBezTo>
                  <a:cubicBezTo>
                    <a:pt x="190" y="374"/>
                    <a:pt x="214" y="262"/>
                    <a:pt x="214" y="166"/>
                  </a:cubicBezTo>
                  <a:cubicBezTo>
                    <a:pt x="214" y="104"/>
                    <a:pt x="204" y="48"/>
                    <a:pt x="189" y="5"/>
                  </a:cubicBezTo>
                  <a:cubicBezTo>
                    <a:pt x="187" y="1"/>
                    <a:pt x="184" y="0"/>
                    <a:pt x="180" y="1"/>
                  </a:cubicBezTo>
                  <a:cubicBezTo>
                    <a:pt x="177" y="2"/>
                    <a:pt x="175" y="6"/>
                    <a:pt x="176" y="9"/>
                  </a:cubicBezTo>
                  <a:cubicBezTo>
                    <a:pt x="191" y="50"/>
                    <a:pt x="201" y="105"/>
                    <a:pt x="201" y="166"/>
                  </a:cubicBezTo>
                  <a:cubicBezTo>
                    <a:pt x="201" y="260"/>
                    <a:pt x="178" y="370"/>
                    <a:pt x="112" y="471"/>
                  </a:cubicBezTo>
                  <a:cubicBezTo>
                    <a:pt x="91" y="503"/>
                    <a:pt x="64" y="531"/>
                    <a:pt x="41" y="556"/>
                  </a:cubicBezTo>
                  <a:cubicBezTo>
                    <a:pt x="30" y="568"/>
                    <a:pt x="20" y="580"/>
                    <a:pt x="13" y="591"/>
                  </a:cubicBezTo>
                  <a:cubicBezTo>
                    <a:pt x="9" y="597"/>
                    <a:pt x="6" y="602"/>
                    <a:pt x="4" y="608"/>
                  </a:cubicBezTo>
                  <a:cubicBezTo>
                    <a:pt x="1" y="613"/>
                    <a:pt x="0" y="619"/>
                    <a:pt x="0" y="624"/>
                  </a:cubicBezTo>
                  <a:cubicBezTo>
                    <a:pt x="0" y="628"/>
                    <a:pt x="1" y="632"/>
                    <a:pt x="2" y="635"/>
                  </a:cubicBezTo>
                  <a:cubicBezTo>
                    <a:pt x="5" y="644"/>
                    <a:pt x="11" y="651"/>
                    <a:pt x="18" y="657"/>
                  </a:cubicBezTo>
                  <a:cubicBezTo>
                    <a:pt x="26" y="662"/>
                    <a:pt x="36" y="666"/>
                    <a:pt x="47" y="666"/>
                  </a:cubicBezTo>
                  <a:cubicBezTo>
                    <a:pt x="56" y="666"/>
                    <a:pt x="65" y="663"/>
                    <a:pt x="74" y="658"/>
                  </a:cubicBezTo>
                  <a:cubicBezTo>
                    <a:pt x="88" y="650"/>
                    <a:pt x="102" y="635"/>
                    <a:pt x="113" y="612"/>
                  </a:cubicBezTo>
                  <a:cubicBezTo>
                    <a:pt x="124" y="589"/>
                    <a:pt x="133" y="557"/>
                    <a:pt x="138" y="515"/>
                  </a:cubicBezTo>
                  <a:cubicBezTo>
                    <a:pt x="138" y="515"/>
                    <a:pt x="138" y="515"/>
                    <a:pt x="138" y="515"/>
                  </a:cubicBezTo>
                  <a:cubicBezTo>
                    <a:pt x="139" y="508"/>
                    <a:pt x="139" y="501"/>
                    <a:pt x="139" y="494"/>
                  </a:cubicBezTo>
                  <a:cubicBezTo>
                    <a:pt x="139" y="481"/>
                    <a:pt x="138" y="469"/>
                    <a:pt x="136" y="456"/>
                  </a:cubicBezTo>
                  <a:cubicBezTo>
                    <a:pt x="135" y="452"/>
                    <a:pt x="132" y="450"/>
                    <a:pt x="128" y="451"/>
                  </a:cubicBezTo>
                  <a:cubicBezTo>
                    <a:pt x="125" y="451"/>
                    <a:pt x="122" y="455"/>
                    <a:pt x="123" y="45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4" name="Freeform 47">
              <a:extLst>
                <a:ext uri="{FF2B5EF4-FFF2-40B4-BE49-F238E27FC236}">
                  <a16:creationId xmlns:a16="http://schemas.microsoft.com/office/drawing/2014/main" id="{321D4062-217F-4A0D-9C97-B9AB563C3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1685"/>
              <a:ext cx="775" cy="1740"/>
            </a:xfrm>
            <a:custGeom>
              <a:avLst/>
              <a:gdLst>
                <a:gd name="T0" fmla="*/ 675 w 759"/>
                <a:gd name="T1" fmla="*/ 43 h 1705"/>
                <a:gd name="T2" fmla="*/ 695 w 759"/>
                <a:gd name="T3" fmla="*/ 82 h 1705"/>
                <a:gd name="T4" fmla="*/ 705 w 759"/>
                <a:gd name="T5" fmla="*/ 132 h 1705"/>
                <a:gd name="T6" fmla="*/ 576 w 759"/>
                <a:gd name="T7" fmla="*/ 538 h 1705"/>
                <a:gd name="T8" fmla="*/ 547 w 759"/>
                <a:gd name="T9" fmla="*/ 577 h 1705"/>
                <a:gd name="T10" fmla="*/ 347 w 759"/>
                <a:gd name="T11" fmla="*/ 791 h 1705"/>
                <a:gd name="T12" fmla="*/ 301 w 759"/>
                <a:gd name="T13" fmla="*/ 793 h 1705"/>
                <a:gd name="T14" fmla="*/ 240 w 759"/>
                <a:gd name="T15" fmla="*/ 773 h 1705"/>
                <a:gd name="T16" fmla="*/ 203 w 759"/>
                <a:gd name="T17" fmla="*/ 763 h 1705"/>
                <a:gd name="T18" fmla="*/ 82 w 759"/>
                <a:gd name="T19" fmla="*/ 687 h 1705"/>
                <a:gd name="T20" fmla="*/ 46 w 759"/>
                <a:gd name="T21" fmla="*/ 678 h 1705"/>
                <a:gd name="T22" fmla="*/ 0 w 759"/>
                <a:gd name="T23" fmla="*/ 772 h 1705"/>
                <a:gd name="T24" fmla="*/ 96 w 759"/>
                <a:gd name="T25" fmla="*/ 956 h 1705"/>
                <a:gd name="T26" fmla="*/ 125 w 759"/>
                <a:gd name="T27" fmla="*/ 991 h 1705"/>
                <a:gd name="T28" fmla="*/ 160 w 759"/>
                <a:gd name="T29" fmla="*/ 1011 h 1705"/>
                <a:gd name="T30" fmla="*/ 203 w 759"/>
                <a:gd name="T31" fmla="*/ 1026 h 1705"/>
                <a:gd name="T32" fmla="*/ 300 w 759"/>
                <a:gd name="T33" fmla="*/ 1114 h 1705"/>
                <a:gd name="T34" fmla="*/ 444 w 759"/>
                <a:gd name="T35" fmla="*/ 1380 h 1705"/>
                <a:gd name="T36" fmla="*/ 471 w 759"/>
                <a:gd name="T37" fmla="*/ 1410 h 1705"/>
                <a:gd name="T38" fmla="*/ 471 w 759"/>
                <a:gd name="T39" fmla="*/ 1410 h 1705"/>
                <a:gd name="T40" fmla="*/ 471 w 759"/>
                <a:gd name="T41" fmla="*/ 1410 h 1705"/>
                <a:gd name="T42" fmla="*/ 485 w 759"/>
                <a:gd name="T43" fmla="*/ 1456 h 1705"/>
                <a:gd name="T44" fmla="*/ 583 w 759"/>
                <a:gd name="T45" fmla="*/ 1784 h 1705"/>
                <a:gd name="T46" fmla="*/ 692 w 759"/>
                <a:gd name="T47" fmla="*/ 1796 h 1705"/>
                <a:gd name="T48" fmla="*/ 808 w 759"/>
                <a:gd name="T49" fmla="*/ 1409 h 1705"/>
                <a:gd name="T50" fmla="*/ 788 w 759"/>
                <a:gd name="T51" fmla="*/ 1328 h 1705"/>
                <a:gd name="T52" fmla="*/ 724 w 759"/>
                <a:gd name="T53" fmla="*/ 1742 h 1705"/>
                <a:gd name="T54" fmla="*/ 611 w 759"/>
                <a:gd name="T55" fmla="*/ 1792 h 1705"/>
                <a:gd name="T56" fmla="*/ 507 w 759"/>
                <a:gd name="T57" fmla="*/ 1501 h 1705"/>
                <a:gd name="T58" fmla="*/ 484 w 759"/>
                <a:gd name="T59" fmla="*/ 1405 h 1705"/>
                <a:gd name="T60" fmla="*/ 478 w 759"/>
                <a:gd name="T61" fmla="*/ 1399 h 1705"/>
                <a:gd name="T62" fmla="*/ 406 w 759"/>
                <a:gd name="T63" fmla="*/ 1288 h 1705"/>
                <a:gd name="T64" fmla="*/ 270 w 759"/>
                <a:gd name="T65" fmla="*/ 1059 h 1705"/>
                <a:gd name="T66" fmla="*/ 208 w 759"/>
                <a:gd name="T67" fmla="*/ 1013 h 1705"/>
                <a:gd name="T68" fmla="*/ 164 w 759"/>
                <a:gd name="T69" fmla="*/ 997 h 1705"/>
                <a:gd name="T70" fmla="*/ 107 w 759"/>
                <a:gd name="T71" fmla="*/ 949 h 1705"/>
                <a:gd name="T72" fmla="*/ 44 w 759"/>
                <a:gd name="T73" fmla="*/ 853 h 1705"/>
                <a:gd name="T74" fmla="*/ 20 w 759"/>
                <a:gd name="T75" fmla="*/ 733 h 1705"/>
                <a:gd name="T76" fmla="*/ 50 w 759"/>
                <a:gd name="T77" fmla="*/ 691 h 1705"/>
                <a:gd name="T78" fmla="*/ 50 w 759"/>
                <a:gd name="T79" fmla="*/ 691 h 1705"/>
                <a:gd name="T80" fmla="*/ 50 w 759"/>
                <a:gd name="T81" fmla="*/ 691 h 1705"/>
                <a:gd name="T82" fmla="*/ 51 w 759"/>
                <a:gd name="T83" fmla="*/ 691 h 1705"/>
                <a:gd name="T84" fmla="*/ 200 w 759"/>
                <a:gd name="T85" fmla="*/ 769 h 1705"/>
                <a:gd name="T86" fmla="*/ 231 w 759"/>
                <a:gd name="T87" fmla="*/ 783 h 1705"/>
                <a:gd name="T88" fmla="*/ 292 w 759"/>
                <a:gd name="T89" fmla="*/ 805 h 1705"/>
                <a:gd name="T90" fmla="*/ 324 w 759"/>
                <a:gd name="T91" fmla="*/ 810 h 1705"/>
                <a:gd name="T92" fmla="*/ 476 w 759"/>
                <a:gd name="T93" fmla="*/ 684 h 1705"/>
                <a:gd name="T94" fmla="*/ 588 w 759"/>
                <a:gd name="T95" fmla="*/ 545 h 1705"/>
                <a:gd name="T96" fmla="*/ 719 w 759"/>
                <a:gd name="T97" fmla="*/ 147 h 1705"/>
                <a:gd name="T98" fmla="*/ 718 w 759"/>
                <a:gd name="T99" fmla="*/ 131 h 1705"/>
                <a:gd name="T100" fmla="*/ 708 w 759"/>
                <a:gd name="T101" fmla="*/ 76 h 1705"/>
                <a:gd name="T102" fmla="*/ 659 w 759"/>
                <a:gd name="T103" fmla="*/ 2 h 170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59" h="1705">
                  <a:moveTo>
                    <a:pt x="612" y="13"/>
                  </a:moveTo>
                  <a:cubicBezTo>
                    <a:pt x="617" y="16"/>
                    <a:pt x="620" y="20"/>
                    <a:pt x="623" y="24"/>
                  </a:cubicBezTo>
                  <a:cubicBezTo>
                    <a:pt x="627" y="29"/>
                    <a:pt x="630" y="34"/>
                    <a:pt x="634" y="40"/>
                  </a:cubicBezTo>
                  <a:cubicBezTo>
                    <a:pt x="642" y="50"/>
                    <a:pt x="648" y="62"/>
                    <a:pt x="653" y="76"/>
                  </a:cubicBezTo>
                  <a:cubicBezTo>
                    <a:pt x="659" y="74"/>
                    <a:pt x="659" y="74"/>
                    <a:pt x="659" y="74"/>
                  </a:cubicBezTo>
                  <a:cubicBezTo>
                    <a:pt x="653" y="76"/>
                    <a:pt x="653" y="76"/>
                    <a:pt x="653" y="76"/>
                  </a:cubicBezTo>
                  <a:cubicBezTo>
                    <a:pt x="657" y="90"/>
                    <a:pt x="660" y="106"/>
                    <a:pt x="662" y="123"/>
                  </a:cubicBezTo>
                  <a:cubicBezTo>
                    <a:pt x="668" y="122"/>
                    <a:pt x="668" y="122"/>
                    <a:pt x="668" y="122"/>
                  </a:cubicBezTo>
                  <a:cubicBezTo>
                    <a:pt x="662" y="123"/>
                    <a:pt x="662" y="123"/>
                    <a:pt x="662" y="123"/>
                  </a:cubicBezTo>
                  <a:cubicBezTo>
                    <a:pt x="662" y="128"/>
                    <a:pt x="662" y="133"/>
                    <a:pt x="662" y="138"/>
                  </a:cubicBezTo>
                  <a:cubicBezTo>
                    <a:pt x="662" y="196"/>
                    <a:pt x="648" y="260"/>
                    <a:pt x="626" y="323"/>
                  </a:cubicBezTo>
                  <a:cubicBezTo>
                    <a:pt x="604" y="386"/>
                    <a:pt x="574" y="449"/>
                    <a:pt x="541" y="506"/>
                  </a:cubicBezTo>
                  <a:cubicBezTo>
                    <a:pt x="547" y="509"/>
                    <a:pt x="547" y="509"/>
                    <a:pt x="547" y="509"/>
                  </a:cubicBezTo>
                  <a:cubicBezTo>
                    <a:pt x="541" y="505"/>
                    <a:pt x="541" y="505"/>
                    <a:pt x="541" y="505"/>
                  </a:cubicBezTo>
                  <a:cubicBezTo>
                    <a:pt x="532" y="518"/>
                    <a:pt x="523" y="531"/>
                    <a:pt x="514" y="543"/>
                  </a:cubicBezTo>
                  <a:cubicBezTo>
                    <a:pt x="487" y="579"/>
                    <a:pt x="460" y="610"/>
                    <a:pt x="437" y="636"/>
                  </a:cubicBezTo>
                  <a:cubicBezTo>
                    <a:pt x="399" y="679"/>
                    <a:pt x="373" y="708"/>
                    <a:pt x="353" y="726"/>
                  </a:cubicBezTo>
                  <a:cubicBezTo>
                    <a:pt x="343" y="734"/>
                    <a:pt x="334" y="740"/>
                    <a:pt x="326" y="744"/>
                  </a:cubicBezTo>
                  <a:cubicBezTo>
                    <a:pt x="318" y="748"/>
                    <a:pt x="311" y="749"/>
                    <a:pt x="304" y="749"/>
                  </a:cubicBezTo>
                  <a:cubicBezTo>
                    <a:pt x="298" y="749"/>
                    <a:pt x="293" y="749"/>
                    <a:pt x="287" y="747"/>
                  </a:cubicBezTo>
                  <a:cubicBezTo>
                    <a:pt x="286" y="747"/>
                    <a:pt x="285" y="747"/>
                    <a:pt x="283" y="746"/>
                  </a:cubicBezTo>
                  <a:cubicBezTo>
                    <a:pt x="276" y="744"/>
                    <a:pt x="262" y="740"/>
                    <a:pt x="249" y="735"/>
                  </a:cubicBezTo>
                  <a:cubicBezTo>
                    <a:pt x="243" y="733"/>
                    <a:pt x="237" y="731"/>
                    <a:pt x="232" y="729"/>
                  </a:cubicBezTo>
                  <a:cubicBezTo>
                    <a:pt x="229" y="729"/>
                    <a:pt x="227" y="728"/>
                    <a:pt x="225" y="727"/>
                  </a:cubicBezTo>
                  <a:cubicBezTo>
                    <a:pt x="223" y="726"/>
                    <a:pt x="222" y="726"/>
                    <a:pt x="221" y="726"/>
                  </a:cubicBezTo>
                  <a:cubicBezTo>
                    <a:pt x="213" y="722"/>
                    <a:pt x="204" y="718"/>
                    <a:pt x="194" y="713"/>
                  </a:cubicBezTo>
                  <a:cubicBezTo>
                    <a:pt x="191" y="718"/>
                    <a:pt x="191" y="718"/>
                    <a:pt x="191" y="718"/>
                  </a:cubicBezTo>
                  <a:cubicBezTo>
                    <a:pt x="195" y="713"/>
                    <a:pt x="195" y="713"/>
                    <a:pt x="195" y="713"/>
                  </a:cubicBezTo>
                  <a:cubicBezTo>
                    <a:pt x="171" y="698"/>
                    <a:pt x="141" y="680"/>
                    <a:pt x="114" y="665"/>
                  </a:cubicBezTo>
                  <a:cubicBezTo>
                    <a:pt x="100" y="657"/>
                    <a:pt x="87" y="650"/>
                    <a:pt x="76" y="646"/>
                  </a:cubicBezTo>
                  <a:cubicBezTo>
                    <a:pt x="71" y="643"/>
                    <a:pt x="65" y="641"/>
                    <a:pt x="61" y="640"/>
                  </a:cubicBezTo>
                  <a:cubicBezTo>
                    <a:pt x="56" y="638"/>
                    <a:pt x="52" y="637"/>
                    <a:pt x="48" y="637"/>
                  </a:cubicBezTo>
                  <a:cubicBezTo>
                    <a:pt x="46" y="637"/>
                    <a:pt x="45" y="638"/>
                    <a:pt x="43" y="638"/>
                  </a:cubicBezTo>
                  <a:cubicBezTo>
                    <a:pt x="41" y="639"/>
                    <a:pt x="39" y="640"/>
                    <a:pt x="38" y="641"/>
                  </a:cubicBezTo>
                  <a:cubicBezTo>
                    <a:pt x="24" y="657"/>
                    <a:pt x="15" y="671"/>
                    <a:pt x="9" y="685"/>
                  </a:cubicBezTo>
                  <a:cubicBezTo>
                    <a:pt x="2" y="699"/>
                    <a:pt x="0" y="713"/>
                    <a:pt x="0" y="726"/>
                  </a:cubicBezTo>
                  <a:cubicBezTo>
                    <a:pt x="0" y="741"/>
                    <a:pt x="3" y="755"/>
                    <a:pt x="8" y="769"/>
                  </a:cubicBezTo>
                  <a:cubicBezTo>
                    <a:pt x="17" y="790"/>
                    <a:pt x="30" y="810"/>
                    <a:pt x="44" y="831"/>
                  </a:cubicBezTo>
                  <a:cubicBezTo>
                    <a:pt x="59" y="853"/>
                    <a:pt x="75" y="875"/>
                    <a:pt x="90" y="900"/>
                  </a:cubicBezTo>
                  <a:cubicBezTo>
                    <a:pt x="96" y="897"/>
                    <a:pt x="96" y="897"/>
                    <a:pt x="96" y="897"/>
                  </a:cubicBezTo>
                  <a:cubicBezTo>
                    <a:pt x="90" y="900"/>
                    <a:pt x="90" y="900"/>
                    <a:pt x="90" y="900"/>
                  </a:cubicBezTo>
                  <a:cubicBezTo>
                    <a:pt x="97" y="912"/>
                    <a:pt x="106" y="923"/>
                    <a:pt x="117" y="932"/>
                  </a:cubicBezTo>
                  <a:cubicBezTo>
                    <a:pt x="128" y="941"/>
                    <a:pt x="140" y="948"/>
                    <a:pt x="152" y="951"/>
                  </a:cubicBezTo>
                  <a:cubicBezTo>
                    <a:pt x="154" y="945"/>
                    <a:pt x="154" y="945"/>
                    <a:pt x="154" y="945"/>
                  </a:cubicBezTo>
                  <a:cubicBezTo>
                    <a:pt x="151" y="951"/>
                    <a:pt x="151" y="951"/>
                    <a:pt x="151" y="951"/>
                  </a:cubicBezTo>
                  <a:cubicBezTo>
                    <a:pt x="156" y="952"/>
                    <a:pt x="163" y="955"/>
                    <a:pt x="171" y="958"/>
                  </a:cubicBezTo>
                  <a:cubicBezTo>
                    <a:pt x="179" y="960"/>
                    <a:pt x="186" y="963"/>
                    <a:pt x="190" y="965"/>
                  </a:cubicBezTo>
                  <a:cubicBezTo>
                    <a:pt x="191" y="965"/>
                    <a:pt x="191" y="965"/>
                    <a:pt x="191" y="965"/>
                  </a:cubicBezTo>
                  <a:cubicBezTo>
                    <a:pt x="190" y="965"/>
                    <a:pt x="190" y="965"/>
                    <a:pt x="190" y="965"/>
                  </a:cubicBezTo>
                  <a:cubicBezTo>
                    <a:pt x="201" y="970"/>
                    <a:pt x="213" y="978"/>
                    <a:pt x="226" y="989"/>
                  </a:cubicBezTo>
                  <a:cubicBezTo>
                    <a:pt x="245" y="1005"/>
                    <a:pt x="265" y="1026"/>
                    <a:pt x="282" y="1048"/>
                  </a:cubicBezTo>
                  <a:cubicBezTo>
                    <a:pt x="299" y="1070"/>
                    <a:pt x="312" y="1092"/>
                    <a:pt x="319" y="1109"/>
                  </a:cubicBezTo>
                  <a:cubicBezTo>
                    <a:pt x="333" y="1148"/>
                    <a:pt x="359" y="1199"/>
                    <a:pt x="383" y="1242"/>
                  </a:cubicBezTo>
                  <a:cubicBezTo>
                    <a:pt x="395" y="1263"/>
                    <a:pt x="407" y="1283"/>
                    <a:pt x="417" y="1298"/>
                  </a:cubicBezTo>
                  <a:cubicBezTo>
                    <a:pt x="422" y="1305"/>
                    <a:pt x="427" y="1312"/>
                    <a:pt x="431" y="1317"/>
                  </a:cubicBezTo>
                  <a:cubicBezTo>
                    <a:pt x="433" y="1319"/>
                    <a:pt x="435" y="1321"/>
                    <a:pt x="437" y="1323"/>
                  </a:cubicBezTo>
                  <a:cubicBezTo>
                    <a:pt x="439" y="1325"/>
                    <a:pt x="440" y="1326"/>
                    <a:pt x="442" y="1327"/>
                  </a:cubicBezTo>
                  <a:cubicBezTo>
                    <a:pt x="442" y="1327"/>
                    <a:pt x="442" y="1327"/>
                    <a:pt x="442" y="1327"/>
                  </a:cubicBezTo>
                  <a:cubicBezTo>
                    <a:pt x="443" y="1326"/>
                    <a:pt x="443" y="1326"/>
                    <a:pt x="443" y="1326"/>
                  </a:cubicBezTo>
                  <a:cubicBezTo>
                    <a:pt x="442" y="1327"/>
                    <a:pt x="442" y="1327"/>
                    <a:pt x="442" y="1327"/>
                  </a:cubicBezTo>
                  <a:cubicBezTo>
                    <a:pt x="442" y="1327"/>
                    <a:pt x="442" y="1327"/>
                    <a:pt x="442" y="1327"/>
                  </a:cubicBezTo>
                  <a:cubicBezTo>
                    <a:pt x="443" y="1326"/>
                    <a:pt x="443" y="1326"/>
                    <a:pt x="443" y="1326"/>
                  </a:cubicBezTo>
                  <a:cubicBezTo>
                    <a:pt x="442" y="1327"/>
                    <a:pt x="442" y="1327"/>
                    <a:pt x="442" y="1327"/>
                  </a:cubicBezTo>
                  <a:cubicBezTo>
                    <a:pt x="442" y="1327"/>
                    <a:pt x="442" y="1328"/>
                    <a:pt x="443" y="1328"/>
                  </a:cubicBezTo>
                  <a:cubicBezTo>
                    <a:pt x="444" y="1330"/>
                    <a:pt x="445" y="1333"/>
                    <a:pt x="446" y="1337"/>
                  </a:cubicBezTo>
                  <a:cubicBezTo>
                    <a:pt x="449" y="1345"/>
                    <a:pt x="451" y="1356"/>
                    <a:pt x="455" y="1370"/>
                  </a:cubicBezTo>
                  <a:cubicBezTo>
                    <a:pt x="465" y="1416"/>
                    <a:pt x="480" y="1491"/>
                    <a:pt x="498" y="1558"/>
                  </a:cubicBezTo>
                  <a:cubicBezTo>
                    <a:pt x="507" y="1591"/>
                    <a:pt x="517" y="1622"/>
                    <a:pt x="529" y="1647"/>
                  </a:cubicBezTo>
                  <a:cubicBezTo>
                    <a:pt x="535" y="1659"/>
                    <a:pt x="541" y="1670"/>
                    <a:pt x="547" y="1679"/>
                  </a:cubicBezTo>
                  <a:cubicBezTo>
                    <a:pt x="554" y="1687"/>
                    <a:pt x="561" y="1694"/>
                    <a:pt x="569" y="1698"/>
                  </a:cubicBezTo>
                  <a:cubicBezTo>
                    <a:pt x="580" y="1702"/>
                    <a:pt x="592" y="1705"/>
                    <a:pt x="603" y="1705"/>
                  </a:cubicBezTo>
                  <a:cubicBezTo>
                    <a:pt x="619" y="1705"/>
                    <a:pt x="635" y="1700"/>
                    <a:pt x="650" y="1690"/>
                  </a:cubicBezTo>
                  <a:cubicBezTo>
                    <a:pt x="672" y="1675"/>
                    <a:pt x="692" y="1650"/>
                    <a:pt x="709" y="1614"/>
                  </a:cubicBezTo>
                  <a:cubicBezTo>
                    <a:pt x="725" y="1578"/>
                    <a:pt x="738" y="1532"/>
                    <a:pt x="746" y="1475"/>
                  </a:cubicBezTo>
                  <a:cubicBezTo>
                    <a:pt x="756" y="1412"/>
                    <a:pt x="759" y="1363"/>
                    <a:pt x="759" y="1326"/>
                  </a:cubicBezTo>
                  <a:cubicBezTo>
                    <a:pt x="759" y="1287"/>
                    <a:pt x="755" y="1262"/>
                    <a:pt x="752" y="1247"/>
                  </a:cubicBezTo>
                  <a:cubicBezTo>
                    <a:pt x="752" y="1243"/>
                    <a:pt x="748" y="1241"/>
                    <a:pt x="745" y="1242"/>
                  </a:cubicBezTo>
                  <a:cubicBezTo>
                    <a:pt x="741" y="1243"/>
                    <a:pt x="739" y="1246"/>
                    <a:pt x="740" y="1249"/>
                  </a:cubicBezTo>
                  <a:cubicBezTo>
                    <a:pt x="742" y="1263"/>
                    <a:pt x="746" y="1288"/>
                    <a:pt x="746" y="1326"/>
                  </a:cubicBezTo>
                  <a:cubicBezTo>
                    <a:pt x="746" y="1362"/>
                    <a:pt x="743" y="1410"/>
                    <a:pt x="734" y="1473"/>
                  </a:cubicBezTo>
                  <a:cubicBezTo>
                    <a:pt x="723" y="1548"/>
                    <a:pt x="704" y="1603"/>
                    <a:pt x="680" y="1639"/>
                  </a:cubicBezTo>
                  <a:cubicBezTo>
                    <a:pt x="668" y="1657"/>
                    <a:pt x="656" y="1671"/>
                    <a:pt x="643" y="1679"/>
                  </a:cubicBezTo>
                  <a:cubicBezTo>
                    <a:pt x="630" y="1688"/>
                    <a:pt x="616" y="1692"/>
                    <a:pt x="603" y="1692"/>
                  </a:cubicBezTo>
                  <a:cubicBezTo>
                    <a:pt x="594" y="1692"/>
                    <a:pt x="584" y="1690"/>
                    <a:pt x="574" y="1686"/>
                  </a:cubicBezTo>
                  <a:cubicBezTo>
                    <a:pt x="568" y="1683"/>
                    <a:pt x="560" y="1675"/>
                    <a:pt x="553" y="1664"/>
                  </a:cubicBezTo>
                  <a:cubicBezTo>
                    <a:pt x="540" y="1644"/>
                    <a:pt x="528" y="1613"/>
                    <a:pt x="517" y="1578"/>
                  </a:cubicBezTo>
                  <a:cubicBezTo>
                    <a:pt x="501" y="1525"/>
                    <a:pt x="488" y="1463"/>
                    <a:pt x="477" y="1412"/>
                  </a:cubicBezTo>
                  <a:cubicBezTo>
                    <a:pt x="472" y="1387"/>
                    <a:pt x="467" y="1365"/>
                    <a:pt x="463" y="1349"/>
                  </a:cubicBezTo>
                  <a:cubicBezTo>
                    <a:pt x="461" y="1341"/>
                    <a:pt x="459" y="1334"/>
                    <a:pt x="457" y="1329"/>
                  </a:cubicBezTo>
                  <a:cubicBezTo>
                    <a:pt x="456" y="1326"/>
                    <a:pt x="455" y="1324"/>
                    <a:pt x="454" y="1322"/>
                  </a:cubicBezTo>
                  <a:cubicBezTo>
                    <a:pt x="453" y="1321"/>
                    <a:pt x="452" y="1320"/>
                    <a:pt x="452" y="1319"/>
                  </a:cubicBezTo>
                  <a:cubicBezTo>
                    <a:pt x="451" y="1318"/>
                    <a:pt x="450" y="1317"/>
                    <a:pt x="449" y="1316"/>
                  </a:cubicBezTo>
                  <a:cubicBezTo>
                    <a:pt x="449" y="1316"/>
                    <a:pt x="449" y="1316"/>
                    <a:pt x="449" y="1316"/>
                  </a:cubicBezTo>
                  <a:cubicBezTo>
                    <a:pt x="448" y="1316"/>
                    <a:pt x="447" y="1315"/>
                    <a:pt x="446" y="1314"/>
                  </a:cubicBezTo>
                  <a:cubicBezTo>
                    <a:pt x="443" y="1311"/>
                    <a:pt x="440" y="1307"/>
                    <a:pt x="436" y="1302"/>
                  </a:cubicBezTo>
                  <a:cubicBezTo>
                    <a:pt x="422" y="1283"/>
                    <a:pt x="401" y="1249"/>
                    <a:pt x="382" y="1212"/>
                  </a:cubicBezTo>
                  <a:cubicBezTo>
                    <a:pt x="362" y="1175"/>
                    <a:pt x="343" y="1135"/>
                    <a:pt x="331" y="1104"/>
                  </a:cubicBezTo>
                  <a:cubicBezTo>
                    <a:pt x="326" y="1091"/>
                    <a:pt x="318" y="1077"/>
                    <a:pt x="308" y="1062"/>
                  </a:cubicBezTo>
                  <a:cubicBezTo>
                    <a:pt x="293" y="1040"/>
                    <a:pt x="274" y="1017"/>
                    <a:pt x="254" y="997"/>
                  </a:cubicBezTo>
                  <a:cubicBezTo>
                    <a:pt x="235" y="978"/>
                    <a:pt x="214" y="961"/>
                    <a:pt x="196" y="953"/>
                  </a:cubicBezTo>
                  <a:cubicBezTo>
                    <a:pt x="196" y="953"/>
                    <a:pt x="196" y="953"/>
                    <a:pt x="196" y="953"/>
                  </a:cubicBezTo>
                  <a:cubicBezTo>
                    <a:pt x="196" y="953"/>
                    <a:pt x="196" y="953"/>
                    <a:pt x="196" y="953"/>
                  </a:cubicBezTo>
                  <a:cubicBezTo>
                    <a:pt x="191" y="951"/>
                    <a:pt x="183" y="948"/>
                    <a:pt x="175" y="945"/>
                  </a:cubicBezTo>
                  <a:cubicBezTo>
                    <a:pt x="168" y="943"/>
                    <a:pt x="160" y="940"/>
                    <a:pt x="156" y="939"/>
                  </a:cubicBezTo>
                  <a:cubicBezTo>
                    <a:pt x="155" y="938"/>
                    <a:pt x="155" y="938"/>
                    <a:pt x="155" y="938"/>
                  </a:cubicBezTo>
                  <a:cubicBezTo>
                    <a:pt x="155" y="938"/>
                    <a:pt x="155" y="938"/>
                    <a:pt x="155" y="938"/>
                  </a:cubicBezTo>
                  <a:cubicBezTo>
                    <a:pt x="145" y="936"/>
                    <a:pt x="135" y="931"/>
                    <a:pt x="125" y="923"/>
                  </a:cubicBezTo>
                  <a:cubicBezTo>
                    <a:pt x="116" y="915"/>
                    <a:pt x="107" y="904"/>
                    <a:pt x="101" y="893"/>
                  </a:cubicBezTo>
                  <a:cubicBezTo>
                    <a:pt x="101" y="893"/>
                    <a:pt x="101" y="893"/>
                    <a:pt x="101" y="893"/>
                  </a:cubicBezTo>
                  <a:cubicBezTo>
                    <a:pt x="101" y="893"/>
                    <a:pt x="101" y="893"/>
                    <a:pt x="101" y="893"/>
                  </a:cubicBezTo>
                  <a:cubicBezTo>
                    <a:pt x="81" y="859"/>
                    <a:pt x="58" y="830"/>
                    <a:pt x="41" y="803"/>
                  </a:cubicBezTo>
                  <a:cubicBezTo>
                    <a:pt x="33" y="790"/>
                    <a:pt x="25" y="777"/>
                    <a:pt x="20" y="764"/>
                  </a:cubicBezTo>
                  <a:cubicBezTo>
                    <a:pt x="15" y="751"/>
                    <a:pt x="12" y="739"/>
                    <a:pt x="12" y="726"/>
                  </a:cubicBezTo>
                  <a:cubicBezTo>
                    <a:pt x="12" y="715"/>
                    <a:pt x="15" y="703"/>
                    <a:pt x="20" y="690"/>
                  </a:cubicBezTo>
                  <a:cubicBezTo>
                    <a:pt x="26" y="678"/>
                    <a:pt x="35" y="664"/>
                    <a:pt x="47" y="650"/>
                  </a:cubicBezTo>
                  <a:cubicBezTo>
                    <a:pt x="46" y="649"/>
                    <a:pt x="46" y="649"/>
                    <a:pt x="46" y="649"/>
                  </a:cubicBezTo>
                  <a:cubicBezTo>
                    <a:pt x="47" y="650"/>
                    <a:pt x="47" y="650"/>
                    <a:pt x="47" y="650"/>
                  </a:cubicBezTo>
                  <a:cubicBezTo>
                    <a:pt x="47" y="650"/>
                    <a:pt x="47" y="650"/>
                    <a:pt x="47" y="650"/>
                  </a:cubicBezTo>
                  <a:cubicBezTo>
                    <a:pt x="46" y="649"/>
                    <a:pt x="46" y="649"/>
                    <a:pt x="46" y="649"/>
                  </a:cubicBezTo>
                  <a:cubicBezTo>
                    <a:pt x="47" y="650"/>
                    <a:pt x="47" y="650"/>
                    <a:pt x="47" y="650"/>
                  </a:cubicBezTo>
                  <a:cubicBezTo>
                    <a:pt x="46" y="650"/>
                    <a:pt x="46" y="650"/>
                    <a:pt x="46" y="650"/>
                  </a:cubicBezTo>
                  <a:cubicBezTo>
                    <a:pt x="47" y="650"/>
                    <a:pt x="47" y="650"/>
                    <a:pt x="47" y="650"/>
                  </a:cubicBezTo>
                  <a:cubicBezTo>
                    <a:pt x="47" y="650"/>
                    <a:pt x="47" y="650"/>
                    <a:pt x="47" y="650"/>
                  </a:cubicBezTo>
                  <a:cubicBezTo>
                    <a:pt x="46" y="650"/>
                    <a:pt x="46" y="650"/>
                    <a:pt x="46" y="650"/>
                  </a:cubicBezTo>
                  <a:cubicBezTo>
                    <a:pt x="47" y="650"/>
                    <a:pt x="47" y="650"/>
                    <a:pt x="47" y="650"/>
                  </a:cubicBezTo>
                  <a:cubicBezTo>
                    <a:pt x="47" y="650"/>
                    <a:pt x="47" y="650"/>
                    <a:pt x="48" y="650"/>
                  </a:cubicBezTo>
                  <a:cubicBezTo>
                    <a:pt x="50" y="650"/>
                    <a:pt x="53" y="651"/>
                    <a:pt x="57" y="652"/>
                  </a:cubicBezTo>
                  <a:cubicBezTo>
                    <a:pt x="64" y="654"/>
                    <a:pt x="73" y="658"/>
                    <a:pt x="84" y="663"/>
                  </a:cubicBezTo>
                  <a:cubicBezTo>
                    <a:pt x="115" y="679"/>
                    <a:pt x="157" y="705"/>
                    <a:pt x="188" y="724"/>
                  </a:cubicBezTo>
                  <a:cubicBezTo>
                    <a:pt x="188" y="724"/>
                    <a:pt x="188" y="724"/>
                    <a:pt x="188" y="724"/>
                  </a:cubicBezTo>
                  <a:cubicBezTo>
                    <a:pt x="188" y="724"/>
                    <a:pt x="188" y="724"/>
                    <a:pt x="188" y="724"/>
                  </a:cubicBezTo>
                  <a:cubicBezTo>
                    <a:pt x="198" y="729"/>
                    <a:pt x="208" y="734"/>
                    <a:pt x="216" y="737"/>
                  </a:cubicBezTo>
                  <a:cubicBezTo>
                    <a:pt x="217" y="738"/>
                    <a:pt x="219" y="739"/>
                    <a:pt x="221" y="739"/>
                  </a:cubicBezTo>
                  <a:cubicBezTo>
                    <a:pt x="229" y="742"/>
                    <a:pt x="244" y="747"/>
                    <a:pt x="256" y="751"/>
                  </a:cubicBezTo>
                  <a:cubicBezTo>
                    <a:pt x="263" y="753"/>
                    <a:pt x="269" y="755"/>
                    <a:pt x="274" y="757"/>
                  </a:cubicBezTo>
                  <a:cubicBezTo>
                    <a:pt x="276" y="757"/>
                    <a:pt x="278" y="758"/>
                    <a:pt x="280" y="758"/>
                  </a:cubicBezTo>
                  <a:cubicBezTo>
                    <a:pt x="281" y="759"/>
                    <a:pt x="283" y="759"/>
                    <a:pt x="283" y="760"/>
                  </a:cubicBezTo>
                  <a:cubicBezTo>
                    <a:pt x="290" y="761"/>
                    <a:pt x="297" y="762"/>
                    <a:pt x="304" y="762"/>
                  </a:cubicBezTo>
                  <a:cubicBezTo>
                    <a:pt x="313" y="762"/>
                    <a:pt x="322" y="760"/>
                    <a:pt x="332" y="756"/>
                  </a:cubicBezTo>
                  <a:cubicBezTo>
                    <a:pt x="346" y="749"/>
                    <a:pt x="360" y="737"/>
                    <a:pt x="378" y="719"/>
                  </a:cubicBezTo>
                  <a:cubicBezTo>
                    <a:pt x="397" y="701"/>
                    <a:pt x="419" y="677"/>
                    <a:pt x="447" y="644"/>
                  </a:cubicBezTo>
                  <a:cubicBezTo>
                    <a:pt x="470" y="619"/>
                    <a:pt x="497" y="587"/>
                    <a:pt x="524" y="551"/>
                  </a:cubicBezTo>
                  <a:cubicBezTo>
                    <a:pt x="533" y="538"/>
                    <a:pt x="543" y="526"/>
                    <a:pt x="552" y="512"/>
                  </a:cubicBezTo>
                  <a:cubicBezTo>
                    <a:pt x="552" y="512"/>
                    <a:pt x="552" y="512"/>
                    <a:pt x="552" y="512"/>
                  </a:cubicBezTo>
                  <a:cubicBezTo>
                    <a:pt x="552" y="512"/>
                    <a:pt x="552" y="512"/>
                    <a:pt x="552" y="512"/>
                  </a:cubicBezTo>
                  <a:cubicBezTo>
                    <a:pt x="585" y="455"/>
                    <a:pt x="616" y="391"/>
                    <a:pt x="638" y="327"/>
                  </a:cubicBezTo>
                  <a:cubicBezTo>
                    <a:pt x="661" y="263"/>
                    <a:pt x="675" y="198"/>
                    <a:pt x="675" y="138"/>
                  </a:cubicBezTo>
                  <a:cubicBezTo>
                    <a:pt x="675" y="133"/>
                    <a:pt x="675" y="127"/>
                    <a:pt x="675" y="122"/>
                  </a:cubicBezTo>
                  <a:cubicBezTo>
                    <a:pt x="675" y="122"/>
                    <a:pt x="675" y="122"/>
                    <a:pt x="675" y="122"/>
                  </a:cubicBezTo>
                  <a:cubicBezTo>
                    <a:pt x="674" y="122"/>
                    <a:pt x="674" y="122"/>
                    <a:pt x="674" y="122"/>
                  </a:cubicBezTo>
                  <a:cubicBezTo>
                    <a:pt x="673" y="104"/>
                    <a:pt x="670" y="88"/>
                    <a:pt x="665" y="72"/>
                  </a:cubicBezTo>
                  <a:cubicBezTo>
                    <a:pt x="665" y="72"/>
                    <a:pt x="665" y="72"/>
                    <a:pt x="665" y="72"/>
                  </a:cubicBezTo>
                  <a:cubicBezTo>
                    <a:pt x="665" y="72"/>
                    <a:pt x="665" y="72"/>
                    <a:pt x="665" y="72"/>
                  </a:cubicBezTo>
                  <a:cubicBezTo>
                    <a:pt x="660" y="57"/>
                    <a:pt x="653" y="44"/>
                    <a:pt x="644" y="32"/>
                  </a:cubicBezTo>
                  <a:cubicBezTo>
                    <a:pt x="641" y="27"/>
                    <a:pt x="637" y="21"/>
                    <a:pt x="634" y="16"/>
                  </a:cubicBezTo>
                  <a:cubicBezTo>
                    <a:pt x="630" y="11"/>
                    <a:pt x="625" y="7"/>
                    <a:pt x="619" y="2"/>
                  </a:cubicBezTo>
                  <a:cubicBezTo>
                    <a:pt x="616" y="0"/>
                    <a:pt x="612" y="1"/>
                    <a:pt x="610" y="4"/>
                  </a:cubicBezTo>
                  <a:cubicBezTo>
                    <a:pt x="608" y="7"/>
                    <a:pt x="609" y="11"/>
                    <a:pt x="612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5" name="Freeform 48">
              <a:extLst>
                <a:ext uri="{FF2B5EF4-FFF2-40B4-BE49-F238E27FC236}">
                  <a16:creationId xmlns:a16="http://schemas.microsoft.com/office/drawing/2014/main" id="{5E843848-FF45-411C-9F79-2C9937E84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1597"/>
              <a:ext cx="401" cy="1311"/>
            </a:xfrm>
            <a:custGeom>
              <a:avLst/>
              <a:gdLst>
                <a:gd name="T0" fmla="*/ 259 w 393"/>
                <a:gd name="T1" fmla="*/ 1266 h 1284"/>
                <a:gd name="T2" fmla="*/ 86 w 393"/>
                <a:gd name="T3" fmla="*/ 1322 h 1284"/>
                <a:gd name="T4" fmla="*/ 45 w 393"/>
                <a:gd name="T5" fmla="*/ 1202 h 1284"/>
                <a:gd name="T6" fmla="*/ 45 w 393"/>
                <a:gd name="T7" fmla="*/ 1201 h 1284"/>
                <a:gd name="T8" fmla="*/ 39 w 393"/>
                <a:gd name="T9" fmla="*/ 1199 h 1284"/>
                <a:gd name="T10" fmla="*/ 394 w 393"/>
                <a:gd name="T11" fmla="*/ 727 h 1284"/>
                <a:gd name="T12" fmla="*/ 341 w 393"/>
                <a:gd name="T13" fmla="*/ 296 h 1284"/>
                <a:gd name="T14" fmla="*/ 343 w 393"/>
                <a:gd name="T15" fmla="*/ 298 h 1284"/>
                <a:gd name="T16" fmla="*/ 331 w 393"/>
                <a:gd name="T17" fmla="*/ 295 h 1284"/>
                <a:gd name="T18" fmla="*/ 329 w 393"/>
                <a:gd name="T19" fmla="*/ 300 h 1284"/>
                <a:gd name="T20" fmla="*/ 324 w 393"/>
                <a:gd name="T21" fmla="*/ 374 h 1284"/>
                <a:gd name="T22" fmla="*/ 313 w 393"/>
                <a:gd name="T23" fmla="*/ 752 h 1284"/>
                <a:gd name="T24" fmla="*/ 221 w 393"/>
                <a:gd name="T25" fmla="*/ 922 h 1284"/>
                <a:gd name="T26" fmla="*/ 35 w 393"/>
                <a:gd name="T27" fmla="*/ 1062 h 1284"/>
                <a:gd name="T28" fmla="*/ 13 w 393"/>
                <a:gd name="T29" fmla="*/ 1034 h 1284"/>
                <a:gd name="T30" fmla="*/ 203 w 393"/>
                <a:gd name="T31" fmla="*/ 751 h 1284"/>
                <a:gd name="T32" fmla="*/ 315 w 393"/>
                <a:gd name="T33" fmla="*/ 480 h 1284"/>
                <a:gd name="T34" fmla="*/ 353 w 393"/>
                <a:gd name="T35" fmla="*/ 234 h 1284"/>
                <a:gd name="T36" fmla="*/ 335 w 393"/>
                <a:gd name="T37" fmla="*/ 143 h 1284"/>
                <a:gd name="T38" fmla="*/ 325 w 393"/>
                <a:gd name="T39" fmla="*/ 115 h 1284"/>
                <a:gd name="T40" fmla="*/ 313 w 393"/>
                <a:gd name="T41" fmla="*/ 83 h 1284"/>
                <a:gd name="T42" fmla="*/ 298 w 393"/>
                <a:gd name="T43" fmla="*/ 49 h 1284"/>
                <a:gd name="T44" fmla="*/ 267 w 393"/>
                <a:gd name="T45" fmla="*/ 11 h 1284"/>
                <a:gd name="T46" fmla="*/ 285 w 393"/>
                <a:gd name="T47" fmla="*/ 55 h 1284"/>
                <a:gd name="T48" fmla="*/ 307 w 393"/>
                <a:gd name="T49" fmla="*/ 102 h 1284"/>
                <a:gd name="T50" fmla="*/ 313 w 393"/>
                <a:gd name="T51" fmla="*/ 120 h 1284"/>
                <a:gd name="T52" fmla="*/ 329 w 393"/>
                <a:gd name="T53" fmla="*/ 172 h 1284"/>
                <a:gd name="T54" fmla="*/ 339 w 393"/>
                <a:gd name="T55" fmla="*/ 254 h 1284"/>
                <a:gd name="T56" fmla="*/ 218 w 393"/>
                <a:gd name="T57" fmla="*/ 700 h 1284"/>
                <a:gd name="T58" fmla="*/ 14 w 393"/>
                <a:gd name="T59" fmla="*/ 975 h 1284"/>
                <a:gd name="T60" fmla="*/ 15 w 393"/>
                <a:gd name="T61" fmla="*/ 1072 h 1284"/>
                <a:gd name="T62" fmla="*/ 178 w 393"/>
                <a:gd name="T63" fmla="*/ 992 h 1284"/>
                <a:gd name="T64" fmla="*/ 319 w 393"/>
                <a:gd name="T65" fmla="*/ 756 h 1284"/>
                <a:gd name="T66" fmla="*/ 331 w 393"/>
                <a:gd name="T67" fmla="*/ 374 h 1284"/>
                <a:gd name="T68" fmla="*/ 343 w 393"/>
                <a:gd name="T69" fmla="*/ 309 h 1284"/>
                <a:gd name="T70" fmla="*/ 338 w 393"/>
                <a:gd name="T71" fmla="*/ 301 h 1284"/>
                <a:gd name="T72" fmla="*/ 343 w 393"/>
                <a:gd name="T73" fmla="*/ 302 h 1284"/>
                <a:gd name="T74" fmla="*/ 336 w 393"/>
                <a:gd name="T75" fmla="*/ 301 h 1284"/>
                <a:gd name="T76" fmla="*/ 343 w 393"/>
                <a:gd name="T77" fmla="*/ 303 h 1284"/>
                <a:gd name="T78" fmla="*/ 339 w 393"/>
                <a:gd name="T79" fmla="*/ 306 h 1284"/>
                <a:gd name="T80" fmla="*/ 336 w 393"/>
                <a:gd name="T81" fmla="*/ 300 h 1284"/>
                <a:gd name="T82" fmla="*/ 336 w 393"/>
                <a:gd name="T83" fmla="*/ 307 h 1284"/>
                <a:gd name="T84" fmla="*/ 336 w 393"/>
                <a:gd name="T85" fmla="*/ 300 h 1284"/>
                <a:gd name="T86" fmla="*/ 332 w 393"/>
                <a:gd name="T87" fmla="*/ 306 h 1284"/>
                <a:gd name="T88" fmla="*/ 329 w 393"/>
                <a:gd name="T89" fmla="*/ 302 h 1284"/>
                <a:gd name="T90" fmla="*/ 335 w 393"/>
                <a:gd name="T91" fmla="*/ 301 h 1284"/>
                <a:gd name="T92" fmla="*/ 329 w 393"/>
                <a:gd name="T93" fmla="*/ 301 h 1284"/>
                <a:gd name="T94" fmla="*/ 332 w 393"/>
                <a:gd name="T95" fmla="*/ 301 h 1284"/>
                <a:gd name="T96" fmla="*/ 386 w 393"/>
                <a:gd name="T97" fmla="*/ 398 h 1284"/>
                <a:gd name="T98" fmla="*/ 380 w 393"/>
                <a:gd name="T99" fmla="*/ 723 h 1284"/>
                <a:gd name="T100" fmla="*/ 47 w 393"/>
                <a:gd name="T101" fmla="*/ 1186 h 1284"/>
                <a:gd name="T102" fmla="*/ 37 w 393"/>
                <a:gd name="T103" fmla="*/ 1193 h 1284"/>
                <a:gd name="T104" fmla="*/ 38 w 393"/>
                <a:gd name="T105" fmla="*/ 1195 h 1284"/>
                <a:gd name="T106" fmla="*/ 30 w 393"/>
                <a:gd name="T107" fmla="*/ 1221 h 1284"/>
                <a:gd name="T108" fmla="*/ 145 w 393"/>
                <a:gd name="T109" fmla="*/ 1367 h 1284"/>
                <a:gd name="T110" fmla="*/ 385 w 393"/>
                <a:gd name="T111" fmla="*/ 884 h 1284"/>
                <a:gd name="T112" fmla="*/ 362 w 393"/>
                <a:gd name="T113" fmla="*/ 787 h 12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93" h="1284">
                  <a:moveTo>
                    <a:pt x="341" y="739"/>
                  </a:moveTo>
                  <a:cubicBezTo>
                    <a:pt x="347" y="768"/>
                    <a:pt x="349" y="799"/>
                    <a:pt x="349" y="831"/>
                  </a:cubicBezTo>
                  <a:cubicBezTo>
                    <a:pt x="349" y="895"/>
                    <a:pt x="338" y="962"/>
                    <a:pt x="320" y="1025"/>
                  </a:cubicBezTo>
                  <a:cubicBezTo>
                    <a:pt x="301" y="1088"/>
                    <a:pt x="275" y="1145"/>
                    <a:pt x="244" y="1189"/>
                  </a:cubicBezTo>
                  <a:cubicBezTo>
                    <a:pt x="223" y="1220"/>
                    <a:pt x="203" y="1241"/>
                    <a:pt x="184" y="1253"/>
                  </a:cubicBezTo>
                  <a:cubicBezTo>
                    <a:pt x="166" y="1266"/>
                    <a:pt x="150" y="1271"/>
                    <a:pt x="136" y="1271"/>
                  </a:cubicBezTo>
                  <a:cubicBezTo>
                    <a:pt x="127" y="1271"/>
                    <a:pt x="119" y="1269"/>
                    <a:pt x="111" y="1266"/>
                  </a:cubicBezTo>
                  <a:cubicBezTo>
                    <a:pt x="99" y="1260"/>
                    <a:pt x="89" y="1252"/>
                    <a:pt x="80" y="1242"/>
                  </a:cubicBezTo>
                  <a:cubicBezTo>
                    <a:pt x="71" y="1231"/>
                    <a:pt x="63" y="1220"/>
                    <a:pt x="57" y="1209"/>
                  </a:cubicBezTo>
                  <a:cubicBezTo>
                    <a:pt x="43" y="1182"/>
                    <a:pt x="39" y="1160"/>
                    <a:pt x="39" y="1147"/>
                  </a:cubicBezTo>
                  <a:cubicBezTo>
                    <a:pt x="39" y="1140"/>
                    <a:pt x="40" y="1136"/>
                    <a:pt x="41" y="1132"/>
                  </a:cubicBezTo>
                  <a:cubicBezTo>
                    <a:pt x="41" y="1131"/>
                    <a:pt x="41" y="1130"/>
                    <a:pt x="42" y="1129"/>
                  </a:cubicBezTo>
                  <a:cubicBezTo>
                    <a:pt x="42" y="1128"/>
                    <a:pt x="42" y="1128"/>
                    <a:pt x="42" y="1128"/>
                  </a:cubicBezTo>
                  <a:cubicBezTo>
                    <a:pt x="42" y="1128"/>
                    <a:pt x="42" y="1128"/>
                    <a:pt x="42" y="1128"/>
                  </a:cubicBezTo>
                  <a:cubicBezTo>
                    <a:pt x="40" y="1128"/>
                    <a:pt x="40" y="1128"/>
                    <a:pt x="40" y="1128"/>
                  </a:cubicBezTo>
                  <a:cubicBezTo>
                    <a:pt x="42" y="1128"/>
                    <a:pt x="42" y="1128"/>
                    <a:pt x="42" y="1128"/>
                  </a:cubicBezTo>
                  <a:cubicBezTo>
                    <a:pt x="42" y="1128"/>
                    <a:pt x="42" y="1128"/>
                    <a:pt x="42" y="1128"/>
                  </a:cubicBezTo>
                  <a:cubicBezTo>
                    <a:pt x="40" y="1128"/>
                    <a:pt x="40" y="1128"/>
                    <a:pt x="40" y="1128"/>
                  </a:cubicBezTo>
                  <a:cubicBezTo>
                    <a:pt x="42" y="1128"/>
                    <a:pt x="42" y="1128"/>
                    <a:pt x="42" y="1128"/>
                  </a:cubicBezTo>
                  <a:cubicBezTo>
                    <a:pt x="36" y="1126"/>
                    <a:pt x="36" y="1126"/>
                    <a:pt x="36" y="1126"/>
                  </a:cubicBezTo>
                  <a:cubicBezTo>
                    <a:pt x="38" y="1132"/>
                    <a:pt x="38" y="1132"/>
                    <a:pt x="38" y="1132"/>
                  </a:cubicBezTo>
                  <a:cubicBezTo>
                    <a:pt x="40" y="1131"/>
                    <a:pt x="101" y="1110"/>
                    <a:pt x="235" y="963"/>
                  </a:cubicBezTo>
                  <a:cubicBezTo>
                    <a:pt x="286" y="907"/>
                    <a:pt x="326" y="823"/>
                    <a:pt x="355" y="735"/>
                  </a:cubicBezTo>
                  <a:cubicBezTo>
                    <a:pt x="360" y="718"/>
                    <a:pt x="366" y="700"/>
                    <a:pt x="370" y="683"/>
                  </a:cubicBezTo>
                  <a:cubicBezTo>
                    <a:pt x="370" y="683"/>
                    <a:pt x="370" y="683"/>
                    <a:pt x="370" y="683"/>
                  </a:cubicBezTo>
                  <a:cubicBezTo>
                    <a:pt x="385" y="626"/>
                    <a:pt x="393" y="564"/>
                    <a:pt x="393" y="505"/>
                  </a:cubicBezTo>
                  <a:cubicBezTo>
                    <a:pt x="393" y="457"/>
                    <a:pt x="387" y="410"/>
                    <a:pt x="376" y="370"/>
                  </a:cubicBezTo>
                  <a:cubicBezTo>
                    <a:pt x="364" y="331"/>
                    <a:pt x="346" y="298"/>
                    <a:pt x="320" y="278"/>
                  </a:cubicBezTo>
                  <a:cubicBezTo>
                    <a:pt x="316" y="283"/>
                    <a:pt x="316" y="283"/>
                    <a:pt x="316" y="283"/>
                  </a:cubicBezTo>
                  <a:cubicBezTo>
                    <a:pt x="323" y="282"/>
                    <a:pt x="323" y="282"/>
                    <a:pt x="323" y="282"/>
                  </a:cubicBezTo>
                  <a:cubicBezTo>
                    <a:pt x="323" y="282"/>
                    <a:pt x="323" y="282"/>
                    <a:pt x="323" y="282"/>
                  </a:cubicBezTo>
                  <a:cubicBezTo>
                    <a:pt x="322" y="281"/>
                    <a:pt x="322" y="281"/>
                    <a:pt x="322" y="280"/>
                  </a:cubicBezTo>
                  <a:cubicBezTo>
                    <a:pt x="322" y="280"/>
                    <a:pt x="322" y="279"/>
                    <a:pt x="321" y="278"/>
                  </a:cubicBezTo>
                  <a:cubicBezTo>
                    <a:pt x="321" y="278"/>
                    <a:pt x="320" y="277"/>
                    <a:pt x="319" y="277"/>
                  </a:cubicBezTo>
                  <a:cubicBezTo>
                    <a:pt x="319" y="276"/>
                    <a:pt x="317" y="276"/>
                    <a:pt x="316" y="276"/>
                  </a:cubicBezTo>
                  <a:cubicBezTo>
                    <a:pt x="314" y="276"/>
                    <a:pt x="313" y="277"/>
                    <a:pt x="312" y="277"/>
                  </a:cubicBezTo>
                  <a:cubicBezTo>
                    <a:pt x="311" y="278"/>
                    <a:pt x="311" y="278"/>
                    <a:pt x="311" y="279"/>
                  </a:cubicBezTo>
                  <a:cubicBezTo>
                    <a:pt x="310" y="279"/>
                    <a:pt x="310" y="280"/>
                    <a:pt x="310" y="280"/>
                  </a:cubicBezTo>
                  <a:cubicBezTo>
                    <a:pt x="310" y="281"/>
                    <a:pt x="310" y="281"/>
                    <a:pt x="310" y="281"/>
                  </a:cubicBezTo>
                  <a:cubicBezTo>
                    <a:pt x="310" y="282"/>
                    <a:pt x="310" y="282"/>
                    <a:pt x="310" y="282"/>
                  </a:cubicBezTo>
                  <a:cubicBezTo>
                    <a:pt x="310" y="283"/>
                    <a:pt x="309" y="284"/>
                    <a:pt x="309" y="286"/>
                  </a:cubicBezTo>
                  <a:cubicBezTo>
                    <a:pt x="309" y="292"/>
                    <a:pt x="308" y="304"/>
                    <a:pt x="307" y="316"/>
                  </a:cubicBezTo>
                  <a:cubicBezTo>
                    <a:pt x="306" y="328"/>
                    <a:pt x="306" y="340"/>
                    <a:pt x="306" y="348"/>
                  </a:cubicBezTo>
                  <a:cubicBezTo>
                    <a:pt x="306" y="349"/>
                    <a:pt x="306" y="350"/>
                    <a:pt x="306" y="351"/>
                  </a:cubicBezTo>
                  <a:cubicBezTo>
                    <a:pt x="306" y="351"/>
                    <a:pt x="306" y="351"/>
                    <a:pt x="306" y="351"/>
                  </a:cubicBezTo>
                  <a:cubicBezTo>
                    <a:pt x="306" y="352"/>
                    <a:pt x="306" y="352"/>
                    <a:pt x="306" y="352"/>
                  </a:cubicBezTo>
                  <a:cubicBezTo>
                    <a:pt x="315" y="415"/>
                    <a:pt x="329" y="479"/>
                    <a:pt x="329" y="546"/>
                  </a:cubicBezTo>
                  <a:cubicBezTo>
                    <a:pt x="329" y="597"/>
                    <a:pt x="321" y="650"/>
                    <a:pt x="295" y="707"/>
                  </a:cubicBezTo>
                  <a:cubicBezTo>
                    <a:pt x="295" y="707"/>
                    <a:pt x="295" y="707"/>
                    <a:pt x="295" y="707"/>
                  </a:cubicBezTo>
                  <a:cubicBezTo>
                    <a:pt x="295" y="707"/>
                    <a:pt x="295" y="707"/>
                    <a:pt x="295" y="707"/>
                  </a:cubicBezTo>
                  <a:cubicBezTo>
                    <a:pt x="288" y="724"/>
                    <a:pt x="281" y="741"/>
                    <a:pt x="273" y="756"/>
                  </a:cubicBezTo>
                  <a:cubicBezTo>
                    <a:pt x="250" y="803"/>
                    <a:pt x="226" y="841"/>
                    <a:pt x="209" y="866"/>
                  </a:cubicBezTo>
                  <a:cubicBezTo>
                    <a:pt x="201" y="879"/>
                    <a:pt x="188" y="893"/>
                    <a:pt x="173" y="908"/>
                  </a:cubicBezTo>
                  <a:cubicBezTo>
                    <a:pt x="151" y="931"/>
                    <a:pt x="124" y="953"/>
                    <a:pt x="98" y="970"/>
                  </a:cubicBezTo>
                  <a:cubicBezTo>
                    <a:pt x="85" y="979"/>
                    <a:pt x="72" y="986"/>
                    <a:pt x="61" y="991"/>
                  </a:cubicBezTo>
                  <a:cubicBezTo>
                    <a:pt x="49" y="996"/>
                    <a:pt x="39" y="998"/>
                    <a:pt x="32" y="998"/>
                  </a:cubicBezTo>
                  <a:cubicBezTo>
                    <a:pt x="29" y="998"/>
                    <a:pt x="26" y="998"/>
                    <a:pt x="24" y="997"/>
                  </a:cubicBezTo>
                  <a:cubicBezTo>
                    <a:pt x="21" y="996"/>
                    <a:pt x="19" y="995"/>
                    <a:pt x="17" y="992"/>
                  </a:cubicBezTo>
                  <a:cubicBezTo>
                    <a:pt x="15" y="989"/>
                    <a:pt x="14" y="985"/>
                    <a:pt x="14" y="979"/>
                  </a:cubicBezTo>
                  <a:cubicBezTo>
                    <a:pt x="13" y="977"/>
                    <a:pt x="13" y="975"/>
                    <a:pt x="13" y="972"/>
                  </a:cubicBezTo>
                  <a:cubicBezTo>
                    <a:pt x="13" y="955"/>
                    <a:pt x="18" y="938"/>
                    <a:pt x="26" y="921"/>
                  </a:cubicBezTo>
                  <a:cubicBezTo>
                    <a:pt x="38" y="896"/>
                    <a:pt x="57" y="872"/>
                    <a:pt x="79" y="847"/>
                  </a:cubicBezTo>
                  <a:cubicBezTo>
                    <a:pt x="101" y="822"/>
                    <a:pt x="125" y="797"/>
                    <a:pt x="145" y="771"/>
                  </a:cubicBezTo>
                  <a:cubicBezTo>
                    <a:pt x="159" y="753"/>
                    <a:pt x="175" y="732"/>
                    <a:pt x="191" y="706"/>
                  </a:cubicBezTo>
                  <a:cubicBezTo>
                    <a:pt x="200" y="693"/>
                    <a:pt x="208" y="680"/>
                    <a:pt x="217" y="665"/>
                  </a:cubicBezTo>
                  <a:cubicBezTo>
                    <a:pt x="217" y="664"/>
                    <a:pt x="217" y="664"/>
                    <a:pt x="217" y="664"/>
                  </a:cubicBezTo>
                  <a:cubicBezTo>
                    <a:pt x="217" y="664"/>
                    <a:pt x="217" y="664"/>
                    <a:pt x="217" y="664"/>
                  </a:cubicBezTo>
                  <a:cubicBezTo>
                    <a:pt x="247" y="589"/>
                    <a:pt x="276" y="520"/>
                    <a:pt x="297" y="451"/>
                  </a:cubicBezTo>
                  <a:cubicBezTo>
                    <a:pt x="319" y="382"/>
                    <a:pt x="332" y="314"/>
                    <a:pt x="332" y="239"/>
                  </a:cubicBezTo>
                  <a:cubicBezTo>
                    <a:pt x="332" y="233"/>
                    <a:pt x="332" y="226"/>
                    <a:pt x="332" y="220"/>
                  </a:cubicBezTo>
                  <a:cubicBezTo>
                    <a:pt x="332" y="219"/>
                    <a:pt x="332" y="219"/>
                    <a:pt x="332" y="219"/>
                  </a:cubicBezTo>
                  <a:cubicBezTo>
                    <a:pt x="332" y="219"/>
                    <a:pt x="332" y="219"/>
                    <a:pt x="332" y="219"/>
                  </a:cubicBezTo>
                  <a:cubicBezTo>
                    <a:pt x="330" y="202"/>
                    <a:pt x="326" y="175"/>
                    <a:pt x="323" y="160"/>
                  </a:cubicBezTo>
                  <a:cubicBezTo>
                    <a:pt x="323" y="159"/>
                    <a:pt x="323" y="159"/>
                    <a:pt x="323" y="159"/>
                  </a:cubicBezTo>
                  <a:cubicBezTo>
                    <a:pt x="323" y="159"/>
                    <a:pt x="323" y="159"/>
                    <a:pt x="323" y="159"/>
                  </a:cubicBezTo>
                  <a:cubicBezTo>
                    <a:pt x="321" y="155"/>
                    <a:pt x="318" y="144"/>
                    <a:pt x="315" y="134"/>
                  </a:cubicBezTo>
                  <a:cubicBezTo>
                    <a:pt x="314" y="129"/>
                    <a:pt x="312" y="124"/>
                    <a:pt x="311" y="119"/>
                  </a:cubicBezTo>
                  <a:cubicBezTo>
                    <a:pt x="309" y="115"/>
                    <a:pt x="308" y="111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5" y="104"/>
                    <a:pt x="304" y="101"/>
                    <a:pt x="303" y="99"/>
                  </a:cubicBezTo>
                  <a:cubicBezTo>
                    <a:pt x="302" y="97"/>
                    <a:pt x="302" y="96"/>
                    <a:pt x="302" y="95"/>
                  </a:cubicBezTo>
                  <a:cubicBezTo>
                    <a:pt x="301" y="93"/>
                    <a:pt x="301" y="91"/>
                    <a:pt x="300" y="88"/>
                  </a:cubicBezTo>
                  <a:cubicBezTo>
                    <a:pt x="299" y="86"/>
                    <a:pt x="297" y="82"/>
                    <a:pt x="295" y="77"/>
                  </a:cubicBezTo>
                  <a:cubicBezTo>
                    <a:pt x="293" y="73"/>
                    <a:pt x="290" y="67"/>
                    <a:pt x="287" y="61"/>
                  </a:cubicBezTo>
                  <a:cubicBezTo>
                    <a:pt x="285" y="56"/>
                    <a:pt x="282" y="50"/>
                    <a:pt x="279" y="45"/>
                  </a:cubicBezTo>
                  <a:cubicBezTo>
                    <a:pt x="274" y="49"/>
                    <a:pt x="274" y="49"/>
                    <a:pt x="274" y="49"/>
                  </a:cubicBezTo>
                  <a:cubicBezTo>
                    <a:pt x="280" y="46"/>
                    <a:pt x="280" y="46"/>
                    <a:pt x="280" y="46"/>
                  </a:cubicBezTo>
                  <a:cubicBezTo>
                    <a:pt x="276" y="38"/>
                    <a:pt x="275" y="32"/>
                    <a:pt x="273" y="25"/>
                  </a:cubicBezTo>
                  <a:cubicBezTo>
                    <a:pt x="271" y="18"/>
                    <a:pt x="269" y="11"/>
                    <a:pt x="263" y="3"/>
                  </a:cubicBezTo>
                  <a:cubicBezTo>
                    <a:pt x="261" y="0"/>
                    <a:pt x="257" y="0"/>
                    <a:pt x="254" y="2"/>
                  </a:cubicBezTo>
                  <a:cubicBezTo>
                    <a:pt x="251" y="4"/>
                    <a:pt x="250" y="8"/>
                    <a:pt x="252" y="11"/>
                  </a:cubicBezTo>
                  <a:cubicBezTo>
                    <a:pt x="257" y="17"/>
                    <a:pt x="259" y="22"/>
                    <a:pt x="261" y="28"/>
                  </a:cubicBezTo>
                  <a:cubicBezTo>
                    <a:pt x="262" y="35"/>
                    <a:pt x="264" y="42"/>
                    <a:pt x="268" y="51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70" y="55"/>
                    <a:pt x="273" y="61"/>
                    <a:pt x="276" y="67"/>
                  </a:cubicBezTo>
                  <a:cubicBezTo>
                    <a:pt x="278" y="73"/>
                    <a:pt x="281" y="79"/>
                    <a:pt x="283" y="83"/>
                  </a:cubicBezTo>
                  <a:cubicBezTo>
                    <a:pt x="285" y="88"/>
                    <a:pt x="287" y="90"/>
                    <a:pt x="288" y="92"/>
                  </a:cubicBezTo>
                  <a:cubicBezTo>
                    <a:pt x="288" y="94"/>
                    <a:pt x="288" y="95"/>
                    <a:pt x="289" y="96"/>
                  </a:cubicBezTo>
                  <a:cubicBezTo>
                    <a:pt x="289" y="97"/>
                    <a:pt x="289" y="99"/>
                    <a:pt x="290" y="102"/>
                  </a:cubicBezTo>
                  <a:cubicBezTo>
                    <a:pt x="291" y="105"/>
                    <a:pt x="293" y="108"/>
                    <a:pt x="295" y="114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295" y="114"/>
                    <a:pt x="295" y="114"/>
                    <a:pt x="295" y="114"/>
                  </a:cubicBezTo>
                  <a:cubicBezTo>
                    <a:pt x="296" y="116"/>
                    <a:pt x="297" y="119"/>
                    <a:pt x="298" y="123"/>
                  </a:cubicBezTo>
                  <a:cubicBezTo>
                    <a:pt x="303" y="136"/>
                    <a:pt x="308" y="156"/>
                    <a:pt x="310" y="163"/>
                  </a:cubicBezTo>
                  <a:cubicBezTo>
                    <a:pt x="316" y="161"/>
                    <a:pt x="316" y="161"/>
                    <a:pt x="316" y="161"/>
                  </a:cubicBezTo>
                  <a:cubicBezTo>
                    <a:pt x="310" y="162"/>
                    <a:pt x="310" y="162"/>
                    <a:pt x="310" y="162"/>
                  </a:cubicBezTo>
                  <a:cubicBezTo>
                    <a:pt x="313" y="177"/>
                    <a:pt x="318" y="204"/>
                    <a:pt x="319" y="220"/>
                  </a:cubicBezTo>
                  <a:cubicBezTo>
                    <a:pt x="325" y="220"/>
                    <a:pt x="325" y="220"/>
                    <a:pt x="325" y="220"/>
                  </a:cubicBezTo>
                  <a:cubicBezTo>
                    <a:pt x="319" y="220"/>
                    <a:pt x="319" y="220"/>
                    <a:pt x="319" y="220"/>
                  </a:cubicBezTo>
                  <a:cubicBezTo>
                    <a:pt x="319" y="226"/>
                    <a:pt x="319" y="233"/>
                    <a:pt x="319" y="239"/>
                  </a:cubicBezTo>
                  <a:cubicBezTo>
                    <a:pt x="319" y="312"/>
                    <a:pt x="306" y="379"/>
                    <a:pt x="285" y="447"/>
                  </a:cubicBezTo>
                  <a:cubicBezTo>
                    <a:pt x="264" y="515"/>
                    <a:pt x="236" y="584"/>
                    <a:pt x="205" y="659"/>
                  </a:cubicBezTo>
                  <a:cubicBezTo>
                    <a:pt x="211" y="662"/>
                    <a:pt x="211" y="662"/>
                    <a:pt x="211" y="662"/>
                  </a:cubicBezTo>
                  <a:cubicBezTo>
                    <a:pt x="206" y="658"/>
                    <a:pt x="206" y="658"/>
                    <a:pt x="206" y="658"/>
                  </a:cubicBezTo>
                  <a:cubicBezTo>
                    <a:pt x="197" y="673"/>
                    <a:pt x="189" y="687"/>
                    <a:pt x="181" y="699"/>
                  </a:cubicBezTo>
                  <a:cubicBezTo>
                    <a:pt x="164" y="724"/>
                    <a:pt x="149" y="746"/>
                    <a:pt x="135" y="763"/>
                  </a:cubicBezTo>
                  <a:cubicBezTo>
                    <a:pt x="108" y="797"/>
                    <a:pt x="75" y="829"/>
                    <a:pt x="48" y="864"/>
                  </a:cubicBezTo>
                  <a:cubicBezTo>
                    <a:pt x="35" y="881"/>
                    <a:pt x="23" y="898"/>
                    <a:pt x="14" y="916"/>
                  </a:cubicBezTo>
                  <a:cubicBezTo>
                    <a:pt x="6" y="934"/>
                    <a:pt x="0" y="953"/>
                    <a:pt x="0" y="972"/>
                  </a:cubicBezTo>
                  <a:cubicBezTo>
                    <a:pt x="0" y="975"/>
                    <a:pt x="1" y="978"/>
                    <a:pt x="1" y="980"/>
                  </a:cubicBezTo>
                  <a:cubicBezTo>
                    <a:pt x="1" y="985"/>
                    <a:pt x="2" y="990"/>
                    <a:pt x="4" y="994"/>
                  </a:cubicBezTo>
                  <a:cubicBezTo>
                    <a:pt x="6" y="999"/>
                    <a:pt x="10" y="1004"/>
                    <a:pt x="15" y="1007"/>
                  </a:cubicBezTo>
                  <a:cubicBezTo>
                    <a:pt x="20" y="1010"/>
                    <a:pt x="26" y="1011"/>
                    <a:pt x="32" y="1011"/>
                  </a:cubicBezTo>
                  <a:cubicBezTo>
                    <a:pt x="39" y="1011"/>
                    <a:pt x="46" y="1010"/>
                    <a:pt x="54" y="1007"/>
                  </a:cubicBezTo>
                  <a:cubicBezTo>
                    <a:pt x="67" y="1003"/>
                    <a:pt x="82" y="995"/>
                    <a:pt x="98" y="985"/>
                  </a:cubicBezTo>
                  <a:cubicBezTo>
                    <a:pt x="121" y="971"/>
                    <a:pt x="146" y="952"/>
                    <a:pt x="168" y="932"/>
                  </a:cubicBezTo>
                  <a:cubicBezTo>
                    <a:pt x="189" y="912"/>
                    <a:pt x="208" y="891"/>
                    <a:pt x="220" y="873"/>
                  </a:cubicBezTo>
                  <a:cubicBezTo>
                    <a:pt x="237" y="848"/>
                    <a:pt x="261" y="809"/>
                    <a:pt x="285" y="762"/>
                  </a:cubicBezTo>
                  <a:cubicBezTo>
                    <a:pt x="292" y="746"/>
                    <a:pt x="300" y="730"/>
                    <a:pt x="307" y="712"/>
                  </a:cubicBezTo>
                  <a:cubicBezTo>
                    <a:pt x="301" y="710"/>
                    <a:pt x="301" y="710"/>
                    <a:pt x="301" y="710"/>
                  </a:cubicBezTo>
                  <a:cubicBezTo>
                    <a:pt x="307" y="712"/>
                    <a:pt x="307" y="712"/>
                    <a:pt x="307" y="712"/>
                  </a:cubicBezTo>
                  <a:cubicBezTo>
                    <a:pt x="333" y="653"/>
                    <a:pt x="342" y="598"/>
                    <a:pt x="342" y="546"/>
                  </a:cubicBezTo>
                  <a:cubicBezTo>
                    <a:pt x="342" y="477"/>
                    <a:pt x="328" y="413"/>
                    <a:pt x="318" y="350"/>
                  </a:cubicBezTo>
                  <a:cubicBezTo>
                    <a:pt x="312" y="351"/>
                    <a:pt x="312" y="351"/>
                    <a:pt x="312" y="351"/>
                  </a:cubicBezTo>
                  <a:cubicBezTo>
                    <a:pt x="319" y="351"/>
                    <a:pt x="319" y="351"/>
                    <a:pt x="319" y="351"/>
                  </a:cubicBezTo>
                  <a:cubicBezTo>
                    <a:pt x="319" y="350"/>
                    <a:pt x="318" y="349"/>
                    <a:pt x="318" y="348"/>
                  </a:cubicBezTo>
                  <a:cubicBezTo>
                    <a:pt x="318" y="339"/>
                    <a:pt x="319" y="323"/>
                    <a:pt x="320" y="309"/>
                  </a:cubicBezTo>
                  <a:cubicBezTo>
                    <a:pt x="321" y="302"/>
                    <a:pt x="321" y="295"/>
                    <a:pt x="322" y="291"/>
                  </a:cubicBezTo>
                  <a:cubicBezTo>
                    <a:pt x="322" y="288"/>
                    <a:pt x="322" y="286"/>
                    <a:pt x="322" y="285"/>
                  </a:cubicBezTo>
                  <a:cubicBezTo>
                    <a:pt x="322" y="285"/>
                    <a:pt x="322" y="284"/>
                    <a:pt x="322" y="284"/>
                  </a:cubicBezTo>
                  <a:cubicBezTo>
                    <a:pt x="322" y="284"/>
                    <a:pt x="322" y="284"/>
                    <a:pt x="322" y="284"/>
                  </a:cubicBezTo>
                  <a:cubicBezTo>
                    <a:pt x="318" y="283"/>
                    <a:pt x="318" y="283"/>
                    <a:pt x="318" y="283"/>
                  </a:cubicBezTo>
                  <a:cubicBezTo>
                    <a:pt x="322" y="284"/>
                    <a:pt x="322" y="284"/>
                    <a:pt x="322" y="284"/>
                  </a:cubicBezTo>
                  <a:cubicBezTo>
                    <a:pt x="322" y="284"/>
                    <a:pt x="322" y="284"/>
                    <a:pt x="322" y="284"/>
                  </a:cubicBezTo>
                  <a:cubicBezTo>
                    <a:pt x="318" y="283"/>
                    <a:pt x="318" y="283"/>
                    <a:pt x="318" y="283"/>
                  </a:cubicBezTo>
                  <a:cubicBezTo>
                    <a:pt x="322" y="284"/>
                    <a:pt x="322" y="284"/>
                    <a:pt x="322" y="284"/>
                  </a:cubicBezTo>
                  <a:cubicBezTo>
                    <a:pt x="316" y="283"/>
                    <a:pt x="316" y="283"/>
                    <a:pt x="316" y="283"/>
                  </a:cubicBezTo>
                  <a:cubicBezTo>
                    <a:pt x="322" y="285"/>
                    <a:pt x="322" y="285"/>
                    <a:pt x="322" y="285"/>
                  </a:cubicBezTo>
                  <a:cubicBezTo>
                    <a:pt x="322" y="285"/>
                    <a:pt x="322" y="284"/>
                    <a:pt x="322" y="284"/>
                  </a:cubicBezTo>
                  <a:cubicBezTo>
                    <a:pt x="316" y="283"/>
                    <a:pt x="316" y="283"/>
                    <a:pt x="316" y="283"/>
                  </a:cubicBezTo>
                  <a:cubicBezTo>
                    <a:pt x="322" y="285"/>
                    <a:pt x="322" y="285"/>
                    <a:pt x="322" y="285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21" y="287"/>
                    <a:pt x="321" y="287"/>
                    <a:pt x="321" y="287"/>
                  </a:cubicBezTo>
                  <a:cubicBezTo>
                    <a:pt x="322" y="286"/>
                    <a:pt x="322" y="286"/>
                    <a:pt x="322" y="285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21" y="287"/>
                    <a:pt x="321" y="287"/>
                    <a:pt x="321" y="287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9" y="288"/>
                    <a:pt x="319" y="288"/>
                    <a:pt x="319" y="288"/>
                  </a:cubicBezTo>
                  <a:cubicBezTo>
                    <a:pt x="320" y="288"/>
                    <a:pt x="321" y="287"/>
                    <a:pt x="321" y="287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9" y="288"/>
                    <a:pt x="319" y="288"/>
                    <a:pt x="319" y="288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9"/>
                    <a:pt x="316" y="289"/>
                    <a:pt x="316" y="289"/>
                  </a:cubicBezTo>
                  <a:cubicBezTo>
                    <a:pt x="317" y="289"/>
                    <a:pt x="319" y="288"/>
                    <a:pt x="319" y="288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9"/>
                    <a:pt x="316" y="289"/>
                    <a:pt x="316" y="289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3" y="288"/>
                    <a:pt x="313" y="288"/>
                    <a:pt x="313" y="288"/>
                  </a:cubicBezTo>
                  <a:cubicBezTo>
                    <a:pt x="314" y="288"/>
                    <a:pt x="315" y="289"/>
                    <a:pt x="316" y="289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3" y="288"/>
                    <a:pt x="313" y="288"/>
                    <a:pt x="313" y="288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0" y="285"/>
                    <a:pt x="310" y="285"/>
                    <a:pt x="310" y="285"/>
                  </a:cubicBezTo>
                  <a:cubicBezTo>
                    <a:pt x="311" y="286"/>
                    <a:pt x="311" y="287"/>
                    <a:pt x="313" y="288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0" y="285"/>
                    <a:pt x="310" y="285"/>
                    <a:pt x="310" y="285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0" y="284"/>
                    <a:pt x="310" y="284"/>
                    <a:pt x="310" y="284"/>
                  </a:cubicBezTo>
                  <a:cubicBezTo>
                    <a:pt x="310" y="284"/>
                    <a:pt x="310" y="284"/>
                    <a:pt x="310" y="285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0" y="284"/>
                    <a:pt x="310" y="284"/>
                    <a:pt x="310" y="284"/>
                  </a:cubicBezTo>
                  <a:cubicBezTo>
                    <a:pt x="315" y="283"/>
                    <a:pt x="315" y="283"/>
                    <a:pt x="315" y="283"/>
                  </a:cubicBezTo>
                  <a:cubicBezTo>
                    <a:pt x="310" y="283"/>
                    <a:pt x="310" y="283"/>
                    <a:pt x="310" y="283"/>
                  </a:cubicBezTo>
                  <a:cubicBezTo>
                    <a:pt x="310" y="283"/>
                    <a:pt x="310" y="283"/>
                    <a:pt x="310" y="284"/>
                  </a:cubicBezTo>
                  <a:cubicBezTo>
                    <a:pt x="315" y="283"/>
                    <a:pt x="315" y="283"/>
                    <a:pt x="315" y="283"/>
                  </a:cubicBezTo>
                  <a:cubicBezTo>
                    <a:pt x="310" y="283"/>
                    <a:pt x="310" y="283"/>
                    <a:pt x="310" y="283"/>
                  </a:cubicBezTo>
                  <a:cubicBezTo>
                    <a:pt x="313" y="283"/>
                    <a:pt x="313" y="283"/>
                    <a:pt x="313" y="283"/>
                  </a:cubicBezTo>
                  <a:cubicBezTo>
                    <a:pt x="310" y="283"/>
                    <a:pt x="310" y="283"/>
                    <a:pt x="310" y="283"/>
                  </a:cubicBezTo>
                  <a:cubicBezTo>
                    <a:pt x="310" y="283"/>
                    <a:pt x="310" y="283"/>
                    <a:pt x="310" y="283"/>
                  </a:cubicBezTo>
                  <a:cubicBezTo>
                    <a:pt x="313" y="283"/>
                    <a:pt x="313" y="283"/>
                    <a:pt x="313" y="283"/>
                  </a:cubicBezTo>
                  <a:cubicBezTo>
                    <a:pt x="310" y="283"/>
                    <a:pt x="310" y="283"/>
                    <a:pt x="310" y="283"/>
                  </a:cubicBezTo>
                  <a:cubicBezTo>
                    <a:pt x="310" y="286"/>
                    <a:pt x="310" y="286"/>
                    <a:pt x="310" y="286"/>
                  </a:cubicBezTo>
                  <a:cubicBezTo>
                    <a:pt x="312" y="288"/>
                    <a:pt x="312" y="288"/>
                    <a:pt x="312" y="288"/>
                  </a:cubicBezTo>
                  <a:cubicBezTo>
                    <a:pt x="335" y="306"/>
                    <a:pt x="352" y="336"/>
                    <a:pt x="363" y="374"/>
                  </a:cubicBezTo>
                  <a:cubicBezTo>
                    <a:pt x="374" y="412"/>
                    <a:pt x="380" y="458"/>
                    <a:pt x="380" y="505"/>
                  </a:cubicBezTo>
                  <a:cubicBezTo>
                    <a:pt x="380" y="563"/>
                    <a:pt x="372" y="624"/>
                    <a:pt x="358" y="679"/>
                  </a:cubicBezTo>
                  <a:cubicBezTo>
                    <a:pt x="358" y="679"/>
                    <a:pt x="358" y="679"/>
                    <a:pt x="358" y="679"/>
                  </a:cubicBezTo>
                  <a:cubicBezTo>
                    <a:pt x="358" y="679"/>
                    <a:pt x="358" y="679"/>
                    <a:pt x="358" y="679"/>
                  </a:cubicBezTo>
                  <a:cubicBezTo>
                    <a:pt x="353" y="697"/>
                    <a:pt x="348" y="714"/>
                    <a:pt x="342" y="731"/>
                  </a:cubicBezTo>
                  <a:cubicBezTo>
                    <a:pt x="314" y="817"/>
                    <a:pt x="275" y="900"/>
                    <a:pt x="226" y="954"/>
                  </a:cubicBezTo>
                  <a:cubicBezTo>
                    <a:pt x="159" y="1027"/>
                    <a:pt x="111" y="1069"/>
                    <a:pt x="79" y="1092"/>
                  </a:cubicBezTo>
                  <a:cubicBezTo>
                    <a:pt x="64" y="1103"/>
                    <a:pt x="52" y="1110"/>
                    <a:pt x="44" y="1115"/>
                  </a:cubicBezTo>
                  <a:cubicBezTo>
                    <a:pt x="41" y="1117"/>
                    <a:pt x="38" y="1118"/>
                    <a:pt x="36" y="1119"/>
                  </a:cubicBezTo>
                  <a:cubicBezTo>
                    <a:pt x="35" y="1119"/>
                    <a:pt x="35" y="1119"/>
                    <a:pt x="34" y="1120"/>
                  </a:cubicBezTo>
                  <a:cubicBezTo>
                    <a:pt x="34" y="1120"/>
                    <a:pt x="34" y="1120"/>
                    <a:pt x="34" y="1120"/>
                  </a:cubicBezTo>
                  <a:cubicBezTo>
                    <a:pt x="34" y="1120"/>
                    <a:pt x="34" y="1120"/>
                    <a:pt x="34" y="1120"/>
                  </a:cubicBezTo>
                  <a:cubicBezTo>
                    <a:pt x="35" y="1122"/>
                    <a:pt x="35" y="1122"/>
                    <a:pt x="35" y="1122"/>
                  </a:cubicBezTo>
                  <a:cubicBezTo>
                    <a:pt x="34" y="1120"/>
                    <a:pt x="34" y="1120"/>
                    <a:pt x="34" y="1120"/>
                  </a:cubicBezTo>
                  <a:cubicBezTo>
                    <a:pt x="34" y="1120"/>
                    <a:pt x="34" y="1120"/>
                    <a:pt x="34" y="1120"/>
                  </a:cubicBezTo>
                  <a:cubicBezTo>
                    <a:pt x="35" y="1122"/>
                    <a:pt x="35" y="1122"/>
                    <a:pt x="35" y="1122"/>
                  </a:cubicBezTo>
                  <a:cubicBezTo>
                    <a:pt x="34" y="1120"/>
                    <a:pt x="34" y="1120"/>
                    <a:pt x="34" y="1120"/>
                  </a:cubicBezTo>
                  <a:cubicBezTo>
                    <a:pt x="31" y="1121"/>
                    <a:pt x="31" y="1121"/>
                    <a:pt x="31" y="1121"/>
                  </a:cubicBezTo>
                  <a:cubicBezTo>
                    <a:pt x="30" y="1123"/>
                    <a:pt x="30" y="1123"/>
                    <a:pt x="30" y="1123"/>
                  </a:cubicBezTo>
                  <a:cubicBezTo>
                    <a:pt x="30" y="1124"/>
                    <a:pt x="27" y="1132"/>
                    <a:pt x="27" y="1147"/>
                  </a:cubicBezTo>
                  <a:cubicBezTo>
                    <a:pt x="27" y="1162"/>
                    <a:pt x="30" y="1186"/>
                    <a:pt x="46" y="1215"/>
                  </a:cubicBezTo>
                  <a:cubicBezTo>
                    <a:pt x="54" y="1230"/>
                    <a:pt x="66" y="1247"/>
                    <a:pt x="81" y="1261"/>
                  </a:cubicBezTo>
                  <a:cubicBezTo>
                    <a:pt x="88" y="1267"/>
                    <a:pt x="97" y="1273"/>
                    <a:pt x="106" y="1277"/>
                  </a:cubicBezTo>
                  <a:cubicBezTo>
                    <a:pt x="115" y="1281"/>
                    <a:pt x="125" y="1284"/>
                    <a:pt x="136" y="1284"/>
                  </a:cubicBezTo>
                  <a:cubicBezTo>
                    <a:pt x="153" y="1284"/>
                    <a:pt x="172" y="1278"/>
                    <a:pt x="192" y="1264"/>
                  </a:cubicBezTo>
                  <a:cubicBezTo>
                    <a:pt x="212" y="1250"/>
                    <a:pt x="233" y="1228"/>
                    <a:pt x="255" y="1196"/>
                  </a:cubicBezTo>
                  <a:cubicBezTo>
                    <a:pt x="287" y="1151"/>
                    <a:pt x="313" y="1093"/>
                    <a:pt x="332" y="1029"/>
                  </a:cubicBezTo>
                  <a:cubicBezTo>
                    <a:pt x="351" y="965"/>
                    <a:pt x="362" y="896"/>
                    <a:pt x="362" y="831"/>
                  </a:cubicBezTo>
                  <a:cubicBezTo>
                    <a:pt x="362" y="798"/>
                    <a:pt x="359" y="766"/>
                    <a:pt x="353" y="737"/>
                  </a:cubicBezTo>
                  <a:cubicBezTo>
                    <a:pt x="353" y="733"/>
                    <a:pt x="349" y="731"/>
                    <a:pt x="346" y="732"/>
                  </a:cubicBezTo>
                  <a:cubicBezTo>
                    <a:pt x="342" y="732"/>
                    <a:pt x="340" y="736"/>
                    <a:pt x="341" y="739"/>
                  </a:cubicBezTo>
                  <a:cubicBezTo>
                    <a:pt x="341" y="739"/>
                    <a:pt x="341" y="739"/>
                    <a:pt x="341" y="73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6" name="Freeform 49">
              <a:extLst>
                <a:ext uri="{FF2B5EF4-FFF2-40B4-BE49-F238E27FC236}">
                  <a16:creationId xmlns:a16="http://schemas.microsoft.com/office/drawing/2014/main" id="{38B9E810-607D-422A-89FA-6543620D0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1559"/>
              <a:ext cx="715" cy="693"/>
            </a:xfrm>
            <a:custGeom>
              <a:avLst/>
              <a:gdLst>
                <a:gd name="T0" fmla="*/ 660 w 700"/>
                <a:gd name="T1" fmla="*/ 0 h 679"/>
                <a:gd name="T2" fmla="*/ 744 w 700"/>
                <a:gd name="T3" fmla="*/ 98 h 679"/>
                <a:gd name="T4" fmla="*/ 745 w 700"/>
                <a:gd name="T5" fmla="*/ 135 h 679"/>
                <a:gd name="T6" fmla="*/ 732 w 700"/>
                <a:gd name="T7" fmla="*/ 208 h 679"/>
                <a:gd name="T8" fmla="*/ 720 w 700"/>
                <a:gd name="T9" fmla="*/ 247 h 679"/>
                <a:gd name="T10" fmla="*/ 679 w 700"/>
                <a:gd name="T11" fmla="*/ 332 h 679"/>
                <a:gd name="T12" fmla="*/ 655 w 700"/>
                <a:gd name="T13" fmla="*/ 375 h 679"/>
                <a:gd name="T14" fmla="*/ 630 w 700"/>
                <a:gd name="T15" fmla="*/ 418 h 679"/>
                <a:gd name="T16" fmla="*/ 616 w 700"/>
                <a:gd name="T17" fmla="*/ 441 h 679"/>
                <a:gd name="T18" fmla="*/ 421 w 700"/>
                <a:gd name="T19" fmla="*/ 650 h 679"/>
                <a:gd name="T20" fmla="*/ 382 w 700"/>
                <a:gd name="T21" fmla="*/ 671 h 679"/>
                <a:gd name="T22" fmla="*/ 95 w 700"/>
                <a:gd name="T23" fmla="*/ 702 h 679"/>
                <a:gd name="T24" fmla="*/ 67 w 700"/>
                <a:gd name="T25" fmla="*/ 709 h 679"/>
                <a:gd name="T26" fmla="*/ 35 w 700"/>
                <a:gd name="T27" fmla="*/ 712 h 679"/>
                <a:gd name="T28" fmla="*/ 2 w 700"/>
                <a:gd name="T29" fmla="*/ 678 h 679"/>
                <a:gd name="T30" fmla="*/ 6 w 700"/>
                <a:gd name="T31" fmla="*/ 631 h 679"/>
                <a:gd name="T32" fmla="*/ 33 w 700"/>
                <a:gd name="T33" fmla="*/ 610 h 679"/>
                <a:gd name="T34" fmla="*/ 230 w 700"/>
                <a:gd name="T35" fmla="*/ 614 h 679"/>
                <a:gd name="T36" fmla="*/ 277 w 700"/>
                <a:gd name="T37" fmla="*/ 606 h 679"/>
                <a:gd name="T38" fmla="*/ 592 w 700"/>
                <a:gd name="T39" fmla="*/ 363 h 679"/>
                <a:gd name="T40" fmla="*/ 614 w 700"/>
                <a:gd name="T41" fmla="*/ 338 h 679"/>
                <a:gd name="T42" fmla="*/ 673 w 700"/>
                <a:gd name="T43" fmla="*/ 257 h 679"/>
                <a:gd name="T44" fmla="*/ 689 w 700"/>
                <a:gd name="T45" fmla="*/ 216 h 679"/>
                <a:gd name="T46" fmla="*/ 666 w 700"/>
                <a:gd name="T47" fmla="*/ 108 h 679"/>
                <a:gd name="T48" fmla="*/ 617 w 700"/>
                <a:gd name="T49" fmla="*/ 90 h 67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00" h="679">
                  <a:moveTo>
                    <a:pt x="619" y="0"/>
                  </a:moveTo>
                  <a:cubicBezTo>
                    <a:pt x="669" y="13"/>
                    <a:pt x="692" y="48"/>
                    <a:pt x="698" y="92"/>
                  </a:cubicBezTo>
                  <a:cubicBezTo>
                    <a:pt x="699" y="103"/>
                    <a:pt x="700" y="114"/>
                    <a:pt x="699" y="126"/>
                  </a:cubicBezTo>
                  <a:cubicBezTo>
                    <a:pt x="697" y="149"/>
                    <a:pt x="693" y="173"/>
                    <a:pt x="687" y="196"/>
                  </a:cubicBezTo>
                  <a:cubicBezTo>
                    <a:pt x="684" y="208"/>
                    <a:pt x="680" y="220"/>
                    <a:pt x="676" y="232"/>
                  </a:cubicBezTo>
                  <a:cubicBezTo>
                    <a:pt x="664" y="258"/>
                    <a:pt x="651" y="285"/>
                    <a:pt x="637" y="312"/>
                  </a:cubicBezTo>
                  <a:cubicBezTo>
                    <a:pt x="630" y="326"/>
                    <a:pt x="622" y="340"/>
                    <a:pt x="615" y="353"/>
                  </a:cubicBezTo>
                  <a:cubicBezTo>
                    <a:pt x="607" y="367"/>
                    <a:pt x="599" y="380"/>
                    <a:pt x="591" y="394"/>
                  </a:cubicBezTo>
                  <a:cubicBezTo>
                    <a:pt x="587" y="400"/>
                    <a:pt x="582" y="407"/>
                    <a:pt x="578" y="414"/>
                  </a:cubicBezTo>
                  <a:cubicBezTo>
                    <a:pt x="527" y="486"/>
                    <a:pt x="474" y="560"/>
                    <a:pt x="395" y="611"/>
                  </a:cubicBezTo>
                  <a:cubicBezTo>
                    <a:pt x="383" y="618"/>
                    <a:pt x="371" y="625"/>
                    <a:pt x="358" y="631"/>
                  </a:cubicBezTo>
                  <a:cubicBezTo>
                    <a:pt x="279" y="667"/>
                    <a:pt x="183" y="679"/>
                    <a:pt x="89" y="660"/>
                  </a:cubicBezTo>
                  <a:cubicBezTo>
                    <a:pt x="80" y="662"/>
                    <a:pt x="71" y="665"/>
                    <a:pt x="64" y="667"/>
                  </a:cubicBezTo>
                  <a:cubicBezTo>
                    <a:pt x="52" y="669"/>
                    <a:pt x="41" y="670"/>
                    <a:pt x="32" y="670"/>
                  </a:cubicBezTo>
                  <a:cubicBezTo>
                    <a:pt x="13" y="670"/>
                    <a:pt x="0" y="662"/>
                    <a:pt x="2" y="638"/>
                  </a:cubicBezTo>
                  <a:cubicBezTo>
                    <a:pt x="8" y="619"/>
                    <a:pt x="6" y="594"/>
                    <a:pt x="6" y="594"/>
                  </a:cubicBezTo>
                  <a:cubicBezTo>
                    <a:pt x="10" y="585"/>
                    <a:pt x="18" y="578"/>
                    <a:pt x="30" y="574"/>
                  </a:cubicBezTo>
                  <a:cubicBezTo>
                    <a:pt x="91" y="584"/>
                    <a:pt x="155" y="586"/>
                    <a:pt x="215" y="578"/>
                  </a:cubicBezTo>
                  <a:cubicBezTo>
                    <a:pt x="230" y="575"/>
                    <a:pt x="245" y="573"/>
                    <a:pt x="259" y="570"/>
                  </a:cubicBezTo>
                  <a:cubicBezTo>
                    <a:pt x="410" y="548"/>
                    <a:pt x="480" y="434"/>
                    <a:pt x="556" y="342"/>
                  </a:cubicBezTo>
                  <a:cubicBezTo>
                    <a:pt x="563" y="334"/>
                    <a:pt x="570" y="325"/>
                    <a:pt x="576" y="317"/>
                  </a:cubicBezTo>
                  <a:cubicBezTo>
                    <a:pt x="596" y="292"/>
                    <a:pt x="614" y="266"/>
                    <a:pt x="631" y="242"/>
                  </a:cubicBezTo>
                  <a:cubicBezTo>
                    <a:pt x="638" y="229"/>
                    <a:pt x="643" y="216"/>
                    <a:pt x="647" y="204"/>
                  </a:cubicBezTo>
                  <a:cubicBezTo>
                    <a:pt x="658" y="166"/>
                    <a:pt x="653" y="131"/>
                    <a:pt x="625" y="102"/>
                  </a:cubicBezTo>
                  <a:cubicBezTo>
                    <a:pt x="615" y="92"/>
                    <a:pt x="605" y="78"/>
                    <a:pt x="579" y="84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7" name="Freeform 50">
              <a:extLst>
                <a:ext uri="{FF2B5EF4-FFF2-40B4-BE49-F238E27FC236}">
                  <a16:creationId xmlns:a16="http://schemas.microsoft.com/office/drawing/2014/main" id="{EE554EB9-6243-4656-9C6B-6BAC8325AC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59" y="1619"/>
              <a:ext cx="713" cy="633"/>
            </a:xfrm>
            <a:custGeom>
              <a:avLst/>
              <a:gdLst>
                <a:gd name="T0" fmla="*/ 0 w 698"/>
                <a:gd name="T1" fmla="*/ 618 h 620"/>
                <a:gd name="T2" fmla="*/ 34 w 698"/>
                <a:gd name="T3" fmla="*/ 651 h 620"/>
                <a:gd name="T4" fmla="*/ 66 w 698"/>
                <a:gd name="T5" fmla="*/ 648 h 620"/>
                <a:gd name="T6" fmla="*/ 106 w 698"/>
                <a:gd name="T7" fmla="*/ 639 h 620"/>
                <a:gd name="T8" fmla="*/ 383 w 698"/>
                <a:gd name="T9" fmla="*/ 611 h 620"/>
                <a:gd name="T10" fmla="*/ 423 w 698"/>
                <a:gd name="T11" fmla="*/ 590 h 620"/>
                <a:gd name="T12" fmla="*/ 618 w 698"/>
                <a:gd name="T13" fmla="*/ 377 h 620"/>
                <a:gd name="T14" fmla="*/ 632 w 698"/>
                <a:gd name="T15" fmla="*/ 355 h 620"/>
                <a:gd name="T16" fmla="*/ 658 w 698"/>
                <a:gd name="T17" fmla="*/ 311 h 620"/>
                <a:gd name="T18" fmla="*/ 681 w 698"/>
                <a:gd name="T19" fmla="*/ 267 h 620"/>
                <a:gd name="T20" fmla="*/ 721 w 698"/>
                <a:gd name="T21" fmla="*/ 182 h 620"/>
                <a:gd name="T22" fmla="*/ 730 w 698"/>
                <a:gd name="T23" fmla="*/ 143 h 620"/>
                <a:gd name="T24" fmla="*/ 740 w 698"/>
                <a:gd name="T25" fmla="*/ 66 h 620"/>
                <a:gd name="T26" fmla="*/ 742 w 698"/>
                <a:gd name="T27" fmla="*/ 35 h 620"/>
                <a:gd name="T28" fmla="*/ 744 w 698"/>
                <a:gd name="T29" fmla="*/ 1 h 620"/>
                <a:gd name="T30" fmla="*/ 734 w 698"/>
                <a:gd name="T31" fmla="*/ 34 h 620"/>
                <a:gd name="T32" fmla="*/ 708 w 698"/>
                <a:gd name="T33" fmla="*/ 145 h 620"/>
                <a:gd name="T34" fmla="*/ 695 w 698"/>
                <a:gd name="T35" fmla="*/ 184 h 620"/>
                <a:gd name="T36" fmla="*/ 625 w 698"/>
                <a:gd name="T37" fmla="*/ 321 h 620"/>
                <a:gd name="T38" fmla="*/ 603 w 698"/>
                <a:gd name="T39" fmla="*/ 355 h 620"/>
                <a:gd name="T40" fmla="*/ 359 w 698"/>
                <a:gd name="T41" fmla="*/ 588 h 620"/>
                <a:gd name="T42" fmla="*/ 314 w 698"/>
                <a:gd name="T43" fmla="*/ 600 h 620"/>
                <a:gd name="T44" fmla="*/ 68 w 698"/>
                <a:gd name="T45" fmla="*/ 611 h 620"/>
                <a:gd name="T46" fmla="*/ 35 w 698"/>
                <a:gd name="T47" fmla="*/ 617 h 620"/>
                <a:gd name="T48" fmla="*/ 0 w 698"/>
                <a:gd name="T49" fmla="*/ 616 h 620"/>
                <a:gd name="T50" fmla="*/ 0 w 698"/>
                <a:gd name="T51" fmla="*/ 618 h 620"/>
                <a:gd name="T52" fmla="*/ 615 w 698"/>
                <a:gd name="T53" fmla="*/ 23 h 620"/>
                <a:gd name="T54" fmla="*/ 702 w 698"/>
                <a:gd name="T55" fmla="*/ 62 h 620"/>
                <a:gd name="T56" fmla="*/ 654 w 698"/>
                <a:gd name="T57" fmla="*/ 6 h 620"/>
                <a:gd name="T58" fmla="*/ 628 w 698"/>
                <a:gd name="T59" fmla="*/ 0 h 6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98" h="620">
                  <a:moveTo>
                    <a:pt x="0" y="581"/>
                  </a:moveTo>
                  <a:cubicBezTo>
                    <a:pt x="0" y="604"/>
                    <a:pt x="13" y="612"/>
                    <a:pt x="31" y="612"/>
                  </a:cubicBezTo>
                  <a:cubicBezTo>
                    <a:pt x="41" y="612"/>
                    <a:pt x="52" y="611"/>
                    <a:pt x="63" y="609"/>
                  </a:cubicBezTo>
                  <a:cubicBezTo>
                    <a:pt x="74" y="605"/>
                    <a:pt x="87" y="602"/>
                    <a:pt x="100" y="600"/>
                  </a:cubicBezTo>
                  <a:cubicBezTo>
                    <a:pt x="190" y="620"/>
                    <a:pt x="283" y="609"/>
                    <a:pt x="359" y="574"/>
                  </a:cubicBezTo>
                  <a:cubicBezTo>
                    <a:pt x="372" y="568"/>
                    <a:pt x="384" y="561"/>
                    <a:pt x="396" y="554"/>
                  </a:cubicBezTo>
                  <a:cubicBezTo>
                    <a:pt x="472" y="498"/>
                    <a:pt x="529" y="427"/>
                    <a:pt x="580" y="354"/>
                  </a:cubicBezTo>
                  <a:cubicBezTo>
                    <a:pt x="584" y="348"/>
                    <a:pt x="588" y="341"/>
                    <a:pt x="593" y="334"/>
                  </a:cubicBezTo>
                  <a:cubicBezTo>
                    <a:pt x="601" y="321"/>
                    <a:pt x="609" y="307"/>
                    <a:pt x="617" y="293"/>
                  </a:cubicBezTo>
                  <a:cubicBezTo>
                    <a:pt x="625" y="279"/>
                    <a:pt x="632" y="265"/>
                    <a:pt x="639" y="252"/>
                  </a:cubicBezTo>
                  <a:cubicBezTo>
                    <a:pt x="653" y="224"/>
                    <a:pt x="665" y="197"/>
                    <a:pt x="676" y="170"/>
                  </a:cubicBezTo>
                  <a:cubicBezTo>
                    <a:pt x="680" y="158"/>
                    <a:pt x="683" y="146"/>
                    <a:pt x="685" y="134"/>
                  </a:cubicBezTo>
                  <a:cubicBezTo>
                    <a:pt x="691" y="110"/>
                    <a:pt x="693" y="86"/>
                    <a:pt x="694" y="63"/>
                  </a:cubicBezTo>
                  <a:cubicBezTo>
                    <a:pt x="694" y="52"/>
                    <a:pt x="695" y="42"/>
                    <a:pt x="696" y="32"/>
                  </a:cubicBezTo>
                  <a:cubicBezTo>
                    <a:pt x="696" y="21"/>
                    <a:pt x="697" y="11"/>
                    <a:pt x="698" y="1"/>
                  </a:cubicBezTo>
                  <a:cubicBezTo>
                    <a:pt x="695" y="11"/>
                    <a:pt x="692" y="21"/>
                    <a:pt x="689" y="31"/>
                  </a:cubicBezTo>
                  <a:cubicBezTo>
                    <a:pt x="684" y="66"/>
                    <a:pt x="675" y="101"/>
                    <a:pt x="664" y="136"/>
                  </a:cubicBezTo>
                  <a:cubicBezTo>
                    <a:pt x="661" y="148"/>
                    <a:pt x="657" y="160"/>
                    <a:pt x="652" y="172"/>
                  </a:cubicBezTo>
                  <a:cubicBezTo>
                    <a:pt x="634" y="214"/>
                    <a:pt x="612" y="258"/>
                    <a:pt x="586" y="302"/>
                  </a:cubicBezTo>
                  <a:cubicBezTo>
                    <a:pt x="580" y="313"/>
                    <a:pt x="573" y="323"/>
                    <a:pt x="566" y="334"/>
                  </a:cubicBezTo>
                  <a:cubicBezTo>
                    <a:pt x="508" y="414"/>
                    <a:pt x="451" y="512"/>
                    <a:pt x="337" y="552"/>
                  </a:cubicBezTo>
                  <a:cubicBezTo>
                    <a:pt x="324" y="557"/>
                    <a:pt x="310" y="561"/>
                    <a:pt x="295" y="564"/>
                  </a:cubicBezTo>
                  <a:cubicBezTo>
                    <a:pt x="224" y="581"/>
                    <a:pt x="142" y="581"/>
                    <a:pt x="65" y="574"/>
                  </a:cubicBezTo>
                  <a:cubicBezTo>
                    <a:pt x="54" y="576"/>
                    <a:pt x="43" y="579"/>
                    <a:pt x="32" y="580"/>
                  </a:cubicBezTo>
                  <a:cubicBezTo>
                    <a:pt x="22" y="581"/>
                    <a:pt x="11" y="581"/>
                    <a:pt x="0" y="579"/>
                  </a:cubicBezTo>
                  <a:cubicBezTo>
                    <a:pt x="0" y="580"/>
                    <a:pt x="0" y="580"/>
                    <a:pt x="0" y="581"/>
                  </a:cubicBezTo>
                  <a:close/>
                  <a:moveTo>
                    <a:pt x="577" y="23"/>
                  </a:moveTo>
                  <a:cubicBezTo>
                    <a:pt x="612" y="28"/>
                    <a:pt x="635" y="40"/>
                    <a:pt x="659" y="59"/>
                  </a:cubicBezTo>
                  <a:cubicBezTo>
                    <a:pt x="652" y="37"/>
                    <a:pt x="638" y="18"/>
                    <a:pt x="614" y="6"/>
                  </a:cubicBezTo>
                  <a:cubicBezTo>
                    <a:pt x="607" y="3"/>
                    <a:pt x="598" y="1"/>
                    <a:pt x="589" y="0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8" name="Freeform 51">
              <a:extLst>
                <a:ext uri="{FF2B5EF4-FFF2-40B4-BE49-F238E27FC236}">
                  <a16:creationId xmlns:a16="http://schemas.microsoft.com/office/drawing/2014/main" id="{0F8E945F-66C6-423D-8E47-D5A6C9ECB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553"/>
              <a:ext cx="724" cy="696"/>
            </a:xfrm>
            <a:custGeom>
              <a:avLst/>
              <a:gdLst>
                <a:gd name="T0" fmla="*/ 741 w 709"/>
                <a:gd name="T1" fmla="*/ 104 h 682"/>
                <a:gd name="T2" fmla="*/ 749 w 709"/>
                <a:gd name="T3" fmla="*/ 141 h 682"/>
                <a:gd name="T4" fmla="*/ 719 w 709"/>
                <a:gd name="T5" fmla="*/ 251 h 682"/>
                <a:gd name="T6" fmla="*/ 677 w 709"/>
                <a:gd name="T7" fmla="*/ 336 h 682"/>
                <a:gd name="T8" fmla="*/ 654 w 709"/>
                <a:gd name="T9" fmla="*/ 379 h 682"/>
                <a:gd name="T10" fmla="*/ 620 w 709"/>
                <a:gd name="T11" fmla="*/ 447 h 682"/>
                <a:gd name="T12" fmla="*/ 425 w 709"/>
                <a:gd name="T13" fmla="*/ 656 h 682"/>
                <a:gd name="T14" fmla="*/ 195 w 709"/>
                <a:gd name="T15" fmla="*/ 712 h 682"/>
                <a:gd name="T16" fmla="*/ 98 w 709"/>
                <a:gd name="T17" fmla="*/ 703 h 682"/>
                <a:gd name="T18" fmla="*/ 70 w 709"/>
                <a:gd name="T19" fmla="*/ 709 h 682"/>
                <a:gd name="T20" fmla="*/ 39 w 709"/>
                <a:gd name="T21" fmla="*/ 712 h 682"/>
                <a:gd name="T22" fmla="*/ 15 w 709"/>
                <a:gd name="T23" fmla="*/ 705 h 682"/>
                <a:gd name="T24" fmla="*/ 6 w 709"/>
                <a:gd name="T25" fmla="*/ 684 h 682"/>
                <a:gd name="T26" fmla="*/ 15 w 709"/>
                <a:gd name="T27" fmla="*/ 638 h 682"/>
                <a:gd name="T28" fmla="*/ 23 w 709"/>
                <a:gd name="T29" fmla="*/ 629 h 682"/>
                <a:gd name="T30" fmla="*/ 36 w 709"/>
                <a:gd name="T31" fmla="*/ 623 h 682"/>
                <a:gd name="T32" fmla="*/ 282 w 709"/>
                <a:gd name="T33" fmla="*/ 616 h 682"/>
                <a:gd name="T34" fmla="*/ 470 w 709"/>
                <a:gd name="T35" fmla="*/ 527 h 682"/>
                <a:gd name="T36" fmla="*/ 597 w 709"/>
                <a:gd name="T37" fmla="*/ 382 h 682"/>
                <a:gd name="T38" fmla="*/ 676 w 709"/>
                <a:gd name="T39" fmla="*/ 276 h 682"/>
                <a:gd name="T40" fmla="*/ 704 w 709"/>
                <a:gd name="T41" fmla="*/ 183 h 682"/>
                <a:gd name="T42" fmla="*/ 685 w 709"/>
                <a:gd name="T43" fmla="*/ 115 h 682"/>
                <a:gd name="T44" fmla="*/ 618 w 709"/>
                <a:gd name="T45" fmla="*/ 90 h 682"/>
                <a:gd name="T46" fmla="*/ 650 w 709"/>
                <a:gd name="T47" fmla="*/ 106 h 682"/>
                <a:gd name="T48" fmla="*/ 674 w 709"/>
                <a:gd name="T49" fmla="*/ 121 h 682"/>
                <a:gd name="T50" fmla="*/ 684 w 709"/>
                <a:gd name="T51" fmla="*/ 231 h 682"/>
                <a:gd name="T52" fmla="*/ 667 w 709"/>
                <a:gd name="T53" fmla="*/ 269 h 682"/>
                <a:gd name="T54" fmla="*/ 588 w 709"/>
                <a:gd name="T55" fmla="*/ 374 h 682"/>
                <a:gd name="T56" fmla="*/ 280 w 709"/>
                <a:gd name="T57" fmla="*/ 605 h 682"/>
                <a:gd name="T58" fmla="*/ 233 w 709"/>
                <a:gd name="T59" fmla="*/ 612 h 682"/>
                <a:gd name="T60" fmla="*/ 36 w 709"/>
                <a:gd name="T61" fmla="*/ 611 h 682"/>
                <a:gd name="T62" fmla="*/ 5 w 709"/>
                <a:gd name="T63" fmla="*/ 636 h 682"/>
                <a:gd name="T64" fmla="*/ 4 w 709"/>
                <a:gd name="T65" fmla="*/ 639 h 682"/>
                <a:gd name="T66" fmla="*/ 0 w 709"/>
                <a:gd name="T67" fmla="*/ 683 h 682"/>
                <a:gd name="T68" fmla="*/ 3 w 709"/>
                <a:gd name="T69" fmla="*/ 705 h 682"/>
                <a:gd name="T70" fmla="*/ 38 w 709"/>
                <a:gd name="T71" fmla="*/ 725 h 682"/>
                <a:gd name="T72" fmla="*/ 73 w 709"/>
                <a:gd name="T73" fmla="*/ 720 h 682"/>
                <a:gd name="T74" fmla="*/ 101 w 709"/>
                <a:gd name="T75" fmla="*/ 714 h 682"/>
                <a:gd name="T76" fmla="*/ 195 w 709"/>
                <a:gd name="T77" fmla="*/ 724 h 682"/>
                <a:gd name="T78" fmla="*/ 429 w 709"/>
                <a:gd name="T79" fmla="*/ 661 h 682"/>
                <a:gd name="T80" fmla="*/ 624 w 709"/>
                <a:gd name="T81" fmla="*/ 450 h 682"/>
                <a:gd name="T82" fmla="*/ 664 w 709"/>
                <a:gd name="T83" fmla="*/ 385 h 682"/>
                <a:gd name="T84" fmla="*/ 688 w 709"/>
                <a:gd name="T85" fmla="*/ 342 h 682"/>
                <a:gd name="T86" fmla="*/ 729 w 709"/>
                <a:gd name="T87" fmla="*/ 254 h 682"/>
                <a:gd name="T88" fmla="*/ 755 w 709"/>
                <a:gd name="T89" fmla="*/ 142 h 682"/>
                <a:gd name="T90" fmla="*/ 754 w 709"/>
                <a:gd name="T91" fmla="*/ 103 h 682"/>
                <a:gd name="T92" fmla="*/ 657 w 709"/>
                <a:gd name="T93" fmla="*/ 5 h 6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09" h="682">
                  <a:moveTo>
                    <a:pt x="621" y="12"/>
                  </a:moveTo>
                  <a:cubicBezTo>
                    <a:pt x="646" y="18"/>
                    <a:pt x="663" y="29"/>
                    <a:pt x="675" y="44"/>
                  </a:cubicBezTo>
                  <a:cubicBezTo>
                    <a:pt x="687" y="59"/>
                    <a:pt x="694" y="77"/>
                    <a:pt x="696" y="98"/>
                  </a:cubicBezTo>
                  <a:cubicBezTo>
                    <a:pt x="697" y="106"/>
                    <a:pt x="698" y="113"/>
                    <a:pt x="698" y="121"/>
                  </a:cubicBezTo>
                  <a:cubicBezTo>
                    <a:pt x="698" y="124"/>
                    <a:pt x="698" y="128"/>
                    <a:pt x="697" y="132"/>
                  </a:cubicBezTo>
                  <a:cubicBezTo>
                    <a:pt x="703" y="132"/>
                    <a:pt x="703" y="132"/>
                    <a:pt x="703" y="132"/>
                  </a:cubicBezTo>
                  <a:cubicBezTo>
                    <a:pt x="697" y="132"/>
                    <a:pt x="697" y="132"/>
                    <a:pt x="697" y="132"/>
                  </a:cubicBezTo>
                  <a:cubicBezTo>
                    <a:pt x="696" y="155"/>
                    <a:pt x="691" y="178"/>
                    <a:pt x="685" y="201"/>
                  </a:cubicBezTo>
                  <a:cubicBezTo>
                    <a:pt x="682" y="213"/>
                    <a:pt x="679" y="224"/>
                    <a:pt x="675" y="236"/>
                  </a:cubicBezTo>
                  <a:cubicBezTo>
                    <a:pt x="680" y="238"/>
                    <a:pt x="680" y="238"/>
                    <a:pt x="680" y="238"/>
                  </a:cubicBezTo>
                  <a:cubicBezTo>
                    <a:pt x="675" y="235"/>
                    <a:pt x="675" y="235"/>
                    <a:pt x="675" y="235"/>
                  </a:cubicBezTo>
                  <a:cubicBezTo>
                    <a:pt x="663" y="262"/>
                    <a:pt x="650" y="289"/>
                    <a:pt x="636" y="316"/>
                  </a:cubicBezTo>
                  <a:cubicBezTo>
                    <a:pt x="629" y="329"/>
                    <a:pt x="621" y="343"/>
                    <a:pt x="614" y="356"/>
                  </a:cubicBezTo>
                  <a:cubicBezTo>
                    <a:pt x="614" y="356"/>
                    <a:pt x="614" y="356"/>
                    <a:pt x="614" y="356"/>
                  </a:cubicBezTo>
                  <a:cubicBezTo>
                    <a:pt x="614" y="357"/>
                    <a:pt x="614" y="357"/>
                    <a:pt x="614" y="357"/>
                  </a:cubicBezTo>
                  <a:cubicBezTo>
                    <a:pt x="606" y="370"/>
                    <a:pt x="598" y="383"/>
                    <a:pt x="590" y="397"/>
                  </a:cubicBezTo>
                  <a:cubicBezTo>
                    <a:pt x="586" y="403"/>
                    <a:pt x="581" y="410"/>
                    <a:pt x="577" y="416"/>
                  </a:cubicBezTo>
                  <a:cubicBezTo>
                    <a:pt x="582" y="420"/>
                    <a:pt x="582" y="420"/>
                    <a:pt x="582" y="420"/>
                  </a:cubicBezTo>
                  <a:cubicBezTo>
                    <a:pt x="577" y="416"/>
                    <a:pt x="577" y="416"/>
                    <a:pt x="577" y="416"/>
                  </a:cubicBezTo>
                  <a:cubicBezTo>
                    <a:pt x="527" y="489"/>
                    <a:pt x="474" y="562"/>
                    <a:pt x="396" y="612"/>
                  </a:cubicBezTo>
                  <a:cubicBezTo>
                    <a:pt x="399" y="617"/>
                    <a:pt x="399" y="617"/>
                    <a:pt x="399" y="617"/>
                  </a:cubicBezTo>
                  <a:cubicBezTo>
                    <a:pt x="396" y="612"/>
                    <a:pt x="396" y="612"/>
                    <a:pt x="396" y="612"/>
                  </a:cubicBezTo>
                  <a:cubicBezTo>
                    <a:pt x="385" y="619"/>
                    <a:pt x="372" y="626"/>
                    <a:pt x="359" y="632"/>
                  </a:cubicBezTo>
                  <a:cubicBezTo>
                    <a:pt x="306" y="656"/>
                    <a:pt x="245" y="670"/>
                    <a:pt x="183" y="670"/>
                  </a:cubicBezTo>
                  <a:cubicBezTo>
                    <a:pt x="153" y="670"/>
                    <a:pt x="124" y="667"/>
                    <a:pt x="95" y="661"/>
                  </a:cubicBezTo>
                  <a:cubicBezTo>
                    <a:pt x="93" y="660"/>
                    <a:pt x="93" y="660"/>
                    <a:pt x="93" y="660"/>
                  </a:cubicBezTo>
                  <a:cubicBezTo>
                    <a:pt x="92" y="661"/>
                    <a:pt x="92" y="661"/>
                    <a:pt x="92" y="661"/>
                  </a:cubicBezTo>
                  <a:cubicBezTo>
                    <a:pt x="83" y="663"/>
                    <a:pt x="74" y="665"/>
                    <a:pt x="67" y="667"/>
                  </a:cubicBezTo>
                  <a:cubicBezTo>
                    <a:pt x="68" y="673"/>
                    <a:pt x="68" y="673"/>
                    <a:pt x="68" y="673"/>
                  </a:cubicBezTo>
                  <a:cubicBezTo>
                    <a:pt x="67" y="667"/>
                    <a:pt x="67" y="667"/>
                    <a:pt x="67" y="667"/>
                  </a:cubicBezTo>
                  <a:cubicBezTo>
                    <a:pt x="56" y="669"/>
                    <a:pt x="46" y="670"/>
                    <a:pt x="38" y="670"/>
                  </a:cubicBezTo>
                  <a:cubicBezTo>
                    <a:pt x="37" y="670"/>
                    <a:pt x="36" y="670"/>
                    <a:pt x="36" y="670"/>
                  </a:cubicBezTo>
                  <a:cubicBezTo>
                    <a:pt x="36" y="670"/>
                    <a:pt x="36" y="670"/>
                    <a:pt x="36" y="670"/>
                  </a:cubicBezTo>
                  <a:cubicBezTo>
                    <a:pt x="36" y="670"/>
                    <a:pt x="36" y="670"/>
                    <a:pt x="36" y="670"/>
                  </a:cubicBezTo>
                  <a:cubicBezTo>
                    <a:pt x="32" y="670"/>
                    <a:pt x="28" y="670"/>
                    <a:pt x="25" y="669"/>
                  </a:cubicBezTo>
                  <a:cubicBezTo>
                    <a:pt x="20" y="668"/>
                    <a:pt x="17" y="666"/>
                    <a:pt x="15" y="663"/>
                  </a:cubicBezTo>
                  <a:cubicBezTo>
                    <a:pt x="13" y="659"/>
                    <a:pt x="11" y="655"/>
                    <a:pt x="11" y="648"/>
                  </a:cubicBezTo>
                  <a:cubicBezTo>
                    <a:pt x="11" y="647"/>
                    <a:pt x="11" y="646"/>
                    <a:pt x="12" y="645"/>
                  </a:cubicBezTo>
                  <a:cubicBezTo>
                    <a:pt x="6" y="644"/>
                    <a:pt x="6" y="644"/>
                    <a:pt x="6" y="644"/>
                  </a:cubicBezTo>
                  <a:cubicBezTo>
                    <a:pt x="11" y="646"/>
                    <a:pt x="11" y="646"/>
                    <a:pt x="11" y="646"/>
                  </a:cubicBezTo>
                  <a:cubicBezTo>
                    <a:pt x="15" y="633"/>
                    <a:pt x="16" y="619"/>
                    <a:pt x="16" y="610"/>
                  </a:cubicBezTo>
                  <a:cubicBezTo>
                    <a:pt x="16" y="604"/>
                    <a:pt x="15" y="600"/>
                    <a:pt x="15" y="600"/>
                  </a:cubicBezTo>
                  <a:cubicBezTo>
                    <a:pt x="10" y="600"/>
                    <a:pt x="10" y="600"/>
                    <a:pt x="10" y="600"/>
                  </a:cubicBezTo>
                  <a:cubicBezTo>
                    <a:pt x="15" y="603"/>
                    <a:pt x="15" y="603"/>
                    <a:pt x="15" y="603"/>
                  </a:cubicBezTo>
                  <a:cubicBezTo>
                    <a:pt x="17" y="599"/>
                    <a:pt x="19" y="595"/>
                    <a:pt x="23" y="592"/>
                  </a:cubicBezTo>
                  <a:cubicBezTo>
                    <a:pt x="26" y="590"/>
                    <a:pt x="30" y="587"/>
                    <a:pt x="35" y="586"/>
                  </a:cubicBezTo>
                  <a:cubicBezTo>
                    <a:pt x="34" y="580"/>
                    <a:pt x="34" y="580"/>
                    <a:pt x="34" y="580"/>
                  </a:cubicBezTo>
                  <a:cubicBezTo>
                    <a:pt x="33" y="586"/>
                    <a:pt x="33" y="586"/>
                    <a:pt x="33" y="586"/>
                  </a:cubicBezTo>
                  <a:cubicBezTo>
                    <a:pt x="68" y="590"/>
                    <a:pt x="104" y="592"/>
                    <a:pt x="139" y="592"/>
                  </a:cubicBezTo>
                  <a:cubicBezTo>
                    <a:pt x="166" y="592"/>
                    <a:pt x="193" y="591"/>
                    <a:pt x="219" y="587"/>
                  </a:cubicBezTo>
                  <a:cubicBezTo>
                    <a:pt x="234" y="586"/>
                    <a:pt x="249" y="583"/>
                    <a:pt x="264" y="580"/>
                  </a:cubicBezTo>
                  <a:cubicBezTo>
                    <a:pt x="263" y="575"/>
                    <a:pt x="263" y="575"/>
                    <a:pt x="263" y="575"/>
                  </a:cubicBezTo>
                  <a:cubicBezTo>
                    <a:pt x="264" y="580"/>
                    <a:pt x="264" y="580"/>
                    <a:pt x="264" y="580"/>
                  </a:cubicBezTo>
                  <a:cubicBezTo>
                    <a:pt x="339" y="570"/>
                    <a:pt x="395" y="537"/>
                    <a:pt x="441" y="496"/>
                  </a:cubicBezTo>
                  <a:cubicBezTo>
                    <a:pt x="488" y="455"/>
                    <a:pt x="525" y="405"/>
                    <a:pt x="561" y="359"/>
                  </a:cubicBezTo>
                  <a:cubicBezTo>
                    <a:pt x="556" y="356"/>
                    <a:pt x="556" y="356"/>
                    <a:pt x="556" y="356"/>
                  </a:cubicBezTo>
                  <a:cubicBezTo>
                    <a:pt x="561" y="359"/>
                    <a:pt x="561" y="359"/>
                    <a:pt x="561" y="359"/>
                  </a:cubicBezTo>
                  <a:cubicBezTo>
                    <a:pt x="568" y="351"/>
                    <a:pt x="574" y="343"/>
                    <a:pt x="581" y="335"/>
                  </a:cubicBezTo>
                  <a:cubicBezTo>
                    <a:pt x="600" y="310"/>
                    <a:pt x="618" y="285"/>
                    <a:pt x="635" y="261"/>
                  </a:cubicBezTo>
                  <a:cubicBezTo>
                    <a:pt x="635" y="260"/>
                    <a:pt x="635" y="260"/>
                    <a:pt x="635" y="260"/>
                  </a:cubicBezTo>
                  <a:cubicBezTo>
                    <a:pt x="635" y="260"/>
                    <a:pt x="635" y="260"/>
                    <a:pt x="635" y="260"/>
                  </a:cubicBezTo>
                  <a:cubicBezTo>
                    <a:pt x="642" y="247"/>
                    <a:pt x="648" y="234"/>
                    <a:pt x="652" y="221"/>
                  </a:cubicBezTo>
                  <a:cubicBezTo>
                    <a:pt x="658" y="204"/>
                    <a:pt x="661" y="188"/>
                    <a:pt x="661" y="171"/>
                  </a:cubicBezTo>
                  <a:cubicBezTo>
                    <a:pt x="661" y="150"/>
                    <a:pt x="655" y="128"/>
                    <a:pt x="642" y="109"/>
                  </a:cubicBezTo>
                  <a:cubicBezTo>
                    <a:pt x="638" y="112"/>
                    <a:pt x="638" y="112"/>
                    <a:pt x="638" y="112"/>
                  </a:cubicBezTo>
                  <a:cubicBezTo>
                    <a:pt x="643" y="109"/>
                    <a:pt x="643" y="109"/>
                    <a:pt x="643" y="109"/>
                  </a:cubicBezTo>
                  <a:cubicBezTo>
                    <a:pt x="640" y="104"/>
                    <a:pt x="635" y="100"/>
                    <a:pt x="630" y="97"/>
                  </a:cubicBezTo>
                  <a:cubicBezTo>
                    <a:pt x="623" y="92"/>
                    <a:pt x="615" y="89"/>
                    <a:pt x="606" y="87"/>
                  </a:cubicBezTo>
                  <a:cubicBezTo>
                    <a:pt x="597" y="85"/>
                    <a:pt x="588" y="84"/>
                    <a:pt x="580" y="84"/>
                  </a:cubicBezTo>
                  <a:cubicBezTo>
                    <a:pt x="577" y="84"/>
                    <a:pt x="574" y="86"/>
                    <a:pt x="574" y="89"/>
                  </a:cubicBezTo>
                  <a:cubicBezTo>
                    <a:pt x="574" y="93"/>
                    <a:pt x="577" y="95"/>
                    <a:pt x="580" y="95"/>
                  </a:cubicBezTo>
                  <a:cubicBezTo>
                    <a:pt x="590" y="96"/>
                    <a:pt x="601" y="97"/>
                    <a:pt x="611" y="100"/>
                  </a:cubicBezTo>
                  <a:cubicBezTo>
                    <a:pt x="616" y="102"/>
                    <a:pt x="621" y="104"/>
                    <a:pt x="624" y="106"/>
                  </a:cubicBezTo>
                  <a:cubicBezTo>
                    <a:pt x="628" y="108"/>
                    <a:pt x="631" y="111"/>
                    <a:pt x="633" y="115"/>
                  </a:cubicBezTo>
                  <a:cubicBezTo>
                    <a:pt x="633" y="115"/>
                    <a:pt x="633" y="115"/>
                    <a:pt x="633" y="115"/>
                  </a:cubicBezTo>
                  <a:cubicBezTo>
                    <a:pt x="633" y="115"/>
                    <a:pt x="633" y="115"/>
                    <a:pt x="633" y="115"/>
                  </a:cubicBezTo>
                  <a:cubicBezTo>
                    <a:pt x="645" y="133"/>
                    <a:pt x="650" y="152"/>
                    <a:pt x="650" y="171"/>
                  </a:cubicBezTo>
                  <a:cubicBezTo>
                    <a:pt x="650" y="186"/>
                    <a:pt x="647" y="202"/>
                    <a:pt x="642" y="217"/>
                  </a:cubicBezTo>
                  <a:cubicBezTo>
                    <a:pt x="637" y="230"/>
                    <a:pt x="632" y="242"/>
                    <a:pt x="625" y="255"/>
                  </a:cubicBezTo>
                  <a:cubicBezTo>
                    <a:pt x="630" y="257"/>
                    <a:pt x="630" y="257"/>
                    <a:pt x="630" y="257"/>
                  </a:cubicBezTo>
                  <a:cubicBezTo>
                    <a:pt x="626" y="254"/>
                    <a:pt x="626" y="254"/>
                    <a:pt x="626" y="254"/>
                  </a:cubicBezTo>
                  <a:cubicBezTo>
                    <a:pt x="609" y="278"/>
                    <a:pt x="591" y="303"/>
                    <a:pt x="572" y="328"/>
                  </a:cubicBezTo>
                  <a:cubicBezTo>
                    <a:pt x="565" y="336"/>
                    <a:pt x="559" y="344"/>
                    <a:pt x="552" y="352"/>
                  </a:cubicBezTo>
                  <a:cubicBezTo>
                    <a:pt x="552" y="352"/>
                    <a:pt x="552" y="352"/>
                    <a:pt x="552" y="352"/>
                  </a:cubicBezTo>
                  <a:cubicBezTo>
                    <a:pt x="552" y="352"/>
                    <a:pt x="552" y="352"/>
                    <a:pt x="552" y="352"/>
                  </a:cubicBezTo>
                  <a:cubicBezTo>
                    <a:pt x="516" y="398"/>
                    <a:pt x="479" y="447"/>
                    <a:pt x="434" y="488"/>
                  </a:cubicBezTo>
                  <a:cubicBezTo>
                    <a:pt x="389" y="528"/>
                    <a:pt x="334" y="559"/>
                    <a:pt x="262" y="569"/>
                  </a:cubicBezTo>
                  <a:cubicBezTo>
                    <a:pt x="262" y="569"/>
                    <a:pt x="262" y="569"/>
                    <a:pt x="262" y="569"/>
                  </a:cubicBezTo>
                  <a:cubicBezTo>
                    <a:pt x="262" y="569"/>
                    <a:pt x="262" y="569"/>
                    <a:pt x="262" y="569"/>
                  </a:cubicBezTo>
                  <a:cubicBezTo>
                    <a:pt x="247" y="572"/>
                    <a:pt x="233" y="574"/>
                    <a:pt x="218" y="576"/>
                  </a:cubicBezTo>
                  <a:cubicBezTo>
                    <a:pt x="192" y="579"/>
                    <a:pt x="166" y="581"/>
                    <a:pt x="139" y="581"/>
                  </a:cubicBezTo>
                  <a:cubicBezTo>
                    <a:pt x="104" y="581"/>
                    <a:pt x="69" y="578"/>
                    <a:pt x="34" y="575"/>
                  </a:cubicBezTo>
                  <a:cubicBezTo>
                    <a:pt x="33" y="575"/>
                    <a:pt x="33" y="575"/>
                    <a:pt x="33" y="575"/>
                  </a:cubicBezTo>
                  <a:cubicBezTo>
                    <a:pt x="32" y="575"/>
                    <a:pt x="32" y="575"/>
                    <a:pt x="32" y="575"/>
                  </a:cubicBezTo>
                  <a:cubicBezTo>
                    <a:pt x="26" y="577"/>
                    <a:pt x="20" y="580"/>
                    <a:pt x="16" y="584"/>
                  </a:cubicBezTo>
                  <a:cubicBezTo>
                    <a:pt x="11" y="588"/>
                    <a:pt x="7" y="592"/>
                    <a:pt x="5" y="598"/>
                  </a:cubicBezTo>
                  <a:cubicBezTo>
                    <a:pt x="4" y="599"/>
                    <a:pt x="4" y="599"/>
                    <a:pt x="4" y="599"/>
                  </a:cubicBezTo>
                  <a:cubicBezTo>
                    <a:pt x="4" y="601"/>
                    <a:pt x="4" y="601"/>
                    <a:pt x="4" y="601"/>
                  </a:cubicBezTo>
                  <a:cubicBezTo>
                    <a:pt x="4" y="601"/>
                    <a:pt x="4" y="601"/>
                    <a:pt x="4" y="601"/>
                  </a:cubicBezTo>
                  <a:cubicBezTo>
                    <a:pt x="4" y="602"/>
                    <a:pt x="4" y="605"/>
                    <a:pt x="4" y="610"/>
                  </a:cubicBezTo>
                  <a:cubicBezTo>
                    <a:pt x="4" y="619"/>
                    <a:pt x="4" y="632"/>
                    <a:pt x="0" y="643"/>
                  </a:cubicBezTo>
                  <a:cubicBezTo>
                    <a:pt x="0" y="643"/>
                    <a:pt x="0" y="643"/>
                    <a:pt x="0" y="643"/>
                  </a:cubicBezTo>
                  <a:cubicBezTo>
                    <a:pt x="0" y="644"/>
                    <a:pt x="0" y="644"/>
                    <a:pt x="0" y="644"/>
                  </a:cubicBezTo>
                  <a:cubicBezTo>
                    <a:pt x="0" y="645"/>
                    <a:pt x="0" y="647"/>
                    <a:pt x="0" y="648"/>
                  </a:cubicBezTo>
                  <a:cubicBezTo>
                    <a:pt x="0" y="654"/>
                    <a:pt x="1" y="659"/>
                    <a:pt x="3" y="663"/>
                  </a:cubicBezTo>
                  <a:cubicBezTo>
                    <a:pt x="5" y="670"/>
                    <a:pt x="10" y="675"/>
                    <a:pt x="16" y="677"/>
                  </a:cubicBezTo>
                  <a:cubicBezTo>
                    <a:pt x="22" y="680"/>
                    <a:pt x="28" y="682"/>
                    <a:pt x="36" y="682"/>
                  </a:cubicBezTo>
                  <a:cubicBezTo>
                    <a:pt x="35" y="682"/>
                    <a:pt x="35" y="682"/>
                    <a:pt x="35" y="682"/>
                  </a:cubicBezTo>
                  <a:cubicBezTo>
                    <a:pt x="36" y="682"/>
                    <a:pt x="36" y="682"/>
                    <a:pt x="36" y="682"/>
                  </a:cubicBezTo>
                  <a:cubicBezTo>
                    <a:pt x="36" y="682"/>
                    <a:pt x="37" y="682"/>
                    <a:pt x="38" y="682"/>
                  </a:cubicBezTo>
                  <a:cubicBezTo>
                    <a:pt x="47" y="682"/>
                    <a:pt x="58" y="680"/>
                    <a:pt x="69" y="678"/>
                  </a:cubicBezTo>
                  <a:cubicBezTo>
                    <a:pt x="69" y="678"/>
                    <a:pt x="69" y="678"/>
                    <a:pt x="69" y="678"/>
                  </a:cubicBezTo>
                  <a:cubicBezTo>
                    <a:pt x="69" y="678"/>
                    <a:pt x="69" y="678"/>
                    <a:pt x="69" y="678"/>
                  </a:cubicBezTo>
                  <a:cubicBezTo>
                    <a:pt x="77" y="676"/>
                    <a:pt x="86" y="674"/>
                    <a:pt x="95" y="672"/>
                  </a:cubicBezTo>
                  <a:cubicBezTo>
                    <a:pt x="93" y="666"/>
                    <a:pt x="93" y="666"/>
                    <a:pt x="93" y="666"/>
                  </a:cubicBezTo>
                  <a:cubicBezTo>
                    <a:pt x="92" y="672"/>
                    <a:pt x="92" y="672"/>
                    <a:pt x="92" y="672"/>
                  </a:cubicBezTo>
                  <a:cubicBezTo>
                    <a:pt x="122" y="678"/>
                    <a:pt x="153" y="681"/>
                    <a:pt x="183" y="681"/>
                  </a:cubicBezTo>
                  <a:cubicBezTo>
                    <a:pt x="247" y="681"/>
                    <a:pt x="309" y="667"/>
                    <a:pt x="364" y="642"/>
                  </a:cubicBezTo>
                  <a:cubicBezTo>
                    <a:pt x="377" y="636"/>
                    <a:pt x="390" y="629"/>
                    <a:pt x="402" y="622"/>
                  </a:cubicBezTo>
                  <a:cubicBezTo>
                    <a:pt x="402" y="622"/>
                    <a:pt x="402" y="622"/>
                    <a:pt x="402" y="622"/>
                  </a:cubicBezTo>
                  <a:cubicBezTo>
                    <a:pt x="402" y="622"/>
                    <a:pt x="402" y="622"/>
                    <a:pt x="402" y="622"/>
                  </a:cubicBezTo>
                  <a:cubicBezTo>
                    <a:pt x="482" y="570"/>
                    <a:pt x="536" y="495"/>
                    <a:pt x="586" y="423"/>
                  </a:cubicBezTo>
                  <a:cubicBezTo>
                    <a:pt x="586" y="423"/>
                    <a:pt x="586" y="423"/>
                    <a:pt x="586" y="423"/>
                  </a:cubicBezTo>
                  <a:cubicBezTo>
                    <a:pt x="586" y="423"/>
                    <a:pt x="586" y="423"/>
                    <a:pt x="586" y="423"/>
                  </a:cubicBezTo>
                  <a:cubicBezTo>
                    <a:pt x="591" y="416"/>
                    <a:pt x="595" y="409"/>
                    <a:pt x="600" y="403"/>
                  </a:cubicBezTo>
                  <a:cubicBezTo>
                    <a:pt x="608" y="389"/>
                    <a:pt x="616" y="376"/>
                    <a:pt x="624" y="362"/>
                  </a:cubicBezTo>
                  <a:cubicBezTo>
                    <a:pt x="619" y="359"/>
                    <a:pt x="619" y="359"/>
                    <a:pt x="619" y="359"/>
                  </a:cubicBezTo>
                  <a:cubicBezTo>
                    <a:pt x="624" y="362"/>
                    <a:pt x="624" y="362"/>
                    <a:pt x="624" y="362"/>
                  </a:cubicBezTo>
                  <a:cubicBezTo>
                    <a:pt x="631" y="348"/>
                    <a:pt x="639" y="335"/>
                    <a:pt x="646" y="321"/>
                  </a:cubicBezTo>
                  <a:cubicBezTo>
                    <a:pt x="660" y="294"/>
                    <a:pt x="673" y="266"/>
                    <a:pt x="685" y="240"/>
                  </a:cubicBezTo>
                  <a:cubicBezTo>
                    <a:pt x="685" y="240"/>
                    <a:pt x="685" y="240"/>
                    <a:pt x="685" y="240"/>
                  </a:cubicBezTo>
                  <a:cubicBezTo>
                    <a:pt x="685" y="239"/>
                    <a:pt x="685" y="239"/>
                    <a:pt x="685" y="239"/>
                  </a:cubicBezTo>
                  <a:cubicBezTo>
                    <a:pt x="689" y="228"/>
                    <a:pt x="693" y="216"/>
                    <a:pt x="696" y="204"/>
                  </a:cubicBezTo>
                  <a:cubicBezTo>
                    <a:pt x="703" y="180"/>
                    <a:pt x="707" y="156"/>
                    <a:pt x="709" y="133"/>
                  </a:cubicBezTo>
                  <a:cubicBezTo>
                    <a:pt x="709" y="133"/>
                    <a:pt x="709" y="133"/>
                    <a:pt x="709" y="133"/>
                  </a:cubicBezTo>
                  <a:cubicBezTo>
                    <a:pt x="709" y="133"/>
                    <a:pt x="709" y="133"/>
                    <a:pt x="709" y="133"/>
                  </a:cubicBezTo>
                  <a:cubicBezTo>
                    <a:pt x="709" y="129"/>
                    <a:pt x="709" y="125"/>
                    <a:pt x="709" y="121"/>
                  </a:cubicBezTo>
                  <a:cubicBezTo>
                    <a:pt x="709" y="113"/>
                    <a:pt x="709" y="105"/>
                    <a:pt x="708" y="97"/>
                  </a:cubicBezTo>
                  <a:cubicBezTo>
                    <a:pt x="705" y="74"/>
                    <a:pt x="697" y="53"/>
                    <a:pt x="684" y="37"/>
                  </a:cubicBezTo>
                  <a:cubicBezTo>
                    <a:pt x="670" y="20"/>
                    <a:pt x="650" y="7"/>
                    <a:pt x="624" y="1"/>
                  </a:cubicBezTo>
                  <a:cubicBezTo>
                    <a:pt x="621" y="0"/>
                    <a:pt x="618" y="2"/>
                    <a:pt x="617" y="5"/>
                  </a:cubicBezTo>
                  <a:cubicBezTo>
                    <a:pt x="616" y="8"/>
                    <a:pt x="618" y="11"/>
                    <a:pt x="621" y="12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9" name="Freeform 52">
              <a:extLst>
                <a:ext uri="{FF2B5EF4-FFF2-40B4-BE49-F238E27FC236}">
                  <a16:creationId xmlns:a16="http://schemas.microsoft.com/office/drawing/2014/main" id="{4F9E6D92-ABD1-4BDF-968C-485E6BC7B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607"/>
              <a:ext cx="28" cy="91"/>
            </a:xfrm>
            <a:custGeom>
              <a:avLst/>
              <a:gdLst>
                <a:gd name="T0" fmla="*/ 26 w 27"/>
                <a:gd name="T1" fmla="*/ 92 h 89"/>
                <a:gd name="T2" fmla="*/ 30 w 27"/>
                <a:gd name="T3" fmla="*/ 73 h 89"/>
                <a:gd name="T4" fmla="*/ 28 w 27"/>
                <a:gd name="T5" fmla="*/ 43 h 89"/>
                <a:gd name="T6" fmla="*/ 28 w 27"/>
                <a:gd name="T7" fmla="*/ 43 h 89"/>
                <a:gd name="T8" fmla="*/ 27 w 27"/>
                <a:gd name="T9" fmla="*/ 43 h 89"/>
                <a:gd name="T10" fmla="*/ 7 w 27"/>
                <a:gd name="T11" fmla="*/ 2 h 89"/>
                <a:gd name="T12" fmla="*/ 2 w 27"/>
                <a:gd name="T13" fmla="*/ 1 h 89"/>
                <a:gd name="T14" fmla="*/ 2 w 27"/>
                <a:gd name="T15" fmla="*/ 7 h 89"/>
                <a:gd name="T16" fmla="*/ 20 w 27"/>
                <a:gd name="T17" fmla="*/ 44 h 89"/>
                <a:gd name="T18" fmla="*/ 24 w 27"/>
                <a:gd name="T19" fmla="*/ 43 h 89"/>
                <a:gd name="T20" fmla="*/ 20 w 27"/>
                <a:gd name="T21" fmla="*/ 43 h 89"/>
                <a:gd name="T22" fmla="*/ 22 w 27"/>
                <a:gd name="T23" fmla="*/ 73 h 89"/>
                <a:gd name="T24" fmla="*/ 19 w 27"/>
                <a:gd name="T25" fmla="*/ 90 h 89"/>
                <a:gd name="T26" fmla="*/ 21 w 27"/>
                <a:gd name="T27" fmla="*/ 94 h 89"/>
                <a:gd name="T28" fmla="*/ 26 w 27"/>
                <a:gd name="T29" fmla="*/ 92 h 8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" h="89">
                  <a:moveTo>
                    <a:pt x="23" y="86"/>
                  </a:moveTo>
                  <a:cubicBezTo>
                    <a:pt x="26" y="79"/>
                    <a:pt x="27" y="73"/>
                    <a:pt x="27" y="67"/>
                  </a:cubicBezTo>
                  <a:cubicBezTo>
                    <a:pt x="27" y="57"/>
                    <a:pt x="24" y="49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2" y="25"/>
                    <a:pt x="17" y="12"/>
                    <a:pt x="7" y="2"/>
                  </a:cubicBezTo>
                  <a:cubicBezTo>
                    <a:pt x="6" y="0"/>
                    <a:pt x="4" y="0"/>
                    <a:pt x="2" y="1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10" y="15"/>
                    <a:pt x="15" y="27"/>
                    <a:pt x="17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50"/>
                    <a:pt x="19" y="59"/>
                    <a:pt x="19" y="67"/>
                  </a:cubicBezTo>
                  <a:cubicBezTo>
                    <a:pt x="19" y="72"/>
                    <a:pt x="18" y="77"/>
                    <a:pt x="16" y="84"/>
                  </a:cubicBezTo>
                  <a:cubicBezTo>
                    <a:pt x="15" y="85"/>
                    <a:pt x="16" y="88"/>
                    <a:pt x="18" y="88"/>
                  </a:cubicBezTo>
                  <a:cubicBezTo>
                    <a:pt x="20" y="89"/>
                    <a:pt x="22" y="88"/>
                    <a:pt x="23" y="8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0" name="Freeform 53">
              <a:extLst>
                <a:ext uri="{FF2B5EF4-FFF2-40B4-BE49-F238E27FC236}">
                  <a16:creationId xmlns:a16="http://schemas.microsoft.com/office/drawing/2014/main" id="{1EFFA2C1-895F-4D97-AA34-F3167847D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321"/>
              <a:ext cx="709" cy="785"/>
            </a:xfrm>
            <a:custGeom>
              <a:avLst/>
              <a:gdLst>
                <a:gd name="T0" fmla="*/ 598 w 695"/>
                <a:gd name="T1" fmla="*/ 88 h 769"/>
                <a:gd name="T2" fmla="*/ 632 w 695"/>
                <a:gd name="T3" fmla="*/ 91 h 769"/>
                <a:gd name="T4" fmla="*/ 690 w 695"/>
                <a:gd name="T5" fmla="*/ 149 h 769"/>
                <a:gd name="T6" fmla="*/ 694 w 695"/>
                <a:gd name="T7" fmla="*/ 181 h 769"/>
                <a:gd name="T8" fmla="*/ 654 w 695"/>
                <a:gd name="T9" fmla="*/ 299 h 769"/>
                <a:gd name="T10" fmla="*/ 630 w 695"/>
                <a:gd name="T11" fmla="*/ 339 h 769"/>
                <a:gd name="T12" fmla="*/ 608 w 695"/>
                <a:gd name="T13" fmla="*/ 370 h 769"/>
                <a:gd name="T14" fmla="*/ 584 w 695"/>
                <a:gd name="T15" fmla="*/ 403 h 769"/>
                <a:gd name="T16" fmla="*/ 500 w 695"/>
                <a:gd name="T17" fmla="*/ 500 h 769"/>
                <a:gd name="T18" fmla="*/ 476 w 695"/>
                <a:gd name="T19" fmla="*/ 522 h 769"/>
                <a:gd name="T20" fmla="*/ 199 w 695"/>
                <a:gd name="T21" fmla="*/ 695 h 769"/>
                <a:gd name="T22" fmla="*/ 170 w 695"/>
                <a:gd name="T23" fmla="*/ 701 h 769"/>
                <a:gd name="T24" fmla="*/ 145 w 695"/>
                <a:gd name="T25" fmla="*/ 708 h 769"/>
                <a:gd name="T26" fmla="*/ 102 w 695"/>
                <a:gd name="T27" fmla="*/ 718 h 769"/>
                <a:gd name="T28" fmla="*/ 58 w 695"/>
                <a:gd name="T29" fmla="*/ 725 h 769"/>
                <a:gd name="T30" fmla="*/ 39 w 695"/>
                <a:gd name="T31" fmla="*/ 818 h 769"/>
                <a:gd name="T32" fmla="*/ 82 w 695"/>
                <a:gd name="T33" fmla="*/ 804 h 769"/>
                <a:gd name="T34" fmla="*/ 166 w 695"/>
                <a:gd name="T35" fmla="*/ 788 h 769"/>
                <a:gd name="T36" fmla="*/ 210 w 695"/>
                <a:gd name="T37" fmla="*/ 778 h 769"/>
                <a:gd name="T38" fmla="*/ 553 w 695"/>
                <a:gd name="T39" fmla="*/ 551 h 769"/>
                <a:gd name="T40" fmla="*/ 570 w 695"/>
                <a:gd name="T41" fmla="*/ 532 h 769"/>
                <a:gd name="T42" fmla="*/ 589 w 695"/>
                <a:gd name="T43" fmla="*/ 506 h 769"/>
                <a:gd name="T44" fmla="*/ 688 w 695"/>
                <a:gd name="T45" fmla="*/ 317 h 769"/>
                <a:gd name="T46" fmla="*/ 703 w 695"/>
                <a:gd name="T47" fmla="*/ 280 h 769"/>
                <a:gd name="T48" fmla="*/ 736 w 695"/>
                <a:gd name="T49" fmla="*/ 165 h 769"/>
                <a:gd name="T50" fmla="*/ 737 w 695"/>
                <a:gd name="T51" fmla="*/ 122 h 769"/>
                <a:gd name="T52" fmla="*/ 655 w 695"/>
                <a:gd name="T53" fmla="*/ 6 h 769"/>
                <a:gd name="T54" fmla="*/ 617 w 695"/>
                <a:gd name="T55" fmla="*/ 0 h 76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95" h="769">
                  <a:moveTo>
                    <a:pt x="563" y="82"/>
                  </a:moveTo>
                  <a:cubicBezTo>
                    <a:pt x="576" y="81"/>
                    <a:pt x="587" y="82"/>
                    <a:pt x="596" y="85"/>
                  </a:cubicBezTo>
                  <a:cubicBezTo>
                    <a:pt x="625" y="93"/>
                    <a:pt x="643" y="113"/>
                    <a:pt x="650" y="140"/>
                  </a:cubicBezTo>
                  <a:cubicBezTo>
                    <a:pt x="653" y="149"/>
                    <a:pt x="654" y="159"/>
                    <a:pt x="654" y="169"/>
                  </a:cubicBezTo>
                  <a:cubicBezTo>
                    <a:pt x="650" y="206"/>
                    <a:pt x="636" y="243"/>
                    <a:pt x="616" y="281"/>
                  </a:cubicBezTo>
                  <a:cubicBezTo>
                    <a:pt x="609" y="293"/>
                    <a:pt x="602" y="305"/>
                    <a:pt x="594" y="318"/>
                  </a:cubicBezTo>
                  <a:cubicBezTo>
                    <a:pt x="587" y="328"/>
                    <a:pt x="580" y="338"/>
                    <a:pt x="572" y="348"/>
                  </a:cubicBezTo>
                  <a:cubicBezTo>
                    <a:pt x="565" y="358"/>
                    <a:pt x="558" y="369"/>
                    <a:pt x="550" y="379"/>
                  </a:cubicBezTo>
                  <a:cubicBezTo>
                    <a:pt x="526" y="410"/>
                    <a:pt x="500" y="441"/>
                    <a:pt x="471" y="470"/>
                  </a:cubicBezTo>
                  <a:cubicBezTo>
                    <a:pt x="464" y="477"/>
                    <a:pt x="457" y="484"/>
                    <a:pt x="449" y="491"/>
                  </a:cubicBezTo>
                  <a:cubicBezTo>
                    <a:pt x="383" y="561"/>
                    <a:pt x="304" y="636"/>
                    <a:pt x="187" y="653"/>
                  </a:cubicBezTo>
                  <a:cubicBezTo>
                    <a:pt x="178" y="655"/>
                    <a:pt x="170" y="657"/>
                    <a:pt x="161" y="659"/>
                  </a:cubicBezTo>
                  <a:cubicBezTo>
                    <a:pt x="153" y="662"/>
                    <a:pt x="144" y="664"/>
                    <a:pt x="136" y="666"/>
                  </a:cubicBezTo>
                  <a:cubicBezTo>
                    <a:pt x="123" y="669"/>
                    <a:pt x="109" y="672"/>
                    <a:pt x="96" y="675"/>
                  </a:cubicBezTo>
                  <a:cubicBezTo>
                    <a:pt x="83" y="677"/>
                    <a:pt x="69" y="680"/>
                    <a:pt x="55" y="682"/>
                  </a:cubicBezTo>
                  <a:cubicBezTo>
                    <a:pt x="0" y="694"/>
                    <a:pt x="23" y="739"/>
                    <a:pt x="36" y="769"/>
                  </a:cubicBezTo>
                  <a:cubicBezTo>
                    <a:pt x="49" y="765"/>
                    <a:pt x="62" y="760"/>
                    <a:pt x="76" y="756"/>
                  </a:cubicBezTo>
                  <a:cubicBezTo>
                    <a:pt x="103" y="752"/>
                    <a:pt x="130" y="747"/>
                    <a:pt x="157" y="741"/>
                  </a:cubicBezTo>
                  <a:cubicBezTo>
                    <a:pt x="171" y="738"/>
                    <a:pt x="184" y="735"/>
                    <a:pt x="198" y="731"/>
                  </a:cubicBezTo>
                  <a:cubicBezTo>
                    <a:pt x="348" y="711"/>
                    <a:pt x="456" y="626"/>
                    <a:pt x="521" y="518"/>
                  </a:cubicBezTo>
                  <a:cubicBezTo>
                    <a:pt x="527" y="512"/>
                    <a:pt x="532" y="506"/>
                    <a:pt x="537" y="500"/>
                  </a:cubicBezTo>
                  <a:cubicBezTo>
                    <a:pt x="543" y="492"/>
                    <a:pt x="549" y="484"/>
                    <a:pt x="555" y="476"/>
                  </a:cubicBezTo>
                  <a:cubicBezTo>
                    <a:pt x="596" y="418"/>
                    <a:pt x="627" y="357"/>
                    <a:pt x="648" y="299"/>
                  </a:cubicBezTo>
                  <a:cubicBezTo>
                    <a:pt x="653" y="287"/>
                    <a:pt x="658" y="275"/>
                    <a:pt x="662" y="263"/>
                  </a:cubicBezTo>
                  <a:cubicBezTo>
                    <a:pt x="674" y="227"/>
                    <a:pt x="685" y="191"/>
                    <a:pt x="693" y="156"/>
                  </a:cubicBezTo>
                  <a:cubicBezTo>
                    <a:pt x="695" y="142"/>
                    <a:pt x="695" y="129"/>
                    <a:pt x="694" y="116"/>
                  </a:cubicBezTo>
                  <a:cubicBezTo>
                    <a:pt x="691" y="65"/>
                    <a:pt x="669" y="24"/>
                    <a:pt x="617" y="6"/>
                  </a:cubicBezTo>
                  <a:cubicBezTo>
                    <a:pt x="606" y="2"/>
                    <a:pt x="594" y="0"/>
                    <a:pt x="581" y="0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1" name="Freeform 54">
              <a:extLst>
                <a:ext uri="{FF2B5EF4-FFF2-40B4-BE49-F238E27FC236}">
                  <a16:creationId xmlns:a16="http://schemas.microsoft.com/office/drawing/2014/main" id="{8744A61B-B25A-4D54-8352-0F059A0817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9" y="1382"/>
              <a:ext cx="691" cy="711"/>
            </a:xfrm>
            <a:custGeom>
              <a:avLst/>
              <a:gdLst>
                <a:gd name="T0" fmla="*/ 8 w 677"/>
                <a:gd name="T1" fmla="*/ 682 h 697"/>
                <a:gd name="T2" fmla="*/ 21 w 677"/>
                <a:gd name="T3" fmla="*/ 740 h 697"/>
                <a:gd name="T4" fmla="*/ 65 w 677"/>
                <a:gd name="T5" fmla="*/ 737 h 697"/>
                <a:gd name="T6" fmla="*/ 157 w 677"/>
                <a:gd name="T7" fmla="*/ 727 h 697"/>
                <a:gd name="T8" fmla="*/ 202 w 677"/>
                <a:gd name="T9" fmla="*/ 718 h 697"/>
                <a:gd name="T10" fmla="*/ 536 w 677"/>
                <a:gd name="T11" fmla="*/ 487 h 697"/>
                <a:gd name="T12" fmla="*/ 553 w 677"/>
                <a:gd name="T13" fmla="*/ 468 h 697"/>
                <a:gd name="T14" fmla="*/ 572 w 677"/>
                <a:gd name="T15" fmla="*/ 442 h 697"/>
                <a:gd name="T16" fmla="*/ 672 w 677"/>
                <a:gd name="T17" fmla="*/ 255 h 697"/>
                <a:gd name="T18" fmla="*/ 687 w 677"/>
                <a:gd name="T19" fmla="*/ 216 h 697"/>
                <a:gd name="T20" fmla="*/ 719 w 677"/>
                <a:gd name="T21" fmla="*/ 101 h 697"/>
                <a:gd name="T22" fmla="*/ 720 w 677"/>
                <a:gd name="T23" fmla="*/ 65 h 697"/>
                <a:gd name="T24" fmla="*/ 717 w 677"/>
                <a:gd name="T25" fmla="*/ 33 h 697"/>
                <a:gd name="T26" fmla="*/ 717 w 677"/>
                <a:gd name="T27" fmla="*/ 66 h 697"/>
                <a:gd name="T28" fmla="*/ 713 w 677"/>
                <a:gd name="T29" fmla="*/ 103 h 697"/>
                <a:gd name="T30" fmla="*/ 682 w 677"/>
                <a:gd name="T31" fmla="*/ 210 h 697"/>
                <a:gd name="T32" fmla="*/ 667 w 677"/>
                <a:gd name="T33" fmla="*/ 247 h 697"/>
                <a:gd name="T34" fmla="*/ 591 w 677"/>
                <a:gd name="T35" fmla="*/ 384 h 697"/>
                <a:gd name="T36" fmla="*/ 567 w 677"/>
                <a:gd name="T37" fmla="*/ 418 h 697"/>
                <a:gd name="T38" fmla="*/ 547 w 677"/>
                <a:gd name="T39" fmla="*/ 446 h 697"/>
                <a:gd name="T40" fmla="*/ 525 w 677"/>
                <a:gd name="T41" fmla="*/ 472 h 697"/>
                <a:gd name="T42" fmla="*/ 193 w 677"/>
                <a:gd name="T43" fmla="*/ 678 h 697"/>
                <a:gd name="T44" fmla="*/ 151 w 677"/>
                <a:gd name="T45" fmla="*/ 693 h 697"/>
                <a:gd name="T46" fmla="*/ 67 w 677"/>
                <a:gd name="T47" fmla="*/ 720 h 697"/>
                <a:gd name="T48" fmla="*/ 36 w 677"/>
                <a:gd name="T49" fmla="*/ 722 h 697"/>
                <a:gd name="T50" fmla="*/ 8 w 677"/>
                <a:gd name="T51" fmla="*/ 683 h 697"/>
                <a:gd name="T52" fmla="*/ 8 w 677"/>
                <a:gd name="T53" fmla="*/ 682 h 697"/>
                <a:gd name="T54" fmla="*/ 589 w 677"/>
                <a:gd name="T55" fmla="*/ 23 h 697"/>
                <a:gd name="T56" fmla="*/ 688 w 677"/>
                <a:gd name="T57" fmla="*/ 82 h 697"/>
                <a:gd name="T58" fmla="*/ 596 w 677"/>
                <a:gd name="T59" fmla="*/ 0 h 69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77" h="697">
                  <a:moveTo>
                    <a:pt x="8" y="643"/>
                  </a:moveTo>
                  <a:cubicBezTo>
                    <a:pt x="12" y="664"/>
                    <a:pt x="0" y="697"/>
                    <a:pt x="21" y="697"/>
                  </a:cubicBezTo>
                  <a:cubicBezTo>
                    <a:pt x="34" y="696"/>
                    <a:pt x="48" y="695"/>
                    <a:pt x="62" y="694"/>
                  </a:cubicBezTo>
                  <a:cubicBezTo>
                    <a:pt x="91" y="693"/>
                    <a:pt x="120" y="690"/>
                    <a:pt x="148" y="685"/>
                  </a:cubicBezTo>
                  <a:cubicBezTo>
                    <a:pt x="162" y="683"/>
                    <a:pt x="176" y="680"/>
                    <a:pt x="190" y="676"/>
                  </a:cubicBezTo>
                  <a:cubicBezTo>
                    <a:pt x="338" y="659"/>
                    <a:pt x="445" y="563"/>
                    <a:pt x="504" y="459"/>
                  </a:cubicBezTo>
                  <a:cubicBezTo>
                    <a:pt x="509" y="453"/>
                    <a:pt x="514" y="447"/>
                    <a:pt x="520" y="441"/>
                  </a:cubicBezTo>
                  <a:cubicBezTo>
                    <a:pt x="526" y="432"/>
                    <a:pt x="532" y="424"/>
                    <a:pt x="538" y="416"/>
                  </a:cubicBezTo>
                  <a:cubicBezTo>
                    <a:pt x="578" y="359"/>
                    <a:pt x="609" y="297"/>
                    <a:pt x="632" y="240"/>
                  </a:cubicBezTo>
                  <a:cubicBezTo>
                    <a:pt x="637" y="228"/>
                    <a:pt x="642" y="216"/>
                    <a:pt x="646" y="204"/>
                  </a:cubicBezTo>
                  <a:cubicBezTo>
                    <a:pt x="659" y="168"/>
                    <a:pt x="669" y="131"/>
                    <a:pt x="676" y="95"/>
                  </a:cubicBezTo>
                  <a:cubicBezTo>
                    <a:pt x="677" y="84"/>
                    <a:pt x="677" y="73"/>
                    <a:pt x="677" y="62"/>
                  </a:cubicBezTo>
                  <a:cubicBezTo>
                    <a:pt x="676" y="51"/>
                    <a:pt x="675" y="40"/>
                    <a:pt x="674" y="30"/>
                  </a:cubicBezTo>
                  <a:cubicBezTo>
                    <a:pt x="674" y="41"/>
                    <a:pt x="674" y="52"/>
                    <a:pt x="674" y="63"/>
                  </a:cubicBezTo>
                  <a:cubicBezTo>
                    <a:pt x="673" y="74"/>
                    <a:pt x="672" y="86"/>
                    <a:pt x="671" y="97"/>
                  </a:cubicBezTo>
                  <a:cubicBezTo>
                    <a:pt x="666" y="131"/>
                    <a:pt x="655" y="164"/>
                    <a:pt x="641" y="198"/>
                  </a:cubicBezTo>
                  <a:cubicBezTo>
                    <a:pt x="637" y="209"/>
                    <a:pt x="632" y="220"/>
                    <a:pt x="627" y="232"/>
                  </a:cubicBezTo>
                  <a:cubicBezTo>
                    <a:pt x="607" y="275"/>
                    <a:pt x="583" y="319"/>
                    <a:pt x="556" y="362"/>
                  </a:cubicBezTo>
                  <a:cubicBezTo>
                    <a:pt x="549" y="373"/>
                    <a:pt x="542" y="383"/>
                    <a:pt x="534" y="394"/>
                  </a:cubicBezTo>
                  <a:cubicBezTo>
                    <a:pt x="527" y="402"/>
                    <a:pt x="521" y="411"/>
                    <a:pt x="514" y="420"/>
                  </a:cubicBezTo>
                  <a:cubicBezTo>
                    <a:pt x="507" y="428"/>
                    <a:pt x="501" y="437"/>
                    <a:pt x="494" y="445"/>
                  </a:cubicBezTo>
                  <a:cubicBezTo>
                    <a:pt x="437" y="550"/>
                    <a:pt x="320" y="616"/>
                    <a:pt x="181" y="639"/>
                  </a:cubicBezTo>
                  <a:cubicBezTo>
                    <a:pt x="168" y="644"/>
                    <a:pt x="155" y="648"/>
                    <a:pt x="142" y="653"/>
                  </a:cubicBezTo>
                  <a:cubicBezTo>
                    <a:pt x="116" y="661"/>
                    <a:pt x="90" y="670"/>
                    <a:pt x="64" y="678"/>
                  </a:cubicBezTo>
                  <a:cubicBezTo>
                    <a:pt x="53" y="680"/>
                    <a:pt x="42" y="681"/>
                    <a:pt x="33" y="680"/>
                  </a:cubicBezTo>
                  <a:cubicBezTo>
                    <a:pt x="15" y="679"/>
                    <a:pt x="4" y="669"/>
                    <a:pt x="8" y="644"/>
                  </a:cubicBezTo>
                  <a:lnTo>
                    <a:pt x="8" y="643"/>
                  </a:lnTo>
                  <a:close/>
                  <a:moveTo>
                    <a:pt x="554" y="23"/>
                  </a:moveTo>
                  <a:cubicBezTo>
                    <a:pt x="595" y="25"/>
                    <a:pt x="627" y="48"/>
                    <a:pt x="647" y="76"/>
                  </a:cubicBezTo>
                  <a:cubicBezTo>
                    <a:pt x="648" y="29"/>
                    <a:pt x="606" y="6"/>
                    <a:pt x="560" y="0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2" name="Freeform 55">
              <a:extLst>
                <a:ext uri="{FF2B5EF4-FFF2-40B4-BE49-F238E27FC236}">
                  <a16:creationId xmlns:a16="http://schemas.microsoft.com/office/drawing/2014/main" id="{884353BF-3EBB-49F0-A7AC-0B95FC430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1316"/>
              <a:ext cx="698" cy="797"/>
            </a:xfrm>
            <a:custGeom>
              <a:avLst/>
              <a:gdLst>
                <a:gd name="T0" fmla="*/ 619 w 684"/>
                <a:gd name="T1" fmla="*/ 101 h 781"/>
                <a:gd name="T2" fmla="*/ 675 w 684"/>
                <a:gd name="T3" fmla="*/ 179 h 781"/>
                <a:gd name="T4" fmla="*/ 638 w 684"/>
                <a:gd name="T5" fmla="*/ 298 h 781"/>
                <a:gd name="T6" fmla="*/ 614 w 684"/>
                <a:gd name="T7" fmla="*/ 337 h 781"/>
                <a:gd name="T8" fmla="*/ 566 w 684"/>
                <a:gd name="T9" fmla="*/ 402 h 781"/>
                <a:gd name="T10" fmla="*/ 459 w 684"/>
                <a:gd name="T11" fmla="*/ 522 h 781"/>
                <a:gd name="T12" fmla="*/ 184 w 684"/>
                <a:gd name="T13" fmla="*/ 693 h 781"/>
                <a:gd name="T14" fmla="*/ 127 w 684"/>
                <a:gd name="T15" fmla="*/ 708 h 781"/>
                <a:gd name="T16" fmla="*/ 87 w 684"/>
                <a:gd name="T17" fmla="*/ 716 h 781"/>
                <a:gd name="T18" fmla="*/ 43 w 684"/>
                <a:gd name="T19" fmla="*/ 725 h 781"/>
                <a:gd name="T20" fmla="*/ 0 w 684"/>
                <a:gd name="T21" fmla="*/ 768 h 781"/>
                <a:gd name="T22" fmla="*/ 19 w 684"/>
                <a:gd name="T23" fmla="*/ 830 h 781"/>
                <a:gd name="T24" fmla="*/ 65 w 684"/>
                <a:gd name="T25" fmla="*/ 809 h 781"/>
                <a:gd name="T26" fmla="*/ 197 w 684"/>
                <a:gd name="T27" fmla="*/ 784 h 781"/>
                <a:gd name="T28" fmla="*/ 404 w 684"/>
                <a:gd name="T29" fmla="*/ 710 h 781"/>
                <a:gd name="T30" fmla="*/ 541 w 684"/>
                <a:gd name="T31" fmla="*/ 561 h 781"/>
                <a:gd name="T32" fmla="*/ 556 w 684"/>
                <a:gd name="T33" fmla="*/ 543 h 781"/>
                <a:gd name="T34" fmla="*/ 677 w 684"/>
                <a:gd name="T35" fmla="*/ 330 h 781"/>
                <a:gd name="T36" fmla="*/ 725 w 684"/>
                <a:gd name="T37" fmla="*/ 177 h 781"/>
                <a:gd name="T38" fmla="*/ 726 w 684"/>
                <a:gd name="T39" fmla="*/ 136 h 781"/>
                <a:gd name="T40" fmla="*/ 646 w 684"/>
                <a:gd name="T41" fmla="*/ 8 h 781"/>
                <a:gd name="T42" fmla="*/ 602 w 684"/>
                <a:gd name="T43" fmla="*/ 5 h 781"/>
                <a:gd name="T44" fmla="*/ 643 w 684"/>
                <a:gd name="T45" fmla="*/ 13 h 781"/>
                <a:gd name="T46" fmla="*/ 714 w 684"/>
                <a:gd name="T47" fmla="*/ 137 h 781"/>
                <a:gd name="T48" fmla="*/ 719 w 684"/>
                <a:gd name="T49" fmla="*/ 176 h 781"/>
                <a:gd name="T50" fmla="*/ 665 w 684"/>
                <a:gd name="T51" fmla="*/ 326 h 781"/>
                <a:gd name="T52" fmla="*/ 565 w 684"/>
                <a:gd name="T53" fmla="*/ 510 h 781"/>
                <a:gd name="T54" fmla="*/ 548 w 684"/>
                <a:gd name="T55" fmla="*/ 535 h 781"/>
                <a:gd name="T56" fmla="*/ 531 w 684"/>
                <a:gd name="T57" fmla="*/ 555 h 781"/>
                <a:gd name="T58" fmla="*/ 195 w 684"/>
                <a:gd name="T59" fmla="*/ 773 h 781"/>
                <a:gd name="T60" fmla="*/ 63 w 684"/>
                <a:gd name="T61" fmla="*/ 803 h 781"/>
                <a:gd name="T62" fmla="*/ 20 w 684"/>
                <a:gd name="T63" fmla="*/ 817 h 781"/>
                <a:gd name="T64" fmla="*/ 17 w 684"/>
                <a:gd name="T65" fmla="*/ 794 h 781"/>
                <a:gd name="T66" fmla="*/ 22 w 684"/>
                <a:gd name="T67" fmla="*/ 745 h 781"/>
                <a:gd name="T68" fmla="*/ 45 w 684"/>
                <a:gd name="T69" fmla="*/ 736 h 781"/>
                <a:gd name="T70" fmla="*/ 132 w 684"/>
                <a:gd name="T71" fmla="*/ 719 h 781"/>
                <a:gd name="T72" fmla="*/ 186 w 684"/>
                <a:gd name="T73" fmla="*/ 705 h 781"/>
                <a:gd name="T74" fmla="*/ 346 w 684"/>
                <a:gd name="T75" fmla="*/ 640 h 781"/>
                <a:gd name="T76" fmla="*/ 576 w 684"/>
                <a:gd name="T77" fmla="*/ 409 h 781"/>
                <a:gd name="T78" fmla="*/ 601 w 684"/>
                <a:gd name="T79" fmla="*/ 376 h 781"/>
                <a:gd name="T80" fmla="*/ 625 w 684"/>
                <a:gd name="T81" fmla="*/ 345 h 781"/>
                <a:gd name="T82" fmla="*/ 686 w 684"/>
                <a:gd name="T83" fmla="*/ 179 h 781"/>
                <a:gd name="T84" fmla="*/ 661 w 684"/>
                <a:gd name="T85" fmla="*/ 111 h 781"/>
                <a:gd name="T86" fmla="*/ 588 w 684"/>
                <a:gd name="T87" fmla="*/ 87 h 7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84" h="781">
                  <a:moveTo>
                    <a:pt x="553" y="93"/>
                  </a:moveTo>
                  <a:cubicBezTo>
                    <a:pt x="555" y="93"/>
                    <a:pt x="557" y="93"/>
                    <a:pt x="559" y="93"/>
                  </a:cubicBezTo>
                  <a:cubicBezTo>
                    <a:pt x="568" y="93"/>
                    <a:pt x="576" y="94"/>
                    <a:pt x="583" y="95"/>
                  </a:cubicBezTo>
                  <a:cubicBezTo>
                    <a:pt x="596" y="99"/>
                    <a:pt x="606" y="105"/>
                    <a:pt x="614" y="113"/>
                  </a:cubicBezTo>
                  <a:cubicBezTo>
                    <a:pt x="621" y="121"/>
                    <a:pt x="627" y="131"/>
                    <a:pt x="630" y="143"/>
                  </a:cubicBezTo>
                  <a:cubicBezTo>
                    <a:pt x="633" y="151"/>
                    <a:pt x="634" y="159"/>
                    <a:pt x="635" y="168"/>
                  </a:cubicBezTo>
                  <a:cubicBezTo>
                    <a:pt x="640" y="168"/>
                    <a:pt x="640" y="168"/>
                    <a:pt x="640" y="168"/>
                  </a:cubicBezTo>
                  <a:cubicBezTo>
                    <a:pt x="635" y="168"/>
                    <a:pt x="635" y="168"/>
                    <a:pt x="635" y="168"/>
                  </a:cubicBezTo>
                  <a:cubicBezTo>
                    <a:pt x="634" y="205"/>
                    <a:pt x="620" y="242"/>
                    <a:pt x="600" y="280"/>
                  </a:cubicBezTo>
                  <a:cubicBezTo>
                    <a:pt x="594" y="293"/>
                    <a:pt x="586" y="305"/>
                    <a:pt x="578" y="318"/>
                  </a:cubicBezTo>
                  <a:cubicBezTo>
                    <a:pt x="583" y="321"/>
                    <a:pt x="583" y="321"/>
                    <a:pt x="583" y="321"/>
                  </a:cubicBezTo>
                  <a:cubicBezTo>
                    <a:pt x="578" y="317"/>
                    <a:pt x="578" y="317"/>
                    <a:pt x="578" y="317"/>
                  </a:cubicBezTo>
                  <a:cubicBezTo>
                    <a:pt x="571" y="327"/>
                    <a:pt x="564" y="337"/>
                    <a:pt x="556" y="348"/>
                  </a:cubicBezTo>
                  <a:cubicBezTo>
                    <a:pt x="549" y="358"/>
                    <a:pt x="541" y="368"/>
                    <a:pt x="533" y="378"/>
                  </a:cubicBezTo>
                  <a:cubicBezTo>
                    <a:pt x="533" y="378"/>
                    <a:pt x="533" y="378"/>
                    <a:pt x="533" y="378"/>
                  </a:cubicBezTo>
                  <a:cubicBezTo>
                    <a:pt x="533" y="378"/>
                    <a:pt x="533" y="378"/>
                    <a:pt x="533" y="378"/>
                  </a:cubicBezTo>
                  <a:cubicBezTo>
                    <a:pt x="509" y="410"/>
                    <a:pt x="483" y="441"/>
                    <a:pt x="454" y="470"/>
                  </a:cubicBezTo>
                  <a:cubicBezTo>
                    <a:pt x="446" y="478"/>
                    <a:pt x="439" y="485"/>
                    <a:pt x="432" y="492"/>
                  </a:cubicBezTo>
                  <a:cubicBezTo>
                    <a:pt x="396" y="525"/>
                    <a:pt x="360" y="562"/>
                    <a:pt x="318" y="592"/>
                  </a:cubicBezTo>
                  <a:cubicBezTo>
                    <a:pt x="276" y="622"/>
                    <a:pt x="230" y="645"/>
                    <a:pt x="172" y="652"/>
                  </a:cubicBezTo>
                  <a:cubicBezTo>
                    <a:pt x="172" y="652"/>
                    <a:pt x="172" y="652"/>
                    <a:pt x="172" y="652"/>
                  </a:cubicBezTo>
                  <a:cubicBezTo>
                    <a:pt x="171" y="652"/>
                    <a:pt x="171" y="652"/>
                    <a:pt x="171" y="652"/>
                  </a:cubicBezTo>
                  <a:cubicBezTo>
                    <a:pt x="163" y="654"/>
                    <a:pt x="154" y="657"/>
                    <a:pt x="146" y="659"/>
                  </a:cubicBezTo>
                  <a:cubicBezTo>
                    <a:pt x="137" y="661"/>
                    <a:pt x="129" y="663"/>
                    <a:pt x="120" y="666"/>
                  </a:cubicBezTo>
                  <a:cubicBezTo>
                    <a:pt x="122" y="671"/>
                    <a:pt x="122" y="671"/>
                    <a:pt x="122" y="671"/>
                  </a:cubicBezTo>
                  <a:cubicBezTo>
                    <a:pt x="120" y="666"/>
                    <a:pt x="120" y="666"/>
                    <a:pt x="120" y="666"/>
                  </a:cubicBezTo>
                  <a:cubicBezTo>
                    <a:pt x="107" y="669"/>
                    <a:pt x="94" y="671"/>
                    <a:pt x="81" y="674"/>
                  </a:cubicBezTo>
                  <a:cubicBezTo>
                    <a:pt x="67" y="677"/>
                    <a:pt x="54" y="679"/>
                    <a:pt x="40" y="682"/>
                  </a:cubicBezTo>
                  <a:cubicBezTo>
                    <a:pt x="40" y="682"/>
                    <a:pt x="40" y="682"/>
                    <a:pt x="40" y="682"/>
                  </a:cubicBezTo>
                  <a:cubicBezTo>
                    <a:pt x="40" y="682"/>
                    <a:pt x="40" y="682"/>
                    <a:pt x="40" y="682"/>
                  </a:cubicBezTo>
                  <a:cubicBezTo>
                    <a:pt x="26" y="685"/>
                    <a:pt x="16" y="690"/>
                    <a:pt x="9" y="697"/>
                  </a:cubicBezTo>
                  <a:cubicBezTo>
                    <a:pt x="6" y="701"/>
                    <a:pt x="4" y="705"/>
                    <a:pt x="2" y="709"/>
                  </a:cubicBezTo>
                  <a:cubicBezTo>
                    <a:pt x="1" y="714"/>
                    <a:pt x="0" y="718"/>
                    <a:pt x="0" y="723"/>
                  </a:cubicBezTo>
                  <a:cubicBezTo>
                    <a:pt x="0" y="732"/>
                    <a:pt x="3" y="742"/>
                    <a:pt x="6" y="751"/>
                  </a:cubicBezTo>
                  <a:cubicBezTo>
                    <a:pt x="10" y="760"/>
                    <a:pt x="14" y="769"/>
                    <a:pt x="17" y="776"/>
                  </a:cubicBezTo>
                  <a:cubicBezTo>
                    <a:pt x="19" y="781"/>
                    <a:pt x="19" y="781"/>
                    <a:pt x="19" y="781"/>
                  </a:cubicBezTo>
                  <a:cubicBezTo>
                    <a:pt x="24" y="779"/>
                    <a:pt x="24" y="779"/>
                    <a:pt x="24" y="779"/>
                  </a:cubicBezTo>
                  <a:cubicBezTo>
                    <a:pt x="37" y="775"/>
                    <a:pt x="50" y="771"/>
                    <a:pt x="63" y="767"/>
                  </a:cubicBezTo>
                  <a:cubicBezTo>
                    <a:pt x="62" y="761"/>
                    <a:pt x="62" y="761"/>
                    <a:pt x="62" y="761"/>
                  </a:cubicBezTo>
                  <a:cubicBezTo>
                    <a:pt x="63" y="767"/>
                    <a:pt x="63" y="767"/>
                    <a:pt x="63" y="767"/>
                  </a:cubicBezTo>
                  <a:cubicBezTo>
                    <a:pt x="90" y="761"/>
                    <a:pt x="117" y="755"/>
                    <a:pt x="144" y="748"/>
                  </a:cubicBezTo>
                  <a:cubicBezTo>
                    <a:pt x="158" y="745"/>
                    <a:pt x="172" y="741"/>
                    <a:pt x="185" y="738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8"/>
                    <a:pt x="184" y="738"/>
                    <a:pt x="184" y="738"/>
                  </a:cubicBezTo>
                  <a:cubicBezTo>
                    <a:pt x="260" y="730"/>
                    <a:pt x="326" y="705"/>
                    <a:pt x="380" y="668"/>
                  </a:cubicBezTo>
                  <a:cubicBezTo>
                    <a:pt x="435" y="631"/>
                    <a:pt x="478" y="583"/>
                    <a:pt x="509" y="528"/>
                  </a:cubicBezTo>
                  <a:cubicBezTo>
                    <a:pt x="505" y="525"/>
                    <a:pt x="505" y="525"/>
                    <a:pt x="505" y="525"/>
                  </a:cubicBezTo>
                  <a:cubicBezTo>
                    <a:pt x="509" y="528"/>
                    <a:pt x="509" y="528"/>
                    <a:pt x="509" y="528"/>
                  </a:cubicBezTo>
                  <a:cubicBezTo>
                    <a:pt x="514" y="522"/>
                    <a:pt x="518" y="516"/>
                    <a:pt x="523" y="511"/>
                  </a:cubicBezTo>
                  <a:cubicBezTo>
                    <a:pt x="523" y="511"/>
                    <a:pt x="523" y="511"/>
                    <a:pt x="523" y="511"/>
                  </a:cubicBezTo>
                  <a:cubicBezTo>
                    <a:pt x="523" y="511"/>
                    <a:pt x="523" y="511"/>
                    <a:pt x="523" y="511"/>
                  </a:cubicBezTo>
                  <a:cubicBezTo>
                    <a:pt x="530" y="503"/>
                    <a:pt x="536" y="495"/>
                    <a:pt x="541" y="486"/>
                  </a:cubicBezTo>
                  <a:cubicBezTo>
                    <a:pt x="582" y="429"/>
                    <a:pt x="613" y="369"/>
                    <a:pt x="637" y="311"/>
                  </a:cubicBezTo>
                  <a:cubicBezTo>
                    <a:pt x="637" y="311"/>
                    <a:pt x="637" y="311"/>
                    <a:pt x="637" y="311"/>
                  </a:cubicBezTo>
                  <a:cubicBezTo>
                    <a:pt x="642" y="299"/>
                    <a:pt x="646" y="287"/>
                    <a:pt x="651" y="275"/>
                  </a:cubicBezTo>
                  <a:cubicBezTo>
                    <a:pt x="664" y="239"/>
                    <a:pt x="675" y="203"/>
                    <a:pt x="682" y="167"/>
                  </a:cubicBezTo>
                  <a:cubicBezTo>
                    <a:pt x="682" y="167"/>
                    <a:pt x="682" y="167"/>
                    <a:pt x="682" y="167"/>
                  </a:cubicBezTo>
                  <a:cubicBezTo>
                    <a:pt x="682" y="167"/>
                    <a:pt x="682" y="167"/>
                    <a:pt x="682" y="167"/>
                  </a:cubicBezTo>
                  <a:cubicBezTo>
                    <a:pt x="683" y="158"/>
                    <a:pt x="684" y="150"/>
                    <a:pt x="684" y="142"/>
                  </a:cubicBezTo>
                  <a:cubicBezTo>
                    <a:pt x="684" y="137"/>
                    <a:pt x="683" y="132"/>
                    <a:pt x="683" y="127"/>
                  </a:cubicBezTo>
                  <a:cubicBezTo>
                    <a:pt x="681" y="101"/>
                    <a:pt x="675" y="77"/>
                    <a:pt x="663" y="57"/>
                  </a:cubicBezTo>
                  <a:cubicBezTo>
                    <a:pt x="651" y="37"/>
                    <a:pt x="633" y="20"/>
                    <a:pt x="608" y="8"/>
                  </a:cubicBezTo>
                  <a:cubicBezTo>
                    <a:pt x="608" y="8"/>
                    <a:pt x="608" y="8"/>
                    <a:pt x="608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597" y="4"/>
                    <a:pt x="585" y="1"/>
                    <a:pt x="572" y="0"/>
                  </a:cubicBezTo>
                  <a:cubicBezTo>
                    <a:pt x="569" y="0"/>
                    <a:pt x="566" y="2"/>
                    <a:pt x="566" y="5"/>
                  </a:cubicBezTo>
                  <a:cubicBezTo>
                    <a:pt x="565" y="8"/>
                    <a:pt x="568" y="11"/>
                    <a:pt x="571" y="11"/>
                  </a:cubicBezTo>
                  <a:cubicBezTo>
                    <a:pt x="583" y="12"/>
                    <a:pt x="594" y="15"/>
                    <a:pt x="603" y="18"/>
                  </a:cubicBezTo>
                  <a:cubicBezTo>
                    <a:pt x="605" y="13"/>
                    <a:pt x="605" y="13"/>
                    <a:pt x="605" y="13"/>
                  </a:cubicBezTo>
                  <a:cubicBezTo>
                    <a:pt x="603" y="18"/>
                    <a:pt x="603" y="18"/>
                    <a:pt x="603" y="18"/>
                  </a:cubicBezTo>
                  <a:cubicBezTo>
                    <a:pt x="626" y="29"/>
                    <a:pt x="642" y="44"/>
                    <a:pt x="653" y="63"/>
                  </a:cubicBezTo>
                  <a:cubicBezTo>
                    <a:pt x="664" y="81"/>
                    <a:pt x="670" y="103"/>
                    <a:pt x="672" y="128"/>
                  </a:cubicBezTo>
                  <a:cubicBezTo>
                    <a:pt x="672" y="132"/>
                    <a:pt x="672" y="137"/>
                    <a:pt x="672" y="142"/>
                  </a:cubicBezTo>
                  <a:cubicBezTo>
                    <a:pt x="672" y="150"/>
                    <a:pt x="672" y="158"/>
                    <a:pt x="671" y="166"/>
                  </a:cubicBezTo>
                  <a:cubicBezTo>
                    <a:pt x="677" y="166"/>
                    <a:pt x="677" y="166"/>
                    <a:pt x="677" y="166"/>
                  </a:cubicBezTo>
                  <a:cubicBezTo>
                    <a:pt x="671" y="165"/>
                    <a:pt x="671" y="165"/>
                    <a:pt x="671" y="165"/>
                  </a:cubicBezTo>
                  <a:cubicBezTo>
                    <a:pt x="664" y="200"/>
                    <a:pt x="653" y="236"/>
                    <a:pt x="640" y="271"/>
                  </a:cubicBezTo>
                  <a:cubicBezTo>
                    <a:pt x="636" y="283"/>
                    <a:pt x="631" y="295"/>
                    <a:pt x="626" y="307"/>
                  </a:cubicBezTo>
                  <a:cubicBezTo>
                    <a:pt x="626" y="307"/>
                    <a:pt x="626" y="307"/>
                    <a:pt x="626" y="307"/>
                  </a:cubicBezTo>
                  <a:cubicBezTo>
                    <a:pt x="626" y="307"/>
                    <a:pt x="626" y="307"/>
                    <a:pt x="626" y="307"/>
                  </a:cubicBezTo>
                  <a:cubicBezTo>
                    <a:pt x="603" y="364"/>
                    <a:pt x="572" y="424"/>
                    <a:pt x="532" y="480"/>
                  </a:cubicBezTo>
                  <a:cubicBezTo>
                    <a:pt x="526" y="488"/>
                    <a:pt x="521" y="496"/>
                    <a:pt x="515" y="504"/>
                  </a:cubicBezTo>
                  <a:cubicBezTo>
                    <a:pt x="519" y="507"/>
                    <a:pt x="519" y="507"/>
                    <a:pt x="519" y="507"/>
                  </a:cubicBezTo>
                  <a:cubicBezTo>
                    <a:pt x="515" y="503"/>
                    <a:pt x="515" y="503"/>
                    <a:pt x="515" y="503"/>
                  </a:cubicBezTo>
                  <a:cubicBezTo>
                    <a:pt x="510" y="509"/>
                    <a:pt x="505" y="515"/>
                    <a:pt x="500" y="521"/>
                  </a:cubicBezTo>
                  <a:cubicBezTo>
                    <a:pt x="500" y="522"/>
                    <a:pt x="500" y="522"/>
                    <a:pt x="500" y="522"/>
                  </a:cubicBezTo>
                  <a:cubicBezTo>
                    <a:pt x="500" y="522"/>
                    <a:pt x="500" y="522"/>
                    <a:pt x="500" y="522"/>
                  </a:cubicBezTo>
                  <a:cubicBezTo>
                    <a:pt x="469" y="576"/>
                    <a:pt x="427" y="623"/>
                    <a:pt x="374" y="659"/>
                  </a:cubicBezTo>
                  <a:cubicBezTo>
                    <a:pt x="321" y="694"/>
                    <a:pt x="257" y="719"/>
                    <a:pt x="183" y="727"/>
                  </a:cubicBezTo>
                  <a:cubicBezTo>
                    <a:pt x="183" y="727"/>
                    <a:pt x="183" y="727"/>
                    <a:pt x="183" y="727"/>
                  </a:cubicBezTo>
                  <a:cubicBezTo>
                    <a:pt x="182" y="727"/>
                    <a:pt x="182" y="727"/>
                    <a:pt x="182" y="727"/>
                  </a:cubicBezTo>
                  <a:cubicBezTo>
                    <a:pt x="169" y="730"/>
                    <a:pt x="155" y="734"/>
                    <a:pt x="142" y="737"/>
                  </a:cubicBezTo>
                  <a:cubicBezTo>
                    <a:pt x="115" y="744"/>
                    <a:pt x="87" y="750"/>
                    <a:pt x="60" y="756"/>
                  </a:cubicBezTo>
                  <a:cubicBezTo>
                    <a:pt x="60" y="756"/>
                    <a:pt x="60" y="756"/>
                    <a:pt x="60" y="756"/>
                  </a:cubicBezTo>
                  <a:cubicBezTo>
                    <a:pt x="60" y="756"/>
                    <a:pt x="60" y="756"/>
                    <a:pt x="60" y="756"/>
                  </a:cubicBezTo>
                  <a:cubicBezTo>
                    <a:pt x="47" y="760"/>
                    <a:pt x="34" y="764"/>
                    <a:pt x="20" y="769"/>
                  </a:cubicBezTo>
                  <a:cubicBezTo>
                    <a:pt x="22" y="774"/>
                    <a:pt x="22" y="774"/>
                    <a:pt x="22" y="774"/>
                  </a:cubicBezTo>
                  <a:cubicBezTo>
                    <a:pt x="27" y="772"/>
                    <a:pt x="27" y="772"/>
                    <a:pt x="27" y="772"/>
                  </a:cubicBezTo>
                  <a:cubicBezTo>
                    <a:pt x="24" y="764"/>
                    <a:pt x="20" y="755"/>
                    <a:pt x="17" y="747"/>
                  </a:cubicBezTo>
                  <a:cubicBezTo>
                    <a:pt x="14" y="738"/>
                    <a:pt x="12" y="730"/>
                    <a:pt x="12" y="723"/>
                  </a:cubicBezTo>
                  <a:cubicBezTo>
                    <a:pt x="12" y="719"/>
                    <a:pt x="12" y="716"/>
                    <a:pt x="13" y="713"/>
                  </a:cubicBezTo>
                  <a:cubicBezTo>
                    <a:pt x="15" y="708"/>
                    <a:pt x="17" y="705"/>
                    <a:pt x="22" y="701"/>
                  </a:cubicBezTo>
                  <a:cubicBezTo>
                    <a:pt x="26" y="698"/>
                    <a:pt x="33" y="695"/>
                    <a:pt x="42" y="693"/>
                  </a:cubicBezTo>
                  <a:cubicBezTo>
                    <a:pt x="41" y="687"/>
                    <a:pt x="41" y="687"/>
                    <a:pt x="41" y="687"/>
                  </a:cubicBezTo>
                  <a:cubicBezTo>
                    <a:pt x="42" y="693"/>
                    <a:pt x="42" y="693"/>
                    <a:pt x="42" y="693"/>
                  </a:cubicBezTo>
                  <a:cubicBezTo>
                    <a:pt x="56" y="690"/>
                    <a:pt x="70" y="688"/>
                    <a:pt x="83" y="685"/>
                  </a:cubicBezTo>
                  <a:cubicBezTo>
                    <a:pt x="96" y="682"/>
                    <a:pt x="110" y="680"/>
                    <a:pt x="123" y="677"/>
                  </a:cubicBezTo>
                  <a:cubicBezTo>
                    <a:pt x="123" y="677"/>
                    <a:pt x="123" y="677"/>
                    <a:pt x="123" y="677"/>
                  </a:cubicBezTo>
                  <a:cubicBezTo>
                    <a:pt x="123" y="676"/>
                    <a:pt x="123" y="676"/>
                    <a:pt x="123" y="676"/>
                  </a:cubicBezTo>
                  <a:cubicBezTo>
                    <a:pt x="131" y="674"/>
                    <a:pt x="140" y="672"/>
                    <a:pt x="148" y="670"/>
                  </a:cubicBezTo>
                  <a:cubicBezTo>
                    <a:pt x="157" y="668"/>
                    <a:pt x="166" y="665"/>
                    <a:pt x="174" y="663"/>
                  </a:cubicBezTo>
                  <a:cubicBezTo>
                    <a:pt x="173" y="658"/>
                    <a:pt x="173" y="658"/>
                    <a:pt x="173" y="658"/>
                  </a:cubicBezTo>
                  <a:cubicBezTo>
                    <a:pt x="173" y="663"/>
                    <a:pt x="173" y="663"/>
                    <a:pt x="173" y="663"/>
                  </a:cubicBezTo>
                  <a:cubicBezTo>
                    <a:pt x="233" y="656"/>
                    <a:pt x="282" y="632"/>
                    <a:pt x="325" y="602"/>
                  </a:cubicBezTo>
                  <a:cubicBezTo>
                    <a:pt x="367" y="571"/>
                    <a:pt x="404" y="533"/>
                    <a:pt x="439" y="500"/>
                  </a:cubicBezTo>
                  <a:cubicBezTo>
                    <a:pt x="447" y="493"/>
                    <a:pt x="454" y="486"/>
                    <a:pt x="462" y="478"/>
                  </a:cubicBezTo>
                  <a:cubicBezTo>
                    <a:pt x="491" y="449"/>
                    <a:pt x="518" y="418"/>
                    <a:pt x="542" y="385"/>
                  </a:cubicBezTo>
                  <a:cubicBezTo>
                    <a:pt x="542" y="385"/>
                    <a:pt x="542" y="385"/>
                    <a:pt x="542" y="385"/>
                  </a:cubicBezTo>
                  <a:cubicBezTo>
                    <a:pt x="542" y="385"/>
                    <a:pt x="542" y="385"/>
                    <a:pt x="542" y="385"/>
                  </a:cubicBezTo>
                  <a:cubicBezTo>
                    <a:pt x="550" y="375"/>
                    <a:pt x="558" y="364"/>
                    <a:pt x="565" y="354"/>
                  </a:cubicBezTo>
                  <a:cubicBezTo>
                    <a:pt x="573" y="344"/>
                    <a:pt x="580" y="334"/>
                    <a:pt x="588" y="324"/>
                  </a:cubicBezTo>
                  <a:cubicBezTo>
                    <a:pt x="588" y="324"/>
                    <a:pt x="588" y="324"/>
                    <a:pt x="588" y="324"/>
                  </a:cubicBezTo>
                  <a:cubicBezTo>
                    <a:pt x="588" y="324"/>
                    <a:pt x="588" y="324"/>
                    <a:pt x="588" y="324"/>
                  </a:cubicBezTo>
                  <a:cubicBezTo>
                    <a:pt x="596" y="311"/>
                    <a:pt x="603" y="298"/>
                    <a:pt x="610" y="285"/>
                  </a:cubicBezTo>
                  <a:cubicBezTo>
                    <a:pt x="631" y="247"/>
                    <a:pt x="645" y="208"/>
                    <a:pt x="646" y="168"/>
                  </a:cubicBezTo>
                  <a:cubicBezTo>
                    <a:pt x="646" y="168"/>
                    <a:pt x="646" y="168"/>
                    <a:pt x="646" y="168"/>
                  </a:cubicBezTo>
                  <a:cubicBezTo>
                    <a:pt x="646" y="168"/>
                    <a:pt x="646" y="168"/>
                    <a:pt x="646" y="168"/>
                  </a:cubicBezTo>
                  <a:cubicBezTo>
                    <a:pt x="645" y="158"/>
                    <a:pt x="644" y="149"/>
                    <a:pt x="641" y="140"/>
                  </a:cubicBezTo>
                  <a:cubicBezTo>
                    <a:pt x="637" y="127"/>
                    <a:pt x="631" y="115"/>
                    <a:pt x="622" y="105"/>
                  </a:cubicBezTo>
                  <a:cubicBezTo>
                    <a:pt x="613" y="95"/>
                    <a:pt x="601" y="88"/>
                    <a:pt x="586" y="84"/>
                  </a:cubicBezTo>
                  <a:cubicBezTo>
                    <a:pt x="578" y="82"/>
                    <a:pt x="569" y="81"/>
                    <a:pt x="559" y="81"/>
                  </a:cubicBezTo>
                  <a:cubicBezTo>
                    <a:pt x="557" y="81"/>
                    <a:pt x="555" y="81"/>
                    <a:pt x="553" y="81"/>
                  </a:cubicBezTo>
                  <a:cubicBezTo>
                    <a:pt x="550" y="82"/>
                    <a:pt x="547" y="84"/>
                    <a:pt x="547" y="87"/>
                  </a:cubicBezTo>
                  <a:cubicBezTo>
                    <a:pt x="547" y="90"/>
                    <a:pt x="550" y="93"/>
                    <a:pt x="553" y="9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3" name="Freeform 56">
              <a:extLst>
                <a:ext uri="{FF2B5EF4-FFF2-40B4-BE49-F238E27FC236}">
                  <a16:creationId xmlns:a16="http://schemas.microsoft.com/office/drawing/2014/main" id="{71847696-0B7F-4A1B-A236-4EFD074FC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147"/>
              <a:ext cx="641" cy="791"/>
            </a:xfrm>
            <a:custGeom>
              <a:avLst/>
              <a:gdLst>
                <a:gd name="T0" fmla="*/ 535 w 627"/>
                <a:gd name="T1" fmla="*/ 81 h 775"/>
                <a:gd name="T2" fmla="*/ 608 w 627"/>
                <a:gd name="T3" fmla="*/ 161 h 775"/>
                <a:gd name="T4" fmla="*/ 614 w 627"/>
                <a:gd name="T5" fmla="*/ 201 h 775"/>
                <a:gd name="T6" fmla="*/ 614 w 627"/>
                <a:gd name="T7" fmla="*/ 230 h 775"/>
                <a:gd name="T8" fmla="*/ 609 w 627"/>
                <a:gd name="T9" fmla="*/ 259 h 775"/>
                <a:gd name="T10" fmla="*/ 419 w 627"/>
                <a:gd name="T11" fmla="*/ 521 h 775"/>
                <a:gd name="T12" fmla="*/ 388 w 627"/>
                <a:gd name="T13" fmla="*/ 546 h 775"/>
                <a:gd name="T14" fmla="*/ 147 w 627"/>
                <a:gd name="T15" fmla="*/ 680 h 775"/>
                <a:gd name="T16" fmla="*/ 116 w 627"/>
                <a:gd name="T17" fmla="*/ 694 h 775"/>
                <a:gd name="T18" fmla="*/ 53 w 627"/>
                <a:gd name="T19" fmla="*/ 722 h 775"/>
                <a:gd name="T20" fmla="*/ 32 w 627"/>
                <a:gd name="T21" fmla="*/ 736 h 775"/>
                <a:gd name="T22" fmla="*/ 34 w 627"/>
                <a:gd name="T23" fmla="*/ 824 h 775"/>
                <a:gd name="T24" fmla="*/ 166 w 627"/>
                <a:gd name="T25" fmla="*/ 762 h 775"/>
                <a:gd name="T26" fmla="*/ 197 w 627"/>
                <a:gd name="T27" fmla="*/ 745 h 775"/>
                <a:gd name="T28" fmla="*/ 236 w 627"/>
                <a:gd name="T29" fmla="*/ 725 h 775"/>
                <a:gd name="T30" fmla="*/ 275 w 627"/>
                <a:gd name="T31" fmla="*/ 705 h 775"/>
                <a:gd name="T32" fmla="*/ 508 w 627"/>
                <a:gd name="T33" fmla="*/ 533 h 775"/>
                <a:gd name="T34" fmla="*/ 533 w 627"/>
                <a:gd name="T35" fmla="*/ 502 h 775"/>
                <a:gd name="T36" fmla="*/ 647 w 627"/>
                <a:gd name="T37" fmla="*/ 293 h 775"/>
                <a:gd name="T38" fmla="*/ 658 w 627"/>
                <a:gd name="T39" fmla="*/ 257 h 775"/>
                <a:gd name="T40" fmla="*/ 670 w 627"/>
                <a:gd name="T41" fmla="*/ 188 h 775"/>
                <a:gd name="T42" fmla="*/ 667 w 627"/>
                <a:gd name="T43" fmla="*/ 150 h 775"/>
                <a:gd name="T44" fmla="*/ 567 w 627"/>
                <a:gd name="T45" fmla="*/ 12 h 775"/>
                <a:gd name="T46" fmla="*/ 543 w 627"/>
                <a:gd name="T47" fmla="*/ 0 h 77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27" h="775">
                  <a:moveTo>
                    <a:pt x="501" y="75"/>
                  </a:moveTo>
                  <a:cubicBezTo>
                    <a:pt x="536" y="89"/>
                    <a:pt x="559" y="117"/>
                    <a:pt x="569" y="152"/>
                  </a:cubicBezTo>
                  <a:cubicBezTo>
                    <a:pt x="573" y="163"/>
                    <a:pt x="575" y="176"/>
                    <a:pt x="575" y="189"/>
                  </a:cubicBezTo>
                  <a:cubicBezTo>
                    <a:pt x="576" y="198"/>
                    <a:pt x="576" y="207"/>
                    <a:pt x="575" y="216"/>
                  </a:cubicBezTo>
                  <a:cubicBezTo>
                    <a:pt x="574" y="225"/>
                    <a:pt x="573" y="235"/>
                    <a:pt x="570" y="244"/>
                  </a:cubicBezTo>
                  <a:cubicBezTo>
                    <a:pt x="545" y="338"/>
                    <a:pt x="475" y="419"/>
                    <a:pt x="392" y="490"/>
                  </a:cubicBezTo>
                  <a:cubicBezTo>
                    <a:pt x="383" y="498"/>
                    <a:pt x="373" y="506"/>
                    <a:pt x="364" y="513"/>
                  </a:cubicBezTo>
                  <a:cubicBezTo>
                    <a:pt x="298" y="564"/>
                    <a:pt x="220" y="605"/>
                    <a:pt x="138" y="640"/>
                  </a:cubicBezTo>
                  <a:cubicBezTo>
                    <a:pt x="129" y="645"/>
                    <a:pt x="118" y="649"/>
                    <a:pt x="109" y="653"/>
                  </a:cubicBezTo>
                  <a:cubicBezTo>
                    <a:pt x="89" y="662"/>
                    <a:pt x="69" y="670"/>
                    <a:pt x="50" y="679"/>
                  </a:cubicBezTo>
                  <a:cubicBezTo>
                    <a:pt x="43" y="683"/>
                    <a:pt x="36" y="688"/>
                    <a:pt x="29" y="692"/>
                  </a:cubicBezTo>
                  <a:cubicBezTo>
                    <a:pt x="0" y="713"/>
                    <a:pt x="22" y="745"/>
                    <a:pt x="31" y="775"/>
                  </a:cubicBezTo>
                  <a:cubicBezTo>
                    <a:pt x="76" y="760"/>
                    <a:pt x="115" y="739"/>
                    <a:pt x="155" y="717"/>
                  </a:cubicBezTo>
                  <a:cubicBezTo>
                    <a:pt x="165" y="712"/>
                    <a:pt x="175" y="706"/>
                    <a:pt x="185" y="701"/>
                  </a:cubicBezTo>
                  <a:cubicBezTo>
                    <a:pt x="197" y="694"/>
                    <a:pt x="209" y="688"/>
                    <a:pt x="221" y="682"/>
                  </a:cubicBezTo>
                  <a:cubicBezTo>
                    <a:pt x="233" y="676"/>
                    <a:pt x="245" y="669"/>
                    <a:pt x="257" y="663"/>
                  </a:cubicBezTo>
                  <a:cubicBezTo>
                    <a:pt x="336" y="618"/>
                    <a:pt x="420" y="569"/>
                    <a:pt x="475" y="501"/>
                  </a:cubicBezTo>
                  <a:cubicBezTo>
                    <a:pt x="483" y="492"/>
                    <a:pt x="491" y="482"/>
                    <a:pt x="499" y="472"/>
                  </a:cubicBezTo>
                  <a:cubicBezTo>
                    <a:pt x="547" y="410"/>
                    <a:pt x="575" y="343"/>
                    <a:pt x="605" y="275"/>
                  </a:cubicBezTo>
                  <a:cubicBezTo>
                    <a:pt x="609" y="264"/>
                    <a:pt x="613" y="253"/>
                    <a:pt x="616" y="242"/>
                  </a:cubicBezTo>
                  <a:cubicBezTo>
                    <a:pt x="622" y="220"/>
                    <a:pt x="626" y="197"/>
                    <a:pt x="627" y="176"/>
                  </a:cubicBezTo>
                  <a:cubicBezTo>
                    <a:pt x="627" y="164"/>
                    <a:pt x="626" y="152"/>
                    <a:pt x="624" y="141"/>
                  </a:cubicBezTo>
                  <a:cubicBezTo>
                    <a:pt x="613" y="85"/>
                    <a:pt x="581" y="38"/>
                    <a:pt x="531" y="12"/>
                  </a:cubicBezTo>
                  <a:cubicBezTo>
                    <a:pt x="524" y="8"/>
                    <a:pt x="516" y="4"/>
                    <a:pt x="508" y="0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4" name="Freeform 57">
              <a:extLst>
                <a:ext uri="{FF2B5EF4-FFF2-40B4-BE49-F238E27FC236}">
                  <a16:creationId xmlns:a16="http://schemas.microsoft.com/office/drawing/2014/main" id="{1E66DCB7-1403-4AE0-897A-43842CE111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9" y="1192"/>
              <a:ext cx="616" cy="741"/>
            </a:xfrm>
            <a:custGeom>
              <a:avLst/>
              <a:gdLst>
                <a:gd name="T0" fmla="*/ 495 w 603"/>
                <a:gd name="T1" fmla="*/ 29 h 726"/>
                <a:gd name="T2" fmla="*/ 593 w 603"/>
                <a:gd name="T3" fmla="*/ 108 h 726"/>
                <a:gd name="T4" fmla="*/ 506 w 603"/>
                <a:gd name="T5" fmla="*/ 0 h 726"/>
                <a:gd name="T6" fmla="*/ 2 w 603"/>
                <a:gd name="T7" fmla="*/ 772 h 726"/>
                <a:gd name="T8" fmla="*/ 137 w 603"/>
                <a:gd name="T9" fmla="*/ 714 h 726"/>
                <a:gd name="T10" fmla="*/ 168 w 603"/>
                <a:gd name="T11" fmla="*/ 696 h 726"/>
                <a:gd name="T12" fmla="*/ 208 w 603"/>
                <a:gd name="T13" fmla="*/ 678 h 726"/>
                <a:gd name="T14" fmla="*/ 248 w 603"/>
                <a:gd name="T15" fmla="*/ 659 h 726"/>
                <a:gd name="T16" fmla="*/ 480 w 603"/>
                <a:gd name="T17" fmla="*/ 485 h 726"/>
                <a:gd name="T18" fmla="*/ 505 w 603"/>
                <a:gd name="T19" fmla="*/ 455 h 726"/>
                <a:gd name="T20" fmla="*/ 616 w 603"/>
                <a:gd name="T21" fmla="*/ 243 h 726"/>
                <a:gd name="T22" fmla="*/ 627 w 603"/>
                <a:gd name="T23" fmla="*/ 205 h 726"/>
                <a:gd name="T24" fmla="*/ 641 w 603"/>
                <a:gd name="T25" fmla="*/ 134 h 726"/>
                <a:gd name="T26" fmla="*/ 636 w 603"/>
                <a:gd name="T27" fmla="*/ 99 h 726"/>
                <a:gd name="T28" fmla="*/ 635 w 603"/>
                <a:gd name="T29" fmla="*/ 134 h 726"/>
                <a:gd name="T30" fmla="*/ 619 w 603"/>
                <a:gd name="T31" fmla="*/ 193 h 726"/>
                <a:gd name="T32" fmla="*/ 608 w 603"/>
                <a:gd name="T33" fmla="*/ 221 h 726"/>
                <a:gd name="T34" fmla="*/ 466 w 603"/>
                <a:gd name="T35" fmla="*/ 465 h 726"/>
                <a:gd name="T36" fmla="*/ 439 w 603"/>
                <a:gd name="T37" fmla="*/ 498 h 726"/>
                <a:gd name="T38" fmla="*/ 181 w 603"/>
                <a:gd name="T39" fmla="*/ 661 h 726"/>
                <a:gd name="T40" fmla="*/ 146 w 603"/>
                <a:gd name="T41" fmla="*/ 680 h 726"/>
                <a:gd name="T42" fmla="*/ 112 w 603"/>
                <a:gd name="T43" fmla="*/ 700 h 726"/>
                <a:gd name="T44" fmla="*/ 0 w 603"/>
                <a:gd name="T45" fmla="*/ 742 h 726"/>
                <a:gd name="T46" fmla="*/ 2 w 603"/>
                <a:gd name="T47" fmla="*/ 77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3" h="726">
                  <a:moveTo>
                    <a:pt x="465" y="26"/>
                  </a:moveTo>
                  <a:cubicBezTo>
                    <a:pt x="499" y="49"/>
                    <a:pt x="528" y="77"/>
                    <a:pt x="556" y="102"/>
                  </a:cubicBezTo>
                  <a:cubicBezTo>
                    <a:pt x="552" y="53"/>
                    <a:pt x="506" y="28"/>
                    <a:pt x="475" y="0"/>
                  </a:cubicBezTo>
                  <a:moveTo>
                    <a:pt x="2" y="726"/>
                  </a:moveTo>
                  <a:cubicBezTo>
                    <a:pt x="52" y="721"/>
                    <a:pt x="89" y="696"/>
                    <a:pt x="128" y="672"/>
                  </a:cubicBezTo>
                  <a:cubicBezTo>
                    <a:pt x="138" y="666"/>
                    <a:pt x="148" y="660"/>
                    <a:pt x="158" y="654"/>
                  </a:cubicBezTo>
                  <a:cubicBezTo>
                    <a:pt x="171" y="649"/>
                    <a:pt x="183" y="643"/>
                    <a:pt x="196" y="638"/>
                  </a:cubicBezTo>
                  <a:cubicBezTo>
                    <a:pt x="208" y="632"/>
                    <a:pt x="221" y="626"/>
                    <a:pt x="233" y="620"/>
                  </a:cubicBezTo>
                  <a:cubicBezTo>
                    <a:pt x="320" y="580"/>
                    <a:pt x="390" y="522"/>
                    <a:pt x="450" y="456"/>
                  </a:cubicBezTo>
                  <a:cubicBezTo>
                    <a:pt x="458" y="447"/>
                    <a:pt x="466" y="438"/>
                    <a:pt x="474" y="428"/>
                  </a:cubicBezTo>
                  <a:cubicBezTo>
                    <a:pt x="522" y="366"/>
                    <a:pt x="554" y="299"/>
                    <a:pt x="578" y="228"/>
                  </a:cubicBezTo>
                  <a:cubicBezTo>
                    <a:pt x="581" y="216"/>
                    <a:pt x="585" y="205"/>
                    <a:pt x="588" y="193"/>
                  </a:cubicBezTo>
                  <a:cubicBezTo>
                    <a:pt x="594" y="170"/>
                    <a:pt x="598" y="148"/>
                    <a:pt x="601" y="125"/>
                  </a:cubicBezTo>
                  <a:cubicBezTo>
                    <a:pt x="603" y="114"/>
                    <a:pt x="595" y="104"/>
                    <a:pt x="597" y="93"/>
                  </a:cubicBezTo>
                  <a:cubicBezTo>
                    <a:pt x="593" y="104"/>
                    <a:pt x="600" y="114"/>
                    <a:pt x="596" y="125"/>
                  </a:cubicBezTo>
                  <a:cubicBezTo>
                    <a:pt x="591" y="144"/>
                    <a:pt x="586" y="162"/>
                    <a:pt x="580" y="181"/>
                  </a:cubicBezTo>
                  <a:cubicBezTo>
                    <a:pt x="577" y="191"/>
                    <a:pt x="574" y="200"/>
                    <a:pt x="570" y="209"/>
                  </a:cubicBezTo>
                  <a:cubicBezTo>
                    <a:pt x="546" y="293"/>
                    <a:pt x="505" y="373"/>
                    <a:pt x="437" y="438"/>
                  </a:cubicBezTo>
                  <a:cubicBezTo>
                    <a:pt x="429" y="449"/>
                    <a:pt x="421" y="459"/>
                    <a:pt x="412" y="468"/>
                  </a:cubicBezTo>
                  <a:cubicBezTo>
                    <a:pt x="350" y="534"/>
                    <a:pt x="252" y="575"/>
                    <a:pt x="169" y="622"/>
                  </a:cubicBezTo>
                  <a:cubicBezTo>
                    <a:pt x="158" y="628"/>
                    <a:pt x="148" y="634"/>
                    <a:pt x="137" y="640"/>
                  </a:cubicBezTo>
                  <a:cubicBezTo>
                    <a:pt x="127" y="646"/>
                    <a:pt x="117" y="653"/>
                    <a:pt x="106" y="658"/>
                  </a:cubicBezTo>
                  <a:cubicBezTo>
                    <a:pt x="74" y="676"/>
                    <a:pt x="40" y="692"/>
                    <a:pt x="0" y="698"/>
                  </a:cubicBezTo>
                  <a:cubicBezTo>
                    <a:pt x="0" y="708"/>
                    <a:pt x="0" y="719"/>
                    <a:pt x="2" y="726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5" name="Freeform 58">
              <a:extLst>
                <a:ext uri="{FF2B5EF4-FFF2-40B4-BE49-F238E27FC236}">
                  <a16:creationId xmlns:a16="http://schemas.microsoft.com/office/drawing/2014/main" id="{F5859C69-0F18-483A-953D-F1E5769A4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1141"/>
              <a:ext cx="638" cy="804"/>
            </a:xfrm>
            <a:custGeom>
              <a:avLst/>
              <a:gdLst>
                <a:gd name="T0" fmla="*/ 577 w 624"/>
                <a:gd name="T1" fmla="*/ 133 h 788"/>
                <a:gd name="T2" fmla="*/ 601 w 624"/>
                <a:gd name="T3" fmla="*/ 216 h 788"/>
                <a:gd name="T4" fmla="*/ 606 w 624"/>
                <a:gd name="T5" fmla="*/ 237 h 788"/>
                <a:gd name="T6" fmla="*/ 594 w 624"/>
                <a:gd name="T7" fmla="*/ 261 h 788"/>
                <a:gd name="T8" fmla="*/ 594 w 624"/>
                <a:gd name="T9" fmla="*/ 261 h 788"/>
                <a:gd name="T10" fmla="*/ 406 w 624"/>
                <a:gd name="T11" fmla="*/ 522 h 788"/>
                <a:gd name="T12" fmla="*/ 375 w 624"/>
                <a:gd name="T13" fmla="*/ 547 h 788"/>
                <a:gd name="T14" fmla="*/ 375 w 624"/>
                <a:gd name="T15" fmla="*/ 547 h 788"/>
                <a:gd name="T16" fmla="*/ 136 w 624"/>
                <a:gd name="T17" fmla="*/ 681 h 788"/>
                <a:gd name="T18" fmla="*/ 103 w 624"/>
                <a:gd name="T19" fmla="*/ 695 h 788"/>
                <a:gd name="T20" fmla="*/ 42 w 624"/>
                <a:gd name="T21" fmla="*/ 722 h 788"/>
                <a:gd name="T22" fmla="*/ 17 w 624"/>
                <a:gd name="T23" fmla="*/ 736 h 788"/>
                <a:gd name="T24" fmla="*/ 17 w 624"/>
                <a:gd name="T25" fmla="*/ 737 h 788"/>
                <a:gd name="T26" fmla="*/ 0 w 624"/>
                <a:gd name="T27" fmla="*/ 770 h 788"/>
                <a:gd name="T28" fmla="*/ 17 w 624"/>
                <a:gd name="T29" fmla="*/ 832 h 788"/>
                <a:gd name="T30" fmla="*/ 27 w 624"/>
                <a:gd name="T31" fmla="*/ 835 h 788"/>
                <a:gd name="T32" fmla="*/ 191 w 624"/>
                <a:gd name="T33" fmla="*/ 756 h 788"/>
                <a:gd name="T34" fmla="*/ 190 w 624"/>
                <a:gd name="T35" fmla="*/ 756 h 788"/>
                <a:gd name="T36" fmla="*/ 269 w 624"/>
                <a:gd name="T37" fmla="*/ 716 h 788"/>
                <a:gd name="T38" fmla="*/ 269 w 624"/>
                <a:gd name="T39" fmla="*/ 716 h 788"/>
                <a:gd name="T40" fmla="*/ 498 w 624"/>
                <a:gd name="T41" fmla="*/ 538 h 788"/>
                <a:gd name="T42" fmla="*/ 528 w 624"/>
                <a:gd name="T43" fmla="*/ 511 h 788"/>
                <a:gd name="T44" fmla="*/ 528 w 624"/>
                <a:gd name="T45" fmla="*/ 511 h 788"/>
                <a:gd name="T46" fmla="*/ 642 w 624"/>
                <a:gd name="T47" fmla="*/ 301 h 788"/>
                <a:gd name="T48" fmla="*/ 655 w 624"/>
                <a:gd name="T49" fmla="*/ 264 h 788"/>
                <a:gd name="T50" fmla="*/ 667 w 624"/>
                <a:gd name="T51" fmla="*/ 194 h 788"/>
                <a:gd name="T52" fmla="*/ 663 w 624"/>
                <a:gd name="T53" fmla="*/ 155 h 788"/>
                <a:gd name="T54" fmla="*/ 558 w 624"/>
                <a:gd name="T55" fmla="*/ 18 h 788"/>
                <a:gd name="T56" fmla="*/ 535 w 624"/>
                <a:gd name="T57" fmla="*/ 1 h 788"/>
                <a:gd name="T58" fmla="*/ 531 w 624"/>
                <a:gd name="T59" fmla="*/ 12 h 788"/>
                <a:gd name="T60" fmla="*/ 555 w 624"/>
                <a:gd name="T61" fmla="*/ 23 h 788"/>
                <a:gd name="T62" fmla="*/ 651 w 624"/>
                <a:gd name="T63" fmla="*/ 157 h 788"/>
                <a:gd name="T64" fmla="*/ 660 w 624"/>
                <a:gd name="T65" fmla="*/ 194 h 788"/>
                <a:gd name="T66" fmla="*/ 644 w 624"/>
                <a:gd name="T67" fmla="*/ 261 h 788"/>
                <a:gd name="T68" fmla="*/ 637 w 624"/>
                <a:gd name="T69" fmla="*/ 299 h 788"/>
                <a:gd name="T70" fmla="*/ 518 w 624"/>
                <a:gd name="T71" fmla="*/ 504 h 788"/>
                <a:gd name="T72" fmla="*/ 518 w 624"/>
                <a:gd name="T73" fmla="*/ 505 h 788"/>
                <a:gd name="T74" fmla="*/ 494 w 624"/>
                <a:gd name="T75" fmla="*/ 534 h 788"/>
                <a:gd name="T76" fmla="*/ 262 w 624"/>
                <a:gd name="T77" fmla="*/ 705 h 788"/>
                <a:gd name="T78" fmla="*/ 264 w 624"/>
                <a:gd name="T79" fmla="*/ 705 h 788"/>
                <a:gd name="T80" fmla="*/ 185 w 624"/>
                <a:gd name="T81" fmla="*/ 746 h 788"/>
                <a:gd name="T82" fmla="*/ 185 w 624"/>
                <a:gd name="T83" fmla="*/ 746 h 788"/>
                <a:gd name="T84" fmla="*/ 20 w 624"/>
                <a:gd name="T85" fmla="*/ 824 h 788"/>
                <a:gd name="T86" fmla="*/ 30 w 624"/>
                <a:gd name="T87" fmla="*/ 827 h 788"/>
                <a:gd name="T88" fmla="*/ 11 w 624"/>
                <a:gd name="T89" fmla="*/ 770 h 788"/>
                <a:gd name="T90" fmla="*/ 26 w 624"/>
                <a:gd name="T91" fmla="*/ 747 h 788"/>
                <a:gd name="T92" fmla="*/ 26 w 624"/>
                <a:gd name="T93" fmla="*/ 747 h 788"/>
                <a:gd name="T94" fmla="*/ 44 w 624"/>
                <a:gd name="T95" fmla="*/ 727 h 788"/>
                <a:gd name="T96" fmla="*/ 108 w 624"/>
                <a:gd name="T97" fmla="*/ 707 h 788"/>
                <a:gd name="T98" fmla="*/ 138 w 624"/>
                <a:gd name="T99" fmla="*/ 686 h 788"/>
                <a:gd name="T100" fmla="*/ 382 w 624"/>
                <a:gd name="T101" fmla="*/ 556 h 788"/>
                <a:gd name="T102" fmla="*/ 382 w 624"/>
                <a:gd name="T103" fmla="*/ 556 h 788"/>
                <a:gd name="T104" fmla="*/ 413 w 624"/>
                <a:gd name="T105" fmla="*/ 532 h 788"/>
                <a:gd name="T106" fmla="*/ 534 w 624"/>
                <a:gd name="T107" fmla="*/ 409 h 788"/>
                <a:gd name="T108" fmla="*/ 601 w 624"/>
                <a:gd name="T109" fmla="*/ 262 h 788"/>
                <a:gd name="T110" fmla="*/ 612 w 624"/>
                <a:gd name="T111" fmla="*/ 238 h 788"/>
                <a:gd name="T112" fmla="*/ 612 w 624"/>
                <a:gd name="T113" fmla="*/ 237 h 788"/>
                <a:gd name="T114" fmla="*/ 612 w 624"/>
                <a:gd name="T115" fmla="*/ 201 h 788"/>
                <a:gd name="T116" fmla="*/ 522 w 624"/>
                <a:gd name="T117" fmla="*/ 80 h 788"/>
                <a:gd name="T118" fmla="*/ 518 w 624"/>
                <a:gd name="T119" fmla="*/ 90 h 78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624" h="788">
                  <a:moveTo>
                    <a:pt x="485" y="84"/>
                  </a:moveTo>
                  <a:cubicBezTo>
                    <a:pt x="509" y="92"/>
                    <a:pt x="527" y="106"/>
                    <a:pt x="540" y="124"/>
                  </a:cubicBezTo>
                  <a:cubicBezTo>
                    <a:pt x="552" y="142"/>
                    <a:pt x="560" y="165"/>
                    <a:pt x="562" y="190"/>
                  </a:cubicBezTo>
                  <a:cubicBezTo>
                    <a:pt x="562" y="195"/>
                    <a:pt x="562" y="199"/>
                    <a:pt x="562" y="204"/>
                  </a:cubicBezTo>
                  <a:cubicBezTo>
                    <a:pt x="562" y="210"/>
                    <a:pt x="562" y="215"/>
                    <a:pt x="561" y="221"/>
                  </a:cubicBezTo>
                  <a:cubicBezTo>
                    <a:pt x="567" y="222"/>
                    <a:pt x="567" y="222"/>
                    <a:pt x="567" y="222"/>
                  </a:cubicBezTo>
                  <a:cubicBezTo>
                    <a:pt x="561" y="221"/>
                    <a:pt x="561" y="221"/>
                    <a:pt x="561" y="221"/>
                  </a:cubicBezTo>
                  <a:cubicBezTo>
                    <a:pt x="560" y="229"/>
                    <a:pt x="559" y="238"/>
                    <a:pt x="556" y="246"/>
                  </a:cubicBezTo>
                  <a:cubicBezTo>
                    <a:pt x="556" y="246"/>
                    <a:pt x="556" y="246"/>
                    <a:pt x="556" y="246"/>
                  </a:cubicBezTo>
                  <a:cubicBezTo>
                    <a:pt x="556" y="246"/>
                    <a:pt x="556" y="246"/>
                    <a:pt x="556" y="246"/>
                  </a:cubicBezTo>
                  <a:cubicBezTo>
                    <a:pt x="546" y="293"/>
                    <a:pt x="522" y="337"/>
                    <a:pt x="491" y="378"/>
                  </a:cubicBezTo>
                  <a:cubicBezTo>
                    <a:pt x="460" y="419"/>
                    <a:pt x="421" y="457"/>
                    <a:pt x="379" y="492"/>
                  </a:cubicBezTo>
                  <a:cubicBezTo>
                    <a:pt x="379" y="492"/>
                    <a:pt x="379" y="492"/>
                    <a:pt x="379" y="492"/>
                  </a:cubicBezTo>
                  <a:cubicBezTo>
                    <a:pt x="370" y="500"/>
                    <a:pt x="361" y="507"/>
                    <a:pt x="351" y="515"/>
                  </a:cubicBezTo>
                  <a:cubicBezTo>
                    <a:pt x="351" y="515"/>
                    <a:pt x="351" y="515"/>
                    <a:pt x="351" y="515"/>
                  </a:cubicBezTo>
                  <a:cubicBezTo>
                    <a:pt x="351" y="515"/>
                    <a:pt x="351" y="515"/>
                    <a:pt x="351" y="515"/>
                  </a:cubicBezTo>
                  <a:cubicBezTo>
                    <a:pt x="286" y="565"/>
                    <a:pt x="209" y="606"/>
                    <a:pt x="127" y="641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17" y="646"/>
                    <a:pt x="107" y="650"/>
                    <a:pt x="97" y="654"/>
                  </a:cubicBezTo>
                  <a:cubicBezTo>
                    <a:pt x="77" y="663"/>
                    <a:pt x="58" y="671"/>
                    <a:pt x="39" y="680"/>
                  </a:cubicBezTo>
                  <a:cubicBezTo>
                    <a:pt x="39" y="680"/>
                    <a:pt x="39" y="680"/>
                    <a:pt x="39" y="680"/>
                  </a:cubicBezTo>
                  <a:cubicBezTo>
                    <a:pt x="39" y="680"/>
                    <a:pt x="39" y="680"/>
                    <a:pt x="39" y="680"/>
                  </a:cubicBezTo>
                  <a:cubicBezTo>
                    <a:pt x="31" y="684"/>
                    <a:pt x="24" y="689"/>
                    <a:pt x="17" y="693"/>
                  </a:cubicBezTo>
                  <a:cubicBezTo>
                    <a:pt x="17" y="693"/>
                    <a:pt x="17" y="693"/>
                    <a:pt x="17" y="693"/>
                  </a:cubicBezTo>
                  <a:cubicBezTo>
                    <a:pt x="17" y="694"/>
                    <a:pt x="17" y="694"/>
                    <a:pt x="17" y="694"/>
                  </a:cubicBezTo>
                  <a:cubicBezTo>
                    <a:pt x="11" y="698"/>
                    <a:pt x="6" y="703"/>
                    <a:pt x="3" y="708"/>
                  </a:cubicBezTo>
                  <a:cubicBezTo>
                    <a:pt x="1" y="714"/>
                    <a:pt x="0" y="719"/>
                    <a:pt x="0" y="725"/>
                  </a:cubicBezTo>
                  <a:cubicBezTo>
                    <a:pt x="0" y="735"/>
                    <a:pt x="3" y="745"/>
                    <a:pt x="6" y="755"/>
                  </a:cubicBezTo>
                  <a:cubicBezTo>
                    <a:pt x="10" y="764"/>
                    <a:pt x="14" y="774"/>
                    <a:pt x="17" y="783"/>
                  </a:cubicBezTo>
                  <a:cubicBezTo>
                    <a:pt x="18" y="788"/>
                    <a:pt x="18" y="788"/>
                    <a:pt x="18" y="788"/>
                  </a:cubicBezTo>
                  <a:cubicBezTo>
                    <a:pt x="24" y="786"/>
                    <a:pt x="24" y="786"/>
                    <a:pt x="24" y="786"/>
                  </a:cubicBezTo>
                  <a:cubicBezTo>
                    <a:pt x="69" y="772"/>
                    <a:pt x="108" y="750"/>
                    <a:pt x="148" y="728"/>
                  </a:cubicBezTo>
                  <a:cubicBezTo>
                    <a:pt x="158" y="723"/>
                    <a:pt x="168" y="717"/>
                    <a:pt x="179" y="712"/>
                  </a:cubicBezTo>
                  <a:cubicBezTo>
                    <a:pt x="176" y="707"/>
                    <a:pt x="176" y="707"/>
                    <a:pt x="176" y="707"/>
                  </a:cubicBezTo>
                  <a:cubicBezTo>
                    <a:pt x="178" y="712"/>
                    <a:pt x="178" y="712"/>
                    <a:pt x="178" y="712"/>
                  </a:cubicBezTo>
                  <a:cubicBezTo>
                    <a:pt x="191" y="706"/>
                    <a:pt x="203" y="699"/>
                    <a:pt x="215" y="693"/>
                  </a:cubicBezTo>
                  <a:cubicBezTo>
                    <a:pt x="227" y="687"/>
                    <a:pt x="239" y="680"/>
                    <a:pt x="251" y="674"/>
                  </a:cubicBezTo>
                  <a:cubicBezTo>
                    <a:pt x="251" y="674"/>
                    <a:pt x="251" y="674"/>
                    <a:pt x="251" y="674"/>
                  </a:cubicBezTo>
                  <a:cubicBezTo>
                    <a:pt x="251" y="674"/>
                    <a:pt x="251" y="674"/>
                    <a:pt x="251" y="674"/>
                  </a:cubicBezTo>
                  <a:cubicBezTo>
                    <a:pt x="330" y="629"/>
                    <a:pt x="414" y="580"/>
                    <a:pt x="470" y="511"/>
                  </a:cubicBezTo>
                  <a:cubicBezTo>
                    <a:pt x="466" y="507"/>
                    <a:pt x="466" y="507"/>
                    <a:pt x="466" y="507"/>
                  </a:cubicBezTo>
                  <a:cubicBezTo>
                    <a:pt x="470" y="511"/>
                    <a:pt x="470" y="511"/>
                    <a:pt x="470" y="511"/>
                  </a:cubicBezTo>
                  <a:cubicBezTo>
                    <a:pt x="479" y="501"/>
                    <a:pt x="487" y="491"/>
                    <a:pt x="494" y="481"/>
                  </a:cubicBezTo>
                  <a:cubicBezTo>
                    <a:pt x="490" y="478"/>
                    <a:pt x="490" y="478"/>
                    <a:pt x="490" y="478"/>
                  </a:cubicBezTo>
                  <a:cubicBezTo>
                    <a:pt x="494" y="481"/>
                    <a:pt x="494" y="481"/>
                    <a:pt x="494" y="481"/>
                  </a:cubicBezTo>
                  <a:cubicBezTo>
                    <a:pt x="543" y="419"/>
                    <a:pt x="571" y="352"/>
                    <a:pt x="601" y="283"/>
                  </a:cubicBezTo>
                  <a:cubicBezTo>
                    <a:pt x="601" y="283"/>
                    <a:pt x="601" y="283"/>
                    <a:pt x="601" y="283"/>
                  </a:cubicBezTo>
                  <a:cubicBezTo>
                    <a:pt x="602" y="283"/>
                    <a:pt x="602" y="283"/>
                    <a:pt x="602" y="283"/>
                  </a:cubicBezTo>
                  <a:cubicBezTo>
                    <a:pt x="606" y="272"/>
                    <a:pt x="609" y="261"/>
                    <a:pt x="613" y="249"/>
                  </a:cubicBezTo>
                  <a:cubicBezTo>
                    <a:pt x="619" y="227"/>
                    <a:pt x="623" y="204"/>
                    <a:pt x="624" y="182"/>
                  </a:cubicBezTo>
                  <a:cubicBezTo>
                    <a:pt x="624" y="182"/>
                    <a:pt x="624" y="182"/>
                    <a:pt x="624" y="182"/>
                  </a:cubicBezTo>
                  <a:cubicBezTo>
                    <a:pt x="624" y="182"/>
                    <a:pt x="624" y="182"/>
                    <a:pt x="624" y="182"/>
                  </a:cubicBezTo>
                  <a:cubicBezTo>
                    <a:pt x="624" y="169"/>
                    <a:pt x="623" y="157"/>
                    <a:pt x="620" y="146"/>
                  </a:cubicBezTo>
                  <a:cubicBezTo>
                    <a:pt x="610" y="88"/>
                    <a:pt x="576" y="40"/>
                    <a:pt x="525" y="13"/>
                  </a:cubicBezTo>
                  <a:cubicBezTo>
                    <a:pt x="522" y="18"/>
                    <a:pt x="522" y="18"/>
                    <a:pt x="522" y="18"/>
                  </a:cubicBezTo>
                  <a:cubicBezTo>
                    <a:pt x="525" y="13"/>
                    <a:pt x="525" y="13"/>
                    <a:pt x="525" y="13"/>
                  </a:cubicBezTo>
                  <a:cubicBezTo>
                    <a:pt x="517" y="9"/>
                    <a:pt x="509" y="5"/>
                    <a:pt x="501" y="1"/>
                  </a:cubicBezTo>
                  <a:cubicBezTo>
                    <a:pt x="499" y="0"/>
                    <a:pt x="495" y="1"/>
                    <a:pt x="494" y="4"/>
                  </a:cubicBezTo>
                  <a:cubicBezTo>
                    <a:pt x="493" y="7"/>
                    <a:pt x="494" y="10"/>
                    <a:pt x="497" y="12"/>
                  </a:cubicBezTo>
                  <a:cubicBezTo>
                    <a:pt x="505" y="15"/>
                    <a:pt x="512" y="19"/>
                    <a:pt x="519" y="23"/>
                  </a:cubicBezTo>
                  <a:cubicBezTo>
                    <a:pt x="519" y="23"/>
                    <a:pt x="519" y="23"/>
                    <a:pt x="519" y="23"/>
                  </a:cubicBezTo>
                  <a:cubicBezTo>
                    <a:pt x="519" y="23"/>
                    <a:pt x="519" y="23"/>
                    <a:pt x="519" y="23"/>
                  </a:cubicBezTo>
                  <a:cubicBezTo>
                    <a:pt x="568" y="49"/>
                    <a:pt x="599" y="93"/>
                    <a:pt x="609" y="148"/>
                  </a:cubicBezTo>
                  <a:cubicBezTo>
                    <a:pt x="611" y="159"/>
                    <a:pt x="612" y="170"/>
                    <a:pt x="613" y="182"/>
                  </a:cubicBezTo>
                  <a:cubicBezTo>
                    <a:pt x="618" y="182"/>
                    <a:pt x="618" y="182"/>
                    <a:pt x="618" y="182"/>
                  </a:cubicBezTo>
                  <a:cubicBezTo>
                    <a:pt x="613" y="181"/>
                    <a:pt x="613" y="181"/>
                    <a:pt x="613" y="181"/>
                  </a:cubicBezTo>
                  <a:cubicBezTo>
                    <a:pt x="612" y="203"/>
                    <a:pt x="608" y="224"/>
                    <a:pt x="602" y="246"/>
                  </a:cubicBezTo>
                  <a:cubicBezTo>
                    <a:pt x="599" y="257"/>
                    <a:pt x="595" y="268"/>
                    <a:pt x="591" y="279"/>
                  </a:cubicBezTo>
                  <a:cubicBezTo>
                    <a:pt x="596" y="281"/>
                    <a:pt x="596" y="281"/>
                    <a:pt x="596" y="281"/>
                  </a:cubicBezTo>
                  <a:cubicBezTo>
                    <a:pt x="591" y="279"/>
                    <a:pt x="591" y="279"/>
                    <a:pt x="591" y="279"/>
                  </a:cubicBezTo>
                  <a:cubicBezTo>
                    <a:pt x="561" y="347"/>
                    <a:pt x="533" y="414"/>
                    <a:pt x="485" y="474"/>
                  </a:cubicBezTo>
                  <a:cubicBezTo>
                    <a:pt x="485" y="474"/>
                    <a:pt x="485" y="474"/>
                    <a:pt x="485" y="474"/>
                  </a:cubicBezTo>
                  <a:cubicBezTo>
                    <a:pt x="485" y="475"/>
                    <a:pt x="485" y="475"/>
                    <a:pt x="485" y="475"/>
                  </a:cubicBezTo>
                  <a:cubicBezTo>
                    <a:pt x="478" y="484"/>
                    <a:pt x="470" y="494"/>
                    <a:pt x="462" y="503"/>
                  </a:cubicBezTo>
                  <a:cubicBezTo>
                    <a:pt x="462" y="503"/>
                    <a:pt x="462" y="503"/>
                    <a:pt x="462" y="503"/>
                  </a:cubicBezTo>
                  <a:cubicBezTo>
                    <a:pt x="462" y="504"/>
                    <a:pt x="462" y="504"/>
                    <a:pt x="462" y="504"/>
                  </a:cubicBezTo>
                  <a:cubicBezTo>
                    <a:pt x="407" y="571"/>
                    <a:pt x="324" y="619"/>
                    <a:pt x="245" y="664"/>
                  </a:cubicBezTo>
                  <a:cubicBezTo>
                    <a:pt x="248" y="669"/>
                    <a:pt x="248" y="669"/>
                    <a:pt x="248" y="669"/>
                  </a:cubicBezTo>
                  <a:cubicBezTo>
                    <a:pt x="246" y="664"/>
                    <a:pt x="246" y="664"/>
                    <a:pt x="246" y="664"/>
                  </a:cubicBezTo>
                  <a:cubicBezTo>
                    <a:pt x="234" y="670"/>
                    <a:pt x="222" y="677"/>
                    <a:pt x="210" y="683"/>
                  </a:cubicBezTo>
                  <a:cubicBezTo>
                    <a:pt x="198" y="689"/>
                    <a:pt x="186" y="695"/>
                    <a:pt x="173" y="702"/>
                  </a:cubicBezTo>
                  <a:cubicBezTo>
                    <a:pt x="173" y="702"/>
                    <a:pt x="173" y="702"/>
                    <a:pt x="173" y="702"/>
                  </a:cubicBezTo>
                  <a:cubicBezTo>
                    <a:pt x="173" y="702"/>
                    <a:pt x="173" y="702"/>
                    <a:pt x="173" y="702"/>
                  </a:cubicBezTo>
                  <a:cubicBezTo>
                    <a:pt x="163" y="707"/>
                    <a:pt x="153" y="713"/>
                    <a:pt x="143" y="718"/>
                  </a:cubicBezTo>
                  <a:cubicBezTo>
                    <a:pt x="103" y="740"/>
                    <a:pt x="64" y="761"/>
                    <a:pt x="20" y="776"/>
                  </a:cubicBezTo>
                  <a:cubicBezTo>
                    <a:pt x="22" y="781"/>
                    <a:pt x="22" y="781"/>
                    <a:pt x="22" y="781"/>
                  </a:cubicBezTo>
                  <a:cubicBezTo>
                    <a:pt x="27" y="779"/>
                    <a:pt x="27" y="779"/>
                    <a:pt x="27" y="779"/>
                  </a:cubicBezTo>
                  <a:cubicBezTo>
                    <a:pt x="24" y="770"/>
                    <a:pt x="20" y="760"/>
                    <a:pt x="17" y="751"/>
                  </a:cubicBezTo>
                  <a:cubicBezTo>
                    <a:pt x="13" y="741"/>
                    <a:pt x="11" y="733"/>
                    <a:pt x="11" y="725"/>
                  </a:cubicBezTo>
                  <a:cubicBezTo>
                    <a:pt x="11" y="721"/>
                    <a:pt x="12" y="717"/>
                    <a:pt x="14" y="713"/>
                  </a:cubicBezTo>
                  <a:cubicBezTo>
                    <a:pt x="15" y="710"/>
                    <a:pt x="18" y="706"/>
                    <a:pt x="23" y="703"/>
                  </a:cubicBezTo>
                  <a:cubicBezTo>
                    <a:pt x="20" y="698"/>
                    <a:pt x="20" y="698"/>
                    <a:pt x="20" y="698"/>
                  </a:cubicBezTo>
                  <a:cubicBezTo>
                    <a:pt x="23" y="703"/>
                    <a:pt x="23" y="703"/>
                    <a:pt x="23" y="703"/>
                  </a:cubicBezTo>
                  <a:cubicBezTo>
                    <a:pt x="30" y="698"/>
                    <a:pt x="37" y="694"/>
                    <a:pt x="44" y="690"/>
                  </a:cubicBezTo>
                  <a:cubicBezTo>
                    <a:pt x="41" y="685"/>
                    <a:pt x="41" y="685"/>
                    <a:pt x="41" y="685"/>
                  </a:cubicBezTo>
                  <a:cubicBezTo>
                    <a:pt x="44" y="690"/>
                    <a:pt x="44" y="690"/>
                    <a:pt x="44" y="690"/>
                  </a:cubicBezTo>
                  <a:cubicBezTo>
                    <a:pt x="62" y="681"/>
                    <a:pt x="82" y="673"/>
                    <a:pt x="102" y="665"/>
                  </a:cubicBezTo>
                  <a:cubicBezTo>
                    <a:pt x="112" y="660"/>
                    <a:pt x="122" y="656"/>
                    <a:pt x="132" y="651"/>
                  </a:cubicBezTo>
                  <a:cubicBezTo>
                    <a:pt x="129" y="646"/>
                    <a:pt x="129" y="646"/>
                    <a:pt x="129" y="646"/>
                  </a:cubicBezTo>
                  <a:cubicBezTo>
                    <a:pt x="132" y="651"/>
                    <a:pt x="132" y="651"/>
                    <a:pt x="132" y="651"/>
                  </a:cubicBezTo>
                  <a:cubicBezTo>
                    <a:pt x="214" y="616"/>
                    <a:pt x="292" y="575"/>
                    <a:pt x="358" y="523"/>
                  </a:cubicBezTo>
                  <a:cubicBezTo>
                    <a:pt x="358" y="523"/>
                    <a:pt x="358" y="523"/>
                    <a:pt x="358" y="523"/>
                  </a:cubicBezTo>
                  <a:cubicBezTo>
                    <a:pt x="358" y="523"/>
                    <a:pt x="358" y="523"/>
                    <a:pt x="358" y="523"/>
                  </a:cubicBezTo>
                  <a:cubicBezTo>
                    <a:pt x="368" y="516"/>
                    <a:pt x="377" y="509"/>
                    <a:pt x="386" y="501"/>
                  </a:cubicBezTo>
                  <a:cubicBezTo>
                    <a:pt x="386" y="501"/>
                    <a:pt x="386" y="501"/>
                    <a:pt x="386" y="501"/>
                  </a:cubicBezTo>
                  <a:cubicBezTo>
                    <a:pt x="386" y="501"/>
                    <a:pt x="386" y="501"/>
                    <a:pt x="386" y="501"/>
                  </a:cubicBezTo>
                  <a:cubicBezTo>
                    <a:pt x="428" y="465"/>
                    <a:pt x="468" y="426"/>
                    <a:pt x="500" y="385"/>
                  </a:cubicBezTo>
                  <a:cubicBezTo>
                    <a:pt x="532" y="343"/>
                    <a:pt x="556" y="298"/>
                    <a:pt x="567" y="249"/>
                  </a:cubicBezTo>
                  <a:cubicBezTo>
                    <a:pt x="562" y="247"/>
                    <a:pt x="562" y="247"/>
                    <a:pt x="562" y="247"/>
                  </a:cubicBezTo>
                  <a:cubicBezTo>
                    <a:pt x="567" y="249"/>
                    <a:pt x="567" y="249"/>
                    <a:pt x="567" y="249"/>
                  </a:cubicBezTo>
                  <a:cubicBezTo>
                    <a:pt x="570" y="240"/>
                    <a:pt x="571" y="231"/>
                    <a:pt x="573" y="223"/>
                  </a:cubicBezTo>
                  <a:cubicBezTo>
                    <a:pt x="573" y="222"/>
                    <a:pt x="573" y="222"/>
                    <a:pt x="573" y="222"/>
                  </a:cubicBezTo>
                  <a:cubicBezTo>
                    <a:pt x="573" y="222"/>
                    <a:pt x="573" y="222"/>
                    <a:pt x="573" y="222"/>
                  </a:cubicBezTo>
                  <a:cubicBezTo>
                    <a:pt x="573" y="216"/>
                    <a:pt x="573" y="210"/>
                    <a:pt x="573" y="204"/>
                  </a:cubicBezTo>
                  <a:cubicBezTo>
                    <a:pt x="573" y="199"/>
                    <a:pt x="573" y="194"/>
                    <a:pt x="573" y="189"/>
                  </a:cubicBezTo>
                  <a:cubicBezTo>
                    <a:pt x="571" y="162"/>
                    <a:pt x="563" y="137"/>
                    <a:pt x="549" y="117"/>
                  </a:cubicBezTo>
                  <a:cubicBezTo>
                    <a:pt x="535" y="97"/>
                    <a:pt x="515" y="82"/>
                    <a:pt x="489" y="74"/>
                  </a:cubicBezTo>
                  <a:cubicBezTo>
                    <a:pt x="486" y="73"/>
                    <a:pt x="483" y="74"/>
                    <a:pt x="482" y="77"/>
                  </a:cubicBezTo>
                  <a:cubicBezTo>
                    <a:pt x="481" y="80"/>
                    <a:pt x="482" y="83"/>
                    <a:pt x="485" y="8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6" name="Freeform 59">
              <a:extLst>
                <a:ext uri="{FF2B5EF4-FFF2-40B4-BE49-F238E27FC236}">
                  <a16:creationId xmlns:a16="http://schemas.microsoft.com/office/drawing/2014/main" id="{7FBB7317-F7ED-48F8-B642-2446204BF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1036"/>
              <a:ext cx="577" cy="704"/>
            </a:xfrm>
            <a:custGeom>
              <a:avLst/>
              <a:gdLst>
                <a:gd name="T0" fmla="*/ 416 w 565"/>
                <a:gd name="T1" fmla="*/ 95 h 690"/>
                <a:gd name="T2" fmla="*/ 448 w 565"/>
                <a:gd name="T3" fmla="*/ 82 h 690"/>
                <a:gd name="T4" fmla="*/ 525 w 565"/>
                <a:gd name="T5" fmla="*/ 97 h 690"/>
                <a:gd name="T6" fmla="*/ 531 w 565"/>
                <a:gd name="T7" fmla="*/ 147 h 690"/>
                <a:gd name="T8" fmla="*/ 529 w 565"/>
                <a:gd name="T9" fmla="*/ 172 h 690"/>
                <a:gd name="T10" fmla="*/ 525 w 565"/>
                <a:gd name="T11" fmla="*/ 196 h 690"/>
                <a:gd name="T12" fmla="*/ 502 w 565"/>
                <a:gd name="T13" fmla="*/ 260 h 690"/>
                <a:gd name="T14" fmla="*/ 486 w 565"/>
                <a:gd name="T15" fmla="*/ 292 h 690"/>
                <a:gd name="T16" fmla="*/ 470 w 565"/>
                <a:gd name="T17" fmla="*/ 320 h 690"/>
                <a:gd name="T18" fmla="*/ 452 w 565"/>
                <a:gd name="T19" fmla="*/ 352 h 690"/>
                <a:gd name="T20" fmla="*/ 161 w 565"/>
                <a:gd name="T21" fmla="*/ 632 h 690"/>
                <a:gd name="T22" fmla="*/ 131 w 565"/>
                <a:gd name="T23" fmla="*/ 639 h 690"/>
                <a:gd name="T24" fmla="*/ 59 w 565"/>
                <a:gd name="T25" fmla="*/ 648 h 690"/>
                <a:gd name="T26" fmla="*/ 28 w 565"/>
                <a:gd name="T27" fmla="*/ 662 h 690"/>
                <a:gd name="T28" fmla="*/ 51 w 565"/>
                <a:gd name="T29" fmla="*/ 732 h 690"/>
                <a:gd name="T30" fmla="*/ 87 w 565"/>
                <a:gd name="T31" fmla="*/ 732 h 690"/>
                <a:gd name="T32" fmla="*/ 259 w 565"/>
                <a:gd name="T33" fmla="*/ 659 h 690"/>
                <a:gd name="T34" fmla="*/ 289 w 565"/>
                <a:gd name="T35" fmla="*/ 636 h 690"/>
                <a:gd name="T36" fmla="*/ 472 w 565"/>
                <a:gd name="T37" fmla="*/ 442 h 690"/>
                <a:gd name="T38" fmla="*/ 492 w 565"/>
                <a:gd name="T39" fmla="*/ 413 h 690"/>
                <a:gd name="T40" fmla="*/ 545 w 565"/>
                <a:gd name="T41" fmla="*/ 322 h 690"/>
                <a:gd name="T42" fmla="*/ 561 w 565"/>
                <a:gd name="T43" fmla="*/ 291 h 690"/>
                <a:gd name="T44" fmla="*/ 593 w 565"/>
                <a:gd name="T45" fmla="*/ 101 h 690"/>
                <a:gd name="T46" fmla="*/ 581 w 565"/>
                <a:gd name="T47" fmla="*/ 68 h 690"/>
                <a:gd name="T48" fmla="*/ 458 w 565"/>
                <a:gd name="T49" fmla="*/ 1 h 690"/>
                <a:gd name="T50" fmla="*/ 415 w 565"/>
                <a:gd name="T51" fmla="*/ 4 h 69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65" h="690">
                  <a:moveTo>
                    <a:pt x="391" y="89"/>
                  </a:moveTo>
                  <a:cubicBezTo>
                    <a:pt x="400" y="84"/>
                    <a:pt x="411" y="79"/>
                    <a:pt x="421" y="76"/>
                  </a:cubicBezTo>
                  <a:cubicBezTo>
                    <a:pt x="453" y="67"/>
                    <a:pt x="484" y="67"/>
                    <a:pt x="493" y="91"/>
                  </a:cubicBezTo>
                  <a:cubicBezTo>
                    <a:pt x="497" y="106"/>
                    <a:pt x="499" y="122"/>
                    <a:pt x="498" y="138"/>
                  </a:cubicBezTo>
                  <a:cubicBezTo>
                    <a:pt x="498" y="146"/>
                    <a:pt x="497" y="155"/>
                    <a:pt x="496" y="163"/>
                  </a:cubicBezTo>
                  <a:cubicBezTo>
                    <a:pt x="496" y="170"/>
                    <a:pt x="495" y="177"/>
                    <a:pt x="493" y="184"/>
                  </a:cubicBezTo>
                  <a:cubicBezTo>
                    <a:pt x="489" y="205"/>
                    <a:pt x="482" y="225"/>
                    <a:pt x="472" y="245"/>
                  </a:cubicBezTo>
                  <a:cubicBezTo>
                    <a:pt x="467" y="254"/>
                    <a:pt x="462" y="264"/>
                    <a:pt x="456" y="274"/>
                  </a:cubicBezTo>
                  <a:cubicBezTo>
                    <a:pt x="451" y="283"/>
                    <a:pt x="446" y="293"/>
                    <a:pt x="441" y="302"/>
                  </a:cubicBezTo>
                  <a:cubicBezTo>
                    <a:pt x="436" y="312"/>
                    <a:pt x="430" y="321"/>
                    <a:pt x="425" y="331"/>
                  </a:cubicBezTo>
                  <a:cubicBezTo>
                    <a:pt x="368" y="435"/>
                    <a:pt x="290" y="550"/>
                    <a:pt x="152" y="595"/>
                  </a:cubicBezTo>
                  <a:cubicBezTo>
                    <a:pt x="143" y="598"/>
                    <a:pt x="132" y="600"/>
                    <a:pt x="122" y="602"/>
                  </a:cubicBezTo>
                  <a:cubicBezTo>
                    <a:pt x="101" y="607"/>
                    <a:pt x="79" y="609"/>
                    <a:pt x="56" y="610"/>
                  </a:cubicBezTo>
                  <a:cubicBezTo>
                    <a:pt x="45" y="613"/>
                    <a:pt x="35" y="618"/>
                    <a:pt x="25" y="623"/>
                  </a:cubicBezTo>
                  <a:cubicBezTo>
                    <a:pt x="0" y="637"/>
                    <a:pt x="14" y="683"/>
                    <a:pt x="48" y="689"/>
                  </a:cubicBezTo>
                  <a:cubicBezTo>
                    <a:pt x="60" y="690"/>
                    <a:pt x="71" y="690"/>
                    <a:pt x="81" y="689"/>
                  </a:cubicBezTo>
                  <a:cubicBezTo>
                    <a:pt x="143" y="677"/>
                    <a:pt x="197" y="652"/>
                    <a:pt x="244" y="620"/>
                  </a:cubicBezTo>
                  <a:cubicBezTo>
                    <a:pt x="253" y="613"/>
                    <a:pt x="262" y="606"/>
                    <a:pt x="271" y="599"/>
                  </a:cubicBezTo>
                  <a:cubicBezTo>
                    <a:pt x="337" y="545"/>
                    <a:pt x="394" y="481"/>
                    <a:pt x="443" y="416"/>
                  </a:cubicBezTo>
                  <a:cubicBezTo>
                    <a:pt x="450" y="407"/>
                    <a:pt x="456" y="398"/>
                    <a:pt x="462" y="389"/>
                  </a:cubicBezTo>
                  <a:cubicBezTo>
                    <a:pt x="481" y="361"/>
                    <a:pt x="498" y="333"/>
                    <a:pt x="512" y="304"/>
                  </a:cubicBezTo>
                  <a:cubicBezTo>
                    <a:pt x="517" y="294"/>
                    <a:pt x="523" y="283"/>
                    <a:pt x="527" y="273"/>
                  </a:cubicBezTo>
                  <a:cubicBezTo>
                    <a:pt x="555" y="211"/>
                    <a:pt x="565" y="149"/>
                    <a:pt x="557" y="95"/>
                  </a:cubicBezTo>
                  <a:cubicBezTo>
                    <a:pt x="554" y="85"/>
                    <a:pt x="550" y="74"/>
                    <a:pt x="545" y="65"/>
                  </a:cubicBezTo>
                  <a:cubicBezTo>
                    <a:pt x="525" y="27"/>
                    <a:pt x="487" y="3"/>
                    <a:pt x="430" y="1"/>
                  </a:cubicBezTo>
                  <a:cubicBezTo>
                    <a:pt x="418" y="0"/>
                    <a:pt x="404" y="1"/>
                    <a:pt x="390" y="4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7" name="Freeform 60">
              <a:extLst>
                <a:ext uri="{FF2B5EF4-FFF2-40B4-BE49-F238E27FC236}">
                  <a16:creationId xmlns:a16="http://schemas.microsoft.com/office/drawing/2014/main" id="{C83BC153-4F18-4371-88D9-7BABB84805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4" y="1070"/>
              <a:ext cx="562" cy="671"/>
            </a:xfrm>
            <a:custGeom>
              <a:avLst/>
              <a:gdLst>
                <a:gd name="T0" fmla="*/ 396 w 550"/>
                <a:gd name="T1" fmla="*/ 61 h 657"/>
                <a:gd name="T2" fmla="*/ 429 w 550"/>
                <a:gd name="T3" fmla="*/ 50 h 657"/>
                <a:gd name="T4" fmla="*/ 516 w 550"/>
                <a:gd name="T5" fmla="*/ 48 h 657"/>
                <a:gd name="T6" fmla="*/ 397 w 550"/>
                <a:gd name="T7" fmla="*/ 29 h 657"/>
                <a:gd name="T8" fmla="*/ 10 w 550"/>
                <a:gd name="T9" fmla="*/ 658 h 657"/>
                <a:gd name="T10" fmla="*/ 22 w 550"/>
                <a:gd name="T11" fmla="*/ 698 h 657"/>
                <a:gd name="T12" fmla="*/ 57 w 550"/>
                <a:gd name="T13" fmla="*/ 700 h 657"/>
                <a:gd name="T14" fmla="*/ 90 w 550"/>
                <a:gd name="T15" fmla="*/ 694 h 657"/>
                <a:gd name="T16" fmla="*/ 237 w 550"/>
                <a:gd name="T17" fmla="*/ 631 h 657"/>
                <a:gd name="T18" fmla="*/ 262 w 550"/>
                <a:gd name="T19" fmla="*/ 615 h 657"/>
                <a:gd name="T20" fmla="*/ 457 w 550"/>
                <a:gd name="T21" fmla="*/ 403 h 657"/>
                <a:gd name="T22" fmla="*/ 481 w 550"/>
                <a:gd name="T23" fmla="*/ 371 h 657"/>
                <a:gd name="T24" fmla="*/ 540 w 550"/>
                <a:gd name="T25" fmla="*/ 267 h 657"/>
                <a:gd name="T26" fmla="*/ 553 w 550"/>
                <a:gd name="T27" fmla="*/ 239 h 657"/>
                <a:gd name="T28" fmla="*/ 586 w 550"/>
                <a:gd name="T29" fmla="*/ 96 h 657"/>
                <a:gd name="T30" fmla="*/ 577 w 550"/>
                <a:gd name="T31" fmla="*/ 60 h 657"/>
                <a:gd name="T32" fmla="*/ 574 w 550"/>
                <a:gd name="T33" fmla="*/ 100 h 657"/>
                <a:gd name="T34" fmla="*/ 538 w 550"/>
                <a:gd name="T35" fmla="*/ 220 h 657"/>
                <a:gd name="T36" fmla="*/ 526 w 550"/>
                <a:gd name="T37" fmla="*/ 251 h 657"/>
                <a:gd name="T38" fmla="*/ 513 w 550"/>
                <a:gd name="T39" fmla="*/ 282 h 657"/>
                <a:gd name="T40" fmla="*/ 478 w 550"/>
                <a:gd name="T41" fmla="*/ 339 h 657"/>
                <a:gd name="T42" fmla="*/ 460 w 550"/>
                <a:gd name="T43" fmla="*/ 368 h 657"/>
                <a:gd name="T44" fmla="*/ 207 w 550"/>
                <a:gd name="T45" fmla="*/ 618 h 657"/>
                <a:gd name="T46" fmla="*/ 178 w 550"/>
                <a:gd name="T47" fmla="*/ 635 h 657"/>
                <a:gd name="T48" fmla="*/ 71 w 550"/>
                <a:gd name="T49" fmla="*/ 674 h 657"/>
                <a:gd name="T50" fmla="*/ 29 w 550"/>
                <a:gd name="T51" fmla="*/ 684 h 657"/>
                <a:gd name="T52" fmla="*/ 8 w 550"/>
                <a:gd name="T53" fmla="*/ 629 h 657"/>
                <a:gd name="T54" fmla="*/ 10 w 550"/>
                <a:gd name="T55" fmla="*/ 658 h 6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50" h="657">
                  <a:moveTo>
                    <a:pt x="372" y="58"/>
                  </a:moveTo>
                  <a:cubicBezTo>
                    <a:pt x="382" y="53"/>
                    <a:pt x="392" y="50"/>
                    <a:pt x="402" y="47"/>
                  </a:cubicBezTo>
                  <a:cubicBezTo>
                    <a:pt x="432" y="39"/>
                    <a:pt x="459" y="38"/>
                    <a:pt x="483" y="45"/>
                  </a:cubicBezTo>
                  <a:cubicBezTo>
                    <a:pt x="479" y="0"/>
                    <a:pt x="415" y="18"/>
                    <a:pt x="373" y="26"/>
                  </a:cubicBezTo>
                  <a:moveTo>
                    <a:pt x="10" y="618"/>
                  </a:moveTo>
                  <a:cubicBezTo>
                    <a:pt x="22" y="632"/>
                    <a:pt x="14" y="652"/>
                    <a:pt x="22" y="655"/>
                  </a:cubicBezTo>
                  <a:cubicBezTo>
                    <a:pt x="33" y="657"/>
                    <a:pt x="44" y="657"/>
                    <a:pt x="54" y="657"/>
                  </a:cubicBezTo>
                  <a:cubicBezTo>
                    <a:pt x="65" y="656"/>
                    <a:pt x="74" y="654"/>
                    <a:pt x="84" y="652"/>
                  </a:cubicBezTo>
                  <a:cubicBezTo>
                    <a:pt x="133" y="636"/>
                    <a:pt x="180" y="617"/>
                    <a:pt x="222" y="592"/>
                  </a:cubicBezTo>
                  <a:cubicBezTo>
                    <a:pt x="230" y="587"/>
                    <a:pt x="238" y="582"/>
                    <a:pt x="246" y="577"/>
                  </a:cubicBezTo>
                  <a:cubicBezTo>
                    <a:pt x="320" y="518"/>
                    <a:pt x="373" y="447"/>
                    <a:pt x="428" y="379"/>
                  </a:cubicBezTo>
                  <a:cubicBezTo>
                    <a:pt x="436" y="369"/>
                    <a:pt x="443" y="358"/>
                    <a:pt x="451" y="348"/>
                  </a:cubicBezTo>
                  <a:cubicBezTo>
                    <a:pt x="472" y="317"/>
                    <a:pt x="491" y="284"/>
                    <a:pt x="506" y="251"/>
                  </a:cubicBezTo>
                  <a:cubicBezTo>
                    <a:pt x="510" y="242"/>
                    <a:pt x="514" y="233"/>
                    <a:pt x="518" y="224"/>
                  </a:cubicBezTo>
                  <a:cubicBezTo>
                    <a:pt x="538" y="178"/>
                    <a:pt x="550" y="133"/>
                    <a:pt x="549" y="90"/>
                  </a:cubicBezTo>
                  <a:cubicBezTo>
                    <a:pt x="547" y="79"/>
                    <a:pt x="545" y="68"/>
                    <a:pt x="541" y="57"/>
                  </a:cubicBezTo>
                  <a:cubicBezTo>
                    <a:pt x="541" y="69"/>
                    <a:pt x="540" y="82"/>
                    <a:pt x="538" y="94"/>
                  </a:cubicBezTo>
                  <a:cubicBezTo>
                    <a:pt x="531" y="131"/>
                    <a:pt x="521" y="169"/>
                    <a:pt x="505" y="207"/>
                  </a:cubicBezTo>
                  <a:cubicBezTo>
                    <a:pt x="501" y="217"/>
                    <a:pt x="497" y="227"/>
                    <a:pt x="493" y="236"/>
                  </a:cubicBezTo>
                  <a:cubicBezTo>
                    <a:pt x="489" y="245"/>
                    <a:pt x="485" y="255"/>
                    <a:pt x="481" y="264"/>
                  </a:cubicBezTo>
                  <a:cubicBezTo>
                    <a:pt x="471" y="282"/>
                    <a:pt x="460" y="300"/>
                    <a:pt x="448" y="318"/>
                  </a:cubicBezTo>
                  <a:cubicBezTo>
                    <a:pt x="443" y="327"/>
                    <a:pt x="437" y="336"/>
                    <a:pt x="431" y="345"/>
                  </a:cubicBezTo>
                  <a:cubicBezTo>
                    <a:pt x="364" y="431"/>
                    <a:pt x="294" y="519"/>
                    <a:pt x="195" y="580"/>
                  </a:cubicBezTo>
                  <a:cubicBezTo>
                    <a:pt x="185" y="586"/>
                    <a:pt x="176" y="591"/>
                    <a:pt x="166" y="596"/>
                  </a:cubicBezTo>
                  <a:cubicBezTo>
                    <a:pt x="136" y="611"/>
                    <a:pt x="103" y="624"/>
                    <a:pt x="67" y="633"/>
                  </a:cubicBezTo>
                  <a:cubicBezTo>
                    <a:pt x="54" y="636"/>
                    <a:pt x="40" y="640"/>
                    <a:pt x="26" y="642"/>
                  </a:cubicBezTo>
                  <a:cubicBezTo>
                    <a:pt x="34" y="621"/>
                    <a:pt x="0" y="609"/>
                    <a:pt x="8" y="590"/>
                  </a:cubicBezTo>
                  <a:cubicBezTo>
                    <a:pt x="6" y="600"/>
                    <a:pt x="6" y="610"/>
                    <a:pt x="10" y="618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8" name="Freeform 61">
              <a:extLst>
                <a:ext uri="{FF2B5EF4-FFF2-40B4-BE49-F238E27FC236}">
                  <a16:creationId xmlns:a16="http://schemas.microsoft.com/office/drawing/2014/main" id="{D8332AD9-F6C9-4671-A008-B0B4E53E2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1031"/>
              <a:ext cx="572" cy="714"/>
            </a:xfrm>
            <a:custGeom>
              <a:avLst/>
              <a:gdLst>
                <a:gd name="T0" fmla="*/ 439 w 560"/>
                <a:gd name="T1" fmla="*/ 94 h 699"/>
                <a:gd name="T2" fmla="*/ 499 w 560"/>
                <a:gd name="T3" fmla="*/ 92 h 699"/>
                <a:gd name="T4" fmla="*/ 513 w 560"/>
                <a:gd name="T5" fmla="*/ 106 h 699"/>
                <a:gd name="T6" fmla="*/ 516 w 560"/>
                <a:gd name="T7" fmla="*/ 166 h 699"/>
                <a:gd name="T8" fmla="*/ 511 w 560"/>
                <a:gd name="T9" fmla="*/ 191 h 699"/>
                <a:gd name="T10" fmla="*/ 492 w 560"/>
                <a:gd name="T11" fmla="*/ 256 h 699"/>
                <a:gd name="T12" fmla="*/ 478 w 560"/>
                <a:gd name="T13" fmla="*/ 289 h 699"/>
                <a:gd name="T14" fmla="*/ 449 w 560"/>
                <a:gd name="T15" fmla="*/ 352 h 699"/>
                <a:gd name="T16" fmla="*/ 155 w 560"/>
                <a:gd name="T17" fmla="*/ 631 h 699"/>
                <a:gd name="T18" fmla="*/ 124 w 560"/>
                <a:gd name="T19" fmla="*/ 639 h 699"/>
                <a:gd name="T20" fmla="*/ 50 w 560"/>
                <a:gd name="T21" fmla="*/ 647 h 699"/>
                <a:gd name="T22" fmla="*/ 15 w 560"/>
                <a:gd name="T23" fmla="*/ 663 h 699"/>
                <a:gd name="T24" fmla="*/ 10 w 560"/>
                <a:gd name="T25" fmla="*/ 725 h 699"/>
                <a:gd name="T26" fmla="*/ 43 w 560"/>
                <a:gd name="T27" fmla="*/ 744 h 699"/>
                <a:gd name="T28" fmla="*/ 81 w 560"/>
                <a:gd name="T29" fmla="*/ 745 h 699"/>
                <a:gd name="T30" fmla="*/ 286 w 560"/>
                <a:gd name="T31" fmla="*/ 648 h 699"/>
                <a:gd name="T32" fmla="*/ 487 w 560"/>
                <a:gd name="T33" fmla="*/ 422 h 699"/>
                <a:gd name="T34" fmla="*/ 506 w 560"/>
                <a:gd name="T35" fmla="*/ 391 h 699"/>
                <a:gd name="T36" fmla="*/ 542 w 560"/>
                <a:gd name="T37" fmla="*/ 330 h 699"/>
                <a:gd name="T38" fmla="*/ 592 w 560"/>
                <a:gd name="T39" fmla="*/ 103 h 699"/>
                <a:gd name="T40" fmla="*/ 578 w 560"/>
                <a:gd name="T41" fmla="*/ 69 h 699"/>
                <a:gd name="T42" fmla="*/ 449 w 560"/>
                <a:gd name="T43" fmla="*/ 0 h 699"/>
                <a:gd name="T44" fmla="*/ 399 w 560"/>
                <a:gd name="T45" fmla="*/ 10 h 699"/>
                <a:gd name="T46" fmla="*/ 448 w 560"/>
                <a:gd name="T47" fmla="*/ 12 h 699"/>
                <a:gd name="T48" fmla="*/ 522 w 560"/>
                <a:gd name="T49" fmla="*/ 32 h 699"/>
                <a:gd name="T50" fmla="*/ 586 w 560"/>
                <a:gd name="T51" fmla="*/ 104 h 699"/>
                <a:gd name="T52" fmla="*/ 547 w 560"/>
                <a:gd name="T53" fmla="*/ 291 h 699"/>
                <a:gd name="T54" fmla="*/ 532 w 560"/>
                <a:gd name="T55" fmla="*/ 325 h 699"/>
                <a:gd name="T56" fmla="*/ 482 w 560"/>
                <a:gd name="T57" fmla="*/ 419 h 699"/>
                <a:gd name="T58" fmla="*/ 279 w 560"/>
                <a:gd name="T59" fmla="*/ 638 h 699"/>
                <a:gd name="T60" fmla="*/ 79 w 560"/>
                <a:gd name="T61" fmla="*/ 732 h 699"/>
                <a:gd name="T62" fmla="*/ 63 w 560"/>
                <a:gd name="T63" fmla="*/ 733 h 699"/>
                <a:gd name="T64" fmla="*/ 45 w 560"/>
                <a:gd name="T65" fmla="*/ 732 h 699"/>
                <a:gd name="T66" fmla="*/ 13 w 560"/>
                <a:gd name="T67" fmla="*/ 681 h 699"/>
                <a:gd name="T68" fmla="*/ 21 w 560"/>
                <a:gd name="T69" fmla="*/ 674 h 699"/>
                <a:gd name="T70" fmla="*/ 52 w 560"/>
                <a:gd name="T71" fmla="*/ 659 h 699"/>
                <a:gd name="T72" fmla="*/ 159 w 560"/>
                <a:gd name="T73" fmla="*/ 642 h 699"/>
                <a:gd name="T74" fmla="*/ 454 w 560"/>
                <a:gd name="T75" fmla="*/ 355 h 699"/>
                <a:gd name="T76" fmla="*/ 471 w 560"/>
                <a:gd name="T77" fmla="*/ 326 h 699"/>
                <a:gd name="T78" fmla="*/ 488 w 560"/>
                <a:gd name="T79" fmla="*/ 294 h 699"/>
                <a:gd name="T80" fmla="*/ 518 w 560"/>
                <a:gd name="T81" fmla="*/ 192 h 699"/>
                <a:gd name="T82" fmla="*/ 529 w 560"/>
                <a:gd name="T83" fmla="*/ 169 h 699"/>
                <a:gd name="T84" fmla="*/ 530 w 560"/>
                <a:gd name="T85" fmla="*/ 136 h 699"/>
                <a:gd name="T86" fmla="*/ 524 w 560"/>
                <a:gd name="T87" fmla="*/ 102 h 699"/>
                <a:gd name="T88" fmla="*/ 435 w 560"/>
                <a:gd name="T89" fmla="*/ 83 h 699"/>
                <a:gd name="T90" fmla="*/ 399 w 560"/>
                <a:gd name="T91" fmla="*/ 97 h 6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60" h="699">
                  <a:moveTo>
                    <a:pt x="380" y="101"/>
                  </a:moveTo>
                  <a:cubicBezTo>
                    <a:pt x="390" y="96"/>
                    <a:pt x="401" y="91"/>
                    <a:pt x="412" y="88"/>
                  </a:cubicBezTo>
                  <a:cubicBezTo>
                    <a:pt x="412" y="88"/>
                    <a:pt x="412" y="88"/>
                    <a:pt x="412" y="88"/>
                  </a:cubicBezTo>
                  <a:cubicBezTo>
                    <a:pt x="412" y="88"/>
                    <a:pt x="412" y="88"/>
                    <a:pt x="412" y="88"/>
                  </a:cubicBezTo>
                  <a:cubicBezTo>
                    <a:pt x="424" y="84"/>
                    <a:pt x="437" y="81"/>
                    <a:pt x="447" y="81"/>
                  </a:cubicBezTo>
                  <a:cubicBezTo>
                    <a:pt x="456" y="81"/>
                    <a:pt x="463" y="83"/>
                    <a:pt x="469" y="86"/>
                  </a:cubicBezTo>
                  <a:cubicBezTo>
                    <a:pt x="474" y="89"/>
                    <a:pt x="478" y="93"/>
                    <a:pt x="481" y="100"/>
                  </a:cubicBezTo>
                  <a:cubicBezTo>
                    <a:pt x="486" y="98"/>
                    <a:pt x="486" y="98"/>
                    <a:pt x="486" y="98"/>
                  </a:cubicBezTo>
                  <a:cubicBezTo>
                    <a:pt x="481" y="100"/>
                    <a:pt x="481" y="100"/>
                    <a:pt x="481" y="100"/>
                  </a:cubicBezTo>
                  <a:cubicBezTo>
                    <a:pt x="483" y="109"/>
                    <a:pt x="485" y="118"/>
                    <a:pt x="486" y="128"/>
                  </a:cubicBezTo>
                  <a:cubicBezTo>
                    <a:pt x="486" y="131"/>
                    <a:pt x="486" y="133"/>
                    <a:pt x="486" y="136"/>
                  </a:cubicBezTo>
                  <a:cubicBezTo>
                    <a:pt x="486" y="143"/>
                    <a:pt x="485" y="150"/>
                    <a:pt x="484" y="157"/>
                  </a:cubicBezTo>
                  <a:cubicBezTo>
                    <a:pt x="490" y="158"/>
                    <a:pt x="490" y="158"/>
                    <a:pt x="490" y="158"/>
                  </a:cubicBezTo>
                  <a:cubicBezTo>
                    <a:pt x="484" y="157"/>
                    <a:pt x="484" y="157"/>
                    <a:pt x="484" y="157"/>
                  </a:cubicBezTo>
                  <a:cubicBezTo>
                    <a:pt x="483" y="164"/>
                    <a:pt x="482" y="171"/>
                    <a:pt x="480" y="179"/>
                  </a:cubicBezTo>
                  <a:cubicBezTo>
                    <a:pt x="480" y="179"/>
                    <a:pt x="480" y="179"/>
                    <a:pt x="480" y="179"/>
                  </a:cubicBezTo>
                  <a:cubicBezTo>
                    <a:pt x="480" y="179"/>
                    <a:pt x="480" y="179"/>
                    <a:pt x="480" y="179"/>
                  </a:cubicBezTo>
                  <a:cubicBezTo>
                    <a:pt x="476" y="200"/>
                    <a:pt x="470" y="220"/>
                    <a:pt x="462" y="241"/>
                  </a:cubicBezTo>
                  <a:cubicBezTo>
                    <a:pt x="458" y="251"/>
                    <a:pt x="453" y="261"/>
                    <a:pt x="448" y="271"/>
                  </a:cubicBezTo>
                  <a:cubicBezTo>
                    <a:pt x="453" y="273"/>
                    <a:pt x="453" y="273"/>
                    <a:pt x="453" y="273"/>
                  </a:cubicBezTo>
                  <a:cubicBezTo>
                    <a:pt x="448" y="271"/>
                    <a:pt x="448" y="271"/>
                    <a:pt x="448" y="271"/>
                  </a:cubicBezTo>
                  <a:cubicBezTo>
                    <a:pt x="443" y="280"/>
                    <a:pt x="438" y="290"/>
                    <a:pt x="432" y="299"/>
                  </a:cubicBezTo>
                  <a:cubicBezTo>
                    <a:pt x="427" y="309"/>
                    <a:pt x="422" y="318"/>
                    <a:pt x="417" y="328"/>
                  </a:cubicBezTo>
                  <a:cubicBezTo>
                    <a:pt x="422" y="331"/>
                    <a:pt x="422" y="331"/>
                    <a:pt x="422" y="331"/>
                  </a:cubicBezTo>
                  <a:cubicBezTo>
                    <a:pt x="417" y="328"/>
                    <a:pt x="417" y="328"/>
                    <a:pt x="417" y="328"/>
                  </a:cubicBezTo>
                  <a:cubicBezTo>
                    <a:pt x="384" y="379"/>
                    <a:pt x="352" y="433"/>
                    <a:pt x="310" y="481"/>
                  </a:cubicBezTo>
                  <a:cubicBezTo>
                    <a:pt x="268" y="528"/>
                    <a:pt x="217" y="569"/>
                    <a:pt x="146" y="592"/>
                  </a:cubicBezTo>
                  <a:cubicBezTo>
                    <a:pt x="148" y="597"/>
                    <a:pt x="148" y="597"/>
                    <a:pt x="148" y="597"/>
                  </a:cubicBezTo>
                  <a:cubicBezTo>
                    <a:pt x="146" y="592"/>
                    <a:pt x="146" y="592"/>
                    <a:pt x="146" y="592"/>
                  </a:cubicBezTo>
                  <a:cubicBezTo>
                    <a:pt x="136" y="595"/>
                    <a:pt x="126" y="598"/>
                    <a:pt x="116" y="600"/>
                  </a:cubicBezTo>
                  <a:cubicBezTo>
                    <a:pt x="95" y="604"/>
                    <a:pt x="73" y="607"/>
                    <a:pt x="49" y="607"/>
                  </a:cubicBezTo>
                  <a:cubicBezTo>
                    <a:pt x="48" y="607"/>
                    <a:pt x="48" y="607"/>
                    <a:pt x="48" y="607"/>
                  </a:cubicBezTo>
                  <a:cubicBezTo>
                    <a:pt x="47" y="607"/>
                    <a:pt x="47" y="607"/>
                    <a:pt x="47" y="607"/>
                  </a:cubicBezTo>
                  <a:cubicBezTo>
                    <a:pt x="36" y="611"/>
                    <a:pt x="25" y="616"/>
                    <a:pt x="15" y="622"/>
                  </a:cubicBezTo>
                  <a:cubicBezTo>
                    <a:pt x="18" y="627"/>
                    <a:pt x="18" y="627"/>
                    <a:pt x="18" y="627"/>
                  </a:cubicBezTo>
                  <a:cubicBezTo>
                    <a:pt x="15" y="622"/>
                    <a:pt x="15" y="622"/>
                    <a:pt x="15" y="622"/>
                  </a:cubicBezTo>
                  <a:cubicBezTo>
                    <a:pt x="10" y="625"/>
                    <a:pt x="6" y="629"/>
                    <a:pt x="3" y="634"/>
                  </a:cubicBezTo>
                  <a:cubicBezTo>
                    <a:pt x="1" y="639"/>
                    <a:pt x="0" y="645"/>
                    <a:pt x="0" y="650"/>
                  </a:cubicBezTo>
                  <a:cubicBezTo>
                    <a:pt x="0" y="661"/>
                    <a:pt x="4" y="671"/>
                    <a:pt x="10" y="680"/>
                  </a:cubicBezTo>
                  <a:cubicBezTo>
                    <a:pt x="17" y="689"/>
                    <a:pt x="27" y="696"/>
                    <a:pt x="40" y="698"/>
                  </a:cubicBezTo>
                  <a:cubicBezTo>
                    <a:pt x="40" y="698"/>
                    <a:pt x="40" y="698"/>
                    <a:pt x="40" y="698"/>
                  </a:cubicBezTo>
                  <a:cubicBezTo>
                    <a:pt x="40" y="698"/>
                    <a:pt x="40" y="698"/>
                    <a:pt x="40" y="698"/>
                  </a:cubicBezTo>
                  <a:cubicBezTo>
                    <a:pt x="47" y="699"/>
                    <a:pt x="54" y="699"/>
                    <a:pt x="60" y="699"/>
                  </a:cubicBezTo>
                  <a:cubicBezTo>
                    <a:pt x="65" y="699"/>
                    <a:pt x="70" y="699"/>
                    <a:pt x="75" y="699"/>
                  </a:cubicBezTo>
                  <a:cubicBezTo>
                    <a:pt x="75" y="699"/>
                    <a:pt x="75" y="699"/>
                    <a:pt x="75" y="699"/>
                  </a:cubicBezTo>
                  <a:cubicBezTo>
                    <a:pt x="75" y="699"/>
                    <a:pt x="75" y="699"/>
                    <a:pt x="75" y="699"/>
                  </a:cubicBezTo>
                  <a:cubicBezTo>
                    <a:pt x="138" y="687"/>
                    <a:pt x="193" y="661"/>
                    <a:pt x="240" y="628"/>
                  </a:cubicBezTo>
                  <a:cubicBezTo>
                    <a:pt x="250" y="622"/>
                    <a:pt x="259" y="615"/>
                    <a:pt x="268" y="608"/>
                  </a:cubicBezTo>
                  <a:cubicBezTo>
                    <a:pt x="268" y="608"/>
                    <a:pt x="268" y="608"/>
                    <a:pt x="268" y="608"/>
                  </a:cubicBezTo>
                  <a:cubicBezTo>
                    <a:pt x="268" y="608"/>
                    <a:pt x="268" y="608"/>
                    <a:pt x="268" y="608"/>
                  </a:cubicBezTo>
                  <a:cubicBezTo>
                    <a:pt x="346" y="546"/>
                    <a:pt x="404" y="471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63" y="387"/>
                    <a:pt x="469" y="377"/>
                    <a:pt x="475" y="367"/>
                  </a:cubicBezTo>
                  <a:cubicBezTo>
                    <a:pt x="487" y="348"/>
                    <a:pt x="498" y="329"/>
                    <a:pt x="509" y="309"/>
                  </a:cubicBezTo>
                  <a:cubicBezTo>
                    <a:pt x="509" y="309"/>
                    <a:pt x="509" y="309"/>
                    <a:pt x="509" y="309"/>
                  </a:cubicBezTo>
                  <a:cubicBezTo>
                    <a:pt x="509" y="309"/>
                    <a:pt x="509" y="309"/>
                    <a:pt x="509" y="309"/>
                  </a:cubicBezTo>
                  <a:cubicBezTo>
                    <a:pt x="515" y="299"/>
                    <a:pt x="520" y="288"/>
                    <a:pt x="525" y="278"/>
                  </a:cubicBezTo>
                  <a:cubicBezTo>
                    <a:pt x="547" y="230"/>
                    <a:pt x="560" y="182"/>
                    <a:pt x="560" y="137"/>
                  </a:cubicBezTo>
                  <a:cubicBezTo>
                    <a:pt x="560" y="124"/>
                    <a:pt x="558" y="110"/>
                    <a:pt x="556" y="97"/>
                  </a:cubicBezTo>
                  <a:cubicBezTo>
                    <a:pt x="556" y="97"/>
                    <a:pt x="556" y="97"/>
                    <a:pt x="556" y="97"/>
                  </a:cubicBezTo>
                  <a:cubicBezTo>
                    <a:pt x="556" y="96"/>
                    <a:pt x="556" y="96"/>
                    <a:pt x="556" y="96"/>
                  </a:cubicBezTo>
                  <a:cubicBezTo>
                    <a:pt x="552" y="85"/>
                    <a:pt x="548" y="75"/>
                    <a:pt x="542" y="66"/>
                  </a:cubicBezTo>
                  <a:cubicBezTo>
                    <a:pt x="531" y="47"/>
                    <a:pt x="515" y="31"/>
                    <a:pt x="495" y="19"/>
                  </a:cubicBezTo>
                  <a:cubicBezTo>
                    <a:pt x="475" y="8"/>
                    <a:pt x="451" y="1"/>
                    <a:pt x="422" y="0"/>
                  </a:cubicBezTo>
                  <a:cubicBezTo>
                    <a:pt x="422" y="0"/>
                    <a:pt x="422" y="0"/>
                    <a:pt x="422" y="0"/>
                  </a:cubicBezTo>
                  <a:cubicBezTo>
                    <a:pt x="419" y="0"/>
                    <a:pt x="417" y="0"/>
                    <a:pt x="414" y="0"/>
                  </a:cubicBezTo>
                  <a:cubicBezTo>
                    <a:pt x="403" y="0"/>
                    <a:pt x="392" y="1"/>
                    <a:pt x="380" y="3"/>
                  </a:cubicBezTo>
                  <a:cubicBezTo>
                    <a:pt x="377" y="4"/>
                    <a:pt x="374" y="7"/>
                    <a:pt x="375" y="10"/>
                  </a:cubicBezTo>
                  <a:cubicBezTo>
                    <a:pt x="375" y="13"/>
                    <a:pt x="378" y="15"/>
                    <a:pt x="381" y="14"/>
                  </a:cubicBezTo>
                  <a:cubicBezTo>
                    <a:pt x="393" y="13"/>
                    <a:pt x="404" y="12"/>
                    <a:pt x="414" y="12"/>
                  </a:cubicBezTo>
                  <a:cubicBezTo>
                    <a:pt x="417" y="12"/>
                    <a:pt x="419" y="12"/>
                    <a:pt x="421" y="12"/>
                  </a:cubicBezTo>
                  <a:cubicBezTo>
                    <a:pt x="421" y="12"/>
                    <a:pt x="421" y="12"/>
                    <a:pt x="421" y="12"/>
                  </a:cubicBezTo>
                  <a:cubicBezTo>
                    <a:pt x="421" y="12"/>
                    <a:pt x="421" y="12"/>
                    <a:pt x="421" y="12"/>
                  </a:cubicBezTo>
                  <a:cubicBezTo>
                    <a:pt x="449" y="13"/>
                    <a:pt x="471" y="19"/>
                    <a:pt x="490" y="29"/>
                  </a:cubicBezTo>
                  <a:cubicBezTo>
                    <a:pt x="508" y="40"/>
                    <a:pt x="522" y="54"/>
                    <a:pt x="533" y="71"/>
                  </a:cubicBezTo>
                  <a:cubicBezTo>
                    <a:pt x="538" y="80"/>
                    <a:pt x="542" y="90"/>
                    <a:pt x="545" y="100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45" y="99"/>
                    <a:pt x="545" y="99"/>
                    <a:pt x="545" y="99"/>
                  </a:cubicBezTo>
                  <a:cubicBezTo>
                    <a:pt x="547" y="111"/>
                    <a:pt x="548" y="124"/>
                    <a:pt x="548" y="137"/>
                  </a:cubicBezTo>
                  <a:cubicBezTo>
                    <a:pt x="548" y="180"/>
                    <a:pt x="536" y="226"/>
                    <a:pt x="514" y="273"/>
                  </a:cubicBezTo>
                  <a:cubicBezTo>
                    <a:pt x="510" y="283"/>
                    <a:pt x="505" y="294"/>
                    <a:pt x="499" y="304"/>
                  </a:cubicBezTo>
                  <a:cubicBezTo>
                    <a:pt x="504" y="307"/>
                    <a:pt x="504" y="307"/>
                    <a:pt x="504" y="307"/>
                  </a:cubicBezTo>
                  <a:cubicBezTo>
                    <a:pt x="499" y="304"/>
                    <a:pt x="499" y="304"/>
                    <a:pt x="499" y="304"/>
                  </a:cubicBezTo>
                  <a:cubicBezTo>
                    <a:pt x="488" y="323"/>
                    <a:pt x="477" y="342"/>
                    <a:pt x="465" y="361"/>
                  </a:cubicBezTo>
                  <a:cubicBezTo>
                    <a:pt x="459" y="371"/>
                    <a:pt x="453" y="380"/>
                    <a:pt x="447" y="390"/>
                  </a:cubicBezTo>
                  <a:cubicBezTo>
                    <a:pt x="452" y="393"/>
                    <a:pt x="452" y="393"/>
                    <a:pt x="452" y="393"/>
                  </a:cubicBezTo>
                  <a:cubicBezTo>
                    <a:pt x="447" y="390"/>
                    <a:pt x="447" y="390"/>
                    <a:pt x="447" y="390"/>
                  </a:cubicBezTo>
                  <a:cubicBezTo>
                    <a:pt x="395" y="465"/>
                    <a:pt x="338" y="538"/>
                    <a:pt x="261" y="599"/>
                  </a:cubicBezTo>
                  <a:cubicBezTo>
                    <a:pt x="261" y="599"/>
                    <a:pt x="261" y="599"/>
                    <a:pt x="261" y="599"/>
                  </a:cubicBezTo>
                  <a:cubicBezTo>
                    <a:pt x="261" y="599"/>
                    <a:pt x="261" y="599"/>
                    <a:pt x="261" y="599"/>
                  </a:cubicBezTo>
                  <a:cubicBezTo>
                    <a:pt x="252" y="606"/>
                    <a:pt x="243" y="613"/>
                    <a:pt x="234" y="619"/>
                  </a:cubicBezTo>
                  <a:cubicBezTo>
                    <a:pt x="187" y="651"/>
                    <a:pt x="134" y="676"/>
                    <a:pt x="73" y="687"/>
                  </a:cubicBezTo>
                  <a:cubicBezTo>
                    <a:pt x="74" y="693"/>
                    <a:pt x="74" y="693"/>
                    <a:pt x="74" y="693"/>
                  </a:cubicBezTo>
                  <a:cubicBezTo>
                    <a:pt x="74" y="687"/>
                    <a:pt x="74" y="687"/>
                    <a:pt x="74" y="687"/>
                  </a:cubicBezTo>
                  <a:cubicBezTo>
                    <a:pt x="69" y="688"/>
                    <a:pt x="65" y="688"/>
                    <a:pt x="60" y="688"/>
                  </a:cubicBezTo>
                  <a:cubicBezTo>
                    <a:pt x="54" y="688"/>
                    <a:pt x="48" y="688"/>
                    <a:pt x="42" y="687"/>
                  </a:cubicBezTo>
                  <a:cubicBezTo>
                    <a:pt x="41" y="693"/>
                    <a:pt x="41" y="693"/>
                    <a:pt x="41" y="693"/>
                  </a:cubicBezTo>
                  <a:cubicBezTo>
                    <a:pt x="42" y="687"/>
                    <a:pt x="42" y="687"/>
                    <a:pt x="42" y="687"/>
                  </a:cubicBezTo>
                  <a:cubicBezTo>
                    <a:pt x="32" y="685"/>
                    <a:pt x="25" y="680"/>
                    <a:pt x="19" y="673"/>
                  </a:cubicBezTo>
                  <a:cubicBezTo>
                    <a:pt x="14" y="666"/>
                    <a:pt x="11" y="658"/>
                    <a:pt x="11" y="650"/>
                  </a:cubicBezTo>
                  <a:cubicBezTo>
                    <a:pt x="11" y="646"/>
                    <a:pt x="12" y="643"/>
                    <a:pt x="13" y="639"/>
                  </a:cubicBezTo>
                  <a:cubicBezTo>
                    <a:pt x="15" y="636"/>
                    <a:pt x="17" y="634"/>
                    <a:pt x="21" y="632"/>
                  </a:cubicBezTo>
                  <a:cubicBezTo>
                    <a:pt x="21" y="632"/>
                    <a:pt x="21" y="632"/>
                    <a:pt x="21" y="632"/>
                  </a:cubicBezTo>
                  <a:cubicBezTo>
                    <a:pt x="21" y="632"/>
                    <a:pt x="21" y="632"/>
                    <a:pt x="21" y="632"/>
                  </a:cubicBezTo>
                  <a:cubicBezTo>
                    <a:pt x="30" y="626"/>
                    <a:pt x="40" y="622"/>
                    <a:pt x="51" y="618"/>
                  </a:cubicBezTo>
                  <a:cubicBezTo>
                    <a:pt x="49" y="613"/>
                    <a:pt x="49" y="613"/>
                    <a:pt x="49" y="613"/>
                  </a:cubicBezTo>
                  <a:cubicBezTo>
                    <a:pt x="49" y="618"/>
                    <a:pt x="49" y="618"/>
                    <a:pt x="49" y="618"/>
                  </a:cubicBezTo>
                  <a:cubicBezTo>
                    <a:pt x="73" y="618"/>
                    <a:pt x="96" y="615"/>
                    <a:pt x="118" y="611"/>
                  </a:cubicBezTo>
                  <a:cubicBezTo>
                    <a:pt x="129" y="609"/>
                    <a:pt x="139" y="606"/>
                    <a:pt x="149" y="603"/>
                  </a:cubicBezTo>
                  <a:cubicBezTo>
                    <a:pt x="150" y="603"/>
                    <a:pt x="150" y="603"/>
                    <a:pt x="150" y="603"/>
                  </a:cubicBezTo>
                  <a:cubicBezTo>
                    <a:pt x="150" y="603"/>
                    <a:pt x="150" y="603"/>
                    <a:pt x="150" y="603"/>
                  </a:cubicBezTo>
                  <a:cubicBezTo>
                    <a:pt x="223" y="579"/>
                    <a:pt x="276" y="537"/>
                    <a:pt x="318" y="488"/>
                  </a:cubicBezTo>
                  <a:cubicBezTo>
                    <a:pt x="361" y="440"/>
                    <a:pt x="394" y="385"/>
                    <a:pt x="426" y="334"/>
                  </a:cubicBezTo>
                  <a:cubicBezTo>
                    <a:pt x="426" y="333"/>
                    <a:pt x="426" y="333"/>
                    <a:pt x="426" y="333"/>
                  </a:cubicBezTo>
                  <a:cubicBezTo>
                    <a:pt x="427" y="333"/>
                    <a:pt x="427" y="333"/>
                    <a:pt x="427" y="333"/>
                  </a:cubicBezTo>
                  <a:cubicBezTo>
                    <a:pt x="432" y="324"/>
                    <a:pt x="437" y="314"/>
                    <a:pt x="442" y="305"/>
                  </a:cubicBezTo>
                  <a:cubicBezTo>
                    <a:pt x="448" y="295"/>
                    <a:pt x="453" y="286"/>
                    <a:pt x="458" y="276"/>
                  </a:cubicBezTo>
                  <a:cubicBezTo>
                    <a:pt x="458" y="276"/>
                    <a:pt x="458" y="276"/>
                    <a:pt x="458" y="276"/>
                  </a:cubicBezTo>
                  <a:cubicBezTo>
                    <a:pt x="458" y="276"/>
                    <a:pt x="458" y="276"/>
                    <a:pt x="458" y="276"/>
                  </a:cubicBezTo>
                  <a:cubicBezTo>
                    <a:pt x="463" y="266"/>
                    <a:pt x="468" y="255"/>
                    <a:pt x="472" y="245"/>
                  </a:cubicBezTo>
                  <a:cubicBezTo>
                    <a:pt x="481" y="224"/>
                    <a:pt x="487" y="203"/>
                    <a:pt x="491" y="181"/>
                  </a:cubicBezTo>
                  <a:cubicBezTo>
                    <a:pt x="486" y="180"/>
                    <a:pt x="486" y="180"/>
                    <a:pt x="486" y="180"/>
                  </a:cubicBezTo>
                  <a:cubicBezTo>
                    <a:pt x="491" y="181"/>
                    <a:pt x="491" y="181"/>
                    <a:pt x="491" y="181"/>
                  </a:cubicBezTo>
                  <a:cubicBezTo>
                    <a:pt x="493" y="173"/>
                    <a:pt x="494" y="166"/>
                    <a:pt x="496" y="159"/>
                  </a:cubicBezTo>
                  <a:cubicBezTo>
                    <a:pt x="496" y="159"/>
                    <a:pt x="496" y="159"/>
                    <a:pt x="496" y="159"/>
                  </a:cubicBezTo>
                  <a:cubicBezTo>
                    <a:pt x="496" y="159"/>
                    <a:pt x="496" y="159"/>
                    <a:pt x="496" y="159"/>
                  </a:cubicBezTo>
                  <a:cubicBezTo>
                    <a:pt x="497" y="151"/>
                    <a:pt x="497" y="144"/>
                    <a:pt x="497" y="136"/>
                  </a:cubicBezTo>
                  <a:cubicBezTo>
                    <a:pt x="497" y="133"/>
                    <a:pt x="497" y="130"/>
                    <a:pt x="497" y="127"/>
                  </a:cubicBezTo>
                  <a:cubicBezTo>
                    <a:pt x="496" y="117"/>
                    <a:pt x="495" y="106"/>
                    <a:pt x="491" y="96"/>
                  </a:cubicBezTo>
                  <a:cubicBezTo>
                    <a:pt x="491" y="96"/>
                    <a:pt x="491" y="96"/>
                    <a:pt x="491" y="96"/>
                  </a:cubicBezTo>
                  <a:cubicBezTo>
                    <a:pt x="491" y="96"/>
                    <a:pt x="491" y="96"/>
                    <a:pt x="491" y="96"/>
                  </a:cubicBezTo>
                  <a:cubicBezTo>
                    <a:pt x="488" y="87"/>
                    <a:pt x="482" y="80"/>
                    <a:pt x="474" y="76"/>
                  </a:cubicBezTo>
                  <a:cubicBezTo>
                    <a:pt x="466" y="72"/>
                    <a:pt x="457" y="70"/>
                    <a:pt x="447" y="70"/>
                  </a:cubicBezTo>
                  <a:cubicBezTo>
                    <a:pt x="435" y="70"/>
                    <a:pt x="422" y="73"/>
                    <a:pt x="408" y="77"/>
                  </a:cubicBezTo>
                  <a:cubicBezTo>
                    <a:pt x="408" y="77"/>
                    <a:pt x="408" y="77"/>
                    <a:pt x="408" y="77"/>
                  </a:cubicBezTo>
                  <a:cubicBezTo>
                    <a:pt x="408" y="77"/>
                    <a:pt x="408" y="77"/>
                    <a:pt x="408" y="77"/>
                  </a:cubicBezTo>
                  <a:cubicBezTo>
                    <a:pt x="397" y="80"/>
                    <a:pt x="385" y="85"/>
                    <a:pt x="375" y="91"/>
                  </a:cubicBezTo>
                  <a:cubicBezTo>
                    <a:pt x="372" y="92"/>
                    <a:pt x="371" y="96"/>
                    <a:pt x="373" y="98"/>
                  </a:cubicBezTo>
                  <a:cubicBezTo>
                    <a:pt x="374" y="101"/>
                    <a:pt x="377" y="102"/>
                    <a:pt x="380" y="10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9" name="Freeform 62">
              <a:extLst>
                <a:ext uri="{FF2B5EF4-FFF2-40B4-BE49-F238E27FC236}">
                  <a16:creationId xmlns:a16="http://schemas.microsoft.com/office/drawing/2014/main" id="{199B5444-FF73-4A7D-BE5A-6CA7ABDD1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916"/>
              <a:ext cx="372" cy="651"/>
            </a:xfrm>
            <a:custGeom>
              <a:avLst/>
              <a:gdLst>
                <a:gd name="T0" fmla="*/ 47 w 364"/>
                <a:gd name="T1" fmla="*/ 193 h 638"/>
                <a:gd name="T2" fmla="*/ 49 w 364"/>
                <a:gd name="T3" fmla="*/ 280 h 638"/>
                <a:gd name="T4" fmla="*/ 208 w 364"/>
                <a:gd name="T5" fmla="*/ 102 h 638"/>
                <a:gd name="T6" fmla="*/ 274 w 364"/>
                <a:gd name="T7" fmla="*/ 102 h 638"/>
                <a:gd name="T8" fmla="*/ 297 w 364"/>
                <a:gd name="T9" fmla="*/ 119 h 638"/>
                <a:gd name="T10" fmla="*/ 292 w 364"/>
                <a:gd name="T11" fmla="*/ 219 h 638"/>
                <a:gd name="T12" fmla="*/ 284 w 364"/>
                <a:gd name="T13" fmla="*/ 246 h 638"/>
                <a:gd name="T14" fmla="*/ 160 w 364"/>
                <a:gd name="T15" fmla="*/ 453 h 638"/>
                <a:gd name="T16" fmla="*/ 134 w 364"/>
                <a:gd name="T17" fmla="*/ 474 h 638"/>
                <a:gd name="T18" fmla="*/ 101 w 364"/>
                <a:gd name="T19" fmla="*/ 500 h 638"/>
                <a:gd name="T20" fmla="*/ 36 w 364"/>
                <a:gd name="T21" fmla="*/ 629 h 638"/>
                <a:gd name="T22" fmla="*/ 192 w 364"/>
                <a:gd name="T23" fmla="*/ 586 h 638"/>
                <a:gd name="T24" fmla="*/ 287 w 364"/>
                <a:gd name="T25" fmla="*/ 414 h 638"/>
                <a:gd name="T26" fmla="*/ 304 w 364"/>
                <a:gd name="T27" fmla="*/ 378 h 638"/>
                <a:gd name="T28" fmla="*/ 376 w 364"/>
                <a:gd name="T29" fmla="*/ 199 h 638"/>
                <a:gd name="T30" fmla="*/ 382 w 364"/>
                <a:gd name="T31" fmla="*/ 171 h 638"/>
                <a:gd name="T32" fmla="*/ 386 w 364"/>
                <a:gd name="T33" fmla="*/ 96 h 638"/>
                <a:gd name="T34" fmla="*/ 378 w 364"/>
                <a:gd name="T35" fmla="*/ 62 h 638"/>
                <a:gd name="T36" fmla="*/ 341 w 364"/>
                <a:gd name="T37" fmla="*/ 8 h 638"/>
                <a:gd name="T38" fmla="*/ 303 w 364"/>
                <a:gd name="T39" fmla="*/ 1 h 638"/>
                <a:gd name="T40" fmla="*/ 252 w 364"/>
                <a:gd name="T41" fmla="*/ 15 h 638"/>
                <a:gd name="T42" fmla="*/ 221 w 364"/>
                <a:gd name="T43" fmla="*/ 31 h 638"/>
                <a:gd name="T44" fmla="*/ 57 w 364"/>
                <a:gd name="T45" fmla="*/ 181 h 638"/>
                <a:gd name="T46" fmla="*/ 47 w 364"/>
                <a:gd name="T47" fmla="*/ 193 h 6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64" h="638">
                  <a:moveTo>
                    <a:pt x="44" y="181"/>
                  </a:moveTo>
                  <a:cubicBezTo>
                    <a:pt x="44" y="204"/>
                    <a:pt x="66" y="240"/>
                    <a:pt x="46" y="264"/>
                  </a:cubicBezTo>
                  <a:cubicBezTo>
                    <a:pt x="126" y="244"/>
                    <a:pt x="128" y="136"/>
                    <a:pt x="196" y="96"/>
                  </a:cubicBezTo>
                  <a:cubicBezTo>
                    <a:pt x="216" y="88"/>
                    <a:pt x="236" y="88"/>
                    <a:pt x="256" y="96"/>
                  </a:cubicBezTo>
                  <a:cubicBezTo>
                    <a:pt x="267" y="99"/>
                    <a:pt x="275" y="105"/>
                    <a:pt x="279" y="113"/>
                  </a:cubicBezTo>
                  <a:cubicBezTo>
                    <a:pt x="294" y="136"/>
                    <a:pt x="284" y="175"/>
                    <a:pt x="274" y="207"/>
                  </a:cubicBezTo>
                  <a:cubicBezTo>
                    <a:pt x="271" y="216"/>
                    <a:pt x="269" y="224"/>
                    <a:pt x="266" y="231"/>
                  </a:cubicBezTo>
                  <a:cubicBezTo>
                    <a:pt x="244" y="304"/>
                    <a:pt x="200" y="372"/>
                    <a:pt x="151" y="426"/>
                  </a:cubicBezTo>
                  <a:cubicBezTo>
                    <a:pt x="143" y="434"/>
                    <a:pt x="134" y="441"/>
                    <a:pt x="125" y="447"/>
                  </a:cubicBezTo>
                  <a:cubicBezTo>
                    <a:pt x="115" y="455"/>
                    <a:pt x="105" y="463"/>
                    <a:pt x="95" y="470"/>
                  </a:cubicBezTo>
                  <a:cubicBezTo>
                    <a:pt x="45" y="508"/>
                    <a:pt x="0" y="545"/>
                    <a:pt x="33" y="592"/>
                  </a:cubicBezTo>
                  <a:cubicBezTo>
                    <a:pt x="68" y="638"/>
                    <a:pt x="148" y="592"/>
                    <a:pt x="180" y="552"/>
                  </a:cubicBezTo>
                  <a:cubicBezTo>
                    <a:pt x="221" y="498"/>
                    <a:pt x="241" y="444"/>
                    <a:pt x="269" y="390"/>
                  </a:cubicBezTo>
                  <a:cubicBezTo>
                    <a:pt x="275" y="379"/>
                    <a:pt x="280" y="368"/>
                    <a:pt x="285" y="356"/>
                  </a:cubicBezTo>
                  <a:cubicBezTo>
                    <a:pt x="311" y="301"/>
                    <a:pt x="335" y="245"/>
                    <a:pt x="352" y="187"/>
                  </a:cubicBezTo>
                  <a:cubicBezTo>
                    <a:pt x="354" y="179"/>
                    <a:pt x="356" y="170"/>
                    <a:pt x="358" y="162"/>
                  </a:cubicBezTo>
                  <a:cubicBezTo>
                    <a:pt x="362" y="137"/>
                    <a:pt x="364" y="113"/>
                    <a:pt x="362" y="90"/>
                  </a:cubicBezTo>
                  <a:cubicBezTo>
                    <a:pt x="360" y="79"/>
                    <a:pt x="358" y="69"/>
                    <a:pt x="354" y="59"/>
                  </a:cubicBezTo>
                  <a:cubicBezTo>
                    <a:pt x="347" y="39"/>
                    <a:pt x="336" y="22"/>
                    <a:pt x="320" y="8"/>
                  </a:cubicBezTo>
                  <a:cubicBezTo>
                    <a:pt x="311" y="1"/>
                    <a:pt x="299" y="0"/>
                    <a:pt x="284" y="1"/>
                  </a:cubicBezTo>
                  <a:cubicBezTo>
                    <a:pt x="270" y="3"/>
                    <a:pt x="254" y="8"/>
                    <a:pt x="237" y="15"/>
                  </a:cubicBezTo>
                  <a:cubicBezTo>
                    <a:pt x="226" y="19"/>
                    <a:pt x="216" y="23"/>
                    <a:pt x="206" y="28"/>
                  </a:cubicBezTo>
                  <a:cubicBezTo>
                    <a:pt x="144" y="60"/>
                    <a:pt x="88" y="104"/>
                    <a:pt x="54" y="170"/>
                  </a:cubicBezTo>
                  <a:cubicBezTo>
                    <a:pt x="48" y="177"/>
                    <a:pt x="44" y="181"/>
                    <a:pt x="44" y="181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0" name="Freeform 63">
              <a:extLst>
                <a:ext uri="{FF2B5EF4-FFF2-40B4-BE49-F238E27FC236}">
                  <a16:creationId xmlns:a16="http://schemas.microsoft.com/office/drawing/2014/main" id="{57FCB322-9227-4F5C-9633-AC95E590B2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7" y="981"/>
              <a:ext cx="345" cy="579"/>
            </a:xfrm>
            <a:custGeom>
              <a:avLst/>
              <a:gdLst>
                <a:gd name="T0" fmla="*/ 32 w 338"/>
                <a:gd name="T1" fmla="*/ 156 h 567"/>
                <a:gd name="T2" fmla="*/ 21 w 338"/>
                <a:gd name="T3" fmla="*/ 133 h 567"/>
                <a:gd name="T4" fmla="*/ 29 w 338"/>
                <a:gd name="T5" fmla="*/ 154 h 567"/>
                <a:gd name="T6" fmla="*/ 32 w 338"/>
                <a:gd name="T7" fmla="*/ 156 h 567"/>
                <a:gd name="T8" fmla="*/ 13 w 338"/>
                <a:gd name="T9" fmla="*/ 550 h 567"/>
                <a:gd name="T10" fmla="*/ 7 w 338"/>
                <a:gd name="T11" fmla="*/ 527 h 567"/>
                <a:gd name="T12" fmla="*/ 21 w 338"/>
                <a:gd name="T13" fmla="*/ 576 h 567"/>
                <a:gd name="T14" fmla="*/ 262 w 338"/>
                <a:gd name="T15" fmla="*/ 346 h 567"/>
                <a:gd name="T16" fmla="*/ 280 w 338"/>
                <a:gd name="T17" fmla="*/ 312 h 567"/>
                <a:gd name="T18" fmla="*/ 348 w 338"/>
                <a:gd name="T19" fmla="*/ 146 h 567"/>
                <a:gd name="T20" fmla="*/ 353 w 338"/>
                <a:gd name="T21" fmla="*/ 118 h 567"/>
                <a:gd name="T22" fmla="*/ 358 w 338"/>
                <a:gd name="T23" fmla="*/ 43 h 567"/>
                <a:gd name="T24" fmla="*/ 356 w 338"/>
                <a:gd name="T25" fmla="*/ 8 h 567"/>
                <a:gd name="T26" fmla="*/ 354 w 338"/>
                <a:gd name="T27" fmla="*/ 42 h 567"/>
                <a:gd name="T28" fmla="*/ 345 w 338"/>
                <a:gd name="T29" fmla="*/ 113 h 567"/>
                <a:gd name="T30" fmla="*/ 338 w 338"/>
                <a:gd name="T31" fmla="*/ 139 h 567"/>
                <a:gd name="T32" fmla="*/ 243 w 338"/>
                <a:gd name="T33" fmla="*/ 343 h 567"/>
                <a:gd name="T34" fmla="*/ 223 w 338"/>
                <a:gd name="T35" fmla="*/ 377 h 567"/>
                <a:gd name="T36" fmla="*/ 22 w 338"/>
                <a:gd name="T37" fmla="*/ 568 h 567"/>
                <a:gd name="T38" fmla="*/ 13 w 338"/>
                <a:gd name="T39" fmla="*/ 550 h 567"/>
                <a:gd name="T40" fmla="*/ 35 w 338"/>
                <a:gd name="T41" fmla="*/ 172 h 567"/>
                <a:gd name="T42" fmla="*/ 30 w 338"/>
                <a:gd name="T43" fmla="*/ 207 h 567"/>
                <a:gd name="T44" fmla="*/ 152 w 338"/>
                <a:gd name="T45" fmla="*/ 63 h 567"/>
                <a:gd name="T46" fmla="*/ 238 w 338"/>
                <a:gd name="T47" fmla="*/ 33 h 567"/>
                <a:gd name="T48" fmla="*/ 270 w 338"/>
                <a:gd name="T49" fmla="*/ 51 h 567"/>
                <a:gd name="T50" fmla="*/ 266 w 338"/>
                <a:gd name="T51" fmla="*/ 12 h 567"/>
                <a:gd name="T52" fmla="*/ 230 w 338"/>
                <a:gd name="T53" fmla="*/ 2 h 567"/>
                <a:gd name="T54" fmla="*/ 56 w 338"/>
                <a:gd name="T55" fmla="*/ 164 h 567"/>
                <a:gd name="T56" fmla="*/ 35 w 338"/>
                <a:gd name="T57" fmla="*/ 172 h 56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38" h="567">
                  <a:moveTo>
                    <a:pt x="29" y="147"/>
                  </a:moveTo>
                  <a:cubicBezTo>
                    <a:pt x="29" y="137"/>
                    <a:pt x="27" y="128"/>
                    <a:pt x="21" y="124"/>
                  </a:cubicBezTo>
                  <a:cubicBezTo>
                    <a:pt x="19" y="131"/>
                    <a:pt x="17" y="142"/>
                    <a:pt x="26" y="145"/>
                  </a:cubicBezTo>
                  <a:cubicBezTo>
                    <a:pt x="27" y="145"/>
                    <a:pt x="28" y="146"/>
                    <a:pt x="29" y="147"/>
                  </a:cubicBezTo>
                  <a:close/>
                  <a:moveTo>
                    <a:pt x="13" y="517"/>
                  </a:moveTo>
                  <a:cubicBezTo>
                    <a:pt x="12" y="512"/>
                    <a:pt x="11" y="502"/>
                    <a:pt x="7" y="495"/>
                  </a:cubicBezTo>
                  <a:cubicBezTo>
                    <a:pt x="3" y="512"/>
                    <a:pt x="0" y="538"/>
                    <a:pt x="21" y="541"/>
                  </a:cubicBezTo>
                  <a:cubicBezTo>
                    <a:pt x="183" y="567"/>
                    <a:pt x="191" y="407"/>
                    <a:pt x="247" y="325"/>
                  </a:cubicBezTo>
                  <a:cubicBezTo>
                    <a:pt x="252" y="315"/>
                    <a:pt x="258" y="305"/>
                    <a:pt x="263" y="294"/>
                  </a:cubicBezTo>
                  <a:cubicBezTo>
                    <a:pt x="288" y="243"/>
                    <a:pt x="312" y="191"/>
                    <a:pt x="327" y="137"/>
                  </a:cubicBezTo>
                  <a:cubicBezTo>
                    <a:pt x="329" y="129"/>
                    <a:pt x="331" y="120"/>
                    <a:pt x="332" y="112"/>
                  </a:cubicBezTo>
                  <a:cubicBezTo>
                    <a:pt x="336" y="87"/>
                    <a:pt x="338" y="63"/>
                    <a:pt x="337" y="40"/>
                  </a:cubicBezTo>
                  <a:cubicBezTo>
                    <a:pt x="336" y="29"/>
                    <a:pt x="336" y="18"/>
                    <a:pt x="335" y="8"/>
                  </a:cubicBezTo>
                  <a:cubicBezTo>
                    <a:pt x="334" y="18"/>
                    <a:pt x="333" y="29"/>
                    <a:pt x="333" y="39"/>
                  </a:cubicBezTo>
                  <a:cubicBezTo>
                    <a:pt x="332" y="61"/>
                    <a:pt x="329" y="84"/>
                    <a:pt x="324" y="107"/>
                  </a:cubicBezTo>
                  <a:cubicBezTo>
                    <a:pt x="322" y="115"/>
                    <a:pt x="320" y="122"/>
                    <a:pt x="317" y="130"/>
                  </a:cubicBezTo>
                  <a:cubicBezTo>
                    <a:pt x="295" y="196"/>
                    <a:pt x="263" y="260"/>
                    <a:pt x="228" y="322"/>
                  </a:cubicBezTo>
                  <a:cubicBezTo>
                    <a:pt x="222" y="333"/>
                    <a:pt x="216" y="343"/>
                    <a:pt x="210" y="354"/>
                  </a:cubicBezTo>
                  <a:cubicBezTo>
                    <a:pt x="162" y="421"/>
                    <a:pt x="130" y="515"/>
                    <a:pt x="22" y="533"/>
                  </a:cubicBezTo>
                  <a:cubicBezTo>
                    <a:pt x="19" y="528"/>
                    <a:pt x="16" y="522"/>
                    <a:pt x="13" y="517"/>
                  </a:cubicBezTo>
                  <a:close/>
                  <a:moveTo>
                    <a:pt x="32" y="162"/>
                  </a:moveTo>
                  <a:cubicBezTo>
                    <a:pt x="27" y="168"/>
                    <a:pt x="31" y="187"/>
                    <a:pt x="27" y="195"/>
                  </a:cubicBezTo>
                  <a:cubicBezTo>
                    <a:pt x="83" y="203"/>
                    <a:pt x="107" y="100"/>
                    <a:pt x="143" y="60"/>
                  </a:cubicBezTo>
                  <a:cubicBezTo>
                    <a:pt x="163" y="40"/>
                    <a:pt x="191" y="20"/>
                    <a:pt x="223" y="30"/>
                  </a:cubicBezTo>
                  <a:cubicBezTo>
                    <a:pt x="234" y="33"/>
                    <a:pt x="244" y="39"/>
                    <a:pt x="255" y="48"/>
                  </a:cubicBezTo>
                  <a:cubicBezTo>
                    <a:pt x="263" y="36"/>
                    <a:pt x="255" y="20"/>
                    <a:pt x="251" y="12"/>
                  </a:cubicBezTo>
                  <a:cubicBezTo>
                    <a:pt x="241" y="3"/>
                    <a:pt x="229" y="0"/>
                    <a:pt x="216" y="2"/>
                  </a:cubicBezTo>
                  <a:cubicBezTo>
                    <a:pt x="135" y="12"/>
                    <a:pt x="87" y="92"/>
                    <a:pt x="53" y="155"/>
                  </a:cubicBezTo>
                  <a:cubicBezTo>
                    <a:pt x="45" y="159"/>
                    <a:pt x="37" y="161"/>
                    <a:pt x="32" y="162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1" name="Freeform 64">
              <a:extLst>
                <a:ext uri="{FF2B5EF4-FFF2-40B4-BE49-F238E27FC236}">
                  <a16:creationId xmlns:a16="http://schemas.microsoft.com/office/drawing/2014/main" id="{51FCACC4-3FB9-470B-9AE8-39E9B63C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946"/>
              <a:ext cx="23" cy="120"/>
            </a:xfrm>
            <a:custGeom>
              <a:avLst/>
              <a:gdLst>
                <a:gd name="T0" fmla="*/ 22 w 23"/>
                <a:gd name="T1" fmla="*/ 120 h 118"/>
                <a:gd name="T2" fmla="*/ 22 w 23"/>
                <a:gd name="T3" fmla="*/ 111 h 118"/>
                <a:gd name="T4" fmla="*/ 23 w 23"/>
                <a:gd name="T5" fmla="*/ 63 h 118"/>
                <a:gd name="T6" fmla="*/ 21 w 23"/>
                <a:gd name="T7" fmla="*/ 29 h 118"/>
                <a:gd name="T8" fmla="*/ 8 w 23"/>
                <a:gd name="T9" fmla="*/ 2 h 118"/>
                <a:gd name="T10" fmla="*/ 2 w 23"/>
                <a:gd name="T11" fmla="*/ 1 h 118"/>
                <a:gd name="T12" fmla="*/ 2 w 23"/>
                <a:gd name="T13" fmla="*/ 6 h 118"/>
                <a:gd name="T14" fmla="*/ 13 w 23"/>
                <a:gd name="T15" fmla="*/ 34 h 118"/>
                <a:gd name="T16" fmla="*/ 16 w 23"/>
                <a:gd name="T17" fmla="*/ 63 h 118"/>
                <a:gd name="T18" fmla="*/ 14 w 23"/>
                <a:gd name="T19" fmla="*/ 111 h 118"/>
                <a:gd name="T20" fmla="*/ 15 w 23"/>
                <a:gd name="T21" fmla="*/ 121 h 118"/>
                <a:gd name="T22" fmla="*/ 19 w 23"/>
                <a:gd name="T23" fmla="*/ 124 h 118"/>
                <a:gd name="T24" fmla="*/ 22 w 23"/>
                <a:gd name="T25" fmla="*/ 120 h 1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" h="118">
                  <a:moveTo>
                    <a:pt x="22" y="114"/>
                  </a:moveTo>
                  <a:cubicBezTo>
                    <a:pt x="22" y="111"/>
                    <a:pt x="22" y="108"/>
                    <a:pt x="22" y="105"/>
                  </a:cubicBezTo>
                  <a:cubicBezTo>
                    <a:pt x="22" y="91"/>
                    <a:pt x="23" y="75"/>
                    <a:pt x="23" y="60"/>
                  </a:cubicBezTo>
                  <a:cubicBezTo>
                    <a:pt x="23" y="49"/>
                    <a:pt x="23" y="39"/>
                    <a:pt x="21" y="29"/>
                  </a:cubicBezTo>
                  <a:cubicBezTo>
                    <a:pt x="18" y="19"/>
                    <a:pt x="14" y="10"/>
                    <a:pt x="8" y="2"/>
                  </a:cubicBezTo>
                  <a:cubicBezTo>
                    <a:pt x="6" y="0"/>
                    <a:pt x="4" y="0"/>
                    <a:pt x="2" y="1"/>
                  </a:cubicBezTo>
                  <a:cubicBezTo>
                    <a:pt x="1" y="2"/>
                    <a:pt x="0" y="5"/>
                    <a:pt x="2" y="6"/>
                  </a:cubicBezTo>
                  <a:cubicBezTo>
                    <a:pt x="8" y="14"/>
                    <a:pt x="11" y="22"/>
                    <a:pt x="13" y="31"/>
                  </a:cubicBezTo>
                  <a:cubicBezTo>
                    <a:pt x="15" y="40"/>
                    <a:pt x="16" y="50"/>
                    <a:pt x="16" y="60"/>
                  </a:cubicBezTo>
                  <a:cubicBezTo>
                    <a:pt x="16" y="75"/>
                    <a:pt x="14" y="90"/>
                    <a:pt x="14" y="105"/>
                  </a:cubicBezTo>
                  <a:cubicBezTo>
                    <a:pt x="14" y="108"/>
                    <a:pt x="15" y="112"/>
                    <a:pt x="15" y="115"/>
                  </a:cubicBezTo>
                  <a:cubicBezTo>
                    <a:pt x="15" y="117"/>
                    <a:pt x="17" y="118"/>
                    <a:pt x="19" y="118"/>
                  </a:cubicBezTo>
                  <a:cubicBezTo>
                    <a:pt x="21" y="118"/>
                    <a:pt x="22" y="116"/>
                    <a:pt x="22" y="11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2" name="Freeform 65">
              <a:extLst>
                <a:ext uri="{FF2B5EF4-FFF2-40B4-BE49-F238E27FC236}">
                  <a16:creationId xmlns:a16="http://schemas.microsoft.com/office/drawing/2014/main" id="{CAEE4D19-AEB0-4A53-A6B7-8F505FFAD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911"/>
              <a:ext cx="359" cy="635"/>
            </a:xfrm>
            <a:custGeom>
              <a:avLst/>
              <a:gdLst>
                <a:gd name="T0" fmla="*/ 25 w 352"/>
                <a:gd name="T1" fmla="*/ 213 h 622"/>
                <a:gd name="T2" fmla="*/ 37 w 352"/>
                <a:gd name="T3" fmla="*/ 272 h 622"/>
                <a:gd name="T4" fmla="*/ 37 w 352"/>
                <a:gd name="T5" fmla="*/ 292 h 622"/>
                <a:gd name="T6" fmla="*/ 162 w 352"/>
                <a:gd name="T7" fmla="*/ 142 h 622"/>
                <a:gd name="T8" fmla="*/ 195 w 352"/>
                <a:gd name="T9" fmla="*/ 112 h 622"/>
                <a:gd name="T10" fmla="*/ 254 w 352"/>
                <a:gd name="T11" fmla="*/ 112 h 622"/>
                <a:gd name="T12" fmla="*/ 268 w 352"/>
                <a:gd name="T13" fmla="*/ 223 h 622"/>
                <a:gd name="T14" fmla="*/ 140 w 352"/>
                <a:gd name="T15" fmla="*/ 454 h 622"/>
                <a:gd name="T16" fmla="*/ 111 w 352"/>
                <a:gd name="T17" fmla="*/ 477 h 622"/>
                <a:gd name="T18" fmla="*/ 24 w 352"/>
                <a:gd name="T19" fmla="*/ 548 h 622"/>
                <a:gd name="T20" fmla="*/ 12 w 352"/>
                <a:gd name="T21" fmla="*/ 639 h 622"/>
                <a:gd name="T22" fmla="*/ 61 w 352"/>
                <a:gd name="T23" fmla="*/ 662 h 622"/>
                <a:gd name="T24" fmla="*/ 178 w 352"/>
                <a:gd name="T25" fmla="*/ 596 h 622"/>
                <a:gd name="T26" fmla="*/ 291 w 352"/>
                <a:gd name="T27" fmla="*/ 388 h 622"/>
                <a:gd name="T28" fmla="*/ 368 w 352"/>
                <a:gd name="T29" fmla="*/ 180 h 622"/>
                <a:gd name="T30" fmla="*/ 372 w 352"/>
                <a:gd name="T31" fmla="*/ 100 h 622"/>
                <a:gd name="T32" fmla="*/ 325 w 352"/>
                <a:gd name="T33" fmla="*/ 8 h 622"/>
                <a:gd name="T34" fmla="*/ 232 w 352"/>
                <a:gd name="T35" fmla="*/ 14 h 622"/>
                <a:gd name="T36" fmla="*/ 199 w 352"/>
                <a:gd name="T37" fmla="*/ 31 h 622"/>
                <a:gd name="T38" fmla="*/ 37 w 352"/>
                <a:gd name="T39" fmla="*/ 183 h 622"/>
                <a:gd name="T40" fmla="*/ 24 w 352"/>
                <a:gd name="T41" fmla="*/ 194 h 622"/>
                <a:gd name="T42" fmla="*/ 22 w 352"/>
                <a:gd name="T43" fmla="*/ 199 h 622"/>
                <a:gd name="T44" fmla="*/ 46 w 352"/>
                <a:gd name="T45" fmla="*/ 190 h 622"/>
                <a:gd name="T46" fmla="*/ 202 w 352"/>
                <a:gd name="T47" fmla="*/ 36 h 622"/>
                <a:gd name="T48" fmla="*/ 237 w 352"/>
                <a:gd name="T49" fmla="*/ 28 h 622"/>
                <a:gd name="T50" fmla="*/ 318 w 352"/>
                <a:gd name="T51" fmla="*/ 17 h 622"/>
                <a:gd name="T52" fmla="*/ 354 w 352"/>
                <a:gd name="T53" fmla="*/ 69 h 622"/>
                <a:gd name="T54" fmla="*/ 361 w 352"/>
                <a:gd name="T55" fmla="*/ 101 h 622"/>
                <a:gd name="T56" fmla="*/ 352 w 352"/>
                <a:gd name="T57" fmla="*/ 203 h 622"/>
                <a:gd name="T58" fmla="*/ 279 w 352"/>
                <a:gd name="T59" fmla="*/ 383 h 622"/>
                <a:gd name="T60" fmla="*/ 263 w 352"/>
                <a:gd name="T61" fmla="*/ 417 h 622"/>
                <a:gd name="T62" fmla="*/ 169 w 352"/>
                <a:gd name="T63" fmla="*/ 589 h 622"/>
                <a:gd name="T64" fmla="*/ 41 w 352"/>
                <a:gd name="T65" fmla="*/ 645 h 622"/>
                <a:gd name="T66" fmla="*/ 22 w 352"/>
                <a:gd name="T67" fmla="*/ 632 h 622"/>
                <a:gd name="T68" fmla="*/ 46 w 352"/>
                <a:gd name="T69" fmla="*/ 545 h 622"/>
                <a:gd name="T70" fmla="*/ 115 w 352"/>
                <a:gd name="T71" fmla="*/ 481 h 622"/>
                <a:gd name="T72" fmla="*/ 148 w 352"/>
                <a:gd name="T73" fmla="*/ 462 h 622"/>
                <a:gd name="T74" fmla="*/ 271 w 352"/>
                <a:gd name="T75" fmla="*/ 253 h 622"/>
                <a:gd name="T76" fmla="*/ 284 w 352"/>
                <a:gd name="T77" fmla="*/ 121 h 622"/>
                <a:gd name="T78" fmla="*/ 258 w 352"/>
                <a:gd name="T79" fmla="*/ 101 h 622"/>
                <a:gd name="T80" fmla="*/ 190 w 352"/>
                <a:gd name="T81" fmla="*/ 102 h 622"/>
                <a:gd name="T82" fmla="*/ 70 w 352"/>
                <a:gd name="T83" fmla="*/ 260 h 622"/>
                <a:gd name="T84" fmla="*/ 40 w 352"/>
                <a:gd name="T85" fmla="*/ 291 h 622"/>
                <a:gd name="T86" fmla="*/ 43 w 352"/>
                <a:gd name="T87" fmla="*/ 227 h 622"/>
                <a:gd name="T88" fmla="*/ 31 w 352"/>
                <a:gd name="T89" fmla="*/ 198 h 6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52" h="622">
                  <a:moveTo>
                    <a:pt x="28" y="186"/>
                  </a:moveTo>
                  <a:cubicBezTo>
                    <a:pt x="22" y="187"/>
                    <a:pt x="22" y="187"/>
                    <a:pt x="22" y="187"/>
                  </a:cubicBezTo>
                  <a:cubicBezTo>
                    <a:pt x="22" y="191"/>
                    <a:pt x="23" y="196"/>
                    <a:pt x="25" y="201"/>
                  </a:cubicBezTo>
                  <a:cubicBezTo>
                    <a:pt x="27" y="208"/>
                    <a:pt x="29" y="216"/>
                    <a:pt x="31" y="224"/>
                  </a:cubicBezTo>
                  <a:cubicBezTo>
                    <a:pt x="33" y="231"/>
                    <a:pt x="35" y="239"/>
                    <a:pt x="35" y="246"/>
                  </a:cubicBezTo>
                  <a:cubicBezTo>
                    <a:pt x="35" y="249"/>
                    <a:pt x="35" y="253"/>
                    <a:pt x="34" y="256"/>
                  </a:cubicBezTo>
                  <a:cubicBezTo>
                    <a:pt x="33" y="259"/>
                    <a:pt x="31" y="262"/>
                    <a:pt x="29" y="265"/>
                  </a:cubicBezTo>
                  <a:cubicBezTo>
                    <a:pt x="27" y="267"/>
                    <a:pt x="27" y="270"/>
                    <a:pt x="28" y="272"/>
                  </a:cubicBezTo>
                  <a:cubicBezTo>
                    <a:pt x="29" y="274"/>
                    <a:pt x="32" y="275"/>
                    <a:pt x="34" y="274"/>
                  </a:cubicBezTo>
                  <a:cubicBezTo>
                    <a:pt x="55" y="269"/>
                    <a:pt x="72" y="258"/>
                    <a:pt x="84" y="244"/>
                  </a:cubicBezTo>
                  <a:cubicBezTo>
                    <a:pt x="104" y="222"/>
                    <a:pt x="116" y="195"/>
                    <a:pt x="130" y="169"/>
                  </a:cubicBezTo>
                  <a:cubicBezTo>
                    <a:pt x="137" y="156"/>
                    <a:pt x="144" y="144"/>
                    <a:pt x="153" y="133"/>
                  </a:cubicBezTo>
                  <a:cubicBezTo>
                    <a:pt x="161" y="122"/>
                    <a:pt x="171" y="112"/>
                    <a:pt x="183" y="105"/>
                  </a:cubicBezTo>
                  <a:cubicBezTo>
                    <a:pt x="180" y="101"/>
                    <a:pt x="180" y="101"/>
                    <a:pt x="180" y="101"/>
                  </a:cubicBezTo>
                  <a:cubicBezTo>
                    <a:pt x="183" y="106"/>
                    <a:pt x="183" y="106"/>
                    <a:pt x="183" y="106"/>
                  </a:cubicBezTo>
                  <a:cubicBezTo>
                    <a:pt x="192" y="102"/>
                    <a:pt x="201" y="100"/>
                    <a:pt x="210" y="100"/>
                  </a:cubicBezTo>
                  <a:cubicBezTo>
                    <a:pt x="220" y="100"/>
                    <a:pt x="229" y="102"/>
                    <a:pt x="238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48" y="109"/>
                    <a:pt x="254" y="114"/>
                    <a:pt x="259" y="120"/>
                  </a:cubicBezTo>
                  <a:cubicBezTo>
                    <a:pt x="263" y="128"/>
                    <a:pt x="265" y="137"/>
                    <a:pt x="265" y="148"/>
                  </a:cubicBezTo>
                  <a:cubicBezTo>
                    <a:pt x="265" y="167"/>
                    <a:pt x="259" y="190"/>
                    <a:pt x="253" y="210"/>
                  </a:cubicBezTo>
                  <a:cubicBezTo>
                    <a:pt x="250" y="219"/>
                    <a:pt x="247" y="227"/>
                    <a:pt x="245" y="234"/>
                  </a:cubicBezTo>
                  <a:cubicBezTo>
                    <a:pt x="245" y="234"/>
                    <a:pt x="245" y="234"/>
                    <a:pt x="245" y="234"/>
                  </a:cubicBezTo>
                  <a:cubicBezTo>
                    <a:pt x="223" y="306"/>
                    <a:pt x="180" y="373"/>
                    <a:pt x="131" y="427"/>
                  </a:cubicBezTo>
                  <a:cubicBezTo>
                    <a:pt x="135" y="431"/>
                    <a:pt x="135" y="431"/>
                    <a:pt x="135" y="431"/>
                  </a:cubicBezTo>
                  <a:cubicBezTo>
                    <a:pt x="131" y="427"/>
                    <a:pt x="131" y="427"/>
                    <a:pt x="131" y="427"/>
                  </a:cubicBezTo>
                  <a:cubicBezTo>
                    <a:pt x="123" y="434"/>
                    <a:pt x="115" y="441"/>
                    <a:pt x="105" y="448"/>
                  </a:cubicBezTo>
                  <a:cubicBezTo>
                    <a:pt x="105" y="448"/>
                    <a:pt x="105" y="448"/>
                    <a:pt x="105" y="448"/>
                  </a:cubicBezTo>
                  <a:cubicBezTo>
                    <a:pt x="96" y="456"/>
                    <a:pt x="85" y="463"/>
                    <a:pt x="76" y="471"/>
                  </a:cubicBezTo>
                  <a:cubicBezTo>
                    <a:pt x="57" y="485"/>
                    <a:pt x="38" y="500"/>
                    <a:pt x="24" y="515"/>
                  </a:cubicBezTo>
                  <a:cubicBezTo>
                    <a:pt x="17" y="523"/>
                    <a:pt x="11" y="531"/>
                    <a:pt x="7" y="539"/>
                  </a:cubicBezTo>
                  <a:cubicBezTo>
                    <a:pt x="3" y="547"/>
                    <a:pt x="0" y="556"/>
                    <a:pt x="0" y="565"/>
                  </a:cubicBezTo>
                  <a:cubicBezTo>
                    <a:pt x="0" y="577"/>
                    <a:pt x="4" y="588"/>
                    <a:pt x="12" y="600"/>
                  </a:cubicBezTo>
                  <a:cubicBezTo>
                    <a:pt x="13" y="601"/>
                    <a:pt x="13" y="601"/>
                    <a:pt x="13" y="601"/>
                  </a:cubicBezTo>
                  <a:cubicBezTo>
                    <a:pt x="18" y="608"/>
                    <a:pt x="25" y="613"/>
                    <a:pt x="33" y="617"/>
                  </a:cubicBezTo>
                  <a:cubicBezTo>
                    <a:pt x="41" y="620"/>
                    <a:pt x="49" y="622"/>
                    <a:pt x="58" y="622"/>
                  </a:cubicBezTo>
                  <a:cubicBezTo>
                    <a:pt x="78" y="622"/>
                    <a:pt x="100" y="614"/>
                    <a:pt x="119" y="602"/>
                  </a:cubicBezTo>
                  <a:cubicBezTo>
                    <a:pt x="139" y="590"/>
                    <a:pt x="157" y="575"/>
                    <a:pt x="169" y="560"/>
                  </a:cubicBezTo>
                  <a:cubicBezTo>
                    <a:pt x="169" y="560"/>
                    <a:pt x="169" y="560"/>
                    <a:pt x="169" y="560"/>
                  </a:cubicBezTo>
                  <a:cubicBezTo>
                    <a:pt x="210" y="505"/>
                    <a:pt x="230" y="451"/>
                    <a:pt x="258" y="397"/>
                  </a:cubicBezTo>
                  <a:cubicBezTo>
                    <a:pt x="258" y="397"/>
                    <a:pt x="258" y="397"/>
                    <a:pt x="258" y="397"/>
                  </a:cubicBezTo>
                  <a:cubicBezTo>
                    <a:pt x="264" y="386"/>
                    <a:pt x="269" y="375"/>
                    <a:pt x="274" y="364"/>
                  </a:cubicBezTo>
                  <a:cubicBezTo>
                    <a:pt x="301" y="308"/>
                    <a:pt x="324" y="252"/>
                    <a:pt x="341" y="194"/>
                  </a:cubicBezTo>
                  <a:cubicBezTo>
                    <a:pt x="342" y="194"/>
                    <a:pt x="342" y="194"/>
                    <a:pt x="342" y="194"/>
                  </a:cubicBezTo>
                  <a:cubicBezTo>
                    <a:pt x="344" y="185"/>
                    <a:pt x="346" y="177"/>
                    <a:pt x="347" y="168"/>
                  </a:cubicBezTo>
                  <a:cubicBezTo>
                    <a:pt x="351" y="150"/>
                    <a:pt x="352" y="132"/>
                    <a:pt x="352" y="115"/>
                  </a:cubicBezTo>
                  <a:cubicBezTo>
                    <a:pt x="352" y="108"/>
                    <a:pt x="352" y="101"/>
                    <a:pt x="352" y="94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50" y="83"/>
                    <a:pt x="347" y="72"/>
                    <a:pt x="344" y="62"/>
                  </a:cubicBezTo>
                  <a:cubicBezTo>
                    <a:pt x="336" y="41"/>
                    <a:pt x="324" y="23"/>
                    <a:pt x="307" y="8"/>
                  </a:cubicBezTo>
                  <a:cubicBezTo>
                    <a:pt x="307" y="8"/>
                    <a:pt x="307" y="8"/>
                    <a:pt x="307" y="8"/>
                  </a:cubicBezTo>
                  <a:cubicBezTo>
                    <a:pt x="299" y="2"/>
                    <a:pt x="289" y="0"/>
                    <a:pt x="278" y="0"/>
                  </a:cubicBezTo>
                  <a:cubicBezTo>
                    <a:pt x="275" y="0"/>
                    <a:pt x="271" y="0"/>
                    <a:pt x="268" y="1"/>
                  </a:cubicBezTo>
                  <a:cubicBezTo>
                    <a:pt x="253" y="3"/>
                    <a:pt x="236" y="8"/>
                    <a:pt x="219" y="14"/>
                  </a:cubicBezTo>
                  <a:cubicBezTo>
                    <a:pt x="219" y="14"/>
                    <a:pt x="219" y="14"/>
                    <a:pt x="219" y="14"/>
                  </a:cubicBezTo>
                  <a:cubicBezTo>
                    <a:pt x="208" y="18"/>
                    <a:pt x="198" y="23"/>
                    <a:pt x="187" y="28"/>
                  </a:cubicBezTo>
                  <a:cubicBezTo>
                    <a:pt x="187" y="28"/>
                    <a:pt x="187" y="28"/>
                    <a:pt x="187" y="28"/>
                  </a:cubicBezTo>
                  <a:cubicBezTo>
                    <a:pt x="125" y="60"/>
                    <a:pt x="68" y="105"/>
                    <a:pt x="33" y="172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4" y="171"/>
                    <a:pt x="34" y="171"/>
                    <a:pt x="34" y="171"/>
                  </a:cubicBezTo>
                  <a:cubicBezTo>
                    <a:pt x="31" y="175"/>
                    <a:pt x="28" y="178"/>
                    <a:pt x="27" y="180"/>
                  </a:cubicBezTo>
                  <a:cubicBezTo>
                    <a:pt x="26" y="181"/>
                    <a:pt x="25" y="181"/>
                    <a:pt x="25" y="182"/>
                  </a:cubicBezTo>
                  <a:cubicBezTo>
                    <a:pt x="24" y="182"/>
                    <a:pt x="24" y="182"/>
                    <a:pt x="24" y="182"/>
                  </a:cubicBezTo>
                  <a:cubicBezTo>
                    <a:pt x="24" y="183"/>
                    <a:pt x="24" y="183"/>
                    <a:pt x="24" y="183"/>
                  </a:cubicBezTo>
                  <a:cubicBezTo>
                    <a:pt x="24" y="183"/>
                    <a:pt x="24" y="183"/>
                    <a:pt x="24" y="183"/>
                  </a:cubicBezTo>
                  <a:cubicBezTo>
                    <a:pt x="23" y="184"/>
                    <a:pt x="22" y="185"/>
                    <a:pt x="22" y="187"/>
                  </a:cubicBezTo>
                  <a:cubicBezTo>
                    <a:pt x="28" y="186"/>
                    <a:pt x="28" y="186"/>
                    <a:pt x="28" y="186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6" y="186"/>
                    <a:pt x="43" y="178"/>
                  </a:cubicBezTo>
                  <a:cubicBezTo>
                    <a:pt x="43" y="178"/>
                    <a:pt x="43" y="177"/>
                    <a:pt x="43" y="177"/>
                  </a:cubicBezTo>
                  <a:cubicBezTo>
                    <a:pt x="77" y="113"/>
                    <a:pt x="132" y="69"/>
                    <a:pt x="192" y="38"/>
                  </a:cubicBezTo>
                  <a:cubicBezTo>
                    <a:pt x="190" y="33"/>
                    <a:pt x="190" y="33"/>
                    <a:pt x="190" y="33"/>
                  </a:cubicBezTo>
                  <a:cubicBezTo>
                    <a:pt x="192" y="38"/>
                    <a:pt x="192" y="38"/>
                    <a:pt x="192" y="38"/>
                  </a:cubicBezTo>
                  <a:cubicBezTo>
                    <a:pt x="202" y="33"/>
                    <a:pt x="213" y="29"/>
                    <a:pt x="223" y="25"/>
                  </a:cubicBezTo>
                  <a:cubicBezTo>
                    <a:pt x="223" y="25"/>
                    <a:pt x="223" y="25"/>
                    <a:pt x="223" y="25"/>
                  </a:cubicBezTo>
                  <a:cubicBezTo>
                    <a:pt x="240" y="18"/>
                    <a:pt x="256" y="14"/>
                    <a:pt x="269" y="12"/>
                  </a:cubicBezTo>
                  <a:cubicBezTo>
                    <a:pt x="272" y="12"/>
                    <a:pt x="275" y="11"/>
                    <a:pt x="278" y="11"/>
                  </a:cubicBezTo>
                  <a:cubicBezTo>
                    <a:pt x="288" y="11"/>
                    <a:pt x="295" y="13"/>
                    <a:pt x="300" y="17"/>
                  </a:cubicBezTo>
                  <a:cubicBezTo>
                    <a:pt x="304" y="13"/>
                    <a:pt x="304" y="13"/>
                    <a:pt x="304" y="13"/>
                  </a:cubicBezTo>
                  <a:cubicBezTo>
                    <a:pt x="300" y="17"/>
                    <a:pt x="300" y="17"/>
                    <a:pt x="300" y="17"/>
                  </a:cubicBezTo>
                  <a:cubicBezTo>
                    <a:pt x="316" y="30"/>
                    <a:pt x="326" y="47"/>
                    <a:pt x="333" y="66"/>
                  </a:cubicBezTo>
                  <a:cubicBezTo>
                    <a:pt x="336" y="75"/>
                    <a:pt x="339" y="85"/>
                    <a:pt x="340" y="96"/>
                  </a:cubicBezTo>
                  <a:cubicBezTo>
                    <a:pt x="346" y="95"/>
                    <a:pt x="346" y="95"/>
                    <a:pt x="346" y="95"/>
                  </a:cubicBezTo>
                  <a:cubicBezTo>
                    <a:pt x="340" y="95"/>
                    <a:pt x="340" y="95"/>
                    <a:pt x="340" y="95"/>
                  </a:cubicBezTo>
                  <a:cubicBezTo>
                    <a:pt x="341" y="102"/>
                    <a:pt x="341" y="108"/>
                    <a:pt x="341" y="115"/>
                  </a:cubicBezTo>
                  <a:cubicBezTo>
                    <a:pt x="341" y="131"/>
                    <a:pt x="339" y="149"/>
                    <a:pt x="336" y="166"/>
                  </a:cubicBezTo>
                  <a:cubicBezTo>
                    <a:pt x="335" y="174"/>
                    <a:pt x="333" y="183"/>
                    <a:pt x="331" y="191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14" y="248"/>
                    <a:pt x="290" y="304"/>
                    <a:pt x="264" y="359"/>
                  </a:cubicBezTo>
                  <a:cubicBezTo>
                    <a:pt x="259" y="370"/>
                    <a:pt x="254" y="381"/>
                    <a:pt x="248" y="392"/>
                  </a:cubicBezTo>
                  <a:cubicBezTo>
                    <a:pt x="253" y="395"/>
                    <a:pt x="253" y="395"/>
                    <a:pt x="253" y="395"/>
                  </a:cubicBezTo>
                  <a:cubicBezTo>
                    <a:pt x="248" y="392"/>
                    <a:pt x="248" y="392"/>
                    <a:pt x="248" y="392"/>
                  </a:cubicBezTo>
                  <a:cubicBezTo>
                    <a:pt x="220" y="447"/>
                    <a:pt x="200" y="500"/>
                    <a:pt x="160" y="553"/>
                  </a:cubicBezTo>
                  <a:cubicBezTo>
                    <a:pt x="164" y="557"/>
                    <a:pt x="164" y="557"/>
                    <a:pt x="164" y="557"/>
                  </a:cubicBezTo>
                  <a:cubicBezTo>
                    <a:pt x="160" y="553"/>
                    <a:pt x="160" y="553"/>
                    <a:pt x="160" y="553"/>
                  </a:cubicBezTo>
                  <a:cubicBezTo>
                    <a:pt x="149" y="567"/>
                    <a:pt x="132" y="581"/>
                    <a:pt x="114" y="592"/>
                  </a:cubicBezTo>
                  <a:cubicBezTo>
                    <a:pt x="95" y="603"/>
                    <a:pt x="75" y="610"/>
                    <a:pt x="58" y="610"/>
                  </a:cubicBezTo>
                  <a:cubicBezTo>
                    <a:pt x="50" y="610"/>
                    <a:pt x="44" y="609"/>
                    <a:pt x="38" y="606"/>
                  </a:cubicBezTo>
                  <a:cubicBezTo>
                    <a:pt x="32" y="604"/>
                    <a:pt x="26" y="600"/>
                    <a:pt x="22" y="594"/>
                  </a:cubicBezTo>
                  <a:cubicBezTo>
                    <a:pt x="17" y="597"/>
                    <a:pt x="17" y="597"/>
                    <a:pt x="17" y="597"/>
                  </a:cubicBezTo>
                  <a:cubicBezTo>
                    <a:pt x="22" y="594"/>
                    <a:pt x="22" y="594"/>
                    <a:pt x="22" y="594"/>
                  </a:cubicBezTo>
                  <a:cubicBezTo>
                    <a:pt x="14" y="583"/>
                    <a:pt x="12" y="574"/>
                    <a:pt x="12" y="565"/>
                  </a:cubicBezTo>
                  <a:cubicBezTo>
                    <a:pt x="12" y="558"/>
                    <a:pt x="13" y="551"/>
                    <a:pt x="17" y="544"/>
                  </a:cubicBezTo>
                  <a:cubicBezTo>
                    <a:pt x="22" y="533"/>
                    <a:pt x="32" y="523"/>
                    <a:pt x="43" y="512"/>
                  </a:cubicBezTo>
                  <a:cubicBezTo>
                    <a:pt x="54" y="501"/>
                    <a:pt x="68" y="491"/>
                    <a:pt x="82" y="480"/>
                  </a:cubicBezTo>
                  <a:cubicBezTo>
                    <a:pt x="92" y="472"/>
                    <a:pt x="102" y="465"/>
                    <a:pt x="112" y="457"/>
                  </a:cubicBezTo>
                  <a:cubicBezTo>
                    <a:pt x="109" y="452"/>
                    <a:pt x="109" y="452"/>
                    <a:pt x="109" y="452"/>
                  </a:cubicBezTo>
                  <a:cubicBezTo>
                    <a:pt x="112" y="457"/>
                    <a:pt x="112" y="457"/>
                    <a:pt x="112" y="457"/>
                  </a:cubicBezTo>
                  <a:cubicBezTo>
                    <a:pt x="122" y="450"/>
                    <a:pt x="130" y="443"/>
                    <a:pt x="139" y="435"/>
                  </a:cubicBezTo>
                  <a:cubicBezTo>
                    <a:pt x="139" y="435"/>
                    <a:pt x="139" y="435"/>
                    <a:pt x="139" y="435"/>
                  </a:cubicBezTo>
                  <a:cubicBezTo>
                    <a:pt x="189" y="380"/>
                    <a:pt x="233" y="311"/>
                    <a:pt x="256" y="238"/>
                  </a:cubicBezTo>
                  <a:cubicBezTo>
                    <a:pt x="250" y="236"/>
                    <a:pt x="250" y="236"/>
                    <a:pt x="250" y="236"/>
                  </a:cubicBezTo>
                  <a:cubicBezTo>
                    <a:pt x="256" y="238"/>
                    <a:pt x="256" y="238"/>
                    <a:pt x="256" y="238"/>
                  </a:cubicBezTo>
                  <a:cubicBezTo>
                    <a:pt x="258" y="231"/>
                    <a:pt x="261" y="222"/>
                    <a:pt x="264" y="214"/>
                  </a:cubicBezTo>
                  <a:cubicBezTo>
                    <a:pt x="270" y="193"/>
                    <a:pt x="276" y="169"/>
                    <a:pt x="276" y="148"/>
                  </a:cubicBezTo>
                  <a:cubicBezTo>
                    <a:pt x="276" y="136"/>
                    <a:pt x="274" y="124"/>
                    <a:pt x="268" y="115"/>
                  </a:cubicBezTo>
                  <a:cubicBezTo>
                    <a:pt x="263" y="106"/>
                    <a:pt x="254" y="99"/>
                    <a:pt x="242" y="95"/>
                  </a:cubicBezTo>
                  <a:cubicBezTo>
                    <a:pt x="240" y="101"/>
                    <a:pt x="240" y="101"/>
                    <a:pt x="240" y="101"/>
                  </a:cubicBezTo>
                  <a:cubicBezTo>
                    <a:pt x="243" y="95"/>
                    <a:pt x="243" y="95"/>
                    <a:pt x="243" y="95"/>
                  </a:cubicBezTo>
                  <a:cubicBezTo>
                    <a:pt x="232" y="91"/>
                    <a:pt x="221" y="89"/>
                    <a:pt x="210" y="89"/>
                  </a:cubicBezTo>
                  <a:cubicBezTo>
                    <a:pt x="200" y="89"/>
                    <a:pt x="189" y="91"/>
                    <a:pt x="178" y="95"/>
                  </a:cubicBezTo>
                  <a:cubicBezTo>
                    <a:pt x="178" y="96"/>
                    <a:pt x="178" y="96"/>
                    <a:pt x="178" y="96"/>
                  </a:cubicBezTo>
                  <a:cubicBezTo>
                    <a:pt x="160" y="106"/>
                    <a:pt x="146" y="121"/>
                    <a:pt x="135" y="138"/>
                  </a:cubicBezTo>
                  <a:cubicBezTo>
                    <a:pt x="119" y="163"/>
                    <a:pt x="107" y="191"/>
                    <a:pt x="92" y="214"/>
                  </a:cubicBezTo>
                  <a:cubicBezTo>
                    <a:pt x="85" y="226"/>
                    <a:pt x="76" y="237"/>
                    <a:pt x="67" y="245"/>
                  </a:cubicBezTo>
                  <a:cubicBezTo>
                    <a:pt x="57" y="254"/>
                    <a:pt x="46" y="260"/>
                    <a:pt x="32" y="263"/>
                  </a:cubicBezTo>
                  <a:cubicBezTo>
                    <a:pt x="33" y="269"/>
                    <a:pt x="33" y="269"/>
                    <a:pt x="33" y="269"/>
                  </a:cubicBezTo>
                  <a:cubicBezTo>
                    <a:pt x="37" y="273"/>
                    <a:pt x="37" y="273"/>
                    <a:pt x="37" y="273"/>
                  </a:cubicBezTo>
                  <a:cubicBezTo>
                    <a:pt x="41" y="269"/>
                    <a:pt x="43" y="264"/>
                    <a:pt x="44" y="260"/>
                  </a:cubicBezTo>
                  <a:cubicBezTo>
                    <a:pt x="46" y="255"/>
                    <a:pt x="46" y="250"/>
                    <a:pt x="46" y="246"/>
                  </a:cubicBezTo>
                  <a:cubicBezTo>
                    <a:pt x="46" y="234"/>
                    <a:pt x="43" y="223"/>
                    <a:pt x="40" y="213"/>
                  </a:cubicBezTo>
                  <a:cubicBezTo>
                    <a:pt x="38" y="207"/>
                    <a:pt x="37" y="202"/>
                    <a:pt x="36" y="198"/>
                  </a:cubicBezTo>
                  <a:cubicBezTo>
                    <a:pt x="34" y="194"/>
                    <a:pt x="34" y="190"/>
                    <a:pt x="34" y="186"/>
                  </a:cubicBezTo>
                  <a:cubicBezTo>
                    <a:pt x="28" y="186"/>
                    <a:pt x="28" y="186"/>
                    <a:pt x="28" y="186"/>
                  </a:cubicBezTo>
                  <a:cubicBezTo>
                    <a:pt x="32" y="190"/>
                    <a:pt x="32" y="190"/>
                    <a:pt x="32" y="190"/>
                  </a:cubicBezTo>
                  <a:lnTo>
                    <a:pt x="28" y="186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3" name="Freeform 66">
              <a:extLst>
                <a:ext uri="{FF2B5EF4-FFF2-40B4-BE49-F238E27FC236}">
                  <a16:creationId xmlns:a16="http://schemas.microsoft.com/office/drawing/2014/main" id="{B4D707CB-F890-4900-866A-8C6DB136B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683"/>
              <a:ext cx="22" cy="143"/>
            </a:xfrm>
            <a:custGeom>
              <a:avLst/>
              <a:gdLst>
                <a:gd name="T0" fmla="*/ 20 w 21"/>
                <a:gd name="T1" fmla="*/ 144 h 140"/>
                <a:gd name="T2" fmla="*/ 23 w 21"/>
                <a:gd name="T3" fmla="*/ 108 h 140"/>
                <a:gd name="T4" fmla="*/ 24 w 21"/>
                <a:gd name="T5" fmla="*/ 82 h 140"/>
                <a:gd name="T6" fmla="*/ 24 w 21"/>
                <a:gd name="T7" fmla="*/ 69 h 140"/>
                <a:gd name="T8" fmla="*/ 19 w 21"/>
                <a:gd name="T9" fmla="*/ 69 h 140"/>
                <a:gd name="T10" fmla="*/ 24 w 21"/>
                <a:gd name="T11" fmla="*/ 69 h 140"/>
                <a:gd name="T12" fmla="*/ 20 w 21"/>
                <a:gd name="T13" fmla="*/ 36 h 140"/>
                <a:gd name="T14" fmla="*/ 9 w 21"/>
                <a:gd name="T15" fmla="*/ 3 h 140"/>
                <a:gd name="T16" fmla="*/ 4 w 21"/>
                <a:gd name="T17" fmla="*/ 1 h 140"/>
                <a:gd name="T18" fmla="*/ 1 w 21"/>
                <a:gd name="T19" fmla="*/ 6 h 140"/>
                <a:gd name="T20" fmla="*/ 9 w 21"/>
                <a:gd name="T21" fmla="*/ 38 h 140"/>
                <a:gd name="T22" fmla="*/ 15 w 21"/>
                <a:gd name="T23" fmla="*/ 69 h 140"/>
                <a:gd name="T24" fmla="*/ 15 w 21"/>
                <a:gd name="T25" fmla="*/ 69 h 140"/>
                <a:gd name="T26" fmla="*/ 15 w 21"/>
                <a:gd name="T27" fmla="*/ 69 h 140"/>
                <a:gd name="T28" fmla="*/ 15 w 21"/>
                <a:gd name="T29" fmla="*/ 82 h 140"/>
                <a:gd name="T30" fmla="*/ 14 w 21"/>
                <a:gd name="T31" fmla="*/ 107 h 140"/>
                <a:gd name="T32" fmla="*/ 9 w 21"/>
                <a:gd name="T33" fmla="*/ 144 h 140"/>
                <a:gd name="T34" fmla="*/ 15 w 21"/>
                <a:gd name="T35" fmla="*/ 148 h 140"/>
                <a:gd name="T36" fmla="*/ 20 w 21"/>
                <a:gd name="T37" fmla="*/ 144 h 1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" h="140">
                  <a:moveTo>
                    <a:pt x="17" y="135"/>
                  </a:moveTo>
                  <a:cubicBezTo>
                    <a:pt x="18" y="126"/>
                    <a:pt x="19" y="114"/>
                    <a:pt x="20" y="102"/>
                  </a:cubicBezTo>
                  <a:cubicBezTo>
                    <a:pt x="20" y="93"/>
                    <a:pt x="21" y="85"/>
                    <a:pt x="21" y="76"/>
                  </a:cubicBezTo>
                  <a:cubicBezTo>
                    <a:pt x="21" y="73"/>
                    <a:pt x="21" y="69"/>
                    <a:pt x="21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0" y="55"/>
                    <a:pt x="19" y="44"/>
                    <a:pt x="17" y="33"/>
                  </a:cubicBezTo>
                  <a:cubicBezTo>
                    <a:pt x="16" y="23"/>
                    <a:pt x="13" y="13"/>
                    <a:pt x="9" y="3"/>
                  </a:cubicBezTo>
                  <a:cubicBezTo>
                    <a:pt x="8" y="1"/>
                    <a:pt x="6" y="0"/>
                    <a:pt x="4" y="1"/>
                  </a:cubicBezTo>
                  <a:cubicBezTo>
                    <a:pt x="2" y="2"/>
                    <a:pt x="0" y="4"/>
                    <a:pt x="1" y="6"/>
                  </a:cubicBezTo>
                  <a:cubicBezTo>
                    <a:pt x="5" y="15"/>
                    <a:pt x="7" y="25"/>
                    <a:pt x="9" y="35"/>
                  </a:cubicBezTo>
                  <a:cubicBezTo>
                    <a:pt x="11" y="45"/>
                    <a:pt x="12" y="55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70"/>
                    <a:pt x="12" y="73"/>
                    <a:pt x="12" y="76"/>
                  </a:cubicBezTo>
                  <a:cubicBezTo>
                    <a:pt x="12" y="84"/>
                    <a:pt x="12" y="93"/>
                    <a:pt x="11" y="101"/>
                  </a:cubicBezTo>
                  <a:cubicBezTo>
                    <a:pt x="11" y="113"/>
                    <a:pt x="9" y="125"/>
                    <a:pt x="9" y="135"/>
                  </a:cubicBezTo>
                  <a:cubicBezTo>
                    <a:pt x="8" y="137"/>
                    <a:pt x="10" y="139"/>
                    <a:pt x="12" y="139"/>
                  </a:cubicBezTo>
                  <a:cubicBezTo>
                    <a:pt x="15" y="140"/>
                    <a:pt x="17" y="138"/>
                    <a:pt x="17" y="13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4" name="Freeform 67">
              <a:extLst>
                <a:ext uri="{FF2B5EF4-FFF2-40B4-BE49-F238E27FC236}">
                  <a16:creationId xmlns:a16="http://schemas.microsoft.com/office/drawing/2014/main" id="{E6DD2581-B967-4D69-B389-FCE3202AC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930"/>
              <a:ext cx="93" cy="267"/>
            </a:xfrm>
            <a:custGeom>
              <a:avLst/>
              <a:gdLst>
                <a:gd name="T0" fmla="*/ 0 w 91"/>
                <a:gd name="T1" fmla="*/ 12 h 261"/>
                <a:gd name="T2" fmla="*/ 50 w 91"/>
                <a:gd name="T3" fmla="*/ 5 h 261"/>
                <a:gd name="T4" fmla="*/ 81 w 91"/>
                <a:gd name="T5" fmla="*/ 34 h 261"/>
                <a:gd name="T6" fmla="*/ 83 w 91"/>
                <a:gd name="T7" fmla="*/ 61 h 261"/>
                <a:gd name="T8" fmla="*/ 83 w 91"/>
                <a:gd name="T9" fmla="*/ 90 h 261"/>
                <a:gd name="T10" fmla="*/ 69 w 91"/>
                <a:gd name="T11" fmla="*/ 189 h 261"/>
                <a:gd name="T12" fmla="*/ 60 w 91"/>
                <a:gd name="T13" fmla="*/ 234 h 261"/>
                <a:gd name="T14" fmla="*/ 53 w 91"/>
                <a:gd name="T15" fmla="*/ 279 h 261"/>
                <a:gd name="T16" fmla="*/ 69 w 91"/>
                <a:gd name="T17" fmla="*/ 193 h 261"/>
                <a:gd name="T18" fmla="*/ 82 w 91"/>
                <a:gd name="T19" fmla="*/ 151 h 261"/>
                <a:gd name="T20" fmla="*/ 81 w 91"/>
                <a:gd name="T21" fmla="*/ 32 h 261"/>
                <a:gd name="T22" fmla="*/ 61 w 91"/>
                <a:gd name="T23" fmla="*/ 11 h 261"/>
                <a:gd name="T24" fmla="*/ 35 w 91"/>
                <a:gd name="T25" fmla="*/ 0 h 261"/>
                <a:gd name="T26" fmla="*/ 0 w 91"/>
                <a:gd name="T27" fmla="*/ 12 h 2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1" h="261">
                  <a:moveTo>
                    <a:pt x="0" y="12"/>
                  </a:moveTo>
                  <a:cubicBezTo>
                    <a:pt x="16" y="5"/>
                    <a:pt x="34" y="2"/>
                    <a:pt x="47" y="5"/>
                  </a:cubicBezTo>
                  <a:cubicBezTo>
                    <a:pt x="61" y="8"/>
                    <a:pt x="72" y="17"/>
                    <a:pt x="75" y="31"/>
                  </a:cubicBezTo>
                  <a:cubicBezTo>
                    <a:pt x="76" y="40"/>
                    <a:pt x="77" y="49"/>
                    <a:pt x="77" y="58"/>
                  </a:cubicBezTo>
                  <a:cubicBezTo>
                    <a:pt x="77" y="66"/>
                    <a:pt x="77" y="75"/>
                    <a:pt x="77" y="84"/>
                  </a:cubicBezTo>
                  <a:cubicBezTo>
                    <a:pt x="79" y="118"/>
                    <a:pt x="67" y="146"/>
                    <a:pt x="66" y="177"/>
                  </a:cubicBezTo>
                  <a:cubicBezTo>
                    <a:pt x="63" y="191"/>
                    <a:pt x="60" y="205"/>
                    <a:pt x="57" y="219"/>
                  </a:cubicBezTo>
                  <a:cubicBezTo>
                    <a:pt x="54" y="233"/>
                    <a:pt x="52" y="247"/>
                    <a:pt x="50" y="261"/>
                  </a:cubicBezTo>
                  <a:cubicBezTo>
                    <a:pt x="53" y="234"/>
                    <a:pt x="57" y="207"/>
                    <a:pt x="66" y="181"/>
                  </a:cubicBezTo>
                  <a:cubicBezTo>
                    <a:pt x="70" y="168"/>
                    <a:pt x="73" y="155"/>
                    <a:pt x="76" y="142"/>
                  </a:cubicBezTo>
                  <a:cubicBezTo>
                    <a:pt x="87" y="98"/>
                    <a:pt x="91" y="56"/>
                    <a:pt x="75" y="29"/>
                  </a:cubicBezTo>
                  <a:cubicBezTo>
                    <a:pt x="71" y="22"/>
                    <a:pt x="65" y="16"/>
                    <a:pt x="58" y="11"/>
                  </a:cubicBezTo>
                  <a:cubicBezTo>
                    <a:pt x="51" y="6"/>
                    <a:pt x="43" y="2"/>
                    <a:pt x="32" y="0"/>
                  </a:cubicBezTo>
                  <a:cubicBezTo>
                    <a:pt x="23" y="2"/>
                    <a:pt x="12" y="6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5" name="Freeform 68">
              <a:extLst>
                <a:ext uri="{FF2B5EF4-FFF2-40B4-BE49-F238E27FC236}">
                  <a16:creationId xmlns:a16="http://schemas.microsoft.com/office/drawing/2014/main" id="{52D89E4B-25E1-4A17-B929-0D73228D1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365"/>
              <a:ext cx="38" cy="203"/>
            </a:xfrm>
            <a:custGeom>
              <a:avLst/>
              <a:gdLst>
                <a:gd name="T0" fmla="*/ 15 w 37"/>
                <a:gd name="T1" fmla="*/ 0 h 199"/>
                <a:gd name="T2" fmla="*/ 37 w 37"/>
                <a:gd name="T3" fmla="*/ 99 h 199"/>
                <a:gd name="T4" fmla="*/ 32 w 37"/>
                <a:gd name="T5" fmla="*/ 138 h 199"/>
                <a:gd name="T6" fmla="*/ 0 w 37"/>
                <a:gd name="T7" fmla="*/ 211 h 199"/>
                <a:gd name="T8" fmla="*/ 33 w 37"/>
                <a:gd name="T9" fmla="*/ 140 h 199"/>
                <a:gd name="T10" fmla="*/ 38 w 37"/>
                <a:gd name="T11" fmla="*/ 103 h 199"/>
                <a:gd name="T12" fmla="*/ 17 w 37"/>
                <a:gd name="T13" fmla="*/ 8 h 1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99">
                  <a:moveTo>
                    <a:pt x="15" y="0"/>
                  </a:moveTo>
                  <a:cubicBezTo>
                    <a:pt x="30" y="26"/>
                    <a:pt x="37" y="58"/>
                    <a:pt x="34" y="93"/>
                  </a:cubicBezTo>
                  <a:cubicBezTo>
                    <a:pt x="34" y="105"/>
                    <a:pt x="32" y="117"/>
                    <a:pt x="29" y="129"/>
                  </a:cubicBezTo>
                  <a:cubicBezTo>
                    <a:pt x="27" y="152"/>
                    <a:pt x="11" y="176"/>
                    <a:pt x="0" y="199"/>
                  </a:cubicBezTo>
                  <a:cubicBezTo>
                    <a:pt x="11" y="176"/>
                    <a:pt x="31" y="154"/>
                    <a:pt x="30" y="131"/>
                  </a:cubicBezTo>
                  <a:cubicBezTo>
                    <a:pt x="32" y="120"/>
                    <a:pt x="34" y="108"/>
                    <a:pt x="35" y="97"/>
                  </a:cubicBezTo>
                  <a:cubicBezTo>
                    <a:pt x="37" y="63"/>
                    <a:pt x="31" y="32"/>
                    <a:pt x="17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6" name="Freeform 69">
              <a:extLst>
                <a:ext uri="{FF2B5EF4-FFF2-40B4-BE49-F238E27FC236}">
                  <a16:creationId xmlns:a16="http://schemas.microsoft.com/office/drawing/2014/main" id="{BDC8E994-6AC5-4A62-AF74-E4C2B77BA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695"/>
              <a:ext cx="28" cy="249"/>
            </a:xfrm>
            <a:custGeom>
              <a:avLst/>
              <a:gdLst>
                <a:gd name="T0" fmla="*/ 13 w 27"/>
                <a:gd name="T1" fmla="*/ 0 h 244"/>
                <a:gd name="T2" fmla="*/ 21 w 27"/>
                <a:gd name="T3" fmla="*/ 43 h 244"/>
                <a:gd name="T4" fmla="*/ 21 w 27"/>
                <a:gd name="T5" fmla="*/ 78 h 244"/>
                <a:gd name="T6" fmla="*/ 21 w 27"/>
                <a:gd name="T7" fmla="*/ 112 h 244"/>
                <a:gd name="T8" fmla="*/ 0 w 27"/>
                <a:gd name="T9" fmla="*/ 259 h 244"/>
                <a:gd name="T10" fmla="*/ 24 w 27"/>
                <a:gd name="T11" fmla="*/ 84 h 244"/>
                <a:gd name="T12" fmla="*/ 22 w 27"/>
                <a:gd name="T13" fmla="*/ 50 h 244"/>
                <a:gd name="T14" fmla="*/ 18 w 27"/>
                <a:gd name="T15" fmla="*/ 9 h 2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244">
                  <a:moveTo>
                    <a:pt x="13" y="0"/>
                  </a:moveTo>
                  <a:cubicBezTo>
                    <a:pt x="15" y="13"/>
                    <a:pt x="17" y="27"/>
                    <a:pt x="18" y="40"/>
                  </a:cubicBezTo>
                  <a:cubicBezTo>
                    <a:pt x="18" y="51"/>
                    <a:pt x="18" y="62"/>
                    <a:pt x="18" y="73"/>
                  </a:cubicBezTo>
                  <a:cubicBezTo>
                    <a:pt x="18" y="84"/>
                    <a:pt x="18" y="95"/>
                    <a:pt x="18" y="106"/>
                  </a:cubicBezTo>
                  <a:cubicBezTo>
                    <a:pt x="20" y="151"/>
                    <a:pt x="10" y="197"/>
                    <a:pt x="0" y="244"/>
                  </a:cubicBezTo>
                  <a:cubicBezTo>
                    <a:pt x="25" y="184"/>
                    <a:pt x="27" y="132"/>
                    <a:pt x="21" y="78"/>
                  </a:cubicBezTo>
                  <a:cubicBezTo>
                    <a:pt x="20" y="68"/>
                    <a:pt x="19" y="57"/>
                    <a:pt x="19" y="47"/>
                  </a:cubicBezTo>
                  <a:cubicBezTo>
                    <a:pt x="17" y="34"/>
                    <a:pt x="16" y="21"/>
                    <a:pt x="15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7" name="Freeform 70">
              <a:extLst>
                <a:ext uri="{FF2B5EF4-FFF2-40B4-BE49-F238E27FC236}">
                  <a16:creationId xmlns:a16="http://schemas.microsoft.com/office/drawing/2014/main" id="{9D676F59-B082-4047-A884-857D6FF7F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948"/>
              <a:ext cx="42" cy="294"/>
            </a:xfrm>
            <a:custGeom>
              <a:avLst/>
              <a:gdLst>
                <a:gd name="T0" fmla="*/ 0 w 41"/>
                <a:gd name="T1" fmla="*/ 8 h 288"/>
                <a:gd name="T2" fmla="*/ 14 w 41"/>
                <a:gd name="T3" fmla="*/ 306 h 288"/>
                <a:gd name="T4" fmla="*/ 8 w 41"/>
                <a:gd name="T5" fmla="*/ 0 h 2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88">
                  <a:moveTo>
                    <a:pt x="0" y="8"/>
                  </a:moveTo>
                  <a:cubicBezTo>
                    <a:pt x="33" y="79"/>
                    <a:pt x="18" y="190"/>
                    <a:pt x="14" y="288"/>
                  </a:cubicBezTo>
                  <a:cubicBezTo>
                    <a:pt x="33" y="186"/>
                    <a:pt x="41" y="75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8" name="Freeform 71">
              <a:extLst>
                <a:ext uri="{FF2B5EF4-FFF2-40B4-BE49-F238E27FC236}">
                  <a16:creationId xmlns:a16="http://schemas.microsoft.com/office/drawing/2014/main" id="{F6CADF03-E8EF-4D54-AC8D-F04607A14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2348"/>
              <a:ext cx="34" cy="321"/>
            </a:xfrm>
            <a:custGeom>
              <a:avLst/>
              <a:gdLst>
                <a:gd name="T0" fmla="*/ 28 w 33"/>
                <a:gd name="T1" fmla="*/ 0 h 314"/>
                <a:gd name="T2" fmla="*/ 32 w 33"/>
                <a:gd name="T3" fmla="*/ 32 h 314"/>
                <a:gd name="T4" fmla="*/ 34 w 33"/>
                <a:gd name="T5" fmla="*/ 92 h 314"/>
                <a:gd name="T6" fmla="*/ 29 w 33"/>
                <a:gd name="T7" fmla="*/ 187 h 314"/>
                <a:gd name="T8" fmla="*/ 0 w 33"/>
                <a:gd name="T9" fmla="*/ 335 h 314"/>
                <a:gd name="T10" fmla="*/ 36 w 33"/>
                <a:gd name="T11" fmla="*/ 131 h 314"/>
                <a:gd name="T12" fmla="*/ 30 w 33"/>
                <a:gd name="T13" fmla="*/ 17 h 3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14">
                  <a:moveTo>
                    <a:pt x="25" y="0"/>
                  </a:moveTo>
                  <a:cubicBezTo>
                    <a:pt x="25" y="12"/>
                    <a:pt x="28" y="19"/>
                    <a:pt x="29" y="29"/>
                  </a:cubicBezTo>
                  <a:cubicBezTo>
                    <a:pt x="32" y="47"/>
                    <a:pt x="31" y="66"/>
                    <a:pt x="31" y="86"/>
                  </a:cubicBezTo>
                  <a:cubicBezTo>
                    <a:pt x="31" y="115"/>
                    <a:pt x="29" y="144"/>
                    <a:pt x="26" y="175"/>
                  </a:cubicBezTo>
                  <a:cubicBezTo>
                    <a:pt x="21" y="222"/>
                    <a:pt x="6" y="268"/>
                    <a:pt x="0" y="314"/>
                  </a:cubicBezTo>
                  <a:cubicBezTo>
                    <a:pt x="22" y="254"/>
                    <a:pt x="33" y="182"/>
                    <a:pt x="33" y="122"/>
                  </a:cubicBezTo>
                  <a:cubicBezTo>
                    <a:pt x="32" y="89"/>
                    <a:pt x="33" y="45"/>
                    <a:pt x="27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9" name="Freeform 72">
              <a:extLst>
                <a:ext uri="{FF2B5EF4-FFF2-40B4-BE49-F238E27FC236}">
                  <a16:creationId xmlns:a16="http://schemas.microsoft.com/office/drawing/2014/main" id="{B6FC9960-D8BE-4C4C-96EE-31B370C8C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3050"/>
              <a:ext cx="69" cy="69"/>
            </a:xfrm>
            <a:custGeom>
              <a:avLst/>
              <a:gdLst>
                <a:gd name="T0" fmla="*/ 71 w 68"/>
                <a:gd name="T1" fmla="*/ 50 h 67"/>
                <a:gd name="T2" fmla="*/ 29 w 68"/>
                <a:gd name="T3" fmla="*/ 0 h 67"/>
                <a:gd name="T4" fmla="*/ 71 w 68"/>
                <a:gd name="T5" fmla="*/ 47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67">
                  <a:moveTo>
                    <a:pt x="68" y="47"/>
                  </a:moveTo>
                  <a:cubicBezTo>
                    <a:pt x="49" y="60"/>
                    <a:pt x="18" y="54"/>
                    <a:pt x="29" y="0"/>
                  </a:cubicBezTo>
                  <a:cubicBezTo>
                    <a:pt x="0" y="53"/>
                    <a:pt x="50" y="67"/>
                    <a:pt x="68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0" name="Freeform 73">
              <a:extLst>
                <a:ext uri="{FF2B5EF4-FFF2-40B4-BE49-F238E27FC236}">
                  <a16:creationId xmlns:a16="http://schemas.microsoft.com/office/drawing/2014/main" id="{34579542-90C7-4555-8B91-A1773C1FC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884"/>
              <a:ext cx="122" cy="53"/>
            </a:xfrm>
            <a:custGeom>
              <a:avLst/>
              <a:gdLst>
                <a:gd name="T0" fmla="*/ 128 w 119"/>
                <a:gd name="T1" fmla="*/ 0 h 52"/>
                <a:gd name="T2" fmla="*/ 60 w 119"/>
                <a:gd name="T3" fmla="*/ 35 h 52"/>
                <a:gd name="T4" fmla="*/ 0 w 119"/>
                <a:gd name="T5" fmla="*/ 15 h 52"/>
                <a:gd name="T6" fmla="*/ 57 w 119"/>
                <a:gd name="T7" fmla="*/ 52 h 52"/>
                <a:gd name="T8" fmla="*/ 87 w 119"/>
                <a:gd name="T9" fmla="*/ 44 h 52"/>
                <a:gd name="T10" fmla="*/ 116 w 119"/>
                <a:gd name="T11" fmla="*/ 21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" h="52">
                  <a:moveTo>
                    <a:pt x="119" y="0"/>
                  </a:moveTo>
                  <a:cubicBezTo>
                    <a:pt x="100" y="30"/>
                    <a:pt x="75" y="35"/>
                    <a:pt x="57" y="32"/>
                  </a:cubicBezTo>
                  <a:cubicBezTo>
                    <a:pt x="37" y="29"/>
                    <a:pt x="19" y="21"/>
                    <a:pt x="0" y="15"/>
                  </a:cubicBezTo>
                  <a:cubicBezTo>
                    <a:pt x="16" y="36"/>
                    <a:pt x="33" y="43"/>
                    <a:pt x="54" y="49"/>
                  </a:cubicBezTo>
                  <a:cubicBezTo>
                    <a:pt x="63" y="52"/>
                    <a:pt x="70" y="46"/>
                    <a:pt x="81" y="41"/>
                  </a:cubicBezTo>
                  <a:cubicBezTo>
                    <a:pt x="94" y="35"/>
                    <a:pt x="97" y="41"/>
                    <a:pt x="107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1" name="Freeform 74">
              <a:extLst>
                <a:ext uri="{FF2B5EF4-FFF2-40B4-BE49-F238E27FC236}">
                  <a16:creationId xmlns:a16="http://schemas.microsoft.com/office/drawing/2014/main" id="{0500E7F1-195E-494E-9853-74CF6BB0B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3185"/>
              <a:ext cx="96" cy="89"/>
            </a:xfrm>
            <a:custGeom>
              <a:avLst/>
              <a:gdLst>
                <a:gd name="T0" fmla="*/ 38 w 94"/>
                <a:gd name="T1" fmla="*/ 4 h 87"/>
                <a:gd name="T2" fmla="*/ 54 w 94"/>
                <a:gd name="T3" fmla="*/ 77 h 87"/>
                <a:gd name="T4" fmla="*/ 100 w 94"/>
                <a:gd name="T5" fmla="*/ 83 h 87"/>
                <a:gd name="T6" fmla="*/ 38 w 94"/>
                <a:gd name="T7" fmla="*/ 0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87">
                  <a:moveTo>
                    <a:pt x="35" y="4"/>
                  </a:moveTo>
                  <a:cubicBezTo>
                    <a:pt x="34" y="39"/>
                    <a:pt x="33" y="61"/>
                    <a:pt x="51" y="71"/>
                  </a:cubicBezTo>
                  <a:cubicBezTo>
                    <a:pt x="63" y="78"/>
                    <a:pt x="80" y="81"/>
                    <a:pt x="94" y="77"/>
                  </a:cubicBezTo>
                  <a:cubicBezTo>
                    <a:pt x="73" y="77"/>
                    <a:pt x="0" y="87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2" name="Freeform 75">
              <a:extLst>
                <a:ext uri="{FF2B5EF4-FFF2-40B4-BE49-F238E27FC236}">
                  <a16:creationId xmlns:a16="http://schemas.microsoft.com/office/drawing/2014/main" id="{9C10EF4C-3816-4A96-9116-C56F1EB75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577"/>
              <a:ext cx="128" cy="91"/>
            </a:xfrm>
            <a:custGeom>
              <a:avLst/>
              <a:gdLst>
                <a:gd name="T0" fmla="*/ 134 w 125"/>
                <a:gd name="T1" fmla="*/ 29 h 89"/>
                <a:gd name="T2" fmla="*/ 43 w 125"/>
                <a:gd name="T3" fmla="*/ 76 h 89"/>
                <a:gd name="T4" fmla="*/ 15 w 125"/>
                <a:gd name="T5" fmla="*/ 61 h 89"/>
                <a:gd name="T6" fmla="*/ 0 w 125"/>
                <a:gd name="T7" fmla="*/ 0 h 89"/>
                <a:gd name="T8" fmla="*/ 31 w 125"/>
                <a:gd name="T9" fmla="*/ 90 h 89"/>
                <a:gd name="T10" fmla="*/ 76 w 125"/>
                <a:gd name="T11" fmla="*/ 67 h 89"/>
                <a:gd name="T12" fmla="*/ 122 w 125"/>
                <a:gd name="T13" fmla="*/ 42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89">
                  <a:moveTo>
                    <a:pt x="125" y="26"/>
                  </a:moveTo>
                  <a:cubicBezTo>
                    <a:pt x="99" y="28"/>
                    <a:pt x="66" y="67"/>
                    <a:pt x="40" y="70"/>
                  </a:cubicBezTo>
                  <a:cubicBezTo>
                    <a:pt x="33" y="70"/>
                    <a:pt x="20" y="65"/>
                    <a:pt x="15" y="58"/>
                  </a:cubicBezTo>
                  <a:cubicBezTo>
                    <a:pt x="6" y="46"/>
                    <a:pt x="7" y="16"/>
                    <a:pt x="0" y="0"/>
                  </a:cubicBezTo>
                  <a:cubicBezTo>
                    <a:pt x="6" y="37"/>
                    <a:pt x="0" y="89"/>
                    <a:pt x="28" y="84"/>
                  </a:cubicBezTo>
                  <a:cubicBezTo>
                    <a:pt x="42" y="82"/>
                    <a:pt x="56" y="73"/>
                    <a:pt x="70" y="64"/>
                  </a:cubicBezTo>
                  <a:cubicBezTo>
                    <a:pt x="79" y="59"/>
                    <a:pt x="107" y="33"/>
                    <a:pt x="113" y="3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3" name="Freeform 76">
              <a:extLst>
                <a:ext uri="{FF2B5EF4-FFF2-40B4-BE49-F238E27FC236}">
                  <a16:creationId xmlns:a16="http://schemas.microsoft.com/office/drawing/2014/main" id="{576588CD-45AB-440F-B858-9E939BD2B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022"/>
              <a:ext cx="182" cy="168"/>
            </a:xfrm>
            <a:custGeom>
              <a:avLst/>
              <a:gdLst>
                <a:gd name="T0" fmla="*/ 190 w 178"/>
                <a:gd name="T1" fmla="*/ 0 h 165"/>
                <a:gd name="T2" fmla="*/ 0 w 178"/>
                <a:gd name="T3" fmla="*/ 174 h 165"/>
                <a:gd name="T4" fmla="*/ 174 w 178"/>
                <a:gd name="T5" fmla="*/ 36 h 1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165">
                  <a:moveTo>
                    <a:pt x="178" y="0"/>
                  </a:moveTo>
                  <a:cubicBezTo>
                    <a:pt x="128" y="65"/>
                    <a:pt x="72" y="129"/>
                    <a:pt x="0" y="165"/>
                  </a:cubicBezTo>
                  <a:cubicBezTo>
                    <a:pt x="76" y="157"/>
                    <a:pt x="108" y="77"/>
                    <a:pt x="162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4" name="Freeform 77">
              <a:extLst>
                <a:ext uri="{FF2B5EF4-FFF2-40B4-BE49-F238E27FC236}">
                  <a16:creationId xmlns:a16="http://schemas.microsoft.com/office/drawing/2014/main" id="{079701E1-0810-49EA-A354-742FE951B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811"/>
              <a:ext cx="311" cy="200"/>
            </a:xfrm>
            <a:custGeom>
              <a:avLst/>
              <a:gdLst>
                <a:gd name="T0" fmla="*/ 325 w 304"/>
                <a:gd name="T1" fmla="*/ 0 h 196"/>
                <a:gd name="T2" fmla="*/ 0 w 304"/>
                <a:gd name="T3" fmla="*/ 208 h 196"/>
                <a:gd name="T4" fmla="*/ 300 w 304"/>
                <a:gd name="T5" fmla="*/ 24 h 196"/>
                <a:gd name="T6" fmla="*/ 325 w 304"/>
                <a:gd name="T7" fmla="*/ 0 h 1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4" h="196">
                  <a:moveTo>
                    <a:pt x="304" y="0"/>
                  </a:moveTo>
                  <a:cubicBezTo>
                    <a:pt x="222" y="81"/>
                    <a:pt x="130" y="163"/>
                    <a:pt x="0" y="196"/>
                  </a:cubicBezTo>
                  <a:cubicBezTo>
                    <a:pt x="118" y="173"/>
                    <a:pt x="218" y="104"/>
                    <a:pt x="280" y="24"/>
                  </a:cubicBezTo>
                  <a:cubicBezTo>
                    <a:pt x="288" y="16"/>
                    <a:pt x="296" y="8"/>
                    <a:pt x="3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5" name="Freeform 78">
              <a:extLst>
                <a:ext uri="{FF2B5EF4-FFF2-40B4-BE49-F238E27FC236}">
                  <a16:creationId xmlns:a16="http://schemas.microsoft.com/office/drawing/2014/main" id="{862E31D6-7574-453A-B922-6AE2C303F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635"/>
              <a:ext cx="316" cy="203"/>
            </a:xfrm>
            <a:custGeom>
              <a:avLst/>
              <a:gdLst>
                <a:gd name="T0" fmla="*/ 328 w 310"/>
                <a:gd name="T1" fmla="*/ 0 h 199"/>
                <a:gd name="T2" fmla="*/ 299 w 310"/>
                <a:gd name="T3" fmla="*/ 29 h 199"/>
                <a:gd name="T4" fmla="*/ 267 w 310"/>
                <a:gd name="T5" fmla="*/ 52 h 199"/>
                <a:gd name="T6" fmla="*/ 56 w 310"/>
                <a:gd name="T7" fmla="*/ 184 h 199"/>
                <a:gd name="T8" fmla="*/ 30 w 310"/>
                <a:gd name="T9" fmla="*/ 197 h 199"/>
                <a:gd name="T10" fmla="*/ 0 w 310"/>
                <a:gd name="T11" fmla="*/ 211 h 199"/>
                <a:gd name="T12" fmla="*/ 34 w 310"/>
                <a:gd name="T13" fmla="*/ 195 h 199"/>
                <a:gd name="T14" fmla="*/ 66 w 310"/>
                <a:gd name="T15" fmla="*/ 174 h 199"/>
                <a:gd name="T16" fmla="*/ 273 w 310"/>
                <a:gd name="T17" fmla="*/ 48 h 199"/>
                <a:gd name="T18" fmla="*/ 300 w 310"/>
                <a:gd name="T19" fmla="*/ 29 h 199"/>
                <a:gd name="T20" fmla="*/ 328 w 310"/>
                <a:gd name="T21" fmla="*/ 0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0" h="199">
                  <a:moveTo>
                    <a:pt x="310" y="0"/>
                  </a:moveTo>
                  <a:cubicBezTo>
                    <a:pt x="301" y="9"/>
                    <a:pt x="292" y="18"/>
                    <a:pt x="282" y="26"/>
                  </a:cubicBezTo>
                  <a:cubicBezTo>
                    <a:pt x="273" y="34"/>
                    <a:pt x="263" y="42"/>
                    <a:pt x="252" y="49"/>
                  </a:cubicBezTo>
                  <a:cubicBezTo>
                    <a:pt x="190" y="93"/>
                    <a:pt x="113" y="125"/>
                    <a:pt x="53" y="173"/>
                  </a:cubicBezTo>
                  <a:cubicBezTo>
                    <a:pt x="45" y="177"/>
                    <a:pt x="36" y="181"/>
                    <a:pt x="27" y="185"/>
                  </a:cubicBezTo>
                  <a:cubicBezTo>
                    <a:pt x="18" y="189"/>
                    <a:pt x="8" y="194"/>
                    <a:pt x="0" y="199"/>
                  </a:cubicBezTo>
                  <a:cubicBezTo>
                    <a:pt x="11" y="193"/>
                    <a:pt x="21" y="188"/>
                    <a:pt x="31" y="183"/>
                  </a:cubicBezTo>
                  <a:cubicBezTo>
                    <a:pt x="42" y="177"/>
                    <a:pt x="53" y="171"/>
                    <a:pt x="63" y="165"/>
                  </a:cubicBezTo>
                  <a:cubicBezTo>
                    <a:pt x="136" y="133"/>
                    <a:pt x="199" y="90"/>
                    <a:pt x="258" y="45"/>
                  </a:cubicBezTo>
                  <a:cubicBezTo>
                    <a:pt x="266" y="39"/>
                    <a:pt x="274" y="32"/>
                    <a:pt x="283" y="26"/>
                  </a:cubicBezTo>
                  <a:cubicBezTo>
                    <a:pt x="292" y="18"/>
                    <a:pt x="301" y="9"/>
                    <a:pt x="3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6" name="Freeform 79">
              <a:extLst>
                <a:ext uri="{FF2B5EF4-FFF2-40B4-BE49-F238E27FC236}">
                  <a16:creationId xmlns:a16="http://schemas.microsoft.com/office/drawing/2014/main" id="{94038819-D69B-4AB5-8DF5-F6E0463B0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1483"/>
              <a:ext cx="224" cy="188"/>
            </a:xfrm>
            <a:custGeom>
              <a:avLst/>
              <a:gdLst>
                <a:gd name="T0" fmla="*/ 232 w 220"/>
                <a:gd name="T1" fmla="*/ 0 h 185"/>
                <a:gd name="T2" fmla="*/ 63 w 220"/>
                <a:gd name="T3" fmla="*/ 178 h 185"/>
                <a:gd name="T4" fmla="*/ 35 w 220"/>
                <a:gd name="T5" fmla="*/ 188 h 185"/>
                <a:gd name="T6" fmla="*/ 0 w 220"/>
                <a:gd name="T7" fmla="*/ 194 h 185"/>
                <a:gd name="T8" fmla="*/ 27 w 220"/>
                <a:gd name="T9" fmla="*/ 188 h 185"/>
                <a:gd name="T10" fmla="*/ 55 w 220"/>
                <a:gd name="T11" fmla="*/ 180 h 185"/>
                <a:gd name="T12" fmla="*/ 211 w 220"/>
                <a:gd name="T13" fmla="*/ 25 h 185"/>
                <a:gd name="T14" fmla="*/ 232 w 220"/>
                <a:gd name="T15" fmla="*/ 0 h 1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0" h="185">
                  <a:moveTo>
                    <a:pt x="220" y="0"/>
                  </a:moveTo>
                  <a:cubicBezTo>
                    <a:pt x="166" y="58"/>
                    <a:pt x="142" y="132"/>
                    <a:pt x="60" y="169"/>
                  </a:cubicBezTo>
                  <a:cubicBezTo>
                    <a:pt x="51" y="173"/>
                    <a:pt x="42" y="177"/>
                    <a:pt x="32" y="179"/>
                  </a:cubicBezTo>
                  <a:cubicBezTo>
                    <a:pt x="22" y="182"/>
                    <a:pt x="11" y="184"/>
                    <a:pt x="0" y="185"/>
                  </a:cubicBezTo>
                  <a:cubicBezTo>
                    <a:pt x="9" y="184"/>
                    <a:pt x="18" y="182"/>
                    <a:pt x="27" y="179"/>
                  </a:cubicBezTo>
                  <a:cubicBezTo>
                    <a:pt x="36" y="177"/>
                    <a:pt x="44" y="174"/>
                    <a:pt x="52" y="171"/>
                  </a:cubicBezTo>
                  <a:cubicBezTo>
                    <a:pt x="126" y="142"/>
                    <a:pt x="166" y="82"/>
                    <a:pt x="199" y="25"/>
                  </a:cubicBezTo>
                  <a:cubicBezTo>
                    <a:pt x="206" y="17"/>
                    <a:pt x="213" y="8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7" name="Freeform 80">
              <a:extLst>
                <a:ext uri="{FF2B5EF4-FFF2-40B4-BE49-F238E27FC236}">
                  <a16:creationId xmlns:a16="http://schemas.microsoft.com/office/drawing/2014/main" id="{B441B112-5C9B-4360-BEFD-29FCB1E14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1082"/>
              <a:ext cx="805" cy="1433"/>
            </a:xfrm>
            <a:custGeom>
              <a:avLst/>
              <a:gdLst>
                <a:gd name="T0" fmla="*/ 635 w 789"/>
                <a:gd name="T1" fmla="*/ 14 h 1403"/>
                <a:gd name="T2" fmla="*/ 762 w 789"/>
                <a:gd name="T3" fmla="*/ 412 h 1403"/>
                <a:gd name="T4" fmla="*/ 831 w 789"/>
                <a:gd name="T5" fmla="*/ 792 h 1403"/>
                <a:gd name="T6" fmla="*/ 827 w 789"/>
                <a:gd name="T7" fmla="*/ 869 h 1403"/>
                <a:gd name="T8" fmla="*/ 801 w 789"/>
                <a:gd name="T9" fmla="*/ 1145 h 1403"/>
                <a:gd name="T10" fmla="*/ 386 w 789"/>
                <a:gd name="T11" fmla="*/ 1399 h 1403"/>
                <a:gd name="T12" fmla="*/ 329 w 789"/>
                <a:gd name="T13" fmla="*/ 1403 h 1403"/>
                <a:gd name="T14" fmla="*/ 315 w 789"/>
                <a:gd name="T15" fmla="*/ 1401 h 1403"/>
                <a:gd name="T16" fmla="*/ 305 w 789"/>
                <a:gd name="T17" fmla="*/ 1407 h 1403"/>
                <a:gd name="T18" fmla="*/ 19 w 789"/>
                <a:gd name="T19" fmla="*/ 1413 h 1403"/>
                <a:gd name="T20" fmla="*/ 68 w 789"/>
                <a:gd name="T21" fmla="*/ 842 h 1403"/>
                <a:gd name="T22" fmla="*/ 78 w 789"/>
                <a:gd name="T23" fmla="*/ 821 h 1403"/>
                <a:gd name="T24" fmla="*/ 110 w 789"/>
                <a:gd name="T25" fmla="*/ 650 h 1403"/>
                <a:gd name="T26" fmla="*/ 164 w 789"/>
                <a:gd name="T27" fmla="*/ 493 h 1403"/>
                <a:gd name="T28" fmla="*/ 354 w 789"/>
                <a:gd name="T29" fmla="*/ 162 h 1403"/>
                <a:gd name="T30" fmla="*/ 635 w 789"/>
                <a:gd name="T31" fmla="*/ 14 h 14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89" h="1403">
                  <a:moveTo>
                    <a:pt x="598" y="14"/>
                  </a:moveTo>
                  <a:cubicBezTo>
                    <a:pt x="685" y="29"/>
                    <a:pt x="769" y="149"/>
                    <a:pt x="717" y="387"/>
                  </a:cubicBezTo>
                  <a:cubicBezTo>
                    <a:pt x="755" y="487"/>
                    <a:pt x="787" y="632"/>
                    <a:pt x="782" y="743"/>
                  </a:cubicBezTo>
                  <a:cubicBezTo>
                    <a:pt x="780" y="793"/>
                    <a:pt x="779" y="816"/>
                    <a:pt x="779" y="816"/>
                  </a:cubicBezTo>
                  <a:cubicBezTo>
                    <a:pt x="787" y="878"/>
                    <a:pt x="789" y="1011"/>
                    <a:pt x="754" y="1075"/>
                  </a:cubicBezTo>
                  <a:cubicBezTo>
                    <a:pt x="718" y="1139"/>
                    <a:pt x="614" y="1299"/>
                    <a:pt x="363" y="1313"/>
                  </a:cubicBezTo>
                  <a:cubicBezTo>
                    <a:pt x="345" y="1314"/>
                    <a:pt x="327" y="1315"/>
                    <a:pt x="310" y="1317"/>
                  </a:cubicBezTo>
                  <a:cubicBezTo>
                    <a:pt x="306" y="1318"/>
                    <a:pt x="301" y="1315"/>
                    <a:pt x="297" y="1315"/>
                  </a:cubicBezTo>
                  <a:cubicBezTo>
                    <a:pt x="293" y="1316"/>
                    <a:pt x="290" y="1320"/>
                    <a:pt x="287" y="1321"/>
                  </a:cubicBezTo>
                  <a:cubicBezTo>
                    <a:pt x="102" y="1349"/>
                    <a:pt x="36" y="1403"/>
                    <a:pt x="19" y="1326"/>
                  </a:cubicBezTo>
                  <a:cubicBezTo>
                    <a:pt x="0" y="1238"/>
                    <a:pt x="18" y="898"/>
                    <a:pt x="65" y="790"/>
                  </a:cubicBezTo>
                  <a:cubicBezTo>
                    <a:pt x="69" y="781"/>
                    <a:pt x="73" y="771"/>
                    <a:pt x="73" y="771"/>
                  </a:cubicBezTo>
                  <a:cubicBezTo>
                    <a:pt x="75" y="737"/>
                    <a:pt x="84" y="626"/>
                    <a:pt x="104" y="610"/>
                  </a:cubicBezTo>
                  <a:cubicBezTo>
                    <a:pt x="107" y="581"/>
                    <a:pt x="119" y="533"/>
                    <a:pt x="155" y="463"/>
                  </a:cubicBezTo>
                  <a:cubicBezTo>
                    <a:pt x="190" y="393"/>
                    <a:pt x="238" y="250"/>
                    <a:pt x="333" y="153"/>
                  </a:cubicBezTo>
                  <a:cubicBezTo>
                    <a:pt x="429" y="56"/>
                    <a:pt x="512" y="0"/>
                    <a:pt x="598" y="14"/>
                  </a:cubicBezTo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8" name="Freeform 81">
              <a:extLst>
                <a:ext uri="{FF2B5EF4-FFF2-40B4-BE49-F238E27FC236}">
                  <a16:creationId xmlns:a16="http://schemas.microsoft.com/office/drawing/2014/main" id="{9B3A0558-C489-44DD-9E07-7BDD1579A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" y="1138"/>
              <a:ext cx="403" cy="1001"/>
            </a:xfrm>
            <a:custGeom>
              <a:avLst/>
              <a:gdLst>
                <a:gd name="T0" fmla="*/ 387 w 395"/>
                <a:gd name="T1" fmla="*/ 43 h 981"/>
                <a:gd name="T2" fmla="*/ 47 w 395"/>
                <a:gd name="T3" fmla="*/ 731 h 981"/>
                <a:gd name="T4" fmla="*/ 67 w 395"/>
                <a:gd name="T5" fmla="*/ 1042 h 981"/>
                <a:gd name="T6" fmla="*/ 149 w 395"/>
                <a:gd name="T7" fmla="*/ 678 h 981"/>
                <a:gd name="T8" fmla="*/ 387 w 395"/>
                <a:gd name="T9" fmla="*/ 43 h 9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5" h="981">
                  <a:moveTo>
                    <a:pt x="364" y="40"/>
                  </a:moveTo>
                  <a:cubicBezTo>
                    <a:pt x="395" y="0"/>
                    <a:pt x="79" y="301"/>
                    <a:pt x="44" y="688"/>
                  </a:cubicBezTo>
                  <a:cubicBezTo>
                    <a:pt x="27" y="877"/>
                    <a:pt x="64" y="981"/>
                    <a:pt x="64" y="981"/>
                  </a:cubicBezTo>
                  <a:cubicBezTo>
                    <a:pt x="64" y="981"/>
                    <a:pt x="51" y="595"/>
                    <a:pt x="140" y="638"/>
                  </a:cubicBezTo>
                  <a:cubicBezTo>
                    <a:pt x="164" y="657"/>
                    <a:pt x="0" y="523"/>
                    <a:pt x="364" y="40"/>
                  </a:cubicBez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9" name="Freeform 82">
              <a:extLst>
                <a:ext uri="{FF2B5EF4-FFF2-40B4-BE49-F238E27FC236}">
                  <a16:creationId xmlns:a16="http://schemas.microsoft.com/office/drawing/2014/main" id="{B0BF1A9D-E875-486D-9495-955BCAB38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1016"/>
              <a:ext cx="875" cy="1545"/>
            </a:xfrm>
            <a:custGeom>
              <a:avLst/>
              <a:gdLst>
                <a:gd name="T0" fmla="*/ 164 w 857"/>
                <a:gd name="T1" fmla="*/ 96 h 1514"/>
                <a:gd name="T2" fmla="*/ 82 w 857"/>
                <a:gd name="T3" fmla="*/ 453 h 1514"/>
                <a:gd name="T4" fmla="*/ 23 w 857"/>
                <a:gd name="T5" fmla="*/ 767 h 1514"/>
                <a:gd name="T6" fmla="*/ 96 w 857"/>
                <a:gd name="T7" fmla="*/ 957 h 1514"/>
                <a:gd name="T8" fmla="*/ 251 w 857"/>
                <a:gd name="T9" fmla="*/ 1179 h 1514"/>
                <a:gd name="T10" fmla="*/ 248 w 857"/>
                <a:gd name="T11" fmla="*/ 1395 h 1514"/>
                <a:gd name="T12" fmla="*/ 369 w 857"/>
                <a:gd name="T13" fmla="*/ 1439 h 1514"/>
                <a:gd name="T14" fmla="*/ 483 w 857"/>
                <a:gd name="T15" fmla="*/ 1492 h 1514"/>
                <a:gd name="T16" fmla="*/ 886 w 857"/>
                <a:gd name="T17" fmla="*/ 1590 h 1514"/>
                <a:gd name="T18" fmla="*/ 811 w 857"/>
                <a:gd name="T19" fmla="*/ 1130 h 1514"/>
                <a:gd name="T20" fmla="*/ 782 w 857"/>
                <a:gd name="T21" fmla="*/ 969 h 1514"/>
                <a:gd name="T22" fmla="*/ 786 w 857"/>
                <a:gd name="T23" fmla="*/ 948 h 1514"/>
                <a:gd name="T24" fmla="*/ 658 w 857"/>
                <a:gd name="T25" fmla="*/ 458 h 1514"/>
                <a:gd name="T26" fmla="*/ 164 w 857"/>
                <a:gd name="T27" fmla="*/ 96 h 15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57" h="1514">
                  <a:moveTo>
                    <a:pt x="155" y="90"/>
                  </a:moveTo>
                  <a:cubicBezTo>
                    <a:pt x="103" y="119"/>
                    <a:pt x="52" y="172"/>
                    <a:pt x="76" y="426"/>
                  </a:cubicBezTo>
                  <a:cubicBezTo>
                    <a:pt x="59" y="445"/>
                    <a:pt x="0" y="570"/>
                    <a:pt x="23" y="722"/>
                  </a:cubicBezTo>
                  <a:cubicBezTo>
                    <a:pt x="46" y="874"/>
                    <a:pt x="90" y="901"/>
                    <a:pt x="90" y="901"/>
                  </a:cubicBezTo>
                  <a:cubicBezTo>
                    <a:pt x="141" y="954"/>
                    <a:pt x="231" y="1016"/>
                    <a:pt x="236" y="1109"/>
                  </a:cubicBezTo>
                  <a:cubicBezTo>
                    <a:pt x="241" y="1202"/>
                    <a:pt x="190" y="1257"/>
                    <a:pt x="233" y="1313"/>
                  </a:cubicBezTo>
                  <a:cubicBezTo>
                    <a:pt x="276" y="1368"/>
                    <a:pt x="326" y="1357"/>
                    <a:pt x="347" y="1354"/>
                  </a:cubicBezTo>
                  <a:cubicBezTo>
                    <a:pt x="358" y="1371"/>
                    <a:pt x="358" y="1369"/>
                    <a:pt x="453" y="1404"/>
                  </a:cubicBezTo>
                  <a:cubicBezTo>
                    <a:pt x="549" y="1439"/>
                    <a:pt x="808" y="1514"/>
                    <a:pt x="833" y="1496"/>
                  </a:cubicBezTo>
                  <a:cubicBezTo>
                    <a:pt x="857" y="1479"/>
                    <a:pt x="761" y="1150"/>
                    <a:pt x="762" y="1063"/>
                  </a:cubicBezTo>
                  <a:cubicBezTo>
                    <a:pt x="762" y="975"/>
                    <a:pt x="743" y="912"/>
                    <a:pt x="735" y="912"/>
                  </a:cubicBezTo>
                  <a:cubicBezTo>
                    <a:pt x="735" y="908"/>
                    <a:pt x="738" y="897"/>
                    <a:pt x="738" y="892"/>
                  </a:cubicBezTo>
                  <a:cubicBezTo>
                    <a:pt x="738" y="801"/>
                    <a:pt x="713" y="600"/>
                    <a:pt x="618" y="431"/>
                  </a:cubicBezTo>
                  <a:cubicBezTo>
                    <a:pt x="517" y="253"/>
                    <a:pt x="324" y="0"/>
                    <a:pt x="155" y="90"/>
                  </a:cubicBezTo>
                </a:path>
              </a:pathLst>
            </a:custGeom>
            <a:solidFill>
              <a:srgbClr val="B76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0" name="Freeform 83">
              <a:extLst>
                <a:ext uri="{FF2B5EF4-FFF2-40B4-BE49-F238E27FC236}">
                  <a16:creationId xmlns:a16="http://schemas.microsoft.com/office/drawing/2014/main" id="{BCFD54FE-63AF-4306-9781-25D9888FD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766"/>
              <a:ext cx="66" cy="45"/>
            </a:xfrm>
            <a:custGeom>
              <a:avLst/>
              <a:gdLst>
                <a:gd name="T0" fmla="*/ 2 w 65"/>
                <a:gd name="T1" fmla="*/ 47 h 44"/>
                <a:gd name="T2" fmla="*/ 26 w 65"/>
                <a:gd name="T3" fmla="*/ 32 h 44"/>
                <a:gd name="T4" fmla="*/ 68 w 65"/>
                <a:gd name="T5" fmla="*/ 18 h 44"/>
                <a:gd name="T6" fmla="*/ 61 w 65"/>
                <a:gd name="T7" fmla="*/ 0 h 44"/>
                <a:gd name="T8" fmla="*/ 27 w 65"/>
                <a:gd name="T9" fmla="*/ 12 h 44"/>
                <a:gd name="T10" fmla="*/ 0 w 65"/>
                <a:gd name="T11" fmla="*/ 26 h 44"/>
                <a:gd name="T12" fmla="*/ 2 w 65"/>
                <a:gd name="T13" fmla="*/ 46 h 44"/>
                <a:gd name="T14" fmla="*/ 2 w 65"/>
                <a:gd name="T15" fmla="*/ 47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44">
                  <a:moveTo>
                    <a:pt x="2" y="44"/>
                  </a:moveTo>
                  <a:cubicBezTo>
                    <a:pt x="4" y="35"/>
                    <a:pt x="15" y="32"/>
                    <a:pt x="26" y="29"/>
                  </a:cubicBezTo>
                  <a:cubicBezTo>
                    <a:pt x="36" y="26"/>
                    <a:pt x="55" y="16"/>
                    <a:pt x="65" y="18"/>
                  </a:cubicBezTo>
                  <a:cubicBezTo>
                    <a:pt x="63" y="14"/>
                    <a:pt x="59" y="6"/>
                    <a:pt x="58" y="0"/>
                  </a:cubicBezTo>
                  <a:cubicBezTo>
                    <a:pt x="54" y="6"/>
                    <a:pt x="43" y="7"/>
                    <a:pt x="27" y="12"/>
                  </a:cubicBezTo>
                  <a:cubicBezTo>
                    <a:pt x="17" y="15"/>
                    <a:pt x="8" y="22"/>
                    <a:pt x="0" y="23"/>
                  </a:cubicBezTo>
                  <a:cubicBezTo>
                    <a:pt x="1" y="25"/>
                    <a:pt x="5" y="34"/>
                    <a:pt x="2" y="43"/>
                  </a:cubicBezTo>
                  <a:cubicBezTo>
                    <a:pt x="2" y="44"/>
                    <a:pt x="2" y="44"/>
                    <a:pt x="2" y="44"/>
                  </a:cubicBezTo>
                </a:path>
              </a:pathLst>
            </a:custGeom>
            <a:solidFill>
              <a:srgbClr val="FB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1" name="Freeform 84">
              <a:extLst>
                <a:ext uri="{FF2B5EF4-FFF2-40B4-BE49-F238E27FC236}">
                  <a16:creationId xmlns:a16="http://schemas.microsoft.com/office/drawing/2014/main" id="{DF67FEC5-D97D-4E5D-8ED0-C2C1A05E6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093"/>
              <a:ext cx="792" cy="1386"/>
            </a:xfrm>
            <a:custGeom>
              <a:avLst/>
              <a:gdLst>
                <a:gd name="T0" fmla="*/ 723 w 776"/>
                <a:gd name="T1" fmla="*/ 77 h 1358"/>
                <a:gd name="T2" fmla="*/ 750 w 776"/>
                <a:gd name="T3" fmla="*/ 401 h 1358"/>
                <a:gd name="T4" fmla="*/ 819 w 776"/>
                <a:gd name="T5" fmla="*/ 752 h 1358"/>
                <a:gd name="T6" fmla="*/ 818 w 776"/>
                <a:gd name="T7" fmla="*/ 779 h 1358"/>
                <a:gd name="T8" fmla="*/ 815 w 776"/>
                <a:gd name="T9" fmla="*/ 852 h 1358"/>
                <a:gd name="T10" fmla="*/ 815 w 776"/>
                <a:gd name="T11" fmla="*/ 857 h 1358"/>
                <a:gd name="T12" fmla="*/ 813 w 776"/>
                <a:gd name="T13" fmla="*/ 1048 h 1358"/>
                <a:gd name="T14" fmla="*/ 667 w 776"/>
                <a:gd name="T15" fmla="*/ 1277 h 1358"/>
                <a:gd name="T16" fmla="*/ 318 w 776"/>
                <a:gd name="T17" fmla="*/ 1387 h 1358"/>
                <a:gd name="T18" fmla="*/ 317 w 776"/>
                <a:gd name="T19" fmla="*/ 1387 h 1358"/>
                <a:gd name="T20" fmla="*/ 306 w 776"/>
                <a:gd name="T21" fmla="*/ 1385 h 1358"/>
                <a:gd name="T22" fmla="*/ 298 w 776"/>
                <a:gd name="T23" fmla="*/ 1388 h 1358"/>
                <a:gd name="T24" fmla="*/ 294 w 776"/>
                <a:gd name="T25" fmla="*/ 1392 h 1358"/>
                <a:gd name="T26" fmla="*/ 57 w 776"/>
                <a:gd name="T27" fmla="*/ 1439 h 1358"/>
                <a:gd name="T28" fmla="*/ 11 w 776"/>
                <a:gd name="T29" fmla="*/ 1398 h 1358"/>
                <a:gd name="T30" fmla="*/ 18 w 776"/>
                <a:gd name="T31" fmla="*/ 1030 h 1358"/>
                <a:gd name="T32" fmla="*/ 60 w 776"/>
                <a:gd name="T33" fmla="*/ 830 h 1358"/>
                <a:gd name="T34" fmla="*/ 68 w 776"/>
                <a:gd name="T35" fmla="*/ 810 h 1358"/>
                <a:gd name="T36" fmla="*/ 80 w 776"/>
                <a:gd name="T37" fmla="*/ 716 h 1358"/>
                <a:gd name="T38" fmla="*/ 95 w 776"/>
                <a:gd name="T39" fmla="*/ 650 h 1358"/>
                <a:gd name="T40" fmla="*/ 102 w 776"/>
                <a:gd name="T41" fmla="*/ 639 h 1358"/>
                <a:gd name="T42" fmla="*/ 226 w 776"/>
                <a:gd name="T43" fmla="*/ 328 h 1358"/>
                <a:gd name="T44" fmla="*/ 475 w 776"/>
                <a:gd name="T45" fmla="*/ 45 h 1358"/>
                <a:gd name="T46" fmla="*/ 625 w 776"/>
                <a:gd name="T47" fmla="*/ 6 h 1358"/>
                <a:gd name="T48" fmla="*/ 625 w 776"/>
                <a:gd name="T49" fmla="*/ 2 h 1358"/>
                <a:gd name="T50" fmla="*/ 473 w 776"/>
                <a:gd name="T51" fmla="*/ 41 h 1358"/>
                <a:gd name="T52" fmla="*/ 222 w 776"/>
                <a:gd name="T53" fmla="*/ 326 h 1358"/>
                <a:gd name="T54" fmla="*/ 98 w 776"/>
                <a:gd name="T55" fmla="*/ 638 h 1358"/>
                <a:gd name="T56" fmla="*/ 99 w 776"/>
                <a:gd name="T57" fmla="*/ 637 h 1358"/>
                <a:gd name="T58" fmla="*/ 81 w 776"/>
                <a:gd name="T59" fmla="*/ 684 h 1358"/>
                <a:gd name="T60" fmla="*/ 66 w 776"/>
                <a:gd name="T61" fmla="*/ 809 h 1358"/>
                <a:gd name="T62" fmla="*/ 56 w 776"/>
                <a:gd name="T63" fmla="*/ 828 h 1358"/>
                <a:gd name="T64" fmla="*/ 56 w 776"/>
                <a:gd name="T65" fmla="*/ 828 h 1358"/>
                <a:gd name="T66" fmla="*/ 0 w 776"/>
                <a:gd name="T67" fmla="*/ 1278 h 1358"/>
                <a:gd name="T68" fmla="*/ 23 w 776"/>
                <a:gd name="T69" fmla="*/ 1433 h 1358"/>
                <a:gd name="T70" fmla="*/ 147 w 776"/>
                <a:gd name="T71" fmla="*/ 1427 h 1358"/>
                <a:gd name="T72" fmla="*/ 295 w 776"/>
                <a:gd name="T73" fmla="*/ 1396 h 1358"/>
                <a:gd name="T74" fmla="*/ 305 w 776"/>
                <a:gd name="T75" fmla="*/ 1390 h 1358"/>
                <a:gd name="T76" fmla="*/ 311 w 776"/>
                <a:gd name="T77" fmla="*/ 1391 h 1358"/>
                <a:gd name="T78" fmla="*/ 318 w 776"/>
                <a:gd name="T79" fmla="*/ 1392 h 1358"/>
                <a:gd name="T80" fmla="*/ 375 w 776"/>
                <a:gd name="T81" fmla="*/ 1387 h 1358"/>
                <a:gd name="T82" fmla="*/ 792 w 776"/>
                <a:gd name="T83" fmla="*/ 1133 h 1358"/>
                <a:gd name="T84" fmla="*/ 825 w 776"/>
                <a:gd name="T85" fmla="*/ 948 h 1358"/>
                <a:gd name="T86" fmla="*/ 818 w 776"/>
                <a:gd name="T87" fmla="*/ 857 h 1358"/>
                <a:gd name="T88" fmla="*/ 823 w 776"/>
                <a:gd name="T89" fmla="*/ 779 h 1358"/>
                <a:gd name="T90" fmla="*/ 823 w 776"/>
                <a:gd name="T91" fmla="*/ 779 h 1358"/>
                <a:gd name="T92" fmla="*/ 754 w 776"/>
                <a:gd name="T93" fmla="*/ 401 h 1358"/>
                <a:gd name="T94" fmla="*/ 754 w 776"/>
                <a:gd name="T95" fmla="*/ 402 h 1358"/>
                <a:gd name="T96" fmla="*/ 726 w 776"/>
                <a:gd name="T97" fmla="*/ 73 h 1358"/>
                <a:gd name="T98" fmla="*/ 623 w 776"/>
                <a:gd name="T99" fmla="*/ 4 h 135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776" h="1358">
                  <a:moveTo>
                    <a:pt x="588" y="6"/>
                  </a:moveTo>
                  <a:cubicBezTo>
                    <a:pt x="621" y="12"/>
                    <a:pt x="655" y="34"/>
                    <a:pt x="680" y="72"/>
                  </a:cubicBezTo>
                  <a:cubicBezTo>
                    <a:pt x="704" y="111"/>
                    <a:pt x="721" y="167"/>
                    <a:pt x="721" y="240"/>
                  </a:cubicBezTo>
                  <a:cubicBezTo>
                    <a:pt x="721" y="281"/>
                    <a:pt x="716" y="326"/>
                    <a:pt x="705" y="377"/>
                  </a:cubicBezTo>
                  <a:cubicBezTo>
                    <a:pt x="705" y="377"/>
                    <a:pt x="705" y="378"/>
                    <a:pt x="705" y="378"/>
                  </a:cubicBezTo>
                  <a:cubicBezTo>
                    <a:pt x="740" y="469"/>
                    <a:pt x="770" y="600"/>
                    <a:pt x="770" y="707"/>
                  </a:cubicBezTo>
                  <a:cubicBezTo>
                    <a:pt x="770" y="716"/>
                    <a:pt x="770" y="724"/>
                    <a:pt x="769" y="733"/>
                  </a:cubicBezTo>
                  <a:cubicBezTo>
                    <a:pt x="769" y="733"/>
                    <a:pt x="769" y="733"/>
                    <a:pt x="769" y="733"/>
                  </a:cubicBezTo>
                  <a:cubicBezTo>
                    <a:pt x="769" y="758"/>
                    <a:pt x="768" y="776"/>
                    <a:pt x="767" y="788"/>
                  </a:cubicBezTo>
                  <a:cubicBezTo>
                    <a:pt x="767" y="794"/>
                    <a:pt x="767" y="798"/>
                    <a:pt x="767" y="801"/>
                  </a:cubicBezTo>
                  <a:cubicBezTo>
                    <a:pt x="767" y="804"/>
                    <a:pt x="767" y="806"/>
                    <a:pt x="767" y="806"/>
                  </a:cubicBezTo>
                  <a:cubicBezTo>
                    <a:pt x="767" y="806"/>
                    <a:pt x="767" y="806"/>
                    <a:pt x="767" y="806"/>
                  </a:cubicBezTo>
                  <a:cubicBezTo>
                    <a:pt x="769" y="828"/>
                    <a:pt x="772" y="859"/>
                    <a:pt x="772" y="892"/>
                  </a:cubicBezTo>
                  <a:cubicBezTo>
                    <a:pt x="772" y="923"/>
                    <a:pt x="770" y="956"/>
                    <a:pt x="765" y="986"/>
                  </a:cubicBezTo>
                  <a:cubicBezTo>
                    <a:pt x="760" y="1016"/>
                    <a:pt x="753" y="1044"/>
                    <a:pt x="742" y="1064"/>
                  </a:cubicBezTo>
                  <a:cubicBezTo>
                    <a:pt x="724" y="1096"/>
                    <a:pt x="689" y="1152"/>
                    <a:pt x="628" y="1201"/>
                  </a:cubicBezTo>
                  <a:cubicBezTo>
                    <a:pt x="566" y="1250"/>
                    <a:pt x="478" y="1294"/>
                    <a:pt x="353" y="1301"/>
                  </a:cubicBezTo>
                  <a:cubicBezTo>
                    <a:pt x="334" y="1302"/>
                    <a:pt x="317" y="1303"/>
                    <a:pt x="300" y="1305"/>
                  </a:cubicBezTo>
                  <a:cubicBezTo>
                    <a:pt x="300" y="1305"/>
                    <a:pt x="300" y="1305"/>
                    <a:pt x="300" y="1305"/>
                  </a:cubicBezTo>
                  <a:cubicBezTo>
                    <a:pt x="299" y="1305"/>
                    <a:pt x="299" y="1305"/>
                    <a:pt x="299" y="1305"/>
                  </a:cubicBezTo>
                  <a:cubicBezTo>
                    <a:pt x="298" y="1305"/>
                    <a:pt x="296" y="1305"/>
                    <a:pt x="294" y="1304"/>
                  </a:cubicBezTo>
                  <a:cubicBezTo>
                    <a:pt x="292" y="1304"/>
                    <a:pt x="290" y="1303"/>
                    <a:pt x="288" y="1303"/>
                  </a:cubicBezTo>
                  <a:cubicBezTo>
                    <a:pt x="287" y="1303"/>
                    <a:pt x="287" y="1303"/>
                    <a:pt x="286" y="1303"/>
                  </a:cubicBezTo>
                  <a:cubicBezTo>
                    <a:pt x="284" y="1304"/>
                    <a:pt x="282" y="1305"/>
                    <a:pt x="280" y="1306"/>
                  </a:cubicBezTo>
                  <a:cubicBezTo>
                    <a:pt x="279" y="1307"/>
                    <a:pt x="278" y="1308"/>
                    <a:pt x="276" y="1309"/>
                  </a:cubicBezTo>
                  <a:cubicBezTo>
                    <a:pt x="276" y="1309"/>
                    <a:pt x="276" y="1309"/>
                    <a:pt x="276" y="1309"/>
                  </a:cubicBezTo>
                  <a:cubicBezTo>
                    <a:pt x="219" y="1317"/>
                    <a:pt x="173" y="1329"/>
                    <a:pt x="137" y="1338"/>
                  </a:cubicBezTo>
                  <a:cubicBezTo>
                    <a:pt x="100" y="1347"/>
                    <a:pt x="73" y="1354"/>
                    <a:pt x="54" y="1354"/>
                  </a:cubicBezTo>
                  <a:cubicBezTo>
                    <a:pt x="42" y="1354"/>
                    <a:pt x="33" y="1351"/>
                    <a:pt x="26" y="1345"/>
                  </a:cubicBezTo>
                  <a:cubicBezTo>
                    <a:pt x="19" y="1339"/>
                    <a:pt x="15" y="1330"/>
                    <a:pt x="11" y="1315"/>
                  </a:cubicBezTo>
                  <a:cubicBezTo>
                    <a:pt x="6" y="1292"/>
                    <a:pt x="4" y="1252"/>
                    <a:pt x="4" y="1202"/>
                  </a:cubicBezTo>
                  <a:cubicBezTo>
                    <a:pt x="4" y="1133"/>
                    <a:pt x="9" y="1048"/>
                    <a:pt x="18" y="969"/>
                  </a:cubicBezTo>
                  <a:cubicBezTo>
                    <a:pt x="27" y="891"/>
                    <a:pt x="40" y="820"/>
                    <a:pt x="57" y="781"/>
                  </a:cubicBezTo>
                  <a:cubicBezTo>
                    <a:pt x="57" y="781"/>
                    <a:pt x="57" y="781"/>
                    <a:pt x="57" y="781"/>
                  </a:cubicBezTo>
                  <a:cubicBezTo>
                    <a:pt x="59" y="776"/>
                    <a:pt x="61" y="772"/>
                    <a:pt x="62" y="768"/>
                  </a:cubicBezTo>
                  <a:cubicBezTo>
                    <a:pt x="64" y="764"/>
                    <a:pt x="65" y="762"/>
                    <a:pt x="65" y="762"/>
                  </a:cubicBezTo>
                  <a:cubicBezTo>
                    <a:pt x="65" y="761"/>
                    <a:pt x="65" y="761"/>
                    <a:pt x="65" y="761"/>
                  </a:cubicBezTo>
                  <a:cubicBezTo>
                    <a:pt x="66" y="744"/>
                    <a:pt x="69" y="708"/>
                    <a:pt x="74" y="674"/>
                  </a:cubicBezTo>
                  <a:cubicBezTo>
                    <a:pt x="76" y="657"/>
                    <a:pt x="79" y="641"/>
                    <a:pt x="83" y="628"/>
                  </a:cubicBezTo>
                  <a:cubicBezTo>
                    <a:pt x="85" y="621"/>
                    <a:pt x="87" y="616"/>
                    <a:pt x="89" y="611"/>
                  </a:cubicBezTo>
                  <a:cubicBezTo>
                    <a:pt x="91" y="607"/>
                    <a:pt x="93" y="604"/>
                    <a:pt x="96" y="602"/>
                  </a:cubicBezTo>
                  <a:cubicBezTo>
                    <a:pt x="96" y="602"/>
                    <a:pt x="96" y="601"/>
                    <a:pt x="96" y="601"/>
                  </a:cubicBezTo>
                  <a:cubicBezTo>
                    <a:pt x="99" y="571"/>
                    <a:pt x="111" y="524"/>
                    <a:pt x="147" y="454"/>
                  </a:cubicBezTo>
                  <a:cubicBezTo>
                    <a:pt x="164" y="418"/>
                    <a:pt x="185" y="365"/>
                    <a:pt x="213" y="309"/>
                  </a:cubicBezTo>
                  <a:cubicBezTo>
                    <a:pt x="242" y="252"/>
                    <a:pt x="277" y="193"/>
                    <a:pt x="325" y="145"/>
                  </a:cubicBezTo>
                  <a:cubicBezTo>
                    <a:pt x="368" y="101"/>
                    <a:pt x="408" y="66"/>
                    <a:pt x="447" y="42"/>
                  </a:cubicBezTo>
                  <a:cubicBezTo>
                    <a:pt x="486" y="18"/>
                    <a:pt x="523" y="4"/>
                    <a:pt x="561" y="4"/>
                  </a:cubicBezTo>
                  <a:cubicBezTo>
                    <a:pt x="570" y="4"/>
                    <a:pt x="579" y="5"/>
                    <a:pt x="588" y="6"/>
                  </a:cubicBezTo>
                  <a:cubicBezTo>
                    <a:pt x="589" y="7"/>
                    <a:pt x="590" y="6"/>
                    <a:pt x="590" y="5"/>
                  </a:cubicBezTo>
                  <a:cubicBezTo>
                    <a:pt x="590" y="3"/>
                    <a:pt x="590" y="2"/>
                    <a:pt x="588" y="2"/>
                  </a:cubicBezTo>
                  <a:cubicBezTo>
                    <a:pt x="579" y="1"/>
                    <a:pt x="570" y="0"/>
                    <a:pt x="561" y="0"/>
                  </a:cubicBezTo>
                  <a:cubicBezTo>
                    <a:pt x="522" y="0"/>
                    <a:pt x="484" y="14"/>
                    <a:pt x="445" y="38"/>
                  </a:cubicBezTo>
                  <a:cubicBezTo>
                    <a:pt x="405" y="63"/>
                    <a:pt x="365" y="98"/>
                    <a:pt x="322" y="142"/>
                  </a:cubicBezTo>
                  <a:cubicBezTo>
                    <a:pt x="274" y="190"/>
                    <a:pt x="238" y="250"/>
                    <a:pt x="210" y="307"/>
                  </a:cubicBezTo>
                  <a:cubicBezTo>
                    <a:pt x="181" y="364"/>
                    <a:pt x="160" y="417"/>
                    <a:pt x="143" y="452"/>
                  </a:cubicBezTo>
                  <a:cubicBezTo>
                    <a:pt x="107" y="522"/>
                    <a:pt x="95" y="570"/>
                    <a:pt x="92" y="600"/>
                  </a:cubicBezTo>
                  <a:cubicBezTo>
                    <a:pt x="94" y="600"/>
                    <a:pt x="94" y="600"/>
                    <a:pt x="94" y="600"/>
                  </a:cubicBezTo>
                  <a:cubicBezTo>
                    <a:pt x="93" y="599"/>
                    <a:pt x="93" y="599"/>
                    <a:pt x="93" y="599"/>
                  </a:cubicBezTo>
                  <a:cubicBezTo>
                    <a:pt x="90" y="601"/>
                    <a:pt x="88" y="605"/>
                    <a:pt x="85" y="609"/>
                  </a:cubicBezTo>
                  <a:cubicBezTo>
                    <a:pt x="81" y="618"/>
                    <a:pt x="78" y="630"/>
                    <a:pt x="75" y="643"/>
                  </a:cubicBezTo>
                  <a:cubicBezTo>
                    <a:pt x="67" y="683"/>
                    <a:pt x="62" y="739"/>
                    <a:pt x="61" y="761"/>
                  </a:cubicBezTo>
                  <a:cubicBezTo>
                    <a:pt x="63" y="761"/>
                    <a:pt x="63" y="761"/>
                    <a:pt x="63" y="761"/>
                  </a:cubicBezTo>
                  <a:cubicBezTo>
                    <a:pt x="61" y="760"/>
                    <a:pt x="61" y="760"/>
                    <a:pt x="61" y="760"/>
                  </a:cubicBezTo>
                  <a:cubicBezTo>
                    <a:pt x="61" y="760"/>
                    <a:pt x="57" y="770"/>
                    <a:pt x="53" y="779"/>
                  </a:cubicBezTo>
                  <a:cubicBezTo>
                    <a:pt x="55" y="780"/>
                    <a:pt x="55" y="780"/>
                    <a:pt x="55" y="780"/>
                  </a:cubicBezTo>
                  <a:cubicBezTo>
                    <a:pt x="53" y="779"/>
                    <a:pt x="53" y="779"/>
                    <a:pt x="53" y="779"/>
                  </a:cubicBezTo>
                  <a:cubicBezTo>
                    <a:pt x="36" y="819"/>
                    <a:pt x="22" y="890"/>
                    <a:pt x="13" y="969"/>
                  </a:cubicBezTo>
                  <a:cubicBezTo>
                    <a:pt x="4" y="1047"/>
                    <a:pt x="0" y="1133"/>
                    <a:pt x="0" y="1202"/>
                  </a:cubicBezTo>
                  <a:cubicBezTo>
                    <a:pt x="0" y="1252"/>
                    <a:pt x="2" y="1293"/>
                    <a:pt x="7" y="1316"/>
                  </a:cubicBezTo>
                  <a:cubicBezTo>
                    <a:pt x="10" y="1331"/>
                    <a:pt x="16" y="1342"/>
                    <a:pt x="23" y="1348"/>
                  </a:cubicBezTo>
                  <a:cubicBezTo>
                    <a:pt x="31" y="1355"/>
                    <a:pt x="41" y="1358"/>
                    <a:pt x="54" y="1358"/>
                  </a:cubicBezTo>
                  <a:cubicBezTo>
                    <a:pt x="74" y="1358"/>
                    <a:pt x="101" y="1351"/>
                    <a:pt x="138" y="1342"/>
                  </a:cubicBezTo>
                  <a:cubicBezTo>
                    <a:pt x="174" y="1333"/>
                    <a:pt x="220" y="1322"/>
                    <a:pt x="277" y="1313"/>
                  </a:cubicBezTo>
                  <a:cubicBezTo>
                    <a:pt x="277" y="1313"/>
                    <a:pt x="277" y="1313"/>
                    <a:pt x="277" y="1313"/>
                  </a:cubicBezTo>
                  <a:cubicBezTo>
                    <a:pt x="280" y="1312"/>
                    <a:pt x="281" y="1311"/>
                    <a:pt x="283" y="1310"/>
                  </a:cubicBezTo>
                  <a:cubicBezTo>
                    <a:pt x="284" y="1308"/>
                    <a:pt x="286" y="1308"/>
                    <a:pt x="287" y="1307"/>
                  </a:cubicBezTo>
                  <a:cubicBezTo>
                    <a:pt x="288" y="1307"/>
                    <a:pt x="288" y="1307"/>
                    <a:pt x="288" y="1307"/>
                  </a:cubicBezTo>
                  <a:cubicBezTo>
                    <a:pt x="289" y="1307"/>
                    <a:pt x="291" y="1308"/>
                    <a:pt x="293" y="1308"/>
                  </a:cubicBezTo>
                  <a:cubicBezTo>
                    <a:pt x="295" y="1309"/>
                    <a:pt x="297" y="1310"/>
                    <a:pt x="299" y="1310"/>
                  </a:cubicBezTo>
                  <a:cubicBezTo>
                    <a:pt x="300" y="1310"/>
                    <a:pt x="300" y="1310"/>
                    <a:pt x="300" y="1309"/>
                  </a:cubicBezTo>
                  <a:cubicBezTo>
                    <a:pt x="300" y="1309"/>
                    <a:pt x="300" y="1309"/>
                    <a:pt x="300" y="1309"/>
                  </a:cubicBezTo>
                  <a:cubicBezTo>
                    <a:pt x="317" y="1307"/>
                    <a:pt x="335" y="1306"/>
                    <a:pt x="353" y="1305"/>
                  </a:cubicBezTo>
                  <a:cubicBezTo>
                    <a:pt x="479" y="1298"/>
                    <a:pt x="568" y="1254"/>
                    <a:pt x="630" y="1204"/>
                  </a:cubicBezTo>
                  <a:cubicBezTo>
                    <a:pt x="692" y="1154"/>
                    <a:pt x="728" y="1098"/>
                    <a:pt x="745" y="1066"/>
                  </a:cubicBezTo>
                  <a:cubicBezTo>
                    <a:pt x="757" y="1045"/>
                    <a:pt x="765" y="1017"/>
                    <a:pt x="769" y="986"/>
                  </a:cubicBezTo>
                  <a:cubicBezTo>
                    <a:pt x="774" y="956"/>
                    <a:pt x="776" y="923"/>
                    <a:pt x="776" y="892"/>
                  </a:cubicBezTo>
                  <a:cubicBezTo>
                    <a:pt x="776" y="859"/>
                    <a:pt x="774" y="828"/>
                    <a:pt x="771" y="806"/>
                  </a:cubicBezTo>
                  <a:cubicBezTo>
                    <a:pt x="769" y="806"/>
                    <a:pt x="769" y="806"/>
                    <a:pt x="769" y="806"/>
                  </a:cubicBezTo>
                  <a:cubicBezTo>
                    <a:pt x="771" y="806"/>
                    <a:pt x="771" y="806"/>
                    <a:pt x="771" y="806"/>
                  </a:cubicBezTo>
                  <a:cubicBezTo>
                    <a:pt x="771" y="806"/>
                    <a:pt x="772" y="783"/>
                    <a:pt x="774" y="733"/>
                  </a:cubicBezTo>
                  <a:cubicBezTo>
                    <a:pt x="772" y="733"/>
                    <a:pt x="772" y="733"/>
                    <a:pt x="772" y="733"/>
                  </a:cubicBezTo>
                  <a:cubicBezTo>
                    <a:pt x="774" y="733"/>
                    <a:pt x="774" y="733"/>
                    <a:pt x="774" y="733"/>
                  </a:cubicBezTo>
                  <a:cubicBezTo>
                    <a:pt x="774" y="725"/>
                    <a:pt x="774" y="716"/>
                    <a:pt x="774" y="707"/>
                  </a:cubicBezTo>
                  <a:cubicBezTo>
                    <a:pt x="774" y="600"/>
                    <a:pt x="744" y="468"/>
                    <a:pt x="709" y="377"/>
                  </a:cubicBezTo>
                  <a:cubicBezTo>
                    <a:pt x="707" y="377"/>
                    <a:pt x="707" y="377"/>
                    <a:pt x="707" y="377"/>
                  </a:cubicBezTo>
                  <a:cubicBezTo>
                    <a:pt x="709" y="378"/>
                    <a:pt x="709" y="378"/>
                    <a:pt x="709" y="378"/>
                  </a:cubicBezTo>
                  <a:cubicBezTo>
                    <a:pt x="720" y="327"/>
                    <a:pt x="725" y="281"/>
                    <a:pt x="725" y="240"/>
                  </a:cubicBezTo>
                  <a:cubicBezTo>
                    <a:pt x="725" y="166"/>
                    <a:pt x="709" y="110"/>
                    <a:pt x="683" y="70"/>
                  </a:cubicBezTo>
                  <a:cubicBezTo>
                    <a:pt x="658" y="31"/>
                    <a:pt x="623" y="8"/>
                    <a:pt x="588" y="2"/>
                  </a:cubicBezTo>
                  <a:cubicBezTo>
                    <a:pt x="587" y="2"/>
                    <a:pt x="586" y="3"/>
                    <a:pt x="586" y="4"/>
                  </a:cubicBezTo>
                  <a:cubicBezTo>
                    <a:pt x="586" y="5"/>
                    <a:pt x="587" y="6"/>
                    <a:pt x="588" y="6"/>
                  </a:cubicBezTo>
                  <a:close/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2" name="Freeform 85">
              <a:extLst>
                <a:ext uri="{FF2B5EF4-FFF2-40B4-BE49-F238E27FC236}">
                  <a16:creationId xmlns:a16="http://schemas.microsoft.com/office/drawing/2014/main" id="{609AEF97-B633-4765-B3EE-117101575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1016"/>
              <a:ext cx="875" cy="1545"/>
            </a:xfrm>
            <a:custGeom>
              <a:avLst/>
              <a:gdLst>
                <a:gd name="T0" fmla="*/ 164 w 857"/>
                <a:gd name="T1" fmla="*/ 96 h 1514"/>
                <a:gd name="T2" fmla="*/ 82 w 857"/>
                <a:gd name="T3" fmla="*/ 453 h 1514"/>
                <a:gd name="T4" fmla="*/ 23 w 857"/>
                <a:gd name="T5" fmla="*/ 767 h 1514"/>
                <a:gd name="T6" fmla="*/ 96 w 857"/>
                <a:gd name="T7" fmla="*/ 957 h 1514"/>
                <a:gd name="T8" fmla="*/ 251 w 857"/>
                <a:gd name="T9" fmla="*/ 1179 h 1514"/>
                <a:gd name="T10" fmla="*/ 248 w 857"/>
                <a:gd name="T11" fmla="*/ 1395 h 1514"/>
                <a:gd name="T12" fmla="*/ 369 w 857"/>
                <a:gd name="T13" fmla="*/ 1439 h 1514"/>
                <a:gd name="T14" fmla="*/ 483 w 857"/>
                <a:gd name="T15" fmla="*/ 1492 h 1514"/>
                <a:gd name="T16" fmla="*/ 886 w 857"/>
                <a:gd name="T17" fmla="*/ 1590 h 1514"/>
                <a:gd name="T18" fmla="*/ 811 w 857"/>
                <a:gd name="T19" fmla="*/ 1130 h 1514"/>
                <a:gd name="T20" fmla="*/ 782 w 857"/>
                <a:gd name="T21" fmla="*/ 969 h 1514"/>
                <a:gd name="T22" fmla="*/ 786 w 857"/>
                <a:gd name="T23" fmla="*/ 948 h 1514"/>
                <a:gd name="T24" fmla="*/ 658 w 857"/>
                <a:gd name="T25" fmla="*/ 458 h 1514"/>
                <a:gd name="T26" fmla="*/ 164 w 857"/>
                <a:gd name="T27" fmla="*/ 96 h 15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57" h="1514">
                  <a:moveTo>
                    <a:pt x="155" y="90"/>
                  </a:moveTo>
                  <a:cubicBezTo>
                    <a:pt x="103" y="119"/>
                    <a:pt x="52" y="172"/>
                    <a:pt x="76" y="426"/>
                  </a:cubicBezTo>
                  <a:cubicBezTo>
                    <a:pt x="59" y="445"/>
                    <a:pt x="0" y="570"/>
                    <a:pt x="23" y="722"/>
                  </a:cubicBezTo>
                  <a:cubicBezTo>
                    <a:pt x="46" y="874"/>
                    <a:pt x="90" y="901"/>
                    <a:pt x="90" y="901"/>
                  </a:cubicBezTo>
                  <a:cubicBezTo>
                    <a:pt x="141" y="954"/>
                    <a:pt x="231" y="1016"/>
                    <a:pt x="236" y="1109"/>
                  </a:cubicBezTo>
                  <a:cubicBezTo>
                    <a:pt x="241" y="1202"/>
                    <a:pt x="190" y="1257"/>
                    <a:pt x="233" y="1313"/>
                  </a:cubicBezTo>
                  <a:cubicBezTo>
                    <a:pt x="276" y="1368"/>
                    <a:pt x="326" y="1357"/>
                    <a:pt x="347" y="1354"/>
                  </a:cubicBezTo>
                  <a:cubicBezTo>
                    <a:pt x="358" y="1371"/>
                    <a:pt x="358" y="1369"/>
                    <a:pt x="453" y="1404"/>
                  </a:cubicBezTo>
                  <a:cubicBezTo>
                    <a:pt x="549" y="1439"/>
                    <a:pt x="808" y="1514"/>
                    <a:pt x="833" y="1496"/>
                  </a:cubicBezTo>
                  <a:cubicBezTo>
                    <a:pt x="857" y="1479"/>
                    <a:pt x="761" y="1150"/>
                    <a:pt x="762" y="1063"/>
                  </a:cubicBezTo>
                  <a:cubicBezTo>
                    <a:pt x="762" y="975"/>
                    <a:pt x="743" y="912"/>
                    <a:pt x="735" y="912"/>
                  </a:cubicBezTo>
                  <a:cubicBezTo>
                    <a:pt x="735" y="908"/>
                    <a:pt x="738" y="897"/>
                    <a:pt x="738" y="892"/>
                  </a:cubicBezTo>
                  <a:cubicBezTo>
                    <a:pt x="738" y="801"/>
                    <a:pt x="713" y="600"/>
                    <a:pt x="618" y="431"/>
                  </a:cubicBezTo>
                  <a:cubicBezTo>
                    <a:pt x="517" y="253"/>
                    <a:pt x="324" y="0"/>
                    <a:pt x="155" y="90"/>
                  </a:cubicBezTo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3" name="Freeform 86">
              <a:extLst>
                <a:ext uri="{FF2B5EF4-FFF2-40B4-BE49-F238E27FC236}">
                  <a16:creationId xmlns:a16="http://schemas.microsoft.com/office/drawing/2014/main" id="{8A321383-37AB-461D-BBD1-095BE3969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2254"/>
              <a:ext cx="642" cy="241"/>
            </a:xfrm>
            <a:custGeom>
              <a:avLst/>
              <a:gdLst>
                <a:gd name="T0" fmla="*/ 299 w 628"/>
                <a:gd name="T1" fmla="*/ 176 h 236"/>
                <a:gd name="T2" fmla="*/ 242 w 628"/>
                <a:gd name="T3" fmla="*/ 181 h 236"/>
                <a:gd name="T4" fmla="*/ 235 w 628"/>
                <a:gd name="T5" fmla="*/ 180 h 236"/>
                <a:gd name="T6" fmla="*/ 229 w 628"/>
                <a:gd name="T7" fmla="*/ 179 h 236"/>
                <a:gd name="T8" fmla="*/ 219 w 628"/>
                <a:gd name="T9" fmla="*/ 185 h 236"/>
                <a:gd name="T10" fmla="*/ 0 w 628"/>
                <a:gd name="T11" fmla="*/ 231 h 236"/>
                <a:gd name="T12" fmla="*/ 474 w 628"/>
                <a:gd name="T13" fmla="*/ 230 h 236"/>
                <a:gd name="T14" fmla="*/ 663 w 628"/>
                <a:gd name="T15" fmla="*/ 0 h 236"/>
                <a:gd name="T16" fmla="*/ 299 w 628"/>
                <a:gd name="T17" fmla="*/ 176 h 2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8" h="236">
                  <a:moveTo>
                    <a:pt x="280" y="165"/>
                  </a:moveTo>
                  <a:cubicBezTo>
                    <a:pt x="262" y="166"/>
                    <a:pt x="244" y="167"/>
                    <a:pt x="227" y="169"/>
                  </a:cubicBezTo>
                  <a:cubicBezTo>
                    <a:pt x="225" y="170"/>
                    <a:pt x="223" y="169"/>
                    <a:pt x="220" y="168"/>
                  </a:cubicBezTo>
                  <a:cubicBezTo>
                    <a:pt x="218" y="168"/>
                    <a:pt x="216" y="167"/>
                    <a:pt x="214" y="167"/>
                  </a:cubicBezTo>
                  <a:cubicBezTo>
                    <a:pt x="210" y="168"/>
                    <a:pt x="207" y="172"/>
                    <a:pt x="204" y="173"/>
                  </a:cubicBezTo>
                  <a:cubicBezTo>
                    <a:pt x="77" y="192"/>
                    <a:pt x="31" y="208"/>
                    <a:pt x="0" y="216"/>
                  </a:cubicBezTo>
                  <a:cubicBezTo>
                    <a:pt x="55" y="236"/>
                    <a:pt x="268" y="236"/>
                    <a:pt x="444" y="215"/>
                  </a:cubicBezTo>
                  <a:cubicBezTo>
                    <a:pt x="628" y="193"/>
                    <a:pt x="612" y="52"/>
                    <a:pt x="621" y="0"/>
                  </a:cubicBezTo>
                  <a:cubicBezTo>
                    <a:pt x="563" y="71"/>
                    <a:pt x="459" y="155"/>
                    <a:pt x="280" y="165"/>
                  </a:cubicBezTo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4" name="Freeform 87">
              <a:extLst>
                <a:ext uri="{FF2B5EF4-FFF2-40B4-BE49-F238E27FC236}">
                  <a16:creationId xmlns:a16="http://schemas.microsoft.com/office/drawing/2014/main" id="{7717C200-FBFC-4703-B924-7F09446B4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1942"/>
              <a:ext cx="768" cy="659"/>
            </a:xfrm>
            <a:custGeom>
              <a:avLst/>
              <a:gdLst>
                <a:gd name="T0" fmla="*/ 397 w 752"/>
                <a:gd name="T1" fmla="*/ 527 h 646"/>
                <a:gd name="T2" fmla="*/ 285 w 752"/>
                <a:gd name="T3" fmla="*/ 474 h 646"/>
                <a:gd name="T4" fmla="*/ 162 w 752"/>
                <a:gd name="T5" fmla="*/ 430 h 646"/>
                <a:gd name="T6" fmla="*/ 165 w 752"/>
                <a:gd name="T7" fmla="*/ 214 h 646"/>
                <a:gd name="T8" fmla="*/ 16 w 752"/>
                <a:gd name="T9" fmla="*/ 0 h 646"/>
                <a:gd name="T10" fmla="*/ 34 w 752"/>
                <a:gd name="T11" fmla="*/ 260 h 646"/>
                <a:gd name="T12" fmla="*/ 33 w 752"/>
                <a:gd name="T13" fmla="*/ 479 h 646"/>
                <a:gd name="T14" fmla="*/ 273 w 752"/>
                <a:gd name="T15" fmla="*/ 598 h 646"/>
                <a:gd name="T16" fmla="*/ 799 w 752"/>
                <a:gd name="T17" fmla="*/ 627 h 646"/>
                <a:gd name="T18" fmla="*/ 801 w 752"/>
                <a:gd name="T19" fmla="*/ 626 h 646"/>
                <a:gd name="T20" fmla="*/ 397 w 752"/>
                <a:gd name="T21" fmla="*/ 527 h 6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52" h="646">
                  <a:moveTo>
                    <a:pt x="373" y="497"/>
                  </a:moveTo>
                  <a:cubicBezTo>
                    <a:pt x="278" y="462"/>
                    <a:pt x="278" y="464"/>
                    <a:pt x="267" y="447"/>
                  </a:cubicBezTo>
                  <a:cubicBezTo>
                    <a:pt x="246" y="450"/>
                    <a:pt x="196" y="461"/>
                    <a:pt x="153" y="406"/>
                  </a:cubicBezTo>
                  <a:cubicBezTo>
                    <a:pt x="110" y="350"/>
                    <a:pt x="161" y="295"/>
                    <a:pt x="156" y="202"/>
                  </a:cubicBezTo>
                  <a:cubicBezTo>
                    <a:pt x="151" y="112"/>
                    <a:pt x="67" y="52"/>
                    <a:pt x="16" y="0"/>
                  </a:cubicBezTo>
                  <a:cubicBezTo>
                    <a:pt x="0" y="90"/>
                    <a:pt x="26" y="170"/>
                    <a:pt x="31" y="245"/>
                  </a:cubicBezTo>
                  <a:cubicBezTo>
                    <a:pt x="36" y="327"/>
                    <a:pt x="25" y="385"/>
                    <a:pt x="30" y="452"/>
                  </a:cubicBezTo>
                  <a:cubicBezTo>
                    <a:pt x="36" y="519"/>
                    <a:pt x="136" y="549"/>
                    <a:pt x="256" y="563"/>
                  </a:cubicBezTo>
                  <a:cubicBezTo>
                    <a:pt x="376" y="578"/>
                    <a:pt x="679" y="646"/>
                    <a:pt x="750" y="591"/>
                  </a:cubicBezTo>
                  <a:cubicBezTo>
                    <a:pt x="751" y="591"/>
                    <a:pt x="752" y="590"/>
                    <a:pt x="752" y="590"/>
                  </a:cubicBezTo>
                  <a:cubicBezTo>
                    <a:pt x="727" y="606"/>
                    <a:pt x="468" y="532"/>
                    <a:pt x="373" y="497"/>
                  </a:cubicBezTo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5" name="Freeform 88">
              <a:extLst>
                <a:ext uri="{FF2B5EF4-FFF2-40B4-BE49-F238E27FC236}">
                  <a16:creationId xmlns:a16="http://schemas.microsoft.com/office/drawing/2014/main" id="{2FD1DBD8-0804-4583-8D9A-2A429CE39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1113"/>
              <a:ext cx="119" cy="285"/>
            </a:xfrm>
            <a:custGeom>
              <a:avLst/>
              <a:gdLst>
                <a:gd name="T0" fmla="*/ 125 w 116"/>
                <a:gd name="T1" fmla="*/ 0 h 279"/>
                <a:gd name="T2" fmla="*/ 15 w 116"/>
                <a:gd name="T3" fmla="*/ 297 h 279"/>
                <a:gd name="T4" fmla="*/ 125 w 116"/>
                <a:gd name="T5" fmla="*/ 0 h 2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279">
                  <a:moveTo>
                    <a:pt x="116" y="0"/>
                  </a:moveTo>
                  <a:cubicBezTo>
                    <a:pt x="67" y="13"/>
                    <a:pt x="0" y="56"/>
                    <a:pt x="15" y="279"/>
                  </a:cubicBezTo>
                  <a:cubicBezTo>
                    <a:pt x="20" y="233"/>
                    <a:pt x="28" y="39"/>
                    <a:pt x="116" y="0"/>
                  </a:cubicBezTo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6" name="Freeform 89">
              <a:extLst>
                <a:ext uri="{FF2B5EF4-FFF2-40B4-BE49-F238E27FC236}">
                  <a16:creationId xmlns:a16="http://schemas.microsoft.com/office/drawing/2014/main" id="{887C4436-2943-4C5E-B057-07C58FDB4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357"/>
              <a:ext cx="109" cy="532"/>
            </a:xfrm>
            <a:custGeom>
              <a:avLst/>
              <a:gdLst>
                <a:gd name="T0" fmla="*/ 53 w 106"/>
                <a:gd name="T1" fmla="*/ 554 h 521"/>
                <a:gd name="T2" fmla="*/ 10 w 106"/>
                <a:gd name="T3" fmla="*/ 378 h 521"/>
                <a:gd name="T4" fmla="*/ 55 w 106"/>
                <a:gd name="T5" fmla="*/ 129 h 521"/>
                <a:gd name="T6" fmla="*/ 115 w 106"/>
                <a:gd name="T7" fmla="*/ 0 h 521"/>
                <a:gd name="T8" fmla="*/ 55 w 106"/>
                <a:gd name="T9" fmla="*/ 171 h 521"/>
                <a:gd name="T10" fmla="*/ 53 w 106"/>
                <a:gd name="T11" fmla="*/ 554 h 5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" h="521">
                  <a:moveTo>
                    <a:pt x="50" y="521"/>
                  </a:moveTo>
                  <a:cubicBezTo>
                    <a:pt x="32" y="493"/>
                    <a:pt x="20" y="451"/>
                    <a:pt x="10" y="355"/>
                  </a:cubicBezTo>
                  <a:cubicBezTo>
                    <a:pt x="0" y="259"/>
                    <a:pt x="28" y="157"/>
                    <a:pt x="51" y="120"/>
                  </a:cubicBezTo>
                  <a:cubicBezTo>
                    <a:pt x="74" y="83"/>
                    <a:pt x="106" y="37"/>
                    <a:pt x="106" y="0"/>
                  </a:cubicBezTo>
                  <a:cubicBezTo>
                    <a:pt x="104" y="54"/>
                    <a:pt x="69" y="109"/>
                    <a:pt x="51" y="161"/>
                  </a:cubicBezTo>
                  <a:cubicBezTo>
                    <a:pt x="32" y="213"/>
                    <a:pt x="6" y="375"/>
                    <a:pt x="50" y="521"/>
                  </a:cubicBezTo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7" name="Freeform 90">
              <a:extLst>
                <a:ext uri="{FF2B5EF4-FFF2-40B4-BE49-F238E27FC236}">
                  <a16:creationId xmlns:a16="http://schemas.microsoft.com/office/drawing/2014/main" id="{877D320B-F0AB-47A7-9370-7D268ABA1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1794"/>
              <a:ext cx="579" cy="119"/>
            </a:xfrm>
            <a:custGeom>
              <a:avLst/>
              <a:gdLst>
                <a:gd name="T0" fmla="*/ 0 w 567"/>
                <a:gd name="T1" fmla="*/ 0 h 117"/>
                <a:gd name="T2" fmla="*/ 235 w 567"/>
                <a:gd name="T3" fmla="*/ 73 h 117"/>
                <a:gd name="T4" fmla="*/ 483 w 567"/>
                <a:gd name="T5" fmla="*/ 97 h 117"/>
                <a:gd name="T6" fmla="*/ 604 w 567"/>
                <a:gd name="T7" fmla="*/ 123 h 117"/>
                <a:gd name="T8" fmla="*/ 461 w 567"/>
                <a:gd name="T9" fmla="*/ 105 h 117"/>
                <a:gd name="T10" fmla="*/ 202 w 567"/>
                <a:gd name="T11" fmla="*/ 78 h 117"/>
                <a:gd name="T12" fmla="*/ 0 w 567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7" h="117">
                  <a:moveTo>
                    <a:pt x="0" y="0"/>
                  </a:moveTo>
                  <a:cubicBezTo>
                    <a:pt x="41" y="20"/>
                    <a:pt x="153" y="57"/>
                    <a:pt x="220" y="70"/>
                  </a:cubicBezTo>
                  <a:cubicBezTo>
                    <a:pt x="288" y="84"/>
                    <a:pt x="408" y="88"/>
                    <a:pt x="453" y="91"/>
                  </a:cubicBezTo>
                  <a:cubicBezTo>
                    <a:pt x="498" y="93"/>
                    <a:pt x="551" y="111"/>
                    <a:pt x="567" y="117"/>
                  </a:cubicBezTo>
                  <a:cubicBezTo>
                    <a:pt x="534" y="111"/>
                    <a:pt x="463" y="102"/>
                    <a:pt x="433" y="99"/>
                  </a:cubicBezTo>
                  <a:cubicBezTo>
                    <a:pt x="402" y="97"/>
                    <a:pt x="247" y="94"/>
                    <a:pt x="190" y="75"/>
                  </a:cubicBezTo>
                  <a:cubicBezTo>
                    <a:pt x="133" y="55"/>
                    <a:pt x="39" y="28"/>
                    <a:pt x="0" y="0"/>
                  </a:cubicBezTo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8" name="Freeform 91">
              <a:extLst>
                <a:ext uri="{FF2B5EF4-FFF2-40B4-BE49-F238E27FC236}">
                  <a16:creationId xmlns:a16="http://schemas.microsoft.com/office/drawing/2014/main" id="{DE1BBA0F-8480-47D7-B6E4-157AEF7C8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" y="2010"/>
              <a:ext cx="98" cy="361"/>
            </a:xfrm>
            <a:custGeom>
              <a:avLst/>
              <a:gdLst>
                <a:gd name="T0" fmla="*/ 89 w 96"/>
                <a:gd name="T1" fmla="*/ 377 h 353"/>
                <a:gd name="T2" fmla="*/ 66 w 96"/>
                <a:gd name="T3" fmla="*/ 207 h 353"/>
                <a:gd name="T4" fmla="*/ 0 w 96"/>
                <a:gd name="T5" fmla="*/ 0 h 353"/>
                <a:gd name="T6" fmla="*/ 83 w 96"/>
                <a:gd name="T7" fmla="*/ 207 h 353"/>
                <a:gd name="T8" fmla="*/ 89 w 96"/>
                <a:gd name="T9" fmla="*/ 377 h 3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353">
                  <a:moveTo>
                    <a:pt x="83" y="353"/>
                  </a:moveTo>
                  <a:cubicBezTo>
                    <a:pt x="42" y="321"/>
                    <a:pt x="40" y="305"/>
                    <a:pt x="63" y="194"/>
                  </a:cubicBezTo>
                  <a:cubicBezTo>
                    <a:pt x="85" y="83"/>
                    <a:pt x="26" y="20"/>
                    <a:pt x="0" y="0"/>
                  </a:cubicBezTo>
                  <a:cubicBezTo>
                    <a:pt x="45" y="39"/>
                    <a:pt x="96" y="68"/>
                    <a:pt x="77" y="194"/>
                  </a:cubicBezTo>
                  <a:cubicBezTo>
                    <a:pt x="65" y="277"/>
                    <a:pt x="40" y="303"/>
                    <a:pt x="83" y="353"/>
                  </a:cubicBezTo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9" name="Freeform 92">
              <a:extLst>
                <a:ext uri="{FF2B5EF4-FFF2-40B4-BE49-F238E27FC236}">
                  <a16:creationId xmlns:a16="http://schemas.microsoft.com/office/drawing/2014/main" id="{E4CFCF80-6913-4F22-AAFB-FDBE468FD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030"/>
              <a:ext cx="261" cy="349"/>
            </a:xfrm>
            <a:custGeom>
              <a:avLst/>
              <a:gdLst>
                <a:gd name="T0" fmla="*/ 0 w 256"/>
                <a:gd name="T1" fmla="*/ 363 h 342"/>
                <a:gd name="T2" fmla="*/ 271 w 256"/>
                <a:gd name="T3" fmla="*/ 0 h 342"/>
                <a:gd name="T4" fmla="*/ 0 w 256"/>
                <a:gd name="T5" fmla="*/ 363 h 3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6" h="342">
                  <a:moveTo>
                    <a:pt x="0" y="342"/>
                  </a:moveTo>
                  <a:cubicBezTo>
                    <a:pt x="194" y="255"/>
                    <a:pt x="243" y="46"/>
                    <a:pt x="256" y="0"/>
                  </a:cubicBezTo>
                  <a:cubicBezTo>
                    <a:pt x="237" y="89"/>
                    <a:pt x="181" y="296"/>
                    <a:pt x="0" y="342"/>
                  </a:cubicBezTo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0" name="Freeform 93">
              <a:extLst>
                <a:ext uri="{FF2B5EF4-FFF2-40B4-BE49-F238E27FC236}">
                  <a16:creationId xmlns:a16="http://schemas.microsoft.com/office/drawing/2014/main" id="{05C05244-FB55-48FE-A749-970EC27F5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1759"/>
              <a:ext cx="594" cy="138"/>
            </a:xfrm>
            <a:custGeom>
              <a:avLst/>
              <a:gdLst>
                <a:gd name="T0" fmla="*/ 0 w 582"/>
                <a:gd name="T1" fmla="*/ 0 h 135"/>
                <a:gd name="T2" fmla="*/ 136 w 582"/>
                <a:gd name="T3" fmla="*/ 59 h 135"/>
                <a:gd name="T4" fmla="*/ 325 w 582"/>
                <a:gd name="T5" fmla="*/ 110 h 135"/>
                <a:gd name="T6" fmla="*/ 618 w 582"/>
                <a:gd name="T7" fmla="*/ 144 h 135"/>
                <a:gd name="T8" fmla="*/ 390 w 582"/>
                <a:gd name="T9" fmla="*/ 95 h 135"/>
                <a:gd name="T10" fmla="*/ 292 w 582"/>
                <a:gd name="T11" fmla="*/ 83 h 135"/>
                <a:gd name="T12" fmla="*/ 122 w 582"/>
                <a:gd name="T13" fmla="*/ 43 h 135"/>
                <a:gd name="T14" fmla="*/ 0 w 582"/>
                <a:gd name="T15" fmla="*/ 0 h 1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2" h="135">
                  <a:moveTo>
                    <a:pt x="0" y="0"/>
                  </a:moveTo>
                  <a:cubicBezTo>
                    <a:pt x="34" y="23"/>
                    <a:pt x="74" y="38"/>
                    <a:pt x="127" y="56"/>
                  </a:cubicBezTo>
                  <a:cubicBezTo>
                    <a:pt x="180" y="74"/>
                    <a:pt x="242" y="97"/>
                    <a:pt x="306" y="104"/>
                  </a:cubicBezTo>
                  <a:cubicBezTo>
                    <a:pt x="370" y="111"/>
                    <a:pt x="490" y="105"/>
                    <a:pt x="582" y="135"/>
                  </a:cubicBezTo>
                  <a:cubicBezTo>
                    <a:pt x="535" y="114"/>
                    <a:pt x="475" y="96"/>
                    <a:pt x="366" y="89"/>
                  </a:cubicBezTo>
                  <a:cubicBezTo>
                    <a:pt x="348" y="85"/>
                    <a:pt x="311" y="83"/>
                    <a:pt x="274" y="77"/>
                  </a:cubicBezTo>
                  <a:cubicBezTo>
                    <a:pt x="213" y="66"/>
                    <a:pt x="145" y="49"/>
                    <a:pt x="116" y="40"/>
                  </a:cubicBezTo>
                  <a:cubicBezTo>
                    <a:pt x="72" y="26"/>
                    <a:pt x="15" y="7"/>
                    <a:pt x="0" y="0"/>
                  </a:cubicBezTo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1" name="Freeform 94">
              <a:extLst>
                <a:ext uri="{FF2B5EF4-FFF2-40B4-BE49-F238E27FC236}">
                  <a16:creationId xmlns:a16="http://schemas.microsoft.com/office/drawing/2014/main" id="{FEE1CAA0-4F74-4B6F-8CDB-C3BE468E4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1168"/>
              <a:ext cx="426" cy="1215"/>
            </a:xfrm>
            <a:custGeom>
              <a:avLst/>
              <a:gdLst>
                <a:gd name="T0" fmla="*/ 27 w 417"/>
                <a:gd name="T1" fmla="*/ 0 h 1190"/>
                <a:gd name="T2" fmla="*/ 364 w 417"/>
                <a:gd name="T3" fmla="*/ 491 h 1190"/>
                <a:gd name="T4" fmla="*/ 317 w 417"/>
                <a:gd name="T5" fmla="*/ 1069 h 1190"/>
                <a:gd name="T6" fmla="*/ 0 w 417"/>
                <a:gd name="T7" fmla="*/ 1260 h 1190"/>
                <a:gd name="T8" fmla="*/ 329 w 417"/>
                <a:gd name="T9" fmla="*/ 833 h 1190"/>
                <a:gd name="T10" fmla="*/ 27 w 417"/>
                <a:gd name="T11" fmla="*/ 0 h 1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7" h="1190">
                  <a:moveTo>
                    <a:pt x="24" y="0"/>
                  </a:moveTo>
                  <a:cubicBezTo>
                    <a:pt x="89" y="56"/>
                    <a:pt x="266" y="237"/>
                    <a:pt x="341" y="461"/>
                  </a:cubicBezTo>
                  <a:cubicBezTo>
                    <a:pt x="417" y="685"/>
                    <a:pt x="395" y="848"/>
                    <a:pt x="297" y="1004"/>
                  </a:cubicBezTo>
                  <a:cubicBezTo>
                    <a:pt x="198" y="1161"/>
                    <a:pt x="65" y="1190"/>
                    <a:pt x="0" y="1184"/>
                  </a:cubicBezTo>
                  <a:cubicBezTo>
                    <a:pt x="62" y="1164"/>
                    <a:pt x="261" y="1094"/>
                    <a:pt x="308" y="783"/>
                  </a:cubicBezTo>
                  <a:cubicBezTo>
                    <a:pt x="355" y="472"/>
                    <a:pt x="165" y="123"/>
                    <a:pt x="24" y="0"/>
                  </a:cubicBezTo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2" name="Freeform 95">
              <a:extLst>
                <a:ext uri="{FF2B5EF4-FFF2-40B4-BE49-F238E27FC236}">
                  <a16:creationId xmlns:a16="http://schemas.microsoft.com/office/drawing/2014/main" id="{1406DC6E-74CF-4AD3-BD70-7E4CA8147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2051"/>
              <a:ext cx="418" cy="495"/>
            </a:xfrm>
            <a:custGeom>
              <a:avLst/>
              <a:gdLst>
                <a:gd name="T0" fmla="*/ 318 w 409"/>
                <a:gd name="T1" fmla="*/ 0 h 485"/>
                <a:gd name="T2" fmla="*/ 405 w 409"/>
                <a:gd name="T3" fmla="*/ 495 h 485"/>
                <a:gd name="T4" fmla="*/ 0 w 409"/>
                <a:gd name="T5" fmla="*/ 393 h 485"/>
                <a:gd name="T6" fmla="*/ 362 w 409"/>
                <a:gd name="T7" fmla="*/ 440 h 485"/>
                <a:gd name="T8" fmla="*/ 318 w 409"/>
                <a:gd name="T9" fmla="*/ 0 h 4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9" h="485">
                  <a:moveTo>
                    <a:pt x="297" y="0"/>
                  </a:moveTo>
                  <a:cubicBezTo>
                    <a:pt x="297" y="99"/>
                    <a:pt x="409" y="445"/>
                    <a:pt x="379" y="465"/>
                  </a:cubicBezTo>
                  <a:cubicBezTo>
                    <a:pt x="349" y="485"/>
                    <a:pt x="49" y="392"/>
                    <a:pt x="0" y="369"/>
                  </a:cubicBezTo>
                  <a:cubicBezTo>
                    <a:pt x="76" y="386"/>
                    <a:pt x="300" y="472"/>
                    <a:pt x="339" y="413"/>
                  </a:cubicBezTo>
                  <a:cubicBezTo>
                    <a:pt x="377" y="355"/>
                    <a:pt x="297" y="41"/>
                    <a:pt x="297" y="0"/>
                  </a:cubicBezTo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3" name="Freeform 96">
              <a:extLst>
                <a:ext uri="{FF2B5EF4-FFF2-40B4-BE49-F238E27FC236}">
                  <a16:creationId xmlns:a16="http://schemas.microsoft.com/office/drawing/2014/main" id="{170A121F-D5B3-4895-B402-1088046BF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1961"/>
              <a:ext cx="127" cy="370"/>
            </a:xfrm>
            <a:custGeom>
              <a:avLst/>
              <a:gdLst>
                <a:gd name="T0" fmla="*/ 2 w 124"/>
                <a:gd name="T1" fmla="*/ 6 h 362"/>
                <a:gd name="T2" fmla="*/ 105 w 124"/>
                <a:gd name="T3" fmla="*/ 180 h 362"/>
                <a:gd name="T4" fmla="*/ 118 w 124"/>
                <a:gd name="T5" fmla="*/ 386 h 362"/>
                <a:gd name="T6" fmla="*/ 124 w 124"/>
                <a:gd name="T7" fmla="*/ 263 h 362"/>
                <a:gd name="T8" fmla="*/ 125 w 124"/>
                <a:gd name="T9" fmla="*/ 154 h 362"/>
                <a:gd name="T10" fmla="*/ 0 w 124"/>
                <a:gd name="T11" fmla="*/ 0 h 3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362">
                  <a:moveTo>
                    <a:pt x="2" y="6"/>
                  </a:moveTo>
                  <a:cubicBezTo>
                    <a:pt x="50" y="39"/>
                    <a:pt x="99" y="102"/>
                    <a:pt x="99" y="168"/>
                  </a:cubicBezTo>
                  <a:cubicBezTo>
                    <a:pt x="98" y="232"/>
                    <a:pt x="69" y="307"/>
                    <a:pt x="109" y="362"/>
                  </a:cubicBezTo>
                  <a:cubicBezTo>
                    <a:pt x="92" y="330"/>
                    <a:pt x="108" y="280"/>
                    <a:pt x="115" y="246"/>
                  </a:cubicBezTo>
                  <a:cubicBezTo>
                    <a:pt x="122" y="215"/>
                    <a:pt x="124" y="175"/>
                    <a:pt x="116" y="145"/>
                  </a:cubicBezTo>
                  <a:cubicBezTo>
                    <a:pt x="102" y="85"/>
                    <a:pt x="43" y="33"/>
                    <a:pt x="0" y="0"/>
                  </a:cubicBezTo>
                </a:path>
              </a:pathLst>
            </a:custGeom>
            <a:solidFill>
              <a:srgbClr val="BB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4" name="Freeform 97">
              <a:extLst>
                <a:ext uri="{FF2B5EF4-FFF2-40B4-BE49-F238E27FC236}">
                  <a16:creationId xmlns:a16="http://schemas.microsoft.com/office/drawing/2014/main" id="{6162FB51-2F4A-454A-8CE2-4E3B4B839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2477"/>
              <a:ext cx="189" cy="76"/>
            </a:xfrm>
            <a:custGeom>
              <a:avLst/>
              <a:gdLst>
                <a:gd name="T0" fmla="*/ 0 w 185"/>
                <a:gd name="T1" fmla="*/ 0 h 75"/>
                <a:gd name="T2" fmla="*/ 113 w 185"/>
                <a:gd name="T3" fmla="*/ 42 h 75"/>
                <a:gd name="T4" fmla="*/ 197 w 185"/>
                <a:gd name="T5" fmla="*/ 66 h 75"/>
                <a:gd name="T6" fmla="*/ 112 w 185"/>
                <a:gd name="T7" fmla="*/ 75 h 75"/>
                <a:gd name="T8" fmla="*/ 13 w 185"/>
                <a:gd name="T9" fmla="*/ 62 h 75"/>
                <a:gd name="T10" fmla="*/ 66 w 185"/>
                <a:gd name="T11" fmla="*/ 53 h 75"/>
                <a:gd name="T12" fmla="*/ 38 w 185"/>
                <a:gd name="T13" fmla="*/ 15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5" h="75">
                  <a:moveTo>
                    <a:pt x="0" y="0"/>
                  </a:moveTo>
                  <a:cubicBezTo>
                    <a:pt x="36" y="9"/>
                    <a:pt x="71" y="28"/>
                    <a:pt x="107" y="39"/>
                  </a:cubicBezTo>
                  <a:cubicBezTo>
                    <a:pt x="128" y="46"/>
                    <a:pt x="170" y="47"/>
                    <a:pt x="185" y="63"/>
                  </a:cubicBezTo>
                  <a:cubicBezTo>
                    <a:pt x="162" y="75"/>
                    <a:pt x="132" y="73"/>
                    <a:pt x="106" y="72"/>
                  </a:cubicBezTo>
                  <a:cubicBezTo>
                    <a:pt x="76" y="71"/>
                    <a:pt x="42" y="70"/>
                    <a:pt x="13" y="59"/>
                  </a:cubicBezTo>
                  <a:cubicBezTo>
                    <a:pt x="27" y="59"/>
                    <a:pt x="56" y="66"/>
                    <a:pt x="63" y="50"/>
                  </a:cubicBezTo>
                  <a:cubicBezTo>
                    <a:pt x="72" y="31"/>
                    <a:pt x="47" y="22"/>
                    <a:pt x="35" y="15"/>
                  </a:cubicBezTo>
                </a:path>
              </a:pathLst>
            </a:custGeom>
            <a:solidFill>
              <a:srgbClr val="BB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5" name="Freeform 98">
              <a:extLst>
                <a:ext uri="{FF2B5EF4-FFF2-40B4-BE49-F238E27FC236}">
                  <a16:creationId xmlns:a16="http://schemas.microsoft.com/office/drawing/2014/main" id="{47F9D1AF-7E41-4501-B0AA-AFF98F7A6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1703"/>
              <a:ext cx="692" cy="212"/>
            </a:xfrm>
            <a:custGeom>
              <a:avLst/>
              <a:gdLst>
                <a:gd name="T0" fmla="*/ 1 w 678"/>
                <a:gd name="T1" fmla="*/ 2 h 208"/>
                <a:gd name="T2" fmla="*/ 0 w 678"/>
                <a:gd name="T3" fmla="*/ 8 h 208"/>
                <a:gd name="T4" fmla="*/ 19 w 678"/>
                <a:gd name="T5" fmla="*/ 47 h 208"/>
                <a:gd name="T6" fmla="*/ 82 w 678"/>
                <a:gd name="T7" fmla="*/ 85 h 208"/>
                <a:gd name="T8" fmla="*/ 249 w 678"/>
                <a:gd name="T9" fmla="*/ 145 h 208"/>
                <a:gd name="T10" fmla="*/ 589 w 678"/>
                <a:gd name="T11" fmla="*/ 186 h 208"/>
                <a:gd name="T12" fmla="*/ 664 w 678"/>
                <a:gd name="T13" fmla="*/ 206 h 208"/>
                <a:gd name="T14" fmla="*/ 698 w 678"/>
                <a:gd name="T15" fmla="*/ 215 h 208"/>
                <a:gd name="T16" fmla="*/ 710 w 678"/>
                <a:gd name="T17" fmla="*/ 219 h 208"/>
                <a:gd name="T18" fmla="*/ 719 w 678"/>
                <a:gd name="T19" fmla="*/ 220 h 208"/>
                <a:gd name="T20" fmla="*/ 719 w 678"/>
                <a:gd name="T21" fmla="*/ 220 h 208"/>
                <a:gd name="T22" fmla="*/ 721 w 678"/>
                <a:gd name="T23" fmla="*/ 217 h 208"/>
                <a:gd name="T24" fmla="*/ 719 w 678"/>
                <a:gd name="T25" fmla="*/ 216 h 208"/>
                <a:gd name="T26" fmla="*/ 719 w 678"/>
                <a:gd name="T27" fmla="*/ 216 h 208"/>
                <a:gd name="T28" fmla="*/ 711 w 678"/>
                <a:gd name="T29" fmla="*/ 214 h 208"/>
                <a:gd name="T30" fmla="*/ 656 w 678"/>
                <a:gd name="T31" fmla="*/ 199 h 208"/>
                <a:gd name="T32" fmla="*/ 589 w 678"/>
                <a:gd name="T33" fmla="*/ 181 h 208"/>
                <a:gd name="T34" fmla="*/ 251 w 678"/>
                <a:gd name="T35" fmla="*/ 141 h 208"/>
                <a:gd name="T36" fmla="*/ 84 w 678"/>
                <a:gd name="T37" fmla="*/ 78 h 208"/>
                <a:gd name="T38" fmla="*/ 22 w 678"/>
                <a:gd name="T39" fmla="*/ 44 h 208"/>
                <a:gd name="T40" fmla="*/ 5 w 678"/>
                <a:gd name="T41" fmla="*/ 8 h 208"/>
                <a:gd name="T42" fmla="*/ 5 w 678"/>
                <a:gd name="T43" fmla="*/ 3 h 208"/>
                <a:gd name="T44" fmla="*/ 4 w 678"/>
                <a:gd name="T45" fmla="*/ 0 h 208"/>
                <a:gd name="T46" fmla="*/ 1 w 678"/>
                <a:gd name="T47" fmla="*/ 2 h 20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78" h="208">
                  <a:moveTo>
                    <a:pt x="1" y="2"/>
                  </a:moveTo>
                  <a:cubicBezTo>
                    <a:pt x="1" y="4"/>
                    <a:pt x="0" y="6"/>
                    <a:pt x="0" y="8"/>
                  </a:cubicBezTo>
                  <a:cubicBezTo>
                    <a:pt x="0" y="19"/>
                    <a:pt x="7" y="31"/>
                    <a:pt x="19" y="44"/>
                  </a:cubicBezTo>
                  <a:cubicBezTo>
                    <a:pt x="32" y="56"/>
                    <a:pt x="50" y="69"/>
                    <a:pt x="76" y="79"/>
                  </a:cubicBezTo>
                  <a:cubicBezTo>
                    <a:pt x="132" y="102"/>
                    <a:pt x="174" y="116"/>
                    <a:pt x="234" y="136"/>
                  </a:cubicBezTo>
                  <a:cubicBezTo>
                    <a:pt x="336" y="168"/>
                    <a:pt x="449" y="165"/>
                    <a:pt x="554" y="176"/>
                  </a:cubicBezTo>
                  <a:cubicBezTo>
                    <a:pt x="574" y="178"/>
                    <a:pt x="601" y="186"/>
                    <a:pt x="625" y="194"/>
                  </a:cubicBezTo>
                  <a:cubicBezTo>
                    <a:pt x="637" y="197"/>
                    <a:pt x="648" y="201"/>
                    <a:pt x="656" y="203"/>
                  </a:cubicBezTo>
                  <a:cubicBezTo>
                    <a:pt x="661" y="205"/>
                    <a:pt x="665" y="206"/>
                    <a:pt x="668" y="207"/>
                  </a:cubicBezTo>
                  <a:cubicBezTo>
                    <a:pt x="671" y="207"/>
                    <a:pt x="674" y="208"/>
                    <a:pt x="676" y="208"/>
                  </a:cubicBezTo>
                  <a:cubicBezTo>
                    <a:pt x="676" y="208"/>
                    <a:pt x="676" y="208"/>
                    <a:pt x="676" y="208"/>
                  </a:cubicBezTo>
                  <a:cubicBezTo>
                    <a:pt x="678" y="208"/>
                    <a:pt x="678" y="207"/>
                    <a:pt x="678" y="205"/>
                  </a:cubicBezTo>
                  <a:cubicBezTo>
                    <a:pt x="678" y="204"/>
                    <a:pt x="677" y="203"/>
                    <a:pt x="676" y="204"/>
                  </a:cubicBezTo>
                  <a:cubicBezTo>
                    <a:pt x="676" y="204"/>
                    <a:pt x="676" y="204"/>
                    <a:pt x="676" y="204"/>
                  </a:cubicBezTo>
                  <a:cubicBezTo>
                    <a:pt x="674" y="204"/>
                    <a:pt x="672" y="203"/>
                    <a:pt x="669" y="202"/>
                  </a:cubicBezTo>
                  <a:cubicBezTo>
                    <a:pt x="658" y="200"/>
                    <a:pt x="638" y="193"/>
                    <a:pt x="617" y="187"/>
                  </a:cubicBezTo>
                  <a:cubicBezTo>
                    <a:pt x="596" y="180"/>
                    <a:pt x="573" y="174"/>
                    <a:pt x="554" y="172"/>
                  </a:cubicBezTo>
                  <a:cubicBezTo>
                    <a:pt x="449" y="161"/>
                    <a:pt x="336" y="164"/>
                    <a:pt x="236" y="132"/>
                  </a:cubicBezTo>
                  <a:cubicBezTo>
                    <a:pt x="175" y="112"/>
                    <a:pt x="134" y="98"/>
                    <a:pt x="78" y="75"/>
                  </a:cubicBezTo>
                  <a:cubicBezTo>
                    <a:pt x="53" y="65"/>
                    <a:pt x="34" y="53"/>
                    <a:pt x="22" y="41"/>
                  </a:cubicBezTo>
                  <a:cubicBezTo>
                    <a:pt x="10" y="29"/>
                    <a:pt x="5" y="17"/>
                    <a:pt x="5" y="8"/>
                  </a:cubicBezTo>
                  <a:cubicBezTo>
                    <a:pt x="5" y="6"/>
                    <a:pt x="5" y="5"/>
                    <a:pt x="5" y="3"/>
                  </a:cubicBezTo>
                  <a:cubicBezTo>
                    <a:pt x="6" y="2"/>
                    <a:pt x="5" y="1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6" name="Freeform 99">
              <a:extLst>
                <a:ext uri="{FF2B5EF4-FFF2-40B4-BE49-F238E27FC236}">
                  <a16:creationId xmlns:a16="http://schemas.microsoft.com/office/drawing/2014/main" id="{113002EE-063A-44F1-ABF1-71C252142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867"/>
              <a:ext cx="240" cy="561"/>
            </a:xfrm>
            <a:custGeom>
              <a:avLst/>
              <a:gdLst>
                <a:gd name="T0" fmla="*/ 4 w 235"/>
                <a:gd name="T1" fmla="*/ 2 h 549"/>
                <a:gd name="T2" fmla="*/ 0 w 235"/>
                <a:gd name="T3" fmla="*/ 79 h 549"/>
                <a:gd name="T4" fmla="*/ 58 w 235"/>
                <a:gd name="T5" fmla="*/ 369 h 549"/>
                <a:gd name="T6" fmla="*/ 163 w 235"/>
                <a:gd name="T7" fmla="*/ 527 h 549"/>
                <a:gd name="T8" fmla="*/ 211 w 235"/>
                <a:gd name="T9" fmla="*/ 569 h 549"/>
                <a:gd name="T10" fmla="*/ 247 w 235"/>
                <a:gd name="T11" fmla="*/ 585 h 549"/>
                <a:gd name="T12" fmla="*/ 249 w 235"/>
                <a:gd name="T13" fmla="*/ 583 h 549"/>
                <a:gd name="T14" fmla="*/ 248 w 235"/>
                <a:gd name="T15" fmla="*/ 580 h 549"/>
                <a:gd name="T16" fmla="*/ 214 w 235"/>
                <a:gd name="T17" fmla="*/ 565 h 549"/>
                <a:gd name="T18" fmla="*/ 62 w 235"/>
                <a:gd name="T19" fmla="*/ 366 h 549"/>
                <a:gd name="T20" fmla="*/ 5 w 235"/>
                <a:gd name="T21" fmla="*/ 79 h 549"/>
                <a:gd name="T22" fmla="*/ 8 w 235"/>
                <a:gd name="T23" fmla="*/ 2 h 549"/>
                <a:gd name="T24" fmla="*/ 7 w 235"/>
                <a:gd name="T25" fmla="*/ 0 h 549"/>
                <a:gd name="T26" fmla="*/ 4 w 235"/>
                <a:gd name="T27" fmla="*/ 2 h 5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5" h="549">
                  <a:moveTo>
                    <a:pt x="4" y="2"/>
                  </a:moveTo>
                  <a:cubicBezTo>
                    <a:pt x="2" y="19"/>
                    <a:pt x="0" y="44"/>
                    <a:pt x="0" y="73"/>
                  </a:cubicBezTo>
                  <a:cubicBezTo>
                    <a:pt x="0" y="147"/>
                    <a:pt x="11" y="251"/>
                    <a:pt x="55" y="345"/>
                  </a:cubicBezTo>
                  <a:cubicBezTo>
                    <a:pt x="85" y="411"/>
                    <a:pt x="122" y="460"/>
                    <a:pt x="154" y="494"/>
                  </a:cubicBezTo>
                  <a:cubicBezTo>
                    <a:pt x="171" y="511"/>
                    <a:pt x="186" y="524"/>
                    <a:pt x="199" y="533"/>
                  </a:cubicBezTo>
                  <a:cubicBezTo>
                    <a:pt x="213" y="542"/>
                    <a:pt x="224" y="547"/>
                    <a:pt x="232" y="548"/>
                  </a:cubicBezTo>
                  <a:cubicBezTo>
                    <a:pt x="233" y="549"/>
                    <a:pt x="234" y="548"/>
                    <a:pt x="234" y="547"/>
                  </a:cubicBezTo>
                  <a:cubicBezTo>
                    <a:pt x="235" y="546"/>
                    <a:pt x="234" y="545"/>
                    <a:pt x="233" y="544"/>
                  </a:cubicBezTo>
                  <a:cubicBezTo>
                    <a:pt x="226" y="543"/>
                    <a:pt x="215" y="538"/>
                    <a:pt x="202" y="529"/>
                  </a:cubicBezTo>
                  <a:cubicBezTo>
                    <a:pt x="163" y="503"/>
                    <a:pt x="104" y="441"/>
                    <a:pt x="59" y="343"/>
                  </a:cubicBezTo>
                  <a:cubicBezTo>
                    <a:pt x="15" y="250"/>
                    <a:pt x="5" y="147"/>
                    <a:pt x="5" y="73"/>
                  </a:cubicBezTo>
                  <a:cubicBezTo>
                    <a:pt x="5" y="44"/>
                    <a:pt x="6" y="19"/>
                    <a:pt x="8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7" name="Freeform 100">
              <a:extLst>
                <a:ext uri="{FF2B5EF4-FFF2-40B4-BE49-F238E27FC236}">
                  <a16:creationId xmlns:a16="http://schemas.microsoft.com/office/drawing/2014/main" id="{5F067D15-4D8F-41A5-A96D-641D70421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1087"/>
              <a:ext cx="841" cy="1461"/>
            </a:xfrm>
            <a:custGeom>
              <a:avLst/>
              <a:gdLst>
                <a:gd name="T0" fmla="*/ 146 w 823"/>
                <a:gd name="T1" fmla="*/ 19 h 1432"/>
                <a:gd name="T2" fmla="*/ 55 w 823"/>
                <a:gd name="T3" fmla="*/ 257 h 1432"/>
                <a:gd name="T4" fmla="*/ 63 w 823"/>
                <a:gd name="T5" fmla="*/ 379 h 1432"/>
                <a:gd name="T6" fmla="*/ 46 w 823"/>
                <a:gd name="T7" fmla="*/ 405 h 1432"/>
                <a:gd name="T8" fmla="*/ 5 w 823"/>
                <a:gd name="T9" fmla="*/ 693 h 1432"/>
                <a:gd name="T10" fmla="*/ 79 w 823"/>
                <a:gd name="T11" fmla="*/ 886 h 1432"/>
                <a:gd name="T12" fmla="*/ 79 w 823"/>
                <a:gd name="T13" fmla="*/ 885 h 1432"/>
                <a:gd name="T14" fmla="*/ 233 w 823"/>
                <a:gd name="T15" fmla="*/ 1104 h 1432"/>
                <a:gd name="T16" fmla="*/ 223 w 823"/>
                <a:gd name="T17" fmla="*/ 1200 h 1432"/>
                <a:gd name="T18" fmla="*/ 230 w 823"/>
                <a:gd name="T19" fmla="*/ 1322 h 1432"/>
                <a:gd name="T20" fmla="*/ 354 w 823"/>
                <a:gd name="T21" fmla="*/ 1367 h 1432"/>
                <a:gd name="T22" fmla="*/ 352 w 823"/>
                <a:gd name="T23" fmla="*/ 1366 h 1432"/>
                <a:gd name="T24" fmla="*/ 388 w 823"/>
                <a:gd name="T25" fmla="*/ 1392 h 1432"/>
                <a:gd name="T26" fmla="*/ 670 w 823"/>
                <a:gd name="T27" fmla="*/ 1482 h 1432"/>
                <a:gd name="T28" fmla="*/ 856 w 823"/>
                <a:gd name="T29" fmla="*/ 1521 h 1432"/>
                <a:gd name="T30" fmla="*/ 873 w 823"/>
                <a:gd name="T31" fmla="*/ 1518 h 1432"/>
                <a:gd name="T32" fmla="*/ 878 w 823"/>
                <a:gd name="T33" fmla="*/ 1498 h 1432"/>
                <a:gd name="T34" fmla="*/ 823 w 823"/>
                <a:gd name="T35" fmla="*/ 1211 h 1432"/>
                <a:gd name="T36" fmla="*/ 798 w 823"/>
                <a:gd name="T37" fmla="*/ 1056 h 1432"/>
                <a:gd name="T38" fmla="*/ 798 w 823"/>
                <a:gd name="T39" fmla="*/ 1053 h 1432"/>
                <a:gd name="T40" fmla="*/ 778 w 823"/>
                <a:gd name="T41" fmla="*/ 907 h 1432"/>
                <a:gd name="T42" fmla="*/ 770 w 823"/>
                <a:gd name="T43" fmla="*/ 894 h 1432"/>
                <a:gd name="T44" fmla="*/ 767 w 823"/>
                <a:gd name="T45" fmla="*/ 895 h 1432"/>
                <a:gd name="T46" fmla="*/ 772 w 823"/>
                <a:gd name="T47" fmla="*/ 886 h 1432"/>
                <a:gd name="T48" fmla="*/ 773 w 823"/>
                <a:gd name="T49" fmla="*/ 874 h 1432"/>
                <a:gd name="T50" fmla="*/ 773 w 823"/>
                <a:gd name="T51" fmla="*/ 874 h 1432"/>
                <a:gd name="T52" fmla="*/ 772 w 823"/>
                <a:gd name="T53" fmla="*/ 874 h 1432"/>
                <a:gd name="T54" fmla="*/ 773 w 823"/>
                <a:gd name="T55" fmla="*/ 874 h 1432"/>
                <a:gd name="T56" fmla="*/ 461 w 823"/>
                <a:gd name="T57" fmla="*/ 133 h 1432"/>
                <a:gd name="T58" fmla="*/ 227 w 823"/>
                <a:gd name="T59" fmla="*/ 0 h 1432"/>
                <a:gd name="T60" fmla="*/ 146 w 823"/>
                <a:gd name="T61" fmla="*/ 19 h 1432"/>
                <a:gd name="T62" fmla="*/ 149 w 823"/>
                <a:gd name="T63" fmla="*/ 22 h 1432"/>
                <a:gd name="T64" fmla="*/ 344 w 823"/>
                <a:gd name="T65" fmla="*/ 42 h 1432"/>
                <a:gd name="T66" fmla="*/ 768 w 823"/>
                <a:gd name="T67" fmla="*/ 874 h 1432"/>
                <a:gd name="T68" fmla="*/ 768 w 823"/>
                <a:gd name="T69" fmla="*/ 874 h 1432"/>
                <a:gd name="T70" fmla="*/ 767 w 823"/>
                <a:gd name="T71" fmla="*/ 885 h 1432"/>
                <a:gd name="T72" fmla="*/ 766 w 823"/>
                <a:gd name="T73" fmla="*/ 897 h 1432"/>
                <a:gd name="T74" fmla="*/ 767 w 823"/>
                <a:gd name="T75" fmla="*/ 897 h 1432"/>
                <a:gd name="T76" fmla="*/ 767 w 823"/>
                <a:gd name="T77" fmla="*/ 898 h 1432"/>
                <a:gd name="T78" fmla="*/ 767 w 823"/>
                <a:gd name="T79" fmla="*/ 897 h 1432"/>
                <a:gd name="T80" fmla="*/ 768 w 823"/>
                <a:gd name="T81" fmla="*/ 898 h 1432"/>
                <a:gd name="T82" fmla="*/ 786 w 823"/>
                <a:gd name="T83" fmla="*/ 959 h 1432"/>
                <a:gd name="T84" fmla="*/ 794 w 823"/>
                <a:gd name="T85" fmla="*/ 1056 h 1432"/>
                <a:gd name="T86" fmla="*/ 794 w 823"/>
                <a:gd name="T87" fmla="*/ 1056 h 1432"/>
                <a:gd name="T88" fmla="*/ 848 w 823"/>
                <a:gd name="T89" fmla="*/ 1347 h 1432"/>
                <a:gd name="T90" fmla="*/ 873 w 823"/>
                <a:gd name="T91" fmla="*/ 1498 h 1432"/>
                <a:gd name="T92" fmla="*/ 870 w 823"/>
                <a:gd name="T93" fmla="*/ 1514 h 1432"/>
                <a:gd name="T94" fmla="*/ 856 w 823"/>
                <a:gd name="T95" fmla="*/ 1517 h 1432"/>
                <a:gd name="T96" fmla="*/ 468 w 823"/>
                <a:gd name="T97" fmla="*/ 1416 h 1432"/>
                <a:gd name="T98" fmla="*/ 363 w 823"/>
                <a:gd name="T99" fmla="*/ 1374 h 1432"/>
                <a:gd name="T100" fmla="*/ 353 w 823"/>
                <a:gd name="T101" fmla="*/ 1363 h 1432"/>
                <a:gd name="T102" fmla="*/ 234 w 823"/>
                <a:gd name="T103" fmla="*/ 1320 h 1432"/>
                <a:gd name="T104" fmla="*/ 227 w 823"/>
                <a:gd name="T105" fmla="*/ 1201 h 1432"/>
                <a:gd name="T106" fmla="*/ 237 w 823"/>
                <a:gd name="T107" fmla="*/ 1104 h 1432"/>
                <a:gd name="T108" fmla="*/ 82 w 823"/>
                <a:gd name="T109" fmla="*/ 883 h 1432"/>
                <a:gd name="T110" fmla="*/ 81 w 823"/>
                <a:gd name="T111" fmla="*/ 881 h 1432"/>
                <a:gd name="T112" fmla="*/ 4 w 823"/>
                <a:gd name="T113" fmla="*/ 618 h 1432"/>
                <a:gd name="T114" fmla="*/ 50 w 823"/>
                <a:gd name="T115" fmla="*/ 407 h 1432"/>
                <a:gd name="T116" fmla="*/ 65 w 823"/>
                <a:gd name="T117" fmla="*/ 379 h 1432"/>
                <a:gd name="T118" fmla="*/ 88 w 823"/>
                <a:gd name="T119" fmla="*/ 89 h 1432"/>
                <a:gd name="T120" fmla="*/ 148 w 823"/>
                <a:gd name="T121" fmla="*/ 21 h 1432"/>
                <a:gd name="T122" fmla="*/ 148 w 823"/>
                <a:gd name="T123" fmla="*/ 21 h 14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23" h="1432">
                  <a:moveTo>
                    <a:pt x="139" y="21"/>
                  </a:moveTo>
                  <a:cubicBezTo>
                    <a:pt x="137" y="19"/>
                    <a:pt x="137" y="19"/>
                    <a:pt x="137" y="19"/>
                  </a:cubicBezTo>
                  <a:cubicBezTo>
                    <a:pt x="116" y="31"/>
                    <a:pt x="95" y="48"/>
                    <a:pt x="79" y="81"/>
                  </a:cubicBezTo>
                  <a:cubicBezTo>
                    <a:pt x="63" y="114"/>
                    <a:pt x="52" y="163"/>
                    <a:pt x="52" y="242"/>
                  </a:cubicBezTo>
                  <a:cubicBezTo>
                    <a:pt x="52" y="275"/>
                    <a:pt x="54" y="313"/>
                    <a:pt x="58" y="357"/>
                  </a:cubicBezTo>
                  <a:cubicBezTo>
                    <a:pt x="60" y="357"/>
                    <a:pt x="60" y="357"/>
                    <a:pt x="60" y="357"/>
                  </a:cubicBezTo>
                  <a:cubicBezTo>
                    <a:pt x="59" y="355"/>
                    <a:pt x="59" y="355"/>
                    <a:pt x="59" y="355"/>
                  </a:cubicBezTo>
                  <a:cubicBezTo>
                    <a:pt x="55" y="360"/>
                    <a:pt x="49" y="369"/>
                    <a:pt x="43" y="381"/>
                  </a:cubicBezTo>
                  <a:cubicBezTo>
                    <a:pt x="24" y="419"/>
                    <a:pt x="0" y="493"/>
                    <a:pt x="0" y="582"/>
                  </a:cubicBezTo>
                  <a:cubicBezTo>
                    <a:pt x="0" y="605"/>
                    <a:pt x="1" y="628"/>
                    <a:pt x="5" y="653"/>
                  </a:cubicBezTo>
                  <a:cubicBezTo>
                    <a:pt x="17" y="729"/>
                    <a:pt x="34" y="774"/>
                    <a:pt x="48" y="800"/>
                  </a:cubicBezTo>
                  <a:cubicBezTo>
                    <a:pt x="62" y="826"/>
                    <a:pt x="73" y="834"/>
                    <a:pt x="73" y="834"/>
                  </a:cubicBezTo>
                  <a:cubicBezTo>
                    <a:pt x="74" y="832"/>
                    <a:pt x="74" y="832"/>
                    <a:pt x="74" y="832"/>
                  </a:cubicBezTo>
                  <a:cubicBezTo>
                    <a:pt x="73" y="833"/>
                    <a:pt x="73" y="833"/>
                    <a:pt x="73" y="833"/>
                  </a:cubicBezTo>
                  <a:cubicBezTo>
                    <a:pt x="98" y="860"/>
                    <a:pt x="133" y="889"/>
                    <a:pt x="163" y="922"/>
                  </a:cubicBezTo>
                  <a:cubicBezTo>
                    <a:pt x="192" y="956"/>
                    <a:pt x="216" y="994"/>
                    <a:pt x="218" y="1040"/>
                  </a:cubicBezTo>
                  <a:cubicBezTo>
                    <a:pt x="218" y="1045"/>
                    <a:pt x="218" y="1049"/>
                    <a:pt x="218" y="1053"/>
                  </a:cubicBezTo>
                  <a:cubicBezTo>
                    <a:pt x="218" y="1082"/>
                    <a:pt x="213" y="1107"/>
                    <a:pt x="208" y="1130"/>
                  </a:cubicBezTo>
                  <a:cubicBezTo>
                    <a:pt x="203" y="1153"/>
                    <a:pt x="197" y="1174"/>
                    <a:pt x="197" y="1193"/>
                  </a:cubicBezTo>
                  <a:cubicBezTo>
                    <a:pt x="197" y="1211"/>
                    <a:pt x="202" y="1228"/>
                    <a:pt x="215" y="1245"/>
                  </a:cubicBezTo>
                  <a:cubicBezTo>
                    <a:pt x="244" y="1282"/>
                    <a:pt x="276" y="1290"/>
                    <a:pt x="301" y="1290"/>
                  </a:cubicBezTo>
                  <a:cubicBezTo>
                    <a:pt x="314" y="1290"/>
                    <a:pt x="324" y="1288"/>
                    <a:pt x="332" y="1287"/>
                  </a:cubicBezTo>
                  <a:cubicBezTo>
                    <a:pt x="331" y="1285"/>
                    <a:pt x="331" y="1285"/>
                    <a:pt x="331" y="1285"/>
                  </a:cubicBezTo>
                  <a:cubicBezTo>
                    <a:pt x="330" y="1286"/>
                    <a:pt x="330" y="1286"/>
                    <a:pt x="330" y="1286"/>
                  </a:cubicBezTo>
                  <a:cubicBezTo>
                    <a:pt x="332" y="1290"/>
                    <a:pt x="334" y="1294"/>
                    <a:pt x="338" y="1297"/>
                  </a:cubicBezTo>
                  <a:cubicBezTo>
                    <a:pt x="343" y="1301"/>
                    <a:pt x="350" y="1305"/>
                    <a:pt x="364" y="1310"/>
                  </a:cubicBezTo>
                  <a:cubicBezTo>
                    <a:pt x="379" y="1316"/>
                    <a:pt x="401" y="1324"/>
                    <a:pt x="437" y="1337"/>
                  </a:cubicBezTo>
                  <a:cubicBezTo>
                    <a:pt x="480" y="1353"/>
                    <a:pt x="555" y="1376"/>
                    <a:pt x="628" y="1396"/>
                  </a:cubicBezTo>
                  <a:cubicBezTo>
                    <a:pt x="665" y="1406"/>
                    <a:pt x="701" y="1415"/>
                    <a:pt x="731" y="1422"/>
                  </a:cubicBezTo>
                  <a:cubicBezTo>
                    <a:pt x="761" y="1428"/>
                    <a:pt x="787" y="1432"/>
                    <a:pt x="802" y="1432"/>
                  </a:cubicBezTo>
                  <a:cubicBezTo>
                    <a:pt x="806" y="1432"/>
                    <a:pt x="809" y="1432"/>
                    <a:pt x="811" y="1431"/>
                  </a:cubicBezTo>
                  <a:cubicBezTo>
                    <a:pt x="814" y="1431"/>
                    <a:pt x="816" y="1430"/>
                    <a:pt x="818" y="1429"/>
                  </a:cubicBezTo>
                  <a:cubicBezTo>
                    <a:pt x="820" y="1428"/>
                    <a:pt x="821" y="1425"/>
                    <a:pt x="822" y="1422"/>
                  </a:cubicBezTo>
                  <a:cubicBezTo>
                    <a:pt x="822" y="1419"/>
                    <a:pt x="823" y="1415"/>
                    <a:pt x="823" y="1410"/>
                  </a:cubicBezTo>
                  <a:cubicBezTo>
                    <a:pt x="823" y="1392"/>
                    <a:pt x="818" y="1362"/>
                    <a:pt x="811" y="1325"/>
                  </a:cubicBezTo>
                  <a:cubicBezTo>
                    <a:pt x="800" y="1271"/>
                    <a:pt x="785" y="1202"/>
                    <a:pt x="771" y="1140"/>
                  </a:cubicBezTo>
                  <a:cubicBezTo>
                    <a:pt x="758" y="1078"/>
                    <a:pt x="748" y="1023"/>
                    <a:pt x="748" y="994"/>
                  </a:cubicBezTo>
                  <a:cubicBezTo>
                    <a:pt x="748" y="994"/>
                    <a:pt x="748" y="994"/>
                    <a:pt x="748" y="994"/>
                  </a:cubicBezTo>
                  <a:cubicBezTo>
                    <a:pt x="748" y="994"/>
                    <a:pt x="748" y="994"/>
                    <a:pt x="748" y="994"/>
                  </a:cubicBezTo>
                  <a:cubicBezTo>
                    <a:pt x="748" y="993"/>
                    <a:pt x="748" y="993"/>
                    <a:pt x="748" y="992"/>
                  </a:cubicBezTo>
                  <a:cubicBezTo>
                    <a:pt x="748" y="949"/>
                    <a:pt x="743" y="911"/>
                    <a:pt x="738" y="885"/>
                  </a:cubicBezTo>
                  <a:cubicBezTo>
                    <a:pt x="735" y="872"/>
                    <a:pt x="732" y="861"/>
                    <a:pt x="729" y="854"/>
                  </a:cubicBezTo>
                  <a:cubicBezTo>
                    <a:pt x="727" y="850"/>
                    <a:pt x="726" y="847"/>
                    <a:pt x="724" y="845"/>
                  </a:cubicBezTo>
                  <a:cubicBezTo>
                    <a:pt x="724" y="844"/>
                    <a:pt x="723" y="843"/>
                    <a:pt x="722" y="842"/>
                  </a:cubicBezTo>
                  <a:cubicBezTo>
                    <a:pt x="721" y="842"/>
                    <a:pt x="720" y="841"/>
                    <a:pt x="719" y="841"/>
                  </a:cubicBezTo>
                  <a:cubicBezTo>
                    <a:pt x="719" y="843"/>
                    <a:pt x="719" y="843"/>
                    <a:pt x="719" y="843"/>
                  </a:cubicBezTo>
                  <a:cubicBezTo>
                    <a:pt x="721" y="843"/>
                    <a:pt x="721" y="843"/>
                    <a:pt x="721" y="843"/>
                  </a:cubicBezTo>
                  <a:cubicBezTo>
                    <a:pt x="721" y="841"/>
                    <a:pt x="722" y="838"/>
                    <a:pt x="723" y="834"/>
                  </a:cubicBezTo>
                  <a:cubicBezTo>
                    <a:pt x="723" y="830"/>
                    <a:pt x="724" y="826"/>
                    <a:pt x="724" y="823"/>
                  </a:cubicBezTo>
                  <a:cubicBezTo>
                    <a:pt x="724" y="823"/>
                    <a:pt x="724" y="823"/>
                    <a:pt x="724" y="823"/>
                  </a:cubicBezTo>
                  <a:cubicBezTo>
                    <a:pt x="723" y="823"/>
                    <a:pt x="723" y="823"/>
                    <a:pt x="723" y="823"/>
                  </a:cubicBezTo>
                  <a:cubicBezTo>
                    <a:pt x="724" y="823"/>
                    <a:pt x="724" y="823"/>
                    <a:pt x="724" y="823"/>
                  </a:cubicBezTo>
                  <a:cubicBezTo>
                    <a:pt x="724" y="823"/>
                    <a:pt x="724" y="823"/>
                    <a:pt x="724" y="823"/>
                  </a:cubicBezTo>
                  <a:cubicBezTo>
                    <a:pt x="723" y="823"/>
                    <a:pt x="723" y="823"/>
                    <a:pt x="723" y="823"/>
                  </a:cubicBezTo>
                  <a:cubicBezTo>
                    <a:pt x="724" y="823"/>
                    <a:pt x="724" y="823"/>
                    <a:pt x="724" y="823"/>
                  </a:cubicBezTo>
                  <a:cubicBezTo>
                    <a:pt x="724" y="823"/>
                    <a:pt x="724" y="823"/>
                    <a:pt x="724" y="823"/>
                  </a:cubicBezTo>
                  <a:cubicBezTo>
                    <a:pt x="724" y="732"/>
                    <a:pt x="699" y="530"/>
                    <a:pt x="604" y="361"/>
                  </a:cubicBezTo>
                  <a:cubicBezTo>
                    <a:pt x="560" y="285"/>
                    <a:pt x="500" y="195"/>
                    <a:pt x="432" y="124"/>
                  </a:cubicBezTo>
                  <a:cubicBezTo>
                    <a:pt x="398" y="88"/>
                    <a:pt x="362" y="57"/>
                    <a:pt x="325" y="35"/>
                  </a:cubicBezTo>
                  <a:cubicBezTo>
                    <a:pt x="288" y="13"/>
                    <a:pt x="250" y="0"/>
                    <a:pt x="212" y="0"/>
                  </a:cubicBezTo>
                  <a:cubicBezTo>
                    <a:pt x="187" y="0"/>
                    <a:pt x="162" y="6"/>
                    <a:pt x="138" y="19"/>
                  </a:cubicBezTo>
                  <a:cubicBezTo>
                    <a:pt x="137" y="19"/>
                    <a:pt x="137" y="19"/>
                    <a:pt x="137" y="19"/>
                  </a:cubicBezTo>
                  <a:cubicBezTo>
                    <a:pt x="139" y="21"/>
                    <a:pt x="139" y="21"/>
                    <a:pt x="139" y="21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63" y="10"/>
                    <a:pt x="188" y="4"/>
                    <a:pt x="212" y="4"/>
                  </a:cubicBezTo>
                  <a:cubicBezTo>
                    <a:pt x="249" y="4"/>
                    <a:pt x="286" y="17"/>
                    <a:pt x="323" y="39"/>
                  </a:cubicBezTo>
                  <a:cubicBezTo>
                    <a:pt x="433" y="104"/>
                    <a:pt x="535" y="249"/>
                    <a:pt x="600" y="363"/>
                  </a:cubicBezTo>
                  <a:cubicBezTo>
                    <a:pt x="695" y="531"/>
                    <a:pt x="720" y="733"/>
                    <a:pt x="720" y="823"/>
                  </a:cubicBezTo>
                  <a:cubicBezTo>
                    <a:pt x="722" y="823"/>
                    <a:pt x="722" y="823"/>
                    <a:pt x="722" y="823"/>
                  </a:cubicBezTo>
                  <a:cubicBezTo>
                    <a:pt x="720" y="823"/>
                    <a:pt x="720" y="823"/>
                    <a:pt x="720" y="823"/>
                  </a:cubicBezTo>
                  <a:cubicBezTo>
                    <a:pt x="720" y="823"/>
                    <a:pt x="720" y="823"/>
                    <a:pt x="720" y="823"/>
                  </a:cubicBezTo>
                  <a:cubicBezTo>
                    <a:pt x="720" y="825"/>
                    <a:pt x="719" y="829"/>
                    <a:pt x="719" y="833"/>
                  </a:cubicBezTo>
                  <a:cubicBezTo>
                    <a:pt x="718" y="837"/>
                    <a:pt x="717" y="841"/>
                    <a:pt x="717" y="843"/>
                  </a:cubicBezTo>
                  <a:cubicBezTo>
                    <a:pt x="717" y="844"/>
                    <a:pt x="717" y="844"/>
                    <a:pt x="718" y="845"/>
                  </a:cubicBezTo>
                  <a:cubicBezTo>
                    <a:pt x="718" y="845"/>
                    <a:pt x="719" y="846"/>
                    <a:pt x="719" y="846"/>
                  </a:cubicBezTo>
                  <a:cubicBezTo>
                    <a:pt x="719" y="845"/>
                    <a:pt x="719" y="845"/>
                    <a:pt x="719" y="845"/>
                  </a:cubicBezTo>
                  <a:cubicBezTo>
                    <a:pt x="719" y="845"/>
                    <a:pt x="719" y="845"/>
                    <a:pt x="719" y="845"/>
                  </a:cubicBezTo>
                  <a:cubicBezTo>
                    <a:pt x="719" y="846"/>
                    <a:pt x="719" y="846"/>
                    <a:pt x="719" y="846"/>
                  </a:cubicBezTo>
                  <a:cubicBezTo>
                    <a:pt x="719" y="845"/>
                    <a:pt x="719" y="845"/>
                    <a:pt x="719" y="845"/>
                  </a:cubicBezTo>
                  <a:cubicBezTo>
                    <a:pt x="719" y="845"/>
                    <a:pt x="719" y="845"/>
                    <a:pt x="719" y="845"/>
                  </a:cubicBezTo>
                  <a:cubicBezTo>
                    <a:pt x="719" y="846"/>
                    <a:pt x="719" y="846"/>
                    <a:pt x="719" y="846"/>
                  </a:cubicBezTo>
                  <a:cubicBezTo>
                    <a:pt x="719" y="846"/>
                    <a:pt x="720" y="846"/>
                    <a:pt x="720" y="846"/>
                  </a:cubicBezTo>
                  <a:cubicBezTo>
                    <a:pt x="721" y="847"/>
                    <a:pt x="722" y="849"/>
                    <a:pt x="723" y="852"/>
                  </a:cubicBezTo>
                  <a:cubicBezTo>
                    <a:pt x="728" y="861"/>
                    <a:pt x="733" y="879"/>
                    <a:pt x="737" y="903"/>
                  </a:cubicBezTo>
                  <a:cubicBezTo>
                    <a:pt x="741" y="927"/>
                    <a:pt x="744" y="958"/>
                    <a:pt x="744" y="992"/>
                  </a:cubicBezTo>
                  <a:cubicBezTo>
                    <a:pt x="744" y="993"/>
                    <a:pt x="744" y="993"/>
                    <a:pt x="744" y="994"/>
                  </a:cubicBezTo>
                  <a:cubicBezTo>
                    <a:pt x="744" y="994"/>
                    <a:pt x="744" y="994"/>
                    <a:pt x="744" y="994"/>
                  </a:cubicBezTo>
                  <a:cubicBezTo>
                    <a:pt x="744" y="994"/>
                    <a:pt x="744" y="994"/>
                    <a:pt x="744" y="994"/>
                  </a:cubicBezTo>
                  <a:cubicBezTo>
                    <a:pt x="744" y="1014"/>
                    <a:pt x="748" y="1045"/>
                    <a:pt x="755" y="1082"/>
                  </a:cubicBezTo>
                  <a:cubicBezTo>
                    <a:pt x="766" y="1138"/>
                    <a:pt x="782" y="1206"/>
                    <a:pt x="795" y="1268"/>
                  </a:cubicBezTo>
                  <a:cubicBezTo>
                    <a:pt x="801" y="1299"/>
                    <a:pt x="807" y="1328"/>
                    <a:pt x="812" y="1352"/>
                  </a:cubicBezTo>
                  <a:cubicBezTo>
                    <a:pt x="816" y="1377"/>
                    <a:pt x="818" y="1397"/>
                    <a:pt x="818" y="1410"/>
                  </a:cubicBezTo>
                  <a:cubicBezTo>
                    <a:pt x="818" y="1415"/>
                    <a:pt x="818" y="1418"/>
                    <a:pt x="818" y="1421"/>
                  </a:cubicBezTo>
                  <a:cubicBezTo>
                    <a:pt x="817" y="1424"/>
                    <a:pt x="816" y="1425"/>
                    <a:pt x="815" y="1426"/>
                  </a:cubicBezTo>
                  <a:cubicBezTo>
                    <a:pt x="815" y="1426"/>
                    <a:pt x="813" y="1427"/>
                    <a:pt x="811" y="1427"/>
                  </a:cubicBezTo>
                  <a:cubicBezTo>
                    <a:pt x="808" y="1428"/>
                    <a:pt x="806" y="1428"/>
                    <a:pt x="802" y="1428"/>
                  </a:cubicBezTo>
                  <a:cubicBezTo>
                    <a:pt x="787" y="1428"/>
                    <a:pt x="762" y="1424"/>
                    <a:pt x="732" y="1418"/>
                  </a:cubicBezTo>
                  <a:cubicBezTo>
                    <a:pt x="641" y="1398"/>
                    <a:pt x="502" y="1357"/>
                    <a:pt x="438" y="1333"/>
                  </a:cubicBezTo>
                  <a:cubicBezTo>
                    <a:pt x="391" y="1315"/>
                    <a:pt x="367" y="1307"/>
                    <a:pt x="354" y="1301"/>
                  </a:cubicBezTo>
                  <a:cubicBezTo>
                    <a:pt x="347" y="1298"/>
                    <a:pt x="343" y="1296"/>
                    <a:pt x="340" y="1294"/>
                  </a:cubicBezTo>
                  <a:cubicBezTo>
                    <a:pt x="338" y="1291"/>
                    <a:pt x="336" y="1288"/>
                    <a:pt x="333" y="1284"/>
                  </a:cubicBezTo>
                  <a:cubicBezTo>
                    <a:pt x="333" y="1283"/>
                    <a:pt x="332" y="1283"/>
                    <a:pt x="331" y="1283"/>
                  </a:cubicBezTo>
                  <a:cubicBezTo>
                    <a:pt x="324" y="1284"/>
                    <a:pt x="313" y="1286"/>
                    <a:pt x="301" y="1286"/>
                  </a:cubicBezTo>
                  <a:cubicBezTo>
                    <a:pt x="277" y="1286"/>
                    <a:pt x="247" y="1279"/>
                    <a:pt x="219" y="1243"/>
                  </a:cubicBezTo>
                  <a:cubicBezTo>
                    <a:pt x="206" y="1226"/>
                    <a:pt x="202" y="1210"/>
                    <a:pt x="202" y="1193"/>
                  </a:cubicBezTo>
                  <a:cubicBezTo>
                    <a:pt x="202" y="1174"/>
                    <a:pt x="207" y="1154"/>
                    <a:pt x="212" y="1131"/>
                  </a:cubicBezTo>
                  <a:cubicBezTo>
                    <a:pt x="217" y="1108"/>
                    <a:pt x="223" y="1083"/>
                    <a:pt x="223" y="1053"/>
                  </a:cubicBezTo>
                  <a:cubicBezTo>
                    <a:pt x="223" y="1049"/>
                    <a:pt x="223" y="1044"/>
                    <a:pt x="222" y="1040"/>
                  </a:cubicBezTo>
                  <a:cubicBezTo>
                    <a:pt x="220" y="993"/>
                    <a:pt x="196" y="953"/>
                    <a:pt x="166" y="920"/>
                  </a:cubicBezTo>
                  <a:cubicBezTo>
                    <a:pt x="136" y="886"/>
                    <a:pt x="101" y="857"/>
                    <a:pt x="76" y="831"/>
                  </a:cubicBezTo>
                  <a:cubicBezTo>
                    <a:pt x="75" y="830"/>
                    <a:pt x="75" y="830"/>
                    <a:pt x="75" y="830"/>
                  </a:cubicBezTo>
                  <a:cubicBezTo>
                    <a:pt x="75" y="830"/>
                    <a:pt x="75" y="830"/>
                    <a:pt x="75" y="830"/>
                  </a:cubicBezTo>
                  <a:cubicBezTo>
                    <a:pt x="75" y="830"/>
                    <a:pt x="32" y="802"/>
                    <a:pt x="9" y="652"/>
                  </a:cubicBezTo>
                  <a:cubicBezTo>
                    <a:pt x="6" y="628"/>
                    <a:pt x="4" y="604"/>
                    <a:pt x="4" y="582"/>
                  </a:cubicBezTo>
                  <a:cubicBezTo>
                    <a:pt x="4" y="523"/>
                    <a:pt x="15" y="471"/>
                    <a:pt x="28" y="432"/>
                  </a:cubicBezTo>
                  <a:cubicBezTo>
                    <a:pt x="34" y="412"/>
                    <a:pt x="41" y="396"/>
                    <a:pt x="47" y="383"/>
                  </a:cubicBezTo>
                  <a:cubicBezTo>
                    <a:pt x="53" y="371"/>
                    <a:pt x="58" y="362"/>
                    <a:pt x="62" y="358"/>
                  </a:cubicBezTo>
                  <a:cubicBezTo>
                    <a:pt x="62" y="358"/>
                    <a:pt x="62" y="357"/>
                    <a:pt x="62" y="357"/>
                  </a:cubicBezTo>
                  <a:cubicBezTo>
                    <a:pt x="58" y="312"/>
                    <a:pt x="56" y="274"/>
                    <a:pt x="56" y="242"/>
                  </a:cubicBezTo>
                  <a:cubicBezTo>
                    <a:pt x="56" y="164"/>
                    <a:pt x="67" y="115"/>
                    <a:pt x="82" y="83"/>
                  </a:cubicBezTo>
                  <a:cubicBezTo>
                    <a:pt x="98" y="50"/>
                    <a:pt x="119" y="34"/>
                    <a:pt x="140" y="22"/>
                  </a:cubicBezTo>
                  <a:cubicBezTo>
                    <a:pt x="139" y="21"/>
                    <a:pt x="139" y="21"/>
                    <a:pt x="139" y="21"/>
                  </a:cubicBezTo>
                  <a:cubicBezTo>
                    <a:pt x="140" y="22"/>
                    <a:pt x="140" y="22"/>
                    <a:pt x="140" y="22"/>
                  </a:cubicBezTo>
                  <a:lnTo>
                    <a:pt x="139" y="21"/>
                  </a:lnTo>
                  <a:close/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8" name="Freeform 101">
              <a:extLst>
                <a:ext uri="{FF2B5EF4-FFF2-40B4-BE49-F238E27FC236}">
                  <a16:creationId xmlns:a16="http://schemas.microsoft.com/office/drawing/2014/main" id="{A32EC9BD-AAB1-4A6F-92C4-3942F4C44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1324"/>
              <a:ext cx="56" cy="129"/>
            </a:xfrm>
            <a:custGeom>
              <a:avLst/>
              <a:gdLst>
                <a:gd name="T0" fmla="*/ 53 w 55"/>
                <a:gd name="T1" fmla="*/ 2 h 126"/>
                <a:gd name="T2" fmla="*/ 0 w 55"/>
                <a:gd name="T3" fmla="*/ 132 h 126"/>
                <a:gd name="T4" fmla="*/ 1 w 55"/>
                <a:gd name="T5" fmla="*/ 135 h 126"/>
                <a:gd name="T6" fmla="*/ 4 w 55"/>
                <a:gd name="T7" fmla="*/ 134 h 126"/>
                <a:gd name="T8" fmla="*/ 57 w 55"/>
                <a:gd name="T9" fmla="*/ 3 h 126"/>
                <a:gd name="T10" fmla="*/ 56 w 55"/>
                <a:gd name="T11" fmla="*/ 1 h 126"/>
                <a:gd name="T12" fmla="*/ 53 w 55"/>
                <a:gd name="T13" fmla="*/ 2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126">
                  <a:moveTo>
                    <a:pt x="50" y="2"/>
                  </a:moveTo>
                  <a:cubicBezTo>
                    <a:pt x="37" y="49"/>
                    <a:pt x="16" y="96"/>
                    <a:pt x="0" y="123"/>
                  </a:cubicBezTo>
                  <a:cubicBezTo>
                    <a:pt x="0" y="124"/>
                    <a:pt x="0" y="125"/>
                    <a:pt x="1" y="126"/>
                  </a:cubicBezTo>
                  <a:cubicBezTo>
                    <a:pt x="2" y="126"/>
                    <a:pt x="3" y="126"/>
                    <a:pt x="4" y="125"/>
                  </a:cubicBezTo>
                  <a:cubicBezTo>
                    <a:pt x="19" y="97"/>
                    <a:pt x="41" y="50"/>
                    <a:pt x="54" y="3"/>
                  </a:cubicBezTo>
                  <a:cubicBezTo>
                    <a:pt x="55" y="2"/>
                    <a:pt x="54" y="1"/>
                    <a:pt x="53" y="1"/>
                  </a:cubicBezTo>
                  <a:cubicBezTo>
                    <a:pt x="52" y="0"/>
                    <a:pt x="51" y="1"/>
                    <a:pt x="50" y="2"/>
                  </a:cubicBezTo>
                  <a:close/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9" name="Freeform 102">
              <a:extLst>
                <a:ext uri="{FF2B5EF4-FFF2-40B4-BE49-F238E27FC236}">
                  <a16:creationId xmlns:a16="http://schemas.microsoft.com/office/drawing/2014/main" id="{FA14BC82-D5AE-4EED-A847-4587CF4E9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1945"/>
              <a:ext cx="401" cy="455"/>
            </a:xfrm>
            <a:custGeom>
              <a:avLst/>
              <a:gdLst>
                <a:gd name="T0" fmla="*/ 2 w 392"/>
                <a:gd name="T1" fmla="*/ 473 h 446"/>
                <a:gd name="T2" fmla="*/ 12 w 392"/>
                <a:gd name="T3" fmla="*/ 473 h 446"/>
                <a:gd name="T4" fmla="*/ 230 w 392"/>
                <a:gd name="T5" fmla="*/ 383 h 446"/>
                <a:gd name="T6" fmla="*/ 419 w 392"/>
                <a:gd name="T7" fmla="*/ 3 h 446"/>
                <a:gd name="T8" fmla="*/ 418 w 392"/>
                <a:gd name="T9" fmla="*/ 0 h 446"/>
                <a:gd name="T10" fmla="*/ 415 w 392"/>
                <a:gd name="T11" fmla="*/ 2 h 446"/>
                <a:gd name="T12" fmla="*/ 227 w 392"/>
                <a:gd name="T13" fmla="*/ 380 h 446"/>
                <a:gd name="T14" fmla="*/ 12 w 392"/>
                <a:gd name="T15" fmla="*/ 469 h 446"/>
                <a:gd name="T16" fmla="*/ 2 w 392"/>
                <a:gd name="T17" fmla="*/ 469 h 446"/>
                <a:gd name="T18" fmla="*/ 0 w 392"/>
                <a:gd name="T19" fmla="*/ 471 h 446"/>
                <a:gd name="T20" fmla="*/ 2 w 392"/>
                <a:gd name="T21" fmla="*/ 473 h 4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2" h="446">
                  <a:moveTo>
                    <a:pt x="2" y="446"/>
                  </a:moveTo>
                  <a:cubicBezTo>
                    <a:pt x="5" y="446"/>
                    <a:pt x="9" y="446"/>
                    <a:pt x="12" y="446"/>
                  </a:cubicBezTo>
                  <a:cubicBezTo>
                    <a:pt x="58" y="446"/>
                    <a:pt x="138" y="427"/>
                    <a:pt x="215" y="361"/>
                  </a:cubicBezTo>
                  <a:cubicBezTo>
                    <a:pt x="291" y="296"/>
                    <a:pt x="364" y="185"/>
                    <a:pt x="392" y="3"/>
                  </a:cubicBezTo>
                  <a:cubicBezTo>
                    <a:pt x="392" y="2"/>
                    <a:pt x="392" y="0"/>
                    <a:pt x="391" y="0"/>
                  </a:cubicBezTo>
                  <a:cubicBezTo>
                    <a:pt x="389" y="0"/>
                    <a:pt x="388" y="1"/>
                    <a:pt x="388" y="2"/>
                  </a:cubicBezTo>
                  <a:cubicBezTo>
                    <a:pt x="360" y="183"/>
                    <a:pt x="288" y="293"/>
                    <a:pt x="212" y="358"/>
                  </a:cubicBezTo>
                  <a:cubicBezTo>
                    <a:pt x="136" y="423"/>
                    <a:pt x="57" y="442"/>
                    <a:pt x="12" y="442"/>
                  </a:cubicBezTo>
                  <a:cubicBezTo>
                    <a:pt x="9" y="442"/>
                    <a:pt x="5" y="442"/>
                    <a:pt x="2" y="442"/>
                  </a:cubicBezTo>
                  <a:cubicBezTo>
                    <a:pt x="1" y="442"/>
                    <a:pt x="0" y="443"/>
                    <a:pt x="0" y="444"/>
                  </a:cubicBezTo>
                  <a:cubicBezTo>
                    <a:pt x="0" y="445"/>
                    <a:pt x="1" y="446"/>
                    <a:pt x="2" y="446"/>
                  </a:cubicBezTo>
                  <a:close/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0" name="Freeform 103">
              <a:extLst>
                <a:ext uri="{FF2B5EF4-FFF2-40B4-BE49-F238E27FC236}">
                  <a16:creationId xmlns:a16="http://schemas.microsoft.com/office/drawing/2014/main" id="{593DAC26-BA01-4ACA-9AF7-E2BCC5E42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252"/>
              <a:ext cx="639" cy="240"/>
            </a:xfrm>
            <a:custGeom>
              <a:avLst/>
              <a:gdLst>
                <a:gd name="T0" fmla="*/ 301 w 625"/>
                <a:gd name="T1" fmla="*/ 179 h 235"/>
                <a:gd name="T2" fmla="*/ 301 w 625"/>
                <a:gd name="T3" fmla="*/ 177 h 235"/>
                <a:gd name="T4" fmla="*/ 244 w 625"/>
                <a:gd name="T5" fmla="*/ 181 h 235"/>
                <a:gd name="T6" fmla="*/ 244 w 625"/>
                <a:gd name="T7" fmla="*/ 181 h 235"/>
                <a:gd name="T8" fmla="*/ 243 w 625"/>
                <a:gd name="T9" fmla="*/ 181 h 235"/>
                <a:gd name="T10" fmla="*/ 238 w 625"/>
                <a:gd name="T11" fmla="*/ 180 h 235"/>
                <a:gd name="T12" fmla="*/ 232 w 625"/>
                <a:gd name="T13" fmla="*/ 179 h 235"/>
                <a:gd name="T14" fmla="*/ 230 w 625"/>
                <a:gd name="T15" fmla="*/ 179 h 235"/>
                <a:gd name="T16" fmla="*/ 224 w 625"/>
                <a:gd name="T17" fmla="*/ 182 h 235"/>
                <a:gd name="T18" fmla="*/ 220 w 625"/>
                <a:gd name="T19" fmla="*/ 185 h 235"/>
                <a:gd name="T20" fmla="*/ 220 w 625"/>
                <a:gd name="T21" fmla="*/ 185 h 235"/>
                <a:gd name="T22" fmla="*/ 2 w 625"/>
                <a:gd name="T23" fmla="*/ 231 h 235"/>
                <a:gd name="T24" fmla="*/ 0 w 625"/>
                <a:gd name="T25" fmla="*/ 233 h 235"/>
                <a:gd name="T26" fmla="*/ 1 w 625"/>
                <a:gd name="T27" fmla="*/ 235 h 235"/>
                <a:gd name="T28" fmla="*/ 74 w 625"/>
                <a:gd name="T29" fmla="*/ 246 h 235"/>
                <a:gd name="T30" fmla="*/ 187 w 625"/>
                <a:gd name="T31" fmla="*/ 250 h 235"/>
                <a:gd name="T32" fmla="*/ 476 w 625"/>
                <a:gd name="T33" fmla="*/ 234 h 235"/>
                <a:gd name="T34" fmla="*/ 589 w 625"/>
                <a:gd name="T35" fmla="*/ 195 h 235"/>
                <a:gd name="T36" fmla="*/ 656 w 625"/>
                <a:gd name="T37" fmla="*/ 93 h 235"/>
                <a:gd name="T38" fmla="*/ 668 w 625"/>
                <a:gd name="T39" fmla="*/ 3 h 235"/>
                <a:gd name="T40" fmla="*/ 667 w 625"/>
                <a:gd name="T41" fmla="*/ 0 h 235"/>
                <a:gd name="T42" fmla="*/ 664 w 625"/>
                <a:gd name="T43" fmla="*/ 1 h 235"/>
                <a:gd name="T44" fmla="*/ 301 w 625"/>
                <a:gd name="T45" fmla="*/ 177 h 235"/>
                <a:gd name="T46" fmla="*/ 301 w 625"/>
                <a:gd name="T47" fmla="*/ 179 h 235"/>
                <a:gd name="T48" fmla="*/ 301 w 625"/>
                <a:gd name="T49" fmla="*/ 181 h 235"/>
                <a:gd name="T50" fmla="*/ 668 w 625"/>
                <a:gd name="T51" fmla="*/ 4 h 235"/>
                <a:gd name="T52" fmla="*/ 666 w 625"/>
                <a:gd name="T53" fmla="*/ 2 h 235"/>
                <a:gd name="T54" fmla="*/ 664 w 625"/>
                <a:gd name="T55" fmla="*/ 2 h 235"/>
                <a:gd name="T56" fmla="*/ 657 w 625"/>
                <a:gd name="T57" fmla="*/ 57 h 235"/>
                <a:gd name="T58" fmla="*/ 619 w 625"/>
                <a:gd name="T59" fmla="*/ 160 h 235"/>
                <a:gd name="T60" fmla="*/ 475 w 625"/>
                <a:gd name="T61" fmla="*/ 230 h 235"/>
                <a:gd name="T62" fmla="*/ 187 w 625"/>
                <a:gd name="T63" fmla="*/ 246 h 235"/>
                <a:gd name="T64" fmla="*/ 75 w 625"/>
                <a:gd name="T65" fmla="*/ 242 h 235"/>
                <a:gd name="T66" fmla="*/ 3 w 625"/>
                <a:gd name="T67" fmla="*/ 231 h 235"/>
                <a:gd name="T68" fmla="*/ 2 w 625"/>
                <a:gd name="T69" fmla="*/ 233 h 235"/>
                <a:gd name="T70" fmla="*/ 3 w 625"/>
                <a:gd name="T71" fmla="*/ 235 h 235"/>
                <a:gd name="T72" fmla="*/ 221 w 625"/>
                <a:gd name="T73" fmla="*/ 189 h 235"/>
                <a:gd name="T74" fmla="*/ 221 w 625"/>
                <a:gd name="T75" fmla="*/ 189 h 235"/>
                <a:gd name="T76" fmla="*/ 227 w 625"/>
                <a:gd name="T77" fmla="*/ 186 h 235"/>
                <a:gd name="T78" fmla="*/ 231 w 625"/>
                <a:gd name="T79" fmla="*/ 183 h 235"/>
                <a:gd name="T80" fmla="*/ 232 w 625"/>
                <a:gd name="T81" fmla="*/ 183 h 235"/>
                <a:gd name="T82" fmla="*/ 237 w 625"/>
                <a:gd name="T83" fmla="*/ 184 h 235"/>
                <a:gd name="T84" fmla="*/ 243 w 625"/>
                <a:gd name="T85" fmla="*/ 186 h 235"/>
                <a:gd name="T86" fmla="*/ 244 w 625"/>
                <a:gd name="T87" fmla="*/ 185 h 235"/>
                <a:gd name="T88" fmla="*/ 244 w 625"/>
                <a:gd name="T89" fmla="*/ 185 h 235"/>
                <a:gd name="T90" fmla="*/ 301 w 625"/>
                <a:gd name="T91" fmla="*/ 181 h 235"/>
                <a:gd name="T92" fmla="*/ 301 w 625"/>
                <a:gd name="T93" fmla="*/ 179 h 23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25" h="235">
                  <a:moveTo>
                    <a:pt x="282" y="167"/>
                  </a:moveTo>
                  <a:cubicBezTo>
                    <a:pt x="282" y="165"/>
                    <a:pt x="282" y="165"/>
                    <a:pt x="282" y="165"/>
                  </a:cubicBezTo>
                  <a:cubicBezTo>
                    <a:pt x="263" y="166"/>
                    <a:pt x="246" y="167"/>
                    <a:pt x="229" y="169"/>
                  </a:cubicBezTo>
                  <a:cubicBezTo>
                    <a:pt x="229" y="169"/>
                    <a:pt x="229" y="169"/>
                    <a:pt x="229" y="169"/>
                  </a:cubicBezTo>
                  <a:cubicBezTo>
                    <a:pt x="228" y="169"/>
                    <a:pt x="228" y="169"/>
                    <a:pt x="228" y="169"/>
                  </a:cubicBezTo>
                  <a:cubicBezTo>
                    <a:pt x="227" y="169"/>
                    <a:pt x="225" y="169"/>
                    <a:pt x="223" y="168"/>
                  </a:cubicBezTo>
                  <a:cubicBezTo>
                    <a:pt x="221" y="168"/>
                    <a:pt x="219" y="167"/>
                    <a:pt x="217" y="167"/>
                  </a:cubicBezTo>
                  <a:cubicBezTo>
                    <a:pt x="216" y="167"/>
                    <a:pt x="216" y="167"/>
                    <a:pt x="215" y="167"/>
                  </a:cubicBezTo>
                  <a:cubicBezTo>
                    <a:pt x="213" y="168"/>
                    <a:pt x="211" y="169"/>
                    <a:pt x="209" y="170"/>
                  </a:cubicBezTo>
                  <a:cubicBezTo>
                    <a:pt x="208" y="171"/>
                    <a:pt x="207" y="172"/>
                    <a:pt x="205" y="173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78" y="192"/>
                    <a:pt x="34" y="207"/>
                    <a:pt x="2" y="216"/>
                  </a:cubicBezTo>
                  <a:cubicBezTo>
                    <a:pt x="1" y="216"/>
                    <a:pt x="0" y="217"/>
                    <a:pt x="0" y="218"/>
                  </a:cubicBezTo>
                  <a:cubicBezTo>
                    <a:pt x="0" y="219"/>
                    <a:pt x="1" y="220"/>
                    <a:pt x="1" y="220"/>
                  </a:cubicBezTo>
                  <a:cubicBezTo>
                    <a:pt x="15" y="225"/>
                    <a:pt x="38" y="229"/>
                    <a:pt x="68" y="231"/>
                  </a:cubicBezTo>
                  <a:cubicBezTo>
                    <a:pt x="98" y="233"/>
                    <a:pt x="134" y="235"/>
                    <a:pt x="175" y="235"/>
                  </a:cubicBezTo>
                  <a:cubicBezTo>
                    <a:pt x="257" y="235"/>
                    <a:pt x="356" y="229"/>
                    <a:pt x="446" y="219"/>
                  </a:cubicBezTo>
                  <a:cubicBezTo>
                    <a:pt x="492" y="213"/>
                    <a:pt x="526" y="200"/>
                    <a:pt x="551" y="183"/>
                  </a:cubicBezTo>
                  <a:cubicBezTo>
                    <a:pt x="589" y="157"/>
                    <a:pt x="606" y="121"/>
                    <a:pt x="614" y="87"/>
                  </a:cubicBezTo>
                  <a:cubicBezTo>
                    <a:pt x="622" y="54"/>
                    <a:pt x="622" y="21"/>
                    <a:pt x="625" y="3"/>
                  </a:cubicBezTo>
                  <a:cubicBezTo>
                    <a:pt x="625" y="2"/>
                    <a:pt x="625" y="1"/>
                    <a:pt x="624" y="0"/>
                  </a:cubicBezTo>
                  <a:cubicBezTo>
                    <a:pt x="623" y="0"/>
                    <a:pt x="622" y="0"/>
                    <a:pt x="621" y="1"/>
                  </a:cubicBezTo>
                  <a:cubicBezTo>
                    <a:pt x="564" y="71"/>
                    <a:pt x="460" y="155"/>
                    <a:pt x="282" y="165"/>
                  </a:cubicBezTo>
                  <a:cubicBezTo>
                    <a:pt x="282" y="167"/>
                    <a:pt x="282" y="167"/>
                    <a:pt x="282" y="167"/>
                  </a:cubicBezTo>
                  <a:cubicBezTo>
                    <a:pt x="282" y="169"/>
                    <a:pt x="282" y="169"/>
                    <a:pt x="282" y="169"/>
                  </a:cubicBezTo>
                  <a:cubicBezTo>
                    <a:pt x="462" y="159"/>
                    <a:pt x="566" y="74"/>
                    <a:pt x="625" y="4"/>
                  </a:cubicBezTo>
                  <a:cubicBezTo>
                    <a:pt x="623" y="2"/>
                    <a:pt x="623" y="2"/>
                    <a:pt x="623" y="2"/>
                  </a:cubicBezTo>
                  <a:cubicBezTo>
                    <a:pt x="621" y="2"/>
                    <a:pt x="621" y="2"/>
                    <a:pt x="621" y="2"/>
                  </a:cubicBezTo>
                  <a:cubicBezTo>
                    <a:pt x="619" y="15"/>
                    <a:pt x="618" y="33"/>
                    <a:pt x="615" y="54"/>
                  </a:cubicBezTo>
                  <a:cubicBezTo>
                    <a:pt x="612" y="85"/>
                    <a:pt x="603" y="121"/>
                    <a:pt x="579" y="151"/>
                  </a:cubicBezTo>
                  <a:cubicBezTo>
                    <a:pt x="555" y="182"/>
                    <a:pt x="514" y="206"/>
                    <a:pt x="445" y="215"/>
                  </a:cubicBezTo>
                  <a:cubicBezTo>
                    <a:pt x="356" y="225"/>
                    <a:pt x="257" y="231"/>
                    <a:pt x="175" y="231"/>
                  </a:cubicBezTo>
                  <a:cubicBezTo>
                    <a:pt x="135" y="231"/>
                    <a:pt x="98" y="229"/>
                    <a:pt x="69" y="227"/>
                  </a:cubicBezTo>
                  <a:cubicBezTo>
                    <a:pt x="39" y="224"/>
                    <a:pt x="16" y="221"/>
                    <a:pt x="3" y="216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35" y="211"/>
                    <a:pt x="79" y="196"/>
                    <a:pt x="206" y="177"/>
                  </a:cubicBezTo>
                  <a:cubicBezTo>
                    <a:pt x="206" y="177"/>
                    <a:pt x="206" y="177"/>
                    <a:pt x="206" y="177"/>
                  </a:cubicBezTo>
                  <a:cubicBezTo>
                    <a:pt x="209" y="176"/>
                    <a:pt x="210" y="175"/>
                    <a:pt x="212" y="174"/>
                  </a:cubicBezTo>
                  <a:cubicBezTo>
                    <a:pt x="213" y="172"/>
                    <a:pt x="215" y="172"/>
                    <a:pt x="216" y="171"/>
                  </a:cubicBezTo>
                  <a:cubicBezTo>
                    <a:pt x="217" y="171"/>
                    <a:pt x="217" y="171"/>
                    <a:pt x="217" y="171"/>
                  </a:cubicBezTo>
                  <a:cubicBezTo>
                    <a:pt x="218" y="171"/>
                    <a:pt x="220" y="172"/>
                    <a:pt x="222" y="172"/>
                  </a:cubicBezTo>
                  <a:cubicBezTo>
                    <a:pt x="224" y="173"/>
                    <a:pt x="226" y="174"/>
                    <a:pt x="228" y="174"/>
                  </a:cubicBezTo>
                  <a:cubicBezTo>
                    <a:pt x="229" y="174"/>
                    <a:pt x="229" y="174"/>
                    <a:pt x="229" y="173"/>
                  </a:cubicBezTo>
                  <a:cubicBezTo>
                    <a:pt x="229" y="173"/>
                    <a:pt x="229" y="173"/>
                    <a:pt x="229" y="173"/>
                  </a:cubicBezTo>
                  <a:cubicBezTo>
                    <a:pt x="246" y="171"/>
                    <a:pt x="264" y="170"/>
                    <a:pt x="282" y="169"/>
                  </a:cubicBezTo>
                  <a:cubicBezTo>
                    <a:pt x="282" y="167"/>
                    <a:pt x="282" y="167"/>
                    <a:pt x="282" y="167"/>
                  </a:cubicBezTo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1" name="Freeform 104">
              <a:extLst>
                <a:ext uri="{FF2B5EF4-FFF2-40B4-BE49-F238E27FC236}">
                  <a16:creationId xmlns:a16="http://schemas.microsoft.com/office/drawing/2014/main" id="{37875DDF-3148-45AD-9CD8-D0C201964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1939"/>
              <a:ext cx="762" cy="631"/>
            </a:xfrm>
            <a:custGeom>
              <a:avLst/>
              <a:gdLst>
                <a:gd name="T0" fmla="*/ 389 w 746"/>
                <a:gd name="T1" fmla="*/ 530 h 618"/>
                <a:gd name="T2" fmla="*/ 285 w 746"/>
                <a:gd name="T3" fmla="*/ 489 h 618"/>
                <a:gd name="T4" fmla="*/ 276 w 746"/>
                <a:gd name="T5" fmla="*/ 477 h 618"/>
                <a:gd name="T6" fmla="*/ 155 w 746"/>
                <a:gd name="T7" fmla="*/ 435 h 618"/>
                <a:gd name="T8" fmla="*/ 148 w 746"/>
                <a:gd name="T9" fmla="*/ 314 h 618"/>
                <a:gd name="T10" fmla="*/ 158 w 746"/>
                <a:gd name="T11" fmla="*/ 217 h 618"/>
                <a:gd name="T12" fmla="*/ 8 w 746"/>
                <a:gd name="T13" fmla="*/ 1 h 618"/>
                <a:gd name="T14" fmla="*/ 5 w 746"/>
                <a:gd name="T15" fmla="*/ 2 h 618"/>
                <a:gd name="T16" fmla="*/ 20 w 746"/>
                <a:gd name="T17" fmla="*/ 263 h 618"/>
                <a:gd name="T18" fmla="*/ 18 w 746"/>
                <a:gd name="T19" fmla="*/ 442 h 618"/>
                <a:gd name="T20" fmla="*/ 43 w 746"/>
                <a:gd name="T21" fmla="*/ 533 h 618"/>
                <a:gd name="T22" fmla="*/ 263 w 746"/>
                <a:gd name="T23" fmla="*/ 605 h 618"/>
                <a:gd name="T24" fmla="*/ 745 w 746"/>
                <a:gd name="T25" fmla="*/ 652 h 618"/>
                <a:gd name="T26" fmla="*/ 792 w 746"/>
                <a:gd name="T27" fmla="*/ 635 h 618"/>
                <a:gd name="T28" fmla="*/ 794 w 746"/>
                <a:gd name="T29" fmla="*/ 629 h 618"/>
                <a:gd name="T30" fmla="*/ 777 w 746"/>
                <a:gd name="T31" fmla="*/ 631 h 618"/>
                <a:gd name="T32" fmla="*/ 389 w 746"/>
                <a:gd name="T33" fmla="*/ 530 h 618"/>
                <a:gd name="T34" fmla="*/ 388 w 746"/>
                <a:gd name="T35" fmla="*/ 535 h 618"/>
                <a:gd name="T36" fmla="*/ 701 w 746"/>
                <a:gd name="T37" fmla="*/ 625 h 618"/>
                <a:gd name="T38" fmla="*/ 793 w 746"/>
                <a:gd name="T39" fmla="*/ 632 h 618"/>
                <a:gd name="T40" fmla="*/ 791 w 746"/>
                <a:gd name="T41" fmla="*/ 629 h 618"/>
                <a:gd name="T42" fmla="*/ 789 w 746"/>
                <a:gd name="T43" fmla="*/ 631 h 618"/>
                <a:gd name="T44" fmla="*/ 678 w 746"/>
                <a:gd name="T45" fmla="*/ 652 h 618"/>
                <a:gd name="T46" fmla="*/ 98 w 746"/>
                <a:gd name="T47" fmla="*/ 562 h 618"/>
                <a:gd name="T48" fmla="*/ 23 w 746"/>
                <a:gd name="T49" fmla="*/ 485 h 618"/>
                <a:gd name="T50" fmla="*/ 28 w 746"/>
                <a:gd name="T51" fmla="*/ 313 h 618"/>
                <a:gd name="T52" fmla="*/ 4 w 746"/>
                <a:gd name="T53" fmla="*/ 66 h 618"/>
                <a:gd name="T54" fmla="*/ 7 w 746"/>
                <a:gd name="T55" fmla="*/ 3 h 618"/>
                <a:gd name="T56" fmla="*/ 99 w 746"/>
                <a:gd name="T57" fmla="*/ 97 h 618"/>
                <a:gd name="T58" fmla="*/ 154 w 746"/>
                <a:gd name="T59" fmla="*/ 233 h 618"/>
                <a:gd name="T60" fmla="*/ 133 w 746"/>
                <a:gd name="T61" fmla="*/ 382 h 618"/>
                <a:gd name="T62" fmla="*/ 243 w 746"/>
                <a:gd name="T63" fmla="*/ 485 h 618"/>
                <a:gd name="T64" fmla="*/ 276 w 746"/>
                <a:gd name="T65" fmla="*/ 479 h 618"/>
                <a:gd name="T66" fmla="*/ 283 w 746"/>
                <a:gd name="T67" fmla="*/ 492 h 618"/>
                <a:gd name="T68" fmla="*/ 388 w 746"/>
                <a:gd name="T69" fmla="*/ 535 h 6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46" h="618">
                  <a:moveTo>
                    <a:pt x="364" y="500"/>
                  </a:moveTo>
                  <a:cubicBezTo>
                    <a:pt x="365" y="498"/>
                    <a:pt x="365" y="498"/>
                    <a:pt x="365" y="498"/>
                  </a:cubicBezTo>
                  <a:cubicBezTo>
                    <a:pt x="318" y="480"/>
                    <a:pt x="294" y="472"/>
                    <a:pt x="281" y="466"/>
                  </a:cubicBezTo>
                  <a:cubicBezTo>
                    <a:pt x="274" y="463"/>
                    <a:pt x="270" y="461"/>
                    <a:pt x="267" y="459"/>
                  </a:cubicBezTo>
                  <a:cubicBezTo>
                    <a:pt x="265" y="456"/>
                    <a:pt x="263" y="453"/>
                    <a:pt x="260" y="449"/>
                  </a:cubicBezTo>
                  <a:cubicBezTo>
                    <a:pt x="260" y="448"/>
                    <a:pt x="259" y="448"/>
                    <a:pt x="258" y="448"/>
                  </a:cubicBezTo>
                  <a:cubicBezTo>
                    <a:pt x="251" y="449"/>
                    <a:pt x="240" y="451"/>
                    <a:pt x="228" y="451"/>
                  </a:cubicBezTo>
                  <a:cubicBezTo>
                    <a:pt x="204" y="451"/>
                    <a:pt x="174" y="444"/>
                    <a:pt x="146" y="408"/>
                  </a:cubicBezTo>
                  <a:cubicBezTo>
                    <a:pt x="133" y="391"/>
                    <a:pt x="129" y="375"/>
                    <a:pt x="129" y="358"/>
                  </a:cubicBezTo>
                  <a:cubicBezTo>
                    <a:pt x="129" y="339"/>
                    <a:pt x="134" y="319"/>
                    <a:pt x="139" y="296"/>
                  </a:cubicBezTo>
                  <a:cubicBezTo>
                    <a:pt x="144" y="273"/>
                    <a:pt x="150" y="248"/>
                    <a:pt x="150" y="218"/>
                  </a:cubicBezTo>
                  <a:cubicBezTo>
                    <a:pt x="150" y="214"/>
                    <a:pt x="150" y="209"/>
                    <a:pt x="149" y="205"/>
                  </a:cubicBezTo>
                  <a:cubicBezTo>
                    <a:pt x="147" y="159"/>
                    <a:pt x="124" y="121"/>
                    <a:pt x="96" y="88"/>
                  </a:cubicBezTo>
                  <a:cubicBezTo>
                    <a:pt x="68" y="55"/>
                    <a:pt x="34" y="27"/>
                    <a:pt x="8" y="1"/>
                  </a:cubicBezTo>
                  <a:cubicBezTo>
                    <a:pt x="8" y="1"/>
                    <a:pt x="7" y="0"/>
                    <a:pt x="6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1" y="23"/>
                    <a:pt x="0" y="43"/>
                    <a:pt x="0" y="63"/>
                  </a:cubicBezTo>
                  <a:cubicBezTo>
                    <a:pt x="0" y="129"/>
                    <a:pt x="16" y="191"/>
                    <a:pt x="20" y="248"/>
                  </a:cubicBezTo>
                  <a:cubicBezTo>
                    <a:pt x="21" y="265"/>
                    <a:pt x="21" y="280"/>
                    <a:pt x="21" y="295"/>
                  </a:cubicBezTo>
                  <a:cubicBezTo>
                    <a:pt x="21" y="339"/>
                    <a:pt x="18" y="376"/>
                    <a:pt x="18" y="415"/>
                  </a:cubicBezTo>
                  <a:cubicBezTo>
                    <a:pt x="18" y="428"/>
                    <a:pt x="18" y="442"/>
                    <a:pt x="19" y="455"/>
                  </a:cubicBezTo>
                  <a:cubicBezTo>
                    <a:pt x="21" y="473"/>
                    <a:pt x="28" y="487"/>
                    <a:pt x="40" y="500"/>
                  </a:cubicBezTo>
                  <a:cubicBezTo>
                    <a:pt x="59" y="519"/>
                    <a:pt x="88" y="533"/>
                    <a:pt x="124" y="544"/>
                  </a:cubicBezTo>
                  <a:cubicBezTo>
                    <a:pt x="160" y="555"/>
                    <a:pt x="202" y="563"/>
                    <a:pt x="247" y="569"/>
                  </a:cubicBezTo>
                  <a:cubicBezTo>
                    <a:pt x="333" y="579"/>
                    <a:pt x="515" y="618"/>
                    <a:pt x="636" y="618"/>
                  </a:cubicBezTo>
                  <a:cubicBezTo>
                    <a:pt x="660" y="618"/>
                    <a:pt x="681" y="616"/>
                    <a:pt x="699" y="613"/>
                  </a:cubicBezTo>
                  <a:cubicBezTo>
                    <a:pt x="718" y="609"/>
                    <a:pt x="732" y="604"/>
                    <a:pt x="743" y="596"/>
                  </a:cubicBezTo>
                  <a:cubicBezTo>
                    <a:pt x="743" y="596"/>
                    <a:pt x="743" y="596"/>
                    <a:pt x="743" y="596"/>
                  </a:cubicBezTo>
                  <a:cubicBezTo>
                    <a:pt x="743" y="595"/>
                    <a:pt x="744" y="595"/>
                    <a:pt x="745" y="594"/>
                  </a:cubicBezTo>
                  <a:cubicBezTo>
                    <a:pt x="746" y="593"/>
                    <a:pt x="746" y="592"/>
                    <a:pt x="745" y="591"/>
                  </a:cubicBezTo>
                  <a:cubicBezTo>
                    <a:pt x="744" y="590"/>
                    <a:pt x="743" y="590"/>
                    <a:pt x="742" y="591"/>
                  </a:cubicBezTo>
                  <a:cubicBezTo>
                    <a:pt x="740" y="592"/>
                    <a:pt x="736" y="593"/>
                    <a:pt x="729" y="593"/>
                  </a:cubicBezTo>
                  <a:cubicBezTo>
                    <a:pt x="714" y="593"/>
                    <a:pt x="689" y="589"/>
                    <a:pt x="659" y="583"/>
                  </a:cubicBezTo>
                  <a:cubicBezTo>
                    <a:pt x="568" y="563"/>
                    <a:pt x="429" y="522"/>
                    <a:pt x="365" y="498"/>
                  </a:cubicBezTo>
                  <a:cubicBezTo>
                    <a:pt x="364" y="500"/>
                    <a:pt x="364" y="500"/>
                    <a:pt x="364" y="500"/>
                  </a:cubicBezTo>
                  <a:cubicBezTo>
                    <a:pt x="364" y="502"/>
                    <a:pt x="364" y="502"/>
                    <a:pt x="364" y="502"/>
                  </a:cubicBezTo>
                  <a:cubicBezTo>
                    <a:pt x="407" y="518"/>
                    <a:pt x="483" y="541"/>
                    <a:pt x="556" y="561"/>
                  </a:cubicBezTo>
                  <a:cubicBezTo>
                    <a:pt x="592" y="571"/>
                    <a:pt x="628" y="580"/>
                    <a:pt x="658" y="587"/>
                  </a:cubicBezTo>
                  <a:cubicBezTo>
                    <a:pt x="689" y="593"/>
                    <a:pt x="714" y="597"/>
                    <a:pt x="729" y="597"/>
                  </a:cubicBezTo>
                  <a:cubicBezTo>
                    <a:pt x="736" y="597"/>
                    <a:pt x="741" y="596"/>
                    <a:pt x="744" y="594"/>
                  </a:cubicBezTo>
                  <a:cubicBezTo>
                    <a:pt x="743" y="593"/>
                    <a:pt x="743" y="593"/>
                    <a:pt x="743" y="593"/>
                  </a:cubicBezTo>
                  <a:cubicBezTo>
                    <a:pt x="742" y="591"/>
                    <a:pt x="742" y="591"/>
                    <a:pt x="742" y="591"/>
                  </a:cubicBezTo>
                  <a:cubicBezTo>
                    <a:pt x="741" y="592"/>
                    <a:pt x="741" y="592"/>
                    <a:pt x="740" y="593"/>
                  </a:cubicBezTo>
                  <a:cubicBezTo>
                    <a:pt x="740" y="593"/>
                    <a:pt x="740" y="593"/>
                    <a:pt x="740" y="593"/>
                  </a:cubicBezTo>
                  <a:cubicBezTo>
                    <a:pt x="731" y="600"/>
                    <a:pt x="716" y="605"/>
                    <a:pt x="699" y="609"/>
                  </a:cubicBezTo>
                  <a:cubicBezTo>
                    <a:pt x="681" y="612"/>
                    <a:pt x="660" y="613"/>
                    <a:pt x="636" y="613"/>
                  </a:cubicBezTo>
                  <a:cubicBezTo>
                    <a:pt x="515" y="613"/>
                    <a:pt x="334" y="575"/>
                    <a:pt x="247" y="564"/>
                  </a:cubicBezTo>
                  <a:cubicBezTo>
                    <a:pt x="188" y="557"/>
                    <a:pt x="133" y="546"/>
                    <a:pt x="92" y="528"/>
                  </a:cubicBezTo>
                  <a:cubicBezTo>
                    <a:pt x="72" y="520"/>
                    <a:pt x="55" y="509"/>
                    <a:pt x="43" y="497"/>
                  </a:cubicBezTo>
                  <a:cubicBezTo>
                    <a:pt x="32" y="485"/>
                    <a:pt x="25" y="471"/>
                    <a:pt x="23" y="455"/>
                  </a:cubicBezTo>
                  <a:cubicBezTo>
                    <a:pt x="22" y="441"/>
                    <a:pt x="22" y="428"/>
                    <a:pt x="22" y="415"/>
                  </a:cubicBezTo>
                  <a:cubicBezTo>
                    <a:pt x="22" y="377"/>
                    <a:pt x="25" y="339"/>
                    <a:pt x="25" y="295"/>
                  </a:cubicBezTo>
                  <a:cubicBezTo>
                    <a:pt x="25" y="280"/>
                    <a:pt x="25" y="265"/>
                    <a:pt x="24" y="248"/>
                  </a:cubicBezTo>
                  <a:cubicBezTo>
                    <a:pt x="20" y="190"/>
                    <a:pt x="4" y="129"/>
                    <a:pt x="4" y="63"/>
                  </a:cubicBezTo>
                  <a:cubicBezTo>
                    <a:pt x="4" y="43"/>
                    <a:pt x="5" y="23"/>
                    <a:pt x="9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1" y="30"/>
                    <a:pt x="65" y="58"/>
                    <a:pt x="93" y="91"/>
                  </a:cubicBezTo>
                  <a:cubicBezTo>
                    <a:pt x="121" y="124"/>
                    <a:pt x="143" y="161"/>
                    <a:pt x="145" y="205"/>
                  </a:cubicBezTo>
                  <a:cubicBezTo>
                    <a:pt x="145" y="210"/>
                    <a:pt x="145" y="214"/>
                    <a:pt x="145" y="218"/>
                  </a:cubicBezTo>
                  <a:cubicBezTo>
                    <a:pt x="145" y="247"/>
                    <a:pt x="140" y="272"/>
                    <a:pt x="135" y="295"/>
                  </a:cubicBezTo>
                  <a:cubicBezTo>
                    <a:pt x="130" y="318"/>
                    <a:pt x="124" y="339"/>
                    <a:pt x="124" y="358"/>
                  </a:cubicBezTo>
                  <a:cubicBezTo>
                    <a:pt x="124" y="376"/>
                    <a:pt x="129" y="393"/>
                    <a:pt x="142" y="410"/>
                  </a:cubicBezTo>
                  <a:cubicBezTo>
                    <a:pt x="171" y="447"/>
                    <a:pt x="203" y="455"/>
                    <a:pt x="228" y="455"/>
                  </a:cubicBezTo>
                  <a:cubicBezTo>
                    <a:pt x="241" y="455"/>
                    <a:pt x="251" y="453"/>
                    <a:pt x="259" y="452"/>
                  </a:cubicBezTo>
                  <a:cubicBezTo>
                    <a:pt x="258" y="450"/>
                    <a:pt x="258" y="450"/>
                    <a:pt x="258" y="450"/>
                  </a:cubicBezTo>
                  <a:cubicBezTo>
                    <a:pt x="257" y="451"/>
                    <a:pt x="257" y="451"/>
                    <a:pt x="257" y="451"/>
                  </a:cubicBezTo>
                  <a:cubicBezTo>
                    <a:pt x="259" y="455"/>
                    <a:pt x="261" y="459"/>
                    <a:pt x="265" y="462"/>
                  </a:cubicBezTo>
                  <a:cubicBezTo>
                    <a:pt x="270" y="466"/>
                    <a:pt x="277" y="470"/>
                    <a:pt x="291" y="475"/>
                  </a:cubicBezTo>
                  <a:cubicBezTo>
                    <a:pt x="306" y="481"/>
                    <a:pt x="328" y="489"/>
                    <a:pt x="364" y="502"/>
                  </a:cubicBezTo>
                  <a:cubicBezTo>
                    <a:pt x="364" y="500"/>
                    <a:pt x="364" y="500"/>
                    <a:pt x="364" y="500"/>
                  </a:cubicBezTo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2" name="Freeform 105">
              <a:extLst>
                <a:ext uri="{FF2B5EF4-FFF2-40B4-BE49-F238E27FC236}">
                  <a16:creationId xmlns:a16="http://schemas.microsoft.com/office/drawing/2014/main" id="{9C864633-9324-4B9C-AC1A-CD2A67225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1549"/>
              <a:ext cx="32" cy="76"/>
            </a:xfrm>
            <a:custGeom>
              <a:avLst/>
              <a:gdLst>
                <a:gd name="T0" fmla="*/ 1 w 32"/>
                <a:gd name="T1" fmla="*/ 2 h 75"/>
                <a:gd name="T2" fmla="*/ 0 w 32"/>
                <a:gd name="T3" fmla="*/ 6 h 75"/>
                <a:gd name="T4" fmla="*/ 7 w 32"/>
                <a:gd name="T5" fmla="*/ 47 h 75"/>
                <a:gd name="T6" fmla="*/ 28 w 32"/>
                <a:gd name="T7" fmla="*/ 77 h 75"/>
                <a:gd name="T8" fmla="*/ 31 w 32"/>
                <a:gd name="T9" fmla="*/ 76 h 75"/>
                <a:gd name="T10" fmla="*/ 31 w 32"/>
                <a:gd name="T11" fmla="*/ 74 h 75"/>
                <a:gd name="T12" fmla="*/ 11 w 32"/>
                <a:gd name="T13" fmla="*/ 45 h 75"/>
                <a:gd name="T14" fmla="*/ 5 w 32"/>
                <a:gd name="T15" fmla="*/ 6 h 75"/>
                <a:gd name="T16" fmla="*/ 5 w 32"/>
                <a:gd name="T17" fmla="*/ 2 h 75"/>
                <a:gd name="T18" fmla="*/ 3 w 32"/>
                <a:gd name="T19" fmla="*/ 0 h 75"/>
                <a:gd name="T20" fmla="*/ 1 w 32"/>
                <a:gd name="T21" fmla="*/ 2 h 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75">
                  <a:moveTo>
                    <a:pt x="1" y="2"/>
                  </a:moveTo>
                  <a:cubicBezTo>
                    <a:pt x="1" y="4"/>
                    <a:pt x="0" y="5"/>
                    <a:pt x="0" y="6"/>
                  </a:cubicBezTo>
                  <a:cubicBezTo>
                    <a:pt x="0" y="19"/>
                    <a:pt x="2" y="32"/>
                    <a:pt x="7" y="44"/>
                  </a:cubicBezTo>
                  <a:cubicBezTo>
                    <a:pt x="11" y="56"/>
                    <a:pt x="18" y="67"/>
                    <a:pt x="28" y="74"/>
                  </a:cubicBezTo>
                  <a:cubicBezTo>
                    <a:pt x="29" y="75"/>
                    <a:pt x="31" y="74"/>
                    <a:pt x="31" y="73"/>
                  </a:cubicBezTo>
                  <a:cubicBezTo>
                    <a:pt x="32" y="72"/>
                    <a:pt x="32" y="71"/>
                    <a:pt x="31" y="71"/>
                  </a:cubicBezTo>
                  <a:cubicBezTo>
                    <a:pt x="21" y="64"/>
                    <a:pt x="15" y="54"/>
                    <a:pt x="11" y="42"/>
                  </a:cubicBezTo>
                  <a:cubicBezTo>
                    <a:pt x="6" y="31"/>
                    <a:pt x="5" y="18"/>
                    <a:pt x="5" y="6"/>
                  </a:cubicBezTo>
                  <a:cubicBezTo>
                    <a:pt x="5" y="5"/>
                    <a:pt x="5" y="4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3" name="Freeform 106">
              <a:extLst>
                <a:ext uri="{FF2B5EF4-FFF2-40B4-BE49-F238E27FC236}">
                  <a16:creationId xmlns:a16="http://schemas.microsoft.com/office/drawing/2014/main" id="{E4BE9891-06AB-4BAA-BD61-8BCD089F0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1600"/>
              <a:ext cx="33" cy="7"/>
            </a:xfrm>
            <a:custGeom>
              <a:avLst/>
              <a:gdLst>
                <a:gd name="T0" fmla="*/ 33 w 32"/>
                <a:gd name="T1" fmla="*/ 0 h 7"/>
                <a:gd name="T2" fmla="*/ 31 w 32"/>
                <a:gd name="T3" fmla="*/ 0 h 7"/>
                <a:gd name="T4" fmla="*/ 2 w 32"/>
                <a:gd name="T5" fmla="*/ 3 h 7"/>
                <a:gd name="T6" fmla="*/ 0 w 32"/>
                <a:gd name="T7" fmla="*/ 5 h 7"/>
                <a:gd name="T8" fmla="*/ 3 w 32"/>
                <a:gd name="T9" fmla="*/ 7 h 7"/>
                <a:gd name="T10" fmla="*/ 31 w 32"/>
                <a:gd name="T11" fmla="*/ 4 h 7"/>
                <a:gd name="T12" fmla="*/ 33 w 32"/>
                <a:gd name="T13" fmla="*/ 4 h 7"/>
                <a:gd name="T14" fmla="*/ 35 w 32"/>
                <a:gd name="T15" fmla="*/ 2 h 7"/>
                <a:gd name="T16" fmla="*/ 33 w 32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7">
                  <a:moveTo>
                    <a:pt x="30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19" y="0"/>
                    <a:pt x="11" y="1"/>
                    <a:pt x="2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11" y="5"/>
                    <a:pt x="20" y="4"/>
                    <a:pt x="28" y="4"/>
                  </a:cubicBezTo>
                  <a:cubicBezTo>
                    <a:pt x="29" y="4"/>
                    <a:pt x="29" y="4"/>
                    <a:pt x="30" y="4"/>
                  </a:cubicBezTo>
                  <a:cubicBezTo>
                    <a:pt x="31" y="4"/>
                    <a:pt x="32" y="3"/>
                    <a:pt x="32" y="2"/>
                  </a:cubicBezTo>
                  <a:cubicBezTo>
                    <a:pt x="32" y="1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4" name="Freeform 107">
              <a:extLst>
                <a:ext uri="{FF2B5EF4-FFF2-40B4-BE49-F238E27FC236}">
                  <a16:creationId xmlns:a16="http://schemas.microsoft.com/office/drawing/2014/main" id="{73871909-98A9-4486-82FB-1604B1332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1386"/>
              <a:ext cx="33" cy="58"/>
            </a:xfrm>
            <a:custGeom>
              <a:avLst/>
              <a:gdLst>
                <a:gd name="T0" fmla="*/ 0 w 32"/>
                <a:gd name="T1" fmla="*/ 2 h 57"/>
                <a:gd name="T2" fmla="*/ 0 w 32"/>
                <a:gd name="T3" fmla="*/ 8 h 57"/>
                <a:gd name="T4" fmla="*/ 9 w 32"/>
                <a:gd name="T5" fmla="*/ 38 h 57"/>
                <a:gd name="T6" fmla="*/ 31 w 32"/>
                <a:gd name="T7" fmla="*/ 60 h 57"/>
                <a:gd name="T8" fmla="*/ 34 w 32"/>
                <a:gd name="T9" fmla="*/ 60 h 57"/>
                <a:gd name="T10" fmla="*/ 34 w 32"/>
                <a:gd name="T11" fmla="*/ 57 h 57"/>
                <a:gd name="T12" fmla="*/ 12 w 32"/>
                <a:gd name="T13" fmla="*/ 36 h 57"/>
                <a:gd name="T14" fmla="*/ 4 w 32"/>
                <a:gd name="T15" fmla="*/ 8 h 57"/>
                <a:gd name="T16" fmla="*/ 4 w 32"/>
                <a:gd name="T17" fmla="*/ 3 h 57"/>
                <a:gd name="T18" fmla="*/ 2 w 32"/>
                <a:gd name="T19" fmla="*/ 1 h 57"/>
                <a:gd name="T20" fmla="*/ 0 w 32"/>
                <a:gd name="T21" fmla="*/ 2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57">
                  <a:moveTo>
                    <a:pt x="0" y="2"/>
                  </a:moveTo>
                  <a:cubicBezTo>
                    <a:pt x="0" y="4"/>
                    <a:pt x="0" y="6"/>
                    <a:pt x="0" y="8"/>
                  </a:cubicBezTo>
                  <a:cubicBezTo>
                    <a:pt x="0" y="18"/>
                    <a:pt x="3" y="27"/>
                    <a:pt x="9" y="35"/>
                  </a:cubicBezTo>
                  <a:cubicBezTo>
                    <a:pt x="14" y="43"/>
                    <a:pt x="21" y="50"/>
                    <a:pt x="28" y="57"/>
                  </a:cubicBezTo>
                  <a:cubicBezTo>
                    <a:pt x="29" y="57"/>
                    <a:pt x="30" y="57"/>
                    <a:pt x="31" y="57"/>
                  </a:cubicBezTo>
                  <a:cubicBezTo>
                    <a:pt x="32" y="56"/>
                    <a:pt x="32" y="54"/>
                    <a:pt x="31" y="54"/>
                  </a:cubicBezTo>
                  <a:cubicBezTo>
                    <a:pt x="24" y="47"/>
                    <a:pt x="17" y="41"/>
                    <a:pt x="12" y="33"/>
                  </a:cubicBezTo>
                  <a:cubicBezTo>
                    <a:pt x="7" y="25"/>
                    <a:pt x="4" y="17"/>
                    <a:pt x="4" y="8"/>
                  </a:cubicBezTo>
                  <a:cubicBezTo>
                    <a:pt x="4" y="6"/>
                    <a:pt x="4" y="5"/>
                    <a:pt x="4" y="3"/>
                  </a:cubicBezTo>
                  <a:cubicBezTo>
                    <a:pt x="4" y="2"/>
                    <a:pt x="4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5" name="Freeform 108">
              <a:extLst>
                <a:ext uri="{FF2B5EF4-FFF2-40B4-BE49-F238E27FC236}">
                  <a16:creationId xmlns:a16="http://schemas.microsoft.com/office/drawing/2014/main" id="{11BCB713-9185-4C17-91F3-9261E505B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421"/>
              <a:ext cx="24" cy="20"/>
            </a:xfrm>
            <a:custGeom>
              <a:avLst/>
              <a:gdLst>
                <a:gd name="T0" fmla="*/ 4 w 23"/>
                <a:gd name="T1" fmla="*/ 21 h 19"/>
                <a:gd name="T2" fmla="*/ 25 w 23"/>
                <a:gd name="T3" fmla="*/ 5 h 19"/>
                <a:gd name="T4" fmla="*/ 26 w 23"/>
                <a:gd name="T5" fmla="*/ 2 h 19"/>
                <a:gd name="T6" fmla="*/ 23 w 23"/>
                <a:gd name="T7" fmla="*/ 1 h 19"/>
                <a:gd name="T8" fmla="*/ 0 w 23"/>
                <a:gd name="T9" fmla="*/ 19 h 19"/>
                <a:gd name="T10" fmla="*/ 1 w 23"/>
                <a:gd name="T11" fmla="*/ 22 h 19"/>
                <a:gd name="T12" fmla="*/ 4 w 23"/>
                <a:gd name="T13" fmla="*/ 21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9">
                  <a:moveTo>
                    <a:pt x="4" y="18"/>
                  </a:moveTo>
                  <a:cubicBezTo>
                    <a:pt x="8" y="12"/>
                    <a:pt x="15" y="7"/>
                    <a:pt x="22" y="5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3" y="1"/>
                    <a:pt x="21" y="0"/>
                    <a:pt x="20" y="1"/>
                  </a:cubicBezTo>
                  <a:cubicBezTo>
                    <a:pt x="12" y="3"/>
                    <a:pt x="5" y="9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2" y="19"/>
                    <a:pt x="3" y="19"/>
                    <a:pt x="4" y="18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6" name="Freeform 109">
              <a:extLst>
                <a:ext uri="{FF2B5EF4-FFF2-40B4-BE49-F238E27FC236}">
                  <a16:creationId xmlns:a16="http://schemas.microsoft.com/office/drawing/2014/main" id="{4303D6FA-15BB-413A-81D7-3BAD84C28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1259"/>
              <a:ext cx="8" cy="66"/>
            </a:xfrm>
            <a:custGeom>
              <a:avLst/>
              <a:gdLst>
                <a:gd name="T0" fmla="*/ 0 w 8"/>
                <a:gd name="T1" fmla="*/ 4 h 65"/>
                <a:gd name="T2" fmla="*/ 4 w 8"/>
                <a:gd name="T3" fmla="*/ 25 h 65"/>
                <a:gd name="T4" fmla="*/ 0 w 8"/>
                <a:gd name="T5" fmla="*/ 65 h 65"/>
                <a:gd name="T6" fmla="*/ 2 w 8"/>
                <a:gd name="T7" fmla="*/ 68 h 65"/>
                <a:gd name="T8" fmla="*/ 4 w 8"/>
                <a:gd name="T9" fmla="*/ 66 h 65"/>
                <a:gd name="T10" fmla="*/ 8 w 8"/>
                <a:gd name="T11" fmla="*/ 25 h 65"/>
                <a:gd name="T12" fmla="*/ 4 w 8"/>
                <a:gd name="T13" fmla="*/ 2 h 65"/>
                <a:gd name="T14" fmla="*/ 1 w 8"/>
                <a:gd name="T15" fmla="*/ 1 h 65"/>
                <a:gd name="T16" fmla="*/ 0 w 8"/>
                <a:gd name="T17" fmla="*/ 4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5">
                  <a:moveTo>
                    <a:pt x="0" y="4"/>
                  </a:moveTo>
                  <a:cubicBezTo>
                    <a:pt x="3" y="11"/>
                    <a:pt x="4" y="18"/>
                    <a:pt x="4" y="25"/>
                  </a:cubicBezTo>
                  <a:cubicBezTo>
                    <a:pt x="4" y="37"/>
                    <a:pt x="1" y="49"/>
                    <a:pt x="0" y="62"/>
                  </a:cubicBezTo>
                  <a:cubicBezTo>
                    <a:pt x="0" y="64"/>
                    <a:pt x="0" y="65"/>
                    <a:pt x="2" y="65"/>
                  </a:cubicBezTo>
                  <a:cubicBezTo>
                    <a:pt x="3" y="65"/>
                    <a:pt x="4" y="64"/>
                    <a:pt x="4" y="63"/>
                  </a:cubicBezTo>
                  <a:cubicBezTo>
                    <a:pt x="5" y="50"/>
                    <a:pt x="8" y="38"/>
                    <a:pt x="8" y="25"/>
                  </a:cubicBezTo>
                  <a:cubicBezTo>
                    <a:pt x="8" y="18"/>
                    <a:pt x="7" y="10"/>
                    <a:pt x="4" y="2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7" name="Freeform 110">
              <a:extLst>
                <a:ext uri="{FF2B5EF4-FFF2-40B4-BE49-F238E27FC236}">
                  <a16:creationId xmlns:a16="http://schemas.microsoft.com/office/drawing/2014/main" id="{DE708038-339F-4A8B-B7CB-9F4978D9B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291"/>
              <a:ext cx="33" cy="9"/>
            </a:xfrm>
            <a:custGeom>
              <a:avLst/>
              <a:gdLst>
                <a:gd name="T0" fmla="*/ 3 w 33"/>
                <a:gd name="T1" fmla="*/ 9 h 9"/>
                <a:gd name="T2" fmla="*/ 31 w 33"/>
                <a:gd name="T3" fmla="*/ 4 h 9"/>
                <a:gd name="T4" fmla="*/ 33 w 33"/>
                <a:gd name="T5" fmla="*/ 2 h 9"/>
                <a:gd name="T6" fmla="*/ 31 w 33"/>
                <a:gd name="T7" fmla="*/ 0 h 9"/>
                <a:gd name="T8" fmla="*/ 2 w 33"/>
                <a:gd name="T9" fmla="*/ 5 h 9"/>
                <a:gd name="T10" fmla="*/ 1 w 33"/>
                <a:gd name="T11" fmla="*/ 7 h 9"/>
                <a:gd name="T12" fmla="*/ 3 w 33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9">
                  <a:moveTo>
                    <a:pt x="3" y="9"/>
                  </a:moveTo>
                  <a:cubicBezTo>
                    <a:pt x="12" y="6"/>
                    <a:pt x="22" y="4"/>
                    <a:pt x="31" y="4"/>
                  </a:cubicBezTo>
                  <a:cubicBezTo>
                    <a:pt x="32" y="4"/>
                    <a:pt x="33" y="3"/>
                    <a:pt x="33" y="2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21" y="0"/>
                    <a:pt x="11" y="2"/>
                    <a:pt x="2" y="5"/>
                  </a:cubicBezTo>
                  <a:cubicBezTo>
                    <a:pt x="1" y="5"/>
                    <a:pt x="0" y="6"/>
                    <a:pt x="1" y="7"/>
                  </a:cubicBezTo>
                  <a:cubicBezTo>
                    <a:pt x="1" y="8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8" name="Freeform 111">
              <a:extLst>
                <a:ext uri="{FF2B5EF4-FFF2-40B4-BE49-F238E27FC236}">
                  <a16:creationId xmlns:a16="http://schemas.microsoft.com/office/drawing/2014/main" id="{1902CF91-9A28-4AEB-B33C-37947DA2C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06"/>
              <a:ext cx="15" cy="55"/>
            </a:xfrm>
            <a:custGeom>
              <a:avLst/>
              <a:gdLst>
                <a:gd name="T0" fmla="*/ 11 w 15"/>
                <a:gd name="T1" fmla="*/ 2 h 54"/>
                <a:gd name="T2" fmla="*/ 0 w 15"/>
                <a:gd name="T3" fmla="*/ 54 h 54"/>
                <a:gd name="T4" fmla="*/ 1 w 15"/>
                <a:gd name="T5" fmla="*/ 57 h 54"/>
                <a:gd name="T6" fmla="*/ 4 w 15"/>
                <a:gd name="T7" fmla="*/ 56 h 54"/>
                <a:gd name="T8" fmla="*/ 15 w 15"/>
                <a:gd name="T9" fmla="*/ 2 h 54"/>
                <a:gd name="T10" fmla="*/ 13 w 15"/>
                <a:gd name="T11" fmla="*/ 0 h 54"/>
                <a:gd name="T12" fmla="*/ 11 w 15"/>
                <a:gd name="T13" fmla="*/ 2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54">
                  <a:moveTo>
                    <a:pt x="11" y="2"/>
                  </a:moveTo>
                  <a:cubicBezTo>
                    <a:pt x="11" y="19"/>
                    <a:pt x="7" y="36"/>
                    <a:pt x="0" y="51"/>
                  </a:cubicBezTo>
                  <a:cubicBezTo>
                    <a:pt x="0" y="52"/>
                    <a:pt x="0" y="53"/>
                    <a:pt x="1" y="54"/>
                  </a:cubicBezTo>
                  <a:cubicBezTo>
                    <a:pt x="2" y="54"/>
                    <a:pt x="3" y="54"/>
                    <a:pt x="4" y="53"/>
                  </a:cubicBezTo>
                  <a:cubicBezTo>
                    <a:pt x="11" y="37"/>
                    <a:pt x="15" y="20"/>
                    <a:pt x="15" y="2"/>
                  </a:cubicBezTo>
                  <a:cubicBezTo>
                    <a:pt x="15" y="1"/>
                    <a:pt x="14" y="0"/>
                    <a:pt x="13" y="0"/>
                  </a:cubicBezTo>
                  <a:cubicBezTo>
                    <a:pt x="12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9" name="Freeform 112">
              <a:extLst>
                <a:ext uri="{FF2B5EF4-FFF2-40B4-BE49-F238E27FC236}">
                  <a16:creationId xmlns:a16="http://schemas.microsoft.com/office/drawing/2014/main" id="{5C087692-8D32-4277-A560-96B6E448E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1233"/>
              <a:ext cx="32" cy="17"/>
            </a:xfrm>
            <a:custGeom>
              <a:avLst/>
              <a:gdLst>
                <a:gd name="T0" fmla="*/ 2 w 32"/>
                <a:gd name="T1" fmla="*/ 5 h 17"/>
                <a:gd name="T2" fmla="*/ 28 w 32"/>
                <a:gd name="T3" fmla="*/ 16 h 17"/>
                <a:gd name="T4" fmla="*/ 31 w 32"/>
                <a:gd name="T5" fmla="*/ 15 h 17"/>
                <a:gd name="T6" fmla="*/ 31 w 32"/>
                <a:gd name="T7" fmla="*/ 12 h 17"/>
                <a:gd name="T8" fmla="*/ 3 w 32"/>
                <a:gd name="T9" fmla="*/ 0 h 17"/>
                <a:gd name="T10" fmla="*/ 0 w 32"/>
                <a:gd name="T11" fmla="*/ 2 h 17"/>
                <a:gd name="T12" fmla="*/ 2 w 32"/>
                <a:gd name="T13" fmla="*/ 5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7">
                  <a:moveTo>
                    <a:pt x="2" y="5"/>
                  </a:moveTo>
                  <a:cubicBezTo>
                    <a:pt x="11" y="6"/>
                    <a:pt x="20" y="10"/>
                    <a:pt x="28" y="16"/>
                  </a:cubicBezTo>
                  <a:cubicBezTo>
                    <a:pt x="29" y="17"/>
                    <a:pt x="30" y="16"/>
                    <a:pt x="31" y="15"/>
                  </a:cubicBezTo>
                  <a:cubicBezTo>
                    <a:pt x="32" y="14"/>
                    <a:pt x="32" y="13"/>
                    <a:pt x="31" y="12"/>
                  </a:cubicBezTo>
                  <a:cubicBezTo>
                    <a:pt x="22" y="6"/>
                    <a:pt x="13" y="2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0" name="Freeform 113">
              <a:extLst>
                <a:ext uri="{FF2B5EF4-FFF2-40B4-BE49-F238E27FC236}">
                  <a16:creationId xmlns:a16="http://schemas.microsoft.com/office/drawing/2014/main" id="{B67EC578-7549-48E0-9D74-EA18823B1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1138"/>
              <a:ext cx="17" cy="58"/>
            </a:xfrm>
            <a:custGeom>
              <a:avLst/>
              <a:gdLst>
                <a:gd name="T0" fmla="*/ 0 w 16"/>
                <a:gd name="T1" fmla="*/ 2 h 57"/>
                <a:gd name="T2" fmla="*/ 0 w 16"/>
                <a:gd name="T3" fmla="*/ 16 h 57"/>
                <a:gd name="T4" fmla="*/ 15 w 16"/>
                <a:gd name="T5" fmla="*/ 59 h 57"/>
                <a:gd name="T6" fmla="*/ 18 w 16"/>
                <a:gd name="T7" fmla="*/ 59 h 57"/>
                <a:gd name="T8" fmla="*/ 18 w 16"/>
                <a:gd name="T9" fmla="*/ 56 h 57"/>
                <a:gd name="T10" fmla="*/ 4 w 16"/>
                <a:gd name="T11" fmla="*/ 16 h 57"/>
                <a:gd name="T12" fmla="*/ 5 w 16"/>
                <a:gd name="T13" fmla="*/ 2 h 57"/>
                <a:gd name="T14" fmla="*/ 3 w 16"/>
                <a:gd name="T15" fmla="*/ 0 h 57"/>
                <a:gd name="T16" fmla="*/ 0 w 16"/>
                <a:gd name="T17" fmla="*/ 2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57">
                  <a:moveTo>
                    <a:pt x="0" y="2"/>
                  </a:moveTo>
                  <a:cubicBezTo>
                    <a:pt x="0" y="6"/>
                    <a:pt x="0" y="11"/>
                    <a:pt x="0" y="16"/>
                  </a:cubicBezTo>
                  <a:cubicBezTo>
                    <a:pt x="0" y="30"/>
                    <a:pt x="2" y="44"/>
                    <a:pt x="12" y="56"/>
                  </a:cubicBezTo>
                  <a:cubicBezTo>
                    <a:pt x="12" y="57"/>
                    <a:pt x="14" y="57"/>
                    <a:pt x="15" y="56"/>
                  </a:cubicBezTo>
                  <a:cubicBezTo>
                    <a:pt x="15" y="55"/>
                    <a:pt x="16" y="54"/>
                    <a:pt x="15" y="53"/>
                  </a:cubicBezTo>
                  <a:cubicBezTo>
                    <a:pt x="6" y="43"/>
                    <a:pt x="4" y="30"/>
                    <a:pt x="4" y="16"/>
                  </a:cubicBezTo>
                  <a:cubicBezTo>
                    <a:pt x="4" y="11"/>
                    <a:pt x="4" y="7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1" name="Freeform 114">
              <a:extLst>
                <a:ext uri="{FF2B5EF4-FFF2-40B4-BE49-F238E27FC236}">
                  <a16:creationId xmlns:a16="http://schemas.microsoft.com/office/drawing/2014/main" id="{83929DA3-672E-4F17-BC48-250A4FA2A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1167"/>
              <a:ext cx="25" cy="7"/>
            </a:xfrm>
            <a:custGeom>
              <a:avLst/>
              <a:gdLst>
                <a:gd name="T0" fmla="*/ 25 w 24"/>
                <a:gd name="T1" fmla="*/ 0 h 7"/>
                <a:gd name="T2" fmla="*/ 19 w 24"/>
                <a:gd name="T3" fmla="*/ 0 h 7"/>
                <a:gd name="T4" fmla="*/ 1 w 24"/>
                <a:gd name="T5" fmla="*/ 3 h 7"/>
                <a:gd name="T6" fmla="*/ 0 w 24"/>
                <a:gd name="T7" fmla="*/ 6 h 7"/>
                <a:gd name="T8" fmla="*/ 3 w 24"/>
                <a:gd name="T9" fmla="*/ 7 h 7"/>
                <a:gd name="T10" fmla="*/ 19 w 24"/>
                <a:gd name="T11" fmla="*/ 4 h 7"/>
                <a:gd name="T12" fmla="*/ 24 w 24"/>
                <a:gd name="T13" fmla="*/ 4 h 7"/>
                <a:gd name="T14" fmla="*/ 26 w 24"/>
                <a:gd name="T15" fmla="*/ 2 h 7"/>
                <a:gd name="T16" fmla="*/ 25 w 24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7">
                  <a:moveTo>
                    <a:pt x="22" y="0"/>
                  </a:moveTo>
                  <a:cubicBezTo>
                    <a:pt x="20" y="0"/>
                    <a:pt x="18" y="0"/>
                    <a:pt x="16" y="0"/>
                  </a:cubicBezTo>
                  <a:cubicBezTo>
                    <a:pt x="11" y="0"/>
                    <a:pt x="6" y="1"/>
                    <a:pt x="1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7" y="5"/>
                    <a:pt x="12" y="4"/>
                    <a:pt x="16" y="4"/>
                  </a:cubicBezTo>
                  <a:cubicBezTo>
                    <a:pt x="18" y="4"/>
                    <a:pt x="19" y="4"/>
                    <a:pt x="21" y="4"/>
                  </a:cubicBezTo>
                  <a:cubicBezTo>
                    <a:pt x="22" y="4"/>
                    <a:pt x="23" y="4"/>
                    <a:pt x="23" y="2"/>
                  </a:cubicBezTo>
                  <a:cubicBezTo>
                    <a:pt x="24" y="1"/>
                    <a:pt x="23" y="0"/>
                    <a:pt x="22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2" name="Freeform 115">
              <a:extLst>
                <a:ext uri="{FF2B5EF4-FFF2-40B4-BE49-F238E27FC236}">
                  <a16:creationId xmlns:a16="http://schemas.microsoft.com/office/drawing/2014/main" id="{BCB1171E-54FB-4A7A-80D7-2C835ED30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366"/>
              <a:ext cx="33" cy="61"/>
            </a:xfrm>
            <a:custGeom>
              <a:avLst/>
              <a:gdLst>
                <a:gd name="T0" fmla="*/ 0 w 32"/>
                <a:gd name="T1" fmla="*/ 2 h 60"/>
                <a:gd name="T2" fmla="*/ 0 w 32"/>
                <a:gd name="T3" fmla="*/ 9 h 60"/>
                <a:gd name="T4" fmla="*/ 31 w 32"/>
                <a:gd name="T5" fmla="*/ 62 h 60"/>
                <a:gd name="T6" fmla="*/ 34 w 32"/>
                <a:gd name="T7" fmla="*/ 62 h 60"/>
                <a:gd name="T8" fmla="*/ 33 w 32"/>
                <a:gd name="T9" fmla="*/ 59 h 60"/>
                <a:gd name="T10" fmla="*/ 4 w 32"/>
                <a:gd name="T11" fmla="*/ 9 h 60"/>
                <a:gd name="T12" fmla="*/ 4 w 32"/>
                <a:gd name="T13" fmla="*/ 2 h 60"/>
                <a:gd name="T14" fmla="*/ 2 w 32"/>
                <a:gd name="T15" fmla="*/ 0 h 60"/>
                <a:gd name="T16" fmla="*/ 0 w 32"/>
                <a:gd name="T17" fmla="*/ 2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60">
                  <a:moveTo>
                    <a:pt x="0" y="2"/>
                  </a:moveTo>
                  <a:cubicBezTo>
                    <a:pt x="0" y="4"/>
                    <a:pt x="0" y="7"/>
                    <a:pt x="0" y="9"/>
                  </a:cubicBezTo>
                  <a:cubicBezTo>
                    <a:pt x="0" y="30"/>
                    <a:pt x="10" y="49"/>
                    <a:pt x="28" y="59"/>
                  </a:cubicBezTo>
                  <a:cubicBezTo>
                    <a:pt x="29" y="60"/>
                    <a:pt x="30" y="60"/>
                    <a:pt x="31" y="59"/>
                  </a:cubicBezTo>
                  <a:cubicBezTo>
                    <a:pt x="32" y="58"/>
                    <a:pt x="31" y="56"/>
                    <a:pt x="30" y="56"/>
                  </a:cubicBezTo>
                  <a:cubicBezTo>
                    <a:pt x="14" y="46"/>
                    <a:pt x="4" y="29"/>
                    <a:pt x="4" y="9"/>
                  </a:cubicBezTo>
                  <a:cubicBezTo>
                    <a:pt x="4" y="7"/>
                    <a:pt x="4" y="5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3" name="Freeform 116">
              <a:extLst>
                <a:ext uri="{FF2B5EF4-FFF2-40B4-BE49-F238E27FC236}">
                  <a16:creationId xmlns:a16="http://schemas.microsoft.com/office/drawing/2014/main" id="{FD086090-02E2-406E-B430-C9E916567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410"/>
              <a:ext cx="22" cy="21"/>
            </a:xfrm>
            <a:custGeom>
              <a:avLst/>
              <a:gdLst>
                <a:gd name="T0" fmla="*/ 18 w 22"/>
                <a:gd name="T1" fmla="*/ 1 h 20"/>
                <a:gd name="T2" fmla="*/ 1 w 22"/>
                <a:gd name="T3" fmla="*/ 19 h 20"/>
                <a:gd name="T4" fmla="*/ 2 w 22"/>
                <a:gd name="T5" fmla="*/ 22 h 20"/>
                <a:gd name="T6" fmla="*/ 4 w 22"/>
                <a:gd name="T7" fmla="*/ 22 h 20"/>
                <a:gd name="T8" fmla="*/ 20 w 22"/>
                <a:gd name="T9" fmla="*/ 5 h 20"/>
                <a:gd name="T10" fmla="*/ 21 w 22"/>
                <a:gd name="T11" fmla="*/ 2 h 20"/>
                <a:gd name="T12" fmla="*/ 18 w 22"/>
                <a:gd name="T13" fmla="*/ 1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0">
                  <a:moveTo>
                    <a:pt x="18" y="1"/>
                  </a:moveTo>
                  <a:cubicBezTo>
                    <a:pt x="12" y="5"/>
                    <a:pt x="6" y="10"/>
                    <a:pt x="1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2" y="20"/>
                    <a:pt x="4" y="19"/>
                    <a:pt x="4" y="19"/>
                  </a:cubicBezTo>
                  <a:cubicBezTo>
                    <a:pt x="9" y="13"/>
                    <a:pt x="14" y="8"/>
                    <a:pt x="20" y="5"/>
                  </a:cubicBezTo>
                  <a:cubicBezTo>
                    <a:pt x="21" y="4"/>
                    <a:pt x="22" y="3"/>
                    <a:pt x="21" y="2"/>
                  </a:cubicBezTo>
                  <a:cubicBezTo>
                    <a:pt x="20" y="1"/>
                    <a:pt x="19" y="0"/>
                    <a:pt x="18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4" name="Freeform 117">
              <a:extLst>
                <a:ext uri="{FF2B5EF4-FFF2-40B4-BE49-F238E27FC236}">
                  <a16:creationId xmlns:a16="http://schemas.microsoft.com/office/drawing/2014/main" id="{C63E454C-9E01-4387-9352-711EFD153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1666"/>
              <a:ext cx="27" cy="45"/>
            </a:xfrm>
            <a:custGeom>
              <a:avLst/>
              <a:gdLst>
                <a:gd name="T0" fmla="*/ 1 w 26"/>
                <a:gd name="T1" fmla="*/ 2 h 44"/>
                <a:gd name="T2" fmla="*/ 0 w 26"/>
                <a:gd name="T3" fmla="*/ 7 h 44"/>
                <a:gd name="T4" fmla="*/ 7 w 26"/>
                <a:gd name="T5" fmla="*/ 31 h 44"/>
                <a:gd name="T6" fmla="*/ 25 w 26"/>
                <a:gd name="T7" fmla="*/ 46 h 44"/>
                <a:gd name="T8" fmla="*/ 28 w 26"/>
                <a:gd name="T9" fmla="*/ 46 h 44"/>
                <a:gd name="T10" fmla="*/ 27 w 26"/>
                <a:gd name="T11" fmla="*/ 43 h 44"/>
                <a:gd name="T12" fmla="*/ 10 w 26"/>
                <a:gd name="T13" fmla="*/ 29 h 44"/>
                <a:gd name="T14" fmla="*/ 5 w 26"/>
                <a:gd name="T15" fmla="*/ 7 h 44"/>
                <a:gd name="T16" fmla="*/ 5 w 26"/>
                <a:gd name="T17" fmla="*/ 3 h 44"/>
                <a:gd name="T18" fmla="*/ 3 w 26"/>
                <a:gd name="T19" fmla="*/ 0 h 44"/>
                <a:gd name="T20" fmla="*/ 1 w 26"/>
                <a:gd name="T21" fmla="*/ 2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44">
                  <a:moveTo>
                    <a:pt x="1" y="2"/>
                  </a:moveTo>
                  <a:cubicBezTo>
                    <a:pt x="1" y="4"/>
                    <a:pt x="0" y="6"/>
                    <a:pt x="0" y="7"/>
                  </a:cubicBezTo>
                  <a:cubicBezTo>
                    <a:pt x="0" y="15"/>
                    <a:pt x="3" y="22"/>
                    <a:pt x="7" y="28"/>
                  </a:cubicBezTo>
                  <a:cubicBezTo>
                    <a:pt x="11" y="34"/>
                    <a:pt x="16" y="39"/>
                    <a:pt x="22" y="43"/>
                  </a:cubicBezTo>
                  <a:cubicBezTo>
                    <a:pt x="23" y="44"/>
                    <a:pt x="24" y="44"/>
                    <a:pt x="25" y="43"/>
                  </a:cubicBezTo>
                  <a:cubicBezTo>
                    <a:pt x="26" y="42"/>
                    <a:pt x="25" y="40"/>
                    <a:pt x="24" y="40"/>
                  </a:cubicBezTo>
                  <a:cubicBezTo>
                    <a:pt x="19" y="36"/>
                    <a:pt x="14" y="31"/>
                    <a:pt x="10" y="26"/>
                  </a:cubicBezTo>
                  <a:cubicBezTo>
                    <a:pt x="7" y="20"/>
                    <a:pt x="5" y="14"/>
                    <a:pt x="5" y="7"/>
                  </a:cubicBezTo>
                  <a:cubicBezTo>
                    <a:pt x="5" y="6"/>
                    <a:pt x="5" y="4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5" name="Freeform 118">
              <a:extLst>
                <a:ext uri="{FF2B5EF4-FFF2-40B4-BE49-F238E27FC236}">
                  <a16:creationId xmlns:a16="http://schemas.microsoft.com/office/drawing/2014/main" id="{C0966F7E-42ED-40D5-BB18-44CA256ED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696"/>
              <a:ext cx="18" cy="11"/>
            </a:xfrm>
            <a:custGeom>
              <a:avLst/>
              <a:gdLst>
                <a:gd name="T0" fmla="*/ 4 w 18"/>
                <a:gd name="T1" fmla="*/ 9 h 11"/>
                <a:gd name="T2" fmla="*/ 7 w 18"/>
                <a:gd name="T3" fmla="*/ 5 h 11"/>
                <a:gd name="T4" fmla="*/ 12 w 18"/>
                <a:gd name="T5" fmla="*/ 4 h 11"/>
                <a:gd name="T6" fmla="*/ 15 w 18"/>
                <a:gd name="T7" fmla="*/ 4 h 11"/>
                <a:gd name="T8" fmla="*/ 18 w 18"/>
                <a:gd name="T9" fmla="*/ 3 h 11"/>
                <a:gd name="T10" fmla="*/ 16 w 18"/>
                <a:gd name="T11" fmla="*/ 0 h 11"/>
                <a:gd name="T12" fmla="*/ 12 w 18"/>
                <a:gd name="T13" fmla="*/ 0 h 11"/>
                <a:gd name="T14" fmla="*/ 5 w 18"/>
                <a:gd name="T15" fmla="*/ 2 h 11"/>
                <a:gd name="T16" fmla="*/ 0 w 18"/>
                <a:gd name="T17" fmla="*/ 7 h 11"/>
                <a:gd name="T18" fmla="*/ 1 w 18"/>
                <a:gd name="T19" fmla="*/ 10 h 11"/>
                <a:gd name="T20" fmla="*/ 4 w 18"/>
                <a:gd name="T21" fmla="*/ 9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11">
                  <a:moveTo>
                    <a:pt x="4" y="9"/>
                  </a:moveTo>
                  <a:cubicBezTo>
                    <a:pt x="5" y="7"/>
                    <a:pt x="6" y="6"/>
                    <a:pt x="7" y="5"/>
                  </a:cubicBezTo>
                  <a:cubicBezTo>
                    <a:pt x="9" y="4"/>
                    <a:pt x="10" y="4"/>
                    <a:pt x="12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5"/>
                    <a:pt x="17" y="4"/>
                    <a:pt x="18" y="3"/>
                  </a:cubicBezTo>
                  <a:cubicBezTo>
                    <a:pt x="18" y="2"/>
                    <a:pt x="17" y="1"/>
                    <a:pt x="16" y="0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3" y="3"/>
                    <a:pt x="1" y="5"/>
                    <a:pt x="0" y="7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2" y="11"/>
                    <a:pt x="3" y="10"/>
                    <a:pt x="4" y="9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6" name="Freeform 119">
              <a:extLst>
                <a:ext uri="{FF2B5EF4-FFF2-40B4-BE49-F238E27FC236}">
                  <a16:creationId xmlns:a16="http://schemas.microsoft.com/office/drawing/2014/main" id="{A15E058E-A366-46C5-9007-E1563FF9C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544"/>
              <a:ext cx="13" cy="61"/>
            </a:xfrm>
            <a:custGeom>
              <a:avLst/>
              <a:gdLst>
                <a:gd name="T0" fmla="*/ 1 w 12"/>
                <a:gd name="T1" fmla="*/ 3 h 60"/>
                <a:gd name="T2" fmla="*/ 11 w 12"/>
                <a:gd name="T3" fmla="*/ 36 h 60"/>
                <a:gd name="T4" fmla="*/ 4 w 12"/>
                <a:gd name="T5" fmla="*/ 60 h 60"/>
                <a:gd name="T6" fmla="*/ 9 w 12"/>
                <a:gd name="T7" fmla="*/ 62 h 60"/>
                <a:gd name="T8" fmla="*/ 11 w 12"/>
                <a:gd name="T9" fmla="*/ 61 h 60"/>
                <a:gd name="T10" fmla="*/ 15 w 12"/>
                <a:gd name="T11" fmla="*/ 36 h 60"/>
                <a:gd name="T12" fmla="*/ 4 w 12"/>
                <a:gd name="T13" fmla="*/ 1 h 60"/>
                <a:gd name="T14" fmla="*/ 1 w 12"/>
                <a:gd name="T15" fmla="*/ 0 h 60"/>
                <a:gd name="T16" fmla="*/ 1 w 12"/>
                <a:gd name="T17" fmla="*/ 3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0">
                  <a:moveTo>
                    <a:pt x="1" y="3"/>
                  </a:moveTo>
                  <a:cubicBezTo>
                    <a:pt x="6" y="10"/>
                    <a:pt x="8" y="22"/>
                    <a:pt x="8" y="33"/>
                  </a:cubicBezTo>
                  <a:cubicBezTo>
                    <a:pt x="8" y="41"/>
                    <a:pt x="7" y="50"/>
                    <a:pt x="4" y="57"/>
                  </a:cubicBezTo>
                  <a:cubicBezTo>
                    <a:pt x="4" y="58"/>
                    <a:pt x="5" y="59"/>
                    <a:pt x="6" y="59"/>
                  </a:cubicBezTo>
                  <a:cubicBezTo>
                    <a:pt x="7" y="60"/>
                    <a:pt x="8" y="59"/>
                    <a:pt x="8" y="58"/>
                  </a:cubicBezTo>
                  <a:cubicBezTo>
                    <a:pt x="11" y="51"/>
                    <a:pt x="12" y="42"/>
                    <a:pt x="12" y="33"/>
                  </a:cubicBezTo>
                  <a:cubicBezTo>
                    <a:pt x="12" y="21"/>
                    <a:pt x="10" y="9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7" name="Freeform 120">
              <a:extLst>
                <a:ext uri="{FF2B5EF4-FFF2-40B4-BE49-F238E27FC236}">
                  <a16:creationId xmlns:a16="http://schemas.microsoft.com/office/drawing/2014/main" id="{43F45B33-BB0B-4E85-A5BA-0698BD779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" y="1720"/>
              <a:ext cx="50" cy="21"/>
            </a:xfrm>
            <a:custGeom>
              <a:avLst/>
              <a:gdLst>
                <a:gd name="T0" fmla="*/ 2 w 49"/>
                <a:gd name="T1" fmla="*/ 22 h 20"/>
                <a:gd name="T2" fmla="*/ 10 w 49"/>
                <a:gd name="T3" fmla="*/ 23 h 20"/>
                <a:gd name="T4" fmla="*/ 51 w 49"/>
                <a:gd name="T5" fmla="*/ 4 h 20"/>
                <a:gd name="T6" fmla="*/ 51 w 49"/>
                <a:gd name="T7" fmla="*/ 1 h 20"/>
                <a:gd name="T8" fmla="*/ 48 w 49"/>
                <a:gd name="T9" fmla="*/ 1 h 20"/>
                <a:gd name="T10" fmla="*/ 10 w 49"/>
                <a:gd name="T11" fmla="*/ 19 h 20"/>
                <a:gd name="T12" fmla="*/ 3 w 49"/>
                <a:gd name="T13" fmla="*/ 18 h 20"/>
                <a:gd name="T14" fmla="*/ 1 w 49"/>
                <a:gd name="T15" fmla="*/ 19 h 20"/>
                <a:gd name="T16" fmla="*/ 2 w 49"/>
                <a:gd name="T17" fmla="*/ 22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20">
                  <a:moveTo>
                    <a:pt x="2" y="19"/>
                  </a:moveTo>
                  <a:cubicBezTo>
                    <a:pt x="5" y="20"/>
                    <a:pt x="8" y="20"/>
                    <a:pt x="10" y="20"/>
                  </a:cubicBezTo>
                  <a:cubicBezTo>
                    <a:pt x="24" y="20"/>
                    <a:pt x="38" y="11"/>
                    <a:pt x="48" y="4"/>
                  </a:cubicBezTo>
                  <a:cubicBezTo>
                    <a:pt x="48" y="3"/>
                    <a:pt x="49" y="2"/>
                    <a:pt x="48" y="1"/>
                  </a:cubicBezTo>
                  <a:cubicBezTo>
                    <a:pt x="47" y="0"/>
                    <a:pt x="46" y="0"/>
                    <a:pt x="45" y="1"/>
                  </a:cubicBezTo>
                  <a:cubicBezTo>
                    <a:pt x="36" y="7"/>
                    <a:pt x="22" y="16"/>
                    <a:pt x="10" y="16"/>
                  </a:cubicBezTo>
                  <a:cubicBezTo>
                    <a:pt x="8" y="16"/>
                    <a:pt x="6" y="15"/>
                    <a:pt x="3" y="15"/>
                  </a:cubicBezTo>
                  <a:cubicBezTo>
                    <a:pt x="2" y="14"/>
                    <a:pt x="1" y="15"/>
                    <a:pt x="1" y="16"/>
                  </a:cubicBezTo>
                  <a:cubicBezTo>
                    <a:pt x="0" y="17"/>
                    <a:pt x="1" y="18"/>
                    <a:pt x="2" y="19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8" name="Freeform 121">
              <a:extLst>
                <a:ext uri="{FF2B5EF4-FFF2-40B4-BE49-F238E27FC236}">
                  <a16:creationId xmlns:a16="http://schemas.microsoft.com/office/drawing/2014/main" id="{E2DFF481-A065-44CF-9E9A-259D23DF9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734"/>
              <a:ext cx="8" cy="22"/>
            </a:xfrm>
            <a:custGeom>
              <a:avLst/>
              <a:gdLst>
                <a:gd name="T0" fmla="*/ 0 w 8"/>
                <a:gd name="T1" fmla="*/ 3 h 22"/>
                <a:gd name="T2" fmla="*/ 4 w 8"/>
                <a:gd name="T3" fmla="*/ 20 h 22"/>
                <a:gd name="T4" fmla="*/ 6 w 8"/>
                <a:gd name="T5" fmla="*/ 22 h 22"/>
                <a:gd name="T6" fmla="*/ 8 w 8"/>
                <a:gd name="T7" fmla="*/ 19 h 22"/>
                <a:gd name="T8" fmla="*/ 4 w 8"/>
                <a:gd name="T9" fmla="*/ 2 h 22"/>
                <a:gd name="T10" fmla="*/ 2 w 8"/>
                <a:gd name="T11" fmla="*/ 0 h 22"/>
                <a:gd name="T12" fmla="*/ 0 w 8"/>
                <a:gd name="T13" fmla="*/ 3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22">
                  <a:moveTo>
                    <a:pt x="0" y="3"/>
                  </a:moveTo>
                  <a:cubicBezTo>
                    <a:pt x="1" y="9"/>
                    <a:pt x="2" y="14"/>
                    <a:pt x="4" y="20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8" y="21"/>
                    <a:pt x="8" y="20"/>
                    <a:pt x="8" y="19"/>
                  </a:cubicBezTo>
                  <a:cubicBezTo>
                    <a:pt x="6" y="13"/>
                    <a:pt x="5" y="8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9" name="Freeform 122">
              <a:extLst>
                <a:ext uri="{FF2B5EF4-FFF2-40B4-BE49-F238E27FC236}">
                  <a16:creationId xmlns:a16="http://schemas.microsoft.com/office/drawing/2014/main" id="{F38202F5-0612-40C7-AA89-0779C7B31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" y="1702"/>
              <a:ext cx="7" cy="46"/>
            </a:xfrm>
            <a:custGeom>
              <a:avLst/>
              <a:gdLst>
                <a:gd name="T0" fmla="*/ 3 w 7"/>
                <a:gd name="T1" fmla="*/ 2 h 45"/>
                <a:gd name="T2" fmla="*/ 0 w 7"/>
                <a:gd name="T3" fmla="*/ 27 h 45"/>
                <a:gd name="T4" fmla="*/ 3 w 7"/>
                <a:gd name="T5" fmla="*/ 47 h 45"/>
                <a:gd name="T6" fmla="*/ 6 w 7"/>
                <a:gd name="T7" fmla="*/ 48 h 45"/>
                <a:gd name="T8" fmla="*/ 7 w 7"/>
                <a:gd name="T9" fmla="*/ 45 h 45"/>
                <a:gd name="T10" fmla="*/ 4 w 7"/>
                <a:gd name="T11" fmla="*/ 27 h 45"/>
                <a:gd name="T12" fmla="*/ 7 w 7"/>
                <a:gd name="T13" fmla="*/ 3 h 45"/>
                <a:gd name="T14" fmla="*/ 6 w 7"/>
                <a:gd name="T15" fmla="*/ 0 h 45"/>
                <a:gd name="T16" fmla="*/ 3 w 7"/>
                <a:gd name="T17" fmla="*/ 2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45">
                  <a:moveTo>
                    <a:pt x="3" y="2"/>
                  </a:moveTo>
                  <a:cubicBezTo>
                    <a:pt x="1" y="9"/>
                    <a:pt x="0" y="16"/>
                    <a:pt x="0" y="24"/>
                  </a:cubicBezTo>
                  <a:cubicBezTo>
                    <a:pt x="0" y="31"/>
                    <a:pt x="1" y="37"/>
                    <a:pt x="3" y="44"/>
                  </a:cubicBezTo>
                  <a:cubicBezTo>
                    <a:pt x="3" y="45"/>
                    <a:pt x="5" y="45"/>
                    <a:pt x="6" y="45"/>
                  </a:cubicBezTo>
                  <a:cubicBezTo>
                    <a:pt x="7" y="45"/>
                    <a:pt x="7" y="44"/>
                    <a:pt x="7" y="42"/>
                  </a:cubicBezTo>
                  <a:cubicBezTo>
                    <a:pt x="5" y="37"/>
                    <a:pt x="4" y="30"/>
                    <a:pt x="4" y="24"/>
                  </a:cubicBezTo>
                  <a:cubicBezTo>
                    <a:pt x="4" y="17"/>
                    <a:pt x="5" y="9"/>
                    <a:pt x="7" y="3"/>
                  </a:cubicBezTo>
                  <a:cubicBezTo>
                    <a:pt x="7" y="2"/>
                    <a:pt x="7" y="1"/>
                    <a:pt x="6" y="0"/>
                  </a:cubicBezTo>
                  <a:cubicBezTo>
                    <a:pt x="5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0" name="Freeform 123">
              <a:extLst>
                <a:ext uri="{FF2B5EF4-FFF2-40B4-BE49-F238E27FC236}">
                  <a16:creationId xmlns:a16="http://schemas.microsoft.com/office/drawing/2014/main" id="{731D1E68-4FC5-4E21-806B-369BA2E37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1733"/>
              <a:ext cx="19" cy="5"/>
            </a:xfrm>
            <a:custGeom>
              <a:avLst/>
              <a:gdLst>
                <a:gd name="T0" fmla="*/ 17 w 19"/>
                <a:gd name="T1" fmla="*/ 1 h 5"/>
                <a:gd name="T2" fmla="*/ 9 w 19"/>
                <a:gd name="T3" fmla="*/ 0 h 5"/>
                <a:gd name="T4" fmla="*/ 2 w 19"/>
                <a:gd name="T5" fmla="*/ 1 h 5"/>
                <a:gd name="T6" fmla="*/ 1 w 19"/>
                <a:gd name="T7" fmla="*/ 4 h 5"/>
                <a:gd name="T8" fmla="*/ 3 w 19"/>
                <a:gd name="T9" fmla="*/ 5 h 5"/>
                <a:gd name="T10" fmla="*/ 9 w 19"/>
                <a:gd name="T11" fmla="*/ 4 h 5"/>
                <a:gd name="T12" fmla="*/ 16 w 19"/>
                <a:gd name="T13" fmla="*/ 5 h 5"/>
                <a:gd name="T14" fmla="*/ 18 w 19"/>
                <a:gd name="T15" fmla="*/ 4 h 5"/>
                <a:gd name="T16" fmla="*/ 17 w 19"/>
                <a:gd name="T17" fmla="*/ 1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5">
                  <a:moveTo>
                    <a:pt x="17" y="1"/>
                  </a:moveTo>
                  <a:cubicBezTo>
                    <a:pt x="14" y="0"/>
                    <a:pt x="12" y="0"/>
                    <a:pt x="9" y="0"/>
                  </a:cubicBezTo>
                  <a:cubicBezTo>
                    <a:pt x="7" y="0"/>
                    <a:pt x="4" y="0"/>
                    <a:pt x="2" y="1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5" y="4"/>
                    <a:pt x="7" y="4"/>
                    <a:pt x="9" y="4"/>
                  </a:cubicBezTo>
                  <a:cubicBezTo>
                    <a:pt x="11" y="4"/>
                    <a:pt x="14" y="4"/>
                    <a:pt x="16" y="5"/>
                  </a:cubicBezTo>
                  <a:cubicBezTo>
                    <a:pt x="17" y="5"/>
                    <a:pt x="18" y="5"/>
                    <a:pt x="18" y="4"/>
                  </a:cubicBezTo>
                  <a:cubicBezTo>
                    <a:pt x="19" y="2"/>
                    <a:pt x="18" y="1"/>
                    <a:pt x="17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1" name="Freeform 124">
              <a:extLst>
                <a:ext uri="{FF2B5EF4-FFF2-40B4-BE49-F238E27FC236}">
                  <a16:creationId xmlns:a16="http://schemas.microsoft.com/office/drawing/2014/main" id="{43F18DA1-1DFE-4419-93F9-074861182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843"/>
              <a:ext cx="49" cy="13"/>
            </a:xfrm>
            <a:custGeom>
              <a:avLst/>
              <a:gdLst>
                <a:gd name="T0" fmla="*/ 4 w 48"/>
                <a:gd name="T1" fmla="*/ 12 h 13"/>
                <a:gd name="T2" fmla="*/ 36 w 48"/>
                <a:gd name="T3" fmla="*/ 4 h 13"/>
                <a:gd name="T4" fmla="*/ 49 w 48"/>
                <a:gd name="T5" fmla="*/ 4 h 13"/>
                <a:gd name="T6" fmla="*/ 51 w 48"/>
                <a:gd name="T7" fmla="*/ 2 h 13"/>
                <a:gd name="T8" fmla="*/ 49 w 48"/>
                <a:gd name="T9" fmla="*/ 0 h 13"/>
                <a:gd name="T10" fmla="*/ 36 w 48"/>
                <a:gd name="T11" fmla="*/ 0 h 13"/>
                <a:gd name="T12" fmla="*/ 1 w 48"/>
                <a:gd name="T13" fmla="*/ 9 h 13"/>
                <a:gd name="T14" fmla="*/ 1 w 48"/>
                <a:gd name="T15" fmla="*/ 12 h 13"/>
                <a:gd name="T16" fmla="*/ 4 w 48"/>
                <a:gd name="T17" fmla="*/ 1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13">
                  <a:moveTo>
                    <a:pt x="4" y="12"/>
                  </a:moveTo>
                  <a:cubicBezTo>
                    <a:pt x="11" y="5"/>
                    <a:pt x="22" y="4"/>
                    <a:pt x="33" y="4"/>
                  </a:cubicBezTo>
                  <a:cubicBezTo>
                    <a:pt x="37" y="4"/>
                    <a:pt x="42" y="4"/>
                    <a:pt x="46" y="4"/>
                  </a:cubicBezTo>
                  <a:cubicBezTo>
                    <a:pt x="47" y="4"/>
                    <a:pt x="48" y="3"/>
                    <a:pt x="48" y="2"/>
                  </a:cubicBezTo>
                  <a:cubicBezTo>
                    <a:pt x="48" y="1"/>
                    <a:pt x="47" y="0"/>
                    <a:pt x="46" y="0"/>
                  </a:cubicBezTo>
                  <a:cubicBezTo>
                    <a:pt x="42" y="0"/>
                    <a:pt x="37" y="0"/>
                    <a:pt x="33" y="0"/>
                  </a:cubicBezTo>
                  <a:cubicBezTo>
                    <a:pt x="22" y="0"/>
                    <a:pt x="10" y="1"/>
                    <a:pt x="1" y="9"/>
                  </a:cubicBezTo>
                  <a:cubicBezTo>
                    <a:pt x="0" y="10"/>
                    <a:pt x="0" y="11"/>
                    <a:pt x="1" y="12"/>
                  </a:cubicBezTo>
                  <a:cubicBezTo>
                    <a:pt x="2" y="13"/>
                    <a:pt x="3" y="13"/>
                    <a:pt x="4" y="1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2" name="Freeform 125">
              <a:extLst>
                <a:ext uri="{FF2B5EF4-FFF2-40B4-BE49-F238E27FC236}">
                  <a16:creationId xmlns:a16="http://schemas.microsoft.com/office/drawing/2014/main" id="{A1E4CB1C-0511-4A35-8E59-F4E7E9C7A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1831"/>
              <a:ext cx="8" cy="18"/>
            </a:xfrm>
            <a:custGeom>
              <a:avLst/>
              <a:gdLst>
                <a:gd name="T0" fmla="*/ 1 w 8"/>
                <a:gd name="T1" fmla="*/ 4 h 18"/>
                <a:gd name="T2" fmla="*/ 4 w 8"/>
                <a:gd name="T3" fmla="*/ 15 h 18"/>
                <a:gd name="T4" fmla="*/ 4 w 8"/>
                <a:gd name="T5" fmla="*/ 15 h 18"/>
                <a:gd name="T6" fmla="*/ 6 w 8"/>
                <a:gd name="T7" fmla="*/ 18 h 18"/>
                <a:gd name="T8" fmla="*/ 8 w 8"/>
                <a:gd name="T9" fmla="*/ 16 h 18"/>
                <a:gd name="T10" fmla="*/ 8 w 8"/>
                <a:gd name="T11" fmla="*/ 15 h 18"/>
                <a:gd name="T12" fmla="*/ 4 w 8"/>
                <a:gd name="T13" fmla="*/ 1 h 18"/>
                <a:gd name="T14" fmla="*/ 1 w 8"/>
                <a:gd name="T15" fmla="*/ 1 h 18"/>
                <a:gd name="T16" fmla="*/ 1 w 8"/>
                <a:gd name="T17" fmla="*/ 4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8">
                  <a:moveTo>
                    <a:pt x="1" y="4"/>
                  </a:moveTo>
                  <a:cubicBezTo>
                    <a:pt x="3" y="7"/>
                    <a:pt x="4" y="11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0"/>
                    <a:pt x="7" y="5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3" name="Freeform 126">
              <a:extLst>
                <a:ext uri="{FF2B5EF4-FFF2-40B4-BE49-F238E27FC236}">
                  <a16:creationId xmlns:a16="http://schemas.microsoft.com/office/drawing/2014/main" id="{A312CA5B-76F2-4AE7-9A7A-38140FE7D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1879"/>
              <a:ext cx="9" cy="37"/>
            </a:xfrm>
            <a:custGeom>
              <a:avLst/>
              <a:gdLst>
                <a:gd name="T0" fmla="*/ 0 w 9"/>
                <a:gd name="T1" fmla="*/ 4 h 37"/>
                <a:gd name="T2" fmla="*/ 5 w 9"/>
                <a:gd name="T3" fmla="*/ 19 h 37"/>
                <a:gd name="T4" fmla="*/ 0 w 9"/>
                <a:gd name="T5" fmla="*/ 33 h 37"/>
                <a:gd name="T6" fmla="*/ 1 w 9"/>
                <a:gd name="T7" fmla="*/ 36 h 37"/>
                <a:gd name="T8" fmla="*/ 4 w 9"/>
                <a:gd name="T9" fmla="*/ 36 h 37"/>
                <a:gd name="T10" fmla="*/ 9 w 9"/>
                <a:gd name="T11" fmla="*/ 19 h 37"/>
                <a:gd name="T12" fmla="*/ 4 w 9"/>
                <a:gd name="T13" fmla="*/ 1 h 37"/>
                <a:gd name="T14" fmla="*/ 1 w 9"/>
                <a:gd name="T15" fmla="*/ 1 h 37"/>
                <a:gd name="T16" fmla="*/ 0 w 9"/>
                <a:gd name="T17" fmla="*/ 4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37">
                  <a:moveTo>
                    <a:pt x="0" y="4"/>
                  </a:moveTo>
                  <a:cubicBezTo>
                    <a:pt x="4" y="8"/>
                    <a:pt x="5" y="13"/>
                    <a:pt x="5" y="19"/>
                  </a:cubicBezTo>
                  <a:cubicBezTo>
                    <a:pt x="5" y="24"/>
                    <a:pt x="4" y="30"/>
                    <a:pt x="0" y="33"/>
                  </a:cubicBezTo>
                  <a:cubicBezTo>
                    <a:pt x="0" y="34"/>
                    <a:pt x="0" y="35"/>
                    <a:pt x="1" y="36"/>
                  </a:cubicBezTo>
                  <a:cubicBezTo>
                    <a:pt x="2" y="37"/>
                    <a:pt x="3" y="37"/>
                    <a:pt x="4" y="36"/>
                  </a:cubicBezTo>
                  <a:cubicBezTo>
                    <a:pt x="8" y="31"/>
                    <a:pt x="9" y="25"/>
                    <a:pt x="9" y="19"/>
                  </a:cubicBezTo>
                  <a:cubicBezTo>
                    <a:pt x="9" y="12"/>
                    <a:pt x="8" y="6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4" name="Freeform 127">
              <a:extLst>
                <a:ext uri="{FF2B5EF4-FFF2-40B4-BE49-F238E27FC236}">
                  <a16:creationId xmlns:a16="http://schemas.microsoft.com/office/drawing/2014/main" id="{576A6AA2-E049-4558-A01B-896F5A347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1898"/>
              <a:ext cx="27" cy="6"/>
            </a:xfrm>
            <a:custGeom>
              <a:avLst/>
              <a:gdLst>
                <a:gd name="T0" fmla="*/ 2 w 27"/>
                <a:gd name="T1" fmla="*/ 6 h 6"/>
                <a:gd name="T2" fmla="*/ 21 w 27"/>
                <a:gd name="T3" fmla="*/ 5 h 6"/>
                <a:gd name="T4" fmla="*/ 25 w 27"/>
                <a:gd name="T5" fmla="*/ 5 h 6"/>
                <a:gd name="T6" fmla="*/ 27 w 27"/>
                <a:gd name="T7" fmla="*/ 3 h 6"/>
                <a:gd name="T8" fmla="*/ 25 w 27"/>
                <a:gd name="T9" fmla="*/ 0 h 6"/>
                <a:gd name="T10" fmla="*/ 21 w 27"/>
                <a:gd name="T11" fmla="*/ 0 h 6"/>
                <a:gd name="T12" fmla="*/ 2 w 27"/>
                <a:gd name="T13" fmla="*/ 2 h 6"/>
                <a:gd name="T14" fmla="*/ 0 w 27"/>
                <a:gd name="T15" fmla="*/ 4 h 6"/>
                <a:gd name="T16" fmla="*/ 2 w 27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6">
                  <a:moveTo>
                    <a:pt x="2" y="6"/>
                  </a:moveTo>
                  <a:cubicBezTo>
                    <a:pt x="9" y="5"/>
                    <a:pt x="15" y="5"/>
                    <a:pt x="21" y="5"/>
                  </a:cubicBezTo>
                  <a:cubicBezTo>
                    <a:pt x="23" y="5"/>
                    <a:pt x="24" y="5"/>
                    <a:pt x="25" y="5"/>
                  </a:cubicBezTo>
                  <a:cubicBezTo>
                    <a:pt x="26" y="5"/>
                    <a:pt x="27" y="4"/>
                    <a:pt x="27" y="3"/>
                  </a:cubicBezTo>
                  <a:cubicBezTo>
                    <a:pt x="27" y="2"/>
                    <a:pt x="27" y="1"/>
                    <a:pt x="25" y="0"/>
                  </a:cubicBezTo>
                  <a:cubicBezTo>
                    <a:pt x="24" y="0"/>
                    <a:pt x="23" y="0"/>
                    <a:pt x="21" y="0"/>
                  </a:cubicBezTo>
                  <a:cubicBezTo>
                    <a:pt x="15" y="0"/>
                    <a:pt x="8" y="1"/>
                    <a:pt x="2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5" name="Freeform 128">
              <a:extLst>
                <a:ext uri="{FF2B5EF4-FFF2-40B4-BE49-F238E27FC236}">
                  <a16:creationId xmlns:a16="http://schemas.microsoft.com/office/drawing/2014/main" id="{B44B69C2-2966-4D25-9AED-A8E402C40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900"/>
              <a:ext cx="46" cy="25"/>
            </a:xfrm>
            <a:custGeom>
              <a:avLst/>
              <a:gdLst>
                <a:gd name="T0" fmla="*/ 3 w 46"/>
                <a:gd name="T1" fmla="*/ 4 h 24"/>
                <a:gd name="T2" fmla="*/ 3 w 46"/>
                <a:gd name="T3" fmla="*/ 4 h 24"/>
                <a:gd name="T4" fmla="*/ 42 w 46"/>
                <a:gd name="T5" fmla="*/ 26 h 24"/>
                <a:gd name="T6" fmla="*/ 45 w 46"/>
                <a:gd name="T7" fmla="*/ 26 h 24"/>
                <a:gd name="T8" fmla="*/ 45 w 46"/>
                <a:gd name="T9" fmla="*/ 23 h 24"/>
                <a:gd name="T10" fmla="*/ 3 w 46"/>
                <a:gd name="T11" fmla="*/ 0 h 24"/>
                <a:gd name="T12" fmla="*/ 2 w 46"/>
                <a:gd name="T13" fmla="*/ 0 h 24"/>
                <a:gd name="T14" fmla="*/ 0 w 46"/>
                <a:gd name="T15" fmla="*/ 2 h 24"/>
                <a:gd name="T16" fmla="*/ 3 w 46"/>
                <a:gd name="T17" fmla="*/ 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2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17" y="4"/>
                    <a:pt x="33" y="11"/>
                    <a:pt x="42" y="23"/>
                  </a:cubicBezTo>
                  <a:cubicBezTo>
                    <a:pt x="42" y="24"/>
                    <a:pt x="44" y="24"/>
                    <a:pt x="45" y="23"/>
                  </a:cubicBezTo>
                  <a:cubicBezTo>
                    <a:pt x="45" y="22"/>
                    <a:pt x="46" y="21"/>
                    <a:pt x="45" y="20"/>
                  </a:cubicBezTo>
                  <a:cubicBezTo>
                    <a:pt x="35" y="8"/>
                    <a:pt x="18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4"/>
                    <a:pt x="3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6" name="Freeform 129">
              <a:extLst>
                <a:ext uri="{FF2B5EF4-FFF2-40B4-BE49-F238E27FC236}">
                  <a16:creationId xmlns:a16="http://schemas.microsoft.com/office/drawing/2014/main" id="{B580AA92-62B2-408A-876E-84D71F84D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1896"/>
              <a:ext cx="20" cy="18"/>
            </a:xfrm>
            <a:custGeom>
              <a:avLst/>
              <a:gdLst>
                <a:gd name="T0" fmla="*/ 5 w 19"/>
                <a:gd name="T1" fmla="*/ 16 h 18"/>
                <a:gd name="T2" fmla="*/ 13 w 19"/>
                <a:gd name="T3" fmla="*/ 9 h 18"/>
                <a:gd name="T4" fmla="*/ 21 w 19"/>
                <a:gd name="T5" fmla="*/ 4 h 18"/>
                <a:gd name="T6" fmla="*/ 21 w 19"/>
                <a:gd name="T7" fmla="*/ 1 h 18"/>
                <a:gd name="T8" fmla="*/ 18 w 19"/>
                <a:gd name="T9" fmla="*/ 0 h 18"/>
                <a:gd name="T10" fmla="*/ 7 w 19"/>
                <a:gd name="T11" fmla="*/ 6 h 18"/>
                <a:gd name="T12" fmla="*/ 1 w 19"/>
                <a:gd name="T13" fmla="*/ 15 h 18"/>
                <a:gd name="T14" fmla="*/ 2 w 19"/>
                <a:gd name="T15" fmla="*/ 17 h 18"/>
                <a:gd name="T16" fmla="*/ 5 w 19"/>
                <a:gd name="T17" fmla="*/ 1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8">
                  <a:moveTo>
                    <a:pt x="5" y="16"/>
                  </a:moveTo>
                  <a:cubicBezTo>
                    <a:pt x="6" y="13"/>
                    <a:pt x="7" y="11"/>
                    <a:pt x="10" y="9"/>
                  </a:cubicBezTo>
                  <a:cubicBezTo>
                    <a:pt x="12" y="7"/>
                    <a:pt x="15" y="6"/>
                    <a:pt x="18" y="4"/>
                  </a:cubicBezTo>
                  <a:cubicBezTo>
                    <a:pt x="19" y="3"/>
                    <a:pt x="19" y="2"/>
                    <a:pt x="18" y="1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3" y="2"/>
                    <a:pt x="10" y="4"/>
                    <a:pt x="7" y="6"/>
                  </a:cubicBezTo>
                  <a:cubicBezTo>
                    <a:pt x="4" y="8"/>
                    <a:pt x="2" y="11"/>
                    <a:pt x="1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8"/>
                    <a:pt x="4" y="17"/>
                    <a:pt x="5" y="16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7" name="Freeform 130">
              <a:extLst>
                <a:ext uri="{FF2B5EF4-FFF2-40B4-BE49-F238E27FC236}">
                  <a16:creationId xmlns:a16="http://schemas.microsoft.com/office/drawing/2014/main" id="{E016182A-8905-4C0C-BEB4-CC10C7D0D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1949"/>
              <a:ext cx="11" cy="35"/>
            </a:xfrm>
            <a:custGeom>
              <a:avLst/>
              <a:gdLst>
                <a:gd name="T0" fmla="*/ 0 w 10"/>
                <a:gd name="T1" fmla="*/ 4 h 34"/>
                <a:gd name="T2" fmla="*/ 9 w 10"/>
                <a:gd name="T3" fmla="*/ 27 h 34"/>
                <a:gd name="T4" fmla="*/ 8 w 10"/>
                <a:gd name="T5" fmla="*/ 34 h 34"/>
                <a:gd name="T6" fmla="*/ 10 w 10"/>
                <a:gd name="T7" fmla="*/ 37 h 34"/>
                <a:gd name="T8" fmla="*/ 12 w 10"/>
                <a:gd name="T9" fmla="*/ 35 h 34"/>
                <a:gd name="T10" fmla="*/ 13 w 10"/>
                <a:gd name="T11" fmla="*/ 27 h 34"/>
                <a:gd name="T12" fmla="*/ 4 w 10"/>
                <a:gd name="T13" fmla="*/ 2 h 34"/>
                <a:gd name="T14" fmla="*/ 1 w 10"/>
                <a:gd name="T15" fmla="*/ 1 h 34"/>
                <a:gd name="T16" fmla="*/ 0 w 10"/>
                <a:gd name="T17" fmla="*/ 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4">
                  <a:moveTo>
                    <a:pt x="0" y="4"/>
                  </a:moveTo>
                  <a:cubicBezTo>
                    <a:pt x="4" y="11"/>
                    <a:pt x="6" y="17"/>
                    <a:pt x="6" y="24"/>
                  </a:cubicBezTo>
                  <a:cubicBezTo>
                    <a:pt x="6" y="27"/>
                    <a:pt x="6" y="29"/>
                    <a:pt x="5" y="31"/>
                  </a:cubicBezTo>
                  <a:cubicBezTo>
                    <a:pt x="5" y="33"/>
                    <a:pt x="6" y="34"/>
                    <a:pt x="7" y="34"/>
                  </a:cubicBezTo>
                  <a:cubicBezTo>
                    <a:pt x="8" y="34"/>
                    <a:pt x="9" y="33"/>
                    <a:pt x="9" y="32"/>
                  </a:cubicBezTo>
                  <a:cubicBezTo>
                    <a:pt x="10" y="30"/>
                    <a:pt x="10" y="27"/>
                    <a:pt x="10" y="24"/>
                  </a:cubicBezTo>
                  <a:cubicBezTo>
                    <a:pt x="10" y="16"/>
                    <a:pt x="8" y="9"/>
                    <a:pt x="4" y="2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8" name="Freeform 131">
              <a:extLst>
                <a:ext uri="{FF2B5EF4-FFF2-40B4-BE49-F238E27FC236}">
                  <a16:creationId xmlns:a16="http://schemas.microsoft.com/office/drawing/2014/main" id="{0174BB42-80FD-45D7-AC1D-6E16AF951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963"/>
              <a:ext cx="21" cy="11"/>
            </a:xfrm>
            <a:custGeom>
              <a:avLst/>
              <a:gdLst>
                <a:gd name="T0" fmla="*/ 4 w 21"/>
                <a:gd name="T1" fmla="*/ 12 h 10"/>
                <a:gd name="T2" fmla="*/ 16 w 21"/>
                <a:gd name="T3" fmla="*/ 4 h 10"/>
                <a:gd name="T4" fmla="*/ 18 w 21"/>
                <a:gd name="T5" fmla="*/ 4 h 10"/>
                <a:gd name="T6" fmla="*/ 21 w 21"/>
                <a:gd name="T7" fmla="*/ 2 h 10"/>
                <a:gd name="T8" fmla="*/ 19 w 21"/>
                <a:gd name="T9" fmla="*/ 0 h 10"/>
                <a:gd name="T10" fmla="*/ 16 w 21"/>
                <a:gd name="T11" fmla="*/ 0 h 10"/>
                <a:gd name="T12" fmla="*/ 1 w 21"/>
                <a:gd name="T13" fmla="*/ 9 h 10"/>
                <a:gd name="T14" fmla="*/ 1 w 21"/>
                <a:gd name="T15" fmla="*/ 12 h 10"/>
                <a:gd name="T16" fmla="*/ 4 w 21"/>
                <a:gd name="T17" fmla="*/ 12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">
                  <a:moveTo>
                    <a:pt x="4" y="9"/>
                  </a:moveTo>
                  <a:cubicBezTo>
                    <a:pt x="7" y="6"/>
                    <a:pt x="11" y="4"/>
                    <a:pt x="16" y="4"/>
                  </a:cubicBezTo>
                  <a:cubicBezTo>
                    <a:pt x="17" y="4"/>
                    <a:pt x="17" y="4"/>
                    <a:pt x="18" y="4"/>
                  </a:cubicBezTo>
                  <a:cubicBezTo>
                    <a:pt x="19" y="4"/>
                    <a:pt x="20" y="3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0" y="0"/>
                    <a:pt x="5" y="2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2" y="10"/>
                    <a:pt x="3" y="10"/>
                    <a:pt x="4" y="9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9" name="Freeform 132">
              <a:extLst>
                <a:ext uri="{FF2B5EF4-FFF2-40B4-BE49-F238E27FC236}">
                  <a16:creationId xmlns:a16="http://schemas.microsoft.com/office/drawing/2014/main" id="{DCCAD46C-8449-4286-A751-1B4DF9726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2036"/>
              <a:ext cx="15" cy="49"/>
            </a:xfrm>
            <a:custGeom>
              <a:avLst/>
              <a:gdLst>
                <a:gd name="T0" fmla="*/ 12 w 14"/>
                <a:gd name="T1" fmla="*/ 3 h 48"/>
                <a:gd name="T2" fmla="*/ 13 w 14"/>
                <a:gd name="T3" fmla="*/ 16 h 48"/>
                <a:gd name="T4" fmla="*/ 1 w 14"/>
                <a:gd name="T5" fmla="*/ 48 h 48"/>
                <a:gd name="T6" fmla="*/ 1 w 14"/>
                <a:gd name="T7" fmla="*/ 51 h 48"/>
                <a:gd name="T8" fmla="*/ 4 w 14"/>
                <a:gd name="T9" fmla="*/ 50 h 48"/>
                <a:gd name="T10" fmla="*/ 17 w 14"/>
                <a:gd name="T11" fmla="*/ 16 h 48"/>
                <a:gd name="T12" fmla="*/ 16 w 14"/>
                <a:gd name="T13" fmla="*/ 2 h 48"/>
                <a:gd name="T14" fmla="*/ 13 w 14"/>
                <a:gd name="T15" fmla="*/ 0 h 48"/>
                <a:gd name="T16" fmla="*/ 12 w 14"/>
                <a:gd name="T17" fmla="*/ 3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48">
                  <a:moveTo>
                    <a:pt x="9" y="3"/>
                  </a:moveTo>
                  <a:cubicBezTo>
                    <a:pt x="10" y="7"/>
                    <a:pt x="10" y="11"/>
                    <a:pt x="10" y="16"/>
                  </a:cubicBezTo>
                  <a:cubicBezTo>
                    <a:pt x="10" y="26"/>
                    <a:pt x="7" y="36"/>
                    <a:pt x="1" y="45"/>
                  </a:cubicBezTo>
                  <a:cubicBezTo>
                    <a:pt x="0" y="46"/>
                    <a:pt x="0" y="47"/>
                    <a:pt x="1" y="48"/>
                  </a:cubicBezTo>
                  <a:cubicBezTo>
                    <a:pt x="2" y="48"/>
                    <a:pt x="3" y="48"/>
                    <a:pt x="4" y="47"/>
                  </a:cubicBezTo>
                  <a:cubicBezTo>
                    <a:pt x="11" y="38"/>
                    <a:pt x="14" y="27"/>
                    <a:pt x="14" y="16"/>
                  </a:cubicBezTo>
                  <a:cubicBezTo>
                    <a:pt x="14" y="11"/>
                    <a:pt x="14" y="6"/>
                    <a:pt x="13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9" y="1"/>
                    <a:pt x="8" y="2"/>
                    <a:pt x="9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0" name="Freeform 133">
              <a:extLst>
                <a:ext uri="{FF2B5EF4-FFF2-40B4-BE49-F238E27FC236}">
                  <a16:creationId xmlns:a16="http://schemas.microsoft.com/office/drawing/2014/main" id="{27472C4C-73F8-4696-AFEE-5B55EE7EF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067"/>
              <a:ext cx="20" cy="8"/>
            </a:xfrm>
            <a:custGeom>
              <a:avLst/>
              <a:gdLst>
                <a:gd name="T0" fmla="*/ 2 w 19"/>
                <a:gd name="T1" fmla="*/ 7 h 7"/>
                <a:gd name="T2" fmla="*/ 5 w 19"/>
                <a:gd name="T3" fmla="*/ 7 h 7"/>
                <a:gd name="T4" fmla="*/ 19 w 19"/>
                <a:gd name="T5" fmla="*/ 10 h 7"/>
                <a:gd name="T6" fmla="*/ 22 w 19"/>
                <a:gd name="T7" fmla="*/ 9 h 7"/>
                <a:gd name="T8" fmla="*/ 21 w 19"/>
                <a:gd name="T9" fmla="*/ 3 h 7"/>
                <a:gd name="T10" fmla="*/ 5 w 19"/>
                <a:gd name="T11" fmla="*/ 0 h 7"/>
                <a:gd name="T12" fmla="*/ 2 w 19"/>
                <a:gd name="T13" fmla="*/ 0 h 7"/>
                <a:gd name="T14" fmla="*/ 0 w 19"/>
                <a:gd name="T15" fmla="*/ 2 h 7"/>
                <a:gd name="T16" fmla="*/ 2 w 19"/>
                <a:gd name="T17" fmla="*/ 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7">
                  <a:moveTo>
                    <a:pt x="2" y="4"/>
                  </a:moveTo>
                  <a:cubicBezTo>
                    <a:pt x="3" y="4"/>
                    <a:pt x="4" y="4"/>
                    <a:pt x="5" y="4"/>
                  </a:cubicBezTo>
                  <a:cubicBezTo>
                    <a:pt x="9" y="4"/>
                    <a:pt x="13" y="5"/>
                    <a:pt x="16" y="7"/>
                  </a:cubicBezTo>
                  <a:cubicBezTo>
                    <a:pt x="17" y="7"/>
                    <a:pt x="18" y="7"/>
                    <a:pt x="19" y="6"/>
                  </a:cubicBezTo>
                  <a:cubicBezTo>
                    <a:pt x="19" y="5"/>
                    <a:pt x="19" y="4"/>
                    <a:pt x="18" y="3"/>
                  </a:cubicBezTo>
                  <a:cubicBezTo>
                    <a:pt x="14" y="1"/>
                    <a:pt x="10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1" name="Freeform 134">
              <a:extLst>
                <a:ext uri="{FF2B5EF4-FFF2-40B4-BE49-F238E27FC236}">
                  <a16:creationId xmlns:a16="http://schemas.microsoft.com/office/drawing/2014/main" id="{39C314B6-AEC6-409A-AD44-E5C197886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975"/>
              <a:ext cx="20" cy="31"/>
            </a:xfrm>
            <a:custGeom>
              <a:avLst/>
              <a:gdLst>
                <a:gd name="T0" fmla="*/ 0 w 20"/>
                <a:gd name="T1" fmla="*/ 3 h 31"/>
                <a:gd name="T2" fmla="*/ 6 w 20"/>
                <a:gd name="T3" fmla="*/ 18 h 31"/>
                <a:gd name="T4" fmla="*/ 16 w 20"/>
                <a:gd name="T5" fmla="*/ 30 h 31"/>
                <a:gd name="T6" fmla="*/ 19 w 20"/>
                <a:gd name="T7" fmla="*/ 29 h 31"/>
                <a:gd name="T8" fmla="*/ 18 w 20"/>
                <a:gd name="T9" fmla="*/ 26 h 31"/>
                <a:gd name="T10" fmla="*/ 9 w 20"/>
                <a:gd name="T11" fmla="*/ 16 h 31"/>
                <a:gd name="T12" fmla="*/ 4 w 20"/>
                <a:gd name="T13" fmla="*/ 1 h 31"/>
                <a:gd name="T14" fmla="*/ 2 w 20"/>
                <a:gd name="T15" fmla="*/ 0 h 31"/>
                <a:gd name="T16" fmla="*/ 0 w 20"/>
                <a:gd name="T17" fmla="*/ 3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31">
                  <a:moveTo>
                    <a:pt x="0" y="3"/>
                  </a:moveTo>
                  <a:cubicBezTo>
                    <a:pt x="2" y="7"/>
                    <a:pt x="3" y="13"/>
                    <a:pt x="6" y="18"/>
                  </a:cubicBezTo>
                  <a:cubicBezTo>
                    <a:pt x="8" y="22"/>
                    <a:pt x="11" y="27"/>
                    <a:pt x="16" y="30"/>
                  </a:cubicBezTo>
                  <a:cubicBezTo>
                    <a:pt x="17" y="31"/>
                    <a:pt x="19" y="30"/>
                    <a:pt x="19" y="29"/>
                  </a:cubicBezTo>
                  <a:cubicBezTo>
                    <a:pt x="20" y="28"/>
                    <a:pt x="19" y="27"/>
                    <a:pt x="18" y="26"/>
                  </a:cubicBezTo>
                  <a:cubicBezTo>
                    <a:pt x="14" y="24"/>
                    <a:pt x="11" y="20"/>
                    <a:pt x="9" y="16"/>
                  </a:cubicBezTo>
                  <a:cubicBezTo>
                    <a:pt x="7" y="11"/>
                    <a:pt x="6" y="6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2" name="Freeform 135">
              <a:extLst>
                <a:ext uri="{FF2B5EF4-FFF2-40B4-BE49-F238E27FC236}">
                  <a16:creationId xmlns:a16="http://schemas.microsoft.com/office/drawing/2014/main" id="{E62EF09A-97F1-49DD-A62E-0E50C8C3B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1997"/>
              <a:ext cx="19" cy="13"/>
            </a:xfrm>
            <a:custGeom>
              <a:avLst/>
              <a:gdLst>
                <a:gd name="T0" fmla="*/ 19 w 18"/>
                <a:gd name="T1" fmla="*/ 0 h 13"/>
                <a:gd name="T2" fmla="*/ 18 w 18"/>
                <a:gd name="T3" fmla="*/ 0 h 13"/>
                <a:gd name="T4" fmla="*/ 6 w 18"/>
                <a:gd name="T5" fmla="*/ 2 h 13"/>
                <a:gd name="T6" fmla="*/ 1 w 18"/>
                <a:gd name="T7" fmla="*/ 10 h 13"/>
                <a:gd name="T8" fmla="*/ 2 w 18"/>
                <a:gd name="T9" fmla="*/ 12 h 13"/>
                <a:gd name="T10" fmla="*/ 4 w 18"/>
                <a:gd name="T11" fmla="*/ 11 h 13"/>
                <a:gd name="T12" fmla="*/ 12 w 18"/>
                <a:gd name="T13" fmla="*/ 6 h 13"/>
                <a:gd name="T14" fmla="*/ 18 w 18"/>
                <a:gd name="T15" fmla="*/ 4 h 13"/>
                <a:gd name="T16" fmla="*/ 19 w 18"/>
                <a:gd name="T17" fmla="*/ 4 h 13"/>
                <a:gd name="T18" fmla="*/ 21 w 18"/>
                <a:gd name="T19" fmla="*/ 2 h 13"/>
                <a:gd name="T20" fmla="*/ 19 w 18"/>
                <a:gd name="T21" fmla="*/ 0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13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2" y="0"/>
                    <a:pt x="9" y="0"/>
                    <a:pt x="6" y="2"/>
                  </a:cubicBezTo>
                  <a:cubicBezTo>
                    <a:pt x="4" y="4"/>
                    <a:pt x="2" y="7"/>
                    <a:pt x="1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3" y="13"/>
                    <a:pt x="4" y="12"/>
                    <a:pt x="4" y="11"/>
                  </a:cubicBezTo>
                  <a:cubicBezTo>
                    <a:pt x="6" y="9"/>
                    <a:pt x="7" y="7"/>
                    <a:pt x="9" y="6"/>
                  </a:cubicBezTo>
                  <a:cubicBezTo>
                    <a:pt x="10" y="4"/>
                    <a:pt x="12" y="4"/>
                    <a:pt x="15" y="4"/>
                  </a:cubicBezTo>
                  <a:cubicBezTo>
                    <a:pt x="15" y="4"/>
                    <a:pt x="16" y="4"/>
                    <a:pt x="16" y="4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8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3" name="Freeform 136">
              <a:extLst>
                <a:ext uri="{FF2B5EF4-FFF2-40B4-BE49-F238E27FC236}">
                  <a16:creationId xmlns:a16="http://schemas.microsoft.com/office/drawing/2014/main" id="{52EC8EFB-BDFA-4B8B-8907-FFF1BEADA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034"/>
              <a:ext cx="31" cy="31"/>
            </a:xfrm>
            <a:custGeom>
              <a:avLst/>
              <a:gdLst>
                <a:gd name="T0" fmla="*/ 0 w 30"/>
                <a:gd name="T1" fmla="*/ 3 h 31"/>
                <a:gd name="T2" fmla="*/ 9 w 30"/>
                <a:gd name="T3" fmla="*/ 22 h 31"/>
                <a:gd name="T4" fmla="*/ 31 w 30"/>
                <a:gd name="T5" fmla="*/ 31 h 31"/>
                <a:gd name="T6" fmla="*/ 33 w 30"/>
                <a:gd name="T7" fmla="*/ 29 h 31"/>
                <a:gd name="T8" fmla="*/ 31 w 30"/>
                <a:gd name="T9" fmla="*/ 27 h 31"/>
                <a:gd name="T10" fmla="*/ 12 w 30"/>
                <a:gd name="T11" fmla="*/ 19 h 31"/>
                <a:gd name="T12" fmla="*/ 4 w 30"/>
                <a:gd name="T13" fmla="*/ 2 h 31"/>
                <a:gd name="T14" fmla="*/ 2 w 30"/>
                <a:gd name="T15" fmla="*/ 0 h 31"/>
                <a:gd name="T16" fmla="*/ 0 w 30"/>
                <a:gd name="T17" fmla="*/ 3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31">
                  <a:moveTo>
                    <a:pt x="0" y="3"/>
                  </a:moveTo>
                  <a:cubicBezTo>
                    <a:pt x="2" y="10"/>
                    <a:pt x="5" y="17"/>
                    <a:pt x="9" y="22"/>
                  </a:cubicBezTo>
                  <a:cubicBezTo>
                    <a:pt x="14" y="27"/>
                    <a:pt x="21" y="30"/>
                    <a:pt x="28" y="31"/>
                  </a:cubicBezTo>
                  <a:cubicBezTo>
                    <a:pt x="29" y="31"/>
                    <a:pt x="30" y="30"/>
                    <a:pt x="30" y="29"/>
                  </a:cubicBezTo>
                  <a:cubicBezTo>
                    <a:pt x="30" y="28"/>
                    <a:pt x="30" y="27"/>
                    <a:pt x="28" y="27"/>
                  </a:cubicBezTo>
                  <a:cubicBezTo>
                    <a:pt x="22" y="26"/>
                    <a:pt x="17" y="23"/>
                    <a:pt x="12" y="19"/>
                  </a:cubicBezTo>
                  <a:cubicBezTo>
                    <a:pt x="8" y="15"/>
                    <a:pt x="6" y="9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4" name="Freeform 137">
              <a:extLst>
                <a:ext uri="{FF2B5EF4-FFF2-40B4-BE49-F238E27FC236}">
                  <a16:creationId xmlns:a16="http://schemas.microsoft.com/office/drawing/2014/main" id="{83F7ADF5-C88C-4E88-B50D-F74722321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055"/>
              <a:ext cx="16" cy="20"/>
            </a:xfrm>
            <a:custGeom>
              <a:avLst/>
              <a:gdLst>
                <a:gd name="T0" fmla="*/ 12 w 16"/>
                <a:gd name="T1" fmla="*/ 0 h 19"/>
                <a:gd name="T2" fmla="*/ 0 w 16"/>
                <a:gd name="T3" fmla="*/ 19 h 19"/>
                <a:gd name="T4" fmla="*/ 2 w 16"/>
                <a:gd name="T5" fmla="*/ 21 h 19"/>
                <a:gd name="T6" fmla="*/ 4 w 16"/>
                <a:gd name="T7" fmla="*/ 20 h 19"/>
                <a:gd name="T8" fmla="*/ 14 w 16"/>
                <a:gd name="T9" fmla="*/ 4 h 19"/>
                <a:gd name="T10" fmla="*/ 15 w 16"/>
                <a:gd name="T11" fmla="*/ 1 h 19"/>
                <a:gd name="T12" fmla="*/ 12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9">
                  <a:moveTo>
                    <a:pt x="12" y="0"/>
                  </a:moveTo>
                  <a:cubicBezTo>
                    <a:pt x="7" y="4"/>
                    <a:pt x="3" y="10"/>
                    <a:pt x="0" y="16"/>
                  </a:cubicBezTo>
                  <a:cubicBezTo>
                    <a:pt x="0" y="17"/>
                    <a:pt x="0" y="18"/>
                    <a:pt x="2" y="18"/>
                  </a:cubicBezTo>
                  <a:cubicBezTo>
                    <a:pt x="3" y="19"/>
                    <a:pt x="4" y="18"/>
                    <a:pt x="4" y="17"/>
                  </a:cubicBezTo>
                  <a:cubicBezTo>
                    <a:pt x="6" y="12"/>
                    <a:pt x="10" y="7"/>
                    <a:pt x="14" y="4"/>
                  </a:cubicBezTo>
                  <a:cubicBezTo>
                    <a:pt x="15" y="3"/>
                    <a:pt x="16" y="2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5" name="Freeform 138">
              <a:extLst>
                <a:ext uri="{FF2B5EF4-FFF2-40B4-BE49-F238E27FC236}">
                  <a16:creationId xmlns:a16="http://schemas.microsoft.com/office/drawing/2014/main" id="{87F05C3C-F55C-409B-BA0F-1A9F8EAEA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1915"/>
              <a:ext cx="19" cy="45"/>
            </a:xfrm>
            <a:custGeom>
              <a:avLst/>
              <a:gdLst>
                <a:gd name="T0" fmla="*/ 0 w 19"/>
                <a:gd name="T1" fmla="*/ 2 h 44"/>
                <a:gd name="T2" fmla="*/ 0 w 19"/>
                <a:gd name="T3" fmla="*/ 6 h 44"/>
                <a:gd name="T4" fmla="*/ 15 w 19"/>
                <a:gd name="T5" fmla="*/ 46 h 44"/>
                <a:gd name="T6" fmla="*/ 18 w 19"/>
                <a:gd name="T7" fmla="*/ 46 h 44"/>
                <a:gd name="T8" fmla="*/ 18 w 19"/>
                <a:gd name="T9" fmla="*/ 43 h 44"/>
                <a:gd name="T10" fmla="*/ 4 w 19"/>
                <a:gd name="T11" fmla="*/ 6 h 44"/>
                <a:gd name="T12" fmla="*/ 4 w 19"/>
                <a:gd name="T13" fmla="*/ 2 h 44"/>
                <a:gd name="T14" fmla="*/ 2 w 19"/>
                <a:gd name="T15" fmla="*/ 0 h 44"/>
                <a:gd name="T16" fmla="*/ 0 w 19"/>
                <a:gd name="T17" fmla="*/ 2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44">
                  <a:moveTo>
                    <a:pt x="0" y="2"/>
                  </a:moveTo>
                  <a:cubicBezTo>
                    <a:pt x="0" y="3"/>
                    <a:pt x="0" y="5"/>
                    <a:pt x="0" y="6"/>
                  </a:cubicBezTo>
                  <a:cubicBezTo>
                    <a:pt x="0" y="20"/>
                    <a:pt x="6" y="34"/>
                    <a:pt x="15" y="43"/>
                  </a:cubicBezTo>
                  <a:cubicBezTo>
                    <a:pt x="16" y="44"/>
                    <a:pt x="17" y="44"/>
                    <a:pt x="18" y="43"/>
                  </a:cubicBezTo>
                  <a:cubicBezTo>
                    <a:pt x="19" y="42"/>
                    <a:pt x="19" y="41"/>
                    <a:pt x="18" y="40"/>
                  </a:cubicBezTo>
                  <a:cubicBezTo>
                    <a:pt x="10" y="32"/>
                    <a:pt x="4" y="19"/>
                    <a:pt x="4" y="6"/>
                  </a:cubicBezTo>
                  <a:cubicBezTo>
                    <a:pt x="4" y="5"/>
                    <a:pt x="4" y="4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6" name="Freeform 139">
              <a:extLst>
                <a:ext uri="{FF2B5EF4-FFF2-40B4-BE49-F238E27FC236}">
                  <a16:creationId xmlns:a16="http://schemas.microsoft.com/office/drawing/2014/main" id="{9D6F7FA3-4B2B-4D8C-B240-7ACC1DF0C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1945"/>
              <a:ext cx="14" cy="13"/>
            </a:xfrm>
            <a:custGeom>
              <a:avLst/>
              <a:gdLst>
                <a:gd name="T0" fmla="*/ 10 w 14"/>
                <a:gd name="T1" fmla="*/ 0 h 13"/>
                <a:gd name="T2" fmla="*/ 0 w 14"/>
                <a:gd name="T3" fmla="*/ 10 h 13"/>
                <a:gd name="T4" fmla="*/ 1 w 14"/>
                <a:gd name="T5" fmla="*/ 13 h 13"/>
                <a:gd name="T6" fmla="*/ 4 w 14"/>
                <a:gd name="T7" fmla="*/ 12 h 13"/>
                <a:gd name="T8" fmla="*/ 13 w 14"/>
                <a:gd name="T9" fmla="*/ 4 h 13"/>
                <a:gd name="T10" fmla="*/ 13 w 14"/>
                <a:gd name="T11" fmla="*/ 1 h 13"/>
                <a:gd name="T12" fmla="*/ 10 w 1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10" y="0"/>
                  </a:moveTo>
                  <a:cubicBezTo>
                    <a:pt x="7" y="3"/>
                    <a:pt x="3" y="6"/>
                    <a:pt x="0" y="10"/>
                  </a:cubicBezTo>
                  <a:cubicBezTo>
                    <a:pt x="0" y="10"/>
                    <a:pt x="0" y="12"/>
                    <a:pt x="1" y="13"/>
                  </a:cubicBezTo>
                  <a:cubicBezTo>
                    <a:pt x="2" y="13"/>
                    <a:pt x="3" y="13"/>
                    <a:pt x="4" y="12"/>
                  </a:cubicBezTo>
                  <a:cubicBezTo>
                    <a:pt x="6" y="9"/>
                    <a:pt x="9" y="6"/>
                    <a:pt x="13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3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7" name="Freeform 140">
              <a:extLst>
                <a:ext uri="{FF2B5EF4-FFF2-40B4-BE49-F238E27FC236}">
                  <a16:creationId xmlns:a16="http://schemas.microsoft.com/office/drawing/2014/main" id="{B7278CC6-BC5A-435F-9ECE-E3B6B760C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1926"/>
              <a:ext cx="36" cy="21"/>
            </a:xfrm>
            <a:custGeom>
              <a:avLst/>
              <a:gdLst>
                <a:gd name="T0" fmla="*/ 2 w 35"/>
                <a:gd name="T1" fmla="*/ 21 h 21"/>
                <a:gd name="T2" fmla="*/ 7 w 35"/>
                <a:gd name="T3" fmla="*/ 21 h 21"/>
                <a:gd name="T4" fmla="*/ 25 w 35"/>
                <a:gd name="T5" fmla="*/ 16 h 21"/>
                <a:gd name="T6" fmla="*/ 37 w 35"/>
                <a:gd name="T7" fmla="*/ 4 h 21"/>
                <a:gd name="T8" fmla="*/ 36 w 35"/>
                <a:gd name="T9" fmla="*/ 1 h 21"/>
                <a:gd name="T10" fmla="*/ 34 w 35"/>
                <a:gd name="T11" fmla="*/ 2 h 21"/>
                <a:gd name="T12" fmla="*/ 23 w 35"/>
                <a:gd name="T13" fmla="*/ 12 h 21"/>
                <a:gd name="T14" fmla="*/ 7 w 35"/>
                <a:gd name="T15" fmla="*/ 17 h 21"/>
                <a:gd name="T16" fmla="*/ 3 w 35"/>
                <a:gd name="T17" fmla="*/ 17 h 21"/>
                <a:gd name="T18" fmla="*/ 0 w 35"/>
                <a:gd name="T19" fmla="*/ 18 h 21"/>
                <a:gd name="T20" fmla="*/ 2 w 35"/>
                <a:gd name="T21" fmla="*/ 21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21">
                  <a:moveTo>
                    <a:pt x="2" y="21"/>
                  </a:moveTo>
                  <a:cubicBezTo>
                    <a:pt x="3" y="21"/>
                    <a:pt x="5" y="21"/>
                    <a:pt x="7" y="21"/>
                  </a:cubicBezTo>
                  <a:cubicBezTo>
                    <a:pt x="12" y="21"/>
                    <a:pt x="18" y="19"/>
                    <a:pt x="22" y="16"/>
                  </a:cubicBezTo>
                  <a:cubicBezTo>
                    <a:pt x="27" y="12"/>
                    <a:pt x="31" y="8"/>
                    <a:pt x="34" y="4"/>
                  </a:cubicBezTo>
                  <a:cubicBezTo>
                    <a:pt x="35" y="3"/>
                    <a:pt x="34" y="2"/>
                    <a:pt x="33" y="1"/>
                  </a:cubicBezTo>
                  <a:cubicBezTo>
                    <a:pt x="32" y="0"/>
                    <a:pt x="31" y="1"/>
                    <a:pt x="31" y="2"/>
                  </a:cubicBezTo>
                  <a:cubicBezTo>
                    <a:pt x="28" y="5"/>
                    <a:pt x="24" y="9"/>
                    <a:pt x="20" y="12"/>
                  </a:cubicBezTo>
                  <a:cubicBezTo>
                    <a:pt x="16" y="15"/>
                    <a:pt x="11" y="17"/>
                    <a:pt x="7" y="17"/>
                  </a:cubicBezTo>
                  <a:cubicBezTo>
                    <a:pt x="5" y="17"/>
                    <a:pt x="4" y="17"/>
                    <a:pt x="3" y="17"/>
                  </a:cubicBezTo>
                  <a:cubicBezTo>
                    <a:pt x="2" y="16"/>
                    <a:pt x="1" y="17"/>
                    <a:pt x="0" y="18"/>
                  </a:cubicBezTo>
                  <a:cubicBezTo>
                    <a:pt x="0" y="19"/>
                    <a:pt x="1" y="20"/>
                    <a:pt x="2" y="2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8" name="Freeform 141">
              <a:extLst>
                <a:ext uri="{FF2B5EF4-FFF2-40B4-BE49-F238E27FC236}">
                  <a16:creationId xmlns:a16="http://schemas.microsoft.com/office/drawing/2014/main" id="{F8989974-FD94-4716-BFF7-84BC5A963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944"/>
              <a:ext cx="15" cy="22"/>
            </a:xfrm>
            <a:custGeom>
              <a:avLst/>
              <a:gdLst>
                <a:gd name="T0" fmla="*/ 0 w 14"/>
                <a:gd name="T1" fmla="*/ 3 h 22"/>
                <a:gd name="T2" fmla="*/ 13 w 14"/>
                <a:gd name="T3" fmla="*/ 21 h 22"/>
                <a:gd name="T4" fmla="*/ 16 w 14"/>
                <a:gd name="T5" fmla="*/ 21 h 22"/>
                <a:gd name="T6" fmla="*/ 17 w 14"/>
                <a:gd name="T7" fmla="*/ 19 h 22"/>
                <a:gd name="T8" fmla="*/ 4 w 14"/>
                <a:gd name="T9" fmla="*/ 1 h 22"/>
                <a:gd name="T10" fmla="*/ 1 w 14"/>
                <a:gd name="T11" fmla="*/ 0 h 22"/>
                <a:gd name="T12" fmla="*/ 0 w 14"/>
                <a:gd name="T13" fmla="*/ 3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22">
                  <a:moveTo>
                    <a:pt x="0" y="3"/>
                  </a:moveTo>
                  <a:cubicBezTo>
                    <a:pt x="4" y="9"/>
                    <a:pt x="7" y="15"/>
                    <a:pt x="10" y="21"/>
                  </a:cubicBezTo>
                  <a:cubicBezTo>
                    <a:pt x="11" y="22"/>
                    <a:pt x="12" y="22"/>
                    <a:pt x="13" y="21"/>
                  </a:cubicBezTo>
                  <a:cubicBezTo>
                    <a:pt x="14" y="21"/>
                    <a:pt x="14" y="20"/>
                    <a:pt x="14" y="19"/>
                  </a:cubicBezTo>
                  <a:cubicBezTo>
                    <a:pt x="11" y="13"/>
                    <a:pt x="7" y="7"/>
                    <a:pt x="4" y="1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9" name="Freeform 142">
              <a:extLst>
                <a:ext uri="{FF2B5EF4-FFF2-40B4-BE49-F238E27FC236}">
                  <a16:creationId xmlns:a16="http://schemas.microsoft.com/office/drawing/2014/main" id="{4DA3903B-9DA8-4174-A502-47AE8AA9B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1969"/>
              <a:ext cx="26" cy="35"/>
            </a:xfrm>
            <a:custGeom>
              <a:avLst/>
              <a:gdLst>
                <a:gd name="T0" fmla="*/ 22 w 26"/>
                <a:gd name="T1" fmla="*/ 2 h 34"/>
                <a:gd name="T2" fmla="*/ 16 w 26"/>
                <a:gd name="T3" fmla="*/ 22 h 34"/>
                <a:gd name="T4" fmla="*/ 1 w 26"/>
                <a:gd name="T5" fmla="*/ 32 h 34"/>
                <a:gd name="T6" fmla="*/ 1 w 26"/>
                <a:gd name="T7" fmla="*/ 35 h 34"/>
                <a:gd name="T8" fmla="*/ 3 w 26"/>
                <a:gd name="T9" fmla="*/ 36 h 34"/>
                <a:gd name="T10" fmla="*/ 19 w 26"/>
                <a:gd name="T11" fmla="*/ 24 h 34"/>
                <a:gd name="T12" fmla="*/ 26 w 26"/>
                <a:gd name="T13" fmla="*/ 2 h 34"/>
                <a:gd name="T14" fmla="*/ 24 w 26"/>
                <a:gd name="T15" fmla="*/ 0 h 34"/>
                <a:gd name="T16" fmla="*/ 22 w 26"/>
                <a:gd name="T17" fmla="*/ 2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34">
                  <a:moveTo>
                    <a:pt x="22" y="2"/>
                  </a:moveTo>
                  <a:cubicBezTo>
                    <a:pt x="22" y="9"/>
                    <a:pt x="19" y="14"/>
                    <a:pt x="16" y="19"/>
                  </a:cubicBezTo>
                  <a:cubicBezTo>
                    <a:pt x="12" y="23"/>
                    <a:pt x="7" y="26"/>
                    <a:pt x="1" y="29"/>
                  </a:cubicBezTo>
                  <a:cubicBezTo>
                    <a:pt x="0" y="30"/>
                    <a:pt x="0" y="31"/>
                    <a:pt x="1" y="32"/>
                  </a:cubicBezTo>
                  <a:cubicBezTo>
                    <a:pt x="1" y="33"/>
                    <a:pt x="2" y="34"/>
                    <a:pt x="3" y="33"/>
                  </a:cubicBezTo>
                  <a:cubicBezTo>
                    <a:pt x="9" y="30"/>
                    <a:pt x="15" y="26"/>
                    <a:pt x="19" y="21"/>
                  </a:cubicBezTo>
                  <a:cubicBezTo>
                    <a:pt x="23" y="16"/>
                    <a:pt x="26" y="10"/>
                    <a:pt x="26" y="2"/>
                  </a:cubicBezTo>
                  <a:cubicBezTo>
                    <a:pt x="26" y="1"/>
                    <a:pt x="25" y="0"/>
                    <a:pt x="24" y="0"/>
                  </a:cubicBezTo>
                  <a:cubicBezTo>
                    <a:pt x="23" y="0"/>
                    <a:pt x="22" y="1"/>
                    <a:pt x="22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0" name="Freeform 143">
              <a:extLst>
                <a:ext uri="{FF2B5EF4-FFF2-40B4-BE49-F238E27FC236}">
                  <a16:creationId xmlns:a16="http://schemas.microsoft.com/office/drawing/2014/main" id="{241DEF6E-8F39-415E-872D-DA3500469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1995"/>
              <a:ext cx="14" cy="17"/>
            </a:xfrm>
            <a:custGeom>
              <a:avLst/>
              <a:gdLst>
                <a:gd name="T0" fmla="*/ 1 w 14"/>
                <a:gd name="T1" fmla="*/ 3 h 17"/>
                <a:gd name="T2" fmla="*/ 11 w 14"/>
                <a:gd name="T3" fmla="*/ 16 h 17"/>
                <a:gd name="T4" fmla="*/ 14 w 14"/>
                <a:gd name="T5" fmla="*/ 17 h 17"/>
                <a:gd name="T6" fmla="*/ 14 w 14"/>
                <a:gd name="T7" fmla="*/ 14 h 17"/>
                <a:gd name="T8" fmla="*/ 4 w 14"/>
                <a:gd name="T9" fmla="*/ 1 h 17"/>
                <a:gd name="T10" fmla="*/ 2 w 14"/>
                <a:gd name="T11" fmla="*/ 0 h 17"/>
                <a:gd name="T12" fmla="*/ 1 w 14"/>
                <a:gd name="T13" fmla="*/ 3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7">
                  <a:moveTo>
                    <a:pt x="1" y="3"/>
                  </a:moveTo>
                  <a:cubicBezTo>
                    <a:pt x="3" y="8"/>
                    <a:pt x="7" y="12"/>
                    <a:pt x="11" y="16"/>
                  </a:cubicBezTo>
                  <a:cubicBezTo>
                    <a:pt x="11" y="17"/>
                    <a:pt x="13" y="17"/>
                    <a:pt x="14" y="17"/>
                  </a:cubicBezTo>
                  <a:cubicBezTo>
                    <a:pt x="14" y="16"/>
                    <a:pt x="14" y="14"/>
                    <a:pt x="14" y="14"/>
                  </a:cubicBezTo>
                  <a:cubicBezTo>
                    <a:pt x="10" y="10"/>
                    <a:pt x="7" y="6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1" name="Freeform 144">
              <a:extLst>
                <a:ext uri="{FF2B5EF4-FFF2-40B4-BE49-F238E27FC236}">
                  <a16:creationId xmlns:a16="http://schemas.microsoft.com/office/drawing/2014/main" id="{351A8837-7622-42C2-8384-C998E33A8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2055"/>
              <a:ext cx="14" cy="30"/>
            </a:xfrm>
            <a:custGeom>
              <a:avLst/>
              <a:gdLst>
                <a:gd name="T0" fmla="*/ 9 w 14"/>
                <a:gd name="T1" fmla="*/ 3 h 29"/>
                <a:gd name="T2" fmla="*/ 10 w 14"/>
                <a:gd name="T3" fmla="*/ 6 h 29"/>
                <a:gd name="T4" fmla="*/ 1 w 14"/>
                <a:gd name="T5" fmla="*/ 28 h 29"/>
                <a:gd name="T6" fmla="*/ 0 w 14"/>
                <a:gd name="T7" fmla="*/ 31 h 29"/>
                <a:gd name="T8" fmla="*/ 3 w 14"/>
                <a:gd name="T9" fmla="*/ 32 h 29"/>
                <a:gd name="T10" fmla="*/ 14 w 14"/>
                <a:gd name="T11" fmla="*/ 6 h 29"/>
                <a:gd name="T12" fmla="*/ 14 w 14"/>
                <a:gd name="T13" fmla="*/ 2 h 29"/>
                <a:gd name="T14" fmla="*/ 11 w 14"/>
                <a:gd name="T15" fmla="*/ 0 h 29"/>
                <a:gd name="T16" fmla="*/ 9 w 14"/>
                <a:gd name="T17" fmla="*/ 3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9">
                  <a:moveTo>
                    <a:pt x="9" y="3"/>
                  </a:moveTo>
                  <a:cubicBezTo>
                    <a:pt x="10" y="4"/>
                    <a:pt x="10" y="5"/>
                    <a:pt x="10" y="6"/>
                  </a:cubicBezTo>
                  <a:cubicBezTo>
                    <a:pt x="10" y="14"/>
                    <a:pt x="6" y="21"/>
                    <a:pt x="1" y="25"/>
                  </a:cubicBezTo>
                  <a:cubicBezTo>
                    <a:pt x="0" y="26"/>
                    <a:pt x="0" y="27"/>
                    <a:pt x="0" y="28"/>
                  </a:cubicBezTo>
                  <a:cubicBezTo>
                    <a:pt x="1" y="29"/>
                    <a:pt x="2" y="29"/>
                    <a:pt x="3" y="29"/>
                  </a:cubicBezTo>
                  <a:cubicBezTo>
                    <a:pt x="10" y="23"/>
                    <a:pt x="14" y="15"/>
                    <a:pt x="14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0"/>
                    <a:pt x="9" y="1"/>
                    <a:pt x="9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2" name="Freeform 145">
              <a:extLst>
                <a:ext uri="{FF2B5EF4-FFF2-40B4-BE49-F238E27FC236}">
                  <a16:creationId xmlns:a16="http://schemas.microsoft.com/office/drawing/2014/main" id="{9574B21C-BE6E-42D8-9D55-D9FEFF113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075"/>
              <a:ext cx="23" cy="15"/>
            </a:xfrm>
            <a:custGeom>
              <a:avLst/>
              <a:gdLst>
                <a:gd name="T0" fmla="*/ 2 w 22"/>
                <a:gd name="T1" fmla="*/ 4 h 15"/>
                <a:gd name="T2" fmla="*/ 2 w 22"/>
                <a:gd name="T3" fmla="*/ 4 h 15"/>
                <a:gd name="T4" fmla="*/ 21 w 22"/>
                <a:gd name="T5" fmla="*/ 14 h 15"/>
                <a:gd name="T6" fmla="*/ 24 w 22"/>
                <a:gd name="T7" fmla="*/ 14 h 15"/>
                <a:gd name="T8" fmla="*/ 25 w 22"/>
                <a:gd name="T9" fmla="*/ 11 h 15"/>
                <a:gd name="T10" fmla="*/ 2 w 22"/>
                <a:gd name="T11" fmla="*/ 0 h 15"/>
                <a:gd name="T12" fmla="*/ 2 w 22"/>
                <a:gd name="T13" fmla="*/ 0 h 15"/>
                <a:gd name="T14" fmla="*/ 0 w 22"/>
                <a:gd name="T15" fmla="*/ 2 h 15"/>
                <a:gd name="T16" fmla="*/ 2 w 22"/>
                <a:gd name="T17" fmla="*/ 4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5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9" y="4"/>
                    <a:pt x="14" y="8"/>
                    <a:pt x="18" y="14"/>
                  </a:cubicBezTo>
                  <a:cubicBezTo>
                    <a:pt x="19" y="15"/>
                    <a:pt x="20" y="15"/>
                    <a:pt x="21" y="14"/>
                  </a:cubicBezTo>
                  <a:cubicBezTo>
                    <a:pt x="22" y="14"/>
                    <a:pt x="22" y="12"/>
                    <a:pt x="22" y="11"/>
                  </a:cubicBezTo>
                  <a:cubicBezTo>
                    <a:pt x="17" y="4"/>
                    <a:pt x="1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3" name="Freeform 146">
              <a:extLst>
                <a:ext uri="{FF2B5EF4-FFF2-40B4-BE49-F238E27FC236}">
                  <a16:creationId xmlns:a16="http://schemas.microsoft.com/office/drawing/2014/main" id="{359F94C2-338E-4E3B-A082-600946545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2100"/>
              <a:ext cx="21" cy="45"/>
            </a:xfrm>
            <a:custGeom>
              <a:avLst/>
              <a:gdLst>
                <a:gd name="T0" fmla="*/ 1 w 21"/>
                <a:gd name="T1" fmla="*/ 2 h 44"/>
                <a:gd name="T2" fmla="*/ 0 w 21"/>
                <a:gd name="T3" fmla="*/ 9 h 44"/>
                <a:gd name="T4" fmla="*/ 18 w 21"/>
                <a:gd name="T5" fmla="*/ 47 h 44"/>
                <a:gd name="T6" fmla="*/ 21 w 21"/>
                <a:gd name="T7" fmla="*/ 46 h 44"/>
                <a:gd name="T8" fmla="*/ 20 w 21"/>
                <a:gd name="T9" fmla="*/ 43 h 44"/>
                <a:gd name="T10" fmla="*/ 5 w 21"/>
                <a:gd name="T11" fmla="*/ 9 h 44"/>
                <a:gd name="T12" fmla="*/ 5 w 21"/>
                <a:gd name="T13" fmla="*/ 3 h 44"/>
                <a:gd name="T14" fmla="*/ 3 w 21"/>
                <a:gd name="T15" fmla="*/ 0 h 44"/>
                <a:gd name="T16" fmla="*/ 1 w 21"/>
                <a:gd name="T17" fmla="*/ 2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44">
                  <a:moveTo>
                    <a:pt x="1" y="2"/>
                  </a:moveTo>
                  <a:cubicBezTo>
                    <a:pt x="0" y="4"/>
                    <a:pt x="0" y="7"/>
                    <a:pt x="0" y="9"/>
                  </a:cubicBezTo>
                  <a:cubicBezTo>
                    <a:pt x="0" y="23"/>
                    <a:pt x="6" y="35"/>
                    <a:pt x="18" y="44"/>
                  </a:cubicBezTo>
                  <a:cubicBezTo>
                    <a:pt x="19" y="44"/>
                    <a:pt x="20" y="44"/>
                    <a:pt x="21" y="43"/>
                  </a:cubicBezTo>
                  <a:cubicBezTo>
                    <a:pt x="21" y="42"/>
                    <a:pt x="21" y="41"/>
                    <a:pt x="20" y="40"/>
                  </a:cubicBezTo>
                  <a:cubicBezTo>
                    <a:pt x="10" y="33"/>
                    <a:pt x="5" y="21"/>
                    <a:pt x="5" y="9"/>
                  </a:cubicBezTo>
                  <a:cubicBezTo>
                    <a:pt x="5" y="7"/>
                    <a:pt x="5" y="5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4" name="Freeform 147">
              <a:extLst>
                <a:ext uri="{FF2B5EF4-FFF2-40B4-BE49-F238E27FC236}">
                  <a16:creationId xmlns:a16="http://schemas.microsoft.com/office/drawing/2014/main" id="{5BD18DFC-31FC-4D58-87E9-3FC14B37F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2129"/>
              <a:ext cx="18" cy="10"/>
            </a:xfrm>
            <a:custGeom>
              <a:avLst/>
              <a:gdLst>
                <a:gd name="T0" fmla="*/ 17 w 17"/>
                <a:gd name="T1" fmla="*/ 0 h 10"/>
                <a:gd name="T2" fmla="*/ 2 w 17"/>
                <a:gd name="T3" fmla="*/ 6 h 10"/>
                <a:gd name="T4" fmla="*/ 1 w 17"/>
                <a:gd name="T5" fmla="*/ 9 h 10"/>
                <a:gd name="T6" fmla="*/ 3 w 17"/>
                <a:gd name="T7" fmla="*/ 10 h 10"/>
                <a:gd name="T8" fmla="*/ 19 w 17"/>
                <a:gd name="T9" fmla="*/ 4 h 10"/>
                <a:gd name="T10" fmla="*/ 20 w 17"/>
                <a:gd name="T11" fmla="*/ 1 h 10"/>
                <a:gd name="T12" fmla="*/ 17 w 17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0">
                  <a:moveTo>
                    <a:pt x="14" y="0"/>
                  </a:moveTo>
                  <a:cubicBezTo>
                    <a:pt x="10" y="2"/>
                    <a:pt x="6" y="4"/>
                    <a:pt x="2" y="6"/>
                  </a:cubicBezTo>
                  <a:cubicBezTo>
                    <a:pt x="1" y="6"/>
                    <a:pt x="0" y="8"/>
                    <a:pt x="1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8" y="8"/>
                    <a:pt x="12" y="6"/>
                    <a:pt x="16" y="4"/>
                  </a:cubicBezTo>
                  <a:cubicBezTo>
                    <a:pt x="17" y="3"/>
                    <a:pt x="17" y="2"/>
                    <a:pt x="17" y="1"/>
                  </a:cubicBezTo>
                  <a:cubicBezTo>
                    <a:pt x="16" y="0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5" name="Freeform 148">
              <a:extLst>
                <a:ext uri="{FF2B5EF4-FFF2-40B4-BE49-F238E27FC236}">
                  <a16:creationId xmlns:a16="http://schemas.microsoft.com/office/drawing/2014/main" id="{BD6D3A3F-7BEE-4623-8F4C-C62FCDC53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059"/>
              <a:ext cx="8" cy="23"/>
            </a:xfrm>
            <a:custGeom>
              <a:avLst/>
              <a:gdLst>
                <a:gd name="T0" fmla="*/ 0 w 8"/>
                <a:gd name="T1" fmla="*/ 3 h 22"/>
                <a:gd name="T2" fmla="*/ 4 w 8"/>
                <a:gd name="T3" fmla="*/ 18 h 22"/>
                <a:gd name="T4" fmla="*/ 4 w 8"/>
                <a:gd name="T5" fmla="*/ 22 h 22"/>
                <a:gd name="T6" fmla="*/ 6 w 8"/>
                <a:gd name="T7" fmla="*/ 25 h 22"/>
                <a:gd name="T8" fmla="*/ 8 w 8"/>
                <a:gd name="T9" fmla="*/ 23 h 22"/>
                <a:gd name="T10" fmla="*/ 8 w 8"/>
                <a:gd name="T11" fmla="*/ 18 h 22"/>
                <a:gd name="T12" fmla="*/ 4 w 8"/>
                <a:gd name="T13" fmla="*/ 1 h 22"/>
                <a:gd name="T14" fmla="*/ 1 w 8"/>
                <a:gd name="T15" fmla="*/ 0 h 22"/>
                <a:gd name="T16" fmla="*/ 0 w 8"/>
                <a:gd name="T17" fmla="*/ 3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22">
                  <a:moveTo>
                    <a:pt x="0" y="3"/>
                  </a:moveTo>
                  <a:cubicBezTo>
                    <a:pt x="3" y="7"/>
                    <a:pt x="4" y="10"/>
                    <a:pt x="4" y="15"/>
                  </a:cubicBezTo>
                  <a:cubicBezTo>
                    <a:pt x="4" y="16"/>
                    <a:pt x="4" y="18"/>
                    <a:pt x="4" y="19"/>
                  </a:cubicBezTo>
                  <a:cubicBezTo>
                    <a:pt x="4" y="20"/>
                    <a:pt x="5" y="21"/>
                    <a:pt x="6" y="22"/>
                  </a:cubicBezTo>
                  <a:cubicBezTo>
                    <a:pt x="7" y="22"/>
                    <a:pt x="8" y="21"/>
                    <a:pt x="8" y="20"/>
                  </a:cubicBezTo>
                  <a:cubicBezTo>
                    <a:pt x="8" y="18"/>
                    <a:pt x="8" y="16"/>
                    <a:pt x="8" y="15"/>
                  </a:cubicBezTo>
                  <a:cubicBezTo>
                    <a:pt x="8" y="10"/>
                    <a:pt x="7" y="5"/>
                    <a:pt x="4" y="1"/>
                  </a:cubicBezTo>
                  <a:cubicBezTo>
                    <a:pt x="3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6" name="Freeform 149">
              <a:extLst>
                <a:ext uri="{FF2B5EF4-FFF2-40B4-BE49-F238E27FC236}">
                  <a16:creationId xmlns:a16="http://schemas.microsoft.com/office/drawing/2014/main" id="{3FAB622D-8B86-4AD5-858C-3B18E2D17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2060"/>
              <a:ext cx="14" cy="13"/>
            </a:xfrm>
            <a:custGeom>
              <a:avLst/>
              <a:gdLst>
                <a:gd name="T0" fmla="*/ 4 w 14"/>
                <a:gd name="T1" fmla="*/ 14 h 12"/>
                <a:gd name="T2" fmla="*/ 12 w 14"/>
                <a:gd name="T3" fmla="*/ 5 h 12"/>
                <a:gd name="T4" fmla="*/ 14 w 14"/>
                <a:gd name="T5" fmla="*/ 2 h 12"/>
                <a:gd name="T6" fmla="*/ 12 w 14"/>
                <a:gd name="T7" fmla="*/ 0 h 12"/>
                <a:gd name="T8" fmla="*/ 0 w 14"/>
                <a:gd name="T9" fmla="*/ 12 h 12"/>
                <a:gd name="T10" fmla="*/ 1 w 14"/>
                <a:gd name="T11" fmla="*/ 15 h 12"/>
                <a:gd name="T12" fmla="*/ 4 w 14"/>
                <a:gd name="T13" fmla="*/ 14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2">
                  <a:moveTo>
                    <a:pt x="4" y="11"/>
                  </a:moveTo>
                  <a:cubicBezTo>
                    <a:pt x="6" y="7"/>
                    <a:pt x="9" y="5"/>
                    <a:pt x="12" y="5"/>
                  </a:cubicBezTo>
                  <a:cubicBezTo>
                    <a:pt x="13" y="4"/>
                    <a:pt x="14" y="3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7" y="1"/>
                    <a:pt x="3" y="4"/>
                    <a:pt x="0" y="9"/>
                  </a:cubicBezTo>
                  <a:cubicBezTo>
                    <a:pt x="0" y="10"/>
                    <a:pt x="0" y="11"/>
                    <a:pt x="1" y="12"/>
                  </a:cubicBezTo>
                  <a:cubicBezTo>
                    <a:pt x="2" y="12"/>
                    <a:pt x="4" y="12"/>
                    <a:pt x="4" y="1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7" name="Freeform 150">
              <a:extLst>
                <a:ext uri="{FF2B5EF4-FFF2-40B4-BE49-F238E27FC236}">
                  <a16:creationId xmlns:a16="http://schemas.microsoft.com/office/drawing/2014/main" id="{95D4A897-9DD7-435C-8D0D-BDF353ADC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176"/>
              <a:ext cx="11" cy="40"/>
            </a:xfrm>
            <a:custGeom>
              <a:avLst/>
              <a:gdLst>
                <a:gd name="T0" fmla="*/ 7 w 11"/>
                <a:gd name="T1" fmla="*/ 2 h 40"/>
                <a:gd name="T2" fmla="*/ 7 w 11"/>
                <a:gd name="T3" fmla="*/ 5 h 40"/>
                <a:gd name="T4" fmla="*/ 0 w 11"/>
                <a:gd name="T5" fmla="*/ 37 h 40"/>
                <a:gd name="T6" fmla="*/ 1 w 11"/>
                <a:gd name="T7" fmla="*/ 40 h 40"/>
                <a:gd name="T8" fmla="*/ 4 w 11"/>
                <a:gd name="T9" fmla="*/ 39 h 40"/>
                <a:gd name="T10" fmla="*/ 11 w 11"/>
                <a:gd name="T11" fmla="*/ 5 h 40"/>
                <a:gd name="T12" fmla="*/ 11 w 11"/>
                <a:gd name="T13" fmla="*/ 2 h 40"/>
                <a:gd name="T14" fmla="*/ 9 w 11"/>
                <a:gd name="T15" fmla="*/ 0 h 40"/>
                <a:gd name="T16" fmla="*/ 7 w 11"/>
                <a:gd name="T17" fmla="*/ 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40">
                  <a:moveTo>
                    <a:pt x="7" y="2"/>
                  </a:moveTo>
                  <a:cubicBezTo>
                    <a:pt x="7" y="3"/>
                    <a:pt x="7" y="4"/>
                    <a:pt x="7" y="5"/>
                  </a:cubicBezTo>
                  <a:cubicBezTo>
                    <a:pt x="7" y="16"/>
                    <a:pt x="4" y="27"/>
                    <a:pt x="0" y="37"/>
                  </a:cubicBezTo>
                  <a:cubicBezTo>
                    <a:pt x="0" y="38"/>
                    <a:pt x="0" y="40"/>
                    <a:pt x="1" y="40"/>
                  </a:cubicBezTo>
                  <a:cubicBezTo>
                    <a:pt x="2" y="40"/>
                    <a:pt x="3" y="40"/>
                    <a:pt x="4" y="39"/>
                  </a:cubicBezTo>
                  <a:cubicBezTo>
                    <a:pt x="8" y="28"/>
                    <a:pt x="11" y="16"/>
                    <a:pt x="11" y="5"/>
                  </a:cubicBezTo>
                  <a:cubicBezTo>
                    <a:pt x="11" y="4"/>
                    <a:pt x="11" y="3"/>
                    <a:pt x="11" y="2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8" y="0"/>
                    <a:pt x="7" y="1"/>
                    <a:pt x="7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8" name="Freeform 151">
              <a:extLst>
                <a:ext uri="{FF2B5EF4-FFF2-40B4-BE49-F238E27FC236}">
                  <a16:creationId xmlns:a16="http://schemas.microsoft.com/office/drawing/2014/main" id="{DE17E8AD-D523-46B1-9EF3-7C3D8319A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2194"/>
              <a:ext cx="29" cy="11"/>
            </a:xfrm>
            <a:custGeom>
              <a:avLst/>
              <a:gdLst>
                <a:gd name="T0" fmla="*/ 3 w 29"/>
                <a:gd name="T1" fmla="*/ 10 h 11"/>
                <a:gd name="T2" fmla="*/ 22 w 29"/>
                <a:gd name="T3" fmla="*/ 5 h 11"/>
                <a:gd name="T4" fmla="*/ 26 w 29"/>
                <a:gd name="T5" fmla="*/ 5 h 11"/>
                <a:gd name="T6" fmla="*/ 29 w 29"/>
                <a:gd name="T7" fmla="*/ 3 h 11"/>
                <a:gd name="T8" fmla="*/ 27 w 29"/>
                <a:gd name="T9" fmla="*/ 1 h 11"/>
                <a:gd name="T10" fmla="*/ 22 w 29"/>
                <a:gd name="T11" fmla="*/ 0 h 11"/>
                <a:gd name="T12" fmla="*/ 1 w 29"/>
                <a:gd name="T13" fmla="*/ 7 h 11"/>
                <a:gd name="T14" fmla="*/ 0 w 29"/>
                <a:gd name="T15" fmla="*/ 9 h 11"/>
                <a:gd name="T16" fmla="*/ 3 w 29"/>
                <a:gd name="T17" fmla="*/ 1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1">
                  <a:moveTo>
                    <a:pt x="3" y="10"/>
                  </a:moveTo>
                  <a:cubicBezTo>
                    <a:pt x="9" y="6"/>
                    <a:pt x="16" y="5"/>
                    <a:pt x="22" y="5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7" y="5"/>
                    <a:pt x="29" y="4"/>
                    <a:pt x="29" y="3"/>
                  </a:cubicBezTo>
                  <a:cubicBezTo>
                    <a:pt x="29" y="2"/>
                    <a:pt x="28" y="1"/>
                    <a:pt x="27" y="1"/>
                  </a:cubicBezTo>
                  <a:cubicBezTo>
                    <a:pt x="25" y="0"/>
                    <a:pt x="24" y="0"/>
                    <a:pt x="22" y="0"/>
                  </a:cubicBezTo>
                  <a:cubicBezTo>
                    <a:pt x="15" y="0"/>
                    <a:pt x="8" y="2"/>
                    <a:pt x="1" y="7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" y="10"/>
                    <a:pt x="2" y="11"/>
                    <a:pt x="3" y="1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9" name="Freeform 152">
              <a:extLst>
                <a:ext uri="{FF2B5EF4-FFF2-40B4-BE49-F238E27FC236}">
                  <a16:creationId xmlns:a16="http://schemas.microsoft.com/office/drawing/2014/main" id="{2CC1948C-311A-4CC5-A89E-4170759DF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2068"/>
              <a:ext cx="29" cy="30"/>
            </a:xfrm>
            <a:custGeom>
              <a:avLst/>
              <a:gdLst>
                <a:gd name="T0" fmla="*/ 1 w 28"/>
                <a:gd name="T1" fmla="*/ 3 h 29"/>
                <a:gd name="T2" fmla="*/ 10 w 28"/>
                <a:gd name="T3" fmla="*/ 21 h 29"/>
                <a:gd name="T4" fmla="*/ 28 w 28"/>
                <a:gd name="T5" fmla="*/ 32 h 29"/>
                <a:gd name="T6" fmla="*/ 31 w 28"/>
                <a:gd name="T7" fmla="*/ 31 h 29"/>
                <a:gd name="T8" fmla="*/ 30 w 28"/>
                <a:gd name="T9" fmla="*/ 28 h 29"/>
                <a:gd name="T10" fmla="*/ 13 w 28"/>
                <a:gd name="T11" fmla="*/ 18 h 29"/>
                <a:gd name="T12" fmla="*/ 5 w 28"/>
                <a:gd name="T13" fmla="*/ 1 h 29"/>
                <a:gd name="T14" fmla="*/ 2 w 28"/>
                <a:gd name="T15" fmla="*/ 0 h 29"/>
                <a:gd name="T16" fmla="*/ 1 w 28"/>
                <a:gd name="T17" fmla="*/ 3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9">
                  <a:moveTo>
                    <a:pt x="1" y="3"/>
                  </a:moveTo>
                  <a:cubicBezTo>
                    <a:pt x="3" y="9"/>
                    <a:pt x="6" y="14"/>
                    <a:pt x="10" y="18"/>
                  </a:cubicBezTo>
                  <a:cubicBezTo>
                    <a:pt x="15" y="23"/>
                    <a:pt x="20" y="26"/>
                    <a:pt x="25" y="29"/>
                  </a:cubicBezTo>
                  <a:cubicBezTo>
                    <a:pt x="26" y="29"/>
                    <a:pt x="27" y="29"/>
                    <a:pt x="28" y="28"/>
                  </a:cubicBezTo>
                  <a:cubicBezTo>
                    <a:pt x="28" y="27"/>
                    <a:pt x="28" y="26"/>
                    <a:pt x="27" y="25"/>
                  </a:cubicBezTo>
                  <a:cubicBezTo>
                    <a:pt x="22" y="22"/>
                    <a:pt x="17" y="19"/>
                    <a:pt x="13" y="15"/>
                  </a:cubicBezTo>
                  <a:cubicBezTo>
                    <a:pt x="9" y="12"/>
                    <a:pt x="6" y="7"/>
                    <a:pt x="5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0" name="Freeform 153">
              <a:extLst>
                <a:ext uri="{FF2B5EF4-FFF2-40B4-BE49-F238E27FC236}">
                  <a16:creationId xmlns:a16="http://schemas.microsoft.com/office/drawing/2014/main" id="{6EBF4622-2610-4B4E-834D-0FF021E8C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2086"/>
              <a:ext cx="16" cy="19"/>
            </a:xfrm>
            <a:custGeom>
              <a:avLst/>
              <a:gdLst>
                <a:gd name="T0" fmla="*/ 14 w 15"/>
                <a:gd name="T1" fmla="*/ 1 h 19"/>
                <a:gd name="T2" fmla="*/ 1 w 15"/>
                <a:gd name="T3" fmla="*/ 16 h 19"/>
                <a:gd name="T4" fmla="*/ 2 w 15"/>
                <a:gd name="T5" fmla="*/ 19 h 19"/>
                <a:gd name="T6" fmla="*/ 5 w 15"/>
                <a:gd name="T7" fmla="*/ 18 h 19"/>
                <a:gd name="T8" fmla="*/ 17 w 15"/>
                <a:gd name="T9" fmla="*/ 4 h 19"/>
                <a:gd name="T10" fmla="*/ 17 w 15"/>
                <a:gd name="T11" fmla="*/ 1 h 19"/>
                <a:gd name="T12" fmla="*/ 14 w 15"/>
                <a:gd name="T13" fmla="*/ 1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9">
                  <a:moveTo>
                    <a:pt x="11" y="1"/>
                  </a:moveTo>
                  <a:cubicBezTo>
                    <a:pt x="6" y="5"/>
                    <a:pt x="3" y="10"/>
                    <a:pt x="1" y="16"/>
                  </a:cubicBezTo>
                  <a:cubicBezTo>
                    <a:pt x="0" y="17"/>
                    <a:pt x="1" y="19"/>
                    <a:pt x="2" y="19"/>
                  </a:cubicBezTo>
                  <a:cubicBezTo>
                    <a:pt x="3" y="19"/>
                    <a:pt x="4" y="19"/>
                    <a:pt x="5" y="18"/>
                  </a:cubicBezTo>
                  <a:cubicBezTo>
                    <a:pt x="7" y="12"/>
                    <a:pt x="10" y="8"/>
                    <a:pt x="14" y="4"/>
                  </a:cubicBezTo>
                  <a:cubicBezTo>
                    <a:pt x="15" y="3"/>
                    <a:pt x="15" y="2"/>
                    <a:pt x="14" y="1"/>
                  </a:cubicBezTo>
                  <a:cubicBezTo>
                    <a:pt x="13" y="0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1" name="Freeform 154">
              <a:extLst>
                <a:ext uri="{FF2B5EF4-FFF2-40B4-BE49-F238E27FC236}">
                  <a16:creationId xmlns:a16="http://schemas.microsoft.com/office/drawing/2014/main" id="{99ABF2E6-E68E-4401-A18C-1D0745E0F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2166"/>
              <a:ext cx="41" cy="29"/>
            </a:xfrm>
            <a:custGeom>
              <a:avLst/>
              <a:gdLst>
                <a:gd name="T0" fmla="*/ 3 w 40"/>
                <a:gd name="T1" fmla="*/ 30 h 28"/>
                <a:gd name="T2" fmla="*/ 28 w 40"/>
                <a:gd name="T3" fmla="*/ 24 h 28"/>
                <a:gd name="T4" fmla="*/ 37 w 40"/>
                <a:gd name="T5" fmla="*/ 13 h 28"/>
                <a:gd name="T6" fmla="*/ 43 w 40"/>
                <a:gd name="T7" fmla="*/ 3 h 28"/>
                <a:gd name="T8" fmla="*/ 41 w 40"/>
                <a:gd name="T9" fmla="*/ 0 h 28"/>
                <a:gd name="T10" fmla="*/ 39 w 40"/>
                <a:gd name="T11" fmla="*/ 2 h 28"/>
                <a:gd name="T12" fmla="*/ 34 w 40"/>
                <a:gd name="T13" fmla="*/ 10 h 28"/>
                <a:gd name="T14" fmla="*/ 18 w 40"/>
                <a:gd name="T15" fmla="*/ 22 h 28"/>
                <a:gd name="T16" fmla="*/ 2 w 40"/>
                <a:gd name="T17" fmla="*/ 26 h 28"/>
                <a:gd name="T18" fmla="*/ 0 w 40"/>
                <a:gd name="T19" fmla="*/ 29 h 28"/>
                <a:gd name="T20" fmla="*/ 3 w 40"/>
                <a:gd name="T21" fmla="*/ 30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28">
                  <a:moveTo>
                    <a:pt x="3" y="27"/>
                  </a:moveTo>
                  <a:cubicBezTo>
                    <a:pt x="9" y="26"/>
                    <a:pt x="17" y="24"/>
                    <a:pt x="25" y="21"/>
                  </a:cubicBezTo>
                  <a:cubicBezTo>
                    <a:pt x="28" y="19"/>
                    <a:pt x="32" y="16"/>
                    <a:pt x="34" y="13"/>
                  </a:cubicBezTo>
                  <a:cubicBezTo>
                    <a:pt x="37" y="10"/>
                    <a:pt x="39" y="7"/>
                    <a:pt x="40" y="3"/>
                  </a:cubicBezTo>
                  <a:cubicBezTo>
                    <a:pt x="40" y="2"/>
                    <a:pt x="40" y="0"/>
                    <a:pt x="38" y="0"/>
                  </a:cubicBezTo>
                  <a:cubicBezTo>
                    <a:pt x="37" y="0"/>
                    <a:pt x="36" y="1"/>
                    <a:pt x="36" y="2"/>
                  </a:cubicBezTo>
                  <a:cubicBezTo>
                    <a:pt x="35" y="5"/>
                    <a:pt x="34" y="8"/>
                    <a:pt x="31" y="10"/>
                  </a:cubicBezTo>
                  <a:cubicBezTo>
                    <a:pt x="28" y="14"/>
                    <a:pt x="23" y="17"/>
                    <a:pt x="18" y="19"/>
                  </a:cubicBezTo>
                  <a:cubicBezTo>
                    <a:pt x="12" y="21"/>
                    <a:pt x="7" y="23"/>
                    <a:pt x="2" y="23"/>
                  </a:cubicBezTo>
                  <a:cubicBezTo>
                    <a:pt x="1" y="24"/>
                    <a:pt x="0" y="25"/>
                    <a:pt x="0" y="26"/>
                  </a:cubicBezTo>
                  <a:cubicBezTo>
                    <a:pt x="1" y="27"/>
                    <a:pt x="2" y="28"/>
                    <a:pt x="3" y="27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2" name="Freeform 155">
              <a:extLst>
                <a:ext uri="{FF2B5EF4-FFF2-40B4-BE49-F238E27FC236}">
                  <a16:creationId xmlns:a16="http://schemas.microsoft.com/office/drawing/2014/main" id="{0DD75AC8-DB89-47AD-9C35-1D22D66A7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186"/>
              <a:ext cx="12" cy="19"/>
            </a:xfrm>
            <a:custGeom>
              <a:avLst/>
              <a:gdLst>
                <a:gd name="T0" fmla="*/ 0 w 12"/>
                <a:gd name="T1" fmla="*/ 3 h 19"/>
                <a:gd name="T2" fmla="*/ 8 w 12"/>
                <a:gd name="T3" fmla="*/ 17 h 19"/>
                <a:gd name="T4" fmla="*/ 11 w 12"/>
                <a:gd name="T5" fmla="*/ 19 h 19"/>
                <a:gd name="T6" fmla="*/ 12 w 12"/>
                <a:gd name="T7" fmla="*/ 16 h 19"/>
                <a:gd name="T8" fmla="*/ 4 w 12"/>
                <a:gd name="T9" fmla="*/ 1 h 19"/>
                <a:gd name="T10" fmla="*/ 1 w 12"/>
                <a:gd name="T11" fmla="*/ 0 h 19"/>
                <a:gd name="T12" fmla="*/ 0 w 12"/>
                <a:gd name="T13" fmla="*/ 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9">
                  <a:moveTo>
                    <a:pt x="0" y="3"/>
                  </a:moveTo>
                  <a:cubicBezTo>
                    <a:pt x="3" y="8"/>
                    <a:pt x="6" y="13"/>
                    <a:pt x="8" y="17"/>
                  </a:cubicBezTo>
                  <a:cubicBezTo>
                    <a:pt x="9" y="19"/>
                    <a:pt x="10" y="19"/>
                    <a:pt x="11" y="19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0" y="10"/>
                    <a:pt x="7" y="6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3" name="Freeform 156">
              <a:extLst>
                <a:ext uri="{FF2B5EF4-FFF2-40B4-BE49-F238E27FC236}">
                  <a16:creationId xmlns:a16="http://schemas.microsoft.com/office/drawing/2014/main" id="{23EF00C1-CBBD-428E-B811-39E3C1ECA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2123"/>
              <a:ext cx="19" cy="36"/>
            </a:xfrm>
            <a:custGeom>
              <a:avLst/>
              <a:gdLst>
                <a:gd name="T0" fmla="*/ 14 w 19"/>
                <a:gd name="T1" fmla="*/ 3 h 36"/>
                <a:gd name="T2" fmla="*/ 15 w 19"/>
                <a:gd name="T3" fmla="*/ 8 h 36"/>
                <a:gd name="T4" fmla="*/ 10 w 19"/>
                <a:gd name="T5" fmla="*/ 21 h 36"/>
                <a:gd name="T6" fmla="*/ 1 w 19"/>
                <a:gd name="T7" fmla="*/ 32 h 36"/>
                <a:gd name="T8" fmla="*/ 1 w 19"/>
                <a:gd name="T9" fmla="*/ 35 h 36"/>
                <a:gd name="T10" fmla="*/ 4 w 19"/>
                <a:gd name="T11" fmla="*/ 36 h 36"/>
                <a:gd name="T12" fmla="*/ 14 w 19"/>
                <a:gd name="T13" fmla="*/ 23 h 36"/>
                <a:gd name="T14" fmla="*/ 19 w 19"/>
                <a:gd name="T15" fmla="*/ 8 h 36"/>
                <a:gd name="T16" fmla="*/ 18 w 19"/>
                <a:gd name="T17" fmla="*/ 1 h 36"/>
                <a:gd name="T18" fmla="*/ 15 w 19"/>
                <a:gd name="T19" fmla="*/ 0 h 36"/>
                <a:gd name="T20" fmla="*/ 14 w 19"/>
                <a:gd name="T21" fmla="*/ 3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36">
                  <a:moveTo>
                    <a:pt x="14" y="3"/>
                  </a:moveTo>
                  <a:cubicBezTo>
                    <a:pt x="14" y="4"/>
                    <a:pt x="15" y="6"/>
                    <a:pt x="15" y="8"/>
                  </a:cubicBezTo>
                  <a:cubicBezTo>
                    <a:pt x="15" y="12"/>
                    <a:pt x="13" y="17"/>
                    <a:pt x="10" y="21"/>
                  </a:cubicBezTo>
                  <a:cubicBezTo>
                    <a:pt x="8" y="26"/>
                    <a:pt x="4" y="30"/>
                    <a:pt x="1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6"/>
                    <a:pt x="4" y="36"/>
                  </a:cubicBezTo>
                  <a:cubicBezTo>
                    <a:pt x="7" y="32"/>
                    <a:pt x="11" y="28"/>
                    <a:pt x="14" y="23"/>
                  </a:cubicBezTo>
                  <a:cubicBezTo>
                    <a:pt x="17" y="19"/>
                    <a:pt x="19" y="13"/>
                    <a:pt x="19" y="8"/>
                  </a:cubicBezTo>
                  <a:cubicBezTo>
                    <a:pt x="19" y="6"/>
                    <a:pt x="19" y="3"/>
                    <a:pt x="18" y="1"/>
                  </a:cubicBezTo>
                  <a:cubicBezTo>
                    <a:pt x="18" y="0"/>
                    <a:pt x="16" y="0"/>
                    <a:pt x="15" y="0"/>
                  </a:cubicBezTo>
                  <a:cubicBezTo>
                    <a:pt x="14" y="0"/>
                    <a:pt x="14" y="1"/>
                    <a:pt x="14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4" name="Freeform 157">
              <a:extLst>
                <a:ext uri="{FF2B5EF4-FFF2-40B4-BE49-F238E27FC236}">
                  <a16:creationId xmlns:a16="http://schemas.microsoft.com/office/drawing/2014/main" id="{1283EE24-18D5-4985-BC6E-023B30B11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2141"/>
              <a:ext cx="22" cy="17"/>
            </a:xfrm>
            <a:custGeom>
              <a:avLst/>
              <a:gdLst>
                <a:gd name="T0" fmla="*/ 0 w 21"/>
                <a:gd name="T1" fmla="*/ 4 h 17"/>
                <a:gd name="T2" fmla="*/ 21 w 21"/>
                <a:gd name="T3" fmla="*/ 17 h 17"/>
                <a:gd name="T4" fmla="*/ 24 w 21"/>
                <a:gd name="T5" fmla="*/ 15 h 17"/>
                <a:gd name="T6" fmla="*/ 22 w 21"/>
                <a:gd name="T7" fmla="*/ 13 h 17"/>
                <a:gd name="T8" fmla="*/ 4 w 21"/>
                <a:gd name="T9" fmla="*/ 2 h 17"/>
                <a:gd name="T10" fmla="*/ 1 w 21"/>
                <a:gd name="T11" fmla="*/ 1 h 17"/>
                <a:gd name="T12" fmla="*/ 0 w 21"/>
                <a:gd name="T13" fmla="*/ 4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7">
                  <a:moveTo>
                    <a:pt x="0" y="4"/>
                  </a:moveTo>
                  <a:cubicBezTo>
                    <a:pt x="4" y="11"/>
                    <a:pt x="11" y="15"/>
                    <a:pt x="18" y="17"/>
                  </a:cubicBezTo>
                  <a:cubicBezTo>
                    <a:pt x="19" y="17"/>
                    <a:pt x="20" y="16"/>
                    <a:pt x="21" y="15"/>
                  </a:cubicBezTo>
                  <a:cubicBezTo>
                    <a:pt x="21" y="14"/>
                    <a:pt x="20" y="13"/>
                    <a:pt x="19" y="13"/>
                  </a:cubicBezTo>
                  <a:cubicBezTo>
                    <a:pt x="13" y="11"/>
                    <a:pt x="7" y="8"/>
                    <a:pt x="4" y="2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5" name="Freeform 158">
              <a:extLst>
                <a:ext uri="{FF2B5EF4-FFF2-40B4-BE49-F238E27FC236}">
                  <a16:creationId xmlns:a16="http://schemas.microsoft.com/office/drawing/2014/main" id="{0649BB83-507A-4A9A-A460-240EB4696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245"/>
              <a:ext cx="45" cy="33"/>
            </a:xfrm>
            <a:custGeom>
              <a:avLst/>
              <a:gdLst>
                <a:gd name="T0" fmla="*/ 2 w 44"/>
                <a:gd name="T1" fmla="*/ 35 h 32"/>
                <a:gd name="T2" fmla="*/ 4 w 44"/>
                <a:gd name="T3" fmla="*/ 35 h 32"/>
                <a:gd name="T4" fmla="*/ 47 w 44"/>
                <a:gd name="T5" fmla="*/ 3 h 32"/>
                <a:gd name="T6" fmla="*/ 46 w 44"/>
                <a:gd name="T7" fmla="*/ 1 h 32"/>
                <a:gd name="T8" fmla="*/ 43 w 44"/>
                <a:gd name="T9" fmla="*/ 2 h 32"/>
                <a:gd name="T10" fmla="*/ 4 w 44"/>
                <a:gd name="T11" fmla="*/ 31 h 32"/>
                <a:gd name="T12" fmla="*/ 3 w 44"/>
                <a:gd name="T13" fmla="*/ 31 h 32"/>
                <a:gd name="T14" fmla="*/ 0 w 44"/>
                <a:gd name="T15" fmla="*/ 33 h 32"/>
                <a:gd name="T16" fmla="*/ 2 w 44"/>
                <a:gd name="T17" fmla="*/ 35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32">
                  <a:moveTo>
                    <a:pt x="2" y="32"/>
                  </a:moveTo>
                  <a:cubicBezTo>
                    <a:pt x="3" y="32"/>
                    <a:pt x="3" y="32"/>
                    <a:pt x="4" y="32"/>
                  </a:cubicBezTo>
                  <a:cubicBezTo>
                    <a:pt x="21" y="32"/>
                    <a:pt x="38" y="21"/>
                    <a:pt x="44" y="3"/>
                  </a:cubicBezTo>
                  <a:cubicBezTo>
                    <a:pt x="44" y="2"/>
                    <a:pt x="44" y="1"/>
                    <a:pt x="43" y="1"/>
                  </a:cubicBezTo>
                  <a:cubicBezTo>
                    <a:pt x="42" y="0"/>
                    <a:pt x="40" y="1"/>
                    <a:pt x="40" y="2"/>
                  </a:cubicBezTo>
                  <a:cubicBezTo>
                    <a:pt x="34" y="18"/>
                    <a:pt x="20" y="28"/>
                    <a:pt x="4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1" y="28"/>
                    <a:pt x="0" y="29"/>
                    <a:pt x="0" y="30"/>
                  </a:cubicBezTo>
                  <a:cubicBezTo>
                    <a:pt x="0" y="31"/>
                    <a:pt x="1" y="32"/>
                    <a:pt x="2" y="3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6" name="Freeform 159">
              <a:extLst>
                <a:ext uri="{FF2B5EF4-FFF2-40B4-BE49-F238E27FC236}">
                  <a16:creationId xmlns:a16="http://schemas.microsoft.com/office/drawing/2014/main" id="{8DB51BA4-8CDE-4982-BB67-4944FD679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2271"/>
              <a:ext cx="8" cy="19"/>
            </a:xfrm>
            <a:custGeom>
              <a:avLst/>
              <a:gdLst>
                <a:gd name="T0" fmla="*/ 0 w 8"/>
                <a:gd name="T1" fmla="*/ 4 h 19"/>
                <a:gd name="T2" fmla="*/ 4 w 8"/>
                <a:gd name="T3" fmla="*/ 14 h 19"/>
                <a:gd name="T4" fmla="*/ 4 w 8"/>
                <a:gd name="T5" fmla="*/ 17 h 19"/>
                <a:gd name="T6" fmla="*/ 6 w 8"/>
                <a:gd name="T7" fmla="*/ 19 h 19"/>
                <a:gd name="T8" fmla="*/ 8 w 8"/>
                <a:gd name="T9" fmla="*/ 17 h 19"/>
                <a:gd name="T10" fmla="*/ 8 w 8"/>
                <a:gd name="T11" fmla="*/ 14 h 19"/>
                <a:gd name="T12" fmla="*/ 4 w 8"/>
                <a:gd name="T13" fmla="*/ 1 h 19"/>
                <a:gd name="T14" fmla="*/ 1 w 8"/>
                <a:gd name="T15" fmla="*/ 1 h 19"/>
                <a:gd name="T16" fmla="*/ 0 w 8"/>
                <a:gd name="T17" fmla="*/ 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9">
                  <a:moveTo>
                    <a:pt x="0" y="4"/>
                  </a:moveTo>
                  <a:cubicBezTo>
                    <a:pt x="3" y="7"/>
                    <a:pt x="4" y="10"/>
                    <a:pt x="4" y="14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4" y="18"/>
                    <a:pt x="5" y="19"/>
                    <a:pt x="6" y="19"/>
                  </a:cubicBezTo>
                  <a:cubicBezTo>
                    <a:pt x="7" y="19"/>
                    <a:pt x="8" y="18"/>
                    <a:pt x="8" y="17"/>
                  </a:cubicBezTo>
                  <a:cubicBezTo>
                    <a:pt x="8" y="16"/>
                    <a:pt x="8" y="15"/>
                    <a:pt x="8" y="14"/>
                  </a:cubicBezTo>
                  <a:cubicBezTo>
                    <a:pt x="8" y="9"/>
                    <a:pt x="7" y="5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7" name="Freeform 160">
              <a:extLst>
                <a:ext uri="{FF2B5EF4-FFF2-40B4-BE49-F238E27FC236}">
                  <a16:creationId xmlns:a16="http://schemas.microsoft.com/office/drawing/2014/main" id="{DF7072CD-786B-4AA1-9E2B-1D0EF57A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233"/>
              <a:ext cx="32" cy="22"/>
            </a:xfrm>
            <a:custGeom>
              <a:avLst/>
              <a:gdLst>
                <a:gd name="T0" fmla="*/ 1 w 31"/>
                <a:gd name="T1" fmla="*/ 2 h 22"/>
                <a:gd name="T2" fmla="*/ 10 w 31"/>
                <a:gd name="T3" fmla="*/ 16 h 22"/>
                <a:gd name="T4" fmla="*/ 29 w 31"/>
                <a:gd name="T5" fmla="*/ 22 h 22"/>
                <a:gd name="T6" fmla="*/ 32 w 31"/>
                <a:gd name="T7" fmla="*/ 21 h 22"/>
                <a:gd name="T8" fmla="*/ 34 w 31"/>
                <a:gd name="T9" fmla="*/ 19 h 22"/>
                <a:gd name="T10" fmla="*/ 31 w 31"/>
                <a:gd name="T11" fmla="*/ 17 h 22"/>
                <a:gd name="T12" fmla="*/ 29 w 31"/>
                <a:gd name="T13" fmla="*/ 17 h 22"/>
                <a:gd name="T14" fmla="*/ 13 w 31"/>
                <a:gd name="T15" fmla="*/ 13 h 22"/>
                <a:gd name="T16" fmla="*/ 5 w 31"/>
                <a:gd name="T17" fmla="*/ 1 h 22"/>
                <a:gd name="T18" fmla="*/ 2 w 31"/>
                <a:gd name="T19" fmla="*/ 0 h 22"/>
                <a:gd name="T20" fmla="*/ 1 w 31"/>
                <a:gd name="T21" fmla="*/ 2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22">
                  <a:moveTo>
                    <a:pt x="1" y="2"/>
                  </a:moveTo>
                  <a:cubicBezTo>
                    <a:pt x="2" y="8"/>
                    <a:pt x="6" y="13"/>
                    <a:pt x="10" y="16"/>
                  </a:cubicBezTo>
                  <a:cubicBezTo>
                    <a:pt x="15" y="20"/>
                    <a:pt x="20" y="22"/>
                    <a:pt x="26" y="22"/>
                  </a:cubicBezTo>
                  <a:cubicBezTo>
                    <a:pt x="27" y="22"/>
                    <a:pt x="28" y="22"/>
                    <a:pt x="29" y="21"/>
                  </a:cubicBezTo>
                  <a:cubicBezTo>
                    <a:pt x="30" y="21"/>
                    <a:pt x="31" y="20"/>
                    <a:pt x="31" y="19"/>
                  </a:cubicBezTo>
                  <a:cubicBezTo>
                    <a:pt x="30" y="18"/>
                    <a:pt x="29" y="17"/>
                    <a:pt x="28" y="17"/>
                  </a:cubicBezTo>
                  <a:cubicBezTo>
                    <a:pt x="27" y="17"/>
                    <a:pt x="27" y="17"/>
                    <a:pt x="26" y="17"/>
                  </a:cubicBezTo>
                  <a:cubicBezTo>
                    <a:pt x="21" y="17"/>
                    <a:pt x="17" y="16"/>
                    <a:pt x="13" y="13"/>
                  </a:cubicBezTo>
                  <a:cubicBezTo>
                    <a:pt x="9" y="10"/>
                    <a:pt x="6" y="6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8" name="Freeform 161">
              <a:extLst>
                <a:ext uri="{FF2B5EF4-FFF2-40B4-BE49-F238E27FC236}">
                  <a16:creationId xmlns:a16="http://schemas.microsoft.com/office/drawing/2014/main" id="{44A821E4-86AD-4BB2-9F33-78F041B15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2248"/>
              <a:ext cx="12" cy="21"/>
            </a:xfrm>
            <a:custGeom>
              <a:avLst/>
              <a:gdLst>
                <a:gd name="T0" fmla="*/ 8 w 12"/>
                <a:gd name="T1" fmla="*/ 2 h 20"/>
                <a:gd name="T2" fmla="*/ 1 w 12"/>
                <a:gd name="T3" fmla="*/ 20 h 20"/>
                <a:gd name="T4" fmla="*/ 2 w 12"/>
                <a:gd name="T5" fmla="*/ 22 h 20"/>
                <a:gd name="T6" fmla="*/ 5 w 12"/>
                <a:gd name="T7" fmla="*/ 21 h 20"/>
                <a:gd name="T8" fmla="*/ 11 w 12"/>
                <a:gd name="T9" fmla="*/ 4 h 20"/>
                <a:gd name="T10" fmla="*/ 11 w 12"/>
                <a:gd name="T11" fmla="*/ 1 h 20"/>
                <a:gd name="T12" fmla="*/ 8 w 12"/>
                <a:gd name="T13" fmla="*/ 2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20">
                  <a:moveTo>
                    <a:pt x="8" y="2"/>
                  </a:moveTo>
                  <a:cubicBezTo>
                    <a:pt x="5" y="6"/>
                    <a:pt x="2" y="11"/>
                    <a:pt x="1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3" y="20"/>
                    <a:pt x="4" y="19"/>
                    <a:pt x="5" y="18"/>
                  </a:cubicBezTo>
                  <a:cubicBezTo>
                    <a:pt x="6" y="13"/>
                    <a:pt x="8" y="8"/>
                    <a:pt x="11" y="4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10" y="0"/>
                    <a:pt x="8" y="1"/>
                    <a:pt x="8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9" name="Freeform 162">
              <a:extLst>
                <a:ext uri="{FF2B5EF4-FFF2-40B4-BE49-F238E27FC236}">
                  <a16:creationId xmlns:a16="http://schemas.microsoft.com/office/drawing/2014/main" id="{FB6B9F37-2B0D-488F-B3A0-ACC2440D5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352"/>
              <a:ext cx="39" cy="25"/>
            </a:xfrm>
            <a:custGeom>
              <a:avLst/>
              <a:gdLst>
                <a:gd name="T0" fmla="*/ 3 w 39"/>
                <a:gd name="T1" fmla="*/ 26 h 24"/>
                <a:gd name="T2" fmla="*/ 38 w 39"/>
                <a:gd name="T3" fmla="*/ 4 h 24"/>
                <a:gd name="T4" fmla="*/ 38 w 39"/>
                <a:gd name="T5" fmla="*/ 1 h 24"/>
                <a:gd name="T6" fmla="*/ 35 w 39"/>
                <a:gd name="T7" fmla="*/ 1 h 24"/>
                <a:gd name="T8" fmla="*/ 2 w 39"/>
                <a:gd name="T9" fmla="*/ 22 h 24"/>
                <a:gd name="T10" fmla="*/ 1 w 39"/>
                <a:gd name="T11" fmla="*/ 25 h 24"/>
                <a:gd name="T12" fmla="*/ 3 w 39"/>
                <a:gd name="T13" fmla="*/ 2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24">
                  <a:moveTo>
                    <a:pt x="3" y="23"/>
                  </a:moveTo>
                  <a:cubicBezTo>
                    <a:pt x="16" y="21"/>
                    <a:pt x="29" y="13"/>
                    <a:pt x="38" y="4"/>
                  </a:cubicBezTo>
                  <a:cubicBezTo>
                    <a:pt x="39" y="3"/>
                    <a:pt x="39" y="2"/>
                    <a:pt x="38" y="1"/>
                  </a:cubicBezTo>
                  <a:cubicBezTo>
                    <a:pt x="37" y="0"/>
                    <a:pt x="36" y="0"/>
                    <a:pt x="35" y="1"/>
                  </a:cubicBezTo>
                  <a:cubicBezTo>
                    <a:pt x="26" y="10"/>
                    <a:pt x="14" y="17"/>
                    <a:pt x="2" y="19"/>
                  </a:cubicBezTo>
                  <a:cubicBezTo>
                    <a:pt x="1" y="19"/>
                    <a:pt x="0" y="21"/>
                    <a:pt x="1" y="22"/>
                  </a:cubicBezTo>
                  <a:cubicBezTo>
                    <a:pt x="1" y="23"/>
                    <a:pt x="2" y="24"/>
                    <a:pt x="3" y="2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0" name="Freeform 163">
              <a:extLst>
                <a:ext uri="{FF2B5EF4-FFF2-40B4-BE49-F238E27FC236}">
                  <a16:creationId xmlns:a16="http://schemas.microsoft.com/office/drawing/2014/main" id="{284037EA-9EF2-4C51-9086-AC5F09AA1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2368"/>
              <a:ext cx="9" cy="22"/>
            </a:xfrm>
            <a:custGeom>
              <a:avLst/>
              <a:gdLst>
                <a:gd name="T0" fmla="*/ 0 w 9"/>
                <a:gd name="T1" fmla="*/ 3 h 22"/>
                <a:gd name="T2" fmla="*/ 4 w 9"/>
                <a:gd name="T3" fmla="*/ 20 h 22"/>
                <a:gd name="T4" fmla="*/ 7 w 9"/>
                <a:gd name="T5" fmla="*/ 22 h 22"/>
                <a:gd name="T6" fmla="*/ 9 w 9"/>
                <a:gd name="T7" fmla="*/ 19 h 22"/>
                <a:gd name="T8" fmla="*/ 4 w 9"/>
                <a:gd name="T9" fmla="*/ 1 h 22"/>
                <a:gd name="T10" fmla="*/ 2 w 9"/>
                <a:gd name="T11" fmla="*/ 0 h 22"/>
                <a:gd name="T12" fmla="*/ 0 w 9"/>
                <a:gd name="T13" fmla="*/ 3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2">
                  <a:moveTo>
                    <a:pt x="0" y="3"/>
                  </a:moveTo>
                  <a:cubicBezTo>
                    <a:pt x="2" y="8"/>
                    <a:pt x="3" y="14"/>
                    <a:pt x="4" y="20"/>
                  </a:cubicBezTo>
                  <a:cubicBezTo>
                    <a:pt x="5" y="21"/>
                    <a:pt x="6" y="22"/>
                    <a:pt x="7" y="22"/>
                  </a:cubicBezTo>
                  <a:cubicBezTo>
                    <a:pt x="8" y="21"/>
                    <a:pt x="9" y="20"/>
                    <a:pt x="9" y="19"/>
                  </a:cubicBezTo>
                  <a:cubicBezTo>
                    <a:pt x="7" y="13"/>
                    <a:pt x="6" y="7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1" name="Freeform 164">
              <a:extLst>
                <a:ext uri="{FF2B5EF4-FFF2-40B4-BE49-F238E27FC236}">
                  <a16:creationId xmlns:a16="http://schemas.microsoft.com/office/drawing/2014/main" id="{7623CF55-E230-45B4-B9D3-98249E862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2275"/>
              <a:ext cx="16" cy="39"/>
            </a:xfrm>
            <a:custGeom>
              <a:avLst/>
              <a:gdLst>
                <a:gd name="T0" fmla="*/ 11 w 16"/>
                <a:gd name="T1" fmla="*/ 2 h 39"/>
                <a:gd name="T2" fmla="*/ 1 w 16"/>
                <a:gd name="T3" fmla="*/ 36 h 39"/>
                <a:gd name="T4" fmla="*/ 2 w 16"/>
                <a:gd name="T5" fmla="*/ 39 h 39"/>
                <a:gd name="T6" fmla="*/ 4 w 16"/>
                <a:gd name="T7" fmla="*/ 38 h 39"/>
                <a:gd name="T8" fmla="*/ 16 w 16"/>
                <a:gd name="T9" fmla="*/ 2 h 39"/>
                <a:gd name="T10" fmla="*/ 14 w 16"/>
                <a:gd name="T11" fmla="*/ 0 h 39"/>
                <a:gd name="T12" fmla="*/ 11 w 16"/>
                <a:gd name="T13" fmla="*/ 2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39">
                  <a:moveTo>
                    <a:pt x="11" y="2"/>
                  </a:moveTo>
                  <a:cubicBezTo>
                    <a:pt x="10" y="14"/>
                    <a:pt x="6" y="25"/>
                    <a:pt x="1" y="36"/>
                  </a:cubicBezTo>
                  <a:cubicBezTo>
                    <a:pt x="0" y="37"/>
                    <a:pt x="0" y="38"/>
                    <a:pt x="2" y="39"/>
                  </a:cubicBezTo>
                  <a:cubicBezTo>
                    <a:pt x="3" y="39"/>
                    <a:pt x="4" y="39"/>
                    <a:pt x="4" y="38"/>
                  </a:cubicBezTo>
                  <a:cubicBezTo>
                    <a:pt x="10" y="27"/>
                    <a:pt x="14" y="15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3" y="0"/>
                    <a:pt x="12" y="1"/>
                    <a:pt x="1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2" name="Freeform 165">
              <a:extLst>
                <a:ext uri="{FF2B5EF4-FFF2-40B4-BE49-F238E27FC236}">
                  <a16:creationId xmlns:a16="http://schemas.microsoft.com/office/drawing/2014/main" id="{9AF70D35-C6EF-4A92-83DA-57F6D79F9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2295"/>
              <a:ext cx="22" cy="4"/>
            </a:xfrm>
            <a:custGeom>
              <a:avLst/>
              <a:gdLst>
                <a:gd name="T0" fmla="*/ 2 w 22"/>
                <a:gd name="T1" fmla="*/ 4 h 4"/>
                <a:gd name="T2" fmla="*/ 20 w 22"/>
                <a:gd name="T3" fmla="*/ 4 h 4"/>
                <a:gd name="T4" fmla="*/ 22 w 22"/>
                <a:gd name="T5" fmla="*/ 2 h 4"/>
                <a:gd name="T6" fmla="*/ 20 w 22"/>
                <a:gd name="T7" fmla="*/ 0 h 4"/>
                <a:gd name="T8" fmla="*/ 2 w 22"/>
                <a:gd name="T9" fmla="*/ 0 h 4"/>
                <a:gd name="T10" fmla="*/ 0 w 22"/>
                <a:gd name="T11" fmla="*/ 2 h 4"/>
                <a:gd name="T12" fmla="*/ 2 w 22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4">
                  <a:moveTo>
                    <a:pt x="2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2" y="4"/>
                    <a:pt x="22" y="2"/>
                  </a:cubicBezTo>
                  <a:cubicBezTo>
                    <a:pt x="22" y="1"/>
                    <a:pt x="21" y="0"/>
                    <a:pt x="2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3" name="Freeform 166">
              <a:extLst>
                <a:ext uri="{FF2B5EF4-FFF2-40B4-BE49-F238E27FC236}">
                  <a16:creationId xmlns:a16="http://schemas.microsoft.com/office/drawing/2014/main" id="{47B74513-D484-4505-BE35-714916B8D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2284"/>
              <a:ext cx="15" cy="26"/>
            </a:xfrm>
            <a:custGeom>
              <a:avLst/>
              <a:gdLst>
                <a:gd name="T0" fmla="*/ 0 w 15"/>
                <a:gd name="T1" fmla="*/ 2 h 26"/>
                <a:gd name="T2" fmla="*/ 0 w 15"/>
                <a:gd name="T3" fmla="*/ 5 h 26"/>
                <a:gd name="T4" fmla="*/ 3 w 15"/>
                <a:gd name="T5" fmla="*/ 17 h 26"/>
                <a:gd name="T6" fmla="*/ 11 w 15"/>
                <a:gd name="T7" fmla="*/ 26 h 26"/>
                <a:gd name="T8" fmla="*/ 14 w 15"/>
                <a:gd name="T9" fmla="*/ 25 h 26"/>
                <a:gd name="T10" fmla="*/ 14 w 15"/>
                <a:gd name="T11" fmla="*/ 22 h 26"/>
                <a:gd name="T12" fmla="*/ 7 w 15"/>
                <a:gd name="T13" fmla="*/ 14 h 26"/>
                <a:gd name="T14" fmla="*/ 4 w 15"/>
                <a:gd name="T15" fmla="*/ 5 h 26"/>
                <a:gd name="T16" fmla="*/ 4 w 15"/>
                <a:gd name="T17" fmla="*/ 2 h 26"/>
                <a:gd name="T18" fmla="*/ 2 w 15"/>
                <a:gd name="T19" fmla="*/ 0 h 26"/>
                <a:gd name="T20" fmla="*/ 0 w 15"/>
                <a:gd name="T21" fmla="*/ 2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26">
                  <a:moveTo>
                    <a:pt x="0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0" y="9"/>
                    <a:pt x="1" y="13"/>
                    <a:pt x="3" y="17"/>
                  </a:cubicBezTo>
                  <a:cubicBezTo>
                    <a:pt x="5" y="20"/>
                    <a:pt x="8" y="23"/>
                    <a:pt x="11" y="26"/>
                  </a:cubicBezTo>
                  <a:cubicBezTo>
                    <a:pt x="12" y="26"/>
                    <a:pt x="14" y="26"/>
                    <a:pt x="14" y="25"/>
                  </a:cubicBezTo>
                  <a:cubicBezTo>
                    <a:pt x="15" y="24"/>
                    <a:pt x="15" y="23"/>
                    <a:pt x="14" y="22"/>
                  </a:cubicBezTo>
                  <a:cubicBezTo>
                    <a:pt x="11" y="20"/>
                    <a:pt x="9" y="17"/>
                    <a:pt x="7" y="14"/>
                  </a:cubicBezTo>
                  <a:cubicBezTo>
                    <a:pt x="5" y="11"/>
                    <a:pt x="4" y="8"/>
                    <a:pt x="4" y="5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4" name="Freeform 167">
              <a:extLst>
                <a:ext uri="{FF2B5EF4-FFF2-40B4-BE49-F238E27FC236}">
                  <a16:creationId xmlns:a16="http://schemas.microsoft.com/office/drawing/2014/main" id="{00521690-78B6-4618-AC8D-330446236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2298"/>
              <a:ext cx="11" cy="12"/>
            </a:xfrm>
            <a:custGeom>
              <a:avLst/>
              <a:gdLst>
                <a:gd name="T0" fmla="*/ 8 w 11"/>
                <a:gd name="T1" fmla="*/ 1 h 12"/>
                <a:gd name="T2" fmla="*/ 3 w 11"/>
                <a:gd name="T3" fmla="*/ 4 h 12"/>
                <a:gd name="T4" fmla="*/ 0 w 11"/>
                <a:gd name="T5" fmla="*/ 9 h 12"/>
                <a:gd name="T6" fmla="*/ 2 w 11"/>
                <a:gd name="T7" fmla="*/ 12 h 12"/>
                <a:gd name="T8" fmla="*/ 4 w 11"/>
                <a:gd name="T9" fmla="*/ 10 h 12"/>
                <a:gd name="T10" fmla="*/ 6 w 11"/>
                <a:gd name="T11" fmla="*/ 7 h 12"/>
                <a:gd name="T12" fmla="*/ 9 w 11"/>
                <a:gd name="T13" fmla="*/ 5 h 12"/>
                <a:gd name="T14" fmla="*/ 11 w 11"/>
                <a:gd name="T15" fmla="*/ 2 h 12"/>
                <a:gd name="T16" fmla="*/ 8 w 11"/>
                <a:gd name="T17" fmla="*/ 1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8" y="1"/>
                  </a:moveTo>
                  <a:cubicBezTo>
                    <a:pt x="6" y="1"/>
                    <a:pt x="4" y="2"/>
                    <a:pt x="3" y="4"/>
                  </a:cubicBezTo>
                  <a:cubicBezTo>
                    <a:pt x="2" y="5"/>
                    <a:pt x="1" y="7"/>
                    <a:pt x="0" y="9"/>
                  </a:cubicBezTo>
                  <a:cubicBezTo>
                    <a:pt x="0" y="11"/>
                    <a:pt x="0" y="12"/>
                    <a:pt x="2" y="12"/>
                  </a:cubicBezTo>
                  <a:cubicBezTo>
                    <a:pt x="3" y="12"/>
                    <a:pt x="4" y="11"/>
                    <a:pt x="4" y="10"/>
                  </a:cubicBezTo>
                  <a:cubicBezTo>
                    <a:pt x="5" y="9"/>
                    <a:pt x="5" y="8"/>
                    <a:pt x="6" y="7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1" y="4"/>
                    <a:pt x="11" y="3"/>
                    <a:pt x="11" y="2"/>
                  </a:cubicBezTo>
                  <a:cubicBezTo>
                    <a:pt x="11" y="1"/>
                    <a:pt x="10" y="0"/>
                    <a:pt x="8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5" name="Freeform 168">
              <a:extLst>
                <a:ext uri="{FF2B5EF4-FFF2-40B4-BE49-F238E27FC236}">
                  <a16:creationId xmlns:a16="http://schemas.microsoft.com/office/drawing/2014/main" id="{BEBC6453-7F3C-4478-A8BF-FFB7825D4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141"/>
              <a:ext cx="14" cy="29"/>
            </a:xfrm>
            <a:custGeom>
              <a:avLst/>
              <a:gdLst>
                <a:gd name="T0" fmla="*/ 0 w 13"/>
                <a:gd name="T1" fmla="*/ 2 h 28"/>
                <a:gd name="T2" fmla="*/ 0 w 13"/>
                <a:gd name="T3" fmla="*/ 6 h 28"/>
                <a:gd name="T4" fmla="*/ 2 w 13"/>
                <a:gd name="T5" fmla="*/ 21 h 28"/>
                <a:gd name="T6" fmla="*/ 12 w 13"/>
                <a:gd name="T7" fmla="*/ 31 h 28"/>
                <a:gd name="T8" fmla="*/ 15 w 13"/>
                <a:gd name="T9" fmla="*/ 30 h 28"/>
                <a:gd name="T10" fmla="*/ 14 w 13"/>
                <a:gd name="T11" fmla="*/ 27 h 28"/>
                <a:gd name="T12" fmla="*/ 6 w 13"/>
                <a:gd name="T13" fmla="*/ 20 h 28"/>
                <a:gd name="T14" fmla="*/ 4 w 13"/>
                <a:gd name="T15" fmla="*/ 6 h 28"/>
                <a:gd name="T16" fmla="*/ 4 w 13"/>
                <a:gd name="T17" fmla="*/ 3 h 28"/>
                <a:gd name="T18" fmla="*/ 2 w 13"/>
                <a:gd name="T19" fmla="*/ 0 h 28"/>
                <a:gd name="T20" fmla="*/ 0 w 13"/>
                <a:gd name="T21" fmla="*/ 2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28">
                  <a:moveTo>
                    <a:pt x="0" y="2"/>
                  </a:moveTo>
                  <a:cubicBezTo>
                    <a:pt x="0" y="4"/>
                    <a:pt x="0" y="5"/>
                    <a:pt x="0" y="6"/>
                  </a:cubicBezTo>
                  <a:cubicBezTo>
                    <a:pt x="0" y="10"/>
                    <a:pt x="0" y="14"/>
                    <a:pt x="2" y="18"/>
                  </a:cubicBezTo>
                  <a:cubicBezTo>
                    <a:pt x="3" y="22"/>
                    <a:pt x="5" y="25"/>
                    <a:pt x="9" y="28"/>
                  </a:cubicBezTo>
                  <a:cubicBezTo>
                    <a:pt x="10" y="28"/>
                    <a:pt x="11" y="28"/>
                    <a:pt x="12" y="27"/>
                  </a:cubicBezTo>
                  <a:cubicBezTo>
                    <a:pt x="13" y="26"/>
                    <a:pt x="12" y="25"/>
                    <a:pt x="11" y="24"/>
                  </a:cubicBezTo>
                  <a:cubicBezTo>
                    <a:pt x="9" y="22"/>
                    <a:pt x="7" y="20"/>
                    <a:pt x="6" y="17"/>
                  </a:cubicBezTo>
                  <a:cubicBezTo>
                    <a:pt x="5" y="14"/>
                    <a:pt x="4" y="10"/>
                    <a:pt x="4" y="6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6" name="Freeform 169">
              <a:extLst>
                <a:ext uri="{FF2B5EF4-FFF2-40B4-BE49-F238E27FC236}">
                  <a16:creationId xmlns:a16="http://schemas.microsoft.com/office/drawing/2014/main" id="{9AA42AD8-4576-4598-81E1-93593E572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159"/>
              <a:ext cx="12" cy="14"/>
            </a:xfrm>
            <a:custGeom>
              <a:avLst/>
              <a:gdLst>
                <a:gd name="T0" fmla="*/ 9 w 12"/>
                <a:gd name="T1" fmla="*/ 0 h 13"/>
                <a:gd name="T2" fmla="*/ 3 w 12"/>
                <a:gd name="T3" fmla="*/ 4 h 13"/>
                <a:gd name="T4" fmla="*/ 1 w 12"/>
                <a:gd name="T5" fmla="*/ 14 h 13"/>
                <a:gd name="T6" fmla="*/ 3 w 12"/>
                <a:gd name="T7" fmla="*/ 16 h 13"/>
                <a:gd name="T8" fmla="*/ 5 w 12"/>
                <a:gd name="T9" fmla="*/ 14 h 13"/>
                <a:gd name="T10" fmla="*/ 6 w 12"/>
                <a:gd name="T11" fmla="*/ 6 h 13"/>
                <a:gd name="T12" fmla="*/ 10 w 12"/>
                <a:gd name="T13" fmla="*/ 4 h 13"/>
                <a:gd name="T14" fmla="*/ 11 w 12"/>
                <a:gd name="T15" fmla="*/ 1 h 13"/>
                <a:gd name="T16" fmla="*/ 9 w 12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3">
                  <a:moveTo>
                    <a:pt x="9" y="0"/>
                  </a:moveTo>
                  <a:cubicBezTo>
                    <a:pt x="6" y="1"/>
                    <a:pt x="4" y="2"/>
                    <a:pt x="3" y="4"/>
                  </a:cubicBezTo>
                  <a:cubicBezTo>
                    <a:pt x="1" y="6"/>
                    <a:pt x="1" y="8"/>
                    <a:pt x="1" y="11"/>
                  </a:cubicBezTo>
                  <a:cubicBezTo>
                    <a:pt x="0" y="12"/>
                    <a:pt x="1" y="13"/>
                    <a:pt x="3" y="13"/>
                  </a:cubicBezTo>
                  <a:cubicBezTo>
                    <a:pt x="4" y="13"/>
                    <a:pt x="5" y="12"/>
                    <a:pt x="5" y="11"/>
                  </a:cubicBezTo>
                  <a:cubicBezTo>
                    <a:pt x="5" y="9"/>
                    <a:pt x="5" y="7"/>
                    <a:pt x="6" y="6"/>
                  </a:cubicBezTo>
                  <a:cubicBezTo>
                    <a:pt x="7" y="5"/>
                    <a:pt x="8" y="4"/>
                    <a:pt x="10" y="4"/>
                  </a:cubicBezTo>
                  <a:cubicBezTo>
                    <a:pt x="11" y="4"/>
                    <a:pt x="12" y="2"/>
                    <a:pt x="11" y="1"/>
                  </a:cubicBezTo>
                  <a:cubicBezTo>
                    <a:pt x="11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7" name="Freeform 170">
              <a:extLst>
                <a:ext uri="{FF2B5EF4-FFF2-40B4-BE49-F238E27FC236}">
                  <a16:creationId xmlns:a16="http://schemas.microsoft.com/office/drawing/2014/main" id="{8E10E3E3-2E43-4EE4-9709-EBD420796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2155"/>
              <a:ext cx="24" cy="38"/>
            </a:xfrm>
            <a:custGeom>
              <a:avLst/>
              <a:gdLst>
                <a:gd name="T0" fmla="*/ 0 w 24"/>
                <a:gd name="T1" fmla="*/ 3 h 37"/>
                <a:gd name="T2" fmla="*/ 6 w 24"/>
                <a:gd name="T3" fmla="*/ 25 h 37"/>
                <a:gd name="T4" fmla="*/ 20 w 24"/>
                <a:gd name="T5" fmla="*/ 39 h 37"/>
                <a:gd name="T6" fmla="*/ 23 w 24"/>
                <a:gd name="T7" fmla="*/ 39 h 37"/>
                <a:gd name="T8" fmla="*/ 23 w 24"/>
                <a:gd name="T9" fmla="*/ 36 h 37"/>
                <a:gd name="T10" fmla="*/ 9 w 24"/>
                <a:gd name="T11" fmla="*/ 23 h 37"/>
                <a:gd name="T12" fmla="*/ 5 w 24"/>
                <a:gd name="T13" fmla="*/ 2 h 37"/>
                <a:gd name="T14" fmla="*/ 2 w 24"/>
                <a:gd name="T15" fmla="*/ 0 h 37"/>
                <a:gd name="T16" fmla="*/ 0 w 24"/>
                <a:gd name="T17" fmla="*/ 3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37">
                  <a:moveTo>
                    <a:pt x="0" y="3"/>
                  </a:moveTo>
                  <a:cubicBezTo>
                    <a:pt x="0" y="11"/>
                    <a:pt x="2" y="17"/>
                    <a:pt x="6" y="22"/>
                  </a:cubicBezTo>
                  <a:cubicBezTo>
                    <a:pt x="9" y="28"/>
                    <a:pt x="14" y="32"/>
                    <a:pt x="20" y="36"/>
                  </a:cubicBezTo>
                  <a:cubicBezTo>
                    <a:pt x="21" y="37"/>
                    <a:pt x="22" y="37"/>
                    <a:pt x="23" y="36"/>
                  </a:cubicBezTo>
                  <a:cubicBezTo>
                    <a:pt x="24" y="35"/>
                    <a:pt x="24" y="34"/>
                    <a:pt x="23" y="33"/>
                  </a:cubicBezTo>
                  <a:cubicBezTo>
                    <a:pt x="17" y="29"/>
                    <a:pt x="13" y="25"/>
                    <a:pt x="9" y="20"/>
                  </a:cubicBezTo>
                  <a:cubicBezTo>
                    <a:pt x="6" y="15"/>
                    <a:pt x="5" y="10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8" name="Freeform 171">
              <a:extLst>
                <a:ext uri="{FF2B5EF4-FFF2-40B4-BE49-F238E27FC236}">
                  <a16:creationId xmlns:a16="http://schemas.microsoft.com/office/drawing/2014/main" id="{0F3302A3-4E80-4031-AF12-C129FF324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2181"/>
              <a:ext cx="9" cy="18"/>
            </a:xfrm>
            <a:custGeom>
              <a:avLst/>
              <a:gdLst>
                <a:gd name="T0" fmla="*/ 5 w 9"/>
                <a:gd name="T1" fmla="*/ 2 h 18"/>
                <a:gd name="T2" fmla="*/ 1 w 9"/>
                <a:gd name="T3" fmla="*/ 15 h 18"/>
                <a:gd name="T4" fmla="*/ 2 w 9"/>
                <a:gd name="T5" fmla="*/ 17 h 18"/>
                <a:gd name="T6" fmla="*/ 5 w 9"/>
                <a:gd name="T7" fmla="*/ 16 h 18"/>
                <a:gd name="T8" fmla="*/ 9 w 9"/>
                <a:gd name="T9" fmla="*/ 3 h 18"/>
                <a:gd name="T10" fmla="*/ 8 w 9"/>
                <a:gd name="T11" fmla="*/ 0 h 18"/>
                <a:gd name="T12" fmla="*/ 5 w 9"/>
                <a:gd name="T13" fmla="*/ 2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8">
                  <a:moveTo>
                    <a:pt x="5" y="2"/>
                  </a:moveTo>
                  <a:cubicBezTo>
                    <a:pt x="3" y="6"/>
                    <a:pt x="2" y="10"/>
                    <a:pt x="1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6" y="11"/>
                    <a:pt x="7" y="7"/>
                    <a:pt x="9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6" y="0"/>
                    <a:pt x="5" y="0"/>
                    <a:pt x="5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9" name="Freeform 172">
              <a:extLst>
                <a:ext uri="{FF2B5EF4-FFF2-40B4-BE49-F238E27FC236}">
                  <a16:creationId xmlns:a16="http://schemas.microsoft.com/office/drawing/2014/main" id="{06281F7E-D83E-411C-84C7-3B0354D43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2264"/>
              <a:ext cx="21" cy="28"/>
            </a:xfrm>
            <a:custGeom>
              <a:avLst/>
              <a:gdLst>
                <a:gd name="T0" fmla="*/ 3 w 21"/>
                <a:gd name="T1" fmla="*/ 30 h 27"/>
                <a:gd name="T2" fmla="*/ 20 w 21"/>
                <a:gd name="T3" fmla="*/ 2 h 27"/>
                <a:gd name="T4" fmla="*/ 19 w 21"/>
                <a:gd name="T5" fmla="*/ 0 h 27"/>
                <a:gd name="T6" fmla="*/ 16 w 21"/>
                <a:gd name="T7" fmla="*/ 2 h 27"/>
                <a:gd name="T8" fmla="*/ 1 w 21"/>
                <a:gd name="T9" fmla="*/ 26 h 27"/>
                <a:gd name="T10" fmla="*/ 0 w 21"/>
                <a:gd name="T11" fmla="*/ 29 h 27"/>
                <a:gd name="T12" fmla="*/ 3 w 21"/>
                <a:gd name="T13" fmla="*/ 3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7">
                  <a:moveTo>
                    <a:pt x="3" y="27"/>
                  </a:moveTo>
                  <a:cubicBezTo>
                    <a:pt x="11" y="21"/>
                    <a:pt x="19" y="13"/>
                    <a:pt x="20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7" y="0"/>
                    <a:pt x="16" y="0"/>
                    <a:pt x="16" y="2"/>
                  </a:cubicBezTo>
                  <a:cubicBezTo>
                    <a:pt x="15" y="10"/>
                    <a:pt x="8" y="18"/>
                    <a:pt x="1" y="23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" y="27"/>
                    <a:pt x="2" y="27"/>
                    <a:pt x="3" y="27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0" name="Freeform 173">
              <a:extLst>
                <a:ext uri="{FF2B5EF4-FFF2-40B4-BE49-F238E27FC236}">
                  <a16:creationId xmlns:a16="http://schemas.microsoft.com/office/drawing/2014/main" id="{094B73A4-B985-47D1-A7E7-C62D58497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2279"/>
              <a:ext cx="13" cy="19"/>
            </a:xfrm>
            <a:custGeom>
              <a:avLst/>
              <a:gdLst>
                <a:gd name="T0" fmla="*/ 1 w 13"/>
                <a:gd name="T1" fmla="*/ 3 h 19"/>
                <a:gd name="T2" fmla="*/ 9 w 13"/>
                <a:gd name="T3" fmla="*/ 18 h 19"/>
                <a:gd name="T4" fmla="*/ 12 w 13"/>
                <a:gd name="T5" fmla="*/ 19 h 19"/>
                <a:gd name="T6" fmla="*/ 12 w 13"/>
                <a:gd name="T7" fmla="*/ 16 h 19"/>
                <a:gd name="T8" fmla="*/ 4 w 13"/>
                <a:gd name="T9" fmla="*/ 1 h 19"/>
                <a:gd name="T10" fmla="*/ 2 w 13"/>
                <a:gd name="T11" fmla="*/ 0 h 19"/>
                <a:gd name="T12" fmla="*/ 1 w 13"/>
                <a:gd name="T13" fmla="*/ 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9">
                  <a:moveTo>
                    <a:pt x="1" y="3"/>
                  </a:moveTo>
                  <a:cubicBezTo>
                    <a:pt x="3" y="8"/>
                    <a:pt x="6" y="13"/>
                    <a:pt x="9" y="18"/>
                  </a:cubicBezTo>
                  <a:cubicBezTo>
                    <a:pt x="10" y="19"/>
                    <a:pt x="11" y="19"/>
                    <a:pt x="12" y="19"/>
                  </a:cubicBezTo>
                  <a:cubicBezTo>
                    <a:pt x="13" y="18"/>
                    <a:pt x="13" y="17"/>
                    <a:pt x="12" y="16"/>
                  </a:cubicBezTo>
                  <a:cubicBezTo>
                    <a:pt x="9" y="11"/>
                    <a:pt x="7" y="6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1" name="Freeform 174">
              <a:extLst>
                <a:ext uri="{FF2B5EF4-FFF2-40B4-BE49-F238E27FC236}">
                  <a16:creationId xmlns:a16="http://schemas.microsoft.com/office/drawing/2014/main" id="{ACC61AA4-B304-4876-873C-27361DD8C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342"/>
              <a:ext cx="19" cy="29"/>
            </a:xfrm>
            <a:custGeom>
              <a:avLst/>
              <a:gdLst>
                <a:gd name="T0" fmla="*/ 0 w 18"/>
                <a:gd name="T1" fmla="*/ 2 h 28"/>
                <a:gd name="T2" fmla="*/ 0 w 18"/>
                <a:gd name="T3" fmla="*/ 3 h 28"/>
                <a:gd name="T4" fmla="*/ 4 w 18"/>
                <a:gd name="T5" fmla="*/ 21 h 28"/>
                <a:gd name="T6" fmla="*/ 18 w 18"/>
                <a:gd name="T7" fmla="*/ 30 h 28"/>
                <a:gd name="T8" fmla="*/ 21 w 18"/>
                <a:gd name="T9" fmla="*/ 29 h 28"/>
                <a:gd name="T10" fmla="*/ 20 w 18"/>
                <a:gd name="T11" fmla="*/ 26 h 28"/>
                <a:gd name="T12" fmla="*/ 7 w 18"/>
                <a:gd name="T13" fmla="*/ 19 h 28"/>
                <a:gd name="T14" fmla="*/ 5 w 18"/>
                <a:gd name="T15" fmla="*/ 3 h 28"/>
                <a:gd name="T16" fmla="*/ 5 w 18"/>
                <a:gd name="T17" fmla="*/ 2 h 28"/>
                <a:gd name="T18" fmla="*/ 3 w 18"/>
                <a:gd name="T19" fmla="*/ 0 h 28"/>
                <a:gd name="T20" fmla="*/ 0 w 18"/>
                <a:gd name="T21" fmla="*/ 2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28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8"/>
                    <a:pt x="1" y="13"/>
                    <a:pt x="4" y="18"/>
                  </a:cubicBezTo>
                  <a:cubicBezTo>
                    <a:pt x="6" y="22"/>
                    <a:pt x="10" y="25"/>
                    <a:pt x="15" y="27"/>
                  </a:cubicBezTo>
                  <a:cubicBezTo>
                    <a:pt x="17" y="28"/>
                    <a:pt x="18" y="27"/>
                    <a:pt x="18" y="26"/>
                  </a:cubicBezTo>
                  <a:cubicBezTo>
                    <a:pt x="18" y="25"/>
                    <a:pt x="18" y="24"/>
                    <a:pt x="17" y="23"/>
                  </a:cubicBezTo>
                  <a:cubicBezTo>
                    <a:pt x="12" y="22"/>
                    <a:pt x="9" y="19"/>
                    <a:pt x="7" y="16"/>
                  </a:cubicBezTo>
                  <a:cubicBezTo>
                    <a:pt x="5" y="12"/>
                    <a:pt x="5" y="8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2" name="Freeform 175">
              <a:extLst>
                <a:ext uri="{FF2B5EF4-FFF2-40B4-BE49-F238E27FC236}">
                  <a16:creationId xmlns:a16="http://schemas.microsoft.com/office/drawing/2014/main" id="{CD4D9D6A-5646-4769-BB31-F577146BB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2356"/>
              <a:ext cx="14" cy="22"/>
            </a:xfrm>
            <a:custGeom>
              <a:avLst/>
              <a:gdLst>
                <a:gd name="T0" fmla="*/ 11 w 13"/>
                <a:gd name="T1" fmla="*/ 1 h 21"/>
                <a:gd name="T2" fmla="*/ 0 w 13"/>
                <a:gd name="T3" fmla="*/ 21 h 21"/>
                <a:gd name="T4" fmla="*/ 1 w 13"/>
                <a:gd name="T5" fmla="*/ 23 h 21"/>
                <a:gd name="T6" fmla="*/ 4 w 13"/>
                <a:gd name="T7" fmla="*/ 22 h 21"/>
                <a:gd name="T8" fmla="*/ 15 w 13"/>
                <a:gd name="T9" fmla="*/ 4 h 21"/>
                <a:gd name="T10" fmla="*/ 14 w 13"/>
                <a:gd name="T11" fmla="*/ 1 h 21"/>
                <a:gd name="T12" fmla="*/ 11 w 13"/>
                <a:gd name="T13" fmla="*/ 1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1">
                  <a:moveTo>
                    <a:pt x="8" y="1"/>
                  </a:moveTo>
                  <a:cubicBezTo>
                    <a:pt x="5" y="7"/>
                    <a:pt x="2" y="12"/>
                    <a:pt x="0" y="18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2" y="21"/>
                    <a:pt x="4" y="20"/>
                    <a:pt x="4" y="19"/>
                  </a:cubicBezTo>
                  <a:cubicBezTo>
                    <a:pt x="6" y="14"/>
                    <a:pt x="9" y="9"/>
                    <a:pt x="12" y="4"/>
                  </a:cubicBezTo>
                  <a:cubicBezTo>
                    <a:pt x="13" y="3"/>
                    <a:pt x="12" y="1"/>
                    <a:pt x="11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3" name="Freeform 176">
              <a:extLst>
                <a:ext uri="{FF2B5EF4-FFF2-40B4-BE49-F238E27FC236}">
                  <a16:creationId xmlns:a16="http://schemas.microsoft.com/office/drawing/2014/main" id="{14F362FA-2A06-4A65-A238-A54AB2A7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2343"/>
              <a:ext cx="14" cy="46"/>
            </a:xfrm>
            <a:custGeom>
              <a:avLst/>
              <a:gdLst>
                <a:gd name="T0" fmla="*/ 10 w 14"/>
                <a:gd name="T1" fmla="*/ 2 h 45"/>
                <a:gd name="T2" fmla="*/ 1 w 14"/>
                <a:gd name="T3" fmla="*/ 45 h 45"/>
                <a:gd name="T4" fmla="*/ 1 w 14"/>
                <a:gd name="T5" fmla="*/ 47 h 45"/>
                <a:gd name="T6" fmla="*/ 4 w 14"/>
                <a:gd name="T7" fmla="*/ 47 h 45"/>
                <a:gd name="T8" fmla="*/ 14 w 14"/>
                <a:gd name="T9" fmla="*/ 2 h 45"/>
                <a:gd name="T10" fmla="*/ 12 w 14"/>
                <a:gd name="T11" fmla="*/ 0 h 45"/>
                <a:gd name="T12" fmla="*/ 10 w 14"/>
                <a:gd name="T13" fmla="*/ 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45">
                  <a:moveTo>
                    <a:pt x="10" y="2"/>
                  </a:moveTo>
                  <a:cubicBezTo>
                    <a:pt x="9" y="16"/>
                    <a:pt x="8" y="31"/>
                    <a:pt x="1" y="42"/>
                  </a:cubicBezTo>
                  <a:cubicBezTo>
                    <a:pt x="0" y="42"/>
                    <a:pt x="0" y="44"/>
                    <a:pt x="1" y="44"/>
                  </a:cubicBezTo>
                  <a:cubicBezTo>
                    <a:pt x="2" y="45"/>
                    <a:pt x="4" y="45"/>
                    <a:pt x="4" y="44"/>
                  </a:cubicBezTo>
                  <a:cubicBezTo>
                    <a:pt x="13" y="32"/>
                    <a:pt x="14" y="16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4" name="Freeform 177">
              <a:extLst>
                <a:ext uri="{FF2B5EF4-FFF2-40B4-BE49-F238E27FC236}">
                  <a16:creationId xmlns:a16="http://schemas.microsoft.com/office/drawing/2014/main" id="{92CEB377-DF67-4DE6-83ED-659977324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2369"/>
              <a:ext cx="18" cy="11"/>
            </a:xfrm>
            <a:custGeom>
              <a:avLst/>
              <a:gdLst>
                <a:gd name="T0" fmla="*/ 2 w 18"/>
                <a:gd name="T1" fmla="*/ 4 h 11"/>
                <a:gd name="T2" fmla="*/ 14 w 18"/>
                <a:gd name="T3" fmla="*/ 11 h 11"/>
                <a:gd name="T4" fmla="*/ 17 w 18"/>
                <a:gd name="T5" fmla="*/ 11 h 11"/>
                <a:gd name="T6" fmla="*/ 17 w 18"/>
                <a:gd name="T7" fmla="*/ 8 h 11"/>
                <a:gd name="T8" fmla="*/ 3 w 18"/>
                <a:gd name="T9" fmla="*/ 0 h 11"/>
                <a:gd name="T10" fmla="*/ 0 w 18"/>
                <a:gd name="T11" fmla="*/ 1 h 11"/>
                <a:gd name="T12" fmla="*/ 2 w 18"/>
                <a:gd name="T13" fmla="*/ 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1">
                  <a:moveTo>
                    <a:pt x="2" y="4"/>
                  </a:moveTo>
                  <a:cubicBezTo>
                    <a:pt x="7" y="5"/>
                    <a:pt x="11" y="7"/>
                    <a:pt x="14" y="11"/>
                  </a:cubicBezTo>
                  <a:cubicBezTo>
                    <a:pt x="15" y="11"/>
                    <a:pt x="17" y="11"/>
                    <a:pt x="17" y="11"/>
                  </a:cubicBezTo>
                  <a:cubicBezTo>
                    <a:pt x="18" y="10"/>
                    <a:pt x="18" y="8"/>
                    <a:pt x="17" y="8"/>
                  </a:cubicBezTo>
                  <a:cubicBezTo>
                    <a:pt x="13" y="3"/>
                    <a:pt x="8" y="1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5" name="Freeform 178">
              <a:extLst>
                <a:ext uri="{FF2B5EF4-FFF2-40B4-BE49-F238E27FC236}">
                  <a16:creationId xmlns:a16="http://schemas.microsoft.com/office/drawing/2014/main" id="{8C6CE1CE-2C8E-4AB3-8B89-01427DAEB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2422"/>
              <a:ext cx="38" cy="25"/>
            </a:xfrm>
            <a:custGeom>
              <a:avLst/>
              <a:gdLst>
                <a:gd name="T0" fmla="*/ 0 w 37"/>
                <a:gd name="T1" fmla="*/ 22 h 25"/>
                <a:gd name="T2" fmla="*/ 9 w 37"/>
                <a:gd name="T3" fmla="*/ 25 h 25"/>
                <a:gd name="T4" fmla="*/ 29 w 37"/>
                <a:gd name="T5" fmla="*/ 17 h 25"/>
                <a:gd name="T6" fmla="*/ 40 w 37"/>
                <a:gd name="T7" fmla="*/ 3 h 25"/>
                <a:gd name="T8" fmla="*/ 38 w 37"/>
                <a:gd name="T9" fmla="*/ 1 h 25"/>
                <a:gd name="T10" fmla="*/ 36 w 37"/>
                <a:gd name="T11" fmla="*/ 2 h 25"/>
                <a:gd name="T12" fmla="*/ 26 w 37"/>
                <a:gd name="T13" fmla="*/ 14 h 25"/>
                <a:gd name="T14" fmla="*/ 9 w 37"/>
                <a:gd name="T15" fmla="*/ 21 h 25"/>
                <a:gd name="T16" fmla="*/ 3 w 37"/>
                <a:gd name="T17" fmla="*/ 19 h 25"/>
                <a:gd name="T18" fmla="*/ 0 w 37"/>
                <a:gd name="T19" fmla="*/ 19 h 25"/>
                <a:gd name="T20" fmla="*/ 0 w 37"/>
                <a:gd name="T21" fmla="*/ 22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25">
                  <a:moveTo>
                    <a:pt x="0" y="22"/>
                  </a:moveTo>
                  <a:cubicBezTo>
                    <a:pt x="3" y="24"/>
                    <a:pt x="6" y="25"/>
                    <a:pt x="9" y="25"/>
                  </a:cubicBezTo>
                  <a:cubicBezTo>
                    <a:pt x="15" y="25"/>
                    <a:pt x="21" y="22"/>
                    <a:pt x="26" y="17"/>
                  </a:cubicBezTo>
                  <a:cubicBezTo>
                    <a:pt x="31" y="13"/>
                    <a:pt x="35" y="8"/>
                    <a:pt x="37" y="3"/>
                  </a:cubicBezTo>
                  <a:cubicBezTo>
                    <a:pt x="37" y="2"/>
                    <a:pt x="36" y="1"/>
                    <a:pt x="35" y="1"/>
                  </a:cubicBezTo>
                  <a:cubicBezTo>
                    <a:pt x="34" y="0"/>
                    <a:pt x="33" y="1"/>
                    <a:pt x="33" y="2"/>
                  </a:cubicBezTo>
                  <a:cubicBezTo>
                    <a:pt x="32" y="6"/>
                    <a:pt x="28" y="10"/>
                    <a:pt x="23" y="14"/>
                  </a:cubicBezTo>
                  <a:cubicBezTo>
                    <a:pt x="19" y="18"/>
                    <a:pt x="13" y="21"/>
                    <a:pt x="9" y="21"/>
                  </a:cubicBezTo>
                  <a:cubicBezTo>
                    <a:pt x="7" y="21"/>
                    <a:pt x="5" y="20"/>
                    <a:pt x="3" y="19"/>
                  </a:cubicBezTo>
                  <a:cubicBezTo>
                    <a:pt x="3" y="18"/>
                    <a:pt x="1" y="18"/>
                    <a:pt x="0" y="19"/>
                  </a:cubicBezTo>
                  <a:cubicBezTo>
                    <a:pt x="0" y="19"/>
                    <a:pt x="0" y="21"/>
                    <a:pt x="0" y="2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6" name="Freeform 179">
              <a:extLst>
                <a:ext uri="{FF2B5EF4-FFF2-40B4-BE49-F238E27FC236}">
                  <a16:creationId xmlns:a16="http://schemas.microsoft.com/office/drawing/2014/main" id="{5CF81485-4FB3-49E7-A16A-FCE9C8A7B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2438"/>
              <a:ext cx="14" cy="12"/>
            </a:xfrm>
            <a:custGeom>
              <a:avLst/>
              <a:gdLst>
                <a:gd name="T0" fmla="*/ 2 w 13"/>
                <a:gd name="T1" fmla="*/ 5 h 12"/>
                <a:gd name="T2" fmla="*/ 12 w 13"/>
                <a:gd name="T3" fmla="*/ 11 h 12"/>
                <a:gd name="T4" fmla="*/ 15 w 13"/>
                <a:gd name="T5" fmla="*/ 12 h 12"/>
                <a:gd name="T6" fmla="*/ 16 w 13"/>
                <a:gd name="T7" fmla="*/ 9 h 12"/>
                <a:gd name="T8" fmla="*/ 4 w 13"/>
                <a:gd name="T9" fmla="*/ 1 h 12"/>
                <a:gd name="T10" fmla="*/ 1 w 13"/>
                <a:gd name="T11" fmla="*/ 2 h 12"/>
                <a:gd name="T12" fmla="*/ 2 w 13"/>
                <a:gd name="T13" fmla="*/ 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2" y="5"/>
                  </a:moveTo>
                  <a:cubicBezTo>
                    <a:pt x="5" y="6"/>
                    <a:pt x="7" y="8"/>
                    <a:pt x="9" y="11"/>
                  </a:cubicBezTo>
                  <a:cubicBezTo>
                    <a:pt x="10" y="12"/>
                    <a:pt x="11" y="12"/>
                    <a:pt x="12" y="12"/>
                  </a:cubicBezTo>
                  <a:cubicBezTo>
                    <a:pt x="13" y="11"/>
                    <a:pt x="13" y="10"/>
                    <a:pt x="13" y="9"/>
                  </a:cubicBezTo>
                  <a:cubicBezTo>
                    <a:pt x="10" y="5"/>
                    <a:pt x="7" y="3"/>
                    <a:pt x="4" y="1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7" name="Freeform 180">
              <a:extLst>
                <a:ext uri="{FF2B5EF4-FFF2-40B4-BE49-F238E27FC236}">
                  <a16:creationId xmlns:a16="http://schemas.microsoft.com/office/drawing/2014/main" id="{ED9D9BD7-6B3D-4958-86BB-1F379E8BF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1804"/>
              <a:ext cx="16" cy="33"/>
            </a:xfrm>
            <a:custGeom>
              <a:avLst/>
              <a:gdLst>
                <a:gd name="T0" fmla="*/ 1 w 16"/>
                <a:gd name="T1" fmla="*/ 2 h 32"/>
                <a:gd name="T2" fmla="*/ 0 w 16"/>
                <a:gd name="T3" fmla="*/ 7 h 32"/>
                <a:gd name="T4" fmla="*/ 12 w 16"/>
                <a:gd name="T5" fmla="*/ 34 h 32"/>
                <a:gd name="T6" fmla="*/ 15 w 16"/>
                <a:gd name="T7" fmla="*/ 34 h 32"/>
                <a:gd name="T8" fmla="*/ 15 w 16"/>
                <a:gd name="T9" fmla="*/ 31 h 32"/>
                <a:gd name="T10" fmla="*/ 5 w 16"/>
                <a:gd name="T11" fmla="*/ 7 h 32"/>
                <a:gd name="T12" fmla="*/ 5 w 16"/>
                <a:gd name="T13" fmla="*/ 2 h 32"/>
                <a:gd name="T14" fmla="*/ 3 w 16"/>
                <a:gd name="T15" fmla="*/ 0 h 32"/>
                <a:gd name="T16" fmla="*/ 1 w 16"/>
                <a:gd name="T17" fmla="*/ 2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" y="2"/>
                  </a:moveTo>
                  <a:cubicBezTo>
                    <a:pt x="0" y="3"/>
                    <a:pt x="0" y="5"/>
                    <a:pt x="0" y="7"/>
                  </a:cubicBezTo>
                  <a:cubicBezTo>
                    <a:pt x="0" y="16"/>
                    <a:pt x="4" y="26"/>
                    <a:pt x="12" y="31"/>
                  </a:cubicBezTo>
                  <a:cubicBezTo>
                    <a:pt x="13" y="32"/>
                    <a:pt x="15" y="32"/>
                    <a:pt x="15" y="31"/>
                  </a:cubicBezTo>
                  <a:cubicBezTo>
                    <a:pt x="16" y="30"/>
                    <a:pt x="16" y="29"/>
                    <a:pt x="15" y="28"/>
                  </a:cubicBezTo>
                  <a:cubicBezTo>
                    <a:pt x="8" y="23"/>
                    <a:pt x="5" y="15"/>
                    <a:pt x="5" y="7"/>
                  </a:cubicBezTo>
                  <a:cubicBezTo>
                    <a:pt x="5" y="5"/>
                    <a:pt x="5" y="4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8" name="Freeform 181">
              <a:extLst>
                <a:ext uri="{FF2B5EF4-FFF2-40B4-BE49-F238E27FC236}">
                  <a16:creationId xmlns:a16="http://schemas.microsoft.com/office/drawing/2014/main" id="{7B8223D1-DCAD-4592-A610-F4F1F5B32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1825"/>
              <a:ext cx="13" cy="11"/>
            </a:xfrm>
            <a:custGeom>
              <a:avLst/>
              <a:gdLst>
                <a:gd name="T0" fmla="*/ 10 w 13"/>
                <a:gd name="T1" fmla="*/ 0 h 11"/>
                <a:gd name="T2" fmla="*/ 1 w 13"/>
                <a:gd name="T3" fmla="*/ 7 h 11"/>
                <a:gd name="T4" fmla="*/ 1 w 13"/>
                <a:gd name="T5" fmla="*/ 10 h 11"/>
                <a:gd name="T6" fmla="*/ 4 w 13"/>
                <a:gd name="T7" fmla="*/ 9 h 11"/>
                <a:gd name="T8" fmla="*/ 11 w 13"/>
                <a:gd name="T9" fmla="*/ 5 h 11"/>
                <a:gd name="T10" fmla="*/ 13 w 13"/>
                <a:gd name="T11" fmla="*/ 2 h 11"/>
                <a:gd name="T12" fmla="*/ 10 w 13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10" y="0"/>
                  </a:moveTo>
                  <a:cubicBezTo>
                    <a:pt x="6" y="1"/>
                    <a:pt x="3" y="4"/>
                    <a:pt x="1" y="7"/>
                  </a:cubicBezTo>
                  <a:cubicBezTo>
                    <a:pt x="0" y="8"/>
                    <a:pt x="0" y="9"/>
                    <a:pt x="1" y="10"/>
                  </a:cubicBezTo>
                  <a:cubicBezTo>
                    <a:pt x="2" y="11"/>
                    <a:pt x="4" y="10"/>
                    <a:pt x="4" y="9"/>
                  </a:cubicBezTo>
                  <a:cubicBezTo>
                    <a:pt x="6" y="7"/>
                    <a:pt x="8" y="5"/>
                    <a:pt x="11" y="5"/>
                  </a:cubicBezTo>
                  <a:cubicBezTo>
                    <a:pt x="12" y="4"/>
                    <a:pt x="13" y="3"/>
                    <a:pt x="13" y="2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9" name="Freeform 182">
              <a:extLst>
                <a:ext uri="{FF2B5EF4-FFF2-40B4-BE49-F238E27FC236}">
                  <a16:creationId xmlns:a16="http://schemas.microsoft.com/office/drawing/2014/main" id="{FEBF1677-2E17-4957-8DE3-8F585E51E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991"/>
              <a:ext cx="14" cy="28"/>
            </a:xfrm>
            <a:custGeom>
              <a:avLst/>
              <a:gdLst>
                <a:gd name="T0" fmla="*/ 1 w 13"/>
                <a:gd name="T1" fmla="*/ 4 h 28"/>
                <a:gd name="T2" fmla="*/ 12 w 13"/>
                <a:gd name="T3" fmla="*/ 26 h 28"/>
                <a:gd name="T4" fmla="*/ 14 w 13"/>
                <a:gd name="T5" fmla="*/ 28 h 28"/>
                <a:gd name="T6" fmla="*/ 16 w 13"/>
                <a:gd name="T7" fmla="*/ 25 h 28"/>
                <a:gd name="T8" fmla="*/ 4 w 13"/>
                <a:gd name="T9" fmla="*/ 1 h 28"/>
                <a:gd name="T10" fmla="*/ 2 w 13"/>
                <a:gd name="T11" fmla="*/ 1 h 28"/>
                <a:gd name="T12" fmla="*/ 1 w 13"/>
                <a:gd name="T13" fmla="*/ 4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8">
                  <a:moveTo>
                    <a:pt x="1" y="4"/>
                  </a:moveTo>
                  <a:cubicBezTo>
                    <a:pt x="5" y="10"/>
                    <a:pt x="7" y="18"/>
                    <a:pt x="9" y="26"/>
                  </a:cubicBezTo>
                  <a:cubicBezTo>
                    <a:pt x="9" y="27"/>
                    <a:pt x="10" y="28"/>
                    <a:pt x="11" y="28"/>
                  </a:cubicBezTo>
                  <a:cubicBezTo>
                    <a:pt x="12" y="28"/>
                    <a:pt x="13" y="27"/>
                    <a:pt x="13" y="25"/>
                  </a:cubicBezTo>
                  <a:cubicBezTo>
                    <a:pt x="11" y="17"/>
                    <a:pt x="9" y="9"/>
                    <a:pt x="4" y="1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0" name="Freeform 183">
              <a:extLst>
                <a:ext uri="{FF2B5EF4-FFF2-40B4-BE49-F238E27FC236}">
                  <a16:creationId xmlns:a16="http://schemas.microsoft.com/office/drawing/2014/main" id="{1551C98F-29E7-423F-ACCC-0802FC65B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998"/>
              <a:ext cx="14" cy="12"/>
            </a:xfrm>
            <a:custGeom>
              <a:avLst/>
              <a:gdLst>
                <a:gd name="T0" fmla="*/ 4 w 13"/>
                <a:gd name="T1" fmla="*/ 11 h 12"/>
                <a:gd name="T2" fmla="*/ 14 w 13"/>
                <a:gd name="T3" fmla="*/ 5 h 12"/>
                <a:gd name="T4" fmla="*/ 16 w 13"/>
                <a:gd name="T5" fmla="*/ 2 h 12"/>
                <a:gd name="T6" fmla="*/ 13 w 13"/>
                <a:gd name="T7" fmla="*/ 1 h 12"/>
                <a:gd name="T8" fmla="*/ 0 w 13"/>
                <a:gd name="T9" fmla="*/ 9 h 12"/>
                <a:gd name="T10" fmla="*/ 2 w 13"/>
                <a:gd name="T11" fmla="*/ 12 h 12"/>
                <a:gd name="T12" fmla="*/ 4 w 13"/>
                <a:gd name="T13" fmla="*/ 11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4" y="11"/>
                  </a:moveTo>
                  <a:cubicBezTo>
                    <a:pt x="6" y="8"/>
                    <a:pt x="8" y="6"/>
                    <a:pt x="11" y="5"/>
                  </a:cubicBezTo>
                  <a:cubicBezTo>
                    <a:pt x="12" y="5"/>
                    <a:pt x="13" y="3"/>
                    <a:pt x="13" y="2"/>
                  </a:cubicBezTo>
                  <a:cubicBezTo>
                    <a:pt x="12" y="1"/>
                    <a:pt x="11" y="0"/>
                    <a:pt x="10" y="1"/>
                  </a:cubicBezTo>
                  <a:cubicBezTo>
                    <a:pt x="6" y="2"/>
                    <a:pt x="2" y="5"/>
                    <a:pt x="0" y="9"/>
                  </a:cubicBezTo>
                  <a:cubicBezTo>
                    <a:pt x="0" y="10"/>
                    <a:pt x="1" y="12"/>
                    <a:pt x="2" y="12"/>
                  </a:cubicBezTo>
                  <a:cubicBezTo>
                    <a:pt x="3" y="12"/>
                    <a:pt x="4" y="12"/>
                    <a:pt x="4" y="1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1" name="Freeform 184">
              <a:extLst>
                <a:ext uri="{FF2B5EF4-FFF2-40B4-BE49-F238E27FC236}">
                  <a16:creationId xmlns:a16="http://schemas.microsoft.com/office/drawing/2014/main" id="{B5B56015-44C1-46BC-ADF6-AF63E88CE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2046"/>
              <a:ext cx="15" cy="34"/>
            </a:xfrm>
            <a:custGeom>
              <a:avLst/>
              <a:gdLst>
                <a:gd name="T0" fmla="*/ 0 w 15"/>
                <a:gd name="T1" fmla="*/ 3 h 33"/>
                <a:gd name="T2" fmla="*/ 7 w 15"/>
                <a:gd name="T3" fmla="*/ 15 h 33"/>
                <a:gd name="T4" fmla="*/ 10 w 15"/>
                <a:gd name="T5" fmla="*/ 31 h 33"/>
                <a:gd name="T6" fmla="*/ 10 w 15"/>
                <a:gd name="T7" fmla="*/ 33 h 33"/>
                <a:gd name="T8" fmla="*/ 12 w 15"/>
                <a:gd name="T9" fmla="*/ 36 h 33"/>
                <a:gd name="T10" fmla="*/ 14 w 15"/>
                <a:gd name="T11" fmla="*/ 34 h 33"/>
                <a:gd name="T12" fmla="*/ 15 w 15"/>
                <a:gd name="T13" fmla="*/ 31 h 33"/>
                <a:gd name="T14" fmla="*/ 11 w 15"/>
                <a:gd name="T15" fmla="*/ 13 h 33"/>
                <a:gd name="T16" fmla="*/ 4 w 15"/>
                <a:gd name="T17" fmla="*/ 1 h 33"/>
                <a:gd name="T18" fmla="*/ 1 w 15"/>
                <a:gd name="T19" fmla="*/ 0 h 33"/>
                <a:gd name="T20" fmla="*/ 0 w 15"/>
                <a:gd name="T21" fmla="*/ 3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33">
                  <a:moveTo>
                    <a:pt x="0" y="3"/>
                  </a:moveTo>
                  <a:cubicBezTo>
                    <a:pt x="3" y="7"/>
                    <a:pt x="5" y="11"/>
                    <a:pt x="7" y="15"/>
                  </a:cubicBezTo>
                  <a:cubicBezTo>
                    <a:pt x="9" y="19"/>
                    <a:pt x="10" y="23"/>
                    <a:pt x="10" y="28"/>
                  </a:cubicBezTo>
                  <a:cubicBezTo>
                    <a:pt x="10" y="28"/>
                    <a:pt x="10" y="29"/>
                    <a:pt x="10" y="30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3" y="33"/>
                    <a:pt x="14" y="32"/>
                    <a:pt x="14" y="31"/>
                  </a:cubicBezTo>
                  <a:cubicBezTo>
                    <a:pt x="15" y="30"/>
                    <a:pt x="15" y="29"/>
                    <a:pt x="15" y="28"/>
                  </a:cubicBezTo>
                  <a:cubicBezTo>
                    <a:pt x="15" y="22"/>
                    <a:pt x="13" y="18"/>
                    <a:pt x="11" y="13"/>
                  </a:cubicBezTo>
                  <a:cubicBezTo>
                    <a:pt x="9" y="9"/>
                    <a:pt x="6" y="5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2" name="Freeform 185">
              <a:extLst>
                <a:ext uri="{FF2B5EF4-FFF2-40B4-BE49-F238E27FC236}">
                  <a16:creationId xmlns:a16="http://schemas.microsoft.com/office/drawing/2014/main" id="{0A78A1E7-37AC-4C85-961F-DD9E5656A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2055"/>
              <a:ext cx="20" cy="13"/>
            </a:xfrm>
            <a:custGeom>
              <a:avLst/>
              <a:gdLst>
                <a:gd name="T0" fmla="*/ 4 w 19"/>
                <a:gd name="T1" fmla="*/ 11 h 13"/>
                <a:gd name="T2" fmla="*/ 8 w 19"/>
                <a:gd name="T3" fmla="*/ 6 h 13"/>
                <a:gd name="T4" fmla="*/ 16 w 19"/>
                <a:gd name="T5" fmla="*/ 4 h 13"/>
                <a:gd name="T6" fmla="*/ 19 w 19"/>
                <a:gd name="T7" fmla="*/ 4 h 13"/>
                <a:gd name="T8" fmla="*/ 22 w 19"/>
                <a:gd name="T9" fmla="*/ 2 h 13"/>
                <a:gd name="T10" fmla="*/ 20 w 19"/>
                <a:gd name="T11" fmla="*/ 0 h 13"/>
                <a:gd name="T12" fmla="*/ 16 w 19"/>
                <a:gd name="T13" fmla="*/ 0 h 13"/>
                <a:gd name="T14" fmla="*/ 5 w 19"/>
                <a:gd name="T15" fmla="*/ 2 h 13"/>
                <a:gd name="T16" fmla="*/ 0 w 19"/>
                <a:gd name="T17" fmla="*/ 10 h 13"/>
                <a:gd name="T18" fmla="*/ 2 w 19"/>
                <a:gd name="T19" fmla="*/ 13 h 13"/>
                <a:gd name="T20" fmla="*/ 4 w 19"/>
                <a:gd name="T21" fmla="*/ 11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13">
                  <a:moveTo>
                    <a:pt x="4" y="11"/>
                  </a:moveTo>
                  <a:cubicBezTo>
                    <a:pt x="5" y="9"/>
                    <a:pt x="6" y="7"/>
                    <a:pt x="8" y="6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17" y="4"/>
                    <a:pt x="19" y="4"/>
                    <a:pt x="19" y="2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3" y="4"/>
                    <a:pt x="1" y="7"/>
                    <a:pt x="0" y="10"/>
                  </a:cubicBezTo>
                  <a:cubicBezTo>
                    <a:pt x="0" y="11"/>
                    <a:pt x="1" y="13"/>
                    <a:pt x="2" y="13"/>
                  </a:cubicBezTo>
                  <a:cubicBezTo>
                    <a:pt x="3" y="13"/>
                    <a:pt x="4" y="12"/>
                    <a:pt x="4" y="1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3" name="Freeform 186">
              <a:extLst>
                <a:ext uri="{FF2B5EF4-FFF2-40B4-BE49-F238E27FC236}">
                  <a16:creationId xmlns:a16="http://schemas.microsoft.com/office/drawing/2014/main" id="{E9206939-179A-4A61-B78F-BE682DA7E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241"/>
              <a:ext cx="28" cy="47"/>
            </a:xfrm>
            <a:custGeom>
              <a:avLst/>
              <a:gdLst>
                <a:gd name="T0" fmla="*/ 0 w 27"/>
                <a:gd name="T1" fmla="*/ 2 h 46"/>
                <a:gd name="T2" fmla="*/ 6 w 27"/>
                <a:gd name="T3" fmla="*/ 30 h 46"/>
                <a:gd name="T4" fmla="*/ 27 w 27"/>
                <a:gd name="T5" fmla="*/ 48 h 46"/>
                <a:gd name="T6" fmla="*/ 30 w 27"/>
                <a:gd name="T7" fmla="*/ 47 h 46"/>
                <a:gd name="T8" fmla="*/ 29 w 27"/>
                <a:gd name="T9" fmla="*/ 44 h 46"/>
                <a:gd name="T10" fmla="*/ 10 w 27"/>
                <a:gd name="T11" fmla="*/ 28 h 46"/>
                <a:gd name="T12" fmla="*/ 4 w 27"/>
                <a:gd name="T13" fmla="*/ 2 h 46"/>
                <a:gd name="T14" fmla="*/ 2 w 27"/>
                <a:gd name="T15" fmla="*/ 0 h 46"/>
                <a:gd name="T16" fmla="*/ 0 w 27"/>
                <a:gd name="T17" fmla="*/ 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46">
                  <a:moveTo>
                    <a:pt x="0" y="2"/>
                  </a:moveTo>
                  <a:cubicBezTo>
                    <a:pt x="1" y="11"/>
                    <a:pt x="2" y="20"/>
                    <a:pt x="6" y="27"/>
                  </a:cubicBezTo>
                  <a:cubicBezTo>
                    <a:pt x="9" y="35"/>
                    <a:pt x="15" y="41"/>
                    <a:pt x="24" y="45"/>
                  </a:cubicBezTo>
                  <a:cubicBezTo>
                    <a:pt x="25" y="46"/>
                    <a:pt x="26" y="45"/>
                    <a:pt x="27" y="44"/>
                  </a:cubicBezTo>
                  <a:cubicBezTo>
                    <a:pt x="27" y="43"/>
                    <a:pt x="27" y="42"/>
                    <a:pt x="26" y="41"/>
                  </a:cubicBezTo>
                  <a:cubicBezTo>
                    <a:pt x="18" y="38"/>
                    <a:pt x="13" y="32"/>
                    <a:pt x="10" y="25"/>
                  </a:cubicBezTo>
                  <a:cubicBezTo>
                    <a:pt x="7" y="18"/>
                    <a:pt x="5" y="10"/>
                    <a:pt x="4" y="2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4" name="Freeform 187">
              <a:extLst>
                <a:ext uri="{FF2B5EF4-FFF2-40B4-BE49-F238E27FC236}">
                  <a16:creationId xmlns:a16="http://schemas.microsoft.com/office/drawing/2014/main" id="{4DF6163A-B7C0-4CF9-9E46-7B863A935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1267"/>
              <a:ext cx="20" cy="16"/>
            </a:xfrm>
            <a:custGeom>
              <a:avLst/>
              <a:gdLst>
                <a:gd name="T0" fmla="*/ 19 w 19"/>
                <a:gd name="T1" fmla="*/ 0 h 15"/>
                <a:gd name="T2" fmla="*/ 19 w 19"/>
                <a:gd name="T3" fmla="*/ 0 h 15"/>
                <a:gd name="T4" fmla="*/ 6 w 19"/>
                <a:gd name="T5" fmla="*/ 3 h 15"/>
                <a:gd name="T6" fmla="*/ 0 w 19"/>
                <a:gd name="T7" fmla="*/ 15 h 15"/>
                <a:gd name="T8" fmla="*/ 2 w 19"/>
                <a:gd name="T9" fmla="*/ 18 h 15"/>
                <a:gd name="T10" fmla="*/ 4 w 19"/>
                <a:gd name="T11" fmla="*/ 16 h 15"/>
                <a:gd name="T12" fmla="*/ 8 w 19"/>
                <a:gd name="T13" fmla="*/ 6 h 15"/>
                <a:gd name="T14" fmla="*/ 19 w 19"/>
                <a:gd name="T15" fmla="*/ 4 h 15"/>
                <a:gd name="T16" fmla="*/ 19 w 19"/>
                <a:gd name="T17" fmla="*/ 4 h 15"/>
                <a:gd name="T18" fmla="*/ 21 w 19"/>
                <a:gd name="T19" fmla="*/ 2 h 15"/>
                <a:gd name="T20" fmla="*/ 19 w 19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15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2" y="0"/>
                    <a:pt x="9" y="1"/>
                    <a:pt x="6" y="3"/>
                  </a:cubicBezTo>
                  <a:cubicBezTo>
                    <a:pt x="3" y="5"/>
                    <a:pt x="1" y="8"/>
                    <a:pt x="0" y="12"/>
                  </a:cubicBezTo>
                  <a:cubicBezTo>
                    <a:pt x="0" y="13"/>
                    <a:pt x="0" y="15"/>
                    <a:pt x="2" y="15"/>
                  </a:cubicBezTo>
                  <a:cubicBezTo>
                    <a:pt x="3" y="15"/>
                    <a:pt x="4" y="14"/>
                    <a:pt x="4" y="13"/>
                  </a:cubicBezTo>
                  <a:cubicBezTo>
                    <a:pt x="5" y="10"/>
                    <a:pt x="6" y="8"/>
                    <a:pt x="8" y="6"/>
                  </a:cubicBezTo>
                  <a:cubicBezTo>
                    <a:pt x="10" y="5"/>
                    <a:pt x="13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8" y="4"/>
                    <a:pt x="18" y="3"/>
                    <a:pt x="18" y="2"/>
                  </a:cubicBezTo>
                  <a:cubicBezTo>
                    <a:pt x="19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5" name="Freeform 188">
              <a:extLst>
                <a:ext uri="{FF2B5EF4-FFF2-40B4-BE49-F238E27FC236}">
                  <a16:creationId xmlns:a16="http://schemas.microsoft.com/office/drawing/2014/main" id="{BEDB1199-04C7-4EB6-AB29-3C8077CA6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1567"/>
              <a:ext cx="33" cy="76"/>
            </a:xfrm>
            <a:custGeom>
              <a:avLst/>
              <a:gdLst>
                <a:gd name="T0" fmla="*/ 31 w 32"/>
                <a:gd name="T1" fmla="*/ 2 h 74"/>
                <a:gd name="T2" fmla="*/ 31 w 32"/>
                <a:gd name="T3" fmla="*/ 6 h 74"/>
                <a:gd name="T4" fmla="*/ 25 w 32"/>
                <a:gd name="T5" fmla="*/ 45 h 74"/>
                <a:gd name="T6" fmla="*/ 1 w 32"/>
                <a:gd name="T7" fmla="*/ 76 h 74"/>
                <a:gd name="T8" fmla="*/ 1 w 32"/>
                <a:gd name="T9" fmla="*/ 79 h 74"/>
                <a:gd name="T10" fmla="*/ 4 w 32"/>
                <a:gd name="T11" fmla="*/ 80 h 74"/>
                <a:gd name="T12" fmla="*/ 29 w 32"/>
                <a:gd name="T13" fmla="*/ 47 h 74"/>
                <a:gd name="T14" fmla="*/ 35 w 32"/>
                <a:gd name="T15" fmla="*/ 6 h 74"/>
                <a:gd name="T16" fmla="*/ 35 w 32"/>
                <a:gd name="T17" fmla="*/ 2 h 74"/>
                <a:gd name="T18" fmla="*/ 33 w 32"/>
                <a:gd name="T19" fmla="*/ 0 h 74"/>
                <a:gd name="T20" fmla="*/ 31 w 32"/>
                <a:gd name="T21" fmla="*/ 2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74">
                  <a:moveTo>
                    <a:pt x="28" y="2"/>
                  </a:moveTo>
                  <a:cubicBezTo>
                    <a:pt x="28" y="3"/>
                    <a:pt x="28" y="4"/>
                    <a:pt x="28" y="6"/>
                  </a:cubicBezTo>
                  <a:cubicBezTo>
                    <a:pt x="28" y="18"/>
                    <a:pt x="26" y="31"/>
                    <a:pt x="22" y="42"/>
                  </a:cubicBezTo>
                  <a:cubicBezTo>
                    <a:pt x="18" y="54"/>
                    <a:pt x="11" y="64"/>
                    <a:pt x="1" y="70"/>
                  </a:cubicBezTo>
                  <a:cubicBezTo>
                    <a:pt x="1" y="71"/>
                    <a:pt x="0" y="72"/>
                    <a:pt x="1" y="73"/>
                  </a:cubicBezTo>
                  <a:cubicBezTo>
                    <a:pt x="2" y="74"/>
                    <a:pt x="3" y="74"/>
                    <a:pt x="4" y="74"/>
                  </a:cubicBezTo>
                  <a:cubicBezTo>
                    <a:pt x="14" y="67"/>
                    <a:pt x="22" y="56"/>
                    <a:pt x="26" y="44"/>
                  </a:cubicBezTo>
                  <a:cubicBezTo>
                    <a:pt x="30" y="31"/>
                    <a:pt x="32" y="18"/>
                    <a:pt x="32" y="6"/>
                  </a:cubicBezTo>
                  <a:cubicBezTo>
                    <a:pt x="32" y="4"/>
                    <a:pt x="32" y="3"/>
                    <a:pt x="32" y="2"/>
                  </a:cubicBezTo>
                  <a:cubicBezTo>
                    <a:pt x="32" y="1"/>
                    <a:pt x="31" y="0"/>
                    <a:pt x="30" y="0"/>
                  </a:cubicBezTo>
                  <a:cubicBezTo>
                    <a:pt x="29" y="0"/>
                    <a:pt x="28" y="1"/>
                    <a:pt x="28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6" name="Freeform 189">
              <a:extLst>
                <a:ext uri="{FF2B5EF4-FFF2-40B4-BE49-F238E27FC236}">
                  <a16:creationId xmlns:a16="http://schemas.microsoft.com/office/drawing/2014/main" id="{A1CC41BB-1E9F-4E22-B9AA-2482834D7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618"/>
              <a:ext cx="32" cy="7"/>
            </a:xfrm>
            <a:custGeom>
              <a:avLst/>
              <a:gdLst>
                <a:gd name="T0" fmla="*/ 2 w 31"/>
                <a:gd name="T1" fmla="*/ 4 h 7"/>
                <a:gd name="T2" fmla="*/ 2 w 31"/>
                <a:gd name="T3" fmla="*/ 4 h 7"/>
                <a:gd name="T4" fmla="*/ 31 w 31"/>
                <a:gd name="T5" fmla="*/ 7 h 7"/>
                <a:gd name="T6" fmla="*/ 34 w 31"/>
                <a:gd name="T7" fmla="*/ 5 h 7"/>
                <a:gd name="T8" fmla="*/ 32 w 31"/>
                <a:gd name="T9" fmla="*/ 3 h 7"/>
                <a:gd name="T10" fmla="*/ 2 w 31"/>
                <a:gd name="T11" fmla="*/ 0 h 7"/>
                <a:gd name="T12" fmla="*/ 2 w 31"/>
                <a:gd name="T13" fmla="*/ 0 h 7"/>
                <a:gd name="T14" fmla="*/ 0 w 31"/>
                <a:gd name="T15" fmla="*/ 2 h 7"/>
                <a:gd name="T16" fmla="*/ 2 w 31"/>
                <a:gd name="T17" fmla="*/ 4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7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1" y="4"/>
                    <a:pt x="20" y="5"/>
                    <a:pt x="28" y="7"/>
                  </a:cubicBezTo>
                  <a:cubicBezTo>
                    <a:pt x="30" y="7"/>
                    <a:pt x="31" y="6"/>
                    <a:pt x="31" y="5"/>
                  </a:cubicBezTo>
                  <a:cubicBezTo>
                    <a:pt x="31" y="4"/>
                    <a:pt x="31" y="3"/>
                    <a:pt x="29" y="3"/>
                  </a:cubicBezTo>
                  <a:cubicBezTo>
                    <a:pt x="20" y="1"/>
                    <a:pt x="1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7" name="Freeform 190">
              <a:extLst>
                <a:ext uri="{FF2B5EF4-FFF2-40B4-BE49-F238E27FC236}">
                  <a16:creationId xmlns:a16="http://schemas.microsoft.com/office/drawing/2014/main" id="{8BA79711-9A48-409B-97F9-B5DDF6432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1419"/>
              <a:ext cx="32" cy="58"/>
            </a:xfrm>
            <a:custGeom>
              <a:avLst/>
              <a:gdLst>
                <a:gd name="T0" fmla="*/ 28 w 32"/>
                <a:gd name="T1" fmla="*/ 2 h 57"/>
                <a:gd name="T2" fmla="*/ 28 w 32"/>
                <a:gd name="T3" fmla="*/ 7 h 57"/>
                <a:gd name="T4" fmla="*/ 20 w 32"/>
                <a:gd name="T5" fmla="*/ 35 h 57"/>
                <a:gd name="T6" fmla="*/ 1 w 32"/>
                <a:gd name="T7" fmla="*/ 56 h 57"/>
                <a:gd name="T8" fmla="*/ 1 w 32"/>
                <a:gd name="T9" fmla="*/ 59 h 57"/>
                <a:gd name="T10" fmla="*/ 4 w 32"/>
                <a:gd name="T11" fmla="*/ 59 h 57"/>
                <a:gd name="T12" fmla="*/ 23 w 32"/>
                <a:gd name="T13" fmla="*/ 38 h 57"/>
                <a:gd name="T14" fmla="*/ 32 w 32"/>
                <a:gd name="T15" fmla="*/ 7 h 57"/>
                <a:gd name="T16" fmla="*/ 32 w 32"/>
                <a:gd name="T17" fmla="*/ 2 h 57"/>
                <a:gd name="T18" fmla="*/ 30 w 32"/>
                <a:gd name="T19" fmla="*/ 0 h 57"/>
                <a:gd name="T20" fmla="*/ 28 w 32"/>
                <a:gd name="T21" fmla="*/ 2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57">
                  <a:moveTo>
                    <a:pt x="28" y="2"/>
                  </a:moveTo>
                  <a:cubicBezTo>
                    <a:pt x="28" y="4"/>
                    <a:pt x="28" y="5"/>
                    <a:pt x="28" y="7"/>
                  </a:cubicBezTo>
                  <a:cubicBezTo>
                    <a:pt x="28" y="16"/>
                    <a:pt x="25" y="25"/>
                    <a:pt x="20" y="32"/>
                  </a:cubicBezTo>
                  <a:cubicBezTo>
                    <a:pt x="15" y="40"/>
                    <a:pt x="8" y="46"/>
                    <a:pt x="1" y="53"/>
                  </a:cubicBezTo>
                  <a:cubicBezTo>
                    <a:pt x="0" y="53"/>
                    <a:pt x="0" y="55"/>
                    <a:pt x="1" y="56"/>
                  </a:cubicBezTo>
                  <a:cubicBezTo>
                    <a:pt x="2" y="56"/>
                    <a:pt x="3" y="57"/>
                    <a:pt x="4" y="56"/>
                  </a:cubicBezTo>
                  <a:cubicBezTo>
                    <a:pt x="11" y="49"/>
                    <a:pt x="18" y="43"/>
                    <a:pt x="23" y="35"/>
                  </a:cubicBezTo>
                  <a:cubicBezTo>
                    <a:pt x="29" y="27"/>
                    <a:pt x="32" y="17"/>
                    <a:pt x="32" y="7"/>
                  </a:cubicBezTo>
                  <a:cubicBezTo>
                    <a:pt x="32" y="5"/>
                    <a:pt x="32" y="3"/>
                    <a:pt x="32" y="2"/>
                  </a:cubicBezTo>
                  <a:cubicBezTo>
                    <a:pt x="32" y="1"/>
                    <a:pt x="31" y="0"/>
                    <a:pt x="30" y="0"/>
                  </a:cubicBezTo>
                  <a:cubicBezTo>
                    <a:pt x="28" y="0"/>
                    <a:pt x="28" y="1"/>
                    <a:pt x="28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8" name="Freeform 191">
              <a:extLst>
                <a:ext uri="{FF2B5EF4-FFF2-40B4-BE49-F238E27FC236}">
                  <a16:creationId xmlns:a16="http://schemas.microsoft.com/office/drawing/2014/main" id="{3B40B49C-60F8-4002-9CD0-A40338199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1454"/>
              <a:ext cx="24" cy="20"/>
            </a:xfrm>
            <a:custGeom>
              <a:avLst/>
              <a:gdLst>
                <a:gd name="T0" fmla="*/ 24 w 24"/>
                <a:gd name="T1" fmla="*/ 16 h 20"/>
                <a:gd name="T2" fmla="*/ 4 w 24"/>
                <a:gd name="T3" fmla="*/ 1 h 20"/>
                <a:gd name="T4" fmla="*/ 1 w 24"/>
                <a:gd name="T5" fmla="*/ 2 h 20"/>
                <a:gd name="T6" fmla="*/ 2 w 24"/>
                <a:gd name="T7" fmla="*/ 5 h 20"/>
                <a:gd name="T8" fmla="*/ 20 w 24"/>
                <a:gd name="T9" fmla="*/ 19 h 20"/>
                <a:gd name="T10" fmla="*/ 23 w 24"/>
                <a:gd name="T11" fmla="*/ 19 h 20"/>
                <a:gd name="T12" fmla="*/ 24 w 24"/>
                <a:gd name="T13" fmla="*/ 16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0">
                  <a:moveTo>
                    <a:pt x="24" y="16"/>
                  </a:moveTo>
                  <a:cubicBezTo>
                    <a:pt x="18" y="9"/>
                    <a:pt x="11" y="4"/>
                    <a:pt x="4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9" y="7"/>
                    <a:pt x="15" y="12"/>
                    <a:pt x="20" y="19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4" y="18"/>
                    <a:pt x="24" y="17"/>
                    <a:pt x="24" y="16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9" name="Freeform 192">
              <a:extLst>
                <a:ext uri="{FF2B5EF4-FFF2-40B4-BE49-F238E27FC236}">
                  <a16:creationId xmlns:a16="http://schemas.microsoft.com/office/drawing/2014/main" id="{E6015A67-2D46-4799-88DE-3E45E743B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233"/>
              <a:ext cx="9" cy="65"/>
            </a:xfrm>
            <a:custGeom>
              <a:avLst/>
              <a:gdLst>
                <a:gd name="T0" fmla="*/ 5 w 9"/>
                <a:gd name="T1" fmla="*/ 1 h 64"/>
                <a:gd name="T2" fmla="*/ 0 w 9"/>
                <a:gd name="T3" fmla="*/ 25 h 64"/>
                <a:gd name="T4" fmla="*/ 4 w 9"/>
                <a:gd name="T5" fmla="*/ 65 h 64"/>
                <a:gd name="T6" fmla="*/ 7 w 9"/>
                <a:gd name="T7" fmla="*/ 67 h 64"/>
                <a:gd name="T8" fmla="*/ 9 w 9"/>
                <a:gd name="T9" fmla="*/ 65 h 64"/>
                <a:gd name="T10" fmla="*/ 4 w 9"/>
                <a:gd name="T11" fmla="*/ 25 h 64"/>
                <a:gd name="T12" fmla="*/ 9 w 9"/>
                <a:gd name="T13" fmla="*/ 3 h 64"/>
                <a:gd name="T14" fmla="*/ 7 w 9"/>
                <a:gd name="T15" fmla="*/ 0 h 64"/>
                <a:gd name="T16" fmla="*/ 5 w 9"/>
                <a:gd name="T17" fmla="*/ 1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64">
                  <a:moveTo>
                    <a:pt x="5" y="1"/>
                  </a:moveTo>
                  <a:cubicBezTo>
                    <a:pt x="1" y="9"/>
                    <a:pt x="0" y="17"/>
                    <a:pt x="0" y="25"/>
                  </a:cubicBezTo>
                  <a:cubicBezTo>
                    <a:pt x="0" y="37"/>
                    <a:pt x="3" y="49"/>
                    <a:pt x="4" y="62"/>
                  </a:cubicBezTo>
                  <a:cubicBezTo>
                    <a:pt x="4" y="63"/>
                    <a:pt x="5" y="64"/>
                    <a:pt x="7" y="64"/>
                  </a:cubicBezTo>
                  <a:cubicBezTo>
                    <a:pt x="8" y="64"/>
                    <a:pt x="9" y="63"/>
                    <a:pt x="9" y="62"/>
                  </a:cubicBezTo>
                  <a:cubicBezTo>
                    <a:pt x="7" y="49"/>
                    <a:pt x="4" y="37"/>
                    <a:pt x="4" y="25"/>
                  </a:cubicBezTo>
                  <a:cubicBezTo>
                    <a:pt x="4" y="17"/>
                    <a:pt x="5" y="10"/>
                    <a:pt x="9" y="3"/>
                  </a:cubicBezTo>
                  <a:cubicBezTo>
                    <a:pt x="9" y="2"/>
                    <a:pt x="8" y="0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0" name="Freeform 193">
              <a:extLst>
                <a:ext uri="{FF2B5EF4-FFF2-40B4-BE49-F238E27FC236}">
                  <a16:creationId xmlns:a16="http://schemas.microsoft.com/office/drawing/2014/main" id="{1A715DA0-64C8-420F-A438-7743BE747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1263"/>
              <a:ext cx="32" cy="9"/>
            </a:xfrm>
            <a:custGeom>
              <a:avLst/>
              <a:gdLst>
                <a:gd name="T0" fmla="*/ 30 w 32"/>
                <a:gd name="T1" fmla="*/ 5 h 9"/>
                <a:gd name="T2" fmla="*/ 2 w 32"/>
                <a:gd name="T3" fmla="*/ 0 h 9"/>
                <a:gd name="T4" fmla="*/ 0 w 32"/>
                <a:gd name="T5" fmla="*/ 2 h 9"/>
                <a:gd name="T6" fmla="*/ 2 w 32"/>
                <a:gd name="T7" fmla="*/ 4 h 9"/>
                <a:gd name="T8" fmla="*/ 29 w 32"/>
                <a:gd name="T9" fmla="*/ 9 h 9"/>
                <a:gd name="T10" fmla="*/ 32 w 32"/>
                <a:gd name="T11" fmla="*/ 7 h 9"/>
                <a:gd name="T12" fmla="*/ 30 w 32"/>
                <a:gd name="T13" fmla="*/ 5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9">
                  <a:moveTo>
                    <a:pt x="30" y="5"/>
                  </a:moveTo>
                  <a:cubicBezTo>
                    <a:pt x="21" y="2"/>
                    <a:pt x="1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1" y="4"/>
                    <a:pt x="20" y="6"/>
                    <a:pt x="29" y="9"/>
                  </a:cubicBezTo>
                  <a:cubicBezTo>
                    <a:pt x="30" y="9"/>
                    <a:pt x="32" y="8"/>
                    <a:pt x="32" y="7"/>
                  </a:cubicBezTo>
                  <a:cubicBezTo>
                    <a:pt x="32" y="6"/>
                    <a:pt x="31" y="5"/>
                    <a:pt x="30" y="5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1" name="Freeform 194">
              <a:extLst>
                <a:ext uri="{FF2B5EF4-FFF2-40B4-BE49-F238E27FC236}">
                  <a16:creationId xmlns:a16="http://schemas.microsoft.com/office/drawing/2014/main" id="{34E6C19B-8D8B-4A8E-8B30-6F70DFA5A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1193"/>
              <a:ext cx="15" cy="55"/>
            </a:xfrm>
            <a:custGeom>
              <a:avLst/>
              <a:gdLst>
                <a:gd name="T0" fmla="*/ 0 w 15"/>
                <a:gd name="T1" fmla="*/ 2 h 54"/>
                <a:gd name="T2" fmla="*/ 11 w 15"/>
                <a:gd name="T3" fmla="*/ 55 h 54"/>
                <a:gd name="T4" fmla="*/ 14 w 15"/>
                <a:gd name="T5" fmla="*/ 56 h 54"/>
                <a:gd name="T6" fmla="*/ 15 w 15"/>
                <a:gd name="T7" fmla="*/ 53 h 54"/>
                <a:gd name="T8" fmla="*/ 4 w 15"/>
                <a:gd name="T9" fmla="*/ 2 h 54"/>
                <a:gd name="T10" fmla="*/ 2 w 15"/>
                <a:gd name="T11" fmla="*/ 0 h 54"/>
                <a:gd name="T12" fmla="*/ 0 w 15"/>
                <a:gd name="T13" fmla="*/ 2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54">
                  <a:moveTo>
                    <a:pt x="0" y="2"/>
                  </a:moveTo>
                  <a:cubicBezTo>
                    <a:pt x="0" y="19"/>
                    <a:pt x="4" y="37"/>
                    <a:pt x="11" y="52"/>
                  </a:cubicBezTo>
                  <a:cubicBezTo>
                    <a:pt x="12" y="53"/>
                    <a:pt x="13" y="54"/>
                    <a:pt x="14" y="53"/>
                  </a:cubicBezTo>
                  <a:cubicBezTo>
                    <a:pt x="15" y="53"/>
                    <a:pt x="15" y="51"/>
                    <a:pt x="15" y="50"/>
                  </a:cubicBezTo>
                  <a:cubicBezTo>
                    <a:pt x="8" y="36"/>
                    <a:pt x="4" y="19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2" name="Freeform 195">
              <a:extLst>
                <a:ext uri="{FF2B5EF4-FFF2-40B4-BE49-F238E27FC236}">
                  <a16:creationId xmlns:a16="http://schemas.microsoft.com/office/drawing/2014/main" id="{C50EBC5A-C79A-4CD4-B949-B53E53CB1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1219"/>
              <a:ext cx="32" cy="17"/>
            </a:xfrm>
            <a:custGeom>
              <a:avLst/>
              <a:gdLst>
                <a:gd name="T0" fmla="*/ 30 w 32"/>
                <a:gd name="T1" fmla="*/ 0 h 16"/>
                <a:gd name="T2" fmla="*/ 1 w 32"/>
                <a:gd name="T3" fmla="*/ 15 h 16"/>
                <a:gd name="T4" fmla="*/ 1 w 32"/>
                <a:gd name="T5" fmla="*/ 18 h 16"/>
                <a:gd name="T6" fmla="*/ 4 w 32"/>
                <a:gd name="T7" fmla="*/ 18 h 16"/>
                <a:gd name="T8" fmla="*/ 30 w 32"/>
                <a:gd name="T9" fmla="*/ 4 h 16"/>
                <a:gd name="T10" fmla="*/ 32 w 32"/>
                <a:gd name="T11" fmla="*/ 2 h 16"/>
                <a:gd name="T12" fmla="*/ 30 w 32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6">
                  <a:moveTo>
                    <a:pt x="30" y="0"/>
                  </a:moveTo>
                  <a:cubicBezTo>
                    <a:pt x="19" y="2"/>
                    <a:pt x="10" y="6"/>
                    <a:pt x="1" y="12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6"/>
                    <a:pt x="4" y="15"/>
                  </a:cubicBezTo>
                  <a:cubicBezTo>
                    <a:pt x="12" y="10"/>
                    <a:pt x="21" y="6"/>
                    <a:pt x="30" y="4"/>
                  </a:cubicBezTo>
                  <a:cubicBezTo>
                    <a:pt x="31" y="4"/>
                    <a:pt x="32" y="3"/>
                    <a:pt x="32" y="2"/>
                  </a:cubicBezTo>
                  <a:cubicBezTo>
                    <a:pt x="32" y="0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3" name="Freeform 196">
              <a:extLst>
                <a:ext uri="{FF2B5EF4-FFF2-40B4-BE49-F238E27FC236}">
                  <a16:creationId xmlns:a16="http://schemas.microsoft.com/office/drawing/2014/main" id="{C749AD2D-CFD2-4393-AD06-7538482EA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272"/>
              <a:ext cx="16" cy="58"/>
            </a:xfrm>
            <a:custGeom>
              <a:avLst/>
              <a:gdLst>
                <a:gd name="T0" fmla="*/ 11 w 16"/>
                <a:gd name="T1" fmla="*/ 3 h 57"/>
                <a:gd name="T2" fmla="*/ 12 w 16"/>
                <a:gd name="T3" fmla="*/ 16 h 57"/>
                <a:gd name="T4" fmla="*/ 1 w 16"/>
                <a:gd name="T5" fmla="*/ 57 h 57"/>
                <a:gd name="T6" fmla="*/ 1 w 16"/>
                <a:gd name="T7" fmla="*/ 60 h 57"/>
                <a:gd name="T8" fmla="*/ 4 w 16"/>
                <a:gd name="T9" fmla="*/ 59 h 57"/>
                <a:gd name="T10" fmla="*/ 16 w 16"/>
                <a:gd name="T11" fmla="*/ 16 h 57"/>
                <a:gd name="T12" fmla="*/ 15 w 16"/>
                <a:gd name="T13" fmla="*/ 2 h 57"/>
                <a:gd name="T14" fmla="*/ 13 w 16"/>
                <a:gd name="T15" fmla="*/ 1 h 57"/>
                <a:gd name="T16" fmla="*/ 11 w 16"/>
                <a:gd name="T17" fmla="*/ 3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57">
                  <a:moveTo>
                    <a:pt x="11" y="3"/>
                  </a:moveTo>
                  <a:cubicBezTo>
                    <a:pt x="12" y="7"/>
                    <a:pt x="12" y="11"/>
                    <a:pt x="12" y="16"/>
                  </a:cubicBezTo>
                  <a:cubicBezTo>
                    <a:pt x="12" y="30"/>
                    <a:pt x="9" y="43"/>
                    <a:pt x="1" y="54"/>
                  </a:cubicBezTo>
                  <a:cubicBezTo>
                    <a:pt x="0" y="54"/>
                    <a:pt x="0" y="56"/>
                    <a:pt x="1" y="57"/>
                  </a:cubicBezTo>
                  <a:cubicBezTo>
                    <a:pt x="2" y="57"/>
                    <a:pt x="3" y="57"/>
                    <a:pt x="4" y="56"/>
                  </a:cubicBezTo>
                  <a:cubicBezTo>
                    <a:pt x="14" y="45"/>
                    <a:pt x="16" y="30"/>
                    <a:pt x="16" y="16"/>
                  </a:cubicBezTo>
                  <a:cubicBezTo>
                    <a:pt x="16" y="11"/>
                    <a:pt x="16" y="7"/>
                    <a:pt x="15" y="2"/>
                  </a:cubicBezTo>
                  <a:cubicBezTo>
                    <a:pt x="15" y="1"/>
                    <a:pt x="14" y="0"/>
                    <a:pt x="13" y="1"/>
                  </a:cubicBezTo>
                  <a:cubicBezTo>
                    <a:pt x="12" y="1"/>
                    <a:pt x="11" y="2"/>
                    <a:pt x="11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4" name="Freeform 197">
              <a:extLst>
                <a:ext uri="{FF2B5EF4-FFF2-40B4-BE49-F238E27FC236}">
                  <a16:creationId xmlns:a16="http://schemas.microsoft.com/office/drawing/2014/main" id="{C6FCD2DF-E29F-4FE3-BB24-C73834093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1302"/>
              <a:ext cx="25" cy="8"/>
            </a:xfrm>
            <a:custGeom>
              <a:avLst/>
              <a:gdLst>
                <a:gd name="T0" fmla="*/ 3 w 24"/>
                <a:gd name="T1" fmla="*/ 5 h 8"/>
                <a:gd name="T2" fmla="*/ 7 w 24"/>
                <a:gd name="T3" fmla="*/ 4 h 8"/>
                <a:gd name="T4" fmla="*/ 23 w 24"/>
                <a:gd name="T5" fmla="*/ 8 h 8"/>
                <a:gd name="T6" fmla="*/ 26 w 24"/>
                <a:gd name="T7" fmla="*/ 7 h 8"/>
                <a:gd name="T8" fmla="*/ 25 w 24"/>
                <a:gd name="T9" fmla="*/ 4 h 8"/>
                <a:gd name="T10" fmla="*/ 7 w 24"/>
                <a:gd name="T11" fmla="*/ 0 h 8"/>
                <a:gd name="T12" fmla="*/ 2 w 24"/>
                <a:gd name="T13" fmla="*/ 1 h 8"/>
                <a:gd name="T14" fmla="*/ 0 w 24"/>
                <a:gd name="T15" fmla="*/ 3 h 8"/>
                <a:gd name="T16" fmla="*/ 3 w 24"/>
                <a:gd name="T17" fmla="*/ 5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8">
                  <a:moveTo>
                    <a:pt x="3" y="5"/>
                  </a:moveTo>
                  <a:cubicBezTo>
                    <a:pt x="4" y="5"/>
                    <a:pt x="6" y="4"/>
                    <a:pt x="7" y="4"/>
                  </a:cubicBezTo>
                  <a:cubicBezTo>
                    <a:pt x="12" y="4"/>
                    <a:pt x="16" y="5"/>
                    <a:pt x="20" y="8"/>
                  </a:cubicBezTo>
                  <a:cubicBezTo>
                    <a:pt x="21" y="8"/>
                    <a:pt x="23" y="8"/>
                    <a:pt x="23" y="7"/>
                  </a:cubicBezTo>
                  <a:cubicBezTo>
                    <a:pt x="24" y="6"/>
                    <a:pt x="23" y="4"/>
                    <a:pt x="22" y="4"/>
                  </a:cubicBezTo>
                  <a:cubicBezTo>
                    <a:pt x="18" y="1"/>
                    <a:pt x="12" y="0"/>
                    <a:pt x="7" y="0"/>
                  </a:cubicBezTo>
                  <a:cubicBezTo>
                    <a:pt x="6" y="0"/>
                    <a:pt x="4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5" name="Freeform 198">
              <a:extLst>
                <a:ext uri="{FF2B5EF4-FFF2-40B4-BE49-F238E27FC236}">
                  <a16:creationId xmlns:a16="http://schemas.microsoft.com/office/drawing/2014/main" id="{D59DF912-BF9A-4A27-99EB-143DC931D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1421"/>
              <a:ext cx="16" cy="70"/>
            </a:xfrm>
            <a:custGeom>
              <a:avLst/>
              <a:gdLst>
                <a:gd name="T0" fmla="*/ 12 w 16"/>
                <a:gd name="T1" fmla="*/ 1 h 68"/>
                <a:gd name="T2" fmla="*/ 0 w 16"/>
                <a:gd name="T3" fmla="*/ 40 h 68"/>
                <a:gd name="T4" fmla="*/ 3 w 16"/>
                <a:gd name="T5" fmla="*/ 72 h 68"/>
                <a:gd name="T6" fmla="*/ 5 w 16"/>
                <a:gd name="T7" fmla="*/ 74 h 68"/>
                <a:gd name="T8" fmla="*/ 7 w 16"/>
                <a:gd name="T9" fmla="*/ 72 h 68"/>
                <a:gd name="T10" fmla="*/ 4 w 16"/>
                <a:gd name="T11" fmla="*/ 40 h 68"/>
                <a:gd name="T12" fmla="*/ 15 w 16"/>
                <a:gd name="T13" fmla="*/ 4 h 68"/>
                <a:gd name="T14" fmla="*/ 15 w 16"/>
                <a:gd name="T15" fmla="*/ 1 h 68"/>
                <a:gd name="T16" fmla="*/ 12 w 16"/>
                <a:gd name="T17" fmla="*/ 1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68">
                  <a:moveTo>
                    <a:pt x="12" y="1"/>
                  </a:moveTo>
                  <a:cubicBezTo>
                    <a:pt x="3" y="11"/>
                    <a:pt x="0" y="24"/>
                    <a:pt x="0" y="37"/>
                  </a:cubicBezTo>
                  <a:cubicBezTo>
                    <a:pt x="0" y="47"/>
                    <a:pt x="2" y="57"/>
                    <a:pt x="3" y="66"/>
                  </a:cubicBezTo>
                  <a:cubicBezTo>
                    <a:pt x="3" y="68"/>
                    <a:pt x="4" y="68"/>
                    <a:pt x="5" y="68"/>
                  </a:cubicBezTo>
                  <a:cubicBezTo>
                    <a:pt x="6" y="68"/>
                    <a:pt x="7" y="67"/>
                    <a:pt x="7" y="66"/>
                  </a:cubicBezTo>
                  <a:cubicBezTo>
                    <a:pt x="6" y="57"/>
                    <a:pt x="4" y="46"/>
                    <a:pt x="4" y="37"/>
                  </a:cubicBezTo>
                  <a:cubicBezTo>
                    <a:pt x="4" y="24"/>
                    <a:pt x="7" y="12"/>
                    <a:pt x="15" y="4"/>
                  </a:cubicBezTo>
                  <a:cubicBezTo>
                    <a:pt x="16" y="3"/>
                    <a:pt x="16" y="2"/>
                    <a:pt x="15" y="1"/>
                  </a:cubicBezTo>
                  <a:cubicBezTo>
                    <a:pt x="14" y="0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6" name="Freeform 199">
              <a:extLst>
                <a:ext uri="{FF2B5EF4-FFF2-40B4-BE49-F238E27FC236}">
                  <a16:creationId xmlns:a16="http://schemas.microsoft.com/office/drawing/2014/main" id="{F4E0519E-A263-4EF0-96C6-F83A970D8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1457"/>
              <a:ext cx="27" cy="4"/>
            </a:xfrm>
            <a:custGeom>
              <a:avLst/>
              <a:gdLst>
                <a:gd name="T0" fmla="*/ 27 w 26"/>
                <a:gd name="T1" fmla="*/ 0 h 4"/>
                <a:gd name="T2" fmla="*/ 2 w 26"/>
                <a:gd name="T3" fmla="*/ 0 h 4"/>
                <a:gd name="T4" fmla="*/ 0 w 26"/>
                <a:gd name="T5" fmla="*/ 2 h 4"/>
                <a:gd name="T6" fmla="*/ 2 w 26"/>
                <a:gd name="T7" fmla="*/ 4 h 4"/>
                <a:gd name="T8" fmla="*/ 27 w 26"/>
                <a:gd name="T9" fmla="*/ 4 h 4"/>
                <a:gd name="T10" fmla="*/ 29 w 26"/>
                <a:gd name="T11" fmla="*/ 2 h 4"/>
                <a:gd name="T12" fmla="*/ 27 w 26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4">
                  <a:moveTo>
                    <a:pt x="2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6" y="3"/>
                    <a:pt x="26" y="2"/>
                  </a:cubicBezTo>
                  <a:cubicBezTo>
                    <a:pt x="26" y="1"/>
                    <a:pt x="25" y="0"/>
                    <a:pt x="24" y="0"/>
                  </a:cubicBezTo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7" name="Freeform 200">
              <a:extLst>
                <a:ext uri="{FF2B5EF4-FFF2-40B4-BE49-F238E27FC236}">
                  <a16:creationId xmlns:a16="http://schemas.microsoft.com/office/drawing/2014/main" id="{829E318A-2799-42CC-8E51-D839FAC3E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1367"/>
              <a:ext cx="33" cy="61"/>
            </a:xfrm>
            <a:custGeom>
              <a:avLst/>
              <a:gdLst>
                <a:gd name="T0" fmla="*/ 31 w 32"/>
                <a:gd name="T1" fmla="*/ 3 h 60"/>
                <a:gd name="T2" fmla="*/ 31 w 32"/>
                <a:gd name="T3" fmla="*/ 9 h 60"/>
                <a:gd name="T4" fmla="*/ 2 w 32"/>
                <a:gd name="T5" fmla="*/ 59 h 60"/>
                <a:gd name="T6" fmla="*/ 1 w 32"/>
                <a:gd name="T7" fmla="*/ 62 h 60"/>
                <a:gd name="T8" fmla="*/ 4 w 32"/>
                <a:gd name="T9" fmla="*/ 62 h 60"/>
                <a:gd name="T10" fmla="*/ 35 w 32"/>
                <a:gd name="T11" fmla="*/ 9 h 60"/>
                <a:gd name="T12" fmla="*/ 35 w 32"/>
                <a:gd name="T13" fmla="*/ 2 h 60"/>
                <a:gd name="T14" fmla="*/ 33 w 32"/>
                <a:gd name="T15" fmla="*/ 0 h 60"/>
                <a:gd name="T16" fmla="*/ 31 w 32"/>
                <a:gd name="T17" fmla="*/ 3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60">
                  <a:moveTo>
                    <a:pt x="28" y="3"/>
                  </a:moveTo>
                  <a:cubicBezTo>
                    <a:pt x="28" y="5"/>
                    <a:pt x="28" y="7"/>
                    <a:pt x="28" y="9"/>
                  </a:cubicBezTo>
                  <a:cubicBezTo>
                    <a:pt x="28" y="29"/>
                    <a:pt x="18" y="46"/>
                    <a:pt x="2" y="56"/>
                  </a:cubicBezTo>
                  <a:cubicBezTo>
                    <a:pt x="1" y="56"/>
                    <a:pt x="0" y="58"/>
                    <a:pt x="1" y="59"/>
                  </a:cubicBezTo>
                  <a:cubicBezTo>
                    <a:pt x="1" y="60"/>
                    <a:pt x="3" y="60"/>
                    <a:pt x="4" y="59"/>
                  </a:cubicBezTo>
                  <a:cubicBezTo>
                    <a:pt x="22" y="49"/>
                    <a:pt x="32" y="31"/>
                    <a:pt x="32" y="9"/>
                  </a:cubicBezTo>
                  <a:cubicBezTo>
                    <a:pt x="32" y="7"/>
                    <a:pt x="32" y="5"/>
                    <a:pt x="32" y="2"/>
                  </a:cubicBezTo>
                  <a:cubicBezTo>
                    <a:pt x="32" y="1"/>
                    <a:pt x="31" y="0"/>
                    <a:pt x="30" y="0"/>
                  </a:cubicBezTo>
                  <a:cubicBezTo>
                    <a:pt x="29" y="1"/>
                    <a:pt x="28" y="2"/>
                    <a:pt x="28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8" name="Freeform 201">
              <a:extLst>
                <a:ext uri="{FF2B5EF4-FFF2-40B4-BE49-F238E27FC236}">
                  <a16:creationId xmlns:a16="http://schemas.microsoft.com/office/drawing/2014/main" id="{6EB7A25B-0183-412C-B087-8823C7353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" y="1412"/>
              <a:ext cx="21" cy="20"/>
            </a:xfrm>
            <a:custGeom>
              <a:avLst/>
              <a:gdLst>
                <a:gd name="T0" fmla="*/ 2 w 21"/>
                <a:gd name="T1" fmla="*/ 4 h 19"/>
                <a:gd name="T2" fmla="*/ 17 w 21"/>
                <a:gd name="T3" fmla="*/ 21 h 19"/>
                <a:gd name="T4" fmla="*/ 20 w 21"/>
                <a:gd name="T5" fmla="*/ 21 h 19"/>
                <a:gd name="T6" fmla="*/ 21 w 21"/>
                <a:gd name="T7" fmla="*/ 18 h 19"/>
                <a:gd name="T8" fmla="*/ 4 w 21"/>
                <a:gd name="T9" fmla="*/ 0 h 19"/>
                <a:gd name="T10" fmla="*/ 1 w 21"/>
                <a:gd name="T11" fmla="*/ 1 h 19"/>
                <a:gd name="T12" fmla="*/ 2 w 21"/>
                <a:gd name="T13" fmla="*/ 4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9">
                  <a:moveTo>
                    <a:pt x="2" y="4"/>
                  </a:moveTo>
                  <a:cubicBezTo>
                    <a:pt x="8" y="7"/>
                    <a:pt x="13" y="12"/>
                    <a:pt x="17" y="18"/>
                  </a:cubicBezTo>
                  <a:cubicBezTo>
                    <a:pt x="18" y="19"/>
                    <a:pt x="19" y="19"/>
                    <a:pt x="20" y="18"/>
                  </a:cubicBezTo>
                  <a:cubicBezTo>
                    <a:pt x="21" y="18"/>
                    <a:pt x="21" y="16"/>
                    <a:pt x="21" y="15"/>
                  </a:cubicBezTo>
                  <a:cubicBezTo>
                    <a:pt x="16" y="9"/>
                    <a:pt x="10" y="4"/>
                    <a:pt x="4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9" name="Freeform 202">
              <a:extLst>
                <a:ext uri="{FF2B5EF4-FFF2-40B4-BE49-F238E27FC236}">
                  <a16:creationId xmlns:a16="http://schemas.microsoft.com/office/drawing/2014/main" id="{F4282CB4-F790-44AD-B734-33A2EF5EF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1698"/>
              <a:ext cx="26" cy="45"/>
            </a:xfrm>
            <a:custGeom>
              <a:avLst/>
              <a:gdLst>
                <a:gd name="T0" fmla="*/ 24 w 25"/>
                <a:gd name="T1" fmla="*/ 3 h 44"/>
                <a:gd name="T2" fmla="*/ 24 w 25"/>
                <a:gd name="T3" fmla="*/ 7 h 44"/>
                <a:gd name="T4" fmla="*/ 18 w 25"/>
                <a:gd name="T5" fmla="*/ 29 h 44"/>
                <a:gd name="T6" fmla="*/ 1 w 25"/>
                <a:gd name="T7" fmla="*/ 43 h 44"/>
                <a:gd name="T8" fmla="*/ 0 w 25"/>
                <a:gd name="T9" fmla="*/ 46 h 44"/>
                <a:gd name="T10" fmla="*/ 3 w 25"/>
                <a:gd name="T11" fmla="*/ 46 h 44"/>
                <a:gd name="T12" fmla="*/ 22 w 25"/>
                <a:gd name="T13" fmla="*/ 31 h 44"/>
                <a:gd name="T14" fmla="*/ 28 w 25"/>
                <a:gd name="T15" fmla="*/ 7 h 44"/>
                <a:gd name="T16" fmla="*/ 28 w 25"/>
                <a:gd name="T17" fmla="*/ 2 h 44"/>
                <a:gd name="T18" fmla="*/ 25 w 25"/>
                <a:gd name="T19" fmla="*/ 0 h 44"/>
                <a:gd name="T20" fmla="*/ 24 w 25"/>
                <a:gd name="T21" fmla="*/ 3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44">
                  <a:moveTo>
                    <a:pt x="21" y="3"/>
                  </a:moveTo>
                  <a:cubicBezTo>
                    <a:pt x="21" y="4"/>
                    <a:pt x="21" y="6"/>
                    <a:pt x="21" y="7"/>
                  </a:cubicBezTo>
                  <a:cubicBezTo>
                    <a:pt x="21" y="14"/>
                    <a:pt x="19" y="21"/>
                    <a:pt x="15" y="26"/>
                  </a:cubicBezTo>
                  <a:cubicBezTo>
                    <a:pt x="12" y="32"/>
                    <a:pt x="7" y="36"/>
                    <a:pt x="1" y="40"/>
                  </a:cubicBezTo>
                  <a:cubicBezTo>
                    <a:pt x="0" y="41"/>
                    <a:pt x="0" y="42"/>
                    <a:pt x="0" y="43"/>
                  </a:cubicBezTo>
                  <a:cubicBezTo>
                    <a:pt x="1" y="44"/>
                    <a:pt x="2" y="44"/>
                    <a:pt x="3" y="43"/>
                  </a:cubicBezTo>
                  <a:cubicBezTo>
                    <a:pt x="9" y="39"/>
                    <a:pt x="15" y="34"/>
                    <a:pt x="19" y="28"/>
                  </a:cubicBezTo>
                  <a:cubicBezTo>
                    <a:pt x="23" y="22"/>
                    <a:pt x="25" y="15"/>
                    <a:pt x="25" y="7"/>
                  </a:cubicBezTo>
                  <a:cubicBezTo>
                    <a:pt x="25" y="6"/>
                    <a:pt x="25" y="4"/>
                    <a:pt x="25" y="2"/>
                  </a:cubicBezTo>
                  <a:cubicBezTo>
                    <a:pt x="25" y="1"/>
                    <a:pt x="24" y="0"/>
                    <a:pt x="22" y="0"/>
                  </a:cubicBezTo>
                  <a:cubicBezTo>
                    <a:pt x="21" y="1"/>
                    <a:pt x="20" y="2"/>
                    <a:pt x="21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0" name="Freeform 203">
              <a:extLst>
                <a:ext uri="{FF2B5EF4-FFF2-40B4-BE49-F238E27FC236}">
                  <a16:creationId xmlns:a16="http://schemas.microsoft.com/office/drawing/2014/main" id="{B7C91BCD-DD7F-4B42-8E50-DAF4DDF15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1728"/>
              <a:ext cx="19" cy="11"/>
            </a:xfrm>
            <a:custGeom>
              <a:avLst/>
              <a:gdLst>
                <a:gd name="T0" fmla="*/ 18 w 19"/>
                <a:gd name="T1" fmla="*/ 8 h 11"/>
                <a:gd name="T2" fmla="*/ 13 w 19"/>
                <a:gd name="T3" fmla="*/ 2 h 11"/>
                <a:gd name="T4" fmla="*/ 6 w 19"/>
                <a:gd name="T5" fmla="*/ 0 h 11"/>
                <a:gd name="T6" fmla="*/ 2 w 19"/>
                <a:gd name="T7" fmla="*/ 1 h 11"/>
                <a:gd name="T8" fmla="*/ 1 w 19"/>
                <a:gd name="T9" fmla="*/ 3 h 11"/>
                <a:gd name="T10" fmla="*/ 3 w 19"/>
                <a:gd name="T11" fmla="*/ 5 h 11"/>
                <a:gd name="T12" fmla="*/ 6 w 19"/>
                <a:gd name="T13" fmla="*/ 4 h 11"/>
                <a:gd name="T14" fmla="*/ 11 w 19"/>
                <a:gd name="T15" fmla="*/ 5 h 11"/>
                <a:gd name="T16" fmla="*/ 14 w 19"/>
                <a:gd name="T17" fmla="*/ 9 h 11"/>
                <a:gd name="T18" fmla="*/ 17 w 19"/>
                <a:gd name="T19" fmla="*/ 10 h 11"/>
                <a:gd name="T20" fmla="*/ 18 w 19"/>
                <a:gd name="T21" fmla="*/ 8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11">
                  <a:moveTo>
                    <a:pt x="18" y="8"/>
                  </a:moveTo>
                  <a:cubicBezTo>
                    <a:pt x="17" y="5"/>
                    <a:pt x="15" y="3"/>
                    <a:pt x="13" y="2"/>
                  </a:cubicBezTo>
                  <a:cubicBezTo>
                    <a:pt x="11" y="1"/>
                    <a:pt x="9" y="0"/>
                    <a:pt x="6" y="0"/>
                  </a:cubicBezTo>
                  <a:cubicBezTo>
                    <a:pt x="5" y="0"/>
                    <a:pt x="4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8" y="4"/>
                    <a:pt x="10" y="5"/>
                    <a:pt x="11" y="5"/>
                  </a:cubicBezTo>
                  <a:cubicBezTo>
                    <a:pt x="12" y="6"/>
                    <a:pt x="13" y="8"/>
                    <a:pt x="14" y="9"/>
                  </a:cubicBezTo>
                  <a:cubicBezTo>
                    <a:pt x="15" y="10"/>
                    <a:pt x="16" y="11"/>
                    <a:pt x="17" y="10"/>
                  </a:cubicBezTo>
                  <a:cubicBezTo>
                    <a:pt x="18" y="10"/>
                    <a:pt x="19" y="9"/>
                    <a:pt x="18" y="8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1" name="Freeform 204">
              <a:extLst>
                <a:ext uri="{FF2B5EF4-FFF2-40B4-BE49-F238E27FC236}">
                  <a16:creationId xmlns:a16="http://schemas.microsoft.com/office/drawing/2014/main" id="{10137A08-124E-410E-9E60-36B1EED49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546"/>
              <a:ext cx="13" cy="61"/>
            </a:xfrm>
            <a:custGeom>
              <a:avLst/>
              <a:gdLst>
                <a:gd name="T0" fmla="*/ 11 w 12"/>
                <a:gd name="T1" fmla="*/ 1 h 60"/>
                <a:gd name="T2" fmla="*/ 0 w 12"/>
                <a:gd name="T3" fmla="*/ 37 h 60"/>
                <a:gd name="T4" fmla="*/ 4 w 12"/>
                <a:gd name="T5" fmla="*/ 62 h 60"/>
                <a:gd name="T6" fmla="*/ 9 w 12"/>
                <a:gd name="T7" fmla="*/ 63 h 60"/>
                <a:gd name="T8" fmla="*/ 11 w 12"/>
                <a:gd name="T9" fmla="*/ 60 h 60"/>
                <a:gd name="T10" fmla="*/ 4 w 12"/>
                <a:gd name="T11" fmla="*/ 37 h 60"/>
                <a:gd name="T12" fmla="*/ 14 w 12"/>
                <a:gd name="T13" fmla="*/ 4 h 60"/>
                <a:gd name="T14" fmla="*/ 14 w 12"/>
                <a:gd name="T15" fmla="*/ 1 h 60"/>
                <a:gd name="T16" fmla="*/ 11 w 12"/>
                <a:gd name="T17" fmla="*/ 1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0">
                  <a:moveTo>
                    <a:pt x="8" y="1"/>
                  </a:moveTo>
                  <a:cubicBezTo>
                    <a:pt x="2" y="10"/>
                    <a:pt x="0" y="22"/>
                    <a:pt x="0" y="34"/>
                  </a:cubicBezTo>
                  <a:cubicBezTo>
                    <a:pt x="0" y="43"/>
                    <a:pt x="1" y="52"/>
                    <a:pt x="4" y="59"/>
                  </a:cubicBezTo>
                  <a:cubicBezTo>
                    <a:pt x="4" y="60"/>
                    <a:pt x="5" y="60"/>
                    <a:pt x="6" y="60"/>
                  </a:cubicBezTo>
                  <a:cubicBezTo>
                    <a:pt x="7" y="60"/>
                    <a:pt x="8" y="58"/>
                    <a:pt x="8" y="57"/>
                  </a:cubicBezTo>
                  <a:cubicBezTo>
                    <a:pt x="5" y="51"/>
                    <a:pt x="4" y="42"/>
                    <a:pt x="4" y="34"/>
                  </a:cubicBezTo>
                  <a:cubicBezTo>
                    <a:pt x="4" y="22"/>
                    <a:pt x="6" y="11"/>
                    <a:pt x="11" y="4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2" name="Freeform 205">
              <a:extLst>
                <a:ext uri="{FF2B5EF4-FFF2-40B4-BE49-F238E27FC236}">
                  <a16:creationId xmlns:a16="http://schemas.microsoft.com/office/drawing/2014/main" id="{59445C46-0723-4271-B94B-018BC42A5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581"/>
              <a:ext cx="27" cy="6"/>
            </a:xfrm>
            <a:custGeom>
              <a:avLst/>
              <a:gdLst>
                <a:gd name="T0" fmla="*/ 25 w 27"/>
                <a:gd name="T1" fmla="*/ 1 h 6"/>
                <a:gd name="T2" fmla="*/ 14 w 27"/>
                <a:gd name="T3" fmla="*/ 0 h 6"/>
                <a:gd name="T4" fmla="*/ 2 w 27"/>
                <a:gd name="T5" fmla="*/ 1 h 6"/>
                <a:gd name="T6" fmla="*/ 1 w 27"/>
                <a:gd name="T7" fmla="*/ 4 h 6"/>
                <a:gd name="T8" fmla="*/ 3 w 27"/>
                <a:gd name="T9" fmla="*/ 5 h 6"/>
                <a:gd name="T10" fmla="*/ 14 w 27"/>
                <a:gd name="T11" fmla="*/ 4 h 6"/>
                <a:gd name="T12" fmla="*/ 24 w 27"/>
                <a:gd name="T13" fmla="*/ 5 h 6"/>
                <a:gd name="T14" fmla="*/ 27 w 27"/>
                <a:gd name="T15" fmla="*/ 4 h 6"/>
                <a:gd name="T16" fmla="*/ 25 w 27"/>
                <a:gd name="T17" fmla="*/ 1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6">
                  <a:moveTo>
                    <a:pt x="25" y="1"/>
                  </a:moveTo>
                  <a:cubicBezTo>
                    <a:pt x="22" y="0"/>
                    <a:pt x="18" y="0"/>
                    <a:pt x="14" y="0"/>
                  </a:cubicBezTo>
                  <a:cubicBezTo>
                    <a:pt x="10" y="0"/>
                    <a:pt x="6" y="0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7" y="4"/>
                    <a:pt x="11" y="4"/>
                    <a:pt x="14" y="4"/>
                  </a:cubicBezTo>
                  <a:cubicBezTo>
                    <a:pt x="17" y="4"/>
                    <a:pt x="21" y="4"/>
                    <a:pt x="24" y="5"/>
                  </a:cubicBezTo>
                  <a:cubicBezTo>
                    <a:pt x="25" y="6"/>
                    <a:pt x="26" y="5"/>
                    <a:pt x="27" y="4"/>
                  </a:cubicBezTo>
                  <a:cubicBezTo>
                    <a:pt x="27" y="3"/>
                    <a:pt x="26" y="2"/>
                    <a:pt x="25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3" name="Freeform 206">
              <a:extLst>
                <a:ext uri="{FF2B5EF4-FFF2-40B4-BE49-F238E27FC236}">
                  <a16:creationId xmlns:a16="http://schemas.microsoft.com/office/drawing/2014/main" id="{0B3C4636-BB38-4B0F-8594-1CFFDF970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1722"/>
              <a:ext cx="49" cy="21"/>
            </a:xfrm>
            <a:custGeom>
              <a:avLst/>
              <a:gdLst>
                <a:gd name="T0" fmla="*/ 48 w 48"/>
                <a:gd name="T1" fmla="*/ 18 h 20"/>
                <a:gd name="T2" fmla="*/ 41 w 48"/>
                <a:gd name="T3" fmla="*/ 19 h 20"/>
                <a:gd name="T4" fmla="*/ 3 w 48"/>
                <a:gd name="T5" fmla="*/ 1 h 20"/>
                <a:gd name="T6" fmla="*/ 0 w 48"/>
                <a:gd name="T7" fmla="*/ 1 h 20"/>
                <a:gd name="T8" fmla="*/ 1 w 48"/>
                <a:gd name="T9" fmla="*/ 4 h 20"/>
                <a:gd name="T10" fmla="*/ 41 w 48"/>
                <a:gd name="T11" fmla="*/ 23 h 20"/>
                <a:gd name="T12" fmla="*/ 49 w 48"/>
                <a:gd name="T13" fmla="*/ 22 h 20"/>
                <a:gd name="T14" fmla="*/ 51 w 48"/>
                <a:gd name="T15" fmla="*/ 19 h 20"/>
                <a:gd name="T16" fmla="*/ 48 w 48"/>
                <a:gd name="T17" fmla="*/ 18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20">
                  <a:moveTo>
                    <a:pt x="45" y="15"/>
                  </a:moveTo>
                  <a:cubicBezTo>
                    <a:pt x="43" y="16"/>
                    <a:pt x="40" y="16"/>
                    <a:pt x="38" y="16"/>
                  </a:cubicBezTo>
                  <a:cubicBezTo>
                    <a:pt x="26" y="16"/>
                    <a:pt x="13" y="8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0" y="11"/>
                    <a:pt x="24" y="20"/>
                    <a:pt x="38" y="20"/>
                  </a:cubicBezTo>
                  <a:cubicBezTo>
                    <a:pt x="41" y="20"/>
                    <a:pt x="44" y="20"/>
                    <a:pt x="46" y="19"/>
                  </a:cubicBezTo>
                  <a:cubicBezTo>
                    <a:pt x="47" y="19"/>
                    <a:pt x="48" y="18"/>
                    <a:pt x="48" y="16"/>
                  </a:cubicBezTo>
                  <a:cubicBezTo>
                    <a:pt x="47" y="15"/>
                    <a:pt x="46" y="15"/>
                    <a:pt x="45" y="15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4" name="Freeform 207">
              <a:extLst>
                <a:ext uri="{FF2B5EF4-FFF2-40B4-BE49-F238E27FC236}">
                  <a16:creationId xmlns:a16="http://schemas.microsoft.com/office/drawing/2014/main" id="{8C0EAAFD-E104-407D-A0D9-332C640CC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736"/>
              <a:ext cx="9" cy="22"/>
            </a:xfrm>
            <a:custGeom>
              <a:avLst/>
              <a:gdLst>
                <a:gd name="T0" fmla="*/ 4 w 9"/>
                <a:gd name="T1" fmla="*/ 2 h 22"/>
                <a:gd name="T2" fmla="*/ 0 w 9"/>
                <a:gd name="T3" fmla="*/ 19 h 22"/>
                <a:gd name="T4" fmla="*/ 2 w 9"/>
                <a:gd name="T5" fmla="*/ 22 h 22"/>
                <a:gd name="T6" fmla="*/ 4 w 9"/>
                <a:gd name="T7" fmla="*/ 21 h 22"/>
                <a:gd name="T8" fmla="*/ 8 w 9"/>
                <a:gd name="T9" fmla="*/ 3 h 22"/>
                <a:gd name="T10" fmla="*/ 7 w 9"/>
                <a:gd name="T11" fmla="*/ 0 h 22"/>
                <a:gd name="T12" fmla="*/ 4 w 9"/>
                <a:gd name="T13" fmla="*/ 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2">
                  <a:moveTo>
                    <a:pt x="4" y="2"/>
                  </a:moveTo>
                  <a:cubicBezTo>
                    <a:pt x="3" y="8"/>
                    <a:pt x="2" y="14"/>
                    <a:pt x="0" y="19"/>
                  </a:cubicBezTo>
                  <a:cubicBezTo>
                    <a:pt x="0" y="21"/>
                    <a:pt x="1" y="22"/>
                    <a:pt x="2" y="22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6" y="15"/>
                    <a:pt x="7" y="9"/>
                    <a:pt x="8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6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5" name="Freeform 208">
              <a:extLst>
                <a:ext uri="{FF2B5EF4-FFF2-40B4-BE49-F238E27FC236}">
                  <a16:creationId xmlns:a16="http://schemas.microsoft.com/office/drawing/2014/main" id="{71FCDC54-C7D2-4B54-9196-F573D17CE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1705"/>
              <a:ext cx="7" cy="46"/>
            </a:xfrm>
            <a:custGeom>
              <a:avLst/>
              <a:gdLst>
                <a:gd name="T0" fmla="*/ 0 w 7"/>
                <a:gd name="T1" fmla="*/ 3 h 45"/>
                <a:gd name="T2" fmla="*/ 3 w 7"/>
                <a:gd name="T3" fmla="*/ 26 h 45"/>
                <a:gd name="T4" fmla="*/ 0 w 7"/>
                <a:gd name="T5" fmla="*/ 45 h 45"/>
                <a:gd name="T6" fmla="*/ 2 w 7"/>
                <a:gd name="T7" fmla="*/ 48 h 45"/>
                <a:gd name="T8" fmla="*/ 4 w 7"/>
                <a:gd name="T9" fmla="*/ 47 h 45"/>
                <a:gd name="T10" fmla="*/ 7 w 7"/>
                <a:gd name="T11" fmla="*/ 26 h 45"/>
                <a:gd name="T12" fmla="*/ 4 w 7"/>
                <a:gd name="T13" fmla="*/ 2 h 45"/>
                <a:gd name="T14" fmla="*/ 2 w 7"/>
                <a:gd name="T15" fmla="*/ 0 h 45"/>
                <a:gd name="T16" fmla="*/ 0 w 7"/>
                <a:gd name="T17" fmla="*/ 3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45">
                  <a:moveTo>
                    <a:pt x="0" y="3"/>
                  </a:moveTo>
                  <a:cubicBezTo>
                    <a:pt x="2" y="9"/>
                    <a:pt x="3" y="16"/>
                    <a:pt x="3" y="23"/>
                  </a:cubicBezTo>
                  <a:cubicBezTo>
                    <a:pt x="3" y="30"/>
                    <a:pt x="2" y="37"/>
                    <a:pt x="0" y="42"/>
                  </a:cubicBezTo>
                  <a:cubicBezTo>
                    <a:pt x="0" y="43"/>
                    <a:pt x="0" y="45"/>
                    <a:pt x="2" y="45"/>
                  </a:cubicBezTo>
                  <a:cubicBezTo>
                    <a:pt x="3" y="45"/>
                    <a:pt x="4" y="45"/>
                    <a:pt x="4" y="44"/>
                  </a:cubicBezTo>
                  <a:cubicBezTo>
                    <a:pt x="6" y="37"/>
                    <a:pt x="7" y="30"/>
                    <a:pt x="7" y="23"/>
                  </a:cubicBezTo>
                  <a:cubicBezTo>
                    <a:pt x="7" y="16"/>
                    <a:pt x="6" y="8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6" name="Freeform 209">
              <a:extLst>
                <a:ext uri="{FF2B5EF4-FFF2-40B4-BE49-F238E27FC236}">
                  <a16:creationId xmlns:a16="http://schemas.microsoft.com/office/drawing/2014/main" id="{841CDDEC-CA4C-4B67-BB99-7B0A0DFE7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1736"/>
              <a:ext cx="18" cy="5"/>
            </a:xfrm>
            <a:custGeom>
              <a:avLst/>
              <a:gdLst>
                <a:gd name="T0" fmla="*/ 3 w 18"/>
                <a:gd name="T1" fmla="*/ 5 h 5"/>
                <a:gd name="T2" fmla="*/ 9 w 18"/>
                <a:gd name="T3" fmla="*/ 4 h 5"/>
                <a:gd name="T4" fmla="*/ 15 w 18"/>
                <a:gd name="T5" fmla="*/ 5 h 5"/>
                <a:gd name="T6" fmla="*/ 18 w 18"/>
                <a:gd name="T7" fmla="*/ 4 h 5"/>
                <a:gd name="T8" fmla="*/ 16 w 18"/>
                <a:gd name="T9" fmla="*/ 1 h 5"/>
                <a:gd name="T10" fmla="*/ 9 w 18"/>
                <a:gd name="T11" fmla="*/ 0 h 5"/>
                <a:gd name="T12" fmla="*/ 1 w 18"/>
                <a:gd name="T13" fmla="*/ 1 h 5"/>
                <a:gd name="T14" fmla="*/ 0 w 18"/>
                <a:gd name="T15" fmla="*/ 4 h 5"/>
                <a:gd name="T16" fmla="*/ 3 w 18"/>
                <a:gd name="T17" fmla="*/ 5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">
                  <a:moveTo>
                    <a:pt x="3" y="5"/>
                  </a:moveTo>
                  <a:cubicBezTo>
                    <a:pt x="5" y="4"/>
                    <a:pt x="7" y="4"/>
                    <a:pt x="9" y="4"/>
                  </a:cubicBezTo>
                  <a:cubicBezTo>
                    <a:pt x="11" y="4"/>
                    <a:pt x="13" y="4"/>
                    <a:pt x="15" y="5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8" y="3"/>
                    <a:pt x="17" y="1"/>
                    <a:pt x="16" y="1"/>
                  </a:cubicBezTo>
                  <a:cubicBezTo>
                    <a:pt x="14" y="0"/>
                    <a:pt x="11" y="0"/>
                    <a:pt x="9" y="0"/>
                  </a:cubicBezTo>
                  <a:cubicBezTo>
                    <a:pt x="6" y="0"/>
                    <a:pt x="4" y="0"/>
                    <a:pt x="1" y="1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5"/>
                    <a:pt x="1" y="5"/>
                    <a:pt x="3" y="5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7" name="Freeform 210">
              <a:extLst>
                <a:ext uri="{FF2B5EF4-FFF2-40B4-BE49-F238E27FC236}">
                  <a16:creationId xmlns:a16="http://schemas.microsoft.com/office/drawing/2014/main" id="{BA73A29E-1E63-4ACE-A2C6-596482E0B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1556"/>
              <a:ext cx="12" cy="57"/>
            </a:xfrm>
            <a:custGeom>
              <a:avLst/>
              <a:gdLst>
                <a:gd name="T0" fmla="*/ 7 w 12"/>
                <a:gd name="T1" fmla="*/ 1 h 56"/>
                <a:gd name="T2" fmla="*/ 0 w 12"/>
                <a:gd name="T3" fmla="*/ 27 h 56"/>
                <a:gd name="T4" fmla="*/ 8 w 12"/>
                <a:gd name="T5" fmla="*/ 57 h 56"/>
                <a:gd name="T6" fmla="*/ 11 w 12"/>
                <a:gd name="T7" fmla="*/ 58 h 56"/>
                <a:gd name="T8" fmla="*/ 12 w 12"/>
                <a:gd name="T9" fmla="*/ 55 h 56"/>
                <a:gd name="T10" fmla="*/ 5 w 12"/>
                <a:gd name="T11" fmla="*/ 27 h 56"/>
                <a:gd name="T12" fmla="*/ 10 w 12"/>
                <a:gd name="T13" fmla="*/ 3 h 56"/>
                <a:gd name="T14" fmla="*/ 9 w 12"/>
                <a:gd name="T15" fmla="*/ 1 h 56"/>
                <a:gd name="T16" fmla="*/ 7 w 12"/>
                <a:gd name="T17" fmla="*/ 1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6">
                  <a:moveTo>
                    <a:pt x="7" y="1"/>
                  </a:moveTo>
                  <a:cubicBezTo>
                    <a:pt x="3" y="9"/>
                    <a:pt x="1" y="18"/>
                    <a:pt x="0" y="27"/>
                  </a:cubicBezTo>
                  <a:cubicBezTo>
                    <a:pt x="1" y="37"/>
                    <a:pt x="3" y="47"/>
                    <a:pt x="8" y="54"/>
                  </a:cubicBezTo>
                  <a:cubicBezTo>
                    <a:pt x="9" y="55"/>
                    <a:pt x="10" y="56"/>
                    <a:pt x="11" y="55"/>
                  </a:cubicBezTo>
                  <a:cubicBezTo>
                    <a:pt x="12" y="54"/>
                    <a:pt x="12" y="53"/>
                    <a:pt x="12" y="52"/>
                  </a:cubicBezTo>
                  <a:cubicBezTo>
                    <a:pt x="7" y="45"/>
                    <a:pt x="5" y="36"/>
                    <a:pt x="5" y="27"/>
                  </a:cubicBezTo>
                  <a:cubicBezTo>
                    <a:pt x="5" y="19"/>
                    <a:pt x="7" y="10"/>
                    <a:pt x="10" y="3"/>
                  </a:cubicBezTo>
                  <a:cubicBezTo>
                    <a:pt x="11" y="2"/>
                    <a:pt x="11" y="1"/>
                    <a:pt x="9" y="1"/>
                  </a:cubicBezTo>
                  <a:cubicBezTo>
                    <a:pt x="8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8" name="Freeform 211">
              <a:extLst>
                <a:ext uri="{FF2B5EF4-FFF2-40B4-BE49-F238E27FC236}">
                  <a16:creationId xmlns:a16="http://schemas.microsoft.com/office/drawing/2014/main" id="{229FF49C-F0C1-465F-A470-0B2294D0D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" y="1586"/>
              <a:ext cx="26" cy="6"/>
            </a:xfrm>
            <a:custGeom>
              <a:avLst/>
              <a:gdLst>
                <a:gd name="T0" fmla="*/ 26 w 25"/>
                <a:gd name="T1" fmla="*/ 2 h 6"/>
                <a:gd name="T2" fmla="*/ 9 w 25"/>
                <a:gd name="T3" fmla="*/ 0 h 6"/>
                <a:gd name="T4" fmla="*/ 2 w 25"/>
                <a:gd name="T5" fmla="*/ 0 h 6"/>
                <a:gd name="T6" fmla="*/ 0 w 25"/>
                <a:gd name="T7" fmla="*/ 3 h 6"/>
                <a:gd name="T8" fmla="*/ 3 w 25"/>
                <a:gd name="T9" fmla="*/ 4 h 6"/>
                <a:gd name="T10" fmla="*/ 9 w 25"/>
                <a:gd name="T11" fmla="*/ 4 h 6"/>
                <a:gd name="T12" fmla="*/ 25 w 25"/>
                <a:gd name="T13" fmla="*/ 6 h 6"/>
                <a:gd name="T14" fmla="*/ 28 w 25"/>
                <a:gd name="T15" fmla="*/ 5 h 6"/>
                <a:gd name="T16" fmla="*/ 26 w 25"/>
                <a:gd name="T17" fmla="*/ 2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6">
                  <a:moveTo>
                    <a:pt x="23" y="2"/>
                  </a:moveTo>
                  <a:cubicBezTo>
                    <a:pt x="19" y="0"/>
                    <a:pt x="14" y="0"/>
                    <a:pt x="9" y="0"/>
                  </a:cubicBezTo>
                  <a:cubicBezTo>
                    <a:pt x="7" y="0"/>
                    <a:pt x="4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2" y="5"/>
                    <a:pt x="3" y="4"/>
                  </a:cubicBezTo>
                  <a:cubicBezTo>
                    <a:pt x="5" y="4"/>
                    <a:pt x="7" y="4"/>
                    <a:pt x="9" y="4"/>
                  </a:cubicBezTo>
                  <a:cubicBezTo>
                    <a:pt x="14" y="4"/>
                    <a:pt x="18" y="5"/>
                    <a:pt x="22" y="6"/>
                  </a:cubicBezTo>
                  <a:cubicBezTo>
                    <a:pt x="23" y="6"/>
                    <a:pt x="24" y="6"/>
                    <a:pt x="25" y="5"/>
                  </a:cubicBezTo>
                  <a:cubicBezTo>
                    <a:pt x="25" y="3"/>
                    <a:pt x="24" y="2"/>
                    <a:pt x="23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9" name="Freeform 212">
              <a:extLst>
                <a:ext uri="{FF2B5EF4-FFF2-40B4-BE49-F238E27FC236}">
                  <a16:creationId xmlns:a16="http://schemas.microsoft.com/office/drawing/2014/main" id="{2DE81601-6495-4B47-BAB0-82F484E14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1141"/>
              <a:ext cx="11" cy="57"/>
            </a:xfrm>
            <a:custGeom>
              <a:avLst/>
              <a:gdLst>
                <a:gd name="T0" fmla="*/ 6 w 11"/>
                <a:gd name="T1" fmla="*/ 1 h 56"/>
                <a:gd name="T2" fmla="*/ 0 w 11"/>
                <a:gd name="T3" fmla="*/ 27 h 56"/>
                <a:gd name="T4" fmla="*/ 7 w 11"/>
                <a:gd name="T5" fmla="*/ 57 h 56"/>
                <a:gd name="T6" fmla="*/ 10 w 11"/>
                <a:gd name="T7" fmla="*/ 58 h 56"/>
                <a:gd name="T8" fmla="*/ 11 w 11"/>
                <a:gd name="T9" fmla="*/ 55 h 56"/>
                <a:gd name="T10" fmla="*/ 4 w 11"/>
                <a:gd name="T11" fmla="*/ 27 h 56"/>
                <a:gd name="T12" fmla="*/ 10 w 11"/>
                <a:gd name="T13" fmla="*/ 3 h 56"/>
                <a:gd name="T14" fmla="*/ 9 w 11"/>
                <a:gd name="T15" fmla="*/ 0 h 56"/>
                <a:gd name="T16" fmla="*/ 6 w 11"/>
                <a:gd name="T17" fmla="*/ 1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6">
                  <a:moveTo>
                    <a:pt x="6" y="1"/>
                  </a:moveTo>
                  <a:cubicBezTo>
                    <a:pt x="2" y="9"/>
                    <a:pt x="0" y="18"/>
                    <a:pt x="0" y="27"/>
                  </a:cubicBezTo>
                  <a:cubicBezTo>
                    <a:pt x="0" y="37"/>
                    <a:pt x="2" y="46"/>
                    <a:pt x="7" y="54"/>
                  </a:cubicBezTo>
                  <a:cubicBezTo>
                    <a:pt x="8" y="55"/>
                    <a:pt x="9" y="56"/>
                    <a:pt x="10" y="55"/>
                  </a:cubicBezTo>
                  <a:cubicBezTo>
                    <a:pt x="11" y="54"/>
                    <a:pt x="11" y="53"/>
                    <a:pt x="11" y="52"/>
                  </a:cubicBezTo>
                  <a:cubicBezTo>
                    <a:pt x="6" y="45"/>
                    <a:pt x="4" y="36"/>
                    <a:pt x="4" y="27"/>
                  </a:cubicBezTo>
                  <a:cubicBezTo>
                    <a:pt x="4" y="19"/>
                    <a:pt x="6" y="10"/>
                    <a:pt x="10" y="3"/>
                  </a:cubicBezTo>
                  <a:cubicBezTo>
                    <a:pt x="10" y="2"/>
                    <a:pt x="10" y="1"/>
                    <a:pt x="9" y="0"/>
                  </a:cubicBezTo>
                  <a:cubicBezTo>
                    <a:pt x="8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0" name="Freeform 213">
              <a:extLst>
                <a:ext uri="{FF2B5EF4-FFF2-40B4-BE49-F238E27FC236}">
                  <a16:creationId xmlns:a16="http://schemas.microsoft.com/office/drawing/2014/main" id="{3D6AB3DD-F07C-4B45-A665-7F22598F7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169"/>
              <a:ext cx="25" cy="7"/>
            </a:xfrm>
            <a:custGeom>
              <a:avLst/>
              <a:gdLst>
                <a:gd name="T0" fmla="*/ 24 w 25"/>
                <a:gd name="T1" fmla="*/ 3 h 7"/>
                <a:gd name="T2" fmla="*/ 10 w 25"/>
                <a:gd name="T3" fmla="*/ 0 h 7"/>
                <a:gd name="T4" fmla="*/ 2 w 25"/>
                <a:gd name="T5" fmla="*/ 1 h 7"/>
                <a:gd name="T6" fmla="*/ 0 w 25"/>
                <a:gd name="T7" fmla="*/ 4 h 7"/>
                <a:gd name="T8" fmla="*/ 3 w 25"/>
                <a:gd name="T9" fmla="*/ 5 h 7"/>
                <a:gd name="T10" fmla="*/ 10 w 25"/>
                <a:gd name="T11" fmla="*/ 5 h 7"/>
                <a:gd name="T12" fmla="*/ 22 w 25"/>
                <a:gd name="T13" fmla="*/ 7 h 7"/>
                <a:gd name="T14" fmla="*/ 25 w 25"/>
                <a:gd name="T15" fmla="*/ 5 h 7"/>
                <a:gd name="T16" fmla="*/ 24 w 25"/>
                <a:gd name="T17" fmla="*/ 3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7">
                  <a:moveTo>
                    <a:pt x="24" y="3"/>
                  </a:moveTo>
                  <a:cubicBezTo>
                    <a:pt x="19" y="1"/>
                    <a:pt x="14" y="0"/>
                    <a:pt x="10" y="0"/>
                  </a:cubicBezTo>
                  <a:cubicBezTo>
                    <a:pt x="7" y="0"/>
                    <a:pt x="5" y="1"/>
                    <a:pt x="2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5" y="5"/>
                    <a:pt x="7" y="5"/>
                    <a:pt x="10" y="5"/>
                  </a:cubicBezTo>
                  <a:cubicBezTo>
                    <a:pt x="14" y="5"/>
                    <a:pt x="18" y="5"/>
                    <a:pt x="22" y="7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25" y="4"/>
                    <a:pt x="25" y="3"/>
                    <a:pt x="24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1" name="Freeform 214">
              <a:extLst>
                <a:ext uri="{FF2B5EF4-FFF2-40B4-BE49-F238E27FC236}">
                  <a16:creationId xmlns:a16="http://schemas.microsoft.com/office/drawing/2014/main" id="{6812EA07-77F8-4577-8372-6993B7254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513"/>
              <a:ext cx="35" cy="22"/>
            </a:xfrm>
            <a:custGeom>
              <a:avLst/>
              <a:gdLst>
                <a:gd name="T0" fmla="*/ 35 w 34"/>
                <a:gd name="T1" fmla="*/ 19 h 21"/>
                <a:gd name="T2" fmla="*/ 29 w 34"/>
                <a:gd name="T3" fmla="*/ 20 h 21"/>
                <a:gd name="T4" fmla="*/ 12 w 34"/>
                <a:gd name="T5" fmla="*/ 16 h 21"/>
                <a:gd name="T6" fmla="*/ 4 w 34"/>
                <a:gd name="T7" fmla="*/ 1 h 21"/>
                <a:gd name="T8" fmla="*/ 2 w 34"/>
                <a:gd name="T9" fmla="*/ 0 h 21"/>
                <a:gd name="T10" fmla="*/ 0 w 34"/>
                <a:gd name="T11" fmla="*/ 2 h 21"/>
                <a:gd name="T12" fmla="*/ 10 w 34"/>
                <a:gd name="T13" fmla="*/ 19 h 21"/>
                <a:gd name="T14" fmla="*/ 29 w 34"/>
                <a:gd name="T15" fmla="*/ 24 h 21"/>
                <a:gd name="T16" fmla="*/ 36 w 34"/>
                <a:gd name="T17" fmla="*/ 23 h 21"/>
                <a:gd name="T18" fmla="*/ 37 w 34"/>
                <a:gd name="T19" fmla="*/ 20 h 21"/>
                <a:gd name="T20" fmla="*/ 35 w 34"/>
                <a:gd name="T21" fmla="*/ 19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21">
                  <a:moveTo>
                    <a:pt x="32" y="16"/>
                  </a:moveTo>
                  <a:cubicBezTo>
                    <a:pt x="30" y="16"/>
                    <a:pt x="28" y="17"/>
                    <a:pt x="26" y="17"/>
                  </a:cubicBezTo>
                  <a:cubicBezTo>
                    <a:pt x="21" y="17"/>
                    <a:pt x="16" y="15"/>
                    <a:pt x="12" y="13"/>
                  </a:cubicBezTo>
                  <a:cubicBezTo>
                    <a:pt x="8" y="10"/>
                    <a:pt x="5" y="6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9"/>
                    <a:pt x="5" y="13"/>
                    <a:pt x="10" y="16"/>
                  </a:cubicBezTo>
                  <a:cubicBezTo>
                    <a:pt x="15" y="19"/>
                    <a:pt x="20" y="21"/>
                    <a:pt x="26" y="21"/>
                  </a:cubicBezTo>
                  <a:cubicBezTo>
                    <a:pt x="28" y="21"/>
                    <a:pt x="30" y="21"/>
                    <a:pt x="33" y="20"/>
                  </a:cubicBezTo>
                  <a:cubicBezTo>
                    <a:pt x="34" y="20"/>
                    <a:pt x="34" y="19"/>
                    <a:pt x="34" y="17"/>
                  </a:cubicBezTo>
                  <a:cubicBezTo>
                    <a:pt x="34" y="16"/>
                    <a:pt x="33" y="16"/>
                    <a:pt x="32" y="16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2" name="Freeform 215">
              <a:extLst>
                <a:ext uri="{FF2B5EF4-FFF2-40B4-BE49-F238E27FC236}">
                  <a16:creationId xmlns:a16="http://schemas.microsoft.com/office/drawing/2014/main" id="{7CC8502A-592C-48BE-A5A2-3BACFE937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527"/>
              <a:ext cx="11" cy="26"/>
            </a:xfrm>
            <a:custGeom>
              <a:avLst/>
              <a:gdLst>
                <a:gd name="T0" fmla="*/ 7 w 11"/>
                <a:gd name="T1" fmla="*/ 2 h 25"/>
                <a:gd name="T2" fmla="*/ 0 w 11"/>
                <a:gd name="T3" fmla="*/ 25 h 25"/>
                <a:gd name="T4" fmla="*/ 1 w 11"/>
                <a:gd name="T5" fmla="*/ 28 h 25"/>
                <a:gd name="T6" fmla="*/ 4 w 11"/>
                <a:gd name="T7" fmla="*/ 27 h 25"/>
                <a:gd name="T8" fmla="*/ 11 w 11"/>
                <a:gd name="T9" fmla="*/ 3 h 25"/>
                <a:gd name="T10" fmla="*/ 9 w 11"/>
                <a:gd name="T11" fmla="*/ 0 h 25"/>
                <a:gd name="T12" fmla="*/ 7 w 11"/>
                <a:gd name="T13" fmla="*/ 2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5">
                  <a:moveTo>
                    <a:pt x="7" y="2"/>
                  </a:moveTo>
                  <a:cubicBezTo>
                    <a:pt x="6" y="9"/>
                    <a:pt x="3" y="15"/>
                    <a:pt x="0" y="22"/>
                  </a:cubicBezTo>
                  <a:cubicBezTo>
                    <a:pt x="0" y="23"/>
                    <a:pt x="0" y="24"/>
                    <a:pt x="1" y="25"/>
                  </a:cubicBezTo>
                  <a:cubicBezTo>
                    <a:pt x="2" y="25"/>
                    <a:pt x="4" y="25"/>
                    <a:pt x="4" y="24"/>
                  </a:cubicBezTo>
                  <a:cubicBezTo>
                    <a:pt x="7" y="17"/>
                    <a:pt x="10" y="10"/>
                    <a:pt x="11" y="3"/>
                  </a:cubicBezTo>
                  <a:cubicBezTo>
                    <a:pt x="11" y="2"/>
                    <a:pt x="11" y="1"/>
                    <a:pt x="9" y="0"/>
                  </a:cubicBezTo>
                  <a:cubicBezTo>
                    <a:pt x="8" y="0"/>
                    <a:pt x="7" y="1"/>
                    <a:pt x="7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3" name="Freeform 216">
              <a:extLst>
                <a:ext uri="{FF2B5EF4-FFF2-40B4-BE49-F238E27FC236}">
                  <a16:creationId xmlns:a16="http://schemas.microsoft.com/office/drawing/2014/main" id="{3D89C1B2-4C34-412F-BF71-A38547BA2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1685"/>
              <a:ext cx="46" cy="12"/>
            </a:xfrm>
            <a:custGeom>
              <a:avLst/>
              <a:gdLst>
                <a:gd name="T0" fmla="*/ 45 w 45"/>
                <a:gd name="T1" fmla="*/ 4 h 12"/>
                <a:gd name="T2" fmla="*/ 32 w 45"/>
                <a:gd name="T3" fmla="*/ 8 h 12"/>
                <a:gd name="T4" fmla="*/ 3 w 45"/>
                <a:gd name="T5" fmla="*/ 1 h 12"/>
                <a:gd name="T6" fmla="*/ 0 w 45"/>
                <a:gd name="T7" fmla="*/ 2 h 12"/>
                <a:gd name="T8" fmla="*/ 1 w 45"/>
                <a:gd name="T9" fmla="*/ 4 h 12"/>
                <a:gd name="T10" fmla="*/ 32 w 45"/>
                <a:gd name="T11" fmla="*/ 12 h 12"/>
                <a:gd name="T12" fmla="*/ 47 w 45"/>
                <a:gd name="T13" fmla="*/ 7 h 12"/>
                <a:gd name="T14" fmla="*/ 48 w 45"/>
                <a:gd name="T15" fmla="*/ 4 h 12"/>
                <a:gd name="T16" fmla="*/ 45 w 45"/>
                <a:gd name="T17" fmla="*/ 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2">
                  <a:moveTo>
                    <a:pt x="42" y="4"/>
                  </a:moveTo>
                  <a:cubicBezTo>
                    <a:pt x="38" y="7"/>
                    <a:pt x="33" y="8"/>
                    <a:pt x="29" y="8"/>
                  </a:cubicBezTo>
                  <a:cubicBezTo>
                    <a:pt x="20" y="8"/>
                    <a:pt x="11" y="4"/>
                    <a:pt x="3" y="1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9" y="8"/>
                    <a:pt x="19" y="12"/>
                    <a:pt x="29" y="12"/>
                  </a:cubicBezTo>
                  <a:cubicBezTo>
                    <a:pt x="34" y="12"/>
                    <a:pt x="40" y="11"/>
                    <a:pt x="44" y="7"/>
                  </a:cubicBezTo>
                  <a:cubicBezTo>
                    <a:pt x="45" y="7"/>
                    <a:pt x="45" y="5"/>
                    <a:pt x="45" y="4"/>
                  </a:cubicBezTo>
                  <a:cubicBezTo>
                    <a:pt x="44" y="3"/>
                    <a:pt x="43" y="3"/>
                    <a:pt x="4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4" name="Freeform 217">
              <a:extLst>
                <a:ext uri="{FF2B5EF4-FFF2-40B4-BE49-F238E27FC236}">
                  <a16:creationId xmlns:a16="http://schemas.microsoft.com/office/drawing/2014/main" id="{E99FE24E-A623-44FE-BA87-2E3258D6B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693"/>
              <a:ext cx="6" cy="24"/>
            </a:xfrm>
            <a:custGeom>
              <a:avLst/>
              <a:gdLst>
                <a:gd name="T0" fmla="*/ 1 w 6"/>
                <a:gd name="T1" fmla="*/ 2 h 24"/>
                <a:gd name="T2" fmla="*/ 0 w 6"/>
                <a:gd name="T3" fmla="*/ 22 h 24"/>
                <a:gd name="T4" fmla="*/ 2 w 6"/>
                <a:gd name="T5" fmla="*/ 24 h 24"/>
                <a:gd name="T6" fmla="*/ 4 w 6"/>
                <a:gd name="T7" fmla="*/ 22 h 24"/>
                <a:gd name="T8" fmla="*/ 6 w 6"/>
                <a:gd name="T9" fmla="*/ 2 h 24"/>
                <a:gd name="T10" fmla="*/ 4 w 6"/>
                <a:gd name="T11" fmla="*/ 0 h 24"/>
                <a:gd name="T12" fmla="*/ 1 w 6"/>
                <a:gd name="T13" fmla="*/ 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24">
                  <a:moveTo>
                    <a:pt x="1" y="2"/>
                  </a:moveTo>
                  <a:cubicBezTo>
                    <a:pt x="1" y="9"/>
                    <a:pt x="1" y="15"/>
                    <a:pt x="0" y="22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3" y="24"/>
                    <a:pt x="4" y="24"/>
                    <a:pt x="4" y="22"/>
                  </a:cubicBezTo>
                  <a:cubicBezTo>
                    <a:pt x="5" y="16"/>
                    <a:pt x="5" y="9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5" name="Freeform 218">
              <a:extLst>
                <a:ext uri="{FF2B5EF4-FFF2-40B4-BE49-F238E27FC236}">
                  <a16:creationId xmlns:a16="http://schemas.microsoft.com/office/drawing/2014/main" id="{65465471-B7AE-4AF1-A5FE-840E383BA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1576"/>
              <a:ext cx="7" cy="45"/>
            </a:xfrm>
            <a:custGeom>
              <a:avLst/>
              <a:gdLst>
                <a:gd name="T0" fmla="*/ 0 w 7"/>
                <a:gd name="T1" fmla="*/ 2 h 44"/>
                <a:gd name="T2" fmla="*/ 0 w 7"/>
                <a:gd name="T3" fmla="*/ 12 h 44"/>
                <a:gd name="T4" fmla="*/ 3 w 7"/>
                <a:gd name="T5" fmla="*/ 45 h 44"/>
                <a:gd name="T6" fmla="*/ 5 w 7"/>
                <a:gd name="T7" fmla="*/ 47 h 44"/>
                <a:gd name="T8" fmla="*/ 7 w 7"/>
                <a:gd name="T9" fmla="*/ 44 h 44"/>
                <a:gd name="T10" fmla="*/ 4 w 7"/>
                <a:gd name="T11" fmla="*/ 12 h 44"/>
                <a:gd name="T12" fmla="*/ 4 w 7"/>
                <a:gd name="T13" fmla="*/ 3 h 44"/>
                <a:gd name="T14" fmla="*/ 3 w 7"/>
                <a:gd name="T15" fmla="*/ 0 h 44"/>
                <a:gd name="T16" fmla="*/ 0 w 7"/>
                <a:gd name="T17" fmla="*/ 2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44">
                  <a:moveTo>
                    <a:pt x="0" y="2"/>
                  </a:moveTo>
                  <a:cubicBezTo>
                    <a:pt x="0" y="5"/>
                    <a:pt x="0" y="9"/>
                    <a:pt x="0" y="12"/>
                  </a:cubicBezTo>
                  <a:cubicBezTo>
                    <a:pt x="0" y="22"/>
                    <a:pt x="1" y="33"/>
                    <a:pt x="3" y="42"/>
                  </a:cubicBezTo>
                  <a:cubicBezTo>
                    <a:pt x="3" y="43"/>
                    <a:pt x="4" y="44"/>
                    <a:pt x="5" y="44"/>
                  </a:cubicBezTo>
                  <a:cubicBezTo>
                    <a:pt x="7" y="43"/>
                    <a:pt x="7" y="42"/>
                    <a:pt x="7" y="41"/>
                  </a:cubicBezTo>
                  <a:cubicBezTo>
                    <a:pt x="5" y="32"/>
                    <a:pt x="4" y="22"/>
                    <a:pt x="4" y="12"/>
                  </a:cubicBezTo>
                  <a:cubicBezTo>
                    <a:pt x="4" y="9"/>
                    <a:pt x="4" y="6"/>
                    <a:pt x="4" y="3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6" name="Freeform 219">
              <a:extLst>
                <a:ext uri="{FF2B5EF4-FFF2-40B4-BE49-F238E27FC236}">
                  <a16:creationId xmlns:a16="http://schemas.microsoft.com/office/drawing/2014/main" id="{A41169C1-BF93-46E2-91B7-6BBDC9CC5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603"/>
              <a:ext cx="20" cy="5"/>
            </a:xfrm>
            <a:custGeom>
              <a:avLst/>
              <a:gdLst>
                <a:gd name="T0" fmla="*/ 18 w 20"/>
                <a:gd name="T1" fmla="*/ 0 h 5"/>
                <a:gd name="T2" fmla="*/ 2 w 20"/>
                <a:gd name="T3" fmla="*/ 0 h 5"/>
                <a:gd name="T4" fmla="*/ 0 w 20"/>
                <a:gd name="T5" fmla="*/ 2 h 5"/>
                <a:gd name="T6" fmla="*/ 2 w 20"/>
                <a:gd name="T7" fmla="*/ 4 h 5"/>
                <a:gd name="T8" fmla="*/ 18 w 20"/>
                <a:gd name="T9" fmla="*/ 5 h 5"/>
                <a:gd name="T10" fmla="*/ 20 w 20"/>
                <a:gd name="T11" fmla="*/ 2 h 5"/>
                <a:gd name="T12" fmla="*/ 18 w 20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5">
                  <a:moveTo>
                    <a:pt x="1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4"/>
                    <a:pt x="2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20" y="4"/>
                    <a:pt x="20" y="2"/>
                  </a:cubicBezTo>
                  <a:cubicBezTo>
                    <a:pt x="20" y="1"/>
                    <a:pt x="19" y="0"/>
                    <a:pt x="18" y="0"/>
                  </a:cubicBezTo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7" name="Freeform 220">
              <a:extLst>
                <a:ext uri="{FF2B5EF4-FFF2-40B4-BE49-F238E27FC236}">
                  <a16:creationId xmlns:a16="http://schemas.microsoft.com/office/drawing/2014/main" id="{4FD5EE0F-1CD0-468E-814B-C1D3702BE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734"/>
              <a:ext cx="20" cy="42"/>
            </a:xfrm>
            <a:custGeom>
              <a:avLst/>
              <a:gdLst>
                <a:gd name="T0" fmla="*/ 1 w 19"/>
                <a:gd name="T1" fmla="*/ 2 h 41"/>
                <a:gd name="T2" fmla="*/ 0 w 19"/>
                <a:gd name="T3" fmla="*/ 8 h 41"/>
                <a:gd name="T4" fmla="*/ 4 w 19"/>
                <a:gd name="T5" fmla="*/ 30 h 41"/>
                <a:gd name="T6" fmla="*/ 18 w 19"/>
                <a:gd name="T7" fmla="*/ 44 h 41"/>
                <a:gd name="T8" fmla="*/ 21 w 19"/>
                <a:gd name="T9" fmla="*/ 43 h 41"/>
                <a:gd name="T10" fmla="*/ 20 w 19"/>
                <a:gd name="T11" fmla="*/ 40 h 41"/>
                <a:gd name="T12" fmla="*/ 8 w 19"/>
                <a:gd name="T13" fmla="*/ 28 h 41"/>
                <a:gd name="T14" fmla="*/ 4 w 19"/>
                <a:gd name="T15" fmla="*/ 8 h 41"/>
                <a:gd name="T16" fmla="*/ 5 w 19"/>
                <a:gd name="T17" fmla="*/ 3 h 41"/>
                <a:gd name="T18" fmla="*/ 3 w 19"/>
                <a:gd name="T19" fmla="*/ 0 h 41"/>
                <a:gd name="T20" fmla="*/ 1 w 19"/>
                <a:gd name="T21" fmla="*/ 2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41">
                  <a:moveTo>
                    <a:pt x="1" y="2"/>
                  </a:moveTo>
                  <a:cubicBezTo>
                    <a:pt x="0" y="4"/>
                    <a:pt x="0" y="6"/>
                    <a:pt x="0" y="8"/>
                  </a:cubicBezTo>
                  <a:cubicBezTo>
                    <a:pt x="0" y="14"/>
                    <a:pt x="1" y="21"/>
                    <a:pt x="4" y="27"/>
                  </a:cubicBezTo>
                  <a:cubicBezTo>
                    <a:pt x="7" y="32"/>
                    <a:pt x="10" y="37"/>
                    <a:pt x="15" y="41"/>
                  </a:cubicBezTo>
                  <a:cubicBezTo>
                    <a:pt x="16" y="41"/>
                    <a:pt x="17" y="41"/>
                    <a:pt x="18" y="40"/>
                  </a:cubicBezTo>
                  <a:cubicBezTo>
                    <a:pt x="19" y="39"/>
                    <a:pt x="18" y="38"/>
                    <a:pt x="17" y="37"/>
                  </a:cubicBezTo>
                  <a:cubicBezTo>
                    <a:pt x="14" y="35"/>
                    <a:pt x="10" y="30"/>
                    <a:pt x="8" y="25"/>
                  </a:cubicBezTo>
                  <a:cubicBezTo>
                    <a:pt x="6" y="19"/>
                    <a:pt x="4" y="13"/>
                    <a:pt x="4" y="8"/>
                  </a:cubicBezTo>
                  <a:cubicBezTo>
                    <a:pt x="4" y="6"/>
                    <a:pt x="4" y="5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8" name="Freeform 221">
              <a:extLst>
                <a:ext uri="{FF2B5EF4-FFF2-40B4-BE49-F238E27FC236}">
                  <a16:creationId xmlns:a16="http://schemas.microsoft.com/office/drawing/2014/main" id="{4692A87A-B4C3-4089-95D9-4CDA2DD40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1760"/>
              <a:ext cx="18" cy="15"/>
            </a:xfrm>
            <a:custGeom>
              <a:avLst/>
              <a:gdLst>
                <a:gd name="T0" fmla="*/ 16 w 17"/>
                <a:gd name="T1" fmla="*/ 1 h 14"/>
                <a:gd name="T2" fmla="*/ 1 w 17"/>
                <a:gd name="T3" fmla="*/ 12 h 14"/>
                <a:gd name="T4" fmla="*/ 0 w 17"/>
                <a:gd name="T5" fmla="*/ 15 h 14"/>
                <a:gd name="T6" fmla="*/ 3 w 17"/>
                <a:gd name="T7" fmla="*/ 16 h 14"/>
                <a:gd name="T8" fmla="*/ 19 w 17"/>
                <a:gd name="T9" fmla="*/ 4 h 14"/>
                <a:gd name="T10" fmla="*/ 19 w 17"/>
                <a:gd name="T11" fmla="*/ 1 h 14"/>
                <a:gd name="T12" fmla="*/ 16 w 17"/>
                <a:gd name="T13" fmla="*/ 1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4">
                  <a:moveTo>
                    <a:pt x="13" y="1"/>
                  </a:moveTo>
                  <a:cubicBezTo>
                    <a:pt x="9" y="4"/>
                    <a:pt x="5" y="7"/>
                    <a:pt x="1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3"/>
                    <a:pt x="2" y="14"/>
                    <a:pt x="3" y="13"/>
                  </a:cubicBezTo>
                  <a:cubicBezTo>
                    <a:pt x="8" y="11"/>
                    <a:pt x="12" y="8"/>
                    <a:pt x="16" y="4"/>
                  </a:cubicBezTo>
                  <a:cubicBezTo>
                    <a:pt x="17" y="3"/>
                    <a:pt x="17" y="2"/>
                    <a:pt x="16" y="1"/>
                  </a:cubicBezTo>
                  <a:cubicBezTo>
                    <a:pt x="15" y="0"/>
                    <a:pt x="14" y="0"/>
                    <a:pt x="13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9" name="Freeform 222">
              <a:extLst>
                <a:ext uri="{FF2B5EF4-FFF2-40B4-BE49-F238E27FC236}">
                  <a16:creationId xmlns:a16="http://schemas.microsoft.com/office/drawing/2014/main" id="{4841D648-2F58-4FCD-8DE0-CBC803FBE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1775"/>
              <a:ext cx="39" cy="11"/>
            </a:xfrm>
            <a:custGeom>
              <a:avLst/>
              <a:gdLst>
                <a:gd name="T0" fmla="*/ 37 w 38"/>
                <a:gd name="T1" fmla="*/ 5 h 11"/>
                <a:gd name="T2" fmla="*/ 29 w 38"/>
                <a:gd name="T3" fmla="*/ 7 h 11"/>
                <a:gd name="T4" fmla="*/ 15 w 38"/>
                <a:gd name="T5" fmla="*/ 5 h 11"/>
                <a:gd name="T6" fmla="*/ 4 w 38"/>
                <a:gd name="T7" fmla="*/ 0 h 11"/>
                <a:gd name="T8" fmla="*/ 1 w 38"/>
                <a:gd name="T9" fmla="*/ 1 h 11"/>
                <a:gd name="T10" fmla="*/ 2 w 38"/>
                <a:gd name="T11" fmla="*/ 4 h 11"/>
                <a:gd name="T12" fmla="*/ 13 w 38"/>
                <a:gd name="T13" fmla="*/ 9 h 11"/>
                <a:gd name="T14" fmla="*/ 29 w 38"/>
                <a:gd name="T15" fmla="*/ 11 h 11"/>
                <a:gd name="T16" fmla="*/ 40 w 38"/>
                <a:gd name="T17" fmla="*/ 8 h 11"/>
                <a:gd name="T18" fmla="*/ 40 w 38"/>
                <a:gd name="T19" fmla="*/ 5 h 11"/>
                <a:gd name="T20" fmla="*/ 37 w 38"/>
                <a:gd name="T21" fmla="*/ 5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11">
                  <a:moveTo>
                    <a:pt x="34" y="5"/>
                  </a:moveTo>
                  <a:cubicBezTo>
                    <a:pt x="32" y="7"/>
                    <a:pt x="29" y="7"/>
                    <a:pt x="26" y="7"/>
                  </a:cubicBezTo>
                  <a:cubicBezTo>
                    <a:pt x="23" y="7"/>
                    <a:pt x="19" y="6"/>
                    <a:pt x="15" y="5"/>
                  </a:cubicBezTo>
                  <a:cubicBezTo>
                    <a:pt x="11" y="3"/>
                    <a:pt x="7" y="1"/>
                    <a:pt x="4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4"/>
                    <a:pt x="2" y="4"/>
                  </a:cubicBezTo>
                  <a:cubicBezTo>
                    <a:pt x="5" y="5"/>
                    <a:pt x="9" y="7"/>
                    <a:pt x="13" y="9"/>
                  </a:cubicBezTo>
                  <a:cubicBezTo>
                    <a:pt x="18" y="10"/>
                    <a:pt x="22" y="11"/>
                    <a:pt x="26" y="11"/>
                  </a:cubicBezTo>
                  <a:cubicBezTo>
                    <a:pt x="30" y="11"/>
                    <a:pt x="34" y="11"/>
                    <a:pt x="37" y="8"/>
                  </a:cubicBezTo>
                  <a:cubicBezTo>
                    <a:pt x="38" y="7"/>
                    <a:pt x="38" y="6"/>
                    <a:pt x="37" y="5"/>
                  </a:cubicBezTo>
                  <a:cubicBezTo>
                    <a:pt x="36" y="4"/>
                    <a:pt x="35" y="4"/>
                    <a:pt x="34" y="5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0" name="Freeform 223">
              <a:extLst>
                <a:ext uri="{FF2B5EF4-FFF2-40B4-BE49-F238E27FC236}">
                  <a16:creationId xmlns:a16="http://schemas.microsoft.com/office/drawing/2014/main" id="{D274F775-7025-494E-976E-70D0C1143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1784"/>
              <a:ext cx="4" cy="18"/>
            </a:xfrm>
            <a:custGeom>
              <a:avLst/>
              <a:gdLst>
                <a:gd name="T0" fmla="*/ 0 w 4"/>
                <a:gd name="T1" fmla="*/ 2 h 18"/>
                <a:gd name="T2" fmla="*/ 0 w 4"/>
                <a:gd name="T3" fmla="*/ 16 h 18"/>
                <a:gd name="T4" fmla="*/ 2 w 4"/>
                <a:gd name="T5" fmla="*/ 18 h 18"/>
                <a:gd name="T6" fmla="*/ 4 w 4"/>
                <a:gd name="T7" fmla="*/ 16 h 18"/>
                <a:gd name="T8" fmla="*/ 4 w 4"/>
                <a:gd name="T9" fmla="*/ 2 h 18"/>
                <a:gd name="T10" fmla="*/ 2 w 4"/>
                <a:gd name="T11" fmla="*/ 0 h 18"/>
                <a:gd name="T12" fmla="*/ 0 w 4"/>
                <a:gd name="T13" fmla="*/ 2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8">
                  <a:moveTo>
                    <a:pt x="0" y="2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3" y="18"/>
                    <a:pt x="4" y="18"/>
                    <a:pt x="4" y="16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1" name="Freeform 224">
              <a:extLst>
                <a:ext uri="{FF2B5EF4-FFF2-40B4-BE49-F238E27FC236}">
                  <a16:creationId xmlns:a16="http://schemas.microsoft.com/office/drawing/2014/main" id="{66BBFC62-9F8E-4351-B104-9858FF6D9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846"/>
              <a:ext cx="49" cy="14"/>
            </a:xfrm>
            <a:custGeom>
              <a:avLst/>
              <a:gdLst>
                <a:gd name="T0" fmla="*/ 51 w 48"/>
                <a:gd name="T1" fmla="*/ 10 h 14"/>
                <a:gd name="T2" fmla="*/ 35 w 48"/>
                <a:gd name="T3" fmla="*/ 2 h 14"/>
                <a:gd name="T4" fmla="*/ 15 w 48"/>
                <a:gd name="T5" fmla="*/ 0 h 14"/>
                <a:gd name="T6" fmla="*/ 3 w 48"/>
                <a:gd name="T7" fmla="*/ 1 h 14"/>
                <a:gd name="T8" fmla="*/ 1 w 48"/>
                <a:gd name="T9" fmla="*/ 3 h 14"/>
                <a:gd name="T10" fmla="*/ 3 w 48"/>
                <a:gd name="T11" fmla="*/ 5 h 14"/>
                <a:gd name="T12" fmla="*/ 15 w 48"/>
                <a:gd name="T13" fmla="*/ 5 h 14"/>
                <a:gd name="T14" fmla="*/ 34 w 48"/>
                <a:gd name="T15" fmla="*/ 6 h 14"/>
                <a:gd name="T16" fmla="*/ 48 w 48"/>
                <a:gd name="T17" fmla="*/ 13 h 14"/>
                <a:gd name="T18" fmla="*/ 51 w 48"/>
                <a:gd name="T19" fmla="*/ 13 h 14"/>
                <a:gd name="T20" fmla="*/ 51 w 48"/>
                <a:gd name="T21" fmla="*/ 10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14">
                  <a:moveTo>
                    <a:pt x="48" y="10"/>
                  </a:moveTo>
                  <a:cubicBezTo>
                    <a:pt x="43" y="6"/>
                    <a:pt x="38" y="3"/>
                    <a:pt x="32" y="2"/>
                  </a:cubicBezTo>
                  <a:cubicBezTo>
                    <a:pt x="27" y="1"/>
                    <a:pt x="21" y="0"/>
                    <a:pt x="15" y="0"/>
                  </a:cubicBezTo>
                  <a:cubicBezTo>
                    <a:pt x="11" y="0"/>
                    <a:pt x="6" y="1"/>
                    <a:pt x="3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7" y="5"/>
                    <a:pt x="11" y="5"/>
                    <a:pt x="15" y="5"/>
                  </a:cubicBezTo>
                  <a:cubicBezTo>
                    <a:pt x="21" y="5"/>
                    <a:pt x="26" y="5"/>
                    <a:pt x="31" y="6"/>
                  </a:cubicBezTo>
                  <a:cubicBezTo>
                    <a:pt x="36" y="7"/>
                    <a:pt x="41" y="10"/>
                    <a:pt x="45" y="13"/>
                  </a:cubicBezTo>
                  <a:cubicBezTo>
                    <a:pt x="46" y="14"/>
                    <a:pt x="47" y="14"/>
                    <a:pt x="48" y="13"/>
                  </a:cubicBezTo>
                  <a:cubicBezTo>
                    <a:pt x="48" y="12"/>
                    <a:pt x="48" y="11"/>
                    <a:pt x="48" y="1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2" name="Freeform 225">
              <a:extLst>
                <a:ext uri="{FF2B5EF4-FFF2-40B4-BE49-F238E27FC236}">
                  <a16:creationId xmlns:a16="http://schemas.microsoft.com/office/drawing/2014/main" id="{442B1B61-1B25-40F5-A67E-914B88F07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1835"/>
              <a:ext cx="9" cy="17"/>
            </a:xfrm>
            <a:custGeom>
              <a:avLst/>
              <a:gdLst>
                <a:gd name="T0" fmla="*/ 5 w 9"/>
                <a:gd name="T1" fmla="*/ 1 h 17"/>
                <a:gd name="T2" fmla="*/ 0 w 9"/>
                <a:gd name="T3" fmla="*/ 14 h 17"/>
                <a:gd name="T4" fmla="*/ 0 w 9"/>
                <a:gd name="T5" fmla="*/ 15 h 17"/>
                <a:gd name="T6" fmla="*/ 2 w 9"/>
                <a:gd name="T7" fmla="*/ 17 h 17"/>
                <a:gd name="T8" fmla="*/ 4 w 9"/>
                <a:gd name="T9" fmla="*/ 15 h 17"/>
                <a:gd name="T10" fmla="*/ 4 w 9"/>
                <a:gd name="T11" fmla="*/ 14 h 17"/>
                <a:gd name="T12" fmla="*/ 8 w 9"/>
                <a:gd name="T13" fmla="*/ 4 h 17"/>
                <a:gd name="T14" fmla="*/ 8 w 9"/>
                <a:gd name="T15" fmla="*/ 1 h 17"/>
                <a:gd name="T16" fmla="*/ 5 w 9"/>
                <a:gd name="T17" fmla="*/ 1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7">
                  <a:moveTo>
                    <a:pt x="5" y="1"/>
                  </a:moveTo>
                  <a:cubicBezTo>
                    <a:pt x="2" y="5"/>
                    <a:pt x="0" y="9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1" y="17"/>
                    <a:pt x="2" y="17"/>
                  </a:cubicBezTo>
                  <a:cubicBezTo>
                    <a:pt x="4" y="17"/>
                    <a:pt x="5" y="16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0"/>
                    <a:pt x="6" y="7"/>
                    <a:pt x="8" y="4"/>
                  </a:cubicBezTo>
                  <a:cubicBezTo>
                    <a:pt x="9" y="3"/>
                    <a:pt x="9" y="1"/>
                    <a:pt x="8" y="1"/>
                  </a:cubicBezTo>
                  <a:cubicBezTo>
                    <a:pt x="7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3" name="Freeform 226">
              <a:extLst>
                <a:ext uri="{FF2B5EF4-FFF2-40B4-BE49-F238E27FC236}">
                  <a16:creationId xmlns:a16="http://schemas.microsoft.com/office/drawing/2014/main" id="{AB0FD110-20A6-4ABF-8FE4-3A69A648F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1535"/>
              <a:ext cx="49" cy="14"/>
            </a:xfrm>
            <a:custGeom>
              <a:avLst/>
              <a:gdLst>
                <a:gd name="T0" fmla="*/ 50 w 48"/>
                <a:gd name="T1" fmla="*/ 10 h 14"/>
                <a:gd name="T2" fmla="*/ 35 w 48"/>
                <a:gd name="T3" fmla="*/ 2 h 14"/>
                <a:gd name="T4" fmla="*/ 15 w 48"/>
                <a:gd name="T5" fmla="*/ 0 h 14"/>
                <a:gd name="T6" fmla="*/ 2 w 48"/>
                <a:gd name="T7" fmla="*/ 0 h 14"/>
                <a:gd name="T8" fmla="*/ 0 w 48"/>
                <a:gd name="T9" fmla="*/ 3 h 14"/>
                <a:gd name="T10" fmla="*/ 2 w 48"/>
                <a:gd name="T11" fmla="*/ 5 h 14"/>
                <a:gd name="T12" fmla="*/ 15 w 48"/>
                <a:gd name="T13" fmla="*/ 4 h 14"/>
                <a:gd name="T14" fmla="*/ 34 w 48"/>
                <a:gd name="T15" fmla="*/ 6 h 14"/>
                <a:gd name="T16" fmla="*/ 47 w 48"/>
                <a:gd name="T17" fmla="*/ 13 h 14"/>
                <a:gd name="T18" fmla="*/ 50 w 48"/>
                <a:gd name="T19" fmla="*/ 13 h 14"/>
                <a:gd name="T20" fmla="*/ 50 w 48"/>
                <a:gd name="T21" fmla="*/ 10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14">
                  <a:moveTo>
                    <a:pt x="47" y="10"/>
                  </a:moveTo>
                  <a:cubicBezTo>
                    <a:pt x="43" y="6"/>
                    <a:pt x="37" y="3"/>
                    <a:pt x="32" y="2"/>
                  </a:cubicBezTo>
                  <a:cubicBezTo>
                    <a:pt x="26" y="0"/>
                    <a:pt x="20" y="0"/>
                    <a:pt x="15" y="0"/>
                  </a:cubicBezTo>
                  <a:cubicBezTo>
                    <a:pt x="10" y="0"/>
                    <a:pt x="6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20" y="4"/>
                    <a:pt x="26" y="5"/>
                    <a:pt x="31" y="6"/>
                  </a:cubicBezTo>
                  <a:cubicBezTo>
                    <a:pt x="36" y="7"/>
                    <a:pt x="40" y="9"/>
                    <a:pt x="44" y="13"/>
                  </a:cubicBezTo>
                  <a:cubicBezTo>
                    <a:pt x="45" y="14"/>
                    <a:pt x="46" y="14"/>
                    <a:pt x="47" y="13"/>
                  </a:cubicBezTo>
                  <a:cubicBezTo>
                    <a:pt x="48" y="12"/>
                    <a:pt x="48" y="11"/>
                    <a:pt x="47" y="1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4" name="Freeform 227">
              <a:extLst>
                <a:ext uri="{FF2B5EF4-FFF2-40B4-BE49-F238E27FC236}">
                  <a16:creationId xmlns:a16="http://schemas.microsoft.com/office/drawing/2014/main" id="{BD2C00B3-C701-45BE-8195-5390A8F3D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1523"/>
              <a:ext cx="8" cy="18"/>
            </a:xfrm>
            <a:custGeom>
              <a:avLst/>
              <a:gdLst>
                <a:gd name="T0" fmla="*/ 4 w 8"/>
                <a:gd name="T1" fmla="*/ 1 h 17"/>
                <a:gd name="T2" fmla="*/ 0 w 8"/>
                <a:gd name="T3" fmla="*/ 17 h 17"/>
                <a:gd name="T4" fmla="*/ 0 w 8"/>
                <a:gd name="T5" fmla="*/ 18 h 17"/>
                <a:gd name="T6" fmla="*/ 2 w 8"/>
                <a:gd name="T7" fmla="*/ 20 h 17"/>
                <a:gd name="T8" fmla="*/ 4 w 8"/>
                <a:gd name="T9" fmla="*/ 18 h 17"/>
                <a:gd name="T10" fmla="*/ 4 w 8"/>
                <a:gd name="T11" fmla="*/ 17 h 17"/>
                <a:gd name="T12" fmla="*/ 8 w 8"/>
                <a:gd name="T13" fmla="*/ 3 h 17"/>
                <a:gd name="T14" fmla="*/ 7 w 8"/>
                <a:gd name="T15" fmla="*/ 0 h 17"/>
                <a:gd name="T16" fmla="*/ 4 w 8"/>
                <a:gd name="T17" fmla="*/ 1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7">
                  <a:moveTo>
                    <a:pt x="4" y="1"/>
                  </a:moveTo>
                  <a:cubicBezTo>
                    <a:pt x="1" y="4"/>
                    <a:pt x="0" y="9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0"/>
                    <a:pt x="5" y="6"/>
                    <a:pt x="8" y="3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6" y="0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5" name="Freeform 228">
              <a:extLst>
                <a:ext uri="{FF2B5EF4-FFF2-40B4-BE49-F238E27FC236}">
                  <a16:creationId xmlns:a16="http://schemas.microsoft.com/office/drawing/2014/main" id="{F52F62E2-D20C-4CCC-8D3E-1FD83B421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1843"/>
              <a:ext cx="11" cy="38"/>
            </a:xfrm>
            <a:custGeom>
              <a:avLst/>
              <a:gdLst>
                <a:gd name="T0" fmla="*/ 9 w 10"/>
                <a:gd name="T1" fmla="*/ 1 h 37"/>
                <a:gd name="T2" fmla="*/ 0 w 10"/>
                <a:gd name="T3" fmla="*/ 18 h 37"/>
                <a:gd name="T4" fmla="*/ 9 w 10"/>
                <a:gd name="T5" fmla="*/ 39 h 37"/>
                <a:gd name="T6" fmla="*/ 12 w 10"/>
                <a:gd name="T7" fmla="*/ 39 h 37"/>
                <a:gd name="T8" fmla="*/ 12 w 10"/>
                <a:gd name="T9" fmla="*/ 36 h 37"/>
                <a:gd name="T10" fmla="*/ 4 w 10"/>
                <a:gd name="T11" fmla="*/ 18 h 37"/>
                <a:gd name="T12" fmla="*/ 12 w 10"/>
                <a:gd name="T13" fmla="*/ 4 h 37"/>
                <a:gd name="T14" fmla="*/ 12 w 10"/>
                <a:gd name="T15" fmla="*/ 1 h 37"/>
                <a:gd name="T16" fmla="*/ 9 w 10"/>
                <a:gd name="T17" fmla="*/ 1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7">
                  <a:moveTo>
                    <a:pt x="6" y="1"/>
                  </a:moveTo>
                  <a:cubicBezTo>
                    <a:pt x="2" y="6"/>
                    <a:pt x="0" y="12"/>
                    <a:pt x="0" y="18"/>
                  </a:cubicBezTo>
                  <a:cubicBezTo>
                    <a:pt x="0" y="25"/>
                    <a:pt x="2" y="31"/>
                    <a:pt x="6" y="36"/>
                  </a:cubicBezTo>
                  <a:cubicBezTo>
                    <a:pt x="6" y="37"/>
                    <a:pt x="8" y="37"/>
                    <a:pt x="9" y="36"/>
                  </a:cubicBezTo>
                  <a:cubicBezTo>
                    <a:pt x="10" y="35"/>
                    <a:pt x="10" y="34"/>
                    <a:pt x="9" y="33"/>
                  </a:cubicBezTo>
                  <a:cubicBezTo>
                    <a:pt x="6" y="29"/>
                    <a:pt x="4" y="24"/>
                    <a:pt x="4" y="18"/>
                  </a:cubicBezTo>
                  <a:cubicBezTo>
                    <a:pt x="4" y="13"/>
                    <a:pt x="6" y="7"/>
                    <a:pt x="9" y="4"/>
                  </a:cubicBezTo>
                  <a:cubicBezTo>
                    <a:pt x="10" y="3"/>
                    <a:pt x="10" y="1"/>
                    <a:pt x="9" y="1"/>
                  </a:cubicBezTo>
                  <a:cubicBezTo>
                    <a:pt x="8" y="0"/>
                    <a:pt x="7" y="0"/>
                    <a:pt x="6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6" name="Freeform 229">
              <a:extLst>
                <a:ext uri="{FF2B5EF4-FFF2-40B4-BE49-F238E27FC236}">
                  <a16:creationId xmlns:a16="http://schemas.microsoft.com/office/drawing/2014/main" id="{A71A1D3B-6BFD-4E3D-90A0-89BF72072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1862"/>
              <a:ext cx="27" cy="6"/>
            </a:xfrm>
            <a:custGeom>
              <a:avLst/>
              <a:gdLst>
                <a:gd name="T0" fmla="*/ 25 w 27"/>
                <a:gd name="T1" fmla="*/ 2 h 6"/>
                <a:gd name="T2" fmla="*/ 5 w 27"/>
                <a:gd name="T3" fmla="*/ 0 h 6"/>
                <a:gd name="T4" fmla="*/ 2 w 27"/>
                <a:gd name="T5" fmla="*/ 0 h 6"/>
                <a:gd name="T6" fmla="*/ 0 w 27"/>
                <a:gd name="T7" fmla="*/ 2 h 6"/>
                <a:gd name="T8" fmla="*/ 2 w 27"/>
                <a:gd name="T9" fmla="*/ 4 h 6"/>
                <a:gd name="T10" fmla="*/ 5 w 27"/>
                <a:gd name="T11" fmla="*/ 4 h 6"/>
                <a:gd name="T12" fmla="*/ 25 w 27"/>
                <a:gd name="T13" fmla="*/ 6 h 6"/>
                <a:gd name="T14" fmla="*/ 27 w 27"/>
                <a:gd name="T15" fmla="*/ 4 h 6"/>
                <a:gd name="T16" fmla="*/ 25 w 27"/>
                <a:gd name="T17" fmla="*/ 2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6">
                  <a:moveTo>
                    <a:pt x="25" y="2"/>
                  </a:moveTo>
                  <a:cubicBezTo>
                    <a:pt x="19" y="1"/>
                    <a:pt x="12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12" y="4"/>
                    <a:pt x="18" y="5"/>
                    <a:pt x="25" y="6"/>
                  </a:cubicBezTo>
                  <a:cubicBezTo>
                    <a:pt x="26" y="6"/>
                    <a:pt x="27" y="5"/>
                    <a:pt x="27" y="4"/>
                  </a:cubicBezTo>
                  <a:cubicBezTo>
                    <a:pt x="27" y="3"/>
                    <a:pt x="27" y="2"/>
                    <a:pt x="25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7" name="Freeform 230">
              <a:extLst>
                <a:ext uri="{FF2B5EF4-FFF2-40B4-BE49-F238E27FC236}">
                  <a16:creationId xmlns:a16="http://schemas.microsoft.com/office/drawing/2014/main" id="{31FDE542-1DC9-41C1-933A-DA09EF476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1902"/>
              <a:ext cx="45" cy="24"/>
            </a:xfrm>
            <a:custGeom>
              <a:avLst/>
              <a:gdLst>
                <a:gd name="T0" fmla="*/ 43 w 45"/>
                <a:gd name="T1" fmla="*/ 0 h 23"/>
                <a:gd name="T2" fmla="*/ 42 w 45"/>
                <a:gd name="T3" fmla="*/ 0 h 23"/>
                <a:gd name="T4" fmla="*/ 1 w 45"/>
                <a:gd name="T5" fmla="*/ 23 h 23"/>
                <a:gd name="T6" fmla="*/ 1 w 45"/>
                <a:gd name="T7" fmla="*/ 26 h 23"/>
                <a:gd name="T8" fmla="*/ 4 w 45"/>
                <a:gd name="T9" fmla="*/ 25 h 23"/>
                <a:gd name="T10" fmla="*/ 42 w 45"/>
                <a:gd name="T11" fmla="*/ 4 h 23"/>
                <a:gd name="T12" fmla="*/ 43 w 45"/>
                <a:gd name="T13" fmla="*/ 4 h 23"/>
                <a:gd name="T14" fmla="*/ 45 w 45"/>
                <a:gd name="T15" fmla="*/ 2 h 23"/>
                <a:gd name="T16" fmla="*/ 43 w 45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3">
                  <a:moveTo>
                    <a:pt x="43" y="0"/>
                  </a:moveTo>
                  <a:cubicBezTo>
                    <a:pt x="43" y="0"/>
                    <a:pt x="42" y="0"/>
                    <a:pt x="42" y="0"/>
                  </a:cubicBezTo>
                  <a:cubicBezTo>
                    <a:pt x="27" y="0"/>
                    <a:pt x="10" y="7"/>
                    <a:pt x="1" y="20"/>
                  </a:cubicBezTo>
                  <a:cubicBezTo>
                    <a:pt x="0" y="21"/>
                    <a:pt x="0" y="22"/>
                    <a:pt x="1" y="23"/>
                  </a:cubicBezTo>
                  <a:cubicBezTo>
                    <a:pt x="2" y="23"/>
                    <a:pt x="3" y="23"/>
                    <a:pt x="4" y="22"/>
                  </a:cubicBezTo>
                  <a:cubicBezTo>
                    <a:pt x="13" y="11"/>
                    <a:pt x="28" y="4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3"/>
                    <a:pt x="45" y="2"/>
                  </a:cubicBezTo>
                  <a:cubicBezTo>
                    <a:pt x="45" y="1"/>
                    <a:pt x="44" y="0"/>
                    <a:pt x="43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8" name="Freeform 231">
              <a:extLst>
                <a:ext uri="{FF2B5EF4-FFF2-40B4-BE49-F238E27FC236}">
                  <a16:creationId xmlns:a16="http://schemas.microsoft.com/office/drawing/2014/main" id="{6F1841E4-64C0-43FB-9592-AEA0B760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897"/>
              <a:ext cx="19" cy="18"/>
            </a:xfrm>
            <a:custGeom>
              <a:avLst/>
              <a:gdLst>
                <a:gd name="T0" fmla="*/ 21 w 18"/>
                <a:gd name="T1" fmla="*/ 15 h 18"/>
                <a:gd name="T2" fmla="*/ 15 w 18"/>
                <a:gd name="T3" fmla="*/ 7 h 18"/>
                <a:gd name="T4" fmla="*/ 3 w 18"/>
                <a:gd name="T5" fmla="*/ 1 h 18"/>
                <a:gd name="T6" fmla="*/ 0 w 18"/>
                <a:gd name="T7" fmla="*/ 1 h 18"/>
                <a:gd name="T8" fmla="*/ 1 w 18"/>
                <a:gd name="T9" fmla="*/ 4 h 18"/>
                <a:gd name="T10" fmla="*/ 12 w 18"/>
                <a:gd name="T11" fmla="*/ 10 h 18"/>
                <a:gd name="T12" fmla="*/ 17 w 18"/>
                <a:gd name="T13" fmla="*/ 16 h 18"/>
                <a:gd name="T14" fmla="*/ 19 w 18"/>
                <a:gd name="T15" fmla="*/ 18 h 18"/>
                <a:gd name="T16" fmla="*/ 21 w 18"/>
                <a:gd name="T17" fmla="*/ 15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8">
                  <a:moveTo>
                    <a:pt x="18" y="15"/>
                  </a:moveTo>
                  <a:cubicBezTo>
                    <a:pt x="17" y="11"/>
                    <a:pt x="14" y="9"/>
                    <a:pt x="12" y="7"/>
                  </a:cubicBezTo>
                  <a:cubicBezTo>
                    <a:pt x="9" y="4"/>
                    <a:pt x="6" y="3"/>
                    <a:pt x="3" y="1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4" y="6"/>
                    <a:pt x="7" y="8"/>
                    <a:pt x="9" y="10"/>
                  </a:cubicBezTo>
                  <a:cubicBezTo>
                    <a:pt x="11" y="12"/>
                    <a:pt x="13" y="14"/>
                    <a:pt x="14" y="16"/>
                  </a:cubicBezTo>
                  <a:cubicBezTo>
                    <a:pt x="14" y="18"/>
                    <a:pt x="15" y="18"/>
                    <a:pt x="16" y="18"/>
                  </a:cubicBezTo>
                  <a:cubicBezTo>
                    <a:pt x="17" y="18"/>
                    <a:pt x="18" y="16"/>
                    <a:pt x="18" y="15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9" name="Freeform 232">
              <a:extLst>
                <a:ext uri="{FF2B5EF4-FFF2-40B4-BE49-F238E27FC236}">
                  <a16:creationId xmlns:a16="http://schemas.microsoft.com/office/drawing/2014/main" id="{72A6D35A-023D-4245-9095-6861DF92B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1858"/>
              <a:ext cx="11" cy="35"/>
            </a:xfrm>
            <a:custGeom>
              <a:avLst/>
              <a:gdLst>
                <a:gd name="T0" fmla="*/ 7 w 11"/>
                <a:gd name="T1" fmla="*/ 2 h 34"/>
                <a:gd name="T2" fmla="*/ 0 w 11"/>
                <a:gd name="T3" fmla="*/ 27 h 34"/>
                <a:gd name="T4" fmla="*/ 1 w 11"/>
                <a:gd name="T5" fmla="*/ 35 h 34"/>
                <a:gd name="T6" fmla="*/ 4 w 11"/>
                <a:gd name="T7" fmla="*/ 37 h 34"/>
                <a:gd name="T8" fmla="*/ 5 w 11"/>
                <a:gd name="T9" fmla="*/ 34 h 34"/>
                <a:gd name="T10" fmla="*/ 5 w 11"/>
                <a:gd name="T11" fmla="*/ 27 h 34"/>
                <a:gd name="T12" fmla="*/ 11 w 11"/>
                <a:gd name="T13" fmla="*/ 4 h 34"/>
                <a:gd name="T14" fmla="*/ 10 w 11"/>
                <a:gd name="T15" fmla="*/ 1 h 34"/>
                <a:gd name="T16" fmla="*/ 7 w 11"/>
                <a:gd name="T17" fmla="*/ 2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34">
                  <a:moveTo>
                    <a:pt x="7" y="2"/>
                  </a:moveTo>
                  <a:cubicBezTo>
                    <a:pt x="3" y="9"/>
                    <a:pt x="0" y="16"/>
                    <a:pt x="0" y="24"/>
                  </a:cubicBezTo>
                  <a:cubicBezTo>
                    <a:pt x="0" y="27"/>
                    <a:pt x="1" y="29"/>
                    <a:pt x="1" y="32"/>
                  </a:cubicBezTo>
                  <a:cubicBezTo>
                    <a:pt x="1" y="33"/>
                    <a:pt x="3" y="34"/>
                    <a:pt x="4" y="34"/>
                  </a:cubicBezTo>
                  <a:cubicBezTo>
                    <a:pt x="5" y="34"/>
                    <a:pt x="6" y="32"/>
                    <a:pt x="5" y="31"/>
                  </a:cubicBezTo>
                  <a:cubicBezTo>
                    <a:pt x="5" y="29"/>
                    <a:pt x="5" y="26"/>
                    <a:pt x="5" y="24"/>
                  </a:cubicBezTo>
                  <a:cubicBezTo>
                    <a:pt x="5" y="17"/>
                    <a:pt x="7" y="11"/>
                    <a:pt x="11" y="4"/>
                  </a:cubicBezTo>
                  <a:cubicBezTo>
                    <a:pt x="11" y="3"/>
                    <a:pt x="11" y="1"/>
                    <a:pt x="10" y="1"/>
                  </a:cubicBezTo>
                  <a:cubicBezTo>
                    <a:pt x="9" y="0"/>
                    <a:pt x="7" y="1"/>
                    <a:pt x="7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0" name="Freeform 233">
              <a:extLst>
                <a:ext uri="{FF2B5EF4-FFF2-40B4-BE49-F238E27FC236}">
                  <a16:creationId xmlns:a16="http://schemas.microsoft.com/office/drawing/2014/main" id="{575848C2-41CC-4773-A2B0-33F31D447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1871"/>
              <a:ext cx="22" cy="12"/>
            </a:xfrm>
            <a:custGeom>
              <a:avLst/>
              <a:gdLst>
                <a:gd name="T0" fmla="*/ 23 w 21"/>
                <a:gd name="T1" fmla="*/ 10 h 11"/>
                <a:gd name="T2" fmla="*/ 5 w 21"/>
                <a:gd name="T3" fmla="*/ 0 h 11"/>
                <a:gd name="T4" fmla="*/ 2 w 21"/>
                <a:gd name="T5" fmla="*/ 1 h 11"/>
                <a:gd name="T6" fmla="*/ 0 w 21"/>
                <a:gd name="T7" fmla="*/ 3 h 11"/>
                <a:gd name="T8" fmla="*/ 2 w 21"/>
                <a:gd name="T9" fmla="*/ 5 h 11"/>
                <a:gd name="T10" fmla="*/ 5 w 21"/>
                <a:gd name="T11" fmla="*/ 5 h 11"/>
                <a:gd name="T12" fmla="*/ 20 w 21"/>
                <a:gd name="T13" fmla="*/ 13 h 11"/>
                <a:gd name="T14" fmla="*/ 23 w 21"/>
                <a:gd name="T15" fmla="*/ 13 h 11"/>
                <a:gd name="T16" fmla="*/ 23 w 21"/>
                <a:gd name="T17" fmla="*/ 1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1">
                  <a:moveTo>
                    <a:pt x="20" y="7"/>
                  </a:moveTo>
                  <a:cubicBezTo>
                    <a:pt x="16" y="3"/>
                    <a:pt x="11" y="0"/>
                    <a:pt x="5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9" y="5"/>
                    <a:pt x="14" y="6"/>
                    <a:pt x="17" y="10"/>
                  </a:cubicBezTo>
                  <a:cubicBezTo>
                    <a:pt x="18" y="11"/>
                    <a:pt x="19" y="11"/>
                    <a:pt x="20" y="10"/>
                  </a:cubicBezTo>
                  <a:cubicBezTo>
                    <a:pt x="21" y="9"/>
                    <a:pt x="21" y="8"/>
                    <a:pt x="20" y="7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1" name="Freeform 234">
              <a:extLst>
                <a:ext uri="{FF2B5EF4-FFF2-40B4-BE49-F238E27FC236}">
                  <a16:creationId xmlns:a16="http://schemas.microsoft.com/office/drawing/2014/main" id="{355B699A-7819-43C0-8CDB-E6FAB5086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977"/>
              <a:ext cx="20" cy="31"/>
            </a:xfrm>
            <a:custGeom>
              <a:avLst/>
              <a:gdLst>
                <a:gd name="T0" fmla="*/ 16 w 20"/>
                <a:gd name="T1" fmla="*/ 1 h 31"/>
                <a:gd name="T2" fmla="*/ 11 w 20"/>
                <a:gd name="T3" fmla="*/ 16 h 31"/>
                <a:gd name="T4" fmla="*/ 2 w 20"/>
                <a:gd name="T5" fmla="*/ 26 h 31"/>
                <a:gd name="T6" fmla="*/ 1 w 20"/>
                <a:gd name="T7" fmla="*/ 29 h 31"/>
                <a:gd name="T8" fmla="*/ 4 w 20"/>
                <a:gd name="T9" fmla="*/ 30 h 31"/>
                <a:gd name="T10" fmla="*/ 14 w 20"/>
                <a:gd name="T11" fmla="*/ 18 h 31"/>
                <a:gd name="T12" fmla="*/ 20 w 20"/>
                <a:gd name="T13" fmla="*/ 3 h 31"/>
                <a:gd name="T14" fmla="*/ 18 w 20"/>
                <a:gd name="T15" fmla="*/ 0 h 31"/>
                <a:gd name="T16" fmla="*/ 16 w 20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31">
                  <a:moveTo>
                    <a:pt x="16" y="1"/>
                  </a:moveTo>
                  <a:cubicBezTo>
                    <a:pt x="14" y="6"/>
                    <a:pt x="13" y="12"/>
                    <a:pt x="11" y="16"/>
                  </a:cubicBezTo>
                  <a:cubicBezTo>
                    <a:pt x="9" y="20"/>
                    <a:pt x="6" y="24"/>
                    <a:pt x="2" y="26"/>
                  </a:cubicBezTo>
                  <a:cubicBezTo>
                    <a:pt x="1" y="27"/>
                    <a:pt x="0" y="28"/>
                    <a:pt x="1" y="29"/>
                  </a:cubicBezTo>
                  <a:cubicBezTo>
                    <a:pt x="1" y="30"/>
                    <a:pt x="3" y="31"/>
                    <a:pt x="4" y="30"/>
                  </a:cubicBezTo>
                  <a:cubicBezTo>
                    <a:pt x="9" y="27"/>
                    <a:pt x="12" y="23"/>
                    <a:pt x="14" y="18"/>
                  </a:cubicBezTo>
                  <a:cubicBezTo>
                    <a:pt x="17" y="13"/>
                    <a:pt x="18" y="8"/>
                    <a:pt x="20" y="3"/>
                  </a:cubicBezTo>
                  <a:cubicBezTo>
                    <a:pt x="20" y="2"/>
                    <a:pt x="19" y="0"/>
                    <a:pt x="18" y="0"/>
                  </a:cubicBezTo>
                  <a:cubicBezTo>
                    <a:pt x="17" y="0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2" name="Freeform 235">
              <a:extLst>
                <a:ext uri="{FF2B5EF4-FFF2-40B4-BE49-F238E27FC236}">
                  <a16:creationId xmlns:a16="http://schemas.microsoft.com/office/drawing/2014/main" id="{9704A9AC-A01F-436A-89D0-619A5AE2F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1999"/>
              <a:ext cx="19" cy="13"/>
            </a:xfrm>
            <a:custGeom>
              <a:avLst/>
              <a:gdLst>
                <a:gd name="T0" fmla="*/ 2 w 18"/>
                <a:gd name="T1" fmla="*/ 4 h 13"/>
                <a:gd name="T2" fmla="*/ 3 w 18"/>
                <a:gd name="T3" fmla="*/ 4 h 13"/>
                <a:gd name="T4" fmla="*/ 12 w 18"/>
                <a:gd name="T5" fmla="*/ 6 h 13"/>
                <a:gd name="T6" fmla="*/ 16 w 18"/>
                <a:gd name="T7" fmla="*/ 11 h 13"/>
                <a:gd name="T8" fmla="*/ 19 w 18"/>
                <a:gd name="T9" fmla="*/ 13 h 13"/>
                <a:gd name="T10" fmla="*/ 20 w 18"/>
                <a:gd name="T11" fmla="*/ 10 h 13"/>
                <a:gd name="T12" fmla="*/ 15 w 18"/>
                <a:gd name="T13" fmla="*/ 2 h 13"/>
                <a:gd name="T14" fmla="*/ 3 w 18"/>
                <a:gd name="T15" fmla="*/ 0 h 13"/>
                <a:gd name="T16" fmla="*/ 2 w 18"/>
                <a:gd name="T17" fmla="*/ 0 h 13"/>
                <a:gd name="T18" fmla="*/ 0 w 18"/>
                <a:gd name="T19" fmla="*/ 2 h 13"/>
                <a:gd name="T20" fmla="*/ 2 w 18"/>
                <a:gd name="T21" fmla="*/ 4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13">
                  <a:moveTo>
                    <a:pt x="2" y="4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6" y="4"/>
                    <a:pt x="8" y="4"/>
                    <a:pt x="9" y="6"/>
                  </a:cubicBezTo>
                  <a:cubicBezTo>
                    <a:pt x="11" y="7"/>
                    <a:pt x="12" y="9"/>
                    <a:pt x="13" y="11"/>
                  </a:cubicBezTo>
                  <a:cubicBezTo>
                    <a:pt x="14" y="12"/>
                    <a:pt x="15" y="13"/>
                    <a:pt x="16" y="13"/>
                  </a:cubicBezTo>
                  <a:cubicBezTo>
                    <a:pt x="17" y="12"/>
                    <a:pt x="18" y="11"/>
                    <a:pt x="17" y="10"/>
                  </a:cubicBezTo>
                  <a:cubicBezTo>
                    <a:pt x="16" y="7"/>
                    <a:pt x="14" y="4"/>
                    <a:pt x="12" y="2"/>
                  </a:cubicBezTo>
                  <a:cubicBezTo>
                    <a:pt x="9" y="1"/>
                    <a:pt x="6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3" name="Freeform 236">
              <a:extLst>
                <a:ext uri="{FF2B5EF4-FFF2-40B4-BE49-F238E27FC236}">
                  <a16:creationId xmlns:a16="http://schemas.microsoft.com/office/drawing/2014/main" id="{3642FD37-B8DC-40D2-B5C8-389DE3328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1832"/>
              <a:ext cx="30" cy="30"/>
            </a:xfrm>
            <a:custGeom>
              <a:avLst/>
              <a:gdLst>
                <a:gd name="T0" fmla="*/ 26 w 30"/>
                <a:gd name="T1" fmla="*/ 2 h 30"/>
                <a:gd name="T2" fmla="*/ 17 w 30"/>
                <a:gd name="T3" fmla="*/ 19 h 30"/>
                <a:gd name="T4" fmla="*/ 2 w 30"/>
                <a:gd name="T5" fmla="*/ 26 h 30"/>
                <a:gd name="T6" fmla="*/ 0 w 30"/>
                <a:gd name="T7" fmla="*/ 28 h 30"/>
                <a:gd name="T8" fmla="*/ 2 w 30"/>
                <a:gd name="T9" fmla="*/ 30 h 30"/>
                <a:gd name="T10" fmla="*/ 21 w 30"/>
                <a:gd name="T11" fmla="*/ 21 h 30"/>
                <a:gd name="T12" fmla="*/ 30 w 30"/>
                <a:gd name="T13" fmla="*/ 2 h 30"/>
                <a:gd name="T14" fmla="*/ 28 w 30"/>
                <a:gd name="T15" fmla="*/ 0 h 30"/>
                <a:gd name="T16" fmla="*/ 26 w 30"/>
                <a:gd name="T17" fmla="*/ 2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30">
                  <a:moveTo>
                    <a:pt x="26" y="2"/>
                  </a:moveTo>
                  <a:cubicBezTo>
                    <a:pt x="24" y="8"/>
                    <a:pt x="22" y="14"/>
                    <a:pt x="17" y="19"/>
                  </a:cubicBezTo>
                  <a:cubicBezTo>
                    <a:pt x="13" y="23"/>
                    <a:pt x="8" y="25"/>
                    <a:pt x="2" y="26"/>
                  </a:cubicBezTo>
                  <a:cubicBezTo>
                    <a:pt x="0" y="26"/>
                    <a:pt x="0" y="27"/>
                    <a:pt x="0" y="28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9" y="30"/>
                    <a:pt x="16" y="26"/>
                    <a:pt x="21" y="21"/>
                  </a:cubicBezTo>
                  <a:cubicBezTo>
                    <a:pt x="25" y="17"/>
                    <a:pt x="28" y="10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7" y="0"/>
                    <a:pt x="26" y="1"/>
                    <a:pt x="26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4" name="Freeform 237">
              <a:extLst>
                <a:ext uri="{FF2B5EF4-FFF2-40B4-BE49-F238E27FC236}">
                  <a16:creationId xmlns:a16="http://schemas.microsoft.com/office/drawing/2014/main" id="{199A01B1-91E6-4625-94A4-F5C6B65BB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1852"/>
              <a:ext cx="16" cy="19"/>
            </a:xfrm>
            <a:custGeom>
              <a:avLst/>
              <a:gdLst>
                <a:gd name="T0" fmla="*/ 2 w 16"/>
                <a:gd name="T1" fmla="*/ 4 h 19"/>
                <a:gd name="T2" fmla="*/ 12 w 16"/>
                <a:gd name="T3" fmla="*/ 18 h 19"/>
                <a:gd name="T4" fmla="*/ 14 w 16"/>
                <a:gd name="T5" fmla="*/ 19 h 19"/>
                <a:gd name="T6" fmla="*/ 16 w 16"/>
                <a:gd name="T7" fmla="*/ 16 h 19"/>
                <a:gd name="T8" fmla="*/ 4 w 16"/>
                <a:gd name="T9" fmla="*/ 1 h 19"/>
                <a:gd name="T10" fmla="*/ 1 w 16"/>
                <a:gd name="T11" fmla="*/ 1 h 19"/>
                <a:gd name="T12" fmla="*/ 2 w 16"/>
                <a:gd name="T13" fmla="*/ 4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9">
                  <a:moveTo>
                    <a:pt x="2" y="4"/>
                  </a:moveTo>
                  <a:cubicBezTo>
                    <a:pt x="6" y="7"/>
                    <a:pt x="10" y="12"/>
                    <a:pt x="12" y="18"/>
                  </a:cubicBezTo>
                  <a:cubicBezTo>
                    <a:pt x="12" y="19"/>
                    <a:pt x="13" y="19"/>
                    <a:pt x="14" y="19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3" y="10"/>
                    <a:pt x="9" y="4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5" name="Freeform 238">
              <a:extLst>
                <a:ext uri="{FF2B5EF4-FFF2-40B4-BE49-F238E27FC236}">
                  <a16:creationId xmlns:a16="http://schemas.microsoft.com/office/drawing/2014/main" id="{0B1A2989-7FEA-41FC-8B66-0C09BAE76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919"/>
              <a:ext cx="20" cy="45"/>
            </a:xfrm>
            <a:custGeom>
              <a:avLst/>
              <a:gdLst>
                <a:gd name="T0" fmla="*/ 15 w 20"/>
                <a:gd name="T1" fmla="*/ 3 h 44"/>
                <a:gd name="T2" fmla="*/ 16 w 20"/>
                <a:gd name="T3" fmla="*/ 6 h 44"/>
                <a:gd name="T4" fmla="*/ 1 w 20"/>
                <a:gd name="T5" fmla="*/ 43 h 44"/>
                <a:gd name="T6" fmla="*/ 1 w 20"/>
                <a:gd name="T7" fmla="*/ 46 h 44"/>
                <a:gd name="T8" fmla="*/ 4 w 20"/>
                <a:gd name="T9" fmla="*/ 46 h 44"/>
                <a:gd name="T10" fmla="*/ 20 w 20"/>
                <a:gd name="T11" fmla="*/ 6 h 44"/>
                <a:gd name="T12" fmla="*/ 20 w 20"/>
                <a:gd name="T13" fmla="*/ 2 h 44"/>
                <a:gd name="T14" fmla="*/ 17 w 20"/>
                <a:gd name="T15" fmla="*/ 0 h 44"/>
                <a:gd name="T16" fmla="*/ 15 w 20"/>
                <a:gd name="T17" fmla="*/ 3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44">
                  <a:moveTo>
                    <a:pt x="15" y="3"/>
                  </a:moveTo>
                  <a:cubicBezTo>
                    <a:pt x="16" y="4"/>
                    <a:pt x="16" y="5"/>
                    <a:pt x="16" y="6"/>
                  </a:cubicBezTo>
                  <a:cubicBezTo>
                    <a:pt x="16" y="19"/>
                    <a:pt x="9" y="32"/>
                    <a:pt x="1" y="40"/>
                  </a:cubicBezTo>
                  <a:cubicBezTo>
                    <a:pt x="0" y="41"/>
                    <a:pt x="0" y="42"/>
                    <a:pt x="1" y="43"/>
                  </a:cubicBezTo>
                  <a:cubicBezTo>
                    <a:pt x="2" y="44"/>
                    <a:pt x="3" y="44"/>
                    <a:pt x="4" y="43"/>
                  </a:cubicBezTo>
                  <a:cubicBezTo>
                    <a:pt x="13" y="34"/>
                    <a:pt x="20" y="20"/>
                    <a:pt x="20" y="6"/>
                  </a:cubicBezTo>
                  <a:cubicBezTo>
                    <a:pt x="20" y="5"/>
                    <a:pt x="20" y="4"/>
                    <a:pt x="20" y="2"/>
                  </a:cubicBezTo>
                  <a:cubicBezTo>
                    <a:pt x="20" y="1"/>
                    <a:pt x="19" y="0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6" name="Freeform 239">
              <a:extLst>
                <a:ext uri="{FF2B5EF4-FFF2-40B4-BE49-F238E27FC236}">
                  <a16:creationId xmlns:a16="http://schemas.microsoft.com/office/drawing/2014/main" id="{B8491862-FC67-45DA-A0D0-2822799E9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949"/>
              <a:ext cx="15" cy="14"/>
            </a:xfrm>
            <a:custGeom>
              <a:avLst/>
              <a:gdLst>
                <a:gd name="T0" fmla="*/ 2 w 15"/>
                <a:gd name="T1" fmla="*/ 4 h 14"/>
                <a:gd name="T2" fmla="*/ 11 w 15"/>
                <a:gd name="T3" fmla="*/ 13 h 14"/>
                <a:gd name="T4" fmla="*/ 14 w 15"/>
                <a:gd name="T5" fmla="*/ 13 h 14"/>
                <a:gd name="T6" fmla="*/ 14 w 15"/>
                <a:gd name="T7" fmla="*/ 10 h 14"/>
                <a:gd name="T8" fmla="*/ 4 w 15"/>
                <a:gd name="T9" fmla="*/ 1 h 14"/>
                <a:gd name="T10" fmla="*/ 1 w 15"/>
                <a:gd name="T11" fmla="*/ 1 h 14"/>
                <a:gd name="T12" fmla="*/ 2 w 15"/>
                <a:gd name="T13" fmla="*/ 4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2" y="4"/>
                  </a:moveTo>
                  <a:cubicBezTo>
                    <a:pt x="5" y="7"/>
                    <a:pt x="8" y="9"/>
                    <a:pt x="11" y="13"/>
                  </a:cubicBezTo>
                  <a:cubicBezTo>
                    <a:pt x="11" y="13"/>
                    <a:pt x="13" y="14"/>
                    <a:pt x="14" y="13"/>
                  </a:cubicBezTo>
                  <a:cubicBezTo>
                    <a:pt x="14" y="12"/>
                    <a:pt x="15" y="11"/>
                    <a:pt x="14" y="10"/>
                  </a:cubicBezTo>
                  <a:cubicBezTo>
                    <a:pt x="11" y="6"/>
                    <a:pt x="8" y="3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7" name="Freeform 240">
              <a:extLst>
                <a:ext uri="{FF2B5EF4-FFF2-40B4-BE49-F238E27FC236}">
                  <a16:creationId xmlns:a16="http://schemas.microsoft.com/office/drawing/2014/main" id="{C3BAA600-63AB-4EF3-8E28-A59DD8E4C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1930"/>
              <a:ext cx="35" cy="21"/>
            </a:xfrm>
            <a:custGeom>
              <a:avLst/>
              <a:gdLst>
                <a:gd name="T0" fmla="*/ 34 w 34"/>
                <a:gd name="T1" fmla="*/ 16 h 21"/>
                <a:gd name="T2" fmla="*/ 31 w 34"/>
                <a:gd name="T3" fmla="*/ 17 h 21"/>
                <a:gd name="T4" fmla="*/ 14 w 34"/>
                <a:gd name="T5" fmla="*/ 12 h 21"/>
                <a:gd name="T6" fmla="*/ 4 w 34"/>
                <a:gd name="T7" fmla="*/ 1 h 21"/>
                <a:gd name="T8" fmla="*/ 1 w 34"/>
                <a:gd name="T9" fmla="*/ 0 h 21"/>
                <a:gd name="T10" fmla="*/ 0 w 34"/>
                <a:gd name="T11" fmla="*/ 3 h 21"/>
                <a:gd name="T12" fmla="*/ 12 w 34"/>
                <a:gd name="T13" fmla="*/ 15 h 21"/>
                <a:gd name="T14" fmla="*/ 31 w 34"/>
                <a:gd name="T15" fmla="*/ 21 h 21"/>
                <a:gd name="T16" fmla="*/ 36 w 34"/>
                <a:gd name="T17" fmla="*/ 20 h 21"/>
                <a:gd name="T18" fmla="*/ 37 w 34"/>
                <a:gd name="T19" fmla="*/ 18 h 21"/>
                <a:gd name="T20" fmla="*/ 34 w 34"/>
                <a:gd name="T21" fmla="*/ 16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21">
                  <a:moveTo>
                    <a:pt x="31" y="16"/>
                  </a:moveTo>
                  <a:cubicBezTo>
                    <a:pt x="30" y="17"/>
                    <a:pt x="29" y="17"/>
                    <a:pt x="28" y="17"/>
                  </a:cubicBezTo>
                  <a:cubicBezTo>
                    <a:pt x="23" y="17"/>
                    <a:pt x="19" y="15"/>
                    <a:pt x="14" y="12"/>
                  </a:cubicBezTo>
                  <a:cubicBezTo>
                    <a:pt x="10" y="9"/>
                    <a:pt x="6" y="5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3" y="8"/>
                    <a:pt x="7" y="12"/>
                    <a:pt x="12" y="15"/>
                  </a:cubicBezTo>
                  <a:cubicBezTo>
                    <a:pt x="17" y="19"/>
                    <a:pt x="22" y="21"/>
                    <a:pt x="28" y="21"/>
                  </a:cubicBezTo>
                  <a:cubicBezTo>
                    <a:pt x="29" y="21"/>
                    <a:pt x="31" y="21"/>
                    <a:pt x="33" y="20"/>
                  </a:cubicBezTo>
                  <a:cubicBezTo>
                    <a:pt x="34" y="20"/>
                    <a:pt x="34" y="19"/>
                    <a:pt x="34" y="18"/>
                  </a:cubicBezTo>
                  <a:cubicBezTo>
                    <a:pt x="34" y="16"/>
                    <a:pt x="32" y="16"/>
                    <a:pt x="31" y="16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8" name="Freeform 241">
              <a:extLst>
                <a:ext uri="{FF2B5EF4-FFF2-40B4-BE49-F238E27FC236}">
                  <a16:creationId xmlns:a16="http://schemas.microsoft.com/office/drawing/2014/main" id="{AFAA1C71-8178-437E-AAB4-10A3CE557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947"/>
              <a:ext cx="15" cy="22"/>
            </a:xfrm>
            <a:custGeom>
              <a:avLst/>
              <a:gdLst>
                <a:gd name="T0" fmla="*/ 13 w 14"/>
                <a:gd name="T1" fmla="*/ 2 h 22"/>
                <a:gd name="T2" fmla="*/ 1 w 14"/>
                <a:gd name="T3" fmla="*/ 19 h 22"/>
                <a:gd name="T4" fmla="*/ 1 w 14"/>
                <a:gd name="T5" fmla="*/ 22 h 22"/>
                <a:gd name="T6" fmla="*/ 4 w 14"/>
                <a:gd name="T7" fmla="*/ 21 h 22"/>
                <a:gd name="T8" fmla="*/ 17 w 14"/>
                <a:gd name="T9" fmla="*/ 4 h 22"/>
                <a:gd name="T10" fmla="*/ 16 w 14"/>
                <a:gd name="T11" fmla="*/ 1 h 22"/>
                <a:gd name="T12" fmla="*/ 13 w 14"/>
                <a:gd name="T13" fmla="*/ 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22">
                  <a:moveTo>
                    <a:pt x="10" y="2"/>
                  </a:moveTo>
                  <a:cubicBezTo>
                    <a:pt x="7" y="7"/>
                    <a:pt x="4" y="13"/>
                    <a:pt x="1" y="19"/>
                  </a:cubicBezTo>
                  <a:cubicBezTo>
                    <a:pt x="0" y="20"/>
                    <a:pt x="0" y="21"/>
                    <a:pt x="1" y="22"/>
                  </a:cubicBezTo>
                  <a:cubicBezTo>
                    <a:pt x="2" y="22"/>
                    <a:pt x="4" y="22"/>
                    <a:pt x="4" y="21"/>
                  </a:cubicBezTo>
                  <a:cubicBezTo>
                    <a:pt x="7" y="15"/>
                    <a:pt x="11" y="9"/>
                    <a:pt x="14" y="4"/>
                  </a:cubicBezTo>
                  <a:cubicBezTo>
                    <a:pt x="14" y="3"/>
                    <a:pt x="14" y="1"/>
                    <a:pt x="13" y="1"/>
                  </a:cubicBezTo>
                  <a:cubicBezTo>
                    <a:pt x="12" y="0"/>
                    <a:pt x="11" y="1"/>
                    <a:pt x="1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9" name="Freeform 242">
              <a:extLst>
                <a:ext uri="{FF2B5EF4-FFF2-40B4-BE49-F238E27FC236}">
                  <a16:creationId xmlns:a16="http://schemas.microsoft.com/office/drawing/2014/main" id="{09099816-4ADD-4AE6-8111-BC7E3918D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1931"/>
              <a:ext cx="28" cy="34"/>
            </a:xfrm>
            <a:custGeom>
              <a:avLst/>
              <a:gdLst>
                <a:gd name="T0" fmla="*/ 0 w 27"/>
                <a:gd name="T1" fmla="*/ 2 h 34"/>
                <a:gd name="T2" fmla="*/ 8 w 27"/>
                <a:gd name="T3" fmla="*/ 21 h 34"/>
                <a:gd name="T4" fmla="*/ 26 w 27"/>
                <a:gd name="T5" fmla="*/ 33 h 34"/>
                <a:gd name="T6" fmla="*/ 29 w 27"/>
                <a:gd name="T7" fmla="*/ 32 h 34"/>
                <a:gd name="T8" fmla="*/ 28 w 27"/>
                <a:gd name="T9" fmla="*/ 30 h 34"/>
                <a:gd name="T10" fmla="*/ 11 w 27"/>
                <a:gd name="T11" fmla="*/ 19 h 34"/>
                <a:gd name="T12" fmla="*/ 5 w 27"/>
                <a:gd name="T13" fmla="*/ 2 h 34"/>
                <a:gd name="T14" fmla="*/ 2 w 27"/>
                <a:gd name="T15" fmla="*/ 0 h 34"/>
                <a:gd name="T16" fmla="*/ 0 w 27"/>
                <a:gd name="T17" fmla="*/ 2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34">
                  <a:moveTo>
                    <a:pt x="0" y="2"/>
                  </a:moveTo>
                  <a:cubicBezTo>
                    <a:pt x="1" y="10"/>
                    <a:pt x="4" y="16"/>
                    <a:pt x="8" y="21"/>
                  </a:cubicBezTo>
                  <a:cubicBezTo>
                    <a:pt x="12" y="26"/>
                    <a:pt x="17" y="30"/>
                    <a:pt x="23" y="33"/>
                  </a:cubicBezTo>
                  <a:cubicBezTo>
                    <a:pt x="24" y="34"/>
                    <a:pt x="25" y="33"/>
                    <a:pt x="26" y="32"/>
                  </a:cubicBezTo>
                  <a:cubicBezTo>
                    <a:pt x="27" y="31"/>
                    <a:pt x="26" y="30"/>
                    <a:pt x="25" y="30"/>
                  </a:cubicBezTo>
                  <a:cubicBezTo>
                    <a:pt x="20" y="26"/>
                    <a:pt x="15" y="23"/>
                    <a:pt x="11" y="19"/>
                  </a:cubicBezTo>
                  <a:cubicBezTo>
                    <a:pt x="7" y="14"/>
                    <a:pt x="5" y="9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0" name="Freeform 243">
              <a:extLst>
                <a:ext uri="{FF2B5EF4-FFF2-40B4-BE49-F238E27FC236}">
                  <a16:creationId xmlns:a16="http://schemas.microsoft.com/office/drawing/2014/main" id="{254F83D3-0B8E-4168-86EC-1C691D831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1956"/>
              <a:ext cx="15" cy="18"/>
            </a:xfrm>
            <a:custGeom>
              <a:avLst/>
              <a:gdLst>
                <a:gd name="T0" fmla="*/ 13 w 14"/>
                <a:gd name="T1" fmla="*/ 1 h 17"/>
                <a:gd name="T2" fmla="*/ 1 w 14"/>
                <a:gd name="T3" fmla="*/ 17 h 17"/>
                <a:gd name="T4" fmla="*/ 1 w 14"/>
                <a:gd name="T5" fmla="*/ 20 h 17"/>
                <a:gd name="T6" fmla="*/ 4 w 14"/>
                <a:gd name="T7" fmla="*/ 20 h 17"/>
                <a:gd name="T8" fmla="*/ 17 w 14"/>
                <a:gd name="T9" fmla="*/ 3 h 17"/>
                <a:gd name="T10" fmla="*/ 16 w 14"/>
                <a:gd name="T11" fmla="*/ 0 h 17"/>
                <a:gd name="T12" fmla="*/ 13 w 14"/>
                <a:gd name="T13" fmla="*/ 1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7">
                  <a:moveTo>
                    <a:pt x="10" y="1"/>
                  </a:moveTo>
                  <a:cubicBezTo>
                    <a:pt x="8" y="6"/>
                    <a:pt x="4" y="10"/>
                    <a:pt x="1" y="14"/>
                  </a:cubicBezTo>
                  <a:cubicBezTo>
                    <a:pt x="0" y="14"/>
                    <a:pt x="0" y="16"/>
                    <a:pt x="1" y="17"/>
                  </a:cubicBezTo>
                  <a:cubicBezTo>
                    <a:pt x="2" y="17"/>
                    <a:pt x="3" y="17"/>
                    <a:pt x="4" y="17"/>
                  </a:cubicBezTo>
                  <a:cubicBezTo>
                    <a:pt x="8" y="12"/>
                    <a:pt x="11" y="8"/>
                    <a:pt x="14" y="3"/>
                  </a:cubicBezTo>
                  <a:cubicBezTo>
                    <a:pt x="14" y="2"/>
                    <a:pt x="14" y="1"/>
                    <a:pt x="13" y="0"/>
                  </a:cubicBezTo>
                  <a:cubicBezTo>
                    <a:pt x="12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1" name="Freeform 244">
              <a:extLst>
                <a:ext uri="{FF2B5EF4-FFF2-40B4-BE49-F238E27FC236}">
                  <a16:creationId xmlns:a16="http://schemas.microsoft.com/office/drawing/2014/main" id="{97811261-2124-4E5A-8A86-51989C15C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058"/>
              <a:ext cx="14" cy="31"/>
            </a:xfrm>
            <a:custGeom>
              <a:avLst/>
              <a:gdLst>
                <a:gd name="T0" fmla="*/ 0 w 14"/>
                <a:gd name="T1" fmla="*/ 2 h 30"/>
                <a:gd name="T2" fmla="*/ 0 w 14"/>
                <a:gd name="T3" fmla="*/ 7 h 30"/>
                <a:gd name="T4" fmla="*/ 10 w 14"/>
                <a:gd name="T5" fmla="*/ 32 h 30"/>
                <a:gd name="T6" fmla="*/ 13 w 14"/>
                <a:gd name="T7" fmla="*/ 32 h 30"/>
                <a:gd name="T8" fmla="*/ 13 w 14"/>
                <a:gd name="T9" fmla="*/ 29 h 30"/>
                <a:gd name="T10" fmla="*/ 4 w 14"/>
                <a:gd name="T11" fmla="*/ 7 h 30"/>
                <a:gd name="T12" fmla="*/ 4 w 14"/>
                <a:gd name="T13" fmla="*/ 3 h 30"/>
                <a:gd name="T14" fmla="*/ 3 w 14"/>
                <a:gd name="T15" fmla="*/ 0 h 30"/>
                <a:gd name="T16" fmla="*/ 0 w 14"/>
                <a:gd name="T17" fmla="*/ 2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30">
                  <a:moveTo>
                    <a:pt x="0" y="2"/>
                  </a:moveTo>
                  <a:cubicBezTo>
                    <a:pt x="0" y="4"/>
                    <a:pt x="0" y="5"/>
                    <a:pt x="0" y="7"/>
                  </a:cubicBezTo>
                  <a:cubicBezTo>
                    <a:pt x="0" y="16"/>
                    <a:pt x="4" y="24"/>
                    <a:pt x="10" y="29"/>
                  </a:cubicBezTo>
                  <a:cubicBezTo>
                    <a:pt x="11" y="30"/>
                    <a:pt x="13" y="30"/>
                    <a:pt x="13" y="29"/>
                  </a:cubicBezTo>
                  <a:cubicBezTo>
                    <a:pt x="14" y="28"/>
                    <a:pt x="14" y="26"/>
                    <a:pt x="13" y="26"/>
                  </a:cubicBezTo>
                  <a:cubicBezTo>
                    <a:pt x="7" y="21"/>
                    <a:pt x="4" y="14"/>
                    <a:pt x="4" y="7"/>
                  </a:cubicBezTo>
                  <a:cubicBezTo>
                    <a:pt x="4" y="6"/>
                    <a:pt x="4" y="4"/>
                    <a:pt x="4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2" name="Freeform 245">
              <a:extLst>
                <a:ext uri="{FF2B5EF4-FFF2-40B4-BE49-F238E27FC236}">
                  <a16:creationId xmlns:a16="http://schemas.microsoft.com/office/drawing/2014/main" id="{1EDBE662-301E-4400-A2CB-230B0CD85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078"/>
              <a:ext cx="24" cy="15"/>
            </a:xfrm>
            <a:custGeom>
              <a:avLst/>
              <a:gdLst>
                <a:gd name="T0" fmla="*/ 24 w 23"/>
                <a:gd name="T1" fmla="*/ 0 h 15"/>
                <a:gd name="T2" fmla="*/ 23 w 23"/>
                <a:gd name="T3" fmla="*/ 0 h 15"/>
                <a:gd name="T4" fmla="*/ 1 w 23"/>
                <a:gd name="T5" fmla="*/ 12 h 15"/>
                <a:gd name="T6" fmla="*/ 2 w 23"/>
                <a:gd name="T7" fmla="*/ 14 h 15"/>
                <a:gd name="T8" fmla="*/ 5 w 23"/>
                <a:gd name="T9" fmla="*/ 14 h 15"/>
                <a:gd name="T10" fmla="*/ 23 w 23"/>
                <a:gd name="T11" fmla="*/ 5 h 15"/>
                <a:gd name="T12" fmla="*/ 24 w 23"/>
                <a:gd name="T13" fmla="*/ 5 h 15"/>
                <a:gd name="T14" fmla="*/ 26 w 23"/>
                <a:gd name="T15" fmla="*/ 3 h 15"/>
                <a:gd name="T16" fmla="*/ 24 w 23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5">
                  <a:moveTo>
                    <a:pt x="21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2" y="0"/>
                    <a:pt x="5" y="5"/>
                    <a:pt x="1" y="12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3" y="15"/>
                    <a:pt x="4" y="15"/>
                    <a:pt x="5" y="14"/>
                  </a:cubicBezTo>
                  <a:cubicBezTo>
                    <a:pt x="8" y="8"/>
                    <a:pt x="14" y="5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3" y="4"/>
                    <a:pt x="23" y="3"/>
                  </a:cubicBezTo>
                  <a:cubicBezTo>
                    <a:pt x="23" y="1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3" name="Freeform 246">
              <a:extLst>
                <a:ext uri="{FF2B5EF4-FFF2-40B4-BE49-F238E27FC236}">
                  <a16:creationId xmlns:a16="http://schemas.microsoft.com/office/drawing/2014/main" id="{E56818FD-F750-441D-AF45-387BDE7F5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2102"/>
              <a:ext cx="21" cy="45"/>
            </a:xfrm>
            <a:custGeom>
              <a:avLst/>
              <a:gdLst>
                <a:gd name="T0" fmla="*/ 17 w 21"/>
                <a:gd name="T1" fmla="*/ 3 h 44"/>
                <a:gd name="T2" fmla="*/ 17 w 21"/>
                <a:gd name="T3" fmla="*/ 8 h 44"/>
                <a:gd name="T4" fmla="*/ 1 w 21"/>
                <a:gd name="T5" fmla="*/ 43 h 44"/>
                <a:gd name="T6" fmla="*/ 1 w 21"/>
                <a:gd name="T7" fmla="*/ 46 h 44"/>
                <a:gd name="T8" fmla="*/ 4 w 21"/>
                <a:gd name="T9" fmla="*/ 47 h 44"/>
                <a:gd name="T10" fmla="*/ 21 w 21"/>
                <a:gd name="T11" fmla="*/ 8 h 44"/>
                <a:gd name="T12" fmla="*/ 21 w 21"/>
                <a:gd name="T13" fmla="*/ 2 h 44"/>
                <a:gd name="T14" fmla="*/ 18 w 21"/>
                <a:gd name="T15" fmla="*/ 0 h 44"/>
                <a:gd name="T16" fmla="*/ 17 w 21"/>
                <a:gd name="T17" fmla="*/ 3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44">
                  <a:moveTo>
                    <a:pt x="17" y="3"/>
                  </a:moveTo>
                  <a:cubicBezTo>
                    <a:pt x="17" y="5"/>
                    <a:pt x="17" y="7"/>
                    <a:pt x="17" y="8"/>
                  </a:cubicBezTo>
                  <a:cubicBezTo>
                    <a:pt x="17" y="21"/>
                    <a:pt x="11" y="33"/>
                    <a:pt x="1" y="40"/>
                  </a:cubicBezTo>
                  <a:cubicBezTo>
                    <a:pt x="0" y="41"/>
                    <a:pt x="0" y="42"/>
                    <a:pt x="1" y="43"/>
                  </a:cubicBezTo>
                  <a:cubicBezTo>
                    <a:pt x="1" y="44"/>
                    <a:pt x="3" y="44"/>
                    <a:pt x="4" y="44"/>
                  </a:cubicBezTo>
                  <a:cubicBezTo>
                    <a:pt x="15" y="35"/>
                    <a:pt x="21" y="23"/>
                    <a:pt x="21" y="8"/>
                  </a:cubicBezTo>
                  <a:cubicBezTo>
                    <a:pt x="21" y="6"/>
                    <a:pt x="21" y="4"/>
                    <a:pt x="21" y="2"/>
                  </a:cubicBezTo>
                  <a:cubicBezTo>
                    <a:pt x="21" y="1"/>
                    <a:pt x="20" y="0"/>
                    <a:pt x="18" y="0"/>
                  </a:cubicBezTo>
                  <a:cubicBezTo>
                    <a:pt x="17" y="1"/>
                    <a:pt x="16" y="2"/>
                    <a:pt x="17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4" name="Freeform 247">
              <a:extLst>
                <a:ext uri="{FF2B5EF4-FFF2-40B4-BE49-F238E27FC236}">
                  <a16:creationId xmlns:a16="http://schemas.microsoft.com/office/drawing/2014/main" id="{3CCDCCAC-F3AF-4E90-AEC6-8DD6F6ED3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131"/>
              <a:ext cx="18" cy="10"/>
            </a:xfrm>
            <a:custGeom>
              <a:avLst/>
              <a:gdLst>
                <a:gd name="T0" fmla="*/ 2 w 17"/>
                <a:gd name="T1" fmla="*/ 4 h 10"/>
                <a:gd name="T2" fmla="*/ 17 w 17"/>
                <a:gd name="T3" fmla="*/ 10 h 10"/>
                <a:gd name="T4" fmla="*/ 20 w 17"/>
                <a:gd name="T5" fmla="*/ 9 h 10"/>
                <a:gd name="T6" fmla="*/ 19 w 17"/>
                <a:gd name="T7" fmla="*/ 6 h 10"/>
                <a:gd name="T8" fmla="*/ 4 w 17"/>
                <a:gd name="T9" fmla="*/ 0 h 10"/>
                <a:gd name="T10" fmla="*/ 1 w 17"/>
                <a:gd name="T11" fmla="*/ 1 h 10"/>
                <a:gd name="T12" fmla="*/ 2 w 17"/>
                <a:gd name="T13" fmla="*/ 4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0">
                  <a:moveTo>
                    <a:pt x="2" y="4"/>
                  </a:moveTo>
                  <a:cubicBezTo>
                    <a:pt x="6" y="6"/>
                    <a:pt x="10" y="8"/>
                    <a:pt x="14" y="10"/>
                  </a:cubicBezTo>
                  <a:cubicBezTo>
                    <a:pt x="15" y="10"/>
                    <a:pt x="16" y="10"/>
                    <a:pt x="17" y="9"/>
                  </a:cubicBezTo>
                  <a:cubicBezTo>
                    <a:pt x="17" y="8"/>
                    <a:pt x="17" y="7"/>
                    <a:pt x="16" y="6"/>
                  </a:cubicBezTo>
                  <a:cubicBezTo>
                    <a:pt x="12" y="4"/>
                    <a:pt x="8" y="2"/>
                    <a:pt x="4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2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5" name="Freeform 248">
              <a:extLst>
                <a:ext uri="{FF2B5EF4-FFF2-40B4-BE49-F238E27FC236}">
                  <a16:creationId xmlns:a16="http://schemas.microsoft.com/office/drawing/2014/main" id="{7102ADE3-19E1-4B22-8CF1-4E287F64B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037"/>
              <a:ext cx="9" cy="22"/>
            </a:xfrm>
            <a:custGeom>
              <a:avLst/>
              <a:gdLst>
                <a:gd name="T0" fmla="*/ 5 w 9"/>
                <a:gd name="T1" fmla="*/ 1 h 22"/>
                <a:gd name="T2" fmla="*/ 0 w 9"/>
                <a:gd name="T3" fmla="*/ 15 h 22"/>
                <a:gd name="T4" fmla="*/ 1 w 9"/>
                <a:gd name="T5" fmla="*/ 20 h 22"/>
                <a:gd name="T6" fmla="*/ 3 w 9"/>
                <a:gd name="T7" fmla="*/ 22 h 22"/>
                <a:gd name="T8" fmla="*/ 5 w 9"/>
                <a:gd name="T9" fmla="*/ 20 h 22"/>
                <a:gd name="T10" fmla="*/ 4 w 9"/>
                <a:gd name="T11" fmla="*/ 15 h 22"/>
                <a:gd name="T12" fmla="*/ 8 w 9"/>
                <a:gd name="T13" fmla="*/ 4 h 22"/>
                <a:gd name="T14" fmla="*/ 8 w 9"/>
                <a:gd name="T15" fmla="*/ 1 h 22"/>
                <a:gd name="T16" fmla="*/ 5 w 9"/>
                <a:gd name="T17" fmla="*/ 1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22">
                  <a:moveTo>
                    <a:pt x="5" y="1"/>
                  </a:moveTo>
                  <a:cubicBezTo>
                    <a:pt x="2" y="5"/>
                    <a:pt x="0" y="10"/>
                    <a:pt x="0" y="15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1" y="21"/>
                    <a:pt x="2" y="22"/>
                    <a:pt x="3" y="22"/>
                  </a:cubicBezTo>
                  <a:cubicBezTo>
                    <a:pt x="4" y="22"/>
                    <a:pt x="5" y="21"/>
                    <a:pt x="5" y="20"/>
                  </a:cubicBezTo>
                  <a:cubicBezTo>
                    <a:pt x="5" y="18"/>
                    <a:pt x="4" y="17"/>
                    <a:pt x="4" y="15"/>
                  </a:cubicBezTo>
                  <a:cubicBezTo>
                    <a:pt x="4" y="11"/>
                    <a:pt x="5" y="7"/>
                    <a:pt x="8" y="4"/>
                  </a:cubicBezTo>
                  <a:cubicBezTo>
                    <a:pt x="9" y="3"/>
                    <a:pt x="9" y="2"/>
                    <a:pt x="8" y="1"/>
                  </a:cubicBezTo>
                  <a:cubicBezTo>
                    <a:pt x="7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6" name="Freeform 249">
              <a:extLst>
                <a:ext uri="{FF2B5EF4-FFF2-40B4-BE49-F238E27FC236}">
                  <a16:creationId xmlns:a16="http://schemas.microsoft.com/office/drawing/2014/main" id="{764AA369-7A29-47F7-8CC2-457A92E18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2039"/>
              <a:ext cx="14" cy="12"/>
            </a:xfrm>
            <a:custGeom>
              <a:avLst/>
              <a:gdLst>
                <a:gd name="T0" fmla="*/ 13 w 14"/>
                <a:gd name="T1" fmla="*/ 8 h 12"/>
                <a:gd name="T2" fmla="*/ 2 w 14"/>
                <a:gd name="T3" fmla="*/ 0 h 12"/>
                <a:gd name="T4" fmla="*/ 0 w 14"/>
                <a:gd name="T5" fmla="*/ 2 h 12"/>
                <a:gd name="T6" fmla="*/ 1 w 14"/>
                <a:gd name="T7" fmla="*/ 4 h 12"/>
                <a:gd name="T8" fmla="*/ 9 w 14"/>
                <a:gd name="T9" fmla="*/ 10 h 12"/>
                <a:gd name="T10" fmla="*/ 12 w 14"/>
                <a:gd name="T11" fmla="*/ 11 h 12"/>
                <a:gd name="T12" fmla="*/ 13 w 14"/>
                <a:gd name="T13" fmla="*/ 8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2">
                  <a:moveTo>
                    <a:pt x="13" y="8"/>
                  </a:moveTo>
                  <a:cubicBezTo>
                    <a:pt x="11" y="4"/>
                    <a:pt x="7" y="1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5" y="5"/>
                    <a:pt x="8" y="7"/>
                    <a:pt x="9" y="10"/>
                  </a:cubicBezTo>
                  <a:cubicBezTo>
                    <a:pt x="10" y="11"/>
                    <a:pt x="11" y="12"/>
                    <a:pt x="12" y="11"/>
                  </a:cubicBezTo>
                  <a:cubicBezTo>
                    <a:pt x="13" y="11"/>
                    <a:pt x="14" y="9"/>
                    <a:pt x="13" y="8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7" name="Freeform 250">
              <a:extLst>
                <a:ext uri="{FF2B5EF4-FFF2-40B4-BE49-F238E27FC236}">
                  <a16:creationId xmlns:a16="http://schemas.microsoft.com/office/drawing/2014/main" id="{D7261E2A-1C4D-41DC-A727-9775ABEE9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2073"/>
              <a:ext cx="29" cy="29"/>
            </a:xfrm>
            <a:custGeom>
              <a:avLst/>
              <a:gdLst>
                <a:gd name="T0" fmla="*/ 27 w 28"/>
                <a:gd name="T1" fmla="*/ 2 h 29"/>
                <a:gd name="T2" fmla="*/ 18 w 28"/>
                <a:gd name="T3" fmla="*/ 15 h 29"/>
                <a:gd name="T4" fmla="*/ 2 w 28"/>
                <a:gd name="T5" fmla="*/ 25 h 29"/>
                <a:gd name="T6" fmla="*/ 1 w 28"/>
                <a:gd name="T7" fmla="*/ 28 h 29"/>
                <a:gd name="T8" fmla="*/ 4 w 28"/>
                <a:gd name="T9" fmla="*/ 29 h 29"/>
                <a:gd name="T10" fmla="*/ 21 w 28"/>
                <a:gd name="T11" fmla="*/ 19 h 29"/>
                <a:gd name="T12" fmla="*/ 31 w 28"/>
                <a:gd name="T13" fmla="*/ 3 h 29"/>
                <a:gd name="T14" fmla="*/ 29 w 28"/>
                <a:gd name="T15" fmla="*/ 0 h 29"/>
                <a:gd name="T16" fmla="*/ 27 w 28"/>
                <a:gd name="T17" fmla="*/ 2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9">
                  <a:moveTo>
                    <a:pt x="24" y="2"/>
                  </a:moveTo>
                  <a:cubicBezTo>
                    <a:pt x="22" y="7"/>
                    <a:pt x="19" y="12"/>
                    <a:pt x="15" y="15"/>
                  </a:cubicBezTo>
                  <a:cubicBezTo>
                    <a:pt x="12" y="19"/>
                    <a:pt x="7" y="22"/>
                    <a:pt x="2" y="25"/>
                  </a:cubicBezTo>
                  <a:cubicBezTo>
                    <a:pt x="1" y="25"/>
                    <a:pt x="0" y="27"/>
                    <a:pt x="1" y="28"/>
                  </a:cubicBezTo>
                  <a:cubicBezTo>
                    <a:pt x="1" y="29"/>
                    <a:pt x="3" y="29"/>
                    <a:pt x="4" y="29"/>
                  </a:cubicBezTo>
                  <a:cubicBezTo>
                    <a:pt x="9" y="26"/>
                    <a:pt x="14" y="23"/>
                    <a:pt x="18" y="19"/>
                  </a:cubicBezTo>
                  <a:cubicBezTo>
                    <a:pt x="23" y="14"/>
                    <a:pt x="26" y="9"/>
                    <a:pt x="28" y="3"/>
                  </a:cubicBezTo>
                  <a:cubicBezTo>
                    <a:pt x="28" y="2"/>
                    <a:pt x="28" y="0"/>
                    <a:pt x="26" y="0"/>
                  </a:cubicBezTo>
                  <a:cubicBezTo>
                    <a:pt x="25" y="0"/>
                    <a:pt x="24" y="0"/>
                    <a:pt x="24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8" name="Freeform 251">
              <a:extLst>
                <a:ext uri="{FF2B5EF4-FFF2-40B4-BE49-F238E27FC236}">
                  <a16:creationId xmlns:a16="http://schemas.microsoft.com/office/drawing/2014/main" id="{0EDACA38-CBCF-4F58-BC25-C873E7B40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2090"/>
              <a:ext cx="15" cy="19"/>
            </a:xfrm>
            <a:custGeom>
              <a:avLst/>
              <a:gdLst>
                <a:gd name="T0" fmla="*/ 1 w 14"/>
                <a:gd name="T1" fmla="*/ 4 h 19"/>
                <a:gd name="T2" fmla="*/ 13 w 14"/>
                <a:gd name="T3" fmla="*/ 18 h 19"/>
                <a:gd name="T4" fmla="*/ 16 w 14"/>
                <a:gd name="T5" fmla="*/ 19 h 19"/>
                <a:gd name="T6" fmla="*/ 17 w 14"/>
                <a:gd name="T7" fmla="*/ 16 h 19"/>
                <a:gd name="T8" fmla="*/ 4 w 14"/>
                <a:gd name="T9" fmla="*/ 1 h 19"/>
                <a:gd name="T10" fmla="*/ 1 w 14"/>
                <a:gd name="T11" fmla="*/ 1 h 19"/>
                <a:gd name="T12" fmla="*/ 1 w 14"/>
                <a:gd name="T13" fmla="*/ 4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9">
                  <a:moveTo>
                    <a:pt x="1" y="4"/>
                  </a:moveTo>
                  <a:cubicBezTo>
                    <a:pt x="5" y="8"/>
                    <a:pt x="8" y="13"/>
                    <a:pt x="10" y="18"/>
                  </a:cubicBezTo>
                  <a:cubicBezTo>
                    <a:pt x="10" y="19"/>
                    <a:pt x="11" y="19"/>
                    <a:pt x="13" y="19"/>
                  </a:cubicBezTo>
                  <a:cubicBezTo>
                    <a:pt x="14" y="19"/>
                    <a:pt x="14" y="17"/>
                    <a:pt x="14" y="16"/>
                  </a:cubicBezTo>
                  <a:cubicBezTo>
                    <a:pt x="12" y="10"/>
                    <a:pt x="8" y="5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9" name="Freeform 252">
              <a:extLst>
                <a:ext uri="{FF2B5EF4-FFF2-40B4-BE49-F238E27FC236}">
                  <a16:creationId xmlns:a16="http://schemas.microsoft.com/office/drawing/2014/main" id="{2FF38E32-76DE-47F7-B215-A8ECD2F3B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2170"/>
              <a:ext cx="41" cy="28"/>
            </a:xfrm>
            <a:custGeom>
              <a:avLst/>
              <a:gdLst>
                <a:gd name="T0" fmla="*/ 41 w 40"/>
                <a:gd name="T1" fmla="*/ 24 h 28"/>
                <a:gd name="T2" fmla="*/ 17 w 40"/>
                <a:gd name="T3" fmla="*/ 17 h 28"/>
                <a:gd name="T4" fmla="*/ 9 w 40"/>
                <a:gd name="T5" fmla="*/ 11 h 28"/>
                <a:gd name="T6" fmla="*/ 4 w 40"/>
                <a:gd name="T7" fmla="*/ 2 h 28"/>
                <a:gd name="T8" fmla="*/ 2 w 40"/>
                <a:gd name="T9" fmla="*/ 1 h 28"/>
                <a:gd name="T10" fmla="*/ 0 w 40"/>
                <a:gd name="T11" fmla="*/ 3 h 28"/>
                <a:gd name="T12" fmla="*/ 6 w 40"/>
                <a:gd name="T13" fmla="*/ 14 h 28"/>
                <a:gd name="T14" fmla="*/ 24 w 40"/>
                <a:gd name="T15" fmla="*/ 24 h 28"/>
                <a:gd name="T16" fmla="*/ 40 w 40"/>
                <a:gd name="T17" fmla="*/ 28 h 28"/>
                <a:gd name="T18" fmla="*/ 43 w 40"/>
                <a:gd name="T19" fmla="*/ 27 h 28"/>
                <a:gd name="T20" fmla="*/ 41 w 40"/>
                <a:gd name="T21" fmla="*/ 24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28">
                  <a:moveTo>
                    <a:pt x="38" y="24"/>
                  </a:moveTo>
                  <a:cubicBezTo>
                    <a:pt x="32" y="23"/>
                    <a:pt x="24" y="21"/>
                    <a:pt x="17" y="17"/>
                  </a:cubicBezTo>
                  <a:cubicBezTo>
                    <a:pt x="14" y="16"/>
                    <a:pt x="11" y="13"/>
                    <a:pt x="9" y="11"/>
                  </a:cubicBezTo>
                  <a:cubicBezTo>
                    <a:pt x="7" y="9"/>
                    <a:pt x="5" y="6"/>
                    <a:pt x="4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7"/>
                    <a:pt x="3" y="11"/>
                    <a:pt x="6" y="14"/>
                  </a:cubicBezTo>
                  <a:cubicBezTo>
                    <a:pt x="10" y="18"/>
                    <a:pt x="15" y="21"/>
                    <a:pt x="21" y="24"/>
                  </a:cubicBezTo>
                  <a:cubicBezTo>
                    <a:pt x="27" y="26"/>
                    <a:pt x="33" y="27"/>
                    <a:pt x="37" y="28"/>
                  </a:cubicBezTo>
                  <a:cubicBezTo>
                    <a:pt x="38" y="28"/>
                    <a:pt x="39" y="28"/>
                    <a:pt x="40" y="27"/>
                  </a:cubicBezTo>
                  <a:cubicBezTo>
                    <a:pt x="40" y="25"/>
                    <a:pt x="39" y="24"/>
                    <a:pt x="38" y="2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0" name="Freeform 253">
              <a:extLst>
                <a:ext uri="{FF2B5EF4-FFF2-40B4-BE49-F238E27FC236}">
                  <a16:creationId xmlns:a16="http://schemas.microsoft.com/office/drawing/2014/main" id="{E0399E79-9247-416C-9DC8-A03F2A2E0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189"/>
              <a:ext cx="13" cy="20"/>
            </a:xfrm>
            <a:custGeom>
              <a:avLst/>
              <a:gdLst>
                <a:gd name="T0" fmla="*/ 8 w 13"/>
                <a:gd name="T1" fmla="*/ 2 h 20"/>
                <a:gd name="T2" fmla="*/ 0 w 13"/>
                <a:gd name="T3" fmla="*/ 16 h 20"/>
                <a:gd name="T4" fmla="*/ 1 w 13"/>
                <a:gd name="T5" fmla="*/ 19 h 20"/>
                <a:gd name="T6" fmla="*/ 4 w 13"/>
                <a:gd name="T7" fmla="*/ 18 h 20"/>
                <a:gd name="T8" fmla="*/ 12 w 13"/>
                <a:gd name="T9" fmla="*/ 4 h 20"/>
                <a:gd name="T10" fmla="*/ 11 w 13"/>
                <a:gd name="T11" fmla="*/ 1 h 20"/>
                <a:gd name="T12" fmla="*/ 8 w 13"/>
                <a:gd name="T13" fmla="*/ 2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0">
                  <a:moveTo>
                    <a:pt x="8" y="2"/>
                  </a:moveTo>
                  <a:cubicBezTo>
                    <a:pt x="5" y="6"/>
                    <a:pt x="2" y="11"/>
                    <a:pt x="0" y="16"/>
                  </a:cubicBezTo>
                  <a:cubicBezTo>
                    <a:pt x="0" y="17"/>
                    <a:pt x="0" y="19"/>
                    <a:pt x="1" y="19"/>
                  </a:cubicBezTo>
                  <a:cubicBezTo>
                    <a:pt x="2" y="20"/>
                    <a:pt x="3" y="19"/>
                    <a:pt x="4" y="18"/>
                  </a:cubicBezTo>
                  <a:cubicBezTo>
                    <a:pt x="6" y="13"/>
                    <a:pt x="9" y="9"/>
                    <a:pt x="12" y="4"/>
                  </a:cubicBezTo>
                  <a:cubicBezTo>
                    <a:pt x="13" y="3"/>
                    <a:pt x="12" y="1"/>
                    <a:pt x="11" y="1"/>
                  </a:cubicBezTo>
                  <a:cubicBezTo>
                    <a:pt x="10" y="0"/>
                    <a:pt x="9" y="1"/>
                    <a:pt x="8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1" name="Freeform 254">
              <a:extLst>
                <a:ext uri="{FF2B5EF4-FFF2-40B4-BE49-F238E27FC236}">
                  <a16:creationId xmlns:a16="http://schemas.microsoft.com/office/drawing/2014/main" id="{8C430050-5FED-4369-BDA9-D59B2014C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125"/>
              <a:ext cx="18" cy="37"/>
            </a:xfrm>
            <a:custGeom>
              <a:avLst/>
              <a:gdLst>
                <a:gd name="T0" fmla="*/ 1 w 18"/>
                <a:gd name="T1" fmla="*/ 2 h 37"/>
                <a:gd name="T2" fmla="*/ 0 w 18"/>
                <a:gd name="T3" fmla="*/ 8 h 37"/>
                <a:gd name="T4" fmla="*/ 4 w 18"/>
                <a:gd name="T5" fmla="*/ 24 h 37"/>
                <a:gd name="T6" fmla="*/ 15 w 18"/>
                <a:gd name="T7" fmla="*/ 36 h 37"/>
                <a:gd name="T8" fmla="*/ 18 w 18"/>
                <a:gd name="T9" fmla="*/ 36 h 37"/>
                <a:gd name="T10" fmla="*/ 17 w 18"/>
                <a:gd name="T11" fmla="*/ 33 h 37"/>
                <a:gd name="T12" fmla="*/ 8 w 18"/>
                <a:gd name="T13" fmla="*/ 22 h 37"/>
                <a:gd name="T14" fmla="*/ 4 w 18"/>
                <a:gd name="T15" fmla="*/ 8 h 37"/>
                <a:gd name="T16" fmla="*/ 5 w 18"/>
                <a:gd name="T17" fmla="*/ 3 h 37"/>
                <a:gd name="T18" fmla="*/ 3 w 18"/>
                <a:gd name="T19" fmla="*/ 1 h 37"/>
                <a:gd name="T20" fmla="*/ 1 w 18"/>
                <a:gd name="T21" fmla="*/ 2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37">
                  <a:moveTo>
                    <a:pt x="1" y="2"/>
                  </a:moveTo>
                  <a:cubicBezTo>
                    <a:pt x="0" y="4"/>
                    <a:pt x="0" y="6"/>
                    <a:pt x="0" y="8"/>
                  </a:cubicBezTo>
                  <a:cubicBezTo>
                    <a:pt x="0" y="14"/>
                    <a:pt x="2" y="19"/>
                    <a:pt x="4" y="24"/>
                  </a:cubicBezTo>
                  <a:cubicBezTo>
                    <a:pt x="7" y="29"/>
                    <a:pt x="11" y="33"/>
                    <a:pt x="15" y="36"/>
                  </a:cubicBezTo>
                  <a:cubicBezTo>
                    <a:pt x="16" y="37"/>
                    <a:pt x="17" y="37"/>
                    <a:pt x="18" y="36"/>
                  </a:cubicBezTo>
                  <a:cubicBezTo>
                    <a:pt x="18" y="35"/>
                    <a:pt x="18" y="34"/>
                    <a:pt x="17" y="33"/>
                  </a:cubicBezTo>
                  <a:cubicBezTo>
                    <a:pt x="14" y="30"/>
                    <a:pt x="11" y="26"/>
                    <a:pt x="8" y="22"/>
                  </a:cubicBezTo>
                  <a:cubicBezTo>
                    <a:pt x="5" y="18"/>
                    <a:pt x="4" y="13"/>
                    <a:pt x="4" y="8"/>
                  </a:cubicBezTo>
                  <a:cubicBezTo>
                    <a:pt x="4" y="7"/>
                    <a:pt x="4" y="5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2" name="Freeform 255">
              <a:extLst>
                <a:ext uri="{FF2B5EF4-FFF2-40B4-BE49-F238E27FC236}">
                  <a16:creationId xmlns:a16="http://schemas.microsoft.com/office/drawing/2014/main" id="{190D1569-08A5-444B-A23C-79372BC28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2144"/>
              <a:ext cx="22" cy="17"/>
            </a:xfrm>
            <a:custGeom>
              <a:avLst/>
              <a:gdLst>
                <a:gd name="T0" fmla="*/ 19 w 21"/>
                <a:gd name="T1" fmla="*/ 2 h 17"/>
                <a:gd name="T2" fmla="*/ 1 w 21"/>
                <a:gd name="T3" fmla="*/ 12 h 17"/>
                <a:gd name="T4" fmla="*/ 0 w 21"/>
                <a:gd name="T5" fmla="*/ 15 h 17"/>
                <a:gd name="T6" fmla="*/ 2 w 21"/>
                <a:gd name="T7" fmla="*/ 16 h 17"/>
                <a:gd name="T8" fmla="*/ 23 w 21"/>
                <a:gd name="T9" fmla="*/ 4 h 17"/>
                <a:gd name="T10" fmla="*/ 22 w 21"/>
                <a:gd name="T11" fmla="*/ 1 h 17"/>
                <a:gd name="T12" fmla="*/ 19 w 21"/>
                <a:gd name="T13" fmla="*/ 2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7">
                  <a:moveTo>
                    <a:pt x="16" y="2"/>
                  </a:moveTo>
                  <a:cubicBezTo>
                    <a:pt x="13" y="7"/>
                    <a:pt x="8" y="11"/>
                    <a:pt x="1" y="12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1" y="17"/>
                    <a:pt x="2" y="16"/>
                  </a:cubicBezTo>
                  <a:cubicBezTo>
                    <a:pt x="10" y="15"/>
                    <a:pt x="16" y="11"/>
                    <a:pt x="20" y="4"/>
                  </a:cubicBezTo>
                  <a:cubicBezTo>
                    <a:pt x="21" y="3"/>
                    <a:pt x="20" y="1"/>
                    <a:pt x="19" y="1"/>
                  </a:cubicBezTo>
                  <a:cubicBezTo>
                    <a:pt x="18" y="0"/>
                    <a:pt x="17" y="1"/>
                    <a:pt x="16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3" name="Freeform 256">
              <a:extLst>
                <a:ext uri="{FF2B5EF4-FFF2-40B4-BE49-F238E27FC236}">
                  <a16:creationId xmlns:a16="http://schemas.microsoft.com/office/drawing/2014/main" id="{934330AE-3AF9-43BE-8DD3-18802C99B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2248"/>
              <a:ext cx="45" cy="33"/>
            </a:xfrm>
            <a:custGeom>
              <a:avLst/>
              <a:gdLst>
                <a:gd name="T0" fmla="*/ 45 w 44"/>
                <a:gd name="T1" fmla="*/ 31 h 32"/>
                <a:gd name="T2" fmla="*/ 44 w 44"/>
                <a:gd name="T3" fmla="*/ 31 h 32"/>
                <a:gd name="T4" fmla="*/ 5 w 44"/>
                <a:gd name="T5" fmla="*/ 2 h 32"/>
                <a:gd name="T6" fmla="*/ 2 w 44"/>
                <a:gd name="T7" fmla="*/ 1 h 32"/>
                <a:gd name="T8" fmla="*/ 1 w 44"/>
                <a:gd name="T9" fmla="*/ 3 h 32"/>
                <a:gd name="T10" fmla="*/ 44 w 44"/>
                <a:gd name="T11" fmla="*/ 35 h 32"/>
                <a:gd name="T12" fmla="*/ 45 w 44"/>
                <a:gd name="T13" fmla="*/ 35 h 32"/>
                <a:gd name="T14" fmla="*/ 47 w 44"/>
                <a:gd name="T15" fmla="*/ 33 h 32"/>
                <a:gd name="T16" fmla="*/ 45 w 44"/>
                <a:gd name="T17" fmla="*/ 3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32">
                  <a:moveTo>
                    <a:pt x="42" y="28"/>
                  </a:moveTo>
                  <a:cubicBezTo>
                    <a:pt x="41" y="28"/>
                    <a:pt x="41" y="28"/>
                    <a:pt x="41" y="28"/>
                  </a:cubicBezTo>
                  <a:cubicBezTo>
                    <a:pt x="25" y="28"/>
                    <a:pt x="11" y="18"/>
                    <a:pt x="5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7" y="21"/>
                    <a:pt x="24" y="32"/>
                    <a:pt x="41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4" y="31"/>
                    <a:pt x="44" y="30"/>
                  </a:cubicBezTo>
                  <a:cubicBezTo>
                    <a:pt x="44" y="29"/>
                    <a:pt x="43" y="28"/>
                    <a:pt x="42" y="28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4" name="Freeform 257">
              <a:extLst>
                <a:ext uri="{FF2B5EF4-FFF2-40B4-BE49-F238E27FC236}">
                  <a16:creationId xmlns:a16="http://schemas.microsoft.com/office/drawing/2014/main" id="{3699C99F-A105-4CD7-BE67-659EE283B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274"/>
              <a:ext cx="10" cy="19"/>
            </a:xfrm>
            <a:custGeom>
              <a:avLst/>
              <a:gdLst>
                <a:gd name="T0" fmla="*/ 8 w 9"/>
                <a:gd name="T1" fmla="*/ 1 h 19"/>
                <a:gd name="T2" fmla="*/ 0 w 9"/>
                <a:gd name="T3" fmla="*/ 14 h 19"/>
                <a:gd name="T4" fmla="*/ 1 w 9"/>
                <a:gd name="T5" fmla="*/ 17 h 19"/>
                <a:gd name="T6" fmla="*/ 3 w 9"/>
                <a:gd name="T7" fmla="*/ 19 h 19"/>
                <a:gd name="T8" fmla="*/ 8 w 9"/>
                <a:gd name="T9" fmla="*/ 17 h 19"/>
                <a:gd name="T10" fmla="*/ 8 w 9"/>
                <a:gd name="T11" fmla="*/ 14 h 19"/>
                <a:gd name="T12" fmla="*/ 11 w 9"/>
                <a:gd name="T13" fmla="*/ 4 h 19"/>
                <a:gd name="T14" fmla="*/ 11 w 9"/>
                <a:gd name="T15" fmla="*/ 1 h 19"/>
                <a:gd name="T16" fmla="*/ 8 w 9"/>
                <a:gd name="T17" fmla="*/ 1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9">
                  <a:moveTo>
                    <a:pt x="5" y="1"/>
                  </a:moveTo>
                  <a:cubicBezTo>
                    <a:pt x="2" y="5"/>
                    <a:pt x="0" y="9"/>
                    <a:pt x="0" y="14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1" y="18"/>
                    <a:pt x="2" y="19"/>
                    <a:pt x="3" y="19"/>
                  </a:cubicBezTo>
                  <a:cubicBezTo>
                    <a:pt x="4" y="19"/>
                    <a:pt x="5" y="18"/>
                    <a:pt x="5" y="17"/>
                  </a:cubicBezTo>
                  <a:cubicBezTo>
                    <a:pt x="5" y="16"/>
                    <a:pt x="5" y="15"/>
                    <a:pt x="5" y="14"/>
                  </a:cubicBezTo>
                  <a:cubicBezTo>
                    <a:pt x="5" y="10"/>
                    <a:pt x="6" y="7"/>
                    <a:pt x="8" y="4"/>
                  </a:cubicBezTo>
                  <a:cubicBezTo>
                    <a:pt x="9" y="3"/>
                    <a:pt x="9" y="1"/>
                    <a:pt x="8" y="1"/>
                  </a:cubicBezTo>
                  <a:cubicBezTo>
                    <a:pt x="7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5" name="Freeform 258">
              <a:extLst>
                <a:ext uri="{FF2B5EF4-FFF2-40B4-BE49-F238E27FC236}">
                  <a16:creationId xmlns:a16="http://schemas.microsoft.com/office/drawing/2014/main" id="{EE965534-6526-43B6-8A4F-94B81CDFC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235"/>
              <a:ext cx="32" cy="22"/>
            </a:xfrm>
            <a:custGeom>
              <a:avLst/>
              <a:gdLst>
                <a:gd name="T0" fmla="*/ 29 w 31"/>
                <a:gd name="T1" fmla="*/ 2 h 22"/>
                <a:gd name="T2" fmla="*/ 21 w 31"/>
                <a:gd name="T3" fmla="*/ 13 h 22"/>
                <a:gd name="T4" fmla="*/ 5 w 31"/>
                <a:gd name="T5" fmla="*/ 18 h 22"/>
                <a:gd name="T6" fmla="*/ 3 w 31"/>
                <a:gd name="T7" fmla="*/ 17 h 22"/>
                <a:gd name="T8" fmla="*/ 0 w 31"/>
                <a:gd name="T9" fmla="*/ 19 h 22"/>
                <a:gd name="T10" fmla="*/ 2 w 31"/>
                <a:gd name="T11" fmla="*/ 22 h 22"/>
                <a:gd name="T12" fmla="*/ 5 w 31"/>
                <a:gd name="T13" fmla="*/ 22 h 22"/>
                <a:gd name="T14" fmla="*/ 24 w 31"/>
                <a:gd name="T15" fmla="*/ 16 h 22"/>
                <a:gd name="T16" fmla="*/ 33 w 31"/>
                <a:gd name="T17" fmla="*/ 3 h 22"/>
                <a:gd name="T18" fmla="*/ 32 w 31"/>
                <a:gd name="T19" fmla="*/ 0 h 22"/>
                <a:gd name="T20" fmla="*/ 29 w 31"/>
                <a:gd name="T21" fmla="*/ 2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22">
                  <a:moveTo>
                    <a:pt x="26" y="2"/>
                  </a:moveTo>
                  <a:cubicBezTo>
                    <a:pt x="25" y="6"/>
                    <a:pt x="22" y="10"/>
                    <a:pt x="18" y="13"/>
                  </a:cubicBezTo>
                  <a:cubicBezTo>
                    <a:pt x="14" y="16"/>
                    <a:pt x="9" y="18"/>
                    <a:pt x="5" y="18"/>
                  </a:cubicBezTo>
                  <a:cubicBezTo>
                    <a:pt x="4" y="18"/>
                    <a:pt x="3" y="17"/>
                    <a:pt x="3" y="17"/>
                  </a:cubicBezTo>
                  <a:cubicBezTo>
                    <a:pt x="2" y="17"/>
                    <a:pt x="0" y="18"/>
                    <a:pt x="0" y="19"/>
                  </a:cubicBezTo>
                  <a:cubicBezTo>
                    <a:pt x="0" y="20"/>
                    <a:pt x="1" y="21"/>
                    <a:pt x="2" y="22"/>
                  </a:cubicBezTo>
                  <a:cubicBezTo>
                    <a:pt x="3" y="22"/>
                    <a:pt x="4" y="22"/>
                    <a:pt x="5" y="22"/>
                  </a:cubicBezTo>
                  <a:cubicBezTo>
                    <a:pt x="10" y="22"/>
                    <a:pt x="16" y="20"/>
                    <a:pt x="21" y="16"/>
                  </a:cubicBezTo>
                  <a:cubicBezTo>
                    <a:pt x="25" y="13"/>
                    <a:pt x="29" y="8"/>
                    <a:pt x="30" y="3"/>
                  </a:cubicBezTo>
                  <a:cubicBezTo>
                    <a:pt x="31" y="2"/>
                    <a:pt x="30" y="0"/>
                    <a:pt x="29" y="0"/>
                  </a:cubicBezTo>
                  <a:cubicBezTo>
                    <a:pt x="28" y="0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6" name="Freeform 259">
              <a:extLst>
                <a:ext uri="{FF2B5EF4-FFF2-40B4-BE49-F238E27FC236}">
                  <a16:creationId xmlns:a16="http://schemas.microsoft.com/office/drawing/2014/main" id="{9808F7EB-03E4-4215-8928-18F7EB6D8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251"/>
              <a:ext cx="12" cy="20"/>
            </a:xfrm>
            <a:custGeom>
              <a:avLst/>
              <a:gdLst>
                <a:gd name="T0" fmla="*/ 1 w 12"/>
                <a:gd name="T1" fmla="*/ 3 h 19"/>
                <a:gd name="T2" fmla="*/ 7 w 12"/>
                <a:gd name="T3" fmla="*/ 20 h 19"/>
                <a:gd name="T4" fmla="*/ 10 w 12"/>
                <a:gd name="T5" fmla="*/ 22 h 19"/>
                <a:gd name="T6" fmla="*/ 11 w 12"/>
                <a:gd name="T7" fmla="*/ 19 h 19"/>
                <a:gd name="T8" fmla="*/ 4 w 12"/>
                <a:gd name="T9" fmla="*/ 1 h 19"/>
                <a:gd name="T10" fmla="*/ 1 w 12"/>
                <a:gd name="T11" fmla="*/ 0 h 19"/>
                <a:gd name="T12" fmla="*/ 1 w 12"/>
                <a:gd name="T13" fmla="*/ 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9">
                  <a:moveTo>
                    <a:pt x="1" y="3"/>
                  </a:moveTo>
                  <a:cubicBezTo>
                    <a:pt x="3" y="8"/>
                    <a:pt x="6" y="12"/>
                    <a:pt x="7" y="17"/>
                  </a:cubicBezTo>
                  <a:cubicBezTo>
                    <a:pt x="7" y="18"/>
                    <a:pt x="9" y="19"/>
                    <a:pt x="10" y="19"/>
                  </a:cubicBezTo>
                  <a:cubicBezTo>
                    <a:pt x="11" y="18"/>
                    <a:pt x="12" y="17"/>
                    <a:pt x="11" y="16"/>
                  </a:cubicBezTo>
                  <a:cubicBezTo>
                    <a:pt x="9" y="11"/>
                    <a:pt x="7" y="6"/>
                    <a:pt x="4" y="1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7" name="Freeform 260">
              <a:extLst>
                <a:ext uri="{FF2B5EF4-FFF2-40B4-BE49-F238E27FC236}">
                  <a16:creationId xmlns:a16="http://schemas.microsoft.com/office/drawing/2014/main" id="{A981BE56-BD66-4FB4-8563-76EAC5379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2328"/>
              <a:ext cx="39" cy="24"/>
            </a:xfrm>
            <a:custGeom>
              <a:avLst/>
              <a:gdLst>
                <a:gd name="T0" fmla="*/ 40 w 38"/>
                <a:gd name="T1" fmla="*/ 20 h 24"/>
                <a:gd name="T2" fmla="*/ 4 w 38"/>
                <a:gd name="T3" fmla="*/ 1 h 24"/>
                <a:gd name="T4" fmla="*/ 1 w 38"/>
                <a:gd name="T5" fmla="*/ 1 h 24"/>
                <a:gd name="T6" fmla="*/ 1 w 38"/>
                <a:gd name="T7" fmla="*/ 4 h 24"/>
                <a:gd name="T8" fmla="*/ 39 w 38"/>
                <a:gd name="T9" fmla="*/ 24 h 24"/>
                <a:gd name="T10" fmla="*/ 41 w 38"/>
                <a:gd name="T11" fmla="*/ 22 h 24"/>
                <a:gd name="T12" fmla="*/ 40 w 38"/>
                <a:gd name="T13" fmla="*/ 2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4">
                  <a:moveTo>
                    <a:pt x="37" y="20"/>
                  </a:moveTo>
                  <a:cubicBezTo>
                    <a:pt x="25" y="18"/>
                    <a:pt x="12" y="10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0" y="13"/>
                    <a:pt x="23" y="22"/>
                    <a:pt x="36" y="24"/>
                  </a:cubicBezTo>
                  <a:cubicBezTo>
                    <a:pt x="37" y="24"/>
                    <a:pt x="38" y="23"/>
                    <a:pt x="38" y="22"/>
                  </a:cubicBezTo>
                  <a:cubicBezTo>
                    <a:pt x="38" y="21"/>
                    <a:pt x="38" y="20"/>
                    <a:pt x="37" y="2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8" name="Freeform 261">
              <a:extLst>
                <a:ext uri="{FF2B5EF4-FFF2-40B4-BE49-F238E27FC236}">
                  <a16:creationId xmlns:a16="http://schemas.microsoft.com/office/drawing/2014/main" id="{B95B7FB8-6232-4630-B498-9B420F04F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2343"/>
              <a:ext cx="9" cy="23"/>
            </a:xfrm>
            <a:custGeom>
              <a:avLst/>
              <a:gdLst>
                <a:gd name="T0" fmla="*/ 4 w 9"/>
                <a:gd name="T1" fmla="*/ 2 h 22"/>
                <a:gd name="T2" fmla="*/ 0 w 9"/>
                <a:gd name="T3" fmla="*/ 22 h 22"/>
                <a:gd name="T4" fmla="*/ 2 w 9"/>
                <a:gd name="T5" fmla="*/ 25 h 22"/>
                <a:gd name="T6" fmla="*/ 4 w 9"/>
                <a:gd name="T7" fmla="*/ 23 h 22"/>
                <a:gd name="T8" fmla="*/ 8 w 9"/>
                <a:gd name="T9" fmla="*/ 3 h 22"/>
                <a:gd name="T10" fmla="*/ 7 w 9"/>
                <a:gd name="T11" fmla="*/ 0 h 22"/>
                <a:gd name="T12" fmla="*/ 4 w 9"/>
                <a:gd name="T13" fmla="*/ 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2">
                  <a:moveTo>
                    <a:pt x="4" y="2"/>
                  </a:moveTo>
                  <a:cubicBezTo>
                    <a:pt x="3" y="8"/>
                    <a:pt x="1" y="13"/>
                    <a:pt x="0" y="19"/>
                  </a:cubicBezTo>
                  <a:cubicBezTo>
                    <a:pt x="0" y="20"/>
                    <a:pt x="1" y="22"/>
                    <a:pt x="2" y="22"/>
                  </a:cubicBezTo>
                  <a:cubicBezTo>
                    <a:pt x="3" y="22"/>
                    <a:pt x="4" y="21"/>
                    <a:pt x="4" y="20"/>
                  </a:cubicBezTo>
                  <a:cubicBezTo>
                    <a:pt x="5" y="14"/>
                    <a:pt x="7" y="9"/>
                    <a:pt x="8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9" name="Freeform 262">
              <a:extLst>
                <a:ext uri="{FF2B5EF4-FFF2-40B4-BE49-F238E27FC236}">
                  <a16:creationId xmlns:a16="http://schemas.microsoft.com/office/drawing/2014/main" id="{610F659C-2C73-4EE2-A711-D05A360BD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391"/>
              <a:ext cx="16" cy="28"/>
            </a:xfrm>
            <a:custGeom>
              <a:avLst/>
              <a:gdLst>
                <a:gd name="T0" fmla="*/ 11 w 16"/>
                <a:gd name="T1" fmla="*/ 3 h 27"/>
                <a:gd name="T2" fmla="*/ 11 w 16"/>
                <a:gd name="T3" fmla="*/ 5 h 27"/>
                <a:gd name="T4" fmla="*/ 8 w 16"/>
                <a:gd name="T5" fmla="*/ 18 h 27"/>
                <a:gd name="T6" fmla="*/ 1 w 16"/>
                <a:gd name="T7" fmla="*/ 25 h 27"/>
                <a:gd name="T8" fmla="*/ 1 w 16"/>
                <a:gd name="T9" fmla="*/ 28 h 27"/>
                <a:gd name="T10" fmla="*/ 4 w 16"/>
                <a:gd name="T11" fmla="*/ 29 h 27"/>
                <a:gd name="T12" fmla="*/ 12 w 16"/>
                <a:gd name="T13" fmla="*/ 20 h 27"/>
                <a:gd name="T14" fmla="*/ 16 w 16"/>
                <a:gd name="T15" fmla="*/ 5 h 27"/>
                <a:gd name="T16" fmla="*/ 15 w 16"/>
                <a:gd name="T17" fmla="*/ 2 h 27"/>
                <a:gd name="T18" fmla="*/ 13 w 16"/>
                <a:gd name="T19" fmla="*/ 0 h 27"/>
                <a:gd name="T20" fmla="*/ 11 w 16"/>
                <a:gd name="T21" fmla="*/ 3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27">
                  <a:moveTo>
                    <a:pt x="11" y="3"/>
                  </a:moveTo>
                  <a:cubicBezTo>
                    <a:pt x="11" y="3"/>
                    <a:pt x="11" y="4"/>
                    <a:pt x="11" y="5"/>
                  </a:cubicBezTo>
                  <a:cubicBezTo>
                    <a:pt x="11" y="8"/>
                    <a:pt x="10" y="12"/>
                    <a:pt x="8" y="15"/>
                  </a:cubicBezTo>
                  <a:cubicBezTo>
                    <a:pt x="7" y="18"/>
                    <a:pt x="4" y="20"/>
                    <a:pt x="1" y="22"/>
                  </a:cubicBezTo>
                  <a:cubicBezTo>
                    <a:pt x="0" y="23"/>
                    <a:pt x="0" y="24"/>
                    <a:pt x="1" y="25"/>
                  </a:cubicBezTo>
                  <a:cubicBezTo>
                    <a:pt x="1" y="26"/>
                    <a:pt x="3" y="27"/>
                    <a:pt x="4" y="26"/>
                  </a:cubicBezTo>
                  <a:cubicBezTo>
                    <a:pt x="7" y="23"/>
                    <a:pt x="10" y="20"/>
                    <a:pt x="12" y="17"/>
                  </a:cubicBezTo>
                  <a:cubicBezTo>
                    <a:pt x="14" y="13"/>
                    <a:pt x="16" y="9"/>
                    <a:pt x="16" y="5"/>
                  </a:cubicBezTo>
                  <a:cubicBezTo>
                    <a:pt x="16" y="4"/>
                    <a:pt x="16" y="3"/>
                    <a:pt x="15" y="2"/>
                  </a:cubicBezTo>
                  <a:cubicBezTo>
                    <a:pt x="15" y="1"/>
                    <a:pt x="14" y="0"/>
                    <a:pt x="13" y="0"/>
                  </a:cubicBezTo>
                  <a:cubicBezTo>
                    <a:pt x="12" y="0"/>
                    <a:pt x="11" y="1"/>
                    <a:pt x="11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0" name="Freeform 263">
              <a:extLst>
                <a:ext uri="{FF2B5EF4-FFF2-40B4-BE49-F238E27FC236}">
                  <a16:creationId xmlns:a16="http://schemas.microsoft.com/office/drawing/2014/main" id="{784DE46E-0E42-4E43-A5AC-4738449C9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2406"/>
              <a:ext cx="11" cy="13"/>
            </a:xfrm>
            <a:custGeom>
              <a:avLst/>
              <a:gdLst>
                <a:gd name="T0" fmla="*/ 2 w 11"/>
                <a:gd name="T1" fmla="*/ 4 h 12"/>
                <a:gd name="T2" fmla="*/ 5 w 11"/>
                <a:gd name="T3" fmla="*/ 9 h 12"/>
                <a:gd name="T4" fmla="*/ 7 w 11"/>
                <a:gd name="T5" fmla="*/ 13 h 12"/>
                <a:gd name="T6" fmla="*/ 10 w 11"/>
                <a:gd name="T7" fmla="*/ 14 h 12"/>
                <a:gd name="T8" fmla="*/ 11 w 11"/>
                <a:gd name="T9" fmla="*/ 12 h 12"/>
                <a:gd name="T10" fmla="*/ 8 w 11"/>
                <a:gd name="T11" fmla="*/ 3 h 12"/>
                <a:gd name="T12" fmla="*/ 3 w 11"/>
                <a:gd name="T13" fmla="*/ 0 h 12"/>
                <a:gd name="T14" fmla="*/ 0 w 11"/>
                <a:gd name="T15" fmla="*/ 1 h 12"/>
                <a:gd name="T16" fmla="*/ 2 w 11"/>
                <a:gd name="T17" fmla="*/ 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2" y="4"/>
                  </a:moveTo>
                  <a:cubicBezTo>
                    <a:pt x="3" y="4"/>
                    <a:pt x="4" y="5"/>
                    <a:pt x="5" y="6"/>
                  </a:cubicBezTo>
                  <a:cubicBezTo>
                    <a:pt x="6" y="7"/>
                    <a:pt x="7" y="8"/>
                    <a:pt x="7" y="10"/>
                  </a:cubicBezTo>
                  <a:cubicBezTo>
                    <a:pt x="7" y="11"/>
                    <a:pt x="8" y="12"/>
                    <a:pt x="10" y="11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1" y="7"/>
                    <a:pt x="10" y="5"/>
                    <a:pt x="8" y="3"/>
                  </a:cubicBezTo>
                  <a:cubicBezTo>
                    <a:pt x="7" y="2"/>
                    <a:pt x="5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1" name="Freeform 264">
              <a:extLst>
                <a:ext uri="{FF2B5EF4-FFF2-40B4-BE49-F238E27FC236}">
                  <a16:creationId xmlns:a16="http://schemas.microsoft.com/office/drawing/2014/main" id="{5F4BB862-7652-431D-AFD4-10879332D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178"/>
              <a:ext cx="25" cy="37"/>
            </a:xfrm>
            <a:custGeom>
              <a:avLst/>
              <a:gdLst>
                <a:gd name="T0" fmla="*/ 23 w 24"/>
                <a:gd name="T1" fmla="*/ 2 h 37"/>
                <a:gd name="T2" fmla="*/ 18 w 24"/>
                <a:gd name="T3" fmla="*/ 20 h 37"/>
                <a:gd name="T4" fmla="*/ 1 w 24"/>
                <a:gd name="T5" fmla="*/ 33 h 37"/>
                <a:gd name="T6" fmla="*/ 1 w 24"/>
                <a:gd name="T7" fmla="*/ 36 h 37"/>
                <a:gd name="T8" fmla="*/ 4 w 24"/>
                <a:gd name="T9" fmla="*/ 36 h 37"/>
                <a:gd name="T10" fmla="*/ 21 w 24"/>
                <a:gd name="T11" fmla="*/ 22 h 37"/>
                <a:gd name="T12" fmla="*/ 27 w 24"/>
                <a:gd name="T13" fmla="*/ 3 h 37"/>
                <a:gd name="T14" fmla="*/ 25 w 24"/>
                <a:gd name="T15" fmla="*/ 0 h 37"/>
                <a:gd name="T16" fmla="*/ 23 w 24"/>
                <a:gd name="T17" fmla="*/ 2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37">
                  <a:moveTo>
                    <a:pt x="20" y="2"/>
                  </a:moveTo>
                  <a:cubicBezTo>
                    <a:pt x="19" y="10"/>
                    <a:pt x="18" y="15"/>
                    <a:pt x="15" y="20"/>
                  </a:cubicBezTo>
                  <a:cubicBezTo>
                    <a:pt x="12" y="25"/>
                    <a:pt x="7" y="29"/>
                    <a:pt x="1" y="33"/>
                  </a:cubicBezTo>
                  <a:cubicBezTo>
                    <a:pt x="1" y="33"/>
                    <a:pt x="0" y="35"/>
                    <a:pt x="1" y="36"/>
                  </a:cubicBezTo>
                  <a:cubicBezTo>
                    <a:pt x="2" y="37"/>
                    <a:pt x="3" y="37"/>
                    <a:pt x="4" y="36"/>
                  </a:cubicBezTo>
                  <a:cubicBezTo>
                    <a:pt x="10" y="32"/>
                    <a:pt x="15" y="28"/>
                    <a:pt x="18" y="22"/>
                  </a:cubicBezTo>
                  <a:cubicBezTo>
                    <a:pt x="22" y="17"/>
                    <a:pt x="24" y="10"/>
                    <a:pt x="24" y="3"/>
                  </a:cubicBezTo>
                  <a:cubicBezTo>
                    <a:pt x="24" y="1"/>
                    <a:pt x="23" y="0"/>
                    <a:pt x="22" y="0"/>
                  </a:cubicBezTo>
                  <a:cubicBezTo>
                    <a:pt x="21" y="0"/>
                    <a:pt x="20" y="1"/>
                    <a:pt x="2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2" name="Freeform 265">
              <a:extLst>
                <a:ext uri="{FF2B5EF4-FFF2-40B4-BE49-F238E27FC236}">
                  <a16:creationId xmlns:a16="http://schemas.microsoft.com/office/drawing/2014/main" id="{DF78F3AB-B621-4CB2-8E48-170FDD642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2203"/>
              <a:ext cx="9" cy="19"/>
            </a:xfrm>
            <a:custGeom>
              <a:avLst/>
              <a:gdLst>
                <a:gd name="T0" fmla="*/ 0 w 9"/>
                <a:gd name="T1" fmla="*/ 3 h 18"/>
                <a:gd name="T2" fmla="*/ 4 w 9"/>
                <a:gd name="T3" fmla="*/ 19 h 18"/>
                <a:gd name="T4" fmla="*/ 7 w 9"/>
                <a:gd name="T5" fmla="*/ 20 h 18"/>
                <a:gd name="T6" fmla="*/ 8 w 9"/>
                <a:gd name="T7" fmla="*/ 18 h 18"/>
                <a:gd name="T8" fmla="*/ 4 w 9"/>
                <a:gd name="T9" fmla="*/ 1 h 18"/>
                <a:gd name="T10" fmla="*/ 2 w 9"/>
                <a:gd name="T11" fmla="*/ 0 h 18"/>
                <a:gd name="T12" fmla="*/ 0 w 9"/>
                <a:gd name="T13" fmla="*/ 3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8">
                  <a:moveTo>
                    <a:pt x="0" y="3"/>
                  </a:moveTo>
                  <a:cubicBezTo>
                    <a:pt x="2" y="7"/>
                    <a:pt x="3" y="11"/>
                    <a:pt x="4" y="16"/>
                  </a:cubicBezTo>
                  <a:cubicBezTo>
                    <a:pt x="5" y="17"/>
                    <a:pt x="6" y="18"/>
                    <a:pt x="7" y="17"/>
                  </a:cubicBezTo>
                  <a:cubicBezTo>
                    <a:pt x="8" y="17"/>
                    <a:pt x="9" y="16"/>
                    <a:pt x="8" y="15"/>
                  </a:cubicBezTo>
                  <a:cubicBezTo>
                    <a:pt x="7" y="10"/>
                    <a:pt x="6" y="6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3" name="Freeform 266">
              <a:extLst>
                <a:ext uri="{FF2B5EF4-FFF2-40B4-BE49-F238E27FC236}">
                  <a16:creationId xmlns:a16="http://schemas.microsoft.com/office/drawing/2014/main" id="{777009C3-E799-44F0-9608-FEA4ADFE5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269"/>
              <a:ext cx="21" cy="28"/>
            </a:xfrm>
            <a:custGeom>
              <a:avLst/>
              <a:gdLst>
                <a:gd name="T0" fmla="*/ 20 w 21"/>
                <a:gd name="T1" fmla="*/ 24 h 28"/>
                <a:gd name="T2" fmla="*/ 5 w 21"/>
                <a:gd name="T3" fmla="*/ 2 h 28"/>
                <a:gd name="T4" fmla="*/ 2 w 21"/>
                <a:gd name="T5" fmla="*/ 0 h 28"/>
                <a:gd name="T6" fmla="*/ 0 w 21"/>
                <a:gd name="T7" fmla="*/ 2 h 28"/>
                <a:gd name="T8" fmla="*/ 18 w 21"/>
                <a:gd name="T9" fmla="*/ 27 h 28"/>
                <a:gd name="T10" fmla="*/ 20 w 21"/>
                <a:gd name="T11" fmla="*/ 27 h 28"/>
                <a:gd name="T12" fmla="*/ 20 w 21"/>
                <a:gd name="T13" fmla="*/ 24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8">
                  <a:moveTo>
                    <a:pt x="20" y="24"/>
                  </a:moveTo>
                  <a:cubicBezTo>
                    <a:pt x="13" y="19"/>
                    <a:pt x="6" y="11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2" y="13"/>
                    <a:pt x="10" y="22"/>
                    <a:pt x="18" y="27"/>
                  </a:cubicBezTo>
                  <a:cubicBezTo>
                    <a:pt x="18" y="28"/>
                    <a:pt x="20" y="28"/>
                    <a:pt x="20" y="27"/>
                  </a:cubicBezTo>
                  <a:cubicBezTo>
                    <a:pt x="21" y="26"/>
                    <a:pt x="21" y="24"/>
                    <a:pt x="20" y="2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4" name="Freeform 267">
              <a:extLst>
                <a:ext uri="{FF2B5EF4-FFF2-40B4-BE49-F238E27FC236}">
                  <a16:creationId xmlns:a16="http://schemas.microsoft.com/office/drawing/2014/main" id="{5F4864BA-F268-4E12-AE47-FF463AC38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283"/>
              <a:ext cx="13" cy="20"/>
            </a:xfrm>
            <a:custGeom>
              <a:avLst/>
              <a:gdLst>
                <a:gd name="T0" fmla="*/ 8 w 13"/>
                <a:gd name="T1" fmla="*/ 2 h 20"/>
                <a:gd name="T2" fmla="*/ 0 w 13"/>
                <a:gd name="T3" fmla="*/ 16 h 20"/>
                <a:gd name="T4" fmla="*/ 1 w 13"/>
                <a:gd name="T5" fmla="*/ 19 h 20"/>
                <a:gd name="T6" fmla="*/ 4 w 13"/>
                <a:gd name="T7" fmla="*/ 18 h 20"/>
                <a:gd name="T8" fmla="*/ 12 w 13"/>
                <a:gd name="T9" fmla="*/ 4 h 20"/>
                <a:gd name="T10" fmla="*/ 11 w 13"/>
                <a:gd name="T11" fmla="*/ 1 h 20"/>
                <a:gd name="T12" fmla="*/ 8 w 13"/>
                <a:gd name="T13" fmla="*/ 2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0">
                  <a:moveTo>
                    <a:pt x="8" y="2"/>
                  </a:moveTo>
                  <a:cubicBezTo>
                    <a:pt x="6" y="7"/>
                    <a:pt x="3" y="11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2" y="20"/>
                    <a:pt x="3" y="19"/>
                    <a:pt x="4" y="18"/>
                  </a:cubicBezTo>
                  <a:cubicBezTo>
                    <a:pt x="7" y="14"/>
                    <a:pt x="10" y="9"/>
                    <a:pt x="12" y="4"/>
                  </a:cubicBezTo>
                  <a:cubicBezTo>
                    <a:pt x="13" y="2"/>
                    <a:pt x="12" y="1"/>
                    <a:pt x="11" y="1"/>
                  </a:cubicBezTo>
                  <a:cubicBezTo>
                    <a:pt x="10" y="0"/>
                    <a:pt x="9" y="1"/>
                    <a:pt x="8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5" name="Freeform 268">
              <a:extLst>
                <a:ext uri="{FF2B5EF4-FFF2-40B4-BE49-F238E27FC236}">
                  <a16:creationId xmlns:a16="http://schemas.microsoft.com/office/drawing/2014/main" id="{5378F599-DD1B-485A-8BA9-F6F2138F9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347"/>
              <a:ext cx="18" cy="29"/>
            </a:xfrm>
            <a:custGeom>
              <a:avLst/>
              <a:gdLst>
                <a:gd name="T0" fmla="*/ 14 w 18"/>
                <a:gd name="T1" fmla="*/ 2 h 28"/>
                <a:gd name="T2" fmla="*/ 14 w 18"/>
                <a:gd name="T3" fmla="*/ 3 h 28"/>
                <a:gd name="T4" fmla="*/ 11 w 18"/>
                <a:gd name="T5" fmla="*/ 19 h 28"/>
                <a:gd name="T6" fmla="*/ 2 w 18"/>
                <a:gd name="T7" fmla="*/ 26 h 28"/>
                <a:gd name="T8" fmla="*/ 0 w 18"/>
                <a:gd name="T9" fmla="*/ 29 h 28"/>
                <a:gd name="T10" fmla="*/ 3 w 18"/>
                <a:gd name="T11" fmla="*/ 31 h 28"/>
                <a:gd name="T12" fmla="*/ 15 w 18"/>
                <a:gd name="T13" fmla="*/ 21 h 28"/>
                <a:gd name="T14" fmla="*/ 18 w 18"/>
                <a:gd name="T15" fmla="*/ 3 h 28"/>
                <a:gd name="T16" fmla="*/ 18 w 18"/>
                <a:gd name="T17" fmla="*/ 2 h 28"/>
                <a:gd name="T18" fmla="*/ 16 w 18"/>
                <a:gd name="T19" fmla="*/ 0 h 28"/>
                <a:gd name="T20" fmla="*/ 14 w 18"/>
                <a:gd name="T21" fmla="*/ 2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28">
                  <a:moveTo>
                    <a:pt x="14" y="2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8"/>
                    <a:pt x="13" y="12"/>
                    <a:pt x="11" y="16"/>
                  </a:cubicBezTo>
                  <a:cubicBezTo>
                    <a:pt x="10" y="19"/>
                    <a:pt x="7" y="22"/>
                    <a:pt x="2" y="23"/>
                  </a:cubicBezTo>
                  <a:cubicBezTo>
                    <a:pt x="1" y="24"/>
                    <a:pt x="0" y="25"/>
                    <a:pt x="0" y="26"/>
                  </a:cubicBezTo>
                  <a:cubicBezTo>
                    <a:pt x="1" y="27"/>
                    <a:pt x="2" y="28"/>
                    <a:pt x="3" y="28"/>
                  </a:cubicBezTo>
                  <a:cubicBezTo>
                    <a:pt x="9" y="26"/>
                    <a:pt x="13" y="22"/>
                    <a:pt x="15" y="18"/>
                  </a:cubicBezTo>
                  <a:cubicBezTo>
                    <a:pt x="17" y="13"/>
                    <a:pt x="18" y="8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5" y="0"/>
                    <a:pt x="14" y="1"/>
                    <a:pt x="14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6" name="Freeform 269">
              <a:extLst>
                <a:ext uri="{FF2B5EF4-FFF2-40B4-BE49-F238E27FC236}">
                  <a16:creationId xmlns:a16="http://schemas.microsoft.com/office/drawing/2014/main" id="{DD35FA67-68D2-4C65-9195-4BB129C55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361"/>
              <a:ext cx="13" cy="22"/>
            </a:xfrm>
            <a:custGeom>
              <a:avLst/>
              <a:gdLst>
                <a:gd name="T0" fmla="*/ 1 w 13"/>
                <a:gd name="T1" fmla="*/ 4 h 21"/>
                <a:gd name="T2" fmla="*/ 9 w 13"/>
                <a:gd name="T3" fmla="*/ 23 h 21"/>
                <a:gd name="T4" fmla="*/ 11 w 13"/>
                <a:gd name="T5" fmla="*/ 24 h 21"/>
                <a:gd name="T6" fmla="*/ 12 w 13"/>
                <a:gd name="T7" fmla="*/ 21 h 21"/>
                <a:gd name="T8" fmla="*/ 4 w 13"/>
                <a:gd name="T9" fmla="*/ 2 h 21"/>
                <a:gd name="T10" fmla="*/ 1 w 13"/>
                <a:gd name="T11" fmla="*/ 1 h 21"/>
                <a:gd name="T12" fmla="*/ 1 w 13"/>
                <a:gd name="T13" fmla="*/ 4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1">
                  <a:moveTo>
                    <a:pt x="1" y="4"/>
                  </a:moveTo>
                  <a:cubicBezTo>
                    <a:pt x="4" y="9"/>
                    <a:pt x="6" y="14"/>
                    <a:pt x="9" y="20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0"/>
                    <a:pt x="13" y="19"/>
                    <a:pt x="12" y="18"/>
                  </a:cubicBezTo>
                  <a:cubicBezTo>
                    <a:pt x="10" y="12"/>
                    <a:pt x="7" y="7"/>
                    <a:pt x="4" y="2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7" name="Freeform 270">
              <a:extLst>
                <a:ext uri="{FF2B5EF4-FFF2-40B4-BE49-F238E27FC236}">
                  <a16:creationId xmlns:a16="http://schemas.microsoft.com/office/drawing/2014/main" id="{7B2618EA-70B8-4AAD-AA9F-3292C0913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2347"/>
              <a:ext cx="14" cy="46"/>
            </a:xfrm>
            <a:custGeom>
              <a:avLst/>
              <a:gdLst>
                <a:gd name="T0" fmla="*/ 0 w 14"/>
                <a:gd name="T1" fmla="*/ 2 h 45"/>
                <a:gd name="T2" fmla="*/ 10 w 14"/>
                <a:gd name="T3" fmla="*/ 47 h 45"/>
                <a:gd name="T4" fmla="*/ 13 w 14"/>
                <a:gd name="T5" fmla="*/ 47 h 45"/>
                <a:gd name="T6" fmla="*/ 13 w 14"/>
                <a:gd name="T7" fmla="*/ 45 h 45"/>
                <a:gd name="T8" fmla="*/ 4 w 14"/>
                <a:gd name="T9" fmla="*/ 2 h 45"/>
                <a:gd name="T10" fmla="*/ 2 w 14"/>
                <a:gd name="T11" fmla="*/ 0 h 45"/>
                <a:gd name="T12" fmla="*/ 0 w 14"/>
                <a:gd name="T13" fmla="*/ 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45">
                  <a:moveTo>
                    <a:pt x="0" y="2"/>
                  </a:moveTo>
                  <a:cubicBezTo>
                    <a:pt x="1" y="16"/>
                    <a:pt x="1" y="32"/>
                    <a:pt x="10" y="44"/>
                  </a:cubicBezTo>
                  <a:cubicBezTo>
                    <a:pt x="11" y="45"/>
                    <a:pt x="12" y="45"/>
                    <a:pt x="13" y="44"/>
                  </a:cubicBezTo>
                  <a:cubicBezTo>
                    <a:pt x="14" y="44"/>
                    <a:pt x="14" y="42"/>
                    <a:pt x="13" y="42"/>
                  </a:cubicBezTo>
                  <a:cubicBezTo>
                    <a:pt x="6" y="31"/>
                    <a:pt x="5" y="16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8" name="Freeform 271">
              <a:extLst>
                <a:ext uri="{FF2B5EF4-FFF2-40B4-BE49-F238E27FC236}">
                  <a16:creationId xmlns:a16="http://schemas.microsoft.com/office/drawing/2014/main" id="{0E3442A2-3C65-4440-8696-5620B2725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372"/>
              <a:ext cx="18" cy="12"/>
            </a:xfrm>
            <a:custGeom>
              <a:avLst/>
              <a:gdLst>
                <a:gd name="T0" fmla="*/ 16 w 18"/>
                <a:gd name="T1" fmla="*/ 1 h 12"/>
                <a:gd name="T2" fmla="*/ 1 w 18"/>
                <a:gd name="T3" fmla="*/ 8 h 12"/>
                <a:gd name="T4" fmla="*/ 1 w 18"/>
                <a:gd name="T5" fmla="*/ 11 h 12"/>
                <a:gd name="T6" fmla="*/ 4 w 18"/>
                <a:gd name="T7" fmla="*/ 11 h 12"/>
                <a:gd name="T8" fmla="*/ 16 w 18"/>
                <a:gd name="T9" fmla="*/ 5 h 12"/>
                <a:gd name="T10" fmla="*/ 18 w 18"/>
                <a:gd name="T11" fmla="*/ 2 h 12"/>
                <a:gd name="T12" fmla="*/ 16 w 18"/>
                <a:gd name="T13" fmla="*/ 1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2">
                  <a:moveTo>
                    <a:pt x="16" y="1"/>
                  </a:moveTo>
                  <a:cubicBezTo>
                    <a:pt x="10" y="2"/>
                    <a:pt x="5" y="4"/>
                    <a:pt x="1" y="8"/>
                  </a:cubicBezTo>
                  <a:cubicBezTo>
                    <a:pt x="0" y="9"/>
                    <a:pt x="0" y="11"/>
                    <a:pt x="1" y="11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7" y="8"/>
                    <a:pt x="12" y="6"/>
                    <a:pt x="16" y="5"/>
                  </a:cubicBezTo>
                  <a:cubicBezTo>
                    <a:pt x="17" y="5"/>
                    <a:pt x="18" y="4"/>
                    <a:pt x="18" y="2"/>
                  </a:cubicBezTo>
                  <a:cubicBezTo>
                    <a:pt x="18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9" name="Freeform 272">
              <a:extLst>
                <a:ext uri="{FF2B5EF4-FFF2-40B4-BE49-F238E27FC236}">
                  <a16:creationId xmlns:a16="http://schemas.microsoft.com/office/drawing/2014/main" id="{CEB28BFA-817E-4216-8E98-3172239C6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427"/>
              <a:ext cx="38" cy="25"/>
            </a:xfrm>
            <a:custGeom>
              <a:avLst/>
              <a:gdLst>
                <a:gd name="T0" fmla="*/ 34 w 38"/>
                <a:gd name="T1" fmla="*/ 19 h 25"/>
                <a:gd name="T2" fmla="*/ 28 w 38"/>
                <a:gd name="T3" fmla="*/ 21 h 25"/>
                <a:gd name="T4" fmla="*/ 14 w 38"/>
                <a:gd name="T5" fmla="*/ 14 h 25"/>
                <a:gd name="T6" fmla="*/ 5 w 38"/>
                <a:gd name="T7" fmla="*/ 2 h 25"/>
                <a:gd name="T8" fmla="*/ 2 w 38"/>
                <a:gd name="T9" fmla="*/ 1 h 25"/>
                <a:gd name="T10" fmla="*/ 1 w 38"/>
                <a:gd name="T11" fmla="*/ 3 h 25"/>
                <a:gd name="T12" fmla="*/ 11 w 38"/>
                <a:gd name="T13" fmla="*/ 17 h 25"/>
                <a:gd name="T14" fmla="*/ 28 w 38"/>
                <a:gd name="T15" fmla="*/ 25 h 25"/>
                <a:gd name="T16" fmla="*/ 37 w 38"/>
                <a:gd name="T17" fmla="*/ 22 h 25"/>
                <a:gd name="T18" fmla="*/ 37 w 38"/>
                <a:gd name="T19" fmla="*/ 19 h 25"/>
                <a:gd name="T20" fmla="*/ 34 w 38"/>
                <a:gd name="T21" fmla="*/ 19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25">
                  <a:moveTo>
                    <a:pt x="34" y="19"/>
                  </a:moveTo>
                  <a:cubicBezTo>
                    <a:pt x="32" y="20"/>
                    <a:pt x="31" y="21"/>
                    <a:pt x="28" y="21"/>
                  </a:cubicBezTo>
                  <a:cubicBezTo>
                    <a:pt x="24" y="21"/>
                    <a:pt x="19" y="18"/>
                    <a:pt x="14" y="14"/>
                  </a:cubicBezTo>
                  <a:cubicBezTo>
                    <a:pt x="9" y="10"/>
                    <a:pt x="6" y="5"/>
                    <a:pt x="5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2" y="8"/>
                    <a:pt x="6" y="13"/>
                    <a:pt x="11" y="17"/>
                  </a:cubicBezTo>
                  <a:cubicBezTo>
                    <a:pt x="17" y="22"/>
                    <a:pt x="23" y="25"/>
                    <a:pt x="28" y="25"/>
                  </a:cubicBezTo>
                  <a:cubicBezTo>
                    <a:pt x="31" y="25"/>
                    <a:pt x="34" y="24"/>
                    <a:pt x="37" y="22"/>
                  </a:cubicBezTo>
                  <a:cubicBezTo>
                    <a:pt x="38" y="21"/>
                    <a:pt x="38" y="20"/>
                    <a:pt x="37" y="19"/>
                  </a:cubicBezTo>
                  <a:cubicBezTo>
                    <a:pt x="36" y="18"/>
                    <a:pt x="35" y="18"/>
                    <a:pt x="34" y="19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0" name="Freeform 273">
              <a:extLst>
                <a:ext uri="{FF2B5EF4-FFF2-40B4-BE49-F238E27FC236}">
                  <a16:creationId xmlns:a16="http://schemas.microsoft.com/office/drawing/2014/main" id="{2024E1C3-1E1B-4170-994D-2737A377A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2443"/>
              <a:ext cx="13" cy="12"/>
            </a:xfrm>
            <a:custGeom>
              <a:avLst/>
              <a:gdLst>
                <a:gd name="T0" fmla="*/ 10 w 13"/>
                <a:gd name="T1" fmla="*/ 1 h 12"/>
                <a:gd name="T2" fmla="*/ 1 w 13"/>
                <a:gd name="T3" fmla="*/ 9 h 12"/>
                <a:gd name="T4" fmla="*/ 1 w 13"/>
                <a:gd name="T5" fmla="*/ 12 h 12"/>
                <a:gd name="T6" fmla="*/ 4 w 13"/>
                <a:gd name="T7" fmla="*/ 11 h 12"/>
                <a:gd name="T8" fmla="*/ 12 w 13"/>
                <a:gd name="T9" fmla="*/ 4 h 12"/>
                <a:gd name="T10" fmla="*/ 12 w 13"/>
                <a:gd name="T11" fmla="*/ 2 h 12"/>
                <a:gd name="T12" fmla="*/ 10 w 13"/>
                <a:gd name="T13" fmla="*/ 1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10" y="1"/>
                  </a:moveTo>
                  <a:cubicBezTo>
                    <a:pt x="6" y="3"/>
                    <a:pt x="3" y="5"/>
                    <a:pt x="1" y="9"/>
                  </a:cubicBezTo>
                  <a:cubicBezTo>
                    <a:pt x="0" y="10"/>
                    <a:pt x="0" y="11"/>
                    <a:pt x="1" y="12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6" y="8"/>
                    <a:pt x="9" y="6"/>
                    <a:pt x="12" y="4"/>
                  </a:cubicBezTo>
                  <a:cubicBezTo>
                    <a:pt x="13" y="4"/>
                    <a:pt x="13" y="3"/>
                    <a:pt x="12" y="2"/>
                  </a:cubicBezTo>
                  <a:cubicBezTo>
                    <a:pt x="12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1" name="Freeform 274">
              <a:extLst>
                <a:ext uri="{FF2B5EF4-FFF2-40B4-BE49-F238E27FC236}">
                  <a16:creationId xmlns:a16="http://schemas.microsoft.com/office/drawing/2014/main" id="{8746DC40-2E92-4B54-A11D-A8BD72C2E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1782"/>
              <a:ext cx="17" cy="32"/>
            </a:xfrm>
            <a:custGeom>
              <a:avLst/>
              <a:gdLst>
                <a:gd name="T0" fmla="*/ 14 w 16"/>
                <a:gd name="T1" fmla="*/ 2 h 32"/>
                <a:gd name="T2" fmla="*/ 15 w 16"/>
                <a:gd name="T3" fmla="*/ 7 h 32"/>
                <a:gd name="T4" fmla="*/ 1 w 16"/>
                <a:gd name="T5" fmla="*/ 28 h 32"/>
                <a:gd name="T6" fmla="*/ 1 w 16"/>
                <a:gd name="T7" fmla="*/ 31 h 32"/>
                <a:gd name="T8" fmla="*/ 4 w 16"/>
                <a:gd name="T9" fmla="*/ 32 h 32"/>
                <a:gd name="T10" fmla="*/ 19 w 16"/>
                <a:gd name="T11" fmla="*/ 7 h 32"/>
                <a:gd name="T12" fmla="*/ 18 w 16"/>
                <a:gd name="T13" fmla="*/ 2 h 32"/>
                <a:gd name="T14" fmla="*/ 16 w 16"/>
                <a:gd name="T15" fmla="*/ 0 h 32"/>
                <a:gd name="T16" fmla="*/ 14 w 16"/>
                <a:gd name="T17" fmla="*/ 2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1" y="2"/>
                  </a:moveTo>
                  <a:cubicBezTo>
                    <a:pt x="12" y="4"/>
                    <a:pt x="12" y="5"/>
                    <a:pt x="12" y="7"/>
                  </a:cubicBezTo>
                  <a:cubicBezTo>
                    <a:pt x="12" y="15"/>
                    <a:pt x="8" y="24"/>
                    <a:pt x="1" y="28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1" y="32"/>
                    <a:pt x="3" y="32"/>
                    <a:pt x="4" y="32"/>
                  </a:cubicBezTo>
                  <a:cubicBezTo>
                    <a:pt x="12" y="26"/>
                    <a:pt x="16" y="16"/>
                    <a:pt x="16" y="7"/>
                  </a:cubicBezTo>
                  <a:cubicBezTo>
                    <a:pt x="16" y="5"/>
                    <a:pt x="16" y="3"/>
                    <a:pt x="15" y="2"/>
                  </a:cubicBezTo>
                  <a:cubicBezTo>
                    <a:pt x="15" y="1"/>
                    <a:pt x="14" y="0"/>
                    <a:pt x="13" y="0"/>
                  </a:cubicBezTo>
                  <a:cubicBezTo>
                    <a:pt x="12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2" name="Freeform 275">
              <a:extLst>
                <a:ext uri="{FF2B5EF4-FFF2-40B4-BE49-F238E27FC236}">
                  <a16:creationId xmlns:a16="http://schemas.microsoft.com/office/drawing/2014/main" id="{BB56356E-4979-401D-BDEA-254D79DF0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1802"/>
              <a:ext cx="14" cy="11"/>
            </a:xfrm>
            <a:custGeom>
              <a:avLst/>
              <a:gdLst>
                <a:gd name="T0" fmla="*/ 2 w 13"/>
                <a:gd name="T1" fmla="*/ 5 h 11"/>
                <a:gd name="T2" fmla="*/ 12 w 13"/>
                <a:gd name="T3" fmla="*/ 10 h 11"/>
                <a:gd name="T4" fmla="*/ 15 w 13"/>
                <a:gd name="T5" fmla="*/ 10 h 11"/>
                <a:gd name="T6" fmla="*/ 15 w 13"/>
                <a:gd name="T7" fmla="*/ 7 h 11"/>
                <a:gd name="T8" fmla="*/ 3 w 13"/>
                <a:gd name="T9" fmla="*/ 0 h 11"/>
                <a:gd name="T10" fmla="*/ 0 w 13"/>
                <a:gd name="T11" fmla="*/ 2 h 11"/>
                <a:gd name="T12" fmla="*/ 2 w 13"/>
                <a:gd name="T13" fmla="*/ 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2" y="5"/>
                  </a:moveTo>
                  <a:cubicBezTo>
                    <a:pt x="5" y="5"/>
                    <a:pt x="7" y="7"/>
                    <a:pt x="9" y="10"/>
                  </a:cubicBezTo>
                  <a:cubicBezTo>
                    <a:pt x="9" y="11"/>
                    <a:pt x="11" y="11"/>
                    <a:pt x="12" y="10"/>
                  </a:cubicBezTo>
                  <a:cubicBezTo>
                    <a:pt x="13" y="9"/>
                    <a:pt x="13" y="8"/>
                    <a:pt x="12" y="7"/>
                  </a:cubicBezTo>
                  <a:cubicBezTo>
                    <a:pt x="10" y="4"/>
                    <a:pt x="7" y="1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3" name="Freeform 276">
              <a:extLst>
                <a:ext uri="{FF2B5EF4-FFF2-40B4-BE49-F238E27FC236}">
                  <a16:creationId xmlns:a16="http://schemas.microsoft.com/office/drawing/2014/main" id="{4ABB79D8-EBF4-4D08-8364-9D66D9739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1995"/>
              <a:ext cx="14" cy="29"/>
            </a:xfrm>
            <a:custGeom>
              <a:avLst/>
              <a:gdLst>
                <a:gd name="T0" fmla="*/ 12 w 13"/>
                <a:gd name="T1" fmla="*/ 1 h 28"/>
                <a:gd name="T2" fmla="*/ 0 w 13"/>
                <a:gd name="T3" fmla="*/ 28 h 28"/>
                <a:gd name="T4" fmla="*/ 2 w 13"/>
                <a:gd name="T5" fmla="*/ 31 h 28"/>
                <a:gd name="T6" fmla="*/ 4 w 13"/>
                <a:gd name="T7" fmla="*/ 29 h 28"/>
                <a:gd name="T8" fmla="*/ 15 w 13"/>
                <a:gd name="T9" fmla="*/ 3 h 28"/>
                <a:gd name="T10" fmla="*/ 14 w 13"/>
                <a:gd name="T11" fmla="*/ 0 h 28"/>
                <a:gd name="T12" fmla="*/ 12 w 13"/>
                <a:gd name="T13" fmla="*/ 1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8">
                  <a:moveTo>
                    <a:pt x="9" y="1"/>
                  </a:moveTo>
                  <a:cubicBezTo>
                    <a:pt x="4" y="9"/>
                    <a:pt x="2" y="17"/>
                    <a:pt x="0" y="25"/>
                  </a:cubicBezTo>
                  <a:cubicBezTo>
                    <a:pt x="0" y="26"/>
                    <a:pt x="1" y="27"/>
                    <a:pt x="2" y="28"/>
                  </a:cubicBezTo>
                  <a:cubicBezTo>
                    <a:pt x="3" y="28"/>
                    <a:pt x="4" y="27"/>
                    <a:pt x="4" y="26"/>
                  </a:cubicBezTo>
                  <a:cubicBezTo>
                    <a:pt x="6" y="18"/>
                    <a:pt x="8" y="10"/>
                    <a:pt x="12" y="3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4" name="Freeform 277">
              <a:extLst>
                <a:ext uri="{FF2B5EF4-FFF2-40B4-BE49-F238E27FC236}">
                  <a16:creationId xmlns:a16="http://schemas.microsoft.com/office/drawing/2014/main" id="{B573BF23-39F8-4CB6-AB6E-19C96D78D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002"/>
              <a:ext cx="14" cy="12"/>
            </a:xfrm>
            <a:custGeom>
              <a:avLst/>
              <a:gdLst>
                <a:gd name="T0" fmla="*/ 16 w 13"/>
                <a:gd name="T1" fmla="*/ 9 h 12"/>
                <a:gd name="T2" fmla="*/ 3 w 13"/>
                <a:gd name="T3" fmla="*/ 1 h 12"/>
                <a:gd name="T4" fmla="*/ 0 w 13"/>
                <a:gd name="T5" fmla="*/ 2 h 12"/>
                <a:gd name="T6" fmla="*/ 2 w 13"/>
                <a:gd name="T7" fmla="*/ 5 h 12"/>
                <a:gd name="T8" fmla="*/ 12 w 13"/>
                <a:gd name="T9" fmla="*/ 11 h 12"/>
                <a:gd name="T10" fmla="*/ 14 w 13"/>
                <a:gd name="T11" fmla="*/ 12 h 12"/>
                <a:gd name="T12" fmla="*/ 16 w 13"/>
                <a:gd name="T13" fmla="*/ 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13" y="9"/>
                  </a:moveTo>
                  <a:cubicBezTo>
                    <a:pt x="11" y="5"/>
                    <a:pt x="7" y="2"/>
                    <a:pt x="3" y="1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5" y="6"/>
                    <a:pt x="7" y="7"/>
                    <a:pt x="9" y="11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12" y="11"/>
                    <a:pt x="13" y="10"/>
                    <a:pt x="13" y="9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5" name="Freeform 278">
              <a:extLst>
                <a:ext uri="{FF2B5EF4-FFF2-40B4-BE49-F238E27FC236}">
                  <a16:creationId xmlns:a16="http://schemas.microsoft.com/office/drawing/2014/main" id="{498E37FA-C60A-4E9E-A9FC-CDAA6F474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" y="2040"/>
              <a:ext cx="15" cy="34"/>
            </a:xfrm>
            <a:custGeom>
              <a:avLst/>
              <a:gdLst>
                <a:gd name="T0" fmla="*/ 11 w 15"/>
                <a:gd name="T1" fmla="*/ 1 h 33"/>
                <a:gd name="T2" fmla="*/ 4 w 15"/>
                <a:gd name="T3" fmla="*/ 13 h 33"/>
                <a:gd name="T4" fmla="*/ 0 w 15"/>
                <a:gd name="T5" fmla="*/ 30 h 33"/>
                <a:gd name="T6" fmla="*/ 1 w 15"/>
                <a:gd name="T7" fmla="*/ 34 h 33"/>
                <a:gd name="T8" fmla="*/ 3 w 15"/>
                <a:gd name="T9" fmla="*/ 35 h 33"/>
                <a:gd name="T10" fmla="*/ 5 w 15"/>
                <a:gd name="T11" fmla="*/ 33 h 33"/>
                <a:gd name="T12" fmla="*/ 5 w 15"/>
                <a:gd name="T13" fmla="*/ 30 h 33"/>
                <a:gd name="T14" fmla="*/ 8 w 15"/>
                <a:gd name="T15" fmla="*/ 15 h 33"/>
                <a:gd name="T16" fmla="*/ 15 w 15"/>
                <a:gd name="T17" fmla="*/ 3 h 33"/>
                <a:gd name="T18" fmla="*/ 14 w 15"/>
                <a:gd name="T19" fmla="*/ 0 h 33"/>
                <a:gd name="T20" fmla="*/ 11 w 15"/>
                <a:gd name="T21" fmla="*/ 1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33">
                  <a:moveTo>
                    <a:pt x="11" y="1"/>
                  </a:moveTo>
                  <a:cubicBezTo>
                    <a:pt x="9" y="5"/>
                    <a:pt x="6" y="9"/>
                    <a:pt x="4" y="13"/>
                  </a:cubicBezTo>
                  <a:cubicBezTo>
                    <a:pt x="2" y="17"/>
                    <a:pt x="0" y="22"/>
                    <a:pt x="0" y="27"/>
                  </a:cubicBezTo>
                  <a:cubicBezTo>
                    <a:pt x="0" y="28"/>
                    <a:pt x="0" y="30"/>
                    <a:pt x="1" y="31"/>
                  </a:cubicBezTo>
                  <a:cubicBezTo>
                    <a:pt x="1" y="32"/>
                    <a:pt x="2" y="33"/>
                    <a:pt x="3" y="32"/>
                  </a:cubicBezTo>
                  <a:cubicBezTo>
                    <a:pt x="4" y="32"/>
                    <a:pt x="5" y="31"/>
                    <a:pt x="5" y="30"/>
                  </a:cubicBezTo>
                  <a:cubicBezTo>
                    <a:pt x="5" y="29"/>
                    <a:pt x="5" y="28"/>
                    <a:pt x="5" y="27"/>
                  </a:cubicBezTo>
                  <a:cubicBezTo>
                    <a:pt x="5" y="23"/>
                    <a:pt x="6" y="19"/>
                    <a:pt x="8" y="15"/>
                  </a:cubicBezTo>
                  <a:cubicBezTo>
                    <a:pt x="10" y="11"/>
                    <a:pt x="12" y="7"/>
                    <a:pt x="15" y="3"/>
                  </a:cubicBezTo>
                  <a:cubicBezTo>
                    <a:pt x="15" y="2"/>
                    <a:pt x="15" y="1"/>
                    <a:pt x="14" y="0"/>
                  </a:cubicBezTo>
                  <a:cubicBezTo>
                    <a:pt x="13" y="0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6" name="Freeform 279">
              <a:extLst>
                <a:ext uri="{FF2B5EF4-FFF2-40B4-BE49-F238E27FC236}">
                  <a16:creationId xmlns:a16="http://schemas.microsoft.com/office/drawing/2014/main" id="{E5A72367-D6FD-415B-A73E-62EB415D3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2048"/>
              <a:ext cx="19" cy="14"/>
            </a:xfrm>
            <a:custGeom>
              <a:avLst/>
              <a:gdLst>
                <a:gd name="T0" fmla="*/ 19 w 19"/>
                <a:gd name="T1" fmla="*/ 11 h 14"/>
                <a:gd name="T2" fmla="*/ 14 w 19"/>
                <a:gd name="T3" fmla="*/ 3 h 14"/>
                <a:gd name="T4" fmla="*/ 6 w 19"/>
                <a:gd name="T5" fmla="*/ 0 h 14"/>
                <a:gd name="T6" fmla="*/ 2 w 19"/>
                <a:gd name="T7" fmla="*/ 1 h 14"/>
                <a:gd name="T8" fmla="*/ 0 w 19"/>
                <a:gd name="T9" fmla="*/ 3 h 14"/>
                <a:gd name="T10" fmla="*/ 3 w 19"/>
                <a:gd name="T11" fmla="*/ 5 h 14"/>
                <a:gd name="T12" fmla="*/ 6 w 19"/>
                <a:gd name="T13" fmla="*/ 4 h 14"/>
                <a:gd name="T14" fmla="*/ 11 w 19"/>
                <a:gd name="T15" fmla="*/ 6 h 14"/>
                <a:gd name="T16" fmla="*/ 15 w 19"/>
                <a:gd name="T17" fmla="*/ 12 h 14"/>
                <a:gd name="T18" fmla="*/ 17 w 19"/>
                <a:gd name="T19" fmla="*/ 14 h 14"/>
                <a:gd name="T20" fmla="*/ 19 w 19"/>
                <a:gd name="T21" fmla="*/ 11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14">
                  <a:moveTo>
                    <a:pt x="19" y="11"/>
                  </a:moveTo>
                  <a:cubicBezTo>
                    <a:pt x="18" y="8"/>
                    <a:pt x="16" y="5"/>
                    <a:pt x="14" y="3"/>
                  </a:cubicBezTo>
                  <a:cubicBezTo>
                    <a:pt x="12" y="1"/>
                    <a:pt x="9" y="0"/>
                    <a:pt x="6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8" y="4"/>
                    <a:pt x="10" y="5"/>
                    <a:pt x="11" y="6"/>
                  </a:cubicBezTo>
                  <a:cubicBezTo>
                    <a:pt x="13" y="7"/>
                    <a:pt x="14" y="9"/>
                    <a:pt x="15" y="12"/>
                  </a:cubicBezTo>
                  <a:cubicBezTo>
                    <a:pt x="15" y="13"/>
                    <a:pt x="16" y="14"/>
                    <a:pt x="17" y="14"/>
                  </a:cubicBezTo>
                  <a:cubicBezTo>
                    <a:pt x="18" y="13"/>
                    <a:pt x="19" y="12"/>
                    <a:pt x="19" y="1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7" name="Freeform 280">
              <a:extLst>
                <a:ext uri="{FF2B5EF4-FFF2-40B4-BE49-F238E27FC236}">
                  <a16:creationId xmlns:a16="http://schemas.microsoft.com/office/drawing/2014/main" id="{A8652333-8D71-4D0A-AECE-FFD3304F3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1386"/>
              <a:ext cx="28" cy="47"/>
            </a:xfrm>
            <a:custGeom>
              <a:avLst/>
              <a:gdLst>
                <a:gd name="T0" fmla="*/ 26 w 27"/>
                <a:gd name="T1" fmla="*/ 2 h 46"/>
                <a:gd name="T2" fmla="*/ 20 w 27"/>
                <a:gd name="T3" fmla="*/ 28 h 46"/>
                <a:gd name="T4" fmla="*/ 1 w 27"/>
                <a:gd name="T5" fmla="*/ 44 h 46"/>
                <a:gd name="T6" fmla="*/ 0 w 27"/>
                <a:gd name="T7" fmla="*/ 47 h 46"/>
                <a:gd name="T8" fmla="*/ 3 w 27"/>
                <a:gd name="T9" fmla="*/ 48 h 46"/>
                <a:gd name="T10" fmla="*/ 24 w 27"/>
                <a:gd name="T11" fmla="*/ 30 h 46"/>
                <a:gd name="T12" fmla="*/ 30 w 27"/>
                <a:gd name="T13" fmla="*/ 2 h 46"/>
                <a:gd name="T14" fmla="*/ 28 w 27"/>
                <a:gd name="T15" fmla="*/ 0 h 46"/>
                <a:gd name="T16" fmla="*/ 26 w 27"/>
                <a:gd name="T17" fmla="*/ 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46">
                  <a:moveTo>
                    <a:pt x="23" y="2"/>
                  </a:moveTo>
                  <a:cubicBezTo>
                    <a:pt x="22" y="10"/>
                    <a:pt x="20" y="19"/>
                    <a:pt x="17" y="25"/>
                  </a:cubicBezTo>
                  <a:cubicBezTo>
                    <a:pt x="14" y="32"/>
                    <a:pt x="9" y="38"/>
                    <a:pt x="1" y="41"/>
                  </a:cubicBezTo>
                  <a:cubicBezTo>
                    <a:pt x="0" y="42"/>
                    <a:pt x="0" y="43"/>
                    <a:pt x="0" y="44"/>
                  </a:cubicBezTo>
                  <a:cubicBezTo>
                    <a:pt x="1" y="45"/>
                    <a:pt x="2" y="46"/>
                    <a:pt x="3" y="45"/>
                  </a:cubicBezTo>
                  <a:cubicBezTo>
                    <a:pt x="12" y="41"/>
                    <a:pt x="17" y="35"/>
                    <a:pt x="21" y="27"/>
                  </a:cubicBezTo>
                  <a:cubicBezTo>
                    <a:pt x="24" y="20"/>
                    <a:pt x="26" y="11"/>
                    <a:pt x="27" y="2"/>
                  </a:cubicBezTo>
                  <a:cubicBezTo>
                    <a:pt x="27" y="1"/>
                    <a:pt x="26" y="0"/>
                    <a:pt x="25" y="0"/>
                  </a:cubicBezTo>
                  <a:cubicBezTo>
                    <a:pt x="24" y="0"/>
                    <a:pt x="23" y="1"/>
                    <a:pt x="23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8" name="Freeform 281">
              <a:extLst>
                <a:ext uri="{FF2B5EF4-FFF2-40B4-BE49-F238E27FC236}">
                  <a16:creationId xmlns:a16="http://schemas.microsoft.com/office/drawing/2014/main" id="{7D1DD482-BF8E-471C-B143-32EA6B804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1412"/>
              <a:ext cx="19" cy="15"/>
            </a:xfrm>
            <a:custGeom>
              <a:avLst/>
              <a:gdLst>
                <a:gd name="T0" fmla="*/ 2 w 19"/>
                <a:gd name="T1" fmla="*/ 4 h 15"/>
                <a:gd name="T2" fmla="*/ 3 w 19"/>
                <a:gd name="T3" fmla="*/ 4 h 15"/>
                <a:gd name="T4" fmla="*/ 10 w 19"/>
                <a:gd name="T5" fmla="*/ 6 h 15"/>
                <a:gd name="T6" fmla="*/ 15 w 19"/>
                <a:gd name="T7" fmla="*/ 13 h 15"/>
                <a:gd name="T8" fmla="*/ 17 w 19"/>
                <a:gd name="T9" fmla="*/ 15 h 15"/>
                <a:gd name="T10" fmla="*/ 19 w 19"/>
                <a:gd name="T11" fmla="*/ 12 h 15"/>
                <a:gd name="T12" fmla="*/ 13 w 19"/>
                <a:gd name="T13" fmla="*/ 3 h 15"/>
                <a:gd name="T14" fmla="*/ 3 w 19"/>
                <a:gd name="T15" fmla="*/ 0 h 15"/>
                <a:gd name="T16" fmla="*/ 2 w 19"/>
                <a:gd name="T17" fmla="*/ 0 h 15"/>
                <a:gd name="T18" fmla="*/ 0 w 19"/>
                <a:gd name="T19" fmla="*/ 2 h 15"/>
                <a:gd name="T20" fmla="*/ 2 w 19"/>
                <a:gd name="T21" fmla="*/ 4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15">
                  <a:moveTo>
                    <a:pt x="2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6" y="4"/>
                    <a:pt x="8" y="5"/>
                    <a:pt x="10" y="6"/>
                  </a:cubicBezTo>
                  <a:cubicBezTo>
                    <a:pt x="12" y="8"/>
                    <a:pt x="14" y="10"/>
                    <a:pt x="15" y="13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8" y="15"/>
                    <a:pt x="19" y="14"/>
                    <a:pt x="19" y="12"/>
                  </a:cubicBezTo>
                  <a:cubicBezTo>
                    <a:pt x="18" y="8"/>
                    <a:pt x="16" y="5"/>
                    <a:pt x="13" y="3"/>
                  </a:cubicBezTo>
                  <a:cubicBezTo>
                    <a:pt x="10" y="1"/>
                    <a:pt x="7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9" name="Freeform 282">
              <a:extLst>
                <a:ext uri="{FF2B5EF4-FFF2-40B4-BE49-F238E27FC236}">
                  <a16:creationId xmlns:a16="http://schemas.microsoft.com/office/drawing/2014/main" id="{117A26C1-D08E-41E1-A460-AA3AE1166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126"/>
              <a:ext cx="36" cy="40"/>
            </a:xfrm>
            <a:custGeom>
              <a:avLst/>
              <a:gdLst>
                <a:gd name="T0" fmla="*/ 0 w 35"/>
                <a:gd name="T1" fmla="*/ 3 h 40"/>
                <a:gd name="T2" fmla="*/ 11 w 35"/>
                <a:gd name="T3" fmla="*/ 26 h 40"/>
                <a:gd name="T4" fmla="*/ 35 w 35"/>
                <a:gd name="T5" fmla="*/ 39 h 40"/>
                <a:gd name="T6" fmla="*/ 38 w 35"/>
                <a:gd name="T7" fmla="*/ 38 h 40"/>
                <a:gd name="T8" fmla="*/ 37 w 35"/>
                <a:gd name="T9" fmla="*/ 36 h 40"/>
                <a:gd name="T10" fmla="*/ 14 w 35"/>
                <a:gd name="T11" fmla="*/ 23 h 40"/>
                <a:gd name="T12" fmla="*/ 4 w 35"/>
                <a:gd name="T13" fmla="*/ 2 h 40"/>
                <a:gd name="T14" fmla="*/ 2 w 35"/>
                <a:gd name="T15" fmla="*/ 0 h 40"/>
                <a:gd name="T16" fmla="*/ 0 w 35"/>
                <a:gd name="T17" fmla="*/ 3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40">
                  <a:moveTo>
                    <a:pt x="0" y="3"/>
                  </a:moveTo>
                  <a:cubicBezTo>
                    <a:pt x="1" y="12"/>
                    <a:pt x="5" y="20"/>
                    <a:pt x="11" y="26"/>
                  </a:cubicBezTo>
                  <a:cubicBezTo>
                    <a:pt x="17" y="32"/>
                    <a:pt x="24" y="36"/>
                    <a:pt x="32" y="39"/>
                  </a:cubicBezTo>
                  <a:cubicBezTo>
                    <a:pt x="33" y="40"/>
                    <a:pt x="34" y="39"/>
                    <a:pt x="35" y="38"/>
                  </a:cubicBezTo>
                  <a:cubicBezTo>
                    <a:pt x="35" y="37"/>
                    <a:pt x="35" y="36"/>
                    <a:pt x="34" y="36"/>
                  </a:cubicBezTo>
                  <a:cubicBezTo>
                    <a:pt x="26" y="32"/>
                    <a:pt x="19" y="28"/>
                    <a:pt x="14" y="23"/>
                  </a:cubicBezTo>
                  <a:cubicBezTo>
                    <a:pt x="9" y="17"/>
                    <a:pt x="5" y="11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0" name="Freeform 283">
              <a:extLst>
                <a:ext uri="{FF2B5EF4-FFF2-40B4-BE49-F238E27FC236}">
                  <a16:creationId xmlns:a16="http://schemas.microsoft.com/office/drawing/2014/main" id="{1FFBEF04-DF62-49B2-9917-469EF8340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148"/>
              <a:ext cx="18" cy="36"/>
            </a:xfrm>
            <a:custGeom>
              <a:avLst/>
              <a:gdLst>
                <a:gd name="T0" fmla="*/ 16 w 17"/>
                <a:gd name="T1" fmla="*/ 1 h 35"/>
                <a:gd name="T2" fmla="*/ 0 w 17"/>
                <a:gd name="T3" fmla="*/ 36 h 35"/>
                <a:gd name="T4" fmla="*/ 2 w 17"/>
                <a:gd name="T5" fmla="*/ 38 h 35"/>
                <a:gd name="T6" fmla="*/ 4 w 17"/>
                <a:gd name="T7" fmla="*/ 36 h 35"/>
                <a:gd name="T8" fmla="*/ 19 w 17"/>
                <a:gd name="T9" fmla="*/ 4 h 35"/>
                <a:gd name="T10" fmla="*/ 19 w 17"/>
                <a:gd name="T11" fmla="*/ 1 h 35"/>
                <a:gd name="T12" fmla="*/ 16 w 17"/>
                <a:gd name="T13" fmla="*/ 1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35">
                  <a:moveTo>
                    <a:pt x="13" y="1"/>
                  </a:moveTo>
                  <a:cubicBezTo>
                    <a:pt x="6" y="10"/>
                    <a:pt x="2" y="21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3" y="35"/>
                    <a:pt x="4" y="34"/>
                    <a:pt x="4" y="33"/>
                  </a:cubicBezTo>
                  <a:cubicBezTo>
                    <a:pt x="6" y="22"/>
                    <a:pt x="10" y="12"/>
                    <a:pt x="16" y="4"/>
                  </a:cubicBezTo>
                  <a:cubicBezTo>
                    <a:pt x="17" y="3"/>
                    <a:pt x="17" y="1"/>
                    <a:pt x="16" y="1"/>
                  </a:cubicBezTo>
                  <a:cubicBezTo>
                    <a:pt x="15" y="0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1" name="Freeform 284">
              <a:extLst>
                <a:ext uri="{FF2B5EF4-FFF2-40B4-BE49-F238E27FC236}">
                  <a16:creationId xmlns:a16="http://schemas.microsoft.com/office/drawing/2014/main" id="{662831D8-F51B-4FC0-840B-3E899D848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282"/>
              <a:ext cx="29" cy="67"/>
            </a:xfrm>
            <a:custGeom>
              <a:avLst/>
              <a:gdLst>
                <a:gd name="T0" fmla="*/ 0 w 28"/>
                <a:gd name="T1" fmla="*/ 2 h 66"/>
                <a:gd name="T2" fmla="*/ 0 w 28"/>
                <a:gd name="T3" fmla="*/ 7 h 66"/>
                <a:gd name="T4" fmla="*/ 28 w 28"/>
                <a:gd name="T5" fmla="*/ 68 h 66"/>
                <a:gd name="T6" fmla="*/ 31 w 28"/>
                <a:gd name="T7" fmla="*/ 68 h 66"/>
                <a:gd name="T8" fmla="*/ 30 w 28"/>
                <a:gd name="T9" fmla="*/ 65 h 66"/>
                <a:gd name="T10" fmla="*/ 4 w 28"/>
                <a:gd name="T11" fmla="*/ 7 h 66"/>
                <a:gd name="T12" fmla="*/ 4 w 28"/>
                <a:gd name="T13" fmla="*/ 2 h 66"/>
                <a:gd name="T14" fmla="*/ 2 w 28"/>
                <a:gd name="T15" fmla="*/ 0 h 66"/>
                <a:gd name="T16" fmla="*/ 0 w 28"/>
                <a:gd name="T17" fmla="*/ 2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66">
                  <a:moveTo>
                    <a:pt x="0" y="2"/>
                  </a:moveTo>
                  <a:cubicBezTo>
                    <a:pt x="0" y="4"/>
                    <a:pt x="0" y="5"/>
                    <a:pt x="0" y="7"/>
                  </a:cubicBezTo>
                  <a:cubicBezTo>
                    <a:pt x="0" y="29"/>
                    <a:pt x="8" y="51"/>
                    <a:pt x="25" y="65"/>
                  </a:cubicBezTo>
                  <a:cubicBezTo>
                    <a:pt x="26" y="66"/>
                    <a:pt x="27" y="65"/>
                    <a:pt x="28" y="65"/>
                  </a:cubicBezTo>
                  <a:cubicBezTo>
                    <a:pt x="28" y="64"/>
                    <a:pt x="28" y="62"/>
                    <a:pt x="27" y="62"/>
                  </a:cubicBezTo>
                  <a:cubicBezTo>
                    <a:pt x="12" y="49"/>
                    <a:pt x="4" y="28"/>
                    <a:pt x="4" y="7"/>
                  </a:cubicBezTo>
                  <a:cubicBezTo>
                    <a:pt x="4" y="5"/>
                    <a:pt x="4" y="4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2" name="Freeform 285">
              <a:extLst>
                <a:ext uri="{FF2B5EF4-FFF2-40B4-BE49-F238E27FC236}">
                  <a16:creationId xmlns:a16="http://schemas.microsoft.com/office/drawing/2014/main" id="{9310BB94-44FC-47A9-BD13-198A547DC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2322"/>
              <a:ext cx="25" cy="29"/>
            </a:xfrm>
            <a:custGeom>
              <a:avLst/>
              <a:gdLst>
                <a:gd name="T0" fmla="*/ 21 w 25"/>
                <a:gd name="T1" fmla="*/ 1 h 29"/>
                <a:gd name="T2" fmla="*/ 9 w 25"/>
                <a:gd name="T3" fmla="*/ 11 h 29"/>
                <a:gd name="T4" fmla="*/ 0 w 25"/>
                <a:gd name="T5" fmla="*/ 26 h 29"/>
                <a:gd name="T6" fmla="*/ 2 w 25"/>
                <a:gd name="T7" fmla="*/ 28 h 29"/>
                <a:gd name="T8" fmla="*/ 4 w 25"/>
                <a:gd name="T9" fmla="*/ 27 h 29"/>
                <a:gd name="T10" fmla="*/ 12 w 25"/>
                <a:gd name="T11" fmla="*/ 14 h 29"/>
                <a:gd name="T12" fmla="*/ 24 w 25"/>
                <a:gd name="T13" fmla="*/ 4 h 29"/>
                <a:gd name="T14" fmla="*/ 24 w 25"/>
                <a:gd name="T15" fmla="*/ 1 h 29"/>
                <a:gd name="T16" fmla="*/ 21 w 25"/>
                <a:gd name="T17" fmla="*/ 1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29">
                  <a:moveTo>
                    <a:pt x="21" y="1"/>
                  </a:moveTo>
                  <a:cubicBezTo>
                    <a:pt x="17" y="4"/>
                    <a:pt x="13" y="7"/>
                    <a:pt x="9" y="11"/>
                  </a:cubicBezTo>
                  <a:cubicBezTo>
                    <a:pt x="5" y="15"/>
                    <a:pt x="2" y="20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3" y="29"/>
                    <a:pt x="4" y="28"/>
                    <a:pt x="4" y="27"/>
                  </a:cubicBezTo>
                  <a:cubicBezTo>
                    <a:pt x="6" y="22"/>
                    <a:pt x="8" y="18"/>
                    <a:pt x="12" y="14"/>
                  </a:cubicBezTo>
                  <a:cubicBezTo>
                    <a:pt x="16" y="11"/>
                    <a:pt x="20" y="7"/>
                    <a:pt x="24" y="4"/>
                  </a:cubicBezTo>
                  <a:cubicBezTo>
                    <a:pt x="25" y="3"/>
                    <a:pt x="25" y="2"/>
                    <a:pt x="24" y="1"/>
                  </a:cubicBezTo>
                  <a:cubicBezTo>
                    <a:pt x="24" y="0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3" name="Freeform 286">
              <a:extLst>
                <a:ext uri="{FF2B5EF4-FFF2-40B4-BE49-F238E27FC236}">
                  <a16:creationId xmlns:a16="http://schemas.microsoft.com/office/drawing/2014/main" id="{845289AE-DA8D-41FA-8A66-0DFD7251A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422"/>
              <a:ext cx="65" cy="26"/>
            </a:xfrm>
            <a:custGeom>
              <a:avLst/>
              <a:gdLst>
                <a:gd name="T0" fmla="*/ 0 w 64"/>
                <a:gd name="T1" fmla="*/ 19 h 26"/>
                <a:gd name="T2" fmla="*/ 8 w 64"/>
                <a:gd name="T3" fmla="*/ 25 h 26"/>
                <a:gd name="T4" fmla="*/ 17 w 64"/>
                <a:gd name="T5" fmla="*/ 26 h 26"/>
                <a:gd name="T6" fmla="*/ 46 w 64"/>
                <a:gd name="T7" fmla="*/ 19 h 26"/>
                <a:gd name="T8" fmla="*/ 66 w 64"/>
                <a:gd name="T9" fmla="*/ 4 h 26"/>
                <a:gd name="T10" fmla="*/ 65 w 64"/>
                <a:gd name="T11" fmla="*/ 1 h 26"/>
                <a:gd name="T12" fmla="*/ 62 w 64"/>
                <a:gd name="T13" fmla="*/ 1 h 26"/>
                <a:gd name="T14" fmla="*/ 44 w 64"/>
                <a:gd name="T15" fmla="*/ 15 h 26"/>
                <a:gd name="T16" fmla="*/ 17 w 64"/>
                <a:gd name="T17" fmla="*/ 22 h 26"/>
                <a:gd name="T18" fmla="*/ 9 w 64"/>
                <a:gd name="T19" fmla="*/ 21 h 26"/>
                <a:gd name="T20" fmla="*/ 4 w 64"/>
                <a:gd name="T21" fmla="*/ 17 h 26"/>
                <a:gd name="T22" fmla="*/ 1 w 64"/>
                <a:gd name="T23" fmla="*/ 16 h 26"/>
                <a:gd name="T24" fmla="*/ 0 w 64"/>
                <a:gd name="T25" fmla="*/ 19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26">
                  <a:moveTo>
                    <a:pt x="0" y="19"/>
                  </a:moveTo>
                  <a:cubicBezTo>
                    <a:pt x="2" y="22"/>
                    <a:pt x="5" y="24"/>
                    <a:pt x="8" y="25"/>
                  </a:cubicBezTo>
                  <a:cubicBezTo>
                    <a:pt x="11" y="26"/>
                    <a:pt x="14" y="26"/>
                    <a:pt x="17" y="26"/>
                  </a:cubicBezTo>
                  <a:cubicBezTo>
                    <a:pt x="26" y="26"/>
                    <a:pt x="35" y="23"/>
                    <a:pt x="43" y="19"/>
                  </a:cubicBezTo>
                  <a:cubicBezTo>
                    <a:pt x="52" y="15"/>
                    <a:pt x="59" y="9"/>
                    <a:pt x="63" y="4"/>
                  </a:cubicBezTo>
                  <a:cubicBezTo>
                    <a:pt x="64" y="3"/>
                    <a:pt x="63" y="2"/>
                    <a:pt x="62" y="1"/>
                  </a:cubicBezTo>
                  <a:cubicBezTo>
                    <a:pt x="62" y="0"/>
                    <a:pt x="60" y="1"/>
                    <a:pt x="59" y="1"/>
                  </a:cubicBezTo>
                  <a:cubicBezTo>
                    <a:pt x="56" y="6"/>
                    <a:pt x="49" y="11"/>
                    <a:pt x="41" y="15"/>
                  </a:cubicBezTo>
                  <a:cubicBezTo>
                    <a:pt x="34" y="19"/>
                    <a:pt x="25" y="22"/>
                    <a:pt x="17" y="22"/>
                  </a:cubicBezTo>
                  <a:cubicBezTo>
                    <a:pt x="14" y="22"/>
                    <a:pt x="12" y="22"/>
                    <a:pt x="9" y="21"/>
                  </a:cubicBezTo>
                  <a:cubicBezTo>
                    <a:pt x="7" y="20"/>
                    <a:pt x="5" y="19"/>
                    <a:pt x="4" y="17"/>
                  </a:cubicBezTo>
                  <a:cubicBezTo>
                    <a:pt x="3" y="16"/>
                    <a:pt x="2" y="15"/>
                    <a:pt x="1" y="16"/>
                  </a:cubicBezTo>
                  <a:cubicBezTo>
                    <a:pt x="0" y="17"/>
                    <a:pt x="0" y="18"/>
                    <a:pt x="0" y="19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4" name="Freeform 287">
              <a:extLst>
                <a:ext uri="{FF2B5EF4-FFF2-40B4-BE49-F238E27FC236}">
                  <a16:creationId xmlns:a16="http://schemas.microsoft.com/office/drawing/2014/main" id="{ACB07B96-60A6-48C5-BB4A-6C0506995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442"/>
              <a:ext cx="24" cy="30"/>
            </a:xfrm>
            <a:custGeom>
              <a:avLst/>
              <a:gdLst>
                <a:gd name="T0" fmla="*/ 1 w 23"/>
                <a:gd name="T1" fmla="*/ 4 h 29"/>
                <a:gd name="T2" fmla="*/ 11 w 23"/>
                <a:gd name="T3" fmla="*/ 18 h 29"/>
                <a:gd name="T4" fmla="*/ 22 w 23"/>
                <a:gd name="T5" fmla="*/ 30 h 29"/>
                <a:gd name="T6" fmla="*/ 25 w 23"/>
                <a:gd name="T7" fmla="*/ 31 h 29"/>
                <a:gd name="T8" fmla="*/ 26 w 23"/>
                <a:gd name="T9" fmla="*/ 29 h 29"/>
                <a:gd name="T10" fmla="*/ 17 w 23"/>
                <a:gd name="T11" fmla="*/ 12 h 29"/>
                <a:gd name="T12" fmla="*/ 4 w 23"/>
                <a:gd name="T13" fmla="*/ 1 h 29"/>
                <a:gd name="T14" fmla="*/ 1 w 23"/>
                <a:gd name="T15" fmla="*/ 1 h 29"/>
                <a:gd name="T16" fmla="*/ 1 w 23"/>
                <a:gd name="T17" fmla="*/ 4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29">
                  <a:moveTo>
                    <a:pt x="1" y="4"/>
                  </a:moveTo>
                  <a:cubicBezTo>
                    <a:pt x="4" y="8"/>
                    <a:pt x="8" y="12"/>
                    <a:pt x="11" y="15"/>
                  </a:cubicBezTo>
                  <a:cubicBezTo>
                    <a:pt x="14" y="19"/>
                    <a:pt x="17" y="23"/>
                    <a:pt x="19" y="27"/>
                  </a:cubicBezTo>
                  <a:cubicBezTo>
                    <a:pt x="19" y="28"/>
                    <a:pt x="21" y="29"/>
                    <a:pt x="22" y="28"/>
                  </a:cubicBezTo>
                  <a:cubicBezTo>
                    <a:pt x="23" y="28"/>
                    <a:pt x="23" y="27"/>
                    <a:pt x="23" y="26"/>
                  </a:cubicBezTo>
                  <a:cubicBezTo>
                    <a:pt x="21" y="20"/>
                    <a:pt x="18" y="16"/>
                    <a:pt x="14" y="12"/>
                  </a:cubicBezTo>
                  <a:cubicBezTo>
                    <a:pt x="11" y="9"/>
                    <a:pt x="7" y="5"/>
                    <a:pt x="4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5" name="Freeform 288">
              <a:extLst>
                <a:ext uri="{FF2B5EF4-FFF2-40B4-BE49-F238E27FC236}">
                  <a16:creationId xmlns:a16="http://schemas.microsoft.com/office/drawing/2014/main" id="{7C10511B-F864-451E-8D9F-7C79F1561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2443"/>
              <a:ext cx="29" cy="47"/>
            </a:xfrm>
            <a:custGeom>
              <a:avLst/>
              <a:gdLst>
                <a:gd name="T0" fmla="*/ 1 w 29"/>
                <a:gd name="T1" fmla="*/ 2 h 46"/>
                <a:gd name="T2" fmla="*/ 9 w 29"/>
                <a:gd name="T3" fmla="*/ 30 h 46"/>
                <a:gd name="T4" fmla="*/ 26 w 29"/>
                <a:gd name="T5" fmla="*/ 48 h 46"/>
                <a:gd name="T6" fmla="*/ 29 w 29"/>
                <a:gd name="T7" fmla="*/ 48 h 46"/>
                <a:gd name="T8" fmla="*/ 28 w 29"/>
                <a:gd name="T9" fmla="*/ 45 h 46"/>
                <a:gd name="T10" fmla="*/ 12 w 29"/>
                <a:gd name="T11" fmla="*/ 27 h 46"/>
                <a:gd name="T12" fmla="*/ 5 w 29"/>
                <a:gd name="T13" fmla="*/ 2 h 46"/>
                <a:gd name="T14" fmla="*/ 2 w 29"/>
                <a:gd name="T15" fmla="*/ 0 h 46"/>
                <a:gd name="T16" fmla="*/ 1 w 29"/>
                <a:gd name="T17" fmla="*/ 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46">
                  <a:moveTo>
                    <a:pt x="1" y="2"/>
                  </a:moveTo>
                  <a:cubicBezTo>
                    <a:pt x="2" y="12"/>
                    <a:pt x="5" y="20"/>
                    <a:pt x="9" y="27"/>
                  </a:cubicBezTo>
                  <a:cubicBezTo>
                    <a:pt x="13" y="33"/>
                    <a:pt x="19" y="39"/>
                    <a:pt x="26" y="45"/>
                  </a:cubicBezTo>
                  <a:cubicBezTo>
                    <a:pt x="27" y="46"/>
                    <a:pt x="28" y="46"/>
                    <a:pt x="29" y="45"/>
                  </a:cubicBezTo>
                  <a:cubicBezTo>
                    <a:pt x="29" y="44"/>
                    <a:pt x="29" y="42"/>
                    <a:pt x="28" y="42"/>
                  </a:cubicBezTo>
                  <a:cubicBezTo>
                    <a:pt x="22" y="36"/>
                    <a:pt x="16" y="31"/>
                    <a:pt x="12" y="24"/>
                  </a:cubicBezTo>
                  <a:cubicBezTo>
                    <a:pt x="8" y="18"/>
                    <a:pt x="6" y="11"/>
                    <a:pt x="5" y="2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6" name="Freeform 289">
              <a:extLst>
                <a:ext uri="{FF2B5EF4-FFF2-40B4-BE49-F238E27FC236}">
                  <a16:creationId xmlns:a16="http://schemas.microsoft.com/office/drawing/2014/main" id="{E7C05D77-6686-4E6E-8DDF-D7A3612EF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2462"/>
              <a:ext cx="26" cy="8"/>
            </a:xfrm>
            <a:custGeom>
              <a:avLst/>
              <a:gdLst>
                <a:gd name="T0" fmla="*/ 26 w 25"/>
                <a:gd name="T1" fmla="*/ 0 h 7"/>
                <a:gd name="T2" fmla="*/ 20 w 25"/>
                <a:gd name="T3" fmla="*/ 0 h 7"/>
                <a:gd name="T4" fmla="*/ 2 w 25"/>
                <a:gd name="T5" fmla="*/ 3 h 7"/>
                <a:gd name="T6" fmla="*/ 0 w 25"/>
                <a:gd name="T7" fmla="*/ 8 h 7"/>
                <a:gd name="T8" fmla="*/ 3 w 25"/>
                <a:gd name="T9" fmla="*/ 10 h 7"/>
                <a:gd name="T10" fmla="*/ 20 w 25"/>
                <a:gd name="T11" fmla="*/ 7 h 7"/>
                <a:gd name="T12" fmla="*/ 25 w 25"/>
                <a:gd name="T13" fmla="*/ 8 h 7"/>
                <a:gd name="T14" fmla="*/ 28 w 25"/>
                <a:gd name="T15" fmla="*/ 3 h 7"/>
                <a:gd name="T16" fmla="*/ 26 w 2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7">
                  <a:moveTo>
                    <a:pt x="23" y="0"/>
                  </a:moveTo>
                  <a:cubicBezTo>
                    <a:pt x="21" y="0"/>
                    <a:pt x="19" y="0"/>
                    <a:pt x="17" y="0"/>
                  </a:cubicBezTo>
                  <a:cubicBezTo>
                    <a:pt x="12" y="0"/>
                    <a:pt x="7" y="1"/>
                    <a:pt x="2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8" y="5"/>
                    <a:pt x="12" y="4"/>
                    <a:pt x="17" y="4"/>
                  </a:cubicBezTo>
                  <a:cubicBezTo>
                    <a:pt x="19" y="4"/>
                    <a:pt x="21" y="4"/>
                    <a:pt x="22" y="5"/>
                  </a:cubicBezTo>
                  <a:cubicBezTo>
                    <a:pt x="24" y="5"/>
                    <a:pt x="25" y="4"/>
                    <a:pt x="25" y="3"/>
                  </a:cubicBezTo>
                  <a:cubicBezTo>
                    <a:pt x="25" y="2"/>
                    <a:pt x="24" y="0"/>
                    <a:pt x="23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7" name="Freeform 290">
              <a:extLst>
                <a:ext uri="{FF2B5EF4-FFF2-40B4-BE49-F238E27FC236}">
                  <a16:creationId xmlns:a16="http://schemas.microsoft.com/office/drawing/2014/main" id="{91E488B1-275D-4CCF-9947-1840EE5C2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2429"/>
              <a:ext cx="57" cy="24"/>
            </a:xfrm>
            <a:custGeom>
              <a:avLst/>
              <a:gdLst>
                <a:gd name="T0" fmla="*/ 1 w 56"/>
                <a:gd name="T1" fmla="*/ 20 h 24"/>
                <a:gd name="T2" fmla="*/ 16 w 56"/>
                <a:gd name="T3" fmla="*/ 24 h 24"/>
                <a:gd name="T4" fmla="*/ 40 w 56"/>
                <a:gd name="T5" fmla="*/ 17 h 24"/>
                <a:gd name="T6" fmla="*/ 57 w 56"/>
                <a:gd name="T7" fmla="*/ 4 h 24"/>
                <a:gd name="T8" fmla="*/ 58 w 56"/>
                <a:gd name="T9" fmla="*/ 2 h 24"/>
                <a:gd name="T10" fmla="*/ 55 w 56"/>
                <a:gd name="T11" fmla="*/ 1 h 24"/>
                <a:gd name="T12" fmla="*/ 37 w 56"/>
                <a:gd name="T13" fmla="*/ 13 h 24"/>
                <a:gd name="T14" fmla="*/ 16 w 56"/>
                <a:gd name="T15" fmla="*/ 20 h 24"/>
                <a:gd name="T16" fmla="*/ 3 w 56"/>
                <a:gd name="T17" fmla="*/ 16 h 24"/>
                <a:gd name="T18" fmla="*/ 0 w 56"/>
                <a:gd name="T19" fmla="*/ 17 h 24"/>
                <a:gd name="T20" fmla="*/ 1 w 56"/>
                <a:gd name="T21" fmla="*/ 2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4">
                  <a:moveTo>
                    <a:pt x="1" y="20"/>
                  </a:moveTo>
                  <a:cubicBezTo>
                    <a:pt x="6" y="23"/>
                    <a:pt x="11" y="24"/>
                    <a:pt x="16" y="24"/>
                  </a:cubicBezTo>
                  <a:cubicBezTo>
                    <a:pt x="23" y="24"/>
                    <a:pt x="30" y="21"/>
                    <a:pt x="37" y="17"/>
                  </a:cubicBezTo>
                  <a:cubicBezTo>
                    <a:pt x="43" y="13"/>
                    <a:pt x="49" y="8"/>
                    <a:pt x="54" y="4"/>
                  </a:cubicBezTo>
                  <a:cubicBezTo>
                    <a:pt x="55" y="4"/>
                    <a:pt x="56" y="3"/>
                    <a:pt x="55" y="2"/>
                  </a:cubicBezTo>
                  <a:cubicBezTo>
                    <a:pt x="54" y="1"/>
                    <a:pt x="53" y="0"/>
                    <a:pt x="52" y="1"/>
                  </a:cubicBezTo>
                  <a:cubicBezTo>
                    <a:pt x="46" y="5"/>
                    <a:pt x="40" y="10"/>
                    <a:pt x="34" y="13"/>
                  </a:cubicBezTo>
                  <a:cubicBezTo>
                    <a:pt x="28" y="17"/>
                    <a:pt x="22" y="20"/>
                    <a:pt x="16" y="20"/>
                  </a:cubicBezTo>
                  <a:cubicBezTo>
                    <a:pt x="12" y="20"/>
                    <a:pt x="8" y="19"/>
                    <a:pt x="3" y="16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8"/>
                    <a:pt x="0" y="19"/>
                    <a:pt x="1" y="2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8" name="Freeform 291">
              <a:extLst>
                <a:ext uri="{FF2B5EF4-FFF2-40B4-BE49-F238E27FC236}">
                  <a16:creationId xmlns:a16="http://schemas.microsoft.com/office/drawing/2014/main" id="{9A19E595-E352-4973-B92D-E2CBAB6EB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2445"/>
              <a:ext cx="19" cy="15"/>
            </a:xfrm>
            <a:custGeom>
              <a:avLst/>
              <a:gdLst>
                <a:gd name="T0" fmla="*/ 2 w 19"/>
                <a:gd name="T1" fmla="*/ 4 h 15"/>
                <a:gd name="T2" fmla="*/ 16 w 19"/>
                <a:gd name="T3" fmla="*/ 14 h 15"/>
                <a:gd name="T4" fmla="*/ 19 w 19"/>
                <a:gd name="T5" fmla="*/ 14 h 15"/>
                <a:gd name="T6" fmla="*/ 18 w 19"/>
                <a:gd name="T7" fmla="*/ 11 h 15"/>
                <a:gd name="T8" fmla="*/ 4 w 19"/>
                <a:gd name="T9" fmla="*/ 0 h 15"/>
                <a:gd name="T10" fmla="*/ 1 w 19"/>
                <a:gd name="T11" fmla="*/ 1 h 15"/>
                <a:gd name="T12" fmla="*/ 2 w 19"/>
                <a:gd name="T13" fmla="*/ 4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5">
                  <a:moveTo>
                    <a:pt x="2" y="4"/>
                  </a:moveTo>
                  <a:cubicBezTo>
                    <a:pt x="6" y="7"/>
                    <a:pt x="11" y="11"/>
                    <a:pt x="16" y="14"/>
                  </a:cubicBezTo>
                  <a:cubicBezTo>
                    <a:pt x="17" y="15"/>
                    <a:pt x="18" y="15"/>
                    <a:pt x="19" y="14"/>
                  </a:cubicBezTo>
                  <a:cubicBezTo>
                    <a:pt x="19" y="13"/>
                    <a:pt x="19" y="12"/>
                    <a:pt x="18" y="11"/>
                  </a:cubicBezTo>
                  <a:cubicBezTo>
                    <a:pt x="14" y="7"/>
                    <a:pt x="9" y="4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9" name="Freeform 292">
              <a:extLst>
                <a:ext uri="{FF2B5EF4-FFF2-40B4-BE49-F238E27FC236}">
                  <a16:creationId xmlns:a16="http://schemas.microsoft.com/office/drawing/2014/main" id="{6565A512-4BAC-478D-AB7D-A6AC457FB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2352"/>
              <a:ext cx="40" cy="53"/>
            </a:xfrm>
            <a:custGeom>
              <a:avLst/>
              <a:gdLst>
                <a:gd name="T0" fmla="*/ 3 w 39"/>
                <a:gd name="T1" fmla="*/ 55 h 52"/>
                <a:gd name="T2" fmla="*/ 42 w 39"/>
                <a:gd name="T3" fmla="*/ 2 h 52"/>
                <a:gd name="T4" fmla="*/ 40 w 39"/>
                <a:gd name="T5" fmla="*/ 0 h 52"/>
                <a:gd name="T6" fmla="*/ 38 w 39"/>
                <a:gd name="T7" fmla="*/ 1 h 52"/>
                <a:gd name="T8" fmla="*/ 1 w 39"/>
                <a:gd name="T9" fmla="*/ 51 h 52"/>
                <a:gd name="T10" fmla="*/ 0 w 39"/>
                <a:gd name="T11" fmla="*/ 54 h 52"/>
                <a:gd name="T12" fmla="*/ 3 w 39"/>
                <a:gd name="T13" fmla="*/ 55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52">
                  <a:moveTo>
                    <a:pt x="3" y="52"/>
                  </a:moveTo>
                  <a:cubicBezTo>
                    <a:pt x="21" y="42"/>
                    <a:pt x="36" y="23"/>
                    <a:pt x="39" y="2"/>
                  </a:cubicBezTo>
                  <a:cubicBezTo>
                    <a:pt x="39" y="1"/>
                    <a:pt x="39" y="0"/>
                    <a:pt x="37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2" y="21"/>
                    <a:pt x="18" y="39"/>
                    <a:pt x="1" y="48"/>
                  </a:cubicBezTo>
                  <a:cubicBezTo>
                    <a:pt x="0" y="48"/>
                    <a:pt x="0" y="50"/>
                    <a:pt x="0" y="51"/>
                  </a:cubicBezTo>
                  <a:cubicBezTo>
                    <a:pt x="1" y="52"/>
                    <a:pt x="2" y="52"/>
                    <a:pt x="3" y="5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0" name="Freeform 293">
              <a:extLst>
                <a:ext uri="{FF2B5EF4-FFF2-40B4-BE49-F238E27FC236}">
                  <a16:creationId xmlns:a16="http://schemas.microsoft.com/office/drawing/2014/main" id="{609574FD-2534-4A3A-9CC8-6A576D2E1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379"/>
              <a:ext cx="19" cy="17"/>
            </a:xfrm>
            <a:custGeom>
              <a:avLst/>
              <a:gdLst>
                <a:gd name="T0" fmla="*/ 0 w 19"/>
                <a:gd name="T1" fmla="*/ 3 h 17"/>
                <a:gd name="T2" fmla="*/ 15 w 19"/>
                <a:gd name="T3" fmla="*/ 17 h 17"/>
                <a:gd name="T4" fmla="*/ 18 w 19"/>
                <a:gd name="T5" fmla="*/ 16 h 17"/>
                <a:gd name="T6" fmla="*/ 18 w 19"/>
                <a:gd name="T7" fmla="*/ 13 h 17"/>
                <a:gd name="T8" fmla="*/ 3 w 19"/>
                <a:gd name="T9" fmla="*/ 0 h 17"/>
                <a:gd name="T10" fmla="*/ 0 w 19"/>
                <a:gd name="T11" fmla="*/ 0 h 17"/>
                <a:gd name="T12" fmla="*/ 0 w 19"/>
                <a:gd name="T13" fmla="*/ 3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7">
                  <a:moveTo>
                    <a:pt x="0" y="3"/>
                  </a:moveTo>
                  <a:cubicBezTo>
                    <a:pt x="5" y="8"/>
                    <a:pt x="10" y="12"/>
                    <a:pt x="15" y="17"/>
                  </a:cubicBezTo>
                  <a:cubicBezTo>
                    <a:pt x="16" y="17"/>
                    <a:pt x="17" y="17"/>
                    <a:pt x="18" y="16"/>
                  </a:cubicBezTo>
                  <a:cubicBezTo>
                    <a:pt x="19" y="16"/>
                    <a:pt x="18" y="14"/>
                    <a:pt x="18" y="13"/>
                  </a:cubicBezTo>
                  <a:cubicBezTo>
                    <a:pt x="13" y="9"/>
                    <a:pt x="8" y="5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1" name="Freeform 294">
              <a:extLst>
                <a:ext uri="{FF2B5EF4-FFF2-40B4-BE49-F238E27FC236}">
                  <a16:creationId xmlns:a16="http://schemas.microsoft.com/office/drawing/2014/main" id="{0B2FEE34-487A-40C7-95CA-C619CF4BD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2457"/>
              <a:ext cx="55" cy="15"/>
            </a:xfrm>
            <a:custGeom>
              <a:avLst/>
              <a:gdLst>
                <a:gd name="T0" fmla="*/ 4 w 54"/>
                <a:gd name="T1" fmla="*/ 16 h 14"/>
                <a:gd name="T2" fmla="*/ 45 w 54"/>
                <a:gd name="T3" fmla="*/ 4 h 14"/>
                <a:gd name="T4" fmla="*/ 54 w 54"/>
                <a:gd name="T5" fmla="*/ 5 h 14"/>
                <a:gd name="T6" fmla="*/ 57 w 54"/>
                <a:gd name="T7" fmla="*/ 3 h 14"/>
                <a:gd name="T8" fmla="*/ 55 w 54"/>
                <a:gd name="T9" fmla="*/ 1 h 14"/>
                <a:gd name="T10" fmla="*/ 45 w 54"/>
                <a:gd name="T11" fmla="*/ 0 h 14"/>
                <a:gd name="T12" fmla="*/ 2 w 54"/>
                <a:gd name="T13" fmla="*/ 12 h 14"/>
                <a:gd name="T14" fmla="*/ 1 w 54"/>
                <a:gd name="T15" fmla="*/ 15 h 14"/>
                <a:gd name="T16" fmla="*/ 4 w 54"/>
                <a:gd name="T17" fmla="*/ 16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4">
                  <a:moveTo>
                    <a:pt x="4" y="13"/>
                  </a:moveTo>
                  <a:cubicBezTo>
                    <a:pt x="16" y="7"/>
                    <a:pt x="29" y="4"/>
                    <a:pt x="42" y="4"/>
                  </a:cubicBezTo>
                  <a:cubicBezTo>
                    <a:pt x="45" y="4"/>
                    <a:pt x="48" y="4"/>
                    <a:pt x="51" y="5"/>
                  </a:cubicBezTo>
                  <a:cubicBezTo>
                    <a:pt x="53" y="5"/>
                    <a:pt x="54" y="4"/>
                    <a:pt x="54" y="3"/>
                  </a:cubicBezTo>
                  <a:cubicBezTo>
                    <a:pt x="54" y="2"/>
                    <a:pt x="53" y="1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ubicBezTo>
                    <a:pt x="28" y="0"/>
                    <a:pt x="15" y="3"/>
                    <a:pt x="2" y="9"/>
                  </a:cubicBezTo>
                  <a:cubicBezTo>
                    <a:pt x="1" y="10"/>
                    <a:pt x="0" y="11"/>
                    <a:pt x="1" y="12"/>
                  </a:cubicBezTo>
                  <a:cubicBezTo>
                    <a:pt x="1" y="13"/>
                    <a:pt x="2" y="14"/>
                    <a:pt x="4" y="1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2" name="Freeform 295">
              <a:extLst>
                <a:ext uri="{FF2B5EF4-FFF2-40B4-BE49-F238E27FC236}">
                  <a16:creationId xmlns:a16="http://schemas.microsoft.com/office/drawing/2014/main" id="{B05C2963-C4B3-46EB-8103-513AFC530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2443"/>
              <a:ext cx="4" cy="23"/>
            </a:xfrm>
            <a:custGeom>
              <a:avLst/>
              <a:gdLst>
                <a:gd name="T0" fmla="*/ 0 w 4"/>
                <a:gd name="T1" fmla="*/ 2 h 22"/>
                <a:gd name="T2" fmla="*/ 0 w 4"/>
                <a:gd name="T3" fmla="*/ 22 h 22"/>
                <a:gd name="T4" fmla="*/ 2 w 4"/>
                <a:gd name="T5" fmla="*/ 25 h 22"/>
                <a:gd name="T6" fmla="*/ 4 w 4"/>
                <a:gd name="T7" fmla="*/ 22 h 22"/>
                <a:gd name="T8" fmla="*/ 4 w 4"/>
                <a:gd name="T9" fmla="*/ 2 h 22"/>
                <a:gd name="T10" fmla="*/ 2 w 4"/>
                <a:gd name="T11" fmla="*/ 0 h 22"/>
                <a:gd name="T12" fmla="*/ 0 w 4"/>
                <a:gd name="T13" fmla="*/ 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22">
                  <a:moveTo>
                    <a:pt x="0" y="2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1"/>
                    <a:pt x="0" y="22"/>
                    <a:pt x="2" y="22"/>
                  </a:cubicBezTo>
                  <a:cubicBezTo>
                    <a:pt x="3" y="22"/>
                    <a:pt x="4" y="21"/>
                    <a:pt x="4" y="19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3" name="Freeform 296">
              <a:extLst>
                <a:ext uri="{FF2B5EF4-FFF2-40B4-BE49-F238E27FC236}">
                  <a16:creationId xmlns:a16="http://schemas.microsoft.com/office/drawing/2014/main" id="{F7284246-E5C4-4612-A256-DBDDCC4C1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1389"/>
              <a:ext cx="31" cy="23"/>
            </a:xfrm>
            <a:custGeom>
              <a:avLst/>
              <a:gdLst>
                <a:gd name="T0" fmla="*/ 1 w 30"/>
                <a:gd name="T1" fmla="*/ 23 h 23"/>
                <a:gd name="T2" fmla="*/ 21 w 30"/>
                <a:gd name="T3" fmla="*/ 18 h 23"/>
                <a:gd name="T4" fmla="*/ 28 w 30"/>
                <a:gd name="T5" fmla="*/ 13 h 23"/>
                <a:gd name="T6" fmla="*/ 32 w 30"/>
                <a:gd name="T7" fmla="*/ 5 h 23"/>
                <a:gd name="T8" fmla="*/ 33 w 30"/>
                <a:gd name="T9" fmla="*/ 2 h 23"/>
                <a:gd name="T10" fmla="*/ 30 w 30"/>
                <a:gd name="T11" fmla="*/ 1 h 23"/>
                <a:gd name="T12" fmla="*/ 24 w 30"/>
                <a:gd name="T13" fmla="*/ 0 h 23"/>
                <a:gd name="T14" fmla="*/ 10 w 30"/>
                <a:gd name="T15" fmla="*/ 2 h 23"/>
                <a:gd name="T16" fmla="*/ 0 w 30"/>
                <a:gd name="T17" fmla="*/ 5 h 23"/>
                <a:gd name="T18" fmla="*/ 1 w 30"/>
                <a:gd name="T19" fmla="*/ 11 h 23"/>
                <a:gd name="T20" fmla="*/ 12 w 30"/>
                <a:gd name="T21" fmla="*/ 8 h 23"/>
                <a:gd name="T22" fmla="*/ 24 w 30"/>
                <a:gd name="T23" fmla="*/ 6 h 23"/>
                <a:gd name="T24" fmla="*/ 29 w 30"/>
                <a:gd name="T25" fmla="*/ 7 h 23"/>
                <a:gd name="T26" fmla="*/ 29 w 30"/>
                <a:gd name="T27" fmla="*/ 4 h 23"/>
                <a:gd name="T28" fmla="*/ 26 w 30"/>
                <a:gd name="T29" fmla="*/ 4 h 23"/>
                <a:gd name="T30" fmla="*/ 24 w 30"/>
                <a:gd name="T31" fmla="*/ 9 h 23"/>
                <a:gd name="T32" fmla="*/ 11 w 30"/>
                <a:gd name="T33" fmla="*/ 14 h 23"/>
                <a:gd name="T34" fmla="*/ 0 w 30"/>
                <a:gd name="T35" fmla="*/ 17 h 23"/>
                <a:gd name="T36" fmla="*/ 1 w 30"/>
                <a:gd name="T37" fmla="*/ 23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0" h="23">
                  <a:moveTo>
                    <a:pt x="1" y="23"/>
                  </a:moveTo>
                  <a:cubicBezTo>
                    <a:pt x="6" y="22"/>
                    <a:pt x="12" y="20"/>
                    <a:pt x="18" y="18"/>
                  </a:cubicBezTo>
                  <a:cubicBezTo>
                    <a:pt x="20" y="17"/>
                    <a:pt x="23" y="15"/>
                    <a:pt x="25" y="13"/>
                  </a:cubicBezTo>
                  <a:cubicBezTo>
                    <a:pt x="27" y="11"/>
                    <a:pt x="29" y="8"/>
                    <a:pt x="29" y="5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5" y="1"/>
                    <a:pt x="23" y="0"/>
                    <a:pt x="21" y="0"/>
                  </a:cubicBezTo>
                  <a:cubicBezTo>
                    <a:pt x="17" y="0"/>
                    <a:pt x="14" y="1"/>
                    <a:pt x="10" y="2"/>
                  </a:cubicBezTo>
                  <a:cubicBezTo>
                    <a:pt x="6" y="3"/>
                    <a:pt x="3" y="5"/>
                    <a:pt x="0" y="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10"/>
                    <a:pt x="8" y="9"/>
                    <a:pt x="12" y="8"/>
                  </a:cubicBezTo>
                  <a:cubicBezTo>
                    <a:pt x="15" y="7"/>
                    <a:pt x="18" y="6"/>
                    <a:pt x="21" y="6"/>
                  </a:cubicBezTo>
                  <a:cubicBezTo>
                    <a:pt x="23" y="6"/>
                    <a:pt x="24" y="7"/>
                    <a:pt x="26" y="7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6"/>
                    <a:pt x="22" y="7"/>
                    <a:pt x="21" y="9"/>
                  </a:cubicBezTo>
                  <a:cubicBezTo>
                    <a:pt x="19" y="11"/>
                    <a:pt x="15" y="13"/>
                    <a:pt x="11" y="14"/>
                  </a:cubicBezTo>
                  <a:cubicBezTo>
                    <a:pt x="8" y="15"/>
                    <a:pt x="3" y="16"/>
                    <a:pt x="0" y="17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4" name="Freeform 297">
              <a:extLst>
                <a:ext uri="{FF2B5EF4-FFF2-40B4-BE49-F238E27FC236}">
                  <a16:creationId xmlns:a16="http://schemas.microsoft.com/office/drawing/2014/main" id="{29A726C2-4C66-44A0-97F8-969FADFEC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373"/>
              <a:ext cx="34" cy="27"/>
            </a:xfrm>
            <a:custGeom>
              <a:avLst/>
              <a:gdLst>
                <a:gd name="T0" fmla="*/ 0 w 34"/>
                <a:gd name="T1" fmla="*/ 5 h 26"/>
                <a:gd name="T2" fmla="*/ 9 w 34"/>
                <a:gd name="T3" fmla="*/ 7 h 26"/>
                <a:gd name="T4" fmla="*/ 21 w 34"/>
                <a:gd name="T5" fmla="*/ 8 h 26"/>
                <a:gd name="T6" fmla="*/ 26 w 34"/>
                <a:gd name="T7" fmla="*/ 10 h 26"/>
                <a:gd name="T8" fmla="*/ 28 w 34"/>
                <a:gd name="T9" fmla="*/ 16 h 26"/>
                <a:gd name="T10" fmla="*/ 30 w 34"/>
                <a:gd name="T11" fmla="*/ 16 h 26"/>
                <a:gd name="T12" fmla="*/ 28 w 34"/>
                <a:gd name="T13" fmla="*/ 11 h 26"/>
                <a:gd name="T14" fmla="*/ 17 w 34"/>
                <a:gd name="T15" fmla="*/ 20 h 26"/>
                <a:gd name="T16" fmla="*/ 2 w 34"/>
                <a:gd name="T17" fmla="*/ 23 h 26"/>
                <a:gd name="T18" fmla="*/ 3 w 34"/>
                <a:gd name="T19" fmla="*/ 29 h 26"/>
                <a:gd name="T20" fmla="*/ 18 w 34"/>
                <a:gd name="T21" fmla="*/ 26 h 26"/>
                <a:gd name="T22" fmla="*/ 33 w 34"/>
                <a:gd name="T23" fmla="*/ 18 h 26"/>
                <a:gd name="T24" fmla="*/ 34 w 34"/>
                <a:gd name="T25" fmla="*/ 16 h 26"/>
                <a:gd name="T26" fmla="*/ 33 w 34"/>
                <a:gd name="T27" fmla="*/ 12 h 26"/>
                <a:gd name="T28" fmla="*/ 27 w 34"/>
                <a:gd name="T29" fmla="*/ 5 h 26"/>
                <a:gd name="T30" fmla="*/ 14 w 34"/>
                <a:gd name="T31" fmla="*/ 1 h 26"/>
                <a:gd name="T32" fmla="*/ 2 w 34"/>
                <a:gd name="T33" fmla="*/ 0 h 26"/>
                <a:gd name="T34" fmla="*/ 0 w 34"/>
                <a:gd name="T35" fmla="*/ 5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4" h="26">
                  <a:moveTo>
                    <a:pt x="0" y="5"/>
                  </a:moveTo>
                  <a:cubicBezTo>
                    <a:pt x="3" y="6"/>
                    <a:pt x="6" y="6"/>
                    <a:pt x="9" y="7"/>
                  </a:cubicBezTo>
                  <a:cubicBezTo>
                    <a:pt x="13" y="7"/>
                    <a:pt x="18" y="7"/>
                    <a:pt x="21" y="8"/>
                  </a:cubicBezTo>
                  <a:cubicBezTo>
                    <a:pt x="23" y="9"/>
                    <a:pt x="24" y="10"/>
                    <a:pt x="26" y="10"/>
                  </a:cubicBezTo>
                  <a:cubicBezTo>
                    <a:pt x="27" y="11"/>
                    <a:pt x="27" y="12"/>
                    <a:pt x="28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5" y="14"/>
                    <a:pt x="21" y="16"/>
                    <a:pt x="17" y="17"/>
                  </a:cubicBezTo>
                  <a:cubicBezTo>
                    <a:pt x="12" y="18"/>
                    <a:pt x="7" y="19"/>
                    <a:pt x="2" y="20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8" y="25"/>
                    <a:pt x="13" y="24"/>
                    <a:pt x="18" y="23"/>
                  </a:cubicBezTo>
                  <a:cubicBezTo>
                    <a:pt x="23" y="21"/>
                    <a:pt x="29" y="19"/>
                    <a:pt x="33" y="15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8"/>
                    <a:pt x="30" y="6"/>
                    <a:pt x="27" y="5"/>
                  </a:cubicBezTo>
                  <a:cubicBezTo>
                    <a:pt x="23" y="2"/>
                    <a:pt x="18" y="2"/>
                    <a:pt x="14" y="1"/>
                  </a:cubicBezTo>
                  <a:cubicBezTo>
                    <a:pt x="9" y="1"/>
                    <a:pt x="5" y="0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5" name="Freeform 298">
              <a:extLst>
                <a:ext uri="{FF2B5EF4-FFF2-40B4-BE49-F238E27FC236}">
                  <a16:creationId xmlns:a16="http://schemas.microsoft.com/office/drawing/2014/main" id="{545603FF-985D-4A3F-B7B6-4E054E4D1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1408"/>
              <a:ext cx="19" cy="25"/>
            </a:xfrm>
            <a:custGeom>
              <a:avLst/>
              <a:gdLst>
                <a:gd name="T0" fmla="*/ 6 w 18"/>
                <a:gd name="T1" fmla="*/ 27 h 24"/>
                <a:gd name="T2" fmla="*/ 13 w 18"/>
                <a:gd name="T3" fmla="*/ 16 h 24"/>
                <a:gd name="T4" fmla="*/ 21 w 18"/>
                <a:gd name="T5" fmla="*/ 4 h 24"/>
                <a:gd name="T6" fmla="*/ 17 w 18"/>
                <a:gd name="T7" fmla="*/ 0 h 24"/>
                <a:gd name="T8" fmla="*/ 5 w 18"/>
                <a:gd name="T9" fmla="*/ 10 h 24"/>
                <a:gd name="T10" fmla="*/ 0 w 18"/>
                <a:gd name="T11" fmla="*/ 26 h 24"/>
                <a:gd name="T12" fmla="*/ 6 w 18"/>
                <a:gd name="T13" fmla="*/ 27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4">
                  <a:moveTo>
                    <a:pt x="6" y="24"/>
                  </a:moveTo>
                  <a:cubicBezTo>
                    <a:pt x="6" y="20"/>
                    <a:pt x="8" y="17"/>
                    <a:pt x="10" y="13"/>
                  </a:cubicBezTo>
                  <a:cubicBezTo>
                    <a:pt x="12" y="10"/>
                    <a:pt x="15" y="7"/>
                    <a:pt x="18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3"/>
                    <a:pt x="8" y="6"/>
                    <a:pt x="5" y="10"/>
                  </a:cubicBezTo>
                  <a:cubicBezTo>
                    <a:pt x="2" y="14"/>
                    <a:pt x="0" y="18"/>
                    <a:pt x="0" y="23"/>
                  </a:cubicBezTo>
                  <a:lnTo>
                    <a:pt x="6" y="2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6" name="Freeform 299">
              <a:extLst>
                <a:ext uri="{FF2B5EF4-FFF2-40B4-BE49-F238E27FC236}">
                  <a16:creationId xmlns:a16="http://schemas.microsoft.com/office/drawing/2014/main" id="{C56362C1-0469-4DFE-8BD2-670D8E5C8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410"/>
              <a:ext cx="25" cy="29"/>
            </a:xfrm>
            <a:custGeom>
              <a:avLst/>
              <a:gdLst>
                <a:gd name="T0" fmla="*/ 0 w 25"/>
                <a:gd name="T1" fmla="*/ 2 h 28"/>
                <a:gd name="T2" fmla="*/ 9 w 25"/>
                <a:gd name="T3" fmla="*/ 20 h 28"/>
                <a:gd name="T4" fmla="*/ 21 w 25"/>
                <a:gd name="T5" fmla="*/ 31 h 28"/>
                <a:gd name="T6" fmla="*/ 25 w 25"/>
                <a:gd name="T7" fmla="*/ 27 h 28"/>
                <a:gd name="T8" fmla="*/ 13 w 25"/>
                <a:gd name="T9" fmla="*/ 13 h 28"/>
                <a:gd name="T10" fmla="*/ 5 w 25"/>
                <a:gd name="T11" fmla="*/ 0 h 28"/>
                <a:gd name="T12" fmla="*/ 0 w 25"/>
                <a:gd name="T13" fmla="*/ 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8">
                  <a:moveTo>
                    <a:pt x="0" y="2"/>
                  </a:moveTo>
                  <a:cubicBezTo>
                    <a:pt x="1" y="8"/>
                    <a:pt x="5" y="13"/>
                    <a:pt x="9" y="17"/>
                  </a:cubicBezTo>
                  <a:cubicBezTo>
                    <a:pt x="13" y="21"/>
                    <a:pt x="17" y="24"/>
                    <a:pt x="21" y="28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1" y="20"/>
                    <a:pt x="17" y="16"/>
                    <a:pt x="13" y="13"/>
                  </a:cubicBezTo>
                  <a:cubicBezTo>
                    <a:pt x="10" y="9"/>
                    <a:pt x="7" y="5"/>
                    <a:pt x="5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7" name="Freeform 300">
              <a:extLst>
                <a:ext uri="{FF2B5EF4-FFF2-40B4-BE49-F238E27FC236}">
                  <a16:creationId xmlns:a16="http://schemas.microsoft.com/office/drawing/2014/main" id="{303A91E4-0481-4367-8969-6F563A335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1554"/>
              <a:ext cx="40" cy="30"/>
            </a:xfrm>
            <a:custGeom>
              <a:avLst/>
              <a:gdLst>
                <a:gd name="T0" fmla="*/ 8 w 39"/>
                <a:gd name="T1" fmla="*/ 10 h 29"/>
                <a:gd name="T2" fmla="*/ 17 w 39"/>
                <a:gd name="T3" fmla="*/ 8 h 29"/>
                <a:gd name="T4" fmla="*/ 30 w 39"/>
                <a:gd name="T5" fmla="*/ 6 h 29"/>
                <a:gd name="T6" fmla="*/ 34 w 39"/>
                <a:gd name="T7" fmla="*/ 7 h 29"/>
                <a:gd name="T8" fmla="*/ 36 w 39"/>
                <a:gd name="T9" fmla="*/ 9 h 29"/>
                <a:gd name="T10" fmla="*/ 36 w 39"/>
                <a:gd name="T11" fmla="*/ 10 h 29"/>
                <a:gd name="T12" fmla="*/ 35 w 39"/>
                <a:gd name="T13" fmla="*/ 12 h 29"/>
                <a:gd name="T14" fmla="*/ 29 w 39"/>
                <a:gd name="T15" fmla="*/ 19 h 29"/>
                <a:gd name="T16" fmla="*/ 11 w 39"/>
                <a:gd name="T17" fmla="*/ 24 h 29"/>
                <a:gd name="T18" fmla="*/ 0 w 39"/>
                <a:gd name="T19" fmla="*/ 27 h 29"/>
                <a:gd name="T20" fmla="*/ 1 w 39"/>
                <a:gd name="T21" fmla="*/ 32 h 29"/>
                <a:gd name="T22" fmla="*/ 9 w 39"/>
                <a:gd name="T23" fmla="*/ 31 h 29"/>
                <a:gd name="T24" fmla="*/ 30 w 39"/>
                <a:gd name="T25" fmla="*/ 25 h 29"/>
                <a:gd name="T26" fmla="*/ 38 w 39"/>
                <a:gd name="T27" fmla="*/ 20 h 29"/>
                <a:gd name="T28" fmla="*/ 41 w 39"/>
                <a:gd name="T29" fmla="*/ 14 h 29"/>
                <a:gd name="T30" fmla="*/ 42 w 39"/>
                <a:gd name="T31" fmla="*/ 10 h 29"/>
                <a:gd name="T32" fmla="*/ 42 w 39"/>
                <a:gd name="T33" fmla="*/ 8 h 29"/>
                <a:gd name="T34" fmla="*/ 37 w 39"/>
                <a:gd name="T35" fmla="*/ 2 h 29"/>
                <a:gd name="T36" fmla="*/ 30 w 39"/>
                <a:gd name="T37" fmla="*/ 0 h 29"/>
                <a:gd name="T38" fmla="*/ 15 w 39"/>
                <a:gd name="T39" fmla="*/ 2 h 29"/>
                <a:gd name="T40" fmla="*/ 6 w 39"/>
                <a:gd name="T41" fmla="*/ 5 h 29"/>
                <a:gd name="T42" fmla="*/ 8 w 39"/>
                <a:gd name="T43" fmla="*/ 10 h 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9" h="29">
                  <a:moveTo>
                    <a:pt x="8" y="10"/>
                  </a:moveTo>
                  <a:cubicBezTo>
                    <a:pt x="10" y="10"/>
                    <a:pt x="13" y="9"/>
                    <a:pt x="17" y="8"/>
                  </a:cubicBezTo>
                  <a:cubicBezTo>
                    <a:pt x="20" y="7"/>
                    <a:pt x="24" y="6"/>
                    <a:pt x="27" y="6"/>
                  </a:cubicBezTo>
                  <a:cubicBezTo>
                    <a:pt x="29" y="6"/>
                    <a:pt x="31" y="6"/>
                    <a:pt x="31" y="7"/>
                  </a:cubicBezTo>
                  <a:cubicBezTo>
                    <a:pt x="32" y="7"/>
                    <a:pt x="33" y="8"/>
                    <a:pt x="33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1"/>
                    <a:pt x="32" y="12"/>
                  </a:cubicBezTo>
                  <a:cubicBezTo>
                    <a:pt x="31" y="13"/>
                    <a:pt x="29" y="15"/>
                    <a:pt x="26" y="16"/>
                  </a:cubicBezTo>
                  <a:cubicBezTo>
                    <a:pt x="22" y="18"/>
                    <a:pt x="16" y="20"/>
                    <a:pt x="11" y="21"/>
                  </a:cubicBezTo>
                  <a:cubicBezTo>
                    <a:pt x="6" y="22"/>
                    <a:pt x="2" y="23"/>
                    <a:pt x="0" y="24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5" y="28"/>
                    <a:pt x="9" y="28"/>
                  </a:cubicBezTo>
                  <a:cubicBezTo>
                    <a:pt x="15" y="26"/>
                    <a:pt x="22" y="25"/>
                    <a:pt x="27" y="22"/>
                  </a:cubicBezTo>
                  <a:cubicBezTo>
                    <a:pt x="30" y="21"/>
                    <a:pt x="33" y="19"/>
                    <a:pt x="35" y="17"/>
                  </a:cubicBezTo>
                  <a:cubicBezTo>
                    <a:pt x="36" y="16"/>
                    <a:pt x="37" y="15"/>
                    <a:pt x="38" y="14"/>
                  </a:cubicBezTo>
                  <a:cubicBezTo>
                    <a:pt x="39" y="13"/>
                    <a:pt x="39" y="11"/>
                    <a:pt x="39" y="10"/>
                  </a:cubicBezTo>
                  <a:cubicBezTo>
                    <a:pt x="39" y="9"/>
                    <a:pt x="39" y="9"/>
                    <a:pt x="39" y="8"/>
                  </a:cubicBezTo>
                  <a:cubicBezTo>
                    <a:pt x="38" y="5"/>
                    <a:pt x="37" y="3"/>
                    <a:pt x="34" y="2"/>
                  </a:cubicBezTo>
                  <a:cubicBezTo>
                    <a:pt x="32" y="0"/>
                    <a:pt x="30" y="0"/>
                    <a:pt x="27" y="0"/>
                  </a:cubicBezTo>
                  <a:cubicBezTo>
                    <a:pt x="23" y="0"/>
                    <a:pt x="19" y="1"/>
                    <a:pt x="15" y="2"/>
                  </a:cubicBezTo>
                  <a:cubicBezTo>
                    <a:pt x="11" y="3"/>
                    <a:pt x="8" y="4"/>
                    <a:pt x="6" y="5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8" name="Freeform 301">
              <a:extLst>
                <a:ext uri="{FF2B5EF4-FFF2-40B4-BE49-F238E27FC236}">
                  <a16:creationId xmlns:a16="http://schemas.microsoft.com/office/drawing/2014/main" id="{A310DE46-DB27-4C27-843F-3E468D640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1604"/>
              <a:ext cx="21" cy="23"/>
            </a:xfrm>
            <a:custGeom>
              <a:avLst/>
              <a:gdLst>
                <a:gd name="T0" fmla="*/ 5 w 21"/>
                <a:gd name="T1" fmla="*/ 23 h 23"/>
                <a:gd name="T2" fmla="*/ 21 w 21"/>
                <a:gd name="T3" fmla="*/ 4 h 23"/>
                <a:gd name="T4" fmla="*/ 17 w 21"/>
                <a:gd name="T5" fmla="*/ 0 h 23"/>
                <a:gd name="T6" fmla="*/ 0 w 21"/>
                <a:gd name="T7" fmla="*/ 18 h 23"/>
                <a:gd name="T8" fmla="*/ 5 w 21"/>
                <a:gd name="T9" fmla="*/ 2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3">
                  <a:moveTo>
                    <a:pt x="5" y="23"/>
                  </a:moveTo>
                  <a:lnTo>
                    <a:pt x="21" y="4"/>
                  </a:lnTo>
                  <a:lnTo>
                    <a:pt x="17" y="0"/>
                  </a:lnTo>
                  <a:lnTo>
                    <a:pt x="0" y="18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9" name="Freeform 302">
              <a:extLst>
                <a:ext uri="{FF2B5EF4-FFF2-40B4-BE49-F238E27FC236}">
                  <a16:creationId xmlns:a16="http://schemas.microsoft.com/office/drawing/2014/main" id="{951E5799-C075-4036-A381-E5B3CCDC9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1604"/>
              <a:ext cx="21" cy="23"/>
            </a:xfrm>
            <a:custGeom>
              <a:avLst/>
              <a:gdLst>
                <a:gd name="T0" fmla="*/ 5 w 21"/>
                <a:gd name="T1" fmla="*/ 23 h 23"/>
                <a:gd name="T2" fmla="*/ 21 w 21"/>
                <a:gd name="T3" fmla="*/ 4 h 23"/>
                <a:gd name="T4" fmla="*/ 17 w 21"/>
                <a:gd name="T5" fmla="*/ 0 h 23"/>
                <a:gd name="T6" fmla="*/ 0 w 21"/>
                <a:gd name="T7" fmla="*/ 18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3">
                  <a:moveTo>
                    <a:pt x="5" y="23"/>
                  </a:moveTo>
                  <a:lnTo>
                    <a:pt x="21" y="4"/>
                  </a:lnTo>
                  <a:lnTo>
                    <a:pt x="17" y="0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0" name="Freeform 303">
              <a:extLst>
                <a:ext uri="{FF2B5EF4-FFF2-40B4-BE49-F238E27FC236}">
                  <a16:creationId xmlns:a16="http://schemas.microsoft.com/office/drawing/2014/main" id="{425E5196-95CC-422E-8AA9-208AA42AE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1591"/>
              <a:ext cx="7" cy="27"/>
            </a:xfrm>
            <a:custGeom>
              <a:avLst/>
              <a:gdLst>
                <a:gd name="T0" fmla="*/ 0 w 7"/>
                <a:gd name="T1" fmla="*/ 1 h 27"/>
                <a:gd name="T2" fmla="*/ 1 w 7"/>
                <a:gd name="T3" fmla="*/ 10 h 27"/>
                <a:gd name="T4" fmla="*/ 1 w 7"/>
                <a:gd name="T5" fmla="*/ 20 h 27"/>
                <a:gd name="T6" fmla="*/ 1 w 7"/>
                <a:gd name="T7" fmla="*/ 27 h 27"/>
                <a:gd name="T8" fmla="*/ 7 w 7"/>
                <a:gd name="T9" fmla="*/ 26 h 27"/>
                <a:gd name="T10" fmla="*/ 6 w 7"/>
                <a:gd name="T11" fmla="*/ 20 h 27"/>
                <a:gd name="T12" fmla="*/ 7 w 7"/>
                <a:gd name="T13" fmla="*/ 10 h 27"/>
                <a:gd name="T14" fmla="*/ 6 w 7"/>
                <a:gd name="T15" fmla="*/ 0 h 27"/>
                <a:gd name="T16" fmla="*/ 0 w 7"/>
                <a:gd name="T17" fmla="*/ 1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7">
                  <a:moveTo>
                    <a:pt x="0" y="1"/>
                  </a:moveTo>
                  <a:cubicBezTo>
                    <a:pt x="1" y="4"/>
                    <a:pt x="1" y="7"/>
                    <a:pt x="1" y="10"/>
                  </a:cubicBezTo>
                  <a:cubicBezTo>
                    <a:pt x="1" y="13"/>
                    <a:pt x="1" y="16"/>
                    <a:pt x="1" y="20"/>
                  </a:cubicBezTo>
                  <a:cubicBezTo>
                    <a:pt x="1" y="22"/>
                    <a:pt x="1" y="25"/>
                    <a:pt x="1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4"/>
                    <a:pt x="6" y="22"/>
                    <a:pt x="6" y="20"/>
                  </a:cubicBezTo>
                  <a:cubicBezTo>
                    <a:pt x="6" y="17"/>
                    <a:pt x="7" y="13"/>
                    <a:pt x="7" y="10"/>
                  </a:cubicBezTo>
                  <a:cubicBezTo>
                    <a:pt x="7" y="7"/>
                    <a:pt x="6" y="3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1" name="Freeform 304">
              <a:extLst>
                <a:ext uri="{FF2B5EF4-FFF2-40B4-BE49-F238E27FC236}">
                  <a16:creationId xmlns:a16="http://schemas.microsoft.com/office/drawing/2014/main" id="{87E11A86-B14F-4F95-BDBB-82E7D2A3E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673"/>
              <a:ext cx="21" cy="12"/>
            </a:xfrm>
            <a:custGeom>
              <a:avLst/>
              <a:gdLst>
                <a:gd name="T0" fmla="*/ 0 w 21"/>
                <a:gd name="T1" fmla="*/ 13 h 11"/>
                <a:gd name="T2" fmla="*/ 6 w 21"/>
                <a:gd name="T3" fmla="*/ 14 h 11"/>
                <a:gd name="T4" fmla="*/ 10 w 21"/>
                <a:gd name="T5" fmla="*/ 13 h 11"/>
                <a:gd name="T6" fmla="*/ 15 w 21"/>
                <a:gd name="T7" fmla="*/ 11 h 11"/>
                <a:gd name="T8" fmla="*/ 21 w 21"/>
                <a:gd name="T9" fmla="*/ 9 h 11"/>
                <a:gd name="T10" fmla="*/ 19 w 21"/>
                <a:gd name="T11" fmla="*/ 0 h 11"/>
                <a:gd name="T12" fmla="*/ 10 w 21"/>
                <a:gd name="T13" fmla="*/ 3 h 11"/>
                <a:gd name="T14" fmla="*/ 8 w 21"/>
                <a:gd name="T15" fmla="*/ 5 h 11"/>
                <a:gd name="T16" fmla="*/ 6 w 21"/>
                <a:gd name="T17" fmla="*/ 5 h 11"/>
                <a:gd name="T18" fmla="*/ 2 w 21"/>
                <a:gd name="T19" fmla="*/ 4 h 11"/>
                <a:gd name="T20" fmla="*/ 0 w 21"/>
                <a:gd name="T21" fmla="*/ 13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" h="11">
                  <a:moveTo>
                    <a:pt x="0" y="10"/>
                  </a:moveTo>
                  <a:cubicBezTo>
                    <a:pt x="2" y="10"/>
                    <a:pt x="4" y="11"/>
                    <a:pt x="6" y="11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2" y="9"/>
                    <a:pt x="13" y="8"/>
                    <a:pt x="15" y="8"/>
                  </a:cubicBezTo>
                  <a:cubicBezTo>
                    <a:pt x="16" y="7"/>
                    <a:pt x="18" y="6"/>
                    <a:pt x="21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1"/>
                    <a:pt x="12" y="2"/>
                    <a:pt x="10" y="3"/>
                  </a:cubicBezTo>
                  <a:cubicBezTo>
                    <a:pt x="10" y="4"/>
                    <a:pt x="9" y="4"/>
                    <a:pt x="8" y="5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5" y="5"/>
                    <a:pt x="4" y="5"/>
                    <a:pt x="2" y="4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2" name="Freeform 305">
              <a:extLst>
                <a:ext uri="{FF2B5EF4-FFF2-40B4-BE49-F238E27FC236}">
                  <a16:creationId xmlns:a16="http://schemas.microsoft.com/office/drawing/2014/main" id="{9AD71F76-B2DF-49C5-9A4F-AF37CC6C5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1709"/>
              <a:ext cx="31" cy="10"/>
            </a:xfrm>
            <a:custGeom>
              <a:avLst/>
              <a:gdLst>
                <a:gd name="T0" fmla="*/ 0 w 30"/>
                <a:gd name="T1" fmla="*/ 5 h 10"/>
                <a:gd name="T2" fmla="*/ 32 w 30"/>
                <a:gd name="T3" fmla="*/ 10 h 10"/>
                <a:gd name="T4" fmla="*/ 33 w 30"/>
                <a:gd name="T5" fmla="*/ 4 h 10"/>
                <a:gd name="T6" fmla="*/ 2 w 30"/>
                <a:gd name="T7" fmla="*/ 0 h 10"/>
                <a:gd name="T8" fmla="*/ 0 w 30"/>
                <a:gd name="T9" fmla="*/ 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5"/>
                  </a:moveTo>
                  <a:cubicBezTo>
                    <a:pt x="10" y="8"/>
                    <a:pt x="20" y="9"/>
                    <a:pt x="29" y="10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0" y="3"/>
                    <a:pt x="11" y="2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3" name="Freeform 306">
              <a:extLst>
                <a:ext uri="{FF2B5EF4-FFF2-40B4-BE49-F238E27FC236}">
                  <a16:creationId xmlns:a16="http://schemas.microsoft.com/office/drawing/2014/main" id="{0492030D-459D-488A-9EF7-B0AD03BC7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722"/>
              <a:ext cx="11" cy="31"/>
            </a:xfrm>
            <a:custGeom>
              <a:avLst/>
              <a:gdLst>
                <a:gd name="T0" fmla="*/ 0 w 10"/>
                <a:gd name="T1" fmla="*/ 0 h 30"/>
                <a:gd name="T2" fmla="*/ 0 w 10"/>
                <a:gd name="T3" fmla="*/ 3 h 30"/>
                <a:gd name="T4" fmla="*/ 4 w 10"/>
                <a:gd name="T5" fmla="*/ 33 h 30"/>
                <a:gd name="T6" fmla="*/ 13 w 10"/>
                <a:gd name="T7" fmla="*/ 31 h 30"/>
                <a:gd name="T8" fmla="*/ 9 w 10"/>
                <a:gd name="T9" fmla="*/ 3 h 30"/>
                <a:gd name="T10" fmla="*/ 9 w 10"/>
                <a:gd name="T11" fmla="*/ 0 h 30"/>
                <a:gd name="T12" fmla="*/ 0 w 10"/>
                <a:gd name="T13" fmla="*/ 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30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12"/>
                    <a:pt x="2" y="21"/>
                    <a:pt x="4" y="30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8" y="20"/>
                    <a:pt x="6" y="12"/>
                    <a:pt x="6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4" name="Freeform 307">
              <a:extLst>
                <a:ext uri="{FF2B5EF4-FFF2-40B4-BE49-F238E27FC236}">
                  <a16:creationId xmlns:a16="http://schemas.microsoft.com/office/drawing/2014/main" id="{BA0AC284-16AB-4FA4-95DB-691A4C040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716"/>
              <a:ext cx="14" cy="26"/>
            </a:xfrm>
            <a:custGeom>
              <a:avLst/>
              <a:gdLst>
                <a:gd name="T0" fmla="*/ 0 w 14"/>
                <a:gd name="T1" fmla="*/ 1 h 25"/>
                <a:gd name="T2" fmla="*/ 8 w 14"/>
                <a:gd name="T3" fmla="*/ 28 h 25"/>
                <a:gd name="T4" fmla="*/ 14 w 14"/>
                <a:gd name="T5" fmla="*/ 26 h 25"/>
                <a:gd name="T6" fmla="*/ 6 w 14"/>
                <a:gd name="T7" fmla="*/ 0 h 25"/>
                <a:gd name="T8" fmla="*/ 0 w 1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5">
                  <a:moveTo>
                    <a:pt x="0" y="1"/>
                  </a:moveTo>
                  <a:cubicBezTo>
                    <a:pt x="2" y="10"/>
                    <a:pt x="6" y="17"/>
                    <a:pt x="8" y="2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1" y="15"/>
                    <a:pt x="7" y="7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5" name="Freeform 308">
              <a:extLst>
                <a:ext uri="{FF2B5EF4-FFF2-40B4-BE49-F238E27FC236}">
                  <a16:creationId xmlns:a16="http://schemas.microsoft.com/office/drawing/2014/main" id="{F26A38AD-E550-4902-8BA0-046892304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1742"/>
              <a:ext cx="20" cy="12"/>
            </a:xfrm>
            <a:custGeom>
              <a:avLst/>
              <a:gdLst>
                <a:gd name="T0" fmla="*/ 1 w 20"/>
                <a:gd name="T1" fmla="*/ 12 h 12"/>
                <a:gd name="T2" fmla="*/ 20 w 20"/>
                <a:gd name="T3" fmla="*/ 6 h 12"/>
                <a:gd name="T4" fmla="*/ 19 w 20"/>
                <a:gd name="T5" fmla="*/ 0 h 12"/>
                <a:gd name="T6" fmla="*/ 0 w 20"/>
                <a:gd name="T7" fmla="*/ 6 h 12"/>
                <a:gd name="T8" fmla="*/ 1 w 20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2">
                  <a:moveTo>
                    <a:pt x="1" y="12"/>
                  </a:moveTo>
                  <a:cubicBezTo>
                    <a:pt x="8" y="10"/>
                    <a:pt x="14" y="8"/>
                    <a:pt x="20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2" y="2"/>
                    <a:pt x="6" y="5"/>
                    <a:pt x="0" y="6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6" name="Freeform 309">
              <a:extLst>
                <a:ext uri="{FF2B5EF4-FFF2-40B4-BE49-F238E27FC236}">
                  <a16:creationId xmlns:a16="http://schemas.microsoft.com/office/drawing/2014/main" id="{E859EEEB-740A-4B6A-8390-BA12913C2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1264"/>
              <a:ext cx="29" cy="26"/>
            </a:xfrm>
            <a:custGeom>
              <a:avLst/>
              <a:gdLst>
                <a:gd name="T0" fmla="*/ 5 w 28"/>
                <a:gd name="T1" fmla="*/ 12 h 25"/>
                <a:gd name="T2" fmla="*/ 20 w 28"/>
                <a:gd name="T3" fmla="*/ 6 h 25"/>
                <a:gd name="T4" fmla="*/ 26 w 28"/>
                <a:gd name="T5" fmla="*/ 8 h 25"/>
                <a:gd name="T6" fmla="*/ 28 w 28"/>
                <a:gd name="T7" fmla="*/ 6 h 25"/>
                <a:gd name="T8" fmla="*/ 25 w 28"/>
                <a:gd name="T9" fmla="*/ 5 h 25"/>
                <a:gd name="T10" fmla="*/ 17 w 28"/>
                <a:gd name="T11" fmla="*/ 17 h 25"/>
                <a:gd name="T12" fmla="*/ 2 w 28"/>
                <a:gd name="T13" fmla="*/ 22 h 25"/>
                <a:gd name="T14" fmla="*/ 4 w 28"/>
                <a:gd name="T15" fmla="*/ 28 h 25"/>
                <a:gd name="T16" fmla="*/ 20 w 28"/>
                <a:gd name="T17" fmla="*/ 22 h 25"/>
                <a:gd name="T18" fmla="*/ 31 w 28"/>
                <a:gd name="T19" fmla="*/ 7 h 25"/>
                <a:gd name="T20" fmla="*/ 31 w 28"/>
                <a:gd name="T21" fmla="*/ 5 h 25"/>
                <a:gd name="T22" fmla="*/ 30 w 28"/>
                <a:gd name="T23" fmla="*/ 4 h 25"/>
                <a:gd name="T24" fmla="*/ 20 w 28"/>
                <a:gd name="T25" fmla="*/ 0 h 25"/>
                <a:gd name="T26" fmla="*/ 0 w 28"/>
                <a:gd name="T27" fmla="*/ 8 h 25"/>
                <a:gd name="T28" fmla="*/ 5 w 28"/>
                <a:gd name="T29" fmla="*/ 12 h 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25">
                  <a:moveTo>
                    <a:pt x="5" y="12"/>
                  </a:moveTo>
                  <a:cubicBezTo>
                    <a:pt x="8" y="8"/>
                    <a:pt x="13" y="6"/>
                    <a:pt x="17" y="6"/>
                  </a:cubicBezTo>
                  <a:cubicBezTo>
                    <a:pt x="19" y="6"/>
                    <a:pt x="21" y="7"/>
                    <a:pt x="23" y="8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9"/>
                    <a:pt x="18" y="12"/>
                    <a:pt x="14" y="14"/>
                  </a:cubicBezTo>
                  <a:cubicBezTo>
                    <a:pt x="11" y="16"/>
                    <a:pt x="6" y="18"/>
                    <a:pt x="2" y="19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8" y="24"/>
                    <a:pt x="13" y="22"/>
                    <a:pt x="17" y="19"/>
                  </a:cubicBezTo>
                  <a:cubicBezTo>
                    <a:pt x="22" y="17"/>
                    <a:pt x="26" y="13"/>
                    <a:pt x="28" y="7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4" y="1"/>
                    <a:pt x="20" y="0"/>
                    <a:pt x="17" y="0"/>
                  </a:cubicBezTo>
                  <a:cubicBezTo>
                    <a:pt x="10" y="0"/>
                    <a:pt x="4" y="4"/>
                    <a:pt x="0" y="8"/>
                  </a:cubicBezTo>
                  <a:lnTo>
                    <a:pt x="5" y="1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7" name="Freeform 310">
              <a:extLst>
                <a:ext uri="{FF2B5EF4-FFF2-40B4-BE49-F238E27FC236}">
                  <a16:creationId xmlns:a16="http://schemas.microsoft.com/office/drawing/2014/main" id="{D36FBEE4-87C1-4CAF-97F8-67B992AAA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1283"/>
              <a:ext cx="9" cy="26"/>
            </a:xfrm>
            <a:custGeom>
              <a:avLst/>
              <a:gdLst>
                <a:gd name="T0" fmla="*/ 3 w 9"/>
                <a:gd name="T1" fmla="*/ 0 h 26"/>
                <a:gd name="T2" fmla="*/ 0 w 9"/>
                <a:gd name="T3" fmla="*/ 26 h 26"/>
                <a:gd name="T4" fmla="*/ 6 w 9"/>
                <a:gd name="T5" fmla="*/ 26 h 26"/>
                <a:gd name="T6" fmla="*/ 9 w 9"/>
                <a:gd name="T7" fmla="*/ 2 h 26"/>
                <a:gd name="T8" fmla="*/ 3 w 9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6">
                  <a:moveTo>
                    <a:pt x="3" y="0"/>
                  </a:moveTo>
                  <a:cubicBezTo>
                    <a:pt x="1" y="9"/>
                    <a:pt x="0" y="17"/>
                    <a:pt x="0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18"/>
                    <a:pt x="7" y="9"/>
                    <a:pt x="9" y="2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8" name="Freeform 311">
              <a:extLst>
                <a:ext uri="{FF2B5EF4-FFF2-40B4-BE49-F238E27FC236}">
                  <a16:creationId xmlns:a16="http://schemas.microsoft.com/office/drawing/2014/main" id="{FB9DC9B5-CE47-4E6F-85D7-5BAD36126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1309"/>
              <a:ext cx="23" cy="9"/>
            </a:xfrm>
            <a:custGeom>
              <a:avLst/>
              <a:gdLst>
                <a:gd name="T0" fmla="*/ 0 w 22"/>
                <a:gd name="T1" fmla="*/ 5 h 9"/>
                <a:gd name="T2" fmla="*/ 15 w 22"/>
                <a:gd name="T3" fmla="*/ 9 h 9"/>
                <a:gd name="T4" fmla="*/ 25 w 22"/>
                <a:gd name="T5" fmla="*/ 7 h 9"/>
                <a:gd name="T6" fmla="*/ 24 w 22"/>
                <a:gd name="T7" fmla="*/ 1 h 9"/>
                <a:gd name="T8" fmla="*/ 15 w 22"/>
                <a:gd name="T9" fmla="*/ 3 h 9"/>
                <a:gd name="T10" fmla="*/ 3 w 22"/>
                <a:gd name="T11" fmla="*/ 0 h 9"/>
                <a:gd name="T12" fmla="*/ 0 w 22"/>
                <a:gd name="T13" fmla="*/ 5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9">
                  <a:moveTo>
                    <a:pt x="0" y="5"/>
                  </a:moveTo>
                  <a:cubicBezTo>
                    <a:pt x="4" y="8"/>
                    <a:pt x="8" y="9"/>
                    <a:pt x="12" y="9"/>
                  </a:cubicBezTo>
                  <a:cubicBezTo>
                    <a:pt x="15" y="9"/>
                    <a:pt x="19" y="8"/>
                    <a:pt x="22" y="7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7" y="2"/>
                    <a:pt x="15" y="3"/>
                    <a:pt x="12" y="3"/>
                  </a:cubicBezTo>
                  <a:cubicBezTo>
                    <a:pt x="9" y="3"/>
                    <a:pt x="6" y="2"/>
                    <a:pt x="3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9" name="Freeform 312">
              <a:extLst>
                <a:ext uri="{FF2B5EF4-FFF2-40B4-BE49-F238E27FC236}">
                  <a16:creationId xmlns:a16="http://schemas.microsoft.com/office/drawing/2014/main" id="{84421E57-B981-4C79-804A-6A66894D9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1214"/>
              <a:ext cx="16" cy="7"/>
            </a:xfrm>
            <a:custGeom>
              <a:avLst/>
              <a:gdLst>
                <a:gd name="T0" fmla="*/ 3 w 16"/>
                <a:gd name="T1" fmla="*/ 7 h 7"/>
                <a:gd name="T2" fmla="*/ 8 w 16"/>
                <a:gd name="T3" fmla="*/ 6 h 7"/>
                <a:gd name="T4" fmla="*/ 14 w 16"/>
                <a:gd name="T5" fmla="*/ 7 h 7"/>
                <a:gd name="T6" fmla="*/ 16 w 16"/>
                <a:gd name="T7" fmla="*/ 2 h 7"/>
                <a:gd name="T8" fmla="*/ 8 w 16"/>
                <a:gd name="T9" fmla="*/ 0 h 7"/>
                <a:gd name="T10" fmla="*/ 0 w 16"/>
                <a:gd name="T11" fmla="*/ 2 h 7"/>
                <a:gd name="T12" fmla="*/ 3 w 16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7">
                  <a:moveTo>
                    <a:pt x="3" y="7"/>
                  </a:moveTo>
                  <a:cubicBezTo>
                    <a:pt x="5" y="6"/>
                    <a:pt x="7" y="6"/>
                    <a:pt x="8" y="6"/>
                  </a:cubicBezTo>
                  <a:cubicBezTo>
                    <a:pt x="10" y="6"/>
                    <a:pt x="12" y="6"/>
                    <a:pt x="14" y="7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4" y="1"/>
                    <a:pt x="11" y="0"/>
                    <a:pt x="8" y="0"/>
                  </a:cubicBezTo>
                  <a:cubicBezTo>
                    <a:pt x="6" y="0"/>
                    <a:pt x="3" y="1"/>
                    <a:pt x="0" y="2"/>
                  </a:cubicBezTo>
                  <a:lnTo>
                    <a:pt x="3" y="7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0" name="Freeform 313">
              <a:extLst>
                <a:ext uri="{FF2B5EF4-FFF2-40B4-BE49-F238E27FC236}">
                  <a16:creationId xmlns:a16="http://schemas.microsoft.com/office/drawing/2014/main" id="{03D3FE96-B927-41F3-9430-6DFE1A882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1246"/>
              <a:ext cx="15" cy="10"/>
            </a:xfrm>
            <a:custGeom>
              <a:avLst/>
              <a:gdLst>
                <a:gd name="T0" fmla="*/ 0 w 14"/>
                <a:gd name="T1" fmla="*/ 5 h 10"/>
                <a:gd name="T2" fmla="*/ 16 w 14"/>
                <a:gd name="T3" fmla="*/ 10 h 10"/>
                <a:gd name="T4" fmla="*/ 17 w 14"/>
                <a:gd name="T5" fmla="*/ 4 h 10"/>
                <a:gd name="T6" fmla="*/ 3 w 14"/>
                <a:gd name="T7" fmla="*/ 0 h 10"/>
                <a:gd name="T8" fmla="*/ 0 w 14"/>
                <a:gd name="T9" fmla="*/ 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0">
                  <a:moveTo>
                    <a:pt x="0" y="5"/>
                  </a:moveTo>
                  <a:cubicBezTo>
                    <a:pt x="4" y="8"/>
                    <a:pt x="9" y="10"/>
                    <a:pt x="13" y="10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4"/>
                    <a:pt x="6" y="2"/>
                    <a:pt x="3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1" name="Freeform 314">
              <a:extLst>
                <a:ext uri="{FF2B5EF4-FFF2-40B4-BE49-F238E27FC236}">
                  <a16:creationId xmlns:a16="http://schemas.microsoft.com/office/drawing/2014/main" id="{E6800F98-790C-4218-A0A7-83D971A81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1233"/>
              <a:ext cx="11" cy="23"/>
            </a:xfrm>
            <a:custGeom>
              <a:avLst/>
              <a:gdLst>
                <a:gd name="T0" fmla="*/ 6 w 11"/>
                <a:gd name="T1" fmla="*/ 0 h 23"/>
                <a:gd name="T2" fmla="*/ 3 w 11"/>
                <a:gd name="T3" fmla="*/ 11 h 23"/>
                <a:gd name="T4" fmla="*/ 0 w 11"/>
                <a:gd name="T5" fmla="*/ 20 h 23"/>
                <a:gd name="T6" fmla="*/ 6 w 11"/>
                <a:gd name="T7" fmla="*/ 23 h 23"/>
                <a:gd name="T8" fmla="*/ 9 w 11"/>
                <a:gd name="T9" fmla="*/ 12 h 23"/>
                <a:gd name="T10" fmla="*/ 11 w 11"/>
                <a:gd name="T11" fmla="*/ 2 h 23"/>
                <a:gd name="T12" fmla="*/ 6 w 11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3">
                  <a:moveTo>
                    <a:pt x="6" y="0"/>
                  </a:moveTo>
                  <a:cubicBezTo>
                    <a:pt x="4" y="4"/>
                    <a:pt x="4" y="7"/>
                    <a:pt x="3" y="11"/>
                  </a:cubicBezTo>
                  <a:cubicBezTo>
                    <a:pt x="2" y="14"/>
                    <a:pt x="2" y="17"/>
                    <a:pt x="0" y="20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8" y="19"/>
                    <a:pt x="8" y="15"/>
                    <a:pt x="9" y="12"/>
                  </a:cubicBezTo>
                  <a:cubicBezTo>
                    <a:pt x="9" y="8"/>
                    <a:pt x="10" y="5"/>
                    <a:pt x="11" y="2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2" name="Freeform 315">
              <a:extLst>
                <a:ext uri="{FF2B5EF4-FFF2-40B4-BE49-F238E27FC236}">
                  <a16:creationId xmlns:a16="http://schemas.microsoft.com/office/drawing/2014/main" id="{F8284447-705C-423C-9090-23970D1E5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1145"/>
              <a:ext cx="35" cy="17"/>
            </a:xfrm>
            <a:custGeom>
              <a:avLst/>
              <a:gdLst>
                <a:gd name="T0" fmla="*/ 2 w 34"/>
                <a:gd name="T1" fmla="*/ 8 h 17"/>
                <a:gd name="T2" fmla="*/ 16 w 34"/>
                <a:gd name="T3" fmla="*/ 6 h 17"/>
                <a:gd name="T4" fmla="*/ 26 w 34"/>
                <a:gd name="T5" fmla="*/ 7 h 17"/>
                <a:gd name="T6" fmla="*/ 31 w 34"/>
                <a:gd name="T7" fmla="*/ 9 h 17"/>
                <a:gd name="T8" fmla="*/ 33 w 34"/>
                <a:gd name="T9" fmla="*/ 7 h 17"/>
                <a:gd name="T10" fmla="*/ 31 w 34"/>
                <a:gd name="T11" fmla="*/ 5 h 17"/>
                <a:gd name="T12" fmla="*/ 21 w 34"/>
                <a:gd name="T13" fmla="*/ 10 h 17"/>
                <a:gd name="T14" fmla="*/ 6 w 34"/>
                <a:gd name="T15" fmla="*/ 11 h 17"/>
                <a:gd name="T16" fmla="*/ 1 w 34"/>
                <a:gd name="T17" fmla="*/ 11 h 17"/>
                <a:gd name="T18" fmla="*/ 1 w 34"/>
                <a:gd name="T19" fmla="*/ 17 h 17"/>
                <a:gd name="T20" fmla="*/ 6 w 34"/>
                <a:gd name="T21" fmla="*/ 17 h 17"/>
                <a:gd name="T22" fmla="*/ 22 w 34"/>
                <a:gd name="T23" fmla="*/ 15 h 17"/>
                <a:gd name="T24" fmla="*/ 35 w 34"/>
                <a:gd name="T25" fmla="*/ 9 h 17"/>
                <a:gd name="T26" fmla="*/ 37 w 34"/>
                <a:gd name="T27" fmla="*/ 7 h 17"/>
                <a:gd name="T28" fmla="*/ 35 w 34"/>
                <a:gd name="T29" fmla="*/ 5 h 17"/>
                <a:gd name="T30" fmla="*/ 28 w 34"/>
                <a:gd name="T31" fmla="*/ 1 h 17"/>
                <a:gd name="T32" fmla="*/ 16 w 34"/>
                <a:gd name="T33" fmla="*/ 0 h 17"/>
                <a:gd name="T34" fmla="*/ 0 w 34"/>
                <a:gd name="T35" fmla="*/ 2 h 17"/>
                <a:gd name="T36" fmla="*/ 2 w 34"/>
                <a:gd name="T37" fmla="*/ 8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" h="17">
                  <a:moveTo>
                    <a:pt x="2" y="8"/>
                  </a:moveTo>
                  <a:cubicBezTo>
                    <a:pt x="6" y="7"/>
                    <a:pt x="11" y="6"/>
                    <a:pt x="16" y="6"/>
                  </a:cubicBezTo>
                  <a:cubicBezTo>
                    <a:pt x="19" y="6"/>
                    <a:pt x="21" y="6"/>
                    <a:pt x="23" y="7"/>
                  </a:cubicBezTo>
                  <a:cubicBezTo>
                    <a:pt x="25" y="7"/>
                    <a:pt x="27" y="8"/>
                    <a:pt x="28" y="9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5" y="7"/>
                    <a:pt x="22" y="9"/>
                    <a:pt x="18" y="10"/>
                  </a:cubicBezTo>
                  <a:cubicBezTo>
                    <a:pt x="14" y="11"/>
                    <a:pt x="10" y="11"/>
                    <a:pt x="6" y="11"/>
                  </a:cubicBezTo>
                  <a:cubicBezTo>
                    <a:pt x="4" y="11"/>
                    <a:pt x="3" y="11"/>
                    <a:pt x="1" y="11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4" y="17"/>
                    <a:pt x="6" y="17"/>
                  </a:cubicBezTo>
                  <a:cubicBezTo>
                    <a:pt x="10" y="17"/>
                    <a:pt x="15" y="17"/>
                    <a:pt x="19" y="15"/>
                  </a:cubicBezTo>
                  <a:cubicBezTo>
                    <a:pt x="24" y="14"/>
                    <a:pt x="28" y="12"/>
                    <a:pt x="32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0" y="3"/>
                    <a:pt x="27" y="2"/>
                    <a:pt x="25" y="1"/>
                  </a:cubicBezTo>
                  <a:cubicBezTo>
                    <a:pt x="22" y="0"/>
                    <a:pt x="19" y="0"/>
                    <a:pt x="16" y="0"/>
                  </a:cubicBezTo>
                  <a:cubicBezTo>
                    <a:pt x="11" y="0"/>
                    <a:pt x="5" y="1"/>
                    <a:pt x="0" y="2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3" name="Freeform 316">
              <a:extLst>
                <a:ext uri="{FF2B5EF4-FFF2-40B4-BE49-F238E27FC236}">
                  <a16:creationId xmlns:a16="http://schemas.microsoft.com/office/drawing/2014/main" id="{3CDE4260-08A8-4812-B093-378B858C2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1177"/>
              <a:ext cx="24" cy="15"/>
            </a:xfrm>
            <a:custGeom>
              <a:avLst/>
              <a:gdLst>
                <a:gd name="T0" fmla="*/ 0 w 24"/>
                <a:gd name="T1" fmla="*/ 17 h 14"/>
                <a:gd name="T2" fmla="*/ 0 w 24"/>
                <a:gd name="T3" fmla="*/ 17 h 14"/>
                <a:gd name="T4" fmla="*/ 13 w 24"/>
                <a:gd name="T5" fmla="*/ 13 h 14"/>
                <a:gd name="T6" fmla="*/ 24 w 24"/>
                <a:gd name="T7" fmla="*/ 5 h 14"/>
                <a:gd name="T8" fmla="*/ 22 w 24"/>
                <a:gd name="T9" fmla="*/ 0 h 14"/>
                <a:gd name="T10" fmla="*/ 10 w 24"/>
                <a:gd name="T11" fmla="*/ 5 h 14"/>
                <a:gd name="T12" fmla="*/ 0 w 24"/>
                <a:gd name="T13" fmla="*/ 11 h 14"/>
                <a:gd name="T14" fmla="*/ 0 w 24"/>
                <a:gd name="T15" fmla="*/ 11 h 14"/>
                <a:gd name="T16" fmla="*/ 0 w 24"/>
                <a:gd name="T17" fmla="*/ 1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1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5" y="14"/>
                    <a:pt x="9" y="12"/>
                    <a:pt x="13" y="10"/>
                  </a:cubicBezTo>
                  <a:cubicBezTo>
                    <a:pt x="17" y="8"/>
                    <a:pt x="20" y="6"/>
                    <a:pt x="24" y="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7" y="1"/>
                    <a:pt x="14" y="3"/>
                    <a:pt x="10" y="5"/>
                  </a:cubicBezTo>
                  <a:cubicBezTo>
                    <a:pt x="7" y="7"/>
                    <a:pt x="4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4" name="Freeform 317">
              <a:extLst>
                <a:ext uri="{FF2B5EF4-FFF2-40B4-BE49-F238E27FC236}">
                  <a16:creationId xmlns:a16="http://schemas.microsoft.com/office/drawing/2014/main" id="{CD130B39-E59B-408E-AB9E-B85C472EE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1274"/>
              <a:ext cx="15" cy="20"/>
            </a:xfrm>
            <a:custGeom>
              <a:avLst/>
              <a:gdLst>
                <a:gd name="T0" fmla="*/ 5 w 15"/>
                <a:gd name="T1" fmla="*/ 22 h 19"/>
                <a:gd name="T2" fmla="*/ 15 w 15"/>
                <a:gd name="T3" fmla="*/ 3 h 19"/>
                <a:gd name="T4" fmla="*/ 10 w 15"/>
                <a:gd name="T5" fmla="*/ 0 h 19"/>
                <a:gd name="T6" fmla="*/ 0 w 15"/>
                <a:gd name="T7" fmla="*/ 19 h 19"/>
                <a:gd name="T8" fmla="*/ 5 w 15"/>
                <a:gd name="T9" fmla="*/ 2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9">
                  <a:moveTo>
                    <a:pt x="5" y="19"/>
                  </a:moveTo>
                  <a:cubicBezTo>
                    <a:pt x="8" y="13"/>
                    <a:pt x="11" y="8"/>
                    <a:pt x="15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5"/>
                    <a:pt x="3" y="11"/>
                    <a:pt x="0" y="16"/>
                  </a:cubicBezTo>
                  <a:lnTo>
                    <a:pt x="5" y="19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5" name="Freeform 318">
              <a:extLst>
                <a:ext uri="{FF2B5EF4-FFF2-40B4-BE49-F238E27FC236}">
                  <a16:creationId xmlns:a16="http://schemas.microsoft.com/office/drawing/2014/main" id="{205E061A-9EB9-46F4-A70E-57D4E4DD1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249"/>
              <a:ext cx="19" cy="13"/>
            </a:xfrm>
            <a:custGeom>
              <a:avLst/>
              <a:gdLst>
                <a:gd name="T0" fmla="*/ 3 w 18"/>
                <a:gd name="T1" fmla="*/ 13 h 13"/>
                <a:gd name="T2" fmla="*/ 21 w 18"/>
                <a:gd name="T3" fmla="*/ 6 h 13"/>
                <a:gd name="T4" fmla="*/ 18 w 18"/>
                <a:gd name="T5" fmla="*/ 0 h 13"/>
                <a:gd name="T6" fmla="*/ 0 w 18"/>
                <a:gd name="T7" fmla="*/ 8 h 13"/>
                <a:gd name="T8" fmla="*/ 3 w 18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">
                  <a:moveTo>
                    <a:pt x="3" y="13"/>
                  </a:moveTo>
                  <a:cubicBezTo>
                    <a:pt x="8" y="11"/>
                    <a:pt x="13" y="8"/>
                    <a:pt x="18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3"/>
                    <a:pt x="5" y="6"/>
                    <a:pt x="0" y="8"/>
                  </a:cubicBezTo>
                  <a:cubicBezTo>
                    <a:pt x="3" y="13"/>
                    <a:pt x="3" y="13"/>
                    <a:pt x="3" y="13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6" name="Freeform 319">
              <a:extLst>
                <a:ext uri="{FF2B5EF4-FFF2-40B4-BE49-F238E27FC236}">
                  <a16:creationId xmlns:a16="http://schemas.microsoft.com/office/drawing/2014/main" id="{13AC194B-9675-47D0-BC6F-C3912BE3D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1424"/>
              <a:ext cx="17" cy="18"/>
            </a:xfrm>
            <a:custGeom>
              <a:avLst/>
              <a:gdLst>
                <a:gd name="T0" fmla="*/ 5 w 17"/>
                <a:gd name="T1" fmla="*/ 20 h 17"/>
                <a:gd name="T2" fmla="*/ 10 w 17"/>
                <a:gd name="T3" fmla="*/ 13 h 17"/>
                <a:gd name="T4" fmla="*/ 17 w 17"/>
                <a:gd name="T5" fmla="*/ 5 h 17"/>
                <a:gd name="T6" fmla="*/ 15 w 17"/>
                <a:gd name="T7" fmla="*/ 0 h 17"/>
                <a:gd name="T8" fmla="*/ 6 w 17"/>
                <a:gd name="T9" fmla="*/ 6 h 17"/>
                <a:gd name="T10" fmla="*/ 0 w 17"/>
                <a:gd name="T11" fmla="*/ 18 h 17"/>
                <a:gd name="T12" fmla="*/ 5 w 17"/>
                <a:gd name="T13" fmla="*/ 2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7">
                  <a:moveTo>
                    <a:pt x="5" y="17"/>
                  </a:moveTo>
                  <a:cubicBezTo>
                    <a:pt x="6" y="14"/>
                    <a:pt x="8" y="12"/>
                    <a:pt x="10" y="10"/>
                  </a:cubicBezTo>
                  <a:cubicBezTo>
                    <a:pt x="12" y="8"/>
                    <a:pt x="14" y="7"/>
                    <a:pt x="17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1"/>
                    <a:pt x="8" y="3"/>
                    <a:pt x="6" y="6"/>
                  </a:cubicBezTo>
                  <a:cubicBezTo>
                    <a:pt x="3" y="8"/>
                    <a:pt x="1" y="11"/>
                    <a:pt x="0" y="15"/>
                  </a:cubicBezTo>
                  <a:lnTo>
                    <a:pt x="5" y="17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7" name="Freeform 320">
              <a:extLst>
                <a:ext uri="{FF2B5EF4-FFF2-40B4-BE49-F238E27FC236}">
                  <a16:creationId xmlns:a16="http://schemas.microsoft.com/office/drawing/2014/main" id="{F729681C-C398-48D1-A623-4E0E8092A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897"/>
              <a:ext cx="7" cy="20"/>
            </a:xfrm>
            <a:custGeom>
              <a:avLst/>
              <a:gdLst>
                <a:gd name="T0" fmla="*/ 1 w 7"/>
                <a:gd name="T1" fmla="*/ 0 h 20"/>
                <a:gd name="T2" fmla="*/ 0 w 7"/>
                <a:gd name="T3" fmla="*/ 14 h 20"/>
                <a:gd name="T4" fmla="*/ 0 w 7"/>
                <a:gd name="T5" fmla="*/ 20 h 20"/>
                <a:gd name="T6" fmla="*/ 6 w 7"/>
                <a:gd name="T7" fmla="*/ 20 h 20"/>
                <a:gd name="T8" fmla="*/ 5 w 7"/>
                <a:gd name="T9" fmla="*/ 14 h 20"/>
                <a:gd name="T10" fmla="*/ 7 w 7"/>
                <a:gd name="T11" fmla="*/ 2 h 20"/>
                <a:gd name="T12" fmla="*/ 1 w 7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20">
                  <a:moveTo>
                    <a:pt x="1" y="0"/>
                  </a:moveTo>
                  <a:cubicBezTo>
                    <a:pt x="0" y="5"/>
                    <a:pt x="0" y="9"/>
                    <a:pt x="0" y="14"/>
                  </a:cubicBezTo>
                  <a:cubicBezTo>
                    <a:pt x="0" y="16"/>
                    <a:pt x="0" y="18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8"/>
                    <a:pt x="5" y="16"/>
                    <a:pt x="5" y="14"/>
                  </a:cubicBezTo>
                  <a:cubicBezTo>
                    <a:pt x="5" y="10"/>
                    <a:pt x="6" y="6"/>
                    <a:pt x="7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8" name="Freeform 321">
              <a:extLst>
                <a:ext uri="{FF2B5EF4-FFF2-40B4-BE49-F238E27FC236}">
                  <a16:creationId xmlns:a16="http://schemas.microsoft.com/office/drawing/2014/main" id="{2E3A84C5-883B-443F-BE8B-544796903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2041"/>
              <a:ext cx="23" cy="13"/>
            </a:xfrm>
            <a:custGeom>
              <a:avLst/>
              <a:gdLst>
                <a:gd name="T0" fmla="*/ 0 w 23"/>
                <a:gd name="T1" fmla="*/ 13 h 13"/>
                <a:gd name="T2" fmla="*/ 1 w 23"/>
                <a:gd name="T3" fmla="*/ 13 h 13"/>
                <a:gd name="T4" fmla="*/ 23 w 23"/>
                <a:gd name="T5" fmla="*/ 5 h 13"/>
                <a:gd name="T6" fmla="*/ 20 w 23"/>
                <a:gd name="T7" fmla="*/ 0 h 13"/>
                <a:gd name="T8" fmla="*/ 1 w 23"/>
                <a:gd name="T9" fmla="*/ 7 h 13"/>
                <a:gd name="T10" fmla="*/ 0 w 23"/>
                <a:gd name="T11" fmla="*/ 7 h 13"/>
                <a:gd name="T12" fmla="*/ 0 w 23"/>
                <a:gd name="T13" fmla="*/ 13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3">
                  <a:moveTo>
                    <a:pt x="0" y="13"/>
                  </a:moveTo>
                  <a:cubicBezTo>
                    <a:pt x="0" y="13"/>
                    <a:pt x="1" y="13"/>
                    <a:pt x="1" y="13"/>
                  </a:cubicBezTo>
                  <a:cubicBezTo>
                    <a:pt x="10" y="13"/>
                    <a:pt x="17" y="10"/>
                    <a:pt x="23" y="5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4"/>
                    <a:pt x="8" y="7"/>
                    <a:pt x="1" y="7"/>
                  </a:cubicBezTo>
                  <a:cubicBezTo>
                    <a:pt x="1" y="7"/>
                    <a:pt x="1" y="7"/>
                    <a:pt x="0" y="7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9" name="Freeform 322">
              <a:extLst>
                <a:ext uri="{FF2B5EF4-FFF2-40B4-BE49-F238E27FC236}">
                  <a16:creationId xmlns:a16="http://schemas.microsoft.com/office/drawing/2014/main" id="{9853977F-967B-49EA-93C2-84B6A3D10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1983"/>
              <a:ext cx="19" cy="11"/>
            </a:xfrm>
            <a:custGeom>
              <a:avLst/>
              <a:gdLst>
                <a:gd name="T0" fmla="*/ 1 w 18"/>
                <a:gd name="T1" fmla="*/ 11 h 11"/>
                <a:gd name="T2" fmla="*/ 21 w 18"/>
                <a:gd name="T3" fmla="*/ 5 h 11"/>
                <a:gd name="T4" fmla="*/ 18 w 18"/>
                <a:gd name="T5" fmla="*/ 0 h 11"/>
                <a:gd name="T6" fmla="*/ 0 w 18"/>
                <a:gd name="T7" fmla="*/ 6 h 11"/>
                <a:gd name="T8" fmla="*/ 1 w 18"/>
                <a:gd name="T9" fmla="*/ 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">
                  <a:moveTo>
                    <a:pt x="1" y="11"/>
                  </a:moveTo>
                  <a:cubicBezTo>
                    <a:pt x="7" y="10"/>
                    <a:pt x="13" y="8"/>
                    <a:pt x="18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3"/>
                    <a:pt x="5" y="5"/>
                    <a:pt x="0" y="6"/>
                  </a:cubicBezTo>
                  <a:lnTo>
                    <a:pt x="1" y="1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0" name="Freeform 323">
              <a:extLst>
                <a:ext uri="{FF2B5EF4-FFF2-40B4-BE49-F238E27FC236}">
                  <a16:creationId xmlns:a16="http://schemas.microsoft.com/office/drawing/2014/main" id="{51845072-EAAD-4ACE-BA28-19DC2ED4E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1974"/>
              <a:ext cx="23" cy="19"/>
            </a:xfrm>
            <a:custGeom>
              <a:avLst/>
              <a:gdLst>
                <a:gd name="T0" fmla="*/ 0 w 23"/>
                <a:gd name="T1" fmla="*/ 2 h 19"/>
                <a:gd name="T2" fmla="*/ 9 w 23"/>
                <a:gd name="T3" fmla="*/ 14 h 19"/>
                <a:gd name="T4" fmla="*/ 22 w 23"/>
                <a:gd name="T5" fmla="*/ 19 h 19"/>
                <a:gd name="T6" fmla="*/ 23 w 23"/>
                <a:gd name="T7" fmla="*/ 19 h 19"/>
                <a:gd name="T8" fmla="*/ 23 w 23"/>
                <a:gd name="T9" fmla="*/ 13 h 19"/>
                <a:gd name="T10" fmla="*/ 22 w 23"/>
                <a:gd name="T11" fmla="*/ 13 h 19"/>
                <a:gd name="T12" fmla="*/ 12 w 23"/>
                <a:gd name="T13" fmla="*/ 9 h 19"/>
                <a:gd name="T14" fmla="*/ 5 w 23"/>
                <a:gd name="T15" fmla="*/ 0 h 19"/>
                <a:gd name="T16" fmla="*/ 0 w 23"/>
                <a:gd name="T17" fmla="*/ 2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9">
                  <a:moveTo>
                    <a:pt x="0" y="2"/>
                  </a:moveTo>
                  <a:cubicBezTo>
                    <a:pt x="2" y="7"/>
                    <a:pt x="5" y="11"/>
                    <a:pt x="9" y="14"/>
                  </a:cubicBezTo>
                  <a:cubicBezTo>
                    <a:pt x="12" y="17"/>
                    <a:pt x="17" y="19"/>
                    <a:pt x="22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8" y="13"/>
                    <a:pt x="15" y="12"/>
                    <a:pt x="12" y="9"/>
                  </a:cubicBezTo>
                  <a:cubicBezTo>
                    <a:pt x="9" y="7"/>
                    <a:pt x="7" y="4"/>
                    <a:pt x="5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1" name="Freeform 324">
              <a:extLst>
                <a:ext uri="{FF2B5EF4-FFF2-40B4-BE49-F238E27FC236}">
                  <a16:creationId xmlns:a16="http://schemas.microsoft.com/office/drawing/2014/main" id="{601E3AA0-3056-4DD6-9373-7D5D2CBE5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927"/>
              <a:ext cx="19" cy="19"/>
            </a:xfrm>
            <a:custGeom>
              <a:avLst/>
              <a:gdLst>
                <a:gd name="T0" fmla="*/ 0 w 18"/>
                <a:gd name="T1" fmla="*/ 1 h 19"/>
                <a:gd name="T2" fmla="*/ 19 w 18"/>
                <a:gd name="T3" fmla="*/ 19 h 19"/>
                <a:gd name="T4" fmla="*/ 21 w 18"/>
                <a:gd name="T5" fmla="*/ 13 h 19"/>
                <a:gd name="T6" fmla="*/ 6 w 18"/>
                <a:gd name="T7" fmla="*/ 0 h 19"/>
                <a:gd name="T8" fmla="*/ 0 w 18"/>
                <a:gd name="T9" fmla="*/ 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0" y="1"/>
                  </a:moveTo>
                  <a:cubicBezTo>
                    <a:pt x="2" y="9"/>
                    <a:pt x="8" y="17"/>
                    <a:pt x="16" y="19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2" y="12"/>
                    <a:pt x="8" y="7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2" name="Freeform 325">
              <a:extLst>
                <a:ext uri="{FF2B5EF4-FFF2-40B4-BE49-F238E27FC236}">
                  <a16:creationId xmlns:a16="http://schemas.microsoft.com/office/drawing/2014/main" id="{AA1B35C0-386B-48B9-B61C-C4EA4DBD3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1918"/>
              <a:ext cx="29" cy="29"/>
            </a:xfrm>
            <a:custGeom>
              <a:avLst/>
              <a:gdLst>
                <a:gd name="T0" fmla="*/ 5 w 28"/>
                <a:gd name="T1" fmla="*/ 17 h 28"/>
                <a:gd name="T2" fmla="*/ 7 w 28"/>
                <a:gd name="T3" fmla="*/ 12 h 28"/>
                <a:gd name="T4" fmla="*/ 13 w 28"/>
                <a:gd name="T5" fmla="*/ 7 h 28"/>
                <a:gd name="T6" fmla="*/ 22 w 28"/>
                <a:gd name="T7" fmla="*/ 6 h 28"/>
                <a:gd name="T8" fmla="*/ 24 w 28"/>
                <a:gd name="T9" fmla="*/ 6 h 28"/>
                <a:gd name="T10" fmla="*/ 25 w 28"/>
                <a:gd name="T11" fmla="*/ 8 h 28"/>
                <a:gd name="T12" fmla="*/ 25 w 28"/>
                <a:gd name="T13" fmla="*/ 9 h 28"/>
                <a:gd name="T14" fmla="*/ 23 w 28"/>
                <a:gd name="T15" fmla="*/ 13 h 28"/>
                <a:gd name="T16" fmla="*/ 10 w 28"/>
                <a:gd name="T17" fmla="*/ 22 h 28"/>
                <a:gd name="T18" fmla="*/ 4 w 28"/>
                <a:gd name="T19" fmla="*/ 24 h 28"/>
                <a:gd name="T20" fmla="*/ 1 w 28"/>
                <a:gd name="T21" fmla="*/ 25 h 28"/>
                <a:gd name="T22" fmla="*/ 2 w 28"/>
                <a:gd name="T23" fmla="*/ 31 h 28"/>
                <a:gd name="T24" fmla="*/ 8 w 28"/>
                <a:gd name="T25" fmla="*/ 29 h 28"/>
                <a:gd name="T26" fmla="*/ 24 w 28"/>
                <a:gd name="T27" fmla="*/ 23 h 28"/>
                <a:gd name="T28" fmla="*/ 29 w 28"/>
                <a:gd name="T29" fmla="*/ 18 h 28"/>
                <a:gd name="T30" fmla="*/ 31 w 28"/>
                <a:gd name="T31" fmla="*/ 9 h 28"/>
                <a:gd name="T32" fmla="*/ 30 w 28"/>
                <a:gd name="T33" fmla="*/ 5 h 28"/>
                <a:gd name="T34" fmla="*/ 27 w 28"/>
                <a:gd name="T35" fmla="*/ 1 h 28"/>
                <a:gd name="T36" fmla="*/ 22 w 28"/>
                <a:gd name="T37" fmla="*/ 0 h 28"/>
                <a:gd name="T38" fmla="*/ 8 w 28"/>
                <a:gd name="T39" fmla="*/ 4 h 28"/>
                <a:gd name="T40" fmla="*/ 3 w 28"/>
                <a:gd name="T41" fmla="*/ 7 h 28"/>
                <a:gd name="T42" fmla="*/ 0 w 28"/>
                <a:gd name="T43" fmla="*/ 10 h 28"/>
                <a:gd name="T44" fmla="*/ 5 w 28"/>
                <a:gd name="T45" fmla="*/ 17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8" h="28">
                  <a:moveTo>
                    <a:pt x="5" y="14"/>
                  </a:moveTo>
                  <a:cubicBezTo>
                    <a:pt x="5" y="13"/>
                    <a:pt x="6" y="12"/>
                    <a:pt x="7" y="12"/>
                  </a:cubicBezTo>
                  <a:cubicBezTo>
                    <a:pt x="9" y="10"/>
                    <a:pt x="11" y="9"/>
                    <a:pt x="13" y="7"/>
                  </a:cubicBezTo>
                  <a:cubicBezTo>
                    <a:pt x="15" y="6"/>
                    <a:pt x="18" y="6"/>
                    <a:pt x="19" y="6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1" y="6"/>
                    <a:pt x="21" y="7"/>
                    <a:pt x="22" y="8"/>
                  </a:cubicBezTo>
                  <a:cubicBezTo>
                    <a:pt x="22" y="8"/>
                    <a:pt x="22" y="8"/>
                    <a:pt x="22" y="9"/>
                  </a:cubicBezTo>
                  <a:cubicBezTo>
                    <a:pt x="22" y="10"/>
                    <a:pt x="21" y="11"/>
                    <a:pt x="20" y="13"/>
                  </a:cubicBezTo>
                  <a:cubicBezTo>
                    <a:pt x="18" y="15"/>
                    <a:pt x="14" y="18"/>
                    <a:pt x="10" y="19"/>
                  </a:cubicBezTo>
                  <a:cubicBezTo>
                    <a:pt x="8" y="20"/>
                    <a:pt x="6" y="21"/>
                    <a:pt x="4" y="21"/>
                  </a:cubicBezTo>
                  <a:cubicBezTo>
                    <a:pt x="3" y="22"/>
                    <a:pt x="2" y="22"/>
                    <a:pt x="1" y="22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28"/>
                    <a:pt x="6" y="27"/>
                    <a:pt x="8" y="26"/>
                  </a:cubicBezTo>
                  <a:cubicBezTo>
                    <a:pt x="12" y="25"/>
                    <a:pt x="17" y="23"/>
                    <a:pt x="21" y="20"/>
                  </a:cubicBezTo>
                  <a:cubicBezTo>
                    <a:pt x="22" y="19"/>
                    <a:pt x="24" y="17"/>
                    <a:pt x="26" y="15"/>
                  </a:cubicBezTo>
                  <a:cubicBezTo>
                    <a:pt x="27" y="13"/>
                    <a:pt x="28" y="11"/>
                    <a:pt x="28" y="9"/>
                  </a:cubicBezTo>
                  <a:cubicBezTo>
                    <a:pt x="28" y="8"/>
                    <a:pt x="28" y="7"/>
                    <a:pt x="27" y="5"/>
                  </a:cubicBezTo>
                  <a:cubicBezTo>
                    <a:pt x="26" y="4"/>
                    <a:pt x="25" y="2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6" y="5"/>
                    <a:pt x="5" y="6"/>
                    <a:pt x="3" y="7"/>
                  </a:cubicBezTo>
                  <a:cubicBezTo>
                    <a:pt x="2" y="8"/>
                    <a:pt x="1" y="9"/>
                    <a:pt x="0" y="10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3" name="Freeform 326">
              <a:extLst>
                <a:ext uri="{FF2B5EF4-FFF2-40B4-BE49-F238E27FC236}">
                  <a16:creationId xmlns:a16="http://schemas.microsoft.com/office/drawing/2014/main" id="{DCF3C37B-1F68-4EB1-ADFA-32296EC40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1844"/>
              <a:ext cx="15" cy="16"/>
            </a:xfrm>
            <a:custGeom>
              <a:avLst/>
              <a:gdLst>
                <a:gd name="T0" fmla="*/ 0 w 14"/>
                <a:gd name="T1" fmla="*/ 6 h 16"/>
                <a:gd name="T2" fmla="*/ 2 w 14"/>
                <a:gd name="T3" fmla="*/ 6 h 16"/>
                <a:gd name="T4" fmla="*/ 5 w 14"/>
                <a:gd name="T5" fmla="*/ 10 h 16"/>
                <a:gd name="T6" fmla="*/ 12 w 14"/>
                <a:gd name="T7" fmla="*/ 16 h 16"/>
                <a:gd name="T8" fmla="*/ 17 w 14"/>
                <a:gd name="T9" fmla="*/ 12 h 16"/>
                <a:gd name="T10" fmla="*/ 12 w 14"/>
                <a:gd name="T11" fmla="*/ 4 h 16"/>
                <a:gd name="T12" fmla="*/ 5 w 14"/>
                <a:gd name="T13" fmla="*/ 1 h 16"/>
                <a:gd name="T14" fmla="*/ 0 w 14"/>
                <a:gd name="T15" fmla="*/ 0 h 16"/>
                <a:gd name="T16" fmla="*/ 0 w 14"/>
                <a:gd name="T17" fmla="*/ 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6">
                  <a:moveTo>
                    <a:pt x="0" y="6"/>
                  </a:moveTo>
                  <a:cubicBezTo>
                    <a:pt x="1" y="6"/>
                    <a:pt x="2" y="6"/>
                    <a:pt x="2" y="6"/>
                  </a:cubicBezTo>
                  <a:cubicBezTo>
                    <a:pt x="3" y="7"/>
                    <a:pt x="4" y="8"/>
                    <a:pt x="5" y="10"/>
                  </a:cubicBezTo>
                  <a:cubicBezTo>
                    <a:pt x="6" y="11"/>
                    <a:pt x="8" y="13"/>
                    <a:pt x="9" y="16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0"/>
                    <a:pt x="11" y="7"/>
                    <a:pt x="9" y="4"/>
                  </a:cubicBezTo>
                  <a:cubicBezTo>
                    <a:pt x="8" y="3"/>
                    <a:pt x="7" y="2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4" name="Freeform 327">
              <a:extLst>
                <a:ext uri="{FF2B5EF4-FFF2-40B4-BE49-F238E27FC236}">
                  <a16:creationId xmlns:a16="http://schemas.microsoft.com/office/drawing/2014/main" id="{E8F495E8-A8C9-43BB-94FE-710342475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33"/>
              <a:ext cx="8" cy="21"/>
            </a:xfrm>
            <a:custGeom>
              <a:avLst/>
              <a:gdLst>
                <a:gd name="T0" fmla="*/ 1 w 8"/>
                <a:gd name="T1" fmla="*/ 0 h 21"/>
                <a:gd name="T2" fmla="*/ 0 w 8"/>
                <a:gd name="T3" fmla="*/ 9 h 21"/>
                <a:gd name="T4" fmla="*/ 3 w 8"/>
                <a:gd name="T5" fmla="*/ 21 h 21"/>
                <a:gd name="T6" fmla="*/ 8 w 8"/>
                <a:gd name="T7" fmla="*/ 18 h 21"/>
                <a:gd name="T8" fmla="*/ 6 w 8"/>
                <a:gd name="T9" fmla="*/ 9 h 21"/>
                <a:gd name="T10" fmla="*/ 7 w 8"/>
                <a:gd name="T11" fmla="*/ 1 h 21"/>
                <a:gd name="T12" fmla="*/ 1 w 8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21">
                  <a:moveTo>
                    <a:pt x="1" y="0"/>
                  </a:moveTo>
                  <a:cubicBezTo>
                    <a:pt x="1" y="3"/>
                    <a:pt x="0" y="6"/>
                    <a:pt x="0" y="9"/>
                  </a:cubicBezTo>
                  <a:cubicBezTo>
                    <a:pt x="0" y="13"/>
                    <a:pt x="1" y="17"/>
                    <a:pt x="3" y="21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5"/>
                    <a:pt x="6" y="12"/>
                    <a:pt x="6" y="9"/>
                  </a:cubicBezTo>
                  <a:cubicBezTo>
                    <a:pt x="6" y="7"/>
                    <a:pt x="6" y="4"/>
                    <a:pt x="7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5" name="Freeform 328">
              <a:extLst>
                <a:ext uri="{FF2B5EF4-FFF2-40B4-BE49-F238E27FC236}">
                  <a16:creationId xmlns:a16="http://schemas.microsoft.com/office/drawing/2014/main" id="{CEADEA4A-9080-46AB-AB51-E56482446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2174"/>
              <a:ext cx="7" cy="33"/>
            </a:xfrm>
            <a:custGeom>
              <a:avLst/>
              <a:gdLst>
                <a:gd name="T0" fmla="*/ 0 w 7"/>
                <a:gd name="T1" fmla="*/ 2 h 33"/>
                <a:gd name="T2" fmla="*/ 1 w 7"/>
                <a:gd name="T3" fmla="*/ 18 h 33"/>
                <a:gd name="T4" fmla="*/ 1 w 7"/>
                <a:gd name="T5" fmla="*/ 33 h 33"/>
                <a:gd name="T6" fmla="*/ 7 w 7"/>
                <a:gd name="T7" fmla="*/ 33 h 33"/>
                <a:gd name="T8" fmla="*/ 7 w 7"/>
                <a:gd name="T9" fmla="*/ 18 h 33"/>
                <a:gd name="T10" fmla="*/ 6 w 7"/>
                <a:gd name="T11" fmla="*/ 0 h 33"/>
                <a:gd name="T12" fmla="*/ 0 w 7"/>
                <a:gd name="T13" fmla="*/ 2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33">
                  <a:moveTo>
                    <a:pt x="0" y="2"/>
                  </a:moveTo>
                  <a:cubicBezTo>
                    <a:pt x="1" y="7"/>
                    <a:pt x="1" y="12"/>
                    <a:pt x="1" y="18"/>
                  </a:cubicBezTo>
                  <a:cubicBezTo>
                    <a:pt x="1" y="23"/>
                    <a:pt x="1" y="28"/>
                    <a:pt x="1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28"/>
                    <a:pt x="7" y="23"/>
                    <a:pt x="7" y="18"/>
                  </a:cubicBezTo>
                  <a:cubicBezTo>
                    <a:pt x="7" y="12"/>
                    <a:pt x="7" y="6"/>
                    <a:pt x="6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6" name="Freeform 329">
              <a:extLst>
                <a:ext uri="{FF2B5EF4-FFF2-40B4-BE49-F238E27FC236}">
                  <a16:creationId xmlns:a16="http://schemas.microsoft.com/office/drawing/2014/main" id="{E2BD7536-B70A-4178-8BE6-ACD949268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164"/>
              <a:ext cx="23" cy="25"/>
            </a:xfrm>
            <a:custGeom>
              <a:avLst/>
              <a:gdLst>
                <a:gd name="T0" fmla="*/ 0 w 22"/>
                <a:gd name="T1" fmla="*/ 5 h 24"/>
                <a:gd name="T2" fmla="*/ 8 w 22"/>
                <a:gd name="T3" fmla="*/ 17 h 24"/>
                <a:gd name="T4" fmla="*/ 22 w 22"/>
                <a:gd name="T5" fmla="*/ 27 h 24"/>
                <a:gd name="T6" fmla="*/ 25 w 22"/>
                <a:gd name="T7" fmla="*/ 22 h 24"/>
                <a:gd name="T8" fmla="*/ 16 w 22"/>
                <a:gd name="T9" fmla="*/ 11 h 24"/>
                <a:gd name="T10" fmla="*/ 3 w 22"/>
                <a:gd name="T11" fmla="*/ 0 h 24"/>
                <a:gd name="T12" fmla="*/ 0 w 22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0" y="5"/>
                  </a:moveTo>
                  <a:cubicBezTo>
                    <a:pt x="3" y="8"/>
                    <a:pt x="5" y="11"/>
                    <a:pt x="8" y="14"/>
                  </a:cubicBezTo>
                  <a:cubicBezTo>
                    <a:pt x="11" y="18"/>
                    <a:pt x="14" y="22"/>
                    <a:pt x="19" y="24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18" y="17"/>
                    <a:pt x="16" y="14"/>
                    <a:pt x="13" y="11"/>
                  </a:cubicBezTo>
                  <a:cubicBezTo>
                    <a:pt x="10" y="7"/>
                    <a:pt x="7" y="4"/>
                    <a:pt x="3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7" name="Freeform 330">
              <a:extLst>
                <a:ext uri="{FF2B5EF4-FFF2-40B4-BE49-F238E27FC236}">
                  <a16:creationId xmlns:a16="http://schemas.microsoft.com/office/drawing/2014/main" id="{5AB76AFF-F0CD-408F-AA01-1F464B03D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2259"/>
              <a:ext cx="14" cy="35"/>
            </a:xfrm>
            <a:custGeom>
              <a:avLst/>
              <a:gdLst>
                <a:gd name="T0" fmla="*/ 0 w 14"/>
                <a:gd name="T1" fmla="*/ 1 h 34"/>
                <a:gd name="T2" fmla="*/ 8 w 14"/>
                <a:gd name="T3" fmla="*/ 37 h 34"/>
                <a:gd name="T4" fmla="*/ 14 w 14"/>
                <a:gd name="T5" fmla="*/ 36 h 34"/>
                <a:gd name="T6" fmla="*/ 6 w 14"/>
                <a:gd name="T7" fmla="*/ 0 h 34"/>
                <a:gd name="T8" fmla="*/ 0 w 14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34">
                  <a:moveTo>
                    <a:pt x="0" y="1"/>
                  </a:moveTo>
                  <a:cubicBezTo>
                    <a:pt x="2" y="12"/>
                    <a:pt x="5" y="23"/>
                    <a:pt x="8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1" y="22"/>
                    <a:pt x="8" y="11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8" name="Freeform 331">
              <a:extLst>
                <a:ext uri="{FF2B5EF4-FFF2-40B4-BE49-F238E27FC236}">
                  <a16:creationId xmlns:a16="http://schemas.microsoft.com/office/drawing/2014/main" id="{7FC3D66D-12CA-431F-8F32-17940E295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246"/>
              <a:ext cx="22" cy="26"/>
            </a:xfrm>
            <a:custGeom>
              <a:avLst/>
              <a:gdLst>
                <a:gd name="T0" fmla="*/ 0 w 21"/>
                <a:gd name="T1" fmla="*/ 1 h 25"/>
                <a:gd name="T2" fmla="*/ 6 w 21"/>
                <a:gd name="T3" fmla="*/ 19 h 25"/>
                <a:gd name="T4" fmla="*/ 23 w 21"/>
                <a:gd name="T5" fmla="*/ 28 h 25"/>
                <a:gd name="T6" fmla="*/ 24 w 21"/>
                <a:gd name="T7" fmla="*/ 22 h 25"/>
                <a:gd name="T8" fmla="*/ 14 w 21"/>
                <a:gd name="T9" fmla="*/ 16 h 25"/>
                <a:gd name="T10" fmla="*/ 6 w 21"/>
                <a:gd name="T11" fmla="*/ 0 h 25"/>
                <a:gd name="T12" fmla="*/ 0 w 21"/>
                <a:gd name="T13" fmla="*/ 1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5">
                  <a:moveTo>
                    <a:pt x="0" y="1"/>
                  </a:moveTo>
                  <a:cubicBezTo>
                    <a:pt x="1" y="6"/>
                    <a:pt x="3" y="12"/>
                    <a:pt x="6" y="16"/>
                  </a:cubicBezTo>
                  <a:cubicBezTo>
                    <a:pt x="10" y="21"/>
                    <a:pt x="14" y="24"/>
                    <a:pt x="20" y="25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7" y="19"/>
                    <a:pt x="14" y="16"/>
                    <a:pt x="11" y="13"/>
                  </a:cubicBezTo>
                  <a:cubicBezTo>
                    <a:pt x="8" y="9"/>
                    <a:pt x="7" y="4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9" name="Freeform 332">
              <a:extLst>
                <a:ext uri="{FF2B5EF4-FFF2-40B4-BE49-F238E27FC236}">
                  <a16:creationId xmlns:a16="http://schemas.microsoft.com/office/drawing/2014/main" id="{576964A7-58B7-4CC1-A980-E7D6E8B00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238"/>
              <a:ext cx="26" cy="17"/>
            </a:xfrm>
            <a:custGeom>
              <a:avLst/>
              <a:gdLst>
                <a:gd name="T0" fmla="*/ 3 w 26"/>
                <a:gd name="T1" fmla="*/ 17 h 17"/>
                <a:gd name="T2" fmla="*/ 26 w 26"/>
                <a:gd name="T3" fmla="*/ 6 h 17"/>
                <a:gd name="T4" fmla="*/ 24 w 26"/>
                <a:gd name="T5" fmla="*/ 0 h 17"/>
                <a:gd name="T6" fmla="*/ 0 w 26"/>
                <a:gd name="T7" fmla="*/ 12 h 17"/>
                <a:gd name="T8" fmla="*/ 3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3" y="17"/>
                  </a:moveTo>
                  <a:cubicBezTo>
                    <a:pt x="11" y="13"/>
                    <a:pt x="18" y="8"/>
                    <a:pt x="26" y="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5" y="3"/>
                    <a:pt x="8" y="8"/>
                    <a:pt x="0" y="12"/>
                  </a:cubicBezTo>
                  <a:lnTo>
                    <a:pt x="3" y="17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0" name="Freeform 333">
              <a:extLst>
                <a:ext uri="{FF2B5EF4-FFF2-40B4-BE49-F238E27FC236}">
                  <a16:creationId xmlns:a16="http://schemas.microsoft.com/office/drawing/2014/main" id="{63A56181-D95A-4D13-A2E3-18886BF6A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105"/>
              <a:ext cx="25" cy="11"/>
            </a:xfrm>
            <a:custGeom>
              <a:avLst/>
              <a:gdLst>
                <a:gd name="T0" fmla="*/ 0 w 24"/>
                <a:gd name="T1" fmla="*/ 11 h 11"/>
                <a:gd name="T2" fmla="*/ 27 w 24"/>
                <a:gd name="T3" fmla="*/ 6 h 11"/>
                <a:gd name="T4" fmla="*/ 25 w 24"/>
                <a:gd name="T5" fmla="*/ 0 h 11"/>
                <a:gd name="T6" fmla="*/ 0 w 24"/>
                <a:gd name="T7" fmla="*/ 5 h 11"/>
                <a:gd name="T8" fmla="*/ 0 w 24"/>
                <a:gd name="T9" fmla="*/ 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1">
                  <a:moveTo>
                    <a:pt x="0" y="11"/>
                  </a:moveTo>
                  <a:cubicBezTo>
                    <a:pt x="8" y="10"/>
                    <a:pt x="16" y="8"/>
                    <a:pt x="24" y="6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4" y="2"/>
                    <a:pt x="7" y="5"/>
                    <a:pt x="0" y="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1" name="Freeform 334">
              <a:extLst>
                <a:ext uri="{FF2B5EF4-FFF2-40B4-BE49-F238E27FC236}">
                  <a16:creationId xmlns:a16="http://schemas.microsoft.com/office/drawing/2014/main" id="{B4160037-0C70-41C5-A5EC-3C8F30695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2135"/>
              <a:ext cx="19" cy="15"/>
            </a:xfrm>
            <a:custGeom>
              <a:avLst/>
              <a:gdLst>
                <a:gd name="T0" fmla="*/ 0 w 19"/>
                <a:gd name="T1" fmla="*/ 15 h 15"/>
                <a:gd name="T2" fmla="*/ 11 w 19"/>
                <a:gd name="T3" fmla="*/ 11 h 15"/>
                <a:gd name="T4" fmla="*/ 19 w 19"/>
                <a:gd name="T5" fmla="*/ 4 h 15"/>
                <a:gd name="T6" fmla="*/ 14 w 19"/>
                <a:gd name="T7" fmla="*/ 0 h 15"/>
                <a:gd name="T8" fmla="*/ 7 w 19"/>
                <a:gd name="T9" fmla="*/ 7 h 15"/>
                <a:gd name="T10" fmla="*/ 0 w 19"/>
                <a:gd name="T11" fmla="*/ 9 h 15"/>
                <a:gd name="T12" fmla="*/ 0 w 19"/>
                <a:gd name="T13" fmla="*/ 15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5">
                  <a:moveTo>
                    <a:pt x="0" y="15"/>
                  </a:moveTo>
                  <a:cubicBezTo>
                    <a:pt x="4" y="15"/>
                    <a:pt x="7" y="14"/>
                    <a:pt x="11" y="11"/>
                  </a:cubicBezTo>
                  <a:cubicBezTo>
                    <a:pt x="14" y="9"/>
                    <a:pt x="16" y="7"/>
                    <a:pt x="19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3"/>
                    <a:pt x="10" y="5"/>
                    <a:pt x="7" y="7"/>
                  </a:cubicBezTo>
                  <a:cubicBezTo>
                    <a:pt x="5" y="8"/>
                    <a:pt x="2" y="9"/>
                    <a:pt x="0" y="9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2" name="Freeform 335">
              <a:extLst>
                <a:ext uri="{FF2B5EF4-FFF2-40B4-BE49-F238E27FC236}">
                  <a16:creationId xmlns:a16="http://schemas.microsoft.com/office/drawing/2014/main" id="{9D46DCDE-2AE8-4C86-92FA-B1CFA693D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2185"/>
              <a:ext cx="23" cy="9"/>
            </a:xfrm>
            <a:custGeom>
              <a:avLst/>
              <a:gdLst>
                <a:gd name="T0" fmla="*/ 0 w 22"/>
                <a:gd name="T1" fmla="*/ 9 h 9"/>
                <a:gd name="T2" fmla="*/ 7 w 22"/>
                <a:gd name="T3" fmla="*/ 9 h 9"/>
                <a:gd name="T4" fmla="*/ 25 w 22"/>
                <a:gd name="T5" fmla="*/ 6 h 9"/>
                <a:gd name="T6" fmla="*/ 23 w 22"/>
                <a:gd name="T7" fmla="*/ 0 h 9"/>
                <a:gd name="T8" fmla="*/ 7 w 22"/>
                <a:gd name="T9" fmla="*/ 4 h 9"/>
                <a:gd name="T10" fmla="*/ 1 w 22"/>
                <a:gd name="T11" fmla="*/ 3 h 9"/>
                <a:gd name="T12" fmla="*/ 0 w 22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9">
                  <a:moveTo>
                    <a:pt x="0" y="9"/>
                  </a:moveTo>
                  <a:cubicBezTo>
                    <a:pt x="2" y="9"/>
                    <a:pt x="4" y="9"/>
                    <a:pt x="7" y="9"/>
                  </a:cubicBezTo>
                  <a:cubicBezTo>
                    <a:pt x="12" y="9"/>
                    <a:pt x="17" y="8"/>
                    <a:pt x="22" y="6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5" y="2"/>
                    <a:pt x="11" y="4"/>
                    <a:pt x="7" y="4"/>
                  </a:cubicBezTo>
                  <a:cubicBezTo>
                    <a:pt x="5" y="4"/>
                    <a:pt x="3" y="3"/>
                    <a:pt x="1" y="3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3" name="Freeform 336">
              <a:extLst>
                <a:ext uri="{FF2B5EF4-FFF2-40B4-BE49-F238E27FC236}">
                  <a16:creationId xmlns:a16="http://schemas.microsoft.com/office/drawing/2014/main" id="{30230DCD-5538-40FB-B84B-40A6BAD06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2279"/>
              <a:ext cx="22" cy="9"/>
            </a:xfrm>
            <a:custGeom>
              <a:avLst/>
              <a:gdLst>
                <a:gd name="T0" fmla="*/ 0 w 22"/>
                <a:gd name="T1" fmla="*/ 8 h 9"/>
                <a:gd name="T2" fmla="*/ 6 w 22"/>
                <a:gd name="T3" fmla="*/ 9 h 9"/>
                <a:gd name="T4" fmla="*/ 22 w 22"/>
                <a:gd name="T5" fmla="*/ 5 h 9"/>
                <a:gd name="T6" fmla="*/ 20 w 22"/>
                <a:gd name="T7" fmla="*/ 0 h 9"/>
                <a:gd name="T8" fmla="*/ 6 w 22"/>
                <a:gd name="T9" fmla="*/ 3 h 9"/>
                <a:gd name="T10" fmla="*/ 2 w 22"/>
                <a:gd name="T11" fmla="*/ 2 h 9"/>
                <a:gd name="T12" fmla="*/ 0 w 22"/>
                <a:gd name="T13" fmla="*/ 8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9">
                  <a:moveTo>
                    <a:pt x="0" y="8"/>
                  </a:moveTo>
                  <a:cubicBezTo>
                    <a:pt x="2" y="9"/>
                    <a:pt x="4" y="9"/>
                    <a:pt x="6" y="9"/>
                  </a:cubicBezTo>
                  <a:cubicBezTo>
                    <a:pt x="12" y="9"/>
                    <a:pt x="17" y="7"/>
                    <a:pt x="22" y="5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5" y="1"/>
                    <a:pt x="10" y="3"/>
                    <a:pt x="6" y="3"/>
                  </a:cubicBezTo>
                  <a:cubicBezTo>
                    <a:pt x="4" y="3"/>
                    <a:pt x="3" y="3"/>
                    <a:pt x="2" y="2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4" name="Freeform 337">
              <a:extLst>
                <a:ext uri="{FF2B5EF4-FFF2-40B4-BE49-F238E27FC236}">
                  <a16:creationId xmlns:a16="http://schemas.microsoft.com/office/drawing/2014/main" id="{0FE3F4D0-FE62-45F3-9AC6-9EE2B6FE8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369"/>
              <a:ext cx="19" cy="15"/>
            </a:xfrm>
            <a:custGeom>
              <a:avLst/>
              <a:gdLst>
                <a:gd name="T0" fmla="*/ 2 w 19"/>
                <a:gd name="T1" fmla="*/ 15 h 15"/>
                <a:gd name="T2" fmla="*/ 11 w 19"/>
                <a:gd name="T3" fmla="*/ 10 h 15"/>
                <a:gd name="T4" fmla="*/ 19 w 19"/>
                <a:gd name="T5" fmla="*/ 5 h 15"/>
                <a:gd name="T6" fmla="*/ 16 w 19"/>
                <a:gd name="T7" fmla="*/ 0 h 15"/>
                <a:gd name="T8" fmla="*/ 7 w 19"/>
                <a:gd name="T9" fmla="*/ 6 h 15"/>
                <a:gd name="T10" fmla="*/ 0 w 19"/>
                <a:gd name="T11" fmla="*/ 10 h 15"/>
                <a:gd name="T12" fmla="*/ 2 w 19"/>
                <a:gd name="T13" fmla="*/ 15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5">
                  <a:moveTo>
                    <a:pt x="2" y="15"/>
                  </a:moveTo>
                  <a:cubicBezTo>
                    <a:pt x="5" y="14"/>
                    <a:pt x="8" y="12"/>
                    <a:pt x="11" y="10"/>
                  </a:cubicBezTo>
                  <a:cubicBezTo>
                    <a:pt x="14" y="9"/>
                    <a:pt x="16" y="7"/>
                    <a:pt x="19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3" y="2"/>
                    <a:pt x="10" y="4"/>
                    <a:pt x="7" y="6"/>
                  </a:cubicBezTo>
                  <a:cubicBezTo>
                    <a:pt x="5" y="8"/>
                    <a:pt x="3" y="9"/>
                    <a:pt x="0" y="10"/>
                  </a:cubicBezTo>
                  <a:lnTo>
                    <a:pt x="2" y="1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5" name="Freeform 338">
              <a:extLst>
                <a:ext uri="{FF2B5EF4-FFF2-40B4-BE49-F238E27FC236}">
                  <a16:creationId xmlns:a16="http://schemas.microsoft.com/office/drawing/2014/main" id="{BADC2739-2AD7-4F5B-80E6-9B2EF7B61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354"/>
              <a:ext cx="13" cy="28"/>
            </a:xfrm>
            <a:custGeom>
              <a:avLst/>
              <a:gdLst>
                <a:gd name="T0" fmla="*/ 0 w 13"/>
                <a:gd name="T1" fmla="*/ 4 h 27"/>
                <a:gd name="T2" fmla="*/ 8 w 13"/>
                <a:gd name="T3" fmla="*/ 30 h 27"/>
                <a:gd name="T4" fmla="*/ 13 w 13"/>
                <a:gd name="T5" fmla="*/ 29 h 27"/>
                <a:gd name="T6" fmla="*/ 5 w 13"/>
                <a:gd name="T7" fmla="*/ 0 h 27"/>
                <a:gd name="T8" fmla="*/ 0 w 13"/>
                <a:gd name="T9" fmla="*/ 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7">
                  <a:moveTo>
                    <a:pt x="0" y="4"/>
                  </a:moveTo>
                  <a:cubicBezTo>
                    <a:pt x="5" y="10"/>
                    <a:pt x="7" y="18"/>
                    <a:pt x="8" y="27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17"/>
                    <a:pt x="10" y="8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6" name="Freeform 339">
              <a:extLst>
                <a:ext uri="{FF2B5EF4-FFF2-40B4-BE49-F238E27FC236}">
                  <a16:creationId xmlns:a16="http://schemas.microsoft.com/office/drawing/2014/main" id="{FB3A9FB4-2754-480E-AECB-02C075E74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069"/>
              <a:ext cx="16" cy="19"/>
            </a:xfrm>
            <a:custGeom>
              <a:avLst/>
              <a:gdLst>
                <a:gd name="T0" fmla="*/ 5 w 15"/>
                <a:gd name="T1" fmla="*/ 21 h 18"/>
                <a:gd name="T2" fmla="*/ 18 w 15"/>
                <a:gd name="T3" fmla="*/ 5 h 18"/>
                <a:gd name="T4" fmla="*/ 15 w 15"/>
                <a:gd name="T5" fmla="*/ 0 h 18"/>
                <a:gd name="T6" fmla="*/ 0 w 15"/>
                <a:gd name="T7" fmla="*/ 19 h 18"/>
                <a:gd name="T8" fmla="*/ 5 w 15"/>
                <a:gd name="T9" fmla="*/ 2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8">
                  <a:moveTo>
                    <a:pt x="5" y="18"/>
                  </a:moveTo>
                  <a:cubicBezTo>
                    <a:pt x="7" y="13"/>
                    <a:pt x="11" y="8"/>
                    <a:pt x="15" y="5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4"/>
                    <a:pt x="2" y="10"/>
                    <a:pt x="0" y="16"/>
                  </a:cubicBezTo>
                  <a:lnTo>
                    <a:pt x="5" y="18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7" name="Freeform 340">
              <a:extLst>
                <a:ext uri="{FF2B5EF4-FFF2-40B4-BE49-F238E27FC236}">
                  <a16:creationId xmlns:a16="http://schemas.microsoft.com/office/drawing/2014/main" id="{862DB967-B51C-479F-A13D-043BFA406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158"/>
              <a:ext cx="22" cy="16"/>
            </a:xfrm>
            <a:custGeom>
              <a:avLst/>
              <a:gdLst>
                <a:gd name="T0" fmla="*/ 2 w 22"/>
                <a:gd name="T1" fmla="*/ 18 h 15"/>
                <a:gd name="T2" fmla="*/ 22 w 22"/>
                <a:gd name="T3" fmla="*/ 5 h 15"/>
                <a:gd name="T4" fmla="*/ 19 w 22"/>
                <a:gd name="T5" fmla="*/ 0 h 15"/>
                <a:gd name="T6" fmla="*/ 0 w 22"/>
                <a:gd name="T7" fmla="*/ 13 h 15"/>
                <a:gd name="T8" fmla="*/ 2 w 22"/>
                <a:gd name="T9" fmla="*/ 1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2" y="15"/>
                  </a:moveTo>
                  <a:cubicBezTo>
                    <a:pt x="9" y="12"/>
                    <a:pt x="16" y="9"/>
                    <a:pt x="22" y="5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4"/>
                    <a:pt x="6" y="7"/>
                    <a:pt x="0" y="10"/>
                  </a:cubicBezTo>
                  <a:lnTo>
                    <a:pt x="2" y="1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8" name="Freeform 341">
              <a:extLst>
                <a:ext uri="{FF2B5EF4-FFF2-40B4-BE49-F238E27FC236}">
                  <a16:creationId xmlns:a16="http://schemas.microsoft.com/office/drawing/2014/main" id="{367766B1-4315-4E2F-B4DF-497B00FE7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2347"/>
              <a:ext cx="17" cy="10"/>
            </a:xfrm>
            <a:custGeom>
              <a:avLst/>
              <a:gdLst>
                <a:gd name="T0" fmla="*/ 4 w 16"/>
                <a:gd name="T1" fmla="*/ 10 h 10"/>
                <a:gd name="T2" fmla="*/ 12 w 16"/>
                <a:gd name="T3" fmla="*/ 7 h 10"/>
                <a:gd name="T4" fmla="*/ 17 w 16"/>
                <a:gd name="T5" fmla="*/ 6 h 10"/>
                <a:gd name="T6" fmla="*/ 18 w 16"/>
                <a:gd name="T7" fmla="*/ 6 h 10"/>
                <a:gd name="T8" fmla="*/ 19 w 16"/>
                <a:gd name="T9" fmla="*/ 0 h 10"/>
                <a:gd name="T10" fmla="*/ 17 w 16"/>
                <a:gd name="T11" fmla="*/ 0 h 10"/>
                <a:gd name="T12" fmla="*/ 6 w 16"/>
                <a:gd name="T13" fmla="*/ 2 h 10"/>
                <a:gd name="T14" fmla="*/ 0 w 16"/>
                <a:gd name="T15" fmla="*/ 7 h 10"/>
                <a:gd name="T16" fmla="*/ 4 w 16"/>
                <a:gd name="T17" fmla="*/ 1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0">
                  <a:moveTo>
                    <a:pt x="4" y="10"/>
                  </a:moveTo>
                  <a:cubicBezTo>
                    <a:pt x="6" y="9"/>
                    <a:pt x="7" y="8"/>
                    <a:pt x="9" y="7"/>
                  </a:cubicBezTo>
                  <a:cubicBezTo>
                    <a:pt x="10" y="6"/>
                    <a:pt x="12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0"/>
                    <a:pt x="6" y="2"/>
                  </a:cubicBezTo>
                  <a:cubicBezTo>
                    <a:pt x="4" y="3"/>
                    <a:pt x="1" y="5"/>
                    <a:pt x="0" y="7"/>
                  </a:cubicBezTo>
                  <a:lnTo>
                    <a:pt x="4" y="1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9" name="Freeform 342">
              <a:extLst>
                <a:ext uri="{FF2B5EF4-FFF2-40B4-BE49-F238E27FC236}">
                  <a16:creationId xmlns:a16="http://schemas.microsoft.com/office/drawing/2014/main" id="{C44D5247-A173-431E-AEC6-C36670111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2261"/>
              <a:ext cx="23" cy="23"/>
            </a:xfrm>
            <a:custGeom>
              <a:avLst/>
              <a:gdLst>
                <a:gd name="T0" fmla="*/ 0 w 23"/>
                <a:gd name="T1" fmla="*/ 4 h 22"/>
                <a:gd name="T2" fmla="*/ 9 w 23"/>
                <a:gd name="T3" fmla="*/ 18 h 22"/>
                <a:gd name="T4" fmla="*/ 21 w 23"/>
                <a:gd name="T5" fmla="*/ 25 h 22"/>
                <a:gd name="T6" fmla="*/ 23 w 23"/>
                <a:gd name="T7" fmla="*/ 20 h 22"/>
                <a:gd name="T8" fmla="*/ 13 w 23"/>
                <a:gd name="T9" fmla="*/ 10 h 22"/>
                <a:gd name="T10" fmla="*/ 4 w 23"/>
                <a:gd name="T11" fmla="*/ 0 h 22"/>
                <a:gd name="T12" fmla="*/ 0 w 23"/>
                <a:gd name="T13" fmla="*/ 4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2">
                  <a:moveTo>
                    <a:pt x="0" y="4"/>
                  </a:moveTo>
                  <a:cubicBezTo>
                    <a:pt x="2" y="7"/>
                    <a:pt x="5" y="11"/>
                    <a:pt x="9" y="15"/>
                  </a:cubicBezTo>
                  <a:cubicBezTo>
                    <a:pt x="12" y="18"/>
                    <a:pt x="16" y="21"/>
                    <a:pt x="21" y="22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9" y="16"/>
                    <a:pt x="16" y="13"/>
                    <a:pt x="13" y="10"/>
                  </a:cubicBezTo>
                  <a:cubicBezTo>
                    <a:pt x="10" y="7"/>
                    <a:pt x="7" y="4"/>
                    <a:pt x="4" y="0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0" name="Freeform 343">
              <a:extLst>
                <a:ext uri="{FF2B5EF4-FFF2-40B4-BE49-F238E27FC236}">
                  <a16:creationId xmlns:a16="http://schemas.microsoft.com/office/drawing/2014/main" id="{6EC85037-77C9-41FD-ABE4-712571C23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2352"/>
              <a:ext cx="23" cy="9"/>
            </a:xfrm>
            <a:custGeom>
              <a:avLst/>
              <a:gdLst>
                <a:gd name="T0" fmla="*/ 0 w 23"/>
                <a:gd name="T1" fmla="*/ 6 h 9"/>
                <a:gd name="T2" fmla="*/ 23 w 23"/>
                <a:gd name="T3" fmla="*/ 9 h 9"/>
                <a:gd name="T4" fmla="*/ 23 w 23"/>
                <a:gd name="T5" fmla="*/ 9 h 9"/>
                <a:gd name="T6" fmla="*/ 23 w 23"/>
                <a:gd name="T7" fmla="*/ 3 h 9"/>
                <a:gd name="T8" fmla="*/ 23 w 23"/>
                <a:gd name="T9" fmla="*/ 3 h 9"/>
                <a:gd name="T10" fmla="*/ 2 w 23"/>
                <a:gd name="T11" fmla="*/ 0 h 9"/>
                <a:gd name="T12" fmla="*/ 0 w 23"/>
                <a:gd name="T13" fmla="*/ 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9">
                  <a:moveTo>
                    <a:pt x="0" y="6"/>
                  </a:moveTo>
                  <a:cubicBezTo>
                    <a:pt x="8" y="8"/>
                    <a:pt x="15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6" y="3"/>
                    <a:pt x="9" y="2"/>
                    <a:pt x="2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1" name="Freeform 344">
              <a:extLst>
                <a:ext uri="{FF2B5EF4-FFF2-40B4-BE49-F238E27FC236}">
                  <a16:creationId xmlns:a16="http://schemas.microsoft.com/office/drawing/2014/main" id="{C3E48DF9-1CA3-4A54-9A88-165A9222A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1954"/>
              <a:ext cx="17" cy="11"/>
            </a:xfrm>
            <a:custGeom>
              <a:avLst/>
              <a:gdLst>
                <a:gd name="T0" fmla="*/ 0 w 16"/>
                <a:gd name="T1" fmla="*/ 11 h 11"/>
                <a:gd name="T2" fmla="*/ 3 w 16"/>
                <a:gd name="T3" fmla="*/ 11 h 11"/>
                <a:gd name="T4" fmla="*/ 19 w 16"/>
                <a:gd name="T5" fmla="*/ 4 h 11"/>
                <a:gd name="T6" fmla="*/ 15 w 16"/>
                <a:gd name="T7" fmla="*/ 0 h 11"/>
                <a:gd name="T8" fmla="*/ 3 w 16"/>
                <a:gd name="T9" fmla="*/ 5 h 11"/>
                <a:gd name="T10" fmla="*/ 1 w 16"/>
                <a:gd name="T11" fmla="*/ 5 h 11"/>
                <a:gd name="T12" fmla="*/ 0 w 16"/>
                <a:gd name="T13" fmla="*/ 11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1">
                  <a:moveTo>
                    <a:pt x="0" y="11"/>
                  </a:moveTo>
                  <a:cubicBezTo>
                    <a:pt x="1" y="11"/>
                    <a:pt x="2" y="11"/>
                    <a:pt x="3" y="11"/>
                  </a:cubicBezTo>
                  <a:cubicBezTo>
                    <a:pt x="8" y="11"/>
                    <a:pt x="13" y="8"/>
                    <a:pt x="16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4"/>
                    <a:pt x="6" y="5"/>
                    <a:pt x="3" y="5"/>
                  </a:cubicBezTo>
                  <a:cubicBezTo>
                    <a:pt x="2" y="5"/>
                    <a:pt x="2" y="5"/>
                    <a:pt x="1" y="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2" name="Freeform 345">
              <a:extLst>
                <a:ext uri="{FF2B5EF4-FFF2-40B4-BE49-F238E27FC236}">
                  <a16:creationId xmlns:a16="http://schemas.microsoft.com/office/drawing/2014/main" id="{80F971DE-6185-4929-AA78-625A5B942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2047"/>
              <a:ext cx="23" cy="11"/>
            </a:xfrm>
            <a:custGeom>
              <a:avLst/>
              <a:gdLst>
                <a:gd name="T0" fmla="*/ 25 w 22"/>
                <a:gd name="T1" fmla="*/ 0 h 11"/>
                <a:gd name="T2" fmla="*/ 24 w 22"/>
                <a:gd name="T3" fmla="*/ 0 h 11"/>
                <a:gd name="T4" fmla="*/ 0 w 22"/>
                <a:gd name="T5" fmla="*/ 6 h 11"/>
                <a:gd name="T6" fmla="*/ 3 w 22"/>
                <a:gd name="T7" fmla="*/ 11 h 11"/>
                <a:gd name="T8" fmla="*/ 24 w 22"/>
                <a:gd name="T9" fmla="*/ 6 h 11"/>
                <a:gd name="T10" fmla="*/ 25 w 22"/>
                <a:gd name="T11" fmla="*/ 6 h 11"/>
                <a:gd name="T12" fmla="*/ 25 w 22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1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0"/>
                    <a:pt x="7" y="3"/>
                    <a:pt x="0" y="6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9" y="9"/>
                    <a:pt x="15" y="6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3" name="Freeform 346">
              <a:extLst>
                <a:ext uri="{FF2B5EF4-FFF2-40B4-BE49-F238E27FC236}">
                  <a16:creationId xmlns:a16="http://schemas.microsoft.com/office/drawing/2014/main" id="{49E504D7-219E-454B-8244-1FE9D1418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1892"/>
              <a:ext cx="9" cy="24"/>
            </a:xfrm>
            <a:custGeom>
              <a:avLst/>
              <a:gdLst>
                <a:gd name="T0" fmla="*/ 3 w 9"/>
                <a:gd name="T1" fmla="*/ 0 h 24"/>
                <a:gd name="T2" fmla="*/ 0 w 9"/>
                <a:gd name="T3" fmla="*/ 14 h 24"/>
                <a:gd name="T4" fmla="*/ 2 w 9"/>
                <a:gd name="T5" fmla="*/ 24 h 24"/>
                <a:gd name="T6" fmla="*/ 7 w 9"/>
                <a:gd name="T7" fmla="*/ 22 h 24"/>
                <a:gd name="T8" fmla="*/ 6 w 9"/>
                <a:gd name="T9" fmla="*/ 14 h 24"/>
                <a:gd name="T10" fmla="*/ 9 w 9"/>
                <a:gd name="T11" fmla="*/ 3 h 24"/>
                <a:gd name="T12" fmla="*/ 3 w 9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4">
                  <a:moveTo>
                    <a:pt x="3" y="0"/>
                  </a:moveTo>
                  <a:cubicBezTo>
                    <a:pt x="1" y="4"/>
                    <a:pt x="0" y="9"/>
                    <a:pt x="0" y="14"/>
                  </a:cubicBezTo>
                  <a:cubicBezTo>
                    <a:pt x="0" y="17"/>
                    <a:pt x="1" y="21"/>
                    <a:pt x="2" y="24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19"/>
                    <a:pt x="6" y="16"/>
                    <a:pt x="6" y="14"/>
                  </a:cubicBezTo>
                  <a:cubicBezTo>
                    <a:pt x="6" y="10"/>
                    <a:pt x="7" y="6"/>
                    <a:pt x="9" y="3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4" name="Freeform 347">
              <a:extLst>
                <a:ext uri="{FF2B5EF4-FFF2-40B4-BE49-F238E27FC236}">
                  <a16:creationId xmlns:a16="http://schemas.microsoft.com/office/drawing/2014/main" id="{BC72A8DE-A14D-42C3-84D9-F3280BF17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2130"/>
              <a:ext cx="29" cy="11"/>
            </a:xfrm>
            <a:custGeom>
              <a:avLst/>
              <a:gdLst>
                <a:gd name="T0" fmla="*/ 0 w 28"/>
                <a:gd name="T1" fmla="*/ 7 h 11"/>
                <a:gd name="T2" fmla="*/ 11 w 28"/>
                <a:gd name="T3" fmla="*/ 11 h 11"/>
                <a:gd name="T4" fmla="*/ 31 w 28"/>
                <a:gd name="T5" fmla="*/ 5 h 11"/>
                <a:gd name="T6" fmla="*/ 28 w 28"/>
                <a:gd name="T7" fmla="*/ 0 h 11"/>
                <a:gd name="T8" fmla="*/ 11 w 28"/>
                <a:gd name="T9" fmla="*/ 5 h 11"/>
                <a:gd name="T10" fmla="*/ 4 w 28"/>
                <a:gd name="T11" fmla="*/ 3 h 11"/>
                <a:gd name="T12" fmla="*/ 0 w 28"/>
                <a:gd name="T13" fmla="*/ 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11">
                  <a:moveTo>
                    <a:pt x="0" y="7"/>
                  </a:moveTo>
                  <a:cubicBezTo>
                    <a:pt x="4" y="10"/>
                    <a:pt x="8" y="11"/>
                    <a:pt x="11" y="11"/>
                  </a:cubicBezTo>
                  <a:cubicBezTo>
                    <a:pt x="18" y="11"/>
                    <a:pt x="24" y="8"/>
                    <a:pt x="28" y="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1" y="3"/>
                    <a:pt x="16" y="5"/>
                    <a:pt x="11" y="5"/>
                  </a:cubicBezTo>
                  <a:cubicBezTo>
                    <a:pt x="9" y="5"/>
                    <a:pt x="6" y="5"/>
                    <a:pt x="4" y="3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5" name="Freeform 348">
              <a:extLst>
                <a:ext uri="{FF2B5EF4-FFF2-40B4-BE49-F238E27FC236}">
                  <a16:creationId xmlns:a16="http://schemas.microsoft.com/office/drawing/2014/main" id="{876F3F2C-247A-458D-894D-E79FB3D31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2049"/>
              <a:ext cx="19" cy="25"/>
            </a:xfrm>
            <a:custGeom>
              <a:avLst/>
              <a:gdLst>
                <a:gd name="T0" fmla="*/ 4 w 19"/>
                <a:gd name="T1" fmla="*/ 27 h 24"/>
                <a:gd name="T2" fmla="*/ 19 w 19"/>
                <a:gd name="T3" fmla="*/ 3 h 24"/>
                <a:gd name="T4" fmla="*/ 14 w 19"/>
                <a:gd name="T5" fmla="*/ 0 h 24"/>
                <a:gd name="T6" fmla="*/ 0 w 19"/>
                <a:gd name="T7" fmla="*/ 23 h 24"/>
                <a:gd name="T8" fmla="*/ 4 w 19"/>
                <a:gd name="T9" fmla="*/ 2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4">
                  <a:moveTo>
                    <a:pt x="4" y="24"/>
                  </a:moveTo>
                  <a:cubicBezTo>
                    <a:pt x="10" y="17"/>
                    <a:pt x="14" y="10"/>
                    <a:pt x="19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7"/>
                    <a:pt x="5" y="14"/>
                    <a:pt x="0" y="20"/>
                  </a:cubicBezTo>
                  <a:lnTo>
                    <a:pt x="4" y="2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6" name="Freeform 349">
              <a:extLst>
                <a:ext uri="{FF2B5EF4-FFF2-40B4-BE49-F238E27FC236}">
                  <a16:creationId xmlns:a16="http://schemas.microsoft.com/office/drawing/2014/main" id="{F220CEC2-0021-41B1-9F86-851C48D00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2063"/>
              <a:ext cx="22" cy="10"/>
            </a:xfrm>
            <a:custGeom>
              <a:avLst/>
              <a:gdLst>
                <a:gd name="T0" fmla="*/ 21 w 22"/>
                <a:gd name="T1" fmla="*/ 3 h 9"/>
                <a:gd name="T2" fmla="*/ 16 w 22"/>
                <a:gd name="T3" fmla="*/ 3 h 9"/>
                <a:gd name="T4" fmla="*/ 3 w 22"/>
                <a:gd name="T5" fmla="*/ 0 h 9"/>
                <a:gd name="T6" fmla="*/ 0 w 22"/>
                <a:gd name="T7" fmla="*/ 8 h 9"/>
                <a:gd name="T8" fmla="*/ 16 w 22"/>
                <a:gd name="T9" fmla="*/ 12 h 9"/>
                <a:gd name="T10" fmla="*/ 22 w 22"/>
                <a:gd name="T11" fmla="*/ 12 h 9"/>
                <a:gd name="T12" fmla="*/ 21 w 22"/>
                <a:gd name="T13" fmla="*/ 3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9">
                  <a:moveTo>
                    <a:pt x="21" y="3"/>
                  </a:moveTo>
                  <a:cubicBezTo>
                    <a:pt x="20" y="3"/>
                    <a:pt x="18" y="3"/>
                    <a:pt x="16" y="3"/>
                  </a:cubicBezTo>
                  <a:cubicBezTo>
                    <a:pt x="11" y="3"/>
                    <a:pt x="6" y="2"/>
                    <a:pt x="3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9"/>
                    <a:pt x="11" y="9"/>
                    <a:pt x="16" y="9"/>
                  </a:cubicBezTo>
                  <a:cubicBezTo>
                    <a:pt x="18" y="9"/>
                    <a:pt x="20" y="9"/>
                    <a:pt x="22" y="9"/>
                  </a:cubicBezTo>
                  <a:lnTo>
                    <a:pt x="21" y="3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7" name="Freeform 350">
              <a:extLst>
                <a:ext uri="{FF2B5EF4-FFF2-40B4-BE49-F238E27FC236}">
                  <a16:creationId xmlns:a16="http://schemas.microsoft.com/office/drawing/2014/main" id="{3E92EF7E-2E30-45F6-A829-4A3B941E9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1588"/>
              <a:ext cx="20" cy="9"/>
            </a:xfrm>
            <a:custGeom>
              <a:avLst/>
              <a:gdLst>
                <a:gd name="T0" fmla="*/ 0 w 20"/>
                <a:gd name="T1" fmla="*/ 5 h 9"/>
                <a:gd name="T2" fmla="*/ 14 w 20"/>
                <a:gd name="T3" fmla="*/ 9 h 9"/>
                <a:gd name="T4" fmla="*/ 20 w 20"/>
                <a:gd name="T5" fmla="*/ 9 h 9"/>
                <a:gd name="T6" fmla="*/ 19 w 20"/>
                <a:gd name="T7" fmla="*/ 3 h 9"/>
                <a:gd name="T8" fmla="*/ 14 w 20"/>
                <a:gd name="T9" fmla="*/ 3 h 9"/>
                <a:gd name="T10" fmla="*/ 3 w 20"/>
                <a:gd name="T11" fmla="*/ 0 h 9"/>
                <a:gd name="T12" fmla="*/ 0 w 20"/>
                <a:gd name="T13" fmla="*/ 5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9">
                  <a:moveTo>
                    <a:pt x="0" y="5"/>
                  </a:moveTo>
                  <a:cubicBezTo>
                    <a:pt x="5" y="8"/>
                    <a:pt x="9" y="9"/>
                    <a:pt x="14" y="9"/>
                  </a:cubicBezTo>
                  <a:cubicBezTo>
                    <a:pt x="16" y="9"/>
                    <a:pt x="18" y="9"/>
                    <a:pt x="20" y="9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3"/>
                    <a:pt x="15" y="3"/>
                    <a:pt x="14" y="3"/>
                  </a:cubicBezTo>
                  <a:cubicBezTo>
                    <a:pt x="10" y="3"/>
                    <a:pt x="7" y="3"/>
                    <a:pt x="3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8" name="Freeform 351">
              <a:extLst>
                <a:ext uri="{FF2B5EF4-FFF2-40B4-BE49-F238E27FC236}">
                  <a16:creationId xmlns:a16="http://schemas.microsoft.com/office/drawing/2014/main" id="{8746F308-BC79-41EC-964D-69648D69F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566"/>
              <a:ext cx="31" cy="8"/>
            </a:xfrm>
            <a:custGeom>
              <a:avLst/>
              <a:gdLst>
                <a:gd name="T0" fmla="*/ 3 w 30"/>
                <a:gd name="T1" fmla="*/ 8 h 8"/>
                <a:gd name="T2" fmla="*/ 12 w 30"/>
                <a:gd name="T3" fmla="*/ 6 h 8"/>
                <a:gd name="T4" fmla="*/ 31 w 30"/>
                <a:gd name="T5" fmla="*/ 7 h 8"/>
                <a:gd name="T6" fmla="*/ 33 w 30"/>
                <a:gd name="T7" fmla="*/ 7 h 8"/>
                <a:gd name="T8" fmla="*/ 33 w 30"/>
                <a:gd name="T9" fmla="*/ 1 h 8"/>
                <a:gd name="T10" fmla="*/ 31 w 30"/>
                <a:gd name="T11" fmla="*/ 1 h 8"/>
                <a:gd name="T12" fmla="*/ 12 w 30"/>
                <a:gd name="T13" fmla="*/ 0 h 8"/>
                <a:gd name="T14" fmla="*/ 0 w 30"/>
                <a:gd name="T15" fmla="*/ 3 h 8"/>
                <a:gd name="T16" fmla="*/ 3 w 30"/>
                <a:gd name="T17" fmla="*/ 8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8">
                  <a:moveTo>
                    <a:pt x="3" y="8"/>
                  </a:moveTo>
                  <a:cubicBezTo>
                    <a:pt x="6" y="6"/>
                    <a:pt x="9" y="6"/>
                    <a:pt x="12" y="6"/>
                  </a:cubicBezTo>
                  <a:cubicBezTo>
                    <a:pt x="16" y="6"/>
                    <a:pt x="22" y="7"/>
                    <a:pt x="28" y="7"/>
                  </a:cubicBezTo>
                  <a:cubicBezTo>
                    <a:pt x="28" y="7"/>
                    <a:pt x="29" y="7"/>
                    <a:pt x="30" y="7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3" y="1"/>
                    <a:pt x="17" y="0"/>
                    <a:pt x="12" y="0"/>
                  </a:cubicBezTo>
                  <a:cubicBezTo>
                    <a:pt x="8" y="0"/>
                    <a:pt x="4" y="1"/>
                    <a:pt x="0" y="3"/>
                  </a:cubicBezTo>
                  <a:lnTo>
                    <a:pt x="3" y="8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9" name="Freeform 352">
              <a:extLst>
                <a:ext uri="{FF2B5EF4-FFF2-40B4-BE49-F238E27FC236}">
                  <a16:creationId xmlns:a16="http://schemas.microsoft.com/office/drawing/2014/main" id="{24625B1C-E1CC-48A6-9E87-93288FD05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1474"/>
              <a:ext cx="24" cy="13"/>
            </a:xfrm>
            <a:custGeom>
              <a:avLst/>
              <a:gdLst>
                <a:gd name="T0" fmla="*/ 0 w 24"/>
                <a:gd name="T1" fmla="*/ 14 h 12"/>
                <a:gd name="T2" fmla="*/ 5 w 24"/>
                <a:gd name="T3" fmla="*/ 15 h 12"/>
                <a:gd name="T4" fmla="*/ 24 w 24"/>
                <a:gd name="T5" fmla="*/ 5 h 12"/>
                <a:gd name="T6" fmla="*/ 21 w 24"/>
                <a:gd name="T7" fmla="*/ 0 h 12"/>
                <a:gd name="T8" fmla="*/ 5 w 24"/>
                <a:gd name="T9" fmla="*/ 9 h 12"/>
                <a:gd name="T10" fmla="*/ 1 w 24"/>
                <a:gd name="T11" fmla="*/ 5 h 12"/>
                <a:gd name="T12" fmla="*/ 0 w 24"/>
                <a:gd name="T13" fmla="*/ 14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2">
                  <a:moveTo>
                    <a:pt x="0" y="11"/>
                  </a:moveTo>
                  <a:cubicBezTo>
                    <a:pt x="2" y="12"/>
                    <a:pt x="3" y="12"/>
                    <a:pt x="5" y="12"/>
                  </a:cubicBezTo>
                  <a:cubicBezTo>
                    <a:pt x="12" y="12"/>
                    <a:pt x="18" y="9"/>
                    <a:pt x="24" y="5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5" y="3"/>
                    <a:pt x="10" y="6"/>
                    <a:pt x="5" y="6"/>
                  </a:cubicBezTo>
                  <a:cubicBezTo>
                    <a:pt x="4" y="6"/>
                    <a:pt x="2" y="6"/>
                    <a:pt x="1" y="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0" name="Freeform 353">
              <a:extLst>
                <a:ext uri="{FF2B5EF4-FFF2-40B4-BE49-F238E27FC236}">
                  <a16:creationId xmlns:a16="http://schemas.microsoft.com/office/drawing/2014/main" id="{AB90BF68-D13C-48E0-A95B-2B827CD1F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1422"/>
              <a:ext cx="35" cy="28"/>
            </a:xfrm>
            <a:custGeom>
              <a:avLst/>
              <a:gdLst>
                <a:gd name="T0" fmla="*/ 37 w 34"/>
                <a:gd name="T1" fmla="*/ 10 h 27"/>
                <a:gd name="T2" fmla="*/ 27 w 34"/>
                <a:gd name="T3" fmla="*/ 4 h 27"/>
                <a:gd name="T4" fmla="*/ 11 w 34"/>
                <a:gd name="T5" fmla="*/ 0 h 27"/>
                <a:gd name="T6" fmla="*/ 3 w 34"/>
                <a:gd name="T7" fmla="*/ 3 h 27"/>
                <a:gd name="T8" fmla="*/ 0 w 34"/>
                <a:gd name="T9" fmla="*/ 10 h 27"/>
                <a:gd name="T10" fmla="*/ 3 w 34"/>
                <a:gd name="T11" fmla="*/ 20 h 27"/>
                <a:gd name="T12" fmla="*/ 12 w 34"/>
                <a:gd name="T13" fmla="*/ 28 h 27"/>
                <a:gd name="T14" fmla="*/ 20 w 34"/>
                <a:gd name="T15" fmla="*/ 30 h 27"/>
                <a:gd name="T16" fmla="*/ 25 w 34"/>
                <a:gd name="T17" fmla="*/ 30 h 27"/>
                <a:gd name="T18" fmla="*/ 25 w 34"/>
                <a:gd name="T19" fmla="*/ 25 h 27"/>
                <a:gd name="T20" fmla="*/ 21 w 34"/>
                <a:gd name="T21" fmla="*/ 24 h 27"/>
                <a:gd name="T22" fmla="*/ 10 w 34"/>
                <a:gd name="T23" fmla="*/ 19 h 27"/>
                <a:gd name="T24" fmla="*/ 7 w 34"/>
                <a:gd name="T25" fmla="*/ 13 h 27"/>
                <a:gd name="T26" fmla="*/ 6 w 34"/>
                <a:gd name="T27" fmla="*/ 10 h 27"/>
                <a:gd name="T28" fmla="*/ 8 w 34"/>
                <a:gd name="T29" fmla="*/ 8 h 27"/>
                <a:gd name="T30" fmla="*/ 11 w 34"/>
                <a:gd name="T31" fmla="*/ 6 h 27"/>
                <a:gd name="T32" fmla="*/ 25 w 34"/>
                <a:gd name="T33" fmla="*/ 10 h 27"/>
                <a:gd name="T34" fmla="*/ 34 w 34"/>
                <a:gd name="T35" fmla="*/ 18 h 27"/>
                <a:gd name="T36" fmla="*/ 37 w 34"/>
                <a:gd name="T37" fmla="*/ 10 h 2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" h="27">
                  <a:moveTo>
                    <a:pt x="34" y="10"/>
                  </a:moveTo>
                  <a:cubicBezTo>
                    <a:pt x="32" y="9"/>
                    <a:pt x="29" y="6"/>
                    <a:pt x="24" y="4"/>
                  </a:cubicBezTo>
                  <a:cubicBezTo>
                    <a:pt x="20" y="2"/>
                    <a:pt x="16" y="0"/>
                    <a:pt x="11" y="0"/>
                  </a:cubicBezTo>
                  <a:cubicBezTo>
                    <a:pt x="9" y="0"/>
                    <a:pt x="6" y="1"/>
                    <a:pt x="3" y="3"/>
                  </a:cubicBezTo>
                  <a:cubicBezTo>
                    <a:pt x="2" y="5"/>
                    <a:pt x="0" y="8"/>
                    <a:pt x="0" y="10"/>
                  </a:cubicBezTo>
                  <a:cubicBezTo>
                    <a:pt x="0" y="13"/>
                    <a:pt x="2" y="15"/>
                    <a:pt x="3" y="17"/>
                  </a:cubicBezTo>
                  <a:cubicBezTo>
                    <a:pt x="6" y="20"/>
                    <a:pt x="9" y="23"/>
                    <a:pt x="12" y="25"/>
                  </a:cubicBezTo>
                  <a:cubicBezTo>
                    <a:pt x="14" y="25"/>
                    <a:pt x="16" y="26"/>
                    <a:pt x="17" y="27"/>
                  </a:cubicBezTo>
                  <a:cubicBezTo>
                    <a:pt x="19" y="27"/>
                    <a:pt x="20" y="27"/>
                    <a:pt x="22" y="27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22"/>
                    <a:pt x="20" y="21"/>
                    <a:pt x="18" y="21"/>
                  </a:cubicBezTo>
                  <a:cubicBezTo>
                    <a:pt x="15" y="20"/>
                    <a:pt x="12" y="18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ubicBezTo>
                    <a:pt x="7" y="12"/>
                    <a:pt x="6" y="11"/>
                    <a:pt x="6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7"/>
                    <a:pt x="10" y="6"/>
                    <a:pt x="11" y="6"/>
                  </a:cubicBezTo>
                  <a:cubicBezTo>
                    <a:pt x="14" y="6"/>
                    <a:pt x="18" y="8"/>
                    <a:pt x="22" y="10"/>
                  </a:cubicBezTo>
                  <a:cubicBezTo>
                    <a:pt x="25" y="12"/>
                    <a:pt x="29" y="14"/>
                    <a:pt x="31" y="15"/>
                  </a:cubicBezTo>
                  <a:lnTo>
                    <a:pt x="34" y="1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1" name="Freeform 354">
              <a:extLst>
                <a:ext uri="{FF2B5EF4-FFF2-40B4-BE49-F238E27FC236}">
                  <a16:creationId xmlns:a16="http://schemas.microsoft.com/office/drawing/2014/main" id="{2B7700B4-B0CE-4C8A-A91B-E8EFFE8BB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1392"/>
              <a:ext cx="33" cy="15"/>
            </a:xfrm>
            <a:custGeom>
              <a:avLst/>
              <a:gdLst>
                <a:gd name="T0" fmla="*/ 0 w 32"/>
                <a:gd name="T1" fmla="*/ 5 h 15"/>
                <a:gd name="T2" fmla="*/ 33 w 32"/>
                <a:gd name="T3" fmla="*/ 15 h 15"/>
                <a:gd name="T4" fmla="*/ 35 w 32"/>
                <a:gd name="T5" fmla="*/ 10 h 15"/>
                <a:gd name="T6" fmla="*/ 2 w 32"/>
                <a:gd name="T7" fmla="*/ 0 h 15"/>
                <a:gd name="T8" fmla="*/ 0 w 32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10" y="9"/>
                    <a:pt x="20" y="11"/>
                    <a:pt x="30" y="15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22" y="6"/>
                    <a:pt x="12" y="3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2" name="Freeform 355">
              <a:extLst>
                <a:ext uri="{FF2B5EF4-FFF2-40B4-BE49-F238E27FC236}">
                  <a16:creationId xmlns:a16="http://schemas.microsoft.com/office/drawing/2014/main" id="{944973BA-6C74-4CE3-A77D-3FE3C64C8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1458"/>
              <a:ext cx="20" cy="22"/>
            </a:xfrm>
            <a:custGeom>
              <a:avLst/>
              <a:gdLst>
                <a:gd name="T0" fmla="*/ 0 w 20"/>
                <a:gd name="T1" fmla="*/ 1 h 21"/>
                <a:gd name="T2" fmla="*/ 7 w 20"/>
                <a:gd name="T3" fmla="*/ 16 h 21"/>
                <a:gd name="T4" fmla="*/ 16 w 20"/>
                <a:gd name="T5" fmla="*/ 24 h 21"/>
                <a:gd name="T6" fmla="*/ 20 w 20"/>
                <a:gd name="T7" fmla="*/ 20 h 21"/>
                <a:gd name="T8" fmla="*/ 11 w 20"/>
                <a:gd name="T9" fmla="*/ 9 h 21"/>
                <a:gd name="T10" fmla="*/ 6 w 20"/>
                <a:gd name="T11" fmla="*/ 0 h 21"/>
                <a:gd name="T12" fmla="*/ 0 w 20"/>
                <a:gd name="T13" fmla="*/ 1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1">
                  <a:moveTo>
                    <a:pt x="0" y="1"/>
                  </a:moveTo>
                  <a:cubicBezTo>
                    <a:pt x="1" y="6"/>
                    <a:pt x="4" y="10"/>
                    <a:pt x="7" y="13"/>
                  </a:cubicBezTo>
                  <a:cubicBezTo>
                    <a:pt x="10" y="16"/>
                    <a:pt x="13" y="18"/>
                    <a:pt x="16" y="21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7" y="14"/>
                    <a:pt x="14" y="11"/>
                    <a:pt x="11" y="9"/>
                  </a:cubicBezTo>
                  <a:cubicBezTo>
                    <a:pt x="8" y="6"/>
                    <a:pt x="6" y="3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3" name="Freeform 356">
              <a:extLst>
                <a:ext uri="{FF2B5EF4-FFF2-40B4-BE49-F238E27FC236}">
                  <a16:creationId xmlns:a16="http://schemas.microsoft.com/office/drawing/2014/main" id="{FFC5A38F-B683-4666-B9B0-BE38E75B5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1421"/>
              <a:ext cx="17" cy="20"/>
            </a:xfrm>
            <a:custGeom>
              <a:avLst/>
              <a:gdLst>
                <a:gd name="T0" fmla="*/ 17 w 17"/>
                <a:gd name="T1" fmla="*/ 19 h 19"/>
                <a:gd name="T2" fmla="*/ 3 w 17"/>
                <a:gd name="T3" fmla="*/ 0 h 19"/>
                <a:gd name="T4" fmla="*/ 0 w 17"/>
                <a:gd name="T5" fmla="*/ 5 h 19"/>
                <a:gd name="T6" fmla="*/ 12 w 17"/>
                <a:gd name="T7" fmla="*/ 22 h 19"/>
                <a:gd name="T8" fmla="*/ 17 w 17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9">
                  <a:moveTo>
                    <a:pt x="17" y="16"/>
                  </a:moveTo>
                  <a:cubicBezTo>
                    <a:pt x="13" y="10"/>
                    <a:pt x="9" y="4"/>
                    <a:pt x="3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9"/>
                    <a:pt x="9" y="13"/>
                    <a:pt x="12" y="19"/>
                  </a:cubicBezTo>
                  <a:lnTo>
                    <a:pt x="17" y="16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4" name="Freeform 357">
              <a:extLst>
                <a:ext uri="{FF2B5EF4-FFF2-40B4-BE49-F238E27FC236}">
                  <a16:creationId xmlns:a16="http://schemas.microsoft.com/office/drawing/2014/main" id="{E3D4EFB9-06D3-4327-AA1F-82E4BA755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1578"/>
              <a:ext cx="27" cy="21"/>
            </a:xfrm>
            <a:custGeom>
              <a:avLst/>
              <a:gdLst>
                <a:gd name="T0" fmla="*/ 3 w 26"/>
                <a:gd name="T1" fmla="*/ 5 h 21"/>
                <a:gd name="T2" fmla="*/ 20 w 26"/>
                <a:gd name="T3" fmla="*/ 10 h 21"/>
                <a:gd name="T4" fmla="*/ 23 w 26"/>
                <a:gd name="T5" fmla="*/ 12 h 21"/>
                <a:gd name="T6" fmla="*/ 23 w 26"/>
                <a:gd name="T7" fmla="*/ 13 h 21"/>
                <a:gd name="T8" fmla="*/ 23 w 26"/>
                <a:gd name="T9" fmla="*/ 13 h 21"/>
                <a:gd name="T10" fmla="*/ 21 w 26"/>
                <a:gd name="T11" fmla="*/ 15 h 21"/>
                <a:gd name="T12" fmla="*/ 12 w 26"/>
                <a:gd name="T13" fmla="*/ 16 h 21"/>
                <a:gd name="T14" fmla="*/ 2 w 26"/>
                <a:gd name="T15" fmla="*/ 14 h 21"/>
                <a:gd name="T16" fmla="*/ 0 w 26"/>
                <a:gd name="T17" fmla="*/ 20 h 21"/>
                <a:gd name="T18" fmla="*/ 12 w 26"/>
                <a:gd name="T19" fmla="*/ 21 h 21"/>
                <a:gd name="T20" fmla="*/ 25 w 26"/>
                <a:gd name="T21" fmla="*/ 19 h 21"/>
                <a:gd name="T22" fmla="*/ 28 w 26"/>
                <a:gd name="T23" fmla="*/ 17 h 21"/>
                <a:gd name="T24" fmla="*/ 29 w 26"/>
                <a:gd name="T25" fmla="*/ 13 h 21"/>
                <a:gd name="T26" fmla="*/ 27 w 26"/>
                <a:gd name="T27" fmla="*/ 8 h 21"/>
                <a:gd name="T28" fmla="*/ 20 w 26"/>
                <a:gd name="T29" fmla="*/ 3 h 21"/>
                <a:gd name="T30" fmla="*/ 4 w 26"/>
                <a:gd name="T31" fmla="*/ 0 h 21"/>
                <a:gd name="T32" fmla="*/ 3 w 26"/>
                <a:gd name="T33" fmla="*/ 5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1">
                  <a:moveTo>
                    <a:pt x="3" y="5"/>
                  </a:moveTo>
                  <a:cubicBezTo>
                    <a:pt x="10" y="6"/>
                    <a:pt x="14" y="8"/>
                    <a:pt x="17" y="10"/>
                  </a:cubicBezTo>
                  <a:cubicBezTo>
                    <a:pt x="18" y="10"/>
                    <a:pt x="19" y="11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5"/>
                  </a:cubicBezTo>
                  <a:cubicBezTo>
                    <a:pt x="16" y="15"/>
                    <a:pt x="14" y="16"/>
                    <a:pt x="12" y="16"/>
                  </a:cubicBezTo>
                  <a:cubicBezTo>
                    <a:pt x="9" y="16"/>
                    <a:pt x="6" y="15"/>
                    <a:pt x="2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21"/>
                    <a:pt x="9" y="21"/>
                    <a:pt x="12" y="21"/>
                  </a:cubicBezTo>
                  <a:cubicBezTo>
                    <a:pt x="16" y="21"/>
                    <a:pt x="19" y="21"/>
                    <a:pt x="22" y="19"/>
                  </a:cubicBezTo>
                  <a:cubicBezTo>
                    <a:pt x="23" y="19"/>
                    <a:pt x="24" y="18"/>
                    <a:pt x="25" y="17"/>
                  </a:cubicBezTo>
                  <a:cubicBezTo>
                    <a:pt x="26" y="16"/>
                    <a:pt x="26" y="14"/>
                    <a:pt x="26" y="13"/>
                  </a:cubicBezTo>
                  <a:cubicBezTo>
                    <a:pt x="26" y="11"/>
                    <a:pt x="25" y="10"/>
                    <a:pt x="24" y="8"/>
                  </a:cubicBezTo>
                  <a:cubicBezTo>
                    <a:pt x="23" y="6"/>
                    <a:pt x="20" y="4"/>
                    <a:pt x="17" y="3"/>
                  </a:cubicBezTo>
                  <a:cubicBezTo>
                    <a:pt x="14" y="1"/>
                    <a:pt x="9" y="0"/>
                    <a:pt x="4" y="0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5" name="Freeform 358">
              <a:extLst>
                <a:ext uri="{FF2B5EF4-FFF2-40B4-BE49-F238E27FC236}">
                  <a16:creationId xmlns:a16="http://schemas.microsoft.com/office/drawing/2014/main" id="{E443756F-F82A-425F-AC7F-067E16658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1628"/>
              <a:ext cx="13" cy="17"/>
            </a:xfrm>
            <a:custGeom>
              <a:avLst/>
              <a:gdLst>
                <a:gd name="T0" fmla="*/ 0 w 13"/>
                <a:gd name="T1" fmla="*/ 0 h 17"/>
                <a:gd name="T2" fmla="*/ 3 w 13"/>
                <a:gd name="T3" fmla="*/ 10 h 17"/>
                <a:gd name="T4" fmla="*/ 10 w 13"/>
                <a:gd name="T5" fmla="*/ 17 h 17"/>
                <a:gd name="T6" fmla="*/ 13 w 13"/>
                <a:gd name="T7" fmla="*/ 12 h 17"/>
                <a:gd name="T8" fmla="*/ 8 w 13"/>
                <a:gd name="T9" fmla="*/ 7 h 17"/>
                <a:gd name="T10" fmla="*/ 6 w 13"/>
                <a:gd name="T11" fmla="*/ 0 h 17"/>
                <a:gd name="T12" fmla="*/ 0 w 13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" y="4"/>
                    <a:pt x="1" y="7"/>
                    <a:pt x="3" y="10"/>
                  </a:cubicBezTo>
                  <a:cubicBezTo>
                    <a:pt x="5" y="13"/>
                    <a:pt x="7" y="16"/>
                    <a:pt x="10" y="17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1"/>
                    <a:pt x="9" y="9"/>
                    <a:pt x="8" y="7"/>
                  </a:cubicBezTo>
                  <a:cubicBezTo>
                    <a:pt x="7" y="5"/>
                    <a:pt x="6" y="3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6" name="Freeform 359">
              <a:extLst>
                <a:ext uri="{FF2B5EF4-FFF2-40B4-BE49-F238E27FC236}">
                  <a16:creationId xmlns:a16="http://schemas.microsoft.com/office/drawing/2014/main" id="{A04B8709-E082-40F2-AD42-F5441E08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1610"/>
              <a:ext cx="11" cy="26"/>
            </a:xfrm>
            <a:custGeom>
              <a:avLst/>
              <a:gdLst>
                <a:gd name="T0" fmla="*/ 5 w 11"/>
                <a:gd name="T1" fmla="*/ 0 h 25"/>
                <a:gd name="T2" fmla="*/ 0 w 11"/>
                <a:gd name="T3" fmla="*/ 22 h 25"/>
                <a:gd name="T4" fmla="*/ 1 w 11"/>
                <a:gd name="T5" fmla="*/ 28 h 25"/>
                <a:gd name="T6" fmla="*/ 6 w 11"/>
                <a:gd name="T7" fmla="*/ 26 h 25"/>
                <a:gd name="T8" fmla="*/ 6 w 11"/>
                <a:gd name="T9" fmla="*/ 22 h 25"/>
                <a:gd name="T10" fmla="*/ 11 w 11"/>
                <a:gd name="T11" fmla="*/ 2 h 25"/>
                <a:gd name="T12" fmla="*/ 5 w 11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5">
                  <a:moveTo>
                    <a:pt x="5" y="0"/>
                  </a:moveTo>
                  <a:cubicBezTo>
                    <a:pt x="3" y="5"/>
                    <a:pt x="0" y="12"/>
                    <a:pt x="0" y="19"/>
                  </a:cubicBezTo>
                  <a:cubicBezTo>
                    <a:pt x="0" y="21"/>
                    <a:pt x="0" y="23"/>
                    <a:pt x="1" y="25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2"/>
                    <a:pt x="6" y="20"/>
                    <a:pt x="6" y="19"/>
                  </a:cubicBezTo>
                  <a:cubicBezTo>
                    <a:pt x="6" y="14"/>
                    <a:pt x="8" y="8"/>
                    <a:pt x="11" y="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7" name="Freeform 360">
              <a:extLst>
                <a:ext uri="{FF2B5EF4-FFF2-40B4-BE49-F238E27FC236}">
                  <a16:creationId xmlns:a16="http://schemas.microsoft.com/office/drawing/2014/main" id="{9B26212A-5B88-4EB2-9732-42D05F1E6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596"/>
              <a:ext cx="15" cy="7"/>
            </a:xfrm>
            <a:custGeom>
              <a:avLst/>
              <a:gdLst>
                <a:gd name="T0" fmla="*/ 0 w 14"/>
                <a:gd name="T1" fmla="*/ 6 h 7"/>
                <a:gd name="T2" fmla="*/ 10 w 14"/>
                <a:gd name="T3" fmla="*/ 7 h 7"/>
                <a:gd name="T4" fmla="*/ 17 w 14"/>
                <a:gd name="T5" fmla="*/ 6 h 7"/>
                <a:gd name="T6" fmla="*/ 15 w 14"/>
                <a:gd name="T7" fmla="*/ 0 h 7"/>
                <a:gd name="T8" fmla="*/ 10 w 14"/>
                <a:gd name="T9" fmla="*/ 1 h 7"/>
                <a:gd name="T10" fmla="*/ 1 w 14"/>
                <a:gd name="T11" fmla="*/ 0 h 7"/>
                <a:gd name="T12" fmla="*/ 0 w 14"/>
                <a:gd name="T13" fmla="*/ 6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7">
                  <a:moveTo>
                    <a:pt x="0" y="6"/>
                  </a:moveTo>
                  <a:cubicBezTo>
                    <a:pt x="2" y="6"/>
                    <a:pt x="4" y="7"/>
                    <a:pt x="7" y="7"/>
                  </a:cubicBezTo>
                  <a:cubicBezTo>
                    <a:pt x="9" y="7"/>
                    <a:pt x="11" y="6"/>
                    <a:pt x="14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1"/>
                    <a:pt x="9" y="1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8" name="Freeform 361">
              <a:extLst>
                <a:ext uri="{FF2B5EF4-FFF2-40B4-BE49-F238E27FC236}">
                  <a16:creationId xmlns:a16="http://schemas.microsoft.com/office/drawing/2014/main" id="{056E14C4-1597-4B8D-B942-662A7BDC3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1547"/>
              <a:ext cx="28" cy="19"/>
            </a:xfrm>
            <a:custGeom>
              <a:avLst/>
              <a:gdLst>
                <a:gd name="T0" fmla="*/ 30 w 27"/>
                <a:gd name="T1" fmla="*/ 13 h 19"/>
                <a:gd name="T2" fmla="*/ 3 w 27"/>
                <a:gd name="T3" fmla="*/ 0 h 19"/>
                <a:gd name="T4" fmla="*/ 0 w 27"/>
                <a:gd name="T5" fmla="*/ 6 h 19"/>
                <a:gd name="T6" fmla="*/ 28 w 27"/>
                <a:gd name="T7" fmla="*/ 19 h 19"/>
                <a:gd name="T8" fmla="*/ 30 w 27"/>
                <a:gd name="T9" fmla="*/ 1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9">
                  <a:moveTo>
                    <a:pt x="27" y="13"/>
                  </a:moveTo>
                  <a:cubicBezTo>
                    <a:pt x="19" y="10"/>
                    <a:pt x="11" y="5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8" y="11"/>
                    <a:pt x="16" y="15"/>
                    <a:pt x="25" y="19"/>
                  </a:cubicBezTo>
                  <a:lnTo>
                    <a:pt x="27" y="13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9" name="Freeform 362">
              <a:extLst>
                <a:ext uri="{FF2B5EF4-FFF2-40B4-BE49-F238E27FC236}">
                  <a16:creationId xmlns:a16="http://schemas.microsoft.com/office/drawing/2014/main" id="{73F0F4CC-435E-4A44-B2B8-11DD8E30F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1599"/>
              <a:ext cx="15" cy="14"/>
            </a:xfrm>
            <a:custGeom>
              <a:avLst/>
              <a:gdLst>
                <a:gd name="T0" fmla="*/ 4 w 15"/>
                <a:gd name="T1" fmla="*/ 14 h 14"/>
                <a:gd name="T2" fmla="*/ 15 w 15"/>
                <a:gd name="T3" fmla="*/ 5 h 14"/>
                <a:gd name="T4" fmla="*/ 11 w 15"/>
                <a:gd name="T5" fmla="*/ 0 h 14"/>
                <a:gd name="T6" fmla="*/ 0 w 15"/>
                <a:gd name="T7" fmla="*/ 9 h 14"/>
                <a:gd name="T8" fmla="*/ 4 w 15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4" y="14"/>
                  </a:moveTo>
                  <a:cubicBezTo>
                    <a:pt x="7" y="11"/>
                    <a:pt x="11" y="8"/>
                    <a:pt x="15" y="5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6"/>
                    <a:pt x="0" y="9"/>
                  </a:cubicBezTo>
                  <a:lnTo>
                    <a:pt x="4" y="1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0" name="Freeform 363">
              <a:extLst>
                <a:ext uri="{FF2B5EF4-FFF2-40B4-BE49-F238E27FC236}">
                  <a16:creationId xmlns:a16="http://schemas.microsoft.com/office/drawing/2014/main" id="{04C364CD-B6F2-4A5C-A831-94928698F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1517"/>
              <a:ext cx="16" cy="15"/>
            </a:xfrm>
            <a:custGeom>
              <a:avLst/>
              <a:gdLst>
                <a:gd name="T0" fmla="*/ 5 w 16"/>
                <a:gd name="T1" fmla="*/ 17 h 14"/>
                <a:gd name="T2" fmla="*/ 16 w 16"/>
                <a:gd name="T3" fmla="*/ 5 h 14"/>
                <a:gd name="T4" fmla="*/ 13 w 16"/>
                <a:gd name="T5" fmla="*/ 0 h 14"/>
                <a:gd name="T6" fmla="*/ 0 w 16"/>
                <a:gd name="T7" fmla="*/ 14 h 14"/>
                <a:gd name="T8" fmla="*/ 5 w 16"/>
                <a:gd name="T9" fmla="*/ 1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5" y="14"/>
                  </a:moveTo>
                  <a:cubicBezTo>
                    <a:pt x="8" y="10"/>
                    <a:pt x="11" y="7"/>
                    <a:pt x="16" y="5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2"/>
                    <a:pt x="3" y="6"/>
                    <a:pt x="0" y="11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1" name="Freeform 364">
              <a:extLst>
                <a:ext uri="{FF2B5EF4-FFF2-40B4-BE49-F238E27FC236}">
                  <a16:creationId xmlns:a16="http://schemas.microsoft.com/office/drawing/2014/main" id="{ECE36E4A-8BF5-4A71-8D87-515FAFE63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1679"/>
              <a:ext cx="16" cy="26"/>
            </a:xfrm>
            <a:custGeom>
              <a:avLst/>
              <a:gdLst>
                <a:gd name="T0" fmla="*/ 5 w 15"/>
                <a:gd name="T1" fmla="*/ 26 h 26"/>
                <a:gd name="T2" fmla="*/ 18 w 15"/>
                <a:gd name="T3" fmla="*/ 3 h 26"/>
                <a:gd name="T4" fmla="*/ 12 w 15"/>
                <a:gd name="T5" fmla="*/ 0 h 26"/>
                <a:gd name="T6" fmla="*/ 0 w 15"/>
                <a:gd name="T7" fmla="*/ 24 h 26"/>
                <a:gd name="T8" fmla="*/ 5 w 15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6">
                  <a:moveTo>
                    <a:pt x="5" y="26"/>
                  </a:moveTo>
                  <a:cubicBezTo>
                    <a:pt x="8" y="18"/>
                    <a:pt x="11" y="10"/>
                    <a:pt x="15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8"/>
                    <a:pt x="3" y="16"/>
                    <a:pt x="0" y="24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2" name="Freeform 365">
              <a:extLst>
                <a:ext uri="{FF2B5EF4-FFF2-40B4-BE49-F238E27FC236}">
                  <a16:creationId xmlns:a16="http://schemas.microsoft.com/office/drawing/2014/main" id="{55DB9028-8888-48D4-A999-48CEF6CCF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1741"/>
              <a:ext cx="27" cy="14"/>
            </a:xfrm>
            <a:custGeom>
              <a:avLst/>
              <a:gdLst>
                <a:gd name="T0" fmla="*/ 0 w 26"/>
                <a:gd name="T1" fmla="*/ 13 h 14"/>
                <a:gd name="T2" fmla="*/ 6 w 26"/>
                <a:gd name="T3" fmla="*/ 14 h 14"/>
                <a:gd name="T4" fmla="*/ 20 w 26"/>
                <a:gd name="T5" fmla="*/ 11 h 14"/>
                <a:gd name="T6" fmla="*/ 29 w 26"/>
                <a:gd name="T7" fmla="*/ 5 h 14"/>
                <a:gd name="T8" fmla="*/ 25 w 26"/>
                <a:gd name="T9" fmla="*/ 0 h 14"/>
                <a:gd name="T10" fmla="*/ 17 w 26"/>
                <a:gd name="T11" fmla="*/ 5 h 14"/>
                <a:gd name="T12" fmla="*/ 6 w 26"/>
                <a:gd name="T13" fmla="*/ 8 h 14"/>
                <a:gd name="T14" fmla="*/ 2 w 26"/>
                <a:gd name="T15" fmla="*/ 7 h 14"/>
                <a:gd name="T16" fmla="*/ 0 w 26"/>
                <a:gd name="T17" fmla="*/ 13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14">
                  <a:moveTo>
                    <a:pt x="0" y="13"/>
                  </a:moveTo>
                  <a:cubicBezTo>
                    <a:pt x="2" y="13"/>
                    <a:pt x="4" y="14"/>
                    <a:pt x="6" y="14"/>
                  </a:cubicBezTo>
                  <a:cubicBezTo>
                    <a:pt x="10" y="14"/>
                    <a:pt x="13" y="12"/>
                    <a:pt x="17" y="11"/>
                  </a:cubicBezTo>
                  <a:cubicBezTo>
                    <a:pt x="20" y="9"/>
                    <a:pt x="23" y="7"/>
                    <a:pt x="26" y="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2"/>
                    <a:pt x="17" y="4"/>
                    <a:pt x="14" y="5"/>
                  </a:cubicBezTo>
                  <a:cubicBezTo>
                    <a:pt x="11" y="7"/>
                    <a:pt x="8" y="8"/>
                    <a:pt x="6" y="8"/>
                  </a:cubicBezTo>
                  <a:cubicBezTo>
                    <a:pt x="4" y="8"/>
                    <a:pt x="3" y="8"/>
                    <a:pt x="2" y="7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3" name="Freeform 366">
              <a:extLst>
                <a:ext uri="{FF2B5EF4-FFF2-40B4-BE49-F238E27FC236}">
                  <a16:creationId xmlns:a16="http://schemas.microsoft.com/office/drawing/2014/main" id="{2FFFE571-0AB8-4708-A6C1-850780E14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875"/>
              <a:ext cx="10" cy="12"/>
            </a:xfrm>
            <a:custGeom>
              <a:avLst/>
              <a:gdLst>
                <a:gd name="T0" fmla="*/ 9 w 9"/>
                <a:gd name="T1" fmla="*/ 12 h 12"/>
                <a:gd name="T2" fmla="*/ 12 w 9"/>
                <a:gd name="T3" fmla="*/ 2 h 12"/>
                <a:gd name="T4" fmla="*/ 3 w 9"/>
                <a:gd name="T5" fmla="*/ 0 h 12"/>
                <a:gd name="T6" fmla="*/ 0 w 9"/>
                <a:gd name="T7" fmla="*/ 10 h 12"/>
                <a:gd name="T8" fmla="*/ 9 w 9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2">
                  <a:moveTo>
                    <a:pt x="6" y="12"/>
                  </a:moveTo>
                  <a:cubicBezTo>
                    <a:pt x="7" y="9"/>
                    <a:pt x="8" y="5"/>
                    <a:pt x="9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7"/>
                    <a:pt x="0" y="10"/>
                  </a:cubicBezTo>
                  <a:lnTo>
                    <a:pt x="6" y="1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4" name="Freeform 367">
              <a:extLst>
                <a:ext uri="{FF2B5EF4-FFF2-40B4-BE49-F238E27FC236}">
                  <a16:creationId xmlns:a16="http://schemas.microsoft.com/office/drawing/2014/main" id="{DA633326-14AC-4524-9FF6-D5A0F14B8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1895"/>
              <a:ext cx="8" cy="37"/>
            </a:xfrm>
            <a:custGeom>
              <a:avLst/>
              <a:gdLst>
                <a:gd name="T0" fmla="*/ 0 w 8"/>
                <a:gd name="T1" fmla="*/ 0 h 36"/>
                <a:gd name="T2" fmla="*/ 0 w 8"/>
                <a:gd name="T3" fmla="*/ 17 h 36"/>
                <a:gd name="T4" fmla="*/ 2 w 8"/>
                <a:gd name="T5" fmla="*/ 39 h 36"/>
                <a:gd name="T6" fmla="*/ 8 w 8"/>
                <a:gd name="T7" fmla="*/ 38 h 36"/>
                <a:gd name="T8" fmla="*/ 6 w 8"/>
                <a:gd name="T9" fmla="*/ 17 h 36"/>
                <a:gd name="T10" fmla="*/ 6 w 8"/>
                <a:gd name="T11" fmla="*/ 0 h 36"/>
                <a:gd name="T12" fmla="*/ 0 w 8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36">
                  <a:moveTo>
                    <a:pt x="0" y="0"/>
                  </a:moveTo>
                  <a:cubicBezTo>
                    <a:pt x="0" y="6"/>
                    <a:pt x="0" y="11"/>
                    <a:pt x="0" y="17"/>
                  </a:cubicBezTo>
                  <a:cubicBezTo>
                    <a:pt x="0" y="23"/>
                    <a:pt x="1" y="29"/>
                    <a:pt x="2" y="36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29"/>
                    <a:pt x="6" y="23"/>
                    <a:pt x="6" y="17"/>
                  </a:cubicBezTo>
                  <a:cubicBezTo>
                    <a:pt x="6" y="11"/>
                    <a:pt x="6" y="6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5" name="Freeform 368">
              <a:extLst>
                <a:ext uri="{FF2B5EF4-FFF2-40B4-BE49-F238E27FC236}">
                  <a16:creationId xmlns:a16="http://schemas.microsoft.com/office/drawing/2014/main" id="{A56B66CF-E826-4943-9F6B-47363DA46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1934"/>
              <a:ext cx="25" cy="18"/>
            </a:xfrm>
            <a:custGeom>
              <a:avLst/>
              <a:gdLst>
                <a:gd name="T0" fmla="*/ 4 w 24"/>
                <a:gd name="T1" fmla="*/ 18 h 18"/>
                <a:gd name="T2" fmla="*/ 27 w 24"/>
                <a:gd name="T3" fmla="*/ 5 h 18"/>
                <a:gd name="T4" fmla="*/ 24 w 24"/>
                <a:gd name="T5" fmla="*/ 0 h 18"/>
                <a:gd name="T6" fmla="*/ 0 w 24"/>
                <a:gd name="T7" fmla="*/ 13 h 18"/>
                <a:gd name="T8" fmla="*/ 4 w 24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4" y="18"/>
                  </a:moveTo>
                  <a:cubicBezTo>
                    <a:pt x="10" y="13"/>
                    <a:pt x="17" y="9"/>
                    <a:pt x="24" y="5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4"/>
                    <a:pt x="7" y="8"/>
                    <a:pt x="0" y="13"/>
                  </a:cubicBezTo>
                  <a:lnTo>
                    <a:pt x="4" y="18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6" name="Freeform 369">
              <a:extLst>
                <a:ext uri="{FF2B5EF4-FFF2-40B4-BE49-F238E27FC236}">
                  <a16:creationId xmlns:a16="http://schemas.microsoft.com/office/drawing/2014/main" id="{D40FB2CF-F00F-4E12-B011-9D2BB86F4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1837"/>
              <a:ext cx="10" cy="27"/>
            </a:xfrm>
            <a:custGeom>
              <a:avLst/>
              <a:gdLst>
                <a:gd name="T0" fmla="*/ 5 w 10"/>
                <a:gd name="T1" fmla="*/ 0 h 27"/>
                <a:gd name="T2" fmla="*/ 0 w 10"/>
                <a:gd name="T3" fmla="*/ 20 h 27"/>
                <a:gd name="T4" fmla="*/ 0 w 10"/>
                <a:gd name="T5" fmla="*/ 27 h 27"/>
                <a:gd name="T6" fmla="*/ 6 w 10"/>
                <a:gd name="T7" fmla="*/ 26 h 27"/>
                <a:gd name="T8" fmla="*/ 6 w 10"/>
                <a:gd name="T9" fmla="*/ 20 h 27"/>
                <a:gd name="T10" fmla="*/ 10 w 10"/>
                <a:gd name="T11" fmla="*/ 3 h 27"/>
                <a:gd name="T12" fmla="*/ 5 w 10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27">
                  <a:moveTo>
                    <a:pt x="5" y="0"/>
                  </a:moveTo>
                  <a:cubicBezTo>
                    <a:pt x="1" y="6"/>
                    <a:pt x="0" y="13"/>
                    <a:pt x="0" y="20"/>
                  </a:cubicBezTo>
                  <a:cubicBezTo>
                    <a:pt x="0" y="22"/>
                    <a:pt x="0" y="25"/>
                    <a:pt x="0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4"/>
                    <a:pt x="6" y="22"/>
                    <a:pt x="6" y="20"/>
                  </a:cubicBezTo>
                  <a:cubicBezTo>
                    <a:pt x="6" y="14"/>
                    <a:pt x="7" y="8"/>
                    <a:pt x="10" y="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7" name="Freeform 370">
              <a:extLst>
                <a:ext uri="{FF2B5EF4-FFF2-40B4-BE49-F238E27FC236}">
                  <a16:creationId xmlns:a16="http://schemas.microsoft.com/office/drawing/2014/main" id="{74661F8D-6358-4E07-B157-1A20F5EEB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837"/>
              <a:ext cx="24" cy="27"/>
            </a:xfrm>
            <a:custGeom>
              <a:avLst/>
              <a:gdLst>
                <a:gd name="T0" fmla="*/ 24 w 23"/>
                <a:gd name="T1" fmla="*/ 0 h 27"/>
                <a:gd name="T2" fmla="*/ 7 w 23"/>
                <a:gd name="T3" fmla="*/ 10 h 27"/>
                <a:gd name="T4" fmla="*/ 0 w 23"/>
                <a:gd name="T5" fmla="*/ 26 h 27"/>
                <a:gd name="T6" fmla="*/ 6 w 23"/>
                <a:gd name="T7" fmla="*/ 27 h 27"/>
                <a:gd name="T8" fmla="*/ 15 w 23"/>
                <a:gd name="T9" fmla="*/ 14 h 27"/>
                <a:gd name="T10" fmla="*/ 26 w 23"/>
                <a:gd name="T11" fmla="*/ 6 h 27"/>
                <a:gd name="T12" fmla="*/ 24 w 23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7">
                  <a:moveTo>
                    <a:pt x="21" y="0"/>
                  </a:moveTo>
                  <a:cubicBezTo>
                    <a:pt x="15" y="2"/>
                    <a:pt x="11" y="6"/>
                    <a:pt x="7" y="10"/>
                  </a:cubicBezTo>
                  <a:cubicBezTo>
                    <a:pt x="4" y="15"/>
                    <a:pt x="1" y="20"/>
                    <a:pt x="0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7" y="22"/>
                    <a:pt x="9" y="17"/>
                    <a:pt x="12" y="14"/>
                  </a:cubicBezTo>
                  <a:cubicBezTo>
                    <a:pt x="15" y="10"/>
                    <a:pt x="18" y="7"/>
                    <a:pt x="23" y="6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8" name="Freeform 371">
              <a:extLst>
                <a:ext uri="{FF2B5EF4-FFF2-40B4-BE49-F238E27FC236}">
                  <a16:creationId xmlns:a16="http://schemas.microsoft.com/office/drawing/2014/main" id="{BE811402-DB5E-4925-ACF7-132DCC611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1927"/>
              <a:ext cx="22" cy="31"/>
            </a:xfrm>
            <a:custGeom>
              <a:avLst/>
              <a:gdLst>
                <a:gd name="T0" fmla="*/ 5 w 21"/>
                <a:gd name="T1" fmla="*/ 31 h 31"/>
                <a:gd name="T2" fmla="*/ 24 w 21"/>
                <a:gd name="T3" fmla="*/ 4 h 31"/>
                <a:gd name="T4" fmla="*/ 19 w 21"/>
                <a:gd name="T5" fmla="*/ 0 h 31"/>
                <a:gd name="T6" fmla="*/ 0 w 21"/>
                <a:gd name="T7" fmla="*/ 29 h 31"/>
                <a:gd name="T8" fmla="*/ 5 w 21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1">
                  <a:moveTo>
                    <a:pt x="5" y="31"/>
                  </a:moveTo>
                  <a:cubicBezTo>
                    <a:pt x="10" y="21"/>
                    <a:pt x="14" y="11"/>
                    <a:pt x="21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8" y="8"/>
                    <a:pt x="4" y="19"/>
                    <a:pt x="0" y="29"/>
                  </a:cubicBezTo>
                  <a:lnTo>
                    <a:pt x="5" y="3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9" name="Freeform 372">
              <a:extLst>
                <a:ext uri="{FF2B5EF4-FFF2-40B4-BE49-F238E27FC236}">
                  <a16:creationId xmlns:a16="http://schemas.microsoft.com/office/drawing/2014/main" id="{D70C2514-5B6A-4DB2-A8E0-F940EC4CC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1955"/>
              <a:ext cx="22" cy="19"/>
            </a:xfrm>
            <a:custGeom>
              <a:avLst/>
              <a:gdLst>
                <a:gd name="T0" fmla="*/ 0 w 21"/>
                <a:gd name="T1" fmla="*/ 6 h 18"/>
                <a:gd name="T2" fmla="*/ 9 w 21"/>
                <a:gd name="T3" fmla="*/ 13 h 18"/>
                <a:gd name="T4" fmla="*/ 20 w 21"/>
                <a:gd name="T5" fmla="*/ 21 h 18"/>
                <a:gd name="T6" fmla="*/ 24 w 21"/>
                <a:gd name="T7" fmla="*/ 18 h 18"/>
                <a:gd name="T8" fmla="*/ 16 w 21"/>
                <a:gd name="T9" fmla="*/ 5 h 18"/>
                <a:gd name="T10" fmla="*/ 0 w 21"/>
                <a:gd name="T11" fmla="*/ 0 h 18"/>
                <a:gd name="T12" fmla="*/ 0 w 21"/>
                <a:gd name="T13" fmla="*/ 6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8">
                  <a:moveTo>
                    <a:pt x="0" y="6"/>
                  </a:moveTo>
                  <a:cubicBezTo>
                    <a:pt x="4" y="6"/>
                    <a:pt x="6" y="8"/>
                    <a:pt x="9" y="10"/>
                  </a:cubicBezTo>
                  <a:cubicBezTo>
                    <a:pt x="12" y="12"/>
                    <a:pt x="14" y="15"/>
                    <a:pt x="17" y="18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1"/>
                    <a:pt x="16" y="8"/>
                    <a:pt x="13" y="5"/>
                  </a:cubicBezTo>
                  <a:cubicBezTo>
                    <a:pt x="9" y="2"/>
                    <a:pt x="5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0" name="Freeform 373">
              <a:extLst>
                <a:ext uri="{FF2B5EF4-FFF2-40B4-BE49-F238E27FC236}">
                  <a16:creationId xmlns:a16="http://schemas.microsoft.com/office/drawing/2014/main" id="{E9DAB636-2D56-44AC-9FB2-C0EB068BF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071"/>
              <a:ext cx="21" cy="30"/>
            </a:xfrm>
            <a:custGeom>
              <a:avLst/>
              <a:gdLst>
                <a:gd name="T0" fmla="*/ 0 w 20"/>
                <a:gd name="T1" fmla="*/ 4 h 30"/>
                <a:gd name="T2" fmla="*/ 8 w 20"/>
                <a:gd name="T3" fmla="*/ 16 h 30"/>
                <a:gd name="T4" fmla="*/ 17 w 20"/>
                <a:gd name="T5" fmla="*/ 30 h 30"/>
                <a:gd name="T6" fmla="*/ 23 w 20"/>
                <a:gd name="T7" fmla="*/ 27 h 30"/>
                <a:gd name="T8" fmla="*/ 16 w 20"/>
                <a:gd name="T9" fmla="*/ 13 h 30"/>
                <a:gd name="T10" fmla="*/ 4 w 20"/>
                <a:gd name="T11" fmla="*/ 0 h 30"/>
                <a:gd name="T12" fmla="*/ 0 w 20"/>
                <a:gd name="T13" fmla="*/ 4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0">
                  <a:moveTo>
                    <a:pt x="0" y="4"/>
                  </a:moveTo>
                  <a:cubicBezTo>
                    <a:pt x="2" y="7"/>
                    <a:pt x="5" y="11"/>
                    <a:pt x="8" y="16"/>
                  </a:cubicBezTo>
                  <a:cubicBezTo>
                    <a:pt x="10" y="21"/>
                    <a:pt x="12" y="25"/>
                    <a:pt x="14" y="30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8" y="23"/>
                    <a:pt x="15" y="18"/>
                    <a:pt x="13" y="13"/>
                  </a:cubicBezTo>
                  <a:cubicBezTo>
                    <a:pt x="10" y="8"/>
                    <a:pt x="7" y="4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1" name="Freeform 374">
              <a:extLst>
                <a:ext uri="{FF2B5EF4-FFF2-40B4-BE49-F238E27FC236}">
                  <a16:creationId xmlns:a16="http://schemas.microsoft.com/office/drawing/2014/main" id="{E3D8427D-A88E-45CC-9DA6-ECA1DB339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2177"/>
              <a:ext cx="18" cy="18"/>
            </a:xfrm>
            <a:custGeom>
              <a:avLst/>
              <a:gdLst>
                <a:gd name="T0" fmla="*/ 4 w 17"/>
                <a:gd name="T1" fmla="*/ 18 h 18"/>
                <a:gd name="T2" fmla="*/ 20 w 17"/>
                <a:gd name="T3" fmla="*/ 3 h 18"/>
                <a:gd name="T4" fmla="*/ 14 w 17"/>
                <a:gd name="T5" fmla="*/ 0 h 18"/>
                <a:gd name="T6" fmla="*/ 0 w 17"/>
                <a:gd name="T7" fmla="*/ 14 h 18"/>
                <a:gd name="T8" fmla="*/ 4 w 17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4" y="18"/>
                  </a:moveTo>
                  <a:cubicBezTo>
                    <a:pt x="9" y="14"/>
                    <a:pt x="13" y="9"/>
                    <a:pt x="17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6"/>
                    <a:pt x="5" y="10"/>
                    <a:pt x="0" y="14"/>
                  </a:cubicBezTo>
                  <a:cubicBezTo>
                    <a:pt x="4" y="18"/>
                    <a:pt x="4" y="18"/>
                    <a:pt x="4" y="18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2" name="Freeform 375">
              <a:extLst>
                <a:ext uri="{FF2B5EF4-FFF2-40B4-BE49-F238E27FC236}">
                  <a16:creationId xmlns:a16="http://schemas.microsoft.com/office/drawing/2014/main" id="{A90A8080-22B6-4B34-9074-50AFB38A9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253"/>
              <a:ext cx="28" cy="23"/>
            </a:xfrm>
            <a:custGeom>
              <a:avLst/>
              <a:gdLst>
                <a:gd name="T0" fmla="*/ 3 w 27"/>
                <a:gd name="T1" fmla="*/ 25 h 22"/>
                <a:gd name="T2" fmla="*/ 18 w 27"/>
                <a:gd name="T3" fmla="*/ 17 h 22"/>
                <a:gd name="T4" fmla="*/ 30 w 27"/>
                <a:gd name="T5" fmla="*/ 4 h 22"/>
                <a:gd name="T6" fmla="*/ 26 w 27"/>
                <a:gd name="T7" fmla="*/ 0 h 22"/>
                <a:gd name="T8" fmla="*/ 12 w 27"/>
                <a:gd name="T9" fmla="*/ 9 h 22"/>
                <a:gd name="T10" fmla="*/ 0 w 27"/>
                <a:gd name="T11" fmla="*/ 20 h 22"/>
                <a:gd name="T12" fmla="*/ 3 w 27"/>
                <a:gd name="T13" fmla="*/ 25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">
                  <a:moveTo>
                    <a:pt x="3" y="22"/>
                  </a:moveTo>
                  <a:cubicBezTo>
                    <a:pt x="7" y="20"/>
                    <a:pt x="12" y="17"/>
                    <a:pt x="15" y="14"/>
                  </a:cubicBezTo>
                  <a:cubicBezTo>
                    <a:pt x="19" y="11"/>
                    <a:pt x="23" y="7"/>
                    <a:pt x="27" y="4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3"/>
                    <a:pt x="15" y="6"/>
                    <a:pt x="12" y="9"/>
                  </a:cubicBezTo>
                  <a:cubicBezTo>
                    <a:pt x="8" y="12"/>
                    <a:pt x="4" y="15"/>
                    <a:pt x="0" y="17"/>
                  </a:cubicBezTo>
                  <a:lnTo>
                    <a:pt x="3" y="2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3" name="Freeform 376">
              <a:extLst>
                <a:ext uri="{FF2B5EF4-FFF2-40B4-BE49-F238E27FC236}">
                  <a16:creationId xmlns:a16="http://schemas.microsoft.com/office/drawing/2014/main" id="{99733129-AF0C-40BC-83D1-E8AD96F3B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263"/>
              <a:ext cx="17" cy="27"/>
            </a:xfrm>
            <a:custGeom>
              <a:avLst/>
              <a:gdLst>
                <a:gd name="T0" fmla="*/ 6 w 17"/>
                <a:gd name="T1" fmla="*/ 28 h 26"/>
                <a:gd name="T2" fmla="*/ 6 w 17"/>
                <a:gd name="T3" fmla="*/ 27 h 26"/>
                <a:gd name="T4" fmla="*/ 9 w 17"/>
                <a:gd name="T5" fmla="*/ 16 h 26"/>
                <a:gd name="T6" fmla="*/ 17 w 17"/>
                <a:gd name="T7" fmla="*/ 4 h 26"/>
                <a:gd name="T8" fmla="*/ 13 w 17"/>
                <a:gd name="T9" fmla="*/ 0 h 26"/>
                <a:gd name="T10" fmla="*/ 4 w 17"/>
                <a:gd name="T11" fmla="*/ 10 h 26"/>
                <a:gd name="T12" fmla="*/ 0 w 17"/>
                <a:gd name="T13" fmla="*/ 27 h 26"/>
                <a:gd name="T14" fmla="*/ 0 w 17"/>
                <a:gd name="T15" fmla="*/ 29 h 26"/>
                <a:gd name="T16" fmla="*/ 6 w 17"/>
                <a:gd name="T17" fmla="*/ 28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26">
                  <a:moveTo>
                    <a:pt x="6" y="25"/>
                  </a:moveTo>
                  <a:cubicBezTo>
                    <a:pt x="6" y="25"/>
                    <a:pt x="6" y="24"/>
                    <a:pt x="6" y="24"/>
                  </a:cubicBezTo>
                  <a:cubicBezTo>
                    <a:pt x="6" y="20"/>
                    <a:pt x="7" y="17"/>
                    <a:pt x="9" y="13"/>
                  </a:cubicBezTo>
                  <a:cubicBezTo>
                    <a:pt x="11" y="10"/>
                    <a:pt x="14" y="7"/>
                    <a:pt x="17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3"/>
                    <a:pt x="7" y="6"/>
                    <a:pt x="4" y="10"/>
                  </a:cubicBezTo>
                  <a:cubicBezTo>
                    <a:pt x="2" y="14"/>
                    <a:pt x="0" y="19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lnTo>
                    <a:pt x="6" y="2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4" name="Freeform 377">
              <a:extLst>
                <a:ext uri="{FF2B5EF4-FFF2-40B4-BE49-F238E27FC236}">
                  <a16:creationId xmlns:a16="http://schemas.microsoft.com/office/drawing/2014/main" id="{AE93C66D-5D31-43ED-8C83-A74D7AD44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321"/>
              <a:ext cx="23" cy="31"/>
            </a:xfrm>
            <a:custGeom>
              <a:avLst/>
              <a:gdLst>
                <a:gd name="T0" fmla="*/ 4 w 23"/>
                <a:gd name="T1" fmla="*/ 31 h 31"/>
                <a:gd name="T2" fmla="*/ 14 w 23"/>
                <a:gd name="T3" fmla="*/ 17 h 31"/>
                <a:gd name="T4" fmla="*/ 23 w 23"/>
                <a:gd name="T5" fmla="*/ 5 h 31"/>
                <a:gd name="T6" fmla="*/ 19 w 23"/>
                <a:gd name="T7" fmla="*/ 0 h 31"/>
                <a:gd name="T8" fmla="*/ 9 w 23"/>
                <a:gd name="T9" fmla="*/ 14 h 31"/>
                <a:gd name="T10" fmla="*/ 0 w 23"/>
                <a:gd name="T11" fmla="*/ 27 h 31"/>
                <a:gd name="T12" fmla="*/ 4 w 23"/>
                <a:gd name="T13" fmla="*/ 3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1">
                  <a:moveTo>
                    <a:pt x="4" y="31"/>
                  </a:moveTo>
                  <a:cubicBezTo>
                    <a:pt x="8" y="26"/>
                    <a:pt x="11" y="22"/>
                    <a:pt x="14" y="17"/>
                  </a:cubicBezTo>
                  <a:cubicBezTo>
                    <a:pt x="17" y="12"/>
                    <a:pt x="19" y="8"/>
                    <a:pt x="23" y="5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4"/>
                    <a:pt x="12" y="9"/>
                    <a:pt x="9" y="14"/>
                  </a:cubicBezTo>
                  <a:cubicBezTo>
                    <a:pt x="6" y="19"/>
                    <a:pt x="3" y="23"/>
                    <a:pt x="0" y="27"/>
                  </a:cubicBezTo>
                  <a:lnTo>
                    <a:pt x="4" y="3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5" name="Freeform 378">
              <a:extLst>
                <a:ext uri="{FF2B5EF4-FFF2-40B4-BE49-F238E27FC236}">
                  <a16:creationId xmlns:a16="http://schemas.microsoft.com/office/drawing/2014/main" id="{B802FD2D-E217-4F73-B52A-C64FA5C89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237"/>
              <a:ext cx="24" cy="24"/>
            </a:xfrm>
            <a:custGeom>
              <a:avLst/>
              <a:gdLst>
                <a:gd name="T0" fmla="*/ 0 w 24"/>
                <a:gd name="T1" fmla="*/ 3 h 24"/>
                <a:gd name="T2" fmla="*/ 21 w 24"/>
                <a:gd name="T3" fmla="*/ 24 h 24"/>
                <a:gd name="T4" fmla="*/ 24 w 24"/>
                <a:gd name="T5" fmla="*/ 19 h 24"/>
                <a:gd name="T6" fmla="*/ 6 w 24"/>
                <a:gd name="T7" fmla="*/ 0 h 24"/>
                <a:gd name="T8" fmla="*/ 0 w 24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0" y="3"/>
                  </a:moveTo>
                  <a:cubicBezTo>
                    <a:pt x="5" y="12"/>
                    <a:pt x="12" y="20"/>
                    <a:pt x="21" y="24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16" y="15"/>
                    <a:pt x="10" y="8"/>
                    <a:pt x="6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6" name="Freeform 379">
              <a:extLst>
                <a:ext uri="{FF2B5EF4-FFF2-40B4-BE49-F238E27FC236}">
                  <a16:creationId xmlns:a16="http://schemas.microsoft.com/office/drawing/2014/main" id="{A61B5327-FDC7-4EA2-BB5F-06F0D979A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2135"/>
              <a:ext cx="27" cy="12"/>
            </a:xfrm>
            <a:custGeom>
              <a:avLst/>
              <a:gdLst>
                <a:gd name="T0" fmla="*/ 0 w 26"/>
                <a:gd name="T1" fmla="*/ 6 h 12"/>
                <a:gd name="T2" fmla="*/ 5 w 26"/>
                <a:gd name="T3" fmla="*/ 10 h 12"/>
                <a:gd name="T4" fmla="*/ 10 w 26"/>
                <a:gd name="T5" fmla="*/ 12 h 12"/>
                <a:gd name="T6" fmla="*/ 22 w 26"/>
                <a:gd name="T7" fmla="*/ 9 h 12"/>
                <a:gd name="T8" fmla="*/ 29 w 26"/>
                <a:gd name="T9" fmla="*/ 6 h 12"/>
                <a:gd name="T10" fmla="*/ 26 w 26"/>
                <a:gd name="T11" fmla="*/ 0 h 12"/>
                <a:gd name="T12" fmla="*/ 19 w 26"/>
                <a:gd name="T13" fmla="*/ 4 h 12"/>
                <a:gd name="T14" fmla="*/ 10 w 26"/>
                <a:gd name="T15" fmla="*/ 6 h 12"/>
                <a:gd name="T16" fmla="*/ 8 w 26"/>
                <a:gd name="T17" fmla="*/ 5 h 12"/>
                <a:gd name="T18" fmla="*/ 5 w 26"/>
                <a:gd name="T19" fmla="*/ 3 h 12"/>
                <a:gd name="T20" fmla="*/ 0 w 26"/>
                <a:gd name="T21" fmla="*/ 6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12">
                  <a:moveTo>
                    <a:pt x="0" y="6"/>
                  </a:moveTo>
                  <a:cubicBezTo>
                    <a:pt x="1" y="8"/>
                    <a:pt x="3" y="9"/>
                    <a:pt x="5" y="10"/>
                  </a:cubicBezTo>
                  <a:cubicBezTo>
                    <a:pt x="6" y="11"/>
                    <a:pt x="8" y="12"/>
                    <a:pt x="10" y="12"/>
                  </a:cubicBezTo>
                  <a:cubicBezTo>
                    <a:pt x="13" y="12"/>
                    <a:pt x="16" y="11"/>
                    <a:pt x="19" y="9"/>
                  </a:cubicBezTo>
                  <a:cubicBezTo>
                    <a:pt x="22" y="8"/>
                    <a:pt x="24" y="7"/>
                    <a:pt x="26" y="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1" y="1"/>
                    <a:pt x="19" y="3"/>
                    <a:pt x="16" y="4"/>
                  </a:cubicBezTo>
                  <a:cubicBezTo>
                    <a:pt x="14" y="5"/>
                    <a:pt x="12" y="6"/>
                    <a:pt x="10" y="6"/>
                  </a:cubicBezTo>
                  <a:cubicBezTo>
                    <a:pt x="9" y="6"/>
                    <a:pt x="8" y="6"/>
                    <a:pt x="8" y="5"/>
                  </a:cubicBezTo>
                  <a:cubicBezTo>
                    <a:pt x="7" y="5"/>
                    <a:pt x="6" y="4"/>
                    <a:pt x="5" y="3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7" name="Freeform 380">
              <a:extLst>
                <a:ext uri="{FF2B5EF4-FFF2-40B4-BE49-F238E27FC236}">
                  <a16:creationId xmlns:a16="http://schemas.microsoft.com/office/drawing/2014/main" id="{8DDC55AC-6960-4BF4-B1A1-B319910CF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110"/>
              <a:ext cx="26" cy="16"/>
            </a:xfrm>
            <a:custGeom>
              <a:avLst/>
              <a:gdLst>
                <a:gd name="T0" fmla="*/ 0 w 25"/>
                <a:gd name="T1" fmla="*/ 6 h 15"/>
                <a:gd name="T2" fmla="*/ 25 w 25"/>
                <a:gd name="T3" fmla="*/ 18 h 15"/>
                <a:gd name="T4" fmla="*/ 28 w 25"/>
                <a:gd name="T5" fmla="*/ 13 h 15"/>
                <a:gd name="T6" fmla="*/ 1 w 25"/>
                <a:gd name="T7" fmla="*/ 0 h 15"/>
                <a:gd name="T8" fmla="*/ 0 w 25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5">
                  <a:moveTo>
                    <a:pt x="0" y="6"/>
                  </a:moveTo>
                  <a:cubicBezTo>
                    <a:pt x="7" y="7"/>
                    <a:pt x="15" y="11"/>
                    <a:pt x="22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9" y="2"/>
                    <a:pt x="1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8" name="Freeform 381">
              <a:extLst>
                <a:ext uri="{FF2B5EF4-FFF2-40B4-BE49-F238E27FC236}">
                  <a16:creationId xmlns:a16="http://schemas.microsoft.com/office/drawing/2014/main" id="{59283448-5F7F-4C7D-AE0A-1A6F333F4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042"/>
              <a:ext cx="13" cy="21"/>
            </a:xfrm>
            <a:custGeom>
              <a:avLst/>
              <a:gdLst>
                <a:gd name="T0" fmla="*/ 0 w 13"/>
                <a:gd name="T1" fmla="*/ 2 h 21"/>
                <a:gd name="T2" fmla="*/ 3 w 13"/>
                <a:gd name="T3" fmla="*/ 12 h 21"/>
                <a:gd name="T4" fmla="*/ 8 w 13"/>
                <a:gd name="T5" fmla="*/ 21 h 21"/>
                <a:gd name="T6" fmla="*/ 13 w 13"/>
                <a:gd name="T7" fmla="*/ 18 h 21"/>
                <a:gd name="T8" fmla="*/ 9 w 13"/>
                <a:gd name="T9" fmla="*/ 10 h 21"/>
                <a:gd name="T10" fmla="*/ 5 w 13"/>
                <a:gd name="T11" fmla="*/ 0 h 21"/>
                <a:gd name="T12" fmla="*/ 0 w 13"/>
                <a:gd name="T13" fmla="*/ 2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1">
                  <a:moveTo>
                    <a:pt x="0" y="2"/>
                  </a:moveTo>
                  <a:cubicBezTo>
                    <a:pt x="1" y="5"/>
                    <a:pt x="2" y="8"/>
                    <a:pt x="3" y="12"/>
                  </a:cubicBezTo>
                  <a:cubicBezTo>
                    <a:pt x="4" y="15"/>
                    <a:pt x="6" y="18"/>
                    <a:pt x="8" y="21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1" y="16"/>
                    <a:pt x="10" y="13"/>
                    <a:pt x="9" y="10"/>
                  </a:cubicBezTo>
                  <a:cubicBezTo>
                    <a:pt x="8" y="7"/>
                    <a:pt x="7" y="3"/>
                    <a:pt x="5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9" name="Freeform 382">
              <a:extLst>
                <a:ext uri="{FF2B5EF4-FFF2-40B4-BE49-F238E27FC236}">
                  <a16:creationId xmlns:a16="http://schemas.microsoft.com/office/drawing/2014/main" id="{2FC1DD80-CF8F-41DC-BA76-8D130B71C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986"/>
              <a:ext cx="19" cy="9"/>
            </a:xfrm>
            <a:custGeom>
              <a:avLst/>
              <a:gdLst>
                <a:gd name="T0" fmla="*/ 1 w 19"/>
                <a:gd name="T1" fmla="*/ 9 h 9"/>
                <a:gd name="T2" fmla="*/ 19 w 19"/>
                <a:gd name="T3" fmla="*/ 6 h 9"/>
                <a:gd name="T4" fmla="*/ 19 w 19"/>
                <a:gd name="T5" fmla="*/ 0 h 9"/>
                <a:gd name="T6" fmla="*/ 0 w 19"/>
                <a:gd name="T7" fmla="*/ 3 h 9"/>
                <a:gd name="T8" fmla="*/ 1 w 19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9">
                  <a:moveTo>
                    <a:pt x="1" y="9"/>
                  </a:moveTo>
                  <a:cubicBezTo>
                    <a:pt x="7" y="8"/>
                    <a:pt x="13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2" y="0"/>
                    <a:pt x="6" y="2"/>
                    <a:pt x="0" y="3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0" name="Freeform 383">
              <a:extLst>
                <a:ext uri="{FF2B5EF4-FFF2-40B4-BE49-F238E27FC236}">
                  <a16:creationId xmlns:a16="http://schemas.microsoft.com/office/drawing/2014/main" id="{77464E44-2B54-44CA-A2D0-B5361F0C0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856"/>
              <a:ext cx="7" cy="24"/>
            </a:xfrm>
            <a:custGeom>
              <a:avLst/>
              <a:gdLst>
                <a:gd name="T0" fmla="*/ 1 w 7"/>
                <a:gd name="T1" fmla="*/ 0 h 23"/>
                <a:gd name="T2" fmla="*/ 0 w 7"/>
                <a:gd name="T3" fmla="*/ 11 h 23"/>
                <a:gd name="T4" fmla="*/ 0 w 7"/>
                <a:gd name="T5" fmla="*/ 19 h 23"/>
                <a:gd name="T6" fmla="*/ 0 w 7"/>
                <a:gd name="T7" fmla="*/ 25 h 23"/>
                <a:gd name="T8" fmla="*/ 6 w 7"/>
                <a:gd name="T9" fmla="*/ 26 h 23"/>
                <a:gd name="T10" fmla="*/ 6 w 7"/>
                <a:gd name="T11" fmla="*/ 19 h 23"/>
                <a:gd name="T12" fmla="*/ 6 w 7"/>
                <a:gd name="T13" fmla="*/ 11 h 23"/>
                <a:gd name="T14" fmla="*/ 7 w 7"/>
                <a:gd name="T15" fmla="*/ 2 h 23"/>
                <a:gd name="T16" fmla="*/ 1 w 7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1" y="0"/>
                  </a:moveTo>
                  <a:cubicBezTo>
                    <a:pt x="0" y="4"/>
                    <a:pt x="0" y="7"/>
                    <a:pt x="0" y="11"/>
                  </a:cubicBezTo>
                  <a:cubicBezTo>
                    <a:pt x="0" y="13"/>
                    <a:pt x="0" y="14"/>
                    <a:pt x="0" y="16"/>
                  </a:cubicBezTo>
                  <a:cubicBezTo>
                    <a:pt x="0" y="18"/>
                    <a:pt x="0" y="20"/>
                    <a:pt x="0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1"/>
                    <a:pt x="6" y="18"/>
                    <a:pt x="6" y="16"/>
                  </a:cubicBezTo>
                  <a:cubicBezTo>
                    <a:pt x="6" y="14"/>
                    <a:pt x="6" y="13"/>
                    <a:pt x="6" y="11"/>
                  </a:cubicBezTo>
                  <a:cubicBezTo>
                    <a:pt x="6" y="8"/>
                    <a:pt x="6" y="5"/>
                    <a:pt x="7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1" name="Freeform 384">
              <a:extLst>
                <a:ext uri="{FF2B5EF4-FFF2-40B4-BE49-F238E27FC236}">
                  <a16:creationId xmlns:a16="http://schemas.microsoft.com/office/drawing/2014/main" id="{7F735E40-2C44-484E-A48E-6A54A8A14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1726"/>
              <a:ext cx="15" cy="25"/>
            </a:xfrm>
            <a:custGeom>
              <a:avLst/>
              <a:gdLst>
                <a:gd name="T0" fmla="*/ 5 w 14"/>
                <a:gd name="T1" fmla="*/ 25 h 25"/>
                <a:gd name="T2" fmla="*/ 17 w 14"/>
                <a:gd name="T3" fmla="*/ 2 h 25"/>
                <a:gd name="T4" fmla="*/ 11 w 14"/>
                <a:gd name="T5" fmla="*/ 0 h 25"/>
                <a:gd name="T6" fmla="*/ 0 w 14"/>
                <a:gd name="T7" fmla="*/ 24 h 25"/>
                <a:gd name="T8" fmla="*/ 5 w 14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5">
                  <a:moveTo>
                    <a:pt x="5" y="25"/>
                  </a:moveTo>
                  <a:cubicBezTo>
                    <a:pt x="7" y="17"/>
                    <a:pt x="11" y="10"/>
                    <a:pt x="14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8"/>
                    <a:pt x="2" y="15"/>
                    <a:pt x="0" y="24"/>
                  </a:cubicBezTo>
                  <a:lnTo>
                    <a:pt x="5" y="2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2" name="Freeform 385">
              <a:extLst>
                <a:ext uri="{FF2B5EF4-FFF2-40B4-BE49-F238E27FC236}">
                  <a16:creationId xmlns:a16="http://schemas.microsoft.com/office/drawing/2014/main" id="{73A99AE2-5B68-488A-90D8-ADF49938A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1715"/>
              <a:ext cx="28" cy="30"/>
            </a:xfrm>
            <a:custGeom>
              <a:avLst/>
              <a:gdLst>
                <a:gd name="T0" fmla="*/ 4 w 28"/>
                <a:gd name="T1" fmla="*/ 32 h 29"/>
                <a:gd name="T2" fmla="*/ 28 w 28"/>
                <a:gd name="T3" fmla="*/ 5 h 29"/>
                <a:gd name="T4" fmla="*/ 25 w 28"/>
                <a:gd name="T5" fmla="*/ 0 h 29"/>
                <a:gd name="T6" fmla="*/ 0 w 28"/>
                <a:gd name="T7" fmla="*/ 28 h 29"/>
                <a:gd name="T8" fmla="*/ 4 w 28"/>
                <a:gd name="T9" fmla="*/ 3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9">
                  <a:moveTo>
                    <a:pt x="4" y="29"/>
                  </a:moveTo>
                  <a:cubicBezTo>
                    <a:pt x="13" y="21"/>
                    <a:pt x="20" y="11"/>
                    <a:pt x="28" y="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5" y="8"/>
                    <a:pt x="9" y="18"/>
                    <a:pt x="0" y="25"/>
                  </a:cubicBezTo>
                  <a:lnTo>
                    <a:pt x="4" y="29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3" name="Freeform 386">
              <a:extLst>
                <a:ext uri="{FF2B5EF4-FFF2-40B4-BE49-F238E27FC236}">
                  <a16:creationId xmlns:a16="http://schemas.microsoft.com/office/drawing/2014/main" id="{09C61A68-B6D2-4BDC-AE3E-1B9FDEBF4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1712"/>
              <a:ext cx="25" cy="15"/>
            </a:xfrm>
            <a:custGeom>
              <a:avLst/>
              <a:gdLst>
                <a:gd name="T0" fmla="*/ 1 w 24"/>
                <a:gd name="T1" fmla="*/ 17 h 14"/>
                <a:gd name="T2" fmla="*/ 16 w 24"/>
                <a:gd name="T3" fmla="*/ 13 h 14"/>
                <a:gd name="T4" fmla="*/ 27 w 24"/>
                <a:gd name="T5" fmla="*/ 6 h 14"/>
                <a:gd name="T6" fmla="*/ 26 w 24"/>
                <a:gd name="T7" fmla="*/ 0 h 14"/>
                <a:gd name="T8" fmla="*/ 11 w 24"/>
                <a:gd name="T9" fmla="*/ 5 h 14"/>
                <a:gd name="T10" fmla="*/ 0 w 24"/>
                <a:gd name="T11" fmla="*/ 11 h 14"/>
                <a:gd name="T12" fmla="*/ 1 w 24"/>
                <a:gd name="T13" fmla="*/ 1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4">
                  <a:moveTo>
                    <a:pt x="1" y="14"/>
                  </a:moveTo>
                  <a:cubicBezTo>
                    <a:pt x="6" y="14"/>
                    <a:pt x="10" y="12"/>
                    <a:pt x="13" y="10"/>
                  </a:cubicBezTo>
                  <a:cubicBezTo>
                    <a:pt x="17" y="8"/>
                    <a:pt x="21" y="6"/>
                    <a:pt x="24" y="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8" y="1"/>
                    <a:pt x="14" y="3"/>
                    <a:pt x="11" y="5"/>
                  </a:cubicBezTo>
                  <a:cubicBezTo>
                    <a:pt x="7" y="7"/>
                    <a:pt x="4" y="8"/>
                    <a:pt x="0" y="8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4" name="Freeform 387">
              <a:extLst>
                <a:ext uri="{FF2B5EF4-FFF2-40B4-BE49-F238E27FC236}">
                  <a16:creationId xmlns:a16="http://schemas.microsoft.com/office/drawing/2014/main" id="{71A78D10-3871-4E36-86E7-E4CCD67E1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1708"/>
              <a:ext cx="25" cy="10"/>
            </a:xfrm>
            <a:custGeom>
              <a:avLst/>
              <a:gdLst>
                <a:gd name="T0" fmla="*/ 0 w 24"/>
                <a:gd name="T1" fmla="*/ 5 h 10"/>
                <a:gd name="T2" fmla="*/ 27 w 24"/>
                <a:gd name="T3" fmla="*/ 10 h 10"/>
                <a:gd name="T4" fmla="*/ 27 w 24"/>
                <a:gd name="T5" fmla="*/ 4 h 10"/>
                <a:gd name="T6" fmla="*/ 3 w 24"/>
                <a:gd name="T7" fmla="*/ 0 h 10"/>
                <a:gd name="T8" fmla="*/ 0 w 24"/>
                <a:gd name="T9" fmla="*/ 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0" y="5"/>
                  </a:moveTo>
                  <a:cubicBezTo>
                    <a:pt x="8" y="10"/>
                    <a:pt x="16" y="10"/>
                    <a:pt x="24" y="10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17" y="4"/>
                    <a:pt x="9" y="4"/>
                    <a:pt x="3" y="0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5" name="Freeform 388">
              <a:extLst>
                <a:ext uri="{FF2B5EF4-FFF2-40B4-BE49-F238E27FC236}">
                  <a16:creationId xmlns:a16="http://schemas.microsoft.com/office/drawing/2014/main" id="{D9EC0CF9-A30E-4B7E-8777-8ED104421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1683"/>
              <a:ext cx="10" cy="25"/>
            </a:xfrm>
            <a:custGeom>
              <a:avLst/>
              <a:gdLst>
                <a:gd name="T0" fmla="*/ 1 w 10"/>
                <a:gd name="T1" fmla="*/ 0 h 25"/>
                <a:gd name="T2" fmla="*/ 0 w 10"/>
                <a:gd name="T3" fmla="*/ 4 h 25"/>
                <a:gd name="T4" fmla="*/ 5 w 10"/>
                <a:gd name="T5" fmla="*/ 25 h 25"/>
                <a:gd name="T6" fmla="*/ 10 w 10"/>
                <a:gd name="T7" fmla="*/ 22 h 25"/>
                <a:gd name="T8" fmla="*/ 6 w 10"/>
                <a:gd name="T9" fmla="*/ 4 h 25"/>
                <a:gd name="T10" fmla="*/ 6 w 10"/>
                <a:gd name="T11" fmla="*/ 1 h 25"/>
                <a:gd name="T12" fmla="*/ 1 w 10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25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11"/>
                    <a:pt x="2" y="18"/>
                    <a:pt x="5" y="25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17"/>
                    <a:pt x="6" y="10"/>
                    <a:pt x="6" y="4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6" name="Freeform 389">
              <a:extLst>
                <a:ext uri="{FF2B5EF4-FFF2-40B4-BE49-F238E27FC236}">
                  <a16:creationId xmlns:a16="http://schemas.microsoft.com/office/drawing/2014/main" id="{0B60EA70-D4F4-44CE-ADC6-93D178148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865"/>
              <a:ext cx="21" cy="11"/>
            </a:xfrm>
            <a:custGeom>
              <a:avLst/>
              <a:gdLst>
                <a:gd name="T0" fmla="*/ 0 w 21"/>
                <a:gd name="T1" fmla="*/ 9 h 10"/>
                <a:gd name="T2" fmla="*/ 21 w 21"/>
                <a:gd name="T3" fmla="*/ 13 h 10"/>
                <a:gd name="T4" fmla="*/ 21 w 21"/>
                <a:gd name="T5" fmla="*/ 4 h 10"/>
                <a:gd name="T6" fmla="*/ 1 w 21"/>
                <a:gd name="T7" fmla="*/ 0 h 10"/>
                <a:gd name="T8" fmla="*/ 0 w 21"/>
                <a:gd name="T9" fmla="*/ 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6"/>
                  </a:moveTo>
                  <a:cubicBezTo>
                    <a:pt x="6" y="7"/>
                    <a:pt x="13" y="10"/>
                    <a:pt x="21" y="10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5" y="4"/>
                    <a:pt x="8" y="2"/>
                    <a:pt x="1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7" name="Freeform 390">
              <a:extLst>
                <a:ext uri="{FF2B5EF4-FFF2-40B4-BE49-F238E27FC236}">
                  <a16:creationId xmlns:a16="http://schemas.microsoft.com/office/drawing/2014/main" id="{789B5048-BFF5-4137-8398-2A618BC39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376"/>
              <a:ext cx="30" cy="31"/>
            </a:xfrm>
            <a:custGeom>
              <a:avLst/>
              <a:gdLst>
                <a:gd name="T0" fmla="*/ 30 w 30"/>
                <a:gd name="T1" fmla="*/ 6 h 30"/>
                <a:gd name="T2" fmla="*/ 23 w 30"/>
                <a:gd name="T3" fmla="*/ 2 h 30"/>
                <a:gd name="T4" fmla="*/ 14 w 30"/>
                <a:gd name="T5" fmla="*/ 0 h 30"/>
                <a:gd name="T6" fmla="*/ 5 w 30"/>
                <a:gd name="T7" fmla="*/ 3 h 30"/>
                <a:gd name="T8" fmla="*/ 2 w 30"/>
                <a:gd name="T9" fmla="*/ 6 h 30"/>
                <a:gd name="T10" fmla="*/ 0 w 30"/>
                <a:gd name="T11" fmla="*/ 11 h 30"/>
                <a:gd name="T12" fmla="*/ 1 w 30"/>
                <a:gd name="T13" fmla="*/ 18 h 30"/>
                <a:gd name="T14" fmla="*/ 3 w 30"/>
                <a:gd name="T15" fmla="*/ 21 h 30"/>
                <a:gd name="T16" fmla="*/ 8 w 30"/>
                <a:gd name="T17" fmla="*/ 24 h 30"/>
                <a:gd name="T18" fmla="*/ 18 w 30"/>
                <a:gd name="T19" fmla="*/ 28 h 30"/>
                <a:gd name="T20" fmla="*/ 24 w 30"/>
                <a:gd name="T21" fmla="*/ 33 h 30"/>
                <a:gd name="T22" fmla="*/ 29 w 30"/>
                <a:gd name="T23" fmla="*/ 30 h 30"/>
                <a:gd name="T24" fmla="*/ 23 w 30"/>
                <a:gd name="T25" fmla="*/ 24 h 30"/>
                <a:gd name="T26" fmla="*/ 12 w 30"/>
                <a:gd name="T27" fmla="*/ 19 h 30"/>
                <a:gd name="T28" fmla="*/ 7 w 30"/>
                <a:gd name="T29" fmla="*/ 14 h 30"/>
                <a:gd name="T30" fmla="*/ 7 w 30"/>
                <a:gd name="T31" fmla="*/ 13 h 30"/>
                <a:gd name="T32" fmla="*/ 7 w 30"/>
                <a:gd name="T33" fmla="*/ 13 h 30"/>
                <a:gd name="T34" fmla="*/ 7 w 30"/>
                <a:gd name="T35" fmla="*/ 13 h 30"/>
                <a:gd name="T36" fmla="*/ 6 w 30"/>
                <a:gd name="T37" fmla="*/ 13 h 30"/>
                <a:gd name="T38" fmla="*/ 7 w 30"/>
                <a:gd name="T39" fmla="*/ 13 h 30"/>
                <a:gd name="T40" fmla="*/ 7 w 30"/>
                <a:gd name="T41" fmla="*/ 13 h 30"/>
                <a:gd name="T42" fmla="*/ 6 w 30"/>
                <a:gd name="T43" fmla="*/ 13 h 30"/>
                <a:gd name="T44" fmla="*/ 7 w 30"/>
                <a:gd name="T45" fmla="*/ 13 h 30"/>
                <a:gd name="T46" fmla="*/ 6 w 30"/>
                <a:gd name="T47" fmla="*/ 11 h 30"/>
                <a:gd name="T48" fmla="*/ 7 w 30"/>
                <a:gd name="T49" fmla="*/ 9 h 30"/>
                <a:gd name="T50" fmla="*/ 10 w 30"/>
                <a:gd name="T51" fmla="*/ 7 h 30"/>
                <a:gd name="T52" fmla="*/ 14 w 30"/>
                <a:gd name="T53" fmla="*/ 6 h 30"/>
                <a:gd name="T54" fmla="*/ 21 w 30"/>
                <a:gd name="T55" fmla="*/ 7 h 30"/>
                <a:gd name="T56" fmla="*/ 26 w 30"/>
                <a:gd name="T57" fmla="*/ 10 h 30"/>
                <a:gd name="T58" fmla="*/ 30 w 30"/>
                <a:gd name="T59" fmla="*/ 6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0" h="30">
                  <a:moveTo>
                    <a:pt x="30" y="6"/>
                  </a:moveTo>
                  <a:cubicBezTo>
                    <a:pt x="28" y="4"/>
                    <a:pt x="26" y="3"/>
                    <a:pt x="23" y="2"/>
                  </a:cubicBezTo>
                  <a:cubicBezTo>
                    <a:pt x="20" y="1"/>
                    <a:pt x="17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" y="8"/>
                    <a:pt x="0" y="10"/>
                    <a:pt x="0" y="11"/>
                  </a:cubicBezTo>
                  <a:cubicBezTo>
                    <a:pt x="0" y="12"/>
                    <a:pt x="1" y="13"/>
                    <a:pt x="1" y="15"/>
                  </a:cubicBezTo>
                  <a:cubicBezTo>
                    <a:pt x="1" y="16"/>
                    <a:pt x="2" y="17"/>
                    <a:pt x="3" y="18"/>
                  </a:cubicBezTo>
                  <a:cubicBezTo>
                    <a:pt x="4" y="19"/>
                    <a:pt x="6" y="20"/>
                    <a:pt x="8" y="21"/>
                  </a:cubicBezTo>
                  <a:cubicBezTo>
                    <a:pt x="11" y="22"/>
                    <a:pt x="15" y="24"/>
                    <a:pt x="18" y="25"/>
                  </a:cubicBezTo>
                  <a:cubicBezTo>
                    <a:pt x="21" y="27"/>
                    <a:pt x="23" y="28"/>
                    <a:pt x="24" y="30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8" y="24"/>
                    <a:pt x="26" y="23"/>
                    <a:pt x="23" y="21"/>
                  </a:cubicBezTo>
                  <a:cubicBezTo>
                    <a:pt x="19" y="19"/>
                    <a:pt x="15" y="17"/>
                    <a:pt x="12" y="16"/>
                  </a:cubicBezTo>
                  <a:cubicBezTo>
                    <a:pt x="10" y="15"/>
                    <a:pt x="8" y="14"/>
                    <a:pt x="7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7" y="8"/>
                    <a:pt x="8" y="8"/>
                    <a:pt x="10" y="7"/>
                  </a:cubicBezTo>
                  <a:cubicBezTo>
                    <a:pt x="11" y="7"/>
                    <a:pt x="13" y="6"/>
                    <a:pt x="14" y="6"/>
                  </a:cubicBezTo>
                  <a:cubicBezTo>
                    <a:pt x="17" y="6"/>
                    <a:pt x="19" y="7"/>
                    <a:pt x="21" y="7"/>
                  </a:cubicBezTo>
                  <a:cubicBezTo>
                    <a:pt x="23" y="8"/>
                    <a:pt x="25" y="9"/>
                    <a:pt x="26" y="10"/>
                  </a:cubicBezTo>
                  <a:lnTo>
                    <a:pt x="30" y="6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8" name="Freeform 391">
              <a:extLst>
                <a:ext uri="{FF2B5EF4-FFF2-40B4-BE49-F238E27FC236}">
                  <a16:creationId xmlns:a16="http://schemas.microsoft.com/office/drawing/2014/main" id="{537B962E-47FA-49AF-A348-10CCE5415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1412"/>
              <a:ext cx="16" cy="16"/>
            </a:xfrm>
            <a:custGeom>
              <a:avLst/>
              <a:gdLst>
                <a:gd name="T0" fmla="*/ 5 w 16"/>
                <a:gd name="T1" fmla="*/ 16 h 16"/>
                <a:gd name="T2" fmla="*/ 16 w 16"/>
                <a:gd name="T3" fmla="*/ 5 h 16"/>
                <a:gd name="T4" fmla="*/ 13 w 16"/>
                <a:gd name="T5" fmla="*/ 0 h 16"/>
                <a:gd name="T6" fmla="*/ 0 w 16"/>
                <a:gd name="T7" fmla="*/ 12 h 16"/>
                <a:gd name="T8" fmla="*/ 5 w 16"/>
                <a:gd name="T9" fmla="*/ 1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5" y="16"/>
                  </a:moveTo>
                  <a:cubicBezTo>
                    <a:pt x="8" y="11"/>
                    <a:pt x="12" y="7"/>
                    <a:pt x="16" y="5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3"/>
                    <a:pt x="4" y="7"/>
                    <a:pt x="0" y="12"/>
                  </a:cubicBezTo>
                  <a:lnTo>
                    <a:pt x="5" y="16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9" name="Freeform 392">
              <a:extLst>
                <a:ext uri="{FF2B5EF4-FFF2-40B4-BE49-F238E27FC236}">
                  <a16:creationId xmlns:a16="http://schemas.microsoft.com/office/drawing/2014/main" id="{740B7057-6A2B-4BB6-AC20-A96FB64B2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1279"/>
              <a:ext cx="26" cy="14"/>
            </a:xfrm>
            <a:custGeom>
              <a:avLst/>
              <a:gdLst>
                <a:gd name="T0" fmla="*/ 26 w 25"/>
                <a:gd name="T1" fmla="*/ 0 h 13"/>
                <a:gd name="T2" fmla="*/ 0 w 25"/>
                <a:gd name="T3" fmla="*/ 11 h 13"/>
                <a:gd name="T4" fmla="*/ 2 w 25"/>
                <a:gd name="T5" fmla="*/ 16 h 13"/>
                <a:gd name="T6" fmla="*/ 28 w 25"/>
                <a:gd name="T7" fmla="*/ 6 h 13"/>
                <a:gd name="T8" fmla="*/ 26 w 25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3">
                  <a:moveTo>
                    <a:pt x="23" y="0"/>
                  </a:moveTo>
                  <a:cubicBezTo>
                    <a:pt x="16" y="2"/>
                    <a:pt x="7" y="3"/>
                    <a:pt x="0" y="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9" y="9"/>
                    <a:pt x="17" y="8"/>
                    <a:pt x="25" y="6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0" name="Freeform 393">
              <a:extLst>
                <a:ext uri="{FF2B5EF4-FFF2-40B4-BE49-F238E27FC236}">
                  <a16:creationId xmlns:a16="http://schemas.microsoft.com/office/drawing/2014/main" id="{98DCAA50-9DC2-418F-B285-EAB3EEAB7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312"/>
              <a:ext cx="26" cy="17"/>
            </a:xfrm>
            <a:custGeom>
              <a:avLst/>
              <a:gdLst>
                <a:gd name="T0" fmla="*/ 0 w 25"/>
                <a:gd name="T1" fmla="*/ 0 h 17"/>
                <a:gd name="T2" fmla="*/ 3 w 25"/>
                <a:gd name="T3" fmla="*/ 9 h 17"/>
                <a:gd name="T4" fmla="*/ 16 w 25"/>
                <a:gd name="T5" fmla="*/ 16 h 17"/>
                <a:gd name="T6" fmla="*/ 27 w 25"/>
                <a:gd name="T7" fmla="*/ 17 h 17"/>
                <a:gd name="T8" fmla="*/ 28 w 25"/>
                <a:gd name="T9" fmla="*/ 12 h 17"/>
                <a:gd name="T10" fmla="*/ 12 w 25"/>
                <a:gd name="T11" fmla="*/ 9 h 17"/>
                <a:gd name="T12" fmla="*/ 8 w 25"/>
                <a:gd name="T13" fmla="*/ 5 h 17"/>
                <a:gd name="T14" fmla="*/ 6 w 25"/>
                <a:gd name="T15" fmla="*/ 0 h 17"/>
                <a:gd name="T16" fmla="*/ 0 w 25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7">
                  <a:moveTo>
                    <a:pt x="0" y="0"/>
                  </a:moveTo>
                  <a:cubicBezTo>
                    <a:pt x="0" y="4"/>
                    <a:pt x="1" y="6"/>
                    <a:pt x="3" y="9"/>
                  </a:cubicBezTo>
                  <a:cubicBezTo>
                    <a:pt x="6" y="12"/>
                    <a:pt x="9" y="14"/>
                    <a:pt x="13" y="16"/>
                  </a:cubicBezTo>
                  <a:cubicBezTo>
                    <a:pt x="17" y="17"/>
                    <a:pt x="21" y="17"/>
                    <a:pt x="24" y="17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0" y="11"/>
                    <a:pt x="15" y="11"/>
                    <a:pt x="12" y="9"/>
                  </a:cubicBezTo>
                  <a:cubicBezTo>
                    <a:pt x="10" y="8"/>
                    <a:pt x="9" y="7"/>
                    <a:pt x="8" y="5"/>
                  </a:cubicBezTo>
                  <a:cubicBezTo>
                    <a:pt x="7" y="4"/>
                    <a:pt x="6" y="2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1" name="Freeform 394">
              <a:extLst>
                <a:ext uri="{FF2B5EF4-FFF2-40B4-BE49-F238E27FC236}">
                  <a16:creationId xmlns:a16="http://schemas.microsoft.com/office/drawing/2014/main" id="{6AFADC3A-CFD9-478F-B76A-454779150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1254"/>
              <a:ext cx="10" cy="26"/>
            </a:xfrm>
            <a:custGeom>
              <a:avLst/>
              <a:gdLst>
                <a:gd name="T0" fmla="*/ 0 w 10"/>
                <a:gd name="T1" fmla="*/ 1 h 26"/>
                <a:gd name="T2" fmla="*/ 4 w 10"/>
                <a:gd name="T3" fmla="*/ 26 h 26"/>
                <a:gd name="T4" fmla="*/ 10 w 10"/>
                <a:gd name="T5" fmla="*/ 25 h 26"/>
                <a:gd name="T6" fmla="*/ 6 w 10"/>
                <a:gd name="T7" fmla="*/ 0 h 26"/>
                <a:gd name="T8" fmla="*/ 0 w 10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6">
                  <a:moveTo>
                    <a:pt x="0" y="1"/>
                  </a:moveTo>
                  <a:cubicBezTo>
                    <a:pt x="2" y="9"/>
                    <a:pt x="2" y="17"/>
                    <a:pt x="4" y="26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17"/>
                    <a:pt x="8" y="8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4" name="Freeform 395">
              <a:extLst>
                <a:ext uri="{FF2B5EF4-FFF2-40B4-BE49-F238E27FC236}">
                  <a16:creationId xmlns:a16="http://schemas.microsoft.com/office/drawing/2014/main" id="{871D6FFF-549C-4C06-A4F5-F3B5568EC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1285"/>
              <a:ext cx="19" cy="7"/>
            </a:xfrm>
            <a:custGeom>
              <a:avLst/>
              <a:gdLst>
                <a:gd name="T0" fmla="*/ 0 w 19"/>
                <a:gd name="T1" fmla="*/ 7 h 7"/>
                <a:gd name="T2" fmla="*/ 5 w 19"/>
                <a:gd name="T3" fmla="*/ 7 h 7"/>
                <a:gd name="T4" fmla="*/ 19 w 19"/>
                <a:gd name="T5" fmla="*/ 6 h 7"/>
                <a:gd name="T6" fmla="*/ 18 w 19"/>
                <a:gd name="T7" fmla="*/ 0 h 7"/>
                <a:gd name="T8" fmla="*/ 5 w 19"/>
                <a:gd name="T9" fmla="*/ 1 h 7"/>
                <a:gd name="T10" fmla="*/ 1 w 19"/>
                <a:gd name="T11" fmla="*/ 1 h 7"/>
                <a:gd name="T12" fmla="*/ 0 w 19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7">
                  <a:moveTo>
                    <a:pt x="0" y="7"/>
                  </a:moveTo>
                  <a:cubicBezTo>
                    <a:pt x="2" y="7"/>
                    <a:pt x="4" y="7"/>
                    <a:pt x="5" y="7"/>
                  </a:cubicBezTo>
                  <a:cubicBezTo>
                    <a:pt x="10" y="7"/>
                    <a:pt x="15" y="7"/>
                    <a:pt x="19" y="6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1"/>
                    <a:pt x="10" y="1"/>
                    <a:pt x="5" y="1"/>
                  </a:cubicBezTo>
                  <a:cubicBezTo>
                    <a:pt x="4" y="1"/>
                    <a:pt x="2" y="1"/>
                    <a:pt x="1" y="1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5" name="Freeform 396">
              <a:extLst>
                <a:ext uri="{FF2B5EF4-FFF2-40B4-BE49-F238E27FC236}">
                  <a16:creationId xmlns:a16="http://schemas.microsoft.com/office/drawing/2014/main" id="{DEF12709-3AB5-4C67-BF9C-155D44AC4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1239"/>
              <a:ext cx="25" cy="24"/>
            </a:xfrm>
            <a:custGeom>
              <a:avLst/>
              <a:gdLst>
                <a:gd name="T0" fmla="*/ 25 w 25"/>
                <a:gd name="T1" fmla="*/ 5 h 24"/>
                <a:gd name="T2" fmla="*/ 11 w 25"/>
                <a:gd name="T3" fmla="*/ 0 h 24"/>
                <a:gd name="T4" fmla="*/ 3 w 25"/>
                <a:gd name="T5" fmla="*/ 2 h 24"/>
                <a:gd name="T6" fmla="*/ 0 w 25"/>
                <a:gd name="T7" fmla="*/ 9 h 24"/>
                <a:gd name="T8" fmla="*/ 5 w 25"/>
                <a:gd name="T9" fmla="*/ 19 h 24"/>
                <a:gd name="T10" fmla="*/ 20 w 25"/>
                <a:gd name="T11" fmla="*/ 24 h 24"/>
                <a:gd name="T12" fmla="*/ 21 w 25"/>
                <a:gd name="T13" fmla="*/ 19 h 24"/>
                <a:gd name="T14" fmla="*/ 9 w 25"/>
                <a:gd name="T15" fmla="*/ 14 h 24"/>
                <a:gd name="T16" fmla="*/ 6 w 25"/>
                <a:gd name="T17" fmla="*/ 9 h 24"/>
                <a:gd name="T18" fmla="*/ 7 w 25"/>
                <a:gd name="T19" fmla="*/ 7 h 24"/>
                <a:gd name="T20" fmla="*/ 11 w 25"/>
                <a:gd name="T21" fmla="*/ 5 h 24"/>
                <a:gd name="T22" fmla="*/ 22 w 25"/>
                <a:gd name="T23" fmla="*/ 9 h 24"/>
                <a:gd name="T24" fmla="*/ 25 w 25"/>
                <a:gd name="T25" fmla="*/ 5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24">
                  <a:moveTo>
                    <a:pt x="25" y="5"/>
                  </a:moveTo>
                  <a:cubicBezTo>
                    <a:pt x="20" y="1"/>
                    <a:pt x="15" y="0"/>
                    <a:pt x="11" y="0"/>
                  </a:cubicBezTo>
                  <a:cubicBezTo>
                    <a:pt x="8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3"/>
                    <a:pt x="2" y="16"/>
                    <a:pt x="5" y="19"/>
                  </a:cubicBezTo>
                  <a:cubicBezTo>
                    <a:pt x="8" y="22"/>
                    <a:pt x="13" y="24"/>
                    <a:pt x="20" y="24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5" y="18"/>
                    <a:pt x="11" y="16"/>
                    <a:pt x="9" y="14"/>
                  </a:cubicBezTo>
                  <a:cubicBezTo>
                    <a:pt x="6" y="12"/>
                    <a:pt x="6" y="11"/>
                    <a:pt x="6" y="9"/>
                  </a:cubicBez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5"/>
                    <a:pt x="11" y="5"/>
                  </a:cubicBezTo>
                  <a:cubicBezTo>
                    <a:pt x="14" y="5"/>
                    <a:pt x="17" y="6"/>
                    <a:pt x="22" y="9"/>
                  </a:cubicBezTo>
                  <a:lnTo>
                    <a:pt x="25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6" name="Freeform 397">
              <a:extLst>
                <a:ext uri="{FF2B5EF4-FFF2-40B4-BE49-F238E27FC236}">
                  <a16:creationId xmlns:a16="http://schemas.microsoft.com/office/drawing/2014/main" id="{AAE8E03F-C1D6-4F46-AF68-72FDA54D6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179"/>
              <a:ext cx="24" cy="14"/>
            </a:xfrm>
            <a:custGeom>
              <a:avLst/>
              <a:gdLst>
                <a:gd name="T0" fmla="*/ 5 w 23"/>
                <a:gd name="T1" fmla="*/ 16 h 13"/>
                <a:gd name="T2" fmla="*/ 15 w 23"/>
                <a:gd name="T3" fmla="*/ 11 h 13"/>
                <a:gd name="T4" fmla="*/ 24 w 23"/>
                <a:gd name="T5" fmla="*/ 6 h 13"/>
                <a:gd name="T6" fmla="*/ 26 w 23"/>
                <a:gd name="T7" fmla="*/ 6 h 13"/>
                <a:gd name="T8" fmla="*/ 26 w 23"/>
                <a:gd name="T9" fmla="*/ 1 h 13"/>
                <a:gd name="T10" fmla="*/ 24 w 23"/>
                <a:gd name="T11" fmla="*/ 0 h 13"/>
                <a:gd name="T12" fmla="*/ 10 w 23"/>
                <a:gd name="T13" fmla="*/ 2 h 13"/>
                <a:gd name="T14" fmla="*/ 0 w 23"/>
                <a:gd name="T15" fmla="*/ 12 h 13"/>
                <a:gd name="T16" fmla="*/ 5 w 23"/>
                <a:gd name="T17" fmla="*/ 16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3">
                  <a:moveTo>
                    <a:pt x="5" y="13"/>
                  </a:moveTo>
                  <a:cubicBezTo>
                    <a:pt x="7" y="10"/>
                    <a:pt x="9" y="9"/>
                    <a:pt x="12" y="8"/>
                  </a:cubicBezTo>
                  <a:cubicBezTo>
                    <a:pt x="15" y="7"/>
                    <a:pt x="18" y="6"/>
                    <a:pt x="21" y="6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17" y="0"/>
                    <a:pt x="14" y="1"/>
                    <a:pt x="10" y="2"/>
                  </a:cubicBezTo>
                  <a:cubicBezTo>
                    <a:pt x="6" y="3"/>
                    <a:pt x="3" y="6"/>
                    <a:pt x="0" y="9"/>
                  </a:cubicBezTo>
                  <a:cubicBezTo>
                    <a:pt x="5" y="13"/>
                    <a:pt x="5" y="13"/>
                    <a:pt x="5" y="13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7" name="Freeform 398">
              <a:extLst>
                <a:ext uri="{FF2B5EF4-FFF2-40B4-BE49-F238E27FC236}">
                  <a16:creationId xmlns:a16="http://schemas.microsoft.com/office/drawing/2014/main" id="{66794CF0-9BDA-4C2D-B159-F64D0F571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1147"/>
              <a:ext cx="29" cy="22"/>
            </a:xfrm>
            <a:custGeom>
              <a:avLst/>
              <a:gdLst>
                <a:gd name="T0" fmla="*/ 27 w 28"/>
                <a:gd name="T1" fmla="*/ 5 h 22"/>
                <a:gd name="T2" fmla="*/ 24 w 28"/>
                <a:gd name="T3" fmla="*/ 4 h 22"/>
                <a:gd name="T4" fmla="*/ 18 w 28"/>
                <a:gd name="T5" fmla="*/ 2 h 22"/>
                <a:gd name="T6" fmla="*/ 8 w 28"/>
                <a:gd name="T7" fmla="*/ 0 h 22"/>
                <a:gd name="T8" fmla="*/ 5 w 28"/>
                <a:gd name="T9" fmla="*/ 1 h 22"/>
                <a:gd name="T10" fmla="*/ 5 w 28"/>
                <a:gd name="T11" fmla="*/ 1 h 22"/>
                <a:gd name="T12" fmla="*/ 5 w 28"/>
                <a:gd name="T13" fmla="*/ 1 h 22"/>
                <a:gd name="T14" fmla="*/ 2 w 28"/>
                <a:gd name="T15" fmla="*/ 4 h 22"/>
                <a:gd name="T16" fmla="*/ 0 w 28"/>
                <a:gd name="T17" fmla="*/ 8 h 22"/>
                <a:gd name="T18" fmla="*/ 2 w 28"/>
                <a:gd name="T19" fmla="*/ 12 h 22"/>
                <a:gd name="T20" fmla="*/ 7 w 28"/>
                <a:gd name="T21" fmla="*/ 16 h 22"/>
                <a:gd name="T22" fmla="*/ 22 w 28"/>
                <a:gd name="T23" fmla="*/ 21 h 22"/>
                <a:gd name="T24" fmla="*/ 27 w 28"/>
                <a:gd name="T25" fmla="*/ 22 h 22"/>
                <a:gd name="T26" fmla="*/ 31 w 28"/>
                <a:gd name="T27" fmla="*/ 22 h 22"/>
                <a:gd name="T28" fmla="*/ 31 w 28"/>
                <a:gd name="T29" fmla="*/ 17 h 22"/>
                <a:gd name="T30" fmla="*/ 29 w 28"/>
                <a:gd name="T31" fmla="*/ 16 h 22"/>
                <a:gd name="T32" fmla="*/ 13 w 28"/>
                <a:gd name="T33" fmla="*/ 12 h 22"/>
                <a:gd name="T34" fmla="*/ 7 w 28"/>
                <a:gd name="T35" fmla="*/ 9 h 22"/>
                <a:gd name="T36" fmla="*/ 6 w 28"/>
                <a:gd name="T37" fmla="*/ 8 h 22"/>
                <a:gd name="T38" fmla="*/ 6 w 28"/>
                <a:gd name="T39" fmla="*/ 7 h 22"/>
                <a:gd name="T40" fmla="*/ 6 w 28"/>
                <a:gd name="T41" fmla="*/ 7 h 22"/>
                <a:gd name="T42" fmla="*/ 6 w 28"/>
                <a:gd name="T43" fmla="*/ 8 h 22"/>
                <a:gd name="T44" fmla="*/ 6 w 28"/>
                <a:gd name="T45" fmla="*/ 8 h 22"/>
                <a:gd name="T46" fmla="*/ 6 w 28"/>
                <a:gd name="T47" fmla="*/ 7 h 22"/>
                <a:gd name="T48" fmla="*/ 6 w 28"/>
                <a:gd name="T49" fmla="*/ 8 h 22"/>
                <a:gd name="T50" fmla="*/ 6 w 28"/>
                <a:gd name="T51" fmla="*/ 8 h 22"/>
                <a:gd name="T52" fmla="*/ 6 w 28"/>
                <a:gd name="T53" fmla="*/ 8 h 22"/>
                <a:gd name="T54" fmla="*/ 6 w 28"/>
                <a:gd name="T55" fmla="*/ 8 h 22"/>
                <a:gd name="T56" fmla="*/ 6 w 28"/>
                <a:gd name="T57" fmla="*/ 8 h 22"/>
                <a:gd name="T58" fmla="*/ 6 w 28"/>
                <a:gd name="T59" fmla="*/ 8 h 22"/>
                <a:gd name="T60" fmla="*/ 6 w 28"/>
                <a:gd name="T61" fmla="*/ 8 h 22"/>
                <a:gd name="T62" fmla="*/ 6 w 28"/>
                <a:gd name="T63" fmla="*/ 7 h 22"/>
                <a:gd name="T64" fmla="*/ 8 w 28"/>
                <a:gd name="T65" fmla="*/ 6 h 22"/>
                <a:gd name="T66" fmla="*/ 8 w 28"/>
                <a:gd name="T67" fmla="*/ 6 h 22"/>
                <a:gd name="T68" fmla="*/ 8 w 28"/>
                <a:gd name="T69" fmla="*/ 6 h 22"/>
                <a:gd name="T70" fmla="*/ 11 w 28"/>
                <a:gd name="T71" fmla="*/ 7 h 22"/>
                <a:gd name="T72" fmla="*/ 20 w 28"/>
                <a:gd name="T73" fmla="*/ 9 h 22"/>
                <a:gd name="T74" fmla="*/ 27 w 28"/>
                <a:gd name="T75" fmla="*/ 11 h 22"/>
                <a:gd name="T76" fmla="*/ 27 w 28"/>
                <a:gd name="T77" fmla="*/ 5 h 2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8" h="22">
                  <a:moveTo>
                    <a:pt x="24" y="5"/>
                  </a:moveTo>
                  <a:cubicBezTo>
                    <a:pt x="24" y="5"/>
                    <a:pt x="23" y="5"/>
                    <a:pt x="21" y="4"/>
                  </a:cubicBezTo>
                  <a:cubicBezTo>
                    <a:pt x="20" y="4"/>
                    <a:pt x="17" y="3"/>
                    <a:pt x="15" y="2"/>
                  </a:cubicBezTo>
                  <a:cubicBezTo>
                    <a:pt x="13" y="1"/>
                    <a:pt x="11" y="0"/>
                    <a:pt x="8" y="0"/>
                  </a:cubicBezTo>
                  <a:cubicBezTo>
                    <a:pt x="7" y="0"/>
                    <a:pt x="6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2" y="3"/>
                    <a:pt x="2" y="4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0" y="9"/>
                    <a:pt x="1" y="11"/>
                    <a:pt x="2" y="12"/>
                  </a:cubicBezTo>
                  <a:cubicBezTo>
                    <a:pt x="3" y="13"/>
                    <a:pt x="5" y="15"/>
                    <a:pt x="7" y="16"/>
                  </a:cubicBezTo>
                  <a:cubicBezTo>
                    <a:pt x="11" y="18"/>
                    <a:pt x="15" y="19"/>
                    <a:pt x="19" y="21"/>
                  </a:cubicBezTo>
                  <a:cubicBezTo>
                    <a:pt x="21" y="21"/>
                    <a:pt x="23" y="22"/>
                    <a:pt x="24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7" y="16"/>
                    <a:pt x="26" y="16"/>
                  </a:cubicBezTo>
                  <a:cubicBezTo>
                    <a:pt x="23" y="16"/>
                    <a:pt x="18" y="14"/>
                    <a:pt x="13" y="12"/>
                  </a:cubicBezTo>
                  <a:cubicBezTo>
                    <a:pt x="11" y="11"/>
                    <a:pt x="9" y="10"/>
                    <a:pt x="7" y="9"/>
                  </a:cubicBezTo>
                  <a:cubicBezTo>
                    <a:pt x="7" y="9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10" y="6"/>
                    <a:pt x="11" y="7"/>
                  </a:cubicBezTo>
                  <a:cubicBezTo>
                    <a:pt x="13" y="7"/>
                    <a:pt x="15" y="8"/>
                    <a:pt x="17" y="9"/>
                  </a:cubicBezTo>
                  <a:cubicBezTo>
                    <a:pt x="19" y="10"/>
                    <a:pt x="21" y="11"/>
                    <a:pt x="24" y="11"/>
                  </a:cubicBezTo>
                  <a:lnTo>
                    <a:pt x="24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8" name="Freeform 399">
              <a:extLst>
                <a:ext uri="{FF2B5EF4-FFF2-40B4-BE49-F238E27FC236}">
                  <a16:creationId xmlns:a16="http://schemas.microsoft.com/office/drawing/2014/main" id="{BA90B7D6-2D2C-407B-9299-4FFDAFE4F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227"/>
              <a:ext cx="25" cy="17"/>
            </a:xfrm>
            <a:custGeom>
              <a:avLst/>
              <a:gdLst>
                <a:gd name="T0" fmla="*/ 0 w 24"/>
                <a:gd name="T1" fmla="*/ 19 h 16"/>
                <a:gd name="T2" fmla="*/ 16 w 24"/>
                <a:gd name="T3" fmla="*/ 14 h 16"/>
                <a:gd name="T4" fmla="*/ 27 w 24"/>
                <a:gd name="T5" fmla="*/ 5 h 16"/>
                <a:gd name="T6" fmla="*/ 25 w 24"/>
                <a:gd name="T7" fmla="*/ 0 h 16"/>
                <a:gd name="T8" fmla="*/ 10 w 24"/>
                <a:gd name="T9" fmla="*/ 6 h 16"/>
                <a:gd name="T10" fmla="*/ 0 w 24"/>
                <a:gd name="T11" fmla="*/ 13 h 16"/>
                <a:gd name="T12" fmla="*/ 0 w 24"/>
                <a:gd name="T13" fmla="*/ 19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6">
                  <a:moveTo>
                    <a:pt x="0" y="16"/>
                  </a:moveTo>
                  <a:cubicBezTo>
                    <a:pt x="5" y="15"/>
                    <a:pt x="10" y="13"/>
                    <a:pt x="13" y="11"/>
                  </a:cubicBezTo>
                  <a:cubicBezTo>
                    <a:pt x="17" y="9"/>
                    <a:pt x="21" y="7"/>
                    <a:pt x="24" y="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8" y="2"/>
                    <a:pt x="14" y="4"/>
                    <a:pt x="10" y="6"/>
                  </a:cubicBezTo>
                  <a:cubicBezTo>
                    <a:pt x="7" y="8"/>
                    <a:pt x="4" y="10"/>
                    <a:pt x="0" y="10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9" name="Freeform 400">
              <a:extLst>
                <a:ext uri="{FF2B5EF4-FFF2-40B4-BE49-F238E27FC236}">
                  <a16:creationId xmlns:a16="http://schemas.microsoft.com/office/drawing/2014/main" id="{298F323B-2CD9-4783-92D7-04B493818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1200"/>
              <a:ext cx="24" cy="14"/>
            </a:xfrm>
            <a:custGeom>
              <a:avLst/>
              <a:gdLst>
                <a:gd name="T0" fmla="*/ 0 w 24"/>
                <a:gd name="T1" fmla="*/ 14 h 14"/>
                <a:gd name="T2" fmla="*/ 24 w 24"/>
                <a:gd name="T3" fmla="*/ 5 h 14"/>
                <a:gd name="T4" fmla="*/ 20 w 24"/>
                <a:gd name="T5" fmla="*/ 0 h 14"/>
                <a:gd name="T6" fmla="*/ 0 w 24"/>
                <a:gd name="T7" fmla="*/ 8 h 14"/>
                <a:gd name="T8" fmla="*/ 0 w 24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4">
                  <a:moveTo>
                    <a:pt x="0" y="14"/>
                  </a:moveTo>
                  <a:cubicBezTo>
                    <a:pt x="9" y="13"/>
                    <a:pt x="17" y="9"/>
                    <a:pt x="24" y="5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4"/>
                    <a:pt x="7" y="7"/>
                    <a:pt x="0" y="8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0" name="Freeform 401">
              <a:extLst>
                <a:ext uri="{FF2B5EF4-FFF2-40B4-BE49-F238E27FC236}">
                  <a16:creationId xmlns:a16="http://schemas.microsoft.com/office/drawing/2014/main" id="{233CB1D3-1EE2-4440-B3D0-EDA743D98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1220"/>
              <a:ext cx="11" cy="26"/>
            </a:xfrm>
            <a:custGeom>
              <a:avLst/>
              <a:gdLst>
                <a:gd name="T0" fmla="*/ 0 w 11"/>
                <a:gd name="T1" fmla="*/ 2 h 25"/>
                <a:gd name="T2" fmla="*/ 5 w 11"/>
                <a:gd name="T3" fmla="*/ 28 h 25"/>
                <a:gd name="T4" fmla="*/ 11 w 11"/>
                <a:gd name="T5" fmla="*/ 27 h 25"/>
                <a:gd name="T6" fmla="*/ 6 w 11"/>
                <a:gd name="T7" fmla="*/ 0 h 25"/>
                <a:gd name="T8" fmla="*/ 0 w 11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5">
                  <a:moveTo>
                    <a:pt x="0" y="2"/>
                  </a:moveTo>
                  <a:cubicBezTo>
                    <a:pt x="3" y="9"/>
                    <a:pt x="4" y="17"/>
                    <a:pt x="5" y="2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16"/>
                    <a:pt x="9" y="7"/>
                    <a:pt x="6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1" name="Freeform 402">
              <a:extLst>
                <a:ext uri="{FF2B5EF4-FFF2-40B4-BE49-F238E27FC236}">
                  <a16:creationId xmlns:a16="http://schemas.microsoft.com/office/drawing/2014/main" id="{58508E8C-22ED-4587-8362-7638E9D5A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357"/>
              <a:ext cx="26" cy="9"/>
            </a:xfrm>
            <a:custGeom>
              <a:avLst/>
              <a:gdLst>
                <a:gd name="T0" fmla="*/ 0 w 26"/>
                <a:gd name="T1" fmla="*/ 8 h 8"/>
                <a:gd name="T2" fmla="*/ 12 w 26"/>
                <a:gd name="T3" fmla="*/ 11 h 8"/>
                <a:gd name="T4" fmla="*/ 26 w 26"/>
                <a:gd name="T5" fmla="*/ 8 h 8"/>
                <a:gd name="T6" fmla="*/ 23 w 26"/>
                <a:gd name="T7" fmla="*/ 0 h 8"/>
                <a:gd name="T8" fmla="*/ 12 w 26"/>
                <a:gd name="T9" fmla="*/ 2 h 8"/>
                <a:gd name="T10" fmla="*/ 3 w 26"/>
                <a:gd name="T11" fmla="*/ 0 h 8"/>
                <a:gd name="T12" fmla="*/ 0 w 26"/>
                <a:gd name="T13" fmla="*/ 8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">
                  <a:moveTo>
                    <a:pt x="0" y="5"/>
                  </a:moveTo>
                  <a:cubicBezTo>
                    <a:pt x="4" y="7"/>
                    <a:pt x="8" y="8"/>
                    <a:pt x="12" y="8"/>
                  </a:cubicBezTo>
                  <a:cubicBezTo>
                    <a:pt x="17" y="8"/>
                    <a:pt x="21" y="7"/>
                    <a:pt x="26" y="5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0" y="1"/>
                    <a:pt x="16" y="2"/>
                    <a:pt x="12" y="2"/>
                  </a:cubicBezTo>
                  <a:cubicBezTo>
                    <a:pt x="9" y="2"/>
                    <a:pt x="6" y="1"/>
                    <a:pt x="3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2" name="Freeform 403">
              <a:extLst>
                <a:ext uri="{FF2B5EF4-FFF2-40B4-BE49-F238E27FC236}">
                  <a16:creationId xmlns:a16="http://schemas.microsoft.com/office/drawing/2014/main" id="{9DE5F26F-D506-4BD0-B839-DBE5A83FB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2273"/>
              <a:ext cx="25" cy="17"/>
            </a:xfrm>
            <a:custGeom>
              <a:avLst/>
              <a:gdLst>
                <a:gd name="T0" fmla="*/ 1 w 25"/>
                <a:gd name="T1" fmla="*/ 17 h 17"/>
                <a:gd name="T2" fmla="*/ 14 w 25"/>
                <a:gd name="T3" fmla="*/ 11 h 17"/>
                <a:gd name="T4" fmla="*/ 25 w 25"/>
                <a:gd name="T5" fmla="*/ 5 h 17"/>
                <a:gd name="T6" fmla="*/ 23 w 25"/>
                <a:gd name="T7" fmla="*/ 0 h 17"/>
                <a:gd name="T8" fmla="*/ 11 w 25"/>
                <a:gd name="T9" fmla="*/ 6 h 17"/>
                <a:gd name="T10" fmla="*/ 0 w 25"/>
                <a:gd name="T11" fmla="*/ 11 h 17"/>
                <a:gd name="T12" fmla="*/ 1 w 2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7">
                  <a:moveTo>
                    <a:pt x="1" y="17"/>
                  </a:moveTo>
                  <a:cubicBezTo>
                    <a:pt x="6" y="16"/>
                    <a:pt x="10" y="14"/>
                    <a:pt x="14" y="11"/>
                  </a:cubicBezTo>
                  <a:cubicBezTo>
                    <a:pt x="18" y="9"/>
                    <a:pt x="21" y="7"/>
                    <a:pt x="25" y="5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8" y="2"/>
                    <a:pt x="14" y="4"/>
                    <a:pt x="11" y="6"/>
                  </a:cubicBezTo>
                  <a:cubicBezTo>
                    <a:pt x="7" y="8"/>
                    <a:pt x="4" y="10"/>
                    <a:pt x="0" y="11"/>
                  </a:cubicBezTo>
                  <a:lnTo>
                    <a:pt x="1" y="17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3" name="Freeform 404">
              <a:extLst>
                <a:ext uri="{FF2B5EF4-FFF2-40B4-BE49-F238E27FC236}">
                  <a16:creationId xmlns:a16="http://schemas.microsoft.com/office/drawing/2014/main" id="{C8F17F4E-CF01-48DF-9F72-23CE83CDF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190"/>
              <a:ext cx="20" cy="18"/>
            </a:xfrm>
            <a:custGeom>
              <a:avLst/>
              <a:gdLst>
                <a:gd name="T0" fmla="*/ 0 w 20"/>
                <a:gd name="T1" fmla="*/ 4 h 18"/>
                <a:gd name="T2" fmla="*/ 16 w 20"/>
                <a:gd name="T3" fmla="*/ 18 h 18"/>
                <a:gd name="T4" fmla="*/ 20 w 20"/>
                <a:gd name="T5" fmla="*/ 13 h 18"/>
                <a:gd name="T6" fmla="*/ 3 w 20"/>
                <a:gd name="T7" fmla="*/ 0 h 18"/>
                <a:gd name="T8" fmla="*/ 0 w 20"/>
                <a:gd name="T9" fmla="*/ 4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8">
                  <a:moveTo>
                    <a:pt x="0" y="4"/>
                  </a:moveTo>
                  <a:cubicBezTo>
                    <a:pt x="5" y="9"/>
                    <a:pt x="10" y="13"/>
                    <a:pt x="16" y="18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4" y="9"/>
                    <a:pt x="9" y="4"/>
                    <a:pt x="3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4" name="Freeform 405">
              <a:extLst>
                <a:ext uri="{FF2B5EF4-FFF2-40B4-BE49-F238E27FC236}">
                  <a16:creationId xmlns:a16="http://schemas.microsoft.com/office/drawing/2014/main" id="{28533896-77A4-4072-A3E6-A1C932EAD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933"/>
              <a:ext cx="20" cy="7"/>
            </a:xfrm>
            <a:custGeom>
              <a:avLst/>
              <a:gdLst>
                <a:gd name="T0" fmla="*/ 0 w 19"/>
                <a:gd name="T1" fmla="*/ 5 h 7"/>
                <a:gd name="T2" fmla="*/ 17 w 19"/>
                <a:gd name="T3" fmla="*/ 7 h 7"/>
                <a:gd name="T4" fmla="*/ 22 w 19"/>
                <a:gd name="T5" fmla="*/ 7 h 7"/>
                <a:gd name="T6" fmla="*/ 22 w 19"/>
                <a:gd name="T7" fmla="*/ 1 h 7"/>
                <a:gd name="T8" fmla="*/ 17 w 19"/>
                <a:gd name="T9" fmla="*/ 1 h 7"/>
                <a:gd name="T10" fmla="*/ 2 w 19"/>
                <a:gd name="T11" fmla="*/ 0 h 7"/>
                <a:gd name="T12" fmla="*/ 0 w 19"/>
                <a:gd name="T13" fmla="*/ 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7">
                  <a:moveTo>
                    <a:pt x="0" y="5"/>
                  </a:moveTo>
                  <a:cubicBezTo>
                    <a:pt x="5" y="7"/>
                    <a:pt x="9" y="7"/>
                    <a:pt x="14" y="7"/>
                  </a:cubicBezTo>
                  <a:cubicBezTo>
                    <a:pt x="15" y="7"/>
                    <a:pt x="17" y="7"/>
                    <a:pt x="19" y="7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5" y="1"/>
                    <a:pt x="14" y="1"/>
                  </a:cubicBezTo>
                  <a:cubicBezTo>
                    <a:pt x="10" y="1"/>
                    <a:pt x="6" y="1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5" name="Freeform 406">
              <a:extLst>
                <a:ext uri="{FF2B5EF4-FFF2-40B4-BE49-F238E27FC236}">
                  <a16:creationId xmlns:a16="http://schemas.microsoft.com/office/drawing/2014/main" id="{DC55D312-0E95-4540-8F7E-32139EBD0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078"/>
              <a:ext cx="16" cy="17"/>
            </a:xfrm>
            <a:custGeom>
              <a:avLst/>
              <a:gdLst>
                <a:gd name="T0" fmla="*/ 0 w 15"/>
                <a:gd name="T1" fmla="*/ 3 h 17"/>
                <a:gd name="T2" fmla="*/ 15 w 15"/>
                <a:gd name="T3" fmla="*/ 17 h 17"/>
                <a:gd name="T4" fmla="*/ 18 w 15"/>
                <a:gd name="T5" fmla="*/ 12 h 17"/>
                <a:gd name="T6" fmla="*/ 5 w 15"/>
                <a:gd name="T7" fmla="*/ 0 h 17"/>
                <a:gd name="T8" fmla="*/ 0 w 15"/>
                <a:gd name="T9" fmla="*/ 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0" y="3"/>
                  </a:moveTo>
                  <a:cubicBezTo>
                    <a:pt x="3" y="8"/>
                    <a:pt x="7" y="13"/>
                    <a:pt x="12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1" y="9"/>
                    <a:pt x="8" y="5"/>
                    <a:pt x="5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6" name="Freeform 407">
              <a:extLst>
                <a:ext uri="{FF2B5EF4-FFF2-40B4-BE49-F238E27FC236}">
                  <a16:creationId xmlns:a16="http://schemas.microsoft.com/office/drawing/2014/main" id="{E175E5B6-59D7-49FB-A7AC-CC44C5D1D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435"/>
              <a:ext cx="14" cy="23"/>
            </a:xfrm>
            <a:custGeom>
              <a:avLst/>
              <a:gdLst>
                <a:gd name="T0" fmla="*/ 4 w 14"/>
                <a:gd name="T1" fmla="*/ 23 h 23"/>
                <a:gd name="T2" fmla="*/ 9 w 14"/>
                <a:gd name="T3" fmla="*/ 13 h 23"/>
                <a:gd name="T4" fmla="*/ 14 w 14"/>
                <a:gd name="T5" fmla="*/ 4 h 23"/>
                <a:gd name="T6" fmla="*/ 9 w 14"/>
                <a:gd name="T7" fmla="*/ 0 h 23"/>
                <a:gd name="T8" fmla="*/ 4 w 14"/>
                <a:gd name="T9" fmla="*/ 11 h 23"/>
                <a:gd name="T10" fmla="*/ 0 w 14"/>
                <a:gd name="T11" fmla="*/ 19 h 23"/>
                <a:gd name="T12" fmla="*/ 4 w 14"/>
                <a:gd name="T13" fmla="*/ 2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23">
                  <a:moveTo>
                    <a:pt x="4" y="23"/>
                  </a:moveTo>
                  <a:cubicBezTo>
                    <a:pt x="7" y="20"/>
                    <a:pt x="8" y="16"/>
                    <a:pt x="9" y="13"/>
                  </a:cubicBezTo>
                  <a:cubicBezTo>
                    <a:pt x="11" y="10"/>
                    <a:pt x="12" y="6"/>
                    <a:pt x="14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4"/>
                    <a:pt x="5" y="8"/>
                    <a:pt x="4" y="11"/>
                  </a:cubicBezTo>
                  <a:cubicBezTo>
                    <a:pt x="3" y="14"/>
                    <a:pt x="2" y="17"/>
                    <a:pt x="0" y="19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7" name="Freeform 408">
              <a:extLst>
                <a:ext uri="{FF2B5EF4-FFF2-40B4-BE49-F238E27FC236}">
                  <a16:creationId xmlns:a16="http://schemas.microsoft.com/office/drawing/2014/main" id="{FD010481-258A-4F30-B1C9-9A134A65A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364"/>
              <a:ext cx="13" cy="19"/>
            </a:xfrm>
            <a:custGeom>
              <a:avLst/>
              <a:gdLst>
                <a:gd name="T0" fmla="*/ 6 w 13"/>
                <a:gd name="T1" fmla="*/ 20 h 18"/>
                <a:gd name="T2" fmla="*/ 6 w 13"/>
                <a:gd name="T3" fmla="*/ 18 h 18"/>
                <a:gd name="T4" fmla="*/ 8 w 13"/>
                <a:gd name="T5" fmla="*/ 13 h 18"/>
                <a:gd name="T6" fmla="*/ 13 w 13"/>
                <a:gd name="T7" fmla="*/ 5 h 18"/>
                <a:gd name="T8" fmla="*/ 10 w 13"/>
                <a:gd name="T9" fmla="*/ 0 h 18"/>
                <a:gd name="T10" fmla="*/ 3 w 13"/>
                <a:gd name="T11" fmla="*/ 6 h 18"/>
                <a:gd name="T12" fmla="*/ 0 w 13"/>
                <a:gd name="T13" fmla="*/ 18 h 18"/>
                <a:gd name="T14" fmla="*/ 0 w 13"/>
                <a:gd name="T15" fmla="*/ 21 h 18"/>
                <a:gd name="T16" fmla="*/ 6 w 13"/>
                <a:gd name="T17" fmla="*/ 2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8"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3"/>
                    <a:pt x="7" y="11"/>
                    <a:pt x="8" y="10"/>
                  </a:cubicBezTo>
                  <a:cubicBezTo>
                    <a:pt x="9" y="8"/>
                    <a:pt x="11" y="6"/>
                    <a:pt x="13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5" y="4"/>
                    <a:pt x="3" y="6"/>
                  </a:cubicBezTo>
                  <a:cubicBezTo>
                    <a:pt x="1" y="9"/>
                    <a:pt x="0" y="12"/>
                    <a:pt x="0" y="15"/>
                  </a:cubicBezTo>
                  <a:cubicBezTo>
                    <a:pt x="0" y="16"/>
                    <a:pt x="0" y="17"/>
                    <a:pt x="0" y="18"/>
                  </a:cubicBezTo>
                  <a:lnTo>
                    <a:pt x="6" y="17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8" name="Freeform 409">
              <a:extLst>
                <a:ext uri="{FF2B5EF4-FFF2-40B4-BE49-F238E27FC236}">
                  <a16:creationId xmlns:a16="http://schemas.microsoft.com/office/drawing/2014/main" id="{638171C2-A8F9-4FA5-A0E8-24B90E2A0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2360"/>
              <a:ext cx="21" cy="17"/>
            </a:xfrm>
            <a:custGeom>
              <a:avLst/>
              <a:gdLst>
                <a:gd name="T0" fmla="*/ 0 w 21"/>
                <a:gd name="T1" fmla="*/ 2 h 16"/>
                <a:gd name="T2" fmla="*/ 9 w 21"/>
                <a:gd name="T3" fmla="*/ 15 h 16"/>
                <a:gd name="T4" fmla="*/ 20 w 21"/>
                <a:gd name="T5" fmla="*/ 19 h 16"/>
                <a:gd name="T6" fmla="*/ 21 w 21"/>
                <a:gd name="T7" fmla="*/ 13 h 16"/>
                <a:gd name="T8" fmla="*/ 12 w 21"/>
                <a:gd name="T9" fmla="*/ 7 h 16"/>
                <a:gd name="T10" fmla="*/ 6 w 21"/>
                <a:gd name="T11" fmla="*/ 0 h 16"/>
                <a:gd name="T12" fmla="*/ 0 w 21"/>
                <a:gd name="T13" fmla="*/ 2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6">
                  <a:moveTo>
                    <a:pt x="0" y="2"/>
                  </a:moveTo>
                  <a:cubicBezTo>
                    <a:pt x="2" y="7"/>
                    <a:pt x="5" y="10"/>
                    <a:pt x="9" y="12"/>
                  </a:cubicBezTo>
                  <a:cubicBezTo>
                    <a:pt x="12" y="14"/>
                    <a:pt x="16" y="15"/>
                    <a:pt x="20" y="16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8" y="9"/>
                    <a:pt x="14" y="8"/>
                    <a:pt x="12" y="7"/>
                  </a:cubicBezTo>
                  <a:cubicBezTo>
                    <a:pt x="9" y="5"/>
                    <a:pt x="7" y="3"/>
                    <a:pt x="6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9" name="Freeform 410">
              <a:extLst>
                <a:ext uri="{FF2B5EF4-FFF2-40B4-BE49-F238E27FC236}">
                  <a16:creationId xmlns:a16="http://schemas.microsoft.com/office/drawing/2014/main" id="{7A10F206-6392-4260-BD24-8A1DF5B08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2387"/>
              <a:ext cx="14" cy="16"/>
            </a:xfrm>
            <a:custGeom>
              <a:avLst/>
              <a:gdLst>
                <a:gd name="T0" fmla="*/ 0 w 13"/>
                <a:gd name="T1" fmla="*/ 3 h 16"/>
                <a:gd name="T2" fmla="*/ 11 w 13"/>
                <a:gd name="T3" fmla="*/ 16 h 16"/>
                <a:gd name="T4" fmla="*/ 16 w 13"/>
                <a:gd name="T5" fmla="*/ 13 h 16"/>
                <a:gd name="T6" fmla="*/ 5 w 13"/>
                <a:gd name="T7" fmla="*/ 0 h 16"/>
                <a:gd name="T8" fmla="*/ 0 w 13"/>
                <a:gd name="T9" fmla="*/ 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3"/>
                  </a:moveTo>
                  <a:cubicBezTo>
                    <a:pt x="2" y="7"/>
                    <a:pt x="5" y="11"/>
                    <a:pt x="8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8"/>
                    <a:pt x="7" y="4"/>
                    <a:pt x="5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0" name="Freeform 411">
              <a:extLst>
                <a:ext uri="{FF2B5EF4-FFF2-40B4-BE49-F238E27FC236}">
                  <a16:creationId xmlns:a16="http://schemas.microsoft.com/office/drawing/2014/main" id="{E4CDB2A7-7583-4068-B802-58C2542A9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2433"/>
              <a:ext cx="19" cy="14"/>
            </a:xfrm>
            <a:custGeom>
              <a:avLst/>
              <a:gdLst>
                <a:gd name="T0" fmla="*/ 0 w 19"/>
                <a:gd name="T1" fmla="*/ 5 h 14"/>
                <a:gd name="T2" fmla="*/ 17 w 19"/>
                <a:gd name="T3" fmla="*/ 14 h 14"/>
                <a:gd name="T4" fmla="*/ 19 w 19"/>
                <a:gd name="T5" fmla="*/ 8 h 14"/>
                <a:gd name="T6" fmla="*/ 4 w 19"/>
                <a:gd name="T7" fmla="*/ 0 h 14"/>
                <a:gd name="T8" fmla="*/ 0 w 19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4">
                  <a:moveTo>
                    <a:pt x="0" y="5"/>
                  </a:moveTo>
                  <a:cubicBezTo>
                    <a:pt x="5" y="9"/>
                    <a:pt x="11" y="12"/>
                    <a:pt x="17" y="14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4" y="6"/>
                    <a:pt x="8" y="4"/>
                    <a:pt x="4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1" name="Freeform 412">
              <a:extLst>
                <a:ext uri="{FF2B5EF4-FFF2-40B4-BE49-F238E27FC236}">
                  <a16:creationId xmlns:a16="http://schemas.microsoft.com/office/drawing/2014/main" id="{86755382-6BD6-404B-9DB5-FC076DDD6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2443"/>
              <a:ext cx="7" cy="16"/>
            </a:xfrm>
            <a:custGeom>
              <a:avLst/>
              <a:gdLst>
                <a:gd name="T0" fmla="*/ 0 w 7"/>
                <a:gd name="T1" fmla="*/ 2 h 16"/>
                <a:gd name="T2" fmla="*/ 1 w 7"/>
                <a:gd name="T3" fmla="*/ 12 h 16"/>
                <a:gd name="T4" fmla="*/ 1 w 7"/>
                <a:gd name="T5" fmla="*/ 15 h 16"/>
                <a:gd name="T6" fmla="*/ 7 w 7"/>
                <a:gd name="T7" fmla="*/ 16 h 16"/>
                <a:gd name="T8" fmla="*/ 7 w 7"/>
                <a:gd name="T9" fmla="*/ 12 h 16"/>
                <a:gd name="T10" fmla="*/ 5 w 7"/>
                <a:gd name="T11" fmla="*/ 0 h 16"/>
                <a:gd name="T12" fmla="*/ 0 w 7"/>
                <a:gd name="T13" fmla="*/ 2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16">
                  <a:moveTo>
                    <a:pt x="0" y="2"/>
                  </a:moveTo>
                  <a:cubicBezTo>
                    <a:pt x="1" y="5"/>
                    <a:pt x="1" y="9"/>
                    <a:pt x="1" y="12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8"/>
                    <a:pt x="7" y="4"/>
                    <a:pt x="5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2" name="Freeform 413">
              <a:extLst>
                <a:ext uri="{FF2B5EF4-FFF2-40B4-BE49-F238E27FC236}">
                  <a16:creationId xmlns:a16="http://schemas.microsoft.com/office/drawing/2014/main" id="{7D86DBD3-99FF-4950-B9F8-A463C4FF0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2453"/>
              <a:ext cx="7" cy="14"/>
            </a:xfrm>
            <a:custGeom>
              <a:avLst/>
              <a:gdLst>
                <a:gd name="T0" fmla="*/ 0 w 7"/>
                <a:gd name="T1" fmla="*/ 2 h 13"/>
                <a:gd name="T2" fmla="*/ 1 w 7"/>
                <a:gd name="T3" fmla="*/ 10 h 13"/>
                <a:gd name="T4" fmla="*/ 0 w 7"/>
                <a:gd name="T5" fmla="*/ 15 h 13"/>
                <a:gd name="T6" fmla="*/ 6 w 7"/>
                <a:gd name="T7" fmla="*/ 16 h 13"/>
                <a:gd name="T8" fmla="*/ 7 w 7"/>
                <a:gd name="T9" fmla="*/ 10 h 13"/>
                <a:gd name="T10" fmla="*/ 6 w 7"/>
                <a:gd name="T11" fmla="*/ 0 h 13"/>
                <a:gd name="T12" fmla="*/ 0 w 7"/>
                <a:gd name="T13" fmla="*/ 2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13">
                  <a:moveTo>
                    <a:pt x="0" y="2"/>
                  </a:moveTo>
                  <a:cubicBezTo>
                    <a:pt x="0" y="3"/>
                    <a:pt x="1" y="5"/>
                    <a:pt x="1" y="7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7" y="9"/>
                    <a:pt x="7" y="7"/>
                  </a:cubicBezTo>
                  <a:cubicBezTo>
                    <a:pt x="7" y="4"/>
                    <a:pt x="6" y="2"/>
                    <a:pt x="6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3" name="Freeform 414">
              <a:extLst>
                <a:ext uri="{FF2B5EF4-FFF2-40B4-BE49-F238E27FC236}">
                  <a16:creationId xmlns:a16="http://schemas.microsoft.com/office/drawing/2014/main" id="{EB54E79F-0E50-4AAF-BEEB-B20B7479C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422"/>
              <a:ext cx="24" cy="26"/>
            </a:xfrm>
            <a:custGeom>
              <a:avLst/>
              <a:gdLst>
                <a:gd name="T0" fmla="*/ 11 w 24"/>
                <a:gd name="T1" fmla="*/ 4 h 26"/>
                <a:gd name="T2" fmla="*/ 18 w 24"/>
                <a:gd name="T3" fmla="*/ 18 h 26"/>
                <a:gd name="T4" fmla="*/ 18 w 24"/>
                <a:gd name="T5" fmla="*/ 19 h 26"/>
                <a:gd name="T6" fmla="*/ 15 w 24"/>
                <a:gd name="T7" fmla="*/ 20 h 26"/>
                <a:gd name="T8" fmla="*/ 9 w 24"/>
                <a:gd name="T9" fmla="*/ 18 h 26"/>
                <a:gd name="T10" fmla="*/ 6 w 24"/>
                <a:gd name="T11" fmla="*/ 10 h 26"/>
                <a:gd name="T12" fmla="*/ 6 w 24"/>
                <a:gd name="T13" fmla="*/ 8 h 26"/>
                <a:gd name="T14" fmla="*/ 0 w 24"/>
                <a:gd name="T15" fmla="*/ 7 h 26"/>
                <a:gd name="T16" fmla="*/ 0 w 24"/>
                <a:gd name="T17" fmla="*/ 10 h 26"/>
                <a:gd name="T18" fmla="*/ 5 w 24"/>
                <a:gd name="T19" fmla="*/ 22 h 26"/>
                <a:gd name="T20" fmla="*/ 15 w 24"/>
                <a:gd name="T21" fmla="*/ 26 h 26"/>
                <a:gd name="T22" fmla="*/ 22 w 24"/>
                <a:gd name="T23" fmla="*/ 24 h 26"/>
                <a:gd name="T24" fmla="*/ 24 w 24"/>
                <a:gd name="T25" fmla="*/ 18 h 26"/>
                <a:gd name="T26" fmla="*/ 15 w 24"/>
                <a:gd name="T27" fmla="*/ 0 h 26"/>
                <a:gd name="T28" fmla="*/ 11 w 24"/>
                <a:gd name="T29" fmla="*/ 4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" h="26">
                  <a:moveTo>
                    <a:pt x="11" y="4"/>
                  </a:moveTo>
                  <a:cubicBezTo>
                    <a:pt x="17" y="11"/>
                    <a:pt x="18" y="15"/>
                    <a:pt x="18" y="1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20"/>
                    <a:pt x="17" y="20"/>
                    <a:pt x="15" y="20"/>
                  </a:cubicBezTo>
                  <a:cubicBezTo>
                    <a:pt x="14" y="20"/>
                    <a:pt x="11" y="19"/>
                    <a:pt x="9" y="18"/>
                  </a:cubicBezTo>
                  <a:cubicBezTo>
                    <a:pt x="8" y="16"/>
                    <a:pt x="6" y="13"/>
                    <a:pt x="6" y="10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5"/>
                    <a:pt x="2" y="19"/>
                    <a:pt x="5" y="22"/>
                  </a:cubicBezTo>
                  <a:cubicBezTo>
                    <a:pt x="8" y="25"/>
                    <a:pt x="12" y="26"/>
                    <a:pt x="15" y="26"/>
                  </a:cubicBezTo>
                  <a:cubicBezTo>
                    <a:pt x="18" y="26"/>
                    <a:pt x="20" y="25"/>
                    <a:pt x="22" y="24"/>
                  </a:cubicBezTo>
                  <a:cubicBezTo>
                    <a:pt x="23" y="22"/>
                    <a:pt x="24" y="20"/>
                    <a:pt x="24" y="18"/>
                  </a:cubicBezTo>
                  <a:cubicBezTo>
                    <a:pt x="24" y="13"/>
                    <a:pt x="21" y="7"/>
                    <a:pt x="15" y="0"/>
                  </a:cubicBezTo>
                  <a:lnTo>
                    <a:pt x="11" y="4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4" name="Freeform 415">
              <a:extLst>
                <a:ext uri="{FF2B5EF4-FFF2-40B4-BE49-F238E27FC236}">
                  <a16:creationId xmlns:a16="http://schemas.microsoft.com/office/drawing/2014/main" id="{713E3191-9107-4D54-8D19-2C4E07E34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2434"/>
              <a:ext cx="18" cy="28"/>
            </a:xfrm>
            <a:custGeom>
              <a:avLst/>
              <a:gdLst>
                <a:gd name="T0" fmla="*/ 5 w 18"/>
                <a:gd name="T1" fmla="*/ 0 h 28"/>
                <a:gd name="T2" fmla="*/ 0 w 18"/>
                <a:gd name="T3" fmla="*/ 16 h 28"/>
                <a:gd name="T4" fmla="*/ 4 w 18"/>
                <a:gd name="T5" fmla="*/ 27 h 28"/>
                <a:gd name="T6" fmla="*/ 5 w 18"/>
                <a:gd name="T7" fmla="*/ 28 h 28"/>
                <a:gd name="T8" fmla="*/ 7 w 18"/>
                <a:gd name="T9" fmla="*/ 28 h 28"/>
                <a:gd name="T10" fmla="*/ 15 w 18"/>
                <a:gd name="T11" fmla="*/ 22 h 28"/>
                <a:gd name="T12" fmla="*/ 18 w 18"/>
                <a:gd name="T13" fmla="*/ 12 h 28"/>
                <a:gd name="T14" fmla="*/ 17 w 18"/>
                <a:gd name="T15" fmla="*/ 7 h 28"/>
                <a:gd name="T16" fmla="*/ 11 w 18"/>
                <a:gd name="T17" fmla="*/ 8 h 28"/>
                <a:gd name="T18" fmla="*/ 12 w 18"/>
                <a:gd name="T19" fmla="*/ 12 h 28"/>
                <a:gd name="T20" fmla="*/ 10 w 18"/>
                <a:gd name="T21" fmla="*/ 19 h 28"/>
                <a:gd name="T22" fmla="*/ 5 w 18"/>
                <a:gd name="T23" fmla="*/ 22 h 28"/>
                <a:gd name="T24" fmla="*/ 6 w 18"/>
                <a:gd name="T25" fmla="*/ 25 h 28"/>
                <a:gd name="T26" fmla="*/ 8 w 18"/>
                <a:gd name="T27" fmla="*/ 23 h 28"/>
                <a:gd name="T28" fmla="*/ 6 w 18"/>
                <a:gd name="T29" fmla="*/ 16 h 28"/>
                <a:gd name="T30" fmla="*/ 10 w 18"/>
                <a:gd name="T31" fmla="*/ 3 h 28"/>
                <a:gd name="T32" fmla="*/ 5 w 18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28">
                  <a:moveTo>
                    <a:pt x="5" y="0"/>
                  </a:moveTo>
                  <a:cubicBezTo>
                    <a:pt x="2" y="5"/>
                    <a:pt x="0" y="10"/>
                    <a:pt x="0" y="16"/>
                  </a:cubicBezTo>
                  <a:cubicBezTo>
                    <a:pt x="0" y="20"/>
                    <a:pt x="1" y="23"/>
                    <a:pt x="4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7"/>
                    <a:pt x="13" y="25"/>
                    <a:pt x="15" y="22"/>
                  </a:cubicBezTo>
                  <a:cubicBezTo>
                    <a:pt x="17" y="19"/>
                    <a:pt x="18" y="15"/>
                    <a:pt x="18" y="12"/>
                  </a:cubicBezTo>
                  <a:cubicBezTo>
                    <a:pt x="18" y="10"/>
                    <a:pt x="17" y="8"/>
                    <a:pt x="17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9"/>
                    <a:pt x="12" y="10"/>
                    <a:pt x="12" y="12"/>
                  </a:cubicBezTo>
                  <a:cubicBezTo>
                    <a:pt x="12" y="14"/>
                    <a:pt x="11" y="17"/>
                    <a:pt x="10" y="19"/>
                  </a:cubicBezTo>
                  <a:cubicBezTo>
                    <a:pt x="9" y="20"/>
                    <a:pt x="8" y="21"/>
                    <a:pt x="5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1"/>
                    <a:pt x="6" y="19"/>
                    <a:pt x="6" y="16"/>
                  </a:cubicBezTo>
                  <a:cubicBezTo>
                    <a:pt x="6" y="12"/>
                    <a:pt x="8" y="7"/>
                    <a:pt x="10" y="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5" name="Freeform 416">
              <a:extLst>
                <a:ext uri="{FF2B5EF4-FFF2-40B4-BE49-F238E27FC236}">
                  <a16:creationId xmlns:a16="http://schemas.microsoft.com/office/drawing/2014/main" id="{CE9C066E-163E-475B-9788-1C5EF6642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2292"/>
              <a:ext cx="28" cy="21"/>
            </a:xfrm>
            <a:custGeom>
              <a:avLst/>
              <a:gdLst>
                <a:gd name="T0" fmla="*/ 2 w 27"/>
                <a:gd name="T1" fmla="*/ 8 h 21"/>
                <a:gd name="T2" fmla="*/ 12 w 27"/>
                <a:gd name="T3" fmla="*/ 6 h 21"/>
                <a:gd name="T4" fmla="*/ 21 w 27"/>
                <a:gd name="T5" fmla="*/ 7 h 21"/>
                <a:gd name="T6" fmla="*/ 24 w 27"/>
                <a:gd name="T7" fmla="*/ 10 h 21"/>
                <a:gd name="T8" fmla="*/ 27 w 27"/>
                <a:gd name="T9" fmla="*/ 8 h 21"/>
                <a:gd name="T10" fmla="*/ 24 w 27"/>
                <a:gd name="T11" fmla="*/ 7 h 21"/>
                <a:gd name="T12" fmla="*/ 21 w 27"/>
                <a:gd name="T13" fmla="*/ 10 h 21"/>
                <a:gd name="T14" fmla="*/ 10 w 27"/>
                <a:gd name="T15" fmla="*/ 13 h 21"/>
                <a:gd name="T16" fmla="*/ 1 w 27"/>
                <a:gd name="T17" fmla="*/ 15 h 21"/>
                <a:gd name="T18" fmla="*/ 3 w 27"/>
                <a:gd name="T19" fmla="*/ 21 h 21"/>
                <a:gd name="T20" fmla="*/ 18 w 27"/>
                <a:gd name="T21" fmla="*/ 18 h 21"/>
                <a:gd name="T22" fmla="*/ 24 w 27"/>
                <a:gd name="T23" fmla="*/ 15 h 21"/>
                <a:gd name="T24" fmla="*/ 29 w 27"/>
                <a:gd name="T25" fmla="*/ 9 h 21"/>
                <a:gd name="T26" fmla="*/ 30 w 27"/>
                <a:gd name="T27" fmla="*/ 8 h 21"/>
                <a:gd name="T28" fmla="*/ 29 w 27"/>
                <a:gd name="T29" fmla="*/ 6 h 21"/>
                <a:gd name="T30" fmla="*/ 23 w 27"/>
                <a:gd name="T31" fmla="*/ 1 h 21"/>
                <a:gd name="T32" fmla="*/ 12 w 27"/>
                <a:gd name="T33" fmla="*/ 0 h 21"/>
                <a:gd name="T34" fmla="*/ 0 w 27"/>
                <a:gd name="T35" fmla="*/ 2 h 21"/>
                <a:gd name="T36" fmla="*/ 2 w 27"/>
                <a:gd name="T37" fmla="*/ 8 h 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7" h="21">
                  <a:moveTo>
                    <a:pt x="2" y="8"/>
                  </a:moveTo>
                  <a:cubicBezTo>
                    <a:pt x="5" y="7"/>
                    <a:pt x="9" y="6"/>
                    <a:pt x="12" y="6"/>
                  </a:cubicBezTo>
                  <a:cubicBezTo>
                    <a:pt x="14" y="6"/>
                    <a:pt x="16" y="6"/>
                    <a:pt x="18" y="7"/>
                  </a:cubicBezTo>
                  <a:cubicBezTo>
                    <a:pt x="19" y="7"/>
                    <a:pt x="20" y="8"/>
                    <a:pt x="21" y="1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8"/>
                    <a:pt x="19" y="9"/>
                    <a:pt x="18" y="10"/>
                  </a:cubicBezTo>
                  <a:cubicBezTo>
                    <a:pt x="16" y="12"/>
                    <a:pt x="13" y="12"/>
                    <a:pt x="10" y="13"/>
                  </a:cubicBezTo>
                  <a:cubicBezTo>
                    <a:pt x="7" y="14"/>
                    <a:pt x="4" y="14"/>
                    <a:pt x="1" y="15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6" y="20"/>
                    <a:pt x="11" y="19"/>
                    <a:pt x="15" y="18"/>
                  </a:cubicBezTo>
                  <a:cubicBezTo>
                    <a:pt x="17" y="17"/>
                    <a:pt x="19" y="16"/>
                    <a:pt x="21" y="15"/>
                  </a:cubicBezTo>
                  <a:cubicBezTo>
                    <a:pt x="23" y="14"/>
                    <a:pt x="25" y="12"/>
                    <a:pt x="26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4"/>
                    <a:pt x="22" y="2"/>
                    <a:pt x="20" y="1"/>
                  </a:cubicBezTo>
                  <a:cubicBezTo>
                    <a:pt x="18" y="0"/>
                    <a:pt x="15" y="0"/>
                    <a:pt x="12" y="0"/>
                  </a:cubicBezTo>
                  <a:cubicBezTo>
                    <a:pt x="8" y="0"/>
                    <a:pt x="3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6" name="Freeform 417">
              <a:extLst>
                <a:ext uri="{FF2B5EF4-FFF2-40B4-BE49-F238E27FC236}">
                  <a16:creationId xmlns:a16="http://schemas.microsoft.com/office/drawing/2014/main" id="{C36FDA36-5EBA-49BF-B9FE-0CC6A8022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2152"/>
              <a:ext cx="9" cy="21"/>
            </a:xfrm>
            <a:custGeom>
              <a:avLst/>
              <a:gdLst>
                <a:gd name="T0" fmla="*/ 3 w 9"/>
                <a:gd name="T1" fmla="*/ 0 h 20"/>
                <a:gd name="T2" fmla="*/ 0 w 9"/>
                <a:gd name="T3" fmla="*/ 14 h 20"/>
                <a:gd name="T4" fmla="*/ 2 w 9"/>
                <a:gd name="T5" fmla="*/ 23 h 20"/>
                <a:gd name="T6" fmla="*/ 7 w 9"/>
                <a:gd name="T7" fmla="*/ 21 h 20"/>
                <a:gd name="T8" fmla="*/ 6 w 9"/>
                <a:gd name="T9" fmla="*/ 14 h 20"/>
                <a:gd name="T10" fmla="*/ 9 w 9"/>
                <a:gd name="T11" fmla="*/ 3 h 20"/>
                <a:gd name="T12" fmla="*/ 3 w 9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0">
                  <a:moveTo>
                    <a:pt x="3" y="0"/>
                  </a:moveTo>
                  <a:cubicBezTo>
                    <a:pt x="1" y="3"/>
                    <a:pt x="0" y="7"/>
                    <a:pt x="0" y="11"/>
                  </a:cubicBezTo>
                  <a:cubicBezTo>
                    <a:pt x="0" y="14"/>
                    <a:pt x="1" y="17"/>
                    <a:pt x="2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6"/>
                    <a:pt x="6" y="14"/>
                    <a:pt x="6" y="11"/>
                  </a:cubicBezTo>
                  <a:cubicBezTo>
                    <a:pt x="6" y="8"/>
                    <a:pt x="7" y="5"/>
                    <a:pt x="9" y="3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7" name="Freeform 418">
              <a:extLst>
                <a:ext uri="{FF2B5EF4-FFF2-40B4-BE49-F238E27FC236}">
                  <a16:creationId xmlns:a16="http://schemas.microsoft.com/office/drawing/2014/main" id="{4D9E7632-1A09-4F07-AC4B-4781D505A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2139"/>
              <a:ext cx="15" cy="8"/>
            </a:xfrm>
            <a:custGeom>
              <a:avLst/>
              <a:gdLst>
                <a:gd name="T0" fmla="*/ 1 w 14"/>
                <a:gd name="T1" fmla="*/ 8 h 8"/>
                <a:gd name="T2" fmla="*/ 17 w 14"/>
                <a:gd name="T3" fmla="*/ 6 h 8"/>
                <a:gd name="T4" fmla="*/ 17 w 14"/>
                <a:gd name="T5" fmla="*/ 0 h 8"/>
                <a:gd name="T6" fmla="*/ 0 w 14"/>
                <a:gd name="T7" fmla="*/ 3 h 8"/>
                <a:gd name="T8" fmla="*/ 1 w 14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6" y="7"/>
                    <a:pt x="10" y="6"/>
                    <a:pt x="14" y="6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0"/>
                    <a:pt x="4" y="1"/>
                    <a:pt x="0" y="3"/>
                  </a:cubicBezTo>
                  <a:lnTo>
                    <a:pt x="1" y="8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8" name="Freeform 419">
              <a:extLst>
                <a:ext uri="{FF2B5EF4-FFF2-40B4-BE49-F238E27FC236}">
                  <a16:creationId xmlns:a16="http://schemas.microsoft.com/office/drawing/2014/main" id="{E198C6F7-4E34-4109-A960-E850FF92A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451"/>
              <a:ext cx="11" cy="8"/>
            </a:xfrm>
            <a:custGeom>
              <a:avLst/>
              <a:gdLst>
                <a:gd name="T0" fmla="*/ 3 w 11"/>
                <a:gd name="T1" fmla="*/ 8 h 8"/>
                <a:gd name="T2" fmla="*/ 11 w 11"/>
                <a:gd name="T3" fmla="*/ 5 h 8"/>
                <a:gd name="T4" fmla="*/ 10 w 11"/>
                <a:gd name="T5" fmla="*/ 0 h 8"/>
                <a:gd name="T6" fmla="*/ 0 w 11"/>
                <a:gd name="T7" fmla="*/ 3 h 8"/>
                <a:gd name="T8" fmla="*/ 3 w 11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3" y="8"/>
                  </a:moveTo>
                  <a:cubicBezTo>
                    <a:pt x="5" y="7"/>
                    <a:pt x="8" y="6"/>
                    <a:pt x="11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0"/>
                    <a:pt x="3" y="1"/>
                    <a:pt x="0" y="3"/>
                  </a:cubicBezTo>
                  <a:lnTo>
                    <a:pt x="3" y="8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9" name="Freeform 420">
              <a:extLst>
                <a:ext uri="{FF2B5EF4-FFF2-40B4-BE49-F238E27FC236}">
                  <a16:creationId xmlns:a16="http://schemas.microsoft.com/office/drawing/2014/main" id="{084C4230-AFF8-4EA1-9207-34BC3C14B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" y="2469"/>
              <a:ext cx="15" cy="17"/>
            </a:xfrm>
            <a:custGeom>
              <a:avLst/>
              <a:gdLst>
                <a:gd name="T0" fmla="*/ 11 w 15"/>
                <a:gd name="T1" fmla="*/ 0 h 17"/>
                <a:gd name="T2" fmla="*/ 0 w 15"/>
                <a:gd name="T3" fmla="*/ 15 h 17"/>
                <a:gd name="T4" fmla="*/ 5 w 15"/>
                <a:gd name="T5" fmla="*/ 17 h 17"/>
                <a:gd name="T6" fmla="*/ 15 w 15"/>
                <a:gd name="T7" fmla="*/ 4 h 17"/>
                <a:gd name="T8" fmla="*/ 11 w 15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11" y="0"/>
                  </a:moveTo>
                  <a:cubicBezTo>
                    <a:pt x="7" y="4"/>
                    <a:pt x="3" y="9"/>
                    <a:pt x="0" y="15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8" y="13"/>
                    <a:pt x="12" y="8"/>
                    <a:pt x="15" y="4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0" name="Freeform 421">
              <a:extLst>
                <a:ext uri="{FF2B5EF4-FFF2-40B4-BE49-F238E27FC236}">
                  <a16:creationId xmlns:a16="http://schemas.microsoft.com/office/drawing/2014/main" id="{4380BD92-C173-40F9-BA96-7CFF91879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1324"/>
              <a:ext cx="26" cy="24"/>
            </a:xfrm>
            <a:custGeom>
              <a:avLst/>
              <a:gdLst>
                <a:gd name="T0" fmla="*/ 26 w 26"/>
                <a:gd name="T1" fmla="*/ 4 h 23"/>
                <a:gd name="T2" fmla="*/ 13 w 26"/>
                <a:gd name="T3" fmla="*/ 0 h 23"/>
                <a:gd name="T4" fmla="*/ 4 w 26"/>
                <a:gd name="T5" fmla="*/ 3 h 23"/>
                <a:gd name="T6" fmla="*/ 0 w 26"/>
                <a:gd name="T7" fmla="*/ 11 h 23"/>
                <a:gd name="T8" fmla="*/ 6 w 26"/>
                <a:gd name="T9" fmla="*/ 22 h 23"/>
                <a:gd name="T10" fmla="*/ 20 w 26"/>
                <a:gd name="T11" fmla="*/ 26 h 23"/>
                <a:gd name="T12" fmla="*/ 23 w 26"/>
                <a:gd name="T13" fmla="*/ 26 h 23"/>
                <a:gd name="T14" fmla="*/ 23 w 26"/>
                <a:gd name="T15" fmla="*/ 20 h 23"/>
                <a:gd name="T16" fmla="*/ 20 w 26"/>
                <a:gd name="T17" fmla="*/ 20 h 23"/>
                <a:gd name="T18" fmla="*/ 9 w 26"/>
                <a:gd name="T19" fmla="*/ 17 h 23"/>
                <a:gd name="T20" fmla="*/ 6 w 26"/>
                <a:gd name="T21" fmla="*/ 11 h 23"/>
                <a:gd name="T22" fmla="*/ 8 w 26"/>
                <a:gd name="T23" fmla="*/ 8 h 23"/>
                <a:gd name="T24" fmla="*/ 13 w 26"/>
                <a:gd name="T25" fmla="*/ 6 h 23"/>
                <a:gd name="T26" fmla="*/ 23 w 26"/>
                <a:gd name="T27" fmla="*/ 9 h 23"/>
                <a:gd name="T28" fmla="*/ 26 w 26"/>
                <a:gd name="T29" fmla="*/ 4 h 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6" h="23">
                  <a:moveTo>
                    <a:pt x="26" y="4"/>
                  </a:moveTo>
                  <a:cubicBezTo>
                    <a:pt x="21" y="1"/>
                    <a:pt x="17" y="0"/>
                    <a:pt x="13" y="0"/>
                  </a:cubicBezTo>
                  <a:cubicBezTo>
                    <a:pt x="10" y="0"/>
                    <a:pt x="6" y="1"/>
                    <a:pt x="4" y="3"/>
                  </a:cubicBezTo>
                  <a:cubicBezTo>
                    <a:pt x="2" y="5"/>
                    <a:pt x="0" y="8"/>
                    <a:pt x="0" y="11"/>
                  </a:cubicBezTo>
                  <a:cubicBezTo>
                    <a:pt x="0" y="14"/>
                    <a:pt x="2" y="17"/>
                    <a:pt x="6" y="19"/>
                  </a:cubicBezTo>
                  <a:cubicBezTo>
                    <a:pt x="9" y="21"/>
                    <a:pt x="14" y="23"/>
                    <a:pt x="20" y="23"/>
                  </a:cubicBezTo>
                  <a:cubicBezTo>
                    <a:pt x="21" y="23"/>
                    <a:pt x="22" y="23"/>
                    <a:pt x="23" y="23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15" y="17"/>
                    <a:pt x="11" y="16"/>
                    <a:pt x="9" y="14"/>
                  </a:cubicBezTo>
                  <a:cubicBezTo>
                    <a:pt x="7" y="13"/>
                    <a:pt x="6" y="12"/>
                    <a:pt x="6" y="11"/>
                  </a:cubicBezTo>
                  <a:cubicBezTo>
                    <a:pt x="6" y="10"/>
                    <a:pt x="7" y="8"/>
                    <a:pt x="8" y="8"/>
                  </a:cubicBezTo>
                  <a:cubicBezTo>
                    <a:pt x="9" y="7"/>
                    <a:pt x="11" y="6"/>
                    <a:pt x="13" y="6"/>
                  </a:cubicBezTo>
                  <a:cubicBezTo>
                    <a:pt x="16" y="6"/>
                    <a:pt x="19" y="7"/>
                    <a:pt x="23" y="9"/>
                  </a:cubicBezTo>
                  <a:lnTo>
                    <a:pt x="26" y="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1" name="Freeform 422">
              <a:extLst>
                <a:ext uri="{FF2B5EF4-FFF2-40B4-BE49-F238E27FC236}">
                  <a16:creationId xmlns:a16="http://schemas.microsoft.com/office/drawing/2014/main" id="{4223EFC5-A3E9-4BB3-BE58-7DC3C1072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329"/>
              <a:ext cx="30" cy="30"/>
            </a:xfrm>
            <a:custGeom>
              <a:avLst/>
              <a:gdLst>
                <a:gd name="T0" fmla="*/ 32 w 29"/>
                <a:gd name="T1" fmla="*/ 9 h 29"/>
                <a:gd name="T2" fmla="*/ 14 w 29"/>
                <a:gd name="T3" fmla="*/ 0 h 29"/>
                <a:gd name="T4" fmla="*/ 4 w 29"/>
                <a:gd name="T5" fmla="*/ 5 h 29"/>
                <a:gd name="T6" fmla="*/ 0 w 29"/>
                <a:gd name="T7" fmla="*/ 18 h 29"/>
                <a:gd name="T8" fmla="*/ 4 w 29"/>
                <a:gd name="T9" fmla="*/ 28 h 29"/>
                <a:gd name="T10" fmla="*/ 22 w 29"/>
                <a:gd name="T11" fmla="*/ 32 h 29"/>
                <a:gd name="T12" fmla="*/ 28 w 29"/>
                <a:gd name="T13" fmla="*/ 31 h 29"/>
                <a:gd name="T14" fmla="*/ 27 w 29"/>
                <a:gd name="T15" fmla="*/ 25 h 29"/>
                <a:gd name="T16" fmla="*/ 22 w 29"/>
                <a:gd name="T17" fmla="*/ 26 h 29"/>
                <a:gd name="T18" fmla="*/ 8 w 29"/>
                <a:gd name="T19" fmla="*/ 23 h 29"/>
                <a:gd name="T20" fmla="*/ 5 w 29"/>
                <a:gd name="T21" fmla="*/ 18 h 29"/>
                <a:gd name="T22" fmla="*/ 8 w 29"/>
                <a:gd name="T23" fmla="*/ 9 h 29"/>
                <a:gd name="T24" fmla="*/ 14 w 29"/>
                <a:gd name="T25" fmla="*/ 6 h 29"/>
                <a:gd name="T26" fmla="*/ 27 w 29"/>
                <a:gd name="T27" fmla="*/ 12 h 29"/>
                <a:gd name="T28" fmla="*/ 32 w 29"/>
                <a:gd name="T29" fmla="*/ 9 h 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" h="29">
                  <a:moveTo>
                    <a:pt x="29" y="9"/>
                  </a:moveTo>
                  <a:cubicBezTo>
                    <a:pt x="24" y="3"/>
                    <a:pt x="19" y="0"/>
                    <a:pt x="14" y="0"/>
                  </a:cubicBezTo>
                  <a:cubicBezTo>
                    <a:pt x="10" y="0"/>
                    <a:pt x="6" y="2"/>
                    <a:pt x="4" y="5"/>
                  </a:cubicBezTo>
                  <a:cubicBezTo>
                    <a:pt x="1" y="8"/>
                    <a:pt x="0" y="11"/>
                    <a:pt x="0" y="15"/>
                  </a:cubicBezTo>
                  <a:cubicBezTo>
                    <a:pt x="0" y="19"/>
                    <a:pt x="1" y="22"/>
                    <a:pt x="4" y="25"/>
                  </a:cubicBezTo>
                  <a:cubicBezTo>
                    <a:pt x="8" y="27"/>
                    <a:pt x="12" y="29"/>
                    <a:pt x="19" y="29"/>
                  </a:cubicBezTo>
                  <a:cubicBezTo>
                    <a:pt x="21" y="29"/>
                    <a:pt x="23" y="29"/>
                    <a:pt x="25" y="28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2" y="23"/>
                    <a:pt x="20" y="23"/>
                    <a:pt x="19" y="23"/>
                  </a:cubicBezTo>
                  <a:cubicBezTo>
                    <a:pt x="13" y="23"/>
                    <a:pt x="10" y="22"/>
                    <a:pt x="8" y="20"/>
                  </a:cubicBezTo>
                  <a:cubicBezTo>
                    <a:pt x="6" y="19"/>
                    <a:pt x="6" y="17"/>
                    <a:pt x="5" y="15"/>
                  </a:cubicBezTo>
                  <a:cubicBezTo>
                    <a:pt x="5" y="13"/>
                    <a:pt x="6" y="11"/>
                    <a:pt x="8" y="9"/>
                  </a:cubicBezTo>
                  <a:cubicBezTo>
                    <a:pt x="10" y="7"/>
                    <a:pt x="12" y="6"/>
                    <a:pt x="14" y="6"/>
                  </a:cubicBezTo>
                  <a:cubicBezTo>
                    <a:pt x="17" y="6"/>
                    <a:pt x="20" y="8"/>
                    <a:pt x="24" y="12"/>
                  </a:cubicBezTo>
                  <a:lnTo>
                    <a:pt x="29" y="9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2" name="Freeform 423">
              <a:extLst>
                <a:ext uri="{FF2B5EF4-FFF2-40B4-BE49-F238E27FC236}">
                  <a16:creationId xmlns:a16="http://schemas.microsoft.com/office/drawing/2014/main" id="{34EFD7E0-18F2-4D10-AEE8-47CBD0A19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1562"/>
              <a:ext cx="30" cy="48"/>
            </a:xfrm>
            <a:custGeom>
              <a:avLst/>
              <a:gdLst>
                <a:gd name="T0" fmla="*/ 27 w 30"/>
                <a:gd name="T1" fmla="*/ 0 h 47"/>
                <a:gd name="T2" fmla="*/ 7 w 30"/>
                <a:gd name="T3" fmla="*/ 12 h 47"/>
                <a:gd name="T4" fmla="*/ 0 w 30"/>
                <a:gd name="T5" fmla="*/ 38 h 47"/>
                <a:gd name="T6" fmla="*/ 1 w 30"/>
                <a:gd name="T7" fmla="*/ 48 h 47"/>
                <a:gd name="T8" fmla="*/ 4 w 30"/>
                <a:gd name="T9" fmla="*/ 50 h 47"/>
                <a:gd name="T10" fmla="*/ 5 w 30"/>
                <a:gd name="T11" fmla="*/ 47 h 47"/>
                <a:gd name="T12" fmla="*/ 4 w 30"/>
                <a:gd name="T13" fmla="*/ 38 h 47"/>
                <a:gd name="T14" fmla="*/ 10 w 30"/>
                <a:gd name="T15" fmla="*/ 15 h 47"/>
                <a:gd name="T16" fmla="*/ 28 w 30"/>
                <a:gd name="T17" fmla="*/ 4 h 47"/>
                <a:gd name="T18" fmla="*/ 30 w 30"/>
                <a:gd name="T19" fmla="*/ 2 h 47"/>
                <a:gd name="T20" fmla="*/ 27 w 30"/>
                <a:gd name="T21" fmla="*/ 0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47">
                  <a:moveTo>
                    <a:pt x="27" y="0"/>
                  </a:moveTo>
                  <a:cubicBezTo>
                    <a:pt x="18" y="1"/>
                    <a:pt x="12" y="6"/>
                    <a:pt x="7" y="12"/>
                  </a:cubicBezTo>
                  <a:cubicBezTo>
                    <a:pt x="2" y="19"/>
                    <a:pt x="0" y="27"/>
                    <a:pt x="0" y="35"/>
                  </a:cubicBezTo>
                  <a:cubicBezTo>
                    <a:pt x="0" y="38"/>
                    <a:pt x="1" y="42"/>
                    <a:pt x="1" y="45"/>
                  </a:cubicBezTo>
                  <a:cubicBezTo>
                    <a:pt x="1" y="46"/>
                    <a:pt x="3" y="47"/>
                    <a:pt x="4" y="47"/>
                  </a:cubicBezTo>
                  <a:cubicBezTo>
                    <a:pt x="5" y="46"/>
                    <a:pt x="6" y="45"/>
                    <a:pt x="5" y="44"/>
                  </a:cubicBezTo>
                  <a:cubicBezTo>
                    <a:pt x="5" y="41"/>
                    <a:pt x="4" y="38"/>
                    <a:pt x="4" y="35"/>
                  </a:cubicBezTo>
                  <a:cubicBezTo>
                    <a:pt x="4" y="28"/>
                    <a:pt x="7" y="20"/>
                    <a:pt x="10" y="15"/>
                  </a:cubicBezTo>
                  <a:cubicBezTo>
                    <a:pt x="14" y="9"/>
                    <a:pt x="20" y="5"/>
                    <a:pt x="28" y="4"/>
                  </a:cubicBezTo>
                  <a:cubicBezTo>
                    <a:pt x="29" y="4"/>
                    <a:pt x="30" y="3"/>
                    <a:pt x="30" y="2"/>
                  </a:cubicBezTo>
                  <a:cubicBezTo>
                    <a:pt x="30" y="1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3" name="Freeform 424">
              <a:extLst>
                <a:ext uri="{FF2B5EF4-FFF2-40B4-BE49-F238E27FC236}">
                  <a16:creationId xmlns:a16="http://schemas.microsoft.com/office/drawing/2014/main" id="{82C9047D-3663-4B66-8CBE-0FE753E1F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1551"/>
              <a:ext cx="29" cy="19"/>
            </a:xfrm>
            <a:custGeom>
              <a:avLst/>
              <a:gdLst>
                <a:gd name="T0" fmla="*/ 4 w 29"/>
                <a:gd name="T1" fmla="*/ 17 h 19"/>
                <a:gd name="T2" fmla="*/ 23 w 29"/>
                <a:gd name="T3" fmla="*/ 4 h 19"/>
                <a:gd name="T4" fmla="*/ 26 w 29"/>
                <a:gd name="T5" fmla="*/ 4 h 19"/>
                <a:gd name="T6" fmla="*/ 28 w 29"/>
                <a:gd name="T7" fmla="*/ 2 h 19"/>
                <a:gd name="T8" fmla="*/ 27 w 29"/>
                <a:gd name="T9" fmla="*/ 0 h 19"/>
                <a:gd name="T10" fmla="*/ 23 w 29"/>
                <a:gd name="T11" fmla="*/ 0 h 19"/>
                <a:gd name="T12" fmla="*/ 0 w 29"/>
                <a:gd name="T13" fmla="*/ 16 h 19"/>
                <a:gd name="T14" fmla="*/ 1 w 29"/>
                <a:gd name="T15" fmla="*/ 18 h 19"/>
                <a:gd name="T16" fmla="*/ 4 w 29"/>
                <a:gd name="T17" fmla="*/ 1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9">
                  <a:moveTo>
                    <a:pt x="4" y="17"/>
                  </a:moveTo>
                  <a:cubicBezTo>
                    <a:pt x="8" y="9"/>
                    <a:pt x="15" y="4"/>
                    <a:pt x="23" y="4"/>
                  </a:cubicBezTo>
                  <a:cubicBezTo>
                    <a:pt x="24" y="4"/>
                    <a:pt x="25" y="4"/>
                    <a:pt x="26" y="4"/>
                  </a:cubicBezTo>
                  <a:cubicBezTo>
                    <a:pt x="27" y="4"/>
                    <a:pt x="28" y="4"/>
                    <a:pt x="28" y="2"/>
                  </a:cubicBezTo>
                  <a:cubicBezTo>
                    <a:pt x="29" y="1"/>
                    <a:pt x="28" y="0"/>
                    <a:pt x="27" y="0"/>
                  </a:cubicBezTo>
                  <a:cubicBezTo>
                    <a:pt x="25" y="0"/>
                    <a:pt x="24" y="0"/>
                    <a:pt x="23" y="0"/>
                  </a:cubicBezTo>
                  <a:cubicBezTo>
                    <a:pt x="13" y="0"/>
                    <a:pt x="4" y="6"/>
                    <a:pt x="0" y="16"/>
                  </a:cubicBezTo>
                  <a:cubicBezTo>
                    <a:pt x="0" y="17"/>
                    <a:pt x="0" y="18"/>
                    <a:pt x="1" y="18"/>
                  </a:cubicBezTo>
                  <a:cubicBezTo>
                    <a:pt x="2" y="19"/>
                    <a:pt x="4" y="18"/>
                    <a:pt x="4" y="17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4" name="Freeform 425">
              <a:extLst>
                <a:ext uri="{FF2B5EF4-FFF2-40B4-BE49-F238E27FC236}">
                  <a16:creationId xmlns:a16="http://schemas.microsoft.com/office/drawing/2014/main" id="{6CAC734E-0DC3-4754-A3F2-FF43F7249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692"/>
              <a:ext cx="34" cy="67"/>
            </a:xfrm>
            <a:custGeom>
              <a:avLst/>
              <a:gdLst>
                <a:gd name="T0" fmla="*/ 2 w 34"/>
                <a:gd name="T1" fmla="*/ 2 h 66"/>
                <a:gd name="T2" fmla="*/ 0 w 34"/>
                <a:gd name="T3" fmla="*/ 11 h 66"/>
                <a:gd name="T4" fmla="*/ 10 w 34"/>
                <a:gd name="T5" fmla="*/ 47 h 66"/>
                <a:gd name="T6" fmla="*/ 20 w 34"/>
                <a:gd name="T7" fmla="*/ 60 h 66"/>
                <a:gd name="T8" fmla="*/ 31 w 34"/>
                <a:gd name="T9" fmla="*/ 69 h 66"/>
                <a:gd name="T10" fmla="*/ 34 w 34"/>
                <a:gd name="T11" fmla="*/ 67 h 66"/>
                <a:gd name="T12" fmla="*/ 32 w 34"/>
                <a:gd name="T13" fmla="*/ 65 h 66"/>
                <a:gd name="T14" fmla="*/ 23 w 34"/>
                <a:gd name="T15" fmla="*/ 58 h 66"/>
                <a:gd name="T16" fmla="*/ 10 w 34"/>
                <a:gd name="T17" fmla="*/ 37 h 66"/>
                <a:gd name="T18" fmla="*/ 4 w 34"/>
                <a:gd name="T19" fmla="*/ 11 h 66"/>
                <a:gd name="T20" fmla="*/ 6 w 34"/>
                <a:gd name="T21" fmla="*/ 3 h 66"/>
                <a:gd name="T22" fmla="*/ 5 w 34"/>
                <a:gd name="T23" fmla="*/ 0 h 66"/>
                <a:gd name="T24" fmla="*/ 2 w 34"/>
                <a:gd name="T25" fmla="*/ 2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6">
                  <a:moveTo>
                    <a:pt x="2" y="2"/>
                  </a:moveTo>
                  <a:cubicBezTo>
                    <a:pt x="1" y="4"/>
                    <a:pt x="0" y="8"/>
                    <a:pt x="0" y="11"/>
                  </a:cubicBezTo>
                  <a:cubicBezTo>
                    <a:pt x="0" y="21"/>
                    <a:pt x="4" y="33"/>
                    <a:pt x="10" y="44"/>
                  </a:cubicBezTo>
                  <a:cubicBezTo>
                    <a:pt x="13" y="49"/>
                    <a:pt x="17" y="54"/>
                    <a:pt x="20" y="57"/>
                  </a:cubicBezTo>
                  <a:cubicBezTo>
                    <a:pt x="24" y="61"/>
                    <a:pt x="27" y="64"/>
                    <a:pt x="31" y="66"/>
                  </a:cubicBezTo>
                  <a:cubicBezTo>
                    <a:pt x="32" y="66"/>
                    <a:pt x="33" y="65"/>
                    <a:pt x="34" y="64"/>
                  </a:cubicBezTo>
                  <a:cubicBezTo>
                    <a:pt x="34" y="63"/>
                    <a:pt x="33" y="62"/>
                    <a:pt x="32" y="62"/>
                  </a:cubicBezTo>
                  <a:cubicBezTo>
                    <a:pt x="30" y="61"/>
                    <a:pt x="26" y="58"/>
                    <a:pt x="23" y="55"/>
                  </a:cubicBezTo>
                  <a:cubicBezTo>
                    <a:pt x="18" y="49"/>
                    <a:pt x="14" y="42"/>
                    <a:pt x="10" y="34"/>
                  </a:cubicBezTo>
                  <a:cubicBezTo>
                    <a:pt x="7" y="26"/>
                    <a:pt x="4" y="18"/>
                    <a:pt x="4" y="11"/>
                  </a:cubicBezTo>
                  <a:cubicBezTo>
                    <a:pt x="4" y="8"/>
                    <a:pt x="5" y="5"/>
                    <a:pt x="6" y="3"/>
                  </a:cubicBezTo>
                  <a:cubicBezTo>
                    <a:pt x="6" y="2"/>
                    <a:pt x="6" y="1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5" name="Freeform 426">
              <a:extLst>
                <a:ext uri="{FF2B5EF4-FFF2-40B4-BE49-F238E27FC236}">
                  <a16:creationId xmlns:a16="http://schemas.microsoft.com/office/drawing/2014/main" id="{09E18F88-2293-46EA-AF15-75693A4D7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1746"/>
              <a:ext cx="25" cy="62"/>
            </a:xfrm>
            <a:custGeom>
              <a:avLst/>
              <a:gdLst>
                <a:gd name="T0" fmla="*/ 0 w 24"/>
                <a:gd name="T1" fmla="*/ 3 h 61"/>
                <a:gd name="T2" fmla="*/ 18 w 24"/>
                <a:gd name="T3" fmla="*/ 30 h 61"/>
                <a:gd name="T4" fmla="*/ 23 w 24"/>
                <a:gd name="T5" fmla="*/ 62 h 61"/>
                <a:gd name="T6" fmla="*/ 25 w 24"/>
                <a:gd name="T7" fmla="*/ 64 h 61"/>
                <a:gd name="T8" fmla="*/ 27 w 24"/>
                <a:gd name="T9" fmla="*/ 62 h 61"/>
                <a:gd name="T10" fmla="*/ 22 w 24"/>
                <a:gd name="T11" fmla="*/ 28 h 61"/>
                <a:gd name="T12" fmla="*/ 4 w 24"/>
                <a:gd name="T13" fmla="*/ 1 h 61"/>
                <a:gd name="T14" fmla="*/ 1 w 24"/>
                <a:gd name="T15" fmla="*/ 0 h 61"/>
                <a:gd name="T16" fmla="*/ 0 w 24"/>
                <a:gd name="T17" fmla="*/ 3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61">
                  <a:moveTo>
                    <a:pt x="0" y="3"/>
                  </a:moveTo>
                  <a:cubicBezTo>
                    <a:pt x="6" y="13"/>
                    <a:pt x="11" y="21"/>
                    <a:pt x="15" y="30"/>
                  </a:cubicBezTo>
                  <a:cubicBezTo>
                    <a:pt x="18" y="38"/>
                    <a:pt x="20" y="47"/>
                    <a:pt x="20" y="59"/>
                  </a:cubicBezTo>
                  <a:cubicBezTo>
                    <a:pt x="20" y="60"/>
                    <a:pt x="21" y="61"/>
                    <a:pt x="22" y="61"/>
                  </a:cubicBezTo>
                  <a:cubicBezTo>
                    <a:pt x="23" y="61"/>
                    <a:pt x="24" y="60"/>
                    <a:pt x="24" y="59"/>
                  </a:cubicBezTo>
                  <a:cubicBezTo>
                    <a:pt x="24" y="47"/>
                    <a:pt x="22" y="37"/>
                    <a:pt x="19" y="28"/>
                  </a:cubicBezTo>
                  <a:cubicBezTo>
                    <a:pt x="15" y="19"/>
                    <a:pt x="10" y="10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6" name="Freeform 427">
              <a:extLst>
                <a:ext uri="{FF2B5EF4-FFF2-40B4-BE49-F238E27FC236}">
                  <a16:creationId xmlns:a16="http://schemas.microsoft.com/office/drawing/2014/main" id="{C0B4FB24-9B87-459A-ACB9-E3FF6BD33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811"/>
              <a:ext cx="28" cy="45"/>
            </a:xfrm>
            <a:custGeom>
              <a:avLst/>
              <a:gdLst>
                <a:gd name="T0" fmla="*/ 28 w 27"/>
                <a:gd name="T1" fmla="*/ 1 h 44"/>
                <a:gd name="T2" fmla="*/ 6 w 27"/>
                <a:gd name="T3" fmla="*/ 15 h 44"/>
                <a:gd name="T4" fmla="*/ 0 w 27"/>
                <a:gd name="T5" fmla="*/ 41 h 44"/>
                <a:gd name="T6" fmla="*/ 1 w 27"/>
                <a:gd name="T7" fmla="*/ 45 h 44"/>
                <a:gd name="T8" fmla="*/ 3 w 27"/>
                <a:gd name="T9" fmla="*/ 47 h 44"/>
                <a:gd name="T10" fmla="*/ 5 w 27"/>
                <a:gd name="T11" fmla="*/ 45 h 44"/>
                <a:gd name="T12" fmla="*/ 5 w 27"/>
                <a:gd name="T13" fmla="*/ 41 h 44"/>
                <a:gd name="T14" fmla="*/ 9 w 27"/>
                <a:gd name="T15" fmla="*/ 17 h 44"/>
                <a:gd name="T16" fmla="*/ 28 w 27"/>
                <a:gd name="T17" fmla="*/ 5 h 44"/>
                <a:gd name="T18" fmla="*/ 30 w 27"/>
                <a:gd name="T19" fmla="*/ 2 h 44"/>
                <a:gd name="T20" fmla="*/ 28 w 27"/>
                <a:gd name="T21" fmla="*/ 1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25" y="1"/>
                  </a:moveTo>
                  <a:cubicBezTo>
                    <a:pt x="16" y="2"/>
                    <a:pt x="9" y="8"/>
                    <a:pt x="6" y="15"/>
                  </a:cubicBezTo>
                  <a:cubicBezTo>
                    <a:pt x="2" y="21"/>
                    <a:pt x="1" y="30"/>
                    <a:pt x="0" y="38"/>
                  </a:cubicBezTo>
                  <a:cubicBezTo>
                    <a:pt x="0" y="39"/>
                    <a:pt x="1" y="41"/>
                    <a:pt x="1" y="42"/>
                  </a:cubicBezTo>
                  <a:cubicBezTo>
                    <a:pt x="1" y="43"/>
                    <a:pt x="2" y="44"/>
                    <a:pt x="3" y="44"/>
                  </a:cubicBezTo>
                  <a:cubicBezTo>
                    <a:pt x="4" y="44"/>
                    <a:pt x="5" y="43"/>
                    <a:pt x="5" y="42"/>
                  </a:cubicBezTo>
                  <a:cubicBezTo>
                    <a:pt x="5" y="41"/>
                    <a:pt x="5" y="39"/>
                    <a:pt x="5" y="38"/>
                  </a:cubicBezTo>
                  <a:cubicBezTo>
                    <a:pt x="5" y="30"/>
                    <a:pt x="6" y="23"/>
                    <a:pt x="9" y="17"/>
                  </a:cubicBezTo>
                  <a:cubicBezTo>
                    <a:pt x="13" y="10"/>
                    <a:pt x="18" y="6"/>
                    <a:pt x="25" y="5"/>
                  </a:cubicBezTo>
                  <a:cubicBezTo>
                    <a:pt x="27" y="5"/>
                    <a:pt x="27" y="4"/>
                    <a:pt x="27" y="2"/>
                  </a:cubicBezTo>
                  <a:cubicBezTo>
                    <a:pt x="27" y="1"/>
                    <a:pt x="26" y="0"/>
                    <a:pt x="25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7" name="Freeform 428">
              <a:extLst>
                <a:ext uri="{FF2B5EF4-FFF2-40B4-BE49-F238E27FC236}">
                  <a16:creationId xmlns:a16="http://schemas.microsoft.com/office/drawing/2014/main" id="{EF68F32C-C451-4978-BECD-737FA6748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1720"/>
              <a:ext cx="27" cy="9"/>
            </a:xfrm>
            <a:custGeom>
              <a:avLst/>
              <a:gdLst>
                <a:gd name="T0" fmla="*/ 27 w 26"/>
                <a:gd name="T1" fmla="*/ 3 h 8"/>
                <a:gd name="T2" fmla="*/ 19 w 26"/>
                <a:gd name="T3" fmla="*/ 2 h 8"/>
                <a:gd name="T4" fmla="*/ 7 w 26"/>
                <a:gd name="T5" fmla="*/ 0 h 8"/>
                <a:gd name="T6" fmla="*/ 1 w 26"/>
                <a:gd name="T7" fmla="*/ 1 h 8"/>
                <a:gd name="T8" fmla="*/ 0 w 26"/>
                <a:gd name="T9" fmla="*/ 7 h 8"/>
                <a:gd name="T10" fmla="*/ 3 w 26"/>
                <a:gd name="T11" fmla="*/ 8 h 8"/>
                <a:gd name="T12" fmla="*/ 7 w 26"/>
                <a:gd name="T13" fmla="*/ 7 h 8"/>
                <a:gd name="T14" fmla="*/ 18 w 26"/>
                <a:gd name="T15" fmla="*/ 9 h 8"/>
                <a:gd name="T16" fmla="*/ 26 w 26"/>
                <a:gd name="T17" fmla="*/ 11 h 8"/>
                <a:gd name="T18" fmla="*/ 29 w 26"/>
                <a:gd name="T19" fmla="*/ 8 h 8"/>
                <a:gd name="T20" fmla="*/ 27 w 26"/>
                <a:gd name="T21" fmla="*/ 3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8">
                  <a:moveTo>
                    <a:pt x="24" y="3"/>
                  </a:moveTo>
                  <a:cubicBezTo>
                    <a:pt x="22" y="3"/>
                    <a:pt x="19" y="3"/>
                    <a:pt x="16" y="2"/>
                  </a:cubicBezTo>
                  <a:cubicBezTo>
                    <a:pt x="14" y="1"/>
                    <a:pt x="11" y="0"/>
                    <a:pt x="7" y="0"/>
                  </a:cubicBezTo>
                  <a:cubicBezTo>
                    <a:pt x="5" y="0"/>
                    <a:pt x="3" y="1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4" y="5"/>
                    <a:pt x="6" y="4"/>
                    <a:pt x="7" y="4"/>
                  </a:cubicBezTo>
                  <a:cubicBezTo>
                    <a:pt x="10" y="4"/>
                    <a:pt x="12" y="5"/>
                    <a:pt x="15" y="6"/>
                  </a:cubicBezTo>
                  <a:cubicBezTo>
                    <a:pt x="18" y="7"/>
                    <a:pt x="21" y="7"/>
                    <a:pt x="23" y="8"/>
                  </a:cubicBezTo>
                  <a:cubicBezTo>
                    <a:pt x="25" y="8"/>
                    <a:pt x="26" y="7"/>
                    <a:pt x="26" y="5"/>
                  </a:cubicBezTo>
                  <a:cubicBezTo>
                    <a:pt x="26" y="4"/>
                    <a:pt x="25" y="3"/>
                    <a:pt x="24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8" name="Freeform 429">
              <a:extLst>
                <a:ext uri="{FF2B5EF4-FFF2-40B4-BE49-F238E27FC236}">
                  <a16:creationId xmlns:a16="http://schemas.microsoft.com/office/drawing/2014/main" id="{0F928724-A72A-49AE-A9EF-116F06734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1768"/>
              <a:ext cx="21" cy="19"/>
            </a:xfrm>
            <a:custGeom>
              <a:avLst/>
              <a:gdLst>
                <a:gd name="T0" fmla="*/ 4 w 21"/>
                <a:gd name="T1" fmla="*/ 19 h 18"/>
                <a:gd name="T2" fmla="*/ 10 w 21"/>
                <a:gd name="T3" fmla="*/ 8 h 18"/>
                <a:gd name="T4" fmla="*/ 18 w 21"/>
                <a:gd name="T5" fmla="*/ 4 h 18"/>
                <a:gd name="T6" fmla="*/ 19 w 21"/>
                <a:gd name="T7" fmla="*/ 4 h 18"/>
                <a:gd name="T8" fmla="*/ 21 w 21"/>
                <a:gd name="T9" fmla="*/ 2 h 18"/>
                <a:gd name="T10" fmla="*/ 19 w 21"/>
                <a:gd name="T11" fmla="*/ 0 h 18"/>
                <a:gd name="T12" fmla="*/ 18 w 21"/>
                <a:gd name="T13" fmla="*/ 0 h 18"/>
                <a:gd name="T14" fmla="*/ 7 w 21"/>
                <a:gd name="T15" fmla="*/ 5 h 18"/>
                <a:gd name="T16" fmla="*/ 1 w 21"/>
                <a:gd name="T17" fmla="*/ 17 h 18"/>
                <a:gd name="T18" fmla="*/ 1 w 21"/>
                <a:gd name="T19" fmla="*/ 20 h 18"/>
                <a:gd name="T20" fmla="*/ 4 w 21"/>
                <a:gd name="T21" fmla="*/ 19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" h="18">
                  <a:moveTo>
                    <a:pt x="4" y="16"/>
                  </a:moveTo>
                  <a:cubicBezTo>
                    <a:pt x="6" y="13"/>
                    <a:pt x="8" y="10"/>
                    <a:pt x="10" y="8"/>
                  </a:cubicBezTo>
                  <a:cubicBezTo>
                    <a:pt x="12" y="5"/>
                    <a:pt x="15" y="4"/>
                    <a:pt x="18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1" y="3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10" y="2"/>
                    <a:pt x="7" y="5"/>
                  </a:cubicBezTo>
                  <a:cubicBezTo>
                    <a:pt x="4" y="8"/>
                    <a:pt x="3" y="11"/>
                    <a:pt x="1" y="14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2" y="18"/>
                    <a:pt x="4" y="17"/>
                    <a:pt x="4" y="16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9" name="Freeform 430">
              <a:extLst>
                <a:ext uri="{FF2B5EF4-FFF2-40B4-BE49-F238E27FC236}">
                  <a16:creationId xmlns:a16="http://schemas.microsoft.com/office/drawing/2014/main" id="{D9F1BB83-BDEC-4CDF-9CF8-4A911FDBF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558"/>
              <a:ext cx="21" cy="23"/>
            </a:xfrm>
            <a:custGeom>
              <a:avLst/>
              <a:gdLst>
                <a:gd name="T0" fmla="*/ 22 w 20"/>
                <a:gd name="T1" fmla="*/ 22 h 22"/>
                <a:gd name="T2" fmla="*/ 16 w 20"/>
                <a:gd name="T3" fmla="*/ 7 h 22"/>
                <a:gd name="T4" fmla="*/ 8 w 20"/>
                <a:gd name="T5" fmla="*/ 2 h 22"/>
                <a:gd name="T6" fmla="*/ 2 w 20"/>
                <a:gd name="T7" fmla="*/ 0 h 22"/>
                <a:gd name="T8" fmla="*/ 0 w 20"/>
                <a:gd name="T9" fmla="*/ 2 h 22"/>
                <a:gd name="T10" fmla="*/ 2 w 20"/>
                <a:gd name="T11" fmla="*/ 4 h 22"/>
                <a:gd name="T12" fmla="*/ 6 w 20"/>
                <a:gd name="T13" fmla="*/ 5 h 22"/>
                <a:gd name="T14" fmla="*/ 15 w 20"/>
                <a:gd name="T15" fmla="*/ 15 h 22"/>
                <a:gd name="T16" fmla="*/ 18 w 20"/>
                <a:gd name="T17" fmla="*/ 23 h 22"/>
                <a:gd name="T18" fmla="*/ 21 w 20"/>
                <a:gd name="T19" fmla="*/ 25 h 22"/>
                <a:gd name="T20" fmla="*/ 22 w 20"/>
                <a:gd name="T21" fmla="*/ 22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22">
                  <a:moveTo>
                    <a:pt x="19" y="19"/>
                  </a:moveTo>
                  <a:cubicBezTo>
                    <a:pt x="18" y="15"/>
                    <a:pt x="16" y="11"/>
                    <a:pt x="13" y="7"/>
                  </a:cubicBezTo>
                  <a:cubicBezTo>
                    <a:pt x="12" y="5"/>
                    <a:pt x="10" y="3"/>
                    <a:pt x="8" y="2"/>
                  </a:cubicBezTo>
                  <a:cubicBezTo>
                    <a:pt x="7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5" y="4"/>
                    <a:pt x="6" y="5"/>
                  </a:cubicBezTo>
                  <a:cubicBezTo>
                    <a:pt x="8" y="7"/>
                    <a:pt x="10" y="9"/>
                    <a:pt x="12" y="12"/>
                  </a:cubicBezTo>
                  <a:cubicBezTo>
                    <a:pt x="13" y="15"/>
                    <a:pt x="14" y="18"/>
                    <a:pt x="15" y="20"/>
                  </a:cubicBezTo>
                  <a:cubicBezTo>
                    <a:pt x="16" y="21"/>
                    <a:pt x="17" y="22"/>
                    <a:pt x="18" y="22"/>
                  </a:cubicBezTo>
                  <a:cubicBezTo>
                    <a:pt x="19" y="21"/>
                    <a:pt x="20" y="20"/>
                    <a:pt x="19" y="19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0" name="Freeform 431">
              <a:extLst>
                <a:ext uri="{FF2B5EF4-FFF2-40B4-BE49-F238E27FC236}">
                  <a16:creationId xmlns:a16="http://schemas.microsoft.com/office/drawing/2014/main" id="{E6C697AD-0217-4DC5-AA11-AD428DEB9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544"/>
              <a:ext cx="19" cy="44"/>
            </a:xfrm>
            <a:custGeom>
              <a:avLst/>
              <a:gdLst>
                <a:gd name="T0" fmla="*/ 17 w 18"/>
                <a:gd name="T1" fmla="*/ 0 h 43"/>
                <a:gd name="T2" fmla="*/ 4 w 18"/>
                <a:gd name="T3" fmla="*/ 13 h 43"/>
                <a:gd name="T4" fmla="*/ 0 w 18"/>
                <a:gd name="T5" fmla="*/ 33 h 43"/>
                <a:gd name="T6" fmla="*/ 3 w 18"/>
                <a:gd name="T7" fmla="*/ 45 h 43"/>
                <a:gd name="T8" fmla="*/ 6 w 18"/>
                <a:gd name="T9" fmla="*/ 45 h 43"/>
                <a:gd name="T10" fmla="*/ 7 w 18"/>
                <a:gd name="T11" fmla="*/ 42 h 43"/>
                <a:gd name="T12" fmla="*/ 4 w 18"/>
                <a:gd name="T13" fmla="*/ 33 h 43"/>
                <a:gd name="T14" fmla="*/ 8 w 18"/>
                <a:gd name="T15" fmla="*/ 15 h 43"/>
                <a:gd name="T16" fmla="*/ 20 w 18"/>
                <a:gd name="T17" fmla="*/ 4 h 43"/>
                <a:gd name="T18" fmla="*/ 20 w 18"/>
                <a:gd name="T19" fmla="*/ 1 h 43"/>
                <a:gd name="T20" fmla="*/ 17 w 18"/>
                <a:gd name="T21" fmla="*/ 0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43">
                  <a:moveTo>
                    <a:pt x="14" y="0"/>
                  </a:moveTo>
                  <a:cubicBezTo>
                    <a:pt x="10" y="3"/>
                    <a:pt x="7" y="8"/>
                    <a:pt x="4" y="13"/>
                  </a:cubicBezTo>
                  <a:cubicBezTo>
                    <a:pt x="1" y="18"/>
                    <a:pt x="0" y="24"/>
                    <a:pt x="0" y="30"/>
                  </a:cubicBezTo>
                  <a:cubicBezTo>
                    <a:pt x="0" y="34"/>
                    <a:pt x="1" y="38"/>
                    <a:pt x="3" y="42"/>
                  </a:cubicBezTo>
                  <a:cubicBezTo>
                    <a:pt x="4" y="43"/>
                    <a:pt x="5" y="43"/>
                    <a:pt x="6" y="42"/>
                  </a:cubicBezTo>
                  <a:cubicBezTo>
                    <a:pt x="7" y="42"/>
                    <a:pt x="7" y="40"/>
                    <a:pt x="7" y="39"/>
                  </a:cubicBezTo>
                  <a:cubicBezTo>
                    <a:pt x="5" y="37"/>
                    <a:pt x="4" y="33"/>
                    <a:pt x="4" y="30"/>
                  </a:cubicBezTo>
                  <a:cubicBezTo>
                    <a:pt x="4" y="25"/>
                    <a:pt x="5" y="20"/>
                    <a:pt x="8" y="15"/>
                  </a:cubicBezTo>
                  <a:cubicBezTo>
                    <a:pt x="10" y="10"/>
                    <a:pt x="13" y="6"/>
                    <a:pt x="17" y="4"/>
                  </a:cubicBezTo>
                  <a:cubicBezTo>
                    <a:pt x="18" y="3"/>
                    <a:pt x="18" y="2"/>
                    <a:pt x="17" y="1"/>
                  </a:cubicBezTo>
                  <a:cubicBezTo>
                    <a:pt x="17" y="0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1" name="Freeform 432">
              <a:extLst>
                <a:ext uri="{FF2B5EF4-FFF2-40B4-BE49-F238E27FC236}">
                  <a16:creationId xmlns:a16="http://schemas.microsoft.com/office/drawing/2014/main" id="{6499834A-2409-4529-9C40-89AAA4884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653"/>
              <a:ext cx="20" cy="32"/>
            </a:xfrm>
            <a:custGeom>
              <a:avLst/>
              <a:gdLst>
                <a:gd name="T0" fmla="*/ 1 w 20"/>
                <a:gd name="T1" fmla="*/ 4 h 31"/>
                <a:gd name="T2" fmla="*/ 11 w 20"/>
                <a:gd name="T3" fmla="*/ 12 h 31"/>
                <a:gd name="T4" fmla="*/ 15 w 20"/>
                <a:gd name="T5" fmla="*/ 26 h 31"/>
                <a:gd name="T6" fmla="*/ 15 w 20"/>
                <a:gd name="T7" fmla="*/ 31 h 31"/>
                <a:gd name="T8" fmla="*/ 16 w 20"/>
                <a:gd name="T9" fmla="*/ 33 h 31"/>
                <a:gd name="T10" fmla="*/ 19 w 20"/>
                <a:gd name="T11" fmla="*/ 32 h 31"/>
                <a:gd name="T12" fmla="*/ 20 w 20"/>
                <a:gd name="T13" fmla="*/ 26 h 31"/>
                <a:gd name="T14" fmla="*/ 14 w 20"/>
                <a:gd name="T15" fmla="*/ 10 h 31"/>
                <a:gd name="T16" fmla="*/ 3 w 20"/>
                <a:gd name="T17" fmla="*/ 1 h 31"/>
                <a:gd name="T18" fmla="*/ 0 w 20"/>
                <a:gd name="T19" fmla="*/ 1 h 31"/>
                <a:gd name="T20" fmla="*/ 1 w 20"/>
                <a:gd name="T21" fmla="*/ 4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31">
                  <a:moveTo>
                    <a:pt x="1" y="4"/>
                  </a:moveTo>
                  <a:cubicBezTo>
                    <a:pt x="4" y="6"/>
                    <a:pt x="8" y="9"/>
                    <a:pt x="11" y="12"/>
                  </a:cubicBezTo>
                  <a:cubicBezTo>
                    <a:pt x="14" y="16"/>
                    <a:pt x="15" y="19"/>
                    <a:pt x="15" y="23"/>
                  </a:cubicBezTo>
                  <a:cubicBezTo>
                    <a:pt x="15" y="25"/>
                    <a:pt x="15" y="26"/>
                    <a:pt x="15" y="28"/>
                  </a:cubicBezTo>
                  <a:cubicBezTo>
                    <a:pt x="14" y="29"/>
                    <a:pt x="15" y="30"/>
                    <a:pt x="16" y="30"/>
                  </a:cubicBezTo>
                  <a:cubicBezTo>
                    <a:pt x="17" y="31"/>
                    <a:pt x="18" y="30"/>
                    <a:pt x="19" y="29"/>
                  </a:cubicBezTo>
                  <a:cubicBezTo>
                    <a:pt x="19" y="27"/>
                    <a:pt x="20" y="25"/>
                    <a:pt x="20" y="23"/>
                  </a:cubicBezTo>
                  <a:cubicBezTo>
                    <a:pt x="20" y="18"/>
                    <a:pt x="17" y="13"/>
                    <a:pt x="14" y="10"/>
                  </a:cubicBezTo>
                  <a:cubicBezTo>
                    <a:pt x="11" y="6"/>
                    <a:pt x="7" y="3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2" name="Freeform 433">
              <a:extLst>
                <a:ext uri="{FF2B5EF4-FFF2-40B4-BE49-F238E27FC236}">
                  <a16:creationId xmlns:a16="http://schemas.microsoft.com/office/drawing/2014/main" id="{64817DE7-9711-4C69-911F-B9208AD77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555"/>
              <a:ext cx="20" cy="11"/>
            </a:xfrm>
            <a:custGeom>
              <a:avLst/>
              <a:gdLst>
                <a:gd name="T0" fmla="*/ 19 w 20"/>
                <a:gd name="T1" fmla="*/ 7 h 11"/>
                <a:gd name="T2" fmla="*/ 13 w 20"/>
                <a:gd name="T3" fmla="*/ 3 h 11"/>
                <a:gd name="T4" fmla="*/ 5 w 20"/>
                <a:gd name="T5" fmla="*/ 0 h 11"/>
                <a:gd name="T6" fmla="*/ 2 w 20"/>
                <a:gd name="T7" fmla="*/ 0 h 11"/>
                <a:gd name="T8" fmla="*/ 0 w 20"/>
                <a:gd name="T9" fmla="*/ 3 h 11"/>
                <a:gd name="T10" fmla="*/ 3 w 20"/>
                <a:gd name="T11" fmla="*/ 5 h 11"/>
                <a:gd name="T12" fmla="*/ 5 w 20"/>
                <a:gd name="T13" fmla="*/ 4 h 11"/>
                <a:gd name="T14" fmla="*/ 11 w 20"/>
                <a:gd name="T15" fmla="*/ 6 h 11"/>
                <a:gd name="T16" fmla="*/ 17 w 20"/>
                <a:gd name="T17" fmla="*/ 10 h 11"/>
                <a:gd name="T18" fmla="*/ 19 w 20"/>
                <a:gd name="T19" fmla="*/ 10 h 11"/>
                <a:gd name="T20" fmla="*/ 19 w 20"/>
                <a:gd name="T21" fmla="*/ 7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11">
                  <a:moveTo>
                    <a:pt x="19" y="7"/>
                  </a:moveTo>
                  <a:cubicBezTo>
                    <a:pt x="17" y="6"/>
                    <a:pt x="15" y="4"/>
                    <a:pt x="13" y="3"/>
                  </a:cubicBezTo>
                  <a:cubicBezTo>
                    <a:pt x="11" y="1"/>
                    <a:pt x="8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7" y="4"/>
                    <a:pt x="9" y="5"/>
                    <a:pt x="11" y="6"/>
                  </a:cubicBezTo>
                  <a:cubicBezTo>
                    <a:pt x="13" y="7"/>
                    <a:pt x="15" y="9"/>
                    <a:pt x="17" y="10"/>
                  </a:cubicBezTo>
                  <a:cubicBezTo>
                    <a:pt x="17" y="11"/>
                    <a:pt x="19" y="11"/>
                    <a:pt x="19" y="10"/>
                  </a:cubicBezTo>
                  <a:cubicBezTo>
                    <a:pt x="20" y="9"/>
                    <a:pt x="20" y="8"/>
                    <a:pt x="19" y="7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3" name="Freeform 434">
              <a:extLst>
                <a:ext uri="{FF2B5EF4-FFF2-40B4-BE49-F238E27FC236}">
                  <a16:creationId xmlns:a16="http://schemas.microsoft.com/office/drawing/2014/main" id="{97A36CB3-1AFD-4DC3-8A96-B7D2CF121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1649"/>
              <a:ext cx="13" cy="18"/>
            </a:xfrm>
            <a:custGeom>
              <a:avLst/>
              <a:gdLst>
                <a:gd name="T0" fmla="*/ 5 w 13"/>
                <a:gd name="T1" fmla="*/ 16 h 18"/>
                <a:gd name="T2" fmla="*/ 7 w 13"/>
                <a:gd name="T3" fmla="*/ 9 h 18"/>
                <a:gd name="T4" fmla="*/ 11 w 13"/>
                <a:gd name="T5" fmla="*/ 4 h 18"/>
                <a:gd name="T6" fmla="*/ 12 w 13"/>
                <a:gd name="T7" fmla="*/ 1 h 18"/>
                <a:gd name="T8" fmla="*/ 10 w 13"/>
                <a:gd name="T9" fmla="*/ 0 h 18"/>
                <a:gd name="T10" fmla="*/ 3 w 13"/>
                <a:gd name="T11" fmla="*/ 7 h 18"/>
                <a:gd name="T12" fmla="*/ 1 w 13"/>
                <a:gd name="T13" fmla="*/ 15 h 18"/>
                <a:gd name="T14" fmla="*/ 2 w 13"/>
                <a:gd name="T15" fmla="*/ 18 h 18"/>
                <a:gd name="T16" fmla="*/ 5 w 13"/>
                <a:gd name="T17" fmla="*/ 1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8">
                  <a:moveTo>
                    <a:pt x="5" y="16"/>
                  </a:moveTo>
                  <a:cubicBezTo>
                    <a:pt x="5" y="14"/>
                    <a:pt x="6" y="11"/>
                    <a:pt x="7" y="9"/>
                  </a:cubicBezTo>
                  <a:cubicBezTo>
                    <a:pt x="8" y="7"/>
                    <a:pt x="10" y="5"/>
                    <a:pt x="11" y="4"/>
                  </a:cubicBezTo>
                  <a:cubicBezTo>
                    <a:pt x="12" y="4"/>
                    <a:pt x="13" y="2"/>
                    <a:pt x="12" y="1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7" y="2"/>
                    <a:pt x="5" y="4"/>
                    <a:pt x="3" y="7"/>
                  </a:cubicBezTo>
                  <a:cubicBezTo>
                    <a:pt x="2" y="10"/>
                    <a:pt x="1" y="13"/>
                    <a:pt x="1" y="15"/>
                  </a:cubicBezTo>
                  <a:cubicBezTo>
                    <a:pt x="0" y="16"/>
                    <a:pt x="1" y="18"/>
                    <a:pt x="2" y="18"/>
                  </a:cubicBezTo>
                  <a:cubicBezTo>
                    <a:pt x="3" y="18"/>
                    <a:pt x="5" y="17"/>
                    <a:pt x="5" y="16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4" name="Freeform 435">
              <a:extLst>
                <a:ext uri="{FF2B5EF4-FFF2-40B4-BE49-F238E27FC236}">
                  <a16:creationId xmlns:a16="http://schemas.microsoft.com/office/drawing/2014/main" id="{216E5DBA-B0C7-43B1-9201-A4F4E9AAE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1538"/>
              <a:ext cx="18" cy="26"/>
            </a:xfrm>
            <a:custGeom>
              <a:avLst/>
              <a:gdLst>
                <a:gd name="T0" fmla="*/ 6 w 18"/>
                <a:gd name="T1" fmla="*/ 8 h 26"/>
                <a:gd name="T2" fmla="*/ 5 w 18"/>
                <a:gd name="T3" fmla="*/ 7 h 26"/>
                <a:gd name="T4" fmla="*/ 2 w 18"/>
                <a:gd name="T5" fmla="*/ 5 h 26"/>
                <a:gd name="T6" fmla="*/ 0 w 18"/>
                <a:gd name="T7" fmla="*/ 8 h 26"/>
                <a:gd name="T8" fmla="*/ 0 w 18"/>
                <a:gd name="T9" fmla="*/ 11 h 26"/>
                <a:gd name="T10" fmla="*/ 3 w 18"/>
                <a:gd name="T11" fmla="*/ 20 h 26"/>
                <a:gd name="T12" fmla="*/ 6 w 18"/>
                <a:gd name="T13" fmla="*/ 24 h 26"/>
                <a:gd name="T14" fmla="*/ 11 w 18"/>
                <a:gd name="T15" fmla="*/ 26 h 26"/>
                <a:gd name="T16" fmla="*/ 15 w 18"/>
                <a:gd name="T17" fmla="*/ 25 h 26"/>
                <a:gd name="T18" fmla="*/ 15 w 18"/>
                <a:gd name="T19" fmla="*/ 25 h 26"/>
                <a:gd name="T20" fmla="*/ 15 w 18"/>
                <a:gd name="T21" fmla="*/ 25 h 26"/>
                <a:gd name="T22" fmla="*/ 17 w 18"/>
                <a:gd name="T23" fmla="*/ 21 h 26"/>
                <a:gd name="T24" fmla="*/ 18 w 18"/>
                <a:gd name="T25" fmla="*/ 16 h 26"/>
                <a:gd name="T26" fmla="*/ 17 w 18"/>
                <a:gd name="T27" fmla="*/ 7 h 26"/>
                <a:gd name="T28" fmla="*/ 16 w 18"/>
                <a:gd name="T29" fmla="*/ 3 h 26"/>
                <a:gd name="T30" fmla="*/ 15 w 18"/>
                <a:gd name="T31" fmla="*/ 0 h 26"/>
                <a:gd name="T32" fmla="*/ 10 w 18"/>
                <a:gd name="T33" fmla="*/ 3 h 26"/>
                <a:gd name="T34" fmla="*/ 10 w 18"/>
                <a:gd name="T35" fmla="*/ 5 h 26"/>
                <a:gd name="T36" fmla="*/ 12 w 18"/>
                <a:gd name="T37" fmla="*/ 16 h 26"/>
                <a:gd name="T38" fmla="*/ 12 w 18"/>
                <a:gd name="T39" fmla="*/ 19 h 26"/>
                <a:gd name="T40" fmla="*/ 11 w 18"/>
                <a:gd name="T41" fmla="*/ 20 h 26"/>
                <a:gd name="T42" fmla="*/ 11 w 18"/>
                <a:gd name="T43" fmla="*/ 20 h 26"/>
                <a:gd name="T44" fmla="*/ 12 w 18"/>
                <a:gd name="T45" fmla="*/ 21 h 26"/>
                <a:gd name="T46" fmla="*/ 11 w 18"/>
                <a:gd name="T47" fmla="*/ 20 h 26"/>
                <a:gd name="T48" fmla="*/ 11 w 18"/>
                <a:gd name="T49" fmla="*/ 20 h 26"/>
                <a:gd name="T50" fmla="*/ 12 w 18"/>
                <a:gd name="T51" fmla="*/ 21 h 26"/>
                <a:gd name="T52" fmla="*/ 11 w 18"/>
                <a:gd name="T53" fmla="*/ 20 h 26"/>
                <a:gd name="T54" fmla="*/ 11 w 18"/>
                <a:gd name="T55" fmla="*/ 20 h 26"/>
                <a:gd name="T56" fmla="*/ 11 w 18"/>
                <a:gd name="T57" fmla="*/ 20 h 26"/>
                <a:gd name="T58" fmla="*/ 10 w 18"/>
                <a:gd name="T59" fmla="*/ 20 h 26"/>
                <a:gd name="T60" fmla="*/ 7 w 18"/>
                <a:gd name="T61" fmla="*/ 16 h 26"/>
                <a:gd name="T62" fmla="*/ 6 w 18"/>
                <a:gd name="T63" fmla="*/ 11 h 26"/>
                <a:gd name="T64" fmla="*/ 6 w 18"/>
                <a:gd name="T65" fmla="*/ 10 h 26"/>
                <a:gd name="T66" fmla="*/ 3 w 18"/>
                <a:gd name="T67" fmla="*/ 9 h 26"/>
                <a:gd name="T68" fmla="*/ 1 w 18"/>
                <a:gd name="T69" fmla="*/ 12 h 26"/>
                <a:gd name="T70" fmla="*/ 2 w 18"/>
                <a:gd name="T71" fmla="*/ 13 h 26"/>
                <a:gd name="T72" fmla="*/ 6 w 18"/>
                <a:gd name="T73" fmla="*/ 8 h 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" h="26">
                  <a:moveTo>
                    <a:pt x="6" y="8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4"/>
                    <a:pt x="1" y="17"/>
                    <a:pt x="3" y="20"/>
                  </a:cubicBezTo>
                  <a:cubicBezTo>
                    <a:pt x="4" y="22"/>
                    <a:pt x="5" y="23"/>
                    <a:pt x="6" y="24"/>
                  </a:cubicBezTo>
                  <a:cubicBezTo>
                    <a:pt x="8" y="25"/>
                    <a:pt x="9" y="26"/>
                    <a:pt x="11" y="26"/>
                  </a:cubicBezTo>
                  <a:cubicBezTo>
                    <a:pt x="12" y="26"/>
                    <a:pt x="14" y="26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18" y="19"/>
                    <a:pt x="18" y="17"/>
                    <a:pt x="18" y="16"/>
                  </a:cubicBezTo>
                  <a:cubicBezTo>
                    <a:pt x="18" y="13"/>
                    <a:pt x="18" y="10"/>
                    <a:pt x="17" y="7"/>
                  </a:cubicBezTo>
                  <a:cubicBezTo>
                    <a:pt x="17" y="5"/>
                    <a:pt x="16" y="4"/>
                    <a:pt x="16" y="3"/>
                  </a:cubicBezTo>
                  <a:cubicBezTo>
                    <a:pt x="16" y="2"/>
                    <a:pt x="15" y="1"/>
                    <a:pt x="15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1" y="7"/>
                    <a:pt x="12" y="12"/>
                    <a:pt x="12" y="16"/>
                  </a:cubicBezTo>
                  <a:cubicBezTo>
                    <a:pt x="12" y="17"/>
                    <a:pt x="12" y="18"/>
                    <a:pt x="12" y="19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9" y="19"/>
                    <a:pt x="8" y="17"/>
                    <a:pt x="7" y="16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5" name="Freeform 436">
              <a:extLst>
                <a:ext uri="{FF2B5EF4-FFF2-40B4-BE49-F238E27FC236}">
                  <a16:creationId xmlns:a16="http://schemas.microsoft.com/office/drawing/2014/main" id="{825F84BB-FEA7-4366-AAFF-DC0638B82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580"/>
              <a:ext cx="21" cy="19"/>
            </a:xfrm>
            <a:custGeom>
              <a:avLst/>
              <a:gdLst>
                <a:gd name="T0" fmla="*/ 5 w 20"/>
                <a:gd name="T1" fmla="*/ 6 h 19"/>
                <a:gd name="T2" fmla="*/ 4 w 20"/>
                <a:gd name="T3" fmla="*/ 5 h 19"/>
                <a:gd name="T4" fmla="*/ 5 w 20"/>
                <a:gd name="T5" fmla="*/ 6 h 19"/>
                <a:gd name="T6" fmla="*/ 5 w 20"/>
                <a:gd name="T7" fmla="*/ 6 h 19"/>
                <a:gd name="T8" fmla="*/ 4 w 20"/>
                <a:gd name="T9" fmla="*/ 5 h 19"/>
                <a:gd name="T10" fmla="*/ 5 w 20"/>
                <a:gd name="T11" fmla="*/ 6 h 19"/>
                <a:gd name="T12" fmla="*/ 4 w 20"/>
                <a:gd name="T13" fmla="*/ 5 h 19"/>
                <a:gd name="T14" fmla="*/ 5 w 20"/>
                <a:gd name="T15" fmla="*/ 6 h 19"/>
                <a:gd name="T16" fmla="*/ 5 w 20"/>
                <a:gd name="T17" fmla="*/ 6 h 19"/>
                <a:gd name="T18" fmla="*/ 4 w 20"/>
                <a:gd name="T19" fmla="*/ 5 h 19"/>
                <a:gd name="T20" fmla="*/ 5 w 20"/>
                <a:gd name="T21" fmla="*/ 6 h 19"/>
                <a:gd name="T22" fmla="*/ 5 w 20"/>
                <a:gd name="T23" fmla="*/ 6 h 19"/>
                <a:gd name="T24" fmla="*/ 5 w 20"/>
                <a:gd name="T25" fmla="*/ 6 h 19"/>
                <a:gd name="T26" fmla="*/ 5 w 20"/>
                <a:gd name="T27" fmla="*/ 6 h 19"/>
                <a:gd name="T28" fmla="*/ 5 w 20"/>
                <a:gd name="T29" fmla="*/ 6 h 19"/>
                <a:gd name="T30" fmla="*/ 5 w 20"/>
                <a:gd name="T31" fmla="*/ 6 h 19"/>
                <a:gd name="T32" fmla="*/ 5 w 20"/>
                <a:gd name="T33" fmla="*/ 6 h 19"/>
                <a:gd name="T34" fmla="*/ 15 w 20"/>
                <a:gd name="T35" fmla="*/ 8 h 19"/>
                <a:gd name="T36" fmla="*/ 17 w 20"/>
                <a:gd name="T37" fmla="*/ 10 h 19"/>
                <a:gd name="T38" fmla="*/ 18 w 20"/>
                <a:gd name="T39" fmla="*/ 11 h 19"/>
                <a:gd name="T40" fmla="*/ 18 w 20"/>
                <a:gd name="T41" fmla="*/ 11 h 19"/>
                <a:gd name="T42" fmla="*/ 18 w 20"/>
                <a:gd name="T43" fmla="*/ 11 h 19"/>
                <a:gd name="T44" fmla="*/ 18 w 20"/>
                <a:gd name="T45" fmla="*/ 11 h 19"/>
                <a:gd name="T46" fmla="*/ 17 w 20"/>
                <a:gd name="T47" fmla="*/ 12 h 19"/>
                <a:gd name="T48" fmla="*/ 17 w 20"/>
                <a:gd name="T49" fmla="*/ 13 h 19"/>
                <a:gd name="T50" fmla="*/ 15 w 20"/>
                <a:gd name="T51" fmla="*/ 13 h 19"/>
                <a:gd name="T52" fmla="*/ 7 w 20"/>
                <a:gd name="T53" fmla="*/ 12 h 19"/>
                <a:gd name="T54" fmla="*/ 3 w 20"/>
                <a:gd name="T55" fmla="*/ 11 h 19"/>
                <a:gd name="T56" fmla="*/ 0 w 20"/>
                <a:gd name="T57" fmla="*/ 15 h 19"/>
                <a:gd name="T58" fmla="*/ 5 w 20"/>
                <a:gd name="T59" fmla="*/ 18 h 19"/>
                <a:gd name="T60" fmla="*/ 15 w 20"/>
                <a:gd name="T61" fmla="*/ 19 h 19"/>
                <a:gd name="T62" fmla="*/ 20 w 20"/>
                <a:gd name="T63" fmla="*/ 17 h 19"/>
                <a:gd name="T64" fmla="*/ 22 w 20"/>
                <a:gd name="T65" fmla="*/ 15 h 19"/>
                <a:gd name="T66" fmla="*/ 23 w 20"/>
                <a:gd name="T67" fmla="*/ 12 h 19"/>
                <a:gd name="T68" fmla="*/ 23 w 20"/>
                <a:gd name="T69" fmla="*/ 12 h 19"/>
                <a:gd name="T70" fmla="*/ 23 w 20"/>
                <a:gd name="T71" fmla="*/ 11 h 19"/>
                <a:gd name="T72" fmla="*/ 22 w 20"/>
                <a:gd name="T73" fmla="*/ 6 h 19"/>
                <a:gd name="T74" fmla="*/ 15 w 20"/>
                <a:gd name="T75" fmla="*/ 2 h 19"/>
                <a:gd name="T76" fmla="*/ 5 w 20"/>
                <a:gd name="T77" fmla="*/ 0 h 19"/>
                <a:gd name="T78" fmla="*/ 2 w 20"/>
                <a:gd name="T79" fmla="*/ 0 h 19"/>
                <a:gd name="T80" fmla="*/ 0 w 20"/>
                <a:gd name="T81" fmla="*/ 3 h 19"/>
                <a:gd name="T82" fmla="*/ 5 w 20"/>
                <a:gd name="T83" fmla="*/ 6 h 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" h="19">
                  <a:moveTo>
                    <a:pt x="5" y="6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6"/>
                    <a:pt x="10" y="7"/>
                    <a:pt x="12" y="8"/>
                  </a:cubicBezTo>
                  <a:cubicBezTo>
                    <a:pt x="13" y="9"/>
                    <a:pt x="13" y="9"/>
                    <a:pt x="14" y="10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3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0" y="13"/>
                    <a:pt x="8" y="12"/>
                    <a:pt x="7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3" y="17"/>
                    <a:pt x="5" y="18"/>
                  </a:cubicBezTo>
                  <a:cubicBezTo>
                    <a:pt x="7" y="18"/>
                    <a:pt x="9" y="19"/>
                    <a:pt x="12" y="19"/>
                  </a:cubicBezTo>
                  <a:cubicBezTo>
                    <a:pt x="13" y="19"/>
                    <a:pt x="15" y="18"/>
                    <a:pt x="17" y="17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20" y="14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9"/>
                    <a:pt x="20" y="8"/>
                    <a:pt x="19" y="6"/>
                  </a:cubicBezTo>
                  <a:cubicBezTo>
                    <a:pt x="17" y="4"/>
                    <a:pt x="15" y="3"/>
                    <a:pt x="12" y="2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5" y="6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6" name="Freeform 437">
              <a:extLst>
                <a:ext uri="{FF2B5EF4-FFF2-40B4-BE49-F238E27FC236}">
                  <a16:creationId xmlns:a16="http://schemas.microsoft.com/office/drawing/2014/main" id="{3A0FC724-962B-4C43-B0C5-7B655F731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541"/>
              <a:ext cx="19" cy="19"/>
            </a:xfrm>
            <a:custGeom>
              <a:avLst/>
              <a:gdLst>
                <a:gd name="T0" fmla="*/ 15 w 18"/>
                <a:gd name="T1" fmla="*/ 0 h 19"/>
                <a:gd name="T2" fmla="*/ 7 w 18"/>
                <a:gd name="T3" fmla="*/ 8 h 19"/>
                <a:gd name="T4" fmla="*/ 0 w 18"/>
                <a:gd name="T5" fmla="*/ 14 h 19"/>
                <a:gd name="T6" fmla="*/ 3 w 18"/>
                <a:gd name="T7" fmla="*/ 19 h 19"/>
                <a:gd name="T8" fmla="*/ 14 w 18"/>
                <a:gd name="T9" fmla="*/ 12 h 19"/>
                <a:gd name="T10" fmla="*/ 21 w 18"/>
                <a:gd name="T11" fmla="*/ 2 h 19"/>
                <a:gd name="T12" fmla="*/ 15 w 18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9">
                  <a:moveTo>
                    <a:pt x="12" y="0"/>
                  </a:moveTo>
                  <a:cubicBezTo>
                    <a:pt x="11" y="2"/>
                    <a:pt x="9" y="5"/>
                    <a:pt x="7" y="8"/>
                  </a:cubicBezTo>
                  <a:cubicBezTo>
                    <a:pt x="5" y="10"/>
                    <a:pt x="2" y="12"/>
                    <a:pt x="0" y="14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6" y="17"/>
                    <a:pt x="9" y="15"/>
                    <a:pt x="11" y="12"/>
                  </a:cubicBezTo>
                  <a:cubicBezTo>
                    <a:pt x="14" y="9"/>
                    <a:pt x="17" y="6"/>
                    <a:pt x="18" y="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7" name="Freeform 438">
              <a:extLst>
                <a:ext uri="{FF2B5EF4-FFF2-40B4-BE49-F238E27FC236}">
                  <a16:creationId xmlns:a16="http://schemas.microsoft.com/office/drawing/2014/main" id="{C4FD4881-6B69-43AD-87BB-3021B7FB1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546"/>
              <a:ext cx="9" cy="18"/>
            </a:xfrm>
            <a:custGeom>
              <a:avLst/>
              <a:gdLst>
                <a:gd name="T0" fmla="*/ 2 w 9"/>
                <a:gd name="T1" fmla="*/ 2 h 18"/>
                <a:gd name="T2" fmla="*/ 3 w 9"/>
                <a:gd name="T3" fmla="*/ 5 h 18"/>
                <a:gd name="T4" fmla="*/ 2 w 9"/>
                <a:gd name="T5" fmla="*/ 10 h 18"/>
                <a:gd name="T6" fmla="*/ 0 w 9"/>
                <a:gd name="T7" fmla="*/ 16 h 18"/>
                <a:gd name="T8" fmla="*/ 5 w 9"/>
                <a:gd name="T9" fmla="*/ 18 h 18"/>
                <a:gd name="T10" fmla="*/ 7 w 9"/>
                <a:gd name="T11" fmla="*/ 12 h 18"/>
                <a:gd name="T12" fmla="*/ 9 w 9"/>
                <a:gd name="T13" fmla="*/ 5 h 18"/>
                <a:gd name="T14" fmla="*/ 8 w 9"/>
                <a:gd name="T15" fmla="*/ 0 h 18"/>
                <a:gd name="T16" fmla="*/ 2 w 9"/>
                <a:gd name="T17" fmla="*/ 2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8">
                  <a:moveTo>
                    <a:pt x="2" y="2"/>
                  </a:moveTo>
                  <a:cubicBezTo>
                    <a:pt x="3" y="3"/>
                    <a:pt x="3" y="4"/>
                    <a:pt x="3" y="5"/>
                  </a:cubicBezTo>
                  <a:cubicBezTo>
                    <a:pt x="3" y="6"/>
                    <a:pt x="3" y="8"/>
                    <a:pt x="2" y="10"/>
                  </a:cubicBezTo>
                  <a:cubicBezTo>
                    <a:pt x="1" y="12"/>
                    <a:pt x="0" y="14"/>
                    <a:pt x="0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6"/>
                    <a:pt x="7" y="14"/>
                    <a:pt x="7" y="12"/>
                  </a:cubicBezTo>
                  <a:cubicBezTo>
                    <a:pt x="8" y="10"/>
                    <a:pt x="9" y="8"/>
                    <a:pt x="9" y="5"/>
                  </a:cubicBezTo>
                  <a:cubicBezTo>
                    <a:pt x="9" y="3"/>
                    <a:pt x="9" y="1"/>
                    <a:pt x="8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8" name="Freeform 439">
              <a:extLst>
                <a:ext uri="{FF2B5EF4-FFF2-40B4-BE49-F238E27FC236}">
                  <a16:creationId xmlns:a16="http://schemas.microsoft.com/office/drawing/2014/main" id="{CD822087-D21B-4261-A5FB-0EFE8E957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1542"/>
              <a:ext cx="15" cy="16"/>
            </a:xfrm>
            <a:custGeom>
              <a:avLst/>
              <a:gdLst>
                <a:gd name="T0" fmla="*/ 0 w 14"/>
                <a:gd name="T1" fmla="*/ 4 h 16"/>
                <a:gd name="T2" fmla="*/ 4 w 14"/>
                <a:gd name="T3" fmla="*/ 9 h 16"/>
                <a:gd name="T4" fmla="*/ 11 w 14"/>
                <a:gd name="T5" fmla="*/ 16 h 16"/>
                <a:gd name="T6" fmla="*/ 17 w 14"/>
                <a:gd name="T7" fmla="*/ 13 h 16"/>
                <a:gd name="T8" fmla="*/ 12 w 14"/>
                <a:gd name="T9" fmla="*/ 6 h 16"/>
                <a:gd name="T10" fmla="*/ 5 w 14"/>
                <a:gd name="T11" fmla="*/ 0 h 16"/>
                <a:gd name="T12" fmla="*/ 0 w 14"/>
                <a:gd name="T13" fmla="*/ 4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6">
                  <a:moveTo>
                    <a:pt x="0" y="4"/>
                  </a:moveTo>
                  <a:cubicBezTo>
                    <a:pt x="1" y="5"/>
                    <a:pt x="2" y="7"/>
                    <a:pt x="4" y="9"/>
                  </a:cubicBezTo>
                  <a:cubicBezTo>
                    <a:pt x="6" y="12"/>
                    <a:pt x="7" y="14"/>
                    <a:pt x="8" y="16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1"/>
                    <a:pt x="11" y="8"/>
                    <a:pt x="9" y="6"/>
                  </a:cubicBezTo>
                  <a:cubicBezTo>
                    <a:pt x="7" y="4"/>
                    <a:pt x="5" y="1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9" name="Freeform 440">
              <a:extLst>
                <a:ext uri="{FF2B5EF4-FFF2-40B4-BE49-F238E27FC236}">
                  <a16:creationId xmlns:a16="http://schemas.microsoft.com/office/drawing/2014/main" id="{FB8A0D4F-74F3-4D6B-B6B3-47E54B697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573"/>
              <a:ext cx="16" cy="8"/>
            </a:xfrm>
            <a:custGeom>
              <a:avLst/>
              <a:gdLst>
                <a:gd name="T0" fmla="*/ 3 w 16"/>
                <a:gd name="T1" fmla="*/ 0 h 7"/>
                <a:gd name="T2" fmla="*/ 3 w 16"/>
                <a:gd name="T3" fmla="*/ 0 h 7"/>
                <a:gd name="T4" fmla="*/ 2 w 16"/>
                <a:gd name="T5" fmla="*/ 0 h 7"/>
                <a:gd name="T6" fmla="*/ 1 w 16"/>
                <a:gd name="T7" fmla="*/ 0 h 7"/>
                <a:gd name="T8" fmla="*/ 1 w 16"/>
                <a:gd name="T9" fmla="*/ 1 h 7"/>
                <a:gd name="T10" fmla="*/ 0 w 16"/>
                <a:gd name="T11" fmla="*/ 3 h 7"/>
                <a:gd name="T12" fmla="*/ 1 w 16"/>
                <a:gd name="T13" fmla="*/ 8 h 7"/>
                <a:gd name="T14" fmla="*/ 2 w 16"/>
                <a:gd name="T15" fmla="*/ 8 h 7"/>
                <a:gd name="T16" fmla="*/ 3 w 16"/>
                <a:gd name="T17" fmla="*/ 9 h 7"/>
                <a:gd name="T18" fmla="*/ 4 w 16"/>
                <a:gd name="T19" fmla="*/ 9 h 7"/>
                <a:gd name="T20" fmla="*/ 4 w 16"/>
                <a:gd name="T21" fmla="*/ 9 h 7"/>
                <a:gd name="T22" fmla="*/ 4 w 16"/>
                <a:gd name="T23" fmla="*/ 9 h 7"/>
                <a:gd name="T24" fmla="*/ 10 w 16"/>
                <a:gd name="T25" fmla="*/ 10 h 7"/>
                <a:gd name="T26" fmla="*/ 16 w 16"/>
                <a:gd name="T27" fmla="*/ 9 h 7"/>
                <a:gd name="T28" fmla="*/ 15 w 16"/>
                <a:gd name="T29" fmla="*/ 0 h 7"/>
                <a:gd name="T30" fmla="*/ 10 w 16"/>
                <a:gd name="T31" fmla="*/ 1 h 7"/>
                <a:gd name="T32" fmla="*/ 6 w 16"/>
                <a:gd name="T33" fmla="*/ 0 h 7"/>
                <a:gd name="T34" fmla="*/ 5 w 16"/>
                <a:gd name="T35" fmla="*/ 0 h 7"/>
                <a:gd name="T36" fmla="*/ 6 w 16"/>
                <a:gd name="T37" fmla="*/ 0 h 7"/>
                <a:gd name="T38" fmla="*/ 4 w 16"/>
                <a:gd name="T39" fmla="*/ 0 h 7"/>
                <a:gd name="T40" fmla="*/ 4 w 16"/>
                <a:gd name="T41" fmla="*/ 0 h 7"/>
                <a:gd name="T42" fmla="*/ 4 w 16"/>
                <a:gd name="T43" fmla="*/ 2 h 7"/>
                <a:gd name="T44" fmla="*/ 5 w 16"/>
                <a:gd name="T45" fmla="*/ 0 h 7"/>
                <a:gd name="T46" fmla="*/ 4 w 16"/>
                <a:gd name="T47" fmla="*/ 0 h 7"/>
                <a:gd name="T48" fmla="*/ 4 w 16"/>
                <a:gd name="T49" fmla="*/ 2 h 7"/>
                <a:gd name="T50" fmla="*/ 5 w 16"/>
                <a:gd name="T51" fmla="*/ 0 h 7"/>
                <a:gd name="T52" fmla="*/ 3 w 16"/>
                <a:gd name="T53" fmla="*/ 3 h 7"/>
                <a:gd name="T54" fmla="*/ 5 w 16"/>
                <a:gd name="T55" fmla="*/ 0 h 7"/>
                <a:gd name="T56" fmla="*/ 5 w 16"/>
                <a:gd name="T57" fmla="*/ 0 h 7"/>
                <a:gd name="T58" fmla="*/ 3 w 16"/>
                <a:gd name="T59" fmla="*/ 3 h 7"/>
                <a:gd name="T60" fmla="*/ 5 w 16"/>
                <a:gd name="T61" fmla="*/ 0 h 7"/>
                <a:gd name="T62" fmla="*/ 3 w 16"/>
                <a:gd name="T63" fmla="*/ 3 h 7"/>
                <a:gd name="T64" fmla="*/ 6 w 16"/>
                <a:gd name="T65" fmla="*/ 1 h 7"/>
                <a:gd name="T66" fmla="*/ 5 w 16"/>
                <a:gd name="T67" fmla="*/ 0 h 7"/>
                <a:gd name="T68" fmla="*/ 3 w 16"/>
                <a:gd name="T69" fmla="*/ 3 h 7"/>
                <a:gd name="T70" fmla="*/ 6 w 16"/>
                <a:gd name="T71" fmla="*/ 1 h 7"/>
                <a:gd name="T72" fmla="*/ 3 w 16"/>
                <a:gd name="T73" fmla="*/ 3 h 7"/>
                <a:gd name="T74" fmla="*/ 6 w 16"/>
                <a:gd name="T75" fmla="*/ 3 h 7"/>
                <a:gd name="T76" fmla="*/ 6 w 16"/>
                <a:gd name="T77" fmla="*/ 1 h 7"/>
                <a:gd name="T78" fmla="*/ 3 w 16"/>
                <a:gd name="T79" fmla="*/ 3 h 7"/>
                <a:gd name="T80" fmla="*/ 6 w 16"/>
                <a:gd name="T81" fmla="*/ 3 h 7"/>
                <a:gd name="T82" fmla="*/ 3 w 16"/>
                <a:gd name="T83" fmla="*/ 3 h 7"/>
                <a:gd name="T84" fmla="*/ 6 w 16"/>
                <a:gd name="T85" fmla="*/ 7 h 7"/>
                <a:gd name="T86" fmla="*/ 6 w 16"/>
                <a:gd name="T87" fmla="*/ 3 h 7"/>
                <a:gd name="T88" fmla="*/ 3 w 16"/>
                <a:gd name="T89" fmla="*/ 3 h 7"/>
                <a:gd name="T90" fmla="*/ 6 w 16"/>
                <a:gd name="T91" fmla="*/ 7 h 7"/>
                <a:gd name="T92" fmla="*/ 3 w 16"/>
                <a:gd name="T93" fmla="*/ 3 h 7"/>
                <a:gd name="T94" fmla="*/ 5 w 16"/>
                <a:gd name="T95" fmla="*/ 8 h 7"/>
                <a:gd name="T96" fmla="*/ 6 w 16"/>
                <a:gd name="T97" fmla="*/ 7 h 7"/>
                <a:gd name="T98" fmla="*/ 3 w 16"/>
                <a:gd name="T99" fmla="*/ 3 h 7"/>
                <a:gd name="T100" fmla="*/ 5 w 16"/>
                <a:gd name="T101" fmla="*/ 8 h 7"/>
                <a:gd name="T102" fmla="*/ 3 w 16"/>
                <a:gd name="T103" fmla="*/ 3 h 7"/>
                <a:gd name="T104" fmla="*/ 4 w 16"/>
                <a:gd name="T105" fmla="*/ 8 h 7"/>
                <a:gd name="T106" fmla="*/ 5 w 16"/>
                <a:gd name="T107" fmla="*/ 8 h 7"/>
                <a:gd name="T108" fmla="*/ 3 w 16"/>
                <a:gd name="T109" fmla="*/ 3 h 7"/>
                <a:gd name="T110" fmla="*/ 4 w 16"/>
                <a:gd name="T111" fmla="*/ 8 h 7"/>
                <a:gd name="T112" fmla="*/ 4 w 16"/>
                <a:gd name="T113" fmla="*/ 7 h 7"/>
                <a:gd name="T114" fmla="*/ 4 w 16"/>
                <a:gd name="T115" fmla="*/ 8 h 7"/>
                <a:gd name="T116" fmla="*/ 4 w 16"/>
                <a:gd name="T117" fmla="*/ 8 h 7"/>
                <a:gd name="T118" fmla="*/ 4 w 16"/>
                <a:gd name="T119" fmla="*/ 7 h 7"/>
                <a:gd name="T120" fmla="*/ 4 w 16"/>
                <a:gd name="T121" fmla="*/ 8 h 7"/>
                <a:gd name="T122" fmla="*/ 4 w 16"/>
                <a:gd name="T123" fmla="*/ 8 h 7"/>
                <a:gd name="T124" fmla="*/ 3 w 16"/>
                <a:gd name="T125" fmla="*/ 0 h 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6" h="7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8" y="7"/>
                    <a:pt x="10" y="7"/>
                  </a:cubicBezTo>
                  <a:cubicBezTo>
                    <a:pt x="12" y="7"/>
                    <a:pt x="14" y="6"/>
                    <a:pt x="16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2" y="1"/>
                    <a:pt x="10" y="1"/>
                  </a:cubicBezTo>
                  <a:cubicBezTo>
                    <a:pt x="9" y="1"/>
                    <a:pt x="7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6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0" name="Freeform 441">
              <a:extLst>
                <a:ext uri="{FF2B5EF4-FFF2-40B4-BE49-F238E27FC236}">
                  <a16:creationId xmlns:a16="http://schemas.microsoft.com/office/drawing/2014/main" id="{54C752FA-5D13-458A-803D-3008859F6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1556"/>
              <a:ext cx="13" cy="14"/>
            </a:xfrm>
            <a:custGeom>
              <a:avLst/>
              <a:gdLst>
                <a:gd name="T0" fmla="*/ 9 w 12"/>
                <a:gd name="T1" fmla="*/ 0 h 14"/>
                <a:gd name="T2" fmla="*/ 4 w 12"/>
                <a:gd name="T3" fmla="*/ 5 h 14"/>
                <a:gd name="T4" fmla="*/ 0 w 12"/>
                <a:gd name="T5" fmla="*/ 10 h 14"/>
                <a:gd name="T6" fmla="*/ 4 w 12"/>
                <a:gd name="T7" fmla="*/ 14 h 14"/>
                <a:gd name="T8" fmla="*/ 12 w 12"/>
                <a:gd name="T9" fmla="*/ 8 h 14"/>
                <a:gd name="T10" fmla="*/ 15 w 12"/>
                <a:gd name="T11" fmla="*/ 0 h 14"/>
                <a:gd name="T12" fmla="*/ 9 w 12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cubicBezTo>
                    <a:pt x="6" y="1"/>
                    <a:pt x="6" y="3"/>
                    <a:pt x="4" y="5"/>
                  </a:cubicBezTo>
                  <a:cubicBezTo>
                    <a:pt x="3" y="6"/>
                    <a:pt x="1" y="8"/>
                    <a:pt x="0" y="10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2"/>
                    <a:pt x="7" y="10"/>
                    <a:pt x="9" y="8"/>
                  </a:cubicBezTo>
                  <a:cubicBezTo>
                    <a:pt x="11" y="6"/>
                    <a:pt x="12" y="3"/>
                    <a:pt x="12" y="0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1" name="Freeform 442">
              <a:extLst>
                <a:ext uri="{FF2B5EF4-FFF2-40B4-BE49-F238E27FC236}">
                  <a16:creationId xmlns:a16="http://schemas.microsoft.com/office/drawing/2014/main" id="{0F100FF9-CE81-4A7E-A3A1-6AECBF169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1587"/>
              <a:ext cx="20" cy="17"/>
            </a:xfrm>
            <a:custGeom>
              <a:avLst/>
              <a:gdLst>
                <a:gd name="T0" fmla="*/ 22 w 19"/>
                <a:gd name="T1" fmla="*/ 1 h 17"/>
                <a:gd name="T2" fmla="*/ 14 w 19"/>
                <a:gd name="T3" fmla="*/ 0 h 17"/>
                <a:gd name="T4" fmla="*/ 6 w 19"/>
                <a:gd name="T5" fmla="*/ 1 h 17"/>
                <a:gd name="T6" fmla="*/ 2 w 19"/>
                <a:gd name="T7" fmla="*/ 4 h 17"/>
                <a:gd name="T8" fmla="*/ 0 w 19"/>
                <a:gd name="T9" fmla="*/ 10 h 17"/>
                <a:gd name="T10" fmla="*/ 1 w 19"/>
                <a:gd name="T11" fmla="*/ 13 h 17"/>
                <a:gd name="T12" fmla="*/ 5 w 19"/>
                <a:gd name="T13" fmla="*/ 16 h 17"/>
                <a:gd name="T14" fmla="*/ 16 w 19"/>
                <a:gd name="T15" fmla="*/ 17 h 17"/>
                <a:gd name="T16" fmla="*/ 19 w 19"/>
                <a:gd name="T17" fmla="*/ 17 h 17"/>
                <a:gd name="T18" fmla="*/ 21 w 19"/>
                <a:gd name="T19" fmla="*/ 17 h 17"/>
                <a:gd name="T20" fmla="*/ 22 w 19"/>
                <a:gd name="T21" fmla="*/ 11 h 17"/>
                <a:gd name="T22" fmla="*/ 18 w 19"/>
                <a:gd name="T23" fmla="*/ 11 h 17"/>
                <a:gd name="T24" fmla="*/ 8 w 19"/>
                <a:gd name="T25" fmla="*/ 10 h 17"/>
                <a:gd name="T26" fmla="*/ 6 w 19"/>
                <a:gd name="T27" fmla="*/ 10 h 17"/>
                <a:gd name="T28" fmla="*/ 6 w 19"/>
                <a:gd name="T29" fmla="*/ 10 h 17"/>
                <a:gd name="T30" fmla="*/ 6 w 19"/>
                <a:gd name="T31" fmla="*/ 10 h 17"/>
                <a:gd name="T32" fmla="*/ 6 w 19"/>
                <a:gd name="T33" fmla="*/ 10 h 17"/>
                <a:gd name="T34" fmla="*/ 6 w 19"/>
                <a:gd name="T35" fmla="*/ 10 h 17"/>
                <a:gd name="T36" fmla="*/ 6 w 19"/>
                <a:gd name="T37" fmla="*/ 10 h 17"/>
                <a:gd name="T38" fmla="*/ 6 w 19"/>
                <a:gd name="T39" fmla="*/ 10 h 17"/>
                <a:gd name="T40" fmla="*/ 6 w 19"/>
                <a:gd name="T41" fmla="*/ 10 h 17"/>
                <a:gd name="T42" fmla="*/ 6 w 19"/>
                <a:gd name="T43" fmla="*/ 10 h 17"/>
                <a:gd name="T44" fmla="*/ 6 w 19"/>
                <a:gd name="T45" fmla="*/ 10 h 17"/>
                <a:gd name="T46" fmla="*/ 6 w 19"/>
                <a:gd name="T47" fmla="*/ 10 h 17"/>
                <a:gd name="T48" fmla="*/ 6 w 19"/>
                <a:gd name="T49" fmla="*/ 10 h 17"/>
                <a:gd name="T50" fmla="*/ 6 w 19"/>
                <a:gd name="T51" fmla="*/ 10 h 17"/>
                <a:gd name="T52" fmla="*/ 7 w 19"/>
                <a:gd name="T53" fmla="*/ 8 h 17"/>
                <a:gd name="T54" fmla="*/ 8 w 19"/>
                <a:gd name="T55" fmla="*/ 6 h 17"/>
                <a:gd name="T56" fmla="*/ 14 w 19"/>
                <a:gd name="T57" fmla="*/ 6 h 17"/>
                <a:gd name="T58" fmla="*/ 19 w 19"/>
                <a:gd name="T59" fmla="*/ 7 h 17"/>
                <a:gd name="T60" fmla="*/ 22 w 19"/>
                <a:gd name="T61" fmla="*/ 1 h 1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9" h="17">
                  <a:moveTo>
                    <a:pt x="19" y="1"/>
                  </a:moveTo>
                  <a:cubicBezTo>
                    <a:pt x="17" y="1"/>
                    <a:pt x="14" y="0"/>
                    <a:pt x="11" y="0"/>
                  </a:cubicBezTo>
                  <a:cubicBezTo>
                    <a:pt x="9" y="0"/>
                    <a:pt x="8" y="0"/>
                    <a:pt x="6" y="1"/>
                  </a:cubicBezTo>
                  <a:cubicBezTo>
                    <a:pt x="4" y="1"/>
                    <a:pt x="3" y="3"/>
                    <a:pt x="2" y="4"/>
                  </a:cubicBezTo>
                  <a:cubicBezTo>
                    <a:pt x="1" y="6"/>
                    <a:pt x="0" y="8"/>
                    <a:pt x="0" y="10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5"/>
                    <a:pt x="4" y="15"/>
                    <a:pt x="5" y="16"/>
                  </a:cubicBezTo>
                  <a:cubicBezTo>
                    <a:pt x="8" y="17"/>
                    <a:pt x="10" y="17"/>
                    <a:pt x="13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8" y="17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6" y="11"/>
                    <a:pt x="15" y="11"/>
                  </a:cubicBezTo>
                  <a:cubicBezTo>
                    <a:pt x="12" y="11"/>
                    <a:pt x="9" y="11"/>
                    <a:pt x="8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10" y="6"/>
                    <a:pt x="11" y="6"/>
                  </a:cubicBezTo>
                  <a:cubicBezTo>
                    <a:pt x="13" y="6"/>
                    <a:pt x="15" y="6"/>
                    <a:pt x="16" y="7"/>
                  </a:cubicBezTo>
                  <a:cubicBezTo>
                    <a:pt x="19" y="1"/>
                    <a:pt x="19" y="1"/>
                    <a:pt x="19" y="1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2" name="Freeform 443">
              <a:extLst>
                <a:ext uri="{FF2B5EF4-FFF2-40B4-BE49-F238E27FC236}">
                  <a16:creationId xmlns:a16="http://schemas.microsoft.com/office/drawing/2014/main" id="{A659344D-516A-4EB9-A3B9-74CED690F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1560"/>
              <a:ext cx="11" cy="15"/>
            </a:xfrm>
            <a:custGeom>
              <a:avLst/>
              <a:gdLst>
                <a:gd name="T0" fmla="*/ 0 w 11"/>
                <a:gd name="T1" fmla="*/ 2 h 15"/>
                <a:gd name="T2" fmla="*/ 5 w 11"/>
                <a:gd name="T3" fmla="*/ 15 h 15"/>
                <a:gd name="T4" fmla="*/ 11 w 11"/>
                <a:gd name="T5" fmla="*/ 13 h 15"/>
                <a:gd name="T6" fmla="*/ 5 w 11"/>
                <a:gd name="T7" fmla="*/ 0 h 15"/>
                <a:gd name="T8" fmla="*/ 0 w 11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5">
                  <a:moveTo>
                    <a:pt x="0" y="2"/>
                  </a:moveTo>
                  <a:cubicBezTo>
                    <a:pt x="1" y="6"/>
                    <a:pt x="3" y="11"/>
                    <a:pt x="5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8"/>
                    <a:pt x="7" y="4"/>
                    <a:pt x="5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3" name="Freeform 444">
              <a:extLst>
                <a:ext uri="{FF2B5EF4-FFF2-40B4-BE49-F238E27FC236}">
                  <a16:creationId xmlns:a16="http://schemas.microsoft.com/office/drawing/2014/main" id="{0EE919FC-EB6B-4AB9-8B60-DE918DAB7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1744"/>
              <a:ext cx="20" cy="20"/>
            </a:xfrm>
            <a:custGeom>
              <a:avLst/>
              <a:gdLst>
                <a:gd name="T0" fmla="*/ 20 w 20"/>
                <a:gd name="T1" fmla="*/ 0 h 20"/>
                <a:gd name="T2" fmla="*/ 20 w 20"/>
                <a:gd name="T3" fmla="*/ 0 h 20"/>
                <a:gd name="T4" fmla="*/ 14 w 20"/>
                <a:gd name="T5" fmla="*/ 2 h 20"/>
                <a:gd name="T6" fmla="*/ 6 w 20"/>
                <a:gd name="T7" fmla="*/ 9 h 20"/>
                <a:gd name="T8" fmla="*/ 0 w 20"/>
                <a:gd name="T9" fmla="*/ 14 h 20"/>
                <a:gd name="T10" fmla="*/ 3 w 20"/>
                <a:gd name="T11" fmla="*/ 20 h 20"/>
                <a:gd name="T12" fmla="*/ 8 w 20"/>
                <a:gd name="T13" fmla="*/ 16 h 20"/>
                <a:gd name="T14" fmla="*/ 15 w 20"/>
                <a:gd name="T15" fmla="*/ 9 h 20"/>
                <a:gd name="T16" fmla="*/ 18 w 20"/>
                <a:gd name="T17" fmla="*/ 6 h 20"/>
                <a:gd name="T18" fmla="*/ 20 w 20"/>
                <a:gd name="T19" fmla="*/ 6 h 20"/>
                <a:gd name="T20" fmla="*/ 20 w 20"/>
                <a:gd name="T21" fmla="*/ 6 h 20"/>
                <a:gd name="T22" fmla="*/ 20 w 20"/>
                <a:gd name="T23" fmla="*/ 0 h 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20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5" y="1"/>
                    <a:pt x="14" y="2"/>
                  </a:cubicBezTo>
                  <a:cubicBezTo>
                    <a:pt x="11" y="4"/>
                    <a:pt x="8" y="7"/>
                    <a:pt x="6" y="9"/>
                  </a:cubicBezTo>
                  <a:cubicBezTo>
                    <a:pt x="4" y="12"/>
                    <a:pt x="2" y="14"/>
                    <a:pt x="0" y="14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19"/>
                    <a:pt x="6" y="17"/>
                    <a:pt x="8" y="16"/>
                  </a:cubicBezTo>
                  <a:cubicBezTo>
                    <a:pt x="10" y="13"/>
                    <a:pt x="13" y="11"/>
                    <a:pt x="15" y="9"/>
                  </a:cubicBezTo>
                  <a:cubicBezTo>
                    <a:pt x="16" y="8"/>
                    <a:pt x="17" y="7"/>
                    <a:pt x="18" y="6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4" name="Freeform 445">
              <a:extLst>
                <a:ext uri="{FF2B5EF4-FFF2-40B4-BE49-F238E27FC236}">
                  <a16:creationId xmlns:a16="http://schemas.microsoft.com/office/drawing/2014/main" id="{436791B2-98EC-4E4A-A248-6C510188A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1755"/>
              <a:ext cx="16" cy="15"/>
            </a:xfrm>
            <a:custGeom>
              <a:avLst/>
              <a:gdLst>
                <a:gd name="T0" fmla="*/ 15 w 15"/>
                <a:gd name="T1" fmla="*/ 0 h 15"/>
                <a:gd name="T2" fmla="*/ 0 w 15"/>
                <a:gd name="T3" fmla="*/ 11 h 15"/>
                <a:gd name="T4" fmla="*/ 5 w 15"/>
                <a:gd name="T5" fmla="*/ 15 h 15"/>
                <a:gd name="T6" fmla="*/ 18 w 15"/>
                <a:gd name="T7" fmla="*/ 5 h 15"/>
                <a:gd name="T8" fmla="*/ 15 w 1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2" y="0"/>
                  </a:moveTo>
                  <a:cubicBezTo>
                    <a:pt x="7" y="3"/>
                    <a:pt x="4" y="7"/>
                    <a:pt x="0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8" y="11"/>
                    <a:pt x="12" y="8"/>
                    <a:pt x="15" y="5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5" name="Freeform 446">
              <a:extLst>
                <a:ext uri="{FF2B5EF4-FFF2-40B4-BE49-F238E27FC236}">
                  <a16:creationId xmlns:a16="http://schemas.microsoft.com/office/drawing/2014/main" id="{D76BC7E3-85CF-492B-9DCD-2F96647C0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1787"/>
              <a:ext cx="21" cy="14"/>
            </a:xfrm>
            <a:custGeom>
              <a:avLst/>
              <a:gdLst>
                <a:gd name="T0" fmla="*/ 22 w 20"/>
                <a:gd name="T1" fmla="*/ 1 h 14"/>
                <a:gd name="T2" fmla="*/ 16 w 20"/>
                <a:gd name="T3" fmla="*/ 0 h 14"/>
                <a:gd name="T4" fmla="*/ 5 w 20"/>
                <a:gd name="T5" fmla="*/ 1 h 14"/>
                <a:gd name="T6" fmla="*/ 2 w 20"/>
                <a:gd name="T7" fmla="*/ 3 h 14"/>
                <a:gd name="T8" fmla="*/ 0 w 20"/>
                <a:gd name="T9" fmla="*/ 8 h 14"/>
                <a:gd name="T10" fmla="*/ 1 w 20"/>
                <a:gd name="T11" fmla="*/ 10 h 14"/>
                <a:gd name="T12" fmla="*/ 3 w 20"/>
                <a:gd name="T13" fmla="*/ 13 h 14"/>
                <a:gd name="T14" fmla="*/ 7 w 20"/>
                <a:gd name="T15" fmla="*/ 14 h 14"/>
                <a:gd name="T16" fmla="*/ 16 w 20"/>
                <a:gd name="T17" fmla="*/ 13 h 14"/>
                <a:gd name="T18" fmla="*/ 20 w 20"/>
                <a:gd name="T19" fmla="*/ 13 h 14"/>
                <a:gd name="T20" fmla="*/ 21 w 20"/>
                <a:gd name="T21" fmla="*/ 13 h 14"/>
                <a:gd name="T22" fmla="*/ 21 w 20"/>
                <a:gd name="T23" fmla="*/ 12 h 14"/>
                <a:gd name="T24" fmla="*/ 21 w 20"/>
                <a:gd name="T25" fmla="*/ 12 h 14"/>
                <a:gd name="T26" fmla="*/ 21 w 20"/>
                <a:gd name="T27" fmla="*/ 13 h 14"/>
                <a:gd name="T28" fmla="*/ 21 w 20"/>
                <a:gd name="T29" fmla="*/ 12 h 14"/>
                <a:gd name="T30" fmla="*/ 21 w 20"/>
                <a:gd name="T31" fmla="*/ 12 h 14"/>
                <a:gd name="T32" fmla="*/ 23 w 20"/>
                <a:gd name="T33" fmla="*/ 7 h 14"/>
                <a:gd name="T34" fmla="*/ 20 w 20"/>
                <a:gd name="T35" fmla="*/ 7 h 14"/>
                <a:gd name="T36" fmla="*/ 15 w 20"/>
                <a:gd name="T37" fmla="*/ 8 h 14"/>
                <a:gd name="T38" fmla="*/ 7 w 20"/>
                <a:gd name="T39" fmla="*/ 8 h 14"/>
                <a:gd name="T40" fmla="*/ 6 w 20"/>
                <a:gd name="T41" fmla="*/ 8 h 14"/>
                <a:gd name="T42" fmla="*/ 6 w 20"/>
                <a:gd name="T43" fmla="*/ 8 h 14"/>
                <a:gd name="T44" fmla="*/ 6 w 20"/>
                <a:gd name="T45" fmla="*/ 8 h 14"/>
                <a:gd name="T46" fmla="*/ 6 w 20"/>
                <a:gd name="T47" fmla="*/ 8 h 14"/>
                <a:gd name="T48" fmla="*/ 6 w 20"/>
                <a:gd name="T49" fmla="*/ 8 h 14"/>
                <a:gd name="T50" fmla="*/ 6 w 20"/>
                <a:gd name="T51" fmla="*/ 8 h 14"/>
                <a:gd name="T52" fmla="*/ 6 w 20"/>
                <a:gd name="T53" fmla="*/ 8 h 14"/>
                <a:gd name="T54" fmla="*/ 6 w 20"/>
                <a:gd name="T55" fmla="*/ 8 h 14"/>
                <a:gd name="T56" fmla="*/ 6 w 20"/>
                <a:gd name="T57" fmla="*/ 8 h 14"/>
                <a:gd name="T58" fmla="*/ 6 w 20"/>
                <a:gd name="T59" fmla="*/ 8 h 14"/>
                <a:gd name="T60" fmla="*/ 6 w 20"/>
                <a:gd name="T61" fmla="*/ 8 h 14"/>
                <a:gd name="T62" fmla="*/ 6 w 20"/>
                <a:gd name="T63" fmla="*/ 8 h 14"/>
                <a:gd name="T64" fmla="*/ 6 w 20"/>
                <a:gd name="T65" fmla="*/ 8 h 14"/>
                <a:gd name="T66" fmla="*/ 6 w 20"/>
                <a:gd name="T67" fmla="*/ 8 h 14"/>
                <a:gd name="T68" fmla="*/ 9 w 20"/>
                <a:gd name="T69" fmla="*/ 7 h 14"/>
                <a:gd name="T70" fmla="*/ 16 w 20"/>
                <a:gd name="T71" fmla="*/ 6 h 14"/>
                <a:gd name="T72" fmla="*/ 21 w 20"/>
                <a:gd name="T73" fmla="*/ 7 h 14"/>
                <a:gd name="T74" fmla="*/ 22 w 20"/>
                <a:gd name="T75" fmla="*/ 1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" h="14">
                  <a:moveTo>
                    <a:pt x="19" y="1"/>
                  </a:moveTo>
                  <a:cubicBezTo>
                    <a:pt x="18" y="1"/>
                    <a:pt x="15" y="0"/>
                    <a:pt x="13" y="0"/>
                  </a:cubicBezTo>
                  <a:cubicBezTo>
                    <a:pt x="11" y="0"/>
                    <a:pt x="8" y="1"/>
                    <a:pt x="5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0" y="8"/>
                    <a:pt x="0" y="9"/>
                    <a:pt x="1" y="10"/>
                  </a:cubicBezTo>
                  <a:cubicBezTo>
                    <a:pt x="1" y="11"/>
                    <a:pt x="2" y="13"/>
                    <a:pt x="3" y="13"/>
                  </a:cubicBezTo>
                  <a:cubicBezTo>
                    <a:pt x="5" y="14"/>
                    <a:pt x="6" y="14"/>
                    <a:pt x="7" y="14"/>
                  </a:cubicBezTo>
                  <a:cubicBezTo>
                    <a:pt x="9" y="14"/>
                    <a:pt x="11" y="14"/>
                    <a:pt x="13" y="13"/>
                  </a:cubicBezTo>
                  <a:cubicBezTo>
                    <a:pt x="15" y="13"/>
                    <a:pt x="17" y="12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6" y="7"/>
                    <a:pt x="14" y="7"/>
                    <a:pt x="12" y="8"/>
                  </a:cubicBezTo>
                  <a:cubicBezTo>
                    <a:pt x="10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7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5" y="6"/>
                    <a:pt x="17" y="6"/>
                    <a:pt x="18" y="7"/>
                  </a:cubicBezTo>
                  <a:cubicBezTo>
                    <a:pt x="19" y="1"/>
                    <a:pt x="19" y="1"/>
                    <a:pt x="19" y="1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6" name="Freeform 447">
              <a:extLst>
                <a:ext uri="{FF2B5EF4-FFF2-40B4-BE49-F238E27FC236}">
                  <a16:creationId xmlns:a16="http://schemas.microsoft.com/office/drawing/2014/main" id="{C8112665-FDA9-4FF2-ACA5-1042CF697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764"/>
              <a:ext cx="12" cy="17"/>
            </a:xfrm>
            <a:custGeom>
              <a:avLst/>
              <a:gdLst>
                <a:gd name="T0" fmla="*/ 0 w 12"/>
                <a:gd name="T1" fmla="*/ 5 h 16"/>
                <a:gd name="T2" fmla="*/ 4 w 12"/>
                <a:gd name="T3" fmla="*/ 13 h 16"/>
                <a:gd name="T4" fmla="*/ 7 w 12"/>
                <a:gd name="T5" fmla="*/ 19 h 16"/>
                <a:gd name="T6" fmla="*/ 12 w 12"/>
                <a:gd name="T7" fmla="*/ 17 h 16"/>
                <a:gd name="T8" fmla="*/ 9 w 12"/>
                <a:gd name="T9" fmla="*/ 7 h 16"/>
                <a:gd name="T10" fmla="*/ 4 w 12"/>
                <a:gd name="T11" fmla="*/ 0 h 16"/>
                <a:gd name="T12" fmla="*/ 0 w 12"/>
                <a:gd name="T13" fmla="*/ 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6">
                  <a:moveTo>
                    <a:pt x="0" y="5"/>
                  </a:moveTo>
                  <a:cubicBezTo>
                    <a:pt x="1" y="6"/>
                    <a:pt x="2" y="8"/>
                    <a:pt x="4" y="10"/>
                  </a:cubicBezTo>
                  <a:cubicBezTo>
                    <a:pt x="5" y="12"/>
                    <a:pt x="6" y="15"/>
                    <a:pt x="7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2"/>
                    <a:pt x="10" y="9"/>
                    <a:pt x="9" y="7"/>
                  </a:cubicBezTo>
                  <a:cubicBezTo>
                    <a:pt x="7" y="4"/>
                    <a:pt x="6" y="2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7" name="Freeform 448">
              <a:extLst>
                <a:ext uri="{FF2B5EF4-FFF2-40B4-BE49-F238E27FC236}">
                  <a16:creationId xmlns:a16="http://schemas.microsoft.com/office/drawing/2014/main" id="{E4E91FD9-EF98-40B7-8ACF-F1AA22938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1715"/>
              <a:ext cx="10" cy="15"/>
            </a:xfrm>
            <a:custGeom>
              <a:avLst/>
              <a:gdLst>
                <a:gd name="T0" fmla="*/ 0 w 10"/>
                <a:gd name="T1" fmla="*/ 1 h 14"/>
                <a:gd name="T2" fmla="*/ 2 w 10"/>
                <a:gd name="T3" fmla="*/ 11 h 14"/>
                <a:gd name="T4" fmla="*/ 4 w 10"/>
                <a:gd name="T5" fmla="*/ 16 h 14"/>
                <a:gd name="T6" fmla="*/ 4 w 10"/>
                <a:gd name="T7" fmla="*/ 16 h 14"/>
                <a:gd name="T8" fmla="*/ 10 w 10"/>
                <a:gd name="T9" fmla="*/ 17 h 14"/>
                <a:gd name="T10" fmla="*/ 10 w 10"/>
                <a:gd name="T11" fmla="*/ 16 h 14"/>
                <a:gd name="T12" fmla="*/ 8 w 10"/>
                <a:gd name="T13" fmla="*/ 5 h 14"/>
                <a:gd name="T14" fmla="*/ 5 w 10"/>
                <a:gd name="T15" fmla="*/ 0 h 14"/>
                <a:gd name="T16" fmla="*/ 0 w 10"/>
                <a:gd name="T17" fmla="*/ 1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4">
                  <a:moveTo>
                    <a:pt x="0" y="1"/>
                  </a:moveTo>
                  <a:cubicBezTo>
                    <a:pt x="0" y="4"/>
                    <a:pt x="1" y="6"/>
                    <a:pt x="2" y="8"/>
                  </a:cubicBezTo>
                  <a:cubicBezTo>
                    <a:pt x="3" y="10"/>
                    <a:pt x="4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0"/>
                    <a:pt x="9" y="7"/>
                    <a:pt x="8" y="5"/>
                  </a:cubicBezTo>
                  <a:cubicBezTo>
                    <a:pt x="7" y="3"/>
                    <a:pt x="6" y="2"/>
                    <a:pt x="5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8" name="Freeform 449">
              <a:extLst>
                <a:ext uri="{FF2B5EF4-FFF2-40B4-BE49-F238E27FC236}">
                  <a16:creationId xmlns:a16="http://schemas.microsoft.com/office/drawing/2014/main" id="{86524464-F7A6-4A69-A949-31C8258E6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695"/>
              <a:ext cx="14" cy="9"/>
            </a:xfrm>
            <a:custGeom>
              <a:avLst/>
              <a:gdLst>
                <a:gd name="T0" fmla="*/ 12 w 14"/>
                <a:gd name="T1" fmla="*/ 0 h 9"/>
                <a:gd name="T2" fmla="*/ 0 w 14"/>
                <a:gd name="T3" fmla="*/ 3 h 9"/>
                <a:gd name="T4" fmla="*/ 2 w 14"/>
                <a:gd name="T5" fmla="*/ 9 h 9"/>
                <a:gd name="T6" fmla="*/ 14 w 14"/>
                <a:gd name="T7" fmla="*/ 5 h 9"/>
                <a:gd name="T8" fmla="*/ 12 w 1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9">
                  <a:moveTo>
                    <a:pt x="12" y="0"/>
                  </a:moveTo>
                  <a:cubicBezTo>
                    <a:pt x="9" y="1"/>
                    <a:pt x="4" y="2"/>
                    <a:pt x="0" y="3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8"/>
                    <a:pt x="10" y="7"/>
                    <a:pt x="14" y="5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9" name="Freeform 450">
              <a:extLst>
                <a:ext uri="{FF2B5EF4-FFF2-40B4-BE49-F238E27FC236}">
                  <a16:creationId xmlns:a16="http://schemas.microsoft.com/office/drawing/2014/main" id="{64A2F86C-2AAE-47F8-88C0-29E8199C6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729"/>
              <a:ext cx="31" cy="30"/>
            </a:xfrm>
            <a:custGeom>
              <a:avLst/>
              <a:gdLst>
                <a:gd name="T0" fmla="*/ 14 w 30"/>
                <a:gd name="T1" fmla="*/ 0 h 30"/>
                <a:gd name="T2" fmla="*/ 13 w 30"/>
                <a:gd name="T3" fmla="*/ 0 h 30"/>
                <a:gd name="T4" fmla="*/ 7 w 30"/>
                <a:gd name="T5" fmla="*/ 2 h 30"/>
                <a:gd name="T6" fmla="*/ 2 w 30"/>
                <a:gd name="T7" fmla="*/ 11 h 30"/>
                <a:gd name="T8" fmla="*/ 0 w 30"/>
                <a:gd name="T9" fmla="*/ 20 h 30"/>
                <a:gd name="T10" fmla="*/ 1 w 30"/>
                <a:gd name="T11" fmla="*/ 27 h 30"/>
                <a:gd name="T12" fmla="*/ 4 w 30"/>
                <a:gd name="T13" fmla="*/ 30 h 30"/>
                <a:gd name="T14" fmla="*/ 8 w 30"/>
                <a:gd name="T15" fmla="*/ 30 h 30"/>
                <a:gd name="T16" fmla="*/ 18 w 30"/>
                <a:gd name="T17" fmla="*/ 28 h 30"/>
                <a:gd name="T18" fmla="*/ 27 w 30"/>
                <a:gd name="T19" fmla="*/ 19 h 30"/>
                <a:gd name="T20" fmla="*/ 33 w 30"/>
                <a:gd name="T21" fmla="*/ 11 h 30"/>
                <a:gd name="T22" fmla="*/ 28 w 30"/>
                <a:gd name="T23" fmla="*/ 7 h 30"/>
                <a:gd name="T24" fmla="*/ 20 w 30"/>
                <a:gd name="T25" fmla="*/ 18 h 30"/>
                <a:gd name="T26" fmla="*/ 12 w 30"/>
                <a:gd name="T27" fmla="*/ 23 h 30"/>
                <a:gd name="T28" fmla="*/ 8 w 30"/>
                <a:gd name="T29" fmla="*/ 25 h 30"/>
                <a:gd name="T30" fmla="*/ 7 w 30"/>
                <a:gd name="T31" fmla="*/ 24 h 30"/>
                <a:gd name="T32" fmla="*/ 6 w 30"/>
                <a:gd name="T33" fmla="*/ 23 h 30"/>
                <a:gd name="T34" fmla="*/ 6 w 30"/>
                <a:gd name="T35" fmla="*/ 20 h 30"/>
                <a:gd name="T36" fmla="*/ 9 w 30"/>
                <a:gd name="T37" fmla="*/ 10 h 30"/>
                <a:gd name="T38" fmla="*/ 11 w 30"/>
                <a:gd name="T39" fmla="*/ 7 h 30"/>
                <a:gd name="T40" fmla="*/ 13 w 30"/>
                <a:gd name="T41" fmla="*/ 6 h 30"/>
                <a:gd name="T42" fmla="*/ 13 w 30"/>
                <a:gd name="T43" fmla="*/ 6 h 30"/>
                <a:gd name="T44" fmla="*/ 14 w 30"/>
                <a:gd name="T45" fmla="*/ 0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1"/>
                    <a:pt x="7" y="2"/>
                  </a:cubicBezTo>
                  <a:cubicBezTo>
                    <a:pt x="5" y="4"/>
                    <a:pt x="3" y="7"/>
                    <a:pt x="2" y="11"/>
                  </a:cubicBezTo>
                  <a:cubicBezTo>
                    <a:pt x="1" y="14"/>
                    <a:pt x="0" y="17"/>
                    <a:pt x="0" y="20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3" y="29"/>
                    <a:pt x="4" y="30"/>
                  </a:cubicBezTo>
                  <a:cubicBezTo>
                    <a:pt x="5" y="30"/>
                    <a:pt x="7" y="30"/>
                    <a:pt x="8" y="30"/>
                  </a:cubicBezTo>
                  <a:cubicBezTo>
                    <a:pt x="11" y="30"/>
                    <a:pt x="13" y="29"/>
                    <a:pt x="15" y="28"/>
                  </a:cubicBezTo>
                  <a:cubicBezTo>
                    <a:pt x="19" y="25"/>
                    <a:pt x="22" y="22"/>
                    <a:pt x="24" y="19"/>
                  </a:cubicBezTo>
                  <a:cubicBezTo>
                    <a:pt x="27" y="15"/>
                    <a:pt x="29" y="12"/>
                    <a:pt x="30" y="11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9"/>
                    <a:pt x="21" y="14"/>
                    <a:pt x="17" y="18"/>
                  </a:cubicBezTo>
                  <a:cubicBezTo>
                    <a:pt x="15" y="20"/>
                    <a:pt x="14" y="22"/>
                    <a:pt x="12" y="23"/>
                  </a:cubicBezTo>
                  <a:cubicBezTo>
                    <a:pt x="10" y="24"/>
                    <a:pt x="9" y="25"/>
                    <a:pt x="8" y="25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6" y="23"/>
                  </a:cubicBezTo>
                  <a:cubicBezTo>
                    <a:pt x="6" y="23"/>
                    <a:pt x="6" y="22"/>
                    <a:pt x="6" y="20"/>
                  </a:cubicBezTo>
                  <a:cubicBezTo>
                    <a:pt x="6" y="18"/>
                    <a:pt x="7" y="13"/>
                    <a:pt x="9" y="10"/>
                  </a:cubicBezTo>
                  <a:cubicBezTo>
                    <a:pt x="9" y="9"/>
                    <a:pt x="10" y="8"/>
                    <a:pt x="11" y="7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0" name="Freeform 451">
              <a:extLst>
                <a:ext uri="{FF2B5EF4-FFF2-40B4-BE49-F238E27FC236}">
                  <a16:creationId xmlns:a16="http://schemas.microsoft.com/office/drawing/2014/main" id="{65C02092-DE66-457C-9AC2-F0834654D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1650"/>
              <a:ext cx="14" cy="16"/>
            </a:xfrm>
            <a:custGeom>
              <a:avLst/>
              <a:gdLst>
                <a:gd name="T0" fmla="*/ 11 w 13"/>
                <a:gd name="T1" fmla="*/ 0 h 16"/>
                <a:gd name="T2" fmla="*/ 0 w 13"/>
                <a:gd name="T3" fmla="*/ 13 h 16"/>
                <a:gd name="T4" fmla="*/ 5 w 13"/>
                <a:gd name="T5" fmla="*/ 16 h 16"/>
                <a:gd name="T6" fmla="*/ 16 w 13"/>
                <a:gd name="T7" fmla="*/ 4 h 16"/>
                <a:gd name="T8" fmla="*/ 11 w 13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cubicBezTo>
                    <a:pt x="5" y="4"/>
                    <a:pt x="2" y="9"/>
                    <a:pt x="0" y="13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2"/>
                    <a:pt x="10" y="7"/>
                    <a:pt x="13" y="4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1" name="Freeform 452">
              <a:extLst>
                <a:ext uri="{FF2B5EF4-FFF2-40B4-BE49-F238E27FC236}">
                  <a16:creationId xmlns:a16="http://schemas.microsoft.com/office/drawing/2014/main" id="{23FBC136-99C4-4CDE-9079-441FA7D60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1644"/>
              <a:ext cx="13" cy="19"/>
            </a:xfrm>
            <a:custGeom>
              <a:avLst/>
              <a:gdLst>
                <a:gd name="T0" fmla="*/ 2 w 13"/>
                <a:gd name="T1" fmla="*/ 0 h 19"/>
                <a:gd name="T2" fmla="*/ 1 w 13"/>
                <a:gd name="T3" fmla="*/ 2 h 19"/>
                <a:gd name="T4" fmla="*/ 0 w 13"/>
                <a:gd name="T5" fmla="*/ 4 h 19"/>
                <a:gd name="T6" fmla="*/ 1 w 13"/>
                <a:gd name="T7" fmla="*/ 8 h 19"/>
                <a:gd name="T8" fmla="*/ 5 w 13"/>
                <a:gd name="T9" fmla="*/ 15 h 19"/>
                <a:gd name="T10" fmla="*/ 7 w 13"/>
                <a:gd name="T11" fmla="*/ 17 h 19"/>
                <a:gd name="T12" fmla="*/ 7 w 13"/>
                <a:gd name="T13" fmla="*/ 18 h 19"/>
                <a:gd name="T14" fmla="*/ 7 w 13"/>
                <a:gd name="T15" fmla="*/ 18 h 19"/>
                <a:gd name="T16" fmla="*/ 7 w 13"/>
                <a:gd name="T17" fmla="*/ 19 h 19"/>
                <a:gd name="T18" fmla="*/ 13 w 13"/>
                <a:gd name="T19" fmla="*/ 17 h 19"/>
                <a:gd name="T20" fmla="*/ 11 w 13"/>
                <a:gd name="T21" fmla="*/ 13 h 19"/>
                <a:gd name="T22" fmla="*/ 8 w 13"/>
                <a:gd name="T23" fmla="*/ 8 h 19"/>
                <a:gd name="T24" fmla="*/ 6 w 13"/>
                <a:gd name="T25" fmla="*/ 5 h 19"/>
                <a:gd name="T26" fmla="*/ 6 w 13"/>
                <a:gd name="T27" fmla="*/ 4 h 19"/>
                <a:gd name="T28" fmla="*/ 6 w 13"/>
                <a:gd name="T29" fmla="*/ 4 h 19"/>
                <a:gd name="T30" fmla="*/ 6 w 13"/>
                <a:gd name="T31" fmla="*/ 4 h 19"/>
                <a:gd name="T32" fmla="*/ 5 w 13"/>
                <a:gd name="T33" fmla="*/ 4 h 19"/>
                <a:gd name="T34" fmla="*/ 6 w 13"/>
                <a:gd name="T35" fmla="*/ 4 h 19"/>
                <a:gd name="T36" fmla="*/ 6 w 13"/>
                <a:gd name="T37" fmla="*/ 4 h 19"/>
                <a:gd name="T38" fmla="*/ 5 w 13"/>
                <a:gd name="T39" fmla="*/ 4 h 19"/>
                <a:gd name="T40" fmla="*/ 6 w 13"/>
                <a:gd name="T41" fmla="*/ 4 h 19"/>
                <a:gd name="T42" fmla="*/ 4 w 13"/>
                <a:gd name="T43" fmla="*/ 4 h 19"/>
                <a:gd name="T44" fmla="*/ 5 w 13"/>
                <a:gd name="T45" fmla="*/ 5 h 19"/>
                <a:gd name="T46" fmla="*/ 6 w 13"/>
                <a:gd name="T47" fmla="*/ 4 h 19"/>
                <a:gd name="T48" fmla="*/ 4 w 13"/>
                <a:gd name="T49" fmla="*/ 4 h 19"/>
                <a:gd name="T50" fmla="*/ 5 w 13"/>
                <a:gd name="T51" fmla="*/ 5 h 19"/>
                <a:gd name="T52" fmla="*/ 2 w 13"/>
                <a:gd name="T53" fmla="*/ 0 h 1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" h="19">
                  <a:moveTo>
                    <a:pt x="2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6"/>
                    <a:pt x="1" y="7"/>
                    <a:pt x="1" y="8"/>
                  </a:cubicBezTo>
                  <a:cubicBezTo>
                    <a:pt x="2" y="10"/>
                    <a:pt x="4" y="13"/>
                    <a:pt x="5" y="15"/>
                  </a:cubicBezTo>
                  <a:cubicBezTo>
                    <a:pt x="6" y="16"/>
                    <a:pt x="6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5"/>
                    <a:pt x="11" y="13"/>
                  </a:cubicBezTo>
                  <a:cubicBezTo>
                    <a:pt x="10" y="12"/>
                    <a:pt x="9" y="9"/>
                    <a:pt x="8" y="8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2" name="Freeform 453">
              <a:extLst>
                <a:ext uri="{FF2B5EF4-FFF2-40B4-BE49-F238E27FC236}">
                  <a16:creationId xmlns:a16="http://schemas.microsoft.com/office/drawing/2014/main" id="{6CEEBFE9-5792-4D78-9190-3B1407434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1670"/>
              <a:ext cx="14" cy="12"/>
            </a:xfrm>
            <a:custGeom>
              <a:avLst/>
              <a:gdLst>
                <a:gd name="T0" fmla="*/ 6 w 14"/>
                <a:gd name="T1" fmla="*/ 4 h 11"/>
                <a:gd name="T2" fmla="*/ 4 w 14"/>
                <a:gd name="T3" fmla="*/ 1 h 11"/>
                <a:gd name="T4" fmla="*/ 2 w 14"/>
                <a:gd name="T5" fmla="*/ 3 h 11"/>
                <a:gd name="T6" fmla="*/ 0 w 14"/>
                <a:gd name="T7" fmla="*/ 5 h 11"/>
                <a:gd name="T8" fmla="*/ 6 w 14"/>
                <a:gd name="T9" fmla="*/ 12 h 11"/>
                <a:gd name="T10" fmla="*/ 12 w 14"/>
                <a:gd name="T11" fmla="*/ 14 h 11"/>
                <a:gd name="T12" fmla="*/ 14 w 14"/>
                <a:gd name="T13" fmla="*/ 5 h 11"/>
                <a:gd name="T14" fmla="*/ 9 w 14"/>
                <a:gd name="T15" fmla="*/ 3 h 11"/>
                <a:gd name="T16" fmla="*/ 4 w 14"/>
                <a:gd name="T17" fmla="*/ 0 h 11"/>
                <a:gd name="T18" fmla="*/ 0 w 14"/>
                <a:gd name="T19" fmla="*/ 5 h 11"/>
                <a:gd name="T20" fmla="*/ 0 w 14"/>
                <a:gd name="T21" fmla="*/ 5 h 11"/>
                <a:gd name="T22" fmla="*/ 6 w 14"/>
                <a:gd name="T23" fmla="*/ 4 h 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" h="11">
                  <a:moveTo>
                    <a:pt x="6" y="4"/>
                  </a:moveTo>
                  <a:cubicBezTo>
                    <a:pt x="5" y="3"/>
                    <a:pt x="5" y="2"/>
                    <a:pt x="4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7"/>
                    <a:pt x="4" y="8"/>
                    <a:pt x="6" y="9"/>
                  </a:cubicBezTo>
                  <a:cubicBezTo>
                    <a:pt x="8" y="9"/>
                    <a:pt x="10" y="10"/>
                    <a:pt x="12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4"/>
                    <a:pt x="10" y="4"/>
                    <a:pt x="9" y="3"/>
                  </a:cubicBezTo>
                  <a:cubicBezTo>
                    <a:pt x="7" y="2"/>
                    <a:pt x="5" y="2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3" name="Freeform 454">
              <a:extLst>
                <a:ext uri="{FF2B5EF4-FFF2-40B4-BE49-F238E27FC236}">
                  <a16:creationId xmlns:a16="http://schemas.microsoft.com/office/drawing/2014/main" id="{E90EDA9F-B1AF-42BE-84BF-63DEC2480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808"/>
              <a:ext cx="35" cy="26"/>
            </a:xfrm>
            <a:custGeom>
              <a:avLst/>
              <a:gdLst>
                <a:gd name="T0" fmla="*/ 24 w 34"/>
                <a:gd name="T1" fmla="*/ 0 h 25"/>
                <a:gd name="T2" fmla="*/ 24 w 34"/>
                <a:gd name="T3" fmla="*/ 2 h 25"/>
                <a:gd name="T4" fmla="*/ 25 w 34"/>
                <a:gd name="T5" fmla="*/ 6 h 25"/>
                <a:gd name="T6" fmla="*/ 29 w 34"/>
                <a:gd name="T7" fmla="*/ 16 h 25"/>
                <a:gd name="T8" fmla="*/ 31 w 34"/>
                <a:gd name="T9" fmla="*/ 21 h 25"/>
                <a:gd name="T10" fmla="*/ 31 w 34"/>
                <a:gd name="T11" fmla="*/ 22 h 25"/>
                <a:gd name="T12" fmla="*/ 30 w 34"/>
                <a:gd name="T13" fmla="*/ 22 h 25"/>
                <a:gd name="T14" fmla="*/ 28 w 34"/>
                <a:gd name="T15" fmla="*/ 22 h 25"/>
                <a:gd name="T16" fmla="*/ 13 w 34"/>
                <a:gd name="T17" fmla="*/ 19 h 25"/>
                <a:gd name="T18" fmla="*/ 7 w 34"/>
                <a:gd name="T19" fmla="*/ 17 h 25"/>
                <a:gd name="T20" fmla="*/ 4 w 34"/>
                <a:gd name="T21" fmla="*/ 12 h 25"/>
                <a:gd name="T22" fmla="*/ 2 w 34"/>
                <a:gd name="T23" fmla="*/ 18 h 25"/>
                <a:gd name="T24" fmla="*/ 1 w 34"/>
                <a:gd name="T25" fmla="*/ 20 h 25"/>
                <a:gd name="T26" fmla="*/ 1 w 34"/>
                <a:gd name="T27" fmla="*/ 19 h 25"/>
                <a:gd name="T28" fmla="*/ 0 w 34"/>
                <a:gd name="T29" fmla="*/ 20 h 25"/>
                <a:gd name="T30" fmla="*/ 1 w 34"/>
                <a:gd name="T31" fmla="*/ 20 h 25"/>
                <a:gd name="T32" fmla="*/ 1 w 34"/>
                <a:gd name="T33" fmla="*/ 19 h 25"/>
                <a:gd name="T34" fmla="*/ 0 w 34"/>
                <a:gd name="T35" fmla="*/ 20 h 25"/>
                <a:gd name="T36" fmla="*/ 6 w 34"/>
                <a:gd name="T37" fmla="*/ 18 h 25"/>
                <a:gd name="T38" fmla="*/ 4 w 34"/>
                <a:gd name="T39" fmla="*/ 12 h 25"/>
                <a:gd name="T40" fmla="*/ 1 w 34"/>
                <a:gd name="T41" fmla="*/ 20 h 25"/>
                <a:gd name="T42" fmla="*/ 5 w 34"/>
                <a:gd name="T43" fmla="*/ 22 h 25"/>
                <a:gd name="T44" fmla="*/ 15 w 34"/>
                <a:gd name="T45" fmla="*/ 26 h 25"/>
                <a:gd name="T46" fmla="*/ 28 w 34"/>
                <a:gd name="T47" fmla="*/ 28 h 25"/>
                <a:gd name="T48" fmla="*/ 33 w 34"/>
                <a:gd name="T49" fmla="*/ 27 h 25"/>
                <a:gd name="T50" fmla="*/ 36 w 34"/>
                <a:gd name="T51" fmla="*/ 24 h 25"/>
                <a:gd name="T52" fmla="*/ 37 w 34"/>
                <a:gd name="T53" fmla="*/ 21 h 25"/>
                <a:gd name="T54" fmla="*/ 35 w 34"/>
                <a:gd name="T55" fmla="*/ 16 h 25"/>
                <a:gd name="T56" fmla="*/ 32 w 34"/>
                <a:gd name="T57" fmla="*/ 6 h 25"/>
                <a:gd name="T58" fmla="*/ 30 w 34"/>
                <a:gd name="T59" fmla="*/ 3 h 25"/>
                <a:gd name="T60" fmla="*/ 30 w 34"/>
                <a:gd name="T61" fmla="*/ 2 h 25"/>
                <a:gd name="T62" fmla="*/ 30 w 34"/>
                <a:gd name="T63" fmla="*/ 2 h 25"/>
                <a:gd name="T64" fmla="*/ 30 w 34"/>
                <a:gd name="T65" fmla="*/ 2 h 25"/>
                <a:gd name="T66" fmla="*/ 29 w 34"/>
                <a:gd name="T67" fmla="*/ 2 h 25"/>
                <a:gd name="T68" fmla="*/ 30 w 34"/>
                <a:gd name="T69" fmla="*/ 2 h 25"/>
                <a:gd name="T70" fmla="*/ 30 w 34"/>
                <a:gd name="T71" fmla="*/ 2 h 25"/>
                <a:gd name="T72" fmla="*/ 29 w 34"/>
                <a:gd name="T73" fmla="*/ 2 h 25"/>
                <a:gd name="T74" fmla="*/ 30 w 34"/>
                <a:gd name="T75" fmla="*/ 2 h 25"/>
                <a:gd name="T76" fmla="*/ 24 w 34"/>
                <a:gd name="T77" fmla="*/ 0 h 2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4" h="25">
                  <a:moveTo>
                    <a:pt x="21" y="0"/>
                  </a:moveTo>
                  <a:cubicBezTo>
                    <a:pt x="21" y="1"/>
                    <a:pt x="21" y="1"/>
                    <a:pt x="21" y="2"/>
                  </a:cubicBezTo>
                  <a:cubicBezTo>
                    <a:pt x="21" y="3"/>
                    <a:pt x="22" y="5"/>
                    <a:pt x="22" y="6"/>
                  </a:cubicBezTo>
                  <a:cubicBezTo>
                    <a:pt x="23" y="8"/>
                    <a:pt x="25" y="11"/>
                    <a:pt x="26" y="13"/>
                  </a:cubicBezTo>
                  <a:cubicBezTo>
                    <a:pt x="27" y="15"/>
                    <a:pt x="28" y="17"/>
                    <a:pt x="28" y="18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27" y="19"/>
                    <a:pt x="26" y="19"/>
                    <a:pt x="25" y="19"/>
                  </a:cubicBezTo>
                  <a:cubicBezTo>
                    <a:pt x="22" y="19"/>
                    <a:pt x="17" y="18"/>
                    <a:pt x="13" y="16"/>
                  </a:cubicBezTo>
                  <a:cubicBezTo>
                    <a:pt x="11" y="16"/>
                    <a:pt x="9" y="15"/>
                    <a:pt x="7" y="14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5" y="13"/>
                    <a:pt x="4" y="12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8"/>
                    <a:pt x="3" y="18"/>
                    <a:pt x="5" y="19"/>
                  </a:cubicBezTo>
                  <a:cubicBezTo>
                    <a:pt x="8" y="21"/>
                    <a:pt x="11" y="22"/>
                    <a:pt x="15" y="23"/>
                  </a:cubicBezTo>
                  <a:cubicBezTo>
                    <a:pt x="18" y="24"/>
                    <a:pt x="22" y="25"/>
                    <a:pt x="25" y="25"/>
                  </a:cubicBezTo>
                  <a:cubicBezTo>
                    <a:pt x="27" y="25"/>
                    <a:pt x="28" y="25"/>
                    <a:pt x="30" y="24"/>
                  </a:cubicBezTo>
                  <a:cubicBezTo>
                    <a:pt x="31" y="24"/>
                    <a:pt x="32" y="23"/>
                    <a:pt x="33" y="21"/>
                  </a:cubicBezTo>
                  <a:cubicBezTo>
                    <a:pt x="33" y="20"/>
                    <a:pt x="34" y="19"/>
                    <a:pt x="34" y="18"/>
                  </a:cubicBezTo>
                  <a:cubicBezTo>
                    <a:pt x="34" y="16"/>
                    <a:pt x="33" y="14"/>
                    <a:pt x="32" y="13"/>
                  </a:cubicBezTo>
                  <a:cubicBezTo>
                    <a:pt x="31" y="10"/>
                    <a:pt x="30" y="8"/>
                    <a:pt x="29" y="6"/>
                  </a:cubicBezTo>
                  <a:cubicBezTo>
                    <a:pt x="28" y="4"/>
                    <a:pt x="28" y="4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2"/>
                    <a:pt x="27" y="2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4" name="Freeform 455">
              <a:extLst>
                <a:ext uri="{FF2B5EF4-FFF2-40B4-BE49-F238E27FC236}">
                  <a16:creationId xmlns:a16="http://schemas.microsoft.com/office/drawing/2014/main" id="{9872BF20-970D-42BB-BB7B-BD64F0598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1167"/>
              <a:ext cx="82" cy="307"/>
            </a:xfrm>
            <a:custGeom>
              <a:avLst/>
              <a:gdLst>
                <a:gd name="T0" fmla="*/ 0 w 80"/>
                <a:gd name="T1" fmla="*/ 0 h 301"/>
                <a:gd name="T2" fmla="*/ 30 w 80"/>
                <a:gd name="T3" fmla="*/ 319 h 301"/>
                <a:gd name="T4" fmla="*/ 0 w 80"/>
                <a:gd name="T5" fmla="*/ 0 h 3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01">
                  <a:moveTo>
                    <a:pt x="0" y="0"/>
                  </a:moveTo>
                  <a:cubicBezTo>
                    <a:pt x="0" y="0"/>
                    <a:pt x="80" y="98"/>
                    <a:pt x="27" y="301"/>
                  </a:cubicBezTo>
                  <a:cubicBezTo>
                    <a:pt x="27" y="301"/>
                    <a:pt x="70" y="137"/>
                    <a:pt x="0" y="0"/>
                  </a:cubicBezTo>
                  <a:close/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5" name="Freeform 456">
              <a:extLst>
                <a:ext uri="{FF2B5EF4-FFF2-40B4-BE49-F238E27FC236}">
                  <a16:creationId xmlns:a16="http://schemas.microsoft.com/office/drawing/2014/main" id="{A30A946D-F81E-4AEA-8F95-762E4EFD3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1494"/>
              <a:ext cx="114" cy="418"/>
            </a:xfrm>
            <a:custGeom>
              <a:avLst/>
              <a:gdLst>
                <a:gd name="T0" fmla="*/ 40 w 112"/>
                <a:gd name="T1" fmla="*/ 0 h 410"/>
                <a:gd name="T2" fmla="*/ 102 w 112"/>
                <a:gd name="T3" fmla="*/ 404 h 410"/>
                <a:gd name="T4" fmla="*/ 0 w 112"/>
                <a:gd name="T5" fmla="*/ 384 h 410"/>
                <a:gd name="T6" fmla="*/ 91 w 112"/>
                <a:gd name="T7" fmla="*/ 383 h 410"/>
                <a:gd name="T8" fmla="*/ 40 w 112"/>
                <a:gd name="T9" fmla="*/ 0 h 4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410">
                  <a:moveTo>
                    <a:pt x="37" y="0"/>
                  </a:moveTo>
                  <a:cubicBezTo>
                    <a:pt x="37" y="0"/>
                    <a:pt x="112" y="162"/>
                    <a:pt x="96" y="381"/>
                  </a:cubicBezTo>
                  <a:cubicBezTo>
                    <a:pt x="93" y="410"/>
                    <a:pt x="0" y="363"/>
                    <a:pt x="0" y="363"/>
                  </a:cubicBezTo>
                  <a:cubicBezTo>
                    <a:pt x="0" y="363"/>
                    <a:pt x="81" y="400"/>
                    <a:pt x="85" y="362"/>
                  </a:cubicBezTo>
                  <a:cubicBezTo>
                    <a:pt x="89" y="321"/>
                    <a:pt x="101" y="225"/>
                    <a:pt x="37" y="0"/>
                  </a:cubicBezTo>
                  <a:close/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6" name="Freeform 457">
              <a:extLst>
                <a:ext uri="{FF2B5EF4-FFF2-40B4-BE49-F238E27FC236}">
                  <a16:creationId xmlns:a16="http://schemas.microsoft.com/office/drawing/2014/main" id="{C1E9838B-547C-4272-8AC9-6B786F0B9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2301"/>
              <a:ext cx="332" cy="123"/>
            </a:xfrm>
            <a:custGeom>
              <a:avLst/>
              <a:gdLst>
                <a:gd name="T0" fmla="*/ 0 w 326"/>
                <a:gd name="T1" fmla="*/ 0 h 120"/>
                <a:gd name="T2" fmla="*/ 131 w 326"/>
                <a:gd name="T3" fmla="*/ 123 h 120"/>
                <a:gd name="T4" fmla="*/ 344 w 326"/>
                <a:gd name="T5" fmla="*/ 92 h 120"/>
                <a:gd name="T6" fmla="*/ 128 w 326"/>
                <a:gd name="T7" fmla="*/ 107 h 120"/>
                <a:gd name="T8" fmla="*/ 0 w 326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6" h="120">
                  <a:moveTo>
                    <a:pt x="0" y="0"/>
                  </a:moveTo>
                  <a:cubicBezTo>
                    <a:pt x="0" y="0"/>
                    <a:pt x="75" y="108"/>
                    <a:pt x="125" y="114"/>
                  </a:cubicBezTo>
                  <a:cubicBezTo>
                    <a:pt x="176" y="120"/>
                    <a:pt x="271" y="105"/>
                    <a:pt x="326" y="86"/>
                  </a:cubicBezTo>
                  <a:cubicBezTo>
                    <a:pt x="326" y="86"/>
                    <a:pt x="180" y="120"/>
                    <a:pt x="122" y="99"/>
                  </a:cubicBezTo>
                  <a:cubicBezTo>
                    <a:pt x="64" y="79"/>
                    <a:pt x="13" y="22"/>
                    <a:pt x="0" y="0"/>
                  </a:cubicBezTo>
                  <a:close/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7" name="Freeform 458">
              <a:extLst>
                <a:ext uri="{FF2B5EF4-FFF2-40B4-BE49-F238E27FC236}">
                  <a16:creationId xmlns:a16="http://schemas.microsoft.com/office/drawing/2014/main" id="{EEFCBE10-BCC8-4B35-96FA-E79BF91C0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2249"/>
              <a:ext cx="161" cy="265"/>
            </a:xfrm>
            <a:custGeom>
              <a:avLst/>
              <a:gdLst>
                <a:gd name="T0" fmla="*/ 79 w 158"/>
                <a:gd name="T1" fmla="*/ 75 h 259"/>
                <a:gd name="T2" fmla="*/ 167 w 158"/>
                <a:gd name="T3" fmla="*/ 203 h 259"/>
                <a:gd name="T4" fmla="*/ 79 w 158"/>
                <a:gd name="T5" fmla="*/ 75 h 2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" h="259">
                  <a:moveTo>
                    <a:pt x="76" y="69"/>
                  </a:moveTo>
                  <a:cubicBezTo>
                    <a:pt x="81" y="0"/>
                    <a:pt x="0" y="259"/>
                    <a:pt x="158" y="190"/>
                  </a:cubicBezTo>
                  <a:cubicBezTo>
                    <a:pt x="158" y="190"/>
                    <a:pt x="80" y="155"/>
                    <a:pt x="76" y="69"/>
                  </a:cubicBezTo>
                  <a:close/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8" name="Freeform 459">
              <a:extLst>
                <a:ext uri="{FF2B5EF4-FFF2-40B4-BE49-F238E27FC236}">
                  <a16:creationId xmlns:a16="http://schemas.microsoft.com/office/drawing/2014/main" id="{56B300C7-13A6-4636-9B4E-6C094E5BD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2449"/>
              <a:ext cx="194" cy="35"/>
            </a:xfrm>
            <a:custGeom>
              <a:avLst/>
              <a:gdLst>
                <a:gd name="T0" fmla="*/ 202 w 190"/>
                <a:gd name="T1" fmla="*/ 0 h 34"/>
                <a:gd name="T2" fmla="*/ 101 w 190"/>
                <a:gd name="T3" fmla="*/ 20 h 34"/>
                <a:gd name="T4" fmla="*/ 181 w 190"/>
                <a:gd name="T5" fmla="*/ 31 h 34"/>
                <a:gd name="T6" fmla="*/ 202 w 190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" h="34">
                  <a:moveTo>
                    <a:pt x="190" y="0"/>
                  </a:moveTo>
                  <a:cubicBezTo>
                    <a:pt x="190" y="0"/>
                    <a:pt x="109" y="7"/>
                    <a:pt x="95" y="17"/>
                  </a:cubicBezTo>
                  <a:cubicBezTo>
                    <a:pt x="80" y="26"/>
                    <a:pt x="13" y="29"/>
                    <a:pt x="169" y="28"/>
                  </a:cubicBezTo>
                  <a:cubicBezTo>
                    <a:pt x="169" y="28"/>
                    <a:pt x="0" y="34"/>
                    <a:pt x="190" y="0"/>
                  </a:cubicBezTo>
                  <a:close/>
                </a:path>
              </a:pathLst>
            </a:custGeom>
            <a:solidFill>
              <a:srgbClr val="BB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9" name="Freeform 460">
              <a:extLst>
                <a:ext uri="{FF2B5EF4-FFF2-40B4-BE49-F238E27FC236}">
                  <a16:creationId xmlns:a16="http://schemas.microsoft.com/office/drawing/2014/main" id="{B73CB5A9-EC90-476D-95B6-3AB17569D5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6" y="1657"/>
              <a:ext cx="831" cy="1782"/>
            </a:xfrm>
            <a:custGeom>
              <a:avLst/>
              <a:gdLst>
                <a:gd name="T0" fmla="*/ 130 w 814"/>
                <a:gd name="T1" fmla="*/ 36 h 1746"/>
                <a:gd name="T2" fmla="*/ 110 w 814"/>
                <a:gd name="T3" fmla="*/ 131 h 1746"/>
                <a:gd name="T4" fmla="*/ 56 w 814"/>
                <a:gd name="T5" fmla="*/ 622 h 1746"/>
                <a:gd name="T6" fmla="*/ 33 w 814"/>
                <a:gd name="T7" fmla="*/ 722 h 1746"/>
                <a:gd name="T8" fmla="*/ 57 w 814"/>
                <a:gd name="T9" fmla="*/ 1354 h 1746"/>
                <a:gd name="T10" fmla="*/ 242 w 814"/>
                <a:gd name="T11" fmla="*/ 1824 h 1746"/>
                <a:gd name="T12" fmla="*/ 503 w 814"/>
                <a:gd name="T13" fmla="*/ 1204 h 1746"/>
                <a:gd name="T14" fmla="*/ 684 w 814"/>
                <a:gd name="T15" fmla="*/ 1032 h 1746"/>
                <a:gd name="T16" fmla="*/ 823 w 814"/>
                <a:gd name="T17" fmla="*/ 706 h 1746"/>
                <a:gd name="T18" fmla="*/ 825 w 814"/>
                <a:gd name="T19" fmla="*/ 711 h 1746"/>
                <a:gd name="T20" fmla="*/ 645 w 814"/>
                <a:gd name="T21" fmla="*/ 793 h 1746"/>
                <a:gd name="T22" fmla="*/ 546 w 814"/>
                <a:gd name="T23" fmla="*/ 830 h 1746"/>
                <a:gd name="T24" fmla="*/ 298 w 814"/>
                <a:gd name="T25" fmla="*/ 612 h 1746"/>
                <a:gd name="T26" fmla="*/ 137 w 814"/>
                <a:gd name="T27" fmla="*/ 170 h 1746"/>
                <a:gd name="T28" fmla="*/ 137 w 814"/>
                <a:gd name="T29" fmla="*/ 75 h 1746"/>
                <a:gd name="T30" fmla="*/ 142 w 814"/>
                <a:gd name="T31" fmla="*/ 0 h 1746"/>
                <a:gd name="T32" fmla="*/ 209 w 814"/>
                <a:gd name="T33" fmla="*/ 34 h 1746"/>
                <a:gd name="T34" fmla="*/ 63 w 814"/>
                <a:gd name="T35" fmla="*/ 1371 h 1746"/>
                <a:gd name="T36" fmla="*/ 63 w 814"/>
                <a:gd name="T37" fmla="*/ 1371 h 1746"/>
                <a:gd name="T38" fmla="*/ 97 w 814"/>
                <a:gd name="T39" fmla="*/ 1504 h 1746"/>
                <a:gd name="T40" fmla="*/ 111 w 814"/>
                <a:gd name="T41" fmla="*/ 1462 h 1746"/>
                <a:gd name="T42" fmla="*/ 251 w 814"/>
                <a:gd name="T43" fmla="*/ 1485 h 1746"/>
                <a:gd name="T44" fmla="*/ 177 w 814"/>
                <a:gd name="T45" fmla="*/ 1325 h 1746"/>
                <a:gd name="T46" fmla="*/ 401 w 814"/>
                <a:gd name="T47" fmla="*/ 1225 h 1746"/>
                <a:gd name="T48" fmla="*/ 89 w 814"/>
                <a:gd name="T49" fmla="*/ 724 h 1746"/>
                <a:gd name="T50" fmla="*/ 417 w 814"/>
                <a:gd name="T51" fmla="*/ 1134 h 1746"/>
                <a:gd name="T52" fmla="*/ 229 w 814"/>
                <a:gd name="T53" fmla="*/ 863 h 1746"/>
                <a:gd name="T54" fmla="*/ 137 w 814"/>
                <a:gd name="T55" fmla="*/ 693 h 1746"/>
                <a:gd name="T56" fmla="*/ 232 w 814"/>
                <a:gd name="T57" fmla="*/ 641 h 1746"/>
                <a:gd name="T58" fmla="*/ 307 w 814"/>
                <a:gd name="T59" fmla="*/ 754 h 1746"/>
                <a:gd name="T60" fmla="*/ 229 w 814"/>
                <a:gd name="T61" fmla="*/ 863 h 1746"/>
                <a:gd name="T62" fmla="*/ 662 w 814"/>
                <a:gd name="T63" fmla="*/ 949 h 1746"/>
                <a:gd name="T64" fmla="*/ 608 w 814"/>
                <a:gd name="T65" fmla="*/ 950 h 1746"/>
                <a:gd name="T66" fmla="*/ 663 w 814"/>
                <a:gd name="T67" fmla="*/ 880 h 1746"/>
                <a:gd name="T68" fmla="*/ 753 w 814"/>
                <a:gd name="T69" fmla="*/ 869 h 17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14" h="1746">
                  <a:moveTo>
                    <a:pt x="133" y="0"/>
                  </a:moveTo>
                  <a:cubicBezTo>
                    <a:pt x="124" y="8"/>
                    <a:pt x="126" y="20"/>
                    <a:pt x="121" y="33"/>
                  </a:cubicBezTo>
                  <a:cubicBezTo>
                    <a:pt x="117" y="47"/>
                    <a:pt x="114" y="64"/>
                    <a:pt x="111" y="78"/>
                  </a:cubicBezTo>
                  <a:cubicBezTo>
                    <a:pt x="112" y="93"/>
                    <a:pt x="103" y="108"/>
                    <a:pt x="104" y="122"/>
                  </a:cubicBezTo>
                  <a:cubicBezTo>
                    <a:pt x="111" y="244"/>
                    <a:pt x="68" y="300"/>
                    <a:pt x="48" y="395"/>
                  </a:cubicBezTo>
                  <a:cubicBezTo>
                    <a:pt x="34" y="453"/>
                    <a:pt x="51" y="523"/>
                    <a:pt x="53" y="585"/>
                  </a:cubicBezTo>
                  <a:cubicBezTo>
                    <a:pt x="56" y="602"/>
                    <a:pt x="48" y="618"/>
                    <a:pt x="41" y="631"/>
                  </a:cubicBezTo>
                  <a:cubicBezTo>
                    <a:pt x="37" y="647"/>
                    <a:pt x="33" y="663"/>
                    <a:pt x="30" y="679"/>
                  </a:cubicBezTo>
                  <a:cubicBezTo>
                    <a:pt x="22" y="722"/>
                    <a:pt x="25" y="812"/>
                    <a:pt x="41" y="910"/>
                  </a:cubicBezTo>
                  <a:cubicBezTo>
                    <a:pt x="11" y="995"/>
                    <a:pt x="0" y="1135"/>
                    <a:pt x="54" y="1274"/>
                  </a:cubicBezTo>
                  <a:cubicBezTo>
                    <a:pt x="49" y="1302"/>
                    <a:pt x="41" y="1370"/>
                    <a:pt x="60" y="1499"/>
                  </a:cubicBezTo>
                  <a:cubicBezTo>
                    <a:pt x="86" y="1676"/>
                    <a:pt x="159" y="1746"/>
                    <a:pt x="227" y="1716"/>
                  </a:cubicBezTo>
                  <a:cubicBezTo>
                    <a:pt x="296" y="1686"/>
                    <a:pt x="334" y="1359"/>
                    <a:pt x="353" y="1348"/>
                  </a:cubicBezTo>
                  <a:cubicBezTo>
                    <a:pt x="372" y="1336"/>
                    <a:pt x="444" y="1210"/>
                    <a:pt x="473" y="1133"/>
                  </a:cubicBezTo>
                  <a:cubicBezTo>
                    <a:pt x="491" y="1085"/>
                    <a:pt x="559" y="1006"/>
                    <a:pt x="604" y="986"/>
                  </a:cubicBezTo>
                  <a:cubicBezTo>
                    <a:pt x="613" y="982"/>
                    <a:pt x="635" y="974"/>
                    <a:pt x="643" y="971"/>
                  </a:cubicBezTo>
                  <a:cubicBezTo>
                    <a:pt x="726" y="934"/>
                    <a:pt x="758" y="878"/>
                    <a:pt x="801" y="791"/>
                  </a:cubicBezTo>
                  <a:cubicBezTo>
                    <a:pt x="814" y="763"/>
                    <a:pt x="792" y="710"/>
                    <a:pt x="774" y="664"/>
                  </a:cubicBezTo>
                  <a:cubicBezTo>
                    <a:pt x="770" y="657"/>
                    <a:pt x="772" y="662"/>
                    <a:pt x="774" y="666"/>
                  </a:cubicBezTo>
                  <a:cubicBezTo>
                    <a:pt x="777" y="671"/>
                    <a:pt x="779" y="676"/>
                    <a:pt x="775" y="669"/>
                  </a:cubicBezTo>
                  <a:cubicBezTo>
                    <a:pt x="771" y="667"/>
                    <a:pt x="768" y="650"/>
                    <a:pt x="760" y="650"/>
                  </a:cubicBezTo>
                  <a:cubicBezTo>
                    <a:pt x="700" y="671"/>
                    <a:pt x="662" y="721"/>
                    <a:pt x="606" y="746"/>
                  </a:cubicBezTo>
                  <a:cubicBezTo>
                    <a:pt x="596" y="751"/>
                    <a:pt x="587" y="756"/>
                    <a:pt x="579" y="760"/>
                  </a:cubicBezTo>
                  <a:cubicBezTo>
                    <a:pt x="571" y="763"/>
                    <a:pt x="518" y="780"/>
                    <a:pt x="513" y="781"/>
                  </a:cubicBezTo>
                  <a:cubicBezTo>
                    <a:pt x="468" y="792"/>
                    <a:pt x="445" y="770"/>
                    <a:pt x="356" y="668"/>
                  </a:cubicBezTo>
                  <a:cubicBezTo>
                    <a:pt x="334" y="643"/>
                    <a:pt x="307" y="612"/>
                    <a:pt x="280" y="576"/>
                  </a:cubicBezTo>
                  <a:cubicBezTo>
                    <a:pt x="271" y="564"/>
                    <a:pt x="261" y="551"/>
                    <a:pt x="252" y="538"/>
                  </a:cubicBezTo>
                  <a:cubicBezTo>
                    <a:pt x="178" y="434"/>
                    <a:pt x="140" y="285"/>
                    <a:pt x="128" y="161"/>
                  </a:cubicBezTo>
                  <a:cubicBezTo>
                    <a:pt x="127" y="145"/>
                    <a:pt x="127" y="130"/>
                    <a:pt x="127" y="115"/>
                  </a:cubicBezTo>
                  <a:cubicBezTo>
                    <a:pt x="127" y="100"/>
                    <a:pt x="127" y="85"/>
                    <a:pt x="128" y="71"/>
                  </a:cubicBezTo>
                  <a:cubicBezTo>
                    <a:pt x="130" y="54"/>
                    <a:pt x="131" y="38"/>
                    <a:pt x="133" y="22"/>
                  </a:cubicBezTo>
                  <a:cubicBezTo>
                    <a:pt x="133" y="9"/>
                    <a:pt x="133" y="0"/>
                    <a:pt x="133" y="0"/>
                  </a:cubicBezTo>
                  <a:moveTo>
                    <a:pt x="195" y="33"/>
                  </a:moveTo>
                  <a:cubicBezTo>
                    <a:pt x="195" y="33"/>
                    <a:pt x="196" y="32"/>
                    <a:pt x="197" y="31"/>
                  </a:cubicBezTo>
                  <a:cubicBezTo>
                    <a:pt x="195" y="33"/>
                    <a:pt x="195" y="33"/>
                    <a:pt x="195" y="33"/>
                  </a:cubicBezTo>
                  <a:moveTo>
                    <a:pt x="60" y="1289"/>
                  </a:moveTo>
                  <a:cubicBezTo>
                    <a:pt x="68" y="1307"/>
                    <a:pt x="76" y="1325"/>
                    <a:pt x="86" y="1342"/>
                  </a:cubicBezTo>
                  <a:cubicBezTo>
                    <a:pt x="75" y="1324"/>
                    <a:pt x="66" y="1303"/>
                    <a:pt x="60" y="1289"/>
                  </a:cubicBezTo>
                  <a:moveTo>
                    <a:pt x="214" y="1533"/>
                  </a:moveTo>
                  <a:cubicBezTo>
                    <a:pt x="202" y="1571"/>
                    <a:pt x="113" y="1593"/>
                    <a:pt x="91" y="1415"/>
                  </a:cubicBezTo>
                  <a:cubicBezTo>
                    <a:pt x="89" y="1396"/>
                    <a:pt x="90" y="1376"/>
                    <a:pt x="94" y="1356"/>
                  </a:cubicBezTo>
                  <a:cubicBezTo>
                    <a:pt x="98" y="1362"/>
                    <a:pt x="101" y="1369"/>
                    <a:pt x="105" y="1375"/>
                  </a:cubicBezTo>
                  <a:cubicBezTo>
                    <a:pt x="151" y="1446"/>
                    <a:pt x="227" y="1495"/>
                    <a:pt x="214" y="1533"/>
                  </a:cubicBezTo>
                  <a:moveTo>
                    <a:pt x="236" y="1397"/>
                  </a:moveTo>
                  <a:cubicBezTo>
                    <a:pt x="191" y="1387"/>
                    <a:pt x="27" y="1229"/>
                    <a:pt x="61" y="1011"/>
                  </a:cubicBezTo>
                  <a:cubicBezTo>
                    <a:pt x="85" y="1106"/>
                    <a:pt x="119" y="1195"/>
                    <a:pt x="166" y="1246"/>
                  </a:cubicBezTo>
                  <a:cubicBezTo>
                    <a:pt x="280" y="1368"/>
                    <a:pt x="283" y="1407"/>
                    <a:pt x="236" y="1397"/>
                  </a:cubicBezTo>
                  <a:moveTo>
                    <a:pt x="377" y="1152"/>
                  </a:moveTo>
                  <a:cubicBezTo>
                    <a:pt x="348" y="1206"/>
                    <a:pt x="280" y="1276"/>
                    <a:pt x="180" y="1133"/>
                  </a:cubicBezTo>
                  <a:cubicBezTo>
                    <a:pt x="103" y="1023"/>
                    <a:pt x="54" y="827"/>
                    <a:pt x="83" y="681"/>
                  </a:cubicBezTo>
                  <a:cubicBezTo>
                    <a:pt x="111" y="765"/>
                    <a:pt x="150" y="846"/>
                    <a:pt x="199" y="900"/>
                  </a:cubicBezTo>
                  <a:cubicBezTo>
                    <a:pt x="332" y="1046"/>
                    <a:pt x="392" y="1067"/>
                    <a:pt x="392" y="1067"/>
                  </a:cubicBezTo>
                  <a:cubicBezTo>
                    <a:pt x="392" y="1067"/>
                    <a:pt x="405" y="1099"/>
                    <a:pt x="377" y="1152"/>
                  </a:cubicBezTo>
                  <a:moveTo>
                    <a:pt x="215" y="812"/>
                  </a:moveTo>
                  <a:cubicBezTo>
                    <a:pt x="198" y="786"/>
                    <a:pt x="174" y="749"/>
                    <a:pt x="151" y="702"/>
                  </a:cubicBezTo>
                  <a:cubicBezTo>
                    <a:pt x="143" y="686"/>
                    <a:pt x="136" y="670"/>
                    <a:pt x="128" y="652"/>
                  </a:cubicBezTo>
                  <a:cubicBezTo>
                    <a:pt x="79" y="534"/>
                    <a:pt x="84" y="400"/>
                    <a:pt x="122" y="321"/>
                  </a:cubicBezTo>
                  <a:cubicBezTo>
                    <a:pt x="159" y="413"/>
                    <a:pt x="163" y="517"/>
                    <a:pt x="217" y="603"/>
                  </a:cubicBezTo>
                  <a:cubicBezTo>
                    <a:pt x="226" y="618"/>
                    <a:pt x="234" y="632"/>
                    <a:pt x="243" y="645"/>
                  </a:cubicBezTo>
                  <a:cubicBezTo>
                    <a:pt x="259" y="670"/>
                    <a:pt x="275" y="692"/>
                    <a:pt x="289" y="709"/>
                  </a:cubicBezTo>
                  <a:cubicBezTo>
                    <a:pt x="344" y="779"/>
                    <a:pt x="427" y="845"/>
                    <a:pt x="421" y="921"/>
                  </a:cubicBezTo>
                  <a:cubicBezTo>
                    <a:pt x="415" y="997"/>
                    <a:pt x="259" y="879"/>
                    <a:pt x="215" y="812"/>
                  </a:cubicBezTo>
                  <a:moveTo>
                    <a:pt x="694" y="835"/>
                  </a:moveTo>
                  <a:cubicBezTo>
                    <a:pt x="672" y="853"/>
                    <a:pt x="651" y="877"/>
                    <a:pt x="622" y="893"/>
                  </a:cubicBezTo>
                  <a:cubicBezTo>
                    <a:pt x="612" y="901"/>
                    <a:pt x="602" y="909"/>
                    <a:pt x="592" y="911"/>
                  </a:cubicBezTo>
                  <a:cubicBezTo>
                    <a:pt x="583" y="914"/>
                    <a:pt x="575" y="910"/>
                    <a:pt x="572" y="894"/>
                  </a:cubicBezTo>
                  <a:cubicBezTo>
                    <a:pt x="565" y="863"/>
                    <a:pt x="577" y="864"/>
                    <a:pt x="589" y="852"/>
                  </a:cubicBezTo>
                  <a:cubicBezTo>
                    <a:pt x="595" y="847"/>
                    <a:pt x="608" y="839"/>
                    <a:pt x="623" y="828"/>
                  </a:cubicBezTo>
                  <a:cubicBezTo>
                    <a:pt x="658" y="800"/>
                    <a:pt x="684" y="734"/>
                    <a:pt x="727" y="743"/>
                  </a:cubicBezTo>
                  <a:cubicBezTo>
                    <a:pt x="755" y="754"/>
                    <a:pt x="714" y="791"/>
                    <a:pt x="708" y="817"/>
                  </a:cubicBezTo>
                  <a:cubicBezTo>
                    <a:pt x="702" y="824"/>
                    <a:pt x="697" y="831"/>
                    <a:pt x="694" y="835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0" name="Freeform 461">
              <a:extLst>
                <a:ext uri="{FF2B5EF4-FFF2-40B4-BE49-F238E27FC236}">
                  <a16:creationId xmlns:a16="http://schemas.microsoft.com/office/drawing/2014/main" id="{03B4B424-1DF6-42EE-A1D0-627A3A635C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" y="1855"/>
              <a:ext cx="810" cy="1584"/>
            </a:xfrm>
            <a:custGeom>
              <a:avLst/>
              <a:gdLst>
                <a:gd name="T0" fmla="*/ 404 w 793"/>
                <a:gd name="T1" fmla="*/ 928 h 1552"/>
                <a:gd name="T2" fmla="*/ 201 w 793"/>
                <a:gd name="T3" fmla="*/ 698 h 1552"/>
                <a:gd name="T4" fmla="*/ 86 w 793"/>
                <a:gd name="T5" fmla="*/ 463 h 1552"/>
                <a:gd name="T6" fmla="*/ 59 w 793"/>
                <a:gd name="T7" fmla="*/ 459 h 1552"/>
                <a:gd name="T8" fmla="*/ 199 w 793"/>
                <a:gd name="T9" fmla="*/ 751 h 1552"/>
                <a:gd name="T10" fmla="*/ 44 w 793"/>
                <a:gd name="T11" fmla="*/ 1087 h 1552"/>
                <a:gd name="T12" fmla="*/ 63 w 793"/>
                <a:gd name="T13" fmla="*/ 1186 h 1552"/>
                <a:gd name="T14" fmla="*/ 99 w 793"/>
                <a:gd name="T15" fmla="*/ 1255 h 1552"/>
                <a:gd name="T16" fmla="*/ 217 w 793"/>
                <a:gd name="T17" fmla="*/ 1370 h 1552"/>
                <a:gd name="T18" fmla="*/ 44 w 793"/>
                <a:gd name="T19" fmla="*/ 1087 h 1552"/>
                <a:gd name="T20" fmla="*/ 116 w 793"/>
                <a:gd name="T21" fmla="*/ 136 h 1552"/>
                <a:gd name="T22" fmla="*/ 246 w 793"/>
                <a:gd name="T23" fmla="*/ 479 h 1552"/>
                <a:gd name="T24" fmla="*/ 433 w 793"/>
                <a:gd name="T25" fmla="*/ 737 h 1552"/>
                <a:gd name="T26" fmla="*/ 297 w 793"/>
                <a:gd name="T27" fmla="*/ 495 h 1552"/>
                <a:gd name="T28" fmla="*/ 235 w 793"/>
                <a:gd name="T29" fmla="*/ 393 h 1552"/>
                <a:gd name="T30" fmla="*/ 95 w 793"/>
                <a:gd name="T31" fmla="*/ 162 h 1552"/>
                <a:gd name="T32" fmla="*/ 103 w 793"/>
                <a:gd name="T33" fmla="*/ 166 h 1552"/>
                <a:gd name="T34" fmla="*/ 617 w 793"/>
                <a:gd name="T35" fmla="*/ 647 h 1552"/>
                <a:gd name="T36" fmla="*/ 587 w 793"/>
                <a:gd name="T37" fmla="*/ 740 h 1552"/>
                <a:gd name="T38" fmla="*/ 606 w 793"/>
                <a:gd name="T39" fmla="*/ 707 h 1552"/>
                <a:gd name="T40" fmla="*/ 651 w 793"/>
                <a:gd name="T41" fmla="*/ 674 h 1552"/>
                <a:gd name="T42" fmla="*/ 727 w 793"/>
                <a:gd name="T43" fmla="*/ 556 h 1552"/>
                <a:gd name="T44" fmla="*/ 165 w 793"/>
                <a:gd name="T45" fmla="*/ 1065 h 1552"/>
                <a:gd name="T46" fmla="*/ 50 w 793"/>
                <a:gd name="T47" fmla="*/ 890 h 1552"/>
                <a:gd name="T48" fmla="*/ 163 w 793"/>
                <a:gd name="T49" fmla="*/ 1119 h 1552"/>
                <a:gd name="T50" fmla="*/ 165 w 793"/>
                <a:gd name="T51" fmla="*/ 1065 h 1552"/>
                <a:gd name="T52" fmla="*/ 6 w 793"/>
                <a:gd name="T53" fmla="*/ 881 h 1552"/>
                <a:gd name="T54" fmla="*/ 47 w 793"/>
                <a:gd name="T55" fmla="*/ 1095 h 1552"/>
                <a:gd name="T56" fmla="*/ 661 w 793"/>
                <a:gd name="T57" fmla="*/ 776 h 1552"/>
                <a:gd name="T58" fmla="*/ 493 w 793"/>
                <a:gd name="T59" fmla="*/ 944 h 1552"/>
                <a:gd name="T60" fmla="*/ 232 w 793"/>
                <a:gd name="T61" fmla="*/ 1564 h 1552"/>
                <a:gd name="T62" fmla="*/ 41 w 793"/>
                <a:gd name="T63" fmla="*/ 1182 h 1552"/>
                <a:gd name="T64" fmla="*/ 230 w 793"/>
                <a:gd name="T65" fmla="*/ 1618 h 1552"/>
                <a:gd name="T66" fmla="*/ 491 w 793"/>
                <a:gd name="T67" fmla="*/ 998 h 1552"/>
                <a:gd name="T68" fmla="*/ 673 w 793"/>
                <a:gd name="T69" fmla="*/ 826 h 1552"/>
                <a:gd name="T70" fmla="*/ 840 w 793"/>
                <a:gd name="T71" fmla="*/ 603 h 1552"/>
                <a:gd name="T72" fmla="*/ 15 w 793"/>
                <a:gd name="T73" fmla="*/ 534 h 1552"/>
                <a:gd name="T74" fmla="*/ 34 w 793"/>
                <a:gd name="T75" fmla="*/ 707 h 1552"/>
                <a:gd name="T76" fmla="*/ 51 w 793"/>
                <a:gd name="T77" fmla="*/ 172 h 1552"/>
                <a:gd name="T78" fmla="*/ 53 w 793"/>
                <a:gd name="T79" fmla="*/ 361 h 15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93" h="1552">
                  <a:moveTo>
                    <a:pt x="380" y="873"/>
                  </a:moveTo>
                  <a:cubicBezTo>
                    <a:pt x="380" y="873"/>
                    <a:pt x="380" y="873"/>
                    <a:pt x="380" y="873"/>
                  </a:cubicBezTo>
                  <a:cubicBezTo>
                    <a:pt x="390" y="841"/>
                    <a:pt x="346" y="821"/>
                    <a:pt x="346" y="821"/>
                  </a:cubicBezTo>
                  <a:cubicBezTo>
                    <a:pt x="346" y="821"/>
                    <a:pt x="322" y="801"/>
                    <a:pt x="189" y="656"/>
                  </a:cubicBezTo>
                  <a:cubicBezTo>
                    <a:pt x="162" y="626"/>
                    <a:pt x="129" y="557"/>
                    <a:pt x="100" y="488"/>
                  </a:cubicBezTo>
                  <a:cubicBezTo>
                    <a:pt x="93" y="471"/>
                    <a:pt x="86" y="453"/>
                    <a:pt x="80" y="436"/>
                  </a:cubicBezTo>
                  <a:cubicBezTo>
                    <a:pt x="68" y="402"/>
                    <a:pt x="54" y="368"/>
                    <a:pt x="47" y="334"/>
                  </a:cubicBezTo>
                  <a:cubicBezTo>
                    <a:pt x="34" y="362"/>
                    <a:pt x="53" y="393"/>
                    <a:pt x="56" y="432"/>
                  </a:cubicBezTo>
                  <a:cubicBezTo>
                    <a:pt x="63" y="463"/>
                    <a:pt x="69" y="494"/>
                    <a:pt x="71" y="487"/>
                  </a:cubicBezTo>
                  <a:cubicBezTo>
                    <a:pt x="99" y="571"/>
                    <a:pt x="138" y="652"/>
                    <a:pt x="187" y="706"/>
                  </a:cubicBezTo>
                  <a:cubicBezTo>
                    <a:pt x="320" y="852"/>
                    <a:pt x="380" y="873"/>
                    <a:pt x="380" y="873"/>
                  </a:cubicBezTo>
                  <a:moveTo>
                    <a:pt x="41" y="1022"/>
                  </a:moveTo>
                  <a:cubicBezTo>
                    <a:pt x="38" y="1042"/>
                    <a:pt x="35" y="1051"/>
                    <a:pt x="37" y="1069"/>
                  </a:cubicBezTo>
                  <a:cubicBezTo>
                    <a:pt x="37" y="1068"/>
                    <a:pt x="48" y="1092"/>
                    <a:pt x="60" y="1116"/>
                  </a:cubicBezTo>
                  <a:cubicBezTo>
                    <a:pt x="71" y="1139"/>
                    <a:pt x="82" y="1163"/>
                    <a:pt x="82" y="1162"/>
                  </a:cubicBezTo>
                  <a:cubicBezTo>
                    <a:pt x="86" y="1168"/>
                    <a:pt x="89" y="1175"/>
                    <a:pt x="93" y="1181"/>
                  </a:cubicBezTo>
                  <a:cubicBezTo>
                    <a:pt x="126" y="1232"/>
                    <a:pt x="174" y="1271"/>
                    <a:pt x="194" y="1304"/>
                  </a:cubicBezTo>
                  <a:cubicBezTo>
                    <a:pt x="199" y="1299"/>
                    <a:pt x="202" y="1294"/>
                    <a:pt x="204" y="1288"/>
                  </a:cubicBezTo>
                  <a:cubicBezTo>
                    <a:pt x="216" y="1250"/>
                    <a:pt x="141" y="1202"/>
                    <a:pt x="95" y="1130"/>
                  </a:cubicBezTo>
                  <a:cubicBezTo>
                    <a:pt x="91" y="1124"/>
                    <a:pt x="60" y="1082"/>
                    <a:pt x="41" y="1022"/>
                  </a:cubicBezTo>
                  <a:moveTo>
                    <a:pt x="97" y="157"/>
                  </a:moveTo>
                  <a:cubicBezTo>
                    <a:pt x="98" y="145"/>
                    <a:pt x="102" y="132"/>
                    <a:pt x="110" y="127"/>
                  </a:cubicBezTo>
                  <a:cubicBezTo>
                    <a:pt x="123" y="222"/>
                    <a:pt x="151" y="323"/>
                    <a:pt x="205" y="409"/>
                  </a:cubicBezTo>
                  <a:cubicBezTo>
                    <a:pt x="214" y="424"/>
                    <a:pt x="222" y="438"/>
                    <a:pt x="231" y="451"/>
                  </a:cubicBezTo>
                  <a:cubicBezTo>
                    <a:pt x="247" y="476"/>
                    <a:pt x="263" y="498"/>
                    <a:pt x="277" y="515"/>
                  </a:cubicBezTo>
                  <a:cubicBezTo>
                    <a:pt x="324" y="575"/>
                    <a:pt x="390" y="631"/>
                    <a:pt x="406" y="693"/>
                  </a:cubicBezTo>
                  <a:cubicBezTo>
                    <a:pt x="408" y="689"/>
                    <a:pt x="410" y="683"/>
                    <a:pt x="411" y="677"/>
                  </a:cubicBezTo>
                  <a:cubicBezTo>
                    <a:pt x="417" y="600"/>
                    <a:pt x="334" y="535"/>
                    <a:pt x="279" y="465"/>
                  </a:cubicBezTo>
                  <a:cubicBezTo>
                    <a:pt x="271" y="454"/>
                    <a:pt x="261" y="441"/>
                    <a:pt x="251" y="425"/>
                  </a:cubicBezTo>
                  <a:cubicBezTo>
                    <a:pt x="241" y="409"/>
                    <a:pt x="231" y="390"/>
                    <a:pt x="220" y="369"/>
                  </a:cubicBezTo>
                  <a:cubicBezTo>
                    <a:pt x="157" y="245"/>
                    <a:pt x="134" y="121"/>
                    <a:pt x="91" y="0"/>
                  </a:cubicBezTo>
                  <a:cubicBezTo>
                    <a:pt x="101" y="56"/>
                    <a:pt x="99" y="105"/>
                    <a:pt x="89" y="153"/>
                  </a:cubicBezTo>
                  <a:cubicBezTo>
                    <a:pt x="89" y="159"/>
                    <a:pt x="91" y="157"/>
                    <a:pt x="93" y="155"/>
                  </a:cubicBezTo>
                  <a:cubicBezTo>
                    <a:pt x="94" y="153"/>
                    <a:pt x="96" y="152"/>
                    <a:pt x="97" y="157"/>
                  </a:cubicBezTo>
                  <a:moveTo>
                    <a:pt x="661" y="540"/>
                  </a:moveTo>
                  <a:cubicBezTo>
                    <a:pt x="631" y="562"/>
                    <a:pt x="611" y="591"/>
                    <a:pt x="579" y="608"/>
                  </a:cubicBezTo>
                  <a:cubicBezTo>
                    <a:pt x="573" y="613"/>
                    <a:pt x="563" y="629"/>
                    <a:pt x="556" y="646"/>
                  </a:cubicBezTo>
                  <a:cubicBezTo>
                    <a:pt x="548" y="664"/>
                    <a:pt x="544" y="683"/>
                    <a:pt x="551" y="696"/>
                  </a:cubicBezTo>
                  <a:cubicBezTo>
                    <a:pt x="555" y="705"/>
                    <a:pt x="556" y="693"/>
                    <a:pt x="558" y="682"/>
                  </a:cubicBezTo>
                  <a:cubicBezTo>
                    <a:pt x="560" y="671"/>
                    <a:pt x="562" y="660"/>
                    <a:pt x="569" y="665"/>
                  </a:cubicBezTo>
                  <a:cubicBezTo>
                    <a:pt x="572" y="663"/>
                    <a:pt x="575" y="661"/>
                    <a:pt x="577" y="658"/>
                  </a:cubicBezTo>
                  <a:cubicBezTo>
                    <a:pt x="583" y="653"/>
                    <a:pt x="596" y="645"/>
                    <a:pt x="611" y="634"/>
                  </a:cubicBezTo>
                  <a:cubicBezTo>
                    <a:pt x="654" y="605"/>
                    <a:pt x="680" y="539"/>
                    <a:pt x="735" y="541"/>
                  </a:cubicBezTo>
                  <a:cubicBezTo>
                    <a:pt x="721" y="512"/>
                    <a:pt x="693" y="511"/>
                    <a:pt x="682" y="523"/>
                  </a:cubicBezTo>
                  <a:cubicBezTo>
                    <a:pt x="675" y="527"/>
                    <a:pt x="668" y="532"/>
                    <a:pt x="661" y="540"/>
                  </a:cubicBezTo>
                  <a:moveTo>
                    <a:pt x="156" y="1001"/>
                  </a:moveTo>
                  <a:cubicBezTo>
                    <a:pt x="109" y="951"/>
                    <a:pt x="74" y="861"/>
                    <a:pt x="51" y="767"/>
                  </a:cubicBezTo>
                  <a:cubicBezTo>
                    <a:pt x="47" y="791"/>
                    <a:pt x="46" y="815"/>
                    <a:pt x="47" y="837"/>
                  </a:cubicBezTo>
                  <a:cubicBezTo>
                    <a:pt x="48" y="831"/>
                    <a:pt x="48" y="824"/>
                    <a:pt x="49" y="817"/>
                  </a:cubicBezTo>
                  <a:cubicBezTo>
                    <a:pt x="73" y="912"/>
                    <a:pt x="107" y="1001"/>
                    <a:pt x="154" y="1052"/>
                  </a:cubicBezTo>
                  <a:cubicBezTo>
                    <a:pt x="195" y="1096"/>
                    <a:pt x="222" y="1129"/>
                    <a:pt x="237" y="1153"/>
                  </a:cubicBezTo>
                  <a:cubicBezTo>
                    <a:pt x="271" y="1155"/>
                    <a:pt x="260" y="1113"/>
                    <a:pt x="156" y="1001"/>
                  </a:cubicBezTo>
                  <a:moveTo>
                    <a:pt x="44" y="1030"/>
                  </a:moveTo>
                  <a:cubicBezTo>
                    <a:pt x="17" y="961"/>
                    <a:pt x="7" y="892"/>
                    <a:pt x="6" y="829"/>
                  </a:cubicBezTo>
                  <a:cubicBezTo>
                    <a:pt x="0" y="902"/>
                    <a:pt x="8" y="987"/>
                    <a:pt x="39" y="1072"/>
                  </a:cubicBezTo>
                  <a:cubicBezTo>
                    <a:pt x="40" y="1053"/>
                    <a:pt x="42" y="1039"/>
                    <a:pt x="44" y="1030"/>
                  </a:cubicBezTo>
                  <a:moveTo>
                    <a:pt x="788" y="567"/>
                  </a:moveTo>
                  <a:cubicBezTo>
                    <a:pt x="725" y="616"/>
                    <a:pt x="715" y="733"/>
                    <a:pt x="620" y="730"/>
                  </a:cubicBezTo>
                  <a:cubicBezTo>
                    <a:pt x="612" y="734"/>
                    <a:pt x="603" y="737"/>
                    <a:pt x="594" y="741"/>
                  </a:cubicBezTo>
                  <a:cubicBezTo>
                    <a:pt x="548" y="761"/>
                    <a:pt x="481" y="840"/>
                    <a:pt x="463" y="888"/>
                  </a:cubicBezTo>
                  <a:cubicBezTo>
                    <a:pt x="434" y="965"/>
                    <a:pt x="362" y="1092"/>
                    <a:pt x="343" y="1103"/>
                  </a:cubicBezTo>
                  <a:cubicBezTo>
                    <a:pt x="324" y="1114"/>
                    <a:pt x="286" y="1441"/>
                    <a:pt x="217" y="1471"/>
                  </a:cubicBezTo>
                  <a:cubicBezTo>
                    <a:pt x="148" y="1502"/>
                    <a:pt x="75" y="1432"/>
                    <a:pt x="50" y="1255"/>
                  </a:cubicBezTo>
                  <a:cubicBezTo>
                    <a:pt x="41" y="1194"/>
                    <a:pt x="38" y="1148"/>
                    <a:pt x="38" y="1112"/>
                  </a:cubicBezTo>
                  <a:cubicBezTo>
                    <a:pt x="35" y="1149"/>
                    <a:pt x="34" y="1210"/>
                    <a:pt x="48" y="1305"/>
                  </a:cubicBezTo>
                  <a:cubicBezTo>
                    <a:pt x="74" y="1482"/>
                    <a:pt x="147" y="1552"/>
                    <a:pt x="215" y="1522"/>
                  </a:cubicBezTo>
                  <a:cubicBezTo>
                    <a:pt x="284" y="1492"/>
                    <a:pt x="322" y="1165"/>
                    <a:pt x="341" y="1154"/>
                  </a:cubicBezTo>
                  <a:cubicBezTo>
                    <a:pt x="360" y="1142"/>
                    <a:pt x="432" y="1016"/>
                    <a:pt x="461" y="939"/>
                  </a:cubicBezTo>
                  <a:cubicBezTo>
                    <a:pt x="479" y="891"/>
                    <a:pt x="547" y="812"/>
                    <a:pt x="592" y="792"/>
                  </a:cubicBezTo>
                  <a:cubicBezTo>
                    <a:pt x="601" y="788"/>
                    <a:pt x="623" y="780"/>
                    <a:pt x="631" y="777"/>
                  </a:cubicBezTo>
                  <a:cubicBezTo>
                    <a:pt x="715" y="736"/>
                    <a:pt x="742" y="672"/>
                    <a:pt x="793" y="599"/>
                  </a:cubicBezTo>
                  <a:cubicBezTo>
                    <a:pt x="793" y="589"/>
                    <a:pt x="789" y="578"/>
                    <a:pt x="788" y="567"/>
                  </a:cubicBezTo>
                  <a:moveTo>
                    <a:pt x="31" y="665"/>
                  </a:moveTo>
                  <a:cubicBezTo>
                    <a:pt x="21" y="605"/>
                    <a:pt x="16" y="547"/>
                    <a:pt x="15" y="502"/>
                  </a:cubicBezTo>
                  <a:cubicBezTo>
                    <a:pt x="11" y="544"/>
                    <a:pt x="14" y="611"/>
                    <a:pt x="24" y="685"/>
                  </a:cubicBezTo>
                  <a:cubicBezTo>
                    <a:pt x="26" y="678"/>
                    <a:pt x="28" y="671"/>
                    <a:pt x="31" y="665"/>
                  </a:cubicBezTo>
                  <a:moveTo>
                    <a:pt x="50" y="340"/>
                  </a:moveTo>
                  <a:cubicBezTo>
                    <a:pt x="41" y="280"/>
                    <a:pt x="54" y="222"/>
                    <a:pt x="48" y="163"/>
                  </a:cubicBezTo>
                  <a:cubicBezTo>
                    <a:pt x="46" y="227"/>
                    <a:pt x="29" y="288"/>
                    <a:pt x="40" y="363"/>
                  </a:cubicBezTo>
                  <a:cubicBezTo>
                    <a:pt x="44" y="355"/>
                    <a:pt x="47" y="348"/>
                    <a:pt x="50" y="340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1" name="Freeform 462">
              <a:extLst>
                <a:ext uri="{FF2B5EF4-FFF2-40B4-BE49-F238E27FC236}">
                  <a16:creationId xmlns:a16="http://schemas.microsoft.com/office/drawing/2014/main" id="{03DFCED5-DDF2-4104-BD20-5C7D97E00C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" y="1634"/>
              <a:ext cx="818" cy="1788"/>
            </a:xfrm>
            <a:custGeom>
              <a:avLst/>
              <a:gdLst>
                <a:gd name="T0" fmla="*/ 97 w 801"/>
                <a:gd name="T1" fmla="*/ 168 h 1752"/>
                <a:gd name="T2" fmla="*/ 28 w 801"/>
                <a:gd name="T3" fmla="*/ 693 h 1752"/>
                <a:gd name="T4" fmla="*/ 35 w 801"/>
                <a:gd name="T5" fmla="*/ 1461 h 1752"/>
                <a:gd name="T6" fmla="*/ 368 w 801"/>
                <a:gd name="T7" fmla="*/ 1463 h 1752"/>
                <a:gd name="T8" fmla="*/ 368 w 801"/>
                <a:gd name="T9" fmla="*/ 1462 h 1752"/>
                <a:gd name="T10" fmla="*/ 677 w 801"/>
                <a:gd name="T11" fmla="*/ 1063 h 1752"/>
                <a:gd name="T12" fmla="*/ 816 w 801"/>
                <a:gd name="T13" fmla="*/ 722 h 1752"/>
                <a:gd name="T14" fmla="*/ 810 w 801"/>
                <a:gd name="T15" fmla="*/ 741 h 1752"/>
                <a:gd name="T16" fmla="*/ 816 w 801"/>
                <a:gd name="T17" fmla="*/ 740 h 1752"/>
                <a:gd name="T18" fmla="*/ 810 w 801"/>
                <a:gd name="T19" fmla="*/ 737 h 1752"/>
                <a:gd name="T20" fmla="*/ 817 w 801"/>
                <a:gd name="T21" fmla="*/ 740 h 1752"/>
                <a:gd name="T22" fmla="*/ 822 w 801"/>
                <a:gd name="T23" fmla="*/ 736 h 1752"/>
                <a:gd name="T24" fmla="*/ 818 w 801"/>
                <a:gd name="T25" fmla="*/ 730 h 1752"/>
                <a:gd name="T26" fmla="*/ 819 w 801"/>
                <a:gd name="T27" fmla="*/ 730 h 1752"/>
                <a:gd name="T28" fmla="*/ 598 w 801"/>
                <a:gd name="T29" fmla="*/ 827 h 1752"/>
                <a:gd name="T30" fmla="*/ 263 w 801"/>
                <a:gd name="T31" fmla="*/ 592 h 1752"/>
                <a:gd name="T32" fmla="*/ 149 w 801"/>
                <a:gd name="T33" fmla="*/ 19 h 1752"/>
                <a:gd name="T34" fmla="*/ 124 w 801"/>
                <a:gd name="T35" fmla="*/ 48 h 1752"/>
                <a:gd name="T36" fmla="*/ 283 w 801"/>
                <a:gd name="T37" fmla="*/ 641 h 1752"/>
                <a:gd name="T38" fmla="*/ 608 w 801"/>
                <a:gd name="T39" fmla="*/ 838 h 1752"/>
                <a:gd name="T40" fmla="*/ 799 w 801"/>
                <a:gd name="T41" fmla="*/ 721 h 1752"/>
                <a:gd name="T42" fmla="*/ 799 w 801"/>
                <a:gd name="T43" fmla="*/ 723 h 1752"/>
                <a:gd name="T44" fmla="*/ 813 w 801"/>
                <a:gd name="T45" fmla="*/ 744 h 1752"/>
                <a:gd name="T46" fmla="*/ 818 w 801"/>
                <a:gd name="T47" fmla="*/ 725 h 1752"/>
                <a:gd name="T48" fmla="*/ 813 w 801"/>
                <a:gd name="T49" fmla="*/ 726 h 1752"/>
                <a:gd name="T50" fmla="*/ 818 w 801"/>
                <a:gd name="T51" fmla="*/ 729 h 1752"/>
                <a:gd name="T52" fmla="*/ 812 w 801"/>
                <a:gd name="T53" fmla="*/ 726 h 1752"/>
                <a:gd name="T54" fmla="*/ 806 w 801"/>
                <a:gd name="T55" fmla="*/ 730 h 1752"/>
                <a:gd name="T56" fmla="*/ 814 w 801"/>
                <a:gd name="T57" fmla="*/ 730 h 1752"/>
                <a:gd name="T58" fmla="*/ 652 w 801"/>
                <a:gd name="T59" fmla="*/ 1057 h 1752"/>
                <a:gd name="T60" fmla="*/ 357 w 801"/>
                <a:gd name="T61" fmla="*/ 1455 h 1752"/>
                <a:gd name="T62" fmla="*/ 47 w 801"/>
                <a:gd name="T63" fmla="*/ 1461 h 1752"/>
                <a:gd name="T64" fmla="*/ 49 w 801"/>
                <a:gd name="T65" fmla="*/ 678 h 1752"/>
                <a:gd name="T66" fmla="*/ 103 w 801"/>
                <a:gd name="T67" fmla="*/ 168 h 1752"/>
                <a:gd name="T68" fmla="*/ 149 w 801"/>
                <a:gd name="T69" fmla="*/ 7 h 1752"/>
                <a:gd name="T70" fmla="*/ 53 w 801"/>
                <a:gd name="T71" fmla="*/ 1395 h 1752"/>
                <a:gd name="T72" fmla="*/ 198 w 801"/>
                <a:gd name="T73" fmla="*/ 1668 h 1752"/>
                <a:gd name="T74" fmla="*/ 96 w 801"/>
                <a:gd name="T75" fmla="*/ 1490 h 1752"/>
                <a:gd name="T76" fmla="*/ 156 w 801"/>
                <a:gd name="T77" fmla="*/ 1544 h 1752"/>
                <a:gd name="T78" fmla="*/ 178 w 801"/>
                <a:gd name="T79" fmla="*/ 1689 h 1752"/>
                <a:gd name="T80" fmla="*/ 54 w 801"/>
                <a:gd name="T81" fmla="*/ 1099 h 1752"/>
                <a:gd name="T82" fmla="*/ 241 w 801"/>
                <a:gd name="T83" fmla="*/ 1509 h 1752"/>
                <a:gd name="T84" fmla="*/ 54 w 801"/>
                <a:gd name="T85" fmla="*/ 1093 h 1752"/>
                <a:gd name="T86" fmla="*/ 328 w 801"/>
                <a:gd name="T87" fmla="*/ 1306 h 1752"/>
                <a:gd name="T88" fmla="*/ 406 w 801"/>
                <a:gd name="T89" fmla="*/ 1158 h 1752"/>
                <a:gd name="T90" fmla="*/ 417 w 801"/>
                <a:gd name="T91" fmla="*/ 1180 h 1752"/>
                <a:gd name="T92" fmla="*/ 70 w 801"/>
                <a:gd name="T93" fmla="*/ 746 h 1752"/>
                <a:gd name="T94" fmla="*/ 224 w 801"/>
                <a:gd name="T95" fmla="*/ 883 h 1752"/>
                <a:gd name="T96" fmla="*/ 214 w 801"/>
                <a:gd name="T97" fmla="*/ 668 h 1752"/>
                <a:gd name="T98" fmla="*/ 348 w 801"/>
                <a:gd name="T99" fmla="*/ 998 h 1752"/>
                <a:gd name="T100" fmla="*/ 444 w 801"/>
                <a:gd name="T101" fmla="*/ 1004 h 1752"/>
                <a:gd name="T102" fmla="*/ 113 w 801"/>
                <a:gd name="T103" fmla="*/ 362 h 1752"/>
                <a:gd name="T104" fmla="*/ 647 w 801"/>
                <a:gd name="T105" fmla="*/ 969 h 1752"/>
                <a:gd name="T106" fmla="*/ 612 w 801"/>
                <a:gd name="T107" fmla="*/ 943 h 1752"/>
                <a:gd name="T108" fmla="*/ 764 w 801"/>
                <a:gd name="T109" fmla="*/ 814 h 1752"/>
                <a:gd name="T110" fmla="*/ 724 w 801"/>
                <a:gd name="T111" fmla="*/ 907 h 1752"/>
                <a:gd name="T112" fmla="*/ 766 w 801"/>
                <a:gd name="T113" fmla="*/ 808 h 1752"/>
                <a:gd name="T114" fmla="*/ 594 w 801"/>
                <a:gd name="T115" fmla="*/ 941 h 1752"/>
                <a:gd name="T116" fmla="*/ 652 w 801"/>
                <a:gd name="T117" fmla="*/ 974 h 175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01" h="1752">
                  <a:moveTo>
                    <a:pt x="140" y="7"/>
                  </a:moveTo>
                  <a:cubicBezTo>
                    <a:pt x="136" y="2"/>
                    <a:pt x="136" y="2"/>
                    <a:pt x="136" y="2"/>
                  </a:cubicBezTo>
                  <a:cubicBezTo>
                    <a:pt x="133" y="5"/>
                    <a:pt x="130" y="9"/>
                    <a:pt x="127" y="13"/>
                  </a:cubicBezTo>
                  <a:cubicBezTo>
                    <a:pt x="122" y="20"/>
                    <a:pt x="118" y="28"/>
                    <a:pt x="114" y="36"/>
                  </a:cubicBezTo>
                  <a:cubicBezTo>
                    <a:pt x="110" y="44"/>
                    <a:pt x="107" y="52"/>
                    <a:pt x="105" y="57"/>
                  </a:cubicBezTo>
                  <a:cubicBezTo>
                    <a:pt x="100" y="72"/>
                    <a:pt x="99" y="89"/>
                    <a:pt x="97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5"/>
                    <a:pt x="96" y="105"/>
                  </a:cubicBezTo>
                  <a:cubicBezTo>
                    <a:pt x="96" y="113"/>
                    <a:pt x="95" y="122"/>
                    <a:pt x="94" y="132"/>
                  </a:cubicBezTo>
                  <a:cubicBezTo>
                    <a:pt x="93" y="142"/>
                    <a:pt x="91" y="151"/>
                    <a:pt x="91" y="158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62"/>
                    <a:pt x="91" y="164"/>
                    <a:pt x="91" y="167"/>
                  </a:cubicBezTo>
                  <a:cubicBezTo>
                    <a:pt x="91" y="218"/>
                    <a:pt x="81" y="256"/>
                    <a:pt x="69" y="294"/>
                  </a:cubicBezTo>
                  <a:cubicBezTo>
                    <a:pt x="56" y="332"/>
                    <a:pt x="41" y="370"/>
                    <a:pt x="32" y="417"/>
                  </a:cubicBezTo>
                  <a:cubicBezTo>
                    <a:pt x="38" y="418"/>
                    <a:pt x="38" y="418"/>
                    <a:pt x="38" y="418"/>
                  </a:cubicBezTo>
                  <a:cubicBezTo>
                    <a:pt x="32" y="416"/>
                    <a:pt x="32" y="416"/>
                    <a:pt x="32" y="416"/>
                  </a:cubicBezTo>
                  <a:cubicBezTo>
                    <a:pt x="28" y="434"/>
                    <a:pt x="26" y="452"/>
                    <a:pt x="26" y="470"/>
                  </a:cubicBezTo>
                  <a:cubicBezTo>
                    <a:pt x="26" y="516"/>
                    <a:pt x="35" y="565"/>
                    <a:pt x="37" y="608"/>
                  </a:cubicBezTo>
                  <a:cubicBezTo>
                    <a:pt x="37" y="609"/>
                    <a:pt x="37" y="609"/>
                    <a:pt x="37" y="609"/>
                  </a:cubicBezTo>
                  <a:cubicBezTo>
                    <a:pt x="37" y="612"/>
                    <a:pt x="37" y="614"/>
                    <a:pt x="37" y="616"/>
                  </a:cubicBezTo>
                  <a:cubicBezTo>
                    <a:pt x="37" y="622"/>
                    <a:pt x="36" y="628"/>
                    <a:pt x="34" y="634"/>
                  </a:cubicBezTo>
                  <a:cubicBezTo>
                    <a:pt x="31" y="640"/>
                    <a:pt x="28" y="646"/>
                    <a:pt x="25" y="652"/>
                  </a:cubicBezTo>
                  <a:cubicBezTo>
                    <a:pt x="25" y="653"/>
                    <a:pt x="25" y="653"/>
                    <a:pt x="25" y="653"/>
                  </a:cubicBezTo>
                  <a:cubicBezTo>
                    <a:pt x="21" y="668"/>
                    <a:pt x="17" y="684"/>
                    <a:pt x="13" y="701"/>
                  </a:cubicBezTo>
                  <a:cubicBezTo>
                    <a:pt x="10" y="717"/>
                    <a:pt x="9" y="737"/>
                    <a:pt x="9" y="762"/>
                  </a:cubicBezTo>
                  <a:cubicBezTo>
                    <a:pt x="9" y="809"/>
                    <a:pt x="14" y="869"/>
                    <a:pt x="24" y="934"/>
                  </a:cubicBezTo>
                  <a:cubicBezTo>
                    <a:pt x="31" y="933"/>
                    <a:pt x="31" y="933"/>
                    <a:pt x="31" y="933"/>
                  </a:cubicBezTo>
                  <a:cubicBezTo>
                    <a:pt x="25" y="931"/>
                    <a:pt x="25" y="931"/>
                    <a:pt x="25" y="931"/>
                  </a:cubicBezTo>
                  <a:cubicBezTo>
                    <a:pt x="10" y="973"/>
                    <a:pt x="0" y="1029"/>
                    <a:pt x="0" y="1092"/>
                  </a:cubicBezTo>
                  <a:cubicBezTo>
                    <a:pt x="0" y="1156"/>
                    <a:pt x="11" y="1228"/>
                    <a:pt x="38" y="1300"/>
                  </a:cubicBezTo>
                  <a:cubicBezTo>
                    <a:pt x="44" y="1297"/>
                    <a:pt x="44" y="1297"/>
                    <a:pt x="44" y="1297"/>
                  </a:cubicBezTo>
                  <a:cubicBezTo>
                    <a:pt x="38" y="1296"/>
                    <a:pt x="38" y="1296"/>
                    <a:pt x="38" y="1296"/>
                  </a:cubicBezTo>
                  <a:cubicBezTo>
                    <a:pt x="35" y="1311"/>
                    <a:pt x="32" y="1336"/>
                    <a:pt x="32" y="1375"/>
                  </a:cubicBezTo>
                  <a:cubicBezTo>
                    <a:pt x="32" y="1412"/>
                    <a:pt x="35" y="1460"/>
                    <a:pt x="44" y="1523"/>
                  </a:cubicBezTo>
                  <a:cubicBezTo>
                    <a:pt x="55" y="1599"/>
                    <a:pt x="74" y="1656"/>
                    <a:pt x="99" y="1694"/>
                  </a:cubicBezTo>
                  <a:cubicBezTo>
                    <a:pt x="111" y="1713"/>
                    <a:pt x="125" y="1728"/>
                    <a:pt x="140" y="1737"/>
                  </a:cubicBezTo>
                  <a:cubicBezTo>
                    <a:pt x="154" y="1747"/>
                    <a:pt x="170" y="1752"/>
                    <a:pt x="186" y="1752"/>
                  </a:cubicBezTo>
                  <a:cubicBezTo>
                    <a:pt x="197" y="1752"/>
                    <a:pt x="209" y="1750"/>
                    <a:pt x="220" y="1745"/>
                  </a:cubicBezTo>
                  <a:cubicBezTo>
                    <a:pt x="230" y="1740"/>
                    <a:pt x="239" y="1731"/>
                    <a:pt x="247" y="1718"/>
                  </a:cubicBezTo>
                  <a:cubicBezTo>
                    <a:pt x="261" y="1697"/>
                    <a:pt x="273" y="1665"/>
                    <a:pt x="284" y="1629"/>
                  </a:cubicBezTo>
                  <a:cubicBezTo>
                    <a:pt x="300" y="1576"/>
                    <a:pt x="313" y="1513"/>
                    <a:pt x="324" y="1463"/>
                  </a:cubicBezTo>
                  <a:cubicBezTo>
                    <a:pt x="329" y="1438"/>
                    <a:pt x="334" y="1416"/>
                    <a:pt x="338" y="1401"/>
                  </a:cubicBezTo>
                  <a:cubicBezTo>
                    <a:pt x="340" y="1393"/>
                    <a:pt x="342" y="1386"/>
                    <a:pt x="344" y="1382"/>
                  </a:cubicBezTo>
                  <a:cubicBezTo>
                    <a:pt x="345" y="1379"/>
                    <a:pt x="345" y="1378"/>
                    <a:pt x="346" y="1377"/>
                  </a:cubicBezTo>
                  <a:cubicBezTo>
                    <a:pt x="346" y="1376"/>
                    <a:pt x="347" y="1376"/>
                    <a:pt x="347" y="1376"/>
                  </a:cubicBezTo>
                  <a:cubicBezTo>
                    <a:pt x="347" y="1376"/>
                    <a:pt x="347" y="1376"/>
                    <a:pt x="347" y="1376"/>
                  </a:cubicBezTo>
                  <a:cubicBezTo>
                    <a:pt x="347" y="1376"/>
                    <a:pt x="347" y="1376"/>
                    <a:pt x="347" y="1376"/>
                  </a:cubicBezTo>
                  <a:cubicBezTo>
                    <a:pt x="347" y="1376"/>
                    <a:pt x="347" y="1376"/>
                    <a:pt x="347" y="1376"/>
                  </a:cubicBezTo>
                  <a:cubicBezTo>
                    <a:pt x="347" y="1376"/>
                    <a:pt x="347" y="1376"/>
                    <a:pt x="347" y="1376"/>
                  </a:cubicBezTo>
                  <a:cubicBezTo>
                    <a:pt x="347" y="1376"/>
                    <a:pt x="347" y="1376"/>
                    <a:pt x="347" y="1376"/>
                  </a:cubicBezTo>
                  <a:cubicBezTo>
                    <a:pt x="345" y="1374"/>
                    <a:pt x="345" y="1374"/>
                    <a:pt x="345" y="1374"/>
                  </a:cubicBezTo>
                  <a:cubicBezTo>
                    <a:pt x="346" y="1376"/>
                    <a:pt x="346" y="1376"/>
                    <a:pt x="346" y="1376"/>
                  </a:cubicBezTo>
                  <a:cubicBezTo>
                    <a:pt x="347" y="1376"/>
                    <a:pt x="347" y="1376"/>
                    <a:pt x="347" y="1376"/>
                  </a:cubicBezTo>
                  <a:cubicBezTo>
                    <a:pt x="345" y="1374"/>
                    <a:pt x="345" y="1374"/>
                    <a:pt x="345" y="1374"/>
                  </a:cubicBezTo>
                  <a:cubicBezTo>
                    <a:pt x="346" y="1376"/>
                    <a:pt x="346" y="1376"/>
                    <a:pt x="346" y="1376"/>
                  </a:cubicBezTo>
                  <a:cubicBezTo>
                    <a:pt x="346" y="1376"/>
                    <a:pt x="346" y="1376"/>
                    <a:pt x="346" y="1376"/>
                  </a:cubicBezTo>
                  <a:cubicBezTo>
                    <a:pt x="348" y="1375"/>
                    <a:pt x="350" y="1373"/>
                    <a:pt x="352" y="1372"/>
                  </a:cubicBezTo>
                  <a:cubicBezTo>
                    <a:pt x="355" y="1368"/>
                    <a:pt x="359" y="1364"/>
                    <a:pt x="363" y="1358"/>
                  </a:cubicBezTo>
                  <a:cubicBezTo>
                    <a:pt x="378" y="1338"/>
                    <a:pt x="398" y="1304"/>
                    <a:pt x="418" y="1267"/>
                  </a:cubicBezTo>
                  <a:cubicBezTo>
                    <a:pt x="438" y="1230"/>
                    <a:pt x="457" y="1190"/>
                    <a:pt x="469" y="1158"/>
                  </a:cubicBezTo>
                  <a:cubicBezTo>
                    <a:pt x="473" y="1147"/>
                    <a:pt x="481" y="1133"/>
                    <a:pt x="490" y="1119"/>
                  </a:cubicBezTo>
                  <a:cubicBezTo>
                    <a:pt x="504" y="1098"/>
                    <a:pt x="523" y="1075"/>
                    <a:pt x="542" y="1056"/>
                  </a:cubicBezTo>
                  <a:cubicBezTo>
                    <a:pt x="561" y="1037"/>
                    <a:pt x="581" y="1022"/>
                    <a:pt x="597" y="1015"/>
                  </a:cubicBezTo>
                  <a:cubicBezTo>
                    <a:pt x="601" y="1013"/>
                    <a:pt x="609" y="1010"/>
                    <a:pt x="616" y="1007"/>
                  </a:cubicBezTo>
                  <a:cubicBezTo>
                    <a:pt x="624" y="1004"/>
                    <a:pt x="631" y="1002"/>
                    <a:pt x="636" y="1000"/>
                  </a:cubicBezTo>
                  <a:cubicBezTo>
                    <a:pt x="636" y="1000"/>
                    <a:pt x="636" y="1000"/>
                    <a:pt x="636" y="1000"/>
                  </a:cubicBezTo>
                  <a:cubicBezTo>
                    <a:pt x="681" y="980"/>
                    <a:pt x="710" y="955"/>
                    <a:pt x="734" y="926"/>
                  </a:cubicBezTo>
                  <a:cubicBezTo>
                    <a:pt x="757" y="896"/>
                    <a:pt x="775" y="860"/>
                    <a:pt x="797" y="817"/>
                  </a:cubicBezTo>
                  <a:cubicBezTo>
                    <a:pt x="797" y="817"/>
                    <a:pt x="797" y="817"/>
                    <a:pt x="797" y="817"/>
                  </a:cubicBezTo>
                  <a:cubicBezTo>
                    <a:pt x="800" y="810"/>
                    <a:pt x="801" y="802"/>
                    <a:pt x="801" y="793"/>
                  </a:cubicBezTo>
                  <a:cubicBezTo>
                    <a:pt x="801" y="777"/>
                    <a:pt x="797" y="759"/>
                    <a:pt x="791" y="741"/>
                  </a:cubicBezTo>
                  <a:cubicBezTo>
                    <a:pt x="785" y="722"/>
                    <a:pt x="777" y="703"/>
                    <a:pt x="770" y="685"/>
                  </a:cubicBezTo>
                  <a:cubicBezTo>
                    <a:pt x="770" y="684"/>
                    <a:pt x="770" y="684"/>
                    <a:pt x="770" y="684"/>
                  </a:cubicBezTo>
                  <a:cubicBezTo>
                    <a:pt x="769" y="683"/>
                    <a:pt x="768" y="682"/>
                    <a:pt x="768" y="681"/>
                  </a:cubicBezTo>
                  <a:cubicBezTo>
                    <a:pt x="767" y="680"/>
                    <a:pt x="767" y="680"/>
                    <a:pt x="767" y="680"/>
                  </a:cubicBezTo>
                  <a:cubicBezTo>
                    <a:pt x="767" y="679"/>
                    <a:pt x="767" y="679"/>
                    <a:pt x="767" y="679"/>
                  </a:cubicBezTo>
                  <a:cubicBezTo>
                    <a:pt x="767" y="679"/>
                    <a:pt x="767" y="679"/>
                    <a:pt x="766" y="679"/>
                  </a:cubicBezTo>
                  <a:cubicBezTo>
                    <a:pt x="766" y="678"/>
                    <a:pt x="766" y="678"/>
                    <a:pt x="765" y="678"/>
                  </a:cubicBezTo>
                  <a:cubicBezTo>
                    <a:pt x="765" y="678"/>
                    <a:pt x="764" y="677"/>
                    <a:pt x="762" y="677"/>
                  </a:cubicBezTo>
                  <a:cubicBezTo>
                    <a:pt x="761" y="677"/>
                    <a:pt x="759" y="677"/>
                    <a:pt x="758" y="678"/>
                  </a:cubicBezTo>
                  <a:cubicBezTo>
                    <a:pt x="757" y="679"/>
                    <a:pt x="757" y="679"/>
                    <a:pt x="756" y="680"/>
                  </a:cubicBezTo>
                  <a:cubicBezTo>
                    <a:pt x="756" y="681"/>
                    <a:pt x="756" y="682"/>
                    <a:pt x="756" y="682"/>
                  </a:cubicBezTo>
                  <a:cubicBezTo>
                    <a:pt x="755" y="683"/>
                    <a:pt x="755" y="683"/>
                    <a:pt x="755" y="683"/>
                  </a:cubicBezTo>
                  <a:cubicBezTo>
                    <a:pt x="755" y="684"/>
                    <a:pt x="756" y="684"/>
                    <a:pt x="756" y="685"/>
                  </a:cubicBezTo>
                  <a:cubicBezTo>
                    <a:pt x="756" y="685"/>
                    <a:pt x="756" y="685"/>
                    <a:pt x="756" y="685"/>
                  </a:cubicBezTo>
                  <a:cubicBezTo>
                    <a:pt x="756" y="686"/>
                    <a:pt x="756" y="686"/>
                    <a:pt x="756" y="687"/>
                  </a:cubicBezTo>
                  <a:cubicBezTo>
                    <a:pt x="757" y="688"/>
                    <a:pt x="758" y="691"/>
                    <a:pt x="759" y="694"/>
                  </a:cubicBezTo>
                  <a:cubicBezTo>
                    <a:pt x="760" y="695"/>
                    <a:pt x="760" y="696"/>
                    <a:pt x="761" y="697"/>
                  </a:cubicBezTo>
                  <a:cubicBezTo>
                    <a:pt x="761" y="697"/>
                    <a:pt x="761" y="697"/>
                    <a:pt x="761" y="698"/>
                  </a:cubicBezTo>
                  <a:cubicBezTo>
                    <a:pt x="761" y="698"/>
                    <a:pt x="761" y="698"/>
                    <a:pt x="761" y="698"/>
                  </a:cubicBezTo>
                  <a:cubicBezTo>
                    <a:pt x="764" y="697"/>
                    <a:pt x="764" y="697"/>
                    <a:pt x="764" y="697"/>
                  </a:cubicBezTo>
                  <a:cubicBezTo>
                    <a:pt x="761" y="697"/>
                    <a:pt x="761" y="697"/>
                    <a:pt x="761" y="697"/>
                  </a:cubicBezTo>
                  <a:cubicBezTo>
                    <a:pt x="761" y="698"/>
                    <a:pt x="761" y="698"/>
                    <a:pt x="761" y="698"/>
                  </a:cubicBezTo>
                  <a:cubicBezTo>
                    <a:pt x="764" y="697"/>
                    <a:pt x="764" y="697"/>
                    <a:pt x="764" y="697"/>
                  </a:cubicBezTo>
                  <a:cubicBezTo>
                    <a:pt x="761" y="697"/>
                    <a:pt x="761" y="697"/>
                    <a:pt x="761" y="697"/>
                  </a:cubicBezTo>
                  <a:cubicBezTo>
                    <a:pt x="766" y="696"/>
                    <a:pt x="766" y="696"/>
                    <a:pt x="766" y="696"/>
                  </a:cubicBezTo>
                  <a:cubicBezTo>
                    <a:pt x="761" y="697"/>
                    <a:pt x="761" y="697"/>
                    <a:pt x="761" y="697"/>
                  </a:cubicBezTo>
                  <a:cubicBezTo>
                    <a:pt x="761" y="697"/>
                    <a:pt x="761" y="697"/>
                    <a:pt x="761" y="697"/>
                  </a:cubicBezTo>
                  <a:cubicBezTo>
                    <a:pt x="766" y="696"/>
                    <a:pt x="766" y="696"/>
                    <a:pt x="766" y="696"/>
                  </a:cubicBezTo>
                  <a:cubicBezTo>
                    <a:pt x="761" y="697"/>
                    <a:pt x="761" y="697"/>
                    <a:pt x="761" y="697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61" y="696"/>
                    <a:pt x="761" y="696"/>
                    <a:pt x="761" y="696"/>
                  </a:cubicBezTo>
                  <a:cubicBezTo>
                    <a:pt x="761" y="697"/>
                    <a:pt x="761" y="697"/>
                    <a:pt x="761" y="697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61" y="696"/>
                    <a:pt x="761" y="696"/>
                    <a:pt x="761" y="696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61" y="693"/>
                    <a:pt x="761" y="693"/>
                    <a:pt x="761" y="693"/>
                  </a:cubicBezTo>
                  <a:cubicBezTo>
                    <a:pt x="761" y="694"/>
                    <a:pt x="761" y="695"/>
                    <a:pt x="761" y="696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61" y="693"/>
                    <a:pt x="761" y="693"/>
                    <a:pt x="761" y="693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64" y="690"/>
                    <a:pt x="764" y="690"/>
                    <a:pt x="764" y="690"/>
                  </a:cubicBezTo>
                  <a:cubicBezTo>
                    <a:pt x="762" y="691"/>
                    <a:pt x="762" y="692"/>
                    <a:pt x="761" y="693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64" y="690"/>
                    <a:pt x="764" y="690"/>
                    <a:pt x="764" y="690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67" y="689"/>
                    <a:pt x="767" y="689"/>
                    <a:pt x="767" y="689"/>
                  </a:cubicBezTo>
                  <a:cubicBezTo>
                    <a:pt x="766" y="689"/>
                    <a:pt x="765" y="690"/>
                    <a:pt x="764" y="690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67" y="689"/>
                    <a:pt x="767" y="689"/>
                    <a:pt x="767" y="689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70" y="690"/>
                    <a:pt x="770" y="690"/>
                    <a:pt x="770" y="690"/>
                  </a:cubicBezTo>
                  <a:cubicBezTo>
                    <a:pt x="770" y="690"/>
                    <a:pt x="769" y="689"/>
                    <a:pt x="767" y="689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70" y="690"/>
                    <a:pt x="770" y="690"/>
                    <a:pt x="770" y="690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72" y="691"/>
                    <a:pt x="772" y="691"/>
                    <a:pt x="772" y="691"/>
                  </a:cubicBezTo>
                  <a:cubicBezTo>
                    <a:pt x="772" y="691"/>
                    <a:pt x="772" y="691"/>
                    <a:pt x="770" y="690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72" y="691"/>
                    <a:pt x="772" y="691"/>
                    <a:pt x="772" y="691"/>
                  </a:cubicBezTo>
                  <a:cubicBezTo>
                    <a:pt x="768" y="695"/>
                    <a:pt x="768" y="695"/>
                    <a:pt x="768" y="695"/>
                  </a:cubicBezTo>
                  <a:cubicBezTo>
                    <a:pt x="772" y="692"/>
                    <a:pt x="772" y="692"/>
                    <a:pt x="772" y="692"/>
                  </a:cubicBezTo>
                  <a:cubicBezTo>
                    <a:pt x="772" y="692"/>
                    <a:pt x="772" y="692"/>
                    <a:pt x="772" y="691"/>
                  </a:cubicBezTo>
                  <a:cubicBezTo>
                    <a:pt x="768" y="695"/>
                    <a:pt x="768" y="695"/>
                    <a:pt x="768" y="695"/>
                  </a:cubicBezTo>
                  <a:cubicBezTo>
                    <a:pt x="772" y="692"/>
                    <a:pt x="772" y="692"/>
                    <a:pt x="772" y="692"/>
                  </a:cubicBezTo>
                  <a:cubicBezTo>
                    <a:pt x="770" y="694"/>
                    <a:pt x="770" y="694"/>
                    <a:pt x="770" y="694"/>
                  </a:cubicBezTo>
                  <a:cubicBezTo>
                    <a:pt x="772" y="692"/>
                    <a:pt x="772" y="692"/>
                    <a:pt x="772" y="692"/>
                  </a:cubicBezTo>
                  <a:cubicBezTo>
                    <a:pt x="772" y="692"/>
                    <a:pt x="772" y="692"/>
                    <a:pt x="772" y="692"/>
                  </a:cubicBezTo>
                  <a:cubicBezTo>
                    <a:pt x="770" y="694"/>
                    <a:pt x="770" y="694"/>
                    <a:pt x="770" y="694"/>
                  </a:cubicBezTo>
                  <a:cubicBezTo>
                    <a:pt x="772" y="692"/>
                    <a:pt x="772" y="692"/>
                    <a:pt x="772" y="692"/>
                  </a:cubicBezTo>
                  <a:cubicBezTo>
                    <a:pt x="772" y="692"/>
                    <a:pt x="772" y="692"/>
                    <a:pt x="772" y="692"/>
                  </a:cubicBezTo>
                  <a:cubicBezTo>
                    <a:pt x="772" y="692"/>
                    <a:pt x="772" y="691"/>
                    <a:pt x="771" y="689"/>
                  </a:cubicBezTo>
                  <a:cubicBezTo>
                    <a:pt x="770" y="688"/>
                    <a:pt x="769" y="687"/>
                    <a:pt x="768" y="687"/>
                  </a:cubicBezTo>
                  <a:cubicBezTo>
                    <a:pt x="767" y="689"/>
                    <a:pt x="767" y="689"/>
                    <a:pt x="767" y="689"/>
                  </a:cubicBezTo>
                  <a:cubicBezTo>
                    <a:pt x="769" y="687"/>
                    <a:pt x="769" y="687"/>
                    <a:pt x="769" y="687"/>
                  </a:cubicBezTo>
                  <a:cubicBezTo>
                    <a:pt x="769" y="687"/>
                    <a:pt x="769" y="687"/>
                    <a:pt x="768" y="687"/>
                  </a:cubicBezTo>
                  <a:cubicBezTo>
                    <a:pt x="767" y="689"/>
                    <a:pt x="767" y="689"/>
                    <a:pt x="767" y="689"/>
                  </a:cubicBezTo>
                  <a:cubicBezTo>
                    <a:pt x="769" y="687"/>
                    <a:pt x="769" y="687"/>
                    <a:pt x="769" y="687"/>
                  </a:cubicBezTo>
                  <a:cubicBezTo>
                    <a:pt x="768" y="688"/>
                    <a:pt x="768" y="688"/>
                    <a:pt x="768" y="688"/>
                  </a:cubicBezTo>
                  <a:cubicBezTo>
                    <a:pt x="769" y="687"/>
                    <a:pt x="769" y="687"/>
                    <a:pt x="769" y="687"/>
                  </a:cubicBezTo>
                  <a:cubicBezTo>
                    <a:pt x="769" y="687"/>
                    <a:pt x="769" y="687"/>
                    <a:pt x="769" y="687"/>
                  </a:cubicBezTo>
                  <a:cubicBezTo>
                    <a:pt x="768" y="688"/>
                    <a:pt x="768" y="688"/>
                    <a:pt x="768" y="688"/>
                  </a:cubicBezTo>
                  <a:cubicBezTo>
                    <a:pt x="769" y="687"/>
                    <a:pt x="769" y="687"/>
                    <a:pt x="769" y="687"/>
                  </a:cubicBezTo>
                  <a:cubicBezTo>
                    <a:pt x="769" y="687"/>
                    <a:pt x="769" y="687"/>
                    <a:pt x="769" y="687"/>
                  </a:cubicBezTo>
                  <a:cubicBezTo>
                    <a:pt x="769" y="687"/>
                    <a:pt x="768" y="685"/>
                    <a:pt x="767" y="684"/>
                  </a:cubicBezTo>
                  <a:cubicBezTo>
                    <a:pt x="766" y="681"/>
                    <a:pt x="764" y="677"/>
                    <a:pt x="762" y="674"/>
                  </a:cubicBezTo>
                  <a:cubicBezTo>
                    <a:pt x="761" y="672"/>
                    <a:pt x="760" y="671"/>
                    <a:pt x="758" y="669"/>
                  </a:cubicBezTo>
                  <a:cubicBezTo>
                    <a:pt x="756" y="668"/>
                    <a:pt x="753" y="667"/>
                    <a:pt x="750" y="667"/>
                  </a:cubicBezTo>
                  <a:cubicBezTo>
                    <a:pt x="750" y="667"/>
                    <a:pt x="750" y="667"/>
                    <a:pt x="750" y="667"/>
                  </a:cubicBezTo>
                  <a:cubicBezTo>
                    <a:pt x="749" y="667"/>
                    <a:pt x="748" y="667"/>
                    <a:pt x="748" y="667"/>
                  </a:cubicBezTo>
                  <a:cubicBezTo>
                    <a:pt x="717" y="678"/>
                    <a:pt x="692" y="696"/>
                    <a:pt x="668" y="714"/>
                  </a:cubicBezTo>
                  <a:cubicBezTo>
                    <a:pt x="644" y="733"/>
                    <a:pt x="621" y="751"/>
                    <a:pt x="593" y="764"/>
                  </a:cubicBezTo>
                  <a:cubicBezTo>
                    <a:pt x="593" y="764"/>
                    <a:pt x="593" y="764"/>
                    <a:pt x="593" y="764"/>
                  </a:cubicBezTo>
                  <a:cubicBezTo>
                    <a:pt x="583" y="769"/>
                    <a:pt x="574" y="773"/>
                    <a:pt x="566" y="777"/>
                  </a:cubicBezTo>
                  <a:cubicBezTo>
                    <a:pt x="565" y="777"/>
                    <a:pt x="564" y="778"/>
                    <a:pt x="562" y="778"/>
                  </a:cubicBezTo>
                  <a:cubicBezTo>
                    <a:pt x="554" y="781"/>
                    <a:pt x="540" y="786"/>
                    <a:pt x="527" y="790"/>
                  </a:cubicBezTo>
                  <a:cubicBezTo>
                    <a:pt x="521" y="792"/>
                    <a:pt x="515" y="794"/>
                    <a:pt x="510" y="795"/>
                  </a:cubicBezTo>
                  <a:cubicBezTo>
                    <a:pt x="508" y="796"/>
                    <a:pt x="506" y="797"/>
                    <a:pt x="504" y="797"/>
                  </a:cubicBezTo>
                  <a:cubicBezTo>
                    <a:pt x="503" y="798"/>
                    <a:pt x="501" y="798"/>
                    <a:pt x="501" y="798"/>
                  </a:cubicBezTo>
                  <a:cubicBezTo>
                    <a:pt x="501" y="798"/>
                    <a:pt x="501" y="798"/>
                    <a:pt x="501" y="798"/>
                  </a:cubicBezTo>
                  <a:cubicBezTo>
                    <a:pt x="495" y="800"/>
                    <a:pt x="489" y="800"/>
                    <a:pt x="484" y="800"/>
                  </a:cubicBezTo>
                  <a:cubicBezTo>
                    <a:pt x="476" y="800"/>
                    <a:pt x="469" y="799"/>
                    <a:pt x="462" y="795"/>
                  </a:cubicBezTo>
                  <a:cubicBezTo>
                    <a:pt x="450" y="790"/>
                    <a:pt x="436" y="779"/>
                    <a:pt x="419" y="761"/>
                  </a:cubicBezTo>
                  <a:cubicBezTo>
                    <a:pt x="401" y="744"/>
                    <a:pt x="379" y="720"/>
                    <a:pt x="351" y="687"/>
                  </a:cubicBezTo>
                  <a:cubicBezTo>
                    <a:pt x="329" y="662"/>
                    <a:pt x="302" y="631"/>
                    <a:pt x="275" y="595"/>
                  </a:cubicBezTo>
                  <a:cubicBezTo>
                    <a:pt x="266" y="583"/>
                    <a:pt x="257" y="570"/>
                    <a:pt x="248" y="557"/>
                  </a:cubicBezTo>
                  <a:cubicBezTo>
                    <a:pt x="248" y="557"/>
                    <a:pt x="248" y="557"/>
                    <a:pt x="248" y="557"/>
                  </a:cubicBezTo>
                  <a:cubicBezTo>
                    <a:pt x="174" y="455"/>
                    <a:pt x="136" y="307"/>
                    <a:pt x="124" y="183"/>
                  </a:cubicBezTo>
                  <a:cubicBezTo>
                    <a:pt x="118" y="184"/>
                    <a:pt x="118" y="184"/>
                    <a:pt x="118" y="184"/>
                  </a:cubicBezTo>
                  <a:cubicBezTo>
                    <a:pt x="124" y="184"/>
                    <a:pt x="124" y="184"/>
                    <a:pt x="124" y="184"/>
                  </a:cubicBezTo>
                  <a:cubicBezTo>
                    <a:pt x="123" y="170"/>
                    <a:pt x="123" y="157"/>
                    <a:pt x="123" y="144"/>
                  </a:cubicBezTo>
                  <a:cubicBezTo>
                    <a:pt x="123" y="142"/>
                    <a:pt x="123" y="140"/>
                    <a:pt x="123" y="138"/>
                  </a:cubicBezTo>
                  <a:cubicBezTo>
                    <a:pt x="123" y="123"/>
                    <a:pt x="124" y="108"/>
                    <a:pt x="125" y="94"/>
                  </a:cubicBezTo>
                  <a:cubicBezTo>
                    <a:pt x="126" y="78"/>
                    <a:pt x="127" y="62"/>
                    <a:pt x="129" y="46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4"/>
                    <a:pt x="130" y="40"/>
                    <a:pt x="132" y="36"/>
                  </a:cubicBezTo>
                  <a:cubicBezTo>
                    <a:pt x="134" y="30"/>
                    <a:pt x="137" y="24"/>
                    <a:pt x="140" y="19"/>
                  </a:cubicBezTo>
                  <a:cubicBezTo>
                    <a:pt x="142" y="16"/>
                    <a:pt x="143" y="14"/>
                    <a:pt x="144" y="13"/>
                  </a:cubicBezTo>
                  <a:cubicBezTo>
                    <a:pt x="144" y="12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0"/>
                    <a:pt x="145" y="10"/>
                    <a:pt x="145" y="10"/>
                  </a:cubicBezTo>
                  <a:cubicBezTo>
                    <a:pt x="147" y="8"/>
                    <a:pt x="147" y="4"/>
                    <a:pt x="144" y="2"/>
                  </a:cubicBezTo>
                  <a:cubicBezTo>
                    <a:pt x="142" y="0"/>
                    <a:pt x="138" y="0"/>
                    <a:pt x="136" y="2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0" y="10"/>
                    <a:pt x="126" y="18"/>
                  </a:cubicBezTo>
                  <a:cubicBezTo>
                    <a:pt x="124" y="22"/>
                    <a:pt x="121" y="27"/>
                    <a:pt x="120" y="31"/>
                  </a:cubicBezTo>
                  <a:cubicBezTo>
                    <a:pt x="118" y="36"/>
                    <a:pt x="116" y="41"/>
                    <a:pt x="116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5" y="61"/>
                    <a:pt x="113" y="77"/>
                    <a:pt x="112" y="94"/>
                  </a:cubicBezTo>
                  <a:cubicBezTo>
                    <a:pt x="111" y="108"/>
                    <a:pt x="110" y="123"/>
                    <a:pt x="110" y="138"/>
                  </a:cubicBezTo>
                  <a:cubicBezTo>
                    <a:pt x="110" y="140"/>
                    <a:pt x="110" y="142"/>
                    <a:pt x="110" y="144"/>
                  </a:cubicBezTo>
                  <a:cubicBezTo>
                    <a:pt x="110" y="157"/>
                    <a:pt x="111" y="170"/>
                    <a:pt x="111" y="184"/>
                  </a:cubicBezTo>
                  <a:cubicBezTo>
                    <a:pt x="111" y="185"/>
                    <a:pt x="111" y="185"/>
                    <a:pt x="111" y="185"/>
                  </a:cubicBezTo>
                  <a:cubicBezTo>
                    <a:pt x="123" y="310"/>
                    <a:pt x="161" y="459"/>
                    <a:pt x="237" y="565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37" y="565"/>
                    <a:pt x="237" y="565"/>
                    <a:pt x="237" y="565"/>
                  </a:cubicBezTo>
                  <a:cubicBezTo>
                    <a:pt x="246" y="578"/>
                    <a:pt x="255" y="590"/>
                    <a:pt x="265" y="603"/>
                  </a:cubicBezTo>
                  <a:cubicBezTo>
                    <a:pt x="292" y="639"/>
                    <a:pt x="319" y="670"/>
                    <a:pt x="341" y="696"/>
                  </a:cubicBezTo>
                  <a:cubicBezTo>
                    <a:pt x="379" y="739"/>
                    <a:pt x="405" y="768"/>
                    <a:pt x="427" y="786"/>
                  </a:cubicBezTo>
                  <a:cubicBezTo>
                    <a:pt x="437" y="796"/>
                    <a:pt x="447" y="802"/>
                    <a:pt x="456" y="807"/>
                  </a:cubicBezTo>
                  <a:cubicBezTo>
                    <a:pt x="465" y="811"/>
                    <a:pt x="475" y="813"/>
                    <a:pt x="484" y="813"/>
                  </a:cubicBezTo>
                  <a:cubicBezTo>
                    <a:pt x="491" y="813"/>
                    <a:pt x="497" y="812"/>
                    <a:pt x="504" y="811"/>
                  </a:cubicBezTo>
                  <a:cubicBezTo>
                    <a:pt x="504" y="811"/>
                    <a:pt x="504" y="811"/>
                    <a:pt x="504" y="811"/>
                  </a:cubicBezTo>
                  <a:cubicBezTo>
                    <a:pt x="505" y="810"/>
                    <a:pt x="507" y="810"/>
                    <a:pt x="509" y="809"/>
                  </a:cubicBezTo>
                  <a:cubicBezTo>
                    <a:pt x="516" y="807"/>
                    <a:pt x="529" y="803"/>
                    <a:pt x="542" y="799"/>
                  </a:cubicBezTo>
                  <a:cubicBezTo>
                    <a:pt x="549" y="796"/>
                    <a:pt x="555" y="794"/>
                    <a:pt x="560" y="793"/>
                  </a:cubicBezTo>
                  <a:cubicBezTo>
                    <a:pt x="563" y="792"/>
                    <a:pt x="565" y="791"/>
                    <a:pt x="567" y="790"/>
                  </a:cubicBezTo>
                  <a:cubicBezTo>
                    <a:pt x="569" y="789"/>
                    <a:pt x="570" y="789"/>
                    <a:pt x="571" y="788"/>
                  </a:cubicBezTo>
                  <a:cubicBezTo>
                    <a:pt x="580" y="785"/>
                    <a:pt x="589" y="780"/>
                    <a:pt x="599" y="775"/>
                  </a:cubicBezTo>
                  <a:cubicBezTo>
                    <a:pt x="596" y="769"/>
                    <a:pt x="596" y="769"/>
                    <a:pt x="596" y="769"/>
                  </a:cubicBezTo>
                  <a:cubicBezTo>
                    <a:pt x="599" y="775"/>
                    <a:pt x="599" y="775"/>
                    <a:pt x="599" y="775"/>
                  </a:cubicBezTo>
                  <a:cubicBezTo>
                    <a:pt x="628" y="762"/>
                    <a:pt x="651" y="743"/>
                    <a:pt x="675" y="725"/>
                  </a:cubicBezTo>
                  <a:cubicBezTo>
                    <a:pt x="699" y="706"/>
                    <a:pt x="723" y="689"/>
                    <a:pt x="752" y="679"/>
                  </a:cubicBezTo>
                  <a:cubicBezTo>
                    <a:pt x="750" y="673"/>
                    <a:pt x="750" y="673"/>
                    <a:pt x="750" y="673"/>
                  </a:cubicBezTo>
                  <a:cubicBezTo>
                    <a:pt x="750" y="680"/>
                    <a:pt x="750" y="680"/>
                    <a:pt x="750" y="680"/>
                  </a:cubicBezTo>
                  <a:cubicBezTo>
                    <a:pt x="750" y="678"/>
                    <a:pt x="750" y="678"/>
                    <a:pt x="750" y="678"/>
                  </a:cubicBezTo>
                  <a:cubicBezTo>
                    <a:pt x="750" y="680"/>
                    <a:pt x="750" y="680"/>
                    <a:pt x="750" y="680"/>
                  </a:cubicBezTo>
                  <a:cubicBezTo>
                    <a:pt x="750" y="680"/>
                    <a:pt x="750" y="680"/>
                    <a:pt x="750" y="680"/>
                  </a:cubicBezTo>
                  <a:cubicBezTo>
                    <a:pt x="750" y="678"/>
                    <a:pt x="750" y="678"/>
                    <a:pt x="750" y="678"/>
                  </a:cubicBezTo>
                  <a:cubicBezTo>
                    <a:pt x="750" y="680"/>
                    <a:pt x="750" y="680"/>
                    <a:pt x="750" y="680"/>
                  </a:cubicBezTo>
                  <a:cubicBezTo>
                    <a:pt x="750" y="678"/>
                    <a:pt x="750" y="678"/>
                    <a:pt x="750" y="678"/>
                  </a:cubicBezTo>
                  <a:cubicBezTo>
                    <a:pt x="750" y="680"/>
                    <a:pt x="750" y="680"/>
                    <a:pt x="750" y="680"/>
                  </a:cubicBezTo>
                  <a:cubicBezTo>
                    <a:pt x="750" y="680"/>
                    <a:pt x="750" y="680"/>
                    <a:pt x="750" y="680"/>
                  </a:cubicBezTo>
                  <a:cubicBezTo>
                    <a:pt x="750" y="678"/>
                    <a:pt x="750" y="678"/>
                    <a:pt x="750" y="678"/>
                  </a:cubicBezTo>
                  <a:cubicBezTo>
                    <a:pt x="750" y="680"/>
                    <a:pt x="750" y="680"/>
                    <a:pt x="750" y="680"/>
                  </a:cubicBezTo>
                  <a:cubicBezTo>
                    <a:pt x="750" y="679"/>
                    <a:pt x="750" y="679"/>
                    <a:pt x="750" y="679"/>
                  </a:cubicBezTo>
                  <a:cubicBezTo>
                    <a:pt x="750" y="680"/>
                    <a:pt x="750" y="680"/>
                    <a:pt x="750" y="680"/>
                  </a:cubicBezTo>
                  <a:cubicBezTo>
                    <a:pt x="750" y="680"/>
                    <a:pt x="750" y="680"/>
                    <a:pt x="750" y="680"/>
                  </a:cubicBezTo>
                  <a:cubicBezTo>
                    <a:pt x="750" y="679"/>
                    <a:pt x="750" y="679"/>
                    <a:pt x="750" y="679"/>
                  </a:cubicBezTo>
                  <a:cubicBezTo>
                    <a:pt x="750" y="680"/>
                    <a:pt x="750" y="680"/>
                    <a:pt x="750" y="680"/>
                  </a:cubicBezTo>
                  <a:cubicBezTo>
                    <a:pt x="750" y="679"/>
                    <a:pt x="751" y="680"/>
                    <a:pt x="752" y="681"/>
                  </a:cubicBezTo>
                  <a:cubicBezTo>
                    <a:pt x="753" y="683"/>
                    <a:pt x="754" y="686"/>
                    <a:pt x="756" y="689"/>
                  </a:cubicBezTo>
                  <a:cubicBezTo>
                    <a:pt x="756" y="690"/>
                    <a:pt x="757" y="692"/>
                    <a:pt x="758" y="693"/>
                  </a:cubicBezTo>
                  <a:cubicBezTo>
                    <a:pt x="758" y="694"/>
                    <a:pt x="759" y="695"/>
                    <a:pt x="759" y="695"/>
                  </a:cubicBezTo>
                  <a:cubicBezTo>
                    <a:pt x="760" y="696"/>
                    <a:pt x="761" y="697"/>
                    <a:pt x="762" y="698"/>
                  </a:cubicBezTo>
                  <a:cubicBezTo>
                    <a:pt x="765" y="692"/>
                    <a:pt x="765" y="692"/>
                    <a:pt x="765" y="692"/>
                  </a:cubicBezTo>
                  <a:cubicBezTo>
                    <a:pt x="759" y="695"/>
                    <a:pt x="759" y="695"/>
                    <a:pt x="759" y="695"/>
                  </a:cubicBezTo>
                  <a:cubicBezTo>
                    <a:pt x="760" y="696"/>
                    <a:pt x="761" y="697"/>
                    <a:pt x="761" y="698"/>
                  </a:cubicBezTo>
                  <a:cubicBezTo>
                    <a:pt x="762" y="699"/>
                    <a:pt x="762" y="699"/>
                    <a:pt x="762" y="699"/>
                  </a:cubicBezTo>
                  <a:cubicBezTo>
                    <a:pt x="762" y="700"/>
                    <a:pt x="762" y="700"/>
                    <a:pt x="762" y="700"/>
                  </a:cubicBezTo>
                  <a:cubicBezTo>
                    <a:pt x="762" y="700"/>
                    <a:pt x="762" y="700"/>
                    <a:pt x="763" y="700"/>
                  </a:cubicBezTo>
                  <a:cubicBezTo>
                    <a:pt x="763" y="701"/>
                    <a:pt x="763" y="701"/>
                    <a:pt x="764" y="701"/>
                  </a:cubicBezTo>
                  <a:cubicBezTo>
                    <a:pt x="764" y="701"/>
                    <a:pt x="765" y="702"/>
                    <a:pt x="767" y="702"/>
                  </a:cubicBezTo>
                  <a:cubicBezTo>
                    <a:pt x="768" y="702"/>
                    <a:pt x="770" y="702"/>
                    <a:pt x="771" y="701"/>
                  </a:cubicBezTo>
                  <a:cubicBezTo>
                    <a:pt x="772" y="700"/>
                    <a:pt x="772" y="700"/>
                    <a:pt x="773" y="699"/>
                  </a:cubicBezTo>
                  <a:cubicBezTo>
                    <a:pt x="773" y="698"/>
                    <a:pt x="773" y="697"/>
                    <a:pt x="773" y="697"/>
                  </a:cubicBezTo>
                  <a:cubicBezTo>
                    <a:pt x="774" y="696"/>
                    <a:pt x="774" y="696"/>
                    <a:pt x="774" y="696"/>
                  </a:cubicBezTo>
                  <a:cubicBezTo>
                    <a:pt x="774" y="695"/>
                    <a:pt x="773" y="695"/>
                    <a:pt x="773" y="694"/>
                  </a:cubicBezTo>
                  <a:cubicBezTo>
                    <a:pt x="773" y="694"/>
                    <a:pt x="773" y="694"/>
                    <a:pt x="773" y="694"/>
                  </a:cubicBezTo>
                  <a:cubicBezTo>
                    <a:pt x="773" y="693"/>
                    <a:pt x="773" y="693"/>
                    <a:pt x="773" y="692"/>
                  </a:cubicBezTo>
                  <a:cubicBezTo>
                    <a:pt x="772" y="691"/>
                    <a:pt x="771" y="688"/>
                    <a:pt x="770" y="685"/>
                  </a:cubicBezTo>
                  <a:cubicBezTo>
                    <a:pt x="769" y="684"/>
                    <a:pt x="769" y="683"/>
                    <a:pt x="768" y="682"/>
                  </a:cubicBezTo>
                  <a:cubicBezTo>
                    <a:pt x="768" y="682"/>
                    <a:pt x="768" y="682"/>
                    <a:pt x="768" y="681"/>
                  </a:cubicBezTo>
                  <a:cubicBezTo>
                    <a:pt x="768" y="681"/>
                    <a:pt x="768" y="681"/>
                    <a:pt x="768" y="681"/>
                  </a:cubicBezTo>
                  <a:cubicBezTo>
                    <a:pt x="765" y="682"/>
                    <a:pt x="765" y="682"/>
                    <a:pt x="765" y="682"/>
                  </a:cubicBezTo>
                  <a:cubicBezTo>
                    <a:pt x="768" y="682"/>
                    <a:pt x="768" y="682"/>
                    <a:pt x="768" y="682"/>
                  </a:cubicBezTo>
                  <a:cubicBezTo>
                    <a:pt x="768" y="681"/>
                    <a:pt x="768" y="681"/>
                    <a:pt x="768" y="681"/>
                  </a:cubicBezTo>
                  <a:cubicBezTo>
                    <a:pt x="765" y="682"/>
                    <a:pt x="765" y="682"/>
                    <a:pt x="765" y="682"/>
                  </a:cubicBezTo>
                  <a:cubicBezTo>
                    <a:pt x="768" y="682"/>
                    <a:pt x="768" y="682"/>
                    <a:pt x="768" y="682"/>
                  </a:cubicBezTo>
                  <a:cubicBezTo>
                    <a:pt x="763" y="683"/>
                    <a:pt x="763" y="683"/>
                    <a:pt x="763" y="683"/>
                  </a:cubicBezTo>
                  <a:cubicBezTo>
                    <a:pt x="768" y="682"/>
                    <a:pt x="768" y="682"/>
                    <a:pt x="768" y="682"/>
                  </a:cubicBezTo>
                  <a:cubicBezTo>
                    <a:pt x="768" y="682"/>
                    <a:pt x="768" y="682"/>
                    <a:pt x="768" y="682"/>
                  </a:cubicBezTo>
                  <a:cubicBezTo>
                    <a:pt x="763" y="683"/>
                    <a:pt x="763" y="683"/>
                    <a:pt x="763" y="683"/>
                  </a:cubicBezTo>
                  <a:cubicBezTo>
                    <a:pt x="768" y="682"/>
                    <a:pt x="768" y="682"/>
                    <a:pt x="768" y="682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68" y="683"/>
                    <a:pt x="768" y="683"/>
                    <a:pt x="768" y="683"/>
                  </a:cubicBezTo>
                  <a:cubicBezTo>
                    <a:pt x="768" y="682"/>
                    <a:pt x="768" y="682"/>
                    <a:pt x="768" y="682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68" y="683"/>
                    <a:pt x="768" y="683"/>
                    <a:pt x="768" y="683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68" y="686"/>
                    <a:pt x="768" y="686"/>
                    <a:pt x="768" y="686"/>
                  </a:cubicBezTo>
                  <a:cubicBezTo>
                    <a:pt x="768" y="685"/>
                    <a:pt x="768" y="684"/>
                    <a:pt x="768" y="683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68" y="686"/>
                    <a:pt x="768" y="686"/>
                    <a:pt x="768" y="686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65" y="689"/>
                    <a:pt x="765" y="689"/>
                    <a:pt x="765" y="689"/>
                  </a:cubicBezTo>
                  <a:cubicBezTo>
                    <a:pt x="767" y="688"/>
                    <a:pt x="767" y="687"/>
                    <a:pt x="768" y="686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65" y="689"/>
                    <a:pt x="765" y="689"/>
                    <a:pt x="765" y="689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62" y="690"/>
                    <a:pt x="762" y="690"/>
                    <a:pt x="762" y="690"/>
                  </a:cubicBezTo>
                  <a:cubicBezTo>
                    <a:pt x="763" y="690"/>
                    <a:pt x="764" y="689"/>
                    <a:pt x="765" y="689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62" y="690"/>
                    <a:pt x="762" y="690"/>
                    <a:pt x="762" y="690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58" y="689"/>
                    <a:pt x="758" y="689"/>
                    <a:pt x="758" y="689"/>
                  </a:cubicBezTo>
                  <a:cubicBezTo>
                    <a:pt x="759" y="689"/>
                    <a:pt x="760" y="690"/>
                    <a:pt x="762" y="690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58" y="689"/>
                    <a:pt x="758" y="689"/>
                    <a:pt x="758" y="689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57" y="687"/>
                    <a:pt x="757" y="687"/>
                    <a:pt x="757" y="687"/>
                  </a:cubicBezTo>
                  <a:cubicBezTo>
                    <a:pt x="757" y="688"/>
                    <a:pt x="757" y="688"/>
                    <a:pt x="758" y="689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57" y="687"/>
                    <a:pt x="757" y="687"/>
                    <a:pt x="757" y="687"/>
                  </a:cubicBezTo>
                  <a:cubicBezTo>
                    <a:pt x="761" y="684"/>
                    <a:pt x="761" y="684"/>
                    <a:pt x="761" y="684"/>
                  </a:cubicBezTo>
                  <a:cubicBezTo>
                    <a:pt x="757" y="687"/>
                    <a:pt x="757" y="687"/>
                    <a:pt x="757" y="687"/>
                  </a:cubicBezTo>
                  <a:cubicBezTo>
                    <a:pt x="757" y="687"/>
                    <a:pt x="757" y="687"/>
                    <a:pt x="757" y="687"/>
                  </a:cubicBezTo>
                  <a:cubicBezTo>
                    <a:pt x="761" y="684"/>
                    <a:pt x="761" y="684"/>
                    <a:pt x="761" y="684"/>
                  </a:cubicBezTo>
                  <a:cubicBezTo>
                    <a:pt x="757" y="687"/>
                    <a:pt x="757" y="687"/>
                    <a:pt x="757" y="687"/>
                  </a:cubicBezTo>
                  <a:cubicBezTo>
                    <a:pt x="759" y="685"/>
                    <a:pt x="759" y="685"/>
                    <a:pt x="759" y="685"/>
                  </a:cubicBezTo>
                  <a:cubicBezTo>
                    <a:pt x="757" y="687"/>
                    <a:pt x="757" y="687"/>
                    <a:pt x="757" y="687"/>
                  </a:cubicBezTo>
                  <a:cubicBezTo>
                    <a:pt x="757" y="687"/>
                    <a:pt x="757" y="687"/>
                    <a:pt x="757" y="687"/>
                  </a:cubicBezTo>
                  <a:cubicBezTo>
                    <a:pt x="759" y="685"/>
                    <a:pt x="759" y="685"/>
                    <a:pt x="759" y="685"/>
                  </a:cubicBezTo>
                  <a:cubicBezTo>
                    <a:pt x="757" y="687"/>
                    <a:pt x="757" y="687"/>
                    <a:pt x="757" y="687"/>
                  </a:cubicBezTo>
                  <a:cubicBezTo>
                    <a:pt x="757" y="687"/>
                    <a:pt x="757" y="687"/>
                    <a:pt x="757" y="687"/>
                  </a:cubicBezTo>
                  <a:cubicBezTo>
                    <a:pt x="757" y="687"/>
                    <a:pt x="757" y="688"/>
                    <a:pt x="758" y="690"/>
                  </a:cubicBezTo>
                  <a:cubicBezTo>
                    <a:pt x="764" y="687"/>
                    <a:pt x="764" y="687"/>
                    <a:pt x="764" y="687"/>
                  </a:cubicBezTo>
                  <a:cubicBezTo>
                    <a:pt x="758" y="689"/>
                    <a:pt x="758" y="689"/>
                    <a:pt x="758" y="689"/>
                  </a:cubicBezTo>
                  <a:cubicBezTo>
                    <a:pt x="765" y="707"/>
                    <a:pt x="773" y="727"/>
                    <a:pt x="779" y="745"/>
                  </a:cubicBezTo>
                  <a:cubicBezTo>
                    <a:pt x="784" y="763"/>
                    <a:pt x="788" y="780"/>
                    <a:pt x="788" y="793"/>
                  </a:cubicBezTo>
                  <a:cubicBezTo>
                    <a:pt x="788" y="800"/>
                    <a:pt x="787" y="806"/>
                    <a:pt x="785" y="811"/>
                  </a:cubicBezTo>
                  <a:cubicBezTo>
                    <a:pt x="791" y="814"/>
                    <a:pt x="791" y="814"/>
                    <a:pt x="791" y="814"/>
                  </a:cubicBezTo>
                  <a:cubicBezTo>
                    <a:pt x="785" y="811"/>
                    <a:pt x="785" y="811"/>
                    <a:pt x="785" y="811"/>
                  </a:cubicBezTo>
                  <a:cubicBezTo>
                    <a:pt x="764" y="854"/>
                    <a:pt x="746" y="889"/>
                    <a:pt x="724" y="918"/>
                  </a:cubicBezTo>
                  <a:cubicBezTo>
                    <a:pt x="701" y="946"/>
                    <a:pt x="674" y="969"/>
                    <a:pt x="631" y="988"/>
                  </a:cubicBezTo>
                  <a:cubicBezTo>
                    <a:pt x="633" y="994"/>
                    <a:pt x="633" y="994"/>
                    <a:pt x="633" y="994"/>
                  </a:cubicBezTo>
                  <a:cubicBezTo>
                    <a:pt x="631" y="988"/>
                    <a:pt x="631" y="988"/>
                    <a:pt x="631" y="988"/>
                  </a:cubicBezTo>
                  <a:cubicBezTo>
                    <a:pt x="627" y="990"/>
                    <a:pt x="619" y="992"/>
                    <a:pt x="612" y="995"/>
                  </a:cubicBezTo>
                  <a:cubicBezTo>
                    <a:pt x="604" y="998"/>
                    <a:pt x="596" y="1001"/>
                    <a:pt x="591" y="1003"/>
                  </a:cubicBezTo>
                  <a:cubicBezTo>
                    <a:pt x="579" y="1008"/>
                    <a:pt x="566" y="1017"/>
                    <a:pt x="553" y="1029"/>
                  </a:cubicBezTo>
                  <a:cubicBezTo>
                    <a:pt x="533" y="1046"/>
                    <a:pt x="513" y="1067"/>
                    <a:pt x="496" y="1090"/>
                  </a:cubicBezTo>
                  <a:cubicBezTo>
                    <a:pt x="478" y="1112"/>
                    <a:pt x="464" y="1135"/>
                    <a:pt x="457" y="1154"/>
                  </a:cubicBezTo>
                  <a:cubicBezTo>
                    <a:pt x="443" y="1191"/>
                    <a:pt x="418" y="1242"/>
                    <a:pt x="394" y="1284"/>
                  </a:cubicBezTo>
                  <a:cubicBezTo>
                    <a:pt x="382" y="1306"/>
                    <a:pt x="370" y="1325"/>
                    <a:pt x="360" y="1339"/>
                  </a:cubicBezTo>
                  <a:cubicBezTo>
                    <a:pt x="355" y="1347"/>
                    <a:pt x="351" y="1353"/>
                    <a:pt x="347" y="1357"/>
                  </a:cubicBezTo>
                  <a:cubicBezTo>
                    <a:pt x="346" y="1359"/>
                    <a:pt x="344" y="1361"/>
                    <a:pt x="343" y="1363"/>
                  </a:cubicBezTo>
                  <a:cubicBezTo>
                    <a:pt x="341" y="1364"/>
                    <a:pt x="340" y="1365"/>
                    <a:pt x="340" y="1365"/>
                  </a:cubicBezTo>
                  <a:cubicBezTo>
                    <a:pt x="340" y="1365"/>
                    <a:pt x="340" y="1365"/>
                    <a:pt x="340" y="1365"/>
                  </a:cubicBezTo>
                  <a:cubicBezTo>
                    <a:pt x="338" y="1366"/>
                    <a:pt x="337" y="1368"/>
                    <a:pt x="336" y="1369"/>
                  </a:cubicBezTo>
                  <a:cubicBezTo>
                    <a:pt x="334" y="1372"/>
                    <a:pt x="333" y="1375"/>
                    <a:pt x="331" y="1379"/>
                  </a:cubicBezTo>
                  <a:cubicBezTo>
                    <a:pt x="328" y="1387"/>
                    <a:pt x="326" y="1398"/>
                    <a:pt x="323" y="1411"/>
                  </a:cubicBezTo>
                  <a:cubicBezTo>
                    <a:pt x="312" y="1457"/>
                    <a:pt x="297" y="1532"/>
                    <a:pt x="279" y="1599"/>
                  </a:cubicBezTo>
                  <a:cubicBezTo>
                    <a:pt x="270" y="1633"/>
                    <a:pt x="260" y="1664"/>
                    <a:pt x="249" y="1688"/>
                  </a:cubicBezTo>
                  <a:cubicBezTo>
                    <a:pt x="243" y="1700"/>
                    <a:pt x="238" y="1710"/>
                    <a:pt x="232" y="1718"/>
                  </a:cubicBezTo>
                  <a:cubicBezTo>
                    <a:pt x="226" y="1726"/>
                    <a:pt x="220" y="1731"/>
                    <a:pt x="215" y="1733"/>
                  </a:cubicBezTo>
                  <a:cubicBezTo>
                    <a:pt x="205" y="1737"/>
                    <a:pt x="196" y="1739"/>
                    <a:pt x="186" y="1739"/>
                  </a:cubicBezTo>
                  <a:cubicBezTo>
                    <a:pt x="173" y="1739"/>
                    <a:pt x="160" y="1735"/>
                    <a:pt x="147" y="1727"/>
                  </a:cubicBezTo>
                  <a:cubicBezTo>
                    <a:pt x="127" y="1714"/>
                    <a:pt x="109" y="1691"/>
                    <a:pt x="93" y="1656"/>
                  </a:cubicBezTo>
                  <a:cubicBezTo>
                    <a:pt x="77" y="1622"/>
                    <a:pt x="64" y="1577"/>
                    <a:pt x="56" y="1521"/>
                  </a:cubicBezTo>
                  <a:cubicBezTo>
                    <a:pt x="47" y="1459"/>
                    <a:pt x="44" y="1411"/>
                    <a:pt x="44" y="1375"/>
                  </a:cubicBezTo>
                  <a:cubicBezTo>
                    <a:pt x="44" y="1337"/>
                    <a:pt x="48" y="1312"/>
                    <a:pt x="50" y="1299"/>
                  </a:cubicBezTo>
                  <a:cubicBezTo>
                    <a:pt x="51" y="1298"/>
                    <a:pt x="51" y="1296"/>
                    <a:pt x="50" y="1295"/>
                  </a:cubicBezTo>
                  <a:cubicBezTo>
                    <a:pt x="23" y="1225"/>
                    <a:pt x="12" y="1155"/>
                    <a:pt x="12" y="1092"/>
                  </a:cubicBezTo>
                  <a:cubicBezTo>
                    <a:pt x="12" y="1031"/>
                    <a:pt x="22" y="976"/>
                    <a:pt x="37" y="935"/>
                  </a:cubicBezTo>
                  <a:cubicBezTo>
                    <a:pt x="37" y="934"/>
                    <a:pt x="37" y="933"/>
                    <a:pt x="37" y="932"/>
                  </a:cubicBezTo>
                  <a:cubicBezTo>
                    <a:pt x="27" y="868"/>
                    <a:pt x="22" y="808"/>
                    <a:pt x="22" y="762"/>
                  </a:cubicBezTo>
                  <a:cubicBezTo>
                    <a:pt x="22" y="738"/>
                    <a:pt x="23" y="718"/>
                    <a:pt x="26" y="704"/>
                  </a:cubicBezTo>
                  <a:cubicBezTo>
                    <a:pt x="29" y="687"/>
                    <a:pt x="33" y="671"/>
                    <a:pt x="37" y="656"/>
                  </a:cubicBezTo>
                  <a:cubicBezTo>
                    <a:pt x="31" y="654"/>
                    <a:pt x="31" y="654"/>
                    <a:pt x="31" y="654"/>
                  </a:cubicBezTo>
                  <a:cubicBezTo>
                    <a:pt x="37" y="657"/>
                    <a:pt x="37" y="657"/>
                    <a:pt x="37" y="657"/>
                  </a:cubicBezTo>
                  <a:cubicBezTo>
                    <a:pt x="40" y="651"/>
                    <a:pt x="43" y="645"/>
                    <a:pt x="46" y="638"/>
                  </a:cubicBezTo>
                  <a:cubicBezTo>
                    <a:pt x="48" y="631"/>
                    <a:pt x="50" y="624"/>
                    <a:pt x="50" y="616"/>
                  </a:cubicBezTo>
                  <a:cubicBezTo>
                    <a:pt x="50" y="613"/>
                    <a:pt x="50" y="610"/>
                    <a:pt x="49" y="607"/>
                  </a:cubicBezTo>
                  <a:cubicBezTo>
                    <a:pt x="43" y="608"/>
                    <a:pt x="43" y="608"/>
                    <a:pt x="43" y="608"/>
                  </a:cubicBezTo>
                  <a:cubicBezTo>
                    <a:pt x="49" y="608"/>
                    <a:pt x="49" y="608"/>
                    <a:pt x="49" y="608"/>
                  </a:cubicBezTo>
                  <a:cubicBezTo>
                    <a:pt x="48" y="563"/>
                    <a:pt x="39" y="515"/>
                    <a:pt x="39" y="470"/>
                  </a:cubicBezTo>
                  <a:cubicBezTo>
                    <a:pt x="39" y="452"/>
                    <a:pt x="41" y="435"/>
                    <a:pt x="44" y="419"/>
                  </a:cubicBezTo>
                  <a:cubicBezTo>
                    <a:pt x="44" y="419"/>
                    <a:pt x="44" y="419"/>
                    <a:pt x="44" y="419"/>
                  </a:cubicBezTo>
                  <a:cubicBezTo>
                    <a:pt x="54" y="373"/>
                    <a:pt x="68" y="337"/>
                    <a:pt x="81" y="298"/>
                  </a:cubicBezTo>
                  <a:cubicBezTo>
                    <a:pt x="94" y="260"/>
                    <a:pt x="104" y="219"/>
                    <a:pt x="104" y="167"/>
                  </a:cubicBezTo>
                  <a:cubicBezTo>
                    <a:pt x="104" y="164"/>
                    <a:pt x="104" y="161"/>
                    <a:pt x="104" y="158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53"/>
                    <a:pt x="105" y="143"/>
                    <a:pt x="107" y="134"/>
                  </a:cubicBezTo>
                  <a:cubicBezTo>
                    <a:pt x="108" y="124"/>
                    <a:pt x="109" y="114"/>
                    <a:pt x="109" y="105"/>
                  </a:cubicBezTo>
                  <a:cubicBezTo>
                    <a:pt x="109" y="105"/>
                    <a:pt x="109" y="104"/>
                    <a:pt x="109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9" y="105"/>
                    <a:pt x="109" y="105"/>
                    <a:pt x="109" y="105"/>
                  </a:cubicBezTo>
                  <a:cubicBezTo>
                    <a:pt x="112" y="90"/>
                    <a:pt x="113" y="74"/>
                    <a:pt x="117" y="61"/>
                  </a:cubicBezTo>
                  <a:cubicBezTo>
                    <a:pt x="119" y="55"/>
                    <a:pt x="124" y="44"/>
                    <a:pt x="129" y="34"/>
                  </a:cubicBezTo>
                  <a:cubicBezTo>
                    <a:pt x="132" y="29"/>
                    <a:pt x="135" y="24"/>
                    <a:pt x="137" y="20"/>
                  </a:cubicBezTo>
                  <a:cubicBezTo>
                    <a:pt x="140" y="16"/>
                    <a:pt x="143" y="13"/>
                    <a:pt x="144" y="12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40" y="7"/>
                    <a:pt x="140" y="7"/>
                    <a:pt x="140" y="7"/>
                  </a:cubicBezTo>
                  <a:moveTo>
                    <a:pt x="50" y="1312"/>
                  </a:moveTo>
                  <a:cubicBezTo>
                    <a:pt x="44" y="1315"/>
                    <a:pt x="44" y="1315"/>
                    <a:pt x="44" y="1315"/>
                  </a:cubicBezTo>
                  <a:cubicBezTo>
                    <a:pt x="52" y="1333"/>
                    <a:pt x="60" y="1351"/>
                    <a:pt x="70" y="1368"/>
                  </a:cubicBezTo>
                  <a:cubicBezTo>
                    <a:pt x="76" y="1365"/>
                    <a:pt x="76" y="1365"/>
                    <a:pt x="76" y="1365"/>
                  </a:cubicBezTo>
                  <a:cubicBezTo>
                    <a:pt x="81" y="1362"/>
                    <a:pt x="81" y="1362"/>
                    <a:pt x="81" y="1362"/>
                  </a:cubicBezTo>
                  <a:cubicBezTo>
                    <a:pt x="71" y="1345"/>
                    <a:pt x="62" y="1324"/>
                    <a:pt x="56" y="1310"/>
                  </a:cubicBezTo>
                  <a:cubicBezTo>
                    <a:pt x="50" y="1312"/>
                    <a:pt x="50" y="1312"/>
                    <a:pt x="50" y="1312"/>
                  </a:cubicBezTo>
                  <a:cubicBezTo>
                    <a:pt x="44" y="1315"/>
                    <a:pt x="44" y="1315"/>
                    <a:pt x="44" y="1315"/>
                  </a:cubicBezTo>
                  <a:cubicBezTo>
                    <a:pt x="50" y="1312"/>
                    <a:pt x="50" y="1312"/>
                    <a:pt x="50" y="1312"/>
                  </a:cubicBezTo>
                  <a:cubicBezTo>
                    <a:pt x="44" y="1314"/>
                    <a:pt x="44" y="1314"/>
                    <a:pt x="44" y="1314"/>
                  </a:cubicBezTo>
                  <a:cubicBezTo>
                    <a:pt x="50" y="1329"/>
                    <a:pt x="59" y="1350"/>
                    <a:pt x="70" y="1369"/>
                  </a:cubicBezTo>
                  <a:cubicBezTo>
                    <a:pt x="72" y="1372"/>
                    <a:pt x="76" y="1373"/>
                    <a:pt x="79" y="1371"/>
                  </a:cubicBezTo>
                  <a:cubicBezTo>
                    <a:pt x="82" y="1369"/>
                    <a:pt x="83" y="1365"/>
                    <a:pt x="81" y="1362"/>
                  </a:cubicBezTo>
                  <a:cubicBezTo>
                    <a:pt x="72" y="1345"/>
                    <a:pt x="64" y="1327"/>
                    <a:pt x="56" y="1310"/>
                  </a:cubicBezTo>
                  <a:cubicBezTo>
                    <a:pt x="55" y="1306"/>
                    <a:pt x="51" y="1305"/>
                    <a:pt x="48" y="1306"/>
                  </a:cubicBezTo>
                  <a:cubicBezTo>
                    <a:pt x="45" y="1307"/>
                    <a:pt x="43" y="1311"/>
                    <a:pt x="44" y="1314"/>
                  </a:cubicBezTo>
                  <a:cubicBezTo>
                    <a:pt x="50" y="1312"/>
                    <a:pt x="50" y="1312"/>
                    <a:pt x="50" y="1312"/>
                  </a:cubicBezTo>
                  <a:moveTo>
                    <a:pt x="204" y="1556"/>
                  </a:moveTo>
                  <a:cubicBezTo>
                    <a:pt x="198" y="1554"/>
                    <a:pt x="198" y="1554"/>
                    <a:pt x="198" y="1554"/>
                  </a:cubicBezTo>
                  <a:cubicBezTo>
                    <a:pt x="196" y="1560"/>
                    <a:pt x="192" y="1565"/>
                    <a:pt x="186" y="1569"/>
                  </a:cubicBezTo>
                  <a:cubicBezTo>
                    <a:pt x="181" y="1573"/>
                    <a:pt x="174" y="1576"/>
                    <a:pt x="166" y="1576"/>
                  </a:cubicBezTo>
                  <a:cubicBezTo>
                    <a:pt x="159" y="1576"/>
                    <a:pt x="152" y="1574"/>
                    <a:pt x="145" y="1570"/>
                  </a:cubicBezTo>
                  <a:cubicBezTo>
                    <a:pt x="134" y="1563"/>
                    <a:pt x="122" y="1551"/>
                    <a:pt x="112" y="1530"/>
                  </a:cubicBezTo>
                  <a:cubicBezTo>
                    <a:pt x="102" y="1508"/>
                    <a:pt x="93" y="1478"/>
                    <a:pt x="88" y="1437"/>
                  </a:cubicBezTo>
                  <a:cubicBezTo>
                    <a:pt x="88" y="1437"/>
                    <a:pt x="88" y="1437"/>
                    <a:pt x="88" y="1437"/>
                  </a:cubicBezTo>
                  <a:cubicBezTo>
                    <a:pt x="87" y="1431"/>
                    <a:pt x="87" y="1424"/>
                    <a:pt x="87" y="1418"/>
                  </a:cubicBezTo>
                  <a:cubicBezTo>
                    <a:pt x="87" y="1406"/>
                    <a:pt x="88" y="1393"/>
                    <a:pt x="90" y="1380"/>
                  </a:cubicBezTo>
                  <a:cubicBezTo>
                    <a:pt x="84" y="1379"/>
                    <a:pt x="84" y="1379"/>
                    <a:pt x="84" y="1379"/>
                  </a:cubicBezTo>
                  <a:cubicBezTo>
                    <a:pt x="79" y="1382"/>
                    <a:pt x="79" y="1382"/>
                    <a:pt x="79" y="1382"/>
                  </a:cubicBezTo>
                  <a:cubicBezTo>
                    <a:pt x="82" y="1389"/>
                    <a:pt x="86" y="1395"/>
                    <a:pt x="90" y="1402"/>
                  </a:cubicBezTo>
                  <a:cubicBezTo>
                    <a:pt x="90" y="1402"/>
                    <a:pt x="90" y="1402"/>
                    <a:pt x="90" y="1402"/>
                  </a:cubicBezTo>
                  <a:cubicBezTo>
                    <a:pt x="112" y="1435"/>
                    <a:pt x="140" y="1464"/>
                    <a:pt x="162" y="1488"/>
                  </a:cubicBezTo>
                  <a:cubicBezTo>
                    <a:pt x="173" y="1500"/>
                    <a:pt x="182" y="1511"/>
                    <a:pt x="189" y="1521"/>
                  </a:cubicBezTo>
                  <a:cubicBezTo>
                    <a:pt x="192" y="1526"/>
                    <a:pt x="195" y="1531"/>
                    <a:pt x="197" y="1536"/>
                  </a:cubicBezTo>
                  <a:cubicBezTo>
                    <a:pt x="198" y="1540"/>
                    <a:pt x="199" y="1544"/>
                    <a:pt x="199" y="1547"/>
                  </a:cubicBezTo>
                  <a:cubicBezTo>
                    <a:pt x="199" y="1550"/>
                    <a:pt x="199" y="1552"/>
                    <a:pt x="198" y="1554"/>
                  </a:cubicBezTo>
                  <a:cubicBezTo>
                    <a:pt x="204" y="1556"/>
                    <a:pt x="204" y="1556"/>
                    <a:pt x="204" y="1556"/>
                  </a:cubicBezTo>
                  <a:cubicBezTo>
                    <a:pt x="210" y="1558"/>
                    <a:pt x="210" y="1558"/>
                    <a:pt x="210" y="1558"/>
                  </a:cubicBezTo>
                  <a:cubicBezTo>
                    <a:pt x="211" y="1555"/>
                    <a:pt x="212" y="1551"/>
                    <a:pt x="212" y="1547"/>
                  </a:cubicBezTo>
                  <a:cubicBezTo>
                    <a:pt x="212" y="1542"/>
                    <a:pt x="211" y="1536"/>
                    <a:pt x="209" y="1531"/>
                  </a:cubicBezTo>
                  <a:cubicBezTo>
                    <a:pt x="205" y="1521"/>
                    <a:pt x="198" y="1512"/>
                    <a:pt x="190" y="1502"/>
                  </a:cubicBezTo>
                  <a:cubicBezTo>
                    <a:pt x="178" y="1487"/>
                    <a:pt x="163" y="1471"/>
                    <a:pt x="147" y="1453"/>
                  </a:cubicBezTo>
                  <a:cubicBezTo>
                    <a:pt x="131" y="1435"/>
                    <a:pt x="114" y="1416"/>
                    <a:pt x="101" y="1395"/>
                  </a:cubicBezTo>
                  <a:cubicBezTo>
                    <a:pt x="101" y="1395"/>
                    <a:pt x="101" y="1395"/>
                    <a:pt x="101" y="1395"/>
                  </a:cubicBezTo>
                  <a:cubicBezTo>
                    <a:pt x="97" y="1389"/>
                    <a:pt x="93" y="1382"/>
                    <a:pt x="90" y="1376"/>
                  </a:cubicBezTo>
                  <a:cubicBezTo>
                    <a:pt x="88" y="1374"/>
                    <a:pt x="86" y="1372"/>
                    <a:pt x="83" y="1373"/>
                  </a:cubicBezTo>
                  <a:cubicBezTo>
                    <a:pt x="80" y="1373"/>
                    <a:pt x="78" y="1375"/>
                    <a:pt x="78" y="1378"/>
                  </a:cubicBezTo>
                  <a:cubicBezTo>
                    <a:pt x="75" y="1391"/>
                    <a:pt x="74" y="1405"/>
                    <a:pt x="74" y="1418"/>
                  </a:cubicBezTo>
                  <a:cubicBezTo>
                    <a:pt x="74" y="1425"/>
                    <a:pt x="74" y="1432"/>
                    <a:pt x="75" y="1438"/>
                  </a:cubicBezTo>
                  <a:cubicBezTo>
                    <a:pt x="75" y="1438"/>
                    <a:pt x="75" y="1438"/>
                    <a:pt x="75" y="1438"/>
                  </a:cubicBezTo>
                  <a:cubicBezTo>
                    <a:pt x="82" y="1495"/>
                    <a:pt x="96" y="1532"/>
                    <a:pt x="112" y="1555"/>
                  </a:cubicBezTo>
                  <a:cubicBezTo>
                    <a:pt x="120" y="1567"/>
                    <a:pt x="129" y="1575"/>
                    <a:pt x="138" y="1581"/>
                  </a:cubicBezTo>
                  <a:cubicBezTo>
                    <a:pt x="147" y="1586"/>
                    <a:pt x="157" y="1589"/>
                    <a:pt x="166" y="1589"/>
                  </a:cubicBezTo>
                  <a:cubicBezTo>
                    <a:pt x="176" y="1589"/>
                    <a:pt x="186" y="1585"/>
                    <a:pt x="194" y="1580"/>
                  </a:cubicBezTo>
                  <a:cubicBezTo>
                    <a:pt x="202" y="1574"/>
                    <a:pt x="208" y="1567"/>
                    <a:pt x="210" y="1558"/>
                  </a:cubicBezTo>
                  <a:cubicBezTo>
                    <a:pt x="204" y="1556"/>
                    <a:pt x="204" y="1556"/>
                    <a:pt x="204" y="1556"/>
                  </a:cubicBezTo>
                  <a:moveTo>
                    <a:pt x="226" y="1420"/>
                  </a:moveTo>
                  <a:cubicBezTo>
                    <a:pt x="228" y="1413"/>
                    <a:pt x="228" y="1413"/>
                    <a:pt x="228" y="1413"/>
                  </a:cubicBezTo>
                  <a:cubicBezTo>
                    <a:pt x="224" y="1412"/>
                    <a:pt x="218" y="1410"/>
                    <a:pt x="210" y="1405"/>
                  </a:cubicBezTo>
                  <a:cubicBezTo>
                    <a:pt x="197" y="1397"/>
                    <a:pt x="181" y="1384"/>
                    <a:pt x="164" y="1365"/>
                  </a:cubicBezTo>
                  <a:cubicBezTo>
                    <a:pt x="138" y="1338"/>
                    <a:pt x="110" y="1300"/>
                    <a:pt x="89" y="1254"/>
                  </a:cubicBezTo>
                  <a:cubicBezTo>
                    <a:pt x="68" y="1208"/>
                    <a:pt x="53" y="1154"/>
                    <a:pt x="53" y="1094"/>
                  </a:cubicBezTo>
                  <a:cubicBezTo>
                    <a:pt x="53" y="1075"/>
                    <a:pt x="55" y="1055"/>
                    <a:pt x="58" y="1035"/>
                  </a:cubicBezTo>
                  <a:cubicBezTo>
                    <a:pt x="51" y="1034"/>
                    <a:pt x="51" y="1034"/>
                    <a:pt x="51" y="1034"/>
                  </a:cubicBezTo>
                  <a:cubicBezTo>
                    <a:pt x="45" y="1036"/>
                    <a:pt x="45" y="1036"/>
                    <a:pt x="45" y="1036"/>
                  </a:cubicBezTo>
                  <a:cubicBezTo>
                    <a:pt x="57" y="1083"/>
                    <a:pt x="71" y="1130"/>
                    <a:pt x="89" y="1171"/>
                  </a:cubicBezTo>
                  <a:cubicBezTo>
                    <a:pt x="107" y="1211"/>
                    <a:pt x="127" y="1247"/>
                    <a:pt x="152" y="1273"/>
                  </a:cubicBezTo>
                  <a:cubicBezTo>
                    <a:pt x="187" y="1311"/>
                    <a:pt x="211" y="1341"/>
                    <a:pt x="227" y="1363"/>
                  </a:cubicBezTo>
                  <a:cubicBezTo>
                    <a:pt x="234" y="1374"/>
                    <a:pt x="240" y="1384"/>
                    <a:pt x="243" y="1391"/>
                  </a:cubicBezTo>
                  <a:cubicBezTo>
                    <a:pt x="247" y="1399"/>
                    <a:pt x="248" y="1405"/>
                    <a:pt x="248" y="1408"/>
                  </a:cubicBezTo>
                  <a:cubicBezTo>
                    <a:pt x="248" y="1410"/>
                    <a:pt x="248" y="1411"/>
                    <a:pt x="248" y="1412"/>
                  </a:cubicBezTo>
                  <a:cubicBezTo>
                    <a:pt x="247" y="1413"/>
                    <a:pt x="247" y="1413"/>
                    <a:pt x="246" y="1414"/>
                  </a:cubicBezTo>
                  <a:cubicBezTo>
                    <a:pt x="244" y="1414"/>
                    <a:pt x="242" y="1415"/>
                    <a:pt x="239" y="1415"/>
                  </a:cubicBezTo>
                  <a:cubicBezTo>
                    <a:pt x="236" y="1415"/>
                    <a:pt x="232" y="1414"/>
                    <a:pt x="228" y="1413"/>
                  </a:cubicBezTo>
                  <a:cubicBezTo>
                    <a:pt x="226" y="1420"/>
                    <a:pt x="226" y="1420"/>
                    <a:pt x="226" y="1420"/>
                  </a:cubicBezTo>
                  <a:cubicBezTo>
                    <a:pt x="225" y="1426"/>
                    <a:pt x="225" y="1426"/>
                    <a:pt x="225" y="1426"/>
                  </a:cubicBezTo>
                  <a:cubicBezTo>
                    <a:pt x="230" y="1427"/>
                    <a:pt x="235" y="1428"/>
                    <a:pt x="239" y="1428"/>
                  </a:cubicBezTo>
                  <a:cubicBezTo>
                    <a:pt x="242" y="1428"/>
                    <a:pt x="245" y="1427"/>
                    <a:pt x="247" y="1427"/>
                  </a:cubicBezTo>
                  <a:cubicBezTo>
                    <a:pt x="251" y="1426"/>
                    <a:pt x="255" y="1423"/>
                    <a:pt x="257" y="1420"/>
                  </a:cubicBezTo>
                  <a:cubicBezTo>
                    <a:pt x="260" y="1417"/>
                    <a:pt x="261" y="1413"/>
                    <a:pt x="261" y="1408"/>
                  </a:cubicBezTo>
                  <a:cubicBezTo>
                    <a:pt x="261" y="1402"/>
                    <a:pt x="259" y="1395"/>
                    <a:pt x="255" y="1386"/>
                  </a:cubicBezTo>
                  <a:cubicBezTo>
                    <a:pt x="249" y="1373"/>
                    <a:pt x="239" y="1357"/>
                    <a:pt x="223" y="1337"/>
                  </a:cubicBezTo>
                  <a:cubicBezTo>
                    <a:pt x="208" y="1317"/>
                    <a:pt x="188" y="1293"/>
                    <a:pt x="161" y="1265"/>
                  </a:cubicBezTo>
                  <a:cubicBezTo>
                    <a:pt x="138" y="1240"/>
                    <a:pt x="118" y="1205"/>
                    <a:pt x="101" y="1165"/>
                  </a:cubicBezTo>
                  <a:cubicBezTo>
                    <a:pt x="84" y="1125"/>
                    <a:pt x="69" y="1080"/>
                    <a:pt x="58" y="1033"/>
                  </a:cubicBezTo>
                  <a:cubicBezTo>
                    <a:pt x="57" y="1030"/>
                    <a:pt x="54" y="1028"/>
                    <a:pt x="51" y="1028"/>
                  </a:cubicBezTo>
                  <a:cubicBezTo>
                    <a:pt x="48" y="1028"/>
                    <a:pt x="46" y="1030"/>
                    <a:pt x="45" y="1033"/>
                  </a:cubicBezTo>
                  <a:cubicBezTo>
                    <a:pt x="42" y="1054"/>
                    <a:pt x="40" y="1074"/>
                    <a:pt x="40" y="1094"/>
                  </a:cubicBezTo>
                  <a:cubicBezTo>
                    <a:pt x="40" y="1188"/>
                    <a:pt x="76" y="1269"/>
                    <a:pt x="116" y="1327"/>
                  </a:cubicBezTo>
                  <a:cubicBezTo>
                    <a:pt x="136" y="1356"/>
                    <a:pt x="158" y="1379"/>
                    <a:pt x="177" y="1396"/>
                  </a:cubicBezTo>
                  <a:cubicBezTo>
                    <a:pt x="186" y="1404"/>
                    <a:pt x="195" y="1411"/>
                    <a:pt x="203" y="1416"/>
                  </a:cubicBezTo>
                  <a:cubicBezTo>
                    <a:pt x="212" y="1421"/>
                    <a:pt x="219" y="1424"/>
                    <a:pt x="225" y="1426"/>
                  </a:cubicBezTo>
                  <a:cubicBezTo>
                    <a:pt x="226" y="1420"/>
                    <a:pt x="226" y="1420"/>
                    <a:pt x="226" y="1420"/>
                  </a:cubicBezTo>
                  <a:moveTo>
                    <a:pt x="367" y="1175"/>
                  </a:moveTo>
                  <a:cubicBezTo>
                    <a:pt x="361" y="1172"/>
                    <a:pt x="361" y="1172"/>
                    <a:pt x="361" y="1172"/>
                  </a:cubicBezTo>
                  <a:cubicBezTo>
                    <a:pt x="353" y="1187"/>
                    <a:pt x="342" y="1203"/>
                    <a:pt x="329" y="1214"/>
                  </a:cubicBezTo>
                  <a:cubicBezTo>
                    <a:pt x="322" y="1220"/>
                    <a:pt x="315" y="1225"/>
                    <a:pt x="307" y="1229"/>
                  </a:cubicBezTo>
                  <a:cubicBezTo>
                    <a:pt x="300" y="1232"/>
                    <a:pt x="291" y="1234"/>
                    <a:pt x="282" y="1234"/>
                  </a:cubicBezTo>
                  <a:cubicBezTo>
                    <a:pt x="268" y="1234"/>
                    <a:pt x="253" y="1230"/>
                    <a:pt x="235" y="1217"/>
                  </a:cubicBezTo>
                  <a:cubicBezTo>
                    <a:pt x="217" y="1204"/>
                    <a:pt x="197" y="1184"/>
                    <a:pt x="175" y="1153"/>
                  </a:cubicBezTo>
                  <a:cubicBezTo>
                    <a:pt x="145" y="1109"/>
                    <a:pt x="119" y="1052"/>
                    <a:pt x="100" y="990"/>
                  </a:cubicBezTo>
                  <a:cubicBezTo>
                    <a:pt x="82" y="927"/>
                    <a:pt x="71" y="860"/>
                    <a:pt x="71" y="796"/>
                  </a:cubicBezTo>
                  <a:cubicBezTo>
                    <a:pt x="71" y="764"/>
                    <a:pt x="74" y="734"/>
                    <a:pt x="79" y="705"/>
                  </a:cubicBezTo>
                  <a:cubicBezTo>
                    <a:pt x="73" y="704"/>
                    <a:pt x="73" y="704"/>
                    <a:pt x="73" y="704"/>
                  </a:cubicBezTo>
                  <a:cubicBezTo>
                    <a:pt x="67" y="706"/>
                    <a:pt x="67" y="706"/>
                    <a:pt x="67" y="706"/>
                  </a:cubicBezTo>
                  <a:cubicBezTo>
                    <a:pt x="95" y="791"/>
                    <a:pt x="134" y="873"/>
                    <a:pt x="184" y="927"/>
                  </a:cubicBezTo>
                  <a:cubicBezTo>
                    <a:pt x="318" y="1073"/>
                    <a:pt x="379" y="1095"/>
                    <a:pt x="380" y="1096"/>
                  </a:cubicBezTo>
                  <a:cubicBezTo>
                    <a:pt x="382" y="1090"/>
                    <a:pt x="382" y="1090"/>
                    <a:pt x="382" y="1090"/>
                  </a:cubicBezTo>
                  <a:cubicBezTo>
                    <a:pt x="376" y="1092"/>
                    <a:pt x="376" y="1092"/>
                    <a:pt x="376" y="1092"/>
                  </a:cubicBezTo>
                  <a:cubicBezTo>
                    <a:pt x="378" y="1091"/>
                    <a:pt x="378" y="1091"/>
                    <a:pt x="378" y="1091"/>
                  </a:cubicBezTo>
                  <a:cubicBezTo>
                    <a:pt x="376" y="1092"/>
                    <a:pt x="376" y="1092"/>
                    <a:pt x="376" y="1092"/>
                  </a:cubicBezTo>
                  <a:cubicBezTo>
                    <a:pt x="376" y="1092"/>
                    <a:pt x="376" y="1092"/>
                    <a:pt x="376" y="1092"/>
                  </a:cubicBezTo>
                  <a:cubicBezTo>
                    <a:pt x="378" y="1091"/>
                    <a:pt x="378" y="1091"/>
                    <a:pt x="378" y="1091"/>
                  </a:cubicBezTo>
                  <a:cubicBezTo>
                    <a:pt x="376" y="1092"/>
                    <a:pt x="376" y="1092"/>
                    <a:pt x="376" y="1092"/>
                  </a:cubicBezTo>
                  <a:cubicBezTo>
                    <a:pt x="376" y="1092"/>
                    <a:pt x="379" y="1099"/>
                    <a:pt x="379" y="1110"/>
                  </a:cubicBezTo>
                  <a:cubicBezTo>
                    <a:pt x="379" y="1124"/>
                    <a:pt x="375" y="1145"/>
                    <a:pt x="361" y="1172"/>
                  </a:cubicBezTo>
                  <a:cubicBezTo>
                    <a:pt x="367" y="1175"/>
                    <a:pt x="367" y="1175"/>
                    <a:pt x="367" y="1175"/>
                  </a:cubicBezTo>
                  <a:cubicBezTo>
                    <a:pt x="372" y="1178"/>
                    <a:pt x="372" y="1178"/>
                    <a:pt x="372" y="1178"/>
                  </a:cubicBezTo>
                  <a:cubicBezTo>
                    <a:pt x="388" y="1149"/>
                    <a:pt x="392" y="1126"/>
                    <a:pt x="392" y="1110"/>
                  </a:cubicBezTo>
                  <a:cubicBezTo>
                    <a:pt x="392" y="1096"/>
                    <a:pt x="388" y="1088"/>
                    <a:pt x="388" y="1087"/>
                  </a:cubicBezTo>
                  <a:cubicBezTo>
                    <a:pt x="387" y="1085"/>
                    <a:pt x="386" y="1084"/>
                    <a:pt x="384" y="1083"/>
                  </a:cubicBezTo>
                  <a:cubicBezTo>
                    <a:pt x="384" y="1086"/>
                    <a:pt x="384" y="1086"/>
                    <a:pt x="384" y="1086"/>
                  </a:cubicBezTo>
                  <a:cubicBezTo>
                    <a:pt x="384" y="1083"/>
                    <a:pt x="384" y="1083"/>
                    <a:pt x="384" y="1083"/>
                  </a:cubicBezTo>
                  <a:cubicBezTo>
                    <a:pt x="384" y="1083"/>
                    <a:pt x="384" y="1083"/>
                    <a:pt x="384" y="1083"/>
                  </a:cubicBezTo>
                  <a:cubicBezTo>
                    <a:pt x="384" y="1086"/>
                    <a:pt x="384" y="1086"/>
                    <a:pt x="384" y="1086"/>
                  </a:cubicBezTo>
                  <a:cubicBezTo>
                    <a:pt x="384" y="1083"/>
                    <a:pt x="384" y="1083"/>
                    <a:pt x="384" y="1083"/>
                  </a:cubicBezTo>
                  <a:cubicBezTo>
                    <a:pt x="384" y="1083"/>
                    <a:pt x="324" y="1062"/>
                    <a:pt x="194" y="919"/>
                  </a:cubicBezTo>
                  <a:cubicBezTo>
                    <a:pt x="146" y="866"/>
                    <a:pt x="107" y="786"/>
                    <a:pt x="79" y="702"/>
                  </a:cubicBezTo>
                  <a:cubicBezTo>
                    <a:pt x="78" y="699"/>
                    <a:pt x="76" y="697"/>
                    <a:pt x="73" y="697"/>
                  </a:cubicBezTo>
                  <a:cubicBezTo>
                    <a:pt x="70" y="697"/>
                    <a:pt x="67" y="700"/>
                    <a:pt x="67" y="702"/>
                  </a:cubicBezTo>
                  <a:cubicBezTo>
                    <a:pt x="61" y="732"/>
                    <a:pt x="58" y="764"/>
                    <a:pt x="58" y="796"/>
                  </a:cubicBezTo>
                  <a:cubicBezTo>
                    <a:pt x="58" y="861"/>
                    <a:pt x="69" y="930"/>
                    <a:pt x="88" y="993"/>
                  </a:cubicBezTo>
                  <a:cubicBezTo>
                    <a:pt x="107" y="1057"/>
                    <a:pt x="133" y="1115"/>
                    <a:pt x="165" y="1160"/>
                  </a:cubicBezTo>
                  <a:cubicBezTo>
                    <a:pt x="187" y="1192"/>
                    <a:pt x="208" y="1214"/>
                    <a:pt x="227" y="1227"/>
                  </a:cubicBezTo>
                  <a:cubicBezTo>
                    <a:pt x="247" y="1241"/>
                    <a:pt x="265" y="1247"/>
                    <a:pt x="282" y="1247"/>
                  </a:cubicBezTo>
                  <a:cubicBezTo>
                    <a:pt x="293" y="1247"/>
                    <a:pt x="303" y="1245"/>
                    <a:pt x="313" y="1241"/>
                  </a:cubicBezTo>
                  <a:cubicBezTo>
                    <a:pt x="326" y="1234"/>
                    <a:pt x="338" y="1225"/>
                    <a:pt x="348" y="1213"/>
                  </a:cubicBezTo>
                  <a:cubicBezTo>
                    <a:pt x="358" y="1202"/>
                    <a:pt x="366" y="1190"/>
                    <a:pt x="372" y="1178"/>
                  </a:cubicBezTo>
                  <a:cubicBezTo>
                    <a:pt x="367" y="1175"/>
                    <a:pt x="367" y="1175"/>
                    <a:pt x="367" y="1175"/>
                  </a:cubicBezTo>
                  <a:moveTo>
                    <a:pt x="205" y="835"/>
                  </a:moveTo>
                  <a:cubicBezTo>
                    <a:pt x="210" y="831"/>
                    <a:pt x="210" y="831"/>
                    <a:pt x="210" y="831"/>
                  </a:cubicBezTo>
                  <a:cubicBezTo>
                    <a:pt x="193" y="806"/>
                    <a:pt x="169" y="768"/>
                    <a:pt x="147" y="722"/>
                  </a:cubicBezTo>
                  <a:cubicBezTo>
                    <a:pt x="139" y="707"/>
                    <a:pt x="131" y="690"/>
                    <a:pt x="124" y="673"/>
                  </a:cubicBezTo>
                  <a:cubicBezTo>
                    <a:pt x="124" y="673"/>
                    <a:pt x="124" y="673"/>
                    <a:pt x="124" y="673"/>
                  </a:cubicBezTo>
                  <a:cubicBezTo>
                    <a:pt x="100" y="614"/>
                    <a:pt x="89" y="552"/>
                    <a:pt x="89" y="494"/>
                  </a:cubicBezTo>
                  <a:cubicBezTo>
                    <a:pt x="89" y="437"/>
                    <a:pt x="99" y="385"/>
                    <a:pt x="118" y="347"/>
                  </a:cubicBezTo>
                  <a:cubicBezTo>
                    <a:pt x="112" y="344"/>
                    <a:pt x="112" y="344"/>
                    <a:pt x="112" y="344"/>
                  </a:cubicBezTo>
                  <a:cubicBezTo>
                    <a:pt x="106" y="345"/>
                    <a:pt x="106" y="345"/>
                    <a:pt x="106" y="345"/>
                  </a:cubicBezTo>
                  <a:cubicBezTo>
                    <a:pt x="109" y="376"/>
                    <a:pt x="118" y="424"/>
                    <a:pt x="134" y="475"/>
                  </a:cubicBezTo>
                  <a:cubicBezTo>
                    <a:pt x="150" y="527"/>
                    <a:pt x="172" y="582"/>
                    <a:pt x="202" y="630"/>
                  </a:cubicBezTo>
                  <a:cubicBezTo>
                    <a:pt x="207" y="626"/>
                    <a:pt x="207" y="626"/>
                    <a:pt x="207" y="626"/>
                  </a:cubicBezTo>
                  <a:cubicBezTo>
                    <a:pt x="202" y="629"/>
                    <a:pt x="202" y="629"/>
                    <a:pt x="202" y="629"/>
                  </a:cubicBezTo>
                  <a:cubicBezTo>
                    <a:pt x="210" y="644"/>
                    <a:pt x="219" y="658"/>
                    <a:pt x="227" y="671"/>
                  </a:cubicBezTo>
                  <a:cubicBezTo>
                    <a:pt x="244" y="697"/>
                    <a:pt x="260" y="719"/>
                    <a:pt x="274" y="736"/>
                  </a:cubicBezTo>
                  <a:cubicBezTo>
                    <a:pt x="301" y="771"/>
                    <a:pt x="334" y="803"/>
                    <a:pt x="360" y="836"/>
                  </a:cubicBezTo>
                  <a:cubicBezTo>
                    <a:pt x="373" y="853"/>
                    <a:pt x="384" y="869"/>
                    <a:pt x="392" y="886"/>
                  </a:cubicBezTo>
                  <a:cubicBezTo>
                    <a:pt x="400" y="903"/>
                    <a:pt x="405" y="919"/>
                    <a:pt x="405" y="936"/>
                  </a:cubicBezTo>
                  <a:cubicBezTo>
                    <a:pt x="405" y="939"/>
                    <a:pt x="405" y="941"/>
                    <a:pt x="405" y="944"/>
                  </a:cubicBezTo>
                  <a:cubicBezTo>
                    <a:pt x="404" y="947"/>
                    <a:pt x="404" y="951"/>
                    <a:pt x="403" y="953"/>
                  </a:cubicBezTo>
                  <a:cubicBezTo>
                    <a:pt x="401" y="957"/>
                    <a:pt x="399" y="959"/>
                    <a:pt x="397" y="960"/>
                  </a:cubicBezTo>
                  <a:cubicBezTo>
                    <a:pt x="394" y="962"/>
                    <a:pt x="391" y="962"/>
                    <a:pt x="386" y="962"/>
                  </a:cubicBezTo>
                  <a:cubicBezTo>
                    <a:pt x="382" y="962"/>
                    <a:pt x="375" y="961"/>
                    <a:pt x="369" y="959"/>
                  </a:cubicBezTo>
                  <a:cubicBezTo>
                    <a:pt x="357" y="955"/>
                    <a:pt x="342" y="948"/>
                    <a:pt x="327" y="939"/>
                  </a:cubicBezTo>
                  <a:cubicBezTo>
                    <a:pt x="305" y="925"/>
                    <a:pt x="281" y="906"/>
                    <a:pt x="260" y="887"/>
                  </a:cubicBezTo>
                  <a:cubicBezTo>
                    <a:pt x="239" y="868"/>
                    <a:pt x="221" y="848"/>
                    <a:pt x="210" y="831"/>
                  </a:cubicBezTo>
                  <a:cubicBezTo>
                    <a:pt x="205" y="835"/>
                    <a:pt x="205" y="835"/>
                    <a:pt x="205" y="835"/>
                  </a:cubicBezTo>
                  <a:cubicBezTo>
                    <a:pt x="199" y="838"/>
                    <a:pt x="199" y="838"/>
                    <a:pt x="199" y="838"/>
                  </a:cubicBezTo>
                  <a:cubicBezTo>
                    <a:pt x="208" y="852"/>
                    <a:pt x="221" y="867"/>
                    <a:pt x="236" y="882"/>
                  </a:cubicBezTo>
                  <a:cubicBezTo>
                    <a:pt x="259" y="905"/>
                    <a:pt x="287" y="928"/>
                    <a:pt x="314" y="945"/>
                  </a:cubicBezTo>
                  <a:cubicBezTo>
                    <a:pt x="327" y="954"/>
                    <a:pt x="340" y="962"/>
                    <a:pt x="353" y="967"/>
                  </a:cubicBezTo>
                  <a:cubicBezTo>
                    <a:pt x="365" y="972"/>
                    <a:pt x="376" y="975"/>
                    <a:pt x="386" y="975"/>
                  </a:cubicBezTo>
                  <a:cubicBezTo>
                    <a:pt x="390" y="975"/>
                    <a:pt x="394" y="975"/>
                    <a:pt x="398" y="974"/>
                  </a:cubicBezTo>
                  <a:cubicBezTo>
                    <a:pt x="403" y="972"/>
                    <a:pt x="408" y="968"/>
                    <a:pt x="412" y="963"/>
                  </a:cubicBezTo>
                  <a:cubicBezTo>
                    <a:pt x="415" y="958"/>
                    <a:pt x="417" y="952"/>
                    <a:pt x="417" y="945"/>
                  </a:cubicBezTo>
                  <a:cubicBezTo>
                    <a:pt x="418" y="942"/>
                    <a:pt x="418" y="939"/>
                    <a:pt x="418" y="936"/>
                  </a:cubicBezTo>
                  <a:cubicBezTo>
                    <a:pt x="418" y="917"/>
                    <a:pt x="412" y="898"/>
                    <a:pt x="404" y="880"/>
                  </a:cubicBezTo>
                  <a:cubicBezTo>
                    <a:pt x="391" y="854"/>
                    <a:pt x="371" y="828"/>
                    <a:pt x="349" y="803"/>
                  </a:cubicBezTo>
                  <a:cubicBezTo>
                    <a:pt x="327" y="778"/>
                    <a:pt x="304" y="753"/>
                    <a:pt x="284" y="728"/>
                  </a:cubicBezTo>
                  <a:cubicBezTo>
                    <a:pt x="270" y="711"/>
                    <a:pt x="254" y="690"/>
                    <a:pt x="238" y="664"/>
                  </a:cubicBezTo>
                  <a:cubicBezTo>
                    <a:pt x="230" y="652"/>
                    <a:pt x="221" y="638"/>
                    <a:pt x="213" y="623"/>
                  </a:cubicBezTo>
                  <a:cubicBezTo>
                    <a:pt x="213" y="623"/>
                    <a:pt x="213" y="623"/>
                    <a:pt x="213" y="623"/>
                  </a:cubicBezTo>
                  <a:cubicBezTo>
                    <a:pt x="184" y="577"/>
                    <a:pt x="162" y="522"/>
                    <a:pt x="146" y="472"/>
                  </a:cubicBezTo>
                  <a:cubicBezTo>
                    <a:pt x="131" y="421"/>
                    <a:pt x="122" y="374"/>
                    <a:pt x="119" y="343"/>
                  </a:cubicBezTo>
                  <a:cubicBezTo>
                    <a:pt x="118" y="341"/>
                    <a:pt x="116" y="338"/>
                    <a:pt x="113" y="338"/>
                  </a:cubicBezTo>
                  <a:cubicBezTo>
                    <a:pt x="111" y="337"/>
                    <a:pt x="108" y="339"/>
                    <a:pt x="107" y="341"/>
                  </a:cubicBezTo>
                  <a:cubicBezTo>
                    <a:pt x="87" y="382"/>
                    <a:pt x="76" y="435"/>
                    <a:pt x="76" y="494"/>
                  </a:cubicBezTo>
                  <a:cubicBezTo>
                    <a:pt x="76" y="553"/>
                    <a:pt x="87" y="617"/>
                    <a:pt x="112" y="678"/>
                  </a:cubicBezTo>
                  <a:cubicBezTo>
                    <a:pt x="112" y="678"/>
                    <a:pt x="112" y="678"/>
                    <a:pt x="112" y="678"/>
                  </a:cubicBezTo>
                  <a:cubicBezTo>
                    <a:pt x="120" y="695"/>
                    <a:pt x="127" y="712"/>
                    <a:pt x="135" y="728"/>
                  </a:cubicBezTo>
                  <a:cubicBezTo>
                    <a:pt x="158" y="775"/>
                    <a:pt x="183" y="813"/>
                    <a:pt x="199" y="838"/>
                  </a:cubicBezTo>
                  <a:cubicBezTo>
                    <a:pt x="205" y="835"/>
                    <a:pt x="205" y="835"/>
                    <a:pt x="205" y="835"/>
                  </a:cubicBezTo>
                  <a:moveTo>
                    <a:pt x="684" y="858"/>
                  </a:moveTo>
                  <a:cubicBezTo>
                    <a:pt x="680" y="853"/>
                    <a:pt x="680" y="853"/>
                    <a:pt x="680" y="853"/>
                  </a:cubicBezTo>
                  <a:cubicBezTo>
                    <a:pt x="668" y="863"/>
                    <a:pt x="658" y="873"/>
                    <a:pt x="646" y="883"/>
                  </a:cubicBezTo>
                  <a:cubicBezTo>
                    <a:pt x="635" y="893"/>
                    <a:pt x="623" y="903"/>
                    <a:pt x="609" y="910"/>
                  </a:cubicBezTo>
                  <a:cubicBezTo>
                    <a:pt x="608" y="911"/>
                    <a:pt x="608" y="911"/>
                    <a:pt x="608" y="911"/>
                  </a:cubicBezTo>
                  <a:cubicBezTo>
                    <a:pt x="603" y="915"/>
                    <a:pt x="598" y="919"/>
                    <a:pt x="594" y="922"/>
                  </a:cubicBezTo>
                  <a:cubicBezTo>
                    <a:pt x="589" y="925"/>
                    <a:pt x="584" y="927"/>
                    <a:pt x="581" y="928"/>
                  </a:cubicBezTo>
                  <a:cubicBezTo>
                    <a:pt x="581" y="928"/>
                    <a:pt x="581" y="928"/>
                    <a:pt x="581" y="928"/>
                  </a:cubicBezTo>
                  <a:cubicBezTo>
                    <a:pt x="580" y="929"/>
                    <a:pt x="578" y="929"/>
                    <a:pt x="578" y="929"/>
                  </a:cubicBezTo>
                  <a:cubicBezTo>
                    <a:pt x="576" y="929"/>
                    <a:pt x="576" y="929"/>
                    <a:pt x="575" y="928"/>
                  </a:cubicBezTo>
                  <a:cubicBezTo>
                    <a:pt x="574" y="928"/>
                    <a:pt x="573" y="927"/>
                    <a:pt x="572" y="925"/>
                  </a:cubicBezTo>
                  <a:cubicBezTo>
                    <a:pt x="570" y="923"/>
                    <a:pt x="569" y="920"/>
                    <a:pt x="568" y="916"/>
                  </a:cubicBezTo>
                  <a:cubicBezTo>
                    <a:pt x="567" y="910"/>
                    <a:pt x="566" y="905"/>
                    <a:pt x="566" y="902"/>
                  </a:cubicBezTo>
                  <a:cubicBezTo>
                    <a:pt x="566" y="899"/>
                    <a:pt x="567" y="896"/>
                    <a:pt x="567" y="895"/>
                  </a:cubicBezTo>
                  <a:cubicBezTo>
                    <a:pt x="568" y="894"/>
                    <a:pt x="569" y="893"/>
                    <a:pt x="569" y="892"/>
                  </a:cubicBezTo>
                  <a:cubicBezTo>
                    <a:pt x="571" y="890"/>
                    <a:pt x="573" y="889"/>
                    <a:pt x="575" y="887"/>
                  </a:cubicBezTo>
                  <a:cubicBezTo>
                    <a:pt x="578" y="885"/>
                    <a:pt x="581" y="883"/>
                    <a:pt x="584" y="880"/>
                  </a:cubicBezTo>
                  <a:cubicBezTo>
                    <a:pt x="584" y="880"/>
                    <a:pt x="584" y="880"/>
                    <a:pt x="584" y="880"/>
                  </a:cubicBezTo>
                  <a:cubicBezTo>
                    <a:pt x="586" y="878"/>
                    <a:pt x="591" y="874"/>
                    <a:pt x="596" y="870"/>
                  </a:cubicBezTo>
                  <a:cubicBezTo>
                    <a:pt x="602" y="866"/>
                    <a:pt x="609" y="862"/>
                    <a:pt x="617" y="857"/>
                  </a:cubicBezTo>
                  <a:cubicBezTo>
                    <a:pt x="617" y="856"/>
                    <a:pt x="617" y="856"/>
                    <a:pt x="617" y="856"/>
                  </a:cubicBezTo>
                  <a:cubicBezTo>
                    <a:pt x="626" y="849"/>
                    <a:pt x="634" y="840"/>
                    <a:pt x="641" y="831"/>
                  </a:cubicBezTo>
                  <a:cubicBezTo>
                    <a:pt x="653" y="817"/>
                    <a:pt x="663" y="801"/>
                    <a:pt x="675" y="790"/>
                  </a:cubicBezTo>
                  <a:cubicBezTo>
                    <a:pt x="680" y="784"/>
                    <a:pt x="686" y="780"/>
                    <a:pt x="691" y="777"/>
                  </a:cubicBezTo>
                  <a:cubicBezTo>
                    <a:pt x="697" y="774"/>
                    <a:pt x="703" y="772"/>
                    <a:pt x="709" y="772"/>
                  </a:cubicBezTo>
                  <a:cubicBezTo>
                    <a:pt x="711" y="772"/>
                    <a:pt x="713" y="772"/>
                    <a:pt x="716" y="773"/>
                  </a:cubicBezTo>
                  <a:cubicBezTo>
                    <a:pt x="717" y="766"/>
                    <a:pt x="717" y="766"/>
                    <a:pt x="717" y="766"/>
                  </a:cubicBezTo>
                  <a:cubicBezTo>
                    <a:pt x="715" y="772"/>
                    <a:pt x="715" y="772"/>
                    <a:pt x="715" y="772"/>
                  </a:cubicBezTo>
                  <a:cubicBezTo>
                    <a:pt x="717" y="773"/>
                    <a:pt x="719" y="774"/>
                    <a:pt x="719" y="775"/>
                  </a:cubicBezTo>
                  <a:cubicBezTo>
                    <a:pt x="720" y="776"/>
                    <a:pt x="720" y="777"/>
                    <a:pt x="720" y="779"/>
                  </a:cubicBezTo>
                  <a:cubicBezTo>
                    <a:pt x="720" y="781"/>
                    <a:pt x="719" y="785"/>
                    <a:pt x="717" y="790"/>
                  </a:cubicBezTo>
                  <a:cubicBezTo>
                    <a:pt x="714" y="796"/>
                    <a:pt x="708" y="805"/>
                    <a:pt x="703" y="813"/>
                  </a:cubicBezTo>
                  <a:cubicBezTo>
                    <a:pt x="698" y="821"/>
                    <a:pt x="694" y="830"/>
                    <a:pt x="692" y="838"/>
                  </a:cubicBezTo>
                  <a:cubicBezTo>
                    <a:pt x="698" y="840"/>
                    <a:pt x="698" y="840"/>
                    <a:pt x="698" y="840"/>
                  </a:cubicBezTo>
                  <a:cubicBezTo>
                    <a:pt x="693" y="836"/>
                    <a:pt x="693" y="836"/>
                    <a:pt x="693" y="836"/>
                  </a:cubicBezTo>
                  <a:cubicBezTo>
                    <a:pt x="687" y="844"/>
                    <a:pt x="682" y="850"/>
                    <a:pt x="679" y="854"/>
                  </a:cubicBezTo>
                  <a:cubicBezTo>
                    <a:pt x="684" y="858"/>
                    <a:pt x="684" y="858"/>
                    <a:pt x="684" y="858"/>
                  </a:cubicBezTo>
                  <a:cubicBezTo>
                    <a:pt x="680" y="853"/>
                    <a:pt x="680" y="853"/>
                    <a:pt x="680" y="853"/>
                  </a:cubicBezTo>
                  <a:cubicBezTo>
                    <a:pt x="684" y="858"/>
                    <a:pt x="684" y="858"/>
                    <a:pt x="684" y="858"/>
                  </a:cubicBezTo>
                  <a:cubicBezTo>
                    <a:pt x="689" y="862"/>
                    <a:pt x="689" y="862"/>
                    <a:pt x="689" y="862"/>
                  </a:cubicBezTo>
                  <a:cubicBezTo>
                    <a:pt x="692" y="858"/>
                    <a:pt x="697" y="851"/>
                    <a:pt x="703" y="843"/>
                  </a:cubicBezTo>
                  <a:cubicBezTo>
                    <a:pt x="704" y="843"/>
                    <a:pt x="704" y="842"/>
                    <a:pt x="704" y="841"/>
                  </a:cubicBezTo>
                  <a:cubicBezTo>
                    <a:pt x="705" y="837"/>
                    <a:pt x="707" y="832"/>
                    <a:pt x="710" y="827"/>
                  </a:cubicBezTo>
                  <a:cubicBezTo>
                    <a:pt x="714" y="820"/>
                    <a:pt x="719" y="811"/>
                    <a:pt x="724" y="803"/>
                  </a:cubicBezTo>
                  <a:cubicBezTo>
                    <a:pt x="726" y="799"/>
                    <a:pt x="729" y="795"/>
                    <a:pt x="730" y="791"/>
                  </a:cubicBezTo>
                  <a:cubicBezTo>
                    <a:pt x="732" y="787"/>
                    <a:pt x="733" y="783"/>
                    <a:pt x="733" y="779"/>
                  </a:cubicBezTo>
                  <a:cubicBezTo>
                    <a:pt x="733" y="775"/>
                    <a:pt x="732" y="771"/>
                    <a:pt x="730" y="768"/>
                  </a:cubicBezTo>
                  <a:cubicBezTo>
                    <a:pt x="727" y="765"/>
                    <a:pt x="724" y="762"/>
                    <a:pt x="720" y="761"/>
                  </a:cubicBezTo>
                  <a:cubicBezTo>
                    <a:pt x="719" y="760"/>
                    <a:pt x="719" y="760"/>
                    <a:pt x="719" y="760"/>
                  </a:cubicBezTo>
                  <a:cubicBezTo>
                    <a:pt x="715" y="759"/>
                    <a:pt x="712" y="759"/>
                    <a:pt x="709" y="759"/>
                  </a:cubicBezTo>
                  <a:cubicBezTo>
                    <a:pt x="697" y="759"/>
                    <a:pt x="687" y="763"/>
                    <a:pt x="678" y="770"/>
                  </a:cubicBezTo>
                  <a:cubicBezTo>
                    <a:pt x="665" y="780"/>
                    <a:pt x="654" y="794"/>
                    <a:pt x="642" y="809"/>
                  </a:cubicBezTo>
                  <a:cubicBezTo>
                    <a:pt x="631" y="823"/>
                    <a:pt x="620" y="837"/>
                    <a:pt x="609" y="846"/>
                  </a:cubicBezTo>
                  <a:cubicBezTo>
                    <a:pt x="613" y="851"/>
                    <a:pt x="613" y="851"/>
                    <a:pt x="613" y="851"/>
                  </a:cubicBezTo>
                  <a:cubicBezTo>
                    <a:pt x="610" y="846"/>
                    <a:pt x="610" y="846"/>
                    <a:pt x="610" y="846"/>
                  </a:cubicBezTo>
                  <a:cubicBezTo>
                    <a:pt x="602" y="851"/>
                    <a:pt x="595" y="856"/>
                    <a:pt x="589" y="860"/>
                  </a:cubicBezTo>
                  <a:cubicBezTo>
                    <a:pt x="583" y="864"/>
                    <a:pt x="578" y="867"/>
                    <a:pt x="575" y="871"/>
                  </a:cubicBezTo>
                  <a:cubicBezTo>
                    <a:pt x="575" y="871"/>
                    <a:pt x="575" y="871"/>
                    <a:pt x="575" y="871"/>
                  </a:cubicBezTo>
                  <a:cubicBezTo>
                    <a:pt x="573" y="873"/>
                    <a:pt x="571" y="874"/>
                    <a:pt x="568" y="876"/>
                  </a:cubicBezTo>
                  <a:cubicBezTo>
                    <a:pt x="565" y="878"/>
                    <a:pt x="561" y="881"/>
                    <a:pt x="558" y="885"/>
                  </a:cubicBezTo>
                  <a:cubicBezTo>
                    <a:pt x="557" y="887"/>
                    <a:pt x="555" y="890"/>
                    <a:pt x="555" y="892"/>
                  </a:cubicBezTo>
                  <a:cubicBezTo>
                    <a:pt x="554" y="895"/>
                    <a:pt x="553" y="898"/>
                    <a:pt x="553" y="902"/>
                  </a:cubicBezTo>
                  <a:cubicBezTo>
                    <a:pt x="553" y="907"/>
                    <a:pt x="554" y="912"/>
                    <a:pt x="556" y="919"/>
                  </a:cubicBezTo>
                  <a:cubicBezTo>
                    <a:pt x="557" y="926"/>
                    <a:pt x="560" y="932"/>
                    <a:pt x="564" y="936"/>
                  </a:cubicBezTo>
                  <a:cubicBezTo>
                    <a:pt x="565" y="938"/>
                    <a:pt x="568" y="939"/>
                    <a:pt x="570" y="940"/>
                  </a:cubicBezTo>
                  <a:cubicBezTo>
                    <a:pt x="572" y="941"/>
                    <a:pt x="575" y="942"/>
                    <a:pt x="578" y="942"/>
                  </a:cubicBezTo>
                  <a:cubicBezTo>
                    <a:pt x="580" y="942"/>
                    <a:pt x="582" y="941"/>
                    <a:pt x="584" y="941"/>
                  </a:cubicBezTo>
                  <a:cubicBezTo>
                    <a:pt x="584" y="941"/>
                    <a:pt x="584" y="941"/>
                    <a:pt x="584" y="941"/>
                  </a:cubicBezTo>
                  <a:cubicBezTo>
                    <a:pt x="590" y="939"/>
                    <a:pt x="595" y="936"/>
                    <a:pt x="601" y="933"/>
                  </a:cubicBezTo>
                  <a:cubicBezTo>
                    <a:pt x="606" y="929"/>
                    <a:pt x="611" y="925"/>
                    <a:pt x="616" y="921"/>
                  </a:cubicBezTo>
                  <a:cubicBezTo>
                    <a:pt x="612" y="916"/>
                    <a:pt x="612" y="916"/>
                    <a:pt x="612" y="916"/>
                  </a:cubicBezTo>
                  <a:cubicBezTo>
                    <a:pt x="615" y="922"/>
                    <a:pt x="615" y="922"/>
                    <a:pt x="615" y="922"/>
                  </a:cubicBezTo>
                  <a:cubicBezTo>
                    <a:pt x="630" y="913"/>
                    <a:pt x="643" y="903"/>
                    <a:pt x="655" y="893"/>
                  </a:cubicBezTo>
                  <a:cubicBezTo>
                    <a:pt x="666" y="882"/>
                    <a:pt x="677" y="872"/>
                    <a:pt x="688" y="863"/>
                  </a:cubicBezTo>
                  <a:cubicBezTo>
                    <a:pt x="688" y="863"/>
                    <a:pt x="689" y="863"/>
                    <a:pt x="689" y="862"/>
                  </a:cubicBezTo>
                  <a:cubicBezTo>
                    <a:pt x="684" y="858"/>
                    <a:pt x="684" y="858"/>
                    <a:pt x="684" y="85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2" name="Freeform 463">
              <a:extLst>
                <a:ext uri="{FF2B5EF4-FFF2-40B4-BE49-F238E27FC236}">
                  <a16:creationId xmlns:a16="http://schemas.microsoft.com/office/drawing/2014/main" id="{8062E4AA-11AB-4316-941C-25360B852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408"/>
              <a:ext cx="185" cy="187"/>
            </a:xfrm>
            <a:custGeom>
              <a:avLst/>
              <a:gdLst>
                <a:gd name="T0" fmla="*/ 185 w 181"/>
                <a:gd name="T1" fmla="*/ 0 h 183"/>
                <a:gd name="T2" fmla="*/ 139 w 181"/>
                <a:gd name="T3" fmla="*/ 12 h 183"/>
                <a:gd name="T4" fmla="*/ 82 w 181"/>
                <a:gd name="T5" fmla="*/ 79 h 183"/>
                <a:gd name="T6" fmla="*/ 60 w 181"/>
                <a:gd name="T7" fmla="*/ 93 h 183"/>
                <a:gd name="T8" fmla="*/ 39 w 181"/>
                <a:gd name="T9" fmla="*/ 107 h 183"/>
                <a:gd name="T10" fmla="*/ 22 w 181"/>
                <a:gd name="T11" fmla="*/ 119 h 183"/>
                <a:gd name="T12" fmla="*/ 5 w 181"/>
                <a:gd name="T13" fmla="*/ 135 h 183"/>
                <a:gd name="T14" fmla="*/ 0 w 181"/>
                <a:gd name="T15" fmla="*/ 152 h 183"/>
                <a:gd name="T16" fmla="*/ 11 w 181"/>
                <a:gd name="T17" fmla="*/ 189 h 183"/>
                <a:gd name="T18" fmla="*/ 28 w 181"/>
                <a:gd name="T19" fmla="*/ 195 h 183"/>
                <a:gd name="T20" fmla="*/ 34 w 181"/>
                <a:gd name="T21" fmla="*/ 194 h 183"/>
                <a:gd name="T22" fmla="*/ 51 w 181"/>
                <a:gd name="T23" fmla="*/ 186 h 183"/>
                <a:gd name="T24" fmla="*/ 62 w 181"/>
                <a:gd name="T25" fmla="*/ 167 h 183"/>
                <a:gd name="T26" fmla="*/ 131 w 181"/>
                <a:gd name="T27" fmla="*/ 129 h 183"/>
                <a:gd name="T28" fmla="*/ 174 w 181"/>
                <a:gd name="T29" fmla="*/ 57 h 183"/>
                <a:gd name="T30" fmla="*/ 189 w 181"/>
                <a:gd name="T31" fmla="*/ 40 h 183"/>
                <a:gd name="T32" fmla="*/ 189 w 181"/>
                <a:gd name="T33" fmla="*/ 3 h 183"/>
                <a:gd name="T34" fmla="*/ 185 w 181"/>
                <a:gd name="T35" fmla="*/ 0 h 183"/>
                <a:gd name="T36" fmla="*/ 178 w 181"/>
                <a:gd name="T37" fmla="*/ 10 h 183"/>
                <a:gd name="T38" fmla="*/ 177 w 181"/>
                <a:gd name="T39" fmla="*/ 36 h 183"/>
                <a:gd name="T40" fmla="*/ 167 w 181"/>
                <a:gd name="T41" fmla="*/ 54 h 183"/>
                <a:gd name="T42" fmla="*/ 123 w 181"/>
                <a:gd name="T43" fmla="*/ 118 h 183"/>
                <a:gd name="T44" fmla="*/ 59 w 181"/>
                <a:gd name="T45" fmla="*/ 161 h 183"/>
                <a:gd name="T46" fmla="*/ 44 w 181"/>
                <a:gd name="T47" fmla="*/ 175 h 183"/>
                <a:gd name="T48" fmla="*/ 31 w 181"/>
                <a:gd name="T49" fmla="*/ 181 h 183"/>
                <a:gd name="T50" fmla="*/ 28 w 181"/>
                <a:gd name="T51" fmla="*/ 182 h 183"/>
                <a:gd name="T52" fmla="*/ 19 w 181"/>
                <a:gd name="T53" fmla="*/ 178 h 183"/>
                <a:gd name="T54" fmla="*/ 13 w 181"/>
                <a:gd name="T55" fmla="*/ 152 h 183"/>
                <a:gd name="T56" fmla="*/ 16 w 181"/>
                <a:gd name="T57" fmla="*/ 142 h 183"/>
                <a:gd name="T58" fmla="*/ 34 w 181"/>
                <a:gd name="T59" fmla="*/ 130 h 183"/>
                <a:gd name="T60" fmla="*/ 34 w 181"/>
                <a:gd name="T61" fmla="*/ 130 h 183"/>
                <a:gd name="T62" fmla="*/ 67 w 181"/>
                <a:gd name="T63" fmla="*/ 104 h 183"/>
                <a:gd name="T64" fmla="*/ 66 w 181"/>
                <a:gd name="T65" fmla="*/ 104 h 183"/>
                <a:gd name="T66" fmla="*/ 135 w 181"/>
                <a:gd name="T67" fmla="*/ 36 h 183"/>
                <a:gd name="T68" fmla="*/ 178 w 181"/>
                <a:gd name="T69" fmla="*/ 12 h 183"/>
                <a:gd name="T70" fmla="*/ 184 w 181"/>
                <a:gd name="T71" fmla="*/ 6 h 183"/>
                <a:gd name="T72" fmla="*/ 184 w 181"/>
                <a:gd name="T73" fmla="*/ 6 h 1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1" h="183">
                  <a:moveTo>
                    <a:pt x="172" y="6"/>
                  </a:moveTo>
                  <a:cubicBezTo>
                    <a:pt x="173" y="0"/>
                    <a:pt x="173" y="0"/>
                    <a:pt x="173" y="0"/>
                  </a:cubicBezTo>
                  <a:cubicBezTo>
                    <a:pt x="170" y="0"/>
                    <a:pt x="168" y="0"/>
                    <a:pt x="166" y="0"/>
                  </a:cubicBezTo>
                  <a:cubicBezTo>
                    <a:pt x="152" y="0"/>
                    <a:pt x="140" y="5"/>
                    <a:pt x="130" y="12"/>
                  </a:cubicBezTo>
                  <a:cubicBezTo>
                    <a:pt x="115" y="23"/>
                    <a:pt x="104" y="39"/>
                    <a:pt x="93" y="53"/>
                  </a:cubicBezTo>
                  <a:cubicBezTo>
                    <a:pt x="88" y="60"/>
                    <a:pt x="82" y="67"/>
                    <a:pt x="76" y="73"/>
                  </a:cubicBezTo>
                  <a:cubicBezTo>
                    <a:pt x="70" y="79"/>
                    <a:pt x="64" y="84"/>
                    <a:pt x="58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49" y="92"/>
                    <a:pt x="42" y="97"/>
                    <a:pt x="36" y="101"/>
                  </a:cubicBezTo>
                  <a:cubicBezTo>
                    <a:pt x="30" y="105"/>
                    <a:pt x="25" y="108"/>
                    <a:pt x="22" y="112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0" y="114"/>
                    <a:pt x="18" y="115"/>
                    <a:pt x="15" y="117"/>
                  </a:cubicBezTo>
                  <a:cubicBezTo>
                    <a:pt x="12" y="119"/>
                    <a:pt x="8" y="122"/>
                    <a:pt x="5" y="126"/>
                  </a:cubicBezTo>
                  <a:cubicBezTo>
                    <a:pt x="4" y="128"/>
                    <a:pt x="2" y="131"/>
                    <a:pt x="2" y="133"/>
                  </a:cubicBezTo>
                  <a:cubicBezTo>
                    <a:pt x="1" y="136"/>
                    <a:pt x="0" y="139"/>
                    <a:pt x="0" y="143"/>
                  </a:cubicBezTo>
                  <a:cubicBezTo>
                    <a:pt x="0" y="148"/>
                    <a:pt x="1" y="153"/>
                    <a:pt x="3" y="160"/>
                  </a:cubicBezTo>
                  <a:cubicBezTo>
                    <a:pt x="4" y="167"/>
                    <a:pt x="7" y="173"/>
                    <a:pt x="11" y="177"/>
                  </a:cubicBezTo>
                  <a:cubicBezTo>
                    <a:pt x="12" y="179"/>
                    <a:pt x="15" y="180"/>
                    <a:pt x="17" y="181"/>
                  </a:cubicBezTo>
                  <a:cubicBezTo>
                    <a:pt x="19" y="182"/>
                    <a:pt x="22" y="183"/>
                    <a:pt x="25" y="183"/>
                  </a:cubicBezTo>
                  <a:cubicBezTo>
                    <a:pt x="27" y="183"/>
                    <a:pt x="29" y="182"/>
                    <a:pt x="31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7" y="180"/>
                    <a:pt x="42" y="177"/>
                    <a:pt x="48" y="174"/>
                  </a:cubicBezTo>
                  <a:cubicBezTo>
                    <a:pt x="53" y="170"/>
                    <a:pt x="58" y="166"/>
                    <a:pt x="63" y="162"/>
                  </a:cubicBezTo>
                  <a:cubicBezTo>
                    <a:pt x="59" y="157"/>
                    <a:pt x="59" y="157"/>
                    <a:pt x="59" y="157"/>
                  </a:cubicBezTo>
                  <a:cubicBezTo>
                    <a:pt x="62" y="162"/>
                    <a:pt x="62" y="162"/>
                    <a:pt x="62" y="162"/>
                  </a:cubicBezTo>
                  <a:cubicBezTo>
                    <a:pt x="83" y="150"/>
                    <a:pt x="104" y="137"/>
                    <a:pt x="122" y="120"/>
                  </a:cubicBezTo>
                  <a:cubicBezTo>
                    <a:pt x="141" y="104"/>
                    <a:pt x="157" y="83"/>
                    <a:pt x="168" y="57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71" y="51"/>
                    <a:pt x="175" y="44"/>
                    <a:pt x="177" y="37"/>
                  </a:cubicBezTo>
                  <a:cubicBezTo>
                    <a:pt x="180" y="31"/>
                    <a:pt x="181" y="24"/>
                    <a:pt x="181" y="18"/>
                  </a:cubicBezTo>
                  <a:cubicBezTo>
                    <a:pt x="181" y="13"/>
                    <a:pt x="180" y="8"/>
                    <a:pt x="177" y="3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66" y="10"/>
                    <a:pt x="166" y="10"/>
                    <a:pt x="166" y="10"/>
                  </a:cubicBezTo>
                  <a:cubicBezTo>
                    <a:pt x="168" y="12"/>
                    <a:pt x="168" y="15"/>
                    <a:pt x="168" y="18"/>
                  </a:cubicBezTo>
                  <a:cubicBezTo>
                    <a:pt x="168" y="22"/>
                    <a:pt x="167" y="27"/>
                    <a:pt x="165" y="33"/>
                  </a:cubicBezTo>
                  <a:cubicBezTo>
                    <a:pt x="163" y="39"/>
                    <a:pt x="160" y="45"/>
                    <a:pt x="156" y="51"/>
                  </a:cubicBezTo>
                  <a:cubicBezTo>
                    <a:pt x="156" y="51"/>
                    <a:pt x="156" y="51"/>
                    <a:pt x="156" y="51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46" y="76"/>
                    <a:pt x="131" y="95"/>
                    <a:pt x="114" y="111"/>
                  </a:cubicBezTo>
                  <a:cubicBezTo>
                    <a:pt x="96" y="127"/>
                    <a:pt x="76" y="139"/>
                    <a:pt x="56" y="151"/>
                  </a:cubicBezTo>
                  <a:cubicBezTo>
                    <a:pt x="56" y="152"/>
                    <a:pt x="56" y="152"/>
                    <a:pt x="56" y="152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50" y="156"/>
                    <a:pt x="45" y="160"/>
                    <a:pt x="41" y="163"/>
                  </a:cubicBezTo>
                  <a:cubicBezTo>
                    <a:pt x="36" y="166"/>
                    <a:pt x="31" y="168"/>
                    <a:pt x="28" y="169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7" y="170"/>
                    <a:pt x="25" y="170"/>
                    <a:pt x="25" y="170"/>
                  </a:cubicBezTo>
                  <a:cubicBezTo>
                    <a:pt x="23" y="170"/>
                    <a:pt x="23" y="170"/>
                    <a:pt x="22" y="169"/>
                  </a:cubicBezTo>
                  <a:cubicBezTo>
                    <a:pt x="21" y="169"/>
                    <a:pt x="20" y="168"/>
                    <a:pt x="19" y="166"/>
                  </a:cubicBezTo>
                  <a:cubicBezTo>
                    <a:pt x="17" y="164"/>
                    <a:pt x="16" y="161"/>
                    <a:pt x="15" y="157"/>
                  </a:cubicBezTo>
                  <a:cubicBezTo>
                    <a:pt x="14" y="151"/>
                    <a:pt x="13" y="146"/>
                    <a:pt x="13" y="143"/>
                  </a:cubicBezTo>
                  <a:cubicBezTo>
                    <a:pt x="13" y="140"/>
                    <a:pt x="14" y="137"/>
                    <a:pt x="14" y="136"/>
                  </a:cubicBezTo>
                  <a:cubicBezTo>
                    <a:pt x="15" y="135"/>
                    <a:pt x="16" y="134"/>
                    <a:pt x="16" y="133"/>
                  </a:cubicBezTo>
                  <a:cubicBezTo>
                    <a:pt x="18" y="131"/>
                    <a:pt x="20" y="130"/>
                    <a:pt x="22" y="128"/>
                  </a:cubicBezTo>
                  <a:cubicBezTo>
                    <a:pt x="25" y="126"/>
                    <a:pt x="28" y="124"/>
                    <a:pt x="31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33" y="119"/>
                    <a:pt x="38" y="115"/>
                    <a:pt x="43" y="111"/>
                  </a:cubicBezTo>
                  <a:cubicBezTo>
                    <a:pt x="49" y="107"/>
                    <a:pt x="56" y="103"/>
                    <a:pt x="64" y="98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3" y="98"/>
                    <a:pt x="63" y="98"/>
                    <a:pt x="63" y="98"/>
                  </a:cubicBezTo>
                  <a:cubicBezTo>
                    <a:pt x="74" y="93"/>
                    <a:pt x="83" y="85"/>
                    <a:pt x="92" y="75"/>
                  </a:cubicBezTo>
                  <a:cubicBezTo>
                    <a:pt x="104" y="61"/>
                    <a:pt x="114" y="45"/>
                    <a:pt x="126" y="33"/>
                  </a:cubicBezTo>
                  <a:cubicBezTo>
                    <a:pt x="131" y="27"/>
                    <a:pt x="137" y="22"/>
                    <a:pt x="144" y="18"/>
                  </a:cubicBezTo>
                  <a:cubicBezTo>
                    <a:pt x="150" y="15"/>
                    <a:pt x="157" y="12"/>
                    <a:pt x="166" y="12"/>
                  </a:cubicBezTo>
                  <a:cubicBezTo>
                    <a:pt x="167" y="12"/>
                    <a:pt x="169" y="13"/>
                    <a:pt x="171" y="13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66" y="10"/>
                    <a:pt x="166" y="10"/>
                    <a:pt x="166" y="10"/>
                  </a:cubicBezTo>
                  <a:cubicBezTo>
                    <a:pt x="172" y="6"/>
                    <a:pt x="172" y="6"/>
                    <a:pt x="172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3" name="Freeform 464">
              <a:extLst>
                <a:ext uri="{FF2B5EF4-FFF2-40B4-BE49-F238E27FC236}">
                  <a16:creationId xmlns:a16="http://schemas.microsoft.com/office/drawing/2014/main" id="{A7819C21-6B1D-41D9-9B92-76536C95A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2250"/>
              <a:ext cx="258" cy="841"/>
            </a:xfrm>
            <a:custGeom>
              <a:avLst/>
              <a:gdLst>
                <a:gd name="T0" fmla="*/ 39 w 252"/>
                <a:gd name="T1" fmla="*/ 458 h 824"/>
                <a:gd name="T2" fmla="*/ 34 w 252"/>
                <a:gd name="T3" fmla="*/ 521 h 824"/>
                <a:gd name="T4" fmla="*/ 116 w 252"/>
                <a:gd name="T5" fmla="*/ 769 h 824"/>
                <a:gd name="T6" fmla="*/ 180 w 252"/>
                <a:gd name="T7" fmla="*/ 842 h 824"/>
                <a:gd name="T8" fmla="*/ 209 w 252"/>
                <a:gd name="T9" fmla="*/ 863 h 824"/>
                <a:gd name="T10" fmla="*/ 231 w 252"/>
                <a:gd name="T11" fmla="*/ 874 h 824"/>
                <a:gd name="T12" fmla="*/ 247 w 252"/>
                <a:gd name="T13" fmla="*/ 876 h 824"/>
                <a:gd name="T14" fmla="*/ 256 w 252"/>
                <a:gd name="T15" fmla="*/ 875 h 824"/>
                <a:gd name="T16" fmla="*/ 266 w 252"/>
                <a:gd name="T17" fmla="*/ 868 h 824"/>
                <a:gd name="T18" fmla="*/ 270 w 252"/>
                <a:gd name="T19" fmla="*/ 855 h 824"/>
                <a:gd name="T20" fmla="*/ 264 w 252"/>
                <a:gd name="T21" fmla="*/ 831 h 824"/>
                <a:gd name="T22" fmla="*/ 229 w 252"/>
                <a:gd name="T23" fmla="*/ 779 h 824"/>
                <a:gd name="T24" fmla="*/ 164 w 252"/>
                <a:gd name="T25" fmla="*/ 703 h 824"/>
                <a:gd name="T26" fmla="*/ 97 w 252"/>
                <a:gd name="T27" fmla="*/ 595 h 824"/>
                <a:gd name="T28" fmla="*/ 35 w 252"/>
                <a:gd name="T29" fmla="*/ 372 h 824"/>
                <a:gd name="T30" fmla="*/ 13 w 252"/>
                <a:gd name="T31" fmla="*/ 167 h 824"/>
                <a:gd name="T32" fmla="*/ 17 w 252"/>
                <a:gd name="T33" fmla="*/ 106 h 824"/>
                <a:gd name="T34" fmla="*/ 31 w 252"/>
                <a:gd name="T35" fmla="*/ 56 h 824"/>
                <a:gd name="T36" fmla="*/ 31 w 252"/>
                <a:gd name="T37" fmla="*/ 56 h 824"/>
                <a:gd name="T38" fmla="*/ 47 w 252"/>
                <a:gd name="T39" fmla="*/ 10 h 824"/>
                <a:gd name="T40" fmla="*/ 43 w 252"/>
                <a:gd name="T41" fmla="*/ 2 h 824"/>
                <a:gd name="T42" fmla="*/ 35 w 252"/>
                <a:gd name="T43" fmla="*/ 5 h 824"/>
                <a:gd name="T44" fmla="*/ 16 w 252"/>
                <a:gd name="T45" fmla="*/ 52 h 824"/>
                <a:gd name="T46" fmla="*/ 16 w 252"/>
                <a:gd name="T47" fmla="*/ 52 h 824"/>
                <a:gd name="T48" fmla="*/ 4 w 252"/>
                <a:gd name="T49" fmla="*/ 103 h 824"/>
                <a:gd name="T50" fmla="*/ 0 w 252"/>
                <a:gd name="T51" fmla="*/ 167 h 824"/>
                <a:gd name="T52" fmla="*/ 38 w 252"/>
                <a:gd name="T53" fmla="*/ 453 h 824"/>
                <a:gd name="T54" fmla="*/ 85 w 252"/>
                <a:gd name="T55" fmla="*/ 600 h 824"/>
                <a:gd name="T56" fmla="*/ 153 w 252"/>
                <a:gd name="T57" fmla="*/ 711 h 824"/>
                <a:gd name="T58" fmla="*/ 233 w 252"/>
                <a:gd name="T59" fmla="*/ 807 h 824"/>
                <a:gd name="T60" fmla="*/ 252 w 252"/>
                <a:gd name="T61" fmla="*/ 837 h 824"/>
                <a:gd name="T62" fmla="*/ 257 w 252"/>
                <a:gd name="T63" fmla="*/ 855 h 824"/>
                <a:gd name="T64" fmla="*/ 257 w 252"/>
                <a:gd name="T65" fmla="*/ 859 h 824"/>
                <a:gd name="T66" fmla="*/ 255 w 252"/>
                <a:gd name="T67" fmla="*/ 861 h 824"/>
                <a:gd name="T68" fmla="*/ 247 w 252"/>
                <a:gd name="T69" fmla="*/ 862 h 824"/>
                <a:gd name="T70" fmla="*/ 234 w 252"/>
                <a:gd name="T71" fmla="*/ 860 h 824"/>
                <a:gd name="T72" fmla="*/ 216 w 252"/>
                <a:gd name="T73" fmla="*/ 852 h 824"/>
                <a:gd name="T74" fmla="*/ 167 w 252"/>
                <a:gd name="T75" fmla="*/ 809 h 824"/>
                <a:gd name="T76" fmla="*/ 86 w 252"/>
                <a:gd name="T77" fmla="*/ 691 h 824"/>
                <a:gd name="T78" fmla="*/ 47 w 252"/>
                <a:gd name="T79" fmla="*/ 521 h 824"/>
                <a:gd name="T80" fmla="*/ 51 w 252"/>
                <a:gd name="T81" fmla="*/ 460 h 824"/>
                <a:gd name="T82" fmla="*/ 46 w 252"/>
                <a:gd name="T83" fmla="*/ 453 h 824"/>
                <a:gd name="T84" fmla="*/ 39 w 252"/>
                <a:gd name="T85" fmla="*/ 458 h 8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2" h="824">
                  <a:moveTo>
                    <a:pt x="36" y="431"/>
                  </a:moveTo>
                  <a:cubicBezTo>
                    <a:pt x="33" y="451"/>
                    <a:pt x="31" y="471"/>
                    <a:pt x="31" y="490"/>
                  </a:cubicBezTo>
                  <a:cubicBezTo>
                    <a:pt x="31" y="584"/>
                    <a:pt x="67" y="665"/>
                    <a:pt x="107" y="723"/>
                  </a:cubicBezTo>
                  <a:cubicBezTo>
                    <a:pt x="127" y="752"/>
                    <a:pt x="149" y="775"/>
                    <a:pt x="168" y="792"/>
                  </a:cubicBezTo>
                  <a:cubicBezTo>
                    <a:pt x="177" y="800"/>
                    <a:pt x="186" y="807"/>
                    <a:pt x="194" y="812"/>
                  </a:cubicBezTo>
                  <a:cubicBezTo>
                    <a:pt x="203" y="817"/>
                    <a:pt x="210" y="820"/>
                    <a:pt x="216" y="822"/>
                  </a:cubicBezTo>
                  <a:cubicBezTo>
                    <a:pt x="221" y="823"/>
                    <a:pt x="226" y="824"/>
                    <a:pt x="230" y="824"/>
                  </a:cubicBezTo>
                  <a:cubicBezTo>
                    <a:pt x="233" y="824"/>
                    <a:pt x="236" y="823"/>
                    <a:pt x="238" y="823"/>
                  </a:cubicBezTo>
                  <a:cubicBezTo>
                    <a:pt x="242" y="822"/>
                    <a:pt x="246" y="819"/>
                    <a:pt x="248" y="816"/>
                  </a:cubicBezTo>
                  <a:cubicBezTo>
                    <a:pt x="251" y="813"/>
                    <a:pt x="252" y="809"/>
                    <a:pt x="252" y="804"/>
                  </a:cubicBezTo>
                  <a:cubicBezTo>
                    <a:pt x="252" y="798"/>
                    <a:pt x="250" y="791"/>
                    <a:pt x="246" y="782"/>
                  </a:cubicBezTo>
                  <a:cubicBezTo>
                    <a:pt x="240" y="769"/>
                    <a:pt x="230" y="753"/>
                    <a:pt x="214" y="733"/>
                  </a:cubicBezTo>
                  <a:cubicBezTo>
                    <a:pt x="199" y="713"/>
                    <a:pt x="179" y="689"/>
                    <a:pt x="152" y="661"/>
                  </a:cubicBezTo>
                  <a:cubicBezTo>
                    <a:pt x="129" y="635"/>
                    <a:pt x="108" y="600"/>
                    <a:pt x="91" y="559"/>
                  </a:cubicBezTo>
                  <a:cubicBezTo>
                    <a:pt x="64" y="497"/>
                    <a:pt x="45" y="422"/>
                    <a:pt x="32" y="350"/>
                  </a:cubicBezTo>
                  <a:cubicBezTo>
                    <a:pt x="19" y="278"/>
                    <a:pt x="13" y="209"/>
                    <a:pt x="13" y="158"/>
                  </a:cubicBezTo>
                  <a:cubicBezTo>
                    <a:pt x="13" y="134"/>
                    <a:pt x="14" y="114"/>
                    <a:pt x="17" y="100"/>
                  </a:cubicBezTo>
                  <a:cubicBezTo>
                    <a:pt x="20" y="83"/>
                    <a:pt x="24" y="68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33" y="38"/>
                    <a:pt x="38" y="24"/>
                    <a:pt x="44" y="10"/>
                  </a:cubicBezTo>
                  <a:cubicBezTo>
                    <a:pt x="45" y="7"/>
                    <a:pt x="44" y="3"/>
                    <a:pt x="40" y="2"/>
                  </a:cubicBezTo>
                  <a:cubicBezTo>
                    <a:pt x="37" y="0"/>
                    <a:pt x="33" y="2"/>
                    <a:pt x="32" y="5"/>
                  </a:cubicBezTo>
                  <a:cubicBezTo>
                    <a:pt x="26" y="19"/>
                    <a:pt x="21" y="34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1" y="65"/>
                    <a:pt x="8" y="81"/>
                    <a:pt x="4" y="97"/>
                  </a:cubicBezTo>
                  <a:cubicBezTo>
                    <a:pt x="1" y="113"/>
                    <a:pt x="0" y="133"/>
                    <a:pt x="0" y="158"/>
                  </a:cubicBezTo>
                  <a:cubicBezTo>
                    <a:pt x="0" y="227"/>
                    <a:pt x="11" y="328"/>
                    <a:pt x="35" y="426"/>
                  </a:cubicBezTo>
                  <a:cubicBezTo>
                    <a:pt x="46" y="474"/>
                    <a:pt x="61" y="522"/>
                    <a:pt x="79" y="564"/>
                  </a:cubicBezTo>
                  <a:cubicBezTo>
                    <a:pt x="97" y="606"/>
                    <a:pt x="118" y="642"/>
                    <a:pt x="143" y="669"/>
                  </a:cubicBezTo>
                  <a:cubicBezTo>
                    <a:pt x="178" y="707"/>
                    <a:pt x="202" y="737"/>
                    <a:pt x="218" y="759"/>
                  </a:cubicBezTo>
                  <a:cubicBezTo>
                    <a:pt x="225" y="770"/>
                    <a:pt x="231" y="780"/>
                    <a:pt x="234" y="787"/>
                  </a:cubicBezTo>
                  <a:cubicBezTo>
                    <a:pt x="238" y="795"/>
                    <a:pt x="239" y="801"/>
                    <a:pt x="239" y="804"/>
                  </a:cubicBezTo>
                  <a:cubicBezTo>
                    <a:pt x="239" y="806"/>
                    <a:pt x="239" y="807"/>
                    <a:pt x="239" y="808"/>
                  </a:cubicBezTo>
                  <a:cubicBezTo>
                    <a:pt x="238" y="809"/>
                    <a:pt x="238" y="809"/>
                    <a:pt x="237" y="810"/>
                  </a:cubicBezTo>
                  <a:cubicBezTo>
                    <a:pt x="235" y="810"/>
                    <a:pt x="233" y="811"/>
                    <a:pt x="230" y="811"/>
                  </a:cubicBezTo>
                  <a:cubicBezTo>
                    <a:pt x="227" y="811"/>
                    <a:pt x="223" y="810"/>
                    <a:pt x="219" y="809"/>
                  </a:cubicBezTo>
                  <a:cubicBezTo>
                    <a:pt x="215" y="808"/>
                    <a:pt x="209" y="806"/>
                    <a:pt x="201" y="801"/>
                  </a:cubicBezTo>
                  <a:cubicBezTo>
                    <a:pt x="188" y="793"/>
                    <a:pt x="172" y="780"/>
                    <a:pt x="155" y="761"/>
                  </a:cubicBezTo>
                  <a:cubicBezTo>
                    <a:pt x="129" y="734"/>
                    <a:pt x="101" y="696"/>
                    <a:pt x="80" y="650"/>
                  </a:cubicBezTo>
                  <a:cubicBezTo>
                    <a:pt x="59" y="604"/>
                    <a:pt x="44" y="550"/>
                    <a:pt x="44" y="490"/>
                  </a:cubicBezTo>
                  <a:cubicBezTo>
                    <a:pt x="44" y="471"/>
                    <a:pt x="45" y="453"/>
                    <a:pt x="48" y="433"/>
                  </a:cubicBezTo>
                  <a:cubicBezTo>
                    <a:pt x="49" y="430"/>
                    <a:pt x="47" y="426"/>
                    <a:pt x="43" y="426"/>
                  </a:cubicBezTo>
                  <a:cubicBezTo>
                    <a:pt x="40" y="425"/>
                    <a:pt x="36" y="428"/>
                    <a:pt x="36" y="43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4" name="Freeform 465">
              <a:extLst>
                <a:ext uri="{FF2B5EF4-FFF2-40B4-BE49-F238E27FC236}">
                  <a16:creationId xmlns:a16="http://schemas.microsoft.com/office/drawing/2014/main" id="{051D8BCB-868A-4198-853E-35A81CFE9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578"/>
              <a:ext cx="217" cy="678"/>
            </a:xfrm>
            <a:custGeom>
              <a:avLst/>
              <a:gdLst>
                <a:gd name="T0" fmla="*/ 83 w 212"/>
                <a:gd name="T1" fmla="*/ 485 h 664"/>
                <a:gd name="T2" fmla="*/ 80 w 212"/>
                <a:gd name="T3" fmla="*/ 525 h 664"/>
                <a:gd name="T4" fmla="*/ 81 w 212"/>
                <a:gd name="T5" fmla="*/ 546 h 664"/>
                <a:gd name="T6" fmla="*/ 81 w 212"/>
                <a:gd name="T7" fmla="*/ 546 h 664"/>
                <a:gd name="T8" fmla="*/ 81 w 212"/>
                <a:gd name="T9" fmla="*/ 546 h 664"/>
                <a:gd name="T10" fmla="*/ 121 w 212"/>
                <a:gd name="T11" fmla="*/ 671 h 664"/>
                <a:gd name="T12" fmla="*/ 147 w 212"/>
                <a:gd name="T13" fmla="*/ 698 h 664"/>
                <a:gd name="T14" fmla="*/ 178 w 212"/>
                <a:gd name="T15" fmla="*/ 707 h 664"/>
                <a:gd name="T16" fmla="*/ 209 w 212"/>
                <a:gd name="T17" fmla="*/ 697 h 664"/>
                <a:gd name="T18" fmla="*/ 225 w 212"/>
                <a:gd name="T19" fmla="*/ 674 h 664"/>
                <a:gd name="T20" fmla="*/ 227 w 212"/>
                <a:gd name="T21" fmla="*/ 662 h 664"/>
                <a:gd name="T22" fmla="*/ 224 w 212"/>
                <a:gd name="T23" fmla="*/ 645 h 664"/>
                <a:gd name="T24" fmla="*/ 204 w 212"/>
                <a:gd name="T25" fmla="*/ 614 h 664"/>
                <a:gd name="T26" fmla="*/ 158 w 212"/>
                <a:gd name="T27" fmla="*/ 562 h 664"/>
                <a:gd name="T28" fmla="*/ 107 w 212"/>
                <a:gd name="T29" fmla="*/ 500 h 664"/>
                <a:gd name="T30" fmla="*/ 12 w 212"/>
                <a:gd name="T31" fmla="*/ 179 h 664"/>
                <a:gd name="T32" fmla="*/ 40 w 212"/>
                <a:gd name="T33" fmla="*/ 10 h 664"/>
                <a:gd name="T34" fmla="*/ 36 w 212"/>
                <a:gd name="T35" fmla="*/ 2 h 664"/>
                <a:gd name="T36" fmla="*/ 28 w 212"/>
                <a:gd name="T37" fmla="*/ 5 h 664"/>
                <a:gd name="T38" fmla="*/ 0 w 212"/>
                <a:gd name="T39" fmla="*/ 179 h 664"/>
                <a:gd name="T40" fmla="*/ 96 w 212"/>
                <a:gd name="T41" fmla="*/ 507 h 664"/>
                <a:gd name="T42" fmla="*/ 174 w 212"/>
                <a:gd name="T43" fmla="*/ 599 h 664"/>
                <a:gd name="T44" fmla="*/ 203 w 212"/>
                <a:gd name="T45" fmla="*/ 635 h 664"/>
                <a:gd name="T46" fmla="*/ 212 w 212"/>
                <a:gd name="T47" fmla="*/ 650 h 664"/>
                <a:gd name="T48" fmla="*/ 214 w 212"/>
                <a:gd name="T49" fmla="*/ 662 h 664"/>
                <a:gd name="T50" fmla="*/ 213 w 212"/>
                <a:gd name="T51" fmla="*/ 670 h 664"/>
                <a:gd name="T52" fmla="*/ 199 w 212"/>
                <a:gd name="T53" fmla="*/ 686 h 664"/>
                <a:gd name="T54" fmla="*/ 178 w 212"/>
                <a:gd name="T55" fmla="*/ 693 h 664"/>
                <a:gd name="T56" fmla="*/ 155 w 212"/>
                <a:gd name="T57" fmla="*/ 687 h 664"/>
                <a:gd name="T58" fmla="*/ 121 w 212"/>
                <a:gd name="T59" fmla="*/ 644 h 664"/>
                <a:gd name="T60" fmla="*/ 94 w 212"/>
                <a:gd name="T61" fmla="*/ 545 h 664"/>
                <a:gd name="T62" fmla="*/ 94 w 212"/>
                <a:gd name="T63" fmla="*/ 545 h 664"/>
                <a:gd name="T64" fmla="*/ 93 w 212"/>
                <a:gd name="T65" fmla="*/ 525 h 664"/>
                <a:gd name="T66" fmla="*/ 96 w 212"/>
                <a:gd name="T67" fmla="*/ 487 h 664"/>
                <a:gd name="T68" fmla="*/ 91 w 212"/>
                <a:gd name="T69" fmla="*/ 479 h 664"/>
                <a:gd name="T70" fmla="*/ 83 w 212"/>
                <a:gd name="T71" fmla="*/ 485 h 66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12" h="664">
                  <a:moveTo>
                    <a:pt x="77" y="455"/>
                  </a:moveTo>
                  <a:cubicBezTo>
                    <a:pt x="75" y="468"/>
                    <a:pt x="74" y="480"/>
                    <a:pt x="74" y="493"/>
                  </a:cubicBezTo>
                  <a:cubicBezTo>
                    <a:pt x="74" y="500"/>
                    <a:pt x="74" y="507"/>
                    <a:pt x="75" y="513"/>
                  </a:cubicBezTo>
                  <a:cubicBezTo>
                    <a:pt x="75" y="513"/>
                    <a:pt x="75" y="513"/>
                    <a:pt x="75" y="513"/>
                  </a:cubicBezTo>
                  <a:cubicBezTo>
                    <a:pt x="75" y="513"/>
                    <a:pt x="75" y="513"/>
                    <a:pt x="75" y="513"/>
                  </a:cubicBezTo>
                  <a:cubicBezTo>
                    <a:pt x="82" y="570"/>
                    <a:pt x="96" y="607"/>
                    <a:pt x="112" y="630"/>
                  </a:cubicBezTo>
                  <a:cubicBezTo>
                    <a:pt x="120" y="642"/>
                    <a:pt x="129" y="650"/>
                    <a:pt x="138" y="656"/>
                  </a:cubicBezTo>
                  <a:cubicBezTo>
                    <a:pt x="147" y="661"/>
                    <a:pt x="157" y="664"/>
                    <a:pt x="166" y="664"/>
                  </a:cubicBezTo>
                  <a:cubicBezTo>
                    <a:pt x="176" y="664"/>
                    <a:pt x="186" y="660"/>
                    <a:pt x="194" y="655"/>
                  </a:cubicBezTo>
                  <a:cubicBezTo>
                    <a:pt x="202" y="649"/>
                    <a:pt x="208" y="642"/>
                    <a:pt x="210" y="633"/>
                  </a:cubicBezTo>
                  <a:cubicBezTo>
                    <a:pt x="211" y="630"/>
                    <a:pt x="212" y="626"/>
                    <a:pt x="212" y="622"/>
                  </a:cubicBezTo>
                  <a:cubicBezTo>
                    <a:pt x="212" y="617"/>
                    <a:pt x="211" y="611"/>
                    <a:pt x="209" y="606"/>
                  </a:cubicBezTo>
                  <a:cubicBezTo>
                    <a:pt x="205" y="596"/>
                    <a:pt x="198" y="587"/>
                    <a:pt x="190" y="577"/>
                  </a:cubicBezTo>
                  <a:cubicBezTo>
                    <a:pt x="178" y="562"/>
                    <a:pt x="163" y="546"/>
                    <a:pt x="147" y="528"/>
                  </a:cubicBezTo>
                  <a:cubicBezTo>
                    <a:pt x="131" y="510"/>
                    <a:pt x="114" y="491"/>
                    <a:pt x="101" y="470"/>
                  </a:cubicBezTo>
                  <a:cubicBezTo>
                    <a:pt x="36" y="369"/>
                    <a:pt x="12" y="260"/>
                    <a:pt x="12" y="167"/>
                  </a:cubicBezTo>
                  <a:cubicBezTo>
                    <a:pt x="12" y="106"/>
                    <a:pt x="22" y="51"/>
                    <a:pt x="37" y="10"/>
                  </a:cubicBezTo>
                  <a:cubicBezTo>
                    <a:pt x="38" y="6"/>
                    <a:pt x="36" y="3"/>
                    <a:pt x="33" y="2"/>
                  </a:cubicBezTo>
                  <a:cubicBezTo>
                    <a:pt x="30" y="0"/>
                    <a:pt x="26" y="2"/>
                    <a:pt x="25" y="5"/>
                  </a:cubicBezTo>
                  <a:cubicBezTo>
                    <a:pt x="10" y="48"/>
                    <a:pt x="0" y="104"/>
                    <a:pt x="0" y="167"/>
                  </a:cubicBezTo>
                  <a:cubicBezTo>
                    <a:pt x="0" y="262"/>
                    <a:pt x="23" y="373"/>
                    <a:pt x="90" y="477"/>
                  </a:cubicBezTo>
                  <a:cubicBezTo>
                    <a:pt x="112" y="510"/>
                    <a:pt x="140" y="539"/>
                    <a:pt x="162" y="563"/>
                  </a:cubicBezTo>
                  <a:cubicBezTo>
                    <a:pt x="173" y="575"/>
                    <a:pt x="182" y="586"/>
                    <a:pt x="189" y="596"/>
                  </a:cubicBezTo>
                  <a:cubicBezTo>
                    <a:pt x="192" y="601"/>
                    <a:pt x="195" y="606"/>
                    <a:pt x="197" y="611"/>
                  </a:cubicBezTo>
                  <a:cubicBezTo>
                    <a:pt x="198" y="615"/>
                    <a:pt x="199" y="619"/>
                    <a:pt x="199" y="622"/>
                  </a:cubicBezTo>
                  <a:cubicBezTo>
                    <a:pt x="199" y="625"/>
                    <a:pt x="199" y="627"/>
                    <a:pt x="198" y="629"/>
                  </a:cubicBezTo>
                  <a:cubicBezTo>
                    <a:pt x="196" y="635"/>
                    <a:pt x="192" y="640"/>
                    <a:pt x="186" y="644"/>
                  </a:cubicBezTo>
                  <a:cubicBezTo>
                    <a:pt x="181" y="648"/>
                    <a:pt x="174" y="651"/>
                    <a:pt x="166" y="651"/>
                  </a:cubicBezTo>
                  <a:cubicBezTo>
                    <a:pt x="159" y="651"/>
                    <a:pt x="152" y="649"/>
                    <a:pt x="145" y="645"/>
                  </a:cubicBezTo>
                  <a:cubicBezTo>
                    <a:pt x="134" y="638"/>
                    <a:pt x="122" y="626"/>
                    <a:pt x="112" y="605"/>
                  </a:cubicBezTo>
                  <a:cubicBezTo>
                    <a:pt x="102" y="583"/>
                    <a:pt x="93" y="553"/>
                    <a:pt x="88" y="512"/>
                  </a:cubicBezTo>
                  <a:cubicBezTo>
                    <a:pt x="88" y="512"/>
                    <a:pt x="88" y="512"/>
                    <a:pt x="88" y="512"/>
                  </a:cubicBezTo>
                  <a:cubicBezTo>
                    <a:pt x="87" y="506"/>
                    <a:pt x="87" y="499"/>
                    <a:pt x="87" y="493"/>
                  </a:cubicBezTo>
                  <a:cubicBezTo>
                    <a:pt x="87" y="481"/>
                    <a:pt x="88" y="469"/>
                    <a:pt x="90" y="457"/>
                  </a:cubicBezTo>
                  <a:cubicBezTo>
                    <a:pt x="91" y="453"/>
                    <a:pt x="88" y="450"/>
                    <a:pt x="85" y="450"/>
                  </a:cubicBezTo>
                  <a:cubicBezTo>
                    <a:pt x="81" y="449"/>
                    <a:pt x="78" y="451"/>
                    <a:pt x="77" y="45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5" name="Freeform 466">
              <a:extLst>
                <a:ext uri="{FF2B5EF4-FFF2-40B4-BE49-F238E27FC236}">
                  <a16:creationId xmlns:a16="http://schemas.microsoft.com/office/drawing/2014/main" id="{D76B8BD3-1B2A-4FD1-AAD6-50D318EF7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1583"/>
              <a:ext cx="717" cy="669"/>
            </a:xfrm>
            <a:custGeom>
              <a:avLst/>
              <a:gdLst>
                <a:gd name="T0" fmla="*/ 47 w 702"/>
                <a:gd name="T1" fmla="*/ 119 h 656"/>
                <a:gd name="T2" fmla="*/ 64 w 702"/>
                <a:gd name="T3" fmla="*/ 196 h 656"/>
                <a:gd name="T4" fmla="*/ 82 w 702"/>
                <a:gd name="T5" fmla="*/ 231 h 656"/>
                <a:gd name="T6" fmla="*/ 134 w 702"/>
                <a:gd name="T7" fmla="*/ 313 h 656"/>
                <a:gd name="T8" fmla="*/ 153 w 702"/>
                <a:gd name="T9" fmla="*/ 339 h 656"/>
                <a:gd name="T10" fmla="*/ 469 w 702"/>
                <a:gd name="T11" fmla="*/ 582 h 656"/>
                <a:gd name="T12" fmla="*/ 516 w 702"/>
                <a:gd name="T13" fmla="*/ 590 h 656"/>
                <a:gd name="T14" fmla="*/ 714 w 702"/>
                <a:gd name="T15" fmla="*/ 586 h 656"/>
                <a:gd name="T16" fmla="*/ 738 w 702"/>
                <a:gd name="T17" fmla="*/ 608 h 656"/>
                <a:gd name="T18" fmla="*/ 743 w 702"/>
                <a:gd name="T19" fmla="*/ 653 h 656"/>
                <a:gd name="T20" fmla="*/ 738 w 702"/>
                <a:gd name="T21" fmla="*/ 686 h 656"/>
                <a:gd name="T22" fmla="*/ 709 w 702"/>
                <a:gd name="T23" fmla="*/ 684 h 656"/>
                <a:gd name="T24" fmla="*/ 678 w 702"/>
                <a:gd name="T25" fmla="*/ 681 h 656"/>
                <a:gd name="T26" fmla="*/ 635 w 702"/>
                <a:gd name="T27" fmla="*/ 681 h 656"/>
                <a:gd name="T28" fmla="*/ 335 w 702"/>
                <a:gd name="T29" fmla="*/ 636 h 656"/>
                <a:gd name="T30" fmla="*/ 301 w 702"/>
                <a:gd name="T31" fmla="*/ 614 h 656"/>
                <a:gd name="T32" fmla="*/ 133 w 702"/>
                <a:gd name="T33" fmla="*/ 413 h 656"/>
                <a:gd name="T34" fmla="*/ 115 w 702"/>
                <a:gd name="T35" fmla="*/ 387 h 656"/>
                <a:gd name="T36" fmla="*/ 88 w 702"/>
                <a:gd name="T37" fmla="*/ 337 h 656"/>
                <a:gd name="T38" fmla="*/ 65 w 702"/>
                <a:gd name="T39" fmla="*/ 300 h 656"/>
                <a:gd name="T40" fmla="*/ 28 w 702"/>
                <a:gd name="T41" fmla="*/ 221 h 656"/>
                <a:gd name="T42" fmla="*/ 12 w 702"/>
                <a:gd name="T43" fmla="*/ 178 h 656"/>
                <a:gd name="T44" fmla="*/ 2 w 702"/>
                <a:gd name="T45" fmla="*/ 95 h 656"/>
                <a:gd name="T46" fmla="*/ 6 w 702"/>
                <a:gd name="T47" fmla="*/ 58 h 656"/>
                <a:gd name="T48" fmla="*/ 42 w 702"/>
                <a:gd name="T49" fmla="*/ 0 h 656"/>
                <a:gd name="T50" fmla="*/ 36 w 702"/>
                <a:gd name="T51" fmla="*/ 42 h 656"/>
                <a:gd name="T52" fmla="*/ 41 w 702"/>
                <a:gd name="T53" fmla="*/ 87 h 656"/>
                <a:gd name="T54" fmla="*/ 47 w 702"/>
                <a:gd name="T55" fmla="*/ 119 h 65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02" h="656">
                  <a:moveTo>
                    <a:pt x="44" y="113"/>
                  </a:moveTo>
                  <a:cubicBezTo>
                    <a:pt x="47" y="137"/>
                    <a:pt x="53" y="160"/>
                    <a:pt x="61" y="184"/>
                  </a:cubicBezTo>
                  <a:cubicBezTo>
                    <a:pt x="66" y="195"/>
                    <a:pt x="71" y="207"/>
                    <a:pt x="76" y="219"/>
                  </a:cubicBezTo>
                  <a:cubicBezTo>
                    <a:pt x="91" y="243"/>
                    <a:pt x="107" y="269"/>
                    <a:pt x="125" y="295"/>
                  </a:cubicBezTo>
                  <a:cubicBezTo>
                    <a:pt x="131" y="303"/>
                    <a:pt x="138" y="312"/>
                    <a:pt x="144" y="320"/>
                  </a:cubicBezTo>
                  <a:cubicBezTo>
                    <a:pt x="217" y="411"/>
                    <a:pt x="290" y="522"/>
                    <a:pt x="440" y="549"/>
                  </a:cubicBezTo>
                  <a:cubicBezTo>
                    <a:pt x="454" y="553"/>
                    <a:pt x="469" y="555"/>
                    <a:pt x="484" y="557"/>
                  </a:cubicBezTo>
                  <a:cubicBezTo>
                    <a:pt x="543" y="565"/>
                    <a:pt x="607" y="563"/>
                    <a:pt x="670" y="553"/>
                  </a:cubicBezTo>
                  <a:cubicBezTo>
                    <a:pt x="681" y="556"/>
                    <a:pt x="689" y="563"/>
                    <a:pt x="693" y="573"/>
                  </a:cubicBezTo>
                  <a:cubicBezTo>
                    <a:pt x="693" y="573"/>
                    <a:pt x="691" y="597"/>
                    <a:pt x="697" y="616"/>
                  </a:cubicBezTo>
                  <a:cubicBezTo>
                    <a:pt x="699" y="628"/>
                    <a:pt x="702" y="647"/>
                    <a:pt x="693" y="647"/>
                  </a:cubicBezTo>
                  <a:cubicBezTo>
                    <a:pt x="684" y="646"/>
                    <a:pt x="674" y="646"/>
                    <a:pt x="665" y="645"/>
                  </a:cubicBezTo>
                  <a:cubicBezTo>
                    <a:pt x="655" y="644"/>
                    <a:pt x="646" y="643"/>
                    <a:pt x="636" y="642"/>
                  </a:cubicBezTo>
                  <a:cubicBezTo>
                    <a:pt x="623" y="642"/>
                    <a:pt x="609" y="642"/>
                    <a:pt x="596" y="642"/>
                  </a:cubicBezTo>
                  <a:cubicBezTo>
                    <a:pt x="498" y="656"/>
                    <a:pt x="392" y="644"/>
                    <a:pt x="314" y="600"/>
                  </a:cubicBezTo>
                  <a:cubicBezTo>
                    <a:pt x="303" y="593"/>
                    <a:pt x="293" y="586"/>
                    <a:pt x="283" y="579"/>
                  </a:cubicBezTo>
                  <a:cubicBezTo>
                    <a:pt x="218" y="520"/>
                    <a:pt x="169" y="456"/>
                    <a:pt x="124" y="389"/>
                  </a:cubicBezTo>
                  <a:cubicBezTo>
                    <a:pt x="119" y="381"/>
                    <a:pt x="114" y="373"/>
                    <a:pt x="109" y="365"/>
                  </a:cubicBezTo>
                  <a:cubicBezTo>
                    <a:pt x="100" y="349"/>
                    <a:pt x="91" y="334"/>
                    <a:pt x="82" y="318"/>
                  </a:cubicBezTo>
                  <a:cubicBezTo>
                    <a:pt x="75" y="306"/>
                    <a:pt x="69" y="294"/>
                    <a:pt x="62" y="282"/>
                  </a:cubicBezTo>
                  <a:cubicBezTo>
                    <a:pt x="50" y="258"/>
                    <a:pt x="37" y="233"/>
                    <a:pt x="25" y="209"/>
                  </a:cubicBezTo>
                  <a:cubicBezTo>
                    <a:pt x="20" y="196"/>
                    <a:pt x="15" y="182"/>
                    <a:pt x="12" y="169"/>
                  </a:cubicBezTo>
                  <a:cubicBezTo>
                    <a:pt x="4" y="142"/>
                    <a:pt x="0" y="115"/>
                    <a:pt x="2" y="89"/>
                  </a:cubicBezTo>
                  <a:cubicBezTo>
                    <a:pt x="2" y="77"/>
                    <a:pt x="4" y="66"/>
                    <a:pt x="6" y="55"/>
                  </a:cubicBezTo>
                  <a:cubicBezTo>
                    <a:pt x="12" y="34"/>
                    <a:pt x="22" y="15"/>
                    <a:pt x="39" y="0"/>
                  </a:cubicBezTo>
                  <a:cubicBezTo>
                    <a:pt x="31" y="12"/>
                    <a:pt x="31" y="25"/>
                    <a:pt x="33" y="39"/>
                  </a:cubicBezTo>
                  <a:cubicBezTo>
                    <a:pt x="35" y="53"/>
                    <a:pt x="38" y="68"/>
                    <a:pt x="38" y="81"/>
                  </a:cubicBezTo>
                  <a:cubicBezTo>
                    <a:pt x="40" y="91"/>
                    <a:pt x="41" y="102"/>
                    <a:pt x="44" y="113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6" name="Freeform 467">
              <a:extLst>
                <a:ext uri="{FF2B5EF4-FFF2-40B4-BE49-F238E27FC236}">
                  <a16:creationId xmlns:a16="http://schemas.microsoft.com/office/drawing/2014/main" id="{781EE431-F712-4E2C-8A1C-DD5427C7B2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" y="1621"/>
              <a:ext cx="713" cy="632"/>
            </a:xfrm>
            <a:custGeom>
              <a:avLst/>
              <a:gdLst>
                <a:gd name="T0" fmla="*/ 742 w 698"/>
                <a:gd name="T1" fmla="*/ 615 h 619"/>
                <a:gd name="T2" fmla="*/ 709 w 698"/>
                <a:gd name="T3" fmla="*/ 614 h 619"/>
                <a:gd name="T4" fmla="*/ 674 w 698"/>
                <a:gd name="T5" fmla="*/ 609 h 619"/>
                <a:gd name="T6" fmla="*/ 419 w 698"/>
                <a:gd name="T7" fmla="*/ 599 h 619"/>
                <a:gd name="T8" fmla="*/ 381 w 698"/>
                <a:gd name="T9" fmla="*/ 587 h 619"/>
                <a:gd name="T10" fmla="*/ 137 w 698"/>
                <a:gd name="T11" fmla="*/ 349 h 619"/>
                <a:gd name="T12" fmla="*/ 115 w 698"/>
                <a:gd name="T13" fmla="*/ 315 h 619"/>
                <a:gd name="T14" fmla="*/ 51 w 698"/>
                <a:gd name="T15" fmla="*/ 186 h 619"/>
                <a:gd name="T16" fmla="*/ 40 w 698"/>
                <a:gd name="T17" fmla="*/ 148 h 619"/>
                <a:gd name="T18" fmla="*/ 10 w 698"/>
                <a:gd name="T19" fmla="*/ 37 h 619"/>
                <a:gd name="T20" fmla="*/ 0 w 698"/>
                <a:gd name="T21" fmla="*/ 3 h 619"/>
                <a:gd name="T22" fmla="*/ 2 w 698"/>
                <a:gd name="T23" fmla="*/ 35 h 619"/>
                <a:gd name="T24" fmla="*/ 4 w 698"/>
                <a:gd name="T25" fmla="*/ 64 h 619"/>
                <a:gd name="T26" fmla="*/ 14 w 698"/>
                <a:gd name="T27" fmla="*/ 148 h 619"/>
                <a:gd name="T28" fmla="*/ 29 w 698"/>
                <a:gd name="T29" fmla="*/ 191 h 619"/>
                <a:gd name="T30" fmla="*/ 62 w 698"/>
                <a:gd name="T31" fmla="*/ 263 h 619"/>
                <a:gd name="T32" fmla="*/ 85 w 698"/>
                <a:gd name="T33" fmla="*/ 302 h 619"/>
                <a:gd name="T34" fmla="*/ 114 w 698"/>
                <a:gd name="T35" fmla="*/ 350 h 619"/>
                <a:gd name="T36" fmla="*/ 131 w 698"/>
                <a:gd name="T37" fmla="*/ 376 h 619"/>
                <a:gd name="T38" fmla="*/ 298 w 698"/>
                <a:gd name="T39" fmla="*/ 578 h 619"/>
                <a:gd name="T40" fmla="*/ 332 w 698"/>
                <a:gd name="T41" fmla="*/ 600 h 619"/>
                <a:gd name="T42" fmla="*/ 624 w 698"/>
                <a:gd name="T43" fmla="*/ 645 h 619"/>
                <a:gd name="T44" fmla="*/ 671 w 698"/>
                <a:gd name="T45" fmla="*/ 645 h 619"/>
                <a:gd name="T46" fmla="*/ 708 w 698"/>
                <a:gd name="T47" fmla="*/ 649 h 619"/>
                <a:gd name="T48" fmla="*/ 742 w 698"/>
                <a:gd name="T49" fmla="*/ 617 h 619"/>
                <a:gd name="T50" fmla="*/ 742 w 698"/>
                <a:gd name="T51" fmla="*/ 615 h 619"/>
                <a:gd name="T52" fmla="*/ 126 w 698"/>
                <a:gd name="T53" fmla="*/ 0 h 619"/>
                <a:gd name="T54" fmla="*/ 113 w 698"/>
                <a:gd name="T55" fmla="*/ 3 h 61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98" h="619">
                  <a:moveTo>
                    <a:pt x="696" y="578"/>
                  </a:moveTo>
                  <a:cubicBezTo>
                    <a:pt x="686" y="579"/>
                    <a:pt x="675" y="579"/>
                    <a:pt x="665" y="577"/>
                  </a:cubicBezTo>
                  <a:cubicBezTo>
                    <a:pt x="654" y="576"/>
                    <a:pt x="643" y="574"/>
                    <a:pt x="632" y="572"/>
                  </a:cubicBezTo>
                  <a:cubicBezTo>
                    <a:pt x="551" y="587"/>
                    <a:pt x="466" y="585"/>
                    <a:pt x="393" y="563"/>
                  </a:cubicBezTo>
                  <a:cubicBezTo>
                    <a:pt x="381" y="560"/>
                    <a:pt x="369" y="556"/>
                    <a:pt x="357" y="551"/>
                  </a:cubicBezTo>
                  <a:cubicBezTo>
                    <a:pt x="242" y="503"/>
                    <a:pt x="190" y="412"/>
                    <a:pt x="128" y="328"/>
                  </a:cubicBezTo>
                  <a:cubicBezTo>
                    <a:pt x="122" y="318"/>
                    <a:pt x="115" y="308"/>
                    <a:pt x="109" y="297"/>
                  </a:cubicBezTo>
                  <a:cubicBezTo>
                    <a:pt x="85" y="257"/>
                    <a:pt x="64" y="215"/>
                    <a:pt x="48" y="174"/>
                  </a:cubicBezTo>
                  <a:cubicBezTo>
                    <a:pt x="44" y="162"/>
                    <a:pt x="40" y="150"/>
                    <a:pt x="37" y="139"/>
                  </a:cubicBezTo>
                  <a:cubicBezTo>
                    <a:pt x="26" y="103"/>
                    <a:pt x="18" y="68"/>
                    <a:pt x="10" y="34"/>
                  </a:cubicBezTo>
                  <a:cubicBezTo>
                    <a:pt x="7" y="23"/>
                    <a:pt x="4" y="13"/>
                    <a:pt x="0" y="3"/>
                  </a:cubicBezTo>
                  <a:cubicBezTo>
                    <a:pt x="1" y="12"/>
                    <a:pt x="1" y="22"/>
                    <a:pt x="2" y="32"/>
                  </a:cubicBezTo>
                  <a:cubicBezTo>
                    <a:pt x="3" y="41"/>
                    <a:pt x="3" y="51"/>
                    <a:pt x="4" y="61"/>
                  </a:cubicBezTo>
                  <a:cubicBezTo>
                    <a:pt x="4" y="87"/>
                    <a:pt x="8" y="113"/>
                    <a:pt x="14" y="139"/>
                  </a:cubicBezTo>
                  <a:cubicBezTo>
                    <a:pt x="18" y="152"/>
                    <a:pt x="22" y="166"/>
                    <a:pt x="26" y="179"/>
                  </a:cubicBezTo>
                  <a:cubicBezTo>
                    <a:pt x="36" y="202"/>
                    <a:pt x="47" y="225"/>
                    <a:pt x="59" y="248"/>
                  </a:cubicBezTo>
                  <a:cubicBezTo>
                    <a:pt x="66" y="260"/>
                    <a:pt x="72" y="272"/>
                    <a:pt x="79" y="284"/>
                  </a:cubicBezTo>
                  <a:cubicBezTo>
                    <a:pt x="88" y="298"/>
                    <a:pt x="98" y="314"/>
                    <a:pt x="108" y="329"/>
                  </a:cubicBezTo>
                  <a:cubicBezTo>
                    <a:pt x="113" y="337"/>
                    <a:pt x="117" y="345"/>
                    <a:pt x="122" y="353"/>
                  </a:cubicBezTo>
                  <a:cubicBezTo>
                    <a:pt x="168" y="421"/>
                    <a:pt x="222" y="482"/>
                    <a:pt x="280" y="543"/>
                  </a:cubicBezTo>
                  <a:cubicBezTo>
                    <a:pt x="290" y="550"/>
                    <a:pt x="300" y="557"/>
                    <a:pt x="311" y="564"/>
                  </a:cubicBezTo>
                  <a:cubicBezTo>
                    <a:pt x="387" y="608"/>
                    <a:pt x="491" y="619"/>
                    <a:pt x="585" y="606"/>
                  </a:cubicBezTo>
                  <a:cubicBezTo>
                    <a:pt x="600" y="606"/>
                    <a:pt x="615" y="606"/>
                    <a:pt x="629" y="606"/>
                  </a:cubicBezTo>
                  <a:cubicBezTo>
                    <a:pt x="642" y="608"/>
                    <a:pt x="654" y="610"/>
                    <a:pt x="664" y="610"/>
                  </a:cubicBezTo>
                  <a:cubicBezTo>
                    <a:pt x="685" y="610"/>
                    <a:pt x="698" y="603"/>
                    <a:pt x="696" y="580"/>
                  </a:cubicBezTo>
                  <a:cubicBezTo>
                    <a:pt x="696" y="580"/>
                    <a:pt x="696" y="579"/>
                    <a:pt x="696" y="578"/>
                  </a:cubicBezTo>
                  <a:close/>
                  <a:moveTo>
                    <a:pt x="117" y="0"/>
                  </a:moveTo>
                  <a:cubicBezTo>
                    <a:pt x="114" y="1"/>
                    <a:pt x="110" y="2"/>
                    <a:pt x="107" y="3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7" name="Freeform 468">
              <a:extLst>
                <a:ext uri="{FF2B5EF4-FFF2-40B4-BE49-F238E27FC236}">
                  <a16:creationId xmlns:a16="http://schemas.microsoft.com/office/drawing/2014/main" id="{FA0E3701-E861-4B07-8F79-96193DA1A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1576"/>
              <a:ext cx="724" cy="673"/>
            </a:xfrm>
            <a:custGeom>
              <a:avLst/>
              <a:gdLst>
                <a:gd name="T0" fmla="*/ 60 w 709"/>
                <a:gd name="T1" fmla="*/ 203 h 659"/>
                <a:gd name="T2" fmla="*/ 130 w 709"/>
                <a:gd name="T3" fmla="*/ 323 h 659"/>
                <a:gd name="T4" fmla="*/ 150 w 709"/>
                <a:gd name="T5" fmla="*/ 350 h 659"/>
                <a:gd name="T6" fmla="*/ 472 w 709"/>
                <a:gd name="T7" fmla="*/ 590 h 659"/>
                <a:gd name="T8" fmla="*/ 602 w 709"/>
                <a:gd name="T9" fmla="*/ 611 h 659"/>
                <a:gd name="T10" fmla="*/ 716 w 709"/>
                <a:gd name="T11" fmla="*/ 600 h 659"/>
                <a:gd name="T12" fmla="*/ 742 w 709"/>
                <a:gd name="T13" fmla="*/ 617 h 659"/>
                <a:gd name="T14" fmla="*/ 741 w 709"/>
                <a:gd name="T15" fmla="*/ 665 h 659"/>
                <a:gd name="T16" fmla="*/ 743 w 709"/>
                <a:gd name="T17" fmla="*/ 683 h 659"/>
                <a:gd name="T18" fmla="*/ 742 w 709"/>
                <a:gd name="T19" fmla="*/ 689 h 659"/>
                <a:gd name="T20" fmla="*/ 742 w 709"/>
                <a:gd name="T21" fmla="*/ 689 h 659"/>
                <a:gd name="T22" fmla="*/ 743 w 709"/>
                <a:gd name="T23" fmla="*/ 690 h 659"/>
                <a:gd name="T24" fmla="*/ 743 w 709"/>
                <a:gd name="T25" fmla="*/ 690 h 659"/>
                <a:gd name="T26" fmla="*/ 742 w 709"/>
                <a:gd name="T27" fmla="*/ 689 h 659"/>
                <a:gd name="T28" fmla="*/ 742 w 709"/>
                <a:gd name="T29" fmla="*/ 689 h 659"/>
                <a:gd name="T30" fmla="*/ 743 w 709"/>
                <a:gd name="T31" fmla="*/ 689 h 659"/>
                <a:gd name="T32" fmla="*/ 683 w 709"/>
                <a:gd name="T33" fmla="*/ 684 h 659"/>
                <a:gd name="T34" fmla="*/ 638 w 709"/>
                <a:gd name="T35" fmla="*/ 685 h 659"/>
                <a:gd name="T36" fmla="*/ 308 w 709"/>
                <a:gd name="T37" fmla="*/ 618 h 659"/>
                <a:gd name="T38" fmla="*/ 141 w 709"/>
                <a:gd name="T39" fmla="*/ 417 h 659"/>
                <a:gd name="T40" fmla="*/ 126 w 709"/>
                <a:gd name="T41" fmla="*/ 392 h 659"/>
                <a:gd name="T42" fmla="*/ 92 w 709"/>
                <a:gd name="T43" fmla="*/ 345 h 659"/>
                <a:gd name="T44" fmla="*/ 37 w 709"/>
                <a:gd name="T45" fmla="*/ 227 h 659"/>
                <a:gd name="T46" fmla="*/ 21 w 709"/>
                <a:gd name="T47" fmla="*/ 185 h 659"/>
                <a:gd name="T48" fmla="*/ 11 w 709"/>
                <a:gd name="T49" fmla="*/ 101 h 659"/>
                <a:gd name="T50" fmla="*/ 46 w 709"/>
                <a:gd name="T51" fmla="*/ 6 h 659"/>
                <a:gd name="T52" fmla="*/ 34 w 709"/>
                <a:gd name="T53" fmla="*/ 49 h 659"/>
                <a:gd name="T54" fmla="*/ 40 w 709"/>
                <a:gd name="T55" fmla="*/ 94 h 659"/>
                <a:gd name="T56" fmla="*/ 45 w 709"/>
                <a:gd name="T57" fmla="*/ 128 h 659"/>
                <a:gd name="T58" fmla="*/ 51 w 709"/>
                <a:gd name="T59" fmla="*/ 92 h 659"/>
                <a:gd name="T60" fmla="*/ 51 w 709"/>
                <a:gd name="T61" fmla="*/ 92 h 659"/>
                <a:gd name="T62" fmla="*/ 51 w 709"/>
                <a:gd name="T63" fmla="*/ 9 h 659"/>
                <a:gd name="T64" fmla="*/ 5 w 709"/>
                <a:gd name="T65" fmla="*/ 63 h 659"/>
                <a:gd name="T66" fmla="*/ 0 w 709"/>
                <a:gd name="T67" fmla="*/ 100 h 659"/>
                <a:gd name="T68" fmla="*/ 27 w 709"/>
                <a:gd name="T69" fmla="*/ 232 h 659"/>
                <a:gd name="T70" fmla="*/ 87 w 709"/>
                <a:gd name="T71" fmla="*/ 348 h 659"/>
                <a:gd name="T72" fmla="*/ 114 w 709"/>
                <a:gd name="T73" fmla="*/ 398 h 659"/>
                <a:gd name="T74" fmla="*/ 301 w 709"/>
                <a:gd name="T75" fmla="*/ 628 h 659"/>
                <a:gd name="T76" fmla="*/ 557 w 709"/>
                <a:gd name="T77" fmla="*/ 702 h 659"/>
                <a:gd name="T78" fmla="*/ 639 w 709"/>
                <a:gd name="T79" fmla="*/ 696 h 659"/>
                <a:gd name="T80" fmla="*/ 681 w 709"/>
                <a:gd name="T81" fmla="*/ 695 h 659"/>
                <a:gd name="T82" fmla="*/ 742 w 709"/>
                <a:gd name="T83" fmla="*/ 701 h 659"/>
                <a:gd name="T84" fmla="*/ 753 w 709"/>
                <a:gd name="T85" fmla="*/ 695 h 659"/>
                <a:gd name="T86" fmla="*/ 753 w 709"/>
                <a:gd name="T87" fmla="*/ 661 h 659"/>
                <a:gd name="T88" fmla="*/ 749 w 709"/>
                <a:gd name="T89" fmla="*/ 620 h 659"/>
                <a:gd name="T90" fmla="*/ 749 w 709"/>
                <a:gd name="T91" fmla="*/ 617 h 659"/>
                <a:gd name="T92" fmla="*/ 719 w 709"/>
                <a:gd name="T93" fmla="*/ 589 h 659"/>
                <a:gd name="T94" fmla="*/ 520 w 709"/>
                <a:gd name="T95" fmla="*/ 593 h 659"/>
                <a:gd name="T96" fmla="*/ 288 w 709"/>
                <a:gd name="T97" fmla="*/ 490 h 659"/>
                <a:gd name="T98" fmla="*/ 139 w 709"/>
                <a:gd name="T99" fmla="*/ 316 h 659"/>
                <a:gd name="T100" fmla="*/ 87 w 709"/>
                <a:gd name="T101" fmla="*/ 237 h 659"/>
                <a:gd name="T102" fmla="*/ 56 w 709"/>
                <a:gd name="T103" fmla="*/ 127 h 6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09" h="659">
                  <a:moveTo>
                    <a:pt x="48" y="119"/>
                  </a:moveTo>
                  <a:cubicBezTo>
                    <a:pt x="42" y="119"/>
                    <a:pt x="42" y="119"/>
                    <a:pt x="42" y="119"/>
                  </a:cubicBezTo>
                  <a:cubicBezTo>
                    <a:pt x="43" y="143"/>
                    <a:pt x="48" y="168"/>
                    <a:pt x="57" y="191"/>
                  </a:cubicBezTo>
                  <a:cubicBezTo>
                    <a:pt x="61" y="203"/>
                    <a:pt x="66" y="215"/>
                    <a:pt x="71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86" y="252"/>
                    <a:pt x="102" y="278"/>
                    <a:pt x="121" y="303"/>
                  </a:cubicBezTo>
                  <a:cubicBezTo>
                    <a:pt x="128" y="312"/>
                    <a:pt x="134" y="321"/>
                    <a:pt x="141" y="329"/>
                  </a:cubicBezTo>
                  <a:cubicBezTo>
                    <a:pt x="145" y="326"/>
                    <a:pt x="145" y="326"/>
                    <a:pt x="145" y="326"/>
                  </a:cubicBezTo>
                  <a:cubicBezTo>
                    <a:pt x="141" y="329"/>
                    <a:pt x="141" y="329"/>
                    <a:pt x="141" y="329"/>
                  </a:cubicBezTo>
                  <a:cubicBezTo>
                    <a:pt x="176" y="376"/>
                    <a:pt x="215" y="426"/>
                    <a:pt x="263" y="469"/>
                  </a:cubicBezTo>
                  <a:cubicBezTo>
                    <a:pt x="311" y="511"/>
                    <a:pt x="369" y="545"/>
                    <a:pt x="442" y="560"/>
                  </a:cubicBezTo>
                  <a:cubicBezTo>
                    <a:pt x="443" y="554"/>
                    <a:pt x="443" y="554"/>
                    <a:pt x="443" y="554"/>
                  </a:cubicBezTo>
                  <a:cubicBezTo>
                    <a:pt x="442" y="560"/>
                    <a:pt x="442" y="560"/>
                    <a:pt x="442" y="560"/>
                  </a:cubicBezTo>
                  <a:cubicBezTo>
                    <a:pt x="457" y="563"/>
                    <a:pt x="472" y="566"/>
                    <a:pt x="487" y="568"/>
                  </a:cubicBezTo>
                  <a:cubicBezTo>
                    <a:pt x="512" y="572"/>
                    <a:pt x="539" y="574"/>
                    <a:pt x="566" y="574"/>
                  </a:cubicBezTo>
                  <a:cubicBezTo>
                    <a:pt x="602" y="574"/>
                    <a:pt x="638" y="571"/>
                    <a:pt x="675" y="564"/>
                  </a:cubicBezTo>
                  <a:cubicBezTo>
                    <a:pt x="674" y="559"/>
                    <a:pt x="674" y="559"/>
                    <a:pt x="674" y="559"/>
                  </a:cubicBezTo>
                  <a:cubicBezTo>
                    <a:pt x="672" y="564"/>
                    <a:pt x="672" y="564"/>
                    <a:pt x="672" y="564"/>
                  </a:cubicBezTo>
                  <a:cubicBezTo>
                    <a:pt x="677" y="566"/>
                    <a:pt x="681" y="568"/>
                    <a:pt x="684" y="571"/>
                  </a:cubicBezTo>
                  <a:cubicBezTo>
                    <a:pt x="688" y="573"/>
                    <a:pt x="690" y="577"/>
                    <a:pt x="692" y="581"/>
                  </a:cubicBezTo>
                  <a:cubicBezTo>
                    <a:pt x="697" y="579"/>
                    <a:pt x="697" y="579"/>
                    <a:pt x="697" y="579"/>
                  </a:cubicBezTo>
                  <a:cubicBezTo>
                    <a:pt x="692" y="578"/>
                    <a:pt x="692" y="578"/>
                    <a:pt x="692" y="578"/>
                  </a:cubicBezTo>
                  <a:cubicBezTo>
                    <a:pt x="692" y="578"/>
                    <a:pt x="691" y="582"/>
                    <a:pt x="691" y="588"/>
                  </a:cubicBezTo>
                  <a:cubicBezTo>
                    <a:pt x="691" y="598"/>
                    <a:pt x="692" y="611"/>
                    <a:pt x="696" y="624"/>
                  </a:cubicBezTo>
                  <a:cubicBezTo>
                    <a:pt x="701" y="622"/>
                    <a:pt x="701" y="622"/>
                    <a:pt x="701" y="622"/>
                  </a:cubicBezTo>
                  <a:cubicBezTo>
                    <a:pt x="696" y="623"/>
                    <a:pt x="696" y="623"/>
                    <a:pt x="696" y="623"/>
                  </a:cubicBezTo>
                  <a:cubicBezTo>
                    <a:pt x="697" y="629"/>
                    <a:pt x="698" y="635"/>
                    <a:pt x="698" y="641"/>
                  </a:cubicBezTo>
                  <a:cubicBezTo>
                    <a:pt x="698" y="644"/>
                    <a:pt x="697" y="646"/>
                    <a:pt x="697" y="647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7" y="648"/>
                    <a:pt x="697" y="648"/>
                    <a:pt x="697" y="648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7" y="648"/>
                    <a:pt x="697" y="648"/>
                    <a:pt x="697" y="648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8" y="648"/>
                    <a:pt x="698" y="648"/>
                    <a:pt x="698" y="648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8" y="648"/>
                    <a:pt x="698" y="648"/>
                    <a:pt x="698" y="648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7" y="648"/>
                    <a:pt x="697" y="648"/>
                    <a:pt x="697" y="648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7" y="648"/>
                    <a:pt x="697" y="648"/>
                    <a:pt x="697" y="648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7" y="653"/>
                    <a:pt x="697" y="653"/>
                    <a:pt x="697" y="653"/>
                  </a:cubicBezTo>
                  <a:cubicBezTo>
                    <a:pt x="698" y="647"/>
                    <a:pt x="698" y="647"/>
                    <a:pt x="698" y="647"/>
                  </a:cubicBezTo>
                  <a:cubicBezTo>
                    <a:pt x="688" y="647"/>
                    <a:pt x="679" y="646"/>
                    <a:pt x="669" y="645"/>
                  </a:cubicBezTo>
                  <a:cubicBezTo>
                    <a:pt x="669" y="645"/>
                    <a:pt x="669" y="645"/>
                    <a:pt x="669" y="645"/>
                  </a:cubicBezTo>
                  <a:cubicBezTo>
                    <a:pt x="660" y="645"/>
                    <a:pt x="650" y="643"/>
                    <a:pt x="641" y="642"/>
                  </a:cubicBezTo>
                  <a:cubicBezTo>
                    <a:pt x="640" y="642"/>
                    <a:pt x="640" y="642"/>
                    <a:pt x="640" y="642"/>
                  </a:cubicBezTo>
                  <a:cubicBezTo>
                    <a:pt x="627" y="642"/>
                    <a:pt x="613" y="643"/>
                    <a:pt x="600" y="643"/>
                  </a:cubicBezTo>
                  <a:cubicBezTo>
                    <a:pt x="599" y="643"/>
                    <a:pt x="599" y="643"/>
                    <a:pt x="599" y="643"/>
                  </a:cubicBezTo>
                  <a:cubicBezTo>
                    <a:pt x="574" y="646"/>
                    <a:pt x="549" y="648"/>
                    <a:pt x="523" y="648"/>
                  </a:cubicBezTo>
                  <a:cubicBezTo>
                    <a:pt x="450" y="648"/>
                    <a:pt x="378" y="633"/>
                    <a:pt x="321" y="601"/>
                  </a:cubicBezTo>
                  <a:cubicBezTo>
                    <a:pt x="310" y="595"/>
                    <a:pt x="300" y="588"/>
                    <a:pt x="290" y="580"/>
                  </a:cubicBezTo>
                  <a:cubicBezTo>
                    <a:pt x="287" y="585"/>
                    <a:pt x="287" y="585"/>
                    <a:pt x="287" y="585"/>
                  </a:cubicBezTo>
                  <a:cubicBezTo>
                    <a:pt x="291" y="581"/>
                    <a:pt x="291" y="581"/>
                    <a:pt x="291" y="581"/>
                  </a:cubicBezTo>
                  <a:cubicBezTo>
                    <a:pt x="227" y="523"/>
                    <a:pt x="178" y="459"/>
                    <a:pt x="132" y="392"/>
                  </a:cubicBezTo>
                  <a:cubicBezTo>
                    <a:pt x="128" y="395"/>
                    <a:pt x="128" y="395"/>
                    <a:pt x="128" y="395"/>
                  </a:cubicBezTo>
                  <a:cubicBezTo>
                    <a:pt x="132" y="392"/>
                    <a:pt x="132" y="392"/>
                    <a:pt x="132" y="392"/>
                  </a:cubicBezTo>
                  <a:cubicBezTo>
                    <a:pt x="127" y="384"/>
                    <a:pt x="123" y="376"/>
                    <a:pt x="118" y="368"/>
                  </a:cubicBezTo>
                  <a:cubicBezTo>
                    <a:pt x="118" y="368"/>
                    <a:pt x="118" y="368"/>
                    <a:pt x="118" y="368"/>
                  </a:cubicBezTo>
                  <a:cubicBezTo>
                    <a:pt x="109" y="352"/>
                    <a:pt x="100" y="337"/>
                    <a:pt x="91" y="321"/>
                  </a:cubicBezTo>
                  <a:cubicBezTo>
                    <a:pt x="86" y="324"/>
                    <a:pt x="86" y="324"/>
                    <a:pt x="86" y="324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84" y="309"/>
                    <a:pt x="78" y="297"/>
                    <a:pt x="71" y="285"/>
                  </a:cubicBezTo>
                  <a:cubicBezTo>
                    <a:pt x="59" y="261"/>
                    <a:pt x="46" y="237"/>
                    <a:pt x="34" y="212"/>
                  </a:cubicBezTo>
                  <a:cubicBezTo>
                    <a:pt x="29" y="215"/>
                    <a:pt x="29" y="215"/>
                    <a:pt x="29" y="215"/>
                  </a:cubicBezTo>
                  <a:cubicBezTo>
                    <a:pt x="35" y="213"/>
                    <a:pt x="35" y="213"/>
                    <a:pt x="35" y="213"/>
                  </a:cubicBezTo>
                  <a:cubicBezTo>
                    <a:pt x="29" y="200"/>
                    <a:pt x="25" y="186"/>
                    <a:pt x="21" y="173"/>
                  </a:cubicBezTo>
                  <a:cubicBezTo>
                    <a:pt x="15" y="150"/>
                    <a:pt x="11" y="128"/>
                    <a:pt x="11" y="106"/>
                  </a:cubicBezTo>
                  <a:cubicBezTo>
                    <a:pt x="11" y="102"/>
                    <a:pt x="11" y="99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2" y="84"/>
                    <a:pt x="13" y="73"/>
                    <a:pt x="16" y="63"/>
                  </a:cubicBezTo>
                  <a:cubicBezTo>
                    <a:pt x="21" y="42"/>
                    <a:pt x="31" y="25"/>
                    <a:pt x="47" y="10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2" y="12"/>
                    <a:pt x="30" y="22"/>
                    <a:pt x="30" y="32"/>
                  </a:cubicBezTo>
                  <a:cubicBezTo>
                    <a:pt x="30" y="36"/>
                    <a:pt x="31" y="41"/>
                    <a:pt x="31" y="46"/>
                  </a:cubicBezTo>
                  <a:cubicBezTo>
                    <a:pt x="33" y="60"/>
                    <a:pt x="37" y="74"/>
                    <a:pt x="37" y="86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8" y="98"/>
                    <a:pt x="40" y="109"/>
                    <a:pt x="42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53" y="118"/>
                    <a:pt x="53" y="118"/>
                    <a:pt x="53" y="118"/>
                  </a:cubicBezTo>
                  <a:cubicBezTo>
                    <a:pt x="51" y="107"/>
                    <a:pt x="49" y="96"/>
                    <a:pt x="48" y="86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72"/>
                    <a:pt x="44" y="57"/>
                    <a:pt x="43" y="44"/>
                  </a:cubicBezTo>
                  <a:cubicBezTo>
                    <a:pt x="42" y="40"/>
                    <a:pt x="42" y="36"/>
                    <a:pt x="42" y="32"/>
                  </a:cubicBezTo>
                  <a:cubicBezTo>
                    <a:pt x="42" y="23"/>
                    <a:pt x="43" y="16"/>
                    <a:pt x="48" y="9"/>
                  </a:cubicBezTo>
                  <a:cubicBezTo>
                    <a:pt x="49" y="7"/>
                    <a:pt x="49" y="4"/>
                    <a:pt x="47" y="2"/>
                  </a:cubicBezTo>
                  <a:cubicBezTo>
                    <a:pt x="44" y="0"/>
                    <a:pt x="41" y="0"/>
                    <a:pt x="39" y="2"/>
                  </a:cubicBezTo>
                  <a:cubicBezTo>
                    <a:pt x="22" y="18"/>
                    <a:pt x="11" y="38"/>
                    <a:pt x="5" y="60"/>
                  </a:cubicBezTo>
                  <a:cubicBezTo>
                    <a:pt x="2" y="71"/>
                    <a:pt x="1" y="82"/>
                    <a:pt x="0" y="94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8"/>
                    <a:pt x="0" y="102"/>
                    <a:pt x="0" y="106"/>
                  </a:cubicBezTo>
                  <a:cubicBezTo>
                    <a:pt x="0" y="129"/>
                    <a:pt x="4" y="153"/>
                    <a:pt x="10" y="176"/>
                  </a:cubicBezTo>
                  <a:cubicBezTo>
                    <a:pt x="14" y="190"/>
                    <a:pt x="19" y="203"/>
                    <a:pt x="24" y="217"/>
                  </a:cubicBezTo>
                  <a:cubicBezTo>
                    <a:pt x="24" y="217"/>
                    <a:pt x="24" y="217"/>
                    <a:pt x="24" y="217"/>
                  </a:cubicBezTo>
                  <a:cubicBezTo>
                    <a:pt x="36" y="242"/>
                    <a:pt x="48" y="266"/>
                    <a:pt x="61" y="290"/>
                  </a:cubicBezTo>
                  <a:cubicBezTo>
                    <a:pt x="68" y="303"/>
                    <a:pt x="74" y="315"/>
                    <a:pt x="81" y="327"/>
                  </a:cubicBezTo>
                  <a:cubicBezTo>
                    <a:pt x="81" y="327"/>
                    <a:pt x="81" y="327"/>
                    <a:pt x="81" y="327"/>
                  </a:cubicBezTo>
                  <a:cubicBezTo>
                    <a:pt x="90" y="342"/>
                    <a:pt x="99" y="358"/>
                    <a:pt x="108" y="374"/>
                  </a:cubicBezTo>
                  <a:cubicBezTo>
                    <a:pt x="108" y="374"/>
                    <a:pt x="108" y="374"/>
                    <a:pt x="108" y="374"/>
                  </a:cubicBezTo>
                  <a:cubicBezTo>
                    <a:pt x="113" y="382"/>
                    <a:pt x="118" y="390"/>
                    <a:pt x="123" y="398"/>
                  </a:cubicBezTo>
                  <a:cubicBezTo>
                    <a:pt x="123" y="398"/>
                    <a:pt x="123" y="398"/>
                    <a:pt x="123" y="398"/>
                  </a:cubicBezTo>
                  <a:cubicBezTo>
                    <a:pt x="169" y="465"/>
                    <a:pt x="218" y="530"/>
                    <a:pt x="283" y="589"/>
                  </a:cubicBezTo>
                  <a:cubicBezTo>
                    <a:pt x="283" y="589"/>
                    <a:pt x="283" y="589"/>
                    <a:pt x="283" y="589"/>
                  </a:cubicBezTo>
                  <a:cubicBezTo>
                    <a:pt x="294" y="597"/>
                    <a:pt x="304" y="604"/>
                    <a:pt x="316" y="611"/>
                  </a:cubicBezTo>
                  <a:cubicBezTo>
                    <a:pt x="375" y="644"/>
                    <a:pt x="449" y="659"/>
                    <a:pt x="523" y="659"/>
                  </a:cubicBezTo>
                  <a:cubicBezTo>
                    <a:pt x="549" y="659"/>
                    <a:pt x="575" y="658"/>
                    <a:pt x="601" y="654"/>
                  </a:cubicBezTo>
                  <a:cubicBezTo>
                    <a:pt x="600" y="648"/>
                    <a:pt x="600" y="648"/>
                    <a:pt x="600" y="648"/>
                  </a:cubicBezTo>
                  <a:cubicBezTo>
                    <a:pt x="600" y="654"/>
                    <a:pt x="600" y="654"/>
                    <a:pt x="600" y="654"/>
                  </a:cubicBezTo>
                  <a:cubicBezTo>
                    <a:pt x="613" y="654"/>
                    <a:pt x="627" y="654"/>
                    <a:pt x="640" y="654"/>
                  </a:cubicBezTo>
                  <a:cubicBezTo>
                    <a:pt x="640" y="648"/>
                    <a:pt x="640" y="648"/>
                    <a:pt x="640" y="648"/>
                  </a:cubicBezTo>
                  <a:cubicBezTo>
                    <a:pt x="639" y="653"/>
                    <a:pt x="639" y="653"/>
                    <a:pt x="639" y="653"/>
                  </a:cubicBezTo>
                  <a:cubicBezTo>
                    <a:pt x="649" y="655"/>
                    <a:pt x="659" y="656"/>
                    <a:pt x="668" y="657"/>
                  </a:cubicBezTo>
                  <a:cubicBezTo>
                    <a:pt x="668" y="657"/>
                    <a:pt x="668" y="657"/>
                    <a:pt x="668" y="657"/>
                  </a:cubicBezTo>
                  <a:cubicBezTo>
                    <a:pt x="678" y="657"/>
                    <a:pt x="688" y="658"/>
                    <a:pt x="697" y="658"/>
                  </a:cubicBezTo>
                  <a:cubicBezTo>
                    <a:pt x="698" y="658"/>
                    <a:pt x="698" y="658"/>
                    <a:pt x="698" y="658"/>
                  </a:cubicBezTo>
                  <a:cubicBezTo>
                    <a:pt x="700" y="658"/>
                    <a:pt x="702" y="658"/>
                    <a:pt x="704" y="656"/>
                  </a:cubicBezTo>
                  <a:cubicBezTo>
                    <a:pt x="705" y="655"/>
                    <a:pt x="706" y="654"/>
                    <a:pt x="707" y="653"/>
                  </a:cubicBezTo>
                  <a:cubicBezTo>
                    <a:pt x="708" y="651"/>
                    <a:pt x="708" y="649"/>
                    <a:pt x="709" y="647"/>
                  </a:cubicBezTo>
                  <a:cubicBezTo>
                    <a:pt x="709" y="645"/>
                    <a:pt x="709" y="643"/>
                    <a:pt x="709" y="641"/>
                  </a:cubicBezTo>
                  <a:cubicBezTo>
                    <a:pt x="709" y="634"/>
                    <a:pt x="708" y="627"/>
                    <a:pt x="707" y="621"/>
                  </a:cubicBezTo>
                  <a:cubicBezTo>
                    <a:pt x="707" y="621"/>
                    <a:pt x="707" y="621"/>
                    <a:pt x="707" y="621"/>
                  </a:cubicBezTo>
                  <a:cubicBezTo>
                    <a:pt x="703" y="610"/>
                    <a:pt x="703" y="597"/>
                    <a:pt x="703" y="588"/>
                  </a:cubicBezTo>
                  <a:cubicBezTo>
                    <a:pt x="703" y="586"/>
                    <a:pt x="703" y="583"/>
                    <a:pt x="703" y="582"/>
                  </a:cubicBezTo>
                  <a:cubicBezTo>
                    <a:pt x="703" y="581"/>
                    <a:pt x="703" y="580"/>
                    <a:pt x="703" y="580"/>
                  </a:cubicBezTo>
                  <a:cubicBezTo>
                    <a:pt x="703" y="579"/>
                    <a:pt x="703" y="579"/>
                    <a:pt x="703" y="579"/>
                  </a:cubicBezTo>
                  <a:cubicBezTo>
                    <a:pt x="703" y="579"/>
                    <a:pt x="703" y="579"/>
                    <a:pt x="703" y="579"/>
                  </a:cubicBezTo>
                  <a:cubicBezTo>
                    <a:pt x="703" y="578"/>
                    <a:pt x="703" y="577"/>
                    <a:pt x="703" y="576"/>
                  </a:cubicBezTo>
                  <a:cubicBezTo>
                    <a:pt x="700" y="571"/>
                    <a:pt x="696" y="566"/>
                    <a:pt x="692" y="562"/>
                  </a:cubicBezTo>
                  <a:cubicBezTo>
                    <a:pt x="687" y="558"/>
                    <a:pt x="682" y="555"/>
                    <a:pt x="675" y="553"/>
                  </a:cubicBezTo>
                  <a:cubicBezTo>
                    <a:pt x="675" y="553"/>
                    <a:pt x="674" y="553"/>
                    <a:pt x="673" y="553"/>
                  </a:cubicBezTo>
                  <a:cubicBezTo>
                    <a:pt x="637" y="560"/>
                    <a:pt x="601" y="563"/>
                    <a:pt x="566" y="563"/>
                  </a:cubicBezTo>
                  <a:cubicBezTo>
                    <a:pt x="539" y="563"/>
                    <a:pt x="514" y="561"/>
                    <a:pt x="488" y="557"/>
                  </a:cubicBezTo>
                  <a:cubicBezTo>
                    <a:pt x="474" y="555"/>
                    <a:pt x="459" y="552"/>
                    <a:pt x="445" y="549"/>
                  </a:cubicBezTo>
                  <a:cubicBezTo>
                    <a:pt x="445" y="549"/>
                    <a:pt x="445" y="549"/>
                    <a:pt x="445" y="549"/>
                  </a:cubicBezTo>
                  <a:cubicBezTo>
                    <a:pt x="373" y="534"/>
                    <a:pt x="317" y="501"/>
                    <a:pt x="270" y="460"/>
                  </a:cubicBezTo>
                  <a:cubicBezTo>
                    <a:pt x="223" y="419"/>
                    <a:pt x="185" y="369"/>
                    <a:pt x="150" y="322"/>
                  </a:cubicBezTo>
                  <a:cubicBezTo>
                    <a:pt x="150" y="322"/>
                    <a:pt x="150" y="322"/>
                    <a:pt x="150" y="322"/>
                  </a:cubicBezTo>
                  <a:cubicBezTo>
                    <a:pt x="143" y="314"/>
                    <a:pt x="137" y="305"/>
                    <a:pt x="130" y="297"/>
                  </a:cubicBezTo>
                  <a:cubicBezTo>
                    <a:pt x="112" y="271"/>
                    <a:pt x="95" y="246"/>
                    <a:pt x="81" y="222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76" y="211"/>
                    <a:pt x="71" y="199"/>
                    <a:pt x="67" y="188"/>
                  </a:cubicBezTo>
                  <a:cubicBezTo>
                    <a:pt x="59" y="165"/>
                    <a:pt x="54" y="142"/>
                    <a:pt x="53" y="119"/>
                  </a:cubicBezTo>
                  <a:cubicBezTo>
                    <a:pt x="53" y="118"/>
                    <a:pt x="53" y="118"/>
                    <a:pt x="53" y="118"/>
                  </a:cubicBezTo>
                  <a:lnTo>
                    <a:pt x="48" y="119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8" name="Freeform 469">
              <a:extLst>
                <a:ext uri="{FF2B5EF4-FFF2-40B4-BE49-F238E27FC236}">
                  <a16:creationId xmlns:a16="http://schemas.microsoft.com/office/drawing/2014/main" id="{236F6456-1152-4383-A716-FFEDC19EC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1341"/>
              <a:ext cx="706" cy="762"/>
            </a:xfrm>
            <a:custGeom>
              <a:avLst/>
              <a:gdLst>
                <a:gd name="T0" fmla="*/ 33 w 692"/>
                <a:gd name="T1" fmla="*/ 161 h 747"/>
                <a:gd name="T2" fmla="*/ 67 w 692"/>
                <a:gd name="T3" fmla="*/ 242 h 747"/>
                <a:gd name="T4" fmla="*/ 88 w 692"/>
                <a:gd name="T5" fmla="*/ 281 h 747"/>
                <a:gd name="T6" fmla="*/ 143 w 692"/>
                <a:gd name="T7" fmla="*/ 373 h 747"/>
                <a:gd name="T8" fmla="*/ 163 w 692"/>
                <a:gd name="T9" fmla="*/ 404 h 747"/>
                <a:gd name="T10" fmla="*/ 217 w 692"/>
                <a:gd name="T11" fmla="*/ 462 h 747"/>
                <a:gd name="T12" fmla="*/ 247 w 692"/>
                <a:gd name="T13" fmla="*/ 490 h 747"/>
                <a:gd name="T14" fmla="*/ 542 w 692"/>
                <a:gd name="T15" fmla="*/ 677 h 747"/>
                <a:gd name="T16" fmla="*/ 596 w 692"/>
                <a:gd name="T17" fmla="*/ 690 h 747"/>
                <a:gd name="T18" fmla="*/ 638 w 692"/>
                <a:gd name="T19" fmla="*/ 698 h 747"/>
                <a:gd name="T20" fmla="*/ 682 w 692"/>
                <a:gd name="T21" fmla="*/ 708 h 747"/>
                <a:gd name="T22" fmla="*/ 702 w 692"/>
                <a:gd name="T23" fmla="*/ 793 h 747"/>
                <a:gd name="T24" fmla="*/ 659 w 692"/>
                <a:gd name="T25" fmla="*/ 783 h 747"/>
                <a:gd name="T26" fmla="*/ 569 w 692"/>
                <a:gd name="T27" fmla="*/ 765 h 747"/>
                <a:gd name="T28" fmla="*/ 523 w 692"/>
                <a:gd name="T29" fmla="*/ 756 h 747"/>
                <a:gd name="T30" fmla="*/ 182 w 692"/>
                <a:gd name="T31" fmla="*/ 526 h 747"/>
                <a:gd name="T32" fmla="*/ 165 w 692"/>
                <a:gd name="T33" fmla="*/ 508 h 747"/>
                <a:gd name="T34" fmla="*/ 146 w 692"/>
                <a:gd name="T35" fmla="*/ 479 h 747"/>
                <a:gd name="T36" fmla="*/ 41 w 692"/>
                <a:gd name="T37" fmla="*/ 287 h 747"/>
                <a:gd name="T38" fmla="*/ 24 w 692"/>
                <a:gd name="T39" fmla="*/ 247 h 747"/>
                <a:gd name="T40" fmla="*/ 0 w 692"/>
                <a:gd name="T41" fmla="*/ 125 h 747"/>
                <a:gd name="T42" fmla="*/ 3 w 692"/>
                <a:gd name="T43" fmla="*/ 90 h 747"/>
                <a:gd name="T44" fmla="*/ 56 w 692"/>
                <a:gd name="T45" fmla="*/ 0 h 747"/>
                <a:gd name="T46" fmla="*/ 34 w 692"/>
                <a:gd name="T47" fmla="*/ 134 h 747"/>
                <a:gd name="T48" fmla="*/ 33 w 692"/>
                <a:gd name="T49" fmla="*/ 161 h 7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92" h="747">
                  <a:moveTo>
                    <a:pt x="30" y="152"/>
                  </a:moveTo>
                  <a:cubicBezTo>
                    <a:pt x="41" y="176"/>
                    <a:pt x="52" y="202"/>
                    <a:pt x="64" y="227"/>
                  </a:cubicBezTo>
                  <a:cubicBezTo>
                    <a:pt x="70" y="239"/>
                    <a:pt x="76" y="252"/>
                    <a:pt x="82" y="265"/>
                  </a:cubicBezTo>
                  <a:cubicBezTo>
                    <a:pt x="97" y="294"/>
                    <a:pt x="114" y="323"/>
                    <a:pt x="134" y="352"/>
                  </a:cubicBezTo>
                  <a:cubicBezTo>
                    <a:pt x="140" y="361"/>
                    <a:pt x="147" y="371"/>
                    <a:pt x="154" y="380"/>
                  </a:cubicBezTo>
                  <a:cubicBezTo>
                    <a:pt x="170" y="399"/>
                    <a:pt x="187" y="417"/>
                    <a:pt x="205" y="435"/>
                  </a:cubicBezTo>
                  <a:cubicBezTo>
                    <a:pt x="214" y="444"/>
                    <a:pt x="223" y="453"/>
                    <a:pt x="232" y="462"/>
                  </a:cubicBezTo>
                  <a:cubicBezTo>
                    <a:pt x="306" y="532"/>
                    <a:pt x="384" y="620"/>
                    <a:pt x="510" y="638"/>
                  </a:cubicBezTo>
                  <a:cubicBezTo>
                    <a:pt x="527" y="643"/>
                    <a:pt x="544" y="646"/>
                    <a:pt x="561" y="650"/>
                  </a:cubicBezTo>
                  <a:cubicBezTo>
                    <a:pt x="574" y="653"/>
                    <a:pt x="587" y="655"/>
                    <a:pt x="601" y="658"/>
                  </a:cubicBezTo>
                  <a:cubicBezTo>
                    <a:pt x="614" y="661"/>
                    <a:pt x="628" y="664"/>
                    <a:pt x="642" y="667"/>
                  </a:cubicBezTo>
                  <a:cubicBezTo>
                    <a:pt x="692" y="678"/>
                    <a:pt x="657" y="720"/>
                    <a:pt x="661" y="747"/>
                  </a:cubicBezTo>
                  <a:cubicBezTo>
                    <a:pt x="647" y="744"/>
                    <a:pt x="634" y="741"/>
                    <a:pt x="620" y="738"/>
                  </a:cubicBezTo>
                  <a:cubicBezTo>
                    <a:pt x="592" y="733"/>
                    <a:pt x="564" y="727"/>
                    <a:pt x="536" y="721"/>
                  </a:cubicBezTo>
                  <a:cubicBezTo>
                    <a:pt x="521" y="718"/>
                    <a:pt x="507" y="715"/>
                    <a:pt x="493" y="712"/>
                  </a:cubicBezTo>
                  <a:cubicBezTo>
                    <a:pt x="340" y="695"/>
                    <a:pt x="232" y="603"/>
                    <a:pt x="171" y="496"/>
                  </a:cubicBezTo>
                  <a:cubicBezTo>
                    <a:pt x="166" y="490"/>
                    <a:pt x="161" y="484"/>
                    <a:pt x="156" y="478"/>
                  </a:cubicBezTo>
                  <a:cubicBezTo>
                    <a:pt x="149" y="469"/>
                    <a:pt x="143" y="461"/>
                    <a:pt x="137" y="452"/>
                  </a:cubicBezTo>
                  <a:cubicBezTo>
                    <a:pt x="97" y="392"/>
                    <a:pt x="64" y="329"/>
                    <a:pt x="38" y="270"/>
                  </a:cubicBezTo>
                  <a:cubicBezTo>
                    <a:pt x="33" y="257"/>
                    <a:pt x="28" y="245"/>
                    <a:pt x="24" y="232"/>
                  </a:cubicBezTo>
                  <a:cubicBezTo>
                    <a:pt x="10" y="194"/>
                    <a:pt x="2" y="156"/>
                    <a:pt x="0" y="119"/>
                  </a:cubicBezTo>
                  <a:cubicBezTo>
                    <a:pt x="0" y="107"/>
                    <a:pt x="1" y="95"/>
                    <a:pt x="3" y="84"/>
                  </a:cubicBezTo>
                  <a:cubicBezTo>
                    <a:pt x="10" y="50"/>
                    <a:pt x="25" y="21"/>
                    <a:pt x="53" y="0"/>
                  </a:cubicBezTo>
                  <a:cubicBezTo>
                    <a:pt x="29" y="32"/>
                    <a:pt x="30" y="79"/>
                    <a:pt x="31" y="125"/>
                  </a:cubicBezTo>
                  <a:cubicBezTo>
                    <a:pt x="31" y="134"/>
                    <a:pt x="31" y="143"/>
                    <a:pt x="30" y="152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9" name="Freeform 470">
              <a:extLst>
                <a:ext uri="{FF2B5EF4-FFF2-40B4-BE49-F238E27FC236}">
                  <a16:creationId xmlns:a16="http://schemas.microsoft.com/office/drawing/2014/main" id="{E2B3F04A-0E40-4DFB-9ECE-1ADCFC8B6A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7" y="1360"/>
              <a:ext cx="682" cy="743"/>
            </a:xfrm>
            <a:custGeom>
              <a:avLst/>
              <a:gdLst>
                <a:gd name="T0" fmla="*/ 704 w 668"/>
                <a:gd name="T1" fmla="*/ 709 h 728"/>
                <a:gd name="T2" fmla="*/ 697 w 668"/>
                <a:gd name="T3" fmla="*/ 750 h 728"/>
                <a:gd name="T4" fmla="*/ 659 w 668"/>
                <a:gd name="T5" fmla="*/ 741 h 728"/>
                <a:gd name="T6" fmla="*/ 613 w 668"/>
                <a:gd name="T7" fmla="*/ 730 h 728"/>
                <a:gd name="T8" fmla="*/ 573 w 668"/>
                <a:gd name="T9" fmla="*/ 724 h 728"/>
                <a:gd name="T10" fmla="*/ 535 w 668"/>
                <a:gd name="T11" fmla="*/ 713 h 728"/>
                <a:gd name="T12" fmla="*/ 186 w 668"/>
                <a:gd name="T13" fmla="*/ 494 h 728"/>
                <a:gd name="T14" fmla="*/ 163 w 668"/>
                <a:gd name="T15" fmla="*/ 465 h 728"/>
                <a:gd name="T16" fmla="*/ 144 w 668"/>
                <a:gd name="T17" fmla="*/ 438 h 728"/>
                <a:gd name="T18" fmla="*/ 120 w 668"/>
                <a:gd name="T19" fmla="*/ 403 h 728"/>
                <a:gd name="T20" fmla="*/ 47 w 668"/>
                <a:gd name="T21" fmla="*/ 264 h 728"/>
                <a:gd name="T22" fmla="*/ 30 w 668"/>
                <a:gd name="T23" fmla="*/ 219 h 728"/>
                <a:gd name="T24" fmla="*/ 4 w 668"/>
                <a:gd name="T25" fmla="*/ 132 h 728"/>
                <a:gd name="T26" fmla="*/ 2 w 668"/>
                <a:gd name="T27" fmla="*/ 95 h 728"/>
                <a:gd name="T28" fmla="*/ 2 w 668"/>
                <a:gd name="T29" fmla="*/ 59 h 728"/>
                <a:gd name="T30" fmla="*/ 0 w 668"/>
                <a:gd name="T31" fmla="*/ 94 h 728"/>
                <a:gd name="T32" fmla="*/ 0 w 668"/>
                <a:gd name="T33" fmla="*/ 131 h 728"/>
                <a:gd name="T34" fmla="*/ 29 w 668"/>
                <a:gd name="T35" fmla="*/ 244 h 728"/>
                <a:gd name="T36" fmla="*/ 43 w 668"/>
                <a:gd name="T37" fmla="*/ 282 h 728"/>
                <a:gd name="T38" fmla="*/ 145 w 668"/>
                <a:gd name="T39" fmla="*/ 468 h 728"/>
                <a:gd name="T40" fmla="*/ 162 w 668"/>
                <a:gd name="T41" fmla="*/ 495 h 728"/>
                <a:gd name="T42" fmla="*/ 181 w 668"/>
                <a:gd name="T43" fmla="*/ 514 h 728"/>
                <a:gd name="T44" fmla="*/ 493 w 668"/>
                <a:gd name="T45" fmla="*/ 731 h 728"/>
                <a:gd name="T46" fmla="*/ 531 w 668"/>
                <a:gd name="T47" fmla="*/ 742 h 728"/>
                <a:gd name="T48" fmla="*/ 653 w 668"/>
                <a:gd name="T49" fmla="*/ 765 h 728"/>
                <a:gd name="T50" fmla="*/ 697 w 668"/>
                <a:gd name="T51" fmla="*/ 774 h 728"/>
                <a:gd name="T52" fmla="*/ 705 w 668"/>
                <a:gd name="T53" fmla="*/ 708 h 728"/>
                <a:gd name="T54" fmla="*/ 704 w 668"/>
                <a:gd name="T55" fmla="*/ 709 h 728"/>
                <a:gd name="T56" fmla="*/ 124 w 668"/>
                <a:gd name="T57" fmla="*/ 52 h 728"/>
                <a:gd name="T58" fmla="*/ 131 w 668"/>
                <a:gd name="T59" fmla="*/ 52 h 728"/>
                <a:gd name="T60" fmla="*/ 298 w 668"/>
                <a:gd name="T61" fmla="*/ 0 h 728"/>
                <a:gd name="T62" fmla="*/ 289 w 668"/>
                <a:gd name="T63" fmla="*/ 0 h 7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68" h="728">
                  <a:moveTo>
                    <a:pt x="662" y="667"/>
                  </a:moveTo>
                  <a:cubicBezTo>
                    <a:pt x="664" y="682"/>
                    <a:pt x="651" y="691"/>
                    <a:pt x="655" y="705"/>
                  </a:cubicBezTo>
                  <a:cubicBezTo>
                    <a:pt x="643" y="702"/>
                    <a:pt x="631" y="700"/>
                    <a:pt x="619" y="697"/>
                  </a:cubicBezTo>
                  <a:cubicBezTo>
                    <a:pt x="604" y="694"/>
                    <a:pt x="590" y="691"/>
                    <a:pt x="576" y="687"/>
                  </a:cubicBezTo>
                  <a:cubicBezTo>
                    <a:pt x="563" y="686"/>
                    <a:pt x="551" y="683"/>
                    <a:pt x="538" y="681"/>
                  </a:cubicBezTo>
                  <a:cubicBezTo>
                    <a:pt x="526" y="678"/>
                    <a:pt x="514" y="675"/>
                    <a:pt x="502" y="671"/>
                  </a:cubicBezTo>
                  <a:cubicBezTo>
                    <a:pt x="356" y="647"/>
                    <a:pt x="239" y="571"/>
                    <a:pt x="174" y="464"/>
                  </a:cubicBezTo>
                  <a:cubicBezTo>
                    <a:pt x="167" y="456"/>
                    <a:pt x="160" y="447"/>
                    <a:pt x="154" y="438"/>
                  </a:cubicBezTo>
                  <a:cubicBezTo>
                    <a:pt x="147" y="430"/>
                    <a:pt x="141" y="421"/>
                    <a:pt x="135" y="412"/>
                  </a:cubicBezTo>
                  <a:cubicBezTo>
                    <a:pt x="128" y="401"/>
                    <a:pt x="121" y="390"/>
                    <a:pt x="114" y="379"/>
                  </a:cubicBezTo>
                  <a:cubicBezTo>
                    <a:pt x="86" y="335"/>
                    <a:pt x="63" y="291"/>
                    <a:pt x="44" y="249"/>
                  </a:cubicBezTo>
                  <a:cubicBezTo>
                    <a:pt x="37" y="235"/>
                    <a:pt x="32" y="221"/>
                    <a:pt x="27" y="207"/>
                  </a:cubicBezTo>
                  <a:cubicBezTo>
                    <a:pt x="16" y="179"/>
                    <a:pt x="9" y="151"/>
                    <a:pt x="4" y="123"/>
                  </a:cubicBezTo>
                  <a:cubicBezTo>
                    <a:pt x="3" y="112"/>
                    <a:pt x="2" y="100"/>
                    <a:pt x="2" y="89"/>
                  </a:cubicBezTo>
                  <a:cubicBezTo>
                    <a:pt x="1" y="78"/>
                    <a:pt x="1" y="67"/>
                    <a:pt x="2" y="56"/>
                  </a:cubicBezTo>
                  <a:cubicBezTo>
                    <a:pt x="1" y="66"/>
                    <a:pt x="0" y="77"/>
                    <a:pt x="0" y="88"/>
                  </a:cubicBezTo>
                  <a:cubicBezTo>
                    <a:pt x="0" y="100"/>
                    <a:pt x="0" y="111"/>
                    <a:pt x="0" y="122"/>
                  </a:cubicBezTo>
                  <a:cubicBezTo>
                    <a:pt x="4" y="157"/>
                    <a:pt x="13" y="193"/>
                    <a:pt x="26" y="229"/>
                  </a:cubicBezTo>
                  <a:cubicBezTo>
                    <a:pt x="30" y="241"/>
                    <a:pt x="35" y="253"/>
                    <a:pt x="40" y="265"/>
                  </a:cubicBezTo>
                  <a:cubicBezTo>
                    <a:pt x="64" y="323"/>
                    <a:pt x="95" y="384"/>
                    <a:pt x="136" y="441"/>
                  </a:cubicBezTo>
                  <a:cubicBezTo>
                    <a:pt x="141" y="449"/>
                    <a:pt x="147" y="457"/>
                    <a:pt x="153" y="465"/>
                  </a:cubicBezTo>
                  <a:cubicBezTo>
                    <a:pt x="158" y="472"/>
                    <a:pt x="163" y="478"/>
                    <a:pt x="169" y="484"/>
                  </a:cubicBezTo>
                  <a:cubicBezTo>
                    <a:pt x="226" y="581"/>
                    <a:pt x="317" y="669"/>
                    <a:pt x="463" y="688"/>
                  </a:cubicBezTo>
                  <a:cubicBezTo>
                    <a:pt x="475" y="691"/>
                    <a:pt x="487" y="695"/>
                    <a:pt x="499" y="698"/>
                  </a:cubicBezTo>
                  <a:cubicBezTo>
                    <a:pt x="536" y="708"/>
                    <a:pt x="574" y="715"/>
                    <a:pt x="614" y="720"/>
                  </a:cubicBezTo>
                  <a:cubicBezTo>
                    <a:pt x="628" y="723"/>
                    <a:pt x="641" y="725"/>
                    <a:pt x="655" y="728"/>
                  </a:cubicBezTo>
                  <a:cubicBezTo>
                    <a:pt x="651" y="704"/>
                    <a:pt x="668" y="688"/>
                    <a:pt x="663" y="666"/>
                  </a:cubicBezTo>
                  <a:lnTo>
                    <a:pt x="662" y="667"/>
                  </a:lnTo>
                  <a:close/>
                  <a:moveTo>
                    <a:pt x="117" y="49"/>
                  </a:moveTo>
                  <a:cubicBezTo>
                    <a:pt x="119" y="49"/>
                    <a:pt x="120" y="49"/>
                    <a:pt x="122" y="49"/>
                  </a:cubicBezTo>
                  <a:moveTo>
                    <a:pt x="280" y="0"/>
                  </a:moveTo>
                  <a:cubicBezTo>
                    <a:pt x="277" y="0"/>
                    <a:pt x="274" y="0"/>
                    <a:pt x="271" y="0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0" name="Freeform 471">
              <a:extLst>
                <a:ext uri="{FF2B5EF4-FFF2-40B4-BE49-F238E27FC236}">
                  <a16:creationId xmlns:a16="http://schemas.microsoft.com/office/drawing/2014/main" id="{B36F4555-3E2E-4794-A72C-620BB7BDA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335"/>
              <a:ext cx="702" cy="771"/>
            </a:xfrm>
            <a:custGeom>
              <a:avLst/>
              <a:gdLst>
                <a:gd name="T0" fmla="*/ 61 w 688"/>
                <a:gd name="T1" fmla="*/ 9 h 756"/>
                <a:gd name="T2" fmla="*/ 61 w 688"/>
                <a:gd name="T3" fmla="*/ 9 h 756"/>
                <a:gd name="T4" fmla="*/ 65 w 688"/>
                <a:gd name="T5" fmla="*/ 11 h 756"/>
                <a:gd name="T6" fmla="*/ 65 w 688"/>
                <a:gd name="T7" fmla="*/ 11 h 756"/>
                <a:gd name="T8" fmla="*/ 65 w 688"/>
                <a:gd name="T9" fmla="*/ 11 h 756"/>
                <a:gd name="T10" fmla="*/ 65 w 688"/>
                <a:gd name="T11" fmla="*/ 11 h 756"/>
                <a:gd name="T12" fmla="*/ 65 w 688"/>
                <a:gd name="T13" fmla="*/ 9 h 756"/>
                <a:gd name="T14" fmla="*/ 65 w 688"/>
                <a:gd name="T15" fmla="*/ 9 h 756"/>
                <a:gd name="T16" fmla="*/ 60 w 688"/>
                <a:gd name="T17" fmla="*/ 1 h 756"/>
                <a:gd name="T18" fmla="*/ 0 w 688"/>
                <a:gd name="T19" fmla="*/ 133 h 756"/>
                <a:gd name="T20" fmla="*/ 43 w 688"/>
                <a:gd name="T21" fmla="*/ 294 h 756"/>
                <a:gd name="T22" fmla="*/ 149 w 688"/>
                <a:gd name="T23" fmla="*/ 489 h 756"/>
                <a:gd name="T24" fmla="*/ 167 w 688"/>
                <a:gd name="T25" fmla="*/ 517 h 756"/>
                <a:gd name="T26" fmla="*/ 185 w 688"/>
                <a:gd name="T27" fmla="*/ 535 h 756"/>
                <a:gd name="T28" fmla="*/ 547 w 688"/>
                <a:gd name="T29" fmla="*/ 773 h 756"/>
                <a:gd name="T30" fmla="*/ 630 w 688"/>
                <a:gd name="T31" fmla="*/ 792 h 756"/>
                <a:gd name="T32" fmla="*/ 676 w 688"/>
                <a:gd name="T33" fmla="*/ 800 h 756"/>
                <a:gd name="T34" fmla="*/ 688 w 688"/>
                <a:gd name="T35" fmla="*/ 802 h 756"/>
                <a:gd name="T36" fmla="*/ 730 w 688"/>
                <a:gd name="T37" fmla="*/ 749 h 756"/>
                <a:gd name="T38" fmla="*/ 730 w 688"/>
                <a:gd name="T39" fmla="*/ 749 h 756"/>
                <a:gd name="T40" fmla="*/ 719 w 688"/>
                <a:gd name="T41" fmla="*/ 724 h 756"/>
                <a:gd name="T42" fmla="*/ 673 w 688"/>
                <a:gd name="T43" fmla="*/ 706 h 756"/>
                <a:gd name="T44" fmla="*/ 628 w 688"/>
                <a:gd name="T45" fmla="*/ 692 h 756"/>
                <a:gd name="T46" fmla="*/ 567 w 688"/>
                <a:gd name="T47" fmla="*/ 677 h 756"/>
                <a:gd name="T48" fmla="*/ 269 w 688"/>
                <a:gd name="T49" fmla="*/ 504 h 756"/>
                <a:gd name="T50" fmla="*/ 247 w 688"/>
                <a:gd name="T51" fmla="*/ 480 h 756"/>
                <a:gd name="T52" fmla="*/ 160 w 688"/>
                <a:gd name="T53" fmla="*/ 383 h 756"/>
                <a:gd name="T54" fmla="*/ 109 w 688"/>
                <a:gd name="T55" fmla="*/ 322 h 756"/>
                <a:gd name="T56" fmla="*/ 46 w 688"/>
                <a:gd name="T57" fmla="*/ 156 h 756"/>
                <a:gd name="T58" fmla="*/ 42 w 688"/>
                <a:gd name="T59" fmla="*/ 115 h 756"/>
                <a:gd name="T60" fmla="*/ 52 w 688"/>
                <a:gd name="T61" fmla="*/ 41 h 756"/>
                <a:gd name="T62" fmla="*/ 67 w 688"/>
                <a:gd name="T63" fmla="*/ 10 h 756"/>
                <a:gd name="T64" fmla="*/ 56 w 688"/>
                <a:gd name="T65" fmla="*/ 6 h 756"/>
                <a:gd name="T66" fmla="*/ 41 w 688"/>
                <a:gd name="T67" fmla="*/ 37 h 756"/>
                <a:gd name="T68" fmla="*/ 34 w 688"/>
                <a:gd name="T69" fmla="*/ 158 h 756"/>
                <a:gd name="T70" fmla="*/ 82 w 688"/>
                <a:gd name="T71" fmla="*/ 284 h 756"/>
                <a:gd name="T72" fmla="*/ 105 w 688"/>
                <a:gd name="T73" fmla="*/ 325 h 756"/>
                <a:gd name="T74" fmla="*/ 151 w 688"/>
                <a:gd name="T75" fmla="*/ 391 h 756"/>
                <a:gd name="T76" fmla="*/ 261 w 688"/>
                <a:gd name="T77" fmla="*/ 513 h 756"/>
                <a:gd name="T78" fmla="*/ 390 w 688"/>
                <a:gd name="T79" fmla="*/ 625 h 756"/>
                <a:gd name="T80" fmla="*/ 564 w 688"/>
                <a:gd name="T81" fmla="*/ 688 h 756"/>
                <a:gd name="T82" fmla="*/ 623 w 688"/>
                <a:gd name="T83" fmla="*/ 704 h 756"/>
                <a:gd name="T84" fmla="*/ 713 w 688"/>
                <a:gd name="T85" fmla="*/ 734 h 756"/>
                <a:gd name="T86" fmla="*/ 714 w 688"/>
                <a:gd name="T87" fmla="*/ 735 h 756"/>
                <a:gd name="T88" fmla="*/ 718 w 688"/>
                <a:gd name="T89" fmla="*/ 750 h 756"/>
                <a:gd name="T90" fmla="*/ 718 w 688"/>
                <a:gd name="T91" fmla="*/ 756 h 756"/>
                <a:gd name="T92" fmla="*/ 680 w 688"/>
                <a:gd name="T93" fmla="*/ 788 h 756"/>
                <a:gd name="T94" fmla="*/ 632 w 688"/>
                <a:gd name="T95" fmla="*/ 781 h 756"/>
                <a:gd name="T96" fmla="*/ 590 w 688"/>
                <a:gd name="T97" fmla="*/ 776 h 756"/>
                <a:gd name="T98" fmla="*/ 549 w 688"/>
                <a:gd name="T99" fmla="*/ 767 h 756"/>
                <a:gd name="T100" fmla="*/ 195 w 688"/>
                <a:gd name="T101" fmla="*/ 529 h 756"/>
                <a:gd name="T102" fmla="*/ 172 w 688"/>
                <a:gd name="T103" fmla="*/ 513 h 756"/>
                <a:gd name="T104" fmla="*/ 53 w 688"/>
                <a:gd name="T105" fmla="*/ 288 h 756"/>
                <a:gd name="T106" fmla="*/ 39 w 688"/>
                <a:gd name="T107" fmla="*/ 249 h 756"/>
                <a:gd name="T108" fmla="*/ 11 w 688"/>
                <a:gd name="T109" fmla="*/ 133 h 756"/>
                <a:gd name="T110" fmla="*/ 61 w 688"/>
                <a:gd name="T111" fmla="*/ 0 h 756"/>
                <a:gd name="T112" fmla="*/ 55 w 688"/>
                <a:gd name="T113" fmla="*/ 6 h 756"/>
                <a:gd name="T114" fmla="*/ 60 w 688"/>
                <a:gd name="T115" fmla="*/ 10 h 75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88" h="756">
                  <a:moveTo>
                    <a:pt x="57" y="10"/>
                  </a:moveTo>
                  <a:cubicBezTo>
                    <a:pt x="62" y="7"/>
                    <a:pt x="62" y="7"/>
                    <a:pt x="62" y="7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8"/>
                    <a:pt x="62" y="8"/>
                    <a:pt x="62" y="7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0"/>
                    <a:pt x="62" y="10"/>
                    <a:pt x="62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2" y="11"/>
                    <a:pt x="62" y="11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28" y="23"/>
                    <a:pt x="11" y="54"/>
                    <a:pt x="4" y="88"/>
                  </a:cubicBezTo>
                  <a:cubicBezTo>
                    <a:pt x="1" y="100"/>
                    <a:pt x="0" y="112"/>
                    <a:pt x="0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2" y="162"/>
                    <a:pt x="12" y="200"/>
                    <a:pt x="25" y="238"/>
                  </a:cubicBezTo>
                  <a:cubicBezTo>
                    <a:pt x="29" y="251"/>
                    <a:pt x="34" y="264"/>
                    <a:pt x="40" y="277"/>
                  </a:cubicBezTo>
                  <a:cubicBezTo>
                    <a:pt x="40" y="277"/>
                    <a:pt x="40" y="277"/>
                    <a:pt x="40" y="277"/>
                  </a:cubicBezTo>
                  <a:cubicBezTo>
                    <a:pt x="40" y="277"/>
                    <a:pt x="40" y="277"/>
                    <a:pt x="40" y="277"/>
                  </a:cubicBezTo>
                  <a:cubicBezTo>
                    <a:pt x="66" y="336"/>
                    <a:pt x="99" y="401"/>
                    <a:pt x="140" y="461"/>
                  </a:cubicBezTo>
                  <a:cubicBezTo>
                    <a:pt x="146" y="470"/>
                    <a:pt x="152" y="478"/>
                    <a:pt x="158" y="487"/>
                  </a:cubicBezTo>
                  <a:cubicBezTo>
                    <a:pt x="158" y="487"/>
                    <a:pt x="158" y="487"/>
                    <a:pt x="158" y="487"/>
                  </a:cubicBezTo>
                  <a:cubicBezTo>
                    <a:pt x="158" y="487"/>
                    <a:pt x="158" y="487"/>
                    <a:pt x="158" y="487"/>
                  </a:cubicBezTo>
                  <a:cubicBezTo>
                    <a:pt x="163" y="493"/>
                    <a:pt x="168" y="500"/>
                    <a:pt x="174" y="506"/>
                  </a:cubicBezTo>
                  <a:cubicBezTo>
                    <a:pt x="178" y="502"/>
                    <a:pt x="178" y="502"/>
                    <a:pt x="178" y="502"/>
                  </a:cubicBezTo>
                  <a:cubicBezTo>
                    <a:pt x="173" y="505"/>
                    <a:pt x="173" y="505"/>
                    <a:pt x="173" y="505"/>
                  </a:cubicBezTo>
                  <a:cubicBezTo>
                    <a:pt x="206" y="563"/>
                    <a:pt x="251" y="615"/>
                    <a:pt x="308" y="655"/>
                  </a:cubicBezTo>
                  <a:cubicBezTo>
                    <a:pt x="365" y="695"/>
                    <a:pt x="433" y="724"/>
                    <a:pt x="514" y="734"/>
                  </a:cubicBezTo>
                  <a:cubicBezTo>
                    <a:pt x="515" y="729"/>
                    <a:pt x="515" y="729"/>
                    <a:pt x="515" y="729"/>
                  </a:cubicBezTo>
                  <a:cubicBezTo>
                    <a:pt x="514" y="734"/>
                    <a:pt x="514" y="734"/>
                    <a:pt x="514" y="734"/>
                  </a:cubicBezTo>
                  <a:cubicBezTo>
                    <a:pt x="526" y="737"/>
                    <a:pt x="540" y="740"/>
                    <a:pt x="553" y="742"/>
                  </a:cubicBezTo>
                  <a:cubicBezTo>
                    <a:pt x="566" y="744"/>
                    <a:pt x="580" y="746"/>
                    <a:pt x="593" y="747"/>
                  </a:cubicBezTo>
                  <a:cubicBezTo>
                    <a:pt x="594" y="742"/>
                    <a:pt x="594" y="742"/>
                    <a:pt x="594" y="742"/>
                  </a:cubicBezTo>
                  <a:cubicBezTo>
                    <a:pt x="593" y="747"/>
                    <a:pt x="593" y="747"/>
                    <a:pt x="593" y="747"/>
                  </a:cubicBezTo>
                  <a:cubicBezTo>
                    <a:pt x="608" y="750"/>
                    <a:pt x="623" y="752"/>
                    <a:pt x="637" y="754"/>
                  </a:cubicBezTo>
                  <a:cubicBezTo>
                    <a:pt x="638" y="749"/>
                    <a:pt x="638" y="749"/>
                    <a:pt x="638" y="749"/>
                  </a:cubicBezTo>
                  <a:cubicBezTo>
                    <a:pt x="637" y="754"/>
                    <a:pt x="637" y="754"/>
                    <a:pt x="637" y="754"/>
                  </a:cubicBezTo>
                  <a:cubicBezTo>
                    <a:pt x="641" y="755"/>
                    <a:pt x="644" y="756"/>
                    <a:pt x="648" y="756"/>
                  </a:cubicBezTo>
                  <a:cubicBezTo>
                    <a:pt x="660" y="756"/>
                    <a:pt x="670" y="750"/>
                    <a:pt x="676" y="743"/>
                  </a:cubicBezTo>
                  <a:cubicBezTo>
                    <a:pt x="684" y="735"/>
                    <a:pt x="688" y="724"/>
                    <a:pt x="688" y="713"/>
                  </a:cubicBezTo>
                  <a:cubicBezTo>
                    <a:pt x="688" y="710"/>
                    <a:pt x="687" y="708"/>
                    <a:pt x="687" y="706"/>
                  </a:cubicBezTo>
                  <a:cubicBezTo>
                    <a:pt x="682" y="707"/>
                    <a:pt x="682" y="707"/>
                    <a:pt x="682" y="707"/>
                  </a:cubicBezTo>
                  <a:cubicBezTo>
                    <a:pt x="687" y="707"/>
                    <a:pt x="687" y="707"/>
                    <a:pt x="687" y="707"/>
                  </a:cubicBezTo>
                  <a:cubicBezTo>
                    <a:pt x="687" y="706"/>
                    <a:pt x="687" y="706"/>
                    <a:pt x="687" y="706"/>
                  </a:cubicBezTo>
                  <a:cubicBezTo>
                    <a:pt x="687" y="702"/>
                    <a:pt x="686" y="697"/>
                    <a:pt x="684" y="693"/>
                  </a:cubicBezTo>
                  <a:cubicBezTo>
                    <a:pt x="683" y="691"/>
                    <a:pt x="682" y="689"/>
                    <a:pt x="681" y="687"/>
                  </a:cubicBezTo>
                  <a:cubicBezTo>
                    <a:pt x="680" y="685"/>
                    <a:pt x="679" y="684"/>
                    <a:pt x="677" y="682"/>
                  </a:cubicBezTo>
                  <a:cubicBezTo>
                    <a:pt x="677" y="682"/>
                    <a:pt x="677" y="682"/>
                    <a:pt x="677" y="682"/>
                  </a:cubicBezTo>
                  <a:cubicBezTo>
                    <a:pt x="676" y="681"/>
                    <a:pt x="676" y="681"/>
                    <a:pt x="676" y="681"/>
                  </a:cubicBezTo>
                  <a:cubicBezTo>
                    <a:pt x="662" y="676"/>
                    <a:pt x="648" y="671"/>
                    <a:pt x="634" y="666"/>
                  </a:cubicBezTo>
                  <a:cubicBezTo>
                    <a:pt x="619" y="661"/>
                    <a:pt x="605" y="657"/>
                    <a:pt x="590" y="653"/>
                  </a:cubicBezTo>
                  <a:cubicBezTo>
                    <a:pt x="589" y="659"/>
                    <a:pt x="589" y="659"/>
                    <a:pt x="589" y="659"/>
                  </a:cubicBezTo>
                  <a:cubicBezTo>
                    <a:pt x="591" y="653"/>
                    <a:pt x="591" y="653"/>
                    <a:pt x="591" y="653"/>
                  </a:cubicBezTo>
                  <a:cubicBezTo>
                    <a:pt x="582" y="650"/>
                    <a:pt x="572" y="647"/>
                    <a:pt x="563" y="645"/>
                  </a:cubicBezTo>
                  <a:cubicBezTo>
                    <a:pt x="553" y="642"/>
                    <a:pt x="544" y="640"/>
                    <a:pt x="534" y="638"/>
                  </a:cubicBezTo>
                  <a:cubicBezTo>
                    <a:pt x="534" y="638"/>
                    <a:pt x="534" y="638"/>
                    <a:pt x="534" y="638"/>
                  </a:cubicBezTo>
                  <a:cubicBezTo>
                    <a:pt x="533" y="638"/>
                    <a:pt x="533" y="638"/>
                    <a:pt x="533" y="638"/>
                  </a:cubicBezTo>
                  <a:cubicBezTo>
                    <a:pt x="470" y="631"/>
                    <a:pt x="418" y="609"/>
                    <a:pt x="373" y="580"/>
                  </a:cubicBezTo>
                  <a:cubicBezTo>
                    <a:pt x="328" y="550"/>
                    <a:pt x="290" y="513"/>
                    <a:pt x="254" y="475"/>
                  </a:cubicBezTo>
                  <a:cubicBezTo>
                    <a:pt x="254" y="474"/>
                    <a:pt x="254" y="474"/>
                    <a:pt x="254" y="474"/>
                  </a:cubicBezTo>
                  <a:cubicBezTo>
                    <a:pt x="254" y="474"/>
                    <a:pt x="254" y="474"/>
                    <a:pt x="254" y="474"/>
                  </a:cubicBezTo>
                  <a:cubicBezTo>
                    <a:pt x="246" y="467"/>
                    <a:pt x="239" y="460"/>
                    <a:pt x="232" y="453"/>
                  </a:cubicBezTo>
                  <a:cubicBezTo>
                    <a:pt x="203" y="424"/>
                    <a:pt x="176" y="394"/>
                    <a:pt x="151" y="362"/>
                  </a:cubicBezTo>
                  <a:cubicBezTo>
                    <a:pt x="147" y="366"/>
                    <a:pt x="147" y="366"/>
                    <a:pt x="147" y="366"/>
                  </a:cubicBezTo>
                  <a:cubicBezTo>
                    <a:pt x="151" y="362"/>
                    <a:pt x="151" y="362"/>
                    <a:pt x="151" y="362"/>
                  </a:cubicBezTo>
                  <a:cubicBezTo>
                    <a:pt x="144" y="352"/>
                    <a:pt x="136" y="342"/>
                    <a:pt x="129" y="332"/>
                  </a:cubicBezTo>
                  <a:cubicBezTo>
                    <a:pt x="122" y="321"/>
                    <a:pt x="115" y="311"/>
                    <a:pt x="108" y="301"/>
                  </a:cubicBezTo>
                  <a:cubicBezTo>
                    <a:pt x="103" y="304"/>
                    <a:pt x="103" y="304"/>
                    <a:pt x="103" y="304"/>
                  </a:cubicBezTo>
                  <a:cubicBezTo>
                    <a:pt x="108" y="301"/>
                    <a:pt x="108" y="301"/>
                    <a:pt x="108" y="301"/>
                  </a:cubicBezTo>
                  <a:cubicBezTo>
                    <a:pt x="100" y="288"/>
                    <a:pt x="93" y="275"/>
                    <a:pt x="86" y="262"/>
                  </a:cubicBezTo>
                  <a:cubicBezTo>
                    <a:pt x="65" y="224"/>
                    <a:pt x="50" y="185"/>
                    <a:pt x="43" y="147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43" y="148"/>
                    <a:pt x="43" y="148"/>
                    <a:pt x="43" y="148"/>
                  </a:cubicBezTo>
                  <a:cubicBezTo>
                    <a:pt x="41" y="135"/>
                    <a:pt x="40" y="122"/>
                    <a:pt x="39" y="109"/>
                  </a:cubicBezTo>
                  <a:cubicBezTo>
                    <a:pt x="39" y="108"/>
                    <a:pt x="39" y="106"/>
                    <a:pt x="39" y="105"/>
                  </a:cubicBezTo>
                  <a:cubicBezTo>
                    <a:pt x="39" y="81"/>
                    <a:pt x="43" y="59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52" y="27"/>
                    <a:pt x="56" y="19"/>
                    <a:pt x="61" y="13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6" y="13"/>
                    <a:pt x="42" y="23"/>
                    <a:pt x="38" y="34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1" y="56"/>
                    <a:pt x="28" y="80"/>
                    <a:pt x="28" y="105"/>
                  </a:cubicBezTo>
                  <a:cubicBezTo>
                    <a:pt x="28" y="106"/>
                    <a:pt x="28" y="108"/>
                    <a:pt x="28" y="109"/>
                  </a:cubicBezTo>
                  <a:cubicBezTo>
                    <a:pt x="28" y="122"/>
                    <a:pt x="29" y="136"/>
                    <a:pt x="31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9" y="189"/>
                    <a:pt x="55" y="228"/>
                    <a:pt x="76" y="268"/>
                  </a:cubicBezTo>
                  <a:cubicBezTo>
                    <a:pt x="83" y="281"/>
                    <a:pt x="91" y="294"/>
                    <a:pt x="99" y="307"/>
                  </a:cubicBezTo>
                  <a:cubicBezTo>
                    <a:pt x="99" y="307"/>
                    <a:pt x="99" y="307"/>
                    <a:pt x="99" y="307"/>
                  </a:cubicBezTo>
                  <a:cubicBezTo>
                    <a:pt x="99" y="307"/>
                    <a:pt x="99" y="307"/>
                    <a:pt x="99" y="307"/>
                  </a:cubicBezTo>
                  <a:cubicBezTo>
                    <a:pt x="105" y="317"/>
                    <a:pt x="112" y="328"/>
                    <a:pt x="120" y="338"/>
                  </a:cubicBezTo>
                  <a:cubicBezTo>
                    <a:pt x="127" y="348"/>
                    <a:pt x="135" y="359"/>
                    <a:pt x="142" y="369"/>
                  </a:cubicBezTo>
                  <a:cubicBezTo>
                    <a:pt x="142" y="369"/>
                    <a:pt x="142" y="369"/>
                    <a:pt x="142" y="369"/>
                  </a:cubicBezTo>
                  <a:cubicBezTo>
                    <a:pt x="142" y="369"/>
                    <a:pt x="142" y="369"/>
                    <a:pt x="142" y="369"/>
                  </a:cubicBezTo>
                  <a:cubicBezTo>
                    <a:pt x="167" y="401"/>
                    <a:pt x="194" y="432"/>
                    <a:pt x="224" y="461"/>
                  </a:cubicBezTo>
                  <a:cubicBezTo>
                    <a:pt x="231" y="468"/>
                    <a:pt x="239" y="475"/>
                    <a:pt x="246" y="483"/>
                  </a:cubicBezTo>
                  <a:cubicBezTo>
                    <a:pt x="250" y="478"/>
                    <a:pt x="250" y="478"/>
                    <a:pt x="250" y="478"/>
                  </a:cubicBezTo>
                  <a:cubicBezTo>
                    <a:pt x="246" y="482"/>
                    <a:pt x="246" y="482"/>
                    <a:pt x="246" y="482"/>
                  </a:cubicBezTo>
                  <a:cubicBezTo>
                    <a:pt x="282" y="521"/>
                    <a:pt x="320" y="559"/>
                    <a:pt x="367" y="589"/>
                  </a:cubicBezTo>
                  <a:cubicBezTo>
                    <a:pt x="413" y="620"/>
                    <a:pt x="467" y="642"/>
                    <a:pt x="532" y="649"/>
                  </a:cubicBezTo>
                  <a:cubicBezTo>
                    <a:pt x="533" y="643"/>
                    <a:pt x="533" y="643"/>
                    <a:pt x="533" y="643"/>
                  </a:cubicBezTo>
                  <a:cubicBezTo>
                    <a:pt x="531" y="649"/>
                    <a:pt x="531" y="649"/>
                    <a:pt x="531" y="649"/>
                  </a:cubicBezTo>
                  <a:cubicBezTo>
                    <a:pt x="541" y="651"/>
                    <a:pt x="550" y="653"/>
                    <a:pt x="560" y="656"/>
                  </a:cubicBezTo>
                  <a:cubicBezTo>
                    <a:pt x="569" y="658"/>
                    <a:pt x="578" y="661"/>
                    <a:pt x="587" y="664"/>
                  </a:cubicBezTo>
                  <a:cubicBezTo>
                    <a:pt x="587" y="664"/>
                    <a:pt x="587" y="664"/>
                    <a:pt x="587" y="664"/>
                  </a:cubicBezTo>
                  <a:cubicBezTo>
                    <a:pt x="587" y="664"/>
                    <a:pt x="587" y="664"/>
                    <a:pt x="587" y="664"/>
                  </a:cubicBezTo>
                  <a:cubicBezTo>
                    <a:pt x="602" y="668"/>
                    <a:pt x="616" y="672"/>
                    <a:pt x="630" y="677"/>
                  </a:cubicBezTo>
                  <a:cubicBezTo>
                    <a:pt x="644" y="681"/>
                    <a:pt x="658" y="686"/>
                    <a:pt x="671" y="692"/>
                  </a:cubicBezTo>
                  <a:cubicBezTo>
                    <a:pt x="674" y="687"/>
                    <a:pt x="674" y="687"/>
                    <a:pt x="674" y="687"/>
                  </a:cubicBezTo>
                  <a:cubicBezTo>
                    <a:pt x="670" y="691"/>
                    <a:pt x="670" y="691"/>
                    <a:pt x="670" y="691"/>
                  </a:cubicBezTo>
                  <a:cubicBezTo>
                    <a:pt x="670" y="691"/>
                    <a:pt x="671" y="692"/>
                    <a:pt x="672" y="693"/>
                  </a:cubicBezTo>
                  <a:cubicBezTo>
                    <a:pt x="673" y="695"/>
                    <a:pt x="674" y="697"/>
                    <a:pt x="675" y="700"/>
                  </a:cubicBezTo>
                  <a:cubicBezTo>
                    <a:pt x="676" y="702"/>
                    <a:pt x="676" y="705"/>
                    <a:pt x="676" y="706"/>
                  </a:cubicBezTo>
                  <a:cubicBezTo>
                    <a:pt x="676" y="707"/>
                    <a:pt x="676" y="707"/>
                    <a:pt x="676" y="707"/>
                  </a:cubicBezTo>
                  <a:cubicBezTo>
                    <a:pt x="676" y="707"/>
                    <a:pt x="676" y="707"/>
                    <a:pt x="676" y="707"/>
                  </a:cubicBezTo>
                  <a:cubicBezTo>
                    <a:pt x="676" y="708"/>
                    <a:pt x="676" y="708"/>
                    <a:pt x="676" y="708"/>
                  </a:cubicBezTo>
                  <a:cubicBezTo>
                    <a:pt x="676" y="709"/>
                    <a:pt x="676" y="711"/>
                    <a:pt x="676" y="713"/>
                  </a:cubicBezTo>
                  <a:cubicBezTo>
                    <a:pt x="676" y="721"/>
                    <a:pt x="673" y="730"/>
                    <a:pt x="668" y="735"/>
                  </a:cubicBezTo>
                  <a:cubicBezTo>
                    <a:pt x="663" y="741"/>
                    <a:pt x="657" y="744"/>
                    <a:pt x="648" y="744"/>
                  </a:cubicBezTo>
                  <a:cubicBezTo>
                    <a:pt x="645" y="744"/>
                    <a:pt x="643" y="744"/>
                    <a:pt x="640" y="743"/>
                  </a:cubicBezTo>
                  <a:cubicBezTo>
                    <a:pt x="639" y="743"/>
                    <a:pt x="639" y="743"/>
                    <a:pt x="639" y="743"/>
                  </a:cubicBezTo>
                  <a:cubicBezTo>
                    <a:pt x="639" y="743"/>
                    <a:pt x="639" y="743"/>
                    <a:pt x="639" y="743"/>
                  </a:cubicBezTo>
                  <a:cubicBezTo>
                    <a:pt x="624" y="741"/>
                    <a:pt x="610" y="739"/>
                    <a:pt x="595" y="736"/>
                  </a:cubicBezTo>
                  <a:cubicBezTo>
                    <a:pt x="595" y="736"/>
                    <a:pt x="595" y="736"/>
                    <a:pt x="595" y="736"/>
                  </a:cubicBezTo>
                  <a:cubicBezTo>
                    <a:pt x="595" y="736"/>
                    <a:pt x="595" y="736"/>
                    <a:pt x="595" y="736"/>
                  </a:cubicBezTo>
                  <a:cubicBezTo>
                    <a:pt x="581" y="735"/>
                    <a:pt x="568" y="733"/>
                    <a:pt x="555" y="731"/>
                  </a:cubicBezTo>
                  <a:cubicBezTo>
                    <a:pt x="542" y="729"/>
                    <a:pt x="529" y="726"/>
                    <a:pt x="516" y="723"/>
                  </a:cubicBezTo>
                  <a:cubicBezTo>
                    <a:pt x="516" y="723"/>
                    <a:pt x="516" y="723"/>
                    <a:pt x="516" y="723"/>
                  </a:cubicBezTo>
                  <a:cubicBezTo>
                    <a:pt x="516" y="723"/>
                    <a:pt x="516" y="723"/>
                    <a:pt x="516" y="723"/>
                  </a:cubicBezTo>
                  <a:cubicBezTo>
                    <a:pt x="437" y="713"/>
                    <a:pt x="370" y="685"/>
                    <a:pt x="314" y="646"/>
                  </a:cubicBezTo>
                  <a:cubicBezTo>
                    <a:pt x="259" y="606"/>
                    <a:pt x="215" y="556"/>
                    <a:pt x="183" y="500"/>
                  </a:cubicBezTo>
                  <a:cubicBezTo>
                    <a:pt x="183" y="499"/>
                    <a:pt x="183" y="499"/>
                    <a:pt x="183" y="499"/>
                  </a:cubicBezTo>
                  <a:cubicBezTo>
                    <a:pt x="183" y="499"/>
                    <a:pt x="183" y="499"/>
                    <a:pt x="183" y="499"/>
                  </a:cubicBezTo>
                  <a:cubicBezTo>
                    <a:pt x="177" y="492"/>
                    <a:pt x="172" y="486"/>
                    <a:pt x="167" y="480"/>
                  </a:cubicBezTo>
                  <a:cubicBezTo>
                    <a:pt x="163" y="483"/>
                    <a:pt x="163" y="483"/>
                    <a:pt x="163" y="483"/>
                  </a:cubicBezTo>
                  <a:cubicBezTo>
                    <a:pt x="167" y="480"/>
                    <a:pt x="167" y="480"/>
                    <a:pt x="167" y="480"/>
                  </a:cubicBezTo>
                  <a:cubicBezTo>
                    <a:pt x="161" y="472"/>
                    <a:pt x="155" y="463"/>
                    <a:pt x="149" y="455"/>
                  </a:cubicBezTo>
                  <a:cubicBezTo>
                    <a:pt x="108" y="395"/>
                    <a:pt x="76" y="331"/>
                    <a:pt x="50" y="272"/>
                  </a:cubicBezTo>
                  <a:cubicBezTo>
                    <a:pt x="45" y="275"/>
                    <a:pt x="45" y="275"/>
                    <a:pt x="45" y="275"/>
                  </a:cubicBezTo>
                  <a:cubicBezTo>
                    <a:pt x="50" y="273"/>
                    <a:pt x="50" y="273"/>
                    <a:pt x="50" y="273"/>
                  </a:cubicBezTo>
                  <a:cubicBezTo>
                    <a:pt x="45" y="260"/>
                    <a:pt x="40" y="247"/>
                    <a:pt x="36" y="234"/>
                  </a:cubicBezTo>
                  <a:cubicBezTo>
                    <a:pt x="22" y="197"/>
                    <a:pt x="14" y="160"/>
                    <a:pt x="11" y="124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1" y="113"/>
                    <a:pt x="13" y="102"/>
                    <a:pt x="15" y="91"/>
                  </a:cubicBezTo>
                  <a:cubicBezTo>
                    <a:pt x="22" y="58"/>
                    <a:pt x="37" y="30"/>
                    <a:pt x="64" y="1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1"/>
                    <a:pt x="57" y="1"/>
                    <a:pt x="56" y="2"/>
                  </a:cubicBezTo>
                  <a:cubicBezTo>
                    <a:pt x="55" y="2"/>
                    <a:pt x="54" y="3"/>
                    <a:pt x="53" y="4"/>
                  </a:cubicBezTo>
                  <a:cubicBezTo>
                    <a:pt x="53" y="4"/>
                    <a:pt x="52" y="5"/>
                    <a:pt x="52" y="6"/>
                  </a:cubicBezTo>
                  <a:cubicBezTo>
                    <a:pt x="51" y="7"/>
                    <a:pt x="51" y="8"/>
                    <a:pt x="51" y="9"/>
                  </a:cubicBezTo>
                  <a:cubicBezTo>
                    <a:pt x="51" y="10"/>
                    <a:pt x="51" y="11"/>
                    <a:pt x="52" y="12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3" y="6"/>
                    <a:pt x="53" y="6"/>
                    <a:pt x="53" y="6"/>
                  </a:cubicBezTo>
                  <a:lnTo>
                    <a:pt x="57" y="1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1" name="Freeform 472">
              <a:extLst>
                <a:ext uri="{FF2B5EF4-FFF2-40B4-BE49-F238E27FC236}">
                  <a16:creationId xmlns:a16="http://schemas.microsoft.com/office/drawing/2014/main" id="{E94A123B-06BE-4737-9D95-3056A99A8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1216"/>
              <a:ext cx="640" cy="713"/>
            </a:xfrm>
            <a:custGeom>
              <a:avLst/>
              <a:gdLst>
                <a:gd name="T0" fmla="*/ 45 w 626"/>
                <a:gd name="T1" fmla="*/ 0 h 698"/>
                <a:gd name="T2" fmla="*/ 1 w 626"/>
                <a:gd name="T3" fmla="*/ 91 h 698"/>
                <a:gd name="T4" fmla="*/ 1 w 626"/>
                <a:gd name="T5" fmla="*/ 129 h 698"/>
                <a:gd name="T6" fmla="*/ 17 w 626"/>
                <a:gd name="T7" fmla="*/ 196 h 698"/>
                <a:gd name="T8" fmla="*/ 30 w 626"/>
                <a:gd name="T9" fmla="*/ 231 h 698"/>
                <a:gd name="T10" fmla="*/ 138 w 626"/>
                <a:gd name="T11" fmla="*/ 434 h 698"/>
                <a:gd name="T12" fmla="*/ 162 w 626"/>
                <a:gd name="T13" fmla="*/ 465 h 698"/>
                <a:gd name="T14" fmla="*/ 394 w 626"/>
                <a:gd name="T15" fmla="*/ 637 h 698"/>
                <a:gd name="T16" fmla="*/ 432 w 626"/>
                <a:gd name="T17" fmla="*/ 659 h 698"/>
                <a:gd name="T18" fmla="*/ 472 w 626"/>
                <a:gd name="T19" fmla="*/ 679 h 698"/>
                <a:gd name="T20" fmla="*/ 506 w 626"/>
                <a:gd name="T21" fmla="*/ 701 h 698"/>
                <a:gd name="T22" fmla="*/ 569 w 626"/>
                <a:gd name="T23" fmla="*/ 738 h 698"/>
                <a:gd name="T24" fmla="*/ 600 w 626"/>
                <a:gd name="T25" fmla="*/ 744 h 698"/>
                <a:gd name="T26" fmla="*/ 628 w 626"/>
                <a:gd name="T27" fmla="*/ 735 h 698"/>
                <a:gd name="T28" fmla="*/ 620 w 626"/>
                <a:gd name="T29" fmla="*/ 660 h 698"/>
                <a:gd name="T30" fmla="*/ 580 w 626"/>
                <a:gd name="T31" fmla="*/ 638 h 698"/>
                <a:gd name="T32" fmla="*/ 551 w 626"/>
                <a:gd name="T33" fmla="*/ 624 h 698"/>
                <a:gd name="T34" fmla="*/ 519 w 626"/>
                <a:gd name="T35" fmla="*/ 610 h 698"/>
                <a:gd name="T36" fmla="*/ 280 w 626"/>
                <a:gd name="T37" fmla="*/ 478 h 698"/>
                <a:gd name="T38" fmla="*/ 250 w 626"/>
                <a:gd name="T39" fmla="*/ 454 h 698"/>
                <a:gd name="T40" fmla="*/ 60 w 626"/>
                <a:gd name="T41" fmla="*/ 176 h 698"/>
                <a:gd name="T42" fmla="*/ 56 w 626"/>
                <a:gd name="T43" fmla="*/ 145 h 698"/>
                <a:gd name="T44" fmla="*/ 51 w 626"/>
                <a:gd name="T45" fmla="*/ 111 h 698"/>
                <a:gd name="T46" fmla="*/ 45 w 626"/>
                <a:gd name="T47" fmla="*/ 13 h 698"/>
                <a:gd name="T48" fmla="*/ 45 w 626"/>
                <a:gd name="T49" fmla="*/ 0 h 6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26" h="698">
                  <a:moveTo>
                    <a:pt x="42" y="0"/>
                  </a:moveTo>
                  <a:cubicBezTo>
                    <a:pt x="16" y="21"/>
                    <a:pt x="4" y="51"/>
                    <a:pt x="1" y="85"/>
                  </a:cubicBezTo>
                  <a:cubicBezTo>
                    <a:pt x="0" y="96"/>
                    <a:pt x="0" y="108"/>
                    <a:pt x="1" y="120"/>
                  </a:cubicBezTo>
                  <a:cubicBezTo>
                    <a:pt x="5" y="141"/>
                    <a:pt x="10" y="162"/>
                    <a:pt x="17" y="184"/>
                  </a:cubicBezTo>
                  <a:cubicBezTo>
                    <a:pt x="20" y="195"/>
                    <a:pt x="23" y="205"/>
                    <a:pt x="27" y="216"/>
                  </a:cubicBezTo>
                  <a:cubicBezTo>
                    <a:pt x="52" y="282"/>
                    <a:pt x="84" y="346"/>
                    <a:pt x="129" y="407"/>
                  </a:cubicBezTo>
                  <a:cubicBezTo>
                    <a:pt x="136" y="417"/>
                    <a:pt x="144" y="427"/>
                    <a:pt x="152" y="436"/>
                  </a:cubicBezTo>
                  <a:cubicBezTo>
                    <a:pt x="211" y="505"/>
                    <a:pt x="286" y="553"/>
                    <a:pt x="369" y="598"/>
                  </a:cubicBezTo>
                  <a:cubicBezTo>
                    <a:pt x="381" y="605"/>
                    <a:pt x="393" y="612"/>
                    <a:pt x="405" y="618"/>
                  </a:cubicBezTo>
                  <a:cubicBezTo>
                    <a:pt x="417" y="625"/>
                    <a:pt x="430" y="631"/>
                    <a:pt x="442" y="637"/>
                  </a:cubicBezTo>
                  <a:cubicBezTo>
                    <a:pt x="452" y="644"/>
                    <a:pt x="463" y="651"/>
                    <a:pt x="473" y="658"/>
                  </a:cubicBezTo>
                  <a:cubicBezTo>
                    <a:pt x="491" y="674"/>
                    <a:pt x="512" y="682"/>
                    <a:pt x="533" y="692"/>
                  </a:cubicBezTo>
                  <a:cubicBezTo>
                    <a:pt x="543" y="696"/>
                    <a:pt x="552" y="698"/>
                    <a:pt x="561" y="698"/>
                  </a:cubicBezTo>
                  <a:cubicBezTo>
                    <a:pt x="570" y="698"/>
                    <a:pt x="579" y="695"/>
                    <a:pt x="588" y="690"/>
                  </a:cubicBezTo>
                  <a:cubicBezTo>
                    <a:pt x="626" y="665"/>
                    <a:pt x="612" y="641"/>
                    <a:pt x="580" y="619"/>
                  </a:cubicBezTo>
                  <a:cubicBezTo>
                    <a:pt x="569" y="612"/>
                    <a:pt x="557" y="605"/>
                    <a:pt x="543" y="599"/>
                  </a:cubicBezTo>
                  <a:cubicBezTo>
                    <a:pt x="534" y="594"/>
                    <a:pt x="524" y="589"/>
                    <a:pt x="515" y="585"/>
                  </a:cubicBezTo>
                  <a:cubicBezTo>
                    <a:pt x="505" y="580"/>
                    <a:pt x="495" y="576"/>
                    <a:pt x="486" y="572"/>
                  </a:cubicBezTo>
                  <a:cubicBezTo>
                    <a:pt x="403" y="537"/>
                    <a:pt x="327" y="498"/>
                    <a:pt x="262" y="448"/>
                  </a:cubicBezTo>
                  <a:cubicBezTo>
                    <a:pt x="253" y="441"/>
                    <a:pt x="244" y="433"/>
                    <a:pt x="235" y="426"/>
                  </a:cubicBezTo>
                  <a:cubicBezTo>
                    <a:pt x="151" y="351"/>
                    <a:pt x="69" y="266"/>
                    <a:pt x="57" y="164"/>
                  </a:cubicBezTo>
                  <a:cubicBezTo>
                    <a:pt x="55" y="155"/>
                    <a:pt x="54" y="145"/>
                    <a:pt x="53" y="136"/>
                  </a:cubicBezTo>
                  <a:cubicBezTo>
                    <a:pt x="51" y="126"/>
                    <a:pt x="49" y="115"/>
                    <a:pt x="48" y="105"/>
                  </a:cubicBezTo>
                  <a:cubicBezTo>
                    <a:pt x="44" y="73"/>
                    <a:pt x="43" y="42"/>
                    <a:pt x="42" y="13"/>
                  </a:cubicBezTo>
                  <a:cubicBezTo>
                    <a:pt x="42" y="5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2" name="Freeform 473">
              <a:extLst>
                <a:ext uri="{FF2B5EF4-FFF2-40B4-BE49-F238E27FC236}">
                  <a16:creationId xmlns:a16="http://schemas.microsoft.com/office/drawing/2014/main" id="{0848090F-7B12-491F-A3C1-A2A5DD3070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8" y="1194"/>
              <a:ext cx="613" cy="741"/>
            </a:xfrm>
            <a:custGeom>
              <a:avLst/>
              <a:gdLst>
                <a:gd name="T0" fmla="*/ 143 w 600"/>
                <a:gd name="T1" fmla="*/ 0 h 726"/>
                <a:gd name="T2" fmla="*/ 135 w 600"/>
                <a:gd name="T3" fmla="*/ 5 h 726"/>
                <a:gd name="T4" fmla="*/ 640 w 600"/>
                <a:gd name="T5" fmla="*/ 742 h 726"/>
                <a:gd name="T6" fmla="*/ 532 w 600"/>
                <a:gd name="T7" fmla="*/ 700 h 726"/>
                <a:gd name="T8" fmla="*/ 498 w 600"/>
                <a:gd name="T9" fmla="*/ 680 h 726"/>
                <a:gd name="T10" fmla="*/ 463 w 600"/>
                <a:gd name="T11" fmla="*/ 662 h 726"/>
                <a:gd name="T12" fmla="*/ 203 w 600"/>
                <a:gd name="T13" fmla="*/ 499 h 726"/>
                <a:gd name="T14" fmla="*/ 177 w 600"/>
                <a:gd name="T15" fmla="*/ 467 h 726"/>
                <a:gd name="T16" fmla="*/ 38 w 600"/>
                <a:gd name="T17" fmla="*/ 226 h 726"/>
                <a:gd name="T18" fmla="*/ 29 w 600"/>
                <a:gd name="T19" fmla="*/ 196 h 726"/>
                <a:gd name="T20" fmla="*/ 9 w 600"/>
                <a:gd name="T21" fmla="*/ 137 h 726"/>
                <a:gd name="T22" fmla="*/ 7 w 600"/>
                <a:gd name="T23" fmla="*/ 106 h 726"/>
                <a:gd name="T24" fmla="*/ 2 w 600"/>
                <a:gd name="T25" fmla="*/ 136 h 726"/>
                <a:gd name="T26" fmla="*/ 14 w 600"/>
                <a:gd name="T27" fmla="*/ 207 h 726"/>
                <a:gd name="T28" fmla="*/ 27 w 600"/>
                <a:gd name="T29" fmla="*/ 244 h 726"/>
                <a:gd name="T30" fmla="*/ 138 w 600"/>
                <a:gd name="T31" fmla="*/ 456 h 726"/>
                <a:gd name="T32" fmla="*/ 161 w 600"/>
                <a:gd name="T33" fmla="*/ 487 h 726"/>
                <a:gd name="T34" fmla="*/ 392 w 600"/>
                <a:gd name="T35" fmla="*/ 658 h 726"/>
                <a:gd name="T36" fmla="*/ 431 w 600"/>
                <a:gd name="T37" fmla="*/ 678 h 726"/>
                <a:gd name="T38" fmla="*/ 472 w 600"/>
                <a:gd name="T39" fmla="*/ 697 h 726"/>
                <a:gd name="T40" fmla="*/ 502 w 600"/>
                <a:gd name="T41" fmla="*/ 714 h 726"/>
                <a:gd name="T42" fmla="*/ 638 w 600"/>
                <a:gd name="T43" fmla="*/ 772 h 726"/>
                <a:gd name="T44" fmla="*/ 640 w 600"/>
                <a:gd name="T45" fmla="*/ 742 h 7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00" h="726">
                  <a:moveTo>
                    <a:pt x="134" y="0"/>
                  </a:moveTo>
                  <a:cubicBezTo>
                    <a:pt x="131" y="2"/>
                    <a:pt x="128" y="3"/>
                    <a:pt x="126" y="5"/>
                  </a:cubicBezTo>
                  <a:moveTo>
                    <a:pt x="600" y="698"/>
                  </a:moveTo>
                  <a:cubicBezTo>
                    <a:pt x="562" y="691"/>
                    <a:pt x="530" y="676"/>
                    <a:pt x="499" y="658"/>
                  </a:cubicBezTo>
                  <a:cubicBezTo>
                    <a:pt x="488" y="652"/>
                    <a:pt x="478" y="646"/>
                    <a:pt x="467" y="640"/>
                  </a:cubicBezTo>
                  <a:cubicBezTo>
                    <a:pt x="456" y="634"/>
                    <a:pt x="445" y="628"/>
                    <a:pt x="434" y="623"/>
                  </a:cubicBezTo>
                  <a:cubicBezTo>
                    <a:pt x="345" y="579"/>
                    <a:pt x="254" y="534"/>
                    <a:pt x="191" y="469"/>
                  </a:cubicBezTo>
                  <a:cubicBezTo>
                    <a:pt x="182" y="460"/>
                    <a:pt x="173" y="450"/>
                    <a:pt x="165" y="440"/>
                  </a:cubicBezTo>
                  <a:cubicBezTo>
                    <a:pt x="101" y="372"/>
                    <a:pt x="60" y="294"/>
                    <a:pt x="35" y="213"/>
                  </a:cubicBezTo>
                  <a:cubicBezTo>
                    <a:pt x="32" y="203"/>
                    <a:pt x="29" y="194"/>
                    <a:pt x="26" y="184"/>
                  </a:cubicBezTo>
                  <a:cubicBezTo>
                    <a:pt x="20" y="165"/>
                    <a:pt x="14" y="147"/>
                    <a:pt x="9" y="128"/>
                  </a:cubicBezTo>
                  <a:cubicBezTo>
                    <a:pt x="6" y="117"/>
                    <a:pt x="11" y="111"/>
                    <a:pt x="7" y="100"/>
                  </a:cubicBezTo>
                  <a:cubicBezTo>
                    <a:pt x="8" y="111"/>
                    <a:pt x="0" y="116"/>
                    <a:pt x="2" y="127"/>
                  </a:cubicBezTo>
                  <a:cubicBezTo>
                    <a:pt x="4" y="149"/>
                    <a:pt x="8" y="172"/>
                    <a:pt x="14" y="195"/>
                  </a:cubicBezTo>
                  <a:cubicBezTo>
                    <a:pt x="17" y="206"/>
                    <a:pt x="20" y="218"/>
                    <a:pt x="24" y="229"/>
                  </a:cubicBezTo>
                  <a:cubicBezTo>
                    <a:pt x="47" y="301"/>
                    <a:pt x="84" y="368"/>
                    <a:pt x="129" y="429"/>
                  </a:cubicBezTo>
                  <a:cubicBezTo>
                    <a:pt x="136" y="439"/>
                    <a:pt x="144" y="449"/>
                    <a:pt x="152" y="458"/>
                  </a:cubicBezTo>
                  <a:cubicBezTo>
                    <a:pt x="211" y="527"/>
                    <a:pt x="286" y="578"/>
                    <a:pt x="368" y="619"/>
                  </a:cubicBezTo>
                  <a:cubicBezTo>
                    <a:pt x="380" y="626"/>
                    <a:pt x="392" y="632"/>
                    <a:pt x="404" y="638"/>
                  </a:cubicBezTo>
                  <a:cubicBezTo>
                    <a:pt x="417" y="644"/>
                    <a:pt x="429" y="649"/>
                    <a:pt x="442" y="655"/>
                  </a:cubicBezTo>
                  <a:cubicBezTo>
                    <a:pt x="452" y="660"/>
                    <a:pt x="462" y="666"/>
                    <a:pt x="471" y="672"/>
                  </a:cubicBezTo>
                  <a:cubicBezTo>
                    <a:pt x="510" y="695"/>
                    <a:pt x="549" y="720"/>
                    <a:pt x="598" y="726"/>
                  </a:cubicBezTo>
                  <a:cubicBezTo>
                    <a:pt x="600" y="720"/>
                    <a:pt x="600" y="709"/>
                    <a:pt x="600" y="698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3" name="Freeform 474">
              <a:extLst>
                <a:ext uri="{FF2B5EF4-FFF2-40B4-BE49-F238E27FC236}">
                  <a16:creationId xmlns:a16="http://schemas.microsoft.com/office/drawing/2014/main" id="{2C36E555-9CCB-42CD-904E-9B2D35FF7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1211"/>
              <a:ext cx="633" cy="724"/>
            </a:xfrm>
            <a:custGeom>
              <a:avLst/>
              <a:gdLst>
                <a:gd name="T0" fmla="*/ 49 w 619"/>
                <a:gd name="T1" fmla="*/ 134 h 709"/>
                <a:gd name="T2" fmla="*/ 53 w 619"/>
                <a:gd name="T3" fmla="*/ 167 h 709"/>
                <a:gd name="T4" fmla="*/ 59 w 619"/>
                <a:gd name="T5" fmla="*/ 195 h 709"/>
                <a:gd name="T6" fmla="*/ 279 w 619"/>
                <a:gd name="T7" fmla="*/ 487 h 709"/>
                <a:gd name="T8" fmla="*/ 518 w 619"/>
                <a:gd name="T9" fmla="*/ 620 h 709"/>
                <a:gd name="T10" fmla="*/ 550 w 619"/>
                <a:gd name="T11" fmla="*/ 634 h 709"/>
                <a:gd name="T12" fmla="*/ 581 w 619"/>
                <a:gd name="T13" fmla="*/ 648 h 709"/>
                <a:gd name="T14" fmla="*/ 648 w 619"/>
                <a:gd name="T15" fmla="*/ 698 h 709"/>
                <a:gd name="T16" fmla="*/ 628 w 619"/>
                <a:gd name="T17" fmla="*/ 735 h 709"/>
                <a:gd name="T18" fmla="*/ 602 w 619"/>
                <a:gd name="T19" fmla="*/ 742 h 709"/>
                <a:gd name="T20" fmla="*/ 572 w 619"/>
                <a:gd name="T21" fmla="*/ 742 h 709"/>
                <a:gd name="T22" fmla="*/ 512 w 619"/>
                <a:gd name="T23" fmla="*/ 702 h 709"/>
                <a:gd name="T24" fmla="*/ 478 w 619"/>
                <a:gd name="T25" fmla="*/ 679 h 709"/>
                <a:gd name="T26" fmla="*/ 438 w 619"/>
                <a:gd name="T27" fmla="*/ 658 h 709"/>
                <a:gd name="T28" fmla="*/ 400 w 619"/>
                <a:gd name="T29" fmla="*/ 637 h 709"/>
                <a:gd name="T30" fmla="*/ 171 w 619"/>
                <a:gd name="T31" fmla="*/ 465 h 709"/>
                <a:gd name="T32" fmla="*/ 145 w 619"/>
                <a:gd name="T33" fmla="*/ 436 h 709"/>
                <a:gd name="T34" fmla="*/ 38 w 619"/>
                <a:gd name="T35" fmla="*/ 237 h 709"/>
                <a:gd name="T36" fmla="*/ 6 w 619"/>
                <a:gd name="T37" fmla="*/ 138 h 709"/>
                <a:gd name="T38" fmla="*/ 12 w 619"/>
                <a:gd name="T39" fmla="*/ 102 h 709"/>
                <a:gd name="T40" fmla="*/ 40 w 619"/>
                <a:gd name="T41" fmla="*/ 12 h 709"/>
                <a:gd name="T42" fmla="*/ 44 w 619"/>
                <a:gd name="T43" fmla="*/ 39 h 709"/>
                <a:gd name="T44" fmla="*/ 48 w 619"/>
                <a:gd name="T45" fmla="*/ 55 h 709"/>
                <a:gd name="T46" fmla="*/ 52 w 619"/>
                <a:gd name="T47" fmla="*/ 99 h 709"/>
                <a:gd name="T48" fmla="*/ 58 w 619"/>
                <a:gd name="T49" fmla="*/ 99 h 709"/>
                <a:gd name="T50" fmla="*/ 54 w 619"/>
                <a:gd name="T51" fmla="*/ 54 h 709"/>
                <a:gd name="T52" fmla="*/ 55 w 619"/>
                <a:gd name="T53" fmla="*/ 42 h 709"/>
                <a:gd name="T54" fmla="*/ 48 w 619"/>
                <a:gd name="T55" fmla="*/ 4 h 709"/>
                <a:gd name="T56" fmla="*/ 1 w 619"/>
                <a:gd name="T57" fmla="*/ 101 h 709"/>
                <a:gd name="T58" fmla="*/ 0 w 619"/>
                <a:gd name="T59" fmla="*/ 139 h 709"/>
                <a:gd name="T60" fmla="*/ 28 w 619"/>
                <a:gd name="T61" fmla="*/ 241 h 709"/>
                <a:gd name="T62" fmla="*/ 135 w 619"/>
                <a:gd name="T63" fmla="*/ 443 h 709"/>
                <a:gd name="T64" fmla="*/ 160 w 619"/>
                <a:gd name="T65" fmla="*/ 473 h 709"/>
                <a:gd name="T66" fmla="*/ 395 w 619"/>
                <a:gd name="T67" fmla="*/ 647 h 709"/>
                <a:gd name="T68" fmla="*/ 433 w 619"/>
                <a:gd name="T69" fmla="*/ 669 h 709"/>
                <a:gd name="T70" fmla="*/ 471 w 619"/>
                <a:gd name="T71" fmla="*/ 689 h 709"/>
                <a:gd name="T72" fmla="*/ 504 w 619"/>
                <a:gd name="T73" fmla="*/ 710 h 709"/>
                <a:gd name="T74" fmla="*/ 570 w 619"/>
                <a:gd name="T75" fmla="*/ 747 h 709"/>
                <a:gd name="T76" fmla="*/ 602 w 619"/>
                <a:gd name="T77" fmla="*/ 755 h 709"/>
                <a:gd name="T78" fmla="*/ 634 w 619"/>
                <a:gd name="T79" fmla="*/ 745 h 709"/>
                <a:gd name="T80" fmla="*/ 659 w 619"/>
                <a:gd name="T81" fmla="*/ 693 h 709"/>
                <a:gd name="T82" fmla="*/ 586 w 619"/>
                <a:gd name="T83" fmla="*/ 637 h 709"/>
                <a:gd name="T84" fmla="*/ 555 w 619"/>
                <a:gd name="T85" fmla="*/ 622 h 709"/>
                <a:gd name="T86" fmla="*/ 524 w 619"/>
                <a:gd name="T87" fmla="*/ 608 h 709"/>
                <a:gd name="T88" fmla="*/ 257 w 619"/>
                <a:gd name="T89" fmla="*/ 453 h 709"/>
                <a:gd name="T90" fmla="*/ 73 w 619"/>
                <a:gd name="T91" fmla="*/ 193 h 709"/>
                <a:gd name="T92" fmla="*/ 59 w 619"/>
                <a:gd name="T93" fmla="*/ 166 h 709"/>
                <a:gd name="T94" fmla="*/ 58 w 619"/>
                <a:gd name="T95" fmla="*/ 99 h 709"/>
                <a:gd name="T96" fmla="*/ 52 w 619"/>
                <a:gd name="T97" fmla="*/ 99 h 7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19" h="709">
                  <a:moveTo>
                    <a:pt x="49" y="93"/>
                  </a:moveTo>
                  <a:cubicBezTo>
                    <a:pt x="44" y="93"/>
                    <a:pt x="44" y="93"/>
                    <a:pt x="44" y="93"/>
                  </a:cubicBezTo>
                  <a:cubicBezTo>
                    <a:pt x="44" y="104"/>
                    <a:pt x="44" y="114"/>
                    <a:pt x="46" y="125"/>
                  </a:cubicBezTo>
                  <a:cubicBezTo>
                    <a:pt x="47" y="136"/>
                    <a:pt x="48" y="147"/>
                    <a:pt x="50" y="158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2" y="166"/>
                    <a:pt x="54" y="175"/>
                    <a:pt x="56" y="183"/>
                  </a:cubicBezTo>
                  <a:cubicBezTo>
                    <a:pt x="62" y="182"/>
                    <a:pt x="62" y="182"/>
                    <a:pt x="62" y="182"/>
                  </a:cubicBezTo>
                  <a:cubicBezTo>
                    <a:pt x="56" y="183"/>
                    <a:pt x="56" y="183"/>
                    <a:pt x="56" y="183"/>
                  </a:cubicBezTo>
                  <a:cubicBezTo>
                    <a:pt x="65" y="234"/>
                    <a:pt x="89" y="279"/>
                    <a:pt x="120" y="320"/>
                  </a:cubicBezTo>
                  <a:cubicBezTo>
                    <a:pt x="152" y="361"/>
                    <a:pt x="191" y="399"/>
                    <a:pt x="233" y="435"/>
                  </a:cubicBezTo>
                  <a:cubicBezTo>
                    <a:pt x="242" y="442"/>
                    <a:pt x="251" y="450"/>
                    <a:pt x="261" y="457"/>
                  </a:cubicBezTo>
                  <a:cubicBezTo>
                    <a:pt x="260" y="457"/>
                    <a:pt x="260" y="457"/>
                    <a:pt x="260" y="457"/>
                  </a:cubicBezTo>
                  <a:cubicBezTo>
                    <a:pt x="261" y="457"/>
                    <a:pt x="261" y="457"/>
                    <a:pt x="261" y="457"/>
                  </a:cubicBezTo>
                  <a:cubicBezTo>
                    <a:pt x="326" y="508"/>
                    <a:pt x="402" y="547"/>
                    <a:pt x="485" y="582"/>
                  </a:cubicBezTo>
                  <a:cubicBezTo>
                    <a:pt x="488" y="577"/>
                    <a:pt x="488" y="577"/>
                    <a:pt x="488" y="577"/>
                  </a:cubicBezTo>
                  <a:cubicBezTo>
                    <a:pt x="485" y="582"/>
                    <a:pt x="485" y="582"/>
                    <a:pt x="485" y="582"/>
                  </a:cubicBezTo>
                  <a:cubicBezTo>
                    <a:pt x="495" y="586"/>
                    <a:pt x="505" y="590"/>
                    <a:pt x="514" y="595"/>
                  </a:cubicBezTo>
                  <a:cubicBezTo>
                    <a:pt x="524" y="599"/>
                    <a:pt x="534" y="604"/>
                    <a:pt x="543" y="608"/>
                  </a:cubicBezTo>
                  <a:cubicBezTo>
                    <a:pt x="543" y="609"/>
                    <a:pt x="543" y="609"/>
                    <a:pt x="543" y="609"/>
                  </a:cubicBezTo>
                  <a:cubicBezTo>
                    <a:pt x="543" y="609"/>
                    <a:pt x="543" y="609"/>
                    <a:pt x="543" y="609"/>
                  </a:cubicBezTo>
                  <a:cubicBezTo>
                    <a:pt x="556" y="615"/>
                    <a:pt x="569" y="622"/>
                    <a:pt x="579" y="629"/>
                  </a:cubicBezTo>
                  <a:cubicBezTo>
                    <a:pt x="588" y="635"/>
                    <a:pt x="595" y="641"/>
                    <a:pt x="600" y="647"/>
                  </a:cubicBezTo>
                  <a:cubicBezTo>
                    <a:pt x="603" y="650"/>
                    <a:pt x="604" y="653"/>
                    <a:pt x="606" y="656"/>
                  </a:cubicBezTo>
                  <a:cubicBezTo>
                    <a:pt x="607" y="658"/>
                    <a:pt x="607" y="661"/>
                    <a:pt x="607" y="664"/>
                  </a:cubicBezTo>
                  <a:cubicBezTo>
                    <a:pt x="607" y="667"/>
                    <a:pt x="606" y="671"/>
                    <a:pt x="603" y="676"/>
                  </a:cubicBezTo>
                  <a:cubicBezTo>
                    <a:pt x="600" y="680"/>
                    <a:pt x="594" y="685"/>
                    <a:pt x="587" y="690"/>
                  </a:cubicBezTo>
                  <a:cubicBezTo>
                    <a:pt x="590" y="695"/>
                    <a:pt x="590" y="695"/>
                    <a:pt x="590" y="695"/>
                  </a:cubicBezTo>
                  <a:cubicBezTo>
                    <a:pt x="587" y="690"/>
                    <a:pt x="587" y="690"/>
                    <a:pt x="587" y="690"/>
                  </a:cubicBezTo>
                  <a:cubicBezTo>
                    <a:pt x="579" y="695"/>
                    <a:pt x="571" y="697"/>
                    <a:pt x="563" y="697"/>
                  </a:cubicBezTo>
                  <a:cubicBezTo>
                    <a:pt x="562" y="697"/>
                    <a:pt x="562" y="697"/>
                    <a:pt x="562" y="697"/>
                  </a:cubicBezTo>
                  <a:cubicBezTo>
                    <a:pt x="554" y="697"/>
                    <a:pt x="546" y="695"/>
                    <a:pt x="537" y="692"/>
                  </a:cubicBezTo>
                  <a:cubicBezTo>
                    <a:pt x="535" y="697"/>
                    <a:pt x="535" y="697"/>
                    <a:pt x="535" y="697"/>
                  </a:cubicBezTo>
                  <a:cubicBezTo>
                    <a:pt x="537" y="692"/>
                    <a:pt x="537" y="692"/>
                    <a:pt x="537" y="692"/>
                  </a:cubicBezTo>
                  <a:cubicBezTo>
                    <a:pt x="527" y="687"/>
                    <a:pt x="516" y="682"/>
                    <a:pt x="506" y="677"/>
                  </a:cubicBezTo>
                  <a:cubicBezTo>
                    <a:pt x="496" y="672"/>
                    <a:pt x="487" y="666"/>
                    <a:pt x="479" y="659"/>
                  </a:cubicBezTo>
                  <a:cubicBezTo>
                    <a:pt x="479" y="658"/>
                    <a:pt x="479" y="658"/>
                    <a:pt x="479" y="658"/>
                  </a:cubicBezTo>
                  <a:cubicBezTo>
                    <a:pt x="478" y="658"/>
                    <a:pt x="478" y="658"/>
                    <a:pt x="478" y="658"/>
                  </a:cubicBezTo>
                  <a:cubicBezTo>
                    <a:pt x="468" y="651"/>
                    <a:pt x="457" y="644"/>
                    <a:pt x="447" y="638"/>
                  </a:cubicBezTo>
                  <a:cubicBezTo>
                    <a:pt x="447" y="638"/>
                    <a:pt x="447" y="638"/>
                    <a:pt x="447" y="638"/>
                  </a:cubicBezTo>
                  <a:cubicBezTo>
                    <a:pt x="446" y="637"/>
                    <a:pt x="446" y="637"/>
                    <a:pt x="446" y="637"/>
                  </a:cubicBezTo>
                  <a:cubicBezTo>
                    <a:pt x="434" y="631"/>
                    <a:pt x="422" y="625"/>
                    <a:pt x="410" y="618"/>
                  </a:cubicBezTo>
                  <a:cubicBezTo>
                    <a:pt x="398" y="612"/>
                    <a:pt x="386" y="605"/>
                    <a:pt x="374" y="599"/>
                  </a:cubicBezTo>
                  <a:cubicBezTo>
                    <a:pt x="374" y="599"/>
                    <a:pt x="374" y="599"/>
                    <a:pt x="374" y="599"/>
                  </a:cubicBezTo>
                  <a:cubicBezTo>
                    <a:pt x="374" y="598"/>
                    <a:pt x="374" y="598"/>
                    <a:pt x="374" y="598"/>
                  </a:cubicBezTo>
                  <a:cubicBezTo>
                    <a:pt x="291" y="553"/>
                    <a:pt x="217" y="505"/>
                    <a:pt x="159" y="437"/>
                  </a:cubicBezTo>
                  <a:cubicBezTo>
                    <a:pt x="159" y="437"/>
                    <a:pt x="159" y="437"/>
                    <a:pt x="159" y="437"/>
                  </a:cubicBezTo>
                  <a:cubicBezTo>
                    <a:pt x="159" y="437"/>
                    <a:pt x="159" y="437"/>
                    <a:pt x="159" y="437"/>
                  </a:cubicBezTo>
                  <a:cubicBezTo>
                    <a:pt x="150" y="428"/>
                    <a:pt x="143" y="419"/>
                    <a:pt x="135" y="409"/>
                  </a:cubicBezTo>
                  <a:cubicBezTo>
                    <a:pt x="131" y="412"/>
                    <a:pt x="131" y="412"/>
                    <a:pt x="131" y="412"/>
                  </a:cubicBezTo>
                  <a:cubicBezTo>
                    <a:pt x="136" y="409"/>
                    <a:pt x="136" y="409"/>
                    <a:pt x="136" y="409"/>
                  </a:cubicBezTo>
                  <a:cubicBezTo>
                    <a:pt x="95" y="348"/>
                    <a:pt x="58" y="288"/>
                    <a:pt x="35" y="222"/>
                  </a:cubicBezTo>
                  <a:cubicBezTo>
                    <a:pt x="35" y="222"/>
                    <a:pt x="35" y="222"/>
                    <a:pt x="35" y="222"/>
                  </a:cubicBezTo>
                  <a:cubicBezTo>
                    <a:pt x="35" y="222"/>
                    <a:pt x="35" y="222"/>
                    <a:pt x="35" y="222"/>
                  </a:cubicBezTo>
                  <a:cubicBezTo>
                    <a:pt x="32" y="212"/>
                    <a:pt x="28" y="201"/>
                    <a:pt x="25" y="191"/>
                  </a:cubicBezTo>
                  <a:cubicBezTo>
                    <a:pt x="19" y="170"/>
                    <a:pt x="14" y="149"/>
                    <a:pt x="12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11" y="125"/>
                    <a:pt x="11" y="121"/>
                    <a:pt x="11" y="116"/>
                  </a:cubicBezTo>
                  <a:cubicBezTo>
                    <a:pt x="11" y="110"/>
                    <a:pt x="12" y="103"/>
                    <a:pt x="12" y="96"/>
                  </a:cubicBezTo>
                  <a:cubicBezTo>
                    <a:pt x="15" y="64"/>
                    <a:pt x="26" y="35"/>
                    <a:pt x="45" y="12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15"/>
                    <a:pt x="41" y="17"/>
                    <a:pt x="42" y="20"/>
                  </a:cubicBezTo>
                  <a:cubicBezTo>
                    <a:pt x="43" y="22"/>
                    <a:pt x="43" y="24"/>
                    <a:pt x="43" y="26"/>
                  </a:cubicBezTo>
                  <a:cubicBezTo>
                    <a:pt x="43" y="29"/>
                    <a:pt x="42" y="32"/>
                    <a:pt x="41" y="36"/>
                  </a:cubicBezTo>
                  <a:cubicBezTo>
                    <a:pt x="40" y="40"/>
                    <a:pt x="39" y="44"/>
                    <a:pt x="39" y="48"/>
                  </a:cubicBezTo>
                  <a:cubicBezTo>
                    <a:pt x="39" y="50"/>
                    <a:pt x="39" y="51"/>
                    <a:pt x="39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1" y="73"/>
                    <a:pt x="44" y="94"/>
                    <a:pt x="44" y="94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5" y="91"/>
                    <a:pt x="55" y="89"/>
                  </a:cubicBezTo>
                  <a:cubicBezTo>
                    <a:pt x="54" y="82"/>
                    <a:pt x="52" y="67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0" y="50"/>
                    <a:pt x="50" y="49"/>
                    <a:pt x="50" y="48"/>
                  </a:cubicBezTo>
                  <a:cubicBezTo>
                    <a:pt x="50" y="46"/>
                    <a:pt x="51" y="42"/>
                    <a:pt x="52" y="39"/>
                  </a:cubicBezTo>
                  <a:cubicBezTo>
                    <a:pt x="53" y="35"/>
                    <a:pt x="54" y="31"/>
                    <a:pt x="54" y="26"/>
                  </a:cubicBezTo>
                  <a:cubicBezTo>
                    <a:pt x="54" y="22"/>
                    <a:pt x="54" y="19"/>
                    <a:pt x="52" y="15"/>
                  </a:cubicBezTo>
                  <a:cubicBezTo>
                    <a:pt x="51" y="12"/>
                    <a:pt x="48" y="8"/>
                    <a:pt x="45" y="4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15" y="30"/>
                    <a:pt x="4" y="61"/>
                    <a:pt x="1" y="95"/>
                  </a:cubicBezTo>
                  <a:cubicBezTo>
                    <a:pt x="0" y="102"/>
                    <a:pt x="0" y="109"/>
                    <a:pt x="0" y="116"/>
                  </a:cubicBezTo>
                  <a:cubicBezTo>
                    <a:pt x="0" y="121"/>
                    <a:pt x="0" y="125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3" y="151"/>
                    <a:pt x="8" y="172"/>
                    <a:pt x="14" y="194"/>
                  </a:cubicBezTo>
                  <a:cubicBezTo>
                    <a:pt x="17" y="204"/>
                    <a:pt x="21" y="215"/>
                    <a:pt x="25" y="226"/>
                  </a:cubicBezTo>
                  <a:cubicBezTo>
                    <a:pt x="25" y="226"/>
                    <a:pt x="25" y="226"/>
                    <a:pt x="25" y="226"/>
                  </a:cubicBezTo>
                  <a:cubicBezTo>
                    <a:pt x="25" y="226"/>
                    <a:pt x="25" y="226"/>
                    <a:pt x="25" y="226"/>
                  </a:cubicBezTo>
                  <a:cubicBezTo>
                    <a:pt x="48" y="293"/>
                    <a:pt x="85" y="354"/>
                    <a:pt x="126" y="416"/>
                  </a:cubicBezTo>
                  <a:cubicBezTo>
                    <a:pt x="126" y="416"/>
                    <a:pt x="126" y="416"/>
                    <a:pt x="126" y="416"/>
                  </a:cubicBezTo>
                  <a:cubicBezTo>
                    <a:pt x="126" y="416"/>
                    <a:pt x="126" y="416"/>
                    <a:pt x="126" y="416"/>
                  </a:cubicBezTo>
                  <a:cubicBezTo>
                    <a:pt x="134" y="426"/>
                    <a:pt x="142" y="435"/>
                    <a:pt x="150" y="444"/>
                  </a:cubicBezTo>
                  <a:cubicBezTo>
                    <a:pt x="154" y="441"/>
                    <a:pt x="154" y="441"/>
                    <a:pt x="154" y="441"/>
                  </a:cubicBezTo>
                  <a:cubicBezTo>
                    <a:pt x="150" y="444"/>
                    <a:pt x="150" y="444"/>
                    <a:pt x="150" y="444"/>
                  </a:cubicBezTo>
                  <a:cubicBezTo>
                    <a:pt x="210" y="514"/>
                    <a:pt x="285" y="563"/>
                    <a:pt x="369" y="608"/>
                  </a:cubicBezTo>
                  <a:cubicBezTo>
                    <a:pt x="371" y="603"/>
                    <a:pt x="371" y="603"/>
                    <a:pt x="371" y="603"/>
                  </a:cubicBezTo>
                  <a:cubicBezTo>
                    <a:pt x="369" y="608"/>
                    <a:pt x="369" y="608"/>
                    <a:pt x="369" y="608"/>
                  </a:cubicBezTo>
                  <a:cubicBezTo>
                    <a:pt x="380" y="615"/>
                    <a:pt x="393" y="622"/>
                    <a:pt x="405" y="628"/>
                  </a:cubicBezTo>
                  <a:cubicBezTo>
                    <a:pt x="417" y="635"/>
                    <a:pt x="429" y="641"/>
                    <a:pt x="441" y="647"/>
                  </a:cubicBezTo>
                  <a:cubicBezTo>
                    <a:pt x="444" y="642"/>
                    <a:pt x="444" y="642"/>
                    <a:pt x="444" y="642"/>
                  </a:cubicBezTo>
                  <a:cubicBezTo>
                    <a:pt x="441" y="647"/>
                    <a:pt x="441" y="647"/>
                    <a:pt x="441" y="647"/>
                  </a:cubicBezTo>
                  <a:cubicBezTo>
                    <a:pt x="451" y="654"/>
                    <a:pt x="462" y="661"/>
                    <a:pt x="472" y="667"/>
                  </a:cubicBezTo>
                  <a:cubicBezTo>
                    <a:pt x="475" y="663"/>
                    <a:pt x="475" y="663"/>
                    <a:pt x="475" y="663"/>
                  </a:cubicBezTo>
                  <a:cubicBezTo>
                    <a:pt x="471" y="667"/>
                    <a:pt x="471" y="667"/>
                    <a:pt x="471" y="667"/>
                  </a:cubicBezTo>
                  <a:cubicBezTo>
                    <a:pt x="481" y="676"/>
                    <a:pt x="491" y="682"/>
                    <a:pt x="501" y="687"/>
                  </a:cubicBezTo>
                  <a:cubicBezTo>
                    <a:pt x="511" y="693"/>
                    <a:pt x="522" y="697"/>
                    <a:pt x="532" y="702"/>
                  </a:cubicBezTo>
                  <a:cubicBezTo>
                    <a:pt x="533" y="702"/>
                    <a:pt x="533" y="702"/>
                    <a:pt x="533" y="702"/>
                  </a:cubicBezTo>
                  <a:cubicBezTo>
                    <a:pt x="533" y="702"/>
                    <a:pt x="533" y="702"/>
                    <a:pt x="533" y="702"/>
                  </a:cubicBezTo>
                  <a:cubicBezTo>
                    <a:pt x="543" y="706"/>
                    <a:pt x="553" y="709"/>
                    <a:pt x="562" y="709"/>
                  </a:cubicBezTo>
                  <a:cubicBezTo>
                    <a:pt x="563" y="709"/>
                    <a:pt x="563" y="709"/>
                    <a:pt x="563" y="709"/>
                  </a:cubicBezTo>
                  <a:cubicBezTo>
                    <a:pt x="573" y="708"/>
                    <a:pt x="583" y="706"/>
                    <a:pt x="593" y="700"/>
                  </a:cubicBezTo>
                  <a:cubicBezTo>
                    <a:pt x="593" y="700"/>
                    <a:pt x="593" y="700"/>
                    <a:pt x="593" y="700"/>
                  </a:cubicBezTo>
                  <a:cubicBezTo>
                    <a:pt x="593" y="700"/>
                    <a:pt x="593" y="700"/>
                    <a:pt x="593" y="700"/>
                  </a:cubicBezTo>
                  <a:cubicBezTo>
                    <a:pt x="601" y="694"/>
                    <a:pt x="608" y="688"/>
                    <a:pt x="612" y="682"/>
                  </a:cubicBezTo>
                  <a:cubicBezTo>
                    <a:pt x="616" y="676"/>
                    <a:pt x="619" y="670"/>
                    <a:pt x="619" y="664"/>
                  </a:cubicBezTo>
                  <a:cubicBezTo>
                    <a:pt x="619" y="659"/>
                    <a:pt x="618" y="655"/>
                    <a:pt x="616" y="651"/>
                  </a:cubicBezTo>
                  <a:cubicBezTo>
                    <a:pt x="613" y="645"/>
                    <a:pt x="609" y="640"/>
                    <a:pt x="604" y="635"/>
                  </a:cubicBezTo>
                  <a:cubicBezTo>
                    <a:pt x="599" y="630"/>
                    <a:pt x="592" y="625"/>
                    <a:pt x="585" y="620"/>
                  </a:cubicBezTo>
                  <a:cubicBezTo>
                    <a:pt x="574" y="612"/>
                    <a:pt x="561" y="605"/>
                    <a:pt x="548" y="598"/>
                  </a:cubicBezTo>
                  <a:cubicBezTo>
                    <a:pt x="545" y="604"/>
                    <a:pt x="545" y="604"/>
                    <a:pt x="545" y="604"/>
                  </a:cubicBezTo>
                  <a:cubicBezTo>
                    <a:pt x="548" y="599"/>
                    <a:pt x="548" y="599"/>
                    <a:pt x="548" y="599"/>
                  </a:cubicBezTo>
                  <a:cubicBezTo>
                    <a:pt x="538" y="594"/>
                    <a:pt x="529" y="589"/>
                    <a:pt x="519" y="584"/>
                  </a:cubicBezTo>
                  <a:cubicBezTo>
                    <a:pt x="509" y="580"/>
                    <a:pt x="499" y="576"/>
                    <a:pt x="490" y="571"/>
                  </a:cubicBezTo>
                  <a:cubicBezTo>
                    <a:pt x="490" y="571"/>
                    <a:pt x="490" y="571"/>
                    <a:pt x="490" y="571"/>
                  </a:cubicBezTo>
                  <a:cubicBezTo>
                    <a:pt x="490" y="571"/>
                    <a:pt x="490" y="571"/>
                    <a:pt x="490" y="571"/>
                  </a:cubicBezTo>
                  <a:cubicBezTo>
                    <a:pt x="407" y="537"/>
                    <a:pt x="332" y="498"/>
                    <a:pt x="267" y="448"/>
                  </a:cubicBezTo>
                  <a:cubicBezTo>
                    <a:pt x="267" y="448"/>
                    <a:pt x="267" y="448"/>
                    <a:pt x="267" y="448"/>
                  </a:cubicBezTo>
                  <a:cubicBezTo>
                    <a:pt x="258" y="441"/>
                    <a:pt x="249" y="434"/>
                    <a:pt x="240" y="426"/>
                  </a:cubicBezTo>
                  <a:cubicBezTo>
                    <a:pt x="199" y="391"/>
                    <a:pt x="160" y="354"/>
                    <a:pt x="129" y="313"/>
                  </a:cubicBezTo>
                  <a:cubicBezTo>
                    <a:pt x="98" y="273"/>
                    <a:pt x="76" y="229"/>
                    <a:pt x="67" y="181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5" y="172"/>
                    <a:pt x="63" y="164"/>
                    <a:pt x="61" y="155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61" y="155"/>
                    <a:pt x="61" y="155"/>
                    <a:pt x="61" y="155"/>
                  </a:cubicBezTo>
                  <a:cubicBezTo>
                    <a:pt x="59" y="145"/>
                    <a:pt x="58" y="134"/>
                    <a:pt x="57" y="124"/>
                  </a:cubicBezTo>
                  <a:cubicBezTo>
                    <a:pt x="56" y="114"/>
                    <a:pt x="55" y="10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lnTo>
                    <a:pt x="49" y="9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4" name="Freeform 475">
              <a:extLst>
                <a:ext uri="{FF2B5EF4-FFF2-40B4-BE49-F238E27FC236}">
                  <a16:creationId xmlns:a16="http://schemas.microsoft.com/office/drawing/2014/main" id="{5454A1C2-8C36-4983-95B5-DA51FB3D5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1054"/>
              <a:ext cx="558" cy="701"/>
            </a:xfrm>
            <a:custGeom>
              <a:avLst/>
              <a:gdLst>
                <a:gd name="T0" fmla="*/ 73 w 546"/>
                <a:gd name="T1" fmla="*/ 72 h 687"/>
                <a:gd name="T2" fmla="*/ 80 w 546"/>
                <a:gd name="T3" fmla="*/ 141 h 687"/>
                <a:gd name="T4" fmla="*/ 87 w 546"/>
                <a:gd name="T5" fmla="*/ 174 h 687"/>
                <a:gd name="T6" fmla="*/ 108 w 546"/>
                <a:gd name="T7" fmla="*/ 247 h 687"/>
                <a:gd name="T8" fmla="*/ 124 w 546"/>
                <a:gd name="T9" fmla="*/ 282 h 687"/>
                <a:gd name="T10" fmla="*/ 138 w 546"/>
                <a:gd name="T11" fmla="*/ 313 h 687"/>
                <a:gd name="T12" fmla="*/ 154 w 546"/>
                <a:gd name="T13" fmla="*/ 346 h 687"/>
                <a:gd name="T14" fmla="*/ 414 w 546"/>
                <a:gd name="T15" fmla="*/ 610 h 687"/>
                <a:gd name="T16" fmla="*/ 454 w 546"/>
                <a:gd name="T17" fmla="*/ 614 h 687"/>
                <a:gd name="T18" fmla="*/ 566 w 546"/>
                <a:gd name="T19" fmla="*/ 632 h 687"/>
                <a:gd name="T20" fmla="*/ 579 w 546"/>
                <a:gd name="T21" fmla="*/ 649 h 687"/>
                <a:gd name="T22" fmla="*/ 554 w 546"/>
                <a:gd name="T23" fmla="*/ 730 h 687"/>
                <a:gd name="T24" fmla="*/ 525 w 546"/>
                <a:gd name="T25" fmla="*/ 719 h 687"/>
                <a:gd name="T26" fmla="*/ 496 w 546"/>
                <a:gd name="T27" fmla="*/ 708 h 687"/>
                <a:gd name="T28" fmla="*/ 361 w 546"/>
                <a:gd name="T29" fmla="*/ 647 h 687"/>
                <a:gd name="T30" fmla="*/ 331 w 546"/>
                <a:gd name="T31" fmla="*/ 629 h 687"/>
                <a:gd name="T32" fmla="*/ 127 w 546"/>
                <a:gd name="T33" fmla="*/ 422 h 687"/>
                <a:gd name="T34" fmla="*/ 105 w 546"/>
                <a:gd name="T35" fmla="*/ 395 h 687"/>
                <a:gd name="T36" fmla="*/ 58 w 546"/>
                <a:gd name="T37" fmla="*/ 304 h 687"/>
                <a:gd name="T38" fmla="*/ 43 w 546"/>
                <a:gd name="T39" fmla="*/ 271 h 687"/>
                <a:gd name="T40" fmla="*/ 10 w 546"/>
                <a:gd name="T41" fmla="*/ 83 h 687"/>
                <a:gd name="T42" fmla="*/ 22 w 546"/>
                <a:gd name="T43" fmla="*/ 50 h 687"/>
                <a:gd name="T44" fmla="*/ 73 w 546"/>
                <a:gd name="T45" fmla="*/ 0 h 687"/>
                <a:gd name="T46" fmla="*/ 76 w 546"/>
                <a:gd name="T47" fmla="*/ 38 h 687"/>
                <a:gd name="T48" fmla="*/ 73 w 546"/>
                <a:gd name="T49" fmla="*/ 72 h 68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46" h="687">
                  <a:moveTo>
                    <a:pt x="68" y="69"/>
                  </a:moveTo>
                  <a:cubicBezTo>
                    <a:pt x="69" y="89"/>
                    <a:pt x="71" y="110"/>
                    <a:pt x="74" y="132"/>
                  </a:cubicBezTo>
                  <a:cubicBezTo>
                    <a:pt x="76" y="143"/>
                    <a:pt x="78" y="154"/>
                    <a:pt x="81" y="165"/>
                  </a:cubicBezTo>
                  <a:cubicBezTo>
                    <a:pt x="87" y="187"/>
                    <a:pt x="94" y="210"/>
                    <a:pt x="102" y="232"/>
                  </a:cubicBezTo>
                  <a:cubicBezTo>
                    <a:pt x="106" y="243"/>
                    <a:pt x="111" y="254"/>
                    <a:pt x="115" y="265"/>
                  </a:cubicBezTo>
                  <a:cubicBezTo>
                    <a:pt x="120" y="275"/>
                    <a:pt x="124" y="285"/>
                    <a:pt x="129" y="295"/>
                  </a:cubicBezTo>
                  <a:cubicBezTo>
                    <a:pt x="134" y="305"/>
                    <a:pt x="139" y="315"/>
                    <a:pt x="145" y="325"/>
                  </a:cubicBezTo>
                  <a:cubicBezTo>
                    <a:pt x="168" y="370"/>
                    <a:pt x="177" y="449"/>
                    <a:pt x="387" y="574"/>
                  </a:cubicBezTo>
                  <a:cubicBezTo>
                    <a:pt x="399" y="576"/>
                    <a:pt x="412" y="577"/>
                    <a:pt x="425" y="578"/>
                  </a:cubicBezTo>
                  <a:cubicBezTo>
                    <a:pt x="462" y="580"/>
                    <a:pt x="499" y="579"/>
                    <a:pt x="530" y="595"/>
                  </a:cubicBezTo>
                  <a:cubicBezTo>
                    <a:pt x="539" y="598"/>
                    <a:pt x="542" y="604"/>
                    <a:pt x="543" y="611"/>
                  </a:cubicBezTo>
                  <a:cubicBezTo>
                    <a:pt x="546" y="631"/>
                    <a:pt x="523" y="662"/>
                    <a:pt x="519" y="687"/>
                  </a:cubicBezTo>
                  <a:cubicBezTo>
                    <a:pt x="510" y="684"/>
                    <a:pt x="501" y="681"/>
                    <a:pt x="492" y="677"/>
                  </a:cubicBezTo>
                  <a:cubicBezTo>
                    <a:pt x="483" y="673"/>
                    <a:pt x="474" y="670"/>
                    <a:pt x="465" y="666"/>
                  </a:cubicBezTo>
                  <a:cubicBezTo>
                    <a:pt x="419" y="651"/>
                    <a:pt x="376" y="632"/>
                    <a:pt x="338" y="609"/>
                  </a:cubicBezTo>
                  <a:cubicBezTo>
                    <a:pt x="328" y="604"/>
                    <a:pt x="319" y="598"/>
                    <a:pt x="310" y="592"/>
                  </a:cubicBezTo>
                  <a:cubicBezTo>
                    <a:pt x="231" y="537"/>
                    <a:pt x="173" y="466"/>
                    <a:pt x="118" y="398"/>
                  </a:cubicBezTo>
                  <a:cubicBezTo>
                    <a:pt x="111" y="389"/>
                    <a:pt x="105" y="381"/>
                    <a:pt x="99" y="371"/>
                  </a:cubicBezTo>
                  <a:cubicBezTo>
                    <a:pt x="82" y="344"/>
                    <a:pt x="67" y="316"/>
                    <a:pt x="55" y="286"/>
                  </a:cubicBezTo>
                  <a:cubicBezTo>
                    <a:pt x="49" y="276"/>
                    <a:pt x="44" y="266"/>
                    <a:pt x="40" y="256"/>
                  </a:cubicBezTo>
                  <a:cubicBezTo>
                    <a:pt x="13" y="194"/>
                    <a:pt x="0" y="133"/>
                    <a:pt x="10" y="77"/>
                  </a:cubicBezTo>
                  <a:cubicBezTo>
                    <a:pt x="13" y="66"/>
                    <a:pt x="17" y="56"/>
                    <a:pt x="22" y="47"/>
                  </a:cubicBezTo>
                  <a:cubicBezTo>
                    <a:pt x="33" y="27"/>
                    <a:pt x="48" y="12"/>
                    <a:pt x="68" y="0"/>
                  </a:cubicBezTo>
                  <a:cubicBezTo>
                    <a:pt x="76" y="14"/>
                    <a:pt x="58" y="21"/>
                    <a:pt x="70" y="35"/>
                  </a:cubicBezTo>
                  <a:cubicBezTo>
                    <a:pt x="69" y="51"/>
                    <a:pt x="68" y="69"/>
                    <a:pt x="68" y="69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5" name="Freeform 476">
              <a:extLst>
                <a:ext uri="{FF2B5EF4-FFF2-40B4-BE49-F238E27FC236}">
                  <a16:creationId xmlns:a16="http://schemas.microsoft.com/office/drawing/2014/main" id="{97C332F6-78B5-49DF-A358-EE038AE31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1046"/>
              <a:ext cx="560" cy="717"/>
            </a:xfrm>
            <a:custGeom>
              <a:avLst/>
              <a:gdLst>
                <a:gd name="T0" fmla="*/ 73 w 548"/>
                <a:gd name="T1" fmla="*/ 150 h 703"/>
                <a:gd name="T2" fmla="*/ 80 w 548"/>
                <a:gd name="T3" fmla="*/ 185 h 703"/>
                <a:gd name="T4" fmla="*/ 132 w 548"/>
                <a:gd name="T5" fmla="*/ 324 h 703"/>
                <a:gd name="T6" fmla="*/ 148 w 548"/>
                <a:gd name="T7" fmla="*/ 357 h 703"/>
                <a:gd name="T8" fmla="*/ 405 w 548"/>
                <a:gd name="T9" fmla="*/ 606 h 703"/>
                <a:gd name="T10" fmla="*/ 510 w 548"/>
                <a:gd name="T11" fmla="*/ 632 h 703"/>
                <a:gd name="T12" fmla="*/ 563 w 548"/>
                <a:gd name="T13" fmla="*/ 645 h 703"/>
                <a:gd name="T14" fmla="*/ 573 w 548"/>
                <a:gd name="T15" fmla="*/ 660 h 703"/>
                <a:gd name="T16" fmla="*/ 547 w 548"/>
                <a:gd name="T17" fmla="*/ 736 h 703"/>
                <a:gd name="T18" fmla="*/ 526 w 548"/>
                <a:gd name="T19" fmla="*/ 722 h 703"/>
                <a:gd name="T20" fmla="*/ 497 w 548"/>
                <a:gd name="T21" fmla="*/ 710 h 703"/>
                <a:gd name="T22" fmla="*/ 363 w 548"/>
                <a:gd name="T23" fmla="*/ 650 h 703"/>
                <a:gd name="T24" fmla="*/ 333 w 548"/>
                <a:gd name="T25" fmla="*/ 631 h 703"/>
                <a:gd name="T26" fmla="*/ 130 w 548"/>
                <a:gd name="T27" fmla="*/ 427 h 703"/>
                <a:gd name="T28" fmla="*/ 109 w 548"/>
                <a:gd name="T29" fmla="*/ 399 h 703"/>
                <a:gd name="T30" fmla="*/ 62 w 548"/>
                <a:gd name="T31" fmla="*/ 310 h 703"/>
                <a:gd name="T32" fmla="*/ 15 w 548"/>
                <a:gd name="T33" fmla="*/ 92 h 703"/>
                <a:gd name="T34" fmla="*/ 29 w 548"/>
                <a:gd name="T35" fmla="*/ 60 h 703"/>
                <a:gd name="T36" fmla="*/ 65 w 548"/>
                <a:gd name="T37" fmla="*/ 11 h 703"/>
                <a:gd name="T38" fmla="*/ 62 w 548"/>
                <a:gd name="T39" fmla="*/ 36 h 703"/>
                <a:gd name="T40" fmla="*/ 75 w 548"/>
                <a:gd name="T41" fmla="*/ 46 h 703"/>
                <a:gd name="T42" fmla="*/ 65 w 548"/>
                <a:gd name="T43" fmla="*/ 78 h 703"/>
                <a:gd name="T44" fmla="*/ 64 w 548"/>
                <a:gd name="T45" fmla="*/ 83 h 703"/>
                <a:gd name="T46" fmla="*/ 80 w 548"/>
                <a:gd name="T47" fmla="*/ 46 h 703"/>
                <a:gd name="T48" fmla="*/ 77 w 548"/>
                <a:gd name="T49" fmla="*/ 38 h 703"/>
                <a:gd name="T50" fmla="*/ 81 w 548"/>
                <a:gd name="T51" fmla="*/ 15 h 703"/>
                <a:gd name="T52" fmla="*/ 68 w 548"/>
                <a:gd name="T53" fmla="*/ 3 h 703"/>
                <a:gd name="T54" fmla="*/ 4 w 548"/>
                <a:gd name="T55" fmla="*/ 90 h 703"/>
                <a:gd name="T56" fmla="*/ 37 w 548"/>
                <a:gd name="T57" fmla="*/ 281 h 703"/>
                <a:gd name="T58" fmla="*/ 51 w 548"/>
                <a:gd name="T59" fmla="*/ 315 h 703"/>
                <a:gd name="T60" fmla="*/ 119 w 548"/>
                <a:gd name="T61" fmla="*/ 434 h 703"/>
                <a:gd name="T62" fmla="*/ 327 w 548"/>
                <a:gd name="T63" fmla="*/ 641 h 703"/>
                <a:gd name="T64" fmla="*/ 493 w 548"/>
                <a:gd name="T65" fmla="*/ 721 h 703"/>
                <a:gd name="T66" fmla="*/ 522 w 548"/>
                <a:gd name="T67" fmla="*/ 732 h 703"/>
                <a:gd name="T68" fmla="*/ 552 w 548"/>
                <a:gd name="T69" fmla="*/ 744 h 703"/>
                <a:gd name="T70" fmla="*/ 573 w 548"/>
                <a:gd name="T71" fmla="*/ 700 h 703"/>
                <a:gd name="T72" fmla="*/ 585 w 548"/>
                <a:gd name="T73" fmla="*/ 656 h 703"/>
                <a:gd name="T74" fmla="*/ 565 w 548"/>
                <a:gd name="T75" fmla="*/ 639 h 703"/>
                <a:gd name="T76" fmla="*/ 454 w 548"/>
                <a:gd name="T77" fmla="*/ 617 h 703"/>
                <a:gd name="T78" fmla="*/ 408 w 548"/>
                <a:gd name="T79" fmla="*/ 599 h 703"/>
                <a:gd name="T80" fmla="*/ 153 w 548"/>
                <a:gd name="T81" fmla="*/ 354 h 703"/>
                <a:gd name="T82" fmla="*/ 129 w 548"/>
                <a:gd name="T83" fmla="*/ 287 h 703"/>
                <a:gd name="T84" fmla="*/ 86 w 548"/>
                <a:gd name="T85" fmla="*/ 184 h 703"/>
                <a:gd name="T86" fmla="*/ 79 w 548"/>
                <a:gd name="T87" fmla="*/ 83 h 703"/>
                <a:gd name="T88" fmla="*/ 71 w 548"/>
                <a:gd name="T89" fmla="*/ 83 h 7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48" h="703">
                  <a:moveTo>
                    <a:pt x="67" y="77"/>
                  </a:moveTo>
                  <a:cubicBezTo>
                    <a:pt x="61" y="77"/>
                    <a:pt x="61" y="77"/>
                    <a:pt x="61" y="77"/>
                  </a:cubicBezTo>
                  <a:cubicBezTo>
                    <a:pt x="62" y="98"/>
                    <a:pt x="64" y="119"/>
                    <a:pt x="68" y="141"/>
                  </a:cubicBezTo>
                  <a:cubicBezTo>
                    <a:pt x="69" y="152"/>
                    <a:pt x="71" y="163"/>
                    <a:pt x="74" y="174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80" y="197"/>
                    <a:pt x="87" y="220"/>
                    <a:pt x="96" y="242"/>
                  </a:cubicBezTo>
                  <a:cubicBezTo>
                    <a:pt x="100" y="253"/>
                    <a:pt x="105" y="264"/>
                    <a:pt x="109" y="275"/>
                  </a:cubicBezTo>
                  <a:cubicBezTo>
                    <a:pt x="114" y="285"/>
                    <a:pt x="118" y="296"/>
                    <a:pt x="123" y="306"/>
                  </a:cubicBezTo>
                  <a:cubicBezTo>
                    <a:pt x="128" y="316"/>
                    <a:pt x="133" y="326"/>
                    <a:pt x="139" y="336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61" y="375"/>
                    <a:pt x="188" y="425"/>
                    <a:pt x="226" y="469"/>
                  </a:cubicBezTo>
                  <a:cubicBezTo>
                    <a:pt x="264" y="514"/>
                    <a:pt x="312" y="554"/>
                    <a:pt x="379" y="576"/>
                  </a:cubicBezTo>
                  <a:cubicBezTo>
                    <a:pt x="380" y="571"/>
                    <a:pt x="380" y="571"/>
                    <a:pt x="380" y="571"/>
                  </a:cubicBezTo>
                  <a:cubicBezTo>
                    <a:pt x="378" y="576"/>
                    <a:pt x="378" y="576"/>
                    <a:pt x="378" y="576"/>
                  </a:cubicBezTo>
                  <a:cubicBezTo>
                    <a:pt x="391" y="581"/>
                    <a:pt x="406" y="589"/>
                    <a:pt x="423" y="592"/>
                  </a:cubicBezTo>
                  <a:cubicBezTo>
                    <a:pt x="442" y="595"/>
                    <a:pt x="461" y="595"/>
                    <a:pt x="478" y="596"/>
                  </a:cubicBezTo>
                  <a:cubicBezTo>
                    <a:pt x="496" y="598"/>
                    <a:pt x="512" y="600"/>
                    <a:pt x="527" y="608"/>
                  </a:cubicBezTo>
                  <a:cubicBezTo>
                    <a:pt x="527" y="608"/>
                    <a:pt x="527" y="608"/>
                    <a:pt x="527" y="608"/>
                  </a:cubicBezTo>
                  <a:cubicBezTo>
                    <a:pt x="527" y="608"/>
                    <a:pt x="527" y="608"/>
                    <a:pt x="527" y="608"/>
                  </a:cubicBezTo>
                  <a:cubicBezTo>
                    <a:pt x="531" y="609"/>
                    <a:pt x="533" y="611"/>
                    <a:pt x="534" y="613"/>
                  </a:cubicBezTo>
                  <a:cubicBezTo>
                    <a:pt x="536" y="615"/>
                    <a:pt x="537" y="617"/>
                    <a:pt x="537" y="619"/>
                  </a:cubicBezTo>
                  <a:cubicBezTo>
                    <a:pt x="537" y="620"/>
                    <a:pt x="537" y="621"/>
                    <a:pt x="537" y="622"/>
                  </a:cubicBezTo>
                  <a:cubicBezTo>
                    <a:pt x="537" y="626"/>
                    <a:pt x="536" y="631"/>
                    <a:pt x="534" y="637"/>
                  </a:cubicBezTo>
                  <a:cubicBezTo>
                    <a:pt x="531" y="646"/>
                    <a:pt x="527" y="655"/>
                    <a:pt x="523" y="665"/>
                  </a:cubicBezTo>
                  <a:cubicBezTo>
                    <a:pt x="518" y="675"/>
                    <a:pt x="514" y="685"/>
                    <a:pt x="513" y="694"/>
                  </a:cubicBezTo>
                  <a:cubicBezTo>
                    <a:pt x="518" y="695"/>
                    <a:pt x="518" y="695"/>
                    <a:pt x="518" y="695"/>
                  </a:cubicBezTo>
                  <a:cubicBezTo>
                    <a:pt x="520" y="690"/>
                    <a:pt x="520" y="690"/>
                    <a:pt x="520" y="690"/>
                  </a:cubicBezTo>
                  <a:cubicBezTo>
                    <a:pt x="511" y="687"/>
                    <a:pt x="502" y="683"/>
                    <a:pt x="493" y="680"/>
                  </a:cubicBezTo>
                  <a:cubicBezTo>
                    <a:pt x="493" y="680"/>
                    <a:pt x="493" y="680"/>
                    <a:pt x="493" y="680"/>
                  </a:cubicBezTo>
                  <a:cubicBezTo>
                    <a:pt x="493" y="680"/>
                    <a:pt x="493" y="680"/>
                    <a:pt x="493" y="680"/>
                  </a:cubicBezTo>
                  <a:cubicBezTo>
                    <a:pt x="484" y="676"/>
                    <a:pt x="475" y="672"/>
                    <a:pt x="466" y="669"/>
                  </a:cubicBezTo>
                  <a:cubicBezTo>
                    <a:pt x="466" y="669"/>
                    <a:pt x="466" y="669"/>
                    <a:pt x="466" y="669"/>
                  </a:cubicBezTo>
                  <a:cubicBezTo>
                    <a:pt x="466" y="668"/>
                    <a:pt x="466" y="668"/>
                    <a:pt x="466" y="668"/>
                  </a:cubicBezTo>
                  <a:cubicBezTo>
                    <a:pt x="420" y="654"/>
                    <a:pt x="378" y="635"/>
                    <a:pt x="340" y="613"/>
                  </a:cubicBezTo>
                  <a:cubicBezTo>
                    <a:pt x="330" y="607"/>
                    <a:pt x="321" y="601"/>
                    <a:pt x="312" y="595"/>
                  </a:cubicBezTo>
                  <a:cubicBezTo>
                    <a:pt x="312" y="595"/>
                    <a:pt x="312" y="595"/>
                    <a:pt x="312" y="595"/>
                  </a:cubicBezTo>
                  <a:cubicBezTo>
                    <a:pt x="312" y="595"/>
                    <a:pt x="312" y="595"/>
                    <a:pt x="312" y="595"/>
                  </a:cubicBezTo>
                  <a:cubicBezTo>
                    <a:pt x="234" y="541"/>
                    <a:pt x="177" y="471"/>
                    <a:pt x="121" y="403"/>
                  </a:cubicBezTo>
                  <a:cubicBezTo>
                    <a:pt x="117" y="406"/>
                    <a:pt x="117" y="406"/>
                    <a:pt x="117" y="406"/>
                  </a:cubicBezTo>
                  <a:cubicBezTo>
                    <a:pt x="121" y="403"/>
                    <a:pt x="121" y="403"/>
                    <a:pt x="121" y="403"/>
                  </a:cubicBezTo>
                  <a:cubicBezTo>
                    <a:pt x="115" y="394"/>
                    <a:pt x="109" y="385"/>
                    <a:pt x="103" y="376"/>
                  </a:cubicBezTo>
                  <a:cubicBezTo>
                    <a:pt x="103" y="376"/>
                    <a:pt x="103" y="376"/>
                    <a:pt x="103" y="376"/>
                  </a:cubicBezTo>
                  <a:cubicBezTo>
                    <a:pt x="103" y="376"/>
                    <a:pt x="103" y="376"/>
                    <a:pt x="103" y="376"/>
                  </a:cubicBezTo>
                  <a:cubicBezTo>
                    <a:pt x="86" y="349"/>
                    <a:pt x="71" y="321"/>
                    <a:pt x="59" y="292"/>
                  </a:cubicBezTo>
                  <a:cubicBezTo>
                    <a:pt x="59" y="292"/>
                    <a:pt x="59" y="292"/>
                    <a:pt x="59" y="292"/>
                  </a:cubicBezTo>
                  <a:cubicBezTo>
                    <a:pt x="59" y="292"/>
                    <a:pt x="59" y="292"/>
                    <a:pt x="59" y="292"/>
                  </a:cubicBezTo>
                  <a:cubicBezTo>
                    <a:pt x="53" y="282"/>
                    <a:pt x="49" y="272"/>
                    <a:pt x="44" y="261"/>
                  </a:cubicBezTo>
                  <a:cubicBezTo>
                    <a:pt x="23" y="215"/>
                    <a:pt x="11" y="169"/>
                    <a:pt x="11" y="126"/>
                  </a:cubicBezTo>
                  <a:cubicBezTo>
                    <a:pt x="11" y="113"/>
                    <a:pt x="12" y="99"/>
                    <a:pt x="15" y="86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8" y="76"/>
                    <a:pt x="21" y="66"/>
                    <a:pt x="26" y="57"/>
                  </a:cubicBezTo>
                  <a:cubicBezTo>
                    <a:pt x="36" y="39"/>
                    <a:pt x="50" y="24"/>
                    <a:pt x="70" y="13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3" y="13"/>
                    <a:pt x="64" y="14"/>
                    <a:pt x="64" y="15"/>
                  </a:cubicBezTo>
                  <a:cubicBezTo>
                    <a:pt x="64" y="17"/>
                    <a:pt x="63" y="19"/>
                    <a:pt x="62" y="22"/>
                  </a:cubicBezTo>
                  <a:cubicBezTo>
                    <a:pt x="61" y="25"/>
                    <a:pt x="59" y="28"/>
                    <a:pt x="59" y="33"/>
                  </a:cubicBezTo>
                  <a:cubicBezTo>
                    <a:pt x="59" y="35"/>
                    <a:pt x="59" y="37"/>
                    <a:pt x="60" y="40"/>
                  </a:cubicBezTo>
                  <a:cubicBezTo>
                    <a:pt x="61" y="42"/>
                    <a:pt x="63" y="44"/>
                    <a:pt x="65" y="46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51"/>
                    <a:pt x="62" y="59"/>
                    <a:pt x="62" y="66"/>
                  </a:cubicBezTo>
                  <a:cubicBezTo>
                    <a:pt x="62" y="69"/>
                    <a:pt x="62" y="72"/>
                    <a:pt x="62" y="74"/>
                  </a:cubicBezTo>
                  <a:cubicBezTo>
                    <a:pt x="61" y="76"/>
                    <a:pt x="61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8"/>
                    <a:pt x="74" y="60"/>
                    <a:pt x="74" y="43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7"/>
                    <a:pt x="71" y="36"/>
                    <a:pt x="71" y="35"/>
                  </a:cubicBezTo>
                  <a:cubicBezTo>
                    <a:pt x="70" y="34"/>
                    <a:pt x="70" y="34"/>
                    <a:pt x="70" y="33"/>
                  </a:cubicBezTo>
                  <a:cubicBezTo>
                    <a:pt x="70" y="31"/>
                    <a:pt x="71" y="29"/>
                    <a:pt x="72" y="26"/>
                  </a:cubicBezTo>
                  <a:cubicBezTo>
                    <a:pt x="73" y="23"/>
                    <a:pt x="75" y="20"/>
                    <a:pt x="75" y="15"/>
                  </a:cubicBezTo>
                  <a:cubicBezTo>
                    <a:pt x="75" y="12"/>
                    <a:pt x="74" y="9"/>
                    <a:pt x="72" y="5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43" y="15"/>
                    <a:pt x="27" y="32"/>
                    <a:pt x="16" y="52"/>
                  </a:cubicBezTo>
                  <a:cubicBezTo>
                    <a:pt x="11" y="62"/>
                    <a:pt x="7" y="7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1" y="98"/>
                    <a:pt x="0" y="112"/>
                    <a:pt x="0" y="126"/>
                  </a:cubicBezTo>
                  <a:cubicBezTo>
                    <a:pt x="0" y="171"/>
                    <a:pt x="13" y="219"/>
                    <a:pt x="34" y="266"/>
                  </a:cubicBezTo>
                  <a:cubicBezTo>
                    <a:pt x="38" y="276"/>
                    <a:pt x="43" y="287"/>
                    <a:pt x="49" y="297"/>
                  </a:cubicBezTo>
                  <a:cubicBezTo>
                    <a:pt x="54" y="294"/>
                    <a:pt x="54" y="294"/>
                    <a:pt x="54" y="294"/>
                  </a:cubicBezTo>
                  <a:cubicBezTo>
                    <a:pt x="48" y="297"/>
                    <a:pt x="48" y="297"/>
                    <a:pt x="48" y="297"/>
                  </a:cubicBezTo>
                  <a:cubicBezTo>
                    <a:pt x="61" y="326"/>
                    <a:pt x="76" y="355"/>
                    <a:pt x="94" y="382"/>
                  </a:cubicBezTo>
                  <a:cubicBezTo>
                    <a:pt x="94" y="382"/>
                    <a:pt x="94" y="382"/>
                    <a:pt x="94" y="382"/>
                  </a:cubicBezTo>
                  <a:cubicBezTo>
                    <a:pt x="100" y="392"/>
                    <a:pt x="106" y="401"/>
                    <a:pt x="112" y="410"/>
                  </a:cubicBezTo>
                  <a:cubicBezTo>
                    <a:pt x="112" y="410"/>
                    <a:pt x="112" y="410"/>
                    <a:pt x="112" y="410"/>
                  </a:cubicBezTo>
                  <a:cubicBezTo>
                    <a:pt x="112" y="410"/>
                    <a:pt x="112" y="410"/>
                    <a:pt x="112" y="410"/>
                  </a:cubicBezTo>
                  <a:cubicBezTo>
                    <a:pt x="168" y="478"/>
                    <a:pt x="226" y="549"/>
                    <a:pt x="306" y="604"/>
                  </a:cubicBezTo>
                  <a:cubicBezTo>
                    <a:pt x="306" y="604"/>
                    <a:pt x="306" y="604"/>
                    <a:pt x="306" y="604"/>
                  </a:cubicBezTo>
                  <a:cubicBezTo>
                    <a:pt x="315" y="610"/>
                    <a:pt x="324" y="616"/>
                    <a:pt x="334" y="622"/>
                  </a:cubicBezTo>
                  <a:cubicBezTo>
                    <a:pt x="373" y="645"/>
                    <a:pt x="416" y="665"/>
                    <a:pt x="462" y="679"/>
                  </a:cubicBezTo>
                  <a:cubicBezTo>
                    <a:pt x="464" y="674"/>
                    <a:pt x="464" y="674"/>
                    <a:pt x="464" y="674"/>
                  </a:cubicBezTo>
                  <a:cubicBezTo>
                    <a:pt x="462" y="679"/>
                    <a:pt x="462" y="679"/>
                    <a:pt x="462" y="679"/>
                  </a:cubicBezTo>
                  <a:cubicBezTo>
                    <a:pt x="471" y="683"/>
                    <a:pt x="479" y="687"/>
                    <a:pt x="489" y="690"/>
                  </a:cubicBezTo>
                  <a:cubicBezTo>
                    <a:pt x="489" y="690"/>
                    <a:pt x="489" y="690"/>
                    <a:pt x="489" y="690"/>
                  </a:cubicBezTo>
                  <a:cubicBezTo>
                    <a:pt x="489" y="690"/>
                    <a:pt x="489" y="690"/>
                    <a:pt x="489" y="690"/>
                  </a:cubicBezTo>
                  <a:cubicBezTo>
                    <a:pt x="498" y="694"/>
                    <a:pt x="507" y="697"/>
                    <a:pt x="517" y="701"/>
                  </a:cubicBezTo>
                  <a:cubicBezTo>
                    <a:pt x="523" y="703"/>
                    <a:pt x="523" y="703"/>
                    <a:pt x="523" y="703"/>
                  </a:cubicBezTo>
                  <a:cubicBezTo>
                    <a:pt x="524" y="696"/>
                    <a:pt x="524" y="696"/>
                    <a:pt x="524" y="696"/>
                  </a:cubicBezTo>
                  <a:cubicBezTo>
                    <a:pt x="526" y="686"/>
                    <a:pt x="531" y="673"/>
                    <a:pt x="537" y="660"/>
                  </a:cubicBezTo>
                  <a:cubicBezTo>
                    <a:pt x="540" y="653"/>
                    <a:pt x="543" y="647"/>
                    <a:pt x="545" y="641"/>
                  </a:cubicBezTo>
                  <a:cubicBezTo>
                    <a:pt x="547" y="634"/>
                    <a:pt x="548" y="628"/>
                    <a:pt x="548" y="622"/>
                  </a:cubicBezTo>
                  <a:cubicBezTo>
                    <a:pt x="548" y="621"/>
                    <a:pt x="548" y="619"/>
                    <a:pt x="548" y="618"/>
                  </a:cubicBezTo>
                  <a:cubicBezTo>
                    <a:pt x="547" y="614"/>
                    <a:pt x="546" y="609"/>
                    <a:pt x="543" y="606"/>
                  </a:cubicBezTo>
                  <a:cubicBezTo>
                    <a:pt x="540" y="602"/>
                    <a:pt x="536" y="600"/>
                    <a:pt x="531" y="598"/>
                  </a:cubicBezTo>
                  <a:cubicBezTo>
                    <a:pt x="529" y="603"/>
                    <a:pt x="529" y="603"/>
                    <a:pt x="529" y="603"/>
                  </a:cubicBezTo>
                  <a:cubicBezTo>
                    <a:pt x="532" y="598"/>
                    <a:pt x="532" y="598"/>
                    <a:pt x="532" y="598"/>
                  </a:cubicBezTo>
                  <a:cubicBezTo>
                    <a:pt x="515" y="589"/>
                    <a:pt x="497" y="587"/>
                    <a:pt x="479" y="585"/>
                  </a:cubicBezTo>
                  <a:cubicBezTo>
                    <a:pt x="461" y="584"/>
                    <a:pt x="443" y="584"/>
                    <a:pt x="425" y="581"/>
                  </a:cubicBezTo>
                  <a:cubicBezTo>
                    <a:pt x="410" y="578"/>
                    <a:pt x="396" y="571"/>
                    <a:pt x="383" y="566"/>
                  </a:cubicBezTo>
                  <a:cubicBezTo>
                    <a:pt x="382" y="565"/>
                    <a:pt x="382" y="565"/>
                    <a:pt x="382" y="565"/>
                  </a:cubicBezTo>
                  <a:cubicBezTo>
                    <a:pt x="382" y="565"/>
                    <a:pt x="382" y="565"/>
                    <a:pt x="382" y="565"/>
                  </a:cubicBezTo>
                  <a:cubicBezTo>
                    <a:pt x="318" y="544"/>
                    <a:pt x="271" y="505"/>
                    <a:pt x="234" y="462"/>
                  </a:cubicBezTo>
                  <a:cubicBezTo>
                    <a:pt x="198" y="418"/>
                    <a:pt x="171" y="370"/>
                    <a:pt x="149" y="330"/>
                  </a:cubicBezTo>
                  <a:cubicBezTo>
                    <a:pt x="144" y="333"/>
                    <a:pt x="144" y="333"/>
                    <a:pt x="144" y="333"/>
                  </a:cubicBezTo>
                  <a:cubicBezTo>
                    <a:pt x="149" y="330"/>
                    <a:pt x="149" y="330"/>
                    <a:pt x="149" y="330"/>
                  </a:cubicBezTo>
                  <a:cubicBezTo>
                    <a:pt x="143" y="321"/>
                    <a:pt x="138" y="311"/>
                    <a:pt x="133" y="301"/>
                  </a:cubicBezTo>
                  <a:cubicBezTo>
                    <a:pt x="129" y="291"/>
                    <a:pt x="124" y="281"/>
                    <a:pt x="120" y="271"/>
                  </a:cubicBezTo>
                  <a:cubicBezTo>
                    <a:pt x="115" y="260"/>
                    <a:pt x="111" y="249"/>
                    <a:pt x="106" y="238"/>
                  </a:cubicBezTo>
                  <a:cubicBezTo>
                    <a:pt x="98" y="216"/>
                    <a:pt x="91" y="194"/>
                    <a:pt x="85" y="171"/>
                  </a:cubicBezTo>
                  <a:cubicBezTo>
                    <a:pt x="80" y="173"/>
                    <a:pt x="80" y="173"/>
                    <a:pt x="80" y="173"/>
                  </a:cubicBezTo>
                  <a:cubicBezTo>
                    <a:pt x="85" y="172"/>
                    <a:pt x="85" y="172"/>
                    <a:pt x="85" y="172"/>
                  </a:cubicBezTo>
                  <a:cubicBezTo>
                    <a:pt x="82" y="161"/>
                    <a:pt x="80" y="150"/>
                    <a:pt x="79" y="139"/>
                  </a:cubicBezTo>
                  <a:cubicBezTo>
                    <a:pt x="75" y="118"/>
                    <a:pt x="73" y="97"/>
                    <a:pt x="73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73" y="78"/>
                    <a:pt x="73" y="78"/>
                    <a:pt x="73" y="78"/>
                  </a:cubicBezTo>
                  <a:lnTo>
                    <a:pt x="67" y="77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6" name="Freeform 477">
              <a:extLst>
                <a:ext uri="{FF2B5EF4-FFF2-40B4-BE49-F238E27FC236}">
                  <a16:creationId xmlns:a16="http://schemas.microsoft.com/office/drawing/2014/main" id="{48CD0A75-6ADE-43AF-9AC8-FB0C59363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925"/>
              <a:ext cx="384" cy="631"/>
            </a:xfrm>
            <a:custGeom>
              <a:avLst/>
              <a:gdLst>
                <a:gd name="T0" fmla="*/ 350 w 376"/>
                <a:gd name="T1" fmla="*/ 199 h 618"/>
                <a:gd name="T2" fmla="*/ 359 w 376"/>
                <a:gd name="T3" fmla="*/ 285 h 618"/>
                <a:gd name="T4" fmla="*/ 209 w 376"/>
                <a:gd name="T5" fmla="*/ 117 h 618"/>
                <a:gd name="T6" fmla="*/ 180 w 376"/>
                <a:gd name="T7" fmla="*/ 99 h 618"/>
                <a:gd name="T8" fmla="*/ 104 w 376"/>
                <a:gd name="T9" fmla="*/ 101 h 618"/>
                <a:gd name="T10" fmla="*/ 87 w 376"/>
                <a:gd name="T11" fmla="*/ 188 h 618"/>
                <a:gd name="T12" fmla="*/ 97 w 376"/>
                <a:gd name="T13" fmla="*/ 230 h 618"/>
                <a:gd name="T14" fmla="*/ 106 w 376"/>
                <a:gd name="T15" fmla="*/ 255 h 618"/>
                <a:gd name="T16" fmla="*/ 117 w 376"/>
                <a:gd name="T17" fmla="*/ 283 h 618"/>
                <a:gd name="T18" fmla="*/ 138 w 376"/>
                <a:gd name="T19" fmla="*/ 316 h 618"/>
                <a:gd name="T20" fmla="*/ 157 w 376"/>
                <a:gd name="T21" fmla="*/ 343 h 618"/>
                <a:gd name="T22" fmla="*/ 255 w 376"/>
                <a:gd name="T23" fmla="*/ 466 h 618"/>
                <a:gd name="T24" fmla="*/ 285 w 376"/>
                <a:gd name="T25" fmla="*/ 492 h 618"/>
                <a:gd name="T26" fmla="*/ 335 w 376"/>
                <a:gd name="T27" fmla="*/ 651 h 618"/>
                <a:gd name="T28" fmla="*/ 302 w 376"/>
                <a:gd name="T29" fmla="*/ 654 h 618"/>
                <a:gd name="T30" fmla="*/ 99 w 376"/>
                <a:gd name="T31" fmla="*/ 408 h 618"/>
                <a:gd name="T32" fmla="*/ 84 w 376"/>
                <a:gd name="T33" fmla="*/ 375 h 618"/>
                <a:gd name="T34" fmla="*/ 13 w 376"/>
                <a:gd name="T35" fmla="*/ 203 h 618"/>
                <a:gd name="T36" fmla="*/ 7 w 376"/>
                <a:gd name="T37" fmla="*/ 180 h 618"/>
                <a:gd name="T38" fmla="*/ 1 w 376"/>
                <a:gd name="T39" fmla="*/ 109 h 618"/>
                <a:gd name="T40" fmla="*/ 6 w 376"/>
                <a:gd name="T41" fmla="*/ 72 h 618"/>
                <a:gd name="T42" fmla="*/ 30 w 376"/>
                <a:gd name="T43" fmla="*/ 30 h 618"/>
                <a:gd name="T44" fmla="*/ 70 w 376"/>
                <a:gd name="T45" fmla="*/ 0 h 618"/>
                <a:gd name="T46" fmla="*/ 233 w 376"/>
                <a:gd name="T47" fmla="*/ 62 h 618"/>
                <a:gd name="T48" fmla="*/ 266 w 376"/>
                <a:gd name="T49" fmla="*/ 90 h 618"/>
                <a:gd name="T50" fmla="*/ 340 w 376"/>
                <a:gd name="T51" fmla="*/ 186 h 618"/>
                <a:gd name="T52" fmla="*/ 350 w 376"/>
                <a:gd name="T53" fmla="*/ 199 h 6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76" h="618">
                  <a:moveTo>
                    <a:pt x="329" y="187"/>
                  </a:moveTo>
                  <a:cubicBezTo>
                    <a:pt x="334" y="215"/>
                    <a:pt x="318" y="243"/>
                    <a:pt x="338" y="267"/>
                  </a:cubicBezTo>
                  <a:cubicBezTo>
                    <a:pt x="258" y="251"/>
                    <a:pt x="254" y="155"/>
                    <a:pt x="197" y="111"/>
                  </a:cubicBezTo>
                  <a:cubicBezTo>
                    <a:pt x="188" y="104"/>
                    <a:pt x="178" y="97"/>
                    <a:pt x="168" y="93"/>
                  </a:cubicBezTo>
                  <a:cubicBezTo>
                    <a:pt x="148" y="85"/>
                    <a:pt x="125" y="84"/>
                    <a:pt x="98" y="95"/>
                  </a:cubicBezTo>
                  <a:cubicBezTo>
                    <a:pt x="74" y="103"/>
                    <a:pt x="74" y="147"/>
                    <a:pt x="81" y="176"/>
                  </a:cubicBezTo>
                  <a:cubicBezTo>
                    <a:pt x="83" y="190"/>
                    <a:pt x="87" y="204"/>
                    <a:pt x="91" y="215"/>
                  </a:cubicBezTo>
                  <a:cubicBezTo>
                    <a:pt x="94" y="223"/>
                    <a:pt x="97" y="232"/>
                    <a:pt x="100" y="240"/>
                  </a:cubicBezTo>
                  <a:cubicBezTo>
                    <a:pt x="104" y="248"/>
                    <a:pt x="107" y="257"/>
                    <a:pt x="111" y="265"/>
                  </a:cubicBezTo>
                  <a:cubicBezTo>
                    <a:pt x="117" y="276"/>
                    <a:pt x="123" y="286"/>
                    <a:pt x="129" y="297"/>
                  </a:cubicBezTo>
                  <a:cubicBezTo>
                    <a:pt x="136" y="305"/>
                    <a:pt x="142" y="313"/>
                    <a:pt x="148" y="322"/>
                  </a:cubicBezTo>
                  <a:cubicBezTo>
                    <a:pt x="178" y="363"/>
                    <a:pt x="206" y="403"/>
                    <a:pt x="240" y="438"/>
                  </a:cubicBezTo>
                  <a:cubicBezTo>
                    <a:pt x="249" y="446"/>
                    <a:pt x="258" y="454"/>
                    <a:pt x="267" y="462"/>
                  </a:cubicBezTo>
                  <a:cubicBezTo>
                    <a:pt x="322" y="513"/>
                    <a:pt x="376" y="566"/>
                    <a:pt x="314" y="612"/>
                  </a:cubicBezTo>
                  <a:cubicBezTo>
                    <a:pt x="305" y="616"/>
                    <a:pt x="292" y="618"/>
                    <a:pt x="284" y="615"/>
                  </a:cubicBezTo>
                  <a:cubicBezTo>
                    <a:pt x="171" y="576"/>
                    <a:pt x="140" y="465"/>
                    <a:pt x="93" y="384"/>
                  </a:cubicBezTo>
                  <a:cubicBezTo>
                    <a:pt x="88" y="373"/>
                    <a:pt x="83" y="363"/>
                    <a:pt x="78" y="352"/>
                  </a:cubicBezTo>
                  <a:cubicBezTo>
                    <a:pt x="52" y="299"/>
                    <a:pt x="30" y="246"/>
                    <a:pt x="13" y="191"/>
                  </a:cubicBezTo>
                  <a:cubicBezTo>
                    <a:pt x="11" y="183"/>
                    <a:pt x="9" y="176"/>
                    <a:pt x="7" y="168"/>
                  </a:cubicBezTo>
                  <a:cubicBezTo>
                    <a:pt x="3" y="146"/>
                    <a:pt x="0" y="124"/>
                    <a:pt x="1" y="103"/>
                  </a:cubicBezTo>
                  <a:cubicBezTo>
                    <a:pt x="1" y="91"/>
                    <a:pt x="3" y="79"/>
                    <a:pt x="6" y="69"/>
                  </a:cubicBezTo>
                  <a:cubicBezTo>
                    <a:pt x="10" y="53"/>
                    <a:pt x="17" y="39"/>
                    <a:pt x="27" y="27"/>
                  </a:cubicBezTo>
                  <a:cubicBezTo>
                    <a:pt x="37" y="15"/>
                    <a:pt x="50" y="6"/>
                    <a:pt x="67" y="0"/>
                  </a:cubicBezTo>
                  <a:cubicBezTo>
                    <a:pt x="121" y="5"/>
                    <a:pt x="173" y="27"/>
                    <a:pt x="218" y="59"/>
                  </a:cubicBezTo>
                  <a:cubicBezTo>
                    <a:pt x="229" y="66"/>
                    <a:pt x="240" y="75"/>
                    <a:pt x="250" y="84"/>
                  </a:cubicBezTo>
                  <a:cubicBezTo>
                    <a:pt x="282" y="107"/>
                    <a:pt x="302" y="139"/>
                    <a:pt x="319" y="174"/>
                  </a:cubicBezTo>
                  <a:cubicBezTo>
                    <a:pt x="325" y="183"/>
                    <a:pt x="329" y="187"/>
                    <a:pt x="329" y="187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7" name="Freeform 478">
              <a:extLst>
                <a:ext uri="{FF2B5EF4-FFF2-40B4-BE49-F238E27FC236}">
                  <a16:creationId xmlns:a16="http://schemas.microsoft.com/office/drawing/2014/main" id="{5D0CD89A-840A-4AA7-BA01-E28C6E58B0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1" y="981"/>
              <a:ext cx="344" cy="569"/>
            </a:xfrm>
            <a:custGeom>
              <a:avLst/>
              <a:gdLst>
                <a:gd name="T0" fmla="*/ 341 w 337"/>
                <a:gd name="T1" fmla="*/ 175 h 557"/>
                <a:gd name="T2" fmla="*/ 345 w 337"/>
                <a:gd name="T3" fmla="*/ 148 h 557"/>
                <a:gd name="T4" fmla="*/ 339 w 337"/>
                <a:gd name="T5" fmla="*/ 177 h 557"/>
                <a:gd name="T6" fmla="*/ 341 w 337"/>
                <a:gd name="T7" fmla="*/ 175 h 557"/>
                <a:gd name="T8" fmla="*/ 332 w 337"/>
                <a:gd name="T9" fmla="*/ 575 h 557"/>
                <a:gd name="T10" fmla="*/ 115 w 337"/>
                <a:gd name="T11" fmla="*/ 347 h 557"/>
                <a:gd name="T12" fmla="*/ 98 w 337"/>
                <a:gd name="T13" fmla="*/ 313 h 557"/>
                <a:gd name="T14" fmla="*/ 21 w 337"/>
                <a:gd name="T15" fmla="*/ 142 h 557"/>
                <a:gd name="T16" fmla="*/ 15 w 337"/>
                <a:gd name="T17" fmla="*/ 117 h 557"/>
                <a:gd name="T18" fmla="*/ 4 w 337"/>
                <a:gd name="T19" fmla="*/ 46 h 557"/>
                <a:gd name="T20" fmla="*/ 2 w 337"/>
                <a:gd name="T21" fmla="*/ 11 h 557"/>
                <a:gd name="T22" fmla="*/ 0 w 337"/>
                <a:gd name="T23" fmla="*/ 48 h 557"/>
                <a:gd name="T24" fmla="*/ 5 w 337"/>
                <a:gd name="T25" fmla="*/ 117 h 557"/>
                <a:gd name="T26" fmla="*/ 9 w 337"/>
                <a:gd name="T27" fmla="*/ 143 h 557"/>
                <a:gd name="T28" fmla="*/ 51 w 337"/>
                <a:gd name="T29" fmla="*/ 254 h 557"/>
                <a:gd name="T30" fmla="*/ 91 w 337"/>
                <a:gd name="T31" fmla="*/ 340 h 557"/>
                <a:gd name="T32" fmla="*/ 104 w 337"/>
                <a:gd name="T33" fmla="*/ 368 h 557"/>
                <a:gd name="T34" fmla="*/ 308 w 337"/>
                <a:gd name="T35" fmla="*/ 590 h 557"/>
                <a:gd name="T36" fmla="*/ 345 w 337"/>
                <a:gd name="T37" fmla="*/ 577 h 557"/>
                <a:gd name="T38" fmla="*/ 346 w 337"/>
                <a:gd name="T39" fmla="*/ 538 h 557"/>
                <a:gd name="T40" fmla="*/ 342 w 337"/>
                <a:gd name="T41" fmla="*/ 558 h 557"/>
                <a:gd name="T42" fmla="*/ 332 w 337"/>
                <a:gd name="T43" fmla="*/ 575 h 557"/>
                <a:gd name="T44" fmla="*/ 293 w 337"/>
                <a:gd name="T45" fmla="*/ 160 h 557"/>
                <a:gd name="T46" fmla="*/ 228 w 337"/>
                <a:gd name="T47" fmla="*/ 53 h 557"/>
                <a:gd name="T48" fmla="*/ 203 w 337"/>
                <a:gd name="T49" fmla="*/ 32 h 557"/>
                <a:gd name="T50" fmla="*/ 105 w 337"/>
                <a:gd name="T51" fmla="*/ 8 h 557"/>
                <a:gd name="T52" fmla="*/ 85 w 337"/>
                <a:gd name="T53" fmla="*/ 27 h 557"/>
                <a:gd name="T54" fmla="*/ 89 w 337"/>
                <a:gd name="T55" fmla="*/ 55 h 557"/>
                <a:gd name="T56" fmla="*/ 186 w 337"/>
                <a:gd name="T57" fmla="*/ 53 h 557"/>
                <a:gd name="T58" fmla="*/ 207 w 337"/>
                <a:gd name="T59" fmla="*/ 72 h 557"/>
                <a:gd name="T60" fmla="*/ 352 w 337"/>
                <a:gd name="T61" fmla="*/ 227 h 557"/>
                <a:gd name="T62" fmla="*/ 314 w 337"/>
                <a:gd name="T63" fmla="*/ 187 h 557"/>
                <a:gd name="T64" fmla="*/ 293 w 337"/>
                <a:gd name="T65" fmla="*/ 160 h 55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7" h="557">
                  <a:moveTo>
                    <a:pt x="320" y="163"/>
                  </a:moveTo>
                  <a:cubicBezTo>
                    <a:pt x="329" y="159"/>
                    <a:pt x="326" y="147"/>
                    <a:pt x="324" y="139"/>
                  </a:cubicBezTo>
                  <a:cubicBezTo>
                    <a:pt x="318" y="144"/>
                    <a:pt x="317" y="155"/>
                    <a:pt x="318" y="165"/>
                  </a:cubicBezTo>
                  <a:cubicBezTo>
                    <a:pt x="319" y="164"/>
                    <a:pt x="319" y="163"/>
                    <a:pt x="320" y="163"/>
                  </a:cubicBezTo>
                  <a:close/>
                  <a:moveTo>
                    <a:pt x="312" y="539"/>
                  </a:moveTo>
                  <a:cubicBezTo>
                    <a:pt x="189" y="511"/>
                    <a:pt x="158" y="404"/>
                    <a:pt x="109" y="326"/>
                  </a:cubicBezTo>
                  <a:cubicBezTo>
                    <a:pt x="103" y="315"/>
                    <a:pt x="97" y="305"/>
                    <a:pt x="92" y="294"/>
                  </a:cubicBezTo>
                  <a:cubicBezTo>
                    <a:pt x="64" y="242"/>
                    <a:pt x="39" y="188"/>
                    <a:pt x="21" y="133"/>
                  </a:cubicBezTo>
                  <a:cubicBezTo>
                    <a:pt x="19" y="126"/>
                    <a:pt x="17" y="118"/>
                    <a:pt x="15" y="111"/>
                  </a:cubicBezTo>
                  <a:cubicBezTo>
                    <a:pt x="9" y="88"/>
                    <a:pt x="6" y="66"/>
                    <a:pt x="4" y="43"/>
                  </a:cubicBezTo>
                  <a:cubicBezTo>
                    <a:pt x="3" y="32"/>
                    <a:pt x="2" y="22"/>
                    <a:pt x="2" y="11"/>
                  </a:cubicBezTo>
                  <a:cubicBezTo>
                    <a:pt x="1" y="22"/>
                    <a:pt x="0" y="34"/>
                    <a:pt x="0" y="45"/>
                  </a:cubicBezTo>
                  <a:cubicBezTo>
                    <a:pt x="0" y="67"/>
                    <a:pt x="2" y="89"/>
                    <a:pt x="5" y="111"/>
                  </a:cubicBezTo>
                  <a:cubicBezTo>
                    <a:pt x="6" y="119"/>
                    <a:pt x="8" y="126"/>
                    <a:pt x="9" y="134"/>
                  </a:cubicBezTo>
                  <a:cubicBezTo>
                    <a:pt x="16" y="169"/>
                    <a:pt x="28" y="206"/>
                    <a:pt x="48" y="239"/>
                  </a:cubicBezTo>
                  <a:cubicBezTo>
                    <a:pt x="60" y="266"/>
                    <a:pt x="73" y="292"/>
                    <a:pt x="85" y="319"/>
                  </a:cubicBezTo>
                  <a:cubicBezTo>
                    <a:pt x="90" y="327"/>
                    <a:pt x="94" y="336"/>
                    <a:pt x="98" y="345"/>
                  </a:cubicBezTo>
                  <a:cubicBezTo>
                    <a:pt x="158" y="414"/>
                    <a:pt x="150" y="557"/>
                    <a:pt x="290" y="554"/>
                  </a:cubicBezTo>
                  <a:cubicBezTo>
                    <a:pt x="303" y="551"/>
                    <a:pt x="316" y="548"/>
                    <a:pt x="324" y="541"/>
                  </a:cubicBezTo>
                  <a:cubicBezTo>
                    <a:pt x="337" y="532"/>
                    <a:pt x="333" y="518"/>
                    <a:pt x="325" y="505"/>
                  </a:cubicBezTo>
                  <a:cubicBezTo>
                    <a:pt x="325" y="512"/>
                    <a:pt x="325" y="515"/>
                    <a:pt x="321" y="523"/>
                  </a:cubicBezTo>
                  <a:cubicBezTo>
                    <a:pt x="319" y="528"/>
                    <a:pt x="316" y="534"/>
                    <a:pt x="312" y="539"/>
                  </a:cubicBezTo>
                  <a:close/>
                  <a:moveTo>
                    <a:pt x="275" y="151"/>
                  </a:moveTo>
                  <a:cubicBezTo>
                    <a:pt x="255" y="120"/>
                    <a:pt x="247" y="80"/>
                    <a:pt x="214" y="50"/>
                  </a:cubicBezTo>
                  <a:cubicBezTo>
                    <a:pt x="207" y="42"/>
                    <a:pt x="199" y="35"/>
                    <a:pt x="191" y="29"/>
                  </a:cubicBezTo>
                  <a:cubicBezTo>
                    <a:pt x="165" y="10"/>
                    <a:pt x="135" y="0"/>
                    <a:pt x="99" y="8"/>
                  </a:cubicBezTo>
                  <a:cubicBezTo>
                    <a:pt x="91" y="12"/>
                    <a:pt x="83" y="16"/>
                    <a:pt x="79" y="24"/>
                  </a:cubicBezTo>
                  <a:cubicBezTo>
                    <a:pt x="75" y="32"/>
                    <a:pt x="79" y="44"/>
                    <a:pt x="83" y="52"/>
                  </a:cubicBezTo>
                  <a:cubicBezTo>
                    <a:pt x="107" y="14"/>
                    <a:pt x="144" y="28"/>
                    <a:pt x="174" y="50"/>
                  </a:cubicBezTo>
                  <a:cubicBezTo>
                    <a:pt x="181" y="56"/>
                    <a:pt x="188" y="62"/>
                    <a:pt x="195" y="68"/>
                  </a:cubicBezTo>
                  <a:cubicBezTo>
                    <a:pt x="247" y="108"/>
                    <a:pt x="259" y="196"/>
                    <a:pt x="331" y="212"/>
                  </a:cubicBezTo>
                  <a:cubicBezTo>
                    <a:pt x="323" y="196"/>
                    <a:pt x="315" y="176"/>
                    <a:pt x="296" y="175"/>
                  </a:cubicBezTo>
                  <a:cubicBezTo>
                    <a:pt x="288" y="170"/>
                    <a:pt x="281" y="163"/>
                    <a:pt x="275" y="151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8" name="Freeform 479">
              <a:extLst>
                <a:ext uri="{FF2B5EF4-FFF2-40B4-BE49-F238E27FC236}">
                  <a16:creationId xmlns:a16="http://schemas.microsoft.com/office/drawing/2014/main" id="{1FC2BD75-B149-4DEF-8D93-8CA9566DD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950"/>
              <a:ext cx="30" cy="123"/>
            </a:xfrm>
            <a:custGeom>
              <a:avLst/>
              <a:gdLst>
                <a:gd name="T0" fmla="*/ 13 w 29"/>
                <a:gd name="T1" fmla="*/ 122 h 121"/>
                <a:gd name="T2" fmla="*/ 8 w 29"/>
                <a:gd name="T3" fmla="*/ 75 h 121"/>
                <a:gd name="T4" fmla="*/ 31 w 29"/>
                <a:gd name="T5" fmla="*/ 7 h 121"/>
                <a:gd name="T6" fmla="*/ 30 w 29"/>
                <a:gd name="T7" fmla="*/ 2 h 121"/>
                <a:gd name="T8" fmla="*/ 25 w 29"/>
                <a:gd name="T9" fmla="*/ 2 h 121"/>
                <a:gd name="T10" fmla="*/ 0 w 29"/>
                <a:gd name="T11" fmla="*/ 75 h 121"/>
                <a:gd name="T12" fmla="*/ 5 w 29"/>
                <a:gd name="T13" fmla="*/ 123 h 121"/>
                <a:gd name="T14" fmla="*/ 10 w 29"/>
                <a:gd name="T15" fmla="*/ 126 h 121"/>
                <a:gd name="T16" fmla="*/ 13 w 29"/>
                <a:gd name="T17" fmla="*/ 122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21">
                  <a:moveTo>
                    <a:pt x="13" y="116"/>
                  </a:moveTo>
                  <a:cubicBezTo>
                    <a:pt x="10" y="102"/>
                    <a:pt x="8" y="87"/>
                    <a:pt x="8" y="72"/>
                  </a:cubicBezTo>
                  <a:cubicBezTo>
                    <a:pt x="8" y="49"/>
                    <a:pt x="13" y="26"/>
                    <a:pt x="28" y="7"/>
                  </a:cubicBezTo>
                  <a:cubicBezTo>
                    <a:pt x="29" y="5"/>
                    <a:pt x="29" y="3"/>
                    <a:pt x="27" y="2"/>
                  </a:cubicBezTo>
                  <a:cubicBezTo>
                    <a:pt x="25" y="0"/>
                    <a:pt x="23" y="1"/>
                    <a:pt x="22" y="2"/>
                  </a:cubicBezTo>
                  <a:cubicBezTo>
                    <a:pt x="5" y="23"/>
                    <a:pt x="0" y="48"/>
                    <a:pt x="0" y="72"/>
                  </a:cubicBezTo>
                  <a:cubicBezTo>
                    <a:pt x="0" y="88"/>
                    <a:pt x="3" y="103"/>
                    <a:pt x="5" y="117"/>
                  </a:cubicBezTo>
                  <a:cubicBezTo>
                    <a:pt x="6" y="119"/>
                    <a:pt x="8" y="121"/>
                    <a:pt x="10" y="120"/>
                  </a:cubicBezTo>
                  <a:cubicBezTo>
                    <a:pt x="12" y="120"/>
                    <a:pt x="13" y="118"/>
                    <a:pt x="13" y="11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9" name="Freeform 480">
              <a:extLst>
                <a:ext uri="{FF2B5EF4-FFF2-40B4-BE49-F238E27FC236}">
                  <a16:creationId xmlns:a16="http://schemas.microsoft.com/office/drawing/2014/main" id="{AD8BEA8E-8341-488F-9B83-81F777907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919"/>
              <a:ext cx="365" cy="641"/>
            </a:xfrm>
            <a:custGeom>
              <a:avLst/>
              <a:gdLst>
                <a:gd name="T0" fmla="*/ 349 w 358"/>
                <a:gd name="T1" fmla="*/ 219 h 628"/>
                <a:gd name="T2" fmla="*/ 360 w 358"/>
                <a:gd name="T3" fmla="*/ 294 h 628"/>
                <a:gd name="T4" fmla="*/ 318 w 358"/>
                <a:gd name="T5" fmla="*/ 259 h 628"/>
                <a:gd name="T6" fmla="*/ 214 w 358"/>
                <a:gd name="T7" fmla="*/ 124 h 628"/>
                <a:gd name="T8" fmla="*/ 150 w 358"/>
                <a:gd name="T9" fmla="*/ 93 h 628"/>
                <a:gd name="T10" fmla="*/ 108 w 358"/>
                <a:gd name="T11" fmla="*/ 101 h 628"/>
                <a:gd name="T12" fmla="*/ 83 w 358"/>
                <a:gd name="T13" fmla="*/ 158 h 628"/>
                <a:gd name="T14" fmla="*/ 86 w 358"/>
                <a:gd name="T15" fmla="*/ 195 h 628"/>
                <a:gd name="T16" fmla="*/ 97 w 358"/>
                <a:gd name="T17" fmla="*/ 238 h 628"/>
                <a:gd name="T18" fmla="*/ 139 w 358"/>
                <a:gd name="T19" fmla="*/ 325 h 628"/>
                <a:gd name="T20" fmla="*/ 157 w 358"/>
                <a:gd name="T21" fmla="*/ 352 h 628"/>
                <a:gd name="T22" fmla="*/ 256 w 358"/>
                <a:gd name="T23" fmla="*/ 476 h 628"/>
                <a:gd name="T24" fmla="*/ 283 w 358"/>
                <a:gd name="T25" fmla="*/ 503 h 628"/>
                <a:gd name="T26" fmla="*/ 362 w 358"/>
                <a:gd name="T27" fmla="*/ 609 h 628"/>
                <a:gd name="T28" fmla="*/ 337 w 358"/>
                <a:gd name="T29" fmla="*/ 657 h 628"/>
                <a:gd name="T30" fmla="*/ 309 w 358"/>
                <a:gd name="T31" fmla="*/ 655 h 628"/>
                <a:gd name="T32" fmla="*/ 234 w 358"/>
                <a:gd name="T33" fmla="*/ 611 h 628"/>
                <a:gd name="T34" fmla="*/ 104 w 358"/>
                <a:gd name="T35" fmla="*/ 414 h 628"/>
                <a:gd name="T36" fmla="*/ 23 w 358"/>
                <a:gd name="T37" fmla="*/ 207 h 628"/>
                <a:gd name="T38" fmla="*/ 18 w 358"/>
                <a:gd name="T39" fmla="*/ 185 h 628"/>
                <a:gd name="T40" fmla="*/ 6 w 358"/>
                <a:gd name="T41" fmla="*/ 115 h 628"/>
                <a:gd name="T42" fmla="*/ 39 w 358"/>
                <a:gd name="T43" fmla="*/ 40 h 628"/>
                <a:gd name="T44" fmla="*/ 74 w 358"/>
                <a:gd name="T45" fmla="*/ 12 h 628"/>
                <a:gd name="T46" fmla="*/ 267 w 358"/>
                <a:gd name="T47" fmla="*/ 100 h 628"/>
                <a:gd name="T48" fmla="*/ 337 w 358"/>
                <a:gd name="T49" fmla="*/ 195 h 628"/>
                <a:gd name="T50" fmla="*/ 355 w 358"/>
                <a:gd name="T51" fmla="*/ 205 h 628"/>
                <a:gd name="T52" fmla="*/ 359 w 358"/>
                <a:gd name="T53" fmla="*/ 201 h 628"/>
                <a:gd name="T54" fmla="*/ 343 w 358"/>
                <a:gd name="T55" fmla="*/ 192 h 628"/>
                <a:gd name="T56" fmla="*/ 270 w 358"/>
                <a:gd name="T57" fmla="*/ 96 h 628"/>
                <a:gd name="T58" fmla="*/ 75 w 358"/>
                <a:gd name="T59" fmla="*/ 0 h 628"/>
                <a:gd name="T60" fmla="*/ 30 w 358"/>
                <a:gd name="T61" fmla="*/ 32 h 628"/>
                <a:gd name="T62" fmla="*/ 0 w 358"/>
                <a:gd name="T63" fmla="*/ 114 h 628"/>
                <a:gd name="T64" fmla="*/ 7 w 358"/>
                <a:gd name="T65" fmla="*/ 188 h 628"/>
                <a:gd name="T66" fmla="*/ 12 w 358"/>
                <a:gd name="T67" fmla="*/ 211 h 628"/>
                <a:gd name="T68" fmla="*/ 99 w 358"/>
                <a:gd name="T69" fmla="*/ 416 h 628"/>
                <a:gd name="T70" fmla="*/ 226 w 358"/>
                <a:gd name="T71" fmla="*/ 621 h 628"/>
                <a:gd name="T72" fmla="*/ 305 w 358"/>
                <a:gd name="T73" fmla="*/ 665 h 628"/>
                <a:gd name="T74" fmla="*/ 341 w 358"/>
                <a:gd name="T75" fmla="*/ 662 h 628"/>
                <a:gd name="T76" fmla="*/ 373 w 358"/>
                <a:gd name="T77" fmla="*/ 609 h 628"/>
                <a:gd name="T78" fmla="*/ 292 w 358"/>
                <a:gd name="T79" fmla="*/ 494 h 628"/>
                <a:gd name="T80" fmla="*/ 264 w 358"/>
                <a:gd name="T81" fmla="*/ 467 h 628"/>
                <a:gd name="T82" fmla="*/ 166 w 358"/>
                <a:gd name="T83" fmla="*/ 345 h 628"/>
                <a:gd name="T84" fmla="*/ 148 w 358"/>
                <a:gd name="T85" fmla="*/ 318 h 628"/>
                <a:gd name="T86" fmla="*/ 107 w 358"/>
                <a:gd name="T87" fmla="*/ 234 h 628"/>
                <a:gd name="T88" fmla="*/ 97 w 358"/>
                <a:gd name="T89" fmla="*/ 193 h 628"/>
                <a:gd name="T90" fmla="*/ 94 w 358"/>
                <a:gd name="T91" fmla="*/ 158 h 628"/>
                <a:gd name="T92" fmla="*/ 111 w 358"/>
                <a:gd name="T93" fmla="*/ 112 h 628"/>
                <a:gd name="T94" fmla="*/ 150 w 358"/>
                <a:gd name="T95" fmla="*/ 104 h 628"/>
                <a:gd name="T96" fmla="*/ 210 w 358"/>
                <a:gd name="T97" fmla="*/ 131 h 628"/>
                <a:gd name="T98" fmla="*/ 290 w 358"/>
                <a:gd name="T99" fmla="*/ 246 h 628"/>
                <a:gd name="T100" fmla="*/ 379 w 358"/>
                <a:gd name="T101" fmla="*/ 299 h 628"/>
                <a:gd name="T102" fmla="*/ 360 w 358"/>
                <a:gd name="T103" fmla="*/ 256 h 628"/>
                <a:gd name="T104" fmla="*/ 360 w 358"/>
                <a:gd name="T105" fmla="*/ 202 h 62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58" h="628">
                  <a:moveTo>
                    <a:pt x="334" y="193"/>
                  </a:moveTo>
                  <a:cubicBezTo>
                    <a:pt x="328" y="194"/>
                    <a:pt x="328" y="194"/>
                    <a:pt x="328" y="194"/>
                  </a:cubicBezTo>
                  <a:cubicBezTo>
                    <a:pt x="329" y="198"/>
                    <a:pt x="329" y="203"/>
                    <a:pt x="329" y="207"/>
                  </a:cubicBezTo>
                  <a:cubicBezTo>
                    <a:pt x="329" y="218"/>
                    <a:pt x="327" y="229"/>
                    <a:pt x="327" y="241"/>
                  </a:cubicBezTo>
                  <a:cubicBezTo>
                    <a:pt x="327" y="247"/>
                    <a:pt x="328" y="253"/>
                    <a:pt x="330" y="259"/>
                  </a:cubicBezTo>
                  <a:cubicBezTo>
                    <a:pt x="331" y="265"/>
                    <a:pt x="334" y="271"/>
                    <a:pt x="339" y="276"/>
                  </a:cubicBezTo>
                  <a:cubicBezTo>
                    <a:pt x="343" y="273"/>
                    <a:pt x="343" y="273"/>
                    <a:pt x="343" y="273"/>
                  </a:cubicBezTo>
                  <a:cubicBezTo>
                    <a:pt x="345" y="267"/>
                    <a:pt x="345" y="267"/>
                    <a:pt x="345" y="267"/>
                  </a:cubicBezTo>
                  <a:cubicBezTo>
                    <a:pt x="326" y="263"/>
                    <a:pt x="311" y="255"/>
                    <a:pt x="300" y="244"/>
                  </a:cubicBezTo>
                  <a:cubicBezTo>
                    <a:pt x="282" y="227"/>
                    <a:pt x="269" y="203"/>
                    <a:pt x="256" y="178"/>
                  </a:cubicBezTo>
                  <a:cubicBezTo>
                    <a:pt x="242" y="154"/>
                    <a:pt x="228" y="130"/>
                    <a:pt x="205" y="113"/>
                  </a:cubicBezTo>
                  <a:cubicBezTo>
                    <a:pt x="202" y="117"/>
                    <a:pt x="202" y="117"/>
                    <a:pt x="202" y="117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196" y="105"/>
                    <a:pt x="186" y="99"/>
                    <a:pt x="175" y="94"/>
                  </a:cubicBezTo>
                  <a:cubicBezTo>
                    <a:pt x="165" y="89"/>
                    <a:pt x="153" y="87"/>
                    <a:pt x="141" y="87"/>
                  </a:cubicBezTo>
                  <a:cubicBezTo>
                    <a:pt x="129" y="87"/>
                    <a:pt x="115" y="90"/>
                    <a:pt x="101" y="95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2" y="95"/>
                    <a:pt x="102" y="95"/>
                    <a:pt x="102" y="95"/>
                  </a:cubicBezTo>
                  <a:cubicBezTo>
                    <a:pt x="97" y="97"/>
                    <a:pt x="93" y="100"/>
                    <a:pt x="89" y="103"/>
                  </a:cubicBezTo>
                  <a:cubicBezTo>
                    <a:pt x="84" y="109"/>
                    <a:pt x="81" y="116"/>
                    <a:pt x="79" y="124"/>
                  </a:cubicBezTo>
                  <a:cubicBezTo>
                    <a:pt x="77" y="132"/>
                    <a:pt x="77" y="140"/>
                    <a:pt x="77" y="149"/>
                  </a:cubicBezTo>
                  <a:cubicBezTo>
                    <a:pt x="77" y="161"/>
                    <a:pt x="78" y="173"/>
                    <a:pt x="80" y="183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80" y="183"/>
                    <a:pt x="80" y="183"/>
                    <a:pt x="80" y="183"/>
                  </a:cubicBezTo>
                  <a:cubicBezTo>
                    <a:pt x="83" y="197"/>
                    <a:pt x="86" y="211"/>
                    <a:pt x="91" y="223"/>
                  </a:cubicBezTo>
                  <a:cubicBezTo>
                    <a:pt x="96" y="221"/>
                    <a:pt x="96" y="221"/>
                    <a:pt x="96" y="221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3" y="231"/>
                    <a:pt x="96" y="240"/>
                    <a:pt x="100" y="248"/>
                  </a:cubicBezTo>
                  <a:cubicBezTo>
                    <a:pt x="103" y="257"/>
                    <a:pt x="107" y="265"/>
                    <a:pt x="111" y="273"/>
                  </a:cubicBezTo>
                  <a:cubicBezTo>
                    <a:pt x="117" y="284"/>
                    <a:pt x="123" y="295"/>
                    <a:pt x="130" y="306"/>
                  </a:cubicBezTo>
                  <a:cubicBezTo>
                    <a:pt x="130" y="306"/>
                    <a:pt x="130" y="306"/>
                    <a:pt x="130" y="306"/>
                  </a:cubicBezTo>
                  <a:cubicBezTo>
                    <a:pt x="130" y="306"/>
                    <a:pt x="130" y="306"/>
                    <a:pt x="130" y="306"/>
                  </a:cubicBezTo>
                  <a:cubicBezTo>
                    <a:pt x="136" y="314"/>
                    <a:pt x="142" y="323"/>
                    <a:pt x="148" y="331"/>
                  </a:cubicBezTo>
                  <a:cubicBezTo>
                    <a:pt x="148" y="331"/>
                    <a:pt x="148" y="331"/>
                    <a:pt x="148" y="331"/>
                  </a:cubicBezTo>
                  <a:cubicBezTo>
                    <a:pt x="148" y="331"/>
                    <a:pt x="148" y="331"/>
                    <a:pt x="148" y="331"/>
                  </a:cubicBezTo>
                  <a:cubicBezTo>
                    <a:pt x="179" y="372"/>
                    <a:pt x="207" y="412"/>
                    <a:pt x="241" y="448"/>
                  </a:cubicBezTo>
                  <a:cubicBezTo>
                    <a:pt x="241" y="448"/>
                    <a:pt x="241" y="448"/>
                    <a:pt x="241" y="448"/>
                  </a:cubicBezTo>
                  <a:cubicBezTo>
                    <a:pt x="241" y="448"/>
                    <a:pt x="241" y="448"/>
                    <a:pt x="241" y="448"/>
                  </a:cubicBezTo>
                  <a:cubicBezTo>
                    <a:pt x="250" y="456"/>
                    <a:pt x="259" y="464"/>
                    <a:pt x="268" y="473"/>
                  </a:cubicBezTo>
                  <a:cubicBezTo>
                    <a:pt x="287" y="490"/>
                    <a:pt x="305" y="507"/>
                    <a:pt x="319" y="524"/>
                  </a:cubicBezTo>
                  <a:cubicBezTo>
                    <a:pt x="326" y="533"/>
                    <a:pt x="331" y="541"/>
                    <a:pt x="335" y="549"/>
                  </a:cubicBezTo>
                  <a:cubicBezTo>
                    <a:pt x="339" y="557"/>
                    <a:pt x="341" y="565"/>
                    <a:pt x="341" y="573"/>
                  </a:cubicBezTo>
                  <a:cubicBezTo>
                    <a:pt x="341" y="579"/>
                    <a:pt x="339" y="586"/>
                    <a:pt x="335" y="593"/>
                  </a:cubicBezTo>
                  <a:cubicBezTo>
                    <a:pt x="331" y="600"/>
                    <a:pt x="325" y="607"/>
                    <a:pt x="315" y="614"/>
                  </a:cubicBezTo>
                  <a:cubicBezTo>
                    <a:pt x="319" y="618"/>
                    <a:pt x="319" y="618"/>
                    <a:pt x="319" y="618"/>
                  </a:cubicBezTo>
                  <a:cubicBezTo>
                    <a:pt x="317" y="613"/>
                    <a:pt x="317" y="613"/>
                    <a:pt x="317" y="613"/>
                  </a:cubicBezTo>
                  <a:cubicBezTo>
                    <a:pt x="312" y="615"/>
                    <a:pt x="304" y="617"/>
                    <a:pt x="298" y="617"/>
                  </a:cubicBezTo>
                  <a:cubicBezTo>
                    <a:pt x="295" y="617"/>
                    <a:pt x="293" y="617"/>
                    <a:pt x="291" y="616"/>
                  </a:cubicBezTo>
                  <a:cubicBezTo>
                    <a:pt x="291" y="616"/>
                    <a:pt x="291" y="616"/>
                    <a:pt x="291" y="616"/>
                  </a:cubicBezTo>
                  <a:cubicBezTo>
                    <a:pt x="291" y="616"/>
                    <a:pt x="291" y="616"/>
                    <a:pt x="291" y="616"/>
                  </a:cubicBezTo>
                  <a:cubicBezTo>
                    <a:pt x="263" y="606"/>
                    <a:pt x="241" y="592"/>
                    <a:pt x="222" y="575"/>
                  </a:cubicBezTo>
                  <a:cubicBezTo>
                    <a:pt x="193" y="550"/>
                    <a:pt x="172" y="519"/>
                    <a:pt x="154" y="486"/>
                  </a:cubicBezTo>
                  <a:cubicBezTo>
                    <a:pt x="136" y="453"/>
                    <a:pt x="121" y="418"/>
                    <a:pt x="103" y="387"/>
                  </a:cubicBezTo>
                  <a:cubicBezTo>
                    <a:pt x="98" y="390"/>
                    <a:pt x="98" y="390"/>
                    <a:pt x="98" y="390"/>
                  </a:cubicBezTo>
                  <a:cubicBezTo>
                    <a:pt x="103" y="387"/>
                    <a:pt x="103" y="387"/>
                    <a:pt x="103" y="387"/>
                  </a:cubicBezTo>
                  <a:cubicBezTo>
                    <a:pt x="98" y="377"/>
                    <a:pt x="93" y="366"/>
                    <a:pt x="88" y="356"/>
                  </a:cubicBezTo>
                  <a:cubicBezTo>
                    <a:pt x="62" y="303"/>
                    <a:pt x="40" y="250"/>
                    <a:pt x="23" y="195"/>
                  </a:cubicBezTo>
                  <a:cubicBezTo>
                    <a:pt x="18" y="197"/>
                    <a:pt x="18" y="197"/>
                    <a:pt x="18" y="197"/>
                  </a:cubicBezTo>
                  <a:cubicBezTo>
                    <a:pt x="23" y="196"/>
                    <a:pt x="23" y="196"/>
                    <a:pt x="23" y="196"/>
                  </a:cubicBezTo>
                  <a:cubicBezTo>
                    <a:pt x="21" y="188"/>
                    <a:pt x="19" y="181"/>
                    <a:pt x="18" y="173"/>
                  </a:cubicBezTo>
                  <a:cubicBezTo>
                    <a:pt x="13" y="152"/>
                    <a:pt x="11" y="132"/>
                    <a:pt x="11" y="112"/>
                  </a:cubicBezTo>
                  <a:cubicBezTo>
                    <a:pt x="11" y="111"/>
                    <a:pt x="11" y="110"/>
                    <a:pt x="11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2" y="97"/>
                    <a:pt x="13" y="86"/>
                    <a:pt x="16" y="76"/>
                  </a:cubicBezTo>
                  <a:cubicBezTo>
                    <a:pt x="20" y="61"/>
                    <a:pt x="27" y="48"/>
                    <a:pt x="36" y="37"/>
                  </a:cubicBezTo>
                  <a:cubicBezTo>
                    <a:pt x="45" y="26"/>
                    <a:pt x="58" y="17"/>
                    <a:pt x="74" y="11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124" y="17"/>
                    <a:pt x="175" y="38"/>
                    <a:pt x="220" y="69"/>
                  </a:cubicBezTo>
                  <a:cubicBezTo>
                    <a:pt x="231" y="77"/>
                    <a:pt x="242" y="85"/>
                    <a:pt x="252" y="94"/>
                  </a:cubicBezTo>
                  <a:cubicBezTo>
                    <a:pt x="252" y="94"/>
                    <a:pt x="252" y="94"/>
                    <a:pt x="252" y="94"/>
                  </a:cubicBezTo>
                  <a:cubicBezTo>
                    <a:pt x="252" y="95"/>
                    <a:pt x="252" y="95"/>
                    <a:pt x="252" y="95"/>
                  </a:cubicBezTo>
                  <a:cubicBezTo>
                    <a:pt x="283" y="116"/>
                    <a:pt x="302" y="147"/>
                    <a:pt x="318" y="182"/>
                  </a:cubicBezTo>
                  <a:cubicBezTo>
                    <a:pt x="319" y="183"/>
                    <a:pt x="319" y="183"/>
                    <a:pt x="319" y="183"/>
                  </a:cubicBezTo>
                  <a:cubicBezTo>
                    <a:pt x="319" y="183"/>
                    <a:pt x="319" y="183"/>
                    <a:pt x="319" y="183"/>
                  </a:cubicBezTo>
                  <a:cubicBezTo>
                    <a:pt x="325" y="192"/>
                    <a:pt x="329" y="197"/>
                    <a:pt x="329" y="197"/>
                  </a:cubicBezTo>
                  <a:cubicBezTo>
                    <a:pt x="334" y="193"/>
                    <a:pt x="334" y="193"/>
                    <a:pt x="334" y="193"/>
                  </a:cubicBezTo>
                  <a:cubicBezTo>
                    <a:pt x="328" y="194"/>
                    <a:pt x="328" y="194"/>
                    <a:pt x="328" y="194"/>
                  </a:cubicBezTo>
                  <a:cubicBezTo>
                    <a:pt x="334" y="193"/>
                    <a:pt x="334" y="193"/>
                    <a:pt x="334" y="193"/>
                  </a:cubicBezTo>
                  <a:cubicBezTo>
                    <a:pt x="338" y="189"/>
                    <a:pt x="338" y="189"/>
                    <a:pt x="338" y="189"/>
                  </a:cubicBezTo>
                  <a:cubicBezTo>
                    <a:pt x="338" y="189"/>
                    <a:pt x="338" y="189"/>
                    <a:pt x="338" y="189"/>
                  </a:cubicBezTo>
                  <a:cubicBezTo>
                    <a:pt x="338" y="189"/>
                    <a:pt x="334" y="185"/>
                    <a:pt x="328" y="177"/>
                  </a:cubicBezTo>
                  <a:cubicBezTo>
                    <a:pt x="324" y="180"/>
                    <a:pt x="324" y="180"/>
                    <a:pt x="324" y="180"/>
                  </a:cubicBezTo>
                  <a:cubicBezTo>
                    <a:pt x="329" y="178"/>
                    <a:pt x="329" y="178"/>
                    <a:pt x="329" y="178"/>
                  </a:cubicBezTo>
                  <a:cubicBezTo>
                    <a:pt x="312" y="142"/>
                    <a:pt x="292" y="109"/>
                    <a:pt x="259" y="85"/>
                  </a:cubicBezTo>
                  <a:cubicBezTo>
                    <a:pt x="255" y="90"/>
                    <a:pt x="255" y="90"/>
                    <a:pt x="255" y="90"/>
                  </a:cubicBezTo>
                  <a:cubicBezTo>
                    <a:pt x="259" y="86"/>
                    <a:pt x="259" y="86"/>
                    <a:pt x="259" y="86"/>
                  </a:cubicBezTo>
                  <a:cubicBezTo>
                    <a:pt x="249" y="77"/>
                    <a:pt x="238" y="68"/>
                    <a:pt x="226" y="60"/>
                  </a:cubicBezTo>
                  <a:cubicBezTo>
                    <a:pt x="180" y="28"/>
                    <a:pt x="127" y="6"/>
                    <a:pt x="7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52" y="7"/>
                    <a:pt x="38" y="17"/>
                    <a:pt x="27" y="29"/>
                  </a:cubicBezTo>
                  <a:cubicBezTo>
                    <a:pt x="17" y="42"/>
                    <a:pt x="10" y="57"/>
                    <a:pt x="5" y="73"/>
                  </a:cubicBezTo>
                  <a:cubicBezTo>
                    <a:pt x="2" y="84"/>
                    <a:pt x="1" y="96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0"/>
                    <a:pt x="0" y="111"/>
                    <a:pt x="0" y="112"/>
                  </a:cubicBezTo>
                  <a:cubicBezTo>
                    <a:pt x="0" y="132"/>
                    <a:pt x="2" y="154"/>
                    <a:pt x="7" y="176"/>
                  </a:cubicBezTo>
                  <a:cubicBezTo>
                    <a:pt x="8" y="183"/>
                    <a:pt x="10" y="191"/>
                    <a:pt x="12" y="199"/>
                  </a:cubicBezTo>
                  <a:cubicBezTo>
                    <a:pt x="12" y="199"/>
                    <a:pt x="12" y="199"/>
                    <a:pt x="12" y="199"/>
                  </a:cubicBezTo>
                  <a:cubicBezTo>
                    <a:pt x="12" y="199"/>
                    <a:pt x="12" y="199"/>
                    <a:pt x="12" y="199"/>
                  </a:cubicBezTo>
                  <a:cubicBezTo>
                    <a:pt x="29" y="254"/>
                    <a:pt x="52" y="308"/>
                    <a:pt x="78" y="360"/>
                  </a:cubicBezTo>
                  <a:cubicBezTo>
                    <a:pt x="83" y="371"/>
                    <a:pt x="88" y="382"/>
                    <a:pt x="93" y="392"/>
                  </a:cubicBezTo>
                  <a:cubicBezTo>
                    <a:pt x="93" y="392"/>
                    <a:pt x="93" y="392"/>
                    <a:pt x="93" y="392"/>
                  </a:cubicBezTo>
                  <a:cubicBezTo>
                    <a:pt x="93" y="392"/>
                    <a:pt x="93" y="392"/>
                    <a:pt x="93" y="392"/>
                  </a:cubicBezTo>
                  <a:cubicBezTo>
                    <a:pt x="116" y="433"/>
                    <a:pt x="136" y="481"/>
                    <a:pt x="164" y="524"/>
                  </a:cubicBezTo>
                  <a:cubicBezTo>
                    <a:pt x="178" y="546"/>
                    <a:pt x="194" y="566"/>
                    <a:pt x="214" y="584"/>
                  </a:cubicBezTo>
                  <a:cubicBezTo>
                    <a:pt x="234" y="602"/>
                    <a:pt x="258" y="616"/>
                    <a:pt x="287" y="626"/>
                  </a:cubicBezTo>
                  <a:cubicBezTo>
                    <a:pt x="289" y="621"/>
                    <a:pt x="289" y="621"/>
                    <a:pt x="289" y="621"/>
                  </a:cubicBezTo>
                  <a:cubicBezTo>
                    <a:pt x="287" y="626"/>
                    <a:pt x="287" y="626"/>
                    <a:pt x="287" y="626"/>
                  </a:cubicBezTo>
                  <a:cubicBezTo>
                    <a:pt x="291" y="628"/>
                    <a:pt x="294" y="628"/>
                    <a:pt x="298" y="628"/>
                  </a:cubicBezTo>
                  <a:cubicBezTo>
                    <a:pt x="306" y="628"/>
                    <a:pt x="315" y="626"/>
                    <a:pt x="321" y="624"/>
                  </a:cubicBezTo>
                  <a:cubicBezTo>
                    <a:pt x="322" y="623"/>
                    <a:pt x="322" y="623"/>
                    <a:pt x="322" y="623"/>
                  </a:cubicBezTo>
                  <a:cubicBezTo>
                    <a:pt x="322" y="623"/>
                    <a:pt x="322" y="623"/>
                    <a:pt x="322" y="623"/>
                  </a:cubicBezTo>
                  <a:cubicBezTo>
                    <a:pt x="333" y="615"/>
                    <a:pt x="340" y="607"/>
                    <a:pt x="345" y="599"/>
                  </a:cubicBezTo>
                  <a:cubicBezTo>
                    <a:pt x="350" y="590"/>
                    <a:pt x="352" y="581"/>
                    <a:pt x="352" y="573"/>
                  </a:cubicBezTo>
                  <a:cubicBezTo>
                    <a:pt x="352" y="563"/>
                    <a:pt x="350" y="554"/>
                    <a:pt x="345" y="544"/>
                  </a:cubicBezTo>
                  <a:cubicBezTo>
                    <a:pt x="339" y="531"/>
                    <a:pt x="328" y="517"/>
                    <a:pt x="316" y="504"/>
                  </a:cubicBezTo>
                  <a:cubicBezTo>
                    <a:pt x="304" y="490"/>
                    <a:pt x="290" y="477"/>
                    <a:pt x="276" y="464"/>
                  </a:cubicBezTo>
                  <a:cubicBezTo>
                    <a:pt x="267" y="456"/>
                    <a:pt x="258" y="448"/>
                    <a:pt x="249" y="440"/>
                  </a:cubicBezTo>
                  <a:cubicBezTo>
                    <a:pt x="245" y="444"/>
                    <a:pt x="245" y="444"/>
                    <a:pt x="245" y="444"/>
                  </a:cubicBezTo>
                  <a:cubicBezTo>
                    <a:pt x="249" y="440"/>
                    <a:pt x="249" y="440"/>
                    <a:pt x="249" y="440"/>
                  </a:cubicBezTo>
                  <a:cubicBezTo>
                    <a:pt x="216" y="405"/>
                    <a:pt x="188" y="365"/>
                    <a:pt x="157" y="324"/>
                  </a:cubicBezTo>
                  <a:cubicBezTo>
                    <a:pt x="153" y="328"/>
                    <a:pt x="153" y="328"/>
                    <a:pt x="153" y="328"/>
                  </a:cubicBezTo>
                  <a:cubicBezTo>
                    <a:pt x="157" y="324"/>
                    <a:pt x="157" y="324"/>
                    <a:pt x="157" y="324"/>
                  </a:cubicBezTo>
                  <a:cubicBezTo>
                    <a:pt x="151" y="316"/>
                    <a:pt x="145" y="308"/>
                    <a:pt x="139" y="299"/>
                  </a:cubicBezTo>
                  <a:cubicBezTo>
                    <a:pt x="134" y="303"/>
                    <a:pt x="134" y="303"/>
                    <a:pt x="134" y="303"/>
                  </a:cubicBezTo>
                  <a:cubicBezTo>
                    <a:pt x="139" y="300"/>
                    <a:pt x="139" y="300"/>
                    <a:pt x="139" y="300"/>
                  </a:cubicBezTo>
                  <a:cubicBezTo>
                    <a:pt x="133" y="289"/>
                    <a:pt x="127" y="279"/>
                    <a:pt x="122" y="268"/>
                  </a:cubicBezTo>
                  <a:cubicBezTo>
                    <a:pt x="117" y="260"/>
                    <a:pt x="114" y="252"/>
                    <a:pt x="110" y="244"/>
                  </a:cubicBezTo>
                  <a:cubicBezTo>
                    <a:pt x="107" y="236"/>
                    <a:pt x="104" y="227"/>
                    <a:pt x="101" y="219"/>
                  </a:cubicBezTo>
                  <a:cubicBezTo>
                    <a:pt x="101" y="219"/>
                    <a:pt x="101" y="219"/>
                    <a:pt x="101" y="219"/>
                  </a:cubicBezTo>
                  <a:cubicBezTo>
                    <a:pt x="101" y="219"/>
                    <a:pt x="101" y="219"/>
                    <a:pt x="101" y="219"/>
                  </a:cubicBezTo>
                  <a:cubicBezTo>
                    <a:pt x="97" y="208"/>
                    <a:pt x="94" y="195"/>
                    <a:pt x="91" y="181"/>
                  </a:cubicBezTo>
                  <a:cubicBezTo>
                    <a:pt x="91" y="181"/>
                    <a:pt x="91" y="181"/>
                    <a:pt x="91" y="181"/>
                  </a:cubicBezTo>
                  <a:cubicBezTo>
                    <a:pt x="91" y="181"/>
                    <a:pt x="91" y="181"/>
                    <a:pt x="91" y="181"/>
                  </a:cubicBezTo>
                  <a:cubicBezTo>
                    <a:pt x="89" y="171"/>
                    <a:pt x="88" y="160"/>
                    <a:pt x="88" y="149"/>
                  </a:cubicBezTo>
                  <a:cubicBezTo>
                    <a:pt x="88" y="138"/>
                    <a:pt x="89" y="128"/>
                    <a:pt x="92" y="120"/>
                  </a:cubicBezTo>
                  <a:cubicBezTo>
                    <a:pt x="94" y="117"/>
                    <a:pt x="95" y="113"/>
                    <a:pt x="98" y="111"/>
                  </a:cubicBezTo>
                  <a:cubicBezTo>
                    <a:pt x="100" y="109"/>
                    <a:pt x="102" y="107"/>
                    <a:pt x="105" y="106"/>
                  </a:cubicBezTo>
                  <a:cubicBezTo>
                    <a:pt x="105" y="106"/>
                    <a:pt x="105" y="106"/>
                    <a:pt x="105" y="106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9" y="100"/>
                    <a:pt x="130" y="98"/>
                    <a:pt x="141" y="98"/>
                  </a:cubicBezTo>
                  <a:cubicBezTo>
                    <a:pt x="152" y="98"/>
                    <a:pt x="162" y="100"/>
                    <a:pt x="171" y="104"/>
                  </a:cubicBezTo>
                  <a:cubicBezTo>
                    <a:pt x="180" y="108"/>
                    <a:pt x="189" y="114"/>
                    <a:pt x="198" y="122"/>
                  </a:cubicBezTo>
                  <a:cubicBezTo>
                    <a:pt x="198" y="122"/>
                    <a:pt x="198" y="122"/>
                    <a:pt x="198" y="122"/>
                  </a:cubicBezTo>
                  <a:cubicBezTo>
                    <a:pt x="198" y="122"/>
                    <a:pt x="198" y="122"/>
                    <a:pt x="198" y="122"/>
                  </a:cubicBezTo>
                  <a:cubicBezTo>
                    <a:pt x="212" y="132"/>
                    <a:pt x="223" y="146"/>
                    <a:pt x="232" y="161"/>
                  </a:cubicBezTo>
                  <a:cubicBezTo>
                    <a:pt x="247" y="183"/>
                    <a:pt x="258" y="209"/>
                    <a:pt x="274" y="231"/>
                  </a:cubicBezTo>
                  <a:cubicBezTo>
                    <a:pt x="282" y="242"/>
                    <a:pt x="291" y="252"/>
                    <a:pt x="302" y="260"/>
                  </a:cubicBezTo>
                  <a:cubicBezTo>
                    <a:pt x="313" y="269"/>
                    <a:pt x="327" y="275"/>
                    <a:pt x="342" y="278"/>
                  </a:cubicBezTo>
                  <a:cubicBezTo>
                    <a:pt x="358" y="281"/>
                    <a:pt x="358" y="281"/>
                    <a:pt x="358" y="281"/>
                  </a:cubicBezTo>
                  <a:cubicBezTo>
                    <a:pt x="348" y="269"/>
                    <a:pt x="348" y="269"/>
                    <a:pt x="348" y="269"/>
                  </a:cubicBezTo>
                  <a:cubicBezTo>
                    <a:pt x="344" y="264"/>
                    <a:pt x="342" y="260"/>
                    <a:pt x="340" y="255"/>
                  </a:cubicBezTo>
                  <a:cubicBezTo>
                    <a:pt x="339" y="251"/>
                    <a:pt x="339" y="246"/>
                    <a:pt x="339" y="241"/>
                  </a:cubicBezTo>
                  <a:cubicBezTo>
                    <a:pt x="339" y="230"/>
                    <a:pt x="341" y="219"/>
                    <a:pt x="341" y="207"/>
                  </a:cubicBezTo>
                  <a:cubicBezTo>
                    <a:pt x="341" y="202"/>
                    <a:pt x="340" y="197"/>
                    <a:pt x="339" y="192"/>
                  </a:cubicBezTo>
                  <a:cubicBezTo>
                    <a:pt x="339" y="190"/>
                    <a:pt x="339" y="190"/>
                    <a:pt x="339" y="190"/>
                  </a:cubicBezTo>
                  <a:cubicBezTo>
                    <a:pt x="338" y="189"/>
                    <a:pt x="338" y="189"/>
                    <a:pt x="338" y="189"/>
                  </a:cubicBezTo>
                  <a:lnTo>
                    <a:pt x="334" y="19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0" name="Freeform 481">
              <a:extLst>
                <a:ext uri="{FF2B5EF4-FFF2-40B4-BE49-F238E27FC236}">
                  <a16:creationId xmlns:a16="http://schemas.microsoft.com/office/drawing/2014/main" id="{76E75316-826D-4023-8CEA-1DDA736F5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943"/>
              <a:ext cx="90" cy="267"/>
            </a:xfrm>
            <a:custGeom>
              <a:avLst/>
              <a:gdLst>
                <a:gd name="T0" fmla="*/ 94 w 88"/>
                <a:gd name="T1" fmla="*/ 15 h 262"/>
                <a:gd name="T2" fmla="*/ 64 w 88"/>
                <a:gd name="T3" fmla="*/ 4 h 262"/>
                <a:gd name="T4" fmla="*/ 13 w 88"/>
                <a:gd name="T5" fmla="*/ 67 h 262"/>
                <a:gd name="T6" fmla="*/ 19 w 88"/>
                <a:gd name="T7" fmla="*/ 160 h 262"/>
                <a:gd name="T8" fmla="*/ 20 w 88"/>
                <a:gd name="T9" fmla="*/ 184 h 262"/>
                <a:gd name="T10" fmla="*/ 43 w 88"/>
                <a:gd name="T11" fmla="*/ 277 h 262"/>
                <a:gd name="T12" fmla="*/ 19 w 88"/>
                <a:gd name="T13" fmla="*/ 198 h 262"/>
                <a:gd name="T14" fmla="*/ 14 w 88"/>
                <a:gd name="T15" fmla="*/ 174 h 262"/>
                <a:gd name="T16" fmla="*/ 8 w 88"/>
                <a:gd name="T17" fmla="*/ 152 h 262"/>
                <a:gd name="T18" fmla="*/ 1 w 88"/>
                <a:gd name="T19" fmla="*/ 111 h 262"/>
                <a:gd name="T20" fmla="*/ 1 w 88"/>
                <a:gd name="T21" fmla="*/ 83 h 262"/>
                <a:gd name="T22" fmla="*/ 61 w 88"/>
                <a:gd name="T23" fmla="*/ 3 h 262"/>
                <a:gd name="T24" fmla="*/ 94 w 88"/>
                <a:gd name="T25" fmla="*/ 15 h 2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8" h="262">
                  <a:moveTo>
                    <a:pt x="88" y="15"/>
                  </a:moveTo>
                  <a:cubicBezTo>
                    <a:pt x="81" y="12"/>
                    <a:pt x="73" y="8"/>
                    <a:pt x="61" y="4"/>
                  </a:cubicBezTo>
                  <a:cubicBezTo>
                    <a:pt x="25" y="0"/>
                    <a:pt x="17" y="40"/>
                    <a:pt x="13" y="64"/>
                  </a:cubicBezTo>
                  <a:cubicBezTo>
                    <a:pt x="13" y="92"/>
                    <a:pt x="17" y="124"/>
                    <a:pt x="19" y="151"/>
                  </a:cubicBezTo>
                  <a:cubicBezTo>
                    <a:pt x="19" y="159"/>
                    <a:pt x="19" y="167"/>
                    <a:pt x="20" y="175"/>
                  </a:cubicBezTo>
                  <a:cubicBezTo>
                    <a:pt x="20" y="206"/>
                    <a:pt x="37" y="233"/>
                    <a:pt x="40" y="262"/>
                  </a:cubicBezTo>
                  <a:cubicBezTo>
                    <a:pt x="32" y="236"/>
                    <a:pt x="24" y="212"/>
                    <a:pt x="19" y="186"/>
                  </a:cubicBezTo>
                  <a:cubicBezTo>
                    <a:pt x="17" y="179"/>
                    <a:pt x="16" y="172"/>
                    <a:pt x="14" y="165"/>
                  </a:cubicBezTo>
                  <a:cubicBezTo>
                    <a:pt x="12" y="158"/>
                    <a:pt x="10" y="151"/>
                    <a:pt x="8" y="143"/>
                  </a:cubicBezTo>
                  <a:cubicBezTo>
                    <a:pt x="5" y="130"/>
                    <a:pt x="3" y="117"/>
                    <a:pt x="1" y="105"/>
                  </a:cubicBezTo>
                  <a:cubicBezTo>
                    <a:pt x="0" y="96"/>
                    <a:pt x="0" y="87"/>
                    <a:pt x="1" y="78"/>
                  </a:cubicBezTo>
                  <a:cubicBezTo>
                    <a:pt x="1" y="44"/>
                    <a:pt x="21" y="12"/>
                    <a:pt x="58" y="3"/>
                  </a:cubicBezTo>
                  <a:cubicBezTo>
                    <a:pt x="67" y="5"/>
                    <a:pt x="77" y="9"/>
                    <a:pt x="88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1" name="Freeform 482">
              <a:extLst>
                <a:ext uri="{FF2B5EF4-FFF2-40B4-BE49-F238E27FC236}">
                  <a16:creationId xmlns:a16="http://schemas.microsoft.com/office/drawing/2014/main" id="{F7BD63F8-4199-4E00-AFD2-63E62ADEE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251"/>
              <a:ext cx="47" cy="206"/>
            </a:xfrm>
            <a:custGeom>
              <a:avLst/>
              <a:gdLst>
                <a:gd name="T0" fmla="*/ 12 w 46"/>
                <a:gd name="T1" fmla="*/ 0 h 202"/>
                <a:gd name="T2" fmla="*/ 15 w 46"/>
                <a:gd name="T3" fmla="*/ 69 h 202"/>
                <a:gd name="T4" fmla="*/ 21 w 46"/>
                <a:gd name="T5" fmla="*/ 107 h 202"/>
                <a:gd name="T6" fmla="*/ 30 w 46"/>
                <a:gd name="T7" fmla="*/ 133 h 202"/>
                <a:gd name="T8" fmla="*/ 37 w 46"/>
                <a:gd name="T9" fmla="*/ 160 h 202"/>
                <a:gd name="T10" fmla="*/ 48 w 46"/>
                <a:gd name="T11" fmla="*/ 214 h 202"/>
                <a:gd name="T12" fmla="*/ 22 w 46"/>
                <a:gd name="T13" fmla="*/ 158 h 202"/>
                <a:gd name="T14" fmla="*/ 12 w 46"/>
                <a:gd name="T15" fmla="*/ 130 h 202"/>
                <a:gd name="T16" fmla="*/ 5 w 46"/>
                <a:gd name="T17" fmla="*/ 103 h 202"/>
                <a:gd name="T18" fmla="*/ 1 w 46"/>
                <a:gd name="T19" fmla="*/ 65 h 202"/>
                <a:gd name="T20" fmla="*/ 12 w 46"/>
                <a:gd name="T21" fmla="*/ 0 h 2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202">
                  <a:moveTo>
                    <a:pt x="12" y="0"/>
                  </a:moveTo>
                  <a:cubicBezTo>
                    <a:pt x="10" y="22"/>
                    <a:pt x="12" y="44"/>
                    <a:pt x="15" y="66"/>
                  </a:cubicBezTo>
                  <a:cubicBezTo>
                    <a:pt x="17" y="78"/>
                    <a:pt x="19" y="89"/>
                    <a:pt x="21" y="101"/>
                  </a:cubicBezTo>
                  <a:cubicBezTo>
                    <a:pt x="23" y="109"/>
                    <a:pt x="25" y="117"/>
                    <a:pt x="27" y="125"/>
                  </a:cubicBezTo>
                  <a:cubicBezTo>
                    <a:pt x="29" y="134"/>
                    <a:pt x="32" y="142"/>
                    <a:pt x="34" y="151"/>
                  </a:cubicBezTo>
                  <a:cubicBezTo>
                    <a:pt x="38" y="169"/>
                    <a:pt x="46" y="185"/>
                    <a:pt x="45" y="202"/>
                  </a:cubicBezTo>
                  <a:cubicBezTo>
                    <a:pt x="42" y="182"/>
                    <a:pt x="29" y="165"/>
                    <a:pt x="22" y="149"/>
                  </a:cubicBezTo>
                  <a:cubicBezTo>
                    <a:pt x="18" y="140"/>
                    <a:pt x="15" y="131"/>
                    <a:pt x="12" y="123"/>
                  </a:cubicBezTo>
                  <a:cubicBezTo>
                    <a:pt x="9" y="114"/>
                    <a:pt x="6" y="105"/>
                    <a:pt x="5" y="97"/>
                  </a:cubicBezTo>
                  <a:cubicBezTo>
                    <a:pt x="3" y="85"/>
                    <a:pt x="1" y="73"/>
                    <a:pt x="1" y="62"/>
                  </a:cubicBezTo>
                  <a:cubicBezTo>
                    <a:pt x="0" y="40"/>
                    <a:pt x="3" y="19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2" name="Freeform 483">
              <a:extLst>
                <a:ext uri="{FF2B5EF4-FFF2-40B4-BE49-F238E27FC236}">
                  <a16:creationId xmlns:a16="http://schemas.microsoft.com/office/drawing/2014/main" id="{F9D995D9-9C1C-425D-BED8-E1DD507F8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1694"/>
              <a:ext cx="29" cy="255"/>
            </a:xfrm>
            <a:custGeom>
              <a:avLst/>
              <a:gdLst>
                <a:gd name="T0" fmla="*/ 20 w 28"/>
                <a:gd name="T1" fmla="*/ 5 h 250"/>
                <a:gd name="T2" fmla="*/ 20 w 28"/>
                <a:gd name="T3" fmla="*/ 48 h 250"/>
                <a:gd name="T4" fmla="*/ 18 w 28"/>
                <a:gd name="T5" fmla="*/ 86 h 250"/>
                <a:gd name="T6" fmla="*/ 11 w 28"/>
                <a:gd name="T7" fmla="*/ 119 h 250"/>
                <a:gd name="T8" fmla="*/ 31 w 28"/>
                <a:gd name="T9" fmla="*/ 265 h 250"/>
                <a:gd name="T10" fmla="*/ 6 w 28"/>
                <a:gd name="T11" fmla="*/ 89 h 250"/>
                <a:gd name="T12" fmla="*/ 10 w 28"/>
                <a:gd name="T13" fmla="*/ 55 h 250"/>
                <a:gd name="T14" fmla="*/ 18 w 28"/>
                <a:gd name="T15" fmla="*/ 14 h 2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50">
                  <a:moveTo>
                    <a:pt x="17" y="5"/>
                  </a:moveTo>
                  <a:cubicBezTo>
                    <a:pt x="19" y="0"/>
                    <a:pt x="23" y="9"/>
                    <a:pt x="17" y="45"/>
                  </a:cubicBezTo>
                  <a:cubicBezTo>
                    <a:pt x="14" y="56"/>
                    <a:pt x="15" y="69"/>
                    <a:pt x="15" y="80"/>
                  </a:cubicBezTo>
                  <a:cubicBezTo>
                    <a:pt x="14" y="91"/>
                    <a:pt x="11" y="101"/>
                    <a:pt x="11" y="113"/>
                  </a:cubicBezTo>
                  <a:cubicBezTo>
                    <a:pt x="11" y="159"/>
                    <a:pt x="17" y="203"/>
                    <a:pt x="28" y="250"/>
                  </a:cubicBezTo>
                  <a:cubicBezTo>
                    <a:pt x="10" y="189"/>
                    <a:pt x="0" y="133"/>
                    <a:pt x="6" y="83"/>
                  </a:cubicBezTo>
                  <a:cubicBezTo>
                    <a:pt x="7" y="72"/>
                    <a:pt x="8" y="62"/>
                    <a:pt x="10" y="52"/>
                  </a:cubicBezTo>
                  <a:cubicBezTo>
                    <a:pt x="11" y="39"/>
                    <a:pt x="13" y="26"/>
                    <a:pt x="15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3" name="Freeform 484">
              <a:extLst>
                <a:ext uri="{FF2B5EF4-FFF2-40B4-BE49-F238E27FC236}">
                  <a16:creationId xmlns:a16="http://schemas.microsoft.com/office/drawing/2014/main" id="{7DC1BA82-C5F0-4F71-B018-DB01D9666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1952"/>
              <a:ext cx="37" cy="290"/>
            </a:xfrm>
            <a:custGeom>
              <a:avLst/>
              <a:gdLst>
                <a:gd name="T0" fmla="*/ 39 w 36"/>
                <a:gd name="T1" fmla="*/ 7 h 284"/>
                <a:gd name="T2" fmla="*/ 23 w 36"/>
                <a:gd name="T3" fmla="*/ 302 h 284"/>
                <a:gd name="T4" fmla="*/ 31 w 36"/>
                <a:gd name="T5" fmla="*/ 0 h 2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84">
                  <a:moveTo>
                    <a:pt x="36" y="7"/>
                  </a:moveTo>
                  <a:cubicBezTo>
                    <a:pt x="8" y="85"/>
                    <a:pt x="24" y="190"/>
                    <a:pt x="20" y="284"/>
                  </a:cubicBezTo>
                  <a:cubicBezTo>
                    <a:pt x="4" y="184"/>
                    <a:pt x="0" y="75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4" name="Freeform 485">
              <a:extLst>
                <a:ext uri="{FF2B5EF4-FFF2-40B4-BE49-F238E27FC236}">
                  <a16:creationId xmlns:a16="http://schemas.microsoft.com/office/drawing/2014/main" id="{70352EF7-9504-4A53-9B59-71D276869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350"/>
              <a:ext cx="34" cy="319"/>
            </a:xfrm>
            <a:custGeom>
              <a:avLst/>
              <a:gdLst>
                <a:gd name="T0" fmla="*/ 8 w 33"/>
                <a:gd name="T1" fmla="*/ 0 h 312"/>
                <a:gd name="T2" fmla="*/ 4 w 33"/>
                <a:gd name="T3" fmla="*/ 32 h 312"/>
                <a:gd name="T4" fmla="*/ 2 w 33"/>
                <a:gd name="T5" fmla="*/ 91 h 312"/>
                <a:gd name="T6" fmla="*/ 7 w 33"/>
                <a:gd name="T7" fmla="*/ 186 h 312"/>
                <a:gd name="T8" fmla="*/ 36 w 33"/>
                <a:gd name="T9" fmla="*/ 333 h 312"/>
                <a:gd name="T10" fmla="*/ 1 w 33"/>
                <a:gd name="T11" fmla="*/ 130 h 312"/>
                <a:gd name="T12" fmla="*/ 6 w 33"/>
                <a:gd name="T13" fmla="*/ 17 h 3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12">
                  <a:moveTo>
                    <a:pt x="8" y="0"/>
                  </a:moveTo>
                  <a:cubicBezTo>
                    <a:pt x="8" y="12"/>
                    <a:pt x="6" y="19"/>
                    <a:pt x="4" y="29"/>
                  </a:cubicBezTo>
                  <a:cubicBezTo>
                    <a:pt x="1" y="46"/>
                    <a:pt x="2" y="66"/>
                    <a:pt x="2" y="85"/>
                  </a:cubicBezTo>
                  <a:cubicBezTo>
                    <a:pt x="2" y="114"/>
                    <a:pt x="4" y="143"/>
                    <a:pt x="7" y="174"/>
                  </a:cubicBezTo>
                  <a:cubicBezTo>
                    <a:pt x="12" y="220"/>
                    <a:pt x="27" y="267"/>
                    <a:pt x="33" y="312"/>
                  </a:cubicBezTo>
                  <a:cubicBezTo>
                    <a:pt x="11" y="252"/>
                    <a:pt x="0" y="181"/>
                    <a:pt x="1" y="121"/>
                  </a:cubicBezTo>
                  <a:cubicBezTo>
                    <a:pt x="1" y="88"/>
                    <a:pt x="0" y="44"/>
                    <a:pt x="6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5" name="Freeform 486">
              <a:extLst>
                <a:ext uri="{FF2B5EF4-FFF2-40B4-BE49-F238E27FC236}">
                  <a16:creationId xmlns:a16="http://schemas.microsoft.com/office/drawing/2014/main" id="{F39D6947-B6ED-4644-A060-5C6E254BE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3049"/>
              <a:ext cx="68" cy="68"/>
            </a:xfrm>
            <a:custGeom>
              <a:avLst/>
              <a:gdLst>
                <a:gd name="T0" fmla="*/ 0 w 67"/>
                <a:gd name="T1" fmla="*/ 50 h 66"/>
                <a:gd name="T2" fmla="*/ 42 w 67"/>
                <a:gd name="T3" fmla="*/ 0 h 66"/>
                <a:gd name="T4" fmla="*/ 0 w 67"/>
                <a:gd name="T5" fmla="*/ 47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66">
                  <a:moveTo>
                    <a:pt x="0" y="47"/>
                  </a:moveTo>
                  <a:cubicBezTo>
                    <a:pt x="19" y="59"/>
                    <a:pt x="50" y="54"/>
                    <a:pt x="39" y="0"/>
                  </a:cubicBezTo>
                  <a:cubicBezTo>
                    <a:pt x="67" y="53"/>
                    <a:pt x="18" y="66"/>
                    <a:pt x="0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6" name="Freeform 487">
              <a:extLst>
                <a:ext uri="{FF2B5EF4-FFF2-40B4-BE49-F238E27FC236}">
                  <a16:creationId xmlns:a16="http://schemas.microsoft.com/office/drawing/2014/main" id="{ACEEFA3E-4FBD-4247-810E-2C125BCD3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2884"/>
              <a:ext cx="122" cy="52"/>
            </a:xfrm>
            <a:custGeom>
              <a:avLst/>
              <a:gdLst>
                <a:gd name="T0" fmla="*/ 0 w 119"/>
                <a:gd name="T1" fmla="*/ 0 h 51"/>
                <a:gd name="T2" fmla="*/ 68 w 119"/>
                <a:gd name="T3" fmla="*/ 34 h 51"/>
                <a:gd name="T4" fmla="*/ 128 w 119"/>
                <a:gd name="T5" fmla="*/ 14 h 51"/>
                <a:gd name="T6" fmla="*/ 71 w 119"/>
                <a:gd name="T7" fmla="*/ 51 h 51"/>
                <a:gd name="T8" fmla="*/ 41 w 119"/>
                <a:gd name="T9" fmla="*/ 43 h 51"/>
                <a:gd name="T10" fmla="*/ 12 w 119"/>
                <a:gd name="T11" fmla="*/ 21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" h="51">
                  <a:moveTo>
                    <a:pt x="0" y="0"/>
                  </a:moveTo>
                  <a:cubicBezTo>
                    <a:pt x="19" y="29"/>
                    <a:pt x="44" y="34"/>
                    <a:pt x="62" y="31"/>
                  </a:cubicBezTo>
                  <a:cubicBezTo>
                    <a:pt x="82" y="28"/>
                    <a:pt x="99" y="21"/>
                    <a:pt x="119" y="14"/>
                  </a:cubicBezTo>
                  <a:cubicBezTo>
                    <a:pt x="103" y="35"/>
                    <a:pt x="86" y="42"/>
                    <a:pt x="65" y="48"/>
                  </a:cubicBezTo>
                  <a:cubicBezTo>
                    <a:pt x="56" y="51"/>
                    <a:pt x="48" y="45"/>
                    <a:pt x="38" y="40"/>
                  </a:cubicBezTo>
                  <a:cubicBezTo>
                    <a:pt x="25" y="35"/>
                    <a:pt x="22" y="40"/>
                    <a:pt x="12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7" name="Freeform 488">
              <a:extLst>
                <a:ext uri="{FF2B5EF4-FFF2-40B4-BE49-F238E27FC236}">
                  <a16:creationId xmlns:a16="http://schemas.microsoft.com/office/drawing/2014/main" id="{FF164894-FAF7-4DC6-B1BC-09B654FDC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3184"/>
              <a:ext cx="95" cy="87"/>
            </a:xfrm>
            <a:custGeom>
              <a:avLst/>
              <a:gdLst>
                <a:gd name="T0" fmla="*/ 61 w 93"/>
                <a:gd name="T1" fmla="*/ 3 h 85"/>
                <a:gd name="T2" fmla="*/ 46 w 93"/>
                <a:gd name="T3" fmla="*/ 76 h 85"/>
                <a:gd name="T4" fmla="*/ 0 w 93"/>
                <a:gd name="T5" fmla="*/ 82 h 85"/>
                <a:gd name="T6" fmla="*/ 61 w 93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85">
                  <a:moveTo>
                    <a:pt x="58" y="3"/>
                  </a:moveTo>
                  <a:cubicBezTo>
                    <a:pt x="59" y="38"/>
                    <a:pt x="60" y="60"/>
                    <a:pt x="43" y="70"/>
                  </a:cubicBezTo>
                  <a:cubicBezTo>
                    <a:pt x="31" y="76"/>
                    <a:pt x="13" y="80"/>
                    <a:pt x="0" y="76"/>
                  </a:cubicBezTo>
                  <a:cubicBezTo>
                    <a:pt x="20" y="76"/>
                    <a:pt x="93" y="85"/>
                    <a:pt x="5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8" name="Freeform 489">
              <a:extLst>
                <a:ext uri="{FF2B5EF4-FFF2-40B4-BE49-F238E27FC236}">
                  <a16:creationId xmlns:a16="http://schemas.microsoft.com/office/drawing/2014/main" id="{674CBEDB-5BF3-4687-9DDE-C5A9DA73C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2577"/>
              <a:ext cx="127" cy="91"/>
            </a:xfrm>
            <a:custGeom>
              <a:avLst/>
              <a:gdLst>
                <a:gd name="T0" fmla="*/ 0 w 124"/>
                <a:gd name="T1" fmla="*/ 29 h 89"/>
                <a:gd name="T2" fmla="*/ 90 w 124"/>
                <a:gd name="T3" fmla="*/ 76 h 89"/>
                <a:gd name="T4" fmla="*/ 118 w 124"/>
                <a:gd name="T5" fmla="*/ 62 h 89"/>
                <a:gd name="T6" fmla="*/ 133 w 124"/>
                <a:gd name="T7" fmla="*/ 0 h 89"/>
                <a:gd name="T8" fmla="*/ 102 w 124"/>
                <a:gd name="T9" fmla="*/ 90 h 89"/>
                <a:gd name="T10" fmla="*/ 57 w 124"/>
                <a:gd name="T11" fmla="*/ 67 h 89"/>
                <a:gd name="T12" fmla="*/ 12 w 124"/>
                <a:gd name="T13" fmla="*/ 42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89">
                  <a:moveTo>
                    <a:pt x="0" y="26"/>
                  </a:moveTo>
                  <a:cubicBezTo>
                    <a:pt x="26" y="28"/>
                    <a:pt x="58" y="67"/>
                    <a:pt x="84" y="70"/>
                  </a:cubicBezTo>
                  <a:cubicBezTo>
                    <a:pt x="92" y="70"/>
                    <a:pt x="104" y="65"/>
                    <a:pt x="109" y="59"/>
                  </a:cubicBezTo>
                  <a:cubicBezTo>
                    <a:pt x="118" y="46"/>
                    <a:pt x="117" y="16"/>
                    <a:pt x="124" y="0"/>
                  </a:cubicBezTo>
                  <a:cubicBezTo>
                    <a:pt x="118" y="37"/>
                    <a:pt x="124" y="89"/>
                    <a:pt x="96" y="84"/>
                  </a:cubicBezTo>
                  <a:cubicBezTo>
                    <a:pt x="82" y="82"/>
                    <a:pt x="69" y="73"/>
                    <a:pt x="54" y="64"/>
                  </a:cubicBezTo>
                  <a:cubicBezTo>
                    <a:pt x="45" y="59"/>
                    <a:pt x="18" y="33"/>
                    <a:pt x="12" y="3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9" name="Freeform 490">
              <a:extLst>
                <a:ext uri="{FF2B5EF4-FFF2-40B4-BE49-F238E27FC236}">
                  <a16:creationId xmlns:a16="http://schemas.microsoft.com/office/drawing/2014/main" id="{19BEAAFB-74D1-4FD8-8F97-1950A10D2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025"/>
              <a:ext cx="176" cy="169"/>
            </a:xfrm>
            <a:custGeom>
              <a:avLst/>
              <a:gdLst>
                <a:gd name="T0" fmla="*/ 0 w 172"/>
                <a:gd name="T1" fmla="*/ 0 h 166"/>
                <a:gd name="T2" fmla="*/ 184 w 172"/>
                <a:gd name="T3" fmla="*/ 175 h 166"/>
                <a:gd name="T4" fmla="*/ 16 w 172"/>
                <a:gd name="T5" fmla="*/ 35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166">
                  <a:moveTo>
                    <a:pt x="0" y="0"/>
                  </a:moveTo>
                  <a:cubicBezTo>
                    <a:pt x="48" y="66"/>
                    <a:pt x="100" y="126"/>
                    <a:pt x="172" y="166"/>
                  </a:cubicBezTo>
                  <a:cubicBezTo>
                    <a:pt x="104" y="142"/>
                    <a:pt x="60" y="86"/>
                    <a:pt x="16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0" name="Freeform 491">
              <a:extLst>
                <a:ext uri="{FF2B5EF4-FFF2-40B4-BE49-F238E27FC236}">
                  <a16:creationId xmlns:a16="http://schemas.microsoft.com/office/drawing/2014/main" id="{D514300A-DD17-4D4C-B46F-325AC5793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1814"/>
              <a:ext cx="311" cy="197"/>
            </a:xfrm>
            <a:custGeom>
              <a:avLst/>
              <a:gdLst>
                <a:gd name="T0" fmla="*/ 0 w 304"/>
                <a:gd name="T1" fmla="*/ 0 h 193"/>
                <a:gd name="T2" fmla="*/ 325 w 304"/>
                <a:gd name="T3" fmla="*/ 205 h 193"/>
                <a:gd name="T4" fmla="*/ 28 w 304"/>
                <a:gd name="T5" fmla="*/ 24 h 193"/>
                <a:gd name="T6" fmla="*/ 0 w 304"/>
                <a:gd name="T7" fmla="*/ 0 h 1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4" h="193">
                  <a:moveTo>
                    <a:pt x="0" y="0"/>
                  </a:moveTo>
                  <a:cubicBezTo>
                    <a:pt x="78" y="84"/>
                    <a:pt x="173" y="160"/>
                    <a:pt x="304" y="193"/>
                  </a:cubicBezTo>
                  <a:cubicBezTo>
                    <a:pt x="186" y="173"/>
                    <a:pt x="86" y="104"/>
                    <a:pt x="25" y="24"/>
                  </a:cubicBezTo>
                  <a:cubicBezTo>
                    <a:pt x="17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1" name="Freeform 492">
              <a:extLst>
                <a:ext uri="{FF2B5EF4-FFF2-40B4-BE49-F238E27FC236}">
                  <a16:creationId xmlns:a16="http://schemas.microsoft.com/office/drawing/2014/main" id="{730DC64C-55A2-4BB2-AAAE-983F9BE31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639"/>
              <a:ext cx="314" cy="202"/>
            </a:xfrm>
            <a:custGeom>
              <a:avLst/>
              <a:gdLst>
                <a:gd name="T0" fmla="*/ 0 w 308"/>
                <a:gd name="T1" fmla="*/ 0 h 198"/>
                <a:gd name="T2" fmla="*/ 33 w 308"/>
                <a:gd name="T3" fmla="*/ 24 h 198"/>
                <a:gd name="T4" fmla="*/ 64 w 308"/>
                <a:gd name="T5" fmla="*/ 50 h 198"/>
                <a:gd name="T6" fmla="*/ 271 w 308"/>
                <a:gd name="T7" fmla="*/ 182 h 198"/>
                <a:gd name="T8" fmla="*/ 298 w 308"/>
                <a:gd name="T9" fmla="*/ 196 h 198"/>
                <a:gd name="T10" fmla="*/ 326 w 308"/>
                <a:gd name="T11" fmla="*/ 210 h 198"/>
                <a:gd name="T12" fmla="*/ 298 w 308"/>
                <a:gd name="T13" fmla="*/ 194 h 198"/>
                <a:gd name="T14" fmla="*/ 261 w 308"/>
                <a:gd name="T15" fmla="*/ 173 h 198"/>
                <a:gd name="T16" fmla="*/ 83 w 308"/>
                <a:gd name="T17" fmla="*/ 66 h 198"/>
                <a:gd name="T18" fmla="*/ 29 w 308"/>
                <a:gd name="T19" fmla="*/ 28 h 198"/>
                <a:gd name="T20" fmla="*/ 0 w 308"/>
                <a:gd name="T21" fmla="*/ 0 h 1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8" h="198">
                  <a:moveTo>
                    <a:pt x="0" y="0"/>
                  </a:moveTo>
                  <a:cubicBezTo>
                    <a:pt x="10" y="8"/>
                    <a:pt x="20" y="16"/>
                    <a:pt x="30" y="24"/>
                  </a:cubicBezTo>
                  <a:cubicBezTo>
                    <a:pt x="40" y="32"/>
                    <a:pt x="51" y="39"/>
                    <a:pt x="61" y="47"/>
                  </a:cubicBezTo>
                  <a:cubicBezTo>
                    <a:pt x="124" y="91"/>
                    <a:pt x="192" y="129"/>
                    <a:pt x="256" y="171"/>
                  </a:cubicBezTo>
                  <a:cubicBezTo>
                    <a:pt x="263" y="176"/>
                    <a:pt x="272" y="180"/>
                    <a:pt x="281" y="184"/>
                  </a:cubicBezTo>
                  <a:cubicBezTo>
                    <a:pt x="291" y="188"/>
                    <a:pt x="300" y="193"/>
                    <a:pt x="308" y="198"/>
                  </a:cubicBezTo>
                  <a:cubicBezTo>
                    <a:pt x="300" y="193"/>
                    <a:pt x="291" y="188"/>
                    <a:pt x="281" y="182"/>
                  </a:cubicBezTo>
                  <a:cubicBezTo>
                    <a:pt x="269" y="176"/>
                    <a:pt x="257" y="170"/>
                    <a:pt x="246" y="164"/>
                  </a:cubicBezTo>
                  <a:cubicBezTo>
                    <a:pt x="186" y="135"/>
                    <a:pt x="129" y="100"/>
                    <a:pt x="77" y="63"/>
                  </a:cubicBezTo>
                  <a:cubicBezTo>
                    <a:pt x="59" y="50"/>
                    <a:pt x="43" y="38"/>
                    <a:pt x="26" y="25"/>
                  </a:cubicBezTo>
                  <a:cubicBezTo>
                    <a:pt x="17" y="17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2" name="Freeform 493">
              <a:extLst>
                <a:ext uri="{FF2B5EF4-FFF2-40B4-BE49-F238E27FC236}">
                  <a16:creationId xmlns:a16="http://schemas.microsoft.com/office/drawing/2014/main" id="{82F68A71-920E-4DBB-8C8B-CF24BDEF8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403"/>
              <a:ext cx="52" cy="186"/>
            </a:xfrm>
            <a:custGeom>
              <a:avLst/>
              <a:gdLst>
                <a:gd name="T0" fmla="*/ 7 w 51"/>
                <a:gd name="T1" fmla="*/ 0 h 182"/>
                <a:gd name="T2" fmla="*/ 4 w 51"/>
                <a:gd name="T3" fmla="*/ 61 h 182"/>
                <a:gd name="T4" fmla="*/ 7 w 51"/>
                <a:gd name="T5" fmla="*/ 96 h 182"/>
                <a:gd name="T6" fmla="*/ 54 w 51"/>
                <a:gd name="T7" fmla="*/ 194 h 182"/>
                <a:gd name="T8" fmla="*/ 2 w 51"/>
                <a:gd name="T9" fmla="*/ 98 h 182"/>
                <a:gd name="T10" fmla="*/ 0 w 51"/>
                <a:gd name="T11" fmla="*/ 65 h 182"/>
                <a:gd name="T12" fmla="*/ 5 w 51"/>
                <a:gd name="T13" fmla="*/ 5 h 1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182">
                  <a:moveTo>
                    <a:pt x="7" y="0"/>
                  </a:moveTo>
                  <a:cubicBezTo>
                    <a:pt x="5" y="18"/>
                    <a:pt x="4" y="38"/>
                    <a:pt x="4" y="58"/>
                  </a:cubicBezTo>
                  <a:cubicBezTo>
                    <a:pt x="5" y="69"/>
                    <a:pt x="6" y="79"/>
                    <a:pt x="7" y="90"/>
                  </a:cubicBezTo>
                  <a:cubicBezTo>
                    <a:pt x="13" y="121"/>
                    <a:pt x="28" y="152"/>
                    <a:pt x="51" y="182"/>
                  </a:cubicBezTo>
                  <a:cubicBezTo>
                    <a:pt x="28" y="152"/>
                    <a:pt x="4" y="124"/>
                    <a:pt x="2" y="92"/>
                  </a:cubicBezTo>
                  <a:cubicBezTo>
                    <a:pt x="1" y="82"/>
                    <a:pt x="0" y="72"/>
                    <a:pt x="0" y="62"/>
                  </a:cubicBezTo>
                  <a:cubicBezTo>
                    <a:pt x="1" y="42"/>
                    <a:pt x="3" y="23"/>
                    <a:pt x="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3" name="Freeform 494">
              <a:extLst>
                <a:ext uri="{FF2B5EF4-FFF2-40B4-BE49-F238E27FC236}">
                  <a16:creationId xmlns:a16="http://schemas.microsoft.com/office/drawing/2014/main" id="{BDC02B41-A1A0-4AB2-920A-C0F443710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078"/>
              <a:ext cx="27" cy="198"/>
            </a:xfrm>
            <a:custGeom>
              <a:avLst/>
              <a:gdLst>
                <a:gd name="T0" fmla="*/ 9 w 26"/>
                <a:gd name="T1" fmla="*/ 0 h 194"/>
                <a:gd name="T2" fmla="*/ 5 w 26"/>
                <a:gd name="T3" fmla="*/ 65 h 194"/>
                <a:gd name="T4" fmla="*/ 7 w 26"/>
                <a:gd name="T5" fmla="*/ 100 h 194"/>
                <a:gd name="T6" fmla="*/ 18 w 26"/>
                <a:gd name="T7" fmla="*/ 141 h 194"/>
                <a:gd name="T8" fmla="*/ 25 w 26"/>
                <a:gd name="T9" fmla="*/ 179 h 194"/>
                <a:gd name="T10" fmla="*/ 29 w 26"/>
                <a:gd name="T11" fmla="*/ 206 h 194"/>
                <a:gd name="T12" fmla="*/ 17 w 26"/>
                <a:gd name="T13" fmla="*/ 179 h 194"/>
                <a:gd name="T14" fmla="*/ 4 w 26"/>
                <a:gd name="T15" fmla="*/ 139 h 194"/>
                <a:gd name="T16" fmla="*/ 0 w 26"/>
                <a:gd name="T17" fmla="*/ 99 h 194"/>
                <a:gd name="T18" fmla="*/ 2 w 26"/>
                <a:gd name="T19" fmla="*/ 65 h 194"/>
                <a:gd name="T20" fmla="*/ 5 w 26"/>
                <a:gd name="T21" fmla="*/ 0 h 1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194">
                  <a:moveTo>
                    <a:pt x="9" y="0"/>
                  </a:moveTo>
                  <a:cubicBezTo>
                    <a:pt x="5" y="20"/>
                    <a:pt x="4" y="41"/>
                    <a:pt x="5" y="62"/>
                  </a:cubicBezTo>
                  <a:cubicBezTo>
                    <a:pt x="5" y="73"/>
                    <a:pt x="6" y="84"/>
                    <a:pt x="7" y="94"/>
                  </a:cubicBezTo>
                  <a:cubicBezTo>
                    <a:pt x="10" y="107"/>
                    <a:pt x="12" y="119"/>
                    <a:pt x="15" y="132"/>
                  </a:cubicBezTo>
                  <a:cubicBezTo>
                    <a:pt x="17" y="144"/>
                    <a:pt x="19" y="156"/>
                    <a:pt x="22" y="168"/>
                  </a:cubicBezTo>
                  <a:cubicBezTo>
                    <a:pt x="23" y="177"/>
                    <a:pt x="25" y="185"/>
                    <a:pt x="26" y="194"/>
                  </a:cubicBezTo>
                  <a:cubicBezTo>
                    <a:pt x="21" y="185"/>
                    <a:pt x="18" y="176"/>
                    <a:pt x="14" y="168"/>
                  </a:cubicBezTo>
                  <a:cubicBezTo>
                    <a:pt x="9" y="155"/>
                    <a:pt x="6" y="142"/>
                    <a:pt x="4" y="130"/>
                  </a:cubicBezTo>
                  <a:cubicBezTo>
                    <a:pt x="2" y="118"/>
                    <a:pt x="1" y="106"/>
                    <a:pt x="0" y="93"/>
                  </a:cubicBezTo>
                  <a:cubicBezTo>
                    <a:pt x="0" y="83"/>
                    <a:pt x="1" y="72"/>
                    <a:pt x="2" y="62"/>
                  </a:cubicBezTo>
                  <a:cubicBezTo>
                    <a:pt x="3" y="41"/>
                    <a:pt x="6" y="2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4" name="Freeform 495">
              <a:extLst>
                <a:ext uri="{FF2B5EF4-FFF2-40B4-BE49-F238E27FC236}">
                  <a16:creationId xmlns:a16="http://schemas.microsoft.com/office/drawing/2014/main" id="{02B510E3-4366-43C3-A860-9D661DB3B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1473"/>
              <a:ext cx="202" cy="174"/>
            </a:xfrm>
            <a:custGeom>
              <a:avLst/>
              <a:gdLst>
                <a:gd name="T0" fmla="*/ 1 w 198"/>
                <a:gd name="T1" fmla="*/ 0 h 170"/>
                <a:gd name="T2" fmla="*/ 50 w 198"/>
                <a:gd name="T3" fmla="*/ 57 h 170"/>
                <a:gd name="T4" fmla="*/ 88 w 198"/>
                <a:gd name="T5" fmla="*/ 107 h 170"/>
                <a:gd name="T6" fmla="*/ 150 w 198"/>
                <a:gd name="T7" fmla="*/ 153 h 170"/>
                <a:gd name="T8" fmla="*/ 210 w 198"/>
                <a:gd name="T9" fmla="*/ 182 h 170"/>
                <a:gd name="T10" fmla="*/ 133 w 198"/>
                <a:gd name="T11" fmla="*/ 155 h 170"/>
                <a:gd name="T12" fmla="*/ 68 w 198"/>
                <a:gd name="T13" fmla="*/ 104 h 170"/>
                <a:gd name="T14" fmla="*/ 31 w 198"/>
                <a:gd name="T15" fmla="*/ 49 h 170"/>
                <a:gd name="T16" fmla="*/ 0 w 198"/>
                <a:gd name="T17" fmla="*/ 10 h 1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8" h="170">
                  <a:moveTo>
                    <a:pt x="1" y="0"/>
                  </a:moveTo>
                  <a:cubicBezTo>
                    <a:pt x="17" y="17"/>
                    <a:pt x="33" y="36"/>
                    <a:pt x="47" y="54"/>
                  </a:cubicBezTo>
                  <a:cubicBezTo>
                    <a:pt x="59" y="69"/>
                    <a:pt x="68" y="87"/>
                    <a:pt x="82" y="101"/>
                  </a:cubicBezTo>
                  <a:cubicBezTo>
                    <a:pt x="97" y="115"/>
                    <a:pt x="122" y="131"/>
                    <a:pt x="141" y="143"/>
                  </a:cubicBezTo>
                  <a:cubicBezTo>
                    <a:pt x="158" y="154"/>
                    <a:pt x="180" y="159"/>
                    <a:pt x="198" y="170"/>
                  </a:cubicBezTo>
                  <a:cubicBezTo>
                    <a:pt x="173" y="161"/>
                    <a:pt x="148" y="156"/>
                    <a:pt x="124" y="145"/>
                  </a:cubicBezTo>
                  <a:cubicBezTo>
                    <a:pt x="98" y="134"/>
                    <a:pt x="78" y="118"/>
                    <a:pt x="65" y="98"/>
                  </a:cubicBezTo>
                  <a:cubicBezTo>
                    <a:pt x="54" y="80"/>
                    <a:pt x="42" y="62"/>
                    <a:pt x="28" y="46"/>
                  </a:cubicBezTo>
                  <a:cubicBezTo>
                    <a:pt x="19" y="34"/>
                    <a:pt x="6" y="24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5" name="Freeform 496">
              <a:extLst>
                <a:ext uri="{FF2B5EF4-FFF2-40B4-BE49-F238E27FC236}">
                  <a16:creationId xmlns:a16="http://schemas.microsoft.com/office/drawing/2014/main" id="{371091C2-F442-4CE4-802E-422B44603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579"/>
              <a:ext cx="35" cy="140"/>
            </a:xfrm>
            <a:custGeom>
              <a:avLst/>
              <a:gdLst>
                <a:gd name="T0" fmla="*/ 37 w 34"/>
                <a:gd name="T1" fmla="*/ 3 h 138"/>
                <a:gd name="T2" fmla="*/ 22 w 34"/>
                <a:gd name="T3" fmla="*/ 75 h 138"/>
                <a:gd name="T4" fmla="*/ 24 w 34"/>
                <a:gd name="T5" fmla="*/ 108 h 138"/>
                <a:gd name="T6" fmla="*/ 28 w 34"/>
                <a:gd name="T7" fmla="*/ 144 h 138"/>
                <a:gd name="T8" fmla="*/ 10 w 34"/>
                <a:gd name="T9" fmla="*/ 106 h 138"/>
                <a:gd name="T10" fmla="*/ 2 w 34"/>
                <a:gd name="T11" fmla="*/ 81 h 138"/>
                <a:gd name="T12" fmla="*/ 2 w 34"/>
                <a:gd name="T13" fmla="*/ 48 h 138"/>
                <a:gd name="T14" fmla="*/ 14 w 34"/>
                <a:gd name="T15" fmla="*/ 19 h 138"/>
                <a:gd name="T16" fmla="*/ 35 w 34"/>
                <a:gd name="T17" fmla="*/ 0 h 1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38">
                  <a:moveTo>
                    <a:pt x="34" y="3"/>
                  </a:moveTo>
                  <a:cubicBezTo>
                    <a:pt x="27" y="26"/>
                    <a:pt x="20" y="48"/>
                    <a:pt x="19" y="72"/>
                  </a:cubicBezTo>
                  <a:cubicBezTo>
                    <a:pt x="19" y="82"/>
                    <a:pt x="20" y="93"/>
                    <a:pt x="21" y="103"/>
                  </a:cubicBezTo>
                  <a:cubicBezTo>
                    <a:pt x="23" y="114"/>
                    <a:pt x="26" y="127"/>
                    <a:pt x="25" y="138"/>
                  </a:cubicBezTo>
                  <a:cubicBezTo>
                    <a:pt x="15" y="135"/>
                    <a:pt x="13" y="111"/>
                    <a:pt x="10" y="102"/>
                  </a:cubicBezTo>
                  <a:cubicBezTo>
                    <a:pt x="8" y="94"/>
                    <a:pt x="4" y="86"/>
                    <a:pt x="2" y="78"/>
                  </a:cubicBezTo>
                  <a:cubicBezTo>
                    <a:pt x="0" y="67"/>
                    <a:pt x="0" y="56"/>
                    <a:pt x="2" y="45"/>
                  </a:cubicBezTo>
                  <a:cubicBezTo>
                    <a:pt x="3" y="35"/>
                    <a:pt x="8" y="27"/>
                    <a:pt x="14" y="19"/>
                  </a:cubicBezTo>
                  <a:cubicBezTo>
                    <a:pt x="17" y="15"/>
                    <a:pt x="32" y="2"/>
                    <a:pt x="32" y="0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6" name="Freeform 497">
              <a:extLst>
                <a:ext uri="{FF2B5EF4-FFF2-40B4-BE49-F238E27FC236}">
                  <a16:creationId xmlns:a16="http://schemas.microsoft.com/office/drawing/2014/main" id="{F0353CAE-A8E0-4E7F-8408-49A29E809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1563"/>
              <a:ext cx="32" cy="160"/>
            </a:xfrm>
            <a:custGeom>
              <a:avLst/>
              <a:gdLst>
                <a:gd name="T0" fmla="*/ 22 w 31"/>
                <a:gd name="T1" fmla="*/ 3 h 157"/>
                <a:gd name="T2" fmla="*/ 0 w 31"/>
                <a:gd name="T3" fmla="*/ 96 h 157"/>
                <a:gd name="T4" fmla="*/ 7 w 31"/>
                <a:gd name="T5" fmla="*/ 161 h 157"/>
                <a:gd name="T6" fmla="*/ 14 w 31"/>
                <a:gd name="T7" fmla="*/ 165 h 157"/>
                <a:gd name="T8" fmla="*/ 21 w 31"/>
                <a:gd name="T9" fmla="*/ 158 h 157"/>
                <a:gd name="T10" fmla="*/ 11 w 31"/>
                <a:gd name="T11" fmla="*/ 96 h 157"/>
                <a:gd name="T12" fmla="*/ 23 w 31"/>
                <a:gd name="T13" fmla="*/ 32 h 157"/>
                <a:gd name="T14" fmla="*/ 29 w 31"/>
                <a:gd name="T15" fmla="*/ 14 h 157"/>
                <a:gd name="T16" fmla="*/ 31 w 31"/>
                <a:gd name="T17" fmla="*/ 10 h 157"/>
                <a:gd name="T18" fmla="*/ 32 w 31"/>
                <a:gd name="T19" fmla="*/ 9 h 157"/>
                <a:gd name="T20" fmla="*/ 32 w 31"/>
                <a:gd name="T21" fmla="*/ 9 h 157"/>
                <a:gd name="T22" fmla="*/ 32 w 31"/>
                <a:gd name="T23" fmla="*/ 9 h 157"/>
                <a:gd name="T24" fmla="*/ 30 w 31"/>
                <a:gd name="T25" fmla="*/ 8 h 157"/>
                <a:gd name="T26" fmla="*/ 32 w 31"/>
                <a:gd name="T27" fmla="*/ 9 h 157"/>
                <a:gd name="T28" fmla="*/ 32 w 31"/>
                <a:gd name="T29" fmla="*/ 9 h 157"/>
                <a:gd name="T30" fmla="*/ 30 w 31"/>
                <a:gd name="T31" fmla="*/ 8 h 157"/>
                <a:gd name="T32" fmla="*/ 32 w 31"/>
                <a:gd name="T33" fmla="*/ 9 h 157"/>
                <a:gd name="T34" fmla="*/ 30 w 31"/>
                <a:gd name="T35" fmla="*/ 1 h 157"/>
                <a:gd name="T36" fmla="*/ 22 w 31"/>
                <a:gd name="T37" fmla="*/ 3 h 15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1" h="157">
                  <a:moveTo>
                    <a:pt x="19" y="3"/>
                  </a:moveTo>
                  <a:cubicBezTo>
                    <a:pt x="19" y="4"/>
                    <a:pt x="0" y="34"/>
                    <a:pt x="0" y="90"/>
                  </a:cubicBezTo>
                  <a:cubicBezTo>
                    <a:pt x="0" y="108"/>
                    <a:pt x="2" y="128"/>
                    <a:pt x="7" y="152"/>
                  </a:cubicBezTo>
                  <a:cubicBezTo>
                    <a:pt x="8" y="155"/>
                    <a:pt x="11" y="157"/>
                    <a:pt x="14" y="156"/>
                  </a:cubicBezTo>
                  <a:cubicBezTo>
                    <a:pt x="17" y="155"/>
                    <a:pt x="19" y="152"/>
                    <a:pt x="18" y="149"/>
                  </a:cubicBezTo>
                  <a:cubicBezTo>
                    <a:pt x="13" y="127"/>
                    <a:pt x="11" y="107"/>
                    <a:pt x="11" y="90"/>
                  </a:cubicBezTo>
                  <a:cubicBezTo>
                    <a:pt x="11" y="63"/>
                    <a:pt x="16" y="43"/>
                    <a:pt x="20" y="29"/>
                  </a:cubicBezTo>
                  <a:cubicBezTo>
                    <a:pt x="23" y="22"/>
                    <a:pt x="25" y="17"/>
                    <a:pt x="26" y="14"/>
                  </a:cubicBezTo>
                  <a:cubicBezTo>
                    <a:pt x="27" y="12"/>
                    <a:pt x="28" y="11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1" y="6"/>
                    <a:pt x="30" y="3"/>
                    <a:pt x="27" y="1"/>
                  </a:cubicBezTo>
                  <a:cubicBezTo>
                    <a:pt x="25" y="0"/>
                    <a:pt x="21" y="0"/>
                    <a:pt x="19" y="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7" name="Freeform 498">
              <a:extLst>
                <a:ext uri="{FF2B5EF4-FFF2-40B4-BE49-F238E27FC236}">
                  <a16:creationId xmlns:a16="http://schemas.microsoft.com/office/drawing/2014/main" id="{6D963288-567F-4480-83E1-BCBB6874F7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5" y="1657"/>
              <a:ext cx="830" cy="1782"/>
            </a:xfrm>
            <a:custGeom>
              <a:avLst/>
              <a:gdLst>
                <a:gd name="T0" fmla="*/ 729 w 813"/>
                <a:gd name="T1" fmla="*/ 75 h 1746"/>
                <a:gd name="T2" fmla="*/ 730 w 813"/>
                <a:gd name="T3" fmla="*/ 170 h 1746"/>
                <a:gd name="T4" fmla="*/ 568 w 813"/>
                <a:gd name="T5" fmla="*/ 612 h 1746"/>
                <a:gd name="T6" fmla="*/ 320 w 813"/>
                <a:gd name="T7" fmla="*/ 830 h 1746"/>
                <a:gd name="T8" fmla="*/ 219 w 813"/>
                <a:gd name="T9" fmla="*/ 793 h 1746"/>
                <a:gd name="T10" fmla="*/ 41 w 813"/>
                <a:gd name="T11" fmla="*/ 711 h 1746"/>
                <a:gd name="T12" fmla="*/ 43 w 813"/>
                <a:gd name="T13" fmla="*/ 706 h 1746"/>
                <a:gd name="T14" fmla="*/ 182 w 813"/>
                <a:gd name="T15" fmla="*/ 1032 h 1746"/>
                <a:gd name="T16" fmla="*/ 361 w 813"/>
                <a:gd name="T17" fmla="*/ 1204 h 1746"/>
                <a:gd name="T18" fmla="*/ 624 w 813"/>
                <a:gd name="T19" fmla="*/ 1824 h 1746"/>
                <a:gd name="T20" fmla="*/ 808 w 813"/>
                <a:gd name="T21" fmla="*/ 1354 h 1746"/>
                <a:gd name="T22" fmla="*/ 834 w 813"/>
                <a:gd name="T23" fmla="*/ 722 h 1746"/>
                <a:gd name="T24" fmla="*/ 810 w 813"/>
                <a:gd name="T25" fmla="*/ 622 h 1746"/>
                <a:gd name="T26" fmla="*/ 755 w 813"/>
                <a:gd name="T27" fmla="*/ 131 h 1746"/>
                <a:gd name="T28" fmla="*/ 736 w 813"/>
                <a:gd name="T29" fmla="*/ 36 h 1746"/>
                <a:gd name="T30" fmla="*/ 725 w 813"/>
                <a:gd name="T31" fmla="*/ 22 h 1746"/>
                <a:gd name="T32" fmla="*/ 658 w 813"/>
                <a:gd name="T33" fmla="*/ 36 h 1746"/>
                <a:gd name="T34" fmla="*/ 775 w 813"/>
                <a:gd name="T35" fmla="*/ 1427 h 1746"/>
                <a:gd name="T36" fmla="*/ 775 w 813"/>
                <a:gd name="T37" fmla="*/ 1427 h 1746"/>
                <a:gd name="T38" fmla="*/ 766 w 813"/>
                <a:gd name="T39" fmla="*/ 1442 h 1746"/>
                <a:gd name="T40" fmla="*/ 638 w 813"/>
                <a:gd name="T41" fmla="*/ 1630 h 1746"/>
                <a:gd name="T42" fmla="*/ 689 w 813"/>
                <a:gd name="T43" fmla="*/ 1325 h 1746"/>
                <a:gd name="T44" fmla="*/ 614 w 813"/>
                <a:gd name="T45" fmla="*/ 1485 h 1746"/>
                <a:gd name="T46" fmla="*/ 448 w 813"/>
                <a:gd name="T47" fmla="*/ 1134 h 1746"/>
                <a:gd name="T48" fmla="*/ 778 w 813"/>
                <a:gd name="T49" fmla="*/ 724 h 1746"/>
                <a:gd name="T50" fmla="*/ 465 w 813"/>
                <a:gd name="T51" fmla="*/ 1225 h 1746"/>
                <a:gd name="T52" fmla="*/ 418 w 813"/>
                <a:gd name="T53" fmla="*/ 979 h 1746"/>
                <a:gd name="T54" fmla="*/ 607 w 813"/>
                <a:gd name="T55" fmla="*/ 686 h 1746"/>
                <a:gd name="T56" fmla="*/ 735 w 813"/>
                <a:gd name="T57" fmla="*/ 342 h 1746"/>
                <a:gd name="T58" fmla="*/ 705 w 813"/>
                <a:gd name="T59" fmla="*/ 746 h 1746"/>
                <a:gd name="T60" fmla="*/ 418 w 813"/>
                <a:gd name="T61" fmla="*/ 979 h 1746"/>
                <a:gd name="T62" fmla="*/ 92 w 813"/>
                <a:gd name="T63" fmla="*/ 790 h 1746"/>
                <a:gd name="T64" fmla="*/ 239 w 813"/>
                <a:gd name="T65" fmla="*/ 906 h 1746"/>
                <a:gd name="T66" fmla="*/ 236 w 813"/>
                <a:gd name="T67" fmla="*/ 969 h 1746"/>
                <a:gd name="T68" fmla="*/ 129 w 813"/>
                <a:gd name="T69" fmla="*/ 888 h 17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13" h="1746">
                  <a:moveTo>
                    <a:pt x="681" y="22"/>
                  </a:moveTo>
                  <a:cubicBezTo>
                    <a:pt x="683" y="38"/>
                    <a:pt x="684" y="54"/>
                    <a:pt x="685" y="71"/>
                  </a:cubicBezTo>
                  <a:cubicBezTo>
                    <a:pt x="686" y="85"/>
                    <a:pt x="687" y="100"/>
                    <a:pt x="687" y="115"/>
                  </a:cubicBezTo>
                  <a:cubicBezTo>
                    <a:pt x="687" y="130"/>
                    <a:pt x="687" y="145"/>
                    <a:pt x="686" y="161"/>
                  </a:cubicBezTo>
                  <a:cubicBezTo>
                    <a:pt x="674" y="285"/>
                    <a:pt x="636" y="434"/>
                    <a:pt x="561" y="538"/>
                  </a:cubicBezTo>
                  <a:cubicBezTo>
                    <a:pt x="552" y="551"/>
                    <a:pt x="543" y="564"/>
                    <a:pt x="534" y="576"/>
                  </a:cubicBezTo>
                  <a:cubicBezTo>
                    <a:pt x="506" y="612"/>
                    <a:pt x="480" y="643"/>
                    <a:pt x="457" y="668"/>
                  </a:cubicBezTo>
                  <a:cubicBezTo>
                    <a:pt x="369" y="770"/>
                    <a:pt x="345" y="792"/>
                    <a:pt x="301" y="781"/>
                  </a:cubicBezTo>
                  <a:cubicBezTo>
                    <a:pt x="295" y="780"/>
                    <a:pt x="243" y="763"/>
                    <a:pt x="235" y="760"/>
                  </a:cubicBezTo>
                  <a:cubicBezTo>
                    <a:pt x="227" y="756"/>
                    <a:pt x="217" y="751"/>
                    <a:pt x="207" y="746"/>
                  </a:cubicBezTo>
                  <a:cubicBezTo>
                    <a:pt x="151" y="721"/>
                    <a:pt x="114" y="671"/>
                    <a:pt x="54" y="650"/>
                  </a:cubicBezTo>
                  <a:cubicBezTo>
                    <a:pt x="46" y="650"/>
                    <a:pt x="42" y="667"/>
                    <a:pt x="38" y="669"/>
                  </a:cubicBezTo>
                  <a:cubicBezTo>
                    <a:pt x="35" y="676"/>
                    <a:pt x="37" y="671"/>
                    <a:pt x="39" y="666"/>
                  </a:cubicBezTo>
                  <a:cubicBezTo>
                    <a:pt x="41" y="662"/>
                    <a:pt x="43" y="657"/>
                    <a:pt x="40" y="664"/>
                  </a:cubicBezTo>
                  <a:cubicBezTo>
                    <a:pt x="22" y="710"/>
                    <a:pt x="0" y="763"/>
                    <a:pt x="13" y="791"/>
                  </a:cubicBezTo>
                  <a:cubicBezTo>
                    <a:pt x="56" y="878"/>
                    <a:pt x="87" y="934"/>
                    <a:pt x="170" y="971"/>
                  </a:cubicBezTo>
                  <a:cubicBezTo>
                    <a:pt x="179" y="974"/>
                    <a:pt x="200" y="982"/>
                    <a:pt x="210" y="986"/>
                  </a:cubicBezTo>
                  <a:cubicBezTo>
                    <a:pt x="255" y="1006"/>
                    <a:pt x="322" y="1085"/>
                    <a:pt x="340" y="1133"/>
                  </a:cubicBezTo>
                  <a:cubicBezTo>
                    <a:pt x="370" y="1210"/>
                    <a:pt x="442" y="1336"/>
                    <a:pt x="461" y="1348"/>
                  </a:cubicBezTo>
                  <a:cubicBezTo>
                    <a:pt x="480" y="1359"/>
                    <a:pt x="518" y="1686"/>
                    <a:pt x="586" y="1716"/>
                  </a:cubicBezTo>
                  <a:cubicBezTo>
                    <a:pt x="655" y="1746"/>
                    <a:pt x="728" y="1676"/>
                    <a:pt x="754" y="1499"/>
                  </a:cubicBezTo>
                  <a:cubicBezTo>
                    <a:pt x="772" y="1370"/>
                    <a:pt x="765" y="1302"/>
                    <a:pt x="759" y="1274"/>
                  </a:cubicBezTo>
                  <a:cubicBezTo>
                    <a:pt x="813" y="1135"/>
                    <a:pt x="803" y="995"/>
                    <a:pt x="773" y="910"/>
                  </a:cubicBezTo>
                  <a:cubicBezTo>
                    <a:pt x="789" y="812"/>
                    <a:pt x="792" y="722"/>
                    <a:pt x="784" y="679"/>
                  </a:cubicBezTo>
                  <a:cubicBezTo>
                    <a:pt x="781" y="663"/>
                    <a:pt x="777" y="647"/>
                    <a:pt x="772" y="631"/>
                  </a:cubicBezTo>
                  <a:cubicBezTo>
                    <a:pt x="766" y="618"/>
                    <a:pt x="757" y="602"/>
                    <a:pt x="761" y="585"/>
                  </a:cubicBezTo>
                  <a:cubicBezTo>
                    <a:pt x="762" y="523"/>
                    <a:pt x="780" y="453"/>
                    <a:pt x="765" y="395"/>
                  </a:cubicBezTo>
                  <a:cubicBezTo>
                    <a:pt x="746" y="300"/>
                    <a:pt x="702" y="244"/>
                    <a:pt x="710" y="122"/>
                  </a:cubicBezTo>
                  <a:cubicBezTo>
                    <a:pt x="711" y="108"/>
                    <a:pt x="702" y="93"/>
                    <a:pt x="702" y="78"/>
                  </a:cubicBezTo>
                  <a:cubicBezTo>
                    <a:pt x="700" y="64"/>
                    <a:pt x="697" y="47"/>
                    <a:pt x="692" y="33"/>
                  </a:cubicBezTo>
                  <a:cubicBezTo>
                    <a:pt x="688" y="20"/>
                    <a:pt x="690" y="8"/>
                    <a:pt x="680" y="0"/>
                  </a:cubicBezTo>
                  <a:cubicBezTo>
                    <a:pt x="680" y="0"/>
                    <a:pt x="681" y="9"/>
                    <a:pt x="681" y="22"/>
                  </a:cubicBezTo>
                  <a:moveTo>
                    <a:pt x="617" y="31"/>
                  </a:moveTo>
                  <a:cubicBezTo>
                    <a:pt x="617" y="32"/>
                    <a:pt x="618" y="33"/>
                    <a:pt x="619" y="33"/>
                  </a:cubicBezTo>
                  <a:cubicBezTo>
                    <a:pt x="617" y="31"/>
                    <a:pt x="617" y="31"/>
                    <a:pt x="617" y="31"/>
                  </a:cubicBezTo>
                  <a:moveTo>
                    <a:pt x="728" y="1342"/>
                  </a:moveTo>
                  <a:cubicBezTo>
                    <a:pt x="738" y="1325"/>
                    <a:pt x="746" y="1307"/>
                    <a:pt x="753" y="1289"/>
                  </a:cubicBezTo>
                  <a:cubicBezTo>
                    <a:pt x="748" y="1303"/>
                    <a:pt x="738" y="1324"/>
                    <a:pt x="728" y="1342"/>
                  </a:cubicBezTo>
                  <a:moveTo>
                    <a:pt x="708" y="1375"/>
                  </a:moveTo>
                  <a:cubicBezTo>
                    <a:pt x="712" y="1369"/>
                    <a:pt x="716" y="1362"/>
                    <a:pt x="720" y="1356"/>
                  </a:cubicBezTo>
                  <a:cubicBezTo>
                    <a:pt x="723" y="1376"/>
                    <a:pt x="724" y="1396"/>
                    <a:pt x="722" y="1415"/>
                  </a:cubicBezTo>
                  <a:cubicBezTo>
                    <a:pt x="700" y="1593"/>
                    <a:pt x="612" y="1571"/>
                    <a:pt x="599" y="1533"/>
                  </a:cubicBezTo>
                  <a:cubicBezTo>
                    <a:pt x="587" y="1495"/>
                    <a:pt x="662" y="1446"/>
                    <a:pt x="708" y="1375"/>
                  </a:cubicBezTo>
                  <a:moveTo>
                    <a:pt x="647" y="1246"/>
                  </a:moveTo>
                  <a:cubicBezTo>
                    <a:pt x="694" y="1195"/>
                    <a:pt x="729" y="1106"/>
                    <a:pt x="752" y="1011"/>
                  </a:cubicBezTo>
                  <a:cubicBezTo>
                    <a:pt x="787" y="1229"/>
                    <a:pt x="622" y="1387"/>
                    <a:pt x="577" y="1397"/>
                  </a:cubicBezTo>
                  <a:cubicBezTo>
                    <a:pt x="531" y="1407"/>
                    <a:pt x="534" y="1368"/>
                    <a:pt x="647" y="1246"/>
                  </a:cubicBezTo>
                  <a:moveTo>
                    <a:pt x="421" y="1067"/>
                  </a:moveTo>
                  <a:cubicBezTo>
                    <a:pt x="421" y="1067"/>
                    <a:pt x="482" y="1046"/>
                    <a:pt x="615" y="900"/>
                  </a:cubicBezTo>
                  <a:cubicBezTo>
                    <a:pt x="664" y="846"/>
                    <a:pt x="703" y="765"/>
                    <a:pt x="731" y="681"/>
                  </a:cubicBezTo>
                  <a:cubicBezTo>
                    <a:pt x="760" y="827"/>
                    <a:pt x="711" y="1023"/>
                    <a:pt x="634" y="1133"/>
                  </a:cubicBezTo>
                  <a:cubicBezTo>
                    <a:pt x="534" y="1276"/>
                    <a:pt x="465" y="1206"/>
                    <a:pt x="437" y="1152"/>
                  </a:cubicBezTo>
                  <a:cubicBezTo>
                    <a:pt x="408" y="1099"/>
                    <a:pt x="421" y="1067"/>
                    <a:pt x="421" y="1067"/>
                  </a:cubicBezTo>
                  <a:moveTo>
                    <a:pt x="393" y="921"/>
                  </a:moveTo>
                  <a:cubicBezTo>
                    <a:pt x="387" y="845"/>
                    <a:pt x="469" y="779"/>
                    <a:pt x="525" y="709"/>
                  </a:cubicBezTo>
                  <a:cubicBezTo>
                    <a:pt x="539" y="692"/>
                    <a:pt x="554" y="670"/>
                    <a:pt x="571" y="645"/>
                  </a:cubicBezTo>
                  <a:cubicBezTo>
                    <a:pt x="579" y="632"/>
                    <a:pt x="588" y="618"/>
                    <a:pt x="596" y="603"/>
                  </a:cubicBezTo>
                  <a:cubicBezTo>
                    <a:pt x="651" y="517"/>
                    <a:pt x="655" y="413"/>
                    <a:pt x="691" y="321"/>
                  </a:cubicBezTo>
                  <a:cubicBezTo>
                    <a:pt x="730" y="400"/>
                    <a:pt x="735" y="534"/>
                    <a:pt x="685" y="652"/>
                  </a:cubicBezTo>
                  <a:cubicBezTo>
                    <a:pt x="678" y="670"/>
                    <a:pt x="670" y="686"/>
                    <a:pt x="663" y="702"/>
                  </a:cubicBezTo>
                  <a:cubicBezTo>
                    <a:pt x="640" y="749"/>
                    <a:pt x="616" y="786"/>
                    <a:pt x="599" y="812"/>
                  </a:cubicBezTo>
                  <a:cubicBezTo>
                    <a:pt x="554" y="879"/>
                    <a:pt x="399" y="997"/>
                    <a:pt x="393" y="921"/>
                  </a:cubicBezTo>
                  <a:moveTo>
                    <a:pt x="106" y="817"/>
                  </a:moveTo>
                  <a:cubicBezTo>
                    <a:pt x="100" y="791"/>
                    <a:pt x="59" y="754"/>
                    <a:pt x="86" y="743"/>
                  </a:cubicBezTo>
                  <a:cubicBezTo>
                    <a:pt x="130" y="734"/>
                    <a:pt x="156" y="800"/>
                    <a:pt x="190" y="828"/>
                  </a:cubicBezTo>
                  <a:cubicBezTo>
                    <a:pt x="205" y="839"/>
                    <a:pt x="218" y="847"/>
                    <a:pt x="224" y="852"/>
                  </a:cubicBezTo>
                  <a:cubicBezTo>
                    <a:pt x="236" y="864"/>
                    <a:pt x="249" y="863"/>
                    <a:pt x="242" y="894"/>
                  </a:cubicBezTo>
                  <a:cubicBezTo>
                    <a:pt x="238" y="910"/>
                    <a:pt x="231" y="914"/>
                    <a:pt x="221" y="911"/>
                  </a:cubicBezTo>
                  <a:cubicBezTo>
                    <a:pt x="212" y="909"/>
                    <a:pt x="201" y="901"/>
                    <a:pt x="191" y="893"/>
                  </a:cubicBezTo>
                  <a:cubicBezTo>
                    <a:pt x="163" y="877"/>
                    <a:pt x="142" y="853"/>
                    <a:pt x="120" y="835"/>
                  </a:cubicBezTo>
                  <a:cubicBezTo>
                    <a:pt x="116" y="831"/>
                    <a:pt x="111" y="824"/>
                    <a:pt x="106" y="817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8" name="Freeform 499">
              <a:extLst>
                <a:ext uri="{FF2B5EF4-FFF2-40B4-BE49-F238E27FC236}">
                  <a16:creationId xmlns:a16="http://schemas.microsoft.com/office/drawing/2014/main" id="{4A180091-D897-4E19-AE6B-06E3A0ECEC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4" y="1855"/>
              <a:ext cx="810" cy="1584"/>
            </a:xfrm>
            <a:custGeom>
              <a:avLst/>
              <a:gdLst>
                <a:gd name="T0" fmla="*/ 769 w 793"/>
                <a:gd name="T1" fmla="*/ 517 h 1552"/>
                <a:gd name="T2" fmla="*/ 795 w 793"/>
                <a:gd name="T3" fmla="*/ 355 h 1552"/>
                <a:gd name="T4" fmla="*/ 738 w 793"/>
                <a:gd name="T5" fmla="*/ 518 h 1552"/>
                <a:gd name="T6" fmla="*/ 477 w 793"/>
                <a:gd name="T7" fmla="*/ 873 h 1552"/>
                <a:gd name="T8" fmla="*/ 439 w 793"/>
                <a:gd name="T9" fmla="*/ 928 h 1552"/>
                <a:gd name="T10" fmla="*/ 743 w 793"/>
                <a:gd name="T11" fmla="*/ 1201 h 1552"/>
                <a:gd name="T12" fmla="*/ 638 w 793"/>
                <a:gd name="T13" fmla="*/ 1386 h 1552"/>
                <a:gd name="T14" fmla="*/ 758 w 793"/>
                <a:gd name="T15" fmla="*/ 1235 h 1552"/>
                <a:gd name="T16" fmla="*/ 805 w 793"/>
                <a:gd name="T17" fmla="*/ 1136 h 1552"/>
                <a:gd name="T18" fmla="*/ 743 w 793"/>
                <a:gd name="T19" fmla="*/ 1201 h 1552"/>
                <a:gd name="T20" fmla="*/ 747 w 793"/>
                <a:gd name="T21" fmla="*/ 0 h 1552"/>
                <a:gd name="T22" fmla="*/ 577 w 793"/>
                <a:gd name="T23" fmla="*/ 452 h 1552"/>
                <a:gd name="T24" fmla="*/ 407 w 793"/>
                <a:gd name="T25" fmla="*/ 720 h 1552"/>
                <a:gd name="T26" fmla="*/ 550 w 793"/>
                <a:gd name="T27" fmla="*/ 548 h 1552"/>
                <a:gd name="T28" fmla="*/ 626 w 793"/>
                <a:gd name="T29" fmla="*/ 435 h 1552"/>
                <a:gd name="T30" fmla="*/ 742 w 793"/>
                <a:gd name="T31" fmla="*/ 166 h 1552"/>
                <a:gd name="T32" fmla="*/ 749 w 793"/>
                <a:gd name="T33" fmla="*/ 162 h 1552"/>
                <a:gd name="T34" fmla="*/ 60 w 793"/>
                <a:gd name="T35" fmla="*/ 575 h 1552"/>
                <a:gd name="T36" fmla="*/ 230 w 793"/>
                <a:gd name="T37" fmla="*/ 700 h 1552"/>
                <a:gd name="T38" fmla="*/ 249 w 793"/>
                <a:gd name="T39" fmla="*/ 725 h 1552"/>
                <a:gd name="T40" fmla="*/ 252 w 793"/>
                <a:gd name="T41" fmla="*/ 687 h 1552"/>
                <a:gd name="T42" fmla="*/ 141 w 793"/>
                <a:gd name="T43" fmla="*/ 574 h 1552"/>
                <a:gd name="T44" fmla="*/ 592 w 793"/>
                <a:gd name="T45" fmla="*/ 1226 h 1552"/>
                <a:gd name="T46" fmla="*/ 792 w 793"/>
                <a:gd name="T47" fmla="*/ 869 h 1552"/>
                <a:gd name="T48" fmla="*/ 790 w 793"/>
                <a:gd name="T49" fmla="*/ 815 h 1552"/>
                <a:gd name="T50" fmla="*/ 592 w 793"/>
                <a:gd name="T51" fmla="*/ 1226 h 1552"/>
                <a:gd name="T52" fmla="*/ 839 w 793"/>
                <a:gd name="T53" fmla="*/ 881 h 1552"/>
                <a:gd name="T54" fmla="*/ 804 w 793"/>
                <a:gd name="T55" fmla="*/ 1140 h 1552"/>
                <a:gd name="T56" fmla="*/ 172 w 793"/>
                <a:gd name="T57" fmla="*/ 826 h 1552"/>
                <a:gd name="T58" fmla="*/ 352 w 793"/>
                <a:gd name="T59" fmla="*/ 998 h 1552"/>
                <a:gd name="T60" fmla="*/ 615 w 793"/>
                <a:gd name="T61" fmla="*/ 1618 h 1552"/>
                <a:gd name="T62" fmla="*/ 805 w 793"/>
                <a:gd name="T63" fmla="*/ 1182 h 1552"/>
                <a:gd name="T64" fmla="*/ 614 w 793"/>
                <a:gd name="T65" fmla="*/ 1564 h 1552"/>
                <a:gd name="T66" fmla="*/ 351 w 793"/>
                <a:gd name="T67" fmla="*/ 944 h 1552"/>
                <a:gd name="T68" fmla="*/ 184 w 793"/>
                <a:gd name="T69" fmla="*/ 776 h 1552"/>
                <a:gd name="T70" fmla="*/ 0 w 793"/>
                <a:gd name="T71" fmla="*/ 637 h 1552"/>
                <a:gd name="T72" fmla="*/ 828 w 793"/>
                <a:gd name="T73" fmla="*/ 534 h 1552"/>
                <a:gd name="T74" fmla="*/ 818 w 793"/>
                <a:gd name="T75" fmla="*/ 728 h 1552"/>
                <a:gd name="T76" fmla="*/ 793 w 793"/>
                <a:gd name="T77" fmla="*/ 172 h 1552"/>
                <a:gd name="T78" fmla="*/ 801 w 793"/>
                <a:gd name="T79" fmla="*/ 386 h 15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93" h="1552">
                  <a:moveTo>
                    <a:pt x="606" y="706"/>
                  </a:moveTo>
                  <a:cubicBezTo>
                    <a:pt x="655" y="652"/>
                    <a:pt x="694" y="571"/>
                    <a:pt x="722" y="487"/>
                  </a:cubicBezTo>
                  <a:cubicBezTo>
                    <a:pt x="723" y="494"/>
                    <a:pt x="730" y="463"/>
                    <a:pt x="736" y="432"/>
                  </a:cubicBezTo>
                  <a:cubicBezTo>
                    <a:pt x="740" y="393"/>
                    <a:pt x="759" y="362"/>
                    <a:pt x="746" y="334"/>
                  </a:cubicBezTo>
                  <a:cubicBezTo>
                    <a:pt x="739" y="368"/>
                    <a:pt x="724" y="402"/>
                    <a:pt x="713" y="436"/>
                  </a:cubicBezTo>
                  <a:cubicBezTo>
                    <a:pt x="707" y="453"/>
                    <a:pt x="700" y="471"/>
                    <a:pt x="693" y="488"/>
                  </a:cubicBezTo>
                  <a:cubicBezTo>
                    <a:pt x="664" y="557"/>
                    <a:pt x="631" y="626"/>
                    <a:pt x="604" y="656"/>
                  </a:cubicBezTo>
                  <a:cubicBezTo>
                    <a:pt x="471" y="801"/>
                    <a:pt x="447" y="821"/>
                    <a:pt x="447" y="821"/>
                  </a:cubicBezTo>
                  <a:cubicBezTo>
                    <a:pt x="447" y="821"/>
                    <a:pt x="403" y="841"/>
                    <a:pt x="412" y="873"/>
                  </a:cubicBezTo>
                  <a:cubicBezTo>
                    <a:pt x="412" y="873"/>
                    <a:pt x="412" y="873"/>
                    <a:pt x="412" y="873"/>
                  </a:cubicBezTo>
                  <a:cubicBezTo>
                    <a:pt x="412" y="873"/>
                    <a:pt x="473" y="852"/>
                    <a:pt x="606" y="706"/>
                  </a:cubicBezTo>
                  <a:moveTo>
                    <a:pt x="697" y="1130"/>
                  </a:moveTo>
                  <a:cubicBezTo>
                    <a:pt x="651" y="1202"/>
                    <a:pt x="576" y="1250"/>
                    <a:pt x="589" y="1288"/>
                  </a:cubicBezTo>
                  <a:cubicBezTo>
                    <a:pt x="590" y="1294"/>
                    <a:pt x="594" y="1299"/>
                    <a:pt x="599" y="1304"/>
                  </a:cubicBezTo>
                  <a:cubicBezTo>
                    <a:pt x="619" y="1271"/>
                    <a:pt x="666" y="1232"/>
                    <a:pt x="699" y="1181"/>
                  </a:cubicBezTo>
                  <a:cubicBezTo>
                    <a:pt x="703" y="1175"/>
                    <a:pt x="707" y="1168"/>
                    <a:pt x="711" y="1162"/>
                  </a:cubicBezTo>
                  <a:cubicBezTo>
                    <a:pt x="711" y="1163"/>
                    <a:pt x="722" y="1139"/>
                    <a:pt x="733" y="1116"/>
                  </a:cubicBezTo>
                  <a:cubicBezTo>
                    <a:pt x="744" y="1092"/>
                    <a:pt x="755" y="1068"/>
                    <a:pt x="755" y="1069"/>
                  </a:cubicBezTo>
                  <a:cubicBezTo>
                    <a:pt x="757" y="1051"/>
                    <a:pt x="755" y="1042"/>
                    <a:pt x="751" y="1022"/>
                  </a:cubicBezTo>
                  <a:cubicBezTo>
                    <a:pt x="732" y="1082"/>
                    <a:pt x="702" y="1124"/>
                    <a:pt x="697" y="1130"/>
                  </a:cubicBezTo>
                  <a:moveTo>
                    <a:pt x="703" y="153"/>
                  </a:moveTo>
                  <a:cubicBezTo>
                    <a:pt x="693" y="105"/>
                    <a:pt x="692" y="56"/>
                    <a:pt x="701" y="0"/>
                  </a:cubicBezTo>
                  <a:cubicBezTo>
                    <a:pt x="658" y="121"/>
                    <a:pt x="635" y="245"/>
                    <a:pt x="573" y="369"/>
                  </a:cubicBezTo>
                  <a:cubicBezTo>
                    <a:pt x="562" y="390"/>
                    <a:pt x="551" y="409"/>
                    <a:pt x="541" y="425"/>
                  </a:cubicBezTo>
                  <a:cubicBezTo>
                    <a:pt x="531" y="441"/>
                    <a:pt x="522" y="454"/>
                    <a:pt x="514" y="465"/>
                  </a:cubicBezTo>
                  <a:cubicBezTo>
                    <a:pt x="458" y="535"/>
                    <a:pt x="376" y="600"/>
                    <a:pt x="382" y="677"/>
                  </a:cubicBezTo>
                  <a:cubicBezTo>
                    <a:pt x="382" y="683"/>
                    <a:pt x="384" y="689"/>
                    <a:pt x="387" y="693"/>
                  </a:cubicBezTo>
                  <a:cubicBezTo>
                    <a:pt x="403" y="631"/>
                    <a:pt x="469" y="575"/>
                    <a:pt x="516" y="515"/>
                  </a:cubicBezTo>
                  <a:cubicBezTo>
                    <a:pt x="530" y="498"/>
                    <a:pt x="545" y="476"/>
                    <a:pt x="562" y="451"/>
                  </a:cubicBezTo>
                  <a:cubicBezTo>
                    <a:pt x="570" y="438"/>
                    <a:pt x="579" y="424"/>
                    <a:pt x="587" y="409"/>
                  </a:cubicBezTo>
                  <a:cubicBezTo>
                    <a:pt x="642" y="323"/>
                    <a:pt x="670" y="222"/>
                    <a:pt x="682" y="127"/>
                  </a:cubicBezTo>
                  <a:cubicBezTo>
                    <a:pt x="690" y="132"/>
                    <a:pt x="695" y="145"/>
                    <a:pt x="696" y="157"/>
                  </a:cubicBezTo>
                  <a:cubicBezTo>
                    <a:pt x="696" y="152"/>
                    <a:pt x="698" y="153"/>
                    <a:pt x="700" y="155"/>
                  </a:cubicBezTo>
                  <a:cubicBezTo>
                    <a:pt x="702" y="157"/>
                    <a:pt x="704" y="159"/>
                    <a:pt x="703" y="153"/>
                  </a:cubicBezTo>
                  <a:moveTo>
                    <a:pt x="110" y="523"/>
                  </a:moveTo>
                  <a:cubicBezTo>
                    <a:pt x="100" y="511"/>
                    <a:pt x="72" y="512"/>
                    <a:pt x="57" y="541"/>
                  </a:cubicBezTo>
                  <a:cubicBezTo>
                    <a:pt x="113" y="539"/>
                    <a:pt x="139" y="605"/>
                    <a:pt x="181" y="634"/>
                  </a:cubicBezTo>
                  <a:cubicBezTo>
                    <a:pt x="196" y="645"/>
                    <a:pt x="209" y="653"/>
                    <a:pt x="215" y="658"/>
                  </a:cubicBezTo>
                  <a:cubicBezTo>
                    <a:pt x="218" y="661"/>
                    <a:pt x="221" y="663"/>
                    <a:pt x="223" y="665"/>
                  </a:cubicBezTo>
                  <a:cubicBezTo>
                    <a:pt x="230" y="660"/>
                    <a:pt x="233" y="671"/>
                    <a:pt x="234" y="682"/>
                  </a:cubicBezTo>
                  <a:cubicBezTo>
                    <a:pt x="236" y="693"/>
                    <a:pt x="237" y="705"/>
                    <a:pt x="242" y="696"/>
                  </a:cubicBezTo>
                  <a:cubicBezTo>
                    <a:pt x="248" y="683"/>
                    <a:pt x="244" y="664"/>
                    <a:pt x="237" y="646"/>
                  </a:cubicBezTo>
                  <a:cubicBezTo>
                    <a:pt x="230" y="629"/>
                    <a:pt x="220" y="613"/>
                    <a:pt x="214" y="608"/>
                  </a:cubicBezTo>
                  <a:cubicBezTo>
                    <a:pt x="182" y="591"/>
                    <a:pt x="161" y="562"/>
                    <a:pt x="132" y="540"/>
                  </a:cubicBezTo>
                  <a:cubicBezTo>
                    <a:pt x="124" y="532"/>
                    <a:pt x="117" y="527"/>
                    <a:pt x="110" y="523"/>
                  </a:cubicBezTo>
                  <a:moveTo>
                    <a:pt x="556" y="1153"/>
                  </a:moveTo>
                  <a:cubicBezTo>
                    <a:pt x="571" y="1129"/>
                    <a:pt x="597" y="1096"/>
                    <a:pt x="638" y="1052"/>
                  </a:cubicBezTo>
                  <a:cubicBezTo>
                    <a:pt x="685" y="1001"/>
                    <a:pt x="720" y="912"/>
                    <a:pt x="743" y="817"/>
                  </a:cubicBezTo>
                  <a:cubicBezTo>
                    <a:pt x="744" y="824"/>
                    <a:pt x="745" y="831"/>
                    <a:pt x="746" y="837"/>
                  </a:cubicBezTo>
                  <a:cubicBezTo>
                    <a:pt x="746" y="815"/>
                    <a:pt x="745" y="791"/>
                    <a:pt x="741" y="767"/>
                  </a:cubicBezTo>
                  <a:cubicBezTo>
                    <a:pt x="718" y="861"/>
                    <a:pt x="683" y="951"/>
                    <a:pt x="636" y="1001"/>
                  </a:cubicBezTo>
                  <a:cubicBezTo>
                    <a:pt x="533" y="1113"/>
                    <a:pt x="521" y="1155"/>
                    <a:pt x="556" y="1153"/>
                  </a:cubicBezTo>
                  <a:moveTo>
                    <a:pt x="754" y="1072"/>
                  </a:moveTo>
                  <a:cubicBezTo>
                    <a:pt x="785" y="987"/>
                    <a:pt x="793" y="902"/>
                    <a:pt x="787" y="829"/>
                  </a:cubicBezTo>
                  <a:cubicBezTo>
                    <a:pt x="786" y="892"/>
                    <a:pt x="775" y="961"/>
                    <a:pt x="749" y="1030"/>
                  </a:cubicBezTo>
                  <a:cubicBezTo>
                    <a:pt x="750" y="1039"/>
                    <a:pt x="752" y="1053"/>
                    <a:pt x="754" y="1072"/>
                  </a:cubicBezTo>
                  <a:moveTo>
                    <a:pt x="0" y="599"/>
                  </a:moveTo>
                  <a:cubicBezTo>
                    <a:pt x="50" y="672"/>
                    <a:pt x="77" y="736"/>
                    <a:pt x="161" y="777"/>
                  </a:cubicBezTo>
                  <a:cubicBezTo>
                    <a:pt x="170" y="780"/>
                    <a:pt x="191" y="788"/>
                    <a:pt x="201" y="792"/>
                  </a:cubicBezTo>
                  <a:cubicBezTo>
                    <a:pt x="246" y="812"/>
                    <a:pt x="313" y="891"/>
                    <a:pt x="331" y="939"/>
                  </a:cubicBezTo>
                  <a:cubicBezTo>
                    <a:pt x="361" y="1016"/>
                    <a:pt x="433" y="1142"/>
                    <a:pt x="452" y="1154"/>
                  </a:cubicBezTo>
                  <a:cubicBezTo>
                    <a:pt x="471" y="1165"/>
                    <a:pt x="509" y="1492"/>
                    <a:pt x="577" y="1522"/>
                  </a:cubicBezTo>
                  <a:cubicBezTo>
                    <a:pt x="646" y="1552"/>
                    <a:pt x="719" y="1482"/>
                    <a:pt x="745" y="1305"/>
                  </a:cubicBezTo>
                  <a:cubicBezTo>
                    <a:pt x="758" y="1210"/>
                    <a:pt x="758" y="1149"/>
                    <a:pt x="755" y="1112"/>
                  </a:cubicBezTo>
                  <a:cubicBezTo>
                    <a:pt x="754" y="1148"/>
                    <a:pt x="752" y="1194"/>
                    <a:pt x="743" y="1255"/>
                  </a:cubicBezTo>
                  <a:cubicBezTo>
                    <a:pt x="717" y="1432"/>
                    <a:pt x="644" y="1502"/>
                    <a:pt x="576" y="1471"/>
                  </a:cubicBezTo>
                  <a:cubicBezTo>
                    <a:pt x="507" y="1441"/>
                    <a:pt x="469" y="1114"/>
                    <a:pt x="450" y="1103"/>
                  </a:cubicBezTo>
                  <a:cubicBezTo>
                    <a:pt x="431" y="1092"/>
                    <a:pt x="359" y="965"/>
                    <a:pt x="330" y="888"/>
                  </a:cubicBezTo>
                  <a:cubicBezTo>
                    <a:pt x="311" y="840"/>
                    <a:pt x="244" y="761"/>
                    <a:pt x="199" y="741"/>
                  </a:cubicBezTo>
                  <a:cubicBezTo>
                    <a:pt x="190" y="737"/>
                    <a:pt x="181" y="734"/>
                    <a:pt x="172" y="730"/>
                  </a:cubicBezTo>
                  <a:cubicBezTo>
                    <a:pt x="78" y="733"/>
                    <a:pt x="68" y="616"/>
                    <a:pt x="5" y="567"/>
                  </a:cubicBezTo>
                  <a:cubicBezTo>
                    <a:pt x="3" y="578"/>
                    <a:pt x="0" y="589"/>
                    <a:pt x="0" y="599"/>
                  </a:cubicBezTo>
                  <a:moveTo>
                    <a:pt x="768" y="685"/>
                  </a:moveTo>
                  <a:cubicBezTo>
                    <a:pt x="779" y="611"/>
                    <a:pt x="782" y="544"/>
                    <a:pt x="777" y="502"/>
                  </a:cubicBezTo>
                  <a:cubicBezTo>
                    <a:pt x="777" y="547"/>
                    <a:pt x="772" y="605"/>
                    <a:pt x="762" y="665"/>
                  </a:cubicBezTo>
                  <a:cubicBezTo>
                    <a:pt x="764" y="671"/>
                    <a:pt x="766" y="678"/>
                    <a:pt x="768" y="685"/>
                  </a:cubicBezTo>
                  <a:moveTo>
                    <a:pt x="752" y="363"/>
                  </a:moveTo>
                  <a:cubicBezTo>
                    <a:pt x="764" y="288"/>
                    <a:pt x="747" y="227"/>
                    <a:pt x="744" y="163"/>
                  </a:cubicBezTo>
                  <a:cubicBezTo>
                    <a:pt x="739" y="222"/>
                    <a:pt x="751" y="280"/>
                    <a:pt x="742" y="340"/>
                  </a:cubicBezTo>
                  <a:cubicBezTo>
                    <a:pt x="746" y="348"/>
                    <a:pt x="749" y="355"/>
                    <a:pt x="752" y="363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9" name="Freeform 500">
              <a:extLst>
                <a:ext uri="{FF2B5EF4-FFF2-40B4-BE49-F238E27FC236}">
                  <a16:creationId xmlns:a16="http://schemas.microsoft.com/office/drawing/2014/main" id="{7150AD74-3DED-4B8F-9691-47C3AD5B97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1634"/>
              <a:ext cx="818" cy="1788"/>
            </a:xfrm>
            <a:custGeom>
              <a:avLst/>
              <a:gdLst>
                <a:gd name="T0" fmla="*/ 560 w 801"/>
                <a:gd name="T1" fmla="*/ 632 h 1752"/>
                <a:gd name="T2" fmla="*/ 220 w 801"/>
                <a:gd name="T3" fmla="*/ 812 h 1752"/>
                <a:gd name="T4" fmla="*/ 37 w 801"/>
                <a:gd name="T5" fmla="*/ 732 h 1752"/>
                <a:gd name="T6" fmla="*/ 31 w 801"/>
                <a:gd name="T7" fmla="*/ 736 h 1752"/>
                <a:gd name="T8" fmla="*/ 36 w 801"/>
                <a:gd name="T9" fmla="*/ 740 h 1752"/>
                <a:gd name="T10" fmla="*/ 36 w 801"/>
                <a:gd name="T11" fmla="*/ 732 h 1752"/>
                <a:gd name="T12" fmla="*/ 37 w 801"/>
                <a:gd name="T13" fmla="*/ 740 h 1752"/>
                <a:gd name="T14" fmla="*/ 43 w 801"/>
                <a:gd name="T15" fmla="*/ 741 h 1752"/>
                <a:gd name="T16" fmla="*/ 43 w 801"/>
                <a:gd name="T17" fmla="*/ 742 h 1752"/>
                <a:gd name="T18" fmla="*/ 48 w 801"/>
                <a:gd name="T19" fmla="*/ 724 h 1752"/>
                <a:gd name="T20" fmla="*/ 4 w 801"/>
                <a:gd name="T21" fmla="*/ 868 h 1752"/>
                <a:gd name="T22" fmla="*/ 458 w 801"/>
                <a:gd name="T23" fmla="*/ 1432 h 1752"/>
                <a:gd name="T24" fmla="*/ 488 w 801"/>
                <a:gd name="T25" fmla="*/ 1473 h 1752"/>
                <a:gd name="T26" fmla="*/ 813 w 801"/>
                <a:gd name="T27" fmla="*/ 1378 h 1752"/>
                <a:gd name="T28" fmla="*/ 817 w 801"/>
                <a:gd name="T29" fmla="*/ 674 h 1752"/>
                <a:gd name="T30" fmla="*/ 756 w 801"/>
                <a:gd name="T31" fmla="*/ 167 h 1752"/>
                <a:gd name="T32" fmla="*/ 697 w 801"/>
                <a:gd name="T33" fmla="*/ 11 h 1752"/>
                <a:gd name="T34" fmla="*/ 699 w 801"/>
                <a:gd name="T35" fmla="*/ 12 h 1752"/>
                <a:gd name="T36" fmla="*/ 742 w 801"/>
                <a:gd name="T37" fmla="*/ 167 h 1752"/>
                <a:gd name="T38" fmla="*/ 813 w 801"/>
                <a:gd name="T39" fmla="*/ 699 h 1752"/>
                <a:gd name="T40" fmla="*/ 792 w 801"/>
                <a:gd name="T41" fmla="*/ 1617 h 1752"/>
                <a:gd name="T42" fmla="*/ 494 w 801"/>
                <a:gd name="T43" fmla="*/ 1454 h 1752"/>
                <a:gd name="T44" fmla="*/ 181 w 801"/>
                <a:gd name="T45" fmla="*/ 1050 h 1752"/>
                <a:gd name="T46" fmla="*/ 45 w 801"/>
                <a:gd name="T47" fmla="*/ 733 h 1752"/>
                <a:gd name="T48" fmla="*/ 47 w 801"/>
                <a:gd name="T49" fmla="*/ 730 h 1752"/>
                <a:gd name="T50" fmla="*/ 42 w 801"/>
                <a:gd name="T51" fmla="*/ 726 h 1752"/>
                <a:gd name="T52" fmla="*/ 38 w 801"/>
                <a:gd name="T53" fmla="*/ 731 h 1752"/>
                <a:gd name="T54" fmla="*/ 42 w 801"/>
                <a:gd name="T55" fmla="*/ 726 h 1752"/>
                <a:gd name="T56" fmla="*/ 36 w 801"/>
                <a:gd name="T57" fmla="*/ 724 h 1752"/>
                <a:gd name="T58" fmla="*/ 31 w 801"/>
                <a:gd name="T59" fmla="*/ 736 h 1752"/>
                <a:gd name="T60" fmla="*/ 42 w 801"/>
                <a:gd name="T61" fmla="*/ 743 h 1752"/>
                <a:gd name="T62" fmla="*/ 54 w 801"/>
                <a:gd name="T63" fmla="*/ 723 h 1752"/>
                <a:gd name="T64" fmla="*/ 53 w 801"/>
                <a:gd name="T65" fmla="*/ 723 h 1752"/>
                <a:gd name="T66" fmla="*/ 287 w 801"/>
                <a:gd name="T67" fmla="*/ 852 h 1752"/>
                <a:gd name="T68" fmla="*/ 599 w 801"/>
                <a:gd name="T69" fmla="*/ 601 h 1752"/>
                <a:gd name="T70" fmla="*/ 777 w 801"/>
                <a:gd name="T71" fmla="*/ 1454 h 1752"/>
                <a:gd name="T72" fmla="*/ 792 w 801"/>
                <a:gd name="T73" fmla="*/ 1392 h 1752"/>
                <a:gd name="T74" fmla="*/ 759 w 801"/>
                <a:gd name="T75" fmla="*/ 1528 h 1752"/>
                <a:gd name="T76" fmla="*/ 757 w 801"/>
                <a:gd name="T77" fmla="*/ 1490 h 1752"/>
                <a:gd name="T78" fmla="*/ 745 w 801"/>
                <a:gd name="T79" fmla="*/ 1632 h 1752"/>
                <a:gd name="T80" fmla="*/ 758 w 801"/>
                <a:gd name="T81" fmla="*/ 1245 h 1752"/>
                <a:gd name="T82" fmla="*/ 589 w 801"/>
                <a:gd name="T83" fmla="*/ 1501 h 1752"/>
                <a:gd name="T84" fmla="*/ 586 w 801"/>
                <a:gd name="T85" fmla="*/ 1514 h 1752"/>
                <a:gd name="T86" fmla="*/ 682 w 801"/>
                <a:gd name="T87" fmla="*/ 1345 h 1752"/>
                <a:gd name="T88" fmla="*/ 603 w 801"/>
                <a:gd name="T89" fmla="*/ 1294 h 1752"/>
                <a:gd name="T90" fmla="*/ 451 w 801"/>
                <a:gd name="T91" fmla="*/ 1160 h 1752"/>
                <a:gd name="T92" fmla="*/ 520 w 801"/>
                <a:gd name="T93" fmla="*/ 1320 h 1752"/>
                <a:gd name="T94" fmla="*/ 454 w 801"/>
                <a:gd name="T95" fmla="*/ 1146 h 1752"/>
                <a:gd name="T96" fmla="*/ 445 w 801"/>
                <a:gd name="T97" fmla="*/ 1158 h 1752"/>
                <a:gd name="T98" fmla="*/ 710 w 801"/>
                <a:gd name="T99" fmla="*/ 505 h 1752"/>
                <a:gd name="T100" fmla="*/ 472 w 801"/>
                <a:gd name="T101" fmla="*/ 1015 h 1752"/>
                <a:gd name="T102" fmla="*/ 511 w 801"/>
                <a:gd name="T103" fmla="*/ 1010 h 1752"/>
                <a:gd name="T104" fmla="*/ 626 w 801"/>
                <a:gd name="T105" fmla="*/ 662 h 1752"/>
                <a:gd name="T106" fmla="*/ 108 w 801"/>
                <a:gd name="T107" fmla="*/ 873 h 1752"/>
                <a:gd name="T108" fmla="*/ 195 w 801"/>
                <a:gd name="T109" fmla="*/ 910 h 1752"/>
                <a:gd name="T110" fmla="*/ 243 w 801"/>
                <a:gd name="T111" fmla="*/ 985 h 1752"/>
                <a:gd name="T112" fmla="*/ 114 w 801"/>
                <a:gd name="T113" fmla="*/ 889 h 1752"/>
                <a:gd name="T114" fmla="*/ 212 w 801"/>
                <a:gd name="T115" fmla="*/ 992 h 1752"/>
                <a:gd name="T116" fmla="*/ 241 w 801"/>
                <a:gd name="T117" fmla="*/ 926 h 1752"/>
                <a:gd name="T118" fmla="*/ 87 w 801"/>
                <a:gd name="T119" fmla="*/ 809 h 17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01" h="1752">
                  <a:moveTo>
                    <a:pt x="678" y="45"/>
                  </a:moveTo>
                  <a:cubicBezTo>
                    <a:pt x="672" y="46"/>
                    <a:pt x="672" y="46"/>
                    <a:pt x="672" y="46"/>
                  </a:cubicBezTo>
                  <a:cubicBezTo>
                    <a:pt x="673" y="62"/>
                    <a:pt x="675" y="78"/>
                    <a:pt x="676" y="94"/>
                  </a:cubicBezTo>
                  <a:cubicBezTo>
                    <a:pt x="677" y="108"/>
                    <a:pt x="677" y="123"/>
                    <a:pt x="677" y="138"/>
                  </a:cubicBezTo>
                  <a:cubicBezTo>
                    <a:pt x="678" y="140"/>
                    <a:pt x="678" y="142"/>
                    <a:pt x="678" y="144"/>
                  </a:cubicBezTo>
                  <a:cubicBezTo>
                    <a:pt x="678" y="157"/>
                    <a:pt x="677" y="170"/>
                    <a:pt x="676" y="184"/>
                  </a:cubicBezTo>
                  <a:cubicBezTo>
                    <a:pt x="683" y="184"/>
                    <a:pt x="683" y="184"/>
                    <a:pt x="683" y="184"/>
                  </a:cubicBezTo>
                  <a:cubicBezTo>
                    <a:pt x="676" y="183"/>
                    <a:pt x="676" y="183"/>
                    <a:pt x="676" y="183"/>
                  </a:cubicBezTo>
                  <a:cubicBezTo>
                    <a:pt x="665" y="307"/>
                    <a:pt x="627" y="455"/>
                    <a:pt x="553" y="557"/>
                  </a:cubicBezTo>
                  <a:cubicBezTo>
                    <a:pt x="553" y="557"/>
                    <a:pt x="553" y="557"/>
                    <a:pt x="553" y="557"/>
                  </a:cubicBezTo>
                  <a:cubicBezTo>
                    <a:pt x="544" y="570"/>
                    <a:pt x="535" y="583"/>
                    <a:pt x="526" y="595"/>
                  </a:cubicBezTo>
                  <a:cubicBezTo>
                    <a:pt x="498" y="631"/>
                    <a:pt x="472" y="662"/>
                    <a:pt x="450" y="687"/>
                  </a:cubicBezTo>
                  <a:cubicBezTo>
                    <a:pt x="412" y="730"/>
                    <a:pt x="386" y="759"/>
                    <a:pt x="366" y="777"/>
                  </a:cubicBezTo>
                  <a:cubicBezTo>
                    <a:pt x="356" y="785"/>
                    <a:pt x="347" y="791"/>
                    <a:pt x="339" y="795"/>
                  </a:cubicBezTo>
                  <a:cubicBezTo>
                    <a:pt x="331" y="799"/>
                    <a:pt x="324" y="800"/>
                    <a:pt x="317" y="800"/>
                  </a:cubicBezTo>
                  <a:cubicBezTo>
                    <a:pt x="311" y="800"/>
                    <a:pt x="306" y="800"/>
                    <a:pt x="300" y="798"/>
                  </a:cubicBezTo>
                  <a:cubicBezTo>
                    <a:pt x="299" y="798"/>
                    <a:pt x="298" y="798"/>
                    <a:pt x="296" y="797"/>
                  </a:cubicBezTo>
                  <a:cubicBezTo>
                    <a:pt x="289" y="795"/>
                    <a:pt x="275" y="791"/>
                    <a:pt x="262" y="786"/>
                  </a:cubicBezTo>
                  <a:cubicBezTo>
                    <a:pt x="256" y="784"/>
                    <a:pt x="250" y="782"/>
                    <a:pt x="245" y="780"/>
                  </a:cubicBezTo>
                  <a:cubicBezTo>
                    <a:pt x="242" y="780"/>
                    <a:pt x="240" y="779"/>
                    <a:pt x="238" y="778"/>
                  </a:cubicBezTo>
                  <a:cubicBezTo>
                    <a:pt x="236" y="777"/>
                    <a:pt x="235" y="777"/>
                    <a:pt x="234" y="777"/>
                  </a:cubicBezTo>
                  <a:cubicBezTo>
                    <a:pt x="226" y="773"/>
                    <a:pt x="217" y="769"/>
                    <a:pt x="207" y="764"/>
                  </a:cubicBezTo>
                  <a:cubicBezTo>
                    <a:pt x="207" y="764"/>
                    <a:pt x="207" y="764"/>
                    <a:pt x="207" y="764"/>
                  </a:cubicBezTo>
                  <a:cubicBezTo>
                    <a:pt x="180" y="751"/>
                    <a:pt x="157" y="733"/>
                    <a:pt x="133" y="714"/>
                  </a:cubicBezTo>
                  <a:cubicBezTo>
                    <a:pt x="109" y="696"/>
                    <a:pt x="84" y="678"/>
                    <a:pt x="53" y="667"/>
                  </a:cubicBezTo>
                  <a:cubicBezTo>
                    <a:pt x="52" y="667"/>
                    <a:pt x="52" y="667"/>
                    <a:pt x="51" y="667"/>
                  </a:cubicBezTo>
                  <a:cubicBezTo>
                    <a:pt x="50" y="667"/>
                    <a:pt x="50" y="667"/>
                    <a:pt x="50" y="667"/>
                  </a:cubicBezTo>
                  <a:cubicBezTo>
                    <a:pt x="48" y="667"/>
                    <a:pt x="46" y="667"/>
                    <a:pt x="45" y="668"/>
                  </a:cubicBezTo>
                  <a:cubicBezTo>
                    <a:pt x="42" y="670"/>
                    <a:pt x="40" y="672"/>
                    <a:pt x="38" y="674"/>
                  </a:cubicBezTo>
                  <a:cubicBezTo>
                    <a:pt x="36" y="677"/>
                    <a:pt x="35" y="681"/>
                    <a:pt x="33" y="684"/>
                  </a:cubicBezTo>
                  <a:cubicBezTo>
                    <a:pt x="33" y="685"/>
                    <a:pt x="32" y="686"/>
                    <a:pt x="32" y="687"/>
                  </a:cubicBezTo>
                  <a:cubicBezTo>
                    <a:pt x="32" y="687"/>
                    <a:pt x="32" y="687"/>
                    <a:pt x="32" y="687"/>
                  </a:cubicBezTo>
                  <a:cubicBezTo>
                    <a:pt x="34" y="689"/>
                    <a:pt x="34" y="689"/>
                    <a:pt x="34" y="689"/>
                  </a:cubicBezTo>
                  <a:cubicBezTo>
                    <a:pt x="32" y="687"/>
                    <a:pt x="32" y="687"/>
                    <a:pt x="32" y="687"/>
                  </a:cubicBezTo>
                  <a:cubicBezTo>
                    <a:pt x="32" y="687"/>
                    <a:pt x="32" y="687"/>
                    <a:pt x="32" y="687"/>
                  </a:cubicBezTo>
                  <a:cubicBezTo>
                    <a:pt x="34" y="689"/>
                    <a:pt x="34" y="689"/>
                    <a:pt x="34" y="689"/>
                  </a:cubicBezTo>
                  <a:cubicBezTo>
                    <a:pt x="32" y="687"/>
                    <a:pt x="32" y="687"/>
                    <a:pt x="32" y="687"/>
                  </a:cubicBezTo>
                  <a:cubicBezTo>
                    <a:pt x="31" y="687"/>
                    <a:pt x="30" y="688"/>
                    <a:pt x="30" y="689"/>
                  </a:cubicBezTo>
                  <a:cubicBezTo>
                    <a:pt x="29" y="690"/>
                    <a:pt x="29" y="691"/>
                    <a:pt x="28" y="692"/>
                  </a:cubicBezTo>
                  <a:cubicBezTo>
                    <a:pt x="28" y="692"/>
                    <a:pt x="28" y="692"/>
                    <a:pt x="28" y="692"/>
                  </a:cubicBezTo>
                  <a:cubicBezTo>
                    <a:pt x="28" y="692"/>
                    <a:pt x="28" y="692"/>
                    <a:pt x="28" y="692"/>
                  </a:cubicBezTo>
                  <a:cubicBezTo>
                    <a:pt x="31" y="694"/>
                    <a:pt x="31" y="694"/>
                    <a:pt x="31" y="694"/>
                  </a:cubicBezTo>
                  <a:cubicBezTo>
                    <a:pt x="28" y="692"/>
                    <a:pt x="28" y="692"/>
                    <a:pt x="28" y="692"/>
                  </a:cubicBezTo>
                  <a:cubicBezTo>
                    <a:pt x="28" y="692"/>
                    <a:pt x="28" y="692"/>
                    <a:pt x="28" y="692"/>
                  </a:cubicBezTo>
                  <a:cubicBezTo>
                    <a:pt x="31" y="694"/>
                    <a:pt x="31" y="694"/>
                    <a:pt x="31" y="694"/>
                  </a:cubicBezTo>
                  <a:cubicBezTo>
                    <a:pt x="28" y="692"/>
                    <a:pt x="28" y="692"/>
                    <a:pt x="28" y="692"/>
                  </a:cubicBezTo>
                  <a:cubicBezTo>
                    <a:pt x="33" y="695"/>
                    <a:pt x="33" y="695"/>
                    <a:pt x="33" y="695"/>
                  </a:cubicBezTo>
                  <a:cubicBezTo>
                    <a:pt x="29" y="691"/>
                    <a:pt x="29" y="691"/>
                    <a:pt x="29" y="691"/>
                  </a:cubicBezTo>
                  <a:cubicBezTo>
                    <a:pt x="29" y="692"/>
                    <a:pt x="28" y="692"/>
                    <a:pt x="28" y="692"/>
                  </a:cubicBezTo>
                  <a:cubicBezTo>
                    <a:pt x="33" y="695"/>
                    <a:pt x="33" y="695"/>
                    <a:pt x="33" y="695"/>
                  </a:cubicBezTo>
                  <a:cubicBezTo>
                    <a:pt x="29" y="691"/>
                    <a:pt x="29" y="691"/>
                    <a:pt x="29" y="691"/>
                  </a:cubicBezTo>
                  <a:cubicBezTo>
                    <a:pt x="33" y="696"/>
                    <a:pt x="33" y="696"/>
                    <a:pt x="33" y="696"/>
                  </a:cubicBezTo>
                  <a:cubicBezTo>
                    <a:pt x="30" y="690"/>
                    <a:pt x="30" y="690"/>
                    <a:pt x="30" y="690"/>
                  </a:cubicBezTo>
                  <a:cubicBezTo>
                    <a:pt x="29" y="691"/>
                    <a:pt x="29" y="691"/>
                    <a:pt x="29" y="691"/>
                  </a:cubicBezTo>
                  <a:cubicBezTo>
                    <a:pt x="33" y="696"/>
                    <a:pt x="33" y="696"/>
                    <a:pt x="33" y="696"/>
                  </a:cubicBezTo>
                  <a:cubicBezTo>
                    <a:pt x="30" y="690"/>
                    <a:pt x="30" y="690"/>
                    <a:pt x="30" y="690"/>
                  </a:cubicBezTo>
                  <a:cubicBezTo>
                    <a:pt x="33" y="696"/>
                    <a:pt x="33" y="696"/>
                    <a:pt x="33" y="696"/>
                  </a:cubicBezTo>
                  <a:cubicBezTo>
                    <a:pt x="31" y="690"/>
                    <a:pt x="31" y="690"/>
                    <a:pt x="31" y="690"/>
                  </a:cubicBezTo>
                  <a:cubicBezTo>
                    <a:pt x="31" y="690"/>
                    <a:pt x="30" y="690"/>
                    <a:pt x="30" y="690"/>
                  </a:cubicBezTo>
                  <a:cubicBezTo>
                    <a:pt x="33" y="696"/>
                    <a:pt x="33" y="696"/>
                    <a:pt x="33" y="696"/>
                  </a:cubicBezTo>
                  <a:cubicBezTo>
                    <a:pt x="31" y="690"/>
                    <a:pt x="31" y="690"/>
                    <a:pt x="31" y="690"/>
                  </a:cubicBezTo>
                  <a:cubicBezTo>
                    <a:pt x="33" y="696"/>
                    <a:pt x="33" y="696"/>
                    <a:pt x="33" y="696"/>
                  </a:cubicBezTo>
                  <a:cubicBezTo>
                    <a:pt x="33" y="689"/>
                    <a:pt x="33" y="689"/>
                    <a:pt x="33" y="689"/>
                  </a:cubicBezTo>
                  <a:cubicBezTo>
                    <a:pt x="32" y="689"/>
                    <a:pt x="32" y="690"/>
                    <a:pt x="31" y="690"/>
                  </a:cubicBezTo>
                  <a:cubicBezTo>
                    <a:pt x="33" y="696"/>
                    <a:pt x="33" y="696"/>
                    <a:pt x="33" y="696"/>
                  </a:cubicBezTo>
                  <a:cubicBezTo>
                    <a:pt x="33" y="689"/>
                    <a:pt x="33" y="689"/>
                    <a:pt x="33" y="689"/>
                  </a:cubicBezTo>
                  <a:cubicBezTo>
                    <a:pt x="33" y="696"/>
                    <a:pt x="33" y="696"/>
                    <a:pt x="33" y="696"/>
                  </a:cubicBezTo>
                  <a:cubicBezTo>
                    <a:pt x="37" y="690"/>
                    <a:pt x="37" y="690"/>
                    <a:pt x="37" y="690"/>
                  </a:cubicBezTo>
                  <a:cubicBezTo>
                    <a:pt x="36" y="690"/>
                    <a:pt x="35" y="689"/>
                    <a:pt x="33" y="689"/>
                  </a:cubicBezTo>
                  <a:cubicBezTo>
                    <a:pt x="33" y="696"/>
                    <a:pt x="33" y="696"/>
                    <a:pt x="33" y="696"/>
                  </a:cubicBezTo>
                  <a:cubicBezTo>
                    <a:pt x="37" y="690"/>
                    <a:pt x="37" y="690"/>
                    <a:pt x="37" y="690"/>
                  </a:cubicBezTo>
                  <a:cubicBezTo>
                    <a:pt x="33" y="696"/>
                    <a:pt x="33" y="696"/>
                    <a:pt x="33" y="696"/>
                  </a:cubicBezTo>
                  <a:cubicBezTo>
                    <a:pt x="39" y="692"/>
                    <a:pt x="39" y="692"/>
                    <a:pt x="39" y="692"/>
                  </a:cubicBezTo>
                  <a:cubicBezTo>
                    <a:pt x="39" y="692"/>
                    <a:pt x="38" y="691"/>
                    <a:pt x="37" y="690"/>
                  </a:cubicBezTo>
                  <a:cubicBezTo>
                    <a:pt x="33" y="696"/>
                    <a:pt x="33" y="696"/>
                    <a:pt x="33" y="696"/>
                  </a:cubicBezTo>
                  <a:cubicBezTo>
                    <a:pt x="39" y="692"/>
                    <a:pt x="39" y="692"/>
                    <a:pt x="39" y="692"/>
                  </a:cubicBezTo>
                  <a:cubicBezTo>
                    <a:pt x="34" y="696"/>
                    <a:pt x="34" y="696"/>
                    <a:pt x="34" y="696"/>
                  </a:cubicBezTo>
                  <a:cubicBezTo>
                    <a:pt x="40" y="695"/>
                    <a:pt x="40" y="695"/>
                    <a:pt x="40" y="695"/>
                  </a:cubicBezTo>
                  <a:cubicBezTo>
                    <a:pt x="40" y="694"/>
                    <a:pt x="40" y="693"/>
                    <a:pt x="39" y="692"/>
                  </a:cubicBezTo>
                  <a:cubicBezTo>
                    <a:pt x="34" y="696"/>
                    <a:pt x="34" y="696"/>
                    <a:pt x="34" y="696"/>
                  </a:cubicBezTo>
                  <a:cubicBezTo>
                    <a:pt x="40" y="695"/>
                    <a:pt x="40" y="695"/>
                    <a:pt x="40" y="695"/>
                  </a:cubicBezTo>
                  <a:cubicBezTo>
                    <a:pt x="34" y="696"/>
                    <a:pt x="34" y="696"/>
                    <a:pt x="34" y="696"/>
                  </a:cubicBezTo>
                  <a:cubicBezTo>
                    <a:pt x="40" y="696"/>
                    <a:pt x="40" y="696"/>
                    <a:pt x="40" y="696"/>
                  </a:cubicBezTo>
                  <a:cubicBezTo>
                    <a:pt x="40" y="695"/>
                    <a:pt x="40" y="695"/>
                    <a:pt x="40" y="695"/>
                  </a:cubicBezTo>
                  <a:cubicBezTo>
                    <a:pt x="34" y="696"/>
                    <a:pt x="34" y="696"/>
                    <a:pt x="34" y="696"/>
                  </a:cubicBezTo>
                  <a:cubicBezTo>
                    <a:pt x="40" y="696"/>
                    <a:pt x="40" y="696"/>
                    <a:pt x="40" y="696"/>
                  </a:cubicBezTo>
                  <a:cubicBezTo>
                    <a:pt x="34" y="696"/>
                    <a:pt x="34" y="696"/>
                    <a:pt x="34" y="696"/>
                  </a:cubicBezTo>
                  <a:cubicBezTo>
                    <a:pt x="40" y="697"/>
                    <a:pt x="40" y="697"/>
                    <a:pt x="40" y="697"/>
                  </a:cubicBezTo>
                  <a:cubicBezTo>
                    <a:pt x="40" y="697"/>
                    <a:pt x="40" y="696"/>
                    <a:pt x="40" y="696"/>
                  </a:cubicBezTo>
                  <a:cubicBezTo>
                    <a:pt x="34" y="696"/>
                    <a:pt x="34" y="696"/>
                    <a:pt x="34" y="696"/>
                  </a:cubicBezTo>
                  <a:cubicBezTo>
                    <a:pt x="40" y="697"/>
                    <a:pt x="40" y="697"/>
                    <a:pt x="40" y="697"/>
                  </a:cubicBezTo>
                  <a:cubicBezTo>
                    <a:pt x="34" y="696"/>
                    <a:pt x="34" y="696"/>
                    <a:pt x="34" y="696"/>
                  </a:cubicBezTo>
                  <a:cubicBezTo>
                    <a:pt x="40" y="698"/>
                    <a:pt x="40" y="698"/>
                    <a:pt x="40" y="698"/>
                  </a:cubicBezTo>
                  <a:cubicBezTo>
                    <a:pt x="40" y="697"/>
                    <a:pt x="40" y="697"/>
                    <a:pt x="40" y="697"/>
                  </a:cubicBezTo>
                  <a:cubicBezTo>
                    <a:pt x="34" y="696"/>
                    <a:pt x="34" y="696"/>
                    <a:pt x="34" y="696"/>
                  </a:cubicBezTo>
                  <a:cubicBezTo>
                    <a:pt x="40" y="698"/>
                    <a:pt x="40" y="698"/>
                    <a:pt x="40" y="698"/>
                  </a:cubicBezTo>
                  <a:cubicBezTo>
                    <a:pt x="37" y="697"/>
                    <a:pt x="37" y="697"/>
                    <a:pt x="37" y="697"/>
                  </a:cubicBezTo>
                  <a:cubicBezTo>
                    <a:pt x="40" y="698"/>
                    <a:pt x="40" y="698"/>
                    <a:pt x="40" y="698"/>
                  </a:cubicBezTo>
                  <a:cubicBezTo>
                    <a:pt x="40" y="698"/>
                    <a:pt x="40" y="698"/>
                    <a:pt x="40" y="698"/>
                  </a:cubicBezTo>
                  <a:cubicBezTo>
                    <a:pt x="37" y="697"/>
                    <a:pt x="37" y="697"/>
                    <a:pt x="37" y="697"/>
                  </a:cubicBezTo>
                  <a:cubicBezTo>
                    <a:pt x="40" y="698"/>
                    <a:pt x="40" y="698"/>
                    <a:pt x="40" y="698"/>
                  </a:cubicBezTo>
                  <a:cubicBezTo>
                    <a:pt x="40" y="698"/>
                    <a:pt x="40" y="697"/>
                    <a:pt x="40" y="697"/>
                  </a:cubicBezTo>
                  <a:cubicBezTo>
                    <a:pt x="41" y="695"/>
                    <a:pt x="42" y="693"/>
                    <a:pt x="43" y="690"/>
                  </a:cubicBezTo>
                  <a:cubicBezTo>
                    <a:pt x="43" y="689"/>
                    <a:pt x="44" y="688"/>
                    <a:pt x="44" y="687"/>
                  </a:cubicBezTo>
                  <a:cubicBezTo>
                    <a:pt x="44" y="687"/>
                    <a:pt x="44" y="686"/>
                    <a:pt x="45" y="686"/>
                  </a:cubicBezTo>
                  <a:cubicBezTo>
                    <a:pt x="45" y="685"/>
                    <a:pt x="45" y="685"/>
                    <a:pt x="45" y="685"/>
                  </a:cubicBezTo>
                  <a:cubicBezTo>
                    <a:pt x="45" y="685"/>
                    <a:pt x="45" y="685"/>
                    <a:pt x="45" y="685"/>
                  </a:cubicBezTo>
                  <a:cubicBezTo>
                    <a:pt x="45" y="684"/>
                    <a:pt x="45" y="684"/>
                    <a:pt x="45" y="684"/>
                  </a:cubicBezTo>
                  <a:cubicBezTo>
                    <a:pt x="45" y="684"/>
                    <a:pt x="45" y="684"/>
                    <a:pt x="45" y="683"/>
                  </a:cubicBezTo>
                  <a:cubicBezTo>
                    <a:pt x="45" y="683"/>
                    <a:pt x="45" y="682"/>
                    <a:pt x="45" y="681"/>
                  </a:cubicBezTo>
                  <a:cubicBezTo>
                    <a:pt x="44" y="680"/>
                    <a:pt x="44" y="679"/>
                    <a:pt x="43" y="678"/>
                  </a:cubicBezTo>
                  <a:cubicBezTo>
                    <a:pt x="41" y="677"/>
                    <a:pt x="40" y="677"/>
                    <a:pt x="39" y="677"/>
                  </a:cubicBezTo>
                  <a:cubicBezTo>
                    <a:pt x="37" y="677"/>
                    <a:pt x="36" y="678"/>
                    <a:pt x="35" y="678"/>
                  </a:cubicBezTo>
                  <a:cubicBezTo>
                    <a:pt x="34" y="679"/>
                    <a:pt x="34" y="679"/>
                    <a:pt x="34" y="679"/>
                  </a:cubicBezTo>
                  <a:cubicBezTo>
                    <a:pt x="34" y="680"/>
                    <a:pt x="33" y="680"/>
                    <a:pt x="33" y="680"/>
                  </a:cubicBezTo>
                  <a:cubicBezTo>
                    <a:pt x="33" y="680"/>
                    <a:pt x="33" y="681"/>
                    <a:pt x="32" y="681"/>
                  </a:cubicBezTo>
                  <a:cubicBezTo>
                    <a:pt x="32" y="682"/>
                    <a:pt x="32" y="683"/>
                    <a:pt x="31" y="684"/>
                  </a:cubicBezTo>
                  <a:cubicBezTo>
                    <a:pt x="31" y="685"/>
                    <a:pt x="31" y="685"/>
                    <a:pt x="31" y="685"/>
                  </a:cubicBezTo>
                  <a:cubicBezTo>
                    <a:pt x="24" y="703"/>
                    <a:pt x="16" y="722"/>
                    <a:pt x="10" y="741"/>
                  </a:cubicBezTo>
                  <a:cubicBezTo>
                    <a:pt x="4" y="759"/>
                    <a:pt x="0" y="777"/>
                    <a:pt x="0" y="793"/>
                  </a:cubicBezTo>
                  <a:cubicBezTo>
                    <a:pt x="0" y="802"/>
                    <a:pt x="1" y="810"/>
                    <a:pt x="4" y="817"/>
                  </a:cubicBezTo>
                  <a:cubicBezTo>
                    <a:pt x="4" y="817"/>
                    <a:pt x="4" y="817"/>
                    <a:pt x="4" y="817"/>
                  </a:cubicBezTo>
                  <a:cubicBezTo>
                    <a:pt x="26" y="860"/>
                    <a:pt x="43" y="896"/>
                    <a:pt x="67" y="926"/>
                  </a:cubicBezTo>
                  <a:cubicBezTo>
                    <a:pt x="90" y="955"/>
                    <a:pt x="120" y="980"/>
                    <a:pt x="165" y="1000"/>
                  </a:cubicBezTo>
                  <a:cubicBezTo>
                    <a:pt x="165" y="1000"/>
                    <a:pt x="165" y="1000"/>
                    <a:pt x="165" y="1000"/>
                  </a:cubicBezTo>
                  <a:cubicBezTo>
                    <a:pt x="169" y="1002"/>
                    <a:pt x="177" y="1004"/>
                    <a:pt x="185" y="1007"/>
                  </a:cubicBezTo>
                  <a:cubicBezTo>
                    <a:pt x="192" y="1010"/>
                    <a:pt x="200" y="1013"/>
                    <a:pt x="204" y="1015"/>
                  </a:cubicBezTo>
                  <a:cubicBezTo>
                    <a:pt x="214" y="1019"/>
                    <a:pt x="227" y="1028"/>
                    <a:pt x="240" y="1038"/>
                  </a:cubicBezTo>
                  <a:cubicBezTo>
                    <a:pt x="259" y="1055"/>
                    <a:pt x="278" y="1076"/>
                    <a:pt x="295" y="1097"/>
                  </a:cubicBezTo>
                  <a:cubicBezTo>
                    <a:pt x="312" y="1119"/>
                    <a:pt x="325" y="1141"/>
                    <a:pt x="331" y="1158"/>
                  </a:cubicBezTo>
                  <a:cubicBezTo>
                    <a:pt x="346" y="1197"/>
                    <a:pt x="372" y="1248"/>
                    <a:pt x="396" y="1291"/>
                  </a:cubicBezTo>
                  <a:cubicBezTo>
                    <a:pt x="408" y="1312"/>
                    <a:pt x="420" y="1332"/>
                    <a:pt x="430" y="1347"/>
                  </a:cubicBezTo>
                  <a:cubicBezTo>
                    <a:pt x="435" y="1354"/>
                    <a:pt x="439" y="1360"/>
                    <a:pt x="443" y="1365"/>
                  </a:cubicBezTo>
                  <a:cubicBezTo>
                    <a:pt x="445" y="1368"/>
                    <a:pt x="447" y="1370"/>
                    <a:pt x="449" y="1372"/>
                  </a:cubicBezTo>
                  <a:cubicBezTo>
                    <a:pt x="451" y="1373"/>
                    <a:pt x="452" y="1375"/>
                    <a:pt x="454" y="1376"/>
                  </a:cubicBezTo>
                  <a:cubicBezTo>
                    <a:pt x="454" y="1376"/>
                    <a:pt x="454" y="1376"/>
                    <a:pt x="454" y="1376"/>
                  </a:cubicBezTo>
                  <a:cubicBezTo>
                    <a:pt x="455" y="1374"/>
                    <a:pt x="455" y="1374"/>
                    <a:pt x="455" y="1374"/>
                  </a:cubicBezTo>
                  <a:cubicBezTo>
                    <a:pt x="454" y="1376"/>
                    <a:pt x="454" y="1376"/>
                    <a:pt x="454" y="1376"/>
                  </a:cubicBezTo>
                  <a:cubicBezTo>
                    <a:pt x="454" y="1376"/>
                    <a:pt x="454" y="1376"/>
                    <a:pt x="454" y="1376"/>
                  </a:cubicBezTo>
                  <a:cubicBezTo>
                    <a:pt x="455" y="1374"/>
                    <a:pt x="455" y="1374"/>
                    <a:pt x="455" y="1374"/>
                  </a:cubicBezTo>
                  <a:cubicBezTo>
                    <a:pt x="454" y="1376"/>
                    <a:pt x="454" y="1376"/>
                    <a:pt x="454" y="1376"/>
                  </a:cubicBezTo>
                  <a:cubicBezTo>
                    <a:pt x="454" y="1376"/>
                    <a:pt x="454" y="1376"/>
                    <a:pt x="455" y="1377"/>
                  </a:cubicBezTo>
                  <a:cubicBezTo>
                    <a:pt x="456" y="1379"/>
                    <a:pt x="457" y="1382"/>
                    <a:pt x="458" y="1386"/>
                  </a:cubicBezTo>
                  <a:cubicBezTo>
                    <a:pt x="461" y="1394"/>
                    <a:pt x="464" y="1405"/>
                    <a:pt x="467" y="1418"/>
                  </a:cubicBezTo>
                  <a:cubicBezTo>
                    <a:pt x="478" y="1465"/>
                    <a:pt x="492" y="1539"/>
                    <a:pt x="510" y="1606"/>
                  </a:cubicBezTo>
                  <a:cubicBezTo>
                    <a:pt x="519" y="1639"/>
                    <a:pt x="529" y="1670"/>
                    <a:pt x="541" y="1694"/>
                  </a:cubicBezTo>
                  <a:cubicBezTo>
                    <a:pt x="546" y="1707"/>
                    <a:pt x="552" y="1717"/>
                    <a:pt x="559" y="1726"/>
                  </a:cubicBezTo>
                  <a:cubicBezTo>
                    <a:pt x="566" y="1735"/>
                    <a:pt x="573" y="1741"/>
                    <a:pt x="581" y="1745"/>
                  </a:cubicBezTo>
                  <a:cubicBezTo>
                    <a:pt x="592" y="1750"/>
                    <a:pt x="603" y="1752"/>
                    <a:pt x="614" y="1752"/>
                  </a:cubicBezTo>
                  <a:cubicBezTo>
                    <a:pt x="630" y="1752"/>
                    <a:pt x="646" y="1747"/>
                    <a:pt x="661" y="1737"/>
                  </a:cubicBezTo>
                  <a:cubicBezTo>
                    <a:pt x="683" y="1723"/>
                    <a:pt x="703" y="1697"/>
                    <a:pt x="719" y="1662"/>
                  </a:cubicBezTo>
                  <a:cubicBezTo>
                    <a:pt x="736" y="1626"/>
                    <a:pt x="749" y="1580"/>
                    <a:pt x="757" y="1523"/>
                  </a:cubicBezTo>
                  <a:cubicBezTo>
                    <a:pt x="766" y="1460"/>
                    <a:pt x="769" y="1412"/>
                    <a:pt x="769" y="1375"/>
                  </a:cubicBezTo>
                  <a:cubicBezTo>
                    <a:pt x="769" y="1336"/>
                    <a:pt x="766" y="1311"/>
                    <a:pt x="763" y="1296"/>
                  </a:cubicBezTo>
                  <a:cubicBezTo>
                    <a:pt x="756" y="1297"/>
                    <a:pt x="756" y="1297"/>
                    <a:pt x="756" y="1297"/>
                  </a:cubicBezTo>
                  <a:cubicBezTo>
                    <a:pt x="762" y="1300"/>
                    <a:pt x="762" y="1300"/>
                    <a:pt x="762" y="1300"/>
                  </a:cubicBezTo>
                  <a:cubicBezTo>
                    <a:pt x="790" y="1228"/>
                    <a:pt x="801" y="1156"/>
                    <a:pt x="801" y="1092"/>
                  </a:cubicBezTo>
                  <a:cubicBezTo>
                    <a:pt x="801" y="1029"/>
                    <a:pt x="791" y="973"/>
                    <a:pt x="776" y="931"/>
                  </a:cubicBezTo>
                  <a:cubicBezTo>
                    <a:pt x="770" y="933"/>
                    <a:pt x="770" y="933"/>
                    <a:pt x="770" y="933"/>
                  </a:cubicBezTo>
                  <a:cubicBezTo>
                    <a:pt x="776" y="934"/>
                    <a:pt x="776" y="934"/>
                    <a:pt x="776" y="934"/>
                  </a:cubicBezTo>
                  <a:cubicBezTo>
                    <a:pt x="787" y="869"/>
                    <a:pt x="792" y="809"/>
                    <a:pt x="792" y="762"/>
                  </a:cubicBezTo>
                  <a:cubicBezTo>
                    <a:pt x="792" y="737"/>
                    <a:pt x="790" y="717"/>
                    <a:pt x="787" y="701"/>
                  </a:cubicBezTo>
                  <a:cubicBezTo>
                    <a:pt x="784" y="684"/>
                    <a:pt x="780" y="668"/>
                    <a:pt x="775" y="653"/>
                  </a:cubicBezTo>
                  <a:cubicBezTo>
                    <a:pt x="775" y="652"/>
                    <a:pt x="775" y="652"/>
                    <a:pt x="775" y="652"/>
                  </a:cubicBezTo>
                  <a:cubicBezTo>
                    <a:pt x="772" y="646"/>
                    <a:pt x="769" y="640"/>
                    <a:pt x="767" y="634"/>
                  </a:cubicBezTo>
                  <a:cubicBezTo>
                    <a:pt x="765" y="628"/>
                    <a:pt x="763" y="622"/>
                    <a:pt x="763" y="616"/>
                  </a:cubicBezTo>
                  <a:cubicBezTo>
                    <a:pt x="763" y="614"/>
                    <a:pt x="764" y="612"/>
                    <a:pt x="764" y="609"/>
                  </a:cubicBezTo>
                  <a:cubicBezTo>
                    <a:pt x="764" y="609"/>
                    <a:pt x="764" y="609"/>
                    <a:pt x="764" y="608"/>
                  </a:cubicBezTo>
                  <a:cubicBezTo>
                    <a:pt x="765" y="565"/>
                    <a:pt x="774" y="516"/>
                    <a:pt x="774" y="470"/>
                  </a:cubicBezTo>
                  <a:cubicBezTo>
                    <a:pt x="774" y="452"/>
                    <a:pt x="773" y="434"/>
                    <a:pt x="769" y="416"/>
                  </a:cubicBezTo>
                  <a:cubicBezTo>
                    <a:pt x="762" y="418"/>
                    <a:pt x="762" y="418"/>
                    <a:pt x="762" y="418"/>
                  </a:cubicBezTo>
                  <a:cubicBezTo>
                    <a:pt x="769" y="417"/>
                    <a:pt x="769" y="417"/>
                    <a:pt x="769" y="417"/>
                  </a:cubicBezTo>
                  <a:cubicBezTo>
                    <a:pt x="759" y="370"/>
                    <a:pt x="744" y="332"/>
                    <a:pt x="732" y="294"/>
                  </a:cubicBezTo>
                  <a:cubicBezTo>
                    <a:pt x="719" y="256"/>
                    <a:pt x="709" y="218"/>
                    <a:pt x="709" y="167"/>
                  </a:cubicBezTo>
                  <a:cubicBezTo>
                    <a:pt x="709" y="164"/>
                    <a:pt x="709" y="162"/>
                    <a:pt x="710" y="159"/>
                  </a:cubicBezTo>
                  <a:cubicBezTo>
                    <a:pt x="710" y="158"/>
                    <a:pt x="710" y="158"/>
                    <a:pt x="710" y="158"/>
                  </a:cubicBezTo>
                  <a:cubicBezTo>
                    <a:pt x="709" y="151"/>
                    <a:pt x="708" y="142"/>
                    <a:pt x="707" y="132"/>
                  </a:cubicBezTo>
                  <a:cubicBezTo>
                    <a:pt x="705" y="122"/>
                    <a:pt x="704" y="113"/>
                    <a:pt x="704" y="105"/>
                  </a:cubicBezTo>
                  <a:cubicBezTo>
                    <a:pt x="704" y="105"/>
                    <a:pt x="704" y="104"/>
                    <a:pt x="704" y="104"/>
                  </a:cubicBezTo>
                  <a:cubicBezTo>
                    <a:pt x="704" y="103"/>
                    <a:pt x="704" y="103"/>
                    <a:pt x="704" y="103"/>
                  </a:cubicBezTo>
                  <a:cubicBezTo>
                    <a:pt x="702" y="89"/>
                    <a:pt x="700" y="72"/>
                    <a:pt x="696" y="57"/>
                  </a:cubicBezTo>
                  <a:cubicBezTo>
                    <a:pt x="693" y="50"/>
                    <a:pt x="688" y="39"/>
                    <a:pt x="683" y="28"/>
                  </a:cubicBezTo>
                  <a:cubicBezTo>
                    <a:pt x="680" y="23"/>
                    <a:pt x="677" y="18"/>
                    <a:pt x="674" y="13"/>
                  </a:cubicBezTo>
                  <a:cubicBezTo>
                    <a:pt x="671" y="9"/>
                    <a:pt x="668" y="5"/>
                    <a:pt x="665" y="2"/>
                  </a:cubicBezTo>
                  <a:cubicBezTo>
                    <a:pt x="662" y="0"/>
                    <a:pt x="659" y="0"/>
                    <a:pt x="656" y="2"/>
                  </a:cubicBezTo>
                  <a:cubicBezTo>
                    <a:pt x="654" y="4"/>
                    <a:pt x="653" y="8"/>
                    <a:pt x="655" y="10"/>
                  </a:cubicBezTo>
                  <a:cubicBezTo>
                    <a:pt x="655" y="11"/>
                    <a:pt x="655" y="11"/>
                    <a:pt x="655" y="11"/>
                  </a:cubicBezTo>
                  <a:cubicBezTo>
                    <a:pt x="656" y="12"/>
                    <a:pt x="660" y="18"/>
                    <a:pt x="664" y="26"/>
                  </a:cubicBezTo>
                  <a:cubicBezTo>
                    <a:pt x="666" y="29"/>
                    <a:pt x="668" y="33"/>
                    <a:pt x="669" y="37"/>
                  </a:cubicBezTo>
                  <a:cubicBezTo>
                    <a:pt x="671" y="40"/>
                    <a:pt x="671" y="44"/>
                    <a:pt x="671" y="46"/>
                  </a:cubicBezTo>
                  <a:cubicBezTo>
                    <a:pt x="672" y="46"/>
                    <a:pt x="672" y="46"/>
                    <a:pt x="672" y="46"/>
                  </a:cubicBezTo>
                  <a:cubicBezTo>
                    <a:pt x="678" y="45"/>
                    <a:pt x="678" y="45"/>
                    <a:pt x="678" y="45"/>
                  </a:cubicBezTo>
                  <a:cubicBezTo>
                    <a:pt x="684" y="45"/>
                    <a:pt x="684" y="45"/>
                    <a:pt x="684" y="45"/>
                  </a:cubicBezTo>
                  <a:cubicBezTo>
                    <a:pt x="684" y="41"/>
                    <a:pt x="683" y="36"/>
                    <a:pt x="681" y="31"/>
                  </a:cubicBezTo>
                  <a:cubicBezTo>
                    <a:pt x="678" y="24"/>
                    <a:pt x="675" y="18"/>
                    <a:pt x="671" y="12"/>
                  </a:cubicBezTo>
                  <a:cubicBezTo>
                    <a:pt x="668" y="7"/>
                    <a:pt x="666" y="3"/>
                    <a:pt x="666" y="3"/>
                  </a:cubicBezTo>
                  <a:cubicBezTo>
                    <a:pt x="660" y="7"/>
                    <a:pt x="660" y="7"/>
                    <a:pt x="660" y="7"/>
                  </a:cubicBezTo>
                  <a:cubicBezTo>
                    <a:pt x="656" y="12"/>
                    <a:pt x="656" y="12"/>
                    <a:pt x="656" y="12"/>
                  </a:cubicBezTo>
                  <a:cubicBezTo>
                    <a:pt x="658" y="13"/>
                    <a:pt x="660" y="16"/>
                    <a:pt x="663" y="20"/>
                  </a:cubicBezTo>
                  <a:cubicBezTo>
                    <a:pt x="667" y="26"/>
                    <a:pt x="671" y="34"/>
                    <a:pt x="675" y="42"/>
                  </a:cubicBezTo>
                  <a:cubicBezTo>
                    <a:pt x="679" y="49"/>
                    <a:pt x="682" y="57"/>
                    <a:pt x="683" y="61"/>
                  </a:cubicBezTo>
                  <a:cubicBezTo>
                    <a:pt x="687" y="74"/>
                    <a:pt x="689" y="90"/>
                    <a:pt x="692" y="105"/>
                  </a:cubicBezTo>
                  <a:cubicBezTo>
                    <a:pt x="698" y="104"/>
                    <a:pt x="698" y="104"/>
                    <a:pt x="698" y="104"/>
                  </a:cubicBezTo>
                  <a:cubicBezTo>
                    <a:pt x="691" y="103"/>
                    <a:pt x="691" y="103"/>
                    <a:pt x="691" y="103"/>
                  </a:cubicBezTo>
                  <a:cubicBezTo>
                    <a:pt x="691" y="104"/>
                    <a:pt x="691" y="105"/>
                    <a:pt x="691" y="105"/>
                  </a:cubicBezTo>
                  <a:cubicBezTo>
                    <a:pt x="691" y="114"/>
                    <a:pt x="693" y="124"/>
                    <a:pt x="694" y="134"/>
                  </a:cubicBezTo>
                  <a:cubicBezTo>
                    <a:pt x="695" y="143"/>
                    <a:pt x="697" y="153"/>
                    <a:pt x="697" y="159"/>
                  </a:cubicBezTo>
                  <a:cubicBezTo>
                    <a:pt x="703" y="159"/>
                    <a:pt x="703" y="159"/>
                    <a:pt x="703" y="159"/>
                  </a:cubicBezTo>
                  <a:cubicBezTo>
                    <a:pt x="697" y="158"/>
                    <a:pt x="697" y="158"/>
                    <a:pt x="697" y="158"/>
                  </a:cubicBezTo>
                  <a:cubicBezTo>
                    <a:pt x="697" y="161"/>
                    <a:pt x="697" y="164"/>
                    <a:pt x="697" y="167"/>
                  </a:cubicBezTo>
                  <a:cubicBezTo>
                    <a:pt x="697" y="219"/>
                    <a:pt x="707" y="260"/>
                    <a:pt x="720" y="298"/>
                  </a:cubicBezTo>
                  <a:cubicBezTo>
                    <a:pt x="732" y="337"/>
                    <a:pt x="747" y="373"/>
                    <a:pt x="756" y="419"/>
                  </a:cubicBezTo>
                  <a:cubicBezTo>
                    <a:pt x="756" y="419"/>
                    <a:pt x="756" y="419"/>
                    <a:pt x="756" y="419"/>
                  </a:cubicBezTo>
                  <a:cubicBezTo>
                    <a:pt x="760" y="435"/>
                    <a:pt x="762" y="452"/>
                    <a:pt x="762" y="470"/>
                  </a:cubicBezTo>
                  <a:cubicBezTo>
                    <a:pt x="762" y="515"/>
                    <a:pt x="753" y="563"/>
                    <a:pt x="751" y="608"/>
                  </a:cubicBezTo>
                  <a:cubicBezTo>
                    <a:pt x="758" y="608"/>
                    <a:pt x="758" y="608"/>
                    <a:pt x="758" y="608"/>
                  </a:cubicBezTo>
                  <a:cubicBezTo>
                    <a:pt x="751" y="607"/>
                    <a:pt x="751" y="607"/>
                    <a:pt x="751" y="607"/>
                  </a:cubicBezTo>
                  <a:cubicBezTo>
                    <a:pt x="751" y="610"/>
                    <a:pt x="751" y="613"/>
                    <a:pt x="751" y="616"/>
                  </a:cubicBezTo>
                  <a:cubicBezTo>
                    <a:pt x="751" y="624"/>
                    <a:pt x="753" y="631"/>
                    <a:pt x="755" y="638"/>
                  </a:cubicBezTo>
                  <a:cubicBezTo>
                    <a:pt x="758" y="645"/>
                    <a:pt x="761" y="651"/>
                    <a:pt x="763" y="657"/>
                  </a:cubicBezTo>
                  <a:cubicBezTo>
                    <a:pt x="769" y="654"/>
                    <a:pt x="769" y="654"/>
                    <a:pt x="769" y="654"/>
                  </a:cubicBezTo>
                  <a:cubicBezTo>
                    <a:pt x="763" y="656"/>
                    <a:pt x="763" y="656"/>
                    <a:pt x="763" y="656"/>
                  </a:cubicBezTo>
                  <a:cubicBezTo>
                    <a:pt x="768" y="671"/>
                    <a:pt x="772" y="687"/>
                    <a:pt x="775" y="704"/>
                  </a:cubicBezTo>
                  <a:cubicBezTo>
                    <a:pt x="777" y="718"/>
                    <a:pt x="779" y="738"/>
                    <a:pt x="779" y="762"/>
                  </a:cubicBezTo>
                  <a:cubicBezTo>
                    <a:pt x="779" y="808"/>
                    <a:pt x="774" y="868"/>
                    <a:pt x="763" y="932"/>
                  </a:cubicBezTo>
                  <a:cubicBezTo>
                    <a:pt x="763" y="933"/>
                    <a:pt x="763" y="934"/>
                    <a:pt x="764" y="935"/>
                  </a:cubicBezTo>
                  <a:cubicBezTo>
                    <a:pt x="778" y="976"/>
                    <a:pt x="788" y="1031"/>
                    <a:pt x="788" y="1092"/>
                  </a:cubicBezTo>
                  <a:cubicBezTo>
                    <a:pt x="788" y="1155"/>
                    <a:pt x="778" y="1225"/>
                    <a:pt x="750" y="1295"/>
                  </a:cubicBezTo>
                  <a:cubicBezTo>
                    <a:pt x="750" y="1296"/>
                    <a:pt x="750" y="1298"/>
                    <a:pt x="750" y="1299"/>
                  </a:cubicBezTo>
                  <a:cubicBezTo>
                    <a:pt x="753" y="1312"/>
                    <a:pt x="756" y="1337"/>
                    <a:pt x="756" y="1375"/>
                  </a:cubicBezTo>
                  <a:cubicBezTo>
                    <a:pt x="756" y="1411"/>
                    <a:pt x="753" y="1459"/>
                    <a:pt x="744" y="1521"/>
                  </a:cubicBezTo>
                  <a:cubicBezTo>
                    <a:pt x="734" y="1596"/>
                    <a:pt x="714" y="1651"/>
                    <a:pt x="691" y="1687"/>
                  </a:cubicBezTo>
                  <a:cubicBezTo>
                    <a:pt x="679" y="1705"/>
                    <a:pt x="667" y="1718"/>
                    <a:pt x="654" y="1727"/>
                  </a:cubicBezTo>
                  <a:cubicBezTo>
                    <a:pt x="641" y="1735"/>
                    <a:pt x="628" y="1739"/>
                    <a:pt x="614" y="1739"/>
                  </a:cubicBezTo>
                  <a:cubicBezTo>
                    <a:pt x="605" y="1739"/>
                    <a:pt x="596" y="1737"/>
                    <a:pt x="586" y="1733"/>
                  </a:cubicBezTo>
                  <a:cubicBezTo>
                    <a:pt x="579" y="1730"/>
                    <a:pt x="572" y="1723"/>
                    <a:pt x="564" y="1711"/>
                  </a:cubicBezTo>
                  <a:cubicBezTo>
                    <a:pt x="552" y="1692"/>
                    <a:pt x="540" y="1661"/>
                    <a:pt x="529" y="1626"/>
                  </a:cubicBezTo>
                  <a:cubicBezTo>
                    <a:pt x="513" y="1573"/>
                    <a:pt x="500" y="1511"/>
                    <a:pt x="489" y="1461"/>
                  </a:cubicBezTo>
                  <a:cubicBezTo>
                    <a:pt x="484" y="1436"/>
                    <a:pt x="479" y="1414"/>
                    <a:pt x="475" y="1397"/>
                  </a:cubicBezTo>
                  <a:cubicBezTo>
                    <a:pt x="473" y="1389"/>
                    <a:pt x="471" y="1382"/>
                    <a:pt x="469" y="1377"/>
                  </a:cubicBezTo>
                  <a:cubicBezTo>
                    <a:pt x="468" y="1375"/>
                    <a:pt x="467" y="1372"/>
                    <a:pt x="466" y="1370"/>
                  </a:cubicBezTo>
                  <a:cubicBezTo>
                    <a:pt x="465" y="1369"/>
                    <a:pt x="465" y="1368"/>
                    <a:pt x="464" y="1368"/>
                  </a:cubicBezTo>
                  <a:cubicBezTo>
                    <a:pt x="463" y="1367"/>
                    <a:pt x="462" y="1366"/>
                    <a:pt x="461" y="1365"/>
                  </a:cubicBezTo>
                  <a:cubicBezTo>
                    <a:pt x="461" y="1365"/>
                    <a:pt x="461" y="1365"/>
                    <a:pt x="461" y="1365"/>
                  </a:cubicBezTo>
                  <a:cubicBezTo>
                    <a:pt x="461" y="1365"/>
                    <a:pt x="459" y="1364"/>
                    <a:pt x="458" y="1363"/>
                  </a:cubicBezTo>
                  <a:cubicBezTo>
                    <a:pt x="455" y="1360"/>
                    <a:pt x="452" y="1356"/>
                    <a:pt x="448" y="1350"/>
                  </a:cubicBezTo>
                  <a:cubicBezTo>
                    <a:pt x="434" y="1331"/>
                    <a:pt x="414" y="1298"/>
                    <a:pt x="394" y="1261"/>
                  </a:cubicBezTo>
                  <a:cubicBezTo>
                    <a:pt x="374" y="1224"/>
                    <a:pt x="355" y="1185"/>
                    <a:pt x="343" y="1154"/>
                  </a:cubicBezTo>
                  <a:cubicBezTo>
                    <a:pt x="339" y="1141"/>
                    <a:pt x="331" y="1127"/>
                    <a:pt x="321" y="1112"/>
                  </a:cubicBezTo>
                  <a:cubicBezTo>
                    <a:pt x="306" y="1090"/>
                    <a:pt x="287" y="1067"/>
                    <a:pt x="268" y="1047"/>
                  </a:cubicBezTo>
                  <a:cubicBezTo>
                    <a:pt x="248" y="1027"/>
                    <a:pt x="227" y="1011"/>
                    <a:pt x="209" y="1003"/>
                  </a:cubicBezTo>
                  <a:cubicBezTo>
                    <a:pt x="204" y="1001"/>
                    <a:pt x="197" y="998"/>
                    <a:pt x="189" y="995"/>
                  </a:cubicBezTo>
                  <a:cubicBezTo>
                    <a:pt x="181" y="992"/>
                    <a:pt x="174" y="990"/>
                    <a:pt x="169" y="988"/>
                  </a:cubicBezTo>
                  <a:cubicBezTo>
                    <a:pt x="167" y="994"/>
                    <a:pt x="167" y="994"/>
                    <a:pt x="167" y="994"/>
                  </a:cubicBezTo>
                  <a:cubicBezTo>
                    <a:pt x="170" y="988"/>
                    <a:pt x="170" y="988"/>
                    <a:pt x="170" y="988"/>
                  </a:cubicBezTo>
                  <a:cubicBezTo>
                    <a:pt x="127" y="969"/>
                    <a:pt x="99" y="946"/>
                    <a:pt x="77" y="918"/>
                  </a:cubicBezTo>
                  <a:cubicBezTo>
                    <a:pt x="54" y="889"/>
                    <a:pt x="37" y="854"/>
                    <a:pt x="16" y="811"/>
                  </a:cubicBezTo>
                  <a:cubicBezTo>
                    <a:pt x="10" y="814"/>
                    <a:pt x="10" y="814"/>
                    <a:pt x="10" y="814"/>
                  </a:cubicBezTo>
                  <a:cubicBezTo>
                    <a:pt x="16" y="811"/>
                    <a:pt x="16" y="811"/>
                    <a:pt x="16" y="811"/>
                  </a:cubicBezTo>
                  <a:cubicBezTo>
                    <a:pt x="13" y="806"/>
                    <a:pt x="12" y="800"/>
                    <a:pt x="12" y="793"/>
                  </a:cubicBezTo>
                  <a:cubicBezTo>
                    <a:pt x="12" y="780"/>
                    <a:pt x="16" y="763"/>
                    <a:pt x="22" y="745"/>
                  </a:cubicBezTo>
                  <a:cubicBezTo>
                    <a:pt x="28" y="727"/>
                    <a:pt x="36" y="707"/>
                    <a:pt x="43" y="689"/>
                  </a:cubicBezTo>
                  <a:cubicBezTo>
                    <a:pt x="37" y="687"/>
                    <a:pt x="37" y="687"/>
                    <a:pt x="37" y="687"/>
                  </a:cubicBezTo>
                  <a:cubicBezTo>
                    <a:pt x="42" y="690"/>
                    <a:pt x="42" y="690"/>
                    <a:pt x="42" y="690"/>
                  </a:cubicBezTo>
                  <a:cubicBezTo>
                    <a:pt x="43" y="689"/>
                    <a:pt x="44" y="688"/>
                    <a:pt x="44" y="687"/>
                  </a:cubicBezTo>
                  <a:cubicBezTo>
                    <a:pt x="44" y="687"/>
                    <a:pt x="44" y="687"/>
                    <a:pt x="44" y="687"/>
                  </a:cubicBezTo>
                  <a:cubicBezTo>
                    <a:pt x="44" y="687"/>
                    <a:pt x="44" y="687"/>
                    <a:pt x="44" y="687"/>
                  </a:cubicBezTo>
                  <a:cubicBezTo>
                    <a:pt x="41" y="685"/>
                    <a:pt x="41" y="685"/>
                    <a:pt x="41" y="685"/>
                  </a:cubicBezTo>
                  <a:cubicBezTo>
                    <a:pt x="44" y="687"/>
                    <a:pt x="44" y="687"/>
                    <a:pt x="44" y="687"/>
                  </a:cubicBezTo>
                  <a:cubicBezTo>
                    <a:pt x="44" y="687"/>
                    <a:pt x="44" y="687"/>
                    <a:pt x="44" y="687"/>
                  </a:cubicBezTo>
                  <a:cubicBezTo>
                    <a:pt x="41" y="685"/>
                    <a:pt x="41" y="685"/>
                    <a:pt x="41" y="685"/>
                  </a:cubicBezTo>
                  <a:cubicBezTo>
                    <a:pt x="44" y="687"/>
                    <a:pt x="44" y="687"/>
                    <a:pt x="44" y="687"/>
                  </a:cubicBezTo>
                  <a:cubicBezTo>
                    <a:pt x="39" y="684"/>
                    <a:pt x="39" y="684"/>
                    <a:pt x="39" y="684"/>
                  </a:cubicBezTo>
                  <a:cubicBezTo>
                    <a:pt x="43" y="688"/>
                    <a:pt x="43" y="688"/>
                    <a:pt x="43" y="688"/>
                  </a:cubicBezTo>
                  <a:cubicBezTo>
                    <a:pt x="44" y="687"/>
                    <a:pt x="44" y="687"/>
                    <a:pt x="44" y="687"/>
                  </a:cubicBezTo>
                  <a:cubicBezTo>
                    <a:pt x="39" y="684"/>
                    <a:pt x="39" y="684"/>
                    <a:pt x="39" y="684"/>
                  </a:cubicBezTo>
                  <a:cubicBezTo>
                    <a:pt x="43" y="688"/>
                    <a:pt x="43" y="688"/>
                    <a:pt x="43" y="688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42" y="689"/>
                    <a:pt x="42" y="689"/>
                    <a:pt x="42" y="689"/>
                  </a:cubicBezTo>
                  <a:cubicBezTo>
                    <a:pt x="43" y="688"/>
                    <a:pt x="43" y="688"/>
                    <a:pt x="43" y="688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42" y="689"/>
                    <a:pt x="42" y="689"/>
                    <a:pt x="42" y="689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41" y="689"/>
                    <a:pt x="41" y="689"/>
                    <a:pt x="41" y="689"/>
                  </a:cubicBezTo>
                  <a:cubicBezTo>
                    <a:pt x="42" y="689"/>
                    <a:pt x="42" y="689"/>
                    <a:pt x="42" y="689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41" y="689"/>
                    <a:pt x="41" y="689"/>
                    <a:pt x="41" y="689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9" y="690"/>
                    <a:pt x="39" y="690"/>
                    <a:pt x="39" y="690"/>
                  </a:cubicBezTo>
                  <a:cubicBezTo>
                    <a:pt x="40" y="690"/>
                    <a:pt x="41" y="689"/>
                    <a:pt x="41" y="689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9" y="690"/>
                    <a:pt x="39" y="690"/>
                    <a:pt x="39" y="690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5" y="688"/>
                    <a:pt x="35" y="688"/>
                    <a:pt x="35" y="688"/>
                  </a:cubicBezTo>
                  <a:cubicBezTo>
                    <a:pt x="36" y="689"/>
                    <a:pt x="38" y="690"/>
                    <a:pt x="39" y="690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5" y="688"/>
                    <a:pt x="35" y="688"/>
                    <a:pt x="35" y="688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3" y="687"/>
                    <a:pt x="33" y="687"/>
                    <a:pt x="33" y="687"/>
                  </a:cubicBezTo>
                  <a:cubicBezTo>
                    <a:pt x="34" y="687"/>
                    <a:pt x="34" y="688"/>
                    <a:pt x="35" y="688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3" y="687"/>
                    <a:pt x="33" y="687"/>
                    <a:pt x="33" y="687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2" y="684"/>
                    <a:pt x="32" y="684"/>
                    <a:pt x="32" y="684"/>
                  </a:cubicBezTo>
                  <a:cubicBezTo>
                    <a:pt x="33" y="685"/>
                    <a:pt x="33" y="686"/>
                    <a:pt x="33" y="687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2" y="684"/>
                    <a:pt x="32" y="684"/>
                    <a:pt x="32" y="684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2" y="683"/>
                    <a:pt x="32" y="683"/>
                    <a:pt x="32" y="683"/>
                  </a:cubicBezTo>
                  <a:cubicBezTo>
                    <a:pt x="32" y="684"/>
                    <a:pt x="32" y="684"/>
                    <a:pt x="32" y="684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2" y="683"/>
                    <a:pt x="32" y="683"/>
                    <a:pt x="32" y="683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2" y="682"/>
                    <a:pt x="32" y="682"/>
                    <a:pt x="32" y="682"/>
                  </a:cubicBezTo>
                  <a:cubicBezTo>
                    <a:pt x="32" y="682"/>
                    <a:pt x="32" y="683"/>
                    <a:pt x="32" y="683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2" y="682"/>
                    <a:pt x="32" y="682"/>
                    <a:pt x="32" y="682"/>
                  </a:cubicBezTo>
                  <a:cubicBezTo>
                    <a:pt x="38" y="683"/>
                    <a:pt x="38" y="683"/>
                    <a:pt x="38" y="683"/>
                  </a:cubicBezTo>
                  <a:cubicBezTo>
                    <a:pt x="33" y="681"/>
                    <a:pt x="33" y="681"/>
                    <a:pt x="33" y="681"/>
                  </a:cubicBezTo>
                  <a:cubicBezTo>
                    <a:pt x="33" y="682"/>
                    <a:pt x="33" y="682"/>
                    <a:pt x="32" y="682"/>
                  </a:cubicBezTo>
                  <a:cubicBezTo>
                    <a:pt x="38" y="683"/>
                    <a:pt x="38" y="683"/>
                    <a:pt x="38" y="683"/>
                  </a:cubicBezTo>
                  <a:cubicBezTo>
                    <a:pt x="33" y="681"/>
                    <a:pt x="33" y="681"/>
                    <a:pt x="33" y="681"/>
                  </a:cubicBezTo>
                  <a:cubicBezTo>
                    <a:pt x="35" y="682"/>
                    <a:pt x="35" y="682"/>
                    <a:pt x="35" y="682"/>
                  </a:cubicBezTo>
                  <a:cubicBezTo>
                    <a:pt x="33" y="681"/>
                    <a:pt x="33" y="681"/>
                    <a:pt x="33" y="681"/>
                  </a:cubicBezTo>
                  <a:cubicBezTo>
                    <a:pt x="33" y="681"/>
                    <a:pt x="33" y="681"/>
                    <a:pt x="33" y="681"/>
                  </a:cubicBezTo>
                  <a:cubicBezTo>
                    <a:pt x="35" y="682"/>
                    <a:pt x="35" y="682"/>
                    <a:pt x="35" y="682"/>
                  </a:cubicBezTo>
                  <a:cubicBezTo>
                    <a:pt x="33" y="681"/>
                    <a:pt x="33" y="681"/>
                    <a:pt x="33" y="681"/>
                  </a:cubicBezTo>
                  <a:cubicBezTo>
                    <a:pt x="33" y="681"/>
                    <a:pt x="33" y="682"/>
                    <a:pt x="32" y="682"/>
                  </a:cubicBezTo>
                  <a:cubicBezTo>
                    <a:pt x="32" y="684"/>
                    <a:pt x="31" y="686"/>
                    <a:pt x="30" y="689"/>
                  </a:cubicBezTo>
                  <a:cubicBezTo>
                    <a:pt x="29" y="690"/>
                    <a:pt x="29" y="691"/>
                    <a:pt x="28" y="692"/>
                  </a:cubicBezTo>
                  <a:cubicBezTo>
                    <a:pt x="28" y="692"/>
                    <a:pt x="28" y="693"/>
                    <a:pt x="28" y="693"/>
                  </a:cubicBezTo>
                  <a:cubicBezTo>
                    <a:pt x="27" y="694"/>
                    <a:pt x="27" y="694"/>
                    <a:pt x="27" y="694"/>
                  </a:cubicBezTo>
                  <a:cubicBezTo>
                    <a:pt x="27" y="694"/>
                    <a:pt x="27" y="694"/>
                    <a:pt x="27" y="694"/>
                  </a:cubicBezTo>
                  <a:cubicBezTo>
                    <a:pt x="27" y="695"/>
                    <a:pt x="27" y="695"/>
                    <a:pt x="27" y="695"/>
                  </a:cubicBezTo>
                  <a:cubicBezTo>
                    <a:pt x="27" y="695"/>
                    <a:pt x="27" y="695"/>
                    <a:pt x="27" y="696"/>
                  </a:cubicBezTo>
                  <a:cubicBezTo>
                    <a:pt x="27" y="696"/>
                    <a:pt x="27" y="697"/>
                    <a:pt x="28" y="698"/>
                  </a:cubicBezTo>
                  <a:cubicBezTo>
                    <a:pt x="28" y="699"/>
                    <a:pt x="29" y="700"/>
                    <a:pt x="30" y="701"/>
                  </a:cubicBezTo>
                  <a:cubicBezTo>
                    <a:pt x="31" y="702"/>
                    <a:pt x="32" y="702"/>
                    <a:pt x="33" y="702"/>
                  </a:cubicBezTo>
                  <a:cubicBezTo>
                    <a:pt x="35" y="702"/>
                    <a:pt x="36" y="701"/>
                    <a:pt x="37" y="701"/>
                  </a:cubicBezTo>
                  <a:cubicBezTo>
                    <a:pt x="38" y="700"/>
                    <a:pt x="38" y="700"/>
                    <a:pt x="38" y="700"/>
                  </a:cubicBezTo>
                  <a:cubicBezTo>
                    <a:pt x="39" y="699"/>
                    <a:pt x="39" y="699"/>
                    <a:pt x="39" y="699"/>
                  </a:cubicBezTo>
                  <a:cubicBezTo>
                    <a:pt x="39" y="699"/>
                    <a:pt x="40" y="698"/>
                    <a:pt x="40" y="697"/>
                  </a:cubicBezTo>
                  <a:cubicBezTo>
                    <a:pt x="40" y="697"/>
                    <a:pt x="41" y="696"/>
                    <a:pt x="41" y="695"/>
                  </a:cubicBezTo>
                  <a:cubicBezTo>
                    <a:pt x="35" y="692"/>
                    <a:pt x="35" y="692"/>
                    <a:pt x="35" y="692"/>
                  </a:cubicBezTo>
                  <a:cubicBezTo>
                    <a:pt x="39" y="698"/>
                    <a:pt x="39" y="698"/>
                    <a:pt x="39" y="698"/>
                  </a:cubicBezTo>
                  <a:cubicBezTo>
                    <a:pt x="40" y="697"/>
                    <a:pt x="41" y="695"/>
                    <a:pt x="42" y="694"/>
                  </a:cubicBezTo>
                  <a:cubicBezTo>
                    <a:pt x="43" y="692"/>
                    <a:pt x="44" y="691"/>
                    <a:pt x="45" y="689"/>
                  </a:cubicBezTo>
                  <a:cubicBezTo>
                    <a:pt x="47" y="686"/>
                    <a:pt x="48" y="683"/>
                    <a:pt x="49" y="681"/>
                  </a:cubicBezTo>
                  <a:cubicBezTo>
                    <a:pt x="50" y="680"/>
                    <a:pt x="50" y="680"/>
                    <a:pt x="51" y="680"/>
                  </a:cubicBezTo>
                  <a:cubicBezTo>
                    <a:pt x="51" y="680"/>
                    <a:pt x="51" y="680"/>
                    <a:pt x="51" y="680"/>
                  </a:cubicBezTo>
                  <a:cubicBezTo>
                    <a:pt x="50" y="679"/>
                    <a:pt x="50" y="679"/>
                    <a:pt x="50" y="679"/>
                  </a:cubicBezTo>
                  <a:cubicBezTo>
                    <a:pt x="51" y="680"/>
                    <a:pt x="51" y="680"/>
                    <a:pt x="51" y="680"/>
                  </a:cubicBezTo>
                  <a:cubicBezTo>
                    <a:pt x="51" y="680"/>
                    <a:pt x="51" y="680"/>
                    <a:pt x="51" y="680"/>
                  </a:cubicBezTo>
                  <a:cubicBezTo>
                    <a:pt x="50" y="679"/>
                    <a:pt x="50" y="679"/>
                    <a:pt x="50" y="679"/>
                  </a:cubicBezTo>
                  <a:cubicBezTo>
                    <a:pt x="51" y="680"/>
                    <a:pt x="51" y="680"/>
                    <a:pt x="51" y="680"/>
                  </a:cubicBezTo>
                  <a:cubicBezTo>
                    <a:pt x="50" y="678"/>
                    <a:pt x="50" y="678"/>
                    <a:pt x="50" y="678"/>
                  </a:cubicBezTo>
                  <a:cubicBezTo>
                    <a:pt x="50" y="680"/>
                    <a:pt x="50" y="680"/>
                    <a:pt x="50" y="680"/>
                  </a:cubicBezTo>
                  <a:cubicBezTo>
                    <a:pt x="51" y="680"/>
                    <a:pt x="51" y="680"/>
                    <a:pt x="51" y="680"/>
                  </a:cubicBezTo>
                  <a:cubicBezTo>
                    <a:pt x="50" y="678"/>
                    <a:pt x="50" y="678"/>
                    <a:pt x="50" y="678"/>
                  </a:cubicBezTo>
                  <a:cubicBezTo>
                    <a:pt x="50" y="680"/>
                    <a:pt x="50" y="680"/>
                    <a:pt x="50" y="680"/>
                  </a:cubicBezTo>
                  <a:cubicBezTo>
                    <a:pt x="50" y="679"/>
                    <a:pt x="50" y="679"/>
                    <a:pt x="50" y="679"/>
                  </a:cubicBezTo>
                  <a:cubicBezTo>
                    <a:pt x="50" y="680"/>
                    <a:pt x="50" y="680"/>
                    <a:pt x="50" y="680"/>
                  </a:cubicBezTo>
                  <a:cubicBezTo>
                    <a:pt x="50" y="680"/>
                    <a:pt x="50" y="680"/>
                    <a:pt x="50" y="680"/>
                  </a:cubicBezTo>
                  <a:cubicBezTo>
                    <a:pt x="50" y="679"/>
                    <a:pt x="50" y="679"/>
                    <a:pt x="50" y="679"/>
                  </a:cubicBezTo>
                  <a:cubicBezTo>
                    <a:pt x="50" y="680"/>
                    <a:pt x="50" y="680"/>
                    <a:pt x="50" y="680"/>
                  </a:cubicBezTo>
                  <a:cubicBezTo>
                    <a:pt x="51" y="673"/>
                    <a:pt x="51" y="673"/>
                    <a:pt x="51" y="673"/>
                  </a:cubicBezTo>
                  <a:cubicBezTo>
                    <a:pt x="49" y="679"/>
                    <a:pt x="49" y="679"/>
                    <a:pt x="49" y="679"/>
                  </a:cubicBezTo>
                  <a:cubicBezTo>
                    <a:pt x="78" y="689"/>
                    <a:pt x="101" y="706"/>
                    <a:pt x="125" y="725"/>
                  </a:cubicBezTo>
                  <a:cubicBezTo>
                    <a:pt x="149" y="743"/>
                    <a:pt x="173" y="762"/>
                    <a:pt x="202" y="775"/>
                  </a:cubicBezTo>
                  <a:cubicBezTo>
                    <a:pt x="204" y="769"/>
                    <a:pt x="204" y="769"/>
                    <a:pt x="204" y="769"/>
                  </a:cubicBezTo>
                  <a:cubicBezTo>
                    <a:pt x="202" y="775"/>
                    <a:pt x="202" y="775"/>
                    <a:pt x="202" y="775"/>
                  </a:cubicBezTo>
                  <a:cubicBezTo>
                    <a:pt x="212" y="780"/>
                    <a:pt x="221" y="785"/>
                    <a:pt x="229" y="788"/>
                  </a:cubicBezTo>
                  <a:cubicBezTo>
                    <a:pt x="231" y="789"/>
                    <a:pt x="232" y="790"/>
                    <a:pt x="235" y="790"/>
                  </a:cubicBezTo>
                  <a:cubicBezTo>
                    <a:pt x="243" y="793"/>
                    <a:pt x="257" y="798"/>
                    <a:pt x="269" y="802"/>
                  </a:cubicBezTo>
                  <a:cubicBezTo>
                    <a:pt x="276" y="804"/>
                    <a:pt x="282" y="806"/>
                    <a:pt x="287" y="808"/>
                  </a:cubicBezTo>
                  <a:cubicBezTo>
                    <a:pt x="289" y="808"/>
                    <a:pt x="291" y="809"/>
                    <a:pt x="293" y="809"/>
                  </a:cubicBezTo>
                  <a:cubicBezTo>
                    <a:pt x="294" y="810"/>
                    <a:pt x="296" y="810"/>
                    <a:pt x="296" y="811"/>
                  </a:cubicBezTo>
                  <a:cubicBezTo>
                    <a:pt x="303" y="812"/>
                    <a:pt x="310" y="813"/>
                    <a:pt x="317" y="813"/>
                  </a:cubicBezTo>
                  <a:cubicBezTo>
                    <a:pt x="326" y="813"/>
                    <a:pt x="335" y="811"/>
                    <a:pt x="345" y="807"/>
                  </a:cubicBezTo>
                  <a:cubicBezTo>
                    <a:pt x="359" y="800"/>
                    <a:pt x="373" y="788"/>
                    <a:pt x="391" y="770"/>
                  </a:cubicBezTo>
                  <a:cubicBezTo>
                    <a:pt x="409" y="752"/>
                    <a:pt x="431" y="728"/>
                    <a:pt x="459" y="696"/>
                  </a:cubicBezTo>
                  <a:cubicBezTo>
                    <a:pt x="482" y="670"/>
                    <a:pt x="508" y="639"/>
                    <a:pt x="536" y="603"/>
                  </a:cubicBezTo>
                  <a:cubicBezTo>
                    <a:pt x="545" y="590"/>
                    <a:pt x="554" y="578"/>
                    <a:pt x="563" y="565"/>
                  </a:cubicBezTo>
                  <a:cubicBezTo>
                    <a:pt x="558" y="561"/>
                    <a:pt x="558" y="561"/>
                    <a:pt x="558" y="561"/>
                  </a:cubicBezTo>
                  <a:cubicBezTo>
                    <a:pt x="563" y="565"/>
                    <a:pt x="563" y="565"/>
                    <a:pt x="563" y="565"/>
                  </a:cubicBezTo>
                  <a:cubicBezTo>
                    <a:pt x="639" y="459"/>
                    <a:pt x="677" y="310"/>
                    <a:pt x="689" y="185"/>
                  </a:cubicBezTo>
                  <a:cubicBezTo>
                    <a:pt x="689" y="184"/>
                    <a:pt x="689" y="184"/>
                    <a:pt x="689" y="184"/>
                  </a:cubicBezTo>
                  <a:cubicBezTo>
                    <a:pt x="690" y="170"/>
                    <a:pt x="690" y="157"/>
                    <a:pt x="690" y="144"/>
                  </a:cubicBezTo>
                  <a:cubicBezTo>
                    <a:pt x="690" y="142"/>
                    <a:pt x="690" y="140"/>
                    <a:pt x="690" y="138"/>
                  </a:cubicBezTo>
                  <a:cubicBezTo>
                    <a:pt x="690" y="123"/>
                    <a:pt x="690" y="108"/>
                    <a:pt x="689" y="94"/>
                  </a:cubicBezTo>
                  <a:cubicBezTo>
                    <a:pt x="687" y="77"/>
                    <a:pt x="686" y="61"/>
                    <a:pt x="684" y="45"/>
                  </a:cubicBezTo>
                  <a:cubicBezTo>
                    <a:pt x="678" y="45"/>
                    <a:pt x="678" y="45"/>
                    <a:pt x="678" y="45"/>
                  </a:cubicBezTo>
                  <a:cubicBezTo>
                    <a:pt x="684" y="45"/>
                    <a:pt x="684" y="45"/>
                    <a:pt x="684" y="45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725" y="1365"/>
                  </a:moveTo>
                  <a:cubicBezTo>
                    <a:pt x="730" y="1368"/>
                    <a:pt x="730" y="1368"/>
                    <a:pt x="730" y="1368"/>
                  </a:cubicBezTo>
                  <a:cubicBezTo>
                    <a:pt x="740" y="1351"/>
                    <a:pt x="749" y="1333"/>
                    <a:pt x="756" y="1315"/>
                  </a:cubicBezTo>
                  <a:cubicBezTo>
                    <a:pt x="750" y="1312"/>
                    <a:pt x="750" y="1312"/>
                    <a:pt x="750" y="1312"/>
                  </a:cubicBezTo>
                  <a:cubicBezTo>
                    <a:pt x="744" y="1310"/>
                    <a:pt x="744" y="1310"/>
                    <a:pt x="744" y="1310"/>
                  </a:cubicBezTo>
                  <a:cubicBezTo>
                    <a:pt x="739" y="1324"/>
                    <a:pt x="730" y="1345"/>
                    <a:pt x="719" y="1362"/>
                  </a:cubicBezTo>
                  <a:cubicBezTo>
                    <a:pt x="725" y="1365"/>
                    <a:pt x="725" y="1365"/>
                    <a:pt x="725" y="1365"/>
                  </a:cubicBezTo>
                  <a:cubicBezTo>
                    <a:pt x="730" y="1368"/>
                    <a:pt x="730" y="1368"/>
                    <a:pt x="730" y="1368"/>
                  </a:cubicBezTo>
                  <a:cubicBezTo>
                    <a:pt x="725" y="1365"/>
                    <a:pt x="725" y="1365"/>
                    <a:pt x="725" y="1365"/>
                  </a:cubicBezTo>
                  <a:cubicBezTo>
                    <a:pt x="730" y="1369"/>
                    <a:pt x="730" y="1369"/>
                    <a:pt x="730" y="1369"/>
                  </a:cubicBezTo>
                  <a:cubicBezTo>
                    <a:pt x="741" y="1350"/>
                    <a:pt x="751" y="1329"/>
                    <a:pt x="756" y="1314"/>
                  </a:cubicBezTo>
                  <a:cubicBezTo>
                    <a:pt x="758" y="1311"/>
                    <a:pt x="756" y="1307"/>
                    <a:pt x="753" y="1306"/>
                  </a:cubicBezTo>
                  <a:cubicBezTo>
                    <a:pt x="750" y="1305"/>
                    <a:pt x="746" y="1306"/>
                    <a:pt x="744" y="1310"/>
                  </a:cubicBezTo>
                  <a:cubicBezTo>
                    <a:pt x="737" y="1327"/>
                    <a:pt x="729" y="1345"/>
                    <a:pt x="719" y="1362"/>
                  </a:cubicBezTo>
                  <a:cubicBezTo>
                    <a:pt x="717" y="1365"/>
                    <a:pt x="719" y="1369"/>
                    <a:pt x="722" y="1371"/>
                  </a:cubicBezTo>
                  <a:cubicBezTo>
                    <a:pt x="725" y="1373"/>
                    <a:pt x="729" y="1372"/>
                    <a:pt x="730" y="1369"/>
                  </a:cubicBezTo>
                  <a:cubicBezTo>
                    <a:pt x="725" y="1365"/>
                    <a:pt x="725" y="1365"/>
                    <a:pt x="725" y="1365"/>
                  </a:cubicBezTo>
                  <a:moveTo>
                    <a:pt x="705" y="1398"/>
                  </a:moveTo>
                  <a:cubicBezTo>
                    <a:pt x="711" y="1402"/>
                    <a:pt x="711" y="1402"/>
                    <a:pt x="711" y="1402"/>
                  </a:cubicBezTo>
                  <a:cubicBezTo>
                    <a:pt x="715" y="1395"/>
                    <a:pt x="718" y="1389"/>
                    <a:pt x="722" y="1382"/>
                  </a:cubicBezTo>
                  <a:cubicBezTo>
                    <a:pt x="717" y="1379"/>
                    <a:pt x="717" y="1379"/>
                    <a:pt x="717" y="1379"/>
                  </a:cubicBezTo>
                  <a:cubicBezTo>
                    <a:pt x="710" y="1380"/>
                    <a:pt x="710" y="1380"/>
                    <a:pt x="710" y="1380"/>
                  </a:cubicBezTo>
                  <a:cubicBezTo>
                    <a:pt x="713" y="1393"/>
                    <a:pt x="714" y="1406"/>
                    <a:pt x="714" y="1418"/>
                  </a:cubicBezTo>
                  <a:cubicBezTo>
                    <a:pt x="714" y="1424"/>
                    <a:pt x="714" y="1431"/>
                    <a:pt x="713" y="1437"/>
                  </a:cubicBezTo>
                  <a:cubicBezTo>
                    <a:pt x="713" y="1437"/>
                    <a:pt x="713" y="1437"/>
                    <a:pt x="713" y="1437"/>
                  </a:cubicBezTo>
                  <a:cubicBezTo>
                    <a:pt x="706" y="1492"/>
                    <a:pt x="693" y="1527"/>
                    <a:pt x="678" y="1548"/>
                  </a:cubicBezTo>
                  <a:cubicBezTo>
                    <a:pt x="671" y="1559"/>
                    <a:pt x="663" y="1565"/>
                    <a:pt x="656" y="1570"/>
                  </a:cubicBezTo>
                  <a:cubicBezTo>
                    <a:pt x="649" y="1574"/>
                    <a:pt x="641" y="1576"/>
                    <a:pt x="635" y="1576"/>
                  </a:cubicBezTo>
                  <a:cubicBezTo>
                    <a:pt x="627" y="1576"/>
                    <a:pt x="620" y="1573"/>
                    <a:pt x="614" y="1569"/>
                  </a:cubicBezTo>
                  <a:cubicBezTo>
                    <a:pt x="608" y="1565"/>
                    <a:pt x="604" y="1560"/>
                    <a:pt x="602" y="1554"/>
                  </a:cubicBezTo>
                  <a:cubicBezTo>
                    <a:pt x="602" y="1552"/>
                    <a:pt x="601" y="1550"/>
                    <a:pt x="601" y="1547"/>
                  </a:cubicBezTo>
                  <a:cubicBezTo>
                    <a:pt x="601" y="1544"/>
                    <a:pt x="602" y="1540"/>
                    <a:pt x="604" y="1535"/>
                  </a:cubicBezTo>
                  <a:cubicBezTo>
                    <a:pt x="607" y="1528"/>
                    <a:pt x="613" y="1519"/>
                    <a:pt x="620" y="1510"/>
                  </a:cubicBezTo>
                  <a:cubicBezTo>
                    <a:pt x="632" y="1495"/>
                    <a:pt x="647" y="1479"/>
                    <a:pt x="663" y="1461"/>
                  </a:cubicBezTo>
                  <a:cubicBezTo>
                    <a:pt x="679" y="1443"/>
                    <a:pt x="696" y="1424"/>
                    <a:pt x="711" y="1402"/>
                  </a:cubicBezTo>
                  <a:cubicBezTo>
                    <a:pt x="705" y="1398"/>
                    <a:pt x="705" y="1398"/>
                    <a:pt x="705" y="1398"/>
                  </a:cubicBezTo>
                  <a:cubicBezTo>
                    <a:pt x="700" y="1395"/>
                    <a:pt x="700" y="1395"/>
                    <a:pt x="700" y="1395"/>
                  </a:cubicBezTo>
                  <a:cubicBezTo>
                    <a:pt x="679" y="1427"/>
                    <a:pt x="652" y="1455"/>
                    <a:pt x="629" y="1479"/>
                  </a:cubicBezTo>
                  <a:cubicBezTo>
                    <a:pt x="618" y="1492"/>
                    <a:pt x="608" y="1503"/>
                    <a:pt x="601" y="1514"/>
                  </a:cubicBezTo>
                  <a:cubicBezTo>
                    <a:pt x="597" y="1520"/>
                    <a:pt x="594" y="1525"/>
                    <a:pt x="592" y="1531"/>
                  </a:cubicBezTo>
                  <a:cubicBezTo>
                    <a:pt x="590" y="1536"/>
                    <a:pt x="589" y="1542"/>
                    <a:pt x="589" y="1547"/>
                  </a:cubicBezTo>
                  <a:cubicBezTo>
                    <a:pt x="589" y="1551"/>
                    <a:pt x="589" y="1555"/>
                    <a:pt x="590" y="1558"/>
                  </a:cubicBezTo>
                  <a:cubicBezTo>
                    <a:pt x="593" y="1567"/>
                    <a:pt x="599" y="1574"/>
                    <a:pt x="607" y="1580"/>
                  </a:cubicBezTo>
                  <a:cubicBezTo>
                    <a:pt x="614" y="1585"/>
                    <a:pt x="624" y="1589"/>
                    <a:pt x="635" y="1589"/>
                  </a:cubicBezTo>
                  <a:cubicBezTo>
                    <a:pt x="644" y="1589"/>
                    <a:pt x="653" y="1586"/>
                    <a:pt x="662" y="1581"/>
                  </a:cubicBezTo>
                  <a:cubicBezTo>
                    <a:pt x="676" y="1573"/>
                    <a:pt x="689" y="1558"/>
                    <a:pt x="700" y="1535"/>
                  </a:cubicBezTo>
                  <a:cubicBezTo>
                    <a:pt x="711" y="1512"/>
                    <a:pt x="720" y="1481"/>
                    <a:pt x="726" y="1438"/>
                  </a:cubicBezTo>
                  <a:cubicBezTo>
                    <a:pt x="726" y="1438"/>
                    <a:pt x="726" y="1438"/>
                    <a:pt x="726" y="1438"/>
                  </a:cubicBezTo>
                  <a:cubicBezTo>
                    <a:pt x="726" y="1432"/>
                    <a:pt x="727" y="1425"/>
                    <a:pt x="727" y="1418"/>
                  </a:cubicBezTo>
                  <a:cubicBezTo>
                    <a:pt x="727" y="1405"/>
                    <a:pt x="725" y="1391"/>
                    <a:pt x="723" y="1378"/>
                  </a:cubicBezTo>
                  <a:cubicBezTo>
                    <a:pt x="722" y="1375"/>
                    <a:pt x="720" y="1373"/>
                    <a:pt x="718" y="1373"/>
                  </a:cubicBezTo>
                  <a:cubicBezTo>
                    <a:pt x="715" y="1372"/>
                    <a:pt x="712" y="1374"/>
                    <a:pt x="711" y="1376"/>
                  </a:cubicBezTo>
                  <a:cubicBezTo>
                    <a:pt x="707" y="1382"/>
                    <a:pt x="704" y="1389"/>
                    <a:pt x="700" y="1395"/>
                  </a:cubicBezTo>
                  <a:cubicBezTo>
                    <a:pt x="705" y="1398"/>
                    <a:pt x="705" y="1398"/>
                    <a:pt x="705" y="1398"/>
                  </a:cubicBezTo>
                  <a:moveTo>
                    <a:pt x="644" y="1269"/>
                  </a:moveTo>
                  <a:cubicBezTo>
                    <a:pt x="649" y="1273"/>
                    <a:pt x="649" y="1273"/>
                    <a:pt x="649" y="1273"/>
                  </a:cubicBezTo>
                  <a:cubicBezTo>
                    <a:pt x="673" y="1247"/>
                    <a:pt x="694" y="1211"/>
                    <a:pt x="712" y="1171"/>
                  </a:cubicBezTo>
                  <a:cubicBezTo>
                    <a:pt x="729" y="1130"/>
                    <a:pt x="744" y="1083"/>
                    <a:pt x="755" y="1036"/>
                  </a:cubicBezTo>
                  <a:cubicBezTo>
                    <a:pt x="749" y="1034"/>
                    <a:pt x="749" y="1034"/>
                    <a:pt x="749" y="1034"/>
                  </a:cubicBezTo>
                  <a:cubicBezTo>
                    <a:pt x="743" y="1035"/>
                    <a:pt x="743" y="1035"/>
                    <a:pt x="743" y="1035"/>
                  </a:cubicBezTo>
                  <a:cubicBezTo>
                    <a:pt x="746" y="1055"/>
                    <a:pt x="747" y="1075"/>
                    <a:pt x="747" y="1094"/>
                  </a:cubicBezTo>
                  <a:cubicBezTo>
                    <a:pt x="747" y="1185"/>
                    <a:pt x="713" y="1263"/>
                    <a:pt x="674" y="1319"/>
                  </a:cubicBezTo>
                  <a:cubicBezTo>
                    <a:pt x="655" y="1347"/>
                    <a:pt x="634" y="1370"/>
                    <a:pt x="615" y="1386"/>
                  </a:cubicBezTo>
                  <a:cubicBezTo>
                    <a:pt x="606" y="1394"/>
                    <a:pt x="598" y="1401"/>
                    <a:pt x="590" y="1405"/>
                  </a:cubicBezTo>
                  <a:cubicBezTo>
                    <a:pt x="583" y="1410"/>
                    <a:pt x="577" y="1412"/>
                    <a:pt x="573" y="1413"/>
                  </a:cubicBezTo>
                  <a:cubicBezTo>
                    <a:pt x="568" y="1414"/>
                    <a:pt x="565" y="1415"/>
                    <a:pt x="562" y="1415"/>
                  </a:cubicBezTo>
                  <a:cubicBezTo>
                    <a:pt x="560" y="1415"/>
                    <a:pt x="558" y="1415"/>
                    <a:pt x="557" y="1414"/>
                  </a:cubicBezTo>
                  <a:cubicBezTo>
                    <a:pt x="555" y="1414"/>
                    <a:pt x="554" y="1413"/>
                    <a:pt x="553" y="1412"/>
                  </a:cubicBezTo>
                  <a:cubicBezTo>
                    <a:pt x="553" y="1412"/>
                    <a:pt x="552" y="1411"/>
                    <a:pt x="552" y="1408"/>
                  </a:cubicBezTo>
                  <a:cubicBezTo>
                    <a:pt x="552" y="1405"/>
                    <a:pt x="554" y="1399"/>
                    <a:pt x="557" y="1391"/>
                  </a:cubicBezTo>
                  <a:cubicBezTo>
                    <a:pt x="563" y="1380"/>
                    <a:pt x="572" y="1365"/>
                    <a:pt x="587" y="1345"/>
                  </a:cubicBezTo>
                  <a:cubicBezTo>
                    <a:pt x="602" y="1325"/>
                    <a:pt x="623" y="1302"/>
                    <a:pt x="649" y="1273"/>
                  </a:cubicBezTo>
                  <a:cubicBezTo>
                    <a:pt x="644" y="1269"/>
                    <a:pt x="644" y="1269"/>
                    <a:pt x="644" y="1269"/>
                  </a:cubicBezTo>
                  <a:cubicBezTo>
                    <a:pt x="640" y="1265"/>
                    <a:pt x="640" y="1265"/>
                    <a:pt x="640" y="1265"/>
                  </a:cubicBezTo>
                  <a:cubicBezTo>
                    <a:pt x="604" y="1303"/>
                    <a:pt x="580" y="1333"/>
                    <a:pt x="564" y="1356"/>
                  </a:cubicBezTo>
                  <a:cubicBezTo>
                    <a:pt x="556" y="1368"/>
                    <a:pt x="550" y="1378"/>
                    <a:pt x="546" y="1386"/>
                  </a:cubicBezTo>
                  <a:cubicBezTo>
                    <a:pt x="542" y="1395"/>
                    <a:pt x="540" y="1402"/>
                    <a:pt x="540" y="1408"/>
                  </a:cubicBezTo>
                  <a:cubicBezTo>
                    <a:pt x="540" y="1411"/>
                    <a:pt x="540" y="1414"/>
                    <a:pt x="541" y="1416"/>
                  </a:cubicBezTo>
                  <a:cubicBezTo>
                    <a:pt x="543" y="1420"/>
                    <a:pt x="546" y="1423"/>
                    <a:pt x="550" y="1425"/>
                  </a:cubicBezTo>
                  <a:cubicBezTo>
                    <a:pt x="553" y="1427"/>
                    <a:pt x="557" y="1428"/>
                    <a:pt x="562" y="1428"/>
                  </a:cubicBezTo>
                  <a:cubicBezTo>
                    <a:pt x="566" y="1428"/>
                    <a:pt x="571" y="1427"/>
                    <a:pt x="576" y="1426"/>
                  </a:cubicBezTo>
                  <a:cubicBezTo>
                    <a:pt x="582" y="1424"/>
                    <a:pt x="589" y="1421"/>
                    <a:pt x="597" y="1416"/>
                  </a:cubicBezTo>
                  <a:cubicBezTo>
                    <a:pt x="611" y="1407"/>
                    <a:pt x="628" y="1393"/>
                    <a:pt x="646" y="1374"/>
                  </a:cubicBezTo>
                  <a:cubicBezTo>
                    <a:pt x="673" y="1346"/>
                    <a:pt x="701" y="1307"/>
                    <a:pt x="723" y="1259"/>
                  </a:cubicBezTo>
                  <a:cubicBezTo>
                    <a:pt x="745" y="1212"/>
                    <a:pt x="760" y="1156"/>
                    <a:pt x="760" y="1094"/>
                  </a:cubicBezTo>
                  <a:cubicBezTo>
                    <a:pt x="760" y="1074"/>
                    <a:pt x="759" y="1054"/>
                    <a:pt x="756" y="1033"/>
                  </a:cubicBezTo>
                  <a:cubicBezTo>
                    <a:pt x="755" y="1030"/>
                    <a:pt x="752" y="1028"/>
                    <a:pt x="749" y="1028"/>
                  </a:cubicBezTo>
                  <a:cubicBezTo>
                    <a:pt x="746" y="1028"/>
                    <a:pt x="744" y="1030"/>
                    <a:pt x="743" y="1033"/>
                  </a:cubicBezTo>
                  <a:cubicBezTo>
                    <a:pt x="731" y="1080"/>
                    <a:pt x="717" y="1125"/>
                    <a:pt x="700" y="1165"/>
                  </a:cubicBezTo>
                  <a:cubicBezTo>
                    <a:pt x="682" y="1205"/>
                    <a:pt x="662" y="1240"/>
                    <a:pt x="640" y="1265"/>
                  </a:cubicBezTo>
                  <a:cubicBezTo>
                    <a:pt x="644" y="1269"/>
                    <a:pt x="644" y="1269"/>
                    <a:pt x="644" y="1269"/>
                  </a:cubicBezTo>
                  <a:moveTo>
                    <a:pt x="418" y="1090"/>
                  </a:moveTo>
                  <a:cubicBezTo>
                    <a:pt x="420" y="1096"/>
                    <a:pt x="420" y="1096"/>
                    <a:pt x="420" y="1096"/>
                  </a:cubicBezTo>
                  <a:cubicBezTo>
                    <a:pt x="422" y="1095"/>
                    <a:pt x="483" y="1073"/>
                    <a:pt x="616" y="927"/>
                  </a:cubicBezTo>
                  <a:cubicBezTo>
                    <a:pt x="666" y="873"/>
                    <a:pt x="706" y="791"/>
                    <a:pt x="734" y="706"/>
                  </a:cubicBezTo>
                  <a:cubicBezTo>
                    <a:pt x="728" y="704"/>
                    <a:pt x="728" y="704"/>
                    <a:pt x="728" y="704"/>
                  </a:cubicBezTo>
                  <a:cubicBezTo>
                    <a:pt x="721" y="705"/>
                    <a:pt x="721" y="705"/>
                    <a:pt x="721" y="705"/>
                  </a:cubicBezTo>
                  <a:cubicBezTo>
                    <a:pt x="727" y="734"/>
                    <a:pt x="730" y="764"/>
                    <a:pt x="730" y="796"/>
                  </a:cubicBezTo>
                  <a:cubicBezTo>
                    <a:pt x="730" y="860"/>
                    <a:pt x="719" y="927"/>
                    <a:pt x="700" y="990"/>
                  </a:cubicBezTo>
                  <a:cubicBezTo>
                    <a:pt x="682" y="1052"/>
                    <a:pt x="656" y="1109"/>
                    <a:pt x="626" y="1153"/>
                  </a:cubicBezTo>
                  <a:cubicBezTo>
                    <a:pt x="604" y="1184"/>
                    <a:pt x="584" y="1204"/>
                    <a:pt x="566" y="1217"/>
                  </a:cubicBezTo>
                  <a:cubicBezTo>
                    <a:pt x="548" y="1230"/>
                    <a:pt x="532" y="1234"/>
                    <a:pt x="518" y="1234"/>
                  </a:cubicBezTo>
                  <a:cubicBezTo>
                    <a:pt x="509" y="1234"/>
                    <a:pt x="501" y="1232"/>
                    <a:pt x="493" y="1229"/>
                  </a:cubicBezTo>
                  <a:cubicBezTo>
                    <a:pt x="482" y="1224"/>
                    <a:pt x="471" y="1215"/>
                    <a:pt x="462" y="1205"/>
                  </a:cubicBezTo>
                  <a:cubicBezTo>
                    <a:pt x="453" y="1195"/>
                    <a:pt x="445" y="1183"/>
                    <a:pt x="440" y="1172"/>
                  </a:cubicBezTo>
                  <a:cubicBezTo>
                    <a:pt x="425" y="1145"/>
                    <a:pt x="422" y="1124"/>
                    <a:pt x="422" y="1110"/>
                  </a:cubicBezTo>
                  <a:cubicBezTo>
                    <a:pt x="422" y="1104"/>
                    <a:pt x="423" y="1099"/>
                    <a:pt x="423" y="1096"/>
                  </a:cubicBezTo>
                  <a:cubicBezTo>
                    <a:pt x="424" y="1095"/>
                    <a:pt x="424" y="1093"/>
                    <a:pt x="424" y="1093"/>
                  </a:cubicBezTo>
                  <a:cubicBezTo>
                    <a:pt x="424" y="1092"/>
                    <a:pt x="424" y="1092"/>
                    <a:pt x="424" y="1092"/>
                  </a:cubicBezTo>
                  <a:cubicBezTo>
                    <a:pt x="424" y="1092"/>
                    <a:pt x="424" y="1092"/>
                    <a:pt x="424" y="1092"/>
                  </a:cubicBezTo>
                  <a:cubicBezTo>
                    <a:pt x="423" y="1091"/>
                    <a:pt x="423" y="1091"/>
                    <a:pt x="423" y="1091"/>
                  </a:cubicBezTo>
                  <a:cubicBezTo>
                    <a:pt x="424" y="1092"/>
                    <a:pt x="424" y="1092"/>
                    <a:pt x="424" y="1092"/>
                  </a:cubicBezTo>
                  <a:cubicBezTo>
                    <a:pt x="424" y="1092"/>
                    <a:pt x="424" y="1092"/>
                    <a:pt x="424" y="1092"/>
                  </a:cubicBezTo>
                  <a:cubicBezTo>
                    <a:pt x="423" y="1091"/>
                    <a:pt x="423" y="1091"/>
                    <a:pt x="423" y="1091"/>
                  </a:cubicBezTo>
                  <a:cubicBezTo>
                    <a:pt x="424" y="1092"/>
                    <a:pt x="424" y="1092"/>
                    <a:pt x="424" y="1092"/>
                  </a:cubicBezTo>
                  <a:cubicBezTo>
                    <a:pt x="418" y="1090"/>
                    <a:pt x="418" y="1090"/>
                    <a:pt x="418" y="1090"/>
                  </a:cubicBezTo>
                  <a:cubicBezTo>
                    <a:pt x="420" y="1096"/>
                    <a:pt x="420" y="1096"/>
                    <a:pt x="420" y="1096"/>
                  </a:cubicBezTo>
                  <a:cubicBezTo>
                    <a:pt x="418" y="1090"/>
                    <a:pt x="418" y="1090"/>
                    <a:pt x="418" y="1090"/>
                  </a:cubicBezTo>
                  <a:cubicBezTo>
                    <a:pt x="412" y="1087"/>
                    <a:pt x="412" y="1087"/>
                    <a:pt x="412" y="1087"/>
                  </a:cubicBezTo>
                  <a:cubicBezTo>
                    <a:pt x="412" y="1088"/>
                    <a:pt x="409" y="1096"/>
                    <a:pt x="409" y="1110"/>
                  </a:cubicBezTo>
                  <a:cubicBezTo>
                    <a:pt x="409" y="1126"/>
                    <a:pt x="413" y="1149"/>
                    <a:pt x="428" y="1178"/>
                  </a:cubicBezTo>
                  <a:cubicBezTo>
                    <a:pt x="437" y="1194"/>
                    <a:pt x="448" y="1211"/>
                    <a:pt x="463" y="1224"/>
                  </a:cubicBezTo>
                  <a:cubicBezTo>
                    <a:pt x="470" y="1231"/>
                    <a:pt x="479" y="1236"/>
                    <a:pt x="488" y="1241"/>
                  </a:cubicBezTo>
                  <a:cubicBezTo>
                    <a:pt x="497" y="1245"/>
                    <a:pt x="507" y="1247"/>
                    <a:pt x="518" y="1247"/>
                  </a:cubicBezTo>
                  <a:cubicBezTo>
                    <a:pt x="535" y="1247"/>
                    <a:pt x="554" y="1241"/>
                    <a:pt x="573" y="1227"/>
                  </a:cubicBezTo>
                  <a:cubicBezTo>
                    <a:pt x="593" y="1214"/>
                    <a:pt x="614" y="1192"/>
                    <a:pt x="636" y="1160"/>
                  </a:cubicBezTo>
                  <a:cubicBezTo>
                    <a:pt x="667" y="1115"/>
                    <a:pt x="694" y="1057"/>
                    <a:pt x="713" y="993"/>
                  </a:cubicBezTo>
                  <a:cubicBezTo>
                    <a:pt x="732" y="930"/>
                    <a:pt x="743" y="861"/>
                    <a:pt x="743" y="796"/>
                  </a:cubicBezTo>
                  <a:cubicBezTo>
                    <a:pt x="743" y="764"/>
                    <a:pt x="740" y="732"/>
                    <a:pt x="734" y="702"/>
                  </a:cubicBezTo>
                  <a:cubicBezTo>
                    <a:pt x="733" y="700"/>
                    <a:pt x="731" y="697"/>
                    <a:pt x="728" y="697"/>
                  </a:cubicBezTo>
                  <a:cubicBezTo>
                    <a:pt x="725" y="697"/>
                    <a:pt x="722" y="699"/>
                    <a:pt x="722" y="702"/>
                  </a:cubicBezTo>
                  <a:cubicBezTo>
                    <a:pt x="694" y="786"/>
                    <a:pt x="655" y="866"/>
                    <a:pt x="607" y="919"/>
                  </a:cubicBezTo>
                  <a:cubicBezTo>
                    <a:pt x="541" y="991"/>
                    <a:pt x="493" y="1033"/>
                    <a:pt x="461" y="1056"/>
                  </a:cubicBezTo>
                  <a:cubicBezTo>
                    <a:pt x="446" y="1067"/>
                    <a:pt x="434" y="1074"/>
                    <a:pt x="427" y="1078"/>
                  </a:cubicBezTo>
                  <a:cubicBezTo>
                    <a:pt x="423" y="1080"/>
                    <a:pt x="420" y="1082"/>
                    <a:pt x="419" y="1083"/>
                  </a:cubicBezTo>
                  <a:cubicBezTo>
                    <a:pt x="418" y="1083"/>
                    <a:pt x="417" y="1083"/>
                    <a:pt x="417" y="1083"/>
                  </a:cubicBezTo>
                  <a:cubicBezTo>
                    <a:pt x="416" y="1083"/>
                    <a:pt x="416" y="1083"/>
                    <a:pt x="416" y="1083"/>
                  </a:cubicBezTo>
                  <a:cubicBezTo>
                    <a:pt x="416" y="1083"/>
                    <a:pt x="416" y="1083"/>
                    <a:pt x="416" y="1083"/>
                  </a:cubicBezTo>
                  <a:cubicBezTo>
                    <a:pt x="417" y="1086"/>
                    <a:pt x="417" y="1086"/>
                    <a:pt x="417" y="1086"/>
                  </a:cubicBezTo>
                  <a:cubicBezTo>
                    <a:pt x="416" y="1083"/>
                    <a:pt x="416" y="1083"/>
                    <a:pt x="416" y="1083"/>
                  </a:cubicBezTo>
                  <a:cubicBezTo>
                    <a:pt x="416" y="1083"/>
                    <a:pt x="416" y="1083"/>
                    <a:pt x="416" y="1083"/>
                  </a:cubicBezTo>
                  <a:cubicBezTo>
                    <a:pt x="417" y="1086"/>
                    <a:pt x="417" y="1086"/>
                    <a:pt x="417" y="1086"/>
                  </a:cubicBezTo>
                  <a:cubicBezTo>
                    <a:pt x="416" y="1083"/>
                    <a:pt x="416" y="1083"/>
                    <a:pt x="416" y="1083"/>
                  </a:cubicBezTo>
                  <a:cubicBezTo>
                    <a:pt x="415" y="1084"/>
                    <a:pt x="413" y="1085"/>
                    <a:pt x="412" y="1087"/>
                  </a:cubicBezTo>
                  <a:cubicBezTo>
                    <a:pt x="418" y="1090"/>
                    <a:pt x="418" y="1090"/>
                    <a:pt x="418" y="1090"/>
                  </a:cubicBezTo>
                  <a:moveTo>
                    <a:pt x="390" y="944"/>
                  </a:moveTo>
                  <a:cubicBezTo>
                    <a:pt x="396" y="944"/>
                    <a:pt x="396" y="944"/>
                    <a:pt x="396" y="944"/>
                  </a:cubicBezTo>
                  <a:cubicBezTo>
                    <a:pt x="396" y="941"/>
                    <a:pt x="396" y="939"/>
                    <a:pt x="396" y="936"/>
                  </a:cubicBezTo>
                  <a:cubicBezTo>
                    <a:pt x="396" y="919"/>
                    <a:pt x="400" y="903"/>
                    <a:pt x="408" y="886"/>
                  </a:cubicBezTo>
                  <a:cubicBezTo>
                    <a:pt x="420" y="861"/>
                    <a:pt x="440" y="836"/>
                    <a:pt x="461" y="812"/>
                  </a:cubicBezTo>
                  <a:cubicBezTo>
                    <a:pt x="483" y="787"/>
                    <a:pt x="506" y="762"/>
                    <a:pt x="527" y="736"/>
                  </a:cubicBezTo>
                  <a:cubicBezTo>
                    <a:pt x="541" y="719"/>
                    <a:pt x="557" y="697"/>
                    <a:pt x="573" y="671"/>
                  </a:cubicBezTo>
                  <a:cubicBezTo>
                    <a:pt x="582" y="658"/>
                    <a:pt x="590" y="644"/>
                    <a:pt x="599" y="629"/>
                  </a:cubicBezTo>
                  <a:cubicBezTo>
                    <a:pt x="593" y="626"/>
                    <a:pt x="593" y="626"/>
                    <a:pt x="593" y="626"/>
                  </a:cubicBezTo>
                  <a:cubicBezTo>
                    <a:pt x="599" y="630"/>
                    <a:pt x="599" y="630"/>
                    <a:pt x="599" y="630"/>
                  </a:cubicBezTo>
                  <a:cubicBezTo>
                    <a:pt x="629" y="582"/>
                    <a:pt x="651" y="527"/>
                    <a:pt x="667" y="475"/>
                  </a:cubicBezTo>
                  <a:cubicBezTo>
                    <a:pt x="683" y="424"/>
                    <a:pt x="692" y="376"/>
                    <a:pt x="695" y="345"/>
                  </a:cubicBezTo>
                  <a:cubicBezTo>
                    <a:pt x="688" y="344"/>
                    <a:pt x="688" y="344"/>
                    <a:pt x="688" y="344"/>
                  </a:cubicBezTo>
                  <a:cubicBezTo>
                    <a:pt x="683" y="347"/>
                    <a:pt x="683" y="347"/>
                    <a:pt x="683" y="347"/>
                  </a:cubicBezTo>
                  <a:cubicBezTo>
                    <a:pt x="701" y="385"/>
                    <a:pt x="712" y="437"/>
                    <a:pt x="712" y="494"/>
                  </a:cubicBezTo>
                  <a:cubicBezTo>
                    <a:pt x="712" y="552"/>
                    <a:pt x="701" y="614"/>
                    <a:pt x="676" y="673"/>
                  </a:cubicBezTo>
                  <a:cubicBezTo>
                    <a:pt x="676" y="673"/>
                    <a:pt x="676" y="673"/>
                    <a:pt x="676" y="673"/>
                  </a:cubicBezTo>
                  <a:cubicBezTo>
                    <a:pt x="669" y="690"/>
                    <a:pt x="662" y="707"/>
                    <a:pt x="654" y="722"/>
                  </a:cubicBezTo>
                  <a:cubicBezTo>
                    <a:pt x="631" y="768"/>
                    <a:pt x="607" y="806"/>
                    <a:pt x="591" y="831"/>
                  </a:cubicBezTo>
                  <a:cubicBezTo>
                    <a:pt x="582" y="844"/>
                    <a:pt x="570" y="858"/>
                    <a:pt x="555" y="873"/>
                  </a:cubicBezTo>
                  <a:cubicBezTo>
                    <a:pt x="533" y="895"/>
                    <a:pt x="506" y="918"/>
                    <a:pt x="480" y="935"/>
                  </a:cubicBezTo>
                  <a:cubicBezTo>
                    <a:pt x="467" y="943"/>
                    <a:pt x="454" y="950"/>
                    <a:pt x="443" y="955"/>
                  </a:cubicBezTo>
                  <a:cubicBezTo>
                    <a:pt x="432" y="960"/>
                    <a:pt x="422" y="963"/>
                    <a:pt x="414" y="962"/>
                  </a:cubicBezTo>
                  <a:cubicBezTo>
                    <a:pt x="411" y="962"/>
                    <a:pt x="409" y="962"/>
                    <a:pt x="407" y="961"/>
                  </a:cubicBezTo>
                  <a:cubicBezTo>
                    <a:pt x="404" y="960"/>
                    <a:pt x="402" y="959"/>
                    <a:pt x="400" y="956"/>
                  </a:cubicBezTo>
                  <a:cubicBezTo>
                    <a:pt x="398" y="953"/>
                    <a:pt x="397" y="949"/>
                    <a:pt x="396" y="944"/>
                  </a:cubicBezTo>
                  <a:cubicBezTo>
                    <a:pt x="390" y="944"/>
                    <a:pt x="390" y="944"/>
                    <a:pt x="390" y="944"/>
                  </a:cubicBezTo>
                  <a:cubicBezTo>
                    <a:pt x="383" y="945"/>
                    <a:pt x="383" y="945"/>
                    <a:pt x="383" y="945"/>
                  </a:cubicBezTo>
                  <a:cubicBezTo>
                    <a:pt x="384" y="950"/>
                    <a:pt x="385" y="954"/>
                    <a:pt x="386" y="958"/>
                  </a:cubicBezTo>
                  <a:cubicBezTo>
                    <a:pt x="389" y="964"/>
                    <a:pt x="392" y="968"/>
                    <a:pt x="397" y="971"/>
                  </a:cubicBezTo>
                  <a:cubicBezTo>
                    <a:pt x="402" y="974"/>
                    <a:pt x="408" y="975"/>
                    <a:pt x="414" y="975"/>
                  </a:cubicBezTo>
                  <a:cubicBezTo>
                    <a:pt x="421" y="975"/>
                    <a:pt x="428" y="974"/>
                    <a:pt x="436" y="971"/>
                  </a:cubicBezTo>
                  <a:cubicBezTo>
                    <a:pt x="450" y="967"/>
                    <a:pt x="465" y="959"/>
                    <a:pt x="480" y="950"/>
                  </a:cubicBezTo>
                  <a:cubicBezTo>
                    <a:pt x="503" y="935"/>
                    <a:pt x="528" y="916"/>
                    <a:pt x="549" y="896"/>
                  </a:cubicBezTo>
                  <a:cubicBezTo>
                    <a:pt x="571" y="876"/>
                    <a:pt x="590" y="856"/>
                    <a:pt x="601" y="838"/>
                  </a:cubicBezTo>
                  <a:cubicBezTo>
                    <a:pt x="618" y="813"/>
                    <a:pt x="642" y="775"/>
                    <a:pt x="666" y="728"/>
                  </a:cubicBezTo>
                  <a:cubicBezTo>
                    <a:pt x="673" y="712"/>
                    <a:pt x="681" y="695"/>
                    <a:pt x="688" y="678"/>
                  </a:cubicBezTo>
                  <a:cubicBezTo>
                    <a:pt x="688" y="678"/>
                    <a:pt x="688" y="678"/>
                    <a:pt x="688" y="678"/>
                  </a:cubicBezTo>
                  <a:cubicBezTo>
                    <a:pt x="714" y="617"/>
                    <a:pt x="725" y="553"/>
                    <a:pt x="725" y="494"/>
                  </a:cubicBezTo>
                  <a:cubicBezTo>
                    <a:pt x="725" y="435"/>
                    <a:pt x="714" y="382"/>
                    <a:pt x="694" y="341"/>
                  </a:cubicBezTo>
                  <a:cubicBezTo>
                    <a:pt x="693" y="339"/>
                    <a:pt x="690" y="337"/>
                    <a:pt x="687" y="338"/>
                  </a:cubicBezTo>
                  <a:cubicBezTo>
                    <a:pt x="684" y="338"/>
                    <a:pt x="682" y="341"/>
                    <a:pt x="682" y="343"/>
                  </a:cubicBezTo>
                  <a:cubicBezTo>
                    <a:pt x="679" y="374"/>
                    <a:pt x="670" y="421"/>
                    <a:pt x="655" y="472"/>
                  </a:cubicBezTo>
                  <a:cubicBezTo>
                    <a:pt x="639" y="522"/>
                    <a:pt x="617" y="577"/>
                    <a:pt x="588" y="623"/>
                  </a:cubicBezTo>
                  <a:cubicBezTo>
                    <a:pt x="588" y="623"/>
                    <a:pt x="588" y="623"/>
                    <a:pt x="588" y="623"/>
                  </a:cubicBezTo>
                  <a:cubicBezTo>
                    <a:pt x="579" y="638"/>
                    <a:pt x="571" y="652"/>
                    <a:pt x="563" y="664"/>
                  </a:cubicBezTo>
                  <a:cubicBezTo>
                    <a:pt x="546" y="690"/>
                    <a:pt x="531" y="711"/>
                    <a:pt x="517" y="728"/>
                  </a:cubicBezTo>
                  <a:cubicBezTo>
                    <a:pt x="490" y="762"/>
                    <a:pt x="457" y="794"/>
                    <a:pt x="430" y="828"/>
                  </a:cubicBezTo>
                  <a:cubicBezTo>
                    <a:pt x="417" y="845"/>
                    <a:pt x="405" y="863"/>
                    <a:pt x="397" y="880"/>
                  </a:cubicBezTo>
                  <a:cubicBezTo>
                    <a:pt x="388" y="898"/>
                    <a:pt x="383" y="917"/>
                    <a:pt x="383" y="936"/>
                  </a:cubicBezTo>
                  <a:cubicBezTo>
                    <a:pt x="383" y="939"/>
                    <a:pt x="383" y="942"/>
                    <a:pt x="383" y="945"/>
                  </a:cubicBezTo>
                  <a:cubicBezTo>
                    <a:pt x="390" y="944"/>
                    <a:pt x="390" y="944"/>
                    <a:pt x="390" y="944"/>
                  </a:cubicBezTo>
                  <a:moveTo>
                    <a:pt x="103" y="840"/>
                  </a:moveTo>
                  <a:cubicBezTo>
                    <a:pt x="109" y="838"/>
                    <a:pt x="109" y="838"/>
                    <a:pt x="109" y="838"/>
                  </a:cubicBezTo>
                  <a:cubicBezTo>
                    <a:pt x="108" y="832"/>
                    <a:pt x="105" y="827"/>
                    <a:pt x="102" y="821"/>
                  </a:cubicBezTo>
                  <a:cubicBezTo>
                    <a:pt x="98" y="813"/>
                    <a:pt x="92" y="804"/>
                    <a:pt x="88" y="797"/>
                  </a:cubicBezTo>
                  <a:cubicBezTo>
                    <a:pt x="85" y="793"/>
                    <a:pt x="84" y="789"/>
                    <a:pt x="82" y="786"/>
                  </a:cubicBezTo>
                  <a:cubicBezTo>
                    <a:pt x="81" y="783"/>
                    <a:pt x="80" y="780"/>
                    <a:pt x="81" y="779"/>
                  </a:cubicBezTo>
                  <a:cubicBezTo>
                    <a:pt x="81" y="777"/>
                    <a:pt x="81" y="776"/>
                    <a:pt x="81" y="775"/>
                  </a:cubicBezTo>
                  <a:cubicBezTo>
                    <a:pt x="82" y="774"/>
                    <a:pt x="83" y="773"/>
                    <a:pt x="86" y="772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5" y="773"/>
                    <a:pt x="85" y="773"/>
                    <a:pt x="85" y="773"/>
                  </a:cubicBezTo>
                  <a:cubicBezTo>
                    <a:pt x="87" y="772"/>
                    <a:pt x="90" y="772"/>
                    <a:pt x="92" y="772"/>
                  </a:cubicBezTo>
                  <a:cubicBezTo>
                    <a:pt x="100" y="772"/>
                    <a:pt x="107" y="775"/>
                    <a:pt x="115" y="780"/>
                  </a:cubicBezTo>
                  <a:cubicBezTo>
                    <a:pt x="126" y="788"/>
                    <a:pt x="137" y="802"/>
                    <a:pt x="148" y="816"/>
                  </a:cubicBezTo>
                  <a:cubicBezTo>
                    <a:pt x="159" y="831"/>
                    <a:pt x="170" y="846"/>
                    <a:pt x="183" y="856"/>
                  </a:cubicBezTo>
                  <a:cubicBezTo>
                    <a:pt x="184" y="857"/>
                    <a:pt x="184" y="857"/>
                    <a:pt x="184" y="857"/>
                  </a:cubicBezTo>
                  <a:cubicBezTo>
                    <a:pt x="191" y="862"/>
                    <a:pt x="198" y="866"/>
                    <a:pt x="204" y="870"/>
                  </a:cubicBezTo>
                  <a:cubicBezTo>
                    <a:pt x="210" y="874"/>
                    <a:pt x="215" y="878"/>
                    <a:pt x="217" y="880"/>
                  </a:cubicBezTo>
                  <a:cubicBezTo>
                    <a:pt x="217" y="880"/>
                    <a:pt x="217" y="880"/>
                    <a:pt x="217" y="880"/>
                  </a:cubicBezTo>
                  <a:cubicBezTo>
                    <a:pt x="220" y="883"/>
                    <a:pt x="222" y="885"/>
                    <a:pt x="225" y="886"/>
                  </a:cubicBezTo>
                  <a:cubicBezTo>
                    <a:pt x="228" y="889"/>
                    <a:pt x="231" y="891"/>
                    <a:pt x="232" y="893"/>
                  </a:cubicBezTo>
                  <a:cubicBezTo>
                    <a:pt x="233" y="894"/>
                    <a:pt x="233" y="895"/>
                    <a:pt x="234" y="896"/>
                  </a:cubicBezTo>
                  <a:cubicBezTo>
                    <a:pt x="234" y="898"/>
                    <a:pt x="234" y="899"/>
                    <a:pt x="234" y="902"/>
                  </a:cubicBezTo>
                  <a:cubicBezTo>
                    <a:pt x="234" y="905"/>
                    <a:pt x="234" y="910"/>
                    <a:pt x="233" y="916"/>
                  </a:cubicBezTo>
                  <a:cubicBezTo>
                    <a:pt x="233" y="916"/>
                    <a:pt x="233" y="916"/>
                    <a:pt x="233" y="916"/>
                  </a:cubicBezTo>
                  <a:cubicBezTo>
                    <a:pt x="231" y="922"/>
                    <a:pt x="229" y="925"/>
                    <a:pt x="228" y="927"/>
                  </a:cubicBezTo>
                  <a:cubicBezTo>
                    <a:pt x="227" y="928"/>
                    <a:pt x="226" y="928"/>
                    <a:pt x="226" y="928"/>
                  </a:cubicBezTo>
                  <a:cubicBezTo>
                    <a:pt x="225" y="929"/>
                    <a:pt x="224" y="929"/>
                    <a:pt x="223" y="929"/>
                  </a:cubicBezTo>
                  <a:cubicBezTo>
                    <a:pt x="222" y="929"/>
                    <a:pt x="221" y="929"/>
                    <a:pt x="220" y="928"/>
                  </a:cubicBezTo>
                  <a:cubicBezTo>
                    <a:pt x="216" y="927"/>
                    <a:pt x="212" y="925"/>
                    <a:pt x="207" y="922"/>
                  </a:cubicBezTo>
                  <a:cubicBezTo>
                    <a:pt x="202" y="919"/>
                    <a:pt x="197" y="915"/>
                    <a:pt x="192" y="911"/>
                  </a:cubicBezTo>
                  <a:cubicBezTo>
                    <a:pt x="192" y="910"/>
                    <a:pt x="192" y="910"/>
                    <a:pt x="192" y="910"/>
                  </a:cubicBezTo>
                  <a:cubicBezTo>
                    <a:pt x="178" y="903"/>
                    <a:pt x="166" y="893"/>
                    <a:pt x="154" y="883"/>
                  </a:cubicBezTo>
                  <a:cubicBezTo>
                    <a:pt x="143" y="873"/>
                    <a:pt x="132" y="863"/>
                    <a:pt x="121" y="853"/>
                  </a:cubicBezTo>
                  <a:cubicBezTo>
                    <a:pt x="117" y="858"/>
                    <a:pt x="117" y="858"/>
                    <a:pt x="117" y="858"/>
                  </a:cubicBezTo>
                  <a:cubicBezTo>
                    <a:pt x="122" y="854"/>
                    <a:pt x="122" y="854"/>
                    <a:pt x="122" y="854"/>
                  </a:cubicBezTo>
                  <a:cubicBezTo>
                    <a:pt x="118" y="850"/>
                    <a:pt x="113" y="844"/>
                    <a:pt x="108" y="836"/>
                  </a:cubicBezTo>
                  <a:cubicBezTo>
                    <a:pt x="103" y="840"/>
                    <a:pt x="103" y="840"/>
                    <a:pt x="103" y="840"/>
                  </a:cubicBezTo>
                  <a:cubicBezTo>
                    <a:pt x="109" y="838"/>
                    <a:pt x="109" y="838"/>
                    <a:pt x="109" y="838"/>
                  </a:cubicBezTo>
                  <a:cubicBezTo>
                    <a:pt x="103" y="840"/>
                    <a:pt x="103" y="840"/>
                    <a:pt x="103" y="840"/>
                  </a:cubicBezTo>
                  <a:cubicBezTo>
                    <a:pt x="97" y="843"/>
                    <a:pt x="97" y="843"/>
                    <a:pt x="97" y="843"/>
                  </a:cubicBezTo>
                  <a:cubicBezTo>
                    <a:pt x="103" y="851"/>
                    <a:pt x="108" y="858"/>
                    <a:pt x="112" y="862"/>
                  </a:cubicBezTo>
                  <a:cubicBezTo>
                    <a:pt x="112" y="863"/>
                    <a:pt x="112" y="863"/>
                    <a:pt x="113" y="863"/>
                  </a:cubicBezTo>
                  <a:cubicBezTo>
                    <a:pt x="124" y="872"/>
                    <a:pt x="134" y="882"/>
                    <a:pt x="146" y="893"/>
                  </a:cubicBezTo>
                  <a:cubicBezTo>
                    <a:pt x="158" y="903"/>
                    <a:pt x="170" y="913"/>
                    <a:pt x="185" y="922"/>
                  </a:cubicBezTo>
                  <a:cubicBezTo>
                    <a:pt x="188" y="916"/>
                    <a:pt x="188" y="916"/>
                    <a:pt x="188" y="916"/>
                  </a:cubicBezTo>
                  <a:cubicBezTo>
                    <a:pt x="184" y="921"/>
                    <a:pt x="184" y="921"/>
                    <a:pt x="184" y="921"/>
                  </a:cubicBezTo>
                  <a:cubicBezTo>
                    <a:pt x="189" y="925"/>
                    <a:pt x="195" y="929"/>
                    <a:pt x="200" y="933"/>
                  </a:cubicBezTo>
                  <a:cubicBezTo>
                    <a:pt x="206" y="936"/>
                    <a:pt x="211" y="939"/>
                    <a:pt x="217" y="941"/>
                  </a:cubicBezTo>
                  <a:cubicBezTo>
                    <a:pt x="219" y="941"/>
                    <a:pt x="221" y="942"/>
                    <a:pt x="223" y="942"/>
                  </a:cubicBezTo>
                  <a:cubicBezTo>
                    <a:pt x="226" y="942"/>
                    <a:pt x="228" y="941"/>
                    <a:pt x="231" y="940"/>
                  </a:cubicBezTo>
                  <a:cubicBezTo>
                    <a:pt x="234" y="939"/>
                    <a:pt x="237" y="936"/>
                    <a:pt x="240" y="932"/>
                  </a:cubicBezTo>
                  <a:cubicBezTo>
                    <a:pt x="242" y="929"/>
                    <a:pt x="244" y="924"/>
                    <a:pt x="245" y="919"/>
                  </a:cubicBezTo>
                  <a:cubicBezTo>
                    <a:pt x="245" y="919"/>
                    <a:pt x="245" y="919"/>
                    <a:pt x="245" y="919"/>
                  </a:cubicBezTo>
                  <a:cubicBezTo>
                    <a:pt x="247" y="912"/>
                    <a:pt x="247" y="907"/>
                    <a:pt x="247" y="902"/>
                  </a:cubicBezTo>
                  <a:cubicBezTo>
                    <a:pt x="247" y="897"/>
                    <a:pt x="247" y="893"/>
                    <a:pt x="245" y="890"/>
                  </a:cubicBezTo>
                  <a:cubicBezTo>
                    <a:pt x="244" y="887"/>
                    <a:pt x="242" y="885"/>
                    <a:pt x="241" y="883"/>
                  </a:cubicBezTo>
                  <a:cubicBezTo>
                    <a:pt x="238" y="880"/>
                    <a:pt x="236" y="878"/>
                    <a:pt x="233" y="876"/>
                  </a:cubicBezTo>
                  <a:cubicBezTo>
                    <a:pt x="230" y="875"/>
                    <a:pt x="228" y="873"/>
                    <a:pt x="226" y="871"/>
                  </a:cubicBezTo>
                  <a:cubicBezTo>
                    <a:pt x="226" y="871"/>
                    <a:pt x="226" y="871"/>
                    <a:pt x="226" y="871"/>
                  </a:cubicBezTo>
                  <a:cubicBezTo>
                    <a:pt x="222" y="867"/>
                    <a:pt x="217" y="864"/>
                    <a:pt x="211" y="860"/>
                  </a:cubicBezTo>
                  <a:cubicBezTo>
                    <a:pt x="205" y="856"/>
                    <a:pt x="198" y="851"/>
                    <a:pt x="191" y="846"/>
                  </a:cubicBezTo>
                  <a:cubicBezTo>
                    <a:pt x="187" y="851"/>
                    <a:pt x="187" y="851"/>
                    <a:pt x="187" y="851"/>
                  </a:cubicBezTo>
                  <a:cubicBezTo>
                    <a:pt x="191" y="846"/>
                    <a:pt x="191" y="846"/>
                    <a:pt x="191" y="846"/>
                  </a:cubicBezTo>
                  <a:cubicBezTo>
                    <a:pt x="184" y="840"/>
                    <a:pt x="177" y="832"/>
                    <a:pt x="169" y="823"/>
                  </a:cubicBezTo>
                  <a:cubicBezTo>
                    <a:pt x="158" y="809"/>
                    <a:pt x="147" y="793"/>
                    <a:pt x="135" y="781"/>
                  </a:cubicBezTo>
                  <a:cubicBezTo>
                    <a:pt x="129" y="775"/>
                    <a:pt x="122" y="770"/>
                    <a:pt x="115" y="766"/>
                  </a:cubicBezTo>
                  <a:cubicBezTo>
                    <a:pt x="108" y="762"/>
                    <a:pt x="100" y="759"/>
                    <a:pt x="92" y="759"/>
                  </a:cubicBezTo>
                  <a:cubicBezTo>
                    <a:pt x="89" y="759"/>
                    <a:pt x="85" y="759"/>
                    <a:pt x="82" y="760"/>
                  </a:cubicBezTo>
                  <a:cubicBezTo>
                    <a:pt x="81" y="761"/>
                    <a:pt x="81" y="761"/>
                    <a:pt x="81" y="761"/>
                  </a:cubicBezTo>
                  <a:cubicBezTo>
                    <a:pt x="77" y="762"/>
                    <a:pt x="73" y="765"/>
                    <a:pt x="71" y="768"/>
                  </a:cubicBezTo>
                  <a:cubicBezTo>
                    <a:pt x="69" y="771"/>
                    <a:pt x="68" y="775"/>
                    <a:pt x="68" y="779"/>
                  </a:cubicBezTo>
                  <a:cubicBezTo>
                    <a:pt x="68" y="784"/>
                    <a:pt x="70" y="790"/>
                    <a:pt x="72" y="795"/>
                  </a:cubicBezTo>
                  <a:cubicBezTo>
                    <a:pt x="76" y="803"/>
                    <a:pt x="81" y="811"/>
                    <a:pt x="86" y="819"/>
                  </a:cubicBezTo>
                  <a:cubicBezTo>
                    <a:pt x="91" y="827"/>
                    <a:pt x="95" y="835"/>
                    <a:pt x="96" y="841"/>
                  </a:cubicBezTo>
                  <a:cubicBezTo>
                    <a:pt x="97" y="842"/>
                    <a:pt x="97" y="843"/>
                    <a:pt x="97" y="843"/>
                  </a:cubicBezTo>
                  <a:cubicBezTo>
                    <a:pt x="103" y="840"/>
                    <a:pt x="103" y="840"/>
                    <a:pt x="103" y="84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0" name="Freeform 501">
              <a:extLst>
                <a:ext uri="{FF2B5EF4-FFF2-40B4-BE49-F238E27FC236}">
                  <a16:creationId xmlns:a16="http://schemas.microsoft.com/office/drawing/2014/main" id="{1D6DBC90-5265-4930-954A-DB32FF554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408"/>
              <a:ext cx="185" cy="187"/>
            </a:xfrm>
            <a:custGeom>
              <a:avLst/>
              <a:gdLst>
                <a:gd name="T0" fmla="*/ 10 w 181"/>
                <a:gd name="T1" fmla="*/ 13 h 183"/>
                <a:gd name="T2" fmla="*/ 47 w 181"/>
                <a:gd name="T3" fmla="*/ 22 h 183"/>
                <a:gd name="T4" fmla="*/ 102 w 181"/>
                <a:gd name="T5" fmla="*/ 88 h 183"/>
                <a:gd name="T6" fmla="*/ 130 w 181"/>
                <a:gd name="T7" fmla="*/ 98 h 183"/>
                <a:gd name="T8" fmla="*/ 147 w 181"/>
                <a:gd name="T9" fmla="*/ 118 h 183"/>
                <a:gd name="T10" fmla="*/ 160 w 181"/>
                <a:gd name="T11" fmla="*/ 130 h 183"/>
                <a:gd name="T12" fmla="*/ 171 w 181"/>
                <a:gd name="T13" fmla="*/ 136 h 183"/>
                <a:gd name="T14" fmla="*/ 180 w 181"/>
                <a:gd name="T15" fmla="*/ 146 h 183"/>
                <a:gd name="T16" fmla="*/ 179 w 181"/>
                <a:gd name="T17" fmla="*/ 167 h 183"/>
                <a:gd name="T18" fmla="*/ 179 w 181"/>
                <a:gd name="T19" fmla="*/ 167 h 183"/>
                <a:gd name="T20" fmla="*/ 172 w 181"/>
                <a:gd name="T21" fmla="*/ 181 h 183"/>
                <a:gd name="T22" fmla="*/ 164 w 181"/>
                <a:gd name="T23" fmla="*/ 181 h 183"/>
                <a:gd name="T24" fmla="*/ 135 w 181"/>
                <a:gd name="T25" fmla="*/ 161 h 183"/>
                <a:gd name="T26" fmla="*/ 135 w 181"/>
                <a:gd name="T27" fmla="*/ 160 h 183"/>
                <a:gd name="T28" fmla="*/ 29 w 181"/>
                <a:gd name="T29" fmla="*/ 55 h 183"/>
                <a:gd name="T30" fmla="*/ 28 w 181"/>
                <a:gd name="T31" fmla="*/ 54 h 183"/>
                <a:gd name="T32" fmla="*/ 13 w 181"/>
                <a:gd name="T33" fmla="*/ 18 h 183"/>
                <a:gd name="T34" fmla="*/ 10 w 181"/>
                <a:gd name="T35" fmla="*/ 6 h 183"/>
                <a:gd name="T36" fmla="*/ 10 w 181"/>
                <a:gd name="T37" fmla="*/ 6 h 183"/>
                <a:gd name="T38" fmla="*/ 0 w 181"/>
                <a:gd name="T39" fmla="*/ 18 h 183"/>
                <a:gd name="T40" fmla="*/ 14 w 181"/>
                <a:gd name="T41" fmla="*/ 60 h 183"/>
                <a:gd name="T42" fmla="*/ 14 w 181"/>
                <a:gd name="T43" fmla="*/ 60 h 183"/>
                <a:gd name="T44" fmla="*/ 128 w 181"/>
                <a:gd name="T45" fmla="*/ 174 h 183"/>
                <a:gd name="T46" fmla="*/ 127 w 181"/>
                <a:gd name="T47" fmla="*/ 174 h 183"/>
                <a:gd name="T48" fmla="*/ 160 w 181"/>
                <a:gd name="T49" fmla="*/ 194 h 183"/>
                <a:gd name="T50" fmla="*/ 177 w 181"/>
                <a:gd name="T51" fmla="*/ 193 h 183"/>
                <a:gd name="T52" fmla="*/ 191 w 181"/>
                <a:gd name="T53" fmla="*/ 171 h 183"/>
                <a:gd name="T54" fmla="*/ 191 w 181"/>
                <a:gd name="T55" fmla="*/ 171 h 183"/>
                <a:gd name="T56" fmla="*/ 191 w 181"/>
                <a:gd name="T57" fmla="*/ 140 h 183"/>
                <a:gd name="T58" fmla="*/ 179 w 181"/>
                <a:gd name="T59" fmla="*/ 126 h 183"/>
                <a:gd name="T60" fmla="*/ 172 w 181"/>
                <a:gd name="T61" fmla="*/ 119 h 183"/>
                <a:gd name="T62" fmla="*/ 134 w 181"/>
                <a:gd name="T63" fmla="*/ 93 h 183"/>
                <a:gd name="T64" fmla="*/ 133 w 181"/>
                <a:gd name="T65" fmla="*/ 93 h 183"/>
                <a:gd name="T66" fmla="*/ 68 w 181"/>
                <a:gd name="T67" fmla="*/ 27 h 183"/>
                <a:gd name="T68" fmla="*/ 16 w 181"/>
                <a:gd name="T69" fmla="*/ 0 h 183"/>
                <a:gd name="T70" fmla="*/ 6 w 181"/>
                <a:gd name="T71" fmla="*/ 0 h 183"/>
                <a:gd name="T72" fmla="*/ 10 w 181"/>
                <a:gd name="T73" fmla="*/ 6 h 1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1" h="183">
                  <a:moveTo>
                    <a:pt x="10" y="6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2" y="13"/>
                    <a:pt x="14" y="12"/>
                    <a:pt x="16" y="12"/>
                  </a:cubicBezTo>
                  <a:cubicBezTo>
                    <a:pt x="27" y="12"/>
                    <a:pt x="36" y="16"/>
                    <a:pt x="44" y="22"/>
                  </a:cubicBezTo>
                  <a:cubicBezTo>
                    <a:pt x="56" y="31"/>
                    <a:pt x="67" y="46"/>
                    <a:pt x="78" y="61"/>
                  </a:cubicBezTo>
                  <a:cubicBezTo>
                    <a:pt x="84" y="68"/>
                    <a:pt x="90" y="76"/>
                    <a:pt x="96" y="82"/>
                  </a:cubicBezTo>
                  <a:cubicBezTo>
                    <a:pt x="103" y="89"/>
                    <a:pt x="110" y="94"/>
                    <a:pt x="119" y="98"/>
                  </a:cubicBezTo>
                  <a:cubicBezTo>
                    <a:pt x="121" y="92"/>
                    <a:pt x="121" y="92"/>
                    <a:pt x="121" y="92"/>
                  </a:cubicBezTo>
                  <a:cubicBezTo>
                    <a:pt x="118" y="98"/>
                    <a:pt x="118" y="98"/>
                    <a:pt x="118" y="98"/>
                  </a:cubicBezTo>
                  <a:cubicBezTo>
                    <a:pt x="125" y="103"/>
                    <a:pt x="132" y="107"/>
                    <a:pt x="138" y="111"/>
                  </a:cubicBezTo>
                  <a:cubicBezTo>
                    <a:pt x="144" y="115"/>
                    <a:pt x="149" y="119"/>
                    <a:pt x="151" y="121"/>
                  </a:cubicBezTo>
                  <a:cubicBezTo>
                    <a:pt x="151" y="121"/>
                    <a:pt x="151" y="121"/>
                    <a:pt x="151" y="121"/>
                  </a:cubicBezTo>
                  <a:cubicBezTo>
                    <a:pt x="151" y="121"/>
                    <a:pt x="151" y="121"/>
                    <a:pt x="151" y="121"/>
                  </a:cubicBezTo>
                  <a:cubicBezTo>
                    <a:pt x="154" y="124"/>
                    <a:pt x="156" y="126"/>
                    <a:pt x="159" y="127"/>
                  </a:cubicBezTo>
                  <a:cubicBezTo>
                    <a:pt x="162" y="130"/>
                    <a:pt x="165" y="132"/>
                    <a:pt x="166" y="134"/>
                  </a:cubicBezTo>
                  <a:cubicBezTo>
                    <a:pt x="167" y="135"/>
                    <a:pt x="167" y="136"/>
                    <a:pt x="168" y="137"/>
                  </a:cubicBezTo>
                  <a:cubicBezTo>
                    <a:pt x="168" y="139"/>
                    <a:pt x="168" y="140"/>
                    <a:pt x="168" y="143"/>
                  </a:cubicBezTo>
                  <a:cubicBezTo>
                    <a:pt x="168" y="146"/>
                    <a:pt x="168" y="151"/>
                    <a:pt x="167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5" y="163"/>
                    <a:pt x="163" y="166"/>
                    <a:pt x="162" y="168"/>
                  </a:cubicBezTo>
                  <a:cubicBezTo>
                    <a:pt x="161" y="169"/>
                    <a:pt x="160" y="169"/>
                    <a:pt x="160" y="169"/>
                  </a:cubicBezTo>
                  <a:cubicBezTo>
                    <a:pt x="159" y="170"/>
                    <a:pt x="158" y="170"/>
                    <a:pt x="157" y="170"/>
                  </a:cubicBezTo>
                  <a:cubicBezTo>
                    <a:pt x="156" y="170"/>
                    <a:pt x="155" y="170"/>
                    <a:pt x="154" y="169"/>
                  </a:cubicBezTo>
                  <a:cubicBezTo>
                    <a:pt x="150" y="168"/>
                    <a:pt x="146" y="166"/>
                    <a:pt x="141" y="163"/>
                  </a:cubicBezTo>
                  <a:cubicBezTo>
                    <a:pt x="136" y="160"/>
                    <a:pt x="131" y="156"/>
                    <a:pt x="126" y="152"/>
                  </a:cubicBezTo>
                  <a:cubicBezTo>
                    <a:pt x="126" y="152"/>
                    <a:pt x="126" y="152"/>
                    <a:pt x="126" y="152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05" y="139"/>
                    <a:pt x="85" y="127"/>
                    <a:pt x="68" y="111"/>
                  </a:cubicBezTo>
                  <a:cubicBezTo>
                    <a:pt x="51" y="95"/>
                    <a:pt x="36" y="76"/>
                    <a:pt x="26" y="52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2" y="45"/>
                    <a:pt x="19" y="39"/>
                    <a:pt x="16" y="33"/>
                  </a:cubicBezTo>
                  <a:cubicBezTo>
                    <a:pt x="14" y="27"/>
                    <a:pt x="13" y="22"/>
                    <a:pt x="13" y="18"/>
                  </a:cubicBezTo>
                  <a:cubicBezTo>
                    <a:pt x="13" y="15"/>
                    <a:pt x="14" y="12"/>
                    <a:pt x="15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" y="8"/>
                    <a:pt x="0" y="13"/>
                    <a:pt x="0" y="18"/>
                  </a:cubicBezTo>
                  <a:cubicBezTo>
                    <a:pt x="0" y="24"/>
                    <a:pt x="2" y="31"/>
                    <a:pt x="4" y="37"/>
                  </a:cubicBezTo>
                  <a:cubicBezTo>
                    <a:pt x="7" y="44"/>
                    <a:pt x="10" y="51"/>
                    <a:pt x="14" y="57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25" y="83"/>
                    <a:pt x="41" y="104"/>
                    <a:pt x="59" y="120"/>
                  </a:cubicBezTo>
                  <a:cubicBezTo>
                    <a:pt x="78" y="137"/>
                    <a:pt x="99" y="150"/>
                    <a:pt x="119" y="162"/>
                  </a:cubicBezTo>
                  <a:cubicBezTo>
                    <a:pt x="122" y="157"/>
                    <a:pt x="122" y="157"/>
                    <a:pt x="122" y="157"/>
                  </a:cubicBezTo>
                  <a:cubicBezTo>
                    <a:pt x="118" y="162"/>
                    <a:pt x="118" y="162"/>
                    <a:pt x="118" y="162"/>
                  </a:cubicBezTo>
                  <a:cubicBezTo>
                    <a:pt x="123" y="166"/>
                    <a:pt x="129" y="170"/>
                    <a:pt x="134" y="174"/>
                  </a:cubicBezTo>
                  <a:cubicBezTo>
                    <a:pt x="140" y="177"/>
                    <a:pt x="145" y="180"/>
                    <a:pt x="151" y="182"/>
                  </a:cubicBezTo>
                  <a:cubicBezTo>
                    <a:pt x="153" y="182"/>
                    <a:pt x="155" y="183"/>
                    <a:pt x="157" y="183"/>
                  </a:cubicBezTo>
                  <a:cubicBezTo>
                    <a:pt x="160" y="183"/>
                    <a:pt x="162" y="182"/>
                    <a:pt x="165" y="181"/>
                  </a:cubicBezTo>
                  <a:cubicBezTo>
                    <a:pt x="168" y="180"/>
                    <a:pt x="171" y="177"/>
                    <a:pt x="174" y="173"/>
                  </a:cubicBezTo>
                  <a:cubicBezTo>
                    <a:pt x="176" y="170"/>
                    <a:pt x="178" y="165"/>
                    <a:pt x="179" y="160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81" y="153"/>
                    <a:pt x="181" y="148"/>
                    <a:pt x="181" y="143"/>
                  </a:cubicBezTo>
                  <a:cubicBezTo>
                    <a:pt x="181" y="138"/>
                    <a:pt x="181" y="134"/>
                    <a:pt x="179" y="131"/>
                  </a:cubicBezTo>
                  <a:cubicBezTo>
                    <a:pt x="178" y="128"/>
                    <a:pt x="176" y="126"/>
                    <a:pt x="175" y="124"/>
                  </a:cubicBezTo>
                  <a:cubicBezTo>
                    <a:pt x="172" y="121"/>
                    <a:pt x="170" y="119"/>
                    <a:pt x="167" y="117"/>
                  </a:cubicBezTo>
                  <a:cubicBezTo>
                    <a:pt x="164" y="116"/>
                    <a:pt x="162" y="114"/>
                    <a:pt x="160" y="112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56" y="108"/>
                    <a:pt x="151" y="105"/>
                    <a:pt x="145" y="101"/>
                  </a:cubicBezTo>
                  <a:cubicBezTo>
                    <a:pt x="139" y="97"/>
                    <a:pt x="132" y="92"/>
                    <a:pt x="125" y="87"/>
                  </a:cubicBezTo>
                  <a:cubicBezTo>
                    <a:pt x="125" y="87"/>
                    <a:pt x="125" y="87"/>
                    <a:pt x="125" y="87"/>
                  </a:cubicBezTo>
                  <a:cubicBezTo>
                    <a:pt x="124" y="87"/>
                    <a:pt x="124" y="87"/>
                    <a:pt x="124" y="87"/>
                  </a:cubicBezTo>
                  <a:cubicBezTo>
                    <a:pt x="115" y="82"/>
                    <a:pt x="107" y="75"/>
                    <a:pt x="100" y="67"/>
                  </a:cubicBezTo>
                  <a:cubicBezTo>
                    <a:pt x="88" y="54"/>
                    <a:pt x="78" y="38"/>
                    <a:pt x="65" y="24"/>
                  </a:cubicBezTo>
                  <a:cubicBezTo>
                    <a:pt x="59" y="17"/>
                    <a:pt x="52" y="11"/>
                    <a:pt x="44" y="7"/>
                  </a:cubicBezTo>
                  <a:cubicBezTo>
                    <a:pt x="36" y="2"/>
                    <a:pt x="26" y="0"/>
                    <a:pt x="16" y="0"/>
                  </a:cubicBezTo>
                  <a:cubicBezTo>
                    <a:pt x="14" y="0"/>
                    <a:pt x="11" y="0"/>
                    <a:pt x="9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0" y="6"/>
                    <a:pt x="10" y="6"/>
                    <a:pt x="10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1" name="Freeform 502">
              <a:extLst>
                <a:ext uri="{FF2B5EF4-FFF2-40B4-BE49-F238E27FC236}">
                  <a16:creationId xmlns:a16="http://schemas.microsoft.com/office/drawing/2014/main" id="{05637BC7-C584-4BE1-A1F1-ABC517F31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250"/>
              <a:ext cx="258" cy="841"/>
            </a:xfrm>
            <a:custGeom>
              <a:avLst/>
              <a:gdLst>
                <a:gd name="T0" fmla="*/ 218 w 252"/>
                <a:gd name="T1" fmla="*/ 460 h 824"/>
                <a:gd name="T2" fmla="*/ 223 w 252"/>
                <a:gd name="T3" fmla="*/ 521 h 824"/>
                <a:gd name="T4" fmla="*/ 143 w 252"/>
                <a:gd name="T5" fmla="*/ 760 h 824"/>
                <a:gd name="T6" fmla="*/ 81 w 252"/>
                <a:gd name="T7" fmla="*/ 831 h 824"/>
                <a:gd name="T8" fmla="*/ 53 w 252"/>
                <a:gd name="T9" fmla="*/ 852 h 824"/>
                <a:gd name="T10" fmla="*/ 36 w 252"/>
                <a:gd name="T11" fmla="*/ 860 h 824"/>
                <a:gd name="T12" fmla="*/ 25 w 252"/>
                <a:gd name="T13" fmla="*/ 862 h 824"/>
                <a:gd name="T14" fmla="*/ 17 w 252"/>
                <a:gd name="T15" fmla="*/ 861 h 824"/>
                <a:gd name="T16" fmla="*/ 13 w 252"/>
                <a:gd name="T17" fmla="*/ 859 h 824"/>
                <a:gd name="T18" fmla="*/ 12 w 252"/>
                <a:gd name="T19" fmla="*/ 855 h 824"/>
                <a:gd name="T20" fmla="*/ 17 w 252"/>
                <a:gd name="T21" fmla="*/ 837 h 824"/>
                <a:gd name="T22" fmla="*/ 50 w 252"/>
                <a:gd name="T23" fmla="*/ 788 h 824"/>
                <a:gd name="T24" fmla="*/ 118 w 252"/>
                <a:gd name="T25" fmla="*/ 711 h 824"/>
                <a:gd name="T26" fmla="*/ 185 w 252"/>
                <a:gd name="T27" fmla="*/ 600 h 824"/>
                <a:gd name="T28" fmla="*/ 250 w 252"/>
                <a:gd name="T29" fmla="*/ 375 h 824"/>
                <a:gd name="T30" fmla="*/ 270 w 252"/>
                <a:gd name="T31" fmla="*/ 167 h 824"/>
                <a:gd name="T32" fmla="*/ 265 w 252"/>
                <a:gd name="T33" fmla="*/ 103 h 824"/>
                <a:gd name="T34" fmla="*/ 254 w 252"/>
                <a:gd name="T35" fmla="*/ 52 h 824"/>
                <a:gd name="T36" fmla="*/ 235 w 252"/>
                <a:gd name="T37" fmla="*/ 5 h 824"/>
                <a:gd name="T38" fmla="*/ 226 w 252"/>
                <a:gd name="T39" fmla="*/ 2 h 824"/>
                <a:gd name="T40" fmla="*/ 223 w 252"/>
                <a:gd name="T41" fmla="*/ 10 h 824"/>
                <a:gd name="T42" fmla="*/ 239 w 252"/>
                <a:gd name="T43" fmla="*/ 56 h 824"/>
                <a:gd name="T44" fmla="*/ 253 w 252"/>
                <a:gd name="T45" fmla="*/ 106 h 824"/>
                <a:gd name="T46" fmla="*/ 257 w 252"/>
                <a:gd name="T47" fmla="*/ 167 h 824"/>
                <a:gd name="T48" fmla="*/ 220 w 252"/>
                <a:gd name="T49" fmla="*/ 450 h 824"/>
                <a:gd name="T50" fmla="*/ 173 w 252"/>
                <a:gd name="T51" fmla="*/ 595 h 824"/>
                <a:gd name="T52" fmla="*/ 106 w 252"/>
                <a:gd name="T53" fmla="*/ 703 h 824"/>
                <a:gd name="T54" fmla="*/ 27 w 252"/>
                <a:gd name="T55" fmla="*/ 800 h 824"/>
                <a:gd name="T56" fmla="*/ 6 w 252"/>
                <a:gd name="T57" fmla="*/ 831 h 824"/>
                <a:gd name="T58" fmla="*/ 0 w 252"/>
                <a:gd name="T59" fmla="*/ 855 h 824"/>
                <a:gd name="T60" fmla="*/ 1 w 252"/>
                <a:gd name="T61" fmla="*/ 863 h 824"/>
                <a:gd name="T62" fmla="*/ 10 w 252"/>
                <a:gd name="T63" fmla="*/ 873 h 824"/>
                <a:gd name="T64" fmla="*/ 25 w 252"/>
                <a:gd name="T65" fmla="*/ 876 h 824"/>
                <a:gd name="T66" fmla="*/ 39 w 252"/>
                <a:gd name="T67" fmla="*/ 874 h 824"/>
                <a:gd name="T68" fmla="*/ 60 w 252"/>
                <a:gd name="T69" fmla="*/ 863 h 824"/>
                <a:gd name="T70" fmla="*/ 115 w 252"/>
                <a:gd name="T71" fmla="*/ 819 h 824"/>
                <a:gd name="T72" fmla="*/ 196 w 252"/>
                <a:gd name="T73" fmla="*/ 697 h 824"/>
                <a:gd name="T74" fmla="*/ 235 w 252"/>
                <a:gd name="T75" fmla="*/ 521 h 824"/>
                <a:gd name="T76" fmla="*/ 231 w 252"/>
                <a:gd name="T77" fmla="*/ 458 h 824"/>
                <a:gd name="T78" fmla="*/ 224 w 252"/>
                <a:gd name="T79" fmla="*/ 453 h 824"/>
                <a:gd name="T80" fmla="*/ 218 w 252"/>
                <a:gd name="T81" fmla="*/ 460 h 82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52" h="824">
                  <a:moveTo>
                    <a:pt x="203" y="433"/>
                  </a:moveTo>
                  <a:cubicBezTo>
                    <a:pt x="206" y="453"/>
                    <a:pt x="208" y="471"/>
                    <a:pt x="208" y="490"/>
                  </a:cubicBezTo>
                  <a:cubicBezTo>
                    <a:pt x="208" y="581"/>
                    <a:pt x="173" y="659"/>
                    <a:pt x="134" y="715"/>
                  </a:cubicBezTo>
                  <a:cubicBezTo>
                    <a:pt x="115" y="743"/>
                    <a:pt x="94" y="766"/>
                    <a:pt x="75" y="782"/>
                  </a:cubicBezTo>
                  <a:cubicBezTo>
                    <a:pt x="66" y="790"/>
                    <a:pt x="58" y="797"/>
                    <a:pt x="50" y="801"/>
                  </a:cubicBezTo>
                  <a:cubicBezTo>
                    <a:pt x="43" y="806"/>
                    <a:pt x="37" y="808"/>
                    <a:pt x="33" y="809"/>
                  </a:cubicBezTo>
                  <a:cubicBezTo>
                    <a:pt x="28" y="810"/>
                    <a:pt x="25" y="811"/>
                    <a:pt x="22" y="811"/>
                  </a:cubicBezTo>
                  <a:cubicBezTo>
                    <a:pt x="20" y="811"/>
                    <a:pt x="18" y="811"/>
                    <a:pt x="17" y="810"/>
                  </a:cubicBezTo>
                  <a:cubicBezTo>
                    <a:pt x="15" y="810"/>
                    <a:pt x="14" y="809"/>
                    <a:pt x="13" y="808"/>
                  </a:cubicBezTo>
                  <a:cubicBezTo>
                    <a:pt x="13" y="808"/>
                    <a:pt x="12" y="807"/>
                    <a:pt x="12" y="804"/>
                  </a:cubicBezTo>
                  <a:cubicBezTo>
                    <a:pt x="12" y="801"/>
                    <a:pt x="14" y="795"/>
                    <a:pt x="17" y="787"/>
                  </a:cubicBezTo>
                  <a:cubicBezTo>
                    <a:pt x="23" y="776"/>
                    <a:pt x="32" y="761"/>
                    <a:pt x="47" y="741"/>
                  </a:cubicBezTo>
                  <a:cubicBezTo>
                    <a:pt x="62" y="721"/>
                    <a:pt x="83" y="698"/>
                    <a:pt x="109" y="669"/>
                  </a:cubicBezTo>
                  <a:cubicBezTo>
                    <a:pt x="134" y="642"/>
                    <a:pt x="155" y="606"/>
                    <a:pt x="173" y="564"/>
                  </a:cubicBezTo>
                  <a:cubicBezTo>
                    <a:pt x="200" y="501"/>
                    <a:pt x="219" y="425"/>
                    <a:pt x="232" y="353"/>
                  </a:cubicBezTo>
                  <a:cubicBezTo>
                    <a:pt x="245" y="280"/>
                    <a:pt x="252" y="210"/>
                    <a:pt x="252" y="158"/>
                  </a:cubicBezTo>
                  <a:cubicBezTo>
                    <a:pt x="252" y="133"/>
                    <a:pt x="250" y="113"/>
                    <a:pt x="247" y="97"/>
                  </a:cubicBezTo>
                  <a:cubicBezTo>
                    <a:pt x="244" y="81"/>
                    <a:pt x="240" y="65"/>
                    <a:pt x="236" y="49"/>
                  </a:cubicBezTo>
                  <a:cubicBezTo>
                    <a:pt x="231" y="34"/>
                    <a:pt x="226" y="19"/>
                    <a:pt x="220" y="5"/>
                  </a:cubicBezTo>
                  <a:cubicBezTo>
                    <a:pt x="218" y="2"/>
                    <a:pt x="214" y="0"/>
                    <a:pt x="211" y="2"/>
                  </a:cubicBezTo>
                  <a:cubicBezTo>
                    <a:pt x="208" y="3"/>
                    <a:pt x="206" y="7"/>
                    <a:pt x="208" y="10"/>
                  </a:cubicBezTo>
                  <a:cubicBezTo>
                    <a:pt x="214" y="24"/>
                    <a:pt x="219" y="38"/>
                    <a:pt x="223" y="53"/>
                  </a:cubicBezTo>
                  <a:cubicBezTo>
                    <a:pt x="228" y="68"/>
                    <a:pt x="232" y="83"/>
                    <a:pt x="235" y="100"/>
                  </a:cubicBezTo>
                  <a:cubicBezTo>
                    <a:pt x="237" y="114"/>
                    <a:pt x="239" y="134"/>
                    <a:pt x="239" y="158"/>
                  </a:cubicBezTo>
                  <a:cubicBezTo>
                    <a:pt x="239" y="226"/>
                    <a:pt x="228" y="327"/>
                    <a:pt x="205" y="423"/>
                  </a:cubicBezTo>
                  <a:cubicBezTo>
                    <a:pt x="193" y="471"/>
                    <a:pt x="178" y="517"/>
                    <a:pt x="161" y="559"/>
                  </a:cubicBezTo>
                  <a:cubicBezTo>
                    <a:pt x="143" y="600"/>
                    <a:pt x="123" y="635"/>
                    <a:pt x="100" y="661"/>
                  </a:cubicBezTo>
                  <a:cubicBezTo>
                    <a:pt x="64" y="699"/>
                    <a:pt x="40" y="729"/>
                    <a:pt x="24" y="752"/>
                  </a:cubicBezTo>
                  <a:cubicBezTo>
                    <a:pt x="16" y="764"/>
                    <a:pt x="10" y="774"/>
                    <a:pt x="6" y="782"/>
                  </a:cubicBezTo>
                  <a:cubicBezTo>
                    <a:pt x="2" y="791"/>
                    <a:pt x="0" y="798"/>
                    <a:pt x="0" y="804"/>
                  </a:cubicBezTo>
                  <a:cubicBezTo>
                    <a:pt x="0" y="807"/>
                    <a:pt x="0" y="810"/>
                    <a:pt x="1" y="812"/>
                  </a:cubicBezTo>
                  <a:cubicBezTo>
                    <a:pt x="3" y="816"/>
                    <a:pt x="6" y="819"/>
                    <a:pt x="10" y="821"/>
                  </a:cubicBezTo>
                  <a:cubicBezTo>
                    <a:pt x="13" y="823"/>
                    <a:pt x="17" y="824"/>
                    <a:pt x="22" y="824"/>
                  </a:cubicBezTo>
                  <a:cubicBezTo>
                    <a:pt x="26" y="824"/>
                    <a:pt x="31" y="823"/>
                    <a:pt x="36" y="822"/>
                  </a:cubicBezTo>
                  <a:cubicBezTo>
                    <a:pt x="42" y="820"/>
                    <a:pt x="49" y="817"/>
                    <a:pt x="57" y="812"/>
                  </a:cubicBezTo>
                  <a:cubicBezTo>
                    <a:pt x="71" y="803"/>
                    <a:pt x="88" y="789"/>
                    <a:pt x="106" y="770"/>
                  </a:cubicBezTo>
                  <a:cubicBezTo>
                    <a:pt x="133" y="742"/>
                    <a:pt x="161" y="703"/>
                    <a:pt x="183" y="655"/>
                  </a:cubicBezTo>
                  <a:cubicBezTo>
                    <a:pt x="205" y="608"/>
                    <a:pt x="220" y="552"/>
                    <a:pt x="220" y="490"/>
                  </a:cubicBezTo>
                  <a:cubicBezTo>
                    <a:pt x="220" y="471"/>
                    <a:pt x="219" y="451"/>
                    <a:pt x="216" y="431"/>
                  </a:cubicBezTo>
                  <a:cubicBezTo>
                    <a:pt x="215" y="428"/>
                    <a:pt x="212" y="425"/>
                    <a:pt x="209" y="426"/>
                  </a:cubicBezTo>
                  <a:cubicBezTo>
                    <a:pt x="205" y="426"/>
                    <a:pt x="203" y="430"/>
                    <a:pt x="203" y="43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2" name="Freeform 503">
              <a:extLst>
                <a:ext uri="{FF2B5EF4-FFF2-40B4-BE49-F238E27FC236}">
                  <a16:creationId xmlns:a16="http://schemas.microsoft.com/office/drawing/2014/main" id="{5F860A89-6819-4BF7-A2AD-BFB5DA424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578"/>
              <a:ext cx="217" cy="678"/>
            </a:xfrm>
            <a:custGeom>
              <a:avLst/>
              <a:gdLst>
                <a:gd name="T0" fmla="*/ 131 w 212"/>
                <a:gd name="T1" fmla="*/ 487 h 664"/>
                <a:gd name="T2" fmla="*/ 134 w 212"/>
                <a:gd name="T3" fmla="*/ 525 h 664"/>
                <a:gd name="T4" fmla="*/ 133 w 212"/>
                <a:gd name="T5" fmla="*/ 545 h 664"/>
                <a:gd name="T6" fmla="*/ 133 w 212"/>
                <a:gd name="T7" fmla="*/ 545 h 664"/>
                <a:gd name="T8" fmla="*/ 95 w 212"/>
                <a:gd name="T9" fmla="*/ 663 h 664"/>
                <a:gd name="T10" fmla="*/ 73 w 212"/>
                <a:gd name="T11" fmla="*/ 687 h 664"/>
                <a:gd name="T12" fmla="*/ 49 w 212"/>
                <a:gd name="T13" fmla="*/ 693 h 664"/>
                <a:gd name="T14" fmla="*/ 28 w 212"/>
                <a:gd name="T15" fmla="*/ 686 h 664"/>
                <a:gd name="T16" fmla="*/ 13 w 212"/>
                <a:gd name="T17" fmla="*/ 670 h 664"/>
                <a:gd name="T18" fmla="*/ 12 w 212"/>
                <a:gd name="T19" fmla="*/ 662 h 664"/>
                <a:gd name="T20" fmla="*/ 15 w 212"/>
                <a:gd name="T21" fmla="*/ 649 h 664"/>
                <a:gd name="T22" fmla="*/ 34 w 212"/>
                <a:gd name="T23" fmla="*/ 623 h 664"/>
                <a:gd name="T24" fmla="*/ 80 w 212"/>
                <a:gd name="T25" fmla="*/ 571 h 664"/>
                <a:gd name="T26" fmla="*/ 131 w 212"/>
                <a:gd name="T27" fmla="*/ 507 h 664"/>
                <a:gd name="T28" fmla="*/ 227 w 212"/>
                <a:gd name="T29" fmla="*/ 179 h 664"/>
                <a:gd name="T30" fmla="*/ 201 w 212"/>
                <a:gd name="T31" fmla="*/ 5 h 664"/>
                <a:gd name="T32" fmla="*/ 191 w 212"/>
                <a:gd name="T33" fmla="*/ 2 h 664"/>
                <a:gd name="T34" fmla="*/ 187 w 212"/>
                <a:gd name="T35" fmla="*/ 10 h 664"/>
                <a:gd name="T36" fmla="*/ 214 w 212"/>
                <a:gd name="T37" fmla="*/ 179 h 664"/>
                <a:gd name="T38" fmla="*/ 120 w 212"/>
                <a:gd name="T39" fmla="*/ 500 h 664"/>
                <a:gd name="T40" fmla="*/ 43 w 212"/>
                <a:gd name="T41" fmla="*/ 590 h 664"/>
                <a:gd name="T42" fmla="*/ 12 w 212"/>
                <a:gd name="T43" fmla="*/ 627 h 664"/>
                <a:gd name="T44" fmla="*/ 3 w 212"/>
                <a:gd name="T45" fmla="*/ 645 h 664"/>
                <a:gd name="T46" fmla="*/ 0 w 212"/>
                <a:gd name="T47" fmla="*/ 662 h 664"/>
                <a:gd name="T48" fmla="*/ 1 w 212"/>
                <a:gd name="T49" fmla="*/ 674 h 664"/>
                <a:gd name="T50" fmla="*/ 18 w 212"/>
                <a:gd name="T51" fmla="*/ 697 h 664"/>
                <a:gd name="T52" fmla="*/ 49 w 212"/>
                <a:gd name="T53" fmla="*/ 707 h 664"/>
                <a:gd name="T54" fmla="*/ 79 w 212"/>
                <a:gd name="T55" fmla="*/ 698 h 664"/>
                <a:gd name="T56" fmla="*/ 120 w 212"/>
                <a:gd name="T57" fmla="*/ 649 h 664"/>
                <a:gd name="T58" fmla="*/ 146 w 212"/>
                <a:gd name="T59" fmla="*/ 546 h 664"/>
                <a:gd name="T60" fmla="*/ 146 w 212"/>
                <a:gd name="T61" fmla="*/ 546 h 664"/>
                <a:gd name="T62" fmla="*/ 147 w 212"/>
                <a:gd name="T63" fmla="*/ 525 h 664"/>
                <a:gd name="T64" fmla="*/ 143 w 212"/>
                <a:gd name="T65" fmla="*/ 485 h 664"/>
                <a:gd name="T66" fmla="*/ 136 w 212"/>
                <a:gd name="T67" fmla="*/ 479 h 664"/>
                <a:gd name="T68" fmla="*/ 131 w 212"/>
                <a:gd name="T69" fmla="*/ 487 h 66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2" h="664">
                  <a:moveTo>
                    <a:pt x="122" y="457"/>
                  </a:moveTo>
                  <a:cubicBezTo>
                    <a:pt x="124" y="469"/>
                    <a:pt x="125" y="481"/>
                    <a:pt x="125" y="493"/>
                  </a:cubicBezTo>
                  <a:cubicBezTo>
                    <a:pt x="125" y="499"/>
                    <a:pt x="125" y="506"/>
                    <a:pt x="124" y="512"/>
                  </a:cubicBezTo>
                  <a:cubicBezTo>
                    <a:pt x="124" y="512"/>
                    <a:pt x="124" y="512"/>
                    <a:pt x="124" y="512"/>
                  </a:cubicBezTo>
                  <a:cubicBezTo>
                    <a:pt x="117" y="567"/>
                    <a:pt x="104" y="602"/>
                    <a:pt x="89" y="623"/>
                  </a:cubicBezTo>
                  <a:cubicBezTo>
                    <a:pt x="82" y="634"/>
                    <a:pt x="74" y="640"/>
                    <a:pt x="67" y="645"/>
                  </a:cubicBezTo>
                  <a:cubicBezTo>
                    <a:pt x="60" y="649"/>
                    <a:pt x="52" y="651"/>
                    <a:pt x="46" y="651"/>
                  </a:cubicBezTo>
                  <a:cubicBezTo>
                    <a:pt x="38" y="651"/>
                    <a:pt x="31" y="648"/>
                    <a:pt x="25" y="644"/>
                  </a:cubicBezTo>
                  <a:cubicBezTo>
                    <a:pt x="19" y="640"/>
                    <a:pt x="15" y="635"/>
                    <a:pt x="13" y="629"/>
                  </a:cubicBezTo>
                  <a:cubicBezTo>
                    <a:pt x="13" y="627"/>
                    <a:pt x="12" y="625"/>
                    <a:pt x="12" y="622"/>
                  </a:cubicBezTo>
                  <a:cubicBezTo>
                    <a:pt x="12" y="619"/>
                    <a:pt x="13" y="615"/>
                    <a:pt x="15" y="610"/>
                  </a:cubicBezTo>
                  <a:cubicBezTo>
                    <a:pt x="18" y="603"/>
                    <a:pt x="24" y="594"/>
                    <a:pt x="31" y="585"/>
                  </a:cubicBezTo>
                  <a:cubicBezTo>
                    <a:pt x="43" y="570"/>
                    <a:pt x="58" y="554"/>
                    <a:pt x="74" y="536"/>
                  </a:cubicBezTo>
                  <a:cubicBezTo>
                    <a:pt x="90" y="518"/>
                    <a:pt x="107" y="499"/>
                    <a:pt x="122" y="477"/>
                  </a:cubicBezTo>
                  <a:cubicBezTo>
                    <a:pt x="188" y="373"/>
                    <a:pt x="212" y="262"/>
                    <a:pt x="212" y="167"/>
                  </a:cubicBezTo>
                  <a:cubicBezTo>
                    <a:pt x="212" y="104"/>
                    <a:pt x="202" y="48"/>
                    <a:pt x="187" y="5"/>
                  </a:cubicBezTo>
                  <a:cubicBezTo>
                    <a:pt x="186" y="2"/>
                    <a:pt x="182" y="0"/>
                    <a:pt x="179" y="2"/>
                  </a:cubicBezTo>
                  <a:cubicBezTo>
                    <a:pt x="175" y="3"/>
                    <a:pt x="174" y="6"/>
                    <a:pt x="175" y="10"/>
                  </a:cubicBezTo>
                  <a:cubicBezTo>
                    <a:pt x="189" y="51"/>
                    <a:pt x="199" y="106"/>
                    <a:pt x="199" y="167"/>
                  </a:cubicBezTo>
                  <a:cubicBezTo>
                    <a:pt x="199" y="260"/>
                    <a:pt x="176" y="369"/>
                    <a:pt x="111" y="470"/>
                  </a:cubicBezTo>
                  <a:cubicBezTo>
                    <a:pt x="90" y="502"/>
                    <a:pt x="63" y="530"/>
                    <a:pt x="40" y="554"/>
                  </a:cubicBezTo>
                  <a:cubicBezTo>
                    <a:pt x="29" y="567"/>
                    <a:pt x="19" y="578"/>
                    <a:pt x="12" y="589"/>
                  </a:cubicBezTo>
                  <a:cubicBezTo>
                    <a:pt x="8" y="595"/>
                    <a:pt x="5" y="600"/>
                    <a:pt x="3" y="606"/>
                  </a:cubicBezTo>
                  <a:cubicBezTo>
                    <a:pt x="1" y="611"/>
                    <a:pt x="0" y="617"/>
                    <a:pt x="0" y="622"/>
                  </a:cubicBezTo>
                  <a:cubicBezTo>
                    <a:pt x="0" y="626"/>
                    <a:pt x="0" y="630"/>
                    <a:pt x="1" y="633"/>
                  </a:cubicBezTo>
                  <a:cubicBezTo>
                    <a:pt x="4" y="642"/>
                    <a:pt x="10" y="649"/>
                    <a:pt x="18" y="655"/>
                  </a:cubicBezTo>
                  <a:cubicBezTo>
                    <a:pt x="25" y="660"/>
                    <a:pt x="35" y="664"/>
                    <a:pt x="46" y="664"/>
                  </a:cubicBezTo>
                  <a:cubicBezTo>
                    <a:pt x="55" y="664"/>
                    <a:pt x="64" y="661"/>
                    <a:pt x="73" y="656"/>
                  </a:cubicBezTo>
                  <a:cubicBezTo>
                    <a:pt x="87" y="648"/>
                    <a:pt x="100" y="633"/>
                    <a:pt x="111" y="610"/>
                  </a:cubicBezTo>
                  <a:cubicBezTo>
                    <a:pt x="122" y="587"/>
                    <a:pt x="131" y="556"/>
                    <a:pt x="137" y="513"/>
                  </a:cubicBezTo>
                  <a:cubicBezTo>
                    <a:pt x="137" y="513"/>
                    <a:pt x="137" y="513"/>
                    <a:pt x="137" y="513"/>
                  </a:cubicBezTo>
                  <a:cubicBezTo>
                    <a:pt x="137" y="507"/>
                    <a:pt x="138" y="500"/>
                    <a:pt x="138" y="493"/>
                  </a:cubicBezTo>
                  <a:cubicBezTo>
                    <a:pt x="138" y="480"/>
                    <a:pt x="137" y="468"/>
                    <a:pt x="134" y="455"/>
                  </a:cubicBezTo>
                  <a:cubicBezTo>
                    <a:pt x="134" y="451"/>
                    <a:pt x="130" y="449"/>
                    <a:pt x="127" y="450"/>
                  </a:cubicBezTo>
                  <a:cubicBezTo>
                    <a:pt x="123" y="450"/>
                    <a:pt x="121" y="453"/>
                    <a:pt x="122" y="45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3" name="Freeform 504">
              <a:extLst>
                <a:ext uri="{FF2B5EF4-FFF2-40B4-BE49-F238E27FC236}">
                  <a16:creationId xmlns:a16="http://schemas.microsoft.com/office/drawing/2014/main" id="{793D4C5C-1556-41A0-ACD7-066407927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583"/>
              <a:ext cx="717" cy="669"/>
            </a:xfrm>
            <a:custGeom>
              <a:avLst/>
              <a:gdLst>
                <a:gd name="T0" fmla="*/ 702 w 702"/>
                <a:gd name="T1" fmla="*/ 119 h 656"/>
                <a:gd name="T2" fmla="*/ 683 w 702"/>
                <a:gd name="T3" fmla="*/ 196 h 656"/>
                <a:gd name="T4" fmla="*/ 667 w 702"/>
                <a:gd name="T5" fmla="*/ 231 h 656"/>
                <a:gd name="T6" fmla="*/ 615 w 702"/>
                <a:gd name="T7" fmla="*/ 313 h 656"/>
                <a:gd name="T8" fmla="*/ 594 w 702"/>
                <a:gd name="T9" fmla="*/ 339 h 656"/>
                <a:gd name="T10" fmla="*/ 281 w 702"/>
                <a:gd name="T11" fmla="*/ 582 h 656"/>
                <a:gd name="T12" fmla="*/ 234 w 702"/>
                <a:gd name="T13" fmla="*/ 590 h 656"/>
                <a:gd name="T14" fmla="*/ 36 w 702"/>
                <a:gd name="T15" fmla="*/ 586 h 656"/>
                <a:gd name="T16" fmla="*/ 9 w 702"/>
                <a:gd name="T17" fmla="*/ 608 h 656"/>
                <a:gd name="T18" fmla="*/ 5 w 702"/>
                <a:gd name="T19" fmla="*/ 653 h 656"/>
                <a:gd name="T20" fmla="*/ 9 w 702"/>
                <a:gd name="T21" fmla="*/ 686 h 656"/>
                <a:gd name="T22" fmla="*/ 41 w 702"/>
                <a:gd name="T23" fmla="*/ 684 h 656"/>
                <a:gd name="T24" fmla="*/ 70 w 702"/>
                <a:gd name="T25" fmla="*/ 681 h 656"/>
                <a:gd name="T26" fmla="*/ 113 w 702"/>
                <a:gd name="T27" fmla="*/ 681 h 656"/>
                <a:gd name="T28" fmla="*/ 413 w 702"/>
                <a:gd name="T29" fmla="*/ 636 h 656"/>
                <a:gd name="T30" fmla="*/ 447 w 702"/>
                <a:gd name="T31" fmla="*/ 614 h 656"/>
                <a:gd name="T32" fmla="*/ 617 w 702"/>
                <a:gd name="T33" fmla="*/ 413 h 656"/>
                <a:gd name="T34" fmla="*/ 633 w 702"/>
                <a:gd name="T35" fmla="*/ 387 h 656"/>
                <a:gd name="T36" fmla="*/ 662 w 702"/>
                <a:gd name="T37" fmla="*/ 337 h 656"/>
                <a:gd name="T38" fmla="*/ 682 w 702"/>
                <a:gd name="T39" fmla="*/ 300 h 656"/>
                <a:gd name="T40" fmla="*/ 721 w 702"/>
                <a:gd name="T41" fmla="*/ 221 h 656"/>
                <a:gd name="T42" fmla="*/ 736 w 702"/>
                <a:gd name="T43" fmla="*/ 178 h 656"/>
                <a:gd name="T44" fmla="*/ 747 w 702"/>
                <a:gd name="T45" fmla="*/ 95 h 656"/>
                <a:gd name="T46" fmla="*/ 742 w 702"/>
                <a:gd name="T47" fmla="*/ 58 h 656"/>
                <a:gd name="T48" fmla="*/ 707 w 702"/>
                <a:gd name="T49" fmla="*/ 0 h 656"/>
                <a:gd name="T50" fmla="*/ 714 w 702"/>
                <a:gd name="T51" fmla="*/ 42 h 656"/>
                <a:gd name="T52" fmla="*/ 707 w 702"/>
                <a:gd name="T53" fmla="*/ 87 h 656"/>
                <a:gd name="T54" fmla="*/ 702 w 702"/>
                <a:gd name="T55" fmla="*/ 119 h 65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02" h="656">
                  <a:moveTo>
                    <a:pt x="659" y="113"/>
                  </a:moveTo>
                  <a:cubicBezTo>
                    <a:pt x="656" y="137"/>
                    <a:pt x="650" y="160"/>
                    <a:pt x="641" y="184"/>
                  </a:cubicBezTo>
                  <a:cubicBezTo>
                    <a:pt x="637" y="195"/>
                    <a:pt x="632" y="207"/>
                    <a:pt x="626" y="219"/>
                  </a:cubicBezTo>
                  <a:cubicBezTo>
                    <a:pt x="612" y="243"/>
                    <a:pt x="596" y="269"/>
                    <a:pt x="577" y="295"/>
                  </a:cubicBezTo>
                  <a:cubicBezTo>
                    <a:pt x="571" y="303"/>
                    <a:pt x="565" y="312"/>
                    <a:pt x="558" y="320"/>
                  </a:cubicBezTo>
                  <a:cubicBezTo>
                    <a:pt x="486" y="411"/>
                    <a:pt x="412" y="522"/>
                    <a:pt x="263" y="549"/>
                  </a:cubicBezTo>
                  <a:cubicBezTo>
                    <a:pt x="249" y="553"/>
                    <a:pt x="234" y="555"/>
                    <a:pt x="219" y="557"/>
                  </a:cubicBezTo>
                  <a:cubicBezTo>
                    <a:pt x="159" y="565"/>
                    <a:pt x="95" y="563"/>
                    <a:pt x="33" y="553"/>
                  </a:cubicBezTo>
                  <a:cubicBezTo>
                    <a:pt x="22" y="556"/>
                    <a:pt x="14" y="563"/>
                    <a:pt x="9" y="573"/>
                  </a:cubicBezTo>
                  <a:cubicBezTo>
                    <a:pt x="9" y="573"/>
                    <a:pt x="11" y="597"/>
                    <a:pt x="5" y="616"/>
                  </a:cubicBezTo>
                  <a:cubicBezTo>
                    <a:pt x="3" y="628"/>
                    <a:pt x="0" y="647"/>
                    <a:pt x="9" y="647"/>
                  </a:cubicBezTo>
                  <a:cubicBezTo>
                    <a:pt x="19" y="646"/>
                    <a:pt x="28" y="646"/>
                    <a:pt x="38" y="645"/>
                  </a:cubicBezTo>
                  <a:cubicBezTo>
                    <a:pt x="47" y="644"/>
                    <a:pt x="57" y="643"/>
                    <a:pt x="67" y="642"/>
                  </a:cubicBezTo>
                  <a:cubicBezTo>
                    <a:pt x="80" y="642"/>
                    <a:pt x="93" y="642"/>
                    <a:pt x="107" y="642"/>
                  </a:cubicBezTo>
                  <a:cubicBezTo>
                    <a:pt x="205" y="656"/>
                    <a:pt x="310" y="644"/>
                    <a:pt x="388" y="600"/>
                  </a:cubicBezTo>
                  <a:cubicBezTo>
                    <a:pt x="399" y="593"/>
                    <a:pt x="410" y="586"/>
                    <a:pt x="420" y="579"/>
                  </a:cubicBezTo>
                  <a:cubicBezTo>
                    <a:pt x="484" y="520"/>
                    <a:pt x="534" y="456"/>
                    <a:pt x="579" y="389"/>
                  </a:cubicBezTo>
                  <a:cubicBezTo>
                    <a:pt x="584" y="381"/>
                    <a:pt x="589" y="373"/>
                    <a:pt x="594" y="365"/>
                  </a:cubicBezTo>
                  <a:cubicBezTo>
                    <a:pt x="603" y="349"/>
                    <a:pt x="612" y="334"/>
                    <a:pt x="621" y="318"/>
                  </a:cubicBezTo>
                  <a:cubicBezTo>
                    <a:pt x="628" y="306"/>
                    <a:pt x="634" y="294"/>
                    <a:pt x="640" y="282"/>
                  </a:cubicBezTo>
                  <a:cubicBezTo>
                    <a:pt x="653" y="258"/>
                    <a:pt x="665" y="233"/>
                    <a:pt x="677" y="209"/>
                  </a:cubicBezTo>
                  <a:cubicBezTo>
                    <a:pt x="683" y="196"/>
                    <a:pt x="687" y="182"/>
                    <a:pt x="691" y="169"/>
                  </a:cubicBezTo>
                  <a:cubicBezTo>
                    <a:pt x="698" y="142"/>
                    <a:pt x="702" y="115"/>
                    <a:pt x="701" y="89"/>
                  </a:cubicBezTo>
                  <a:cubicBezTo>
                    <a:pt x="700" y="77"/>
                    <a:pt x="699" y="66"/>
                    <a:pt x="696" y="55"/>
                  </a:cubicBezTo>
                  <a:cubicBezTo>
                    <a:pt x="691" y="34"/>
                    <a:pt x="680" y="15"/>
                    <a:pt x="664" y="0"/>
                  </a:cubicBezTo>
                  <a:cubicBezTo>
                    <a:pt x="671" y="12"/>
                    <a:pt x="671" y="25"/>
                    <a:pt x="670" y="39"/>
                  </a:cubicBezTo>
                  <a:cubicBezTo>
                    <a:pt x="668" y="53"/>
                    <a:pt x="664" y="68"/>
                    <a:pt x="664" y="81"/>
                  </a:cubicBezTo>
                  <a:cubicBezTo>
                    <a:pt x="663" y="91"/>
                    <a:pt x="661" y="102"/>
                    <a:pt x="659" y="113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4" name="Freeform 505">
              <a:extLst>
                <a:ext uri="{FF2B5EF4-FFF2-40B4-BE49-F238E27FC236}">
                  <a16:creationId xmlns:a16="http://schemas.microsoft.com/office/drawing/2014/main" id="{9B77F119-FC3A-4298-A728-564AB028B1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58" y="1621"/>
              <a:ext cx="714" cy="632"/>
            </a:xfrm>
            <a:custGeom>
              <a:avLst/>
              <a:gdLst>
                <a:gd name="T0" fmla="*/ 2 w 699"/>
                <a:gd name="T1" fmla="*/ 617 h 619"/>
                <a:gd name="T2" fmla="*/ 37 w 699"/>
                <a:gd name="T3" fmla="*/ 649 h 619"/>
                <a:gd name="T4" fmla="*/ 74 w 699"/>
                <a:gd name="T5" fmla="*/ 645 h 619"/>
                <a:gd name="T6" fmla="*/ 120 w 699"/>
                <a:gd name="T7" fmla="*/ 645 h 619"/>
                <a:gd name="T8" fmla="*/ 413 w 699"/>
                <a:gd name="T9" fmla="*/ 600 h 619"/>
                <a:gd name="T10" fmla="*/ 445 w 699"/>
                <a:gd name="T11" fmla="*/ 578 h 619"/>
                <a:gd name="T12" fmla="*/ 614 w 699"/>
                <a:gd name="T13" fmla="*/ 376 h 619"/>
                <a:gd name="T14" fmla="*/ 630 w 699"/>
                <a:gd name="T15" fmla="*/ 350 h 619"/>
                <a:gd name="T16" fmla="*/ 661 w 699"/>
                <a:gd name="T17" fmla="*/ 302 h 619"/>
                <a:gd name="T18" fmla="*/ 681 w 699"/>
                <a:gd name="T19" fmla="*/ 263 h 619"/>
                <a:gd name="T20" fmla="*/ 716 w 699"/>
                <a:gd name="T21" fmla="*/ 191 h 619"/>
                <a:gd name="T22" fmla="*/ 729 w 699"/>
                <a:gd name="T23" fmla="*/ 148 h 619"/>
                <a:gd name="T24" fmla="*/ 741 w 699"/>
                <a:gd name="T25" fmla="*/ 64 h 619"/>
                <a:gd name="T26" fmla="*/ 743 w 699"/>
                <a:gd name="T27" fmla="*/ 35 h 619"/>
                <a:gd name="T28" fmla="*/ 745 w 699"/>
                <a:gd name="T29" fmla="*/ 3 h 619"/>
                <a:gd name="T30" fmla="*/ 733 w 699"/>
                <a:gd name="T31" fmla="*/ 37 h 619"/>
                <a:gd name="T32" fmla="*/ 706 w 699"/>
                <a:gd name="T33" fmla="*/ 148 h 619"/>
                <a:gd name="T34" fmla="*/ 694 w 699"/>
                <a:gd name="T35" fmla="*/ 186 h 619"/>
                <a:gd name="T36" fmla="*/ 629 w 699"/>
                <a:gd name="T37" fmla="*/ 315 h 619"/>
                <a:gd name="T38" fmla="*/ 607 w 699"/>
                <a:gd name="T39" fmla="*/ 349 h 619"/>
                <a:gd name="T40" fmla="*/ 363 w 699"/>
                <a:gd name="T41" fmla="*/ 587 h 619"/>
                <a:gd name="T42" fmla="*/ 326 w 699"/>
                <a:gd name="T43" fmla="*/ 599 h 619"/>
                <a:gd name="T44" fmla="*/ 69 w 699"/>
                <a:gd name="T45" fmla="*/ 609 h 619"/>
                <a:gd name="T46" fmla="*/ 37 w 699"/>
                <a:gd name="T47" fmla="*/ 614 h 619"/>
                <a:gd name="T48" fmla="*/ 3 w 699"/>
                <a:gd name="T49" fmla="*/ 615 h 619"/>
                <a:gd name="T50" fmla="*/ 2 w 699"/>
                <a:gd name="T51" fmla="*/ 617 h 619"/>
                <a:gd name="T52" fmla="*/ 631 w 699"/>
                <a:gd name="T53" fmla="*/ 3 h 619"/>
                <a:gd name="T54" fmla="*/ 619 w 699"/>
                <a:gd name="T55" fmla="*/ 0 h 61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99" h="619">
                  <a:moveTo>
                    <a:pt x="2" y="580"/>
                  </a:moveTo>
                  <a:cubicBezTo>
                    <a:pt x="0" y="603"/>
                    <a:pt x="14" y="610"/>
                    <a:pt x="34" y="610"/>
                  </a:cubicBezTo>
                  <a:cubicBezTo>
                    <a:pt x="45" y="610"/>
                    <a:pt x="57" y="608"/>
                    <a:pt x="69" y="606"/>
                  </a:cubicBezTo>
                  <a:cubicBezTo>
                    <a:pt x="84" y="606"/>
                    <a:pt x="98" y="606"/>
                    <a:pt x="113" y="606"/>
                  </a:cubicBezTo>
                  <a:cubicBezTo>
                    <a:pt x="207" y="619"/>
                    <a:pt x="312" y="608"/>
                    <a:pt x="388" y="564"/>
                  </a:cubicBezTo>
                  <a:cubicBezTo>
                    <a:pt x="399" y="557"/>
                    <a:pt x="409" y="550"/>
                    <a:pt x="418" y="543"/>
                  </a:cubicBezTo>
                  <a:cubicBezTo>
                    <a:pt x="477" y="482"/>
                    <a:pt x="530" y="421"/>
                    <a:pt x="576" y="353"/>
                  </a:cubicBezTo>
                  <a:cubicBezTo>
                    <a:pt x="581" y="345"/>
                    <a:pt x="586" y="337"/>
                    <a:pt x="591" y="329"/>
                  </a:cubicBezTo>
                  <a:cubicBezTo>
                    <a:pt x="601" y="314"/>
                    <a:pt x="610" y="298"/>
                    <a:pt x="620" y="284"/>
                  </a:cubicBezTo>
                  <a:cubicBezTo>
                    <a:pt x="627" y="272"/>
                    <a:pt x="633" y="260"/>
                    <a:pt x="639" y="248"/>
                  </a:cubicBezTo>
                  <a:cubicBezTo>
                    <a:pt x="651" y="225"/>
                    <a:pt x="662" y="202"/>
                    <a:pt x="672" y="179"/>
                  </a:cubicBezTo>
                  <a:cubicBezTo>
                    <a:pt x="677" y="166"/>
                    <a:pt x="681" y="152"/>
                    <a:pt x="684" y="139"/>
                  </a:cubicBezTo>
                  <a:cubicBezTo>
                    <a:pt x="691" y="113"/>
                    <a:pt x="695" y="87"/>
                    <a:pt x="695" y="61"/>
                  </a:cubicBezTo>
                  <a:cubicBezTo>
                    <a:pt x="695" y="51"/>
                    <a:pt x="696" y="41"/>
                    <a:pt x="697" y="32"/>
                  </a:cubicBezTo>
                  <a:cubicBezTo>
                    <a:pt x="697" y="22"/>
                    <a:pt x="698" y="12"/>
                    <a:pt x="699" y="3"/>
                  </a:cubicBezTo>
                  <a:cubicBezTo>
                    <a:pt x="695" y="13"/>
                    <a:pt x="691" y="23"/>
                    <a:pt x="688" y="34"/>
                  </a:cubicBezTo>
                  <a:cubicBezTo>
                    <a:pt x="681" y="68"/>
                    <a:pt x="672" y="103"/>
                    <a:pt x="662" y="139"/>
                  </a:cubicBezTo>
                  <a:cubicBezTo>
                    <a:pt x="658" y="150"/>
                    <a:pt x="655" y="162"/>
                    <a:pt x="651" y="174"/>
                  </a:cubicBezTo>
                  <a:cubicBezTo>
                    <a:pt x="634" y="215"/>
                    <a:pt x="614" y="257"/>
                    <a:pt x="590" y="297"/>
                  </a:cubicBezTo>
                  <a:cubicBezTo>
                    <a:pt x="583" y="308"/>
                    <a:pt x="577" y="318"/>
                    <a:pt x="570" y="328"/>
                  </a:cubicBezTo>
                  <a:cubicBezTo>
                    <a:pt x="509" y="412"/>
                    <a:pt x="456" y="503"/>
                    <a:pt x="341" y="551"/>
                  </a:cubicBezTo>
                  <a:cubicBezTo>
                    <a:pt x="330" y="556"/>
                    <a:pt x="318" y="560"/>
                    <a:pt x="305" y="563"/>
                  </a:cubicBezTo>
                  <a:cubicBezTo>
                    <a:pt x="232" y="585"/>
                    <a:pt x="148" y="587"/>
                    <a:pt x="66" y="572"/>
                  </a:cubicBezTo>
                  <a:cubicBezTo>
                    <a:pt x="55" y="574"/>
                    <a:pt x="45" y="576"/>
                    <a:pt x="34" y="577"/>
                  </a:cubicBezTo>
                  <a:cubicBezTo>
                    <a:pt x="23" y="579"/>
                    <a:pt x="13" y="579"/>
                    <a:pt x="3" y="578"/>
                  </a:cubicBezTo>
                  <a:cubicBezTo>
                    <a:pt x="3" y="579"/>
                    <a:pt x="3" y="580"/>
                    <a:pt x="2" y="580"/>
                  </a:cubicBezTo>
                  <a:close/>
                  <a:moveTo>
                    <a:pt x="592" y="3"/>
                  </a:moveTo>
                  <a:cubicBezTo>
                    <a:pt x="589" y="2"/>
                    <a:pt x="585" y="1"/>
                    <a:pt x="581" y="0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5" name="Freeform 506">
              <a:extLst>
                <a:ext uri="{FF2B5EF4-FFF2-40B4-BE49-F238E27FC236}">
                  <a16:creationId xmlns:a16="http://schemas.microsoft.com/office/drawing/2014/main" id="{C66C8428-7B43-4084-8F59-4B8AF7C7C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576"/>
              <a:ext cx="724" cy="673"/>
            </a:xfrm>
            <a:custGeom>
              <a:avLst/>
              <a:gdLst>
                <a:gd name="T0" fmla="*/ 683 w 709"/>
                <a:gd name="T1" fmla="*/ 200 h 659"/>
                <a:gd name="T2" fmla="*/ 668 w 709"/>
                <a:gd name="T3" fmla="*/ 237 h 659"/>
                <a:gd name="T4" fmla="*/ 595 w 709"/>
                <a:gd name="T5" fmla="*/ 343 h 659"/>
                <a:gd name="T6" fmla="*/ 282 w 709"/>
                <a:gd name="T7" fmla="*/ 585 h 659"/>
                <a:gd name="T8" fmla="*/ 39 w 709"/>
                <a:gd name="T9" fmla="*/ 589 h 659"/>
                <a:gd name="T10" fmla="*/ 6 w 709"/>
                <a:gd name="T11" fmla="*/ 613 h 659"/>
                <a:gd name="T12" fmla="*/ 6 w 709"/>
                <a:gd name="T13" fmla="*/ 628 h 659"/>
                <a:gd name="T14" fmla="*/ 0 w 709"/>
                <a:gd name="T15" fmla="*/ 683 h 659"/>
                <a:gd name="T16" fmla="*/ 11 w 709"/>
                <a:gd name="T17" fmla="*/ 701 h 659"/>
                <a:gd name="T18" fmla="*/ 73 w 709"/>
                <a:gd name="T19" fmla="*/ 695 h 659"/>
                <a:gd name="T20" fmla="*/ 115 w 709"/>
                <a:gd name="T21" fmla="*/ 696 h 659"/>
                <a:gd name="T22" fmla="*/ 197 w 709"/>
                <a:gd name="T23" fmla="*/ 702 h 659"/>
                <a:gd name="T24" fmla="*/ 453 w 709"/>
                <a:gd name="T25" fmla="*/ 628 h 659"/>
                <a:gd name="T26" fmla="*/ 639 w 709"/>
                <a:gd name="T27" fmla="*/ 398 h 659"/>
                <a:gd name="T28" fmla="*/ 689 w 709"/>
                <a:gd name="T29" fmla="*/ 308 h 659"/>
                <a:gd name="T30" fmla="*/ 743 w 709"/>
                <a:gd name="T31" fmla="*/ 188 h 659"/>
                <a:gd name="T32" fmla="*/ 749 w 709"/>
                <a:gd name="T33" fmla="*/ 101 h 659"/>
                <a:gd name="T34" fmla="*/ 713 w 709"/>
                <a:gd name="T35" fmla="*/ 2 h 659"/>
                <a:gd name="T36" fmla="*/ 710 w 709"/>
                <a:gd name="T37" fmla="*/ 35 h 659"/>
                <a:gd name="T38" fmla="*/ 704 w 709"/>
                <a:gd name="T39" fmla="*/ 93 h 659"/>
                <a:gd name="T40" fmla="*/ 698 w 709"/>
                <a:gd name="T41" fmla="*/ 127 h 659"/>
                <a:gd name="T42" fmla="*/ 710 w 709"/>
                <a:gd name="T43" fmla="*/ 129 h 659"/>
                <a:gd name="T44" fmla="*/ 716 w 709"/>
                <a:gd name="T45" fmla="*/ 92 h 659"/>
                <a:gd name="T46" fmla="*/ 713 w 709"/>
                <a:gd name="T47" fmla="*/ 3 h 659"/>
                <a:gd name="T48" fmla="*/ 738 w 709"/>
                <a:gd name="T49" fmla="*/ 66 h 659"/>
                <a:gd name="T50" fmla="*/ 742 w 709"/>
                <a:gd name="T51" fmla="*/ 112 h 659"/>
                <a:gd name="T52" fmla="*/ 723 w 709"/>
                <a:gd name="T53" fmla="*/ 230 h 659"/>
                <a:gd name="T54" fmla="*/ 658 w 709"/>
                <a:gd name="T55" fmla="*/ 342 h 659"/>
                <a:gd name="T56" fmla="*/ 630 w 709"/>
                <a:gd name="T57" fmla="*/ 392 h 659"/>
                <a:gd name="T58" fmla="*/ 613 w 709"/>
                <a:gd name="T59" fmla="*/ 417 h 659"/>
                <a:gd name="T60" fmla="*/ 445 w 709"/>
                <a:gd name="T61" fmla="*/ 618 h 659"/>
                <a:gd name="T62" fmla="*/ 116 w 709"/>
                <a:gd name="T63" fmla="*/ 685 h 659"/>
                <a:gd name="T64" fmla="*/ 71 w 709"/>
                <a:gd name="T65" fmla="*/ 684 h 659"/>
                <a:gd name="T66" fmla="*/ 11 w 709"/>
                <a:gd name="T67" fmla="*/ 695 h 659"/>
                <a:gd name="T68" fmla="*/ 11 w 709"/>
                <a:gd name="T69" fmla="*/ 690 h 659"/>
                <a:gd name="T70" fmla="*/ 11 w 709"/>
                <a:gd name="T71" fmla="*/ 690 h 659"/>
                <a:gd name="T72" fmla="*/ 12 w 709"/>
                <a:gd name="T73" fmla="*/ 689 h 659"/>
                <a:gd name="T74" fmla="*/ 12 w 709"/>
                <a:gd name="T75" fmla="*/ 689 h 659"/>
                <a:gd name="T76" fmla="*/ 11 w 709"/>
                <a:gd name="T77" fmla="*/ 683 h 659"/>
                <a:gd name="T78" fmla="*/ 13 w 709"/>
                <a:gd name="T79" fmla="*/ 665 h 659"/>
                <a:gd name="T80" fmla="*/ 11 w 709"/>
                <a:gd name="T81" fmla="*/ 617 h 659"/>
                <a:gd name="T82" fmla="*/ 40 w 709"/>
                <a:gd name="T83" fmla="*/ 600 h 659"/>
                <a:gd name="T84" fmla="*/ 152 w 709"/>
                <a:gd name="T85" fmla="*/ 611 h 659"/>
                <a:gd name="T86" fmla="*/ 283 w 709"/>
                <a:gd name="T87" fmla="*/ 590 h 659"/>
                <a:gd name="T88" fmla="*/ 605 w 709"/>
                <a:gd name="T89" fmla="*/ 350 h 659"/>
                <a:gd name="T90" fmla="*/ 625 w 709"/>
                <a:gd name="T91" fmla="*/ 323 h 659"/>
                <a:gd name="T92" fmla="*/ 694 w 709"/>
                <a:gd name="T93" fmla="*/ 203 h 659"/>
                <a:gd name="T94" fmla="*/ 710 w 709"/>
                <a:gd name="T95" fmla="*/ 129 h 6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09" h="659">
                  <a:moveTo>
                    <a:pt x="661" y="119"/>
                  </a:moveTo>
                  <a:cubicBezTo>
                    <a:pt x="655" y="119"/>
                    <a:pt x="655" y="119"/>
                    <a:pt x="655" y="119"/>
                  </a:cubicBezTo>
                  <a:cubicBezTo>
                    <a:pt x="654" y="142"/>
                    <a:pt x="649" y="165"/>
                    <a:pt x="641" y="188"/>
                  </a:cubicBezTo>
                  <a:cubicBezTo>
                    <a:pt x="637" y="199"/>
                    <a:pt x="633" y="211"/>
                    <a:pt x="627" y="222"/>
                  </a:cubicBezTo>
                  <a:cubicBezTo>
                    <a:pt x="632" y="225"/>
                    <a:pt x="632" y="225"/>
                    <a:pt x="632" y="225"/>
                  </a:cubicBezTo>
                  <a:cubicBezTo>
                    <a:pt x="627" y="222"/>
                    <a:pt x="627" y="222"/>
                    <a:pt x="627" y="222"/>
                  </a:cubicBezTo>
                  <a:cubicBezTo>
                    <a:pt x="613" y="246"/>
                    <a:pt x="597" y="271"/>
                    <a:pt x="578" y="297"/>
                  </a:cubicBezTo>
                  <a:cubicBezTo>
                    <a:pt x="572" y="305"/>
                    <a:pt x="566" y="314"/>
                    <a:pt x="559" y="322"/>
                  </a:cubicBezTo>
                  <a:cubicBezTo>
                    <a:pt x="559" y="322"/>
                    <a:pt x="559" y="322"/>
                    <a:pt x="559" y="322"/>
                  </a:cubicBezTo>
                  <a:cubicBezTo>
                    <a:pt x="523" y="369"/>
                    <a:pt x="485" y="419"/>
                    <a:pt x="438" y="460"/>
                  </a:cubicBezTo>
                  <a:cubicBezTo>
                    <a:pt x="391" y="501"/>
                    <a:pt x="335" y="534"/>
                    <a:pt x="264" y="549"/>
                  </a:cubicBezTo>
                  <a:cubicBezTo>
                    <a:pt x="264" y="549"/>
                    <a:pt x="264" y="549"/>
                    <a:pt x="264" y="549"/>
                  </a:cubicBezTo>
                  <a:cubicBezTo>
                    <a:pt x="250" y="552"/>
                    <a:pt x="235" y="555"/>
                    <a:pt x="220" y="557"/>
                  </a:cubicBezTo>
                  <a:cubicBezTo>
                    <a:pt x="195" y="561"/>
                    <a:pt x="169" y="563"/>
                    <a:pt x="143" y="563"/>
                  </a:cubicBezTo>
                  <a:cubicBezTo>
                    <a:pt x="107" y="563"/>
                    <a:pt x="72" y="560"/>
                    <a:pt x="36" y="553"/>
                  </a:cubicBezTo>
                  <a:cubicBezTo>
                    <a:pt x="35" y="553"/>
                    <a:pt x="34" y="553"/>
                    <a:pt x="33" y="553"/>
                  </a:cubicBezTo>
                  <a:cubicBezTo>
                    <a:pt x="27" y="555"/>
                    <a:pt x="22" y="558"/>
                    <a:pt x="17" y="562"/>
                  </a:cubicBezTo>
                  <a:cubicBezTo>
                    <a:pt x="12" y="566"/>
                    <a:pt x="9" y="571"/>
                    <a:pt x="6" y="576"/>
                  </a:cubicBezTo>
                  <a:cubicBezTo>
                    <a:pt x="6" y="577"/>
                    <a:pt x="6" y="578"/>
                    <a:pt x="6" y="579"/>
                  </a:cubicBezTo>
                  <a:cubicBezTo>
                    <a:pt x="6" y="579"/>
                    <a:pt x="6" y="579"/>
                    <a:pt x="6" y="579"/>
                  </a:cubicBezTo>
                  <a:cubicBezTo>
                    <a:pt x="6" y="580"/>
                    <a:pt x="6" y="583"/>
                    <a:pt x="6" y="589"/>
                  </a:cubicBezTo>
                  <a:cubicBezTo>
                    <a:pt x="6" y="597"/>
                    <a:pt x="5" y="610"/>
                    <a:pt x="2" y="621"/>
                  </a:cubicBezTo>
                  <a:cubicBezTo>
                    <a:pt x="2" y="621"/>
                    <a:pt x="2" y="621"/>
                    <a:pt x="2" y="621"/>
                  </a:cubicBezTo>
                  <a:cubicBezTo>
                    <a:pt x="1" y="627"/>
                    <a:pt x="0" y="634"/>
                    <a:pt x="0" y="641"/>
                  </a:cubicBezTo>
                  <a:cubicBezTo>
                    <a:pt x="0" y="644"/>
                    <a:pt x="0" y="648"/>
                    <a:pt x="1" y="651"/>
                  </a:cubicBezTo>
                  <a:cubicBezTo>
                    <a:pt x="2" y="653"/>
                    <a:pt x="3" y="655"/>
                    <a:pt x="5" y="656"/>
                  </a:cubicBezTo>
                  <a:cubicBezTo>
                    <a:pt x="7" y="658"/>
                    <a:pt x="9" y="658"/>
                    <a:pt x="11" y="658"/>
                  </a:cubicBezTo>
                  <a:cubicBezTo>
                    <a:pt x="11" y="658"/>
                    <a:pt x="11" y="658"/>
                    <a:pt x="11" y="658"/>
                  </a:cubicBezTo>
                  <a:cubicBezTo>
                    <a:pt x="21" y="658"/>
                    <a:pt x="31" y="657"/>
                    <a:pt x="40" y="657"/>
                  </a:cubicBezTo>
                  <a:cubicBezTo>
                    <a:pt x="50" y="656"/>
                    <a:pt x="60" y="655"/>
                    <a:pt x="69" y="653"/>
                  </a:cubicBezTo>
                  <a:cubicBezTo>
                    <a:pt x="69" y="648"/>
                    <a:pt x="69" y="648"/>
                    <a:pt x="69" y="648"/>
                  </a:cubicBezTo>
                  <a:cubicBezTo>
                    <a:pt x="69" y="654"/>
                    <a:pt x="69" y="654"/>
                    <a:pt x="69" y="654"/>
                  </a:cubicBezTo>
                  <a:cubicBezTo>
                    <a:pt x="82" y="654"/>
                    <a:pt x="95" y="654"/>
                    <a:pt x="109" y="654"/>
                  </a:cubicBezTo>
                  <a:cubicBezTo>
                    <a:pt x="109" y="648"/>
                    <a:pt x="109" y="648"/>
                    <a:pt x="109" y="648"/>
                  </a:cubicBezTo>
                  <a:cubicBezTo>
                    <a:pt x="108" y="654"/>
                    <a:pt x="108" y="654"/>
                    <a:pt x="108" y="654"/>
                  </a:cubicBezTo>
                  <a:cubicBezTo>
                    <a:pt x="133" y="658"/>
                    <a:pt x="159" y="659"/>
                    <a:pt x="185" y="659"/>
                  </a:cubicBezTo>
                  <a:cubicBezTo>
                    <a:pt x="260" y="659"/>
                    <a:pt x="334" y="644"/>
                    <a:pt x="393" y="611"/>
                  </a:cubicBezTo>
                  <a:cubicBezTo>
                    <a:pt x="404" y="604"/>
                    <a:pt x="415" y="597"/>
                    <a:pt x="425" y="589"/>
                  </a:cubicBezTo>
                  <a:cubicBezTo>
                    <a:pt x="426" y="589"/>
                    <a:pt x="426" y="589"/>
                    <a:pt x="426" y="589"/>
                  </a:cubicBezTo>
                  <a:cubicBezTo>
                    <a:pt x="491" y="530"/>
                    <a:pt x="540" y="465"/>
                    <a:pt x="586" y="398"/>
                  </a:cubicBezTo>
                  <a:cubicBezTo>
                    <a:pt x="586" y="398"/>
                    <a:pt x="586" y="398"/>
                    <a:pt x="586" y="398"/>
                  </a:cubicBezTo>
                  <a:cubicBezTo>
                    <a:pt x="591" y="390"/>
                    <a:pt x="596" y="382"/>
                    <a:pt x="600" y="374"/>
                  </a:cubicBezTo>
                  <a:cubicBezTo>
                    <a:pt x="610" y="358"/>
                    <a:pt x="619" y="342"/>
                    <a:pt x="628" y="327"/>
                  </a:cubicBezTo>
                  <a:cubicBezTo>
                    <a:pt x="628" y="327"/>
                    <a:pt x="628" y="327"/>
                    <a:pt x="628" y="327"/>
                  </a:cubicBezTo>
                  <a:cubicBezTo>
                    <a:pt x="634" y="315"/>
                    <a:pt x="641" y="303"/>
                    <a:pt x="647" y="290"/>
                  </a:cubicBezTo>
                  <a:cubicBezTo>
                    <a:pt x="660" y="266"/>
                    <a:pt x="672" y="242"/>
                    <a:pt x="684" y="217"/>
                  </a:cubicBezTo>
                  <a:cubicBezTo>
                    <a:pt x="685" y="217"/>
                    <a:pt x="685" y="217"/>
                    <a:pt x="685" y="217"/>
                  </a:cubicBezTo>
                  <a:cubicBezTo>
                    <a:pt x="690" y="203"/>
                    <a:pt x="695" y="190"/>
                    <a:pt x="698" y="176"/>
                  </a:cubicBezTo>
                  <a:cubicBezTo>
                    <a:pt x="705" y="153"/>
                    <a:pt x="709" y="129"/>
                    <a:pt x="709" y="106"/>
                  </a:cubicBezTo>
                  <a:cubicBezTo>
                    <a:pt x="709" y="102"/>
                    <a:pt x="709" y="98"/>
                    <a:pt x="708" y="94"/>
                  </a:cubicBezTo>
                  <a:cubicBezTo>
                    <a:pt x="703" y="95"/>
                    <a:pt x="703" y="95"/>
                    <a:pt x="703" y="95"/>
                  </a:cubicBezTo>
                  <a:cubicBezTo>
                    <a:pt x="708" y="94"/>
                    <a:pt x="708" y="94"/>
                    <a:pt x="708" y="94"/>
                  </a:cubicBezTo>
                  <a:cubicBezTo>
                    <a:pt x="708" y="82"/>
                    <a:pt x="706" y="71"/>
                    <a:pt x="704" y="60"/>
                  </a:cubicBezTo>
                  <a:cubicBezTo>
                    <a:pt x="698" y="38"/>
                    <a:pt x="687" y="18"/>
                    <a:pt x="670" y="2"/>
                  </a:cubicBezTo>
                  <a:cubicBezTo>
                    <a:pt x="667" y="0"/>
                    <a:pt x="664" y="0"/>
                    <a:pt x="662" y="2"/>
                  </a:cubicBezTo>
                  <a:cubicBezTo>
                    <a:pt x="660" y="4"/>
                    <a:pt x="660" y="7"/>
                    <a:pt x="661" y="9"/>
                  </a:cubicBezTo>
                  <a:cubicBezTo>
                    <a:pt x="665" y="16"/>
                    <a:pt x="667" y="23"/>
                    <a:pt x="667" y="32"/>
                  </a:cubicBezTo>
                  <a:cubicBezTo>
                    <a:pt x="667" y="36"/>
                    <a:pt x="667" y="40"/>
                    <a:pt x="666" y="44"/>
                  </a:cubicBezTo>
                  <a:cubicBezTo>
                    <a:pt x="664" y="57"/>
                    <a:pt x="661" y="72"/>
                    <a:pt x="661" y="86"/>
                  </a:cubicBezTo>
                  <a:cubicBezTo>
                    <a:pt x="661" y="87"/>
                    <a:pt x="661" y="87"/>
                    <a:pt x="661" y="87"/>
                  </a:cubicBezTo>
                  <a:cubicBezTo>
                    <a:pt x="666" y="87"/>
                    <a:pt x="666" y="87"/>
                    <a:pt x="666" y="87"/>
                  </a:cubicBezTo>
                  <a:cubicBezTo>
                    <a:pt x="661" y="86"/>
                    <a:pt x="661" y="86"/>
                    <a:pt x="661" y="86"/>
                  </a:cubicBezTo>
                  <a:cubicBezTo>
                    <a:pt x="659" y="96"/>
                    <a:pt x="658" y="107"/>
                    <a:pt x="656" y="118"/>
                  </a:cubicBezTo>
                  <a:cubicBezTo>
                    <a:pt x="655" y="119"/>
                    <a:pt x="655" y="119"/>
                    <a:pt x="655" y="119"/>
                  </a:cubicBezTo>
                  <a:cubicBezTo>
                    <a:pt x="661" y="119"/>
                    <a:pt x="661" y="119"/>
                    <a:pt x="661" y="119"/>
                  </a:cubicBezTo>
                  <a:cubicBezTo>
                    <a:pt x="667" y="120"/>
                    <a:pt x="667" y="120"/>
                    <a:pt x="667" y="120"/>
                  </a:cubicBezTo>
                  <a:cubicBezTo>
                    <a:pt x="669" y="109"/>
                    <a:pt x="671" y="98"/>
                    <a:pt x="672" y="88"/>
                  </a:cubicBezTo>
                  <a:cubicBezTo>
                    <a:pt x="672" y="87"/>
                    <a:pt x="672" y="87"/>
                    <a:pt x="672" y="87"/>
                  </a:cubicBezTo>
                  <a:cubicBezTo>
                    <a:pt x="672" y="86"/>
                    <a:pt x="672" y="86"/>
                    <a:pt x="672" y="86"/>
                  </a:cubicBezTo>
                  <a:cubicBezTo>
                    <a:pt x="672" y="74"/>
                    <a:pt x="675" y="60"/>
                    <a:pt x="677" y="46"/>
                  </a:cubicBezTo>
                  <a:cubicBezTo>
                    <a:pt x="678" y="41"/>
                    <a:pt x="678" y="36"/>
                    <a:pt x="678" y="32"/>
                  </a:cubicBezTo>
                  <a:cubicBezTo>
                    <a:pt x="678" y="22"/>
                    <a:pt x="676" y="12"/>
                    <a:pt x="670" y="3"/>
                  </a:cubicBezTo>
                  <a:cubicBezTo>
                    <a:pt x="666" y="6"/>
                    <a:pt x="666" y="6"/>
                    <a:pt x="666" y="6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78" y="25"/>
                    <a:pt x="687" y="42"/>
                    <a:pt x="693" y="63"/>
                  </a:cubicBezTo>
                  <a:cubicBezTo>
                    <a:pt x="695" y="73"/>
                    <a:pt x="697" y="84"/>
                    <a:pt x="697" y="95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9"/>
                    <a:pt x="697" y="102"/>
                    <a:pt x="697" y="106"/>
                  </a:cubicBezTo>
                  <a:cubicBezTo>
                    <a:pt x="697" y="128"/>
                    <a:pt x="694" y="150"/>
                    <a:pt x="688" y="173"/>
                  </a:cubicBezTo>
                  <a:cubicBezTo>
                    <a:pt x="684" y="186"/>
                    <a:pt x="679" y="200"/>
                    <a:pt x="674" y="213"/>
                  </a:cubicBezTo>
                  <a:cubicBezTo>
                    <a:pt x="679" y="215"/>
                    <a:pt x="679" y="215"/>
                    <a:pt x="679" y="215"/>
                  </a:cubicBezTo>
                  <a:cubicBezTo>
                    <a:pt x="674" y="212"/>
                    <a:pt x="674" y="212"/>
                    <a:pt x="674" y="212"/>
                  </a:cubicBezTo>
                  <a:cubicBezTo>
                    <a:pt x="662" y="237"/>
                    <a:pt x="650" y="261"/>
                    <a:pt x="637" y="285"/>
                  </a:cubicBezTo>
                  <a:cubicBezTo>
                    <a:pt x="631" y="297"/>
                    <a:pt x="625" y="309"/>
                    <a:pt x="618" y="321"/>
                  </a:cubicBezTo>
                  <a:cubicBezTo>
                    <a:pt x="623" y="324"/>
                    <a:pt x="623" y="324"/>
                    <a:pt x="623" y="324"/>
                  </a:cubicBezTo>
                  <a:cubicBezTo>
                    <a:pt x="618" y="321"/>
                    <a:pt x="618" y="321"/>
                    <a:pt x="618" y="321"/>
                  </a:cubicBezTo>
                  <a:cubicBezTo>
                    <a:pt x="609" y="337"/>
                    <a:pt x="600" y="352"/>
                    <a:pt x="591" y="368"/>
                  </a:cubicBezTo>
                  <a:cubicBezTo>
                    <a:pt x="586" y="376"/>
                    <a:pt x="581" y="384"/>
                    <a:pt x="576" y="392"/>
                  </a:cubicBezTo>
                  <a:cubicBezTo>
                    <a:pt x="581" y="395"/>
                    <a:pt x="581" y="395"/>
                    <a:pt x="581" y="395"/>
                  </a:cubicBezTo>
                  <a:cubicBezTo>
                    <a:pt x="576" y="392"/>
                    <a:pt x="576" y="392"/>
                    <a:pt x="576" y="392"/>
                  </a:cubicBezTo>
                  <a:cubicBezTo>
                    <a:pt x="531" y="459"/>
                    <a:pt x="482" y="523"/>
                    <a:pt x="418" y="581"/>
                  </a:cubicBezTo>
                  <a:cubicBezTo>
                    <a:pt x="422" y="585"/>
                    <a:pt x="422" y="585"/>
                    <a:pt x="422" y="585"/>
                  </a:cubicBezTo>
                  <a:cubicBezTo>
                    <a:pt x="418" y="580"/>
                    <a:pt x="418" y="580"/>
                    <a:pt x="418" y="580"/>
                  </a:cubicBezTo>
                  <a:cubicBezTo>
                    <a:pt x="409" y="588"/>
                    <a:pt x="398" y="595"/>
                    <a:pt x="387" y="601"/>
                  </a:cubicBezTo>
                  <a:cubicBezTo>
                    <a:pt x="331" y="633"/>
                    <a:pt x="258" y="648"/>
                    <a:pt x="185" y="648"/>
                  </a:cubicBezTo>
                  <a:cubicBezTo>
                    <a:pt x="160" y="648"/>
                    <a:pt x="135" y="646"/>
                    <a:pt x="110" y="643"/>
                  </a:cubicBezTo>
                  <a:cubicBezTo>
                    <a:pt x="109" y="643"/>
                    <a:pt x="109" y="643"/>
                    <a:pt x="109" y="643"/>
                  </a:cubicBezTo>
                  <a:cubicBezTo>
                    <a:pt x="95" y="643"/>
                    <a:pt x="82" y="642"/>
                    <a:pt x="69" y="642"/>
                  </a:cubicBezTo>
                  <a:cubicBezTo>
                    <a:pt x="68" y="642"/>
                    <a:pt x="68" y="642"/>
                    <a:pt x="68" y="642"/>
                  </a:cubicBezTo>
                  <a:cubicBezTo>
                    <a:pt x="58" y="643"/>
                    <a:pt x="49" y="645"/>
                    <a:pt x="39" y="645"/>
                  </a:cubicBezTo>
                  <a:cubicBezTo>
                    <a:pt x="30" y="646"/>
                    <a:pt x="20" y="647"/>
                    <a:pt x="11" y="647"/>
                  </a:cubicBezTo>
                  <a:cubicBezTo>
                    <a:pt x="11" y="653"/>
                    <a:pt x="11" y="653"/>
                    <a:pt x="11" y="653"/>
                  </a:cubicBezTo>
                  <a:cubicBezTo>
                    <a:pt x="11" y="647"/>
                    <a:pt x="11" y="647"/>
                    <a:pt x="11" y="647"/>
                  </a:cubicBezTo>
                  <a:cubicBezTo>
                    <a:pt x="11" y="647"/>
                    <a:pt x="11" y="647"/>
                    <a:pt x="11" y="647"/>
                  </a:cubicBezTo>
                  <a:cubicBezTo>
                    <a:pt x="11" y="648"/>
                    <a:pt x="11" y="648"/>
                    <a:pt x="11" y="648"/>
                  </a:cubicBezTo>
                  <a:cubicBezTo>
                    <a:pt x="12" y="647"/>
                    <a:pt x="12" y="647"/>
                    <a:pt x="12" y="647"/>
                  </a:cubicBezTo>
                  <a:cubicBezTo>
                    <a:pt x="11" y="647"/>
                    <a:pt x="11" y="647"/>
                    <a:pt x="11" y="647"/>
                  </a:cubicBezTo>
                  <a:cubicBezTo>
                    <a:pt x="11" y="648"/>
                    <a:pt x="11" y="648"/>
                    <a:pt x="11" y="648"/>
                  </a:cubicBezTo>
                  <a:cubicBezTo>
                    <a:pt x="12" y="647"/>
                    <a:pt x="12" y="647"/>
                    <a:pt x="12" y="647"/>
                  </a:cubicBezTo>
                  <a:cubicBezTo>
                    <a:pt x="11" y="648"/>
                    <a:pt x="11" y="648"/>
                    <a:pt x="11" y="648"/>
                  </a:cubicBezTo>
                  <a:cubicBezTo>
                    <a:pt x="12" y="647"/>
                    <a:pt x="12" y="647"/>
                    <a:pt x="12" y="647"/>
                  </a:cubicBezTo>
                  <a:cubicBezTo>
                    <a:pt x="12" y="647"/>
                    <a:pt x="12" y="647"/>
                    <a:pt x="12" y="647"/>
                  </a:cubicBezTo>
                  <a:cubicBezTo>
                    <a:pt x="11" y="648"/>
                    <a:pt x="11" y="648"/>
                    <a:pt x="11" y="648"/>
                  </a:cubicBezTo>
                  <a:cubicBezTo>
                    <a:pt x="12" y="647"/>
                    <a:pt x="12" y="647"/>
                    <a:pt x="12" y="647"/>
                  </a:cubicBezTo>
                  <a:cubicBezTo>
                    <a:pt x="12" y="647"/>
                    <a:pt x="12" y="647"/>
                    <a:pt x="12" y="647"/>
                  </a:cubicBezTo>
                  <a:cubicBezTo>
                    <a:pt x="12" y="647"/>
                    <a:pt x="11" y="647"/>
                    <a:pt x="11" y="645"/>
                  </a:cubicBezTo>
                  <a:cubicBezTo>
                    <a:pt x="11" y="644"/>
                    <a:pt x="11" y="643"/>
                    <a:pt x="11" y="641"/>
                  </a:cubicBezTo>
                  <a:cubicBezTo>
                    <a:pt x="11" y="635"/>
                    <a:pt x="12" y="629"/>
                    <a:pt x="13" y="623"/>
                  </a:cubicBezTo>
                  <a:cubicBezTo>
                    <a:pt x="7" y="622"/>
                    <a:pt x="7" y="622"/>
                    <a:pt x="7" y="622"/>
                  </a:cubicBezTo>
                  <a:cubicBezTo>
                    <a:pt x="13" y="624"/>
                    <a:pt x="13" y="624"/>
                    <a:pt x="13" y="624"/>
                  </a:cubicBezTo>
                  <a:cubicBezTo>
                    <a:pt x="17" y="611"/>
                    <a:pt x="17" y="598"/>
                    <a:pt x="17" y="589"/>
                  </a:cubicBezTo>
                  <a:cubicBezTo>
                    <a:pt x="17" y="582"/>
                    <a:pt x="17" y="578"/>
                    <a:pt x="17" y="578"/>
                  </a:cubicBezTo>
                  <a:cubicBezTo>
                    <a:pt x="11" y="579"/>
                    <a:pt x="11" y="579"/>
                    <a:pt x="11" y="579"/>
                  </a:cubicBezTo>
                  <a:cubicBezTo>
                    <a:pt x="16" y="581"/>
                    <a:pt x="16" y="581"/>
                    <a:pt x="16" y="581"/>
                  </a:cubicBezTo>
                  <a:cubicBezTo>
                    <a:pt x="18" y="577"/>
                    <a:pt x="21" y="573"/>
                    <a:pt x="24" y="571"/>
                  </a:cubicBezTo>
                  <a:cubicBezTo>
                    <a:pt x="28" y="568"/>
                    <a:pt x="32" y="566"/>
                    <a:pt x="37" y="564"/>
                  </a:cubicBezTo>
                  <a:cubicBezTo>
                    <a:pt x="35" y="559"/>
                    <a:pt x="35" y="559"/>
                    <a:pt x="35" y="559"/>
                  </a:cubicBezTo>
                  <a:cubicBezTo>
                    <a:pt x="34" y="564"/>
                    <a:pt x="34" y="564"/>
                    <a:pt x="34" y="564"/>
                  </a:cubicBezTo>
                  <a:cubicBezTo>
                    <a:pt x="70" y="571"/>
                    <a:pt x="107" y="574"/>
                    <a:pt x="143" y="574"/>
                  </a:cubicBezTo>
                  <a:cubicBezTo>
                    <a:pt x="170" y="574"/>
                    <a:pt x="196" y="572"/>
                    <a:pt x="222" y="568"/>
                  </a:cubicBezTo>
                  <a:cubicBezTo>
                    <a:pt x="237" y="566"/>
                    <a:pt x="252" y="563"/>
                    <a:pt x="266" y="560"/>
                  </a:cubicBezTo>
                  <a:cubicBezTo>
                    <a:pt x="265" y="554"/>
                    <a:pt x="265" y="554"/>
                    <a:pt x="265" y="554"/>
                  </a:cubicBezTo>
                  <a:cubicBezTo>
                    <a:pt x="266" y="560"/>
                    <a:pt x="266" y="560"/>
                    <a:pt x="266" y="560"/>
                  </a:cubicBezTo>
                  <a:cubicBezTo>
                    <a:pt x="340" y="545"/>
                    <a:pt x="398" y="511"/>
                    <a:pt x="446" y="469"/>
                  </a:cubicBezTo>
                  <a:cubicBezTo>
                    <a:pt x="494" y="426"/>
                    <a:pt x="532" y="376"/>
                    <a:pt x="568" y="329"/>
                  </a:cubicBezTo>
                  <a:cubicBezTo>
                    <a:pt x="563" y="326"/>
                    <a:pt x="563" y="326"/>
                    <a:pt x="563" y="326"/>
                  </a:cubicBezTo>
                  <a:cubicBezTo>
                    <a:pt x="568" y="329"/>
                    <a:pt x="568" y="329"/>
                    <a:pt x="568" y="329"/>
                  </a:cubicBezTo>
                  <a:cubicBezTo>
                    <a:pt x="575" y="321"/>
                    <a:pt x="581" y="312"/>
                    <a:pt x="587" y="303"/>
                  </a:cubicBezTo>
                  <a:cubicBezTo>
                    <a:pt x="606" y="278"/>
                    <a:pt x="623" y="252"/>
                    <a:pt x="637" y="228"/>
                  </a:cubicBezTo>
                  <a:cubicBezTo>
                    <a:pt x="637" y="227"/>
                    <a:pt x="637" y="227"/>
                    <a:pt x="637" y="227"/>
                  </a:cubicBezTo>
                  <a:cubicBezTo>
                    <a:pt x="643" y="215"/>
                    <a:pt x="648" y="203"/>
                    <a:pt x="652" y="191"/>
                  </a:cubicBezTo>
                  <a:cubicBezTo>
                    <a:pt x="660" y="168"/>
                    <a:pt x="665" y="143"/>
                    <a:pt x="667" y="119"/>
                  </a:cubicBezTo>
                  <a:cubicBezTo>
                    <a:pt x="661" y="119"/>
                    <a:pt x="661" y="119"/>
                    <a:pt x="661" y="119"/>
                  </a:cubicBezTo>
                  <a:cubicBezTo>
                    <a:pt x="667" y="120"/>
                    <a:pt x="667" y="120"/>
                    <a:pt x="667" y="120"/>
                  </a:cubicBezTo>
                  <a:lnTo>
                    <a:pt x="661" y="119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6" name="Freeform 507">
              <a:extLst>
                <a:ext uri="{FF2B5EF4-FFF2-40B4-BE49-F238E27FC236}">
                  <a16:creationId xmlns:a16="http://schemas.microsoft.com/office/drawing/2014/main" id="{BEC4A388-EA7B-4D00-9896-CCCFA0454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341"/>
              <a:ext cx="706" cy="762"/>
            </a:xfrm>
            <a:custGeom>
              <a:avLst/>
              <a:gdLst>
                <a:gd name="T0" fmla="*/ 702 w 692"/>
                <a:gd name="T1" fmla="*/ 161 h 747"/>
                <a:gd name="T2" fmla="*/ 667 w 692"/>
                <a:gd name="T3" fmla="*/ 242 h 747"/>
                <a:gd name="T4" fmla="*/ 647 w 692"/>
                <a:gd name="T5" fmla="*/ 281 h 747"/>
                <a:gd name="T6" fmla="*/ 593 w 692"/>
                <a:gd name="T7" fmla="*/ 373 h 747"/>
                <a:gd name="T8" fmla="*/ 570 w 692"/>
                <a:gd name="T9" fmla="*/ 404 h 747"/>
                <a:gd name="T10" fmla="*/ 517 w 692"/>
                <a:gd name="T11" fmla="*/ 462 h 747"/>
                <a:gd name="T12" fmla="*/ 488 w 692"/>
                <a:gd name="T13" fmla="*/ 490 h 747"/>
                <a:gd name="T14" fmla="*/ 194 w 692"/>
                <a:gd name="T15" fmla="*/ 677 h 747"/>
                <a:gd name="T16" fmla="*/ 140 w 692"/>
                <a:gd name="T17" fmla="*/ 690 h 747"/>
                <a:gd name="T18" fmla="*/ 97 w 692"/>
                <a:gd name="T19" fmla="*/ 698 h 747"/>
                <a:gd name="T20" fmla="*/ 53 w 692"/>
                <a:gd name="T21" fmla="*/ 708 h 747"/>
                <a:gd name="T22" fmla="*/ 34 w 692"/>
                <a:gd name="T23" fmla="*/ 793 h 747"/>
                <a:gd name="T24" fmla="*/ 74 w 692"/>
                <a:gd name="T25" fmla="*/ 783 h 747"/>
                <a:gd name="T26" fmla="*/ 165 w 692"/>
                <a:gd name="T27" fmla="*/ 765 h 747"/>
                <a:gd name="T28" fmla="*/ 210 w 692"/>
                <a:gd name="T29" fmla="*/ 756 h 747"/>
                <a:gd name="T30" fmla="*/ 553 w 692"/>
                <a:gd name="T31" fmla="*/ 526 h 747"/>
                <a:gd name="T32" fmla="*/ 569 w 692"/>
                <a:gd name="T33" fmla="*/ 508 h 747"/>
                <a:gd name="T34" fmla="*/ 588 w 692"/>
                <a:gd name="T35" fmla="*/ 479 h 747"/>
                <a:gd name="T36" fmla="*/ 694 w 692"/>
                <a:gd name="T37" fmla="*/ 287 h 747"/>
                <a:gd name="T38" fmla="*/ 710 w 692"/>
                <a:gd name="T39" fmla="*/ 247 h 747"/>
                <a:gd name="T40" fmla="*/ 735 w 692"/>
                <a:gd name="T41" fmla="*/ 125 h 747"/>
                <a:gd name="T42" fmla="*/ 732 w 692"/>
                <a:gd name="T43" fmla="*/ 90 h 747"/>
                <a:gd name="T44" fmla="*/ 677 w 692"/>
                <a:gd name="T45" fmla="*/ 0 h 747"/>
                <a:gd name="T46" fmla="*/ 702 w 692"/>
                <a:gd name="T47" fmla="*/ 134 h 747"/>
                <a:gd name="T48" fmla="*/ 702 w 692"/>
                <a:gd name="T49" fmla="*/ 161 h 7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92" h="747">
                  <a:moveTo>
                    <a:pt x="661" y="152"/>
                  </a:moveTo>
                  <a:cubicBezTo>
                    <a:pt x="651" y="176"/>
                    <a:pt x="640" y="202"/>
                    <a:pt x="628" y="227"/>
                  </a:cubicBezTo>
                  <a:cubicBezTo>
                    <a:pt x="622" y="239"/>
                    <a:pt x="616" y="252"/>
                    <a:pt x="609" y="265"/>
                  </a:cubicBezTo>
                  <a:cubicBezTo>
                    <a:pt x="595" y="294"/>
                    <a:pt x="578" y="323"/>
                    <a:pt x="558" y="352"/>
                  </a:cubicBezTo>
                  <a:cubicBezTo>
                    <a:pt x="551" y="361"/>
                    <a:pt x="545" y="371"/>
                    <a:pt x="537" y="380"/>
                  </a:cubicBezTo>
                  <a:cubicBezTo>
                    <a:pt x="521" y="399"/>
                    <a:pt x="504" y="417"/>
                    <a:pt x="487" y="435"/>
                  </a:cubicBezTo>
                  <a:cubicBezTo>
                    <a:pt x="478" y="444"/>
                    <a:pt x="469" y="453"/>
                    <a:pt x="460" y="462"/>
                  </a:cubicBezTo>
                  <a:cubicBezTo>
                    <a:pt x="386" y="532"/>
                    <a:pt x="307" y="620"/>
                    <a:pt x="182" y="638"/>
                  </a:cubicBezTo>
                  <a:cubicBezTo>
                    <a:pt x="165" y="643"/>
                    <a:pt x="148" y="646"/>
                    <a:pt x="131" y="650"/>
                  </a:cubicBezTo>
                  <a:cubicBezTo>
                    <a:pt x="118" y="653"/>
                    <a:pt x="104" y="655"/>
                    <a:pt x="91" y="658"/>
                  </a:cubicBezTo>
                  <a:cubicBezTo>
                    <a:pt x="77" y="661"/>
                    <a:pt x="64" y="664"/>
                    <a:pt x="50" y="667"/>
                  </a:cubicBezTo>
                  <a:cubicBezTo>
                    <a:pt x="0" y="678"/>
                    <a:pt x="34" y="720"/>
                    <a:pt x="31" y="747"/>
                  </a:cubicBezTo>
                  <a:cubicBezTo>
                    <a:pt x="44" y="744"/>
                    <a:pt x="58" y="741"/>
                    <a:pt x="71" y="738"/>
                  </a:cubicBezTo>
                  <a:cubicBezTo>
                    <a:pt x="99" y="733"/>
                    <a:pt x="128" y="727"/>
                    <a:pt x="156" y="721"/>
                  </a:cubicBezTo>
                  <a:cubicBezTo>
                    <a:pt x="170" y="718"/>
                    <a:pt x="184" y="715"/>
                    <a:pt x="198" y="712"/>
                  </a:cubicBezTo>
                  <a:cubicBezTo>
                    <a:pt x="352" y="695"/>
                    <a:pt x="459" y="603"/>
                    <a:pt x="520" y="496"/>
                  </a:cubicBezTo>
                  <a:cubicBezTo>
                    <a:pt x="526" y="490"/>
                    <a:pt x="531" y="484"/>
                    <a:pt x="536" y="478"/>
                  </a:cubicBezTo>
                  <a:cubicBezTo>
                    <a:pt x="542" y="469"/>
                    <a:pt x="548" y="461"/>
                    <a:pt x="554" y="452"/>
                  </a:cubicBezTo>
                  <a:cubicBezTo>
                    <a:pt x="595" y="392"/>
                    <a:pt x="627" y="329"/>
                    <a:pt x="654" y="270"/>
                  </a:cubicBezTo>
                  <a:cubicBezTo>
                    <a:pt x="659" y="257"/>
                    <a:pt x="664" y="245"/>
                    <a:pt x="668" y="232"/>
                  </a:cubicBezTo>
                  <a:cubicBezTo>
                    <a:pt x="681" y="194"/>
                    <a:pt x="690" y="156"/>
                    <a:pt x="692" y="119"/>
                  </a:cubicBezTo>
                  <a:cubicBezTo>
                    <a:pt x="692" y="107"/>
                    <a:pt x="691" y="95"/>
                    <a:pt x="689" y="84"/>
                  </a:cubicBezTo>
                  <a:cubicBezTo>
                    <a:pt x="682" y="50"/>
                    <a:pt x="666" y="21"/>
                    <a:pt x="638" y="0"/>
                  </a:cubicBezTo>
                  <a:cubicBezTo>
                    <a:pt x="663" y="32"/>
                    <a:pt x="661" y="79"/>
                    <a:pt x="661" y="125"/>
                  </a:cubicBezTo>
                  <a:cubicBezTo>
                    <a:pt x="661" y="134"/>
                    <a:pt x="661" y="143"/>
                    <a:pt x="661" y="152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7" name="Freeform 508">
              <a:extLst>
                <a:ext uri="{FF2B5EF4-FFF2-40B4-BE49-F238E27FC236}">
                  <a16:creationId xmlns:a16="http://schemas.microsoft.com/office/drawing/2014/main" id="{D80256CE-35D6-45C1-8B75-A477EEA34D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2" y="1360"/>
              <a:ext cx="683" cy="743"/>
            </a:xfrm>
            <a:custGeom>
              <a:avLst/>
              <a:gdLst>
                <a:gd name="T0" fmla="*/ 6 w 669"/>
                <a:gd name="T1" fmla="*/ 708 h 728"/>
                <a:gd name="T2" fmla="*/ 14 w 669"/>
                <a:gd name="T3" fmla="*/ 774 h 728"/>
                <a:gd name="T4" fmla="*/ 57 w 669"/>
                <a:gd name="T5" fmla="*/ 765 h 728"/>
                <a:gd name="T6" fmla="*/ 181 w 669"/>
                <a:gd name="T7" fmla="*/ 742 h 728"/>
                <a:gd name="T8" fmla="*/ 218 w 669"/>
                <a:gd name="T9" fmla="*/ 731 h 728"/>
                <a:gd name="T10" fmla="*/ 532 w 669"/>
                <a:gd name="T11" fmla="*/ 514 h 728"/>
                <a:gd name="T12" fmla="*/ 548 w 669"/>
                <a:gd name="T13" fmla="*/ 495 h 728"/>
                <a:gd name="T14" fmla="*/ 567 w 669"/>
                <a:gd name="T15" fmla="*/ 468 h 728"/>
                <a:gd name="T16" fmla="*/ 669 w 669"/>
                <a:gd name="T17" fmla="*/ 282 h 728"/>
                <a:gd name="T18" fmla="*/ 684 w 669"/>
                <a:gd name="T19" fmla="*/ 244 h 728"/>
                <a:gd name="T20" fmla="*/ 711 w 669"/>
                <a:gd name="T21" fmla="*/ 131 h 728"/>
                <a:gd name="T22" fmla="*/ 712 w 669"/>
                <a:gd name="T23" fmla="*/ 94 h 728"/>
                <a:gd name="T24" fmla="*/ 710 w 669"/>
                <a:gd name="T25" fmla="*/ 59 h 728"/>
                <a:gd name="T26" fmla="*/ 710 w 669"/>
                <a:gd name="T27" fmla="*/ 95 h 728"/>
                <a:gd name="T28" fmla="*/ 706 w 669"/>
                <a:gd name="T29" fmla="*/ 132 h 728"/>
                <a:gd name="T30" fmla="*/ 683 w 669"/>
                <a:gd name="T31" fmla="*/ 219 h 728"/>
                <a:gd name="T32" fmla="*/ 665 w 669"/>
                <a:gd name="T33" fmla="*/ 264 h 728"/>
                <a:gd name="T34" fmla="*/ 591 w 669"/>
                <a:gd name="T35" fmla="*/ 403 h 728"/>
                <a:gd name="T36" fmla="*/ 567 w 669"/>
                <a:gd name="T37" fmla="*/ 438 h 728"/>
                <a:gd name="T38" fmla="*/ 548 w 669"/>
                <a:gd name="T39" fmla="*/ 465 h 728"/>
                <a:gd name="T40" fmla="*/ 526 w 669"/>
                <a:gd name="T41" fmla="*/ 494 h 728"/>
                <a:gd name="T42" fmla="*/ 178 w 669"/>
                <a:gd name="T43" fmla="*/ 713 h 728"/>
                <a:gd name="T44" fmla="*/ 139 w 669"/>
                <a:gd name="T45" fmla="*/ 724 h 728"/>
                <a:gd name="T46" fmla="*/ 99 w 669"/>
                <a:gd name="T47" fmla="*/ 730 h 728"/>
                <a:gd name="T48" fmla="*/ 53 w 669"/>
                <a:gd name="T49" fmla="*/ 741 h 728"/>
                <a:gd name="T50" fmla="*/ 13 w 669"/>
                <a:gd name="T51" fmla="*/ 750 h 728"/>
                <a:gd name="T52" fmla="*/ 6 w 669"/>
                <a:gd name="T53" fmla="*/ 709 h 728"/>
                <a:gd name="T54" fmla="*/ 6 w 669"/>
                <a:gd name="T55" fmla="*/ 708 h 728"/>
                <a:gd name="T56" fmla="*/ 582 w 669"/>
                <a:gd name="T57" fmla="*/ 52 h 728"/>
                <a:gd name="T58" fmla="*/ 587 w 669"/>
                <a:gd name="T59" fmla="*/ 52 h 728"/>
                <a:gd name="T60" fmla="*/ 422 w 669"/>
                <a:gd name="T61" fmla="*/ 0 h 728"/>
                <a:gd name="T62" fmla="*/ 413 w 669"/>
                <a:gd name="T63" fmla="*/ 0 h 7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69" h="728">
                  <a:moveTo>
                    <a:pt x="6" y="666"/>
                  </a:moveTo>
                  <a:cubicBezTo>
                    <a:pt x="0" y="688"/>
                    <a:pt x="18" y="704"/>
                    <a:pt x="14" y="728"/>
                  </a:cubicBezTo>
                  <a:cubicBezTo>
                    <a:pt x="27" y="725"/>
                    <a:pt x="41" y="723"/>
                    <a:pt x="54" y="720"/>
                  </a:cubicBezTo>
                  <a:cubicBezTo>
                    <a:pt x="94" y="715"/>
                    <a:pt x="133" y="708"/>
                    <a:pt x="169" y="698"/>
                  </a:cubicBezTo>
                  <a:cubicBezTo>
                    <a:pt x="182" y="695"/>
                    <a:pt x="194" y="691"/>
                    <a:pt x="206" y="688"/>
                  </a:cubicBezTo>
                  <a:cubicBezTo>
                    <a:pt x="351" y="669"/>
                    <a:pt x="442" y="581"/>
                    <a:pt x="500" y="484"/>
                  </a:cubicBezTo>
                  <a:cubicBezTo>
                    <a:pt x="505" y="478"/>
                    <a:pt x="510" y="472"/>
                    <a:pt x="515" y="465"/>
                  </a:cubicBezTo>
                  <a:cubicBezTo>
                    <a:pt x="521" y="457"/>
                    <a:pt x="527" y="449"/>
                    <a:pt x="533" y="441"/>
                  </a:cubicBezTo>
                  <a:cubicBezTo>
                    <a:pt x="573" y="384"/>
                    <a:pt x="605" y="323"/>
                    <a:pt x="629" y="265"/>
                  </a:cubicBezTo>
                  <a:cubicBezTo>
                    <a:pt x="634" y="253"/>
                    <a:pt x="639" y="241"/>
                    <a:pt x="643" y="229"/>
                  </a:cubicBezTo>
                  <a:cubicBezTo>
                    <a:pt x="656" y="193"/>
                    <a:pt x="665" y="157"/>
                    <a:pt x="668" y="122"/>
                  </a:cubicBezTo>
                  <a:cubicBezTo>
                    <a:pt x="669" y="111"/>
                    <a:pt x="669" y="100"/>
                    <a:pt x="669" y="88"/>
                  </a:cubicBezTo>
                  <a:cubicBezTo>
                    <a:pt x="669" y="77"/>
                    <a:pt x="668" y="66"/>
                    <a:pt x="667" y="56"/>
                  </a:cubicBezTo>
                  <a:cubicBezTo>
                    <a:pt x="667" y="67"/>
                    <a:pt x="667" y="78"/>
                    <a:pt x="667" y="89"/>
                  </a:cubicBezTo>
                  <a:cubicBezTo>
                    <a:pt x="667" y="100"/>
                    <a:pt x="666" y="112"/>
                    <a:pt x="664" y="123"/>
                  </a:cubicBezTo>
                  <a:cubicBezTo>
                    <a:pt x="660" y="151"/>
                    <a:pt x="652" y="179"/>
                    <a:pt x="642" y="207"/>
                  </a:cubicBezTo>
                  <a:cubicBezTo>
                    <a:pt x="637" y="221"/>
                    <a:pt x="631" y="235"/>
                    <a:pt x="625" y="249"/>
                  </a:cubicBezTo>
                  <a:cubicBezTo>
                    <a:pt x="606" y="291"/>
                    <a:pt x="582" y="335"/>
                    <a:pt x="555" y="379"/>
                  </a:cubicBezTo>
                  <a:cubicBezTo>
                    <a:pt x="548" y="390"/>
                    <a:pt x="541" y="401"/>
                    <a:pt x="533" y="412"/>
                  </a:cubicBezTo>
                  <a:cubicBezTo>
                    <a:pt x="527" y="421"/>
                    <a:pt x="521" y="430"/>
                    <a:pt x="515" y="438"/>
                  </a:cubicBezTo>
                  <a:cubicBezTo>
                    <a:pt x="508" y="447"/>
                    <a:pt x="501" y="456"/>
                    <a:pt x="494" y="464"/>
                  </a:cubicBezTo>
                  <a:cubicBezTo>
                    <a:pt x="429" y="571"/>
                    <a:pt x="313" y="647"/>
                    <a:pt x="167" y="671"/>
                  </a:cubicBezTo>
                  <a:cubicBezTo>
                    <a:pt x="155" y="675"/>
                    <a:pt x="143" y="678"/>
                    <a:pt x="130" y="681"/>
                  </a:cubicBezTo>
                  <a:cubicBezTo>
                    <a:pt x="118" y="683"/>
                    <a:pt x="105" y="686"/>
                    <a:pt x="93" y="687"/>
                  </a:cubicBezTo>
                  <a:cubicBezTo>
                    <a:pt x="79" y="691"/>
                    <a:pt x="64" y="694"/>
                    <a:pt x="50" y="697"/>
                  </a:cubicBezTo>
                  <a:cubicBezTo>
                    <a:pt x="38" y="700"/>
                    <a:pt x="26" y="702"/>
                    <a:pt x="13" y="705"/>
                  </a:cubicBezTo>
                  <a:cubicBezTo>
                    <a:pt x="17" y="691"/>
                    <a:pt x="4" y="682"/>
                    <a:pt x="6" y="667"/>
                  </a:cubicBezTo>
                  <a:lnTo>
                    <a:pt x="6" y="666"/>
                  </a:lnTo>
                  <a:close/>
                  <a:moveTo>
                    <a:pt x="547" y="49"/>
                  </a:moveTo>
                  <a:cubicBezTo>
                    <a:pt x="548" y="49"/>
                    <a:pt x="550" y="49"/>
                    <a:pt x="551" y="49"/>
                  </a:cubicBezTo>
                  <a:moveTo>
                    <a:pt x="397" y="0"/>
                  </a:moveTo>
                  <a:cubicBezTo>
                    <a:pt x="394" y="0"/>
                    <a:pt x="392" y="0"/>
                    <a:pt x="389" y="0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8" name="Freeform 509">
              <a:extLst>
                <a:ext uri="{FF2B5EF4-FFF2-40B4-BE49-F238E27FC236}">
                  <a16:creationId xmlns:a16="http://schemas.microsoft.com/office/drawing/2014/main" id="{9DB899C5-74F4-45F9-A705-056F28A71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335"/>
              <a:ext cx="702" cy="771"/>
            </a:xfrm>
            <a:custGeom>
              <a:avLst/>
              <a:gdLst>
                <a:gd name="T0" fmla="*/ 675 w 688"/>
                <a:gd name="T1" fmla="*/ 9 h 756"/>
                <a:gd name="T2" fmla="*/ 670 w 688"/>
                <a:gd name="T3" fmla="*/ 1 h 756"/>
                <a:gd name="T4" fmla="*/ 715 w 688"/>
                <a:gd name="T5" fmla="*/ 97 h 756"/>
                <a:gd name="T6" fmla="*/ 719 w 688"/>
                <a:gd name="T7" fmla="*/ 132 h 756"/>
                <a:gd name="T8" fmla="*/ 683 w 688"/>
                <a:gd name="T9" fmla="*/ 292 h 756"/>
                <a:gd name="T10" fmla="*/ 554 w 688"/>
                <a:gd name="T11" fmla="*/ 510 h 756"/>
                <a:gd name="T12" fmla="*/ 536 w 688"/>
                <a:gd name="T13" fmla="*/ 529 h 756"/>
                <a:gd name="T14" fmla="*/ 397 w 688"/>
                <a:gd name="T15" fmla="*/ 685 h 756"/>
                <a:gd name="T16" fmla="*/ 184 w 688"/>
                <a:gd name="T17" fmla="*/ 767 h 756"/>
                <a:gd name="T18" fmla="*/ 99 w 688"/>
                <a:gd name="T19" fmla="*/ 781 h 756"/>
                <a:gd name="T20" fmla="*/ 51 w 688"/>
                <a:gd name="T21" fmla="*/ 788 h 756"/>
                <a:gd name="T22" fmla="*/ 20 w 688"/>
                <a:gd name="T23" fmla="*/ 780 h 756"/>
                <a:gd name="T24" fmla="*/ 12 w 688"/>
                <a:gd name="T25" fmla="*/ 750 h 756"/>
                <a:gd name="T26" fmla="*/ 14 w 688"/>
                <a:gd name="T27" fmla="*/ 739 h 756"/>
                <a:gd name="T28" fmla="*/ 14 w 688"/>
                <a:gd name="T29" fmla="*/ 729 h 756"/>
                <a:gd name="T30" fmla="*/ 106 w 688"/>
                <a:gd name="T31" fmla="*/ 704 h 756"/>
                <a:gd name="T32" fmla="*/ 137 w 688"/>
                <a:gd name="T33" fmla="*/ 696 h 756"/>
                <a:gd name="T34" fmla="*/ 165 w 688"/>
                <a:gd name="T35" fmla="*/ 688 h 756"/>
                <a:gd name="T36" fmla="*/ 465 w 688"/>
                <a:gd name="T37" fmla="*/ 507 h 756"/>
                <a:gd name="T38" fmla="*/ 579 w 688"/>
                <a:gd name="T39" fmla="*/ 391 h 756"/>
                <a:gd name="T40" fmla="*/ 604 w 688"/>
                <a:gd name="T41" fmla="*/ 359 h 756"/>
                <a:gd name="T42" fmla="*/ 625 w 688"/>
                <a:gd name="T43" fmla="*/ 325 h 756"/>
                <a:gd name="T44" fmla="*/ 697 w 688"/>
                <a:gd name="T45" fmla="*/ 158 h 756"/>
                <a:gd name="T46" fmla="*/ 701 w 688"/>
                <a:gd name="T47" fmla="*/ 111 h 756"/>
                <a:gd name="T48" fmla="*/ 689 w 688"/>
                <a:gd name="T49" fmla="*/ 37 h 756"/>
                <a:gd name="T50" fmla="*/ 675 w 688"/>
                <a:gd name="T51" fmla="*/ 12 h 756"/>
                <a:gd name="T52" fmla="*/ 678 w 688"/>
                <a:gd name="T53" fmla="*/ 40 h 756"/>
                <a:gd name="T54" fmla="*/ 688 w 688"/>
                <a:gd name="T55" fmla="*/ 111 h 756"/>
                <a:gd name="T56" fmla="*/ 692 w 688"/>
                <a:gd name="T57" fmla="*/ 158 h 756"/>
                <a:gd name="T58" fmla="*/ 616 w 688"/>
                <a:gd name="T59" fmla="*/ 319 h 756"/>
                <a:gd name="T60" fmla="*/ 594 w 688"/>
                <a:gd name="T61" fmla="*/ 353 h 756"/>
                <a:gd name="T62" fmla="*/ 569 w 688"/>
                <a:gd name="T63" fmla="*/ 383 h 756"/>
                <a:gd name="T64" fmla="*/ 461 w 688"/>
                <a:gd name="T65" fmla="*/ 503 h 756"/>
                <a:gd name="T66" fmla="*/ 163 w 688"/>
                <a:gd name="T67" fmla="*/ 677 h 756"/>
                <a:gd name="T68" fmla="*/ 134 w 688"/>
                <a:gd name="T69" fmla="*/ 684 h 756"/>
                <a:gd name="T70" fmla="*/ 103 w 688"/>
                <a:gd name="T71" fmla="*/ 692 h 756"/>
                <a:gd name="T72" fmla="*/ 11 w 688"/>
                <a:gd name="T73" fmla="*/ 724 h 756"/>
                <a:gd name="T74" fmla="*/ 2 w 688"/>
                <a:gd name="T75" fmla="*/ 738 h 756"/>
                <a:gd name="T76" fmla="*/ 6 w 688"/>
                <a:gd name="T77" fmla="*/ 750 h 756"/>
                <a:gd name="T78" fmla="*/ 11 w 688"/>
                <a:gd name="T79" fmla="*/ 788 h 756"/>
                <a:gd name="T80" fmla="*/ 52 w 688"/>
                <a:gd name="T81" fmla="*/ 794 h 756"/>
                <a:gd name="T82" fmla="*/ 100 w 688"/>
                <a:gd name="T83" fmla="*/ 787 h 756"/>
                <a:gd name="T84" fmla="*/ 186 w 688"/>
                <a:gd name="T85" fmla="*/ 779 h 756"/>
                <a:gd name="T86" fmla="*/ 404 w 688"/>
                <a:gd name="T87" fmla="*/ 695 h 756"/>
                <a:gd name="T88" fmla="*/ 546 w 688"/>
                <a:gd name="T89" fmla="*/ 536 h 756"/>
                <a:gd name="T90" fmla="*/ 563 w 688"/>
                <a:gd name="T91" fmla="*/ 517 h 756"/>
                <a:gd name="T92" fmla="*/ 688 w 688"/>
                <a:gd name="T93" fmla="*/ 294 h 756"/>
                <a:gd name="T94" fmla="*/ 731 w 688"/>
                <a:gd name="T95" fmla="*/ 133 h 756"/>
                <a:gd name="T96" fmla="*/ 726 w 688"/>
                <a:gd name="T97" fmla="*/ 94 h 756"/>
                <a:gd name="T98" fmla="*/ 664 w 688"/>
                <a:gd name="T99" fmla="*/ 11 h 756"/>
                <a:gd name="T100" fmla="*/ 665 w 688"/>
                <a:gd name="T101" fmla="*/ 12 h 756"/>
                <a:gd name="T102" fmla="*/ 665 w 688"/>
                <a:gd name="T103" fmla="*/ 11 h 756"/>
                <a:gd name="T104" fmla="*/ 665 w 688"/>
                <a:gd name="T105" fmla="*/ 11 h 756"/>
                <a:gd name="T106" fmla="*/ 665 w 688"/>
                <a:gd name="T107" fmla="*/ 11 h 756"/>
                <a:gd name="T108" fmla="*/ 668 w 688"/>
                <a:gd name="T109" fmla="*/ 9 h 756"/>
                <a:gd name="T110" fmla="*/ 668 w 688"/>
                <a:gd name="T111" fmla="*/ 9 h 756"/>
                <a:gd name="T112" fmla="*/ 665 w 688"/>
                <a:gd name="T113" fmla="*/ 13 h 7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88" h="756">
                  <a:moveTo>
                    <a:pt x="631" y="10"/>
                  </a:moveTo>
                  <a:cubicBezTo>
                    <a:pt x="636" y="12"/>
                    <a:pt x="636" y="12"/>
                    <a:pt x="636" y="12"/>
                  </a:cubicBezTo>
                  <a:cubicBezTo>
                    <a:pt x="636" y="11"/>
                    <a:pt x="636" y="10"/>
                    <a:pt x="636" y="9"/>
                  </a:cubicBezTo>
                  <a:cubicBezTo>
                    <a:pt x="636" y="8"/>
                    <a:pt x="636" y="7"/>
                    <a:pt x="636" y="6"/>
                  </a:cubicBezTo>
                  <a:cubicBezTo>
                    <a:pt x="635" y="4"/>
                    <a:pt x="634" y="4"/>
                    <a:pt x="634" y="3"/>
                  </a:cubicBezTo>
                  <a:cubicBezTo>
                    <a:pt x="632" y="2"/>
                    <a:pt x="631" y="2"/>
                    <a:pt x="631" y="1"/>
                  </a:cubicBezTo>
                  <a:cubicBezTo>
                    <a:pt x="630" y="1"/>
                    <a:pt x="629" y="1"/>
                    <a:pt x="629" y="0"/>
                  </a:cubicBezTo>
                  <a:cubicBezTo>
                    <a:pt x="624" y="10"/>
                    <a:pt x="624" y="10"/>
                    <a:pt x="624" y="10"/>
                  </a:cubicBezTo>
                  <a:cubicBezTo>
                    <a:pt x="651" y="30"/>
                    <a:pt x="666" y="58"/>
                    <a:pt x="673" y="91"/>
                  </a:cubicBezTo>
                  <a:cubicBezTo>
                    <a:pt x="675" y="102"/>
                    <a:pt x="676" y="113"/>
                    <a:pt x="677" y="125"/>
                  </a:cubicBezTo>
                  <a:cubicBezTo>
                    <a:pt x="682" y="125"/>
                    <a:pt x="682" y="125"/>
                    <a:pt x="682" y="125"/>
                  </a:cubicBezTo>
                  <a:cubicBezTo>
                    <a:pt x="677" y="124"/>
                    <a:pt x="677" y="124"/>
                    <a:pt x="677" y="124"/>
                  </a:cubicBezTo>
                  <a:cubicBezTo>
                    <a:pt x="674" y="160"/>
                    <a:pt x="665" y="197"/>
                    <a:pt x="652" y="234"/>
                  </a:cubicBezTo>
                  <a:cubicBezTo>
                    <a:pt x="648" y="247"/>
                    <a:pt x="643" y="260"/>
                    <a:pt x="638" y="273"/>
                  </a:cubicBezTo>
                  <a:cubicBezTo>
                    <a:pt x="643" y="275"/>
                    <a:pt x="643" y="275"/>
                    <a:pt x="643" y="275"/>
                  </a:cubicBezTo>
                  <a:cubicBezTo>
                    <a:pt x="638" y="272"/>
                    <a:pt x="638" y="272"/>
                    <a:pt x="638" y="272"/>
                  </a:cubicBezTo>
                  <a:cubicBezTo>
                    <a:pt x="611" y="331"/>
                    <a:pt x="579" y="395"/>
                    <a:pt x="539" y="455"/>
                  </a:cubicBezTo>
                  <a:cubicBezTo>
                    <a:pt x="533" y="463"/>
                    <a:pt x="527" y="472"/>
                    <a:pt x="521" y="480"/>
                  </a:cubicBezTo>
                  <a:cubicBezTo>
                    <a:pt x="525" y="483"/>
                    <a:pt x="525" y="483"/>
                    <a:pt x="525" y="483"/>
                  </a:cubicBezTo>
                  <a:cubicBezTo>
                    <a:pt x="521" y="480"/>
                    <a:pt x="521" y="480"/>
                    <a:pt x="521" y="480"/>
                  </a:cubicBezTo>
                  <a:cubicBezTo>
                    <a:pt x="516" y="486"/>
                    <a:pt x="510" y="492"/>
                    <a:pt x="505" y="499"/>
                  </a:cubicBezTo>
                  <a:cubicBezTo>
                    <a:pt x="505" y="499"/>
                    <a:pt x="505" y="499"/>
                    <a:pt x="505" y="499"/>
                  </a:cubicBezTo>
                  <a:cubicBezTo>
                    <a:pt x="505" y="500"/>
                    <a:pt x="505" y="500"/>
                    <a:pt x="505" y="500"/>
                  </a:cubicBezTo>
                  <a:cubicBezTo>
                    <a:pt x="472" y="556"/>
                    <a:pt x="429" y="606"/>
                    <a:pt x="373" y="646"/>
                  </a:cubicBezTo>
                  <a:cubicBezTo>
                    <a:pt x="318" y="685"/>
                    <a:pt x="251" y="713"/>
                    <a:pt x="172" y="723"/>
                  </a:cubicBezTo>
                  <a:cubicBezTo>
                    <a:pt x="172" y="723"/>
                    <a:pt x="172" y="723"/>
                    <a:pt x="172" y="723"/>
                  </a:cubicBezTo>
                  <a:cubicBezTo>
                    <a:pt x="172" y="723"/>
                    <a:pt x="172" y="723"/>
                    <a:pt x="172" y="723"/>
                  </a:cubicBezTo>
                  <a:cubicBezTo>
                    <a:pt x="159" y="726"/>
                    <a:pt x="146" y="729"/>
                    <a:pt x="133" y="731"/>
                  </a:cubicBezTo>
                  <a:cubicBezTo>
                    <a:pt x="120" y="733"/>
                    <a:pt x="106" y="735"/>
                    <a:pt x="93" y="736"/>
                  </a:cubicBezTo>
                  <a:cubicBezTo>
                    <a:pt x="93" y="736"/>
                    <a:pt x="93" y="736"/>
                    <a:pt x="93" y="736"/>
                  </a:cubicBezTo>
                  <a:cubicBezTo>
                    <a:pt x="93" y="736"/>
                    <a:pt x="93" y="736"/>
                    <a:pt x="93" y="736"/>
                  </a:cubicBezTo>
                  <a:cubicBezTo>
                    <a:pt x="78" y="739"/>
                    <a:pt x="63" y="741"/>
                    <a:pt x="49" y="743"/>
                  </a:cubicBezTo>
                  <a:cubicBezTo>
                    <a:pt x="48" y="743"/>
                    <a:pt x="48" y="743"/>
                    <a:pt x="48" y="743"/>
                  </a:cubicBezTo>
                  <a:cubicBezTo>
                    <a:pt x="48" y="743"/>
                    <a:pt x="48" y="743"/>
                    <a:pt x="48" y="743"/>
                  </a:cubicBezTo>
                  <a:cubicBezTo>
                    <a:pt x="45" y="744"/>
                    <a:pt x="42" y="744"/>
                    <a:pt x="40" y="744"/>
                  </a:cubicBezTo>
                  <a:cubicBezTo>
                    <a:pt x="31" y="744"/>
                    <a:pt x="24" y="741"/>
                    <a:pt x="20" y="735"/>
                  </a:cubicBezTo>
                  <a:cubicBezTo>
                    <a:pt x="14" y="730"/>
                    <a:pt x="11" y="721"/>
                    <a:pt x="11" y="713"/>
                  </a:cubicBezTo>
                  <a:cubicBezTo>
                    <a:pt x="11" y="711"/>
                    <a:pt x="11" y="709"/>
                    <a:pt x="12" y="708"/>
                  </a:cubicBezTo>
                  <a:cubicBezTo>
                    <a:pt x="12" y="707"/>
                    <a:pt x="12" y="707"/>
                    <a:pt x="12" y="707"/>
                  </a:cubicBezTo>
                  <a:cubicBezTo>
                    <a:pt x="12" y="707"/>
                    <a:pt x="12" y="707"/>
                    <a:pt x="12" y="707"/>
                  </a:cubicBezTo>
                  <a:cubicBezTo>
                    <a:pt x="12" y="706"/>
                    <a:pt x="12" y="706"/>
                    <a:pt x="12" y="706"/>
                  </a:cubicBezTo>
                  <a:cubicBezTo>
                    <a:pt x="12" y="704"/>
                    <a:pt x="12" y="700"/>
                    <a:pt x="14" y="697"/>
                  </a:cubicBezTo>
                  <a:cubicBezTo>
                    <a:pt x="14" y="696"/>
                    <a:pt x="15" y="694"/>
                    <a:pt x="16" y="693"/>
                  </a:cubicBezTo>
                  <a:cubicBezTo>
                    <a:pt x="17" y="692"/>
                    <a:pt x="17" y="691"/>
                    <a:pt x="18" y="691"/>
                  </a:cubicBezTo>
                  <a:cubicBezTo>
                    <a:pt x="14" y="687"/>
                    <a:pt x="14" y="687"/>
                    <a:pt x="14" y="687"/>
                  </a:cubicBezTo>
                  <a:cubicBezTo>
                    <a:pt x="16" y="692"/>
                    <a:pt x="16" y="692"/>
                    <a:pt x="16" y="692"/>
                  </a:cubicBezTo>
                  <a:cubicBezTo>
                    <a:pt x="30" y="686"/>
                    <a:pt x="43" y="681"/>
                    <a:pt x="57" y="677"/>
                  </a:cubicBezTo>
                  <a:cubicBezTo>
                    <a:pt x="72" y="672"/>
                    <a:pt x="86" y="668"/>
                    <a:pt x="100" y="664"/>
                  </a:cubicBezTo>
                  <a:cubicBezTo>
                    <a:pt x="100" y="664"/>
                    <a:pt x="100" y="664"/>
                    <a:pt x="100" y="664"/>
                  </a:cubicBezTo>
                  <a:cubicBezTo>
                    <a:pt x="101" y="664"/>
                    <a:pt x="101" y="664"/>
                    <a:pt x="101" y="664"/>
                  </a:cubicBezTo>
                  <a:cubicBezTo>
                    <a:pt x="109" y="661"/>
                    <a:pt x="119" y="658"/>
                    <a:pt x="128" y="656"/>
                  </a:cubicBezTo>
                  <a:cubicBezTo>
                    <a:pt x="137" y="653"/>
                    <a:pt x="147" y="651"/>
                    <a:pt x="156" y="649"/>
                  </a:cubicBezTo>
                  <a:cubicBezTo>
                    <a:pt x="155" y="643"/>
                    <a:pt x="155" y="643"/>
                    <a:pt x="155" y="643"/>
                  </a:cubicBezTo>
                  <a:cubicBezTo>
                    <a:pt x="156" y="649"/>
                    <a:pt x="156" y="649"/>
                    <a:pt x="156" y="649"/>
                  </a:cubicBezTo>
                  <a:cubicBezTo>
                    <a:pt x="221" y="642"/>
                    <a:pt x="275" y="620"/>
                    <a:pt x="321" y="589"/>
                  </a:cubicBezTo>
                  <a:cubicBezTo>
                    <a:pt x="367" y="559"/>
                    <a:pt x="406" y="521"/>
                    <a:pt x="442" y="482"/>
                  </a:cubicBezTo>
                  <a:cubicBezTo>
                    <a:pt x="438" y="478"/>
                    <a:pt x="438" y="478"/>
                    <a:pt x="438" y="478"/>
                  </a:cubicBezTo>
                  <a:cubicBezTo>
                    <a:pt x="442" y="483"/>
                    <a:pt x="442" y="483"/>
                    <a:pt x="442" y="483"/>
                  </a:cubicBezTo>
                  <a:cubicBezTo>
                    <a:pt x="449" y="475"/>
                    <a:pt x="457" y="468"/>
                    <a:pt x="464" y="461"/>
                  </a:cubicBezTo>
                  <a:cubicBezTo>
                    <a:pt x="493" y="432"/>
                    <a:pt x="520" y="401"/>
                    <a:pt x="545" y="369"/>
                  </a:cubicBezTo>
                  <a:cubicBezTo>
                    <a:pt x="545" y="369"/>
                    <a:pt x="545" y="369"/>
                    <a:pt x="545" y="369"/>
                  </a:cubicBezTo>
                  <a:cubicBezTo>
                    <a:pt x="545" y="369"/>
                    <a:pt x="545" y="369"/>
                    <a:pt x="545" y="369"/>
                  </a:cubicBezTo>
                  <a:cubicBezTo>
                    <a:pt x="553" y="359"/>
                    <a:pt x="561" y="348"/>
                    <a:pt x="568" y="338"/>
                  </a:cubicBezTo>
                  <a:cubicBezTo>
                    <a:pt x="575" y="328"/>
                    <a:pt x="582" y="317"/>
                    <a:pt x="589" y="307"/>
                  </a:cubicBezTo>
                  <a:cubicBezTo>
                    <a:pt x="589" y="307"/>
                    <a:pt x="589" y="307"/>
                    <a:pt x="589" y="307"/>
                  </a:cubicBezTo>
                  <a:cubicBezTo>
                    <a:pt x="589" y="307"/>
                    <a:pt x="589" y="307"/>
                    <a:pt x="589" y="307"/>
                  </a:cubicBezTo>
                  <a:cubicBezTo>
                    <a:pt x="597" y="294"/>
                    <a:pt x="605" y="281"/>
                    <a:pt x="612" y="268"/>
                  </a:cubicBezTo>
                  <a:cubicBezTo>
                    <a:pt x="632" y="228"/>
                    <a:pt x="648" y="189"/>
                    <a:pt x="656" y="150"/>
                  </a:cubicBezTo>
                  <a:cubicBezTo>
                    <a:pt x="656" y="149"/>
                    <a:pt x="656" y="149"/>
                    <a:pt x="656" y="149"/>
                  </a:cubicBezTo>
                  <a:cubicBezTo>
                    <a:pt x="656" y="149"/>
                    <a:pt x="656" y="149"/>
                    <a:pt x="656" y="149"/>
                  </a:cubicBezTo>
                  <a:cubicBezTo>
                    <a:pt x="658" y="136"/>
                    <a:pt x="659" y="122"/>
                    <a:pt x="660" y="109"/>
                  </a:cubicBezTo>
                  <a:cubicBezTo>
                    <a:pt x="660" y="108"/>
                    <a:pt x="660" y="106"/>
                    <a:pt x="660" y="105"/>
                  </a:cubicBezTo>
                  <a:cubicBezTo>
                    <a:pt x="660" y="80"/>
                    <a:pt x="656" y="56"/>
                    <a:pt x="649" y="34"/>
                  </a:cubicBezTo>
                  <a:cubicBezTo>
                    <a:pt x="644" y="36"/>
                    <a:pt x="644" y="36"/>
                    <a:pt x="644" y="36"/>
                  </a:cubicBezTo>
                  <a:cubicBezTo>
                    <a:pt x="649" y="34"/>
                    <a:pt x="649" y="34"/>
                    <a:pt x="649" y="34"/>
                  </a:cubicBezTo>
                  <a:cubicBezTo>
                    <a:pt x="646" y="23"/>
                    <a:pt x="641" y="13"/>
                    <a:pt x="635" y="6"/>
                  </a:cubicBezTo>
                  <a:cubicBezTo>
                    <a:pt x="631" y="10"/>
                    <a:pt x="631" y="10"/>
                    <a:pt x="631" y="10"/>
                  </a:cubicBezTo>
                  <a:cubicBezTo>
                    <a:pt x="636" y="12"/>
                    <a:pt x="636" y="12"/>
                    <a:pt x="636" y="12"/>
                  </a:cubicBezTo>
                  <a:cubicBezTo>
                    <a:pt x="631" y="10"/>
                    <a:pt x="631" y="10"/>
                    <a:pt x="631" y="10"/>
                  </a:cubicBezTo>
                  <a:cubicBezTo>
                    <a:pt x="626" y="13"/>
                    <a:pt x="626" y="13"/>
                    <a:pt x="626" y="13"/>
                  </a:cubicBezTo>
                  <a:cubicBezTo>
                    <a:pt x="631" y="19"/>
                    <a:pt x="635" y="27"/>
                    <a:pt x="638" y="37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45" y="59"/>
                    <a:pt x="648" y="81"/>
                    <a:pt x="648" y="105"/>
                  </a:cubicBezTo>
                  <a:cubicBezTo>
                    <a:pt x="648" y="106"/>
                    <a:pt x="648" y="108"/>
                    <a:pt x="648" y="109"/>
                  </a:cubicBezTo>
                  <a:cubicBezTo>
                    <a:pt x="648" y="122"/>
                    <a:pt x="647" y="135"/>
                    <a:pt x="645" y="148"/>
                  </a:cubicBezTo>
                  <a:cubicBezTo>
                    <a:pt x="651" y="149"/>
                    <a:pt x="651" y="149"/>
                    <a:pt x="651" y="149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38" y="185"/>
                    <a:pt x="622" y="224"/>
                    <a:pt x="602" y="262"/>
                  </a:cubicBezTo>
                  <a:cubicBezTo>
                    <a:pt x="595" y="275"/>
                    <a:pt x="587" y="288"/>
                    <a:pt x="580" y="301"/>
                  </a:cubicBezTo>
                  <a:cubicBezTo>
                    <a:pt x="584" y="304"/>
                    <a:pt x="584" y="304"/>
                    <a:pt x="584" y="304"/>
                  </a:cubicBezTo>
                  <a:cubicBezTo>
                    <a:pt x="580" y="301"/>
                    <a:pt x="580" y="301"/>
                    <a:pt x="580" y="301"/>
                  </a:cubicBezTo>
                  <a:cubicBezTo>
                    <a:pt x="573" y="311"/>
                    <a:pt x="566" y="321"/>
                    <a:pt x="559" y="332"/>
                  </a:cubicBezTo>
                  <a:cubicBezTo>
                    <a:pt x="551" y="342"/>
                    <a:pt x="544" y="352"/>
                    <a:pt x="536" y="362"/>
                  </a:cubicBezTo>
                  <a:cubicBezTo>
                    <a:pt x="541" y="366"/>
                    <a:pt x="541" y="366"/>
                    <a:pt x="541" y="366"/>
                  </a:cubicBezTo>
                  <a:cubicBezTo>
                    <a:pt x="536" y="362"/>
                    <a:pt x="536" y="362"/>
                    <a:pt x="536" y="362"/>
                  </a:cubicBezTo>
                  <a:cubicBezTo>
                    <a:pt x="512" y="394"/>
                    <a:pt x="485" y="424"/>
                    <a:pt x="456" y="453"/>
                  </a:cubicBezTo>
                  <a:cubicBezTo>
                    <a:pt x="449" y="460"/>
                    <a:pt x="441" y="467"/>
                    <a:pt x="434" y="474"/>
                  </a:cubicBezTo>
                  <a:cubicBezTo>
                    <a:pt x="434" y="474"/>
                    <a:pt x="434" y="474"/>
                    <a:pt x="434" y="474"/>
                  </a:cubicBezTo>
                  <a:cubicBezTo>
                    <a:pt x="434" y="475"/>
                    <a:pt x="434" y="475"/>
                    <a:pt x="434" y="475"/>
                  </a:cubicBezTo>
                  <a:cubicBezTo>
                    <a:pt x="398" y="513"/>
                    <a:pt x="360" y="550"/>
                    <a:pt x="315" y="580"/>
                  </a:cubicBezTo>
                  <a:cubicBezTo>
                    <a:pt x="270" y="609"/>
                    <a:pt x="218" y="631"/>
                    <a:pt x="154" y="638"/>
                  </a:cubicBezTo>
                  <a:cubicBezTo>
                    <a:pt x="154" y="638"/>
                    <a:pt x="154" y="638"/>
                    <a:pt x="154" y="638"/>
                  </a:cubicBezTo>
                  <a:cubicBezTo>
                    <a:pt x="154" y="638"/>
                    <a:pt x="154" y="638"/>
                    <a:pt x="154" y="638"/>
                  </a:cubicBezTo>
                  <a:cubicBezTo>
                    <a:pt x="144" y="640"/>
                    <a:pt x="134" y="642"/>
                    <a:pt x="125" y="645"/>
                  </a:cubicBezTo>
                  <a:cubicBezTo>
                    <a:pt x="115" y="647"/>
                    <a:pt x="106" y="650"/>
                    <a:pt x="97" y="653"/>
                  </a:cubicBezTo>
                  <a:cubicBezTo>
                    <a:pt x="99" y="659"/>
                    <a:pt x="99" y="659"/>
                    <a:pt x="99" y="659"/>
                  </a:cubicBezTo>
                  <a:cubicBezTo>
                    <a:pt x="97" y="653"/>
                    <a:pt x="97" y="653"/>
                    <a:pt x="97" y="653"/>
                  </a:cubicBezTo>
                  <a:cubicBezTo>
                    <a:pt x="83" y="657"/>
                    <a:pt x="68" y="661"/>
                    <a:pt x="54" y="666"/>
                  </a:cubicBezTo>
                  <a:cubicBezTo>
                    <a:pt x="40" y="671"/>
                    <a:pt x="26" y="676"/>
                    <a:pt x="12" y="681"/>
                  </a:cubicBezTo>
                  <a:cubicBezTo>
                    <a:pt x="11" y="682"/>
                    <a:pt x="11" y="682"/>
                    <a:pt x="11" y="682"/>
                  </a:cubicBezTo>
                  <a:cubicBezTo>
                    <a:pt x="10" y="682"/>
                    <a:pt x="10" y="682"/>
                    <a:pt x="10" y="682"/>
                  </a:cubicBezTo>
                  <a:cubicBezTo>
                    <a:pt x="9" y="684"/>
                    <a:pt x="7" y="685"/>
                    <a:pt x="6" y="687"/>
                  </a:cubicBezTo>
                  <a:cubicBezTo>
                    <a:pt x="5" y="690"/>
                    <a:pt x="3" y="693"/>
                    <a:pt x="2" y="696"/>
                  </a:cubicBezTo>
                  <a:cubicBezTo>
                    <a:pt x="1" y="700"/>
                    <a:pt x="0" y="703"/>
                    <a:pt x="0" y="706"/>
                  </a:cubicBezTo>
                  <a:cubicBezTo>
                    <a:pt x="0" y="707"/>
                    <a:pt x="0" y="707"/>
                    <a:pt x="0" y="707"/>
                  </a:cubicBezTo>
                  <a:cubicBezTo>
                    <a:pt x="6" y="707"/>
                    <a:pt x="6" y="707"/>
                    <a:pt x="6" y="707"/>
                  </a:cubicBezTo>
                  <a:cubicBezTo>
                    <a:pt x="0" y="706"/>
                    <a:pt x="0" y="706"/>
                    <a:pt x="0" y="706"/>
                  </a:cubicBezTo>
                  <a:cubicBezTo>
                    <a:pt x="0" y="708"/>
                    <a:pt x="0" y="710"/>
                    <a:pt x="0" y="713"/>
                  </a:cubicBezTo>
                  <a:cubicBezTo>
                    <a:pt x="0" y="724"/>
                    <a:pt x="4" y="735"/>
                    <a:pt x="11" y="743"/>
                  </a:cubicBezTo>
                  <a:cubicBezTo>
                    <a:pt x="18" y="750"/>
                    <a:pt x="28" y="756"/>
                    <a:pt x="40" y="756"/>
                  </a:cubicBezTo>
                  <a:cubicBezTo>
                    <a:pt x="43" y="756"/>
                    <a:pt x="47" y="755"/>
                    <a:pt x="51" y="754"/>
                  </a:cubicBezTo>
                  <a:cubicBezTo>
                    <a:pt x="49" y="749"/>
                    <a:pt x="49" y="749"/>
                    <a:pt x="49" y="749"/>
                  </a:cubicBezTo>
                  <a:cubicBezTo>
                    <a:pt x="50" y="754"/>
                    <a:pt x="50" y="754"/>
                    <a:pt x="50" y="754"/>
                  </a:cubicBezTo>
                  <a:cubicBezTo>
                    <a:pt x="65" y="752"/>
                    <a:pt x="80" y="750"/>
                    <a:pt x="95" y="747"/>
                  </a:cubicBezTo>
                  <a:cubicBezTo>
                    <a:pt x="94" y="742"/>
                    <a:pt x="94" y="742"/>
                    <a:pt x="94" y="742"/>
                  </a:cubicBezTo>
                  <a:cubicBezTo>
                    <a:pt x="94" y="747"/>
                    <a:pt x="94" y="747"/>
                    <a:pt x="94" y="747"/>
                  </a:cubicBezTo>
                  <a:cubicBezTo>
                    <a:pt x="108" y="746"/>
                    <a:pt x="121" y="744"/>
                    <a:pt x="135" y="742"/>
                  </a:cubicBezTo>
                  <a:cubicBezTo>
                    <a:pt x="148" y="740"/>
                    <a:pt x="161" y="737"/>
                    <a:pt x="174" y="734"/>
                  </a:cubicBezTo>
                  <a:cubicBezTo>
                    <a:pt x="173" y="729"/>
                    <a:pt x="173" y="729"/>
                    <a:pt x="173" y="729"/>
                  </a:cubicBezTo>
                  <a:cubicBezTo>
                    <a:pt x="174" y="734"/>
                    <a:pt x="174" y="734"/>
                    <a:pt x="174" y="734"/>
                  </a:cubicBezTo>
                  <a:cubicBezTo>
                    <a:pt x="254" y="724"/>
                    <a:pt x="323" y="695"/>
                    <a:pt x="380" y="655"/>
                  </a:cubicBezTo>
                  <a:cubicBezTo>
                    <a:pt x="437" y="615"/>
                    <a:pt x="481" y="563"/>
                    <a:pt x="514" y="505"/>
                  </a:cubicBezTo>
                  <a:cubicBezTo>
                    <a:pt x="509" y="502"/>
                    <a:pt x="509" y="502"/>
                    <a:pt x="509" y="502"/>
                  </a:cubicBezTo>
                  <a:cubicBezTo>
                    <a:pt x="514" y="506"/>
                    <a:pt x="514" y="506"/>
                    <a:pt x="514" y="506"/>
                  </a:cubicBezTo>
                  <a:cubicBezTo>
                    <a:pt x="519" y="500"/>
                    <a:pt x="524" y="493"/>
                    <a:pt x="529" y="487"/>
                  </a:cubicBezTo>
                  <a:cubicBezTo>
                    <a:pt x="530" y="487"/>
                    <a:pt x="530" y="487"/>
                    <a:pt x="530" y="487"/>
                  </a:cubicBezTo>
                  <a:cubicBezTo>
                    <a:pt x="530" y="487"/>
                    <a:pt x="530" y="487"/>
                    <a:pt x="530" y="487"/>
                  </a:cubicBezTo>
                  <a:cubicBezTo>
                    <a:pt x="536" y="478"/>
                    <a:pt x="542" y="470"/>
                    <a:pt x="548" y="461"/>
                  </a:cubicBezTo>
                  <a:cubicBezTo>
                    <a:pt x="589" y="401"/>
                    <a:pt x="622" y="336"/>
                    <a:pt x="648" y="277"/>
                  </a:cubicBezTo>
                  <a:cubicBezTo>
                    <a:pt x="648" y="277"/>
                    <a:pt x="648" y="277"/>
                    <a:pt x="648" y="277"/>
                  </a:cubicBezTo>
                  <a:cubicBezTo>
                    <a:pt x="648" y="277"/>
                    <a:pt x="648" y="277"/>
                    <a:pt x="648" y="277"/>
                  </a:cubicBezTo>
                  <a:cubicBezTo>
                    <a:pt x="653" y="264"/>
                    <a:pt x="658" y="251"/>
                    <a:pt x="663" y="238"/>
                  </a:cubicBezTo>
                  <a:cubicBezTo>
                    <a:pt x="676" y="200"/>
                    <a:pt x="685" y="162"/>
                    <a:pt x="688" y="125"/>
                  </a:cubicBezTo>
                  <a:cubicBezTo>
                    <a:pt x="688" y="125"/>
                    <a:pt x="688" y="125"/>
                    <a:pt x="688" y="125"/>
                  </a:cubicBezTo>
                  <a:cubicBezTo>
                    <a:pt x="688" y="125"/>
                    <a:pt x="688" y="125"/>
                    <a:pt x="688" y="125"/>
                  </a:cubicBezTo>
                  <a:cubicBezTo>
                    <a:pt x="687" y="112"/>
                    <a:pt x="686" y="100"/>
                    <a:pt x="684" y="88"/>
                  </a:cubicBezTo>
                  <a:cubicBezTo>
                    <a:pt x="677" y="54"/>
                    <a:pt x="660" y="23"/>
                    <a:pt x="631" y="1"/>
                  </a:cubicBezTo>
                  <a:cubicBezTo>
                    <a:pt x="627" y="6"/>
                    <a:pt x="627" y="6"/>
                    <a:pt x="627" y="6"/>
                  </a:cubicBezTo>
                  <a:cubicBezTo>
                    <a:pt x="625" y="11"/>
                    <a:pt x="625" y="11"/>
                    <a:pt x="625" y="11"/>
                  </a:cubicBezTo>
                  <a:cubicBezTo>
                    <a:pt x="625" y="11"/>
                    <a:pt x="625" y="11"/>
                    <a:pt x="625" y="11"/>
                  </a:cubicBezTo>
                  <a:cubicBezTo>
                    <a:pt x="626" y="11"/>
                    <a:pt x="626" y="11"/>
                    <a:pt x="626" y="11"/>
                  </a:cubicBezTo>
                  <a:cubicBezTo>
                    <a:pt x="626" y="12"/>
                    <a:pt x="626" y="12"/>
                    <a:pt x="626" y="12"/>
                  </a:cubicBezTo>
                  <a:cubicBezTo>
                    <a:pt x="626" y="12"/>
                    <a:pt x="626" y="12"/>
                    <a:pt x="626" y="12"/>
                  </a:cubicBezTo>
                  <a:cubicBezTo>
                    <a:pt x="628" y="10"/>
                    <a:pt x="628" y="10"/>
                    <a:pt x="628" y="10"/>
                  </a:cubicBezTo>
                  <a:cubicBezTo>
                    <a:pt x="626" y="11"/>
                    <a:pt x="626" y="11"/>
                    <a:pt x="626" y="11"/>
                  </a:cubicBezTo>
                  <a:cubicBezTo>
                    <a:pt x="626" y="11"/>
                    <a:pt x="626" y="12"/>
                    <a:pt x="626" y="12"/>
                  </a:cubicBezTo>
                  <a:cubicBezTo>
                    <a:pt x="628" y="10"/>
                    <a:pt x="628" y="10"/>
                    <a:pt x="628" y="10"/>
                  </a:cubicBezTo>
                  <a:cubicBezTo>
                    <a:pt x="626" y="11"/>
                    <a:pt x="626" y="11"/>
                    <a:pt x="626" y="11"/>
                  </a:cubicBezTo>
                  <a:cubicBezTo>
                    <a:pt x="629" y="9"/>
                    <a:pt x="629" y="9"/>
                    <a:pt x="629" y="9"/>
                  </a:cubicBezTo>
                  <a:cubicBezTo>
                    <a:pt x="625" y="9"/>
                    <a:pt x="625" y="9"/>
                    <a:pt x="625" y="9"/>
                  </a:cubicBezTo>
                  <a:cubicBezTo>
                    <a:pt x="625" y="10"/>
                    <a:pt x="626" y="11"/>
                    <a:pt x="626" y="11"/>
                  </a:cubicBezTo>
                  <a:cubicBezTo>
                    <a:pt x="629" y="9"/>
                    <a:pt x="629" y="9"/>
                    <a:pt x="629" y="9"/>
                  </a:cubicBezTo>
                  <a:cubicBezTo>
                    <a:pt x="625" y="9"/>
                    <a:pt x="625" y="9"/>
                    <a:pt x="625" y="9"/>
                  </a:cubicBezTo>
                  <a:cubicBezTo>
                    <a:pt x="629" y="9"/>
                    <a:pt x="629" y="9"/>
                    <a:pt x="629" y="9"/>
                  </a:cubicBezTo>
                  <a:cubicBezTo>
                    <a:pt x="626" y="7"/>
                    <a:pt x="626" y="7"/>
                    <a:pt x="626" y="7"/>
                  </a:cubicBezTo>
                  <a:cubicBezTo>
                    <a:pt x="625" y="8"/>
                    <a:pt x="625" y="8"/>
                    <a:pt x="625" y="9"/>
                  </a:cubicBezTo>
                  <a:cubicBezTo>
                    <a:pt x="629" y="9"/>
                    <a:pt x="629" y="9"/>
                    <a:pt x="629" y="9"/>
                  </a:cubicBezTo>
                  <a:cubicBezTo>
                    <a:pt x="626" y="7"/>
                    <a:pt x="626" y="7"/>
                    <a:pt x="626" y="7"/>
                  </a:cubicBezTo>
                  <a:cubicBezTo>
                    <a:pt x="624" y="10"/>
                    <a:pt x="624" y="10"/>
                    <a:pt x="624" y="10"/>
                  </a:cubicBezTo>
                  <a:cubicBezTo>
                    <a:pt x="626" y="13"/>
                    <a:pt x="626" y="13"/>
                    <a:pt x="626" y="13"/>
                  </a:cubicBezTo>
                  <a:lnTo>
                    <a:pt x="631" y="1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9" name="Freeform 510">
              <a:extLst>
                <a:ext uri="{FF2B5EF4-FFF2-40B4-BE49-F238E27FC236}">
                  <a16:creationId xmlns:a16="http://schemas.microsoft.com/office/drawing/2014/main" id="{19797DEB-8988-48B5-9514-2BEE2FD28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216"/>
              <a:ext cx="640" cy="713"/>
            </a:xfrm>
            <a:custGeom>
              <a:avLst/>
              <a:gdLst>
                <a:gd name="T0" fmla="*/ 625 w 626"/>
                <a:gd name="T1" fmla="*/ 0 h 698"/>
                <a:gd name="T2" fmla="*/ 668 w 626"/>
                <a:gd name="T3" fmla="*/ 91 h 698"/>
                <a:gd name="T4" fmla="*/ 668 w 626"/>
                <a:gd name="T5" fmla="*/ 129 h 698"/>
                <a:gd name="T6" fmla="*/ 652 w 626"/>
                <a:gd name="T7" fmla="*/ 196 h 698"/>
                <a:gd name="T8" fmla="*/ 640 w 626"/>
                <a:gd name="T9" fmla="*/ 231 h 698"/>
                <a:gd name="T10" fmla="*/ 532 w 626"/>
                <a:gd name="T11" fmla="*/ 434 h 698"/>
                <a:gd name="T12" fmla="*/ 507 w 626"/>
                <a:gd name="T13" fmla="*/ 465 h 698"/>
                <a:gd name="T14" fmla="*/ 275 w 626"/>
                <a:gd name="T15" fmla="*/ 637 h 698"/>
                <a:gd name="T16" fmla="*/ 236 w 626"/>
                <a:gd name="T17" fmla="*/ 659 h 698"/>
                <a:gd name="T18" fmla="*/ 197 w 626"/>
                <a:gd name="T19" fmla="*/ 679 h 698"/>
                <a:gd name="T20" fmla="*/ 165 w 626"/>
                <a:gd name="T21" fmla="*/ 701 h 698"/>
                <a:gd name="T22" fmla="*/ 100 w 626"/>
                <a:gd name="T23" fmla="*/ 738 h 698"/>
                <a:gd name="T24" fmla="*/ 70 w 626"/>
                <a:gd name="T25" fmla="*/ 744 h 698"/>
                <a:gd name="T26" fmla="*/ 42 w 626"/>
                <a:gd name="T27" fmla="*/ 735 h 698"/>
                <a:gd name="T28" fmla="*/ 49 w 626"/>
                <a:gd name="T29" fmla="*/ 660 h 698"/>
                <a:gd name="T30" fmla="*/ 89 w 626"/>
                <a:gd name="T31" fmla="*/ 638 h 698"/>
                <a:gd name="T32" fmla="*/ 121 w 626"/>
                <a:gd name="T33" fmla="*/ 624 h 698"/>
                <a:gd name="T34" fmla="*/ 150 w 626"/>
                <a:gd name="T35" fmla="*/ 610 h 698"/>
                <a:gd name="T36" fmla="*/ 390 w 626"/>
                <a:gd name="T37" fmla="*/ 478 h 698"/>
                <a:gd name="T38" fmla="*/ 419 w 626"/>
                <a:gd name="T39" fmla="*/ 454 h 698"/>
                <a:gd name="T40" fmla="*/ 609 w 626"/>
                <a:gd name="T41" fmla="*/ 176 h 698"/>
                <a:gd name="T42" fmla="*/ 613 w 626"/>
                <a:gd name="T43" fmla="*/ 145 h 698"/>
                <a:gd name="T44" fmla="*/ 619 w 626"/>
                <a:gd name="T45" fmla="*/ 111 h 698"/>
                <a:gd name="T46" fmla="*/ 625 w 626"/>
                <a:gd name="T47" fmla="*/ 13 h 698"/>
                <a:gd name="T48" fmla="*/ 625 w 626"/>
                <a:gd name="T49" fmla="*/ 0 h 6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26" h="698">
                  <a:moveTo>
                    <a:pt x="585" y="0"/>
                  </a:moveTo>
                  <a:cubicBezTo>
                    <a:pt x="611" y="21"/>
                    <a:pt x="623" y="51"/>
                    <a:pt x="625" y="85"/>
                  </a:cubicBezTo>
                  <a:cubicBezTo>
                    <a:pt x="626" y="96"/>
                    <a:pt x="626" y="108"/>
                    <a:pt x="625" y="120"/>
                  </a:cubicBezTo>
                  <a:cubicBezTo>
                    <a:pt x="622" y="141"/>
                    <a:pt x="617" y="162"/>
                    <a:pt x="610" y="184"/>
                  </a:cubicBezTo>
                  <a:cubicBezTo>
                    <a:pt x="607" y="195"/>
                    <a:pt x="603" y="205"/>
                    <a:pt x="599" y="216"/>
                  </a:cubicBezTo>
                  <a:cubicBezTo>
                    <a:pt x="575" y="282"/>
                    <a:pt x="543" y="346"/>
                    <a:pt x="498" y="407"/>
                  </a:cubicBezTo>
                  <a:cubicBezTo>
                    <a:pt x="490" y="417"/>
                    <a:pt x="483" y="427"/>
                    <a:pt x="474" y="436"/>
                  </a:cubicBezTo>
                  <a:cubicBezTo>
                    <a:pt x="416" y="505"/>
                    <a:pt x="340" y="553"/>
                    <a:pt x="257" y="598"/>
                  </a:cubicBezTo>
                  <a:cubicBezTo>
                    <a:pt x="245" y="605"/>
                    <a:pt x="233" y="612"/>
                    <a:pt x="221" y="618"/>
                  </a:cubicBezTo>
                  <a:cubicBezTo>
                    <a:pt x="209" y="625"/>
                    <a:pt x="197" y="631"/>
                    <a:pt x="185" y="637"/>
                  </a:cubicBezTo>
                  <a:cubicBezTo>
                    <a:pt x="174" y="644"/>
                    <a:pt x="164" y="651"/>
                    <a:pt x="154" y="658"/>
                  </a:cubicBezTo>
                  <a:cubicBezTo>
                    <a:pt x="136" y="674"/>
                    <a:pt x="115" y="682"/>
                    <a:pt x="94" y="692"/>
                  </a:cubicBezTo>
                  <a:cubicBezTo>
                    <a:pt x="84" y="696"/>
                    <a:pt x="75" y="698"/>
                    <a:pt x="66" y="698"/>
                  </a:cubicBezTo>
                  <a:cubicBezTo>
                    <a:pt x="56" y="698"/>
                    <a:pt x="48" y="695"/>
                    <a:pt x="39" y="690"/>
                  </a:cubicBezTo>
                  <a:cubicBezTo>
                    <a:pt x="0" y="665"/>
                    <a:pt x="14" y="641"/>
                    <a:pt x="46" y="619"/>
                  </a:cubicBezTo>
                  <a:cubicBezTo>
                    <a:pt x="57" y="612"/>
                    <a:pt x="70" y="605"/>
                    <a:pt x="83" y="599"/>
                  </a:cubicBezTo>
                  <a:cubicBezTo>
                    <a:pt x="93" y="594"/>
                    <a:pt x="102" y="589"/>
                    <a:pt x="112" y="585"/>
                  </a:cubicBezTo>
                  <a:cubicBezTo>
                    <a:pt x="122" y="580"/>
                    <a:pt x="132" y="576"/>
                    <a:pt x="141" y="572"/>
                  </a:cubicBezTo>
                  <a:cubicBezTo>
                    <a:pt x="224" y="537"/>
                    <a:pt x="300" y="498"/>
                    <a:pt x="365" y="448"/>
                  </a:cubicBezTo>
                  <a:cubicBezTo>
                    <a:pt x="374" y="441"/>
                    <a:pt x="383" y="433"/>
                    <a:pt x="392" y="426"/>
                  </a:cubicBezTo>
                  <a:cubicBezTo>
                    <a:pt x="475" y="351"/>
                    <a:pt x="558" y="266"/>
                    <a:pt x="570" y="164"/>
                  </a:cubicBezTo>
                  <a:cubicBezTo>
                    <a:pt x="571" y="155"/>
                    <a:pt x="573" y="145"/>
                    <a:pt x="574" y="136"/>
                  </a:cubicBezTo>
                  <a:cubicBezTo>
                    <a:pt x="576" y="126"/>
                    <a:pt x="577" y="115"/>
                    <a:pt x="579" y="105"/>
                  </a:cubicBezTo>
                  <a:cubicBezTo>
                    <a:pt x="582" y="73"/>
                    <a:pt x="584" y="42"/>
                    <a:pt x="585" y="13"/>
                  </a:cubicBezTo>
                  <a:cubicBezTo>
                    <a:pt x="585" y="5"/>
                    <a:pt x="585" y="0"/>
                    <a:pt x="585" y="0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0" name="Freeform 511">
              <a:extLst>
                <a:ext uri="{FF2B5EF4-FFF2-40B4-BE49-F238E27FC236}">
                  <a16:creationId xmlns:a16="http://schemas.microsoft.com/office/drawing/2014/main" id="{3FB5018B-1D5F-42C6-A5AA-7D97BAF24F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1" y="1194"/>
              <a:ext cx="612" cy="741"/>
            </a:xfrm>
            <a:custGeom>
              <a:avLst/>
              <a:gdLst>
                <a:gd name="T0" fmla="*/ 506 w 599"/>
                <a:gd name="T1" fmla="*/ 5 h 726"/>
                <a:gd name="T2" fmla="*/ 497 w 599"/>
                <a:gd name="T3" fmla="*/ 0 h 726"/>
                <a:gd name="T4" fmla="*/ 2 w 599"/>
                <a:gd name="T5" fmla="*/ 772 h 726"/>
                <a:gd name="T6" fmla="*/ 137 w 599"/>
                <a:gd name="T7" fmla="*/ 714 h 726"/>
                <a:gd name="T8" fmla="*/ 168 w 599"/>
                <a:gd name="T9" fmla="*/ 697 h 726"/>
                <a:gd name="T10" fmla="*/ 207 w 599"/>
                <a:gd name="T11" fmla="*/ 678 h 726"/>
                <a:gd name="T12" fmla="*/ 247 w 599"/>
                <a:gd name="T13" fmla="*/ 658 h 726"/>
                <a:gd name="T14" fmla="*/ 477 w 599"/>
                <a:gd name="T15" fmla="*/ 487 h 726"/>
                <a:gd name="T16" fmla="*/ 502 w 599"/>
                <a:gd name="T17" fmla="*/ 456 h 726"/>
                <a:gd name="T18" fmla="*/ 615 w 599"/>
                <a:gd name="T19" fmla="*/ 244 h 726"/>
                <a:gd name="T20" fmla="*/ 624 w 599"/>
                <a:gd name="T21" fmla="*/ 207 h 726"/>
                <a:gd name="T22" fmla="*/ 638 w 599"/>
                <a:gd name="T23" fmla="*/ 136 h 726"/>
                <a:gd name="T24" fmla="*/ 632 w 599"/>
                <a:gd name="T25" fmla="*/ 106 h 726"/>
                <a:gd name="T26" fmla="*/ 630 w 599"/>
                <a:gd name="T27" fmla="*/ 137 h 726"/>
                <a:gd name="T28" fmla="*/ 612 w 599"/>
                <a:gd name="T29" fmla="*/ 196 h 726"/>
                <a:gd name="T30" fmla="*/ 603 w 599"/>
                <a:gd name="T31" fmla="*/ 226 h 726"/>
                <a:gd name="T32" fmla="*/ 463 w 599"/>
                <a:gd name="T33" fmla="*/ 467 h 726"/>
                <a:gd name="T34" fmla="*/ 436 w 599"/>
                <a:gd name="T35" fmla="*/ 499 h 726"/>
                <a:gd name="T36" fmla="*/ 177 w 599"/>
                <a:gd name="T37" fmla="*/ 662 h 726"/>
                <a:gd name="T38" fmla="*/ 141 w 599"/>
                <a:gd name="T39" fmla="*/ 680 h 726"/>
                <a:gd name="T40" fmla="*/ 107 w 599"/>
                <a:gd name="T41" fmla="*/ 700 h 726"/>
                <a:gd name="T42" fmla="*/ 0 w 599"/>
                <a:gd name="T43" fmla="*/ 742 h 726"/>
                <a:gd name="T44" fmla="*/ 2 w 599"/>
                <a:gd name="T45" fmla="*/ 772 h 7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99" h="726">
                  <a:moveTo>
                    <a:pt x="474" y="5"/>
                  </a:moveTo>
                  <a:cubicBezTo>
                    <a:pt x="471" y="3"/>
                    <a:pt x="469" y="2"/>
                    <a:pt x="466" y="0"/>
                  </a:cubicBezTo>
                  <a:moveTo>
                    <a:pt x="2" y="726"/>
                  </a:moveTo>
                  <a:cubicBezTo>
                    <a:pt x="51" y="720"/>
                    <a:pt x="89" y="695"/>
                    <a:pt x="128" y="672"/>
                  </a:cubicBezTo>
                  <a:cubicBezTo>
                    <a:pt x="138" y="666"/>
                    <a:pt x="148" y="660"/>
                    <a:pt x="158" y="655"/>
                  </a:cubicBezTo>
                  <a:cubicBezTo>
                    <a:pt x="170" y="649"/>
                    <a:pt x="183" y="644"/>
                    <a:pt x="195" y="638"/>
                  </a:cubicBezTo>
                  <a:cubicBezTo>
                    <a:pt x="208" y="632"/>
                    <a:pt x="220" y="626"/>
                    <a:pt x="232" y="619"/>
                  </a:cubicBezTo>
                  <a:cubicBezTo>
                    <a:pt x="314" y="578"/>
                    <a:pt x="389" y="527"/>
                    <a:pt x="447" y="458"/>
                  </a:cubicBezTo>
                  <a:cubicBezTo>
                    <a:pt x="456" y="449"/>
                    <a:pt x="463" y="439"/>
                    <a:pt x="471" y="429"/>
                  </a:cubicBezTo>
                  <a:cubicBezTo>
                    <a:pt x="516" y="368"/>
                    <a:pt x="552" y="301"/>
                    <a:pt x="576" y="229"/>
                  </a:cubicBezTo>
                  <a:cubicBezTo>
                    <a:pt x="579" y="218"/>
                    <a:pt x="583" y="206"/>
                    <a:pt x="585" y="195"/>
                  </a:cubicBezTo>
                  <a:cubicBezTo>
                    <a:pt x="591" y="172"/>
                    <a:pt x="595" y="149"/>
                    <a:pt x="598" y="127"/>
                  </a:cubicBezTo>
                  <a:cubicBezTo>
                    <a:pt x="599" y="116"/>
                    <a:pt x="592" y="111"/>
                    <a:pt x="593" y="100"/>
                  </a:cubicBezTo>
                  <a:cubicBezTo>
                    <a:pt x="589" y="111"/>
                    <a:pt x="594" y="117"/>
                    <a:pt x="591" y="128"/>
                  </a:cubicBezTo>
                  <a:cubicBezTo>
                    <a:pt x="585" y="147"/>
                    <a:pt x="580" y="165"/>
                    <a:pt x="574" y="184"/>
                  </a:cubicBezTo>
                  <a:cubicBezTo>
                    <a:pt x="571" y="194"/>
                    <a:pt x="568" y="203"/>
                    <a:pt x="565" y="213"/>
                  </a:cubicBezTo>
                  <a:cubicBezTo>
                    <a:pt x="539" y="294"/>
                    <a:pt x="499" y="372"/>
                    <a:pt x="434" y="440"/>
                  </a:cubicBezTo>
                  <a:cubicBezTo>
                    <a:pt x="426" y="450"/>
                    <a:pt x="418" y="460"/>
                    <a:pt x="409" y="469"/>
                  </a:cubicBezTo>
                  <a:cubicBezTo>
                    <a:pt x="345" y="534"/>
                    <a:pt x="254" y="579"/>
                    <a:pt x="165" y="623"/>
                  </a:cubicBezTo>
                  <a:cubicBezTo>
                    <a:pt x="154" y="628"/>
                    <a:pt x="143" y="634"/>
                    <a:pt x="132" y="640"/>
                  </a:cubicBezTo>
                  <a:cubicBezTo>
                    <a:pt x="122" y="646"/>
                    <a:pt x="111" y="652"/>
                    <a:pt x="101" y="658"/>
                  </a:cubicBezTo>
                  <a:cubicBezTo>
                    <a:pt x="69" y="676"/>
                    <a:pt x="37" y="691"/>
                    <a:pt x="0" y="698"/>
                  </a:cubicBezTo>
                  <a:cubicBezTo>
                    <a:pt x="0" y="709"/>
                    <a:pt x="0" y="720"/>
                    <a:pt x="2" y="726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1" name="Freeform 512">
              <a:extLst>
                <a:ext uri="{FF2B5EF4-FFF2-40B4-BE49-F238E27FC236}">
                  <a16:creationId xmlns:a16="http://schemas.microsoft.com/office/drawing/2014/main" id="{176B9434-2A01-4DB0-98A0-D5ADF6BAD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1211"/>
              <a:ext cx="633" cy="724"/>
            </a:xfrm>
            <a:custGeom>
              <a:avLst/>
              <a:gdLst>
                <a:gd name="T0" fmla="*/ 601 w 619"/>
                <a:gd name="T1" fmla="*/ 133 h 709"/>
                <a:gd name="T2" fmla="*/ 596 w 619"/>
                <a:gd name="T3" fmla="*/ 164 h 709"/>
                <a:gd name="T4" fmla="*/ 589 w 619"/>
                <a:gd name="T5" fmla="*/ 193 h 709"/>
                <a:gd name="T6" fmla="*/ 375 w 619"/>
                <a:gd name="T7" fmla="*/ 477 h 709"/>
                <a:gd name="T8" fmla="*/ 138 w 619"/>
                <a:gd name="T9" fmla="*/ 608 h 709"/>
                <a:gd name="T10" fmla="*/ 79 w 619"/>
                <a:gd name="T11" fmla="*/ 643 h 709"/>
                <a:gd name="T12" fmla="*/ 10 w 619"/>
                <a:gd name="T13" fmla="*/ 682 h 709"/>
                <a:gd name="T14" fmla="*/ 6 w 619"/>
                <a:gd name="T15" fmla="*/ 726 h 709"/>
                <a:gd name="T16" fmla="*/ 29 w 619"/>
                <a:gd name="T17" fmla="*/ 745 h 709"/>
                <a:gd name="T18" fmla="*/ 92 w 619"/>
                <a:gd name="T19" fmla="*/ 747 h 709"/>
                <a:gd name="T20" fmla="*/ 127 w 619"/>
                <a:gd name="T21" fmla="*/ 732 h 709"/>
                <a:gd name="T22" fmla="*/ 156 w 619"/>
                <a:gd name="T23" fmla="*/ 710 h 709"/>
                <a:gd name="T24" fmla="*/ 189 w 619"/>
                <a:gd name="T25" fmla="*/ 689 h 709"/>
                <a:gd name="T26" fmla="*/ 265 w 619"/>
                <a:gd name="T27" fmla="*/ 642 h 709"/>
                <a:gd name="T28" fmla="*/ 496 w 619"/>
                <a:gd name="T29" fmla="*/ 470 h 709"/>
                <a:gd name="T30" fmla="*/ 526 w 619"/>
                <a:gd name="T31" fmla="*/ 443 h 709"/>
                <a:gd name="T32" fmla="*/ 635 w 619"/>
                <a:gd name="T33" fmla="*/ 241 h 709"/>
                <a:gd name="T34" fmla="*/ 661 w 619"/>
                <a:gd name="T35" fmla="*/ 139 h 709"/>
                <a:gd name="T36" fmla="*/ 662 w 619"/>
                <a:gd name="T37" fmla="*/ 123 h 709"/>
                <a:gd name="T38" fmla="*/ 618 w 619"/>
                <a:gd name="T39" fmla="*/ 0 h 709"/>
                <a:gd name="T40" fmla="*/ 603 w 619"/>
                <a:gd name="T41" fmla="*/ 29 h 709"/>
                <a:gd name="T42" fmla="*/ 607 w 619"/>
                <a:gd name="T43" fmla="*/ 54 h 709"/>
                <a:gd name="T44" fmla="*/ 604 w 619"/>
                <a:gd name="T45" fmla="*/ 86 h 709"/>
                <a:gd name="T46" fmla="*/ 603 w 619"/>
                <a:gd name="T47" fmla="*/ 99 h 709"/>
                <a:gd name="T48" fmla="*/ 615 w 619"/>
                <a:gd name="T49" fmla="*/ 100 h 709"/>
                <a:gd name="T50" fmla="*/ 619 w 619"/>
                <a:gd name="T51" fmla="*/ 56 h 709"/>
                <a:gd name="T52" fmla="*/ 616 w 619"/>
                <a:gd name="T53" fmla="*/ 29 h 709"/>
                <a:gd name="T54" fmla="*/ 618 w 619"/>
                <a:gd name="T55" fmla="*/ 8 h 709"/>
                <a:gd name="T56" fmla="*/ 649 w 619"/>
                <a:gd name="T57" fmla="*/ 123 h 709"/>
                <a:gd name="T58" fmla="*/ 649 w 619"/>
                <a:gd name="T59" fmla="*/ 138 h 709"/>
                <a:gd name="T60" fmla="*/ 623 w 619"/>
                <a:gd name="T61" fmla="*/ 237 h 709"/>
                <a:gd name="T62" fmla="*/ 522 w 619"/>
                <a:gd name="T63" fmla="*/ 439 h 709"/>
                <a:gd name="T64" fmla="*/ 492 w 619"/>
                <a:gd name="T65" fmla="*/ 465 h 709"/>
                <a:gd name="T66" fmla="*/ 263 w 619"/>
                <a:gd name="T67" fmla="*/ 638 h 709"/>
                <a:gd name="T68" fmla="*/ 184 w 619"/>
                <a:gd name="T69" fmla="*/ 678 h 709"/>
                <a:gd name="T70" fmla="*/ 149 w 619"/>
                <a:gd name="T71" fmla="*/ 701 h 709"/>
                <a:gd name="T72" fmla="*/ 121 w 619"/>
                <a:gd name="T73" fmla="*/ 721 h 709"/>
                <a:gd name="T74" fmla="*/ 88 w 619"/>
                <a:gd name="T75" fmla="*/ 737 h 709"/>
                <a:gd name="T76" fmla="*/ 35 w 619"/>
                <a:gd name="T77" fmla="*/ 735 h 709"/>
                <a:gd name="T78" fmla="*/ 16 w 619"/>
                <a:gd name="T79" fmla="*/ 720 h 709"/>
                <a:gd name="T80" fmla="*/ 26 w 619"/>
                <a:gd name="T81" fmla="*/ 685 h 709"/>
                <a:gd name="T82" fmla="*/ 82 w 619"/>
                <a:gd name="T83" fmla="*/ 648 h 709"/>
                <a:gd name="T84" fmla="*/ 142 w 619"/>
                <a:gd name="T85" fmla="*/ 620 h 709"/>
                <a:gd name="T86" fmla="*/ 382 w 619"/>
                <a:gd name="T87" fmla="*/ 487 h 709"/>
                <a:gd name="T88" fmla="*/ 601 w 619"/>
                <a:gd name="T89" fmla="*/ 195 h 709"/>
                <a:gd name="T90" fmla="*/ 607 w 619"/>
                <a:gd name="T91" fmla="*/ 167 h 709"/>
                <a:gd name="T92" fmla="*/ 613 w 619"/>
                <a:gd name="T93" fmla="*/ 134 h 709"/>
                <a:gd name="T94" fmla="*/ 615 w 619"/>
                <a:gd name="T95" fmla="*/ 100 h 70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19" h="709">
                  <a:moveTo>
                    <a:pt x="569" y="93"/>
                  </a:moveTo>
                  <a:cubicBezTo>
                    <a:pt x="564" y="93"/>
                    <a:pt x="564" y="93"/>
                    <a:pt x="564" y="93"/>
                  </a:cubicBezTo>
                  <a:cubicBezTo>
                    <a:pt x="563" y="103"/>
                    <a:pt x="563" y="114"/>
                    <a:pt x="562" y="124"/>
                  </a:cubicBezTo>
                  <a:cubicBezTo>
                    <a:pt x="561" y="134"/>
                    <a:pt x="559" y="145"/>
                    <a:pt x="557" y="155"/>
                  </a:cubicBezTo>
                  <a:cubicBezTo>
                    <a:pt x="563" y="157"/>
                    <a:pt x="563" y="157"/>
                    <a:pt x="563" y="157"/>
                  </a:cubicBezTo>
                  <a:cubicBezTo>
                    <a:pt x="557" y="155"/>
                    <a:pt x="557" y="155"/>
                    <a:pt x="557" y="155"/>
                  </a:cubicBezTo>
                  <a:cubicBezTo>
                    <a:pt x="556" y="164"/>
                    <a:pt x="554" y="172"/>
                    <a:pt x="551" y="181"/>
                  </a:cubicBezTo>
                  <a:cubicBezTo>
                    <a:pt x="551" y="181"/>
                    <a:pt x="551" y="181"/>
                    <a:pt x="551" y="181"/>
                  </a:cubicBezTo>
                  <a:cubicBezTo>
                    <a:pt x="551" y="181"/>
                    <a:pt x="551" y="181"/>
                    <a:pt x="551" y="181"/>
                  </a:cubicBezTo>
                  <a:cubicBezTo>
                    <a:pt x="543" y="229"/>
                    <a:pt x="520" y="273"/>
                    <a:pt x="490" y="313"/>
                  </a:cubicBezTo>
                  <a:cubicBezTo>
                    <a:pt x="459" y="354"/>
                    <a:pt x="420" y="391"/>
                    <a:pt x="378" y="426"/>
                  </a:cubicBezTo>
                  <a:cubicBezTo>
                    <a:pt x="369" y="434"/>
                    <a:pt x="360" y="441"/>
                    <a:pt x="351" y="448"/>
                  </a:cubicBezTo>
                  <a:cubicBezTo>
                    <a:pt x="287" y="498"/>
                    <a:pt x="211" y="537"/>
                    <a:pt x="129" y="571"/>
                  </a:cubicBezTo>
                  <a:cubicBezTo>
                    <a:pt x="129" y="571"/>
                    <a:pt x="129" y="571"/>
                    <a:pt x="129" y="571"/>
                  </a:cubicBezTo>
                  <a:cubicBezTo>
                    <a:pt x="129" y="571"/>
                    <a:pt x="129" y="571"/>
                    <a:pt x="129" y="571"/>
                  </a:cubicBezTo>
                  <a:cubicBezTo>
                    <a:pt x="119" y="576"/>
                    <a:pt x="109" y="580"/>
                    <a:pt x="100" y="584"/>
                  </a:cubicBezTo>
                  <a:cubicBezTo>
                    <a:pt x="90" y="589"/>
                    <a:pt x="80" y="594"/>
                    <a:pt x="71" y="599"/>
                  </a:cubicBezTo>
                  <a:cubicBezTo>
                    <a:pt x="73" y="604"/>
                    <a:pt x="73" y="604"/>
                    <a:pt x="73" y="604"/>
                  </a:cubicBezTo>
                  <a:cubicBezTo>
                    <a:pt x="71" y="598"/>
                    <a:pt x="71" y="598"/>
                    <a:pt x="71" y="598"/>
                  </a:cubicBezTo>
                  <a:cubicBezTo>
                    <a:pt x="57" y="605"/>
                    <a:pt x="44" y="612"/>
                    <a:pt x="33" y="620"/>
                  </a:cubicBezTo>
                  <a:cubicBezTo>
                    <a:pt x="24" y="626"/>
                    <a:pt x="16" y="633"/>
                    <a:pt x="10" y="640"/>
                  </a:cubicBezTo>
                  <a:cubicBezTo>
                    <a:pt x="7" y="644"/>
                    <a:pt x="4" y="647"/>
                    <a:pt x="3" y="651"/>
                  </a:cubicBezTo>
                  <a:cubicBezTo>
                    <a:pt x="1" y="655"/>
                    <a:pt x="0" y="659"/>
                    <a:pt x="0" y="664"/>
                  </a:cubicBezTo>
                  <a:cubicBezTo>
                    <a:pt x="0" y="670"/>
                    <a:pt x="2" y="676"/>
                    <a:pt x="6" y="682"/>
                  </a:cubicBezTo>
                  <a:cubicBezTo>
                    <a:pt x="11" y="688"/>
                    <a:pt x="17" y="694"/>
                    <a:pt x="26" y="700"/>
                  </a:cubicBezTo>
                  <a:cubicBezTo>
                    <a:pt x="26" y="700"/>
                    <a:pt x="26" y="700"/>
                    <a:pt x="26" y="700"/>
                  </a:cubicBezTo>
                  <a:cubicBezTo>
                    <a:pt x="26" y="700"/>
                    <a:pt x="26" y="700"/>
                    <a:pt x="26" y="700"/>
                  </a:cubicBezTo>
                  <a:cubicBezTo>
                    <a:pt x="35" y="706"/>
                    <a:pt x="45" y="708"/>
                    <a:pt x="55" y="709"/>
                  </a:cubicBezTo>
                  <a:cubicBezTo>
                    <a:pt x="56" y="709"/>
                    <a:pt x="56" y="709"/>
                    <a:pt x="56" y="709"/>
                  </a:cubicBezTo>
                  <a:cubicBezTo>
                    <a:pt x="66" y="709"/>
                    <a:pt x="76" y="706"/>
                    <a:pt x="86" y="702"/>
                  </a:cubicBezTo>
                  <a:cubicBezTo>
                    <a:pt x="86" y="702"/>
                    <a:pt x="86" y="702"/>
                    <a:pt x="86" y="702"/>
                  </a:cubicBezTo>
                  <a:cubicBezTo>
                    <a:pt x="86" y="702"/>
                    <a:pt x="86" y="702"/>
                    <a:pt x="86" y="702"/>
                  </a:cubicBezTo>
                  <a:cubicBezTo>
                    <a:pt x="97" y="697"/>
                    <a:pt x="107" y="693"/>
                    <a:pt x="118" y="687"/>
                  </a:cubicBezTo>
                  <a:cubicBezTo>
                    <a:pt x="128" y="682"/>
                    <a:pt x="138" y="676"/>
                    <a:pt x="147" y="667"/>
                  </a:cubicBezTo>
                  <a:cubicBezTo>
                    <a:pt x="144" y="663"/>
                    <a:pt x="144" y="663"/>
                    <a:pt x="144" y="663"/>
                  </a:cubicBezTo>
                  <a:cubicBezTo>
                    <a:pt x="147" y="667"/>
                    <a:pt x="147" y="667"/>
                    <a:pt x="147" y="667"/>
                  </a:cubicBezTo>
                  <a:cubicBezTo>
                    <a:pt x="157" y="661"/>
                    <a:pt x="167" y="654"/>
                    <a:pt x="178" y="647"/>
                  </a:cubicBezTo>
                  <a:cubicBezTo>
                    <a:pt x="175" y="642"/>
                    <a:pt x="175" y="642"/>
                    <a:pt x="175" y="642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90" y="641"/>
                    <a:pt x="202" y="635"/>
                    <a:pt x="214" y="628"/>
                  </a:cubicBezTo>
                  <a:cubicBezTo>
                    <a:pt x="226" y="622"/>
                    <a:pt x="238" y="615"/>
                    <a:pt x="250" y="608"/>
                  </a:cubicBezTo>
                  <a:cubicBezTo>
                    <a:pt x="247" y="603"/>
                    <a:pt x="247" y="603"/>
                    <a:pt x="247" y="603"/>
                  </a:cubicBezTo>
                  <a:cubicBezTo>
                    <a:pt x="250" y="608"/>
                    <a:pt x="250" y="608"/>
                    <a:pt x="250" y="608"/>
                  </a:cubicBezTo>
                  <a:cubicBezTo>
                    <a:pt x="333" y="563"/>
                    <a:pt x="409" y="514"/>
                    <a:pt x="469" y="444"/>
                  </a:cubicBezTo>
                  <a:cubicBezTo>
                    <a:pt x="464" y="441"/>
                    <a:pt x="464" y="441"/>
                    <a:pt x="464" y="441"/>
                  </a:cubicBezTo>
                  <a:cubicBezTo>
                    <a:pt x="469" y="444"/>
                    <a:pt x="469" y="444"/>
                    <a:pt x="469" y="444"/>
                  </a:cubicBezTo>
                  <a:cubicBezTo>
                    <a:pt x="477" y="435"/>
                    <a:pt x="485" y="426"/>
                    <a:pt x="492" y="416"/>
                  </a:cubicBezTo>
                  <a:cubicBezTo>
                    <a:pt x="492" y="416"/>
                    <a:pt x="492" y="416"/>
                    <a:pt x="492" y="416"/>
                  </a:cubicBezTo>
                  <a:cubicBezTo>
                    <a:pt x="492" y="416"/>
                    <a:pt x="492" y="416"/>
                    <a:pt x="492" y="416"/>
                  </a:cubicBezTo>
                  <a:cubicBezTo>
                    <a:pt x="533" y="354"/>
                    <a:pt x="570" y="293"/>
                    <a:pt x="594" y="226"/>
                  </a:cubicBezTo>
                  <a:cubicBezTo>
                    <a:pt x="594" y="226"/>
                    <a:pt x="594" y="226"/>
                    <a:pt x="594" y="226"/>
                  </a:cubicBezTo>
                  <a:cubicBezTo>
                    <a:pt x="594" y="226"/>
                    <a:pt x="594" y="226"/>
                    <a:pt x="594" y="226"/>
                  </a:cubicBezTo>
                  <a:cubicBezTo>
                    <a:pt x="598" y="215"/>
                    <a:pt x="601" y="204"/>
                    <a:pt x="604" y="194"/>
                  </a:cubicBezTo>
                  <a:cubicBezTo>
                    <a:pt x="611" y="172"/>
                    <a:pt x="615" y="151"/>
                    <a:pt x="618" y="130"/>
                  </a:cubicBezTo>
                  <a:cubicBezTo>
                    <a:pt x="618" y="130"/>
                    <a:pt x="618" y="130"/>
                    <a:pt x="618" y="130"/>
                  </a:cubicBezTo>
                  <a:cubicBezTo>
                    <a:pt x="618" y="130"/>
                    <a:pt x="618" y="130"/>
                    <a:pt x="618" y="130"/>
                  </a:cubicBezTo>
                  <a:cubicBezTo>
                    <a:pt x="618" y="125"/>
                    <a:pt x="619" y="121"/>
                    <a:pt x="619" y="116"/>
                  </a:cubicBezTo>
                  <a:cubicBezTo>
                    <a:pt x="619" y="109"/>
                    <a:pt x="618" y="102"/>
                    <a:pt x="617" y="95"/>
                  </a:cubicBezTo>
                  <a:cubicBezTo>
                    <a:pt x="614" y="61"/>
                    <a:pt x="603" y="30"/>
                    <a:pt x="582" y="5"/>
                  </a:cubicBezTo>
                  <a:cubicBezTo>
                    <a:pt x="578" y="0"/>
                    <a:pt x="578" y="0"/>
                    <a:pt x="578" y="0"/>
                  </a:cubicBezTo>
                  <a:cubicBezTo>
                    <a:pt x="574" y="4"/>
                    <a:pt x="574" y="4"/>
                    <a:pt x="574" y="4"/>
                  </a:cubicBezTo>
                  <a:cubicBezTo>
                    <a:pt x="570" y="8"/>
                    <a:pt x="568" y="12"/>
                    <a:pt x="567" y="15"/>
                  </a:cubicBezTo>
                  <a:cubicBezTo>
                    <a:pt x="565" y="19"/>
                    <a:pt x="564" y="22"/>
                    <a:pt x="564" y="26"/>
                  </a:cubicBezTo>
                  <a:cubicBezTo>
                    <a:pt x="564" y="31"/>
                    <a:pt x="566" y="35"/>
                    <a:pt x="567" y="39"/>
                  </a:cubicBezTo>
                  <a:cubicBezTo>
                    <a:pt x="567" y="42"/>
                    <a:pt x="568" y="46"/>
                    <a:pt x="568" y="48"/>
                  </a:cubicBezTo>
                  <a:cubicBezTo>
                    <a:pt x="568" y="49"/>
                    <a:pt x="568" y="50"/>
                    <a:pt x="568" y="51"/>
                  </a:cubicBezTo>
                  <a:cubicBezTo>
                    <a:pt x="568" y="51"/>
                    <a:pt x="568" y="51"/>
                    <a:pt x="568" y="51"/>
                  </a:cubicBezTo>
                  <a:cubicBezTo>
                    <a:pt x="568" y="51"/>
                    <a:pt x="568" y="51"/>
                    <a:pt x="568" y="51"/>
                  </a:cubicBezTo>
                  <a:cubicBezTo>
                    <a:pt x="567" y="62"/>
                    <a:pt x="566" y="72"/>
                    <a:pt x="565" y="80"/>
                  </a:cubicBezTo>
                  <a:cubicBezTo>
                    <a:pt x="565" y="84"/>
                    <a:pt x="564" y="87"/>
                    <a:pt x="564" y="89"/>
                  </a:cubicBezTo>
                  <a:cubicBezTo>
                    <a:pt x="564" y="91"/>
                    <a:pt x="564" y="93"/>
                    <a:pt x="564" y="93"/>
                  </a:cubicBezTo>
                  <a:cubicBezTo>
                    <a:pt x="564" y="93"/>
                    <a:pt x="564" y="93"/>
                    <a:pt x="564" y="93"/>
                  </a:cubicBezTo>
                  <a:cubicBezTo>
                    <a:pt x="564" y="93"/>
                    <a:pt x="564" y="93"/>
                    <a:pt x="564" y="93"/>
                  </a:cubicBezTo>
                  <a:cubicBezTo>
                    <a:pt x="569" y="93"/>
                    <a:pt x="569" y="93"/>
                    <a:pt x="569" y="93"/>
                  </a:cubicBezTo>
                  <a:cubicBezTo>
                    <a:pt x="575" y="94"/>
                    <a:pt x="575" y="94"/>
                    <a:pt x="575" y="94"/>
                  </a:cubicBezTo>
                  <a:cubicBezTo>
                    <a:pt x="575" y="94"/>
                    <a:pt x="577" y="73"/>
                    <a:pt x="579" y="52"/>
                  </a:cubicBezTo>
                  <a:cubicBezTo>
                    <a:pt x="574" y="52"/>
                    <a:pt x="574" y="52"/>
                    <a:pt x="574" y="52"/>
                  </a:cubicBezTo>
                  <a:cubicBezTo>
                    <a:pt x="579" y="53"/>
                    <a:pt x="579" y="53"/>
                    <a:pt x="579" y="53"/>
                  </a:cubicBezTo>
                  <a:cubicBezTo>
                    <a:pt x="579" y="51"/>
                    <a:pt x="580" y="50"/>
                    <a:pt x="580" y="48"/>
                  </a:cubicBezTo>
                  <a:cubicBezTo>
                    <a:pt x="579" y="44"/>
                    <a:pt x="578" y="40"/>
                    <a:pt x="577" y="36"/>
                  </a:cubicBezTo>
                  <a:cubicBezTo>
                    <a:pt x="576" y="32"/>
                    <a:pt x="576" y="29"/>
                    <a:pt x="576" y="26"/>
                  </a:cubicBezTo>
                  <a:cubicBezTo>
                    <a:pt x="576" y="24"/>
                    <a:pt x="576" y="22"/>
                    <a:pt x="577" y="20"/>
                  </a:cubicBezTo>
                  <a:cubicBezTo>
                    <a:pt x="578" y="17"/>
                    <a:pt x="579" y="15"/>
                    <a:pt x="582" y="12"/>
                  </a:cubicBezTo>
                  <a:cubicBezTo>
                    <a:pt x="578" y="8"/>
                    <a:pt x="578" y="8"/>
                    <a:pt x="578" y="8"/>
                  </a:cubicBezTo>
                  <a:cubicBezTo>
                    <a:pt x="574" y="12"/>
                    <a:pt x="574" y="12"/>
                    <a:pt x="574" y="12"/>
                  </a:cubicBezTo>
                  <a:cubicBezTo>
                    <a:pt x="593" y="35"/>
                    <a:pt x="603" y="64"/>
                    <a:pt x="606" y="96"/>
                  </a:cubicBezTo>
                  <a:cubicBezTo>
                    <a:pt x="607" y="103"/>
                    <a:pt x="607" y="110"/>
                    <a:pt x="607" y="116"/>
                  </a:cubicBezTo>
                  <a:cubicBezTo>
                    <a:pt x="607" y="121"/>
                    <a:pt x="607" y="125"/>
                    <a:pt x="607" y="129"/>
                  </a:cubicBezTo>
                  <a:cubicBezTo>
                    <a:pt x="613" y="129"/>
                    <a:pt x="613" y="129"/>
                    <a:pt x="613" y="129"/>
                  </a:cubicBezTo>
                  <a:cubicBezTo>
                    <a:pt x="607" y="129"/>
                    <a:pt x="607" y="129"/>
                    <a:pt x="607" y="129"/>
                  </a:cubicBezTo>
                  <a:cubicBezTo>
                    <a:pt x="604" y="149"/>
                    <a:pt x="600" y="170"/>
                    <a:pt x="594" y="191"/>
                  </a:cubicBezTo>
                  <a:cubicBezTo>
                    <a:pt x="590" y="201"/>
                    <a:pt x="587" y="212"/>
                    <a:pt x="583" y="222"/>
                  </a:cubicBezTo>
                  <a:cubicBezTo>
                    <a:pt x="583" y="222"/>
                    <a:pt x="583" y="222"/>
                    <a:pt x="583" y="222"/>
                  </a:cubicBezTo>
                  <a:cubicBezTo>
                    <a:pt x="583" y="222"/>
                    <a:pt x="583" y="222"/>
                    <a:pt x="583" y="222"/>
                  </a:cubicBezTo>
                  <a:cubicBezTo>
                    <a:pt x="560" y="288"/>
                    <a:pt x="524" y="348"/>
                    <a:pt x="483" y="409"/>
                  </a:cubicBezTo>
                  <a:cubicBezTo>
                    <a:pt x="488" y="412"/>
                    <a:pt x="488" y="412"/>
                    <a:pt x="488" y="412"/>
                  </a:cubicBezTo>
                  <a:cubicBezTo>
                    <a:pt x="483" y="409"/>
                    <a:pt x="483" y="409"/>
                    <a:pt x="483" y="409"/>
                  </a:cubicBezTo>
                  <a:cubicBezTo>
                    <a:pt x="476" y="419"/>
                    <a:pt x="468" y="428"/>
                    <a:pt x="460" y="437"/>
                  </a:cubicBezTo>
                  <a:cubicBezTo>
                    <a:pt x="460" y="437"/>
                    <a:pt x="460" y="437"/>
                    <a:pt x="460" y="437"/>
                  </a:cubicBezTo>
                  <a:cubicBezTo>
                    <a:pt x="460" y="437"/>
                    <a:pt x="460" y="437"/>
                    <a:pt x="460" y="437"/>
                  </a:cubicBezTo>
                  <a:cubicBezTo>
                    <a:pt x="402" y="505"/>
                    <a:pt x="328" y="553"/>
                    <a:pt x="245" y="598"/>
                  </a:cubicBezTo>
                  <a:cubicBezTo>
                    <a:pt x="245" y="599"/>
                    <a:pt x="245" y="599"/>
                    <a:pt x="245" y="599"/>
                  </a:cubicBezTo>
                  <a:cubicBezTo>
                    <a:pt x="245" y="599"/>
                    <a:pt x="245" y="599"/>
                    <a:pt x="245" y="599"/>
                  </a:cubicBezTo>
                  <a:cubicBezTo>
                    <a:pt x="233" y="605"/>
                    <a:pt x="221" y="612"/>
                    <a:pt x="209" y="618"/>
                  </a:cubicBezTo>
                  <a:cubicBezTo>
                    <a:pt x="197" y="625"/>
                    <a:pt x="184" y="631"/>
                    <a:pt x="172" y="637"/>
                  </a:cubicBezTo>
                  <a:cubicBezTo>
                    <a:pt x="172" y="638"/>
                    <a:pt x="172" y="638"/>
                    <a:pt x="172" y="638"/>
                  </a:cubicBezTo>
                  <a:cubicBezTo>
                    <a:pt x="172" y="638"/>
                    <a:pt x="172" y="638"/>
                    <a:pt x="172" y="638"/>
                  </a:cubicBezTo>
                  <a:cubicBezTo>
                    <a:pt x="161" y="644"/>
                    <a:pt x="151" y="651"/>
                    <a:pt x="140" y="658"/>
                  </a:cubicBezTo>
                  <a:cubicBezTo>
                    <a:pt x="140" y="658"/>
                    <a:pt x="140" y="658"/>
                    <a:pt x="140" y="658"/>
                  </a:cubicBezTo>
                  <a:cubicBezTo>
                    <a:pt x="140" y="659"/>
                    <a:pt x="140" y="659"/>
                    <a:pt x="140" y="659"/>
                  </a:cubicBezTo>
                  <a:cubicBezTo>
                    <a:pt x="131" y="666"/>
                    <a:pt x="122" y="672"/>
                    <a:pt x="112" y="677"/>
                  </a:cubicBezTo>
                  <a:cubicBezTo>
                    <a:pt x="103" y="682"/>
                    <a:pt x="92" y="687"/>
                    <a:pt x="81" y="692"/>
                  </a:cubicBezTo>
                  <a:cubicBezTo>
                    <a:pt x="84" y="697"/>
                    <a:pt x="84" y="697"/>
                    <a:pt x="84" y="697"/>
                  </a:cubicBezTo>
                  <a:cubicBezTo>
                    <a:pt x="82" y="692"/>
                    <a:pt x="82" y="692"/>
                    <a:pt x="82" y="692"/>
                  </a:cubicBezTo>
                  <a:cubicBezTo>
                    <a:pt x="73" y="695"/>
                    <a:pt x="64" y="697"/>
                    <a:pt x="56" y="697"/>
                  </a:cubicBezTo>
                  <a:cubicBezTo>
                    <a:pt x="56" y="697"/>
                    <a:pt x="56" y="697"/>
                    <a:pt x="56" y="697"/>
                  </a:cubicBezTo>
                  <a:cubicBezTo>
                    <a:pt x="47" y="697"/>
                    <a:pt x="40" y="695"/>
                    <a:pt x="32" y="690"/>
                  </a:cubicBezTo>
                  <a:cubicBezTo>
                    <a:pt x="29" y="695"/>
                    <a:pt x="29" y="695"/>
                    <a:pt x="29" y="695"/>
                  </a:cubicBezTo>
                  <a:cubicBezTo>
                    <a:pt x="32" y="690"/>
                    <a:pt x="32" y="690"/>
                    <a:pt x="32" y="690"/>
                  </a:cubicBezTo>
                  <a:cubicBezTo>
                    <a:pt x="24" y="685"/>
                    <a:pt x="19" y="680"/>
                    <a:pt x="16" y="676"/>
                  </a:cubicBezTo>
                  <a:cubicBezTo>
                    <a:pt x="12" y="671"/>
                    <a:pt x="11" y="667"/>
                    <a:pt x="11" y="664"/>
                  </a:cubicBezTo>
                  <a:cubicBezTo>
                    <a:pt x="11" y="661"/>
                    <a:pt x="12" y="658"/>
                    <a:pt x="13" y="656"/>
                  </a:cubicBezTo>
                  <a:cubicBezTo>
                    <a:pt x="15" y="652"/>
                    <a:pt x="18" y="647"/>
                    <a:pt x="23" y="643"/>
                  </a:cubicBezTo>
                  <a:cubicBezTo>
                    <a:pt x="27" y="638"/>
                    <a:pt x="33" y="634"/>
                    <a:pt x="40" y="629"/>
                  </a:cubicBezTo>
                  <a:cubicBezTo>
                    <a:pt x="50" y="622"/>
                    <a:pt x="63" y="615"/>
                    <a:pt x="76" y="609"/>
                  </a:cubicBezTo>
                  <a:cubicBezTo>
                    <a:pt x="76" y="609"/>
                    <a:pt x="76" y="609"/>
                    <a:pt x="76" y="609"/>
                  </a:cubicBezTo>
                  <a:cubicBezTo>
                    <a:pt x="76" y="608"/>
                    <a:pt x="76" y="608"/>
                    <a:pt x="76" y="608"/>
                  </a:cubicBezTo>
                  <a:cubicBezTo>
                    <a:pt x="85" y="604"/>
                    <a:pt x="95" y="599"/>
                    <a:pt x="104" y="595"/>
                  </a:cubicBezTo>
                  <a:cubicBezTo>
                    <a:pt x="114" y="590"/>
                    <a:pt x="124" y="586"/>
                    <a:pt x="133" y="582"/>
                  </a:cubicBezTo>
                  <a:cubicBezTo>
                    <a:pt x="131" y="577"/>
                    <a:pt x="131" y="577"/>
                    <a:pt x="131" y="577"/>
                  </a:cubicBezTo>
                  <a:cubicBezTo>
                    <a:pt x="133" y="582"/>
                    <a:pt x="133" y="582"/>
                    <a:pt x="133" y="582"/>
                  </a:cubicBezTo>
                  <a:cubicBezTo>
                    <a:pt x="216" y="547"/>
                    <a:pt x="293" y="508"/>
                    <a:pt x="358" y="457"/>
                  </a:cubicBezTo>
                  <a:cubicBezTo>
                    <a:pt x="367" y="450"/>
                    <a:pt x="377" y="442"/>
                    <a:pt x="386" y="435"/>
                  </a:cubicBezTo>
                  <a:cubicBezTo>
                    <a:pt x="427" y="399"/>
                    <a:pt x="467" y="361"/>
                    <a:pt x="499" y="320"/>
                  </a:cubicBezTo>
                  <a:cubicBezTo>
                    <a:pt x="530" y="279"/>
                    <a:pt x="553" y="234"/>
                    <a:pt x="562" y="183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62" y="183"/>
                    <a:pt x="562" y="183"/>
                    <a:pt x="562" y="183"/>
                  </a:cubicBezTo>
                  <a:cubicBezTo>
                    <a:pt x="564" y="175"/>
                    <a:pt x="567" y="166"/>
                    <a:pt x="568" y="158"/>
                  </a:cubicBezTo>
                  <a:cubicBezTo>
                    <a:pt x="568" y="158"/>
                    <a:pt x="568" y="158"/>
                    <a:pt x="568" y="158"/>
                  </a:cubicBezTo>
                  <a:cubicBezTo>
                    <a:pt x="569" y="158"/>
                    <a:pt x="569" y="158"/>
                    <a:pt x="569" y="158"/>
                  </a:cubicBezTo>
                  <a:cubicBezTo>
                    <a:pt x="571" y="147"/>
                    <a:pt x="572" y="136"/>
                    <a:pt x="573" y="125"/>
                  </a:cubicBezTo>
                  <a:cubicBezTo>
                    <a:pt x="574" y="114"/>
                    <a:pt x="575" y="104"/>
                    <a:pt x="575" y="93"/>
                  </a:cubicBezTo>
                  <a:cubicBezTo>
                    <a:pt x="569" y="93"/>
                    <a:pt x="569" y="93"/>
                    <a:pt x="569" y="93"/>
                  </a:cubicBezTo>
                  <a:cubicBezTo>
                    <a:pt x="575" y="94"/>
                    <a:pt x="575" y="94"/>
                    <a:pt x="575" y="94"/>
                  </a:cubicBezTo>
                  <a:lnTo>
                    <a:pt x="569" y="9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2" name="Freeform 513">
              <a:extLst>
                <a:ext uri="{FF2B5EF4-FFF2-40B4-BE49-F238E27FC236}">
                  <a16:creationId xmlns:a16="http://schemas.microsoft.com/office/drawing/2014/main" id="{D4DF67A7-77E8-4194-BBDB-754F1DA24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1054"/>
              <a:ext cx="559" cy="701"/>
            </a:xfrm>
            <a:custGeom>
              <a:avLst/>
              <a:gdLst>
                <a:gd name="T0" fmla="*/ 512 w 547"/>
                <a:gd name="T1" fmla="*/ 72 h 687"/>
                <a:gd name="T2" fmla="*/ 505 w 547"/>
                <a:gd name="T3" fmla="*/ 141 h 687"/>
                <a:gd name="T4" fmla="*/ 497 w 547"/>
                <a:gd name="T5" fmla="*/ 174 h 687"/>
                <a:gd name="T6" fmla="*/ 474 w 547"/>
                <a:gd name="T7" fmla="*/ 247 h 687"/>
                <a:gd name="T8" fmla="*/ 460 w 547"/>
                <a:gd name="T9" fmla="*/ 282 h 687"/>
                <a:gd name="T10" fmla="*/ 445 w 547"/>
                <a:gd name="T11" fmla="*/ 313 h 687"/>
                <a:gd name="T12" fmla="*/ 429 w 547"/>
                <a:gd name="T13" fmla="*/ 346 h 687"/>
                <a:gd name="T14" fmla="*/ 172 w 547"/>
                <a:gd name="T15" fmla="*/ 610 h 687"/>
                <a:gd name="T16" fmla="*/ 131 w 547"/>
                <a:gd name="T17" fmla="*/ 614 h 687"/>
                <a:gd name="T18" fmla="*/ 16 w 547"/>
                <a:gd name="T19" fmla="*/ 632 h 687"/>
                <a:gd name="T20" fmla="*/ 3 w 547"/>
                <a:gd name="T21" fmla="*/ 649 h 687"/>
                <a:gd name="T22" fmla="*/ 30 w 547"/>
                <a:gd name="T23" fmla="*/ 730 h 687"/>
                <a:gd name="T24" fmla="*/ 58 w 547"/>
                <a:gd name="T25" fmla="*/ 719 h 687"/>
                <a:gd name="T26" fmla="*/ 88 w 547"/>
                <a:gd name="T27" fmla="*/ 708 h 687"/>
                <a:gd name="T28" fmla="*/ 224 w 547"/>
                <a:gd name="T29" fmla="*/ 647 h 687"/>
                <a:gd name="T30" fmla="*/ 252 w 547"/>
                <a:gd name="T31" fmla="*/ 629 h 687"/>
                <a:gd name="T32" fmla="*/ 458 w 547"/>
                <a:gd name="T33" fmla="*/ 422 h 687"/>
                <a:gd name="T34" fmla="*/ 477 w 547"/>
                <a:gd name="T35" fmla="*/ 395 h 687"/>
                <a:gd name="T36" fmla="*/ 525 w 547"/>
                <a:gd name="T37" fmla="*/ 304 h 687"/>
                <a:gd name="T38" fmla="*/ 541 w 547"/>
                <a:gd name="T39" fmla="*/ 271 h 687"/>
                <a:gd name="T40" fmla="*/ 572 w 547"/>
                <a:gd name="T41" fmla="*/ 83 h 687"/>
                <a:gd name="T42" fmla="*/ 559 w 547"/>
                <a:gd name="T43" fmla="*/ 50 h 687"/>
                <a:gd name="T44" fmla="*/ 510 w 547"/>
                <a:gd name="T45" fmla="*/ 0 h 687"/>
                <a:gd name="T46" fmla="*/ 509 w 547"/>
                <a:gd name="T47" fmla="*/ 38 h 687"/>
                <a:gd name="T48" fmla="*/ 512 w 547"/>
                <a:gd name="T49" fmla="*/ 72 h 68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47" h="687">
                  <a:moveTo>
                    <a:pt x="479" y="69"/>
                  </a:moveTo>
                  <a:cubicBezTo>
                    <a:pt x="478" y="89"/>
                    <a:pt x="476" y="110"/>
                    <a:pt x="473" y="132"/>
                  </a:cubicBezTo>
                  <a:cubicBezTo>
                    <a:pt x="471" y="143"/>
                    <a:pt x="469" y="154"/>
                    <a:pt x="466" y="165"/>
                  </a:cubicBezTo>
                  <a:cubicBezTo>
                    <a:pt x="460" y="187"/>
                    <a:pt x="453" y="210"/>
                    <a:pt x="444" y="232"/>
                  </a:cubicBezTo>
                  <a:cubicBezTo>
                    <a:pt x="440" y="243"/>
                    <a:pt x="436" y="254"/>
                    <a:pt x="431" y="265"/>
                  </a:cubicBezTo>
                  <a:cubicBezTo>
                    <a:pt x="427" y="275"/>
                    <a:pt x="422" y="285"/>
                    <a:pt x="417" y="295"/>
                  </a:cubicBezTo>
                  <a:cubicBezTo>
                    <a:pt x="412" y="305"/>
                    <a:pt x="407" y="315"/>
                    <a:pt x="402" y="325"/>
                  </a:cubicBezTo>
                  <a:cubicBezTo>
                    <a:pt x="379" y="370"/>
                    <a:pt x="369" y="449"/>
                    <a:pt x="160" y="574"/>
                  </a:cubicBezTo>
                  <a:cubicBezTo>
                    <a:pt x="147" y="576"/>
                    <a:pt x="135" y="577"/>
                    <a:pt x="122" y="578"/>
                  </a:cubicBezTo>
                  <a:cubicBezTo>
                    <a:pt x="84" y="580"/>
                    <a:pt x="48" y="579"/>
                    <a:pt x="16" y="595"/>
                  </a:cubicBezTo>
                  <a:cubicBezTo>
                    <a:pt x="8" y="598"/>
                    <a:pt x="4" y="604"/>
                    <a:pt x="3" y="611"/>
                  </a:cubicBezTo>
                  <a:cubicBezTo>
                    <a:pt x="0" y="631"/>
                    <a:pt x="23" y="662"/>
                    <a:pt x="27" y="687"/>
                  </a:cubicBezTo>
                  <a:cubicBezTo>
                    <a:pt x="37" y="684"/>
                    <a:pt x="46" y="681"/>
                    <a:pt x="55" y="677"/>
                  </a:cubicBezTo>
                  <a:cubicBezTo>
                    <a:pt x="64" y="673"/>
                    <a:pt x="73" y="670"/>
                    <a:pt x="82" y="666"/>
                  </a:cubicBezTo>
                  <a:cubicBezTo>
                    <a:pt x="128" y="651"/>
                    <a:pt x="170" y="632"/>
                    <a:pt x="209" y="609"/>
                  </a:cubicBezTo>
                  <a:cubicBezTo>
                    <a:pt x="218" y="604"/>
                    <a:pt x="228" y="598"/>
                    <a:pt x="237" y="592"/>
                  </a:cubicBezTo>
                  <a:cubicBezTo>
                    <a:pt x="316" y="537"/>
                    <a:pt x="373" y="466"/>
                    <a:pt x="429" y="398"/>
                  </a:cubicBezTo>
                  <a:cubicBezTo>
                    <a:pt x="435" y="389"/>
                    <a:pt x="441" y="381"/>
                    <a:pt x="447" y="371"/>
                  </a:cubicBezTo>
                  <a:cubicBezTo>
                    <a:pt x="465" y="344"/>
                    <a:pt x="480" y="316"/>
                    <a:pt x="492" y="286"/>
                  </a:cubicBezTo>
                  <a:cubicBezTo>
                    <a:pt x="497" y="276"/>
                    <a:pt x="502" y="266"/>
                    <a:pt x="507" y="256"/>
                  </a:cubicBezTo>
                  <a:cubicBezTo>
                    <a:pt x="534" y="194"/>
                    <a:pt x="547" y="133"/>
                    <a:pt x="536" y="77"/>
                  </a:cubicBezTo>
                  <a:cubicBezTo>
                    <a:pt x="533" y="66"/>
                    <a:pt x="529" y="56"/>
                    <a:pt x="524" y="47"/>
                  </a:cubicBezTo>
                  <a:cubicBezTo>
                    <a:pt x="514" y="27"/>
                    <a:pt x="499" y="12"/>
                    <a:pt x="478" y="0"/>
                  </a:cubicBezTo>
                  <a:cubicBezTo>
                    <a:pt x="471" y="14"/>
                    <a:pt x="489" y="21"/>
                    <a:pt x="477" y="35"/>
                  </a:cubicBezTo>
                  <a:cubicBezTo>
                    <a:pt x="477" y="51"/>
                    <a:pt x="479" y="69"/>
                    <a:pt x="479" y="69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3" name="Freeform 514">
              <a:extLst>
                <a:ext uri="{FF2B5EF4-FFF2-40B4-BE49-F238E27FC236}">
                  <a16:creationId xmlns:a16="http://schemas.microsoft.com/office/drawing/2014/main" id="{BD19128C-51E2-4AA5-ABE7-20E30DA73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046"/>
              <a:ext cx="561" cy="717"/>
            </a:xfrm>
            <a:custGeom>
              <a:avLst/>
              <a:gdLst>
                <a:gd name="T0" fmla="*/ 501 w 549"/>
                <a:gd name="T1" fmla="*/ 148 h 703"/>
                <a:gd name="T2" fmla="*/ 495 w 549"/>
                <a:gd name="T3" fmla="*/ 181 h 703"/>
                <a:gd name="T4" fmla="*/ 442 w 549"/>
                <a:gd name="T5" fmla="*/ 319 h 703"/>
                <a:gd name="T6" fmla="*/ 427 w 549"/>
                <a:gd name="T7" fmla="*/ 351 h 703"/>
                <a:gd name="T8" fmla="*/ 178 w 549"/>
                <a:gd name="T9" fmla="*/ 599 h 703"/>
                <a:gd name="T10" fmla="*/ 76 w 549"/>
                <a:gd name="T11" fmla="*/ 621 h 703"/>
                <a:gd name="T12" fmla="*/ 17 w 549"/>
                <a:gd name="T13" fmla="*/ 634 h 703"/>
                <a:gd name="T14" fmla="*/ 0 w 549"/>
                <a:gd name="T15" fmla="*/ 660 h 703"/>
                <a:gd name="T16" fmla="*/ 28 w 549"/>
                <a:gd name="T17" fmla="*/ 738 h 703"/>
                <a:gd name="T18" fmla="*/ 63 w 549"/>
                <a:gd name="T19" fmla="*/ 732 h 703"/>
                <a:gd name="T20" fmla="*/ 93 w 549"/>
                <a:gd name="T21" fmla="*/ 721 h 703"/>
                <a:gd name="T22" fmla="*/ 230 w 549"/>
                <a:gd name="T23" fmla="*/ 660 h 703"/>
                <a:gd name="T24" fmla="*/ 259 w 549"/>
                <a:gd name="T25" fmla="*/ 641 h 703"/>
                <a:gd name="T26" fmla="*/ 466 w 549"/>
                <a:gd name="T27" fmla="*/ 434 h 703"/>
                <a:gd name="T28" fmla="*/ 528 w 549"/>
                <a:gd name="T29" fmla="*/ 312 h 703"/>
                <a:gd name="T30" fmla="*/ 586 w 549"/>
                <a:gd name="T31" fmla="*/ 135 h 703"/>
                <a:gd name="T32" fmla="*/ 581 w 549"/>
                <a:gd name="T33" fmla="*/ 90 h 703"/>
                <a:gd name="T34" fmla="*/ 511 w 549"/>
                <a:gd name="T35" fmla="*/ 0 h 703"/>
                <a:gd name="T36" fmla="*/ 509 w 549"/>
                <a:gd name="T37" fmla="*/ 29 h 703"/>
                <a:gd name="T38" fmla="*/ 508 w 549"/>
                <a:gd name="T39" fmla="*/ 42 h 703"/>
                <a:gd name="T40" fmla="*/ 508 w 549"/>
                <a:gd name="T41" fmla="*/ 84 h 703"/>
                <a:gd name="T42" fmla="*/ 515 w 549"/>
                <a:gd name="T43" fmla="*/ 83 h 703"/>
                <a:gd name="T44" fmla="*/ 518 w 549"/>
                <a:gd name="T45" fmla="*/ 45 h 703"/>
                <a:gd name="T46" fmla="*/ 521 w 549"/>
                <a:gd name="T47" fmla="*/ 43 h 703"/>
                <a:gd name="T48" fmla="*/ 518 w 549"/>
                <a:gd name="T49" fmla="*/ 15 h 703"/>
                <a:gd name="T50" fmla="*/ 511 w 549"/>
                <a:gd name="T51" fmla="*/ 13 h 703"/>
                <a:gd name="T52" fmla="*/ 575 w 549"/>
                <a:gd name="T53" fmla="*/ 91 h 703"/>
                <a:gd name="T54" fmla="*/ 539 w 549"/>
                <a:gd name="T55" fmla="*/ 276 h 703"/>
                <a:gd name="T56" fmla="*/ 523 w 549"/>
                <a:gd name="T57" fmla="*/ 310 h 703"/>
                <a:gd name="T58" fmla="*/ 461 w 549"/>
                <a:gd name="T59" fmla="*/ 430 h 703"/>
                <a:gd name="T60" fmla="*/ 252 w 549"/>
                <a:gd name="T61" fmla="*/ 631 h 703"/>
                <a:gd name="T62" fmla="*/ 89 w 549"/>
                <a:gd name="T63" fmla="*/ 709 h 703"/>
                <a:gd name="T64" fmla="*/ 59 w 549"/>
                <a:gd name="T65" fmla="*/ 722 h 703"/>
                <a:gd name="T66" fmla="*/ 33 w 549"/>
                <a:gd name="T67" fmla="*/ 737 h 703"/>
                <a:gd name="T68" fmla="*/ 15 w 549"/>
                <a:gd name="T69" fmla="*/ 676 h 703"/>
                <a:gd name="T70" fmla="*/ 14 w 549"/>
                <a:gd name="T71" fmla="*/ 650 h 703"/>
                <a:gd name="T72" fmla="*/ 22 w 549"/>
                <a:gd name="T73" fmla="*/ 645 h 703"/>
                <a:gd name="T74" fmla="*/ 182 w 549"/>
                <a:gd name="T75" fmla="*/ 611 h 703"/>
                <a:gd name="T76" fmla="*/ 344 w 549"/>
                <a:gd name="T77" fmla="*/ 498 h 703"/>
                <a:gd name="T78" fmla="*/ 437 w 549"/>
                <a:gd name="T79" fmla="*/ 357 h 703"/>
                <a:gd name="T80" fmla="*/ 483 w 549"/>
                <a:gd name="T81" fmla="*/ 257 h 703"/>
                <a:gd name="T82" fmla="*/ 507 w 549"/>
                <a:gd name="T83" fmla="*/ 185 h 703"/>
                <a:gd name="T84" fmla="*/ 520 w 549"/>
                <a:gd name="T85" fmla="*/ 83 h 70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49" h="703">
                  <a:moveTo>
                    <a:pt x="482" y="77"/>
                  </a:moveTo>
                  <a:cubicBezTo>
                    <a:pt x="476" y="77"/>
                    <a:pt x="476" y="77"/>
                    <a:pt x="476" y="77"/>
                  </a:cubicBezTo>
                  <a:cubicBezTo>
                    <a:pt x="475" y="97"/>
                    <a:pt x="473" y="118"/>
                    <a:pt x="470" y="139"/>
                  </a:cubicBezTo>
                  <a:cubicBezTo>
                    <a:pt x="468" y="150"/>
                    <a:pt x="466" y="161"/>
                    <a:pt x="464" y="172"/>
                  </a:cubicBezTo>
                  <a:cubicBezTo>
                    <a:pt x="469" y="173"/>
                    <a:pt x="469" y="173"/>
                    <a:pt x="469" y="173"/>
                  </a:cubicBezTo>
                  <a:cubicBezTo>
                    <a:pt x="464" y="171"/>
                    <a:pt x="464" y="171"/>
                    <a:pt x="464" y="171"/>
                  </a:cubicBezTo>
                  <a:cubicBezTo>
                    <a:pt x="458" y="194"/>
                    <a:pt x="450" y="216"/>
                    <a:pt x="442" y="238"/>
                  </a:cubicBezTo>
                  <a:cubicBezTo>
                    <a:pt x="438" y="249"/>
                    <a:pt x="434" y="260"/>
                    <a:pt x="429" y="271"/>
                  </a:cubicBezTo>
                  <a:cubicBezTo>
                    <a:pt x="425" y="281"/>
                    <a:pt x="420" y="291"/>
                    <a:pt x="415" y="301"/>
                  </a:cubicBezTo>
                  <a:cubicBezTo>
                    <a:pt x="410" y="311"/>
                    <a:pt x="405" y="321"/>
                    <a:pt x="400" y="330"/>
                  </a:cubicBezTo>
                  <a:cubicBezTo>
                    <a:pt x="405" y="333"/>
                    <a:pt x="405" y="333"/>
                    <a:pt x="405" y="333"/>
                  </a:cubicBezTo>
                  <a:cubicBezTo>
                    <a:pt x="400" y="330"/>
                    <a:pt x="400" y="330"/>
                    <a:pt x="400" y="330"/>
                  </a:cubicBezTo>
                  <a:cubicBezTo>
                    <a:pt x="378" y="370"/>
                    <a:pt x="351" y="418"/>
                    <a:pt x="314" y="462"/>
                  </a:cubicBezTo>
                  <a:cubicBezTo>
                    <a:pt x="277" y="505"/>
                    <a:pt x="230" y="544"/>
                    <a:pt x="166" y="565"/>
                  </a:cubicBezTo>
                  <a:cubicBezTo>
                    <a:pt x="166" y="565"/>
                    <a:pt x="166" y="565"/>
                    <a:pt x="166" y="565"/>
                  </a:cubicBezTo>
                  <a:cubicBezTo>
                    <a:pt x="166" y="566"/>
                    <a:pt x="166" y="566"/>
                    <a:pt x="166" y="566"/>
                  </a:cubicBezTo>
                  <a:cubicBezTo>
                    <a:pt x="153" y="571"/>
                    <a:pt x="139" y="578"/>
                    <a:pt x="124" y="581"/>
                  </a:cubicBezTo>
                  <a:cubicBezTo>
                    <a:pt x="106" y="584"/>
                    <a:pt x="88" y="584"/>
                    <a:pt x="70" y="585"/>
                  </a:cubicBezTo>
                  <a:cubicBezTo>
                    <a:pt x="51" y="587"/>
                    <a:pt x="34" y="589"/>
                    <a:pt x="17" y="598"/>
                  </a:cubicBezTo>
                  <a:cubicBezTo>
                    <a:pt x="19" y="603"/>
                    <a:pt x="19" y="603"/>
                    <a:pt x="19" y="603"/>
                  </a:cubicBezTo>
                  <a:cubicBezTo>
                    <a:pt x="17" y="598"/>
                    <a:pt x="17" y="598"/>
                    <a:pt x="17" y="598"/>
                  </a:cubicBezTo>
                  <a:cubicBezTo>
                    <a:pt x="12" y="600"/>
                    <a:pt x="8" y="602"/>
                    <a:pt x="6" y="606"/>
                  </a:cubicBezTo>
                  <a:cubicBezTo>
                    <a:pt x="3" y="609"/>
                    <a:pt x="1" y="614"/>
                    <a:pt x="1" y="618"/>
                  </a:cubicBezTo>
                  <a:cubicBezTo>
                    <a:pt x="0" y="619"/>
                    <a:pt x="0" y="621"/>
                    <a:pt x="0" y="622"/>
                  </a:cubicBezTo>
                  <a:cubicBezTo>
                    <a:pt x="0" y="628"/>
                    <a:pt x="2" y="634"/>
                    <a:pt x="4" y="641"/>
                  </a:cubicBezTo>
                  <a:cubicBezTo>
                    <a:pt x="7" y="650"/>
                    <a:pt x="12" y="660"/>
                    <a:pt x="16" y="669"/>
                  </a:cubicBezTo>
                  <a:cubicBezTo>
                    <a:pt x="20" y="679"/>
                    <a:pt x="23" y="688"/>
                    <a:pt x="25" y="696"/>
                  </a:cubicBezTo>
                  <a:cubicBezTo>
                    <a:pt x="26" y="703"/>
                    <a:pt x="26" y="703"/>
                    <a:pt x="26" y="703"/>
                  </a:cubicBezTo>
                  <a:cubicBezTo>
                    <a:pt x="32" y="701"/>
                    <a:pt x="32" y="701"/>
                    <a:pt x="32" y="701"/>
                  </a:cubicBezTo>
                  <a:cubicBezTo>
                    <a:pt x="41" y="697"/>
                    <a:pt x="51" y="694"/>
                    <a:pt x="60" y="690"/>
                  </a:cubicBezTo>
                  <a:cubicBezTo>
                    <a:pt x="60" y="690"/>
                    <a:pt x="60" y="690"/>
                    <a:pt x="60" y="690"/>
                  </a:cubicBezTo>
                  <a:cubicBezTo>
                    <a:pt x="60" y="690"/>
                    <a:pt x="60" y="690"/>
                    <a:pt x="60" y="690"/>
                  </a:cubicBezTo>
                  <a:cubicBezTo>
                    <a:pt x="69" y="687"/>
                    <a:pt x="78" y="683"/>
                    <a:pt x="87" y="679"/>
                  </a:cubicBezTo>
                  <a:cubicBezTo>
                    <a:pt x="85" y="674"/>
                    <a:pt x="85" y="674"/>
                    <a:pt x="85" y="674"/>
                  </a:cubicBezTo>
                  <a:cubicBezTo>
                    <a:pt x="86" y="679"/>
                    <a:pt x="86" y="679"/>
                    <a:pt x="86" y="679"/>
                  </a:cubicBezTo>
                  <a:cubicBezTo>
                    <a:pt x="133" y="665"/>
                    <a:pt x="176" y="645"/>
                    <a:pt x="215" y="622"/>
                  </a:cubicBezTo>
                  <a:cubicBezTo>
                    <a:pt x="224" y="616"/>
                    <a:pt x="234" y="610"/>
                    <a:pt x="243" y="604"/>
                  </a:cubicBezTo>
                  <a:cubicBezTo>
                    <a:pt x="243" y="604"/>
                    <a:pt x="243" y="604"/>
                    <a:pt x="243" y="604"/>
                  </a:cubicBezTo>
                  <a:cubicBezTo>
                    <a:pt x="243" y="604"/>
                    <a:pt x="243" y="604"/>
                    <a:pt x="243" y="604"/>
                  </a:cubicBezTo>
                  <a:cubicBezTo>
                    <a:pt x="323" y="549"/>
                    <a:pt x="381" y="478"/>
                    <a:pt x="436" y="410"/>
                  </a:cubicBezTo>
                  <a:cubicBezTo>
                    <a:pt x="436" y="410"/>
                    <a:pt x="436" y="410"/>
                    <a:pt x="436" y="410"/>
                  </a:cubicBezTo>
                  <a:cubicBezTo>
                    <a:pt x="436" y="410"/>
                    <a:pt x="436" y="410"/>
                    <a:pt x="436" y="410"/>
                  </a:cubicBezTo>
                  <a:cubicBezTo>
                    <a:pt x="443" y="401"/>
                    <a:pt x="449" y="392"/>
                    <a:pt x="455" y="382"/>
                  </a:cubicBezTo>
                  <a:cubicBezTo>
                    <a:pt x="473" y="355"/>
                    <a:pt x="488" y="326"/>
                    <a:pt x="500" y="297"/>
                  </a:cubicBezTo>
                  <a:cubicBezTo>
                    <a:pt x="495" y="294"/>
                    <a:pt x="495" y="294"/>
                    <a:pt x="495" y="294"/>
                  </a:cubicBezTo>
                  <a:cubicBezTo>
                    <a:pt x="500" y="297"/>
                    <a:pt x="500" y="297"/>
                    <a:pt x="500" y="297"/>
                  </a:cubicBezTo>
                  <a:cubicBezTo>
                    <a:pt x="505" y="287"/>
                    <a:pt x="510" y="276"/>
                    <a:pt x="515" y="266"/>
                  </a:cubicBezTo>
                  <a:cubicBezTo>
                    <a:pt x="536" y="219"/>
                    <a:pt x="549" y="171"/>
                    <a:pt x="549" y="126"/>
                  </a:cubicBezTo>
                  <a:cubicBezTo>
                    <a:pt x="549" y="112"/>
                    <a:pt x="547" y="98"/>
                    <a:pt x="545" y="84"/>
                  </a:cubicBezTo>
                  <a:cubicBezTo>
                    <a:pt x="545" y="84"/>
                    <a:pt x="545" y="84"/>
                    <a:pt x="545" y="84"/>
                  </a:cubicBezTo>
                  <a:cubicBezTo>
                    <a:pt x="545" y="84"/>
                    <a:pt x="545" y="84"/>
                    <a:pt x="545" y="84"/>
                  </a:cubicBezTo>
                  <a:cubicBezTo>
                    <a:pt x="542" y="73"/>
                    <a:pt x="538" y="62"/>
                    <a:pt x="532" y="52"/>
                  </a:cubicBezTo>
                  <a:cubicBezTo>
                    <a:pt x="522" y="32"/>
                    <a:pt x="506" y="15"/>
                    <a:pt x="484" y="3"/>
                  </a:cubicBezTo>
                  <a:cubicBezTo>
                    <a:pt x="479" y="0"/>
                    <a:pt x="479" y="0"/>
                    <a:pt x="479" y="0"/>
                  </a:cubicBezTo>
                  <a:cubicBezTo>
                    <a:pt x="476" y="5"/>
                    <a:pt x="476" y="5"/>
                    <a:pt x="476" y="5"/>
                  </a:cubicBezTo>
                  <a:cubicBezTo>
                    <a:pt x="475" y="9"/>
                    <a:pt x="474" y="12"/>
                    <a:pt x="474" y="15"/>
                  </a:cubicBezTo>
                  <a:cubicBezTo>
                    <a:pt x="474" y="20"/>
                    <a:pt x="475" y="23"/>
                    <a:pt x="477" y="26"/>
                  </a:cubicBezTo>
                  <a:cubicBezTo>
                    <a:pt x="478" y="29"/>
                    <a:pt x="478" y="31"/>
                    <a:pt x="478" y="33"/>
                  </a:cubicBezTo>
                  <a:cubicBezTo>
                    <a:pt x="478" y="34"/>
                    <a:pt x="478" y="34"/>
                    <a:pt x="478" y="35"/>
                  </a:cubicBezTo>
                  <a:cubicBezTo>
                    <a:pt x="478" y="36"/>
                    <a:pt x="477" y="37"/>
                    <a:pt x="476" y="39"/>
                  </a:cubicBezTo>
                  <a:cubicBezTo>
                    <a:pt x="474" y="41"/>
                    <a:pt x="474" y="41"/>
                    <a:pt x="474" y="41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5" y="60"/>
                    <a:pt x="476" y="78"/>
                    <a:pt x="476" y="78"/>
                  </a:cubicBezTo>
                  <a:cubicBezTo>
                    <a:pt x="482" y="77"/>
                    <a:pt x="482" y="77"/>
                    <a:pt x="482" y="77"/>
                  </a:cubicBezTo>
                  <a:cubicBezTo>
                    <a:pt x="476" y="77"/>
                    <a:pt x="476" y="77"/>
                    <a:pt x="476" y="77"/>
                  </a:cubicBezTo>
                  <a:cubicBezTo>
                    <a:pt x="482" y="77"/>
                    <a:pt x="482" y="77"/>
                    <a:pt x="482" y="77"/>
                  </a:cubicBezTo>
                  <a:cubicBezTo>
                    <a:pt x="487" y="77"/>
                    <a:pt x="487" y="77"/>
                    <a:pt x="487" y="77"/>
                  </a:cubicBezTo>
                  <a:cubicBezTo>
                    <a:pt x="487" y="77"/>
                    <a:pt x="487" y="76"/>
                    <a:pt x="487" y="74"/>
                  </a:cubicBezTo>
                  <a:cubicBezTo>
                    <a:pt x="487" y="68"/>
                    <a:pt x="486" y="55"/>
                    <a:pt x="485" y="42"/>
                  </a:cubicBezTo>
                  <a:cubicBezTo>
                    <a:pt x="480" y="43"/>
                    <a:pt x="480" y="43"/>
                    <a:pt x="480" y="43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6" y="44"/>
                    <a:pt x="487" y="42"/>
                    <a:pt x="488" y="40"/>
                  </a:cubicBezTo>
                  <a:cubicBezTo>
                    <a:pt x="489" y="37"/>
                    <a:pt x="490" y="35"/>
                    <a:pt x="490" y="33"/>
                  </a:cubicBezTo>
                  <a:cubicBezTo>
                    <a:pt x="490" y="28"/>
                    <a:pt x="488" y="25"/>
                    <a:pt x="487" y="22"/>
                  </a:cubicBezTo>
                  <a:cubicBezTo>
                    <a:pt x="486" y="19"/>
                    <a:pt x="485" y="17"/>
                    <a:pt x="485" y="15"/>
                  </a:cubicBezTo>
                  <a:cubicBezTo>
                    <a:pt x="485" y="14"/>
                    <a:pt x="485" y="13"/>
                    <a:pt x="486" y="11"/>
                  </a:cubicBezTo>
                  <a:cubicBezTo>
                    <a:pt x="481" y="8"/>
                    <a:pt x="481" y="8"/>
                    <a:pt x="481" y="8"/>
                  </a:cubicBezTo>
                  <a:cubicBezTo>
                    <a:pt x="479" y="13"/>
                    <a:pt x="479" y="13"/>
                    <a:pt x="479" y="13"/>
                  </a:cubicBezTo>
                  <a:cubicBezTo>
                    <a:pt x="498" y="24"/>
                    <a:pt x="513" y="39"/>
                    <a:pt x="522" y="57"/>
                  </a:cubicBezTo>
                  <a:cubicBezTo>
                    <a:pt x="527" y="66"/>
                    <a:pt x="531" y="76"/>
                    <a:pt x="534" y="87"/>
                  </a:cubicBezTo>
                  <a:cubicBezTo>
                    <a:pt x="539" y="85"/>
                    <a:pt x="539" y="85"/>
                    <a:pt x="539" y="85"/>
                  </a:cubicBezTo>
                  <a:cubicBezTo>
                    <a:pt x="534" y="86"/>
                    <a:pt x="534" y="86"/>
                    <a:pt x="534" y="86"/>
                  </a:cubicBezTo>
                  <a:cubicBezTo>
                    <a:pt x="536" y="99"/>
                    <a:pt x="537" y="113"/>
                    <a:pt x="537" y="126"/>
                  </a:cubicBezTo>
                  <a:cubicBezTo>
                    <a:pt x="537" y="169"/>
                    <a:pt x="525" y="215"/>
                    <a:pt x="505" y="261"/>
                  </a:cubicBezTo>
                  <a:cubicBezTo>
                    <a:pt x="500" y="272"/>
                    <a:pt x="495" y="282"/>
                    <a:pt x="490" y="292"/>
                  </a:cubicBezTo>
                  <a:cubicBezTo>
                    <a:pt x="490" y="292"/>
                    <a:pt x="490" y="292"/>
                    <a:pt x="490" y="292"/>
                  </a:cubicBezTo>
                  <a:cubicBezTo>
                    <a:pt x="490" y="292"/>
                    <a:pt x="490" y="292"/>
                    <a:pt x="490" y="292"/>
                  </a:cubicBezTo>
                  <a:cubicBezTo>
                    <a:pt x="478" y="321"/>
                    <a:pt x="463" y="349"/>
                    <a:pt x="445" y="376"/>
                  </a:cubicBezTo>
                  <a:cubicBezTo>
                    <a:pt x="440" y="385"/>
                    <a:pt x="434" y="394"/>
                    <a:pt x="427" y="403"/>
                  </a:cubicBezTo>
                  <a:cubicBezTo>
                    <a:pt x="432" y="406"/>
                    <a:pt x="432" y="406"/>
                    <a:pt x="432" y="406"/>
                  </a:cubicBezTo>
                  <a:cubicBezTo>
                    <a:pt x="427" y="403"/>
                    <a:pt x="427" y="403"/>
                    <a:pt x="427" y="403"/>
                  </a:cubicBezTo>
                  <a:cubicBezTo>
                    <a:pt x="372" y="471"/>
                    <a:pt x="315" y="541"/>
                    <a:pt x="236" y="595"/>
                  </a:cubicBezTo>
                  <a:cubicBezTo>
                    <a:pt x="237" y="595"/>
                    <a:pt x="237" y="595"/>
                    <a:pt x="237" y="595"/>
                  </a:cubicBezTo>
                  <a:cubicBezTo>
                    <a:pt x="236" y="595"/>
                    <a:pt x="236" y="595"/>
                    <a:pt x="236" y="595"/>
                  </a:cubicBezTo>
                  <a:cubicBezTo>
                    <a:pt x="227" y="601"/>
                    <a:pt x="218" y="607"/>
                    <a:pt x="209" y="613"/>
                  </a:cubicBezTo>
                  <a:cubicBezTo>
                    <a:pt x="171" y="635"/>
                    <a:pt x="129" y="654"/>
                    <a:pt x="83" y="668"/>
                  </a:cubicBezTo>
                  <a:cubicBezTo>
                    <a:pt x="83" y="669"/>
                    <a:pt x="83" y="669"/>
                    <a:pt x="83" y="669"/>
                  </a:cubicBezTo>
                  <a:cubicBezTo>
                    <a:pt x="82" y="669"/>
                    <a:pt x="82" y="669"/>
                    <a:pt x="82" y="669"/>
                  </a:cubicBezTo>
                  <a:cubicBezTo>
                    <a:pt x="74" y="672"/>
                    <a:pt x="65" y="676"/>
                    <a:pt x="56" y="680"/>
                  </a:cubicBezTo>
                  <a:cubicBezTo>
                    <a:pt x="56" y="680"/>
                    <a:pt x="56" y="680"/>
                    <a:pt x="56" y="680"/>
                  </a:cubicBezTo>
                  <a:cubicBezTo>
                    <a:pt x="47" y="683"/>
                    <a:pt x="38" y="687"/>
                    <a:pt x="28" y="690"/>
                  </a:cubicBezTo>
                  <a:cubicBezTo>
                    <a:pt x="30" y="695"/>
                    <a:pt x="30" y="695"/>
                    <a:pt x="30" y="695"/>
                  </a:cubicBezTo>
                  <a:cubicBezTo>
                    <a:pt x="36" y="694"/>
                    <a:pt x="36" y="694"/>
                    <a:pt x="36" y="694"/>
                  </a:cubicBezTo>
                  <a:cubicBezTo>
                    <a:pt x="34" y="682"/>
                    <a:pt x="27" y="668"/>
                    <a:pt x="22" y="655"/>
                  </a:cubicBezTo>
                  <a:cubicBezTo>
                    <a:pt x="19" y="649"/>
                    <a:pt x="16" y="643"/>
                    <a:pt x="15" y="637"/>
                  </a:cubicBezTo>
                  <a:cubicBezTo>
                    <a:pt x="13" y="631"/>
                    <a:pt x="12" y="626"/>
                    <a:pt x="12" y="622"/>
                  </a:cubicBezTo>
                  <a:cubicBezTo>
                    <a:pt x="12" y="621"/>
                    <a:pt x="12" y="620"/>
                    <a:pt x="12" y="619"/>
                  </a:cubicBezTo>
                  <a:cubicBezTo>
                    <a:pt x="12" y="617"/>
                    <a:pt x="13" y="615"/>
                    <a:pt x="14" y="613"/>
                  </a:cubicBezTo>
                  <a:cubicBezTo>
                    <a:pt x="16" y="611"/>
                    <a:pt x="18" y="609"/>
                    <a:pt x="22" y="608"/>
                  </a:cubicBezTo>
                  <a:cubicBezTo>
                    <a:pt x="22" y="608"/>
                    <a:pt x="22" y="608"/>
                    <a:pt x="22" y="608"/>
                  </a:cubicBezTo>
                  <a:cubicBezTo>
                    <a:pt x="22" y="608"/>
                    <a:pt x="22" y="608"/>
                    <a:pt x="22" y="608"/>
                  </a:cubicBezTo>
                  <a:cubicBezTo>
                    <a:pt x="37" y="600"/>
                    <a:pt x="53" y="598"/>
                    <a:pt x="70" y="596"/>
                  </a:cubicBezTo>
                  <a:cubicBezTo>
                    <a:pt x="88" y="595"/>
                    <a:pt x="107" y="595"/>
                    <a:pt x="126" y="592"/>
                  </a:cubicBezTo>
                  <a:cubicBezTo>
                    <a:pt x="143" y="589"/>
                    <a:pt x="158" y="581"/>
                    <a:pt x="170" y="576"/>
                  </a:cubicBezTo>
                  <a:cubicBezTo>
                    <a:pt x="168" y="571"/>
                    <a:pt x="168" y="571"/>
                    <a:pt x="168" y="571"/>
                  </a:cubicBezTo>
                  <a:cubicBezTo>
                    <a:pt x="170" y="576"/>
                    <a:pt x="170" y="576"/>
                    <a:pt x="170" y="576"/>
                  </a:cubicBezTo>
                  <a:cubicBezTo>
                    <a:pt x="236" y="554"/>
                    <a:pt x="285" y="514"/>
                    <a:pt x="323" y="469"/>
                  </a:cubicBezTo>
                  <a:cubicBezTo>
                    <a:pt x="361" y="425"/>
                    <a:pt x="387" y="375"/>
                    <a:pt x="410" y="336"/>
                  </a:cubicBezTo>
                  <a:cubicBezTo>
                    <a:pt x="410" y="336"/>
                    <a:pt x="410" y="336"/>
                    <a:pt x="410" y="336"/>
                  </a:cubicBezTo>
                  <a:cubicBezTo>
                    <a:pt x="410" y="336"/>
                    <a:pt x="410" y="336"/>
                    <a:pt x="410" y="336"/>
                  </a:cubicBezTo>
                  <a:cubicBezTo>
                    <a:pt x="415" y="326"/>
                    <a:pt x="420" y="316"/>
                    <a:pt x="425" y="306"/>
                  </a:cubicBezTo>
                  <a:cubicBezTo>
                    <a:pt x="430" y="296"/>
                    <a:pt x="435" y="285"/>
                    <a:pt x="439" y="275"/>
                  </a:cubicBezTo>
                  <a:cubicBezTo>
                    <a:pt x="444" y="264"/>
                    <a:pt x="448" y="253"/>
                    <a:pt x="453" y="242"/>
                  </a:cubicBezTo>
                  <a:cubicBezTo>
                    <a:pt x="461" y="220"/>
                    <a:pt x="468" y="197"/>
                    <a:pt x="475" y="174"/>
                  </a:cubicBezTo>
                  <a:cubicBezTo>
                    <a:pt x="475" y="174"/>
                    <a:pt x="475" y="174"/>
                    <a:pt x="475" y="174"/>
                  </a:cubicBezTo>
                  <a:cubicBezTo>
                    <a:pt x="475" y="174"/>
                    <a:pt x="475" y="174"/>
                    <a:pt x="475" y="174"/>
                  </a:cubicBezTo>
                  <a:cubicBezTo>
                    <a:pt x="477" y="163"/>
                    <a:pt x="479" y="152"/>
                    <a:pt x="481" y="141"/>
                  </a:cubicBezTo>
                  <a:cubicBezTo>
                    <a:pt x="485" y="119"/>
                    <a:pt x="486" y="98"/>
                    <a:pt x="487" y="77"/>
                  </a:cubicBezTo>
                  <a:cubicBezTo>
                    <a:pt x="487" y="77"/>
                    <a:pt x="487" y="77"/>
                    <a:pt x="487" y="77"/>
                  </a:cubicBezTo>
                  <a:cubicBezTo>
                    <a:pt x="487" y="77"/>
                    <a:pt x="487" y="77"/>
                    <a:pt x="487" y="77"/>
                  </a:cubicBezTo>
                  <a:lnTo>
                    <a:pt x="482" y="77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4" name="Freeform 515">
              <a:extLst>
                <a:ext uri="{FF2B5EF4-FFF2-40B4-BE49-F238E27FC236}">
                  <a16:creationId xmlns:a16="http://schemas.microsoft.com/office/drawing/2014/main" id="{1F4E496F-60C8-46A4-9C49-31B425601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922"/>
              <a:ext cx="384" cy="634"/>
            </a:xfrm>
            <a:custGeom>
              <a:avLst/>
              <a:gdLst>
                <a:gd name="T0" fmla="*/ 63 w 376"/>
                <a:gd name="T1" fmla="*/ 192 h 621"/>
                <a:gd name="T2" fmla="*/ 59 w 376"/>
                <a:gd name="T3" fmla="*/ 279 h 621"/>
                <a:gd name="T4" fmla="*/ 217 w 376"/>
                <a:gd name="T5" fmla="*/ 108 h 621"/>
                <a:gd name="T6" fmla="*/ 278 w 376"/>
                <a:gd name="T7" fmla="*/ 96 h 621"/>
                <a:gd name="T8" fmla="*/ 303 w 376"/>
                <a:gd name="T9" fmla="*/ 106 h 621"/>
                <a:gd name="T10" fmla="*/ 311 w 376"/>
                <a:gd name="T11" fmla="*/ 204 h 621"/>
                <a:gd name="T12" fmla="*/ 304 w 376"/>
                <a:gd name="T13" fmla="*/ 233 h 621"/>
                <a:gd name="T14" fmla="*/ 294 w 376"/>
                <a:gd name="T15" fmla="*/ 258 h 621"/>
                <a:gd name="T16" fmla="*/ 167 w 376"/>
                <a:gd name="T17" fmla="*/ 447 h 621"/>
                <a:gd name="T18" fmla="*/ 145 w 376"/>
                <a:gd name="T19" fmla="*/ 469 h 621"/>
                <a:gd name="T20" fmla="*/ 116 w 376"/>
                <a:gd name="T21" fmla="*/ 495 h 621"/>
                <a:gd name="T22" fmla="*/ 66 w 376"/>
                <a:gd name="T23" fmla="*/ 654 h 621"/>
                <a:gd name="T24" fmla="*/ 99 w 376"/>
                <a:gd name="T25" fmla="*/ 657 h 621"/>
                <a:gd name="T26" fmla="*/ 301 w 376"/>
                <a:gd name="T27" fmla="*/ 411 h 621"/>
                <a:gd name="T28" fmla="*/ 318 w 376"/>
                <a:gd name="T29" fmla="*/ 378 h 621"/>
                <a:gd name="T30" fmla="*/ 388 w 376"/>
                <a:gd name="T31" fmla="*/ 206 h 621"/>
                <a:gd name="T32" fmla="*/ 393 w 376"/>
                <a:gd name="T33" fmla="*/ 183 h 621"/>
                <a:gd name="T34" fmla="*/ 400 w 376"/>
                <a:gd name="T35" fmla="*/ 112 h 621"/>
                <a:gd name="T36" fmla="*/ 395 w 376"/>
                <a:gd name="T37" fmla="*/ 78 h 621"/>
                <a:gd name="T38" fmla="*/ 331 w 376"/>
                <a:gd name="T39" fmla="*/ 3 h 621"/>
                <a:gd name="T40" fmla="*/ 294 w 376"/>
                <a:gd name="T41" fmla="*/ 3 h 621"/>
                <a:gd name="T42" fmla="*/ 266 w 376"/>
                <a:gd name="T43" fmla="*/ 13 h 621"/>
                <a:gd name="T44" fmla="*/ 240 w 376"/>
                <a:gd name="T45" fmla="*/ 28 h 621"/>
                <a:gd name="T46" fmla="*/ 75 w 376"/>
                <a:gd name="T47" fmla="*/ 180 h 621"/>
                <a:gd name="T48" fmla="*/ 63 w 376"/>
                <a:gd name="T49" fmla="*/ 192 h 62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76" h="621">
                  <a:moveTo>
                    <a:pt x="60" y="180"/>
                  </a:moveTo>
                  <a:cubicBezTo>
                    <a:pt x="52" y="211"/>
                    <a:pt x="69" y="233"/>
                    <a:pt x="56" y="262"/>
                  </a:cubicBezTo>
                  <a:cubicBezTo>
                    <a:pt x="128" y="230"/>
                    <a:pt x="136" y="146"/>
                    <a:pt x="204" y="102"/>
                  </a:cubicBezTo>
                  <a:cubicBezTo>
                    <a:pt x="220" y="94"/>
                    <a:pt x="240" y="86"/>
                    <a:pt x="260" y="90"/>
                  </a:cubicBezTo>
                  <a:cubicBezTo>
                    <a:pt x="271" y="90"/>
                    <a:pt x="279" y="94"/>
                    <a:pt x="285" y="100"/>
                  </a:cubicBezTo>
                  <a:cubicBezTo>
                    <a:pt x="302" y="120"/>
                    <a:pt x="298" y="163"/>
                    <a:pt x="293" y="192"/>
                  </a:cubicBezTo>
                  <a:cubicBezTo>
                    <a:pt x="291" y="201"/>
                    <a:pt x="288" y="209"/>
                    <a:pt x="286" y="218"/>
                  </a:cubicBezTo>
                  <a:cubicBezTo>
                    <a:pt x="283" y="226"/>
                    <a:pt x="280" y="235"/>
                    <a:pt x="276" y="243"/>
                  </a:cubicBezTo>
                  <a:cubicBezTo>
                    <a:pt x="248" y="310"/>
                    <a:pt x="204" y="366"/>
                    <a:pt x="158" y="420"/>
                  </a:cubicBezTo>
                  <a:cubicBezTo>
                    <a:pt x="151" y="427"/>
                    <a:pt x="144" y="434"/>
                    <a:pt x="136" y="441"/>
                  </a:cubicBezTo>
                  <a:cubicBezTo>
                    <a:pt x="128" y="449"/>
                    <a:pt x="119" y="457"/>
                    <a:pt x="110" y="465"/>
                  </a:cubicBezTo>
                  <a:cubicBezTo>
                    <a:pt x="55" y="516"/>
                    <a:pt x="0" y="569"/>
                    <a:pt x="63" y="615"/>
                  </a:cubicBezTo>
                  <a:cubicBezTo>
                    <a:pt x="71" y="619"/>
                    <a:pt x="84" y="621"/>
                    <a:pt x="93" y="618"/>
                  </a:cubicBezTo>
                  <a:cubicBezTo>
                    <a:pt x="206" y="579"/>
                    <a:pt x="237" y="468"/>
                    <a:pt x="283" y="387"/>
                  </a:cubicBezTo>
                  <a:cubicBezTo>
                    <a:pt x="289" y="376"/>
                    <a:pt x="294" y="366"/>
                    <a:pt x="299" y="355"/>
                  </a:cubicBezTo>
                  <a:cubicBezTo>
                    <a:pt x="324" y="302"/>
                    <a:pt x="347" y="249"/>
                    <a:pt x="364" y="194"/>
                  </a:cubicBezTo>
                  <a:cubicBezTo>
                    <a:pt x="366" y="186"/>
                    <a:pt x="368" y="179"/>
                    <a:pt x="369" y="171"/>
                  </a:cubicBezTo>
                  <a:cubicBezTo>
                    <a:pt x="374" y="149"/>
                    <a:pt x="376" y="127"/>
                    <a:pt x="376" y="106"/>
                  </a:cubicBezTo>
                  <a:cubicBezTo>
                    <a:pt x="375" y="94"/>
                    <a:pt x="374" y="82"/>
                    <a:pt x="371" y="72"/>
                  </a:cubicBezTo>
                  <a:cubicBezTo>
                    <a:pt x="363" y="40"/>
                    <a:pt x="344" y="15"/>
                    <a:pt x="310" y="3"/>
                  </a:cubicBezTo>
                  <a:cubicBezTo>
                    <a:pt x="301" y="0"/>
                    <a:pt x="290" y="0"/>
                    <a:pt x="276" y="3"/>
                  </a:cubicBezTo>
                  <a:cubicBezTo>
                    <a:pt x="268" y="6"/>
                    <a:pt x="259" y="10"/>
                    <a:pt x="250" y="13"/>
                  </a:cubicBezTo>
                  <a:cubicBezTo>
                    <a:pt x="242" y="17"/>
                    <a:pt x="234" y="21"/>
                    <a:pt x="225" y="25"/>
                  </a:cubicBezTo>
                  <a:cubicBezTo>
                    <a:pt x="156" y="54"/>
                    <a:pt x="100" y="106"/>
                    <a:pt x="70" y="168"/>
                  </a:cubicBezTo>
                  <a:cubicBezTo>
                    <a:pt x="64" y="176"/>
                    <a:pt x="60" y="180"/>
                    <a:pt x="60" y="180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5" name="Freeform 516">
              <a:extLst>
                <a:ext uri="{FF2B5EF4-FFF2-40B4-BE49-F238E27FC236}">
                  <a16:creationId xmlns:a16="http://schemas.microsoft.com/office/drawing/2014/main" id="{EF172054-2EFB-48E6-9F7F-C066923DA7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6" y="981"/>
              <a:ext cx="345" cy="569"/>
            </a:xfrm>
            <a:custGeom>
              <a:avLst/>
              <a:gdLst>
                <a:gd name="T0" fmla="*/ 35 w 338"/>
                <a:gd name="T1" fmla="*/ 160 h 557"/>
                <a:gd name="T2" fmla="*/ 29 w 338"/>
                <a:gd name="T3" fmla="*/ 137 h 557"/>
                <a:gd name="T4" fmla="*/ 33 w 338"/>
                <a:gd name="T5" fmla="*/ 158 h 557"/>
                <a:gd name="T6" fmla="*/ 35 w 338"/>
                <a:gd name="T7" fmla="*/ 160 h 557"/>
                <a:gd name="T8" fmla="*/ 16 w 338"/>
                <a:gd name="T9" fmla="*/ 558 h 557"/>
                <a:gd name="T10" fmla="*/ 13 w 338"/>
                <a:gd name="T11" fmla="*/ 538 h 557"/>
                <a:gd name="T12" fmla="*/ 13 w 338"/>
                <a:gd name="T13" fmla="*/ 577 h 557"/>
                <a:gd name="T14" fmla="*/ 51 w 338"/>
                <a:gd name="T15" fmla="*/ 590 h 557"/>
                <a:gd name="T16" fmla="*/ 255 w 338"/>
                <a:gd name="T17" fmla="*/ 368 h 557"/>
                <a:gd name="T18" fmla="*/ 267 w 338"/>
                <a:gd name="T19" fmla="*/ 340 h 557"/>
                <a:gd name="T20" fmla="*/ 308 w 338"/>
                <a:gd name="T21" fmla="*/ 254 h 557"/>
                <a:gd name="T22" fmla="*/ 349 w 338"/>
                <a:gd name="T23" fmla="*/ 143 h 557"/>
                <a:gd name="T24" fmla="*/ 353 w 338"/>
                <a:gd name="T25" fmla="*/ 117 h 557"/>
                <a:gd name="T26" fmla="*/ 359 w 338"/>
                <a:gd name="T27" fmla="*/ 48 h 557"/>
                <a:gd name="T28" fmla="*/ 357 w 338"/>
                <a:gd name="T29" fmla="*/ 11 h 557"/>
                <a:gd name="T30" fmla="*/ 355 w 338"/>
                <a:gd name="T31" fmla="*/ 46 h 557"/>
                <a:gd name="T32" fmla="*/ 344 w 338"/>
                <a:gd name="T33" fmla="*/ 117 h 557"/>
                <a:gd name="T34" fmla="*/ 338 w 338"/>
                <a:gd name="T35" fmla="*/ 142 h 557"/>
                <a:gd name="T36" fmla="*/ 261 w 338"/>
                <a:gd name="T37" fmla="*/ 313 h 557"/>
                <a:gd name="T38" fmla="*/ 244 w 338"/>
                <a:gd name="T39" fmla="*/ 347 h 557"/>
                <a:gd name="T40" fmla="*/ 28 w 338"/>
                <a:gd name="T41" fmla="*/ 575 h 557"/>
                <a:gd name="T42" fmla="*/ 16 w 338"/>
                <a:gd name="T43" fmla="*/ 558 h 557"/>
                <a:gd name="T44" fmla="*/ 37 w 338"/>
                <a:gd name="T45" fmla="*/ 179 h 557"/>
                <a:gd name="T46" fmla="*/ 32 w 338"/>
                <a:gd name="T47" fmla="*/ 215 h 557"/>
                <a:gd name="T48" fmla="*/ 67 w 338"/>
                <a:gd name="T49" fmla="*/ 196 h 557"/>
                <a:gd name="T50" fmla="*/ 239 w 338"/>
                <a:gd name="T51" fmla="*/ 35 h 557"/>
                <a:gd name="T52" fmla="*/ 272 w 338"/>
                <a:gd name="T53" fmla="*/ 55 h 557"/>
                <a:gd name="T54" fmla="*/ 272 w 338"/>
                <a:gd name="T55" fmla="*/ 27 h 557"/>
                <a:gd name="T56" fmla="*/ 236 w 338"/>
                <a:gd name="T57" fmla="*/ 0 h 557"/>
                <a:gd name="T58" fmla="*/ 58 w 338"/>
                <a:gd name="T59" fmla="*/ 171 h 557"/>
                <a:gd name="T60" fmla="*/ 37 w 338"/>
                <a:gd name="T61" fmla="*/ 179 h 55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38" h="557">
                  <a:moveTo>
                    <a:pt x="32" y="151"/>
                  </a:moveTo>
                  <a:cubicBezTo>
                    <a:pt x="33" y="142"/>
                    <a:pt x="31" y="132"/>
                    <a:pt x="26" y="128"/>
                  </a:cubicBezTo>
                  <a:cubicBezTo>
                    <a:pt x="23" y="135"/>
                    <a:pt x="21" y="146"/>
                    <a:pt x="30" y="149"/>
                  </a:cubicBezTo>
                  <a:cubicBezTo>
                    <a:pt x="31" y="149"/>
                    <a:pt x="31" y="150"/>
                    <a:pt x="32" y="151"/>
                  </a:cubicBezTo>
                  <a:close/>
                  <a:moveTo>
                    <a:pt x="16" y="523"/>
                  </a:moveTo>
                  <a:cubicBezTo>
                    <a:pt x="13" y="515"/>
                    <a:pt x="13" y="512"/>
                    <a:pt x="13" y="505"/>
                  </a:cubicBezTo>
                  <a:cubicBezTo>
                    <a:pt x="4" y="518"/>
                    <a:pt x="0" y="532"/>
                    <a:pt x="13" y="541"/>
                  </a:cubicBezTo>
                  <a:cubicBezTo>
                    <a:pt x="22" y="548"/>
                    <a:pt x="35" y="551"/>
                    <a:pt x="48" y="554"/>
                  </a:cubicBezTo>
                  <a:cubicBezTo>
                    <a:pt x="188" y="557"/>
                    <a:pt x="180" y="414"/>
                    <a:pt x="240" y="345"/>
                  </a:cubicBezTo>
                  <a:cubicBezTo>
                    <a:pt x="244" y="336"/>
                    <a:pt x="248" y="327"/>
                    <a:pt x="252" y="319"/>
                  </a:cubicBezTo>
                  <a:cubicBezTo>
                    <a:pt x="265" y="292"/>
                    <a:pt x="278" y="266"/>
                    <a:pt x="290" y="239"/>
                  </a:cubicBezTo>
                  <a:cubicBezTo>
                    <a:pt x="310" y="206"/>
                    <a:pt x="322" y="169"/>
                    <a:pt x="328" y="134"/>
                  </a:cubicBezTo>
                  <a:cubicBezTo>
                    <a:pt x="330" y="126"/>
                    <a:pt x="331" y="119"/>
                    <a:pt x="332" y="111"/>
                  </a:cubicBezTo>
                  <a:cubicBezTo>
                    <a:pt x="336" y="89"/>
                    <a:pt x="337" y="67"/>
                    <a:pt x="338" y="45"/>
                  </a:cubicBezTo>
                  <a:cubicBezTo>
                    <a:pt x="338" y="34"/>
                    <a:pt x="337" y="22"/>
                    <a:pt x="336" y="11"/>
                  </a:cubicBezTo>
                  <a:cubicBezTo>
                    <a:pt x="335" y="22"/>
                    <a:pt x="335" y="32"/>
                    <a:pt x="334" y="43"/>
                  </a:cubicBezTo>
                  <a:cubicBezTo>
                    <a:pt x="332" y="66"/>
                    <a:pt x="328" y="88"/>
                    <a:pt x="323" y="111"/>
                  </a:cubicBezTo>
                  <a:cubicBezTo>
                    <a:pt x="321" y="118"/>
                    <a:pt x="319" y="126"/>
                    <a:pt x="317" y="133"/>
                  </a:cubicBezTo>
                  <a:cubicBezTo>
                    <a:pt x="299" y="188"/>
                    <a:pt x="274" y="242"/>
                    <a:pt x="246" y="294"/>
                  </a:cubicBezTo>
                  <a:cubicBezTo>
                    <a:pt x="240" y="305"/>
                    <a:pt x="235" y="315"/>
                    <a:pt x="229" y="326"/>
                  </a:cubicBezTo>
                  <a:cubicBezTo>
                    <a:pt x="179" y="404"/>
                    <a:pt x="148" y="511"/>
                    <a:pt x="25" y="539"/>
                  </a:cubicBezTo>
                  <a:cubicBezTo>
                    <a:pt x="22" y="534"/>
                    <a:pt x="19" y="528"/>
                    <a:pt x="16" y="523"/>
                  </a:cubicBezTo>
                  <a:close/>
                  <a:moveTo>
                    <a:pt x="34" y="167"/>
                  </a:moveTo>
                  <a:cubicBezTo>
                    <a:pt x="30" y="184"/>
                    <a:pt x="31" y="192"/>
                    <a:pt x="29" y="202"/>
                  </a:cubicBezTo>
                  <a:cubicBezTo>
                    <a:pt x="36" y="200"/>
                    <a:pt x="52" y="196"/>
                    <a:pt x="64" y="184"/>
                  </a:cubicBezTo>
                  <a:cubicBezTo>
                    <a:pt x="112" y="124"/>
                    <a:pt x="136" y="32"/>
                    <a:pt x="224" y="32"/>
                  </a:cubicBezTo>
                  <a:cubicBezTo>
                    <a:pt x="236" y="28"/>
                    <a:pt x="252" y="32"/>
                    <a:pt x="256" y="52"/>
                  </a:cubicBezTo>
                  <a:cubicBezTo>
                    <a:pt x="256" y="44"/>
                    <a:pt x="256" y="32"/>
                    <a:pt x="256" y="24"/>
                  </a:cubicBezTo>
                  <a:cubicBezTo>
                    <a:pt x="250" y="6"/>
                    <a:pt x="236" y="0"/>
                    <a:pt x="221" y="0"/>
                  </a:cubicBezTo>
                  <a:cubicBezTo>
                    <a:pt x="136" y="8"/>
                    <a:pt x="96" y="96"/>
                    <a:pt x="55" y="160"/>
                  </a:cubicBezTo>
                  <a:cubicBezTo>
                    <a:pt x="48" y="164"/>
                    <a:pt x="40" y="166"/>
                    <a:pt x="34" y="167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6" name="Freeform 517">
              <a:extLst>
                <a:ext uri="{FF2B5EF4-FFF2-40B4-BE49-F238E27FC236}">
                  <a16:creationId xmlns:a16="http://schemas.microsoft.com/office/drawing/2014/main" id="{1CBB4793-44B6-49A6-87FA-28D3CA522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951"/>
              <a:ext cx="26" cy="122"/>
            </a:xfrm>
            <a:custGeom>
              <a:avLst/>
              <a:gdLst>
                <a:gd name="T0" fmla="*/ 24 w 26"/>
                <a:gd name="T1" fmla="*/ 122 h 120"/>
                <a:gd name="T2" fmla="*/ 26 w 26"/>
                <a:gd name="T3" fmla="*/ 73 h 120"/>
                <a:gd name="T4" fmla="*/ 8 w 26"/>
                <a:gd name="T5" fmla="*/ 2 h 120"/>
                <a:gd name="T6" fmla="*/ 2 w 26"/>
                <a:gd name="T7" fmla="*/ 1 h 120"/>
                <a:gd name="T8" fmla="*/ 2 w 26"/>
                <a:gd name="T9" fmla="*/ 6 h 120"/>
                <a:gd name="T10" fmla="*/ 19 w 26"/>
                <a:gd name="T11" fmla="*/ 73 h 120"/>
                <a:gd name="T12" fmla="*/ 17 w 26"/>
                <a:gd name="T13" fmla="*/ 122 h 120"/>
                <a:gd name="T14" fmla="*/ 20 w 26"/>
                <a:gd name="T15" fmla="*/ 126 h 120"/>
                <a:gd name="T16" fmla="*/ 24 w 26"/>
                <a:gd name="T17" fmla="*/ 122 h 1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120">
                  <a:moveTo>
                    <a:pt x="24" y="116"/>
                  </a:moveTo>
                  <a:cubicBezTo>
                    <a:pt x="25" y="102"/>
                    <a:pt x="26" y="86"/>
                    <a:pt x="26" y="70"/>
                  </a:cubicBezTo>
                  <a:cubicBezTo>
                    <a:pt x="26" y="47"/>
                    <a:pt x="23" y="22"/>
                    <a:pt x="8" y="2"/>
                  </a:cubicBezTo>
                  <a:cubicBezTo>
                    <a:pt x="6" y="0"/>
                    <a:pt x="4" y="0"/>
                    <a:pt x="2" y="1"/>
                  </a:cubicBezTo>
                  <a:cubicBezTo>
                    <a:pt x="1" y="2"/>
                    <a:pt x="0" y="5"/>
                    <a:pt x="2" y="6"/>
                  </a:cubicBezTo>
                  <a:cubicBezTo>
                    <a:pt x="15" y="25"/>
                    <a:pt x="19" y="47"/>
                    <a:pt x="19" y="70"/>
                  </a:cubicBezTo>
                  <a:cubicBezTo>
                    <a:pt x="19" y="86"/>
                    <a:pt x="17" y="101"/>
                    <a:pt x="17" y="116"/>
                  </a:cubicBezTo>
                  <a:cubicBezTo>
                    <a:pt x="17" y="118"/>
                    <a:pt x="18" y="119"/>
                    <a:pt x="20" y="120"/>
                  </a:cubicBezTo>
                  <a:cubicBezTo>
                    <a:pt x="22" y="120"/>
                    <a:pt x="24" y="118"/>
                    <a:pt x="24" y="11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7" name="Freeform 518">
              <a:extLst>
                <a:ext uri="{FF2B5EF4-FFF2-40B4-BE49-F238E27FC236}">
                  <a16:creationId xmlns:a16="http://schemas.microsoft.com/office/drawing/2014/main" id="{B3694D50-8057-4B7F-86B0-6B32C969C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917"/>
              <a:ext cx="360" cy="643"/>
            </a:xfrm>
            <a:custGeom>
              <a:avLst/>
              <a:gdLst>
                <a:gd name="T0" fmla="*/ 23 w 353"/>
                <a:gd name="T1" fmla="*/ 214 h 630"/>
                <a:gd name="T2" fmla="*/ 18 w 353"/>
                <a:gd name="T3" fmla="*/ 294 h 630"/>
                <a:gd name="T4" fmla="*/ 128 w 353"/>
                <a:gd name="T5" fmla="*/ 186 h 630"/>
                <a:gd name="T6" fmla="*/ 190 w 353"/>
                <a:gd name="T7" fmla="*/ 118 h 630"/>
                <a:gd name="T8" fmla="*/ 246 w 353"/>
                <a:gd name="T9" fmla="*/ 106 h 630"/>
                <a:gd name="T10" fmla="*/ 267 w 353"/>
                <a:gd name="T11" fmla="*/ 115 h 630"/>
                <a:gd name="T12" fmla="*/ 273 w 353"/>
                <a:gd name="T13" fmla="*/ 208 h 630"/>
                <a:gd name="T14" fmla="*/ 266 w 353"/>
                <a:gd name="T15" fmla="*/ 236 h 630"/>
                <a:gd name="T16" fmla="*/ 257 w 353"/>
                <a:gd name="T17" fmla="*/ 261 h 630"/>
                <a:gd name="T18" fmla="*/ 131 w 353"/>
                <a:gd name="T19" fmla="*/ 448 h 630"/>
                <a:gd name="T20" fmla="*/ 110 w 353"/>
                <a:gd name="T21" fmla="*/ 469 h 630"/>
                <a:gd name="T22" fmla="*/ 7 w 353"/>
                <a:gd name="T23" fmla="*/ 580 h 630"/>
                <a:gd name="T24" fmla="*/ 33 w 353"/>
                <a:gd name="T25" fmla="*/ 664 h 630"/>
                <a:gd name="T26" fmla="*/ 57 w 353"/>
                <a:gd name="T27" fmla="*/ 670 h 630"/>
                <a:gd name="T28" fmla="*/ 68 w 353"/>
                <a:gd name="T29" fmla="*/ 667 h 630"/>
                <a:gd name="T30" fmla="*/ 274 w 353"/>
                <a:gd name="T31" fmla="*/ 418 h 630"/>
                <a:gd name="T32" fmla="*/ 292 w 353"/>
                <a:gd name="T33" fmla="*/ 385 h 630"/>
                <a:gd name="T34" fmla="*/ 361 w 353"/>
                <a:gd name="T35" fmla="*/ 213 h 630"/>
                <a:gd name="T36" fmla="*/ 374 w 353"/>
                <a:gd name="T37" fmla="*/ 116 h 630"/>
                <a:gd name="T38" fmla="*/ 368 w 353"/>
                <a:gd name="T39" fmla="*/ 81 h 630"/>
                <a:gd name="T40" fmla="*/ 299 w 353"/>
                <a:gd name="T41" fmla="*/ 8 h 630"/>
                <a:gd name="T42" fmla="*/ 261 w 353"/>
                <a:gd name="T43" fmla="*/ 3 h 630"/>
                <a:gd name="T44" fmla="*/ 232 w 353"/>
                <a:gd name="T45" fmla="*/ 13 h 630"/>
                <a:gd name="T46" fmla="*/ 206 w 353"/>
                <a:gd name="T47" fmla="*/ 28 h 630"/>
                <a:gd name="T48" fmla="*/ 40 w 353"/>
                <a:gd name="T49" fmla="*/ 180 h 630"/>
                <a:gd name="T50" fmla="*/ 30 w 353"/>
                <a:gd name="T51" fmla="*/ 192 h 630"/>
                <a:gd name="T52" fmla="*/ 25 w 353"/>
                <a:gd name="T53" fmla="*/ 195 h 630"/>
                <a:gd name="T54" fmla="*/ 49 w 353"/>
                <a:gd name="T55" fmla="*/ 188 h 630"/>
                <a:gd name="T56" fmla="*/ 210 w 353"/>
                <a:gd name="T57" fmla="*/ 38 h 630"/>
                <a:gd name="T58" fmla="*/ 238 w 353"/>
                <a:gd name="T59" fmla="*/ 24 h 630"/>
                <a:gd name="T60" fmla="*/ 263 w 353"/>
                <a:gd name="T61" fmla="*/ 14 h 630"/>
                <a:gd name="T62" fmla="*/ 297 w 353"/>
                <a:gd name="T63" fmla="*/ 13 h 630"/>
                <a:gd name="T64" fmla="*/ 357 w 353"/>
                <a:gd name="T65" fmla="*/ 84 h 630"/>
                <a:gd name="T66" fmla="*/ 362 w 353"/>
                <a:gd name="T67" fmla="*/ 117 h 630"/>
                <a:gd name="T68" fmla="*/ 350 w 353"/>
                <a:gd name="T69" fmla="*/ 210 h 630"/>
                <a:gd name="T70" fmla="*/ 280 w 353"/>
                <a:gd name="T71" fmla="*/ 381 h 630"/>
                <a:gd name="T72" fmla="*/ 265 w 353"/>
                <a:gd name="T73" fmla="*/ 413 h 630"/>
                <a:gd name="T74" fmla="*/ 65 w 353"/>
                <a:gd name="T75" fmla="*/ 657 h 630"/>
                <a:gd name="T76" fmla="*/ 57 w 353"/>
                <a:gd name="T77" fmla="*/ 658 h 630"/>
                <a:gd name="T78" fmla="*/ 40 w 353"/>
                <a:gd name="T79" fmla="*/ 655 h 630"/>
                <a:gd name="T80" fmla="*/ 17 w 353"/>
                <a:gd name="T81" fmla="*/ 586 h 630"/>
                <a:gd name="T82" fmla="*/ 117 w 353"/>
                <a:gd name="T83" fmla="*/ 478 h 630"/>
                <a:gd name="T84" fmla="*/ 142 w 353"/>
                <a:gd name="T85" fmla="*/ 456 h 630"/>
                <a:gd name="T86" fmla="*/ 268 w 353"/>
                <a:gd name="T87" fmla="*/ 265 h 630"/>
                <a:gd name="T88" fmla="*/ 277 w 353"/>
                <a:gd name="T89" fmla="*/ 240 h 630"/>
                <a:gd name="T90" fmla="*/ 285 w 353"/>
                <a:gd name="T91" fmla="*/ 210 h 630"/>
                <a:gd name="T92" fmla="*/ 275 w 353"/>
                <a:gd name="T93" fmla="*/ 107 h 630"/>
                <a:gd name="T94" fmla="*/ 246 w 353"/>
                <a:gd name="T95" fmla="*/ 101 h 630"/>
                <a:gd name="T96" fmla="*/ 183 w 353"/>
                <a:gd name="T97" fmla="*/ 108 h 630"/>
                <a:gd name="T98" fmla="*/ 138 w 353"/>
                <a:gd name="T99" fmla="*/ 153 h 630"/>
                <a:gd name="T100" fmla="*/ 29 w 353"/>
                <a:gd name="T101" fmla="*/ 277 h 630"/>
                <a:gd name="T102" fmla="*/ 41 w 353"/>
                <a:gd name="T103" fmla="*/ 259 h 630"/>
                <a:gd name="T104" fmla="*/ 34 w 353"/>
                <a:gd name="T105" fmla="*/ 197 h 63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53" h="630">
                  <a:moveTo>
                    <a:pt x="31" y="185"/>
                  </a:moveTo>
                  <a:cubicBezTo>
                    <a:pt x="25" y="183"/>
                    <a:pt x="25" y="183"/>
                    <a:pt x="25" y="183"/>
                  </a:cubicBezTo>
                  <a:cubicBezTo>
                    <a:pt x="24" y="190"/>
                    <a:pt x="23" y="196"/>
                    <a:pt x="23" y="202"/>
                  </a:cubicBezTo>
                  <a:cubicBezTo>
                    <a:pt x="23" y="217"/>
                    <a:pt x="27" y="231"/>
                    <a:pt x="27" y="244"/>
                  </a:cubicBezTo>
                  <a:cubicBezTo>
                    <a:pt x="27" y="251"/>
                    <a:pt x="26" y="257"/>
                    <a:pt x="23" y="265"/>
                  </a:cubicBezTo>
                  <a:cubicBezTo>
                    <a:pt x="18" y="276"/>
                    <a:pt x="18" y="276"/>
                    <a:pt x="18" y="276"/>
                  </a:cubicBezTo>
                  <a:cubicBezTo>
                    <a:pt x="30" y="272"/>
                    <a:pt x="30" y="272"/>
                    <a:pt x="30" y="272"/>
                  </a:cubicBezTo>
                  <a:cubicBezTo>
                    <a:pt x="49" y="266"/>
                    <a:pt x="63" y="255"/>
                    <a:pt x="76" y="242"/>
                  </a:cubicBezTo>
                  <a:cubicBezTo>
                    <a:pt x="94" y="222"/>
                    <a:pt x="107" y="197"/>
                    <a:pt x="122" y="174"/>
                  </a:cubicBezTo>
                  <a:cubicBezTo>
                    <a:pt x="137" y="150"/>
                    <a:pt x="154" y="127"/>
                    <a:pt x="178" y="111"/>
                  </a:cubicBezTo>
                  <a:cubicBezTo>
                    <a:pt x="175" y="107"/>
                    <a:pt x="175" y="107"/>
                    <a:pt x="175" y="107"/>
                  </a:cubicBezTo>
                  <a:cubicBezTo>
                    <a:pt x="178" y="112"/>
                    <a:pt x="178" y="112"/>
                    <a:pt x="178" y="112"/>
                  </a:cubicBezTo>
                  <a:cubicBezTo>
                    <a:pt x="191" y="105"/>
                    <a:pt x="206" y="99"/>
                    <a:pt x="220" y="99"/>
                  </a:cubicBezTo>
                  <a:cubicBezTo>
                    <a:pt x="224" y="99"/>
                    <a:pt x="227" y="99"/>
                    <a:pt x="230" y="100"/>
                  </a:cubicBezTo>
                  <a:cubicBezTo>
                    <a:pt x="231" y="100"/>
                    <a:pt x="231" y="100"/>
                    <a:pt x="231" y="100"/>
                  </a:cubicBezTo>
                  <a:cubicBezTo>
                    <a:pt x="231" y="100"/>
                    <a:pt x="231" y="100"/>
                    <a:pt x="231" y="100"/>
                  </a:cubicBezTo>
                  <a:cubicBezTo>
                    <a:pt x="236" y="100"/>
                    <a:pt x="240" y="101"/>
                    <a:pt x="243" y="102"/>
                  </a:cubicBezTo>
                  <a:cubicBezTo>
                    <a:pt x="247" y="104"/>
                    <a:pt x="249" y="106"/>
                    <a:pt x="252" y="109"/>
                  </a:cubicBezTo>
                  <a:cubicBezTo>
                    <a:pt x="256" y="113"/>
                    <a:pt x="259" y="120"/>
                    <a:pt x="260" y="127"/>
                  </a:cubicBezTo>
                  <a:cubicBezTo>
                    <a:pt x="262" y="135"/>
                    <a:pt x="263" y="143"/>
                    <a:pt x="263" y="152"/>
                  </a:cubicBezTo>
                  <a:cubicBezTo>
                    <a:pt x="263" y="167"/>
                    <a:pt x="261" y="183"/>
                    <a:pt x="258" y="196"/>
                  </a:cubicBezTo>
                  <a:cubicBezTo>
                    <a:pt x="264" y="197"/>
                    <a:pt x="264" y="197"/>
                    <a:pt x="264" y="197"/>
                  </a:cubicBezTo>
                  <a:cubicBezTo>
                    <a:pt x="258" y="196"/>
                    <a:pt x="258" y="196"/>
                    <a:pt x="258" y="196"/>
                  </a:cubicBezTo>
                  <a:cubicBezTo>
                    <a:pt x="256" y="204"/>
                    <a:pt x="254" y="213"/>
                    <a:pt x="251" y="221"/>
                  </a:cubicBezTo>
                  <a:cubicBezTo>
                    <a:pt x="249" y="229"/>
                    <a:pt x="246" y="238"/>
                    <a:pt x="242" y="246"/>
                  </a:cubicBezTo>
                  <a:cubicBezTo>
                    <a:pt x="242" y="246"/>
                    <a:pt x="242" y="246"/>
                    <a:pt x="242" y="246"/>
                  </a:cubicBezTo>
                  <a:cubicBezTo>
                    <a:pt x="242" y="246"/>
                    <a:pt x="242" y="246"/>
                    <a:pt x="242" y="246"/>
                  </a:cubicBezTo>
                  <a:cubicBezTo>
                    <a:pt x="215" y="311"/>
                    <a:pt x="171" y="367"/>
                    <a:pt x="124" y="421"/>
                  </a:cubicBezTo>
                  <a:cubicBezTo>
                    <a:pt x="129" y="425"/>
                    <a:pt x="129" y="425"/>
                    <a:pt x="129" y="425"/>
                  </a:cubicBezTo>
                  <a:cubicBezTo>
                    <a:pt x="124" y="421"/>
                    <a:pt x="124" y="421"/>
                    <a:pt x="124" y="421"/>
                  </a:cubicBezTo>
                  <a:cubicBezTo>
                    <a:pt x="118" y="428"/>
                    <a:pt x="111" y="435"/>
                    <a:pt x="104" y="442"/>
                  </a:cubicBezTo>
                  <a:cubicBezTo>
                    <a:pt x="104" y="442"/>
                    <a:pt x="104" y="442"/>
                    <a:pt x="104" y="442"/>
                  </a:cubicBezTo>
                  <a:cubicBezTo>
                    <a:pt x="104" y="442"/>
                    <a:pt x="104" y="442"/>
                    <a:pt x="104" y="442"/>
                  </a:cubicBezTo>
                  <a:cubicBezTo>
                    <a:pt x="95" y="450"/>
                    <a:pt x="86" y="458"/>
                    <a:pt x="77" y="466"/>
                  </a:cubicBezTo>
                  <a:cubicBezTo>
                    <a:pt x="58" y="484"/>
                    <a:pt x="39" y="501"/>
                    <a:pt x="25" y="519"/>
                  </a:cubicBezTo>
                  <a:cubicBezTo>
                    <a:pt x="18" y="528"/>
                    <a:pt x="12" y="537"/>
                    <a:pt x="7" y="546"/>
                  </a:cubicBezTo>
                  <a:cubicBezTo>
                    <a:pt x="3" y="556"/>
                    <a:pt x="0" y="565"/>
                    <a:pt x="0" y="575"/>
                  </a:cubicBezTo>
                  <a:cubicBezTo>
                    <a:pt x="0" y="583"/>
                    <a:pt x="3" y="592"/>
                    <a:pt x="8" y="601"/>
                  </a:cubicBezTo>
                  <a:cubicBezTo>
                    <a:pt x="13" y="609"/>
                    <a:pt x="20" y="617"/>
                    <a:pt x="30" y="625"/>
                  </a:cubicBezTo>
                  <a:cubicBezTo>
                    <a:pt x="31" y="625"/>
                    <a:pt x="31" y="625"/>
                    <a:pt x="31" y="625"/>
                  </a:cubicBezTo>
                  <a:cubicBezTo>
                    <a:pt x="32" y="626"/>
                    <a:pt x="32" y="626"/>
                    <a:pt x="32" y="626"/>
                  </a:cubicBezTo>
                  <a:cubicBezTo>
                    <a:pt x="38" y="628"/>
                    <a:pt x="46" y="630"/>
                    <a:pt x="54" y="630"/>
                  </a:cubicBezTo>
                  <a:cubicBezTo>
                    <a:pt x="58" y="630"/>
                    <a:pt x="62" y="630"/>
                    <a:pt x="66" y="628"/>
                  </a:cubicBezTo>
                  <a:cubicBezTo>
                    <a:pt x="64" y="623"/>
                    <a:pt x="64" y="623"/>
                    <a:pt x="64" y="623"/>
                  </a:cubicBezTo>
                  <a:cubicBezTo>
                    <a:pt x="65" y="628"/>
                    <a:pt x="65" y="628"/>
                    <a:pt x="65" y="628"/>
                  </a:cubicBezTo>
                  <a:cubicBezTo>
                    <a:pt x="94" y="618"/>
                    <a:pt x="118" y="604"/>
                    <a:pt x="138" y="586"/>
                  </a:cubicBezTo>
                  <a:cubicBezTo>
                    <a:pt x="168" y="560"/>
                    <a:pt x="190" y="527"/>
                    <a:pt x="208" y="493"/>
                  </a:cubicBezTo>
                  <a:cubicBezTo>
                    <a:pt x="227" y="459"/>
                    <a:pt x="242" y="425"/>
                    <a:pt x="259" y="394"/>
                  </a:cubicBezTo>
                  <a:cubicBezTo>
                    <a:pt x="259" y="394"/>
                    <a:pt x="259" y="394"/>
                    <a:pt x="259" y="394"/>
                  </a:cubicBezTo>
                  <a:cubicBezTo>
                    <a:pt x="259" y="394"/>
                    <a:pt x="259" y="394"/>
                    <a:pt x="259" y="394"/>
                  </a:cubicBezTo>
                  <a:cubicBezTo>
                    <a:pt x="265" y="384"/>
                    <a:pt x="270" y="373"/>
                    <a:pt x="275" y="362"/>
                  </a:cubicBezTo>
                  <a:cubicBezTo>
                    <a:pt x="301" y="310"/>
                    <a:pt x="323" y="256"/>
                    <a:pt x="340" y="201"/>
                  </a:cubicBezTo>
                  <a:cubicBezTo>
                    <a:pt x="340" y="201"/>
                    <a:pt x="340" y="201"/>
                    <a:pt x="340" y="201"/>
                  </a:cubicBezTo>
                  <a:cubicBezTo>
                    <a:pt x="340" y="201"/>
                    <a:pt x="340" y="201"/>
                    <a:pt x="340" y="201"/>
                  </a:cubicBezTo>
                  <a:cubicBezTo>
                    <a:pt x="342" y="193"/>
                    <a:pt x="344" y="185"/>
                    <a:pt x="346" y="178"/>
                  </a:cubicBezTo>
                  <a:cubicBezTo>
                    <a:pt x="350" y="156"/>
                    <a:pt x="353" y="134"/>
                    <a:pt x="353" y="114"/>
                  </a:cubicBezTo>
                  <a:cubicBezTo>
                    <a:pt x="353" y="113"/>
                    <a:pt x="353" y="112"/>
                    <a:pt x="353" y="110"/>
                  </a:cubicBezTo>
                  <a:cubicBezTo>
                    <a:pt x="353" y="110"/>
                    <a:pt x="353" y="110"/>
                    <a:pt x="353" y="110"/>
                  </a:cubicBezTo>
                  <a:cubicBezTo>
                    <a:pt x="353" y="110"/>
                    <a:pt x="353" y="110"/>
                    <a:pt x="353" y="110"/>
                  </a:cubicBezTo>
                  <a:cubicBezTo>
                    <a:pt x="352" y="98"/>
                    <a:pt x="350" y="86"/>
                    <a:pt x="347" y="75"/>
                  </a:cubicBezTo>
                  <a:cubicBezTo>
                    <a:pt x="343" y="59"/>
                    <a:pt x="336" y="44"/>
                    <a:pt x="325" y="31"/>
                  </a:cubicBezTo>
                  <a:cubicBezTo>
                    <a:pt x="315" y="19"/>
                    <a:pt x="300" y="9"/>
                    <a:pt x="283" y="3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3" y="3"/>
                    <a:pt x="283" y="3"/>
                    <a:pt x="283" y="3"/>
                  </a:cubicBezTo>
                  <a:cubicBezTo>
                    <a:pt x="278" y="1"/>
                    <a:pt x="272" y="0"/>
                    <a:pt x="266" y="0"/>
                  </a:cubicBezTo>
                  <a:cubicBezTo>
                    <a:pt x="260" y="0"/>
                    <a:pt x="253" y="1"/>
                    <a:pt x="246" y="3"/>
                  </a:cubicBezTo>
                  <a:cubicBezTo>
                    <a:pt x="246" y="3"/>
                    <a:pt x="246" y="3"/>
                    <a:pt x="246" y="3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37" y="6"/>
                    <a:pt x="228" y="10"/>
                    <a:pt x="219" y="13"/>
                  </a:cubicBezTo>
                  <a:cubicBezTo>
                    <a:pt x="211" y="17"/>
                    <a:pt x="202" y="21"/>
                    <a:pt x="194" y="25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4" y="25"/>
                    <a:pt x="194" y="25"/>
                    <a:pt x="194" y="25"/>
                  </a:cubicBezTo>
                  <a:cubicBezTo>
                    <a:pt x="124" y="54"/>
                    <a:pt x="67" y="107"/>
                    <a:pt x="36" y="170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37" y="169"/>
                    <a:pt x="37" y="169"/>
                    <a:pt x="37" y="169"/>
                  </a:cubicBezTo>
                  <a:cubicBezTo>
                    <a:pt x="34" y="173"/>
                    <a:pt x="31" y="176"/>
                    <a:pt x="29" y="178"/>
                  </a:cubicBezTo>
                  <a:cubicBezTo>
                    <a:pt x="29" y="179"/>
                    <a:pt x="28" y="179"/>
                    <a:pt x="27" y="180"/>
                  </a:cubicBezTo>
                  <a:cubicBezTo>
                    <a:pt x="27" y="180"/>
                    <a:pt x="27" y="180"/>
                    <a:pt x="27" y="180"/>
                  </a:cubicBezTo>
                  <a:cubicBezTo>
                    <a:pt x="27" y="181"/>
                    <a:pt x="27" y="181"/>
                    <a:pt x="27" y="181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5" y="183"/>
                    <a:pt x="25" y="183"/>
                    <a:pt x="25" y="183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5" y="188"/>
                    <a:pt x="35" y="188"/>
                    <a:pt x="35" y="188"/>
                  </a:cubicBezTo>
                  <a:cubicBezTo>
                    <a:pt x="35" y="188"/>
                    <a:pt x="39" y="184"/>
                    <a:pt x="46" y="176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46" y="175"/>
                    <a:pt x="46" y="175"/>
                    <a:pt x="46" y="175"/>
                  </a:cubicBezTo>
                  <a:cubicBezTo>
                    <a:pt x="76" y="114"/>
                    <a:pt x="131" y="63"/>
                    <a:pt x="198" y="35"/>
                  </a:cubicBezTo>
                  <a:cubicBezTo>
                    <a:pt x="198" y="35"/>
                    <a:pt x="198" y="35"/>
                    <a:pt x="198" y="35"/>
                  </a:cubicBezTo>
                  <a:cubicBezTo>
                    <a:pt x="199" y="35"/>
                    <a:pt x="199" y="35"/>
                    <a:pt x="199" y="35"/>
                  </a:cubicBezTo>
                  <a:cubicBezTo>
                    <a:pt x="207" y="31"/>
                    <a:pt x="215" y="27"/>
                    <a:pt x="224" y="24"/>
                  </a:cubicBezTo>
                  <a:cubicBezTo>
                    <a:pt x="232" y="20"/>
                    <a:pt x="241" y="17"/>
                    <a:pt x="249" y="13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8" y="14"/>
                    <a:pt x="248" y="14"/>
                    <a:pt x="248" y="14"/>
                  </a:cubicBezTo>
                  <a:cubicBezTo>
                    <a:pt x="255" y="12"/>
                    <a:pt x="261" y="11"/>
                    <a:pt x="266" y="11"/>
                  </a:cubicBezTo>
                  <a:cubicBezTo>
                    <a:pt x="271" y="11"/>
                    <a:pt x="275" y="12"/>
                    <a:pt x="279" y="13"/>
                  </a:cubicBezTo>
                  <a:cubicBezTo>
                    <a:pt x="279" y="13"/>
                    <a:pt x="279" y="13"/>
                    <a:pt x="279" y="13"/>
                  </a:cubicBezTo>
                  <a:cubicBezTo>
                    <a:pt x="279" y="13"/>
                    <a:pt x="279" y="13"/>
                    <a:pt x="279" y="13"/>
                  </a:cubicBezTo>
                  <a:cubicBezTo>
                    <a:pt x="295" y="19"/>
                    <a:pt x="307" y="28"/>
                    <a:pt x="317" y="39"/>
                  </a:cubicBezTo>
                  <a:cubicBezTo>
                    <a:pt x="326" y="50"/>
                    <a:pt x="332" y="63"/>
                    <a:pt x="336" y="78"/>
                  </a:cubicBezTo>
                  <a:cubicBezTo>
                    <a:pt x="339" y="88"/>
                    <a:pt x="341" y="99"/>
                    <a:pt x="341" y="111"/>
                  </a:cubicBezTo>
                  <a:cubicBezTo>
                    <a:pt x="347" y="111"/>
                    <a:pt x="347" y="111"/>
                    <a:pt x="347" y="111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41" y="112"/>
                    <a:pt x="341" y="113"/>
                    <a:pt x="341" y="114"/>
                  </a:cubicBezTo>
                  <a:cubicBezTo>
                    <a:pt x="341" y="134"/>
                    <a:pt x="339" y="154"/>
                    <a:pt x="335" y="175"/>
                  </a:cubicBezTo>
                  <a:cubicBezTo>
                    <a:pt x="333" y="183"/>
                    <a:pt x="331" y="190"/>
                    <a:pt x="329" y="198"/>
                  </a:cubicBezTo>
                  <a:cubicBezTo>
                    <a:pt x="335" y="199"/>
                    <a:pt x="335" y="199"/>
                    <a:pt x="335" y="199"/>
                  </a:cubicBezTo>
                  <a:cubicBezTo>
                    <a:pt x="329" y="197"/>
                    <a:pt x="329" y="197"/>
                    <a:pt x="329" y="197"/>
                  </a:cubicBezTo>
                  <a:cubicBezTo>
                    <a:pt x="313" y="252"/>
                    <a:pt x="290" y="305"/>
                    <a:pt x="265" y="358"/>
                  </a:cubicBezTo>
                  <a:cubicBezTo>
                    <a:pt x="260" y="368"/>
                    <a:pt x="255" y="379"/>
                    <a:pt x="249" y="389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0" y="389"/>
                    <a:pt x="250" y="389"/>
                    <a:pt x="250" y="389"/>
                  </a:cubicBezTo>
                  <a:cubicBezTo>
                    <a:pt x="226" y="430"/>
                    <a:pt x="207" y="478"/>
                    <a:pt x="179" y="520"/>
                  </a:cubicBezTo>
                  <a:cubicBezTo>
                    <a:pt x="166" y="541"/>
                    <a:pt x="150" y="561"/>
                    <a:pt x="131" y="577"/>
                  </a:cubicBezTo>
                  <a:cubicBezTo>
                    <a:pt x="112" y="594"/>
                    <a:pt x="89" y="608"/>
                    <a:pt x="62" y="618"/>
                  </a:cubicBezTo>
                  <a:cubicBezTo>
                    <a:pt x="62" y="618"/>
                    <a:pt x="62" y="618"/>
                    <a:pt x="62" y="618"/>
                  </a:cubicBezTo>
                  <a:cubicBezTo>
                    <a:pt x="61" y="618"/>
                    <a:pt x="61" y="618"/>
                    <a:pt x="61" y="618"/>
                  </a:cubicBezTo>
                  <a:cubicBezTo>
                    <a:pt x="60" y="619"/>
                    <a:pt x="57" y="619"/>
                    <a:pt x="54" y="619"/>
                  </a:cubicBezTo>
                  <a:cubicBezTo>
                    <a:pt x="48" y="619"/>
                    <a:pt x="41" y="617"/>
                    <a:pt x="36" y="615"/>
                  </a:cubicBezTo>
                  <a:cubicBezTo>
                    <a:pt x="34" y="620"/>
                    <a:pt x="34" y="620"/>
                    <a:pt x="34" y="620"/>
                  </a:cubicBezTo>
                  <a:cubicBezTo>
                    <a:pt x="37" y="616"/>
                    <a:pt x="37" y="616"/>
                    <a:pt x="37" y="616"/>
                  </a:cubicBezTo>
                  <a:cubicBezTo>
                    <a:pt x="28" y="609"/>
                    <a:pt x="21" y="602"/>
                    <a:pt x="17" y="595"/>
                  </a:cubicBezTo>
                  <a:cubicBezTo>
                    <a:pt x="13" y="588"/>
                    <a:pt x="12" y="581"/>
                    <a:pt x="12" y="575"/>
                  </a:cubicBezTo>
                  <a:cubicBezTo>
                    <a:pt x="12" y="567"/>
                    <a:pt x="14" y="559"/>
                    <a:pt x="17" y="551"/>
                  </a:cubicBezTo>
                  <a:cubicBezTo>
                    <a:pt x="23" y="539"/>
                    <a:pt x="33" y="526"/>
                    <a:pt x="45" y="513"/>
                  </a:cubicBezTo>
                  <a:cubicBezTo>
                    <a:pt x="56" y="500"/>
                    <a:pt x="70" y="487"/>
                    <a:pt x="84" y="475"/>
                  </a:cubicBezTo>
                  <a:cubicBezTo>
                    <a:pt x="93" y="466"/>
                    <a:pt x="103" y="458"/>
                    <a:pt x="111" y="450"/>
                  </a:cubicBezTo>
                  <a:cubicBezTo>
                    <a:pt x="107" y="446"/>
                    <a:pt x="107" y="446"/>
                    <a:pt x="107" y="446"/>
                  </a:cubicBezTo>
                  <a:cubicBezTo>
                    <a:pt x="111" y="450"/>
                    <a:pt x="111" y="450"/>
                    <a:pt x="111" y="450"/>
                  </a:cubicBezTo>
                  <a:cubicBezTo>
                    <a:pt x="119" y="443"/>
                    <a:pt x="126" y="436"/>
                    <a:pt x="133" y="429"/>
                  </a:cubicBezTo>
                  <a:cubicBezTo>
                    <a:pt x="133" y="429"/>
                    <a:pt x="133" y="429"/>
                    <a:pt x="133" y="429"/>
                  </a:cubicBezTo>
                  <a:cubicBezTo>
                    <a:pt x="133" y="429"/>
                    <a:pt x="133" y="429"/>
                    <a:pt x="133" y="429"/>
                  </a:cubicBezTo>
                  <a:cubicBezTo>
                    <a:pt x="180" y="374"/>
                    <a:pt x="224" y="318"/>
                    <a:pt x="253" y="250"/>
                  </a:cubicBezTo>
                  <a:cubicBezTo>
                    <a:pt x="253" y="250"/>
                    <a:pt x="253" y="250"/>
                    <a:pt x="253" y="250"/>
                  </a:cubicBezTo>
                  <a:cubicBezTo>
                    <a:pt x="253" y="250"/>
                    <a:pt x="253" y="250"/>
                    <a:pt x="253" y="250"/>
                  </a:cubicBezTo>
                  <a:cubicBezTo>
                    <a:pt x="256" y="242"/>
                    <a:pt x="259" y="233"/>
                    <a:pt x="262" y="225"/>
                  </a:cubicBezTo>
                  <a:cubicBezTo>
                    <a:pt x="265" y="216"/>
                    <a:pt x="267" y="207"/>
                    <a:pt x="269" y="198"/>
                  </a:cubicBezTo>
                  <a:cubicBezTo>
                    <a:pt x="269" y="198"/>
                    <a:pt x="269" y="198"/>
                    <a:pt x="269" y="198"/>
                  </a:cubicBezTo>
                  <a:cubicBezTo>
                    <a:pt x="269" y="198"/>
                    <a:pt x="269" y="198"/>
                    <a:pt x="269" y="198"/>
                  </a:cubicBezTo>
                  <a:cubicBezTo>
                    <a:pt x="272" y="185"/>
                    <a:pt x="274" y="168"/>
                    <a:pt x="274" y="152"/>
                  </a:cubicBezTo>
                  <a:cubicBezTo>
                    <a:pt x="274" y="143"/>
                    <a:pt x="273" y="133"/>
                    <a:pt x="271" y="124"/>
                  </a:cubicBezTo>
                  <a:cubicBezTo>
                    <a:pt x="269" y="116"/>
                    <a:pt x="266" y="108"/>
                    <a:pt x="260" y="101"/>
                  </a:cubicBezTo>
                  <a:cubicBezTo>
                    <a:pt x="257" y="98"/>
                    <a:pt x="253" y="94"/>
                    <a:pt x="248" y="92"/>
                  </a:cubicBezTo>
                  <a:cubicBezTo>
                    <a:pt x="243" y="90"/>
                    <a:pt x="238" y="89"/>
                    <a:pt x="231" y="89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33" y="89"/>
                    <a:pt x="233" y="89"/>
                    <a:pt x="233" y="89"/>
                  </a:cubicBezTo>
                  <a:cubicBezTo>
                    <a:pt x="228" y="88"/>
                    <a:pt x="224" y="88"/>
                    <a:pt x="220" y="88"/>
                  </a:cubicBezTo>
                  <a:cubicBezTo>
                    <a:pt x="203" y="88"/>
                    <a:pt x="186" y="95"/>
                    <a:pt x="173" y="102"/>
                  </a:cubicBezTo>
                  <a:cubicBezTo>
                    <a:pt x="173" y="102"/>
                    <a:pt x="173" y="102"/>
                    <a:pt x="173" y="102"/>
                  </a:cubicBezTo>
                  <a:cubicBezTo>
                    <a:pt x="172" y="102"/>
                    <a:pt x="172" y="102"/>
                    <a:pt x="172" y="102"/>
                  </a:cubicBezTo>
                  <a:cubicBezTo>
                    <a:pt x="155" y="113"/>
                    <a:pt x="141" y="128"/>
                    <a:pt x="129" y="144"/>
                  </a:cubicBezTo>
                  <a:cubicBezTo>
                    <a:pt x="112" y="167"/>
                    <a:pt x="99" y="193"/>
                    <a:pt x="83" y="214"/>
                  </a:cubicBezTo>
                  <a:cubicBezTo>
                    <a:pt x="76" y="225"/>
                    <a:pt x="68" y="235"/>
                    <a:pt x="59" y="243"/>
                  </a:cubicBezTo>
                  <a:cubicBezTo>
                    <a:pt x="49" y="251"/>
                    <a:pt x="39" y="257"/>
                    <a:pt x="26" y="261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33" y="269"/>
                    <a:pt x="33" y="269"/>
                    <a:pt x="33" y="269"/>
                  </a:cubicBezTo>
                  <a:cubicBezTo>
                    <a:pt x="37" y="260"/>
                    <a:pt x="38" y="252"/>
                    <a:pt x="38" y="244"/>
                  </a:cubicBezTo>
                  <a:cubicBezTo>
                    <a:pt x="38" y="229"/>
                    <a:pt x="34" y="215"/>
                    <a:pt x="34" y="202"/>
                  </a:cubicBezTo>
                  <a:cubicBezTo>
                    <a:pt x="34" y="197"/>
                    <a:pt x="35" y="191"/>
                    <a:pt x="36" y="186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5" y="188"/>
                    <a:pt x="35" y="188"/>
                    <a:pt x="35" y="188"/>
                  </a:cubicBezTo>
                  <a:lnTo>
                    <a:pt x="31" y="185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8" name="Freeform 519">
              <a:extLst>
                <a:ext uri="{FF2B5EF4-FFF2-40B4-BE49-F238E27FC236}">
                  <a16:creationId xmlns:a16="http://schemas.microsoft.com/office/drawing/2014/main" id="{2D9B3A72-C237-4A85-99BA-750E9A4C2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942"/>
              <a:ext cx="93" cy="267"/>
            </a:xfrm>
            <a:custGeom>
              <a:avLst/>
              <a:gdLst>
                <a:gd name="T0" fmla="*/ 0 w 91"/>
                <a:gd name="T1" fmla="*/ 16 h 262"/>
                <a:gd name="T2" fmla="*/ 66 w 91"/>
                <a:gd name="T3" fmla="*/ 19 h 262"/>
                <a:gd name="T4" fmla="*/ 80 w 91"/>
                <a:gd name="T5" fmla="*/ 50 h 262"/>
                <a:gd name="T6" fmla="*/ 81 w 91"/>
                <a:gd name="T7" fmla="*/ 86 h 262"/>
                <a:gd name="T8" fmla="*/ 77 w 91"/>
                <a:gd name="T9" fmla="*/ 160 h 262"/>
                <a:gd name="T10" fmla="*/ 76 w 91"/>
                <a:gd name="T11" fmla="*/ 184 h 262"/>
                <a:gd name="T12" fmla="*/ 53 w 91"/>
                <a:gd name="T13" fmla="*/ 277 h 262"/>
                <a:gd name="T14" fmla="*/ 77 w 91"/>
                <a:gd name="T15" fmla="*/ 198 h 262"/>
                <a:gd name="T16" fmla="*/ 82 w 91"/>
                <a:gd name="T17" fmla="*/ 173 h 262"/>
                <a:gd name="T18" fmla="*/ 88 w 91"/>
                <a:gd name="T19" fmla="*/ 152 h 262"/>
                <a:gd name="T20" fmla="*/ 94 w 91"/>
                <a:gd name="T21" fmla="*/ 111 h 262"/>
                <a:gd name="T22" fmla="*/ 86 w 91"/>
                <a:gd name="T23" fmla="*/ 43 h 262"/>
                <a:gd name="T24" fmla="*/ 65 w 91"/>
                <a:gd name="T25" fmla="*/ 17 h 262"/>
                <a:gd name="T26" fmla="*/ 34 w 91"/>
                <a:gd name="T27" fmla="*/ 3 h 262"/>
                <a:gd name="T28" fmla="*/ 0 w 91"/>
                <a:gd name="T29" fmla="*/ 16 h 2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1" h="262">
                  <a:moveTo>
                    <a:pt x="0" y="16"/>
                  </a:moveTo>
                  <a:cubicBezTo>
                    <a:pt x="19" y="0"/>
                    <a:pt x="47" y="0"/>
                    <a:pt x="63" y="19"/>
                  </a:cubicBezTo>
                  <a:cubicBezTo>
                    <a:pt x="68" y="27"/>
                    <a:pt x="72" y="37"/>
                    <a:pt x="74" y="47"/>
                  </a:cubicBezTo>
                  <a:cubicBezTo>
                    <a:pt x="76" y="58"/>
                    <a:pt x="76" y="69"/>
                    <a:pt x="75" y="80"/>
                  </a:cubicBezTo>
                  <a:cubicBezTo>
                    <a:pt x="75" y="104"/>
                    <a:pt x="67" y="128"/>
                    <a:pt x="71" y="151"/>
                  </a:cubicBezTo>
                  <a:cubicBezTo>
                    <a:pt x="71" y="159"/>
                    <a:pt x="70" y="167"/>
                    <a:pt x="70" y="175"/>
                  </a:cubicBezTo>
                  <a:cubicBezTo>
                    <a:pt x="69" y="205"/>
                    <a:pt x="53" y="232"/>
                    <a:pt x="50" y="262"/>
                  </a:cubicBezTo>
                  <a:cubicBezTo>
                    <a:pt x="57" y="235"/>
                    <a:pt x="65" y="212"/>
                    <a:pt x="71" y="186"/>
                  </a:cubicBezTo>
                  <a:cubicBezTo>
                    <a:pt x="72" y="179"/>
                    <a:pt x="74" y="172"/>
                    <a:pt x="76" y="164"/>
                  </a:cubicBezTo>
                  <a:cubicBezTo>
                    <a:pt x="78" y="157"/>
                    <a:pt x="80" y="150"/>
                    <a:pt x="82" y="143"/>
                  </a:cubicBezTo>
                  <a:cubicBezTo>
                    <a:pt x="85" y="130"/>
                    <a:pt x="87" y="117"/>
                    <a:pt x="88" y="105"/>
                  </a:cubicBezTo>
                  <a:cubicBezTo>
                    <a:pt x="91" y="80"/>
                    <a:pt x="89" y="57"/>
                    <a:pt x="80" y="40"/>
                  </a:cubicBezTo>
                  <a:cubicBezTo>
                    <a:pt x="76" y="31"/>
                    <a:pt x="70" y="23"/>
                    <a:pt x="62" y="17"/>
                  </a:cubicBezTo>
                  <a:cubicBezTo>
                    <a:pt x="54" y="11"/>
                    <a:pt x="44" y="6"/>
                    <a:pt x="31" y="3"/>
                  </a:cubicBezTo>
                  <a:cubicBezTo>
                    <a:pt x="22" y="6"/>
                    <a:pt x="11" y="10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9" name="Freeform 520">
              <a:extLst>
                <a:ext uri="{FF2B5EF4-FFF2-40B4-BE49-F238E27FC236}">
                  <a16:creationId xmlns:a16="http://schemas.microsoft.com/office/drawing/2014/main" id="{76271B40-6EEA-49C3-83DE-7F6BDB818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1251"/>
              <a:ext cx="47" cy="206"/>
            </a:xfrm>
            <a:custGeom>
              <a:avLst/>
              <a:gdLst>
                <a:gd name="T0" fmla="*/ 37 w 46"/>
                <a:gd name="T1" fmla="*/ 0 h 202"/>
                <a:gd name="T2" fmla="*/ 34 w 46"/>
                <a:gd name="T3" fmla="*/ 69 h 202"/>
                <a:gd name="T4" fmla="*/ 27 w 46"/>
                <a:gd name="T5" fmla="*/ 107 h 202"/>
                <a:gd name="T6" fmla="*/ 19 w 46"/>
                <a:gd name="T7" fmla="*/ 133 h 202"/>
                <a:gd name="T8" fmla="*/ 12 w 46"/>
                <a:gd name="T9" fmla="*/ 160 h 202"/>
                <a:gd name="T10" fmla="*/ 0 w 46"/>
                <a:gd name="T11" fmla="*/ 214 h 202"/>
                <a:gd name="T12" fmla="*/ 26 w 46"/>
                <a:gd name="T13" fmla="*/ 158 h 202"/>
                <a:gd name="T14" fmla="*/ 37 w 46"/>
                <a:gd name="T15" fmla="*/ 130 h 202"/>
                <a:gd name="T16" fmla="*/ 43 w 46"/>
                <a:gd name="T17" fmla="*/ 103 h 202"/>
                <a:gd name="T18" fmla="*/ 48 w 46"/>
                <a:gd name="T19" fmla="*/ 65 h 202"/>
                <a:gd name="T20" fmla="*/ 37 w 46"/>
                <a:gd name="T21" fmla="*/ 0 h 2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202">
                  <a:moveTo>
                    <a:pt x="34" y="0"/>
                  </a:moveTo>
                  <a:cubicBezTo>
                    <a:pt x="35" y="22"/>
                    <a:pt x="34" y="44"/>
                    <a:pt x="31" y="66"/>
                  </a:cubicBezTo>
                  <a:cubicBezTo>
                    <a:pt x="29" y="78"/>
                    <a:pt x="27" y="89"/>
                    <a:pt x="24" y="101"/>
                  </a:cubicBezTo>
                  <a:cubicBezTo>
                    <a:pt x="23" y="109"/>
                    <a:pt x="21" y="117"/>
                    <a:pt x="19" y="125"/>
                  </a:cubicBezTo>
                  <a:cubicBezTo>
                    <a:pt x="17" y="134"/>
                    <a:pt x="14" y="142"/>
                    <a:pt x="12" y="151"/>
                  </a:cubicBezTo>
                  <a:cubicBezTo>
                    <a:pt x="8" y="169"/>
                    <a:pt x="0" y="185"/>
                    <a:pt x="0" y="202"/>
                  </a:cubicBezTo>
                  <a:cubicBezTo>
                    <a:pt x="4" y="182"/>
                    <a:pt x="16" y="165"/>
                    <a:pt x="23" y="149"/>
                  </a:cubicBezTo>
                  <a:cubicBezTo>
                    <a:pt x="27" y="140"/>
                    <a:pt x="31" y="131"/>
                    <a:pt x="34" y="123"/>
                  </a:cubicBezTo>
                  <a:cubicBezTo>
                    <a:pt x="37" y="114"/>
                    <a:pt x="39" y="105"/>
                    <a:pt x="40" y="97"/>
                  </a:cubicBezTo>
                  <a:cubicBezTo>
                    <a:pt x="43" y="85"/>
                    <a:pt x="44" y="73"/>
                    <a:pt x="45" y="62"/>
                  </a:cubicBezTo>
                  <a:cubicBezTo>
                    <a:pt x="46" y="40"/>
                    <a:pt x="43" y="19"/>
                    <a:pt x="3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0" name="Freeform 521">
              <a:extLst>
                <a:ext uri="{FF2B5EF4-FFF2-40B4-BE49-F238E27FC236}">
                  <a16:creationId xmlns:a16="http://schemas.microsoft.com/office/drawing/2014/main" id="{9C61A204-7F0B-4315-8C94-84A1744B6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694"/>
              <a:ext cx="28" cy="255"/>
            </a:xfrm>
            <a:custGeom>
              <a:avLst/>
              <a:gdLst>
                <a:gd name="T0" fmla="*/ 10 w 27"/>
                <a:gd name="T1" fmla="*/ 5 h 250"/>
                <a:gd name="T2" fmla="*/ 11 w 27"/>
                <a:gd name="T3" fmla="*/ 48 h 250"/>
                <a:gd name="T4" fmla="*/ 13 w 27"/>
                <a:gd name="T5" fmla="*/ 86 h 250"/>
                <a:gd name="T6" fmla="*/ 20 w 27"/>
                <a:gd name="T7" fmla="*/ 119 h 250"/>
                <a:gd name="T8" fmla="*/ 0 w 27"/>
                <a:gd name="T9" fmla="*/ 265 h 250"/>
                <a:gd name="T10" fmla="*/ 24 w 27"/>
                <a:gd name="T11" fmla="*/ 89 h 250"/>
                <a:gd name="T12" fmla="*/ 21 w 27"/>
                <a:gd name="T13" fmla="*/ 55 h 250"/>
                <a:gd name="T14" fmla="*/ 12 w 27"/>
                <a:gd name="T15" fmla="*/ 14 h 2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250">
                  <a:moveTo>
                    <a:pt x="10" y="5"/>
                  </a:moveTo>
                  <a:cubicBezTo>
                    <a:pt x="8" y="0"/>
                    <a:pt x="4" y="9"/>
                    <a:pt x="11" y="45"/>
                  </a:cubicBezTo>
                  <a:cubicBezTo>
                    <a:pt x="13" y="56"/>
                    <a:pt x="13" y="69"/>
                    <a:pt x="13" y="80"/>
                  </a:cubicBezTo>
                  <a:cubicBezTo>
                    <a:pt x="13" y="91"/>
                    <a:pt x="17" y="101"/>
                    <a:pt x="17" y="113"/>
                  </a:cubicBezTo>
                  <a:cubicBezTo>
                    <a:pt x="16" y="159"/>
                    <a:pt x="10" y="203"/>
                    <a:pt x="0" y="250"/>
                  </a:cubicBezTo>
                  <a:cubicBezTo>
                    <a:pt x="18" y="189"/>
                    <a:pt x="27" y="133"/>
                    <a:pt x="21" y="83"/>
                  </a:cubicBezTo>
                  <a:cubicBezTo>
                    <a:pt x="21" y="72"/>
                    <a:pt x="19" y="62"/>
                    <a:pt x="18" y="52"/>
                  </a:cubicBezTo>
                  <a:cubicBezTo>
                    <a:pt x="17" y="39"/>
                    <a:pt x="15" y="26"/>
                    <a:pt x="12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1" name="Freeform 522">
              <a:extLst>
                <a:ext uri="{FF2B5EF4-FFF2-40B4-BE49-F238E27FC236}">
                  <a16:creationId xmlns:a16="http://schemas.microsoft.com/office/drawing/2014/main" id="{9E1A1E88-B931-4AB8-8E34-FEA64A023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952"/>
              <a:ext cx="36" cy="290"/>
            </a:xfrm>
            <a:custGeom>
              <a:avLst/>
              <a:gdLst>
                <a:gd name="T0" fmla="*/ 0 w 35"/>
                <a:gd name="T1" fmla="*/ 7 h 284"/>
                <a:gd name="T2" fmla="*/ 16 w 35"/>
                <a:gd name="T3" fmla="*/ 302 h 284"/>
                <a:gd name="T4" fmla="*/ 7 w 35"/>
                <a:gd name="T5" fmla="*/ 0 h 2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84">
                  <a:moveTo>
                    <a:pt x="0" y="7"/>
                  </a:moveTo>
                  <a:cubicBezTo>
                    <a:pt x="28" y="85"/>
                    <a:pt x="12" y="190"/>
                    <a:pt x="16" y="284"/>
                  </a:cubicBezTo>
                  <a:cubicBezTo>
                    <a:pt x="32" y="184"/>
                    <a:pt x="35" y="75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2" name="Freeform 523">
              <a:extLst>
                <a:ext uri="{FF2B5EF4-FFF2-40B4-BE49-F238E27FC236}">
                  <a16:creationId xmlns:a16="http://schemas.microsoft.com/office/drawing/2014/main" id="{28F4EC5D-86C5-4124-9AEA-74ADEDBE5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350"/>
              <a:ext cx="33" cy="319"/>
            </a:xfrm>
            <a:custGeom>
              <a:avLst/>
              <a:gdLst>
                <a:gd name="T0" fmla="*/ 28 w 32"/>
                <a:gd name="T1" fmla="*/ 0 h 312"/>
                <a:gd name="T2" fmla="*/ 32 w 32"/>
                <a:gd name="T3" fmla="*/ 32 h 312"/>
                <a:gd name="T4" fmla="*/ 34 w 32"/>
                <a:gd name="T5" fmla="*/ 91 h 312"/>
                <a:gd name="T6" fmla="*/ 28 w 32"/>
                <a:gd name="T7" fmla="*/ 186 h 312"/>
                <a:gd name="T8" fmla="*/ 0 w 32"/>
                <a:gd name="T9" fmla="*/ 333 h 312"/>
                <a:gd name="T10" fmla="*/ 35 w 32"/>
                <a:gd name="T11" fmla="*/ 130 h 312"/>
                <a:gd name="T12" fmla="*/ 29 w 32"/>
                <a:gd name="T13" fmla="*/ 17 h 3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12">
                  <a:moveTo>
                    <a:pt x="25" y="0"/>
                  </a:moveTo>
                  <a:cubicBezTo>
                    <a:pt x="25" y="12"/>
                    <a:pt x="27" y="19"/>
                    <a:pt x="29" y="29"/>
                  </a:cubicBezTo>
                  <a:cubicBezTo>
                    <a:pt x="31" y="46"/>
                    <a:pt x="31" y="66"/>
                    <a:pt x="31" y="85"/>
                  </a:cubicBezTo>
                  <a:cubicBezTo>
                    <a:pt x="31" y="114"/>
                    <a:pt x="28" y="143"/>
                    <a:pt x="25" y="174"/>
                  </a:cubicBezTo>
                  <a:cubicBezTo>
                    <a:pt x="20" y="220"/>
                    <a:pt x="5" y="267"/>
                    <a:pt x="0" y="312"/>
                  </a:cubicBezTo>
                  <a:cubicBezTo>
                    <a:pt x="21" y="252"/>
                    <a:pt x="32" y="181"/>
                    <a:pt x="32" y="121"/>
                  </a:cubicBezTo>
                  <a:cubicBezTo>
                    <a:pt x="32" y="88"/>
                    <a:pt x="32" y="44"/>
                    <a:pt x="26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3" name="Freeform 524">
              <a:extLst>
                <a:ext uri="{FF2B5EF4-FFF2-40B4-BE49-F238E27FC236}">
                  <a16:creationId xmlns:a16="http://schemas.microsoft.com/office/drawing/2014/main" id="{6CDFD51E-8904-4BE0-AF17-41FBFC2E2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3049"/>
              <a:ext cx="69" cy="68"/>
            </a:xfrm>
            <a:custGeom>
              <a:avLst/>
              <a:gdLst>
                <a:gd name="T0" fmla="*/ 71 w 68"/>
                <a:gd name="T1" fmla="*/ 50 h 66"/>
                <a:gd name="T2" fmla="*/ 28 w 68"/>
                <a:gd name="T3" fmla="*/ 0 h 66"/>
                <a:gd name="T4" fmla="*/ 70 w 68"/>
                <a:gd name="T5" fmla="*/ 47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66">
                  <a:moveTo>
                    <a:pt x="68" y="47"/>
                  </a:moveTo>
                  <a:cubicBezTo>
                    <a:pt x="49" y="59"/>
                    <a:pt x="18" y="54"/>
                    <a:pt x="28" y="0"/>
                  </a:cubicBezTo>
                  <a:cubicBezTo>
                    <a:pt x="0" y="53"/>
                    <a:pt x="50" y="66"/>
                    <a:pt x="67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4" name="Freeform 525">
              <a:extLst>
                <a:ext uri="{FF2B5EF4-FFF2-40B4-BE49-F238E27FC236}">
                  <a16:creationId xmlns:a16="http://schemas.microsoft.com/office/drawing/2014/main" id="{E6DAEE89-9F47-4653-B09A-DDF1D3D4D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884"/>
              <a:ext cx="120" cy="52"/>
            </a:xfrm>
            <a:custGeom>
              <a:avLst/>
              <a:gdLst>
                <a:gd name="T0" fmla="*/ 124 w 118"/>
                <a:gd name="T1" fmla="*/ 0 h 51"/>
                <a:gd name="T2" fmla="*/ 60 w 118"/>
                <a:gd name="T3" fmla="*/ 34 h 51"/>
                <a:gd name="T4" fmla="*/ 0 w 118"/>
                <a:gd name="T5" fmla="*/ 14 h 51"/>
                <a:gd name="T6" fmla="*/ 56 w 118"/>
                <a:gd name="T7" fmla="*/ 51 h 51"/>
                <a:gd name="T8" fmla="*/ 83 w 118"/>
                <a:gd name="T9" fmla="*/ 43 h 51"/>
                <a:gd name="T10" fmla="*/ 113 w 118"/>
                <a:gd name="T11" fmla="*/ 21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51">
                  <a:moveTo>
                    <a:pt x="118" y="0"/>
                  </a:moveTo>
                  <a:cubicBezTo>
                    <a:pt x="100" y="29"/>
                    <a:pt x="74" y="34"/>
                    <a:pt x="57" y="31"/>
                  </a:cubicBezTo>
                  <a:cubicBezTo>
                    <a:pt x="37" y="28"/>
                    <a:pt x="19" y="21"/>
                    <a:pt x="0" y="14"/>
                  </a:cubicBezTo>
                  <a:cubicBezTo>
                    <a:pt x="16" y="35"/>
                    <a:pt x="32" y="42"/>
                    <a:pt x="53" y="48"/>
                  </a:cubicBezTo>
                  <a:cubicBezTo>
                    <a:pt x="63" y="51"/>
                    <a:pt x="70" y="45"/>
                    <a:pt x="80" y="40"/>
                  </a:cubicBezTo>
                  <a:cubicBezTo>
                    <a:pt x="94" y="35"/>
                    <a:pt x="97" y="40"/>
                    <a:pt x="107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5" name="Freeform 526">
              <a:extLst>
                <a:ext uri="{FF2B5EF4-FFF2-40B4-BE49-F238E27FC236}">
                  <a16:creationId xmlns:a16="http://schemas.microsoft.com/office/drawing/2014/main" id="{DB199785-2C0E-4B04-9156-EDFD65270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3184"/>
              <a:ext cx="96" cy="87"/>
            </a:xfrm>
            <a:custGeom>
              <a:avLst/>
              <a:gdLst>
                <a:gd name="T0" fmla="*/ 39 w 94"/>
                <a:gd name="T1" fmla="*/ 3 h 85"/>
                <a:gd name="T2" fmla="*/ 54 w 94"/>
                <a:gd name="T3" fmla="*/ 76 h 85"/>
                <a:gd name="T4" fmla="*/ 100 w 94"/>
                <a:gd name="T5" fmla="*/ 82 h 85"/>
                <a:gd name="T6" fmla="*/ 39 w 94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85">
                  <a:moveTo>
                    <a:pt x="36" y="3"/>
                  </a:moveTo>
                  <a:cubicBezTo>
                    <a:pt x="34" y="38"/>
                    <a:pt x="34" y="60"/>
                    <a:pt x="51" y="70"/>
                  </a:cubicBezTo>
                  <a:cubicBezTo>
                    <a:pt x="63" y="76"/>
                    <a:pt x="80" y="80"/>
                    <a:pt x="94" y="76"/>
                  </a:cubicBezTo>
                  <a:cubicBezTo>
                    <a:pt x="74" y="76"/>
                    <a:pt x="0" y="85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6" name="Freeform 527">
              <a:extLst>
                <a:ext uri="{FF2B5EF4-FFF2-40B4-BE49-F238E27FC236}">
                  <a16:creationId xmlns:a16="http://schemas.microsoft.com/office/drawing/2014/main" id="{476E4837-55AD-4A57-A352-9CF83C000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577"/>
              <a:ext cx="128" cy="91"/>
            </a:xfrm>
            <a:custGeom>
              <a:avLst/>
              <a:gdLst>
                <a:gd name="T0" fmla="*/ 134 w 125"/>
                <a:gd name="T1" fmla="*/ 29 h 89"/>
                <a:gd name="T2" fmla="*/ 43 w 125"/>
                <a:gd name="T3" fmla="*/ 76 h 89"/>
                <a:gd name="T4" fmla="*/ 16 w 125"/>
                <a:gd name="T5" fmla="*/ 62 h 89"/>
                <a:gd name="T6" fmla="*/ 0 w 125"/>
                <a:gd name="T7" fmla="*/ 0 h 89"/>
                <a:gd name="T8" fmla="*/ 31 w 125"/>
                <a:gd name="T9" fmla="*/ 90 h 89"/>
                <a:gd name="T10" fmla="*/ 76 w 125"/>
                <a:gd name="T11" fmla="*/ 67 h 89"/>
                <a:gd name="T12" fmla="*/ 122 w 125"/>
                <a:gd name="T13" fmla="*/ 42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89">
                  <a:moveTo>
                    <a:pt x="125" y="26"/>
                  </a:moveTo>
                  <a:cubicBezTo>
                    <a:pt x="99" y="28"/>
                    <a:pt x="67" y="67"/>
                    <a:pt x="40" y="70"/>
                  </a:cubicBezTo>
                  <a:cubicBezTo>
                    <a:pt x="33" y="70"/>
                    <a:pt x="21" y="65"/>
                    <a:pt x="16" y="59"/>
                  </a:cubicBezTo>
                  <a:cubicBezTo>
                    <a:pt x="6" y="46"/>
                    <a:pt x="7" y="16"/>
                    <a:pt x="0" y="0"/>
                  </a:cubicBezTo>
                  <a:cubicBezTo>
                    <a:pt x="7" y="37"/>
                    <a:pt x="1" y="89"/>
                    <a:pt x="28" y="84"/>
                  </a:cubicBezTo>
                  <a:cubicBezTo>
                    <a:pt x="42" y="82"/>
                    <a:pt x="56" y="73"/>
                    <a:pt x="70" y="64"/>
                  </a:cubicBezTo>
                  <a:cubicBezTo>
                    <a:pt x="80" y="59"/>
                    <a:pt x="107" y="33"/>
                    <a:pt x="113" y="3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7" name="Freeform 528">
              <a:extLst>
                <a:ext uri="{FF2B5EF4-FFF2-40B4-BE49-F238E27FC236}">
                  <a16:creationId xmlns:a16="http://schemas.microsoft.com/office/drawing/2014/main" id="{7481AD6B-E570-4520-BBDE-2223C80F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2025"/>
              <a:ext cx="177" cy="169"/>
            </a:xfrm>
            <a:custGeom>
              <a:avLst/>
              <a:gdLst>
                <a:gd name="T0" fmla="*/ 185 w 173"/>
                <a:gd name="T1" fmla="*/ 0 h 166"/>
                <a:gd name="T2" fmla="*/ 0 w 173"/>
                <a:gd name="T3" fmla="*/ 175 h 166"/>
                <a:gd name="T4" fmla="*/ 169 w 173"/>
                <a:gd name="T5" fmla="*/ 35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3" h="166">
                  <a:moveTo>
                    <a:pt x="173" y="0"/>
                  </a:moveTo>
                  <a:cubicBezTo>
                    <a:pt x="124" y="66"/>
                    <a:pt x="72" y="126"/>
                    <a:pt x="0" y="166"/>
                  </a:cubicBezTo>
                  <a:cubicBezTo>
                    <a:pt x="68" y="142"/>
                    <a:pt x="112" y="86"/>
                    <a:pt x="157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8" name="Freeform 529">
              <a:extLst>
                <a:ext uri="{FF2B5EF4-FFF2-40B4-BE49-F238E27FC236}">
                  <a16:creationId xmlns:a16="http://schemas.microsoft.com/office/drawing/2014/main" id="{3BBE6607-D170-4740-BA81-493392CE8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814"/>
              <a:ext cx="310" cy="197"/>
            </a:xfrm>
            <a:custGeom>
              <a:avLst/>
              <a:gdLst>
                <a:gd name="T0" fmla="*/ 324 w 303"/>
                <a:gd name="T1" fmla="*/ 0 h 193"/>
                <a:gd name="T2" fmla="*/ 0 w 303"/>
                <a:gd name="T3" fmla="*/ 205 h 193"/>
                <a:gd name="T4" fmla="*/ 299 w 303"/>
                <a:gd name="T5" fmla="*/ 24 h 193"/>
                <a:gd name="T6" fmla="*/ 324 w 303"/>
                <a:gd name="T7" fmla="*/ 0 h 1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3" h="193">
                  <a:moveTo>
                    <a:pt x="303" y="0"/>
                  </a:moveTo>
                  <a:cubicBezTo>
                    <a:pt x="226" y="84"/>
                    <a:pt x="130" y="160"/>
                    <a:pt x="0" y="193"/>
                  </a:cubicBezTo>
                  <a:cubicBezTo>
                    <a:pt x="118" y="173"/>
                    <a:pt x="218" y="104"/>
                    <a:pt x="279" y="24"/>
                  </a:cubicBezTo>
                  <a:cubicBezTo>
                    <a:pt x="287" y="16"/>
                    <a:pt x="295" y="8"/>
                    <a:pt x="3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9" name="Freeform 530">
              <a:extLst>
                <a:ext uri="{FF2B5EF4-FFF2-40B4-BE49-F238E27FC236}">
                  <a16:creationId xmlns:a16="http://schemas.microsoft.com/office/drawing/2014/main" id="{C0E36714-C551-43C0-94BB-A194E78E3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639"/>
              <a:ext cx="315" cy="202"/>
            </a:xfrm>
            <a:custGeom>
              <a:avLst/>
              <a:gdLst>
                <a:gd name="T0" fmla="*/ 327 w 309"/>
                <a:gd name="T1" fmla="*/ 0 h 198"/>
                <a:gd name="T2" fmla="*/ 296 w 309"/>
                <a:gd name="T3" fmla="*/ 24 h 198"/>
                <a:gd name="T4" fmla="*/ 263 w 309"/>
                <a:gd name="T5" fmla="*/ 50 h 198"/>
                <a:gd name="T6" fmla="*/ 56 w 309"/>
                <a:gd name="T7" fmla="*/ 182 h 198"/>
                <a:gd name="T8" fmla="*/ 30 w 309"/>
                <a:gd name="T9" fmla="*/ 196 h 198"/>
                <a:gd name="T10" fmla="*/ 0 w 309"/>
                <a:gd name="T11" fmla="*/ 210 h 198"/>
                <a:gd name="T12" fmla="*/ 31 w 309"/>
                <a:gd name="T13" fmla="*/ 194 h 198"/>
                <a:gd name="T14" fmla="*/ 65 w 309"/>
                <a:gd name="T15" fmla="*/ 173 h 198"/>
                <a:gd name="T16" fmla="*/ 247 w 309"/>
                <a:gd name="T17" fmla="*/ 66 h 198"/>
                <a:gd name="T18" fmla="*/ 299 w 309"/>
                <a:gd name="T19" fmla="*/ 28 h 198"/>
                <a:gd name="T20" fmla="*/ 327 w 309"/>
                <a:gd name="T21" fmla="*/ 0 h 1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9" h="198">
                  <a:moveTo>
                    <a:pt x="309" y="0"/>
                  </a:moveTo>
                  <a:cubicBezTo>
                    <a:pt x="299" y="8"/>
                    <a:pt x="289" y="16"/>
                    <a:pt x="279" y="24"/>
                  </a:cubicBezTo>
                  <a:cubicBezTo>
                    <a:pt x="268" y="32"/>
                    <a:pt x="258" y="39"/>
                    <a:pt x="248" y="47"/>
                  </a:cubicBezTo>
                  <a:cubicBezTo>
                    <a:pt x="184" y="91"/>
                    <a:pt x="117" y="129"/>
                    <a:pt x="53" y="171"/>
                  </a:cubicBezTo>
                  <a:cubicBezTo>
                    <a:pt x="45" y="176"/>
                    <a:pt x="36" y="180"/>
                    <a:pt x="27" y="184"/>
                  </a:cubicBezTo>
                  <a:cubicBezTo>
                    <a:pt x="18" y="188"/>
                    <a:pt x="9" y="193"/>
                    <a:pt x="0" y="198"/>
                  </a:cubicBezTo>
                  <a:cubicBezTo>
                    <a:pt x="9" y="193"/>
                    <a:pt x="18" y="188"/>
                    <a:pt x="28" y="182"/>
                  </a:cubicBezTo>
                  <a:cubicBezTo>
                    <a:pt x="40" y="176"/>
                    <a:pt x="51" y="170"/>
                    <a:pt x="62" y="164"/>
                  </a:cubicBezTo>
                  <a:cubicBezTo>
                    <a:pt x="122" y="135"/>
                    <a:pt x="180" y="100"/>
                    <a:pt x="232" y="63"/>
                  </a:cubicBezTo>
                  <a:cubicBezTo>
                    <a:pt x="249" y="50"/>
                    <a:pt x="266" y="38"/>
                    <a:pt x="282" y="25"/>
                  </a:cubicBezTo>
                  <a:cubicBezTo>
                    <a:pt x="291" y="17"/>
                    <a:pt x="300" y="8"/>
                    <a:pt x="3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0" name="Freeform 531">
              <a:extLst>
                <a:ext uri="{FF2B5EF4-FFF2-40B4-BE49-F238E27FC236}">
                  <a16:creationId xmlns:a16="http://schemas.microsoft.com/office/drawing/2014/main" id="{7AFCE56A-7EFF-4C89-8ED8-86DF270B2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403"/>
              <a:ext cx="52" cy="186"/>
            </a:xfrm>
            <a:custGeom>
              <a:avLst/>
              <a:gdLst>
                <a:gd name="T0" fmla="*/ 47 w 51"/>
                <a:gd name="T1" fmla="*/ 0 h 182"/>
                <a:gd name="T2" fmla="*/ 50 w 51"/>
                <a:gd name="T3" fmla="*/ 61 h 182"/>
                <a:gd name="T4" fmla="*/ 47 w 51"/>
                <a:gd name="T5" fmla="*/ 96 h 182"/>
                <a:gd name="T6" fmla="*/ 0 w 51"/>
                <a:gd name="T7" fmla="*/ 194 h 182"/>
                <a:gd name="T8" fmla="*/ 53 w 51"/>
                <a:gd name="T9" fmla="*/ 98 h 182"/>
                <a:gd name="T10" fmla="*/ 54 w 51"/>
                <a:gd name="T11" fmla="*/ 65 h 182"/>
                <a:gd name="T12" fmla="*/ 50 w 51"/>
                <a:gd name="T13" fmla="*/ 5 h 1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182">
                  <a:moveTo>
                    <a:pt x="44" y="0"/>
                  </a:moveTo>
                  <a:cubicBezTo>
                    <a:pt x="46" y="18"/>
                    <a:pt x="48" y="38"/>
                    <a:pt x="47" y="58"/>
                  </a:cubicBezTo>
                  <a:cubicBezTo>
                    <a:pt x="47" y="69"/>
                    <a:pt x="46" y="79"/>
                    <a:pt x="44" y="90"/>
                  </a:cubicBezTo>
                  <a:cubicBezTo>
                    <a:pt x="39" y="121"/>
                    <a:pt x="24" y="152"/>
                    <a:pt x="0" y="182"/>
                  </a:cubicBezTo>
                  <a:cubicBezTo>
                    <a:pt x="24" y="152"/>
                    <a:pt x="48" y="124"/>
                    <a:pt x="50" y="92"/>
                  </a:cubicBezTo>
                  <a:cubicBezTo>
                    <a:pt x="51" y="82"/>
                    <a:pt x="51" y="72"/>
                    <a:pt x="51" y="62"/>
                  </a:cubicBezTo>
                  <a:cubicBezTo>
                    <a:pt x="51" y="42"/>
                    <a:pt x="48" y="23"/>
                    <a:pt x="47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1" name="Freeform 532">
              <a:extLst>
                <a:ext uri="{FF2B5EF4-FFF2-40B4-BE49-F238E27FC236}">
                  <a16:creationId xmlns:a16="http://schemas.microsoft.com/office/drawing/2014/main" id="{8DA17436-A276-4B8E-8624-33AF8D976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1078"/>
              <a:ext cx="27" cy="198"/>
            </a:xfrm>
            <a:custGeom>
              <a:avLst/>
              <a:gdLst>
                <a:gd name="T0" fmla="*/ 21 w 26"/>
                <a:gd name="T1" fmla="*/ 0 h 194"/>
                <a:gd name="T2" fmla="*/ 25 w 26"/>
                <a:gd name="T3" fmla="*/ 65 h 194"/>
                <a:gd name="T4" fmla="*/ 22 w 26"/>
                <a:gd name="T5" fmla="*/ 100 h 194"/>
                <a:gd name="T6" fmla="*/ 12 w 26"/>
                <a:gd name="T7" fmla="*/ 141 h 194"/>
                <a:gd name="T8" fmla="*/ 5 w 26"/>
                <a:gd name="T9" fmla="*/ 179 h 194"/>
                <a:gd name="T10" fmla="*/ 0 w 26"/>
                <a:gd name="T11" fmla="*/ 206 h 194"/>
                <a:gd name="T12" fmla="*/ 12 w 26"/>
                <a:gd name="T13" fmla="*/ 179 h 194"/>
                <a:gd name="T14" fmla="*/ 26 w 26"/>
                <a:gd name="T15" fmla="*/ 139 h 194"/>
                <a:gd name="T16" fmla="*/ 29 w 26"/>
                <a:gd name="T17" fmla="*/ 99 h 194"/>
                <a:gd name="T18" fmla="*/ 28 w 26"/>
                <a:gd name="T19" fmla="*/ 65 h 194"/>
                <a:gd name="T20" fmla="*/ 25 w 26"/>
                <a:gd name="T21" fmla="*/ 0 h 1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194">
                  <a:moveTo>
                    <a:pt x="18" y="0"/>
                  </a:moveTo>
                  <a:cubicBezTo>
                    <a:pt x="22" y="20"/>
                    <a:pt x="23" y="41"/>
                    <a:pt x="22" y="62"/>
                  </a:cubicBezTo>
                  <a:cubicBezTo>
                    <a:pt x="21" y="73"/>
                    <a:pt x="21" y="84"/>
                    <a:pt x="19" y="94"/>
                  </a:cubicBezTo>
                  <a:cubicBezTo>
                    <a:pt x="17" y="107"/>
                    <a:pt x="14" y="119"/>
                    <a:pt x="12" y="132"/>
                  </a:cubicBezTo>
                  <a:cubicBezTo>
                    <a:pt x="9" y="144"/>
                    <a:pt x="7" y="156"/>
                    <a:pt x="5" y="168"/>
                  </a:cubicBezTo>
                  <a:cubicBezTo>
                    <a:pt x="3" y="177"/>
                    <a:pt x="2" y="185"/>
                    <a:pt x="0" y="194"/>
                  </a:cubicBezTo>
                  <a:cubicBezTo>
                    <a:pt x="5" y="185"/>
                    <a:pt x="9" y="176"/>
                    <a:pt x="12" y="168"/>
                  </a:cubicBezTo>
                  <a:cubicBezTo>
                    <a:pt x="17" y="155"/>
                    <a:pt x="21" y="142"/>
                    <a:pt x="23" y="130"/>
                  </a:cubicBezTo>
                  <a:cubicBezTo>
                    <a:pt x="25" y="118"/>
                    <a:pt x="26" y="106"/>
                    <a:pt x="26" y="93"/>
                  </a:cubicBezTo>
                  <a:cubicBezTo>
                    <a:pt x="26" y="83"/>
                    <a:pt x="26" y="72"/>
                    <a:pt x="25" y="62"/>
                  </a:cubicBezTo>
                  <a:cubicBezTo>
                    <a:pt x="23" y="41"/>
                    <a:pt x="21" y="20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2" name="Freeform 533">
              <a:extLst>
                <a:ext uri="{FF2B5EF4-FFF2-40B4-BE49-F238E27FC236}">
                  <a16:creationId xmlns:a16="http://schemas.microsoft.com/office/drawing/2014/main" id="{0DAF16C9-B30A-4E96-A90E-55CD65D2C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1473"/>
              <a:ext cx="202" cy="174"/>
            </a:xfrm>
            <a:custGeom>
              <a:avLst/>
              <a:gdLst>
                <a:gd name="T0" fmla="*/ 210 w 198"/>
                <a:gd name="T1" fmla="*/ 0 h 170"/>
                <a:gd name="T2" fmla="*/ 160 w 198"/>
                <a:gd name="T3" fmla="*/ 57 h 170"/>
                <a:gd name="T4" fmla="*/ 123 w 198"/>
                <a:gd name="T5" fmla="*/ 107 h 170"/>
                <a:gd name="T6" fmla="*/ 61 w 198"/>
                <a:gd name="T7" fmla="*/ 153 h 170"/>
                <a:gd name="T8" fmla="*/ 0 w 198"/>
                <a:gd name="T9" fmla="*/ 182 h 170"/>
                <a:gd name="T10" fmla="*/ 81 w 198"/>
                <a:gd name="T11" fmla="*/ 155 h 170"/>
                <a:gd name="T12" fmla="*/ 143 w 198"/>
                <a:gd name="T13" fmla="*/ 104 h 170"/>
                <a:gd name="T14" fmla="*/ 180 w 198"/>
                <a:gd name="T15" fmla="*/ 49 h 170"/>
                <a:gd name="T16" fmla="*/ 210 w 198"/>
                <a:gd name="T17" fmla="*/ 10 h 1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8" h="170">
                  <a:moveTo>
                    <a:pt x="198" y="0"/>
                  </a:moveTo>
                  <a:cubicBezTo>
                    <a:pt x="182" y="17"/>
                    <a:pt x="165" y="36"/>
                    <a:pt x="151" y="54"/>
                  </a:cubicBezTo>
                  <a:cubicBezTo>
                    <a:pt x="140" y="69"/>
                    <a:pt x="130" y="87"/>
                    <a:pt x="117" y="101"/>
                  </a:cubicBezTo>
                  <a:cubicBezTo>
                    <a:pt x="102" y="115"/>
                    <a:pt x="76" y="131"/>
                    <a:pt x="58" y="143"/>
                  </a:cubicBezTo>
                  <a:cubicBezTo>
                    <a:pt x="40" y="154"/>
                    <a:pt x="18" y="159"/>
                    <a:pt x="0" y="170"/>
                  </a:cubicBezTo>
                  <a:cubicBezTo>
                    <a:pt x="25" y="161"/>
                    <a:pt x="51" y="156"/>
                    <a:pt x="75" y="145"/>
                  </a:cubicBezTo>
                  <a:cubicBezTo>
                    <a:pt x="101" y="134"/>
                    <a:pt x="121" y="118"/>
                    <a:pt x="134" y="98"/>
                  </a:cubicBezTo>
                  <a:cubicBezTo>
                    <a:pt x="145" y="80"/>
                    <a:pt x="156" y="62"/>
                    <a:pt x="170" y="46"/>
                  </a:cubicBezTo>
                  <a:cubicBezTo>
                    <a:pt x="180" y="34"/>
                    <a:pt x="193" y="24"/>
                    <a:pt x="198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3" name="Freeform 534">
              <a:extLst>
                <a:ext uri="{FF2B5EF4-FFF2-40B4-BE49-F238E27FC236}">
                  <a16:creationId xmlns:a16="http://schemas.microsoft.com/office/drawing/2014/main" id="{E11F2966-CB6B-47F1-957A-BACCDD2D0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579"/>
              <a:ext cx="35" cy="140"/>
            </a:xfrm>
            <a:custGeom>
              <a:avLst/>
              <a:gdLst>
                <a:gd name="T0" fmla="*/ 0 w 34"/>
                <a:gd name="T1" fmla="*/ 3 h 138"/>
                <a:gd name="T2" fmla="*/ 15 w 34"/>
                <a:gd name="T3" fmla="*/ 75 h 138"/>
                <a:gd name="T4" fmla="*/ 12 w 34"/>
                <a:gd name="T5" fmla="*/ 108 h 138"/>
                <a:gd name="T6" fmla="*/ 9 w 34"/>
                <a:gd name="T7" fmla="*/ 144 h 138"/>
                <a:gd name="T8" fmla="*/ 26 w 34"/>
                <a:gd name="T9" fmla="*/ 106 h 138"/>
                <a:gd name="T10" fmla="*/ 34 w 34"/>
                <a:gd name="T11" fmla="*/ 81 h 138"/>
                <a:gd name="T12" fmla="*/ 35 w 34"/>
                <a:gd name="T13" fmla="*/ 48 h 138"/>
                <a:gd name="T14" fmla="*/ 23 w 34"/>
                <a:gd name="T15" fmla="*/ 19 h 138"/>
                <a:gd name="T16" fmla="*/ 2 w 34"/>
                <a:gd name="T17" fmla="*/ 0 h 1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38">
                  <a:moveTo>
                    <a:pt x="0" y="3"/>
                  </a:moveTo>
                  <a:cubicBezTo>
                    <a:pt x="7" y="26"/>
                    <a:pt x="13" y="48"/>
                    <a:pt x="15" y="72"/>
                  </a:cubicBezTo>
                  <a:cubicBezTo>
                    <a:pt x="15" y="82"/>
                    <a:pt x="14" y="93"/>
                    <a:pt x="12" y="103"/>
                  </a:cubicBezTo>
                  <a:cubicBezTo>
                    <a:pt x="11" y="114"/>
                    <a:pt x="8" y="127"/>
                    <a:pt x="9" y="138"/>
                  </a:cubicBezTo>
                  <a:cubicBezTo>
                    <a:pt x="19" y="135"/>
                    <a:pt x="21" y="111"/>
                    <a:pt x="23" y="102"/>
                  </a:cubicBezTo>
                  <a:cubicBezTo>
                    <a:pt x="26" y="94"/>
                    <a:pt x="29" y="86"/>
                    <a:pt x="31" y="78"/>
                  </a:cubicBezTo>
                  <a:cubicBezTo>
                    <a:pt x="34" y="67"/>
                    <a:pt x="34" y="56"/>
                    <a:pt x="32" y="45"/>
                  </a:cubicBezTo>
                  <a:cubicBezTo>
                    <a:pt x="30" y="35"/>
                    <a:pt x="26" y="27"/>
                    <a:pt x="20" y="19"/>
                  </a:cubicBezTo>
                  <a:cubicBezTo>
                    <a:pt x="17" y="15"/>
                    <a:pt x="2" y="2"/>
                    <a:pt x="2" y="0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4" name="Freeform 535">
              <a:extLst>
                <a:ext uri="{FF2B5EF4-FFF2-40B4-BE49-F238E27FC236}">
                  <a16:creationId xmlns:a16="http://schemas.microsoft.com/office/drawing/2014/main" id="{2D1F051C-2D24-4418-AF81-904727EAC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563"/>
              <a:ext cx="31" cy="160"/>
            </a:xfrm>
            <a:custGeom>
              <a:avLst/>
              <a:gdLst>
                <a:gd name="T0" fmla="*/ 2 w 30"/>
                <a:gd name="T1" fmla="*/ 9 h 157"/>
                <a:gd name="T2" fmla="*/ 3 w 30"/>
                <a:gd name="T3" fmla="*/ 8 h 157"/>
                <a:gd name="T4" fmla="*/ 2 w 30"/>
                <a:gd name="T5" fmla="*/ 9 h 157"/>
                <a:gd name="T6" fmla="*/ 2 w 30"/>
                <a:gd name="T7" fmla="*/ 9 h 157"/>
                <a:gd name="T8" fmla="*/ 3 w 30"/>
                <a:gd name="T9" fmla="*/ 8 h 157"/>
                <a:gd name="T10" fmla="*/ 2 w 30"/>
                <a:gd name="T11" fmla="*/ 9 h 157"/>
                <a:gd name="T12" fmla="*/ 22 w 30"/>
                <a:gd name="T13" fmla="*/ 96 h 157"/>
                <a:gd name="T14" fmla="*/ 12 w 30"/>
                <a:gd name="T15" fmla="*/ 158 h 157"/>
                <a:gd name="T16" fmla="*/ 20 w 30"/>
                <a:gd name="T17" fmla="*/ 165 h 157"/>
                <a:gd name="T18" fmla="*/ 26 w 30"/>
                <a:gd name="T19" fmla="*/ 161 h 157"/>
                <a:gd name="T20" fmla="*/ 33 w 30"/>
                <a:gd name="T21" fmla="*/ 96 h 157"/>
                <a:gd name="T22" fmla="*/ 11 w 30"/>
                <a:gd name="T23" fmla="*/ 3 h 157"/>
                <a:gd name="T24" fmla="*/ 3 w 30"/>
                <a:gd name="T25" fmla="*/ 1 h 157"/>
                <a:gd name="T26" fmla="*/ 2 w 30"/>
                <a:gd name="T27" fmla="*/ 9 h 1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157">
                  <a:moveTo>
                    <a:pt x="2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9" y="37"/>
                    <a:pt x="19" y="90"/>
                  </a:cubicBezTo>
                  <a:cubicBezTo>
                    <a:pt x="19" y="107"/>
                    <a:pt x="17" y="127"/>
                    <a:pt x="12" y="149"/>
                  </a:cubicBezTo>
                  <a:cubicBezTo>
                    <a:pt x="12" y="152"/>
                    <a:pt x="14" y="155"/>
                    <a:pt x="17" y="156"/>
                  </a:cubicBezTo>
                  <a:cubicBezTo>
                    <a:pt x="20" y="157"/>
                    <a:pt x="23" y="155"/>
                    <a:pt x="23" y="152"/>
                  </a:cubicBezTo>
                  <a:cubicBezTo>
                    <a:pt x="28" y="128"/>
                    <a:pt x="30" y="108"/>
                    <a:pt x="30" y="90"/>
                  </a:cubicBezTo>
                  <a:cubicBezTo>
                    <a:pt x="30" y="34"/>
                    <a:pt x="12" y="4"/>
                    <a:pt x="11" y="3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1" y="3"/>
                    <a:pt x="0" y="6"/>
                    <a:pt x="2" y="9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5" name="Freeform 536">
              <a:extLst>
                <a:ext uri="{FF2B5EF4-FFF2-40B4-BE49-F238E27FC236}">
                  <a16:creationId xmlns:a16="http://schemas.microsoft.com/office/drawing/2014/main" id="{21E2EA30-BD77-4067-A8CF-765655FD0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861"/>
              <a:ext cx="34" cy="466"/>
            </a:xfrm>
            <a:custGeom>
              <a:avLst/>
              <a:gdLst>
                <a:gd name="T0" fmla="*/ 28 w 34"/>
                <a:gd name="T1" fmla="*/ 4 h 456"/>
                <a:gd name="T2" fmla="*/ 29 w 34"/>
                <a:gd name="T3" fmla="*/ 96 h 456"/>
                <a:gd name="T4" fmla="*/ 22 w 34"/>
                <a:gd name="T5" fmla="*/ 160 h 456"/>
                <a:gd name="T6" fmla="*/ 7 w 34"/>
                <a:gd name="T7" fmla="*/ 232 h 456"/>
                <a:gd name="T8" fmla="*/ 13 w 34"/>
                <a:gd name="T9" fmla="*/ 302 h 456"/>
                <a:gd name="T10" fmla="*/ 20 w 34"/>
                <a:gd name="T11" fmla="*/ 375 h 456"/>
                <a:gd name="T12" fmla="*/ 14 w 34"/>
                <a:gd name="T13" fmla="*/ 486 h 456"/>
                <a:gd name="T14" fmla="*/ 25 w 34"/>
                <a:gd name="T15" fmla="*/ 371 h 456"/>
                <a:gd name="T16" fmla="*/ 17 w 34"/>
                <a:gd name="T17" fmla="*/ 307 h 456"/>
                <a:gd name="T18" fmla="*/ 14 w 34"/>
                <a:gd name="T19" fmla="*/ 244 h 456"/>
                <a:gd name="T20" fmla="*/ 28 w 34"/>
                <a:gd name="T21" fmla="*/ 147 h 456"/>
                <a:gd name="T22" fmla="*/ 32 w 34"/>
                <a:gd name="T23" fmla="*/ 0 h 4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" h="456">
                  <a:moveTo>
                    <a:pt x="28" y="4"/>
                  </a:moveTo>
                  <a:cubicBezTo>
                    <a:pt x="24" y="6"/>
                    <a:pt x="29" y="76"/>
                    <a:pt x="29" y="90"/>
                  </a:cubicBezTo>
                  <a:cubicBezTo>
                    <a:pt x="29" y="116"/>
                    <a:pt x="27" y="131"/>
                    <a:pt x="22" y="151"/>
                  </a:cubicBezTo>
                  <a:cubicBezTo>
                    <a:pt x="17" y="173"/>
                    <a:pt x="8" y="189"/>
                    <a:pt x="7" y="217"/>
                  </a:cubicBezTo>
                  <a:cubicBezTo>
                    <a:pt x="6" y="238"/>
                    <a:pt x="9" y="261"/>
                    <a:pt x="13" y="284"/>
                  </a:cubicBezTo>
                  <a:cubicBezTo>
                    <a:pt x="17" y="307"/>
                    <a:pt x="20" y="330"/>
                    <a:pt x="20" y="351"/>
                  </a:cubicBezTo>
                  <a:cubicBezTo>
                    <a:pt x="23" y="389"/>
                    <a:pt x="0" y="411"/>
                    <a:pt x="14" y="456"/>
                  </a:cubicBezTo>
                  <a:cubicBezTo>
                    <a:pt x="1" y="406"/>
                    <a:pt x="34" y="396"/>
                    <a:pt x="25" y="347"/>
                  </a:cubicBezTo>
                  <a:cubicBezTo>
                    <a:pt x="23" y="326"/>
                    <a:pt x="20" y="307"/>
                    <a:pt x="17" y="288"/>
                  </a:cubicBezTo>
                  <a:cubicBezTo>
                    <a:pt x="15" y="268"/>
                    <a:pt x="13" y="250"/>
                    <a:pt x="14" y="229"/>
                  </a:cubicBezTo>
                  <a:cubicBezTo>
                    <a:pt x="15" y="193"/>
                    <a:pt x="27" y="173"/>
                    <a:pt x="28" y="138"/>
                  </a:cubicBezTo>
                  <a:cubicBezTo>
                    <a:pt x="29" y="94"/>
                    <a:pt x="21" y="32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6" name="Freeform 537">
              <a:extLst>
                <a:ext uri="{FF2B5EF4-FFF2-40B4-BE49-F238E27FC236}">
                  <a16:creationId xmlns:a16="http://schemas.microsoft.com/office/drawing/2014/main" id="{A044EFBD-C05E-42BD-B921-B9E7B5632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196"/>
              <a:ext cx="438" cy="1491"/>
            </a:xfrm>
            <a:custGeom>
              <a:avLst/>
              <a:gdLst>
                <a:gd name="T0" fmla="*/ 228 w 429"/>
                <a:gd name="T1" fmla="*/ 1553 h 1461"/>
                <a:gd name="T2" fmla="*/ 173 w 429"/>
                <a:gd name="T3" fmla="*/ 1483 h 1461"/>
                <a:gd name="T4" fmla="*/ 157 w 429"/>
                <a:gd name="T5" fmla="*/ 1394 h 1461"/>
                <a:gd name="T6" fmla="*/ 167 w 429"/>
                <a:gd name="T7" fmla="*/ 1329 h 1461"/>
                <a:gd name="T8" fmla="*/ 138 w 429"/>
                <a:gd name="T9" fmla="*/ 1306 h 1461"/>
                <a:gd name="T10" fmla="*/ 120 w 429"/>
                <a:gd name="T11" fmla="*/ 1244 h 1461"/>
                <a:gd name="T12" fmla="*/ 84 w 429"/>
                <a:gd name="T13" fmla="*/ 1186 h 1461"/>
                <a:gd name="T14" fmla="*/ 91 w 429"/>
                <a:gd name="T15" fmla="*/ 1093 h 1461"/>
                <a:gd name="T16" fmla="*/ 70 w 429"/>
                <a:gd name="T17" fmla="*/ 975 h 1461"/>
                <a:gd name="T18" fmla="*/ 89 w 429"/>
                <a:gd name="T19" fmla="*/ 909 h 1461"/>
                <a:gd name="T20" fmla="*/ 84 w 429"/>
                <a:gd name="T21" fmla="*/ 798 h 1461"/>
                <a:gd name="T22" fmla="*/ 99 w 429"/>
                <a:gd name="T23" fmla="*/ 715 h 1461"/>
                <a:gd name="T24" fmla="*/ 99 w 429"/>
                <a:gd name="T25" fmla="*/ 567 h 1461"/>
                <a:gd name="T26" fmla="*/ 127 w 429"/>
                <a:gd name="T27" fmla="*/ 411 h 1461"/>
                <a:gd name="T28" fmla="*/ 94 w 429"/>
                <a:gd name="T29" fmla="*/ 359 h 1461"/>
                <a:gd name="T30" fmla="*/ 42 w 429"/>
                <a:gd name="T31" fmla="*/ 286 h 1461"/>
                <a:gd name="T32" fmla="*/ 5 w 429"/>
                <a:gd name="T33" fmla="*/ 231 h 1461"/>
                <a:gd name="T34" fmla="*/ 13 w 429"/>
                <a:gd name="T35" fmla="*/ 123 h 1461"/>
                <a:gd name="T36" fmla="*/ 52 w 429"/>
                <a:gd name="T37" fmla="*/ 31 h 1461"/>
                <a:gd name="T38" fmla="*/ 127 w 429"/>
                <a:gd name="T39" fmla="*/ 20 h 1461"/>
                <a:gd name="T40" fmla="*/ 216 w 429"/>
                <a:gd name="T41" fmla="*/ 31 h 1461"/>
                <a:gd name="T42" fmla="*/ 240 w 429"/>
                <a:gd name="T43" fmla="*/ 31 h 1461"/>
                <a:gd name="T44" fmla="*/ 331 w 429"/>
                <a:gd name="T45" fmla="*/ 20 h 1461"/>
                <a:gd name="T46" fmla="*/ 404 w 429"/>
                <a:gd name="T47" fmla="*/ 31 h 1461"/>
                <a:gd name="T48" fmla="*/ 443 w 429"/>
                <a:gd name="T49" fmla="*/ 123 h 1461"/>
                <a:gd name="T50" fmla="*/ 451 w 429"/>
                <a:gd name="T51" fmla="*/ 231 h 1461"/>
                <a:gd name="T52" fmla="*/ 416 w 429"/>
                <a:gd name="T53" fmla="*/ 286 h 1461"/>
                <a:gd name="T54" fmla="*/ 362 w 429"/>
                <a:gd name="T55" fmla="*/ 359 h 1461"/>
                <a:gd name="T56" fmla="*/ 331 w 429"/>
                <a:gd name="T57" fmla="*/ 411 h 1461"/>
                <a:gd name="T58" fmla="*/ 357 w 429"/>
                <a:gd name="T59" fmla="*/ 567 h 1461"/>
                <a:gd name="T60" fmla="*/ 358 w 429"/>
                <a:gd name="T61" fmla="*/ 715 h 1461"/>
                <a:gd name="T62" fmla="*/ 375 w 429"/>
                <a:gd name="T63" fmla="*/ 798 h 1461"/>
                <a:gd name="T64" fmla="*/ 369 w 429"/>
                <a:gd name="T65" fmla="*/ 909 h 1461"/>
                <a:gd name="T66" fmla="*/ 386 w 429"/>
                <a:gd name="T67" fmla="*/ 975 h 1461"/>
                <a:gd name="T68" fmla="*/ 366 w 429"/>
                <a:gd name="T69" fmla="*/ 1093 h 1461"/>
                <a:gd name="T70" fmla="*/ 375 w 429"/>
                <a:gd name="T71" fmla="*/ 1186 h 1461"/>
                <a:gd name="T72" fmla="*/ 337 w 429"/>
                <a:gd name="T73" fmla="*/ 1244 h 1461"/>
                <a:gd name="T74" fmla="*/ 319 w 429"/>
                <a:gd name="T75" fmla="*/ 1306 h 1461"/>
                <a:gd name="T76" fmla="*/ 290 w 429"/>
                <a:gd name="T77" fmla="*/ 1329 h 1461"/>
                <a:gd name="T78" fmla="*/ 300 w 429"/>
                <a:gd name="T79" fmla="*/ 1394 h 1461"/>
                <a:gd name="T80" fmla="*/ 285 w 429"/>
                <a:gd name="T81" fmla="*/ 1483 h 1461"/>
                <a:gd name="T82" fmla="*/ 232 w 429"/>
                <a:gd name="T83" fmla="*/ 1553 h 1461"/>
                <a:gd name="T84" fmla="*/ 228 w 429"/>
                <a:gd name="T85" fmla="*/ 1553 h 14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29" h="1461">
                  <a:moveTo>
                    <a:pt x="214" y="1461"/>
                  </a:moveTo>
                  <a:cubicBezTo>
                    <a:pt x="214" y="1461"/>
                    <a:pt x="191" y="1426"/>
                    <a:pt x="163" y="1395"/>
                  </a:cubicBezTo>
                  <a:cubicBezTo>
                    <a:pt x="135" y="1364"/>
                    <a:pt x="145" y="1335"/>
                    <a:pt x="148" y="1312"/>
                  </a:cubicBezTo>
                  <a:cubicBezTo>
                    <a:pt x="150" y="1289"/>
                    <a:pt x="158" y="1250"/>
                    <a:pt x="158" y="1250"/>
                  </a:cubicBezTo>
                  <a:cubicBezTo>
                    <a:pt x="158" y="1250"/>
                    <a:pt x="137" y="1237"/>
                    <a:pt x="129" y="1229"/>
                  </a:cubicBezTo>
                  <a:cubicBezTo>
                    <a:pt x="122" y="1222"/>
                    <a:pt x="122" y="1188"/>
                    <a:pt x="114" y="1170"/>
                  </a:cubicBezTo>
                  <a:cubicBezTo>
                    <a:pt x="106" y="1152"/>
                    <a:pt x="91" y="1136"/>
                    <a:pt x="78" y="1116"/>
                  </a:cubicBezTo>
                  <a:cubicBezTo>
                    <a:pt x="65" y="1095"/>
                    <a:pt x="73" y="1064"/>
                    <a:pt x="85" y="1028"/>
                  </a:cubicBezTo>
                  <a:cubicBezTo>
                    <a:pt x="98" y="992"/>
                    <a:pt x="67" y="943"/>
                    <a:pt x="67" y="917"/>
                  </a:cubicBezTo>
                  <a:cubicBezTo>
                    <a:pt x="67" y="891"/>
                    <a:pt x="78" y="883"/>
                    <a:pt x="83" y="855"/>
                  </a:cubicBezTo>
                  <a:cubicBezTo>
                    <a:pt x="88" y="826"/>
                    <a:pt x="84" y="776"/>
                    <a:pt x="78" y="751"/>
                  </a:cubicBezTo>
                  <a:cubicBezTo>
                    <a:pt x="71" y="727"/>
                    <a:pt x="91" y="695"/>
                    <a:pt x="93" y="673"/>
                  </a:cubicBezTo>
                  <a:cubicBezTo>
                    <a:pt x="95" y="650"/>
                    <a:pt x="101" y="576"/>
                    <a:pt x="93" y="534"/>
                  </a:cubicBezTo>
                  <a:cubicBezTo>
                    <a:pt x="85" y="493"/>
                    <a:pt x="132" y="387"/>
                    <a:pt x="119" y="387"/>
                  </a:cubicBezTo>
                  <a:cubicBezTo>
                    <a:pt x="106" y="387"/>
                    <a:pt x="96" y="353"/>
                    <a:pt x="88" y="338"/>
                  </a:cubicBezTo>
                  <a:cubicBezTo>
                    <a:pt x="80" y="323"/>
                    <a:pt x="67" y="297"/>
                    <a:pt x="39" y="268"/>
                  </a:cubicBezTo>
                  <a:cubicBezTo>
                    <a:pt x="11" y="240"/>
                    <a:pt x="5" y="240"/>
                    <a:pt x="5" y="217"/>
                  </a:cubicBezTo>
                  <a:cubicBezTo>
                    <a:pt x="5" y="193"/>
                    <a:pt x="0" y="131"/>
                    <a:pt x="13" y="117"/>
                  </a:cubicBezTo>
                  <a:cubicBezTo>
                    <a:pt x="26" y="103"/>
                    <a:pt x="31" y="56"/>
                    <a:pt x="49" y="28"/>
                  </a:cubicBezTo>
                  <a:cubicBezTo>
                    <a:pt x="67" y="0"/>
                    <a:pt x="85" y="18"/>
                    <a:pt x="119" y="20"/>
                  </a:cubicBezTo>
                  <a:cubicBezTo>
                    <a:pt x="153" y="23"/>
                    <a:pt x="176" y="31"/>
                    <a:pt x="204" y="28"/>
                  </a:cubicBezTo>
                  <a:cubicBezTo>
                    <a:pt x="225" y="28"/>
                    <a:pt x="225" y="28"/>
                    <a:pt x="225" y="28"/>
                  </a:cubicBezTo>
                  <a:cubicBezTo>
                    <a:pt x="254" y="31"/>
                    <a:pt x="277" y="23"/>
                    <a:pt x="310" y="20"/>
                  </a:cubicBezTo>
                  <a:cubicBezTo>
                    <a:pt x="344" y="18"/>
                    <a:pt x="362" y="0"/>
                    <a:pt x="380" y="28"/>
                  </a:cubicBezTo>
                  <a:cubicBezTo>
                    <a:pt x="398" y="56"/>
                    <a:pt x="404" y="103"/>
                    <a:pt x="416" y="117"/>
                  </a:cubicBezTo>
                  <a:cubicBezTo>
                    <a:pt x="429" y="131"/>
                    <a:pt x="424" y="193"/>
                    <a:pt x="424" y="217"/>
                  </a:cubicBezTo>
                  <a:cubicBezTo>
                    <a:pt x="424" y="240"/>
                    <a:pt x="419" y="240"/>
                    <a:pt x="391" y="268"/>
                  </a:cubicBezTo>
                  <a:cubicBezTo>
                    <a:pt x="362" y="297"/>
                    <a:pt x="350" y="323"/>
                    <a:pt x="341" y="338"/>
                  </a:cubicBezTo>
                  <a:cubicBezTo>
                    <a:pt x="333" y="353"/>
                    <a:pt x="323" y="387"/>
                    <a:pt x="310" y="387"/>
                  </a:cubicBezTo>
                  <a:cubicBezTo>
                    <a:pt x="298" y="387"/>
                    <a:pt x="344" y="493"/>
                    <a:pt x="336" y="534"/>
                  </a:cubicBezTo>
                  <a:cubicBezTo>
                    <a:pt x="329" y="576"/>
                    <a:pt x="335" y="650"/>
                    <a:pt x="337" y="673"/>
                  </a:cubicBezTo>
                  <a:cubicBezTo>
                    <a:pt x="339" y="695"/>
                    <a:pt x="358" y="727"/>
                    <a:pt x="352" y="751"/>
                  </a:cubicBezTo>
                  <a:cubicBezTo>
                    <a:pt x="346" y="776"/>
                    <a:pt x="341" y="826"/>
                    <a:pt x="347" y="855"/>
                  </a:cubicBezTo>
                  <a:cubicBezTo>
                    <a:pt x="352" y="883"/>
                    <a:pt x="362" y="891"/>
                    <a:pt x="362" y="917"/>
                  </a:cubicBezTo>
                  <a:cubicBezTo>
                    <a:pt x="362" y="943"/>
                    <a:pt x="331" y="992"/>
                    <a:pt x="344" y="1028"/>
                  </a:cubicBezTo>
                  <a:cubicBezTo>
                    <a:pt x="357" y="1064"/>
                    <a:pt x="365" y="1095"/>
                    <a:pt x="352" y="1116"/>
                  </a:cubicBezTo>
                  <a:cubicBezTo>
                    <a:pt x="339" y="1136"/>
                    <a:pt x="323" y="1152"/>
                    <a:pt x="316" y="1170"/>
                  </a:cubicBezTo>
                  <a:cubicBezTo>
                    <a:pt x="308" y="1188"/>
                    <a:pt x="308" y="1222"/>
                    <a:pt x="300" y="1229"/>
                  </a:cubicBezTo>
                  <a:cubicBezTo>
                    <a:pt x="292" y="1237"/>
                    <a:pt x="272" y="1250"/>
                    <a:pt x="272" y="1250"/>
                  </a:cubicBezTo>
                  <a:cubicBezTo>
                    <a:pt x="272" y="1250"/>
                    <a:pt x="279" y="1289"/>
                    <a:pt x="282" y="1312"/>
                  </a:cubicBezTo>
                  <a:cubicBezTo>
                    <a:pt x="285" y="1335"/>
                    <a:pt x="295" y="1364"/>
                    <a:pt x="267" y="1395"/>
                  </a:cubicBezTo>
                  <a:cubicBezTo>
                    <a:pt x="238" y="1426"/>
                    <a:pt x="217" y="1461"/>
                    <a:pt x="217" y="1461"/>
                  </a:cubicBezTo>
                  <a:cubicBezTo>
                    <a:pt x="214" y="1461"/>
                    <a:pt x="214" y="1461"/>
                    <a:pt x="214" y="1461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7" name="Freeform 538">
              <a:extLst>
                <a:ext uri="{FF2B5EF4-FFF2-40B4-BE49-F238E27FC236}">
                  <a16:creationId xmlns:a16="http://schemas.microsoft.com/office/drawing/2014/main" id="{B665B54C-8CAD-4788-90D8-66EBD11B43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1" y="1204"/>
              <a:ext cx="378" cy="1485"/>
            </a:xfrm>
            <a:custGeom>
              <a:avLst/>
              <a:gdLst>
                <a:gd name="T0" fmla="*/ 154 w 370"/>
                <a:gd name="T1" fmla="*/ 22 h 1455"/>
                <a:gd name="T2" fmla="*/ 149 w 370"/>
                <a:gd name="T3" fmla="*/ 22 h 1455"/>
                <a:gd name="T4" fmla="*/ 146 w 370"/>
                <a:gd name="T5" fmla="*/ 22 h 1455"/>
                <a:gd name="T6" fmla="*/ 161 w 370"/>
                <a:gd name="T7" fmla="*/ 22 h 1455"/>
                <a:gd name="T8" fmla="*/ 154 w 370"/>
                <a:gd name="T9" fmla="*/ 22 h 1455"/>
                <a:gd name="T10" fmla="*/ 381 w 370"/>
                <a:gd name="T11" fmla="*/ 117 h 1455"/>
                <a:gd name="T12" fmla="*/ 342 w 370"/>
                <a:gd name="T13" fmla="*/ 22 h 1455"/>
                <a:gd name="T14" fmla="*/ 292 w 370"/>
                <a:gd name="T15" fmla="*/ 10 h 1455"/>
                <a:gd name="T16" fmla="*/ 302 w 370"/>
                <a:gd name="T17" fmla="*/ 22 h 1455"/>
                <a:gd name="T18" fmla="*/ 341 w 370"/>
                <a:gd name="T19" fmla="*/ 117 h 1455"/>
                <a:gd name="T20" fmla="*/ 349 w 370"/>
                <a:gd name="T21" fmla="*/ 222 h 1455"/>
                <a:gd name="T22" fmla="*/ 315 w 370"/>
                <a:gd name="T23" fmla="*/ 279 h 1455"/>
                <a:gd name="T24" fmla="*/ 261 w 370"/>
                <a:gd name="T25" fmla="*/ 353 h 1455"/>
                <a:gd name="T26" fmla="*/ 229 w 370"/>
                <a:gd name="T27" fmla="*/ 405 h 1455"/>
                <a:gd name="T28" fmla="*/ 255 w 370"/>
                <a:gd name="T29" fmla="*/ 561 h 1455"/>
                <a:gd name="T30" fmla="*/ 256 w 370"/>
                <a:gd name="T31" fmla="*/ 708 h 1455"/>
                <a:gd name="T32" fmla="*/ 274 w 370"/>
                <a:gd name="T33" fmla="*/ 792 h 1455"/>
                <a:gd name="T34" fmla="*/ 268 w 370"/>
                <a:gd name="T35" fmla="*/ 901 h 1455"/>
                <a:gd name="T36" fmla="*/ 284 w 370"/>
                <a:gd name="T37" fmla="*/ 968 h 1455"/>
                <a:gd name="T38" fmla="*/ 264 w 370"/>
                <a:gd name="T39" fmla="*/ 1085 h 1455"/>
                <a:gd name="T40" fmla="*/ 274 w 370"/>
                <a:gd name="T41" fmla="*/ 1179 h 1455"/>
                <a:gd name="T42" fmla="*/ 235 w 370"/>
                <a:gd name="T43" fmla="*/ 1237 h 1455"/>
                <a:gd name="T44" fmla="*/ 217 w 370"/>
                <a:gd name="T45" fmla="*/ 1300 h 1455"/>
                <a:gd name="T46" fmla="*/ 188 w 370"/>
                <a:gd name="T47" fmla="*/ 1323 h 1455"/>
                <a:gd name="T48" fmla="*/ 198 w 370"/>
                <a:gd name="T49" fmla="*/ 1388 h 1455"/>
                <a:gd name="T50" fmla="*/ 182 w 370"/>
                <a:gd name="T51" fmla="*/ 1476 h 1455"/>
                <a:gd name="T52" fmla="*/ 146 w 370"/>
                <a:gd name="T53" fmla="*/ 1520 h 1455"/>
                <a:gd name="T54" fmla="*/ 164 w 370"/>
                <a:gd name="T55" fmla="*/ 1547 h 1455"/>
                <a:gd name="T56" fmla="*/ 168 w 370"/>
                <a:gd name="T57" fmla="*/ 1547 h 1455"/>
                <a:gd name="T58" fmla="*/ 221 w 370"/>
                <a:gd name="T59" fmla="*/ 1476 h 1455"/>
                <a:gd name="T60" fmla="*/ 238 w 370"/>
                <a:gd name="T61" fmla="*/ 1388 h 1455"/>
                <a:gd name="T62" fmla="*/ 227 w 370"/>
                <a:gd name="T63" fmla="*/ 1323 h 1455"/>
                <a:gd name="T64" fmla="*/ 256 w 370"/>
                <a:gd name="T65" fmla="*/ 1300 h 1455"/>
                <a:gd name="T66" fmla="*/ 274 w 370"/>
                <a:gd name="T67" fmla="*/ 1237 h 1455"/>
                <a:gd name="T68" fmla="*/ 311 w 370"/>
                <a:gd name="T69" fmla="*/ 1179 h 1455"/>
                <a:gd name="T70" fmla="*/ 303 w 370"/>
                <a:gd name="T71" fmla="*/ 1085 h 1455"/>
                <a:gd name="T72" fmla="*/ 324 w 370"/>
                <a:gd name="T73" fmla="*/ 968 h 1455"/>
                <a:gd name="T74" fmla="*/ 305 w 370"/>
                <a:gd name="T75" fmla="*/ 901 h 1455"/>
                <a:gd name="T76" fmla="*/ 311 w 370"/>
                <a:gd name="T77" fmla="*/ 792 h 1455"/>
                <a:gd name="T78" fmla="*/ 295 w 370"/>
                <a:gd name="T79" fmla="*/ 708 h 1455"/>
                <a:gd name="T80" fmla="*/ 295 w 370"/>
                <a:gd name="T81" fmla="*/ 561 h 1455"/>
                <a:gd name="T82" fmla="*/ 268 w 370"/>
                <a:gd name="T83" fmla="*/ 405 h 1455"/>
                <a:gd name="T84" fmla="*/ 300 w 370"/>
                <a:gd name="T85" fmla="*/ 353 h 1455"/>
                <a:gd name="T86" fmla="*/ 352 w 370"/>
                <a:gd name="T87" fmla="*/ 279 h 1455"/>
                <a:gd name="T88" fmla="*/ 389 w 370"/>
                <a:gd name="T89" fmla="*/ 222 h 1455"/>
                <a:gd name="T90" fmla="*/ 381 w 370"/>
                <a:gd name="T91" fmla="*/ 117 h 1455"/>
                <a:gd name="T92" fmla="*/ 0 w 370"/>
                <a:gd name="T93" fmla="*/ 10 h 1455"/>
                <a:gd name="T94" fmla="*/ 23 w 370"/>
                <a:gd name="T95" fmla="*/ 14 h 1455"/>
                <a:gd name="T96" fmla="*/ 114 w 370"/>
                <a:gd name="T97" fmla="*/ 22 h 1455"/>
                <a:gd name="T98" fmla="*/ 131 w 370"/>
                <a:gd name="T99" fmla="*/ 22 h 1455"/>
                <a:gd name="T100" fmla="*/ 63 w 370"/>
                <a:gd name="T101" fmla="*/ 14 h 1455"/>
                <a:gd name="T102" fmla="*/ 0 w 370"/>
                <a:gd name="T103" fmla="*/ 10 h 145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70" h="1455">
                  <a:moveTo>
                    <a:pt x="145" y="22"/>
                  </a:moveTo>
                  <a:cubicBezTo>
                    <a:pt x="143" y="22"/>
                    <a:pt x="142" y="22"/>
                    <a:pt x="140" y="22"/>
                  </a:cubicBezTo>
                  <a:cubicBezTo>
                    <a:pt x="139" y="22"/>
                    <a:pt x="138" y="22"/>
                    <a:pt x="137" y="22"/>
                  </a:cubicBezTo>
                  <a:cubicBezTo>
                    <a:pt x="142" y="22"/>
                    <a:pt x="147" y="22"/>
                    <a:pt x="152" y="22"/>
                  </a:cubicBezTo>
                  <a:cubicBezTo>
                    <a:pt x="145" y="22"/>
                    <a:pt x="145" y="22"/>
                    <a:pt x="145" y="22"/>
                  </a:cubicBezTo>
                  <a:moveTo>
                    <a:pt x="357" y="111"/>
                  </a:moveTo>
                  <a:cubicBezTo>
                    <a:pt x="344" y="96"/>
                    <a:pt x="339" y="50"/>
                    <a:pt x="321" y="22"/>
                  </a:cubicBezTo>
                  <a:cubicBezTo>
                    <a:pt x="307" y="0"/>
                    <a:pt x="294" y="5"/>
                    <a:pt x="274" y="10"/>
                  </a:cubicBezTo>
                  <a:cubicBezTo>
                    <a:pt x="277" y="12"/>
                    <a:pt x="281" y="16"/>
                    <a:pt x="284" y="22"/>
                  </a:cubicBezTo>
                  <a:cubicBezTo>
                    <a:pt x="302" y="50"/>
                    <a:pt x="308" y="96"/>
                    <a:pt x="320" y="111"/>
                  </a:cubicBezTo>
                  <a:cubicBezTo>
                    <a:pt x="333" y="125"/>
                    <a:pt x="328" y="187"/>
                    <a:pt x="328" y="210"/>
                  </a:cubicBezTo>
                  <a:cubicBezTo>
                    <a:pt x="328" y="233"/>
                    <a:pt x="323" y="233"/>
                    <a:pt x="295" y="262"/>
                  </a:cubicBezTo>
                  <a:cubicBezTo>
                    <a:pt x="266" y="290"/>
                    <a:pt x="254" y="317"/>
                    <a:pt x="245" y="332"/>
                  </a:cubicBezTo>
                  <a:cubicBezTo>
                    <a:pt x="237" y="346"/>
                    <a:pt x="227" y="381"/>
                    <a:pt x="214" y="381"/>
                  </a:cubicBezTo>
                  <a:cubicBezTo>
                    <a:pt x="201" y="381"/>
                    <a:pt x="248" y="487"/>
                    <a:pt x="240" y="528"/>
                  </a:cubicBezTo>
                  <a:cubicBezTo>
                    <a:pt x="232" y="569"/>
                    <a:pt x="239" y="644"/>
                    <a:pt x="241" y="666"/>
                  </a:cubicBezTo>
                  <a:cubicBezTo>
                    <a:pt x="243" y="688"/>
                    <a:pt x="262" y="720"/>
                    <a:pt x="256" y="745"/>
                  </a:cubicBezTo>
                  <a:cubicBezTo>
                    <a:pt x="249" y="770"/>
                    <a:pt x="245" y="820"/>
                    <a:pt x="251" y="848"/>
                  </a:cubicBezTo>
                  <a:cubicBezTo>
                    <a:pt x="256" y="877"/>
                    <a:pt x="266" y="885"/>
                    <a:pt x="266" y="910"/>
                  </a:cubicBezTo>
                  <a:cubicBezTo>
                    <a:pt x="266" y="936"/>
                    <a:pt x="235" y="985"/>
                    <a:pt x="248" y="1021"/>
                  </a:cubicBezTo>
                  <a:cubicBezTo>
                    <a:pt x="261" y="1058"/>
                    <a:pt x="269" y="1089"/>
                    <a:pt x="256" y="1109"/>
                  </a:cubicBezTo>
                  <a:cubicBezTo>
                    <a:pt x="243" y="1130"/>
                    <a:pt x="227" y="1146"/>
                    <a:pt x="220" y="1164"/>
                  </a:cubicBezTo>
                  <a:cubicBezTo>
                    <a:pt x="212" y="1182"/>
                    <a:pt x="212" y="1215"/>
                    <a:pt x="204" y="1223"/>
                  </a:cubicBezTo>
                  <a:cubicBezTo>
                    <a:pt x="196" y="1231"/>
                    <a:pt x="176" y="1244"/>
                    <a:pt x="176" y="1244"/>
                  </a:cubicBezTo>
                  <a:cubicBezTo>
                    <a:pt x="176" y="1244"/>
                    <a:pt x="183" y="1282"/>
                    <a:pt x="186" y="1306"/>
                  </a:cubicBezTo>
                  <a:cubicBezTo>
                    <a:pt x="189" y="1329"/>
                    <a:pt x="199" y="1357"/>
                    <a:pt x="170" y="1388"/>
                  </a:cubicBezTo>
                  <a:cubicBezTo>
                    <a:pt x="157" y="1403"/>
                    <a:pt x="146" y="1418"/>
                    <a:pt x="137" y="1430"/>
                  </a:cubicBezTo>
                  <a:cubicBezTo>
                    <a:pt x="148" y="1444"/>
                    <a:pt x="155" y="1455"/>
                    <a:pt x="155" y="1455"/>
                  </a:cubicBezTo>
                  <a:cubicBezTo>
                    <a:pt x="158" y="1455"/>
                    <a:pt x="158" y="1455"/>
                    <a:pt x="158" y="1455"/>
                  </a:cubicBezTo>
                  <a:cubicBezTo>
                    <a:pt x="158" y="1455"/>
                    <a:pt x="179" y="1419"/>
                    <a:pt x="207" y="1388"/>
                  </a:cubicBezTo>
                  <a:cubicBezTo>
                    <a:pt x="235" y="1357"/>
                    <a:pt x="225" y="1329"/>
                    <a:pt x="223" y="1306"/>
                  </a:cubicBezTo>
                  <a:cubicBezTo>
                    <a:pt x="220" y="1282"/>
                    <a:pt x="212" y="1244"/>
                    <a:pt x="212" y="1244"/>
                  </a:cubicBezTo>
                  <a:cubicBezTo>
                    <a:pt x="212" y="1244"/>
                    <a:pt x="233" y="1231"/>
                    <a:pt x="241" y="1223"/>
                  </a:cubicBezTo>
                  <a:cubicBezTo>
                    <a:pt x="248" y="1215"/>
                    <a:pt x="248" y="1182"/>
                    <a:pt x="256" y="1164"/>
                  </a:cubicBezTo>
                  <a:cubicBezTo>
                    <a:pt x="264" y="1146"/>
                    <a:pt x="279" y="1130"/>
                    <a:pt x="292" y="1109"/>
                  </a:cubicBezTo>
                  <a:cubicBezTo>
                    <a:pt x="305" y="1089"/>
                    <a:pt x="297" y="1058"/>
                    <a:pt x="285" y="1021"/>
                  </a:cubicBezTo>
                  <a:cubicBezTo>
                    <a:pt x="272" y="985"/>
                    <a:pt x="303" y="936"/>
                    <a:pt x="303" y="910"/>
                  </a:cubicBezTo>
                  <a:cubicBezTo>
                    <a:pt x="303" y="885"/>
                    <a:pt x="292" y="877"/>
                    <a:pt x="287" y="848"/>
                  </a:cubicBezTo>
                  <a:cubicBezTo>
                    <a:pt x="282" y="820"/>
                    <a:pt x="286" y="770"/>
                    <a:pt x="292" y="745"/>
                  </a:cubicBezTo>
                  <a:cubicBezTo>
                    <a:pt x="299" y="720"/>
                    <a:pt x="279" y="688"/>
                    <a:pt x="277" y="666"/>
                  </a:cubicBezTo>
                  <a:cubicBezTo>
                    <a:pt x="275" y="644"/>
                    <a:pt x="269" y="569"/>
                    <a:pt x="277" y="528"/>
                  </a:cubicBezTo>
                  <a:cubicBezTo>
                    <a:pt x="285" y="487"/>
                    <a:pt x="238" y="381"/>
                    <a:pt x="251" y="381"/>
                  </a:cubicBezTo>
                  <a:cubicBezTo>
                    <a:pt x="264" y="381"/>
                    <a:pt x="274" y="346"/>
                    <a:pt x="282" y="332"/>
                  </a:cubicBezTo>
                  <a:cubicBezTo>
                    <a:pt x="290" y="317"/>
                    <a:pt x="303" y="290"/>
                    <a:pt x="331" y="262"/>
                  </a:cubicBezTo>
                  <a:cubicBezTo>
                    <a:pt x="359" y="233"/>
                    <a:pt x="365" y="233"/>
                    <a:pt x="365" y="210"/>
                  </a:cubicBezTo>
                  <a:cubicBezTo>
                    <a:pt x="365" y="187"/>
                    <a:pt x="370" y="125"/>
                    <a:pt x="357" y="111"/>
                  </a:cubicBezTo>
                  <a:moveTo>
                    <a:pt x="0" y="10"/>
                  </a:moveTo>
                  <a:cubicBezTo>
                    <a:pt x="7" y="12"/>
                    <a:pt x="15" y="13"/>
                    <a:pt x="23" y="14"/>
                  </a:cubicBezTo>
                  <a:cubicBezTo>
                    <a:pt x="57" y="16"/>
                    <a:pt x="80" y="24"/>
                    <a:pt x="108" y="22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03" y="20"/>
                    <a:pt x="84" y="16"/>
                    <a:pt x="60" y="14"/>
                  </a:cubicBezTo>
                  <a:cubicBezTo>
                    <a:pt x="32" y="12"/>
                    <a:pt x="15" y="0"/>
                    <a:pt x="0" y="10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8" name="Freeform 539">
              <a:extLst>
                <a:ext uri="{FF2B5EF4-FFF2-40B4-BE49-F238E27FC236}">
                  <a16:creationId xmlns:a16="http://schemas.microsoft.com/office/drawing/2014/main" id="{6260B2C8-C51A-4F86-96D2-C6A600D15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03"/>
              <a:ext cx="443" cy="1493"/>
            </a:xfrm>
            <a:custGeom>
              <a:avLst/>
              <a:gdLst>
                <a:gd name="T0" fmla="*/ 165 w 434"/>
                <a:gd name="T1" fmla="*/ 1389 h 1463"/>
                <a:gd name="T2" fmla="*/ 173 w 434"/>
                <a:gd name="T3" fmla="*/ 1316 h 1463"/>
                <a:gd name="T4" fmla="*/ 137 w 434"/>
                <a:gd name="T5" fmla="*/ 1259 h 1463"/>
                <a:gd name="T6" fmla="*/ 100 w 434"/>
                <a:gd name="T7" fmla="*/ 1089 h 1463"/>
                <a:gd name="T8" fmla="*/ 98 w 434"/>
                <a:gd name="T9" fmla="*/ 904 h 1463"/>
                <a:gd name="T10" fmla="*/ 104 w 434"/>
                <a:gd name="T11" fmla="*/ 727 h 1463"/>
                <a:gd name="T12" fmla="*/ 130 w 434"/>
                <a:gd name="T13" fmla="*/ 454 h 1463"/>
                <a:gd name="T14" fmla="*/ 131 w 434"/>
                <a:gd name="T15" fmla="*/ 399 h 1463"/>
                <a:gd name="T16" fmla="*/ 49 w 434"/>
                <a:gd name="T17" fmla="*/ 273 h 1463"/>
                <a:gd name="T18" fmla="*/ 17 w 434"/>
                <a:gd name="T19" fmla="*/ 131 h 1463"/>
                <a:gd name="T20" fmla="*/ 60 w 434"/>
                <a:gd name="T21" fmla="*/ 29 h 1463"/>
                <a:gd name="T22" fmla="*/ 207 w 434"/>
                <a:gd name="T23" fmla="*/ 33 h 1463"/>
                <a:gd name="T24" fmla="*/ 242 w 434"/>
                <a:gd name="T25" fmla="*/ 32 h 1463"/>
                <a:gd name="T26" fmla="*/ 392 w 434"/>
                <a:gd name="T27" fmla="*/ 16 h 1463"/>
                <a:gd name="T28" fmla="*/ 444 w 434"/>
                <a:gd name="T29" fmla="*/ 131 h 1463"/>
                <a:gd name="T30" fmla="*/ 433 w 434"/>
                <a:gd name="T31" fmla="*/ 255 h 1463"/>
                <a:gd name="T32" fmla="*/ 337 w 434"/>
                <a:gd name="T33" fmla="*/ 398 h 1463"/>
                <a:gd name="T34" fmla="*/ 323 w 434"/>
                <a:gd name="T35" fmla="*/ 410 h 1463"/>
                <a:gd name="T36" fmla="*/ 350 w 434"/>
                <a:gd name="T37" fmla="*/ 620 h 1463"/>
                <a:gd name="T38" fmla="*/ 364 w 434"/>
                <a:gd name="T39" fmla="*/ 827 h 1463"/>
                <a:gd name="T40" fmla="*/ 365 w 434"/>
                <a:gd name="T41" fmla="*/ 1024 h 1463"/>
                <a:gd name="T42" fmla="*/ 350 w 434"/>
                <a:gd name="T43" fmla="*/ 1206 h 1463"/>
                <a:gd name="T44" fmla="*/ 316 w 434"/>
                <a:gd name="T45" fmla="*/ 1296 h 1463"/>
                <a:gd name="T46" fmla="*/ 285 w 434"/>
                <a:gd name="T47" fmla="*/ 1320 h 1463"/>
                <a:gd name="T48" fmla="*/ 296 w 434"/>
                <a:gd name="T49" fmla="*/ 1448 h 1463"/>
                <a:gd name="T50" fmla="*/ 232 w 434"/>
                <a:gd name="T51" fmla="*/ 1547 h 1463"/>
                <a:gd name="T52" fmla="*/ 240 w 434"/>
                <a:gd name="T53" fmla="*/ 1551 h 1463"/>
                <a:gd name="T54" fmla="*/ 309 w 434"/>
                <a:gd name="T55" fmla="*/ 1388 h 1463"/>
                <a:gd name="T56" fmla="*/ 317 w 434"/>
                <a:gd name="T57" fmla="*/ 1313 h 1463"/>
                <a:gd name="T58" fmla="*/ 340 w 434"/>
                <a:gd name="T59" fmla="*/ 1261 h 1463"/>
                <a:gd name="T60" fmla="*/ 391 w 434"/>
                <a:gd name="T61" fmla="*/ 1152 h 1463"/>
                <a:gd name="T62" fmla="*/ 389 w 434"/>
                <a:gd name="T63" fmla="*/ 934 h 1463"/>
                <a:gd name="T64" fmla="*/ 376 w 434"/>
                <a:gd name="T65" fmla="*/ 742 h 1463"/>
                <a:gd name="T66" fmla="*/ 362 w 434"/>
                <a:gd name="T67" fmla="*/ 512 h 1463"/>
                <a:gd name="T68" fmla="*/ 338 w 434"/>
                <a:gd name="T69" fmla="*/ 409 h 1463"/>
                <a:gd name="T70" fmla="*/ 333 w 434"/>
                <a:gd name="T71" fmla="*/ 408 h 1463"/>
                <a:gd name="T72" fmla="*/ 333 w 434"/>
                <a:gd name="T73" fmla="*/ 412 h 1463"/>
                <a:gd name="T74" fmla="*/ 362 w 434"/>
                <a:gd name="T75" fmla="*/ 376 h 1463"/>
                <a:gd name="T76" fmla="*/ 460 w 434"/>
                <a:gd name="T77" fmla="*/ 223 h 1463"/>
                <a:gd name="T78" fmla="*/ 443 w 434"/>
                <a:gd name="T79" fmla="*/ 99 h 1463"/>
                <a:gd name="T80" fmla="*/ 332 w 434"/>
                <a:gd name="T81" fmla="*/ 8 h 1463"/>
                <a:gd name="T82" fmla="*/ 218 w 434"/>
                <a:gd name="T83" fmla="*/ 16 h 1463"/>
                <a:gd name="T84" fmla="*/ 63 w 434"/>
                <a:gd name="T85" fmla="*/ 5 h 1463"/>
                <a:gd name="T86" fmla="*/ 11 w 434"/>
                <a:gd name="T87" fmla="*/ 113 h 1463"/>
                <a:gd name="T88" fmla="*/ 7 w 434"/>
                <a:gd name="T89" fmla="*/ 251 h 1463"/>
                <a:gd name="T90" fmla="*/ 109 w 434"/>
                <a:gd name="T91" fmla="*/ 397 h 1463"/>
                <a:gd name="T92" fmla="*/ 131 w 434"/>
                <a:gd name="T93" fmla="*/ 412 h 1463"/>
                <a:gd name="T94" fmla="*/ 130 w 434"/>
                <a:gd name="T95" fmla="*/ 408 h 1463"/>
                <a:gd name="T96" fmla="*/ 124 w 434"/>
                <a:gd name="T97" fmla="*/ 409 h 1463"/>
                <a:gd name="T98" fmla="*/ 124 w 434"/>
                <a:gd name="T99" fmla="*/ 410 h 1463"/>
                <a:gd name="T100" fmla="*/ 99 w 434"/>
                <a:gd name="T101" fmla="*/ 620 h 1463"/>
                <a:gd name="T102" fmla="*/ 85 w 434"/>
                <a:gd name="T103" fmla="*/ 828 h 1463"/>
                <a:gd name="T104" fmla="*/ 84 w 434"/>
                <a:gd name="T105" fmla="*/ 1028 h 1463"/>
                <a:gd name="T106" fmla="*/ 101 w 434"/>
                <a:gd name="T107" fmla="*/ 1213 h 1463"/>
                <a:gd name="T108" fmla="*/ 145 w 434"/>
                <a:gd name="T109" fmla="*/ 1313 h 1463"/>
                <a:gd name="T110" fmla="*/ 149 w 434"/>
                <a:gd name="T111" fmla="*/ 1425 h 1463"/>
                <a:gd name="T112" fmla="*/ 224 w 434"/>
                <a:gd name="T113" fmla="*/ 1551 h 146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34" h="1463">
                  <a:moveTo>
                    <a:pt x="217" y="1456"/>
                  </a:moveTo>
                  <a:cubicBezTo>
                    <a:pt x="222" y="1452"/>
                    <a:pt x="222" y="1452"/>
                    <a:pt x="222" y="1452"/>
                  </a:cubicBezTo>
                  <a:cubicBezTo>
                    <a:pt x="222" y="1452"/>
                    <a:pt x="199" y="1417"/>
                    <a:pt x="170" y="1385"/>
                  </a:cubicBezTo>
                  <a:cubicBezTo>
                    <a:pt x="163" y="1377"/>
                    <a:pt x="159" y="1370"/>
                    <a:pt x="156" y="1362"/>
                  </a:cubicBezTo>
                  <a:cubicBezTo>
                    <a:pt x="153" y="1355"/>
                    <a:pt x="152" y="1348"/>
                    <a:pt x="152" y="1341"/>
                  </a:cubicBezTo>
                  <a:cubicBezTo>
                    <a:pt x="152" y="1330"/>
                    <a:pt x="155" y="1319"/>
                    <a:pt x="156" y="1307"/>
                  </a:cubicBezTo>
                  <a:cubicBezTo>
                    <a:pt x="158" y="1296"/>
                    <a:pt x="160" y="1281"/>
                    <a:pt x="162" y="1268"/>
                  </a:cubicBezTo>
                  <a:cubicBezTo>
                    <a:pt x="164" y="1262"/>
                    <a:pt x="165" y="1256"/>
                    <a:pt x="165" y="1252"/>
                  </a:cubicBezTo>
                  <a:cubicBezTo>
                    <a:pt x="166" y="1248"/>
                    <a:pt x="167" y="1246"/>
                    <a:pt x="167" y="1246"/>
                  </a:cubicBezTo>
                  <a:cubicBezTo>
                    <a:pt x="168" y="1242"/>
                    <a:pt x="168" y="1242"/>
                    <a:pt x="168" y="1242"/>
                  </a:cubicBezTo>
                  <a:cubicBezTo>
                    <a:pt x="164" y="1239"/>
                    <a:pt x="164" y="1239"/>
                    <a:pt x="164" y="1239"/>
                  </a:cubicBezTo>
                  <a:cubicBezTo>
                    <a:pt x="164" y="1239"/>
                    <a:pt x="163" y="1239"/>
                    <a:pt x="163" y="1239"/>
                  </a:cubicBezTo>
                  <a:cubicBezTo>
                    <a:pt x="161" y="1237"/>
                    <a:pt x="156" y="1234"/>
                    <a:pt x="150" y="1230"/>
                  </a:cubicBezTo>
                  <a:cubicBezTo>
                    <a:pt x="148" y="1228"/>
                    <a:pt x="145" y="1226"/>
                    <a:pt x="142" y="1225"/>
                  </a:cubicBezTo>
                  <a:cubicBezTo>
                    <a:pt x="140" y="1223"/>
                    <a:pt x="138" y="1221"/>
                    <a:pt x="136" y="1219"/>
                  </a:cubicBezTo>
                  <a:cubicBezTo>
                    <a:pt x="136" y="1219"/>
                    <a:pt x="136" y="1219"/>
                    <a:pt x="135" y="1217"/>
                  </a:cubicBezTo>
                  <a:cubicBezTo>
                    <a:pt x="134" y="1215"/>
                    <a:pt x="133" y="1212"/>
                    <a:pt x="132" y="1207"/>
                  </a:cubicBezTo>
                  <a:cubicBezTo>
                    <a:pt x="131" y="1201"/>
                    <a:pt x="130" y="1193"/>
                    <a:pt x="128" y="1185"/>
                  </a:cubicBezTo>
                  <a:cubicBezTo>
                    <a:pt x="127" y="1177"/>
                    <a:pt x="125" y="1169"/>
                    <a:pt x="122" y="1162"/>
                  </a:cubicBezTo>
                  <a:cubicBezTo>
                    <a:pt x="118" y="1152"/>
                    <a:pt x="112" y="1143"/>
                    <a:pt x="105" y="1135"/>
                  </a:cubicBezTo>
                  <a:cubicBezTo>
                    <a:pt x="99" y="1126"/>
                    <a:pt x="92" y="1117"/>
                    <a:pt x="86" y="1107"/>
                  </a:cubicBezTo>
                  <a:cubicBezTo>
                    <a:pt x="86" y="1107"/>
                    <a:pt x="86" y="1107"/>
                    <a:pt x="86" y="1107"/>
                  </a:cubicBezTo>
                  <a:cubicBezTo>
                    <a:pt x="82" y="1101"/>
                    <a:pt x="80" y="1093"/>
                    <a:pt x="80" y="1084"/>
                  </a:cubicBezTo>
                  <a:cubicBezTo>
                    <a:pt x="80" y="1068"/>
                    <a:pt x="86" y="1048"/>
                    <a:pt x="94" y="1025"/>
                  </a:cubicBezTo>
                  <a:cubicBezTo>
                    <a:pt x="97" y="1018"/>
                    <a:pt x="98" y="1010"/>
                    <a:pt x="98" y="1003"/>
                  </a:cubicBezTo>
                  <a:cubicBezTo>
                    <a:pt x="98" y="985"/>
                    <a:pt x="92" y="967"/>
                    <a:pt x="87" y="951"/>
                  </a:cubicBezTo>
                  <a:cubicBezTo>
                    <a:pt x="84" y="943"/>
                    <a:pt x="81" y="935"/>
                    <a:pt x="79" y="928"/>
                  </a:cubicBezTo>
                  <a:cubicBezTo>
                    <a:pt x="78" y="922"/>
                    <a:pt x="76" y="916"/>
                    <a:pt x="76" y="911"/>
                  </a:cubicBezTo>
                  <a:cubicBezTo>
                    <a:pt x="76" y="899"/>
                    <a:pt x="79" y="892"/>
                    <a:pt x="82" y="884"/>
                  </a:cubicBezTo>
                  <a:cubicBezTo>
                    <a:pt x="85" y="875"/>
                    <a:pt x="89" y="865"/>
                    <a:pt x="92" y="851"/>
                  </a:cubicBezTo>
                  <a:cubicBezTo>
                    <a:pt x="94" y="841"/>
                    <a:pt x="94" y="829"/>
                    <a:pt x="94" y="817"/>
                  </a:cubicBezTo>
                  <a:cubicBezTo>
                    <a:pt x="94" y="804"/>
                    <a:pt x="93" y="790"/>
                    <a:pt x="92" y="778"/>
                  </a:cubicBezTo>
                  <a:cubicBezTo>
                    <a:pt x="91" y="765"/>
                    <a:pt x="89" y="753"/>
                    <a:pt x="86" y="744"/>
                  </a:cubicBezTo>
                  <a:cubicBezTo>
                    <a:pt x="86" y="742"/>
                    <a:pt x="85" y="739"/>
                    <a:pt x="85" y="735"/>
                  </a:cubicBezTo>
                  <a:cubicBezTo>
                    <a:pt x="85" y="725"/>
                    <a:pt x="89" y="713"/>
                    <a:pt x="93" y="702"/>
                  </a:cubicBezTo>
                  <a:cubicBezTo>
                    <a:pt x="94" y="696"/>
                    <a:pt x="96" y="690"/>
                    <a:pt x="98" y="684"/>
                  </a:cubicBezTo>
                  <a:cubicBezTo>
                    <a:pt x="100" y="679"/>
                    <a:pt x="101" y="673"/>
                    <a:pt x="102" y="668"/>
                  </a:cubicBezTo>
                  <a:cubicBezTo>
                    <a:pt x="103" y="654"/>
                    <a:pt x="106" y="618"/>
                    <a:pt x="106" y="584"/>
                  </a:cubicBezTo>
                  <a:cubicBezTo>
                    <a:pt x="106" y="564"/>
                    <a:pt x="105" y="544"/>
                    <a:pt x="102" y="528"/>
                  </a:cubicBezTo>
                  <a:cubicBezTo>
                    <a:pt x="102" y="525"/>
                    <a:pt x="101" y="522"/>
                    <a:pt x="101" y="518"/>
                  </a:cubicBezTo>
                  <a:cubicBezTo>
                    <a:pt x="101" y="509"/>
                    <a:pt x="103" y="497"/>
                    <a:pt x="106" y="485"/>
                  </a:cubicBezTo>
                  <a:cubicBezTo>
                    <a:pt x="110" y="466"/>
                    <a:pt x="116" y="445"/>
                    <a:pt x="121" y="427"/>
                  </a:cubicBezTo>
                  <a:cubicBezTo>
                    <a:pt x="123" y="419"/>
                    <a:pt x="126" y="410"/>
                    <a:pt x="127" y="403"/>
                  </a:cubicBezTo>
                  <a:cubicBezTo>
                    <a:pt x="128" y="400"/>
                    <a:pt x="129" y="397"/>
                    <a:pt x="129" y="394"/>
                  </a:cubicBezTo>
                  <a:cubicBezTo>
                    <a:pt x="130" y="391"/>
                    <a:pt x="130" y="389"/>
                    <a:pt x="130" y="386"/>
                  </a:cubicBezTo>
                  <a:cubicBezTo>
                    <a:pt x="130" y="384"/>
                    <a:pt x="130" y="382"/>
                    <a:pt x="129" y="380"/>
                  </a:cubicBezTo>
                  <a:cubicBezTo>
                    <a:pt x="129" y="379"/>
                    <a:pt x="128" y="378"/>
                    <a:pt x="126" y="377"/>
                  </a:cubicBezTo>
                  <a:cubicBezTo>
                    <a:pt x="125" y="376"/>
                    <a:pt x="123" y="375"/>
                    <a:pt x="122" y="375"/>
                  </a:cubicBezTo>
                  <a:cubicBezTo>
                    <a:pt x="121" y="375"/>
                    <a:pt x="121" y="375"/>
                    <a:pt x="120" y="375"/>
                  </a:cubicBezTo>
                  <a:cubicBezTo>
                    <a:pt x="119" y="374"/>
                    <a:pt x="117" y="372"/>
                    <a:pt x="115" y="368"/>
                  </a:cubicBezTo>
                  <a:cubicBezTo>
                    <a:pt x="111" y="363"/>
                    <a:pt x="108" y="356"/>
                    <a:pt x="105" y="349"/>
                  </a:cubicBezTo>
                  <a:cubicBezTo>
                    <a:pt x="102" y="342"/>
                    <a:pt x="99" y="335"/>
                    <a:pt x="96" y="329"/>
                  </a:cubicBezTo>
                  <a:cubicBezTo>
                    <a:pt x="92" y="322"/>
                    <a:pt x="87" y="312"/>
                    <a:pt x="79" y="299"/>
                  </a:cubicBezTo>
                  <a:cubicBezTo>
                    <a:pt x="71" y="287"/>
                    <a:pt x="61" y="273"/>
                    <a:pt x="46" y="258"/>
                  </a:cubicBezTo>
                  <a:cubicBezTo>
                    <a:pt x="32" y="244"/>
                    <a:pt x="23" y="237"/>
                    <a:pt x="19" y="231"/>
                  </a:cubicBezTo>
                  <a:cubicBezTo>
                    <a:pt x="17" y="228"/>
                    <a:pt x="16" y="226"/>
                    <a:pt x="15" y="223"/>
                  </a:cubicBezTo>
                  <a:cubicBezTo>
                    <a:pt x="15" y="221"/>
                    <a:pt x="14" y="217"/>
                    <a:pt x="14" y="211"/>
                  </a:cubicBezTo>
                  <a:cubicBezTo>
                    <a:pt x="14" y="200"/>
                    <a:pt x="13" y="183"/>
                    <a:pt x="13" y="165"/>
                  </a:cubicBezTo>
                  <a:cubicBezTo>
                    <a:pt x="13" y="154"/>
                    <a:pt x="14" y="142"/>
                    <a:pt x="15" y="134"/>
                  </a:cubicBezTo>
                  <a:cubicBezTo>
                    <a:pt x="16" y="129"/>
                    <a:pt x="16" y="125"/>
                    <a:pt x="17" y="122"/>
                  </a:cubicBezTo>
                  <a:cubicBezTo>
                    <a:pt x="18" y="119"/>
                    <a:pt x="20" y="117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5" y="111"/>
                    <a:pt x="27" y="105"/>
                    <a:pt x="30" y="98"/>
                  </a:cubicBezTo>
                  <a:cubicBezTo>
                    <a:pt x="34" y="87"/>
                    <a:pt x="38" y="74"/>
                    <a:pt x="42" y="61"/>
                  </a:cubicBezTo>
                  <a:cubicBezTo>
                    <a:pt x="46" y="49"/>
                    <a:pt x="51" y="36"/>
                    <a:pt x="57" y="26"/>
                  </a:cubicBezTo>
                  <a:cubicBezTo>
                    <a:pt x="61" y="20"/>
                    <a:pt x="64" y="17"/>
                    <a:pt x="67" y="16"/>
                  </a:cubicBezTo>
                  <a:cubicBezTo>
                    <a:pt x="70" y="14"/>
                    <a:pt x="73" y="13"/>
                    <a:pt x="76" y="13"/>
                  </a:cubicBezTo>
                  <a:cubicBezTo>
                    <a:pt x="81" y="13"/>
                    <a:pt x="87" y="15"/>
                    <a:pt x="95" y="16"/>
                  </a:cubicBezTo>
                  <a:cubicBezTo>
                    <a:pt x="102" y="18"/>
                    <a:pt x="111" y="20"/>
                    <a:pt x="121" y="21"/>
                  </a:cubicBezTo>
                  <a:cubicBezTo>
                    <a:pt x="135" y="22"/>
                    <a:pt x="148" y="24"/>
                    <a:pt x="159" y="26"/>
                  </a:cubicBezTo>
                  <a:cubicBezTo>
                    <a:pt x="171" y="28"/>
                    <a:pt x="183" y="30"/>
                    <a:pt x="195" y="30"/>
                  </a:cubicBezTo>
                  <a:cubicBezTo>
                    <a:pt x="199" y="30"/>
                    <a:pt x="203" y="29"/>
                    <a:pt x="207" y="29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7" y="29"/>
                    <a:pt x="207" y="29"/>
                    <a:pt x="207" y="29"/>
                  </a:cubicBezTo>
                  <a:cubicBezTo>
                    <a:pt x="228" y="29"/>
                    <a:pt x="228" y="29"/>
                    <a:pt x="228" y="29"/>
                  </a:cubicBezTo>
                  <a:cubicBezTo>
                    <a:pt x="228" y="23"/>
                    <a:pt x="228" y="23"/>
                    <a:pt x="228" y="23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31" y="29"/>
                    <a:pt x="235" y="30"/>
                    <a:pt x="239" y="30"/>
                  </a:cubicBezTo>
                  <a:cubicBezTo>
                    <a:pt x="252" y="30"/>
                    <a:pt x="263" y="28"/>
                    <a:pt x="275" y="26"/>
                  </a:cubicBezTo>
                  <a:cubicBezTo>
                    <a:pt x="287" y="24"/>
                    <a:pt x="299" y="22"/>
                    <a:pt x="313" y="21"/>
                  </a:cubicBezTo>
                  <a:cubicBezTo>
                    <a:pt x="324" y="20"/>
                    <a:pt x="332" y="18"/>
                    <a:pt x="340" y="16"/>
                  </a:cubicBezTo>
                  <a:cubicBezTo>
                    <a:pt x="347" y="15"/>
                    <a:pt x="354" y="13"/>
                    <a:pt x="358" y="13"/>
                  </a:cubicBezTo>
                  <a:cubicBezTo>
                    <a:pt x="362" y="13"/>
                    <a:pt x="365" y="14"/>
                    <a:pt x="368" y="16"/>
                  </a:cubicBezTo>
                  <a:cubicBezTo>
                    <a:pt x="371" y="17"/>
                    <a:pt x="374" y="20"/>
                    <a:pt x="377" y="26"/>
                  </a:cubicBezTo>
                  <a:cubicBezTo>
                    <a:pt x="386" y="39"/>
                    <a:pt x="391" y="57"/>
                    <a:pt x="397" y="74"/>
                  </a:cubicBezTo>
                  <a:cubicBezTo>
                    <a:pt x="399" y="83"/>
                    <a:pt x="402" y="91"/>
                    <a:pt x="404" y="98"/>
                  </a:cubicBezTo>
                  <a:cubicBezTo>
                    <a:pt x="407" y="105"/>
                    <a:pt x="410" y="111"/>
                    <a:pt x="414" y="116"/>
                  </a:cubicBezTo>
                  <a:cubicBezTo>
                    <a:pt x="414" y="116"/>
                    <a:pt x="414" y="116"/>
                    <a:pt x="414" y="116"/>
                  </a:cubicBezTo>
                  <a:cubicBezTo>
                    <a:pt x="415" y="117"/>
                    <a:pt x="416" y="119"/>
                    <a:pt x="417" y="122"/>
                  </a:cubicBezTo>
                  <a:cubicBezTo>
                    <a:pt x="419" y="127"/>
                    <a:pt x="420" y="133"/>
                    <a:pt x="420" y="141"/>
                  </a:cubicBezTo>
                  <a:cubicBezTo>
                    <a:pt x="421" y="148"/>
                    <a:pt x="421" y="156"/>
                    <a:pt x="421" y="165"/>
                  </a:cubicBezTo>
                  <a:cubicBezTo>
                    <a:pt x="421" y="183"/>
                    <a:pt x="420" y="200"/>
                    <a:pt x="420" y="211"/>
                  </a:cubicBezTo>
                  <a:cubicBezTo>
                    <a:pt x="420" y="217"/>
                    <a:pt x="420" y="221"/>
                    <a:pt x="419" y="223"/>
                  </a:cubicBezTo>
                  <a:cubicBezTo>
                    <a:pt x="419" y="226"/>
                    <a:pt x="418" y="227"/>
                    <a:pt x="417" y="229"/>
                  </a:cubicBezTo>
                  <a:cubicBezTo>
                    <a:pt x="415" y="232"/>
                    <a:pt x="412" y="235"/>
                    <a:pt x="407" y="240"/>
                  </a:cubicBezTo>
                  <a:cubicBezTo>
                    <a:pt x="403" y="244"/>
                    <a:pt x="397" y="250"/>
                    <a:pt x="388" y="258"/>
                  </a:cubicBezTo>
                  <a:cubicBezTo>
                    <a:pt x="374" y="273"/>
                    <a:pt x="363" y="287"/>
                    <a:pt x="355" y="299"/>
                  </a:cubicBezTo>
                  <a:cubicBezTo>
                    <a:pt x="348" y="312"/>
                    <a:pt x="342" y="322"/>
                    <a:pt x="338" y="329"/>
                  </a:cubicBezTo>
                  <a:cubicBezTo>
                    <a:pt x="336" y="334"/>
                    <a:pt x="334" y="339"/>
                    <a:pt x="332" y="344"/>
                  </a:cubicBezTo>
                  <a:cubicBezTo>
                    <a:pt x="328" y="352"/>
                    <a:pt x="324" y="361"/>
                    <a:pt x="321" y="367"/>
                  </a:cubicBezTo>
                  <a:cubicBezTo>
                    <a:pt x="319" y="370"/>
                    <a:pt x="317" y="372"/>
                    <a:pt x="316" y="374"/>
                  </a:cubicBezTo>
                  <a:cubicBezTo>
                    <a:pt x="315" y="374"/>
                    <a:pt x="314" y="375"/>
                    <a:pt x="314" y="375"/>
                  </a:cubicBezTo>
                  <a:cubicBezTo>
                    <a:pt x="313" y="375"/>
                    <a:pt x="313" y="375"/>
                    <a:pt x="313" y="375"/>
                  </a:cubicBezTo>
                  <a:cubicBezTo>
                    <a:pt x="311" y="375"/>
                    <a:pt x="310" y="376"/>
                    <a:pt x="308" y="377"/>
                  </a:cubicBezTo>
                  <a:cubicBezTo>
                    <a:pt x="307" y="377"/>
                    <a:pt x="306" y="378"/>
                    <a:pt x="306" y="379"/>
                  </a:cubicBezTo>
                  <a:cubicBezTo>
                    <a:pt x="305" y="380"/>
                    <a:pt x="305" y="382"/>
                    <a:pt x="304" y="383"/>
                  </a:cubicBezTo>
                  <a:cubicBezTo>
                    <a:pt x="304" y="384"/>
                    <a:pt x="304" y="385"/>
                    <a:pt x="304" y="386"/>
                  </a:cubicBezTo>
                  <a:cubicBezTo>
                    <a:pt x="304" y="389"/>
                    <a:pt x="305" y="393"/>
                    <a:pt x="306" y="397"/>
                  </a:cubicBezTo>
                  <a:cubicBezTo>
                    <a:pt x="307" y="404"/>
                    <a:pt x="310" y="413"/>
                    <a:pt x="312" y="423"/>
                  </a:cubicBezTo>
                  <a:cubicBezTo>
                    <a:pt x="317" y="438"/>
                    <a:pt x="322" y="456"/>
                    <a:pt x="326" y="473"/>
                  </a:cubicBezTo>
                  <a:cubicBezTo>
                    <a:pt x="330" y="490"/>
                    <a:pt x="333" y="506"/>
                    <a:pt x="333" y="518"/>
                  </a:cubicBezTo>
                  <a:cubicBezTo>
                    <a:pt x="333" y="522"/>
                    <a:pt x="333" y="525"/>
                    <a:pt x="332" y="528"/>
                  </a:cubicBezTo>
                  <a:cubicBezTo>
                    <a:pt x="329" y="544"/>
                    <a:pt x="329" y="564"/>
                    <a:pt x="329" y="584"/>
                  </a:cubicBezTo>
                  <a:cubicBezTo>
                    <a:pt x="329" y="618"/>
                    <a:pt x="331" y="654"/>
                    <a:pt x="333" y="668"/>
                  </a:cubicBezTo>
                  <a:cubicBezTo>
                    <a:pt x="333" y="673"/>
                    <a:pt x="335" y="679"/>
                    <a:pt x="336" y="684"/>
                  </a:cubicBezTo>
                  <a:cubicBezTo>
                    <a:pt x="339" y="693"/>
                    <a:pt x="342" y="702"/>
                    <a:pt x="345" y="711"/>
                  </a:cubicBezTo>
                  <a:cubicBezTo>
                    <a:pt x="347" y="719"/>
                    <a:pt x="349" y="728"/>
                    <a:pt x="349" y="735"/>
                  </a:cubicBezTo>
                  <a:cubicBezTo>
                    <a:pt x="349" y="739"/>
                    <a:pt x="349" y="742"/>
                    <a:pt x="348" y="744"/>
                  </a:cubicBezTo>
                  <a:cubicBezTo>
                    <a:pt x="346" y="753"/>
                    <a:pt x="344" y="765"/>
                    <a:pt x="343" y="778"/>
                  </a:cubicBezTo>
                  <a:cubicBezTo>
                    <a:pt x="341" y="790"/>
                    <a:pt x="340" y="804"/>
                    <a:pt x="340" y="817"/>
                  </a:cubicBezTo>
                  <a:cubicBezTo>
                    <a:pt x="340" y="829"/>
                    <a:pt x="341" y="841"/>
                    <a:pt x="343" y="851"/>
                  </a:cubicBezTo>
                  <a:cubicBezTo>
                    <a:pt x="345" y="865"/>
                    <a:pt x="350" y="875"/>
                    <a:pt x="353" y="884"/>
                  </a:cubicBezTo>
                  <a:cubicBezTo>
                    <a:pt x="356" y="892"/>
                    <a:pt x="358" y="899"/>
                    <a:pt x="358" y="911"/>
                  </a:cubicBezTo>
                  <a:cubicBezTo>
                    <a:pt x="358" y="916"/>
                    <a:pt x="357" y="922"/>
                    <a:pt x="355" y="928"/>
                  </a:cubicBezTo>
                  <a:cubicBezTo>
                    <a:pt x="352" y="938"/>
                    <a:pt x="348" y="951"/>
                    <a:pt x="344" y="963"/>
                  </a:cubicBezTo>
                  <a:cubicBezTo>
                    <a:pt x="340" y="976"/>
                    <a:pt x="337" y="989"/>
                    <a:pt x="337" y="1003"/>
                  </a:cubicBezTo>
                  <a:cubicBezTo>
                    <a:pt x="337" y="1010"/>
                    <a:pt x="338" y="1018"/>
                    <a:pt x="340" y="1025"/>
                  </a:cubicBezTo>
                  <a:cubicBezTo>
                    <a:pt x="349" y="1048"/>
                    <a:pt x="355" y="1068"/>
                    <a:pt x="354" y="1084"/>
                  </a:cubicBezTo>
                  <a:cubicBezTo>
                    <a:pt x="354" y="1093"/>
                    <a:pt x="353" y="1101"/>
                    <a:pt x="349" y="1107"/>
                  </a:cubicBezTo>
                  <a:cubicBezTo>
                    <a:pt x="349" y="1107"/>
                    <a:pt x="349" y="1107"/>
                    <a:pt x="349" y="1107"/>
                  </a:cubicBezTo>
                  <a:cubicBezTo>
                    <a:pt x="343" y="1117"/>
                    <a:pt x="336" y="1126"/>
                    <a:pt x="329" y="1135"/>
                  </a:cubicBezTo>
                  <a:cubicBezTo>
                    <a:pt x="323" y="1143"/>
                    <a:pt x="316" y="1152"/>
                    <a:pt x="312" y="1162"/>
                  </a:cubicBezTo>
                  <a:cubicBezTo>
                    <a:pt x="310" y="1167"/>
                    <a:pt x="308" y="1173"/>
                    <a:pt x="307" y="1179"/>
                  </a:cubicBezTo>
                  <a:cubicBezTo>
                    <a:pt x="305" y="1188"/>
                    <a:pt x="304" y="1198"/>
                    <a:pt x="303" y="1205"/>
                  </a:cubicBezTo>
                  <a:cubicBezTo>
                    <a:pt x="302" y="1209"/>
                    <a:pt x="301" y="1213"/>
                    <a:pt x="300" y="1215"/>
                  </a:cubicBezTo>
                  <a:cubicBezTo>
                    <a:pt x="299" y="1218"/>
                    <a:pt x="298" y="1219"/>
                    <a:pt x="298" y="1219"/>
                  </a:cubicBezTo>
                  <a:cubicBezTo>
                    <a:pt x="298" y="1219"/>
                    <a:pt x="298" y="1219"/>
                    <a:pt x="298" y="1219"/>
                  </a:cubicBezTo>
                  <a:cubicBezTo>
                    <a:pt x="296" y="1221"/>
                    <a:pt x="294" y="1223"/>
                    <a:pt x="291" y="1225"/>
                  </a:cubicBezTo>
                  <a:cubicBezTo>
                    <a:pt x="287" y="1229"/>
                    <a:pt x="282" y="1232"/>
                    <a:pt x="278" y="1235"/>
                  </a:cubicBezTo>
                  <a:cubicBezTo>
                    <a:pt x="276" y="1236"/>
                    <a:pt x="274" y="1237"/>
                    <a:pt x="273" y="1238"/>
                  </a:cubicBezTo>
                  <a:cubicBezTo>
                    <a:pt x="272" y="1238"/>
                    <a:pt x="272" y="1239"/>
                    <a:pt x="271" y="1239"/>
                  </a:cubicBezTo>
                  <a:cubicBezTo>
                    <a:pt x="271" y="1239"/>
                    <a:pt x="271" y="1239"/>
                    <a:pt x="271" y="1239"/>
                  </a:cubicBezTo>
                  <a:cubicBezTo>
                    <a:pt x="267" y="1242"/>
                    <a:pt x="267" y="1242"/>
                    <a:pt x="267" y="1242"/>
                  </a:cubicBezTo>
                  <a:cubicBezTo>
                    <a:pt x="268" y="1246"/>
                    <a:pt x="268" y="1246"/>
                    <a:pt x="268" y="1246"/>
                  </a:cubicBezTo>
                  <a:cubicBezTo>
                    <a:pt x="268" y="1246"/>
                    <a:pt x="268" y="1248"/>
                    <a:pt x="269" y="1252"/>
                  </a:cubicBezTo>
                  <a:cubicBezTo>
                    <a:pt x="271" y="1264"/>
                    <a:pt x="276" y="1290"/>
                    <a:pt x="278" y="1307"/>
                  </a:cubicBezTo>
                  <a:cubicBezTo>
                    <a:pt x="278" y="1307"/>
                    <a:pt x="278" y="1307"/>
                    <a:pt x="278" y="1307"/>
                  </a:cubicBezTo>
                  <a:cubicBezTo>
                    <a:pt x="279" y="1319"/>
                    <a:pt x="282" y="1330"/>
                    <a:pt x="282" y="1341"/>
                  </a:cubicBezTo>
                  <a:cubicBezTo>
                    <a:pt x="282" y="1348"/>
                    <a:pt x="281" y="1355"/>
                    <a:pt x="278" y="1362"/>
                  </a:cubicBezTo>
                  <a:cubicBezTo>
                    <a:pt x="276" y="1370"/>
                    <a:pt x="271" y="1377"/>
                    <a:pt x="264" y="1385"/>
                  </a:cubicBezTo>
                  <a:cubicBezTo>
                    <a:pt x="235" y="1417"/>
                    <a:pt x="214" y="1453"/>
                    <a:pt x="214" y="1453"/>
                  </a:cubicBezTo>
                  <a:cubicBezTo>
                    <a:pt x="220" y="1456"/>
                    <a:pt x="220" y="1456"/>
                    <a:pt x="220" y="1456"/>
                  </a:cubicBezTo>
                  <a:cubicBezTo>
                    <a:pt x="221" y="1450"/>
                    <a:pt x="221" y="1450"/>
                    <a:pt x="221" y="1450"/>
                  </a:cubicBezTo>
                  <a:cubicBezTo>
                    <a:pt x="217" y="1449"/>
                    <a:pt x="217" y="1449"/>
                    <a:pt x="217" y="1449"/>
                  </a:cubicBezTo>
                  <a:cubicBezTo>
                    <a:pt x="217" y="1456"/>
                    <a:pt x="217" y="1456"/>
                    <a:pt x="217" y="1456"/>
                  </a:cubicBezTo>
                  <a:cubicBezTo>
                    <a:pt x="222" y="1452"/>
                    <a:pt x="222" y="1452"/>
                    <a:pt x="222" y="1452"/>
                  </a:cubicBezTo>
                  <a:cubicBezTo>
                    <a:pt x="217" y="1456"/>
                    <a:pt x="217" y="1456"/>
                    <a:pt x="217" y="1456"/>
                  </a:cubicBezTo>
                  <a:cubicBezTo>
                    <a:pt x="216" y="1462"/>
                    <a:pt x="216" y="1462"/>
                    <a:pt x="216" y="1462"/>
                  </a:cubicBezTo>
                  <a:cubicBezTo>
                    <a:pt x="219" y="1462"/>
                    <a:pt x="219" y="1462"/>
                    <a:pt x="219" y="1462"/>
                  </a:cubicBezTo>
                  <a:cubicBezTo>
                    <a:pt x="223" y="1463"/>
                    <a:pt x="223" y="1463"/>
                    <a:pt x="223" y="1463"/>
                  </a:cubicBezTo>
                  <a:cubicBezTo>
                    <a:pt x="225" y="1459"/>
                    <a:pt x="225" y="1459"/>
                    <a:pt x="225" y="1459"/>
                  </a:cubicBezTo>
                  <a:cubicBezTo>
                    <a:pt x="226" y="1459"/>
                    <a:pt x="226" y="1459"/>
                    <a:pt x="226" y="1459"/>
                  </a:cubicBezTo>
                  <a:cubicBezTo>
                    <a:pt x="228" y="1455"/>
                    <a:pt x="248" y="1422"/>
                    <a:pt x="274" y="1394"/>
                  </a:cubicBezTo>
                  <a:cubicBezTo>
                    <a:pt x="282" y="1385"/>
                    <a:pt x="287" y="1376"/>
                    <a:pt x="291" y="1367"/>
                  </a:cubicBezTo>
                  <a:cubicBezTo>
                    <a:pt x="294" y="1358"/>
                    <a:pt x="295" y="1349"/>
                    <a:pt x="295" y="1341"/>
                  </a:cubicBezTo>
                  <a:cubicBezTo>
                    <a:pt x="295" y="1328"/>
                    <a:pt x="292" y="1316"/>
                    <a:pt x="291" y="1306"/>
                  </a:cubicBezTo>
                  <a:cubicBezTo>
                    <a:pt x="291" y="1306"/>
                    <a:pt x="291" y="1306"/>
                    <a:pt x="291" y="1306"/>
                  </a:cubicBezTo>
                  <a:cubicBezTo>
                    <a:pt x="290" y="1294"/>
                    <a:pt x="287" y="1279"/>
                    <a:pt x="285" y="1266"/>
                  </a:cubicBezTo>
                  <a:cubicBezTo>
                    <a:pt x="282" y="1253"/>
                    <a:pt x="281" y="1243"/>
                    <a:pt x="281" y="1243"/>
                  </a:cubicBezTo>
                  <a:cubicBezTo>
                    <a:pt x="274" y="1245"/>
                    <a:pt x="274" y="1245"/>
                    <a:pt x="274" y="1245"/>
                  </a:cubicBezTo>
                  <a:cubicBezTo>
                    <a:pt x="278" y="1250"/>
                    <a:pt x="278" y="1250"/>
                    <a:pt x="278" y="1250"/>
                  </a:cubicBezTo>
                  <a:cubicBezTo>
                    <a:pt x="278" y="1250"/>
                    <a:pt x="283" y="1247"/>
                    <a:pt x="289" y="1243"/>
                  </a:cubicBezTo>
                  <a:cubicBezTo>
                    <a:pt x="292" y="1240"/>
                    <a:pt x="296" y="1238"/>
                    <a:pt x="299" y="1236"/>
                  </a:cubicBezTo>
                  <a:cubicBezTo>
                    <a:pt x="302" y="1233"/>
                    <a:pt x="305" y="1231"/>
                    <a:pt x="307" y="1229"/>
                  </a:cubicBezTo>
                  <a:cubicBezTo>
                    <a:pt x="307" y="1229"/>
                    <a:pt x="307" y="1229"/>
                    <a:pt x="307" y="1229"/>
                  </a:cubicBezTo>
                  <a:cubicBezTo>
                    <a:pt x="307" y="1229"/>
                    <a:pt x="307" y="1229"/>
                    <a:pt x="307" y="1229"/>
                  </a:cubicBezTo>
                  <a:cubicBezTo>
                    <a:pt x="309" y="1227"/>
                    <a:pt x="310" y="1225"/>
                    <a:pt x="311" y="1223"/>
                  </a:cubicBezTo>
                  <a:cubicBezTo>
                    <a:pt x="313" y="1219"/>
                    <a:pt x="314" y="1215"/>
                    <a:pt x="315" y="1210"/>
                  </a:cubicBezTo>
                  <a:cubicBezTo>
                    <a:pt x="316" y="1203"/>
                    <a:pt x="317" y="1195"/>
                    <a:pt x="319" y="1187"/>
                  </a:cubicBezTo>
                  <a:cubicBezTo>
                    <a:pt x="320" y="1179"/>
                    <a:pt x="322" y="1172"/>
                    <a:pt x="324" y="1167"/>
                  </a:cubicBezTo>
                  <a:cubicBezTo>
                    <a:pt x="328" y="1159"/>
                    <a:pt x="333" y="1151"/>
                    <a:pt x="339" y="1142"/>
                  </a:cubicBezTo>
                  <a:cubicBezTo>
                    <a:pt x="346" y="1134"/>
                    <a:pt x="353" y="1124"/>
                    <a:pt x="360" y="1114"/>
                  </a:cubicBezTo>
                  <a:cubicBezTo>
                    <a:pt x="360" y="1114"/>
                    <a:pt x="360" y="1114"/>
                    <a:pt x="360" y="1114"/>
                  </a:cubicBezTo>
                  <a:cubicBezTo>
                    <a:pt x="360" y="1114"/>
                    <a:pt x="360" y="1114"/>
                    <a:pt x="360" y="1114"/>
                  </a:cubicBezTo>
                  <a:cubicBezTo>
                    <a:pt x="365" y="1105"/>
                    <a:pt x="367" y="1095"/>
                    <a:pt x="367" y="1084"/>
                  </a:cubicBezTo>
                  <a:cubicBezTo>
                    <a:pt x="367" y="1065"/>
                    <a:pt x="361" y="1044"/>
                    <a:pt x="353" y="1020"/>
                  </a:cubicBezTo>
                  <a:cubicBezTo>
                    <a:pt x="351" y="1015"/>
                    <a:pt x="350" y="1009"/>
                    <a:pt x="350" y="1003"/>
                  </a:cubicBezTo>
                  <a:cubicBezTo>
                    <a:pt x="350" y="988"/>
                    <a:pt x="355" y="971"/>
                    <a:pt x="360" y="955"/>
                  </a:cubicBezTo>
                  <a:cubicBezTo>
                    <a:pt x="363" y="947"/>
                    <a:pt x="365" y="939"/>
                    <a:pt x="368" y="932"/>
                  </a:cubicBezTo>
                  <a:cubicBezTo>
                    <a:pt x="370" y="925"/>
                    <a:pt x="371" y="918"/>
                    <a:pt x="371" y="911"/>
                  </a:cubicBezTo>
                  <a:cubicBezTo>
                    <a:pt x="371" y="898"/>
                    <a:pt x="368" y="888"/>
                    <a:pt x="365" y="879"/>
                  </a:cubicBezTo>
                  <a:cubicBezTo>
                    <a:pt x="362" y="870"/>
                    <a:pt x="358" y="862"/>
                    <a:pt x="355" y="848"/>
                  </a:cubicBezTo>
                  <a:cubicBezTo>
                    <a:pt x="354" y="840"/>
                    <a:pt x="353" y="829"/>
                    <a:pt x="353" y="817"/>
                  </a:cubicBezTo>
                  <a:cubicBezTo>
                    <a:pt x="353" y="805"/>
                    <a:pt x="354" y="791"/>
                    <a:pt x="355" y="779"/>
                  </a:cubicBezTo>
                  <a:cubicBezTo>
                    <a:pt x="357" y="767"/>
                    <a:pt x="359" y="756"/>
                    <a:pt x="361" y="748"/>
                  </a:cubicBezTo>
                  <a:cubicBezTo>
                    <a:pt x="362" y="744"/>
                    <a:pt x="362" y="739"/>
                    <a:pt x="362" y="735"/>
                  </a:cubicBezTo>
                  <a:cubicBezTo>
                    <a:pt x="362" y="723"/>
                    <a:pt x="358" y="710"/>
                    <a:pt x="354" y="698"/>
                  </a:cubicBezTo>
                  <a:cubicBezTo>
                    <a:pt x="352" y="692"/>
                    <a:pt x="350" y="686"/>
                    <a:pt x="349" y="681"/>
                  </a:cubicBezTo>
                  <a:cubicBezTo>
                    <a:pt x="347" y="675"/>
                    <a:pt x="346" y="671"/>
                    <a:pt x="346" y="666"/>
                  </a:cubicBezTo>
                  <a:cubicBezTo>
                    <a:pt x="344" y="653"/>
                    <a:pt x="341" y="618"/>
                    <a:pt x="341" y="584"/>
                  </a:cubicBezTo>
                  <a:cubicBezTo>
                    <a:pt x="341" y="564"/>
                    <a:pt x="342" y="545"/>
                    <a:pt x="345" y="530"/>
                  </a:cubicBezTo>
                  <a:cubicBezTo>
                    <a:pt x="346" y="526"/>
                    <a:pt x="346" y="522"/>
                    <a:pt x="346" y="518"/>
                  </a:cubicBezTo>
                  <a:cubicBezTo>
                    <a:pt x="346" y="507"/>
                    <a:pt x="344" y="495"/>
                    <a:pt x="341" y="482"/>
                  </a:cubicBezTo>
                  <a:cubicBezTo>
                    <a:pt x="337" y="462"/>
                    <a:pt x="331" y="442"/>
                    <a:pt x="326" y="424"/>
                  </a:cubicBezTo>
                  <a:cubicBezTo>
                    <a:pt x="324" y="415"/>
                    <a:pt x="321" y="407"/>
                    <a:pt x="320" y="400"/>
                  </a:cubicBezTo>
                  <a:cubicBezTo>
                    <a:pt x="319" y="397"/>
                    <a:pt x="318" y="394"/>
                    <a:pt x="318" y="392"/>
                  </a:cubicBezTo>
                  <a:cubicBezTo>
                    <a:pt x="317" y="389"/>
                    <a:pt x="317" y="387"/>
                    <a:pt x="317" y="386"/>
                  </a:cubicBezTo>
                  <a:cubicBezTo>
                    <a:pt x="317" y="386"/>
                    <a:pt x="317" y="385"/>
                    <a:pt x="317" y="385"/>
                  </a:cubicBezTo>
                  <a:cubicBezTo>
                    <a:pt x="317" y="385"/>
                    <a:pt x="317" y="385"/>
                    <a:pt x="317" y="385"/>
                  </a:cubicBezTo>
                  <a:cubicBezTo>
                    <a:pt x="316" y="385"/>
                    <a:pt x="316" y="385"/>
                    <a:pt x="316" y="385"/>
                  </a:cubicBezTo>
                  <a:cubicBezTo>
                    <a:pt x="317" y="386"/>
                    <a:pt x="317" y="386"/>
                    <a:pt x="317" y="386"/>
                  </a:cubicBezTo>
                  <a:cubicBezTo>
                    <a:pt x="317" y="385"/>
                    <a:pt x="317" y="385"/>
                    <a:pt x="317" y="385"/>
                  </a:cubicBezTo>
                  <a:cubicBezTo>
                    <a:pt x="316" y="385"/>
                    <a:pt x="316" y="385"/>
                    <a:pt x="316" y="385"/>
                  </a:cubicBezTo>
                  <a:cubicBezTo>
                    <a:pt x="317" y="386"/>
                    <a:pt x="317" y="386"/>
                    <a:pt x="317" y="386"/>
                  </a:cubicBezTo>
                  <a:cubicBezTo>
                    <a:pt x="313" y="384"/>
                    <a:pt x="313" y="384"/>
                    <a:pt x="313" y="384"/>
                  </a:cubicBezTo>
                  <a:cubicBezTo>
                    <a:pt x="316" y="387"/>
                    <a:pt x="316" y="387"/>
                    <a:pt x="316" y="387"/>
                  </a:cubicBezTo>
                  <a:cubicBezTo>
                    <a:pt x="317" y="387"/>
                    <a:pt x="317" y="386"/>
                    <a:pt x="317" y="386"/>
                  </a:cubicBezTo>
                  <a:cubicBezTo>
                    <a:pt x="313" y="384"/>
                    <a:pt x="313" y="384"/>
                    <a:pt x="313" y="384"/>
                  </a:cubicBezTo>
                  <a:cubicBezTo>
                    <a:pt x="316" y="387"/>
                    <a:pt x="316" y="387"/>
                    <a:pt x="316" y="387"/>
                  </a:cubicBezTo>
                  <a:cubicBezTo>
                    <a:pt x="313" y="383"/>
                    <a:pt x="313" y="383"/>
                    <a:pt x="313" y="383"/>
                  </a:cubicBezTo>
                  <a:cubicBezTo>
                    <a:pt x="313" y="388"/>
                    <a:pt x="313" y="388"/>
                    <a:pt x="313" y="388"/>
                  </a:cubicBezTo>
                  <a:cubicBezTo>
                    <a:pt x="314" y="388"/>
                    <a:pt x="315" y="388"/>
                    <a:pt x="316" y="387"/>
                  </a:cubicBezTo>
                  <a:cubicBezTo>
                    <a:pt x="313" y="383"/>
                    <a:pt x="313" y="383"/>
                    <a:pt x="313" y="383"/>
                  </a:cubicBezTo>
                  <a:cubicBezTo>
                    <a:pt x="313" y="388"/>
                    <a:pt x="313" y="388"/>
                    <a:pt x="313" y="388"/>
                  </a:cubicBezTo>
                  <a:cubicBezTo>
                    <a:pt x="316" y="388"/>
                    <a:pt x="319" y="387"/>
                    <a:pt x="321" y="386"/>
                  </a:cubicBezTo>
                  <a:cubicBezTo>
                    <a:pt x="325" y="383"/>
                    <a:pt x="328" y="379"/>
                    <a:pt x="331" y="375"/>
                  </a:cubicBezTo>
                  <a:cubicBezTo>
                    <a:pt x="335" y="369"/>
                    <a:pt x="338" y="361"/>
                    <a:pt x="341" y="354"/>
                  </a:cubicBezTo>
                  <a:cubicBezTo>
                    <a:pt x="344" y="347"/>
                    <a:pt x="347" y="340"/>
                    <a:pt x="350" y="336"/>
                  </a:cubicBezTo>
                  <a:cubicBezTo>
                    <a:pt x="354" y="328"/>
                    <a:pt x="359" y="318"/>
                    <a:pt x="366" y="306"/>
                  </a:cubicBezTo>
                  <a:cubicBezTo>
                    <a:pt x="374" y="295"/>
                    <a:pt x="384" y="281"/>
                    <a:pt x="398" y="267"/>
                  </a:cubicBezTo>
                  <a:cubicBezTo>
                    <a:pt x="412" y="253"/>
                    <a:pt x="420" y="246"/>
                    <a:pt x="426" y="239"/>
                  </a:cubicBezTo>
                  <a:cubicBezTo>
                    <a:pt x="428" y="235"/>
                    <a:pt x="431" y="231"/>
                    <a:pt x="432" y="227"/>
                  </a:cubicBezTo>
                  <a:cubicBezTo>
                    <a:pt x="433" y="222"/>
                    <a:pt x="433" y="217"/>
                    <a:pt x="433" y="211"/>
                  </a:cubicBezTo>
                  <a:cubicBezTo>
                    <a:pt x="433" y="201"/>
                    <a:pt x="434" y="183"/>
                    <a:pt x="434" y="165"/>
                  </a:cubicBezTo>
                  <a:cubicBezTo>
                    <a:pt x="434" y="153"/>
                    <a:pt x="434" y="142"/>
                    <a:pt x="432" y="132"/>
                  </a:cubicBezTo>
                  <a:cubicBezTo>
                    <a:pt x="432" y="127"/>
                    <a:pt x="431" y="122"/>
                    <a:pt x="429" y="118"/>
                  </a:cubicBezTo>
                  <a:cubicBezTo>
                    <a:pt x="428" y="114"/>
                    <a:pt x="426" y="110"/>
                    <a:pt x="424" y="107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2" y="105"/>
                    <a:pt x="419" y="100"/>
                    <a:pt x="416" y="93"/>
                  </a:cubicBezTo>
                  <a:cubicBezTo>
                    <a:pt x="413" y="84"/>
                    <a:pt x="409" y="71"/>
                    <a:pt x="405" y="57"/>
                  </a:cubicBezTo>
                  <a:cubicBezTo>
                    <a:pt x="401" y="44"/>
                    <a:pt x="395" y="31"/>
                    <a:pt x="388" y="19"/>
                  </a:cubicBezTo>
                  <a:cubicBezTo>
                    <a:pt x="384" y="12"/>
                    <a:pt x="379" y="8"/>
                    <a:pt x="374" y="5"/>
                  </a:cubicBezTo>
                  <a:cubicBezTo>
                    <a:pt x="369" y="1"/>
                    <a:pt x="364" y="0"/>
                    <a:pt x="358" y="0"/>
                  </a:cubicBezTo>
                  <a:cubicBezTo>
                    <a:pt x="351" y="0"/>
                    <a:pt x="344" y="2"/>
                    <a:pt x="337" y="4"/>
                  </a:cubicBezTo>
                  <a:cubicBezTo>
                    <a:pt x="329" y="6"/>
                    <a:pt x="321" y="8"/>
                    <a:pt x="312" y="8"/>
                  </a:cubicBezTo>
                  <a:cubicBezTo>
                    <a:pt x="298" y="10"/>
                    <a:pt x="285" y="12"/>
                    <a:pt x="273" y="13"/>
                  </a:cubicBezTo>
                  <a:cubicBezTo>
                    <a:pt x="261" y="15"/>
                    <a:pt x="251" y="17"/>
                    <a:pt x="239" y="17"/>
                  </a:cubicBezTo>
                  <a:cubicBezTo>
                    <a:pt x="236" y="17"/>
                    <a:pt x="232" y="16"/>
                    <a:pt x="228" y="16"/>
                  </a:cubicBezTo>
                  <a:cubicBezTo>
                    <a:pt x="228" y="16"/>
                    <a:pt x="228" y="16"/>
                    <a:pt x="228" y="16"/>
                  </a:cubicBezTo>
                  <a:cubicBezTo>
                    <a:pt x="207" y="16"/>
                    <a:pt x="207" y="16"/>
                    <a:pt x="207" y="16"/>
                  </a:cubicBezTo>
                  <a:cubicBezTo>
                    <a:pt x="206" y="16"/>
                    <a:pt x="206" y="16"/>
                    <a:pt x="206" y="16"/>
                  </a:cubicBezTo>
                  <a:cubicBezTo>
                    <a:pt x="202" y="16"/>
                    <a:pt x="199" y="17"/>
                    <a:pt x="195" y="17"/>
                  </a:cubicBezTo>
                  <a:cubicBezTo>
                    <a:pt x="184" y="17"/>
                    <a:pt x="173" y="15"/>
                    <a:pt x="161" y="13"/>
                  </a:cubicBezTo>
                  <a:cubicBezTo>
                    <a:pt x="150" y="12"/>
                    <a:pt x="137" y="10"/>
                    <a:pt x="122" y="8"/>
                  </a:cubicBezTo>
                  <a:cubicBezTo>
                    <a:pt x="113" y="8"/>
                    <a:pt x="105" y="6"/>
                    <a:pt x="98" y="4"/>
                  </a:cubicBezTo>
                  <a:cubicBezTo>
                    <a:pt x="90" y="2"/>
                    <a:pt x="83" y="0"/>
                    <a:pt x="76" y="0"/>
                  </a:cubicBezTo>
                  <a:cubicBezTo>
                    <a:pt x="71" y="0"/>
                    <a:pt x="65" y="1"/>
                    <a:pt x="60" y="5"/>
                  </a:cubicBezTo>
                  <a:cubicBezTo>
                    <a:pt x="55" y="8"/>
                    <a:pt x="51" y="12"/>
                    <a:pt x="46" y="19"/>
                  </a:cubicBezTo>
                  <a:cubicBezTo>
                    <a:pt x="37" y="34"/>
                    <a:pt x="31" y="54"/>
                    <a:pt x="26" y="70"/>
                  </a:cubicBezTo>
                  <a:cubicBezTo>
                    <a:pt x="23" y="79"/>
                    <a:pt x="21" y="87"/>
                    <a:pt x="18" y="93"/>
                  </a:cubicBezTo>
                  <a:cubicBezTo>
                    <a:pt x="16" y="100"/>
                    <a:pt x="13" y="105"/>
                    <a:pt x="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8" y="110"/>
                    <a:pt x="6" y="114"/>
                    <a:pt x="5" y="118"/>
                  </a:cubicBezTo>
                  <a:cubicBezTo>
                    <a:pt x="3" y="124"/>
                    <a:pt x="2" y="132"/>
                    <a:pt x="1" y="139"/>
                  </a:cubicBezTo>
                  <a:cubicBezTo>
                    <a:pt x="1" y="147"/>
                    <a:pt x="0" y="156"/>
                    <a:pt x="0" y="165"/>
                  </a:cubicBezTo>
                  <a:cubicBezTo>
                    <a:pt x="0" y="183"/>
                    <a:pt x="1" y="201"/>
                    <a:pt x="1" y="211"/>
                  </a:cubicBezTo>
                  <a:cubicBezTo>
                    <a:pt x="1" y="217"/>
                    <a:pt x="2" y="222"/>
                    <a:pt x="3" y="227"/>
                  </a:cubicBezTo>
                  <a:cubicBezTo>
                    <a:pt x="4" y="230"/>
                    <a:pt x="5" y="233"/>
                    <a:pt x="7" y="236"/>
                  </a:cubicBezTo>
                  <a:cubicBezTo>
                    <a:pt x="10" y="240"/>
                    <a:pt x="13" y="244"/>
                    <a:pt x="18" y="249"/>
                  </a:cubicBezTo>
                  <a:cubicBezTo>
                    <a:pt x="23" y="254"/>
                    <a:pt x="29" y="259"/>
                    <a:pt x="37" y="267"/>
                  </a:cubicBezTo>
                  <a:cubicBezTo>
                    <a:pt x="51" y="281"/>
                    <a:pt x="61" y="295"/>
                    <a:pt x="68" y="306"/>
                  </a:cubicBezTo>
                  <a:cubicBezTo>
                    <a:pt x="76" y="318"/>
                    <a:pt x="81" y="328"/>
                    <a:pt x="85" y="336"/>
                  </a:cubicBezTo>
                  <a:cubicBezTo>
                    <a:pt x="87" y="339"/>
                    <a:pt x="89" y="344"/>
                    <a:pt x="91" y="349"/>
                  </a:cubicBezTo>
                  <a:cubicBezTo>
                    <a:pt x="95" y="357"/>
                    <a:pt x="98" y="366"/>
                    <a:pt x="103" y="373"/>
                  </a:cubicBezTo>
                  <a:cubicBezTo>
                    <a:pt x="105" y="377"/>
                    <a:pt x="107" y="380"/>
                    <a:pt x="110" y="383"/>
                  </a:cubicBezTo>
                  <a:cubicBezTo>
                    <a:pt x="112" y="385"/>
                    <a:pt x="113" y="386"/>
                    <a:pt x="115" y="387"/>
                  </a:cubicBezTo>
                  <a:cubicBezTo>
                    <a:pt x="117" y="388"/>
                    <a:pt x="119" y="388"/>
                    <a:pt x="122" y="388"/>
                  </a:cubicBezTo>
                  <a:cubicBezTo>
                    <a:pt x="122" y="384"/>
                    <a:pt x="122" y="384"/>
                    <a:pt x="122" y="384"/>
                  </a:cubicBezTo>
                  <a:cubicBezTo>
                    <a:pt x="119" y="387"/>
                    <a:pt x="119" y="387"/>
                    <a:pt x="119" y="387"/>
                  </a:cubicBezTo>
                  <a:cubicBezTo>
                    <a:pt x="120" y="388"/>
                    <a:pt x="121" y="388"/>
                    <a:pt x="122" y="388"/>
                  </a:cubicBezTo>
                  <a:cubicBezTo>
                    <a:pt x="122" y="384"/>
                    <a:pt x="122" y="384"/>
                    <a:pt x="122" y="384"/>
                  </a:cubicBezTo>
                  <a:cubicBezTo>
                    <a:pt x="119" y="387"/>
                    <a:pt x="119" y="387"/>
                    <a:pt x="119" y="387"/>
                  </a:cubicBezTo>
                  <a:cubicBezTo>
                    <a:pt x="121" y="384"/>
                    <a:pt x="121" y="384"/>
                    <a:pt x="121" y="384"/>
                  </a:cubicBezTo>
                  <a:cubicBezTo>
                    <a:pt x="118" y="386"/>
                    <a:pt x="118" y="386"/>
                    <a:pt x="118" y="386"/>
                  </a:cubicBezTo>
                  <a:cubicBezTo>
                    <a:pt x="118" y="386"/>
                    <a:pt x="118" y="387"/>
                    <a:pt x="119" y="387"/>
                  </a:cubicBezTo>
                  <a:cubicBezTo>
                    <a:pt x="121" y="384"/>
                    <a:pt x="121" y="384"/>
                    <a:pt x="121" y="384"/>
                  </a:cubicBezTo>
                  <a:cubicBezTo>
                    <a:pt x="118" y="386"/>
                    <a:pt x="118" y="386"/>
                    <a:pt x="118" y="386"/>
                  </a:cubicBezTo>
                  <a:cubicBezTo>
                    <a:pt x="120" y="384"/>
                    <a:pt x="120" y="384"/>
                    <a:pt x="120" y="384"/>
                  </a:cubicBezTo>
                  <a:cubicBezTo>
                    <a:pt x="117" y="385"/>
                    <a:pt x="117" y="385"/>
                    <a:pt x="117" y="385"/>
                  </a:cubicBezTo>
                  <a:cubicBezTo>
                    <a:pt x="118" y="386"/>
                    <a:pt x="118" y="386"/>
                    <a:pt x="118" y="386"/>
                  </a:cubicBezTo>
                  <a:cubicBezTo>
                    <a:pt x="120" y="384"/>
                    <a:pt x="120" y="384"/>
                    <a:pt x="120" y="384"/>
                  </a:cubicBezTo>
                  <a:cubicBezTo>
                    <a:pt x="117" y="385"/>
                    <a:pt x="117" y="385"/>
                    <a:pt x="117" y="385"/>
                  </a:cubicBezTo>
                  <a:cubicBezTo>
                    <a:pt x="119" y="385"/>
                    <a:pt x="119" y="385"/>
                    <a:pt x="119" y="385"/>
                  </a:cubicBezTo>
                  <a:cubicBezTo>
                    <a:pt x="117" y="385"/>
                    <a:pt x="117" y="385"/>
                    <a:pt x="117" y="385"/>
                  </a:cubicBezTo>
                  <a:cubicBezTo>
                    <a:pt x="117" y="385"/>
                    <a:pt x="117" y="385"/>
                    <a:pt x="117" y="385"/>
                  </a:cubicBezTo>
                  <a:cubicBezTo>
                    <a:pt x="119" y="385"/>
                    <a:pt x="119" y="385"/>
                    <a:pt x="119" y="385"/>
                  </a:cubicBezTo>
                  <a:cubicBezTo>
                    <a:pt x="117" y="385"/>
                    <a:pt x="117" y="385"/>
                    <a:pt x="117" y="385"/>
                  </a:cubicBezTo>
                  <a:cubicBezTo>
                    <a:pt x="117" y="385"/>
                    <a:pt x="117" y="386"/>
                    <a:pt x="117" y="386"/>
                  </a:cubicBezTo>
                  <a:cubicBezTo>
                    <a:pt x="117" y="388"/>
                    <a:pt x="117" y="391"/>
                    <a:pt x="116" y="394"/>
                  </a:cubicBezTo>
                  <a:cubicBezTo>
                    <a:pt x="115" y="401"/>
                    <a:pt x="113" y="410"/>
                    <a:pt x="110" y="419"/>
                  </a:cubicBezTo>
                  <a:cubicBezTo>
                    <a:pt x="105" y="434"/>
                    <a:pt x="100" y="452"/>
                    <a:pt x="96" y="470"/>
                  </a:cubicBezTo>
                  <a:cubicBezTo>
                    <a:pt x="92" y="487"/>
                    <a:pt x="88" y="504"/>
                    <a:pt x="88" y="518"/>
                  </a:cubicBezTo>
                  <a:cubicBezTo>
                    <a:pt x="88" y="522"/>
                    <a:pt x="89" y="526"/>
                    <a:pt x="89" y="530"/>
                  </a:cubicBezTo>
                  <a:cubicBezTo>
                    <a:pt x="92" y="545"/>
                    <a:pt x="93" y="564"/>
                    <a:pt x="93" y="584"/>
                  </a:cubicBezTo>
                  <a:cubicBezTo>
                    <a:pt x="93" y="618"/>
                    <a:pt x="90" y="653"/>
                    <a:pt x="89" y="666"/>
                  </a:cubicBezTo>
                  <a:cubicBezTo>
                    <a:pt x="88" y="671"/>
                    <a:pt x="87" y="675"/>
                    <a:pt x="86" y="681"/>
                  </a:cubicBezTo>
                  <a:cubicBezTo>
                    <a:pt x="83" y="689"/>
                    <a:pt x="80" y="698"/>
                    <a:pt x="77" y="707"/>
                  </a:cubicBezTo>
                  <a:cubicBezTo>
                    <a:pt x="75" y="716"/>
                    <a:pt x="73" y="726"/>
                    <a:pt x="73" y="735"/>
                  </a:cubicBezTo>
                  <a:cubicBezTo>
                    <a:pt x="73" y="739"/>
                    <a:pt x="73" y="744"/>
                    <a:pt x="74" y="748"/>
                  </a:cubicBezTo>
                  <a:cubicBezTo>
                    <a:pt x="76" y="756"/>
                    <a:pt x="78" y="767"/>
                    <a:pt x="79" y="779"/>
                  </a:cubicBezTo>
                  <a:cubicBezTo>
                    <a:pt x="80" y="791"/>
                    <a:pt x="81" y="805"/>
                    <a:pt x="81" y="817"/>
                  </a:cubicBezTo>
                  <a:cubicBezTo>
                    <a:pt x="81" y="829"/>
                    <a:pt x="81" y="840"/>
                    <a:pt x="79" y="848"/>
                  </a:cubicBezTo>
                  <a:cubicBezTo>
                    <a:pt x="77" y="862"/>
                    <a:pt x="73" y="870"/>
                    <a:pt x="70" y="879"/>
                  </a:cubicBezTo>
                  <a:cubicBezTo>
                    <a:pt x="66" y="888"/>
                    <a:pt x="63" y="898"/>
                    <a:pt x="63" y="911"/>
                  </a:cubicBezTo>
                  <a:cubicBezTo>
                    <a:pt x="63" y="918"/>
                    <a:pt x="65" y="925"/>
                    <a:pt x="67" y="932"/>
                  </a:cubicBezTo>
                  <a:cubicBezTo>
                    <a:pt x="70" y="943"/>
                    <a:pt x="75" y="955"/>
                    <a:pt x="78" y="967"/>
                  </a:cubicBezTo>
                  <a:cubicBezTo>
                    <a:pt x="82" y="979"/>
                    <a:pt x="85" y="992"/>
                    <a:pt x="85" y="1003"/>
                  </a:cubicBezTo>
                  <a:cubicBezTo>
                    <a:pt x="85" y="1009"/>
                    <a:pt x="84" y="1015"/>
                    <a:pt x="82" y="1020"/>
                  </a:cubicBezTo>
                  <a:cubicBezTo>
                    <a:pt x="74" y="1044"/>
                    <a:pt x="67" y="1065"/>
                    <a:pt x="67" y="1084"/>
                  </a:cubicBezTo>
                  <a:cubicBezTo>
                    <a:pt x="67" y="1095"/>
                    <a:pt x="69" y="1105"/>
                    <a:pt x="75" y="1114"/>
                  </a:cubicBezTo>
                  <a:cubicBezTo>
                    <a:pt x="75" y="1114"/>
                    <a:pt x="75" y="1114"/>
                    <a:pt x="75" y="1114"/>
                  </a:cubicBezTo>
                  <a:cubicBezTo>
                    <a:pt x="81" y="1124"/>
                    <a:pt x="89" y="1134"/>
                    <a:pt x="95" y="1142"/>
                  </a:cubicBezTo>
                  <a:cubicBezTo>
                    <a:pt x="101" y="1151"/>
                    <a:pt x="107" y="1159"/>
                    <a:pt x="110" y="1167"/>
                  </a:cubicBezTo>
                  <a:cubicBezTo>
                    <a:pt x="112" y="1171"/>
                    <a:pt x="114" y="1176"/>
                    <a:pt x="115" y="1182"/>
                  </a:cubicBezTo>
                  <a:cubicBezTo>
                    <a:pt x="116" y="1190"/>
                    <a:pt x="118" y="1200"/>
                    <a:pt x="119" y="1208"/>
                  </a:cubicBezTo>
                  <a:cubicBezTo>
                    <a:pt x="120" y="1212"/>
                    <a:pt x="121" y="1216"/>
                    <a:pt x="122" y="1219"/>
                  </a:cubicBezTo>
                  <a:cubicBezTo>
                    <a:pt x="123" y="1223"/>
                    <a:pt x="125" y="1226"/>
                    <a:pt x="127" y="1229"/>
                  </a:cubicBezTo>
                  <a:cubicBezTo>
                    <a:pt x="130" y="1231"/>
                    <a:pt x="133" y="1233"/>
                    <a:pt x="136" y="1236"/>
                  </a:cubicBezTo>
                  <a:cubicBezTo>
                    <a:pt x="145" y="1243"/>
                    <a:pt x="157" y="1250"/>
                    <a:pt x="157" y="1250"/>
                  </a:cubicBezTo>
                  <a:cubicBezTo>
                    <a:pt x="160" y="1245"/>
                    <a:pt x="160" y="1245"/>
                    <a:pt x="160" y="1245"/>
                  </a:cubicBezTo>
                  <a:cubicBezTo>
                    <a:pt x="154" y="1243"/>
                    <a:pt x="154" y="1243"/>
                    <a:pt x="154" y="1243"/>
                  </a:cubicBezTo>
                  <a:cubicBezTo>
                    <a:pt x="154" y="1243"/>
                    <a:pt x="152" y="1253"/>
                    <a:pt x="150" y="1266"/>
                  </a:cubicBezTo>
                  <a:cubicBezTo>
                    <a:pt x="147" y="1279"/>
                    <a:pt x="145" y="1294"/>
                    <a:pt x="144" y="1306"/>
                  </a:cubicBezTo>
                  <a:cubicBezTo>
                    <a:pt x="142" y="1316"/>
                    <a:pt x="140" y="1328"/>
                    <a:pt x="140" y="1341"/>
                  </a:cubicBezTo>
                  <a:cubicBezTo>
                    <a:pt x="140" y="1349"/>
                    <a:pt x="141" y="1358"/>
                    <a:pt x="144" y="1367"/>
                  </a:cubicBezTo>
                  <a:cubicBezTo>
                    <a:pt x="147" y="1376"/>
                    <a:pt x="152" y="1385"/>
                    <a:pt x="161" y="1394"/>
                  </a:cubicBezTo>
                  <a:cubicBezTo>
                    <a:pt x="175" y="1409"/>
                    <a:pt x="187" y="1425"/>
                    <a:pt x="196" y="1438"/>
                  </a:cubicBezTo>
                  <a:cubicBezTo>
                    <a:pt x="201" y="1444"/>
                    <a:pt x="205" y="1449"/>
                    <a:pt x="207" y="1453"/>
                  </a:cubicBezTo>
                  <a:cubicBezTo>
                    <a:pt x="208" y="1455"/>
                    <a:pt x="209" y="1457"/>
                    <a:pt x="210" y="1458"/>
                  </a:cubicBezTo>
                  <a:cubicBezTo>
                    <a:pt x="210" y="1458"/>
                    <a:pt x="211" y="1458"/>
                    <a:pt x="211" y="1459"/>
                  </a:cubicBezTo>
                  <a:cubicBezTo>
                    <a:pt x="211" y="1459"/>
                    <a:pt x="211" y="1459"/>
                    <a:pt x="211" y="1459"/>
                  </a:cubicBezTo>
                  <a:cubicBezTo>
                    <a:pt x="213" y="1462"/>
                    <a:pt x="213" y="1462"/>
                    <a:pt x="213" y="1462"/>
                  </a:cubicBezTo>
                  <a:cubicBezTo>
                    <a:pt x="216" y="1462"/>
                    <a:pt x="216" y="1462"/>
                    <a:pt x="216" y="1462"/>
                  </a:cubicBezTo>
                  <a:cubicBezTo>
                    <a:pt x="217" y="1456"/>
                    <a:pt x="217" y="1456"/>
                    <a:pt x="217" y="145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9" name="Freeform 540">
              <a:extLst>
                <a:ext uri="{FF2B5EF4-FFF2-40B4-BE49-F238E27FC236}">
                  <a16:creationId xmlns:a16="http://schemas.microsoft.com/office/drawing/2014/main" id="{3F233F62-87E7-4CF4-AD74-E64C3CF21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1588"/>
              <a:ext cx="198" cy="17"/>
            </a:xfrm>
            <a:custGeom>
              <a:avLst/>
              <a:gdLst>
                <a:gd name="T0" fmla="*/ 3 w 193"/>
                <a:gd name="T1" fmla="*/ 10 h 17"/>
                <a:gd name="T2" fmla="*/ 97 w 193"/>
                <a:gd name="T3" fmla="*/ 17 h 17"/>
                <a:gd name="T4" fmla="*/ 204 w 193"/>
                <a:gd name="T5" fmla="*/ 9 h 17"/>
                <a:gd name="T6" fmla="*/ 207 w 193"/>
                <a:gd name="T7" fmla="*/ 4 h 17"/>
                <a:gd name="T8" fmla="*/ 202 w 193"/>
                <a:gd name="T9" fmla="*/ 0 h 17"/>
                <a:gd name="T10" fmla="*/ 97 w 193"/>
                <a:gd name="T11" fmla="*/ 8 h 17"/>
                <a:gd name="T12" fmla="*/ 32 w 193"/>
                <a:gd name="T13" fmla="*/ 5 h 17"/>
                <a:gd name="T14" fmla="*/ 11 w 193"/>
                <a:gd name="T15" fmla="*/ 3 h 17"/>
                <a:gd name="T16" fmla="*/ 6 w 193"/>
                <a:gd name="T17" fmla="*/ 2 h 17"/>
                <a:gd name="T18" fmla="*/ 5 w 193"/>
                <a:gd name="T19" fmla="*/ 2 h 17"/>
                <a:gd name="T20" fmla="*/ 5 w 193"/>
                <a:gd name="T21" fmla="*/ 2 h 17"/>
                <a:gd name="T22" fmla="*/ 0 w 193"/>
                <a:gd name="T23" fmla="*/ 5 h 17"/>
                <a:gd name="T24" fmla="*/ 3 w 193"/>
                <a:gd name="T25" fmla="*/ 10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3" h="17">
                  <a:moveTo>
                    <a:pt x="3" y="10"/>
                  </a:moveTo>
                  <a:cubicBezTo>
                    <a:pt x="4" y="10"/>
                    <a:pt x="39" y="17"/>
                    <a:pt x="91" y="17"/>
                  </a:cubicBezTo>
                  <a:cubicBezTo>
                    <a:pt x="120" y="17"/>
                    <a:pt x="153" y="15"/>
                    <a:pt x="189" y="9"/>
                  </a:cubicBezTo>
                  <a:cubicBezTo>
                    <a:pt x="191" y="9"/>
                    <a:pt x="193" y="6"/>
                    <a:pt x="192" y="4"/>
                  </a:cubicBezTo>
                  <a:cubicBezTo>
                    <a:pt x="192" y="2"/>
                    <a:pt x="190" y="0"/>
                    <a:pt x="187" y="0"/>
                  </a:cubicBezTo>
                  <a:cubicBezTo>
                    <a:pt x="152" y="6"/>
                    <a:pt x="119" y="8"/>
                    <a:pt x="91" y="8"/>
                  </a:cubicBezTo>
                  <a:cubicBezTo>
                    <a:pt x="65" y="8"/>
                    <a:pt x="44" y="6"/>
                    <a:pt x="29" y="5"/>
                  </a:cubicBezTo>
                  <a:cubicBezTo>
                    <a:pt x="21" y="4"/>
                    <a:pt x="15" y="3"/>
                    <a:pt x="11" y="3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0" y="3"/>
                    <a:pt x="0" y="5"/>
                  </a:cubicBezTo>
                  <a:cubicBezTo>
                    <a:pt x="0" y="8"/>
                    <a:pt x="1" y="10"/>
                    <a:pt x="3" y="1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0" name="Freeform 541">
              <a:extLst>
                <a:ext uri="{FF2B5EF4-FFF2-40B4-BE49-F238E27FC236}">
                  <a16:creationId xmlns:a16="http://schemas.microsoft.com/office/drawing/2014/main" id="{D734CB2C-75EB-49A1-92DF-588C6F832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239"/>
              <a:ext cx="282" cy="337"/>
            </a:xfrm>
            <a:custGeom>
              <a:avLst/>
              <a:gdLst>
                <a:gd name="T0" fmla="*/ 169 w 276"/>
                <a:gd name="T1" fmla="*/ 15 h 331"/>
                <a:gd name="T2" fmla="*/ 67 w 276"/>
                <a:gd name="T3" fmla="*/ 0 h 331"/>
                <a:gd name="T4" fmla="*/ 30 w 276"/>
                <a:gd name="T5" fmla="*/ 155 h 331"/>
                <a:gd name="T6" fmla="*/ 87 w 276"/>
                <a:gd name="T7" fmla="*/ 224 h 331"/>
                <a:gd name="T8" fmla="*/ 126 w 276"/>
                <a:gd name="T9" fmla="*/ 305 h 331"/>
                <a:gd name="T10" fmla="*/ 243 w 276"/>
                <a:gd name="T11" fmla="*/ 271 h 331"/>
                <a:gd name="T12" fmla="*/ 182 w 276"/>
                <a:gd name="T13" fmla="*/ 171 h 331"/>
                <a:gd name="T14" fmla="*/ 174 w 276"/>
                <a:gd name="T15" fmla="*/ 26 h 3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6" h="331">
                  <a:moveTo>
                    <a:pt x="158" y="15"/>
                  </a:moveTo>
                  <a:cubicBezTo>
                    <a:pt x="131" y="5"/>
                    <a:pt x="92" y="4"/>
                    <a:pt x="64" y="0"/>
                  </a:cubicBezTo>
                  <a:cubicBezTo>
                    <a:pt x="53" y="55"/>
                    <a:pt x="0" y="91"/>
                    <a:pt x="27" y="146"/>
                  </a:cubicBezTo>
                  <a:cubicBezTo>
                    <a:pt x="40" y="172"/>
                    <a:pt x="65" y="188"/>
                    <a:pt x="81" y="212"/>
                  </a:cubicBezTo>
                  <a:cubicBezTo>
                    <a:pt x="97" y="237"/>
                    <a:pt x="99" y="268"/>
                    <a:pt x="117" y="290"/>
                  </a:cubicBezTo>
                  <a:cubicBezTo>
                    <a:pt x="151" y="331"/>
                    <a:pt x="276" y="326"/>
                    <a:pt x="228" y="256"/>
                  </a:cubicBezTo>
                  <a:cubicBezTo>
                    <a:pt x="202" y="219"/>
                    <a:pt x="180" y="206"/>
                    <a:pt x="170" y="162"/>
                  </a:cubicBezTo>
                  <a:cubicBezTo>
                    <a:pt x="160" y="115"/>
                    <a:pt x="157" y="74"/>
                    <a:pt x="162" y="26"/>
                  </a:cubicBezTo>
                </a:path>
              </a:pathLst>
            </a:custGeom>
            <a:solidFill>
              <a:srgbClr val="F5D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1" name="Freeform 542">
              <a:extLst>
                <a:ext uri="{FF2B5EF4-FFF2-40B4-BE49-F238E27FC236}">
                  <a16:creationId xmlns:a16="http://schemas.microsoft.com/office/drawing/2014/main" id="{DE1A1C7F-2332-4094-BDCD-4AFF8F1ED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605"/>
              <a:ext cx="130" cy="984"/>
            </a:xfrm>
            <a:custGeom>
              <a:avLst/>
              <a:gdLst>
                <a:gd name="T0" fmla="*/ 136 w 127"/>
                <a:gd name="T1" fmla="*/ 18 h 964"/>
                <a:gd name="T2" fmla="*/ 46 w 127"/>
                <a:gd name="T3" fmla="*/ 61 h 964"/>
                <a:gd name="T4" fmla="*/ 17 w 127"/>
                <a:gd name="T5" fmla="*/ 169 h 964"/>
                <a:gd name="T6" fmla="*/ 21 w 127"/>
                <a:gd name="T7" fmla="*/ 292 h 964"/>
                <a:gd name="T8" fmla="*/ 5 w 127"/>
                <a:gd name="T9" fmla="*/ 386 h 964"/>
                <a:gd name="T10" fmla="*/ 17 w 127"/>
                <a:gd name="T11" fmla="*/ 486 h 964"/>
                <a:gd name="T12" fmla="*/ 7 w 127"/>
                <a:gd name="T13" fmla="*/ 591 h 964"/>
                <a:gd name="T14" fmla="*/ 39 w 127"/>
                <a:gd name="T15" fmla="*/ 791 h 964"/>
                <a:gd name="T16" fmla="*/ 86 w 127"/>
                <a:gd name="T17" fmla="*/ 902 h 964"/>
                <a:gd name="T18" fmla="*/ 121 w 127"/>
                <a:gd name="T19" fmla="*/ 1025 h 964"/>
                <a:gd name="T20" fmla="*/ 125 w 127"/>
                <a:gd name="T21" fmla="*/ 809 h 964"/>
                <a:gd name="T22" fmla="*/ 105 w 127"/>
                <a:gd name="T23" fmla="*/ 565 h 964"/>
                <a:gd name="T24" fmla="*/ 109 w 127"/>
                <a:gd name="T25" fmla="*/ 252 h 964"/>
                <a:gd name="T26" fmla="*/ 118 w 127"/>
                <a:gd name="T27" fmla="*/ 39 h 964"/>
                <a:gd name="T28" fmla="*/ 136 w 127"/>
                <a:gd name="T29" fmla="*/ 18 h 9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7" h="964">
                  <a:moveTo>
                    <a:pt x="127" y="18"/>
                  </a:moveTo>
                  <a:cubicBezTo>
                    <a:pt x="79" y="17"/>
                    <a:pt x="55" y="0"/>
                    <a:pt x="43" y="58"/>
                  </a:cubicBezTo>
                  <a:cubicBezTo>
                    <a:pt x="36" y="92"/>
                    <a:pt x="20" y="125"/>
                    <a:pt x="17" y="160"/>
                  </a:cubicBezTo>
                  <a:cubicBezTo>
                    <a:pt x="14" y="198"/>
                    <a:pt x="27" y="236"/>
                    <a:pt x="21" y="274"/>
                  </a:cubicBezTo>
                  <a:cubicBezTo>
                    <a:pt x="17" y="307"/>
                    <a:pt x="1" y="327"/>
                    <a:pt x="5" y="362"/>
                  </a:cubicBezTo>
                  <a:cubicBezTo>
                    <a:pt x="10" y="393"/>
                    <a:pt x="21" y="422"/>
                    <a:pt x="17" y="457"/>
                  </a:cubicBezTo>
                  <a:cubicBezTo>
                    <a:pt x="14" y="492"/>
                    <a:pt x="0" y="519"/>
                    <a:pt x="7" y="555"/>
                  </a:cubicBezTo>
                  <a:cubicBezTo>
                    <a:pt x="20" y="621"/>
                    <a:pt x="4" y="681"/>
                    <a:pt x="36" y="744"/>
                  </a:cubicBezTo>
                  <a:cubicBezTo>
                    <a:pt x="50" y="774"/>
                    <a:pt x="76" y="815"/>
                    <a:pt x="80" y="848"/>
                  </a:cubicBezTo>
                  <a:cubicBezTo>
                    <a:pt x="83" y="883"/>
                    <a:pt x="56" y="958"/>
                    <a:pt x="112" y="964"/>
                  </a:cubicBezTo>
                  <a:cubicBezTo>
                    <a:pt x="107" y="895"/>
                    <a:pt x="110" y="831"/>
                    <a:pt x="116" y="761"/>
                  </a:cubicBezTo>
                  <a:cubicBezTo>
                    <a:pt x="123" y="682"/>
                    <a:pt x="93" y="611"/>
                    <a:pt x="99" y="532"/>
                  </a:cubicBezTo>
                  <a:cubicBezTo>
                    <a:pt x="106" y="435"/>
                    <a:pt x="98" y="336"/>
                    <a:pt x="102" y="237"/>
                  </a:cubicBezTo>
                  <a:cubicBezTo>
                    <a:pt x="105" y="170"/>
                    <a:pt x="109" y="103"/>
                    <a:pt x="109" y="36"/>
                  </a:cubicBezTo>
                  <a:cubicBezTo>
                    <a:pt x="127" y="18"/>
                    <a:pt x="127" y="18"/>
                    <a:pt x="127" y="18"/>
                  </a:cubicBezTo>
                </a:path>
              </a:pathLst>
            </a:custGeom>
            <a:solidFill>
              <a:srgbClr val="F5D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2" name="Freeform 543">
              <a:extLst>
                <a:ext uri="{FF2B5EF4-FFF2-40B4-BE49-F238E27FC236}">
                  <a16:creationId xmlns:a16="http://schemas.microsoft.com/office/drawing/2014/main" id="{25A4ACF7-D245-4761-B5A6-49AB0C034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231"/>
              <a:ext cx="92" cy="123"/>
            </a:xfrm>
            <a:custGeom>
              <a:avLst/>
              <a:gdLst>
                <a:gd name="T0" fmla="*/ 96 w 90"/>
                <a:gd name="T1" fmla="*/ 7 h 120"/>
                <a:gd name="T2" fmla="*/ 94 w 90"/>
                <a:gd name="T3" fmla="*/ 9 h 120"/>
                <a:gd name="T4" fmla="*/ 56 w 90"/>
                <a:gd name="T5" fmla="*/ 9 h 120"/>
                <a:gd name="T6" fmla="*/ 45 w 90"/>
                <a:gd name="T7" fmla="*/ 50 h 120"/>
                <a:gd name="T8" fmla="*/ 14 w 90"/>
                <a:gd name="T9" fmla="*/ 129 h 120"/>
                <a:gd name="T10" fmla="*/ 36 w 90"/>
                <a:gd name="T11" fmla="*/ 89 h 120"/>
                <a:gd name="T12" fmla="*/ 49 w 90"/>
                <a:gd name="T13" fmla="*/ 52 h 120"/>
                <a:gd name="T14" fmla="*/ 89 w 90"/>
                <a:gd name="T15" fmla="*/ 16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120">
                  <a:moveTo>
                    <a:pt x="90" y="7"/>
                  </a:moveTo>
                  <a:cubicBezTo>
                    <a:pt x="90" y="8"/>
                    <a:pt x="89" y="9"/>
                    <a:pt x="88" y="9"/>
                  </a:cubicBezTo>
                  <a:cubicBezTo>
                    <a:pt x="77" y="5"/>
                    <a:pt x="63" y="0"/>
                    <a:pt x="53" y="9"/>
                  </a:cubicBezTo>
                  <a:cubicBezTo>
                    <a:pt x="44" y="18"/>
                    <a:pt x="46" y="36"/>
                    <a:pt x="42" y="47"/>
                  </a:cubicBezTo>
                  <a:cubicBezTo>
                    <a:pt x="36" y="67"/>
                    <a:pt x="0" y="98"/>
                    <a:pt x="14" y="120"/>
                  </a:cubicBezTo>
                  <a:cubicBezTo>
                    <a:pt x="9" y="109"/>
                    <a:pt x="27" y="92"/>
                    <a:pt x="33" y="83"/>
                  </a:cubicBezTo>
                  <a:cubicBezTo>
                    <a:pt x="39" y="72"/>
                    <a:pt x="43" y="61"/>
                    <a:pt x="46" y="49"/>
                  </a:cubicBezTo>
                  <a:cubicBezTo>
                    <a:pt x="51" y="30"/>
                    <a:pt x="58" y="7"/>
                    <a:pt x="8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3" name="Freeform 544">
              <a:extLst>
                <a:ext uri="{FF2B5EF4-FFF2-40B4-BE49-F238E27FC236}">
                  <a16:creationId xmlns:a16="http://schemas.microsoft.com/office/drawing/2014/main" id="{611BB06B-319C-4901-BBE5-5B074C350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501"/>
              <a:ext cx="100" cy="86"/>
            </a:xfrm>
            <a:custGeom>
              <a:avLst/>
              <a:gdLst>
                <a:gd name="T0" fmla="*/ 0 w 98"/>
                <a:gd name="T1" fmla="*/ 0 h 84"/>
                <a:gd name="T2" fmla="*/ 40 w 98"/>
                <a:gd name="T3" fmla="*/ 71 h 84"/>
                <a:gd name="T4" fmla="*/ 104 w 98"/>
                <a:gd name="T5" fmla="*/ 83 h 84"/>
                <a:gd name="T6" fmla="*/ 50 w 98"/>
                <a:gd name="T7" fmla="*/ 57 h 84"/>
                <a:gd name="T8" fmla="*/ 36 w 98"/>
                <a:gd name="T9" fmla="*/ 33 h 84"/>
                <a:gd name="T10" fmla="*/ 10 w 98"/>
                <a:gd name="T11" fmla="*/ 8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" h="84">
                  <a:moveTo>
                    <a:pt x="0" y="0"/>
                  </a:moveTo>
                  <a:cubicBezTo>
                    <a:pt x="21" y="18"/>
                    <a:pt x="23" y="44"/>
                    <a:pt x="37" y="65"/>
                  </a:cubicBezTo>
                  <a:cubicBezTo>
                    <a:pt x="50" y="84"/>
                    <a:pt x="80" y="81"/>
                    <a:pt x="98" y="77"/>
                  </a:cubicBezTo>
                  <a:cubicBezTo>
                    <a:pt x="79" y="77"/>
                    <a:pt x="58" y="69"/>
                    <a:pt x="47" y="54"/>
                  </a:cubicBezTo>
                  <a:cubicBezTo>
                    <a:pt x="41" y="46"/>
                    <a:pt x="39" y="38"/>
                    <a:pt x="33" y="30"/>
                  </a:cubicBezTo>
                  <a:cubicBezTo>
                    <a:pt x="26" y="22"/>
                    <a:pt x="18" y="16"/>
                    <a:pt x="1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4" name="Freeform 545">
              <a:extLst>
                <a:ext uri="{FF2B5EF4-FFF2-40B4-BE49-F238E27FC236}">
                  <a16:creationId xmlns:a16="http://schemas.microsoft.com/office/drawing/2014/main" id="{BC326DBB-AB54-4CD4-BA15-BD24B94EB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1595"/>
              <a:ext cx="81" cy="221"/>
            </a:xfrm>
            <a:custGeom>
              <a:avLst/>
              <a:gdLst>
                <a:gd name="T0" fmla="*/ 85 w 79"/>
                <a:gd name="T1" fmla="*/ 18 h 217"/>
                <a:gd name="T2" fmla="*/ 37 w 79"/>
                <a:gd name="T3" fmla="*/ 26 h 217"/>
                <a:gd name="T4" fmla="*/ 28 w 79"/>
                <a:gd name="T5" fmla="*/ 65 h 217"/>
                <a:gd name="T6" fmla="*/ 13 w 79"/>
                <a:gd name="T7" fmla="*/ 99 h 217"/>
                <a:gd name="T8" fmla="*/ 13 w 79"/>
                <a:gd name="T9" fmla="*/ 165 h 217"/>
                <a:gd name="T10" fmla="*/ 10 w 79"/>
                <a:gd name="T11" fmla="*/ 229 h 217"/>
                <a:gd name="T12" fmla="*/ 25 w 79"/>
                <a:gd name="T13" fmla="*/ 135 h 217"/>
                <a:gd name="T14" fmla="*/ 16 w 79"/>
                <a:gd name="T15" fmla="*/ 117 h 217"/>
                <a:gd name="T16" fmla="*/ 27 w 79"/>
                <a:gd name="T17" fmla="*/ 97 h 217"/>
                <a:gd name="T18" fmla="*/ 77 w 79"/>
                <a:gd name="T19" fmla="*/ 21 h 2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217">
                  <a:moveTo>
                    <a:pt x="79" y="18"/>
                  </a:moveTo>
                  <a:cubicBezTo>
                    <a:pt x="64" y="13"/>
                    <a:pt x="45" y="9"/>
                    <a:pt x="34" y="26"/>
                  </a:cubicBezTo>
                  <a:cubicBezTo>
                    <a:pt x="28" y="36"/>
                    <a:pt x="27" y="51"/>
                    <a:pt x="25" y="62"/>
                  </a:cubicBezTo>
                  <a:cubicBezTo>
                    <a:pt x="22" y="73"/>
                    <a:pt x="17" y="82"/>
                    <a:pt x="13" y="93"/>
                  </a:cubicBezTo>
                  <a:cubicBezTo>
                    <a:pt x="4" y="113"/>
                    <a:pt x="11" y="134"/>
                    <a:pt x="13" y="156"/>
                  </a:cubicBezTo>
                  <a:cubicBezTo>
                    <a:pt x="15" y="173"/>
                    <a:pt x="0" y="202"/>
                    <a:pt x="10" y="217"/>
                  </a:cubicBezTo>
                  <a:cubicBezTo>
                    <a:pt x="10" y="188"/>
                    <a:pt x="23" y="158"/>
                    <a:pt x="22" y="129"/>
                  </a:cubicBezTo>
                  <a:cubicBezTo>
                    <a:pt x="22" y="123"/>
                    <a:pt x="16" y="117"/>
                    <a:pt x="16" y="111"/>
                  </a:cubicBezTo>
                  <a:cubicBezTo>
                    <a:pt x="16" y="103"/>
                    <a:pt x="21" y="99"/>
                    <a:pt x="24" y="91"/>
                  </a:cubicBezTo>
                  <a:cubicBezTo>
                    <a:pt x="32" y="73"/>
                    <a:pt x="34" y="0"/>
                    <a:pt x="71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5" name="Freeform 546">
              <a:extLst>
                <a:ext uri="{FF2B5EF4-FFF2-40B4-BE49-F238E27FC236}">
                  <a16:creationId xmlns:a16="http://schemas.microsoft.com/office/drawing/2014/main" id="{209ECED9-ECCF-416E-8BD7-35B55333D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2446"/>
              <a:ext cx="101" cy="206"/>
            </a:xfrm>
            <a:custGeom>
              <a:avLst/>
              <a:gdLst>
                <a:gd name="T0" fmla="*/ 0 w 99"/>
                <a:gd name="T1" fmla="*/ 0 h 202"/>
                <a:gd name="T2" fmla="*/ 31 w 99"/>
                <a:gd name="T3" fmla="*/ 39 h 202"/>
                <a:gd name="T4" fmla="*/ 15 w 99"/>
                <a:gd name="T5" fmla="*/ 94 h 202"/>
                <a:gd name="T6" fmla="*/ 31 w 99"/>
                <a:gd name="T7" fmla="*/ 161 h 202"/>
                <a:gd name="T8" fmla="*/ 69 w 99"/>
                <a:gd name="T9" fmla="*/ 214 h 202"/>
                <a:gd name="T10" fmla="*/ 23 w 99"/>
                <a:gd name="T11" fmla="*/ 92 h 202"/>
                <a:gd name="T12" fmla="*/ 36 w 99"/>
                <a:gd name="T13" fmla="*/ 57 h 202"/>
                <a:gd name="T14" fmla="*/ 43 w 99"/>
                <a:gd name="T15" fmla="*/ 25 h 202"/>
                <a:gd name="T16" fmla="*/ 105 w 99"/>
                <a:gd name="T17" fmla="*/ 19 h 202"/>
                <a:gd name="T18" fmla="*/ 74 w 99"/>
                <a:gd name="T19" fmla="*/ 20 h 202"/>
                <a:gd name="T20" fmla="*/ 48 w 99"/>
                <a:gd name="T21" fmla="*/ 22 h 202"/>
                <a:gd name="T22" fmla="*/ 9 w 99"/>
                <a:gd name="T23" fmla="*/ 4 h 202"/>
                <a:gd name="T24" fmla="*/ 0 w 99"/>
                <a:gd name="T25" fmla="*/ 0 h 2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9" h="202">
                  <a:moveTo>
                    <a:pt x="0" y="0"/>
                  </a:moveTo>
                  <a:cubicBezTo>
                    <a:pt x="12" y="13"/>
                    <a:pt x="28" y="16"/>
                    <a:pt x="28" y="36"/>
                  </a:cubicBezTo>
                  <a:cubicBezTo>
                    <a:pt x="28" y="55"/>
                    <a:pt x="17" y="70"/>
                    <a:pt x="15" y="88"/>
                  </a:cubicBezTo>
                  <a:cubicBezTo>
                    <a:pt x="12" y="112"/>
                    <a:pt x="13" y="132"/>
                    <a:pt x="28" y="152"/>
                  </a:cubicBezTo>
                  <a:cubicBezTo>
                    <a:pt x="40" y="169"/>
                    <a:pt x="57" y="182"/>
                    <a:pt x="66" y="202"/>
                  </a:cubicBezTo>
                  <a:cubicBezTo>
                    <a:pt x="46" y="170"/>
                    <a:pt x="19" y="126"/>
                    <a:pt x="23" y="86"/>
                  </a:cubicBezTo>
                  <a:cubicBezTo>
                    <a:pt x="24" y="75"/>
                    <a:pt x="30" y="66"/>
                    <a:pt x="33" y="54"/>
                  </a:cubicBezTo>
                  <a:cubicBezTo>
                    <a:pt x="35" y="45"/>
                    <a:pt x="34" y="33"/>
                    <a:pt x="40" y="25"/>
                  </a:cubicBezTo>
                  <a:cubicBezTo>
                    <a:pt x="57" y="32"/>
                    <a:pt x="83" y="25"/>
                    <a:pt x="99" y="19"/>
                  </a:cubicBezTo>
                  <a:cubicBezTo>
                    <a:pt x="90" y="18"/>
                    <a:pt x="80" y="19"/>
                    <a:pt x="71" y="20"/>
                  </a:cubicBezTo>
                  <a:cubicBezTo>
                    <a:pt x="62" y="21"/>
                    <a:pt x="53" y="22"/>
                    <a:pt x="45" y="22"/>
                  </a:cubicBezTo>
                  <a:cubicBezTo>
                    <a:pt x="37" y="21"/>
                    <a:pt x="10" y="13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6" name="Freeform 547">
              <a:extLst>
                <a:ext uri="{FF2B5EF4-FFF2-40B4-BE49-F238E27FC236}">
                  <a16:creationId xmlns:a16="http://schemas.microsoft.com/office/drawing/2014/main" id="{6F708D69-19AC-46D1-A00D-47FBF19CF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1049"/>
              <a:ext cx="84" cy="83"/>
            </a:xfrm>
            <a:custGeom>
              <a:avLst/>
              <a:gdLst>
                <a:gd name="T0" fmla="*/ 88 w 82"/>
                <a:gd name="T1" fmla="*/ 0 h 82"/>
                <a:gd name="T2" fmla="*/ 1 w 82"/>
                <a:gd name="T3" fmla="*/ 85 h 82"/>
                <a:gd name="T4" fmla="*/ 35 w 82"/>
                <a:gd name="T5" fmla="*/ 34 h 82"/>
                <a:gd name="T6" fmla="*/ 54 w 82"/>
                <a:gd name="T7" fmla="*/ 47 h 82"/>
                <a:gd name="T8" fmla="*/ 66 w 82"/>
                <a:gd name="T9" fmla="*/ 6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2">
                  <a:moveTo>
                    <a:pt x="82" y="0"/>
                  </a:moveTo>
                  <a:cubicBezTo>
                    <a:pt x="39" y="1"/>
                    <a:pt x="0" y="42"/>
                    <a:pt x="1" y="82"/>
                  </a:cubicBezTo>
                  <a:cubicBezTo>
                    <a:pt x="24" y="69"/>
                    <a:pt x="9" y="47"/>
                    <a:pt x="32" y="34"/>
                  </a:cubicBezTo>
                  <a:cubicBezTo>
                    <a:pt x="33" y="47"/>
                    <a:pt x="52" y="37"/>
                    <a:pt x="51" y="44"/>
                  </a:cubicBezTo>
                  <a:cubicBezTo>
                    <a:pt x="61" y="33"/>
                    <a:pt x="58" y="22"/>
                    <a:pt x="61" y="6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7" name="Freeform 548">
              <a:extLst>
                <a:ext uri="{FF2B5EF4-FFF2-40B4-BE49-F238E27FC236}">
                  <a16:creationId xmlns:a16="http://schemas.microsoft.com/office/drawing/2014/main" id="{F0445262-4AFC-48C3-B9CB-185EF754C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1187"/>
              <a:ext cx="75" cy="150"/>
            </a:xfrm>
            <a:custGeom>
              <a:avLst/>
              <a:gdLst>
                <a:gd name="T0" fmla="*/ 77 w 74"/>
                <a:gd name="T1" fmla="*/ 32 h 147"/>
                <a:gd name="T2" fmla="*/ 49 w 74"/>
                <a:gd name="T3" fmla="*/ 56 h 147"/>
                <a:gd name="T4" fmla="*/ 24 w 74"/>
                <a:gd name="T5" fmla="*/ 82 h 147"/>
                <a:gd name="T6" fmla="*/ 15 w 74"/>
                <a:gd name="T7" fmla="*/ 114 h 147"/>
                <a:gd name="T8" fmla="*/ 11 w 74"/>
                <a:gd name="T9" fmla="*/ 136 h 147"/>
                <a:gd name="T10" fmla="*/ 6 w 74"/>
                <a:gd name="T11" fmla="*/ 156 h 147"/>
                <a:gd name="T12" fmla="*/ 3 w 74"/>
                <a:gd name="T13" fmla="*/ 123 h 147"/>
                <a:gd name="T14" fmla="*/ 7 w 74"/>
                <a:gd name="T15" fmla="*/ 98 h 147"/>
                <a:gd name="T16" fmla="*/ 21 w 74"/>
                <a:gd name="T17" fmla="*/ 60 h 147"/>
                <a:gd name="T18" fmla="*/ 36 w 74"/>
                <a:gd name="T19" fmla="*/ 28 h 147"/>
                <a:gd name="T20" fmla="*/ 73 w 74"/>
                <a:gd name="T21" fmla="*/ 8 h 1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147">
                  <a:moveTo>
                    <a:pt x="74" y="29"/>
                  </a:moveTo>
                  <a:cubicBezTo>
                    <a:pt x="71" y="39"/>
                    <a:pt x="54" y="47"/>
                    <a:pt x="46" y="53"/>
                  </a:cubicBezTo>
                  <a:cubicBezTo>
                    <a:pt x="38" y="59"/>
                    <a:pt x="28" y="65"/>
                    <a:pt x="24" y="76"/>
                  </a:cubicBezTo>
                  <a:cubicBezTo>
                    <a:pt x="20" y="86"/>
                    <a:pt x="17" y="97"/>
                    <a:pt x="15" y="108"/>
                  </a:cubicBezTo>
                  <a:cubicBezTo>
                    <a:pt x="13" y="114"/>
                    <a:pt x="12" y="120"/>
                    <a:pt x="11" y="127"/>
                  </a:cubicBezTo>
                  <a:cubicBezTo>
                    <a:pt x="10" y="132"/>
                    <a:pt x="12" y="144"/>
                    <a:pt x="6" y="147"/>
                  </a:cubicBezTo>
                  <a:cubicBezTo>
                    <a:pt x="0" y="139"/>
                    <a:pt x="2" y="124"/>
                    <a:pt x="3" y="117"/>
                  </a:cubicBezTo>
                  <a:cubicBezTo>
                    <a:pt x="3" y="108"/>
                    <a:pt x="4" y="100"/>
                    <a:pt x="7" y="92"/>
                  </a:cubicBezTo>
                  <a:cubicBezTo>
                    <a:pt x="10" y="80"/>
                    <a:pt x="16" y="68"/>
                    <a:pt x="21" y="57"/>
                  </a:cubicBezTo>
                  <a:cubicBezTo>
                    <a:pt x="26" y="46"/>
                    <a:pt x="28" y="34"/>
                    <a:pt x="36" y="25"/>
                  </a:cubicBezTo>
                  <a:cubicBezTo>
                    <a:pt x="41" y="21"/>
                    <a:pt x="60" y="0"/>
                    <a:pt x="70" y="8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8" name="Freeform 549">
              <a:extLst>
                <a:ext uri="{FF2B5EF4-FFF2-40B4-BE49-F238E27FC236}">
                  <a16:creationId xmlns:a16="http://schemas.microsoft.com/office/drawing/2014/main" id="{ADA97A89-9FFE-46E8-BC9A-7709E0E22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345"/>
              <a:ext cx="68" cy="100"/>
            </a:xfrm>
            <a:custGeom>
              <a:avLst/>
              <a:gdLst>
                <a:gd name="T0" fmla="*/ 70 w 67"/>
                <a:gd name="T1" fmla="*/ 34 h 98"/>
                <a:gd name="T2" fmla="*/ 24 w 67"/>
                <a:gd name="T3" fmla="*/ 61 h 98"/>
                <a:gd name="T4" fmla="*/ 8 w 67"/>
                <a:gd name="T5" fmla="*/ 104 h 98"/>
                <a:gd name="T6" fmla="*/ 10 w 67"/>
                <a:gd name="T7" fmla="*/ 58 h 98"/>
                <a:gd name="T8" fmla="*/ 1 w 67"/>
                <a:gd name="T9" fmla="*/ 94 h 98"/>
                <a:gd name="T10" fmla="*/ 20 w 67"/>
                <a:gd name="T11" fmla="*/ 28 h 98"/>
                <a:gd name="T12" fmla="*/ 45 w 67"/>
                <a:gd name="T13" fmla="*/ 5 h 98"/>
                <a:gd name="T14" fmla="*/ 56 w 67"/>
                <a:gd name="T15" fmla="*/ 1 h 98"/>
                <a:gd name="T16" fmla="*/ 67 w 67"/>
                <a:gd name="T17" fmla="*/ 12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98">
                  <a:moveTo>
                    <a:pt x="67" y="31"/>
                  </a:moveTo>
                  <a:cubicBezTo>
                    <a:pt x="47" y="29"/>
                    <a:pt x="31" y="47"/>
                    <a:pt x="24" y="58"/>
                  </a:cubicBezTo>
                  <a:cubicBezTo>
                    <a:pt x="16" y="70"/>
                    <a:pt x="12" y="85"/>
                    <a:pt x="8" y="98"/>
                  </a:cubicBezTo>
                  <a:cubicBezTo>
                    <a:pt x="9" y="84"/>
                    <a:pt x="11" y="69"/>
                    <a:pt x="10" y="55"/>
                  </a:cubicBezTo>
                  <a:cubicBezTo>
                    <a:pt x="10" y="67"/>
                    <a:pt x="2" y="75"/>
                    <a:pt x="1" y="88"/>
                  </a:cubicBezTo>
                  <a:cubicBezTo>
                    <a:pt x="0" y="62"/>
                    <a:pt x="7" y="42"/>
                    <a:pt x="20" y="25"/>
                  </a:cubicBezTo>
                  <a:cubicBezTo>
                    <a:pt x="26" y="17"/>
                    <a:pt x="33" y="9"/>
                    <a:pt x="42" y="5"/>
                  </a:cubicBezTo>
                  <a:cubicBezTo>
                    <a:pt x="45" y="3"/>
                    <a:pt x="50" y="1"/>
                    <a:pt x="53" y="1"/>
                  </a:cubicBezTo>
                  <a:cubicBezTo>
                    <a:pt x="62" y="0"/>
                    <a:pt x="61" y="4"/>
                    <a:pt x="64" y="12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9" name="Freeform 550">
              <a:extLst>
                <a:ext uri="{FF2B5EF4-FFF2-40B4-BE49-F238E27FC236}">
                  <a16:creationId xmlns:a16="http://schemas.microsoft.com/office/drawing/2014/main" id="{6BFEBF53-5FDE-4C1A-8D8F-25852534B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1891"/>
              <a:ext cx="96" cy="417"/>
            </a:xfrm>
            <a:custGeom>
              <a:avLst/>
              <a:gdLst>
                <a:gd name="T0" fmla="*/ 98 w 94"/>
                <a:gd name="T1" fmla="*/ 0 h 409"/>
                <a:gd name="T2" fmla="*/ 48 w 94"/>
                <a:gd name="T3" fmla="*/ 401 h 409"/>
                <a:gd name="T4" fmla="*/ 54 w 94"/>
                <a:gd name="T5" fmla="*/ 393 h 409"/>
                <a:gd name="T6" fmla="*/ 59 w 94"/>
                <a:gd name="T7" fmla="*/ 160 h 409"/>
                <a:gd name="T8" fmla="*/ 91 w 94"/>
                <a:gd name="T9" fmla="*/ 54 h 409"/>
                <a:gd name="T10" fmla="*/ 98 w 94"/>
                <a:gd name="T11" fmla="*/ 0 h 4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409">
                  <a:moveTo>
                    <a:pt x="92" y="0"/>
                  </a:moveTo>
                  <a:cubicBezTo>
                    <a:pt x="92" y="0"/>
                    <a:pt x="0" y="130"/>
                    <a:pt x="45" y="378"/>
                  </a:cubicBezTo>
                  <a:cubicBezTo>
                    <a:pt x="45" y="378"/>
                    <a:pt x="52" y="409"/>
                    <a:pt x="51" y="371"/>
                  </a:cubicBezTo>
                  <a:cubicBezTo>
                    <a:pt x="50" y="333"/>
                    <a:pt x="44" y="214"/>
                    <a:pt x="56" y="151"/>
                  </a:cubicBezTo>
                  <a:cubicBezTo>
                    <a:pt x="68" y="88"/>
                    <a:pt x="76" y="57"/>
                    <a:pt x="85" y="51"/>
                  </a:cubicBezTo>
                  <a:cubicBezTo>
                    <a:pt x="94" y="45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0" name="Freeform 551">
              <a:extLst>
                <a:ext uri="{FF2B5EF4-FFF2-40B4-BE49-F238E27FC236}">
                  <a16:creationId xmlns:a16="http://schemas.microsoft.com/office/drawing/2014/main" id="{E058EDC5-7CEC-4CED-A522-B42611B78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367"/>
              <a:ext cx="341" cy="137"/>
            </a:xfrm>
            <a:custGeom>
              <a:avLst/>
              <a:gdLst>
                <a:gd name="T0" fmla="*/ 6 w 334"/>
                <a:gd name="T1" fmla="*/ 61 h 135"/>
                <a:gd name="T2" fmla="*/ 30 w 334"/>
                <a:gd name="T3" fmla="*/ 89 h 135"/>
                <a:gd name="T4" fmla="*/ 72 w 334"/>
                <a:gd name="T5" fmla="*/ 117 h 135"/>
                <a:gd name="T6" fmla="*/ 150 w 334"/>
                <a:gd name="T7" fmla="*/ 109 h 135"/>
                <a:gd name="T8" fmla="*/ 206 w 334"/>
                <a:gd name="T9" fmla="*/ 80 h 135"/>
                <a:gd name="T10" fmla="*/ 270 w 334"/>
                <a:gd name="T11" fmla="*/ 49 h 135"/>
                <a:gd name="T12" fmla="*/ 322 w 334"/>
                <a:gd name="T13" fmla="*/ 18 h 135"/>
                <a:gd name="T14" fmla="*/ 355 w 334"/>
                <a:gd name="T15" fmla="*/ 0 h 135"/>
                <a:gd name="T16" fmla="*/ 321 w 334"/>
                <a:gd name="T17" fmla="*/ 23 h 135"/>
                <a:gd name="T18" fmla="*/ 239 w 334"/>
                <a:gd name="T19" fmla="*/ 68 h 135"/>
                <a:gd name="T20" fmla="*/ 135 w 334"/>
                <a:gd name="T21" fmla="*/ 127 h 135"/>
                <a:gd name="T22" fmla="*/ 52 w 334"/>
                <a:gd name="T23" fmla="*/ 126 h 135"/>
                <a:gd name="T24" fmla="*/ 21 w 334"/>
                <a:gd name="T25" fmla="*/ 99 h 135"/>
                <a:gd name="T26" fmla="*/ 0 w 334"/>
                <a:gd name="T27" fmla="*/ 67 h 135"/>
                <a:gd name="T28" fmla="*/ 6 w 334"/>
                <a:gd name="T29" fmla="*/ 61 h 1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34" h="135">
                  <a:moveTo>
                    <a:pt x="6" y="58"/>
                  </a:moveTo>
                  <a:cubicBezTo>
                    <a:pt x="9" y="68"/>
                    <a:pt x="20" y="79"/>
                    <a:pt x="27" y="86"/>
                  </a:cubicBezTo>
                  <a:cubicBezTo>
                    <a:pt x="38" y="98"/>
                    <a:pt x="53" y="107"/>
                    <a:pt x="69" y="111"/>
                  </a:cubicBezTo>
                  <a:cubicBezTo>
                    <a:pt x="93" y="116"/>
                    <a:pt x="120" y="114"/>
                    <a:pt x="141" y="103"/>
                  </a:cubicBezTo>
                  <a:cubicBezTo>
                    <a:pt x="159" y="95"/>
                    <a:pt x="177" y="86"/>
                    <a:pt x="194" y="77"/>
                  </a:cubicBezTo>
                  <a:cubicBezTo>
                    <a:pt x="214" y="66"/>
                    <a:pt x="235" y="58"/>
                    <a:pt x="254" y="46"/>
                  </a:cubicBezTo>
                  <a:cubicBezTo>
                    <a:pt x="270" y="37"/>
                    <a:pt x="287" y="28"/>
                    <a:pt x="303" y="18"/>
                  </a:cubicBezTo>
                  <a:cubicBezTo>
                    <a:pt x="313" y="12"/>
                    <a:pt x="322" y="4"/>
                    <a:pt x="334" y="0"/>
                  </a:cubicBezTo>
                  <a:cubicBezTo>
                    <a:pt x="332" y="9"/>
                    <a:pt x="309" y="18"/>
                    <a:pt x="302" y="23"/>
                  </a:cubicBezTo>
                  <a:cubicBezTo>
                    <a:pt x="277" y="38"/>
                    <a:pt x="250" y="50"/>
                    <a:pt x="224" y="65"/>
                  </a:cubicBezTo>
                  <a:cubicBezTo>
                    <a:pt x="191" y="84"/>
                    <a:pt x="163" y="109"/>
                    <a:pt x="126" y="121"/>
                  </a:cubicBezTo>
                  <a:cubicBezTo>
                    <a:pt x="101" y="129"/>
                    <a:pt x="72" y="135"/>
                    <a:pt x="49" y="120"/>
                  </a:cubicBezTo>
                  <a:cubicBezTo>
                    <a:pt x="39" y="113"/>
                    <a:pt x="28" y="106"/>
                    <a:pt x="21" y="96"/>
                  </a:cubicBezTo>
                  <a:cubicBezTo>
                    <a:pt x="15" y="86"/>
                    <a:pt x="9" y="72"/>
                    <a:pt x="0" y="64"/>
                  </a:cubicBezTo>
                  <a:cubicBezTo>
                    <a:pt x="6" y="58"/>
                    <a:pt x="6" y="58"/>
                    <a:pt x="6" y="5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1" name="Freeform 552">
              <a:extLst>
                <a:ext uri="{FF2B5EF4-FFF2-40B4-BE49-F238E27FC236}">
                  <a16:creationId xmlns:a16="http://schemas.microsoft.com/office/drawing/2014/main" id="{C2926BB8-BA9B-4600-8F75-E0C10FBAD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049"/>
              <a:ext cx="84" cy="83"/>
            </a:xfrm>
            <a:custGeom>
              <a:avLst/>
              <a:gdLst>
                <a:gd name="T0" fmla="*/ 0 w 82"/>
                <a:gd name="T1" fmla="*/ 0 h 82"/>
                <a:gd name="T2" fmla="*/ 87 w 82"/>
                <a:gd name="T3" fmla="*/ 85 h 82"/>
                <a:gd name="T4" fmla="*/ 52 w 82"/>
                <a:gd name="T5" fmla="*/ 34 h 82"/>
                <a:gd name="T6" fmla="*/ 34 w 82"/>
                <a:gd name="T7" fmla="*/ 47 h 82"/>
                <a:gd name="T8" fmla="*/ 20 w 82"/>
                <a:gd name="T9" fmla="*/ 6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2">
                  <a:moveTo>
                    <a:pt x="0" y="0"/>
                  </a:moveTo>
                  <a:cubicBezTo>
                    <a:pt x="43" y="1"/>
                    <a:pt x="82" y="42"/>
                    <a:pt x="81" y="82"/>
                  </a:cubicBezTo>
                  <a:cubicBezTo>
                    <a:pt x="58" y="69"/>
                    <a:pt x="72" y="47"/>
                    <a:pt x="49" y="34"/>
                  </a:cubicBezTo>
                  <a:cubicBezTo>
                    <a:pt x="49" y="47"/>
                    <a:pt x="30" y="37"/>
                    <a:pt x="31" y="44"/>
                  </a:cubicBezTo>
                  <a:cubicBezTo>
                    <a:pt x="21" y="33"/>
                    <a:pt x="23" y="22"/>
                    <a:pt x="20" y="6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2" name="Freeform 553">
              <a:extLst>
                <a:ext uri="{FF2B5EF4-FFF2-40B4-BE49-F238E27FC236}">
                  <a16:creationId xmlns:a16="http://schemas.microsoft.com/office/drawing/2014/main" id="{FC518802-A844-4990-9D14-6D1A08139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1187"/>
              <a:ext cx="76" cy="150"/>
            </a:xfrm>
            <a:custGeom>
              <a:avLst/>
              <a:gdLst>
                <a:gd name="T0" fmla="*/ 0 w 75"/>
                <a:gd name="T1" fmla="*/ 32 h 147"/>
                <a:gd name="T2" fmla="*/ 28 w 75"/>
                <a:gd name="T3" fmla="*/ 56 h 147"/>
                <a:gd name="T4" fmla="*/ 54 w 75"/>
                <a:gd name="T5" fmla="*/ 82 h 147"/>
                <a:gd name="T6" fmla="*/ 63 w 75"/>
                <a:gd name="T7" fmla="*/ 114 h 147"/>
                <a:gd name="T8" fmla="*/ 67 w 75"/>
                <a:gd name="T9" fmla="*/ 136 h 147"/>
                <a:gd name="T10" fmla="*/ 71 w 75"/>
                <a:gd name="T11" fmla="*/ 156 h 147"/>
                <a:gd name="T12" fmla="*/ 75 w 75"/>
                <a:gd name="T13" fmla="*/ 123 h 147"/>
                <a:gd name="T14" fmla="*/ 71 w 75"/>
                <a:gd name="T15" fmla="*/ 98 h 147"/>
                <a:gd name="T16" fmla="*/ 57 w 75"/>
                <a:gd name="T17" fmla="*/ 60 h 147"/>
                <a:gd name="T18" fmla="*/ 41 w 75"/>
                <a:gd name="T19" fmla="*/ 28 h 147"/>
                <a:gd name="T20" fmla="*/ 5 w 75"/>
                <a:gd name="T21" fmla="*/ 8 h 1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5" h="147">
                  <a:moveTo>
                    <a:pt x="0" y="29"/>
                  </a:moveTo>
                  <a:cubicBezTo>
                    <a:pt x="3" y="39"/>
                    <a:pt x="20" y="47"/>
                    <a:pt x="28" y="53"/>
                  </a:cubicBezTo>
                  <a:cubicBezTo>
                    <a:pt x="37" y="59"/>
                    <a:pt x="47" y="65"/>
                    <a:pt x="51" y="76"/>
                  </a:cubicBezTo>
                  <a:cubicBezTo>
                    <a:pt x="55" y="86"/>
                    <a:pt x="57" y="97"/>
                    <a:pt x="60" y="108"/>
                  </a:cubicBezTo>
                  <a:cubicBezTo>
                    <a:pt x="61" y="114"/>
                    <a:pt x="63" y="120"/>
                    <a:pt x="64" y="127"/>
                  </a:cubicBezTo>
                  <a:cubicBezTo>
                    <a:pt x="65" y="132"/>
                    <a:pt x="63" y="144"/>
                    <a:pt x="68" y="147"/>
                  </a:cubicBezTo>
                  <a:cubicBezTo>
                    <a:pt x="75" y="139"/>
                    <a:pt x="72" y="124"/>
                    <a:pt x="72" y="117"/>
                  </a:cubicBezTo>
                  <a:cubicBezTo>
                    <a:pt x="72" y="108"/>
                    <a:pt x="70" y="100"/>
                    <a:pt x="68" y="92"/>
                  </a:cubicBezTo>
                  <a:cubicBezTo>
                    <a:pt x="64" y="80"/>
                    <a:pt x="59" y="68"/>
                    <a:pt x="54" y="57"/>
                  </a:cubicBezTo>
                  <a:cubicBezTo>
                    <a:pt x="48" y="46"/>
                    <a:pt x="47" y="34"/>
                    <a:pt x="38" y="25"/>
                  </a:cubicBezTo>
                  <a:cubicBezTo>
                    <a:pt x="33" y="21"/>
                    <a:pt x="15" y="0"/>
                    <a:pt x="5" y="8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3" name="Freeform 554">
              <a:extLst>
                <a:ext uri="{FF2B5EF4-FFF2-40B4-BE49-F238E27FC236}">
                  <a16:creationId xmlns:a16="http://schemas.microsoft.com/office/drawing/2014/main" id="{AC989C6B-B725-4CB2-8D6A-7D230A293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1345"/>
              <a:ext cx="67" cy="100"/>
            </a:xfrm>
            <a:custGeom>
              <a:avLst/>
              <a:gdLst>
                <a:gd name="T0" fmla="*/ 0 w 66"/>
                <a:gd name="T1" fmla="*/ 34 h 98"/>
                <a:gd name="T2" fmla="*/ 46 w 66"/>
                <a:gd name="T3" fmla="*/ 61 h 98"/>
                <a:gd name="T4" fmla="*/ 62 w 66"/>
                <a:gd name="T5" fmla="*/ 104 h 98"/>
                <a:gd name="T6" fmla="*/ 60 w 66"/>
                <a:gd name="T7" fmla="*/ 58 h 98"/>
                <a:gd name="T8" fmla="*/ 68 w 66"/>
                <a:gd name="T9" fmla="*/ 94 h 98"/>
                <a:gd name="T10" fmla="*/ 49 w 66"/>
                <a:gd name="T11" fmla="*/ 28 h 98"/>
                <a:gd name="T12" fmla="*/ 25 w 66"/>
                <a:gd name="T13" fmla="*/ 5 h 98"/>
                <a:gd name="T14" fmla="*/ 13 w 66"/>
                <a:gd name="T15" fmla="*/ 1 h 98"/>
                <a:gd name="T16" fmla="*/ 3 w 66"/>
                <a:gd name="T17" fmla="*/ 12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98">
                  <a:moveTo>
                    <a:pt x="0" y="31"/>
                  </a:moveTo>
                  <a:cubicBezTo>
                    <a:pt x="19" y="29"/>
                    <a:pt x="35" y="47"/>
                    <a:pt x="43" y="58"/>
                  </a:cubicBezTo>
                  <a:cubicBezTo>
                    <a:pt x="51" y="70"/>
                    <a:pt x="54" y="85"/>
                    <a:pt x="59" y="98"/>
                  </a:cubicBezTo>
                  <a:cubicBezTo>
                    <a:pt x="57" y="84"/>
                    <a:pt x="56" y="69"/>
                    <a:pt x="57" y="55"/>
                  </a:cubicBezTo>
                  <a:cubicBezTo>
                    <a:pt x="57" y="67"/>
                    <a:pt x="65" y="75"/>
                    <a:pt x="65" y="88"/>
                  </a:cubicBezTo>
                  <a:cubicBezTo>
                    <a:pt x="66" y="62"/>
                    <a:pt x="59" y="42"/>
                    <a:pt x="46" y="25"/>
                  </a:cubicBezTo>
                  <a:cubicBezTo>
                    <a:pt x="40" y="17"/>
                    <a:pt x="34" y="9"/>
                    <a:pt x="25" y="5"/>
                  </a:cubicBezTo>
                  <a:cubicBezTo>
                    <a:pt x="22" y="3"/>
                    <a:pt x="17" y="1"/>
                    <a:pt x="13" y="1"/>
                  </a:cubicBezTo>
                  <a:cubicBezTo>
                    <a:pt x="5" y="0"/>
                    <a:pt x="6" y="4"/>
                    <a:pt x="3" y="12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4" name="Freeform 555">
              <a:extLst>
                <a:ext uri="{FF2B5EF4-FFF2-40B4-BE49-F238E27FC236}">
                  <a16:creationId xmlns:a16="http://schemas.microsoft.com/office/drawing/2014/main" id="{60F25C58-0F5E-4A25-BEFE-42A89837C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1891"/>
              <a:ext cx="96" cy="417"/>
            </a:xfrm>
            <a:custGeom>
              <a:avLst/>
              <a:gdLst>
                <a:gd name="T0" fmla="*/ 3 w 94"/>
                <a:gd name="T1" fmla="*/ 0 h 409"/>
                <a:gd name="T2" fmla="*/ 53 w 94"/>
                <a:gd name="T3" fmla="*/ 401 h 409"/>
                <a:gd name="T4" fmla="*/ 46 w 94"/>
                <a:gd name="T5" fmla="*/ 393 h 409"/>
                <a:gd name="T6" fmla="*/ 42 w 94"/>
                <a:gd name="T7" fmla="*/ 160 h 409"/>
                <a:gd name="T8" fmla="*/ 9 w 94"/>
                <a:gd name="T9" fmla="*/ 54 h 409"/>
                <a:gd name="T10" fmla="*/ 3 w 94"/>
                <a:gd name="T11" fmla="*/ 0 h 4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409">
                  <a:moveTo>
                    <a:pt x="3" y="0"/>
                  </a:moveTo>
                  <a:cubicBezTo>
                    <a:pt x="3" y="0"/>
                    <a:pt x="94" y="130"/>
                    <a:pt x="50" y="378"/>
                  </a:cubicBezTo>
                  <a:cubicBezTo>
                    <a:pt x="50" y="378"/>
                    <a:pt x="43" y="409"/>
                    <a:pt x="43" y="371"/>
                  </a:cubicBezTo>
                  <a:cubicBezTo>
                    <a:pt x="44" y="333"/>
                    <a:pt x="51" y="214"/>
                    <a:pt x="39" y="151"/>
                  </a:cubicBezTo>
                  <a:cubicBezTo>
                    <a:pt x="27" y="88"/>
                    <a:pt x="18" y="57"/>
                    <a:pt x="9" y="51"/>
                  </a:cubicBezTo>
                  <a:cubicBezTo>
                    <a:pt x="0" y="45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5" name="Freeform 556">
              <a:extLst>
                <a:ext uri="{FF2B5EF4-FFF2-40B4-BE49-F238E27FC236}">
                  <a16:creationId xmlns:a16="http://schemas.microsoft.com/office/drawing/2014/main" id="{9F9FC78D-2874-439E-B8FC-D03FF44F8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2367"/>
              <a:ext cx="342" cy="137"/>
            </a:xfrm>
            <a:custGeom>
              <a:avLst/>
              <a:gdLst>
                <a:gd name="T0" fmla="*/ 350 w 335"/>
                <a:gd name="T1" fmla="*/ 61 h 135"/>
                <a:gd name="T2" fmla="*/ 327 w 335"/>
                <a:gd name="T3" fmla="*/ 89 h 135"/>
                <a:gd name="T4" fmla="*/ 283 w 335"/>
                <a:gd name="T5" fmla="*/ 117 h 135"/>
                <a:gd name="T6" fmla="*/ 205 w 335"/>
                <a:gd name="T7" fmla="*/ 109 h 135"/>
                <a:gd name="T8" fmla="*/ 149 w 335"/>
                <a:gd name="T9" fmla="*/ 80 h 135"/>
                <a:gd name="T10" fmla="*/ 87 w 335"/>
                <a:gd name="T11" fmla="*/ 49 h 135"/>
                <a:gd name="T12" fmla="*/ 34 w 335"/>
                <a:gd name="T13" fmla="*/ 18 h 135"/>
                <a:gd name="T14" fmla="*/ 0 w 335"/>
                <a:gd name="T15" fmla="*/ 0 h 135"/>
                <a:gd name="T16" fmla="*/ 36 w 335"/>
                <a:gd name="T17" fmla="*/ 23 h 135"/>
                <a:gd name="T18" fmla="*/ 117 w 335"/>
                <a:gd name="T19" fmla="*/ 68 h 135"/>
                <a:gd name="T20" fmla="*/ 222 w 335"/>
                <a:gd name="T21" fmla="*/ 127 h 135"/>
                <a:gd name="T22" fmla="*/ 303 w 335"/>
                <a:gd name="T23" fmla="*/ 126 h 135"/>
                <a:gd name="T24" fmla="*/ 335 w 335"/>
                <a:gd name="T25" fmla="*/ 99 h 135"/>
                <a:gd name="T26" fmla="*/ 356 w 335"/>
                <a:gd name="T27" fmla="*/ 67 h 135"/>
                <a:gd name="T28" fmla="*/ 350 w 335"/>
                <a:gd name="T29" fmla="*/ 61 h 1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35" h="135">
                  <a:moveTo>
                    <a:pt x="329" y="58"/>
                  </a:moveTo>
                  <a:cubicBezTo>
                    <a:pt x="326" y="68"/>
                    <a:pt x="314" y="79"/>
                    <a:pt x="307" y="86"/>
                  </a:cubicBezTo>
                  <a:cubicBezTo>
                    <a:pt x="296" y="98"/>
                    <a:pt x="281" y="107"/>
                    <a:pt x="265" y="111"/>
                  </a:cubicBezTo>
                  <a:cubicBezTo>
                    <a:pt x="242" y="116"/>
                    <a:pt x="215" y="114"/>
                    <a:pt x="193" y="103"/>
                  </a:cubicBezTo>
                  <a:cubicBezTo>
                    <a:pt x="175" y="95"/>
                    <a:pt x="158" y="86"/>
                    <a:pt x="140" y="77"/>
                  </a:cubicBezTo>
                  <a:cubicBezTo>
                    <a:pt x="121" y="66"/>
                    <a:pt x="100" y="58"/>
                    <a:pt x="81" y="46"/>
                  </a:cubicBezTo>
                  <a:cubicBezTo>
                    <a:pt x="65" y="37"/>
                    <a:pt x="47" y="28"/>
                    <a:pt x="31" y="18"/>
                  </a:cubicBezTo>
                  <a:cubicBezTo>
                    <a:pt x="21" y="12"/>
                    <a:pt x="12" y="4"/>
                    <a:pt x="0" y="0"/>
                  </a:cubicBezTo>
                  <a:cubicBezTo>
                    <a:pt x="3" y="9"/>
                    <a:pt x="25" y="18"/>
                    <a:pt x="33" y="23"/>
                  </a:cubicBezTo>
                  <a:cubicBezTo>
                    <a:pt x="58" y="38"/>
                    <a:pt x="85" y="50"/>
                    <a:pt x="111" y="65"/>
                  </a:cubicBezTo>
                  <a:cubicBezTo>
                    <a:pt x="144" y="84"/>
                    <a:pt x="171" y="109"/>
                    <a:pt x="209" y="121"/>
                  </a:cubicBezTo>
                  <a:cubicBezTo>
                    <a:pt x="234" y="129"/>
                    <a:pt x="263" y="135"/>
                    <a:pt x="285" y="120"/>
                  </a:cubicBezTo>
                  <a:cubicBezTo>
                    <a:pt x="296" y="113"/>
                    <a:pt x="307" y="106"/>
                    <a:pt x="314" y="96"/>
                  </a:cubicBezTo>
                  <a:cubicBezTo>
                    <a:pt x="320" y="86"/>
                    <a:pt x="325" y="72"/>
                    <a:pt x="335" y="64"/>
                  </a:cubicBezTo>
                  <a:cubicBezTo>
                    <a:pt x="329" y="58"/>
                    <a:pt x="329" y="58"/>
                    <a:pt x="329" y="5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6" name="Freeform 557">
              <a:extLst>
                <a:ext uri="{FF2B5EF4-FFF2-40B4-BE49-F238E27FC236}">
                  <a16:creationId xmlns:a16="http://schemas.microsoft.com/office/drawing/2014/main" id="{715DE25F-918C-44B2-AF56-E51A6BB449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" y="2462"/>
              <a:ext cx="750" cy="431"/>
            </a:xfrm>
            <a:custGeom>
              <a:avLst/>
              <a:gdLst>
                <a:gd name="T0" fmla="*/ 14 w 734"/>
                <a:gd name="T1" fmla="*/ 366 h 422"/>
                <a:gd name="T2" fmla="*/ 0 w 734"/>
                <a:gd name="T3" fmla="*/ 408 h 422"/>
                <a:gd name="T4" fmla="*/ 13 w 734"/>
                <a:gd name="T5" fmla="*/ 449 h 422"/>
                <a:gd name="T6" fmla="*/ 30 w 734"/>
                <a:gd name="T7" fmla="*/ 399 h 422"/>
                <a:gd name="T8" fmla="*/ 19 w 734"/>
                <a:gd name="T9" fmla="*/ 380 h 422"/>
                <a:gd name="T10" fmla="*/ 14 w 734"/>
                <a:gd name="T11" fmla="*/ 366 h 422"/>
                <a:gd name="T12" fmla="*/ 155 w 734"/>
                <a:gd name="T13" fmla="*/ 156 h 422"/>
                <a:gd name="T14" fmla="*/ 93 w 734"/>
                <a:gd name="T15" fmla="*/ 226 h 422"/>
                <a:gd name="T16" fmla="*/ 62 w 734"/>
                <a:gd name="T17" fmla="*/ 267 h 422"/>
                <a:gd name="T18" fmla="*/ 77 w 734"/>
                <a:gd name="T19" fmla="*/ 295 h 422"/>
                <a:gd name="T20" fmla="*/ 148 w 734"/>
                <a:gd name="T21" fmla="*/ 198 h 422"/>
                <a:gd name="T22" fmla="*/ 174 w 734"/>
                <a:gd name="T23" fmla="*/ 175 h 422"/>
                <a:gd name="T24" fmla="*/ 155 w 734"/>
                <a:gd name="T25" fmla="*/ 156 h 422"/>
                <a:gd name="T26" fmla="*/ 332 w 734"/>
                <a:gd name="T27" fmla="*/ 52 h 422"/>
                <a:gd name="T28" fmla="*/ 231 w 734"/>
                <a:gd name="T29" fmla="*/ 101 h 422"/>
                <a:gd name="T30" fmla="*/ 251 w 734"/>
                <a:gd name="T31" fmla="*/ 116 h 422"/>
                <a:gd name="T32" fmla="*/ 296 w 734"/>
                <a:gd name="T33" fmla="*/ 94 h 422"/>
                <a:gd name="T34" fmla="*/ 344 w 734"/>
                <a:gd name="T35" fmla="*/ 73 h 422"/>
                <a:gd name="T36" fmla="*/ 332 w 734"/>
                <a:gd name="T37" fmla="*/ 52 h 422"/>
                <a:gd name="T38" fmla="*/ 776 w 734"/>
                <a:gd name="T39" fmla="*/ 9 h 422"/>
                <a:gd name="T40" fmla="*/ 766 w 734"/>
                <a:gd name="T41" fmla="*/ 30 h 422"/>
                <a:gd name="T42" fmla="*/ 780 w 734"/>
                <a:gd name="T43" fmla="*/ 31 h 422"/>
                <a:gd name="T44" fmla="*/ 783 w 734"/>
                <a:gd name="T45" fmla="*/ 14 h 422"/>
                <a:gd name="T46" fmla="*/ 776 w 734"/>
                <a:gd name="T47" fmla="*/ 9 h 422"/>
                <a:gd name="T48" fmla="*/ 654 w 734"/>
                <a:gd name="T49" fmla="*/ 0 h 422"/>
                <a:gd name="T50" fmla="*/ 638 w 734"/>
                <a:gd name="T51" fmla="*/ 0 h 422"/>
                <a:gd name="T52" fmla="*/ 627 w 734"/>
                <a:gd name="T53" fmla="*/ 14 h 422"/>
                <a:gd name="T54" fmla="*/ 619 w 734"/>
                <a:gd name="T55" fmla="*/ 27 h 422"/>
                <a:gd name="T56" fmla="*/ 654 w 734"/>
                <a:gd name="T57" fmla="*/ 23 h 422"/>
                <a:gd name="T58" fmla="*/ 667 w 734"/>
                <a:gd name="T59" fmla="*/ 23 h 422"/>
                <a:gd name="T60" fmla="*/ 678 w 734"/>
                <a:gd name="T61" fmla="*/ 1 h 422"/>
                <a:gd name="T62" fmla="*/ 679 w 734"/>
                <a:gd name="T63" fmla="*/ 1 h 422"/>
                <a:gd name="T64" fmla="*/ 654 w 734"/>
                <a:gd name="T65" fmla="*/ 0 h 4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34" h="422">
                  <a:moveTo>
                    <a:pt x="14" y="344"/>
                  </a:moveTo>
                  <a:cubicBezTo>
                    <a:pt x="9" y="357"/>
                    <a:pt x="4" y="370"/>
                    <a:pt x="0" y="383"/>
                  </a:cubicBezTo>
                  <a:cubicBezTo>
                    <a:pt x="4" y="396"/>
                    <a:pt x="8" y="409"/>
                    <a:pt x="13" y="422"/>
                  </a:cubicBezTo>
                  <a:cubicBezTo>
                    <a:pt x="17" y="406"/>
                    <a:pt x="22" y="391"/>
                    <a:pt x="27" y="375"/>
                  </a:cubicBezTo>
                  <a:cubicBezTo>
                    <a:pt x="24" y="369"/>
                    <a:pt x="21" y="362"/>
                    <a:pt x="19" y="356"/>
                  </a:cubicBezTo>
                  <a:cubicBezTo>
                    <a:pt x="17" y="352"/>
                    <a:pt x="15" y="348"/>
                    <a:pt x="14" y="344"/>
                  </a:cubicBezTo>
                  <a:moveTo>
                    <a:pt x="146" y="147"/>
                  </a:moveTo>
                  <a:cubicBezTo>
                    <a:pt x="124" y="168"/>
                    <a:pt x="104" y="189"/>
                    <a:pt x="87" y="211"/>
                  </a:cubicBezTo>
                  <a:cubicBezTo>
                    <a:pt x="77" y="224"/>
                    <a:pt x="68" y="238"/>
                    <a:pt x="59" y="251"/>
                  </a:cubicBezTo>
                  <a:cubicBezTo>
                    <a:pt x="63" y="260"/>
                    <a:pt x="67" y="268"/>
                    <a:pt x="71" y="277"/>
                  </a:cubicBezTo>
                  <a:cubicBezTo>
                    <a:pt x="89" y="245"/>
                    <a:pt x="112" y="215"/>
                    <a:pt x="139" y="186"/>
                  </a:cubicBezTo>
                  <a:cubicBezTo>
                    <a:pt x="146" y="179"/>
                    <a:pt x="154" y="171"/>
                    <a:pt x="162" y="164"/>
                  </a:cubicBezTo>
                  <a:cubicBezTo>
                    <a:pt x="157" y="159"/>
                    <a:pt x="152" y="153"/>
                    <a:pt x="146" y="147"/>
                  </a:cubicBezTo>
                  <a:moveTo>
                    <a:pt x="311" y="49"/>
                  </a:moveTo>
                  <a:cubicBezTo>
                    <a:pt x="276" y="62"/>
                    <a:pt x="245" y="78"/>
                    <a:pt x="216" y="95"/>
                  </a:cubicBezTo>
                  <a:cubicBezTo>
                    <a:pt x="223" y="100"/>
                    <a:pt x="229" y="106"/>
                    <a:pt x="236" y="110"/>
                  </a:cubicBezTo>
                  <a:cubicBezTo>
                    <a:pt x="249" y="103"/>
                    <a:pt x="263" y="95"/>
                    <a:pt x="278" y="88"/>
                  </a:cubicBezTo>
                  <a:cubicBezTo>
                    <a:pt x="292" y="81"/>
                    <a:pt x="307" y="75"/>
                    <a:pt x="323" y="69"/>
                  </a:cubicBezTo>
                  <a:cubicBezTo>
                    <a:pt x="319" y="63"/>
                    <a:pt x="315" y="56"/>
                    <a:pt x="311" y="49"/>
                  </a:cubicBezTo>
                  <a:moveTo>
                    <a:pt x="727" y="9"/>
                  </a:moveTo>
                  <a:cubicBezTo>
                    <a:pt x="724" y="15"/>
                    <a:pt x="721" y="21"/>
                    <a:pt x="718" y="27"/>
                  </a:cubicBezTo>
                  <a:cubicBezTo>
                    <a:pt x="723" y="28"/>
                    <a:pt x="727" y="28"/>
                    <a:pt x="731" y="28"/>
                  </a:cubicBezTo>
                  <a:cubicBezTo>
                    <a:pt x="733" y="22"/>
                    <a:pt x="733" y="17"/>
                    <a:pt x="734" y="14"/>
                  </a:cubicBezTo>
                  <a:cubicBezTo>
                    <a:pt x="732" y="13"/>
                    <a:pt x="730" y="11"/>
                    <a:pt x="727" y="9"/>
                  </a:cubicBezTo>
                  <a:moveTo>
                    <a:pt x="613" y="0"/>
                  </a:moveTo>
                  <a:cubicBezTo>
                    <a:pt x="608" y="0"/>
                    <a:pt x="603" y="0"/>
                    <a:pt x="598" y="0"/>
                  </a:cubicBezTo>
                  <a:cubicBezTo>
                    <a:pt x="594" y="5"/>
                    <a:pt x="591" y="10"/>
                    <a:pt x="588" y="14"/>
                  </a:cubicBezTo>
                  <a:cubicBezTo>
                    <a:pt x="585" y="17"/>
                    <a:pt x="583" y="21"/>
                    <a:pt x="580" y="24"/>
                  </a:cubicBezTo>
                  <a:cubicBezTo>
                    <a:pt x="591" y="24"/>
                    <a:pt x="602" y="23"/>
                    <a:pt x="613" y="23"/>
                  </a:cubicBezTo>
                  <a:cubicBezTo>
                    <a:pt x="617" y="23"/>
                    <a:pt x="621" y="23"/>
                    <a:pt x="625" y="23"/>
                  </a:cubicBezTo>
                  <a:cubicBezTo>
                    <a:pt x="628" y="16"/>
                    <a:pt x="632" y="8"/>
                    <a:pt x="636" y="1"/>
                  </a:cubicBezTo>
                  <a:cubicBezTo>
                    <a:pt x="636" y="1"/>
                    <a:pt x="636" y="1"/>
                    <a:pt x="637" y="1"/>
                  </a:cubicBezTo>
                  <a:cubicBezTo>
                    <a:pt x="629" y="0"/>
                    <a:pt x="621" y="0"/>
                    <a:pt x="613" y="0"/>
                  </a:cubicBezTo>
                </a:path>
              </a:pathLst>
            </a:custGeom>
            <a:solidFill>
              <a:srgbClr val="966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7" name="Freeform 558">
              <a:extLst>
                <a:ext uri="{FF2B5EF4-FFF2-40B4-BE49-F238E27FC236}">
                  <a16:creationId xmlns:a16="http://schemas.microsoft.com/office/drawing/2014/main" id="{D6398510-309C-4D87-8BD5-8762752D7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2462"/>
              <a:ext cx="22" cy="25"/>
            </a:xfrm>
            <a:custGeom>
              <a:avLst/>
              <a:gdLst>
                <a:gd name="T0" fmla="*/ 22 w 22"/>
                <a:gd name="T1" fmla="*/ 0 h 24"/>
                <a:gd name="T2" fmla="*/ 19 w 22"/>
                <a:gd name="T3" fmla="*/ 0 h 24"/>
                <a:gd name="T4" fmla="*/ 2 w 22"/>
                <a:gd name="T5" fmla="*/ 25 h 24"/>
                <a:gd name="T6" fmla="*/ 0 w 22"/>
                <a:gd name="T7" fmla="*/ 27 h 24"/>
                <a:gd name="T8" fmla="*/ 4 w 22"/>
                <a:gd name="T9" fmla="*/ 27 h 24"/>
                <a:gd name="T10" fmla="*/ 12 w 22"/>
                <a:gd name="T11" fmla="*/ 17 h 24"/>
                <a:gd name="T12" fmla="*/ 22 w 22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2" y="0"/>
                  </a:moveTo>
                  <a:cubicBezTo>
                    <a:pt x="21" y="0"/>
                    <a:pt x="20" y="0"/>
                    <a:pt x="19" y="0"/>
                  </a:cubicBezTo>
                  <a:cubicBezTo>
                    <a:pt x="13" y="8"/>
                    <a:pt x="8" y="15"/>
                    <a:pt x="2" y="22"/>
                  </a:cubicBezTo>
                  <a:cubicBezTo>
                    <a:pt x="1" y="23"/>
                    <a:pt x="0" y="23"/>
                    <a:pt x="0" y="24"/>
                  </a:cubicBezTo>
                  <a:cubicBezTo>
                    <a:pt x="1" y="24"/>
                    <a:pt x="3" y="24"/>
                    <a:pt x="4" y="24"/>
                  </a:cubicBezTo>
                  <a:cubicBezTo>
                    <a:pt x="7" y="21"/>
                    <a:pt x="9" y="17"/>
                    <a:pt x="12" y="14"/>
                  </a:cubicBezTo>
                  <a:cubicBezTo>
                    <a:pt x="15" y="10"/>
                    <a:pt x="18" y="5"/>
                    <a:pt x="22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8" name="Freeform 559">
              <a:extLst>
                <a:ext uri="{FF2B5EF4-FFF2-40B4-BE49-F238E27FC236}">
                  <a16:creationId xmlns:a16="http://schemas.microsoft.com/office/drawing/2014/main" id="{927F0CF0-0CCC-434A-B479-7FC62B321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2811"/>
              <a:ext cx="14" cy="34"/>
            </a:xfrm>
            <a:custGeom>
              <a:avLst/>
              <a:gdLst>
                <a:gd name="T0" fmla="*/ 1 w 14"/>
                <a:gd name="T1" fmla="*/ 0 h 34"/>
                <a:gd name="T2" fmla="*/ 0 w 14"/>
                <a:gd name="T3" fmla="*/ 3 h 34"/>
                <a:gd name="T4" fmla="*/ 5 w 14"/>
                <a:gd name="T5" fmla="*/ 15 h 34"/>
                <a:gd name="T6" fmla="*/ 13 w 14"/>
                <a:gd name="T7" fmla="*/ 34 h 34"/>
                <a:gd name="T8" fmla="*/ 14 w 14"/>
                <a:gd name="T9" fmla="*/ 31 h 34"/>
                <a:gd name="T10" fmla="*/ 7 w 14"/>
                <a:gd name="T11" fmla="*/ 15 h 34"/>
                <a:gd name="T12" fmla="*/ 1 w 14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34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7"/>
                    <a:pt x="3" y="11"/>
                    <a:pt x="5" y="15"/>
                  </a:cubicBezTo>
                  <a:cubicBezTo>
                    <a:pt x="7" y="21"/>
                    <a:pt x="10" y="28"/>
                    <a:pt x="13" y="34"/>
                  </a:cubicBezTo>
                  <a:cubicBezTo>
                    <a:pt x="13" y="33"/>
                    <a:pt x="14" y="32"/>
                    <a:pt x="14" y="31"/>
                  </a:cubicBezTo>
                  <a:cubicBezTo>
                    <a:pt x="12" y="26"/>
                    <a:pt x="9" y="20"/>
                    <a:pt x="7" y="15"/>
                  </a:cubicBezTo>
                  <a:cubicBezTo>
                    <a:pt x="5" y="10"/>
                    <a:pt x="3" y="5"/>
                    <a:pt x="1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9" name="Freeform 560">
              <a:extLst>
                <a:ext uri="{FF2B5EF4-FFF2-40B4-BE49-F238E27FC236}">
                  <a16:creationId xmlns:a16="http://schemas.microsoft.com/office/drawing/2014/main" id="{64D83FE0-1DD0-4AA0-98E3-4E70D7ACC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3164"/>
              <a:ext cx="8" cy="49"/>
            </a:xfrm>
            <a:custGeom>
              <a:avLst/>
              <a:gdLst>
                <a:gd name="T0" fmla="*/ 0 w 8"/>
                <a:gd name="T1" fmla="*/ 0 h 48"/>
                <a:gd name="T2" fmla="*/ 6 w 8"/>
                <a:gd name="T3" fmla="*/ 48 h 48"/>
                <a:gd name="T4" fmla="*/ 8 w 8"/>
                <a:gd name="T5" fmla="*/ 51 h 48"/>
                <a:gd name="T6" fmla="*/ 4 w 8"/>
                <a:gd name="T7" fmla="*/ 27 h 48"/>
                <a:gd name="T8" fmla="*/ 0 w 8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48">
                  <a:moveTo>
                    <a:pt x="0" y="0"/>
                  </a:moveTo>
                  <a:cubicBezTo>
                    <a:pt x="3" y="28"/>
                    <a:pt x="6" y="45"/>
                    <a:pt x="6" y="45"/>
                  </a:cubicBezTo>
                  <a:cubicBezTo>
                    <a:pt x="7" y="46"/>
                    <a:pt x="7" y="47"/>
                    <a:pt x="8" y="48"/>
                  </a:cubicBezTo>
                  <a:cubicBezTo>
                    <a:pt x="6" y="40"/>
                    <a:pt x="5" y="32"/>
                    <a:pt x="4" y="24"/>
                  </a:cubicBezTo>
                  <a:cubicBezTo>
                    <a:pt x="2" y="16"/>
                    <a:pt x="1" y="8"/>
                    <a:pt x="0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0" name="Freeform 561">
              <a:extLst>
                <a:ext uri="{FF2B5EF4-FFF2-40B4-BE49-F238E27FC236}">
                  <a16:creationId xmlns:a16="http://schemas.microsoft.com/office/drawing/2014/main" id="{146BAAE6-C798-41D7-98D1-0D1DD0B143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4" y="2512"/>
              <a:ext cx="180" cy="118"/>
            </a:xfrm>
            <a:custGeom>
              <a:avLst/>
              <a:gdLst>
                <a:gd name="T0" fmla="*/ 1 w 177"/>
                <a:gd name="T1" fmla="*/ 107 h 115"/>
                <a:gd name="T2" fmla="*/ 0 w 177"/>
                <a:gd name="T3" fmla="*/ 107 h 115"/>
                <a:gd name="T4" fmla="*/ 16 w 177"/>
                <a:gd name="T5" fmla="*/ 124 h 115"/>
                <a:gd name="T6" fmla="*/ 17 w 177"/>
                <a:gd name="T7" fmla="*/ 124 h 115"/>
                <a:gd name="T8" fmla="*/ 1 w 177"/>
                <a:gd name="T9" fmla="*/ 107 h 115"/>
                <a:gd name="T10" fmla="*/ 174 w 177"/>
                <a:gd name="T11" fmla="*/ 0 h 115"/>
                <a:gd name="T12" fmla="*/ 174 w 177"/>
                <a:gd name="T13" fmla="*/ 0 h 115"/>
                <a:gd name="T14" fmla="*/ 186 w 177"/>
                <a:gd name="T15" fmla="*/ 23 h 115"/>
                <a:gd name="T16" fmla="*/ 186 w 177"/>
                <a:gd name="T17" fmla="*/ 23 h 115"/>
                <a:gd name="T18" fmla="*/ 174 w 177"/>
                <a:gd name="T19" fmla="*/ 0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7" h="115">
                  <a:moveTo>
                    <a:pt x="1" y="98"/>
                  </a:moveTo>
                  <a:cubicBezTo>
                    <a:pt x="1" y="98"/>
                    <a:pt x="0" y="98"/>
                    <a:pt x="0" y="98"/>
                  </a:cubicBezTo>
                  <a:cubicBezTo>
                    <a:pt x="6" y="104"/>
                    <a:pt x="11" y="110"/>
                    <a:pt x="16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2" y="109"/>
                    <a:pt x="6" y="104"/>
                    <a:pt x="1" y="98"/>
                  </a:cubicBezTo>
                  <a:moveTo>
                    <a:pt x="165" y="0"/>
                  </a:moveTo>
                  <a:cubicBezTo>
                    <a:pt x="165" y="0"/>
                    <a:pt x="165" y="0"/>
                    <a:pt x="165" y="0"/>
                  </a:cubicBezTo>
                  <a:cubicBezTo>
                    <a:pt x="169" y="7"/>
                    <a:pt x="173" y="14"/>
                    <a:pt x="177" y="20"/>
                  </a:cubicBezTo>
                  <a:cubicBezTo>
                    <a:pt x="177" y="20"/>
                    <a:pt x="177" y="20"/>
                    <a:pt x="177" y="20"/>
                  </a:cubicBezTo>
                  <a:cubicBezTo>
                    <a:pt x="174" y="14"/>
                    <a:pt x="170" y="7"/>
                    <a:pt x="165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1" name="Freeform 562">
              <a:extLst>
                <a:ext uri="{FF2B5EF4-FFF2-40B4-BE49-F238E27FC236}">
                  <a16:creationId xmlns:a16="http://schemas.microsoft.com/office/drawing/2014/main" id="{97345E4E-E1BA-49CB-A2F0-0CE567763C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1" y="2463"/>
              <a:ext cx="732" cy="751"/>
            </a:xfrm>
            <a:custGeom>
              <a:avLst/>
              <a:gdLst>
                <a:gd name="T0" fmla="*/ 3 w 717"/>
                <a:gd name="T1" fmla="*/ 543 h 735"/>
                <a:gd name="T2" fmla="*/ 0 w 717"/>
                <a:gd name="T3" fmla="*/ 599 h 735"/>
                <a:gd name="T4" fmla="*/ 2 w 717"/>
                <a:gd name="T5" fmla="*/ 658 h 735"/>
                <a:gd name="T6" fmla="*/ 8 w 717"/>
                <a:gd name="T7" fmla="*/ 703 h 735"/>
                <a:gd name="T8" fmla="*/ 23 w 717"/>
                <a:gd name="T9" fmla="*/ 784 h 735"/>
                <a:gd name="T10" fmla="*/ 28 w 717"/>
                <a:gd name="T11" fmla="*/ 776 h 735"/>
                <a:gd name="T12" fmla="*/ 28 w 717"/>
                <a:gd name="T13" fmla="*/ 775 h 735"/>
                <a:gd name="T14" fmla="*/ 15 w 717"/>
                <a:gd name="T15" fmla="*/ 642 h 735"/>
                <a:gd name="T16" fmla="*/ 18 w 717"/>
                <a:gd name="T17" fmla="*/ 576 h 735"/>
                <a:gd name="T18" fmla="*/ 8 w 717"/>
                <a:gd name="T19" fmla="*/ 554 h 735"/>
                <a:gd name="T20" fmla="*/ 3 w 717"/>
                <a:gd name="T21" fmla="*/ 543 h 735"/>
                <a:gd name="T22" fmla="*/ 17 w 717"/>
                <a:gd name="T23" fmla="*/ 432 h 735"/>
                <a:gd name="T24" fmla="*/ 14 w 717"/>
                <a:gd name="T25" fmla="*/ 441 h 735"/>
                <a:gd name="T26" fmla="*/ 7 w 717"/>
                <a:gd name="T27" fmla="*/ 478 h 735"/>
                <a:gd name="T28" fmla="*/ 27 w 717"/>
                <a:gd name="T29" fmla="*/ 518 h 735"/>
                <a:gd name="T30" fmla="*/ 35 w 717"/>
                <a:gd name="T31" fmla="*/ 472 h 735"/>
                <a:gd name="T32" fmla="*/ 17 w 717"/>
                <a:gd name="T33" fmla="*/ 432 h 735"/>
                <a:gd name="T34" fmla="*/ 80 w 717"/>
                <a:gd name="T35" fmla="*/ 282 h 735"/>
                <a:gd name="T36" fmla="*/ 56 w 717"/>
                <a:gd name="T37" fmla="*/ 326 h 735"/>
                <a:gd name="T38" fmla="*/ 69 w 717"/>
                <a:gd name="T39" fmla="*/ 354 h 735"/>
                <a:gd name="T40" fmla="*/ 92 w 717"/>
                <a:gd name="T41" fmla="*/ 308 h 735"/>
                <a:gd name="T42" fmla="*/ 80 w 717"/>
                <a:gd name="T43" fmla="*/ 282 h 735"/>
                <a:gd name="T44" fmla="*/ 243 w 717"/>
                <a:gd name="T45" fmla="*/ 107 h 735"/>
                <a:gd name="T46" fmla="*/ 214 w 717"/>
                <a:gd name="T47" fmla="*/ 129 h 735"/>
                <a:gd name="T48" fmla="*/ 233 w 717"/>
                <a:gd name="T49" fmla="*/ 146 h 735"/>
                <a:gd name="T50" fmla="*/ 262 w 717"/>
                <a:gd name="T51" fmla="*/ 126 h 735"/>
                <a:gd name="T52" fmla="*/ 243 w 717"/>
                <a:gd name="T53" fmla="*/ 107 h 735"/>
                <a:gd name="T54" fmla="*/ 587 w 717"/>
                <a:gd name="T55" fmla="*/ 3 h 735"/>
                <a:gd name="T56" fmla="*/ 548 w 717"/>
                <a:gd name="T57" fmla="*/ 6 h 735"/>
                <a:gd name="T58" fmla="*/ 504 w 717"/>
                <a:gd name="T59" fmla="*/ 29 h 735"/>
                <a:gd name="T60" fmla="*/ 458 w 717"/>
                <a:gd name="T61" fmla="*/ 37 h 735"/>
                <a:gd name="T62" fmla="*/ 427 w 717"/>
                <a:gd name="T63" fmla="*/ 30 h 735"/>
                <a:gd name="T64" fmla="*/ 387 w 717"/>
                <a:gd name="T65" fmla="*/ 41 h 735"/>
                <a:gd name="T66" fmla="*/ 392 w 717"/>
                <a:gd name="T67" fmla="*/ 64 h 735"/>
                <a:gd name="T68" fmla="*/ 540 w 717"/>
                <a:gd name="T69" fmla="*/ 34 h 735"/>
                <a:gd name="T70" fmla="*/ 558 w 717"/>
                <a:gd name="T71" fmla="*/ 32 h 735"/>
                <a:gd name="T72" fmla="*/ 571 w 717"/>
                <a:gd name="T73" fmla="*/ 12 h 735"/>
                <a:gd name="T74" fmla="*/ 587 w 717"/>
                <a:gd name="T75" fmla="*/ 3 h 735"/>
                <a:gd name="T76" fmla="*/ 721 w 717"/>
                <a:gd name="T77" fmla="*/ 0 h 735"/>
                <a:gd name="T78" fmla="*/ 720 w 717"/>
                <a:gd name="T79" fmla="*/ 3 h 735"/>
                <a:gd name="T80" fmla="*/ 710 w 717"/>
                <a:gd name="T81" fmla="*/ 26 h 735"/>
                <a:gd name="T82" fmla="*/ 747 w 717"/>
                <a:gd name="T83" fmla="*/ 27 h 735"/>
                <a:gd name="T84" fmla="*/ 763 w 717"/>
                <a:gd name="T85" fmla="*/ 2 h 735"/>
                <a:gd name="T86" fmla="*/ 721 w 717"/>
                <a:gd name="T87" fmla="*/ 0 h 73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17" h="735">
                  <a:moveTo>
                    <a:pt x="3" y="509"/>
                  </a:moveTo>
                  <a:cubicBezTo>
                    <a:pt x="2" y="522"/>
                    <a:pt x="0" y="540"/>
                    <a:pt x="0" y="562"/>
                  </a:cubicBezTo>
                  <a:cubicBezTo>
                    <a:pt x="0" y="578"/>
                    <a:pt x="1" y="597"/>
                    <a:pt x="2" y="617"/>
                  </a:cubicBezTo>
                  <a:cubicBezTo>
                    <a:pt x="4" y="630"/>
                    <a:pt x="6" y="644"/>
                    <a:pt x="8" y="659"/>
                  </a:cubicBezTo>
                  <a:cubicBezTo>
                    <a:pt x="12" y="687"/>
                    <a:pt x="17" y="712"/>
                    <a:pt x="23" y="735"/>
                  </a:cubicBezTo>
                  <a:cubicBezTo>
                    <a:pt x="25" y="733"/>
                    <a:pt x="26" y="730"/>
                    <a:pt x="25" y="727"/>
                  </a:cubicBezTo>
                  <a:cubicBezTo>
                    <a:pt x="25" y="726"/>
                    <a:pt x="25" y="726"/>
                    <a:pt x="25" y="726"/>
                  </a:cubicBezTo>
                  <a:cubicBezTo>
                    <a:pt x="25" y="724"/>
                    <a:pt x="15" y="674"/>
                    <a:pt x="15" y="602"/>
                  </a:cubicBezTo>
                  <a:cubicBezTo>
                    <a:pt x="15" y="583"/>
                    <a:pt x="16" y="562"/>
                    <a:pt x="18" y="540"/>
                  </a:cubicBezTo>
                  <a:cubicBezTo>
                    <a:pt x="14" y="533"/>
                    <a:pt x="11" y="526"/>
                    <a:pt x="8" y="519"/>
                  </a:cubicBezTo>
                  <a:cubicBezTo>
                    <a:pt x="6" y="516"/>
                    <a:pt x="5" y="512"/>
                    <a:pt x="3" y="509"/>
                  </a:cubicBezTo>
                  <a:moveTo>
                    <a:pt x="17" y="405"/>
                  </a:moveTo>
                  <a:cubicBezTo>
                    <a:pt x="16" y="408"/>
                    <a:pt x="15" y="411"/>
                    <a:pt x="14" y="414"/>
                  </a:cubicBezTo>
                  <a:cubicBezTo>
                    <a:pt x="12" y="425"/>
                    <a:pt x="9" y="436"/>
                    <a:pt x="7" y="448"/>
                  </a:cubicBezTo>
                  <a:cubicBezTo>
                    <a:pt x="12" y="462"/>
                    <a:pt x="18" y="474"/>
                    <a:pt x="24" y="485"/>
                  </a:cubicBezTo>
                  <a:cubicBezTo>
                    <a:pt x="26" y="471"/>
                    <a:pt x="28" y="457"/>
                    <a:pt x="32" y="442"/>
                  </a:cubicBezTo>
                  <a:cubicBezTo>
                    <a:pt x="26" y="430"/>
                    <a:pt x="21" y="418"/>
                    <a:pt x="17" y="405"/>
                  </a:cubicBezTo>
                  <a:moveTo>
                    <a:pt x="74" y="264"/>
                  </a:moveTo>
                  <a:cubicBezTo>
                    <a:pt x="66" y="277"/>
                    <a:pt x="59" y="291"/>
                    <a:pt x="53" y="305"/>
                  </a:cubicBezTo>
                  <a:cubicBezTo>
                    <a:pt x="57" y="314"/>
                    <a:pt x="61" y="323"/>
                    <a:pt x="66" y="332"/>
                  </a:cubicBezTo>
                  <a:cubicBezTo>
                    <a:pt x="72" y="318"/>
                    <a:pt x="79" y="303"/>
                    <a:pt x="86" y="289"/>
                  </a:cubicBezTo>
                  <a:cubicBezTo>
                    <a:pt x="82" y="281"/>
                    <a:pt x="78" y="272"/>
                    <a:pt x="74" y="264"/>
                  </a:cubicBezTo>
                  <a:moveTo>
                    <a:pt x="228" y="101"/>
                  </a:moveTo>
                  <a:cubicBezTo>
                    <a:pt x="219" y="107"/>
                    <a:pt x="210" y="113"/>
                    <a:pt x="202" y="120"/>
                  </a:cubicBezTo>
                  <a:cubicBezTo>
                    <a:pt x="208" y="126"/>
                    <a:pt x="213" y="131"/>
                    <a:pt x="218" y="137"/>
                  </a:cubicBezTo>
                  <a:cubicBezTo>
                    <a:pt x="227" y="130"/>
                    <a:pt x="237" y="123"/>
                    <a:pt x="247" y="117"/>
                  </a:cubicBezTo>
                  <a:cubicBezTo>
                    <a:pt x="241" y="112"/>
                    <a:pt x="234" y="107"/>
                    <a:pt x="228" y="101"/>
                  </a:cubicBezTo>
                  <a:moveTo>
                    <a:pt x="551" y="3"/>
                  </a:moveTo>
                  <a:cubicBezTo>
                    <a:pt x="540" y="4"/>
                    <a:pt x="528" y="5"/>
                    <a:pt x="515" y="6"/>
                  </a:cubicBezTo>
                  <a:cubicBezTo>
                    <a:pt x="502" y="14"/>
                    <a:pt x="489" y="21"/>
                    <a:pt x="474" y="26"/>
                  </a:cubicBezTo>
                  <a:cubicBezTo>
                    <a:pt x="460" y="31"/>
                    <a:pt x="445" y="34"/>
                    <a:pt x="431" y="34"/>
                  </a:cubicBezTo>
                  <a:cubicBezTo>
                    <a:pt x="421" y="34"/>
                    <a:pt x="410" y="32"/>
                    <a:pt x="401" y="27"/>
                  </a:cubicBezTo>
                  <a:cubicBezTo>
                    <a:pt x="388" y="30"/>
                    <a:pt x="375" y="34"/>
                    <a:pt x="363" y="38"/>
                  </a:cubicBezTo>
                  <a:cubicBezTo>
                    <a:pt x="366" y="45"/>
                    <a:pt x="367" y="53"/>
                    <a:pt x="368" y="61"/>
                  </a:cubicBezTo>
                  <a:cubicBezTo>
                    <a:pt x="409" y="47"/>
                    <a:pt x="455" y="37"/>
                    <a:pt x="507" y="31"/>
                  </a:cubicBezTo>
                  <a:cubicBezTo>
                    <a:pt x="513" y="30"/>
                    <a:pt x="519" y="29"/>
                    <a:pt x="525" y="29"/>
                  </a:cubicBezTo>
                  <a:cubicBezTo>
                    <a:pt x="529" y="21"/>
                    <a:pt x="534" y="15"/>
                    <a:pt x="537" y="12"/>
                  </a:cubicBezTo>
                  <a:cubicBezTo>
                    <a:pt x="542" y="9"/>
                    <a:pt x="547" y="6"/>
                    <a:pt x="551" y="3"/>
                  </a:cubicBezTo>
                  <a:moveTo>
                    <a:pt x="678" y="0"/>
                  </a:moveTo>
                  <a:cubicBezTo>
                    <a:pt x="678" y="1"/>
                    <a:pt x="677" y="2"/>
                    <a:pt x="677" y="3"/>
                  </a:cubicBezTo>
                  <a:cubicBezTo>
                    <a:pt x="674" y="10"/>
                    <a:pt x="670" y="17"/>
                    <a:pt x="667" y="23"/>
                  </a:cubicBezTo>
                  <a:cubicBezTo>
                    <a:pt x="679" y="23"/>
                    <a:pt x="691" y="24"/>
                    <a:pt x="702" y="24"/>
                  </a:cubicBezTo>
                  <a:cubicBezTo>
                    <a:pt x="707" y="17"/>
                    <a:pt x="712" y="9"/>
                    <a:pt x="717" y="2"/>
                  </a:cubicBezTo>
                  <a:cubicBezTo>
                    <a:pt x="704" y="1"/>
                    <a:pt x="692" y="1"/>
                    <a:pt x="678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2" name="Freeform 563">
              <a:extLst>
                <a:ext uri="{FF2B5EF4-FFF2-40B4-BE49-F238E27FC236}">
                  <a16:creationId xmlns:a16="http://schemas.microsoft.com/office/drawing/2014/main" id="{42EEC534-C8DF-433B-B130-12D9EC4472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" y="2463"/>
              <a:ext cx="753" cy="756"/>
            </a:xfrm>
            <a:custGeom>
              <a:avLst/>
              <a:gdLst>
                <a:gd name="T0" fmla="*/ 0 w 737"/>
                <a:gd name="T1" fmla="*/ 658 h 740"/>
                <a:gd name="T2" fmla="*/ 10 w 737"/>
                <a:gd name="T3" fmla="*/ 755 h 740"/>
                <a:gd name="T4" fmla="*/ 16 w 737"/>
                <a:gd name="T5" fmla="*/ 789 h 740"/>
                <a:gd name="T6" fmla="*/ 21 w 737"/>
                <a:gd name="T7" fmla="*/ 784 h 740"/>
                <a:gd name="T8" fmla="*/ 6 w 737"/>
                <a:gd name="T9" fmla="*/ 703 h 740"/>
                <a:gd name="T10" fmla="*/ 0 w 737"/>
                <a:gd name="T11" fmla="*/ 658 h 740"/>
                <a:gd name="T12" fmla="*/ 5 w 737"/>
                <a:gd name="T13" fmla="*/ 478 h 740"/>
                <a:gd name="T14" fmla="*/ 0 w 737"/>
                <a:gd name="T15" fmla="*/ 503 h 740"/>
                <a:gd name="T16" fmla="*/ 4 w 737"/>
                <a:gd name="T17" fmla="*/ 514 h 740"/>
                <a:gd name="T18" fmla="*/ 5 w 737"/>
                <a:gd name="T19" fmla="*/ 515 h 740"/>
                <a:gd name="T20" fmla="*/ 9 w 737"/>
                <a:gd name="T21" fmla="*/ 528 h 740"/>
                <a:gd name="T22" fmla="*/ 10 w 737"/>
                <a:gd name="T23" fmla="*/ 530 h 740"/>
                <a:gd name="T24" fmla="*/ 18 w 737"/>
                <a:gd name="T25" fmla="*/ 549 h 740"/>
                <a:gd name="T26" fmla="*/ 22 w 737"/>
                <a:gd name="T27" fmla="*/ 517 h 740"/>
                <a:gd name="T28" fmla="*/ 5 w 737"/>
                <a:gd name="T29" fmla="*/ 478 h 740"/>
                <a:gd name="T30" fmla="*/ 54 w 737"/>
                <a:gd name="T31" fmla="*/ 326 h 740"/>
                <a:gd name="T32" fmla="*/ 46 w 737"/>
                <a:gd name="T33" fmla="*/ 343 h 740"/>
                <a:gd name="T34" fmla="*/ 58 w 737"/>
                <a:gd name="T35" fmla="*/ 376 h 740"/>
                <a:gd name="T36" fmla="*/ 58 w 737"/>
                <a:gd name="T37" fmla="*/ 377 h 740"/>
                <a:gd name="T38" fmla="*/ 67 w 737"/>
                <a:gd name="T39" fmla="*/ 353 h 740"/>
                <a:gd name="T40" fmla="*/ 54 w 737"/>
                <a:gd name="T41" fmla="*/ 326 h 740"/>
                <a:gd name="T42" fmla="*/ 213 w 737"/>
                <a:gd name="T43" fmla="*/ 129 h 740"/>
                <a:gd name="T44" fmla="*/ 189 w 737"/>
                <a:gd name="T45" fmla="*/ 147 h 740"/>
                <a:gd name="T46" fmla="*/ 206 w 737"/>
                <a:gd name="T47" fmla="*/ 163 h 740"/>
                <a:gd name="T48" fmla="*/ 231 w 737"/>
                <a:gd name="T49" fmla="*/ 146 h 740"/>
                <a:gd name="T50" fmla="*/ 213 w 737"/>
                <a:gd name="T51" fmla="*/ 129 h 740"/>
                <a:gd name="T52" fmla="*/ 385 w 737"/>
                <a:gd name="T53" fmla="*/ 41 h 740"/>
                <a:gd name="T54" fmla="*/ 367 w 737"/>
                <a:gd name="T55" fmla="*/ 47 h 740"/>
                <a:gd name="T56" fmla="*/ 380 w 737"/>
                <a:gd name="T57" fmla="*/ 67 h 740"/>
                <a:gd name="T58" fmla="*/ 390 w 737"/>
                <a:gd name="T59" fmla="*/ 64 h 740"/>
                <a:gd name="T60" fmla="*/ 385 w 737"/>
                <a:gd name="T61" fmla="*/ 41 h 740"/>
                <a:gd name="T62" fmla="*/ 763 w 737"/>
                <a:gd name="T63" fmla="*/ 2 h 740"/>
                <a:gd name="T64" fmla="*/ 747 w 737"/>
                <a:gd name="T65" fmla="*/ 27 h 740"/>
                <a:gd name="T66" fmla="*/ 765 w 737"/>
                <a:gd name="T67" fmla="*/ 28 h 740"/>
                <a:gd name="T68" fmla="*/ 773 w 737"/>
                <a:gd name="T69" fmla="*/ 29 h 740"/>
                <a:gd name="T70" fmla="*/ 786 w 737"/>
                <a:gd name="T71" fmla="*/ 3 h 740"/>
                <a:gd name="T72" fmla="*/ 767 w 737"/>
                <a:gd name="T73" fmla="*/ 2 h 740"/>
                <a:gd name="T74" fmla="*/ 763 w 737"/>
                <a:gd name="T75" fmla="*/ 2 h 740"/>
                <a:gd name="T76" fmla="*/ 632 w 737"/>
                <a:gd name="T77" fmla="*/ 0 h 740"/>
                <a:gd name="T78" fmla="*/ 585 w 737"/>
                <a:gd name="T79" fmla="*/ 3 h 740"/>
                <a:gd name="T80" fmla="*/ 571 w 737"/>
                <a:gd name="T81" fmla="*/ 12 h 740"/>
                <a:gd name="T82" fmla="*/ 558 w 737"/>
                <a:gd name="T83" fmla="*/ 32 h 740"/>
                <a:gd name="T84" fmla="*/ 611 w 737"/>
                <a:gd name="T85" fmla="*/ 27 h 740"/>
                <a:gd name="T86" fmla="*/ 632 w 737"/>
                <a:gd name="T87" fmla="*/ 0 h 7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37" h="740">
                  <a:moveTo>
                    <a:pt x="0" y="617"/>
                  </a:moveTo>
                  <a:cubicBezTo>
                    <a:pt x="2" y="644"/>
                    <a:pt x="5" y="674"/>
                    <a:pt x="10" y="708"/>
                  </a:cubicBezTo>
                  <a:cubicBezTo>
                    <a:pt x="12" y="719"/>
                    <a:pt x="14" y="730"/>
                    <a:pt x="16" y="740"/>
                  </a:cubicBezTo>
                  <a:cubicBezTo>
                    <a:pt x="18" y="739"/>
                    <a:pt x="20" y="737"/>
                    <a:pt x="21" y="735"/>
                  </a:cubicBezTo>
                  <a:cubicBezTo>
                    <a:pt x="15" y="712"/>
                    <a:pt x="10" y="687"/>
                    <a:pt x="6" y="659"/>
                  </a:cubicBezTo>
                  <a:cubicBezTo>
                    <a:pt x="4" y="644"/>
                    <a:pt x="2" y="630"/>
                    <a:pt x="0" y="617"/>
                  </a:cubicBezTo>
                  <a:moveTo>
                    <a:pt x="5" y="448"/>
                  </a:moveTo>
                  <a:cubicBezTo>
                    <a:pt x="3" y="456"/>
                    <a:pt x="2" y="464"/>
                    <a:pt x="0" y="472"/>
                  </a:cubicBezTo>
                  <a:cubicBezTo>
                    <a:pt x="2" y="476"/>
                    <a:pt x="3" y="479"/>
                    <a:pt x="4" y="482"/>
                  </a:cubicBezTo>
                  <a:cubicBezTo>
                    <a:pt x="4" y="483"/>
                    <a:pt x="4" y="483"/>
                    <a:pt x="5" y="483"/>
                  </a:cubicBezTo>
                  <a:cubicBezTo>
                    <a:pt x="6" y="487"/>
                    <a:pt x="8" y="491"/>
                    <a:pt x="9" y="495"/>
                  </a:cubicBezTo>
                  <a:cubicBezTo>
                    <a:pt x="10" y="495"/>
                    <a:pt x="10" y="496"/>
                    <a:pt x="10" y="497"/>
                  </a:cubicBezTo>
                  <a:cubicBezTo>
                    <a:pt x="13" y="503"/>
                    <a:pt x="15" y="509"/>
                    <a:pt x="18" y="515"/>
                  </a:cubicBezTo>
                  <a:cubicBezTo>
                    <a:pt x="19" y="505"/>
                    <a:pt x="20" y="495"/>
                    <a:pt x="22" y="485"/>
                  </a:cubicBezTo>
                  <a:cubicBezTo>
                    <a:pt x="16" y="474"/>
                    <a:pt x="10" y="462"/>
                    <a:pt x="5" y="448"/>
                  </a:cubicBezTo>
                  <a:moveTo>
                    <a:pt x="51" y="305"/>
                  </a:moveTo>
                  <a:cubicBezTo>
                    <a:pt x="48" y="311"/>
                    <a:pt x="45" y="316"/>
                    <a:pt x="43" y="322"/>
                  </a:cubicBezTo>
                  <a:cubicBezTo>
                    <a:pt x="47" y="333"/>
                    <a:pt x="51" y="343"/>
                    <a:pt x="55" y="352"/>
                  </a:cubicBezTo>
                  <a:cubicBezTo>
                    <a:pt x="55" y="353"/>
                    <a:pt x="55" y="353"/>
                    <a:pt x="55" y="353"/>
                  </a:cubicBezTo>
                  <a:cubicBezTo>
                    <a:pt x="58" y="346"/>
                    <a:pt x="61" y="339"/>
                    <a:pt x="64" y="332"/>
                  </a:cubicBezTo>
                  <a:cubicBezTo>
                    <a:pt x="59" y="323"/>
                    <a:pt x="55" y="314"/>
                    <a:pt x="51" y="305"/>
                  </a:cubicBezTo>
                  <a:moveTo>
                    <a:pt x="200" y="120"/>
                  </a:moveTo>
                  <a:cubicBezTo>
                    <a:pt x="192" y="125"/>
                    <a:pt x="185" y="131"/>
                    <a:pt x="177" y="138"/>
                  </a:cubicBezTo>
                  <a:cubicBezTo>
                    <a:pt x="183" y="143"/>
                    <a:pt x="188" y="149"/>
                    <a:pt x="194" y="154"/>
                  </a:cubicBezTo>
                  <a:cubicBezTo>
                    <a:pt x="201" y="148"/>
                    <a:pt x="208" y="142"/>
                    <a:pt x="216" y="137"/>
                  </a:cubicBezTo>
                  <a:cubicBezTo>
                    <a:pt x="211" y="131"/>
                    <a:pt x="206" y="126"/>
                    <a:pt x="200" y="120"/>
                  </a:cubicBezTo>
                  <a:moveTo>
                    <a:pt x="361" y="38"/>
                  </a:moveTo>
                  <a:cubicBezTo>
                    <a:pt x="356" y="40"/>
                    <a:pt x="350" y="42"/>
                    <a:pt x="344" y="44"/>
                  </a:cubicBezTo>
                  <a:cubicBezTo>
                    <a:pt x="349" y="50"/>
                    <a:pt x="353" y="57"/>
                    <a:pt x="356" y="64"/>
                  </a:cubicBezTo>
                  <a:cubicBezTo>
                    <a:pt x="359" y="63"/>
                    <a:pt x="363" y="62"/>
                    <a:pt x="366" y="61"/>
                  </a:cubicBezTo>
                  <a:cubicBezTo>
                    <a:pt x="365" y="53"/>
                    <a:pt x="364" y="45"/>
                    <a:pt x="361" y="38"/>
                  </a:cubicBezTo>
                  <a:moveTo>
                    <a:pt x="715" y="2"/>
                  </a:moveTo>
                  <a:cubicBezTo>
                    <a:pt x="710" y="9"/>
                    <a:pt x="705" y="17"/>
                    <a:pt x="700" y="24"/>
                  </a:cubicBezTo>
                  <a:cubicBezTo>
                    <a:pt x="706" y="25"/>
                    <a:pt x="712" y="25"/>
                    <a:pt x="717" y="25"/>
                  </a:cubicBezTo>
                  <a:cubicBezTo>
                    <a:pt x="720" y="25"/>
                    <a:pt x="723" y="25"/>
                    <a:pt x="725" y="26"/>
                  </a:cubicBezTo>
                  <a:cubicBezTo>
                    <a:pt x="729" y="18"/>
                    <a:pt x="733" y="11"/>
                    <a:pt x="737" y="3"/>
                  </a:cubicBezTo>
                  <a:cubicBezTo>
                    <a:pt x="731" y="3"/>
                    <a:pt x="725" y="2"/>
                    <a:pt x="719" y="2"/>
                  </a:cubicBezTo>
                  <a:cubicBezTo>
                    <a:pt x="717" y="2"/>
                    <a:pt x="716" y="2"/>
                    <a:pt x="715" y="2"/>
                  </a:cubicBezTo>
                  <a:moveTo>
                    <a:pt x="593" y="0"/>
                  </a:moveTo>
                  <a:cubicBezTo>
                    <a:pt x="579" y="1"/>
                    <a:pt x="565" y="2"/>
                    <a:pt x="549" y="3"/>
                  </a:cubicBezTo>
                  <a:cubicBezTo>
                    <a:pt x="545" y="6"/>
                    <a:pt x="540" y="9"/>
                    <a:pt x="535" y="12"/>
                  </a:cubicBezTo>
                  <a:cubicBezTo>
                    <a:pt x="532" y="15"/>
                    <a:pt x="527" y="21"/>
                    <a:pt x="523" y="29"/>
                  </a:cubicBezTo>
                  <a:cubicBezTo>
                    <a:pt x="540" y="27"/>
                    <a:pt x="557" y="25"/>
                    <a:pt x="573" y="24"/>
                  </a:cubicBezTo>
                  <a:cubicBezTo>
                    <a:pt x="579" y="17"/>
                    <a:pt x="586" y="9"/>
                    <a:pt x="593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3" name="Freeform 564">
              <a:extLst>
                <a:ext uri="{FF2B5EF4-FFF2-40B4-BE49-F238E27FC236}">
                  <a16:creationId xmlns:a16="http://schemas.microsoft.com/office/drawing/2014/main" id="{9695AE84-7168-4BFB-8AFE-FE680447DD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" y="2463"/>
              <a:ext cx="774" cy="756"/>
            </a:xfrm>
            <a:custGeom>
              <a:avLst/>
              <a:gdLst>
                <a:gd name="T0" fmla="*/ 29 w 758"/>
                <a:gd name="T1" fmla="*/ 576 h 740"/>
                <a:gd name="T2" fmla="*/ 16 w 758"/>
                <a:gd name="T3" fmla="*/ 553 h 740"/>
                <a:gd name="T4" fmla="*/ 0 w 758"/>
                <a:gd name="T5" fmla="*/ 642 h 740"/>
                <a:gd name="T6" fmla="*/ 8 w 758"/>
                <a:gd name="T7" fmla="*/ 757 h 740"/>
                <a:gd name="T8" fmla="*/ 22 w 758"/>
                <a:gd name="T9" fmla="*/ 789 h 740"/>
                <a:gd name="T10" fmla="*/ 29 w 758"/>
                <a:gd name="T11" fmla="*/ 789 h 740"/>
                <a:gd name="T12" fmla="*/ 10 w 758"/>
                <a:gd name="T13" fmla="*/ 658 h 740"/>
                <a:gd name="T14" fmla="*/ 11 w 758"/>
                <a:gd name="T15" fmla="*/ 542 h 740"/>
                <a:gd name="T16" fmla="*/ 19 w 758"/>
                <a:gd name="T17" fmla="*/ 528 h 740"/>
                <a:gd name="T18" fmla="*/ 31 w 758"/>
                <a:gd name="T19" fmla="*/ 549 h 740"/>
                <a:gd name="T20" fmla="*/ 19 w 758"/>
                <a:gd name="T21" fmla="*/ 528 h 740"/>
                <a:gd name="T22" fmla="*/ 10 w 758"/>
                <a:gd name="T23" fmla="*/ 503 h 740"/>
                <a:gd name="T24" fmla="*/ 14 w 758"/>
                <a:gd name="T25" fmla="*/ 514 h 740"/>
                <a:gd name="T26" fmla="*/ 34 w 758"/>
                <a:gd name="T27" fmla="*/ 407 h 740"/>
                <a:gd name="T28" fmla="*/ 47 w 758"/>
                <a:gd name="T29" fmla="*/ 448 h 740"/>
                <a:gd name="T30" fmla="*/ 34 w 758"/>
                <a:gd name="T31" fmla="*/ 407 h 740"/>
                <a:gd name="T32" fmla="*/ 56 w 758"/>
                <a:gd name="T33" fmla="*/ 344 h 740"/>
                <a:gd name="T34" fmla="*/ 68 w 758"/>
                <a:gd name="T35" fmla="*/ 377 h 740"/>
                <a:gd name="T36" fmla="*/ 68 w 758"/>
                <a:gd name="T37" fmla="*/ 376 h 740"/>
                <a:gd name="T38" fmla="*/ 96 w 758"/>
                <a:gd name="T39" fmla="*/ 267 h 740"/>
                <a:gd name="T40" fmla="*/ 100 w 758"/>
                <a:gd name="T41" fmla="*/ 308 h 740"/>
                <a:gd name="T42" fmla="*/ 96 w 758"/>
                <a:gd name="T43" fmla="*/ 267 h 740"/>
                <a:gd name="T44" fmla="*/ 190 w 758"/>
                <a:gd name="T45" fmla="*/ 155 h 740"/>
                <a:gd name="T46" fmla="*/ 216 w 758"/>
                <a:gd name="T47" fmla="*/ 163 h 740"/>
                <a:gd name="T48" fmla="*/ 262 w 758"/>
                <a:gd name="T49" fmla="*/ 100 h 740"/>
                <a:gd name="T50" fmla="*/ 251 w 758"/>
                <a:gd name="T51" fmla="*/ 107 h 740"/>
                <a:gd name="T52" fmla="*/ 285 w 758"/>
                <a:gd name="T53" fmla="*/ 115 h 740"/>
                <a:gd name="T54" fmla="*/ 377 w 758"/>
                <a:gd name="T55" fmla="*/ 47 h 740"/>
                <a:gd name="T56" fmla="*/ 377 w 758"/>
                <a:gd name="T57" fmla="*/ 72 h 740"/>
                <a:gd name="T58" fmla="*/ 377 w 758"/>
                <a:gd name="T59" fmla="*/ 47 h 740"/>
                <a:gd name="T60" fmla="*/ 783 w 758"/>
                <a:gd name="T61" fmla="*/ 29 h 740"/>
                <a:gd name="T62" fmla="*/ 807 w 758"/>
                <a:gd name="T63" fmla="*/ 8 h 740"/>
                <a:gd name="T64" fmla="*/ 795 w 758"/>
                <a:gd name="T65" fmla="*/ 3 h 740"/>
                <a:gd name="T66" fmla="*/ 642 w 758"/>
                <a:gd name="T67" fmla="*/ 0 h 740"/>
                <a:gd name="T68" fmla="*/ 626 w 758"/>
                <a:gd name="T69" fmla="*/ 27 h 740"/>
                <a:gd name="T70" fmla="*/ 648 w 758"/>
                <a:gd name="T71" fmla="*/ 0 h 740"/>
                <a:gd name="T72" fmla="*/ 710 w 758"/>
                <a:gd name="T73" fmla="*/ 0 h 740"/>
                <a:gd name="T74" fmla="*/ 703 w 758"/>
                <a:gd name="T75" fmla="*/ 23 h 740"/>
                <a:gd name="T76" fmla="*/ 711 w 758"/>
                <a:gd name="T77" fmla="*/ 0 h 74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8" h="740">
                  <a:moveTo>
                    <a:pt x="16" y="519"/>
                  </a:moveTo>
                  <a:cubicBezTo>
                    <a:pt x="19" y="526"/>
                    <a:pt x="22" y="533"/>
                    <a:pt x="26" y="540"/>
                  </a:cubicBezTo>
                  <a:cubicBezTo>
                    <a:pt x="26" y="540"/>
                    <a:pt x="26" y="540"/>
                    <a:pt x="26" y="540"/>
                  </a:cubicBezTo>
                  <a:cubicBezTo>
                    <a:pt x="22" y="533"/>
                    <a:pt x="19" y="526"/>
                    <a:pt x="16" y="519"/>
                  </a:cubicBezTo>
                  <a:moveTo>
                    <a:pt x="7" y="498"/>
                  </a:moveTo>
                  <a:cubicBezTo>
                    <a:pt x="2" y="536"/>
                    <a:pt x="0" y="571"/>
                    <a:pt x="0" y="602"/>
                  </a:cubicBezTo>
                  <a:cubicBezTo>
                    <a:pt x="0" y="636"/>
                    <a:pt x="2" y="664"/>
                    <a:pt x="4" y="686"/>
                  </a:cubicBezTo>
                  <a:cubicBezTo>
                    <a:pt x="5" y="694"/>
                    <a:pt x="6" y="702"/>
                    <a:pt x="8" y="710"/>
                  </a:cubicBezTo>
                  <a:cubicBezTo>
                    <a:pt x="9" y="718"/>
                    <a:pt x="10" y="726"/>
                    <a:pt x="12" y="734"/>
                  </a:cubicBezTo>
                  <a:cubicBezTo>
                    <a:pt x="13" y="738"/>
                    <a:pt x="17" y="740"/>
                    <a:pt x="22" y="740"/>
                  </a:cubicBezTo>
                  <a:cubicBezTo>
                    <a:pt x="22" y="740"/>
                    <a:pt x="23" y="740"/>
                    <a:pt x="24" y="740"/>
                  </a:cubicBezTo>
                  <a:cubicBezTo>
                    <a:pt x="25" y="740"/>
                    <a:pt x="25" y="740"/>
                    <a:pt x="26" y="740"/>
                  </a:cubicBezTo>
                  <a:cubicBezTo>
                    <a:pt x="24" y="730"/>
                    <a:pt x="22" y="719"/>
                    <a:pt x="20" y="708"/>
                  </a:cubicBezTo>
                  <a:cubicBezTo>
                    <a:pt x="15" y="674"/>
                    <a:pt x="12" y="644"/>
                    <a:pt x="10" y="617"/>
                  </a:cubicBezTo>
                  <a:cubicBezTo>
                    <a:pt x="9" y="597"/>
                    <a:pt x="8" y="578"/>
                    <a:pt x="8" y="562"/>
                  </a:cubicBezTo>
                  <a:cubicBezTo>
                    <a:pt x="8" y="540"/>
                    <a:pt x="10" y="522"/>
                    <a:pt x="11" y="509"/>
                  </a:cubicBezTo>
                  <a:cubicBezTo>
                    <a:pt x="10" y="505"/>
                    <a:pt x="8" y="502"/>
                    <a:pt x="7" y="498"/>
                  </a:cubicBezTo>
                  <a:moveTo>
                    <a:pt x="19" y="495"/>
                  </a:moveTo>
                  <a:cubicBezTo>
                    <a:pt x="22" y="502"/>
                    <a:pt x="25" y="508"/>
                    <a:pt x="28" y="515"/>
                  </a:cubicBezTo>
                  <a:cubicBezTo>
                    <a:pt x="28" y="515"/>
                    <a:pt x="28" y="515"/>
                    <a:pt x="28" y="515"/>
                  </a:cubicBezTo>
                  <a:cubicBezTo>
                    <a:pt x="25" y="509"/>
                    <a:pt x="23" y="503"/>
                    <a:pt x="20" y="497"/>
                  </a:cubicBezTo>
                  <a:cubicBezTo>
                    <a:pt x="20" y="496"/>
                    <a:pt x="20" y="495"/>
                    <a:pt x="19" y="495"/>
                  </a:cubicBezTo>
                  <a:moveTo>
                    <a:pt x="10" y="472"/>
                  </a:moveTo>
                  <a:cubicBezTo>
                    <a:pt x="10" y="472"/>
                    <a:pt x="10" y="472"/>
                    <a:pt x="10" y="472"/>
                  </a:cubicBezTo>
                  <a:cubicBezTo>
                    <a:pt x="12" y="476"/>
                    <a:pt x="13" y="480"/>
                    <a:pt x="15" y="483"/>
                  </a:cubicBezTo>
                  <a:cubicBezTo>
                    <a:pt x="14" y="483"/>
                    <a:pt x="14" y="483"/>
                    <a:pt x="14" y="482"/>
                  </a:cubicBezTo>
                  <a:cubicBezTo>
                    <a:pt x="13" y="479"/>
                    <a:pt x="12" y="476"/>
                    <a:pt x="10" y="472"/>
                  </a:cubicBezTo>
                  <a:moveTo>
                    <a:pt x="31" y="382"/>
                  </a:moveTo>
                  <a:cubicBezTo>
                    <a:pt x="31" y="382"/>
                    <a:pt x="31" y="382"/>
                    <a:pt x="31" y="382"/>
                  </a:cubicBezTo>
                  <a:cubicBezTo>
                    <a:pt x="35" y="396"/>
                    <a:pt x="39" y="409"/>
                    <a:pt x="44" y="421"/>
                  </a:cubicBezTo>
                  <a:cubicBezTo>
                    <a:pt x="44" y="421"/>
                    <a:pt x="44" y="421"/>
                    <a:pt x="44" y="421"/>
                  </a:cubicBezTo>
                  <a:cubicBezTo>
                    <a:pt x="39" y="408"/>
                    <a:pt x="35" y="395"/>
                    <a:pt x="31" y="382"/>
                  </a:cubicBezTo>
                  <a:moveTo>
                    <a:pt x="53" y="322"/>
                  </a:moveTo>
                  <a:cubicBezTo>
                    <a:pt x="53" y="322"/>
                    <a:pt x="53" y="322"/>
                    <a:pt x="53" y="323"/>
                  </a:cubicBezTo>
                  <a:cubicBezTo>
                    <a:pt x="56" y="332"/>
                    <a:pt x="60" y="341"/>
                    <a:pt x="64" y="350"/>
                  </a:cubicBezTo>
                  <a:cubicBezTo>
                    <a:pt x="64" y="351"/>
                    <a:pt x="65" y="352"/>
                    <a:pt x="65" y="353"/>
                  </a:cubicBezTo>
                  <a:cubicBezTo>
                    <a:pt x="65" y="353"/>
                    <a:pt x="65" y="353"/>
                    <a:pt x="65" y="353"/>
                  </a:cubicBezTo>
                  <a:cubicBezTo>
                    <a:pt x="65" y="353"/>
                    <a:pt x="65" y="353"/>
                    <a:pt x="65" y="352"/>
                  </a:cubicBezTo>
                  <a:cubicBezTo>
                    <a:pt x="61" y="343"/>
                    <a:pt x="57" y="333"/>
                    <a:pt x="53" y="322"/>
                  </a:cubicBezTo>
                  <a:moveTo>
                    <a:pt x="90" y="250"/>
                  </a:moveTo>
                  <a:cubicBezTo>
                    <a:pt x="88" y="255"/>
                    <a:pt x="85" y="259"/>
                    <a:pt x="82" y="264"/>
                  </a:cubicBezTo>
                  <a:cubicBezTo>
                    <a:pt x="86" y="272"/>
                    <a:pt x="90" y="281"/>
                    <a:pt x="94" y="289"/>
                  </a:cubicBezTo>
                  <a:cubicBezTo>
                    <a:pt x="97" y="285"/>
                    <a:pt x="99" y="280"/>
                    <a:pt x="102" y="276"/>
                  </a:cubicBezTo>
                  <a:cubicBezTo>
                    <a:pt x="98" y="267"/>
                    <a:pt x="94" y="259"/>
                    <a:pt x="90" y="250"/>
                  </a:cubicBezTo>
                  <a:moveTo>
                    <a:pt x="187" y="138"/>
                  </a:moveTo>
                  <a:cubicBezTo>
                    <a:pt x="184" y="140"/>
                    <a:pt x="181" y="143"/>
                    <a:pt x="178" y="146"/>
                  </a:cubicBezTo>
                  <a:cubicBezTo>
                    <a:pt x="183" y="152"/>
                    <a:pt x="189" y="157"/>
                    <a:pt x="194" y="163"/>
                  </a:cubicBezTo>
                  <a:cubicBezTo>
                    <a:pt x="197" y="160"/>
                    <a:pt x="200" y="157"/>
                    <a:pt x="204" y="154"/>
                  </a:cubicBezTo>
                  <a:cubicBezTo>
                    <a:pt x="198" y="149"/>
                    <a:pt x="193" y="143"/>
                    <a:pt x="187" y="138"/>
                  </a:cubicBezTo>
                  <a:moveTo>
                    <a:pt x="247" y="94"/>
                  </a:moveTo>
                  <a:cubicBezTo>
                    <a:pt x="246" y="95"/>
                    <a:pt x="245" y="96"/>
                    <a:pt x="244" y="97"/>
                  </a:cubicBezTo>
                  <a:cubicBezTo>
                    <a:pt x="241" y="98"/>
                    <a:pt x="239" y="100"/>
                    <a:pt x="236" y="101"/>
                  </a:cubicBezTo>
                  <a:cubicBezTo>
                    <a:pt x="242" y="107"/>
                    <a:pt x="249" y="112"/>
                    <a:pt x="255" y="117"/>
                  </a:cubicBezTo>
                  <a:cubicBezTo>
                    <a:pt x="259" y="114"/>
                    <a:pt x="263" y="112"/>
                    <a:pt x="267" y="109"/>
                  </a:cubicBezTo>
                  <a:cubicBezTo>
                    <a:pt x="260" y="105"/>
                    <a:pt x="254" y="99"/>
                    <a:pt x="247" y="94"/>
                  </a:cubicBezTo>
                  <a:moveTo>
                    <a:pt x="354" y="44"/>
                  </a:moveTo>
                  <a:cubicBezTo>
                    <a:pt x="350" y="45"/>
                    <a:pt x="346" y="47"/>
                    <a:pt x="342" y="48"/>
                  </a:cubicBezTo>
                  <a:cubicBezTo>
                    <a:pt x="347" y="55"/>
                    <a:pt x="351" y="62"/>
                    <a:pt x="354" y="68"/>
                  </a:cubicBezTo>
                  <a:cubicBezTo>
                    <a:pt x="358" y="67"/>
                    <a:pt x="362" y="65"/>
                    <a:pt x="366" y="64"/>
                  </a:cubicBezTo>
                  <a:cubicBezTo>
                    <a:pt x="363" y="57"/>
                    <a:pt x="359" y="50"/>
                    <a:pt x="354" y="44"/>
                  </a:cubicBezTo>
                  <a:moveTo>
                    <a:pt x="747" y="3"/>
                  </a:moveTo>
                  <a:cubicBezTo>
                    <a:pt x="743" y="11"/>
                    <a:pt x="739" y="18"/>
                    <a:pt x="735" y="26"/>
                  </a:cubicBezTo>
                  <a:cubicBezTo>
                    <a:pt x="740" y="26"/>
                    <a:pt x="745" y="26"/>
                    <a:pt x="749" y="26"/>
                  </a:cubicBezTo>
                  <a:cubicBezTo>
                    <a:pt x="752" y="20"/>
                    <a:pt x="755" y="14"/>
                    <a:pt x="758" y="8"/>
                  </a:cubicBezTo>
                  <a:cubicBezTo>
                    <a:pt x="756" y="7"/>
                    <a:pt x="754" y="5"/>
                    <a:pt x="751" y="3"/>
                  </a:cubicBezTo>
                  <a:cubicBezTo>
                    <a:pt x="750" y="3"/>
                    <a:pt x="748" y="3"/>
                    <a:pt x="747" y="3"/>
                  </a:cubicBezTo>
                  <a:moveTo>
                    <a:pt x="609" y="0"/>
                  </a:moveTo>
                  <a:cubicBezTo>
                    <a:pt x="607" y="0"/>
                    <a:pt x="605" y="0"/>
                    <a:pt x="603" y="0"/>
                  </a:cubicBezTo>
                  <a:cubicBezTo>
                    <a:pt x="596" y="9"/>
                    <a:pt x="589" y="17"/>
                    <a:pt x="583" y="24"/>
                  </a:cubicBezTo>
                  <a:cubicBezTo>
                    <a:pt x="584" y="24"/>
                    <a:pt x="586" y="24"/>
                    <a:pt x="588" y="24"/>
                  </a:cubicBezTo>
                  <a:cubicBezTo>
                    <a:pt x="590" y="22"/>
                    <a:pt x="591" y="21"/>
                    <a:pt x="593" y="19"/>
                  </a:cubicBezTo>
                  <a:cubicBezTo>
                    <a:pt x="599" y="13"/>
                    <a:pt x="604" y="7"/>
                    <a:pt x="609" y="0"/>
                  </a:cubicBezTo>
                  <a:moveTo>
                    <a:pt x="668" y="0"/>
                  </a:moveTo>
                  <a:cubicBezTo>
                    <a:pt x="667" y="0"/>
                    <a:pt x="667" y="0"/>
                    <a:pt x="667" y="0"/>
                  </a:cubicBezTo>
                  <a:cubicBezTo>
                    <a:pt x="663" y="7"/>
                    <a:pt x="659" y="15"/>
                    <a:pt x="656" y="22"/>
                  </a:cubicBezTo>
                  <a:cubicBezTo>
                    <a:pt x="658" y="22"/>
                    <a:pt x="659" y="22"/>
                    <a:pt x="660" y="23"/>
                  </a:cubicBezTo>
                  <a:cubicBezTo>
                    <a:pt x="665" y="15"/>
                    <a:pt x="669" y="8"/>
                    <a:pt x="672" y="0"/>
                  </a:cubicBezTo>
                  <a:cubicBezTo>
                    <a:pt x="671" y="0"/>
                    <a:pt x="669" y="0"/>
                    <a:pt x="668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4" name="Freeform 565">
              <a:extLst>
                <a:ext uri="{FF2B5EF4-FFF2-40B4-BE49-F238E27FC236}">
                  <a16:creationId xmlns:a16="http://schemas.microsoft.com/office/drawing/2014/main" id="{0104EEA4-4758-4BD3-89D5-80B2E71D95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63" y="2462"/>
              <a:ext cx="100" cy="26"/>
            </a:xfrm>
            <a:custGeom>
              <a:avLst/>
              <a:gdLst>
                <a:gd name="T0" fmla="*/ 90 w 98"/>
                <a:gd name="T1" fmla="*/ 1 h 25"/>
                <a:gd name="T2" fmla="*/ 76 w 98"/>
                <a:gd name="T3" fmla="*/ 27 h 25"/>
                <a:gd name="T4" fmla="*/ 93 w 98"/>
                <a:gd name="T5" fmla="*/ 27 h 25"/>
                <a:gd name="T6" fmla="*/ 103 w 98"/>
                <a:gd name="T7" fmla="*/ 4 h 25"/>
                <a:gd name="T8" fmla="*/ 104 w 98"/>
                <a:gd name="T9" fmla="*/ 1 h 25"/>
                <a:gd name="T10" fmla="*/ 90 w 98"/>
                <a:gd name="T11" fmla="*/ 1 h 25"/>
                <a:gd name="T12" fmla="*/ 41 w 98"/>
                <a:gd name="T13" fmla="*/ 0 h 25"/>
                <a:gd name="T14" fmla="*/ 21 w 98"/>
                <a:gd name="T15" fmla="*/ 1 h 25"/>
                <a:gd name="T16" fmla="*/ 5 w 98"/>
                <a:gd name="T17" fmla="*/ 23 h 25"/>
                <a:gd name="T18" fmla="*/ 0 w 98"/>
                <a:gd name="T19" fmla="*/ 28 h 25"/>
                <a:gd name="T20" fmla="*/ 19 w 98"/>
                <a:gd name="T21" fmla="*/ 27 h 25"/>
                <a:gd name="T22" fmla="*/ 21 w 98"/>
                <a:gd name="T23" fmla="*/ 25 h 25"/>
                <a:gd name="T24" fmla="*/ 41 w 98"/>
                <a:gd name="T25" fmla="*/ 0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" h="25">
                  <a:moveTo>
                    <a:pt x="84" y="1"/>
                  </a:moveTo>
                  <a:cubicBezTo>
                    <a:pt x="81" y="9"/>
                    <a:pt x="77" y="16"/>
                    <a:pt x="72" y="24"/>
                  </a:cubicBezTo>
                  <a:cubicBezTo>
                    <a:pt x="77" y="24"/>
                    <a:pt x="82" y="24"/>
                    <a:pt x="87" y="24"/>
                  </a:cubicBezTo>
                  <a:cubicBezTo>
                    <a:pt x="90" y="18"/>
                    <a:pt x="94" y="11"/>
                    <a:pt x="97" y="4"/>
                  </a:cubicBezTo>
                  <a:cubicBezTo>
                    <a:pt x="97" y="3"/>
                    <a:pt x="98" y="2"/>
                    <a:pt x="98" y="1"/>
                  </a:cubicBezTo>
                  <a:cubicBezTo>
                    <a:pt x="94" y="1"/>
                    <a:pt x="89" y="1"/>
                    <a:pt x="84" y="1"/>
                  </a:cubicBezTo>
                  <a:moveTo>
                    <a:pt x="38" y="0"/>
                  </a:moveTo>
                  <a:cubicBezTo>
                    <a:pt x="32" y="1"/>
                    <a:pt x="27" y="1"/>
                    <a:pt x="21" y="1"/>
                  </a:cubicBezTo>
                  <a:cubicBezTo>
                    <a:pt x="16" y="8"/>
                    <a:pt x="11" y="14"/>
                    <a:pt x="5" y="20"/>
                  </a:cubicBezTo>
                  <a:cubicBezTo>
                    <a:pt x="3" y="22"/>
                    <a:pt x="2" y="23"/>
                    <a:pt x="0" y="25"/>
                  </a:cubicBezTo>
                  <a:cubicBezTo>
                    <a:pt x="6" y="25"/>
                    <a:pt x="13" y="24"/>
                    <a:pt x="19" y="24"/>
                  </a:cubicBezTo>
                  <a:cubicBezTo>
                    <a:pt x="19" y="23"/>
                    <a:pt x="20" y="23"/>
                    <a:pt x="21" y="22"/>
                  </a:cubicBezTo>
                  <a:cubicBezTo>
                    <a:pt x="27" y="15"/>
                    <a:pt x="32" y="8"/>
                    <a:pt x="38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5" name="Freeform 566">
              <a:extLst>
                <a:ext uri="{FF2B5EF4-FFF2-40B4-BE49-F238E27FC236}">
                  <a16:creationId xmlns:a16="http://schemas.microsoft.com/office/drawing/2014/main" id="{68382DBC-7296-4797-9ACF-F8AEAD5746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8" y="2793"/>
              <a:ext cx="41" cy="122"/>
            </a:xfrm>
            <a:custGeom>
              <a:avLst/>
              <a:gdLst>
                <a:gd name="T0" fmla="*/ 6 w 40"/>
                <a:gd name="T1" fmla="*/ 64 h 119"/>
                <a:gd name="T2" fmla="*/ 0 w 40"/>
                <a:gd name="T3" fmla="*/ 88 h 119"/>
                <a:gd name="T4" fmla="*/ 15 w 40"/>
                <a:gd name="T5" fmla="*/ 128 h 119"/>
                <a:gd name="T6" fmla="*/ 15 w 40"/>
                <a:gd name="T7" fmla="*/ 127 h 119"/>
                <a:gd name="T8" fmla="*/ 19 w 40"/>
                <a:gd name="T9" fmla="*/ 106 h 119"/>
                <a:gd name="T10" fmla="*/ 6 w 40"/>
                <a:gd name="T11" fmla="*/ 64 h 119"/>
                <a:gd name="T12" fmla="*/ 31 w 40"/>
                <a:gd name="T13" fmla="*/ 0 h 119"/>
                <a:gd name="T14" fmla="*/ 24 w 40"/>
                <a:gd name="T15" fmla="*/ 17 h 119"/>
                <a:gd name="T16" fmla="*/ 30 w 40"/>
                <a:gd name="T17" fmla="*/ 35 h 119"/>
                <a:gd name="T18" fmla="*/ 37 w 40"/>
                <a:gd name="T19" fmla="*/ 51 h 119"/>
                <a:gd name="T20" fmla="*/ 43 w 40"/>
                <a:gd name="T21" fmla="*/ 33 h 119"/>
                <a:gd name="T22" fmla="*/ 42 w 40"/>
                <a:gd name="T23" fmla="*/ 30 h 119"/>
                <a:gd name="T24" fmla="*/ 31 w 40"/>
                <a:gd name="T25" fmla="*/ 0 h 1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" h="119">
                  <a:moveTo>
                    <a:pt x="6" y="59"/>
                  </a:moveTo>
                  <a:cubicBezTo>
                    <a:pt x="4" y="67"/>
                    <a:pt x="2" y="74"/>
                    <a:pt x="0" y="82"/>
                  </a:cubicBezTo>
                  <a:cubicBezTo>
                    <a:pt x="4" y="95"/>
                    <a:pt x="9" y="107"/>
                    <a:pt x="15" y="119"/>
                  </a:cubicBezTo>
                  <a:cubicBezTo>
                    <a:pt x="15" y="119"/>
                    <a:pt x="15" y="119"/>
                    <a:pt x="15" y="118"/>
                  </a:cubicBezTo>
                  <a:cubicBezTo>
                    <a:pt x="16" y="111"/>
                    <a:pt x="18" y="105"/>
                    <a:pt x="19" y="98"/>
                  </a:cubicBezTo>
                  <a:cubicBezTo>
                    <a:pt x="14" y="86"/>
                    <a:pt x="10" y="73"/>
                    <a:pt x="6" y="59"/>
                  </a:cubicBezTo>
                  <a:moveTo>
                    <a:pt x="28" y="0"/>
                  </a:moveTo>
                  <a:cubicBezTo>
                    <a:pt x="25" y="5"/>
                    <a:pt x="23" y="11"/>
                    <a:pt x="21" y="17"/>
                  </a:cubicBezTo>
                  <a:cubicBezTo>
                    <a:pt x="23" y="22"/>
                    <a:pt x="25" y="27"/>
                    <a:pt x="27" y="32"/>
                  </a:cubicBezTo>
                  <a:cubicBezTo>
                    <a:pt x="29" y="37"/>
                    <a:pt x="32" y="43"/>
                    <a:pt x="34" y="48"/>
                  </a:cubicBezTo>
                  <a:cubicBezTo>
                    <a:pt x="36" y="42"/>
                    <a:pt x="38" y="36"/>
                    <a:pt x="40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5" y="18"/>
                    <a:pt x="31" y="9"/>
                    <a:pt x="28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6" name="Freeform 567">
              <a:extLst>
                <a:ext uri="{FF2B5EF4-FFF2-40B4-BE49-F238E27FC236}">
                  <a16:creationId xmlns:a16="http://schemas.microsoft.com/office/drawing/2014/main" id="{9F440873-3ED6-4952-BA63-3EA61517D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2945"/>
              <a:ext cx="21" cy="70"/>
            </a:xfrm>
            <a:custGeom>
              <a:avLst/>
              <a:gdLst>
                <a:gd name="T0" fmla="*/ 3 w 21"/>
                <a:gd name="T1" fmla="*/ 0 h 68"/>
                <a:gd name="T2" fmla="*/ 0 w 21"/>
                <a:gd name="T3" fmla="*/ 29 h 68"/>
                <a:gd name="T4" fmla="*/ 4 w 21"/>
                <a:gd name="T5" fmla="*/ 40 h 68"/>
                <a:gd name="T6" fmla="*/ 9 w 21"/>
                <a:gd name="T7" fmla="*/ 50 h 68"/>
                <a:gd name="T8" fmla="*/ 19 w 21"/>
                <a:gd name="T9" fmla="*/ 74 h 68"/>
                <a:gd name="T10" fmla="*/ 21 w 21"/>
                <a:gd name="T11" fmla="*/ 46 h 68"/>
                <a:gd name="T12" fmla="*/ 12 w 21"/>
                <a:gd name="T13" fmla="*/ 26 h 68"/>
                <a:gd name="T14" fmla="*/ 8 w 21"/>
                <a:gd name="T15" fmla="*/ 11 h 68"/>
                <a:gd name="T16" fmla="*/ 3 w 21"/>
                <a:gd name="T17" fmla="*/ 0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68">
                  <a:moveTo>
                    <a:pt x="3" y="0"/>
                  </a:moveTo>
                  <a:cubicBezTo>
                    <a:pt x="2" y="9"/>
                    <a:pt x="1" y="18"/>
                    <a:pt x="0" y="26"/>
                  </a:cubicBezTo>
                  <a:cubicBezTo>
                    <a:pt x="1" y="30"/>
                    <a:pt x="3" y="33"/>
                    <a:pt x="4" y="37"/>
                  </a:cubicBezTo>
                  <a:cubicBezTo>
                    <a:pt x="6" y="40"/>
                    <a:pt x="7" y="44"/>
                    <a:pt x="9" y="47"/>
                  </a:cubicBezTo>
                  <a:cubicBezTo>
                    <a:pt x="12" y="54"/>
                    <a:pt x="15" y="61"/>
                    <a:pt x="19" y="68"/>
                  </a:cubicBezTo>
                  <a:cubicBezTo>
                    <a:pt x="19" y="60"/>
                    <a:pt x="20" y="51"/>
                    <a:pt x="21" y="43"/>
                  </a:cubicBezTo>
                  <a:cubicBezTo>
                    <a:pt x="18" y="36"/>
                    <a:pt x="15" y="30"/>
                    <a:pt x="12" y="23"/>
                  </a:cubicBezTo>
                  <a:cubicBezTo>
                    <a:pt x="11" y="19"/>
                    <a:pt x="9" y="15"/>
                    <a:pt x="8" y="11"/>
                  </a:cubicBezTo>
                  <a:cubicBezTo>
                    <a:pt x="6" y="8"/>
                    <a:pt x="5" y="4"/>
                    <a:pt x="3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7" name="Freeform 568">
              <a:extLst>
                <a:ext uri="{FF2B5EF4-FFF2-40B4-BE49-F238E27FC236}">
                  <a16:creationId xmlns:a16="http://schemas.microsoft.com/office/drawing/2014/main" id="{192C717B-6220-46A9-8FD6-C6F7FEE05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2468"/>
              <a:ext cx="7" cy="24"/>
            </a:xfrm>
            <a:custGeom>
              <a:avLst/>
              <a:gdLst>
                <a:gd name="T0" fmla="*/ 0 w 7"/>
                <a:gd name="T1" fmla="*/ 0 h 24"/>
                <a:gd name="T2" fmla="*/ 4 w 7"/>
                <a:gd name="T3" fmla="*/ 3 h 24"/>
                <a:gd name="T4" fmla="*/ 3 w 7"/>
                <a:gd name="T5" fmla="*/ 7 h 24"/>
                <a:gd name="T6" fmla="*/ 1 w 7"/>
                <a:gd name="T7" fmla="*/ 13 h 24"/>
                <a:gd name="T8" fmla="*/ 0 w 7"/>
                <a:gd name="T9" fmla="*/ 23 h 24"/>
                <a:gd name="T10" fmla="*/ 6 w 7"/>
                <a:gd name="T11" fmla="*/ 24 h 24"/>
                <a:gd name="T12" fmla="*/ 7 w 7"/>
                <a:gd name="T13" fmla="*/ 15 h 24"/>
                <a:gd name="T14" fmla="*/ 3 w 7"/>
                <a:gd name="T15" fmla="*/ 0 h 24"/>
                <a:gd name="T16" fmla="*/ 0 w 7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9"/>
                    <a:pt x="1" y="13"/>
                  </a:cubicBezTo>
                  <a:cubicBezTo>
                    <a:pt x="1" y="16"/>
                    <a:pt x="0" y="19"/>
                    <a:pt x="0" y="23"/>
                  </a:cubicBezTo>
                  <a:cubicBezTo>
                    <a:pt x="2" y="23"/>
                    <a:pt x="4" y="24"/>
                    <a:pt x="6" y="24"/>
                  </a:cubicBezTo>
                  <a:cubicBezTo>
                    <a:pt x="7" y="21"/>
                    <a:pt x="7" y="18"/>
                    <a:pt x="7" y="15"/>
                  </a:cubicBezTo>
                  <a:cubicBezTo>
                    <a:pt x="7" y="9"/>
                    <a:pt x="5" y="4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8" name="Freeform 569">
              <a:extLst>
                <a:ext uri="{FF2B5EF4-FFF2-40B4-BE49-F238E27FC236}">
                  <a16:creationId xmlns:a16="http://schemas.microsoft.com/office/drawing/2014/main" id="{0231073E-9762-455A-9B7F-0509C1341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2467"/>
              <a:ext cx="29" cy="24"/>
            </a:xfrm>
            <a:custGeom>
              <a:avLst/>
              <a:gdLst>
                <a:gd name="T0" fmla="*/ 0 w 29"/>
                <a:gd name="T1" fmla="*/ 0 h 24"/>
                <a:gd name="T2" fmla="*/ 7 w 29"/>
                <a:gd name="T3" fmla="*/ 5 h 24"/>
                <a:gd name="T4" fmla="*/ 14 w 29"/>
                <a:gd name="T5" fmla="*/ 10 h 24"/>
                <a:gd name="T6" fmla="*/ 11 w 29"/>
                <a:gd name="T7" fmla="*/ 24 h 24"/>
                <a:gd name="T8" fmla="*/ 25 w 29"/>
                <a:gd name="T9" fmla="*/ 24 h 24"/>
                <a:gd name="T10" fmla="*/ 26 w 29"/>
                <a:gd name="T11" fmla="*/ 14 h 24"/>
                <a:gd name="T12" fmla="*/ 28 w 29"/>
                <a:gd name="T13" fmla="*/ 8 h 24"/>
                <a:gd name="T14" fmla="*/ 29 w 29"/>
                <a:gd name="T15" fmla="*/ 4 h 24"/>
                <a:gd name="T16" fmla="*/ 25 w 29"/>
                <a:gd name="T17" fmla="*/ 1 h 24"/>
                <a:gd name="T18" fmla="*/ 0 w 29"/>
                <a:gd name="T19" fmla="*/ 0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24">
                  <a:moveTo>
                    <a:pt x="0" y="0"/>
                  </a:moveTo>
                  <a:cubicBezTo>
                    <a:pt x="3" y="2"/>
                    <a:pt x="5" y="4"/>
                    <a:pt x="7" y="5"/>
                  </a:cubicBezTo>
                  <a:cubicBezTo>
                    <a:pt x="10" y="7"/>
                    <a:pt x="12" y="9"/>
                    <a:pt x="14" y="10"/>
                  </a:cubicBezTo>
                  <a:cubicBezTo>
                    <a:pt x="13" y="13"/>
                    <a:pt x="13" y="18"/>
                    <a:pt x="11" y="24"/>
                  </a:cubicBezTo>
                  <a:cubicBezTo>
                    <a:pt x="16" y="24"/>
                    <a:pt x="20" y="24"/>
                    <a:pt x="25" y="24"/>
                  </a:cubicBezTo>
                  <a:cubicBezTo>
                    <a:pt x="25" y="20"/>
                    <a:pt x="26" y="17"/>
                    <a:pt x="26" y="14"/>
                  </a:cubicBezTo>
                  <a:cubicBezTo>
                    <a:pt x="27" y="10"/>
                    <a:pt x="28" y="8"/>
                    <a:pt x="28" y="8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17" y="1"/>
                    <a:pt x="8" y="1"/>
                    <a:pt x="0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9" name="Freeform 570">
              <a:extLst>
                <a:ext uri="{FF2B5EF4-FFF2-40B4-BE49-F238E27FC236}">
                  <a16:creationId xmlns:a16="http://schemas.microsoft.com/office/drawing/2014/main" id="{7CE50F43-01D0-4805-831A-1A1A09A6E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467"/>
              <a:ext cx="52" cy="23"/>
            </a:xfrm>
            <a:custGeom>
              <a:avLst/>
              <a:gdLst>
                <a:gd name="T0" fmla="*/ 14 w 51"/>
                <a:gd name="T1" fmla="*/ 0 h 23"/>
                <a:gd name="T2" fmla="*/ 0 w 51"/>
                <a:gd name="T3" fmla="*/ 0 h 23"/>
                <a:gd name="T4" fmla="*/ 15 w 51"/>
                <a:gd name="T5" fmla="*/ 23 h 23"/>
                <a:gd name="T6" fmla="*/ 15 w 51"/>
                <a:gd name="T7" fmla="*/ 23 h 23"/>
                <a:gd name="T8" fmla="*/ 54 w 51"/>
                <a:gd name="T9" fmla="*/ 23 h 23"/>
                <a:gd name="T10" fmla="*/ 42 w 51"/>
                <a:gd name="T11" fmla="*/ 0 h 23"/>
                <a:gd name="T12" fmla="*/ 14 w 51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23">
                  <a:moveTo>
                    <a:pt x="14" y="0"/>
                  </a:moveTo>
                  <a:cubicBezTo>
                    <a:pt x="9" y="0"/>
                    <a:pt x="5" y="0"/>
                    <a:pt x="0" y="0"/>
                  </a:cubicBezTo>
                  <a:cubicBezTo>
                    <a:pt x="5" y="7"/>
                    <a:pt x="10" y="15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27" y="23"/>
                    <a:pt x="39" y="23"/>
                    <a:pt x="51" y="23"/>
                  </a:cubicBezTo>
                  <a:cubicBezTo>
                    <a:pt x="46" y="16"/>
                    <a:pt x="42" y="8"/>
                    <a:pt x="39" y="0"/>
                  </a:cubicBezTo>
                  <a:cubicBezTo>
                    <a:pt x="31" y="0"/>
                    <a:pt x="23" y="0"/>
                    <a:pt x="14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0" name="Freeform 571">
              <a:extLst>
                <a:ext uri="{FF2B5EF4-FFF2-40B4-BE49-F238E27FC236}">
                  <a16:creationId xmlns:a16="http://schemas.microsoft.com/office/drawing/2014/main" id="{65EF37AC-37BB-4BDC-B18F-BD7886DFF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467"/>
              <a:ext cx="39" cy="23"/>
            </a:xfrm>
            <a:custGeom>
              <a:avLst/>
              <a:gdLst>
                <a:gd name="T0" fmla="*/ 26 w 38"/>
                <a:gd name="T1" fmla="*/ 0 h 23"/>
                <a:gd name="T2" fmla="*/ 0 w 38"/>
                <a:gd name="T3" fmla="*/ 0 h 23"/>
                <a:gd name="T4" fmla="*/ 12 w 38"/>
                <a:gd name="T5" fmla="*/ 23 h 23"/>
                <a:gd name="T6" fmla="*/ 40 w 38"/>
                <a:gd name="T7" fmla="*/ 23 h 23"/>
                <a:gd name="T8" fmla="*/ 41 w 38"/>
                <a:gd name="T9" fmla="*/ 23 h 23"/>
                <a:gd name="T10" fmla="*/ 26 w 38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23">
                  <a:moveTo>
                    <a:pt x="23" y="0"/>
                  </a:moveTo>
                  <a:cubicBezTo>
                    <a:pt x="15" y="0"/>
                    <a:pt x="8" y="0"/>
                    <a:pt x="0" y="0"/>
                  </a:cubicBezTo>
                  <a:cubicBezTo>
                    <a:pt x="4" y="8"/>
                    <a:pt x="8" y="16"/>
                    <a:pt x="12" y="23"/>
                  </a:cubicBezTo>
                  <a:cubicBezTo>
                    <a:pt x="20" y="23"/>
                    <a:pt x="29" y="23"/>
                    <a:pt x="37" y="23"/>
                  </a:cubicBezTo>
                  <a:cubicBezTo>
                    <a:pt x="37" y="23"/>
                    <a:pt x="38" y="23"/>
                    <a:pt x="38" y="23"/>
                  </a:cubicBezTo>
                  <a:cubicBezTo>
                    <a:pt x="33" y="15"/>
                    <a:pt x="28" y="7"/>
                    <a:pt x="23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1" name="Freeform 572">
              <a:extLst>
                <a:ext uri="{FF2B5EF4-FFF2-40B4-BE49-F238E27FC236}">
                  <a16:creationId xmlns:a16="http://schemas.microsoft.com/office/drawing/2014/main" id="{A59B388B-F6CE-497B-89E2-4AEC6D43D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2467"/>
              <a:ext cx="28" cy="24"/>
            </a:xfrm>
            <a:custGeom>
              <a:avLst/>
              <a:gdLst>
                <a:gd name="T0" fmla="*/ 17 w 28"/>
                <a:gd name="T1" fmla="*/ 0 h 24"/>
                <a:gd name="T2" fmla="*/ 14 w 28"/>
                <a:gd name="T3" fmla="*/ 0 h 24"/>
                <a:gd name="T4" fmla="*/ 8 w 28"/>
                <a:gd name="T5" fmla="*/ 5 h 24"/>
                <a:gd name="T6" fmla="*/ 0 w 28"/>
                <a:gd name="T7" fmla="*/ 10 h 24"/>
                <a:gd name="T8" fmla="*/ 3 w 28"/>
                <a:gd name="T9" fmla="*/ 24 h 24"/>
                <a:gd name="T10" fmla="*/ 28 w 28"/>
                <a:gd name="T11" fmla="*/ 23 h 24"/>
                <a:gd name="T12" fmla="*/ 17 w 28"/>
                <a:gd name="T13" fmla="*/ 1 h 24"/>
                <a:gd name="T14" fmla="*/ 17 w 28"/>
                <a:gd name="T15" fmla="*/ 1 h 24"/>
                <a:gd name="T16" fmla="*/ 17 w 28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4">
                  <a:moveTo>
                    <a:pt x="17" y="0"/>
                  </a:moveTo>
                  <a:cubicBezTo>
                    <a:pt x="16" y="0"/>
                    <a:pt x="15" y="0"/>
                    <a:pt x="14" y="0"/>
                  </a:cubicBezTo>
                  <a:cubicBezTo>
                    <a:pt x="12" y="2"/>
                    <a:pt x="10" y="3"/>
                    <a:pt x="8" y="5"/>
                  </a:cubicBezTo>
                  <a:cubicBezTo>
                    <a:pt x="5" y="7"/>
                    <a:pt x="2" y="8"/>
                    <a:pt x="0" y="10"/>
                  </a:cubicBezTo>
                  <a:cubicBezTo>
                    <a:pt x="1" y="13"/>
                    <a:pt x="2" y="18"/>
                    <a:pt x="3" y="24"/>
                  </a:cubicBezTo>
                  <a:cubicBezTo>
                    <a:pt x="11" y="23"/>
                    <a:pt x="20" y="23"/>
                    <a:pt x="28" y="23"/>
                  </a:cubicBezTo>
                  <a:cubicBezTo>
                    <a:pt x="25" y="16"/>
                    <a:pt x="21" y="9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0"/>
                    <a:pt x="17" y="0"/>
                  </a:cubicBezTo>
                </a:path>
              </a:pathLst>
            </a:custGeom>
            <a:solidFill>
              <a:srgbClr val="966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2" name="Freeform 573">
              <a:extLst>
                <a:ext uri="{FF2B5EF4-FFF2-40B4-BE49-F238E27FC236}">
                  <a16:creationId xmlns:a16="http://schemas.microsoft.com/office/drawing/2014/main" id="{9E43B291-0252-45F4-9F7A-033F2821C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2467"/>
              <a:ext cx="27" cy="23"/>
            </a:xfrm>
            <a:custGeom>
              <a:avLst/>
              <a:gdLst>
                <a:gd name="T0" fmla="*/ 17 w 26"/>
                <a:gd name="T1" fmla="*/ 0 h 23"/>
                <a:gd name="T2" fmla="*/ 0 w 26"/>
                <a:gd name="T3" fmla="*/ 0 h 23"/>
                <a:gd name="T4" fmla="*/ 0 w 26"/>
                <a:gd name="T5" fmla="*/ 1 h 23"/>
                <a:gd name="T6" fmla="*/ 0 w 26"/>
                <a:gd name="T7" fmla="*/ 1 h 23"/>
                <a:gd name="T8" fmla="*/ 11 w 26"/>
                <a:gd name="T9" fmla="*/ 23 h 23"/>
                <a:gd name="T10" fmla="*/ 29 w 26"/>
                <a:gd name="T11" fmla="*/ 23 h 23"/>
                <a:gd name="T12" fmla="*/ 17 w 2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3">
                  <a:moveTo>
                    <a:pt x="14" y="0"/>
                  </a:moveTo>
                  <a:cubicBezTo>
                    <a:pt x="9" y="0"/>
                    <a:pt x="5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9"/>
                    <a:pt x="8" y="16"/>
                    <a:pt x="11" y="23"/>
                  </a:cubicBezTo>
                  <a:cubicBezTo>
                    <a:pt x="16" y="23"/>
                    <a:pt x="21" y="23"/>
                    <a:pt x="26" y="23"/>
                  </a:cubicBezTo>
                  <a:cubicBezTo>
                    <a:pt x="22" y="16"/>
                    <a:pt x="18" y="8"/>
                    <a:pt x="14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3" name="Freeform 574">
              <a:extLst>
                <a:ext uri="{FF2B5EF4-FFF2-40B4-BE49-F238E27FC236}">
                  <a16:creationId xmlns:a16="http://schemas.microsoft.com/office/drawing/2014/main" id="{8859C33C-324E-40AF-8831-3D8BBD0ED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2467"/>
              <a:ext cx="61" cy="26"/>
            </a:xfrm>
            <a:custGeom>
              <a:avLst/>
              <a:gdLst>
                <a:gd name="T0" fmla="*/ 0 w 60"/>
                <a:gd name="T1" fmla="*/ 0 h 26"/>
                <a:gd name="T2" fmla="*/ 3 w 60"/>
                <a:gd name="T3" fmla="*/ 5 h 26"/>
                <a:gd name="T4" fmla="*/ 10 w 60"/>
                <a:gd name="T5" fmla="*/ 21 h 26"/>
                <a:gd name="T6" fmla="*/ 12 w 60"/>
                <a:gd name="T7" fmla="*/ 24 h 26"/>
                <a:gd name="T8" fmla="*/ 63 w 60"/>
                <a:gd name="T9" fmla="*/ 26 h 26"/>
                <a:gd name="T10" fmla="*/ 4 w 60"/>
                <a:gd name="T11" fmla="*/ 0 h 26"/>
                <a:gd name="T12" fmla="*/ 0 w 60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26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6" y="10"/>
                    <a:pt x="8" y="16"/>
                    <a:pt x="10" y="21"/>
                  </a:cubicBezTo>
                  <a:cubicBezTo>
                    <a:pt x="10" y="22"/>
                    <a:pt x="11" y="23"/>
                    <a:pt x="12" y="24"/>
                  </a:cubicBezTo>
                  <a:cubicBezTo>
                    <a:pt x="29" y="24"/>
                    <a:pt x="45" y="25"/>
                    <a:pt x="60" y="26"/>
                  </a:cubicBezTo>
                  <a:cubicBezTo>
                    <a:pt x="38" y="19"/>
                    <a:pt x="19" y="1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966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4" name="Freeform 575">
              <a:extLst>
                <a:ext uri="{FF2B5EF4-FFF2-40B4-BE49-F238E27FC236}">
                  <a16:creationId xmlns:a16="http://schemas.microsoft.com/office/drawing/2014/main" id="{D3CC8528-DEE3-4980-BCC0-C7546FFA8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468"/>
              <a:ext cx="48" cy="20"/>
            </a:xfrm>
            <a:custGeom>
              <a:avLst/>
              <a:gdLst>
                <a:gd name="T0" fmla="*/ 0 w 47"/>
                <a:gd name="T1" fmla="*/ 0 h 20"/>
                <a:gd name="T2" fmla="*/ 22 w 47"/>
                <a:gd name="T3" fmla="*/ 10 h 20"/>
                <a:gd name="T4" fmla="*/ 50 w 47"/>
                <a:gd name="T5" fmla="*/ 20 h 20"/>
                <a:gd name="T6" fmla="*/ 36 w 47"/>
                <a:gd name="T7" fmla="*/ 3 h 20"/>
                <a:gd name="T8" fmla="*/ 35 w 47"/>
                <a:gd name="T9" fmla="*/ 1 h 20"/>
                <a:gd name="T10" fmla="*/ 0 w 47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0">
                  <a:moveTo>
                    <a:pt x="0" y="0"/>
                  </a:moveTo>
                  <a:cubicBezTo>
                    <a:pt x="7" y="3"/>
                    <a:pt x="14" y="7"/>
                    <a:pt x="22" y="10"/>
                  </a:cubicBezTo>
                  <a:cubicBezTo>
                    <a:pt x="30" y="14"/>
                    <a:pt x="38" y="17"/>
                    <a:pt x="47" y="20"/>
                  </a:cubicBezTo>
                  <a:cubicBezTo>
                    <a:pt x="42" y="15"/>
                    <a:pt x="38" y="9"/>
                    <a:pt x="33" y="3"/>
                  </a:cubicBezTo>
                  <a:cubicBezTo>
                    <a:pt x="33" y="2"/>
                    <a:pt x="32" y="1"/>
                    <a:pt x="32" y="1"/>
                  </a:cubicBezTo>
                  <a:cubicBezTo>
                    <a:pt x="22" y="0"/>
                    <a:pt x="11" y="0"/>
                    <a:pt x="0" y="0"/>
                  </a:cubicBezTo>
                </a:path>
              </a:pathLst>
            </a:custGeom>
            <a:solidFill>
              <a:srgbClr val="8F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5" name="Freeform 576">
              <a:extLst>
                <a:ext uri="{FF2B5EF4-FFF2-40B4-BE49-F238E27FC236}">
                  <a16:creationId xmlns:a16="http://schemas.microsoft.com/office/drawing/2014/main" id="{A7731A9E-71D6-4BAA-929E-618031F4B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467"/>
              <a:ext cx="61" cy="26"/>
            </a:xfrm>
            <a:custGeom>
              <a:avLst/>
              <a:gdLst>
                <a:gd name="T0" fmla="*/ 0 w 60"/>
                <a:gd name="T1" fmla="*/ 0 h 26"/>
                <a:gd name="T2" fmla="*/ 59 w 60"/>
                <a:gd name="T3" fmla="*/ 26 h 26"/>
                <a:gd name="T4" fmla="*/ 63 w 60"/>
                <a:gd name="T5" fmla="*/ 26 h 26"/>
                <a:gd name="T6" fmla="*/ 62 w 60"/>
                <a:gd name="T7" fmla="*/ 25 h 26"/>
                <a:gd name="T8" fmla="*/ 58 w 60"/>
                <a:gd name="T9" fmla="*/ 21 h 26"/>
                <a:gd name="T10" fmla="*/ 33 w 60"/>
                <a:gd name="T11" fmla="*/ 11 h 26"/>
                <a:gd name="T12" fmla="*/ 8 w 60"/>
                <a:gd name="T13" fmla="*/ 1 h 26"/>
                <a:gd name="T14" fmla="*/ 0 w 60"/>
                <a:gd name="T15" fmla="*/ 0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26">
                  <a:moveTo>
                    <a:pt x="0" y="0"/>
                  </a:moveTo>
                  <a:cubicBezTo>
                    <a:pt x="15" y="10"/>
                    <a:pt x="34" y="19"/>
                    <a:pt x="56" y="26"/>
                  </a:cubicBezTo>
                  <a:cubicBezTo>
                    <a:pt x="57" y="26"/>
                    <a:pt x="59" y="26"/>
                    <a:pt x="60" y="26"/>
                  </a:cubicBezTo>
                  <a:cubicBezTo>
                    <a:pt x="60" y="26"/>
                    <a:pt x="60" y="25"/>
                    <a:pt x="59" y="25"/>
                  </a:cubicBezTo>
                  <a:cubicBezTo>
                    <a:pt x="58" y="24"/>
                    <a:pt x="57" y="22"/>
                    <a:pt x="55" y="21"/>
                  </a:cubicBezTo>
                  <a:cubicBezTo>
                    <a:pt x="46" y="18"/>
                    <a:pt x="38" y="15"/>
                    <a:pt x="30" y="11"/>
                  </a:cubicBezTo>
                  <a:cubicBezTo>
                    <a:pt x="22" y="8"/>
                    <a:pt x="15" y="4"/>
                    <a:pt x="8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623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6" name="Freeform 577">
              <a:extLst>
                <a:ext uri="{FF2B5EF4-FFF2-40B4-BE49-F238E27FC236}">
                  <a16:creationId xmlns:a16="http://schemas.microsoft.com/office/drawing/2014/main" id="{39932C07-F6B3-41E9-BCFB-65DE93FA7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2467"/>
              <a:ext cx="17" cy="24"/>
            </a:xfrm>
            <a:custGeom>
              <a:avLst/>
              <a:gdLst>
                <a:gd name="T0" fmla="*/ 0 w 17"/>
                <a:gd name="T1" fmla="*/ 0 h 24"/>
                <a:gd name="T2" fmla="*/ 13 w 17"/>
                <a:gd name="T3" fmla="*/ 24 h 24"/>
                <a:gd name="T4" fmla="*/ 17 w 17"/>
                <a:gd name="T5" fmla="*/ 24 h 24"/>
                <a:gd name="T6" fmla="*/ 15 w 17"/>
                <a:gd name="T7" fmla="*/ 21 h 24"/>
                <a:gd name="T8" fmla="*/ 8 w 17"/>
                <a:gd name="T9" fmla="*/ 5 h 24"/>
                <a:gd name="T10" fmla="*/ 5 w 17"/>
                <a:gd name="T11" fmla="*/ 0 h 24"/>
                <a:gd name="T12" fmla="*/ 0 w 17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4">
                  <a:moveTo>
                    <a:pt x="0" y="0"/>
                  </a:moveTo>
                  <a:cubicBezTo>
                    <a:pt x="4" y="9"/>
                    <a:pt x="8" y="16"/>
                    <a:pt x="13" y="24"/>
                  </a:cubicBezTo>
                  <a:cubicBezTo>
                    <a:pt x="14" y="24"/>
                    <a:pt x="16" y="24"/>
                    <a:pt x="17" y="24"/>
                  </a:cubicBezTo>
                  <a:cubicBezTo>
                    <a:pt x="16" y="23"/>
                    <a:pt x="15" y="22"/>
                    <a:pt x="15" y="21"/>
                  </a:cubicBezTo>
                  <a:cubicBezTo>
                    <a:pt x="13" y="16"/>
                    <a:pt x="11" y="10"/>
                    <a:pt x="8" y="5"/>
                  </a:cubicBezTo>
                  <a:cubicBezTo>
                    <a:pt x="7" y="4"/>
                    <a:pt x="6" y="2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7" name="Freeform 578">
              <a:extLst>
                <a:ext uri="{FF2B5EF4-FFF2-40B4-BE49-F238E27FC236}">
                  <a16:creationId xmlns:a16="http://schemas.microsoft.com/office/drawing/2014/main" id="{1E6ECA4A-0960-462D-98A0-E33F1DC55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2475"/>
              <a:ext cx="174" cy="64"/>
            </a:xfrm>
            <a:custGeom>
              <a:avLst/>
              <a:gdLst>
                <a:gd name="T0" fmla="*/ 0 w 171"/>
                <a:gd name="T1" fmla="*/ 0 h 63"/>
                <a:gd name="T2" fmla="*/ 1 w 171"/>
                <a:gd name="T3" fmla="*/ 1 h 63"/>
                <a:gd name="T4" fmla="*/ 18 w 171"/>
                <a:gd name="T5" fmla="*/ 26 h 63"/>
                <a:gd name="T6" fmla="*/ 178 w 171"/>
                <a:gd name="T7" fmla="*/ 66 h 63"/>
                <a:gd name="T8" fmla="*/ 180 w 171"/>
                <a:gd name="T9" fmla="*/ 43 h 63"/>
                <a:gd name="T10" fmla="*/ 121 w 171"/>
                <a:gd name="T11" fmla="*/ 23 h 63"/>
                <a:gd name="T12" fmla="*/ 112 w 171"/>
                <a:gd name="T13" fmla="*/ 23 h 63"/>
                <a:gd name="T14" fmla="*/ 67 w 171"/>
                <a:gd name="T15" fmla="*/ 15 h 63"/>
                <a:gd name="T16" fmla="*/ 48 w 171"/>
                <a:gd name="T17" fmla="*/ 8 h 63"/>
                <a:gd name="T18" fmla="*/ 0 w 171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1" h="63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5" y="5"/>
                    <a:pt x="12" y="15"/>
                    <a:pt x="18" y="26"/>
                  </a:cubicBezTo>
                  <a:cubicBezTo>
                    <a:pt x="74" y="35"/>
                    <a:pt x="124" y="48"/>
                    <a:pt x="169" y="63"/>
                  </a:cubicBezTo>
                  <a:cubicBezTo>
                    <a:pt x="169" y="55"/>
                    <a:pt x="169" y="48"/>
                    <a:pt x="171" y="40"/>
                  </a:cubicBezTo>
                  <a:cubicBezTo>
                    <a:pt x="153" y="34"/>
                    <a:pt x="134" y="28"/>
                    <a:pt x="115" y="23"/>
                  </a:cubicBezTo>
                  <a:cubicBezTo>
                    <a:pt x="112" y="23"/>
                    <a:pt x="109" y="23"/>
                    <a:pt x="106" y="23"/>
                  </a:cubicBezTo>
                  <a:cubicBezTo>
                    <a:pt x="92" y="23"/>
                    <a:pt x="77" y="20"/>
                    <a:pt x="64" y="15"/>
                  </a:cubicBezTo>
                  <a:cubicBezTo>
                    <a:pt x="57" y="13"/>
                    <a:pt x="51" y="10"/>
                    <a:pt x="45" y="8"/>
                  </a:cubicBezTo>
                  <a:cubicBezTo>
                    <a:pt x="30" y="5"/>
                    <a:pt x="15" y="2"/>
                    <a:pt x="0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8" name="Freeform 579">
              <a:extLst>
                <a:ext uri="{FF2B5EF4-FFF2-40B4-BE49-F238E27FC236}">
                  <a16:creationId xmlns:a16="http://schemas.microsoft.com/office/drawing/2014/main" id="{1027CD19-0DAE-4176-B8D6-14F0F3F8D5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8" y="2470"/>
              <a:ext cx="242" cy="71"/>
            </a:xfrm>
            <a:custGeom>
              <a:avLst/>
              <a:gdLst>
                <a:gd name="T0" fmla="*/ 239 w 237"/>
                <a:gd name="T1" fmla="*/ 48 h 70"/>
                <a:gd name="T2" fmla="*/ 237 w 237"/>
                <a:gd name="T3" fmla="*/ 71 h 70"/>
                <a:gd name="T4" fmla="*/ 242 w 237"/>
                <a:gd name="T5" fmla="*/ 73 h 70"/>
                <a:gd name="T6" fmla="*/ 246 w 237"/>
                <a:gd name="T7" fmla="*/ 64 h 70"/>
                <a:gd name="T8" fmla="*/ 252 w 237"/>
                <a:gd name="T9" fmla="*/ 52 h 70"/>
                <a:gd name="T10" fmla="*/ 239 w 237"/>
                <a:gd name="T11" fmla="*/ 48 h 70"/>
                <a:gd name="T12" fmla="*/ 0 w 237"/>
                <a:gd name="T13" fmla="*/ 0 h 70"/>
                <a:gd name="T14" fmla="*/ 3 w 237"/>
                <a:gd name="T15" fmla="*/ 4 h 70"/>
                <a:gd name="T16" fmla="*/ 22 w 237"/>
                <a:gd name="T17" fmla="*/ 25 h 70"/>
                <a:gd name="T18" fmla="*/ 36 w 237"/>
                <a:gd name="T19" fmla="*/ 26 h 70"/>
                <a:gd name="T20" fmla="*/ 76 w 237"/>
                <a:gd name="T21" fmla="*/ 31 h 70"/>
                <a:gd name="T22" fmla="*/ 57 w 237"/>
                <a:gd name="T23" fmla="*/ 6 h 70"/>
                <a:gd name="T24" fmla="*/ 56 w 237"/>
                <a:gd name="T25" fmla="*/ 5 h 70"/>
                <a:gd name="T26" fmla="*/ 39 w 237"/>
                <a:gd name="T27" fmla="*/ 3 h 70"/>
                <a:gd name="T28" fmla="*/ 0 w 237"/>
                <a:gd name="T29" fmla="*/ 0 h 7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7" h="70">
                  <a:moveTo>
                    <a:pt x="224" y="45"/>
                  </a:moveTo>
                  <a:cubicBezTo>
                    <a:pt x="222" y="53"/>
                    <a:pt x="222" y="60"/>
                    <a:pt x="222" y="68"/>
                  </a:cubicBezTo>
                  <a:cubicBezTo>
                    <a:pt x="223" y="69"/>
                    <a:pt x="225" y="70"/>
                    <a:pt x="227" y="70"/>
                  </a:cubicBezTo>
                  <a:cubicBezTo>
                    <a:pt x="228" y="67"/>
                    <a:pt x="229" y="64"/>
                    <a:pt x="231" y="61"/>
                  </a:cubicBezTo>
                  <a:cubicBezTo>
                    <a:pt x="233" y="57"/>
                    <a:pt x="235" y="53"/>
                    <a:pt x="237" y="49"/>
                  </a:cubicBezTo>
                  <a:cubicBezTo>
                    <a:pt x="233" y="48"/>
                    <a:pt x="228" y="46"/>
                    <a:pt x="224" y="45"/>
                  </a:cubicBezTo>
                  <a:moveTo>
                    <a:pt x="0" y="0"/>
                  </a:moveTo>
                  <a:cubicBezTo>
                    <a:pt x="1" y="1"/>
                    <a:pt x="2" y="2"/>
                    <a:pt x="3" y="4"/>
                  </a:cubicBezTo>
                  <a:cubicBezTo>
                    <a:pt x="10" y="12"/>
                    <a:pt x="16" y="19"/>
                    <a:pt x="22" y="25"/>
                  </a:cubicBezTo>
                  <a:cubicBezTo>
                    <a:pt x="26" y="25"/>
                    <a:pt x="30" y="26"/>
                    <a:pt x="33" y="26"/>
                  </a:cubicBezTo>
                  <a:cubicBezTo>
                    <a:pt x="46" y="28"/>
                    <a:pt x="59" y="29"/>
                    <a:pt x="71" y="31"/>
                  </a:cubicBezTo>
                  <a:cubicBezTo>
                    <a:pt x="65" y="20"/>
                    <a:pt x="58" y="10"/>
                    <a:pt x="54" y="6"/>
                  </a:cubicBezTo>
                  <a:cubicBezTo>
                    <a:pt x="53" y="6"/>
                    <a:pt x="53" y="5"/>
                    <a:pt x="53" y="5"/>
                  </a:cubicBezTo>
                  <a:cubicBezTo>
                    <a:pt x="47" y="5"/>
                    <a:pt x="42" y="4"/>
                    <a:pt x="36" y="3"/>
                  </a:cubicBezTo>
                  <a:cubicBezTo>
                    <a:pt x="25" y="2"/>
                    <a:pt x="13" y="1"/>
                    <a:pt x="0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9" name="Freeform 580">
              <a:extLst>
                <a:ext uri="{FF2B5EF4-FFF2-40B4-BE49-F238E27FC236}">
                  <a16:creationId xmlns:a16="http://schemas.microsoft.com/office/drawing/2014/main" id="{5348DB6D-A66A-413D-81F6-E9251D2CA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538"/>
              <a:ext cx="103" cy="46"/>
            </a:xfrm>
            <a:custGeom>
              <a:avLst/>
              <a:gdLst>
                <a:gd name="T0" fmla="*/ 3 w 101"/>
                <a:gd name="T1" fmla="*/ 0 h 45"/>
                <a:gd name="T2" fmla="*/ 0 w 101"/>
                <a:gd name="T3" fmla="*/ 8 h 45"/>
                <a:gd name="T4" fmla="*/ 70 w 101"/>
                <a:gd name="T5" fmla="*/ 40 h 45"/>
                <a:gd name="T6" fmla="*/ 87 w 101"/>
                <a:gd name="T7" fmla="*/ 48 h 45"/>
                <a:gd name="T8" fmla="*/ 107 w 101"/>
                <a:gd name="T9" fmla="*/ 33 h 45"/>
                <a:gd name="T10" fmla="*/ 67 w 101"/>
                <a:gd name="T11" fmla="*/ 10 h 45"/>
                <a:gd name="T12" fmla="*/ 3 w 101"/>
                <a:gd name="T13" fmla="*/ 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45">
                  <a:moveTo>
                    <a:pt x="3" y="0"/>
                  </a:moveTo>
                  <a:cubicBezTo>
                    <a:pt x="2" y="3"/>
                    <a:pt x="1" y="5"/>
                    <a:pt x="0" y="8"/>
                  </a:cubicBezTo>
                  <a:cubicBezTo>
                    <a:pt x="24" y="17"/>
                    <a:pt x="46" y="27"/>
                    <a:pt x="67" y="37"/>
                  </a:cubicBezTo>
                  <a:cubicBezTo>
                    <a:pt x="71" y="40"/>
                    <a:pt x="76" y="42"/>
                    <a:pt x="81" y="45"/>
                  </a:cubicBezTo>
                  <a:cubicBezTo>
                    <a:pt x="88" y="40"/>
                    <a:pt x="95" y="35"/>
                    <a:pt x="101" y="30"/>
                  </a:cubicBezTo>
                  <a:cubicBezTo>
                    <a:pt x="89" y="23"/>
                    <a:pt x="77" y="16"/>
                    <a:pt x="64" y="10"/>
                  </a:cubicBezTo>
                  <a:cubicBezTo>
                    <a:pt x="43" y="7"/>
                    <a:pt x="23" y="4"/>
                    <a:pt x="3" y="0"/>
                  </a:cubicBezTo>
                </a:path>
              </a:pathLst>
            </a:custGeom>
            <a:solidFill>
              <a:srgbClr val="966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0" name="Freeform 581">
              <a:extLst>
                <a:ext uri="{FF2B5EF4-FFF2-40B4-BE49-F238E27FC236}">
                  <a16:creationId xmlns:a16="http://schemas.microsoft.com/office/drawing/2014/main" id="{830F8F11-A163-4C94-9168-90C4B0D1D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538"/>
              <a:ext cx="3" cy="8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8 h 8"/>
                <a:gd name="T4" fmla="*/ 0 w 3"/>
                <a:gd name="T5" fmla="*/ 8 h 8"/>
                <a:gd name="T6" fmla="*/ 3 w 3"/>
                <a:gd name="T7" fmla="*/ 0 h 8"/>
                <a:gd name="T8" fmla="*/ 3 w 3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3"/>
                    <a:pt x="1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5"/>
                    <a:pt x="2" y="3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1" name="Freeform 582">
              <a:extLst>
                <a:ext uri="{FF2B5EF4-FFF2-40B4-BE49-F238E27FC236}">
                  <a16:creationId xmlns:a16="http://schemas.microsoft.com/office/drawing/2014/main" id="{51C2849C-214A-4192-9B19-0C9B59211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525"/>
              <a:ext cx="46" cy="17"/>
            </a:xfrm>
            <a:custGeom>
              <a:avLst/>
              <a:gdLst>
                <a:gd name="T0" fmla="*/ 5 w 45"/>
                <a:gd name="T1" fmla="*/ 0 h 17"/>
                <a:gd name="T2" fmla="*/ 0 w 45"/>
                <a:gd name="T3" fmla="*/ 9 h 17"/>
                <a:gd name="T4" fmla="*/ 48 w 45"/>
                <a:gd name="T5" fmla="*/ 17 h 17"/>
                <a:gd name="T6" fmla="*/ 5 w 45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7">
                  <a:moveTo>
                    <a:pt x="5" y="0"/>
                  </a:moveTo>
                  <a:cubicBezTo>
                    <a:pt x="3" y="3"/>
                    <a:pt x="2" y="6"/>
                    <a:pt x="0" y="9"/>
                  </a:cubicBezTo>
                  <a:cubicBezTo>
                    <a:pt x="15" y="12"/>
                    <a:pt x="30" y="14"/>
                    <a:pt x="45" y="17"/>
                  </a:cubicBezTo>
                  <a:cubicBezTo>
                    <a:pt x="32" y="11"/>
                    <a:pt x="19" y="5"/>
                    <a:pt x="5" y="0"/>
                  </a:cubicBezTo>
                </a:path>
              </a:pathLst>
            </a:custGeom>
            <a:solidFill>
              <a:srgbClr val="8F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2" name="Freeform 583">
              <a:extLst>
                <a:ext uri="{FF2B5EF4-FFF2-40B4-BE49-F238E27FC236}">
                  <a16:creationId xmlns:a16="http://schemas.microsoft.com/office/drawing/2014/main" id="{50C28D89-2069-48BA-9903-EA261D8CE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2534"/>
              <a:ext cx="62" cy="14"/>
            </a:xfrm>
            <a:custGeom>
              <a:avLst/>
              <a:gdLst>
                <a:gd name="T0" fmla="*/ 2 w 61"/>
                <a:gd name="T1" fmla="*/ 0 h 14"/>
                <a:gd name="T2" fmla="*/ 0 w 61"/>
                <a:gd name="T3" fmla="*/ 4 h 14"/>
                <a:gd name="T4" fmla="*/ 0 w 61"/>
                <a:gd name="T5" fmla="*/ 4 h 14"/>
                <a:gd name="T6" fmla="*/ 0 w 61"/>
                <a:gd name="T7" fmla="*/ 4 h 14"/>
                <a:gd name="T8" fmla="*/ 64 w 61"/>
                <a:gd name="T9" fmla="*/ 14 h 14"/>
                <a:gd name="T10" fmla="*/ 50 w 61"/>
                <a:gd name="T11" fmla="*/ 8 h 14"/>
                <a:gd name="T12" fmla="*/ 2 w 61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14">
                  <a:moveTo>
                    <a:pt x="2" y="0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0" y="8"/>
                    <a:pt x="40" y="11"/>
                    <a:pt x="61" y="14"/>
                  </a:cubicBezTo>
                  <a:cubicBezTo>
                    <a:pt x="56" y="12"/>
                    <a:pt x="52" y="10"/>
                    <a:pt x="47" y="8"/>
                  </a:cubicBezTo>
                  <a:cubicBezTo>
                    <a:pt x="32" y="5"/>
                    <a:pt x="17" y="3"/>
                    <a:pt x="2" y="0"/>
                  </a:cubicBezTo>
                </a:path>
              </a:pathLst>
            </a:custGeom>
            <a:solidFill>
              <a:srgbClr val="623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3" name="Freeform 584">
              <a:extLst>
                <a:ext uri="{FF2B5EF4-FFF2-40B4-BE49-F238E27FC236}">
                  <a16:creationId xmlns:a16="http://schemas.microsoft.com/office/drawing/2014/main" id="{60482497-F00E-45C4-8E12-63C858FD4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576"/>
              <a:ext cx="50" cy="35"/>
            </a:xfrm>
            <a:custGeom>
              <a:avLst/>
              <a:gdLst>
                <a:gd name="T0" fmla="*/ 20 w 49"/>
                <a:gd name="T1" fmla="*/ 0 h 35"/>
                <a:gd name="T2" fmla="*/ 0 w 49"/>
                <a:gd name="T3" fmla="*/ 15 h 35"/>
                <a:gd name="T4" fmla="*/ 36 w 49"/>
                <a:gd name="T5" fmla="*/ 35 h 35"/>
                <a:gd name="T6" fmla="*/ 52 w 49"/>
                <a:gd name="T7" fmla="*/ 18 h 35"/>
                <a:gd name="T8" fmla="*/ 20 w 49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35">
                  <a:moveTo>
                    <a:pt x="20" y="0"/>
                  </a:moveTo>
                  <a:cubicBezTo>
                    <a:pt x="14" y="5"/>
                    <a:pt x="7" y="10"/>
                    <a:pt x="0" y="15"/>
                  </a:cubicBezTo>
                  <a:cubicBezTo>
                    <a:pt x="12" y="21"/>
                    <a:pt x="22" y="28"/>
                    <a:pt x="33" y="35"/>
                  </a:cubicBezTo>
                  <a:cubicBezTo>
                    <a:pt x="38" y="30"/>
                    <a:pt x="43" y="24"/>
                    <a:pt x="49" y="18"/>
                  </a:cubicBezTo>
                  <a:cubicBezTo>
                    <a:pt x="40" y="12"/>
                    <a:pt x="30" y="6"/>
                    <a:pt x="20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4" name="Freeform 585">
              <a:extLst>
                <a:ext uri="{FF2B5EF4-FFF2-40B4-BE49-F238E27FC236}">
                  <a16:creationId xmlns:a16="http://schemas.microsoft.com/office/drawing/2014/main" id="{E5D3EFB3-4566-4BDA-B4D4-67C0B13D9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594"/>
              <a:ext cx="40" cy="35"/>
            </a:xfrm>
            <a:custGeom>
              <a:avLst/>
              <a:gdLst>
                <a:gd name="T0" fmla="*/ 16 w 39"/>
                <a:gd name="T1" fmla="*/ 0 h 34"/>
                <a:gd name="T2" fmla="*/ 0 w 39"/>
                <a:gd name="T3" fmla="*/ 20 h 34"/>
                <a:gd name="T4" fmla="*/ 26 w 39"/>
                <a:gd name="T5" fmla="*/ 37 h 34"/>
                <a:gd name="T6" fmla="*/ 42 w 39"/>
                <a:gd name="T7" fmla="*/ 20 h 34"/>
                <a:gd name="T8" fmla="*/ 16 w 39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16" y="0"/>
                  </a:moveTo>
                  <a:cubicBezTo>
                    <a:pt x="10" y="6"/>
                    <a:pt x="5" y="12"/>
                    <a:pt x="0" y="17"/>
                  </a:cubicBezTo>
                  <a:cubicBezTo>
                    <a:pt x="8" y="23"/>
                    <a:pt x="15" y="28"/>
                    <a:pt x="23" y="34"/>
                  </a:cubicBezTo>
                  <a:cubicBezTo>
                    <a:pt x="28" y="28"/>
                    <a:pt x="33" y="23"/>
                    <a:pt x="39" y="17"/>
                  </a:cubicBezTo>
                  <a:cubicBezTo>
                    <a:pt x="31" y="11"/>
                    <a:pt x="24" y="6"/>
                    <a:pt x="16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5" name="Freeform 586">
              <a:extLst>
                <a:ext uri="{FF2B5EF4-FFF2-40B4-BE49-F238E27FC236}">
                  <a16:creationId xmlns:a16="http://schemas.microsoft.com/office/drawing/2014/main" id="{D3AF89BF-D69B-44C1-BBE6-87B331EEA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621"/>
              <a:ext cx="111" cy="126"/>
            </a:xfrm>
            <a:custGeom>
              <a:avLst/>
              <a:gdLst>
                <a:gd name="T0" fmla="*/ 17 w 109"/>
                <a:gd name="T1" fmla="*/ 0 h 124"/>
                <a:gd name="T2" fmla="*/ 0 w 109"/>
                <a:gd name="T3" fmla="*/ 16 h 124"/>
                <a:gd name="T4" fmla="*/ 103 w 109"/>
                <a:gd name="T5" fmla="*/ 130 h 124"/>
                <a:gd name="T6" fmla="*/ 115 w 109"/>
                <a:gd name="T7" fmla="*/ 106 h 124"/>
                <a:gd name="T8" fmla="*/ 17 w 109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24">
                  <a:moveTo>
                    <a:pt x="17" y="0"/>
                  </a:moveTo>
                  <a:cubicBezTo>
                    <a:pt x="11" y="5"/>
                    <a:pt x="6" y="11"/>
                    <a:pt x="0" y="16"/>
                  </a:cubicBezTo>
                  <a:cubicBezTo>
                    <a:pt x="41" y="49"/>
                    <a:pt x="73" y="86"/>
                    <a:pt x="97" y="124"/>
                  </a:cubicBezTo>
                  <a:cubicBezTo>
                    <a:pt x="101" y="116"/>
                    <a:pt x="105" y="108"/>
                    <a:pt x="109" y="100"/>
                  </a:cubicBezTo>
                  <a:cubicBezTo>
                    <a:pt x="84" y="64"/>
                    <a:pt x="54" y="30"/>
                    <a:pt x="17" y="0"/>
                  </a:cubicBezTo>
                </a:path>
              </a:pathLst>
            </a:custGeom>
            <a:solidFill>
              <a:srgbClr val="966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6" name="Freeform 587">
              <a:extLst>
                <a:ext uri="{FF2B5EF4-FFF2-40B4-BE49-F238E27FC236}">
                  <a16:creationId xmlns:a16="http://schemas.microsoft.com/office/drawing/2014/main" id="{B458979B-EA9B-44CC-90F7-F836F0793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620"/>
              <a:ext cx="17" cy="17"/>
            </a:xfrm>
            <a:custGeom>
              <a:avLst/>
              <a:gdLst>
                <a:gd name="T0" fmla="*/ 16 w 17"/>
                <a:gd name="T1" fmla="*/ 0 h 17"/>
                <a:gd name="T2" fmla="*/ 0 w 17"/>
                <a:gd name="T3" fmla="*/ 17 h 17"/>
                <a:gd name="T4" fmla="*/ 0 w 17"/>
                <a:gd name="T5" fmla="*/ 17 h 17"/>
                <a:gd name="T6" fmla="*/ 17 w 17"/>
                <a:gd name="T7" fmla="*/ 1 h 17"/>
                <a:gd name="T8" fmla="*/ 16 w 17"/>
                <a:gd name="T9" fmla="*/ 1 h 17"/>
                <a:gd name="T10" fmla="*/ 16 w 17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7">
                  <a:moveTo>
                    <a:pt x="16" y="0"/>
                  </a:moveTo>
                  <a:cubicBezTo>
                    <a:pt x="10" y="6"/>
                    <a:pt x="5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6" y="12"/>
                    <a:pt x="11" y="6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7" name="Freeform 588">
              <a:extLst>
                <a:ext uri="{FF2B5EF4-FFF2-40B4-BE49-F238E27FC236}">
                  <a16:creationId xmlns:a16="http://schemas.microsoft.com/office/drawing/2014/main" id="{D33CDE2B-B41D-4007-B38C-13637550E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735"/>
              <a:ext cx="36" cy="67"/>
            </a:xfrm>
            <a:custGeom>
              <a:avLst/>
              <a:gdLst>
                <a:gd name="T0" fmla="*/ 12 w 35"/>
                <a:gd name="T1" fmla="*/ 0 h 66"/>
                <a:gd name="T2" fmla="*/ 0 w 35"/>
                <a:gd name="T3" fmla="*/ 25 h 66"/>
                <a:gd name="T4" fmla="*/ 17 w 35"/>
                <a:gd name="T5" fmla="*/ 58 h 66"/>
                <a:gd name="T6" fmla="*/ 25 w 35"/>
                <a:gd name="T7" fmla="*/ 69 h 66"/>
                <a:gd name="T8" fmla="*/ 38 w 35"/>
                <a:gd name="T9" fmla="*/ 42 h 66"/>
                <a:gd name="T10" fmla="*/ 12 w 35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66">
                  <a:moveTo>
                    <a:pt x="12" y="0"/>
                  </a:moveTo>
                  <a:cubicBezTo>
                    <a:pt x="8" y="9"/>
                    <a:pt x="4" y="17"/>
                    <a:pt x="0" y="25"/>
                  </a:cubicBezTo>
                  <a:cubicBezTo>
                    <a:pt x="6" y="35"/>
                    <a:pt x="12" y="45"/>
                    <a:pt x="17" y="55"/>
                  </a:cubicBezTo>
                  <a:cubicBezTo>
                    <a:pt x="19" y="59"/>
                    <a:pt x="20" y="63"/>
                    <a:pt x="22" y="66"/>
                  </a:cubicBezTo>
                  <a:cubicBezTo>
                    <a:pt x="26" y="57"/>
                    <a:pt x="30" y="48"/>
                    <a:pt x="35" y="39"/>
                  </a:cubicBezTo>
                  <a:cubicBezTo>
                    <a:pt x="28" y="26"/>
                    <a:pt x="20" y="13"/>
                    <a:pt x="12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8" name="Freeform 589">
              <a:extLst>
                <a:ext uri="{FF2B5EF4-FFF2-40B4-BE49-F238E27FC236}">
                  <a16:creationId xmlns:a16="http://schemas.microsoft.com/office/drawing/2014/main" id="{B1650C49-FE4F-467B-8571-64C5EB2AE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2775"/>
              <a:ext cx="21" cy="48"/>
            </a:xfrm>
            <a:custGeom>
              <a:avLst/>
              <a:gdLst>
                <a:gd name="T0" fmla="*/ 13 w 21"/>
                <a:gd name="T1" fmla="*/ 0 h 47"/>
                <a:gd name="T2" fmla="*/ 0 w 21"/>
                <a:gd name="T3" fmla="*/ 30 h 47"/>
                <a:gd name="T4" fmla="*/ 9 w 21"/>
                <a:gd name="T5" fmla="*/ 50 h 47"/>
                <a:gd name="T6" fmla="*/ 21 w 21"/>
                <a:gd name="T7" fmla="*/ 17 h 47"/>
                <a:gd name="T8" fmla="*/ 13 w 21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7">
                  <a:moveTo>
                    <a:pt x="13" y="0"/>
                  </a:moveTo>
                  <a:cubicBezTo>
                    <a:pt x="8" y="9"/>
                    <a:pt x="4" y="18"/>
                    <a:pt x="0" y="27"/>
                  </a:cubicBezTo>
                  <a:cubicBezTo>
                    <a:pt x="3" y="34"/>
                    <a:pt x="6" y="40"/>
                    <a:pt x="9" y="47"/>
                  </a:cubicBezTo>
                  <a:cubicBezTo>
                    <a:pt x="13" y="38"/>
                    <a:pt x="17" y="27"/>
                    <a:pt x="21" y="17"/>
                  </a:cubicBezTo>
                  <a:cubicBezTo>
                    <a:pt x="18" y="11"/>
                    <a:pt x="15" y="6"/>
                    <a:pt x="13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9" name="Freeform 590">
              <a:extLst>
                <a:ext uri="{FF2B5EF4-FFF2-40B4-BE49-F238E27FC236}">
                  <a16:creationId xmlns:a16="http://schemas.microsoft.com/office/drawing/2014/main" id="{97560B49-ADE4-438C-9AE5-865816B71A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1" y="2469"/>
              <a:ext cx="564" cy="354"/>
            </a:xfrm>
            <a:custGeom>
              <a:avLst/>
              <a:gdLst>
                <a:gd name="T0" fmla="*/ 589 w 552"/>
                <a:gd name="T1" fmla="*/ 337 h 347"/>
                <a:gd name="T2" fmla="*/ 576 w 552"/>
                <a:gd name="T3" fmla="*/ 368 h 347"/>
                <a:gd name="T4" fmla="*/ 576 w 552"/>
                <a:gd name="T5" fmla="*/ 368 h 347"/>
                <a:gd name="T6" fmla="*/ 577 w 552"/>
                <a:gd name="T7" fmla="*/ 366 h 347"/>
                <a:gd name="T8" fmla="*/ 589 w 552"/>
                <a:gd name="T9" fmla="*/ 337 h 347"/>
                <a:gd name="T10" fmla="*/ 589 w 552"/>
                <a:gd name="T11" fmla="*/ 337 h 347"/>
                <a:gd name="T12" fmla="*/ 547 w 552"/>
                <a:gd name="T13" fmla="*/ 264 h 347"/>
                <a:gd name="T14" fmla="*/ 534 w 552"/>
                <a:gd name="T15" fmla="*/ 291 h 347"/>
                <a:gd name="T16" fmla="*/ 543 w 552"/>
                <a:gd name="T17" fmla="*/ 304 h 347"/>
                <a:gd name="T18" fmla="*/ 556 w 552"/>
                <a:gd name="T19" fmla="*/ 276 h 347"/>
                <a:gd name="T20" fmla="*/ 547 w 552"/>
                <a:gd name="T21" fmla="*/ 264 h 347"/>
                <a:gd name="T22" fmla="*/ 437 w 552"/>
                <a:gd name="T23" fmla="*/ 149 h 347"/>
                <a:gd name="T24" fmla="*/ 421 w 552"/>
                <a:gd name="T25" fmla="*/ 166 h 347"/>
                <a:gd name="T26" fmla="*/ 431 w 552"/>
                <a:gd name="T27" fmla="*/ 174 h 347"/>
                <a:gd name="T28" fmla="*/ 448 w 552"/>
                <a:gd name="T29" fmla="*/ 157 h 347"/>
                <a:gd name="T30" fmla="*/ 437 w 552"/>
                <a:gd name="T31" fmla="*/ 149 h 347"/>
                <a:gd name="T32" fmla="*/ 370 w 552"/>
                <a:gd name="T33" fmla="*/ 104 h 347"/>
                <a:gd name="T34" fmla="*/ 347 w 552"/>
                <a:gd name="T35" fmla="*/ 119 h 347"/>
                <a:gd name="T36" fmla="*/ 361 w 552"/>
                <a:gd name="T37" fmla="*/ 127 h 347"/>
                <a:gd name="T38" fmla="*/ 382 w 552"/>
                <a:gd name="T39" fmla="*/ 111 h 347"/>
                <a:gd name="T40" fmla="*/ 370 w 552"/>
                <a:gd name="T41" fmla="*/ 104 h 347"/>
                <a:gd name="T42" fmla="*/ 259 w 552"/>
                <a:gd name="T43" fmla="*/ 53 h 347"/>
                <a:gd name="T44" fmla="*/ 252 w 552"/>
                <a:gd name="T45" fmla="*/ 65 h 347"/>
                <a:gd name="T46" fmla="*/ 248 w 552"/>
                <a:gd name="T47" fmla="*/ 74 h 347"/>
                <a:gd name="T48" fmla="*/ 261 w 552"/>
                <a:gd name="T49" fmla="*/ 82 h 347"/>
                <a:gd name="T50" fmla="*/ 265 w 552"/>
                <a:gd name="T51" fmla="*/ 71 h 347"/>
                <a:gd name="T52" fmla="*/ 265 w 552"/>
                <a:gd name="T53" fmla="*/ 71 h 347"/>
                <a:gd name="T54" fmla="*/ 267 w 552"/>
                <a:gd name="T55" fmla="*/ 67 h 347"/>
                <a:gd name="T56" fmla="*/ 273 w 552"/>
                <a:gd name="T57" fmla="*/ 58 h 347"/>
                <a:gd name="T58" fmla="*/ 259 w 552"/>
                <a:gd name="T59" fmla="*/ 53 h 347"/>
                <a:gd name="T60" fmla="*/ 0 w 552"/>
                <a:gd name="T61" fmla="*/ 0 h 347"/>
                <a:gd name="T62" fmla="*/ 6 w 552"/>
                <a:gd name="T63" fmla="*/ 8 h 347"/>
                <a:gd name="T64" fmla="*/ 29 w 552"/>
                <a:gd name="T65" fmla="*/ 29 h 347"/>
                <a:gd name="T66" fmla="*/ 31 w 552"/>
                <a:gd name="T67" fmla="*/ 29 h 347"/>
                <a:gd name="T68" fmla="*/ 9 w 552"/>
                <a:gd name="T69" fmla="*/ 5 h 347"/>
                <a:gd name="T70" fmla="*/ 6 w 552"/>
                <a:gd name="T71" fmla="*/ 1 h 347"/>
                <a:gd name="T72" fmla="*/ 0 w 552"/>
                <a:gd name="T73" fmla="*/ 0 h 3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52" h="347">
                  <a:moveTo>
                    <a:pt x="552" y="317"/>
                  </a:moveTo>
                  <a:cubicBezTo>
                    <a:pt x="548" y="327"/>
                    <a:pt x="544" y="338"/>
                    <a:pt x="540" y="347"/>
                  </a:cubicBezTo>
                  <a:cubicBezTo>
                    <a:pt x="540" y="347"/>
                    <a:pt x="540" y="347"/>
                    <a:pt x="540" y="347"/>
                  </a:cubicBezTo>
                  <a:cubicBezTo>
                    <a:pt x="540" y="346"/>
                    <a:pt x="541" y="346"/>
                    <a:pt x="541" y="345"/>
                  </a:cubicBezTo>
                  <a:cubicBezTo>
                    <a:pt x="545" y="336"/>
                    <a:pt x="548" y="327"/>
                    <a:pt x="552" y="317"/>
                  </a:cubicBezTo>
                  <a:cubicBezTo>
                    <a:pt x="552" y="317"/>
                    <a:pt x="552" y="317"/>
                    <a:pt x="552" y="317"/>
                  </a:cubicBezTo>
                  <a:moveTo>
                    <a:pt x="513" y="249"/>
                  </a:moveTo>
                  <a:cubicBezTo>
                    <a:pt x="509" y="257"/>
                    <a:pt x="505" y="265"/>
                    <a:pt x="501" y="273"/>
                  </a:cubicBezTo>
                  <a:cubicBezTo>
                    <a:pt x="504" y="278"/>
                    <a:pt x="507" y="282"/>
                    <a:pt x="509" y="286"/>
                  </a:cubicBezTo>
                  <a:cubicBezTo>
                    <a:pt x="513" y="278"/>
                    <a:pt x="517" y="270"/>
                    <a:pt x="521" y="261"/>
                  </a:cubicBezTo>
                  <a:cubicBezTo>
                    <a:pt x="518" y="257"/>
                    <a:pt x="516" y="253"/>
                    <a:pt x="513" y="249"/>
                  </a:cubicBezTo>
                  <a:moveTo>
                    <a:pt x="410" y="140"/>
                  </a:moveTo>
                  <a:cubicBezTo>
                    <a:pt x="404" y="146"/>
                    <a:pt x="399" y="151"/>
                    <a:pt x="394" y="157"/>
                  </a:cubicBezTo>
                  <a:cubicBezTo>
                    <a:pt x="397" y="159"/>
                    <a:pt x="400" y="162"/>
                    <a:pt x="404" y="165"/>
                  </a:cubicBezTo>
                  <a:cubicBezTo>
                    <a:pt x="409" y="159"/>
                    <a:pt x="414" y="154"/>
                    <a:pt x="420" y="148"/>
                  </a:cubicBezTo>
                  <a:cubicBezTo>
                    <a:pt x="417" y="145"/>
                    <a:pt x="413" y="143"/>
                    <a:pt x="410" y="140"/>
                  </a:cubicBezTo>
                  <a:moveTo>
                    <a:pt x="346" y="98"/>
                  </a:moveTo>
                  <a:cubicBezTo>
                    <a:pt x="340" y="103"/>
                    <a:pt x="333" y="108"/>
                    <a:pt x="326" y="113"/>
                  </a:cubicBezTo>
                  <a:cubicBezTo>
                    <a:pt x="330" y="115"/>
                    <a:pt x="334" y="117"/>
                    <a:pt x="338" y="120"/>
                  </a:cubicBezTo>
                  <a:cubicBezTo>
                    <a:pt x="345" y="115"/>
                    <a:pt x="352" y="110"/>
                    <a:pt x="358" y="105"/>
                  </a:cubicBezTo>
                  <a:cubicBezTo>
                    <a:pt x="354" y="102"/>
                    <a:pt x="350" y="100"/>
                    <a:pt x="346" y="98"/>
                  </a:cubicBezTo>
                  <a:moveTo>
                    <a:pt x="243" y="50"/>
                  </a:moveTo>
                  <a:cubicBezTo>
                    <a:pt x="241" y="54"/>
                    <a:pt x="239" y="58"/>
                    <a:pt x="237" y="62"/>
                  </a:cubicBezTo>
                  <a:cubicBezTo>
                    <a:pt x="235" y="65"/>
                    <a:pt x="234" y="68"/>
                    <a:pt x="233" y="71"/>
                  </a:cubicBezTo>
                  <a:cubicBezTo>
                    <a:pt x="237" y="73"/>
                    <a:pt x="241" y="74"/>
                    <a:pt x="245" y="76"/>
                  </a:cubicBezTo>
                  <a:cubicBezTo>
                    <a:pt x="246" y="73"/>
                    <a:pt x="247" y="71"/>
                    <a:pt x="248" y="68"/>
                  </a:cubicBezTo>
                  <a:cubicBezTo>
                    <a:pt x="248" y="68"/>
                    <a:pt x="248" y="68"/>
                    <a:pt x="248" y="68"/>
                  </a:cubicBezTo>
                  <a:cubicBezTo>
                    <a:pt x="249" y="67"/>
                    <a:pt x="249" y="66"/>
                    <a:pt x="250" y="64"/>
                  </a:cubicBezTo>
                  <a:cubicBezTo>
                    <a:pt x="252" y="61"/>
                    <a:pt x="253" y="58"/>
                    <a:pt x="255" y="55"/>
                  </a:cubicBezTo>
                  <a:cubicBezTo>
                    <a:pt x="251" y="53"/>
                    <a:pt x="247" y="52"/>
                    <a:pt x="243" y="50"/>
                  </a:cubicBezTo>
                  <a:moveTo>
                    <a:pt x="0" y="0"/>
                  </a:moveTo>
                  <a:cubicBezTo>
                    <a:pt x="2" y="3"/>
                    <a:pt x="4" y="5"/>
                    <a:pt x="6" y="8"/>
                  </a:cubicBezTo>
                  <a:cubicBezTo>
                    <a:pt x="12" y="15"/>
                    <a:pt x="19" y="21"/>
                    <a:pt x="26" y="26"/>
                  </a:cubicBezTo>
                  <a:cubicBezTo>
                    <a:pt x="27" y="26"/>
                    <a:pt x="28" y="26"/>
                    <a:pt x="28" y="26"/>
                  </a:cubicBezTo>
                  <a:cubicBezTo>
                    <a:pt x="22" y="20"/>
                    <a:pt x="16" y="13"/>
                    <a:pt x="9" y="5"/>
                  </a:cubicBezTo>
                  <a:cubicBezTo>
                    <a:pt x="8" y="3"/>
                    <a:pt x="7" y="2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0" name="Freeform 591">
              <a:extLst>
                <a:ext uri="{FF2B5EF4-FFF2-40B4-BE49-F238E27FC236}">
                  <a16:creationId xmlns:a16="http://schemas.microsoft.com/office/drawing/2014/main" id="{83766620-5552-4E4D-8A22-61C71A013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2813"/>
              <a:ext cx="28" cy="77"/>
            </a:xfrm>
            <a:custGeom>
              <a:avLst/>
              <a:gdLst>
                <a:gd name="T0" fmla="*/ 13 w 27"/>
                <a:gd name="T1" fmla="*/ 0 h 76"/>
                <a:gd name="T2" fmla="*/ 8 w 27"/>
                <a:gd name="T3" fmla="*/ 13 h 76"/>
                <a:gd name="T4" fmla="*/ 0 w 27"/>
                <a:gd name="T5" fmla="*/ 30 h 76"/>
                <a:gd name="T6" fmla="*/ 18 w 27"/>
                <a:gd name="T7" fmla="*/ 79 h 76"/>
                <a:gd name="T8" fmla="*/ 30 w 27"/>
                <a:gd name="T9" fmla="*/ 37 h 76"/>
                <a:gd name="T10" fmla="*/ 13 w 27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76">
                  <a:moveTo>
                    <a:pt x="13" y="0"/>
                  </a:moveTo>
                  <a:cubicBezTo>
                    <a:pt x="12" y="4"/>
                    <a:pt x="10" y="9"/>
                    <a:pt x="8" y="13"/>
                  </a:cubicBezTo>
                  <a:cubicBezTo>
                    <a:pt x="6" y="19"/>
                    <a:pt x="3" y="24"/>
                    <a:pt x="0" y="30"/>
                  </a:cubicBezTo>
                  <a:cubicBezTo>
                    <a:pt x="6" y="45"/>
                    <a:pt x="11" y="60"/>
                    <a:pt x="15" y="76"/>
                  </a:cubicBezTo>
                  <a:cubicBezTo>
                    <a:pt x="19" y="63"/>
                    <a:pt x="24" y="50"/>
                    <a:pt x="27" y="37"/>
                  </a:cubicBezTo>
                  <a:cubicBezTo>
                    <a:pt x="23" y="24"/>
                    <a:pt x="19" y="12"/>
                    <a:pt x="13" y="0"/>
                  </a:cubicBezTo>
                </a:path>
              </a:pathLst>
            </a:custGeom>
            <a:solidFill>
              <a:srgbClr val="966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1" name="Freeform 592">
              <a:extLst>
                <a:ext uri="{FF2B5EF4-FFF2-40B4-BE49-F238E27FC236}">
                  <a16:creationId xmlns:a16="http://schemas.microsoft.com/office/drawing/2014/main" id="{A41DD241-6D51-46EA-95BD-38AB6D83C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810"/>
              <a:ext cx="14" cy="33"/>
            </a:xfrm>
            <a:custGeom>
              <a:avLst/>
              <a:gdLst>
                <a:gd name="T0" fmla="*/ 13 w 14"/>
                <a:gd name="T1" fmla="*/ 0 h 33"/>
                <a:gd name="T2" fmla="*/ 7 w 14"/>
                <a:gd name="T3" fmla="*/ 16 h 33"/>
                <a:gd name="T4" fmla="*/ 0 w 14"/>
                <a:gd name="T5" fmla="*/ 30 h 33"/>
                <a:gd name="T6" fmla="*/ 1 w 14"/>
                <a:gd name="T7" fmla="*/ 33 h 33"/>
                <a:gd name="T8" fmla="*/ 9 w 14"/>
                <a:gd name="T9" fmla="*/ 16 h 33"/>
                <a:gd name="T10" fmla="*/ 14 w 14"/>
                <a:gd name="T11" fmla="*/ 3 h 33"/>
                <a:gd name="T12" fmla="*/ 13 w 14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33">
                  <a:moveTo>
                    <a:pt x="13" y="0"/>
                  </a:moveTo>
                  <a:cubicBezTo>
                    <a:pt x="11" y="5"/>
                    <a:pt x="9" y="10"/>
                    <a:pt x="7" y="16"/>
                  </a:cubicBezTo>
                  <a:cubicBezTo>
                    <a:pt x="5" y="21"/>
                    <a:pt x="3" y="25"/>
                    <a:pt x="0" y="30"/>
                  </a:cubicBezTo>
                  <a:cubicBezTo>
                    <a:pt x="1" y="31"/>
                    <a:pt x="1" y="32"/>
                    <a:pt x="1" y="33"/>
                  </a:cubicBezTo>
                  <a:cubicBezTo>
                    <a:pt x="4" y="27"/>
                    <a:pt x="7" y="22"/>
                    <a:pt x="9" y="16"/>
                  </a:cubicBezTo>
                  <a:cubicBezTo>
                    <a:pt x="11" y="12"/>
                    <a:pt x="13" y="7"/>
                    <a:pt x="14" y="3"/>
                  </a:cubicBezTo>
                  <a:cubicBezTo>
                    <a:pt x="14" y="2"/>
                    <a:pt x="14" y="1"/>
                    <a:pt x="13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2" name="Freeform 593">
              <a:extLst>
                <a:ext uri="{FF2B5EF4-FFF2-40B4-BE49-F238E27FC236}">
                  <a16:creationId xmlns:a16="http://schemas.microsoft.com/office/drawing/2014/main" id="{D49E3592-1A4A-4142-BAB6-8068435AA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850"/>
              <a:ext cx="13" cy="40"/>
            </a:xfrm>
            <a:custGeom>
              <a:avLst/>
              <a:gdLst>
                <a:gd name="T0" fmla="*/ 15 w 12"/>
                <a:gd name="T1" fmla="*/ 0 h 39"/>
                <a:gd name="T2" fmla="*/ 0 w 12"/>
                <a:gd name="T3" fmla="*/ 42 h 39"/>
                <a:gd name="T4" fmla="*/ 0 w 12"/>
                <a:gd name="T5" fmla="*/ 42 h 39"/>
                <a:gd name="T6" fmla="*/ 15 w 12"/>
                <a:gd name="T7" fmla="*/ 0 h 39"/>
                <a:gd name="T8" fmla="*/ 15 w 12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9">
                  <a:moveTo>
                    <a:pt x="12" y="0"/>
                  </a:moveTo>
                  <a:cubicBezTo>
                    <a:pt x="9" y="13"/>
                    <a:pt x="4" y="2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4" y="26"/>
                    <a:pt x="9" y="1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3" name="Freeform 594">
              <a:extLst>
                <a:ext uri="{FF2B5EF4-FFF2-40B4-BE49-F238E27FC236}">
                  <a16:creationId xmlns:a16="http://schemas.microsoft.com/office/drawing/2014/main" id="{BB55ABAA-7C3E-40E0-8EC5-45D46AABC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873"/>
              <a:ext cx="25" cy="82"/>
            </a:xfrm>
            <a:custGeom>
              <a:avLst/>
              <a:gdLst>
                <a:gd name="T0" fmla="*/ 17 w 24"/>
                <a:gd name="T1" fmla="*/ 0 h 81"/>
                <a:gd name="T2" fmla="*/ 0 w 24"/>
                <a:gd name="T3" fmla="*/ 38 h 81"/>
                <a:gd name="T4" fmla="*/ 7 w 24"/>
                <a:gd name="T5" fmla="*/ 84 h 81"/>
                <a:gd name="T6" fmla="*/ 27 w 24"/>
                <a:gd name="T7" fmla="*/ 46 h 81"/>
                <a:gd name="T8" fmla="*/ 17 w 24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81">
                  <a:moveTo>
                    <a:pt x="14" y="0"/>
                  </a:moveTo>
                  <a:cubicBezTo>
                    <a:pt x="10" y="13"/>
                    <a:pt x="5" y="26"/>
                    <a:pt x="0" y="38"/>
                  </a:cubicBezTo>
                  <a:cubicBezTo>
                    <a:pt x="3" y="53"/>
                    <a:pt x="5" y="67"/>
                    <a:pt x="7" y="81"/>
                  </a:cubicBezTo>
                  <a:cubicBezTo>
                    <a:pt x="13" y="70"/>
                    <a:pt x="19" y="57"/>
                    <a:pt x="24" y="43"/>
                  </a:cubicBezTo>
                  <a:cubicBezTo>
                    <a:pt x="21" y="29"/>
                    <a:pt x="18" y="14"/>
                    <a:pt x="14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4" name="Freeform 595">
              <a:extLst>
                <a:ext uri="{FF2B5EF4-FFF2-40B4-BE49-F238E27FC236}">
                  <a16:creationId xmlns:a16="http://schemas.microsoft.com/office/drawing/2014/main" id="{1CF4263D-0857-47CE-B0D9-59670E82D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917"/>
              <a:ext cx="22" cy="69"/>
            </a:xfrm>
            <a:custGeom>
              <a:avLst/>
              <a:gdLst>
                <a:gd name="T0" fmla="*/ 17 w 22"/>
                <a:gd name="T1" fmla="*/ 0 h 68"/>
                <a:gd name="T2" fmla="*/ 0 w 22"/>
                <a:gd name="T3" fmla="*/ 41 h 68"/>
                <a:gd name="T4" fmla="*/ 4 w 22"/>
                <a:gd name="T5" fmla="*/ 71 h 68"/>
                <a:gd name="T6" fmla="*/ 10 w 22"/>
                <a:gd name="T7" fmla="*/ 56 h 68"/>
                <a:gd name="T8" fmla="*/ 11 w 22"/>
                <a:gd name="T9" fmla="*/ 54 h 68"/>
                <a:gd name="T10" fmla="*/ 16 w 22"/>
                <a:gd name="T11" fmla="*/ 42 h 68"/>
                <a:gd name="T12" fmla="*/ 16 w 22"/>
                <a:gd name="T13" fmla="*/ 41 h 68"/>
                <a:gd name="T14" fmla="*/ 22 w 22"/>
                <a:gd name="T15" fmla="*/ 24 h 68"/>
                <a:gd name="T16" fmla="*/ 17 w 22"/>
                <a:gd name="T17" fmla="*/ 0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68">
                  <a:moveTo>
                    <a:pt x="17" y="0"/>
                  </a:moveTo>
                  <a:cubicBezTo>
                    <a:pt x="12" y="14"/>
                    <a:pt x="6" y="27"/>
                    <a:pt x="0" y="38"/>
                  </a:cubicBezTo>
                  <a:cubicBezTo>
                    <a:pt x="2" y="48"/>
                    <a:pt x="3" y="58"/>
                    <a:pt x="4" y="68"/>
                  </a:cubicBezTo>
                  <a:cubicBezTo>
                    <a:pt x="6" y="63"/>
                    <a:pt x="8" y="58"/>
                    <a:pt x="10" y="53"/>
                  </a:cubicBezTo>
                  <a:cubicBezTo>
                    <a:pt x="11" y="52"/>
                    <a:pt x="11" y="51"/>
                    <a:pt x="11" y="51"/>
                  </a:cubicBezTo>
                  <a:cubicBezTo>
                    <a:pt x="13" y="47"/>
                    <a:pt x="15" y="43"/>
                    <a:pt x="16" y="39"/>
                  </a:cubicBezTo>
                  <a:cubicBezTo>
                    <a:pt x="16" y="39"/>
                    <a:pt x="16" y="39"/>
                    <a:pt x="16" y="38"/>
                  </a:cubicBezTo>
                  <a:cubicBezTo>
                    <a:pt x="18" y="34"/>
                    <a:pt x="20" y="29"/>
                    <a:pt x="22" y="24"/>
                  </a:cubicBezTo>
                  <a:cubicBezTo>
                    <a:pt x="20" y="16"/>
                    <a:pt x="19" y="8"/>
                    <a:pt x="17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5" name="Freeform 596">
              <a:extLst>
                <a:ext uri="{FF2B5EF4-FFF2-40B4-BE49-F238E27FC236}">
                  <a16:creationId xmlns:a16="http://schemas.microsoft.com/office/drawing/2014/main" id="{46803982-E206-4B4B-B333-295425B257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2" y="2941"/>
              <a:ext cx="18" cy="46"/>
            </a:xfrm>
            <a:custGeom>
              <a:avLst/>
              <a:gdLst>
                <a:gd name="T0" fmla="*/ 7 w 18"/>
                <a:gd name="T1" fmla="*/ 30 h 45"/>
                <a:gd name="T2" fmla="*/ 6 w 18"/>
                <a:gd name="T3" fmla="*/ 32 h 45"/>
                <a:gd name="T4" fmla="*/ 0 w 18"/>
                <a:gd name="T5" fmla="*/ 47 h 45"/>
                <a:gd name="T6" fmla="*/ 0 w 18"/>
                <a:gd name="T7" fmla="*/ 48 h 45"/>
                <a:gd name="T8" fmla="*/ 7 w 18"/>
                <a:gd name="T9" fmla="*/ 30 h 45"/>
                <a:gd name="T10" fmla="*/ 18 w 18"/>
                <a:gd name="T11" fmla="*/ 0 h 45"/>
                <a:gd name="T12" fmla="*/ 12 w 18"/>
                <a:gd name="T13" fmla="*/ 14 h 45"/>
                <a:gd name="T14" fmla="*/ 12 w 18"/>
                <a:gd name="T15" fmla="*/ 15 h 45"/>
                <a:gd name="T16" fmla="*/ 18 w 18"/>
                <a:gd name="T17" fmla="*/ 0 h 45"/>
                <a:gd name="T18" fmla="*/ 18 w 18"/>
                <a:gd name="T19" fmla="*/ 0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45">
                  <a:moveTo>
                    <a:pt x="7" y="27"/>
                  </a:moveTo>
                  <a:cubicBezTo>
                    <a:pt x="7" y="27"/>
                    <a:pt x="7" y="28"/>
                    <a:pt x="6" y="29"/>
                  </a:cubicBezTo>
                  <a:cubicBezTo>
                    <a:pt x="4" y="34"/>
                    <a:pt x="2" y="39"/>
                    <a:pt x="0" y="44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2" y="39"/>
                    <a:pt x="5" y="33"/>
                    <a:pt x="7" y="27"/>
                  </a:cubicBezTo>
                  <a:moveTo>
                    <a:pt x="18" y="0"/>
                  </a:moveTo>
                  <a:cubicBezTo>
                    <a:pt x="16" y="5"/>
                    <a:pt x="14" y="10"/>
                    <a:pt x="12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4" y="10"/>
                    <a:pt x="16" y="5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6" name="Freeform 597">
              <a:extLst>
                <a:ext uri="{FF2B5EF4-FFF2-40B4-BE49-F238E27FC236}">
                  <a16:creationId xmlns:a16="http://schemas.microsoft.com/office/drawing/2014/main" id="{108A0A6F-8AD2-47CE-8C3E-F8078F364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2983"/>
              <a:ext cx="28" cy="195"/>
            </a:xfrm>
            <a:custGeom>
              <a:avLst/>
              <a:gdLst>
                <a:gd name="T0" fmla="*/ 28 w 27"/>
                <a:gd name="T1" fmla="*/ 0 h 191"/>
                <a:gd name="T2" fmla="*/ 23 w 27"/>
                <a:gd name="T3" fmla="*/ 10 h 191"/>
                <a:gd name="T4" fmla="*/ 10 w 27"/>
                <a:gd name="T5" fmla="*/ 33 h 191"/>
                <a:gd name="T6" fmla="*/ 11 w 27"/>
                <a:gd name="T7" fmla="*/ 62 h 191"/>
                <a:gd name="T8" fmla="*/ 1 w 27"/>
                <a:gd name="T9" fmla="*/ 189 h 191"/>
                <a:gd name="T10" fmla="*/ 10 w 27"/>
                <a:gd name="T11" fmla="*/ 203 h 191"/>
                <a:gd name="T12" fmla="*/ 12 w 27"/>
                <a:gd name="T13" fmla="*/ 203 h 191"/>
                <a:gd name="T14" fmla="*/ 13 w 27"/>
                <a:gd name="T15" fmla="*/ 203 h 191"/>
                <a:gd name="T16" fmla="*/ 23 w 27"/>
                <a:gd name="T17" fmla="*/ 159 h 191"/>
                <a:gd name="T18" fmla="*/ 28 w 27"/>
                <a:gd name="T19" fmla="*/ 114 h 191"/>
                <a:gd name="T20" fmla="*/ 30 w 27"/>
                <a:gd name="T21" fmla="*/ 56 h 191"/>
                <a:gd name="T22" fmla="*/ 28 w 27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191">
                  <a:moveTo>
                    <a:pt x="25" y="0"/>
                  </a:moveTo>
                  <a:cubicBezTo>
                    <a:pt x="23" y="3"/>
                    <a:pt x="21" y="7"/>
                    <a:pt x="20" y="10"/>
                  </a:cubicBezTo>
                  <a:cubicBezTo>
                    <a:pt x="17" y="16"/>
                    <a:pt x="14" y="23"/>
                    <a:pt x="10" y="30"/>
                  </a:cubicBezTo>
                  <a:cubicBezTo>
                    <a:pt x="11" y="40"/>
                    <a:pt x="11" y="49"/>
                    <a:pt x="11" y="59"/>
                  </a:cubicBezTo>
                  <a:cubicBezTo>
                    <a:pt x="11" y="102"/>
                    <a:pt x="7" y="142"/>
                    <a:pt x="1" y="177"/>
                  </a:cubicBezTo>
                  <a:cubicBezTo>
                    <a:pt x="0" y="183"/>
                    <a:pt x="4" y="189"/>
                    <a:pt x="10" y="191"/>
                  </a:cubicBezTo>
                  <a:cubicBezTo>
                    <a:pt x="11" y="191"/>
                    <a:pt x="11" y="191"/>
                    <a:pt x="12" y="191"/>
                  </a:cubicBezTo>
                  <a:cubicBezTo>
                    <a:pt x="12" y="191"/>
                    <a:pt x="12" y="191"/>
                    <a:pt x="13" y="191"/>
                  </a:cubicBezTo>
                  <a:cubicBezTo>
                    <a:pt x="15" y="178"/>
                    <a:pt x="18" y="164"/>
                    <a:pt x="20" y="150"/>
                  </a:cubicBezTo>
                  <a:cubicBezTo>
                    <a:pt x="22" y="135"/>
                    <a:pt x="24" y="121"/>
                    <a:pt x="25" y="108"/>
                  </a:cubicBezTo>
                  <a:cubicBezTo>
                    <a:pt x="27" y="87"/>
                    <a:pt x="27" y="69"/>
                    <a:pt x="27" y="53"/>
                  </a:cubicBezTo>
                  <a:cubicBezTo>
                    <a:pt x="27" y="31"/>
                    <a:pt x="26" y="13"/>
                    <a:pt x="25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7" name="Freeform 598">
              <a:extLst>
                <a:ext uri="{FF2B5EF4-FFF2-40B4-BE49-F238E27FC236}">
                  <a16:creationId xmlns:a16="http://schemas.microsoft.com/office/drawing/2014/main" id="{B3D4A461-D4DD-44F4-AA10-B955AA628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3093"/>
              <a:ext cx="12" cy="85"/>
            </a:xfrm>
            <a:custGeom>
              <a:avLst/>
              <a:gdLst>
                <a:gd name="T0" fmla="*/ 12 w 12"/>
                <a:gd name="T1" fmla="*/ 0 h 83"/>
                <a:gd name="T2" fmla="*/ 7 w 12"/>
                <a:gd name="T3" fmla="*/ 45 h 83"/>
                <a:gd name="T4" fmla="*/ 0 w 12"/>
                <a:gd name="T5" fmla="*/ 89 h 83"/>
                <a:gd name="T6" fmla="*/ 4 w 12"/>
                <a:gd name="T7" fmla="*/ 88 h 83"/>
                <a:gd name="T8" fmla="*/ 12 w 12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83">
                  <a:moveTo>
                    <a:pt x="12" y="0"/>
                  </a:moveTo>
                  <a:cubicBezTo>
                    <a:pt x="11" y="13"/>
                    <a:pt x="9" y="27"/>
                    <a:pt x="7" y="42"/>
                  </a:cubicBezTo>
                  <a:cubicBezTo>
                    <a:pt x="5" y="56"/>
                    <a:pt x="2" y="70"/>
                    <a:pt x="0" y="83"/>
                  </a:cubicBezTo>
                  <a:cubicBezTo>
                    <a:pt x="1" y="83"/>
                    <a:pt x="2" y="82"/>
                    <a:pt x="4" y="82"/>
                  </a:cubicBezTo>
                  <a:cubicBezTo>
                    <a:pt x="8" y="51"/>
                    <a:pt x="11" y="24"/>
                    <a:pt x="12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8" name="Freeform 599">
              <a:extLst>
                <a:ext uri="{FF2B5EF4-FFF2-40B4-BE49-F238E27FC236}">
                  <a16:creationId xmlns:a16="http://schemas.microsoft.com/office/drawing/2014/main" id="{C11E8BB8-7945-4575-9F73-C99C253CDA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3" y="2969"/>
              <a:ext cx="24" cy="208"/>
            </a:xfrm>
            <a:custGeom>
              <a:avLst/>
              <a:gdLst>
                <a:gd name="T0" fmla="*/ 10 w 24"/>
                <a:gd name="T1" fmla="*/ 24 h 204"/>
                <a:gd name="T2" fmla="*/ 0 w 24"/>
                <a:gd name="T3" fmla="*/ 47 h 204"/>
                <a:gd name="T4" fmla="*/ 0 w 24"/>
                <a:gd name="T5" fmla="*/ 47 h 204"/>
                <a:gd name="T6" fmla="*/ 10 w 24"/>
                <a:gd name="T7" fmla="*/ 24 h 204"/>
                <a:gd name="T8" fmla="*/ 20 w 24"/>
                <a:gd name="T9" fmla="*/ 0 h 204"/>
                <a:gd name="T10" fmla="*/ 15 w 24"/>
                <a:gd name="T11" fmla="*/ 14 h 204"/>
                <a:gd name="T12" fmla="*/ 17 w 24"/>
                <a:gd name="T13" fmla="*/ 70 h 204"/>
                <a:gd name="T14" fmla="*/ 15 w 24"/>
                <a:gd name="T15" fmla="*/ 128 h 204"/>
                <a:gd name="T16" fmla="*/ 7 w 24"/>
                <a:gd name="T17" fmla="*/ 216 h 204"/>
                <a:gd name="T18" fmla="*/ 13 w 24"/>
                <a:gd name="T19" fmla="*/ 207 h 204"/>
                <a:gd name="T20" fmla="*/ 24 w 24"/>
                <a:gd name="T21" fmla="*/ 76 h 204"/>
                <a:gd name="T22" fmla="*/ 20 w 24"/>
                <a:gd name="T23" fmla="*/ 0 h 20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" h="204">
                  <a:moveTo>
                    <a:pt x="10" y="24"/>
                  </a:moveTo>
                  <a:cubicBezTo>
                    <a:pt x="7" y="31"/>
                    <a:pt x="4" y="37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4" y="37"/>
                    <a:pt x="7" y="30"/>
                    <a:pt x="10" y="24"/>
                  </a:cubicBezTo>
                  <a:moveTo>
                    <a:pt x="20" y="0"/>
                  </a:moveTo>
                  <a:cubicBezTo>
                    <a:pt x="18" y="5"/>
                    <a:pt x="16" y="9"/>
                    <a:pt x="15" y="14"/>
                  </a:cubicBezTo>
                  <a:cubicBezTo>
                    <a:pt x="16" y="27"/>
                    <a:pt x="17" y="45"/>
                    <a:pt x="17" y="67"/>
                  </a:cubicBezTo>
                  <a:cubicBezTo>
                    <a:pt x="17" y="83"/>
                    <a:pt x="17" y="101"/>
                    <a:pt x="15" y="122"/>
                  </a:cubicBezTo>
                  <a:cubicBezTo>
                    <a:pt x="14" y="146"/>
                    <a:pt x="11" y="173"/>
                    <a:pt x="7" y="204"/>
                  </a:cubicBezTo>
                  <a:cubicBezTo>
                    <a:pt x="10" y="202"/>
                    <a:pt x="13" y="199"/>
                    <a:pt x="13" y="195"/>
                  </a:cubicBezTo>
                  <a:cubicBezTo>
                    <a:pt x="20" y="159"/>
                    <a:pt x="24" y="117"/>
                    <a:pt x="24" y="73"/>
                  </a:cubicBezTo>
                  <a:cubicBezTo>
                    <a:pt x="24" y="49"/>
                    <a:pt x="23" y="25"/>
                    <a:pt x="20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9" name="Freeform 600">
              <a:extLst>
                <a:ext uri="{FF2B5EF4-FFF2-40B4-BE49-F238E27FC236}">
                  <a16:creationId xmlns:a16="http://schemas.microsoft.com/office/drawing/2014/main" id="{4DA52138-2E3B-4B6E-8510-AEBA00D9D6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0" y="2467"/>
              <a:ext cx="108" cy="28"/>
            </a:xfrm>
            <a:custGeom>
              <a:avLst/>
              <a:gdLst>
                <a:gd name="T0" fmla="*/ 66 w 106"/>
                <a:gd name="T1" fmla="*/ 2 h 28"/>
                <a:gd name="T2" fmla="*/ 67 w 106"/>
                <a:gd name="T3" fmla="*/ 4 h 28"/>
                <a:gd name="T4" fmla="*/ 82 w 106"/>
                <a:gd name="T5" fmla="*/ 21 h 28"/>
                <a:gd name="T6" fmla="*/ 88 w 106"/>
                <a:gd name="T7" fmla="*/ 25 h 28"/>
                <a:gd name="T8" fmla="*/ 89 w 106"/>
                <a:gd name="T9" fmla="*/ 26 h 28"/>
                <a:gd name="T10" fmla="*/ 112 w 106"/>
                <a:gd name="T11" fmla="*/ 28 h 28"/>
                <a:gd name="T12" fmla="*/ 92 w 106"/>
                <a:gd name="T13" fmla="*/ 10 h 28"/>
                <a:gd name="T14" fmla="*/ 86 w 106"/>
                <a:gd name="T15" fmla="*/ 2 h 28"/>
                <a:gd name="T16" fmla="*/ 66 w 106"/>
                <a:gd name="T17" fmla="*/ 2 h 28"/>
                <a:gd name="T18" fmla="*/ 0 w 106"/>
                <a:gd name="T19" fmla="*/ 0 h 28"/>
                <a:gd name="T20" fmla="*/ 12 w 106"/>
                <a:gd name="T21" fmla="*/ 23 h 28"/>
                <a:gd name="T22" fmla="*/ 30 w 106"/>
                <a:gd name="T23" fmla="*/ 24 h 28"/>
                <a:gd name="T24" fmla="*/ 14 w 106"/>
                <a:gd name="T25" fmla="*/ 0 h 28"/>
                <a:gd name="T26" fmla="*/ 0 w 106"/>
                <a:gd name="T27" fmla="*/ 0 h 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6" h="28">
                  <a:moveTo>
                    <a:pt x="63" y="2"/>
                  </a:moveTo>
                  <a:cubicBezTo>
                    <a:pt x="63" y="2"/>
                    <a:pt x="64" y="3"/>
                    <a:pt x="64" y="4"/>
                  </a:cubicBezTo>
                  <a:cubicBezTo>
                    <a:pt x="69" y="10"/>
                    <a:pt x="73" y="16"/>
                    <a:pt x="78" y="21"/>
                  </a:cubicBezTo>
                  <a:cubicBezTo>
                    <a:pt x="80" y="22"/>
                    <a:pt x="81" y="24"/>
                    <a:pt x="82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91" y="26"/>
                    <a:pt x="99" y="27"/>
                    <a:pt x="106" y="28"/>
                  </a:cubicBezTo>
                  <a:cubicBezTo>
                    <a:pt x="99" y="23"/>
                    <a:pt x="92" y="17"/>
                    <a:pt x="86" y="10"/>
                  </a:cubicBezTo>
                  <a:cubicBezTo>
                    <a:pt x="84" y="7"/>
                    <a:pt x="82" y="5"/>
                    <a:pt x="80" y="2"/>
                  </a:cubicBezTo>
                  <a:cubicBezTo>
                    <a:pt x="74" y="2"/>
                    <a:pt x="68" y="2"/>
                    <a:pt x="63" y="2"/>
                  </a:cubicBezTo>
                  <a:moveTo>
                    <a:pt x="0" y="0"/>
                  </a:moveTo>
                  <a:cubicBezTo>
                    <a:pt x="3" y="8"/>
                    <a:pt x="7" y="16"/>
                    <a:pt x="12" y="23"/>
                  </a:cubicBezTo>
                  <a:cubicBezTo>
                    <a:pt x="17" y="23"/>
                    <a:pt x="22" y="23"/>
                    <a:pt x="27" y="24"/>
                  </a:cubicBezTo>
                  <a:cubicBezTo>
                    <a:pt x="22" y="16"/>
                    <a:pt x="18" y="9"/>
                    <a:pt x="14" y="0"/>
                  </a:cubicBezTo>
                  <a:cubicBezTo>
                    <a:pt x="9" y="0"/>
                    <a:pt x="5" y="0"/>
                    <a:pt x="0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10" name="Freeform 601">
              <a:extLst>
                <a:ext uri="{FF2B5EF4-FFF2-40B4-BE49-F238E27FC236}">
                  <a16:creationId xmlns:a16="http://schemas.microsoft.com/office/drawing/2014/main" id="{B5B8C68C-44C3-4AB0-B4AA-A260878C8B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3" y="2792"/>
              <a:ext cx="42" cy="120"/>
            </a:xfrm>
            <a:custGeom>
              <a:avLst/>
              <a:gdLst>
                <a:gd name="T0" fmla="*/ 37 w 41"/>
                <a:gd name="T1" fmla="*/ 61 h 117"/>
                <a:gd name="T2" fmla="*/ 25 w 41"/>
                <a:gd name="T3" fmla="*/ 104 h 117"/>
                <a:gd name="T4" fmla="*/ 30 w 41"/>
                <a:gd name="T5" fmla="*/ 126 h 117"/>
                <a:gd name="T6" fmla="*/ 44 w 41"/>
                <a:gd name="T7" fmla="*/ 85 h 117"/>
                <a:gd name="T8" fmla="*/ 43 w 41"/>
                <a:gd name="T9" fmla="*/ 82 h 117"/>
                <a:gd name="T10" fmla="*/ 37 w 41"/>
                <a:gd name="T11" fmla="*/ 61 h 117"/>
                <a:gd name="T12" fmla="*/ 12 w 41"/>
                <a:gd name="T13" fmla="*/ 0 h 117"/>
                <a:gd name="T14" fmla="*/ 1 w 41"/>
                <a:gd name="T15" fmla="*/ 31 h 117"/>
                <a:gd name="T16" fmla="*/ 0 w 41"/>
                <a:gd name="T17" fmla="*/ 33 h 117"/>
                <a:gd name="T18" fmla="*/ 6 w 41"/>
                <a:gd name="T19" fmla="*/ 50 h 117"/>
                <a:gd name="T20" fmla="*/ 13 w 41"/>
                <a:gd name="T21" fmla="*/ 36 h 117"/>
                <a:gd name="T22" fmla="*/ 19 w 41"/>
                <a:gd name="T23" fmla="*/ 17 h 117"/>
                <a:gd name="T24" fmla="*/ 12 w 41"/>
                <a:gd name="T25" fmla="*/ 0 h 1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17">
                  <a:moveTo>
                    <a:pt x="34" y="57"/>
                  </a:moveTo>
                  <a:cubicBezTo>
                    <a:pt x="31" y="70"/>
                    <a:pt x="26" y="83"/>
                    <a:pt x="22" y="96"/>
                  </a:cubicBezTo>
                  <a:cubicBezTo>
                    <a:pt x="23" y="103"/>
                    <a:pt x="25" y="110"/>
                    <a:pt x="27" y="117"/>
                  </a:cubicBezTo>
                  <a:cubicBezTo>
                    <a:pt x="32" y="105"/>
                    <a:pt x="37" y="92"/>
                    <a:pt x="41" y="79"/>
                  </a:cubicBezTo>
                  <a:cubicBezTo>
                    <a:pt x="41" y="78"/>
                    <a:pt x="40" y="77"/>
                    <a:pt x="40" y="76"/>
                  </a:cubicBezTo>
                  <a:cubicBezTo>
                    <a:pt x="38" y="69"/>
                    <a:pt x="36" y="63"/>
                    <a:pt x="34" y="57"/>
                  </a:cubicBezTo>
                  <a:moveTo>
                    <a:pt x="12" y="0"/>
                  </a:moveTo>
                  <a:cubicBezTo>
                    <a:pt x="8" y="10"/>
                    <a:pt x="5" y="19"/>
                    <a:pt x="1" y="28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2" y="36"/>
                    <a:pt x="4" y="41"/>
                    <a:pt x="6" y="47"/>
                  </a:cubicBezTo>
                  <a:cubicBezTo>
                    <a:pt x="9" y="42"/>
                    <a:pt x="11" y="38"/>
                    <a:pt x="13" y="33"/>
                  </a:cubicBezTo>
                  <a:cubicBezTo>
                    <a:pt x="15" y="27"/>
                    <a:pt x="17" y="22"/>
                    <a:pt x="19" y="17"/>
                  </a:cubicBezTo>
                  <a:cubicBezTo>
                    <a:pt x="17" y="11"/>
                    <a:pt x="14" y="6"/>
                    <a:pt x="12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11" name="Freeform 602">
              <a:extLst>
                <a:ext uri="{FF2B5EF4-FFF2-40B4-BE49-F238E27FC236}">
                  <a16:creationId xmlns:a16="http://schemas.microsoft.com/office/drawing/2014/main" id="{501794E7-2F3F-4E35-8721-ED2756589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941"/>
              <a:ext cx="21" cy="73"/>
            </a:xfrm>
            <a:custGeom>
              <a:avLst/>
              <a:gdLst>
                <a:gd name="T0" fmla="*/ 18 w 21"/>
                <a:gd name="T1" fmla="*/ 0 h 71"/>
                <a:gd name="T2" fmla="*/ 12 w 21"/>
                <a:gd name="T3" fmla="*/ 15 h 71"/>
                <a:gd name="T4" fmla="*/ 7 w 21"/>
                <a:gd name="T5" fmla="*/ 30 h 71"/>
                <a:gd name="T6" fmla="*/ 0 w 21"/>
                <a:gd name="T7" fmla="*/ 48 h 71"/>
                <a:gd name="T8" fmla="*/ 1 w 21"/>
                <a:gd name="T9" fmla="*/ 77 h 71"/>
                <a:gd name="T10" fmla="*/ 11 w 21"/>
                <a:gd name="T11" fmla="*/ 54 h 71"/>
                <a:gd name="T12" fmla="*/ 16 w 21"/>
                <a:gd name="T13" fmla="*/ 44 h 71"/>
                <a:gd name="T14" fmla="*/ 21 w 21"/>
                <a:gd name="T15" fmla="*/ 30 h 71"/>
                <a:gd name="T16" fmla="*/ 18 w 21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1">
                  <a:moveTo>
                    <a:pt x="18" y="0"/>
                  </a:moveTo>
                  <a:cubicBezTo>
                    <a:pt x="16" y="5"/>
                    <a:pt x="14" y="10"/>
                    <a:pt x="12" y="15"/>
                  </a:cubicBezTo>
                  <a:cubicBezTo>
                    <a:pt x="11" y="19"/>
                    <a:pt x="9" y="23"/>
                    <a:pt x="7" y="27"/>
                  </a:cubicBezTo>
                  <a:cubicBezTo>
                    <a:pt x="5" y="33"/>
                    <a:pt x="2" y="39"/>
                    <a:pt x="0" y="45"/>
                  </a:cubicBezTo>
                  <a:cubicBezTo>
                    <a:pt x="0" y="53"/>
                    <a:pt x="1" y="62"/>
                    <a:pt x="1" y="71"/>
                  </a:cubicBezTo>
                  <a:cubicBezTo>
                    <a:pt x="5" y="64"/>
                    <a:pt x="8" y="58"/>
                    <a:pt x="11" y="51"/>
                  </a:cubicBezTo>
                  <a:cubicBezTo>
                    <a:pt x="12" y="48"/>
                    <a:pt x="14" y="44"/>
                    <a:pt x="16" y="41"/>
                  </a:cubicBezTo>
                  <a:cubicBezTo>
                    <a:pt x="17" y="36"/>
                    <a:pt x="19" y="32"/>
                    <a:pt x="21" y="27"/>
                  </a:cubicBezTo>
                  <a:cubicBezTo>
                    <a:pt x="20" y="18"/>
                    <a:pt x="19" y="9"/>
                    <a:pt x="18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12" name="Freeform 603">
              <a:extLst>
                <a:ext uri="{FF2B5EF4-FFF2-40B4-BE49-F238E27FC236}">
                  <a16:creationId xmlns:a16="http://schemas.microsoft.com/office/drawing/2014/main" id="{4F1A7830-4E49-49D4-B4F2-374F1EC53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468"/>
              <a:ext cx="37" cy="24"/>
            </a:xfrm>
            <a:custGeom>
              <a:avLst/>
              <a:gdLst>
                <a:gd name="T0" fmla="*/ 39 w 36"/>
                <a:gd name="T1" fmla="*/ 0 h 24"/>
                <a:gd name="T2" fmla="*/ 28 w 36"/>
                <a:gd name="T3" fmla="*/ 0 h 24"/>
                <a:gd name="T4" fmla="*/ 0 w 36"/>
                <a:gd name="T5" fmla="*/ 6 h 24"/>
                <a:gd name="T6" fmla="*/ 0 w 36"/>
                <a:gd name="T7" fmla="*/ 24 h 24"/>
                <a:gd name="T8" fmla="*/ 34 w 36"/>
                <a:gd name="T9" fmla="*/ 23 h 24"/>
                <a:gd name="T10" fmla="*/ 31 w 36"/>
                <a:gd name="T11" fmla="*/ 6 h 24"/>
                <a:gd name="T12" fmla="*/ 39 w 36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36" y="0"/>
                  </a:moveTo>
                  <a:cubicBezTo>
                    <a:pt x="32" y="0"/>
                    <a:pt x="29" y="0"/>
                    <a:pt x="25" y="0"/>
                  </a:cubicBezTo>
                  <a:cubicBezTo>
                    <a:pt x="17" y="3"/>
                    <a:pt x="9" y="5"/>
                    <a:pt x="0" y="6"/>
                  </a:cubicBezTo>
                  <a:cubicBezTo>
                    <a:pt x="0" y="12"/>
                    <a:pt x="0" y="18"/>
                    <a:pt x="0" y="24"/>
                  </a:cubicBezTo>
                  <a:cubicBezTo>
                    <a:pt x="10" y="24"/>
                    <a:pt x="20" y="23"/>
                    <a:pt x="31" y="23"/>
                  </a:cubicBezTo>
                  <a:cubicBezTo>
                    <a:pt x="29" y="13"/>
                    <a:pt x="28" y="6"/>
                    <a:pt x="28" y="6"/>
                  </a:cubicBezTo>
                  <a:cubicBezTo>
                    <a:pt x="28" y="6"/>
                    <a:pt x="31" y="3"/>
                    <a:pt x="36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13" name="Freeform 604">
              <a:extLst>
                <a:ext uri="{FF2B5EF4-FFF2-40B4-BE49-F238E27FC236}">
                  <a16:creationId xmlns:a16="http://schemas.microsoft.com/office/drawing/2014/main" id="{4AE60B5F-69D0-4E9F-B798-FC5BA3141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2468"/>
              <a:ext cx="35" cy="23"/>
            </a:xfrm>
            <a:custGeom>
              <a:avLst/>
              <a:gdLst>
                <a:gd name="T0" fmla="*/ 37 w 34"/>
                <a:gd name="T1" fmla="*/ 0 h 23"/>
                <a:gd name="T2" fmla="*/ 8 w 34"/>
                <a:gd name="T3" fmla="*/ 0 h 23"/>
                <a:gd name="T4" fmla="*/ 0 w 34"/>
                <a:gd name="T5" fmla="*/ 6 h 23"/>
                <a:gd name="T6" fmla="*/ 3 w 34"/>
                <a:gd name="T7" fmla="*/ 23 h 23"/>
                <a:gd name="T8" fmla="*/ 36 w 34"/>
                <a:gd name="T9" fmla="*/ 23 h 23"/>
                <a:gd name="T10" fmla="*/ 34 w 34"/>
                <a:gd name="T11" fmla="*/ 13 h 23"/>
                <a:gd name="T12" fmla="*/ 33 w 34"/>
                <a:gd name="T13" fmla="*/ 7 h 23"/>
                <a:gd name="T14" fmla="*/ 32 w 34"/>
                <a:gd name="T15" fmla="*/ 3 h 23"/>
                <a:gd name="T16" fmla="*/ 36 w 34"/>
                <a:gd name="T17" fmla="*/ 0 h 23"/>
                <a:gd name="T18" fmla="*/ 36 w 34"/>
                <a:gd name="T19" fmla="*/ 0 h 23"/>
                <a:gd name="T20" fmla="*/ 37 w 34"/>
                <a:gd name="T21" fmla="*/ 0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23">
                  <a:moveTo>
                    <a:pt x="34" y="0"/>
                  </a:moveTo>
                  <a:cubicBezTo>
                    <a:pt x="25" y="0"/>
                    <a:pt x="16" y="0"/>
                    <a:pt x="8" y="0"/>
                  </a:cubicBezTo>
                  <a:cubicBezTo>
                    <a:pt x="3" y="3"/>
                    <a:pt x="0" y="6"/>
                    <a:pt x="0" y="6"/>
                  </a:cubicBezTo>
                  <a:cubicBezTo>
                    <a:pt x="0" y="6"/>
                    <a:pt x="1" y="13"/>
                    <a:pt x="3" y="23"/>
                  </a:cubicBezTo>
                  <a:cubicBezTo>
                    <a:pt x="13" y="23"/>
                    <a:pt x="23" y="23"/>
                    <a:pt x="33" y="23"/>
                  </a:cubicBezTo>
                  <a:cubicBezTo>
                    <a:pt x="32" y="19"/>
                    <a:pt x="32" y="16"/>
                    <a:pt x="31" y="13"/>
                  </a:cubicBezTo>
                  <a:cubicBezTo>
                    <a:pt x="30" y="9"/>
                    <a:pt x="30" y="7"/>
                    <a:pt x="30" y="7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4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14" name="Freeform 605">
              <a:extLst>
                <a:ext uri="{FF2B5EF4-FFF2-40B4-BE49-F238E27FC236}">
                  <a16:creationId xmlns:a16="http://schemas.microsoft.com/office/drawing/2014/main" id="{6DF37958-6966-4428-87E0-E535065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467"/>
              <a:ext cx="29" cy="24"/>
            </a:xfrm>
            <a:custGeom>
              <a:avLst/>
              <a:gdLst>
                <a:gd name="T0" fmla="*/ 31 w 28"/>
                <a:gd name="T1" fmla="*/ 0 h 24"/>
                <a:gd name="T2" fmla="*/ 5 w 28"/>
                <a:gd name="T3" fmla="*/ 1 h 24"/>
                <a:gd name="T4" fmla="*/ 4 w 28"/>
                <a:gd name="T5" fmla="*/ 1 h 24"/>
                <a:gd name="T6" fmla="*/ 4 w 28"/>
                <a:gd name="T7" fmla="*/ 1 h 24"/>
                <a:gd name="T8" fmla="*/ 0 w 28"/>
                <a:gd name="T9" fmla="*/ 4 h 24"/>
                <a:gd name="T10" fmla="*/ 1 w 28"/>
                <a:gd name="T11" fmla="*/ 8 h 24"/>
                <a:gd name="T12" fmla="*/ 2 w 28"/>
                <a:gd name="T13" fmla="*/ 14 h 24"/>
                <a:gd name="T14" fmla="*/ 4 w 28"/>
                <a:gd name="T15" fmla="*/ 24 h 24"/>
                <a:gd name="T16" fmla="*/ 20 w 28"/>
                <a:gd name="T17" fmla="*/ 24 h 24"/>
                <a:gd name="T18" fmla="*/ 17 w 28"/>
                <a:gd name="T19" fmla="*/ 10 h 24"/>
                <a:gd name="T20" fmla="*/ 25 w 28"/>
                <a:gd name="T21" fmla="*/ 5 h 24"/>
                <a:gd name="T22" fmla="*/ 31 w 28"/>
                <a:gd name="T23" fmla="*/ 0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24">
                  <a:moveTo>
                    <a:pt x="28" y="0"/>
                  </a:moveTo>
                  <a:cubicBezTo>
                    <a:pt x="20" y="0"/>
                    <a:pt x="12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10"/>
                    <a:pt x="2" y="14"/>
                  </a:cubicBezTo>
                  <a:cubicBezTo>
                    <a:pt x="3" y="17"/>
                    <a:pt x="3" y="20"/>
                    <a:pt x="4" y="24"/>
                  </a:cubicBezTo>
                  <a:cubicBezTo>
                    <a:pt x="8" y="24"/>
                    <a:pt x="13" y="24"/>
                    <a:pt x="17" y="24"/>
                  </a:cubicBezTo>
                  <a:cubicBezTo>
                    <a:pt x="16" y="18"/>
                    <a:pt x="15" y="13"/>
                    <a:pt x="14" y="10"/>
                  </a:cubicBezTo>
                  <a:cubicBezTo>
                    <a:pt x="16" y="8"/>
                    <a:pt x="19" y="7"/>
                    <a:pt x="22" y="5"/>
                  </a:cubicBezTo>
                  <a:cubicBezTo>
                    <a:pt x="24" y="3"/>
                    <a:pt x="26" y="2"/>
                    <a:pt x="28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15" name="Freeform 606">
              <a:extLst>
                <a:ext uri="{FF2B5EF4-FFF2-40B4-BE49-F238E27FC236}">
                  <a16:creationId xmlns:a16="http://schemas.microsoft.com/office/drawing/2014/main" id="{23707AE0-B3DC-4B69-A6F4-967A5F74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2477"/>
              <a:ext cx="3" cy="15"/>
            </a:xfrm>
            <a:custGeom>
              <a:avLst/>
              <a:gdLst>
                <a:gd name="T0" fmla="*/ 3 w 3"/>
                <a:gd name="T1" fmla="*/ 0 h 15"/>
                <a:gd name="T2" fmla="*/ 0 w 3"/>
                <a:gd name="T3" fmla="*/ 15 h 15"/>
                <a:gd name="T4" fmla="*/ 2 w 3"/>
                <a:gd name="T5" fmla="*/ 15 h 15"/>
                <a:gd name="T6" fmla="*/ 3 w 3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1" y="4"/>
                    <a:pt x="0" y="10"/>
                    <a:pt x="0" y="15"/>
                  </a:cubicBezTo>
                  <a:cubicBezTo>
                    <a:pt x="1" y="15"/>
                    <a:pt x="2" y="15"/>
                    <a:pt x="2" y="15"/>
                  </a:cubicBezTo>
                  <a:cubicBezTo>
                    <a:pt x="3" y="10"/>
                    <a:pt x="3" y="4"/>
                    <a:pt x="3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16" name="Freeform 607">
              <a:extLst>
                <a:ext uri="{FF2B5EF4-FFF2-40B4-BE49-F238E27FC236}">
                  <a16:creationId xmlns:a16="http://schemas.microsoft.com/office/drawing/2014/main" id="{2BF35170-3827-4B6B-AB1D-2E9FF5D201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1" y="2469"/>
              <a:ext cx="31" cy="23"/>
            </a:xfrm>
            <a:custGeom>
              <a:avLst/>
              <a:gdLst>
                <a:gd name="T0" fmla="*/ 4 w 31"/>
                <a:gd name="T1" fmla="*/ 3 h 23"/>
                <a:gd name="T2" fmla="*/ 1 w 31"/>
                <a:gd name="T3" fmla="*/ 8 h 23"/>
                <a:gd name="T4" fmla="*/ 0 w 31"/>
                <a:gd name="T5" fmla="*/ 23 h 23"/>
                <a:gd name="T6" fmla="*/ 15 w 31"/>
                <a:gd name="T7" fmla="*/ 23 h 23"/>
                <a:gd name="T8" fmla="*/ 26 w 31"/>
                <a:gd name="T9" fmla="*/ 23 h 23"/>
                <a:gd name="T10" fmla="*/ 31 w 31"/>
                <a:gd name="T11" fmla="*/ 23 h 23"/>
                <a:gd name="T12" fmla="*/ 31 w 31"/>
                <a:gd name="T13" fmla="*/ 5 h 23"/>
                <a:gd name="T14" fmla="*/ 20 w 31"/>
                <a:gd name="T15" fmla="*/ 6 h 23"/>
                <a:gd name="T16" fmla="*/ 4 w 31"/>
                <a:gd name="T17" fmla="*/ 3 h 23"/>
                <a:gd name="T18" fmla="*/ 10 w 31"/>
                <a:gd name="T19" fmla="*/ 0 h 23"/>
                <a:gd name="T20" fmla="*/ 14 w 31"/>
                <a:gd name="T21" fmla="*/ 0 h 23"/>
                <a:gd name="T22" fmla="*/ 18 w 31"/>
                <a:gd name="T23" fmla="*/ 0 h 23"/>
                <a:gd name="T24" fmla="*/ 15 w 31"/>
                <a:gd name="T25" fmla="*/ 0 h 23"/>
                <a:gd name="T26" fmla="*/ 15 w 31"/>
                <a:gd name="T27" fmla="*/ 0 h 23"/>
                <a:gd name="T28" fmla="*/ 10 w 31"/>
                <a:gd name="T29" fmla="*/ 0 h 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1" h="23">
                  <a:moveTo>
                    <a:pt x="4" y="3"/>
                  </a:moveTo>
                  <a:cubicBezTo>
                    <a:pt x="3" y="5"/>
                    <a:pt x="2" y="6"/>
                    <a:pt x="1" y="8"/>
                  </a:cubicBezTo>
                  <a:cubicBezTo>
                    <a:pt x="1" y="12"/>
                    <a:pt x="1" y="18"/>
                    <a:pt x="0" y="23"/>
                  </a:cubicBezTo>
                  <a:cubicBezTo>
                    <a:pt x="5" y="23"/>
                    <a:pt x="10" y="23"/>
                    <a:pt x="15" y="23"/>
                  </a:cubicBezTo>
                  <a:cubicBezTo>
                    <a:pt x="19" y="23"/>
                    <a:pt x="22" y="23"/>
                    <a:pt x="26" y="23"/>
                  </a:cubicBezTo>
                  <a:cubicBezTo>
                    <a:pt x="28" y="23"/>
                    <a:pt x="29" y="23"/>
                    <a:pt x="31" y="23"/>
                  </a:cubicBezTo>
                  <a:cubicBezTo>
                    <a:pt x="31" y="17"/>
                    <a:pt x="31" y="11"/>
                    <a:pt x="31" y="5"/>
                  </a:cubicBezTo>
                  <a:cubicBezTo>
                    <a:pt x="28" y="6"/>
                    <a:pt x="24" y="6"/>
                    <a:pt x="20" y="6"/>
                  </a:cubicBezTo>
                  <a:cubicBezTo>
                    <a:pt x="14" y="6"/>
                    <a:pt x="9" y="5"/>
                    <a:pt x="4" y="3"/>
                  </a:cubicBezTo>
                  <a:moveTo>
                    <a:pt x="10" y="0"/>
                  </a:moveTo>
                  <a:cubicBezTo>
                    <a:pt x="11" y="0"/>
                    <a:pt x="12" y="0"/>
                    <a:pt x="14" y="0"/>
                  </a:cubicBezTo>
                  <a:cubicBezTo>
                    <a:pt x="15" y="0"/>
                    <a:pt x="17" y="0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0"/>
                  </a:cubicBezTo>
                </a:path>
              </a:pathLst>
            </a:custGeom>
            <a:solidFill>
              <a:srgbClr val="945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17" name="Freeform 608">
              <a:extLst>
                <a:ext uri="{FF2B5EF4-FFF2-40B4-BE49-F238E27FC236}">
                  <a16:creationId xmlns:a16="http://schemas.microsoft.com/office/drawing/2014/main" id="{C14D0DA2-89F3-4B5A-9452-9BD94B376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2468"/>
              <a:ext cx="70" cy="24"/>
            </a:xfrm>
            <a:custGeom>
              <a:avLst/>
              <a:gdLst>
                <a:gd name="T0" fmla="*/ 74 w 68"/>
                <a:gd name="T1" fmla="*/ 0 h 24"/>
                <a:gd name="T2" fmla="*/ 41 w 68"/>
                <a:gd name="T3" fmla="*/ 1 h 24"/>
                <a:gd name="T4" fmla="*/ 33 w 68"/>
                <a:gd name="T5" fmla="*/ 1 h 24"/>
                <a:gd name="T6" fmla="*/ 29 w 68"/>
                <a:gd name="T7" fmla="*/ 1 h 24"/>
                <a:gd name="T8" fmla="*/ 25 w 68"/>
                <a:gd name="T9" fmla="*/ 1 h 24"/>
                <a:gd name="T10" fmla="*/ 0 w 68"/>
                <a:gd name="T11" fmla="*/ 0 h 24"/>
                <a:gd name="T12" fmla="*/ 4 w 68"/>
                <a:gd name="T13" fmla="*/ 15 h 24"/>
                <a:gd name="T14" fmla="*/ 3 w 68"/>
                <a:gd name="T15" fmla="*/ 24 h 24"/>
                <a:gd name="T16" fmla="*/ 10 w 68"/>
                <a:gd name="T17" fmla="*/ 24 h 24"/>
                <a:gd name="T18" fmla="*/ 13 w 68"/>
                <a:gd name="T19" fmla="*/ 9 h 24"/>
                <a:gd name="T20" fmla="*/ 16 w 68"/>
                <a:gd name="T21" fmla="*/ 4 h 24"/>
                <a:gd name="T22" fmla="*/ 35 w 68"/>
                <a:gd name="T23" fmla="*/ 7 h 24"/>
                <a:gd name="T24" fmla="*/ 46 w 68"/>
                <a:gd name="T25" fmla="*/ 6 h 24"/>
                <a:gd name="T26" fmla="*/ 74 w 68"/>
                <a:gd name="T27" fmla="*/ 0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8" h="24">
                  <a:moveTo>
                    <a:pt x="68" y="0"/>
                  </a:moveTo>
                  <a:cubicBezTo>
                    <a:pt x="57" y="0"/>
                    <a:pt x="47" y="1"/>
                    <a:pt x="38" y="1"/>
                  </a:cubicBezTo>
                  <a:cubicBezTo>
                    <a:pt x="35" y="1"/>
                    <a:pt x="33" y="1"/>
                    <a:pt x="30" y="1"/>
                  </a:cubicBezTo>
                  <a:cubicBezTo>
                    <a:pt x="29" y="1"/>
                    <a:pt x="27" y="1"/>
                    <a:pt x="26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14" y="1"/>
                    <a:pt x="7" y="1"/>
                    <a:pt x="0" y="0"/>
                  </a:cubicBezTo>
                  <a:cubicBezTo>
                    <a:pt x="2" y="4"/>
                    <a:pt x="4" y="9"/>
                    <a:pt x="4" y="15"/>
                  </a:cubicBezTo>
                  <a:cubicBezTo>
                    <a:pt x="4" y="18"/>
                    <a:pt x="4" y="21"/>
                    <a:pt x="3" y="24"/>
                  </a:cubicBezTo>
                  <a:cubicBezTo>
                    <a:pt x="5" y="24"/>
                    <a:pt x="8" y="24"/>
                    <a:pt x="10" y="24"/>
                  </a:cubicBezTo>
                  <a:cubicBezTo>
                    <a:pt x="10" y="19"/>
                    <a:pt x="11" y="13"/>
                    <a:pt x="13" y="9"/>
                  </a:cubicBezTo>
                  <a:cubicBezTo>
                    <a:pt x="14" y="7"/>
                    <a:pt x="15" y="6"/>
                    <a:pt x="16" y="4"/>
                  </a:cubicBezTo>
                  <a:cubicBezTo>
                    <a:pt x="21" y="6"/>
                    <a:pt x="26" y="7"/>
                    <a:pt x="32" y="7"/>
                  </a:cubicBezTo>
                  <a:cubicBezTo>
                    <a:pt x="36" y="7"/>
                    <a:pt x="40" y="7"/>
                    <a:pt x="43" y="6"/>
                  </a:cubicBezTo>
                  <a:cubicBezTo>
                    <a:pt x="52" y="5"/>
                    <a:pt x="60" y="3"/>
                    <a:pt x="68" y="0"/>
                  </a:cubicBezTo>
                </a:path>
              </a:pathLst>
            </a:custGeom>
            <a:solidFill>
              <a:srgbClr val="976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18" name="Freeform 609">
              <a:extLst>
                <a:ext uri="{FF2B5EF4-FFF2-40B4-BE49-F238E27FC236}">
                  <a16:creationId xmlns:a16="http://schemas.microsoft.com/office/drawing/2014/main" id="{E73ED5D8-50A2-4B8A-AFC6-E5AEA1A5D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474"/>
              <a:ext cx="49" cy="9"/>
            </a:xfrm>
            <a:custGeom>
              <a:avLst/>
              <a:gdLst>
                <a:gd name="T0" fmla="*/ 51 w 48"/>
                <a:gd name="T1" fmla="*/ 0 h 9"/>
                <a:gd name="T2" fmla="*/ 0 w 48"/>
                <a:gd name="T3" fmla="*/ 9 h 9"/>
                <a:gd name="T4" fmla="*/ 5 w 48"/>
                <a:gd name="T5" fmla="*/ 9 h 9"/>
                <a:gd name="T6" fmla="*/ 51 w 48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9">
                  <a:moveTo>
                    <a:pt x="48" y="0"/>
                  </a:moveTo>
                  <a:cubicBezTo>
                    <a:pt x="32" y="3"/>
                    <a:pt x="16" y="5"/>
                    <a:pt x="0" y="9"/>
                  </a:cubicBezTo>
                  <a:cubicBezTo>
                    <a:pt x="2" y="9"/>
                    <a:pt x="4" y="9"/>
                    <a:pt x="5" y="9"/>
                  </a:cubicBezTo>
                  <a:cubicBezTo>
                    <a:pt x="20" y="9"/>
                    <a:pt x="35" y="6"/>
                    <a:pt x="48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19" name="Freeform 610">
              <a:extLst>
                <a:ext uri="{FF2B5EF4-FFF2-40B4-BE49-F238E27FC236}">
                  <a16:creationId xmlns:a16="http://schemas.microsoft.com/office/drawing/2014/main" id="{C6EC105E-5DB9-4665-B9B4-B1D2902F2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470"/>
              <a:ext cx="117" cy="28"/>
            </a:xfrm>
            <a:custGeom>
              <a:avLst/>
              <a:gdLst>
                <a:gd name="T0" fmla="*/ 123 w 114"/>
                <a:gd name="T1" fmla="*/ 0 h 28"/>
                <a:gd name="T2" fmla="*/ 112 w 114"/>
                <a:gd name="T3" fmla="*/ 2 h 28"/>
                <a:gd name="T4" fmla="*/ 90 w 114"/>
                <a:gd name="T5" fmla="*/ 4 h 28"/>
                <a:gd name="T6" fmla="*/ 44 w 114"/>
                <a:gd name="T7" fmla="*/ 13 h 28"/>
                <a:gd name="T8" fmla="*/ 39 w 114"/>
                <a:gd name="T9" fmla="*/ 13 h 28"/>
                <a:gd name="T10" fmla="*/ 0 w 114"/>
                <a:gd name="T11" fmla="*/ 21 h 28"/>
                <a:gd name="T12" fmla="*/ 33 w 114"/>
                <a:gd name="T13" fmla="*/ 28 h 28"/>
                <a:gd name="T14" fmla="*/ 79 w 114"/>
                <a:gd name="T15" fmla="*/ 20 h 28"/>
                <a:gd name="T16" fmla="*/ 123 w 114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4" h="28">
                  <a:moveTo>
                    <a:pt x="114" y="0"/>
                  </a:moveTo>
                  <a:cubicBezTo>
                    <a:pt x="111" y="1"/>
                    <a:pt x="107" y="1"/>
                    <a:pt x="103" y="2"/>
                  </a:cubicBezTo>
                  <a:cubicBezTo>
                    <a:pt x="97" y="2"/>
                    <a:pt x="90" y="3"/>
                    <a:pt x="84" y="4"/>
                  </a:cubicBezTo>
                  <a:cubicBezTo>
                    <a:pt x="71" y="10"/>
                    <a:pt x="56" y="13"/>
                    <a:pt x="41" y="13"/>
                  </a:cubicBezTo>
                  <a:cubicBezTo>
                    <a:pt x="40" y="13"/>
                    <a:pt x="38" y="13"/>
                    <a:pt x="36" y="13"/>
                  </a:cubicBezTo>
                  <a:cubicBezTo>
                    <a:pt x="24" y="15"/>
                    <a:pt x="12" y="18"/>
                    <a:pt x="0" y="21"/>
                  </a:cubicBezTo>
                  <a:cubicBezTo>
                    <a:pt x="9" y="26"/>
                    <a:pt x="20" y="28"/>
                    <a:pt x="30" y="28"/>
                  </a:cubicBezTo>
                  <a:cubicBezTo>
                    <a:pt x="44" y="28"/>
                    <a:pt x="59" y="25"/>
                    <a:pt x="73" y="20"/>
                  </a:cubicBezTo>
                  <a:cubicBezTo>
                    <a:pt x="88" y="15"/>
                    <a:pt x="101" y="8"/>
                    <a:pt x="114" y="0"/>
                  </a:cubicBezTo>
                </a:path>
              </a:pathLst>
            </a:custGeom>
            <a:solidFill>
              <a:srgbClr val="976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20" name="Freeform 611">
              <a:extLst>
                <a:ext uri="{FF2B5EF4-FFF2-40B4-BE49-F238E27FC236}">
                  <a16:creationId xmlns:a16="http://schemas.microsoft.com/office/drawing/2014/main" id="{CA6F8D67-4B27-449F-B223-4E7E5CDA8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2483"/>
              <a:ext cx="71" cy="15"/>
            </a:xfrm>
            <a:custGeom>
              <a:avLst/>
              <a:gdLst>
                <a:gd name="T0" fmla="*/ 0 w 70"/>
                <a:gd name="T1" fmla="*/ 0 h 15"/>
                <a:gd name="T2" fmla="*/ 19 w 70"/>
                <a:gd name="T3" fmla="*/ 7 h 15"/>
                <a:gd name="T4" fmla="*/ 64 w 70"/>
                <a:gd name="T5" fmla="*/ 15 h 15"/>
                <a:gd name="T6" fmla="*/ 73 w 70"/>
                <a:gd name="T7" fmla="*/ 15 h 15"/>
                <a:gd name="T8" fmla="*/ 0 w 70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5">
                  <a:moveTo>
                    <a:pt x="0" y="0"/>
                  </a:moveTo>
                  <a:cubicBezTo>
                    <a:pt x="6" y="2"/>
                    <a:pt x="12" y="5"/>
                    <a:pt x="19" y="7"/>
                  </a:cubicBezTo>
                  <a:cubicBezTo>
                    <a:pt x="32" y="12"/>
                    <a:pt x="47" y="15"/>
                    <a:pt x="61" y="15"/>
                  </a:cubicBezTo>
                  <a:cubicBezTo>
                    <a:pt x="64" y="15"/>
                    <a:pt x="67" y="15"/>
                    <a:pt x="70" y="15"/>
                  </a:cubicBezTo>
                  <a:cubicBezTo>
                    <a:pt x="47" y="9"/>
                    <a:pt x="24" y="4"/>
                    <a:pt x="0" y="0"/>
                  </a:cubicBezTo>
                </a:path>
              </a:pathLst>
            </a:custGeom>
            <a:solidFill>
              <a:srgbClr val="976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891" name="Freeform 612">
            <a:extLst>
              <a:ext uri="{FF2B5EF4-FFF2-40B4-BE49-F238E27FC236}">
                <a16:creationId xmlns:a16="http://schemas.microsoft.com/office/drawing/2014/main" id="{A2857181-1074-4127-922F-72580C516596}"/>
              </a:ext>
            </a:extLst>
          </p:cNvPr>
          <p:cNvSpPr>
            <a:spLocks/>
          </p:cNvSpPr>
          <p:nvPr/>
        </p:nvSpPr>
        <p:spPr bwMode="auto">
          <a:xfrm>
            <a:off x="7696200" y="4664075"/>
            <a:ext cx="476250" cy="754063"/>
          </a:xfrm>
          <a:custGeom>
            <a:avLst/>
            <a:gdLst>
              <a:gd name="T0" fmla="*/ 2147483646 w 300"/>
              <a:gd name="T1" fmla="*/ 2147483646 h 475"/>
              <a:gd name="T2" fmla="*/ 2147483646 w 300"/>
              <a:gd name="T3" fmla="*/ 2147483646 h 475"/>
              <a:gd name="T4" fmla="*/ 2147483646 w 300"/>
              <a:gd name="T5" fmla="*/ 2147483646 h 475"/>
              <a:gd name="T6" fmla="*/ 2147483646 w 300"/>
              <a:gd name="T7" fmla="*/ 2147483646 h 475"/>
              <a:gd name="T8" fmla="*/ 2147483646 w 300"/>
              <a:gd name="T9" fmla="*/ 2147483646 h 475"/>
              <a:gd name="T10" fmla="*/ 2147483646 w 300"/>
              <a:gd name="T11" fmla="*/ 0 h 475"/>
              <a:gd name="T12" fmla="*/ 0 w 300"/>
              <a:gd name="T13" fmla="*/ 2147483646 h 475"/>
              <a:gd name="T14" fmla="*/ 2147483646 w 300"/>
              <a:gd name="T15" fmla="*/ 2147483646 h 47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0" h="475">
                <a:moveTo>
                  <a:pt x="75" y="260"/>
                </a:moveTo>
                <a:lnTo>
                  <a:pt x="75" y="475"/>
                </a:lnTo>
                <a:lnTo>
                  <a:pt x="226" y="475"/>
                </a:lnTo>
                <a:lnTo>
                  <a:pt x="226" y="260"/>
                </a:lnTo>
                <a:lnTo>
                  <a:pt x="300" y="260"/>
                </a:lnTo>
                <a:lnTo>
                  <a:pt x="150" y="0"/>
                </a:lnTo>
                <a:lnTo>
                  <a:pt x="0" y="260"/>
                </a:lnTo>
                <a:lnTo>
                  <a:pt x="75" y="260"/>
                </a:lnTo>
                <a:close/>
              </a:path>
            </a:pathLst>
          </a:custGeom>
          <a:solidFill>
            <a:srgbClr val="6AC5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2" name="Freeform 613">
            <a:extLst>
              <a:ext uri="{FF2B5EF4-FFF2-40B4-BE49-F238E27FC236}">
                <a16:creationId xmlns:a16="http://schemas.microsoft.com/office/drawing/2014/main" id="{F31D01B6-5F83-432A-B678-0C39E0261D03}"/>
              </a:ext>
            </a:extLst>
          </p:cNvPr>
          <p:cNvSpPr>
            <a:spLocks/>
          </p:cNvSpPr>
          <p:nvPr/>
        </p:nvSpPr>
        <p:spPr bwMode="auto">
          <a:xfrm>
            <a:off x="3886200" y="4740275"/>
            <a:ext cx="458788" cy="723900"/>
          </a:xfrm>
          <a:custGeom>
            <a:avLst/>
            <a:gdLst>
              <a:gd name="T0" fmla="*/ 2147483646 w 289"/>
              <a:gd name="T1" fmla="*/ 2147483646 h 456"/>
              <a:gd name="T2" fmla="*/ 2147483646 w 289"/>
              <a:gd name="T3" fmla="*/ 0 h 456"/>
              <a:gd name="T4" fmla="*/ 2147483646 w 289"/>
              <a:gd name="T5" fmla="*/ 0 h 456"/>
              <a:gd name="T6" fmla="*/ 2147483646 w 289"/>
              <a:gd name="T7" fmla="*/ 2147483646 h 456"/>
              <a:gd name="T8" fmla="*/ 0 w 289"/>
              <a:gd name="T9" fmla="*/ 2147483646 h 456"/>
              <a:gd name="T10" fmla="*/ 2147483646 w 289"/>
              <a:gd name="T11" fmla="*/ 2147483646 h 456"/>
              <a:gd name="T12" fmla="*/ 2147483646 w 289"/>
              <a:gd name="T13" fmla="*/ 2147483646 h 456"/>
              <a:gd name="T14" fmla="*/ 2147483646 w 289"/>
              <a:gd name="T15" fmla="*/ 2147483646 h 45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89" h="456">
                <a:moveTo>
                  <a:pt x="217" y="207"/>
                </a:moveTo>
                <a:lnTo>
                  <a:pt x="217" y="0"/>
                </a:lnTo>
                <a:lnTo>
                  <a:pt x="72" y="0"/>
                </a:lnTo>
                <a:lnTo>
                  <a:pt x="72" y="207"/>
                </a:lnTo>
                <a:lnTo>
                  <a:pt x="0" y="207"/>
                </a:lnTo>
                <a:lnTo>
                  <a:pt x="145" y="456"/>
                </a:lnTo>
                <a:lnTo>
                  <a:pt x="289" y="207"/>
                </a:lnTo>
                <a:lnTo>
                  <a:pt x="217" y="207"/>
                </a:lnTo>
                <a:close/>
              </a:path>
            </a:pathLst>
          </a:custGeom>
          <a:solidFill>
            <a:srgbClr val="6AC5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7893" name="Group 614">
            <a:extLst>
              <a:ext uri="{FF2B5EF4-FFF2-40B4-BE49-F238E27FC236}">
                <a16:creationId xmlns:a16="http://schemas.microsoft.com/office/drawing/2014/main" id="{A117ABBF-8F85-4141-ADB6-30123B612592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616075"/>
            <a:ext cx="3302000" cy="3832225"/>
            <a:chOff x="3019" y="946"/>
            <a:chExt cx="2080" cy="2414"/>
          </a:xfrm>
        </p:grpSpPr>
        <p:grpSp>
          <p:nvGrpSpPr>
            <p:cNvPr id="37896" name="Group 615">
              <a:extLst>
                <a:ext uri="{FF2B5EF4-FFF2-40B4-BE49-F238E27FC236}">
                  <a16:creationId xmlns:a16="http://schemas.microsoft.com/office/drawing/2014/main" id="{B63C675E-3DE7-4550-BFD1-A4CAC80F6C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9" y="946"/>
              <a:ext cx="2080" cy="2414"/>
              <a:chOff x="3019" y="946"/>
              <a:chExt cx="2080" cy="2414"/>
            </a:xfrm>
          </p:grpSpPr>
          <p:sp>
            <p:nvSpPr>
              <p:cNvPr id="38321" name="Freeform 616">
                <a:extLst>
                  <a:ext uri="{FF2B5EF4-FFF2-40B4-BE49-F238E27FC236}">
                    <a16:creationId xmlns:a16="http://schemas.microsoft.com/office/drawing/2014/main" id="{A6D2D6A2-36B3-4459-A9D4-C45AD77C2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889"/>
                <a:ext cx="34" cy="354"/>
              </a:xfrm>
              <a:custGeom>
                <a:avLst/>
                <a:gdLst>
                  <a:gd name="T0" fmla="*/ 17 w 35"/>
                  <a:gd name="T1" fmla="*/ 5 h 361"/>
                  <a:gd name="T2" fmla="*/ 21 w 35"/>
                  <a:gd name="T3" fmla="*/ 64 h 361"/>
                  <a:gd name="T4" fmla="*/ 17 w 35"/>
                  <a:gd name="T5" fmla="*/ 109 h 361"/>
                  <a:gd name="T6" fmla="*/ 1 w 35"/>
                  <a:gd name="T7" fmla="*/ 164 h 361"/>
                  <a:gd name="T8" fmla="*/ 20 w 35"/>
                  <a:gd name="T9" fmla="*/ 248 h 361"/>
                  <a:gd name="T10" fmla="*/ 14 w 35"/>
                  <a:gd name="T11" fmla="*/ 291 h 361"/>
                  <a:gd name="T12" fmla="*/ 15 w 35"/>
                  <a:gd name="T13" fmla="*/ 340 h 361"/>
                  <a:gd name="T14" fmla="*/ 20 w 35"/>
                  <a:gd name="T15" fmla="*/ 289 h 361"/>
                  <a:gd name="T16" fmla="*/ 27 w 35"/>
                  <a:gd name="T17" fmla="*/ 242 h 361"/>
                  <a:gd name="T18" fmla="*/ 10 w 35"/>
                  <a:gd name="T19" fmla="*/ 169 h 361"/>
                  <a:gd name="T20" fmla="*/ 22 w 35"/>
                  <a:gd name="T21" fmla="*/ 96 h 361"/>
                  <a:gd name="T22" fmla="*/ 22 w 35"/>
                  <a:gd name="T23" fmla="*/ 0 h 36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" h="361">
                    <a:moveTo>
                      <a:pt x="19" y="5"/>
                    </a:moveTo>
                    <a:cubicBezTo>
                      <a:pt x="14" y="9"/>
                      <a:pt x="23" y="57"/>
                      <a:pt x="24" y="67"/>
                    </a:cubicBezTo>
                    <a:cubicBezTo>
                      <a:pt x="25" y="86"/>
                      <a:pt x="23" y="98"/>
                      <a:pt x="18" y="115"/>
                    </a:cubicBezTo>
                    <a:cubicBezTo>
                      <a:pt x="12" y="135"/>
                      <a:pt x="1" y="152"/>
                      <a:pt x="1" y="173"/>
                    </a:cubicBezTo>
                    <a:cubicBezTo>
                      <a:pt x="0" y="205"/>
                      <a:pt x="22" y="232"/>
                      <a:pt x="23" y="263"/>
                    </a:cubicBezTo>
                    <a:cubicBezTo>
                      <a:pt x="24" y="278"/>
                      <a:pt x="19" y="295"/>
                      <a:pt x="14" y="309"/>
                    </a:cubicBezTo>
                    <a:cubicBezTo>
                      <a:pt x="8" y="328"/>
                      <a:pt x="9" y="341"/>
                      <a:pt x="15" y="361"/>
                    </a:cubicBezTo>
                    <a:cubicBezTo>
                      <a:pt x="7" y="346"/>
                      <a:pt x="18" y="322"/>
                      <a:pt x="23" y="307"/>
                    </a:cubicBezTo>
                    <a:cubicBezTo>
                      <a:pt x="29" y="290"/>
                      <a:pt x="35" y="275"/>
                      <a:pt x="30" y="257"/>
                    </a:cubicBezTo>
                    <a:cubicBezTo>
                      <a:pt x="22" y="229"/>
                      <a:pt x="10" y="208"/>
                      <a:pt x="10" y="178"/>
                    </a:cubicBezTo>
                    <a:cubicBezTo>
                      <a:pt x="10" y="150"/>
                      <a:pt x="25" y="129"/>
                      <a:pt x="25" y="102"/>
                    </a:cubicBezTo>
                    <a:cubicBezTo>
                      <a:pt x="24" y="70"/>
                      <a:pt x="12" y="30"/>
                      <a:pt x="2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2" name="Freeform 617">
                <a:extLst>
                  <a:ext uri="{FF2B5EF4-FFF2-40B4-BE49-F238E27FC236}">
                    <a16:creationId xmlns:a16="http://schemas.microsoft.com/office/drawing/2014/main" id="{9E66C53A-502E-42A8-B9AA-E0B25311D6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19" y="2075"/>
                <a:ext cx="1005" cy="1285"/>
              </a:xfrm>
              <a:custGeom>
                <a:avLst/>
                <a:gdLst>
                  <a:gd name="T0" fmla="*/ 140 w 1024"/>
                  <a:gd name="T1" fmla="*/ 0 h 1309"/>
                  <a:gd name="T2" fmla="*/ 78 w 1024"/>
                  <a:gd name="T3" fmla="*/ 226 h 1309"/>
                  <a:gd name="T4" fmla="*/ 25 w 1024"/>
                  <a:gd name="T5" fmla="*/ 300 h 1309"/>
                  <a:gd name="T6" fmla="*/ 49 w 1024"/>
                  <a:gd name="T7" fmla="*/ 474 h 1309"/>
                  <a:gd name="T8" fmla="*/ 20 w 1024"/>
                  <a:gd name="T9" fmla="*/ 553 h 1309"/>
                  <a:gd name="T10" fmla="*/ 43 w 1024"/>
                  <a:gd name="T11" fmla="*/ 710 h 1309"/>
                  <a:gd name="T12" fmla="*/ 77 w 1024"/>
                  <a:gd name="T13" fmla="*/ 961 h 1309"/>
                  <a:gd name="T14" fmla="*/ 94 w 1024"/>
                  <a:gd name="T15" fmla="*/ 1117 h 1309"/>
                  <a:gd name="T16" fmla="*/ 315 w 1024"/>
                  <a:gd name="T17" fmla="*/ 1181 h 1309"/>
                  <a:gd name="T18" fmla="*/ 456 w 1024"/>
                  <a:gd name="T19" fmla="*/ 852 h 1309"/>
                  <a:gd name="T20" fmla="*/ 598 w 1024"/>
                  <a:gd name="T21" fmla="*/ 636 h 1309"/>
                  <a:gd name="T22" fmla="*/ 824 w 1024"/>
                  <a:gd name="T23" fmla="*/ 448 h 1309"/>
                  <a:gd name="T24" fmla="*/ 938 w 1024"/>
                  <a:gd name="T25" fmla="*/ 307 h 1309"/>
                  <a:gd name="T26" fmla="*/ 943 w 1024"/>
                  <a:gd name="T27" fmla="*/ 253 h 1309"/>
                  <a:gd name="T28" fmla="*/ 903 w 1024"/>
                  <a:gd name="T29" fmla="*/ 177 h 1309"/>
                  <a:gd name="T30" fmla="*/ 879 w 1024"/>
                  <a:gd name="T31" fmla="*/ 140 h 1309"/>
                  <a:gd name="T32" fmla="*/ 631 w 1024"/>
                  <a:gd name="T33" fmla="*/ 325 h 1309"/>
                  <a:gd name="T34" fmla="*/ 431 w 1024"/>
                  <a:gd name="T35" fmla="*/ 370 h 1309"/>
                  <a:gd name="T36" fmla="*/ 104 w 1024"/>
                  <a:gd name="T37" fmla="*/ 144 h 1309"/>
                  <a:gd name="T38" fmla="*/ 178 w 1024"/>
                  <a:gd name="T39" fmla="*/ 35 h 1309"/>
                  <a:gd name="T40" fmla="*/ 140 w 1024"/>
                  <a:gd name="T41" fmla="*/ 0 h 1309"/>
                  <a:gd name="T42" fmla="*/ 84 w 1024"/>
                  <a:gd name="T43" fmla="*/ 968 h 1309"/>
                  <a:gd name="T44" fmla="*/ 121 w 1024"/>
                  <a:gd name="T45" fmla="*/ 992 h 1309"/>
                  <a:gd name="T46" fmla="*/ 84 w 1024"/>
                  <a:gd name="T47" fmla="*/ 968 h 1309"/>
                  <a:gd name="T48" fmla="*/ 290 w 1024"/>
                  <a:gd name="T49" fmla="*/ 1058 h 1309"/>
                  <a:gd name="T50" fmla="*/ 130 w 1024"/>
                  <a:gd name="T51" fmla="*/ 1040 h 1309"/>
                  <a:gd name="T52" fmla="*/ 130 w 1024"/>
                  <a:gd name="T53" fmla="*/ 997 h 1309"/>
                  <a:gd name="T54" fmla="*/ 145 w 1024"/>
                  <a:gd name="T55" fmla="*/ 1005 h 1309"/>
                  <a:gd name="T56" fmla="*/ 290 w 1024"/>
                  <a:gd name="T57" fmla="*/ 1058 h 1309"/>
                  <a:gd name="T58" fmla="*/ 312 w 1024"/>
                  <a:gd name="T59" fmla="*/ 950 h 1309"/>
                  <a:gd name="T60" fmla="*/ 75 w 1024"/>
                  <a:gd name="T61" fmla="*/ 771 h 1309"/>
                  <a:gd name="T62" fmla="*/ 217 w 1024"/>
                  <a:gd name="T63" fmla="*/ 881 h 1309"/>
                  <a:gd name="T64" fmla="*/ 312 w 1024"/>
                  <a:gd name="T65" fmla="*/ 950 h 1309"/>
                  <a:gd name="T66" fmla="*/ 479 w 1024"/>
                  <a:gd name="T67" fmla="*/ 701 h 1309"/>
                  <a:gd name="T68" fmla="*/ 230 w 1024"/>
                  <a:gd name="T69" fmla="*/ 794 h 1309"/>
                  <a:gd name="T70" fmla="*/ 86 w 1024"/>
                  <a:gd name="T71" fmla="*/ 525 h 1309"/>
                  <a:gd name="T72" fmla="*/ 242 w 1024"/>
                  <a:gd name="T73" fmla="*/ 618 h 1309"/>
                  <a:gd name="T74" fmla="*/ 494 w 1024"/>
                  <a:gd name="T75" fmla="*/ 632 h 1309"/>
                  <a:gd name="T76" fmla="*/ 479 w 1024"/>
                  <a:gd name="T77" fmla="*/ 701 h 1309"/>
                  <a:gd name="T78" fmla="*/ 258 w 1024"/>
                  <a:gd name="T79" fmla="*/ 547 h 1309"/>
                  <a:gd name="T80" fmla="*/ 74 w 1024"/>
                  <a:gd name="T81" fmla="*/ 337 h 1309"/>
                  <a:gd name="T82" fmla="*/ 103 w 1024"/>
                  <a:gd name="T83" fmla="*/ 266 h 1309"/>
                  <a:gd name="T84" fmla="*/ 346 w 1024"/>
                  <a:gd name="T85" fmla="*/ 436 h 1309"/>
                  <a:gd name="T86" fmla="*/ 524 w 1024"/>
                  <a:gd name="T87" fmla="*/ 513 h 1309"/>
                  <a:gd name="T88" fmla="*/ 258 w 1024"/>
                  <a:gd name="T89" fmla="*/ 547 h 1309"/>
                  <a:gd name="T90" fmla="*/ 820 w 1024"/>
                  <a:gd name="T91" fmla="*/ 346 h 1309"/>
                  <a:gd name="T92" fmla="*/ 734 w 1024"/>
                  <a:gd name="T93" fmla="*/ 409 h 1309"/>
                  <a:gd name="T94" fmla="*/ 670 w 1024"/>
                  <a:gd name="T95" fmla="*/ 438 h 1309"/>
                  <a:gd name="T96" fmla="*/ 690 w 1024"/>
                  <a:gd name="T97" fmla="*/ 398 h 1309"/>
                  <a:gd name="T98" fmla="*/ 788 w 1024"/>
                  <a:gd name="T99" fmla="*/ 321 h 1309"/>
                  <a:gd name="T100" fmla="*/ 862 w 1024"/>
                  <a:gd name="T101" fmla="*/ 278 h 1309"/>
                  <a:gd name="T102" fmla="*/ 820 w 1024"/>
                  <a:gd name="T103" fmla="*/ 346 h 130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024" h="1309">
                    <a:moveTo>
                      <a:pt x="149" y="0"/>
                    </a:moveTo>
                    <a:cubicBezTo>
                      <a:pt x="91" y="50"/>
                      <a:pt x="30" y="128"/>
                      <a:pt x="83" y="238"/>
                    </a:cubicBezTo>
                    <a:cubicBezTo>
                      <a:pt x="62" y="264"/>
                      <a:pt x="43" y="290"/>
                      <a:pt x="25" y="318"/>
                    </a:cubicBezTo>
                    <a:cubicBezTo>
                      <a:pt x="0" y="356"/>
                      <a:pt x="12" y="431"/>
                      <a:pt x="52" y="501"/>
                    </a:cubicBezTo>
                    <a:cubicBezTo>
                      <a:pt x="38" y="528"/>
                      <a:pt x="27" y="556"/>
                      <a:pt x="20" y="585"/>
                    </a:cubicBezTo>
                    <a:cubicBezTo>
                      <a:pt x="12" y="621"/>
                      <a:pt x="20" y="686"/>
                      <a:pt x="46" y="751"/>
                    </a:cubicBezTo>
                    <a:cubicBezTo>
                      <a:pt x="10" y="832"/>
                      <a:pt x="3" y="942"/>
                      <a:pt x="81" y="1016"/>
                    </a:cubicBezTo>
                    <a:cubicBezTo>
                      <a:pt x="75" y="1039"/>
                      <a:pt x="69" y="1094"/>
                      <a:pt x="100" y="1181"/>
                    </a:cubicBezTo>
                    <a:cubicBezTo>
                      <a:pt x="142" y="1299"/>
                      <a:pt x="243" y="1309"/>
                      <a:pt x="333" y="1248"/>
                    </a:cubicBezTo>
                    <a:cubicBezTo>
                      <a:pt x="423" y="1186"/>
                      <a:pt x="458" y="920"/>
                      <a:pt x="483" y="901"/>
                    </a:cubicBezTo>
                    <a:cubicBezTo>
                      <a:pt x="508" y="881"/>
                      <a:pt x="598" y="746"/>
                      <a:pt x="633" y="672"/>
                    </a:cubicBezTo>
                    <a:cubicBezTo>
                      <a:pt x="669" y="598"/>
                      <a:pt x="812" y="508"/>
                      <a:pt x="872" y="474"/>
                    </a:cubicBezTo>
                    <a:cubicBezTo>
                      <a:pt x="932" y="441"/>
                      <a:pt x="960" y="348"/>
                      <a:pt x="992" y="325"/>
                    </a:cubicBezTo>
                    <a:cubicBezTo>
                      <a:pt x="1024" y="302"/>
                      <a:pt x="994" y="295"/>
                      <a:pt x="997" y="268"/>
                    </a:cubicBezTo>
                    <a:cubicBezTo>
                      <a:pt x="1001" y="242"/>
                      <a:pt x="955" y="214"/>
                      <a:pt x="955" y="186"/>
                    </a:cubicBezTo>
                    <a:cubicBezTo>
                      <a:pt x="955" y="157"/>
                      <a:pt x="930" y="149"/>
                      <a:pt x="930" y="149"/>
                    </a:cubicBezTo>
                    <a:cubicBezTo>
                      <a:pt x="911" y="160"/>
                      <a:pt x="725" y="310"/>
                      <a:pt x="667" y="343"/>
                    </a:cubicBezTo>
                    <a:cubicBezTo>
                      <a:pt x="608" y="376"/>
                      <a:pt x="579" y="416"/>
                      <a:pt x="455" y="391"/>
                    </a:cubicBezTo>
                    <a:cubicBezTo>
                      <a:pt x="332" y="366"/>
                      <a:pt x="108" y="308"/>
                      <a:pt x="110" y="153"/>
                    </a:cubicBezTo>
                    <a:cubicBezTo>
                      <a:pt x="111" y="121"/>
                      <a:pt x="139" y="82"/>
                      <a:pt x="187" y="38"/>
                    </a:cubicBezTo>
                    <a:cubicBezTo>
                      <a:pt x="149" y="0"/>
                      <a:pt x="149" y="0"/>
                      <a:pt x="149" y="0"/>
                    </a:cubicBezTo>
                    <a:moveTo>
                      <a:pt x="90" y="1023"/>
                    </a:moveTo>
                    <a:cubicBezTo>
                      <a:pt x="101" y="1032"/>
                      <a:pt x="113" y="1041"/>
                      <a:pt x="127" y="1049"/>
                    </a:cubicBezTo>
                    <a:cubicBezTo>
                      <a:pt x="112" y="1041"/>
                      <a:pt x="98" y="1031"/>
                      <a:pt x="90" y="1023"/>
                    </a:cubicBezTo>
                    <a:moveTo>
                      <a:pt x="307" y="1118"/>
                    </a:moveTo>
                    <a:cubicBezTo>
                      <a:pt x="292" y="1154"/>
                      <a:pt x="175" y="1220"/>
                      <a:pt x="137" y="1099"/>
                    </a:cubicBezTo>
                    <a:cubicBezTo>
                      <a:pt x="134" y="1087"/>
                      <a:pt x="134" y="1072"/>
                      <a:pt x="138" y="1054"/>
                    </a:cubicBezTo>
                    <a:cubicBezTo>
                      <a:pt x="143" y="1057"/>
                      <a:pt x="149" y="1060"/>
                      <a:pt x="154" y="1062"/>
                    </a:cubicBezTo>
                    <a:cubicBezTo>
                      <a:pt x="219" y="1089"/>
                      <a:pt x="321" y="1083"/>
                      <a:pt x="307" y="1118"/>
                    </a:cubicBezTo>
                    <a:moveTo>
                      <a:pt x="330" y="1004"/>
                    </a:moveTo>
                    <a:cubicBezTo>
                      <a:pt x="269" y="1022"/>
                      <a:pt x="43" y="997"/>
                      <a:pt x="78" y="815"/>
                    </a:cubicBezTo>
                    <a:cubicBezTo>
                      <a:pt x="114" y="872"/>
                      <a:pt x="164" y="919"/>
                      <a:pt x="229" y="931"/>
                    </a:cubicBezTo>
                    <a:cubicBezTo>
                      <a:pt x="386" y="958"/>
                      <a:pt x="393" y="985"/>
                      <a:pt x="330" y="1004"/>
                    </a:cubicBezTo>
                    <a:moveTo>
                      <a:pt x="506" y="741"/>
                    </a:moveTo>
                    <a:cubicBezTo>
                      <a:pt x="470" y="797"/>
                      <a:pt x="382" y="889"/>
                      <a:pt x="242" y="839"/>
                    </a:cubicBezTo>
                    <a:cubicBezTo>
                      <a:pt x="134" y="800"/>
                      <a:pt x="60" y="681"/>
                      <a:pt x="92" y="555"/>
                    </a:cubicBezTo>
                    <a:cubicBezTo>
                      <a:pt x="133" y="603"/>
                      <a:pt x="189" y="641"/>
                      <a:pt x="257" y="654"/>
                    </a:cubicBezTo>
                    <a:cubicBezTo>
                      <a:pt x="441" y="687"/>
                      <a:pt x="522" y="668"/>
                      <a:pt x="522" y="668"/>
                    </a:cubicBezTo>
                    <a:cubicBezTo>
                      <a:pt x="522" y="668"/>
                      <a:pt x="541" y="685"/>
                      <a:pt x="506" y="741"/>
                    </a:cubicBezTo>
                    <a:moveTo>
                      <a:pt x="273" y="578"/>
                    </a:moveTo>
                    <a:cubicBezTo>
                      <a:pt x="211" y="553"/>
                      <a:pt x="75" y="491"/>
                      <a:pt x="77" y="356"/>
                    </a:cubicBezTo>
                    <a:cubicBezTo>
                      <a:pt x="77" y="336"/>
                      <a:pt x="88" y="310"/>
                      <a:pt x="109" y="281"/>
                    </a:cubicBezTo>
                    <a:cubicBezTo>
                      <a:pt x="186" y="395"/>
                      <a:pt x="295" y="440"/>
                      <a:pt x="367" y="460"/>
                    </a:cubicBezTo>
                    <a:cubicBezTo>
                      <a:pt x="445" y="481"/>
                      <a:pt x="558" y="483"/>
                      <a:pt x="554" y="543"/>
                    </a:cubicBezTo>
                    <a:cubicBezTo>
                      <a:pt x="549" y="603"/>
                      <a:pt x="336" y="603"/>
                      <a:pt x="273" y="578"/>
                    </a:cubicBezTo>
                    <a:moveTo>
                      <a:pt x="867" y="366"/>
                    </a:moveTo>
                    <a:cubicBezTo>
                      <a:pt x="851" y="380"/>
                      <a:pt x="801" y="410"/>
                      <a:pt x="776" y="433"/>
                    </a:cubicBezTo>
                    <a:cubicBezTo>
                      <a:pt x="750" y="456"/>
                      <a:pt x="720" y="482"/>
                      <a:pt x="709" y="462"/>
                    </a:cubicBezTo>
                    <a:cubicBezTo>
                      <a:pt x="698" y="443"/>
                      <a:pt x="715" y="436"/>
                      <a:pt x="730" y="421"/>
                    </a:cubicBezTo>
                    <a:cubicBezTo>
                      <a:pt x="745" y="406"/>
                      <a:pt x="798" y="368"/>
                      <a:pt x="833" y="339"/>
                    </a:cubicBezTo>
                    <a:cubicBezTo>
                      <a:pt x="869" y="310"/>
                      <a:pt x="893" y="278"/>
                      <a:pt x="912" y="293"/>
                    </a:cubicBezTo>
                    <a:cubicBezTo>
                      <a:pt x="932" y="309"/>
                      <a:pt x="882" y="353"/>
                      <a:pt x="867" y="366"/>
                    </a:cubicBezTo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3" name="Freeform 618">
                <a:extLst>
                  <a:ext uri="{FF2B5EF4-FFF2-40B4-BE49-F238E27FC236}">
                    <a16:creationId xmlns:a16="http://schemas.microsoft.com/office/drawing/2014/main" id="{319F20BC-9D65-4F29-BAF8-1456483479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7" y="2096"/>
                <a:ext cx="991" cy="1264"/>
              </a:xfrm>
              <a:custGeom>
                <a:avLst/>
                <a:gdLst>
                  <a:gd name="T0" fmla="*/ 487 w 1010"/>
                  <a:gd name="T1" fmla="*/ 611 h 1288"/>
                  <a:gd name="T2" fmla="*/ 235 w 1010"/>
                  <a:gd name="T3" fmla="*/ 561 h 1288"/>
                  <a:gd name="T4" fmla="*/ 37 w 1010"/>
                  <a:gd name="T5" fmla="*/ 443 h 1288"/>
                  <a:gd name="T6" fmla="*/ 78 w 1010"/>
                  <a:gd name="T7" fmla="*/ 504 h 1288"/>
                  <a:gd name="T8" fmla="*/ 486 w 1010"/>
                  <a:gd name="T9" fmla="*/ 611 h 1288"/>
                  <a:gd name="T10" fmla="*/ 63 w 1010"/>
                  <a:gd name="T11" fmla="*/ 935 h 1288"/>
                  <a:gd name="T12" fmla="*/ 124 w 1010"/>
                  <a:gd name="T13" fmla="*/ 976 h 1288"/>
                  <a:gd name="T14" fmla="*/ 271 w 1010"/>
                  <a:gd name="T15" fmla="*/ 1016 h 1288"/>
                  <a:gd name="T16" fmla="*/ 137 w 1010"/>
                  <a:gd name="T17" fmla="*/ 947 h 1288"/>
                  <a:gd name="T18" fmla="*/ 76 w 1010"/>
                  <a:gd name="T19" fmla="*/ 279 h 1288"/>
                  <a:gd name="T20" fmla="*/ 339 w 1010"/>
                  <a:gd name="T21" fmla="*/ 415 h 1288"/>
                  <a:gd name="T22" fmla="*/ 516 w 1010"/>
                  <a:gd name="T23" fmla="*/ 456 h 1288"/>
                  <a:gd name="T24" fmla="*/ 69 w 1010"/>
                  <a:gd name="T25" fmla="*/ 167 h 1288"/>
                  <a:gd name="T26" fmla="*/ 66 w 1010"/>
                  <a:gd name="T27" fmla="*/ 280 h 1288"/>
                  <a:gd name="T28" fmla="*/ 76 w 1010"/>
                  <a:gd name="T29" fmla="*/ 279 h 1288"/>
                  <a:gd name="T30" fmla="*/ 682 w 1010"/>
                  <a:gd name="T31" fmla="*/ 341 h 1288"/>
                  <a:gd name="T32" fmla="*/ 673 w 1010"/>
                  <a:gd name="T33" fmla="*/ 387 h 1288"/>
                  <a:gd name="T34" fmla="*/ 779 w 1010"/>
                  <a:gd name="T35" fmla="*/ 300 h 1288"/>
                  <a:gd name="T36" fmla="*/ 863 w 1010"/>
                  <a:gd name="T37" fmla="*/ 241 h 1288"/>
                  <a:gd name="T38" fmla="*/ 209 w 1010"/>
                  <a:gd name="T39" fmla="*/ 823 h 1288"/>
                  <a:gd name="T40" fmla="*/ 65 w 1010"/>
                  <a:gd name="T41" fmla="*/ 765 h 1288"/>
                  <a:gd name="T42" fmla="*/ 209 w 1010"/>
                  <a:gd name="T43" fmla="*/ 860 h 1288"/>
                  <a:gd name="T44" fmla="*/ 209 w 1010"/>
                  <a:gd name="T45" fmla="*/ 823 h 1288"/>
                  <a:gd name="T46" fmla="*/ 13 w 1010"/>
                  <a:gd name="T47" fmla="*/ 783 h 1288"/>
                  <a:gd name="T48" fmla="*/ 70 w 1010"/>
                  <a:gd name="T49" fmla="*/ 904 h 1288"/>
                  <a:gd name="T50" fmla="*/ 96 w 1010"/>
                  <a:gd name="T51" fmla="*/ 88 h 1288"/>
                  <a:gd name="T52" fmla="*/ 170 w 1010"/>
                  <a:gd name="T53" fmla="*/ 17 h 1288"/>
                  <a:gd name="T54" fmla="*/ 935 w 1010"/>
                  <a:gd name="T55" fmla="*/ 245 h 1288"/>
                  <a:gd name="T56" fmla="*/ 816 w 1010"/>
                  <a:gd name="T57" fmla="*/ 392 h 1288"/>
                  <a:gd name="T58" fmla="*/ 448 w 1010"/>
                  <a:gd name="T59" fmla="*/ 795 h 1288"/>
                  <a:gd name="T60" fmla="*/ 86 w 1010"/>
                  <a:gd name="T61" fmla="*/ 1060 h 1288"/>
                  <a:gd name="T62" fmla="*/ 86 w 1010"/>
                  <a:gd name="T63" fmla="*/ 1096 h 1288"/>
                  <a:gd name="T64" fmla="*/ 448 w 1010"/>
                  <a:gd name="T65" fmla="*/ 832 h 1288"/>
                  <a:gd name="T66" fmla="*/ 816 w 1010"/>
                  <a:gd name="T67" fmla="*/ 429 h 1288"/>
                  <a:gd name="T68" fmla="*/ 935 w 1010"/>
                  <a:gd name="T69" fmla="*/ 245 h 1288"/>
                  <a:gd name="T70" fmla="*/ 10 w 1010"/>
                  <a:gd name="T71" fmla="*/ 546 h 1288"/>
                  <a:gd name="T72" fmla="*/ 35 w 1010"/>
                  <a:gd name="T73" fmla="*/ 653 h 1288"/>
                  <a:gd name="T74" fmla="*/ 53 w 1010"/>
                  <a:gd name="T75" fmla="*/ 109 h 1288"/>
                  <a:gd name="T76" fmla="*/ 72 w 1010"/>
                  <a:gd name="T77" fmla="*/ 170 h 1288"/>
                  <a:gd name="T78" fmla="*/ 5 w 1010"/>
                  <a:gd name="T79" fmla="*/ 312 h 1288"/>
                  <a:gd name="T80" fmla="*/ 41 w 1010"/>
                  <a:gd name="T81" fmla="*/ 417 h 12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10" h="1288">
                    <a:moveTo>
                      <a:pt x="514" y="647"/>
                    </a:moveTo>
                    <a:cubicBezTo>
                      <a:pt x="515" y="647"/>
                      <a:pt x="515" y="647"/>
                      <a:pt x="515" y="647"/>
                    </a:cubicBezTo>
                    <a:cubicBezTo>
                      <a:pt x="525" y="618"/>
                      <a:pt x="466" y="628"/>
                      <a:pt x="466" y="628"/>
                    </a:cubicBezTo>
                    <a:cubicBezTo>
                      <a:pt x="466" y="628"/>
                      <a:pt x="433" y="627"/>
                      <a:pt x="249" y="594"/>
                    </a:cubicBezTo>
                    <a:cubicBezTo>
                      <a:pt x="181" y="581"/>
                      <a:pt x="82" y="486"/>
                      <a:pt x="41" y="439"/>
                    </a:cubicBezTo>
                    <a:cubicBezTo>
                      <a:pt x="34" y="466"/>
                      <a:pt x="38" y="444"/>
                      <a:pt x="40" y="469"/>
                    </a:cubicBezTo>
                    <a:cubicBezTo>
                      <a:pt x="41" y="463"/>
                      <a:pt x="51" y="482"/>
                      <a:pt x="61" y="502"/>
                    </a:cubicBezTo>
                    <a:cubicBezTo>
                      <a:pt x="71" y="521"/>
                      <a:pt x="82" y="541"/>
                      <a:pt x="84" y="534"/>
                    </a:cubicBezTo>
                    <a:cubicBezTo>
                      <a:pt x="125" y="582"/>
                      <a:pt x="181" y="620"/>
                      <a:pt x="249" y="633"/>
                    </a:cubicBezTo>
                    <a:cubicBezTo>
                      <a:pt x="433" y="666"/>
                      <a:pt x="514" y="647"/>
                      <a:pt x="514" y="647"/>
                    </a:cubicBezTo>
                    <a:moveTo>
                      <a:pt x="69" y="952"/>
                    </a:moveTo>
                    <a:cubicBezTo>
                      <a:pt x="65" y="969"/>
                      <a:pt x="63" y="977"/>
                      <a:pt x="66" y="989"/>
                    </a:cubicBezTo>
                    <a:cubicBezTo>
                      <a:pt x="66" y="988"/>
                      <a:pt x="82" y="1000"/>
                      <a:pt x="98" y="1011"/>
                    </a:cubicBezTo>
                    <a:cubicBezTo>
                      <a:pt x="114" y="1023"/>
                      <a:pt x="130" y="1034"/>
                      <a:pt x="130" y="1033"/>
                    </a:cubicBezTo>
                    <a:cubicBezTo>
                      <a:pt x="135" y="1036"/>
                      <a:pt x="141" y="1039"/>
                      <a:pt x="146" y="1041"/>
                    </a:cubicBezTo>
                    <a:cubicBezTo>
                      <a:pt x="193" y="1060"/>
                      <a:pt x="258" y="1063"/>
                      <a:pt x="286" y="1075"/>
                    </a:cubicBezTo>
                    <a:cubicBezTo>
                      <a:pt x="292" y="1070"/>
                      <a:pt x="297" y="1064"/>
                      <a:pt x="299" y="1058"/>
                    </a:cubicBezTo>
                    <a:cubicBezTo>
                      <a:pt x="313" y="1023"/>
                      <a:pt x="211" y="1029"/>
                      <a:pt x="146" y="1002"/>
                    </a:cubicBezTo>
                    <a:cubicBezTo>
                      <a:pt x="141" y="1000"/>
                      <a:pt x="98" y="986"/>
                      <a:pt x="69" y="952"/>
                    </a:cubicBezTo>
                    <a:moveTo>
                      <a:pt x="80" y="294"/>
                    </a:moveTo>
                    <a:cubicBezTo>
                      <a:pt x="83" y="277"/>
                      <a:pt x="84" y="284"/>
                      <a:pt x="101" y="260"/>
                    </a:cubicBezTo>
                    <a:cubicBezTo>
                      <a:pt x="178" y="374"/>
                      <a:pt x="287" y="419"/>
                      <a:pt x="359" y="439"/>
                    </a:cubicBezTo>
                    <a:cubicBezTo>
                      <a:pt x="425" y="456"/>
                      <a:pt x="516" y="461"/>
                      <a:pt x="540" y="498"/>
                    </a:cubicBezTo>
                    <a:cubicBezTo>
                      <a:pt x="543" y="494"/>
                      <a:pt x="545" y="489"/>
                      <a:pt x="546" y="483"/>
                    </a:cubicBezTo>
                    <a:cubicBezTo>
                      <a:pt x="550" y="423"/>
                      <a:pt x="437" y="421"/>
                      <a:pt x="359" y="400"/>
                    </a:cubicBezTo>
                    <a:cubicBezTo>
                      <a:pt x="287" y="380"/>
                      <a:pt x="149" y="290"/>
                      <a:pt x="72" y="176"/>
                    </a:cubicBezTo>
                    <a:cubicBezTo>
                      <a:pt x="65" y="186"/>
                      <a:pt x="83" y="214"/>
                      <a:pt x="83" y="230"/>
                    </a:cubicBezTo>
                    <a:cubicBezTo>
                      <a:pt x="83" y="261"/>
                      <a:pt x="69" y="283"/>
                      <a:pt x="69" y="296"/>
                    </a:cubicBezTo>
                    <a:cubicBezTo>
                      <a:pt x="69" y="300"/>
                      <a:pt x="71" y="298"/>
                      <a:pt x="74" y="295"/>
                    </a:cubicBezTo>
                    <a:cubicBezTo>
                      <a:pt x="76" y="293"/>
                      <a:pt x="79" y="290"/>
                      <a:pt x="80" y="294"/>
                    </a:cubicBezTo>
                    <a:moveTo>
                      <a:pt x="825" y="279"/>
                    </a:moveTo>
                    <a:cubicBezTo>
                      <a:pt x="790" y="308"/>
                      <a:pt x="737" y="346"/>
                      <a:pt x="722" y="361"/>
                    </a:cubicBezTo>
                    <a:cubicBezTo>
                      <a:pt x="707" y="376"/>
                      <a:pt x="670" y="431"/>
                      <a:pt x="688" y="443"/>
                    </a:cubicBezTo>
                    <a:cubicBezTo>
                      <a:pt x="701" y="451"/>
                      <a:pt x="692" y="411"/>
                      <a:pt x="712" y="409"/>
                    </a:cubicBezTo>
                    <a:cubicBezTo>
                      <a:pt x="715" y="406"/>
                      <a:pt x="718" y="403"/>
                      <a:pt x="722" y="400"/>
                    </a:cubicBezTo>
                    <a:cubicBezTo>
                      <a:pt x="737" y="385"/>
                      <a:pt x="790" y="347"/>
                      <a:pt x="825" y="318"/>
                    </a:cubicBezTo>
                    <a:cubicBezTo>
                      <a:pt x="856" y="293"/>
                      <a:pt x="878" y="266"/>
                      <a:pt x="896" y="269"/>
                    </a:cubicBezTo>
                    <a:cubicBezTo>
                      <a:pt x="925" y="282"/>
                      <a:pt x="923" y="263"/>
                      <a:pt x="914" y="256"/>
                    </a:cubicBezTo>
                    <a:cubicBezTo>
                      <a:pt x="894" y="241"/>
                      <a:pt x="861" y="250"/>
                      <a:pt x="825" y="279"/>
                    </a:cubicBezTo>
                    <a:moveTo>
                      <a:pt x="221" y="871"/>
                    </a:moveTo>
                    <a:cubicBezTo>
                      <a:pt x="156" y="860"/>
                      <a:pt x="106" y="812"/>
                      <a:pt x="70" y="755"/>
                    </a:cubicBezTo>
                    <a:cubicBezTo>
                      <a:pt x="67" y="776"/>
                      <a:pt x="66" y="794"/>
                      <a:pt x="68" y="810"/>
                    </a:cubicBezTo>
                    <a:cubicBezTo>
                      <a:pt x="69" y="805"/>
                      <a:pt x="69" y="800"/>
                      <a:pt x="70" y="794"/>
                    </a:cubicBezTo>
                    <a:cubicBezTo>
                      <a:pt x="106" y="851"/>
                      <a:pt x="156" y="898"/>
                      <a:pt x="221" y="910"/>
                    </a:cubicBezTo>
                    <a:cubicBezTo>
                      <a:pt x="278" y="919"/>
                      <a:pt x="315" y="929"/>
                      <a:pt x="336" y="939"/>
                    </a:cubicBezTo>
                    <a:cubicBezTo>
                      <a:pt x="382" y="920"/>
                      <a:pt x="365" y="896"/>
                      <a:pt x="221" y="871"/>
                    </a:cubicBezTo>
                    <a:moveTo>
                      <a:pt x="73" y="956"/>
                    </a:moveTo>
                    <a:cubicBezTo>
                      <a:pt x="35" y="920"/>
                      <a:pt x="17" y="874"/>
                      <a:pt x="13" y="828"/>
                    </a:cubicBezTo>
                    <a:cubicBezTo>
                      <a:pt x="9" y="885"/>
                      <a:pt x="23" y="944"/>
                      <a:pt x="69" y="990"/>
                    </a:cubicBezTo>
                    <a:cubicBezTo>
                      <a:pt x="69" y="975"/>
                      <a:pt x="71" y="964"/>
                      <a:pt x="73" y="956"/>
                    </a:cubicBezTo>
                    <a:moveTo>
                      <a:pt x="157" y="0"/>
                    </a:moveTo>
                    <a:cubicBezTo>
                      <a:pt x="123" y="35"/>
                      <a:pt x="103" y="67"/>
                      <a:pt x="102" y="94"/>
                    </a:cubicBezTo>
                    <a:cubicBezTo>
                      <a:pt x="102" y="102"/>
                      <a:pt x="103" y="111"/>
                      <a:pt x="104" y="119"/>
                    </a:cubicBezTo>
                    <a:cubicBezTo>
                      <a:pt x="111" y="89"/>
                      <a:pt x="138" y="55"/>
                      <a:pt x="179" y="17"/>
                    </a:cubicBezTo>
                    <a:cubicBezTo>
                      <a:pt x="157" y="0"/>
                      <a:pt x="157" y="0"/>
                      <a:pt x="157" y="0"/>
                    </a:cubicBezTo>
                    <a:moveTo>
                      <a:pt x="990" y="260"/>
                    </a:moveTo>
                    <a:cubicBezTo>
                      <a:pt x="988" y="262"/>
                      <a:pt x="986" y="263"/>
                      <a:pt x="984" y="265"/>
                    </a:cubicBezTo>
                    <a:cubicBezTo>
                      <a:pt x="952" y="288"/>
                      <a:pt x="924" y="381"/>
                      <a:pt x="864" y="415"/>
                    </a:cubicBezTo>
                    <a:cubicBezTo>
                      <a:pt x="804" y="448"/>
                      <a:pt x="661" y="538"/>
                      <a:pt x="625" y="612"/>
                    </a:cubicBezTo>
                    <a:cubicBezTo>
                      <a:pt x="590" y="686"/>
                      <a:pt x="500" y="821"/>
                      <a:pt x="475" y="841"/>
                    </a:cubicBezTo>
                    <a:cubicBezTo>
                      <a:pt x="450" y="860"/>
                      <a:pt x="415" y="1126"/>
                      <a:pt x="325" y="1188"/>
                    </a:cubicBezTo>
                    <a:cubicBezTo>
                      <a:pt x="235" y="1249"/>
                      <a:pt x="134" y="1239"/>
                      <a:pt x="92" y="1121"/>
                    </a:cubicBezTo>
                    <a:cubicBezTo>
                      <a:pt x="77" y="1081"/>
                      <a:pt x="71" y="1047"/>
                      <a:pt x="69" y="1021"/>
                    </a:cubicBezTo>
                    <a:cubicBezTo>
                      <a:pt x="67" y="1050"/>
                      <a:pt x="69" y="1097"/>
                      <a:pt x="92" y="1160"/>
                    </a:cubicBezTo>
                    <a:cubicBezTo>
                      <a:pt x="134" y="1278"/>
                      <a:pt x="235" y="1288"/>
                      <a:pt x="325" y="1227"/>
                    </a:cubicBezTo>
                    <a:cubicBezTo>
                      <a:pt x="415" y="1165"/>
                      <a:pt x="450" y="899"/>
                      <a:pt x="475" y="880"/>
                    </a:cubicBezTo>
                    <a:cubicBezTo>
                      <a:pt x="500" y="860"/>
                      <a:pt x="590" y="725"/>
                      <a:pt x="625" y="651"/>
                    </a:cubicBezTo>
                    <a:cubicBezTo>
                      <a:pt x="661" y="577"/>
                      <a:pt x="804" y="487"/>
                      <a:pt x="864" y="453"/>
                    </a:cubicBezTo>
                    <a:cubicBezTo>
                      <a:pt x="924" y="420"/>
                      <a:pt x="952" y="327"/>
                      <a:pt x="984" y="304"/>
                    </a:cubicBezTo>
                    <a:cubicBezTo>
                      <a:pt x="1010" y="285"/>
                      <a:pt x="995" y="277"/>
                      <a:pt x="990" y="260"/>
                    </a:cubicBezTo>
                    <a:moveTo>
                      <a:pt x="38" y="691"/>
                    </a:moveTo>
                    <a:cubicBezTo>
                      <a:pt x="22" y="651"/>
                      <a:pt x="13" y="611"/>
                      <a:pt x="10" y="578"/>
                    </a:cubicBezTo>
                    <a:cubicBezTo>
                      <a:pt x="6" y="611"/>
                      <a:pt x="13" y="660"/>
                      <a:pt x="31" y="709"/>
                    </a:cubicBezTo>
                    <a:cubicBezTo>
                      <a:pt x="33" y="703"/>
                      <a:pt x="35" y="697"/>
                      <a:pt x="38" y="691"/>
                    </a:cubicBezTo>
                    <a:moveTo>
                      <a:pt x="75" y="179"/>
                    </a:moveTo>
                    <a:cubicBezTo>
                      <a:pt x="64" y="156"/>
                      <a:pt x="58" y="135"/>
                      <a:pt x="56" y="115"/>
                    </a:cubicBezTo>
                    <a:cubicBezTo>
                      <a:pt x="53" y="139"/>
                      <a:pt x="55" y="164"/>
                      <a:pt x="65" y="192"/>
                    </a:cubicBezTo>
                    <a:cubicBezTo>
                      <a:pt x="68" y="187"/>
                      <a:pt x="72" y="183"/>
                      <a:pt x="75" y="179"/>
                    </a:cubicBezTo>
                    <a:moveTo>
                      <a:pt x="44" y="441"/>
                    </a:moveTo>
                    <a:cubicBezTo>
                      <a:pt x="22" y="403"/>
                      <a:pt x="9" y="364"/>
                      <a:pt x="5" y="330"/>
                    </a:cubicBezTo>
                    <a:cubicBezTo>
                      <a:pt x="0" y="366"/>
                      <a:pt x="11" y="414"/>
                      <a:pt x="35" y="461"/>
                    </a:cubicBezTo>
                    <a:cubicBezTo>
                      <a:pt x="38" y="454"/>
                      <a:pt x="41" y="448"/>
                      <a:pt x="44" y="441"/>
                    </a:cubicBezTo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4" name="Freeform 619">
                <a:extLst>
                  <a:ext uri="{FF2B5EF4-FFF2-40B4-BE49-F238E27FC236}">
                    <a16:creationId xmlns:a16="http://schemas.microsoft.com/office/drawing/2014/main" id="{6CB1F1C7-0695-414A-BE52-7557B9C9B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2353"/>
                <a:ext cx="220" cy="189"/>
              </a:xfrm>
              <a:custGeom>
                <a:avLst/>
                <a:gdLst>
                  <a:gd name="T0" fmla="*/ 201 w 224"/>
                  <a:gd name="T1" fmla="*/ 10 h 193"/>
                  <a:gd name="T2" fmla="*/ 205 w 224"/>
                  <a:gd name="T3" fmla="*/ 5 h 193"/>
                  <a:gd name="T4" fmla="*/ 192 w 224"/>
                  <a:gd name="T5" fmla="*/ 0 h 193"/>
                  <a:gd name="T6" fmla="*/ 177 w 224"/>
                  <a:gd name="T7" fmla="*/ 5 h 193"/>
                  <a:gd name="T8" fmla="*/ 151 w 224"/>
                  <a:gd name="T9" fmla="*/ 24 h 193"/>
                  <a:gd name="T10" fmla="*/ 124 w 224"/>
                  <a:gd name="T11" fmla="*/ 48 h 193"/>
                  <a:gd name="T12" fmla="*/ 68 w 224"/>
                  <a:gd name="T13" fmla="*/ 91 h 193"/>
                  <a:gd name="T14" fmla="*/ 41 w 224"/>
                  <a:gd name="T15" fmla="*/ 112 h 193"/>
                  <a:gd name="T16" fmla="*/ 26 w 224"/>
                  <a:gd name="T17" fmla="*/ 124 h 193"/>
                  <a:gd name="T18" fmla="*/ 26 w 224"/>
                  <a:gd name="T19" fmla="*/ 124 h 193"/>
                  <a:gd name="T20" fmla="*/ 10 w 224"/>
                  <a:gd name="T21" fmla="*/ 140 h 193"/>
                  <a:gd name="T22" fmla="*/ 3 w 224"/>
                  <a:gd name="T23" fmla="*/ 148 h 193"/>
                  <a:gd name="T24" fmla="*/ 0 w 224"/>
                  <a:gd name="T25" fmla="*/ 159 h 193"/>
                  <a:gd name="T26" fmla="*/ 4 w 224"/>
                  <a:gd name="T27" fmla="*/ 171 h 193"/>
                  <a:gd name="T28" fmla="*/ 11 w 224"/>
                  <a:gd name="T29" fmla="*/ 178 h 193"/>
                  <a:gd name="T30" fmla="*/ 21 w 224"/>
                  <a:gd name="T31" fmla="*/ 181 h 193"/>
                  <a:gd name="T32" fmla="*/ 33 w 224"/>
                  <a:gd name="T33" fmla="*/ 177 h 193"/>
                  <a:gd name="T34" fmla="*/ 55 w 224"/>
                  <a:gd name="T35" fmla="*/ 163 h 193"/>
                  <a:gd name="T36" fmla="*/ 78 w 224"/>
                  <a:gd name="T37" fmla="*/ 146 h 193"/>
                  <a:gd name="T38" fmla="*/ 124 w 224"/>
                  <a:gd name="T39" fmla="*/ 112 h 193"/>
                  <a:gd name="T40" fmla="*/ 145 w 224"/>
                  <a:gd name="T41" fmla="*/ 95 h 193"/>
                  <a:gd name="T42" fmla="*/ 163 w 224"/>
                  <a:gd name="T43" fmla="*/ 82 h 193"/>
                  <a:gd name="T44" fmla="*/ 163 w 224"/>
                  <a:gd name="T45" fmla="*/ 82 h 193"/>
                  <a:gd name="T46" fmla="*/ 191 w 224"/>
                  <a:gd name="T47" fmla="*/ 56 h 193"/>
                  <a:gd name="T48" fmla="*/ 205 w 224"/>
                  <a:gd name="T49" fmla="*/ 36 h 193"/>
                  <a:gd name="T50" fmla="*/ 212 w 224"/>
                  <a:gd name="T51" fmla="*/ 20 h 193"/>
                  <a:gd name="T52" fmla="*/ 211 w 224"/>
                  <a:gd name="T53" fmla="*/ 12 h 193"/>
                  <a:gd name="T54" fmla="*/ 205 w 224"/>
                  <a:gd name="T55" fmla="*/ 5 h 193"/>
                  <a:gd name="T56" fmla="*/ 201 w 224"/>
                  <a:gd name="T57" fmla="*/ 10 h 193"/>
                  <a:gd name="T58" fmla="*/ 197 w 224"/>
                  <a:gd name="T59" fmla="*/ 15 h 193"/>
                  <a:gd name="T60" fmla="*/ 199 w 224"/>
                  <a:gd name="T61" fmla="*/ 17 h 193"/>
                  <a:gd name="T62" fmla="*/ 199 w 224"/>
                  <a:gd name="T63" fmla="*/ 20 h 193"/>
                  <a:gd name="T64" fmla="*/ 194 w 224"/>
                  <a:gd name="T65" fmla="*/ 30 h 193"/>
                  <a:gd name="T66" fmla="*/ 176 w 224"/>
                  <a:gd name="T67" fmla="*/ 55 h 193"/>
                  <a:gd name="T68" fmla="*/ 154 w 224"/>
                  <a:gd name="T69" fmla="*/ 72 h 193"/>
                  <a:gd name="T70" fmla="*/ 154 w 224"/>
                  <a:gd name="T71" fmla="*/ 72 h 193"/>
                  <a:gd name="T72" fmla="*/ 154 w 224"/>
                  <a:gd name="T73" fmla="*/ 72 h 193"/>
                  <a:gd name="T74" fmla="*/ 138 w 224"/>
                  <a:gd name="T75" fmla="*/ 85 h 193"/>
                  <a:gd name="T76" fmla="*/ 103 w 224"/>
                  <a:gd name="T77" fmla="*/ 111 h 193"/>
                  <a:gd name="T78" fmla="*/ 69 w 224"/>
                  <a:gd name="T79" fmla="*/ 136 h 193"/>
                  <a:gd name="T80" fmla="*/ 40 w 224"/>
                  <a:gd name="T81" fmla="*/ 159 h 193"/>
                  <a:gd name="T82" fmla="*/ 28 w 224"/>
                  <a:gd name="T83" fmla="*/ 165 h 193"/>
                  <a:gd name="T84" fmla="*/ 21 w 224"/>
                  <a:gd name="T85" fmla="*/ 168 h 193"/>
                  <a:gd name="T86" fmla="*/ 18 w 224"/>
                  <a:gd name="T87" fmla="*/ 167 h 193"/>
                  <a:gd name="T88" fmla="*/ 15 w 224"/>
                  <a:gd name="T89" fmla="*/ 165 h 193"/>
                  <a:gd name="T90" fmla="*/ 13 w 224"/>
                  <a:gd name="T91" fmla="*/ 159 h 193"/>
                  <a:gd name="T92" fmla="*/ 14 w 224"/>
                  <a:gd name="T93" fmla="*/ 154 h 193"/>
                  <a:gd name="T94" fmla="*/ 22 w 224"/>
                  <a:gd name="T95" fmla="*/ 146 h 193"/>
                  <a:gd name="T96" fmla="*/ 32 w 224"/>
                  <a:gd name="T97" fmla="*/ 134 h 193"/>
                  <a:gd name="T98" fmla="*/ 32 w 224"/>
                  <a:gd name="T99" fmla="*/ 134 h 193"/>
                  <a:gd name="T100" fmla="*/ 50 w 224"/>
                  <a:gd name="T101" fmla="*/ 119 h 193"/>
                  <a:gd name="T102" fmla="*/ 133 w 224"/>
                  <a:gd name="T103" fmla="*/ 58 h 193"/>
                  <a:gd name="T104" fmla="*/ 168 w 224"/>
                  <a:gd name="T105" fmla="*/ 24 h 193"/>
                  <a:gd name="T106" fmla="*/ 183 w 224"/>
                  <a:gd name="T107" fmla="*/ 16 h 193"/>
                  <a:gd name="T108" fmla="*/ 192 w 224"/>
                  <a:gd name="T109" fmla="*/ 13 h 193"/>
                  <a:gd name="T110" fmla="*/ 197 w 224"/>
                  <a:gd name="T111" fmla="*/ 15 h 193"/>
                  <a:gd name="T112" fmla="*/ 201 w 224"/>
                  <a:gd name="T113" fmla="*/ 10 h 19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24" h="193">
                    <a:moveTo>
                      <a:pt x="213" y="10"/>
                    </a:moveTo>
                    <a:cubicBezTo>
                      <a:pt x="217" y="5"/>
                      <a:pt x="217" y="5"/>
                      <a:pt x="217" y="5"/>
                    </a:cubicBezTo>
                    <a:cubicBezTo>
                      <a:pt x="213" y="2"/>
                      <a:pt x="208" y="0"/>
                      <a:pt x="203" y="0"/>
                    </a:cubicBezTo>
                    <a:cubicBezTo>
                      <a:pt x="197" y="0"/>
                      <a:pt x="191" y="2"/>
                      <a:pt x="186" y="5"/>
                    </a:cubicBezTo>
                    <a:cubicBezTo>
                      <a:pt x="177" y="10"/>
                      <a:pt x="169" y="17"/>
                      <a:pt x="160" y="25"/>
                    </a:cubicBezTo>
                    <a:cubicBezTo>
                      <a:pt x="151" y="33"/>
                      <a:pt x="141" y="42"/>
                      <a:pt x="130" y="51"/>
                    </a:cubicBezTo>
                    <a:cubicBezTo>
                      <a:pt x="113" y="65"/>
                      <a:pt x="91" y="82"/>
                      <a:pt x="71" y="97"/>
                    </a:cubicBezTo>
                    <a:cubicBezTo>
                      <a:pt x="61" y="104"/>
                      <a:pt x="52" y="112"/>
                      <a:pt x="44" y="118"/>
                    </a:cubicBezTo>
                    <a:cubicBezTo>
                      <a:pt x="37" y="124"/>
                      <a:pt x="30" y="129"/>
                      <a:pt x="26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1" y="139"/>
                      <a:pt x="15" y="143"/>
                      <a:pt x="10" y="149"/>
                    </a:cubicBezTo>
                    <a:cubicBezTo>
                      <a:pt x="7" y="151"/>
                      <a:pt x="5" y="154"/>
                      <a:pt x="3" y="157"/>
                    </a:cubicBezTo>
                    <a:cubicBezTo>
                      <a:pt x="1" y="160"/>
                      <a:pt x="0" y="164"/>
                      <a:pt x="0" y="168"/>
                    </a:cubicBezTo>
                    <a:cubicBezTo>
                      <a:pt x="0" y="173"/>
                      <a:pt x="1" y="178"/>
                      <a:pt x="4" y="183"/>
                    </a:cubicBezTo>
                    <a:cubicBezTo>
                      <a:pt x="6" y="186"/>
                      <a:pt x="8" y="189"/>
                      <a:pt x="11" y="190"/>
                    </a:cubicBezTo>
                    <a:cubicBezTo>
                      <a:pt x="14" y="192"/>
                      <a:pt x="18" y="193"/>
                      <a:pt x="21" y="193"/>
                    </a:cubicBezTo>
                    <a:cubicBezTo>
                      <a:pt x="26" y="193"/>
                      <a:pt x="31" y="191"/>
                      <a:pt x="36" y="189"/>
                    </a:cubicBezTo>
                    <a:cubicBezTo>
                      <a:pt x="43" y="185"/>
                      <a:pt x="51" y="180"/>
                      <a:pt x="58" y="174"/>
                    </a:cubicBezTo>
                    <a:cubicBezTo>
                      <a:pt x="66" y="168"/>
                      <a:pt x="74" y="161"/>
                      <a:pt x="81" y="155"/>
                    </a:cubicBezTo>
                    <a:cubicBezTo>
                      <a:pt x="93" y="144"/>
                      <a:pt x="112" y="130"/>
                      <a:pt x="130" y="118"/>
                    </a:cubicBezTo>
                    <a:cubicBezTo>
                      <a:pt x="138" y="112"/>
                      <a:pt x="147" y="106"/>
                      <a:pt x="154" y="101"/>
                    </a:cubicBezTo>
                    <a:cubicBezTo>
                      <a:pt x="162" y="96"/>
                      <a:pt x="168" y="92"/>
                      <a:pt x="172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78" y="82"/>
                      <a:pt x="191" y="71"/>
                      <a:pt x="202" y="59"/>
                    </a:cubicBezTo>
                    <a:cubicBezTo>
                      <a:pt x="208" y="52"/>
                      <a:pt x="213" y="46"/>
                      <a:pt x="217" y="39"/>
                    </a:cubicBezTo>
                    <a:cubicBezTo>
                      <a:pt x="221" y="33"/>
                      <a:pt x="224" y="26"/>
                      <a:pt x="224" y="20"/>
                    </a:cubicBezTo>
                    <a:cubicBezTo>
                      <a:pt x="224" y="17"/>
                      <a:pt x="224" y="14"/>
                      <a:pt x="223" y="12"/>
                    </a:cubicBezTo>
                    <a:cubicBezTo>
                      <a:pt x="221" y="9"/>
                      <a:pt x="220" y="7"/>
                      <a:pt x="217" y="5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09" y="15"/>
                      <a:pt x="209" y="15"/>
                      <a:pt x="209" y="15"/>
                    </a:cubicBezTo>
                    <a:cubicBezTo>
                      <a:pt x="210" y="16"/>
                      <a:pt x="211" y="17"/>
                      <a:pt x="211" y="17"/>
                    </a:cubicBezTo>
                    <a:cubicBezTo>
                      <a:pt x="211" y="18"/>
                      <a:pt x="211" y="18"/>
                      <a:pt x="211" y="20"/>
                    </a:cubicBezTo>
                    <a:cubicBezTo>
                      <a:pt x="211" y="22"/>
                      <a:pt x="210" y="27"/>
                      <a:pt x="206" y="33"/>
                    </a:cubicBezTo>
                    <a:cubicBezTo>
                      <a:pt x="201" y="41"/>
                      <a:pt x="193" y="50"/>
                      <a:pt x="185" y="58"/>
                    </a:cubicBezTo>
                    <a:cubicBezTo>
                      <a:pt x="176" y="67"/>
                      <a:pt x="168" y="74"/>
                      <a:pt x="163" y="78"/>
                    </a:cubicBezTo>
                    <a:cubicBezTo>
                      <a:pt x="163" y="78"/>
                      <a:pt x="163" y="78"/>
                      <a:pt x="163" y="78"/>
                    </a:cubicBezTo>
                    <a:cubicBezTo>
                      <a:pt x="163" y="78"/>
                      <a:pt x="163" y="78"/>
                      <a:pt x="163" y="78"/>
                    </a:cubicBezTo>
                    <a:cubicBezTo>
                      <a:pt x="160" y="81"/>
                      <a:pt x="154" y="86"/>
                      <a:pt x="147" y="91"/>
                    </a:cubicBezTo>
                    <a:cubicBezTo>
                      <a:pt x="136" y="98"/>
                      <a:pt x="122" y="107"/>
                      <a:pt x="109" y="117"/>
                    </a:cubicBezTo>
                    <a:cubicBezTo>
                      <a:pt x="95" y="126"/>
                      <a:pt x="82" y="136"/>
                      <a:pt x="72" y="145"/>
                    </a:cubicBezTo>
                    <a:cubicBezTo>
                      <a:pt x="63" y="154"/>
                      <a:pt x="53" y="163"/>
                      <a:pt x="43" y="169"/>
                    </a:cubicBezTo>
                    <a:cubicBezTo>
                      <a:pt x="39" y="173"/>
                      <a:pt x="34" y="175"/>
                      <a:pt x="30" y="177"/>
                    </a:cubicBezTo>
                    <a:cubicBezTo>
                      <a:pt x="26" y="179"/>
                      <a:pt x="23" y="180"/>
                      <a:pt x="21" y="180"/>
                    </a:cubicBezTo>
                    <a:cubicBezTo>
                      <a:pt x="20" y="180"/>
                      <a:pt x="19" y="179"/>
                      <a:pt x="18" y="179"/>
                    </a:cubicBezTo>
                    <a:cubicBezTo>
                      <a:pt x="17" y="179"/>
                      <a:pt x="16" y="178"/>
                      <a:pt x="15" y="176"/>
                    </a:cubicBezTo>
                    <a:cubicBezTo>
                      <a:pt x="13" y="173"/>
                      <a:pt x="13" y="170"/>
                      <a:pt x="13" y="168"/>
                    </a:cubicBezTo>
                    <a:cubicBezTo>
                      <a:pt x="13" y="166"/>
                      <a:pt x="13" y="165"/>
                      <a:pt x="14" y="163"/>
                    </a:cubicBezTo>
                    <a:cubicBezTo>
                      <a:pt x="15" y="161"/>
                      <a:pt x="18" y="158"/>
                      <a:pt x="22" y="155"/>
                    </a:cubicBezTo>
                    <a:cubicBezTo>
                      <a:pt x="26" y="151"/>
                      <a:pt x="31" y="147"/>
                      <a:pt x="35" y="143"/>
                    </a:cubicBezTo>
                    <a:cubicBezTo>
                      <a:pt x="35" y="143"/>
                      <a:pt x="35" y="143"/>
                      <a:pt x="35" y="143"/>
                    </a:cubicBezTo>
                    <a:cubicBezTo>
                      <a:pt x="39" y="139"/>
                      <a:pt x="45" y="134"/>
                      <a:pt x="53" y="128"/>
                    </a:cubicBezTo>
                    <a:cubicBezTo>
                      <a:pt x="75" y="110"/>
                      <a:pt x="112" y="83"/>
                      <a:pt x="139" y="61"/>
                    </a:cubicBezTo>
                    <a:cubicBezTo>
                      <a:pt x="153" y="49"/>
                      <a:pt x="166" y="36"/>
                      <a:pt x="177" y="27"/>
                    </a:cubicBezTo>
                    <a:cubicBezTo>
                      <a:pt x="183" y="23"/>
                      <a:pt x="188" y="19"/>
                      <a:pt x="192" y="16"/>
                    </a:cubicBezTo>
                    <a:cubicBezTo>
                      <a:pt x="196" y="14"/>
                      <a:pt x="200" y="13"/>
                      <a:pt x="203" y="13"/>
                    </a:cubicBezTo>
                    <a:cubicBezTo>
                      <a:pt x="205" y="13"/>
                      <a:pt x="207" y="14"/>
                      <a:pt x="209" y="15"/>
                    </a:cubicBezTo>
                    <a:lnTo>
                      <a:pt x="213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5" name="Freeform 620">
                <a:extLst>
                  <a:ext uri="{FF2B5EF4-FFF2-40B4-BE49-F238E27FC236}">
                    <a16:creationId xmlns:a16="http://schemas.microsoft.com/office/drawing/2014/main" id="{C075111E-7BE2-445C-A099-5EA2793E8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" y="2560"/>
                <a:ext cx="356" cy="511"/>
              </a:xfrm>
              <a:custGeom>
                <a:avLst/>
                <a:gdLst>
                  <a:gd name="T0" fmla="*/ 58 w 363"/>
                  <a:gd name="T1" fmla="*/ 303 h 521"/>
                  <a:gd name="T2" fmla="*/ 54 w 363"/>
                  <a:gd name="T3" fmla="*/ 337 h 521"/>
                  <a:gd name="T4" fmla="*/ 75 w 363"/>
                  <a:gd name="T5" fmla="*/ 413 h 521"/>
                  <a:gd name="T6" fmla="*/ 162 w 363"/>
                  <a:gd name="T7" fmla="*/ 475 h 521"/>
                  <a:gd name="T8" fmla="*/ 260 w 363"/>
                  <a:gd name="T9" fmla="*/ 491 h 521"/>
                  <a:gd name="T10" fmla="*/ 303 w 363"/>
                  <a:gd name="T11" fmla="*/ 486 h 521"/>
                  <a:gd name="T12" fmla="*/ 303 w 363"/>
                  <a:gd name="T13" fmla="*/ 486 h 521"/>
                  <a:gd name="T14" fmla="*/ 330 w 363"/>
                  <a:gd name="T15" fmla="*/ 476 h 521"/>
                  <a:gd name="T16" fmla="*/ 338 w 363"/>
                  <a:gd name="T17" fmla="*/ 468 h 521"/>
                  <a:gd name="T18" fmla="*/ 342 w 363"/>
                  <a:gd name="T19" fmla="*/ 459 h 521"/>
                  <a:gd name="T20" fmla="*/ 339 w 363"/>
                  <a:gd name="T21" fmla="*/ 449 h 521"/>
                  <a:gd name="T22" fmla="*/ 325 w 363"/>
                  <a:gd name="T23" fmla="*/ 437 h 521"/>
                  <a:gd name="T24" fmla="*/ 281 w 363"/>
                  <a:gd name="T25" fmla="*/ 422 h 521"/>
                  <a:gd name="T26" fmla="*/ 208 w 363"/>
                  <a:gd name="T27" fmla="*/ 406 h 521"/>
                  <a:gd name="T28" fmla="*/ 207 w 363"/>
                  <a:gd name="T29" fmla="*/ 406 h 521"/>
                  <a:gd name="T30" fmla="*/ 208 w 363"/>
                  <a:gd name="T31" fmla="*/ 406 h 521"/>
                  <a:gd name="T32" fmla="*/ 124 w 363"/>
                  <a:gd name="T33" fmla="*/ 366 h 521"/>
                  <a:gd name="T34" fmla="*/ 39 w 363"/>
                  <a:gd name="T35" fmla="*/ 242 h 521"/>
                  <a:gd name="T36" fmla="*/ 13 w 363"/>
                  <a:gd name="T37" fmla="*/ 117 h 521"/>
                  <a:gd name="T38" fmla="*/ 16 w 363"/>
                  <a:gd name="T39" fmla="*/ 86 h 521"/>
                  <a:gd name="T40" fmla="*/ 44 w 363"/>
                  <a:gd name="T41" fmla="*/ 11 h 521"/>
                  <a:gd name="T42" fmla="*/ 41 w 363"/>
                  <a:gd name="T43" fmla="*/ 2 h 521"/>
                  <a:gd name="T44" fmla="*/ 32 w 363"/>
                  <a:gd name="T45" fmla="*/ 5 h 521"/>
                  <a:gd name="T46" fmla="*/ 3 w 363"/>
                  <a:gd name="T47" fmla="*/ 83 h 521"/>
                  <a:gd name="T48" fmla="*/ 0 w 363"/>
                  <a:gd name="T49" fmla="*/ 117 h 521"/>
                  <a:gd name="T50" fmla="*/ 13 w 363"/>
                  <a:gd name="T51" fmla="*/ 201 h 521"/>
                  <a:gd name="T52" fmla="*/ 79 w 363"/>
                  <a:gd name="T53" fmla="*/ 336 h 521"/>
                  <a:gd name="T54" fmla="*/ 134 w 363"/>
                  <a:gd name="T55" fmla="*/ 389 h 521"/>
                  <a:gd name="T56" fmla="*/ 205 w 363"/>
                  <a:gd name="T57" fmla="*/ 418 h 521"/>
                  <a:gd name="T58" fmla="*/ 304 w 363"/>
                  <a:gd name="T59" fmla="*/ 441 h 521"/>
                  <a:gd name="T60" fmla="*/ 325 w 363"/>
                  <a:gd name="T61" fmla="*/ 452 h 521"/>
                  <a:gd name="T62" fmla="*/ 329 w 363"/>
                  <a:gd name="T63" fmla="*/ 456 h 521"/>
                  <a:gd name="T64" fmla="*/ 330 w 363"/>
                  <a:gd name="T65" fmla="*/ 459 h 521"/>
                  <a:gd name="T66" fmla="*/ 328 w 363"/>
                  <a:gd name="T67" fmla="*/ 461 h 521"/>
                  <a:gd name="T68" fmla="*/ 319 w 363"/>
                  <a:gd name="T69" fmla="*/ 467 h 521"/>
                  <a:gd name="T70" fmla="*/ 299 w 363"/>
                  <a:gd name="T71" fmla="*/ 475 h 521"/>
                  <a:gd name="T72" fmla="*/ 299 w 363"/>
                  <a:gd name="T73" fmla="*/ 475 h 521"/>
                  <a:gd name="T74" fmla="*/ 299 w 363"/>
                  <a:gd name="T75" fmla="*/ 475 h 521"/>
                  <a:gd name="T76" fmla="*/ 260 w 363"/>
                  <a:gd name="T77" fmla="*/ 479 h 521"/>
                  <a:gd name="T78" fmla="*/ 134 w 363"/>
                  <a:gd name="T79" fmla="*/ 449 h 521"/>
                  <a:gd name="T80" fmla="*/ 85 w 363"/>
                  <a:gd name="T81" fmla="*/ 406 h 521"/>
                  <a:gd name="T82" fmla="*/ 67 w 363"/>
                  <a:gd name="T83" fmla="*/ 337 h 521"/>
                  <a:gd name="T84" fmla="*/ 70 w 363"/>
                  <a:gd name="T85" fmla="*/ 306 h 521"/>
                  <a:gd name="T86" fmla="*/ 65 w 363"/>
                  <a:gd name="T87" fmla="*/ 298 h 521"/>
                  <a:gd name="T88" fmla="*/ 58 w 363"/>
                  <a:gd name="T89" fmla="*/ 303 h 5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63" h="521">
                    <a:moveTo>
                      <a:pt x="61" y="321"/>
                    </a:moveTo>
                    <a:cubicBezTo>
                      <a:pt x="58" y="334"/>
                      <a:pt x="57" y="346"/>
                      <a:pt x="57" y="358"/>
                    </a:cubicBezTo>
                    <a:cubicBezTo>
                      <a:pt x="57" y="389"/>
                      <a:pt x="66" y="416"/>
                      <a:pt x="80" y="437"/>
                    </a:cubicBezTo>
                    <a:cubicBezTo>
                      <a:pt x="102" y="469"/>
                      <a:pt x="135" y="490"/>
                      <a:pt x="171" y="503"/>
                    </a:cubicBezTo>
                    <a:cubicBezTo>
                      <a:pt x="207" y="516"/>
                      <a:pt x="245" y="521"/>
                      <a:pt x="275" y="521"/>
                    </a:cubicBezTo>
                    <a:cubicBezTo>
                      <a:pt x="294" y="521"/>
                      <a:pt x="309" y="519"/>
                      <a:pt x="321" y="516"/>
                    </a:cubicBezTo>
                    <a:cubicBezTo>
                      <a:pt x="321" y="516"/>
                      <a:pt x="321" y="516"/>
                      <a:pt x="321" y="516"/>
                    </a:cubicBezTo>
                    <a:cubicBezTo>
                      <a:pt x="333" y="512"/>
                      <a:pt x="342" y="508"/>
                      <a:pt x="350" y="504"/>
                    </a:cubicBezTo>
                    <a:cubicBezTo>
                      <a:pt x="353" y="502"/>
                      <a:pt x="356" y="499"/>
                      <a:pt x="359" y="496"/>
                    </a:cubicBezTo>
                    <a:cubicBezTo>
                      <a:pt x="361" y="493"/>
                      <a:pt x="363" y="490"/>
                      <a:pt x="363" y="486"/>
                    </a:cubicBezTo>
                    <a:cubicBezTo>
                      <a:pt x="363" y="482"/>
                      <a:pt x="361" y="479"/>
                      <a:pt x="360" y="476"/>
                    </a:cubicBezTo>
                    <a:cubicBezTo>
                      <a:pt x="356" y="472"/>
                      <a:pt x="351" y="468"/>
                      <a:pt x="344" y="464"/>
                    </a:cubicBezTo>
                    <a:cubicBezTo>
                      <a:pt x="334" y="458"/>
                      <a:pt x="319" y="453"/>
                      <a:pt x="299" y="447"/>
                    </a:cubicBezTo>
                    <a:cubicBezTo>
                      <a:pt x="278" y="441"/>
                      <a:pt x="252" y="436"/>
                      <a:pt x="220" y="430"/>
                    </a:cubicBezTo>
                    <a:cubicBezTo>
                      <a:pt x="219" y="430"/>
                      <a:pt x="219" y="430"/>
                      <a:pt x="219" y="430"/>
                    </a:cubicBezTo>
                    <a:cubicBezTo>
                      <a:pt x="220" y="430"/>
                      <a:pt x="220" y="430"/>
                      <a:pt x="220" y="430"/>
                    </a:cubicBezTo>
                    <a:cubicBezTo>
                      <a:pt x="186" y="424"/>
                      <a:pt x="156" y="409"/>
                      <a:pt x="131" y="387"/>
                    </a:cubicBezTo>
                    <a:cubicBezTo>
                      <a:pt x="92" y="354"/>
                      <a:pt x="62" y="306"/>
                      <a:pt x="42" y="257"/>
                    </a:cubicBezTo>
                    <a:cubicBezTo>
                      <a:pt x="23" y="209"/>
                      <a:pt x="13" y="160"/>
                      <a:pt x="13" y="123"/>
                    </a:cubicBezTo>
                    <a:cubicBezTo>
                      <a:pt x="13" y="111"/>
                      <a:pt x="14" y="101"/>
                      <a:pt x="16" y="92"/>
                    </a:cubicBezTo>
                    <a:cubicBezTo>
                      <a:pt x="22" y="65"/>
                      <a:pt x="33" y="37"/>
                      <a:pt x="47" y="11"/>
                    </a:cubicBezTo>
                    <a:cubicBezTo>
                      <a:pt x="48" y="8"/>
                      <a:pt x="47" y="4"/>
                      <a:pt x="44" y="2"/>
                    </a:cubicBezTo>
                    <a:cubicBezTo>
                      <a:pt x="41" y="0"/>
                      <a:pt x="37" y="2"/>
                      <a:pt x="35" y="5"/>
                    </a:cubicBezTo>
                    <a:cubicBezTo>
                      <a:pt x="21" y="32"/>
                      <a:pt x="10" y="61"/>
                      <a:pt x="3" y="89"/>
                    </a:cubicBezTo>
                    <a:cubicBezTo>
                      <a:pt x="1" y="99"/>
                      <a:pt x="0" y="110"/>
                      <a:pt x="0" y="123"/>
                    </a:cubicBezTo>
                    <a:cubicBezTo>
                      <a:pt x="0" y="149"/>
                      <a:pt x="4" y="180"/>
                      <a:pt x="13" y="213"/>
                    </a:cubicBezTo>
                    <a:cubicBezTo>
                      <a:pt x="27" y="262"/>
                      <a:pt x="51" y="314"/>
                      <a:pt x="85" y="357"/>
                    </a:cubicBezTo>
                    <a:cubicBezTo>
                      <a:pt x="102" y="379"/>
                      <a:pt x="121" y="398"/>
                      <a:pt x="143" y="413"/>
                    </a:cubicBezTo>
                    <a:cubicBezTo>
                      <a:pt x="166" y="428"/>
                      <a:pt x="190" y="438"/>
                      <a:pt x="217" y="443"/>
                    </a:cubicBezTo>
                    <a:cubicBezTo>
                      <a:pt x="266" y="452"/>
                      <a:pt x="300" y="460"/>
                      <a:pt x="322" y="468"/>
                    </a:cubicBezTo>
                    <a:cubicBezTo>
                      <a:pt x="333" y="472"/>
                      <a:pt x="340" y="476"/>
                      <a:pt x="344" y="479"/>
                    </a:cubicBezTo>
                    <a:cubicBezTo>
                      <a:pt x="347" y="481"/>
                      <a:pt x="348" y="482"/>
                      <a:pt x="349" y="483"/>
                    </a:cubicBezTo>
                    <a:cubicBezTo>
                      <a:pt x="349" y="485"/>
                      <a:pt x="350" y="485"/>
                      <a:pt x="350" y="486"/>
                    </a:cubicBezTo>
                    <a:cubicBezTo>
                      <a:pt x="350" y="486"/>
                      <a:pt x="349" y="487"/>
                      <a:pt x="348" y="488"/>
                    </a:cubicBezTo>
                    <a:cubicBezTo>
                      <a:pt x="347" y="490"/>
                      <a:pt x="343" y="493"/>
                      <a:pt x="338" y="495"/>
                    </a:cubicBezTo>
                    <a:cubicBezTo>
                      <a:pt x="333" y="498"/>
                      <a:pt x="326" y="501"/>
                      <a:pt x="317" y="503"/>
                    </a:cubicBezTo>
                    <a:cubicBezTo>
                      <a:pt x="317" y="503"/>
                      <a:pt x="317" y="503"/>
                      <a:pt x="317" y="503"/>
                    </a:cubicBezTo>
                    <a:cubicBezTo>
                      <a:pt x="317" y="503"/>
                      <a:pt x="317" y="503"/>
                      <a:pt x="317" y="503"/>
                    </a:cubicBezTo>
                    <a:cubicBezTo>
                      <a:pt x="308" y="506"/>
                      <a:pt x="293" y="508"/>
                      <a:pt x="275" y="508"/>
                    </a:cubicBezTo>
                    <a:cubicBezTo>
                      <a:pt x="236" y="508"/>
                      <a:pt x="184" y="499"/>
                      <a:pt x="143" y="476"/>
                    </a:cubicBezTo>
                    <a:cubicBezTo>
                      <a:pt x="122" y="464"/>
                      <a:pt x="104" y="449"/>
                      <a:pt x="91" y="430"/>
                    </a:cubicBezTo>
                    <a:cubicBezTo>
                      <a:pt x="78" y="411"/>
                      <a:pt x="70" y="387"/>
                      <a:pt x="70" y="358"/>
                    </a:cubicBezTo>
                    <a:cubicBezTo>
                      <a:pt x="70" y="347"/>
                      <a:pt x="71" y="336"/>
                      <a:pt x="73" y="324"/>
                    </a:cubicBezTo>
                    <a:cubicBezTo>
                      <a:pt x="74" y="320"/>
                      <a:pt x="72" y="317"/>
                      <a:pt x="68" y="316"/>
                    </a:cubicBezTo>
                    <a:cubicBezTo>
                      <a:pt x="65" y="316"/>
                      <a:pt x="61" y="318"/>
                      <a:pt x="61" y="32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6" name="Freeform 621">
                <a:extLst>
                  <a:ext uri="{FF2B5EF4-FFF2-40B4-BE49-F238E27FC236}">
                    <a16:creationId xmlns:a16="http://schemas.microsoft.com/office/drawing/2014/main" id="{9B48648C-F758-4EC5-B0D0-DC71170A0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2804"/>
                <a:ext cx="295" cy="424"/>
              </a:xfrm>
              <a:custGeom>
                <a:avLst/>
                <a:gdLst>
                  <a:gd name="T0" fmla="*/ 111 w 301"/>
                  <a:gd name="T1" fmla="*/ 293 h 432"/>
                  <a:gd name="T2" fmla="*/ 108 w 301"/>
                  <a:gd name="T3" fmla="*/ 319 h 432"/>
                  <a:gd name="T4" fmla="*/ 111 w 301"/>
                  <a:gd name="T5" fmla="*/ 339 h 432"/>
                  <a:gd name="T6" fmla="*/ 111 w 301"/>
                  <a:gd name="T7" fmla="*/ 339 h 432"/>
                  <a:gd name="T8" fmla="*/ 144 w 301"/>
                  <a:gd name="T9" fmla="*/ 393 h 432"/>
                  <a:gd name="T10" fmla="*/ 190 w 301"/>
                  <a:gd name="T11" fmla="*/ 408 h 432"/>
                  <a:gd name="T12" fmla="*/ 248 w 301"/>
                  <a:gd name="T13" fmla="*/ 391 h 432"/>
                  <a:gd name="T14" fmla="*/ 268 w 301"/>
                  <a:gd name="T15" fmla="*/ 375 h 432"/>
                  <a:gd name="T16" fmla="*/ 281 w 301"/>
                  <a:gd name="T17" fmla="*/ 357 h 432"/>
                  <a:gd name="T18" fmla="*/ 283 w 301"/>
                  <a:gd name="T19" fmla="*/ 348 h 432"/>
                  <a:gd name="T20" fmla="*/ 281 w 301"/>
                  <a:gd name="T21" fmla="*/ 341 h 432"/>
                  <a:gd name="T22" fmla="*/ 271 w 301"/>
                  <a:gd name="T23" fmla="*/ 333 h 432"/>
                  <a:gd name="T24" fmla="*/ 246 w 301"/>
                  <a:gd name="T25" fmla="*/ 323 h 432"/>
                  <a:gd name="T26" fmla="*/ 191 w 301"/>
                  <a:gd name="T27" fmla="*/ 311 h 432"/>
                  <a:gd name="T28" fmla="*/ 134 w 301"/>
                  <a:gd name="T29" fmla="*/ 295 h 432"/>
                  <a:gd name="T30" fmla="*/ 133 w 301"/>
                  <a:gd name="T31" fmla="*/ 295 h 432"/>
                  <a:gd name="T32" fmla="*/ 134 w 301"/>
                  <a:gd name="T33" fmla="*/ 295 h 432"/>
                  <a:gd name="T34" fmla="*/ 38 w 301"/>
                  <a:gd name="T35" fmla="*/ 220 h 432"/>
                  <a:gd name="T36" fmla="*/ 13 w 301"/>
                  <a:gd name="T37" fmla="*/ 119 h 432"/>
                  <a:gd name="T38" fmla="*/ 35 w 301"/>
                  <a:gd name="T39" fmla="*/ 10 h 432"/>
                  <a:gd name="T40" fmla="*/ 32 w 301"/>
                  <a:gd name="T41" fmla="*/ 2 h 432"/>
                  <a:gd name="T42" fmla="*/ 25 w 301"/>
                  <a:gd name="T43" fmla="*/ 5 h 432"/>
                  <a:gd name="T44" fmla="*/ 0 w 301"/>
                  <a:gd name="T45" fmla="*/ 119 h 432"/>
                  <a:gd name="T46" fmla="*/ 27 w 301"/>
                  <a:gd name="T47" fmla="*/ 227 h 432"/>
                  <a:gd name="T48" fmla="*/ 129 w 301"/>
                  <a:gd name="T49" fmla="*/ 307 h 432"/>
                  <a:gd name="T50" fmla="*/ 129 w 301"/>
                  <a:gd name="T51" fmla="*/ 307 h 432"/>
                  <a:gd name="T52" fmla="*/ 129 w 301"/>
                  <a:gd name="T53" fmla="*/ 307 h 432"/>
                  <a:gd name="T54" fmla="*/ 177 w 301"/>
                  <a:gd name="T55" fmla="*/ 322 h 432"/>
                  <a:gd name="T56" fmla="*/ 245 w 301"/>
                  <a:gd name="T57" fmla="*/ 335 h 432"/>
                  <a:gd name="T58" fmla="*/ 265 w 301"/>
                  <a:gd name="T59" fmla="*/ 341 h 432"/>
                  <a:gd name="T60" fmla="*/ 270 w 301"/>
                  <a:gd name="T61" fmla="*/ 345 h 432"/>
                  <a:gd name="T62" fmla="*/ 270 w 301"/>
                  <a:gd name="T63" fmla="*/ 348 h 432"/>
                  <a:gd name="T64" fmla="*/ 270 w 301"/>
                  <a:gd name="T65" fmla="*/ 352 h 432"/>
                  <a:gd name="T66" fmla="*/ 260 w 301"/>
                  <a:gd name="T67" fmla="*/ 366 h 432"/>
                  <a:gd name="T68" fmla="*/ 229 w 301"/>
                  <a:gd name="T69" fmla="*/ 387 h 432"/>
                  <a:gd name="T70" fmla="*/ 190 w 301"/>
                  <a:gd name="T71" fmla="*/ 396 h 432"/>
                  <a:gd name="T72" fmla="*/ 152 w 301"/>
                  <a:gd name="T73" fmla="*/ 384 h 432"/>
                  <a:gd name="T74" fmla="*/ 122 w 301"/>
                  <a:gd name="T75" fmla="*/ 336 h 432"/>
                  <a:gd name="T76" fmla="*/ 122 w 301"/>
                  <a:gd name="T77" fmla="*/ 336 h 432"/>
                  <a:gd name="T78" fmla="*/ 120 w 301"/>
                  <a:gd name="T79" fmla="*/ 319 h 432"/>
                  <a:gd name="T80" fmla="*/ 122 w 301"/>
                  <a:gd name="T81" fmla="*/ 296 h 432"/>
                  <a:gd name="T82" fmla="*/ 119 w 301"/>
                  <a:gd name="T83" fmla="*/ 289 h 432"/>
                  <a:gd name="T84" fmla="*/ 111 w 301"/>
                  <a:gd name="T85" fmla="*/ 293 h 4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01" h="432">
                    <a:moveTo>
                      <a:pt x="117" y="311"/>
                    </a:moveTo>
                    <a:cubicBezTo>
                      <a:pt x="115" y="320"/>
                      <a:pt x="114" y="329"/>
                      <a:pt x="114" y="337"/>
                    </a:cubicBezTo>
                    <a:cubicBezTo>
                      <a:pt x="114" y="345"/>
                      <a:pt x="115" y="352"/>
                      <a:pt x="117" y="358"/>
                    </a:cubicBezTo>
                    <a:cubicBezTo>
                      <a:pt x="117" y="358"/>
                      <a:pt x="117" y="358"/>
                      <a:pt x="117" y="358"/>
                    </a:cubicBezTo>
                    <a:cubicBezTo>
                      <a:pt x="126" y="385"/>
                      <a:pt x="138" y="404"/>
                      <a:pt x="153" y="416"/>
                    </a:cubicBezTo>
                    <a:cubicBezTo>
                      <a:pt x="168" y="427"/>
                      <a:pt x="185" y="432"/>
                      <a:pt x="202" y="432"/>
                    </a:cubicBezTo>
                    <a:cubicBezTo>
                      <a:pt x="224" y="432"/>
                      <a:pt x="246" y="424"/>
                      <a:pt x="263" y="414"/>
                    </a:cubicBezTo>
                    <a:cubicBezTo>
                      <a:pt x="272" y="408"/>
                      <a:pt x="279" y="402"/>
                      <a:pt x="285" y="396"/>
                    </a:cubicBezTo>
                    <a:cubicBezTo>
                      <a:pt x="292" y="390"/>
                      <a:pt x="296" y="384"/>
                      <a:pt x="299" y="378"/>
                    </a:cubicBezTo>
                    <a:cubicBezTo>
                      <a:pt x="300" y="375"/>
                      <a:pt x="301" y="372"/>
                      <a:pt x="301" y="369"/>
                    </a:cubicBezTo>
                    <a:cubicBezTo>
                      <a:pt x="301" y="366"/>
                      <a:pt x="300" y="363"/>
                      <a:pt x="299" y="361"/>
                    </a:cubicBezTo>
                    <a:cubicBezTo>
                      <a:pt x="297" y="357"/>
                      <a:pt x="294" y="353"/>
                      <a:pt x="289" y="351"/>
                    </a:cubicBezTo>
                    <a:cubicBezTo>
                      <a:pt x="282" y="346"/>
                      <a:pt x="273" y="343"/>
                      <a:pt x="261" y="341"/>
                    </a:cubicBezTo>
                    <a:cubicBezTo>
                      <a:pt x="245" y="337"/>
                      <a:pt x="224" y="333"/>
                      <a:pt x="203" y="329"/>
                    </a:cubicBezTo>
                    <a:cubicBezTo>
                      <a:pt x="182" y="325"/>
                      <a:pt x="161" y="320"/>
                      <a:pt x="143" y="313"/>
                    </a:cubicBezTo>
                    <a:cubicBezTo>
                      <a:pt x="142" y="313"/>
                      <a:pt x="142" y="313"/>
                      <a:pt x="142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94" y="293"/>
                      <a:pt x="62" y="264"/>
                      <a:pt x="41" y="232"/>
                    </a:cubicBezTo>
                    <a:cubicBezTo>
                      <a:pt x="21" y="199"/>
                      <a:pt x="13" y="162"/>
                      <a:pt x="13" y="125"/>
                    </a:cubicBezTo>
                    <a:cubicBezTo>
                      <a:pt x="13" y="85"/>
                      <a:pt x="23" y="45"/>
                      <a:pt x="38" y="10"/>
                    </a:cubicBezTo>
                    <a:cubicBezTo>
                      <a:pt x="39" y="7"/>
                      <a:pt x="38" y="3"/>
                      <a:pt x="35" y="2"/>
                    </a:cubicBezTo>
                    <a:cubicBezTo>
                      <a:pt x="31" y="0"/>
                      <a:pt x="28" y="2"/>
                      <a:pt x="26" y="5"/>
                    </a:cubicBezTo>
                    <a:cubicBezTo>
                      <a:pt x="10" y="41"/>
                      <a:pt x="0" y="83"/>
                      <a:pt x="0" y="125"/>
                    </a:cubicBezTo>
                    <a:cubicBezTo>
                      <a:pt x="0" y="164"/>
                      <a:pt x="9" y="204"/>
                      <a:pt x="30" y="239"/>
                    </a:cubicBezTo>
                    <a:cubicBezTo>
                      <a:pt x="52" y="273"/>
                      <a:pt x="87" y="304"/>
                      <a:pt x="138" y="325"/>
                    </a:cubicBezTo>
                    <a:cubicBezTo>
                      <a:pt x="138" y="325"/>
                      <a:pt x="138" y="325"/>
                      <a:pt x="138" y="325"/>
                    </a:cubicBezTo>
                    <a:cubicBezTo>
                      <a:pt x="138" y="325"/>
                      <a:pt x="138" y="325"/>
                      <a:pt x="138" y="325"/>
                    </a:cubicBezTo>
                    <a:cubicBezTo>
                      <a:pt x="153" y="332"/>
                      <a:pt x="171" y="336"/>
                      <a:pt x="189" y="340"/>
                    </a:cubicBezTo>
                    <a:cubicBezTo>
                      <a:pt x="215" y="345"/>
                      <a:pt x="241" y="349"/>
                      <a:pt x="260" y="354"/>
                    </a:cubicBezTo>
                    <a:cubicBezTo>
                      <a:pt x="269" y="356"/>
                      <a:pt x="277" y="359"/>
                      <a:pt x="282" y="361"/>
                    </a:cubicBezTo>
                    <a:cubicBezTo>
                      <a:pt x="284" y="363"/>
                      <a:pt x="286" y="364"/>
                      <a:pt x="287" y="365"/>
                    </a:cubicBezTo>
                    <a:cubicBezTo>
                      <a:pt x="287" y="367"/>
                      <a:pt x="288" y="367"/>
                      <a:pt x="288" y="369"/>
                    </a:cubicBezTo>
                    <a:cubicBezTo>
                      <a:pt x="288" y="370"/>
                      <a:pt x="288" y="371"/>
                      <a:pt x="287" y="373"/>
                    </a:cubicBezTo>
                    <a:cubicBezTo>
                      <a:pt x="285" y="377"/>
                      <a:pt x="282" y="382"/>
                      <a:pt x="276" y="387"/>
                    </a:cubicBezTo>
                    <a:cubicBezTo>
                      <a:pt x="268" y="395"/>
                      <a:pt x="257" y="403"/>
                      <a:pt x="244" y="409"/>
                    </a:cubicBezTo>
                    <a:cubicBezTo>
                      <a:pt x="231" y="415"/>
                      <a:pt x="216" y="419"/>
                      <a:pt x="202" y="419"/>
                    </a:cubicBezTo>
                    <a:cubicBezTo>
                      <a:pt x="187" y="419"/>
                      <a:pt x="173" y="415"/>
                      <a:pt x="161" y="406"/>
                    </a:cubicBezTo>
                    <a:cubicBezTo>
                      <a:pt x="149" y="396"/>
                      <a:pt x="137" y="380"/>
                      <a:pt x="130" y="355"/>
                    </a:cubicBezTo>
                    <a:cubicBezTo>
                      <a:pt x="130" y="355"/>
                      <a:pt x="130" y="355"/>
                      <a:pt x="130" y="355"/>
                    </a:cubicBezTo>
                    <a:cubicBezTo>
                      <a:pt x="128" y="349"/>
                      <a:pt x="127" y="344"/>
                      <a:pt x="127" y="337"/>
                    </a:cubicBezTo>
                    <a:cubicBezTo>
                      <a:pt x="127" y="330"/>
                      <a:pt x="128" y="322"/>
                      <a:pt x="130" y="314"/>
                    </a:cubicBezTo>
                    <a:cubicBezTo>
                      <a:pt x="131" y="311"/>
                      <a:pt x="129" y="307"/>
                      <a:pt x="125" y="306"/>
                    </a:cubicBezTo>
                    <a:cubicBezTo>
                      <a:pt x="122" y="306"/>
                      <a:pt x="118" y="308"/>
                      <a:pt x="117" y="31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7" name="Freeform 622">
                <a:extLst>
                  <a:ext uri="{FF2B5EF4-FFF2-40B4-BE49-F238E27FC236}">
                    <a16:creationId xmlns:a16="http://schemas.microsoft.com/office/drawing/2014/main" id="{F576BDE5-23C6-4ABE-ABBC-739175E77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2105"/>
                <a:ext cx="925" cy="1237"/>
              </a:xfrm>
              <a:custGeom>
                <a:avLst/>
                <a:gdLst>
                  <a:gd name="T0" fmla="*/ 31 w 943"/>
                  <a:gd name="T1" fmla="*/ 116 h 1260"/>
                  <a:gd name="T2" fmla="*/ 208 w 943"/>
                  <a:gd name="T3" fmla="*/ 303 h 1260"/>
                  <a:gd name="T4" fmla="*/ 429 w 943"/>
                  <a:gd name="T5" fmla="*/ 353 h 1260"/>
                  <a:gd name="T6" fmla="*/ 627 w 943"/>
                  <a:gd name="T7" fmla="*/ 259 h 1260"/>
                  <a:gd name="T8" fmla="*/ 806 w 943"/>
                  <a:gd name="T9" fmla="*/ 123 h 1260"/>
                  <a:gd name="T10" fmla="*/ 812 w 943"/>
                  <a:gd name="T11" fmla="*/ 112 h 1260"/>
                  <a:gd name="T12" fmla="*/ 810 w 943"/>
                  <a:gd name="T13" fmla="*/ 118 h 1260"/>
                  <a:gd name="T14" fmla="*/ 810 w 943"/>
                  <a:gd name="T15" fmla="*/ 118 h 1260"/>
                  <a:gd name="T16" fmla="*/ 829 w 943"/>
                  <a:gd name="T17" fmla="*/ 146 h 1260"/>
                  <a:gd name="T18" fmla="*/ 866 w 943"/>
                  <a:gd name="T19" fmla="*/ 211 h 1260"/>
                  <a:gd name="T20" fmla="*/ 869 w 943"/>
                  <a:gd name="T21" fmla="*/ 230 h 1260"/>
                  <a:gd name="T22" fmla="*/ 878 w 943"/>
                  <a:gd name="T23" fmla="*/ 259 h 1260"/>
                  <a:gd name="T24" fmla="*/ 866 w 943"/>
                  <a:gd name="T25" fmla="*/ 273 h 1260"/>
                  <a:gd name="T26" fmla="*/ 805 w 943"/>
                  <a:gd name="T27" fmla="*/ 363 h 1260"/>
                  <a:gd name="T28" fmla="*/ 569 w 943"/>
                  <a:gd name="T29" fmla="*/ 548 h 1260"/>
                  <a:gd name="T30" fmla="*/ 413 w 943"/>
                  <a:gd name="T31" fmla="*/ 787 h 1260"/>
                  <a:gd name="T32" fmla="*/ 385 w 943"/>
                  <a:gd name="T33" fmla="*/ 819 h 1260"/>
                  <a:gd name="T34" fmla="*/ 371 w 943"/>
                  <a:gd name="T35" fmla="*/ 851 h 1260"/>
                  <a:gd name="T36" fmla="*/ 278 w 943"/>
                  <a:gd name="T37" fmla="*/ 1109 h 1260"/>
                  <a:gd name="T38" fmla="*/ 81 w 943"/>
                  <a:gd name="T39" fmla="*/ 1157 h 1260"/>
                  <a:gd name="T40" fmla="*/ 33 w 943"/>
                  <a:gd name="T41" fmla="*/ 1085 h 1260"/>
                  <a:gd name="T42" fmla="*/ 13 w 943"/>
                  <a:gd name="T43" fmla="*/ 926 h 1260"/>
                  <a:gd name="T44" fmla="*/ 23 w 943"/>
                  <a:gd name="T45" fmla="*/ 1090 h 1260"/>
                  <a:gd name="T46" fmla="*/ 148 w 943"/>
                  <a:gd name="T47" fmla="*/ 1192 h 1260"/>
                  <a:gd name="T48" fmla="*/ 325 w 943"/>
                  <a:gd name="T49" fmla="*/ 1042 h 1260"/>
                  <a:gd name="T50" fmla="*/ 389 w 943"/>
                  <a:gd name="T51" fmla="*/ 834 h 1260"/>
                  <a:gd name="T52" fmla="*/ 393 w 943"/>
                  <a:gd name="T53" fmla="*/ 828 h 1260"/>
                  <a:gd name="T54" fmla="*/ 436 w 943"/>
                  <a:gd name="T55" fmla="*/ 775 h 1260"/>
                  <a:gd name="T56" fmla="*/ 673 w 943"/>
                  <a:gd name="T57" fmla="*/ 479 h 1260"/>
                  <a:gd name="T58" fmla="*/ 841 w 943"/>
                  <a:gd name="T59" fmla="*/ 328 h 1260"/>
                  <a:gd name="T60" fmla="*/ 874 w 943"/>
                  <a:gd name="T61" fmla="*/ 284 h 1260"/>
                  <a:gd name="T62" fmla="*/ 888 w 943"/>
                  <a:gd name="T63" fmla="*/ 249 h 1260"/>
                  <a:gd name="T64" fmla="*/ 882 w 943"/>
                  <a:gd name="T65" fmla="*/ 226 h 1260"/>
                  <a:gd name="T66" fmla="*/ 869 w 943"/>
                  <a:gd name="T67" fmla="*/ 192 h 1260"/>
                  <a:gd name="T68" fmla="*/ 841 w 943"/>
                  <a:gd name="T69" fmla="*/ 146 h 1260"/>
                  <a:gd name="T70" fmla="*/ 814 w 943"/>
                  <a:gd name="T71" fmla="*/ 106 h 1260"/>
                  <a:gd name="T72" fmla="*/ 803 w 943"/>
                  <a:gd name="T73" fmla="*/ 110 h 1260"/>
                  <a:gd name="T74" fmla="*/ 598 w 943"/>
                  <a:gd name="T75" fmla="*/ 265 h 1260"/>
                  <a:gd name="T76" fmla="*/ 429 w 943"/>
                  <a:gd name="T77" fmla="*/ 342 h 1260"/>
                  <a:gd name="T78" fmla="*/ 366 w 943"/>
                  <a:gd name="T79" fmla="*/ 336 h 1260"/>
                  <a:gd name="T80" fmla="*/ 44 w 943"/>
                  <a:gd name="T81" fmla="*/ 119 h 1260"/>
                  <a:gd name="T82" fmla="*/ 115 w 943"/>
                  <a:gd name="T83" fmla="*/ 12 h 12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943" h="1260">
                    <a:moveTo>
                      <a:pt x="112" y="2"/>
                    </a:moveTo>
                    <a:cubicBezTo>
                      <a:pt x="89" y="24"/>
                      <a:pt x="69" y="45"/>
                      <a:pt x="56" y="65"/>
                    </a:cubicBezTo>
                    <a:cubicBezTo>
                      <a:pt x="42" y="85"/>
                      <a:pt x="34" y="104"/>
                      <a:pt x="34" y="122"/>
                    </a:cubicBezTo>
                    <a:cubicBezTo>
                      <a:pt x="34" y="123"/>
                      <a:pt x="34" y="124"/>
                      <a:pt x="34" y="125"/>
                    </a:cubicBezTo>
                    <a:cubicBezTo>
                      <a:pt x="34" y="164"/>
                      <a:pt x="48" y="198"/>
                      <a:pt x="72" y="226"/>
                    </a:cubicBezTo>
                    <a:cubicBezTo>
                      <a:pt x="107" y="269"/>
                      <a:pt x="162" y="299"/>
                      <a:pt x="220" y="321"/>
                    </a:cubicBezTo>
                    <a:cubicBezTo>
                      <a:pt x="277" y="343"/>
                      <a:pt x="338" y="357"/>
                      <a:pt x="384" y="366"/>
                    </a:cubicBezTo>
                    <a:cubicBezTo>
                      <a:pt x="384" y="366"/>
                      <a:pt x="384" y="366"/>
                      <a:pt x="384" y="366"/>
                    </a:cubicBezTo>
                    <a:cubicBezTo>
                      <a:pt x="412" y="372"/>
                      <a:pt x="435" y="374"/>
                      <a:pt x="454" y="374"/>
                    </a:cubicBezTo>
                    <a:cubicBezTo>
                      <a:pt x="490" y="374"/>
                      <a:pt x="515" y="367"/>
                      <a:pt x="537" y="355"/>
                    </a:cubicBezTo>
                    <a:cubicBezTo>
                      <a:pt x="559" y="344"/>
                      <a:pt x="577" y="330"/>
                      <a:pt x="600" y="318"/>
                    </a:cubicBezTo>
                    <a:cubicBezTo>
                      <a:pt x="615" y="309"/>
                      <a:pt x="637" y="293"/>
                      <a:pt x="664" y="274"/>
                    </a:cubicBezTo>
                    <a:cubicBezTo>
                      <a:pt x="703" y="246"/>
                      <a:pt x="749" y="210"/>
                      <a:pt x="788" y="180"/>
                    </a:cubicBezTo>
                    <a:cubicBezTo>
                      <a:pt x="807" y="165"/>
                      <a:pt x="824" y="152"/>
                      <a:pt x="838" y="142"/>
                    </a:cubicBezTo>
                    <a:cubicBezTo>
                      <a:pt x="844" y="137"/>
                      <a:pt x="850" y="133"/>
                      <a:pt x="854" y="129"/>
                    </a:cubicBezTo>
                    <a:cubicBezTo>
                      <a:pt x="857" y="128"/>
                      <a:pt x="859" y="126"/>
                      <a:pt x="860" y="125"/>
                    </a:cubicBezTo>
                    <a:cubicBezTo>
                      <a:pt x="862" y="124"/>
                      <a:pt x="863" y="124"/>
                      <a:pt x="863" y="123"/>
                    </a:cubicBezTo>
                    <a:cubicBezTo>
                      <a:pt x="860" y="118"/>
                      <a:pt x="860" y="118"/>
                      <a:pt x="860" y="118"/>
                    </a:cubicBezTo>
                    <a:cubicBezTo>
                      <a:pt x="858" y="124"/>
                      <a:pt x="858" y="124"/>
                      <a:pt x="858" y="124"/>
                    </a:cubicBezTo>
                    <a:cubicBezTo>
                      <a:pt x="859" y="122"/>
                      <a:pt x="859" y="122"/>
                      <a:pt x="859" y="122"/>
                    </a:cubicBezTo>
                    <a:cubicBezTo>
                      <a:pt x="858" y="124"/>
                      <a:pt x="858" y="124"/>
                      <a:pt x="858" y="124"/>
                    </a:cubicBezTo>
                    <a:cubicBezTo>
                      <a:pt x="858" y="124"/>
                      <a:pt x="858" y="124"/>
                      <a:pt x="858" y="124"/>
                    </a:cubicBezTo>
                    <a:cubicBezTo>
                      <a:pt x="859" y="122"/>
                      <a:pt x="859" y="122"/>
                      <a:pt x="859" y="122"/>
                    </a:cubicBezTo>
                    <a:cubicBezTo>
                      <a:pt x="858" y="124"/>
                      <a:pt x="858" y="124"/>
                      <a:pt x="858" y="124"/>
                    </a:cubicBezTo>
                    <a:cubicBezTo>
                      <a:pt x="858" y="124"/>
                      <a:pt x="864" y="126"/>
                      <a:pt x="869" y="131"/>
                    </a:cubicBezTo>
                    <a:cubicBezTo>
                      <a:pt x="871" y="133"/>
                      <a:pt x="874" y="136"/>
                      <a:pt x="875" y="140"/>
                    </a:cubicBezTo>
                    <a:cubicBezTo>
                      <a:pt x="877" y="144"/>
                      <a:pt x="878" y="149"/>
                      <a:pt x="878" y="155"/>
                    </a:cubicBezTo>
                    <a:cubicBezTo>
                      <a:pt x="878" y="163"/>
                      <a:pt x="882" y="171"/>
                      <a:pt x="886" y="178"/>
                    </a:cubicBezTo>
                    <a:cubicBezTo>
                      <a:pt x="892" y="189"/>
                      <a:pt x="902" y="199"/>
                      <a:pt x="909" y="209"/>
                    </a:cubicBezTo>
                    <a:cubicBezTo>
                      <a:pt x="912" y="214"/>
                      <a:pt x="916" y="218"/>
                      <a:pt x="918" y="223"/>
                    </a:cubicBezTo>
                    <a:cubicBezTo>
                      <a:pt x="920" y="227"/>
                      <a:pt x="921" y="231"/>
                      <a:pt x="921" y="234"/>
                    </a:cubicBezTo>
                    <a:cubicBezTo>
                      <a:pt x="921" y="235"/>
                      <a:pt x="921" y="236"/>
                      <a:pt x="921" y="237"/>
                    </a:cubicBezTo>
                    <a:cubicBezTo>
                      <a:pt x="921" y="238"/>
                      <a:pt x="921" y="240"/>
                      <a:pt x="921" y="242"/>
                    </a:cubicBezTo>
                    <a:cubicBezTo>
                      <a:pt x="921" y="250"/>
                      <a:pt x="924" y="257"/>
                      <a:pt x="926" y="262"/>
                    </a:cubicBezTo>
                    <a:cubicBezTo>
                      <a:pt x="927" y="265"/>
                      <a:pt x="928" y="267"/>
                      <a:pt x="929" y="269"/>
                    </a:cubicBezTo>
                    <a:cubicBezTo>
                      <a:pt x="930" y="271"/>
                      <a:pt x="930" y="273"/>
                      <a:pt x="930" y="274"/>
                    </a:cubicBezTo>
                    <a:cubicBezTo>
                      <a:pt x="930" y="275"/>
                      <a:pt x="930" y="277"/>
                      <a:pt x="928" y="279"/>
                    </a:cubicBezTo>
                    <a:cubicBezTo>
                      <a:pt x="927" y="282"/>
                      <a:pt x="923" y="285"/>
                      <a:pt x="918" y="288"/>
                    </a:cubicBezTo>
                    <a:cubicBezTo>
                      <a:pt x="918" y="288"/>
                      <a:pt x="918" y="288"/>
                      <a:pt x="918" y="288"/>
                    </a:cubicBezTo>
                    <a:cubicBezTo>
                      <a:pt x="918" y="288"/>
                      <a:pt x="918" y="288"/>
                      <a:pt x="918" y="288"/>
                    </a:cubicBezTo>
                    <a:cubicBezTo>
                      <a:pt x="909" y="295"/>
                      <a:pt x="901" y="306"/>
                      <a:pt x="893" y="319"/>
                    </a:cubicBezTo>
                    <a:cubicBezTo>
                      <a:pt x="881" y="338"/>
                      <a:pt x="868" y="362"/>
                      <a:pt x="853" y="384"/>
                    </a:cubicBezTo>
                    <a:cubicBezTo>
                      <a:pt x="837" y="406"/>
                      <a:pt x="820" y="426"/>
                      <a:pt x="799" y="438"/>
                    </a:cubicBezTo>
                    <a:cubicBezTo>
                      <a:pt x="768" y="455"/>
                      <a:pt x="717" y="486"/>
                      <a:pt x="669" y="522"/>
                    </a:cubicBezTo>
                    <a:cubicBezTo>
                      <a:pt x="645" y="540"/>
                      <a:pt x="622" y="559"/>
                      <a:pt x="602" y="579"/>
                    </a:cubicBezTo>
                    <a:cubicBezTo>
                      <a:pt x="583" y="598"/>
                      <a:pt x="567" y="618"/>
                      <a:pt x="557" y="638"/>
                    </a:cubicBezTo>
                    <a:cubicBezTo>
                      <a:pt x="540" y="674"/>
                      <a:pt x="509" y="727"/>
                      <a:pt x="479" y="772"/>
                    </a:cubicBezTo>
                    <a:cubicBezTo>
                      <a:pt x="464" y="795"/>
                      <a:pt x="449" y="816"/>
                      <a:pt x="437" y="832"/>
                    </a:cubicBezTo>
                    <a:cubicBezTo>
                      <a:pt x="431" y="840"/>
                      <a:pt x="425" y="847"/>
                      <a:pt x="420" y="853"/>
                    </a:cubicBezTo>
                    <a:cubicBezTo>
                      <a:pt x="416" y="859"/>
                      <a:pt x="412" y="863"/>
                      <a:pt x="409" y="864"/>
                    </a:cubicBezTo>
                    <a:cubicBezTo>
                      <a:pt x="409" y="865"/>
                      <a:pt x="409" y="865"/>
                      <a:pt x="409" y="865"/>
                    </a:cubicBezTo>
                    <a:cubicBezTo>
                      <a:pt x="409" y="864"/>
                      <a:pt x="409" y="864"/>
                      <a:pt x="409" y="864"/>
                    </a:cubicBezTo>
                    <a:cubicBezTo>
                      <a:pt x="406" y="867"/>
                      <a:pt x="404" y="870"/>
                      <a:pt x="403" y="873"/>
                    </a:cubicBezTo>
                    <a:cubicBezTo>
                      <a:pt x="399" y="879"/>
                      <a:pt x="396" y="888"/>
                      <a:pt x="392" y="899"/>
                    </a:cubicBezTo>
                    <a:cubicBezTo>
                      <a:pt x="386" y="919"/>
                      <a:pt x="379" y="945"/>
                      <a:pt x="371" y="974"/>
                    </a:cubicBezTo>
                    <a:cubicBezTo>
                      <a:pt x="359" y="1018"/>
                      <a:pt x="344" y="1068"/>
                      <a:pt x="326" y="1112"/>
                    </a:cubicBezTo>
                    <a:cubicBezTo>
                      <a:pt x="317" y="1134"/>
                      <a:pt x="306" y="1155"/>
                      <a:pt x="295" y="1172"/>
                    </a:cubicBezTo>
                    <a:cubicBezTo>
                      <a:pt x="284" y="1189"/>
                      <a:pt x="272" y="1202"/>
                      <a:pt x="259" y="1211"/>
                    </a:cubicBezTo>
                    <a:cubicBezTo>
                      <a:pt x="225" y="1235"/>
                      <a:pt x="189" y="1247"/>
                      <a:pt x="157" y="1247"/>
                    </a:cubicBezTo>
                    <a:cubicBezTo>
                      <a:pt x="131" y="1247"/>
                      <a:pt x="107" y="1240"/>
                      <a:pt x="87" y="1223"/>
                    </a:cubicBezTo>
                    <a:cubicBezTo>
                      <a:pt x="66" y="1207"/>
                      <a:pt x="48" y="1183"/>
                      <a:pt x="36" y="1147"/>
                    </a:cubicBezTo>
                    <a:cubicBezTo>
                      <a:pt x="36" y="1147"/>
                      <a:pt x="36" y="1147"/>
                      <a:pt x="36" y="1147"/>
                    </a:cubicBezTo>
                    <a:cubicBezTo>
                      <a:pt x="36" y="1147"/>
                      <a:pt x="36" y="1147"/>
                      <a:pt x="36" y="1147"/>
                    </a:cubicBezTo>
                    <a:cubicBezTo>
                      <a:pt x="18" y="1098"/>
                      <a:pt x="13" y="1058"/>
                      <a:pt x="13" y="1030"/>
                    </a:cubicBezTo>
                    <a:cubicBezTo>
                      <a:pt x="13" y="1010"/>
                      <a:pt x="15" y="996"/>
                      <a:pt x="18" y="986"/>
                    </a:cubicBezTo>
                    <a:cubicBezTo>
                      <a:pt x="18" y="983"/>
                      <a:pt x="16" y="979"/>
                      <a:pt x="13" y="979"/>
                    </a:cubicBezTo>
                    <a:cubicBezTo>
                      <a:pt x="9" y="978"/>
                      <a:pt x="6" y="980"/>
                      <a:pt x="5" y="983"/>
                    </a:cubicBezTo>
                    <a:cubicBezTo>
                      <a:pt x="2" y="993"/>
                      <a:pt x="0" y="1009"/>
                      <a:pt x="0" y="1030"/>
                    </a:cubicBezTo>
                    <a:cubicBezTo>
                      <a:pt x="0" y="1060"/>
                      <a:pt x="5" y="1101"/>
                      <a:pt x="23" y="1152"/>
                    </a:cubicBezTo>
                    <a:cubicBezTo>
                      <a:pt x="23" y="1152"/>
                      <a:pt x="23" y="1152"/>
                      <a:pt x="23" y="1152"/>
                    </a:cubicBezTo>
                    <a:cubicBezTo>
                      <a:pt x="37" y="1189"/>
                      <a:pt x="56" y="1216"/>
                      <a:pt x="79" y="1234"/>
                    </a:cubicBezTo>
                    <a:cubicBezTo>
                      <a:pt x="102" y="1252"/>
                      <a:pt x="129" y="1260"/>
                      <a:pt x="157" y="1260"/>
                    </a:cubicBezTo>
                    <a:cubicBezTo>
                      <a:pt x="193" y="1260"/>
                      <a:pt x="231" y="1246"/>
                      <a:pt x="267" y="1222"/>
                    </a:cubicBezTo>
                    <a:cubicBezTo>
                      <a:pt x="279" y="1214"/>
                      <a:pt x="289" y="1202"/>
                      <a:pt x="299" y="1189"/>
                    </a:cubicBezTo>
                    <a:cubicBezTo>
                      <a:pt x="317" y="1165"/>
                      <a:pt x="331" y="1134"/>
                      <a:pt x="344" y="1101"/>
                    </a:cubicBezTo>
                    <a:cubicBezTo>
                      <a:pt x="363" y="1052"/>
                      <a:pt x="378" y="998"/>
                      <a:pt x="390" y="954"/>
                    </a:cubicBezTo>
                    <a:cubicBezTo>
                      <a:pt x="396" y="932"/>
                      <a:pt x="401" y="913"/>
                      <a:pt x="406" y="899"/>
                    </a:cubicBezTo>
                    <a:cubicBezTo>
                      <a:pt x="408" y="892"/>
                      <a:pt x="411" y="886"/>
                      <a:pt x="413" y="882"/>
                    </a:cubicBezTo>
                    <a:cubicBezTo>
                      <a:pt x="414" y="880"/>
                      <a:pt x="415" y="878"/>
                      <a:pt x="415" y="877"/>
                    </a:cubicBezTo>
                    <a:cubicBezTo>
                      <a:pt x="416" y="876"/>
                      <a:pt x="417" y="875"/>
                      <a:pt x="417" y="875"/>
                    </a:cubicBezTo>
                    <a:cubicBezTo>
                      <a:pt x="417" y="875"/>
                      <a:pt x="417" y="875"/>
                      <a:pt x="417" y="875"/>
                    </a:cubicBezTo>
                    <a:cubicBezTo>
                      <a:pt x="417" y="875"/>
                      <a:pt x="417" y="875"/>
                      <a:pt x="417" y="875"/>
                    </a:cubicBezTo>
                    <a:cubicBezTo>
                      <a:pt x="421" y="872"/>
                      <a:pt x="425" y="867"/>
                      <a:pt x="430" y="861"/>
                    </a:cubicBezTo>
                    <a:cubicBezTo>
                      <a:pt x="439" y="851"/>
                      <a:pt x="450" y="837"/>
                      <a:pt x="462" y="819"/>
                    </a:cubicBezTo>
                    <a:cubicBezTo>
                      <a:pt x="499" y="768"/>
                      <a:pt x="546" y="693"/>
                      <a:pt x="569" y="643"/>
                    </a:cubicBezTo>
                    <a:cubicBezTo>
                      <a:pt x="577" y="626"/>
                      <a:pt x="593" y="607"/>
                      <a:pt x="612" y="588"/>
                    </a:cubicBezTo>
                    <a:cubicBezTo>
                      <a:pt x="640" y="559"/>
                      <a:pt x="677" y="531"/>
                      <a:pt x="713" y="506"/>
                    </a:cubicBezTo>
                    <a:cubicBezTo>
                      <a:pt x="749" y="482"/>
                      <a:pt x="783" y="462"/>
                      <a:pt x="805" y="449"/>
                    </a:cubicBezTo>
                    <a:cubicBezTo>
                      <a:pt x="821" y="440"/>
                      <a:pt x="835" y="428"/>
                      <a:pt x="846" y="413"/>
                    </a:cubicBezTo>
                    <a:cubicBezTo>
                      <a:pt x="864" y="392"/>
                      <a:pt x="879" y="367"/>
                      <a:pt x="891" y="346"/>
                    </a:cubicBezTo>
                    <a:cubicBezTo>
                      <a:pt x="898" y="335"/>
                      <a:pt x="904" y="325"/>
                      <a:pt x="910" y="317"/>
                    </a:cubicBezTo>
                    <a:cubicBezTo>
                      <a:pt x="915" y="309"/>
                      <a:pt x="921" y="303"/>
                      <a:pt x="926" y="299"/>
                    </a:cubicBezTo>
                    <a:cubicBezTo>
                      <a:pt x="926" y="299"/>
                      <a:pt x="926" y="299"/>
                      <a:pt x="926" y="299"/>
                    </a:cubicBezTo>
                    <a:cubicBezTo>
                      <a:pt x="932" y="295"/>
                      <a:pt x="936" y="291"/>
                      <a:pt x="939" y="287"/>
                    </a:cubicBezTo>
                    <a:cubicBezTo>
                      <a:pt x="942" y="283"/>
                      <a:pt x="943" y="278"/>
                      <a:pt x="943" y="274"/>
                    </a:cubicBezTo>
                    <a:cubicBezTo>
                      <a:pt x="943" y="270"/>
                      <a:pt x="942" y="267"/>
                      <a:pt x="941" y="264"/>
                    </a:cubicBezTo>
                    <a:cubicBezTo>
                      <a:pt x="940" y="260"/>
                      <a:pt x="938" y="257"/>
                      <a:pt x="936" y="253"/>
                    </a:cubicBezTo>
                    <a:cubicBezTo>
                      <a:pt x="935" y="250"/>
                      <a:pt x="934" y="246"/>
                      <a:pt x="934" y="242"/>
                    </a:cubicBezTo>
                    <a:cubicBezTo>
                      <a:pt x="934" y="241"/>
                      <a:pt x="934" y="239"/>
                      <a:pt x="934" y="238"/>
                    </a:cubicBezTo>
                    <a:cubicBezTo>
                      <a:pt x="934" y="237"/>
                      <a:pt x="934" y="236"/>
                      <a:pt x="934" y="234"/>
                    </a:cubicBezTo>
                    <a:cubicBezTo>
                      <a:pt x="934" y="230"/>
                      <a:pt x="933" y="226"/>
                      <a:pt x="932" y="223"/>
                    </a:cubicBezTo>
                    <a:cubicBezTo>
                      <a:pt x="929" y="216"/>
                      <a:pt x="925" y="210"/>
                      <a:pt x="921" y="204"/>
                    </a:cubicBezTo>
                    <a:cubicBezTo>
                      <a:pt x="915" y="195"/>
                      <a:pt x="907" y="186"/>
                      <a:pt x="901" y="178"/>
                    </a:cubicBezTo>
                    <a:cubicBezTo>
                      <a:pt x="898" y="173"/>
                      <a:pt x="896" y="169"/>
                      <a:pt x="894" y="165"/>
                    </a:cubicBezTo>
                    <a:cubicBezTo>
                      <a:pt x="892" y="162"/>
                      <a:pt x="891" y="158"/>
                      <a:pt x="891" y="155"/>
                    </a:cubicBezTo>
                    <a:cubicBezTo>
                      <a:pt x="891" y="147"/>
                      <a:pt x="890" y="140"/>
                      <a:pt x="887" y="134"/>
                    </a:cubicBezTo>
                    <a:cubicBezTo>
                      <a:pt x="883" y="126"/>
                      <a:pt x="877" y="120"/>
                      <a:pt x="872" y="117"/>
                    </a:cubicBezTo>
                    <a:cubicBezTo>
                      <a:pt x="867" y="113"/>
                      <a:pt x="863" y="112"/>
                      <a:pt x="862" y="112"/>
                    </a:cubicBezTo>
                    <a:cubicBezTo>
                      <a:pt x="860" y="111"/>
                      <a:pt x="860" y="111"/>
                      <a:pt x="860" y="111"/>
                    </a:cubicBezTo>
                    <a:cubicBezTo>
                      <a:pt x="857" y="112"/>
                      <a:pt x="857" y="112"/>
                      <a:pt x="857" y="112"/>
                    </a:cubicBezTo>
                    <a:cubicBezTo>
                      <a:pt x="855" y="113"/>
                      <a:pt x="853" y="114"/>
                      <a:pt x="851" y="116"/>
                    </a:cubicBezTo>
                    <a:cubicBezTo>
                      <a:pt x="842" y="123"/>
                      <a:pt x="824" y="136"/>
                      <a:pt x="803" y="152"/>
                    </a:cubicBezTo>
                    <a:cubicBezTo>
                      <a:pt x="770" y="177"/>
                      <a:pt x="728" y="210"/>
                      <a:pt x="689" y="240"/>
                    </a:cubicBezTo>
                    <a:cubicBezTo>
                      <a:pt x="669" y="254"/>
                      <a:pt x="650" y="268"/>
                      <a:pt x="634" y="280"/>
                    </a:cubicBezTo>
                    <a:cubicBezTo>
                      <a:pt x="617" y="291"/>
                      <a:pt x="603" y="301"/>
                      <a:pt x="593" y="306"/>
                    </a:cubicBezTo>
                    <a:cubicBezTo>
                      <a:pt x="570" y="320"/>
                      <a:pt x="552" y="334"/>
                      <a:pt x="531" y="344"/>
                    </a:cubicBezTo>
                    <a:cubicBezTo>
                      <a:pt x="511" y="354"/>
                      <a:pt x="488" y="361"/>
                      <a:pt x="454" y="361"/>
                    </a:cubicBezTo>
                    <a:cubicBezTo>
                      <a:pt x="436" y="361"/>
                      <a:pt x="413" y="359"/>
                      <a:pt x="387" y="354"/>
                    </a:cubicBezTo>
                    <a:cubicBezTo>
                      <a:pt x="387" y="354"/>
                      <a:pt x="387" y="354"/>
                      <a:pt x="387" y="354"/>
                    </a:cubicBezTo>
                    <a:cubicBezTo>
                      <a:pt x="387" y="354"/>
                      <a:pt x="387" y="354"/>
                      <a:pt x="387" y="354"/>
                    </a:cubicBezTo>
                    <a:cubicBezTo>
                      <a:pt x="325" y="341"/>
                      <a:pt x="240" y="321"/>
                      <a:pt x="170" y="284"/>
                    </a:cubicBezTo>
                    <a:cubicBezTo>
                      <a:pt x="135" y="266"/>
                      <a:pt x="104" y="244"/>
                      <a:pt x="82" y="218"/>
                    </a:cubicBezTo>
                    <a:cubicBezTo>
                      <a:pt x="60" y="192"/>
                      <a:pt x="47" y="161"/>
                      <a:pt x="47" y="125"/>
                    </a:cubicBezTo>
                    <a:cubicBezTo>
                      <a:pt x="47" y="124"/>
                      <a:pt x="47" y="123"/>
                      <a:pt x="47" y="122"/>
                    </a:cubicBezTo>
                    <a:cubicBezTo>
                      <a:pt x="47" y="108"/>
                      <a:pt x="54" y="91"/>
                      <a:pt x="66" y="73"/>
                    </a:cubicBezTo>
                    <a:cubicBezTo>
                      <a:pt x="79" y="54"/>
                      <a:pt x="98" y="33"/>
                      <a:pt x="121" y="12"/>
                    </a:cubicBezTo>
                    <a:cubicBezTo>
                      <a:pt x="124" y="9"/>
                      <a:pt x="124" y="5"/>
                      <a:pt x="122" y="3"/>
                    </a:cubicBezTo>
                    <a:cubicBezTo>
                      <a:pt x="119" y="0"/>
                      <a:pt x="115" y="0"/>
                      <a:pt x="112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8" name="Freeform 623">
                <a:extLst>
                  <a:ext uri="{FF2B5EF4-FFF2-40B4-BE49-F238E27FC236}">
                    <a16:creationId xmlns:a16="http://schemas.microsoft.com/office/drawing/2014/main" id="{A0D593D2-E114-409D-B885-5BDF4C355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2068"/>
                <a:ext cx="545" cy="851"/>
              </a:xfrm>
              <a:custGeom>
                <a:avLst/>
                <a:gdLst>
                  <a:gd name="T0" fmla="*/ 70 w 555"/>
                  <a:gd name="T1" fmla="*/ 588 h 867"/>
                  <a:gd name="T2" fmla="*/ 223 w 555"/>
                  <a:gd name="T3" fmla="*/ 806 h 867"/>
                  <a:gd name="T4" fmla="*/ 299 w 555"/>
                  <a:gd name="T5" fmla="*/ 820 h 867"/>
                  <a:gd name="T6" fmla="*/ 479 w 555"/>
                  <a:gd name="T7" fmla="*/ 710 h 867"/>
                  <a:gd name="T8" fmla="*/ 499 w 555"/>
                  <a:gd name="T9" fmla="*/ 640 h 867"/>
                  <a:gd name="T10" fmla="*/ 492 w 555"/>
                  <a:gd name="T11" fmla="*/ 632 h 867"/>
                  <a:gd name="T12" fmla="*/ 489 w 555"/>
                  <a:gd name="T13" fmla="*/ 633 h 867"/>
                  <a:gd name="T14" fmla="*/ 240 w 555"/>
                  <a:gd name="T15" fmla="*/ 618 h 867"/>
                  <a:gd name="T16" fmla="*/ 47 w 555"/>
                  <a:gd name="T17" fmla="*/ 472 h 867"/>
                  <a:gd name="T18" fmla="*/ 25 w 555"/>
                  <a:gd name="T19" fmla="*/ 311 h 867"/>
                  <a:gd name="T20" fmla="*/ 76 w 555"/>
                  <a:gd name="T21" fmla="*/ 232 h 867"/>
                  <a:gd name="T22" fmla="*/ 80 w 555"/>
                  <a:gd name="T23" fmla="*/ 252 h 867"/>
                  <a:gd name="T24" fmla="*/ 90 w 555"/>
                  <a:gd name="T25" fmla="*/ 272 h 867"/>
                  <a:gd name="T26" fmla="*/ 99 w 555"/>
                  <a:gd name="T27" fmla="*/ 272 h 867"/>
                  <a:gd name="T28" fmla="*/ 72 w 555"/>
                  <a:gd name="T29" fmla="*/ 308 h 867"/>
                  <a:gd name="T30" fmla="*/ 62 w 555"/>
                  <a:gd name="T31" fmla="*/ 346 h 867"/>
                  <a:gd name="T32" fmla="*/ 166 w 555"/>
                  <a:gd name="T33" fmla="*/ 516 h 867"/>
                  <a:gd name="T34" fmla="*/ 249 w 555"/>
                  <a:gd name="T35" fmla="*/ 558 h 867"/>
                  <a:gd name="T36" fmla="*/ 301 w 555"/>
                  <a:gd name="T37" fmla="*/ 570 h 867"/>
                  <a:gd name="T38" fmla="*/ 472 w 555"/>
                  <a:gd name="T39" fmla="*/ 563 h 867"/>
                  <a:gd name="T40" fmla="*/ 520 w 555"/>
                  <a:gd name="T41" fmla="*/ 536 h 867"/>
                  <a:gd name="T42" fmla="*/ 525 w 555"/>
                  <a:gd name="T43" fmla="*/ 517 h 867"/>
                  <a:gd name="T44" fmla="*/ 508 w 555"/>
                  <a:gd name="T45" fmla="*/ 483 h 867"/>
                  <a:gd name="T46" fmla="*/ 410 w 555"/>
                  <a:gd name="T47" fmla="*/ 449 h 867"/>
                  <a:gd name="T48" fmla="*/ 217 w 555"/>
                  <a:gd name="T49" fmla="*/ 381 h 867"/>
                  <a:gd name="T50" fmla="*/ 88 w 555"/>
                  <a:gd name="T51" fmla="*/ 246 h 867"/>
                  <a:gd name="T52" fmla="*/ 84 w 555"/>
                  <a:gd name="T53" fmla="*/ 73 h 867"/>
                  <a:gd name="T54" fmla="*/ 140 w 555"/>
                  <a:gd name="T55" fmla="*/ 3 h 867"/>
                  <a:gd name="T56" fmla="*/ 76 w 555"/>
                  <a:gd name="T57" fmla="*/ 66 h 867"/>
                  <a:gd name="T58" fmla="*/ 80 w 555"/>
                  <a:gd name="T59" fmla="*/ 253 h 867"/>
                  <a:gd name="T60" fmla="*/ 80 w 555"/>
                  <a:gd name="T61" fmla="*/ 253 h 867"/>
                  <a:gd name="T62" fmla="*/ 342 w 555"/>
                  <a:gd name="T63" fmla="*/ 447 h 867"/>
                  <a:gd name="T64" fmla="*/ 480 w 555"/>
                  <a:gd name="T65" fmla="*/ 481 h 867"/>
                  <a:gd name="T66" fmla="*/ 511 w 555"/>
                  <a:gd name="T67" fmla="*/ 505 h 867"/>
                  <a:gd name="T68" fmla="*/ 513 w 555"/>
                  <a:gd name="T69" fmla="*/ 520 h 867"/>
                  <a:gd name="T70" fmla="*/ 492 w 555"/>
                  <a:gd name="T71" fmla="*/ 544 h 867"/>
                  <a:gd name="T72" fmla="*/ 369 w 555"/>
                  <a:gd name="T73" fmla="*/ 562 h 867"/>
                  <a:gd name="T74" fmla="*/ 256 w 555"/>
                  <a:gd name="T75" fmla="*/ 548 h 867"/>
                  <a:gd name="T76" fmla="*/ 256 w 555"/>
                  <a:gd name="T77" fmla="*/ 548 h 867"/>
                  <a:gd name="T78" fmla="*/ 93 w 555"/>
                  <a:gd name="T79" fmla="*/ 426 h 867"/>
                  <a:gd name="T80" fmla="*/ 75 w 555"/>
                  <a:gd name="T81" fmla="*/ 343 h 867"/>
                  <a:gd name="T82" fmla="*/ 104 w 555"/>
                  <a:gd name="T83" fmla="*/ 276 h 867"/>
                  <a:gd name="T84" fmla="*/ 103 w 555"/>
                  <a:gd name="T85" fmla="*/ 267 h 867"/>
                  <a:gd name="T86" fmla="*/ 94 w 555"/>
                  <a:gd name="T87" fmla="*/ 255 h 867"/>
                  <a:gd name="T88" fmla="*/ 81 w 555"/>
                  <a:gd name="T89" fmla="*/ 231 h 867"/>
                  <a:gd name="T90" fmla="*/ 77 w 555"/>
                  <a:gd name="T91" fmla="*/ 221 h 867"/>
                  <a:gd name="T92" fmla="*/ 14 w 555"/>
                  <a:gd name="T93" fmla="*/ 303 h 867"/>
                  <a:gd name="T94" fmla="*/ 18 w 555"/>
                  <a:gd name="T95" fmla="*/ 436 h 867"/>
                  <a:gd name="T96" fmla="*/ 238 w 555"/>
                  <a:gd name="T97" fmla="*/ 631 h 867"/>
                  <a:gd name="T98" fmla="*/ 492 w 555"/>
                  <a:gd name="T99" fmla="*/ 644 h 867"/>
                  <a:gd name="T100" fmla="*/ 486 w 555"/>
                  <a:gd name="T101" fmla="*/ 643 h 867"/>
                  <a:gd name="T102" fmla="*/ 486 w 555"/>
                  <a:gd name="T103" fmla="*/ 643 h 867"/>
                  <a:gd name="T104" fmla="*/ 488 w 555"/>
                  <a:gd name="T105" fmla="*/ 641 h 867"/>
                  <a:gd name="T106" fmla="*/ 487 w 555"/>
                  <a:gd name="T107" fmla="*/ 645 h 867"/>
                  <a:gd name="T108" fmla="*/ 468 w 555"/>
                  <a:gd name="T109" fmla="*/ 705 h 867"/>
                  <a:gd name="T110" fmla="*/ 299 w 555"/>
                  <a:gd name="T111" fmla="*/ 808 h 867"/>
                  <a:gd name="T112" fmla="*/ 227 w 555"/>
                  <a:gd name="T113" fmla="*/ 794 h 867"/>
                  <a:gd name="T114" fmla="*/ 81 w 555"/>
                  <a:gd name="T115" fmla="*/ 588 h 867"/>
                  <a:gd name="T116" fmla="*/ 82 w 555"/>
                  <a:gd name="T117" fmla="*/ 526 h 86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55" h="867">
                    <a:moveTo>
                      <a:pt x="80" y="561"/>
                    </a:moveTo>
                    <a:cubicBezTo>
                      <a:pt x="75" y="581"/>
                      <a:pt x="73" y="602"/>
                      <a:pt x="73" y="621"/>
                    </a:cubicBezTo>
                    <a:cubicBezTo>
                      <a:pt x="73" y="674"/>
                      <a:pt x="90" y="724"/>
                      <a:pt x="119" y="764"/>
                    </a:cubicBezTo>
                    <a:cubicBezTo>
                      <a:pt x="148" y="804"/>
                      <a:pt x="188" y="835"/>
                      <a:pt x="235" y="852"/>
                    </a:cubicBezTo>
                    <a:cubicBezTo>
                      <a:pt x="235" y="852"/>
                      <a:pt x="235" y="852"/>
                      <a:pt x="235" y="852"/>
                    </a:cubicBezTo>
                    <a:cubicBezTo>
                      <a:pt x="264" y="862"/>
                      <a:pt x="291" y="867"/>
                      <a:pt x="316" y="867"/>
                    </a:cubicBezTo>
                    <a:cubicBezTo>
                      <a:pt x="365" y="867"/>
                      <a:pt x="405" y="849"/>
                      <a:pt x="437" y="826"/>
                    </a:cubicBezTo>
                    <a:cubicBezTo>
                      <a:pt x="468" y="803"/>
                      <a:pt x="491" y="774"/>
                      <a:pt x="506" y="751"/>
                    </a:cubicBezTo>
                    <a:cubicBezTo>
                      <a:pt x="524" y="724"/>
                      <a:pt x="529" y="704"/>
                      <a:pt x="529" y="691"/>
                    </a:cubicBezTo>
                    <a:cubicBezTo>
                      <a:pt x="529" y="685"/>
                      <a:pt x="527" y="679"/>
                      <a:pt x="526" y="676"/>
                    </a:cubicBezTo>
                    <a:cubicBezTo>
                      <a:pt x="524" y="673"/>
                      <a:pt x="522" y="671"/>
                      <a:pt x="522" y="670"/>
                    </a:cubicBezTo>
                    <a:cubicBezTo>
                      <a:pt x="519" y="668"/>
                      <a:pt x="519" y="668"/>
                      <a:pt x="519" y="668"/>
                    </a:cubicBezTo>
                    <a:cubicBezTo>
                      <a:pt x="516" y="669"/>
                      <a:pt x="516" y="669"/>
                      <a:pt x="516" y="669"/>
                    </a:cubicBezTo>
                    <a:cubicBezTo>
                      <a:pt x="516" y="669"/>
                      <a:pt x="516" y="669"/>
                      <a:pt x="516" y="669"/>
                    </a:cubicBezTo>
                    <a:cubicBezTo>
                      <a:pt x="515" y="669"/>
                      <a:pt x="492" y="674"/>
                      <a:pt x="446" y="674"/>
                    </a:cubicBezTo>
                    <a:cubicBezTo>
                      <a:pt x="403" y="674"/>
                      <a:pt x="339" y="670"/>
                      <a:pt x="253" y="654"/>
                    </a:cubicBezTo>
                    <a:cubicBezTo>
                      <a:pt x="216" y="647"/>
                      <a:pt x="182" y="633"/>
                      <a:pt x="153" y="613"/>
                    </a:cubicBezTo>
                    <a:cubicBezTo>
                      <a:pt x="109" y="583"/>
                      <a:pt x="74" y="542"/>
                      <a:pt x="50" y="499"/>
                    </a:cubicBezTo>
                    <a:cubicBezTo>
                      <a:pt x="26" y="456"/>
                      <a:pt x="13" y="412"/>
                      <a:pt x="13" y="377"/>
                    </a:cubicBezTo>
                    <a:cubicBezTo>
                      <a:pt x="13" y="357"/>
                      <a:pt x="17" y="340"/>
                      <a:pt x="25" y="329"/>
                    </a:cubicBezTo>
                    <a:cubicBezTo>
                      <a:pt x="43" y="301"/>
                      <a:pt x="63" y="274"/>
                      <a:pt x="84" y="249"/>
                    </a:cubicBezTo>
                    <a:cubicBezTo>
                      <a:pt x="79" y="245"/>
                      <a:pt x="79" y="245"/>
                      <a:pt x="79" y="245"/>
                    </a:cubicBezTo>
                    <a:cubicBezTo>
                      <a:pt x="73" y="248"/>
                      <a:pt x="73" y="248"/>
                      <a:pt x="73" y="248"/>
                    </a:cubicBezTo>
                    <a:cubicBezTo>
                      <a:pt x="73" y="248"/>
                      <a:pt x="78" y="257"/>
                      <a:pt x="84" y="267"/>
                    </a:cubicBezTo>
                    <a:cubicBezTo>
                      <a:pt x="87" y="272"/>
                      <a:pt x="90" y="277"/>
                      <a:pt x="92" y="281"/>
                    </a:cubicBezTo>
                    <a:cubicBezTo>
                      <a:pt x="94" y="284"/>
                      <a:pt x="95" y="286"/>
                      <a:pt x="96" y="287"/>
                    </a:cubicBezTo>
                    <a:cubicBezTo>
                      <a:pt x="98" y="289"/>
                      <a:pt x="99" y="291"/>
                      <a:pt x="100" y="292"/>
                    </a:cubicBezTo>
                    <a:cubicBezTo>
                      <a:pt x="105" y="287"/>
                      <a:pt x="105" y="287"/>
                      <a:pt x="105" y="287"/>
                    </a:cubicBezTo>
                    <a:cubicBezTo>
                      <a:pt x="99" y="283"/>
                      <a:pt x="99" y="283"/>
                      <a:pt x="99" y="283"/>
                    </a:cubicBezTo>
                    <a:cubicBezTo>
                      <a:pt x="89" y="298"/>
                      <a:pt x="80" y="312"/>
                      <a:pt x="75" y="326"/>
                    </a:cubicBezTo>
                    <a:cubicBezTo>
                      <a:pt x="69" y="339"/>
                      <a:pt x="66" y="351"/>
                      <a:pt x="65" y="362"/>
                    </a:cubicBezTo>
                    <a:cubicBezTo>
                      <a:pt x="65" y="363"/>
                      <a:pt x="65" y="365"/>
                      <a:pt x="65" y="366"/>
                    </a:cubicBezTo>
                    <a:cubicBezTo>
                      <a:pt x="65" y="400"/>
                      <a:pt x="74" y="430"/>
                      <a:pt x="88" y="456"/>
                    </a:cubicBezTo>
                    <a:cubicBezTo>
                      <a:pt x="109" y="495"/>
                      <a:pt x="142" y="524"/>
                      <a:pt x="175" y="546"/>
                    </a:cubicBezTo>
                    <a:cubicBezTo>
                      <a:pt x="209" y="567"/>
                      <a:pt x="242" y="582"/>
                      <a:pt x="266" y="592"/>
                    </a:cubicBezTo>
                    <a:cubicBezTo>
                      <a:pt x="264" y="591"/>
                      <a:pt x="264" y="591"/>
                      <a:pt x="264" y="591"/>
                    </a:cubicBezTo>
                    <a:cubicBezTo>
                      <a:pt x="266" y="592"/>
                      <a:pt x="266" y="592"/>
                      <a:pt x="266" y="592"/>
                    </a:cubicBezTo>
                    <a:cubicBezTo>
                      <a:pt x="279" y="597"/>
                      <a:pt x="298" y="601"/>
                      <a:pt x="319" y="603"/>
                    </a:cubicBezTo>
                    <a:cubicBezTo>
                      <a:pt x="340" y="606"/>
                      <a:pt x="365" y="608"/>
                      <a:pt x="390" y="608"/>
                    </a:cubicBezTo>
                    <a:cubicBezTo>
                      <a:pt x="428" y="608"/>
                      <a:pt x="468" y="604"/>
                      <a:pt x="499" y="596"/>
                    </a:cubicBezTo>
                    <a:cubicBezTo>
                      <a:pt x="514" y="591"/>
                      <a:pt x="527" y="586"/>
                      <a:pt x="537" y="579"/>
                    </a:cubicBezTo>
                    <a:cubicBezTo>
                      <a:pt x="542" y="575"/>
                      <a:pt x="546" y="571"/>
                      <a:pt x="550" y="566"/>
                    </a:cubicBezTo>
                    <a:cubicBezTo>
                      <a:pt x="553" y="562"/>
                      <a:pt x="555" y="556"/>
                      <a:pt x="555" y="551"/>
                    </a:cubicBezTo>
                    <a:cubicBezTo>
                      <a:pt x="555" y="549"/>
                      <a:pt x="555" y="548"/>
                      <a:pt x="555" y="547"/>
                    </a:cubicBezTo>
                    <a:cubicBezTo>
                      <a:pt x="555" y="539"/>
                      <a:pt x="553" y="531"/>
                      <a:pt x="549" y="525"/>
                    </a:cubicBezTo>
                    <a:cubicBezTo>
                      <a:pt x="546" y="519"/>
                      <a:pt x="542" y="514"/>
                      <a:pt x="536" y="510"/>
                    </a:cubicBezTo>
                    <a:cubicBezTo>
                      <a:pt x="527" y="502"/>
                      <a:pt x="515" y="496"/>
                      <a:pt x="502" y="492"/>
                    </a:cubicBezTo>
                    <a:cubicBezTo>
                      <a:pt x="482" y="485"/>
                      <a:pt x="458" y="480"/>
                      <a:pt x="434" y="475"/>
                    </a:cubicBezTo>
                    <a:cubicBezTo>
                      <a:pt x="410" y="471"/>
                      <a:pt x="386" y="466"/>
                      <a:pt x="364" y="460"/>
                    </a:cubicBezTo>
                    <a:cubicBezTo>
                      <a:pt x="326" y="450"/>
                      <a:pt x="277" y="433"/>
                      <a:pt x="229" y="402"/>
                    </a:cubicBezTo>
                    <a:cubicBezTo>
                      <a:pt x="181" y="371"/>
                      <a:pt x="132" y="326"/>
                      <a:pt x="94" y="261"/>
                    </a:cubicBezTo>
                    <a:cubicBezTo>
                      <a:pt x="94" y="261"/>
                      <a:pt x="94" y="261"/>
                      <a:pt x="94" y="261"/>
                    </a:cubicBezTo>
                    <a:cubicBezTo>
                      <a:pt x="73" y="225"/>
                      <a:pt x="64" y="192"/>
                      <a:pt x="64" y="163"/>
                    </a:cubicBezTo>
                    <a:cubicBezTo>
                      <a:pt x="64" y="130"/>
                      <a:pt x="75" y="101"/>
                      <a:pt x="90" y="76"/>
                    </a:cubicBezTo>
                    <a:cubicBezTo>
                      <a:pt x="106" y="51"/>
                      <a:pt x="127" y="30"/>
                      <a:pt x="148" y="12"/>
                    </a:cubicBezTo>
                    <a:cubicBezTo>
                      <a:pt x="151" y="9"/>
                      <a:pt x="151" y="5"/>
                      <a:pt x="149" y="3"/>
                    </a:cubicBezTo>
                    <a:cubicBezTo>
                      <a:pt x="146" y="0"/>
                      <a:pt x="142" y="0"/>
                      <a:pt x="139" y="2"/>
                    </a:cubicBezTo>
                    <a:cubicBezTo>
                      <a:pt x="118" y="21"/>
                      <a:pt x="96" y="43"/>
                      <a:pt x="79" y="69"/>
                    </a:cubicBezTo>
                    <a:cubicBezTo>
                      <a:pt x="63" y="96"/>
                      <a:pt x="51" y="127"/>
                      <a:pt x="51" y="163"/>
                    </a:cubicBezTo>
                    <a:cubicBezTo>
                      <a:pt x="51" y="194"/>
                      <a:pt x="60" y="230"/>
                      <a:pt x="83" y="268"/>
                    </a:cubicBezTo>
                    <a:cubicBezTo>
                      <a:pt x="83" y="267"/>
                      <a:pt x="83" y="267"/>
                      <a:pt x="83" y="267"/>
                    </a:cubicBezTo>
                    <a:cubicBezTo>
                      <a:pt x="83" y="268"/>
                      <a:pt x="83" y="268"/>
                      <a:pt x="83" y="268"/>
                    </a:cubicBezTo>
                    <a:cubicBezTo>
                      <a:pt x="122" y="334"/>
                      <a:pt x="172" y="381"/>
                      <a:pt x="222" y="413"/>
                    </a:cubicBezTo>
                    <a:cubicBezTo>
                      <a:pt x="272" y="445"/>
                      <a:pt x="322" y="462"/>
                      <a:pt x="361" y="473"/>
                    </a:cubicBezTo>
                    <a:cubicBezTo>
                      <a:pt x="380" y="478"/>
                      <a:pt x="401" y="482"/>
                      <a:pt x="422" y="486"/>
                    </a:cubicBezTo>
                    <a:cubicBezTo>
                      <a:pt x="454" y="492"/>
                      <a:pt x="485" y="498"/>
                      <a:pt x="507" y="508"/>
                    </a:cubicBezTo>
                    <a:cubicBezTo>
                      <a:pt x="518" y="512"/>
                      <a:pt x="527" y="518"/>
                      <a:pt x="533" y="524"/>
                    </a:cubicBezTo>
                    <a:cubicBezTo>
                      <a:pt x="536" y="528"/>
                      <a:pt x="538" y="531"/>
                      <a:pt x="540" y="535"/>
                    </a:cubicBezTo>
                    <a:cubicBezTo>
                      <a:pt x="541" y="538"/>
                      <a:pt x="542" y="542"/>
                      <a:pt x="542" y="547"/>
                    </a:cubicBezTo>
                    <a:cubicBezTo>
                      <a:pt x="542" y="548"/>
                      <a:pt x="542" y="549"/>
                      <a:pt x="542" y="550"/>
                    </a:cubicBezTo>
                    <a:cubicBezTo>
                      <a:pt x="542" y="553"/>
                      <a:pt x="541" y="556"/>
                      <a:pt x="539" y="559"/>
                    </a:cubicBezTo>
                    <a:cubicBezTo>
                      <a:pt x="535" y="565"/>
                      <a:pt x="528" y="570"/>
                      <a:pt x="519" y="575"/>
                    </a:cubicBezTo>
                    <a:cubicBezTo>
                      <a:pt x="505" y="581"/>
                      <a:pt x="485" y="587"/>
                      <a:pt x="462" y="590"/>
                    </a:cubicBezTo>
                    <a:cubicBezTo>
                      <a:pt x="440" y="593"/>
                      <a:pt x="414" y="595"/>
                      <a:pt x="390" y="595"/>
                    </a:cubicBezTo>
                    <a:cubicBezTo>
                      <a:pt x="365" y="595"/>
                      <a:pt x="341" y="593"/>
                      <a:pt x="321" y="591"/>
                    </a:cubicBezTo>
                    <a:cubicBezTo>
                      <a:pt x="300" y="588"/>
                      <a:pt x="282" y="584"/>
                      <a:pt x="271" y="579"/>
                    </a:cubicBezTo>
                    <a:cubicBezTo>
                      <a:pt x="272" y="580"/>
                      <a:pt x="272" y="580"/>
                      <a:pt x="272" y="580"/>
                    </a:cubicBezTo>
                    <a:cubicBezTo>
                      <a:pt x="271" y="579"/>
                      <a:pt x="271" y="579"/>
                      <a:pt x="271" y="579"/>
                    </a:cubicBezTo>
                    <a:cubicBezTo>
                      <a:pt x="240" y="567"/>
                      <a:pt x="191" y="546"/>
                      <a:pt x="151" y="511"/>
                    </a:cubicBezTo>
                    <a:cubicBezTo>
                      <a:pt x="131" y="494"/>
                      <a:pt x="113" y="474"/>
                      <a:pt x="99" y="450"/>
                    </a:cubicBezTo>
                    <a:cubicBezTo>
                      <a:pt x="86" y="426"/>
                      <a:pt x="78" y="398"/>
                      <a:pt x="78" y="366"/>
                    </a:cubicBezTo>
                    <a:cubicBezTo>
                      <a:pt x="78" y="365"/>
                      <a:pt x="78" y="364"/>
                      <a:pt x="78" y="363"/>
                    </a:cubicBezTo>
                    <a:cubicBezTo>
                      <a:pt x="78" y="354"/>
                      <a:pt x="81" y="343"/>
                      <a:pt x="86" y="331"/>
                    </a:cubicBezTo>
                    <a:cubicBezTo>
                      <a:pt x="92" y="319"/>
                      <a:pt x="100" y="305"/>
                      <a:pt x="110" y="291"/>
                    </a:cubicBezTo>
                    <a:cubicBezTo>
                      <a:pt x="113" y="286"/>
                      <a:pt x="113" y="286"/>
                      <a:pt x="113" y="286"/>
                    </a:cubicBezTo>
                    <a:cubicBezTo>
                      <a:pt x="109" y="282"/>
                      <a:pt x="109" y="282"/>
                      <a:pt x="109" y="282"/>
                    </a:cubicBezTo>
                    <a:cubicBezTo>
                      <a:pt x="109" y="282"/>
                      <a:pt x="108" y="281"/>
                      <a:pt x="107" y="280"/>
                    </a:cubicBezTo>
                    <a:cubicBezTo>
                      <a:pt x="105" y="277"/>
                      <a:pt x="103" y="274"/>
                      <a:pt x="100" y="270"/>
                    </a:cubicBezTo>
                    <a:cubicBezTo>
                      <a:pt x="97" y="263"/>
                      <a:pt x="93" y="256"/>
                      <a:pt x="90" y="251"/>
                    </a:cubicBezTo>
                    <a:cubicBezTo>
                      <a:pt x="88" y="248"/>
                      <a:pt x="87" y="246"/>
                      <a:pt x="86" y="244"/>
                    </a:cubicBezTo>
                    <a:cubicBezTo>
                      <a:pt x="85" y="242"/>
                      <a:pt x="85" y="242"/>
                      <a:pt x="85" y="242"/>
                    </a:cubicBezTo>
                    <a:cubicBezTo>
                      <a:pt x="80" y="233"/>
                      <a:pt x="80" y="233"/>
                      <a:pt x="80" y="233"/>
                    </a:cubicBezTo>
                    <a:cubicBezTo>
                      <a:pt x="74" y="240"/>
                      <a:pt x="74" y="240"/>
                      <a:pt x="74" y="240"/>
                    </a:cubicBezTo>
                    <a:cubicBezTo>
                      <a:pt x="52" y="266"/>
                      <a:pt x="32" y="293"/>
                      <a:pt x="14" y="321"/>
                    </a:cubicBezTo>
                    <a:cubicBezTo>
                      <a:pt x="5" y="336"/>
                      <a:pt x="0" y="355"/>
                      <a:pt x="0" y="377"/>
                    </a:cubicBezTo>
                    <a:cubicBezTo>
                      <a:pt x="0" y="402"/>
                      <a:pt x="6" y="431"/>
                      <a:pt x="18" y="461"/>
                    </a:cubicBezTo>
                    <a:cubicBezTo>
                      <a:pt x="35" y="505"/>
                      <a:pt x="64" y="551"/>
                      <a:pt x="103" y="589"/>
                    </a:cubicBezTo>
                    <a:cubicBezTo>
                      <a:pt x="142" y="627"/>
                      <a:pt x="192" y="656"/>
                      <a:pt x="251" y="667"/>
                    </a:cubicBezTo>
                    <a:cubicBezTo>
                      <a:pt x="337" y="683"/>
                      <a:pt x="402" y="687"/>
                      <a:pt x="446" y="687"/>
                    </a:cubicBezTo>
                    <a:cubicBezTo>
                      <a:pt x="495" y="687"/>
                      <a:pt x="518" y="682"/>
                      <a:pt x="519" y="681"/>
                    </a:cubicBezTo>
                    <a:cubicBezTo>
                      <a:pt x="517" y="675"/>
                      <a:pt x="517" y="675"/>
                      <a:pt x="517" y="675"/>
                    </a:cubicBezTo>
                    <a:cubicBezTo>
                      <a:pt x="513" y="680"/>
                      <a:pt x="513" y="680"/>
                      <a:pt x="513" y="680"/>
                    </a:cubicBezTo>
                    <a:cubicBezTo>
                      <a:pt x="515" y="678"/>
                      <a:pt x="515" y="678"/>
                      <a:pt x="515" y="678"/>
                    </a:cubicBezTo>
                    <a:cubicBezTo>
                      <a:pt x="513" y="680"/>
                      <a:pt x="513" y="680"/>
                      <a:pt x="513" y="680"/>
                    </a:cubicBezTo>
                    <a:cubicBezTo>
                      <a:pt x="513" y="680"/>
                      <a:pt x="513" y="680"/>
                      <a:pt x="513" y="680"/>
                    </a:cubicBezTo>
                    <a:cubicBezTo>
                      <a:pt x="515" y="678"/>
                      <a:pt x="515" y="678"/>
                      <a:pt x="515" y="678"/>
                    </a:cubicBezTo>
                    <a:cubicBezTo>
                      <a:pt x="513" y="680"/>
                      <a:pt x="513" y="680"/>
                      <a:pt x="513" y="680"/>
                    </a:cubicBezTo>
                    <a:cubicBezTo>
                      <a:pt x="513" y="680"/>
                      <a:pt x="513" y="681"/>
                      <a:pt x="514" y="682"/>
                    </a:cubicBezTo>
                    <a:cubicBezTo>
                      <a:pt x="515" y="684"/>
                      <a:pt x="516" y="687"/>
                      <a:pt x="516" y="691"/>
                    </a:cubicBezTo>
                    <a:cubicBezTo>
                      <a:pt x="516" y="701"/>
                      <a:pt x="512" y="718"/>
                      <a:pt x="495" y="745"/>
                    </a:cubicBezTo>
                    <a:cubicBezTo>
                      <a:pt x="481" y="766"/>
                      <a:pt x="459" y="794"/>
                      <a:pt x="429" y="816"/>
                    </a:cubicBezTo>
                    <a:cubicBezTo>
                      <a:pt x="399" y="838"/>
                      <a:pt x="361" y="854"/>
                      <a:pt x="316" y="854"/>
                    </a:cubicBezTo>
                    <a:cubicBezTo>
                      <a:pt x="292" y="854"/>
                      <a:pt x="267" y="850"/>
                      <a:pt x="239" y="840"/>
                    </a:cubicBezTo>
                    <a:cubicBezTo>
                      <a:pt x="239" y="840"/>
                      <a:pt x="239" y="840"/>
                      <a:pt x="239" y="840"/>
                    </a:cubicBezTo>
                    <a:cubicBezTo>
                      <a:pt x="195" y="824"/>
                      <a:pt x="157" y="794"/>
                      <a:pt x="129" y="756"/>
                    </a:cubicBezTo>
                    <a:cubicBezTo>
                      <a:pt x="102" y="718"/>
                      <a:pt x="86" y="671"/>
                      <a:pt x="86" y="621"/>
                    </a:cubicBezTo>
                    <a:cubicBezTo>
                      <a:pt x="86" y="603"/>
                      <a:pt x="88" y="583"/>
                      <a:pt x="93" y="564"/>
                    </a:cubicBezTo>
                    <a:cubicBezTo>
                      <a:pt x="94" y="560"/>
                      <a:pt x="92" y="557"/>
                      <a:pt x="88" y="556"/>
                    </a:cubicBezTo>
                    <a:cubicBezTo>
                      <a:pt x="85" y="555"/>
                      <a:pt x="81" y="557"/>
                      <a:pt x="80" y="56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9" name="Freeform 624">
                <a:extLst>
                  <a:ext uri="{FF2B5EF4-FFF2-40B4-BE49-F238E27FC236}">
                    <a16:creationId xmlns:a16="http://schemas.microsoft.com/office/drawing/2014/main" id="{C2CD7E3F-C06A-4BF9-A1D8-75C69640C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849"/>
                <a:ext cx="907" cy="475"/>
              </a:xfrm>
              <a:custGeom>
                <a:avLst/>
                <a:gdLst>
                  <a:gd name="T0" fmla="*/ 132 w 924"/>
                  <a:gd name="T1" fmla="*/ 0 h 484"/>
                  <a:gd name="T2" fmla="*/ 27 w 924"/>
                  <a:gd name="T3" fmla="*/ 176 h 484"/>
                  <a:gd name="T4" fmla="*/ 467 w 924"/>
                  <a:gd name="T5" fmla="*/ 452 h 484"/>
                  <a:gd name="T6" fmla="*/ 738 w 924"/>
                  <a:gd name="T7" fmla="*/ 349 h 484"/>
                  <a:gd name="T8" fmla="*/ 849 w 924"/>
                  <a:gd name="T9" fmla="*/ 280 h 484"/>
                  <a:gd name="T10" fmla="*/ 842 w 924"/>
                  <a:gd name="T11" fmla="*/ 238 h 484"/>
                  <a:gd name="T12" fmla="*/ 766 w 924"/>
                  <a:gd name="T13" fmla="*/ 249 h 484"/>
                  <a:gd name="T14" fmla="*/ 444 w 924"/>
                  <a:gd name="T15" fmla="*/ 343 h 484"/>
                  <a:gd name="T16" fmla="*/ 80 w 924"/>
                  <a:gd name="T17" fmla="*/ 174 h 484"/>
                  <a:gd name="T18" fmla="*/ 181 w 924"/>
                  <a:gd name="T19" fmla="*/ 68 h 48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24" h="484">
                    <a:moveTo>
                      <a:pt x="140" y="0"/>
                    </a:moveTo>
                    <a:cubicBezTo>
                      <a:pt x="70" y="52"/>
                      <a:pt x="0" y="121"/>
                      <a:pt x="29" y="185"/>
                    </a:cubicBezTo>
                    <a:cubicBezTo>
                      <a:pt x="75" y="287"/>
                      <a:pt x="344" y="484"/>
                      <a:pt x="494" y="479"/>
                    </a:cubicBezTo>
                    <a:cubicBezTo>
                      <a:pt x="594" y="475"/>
                      <a:pt x="701" y="398"/>
                      <a:pt x="780" y="370"/>
                    </a:cubicBezTo>
                    <a:cubicBezTo>
                      <a:pt x="860" y="342"/>
                      <a:pt x="924" y="348"/>
                      <a:pt x="898" y="296"/>
                    </a:cubicBezTo>
                    <a:cubicBezTo>
                      <a:pt x="890" y="278"/>
                      <a:pt x="890" y="252"/>
                      <a:pt x="890" y="252"/>
                    </a:cubicBezTo>
                    <a:cubicBezTo>
                      <a:pt x="877" y="236"/>
                      <a:pt x="847" y="241"/>
                      <a:pt x="810" y="264"/>
                    </a:cubicBezTo>
                    <a:cubicBezTo>
                      <a:pt x="773" y="287"/>
                      <a:pt x="556" y="372"/>
                      <a:pt x="469" y="363"/>
                    </a:cubicBezTo>
                    <a:cubicBezTo>
                      <a:pt x="382" y="354"/>
                      <a:pt x="80" y="240"/>
                      <a:pt x="86" y="183"/>
                    </a:cubicBezTo>
                    <a:cubicBezTo>
                      <a:pt x="87" y="168"/>
                      <a:pt x="127" y="126"/>
                      <a:pt x="191" y="71"/>
                    </a:cubicBezTo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0" name="Freeform 625">
                <a:extLst>
                  <a:ext uri="{FF2B5EF4-FFF2-40B4-BE49-F238E27FC236}">
                    <a16:creationId xmlns:a16="http://schemas.microsoft.com/office/drawing/2014/main" id="{611457DF-D91C-4118-B3B2-DDA7082FD0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04" y="1896"/>
                <a:ext cx="886" cy="428"/>
              </a:xfrm>
              <a:custGeom>
                <a:avLst/>
                <a:gdLst>
                  <a:gd name="T0" fmla="*/ 828 w 903"/>
                  <a:gd name="T1" fmla="*/ 233 h 436"/>
                  <a:gd name="T2" fmla="*/ 717 w 903"/>
                  <a:gd name="T3" fmla="*/ 270 h 436"/>
                  <a:gd name="T4" fmla="*/ 446 w 903"/>
                  <a:gd name="T5" fmla="*/ 373 h 436"/>
                  <a:gd name="T6" fmla="*/ 8 w 903"/>
                  <a:gd name="T7" fmla="*/ 94 h 436"/>
                  <a:gd name="T8" fmla="*/ 4 w 903"/>
                  <a:gd name="T9" fmla="*/ 81 h 436"/>
                  <a:gd name="T10" fmla="*/ 8 w 903"/>
                  <a:gd name="T11" fmla="*/ 130 h 436"/>
                  <a:gd name="T12" fmla="*/ 446 w 903"/>
                  <a:gd name="T13" fmla="*/ 407 h 436"/>
                  <a:gd name="T14" fmla="*/ 717 w 903"/>
                  <a:gd name="T15" fmla="*/ 304 h 436"/>
                  <a:gd name="T16" fmla="*/ 828 w 903"/>
                  <a:gd name="T17" fmla="*/ 235 h 436"/>
                  <a:gd name="T18" fmla="*/ 828 w 903"/>
                  <a:gd name="T19" fmla="*/ 233 h 436"/>
                  <a:gd name="T20" fmla="*/ 144 w 903"/>
                  <a:gd name="T21" fmla="*/ 0 h 436"/>
                  <a:gd name="T22" fmla="*/ 55 w 903"/>
                  <a:gd name="T23" fmla="*/ 98 h 436"/>
                  <a:gd name="T24" fmla="*/ 57 w 903"/>
                  <a:gd name="T25" fmla="*/ 116 h 436"/>
                  <a:gd name="T26" fmla="*/ 161 w 903"/>
                  <a:gd name="T27" fmla="*/ 16 h 4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03" h="436">
                    <a:moveTo>
                      <a:pt x="877" y="246"/>
                    </a:moveTo>
                    <a:cubicBezTo>
                      <a:pt x="860" y="263"/>
                      <a:pt x="813" y="266"/>
                      <a:pt x="759" y="285"/>
                    </a:cubicBezTo>
                    <a:cubicBezTo>
                      <a:pt x="679" y="313"/>
                      <a:pt x="573" y="391"/>
                      <a:pt x="473" y="394"/>
                    </a:cubicBezTo>
                    <a:cubicBezTo>
                      <a:pt x="322" y="399"/>
                      <a:pt x="54" y="202"/>
                      <a:pt x="8" y="100"/>
                    </a:cubicBezTo>
                    <a:cubicBezTo>
                      <a:pt x="6" y="96"/>
                      <a:pt x="5" y="91"/>
                      <a:pt x="4" y="87"/>
                    </a:cubicBezTo>
                    <a:cubicBezTo>
                      <a:pt x="0" y="104"/>
                      <a:pt x="1" y="120"/>
                      <a:pt x="8" y="137"/>
                    </a:cubicBezTo>
                    <a:cubicBezTo>
                      <a:pt x="54" y="239"/>
                      <a:pt x="322" y="436"/>
                      <a:pt x="473" y="431"/>
                    </a:cubicBezTo>
                    <a:cubicBezTo>
                      <a:pt x="573" y="427"/>
                      <a:pt x="679" y="350"/>
                      <a:pt x="759" y="322"/>
                    </a:cubicBezTo>
                    <a:cubicBezTo>
                      <a:pt x="838" y="293"/>
                      <a:pt x="903" y="300"/>
                      <a:pt x="877" y="248"/>
                    </a:cubicBezTo>
                    <a:cubicBezTo>
                      <a:pt x="877" y="247"/>
                      <a:pt x="877" y="247"/>
                      <a:pt x="877" y="246"/>
                    </a:cubicBezTo>
                    <a:close/>
                    <a:moveTo>
                      <a:pt x="153" y="0"/>
                    </a:moveTo>
                    <a:cubicBezTo>
                      <a:pt x="95" y="51"/>
                      <a:pt x="60" y="90"/>
                      <a:pt x="58" y="104"/>
                    </a:cubicBezTo>
                    <a:cubicBezTo>
                      <a:pt x="58" y="110"/>
                      <a:pt x="55" y="115"/>
                      <a:pt x="60" y="122"/>
                    </a:cubicBezTo>
                    <a:cubicBezTo>
                      <a:pt x="76" y="99"/>
                      <a:pt x="116" y="62"/>
                      <a:pt x="170" y="16"/>
                    </a:cubicBezTo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1" name="Freeform 626">
                <a:extLst>
                  <a:ext uri="{FF2B5EF4-FFF2-40B4-BE49-F238E27FC236}">
                    <a16:creationId xmlns:a16="http://schemas.microsoft.com/office/drawing/2014/main" id="{40BCF4C4-15B5-48B9-8983-043D8694F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841"/>
                <a:ext cx="878" cy="485"/>
              </a:xfrm>
              <a:custGeom>
                <a:avLst/>
                <a:gdLst>
                  <a:gd name="T0" fmla="*/ 35 w 895"/>
                  <a:gd name="T1" fmla="*/ 74 h 494"/>
                  <a:gd name="T2" fmla="*/ 0 w 895"/>
                  <a:gd name="T3" fmla="*/ 153 h 494"/>
                  <a:gd name="T4" fmla="*/ 75 w 895"/>
                  <a:gd name="T5" fmla="*/ 271 h 494"/>
                  <a:gd name="T6" fmla="*/ 354 w 895"/>
                  <a:gd name="T7" fmla="*/ 450 h 494"/>
                  <a:gd name="T8" fmla="*/ 451 w 895"/>
                  <a:gd name="T9" fmla="*/ 466 h 494"/>
                  <a:gd name="T10" fmla="*/ 723 w 895"/>
                  <a:gd name="T11" fmla="*/ 363 h 494"/>
                  <a:gd name="T12" fmla="*/ 833 w 895"/>
                  <a:gd name="T13" fmla="*/ 329 h 494"/>
                  <a:gd name="T14" fmla="*/ 845 w 895"/>
                  <a:gd name="T15" fmla="*/ 306 h 494"/>
                  <a:gd name="T16" fmla="*/ 832 w 895"/>
                  <a:gd name="T17" fmla="*/ 259 h 494"/>
                  <a:gd name="T18" fmla="*/ 831 w 895"/>
                  <a:gd name="T19" fmla="*/ 246 h 494"/>
                  <a:gd name="T20" fmla="*/ 831 w 895"/>
                  <a:gd name="T21" fmla="*/ 245 h 494"/>
                  <a:gd name="T22" fmla="*/ 830 w 895"/>
                  <a:gd name="T23" fmla="*/ 242 h 494"/>
                  <a:gd name="T24" fmla="*/ 804 w 895"/>
                  <a:gd name="T25" fmla="*/ 232 h 494"/>
                  <a:gd name="T26" fmla="*/ 747 w 895"/>
                  <a:gd name="T27" fmla="*/ 252 h 494"/>
                  <a:gd name="T28" fmla="*/ 590 w 895"/>
                  <a:gd name="T29" fmla="*/ 314 h 494"/>
                  <a:gd name="T30" fmla="*/ 440 w 895"/>
                  <a:gd name="T31" fmla="*/ 345 h 494"/>
                  <a:gd name="T32" fmla="*/ 429 w 895"/>
                  <a:gd name="T33" fmla="*/ 344 h 494"/>
                  <a:gd name="T34" fmla="*/ 188 w 895"/>
                  <a:gd name="T35" fmla="*/ 265 h 494"/>
                  <a:gd name="T36" fmla="*/ 78 w 895"/>
                  <a:gd name="T37" fmla="*/ 197 h 494"/>
                  <a:gd name="T38" fmla="*/ 73 w 895"/>
                  <a:gd name="T39" fmla="*/ 183 h 494"/>
                  <a:gd name="T40" fmla="*/ 75 w 895"/>
                  <a:gd name="T41" fmla="*/ 178 h 494"/>
                  <a:gd name="T42" fmla="*/ 174 w 895"/>
                  <a:gd name="T43" fmla="*/ 77 h 494"/>
                  <a:gd name="T44" fmla="*/ 166 w 895"/>
                  <a:gd name="T45" fmla="*/ 67 h 494"/>
                  <a:gd name="T46" fmla="*/ 70 w 895"/>
                  <a:gd name="T47" fmla="*/ 162 h 494"/>
                  <a:gd name="T48" fmla="*/ 60 w 895"/>
                  <a:gd name="T49" fmla="*/ 182 h 494"/>
                  <a:gd name="T50" fmla="*/ 60 w 895"/>
                  <a:gd name="T51" fmla="*/ 183 h 494"/>
                  <a:gd name="T52" fmla="*/ 85 w 895"/>
                  <a:gd name="T53" fmla="*/ 221 h 494"/>
                  <a:gd name="T54" fmla="*/ 308 w 895"/>
                  <a:gd name="T55" fmla="*/ 326 h 494"/>
                  <a:gd name="T56" fmla="*/ 427 w 895"/>
                  <a:gd name="T57" fmla="*/ 356 h 494"/>
                  <a:gd name="T58" fmla="*/ 440 w 895"/>
                  <a:gd name="T59" fmla="*/ 357 h 494"/>
                  <a:gd name="T60" fmla="*/ 663 w 895"/>
                  <a:gd name="T61" fmla="*/ 301 h 494"/>
                  <a:gd name="T62" fmla="*/ 739 w 895"/>
                  <a:gd name="T63" fmla="*/ 270 h 494"/>
                  <a:gd name="T64" fmla="*/ 782 w 895"/>
                  <a:gd name="T65" fmla="*/ 247 h 494"/>
                  <a:gd name="T66" fmla="*/ 814 w 895"/>
                  <a:gd name="T67" fmla="*/ 244 h 494"/>
                  <a:gd name="T68" fmla="*/ 825 w 895"/>
                  <a:gd name="T69" fmla="*/ 245 h 494"/>
                  <a:gd name="T70" fmla="*/ 820 w 895"/>
                  <a:gd name="T71" fmla="*/ 261 h 494"/>
                  <a:gd name="T72" fmla="*/ 833 w 895"/>
                  <a:gd name="T73" fmla="*/ 306 h 494"/>
                  <a:gd name="T74" fmla="*/ 826 w 895"/>
                  <a:gd name="T75" fmla="*/ 318 h 494"/>
                  <a:gd name="T76" fmla="*/ 771 w 895"/>
                  <a:gd name="T77" fmla="*/ 338 h 494"/>
                  <a:gd name="T78" fmla="*/ 591 w 895"/>
                  <a:gd name="T79" fmla="*/ 412 h 494"/>
                  <a:gd name="T80" fmla="*/ 445 w 895"/>
                  <a:gd name="T81" fmla="*/ 455 h 494"/>
                  <a:gd name="T82" fmla="*/ 133 w 895"/>
                  <a:gd name="T83" fmla="*/ 307 h 494"/>
                  <a:gd name="T84" fmla="*/ 19 w 895"/>
                  <a:gd name="T85" fmla="*/ 181 h 494"/>
                  <a:gd name="T86" fmla="*/ 22 w 895"/>
                  <a:gd name="T87" fmla="*/ 118 h 494"/>
                  <a:gd name="T88" fmla="*/ 122 w 895"/>
                  <a:gd name="T89" fmla="*/ 13 h 494"/>
                  <a:gd name="T90" fmla="*/ 114 w 895"/>
                  <a:gd name="T91" fmla="*/ 2 h 4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95" h="494">
                    <a:moveTo>
                      <a:pt x="120" y="2"/>
                    </a:moveTo>
                    <a:cubicBezTo>
                      <a:pt x="90" y="25"/>
                      <a:pt x="61" y="50"/>
                      <a:pt x="38" y="77"/>
                    </a:cubicBezTo>
                    <a:cubicBezTo>
                      <a:pt x="27" y="90"/>
                      <a:pt x="17" y="104"/>
                      <a:pt x="11" y="118"/>
                    </a:cubicBezTo>
                    <a:cubicBezTo>
                      <a:pt x="4" y="133"/>
                      <a:pt x="0" y="147"/>
                      <a:pt x="0" y="162"/>
                    </a:cubicBezTo>
                    <a:cubicBezTo>
                      <a:pt x="0" y="173"/>
                      <a:pt x="2" y="185"/>
                      <a:pt x="7" y="196"/>
                    </a:cubicBezTo>
                    <a:cubicBezTo>
                      <a:pt x="19" y="222"/>
                      <a:pt x="44" y="253"/>
                      <a:pt x="78" y="286"/>
                    </a:cubicBezTo>
                    <a:cubicBezTo>
                      <a:pt x="128" y="335"/>
                      <a:pt x="198" y="387"/>
                      <a:pt x="269" y="426"/>
                    </a:cubicBezTo>
                    <a:cubicBezTo>
                      <a:pt x="305" y="446"/>
                      <a:pt x="341" y="463"/>
                      <a:pt x="375" y="475"/>
                    </a:cubicBezTo>
                    <a:cubicBezTo>
                      <a:pt x="410" y="487"/>
                      <a:pt x="442" y="494"/>
                      <a:pt x="472" y="494"/>
                    </a:cubicBezTo>
                    <a:cubicBezTo>
                      <a:pt x="474" y="494"/>
                      <a:pt x="476" y="494"/>
                      <a:pt x="478" y="493"/>
                    </a:cubicBezTo>
                    <a:cubicBezTo>
                      <a:pt x="530" y="492"/>
                      <a:pt x="582" y="471"/>
                      <a:pt x="632" y="448"/>
                    </a:cubicBezTo>
                    <a:cubicBezTo>
                      <a:pt x="681" y="424"/>
                      <a:pt x="727" y="398"/>
                      <a:pt x="766" y="384"/>
                    </a:cubicBezTo>
                    <a:cubicBezTo>
                      <a:pt x="799" y="372"/>
                      <a:pt x="830" y="366"/>
                      <a:pt x="853" y="360"/>
                    </a:cubicBezTo>
                    <a:cubicBezTo>
                      <a:pt x="865" y="356"/>
                      <a:pt x="875" y="353"/>
                      <a:pt x="882" y="347"/>
                    </a:cubicBezTo>
                    <a:cubicBezTo>
                      <a:pt x="886" y="345"/>
                      <a:pt x="889" y="341"/>
                      <a:pt x="891" y="337"/>
                    </a:cubicBezTo>
                    <a:cubicBezTo>
                      <a:pt x="894" y="333"/>
                      <a:pt x="895" y="329"/>
                      <a:pt x="895" y="324"/>
                    </a:cubicBezTo>
                    <a:cubicBezTo>
                      <a:pt x="895" y="317"/>
                      <a:pt x="892" y="309"/>
                      <a:pt x="888" y="301"/>
                    </a:cubicBezTo>
                    <a:cubicBezTo>
                      <a:pt x="884" y="293"/>
                      <a:pt x="882" y="283"/>
                      <a:pt x="881" y="274"/>
                    </a:cubicBezTo>
                    <a:cubicBezTo>
                      <a:pt x="881" y="270"/>
                      <a:pt x="880" y="267"/>
                      <a:pt x="880" y="264"/>
                    </a:cubicBezTo>
                    <a:cubicBezTo>
                      <a:pt x="880" y="263"/>
                      <a:pt x="880" y="262"/>
                      <a:pt x="880" y="261"/>
                    </a:cubicBezTo>
                    <a:cubicBezTo>
                      <a:pt x="880" y="260"/>
                      <a:pt x="880" y="260"/>
                      <a:pt x="880" y="260"/>
                    </a:cubicBezTo>
                    <a:cubicBezTo>
                      <a:pt x="880" y="260"/>
                      <a:pt x="880" y="260"/>
                      <a:pt x="880" y="260"/>
                    </a:cubicBezTo>
                    <a:cubicBezTo>
                      <a:pt x="880" y="258"/>
                      <a:pt x="880" y="258"/>
                      <a:pt x="880" y="258"/>
                    </a:cubicBezTo>
                    <a:cubicBezTo>
                      <a:pt x="879" y="256"/>
                      <a:pt x="879" y="256"/>
                      <a:pt x="879" y="256"/>
                    </a:cubicBezTo>
                    <a:cubicBezTo>
                      <a:pt x="876" y="252"/>
                      <a:pt x="872" y="249"/>
                      <a:pt x="867" y="247"/>
                    </a:cubicBezTo>
                    <a:cubicBezTo>
                      <a:pt x="862" y="245"/>
                      <a:pt x="857" y="244"/>
                      <a:pt x="852" y="244"/>
                    </a:cubicBezTo>
                    <a:cubicBezTo>
                      <a:pt x="843" y="244"/>
                      <a:pt x="834" y="246"/>
                      <a:pt x="824" y="250"/>
                    </a:cubicBezTo>
                    <a:cubicBezTo>
                      <a:pt x="813" y="254"/>
                      <a:pt x="802" y="259"/>
                      <a:pt x="791" y="267"/>
                    </a:cubicBezTo>
                    <a:cubicBezTo>
                      <a:pt x="787" y="269"/>
                      <a:pt x="780" y="273"/>
                      <a:pt x="771" y="277"/>
                    </a:cubicBezTo>
                    <a:cubicBezTo>
                      <a:pt x="740" y="291"/>
                      <a:pt x="684" y="313"/>
                      <a:pt x="625" y="332"/>
                    </a:cubicBezTo>
                    <a:cubicBezTo>
                      <a:pt x="596" y="341"/>
                      <a:pt x="567" y="349"/>
                      <a:pt x="539" y="355"/>
                    </a:cubicBezTo>
                    <a:cubicBezTo>
                      <a:pt x="512" y="361"/>
                      <a:pt x="486" y="365"/>
                      <a:pt x="467" y="365"/>
                    </a:cubicBezTo>
                    <a:cubicBezTo>
                      <a:pt x="462" y="365"/>
                      <a:pt x="458" y="365"/>
                      <a:pt x="454" y="364"/>
                    </a:cubicBezTo>
                    <a:cubicBezTo>
                      <a:pt x="454" y="364"/>
                      <a:pt x="454" y="364"/>
                      <a:pt x="454" y="364"/>
                    </a:cubicBezTo>
                    <a:cubicBezTo>
                      <a:pt x="443" y="363"/>
                      <a:pt x="430" y="361"/>
                      <a:pt x="413" y="357"/>
                    </a:cubicBezTo>
                    <a:cubicBezTo>
                      <a:pt x="357" y="343"/>
                      <a:pt x="271" y="313"/>
                      <a:pt x="200" y="280"/>
                    </a:cubicBezTo>
                    <a:cubicBezTo>
                      <a:pt x="165" y="264"/>
                      <a:pt x="133" y="247"/>
                      <a:pt x="111" y="231"/>
                    </a:cubicBezTo>
                    <a:cubicBezTo>
                      <a:pt x="99" y="223"/>
                      <a:pt x="90" y="216"/>
                      <a:pt x="84" y="209"/>
                    </a:cubicBezTo>
                    <a:cubicBezTo>
                      <a:pt x="81" y="205"/>
                      <a:pt x="79" y="202"/>
                      <a:pt x="78" y="200"/>
                    </a:cubicBezTo>
                    <a:cubicBezTo>
                      <a:pt x="76" y="197"/>
                      <a:pt x="76" y="194"/>
                      <a:pt x="76" y="193"/>
                    </a:cubicBezTo>
                    <a:cubicBezTo>
                      <a:pt x="76" y="192"/>
                      <a:pt x="76" y="192"/>
                      <a:pt x="76" y="192"/>
                    </a:cubicBezTo>
                    <a:cubicBezTo>
                      <a:pt x="76" y="191"/>
                      <a:pt x="77" y="189"/>
                      <a:pt x="78" y="187"/>
                    </a:cubicBezTo>
                    <a:cubicBezTo>
                      <a:pt x="80" y="183"/>
                      <a:pt x="84" y="177"/>
                      <a:pt x="90" y="170"/>
                    </a:cubicBezTo>
                    <a:cubicBezTo>
                      <a:pt x="107" y="149"/>
                      <a:pt x="140" y="117"/>
                      <a:pt x="183" y="80"/>
                    </a:cubicBezTo>
                    <a:cubicBezTo>
                      <a:pt x="186" y="78"/>
                      <a:pt x="186" y="74"/>
                      <a:pt x="184" y="71"/>
                    </a:cubicBezTo>
                    <a:cubicBezTo>
                      <a:pt x="182" y="68"/>
                      <a:pt x="177" y="68"/>
                      <a:pt x="175" y="70"/>
                    </a:cubicBezTo>
                    <a:cubicBezTo>
                      <a:pt x="141" y="99"/>
                      <a:pt x="114" y="124"/>
                      <a:pt x="95" y="144"/>
                    </a:cubicBezTo>
                    <a:cubicBezTo>
                      <a:pt x="86" y="154"/>
                      <a:pt x="78" y="163"/>
                      <a:pt x="73" y="171"/>
                    </a:cubicBezTo>
                    <a:cubicBezTo>
                      <a:pt x="70" y="174"/>
                      <a:pt x="68" y="178"/>
                      <a:pt x="66" y="181"/>
                    </a:cubicBezTo>
                    <a:cubicBezTo>
                      <a:pt x="65" y="184"/>
                      <a:pt x="63" y="187"/>
                      <a:pt x="63" y="191"/>
                    </a:cubicBezTo>
                    <a:cubicBezTo>
                      <a:pt x="63" y="191"/>
                      <a:pt x="63" y="192"/>
                      <a:pt x="63" y="193"/>
                    </a:cubicBezTo>
                    <a:cubicBezTo>
                      <a:pt x="63" y="193"/>
                      <a:pt x="63" y="193"/>
                      <a:pt x="63" y="193"/>
                    </a:cubicBezTo>
                    <a:cubicBezTo>
                      <a:pt x="63" y="198"/>
                      <a:pt x="65" y="202"/>
                      <a:pt x="67" y="207"/>
                    </a:cubicBezTo>
                    <a:cubicBezTo>
                      <a:pt x="72" y="216"/>
                      <a:pt x="80" y="224"/>
                      <a:pt x="91" y="233"/>
                    </a:cubicBezTo>
                    <a:cubicBezTo>
                      <a:pt x="111" y="248"/>
                      <a:pt x="138" y="264"/>
                      <a:pt x="170" y="280"/>
                    </a:cubicBezTo>
                    <a:cubicBezTo>
                      <a:pt x="217" y="303"/>
                      <a:pt x="274" y="326"/>
                      <a:pt x="326" y="344"/>
                    </a:cubicBezTo>
                    <a:cubicBezTo>
                      <a:pt x="352" y="353"/>
                      <a:pt x="377" y="360"/>
                      <a:pt x="399" y="366"/>
                    </a:cubicBezTo>
                    <a:cubicBezTo>
                      <a:pt x="420" y="372"/>
                      <a:pt x="439" y="376"/>
                      <a:pt x="452" y="377"/>
                    </a:cubicBezTo>
                    <a:cubicBezTo>
                      <a:pt x="452" y="377"/>
                      <a:pt x="452" y="377"/>
                      <a:pt x="452" y="377"/>
                    </a:cubicBezTo>
                    <a:cubicBezTo>
                      <a:pt x="457" y="378"/>
                      <a:pt x="462" y="378"/>
                      <a:pt x="467" y="378"/>
                    </a:cubicBezTo>
                    <a:cubicBezTo>
                      <a:pt x="491" y="378"/>
                      <a:pt x="521" y="373"/>
                      <a:pt x="554" y="365"/>
                    </a:cubicBezTo>
                    <a:cubicBezTo>
                      <a:pt x="603" y="354"/>
                      <a:pt x="657" y="336"/>
                      <a:pt x="702" y="319"/>
                    </a:cubicBezTo>
                    <a:cubicBezTo>
                      <a:pt x="725" y="311"/>
                      <a:pt x="745" y="303"/>
                      <a:pt x="761" y="295"/>
                    </a:cubicBezTo>
                    <a:cubicBezTo>
                      <a:pt x="770" y="292"/>
                      <a:pt x="777" y="288"/>
                      <a:pt x="783" y="285"/>
                    </a:cubicBezTo>
                    <a:cubicBezTo>
                      <a:pt x="789" y="282"/>
                      <a:pt x="794" y="280"/>
                      <a:pt x="797" y="278"/>
                    </a:cubicBezTo>
                    <a:cubicBezTo>
                      <a:pt x="809" y="271"/>
                      <a:pt x="819" y="266"/>
                      <a:pt x="828" y="262"/>
                    </a:cubicBezTo>
                    <a:cubicBezTo>
                      <a:pt x="837" y="259"/>
                      <a:pt x="845" y="257"/>
                      <a:pt x="852" y="257"/>
                    </a:cubicBezTo>
                    <a:cubicBezTo>
                      <a:pt x="856" y="257"/>
                      <a:pt x="859" y="258"/>
                      <a:pt x="862" y="259"/>
                    </a:cubicBezTo>
                    <a:cubicBezTo>
                      <a:pt x="865" y="260"/>
                      <a:pt x="867" y="262"/>
                      <a:pt x="868" y="264"/>
                    </a:cubicBezTo>
                    <a:cubicBezTo>
                      <a:pt x="874" y="260"/>
                      <a:pt x="874" y="260"/>
                      <a:pt x="874" y="260"/>
                    </a:cubicBezTo>
                    <a:cubicBezTo>
                      <a:pt x="867" y="260"/>
                      <a:pt x="867" y="260"/>
                      <a:pt x="867" y="260"/>
                    </a:cubicBezTo>
                    <a:cubicBezTo>
                      <a:pt x="867" y="260"/>
                      <a:pt x="867" y="267"/>
                      <a:pt x="868" y="276"/>
                    </a:cubicBezTo>
                    <a:cubicBezTo>
                      <a:pt x="869" y="285"/>
                      <a:pt x="872" y="297"/>
                      <a:pt x="877" y="307"/>
                    </a:cubicBezTo>
                    <a:cubicBezTo>
                      <a:pt x="880" y="314"/>
                      <a:pt x="882" y="320"/>
                      <a:pt x="882" y="324"/>
                    </a:cubicBezTo>
                    <a:cubicBezTo>
                      <a:pt x="882" y="327"/>
                      <a:pt x="881" y="329"/>
                      <a:pt x="880" y="331"/>
                    </a:cubicBezTo>
                    <a:cubicBezTo>
                      <a:pt x="879" y="333"/>
                      <a:pt x="878" y="334"/>
                      <a:pt x="875" y="336"/>
                    </a:cubicBezTo>
                    <a:cubicBezTo>
                      <a:pt x="872" y="339"/>
                      <a:pt x="866" y="342"/>
                      <a:pt x="859" y="344"/>
                    </a:cubicBezTo>
                    <a:cubicBezTo>
                      <a:pt x="848" y="348"/>
                      <a:pt x="833" y="352"/>
                      <a:pt x="817" y="356"/>
                    </a:cubicBezTo>
                    <a:cubicBezTo>
                      <a:pt x="800" y="360"/>
                      <a:pt x="782" y="365"/>
                      <a:pt x="762" y="372"/>
                    </a:cubicBezTo>
                    <a:cubicBezTo>
                      <a:pt x="721" y="386"/>
                      <a:pt x="675" y="413"/>
                      <a:pt x="626" y="436"/>
                    </a:cubicBezTo>
                    <a:cubicBezTo>
                      <a:pt x="577" y="459"/>
                      <a:pt x="526" y="479"/>
                      <a:pt x="478" y="481"/>
                    </a:cubicBezTo>
                    <a:cubicBezTo>
                      <a:pt x="476" y="481"/>
                      <a:pt x="474" y="481"/>
                      <a:pt x="472" y="481"/>
                    </a:cubicBezTo>
                    <a:cubicBezTo>
                      <a:pt x="435" y="481"/>
                      <a:pt x="391" y="469"/>
                      <a:pt x="345" y="449"/>
                    </a:cubicBezTo>
                    <a:cubicBezTo>
                      <a:pt x="276" y="420"/>
                      <a:pt x="203" y="374"/>
                      <a:pt x="142" y="325"/>
                    </a:cubicBezTo>
                    <a:cubicBezTo>
                      <a:pt x="112" y="301"/>
                      <a:pt x="85" y="276"/>
                      <a:pt x="64" y="253"/>
                    </a:cubicBezTo>
                    <a:cubicBezTo>
                      <a:pt x="43" y="230"/>
                      <a:pt x="27" y="208"/>
                      <a:pt x="19" y="190"/>
                    </a:cubicBezTo>
                    <a:cubicBezTo>
                      <a:pt x="15" y="181"/>
                      <a:pt x="13" y="172"/>
                      <a:pt x="13" y="162"/>
                    </a:cubicBezTo>
                    <a:cubicBezTo>
                      <a:pt x="13" y="150"/>
                      <a:pt x="16" y="137"/>
                      <a:pt x="22" y="124"/>
                    </a:cubicBezTo>
                    <a:cubicBezTo>
                      <a:pt x="31" y="104"/>
                      <a:pt x="47" y="85"/>
                      <a:pt x="65" y="66"/>
                    </a:cubicBezTo>
                    <a:cubicBezTo>
                      <a:pt x="84" y="47"/>
                      <a:pt x="106" y="29"/>
                      <a:pt x="128" y="13"/>
                    </a:cubicBezTo>
                    <a:cubicBezTo>
                      <a:pt x="131" y="11"/>
                      <a:pt x="131" y="7"/>
                      <a:pt x="129" y="4"/>
                    </a:cubicBezTo>
                    <a:cubicBezTo>
                      <a:pt x="127" y="1"/>
                      <a:pt x="123" y="0"/>
                      <a:pt x="12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2" name="Freeform 627">
                <a:extLst>
                  <a:ext uri="{FF2B5EF4-FFF2-40B4-BE49-F238E27FC236}">
                    <a16:creationId xmlns:a16="http://schemas.microsoft.com/office/drawing/2014/main" id="{E8EDDEF5-756C-4C4D-8188-6E07F7730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1939"/>
                <a:ext cx="23" cy="95"/>
              </a:xfrm>
              <a:custGeom>
                <a:avLst/>
                <a:gdLst>
                  <a:gd name="T0" fmla="*/ 13 w 24"/>
                  <a:gd name="T1" fmla="*/ 84 h 97"/>
                  <a:gd name="T2" fmla="*/ 13 w 24"/>
                  <a:gd name="T3" fmla="*/ 84 h 97"/>
                  <a:gd name="T4" fmla="*/ 8 w 24"/>
                  <a:gd name="T5" fmla="*/ 48 h 97"/>
                  <a:gd name="T6" fmla="*/ 20 w 24"/>
                  <a:gd name="T7" fmla="*/ 7 h 97"/>
                  <a:gd name="T8" fmla="*/ 19 w 24"/>
                  <a:gd name="T9" fmla="*/ 1 h 97"/>
                  <a:gd name="T10" fmla="*/ 13 w 24"/>
                  <a:gd name="T11" fmla="*/ 2 h 97"/>
                  <a:gd name="T12" fmla="*/ 0 w 24"/>
                  <a:gd name="T13" fmla="*/ 48 h 97"/>
                  <a:gd name="T14" fmla="*/ 9 w 24"/>
                  <a:gd name="T15" fmla="*/ 88 h 97"/>
                  <a:gd name="T16" fmla="*/ 12 w 24"/>
                  <a:gd name="T17" fmla="*/ 90 h 97"/>
                  <a:gd name="T18" fmla="*/ 13 w 24"/>
                  <a:gd name="T19" fmla="*/ 84 h 9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" h="97">
                    <a:moveTo>
                      <a:pt x="16" y="90"/>
                    </a:move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90"/>
                      <a:pt x="8" y="73"/>
                      <a:pt x="8" y="51"/>
                    </a:cubicBezTo>
                    <a:cubicBezTo>
                      <a:pt x="8" y="37"/>
                      <a:pt x="12" y="22"/>
                      <a:pt x="23" y="7"/>
                    </a:cubicBezTo>
                    <a:cubicBezTo>
                      <a:pt x="24" y="5"/>
                      <a:pt x="24" y="3"/>
                      <a:pt x="22" y="1"/>
                    </a:cubicBezTo>
                    <a:cubicBezTo>
                      <a:pt x="20" y="0"/>
                      <a:pt x="17" y="0"/>
                      <a:pt x="16" y="2"/>
                    </a:cubicBezTo>
                    <a:cubicBezTo>
                      <a:pt x="3" y="18"/>
                      <a:pt x="0" y="36"/>
                      <a:pt x="0" y="51"/>
                    </a:cubicBezTo>
                    <a:cubicBezTo>
                      <a:pt x="0" y="75"/>
                      <a:pt x="8" y="94"/>
                      <a:pt x="9" y="94"/>
                    </a:cubicBezTo>
                    <a:cubicBezTo>
                      <a:pt x="10" y="96"/>
                      <a:pt x="12" y="97"/>
                      <a:pt x="14" y="96"/>
                    </a:cubicBezTo>
                    <a:cubicBezTo>
                      <a:pt x="17" y="95"/>
                      <a:pt x="17" y="92"/>
                      <a:pt x="16" y="9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3" name="Freeform 628">
                <a:extLst>
                  <a:ext uri="{FF2B5EF4-FFF2-40B4-BE49-F238E27FC236}">
                    <a16:creationId xmlns:a16="http://schemas.microsoft.com/office/drawing/2014/main" id="{0D6B99FB-C949-467E-AC94-DD4CD5087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1566"/>
                <a:ext cx="837" cy="537"/>
              </a:xfrm>
              <a:custGeom>
                <a:avLst/>
                <a:gdLst>
                  <a:gd name="T0" fmla="*/ 167 w 853"/>
                  <a:gd name="T1" fmla="*/ 71 h 548"/>
                  <a:gd name="T2" fmla="*/ 60 w 853"/>
                  <a:gd name="T3" fmla="*/ 208 h 548"/>
                  <a:gd name="T4" fmla="*/ 467 w 853"/>
                  <a:gd name="T5" fmla="*/ 417 h 548"/>
                  <a:gd name="T6" fmla="*/ 782 w 853"/>
                  <a:gd name="T7" fmla="*/ 349 h 548"/>
                  <a:gd name="T8" fmla="*/ 795 w 853"/>
                  <a:gd name="T9" fmla="*/ 394 h 548"/>
                  <a:gd name="T10" fmla="*/ 767 w 853"/>
                  <a:gd name="T11" fmla="*/ 453 h 548"/>
                  <a:gd name="T12" fmla="*/ 476 w 853"/>
                  <a:gd name="T13" fmla="*/ 507 h 548"/>
                  <a:gd name="T14" fmla="*/ 248 w 853"/>
                  <a:gd name="T15" fmla="*/ 459 h 548"/>
                  <a:gd name="T16" fmla="*/ 21 w 853"/>
                  <a:gd name="T17" fmla="*/ 132 h 548"/>
                  <a:gd name="T18" fmla="*/ 134 w 853"/>
                  <a:gd name="T19" fmla="*/ 0 h 5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53" h="548">
                    <a:moveTo>
                      <a:pt x="176" y="74"/>
                    </a:moveTo>
                    <a:cubicBezTo>
                      <a:pt x="106" y="124"/>
                      <a:pt x="46" y="180"/>
                      <a:pt x="63" y="220"/>
                    </a:cubicBezTo>
                    <a:cubicBezTo>
                      <a:pt x="95" y="298"/>
                      <a:pt x="286" y="440"/>
                      <a:pt x="494" y="444"/>
                    </a:cubicBezTo>
                    <a:cubicBezTo>
                      <a:pt x="703" y="447"/>
                      <a:pt x="784" y="374"/>
                      <a:pt x="828" y="370"/>
                    </a:cubicBezTo>
                    <a:cubicBezTo>
                      <a:pt x="828" y="370"/>
                      <a:pt x="853" y="391"/>
                      <a:pt x="841" y="418"/>
                    </a:cubicBezTo>
                    <a:cubicBezTo>
                      <a:pt x="828" y="444"/>
                      <a:pt x="844" y="476"/>
                      <a:pt x="812" y="481"/>
                    </a:cubicBezTo>
                    <a:cubicBezTo>
                      <a:pt x="780" y="486"/>
                      <a:pt x="552" y="525"/>
                      <a:pt x="503" y="539"/>
                    </a:cubicBezTo>
                    <a:cubicBezTo>
                      <a:pt x="473" y="548"/>
                      <a:pt x="356" y="530"/>
                      <a:pt x="263" y="488"/>
                    </a:cubicBezTo>
                    <a:cubicBezTo>
                      <a:pt x="169" y="446"/>
                      <a:pt x="0" y="365"/>
                      <a:pt x="21" y="141"/>
                    </a:cubicBezTo>
                    <a:cubicBezTo>
                      <a:pt x="24" y="99"/>
                      <a:pt x="77" y="48"/>
                      <a:pt x="143" y="0"/>
                    </a:cubicBezTo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4" name="Freeform 629">
                <a:extLst>
                  <a:ext uri="{FF2B5EF4-FFF2-40B4-BE49-F238E27FC236}">
                    <a16:creationId xmlns:a16="http://schemas.microsoft.com/office/drawing/2014/main" id="{B21CF429-E9A3-4F10-A028-93F5A36CE3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3" y="1625"/>
                <a:ext cx="819" cy="478"/>
              </a:xfrm>
              <a:custGeom>
                <a:avLst/>
                <a:gdLst>
                  <a:gd name="T0" fmla="*/ 783 w 835"/>
                  <a:gd name="T1" fmla="*/ 311 h 487"/>
                  <a:gd name="T2" fmla="*/ 756 w 835"/>
                  <a:gd name="T3" fmla="*/ 371 h 487"/>
                  <a:gd name="T4" fmla="*/ 465 w 835"/>
                  <a:gd name="T5" fmla="*/ 427 h 487"/>
                  <a:gd name="T6" fmla="*/ 237 w 835"/>
                  <a:gd name="T7" fmla="*/ 379 h 487"/>
                  <a:gd name="T8" fmla="*/ 8 w 835"/>
                  <a:gd name="T9" fmla="*/ 94 h 487"/>
                  <a:gd name="T10" fmla="*/ 237 w 835"/>
                  <a:gd name="T11" fmla="*/ 403 h 487"/>
                  <a:gd name="T12" fmla="*/ 465 w 835"/>
                  <a:gd name="T13" fmla="*/ 451 h 487"/>
                  <a:gd name="T14" fmla="*/ 756 w 835"/>
                  <a:gd name="T15" fmla="*/ 397 h 487"/>
                  <a:gd name="T16" fmla="*/ 783 w 835"/>
                  <a:gd name="T17" fmla="*/ 338 h 487"/>
                  <a:gd name="T18" fmla="*/ 783 w 835"/>
                  <a:gd name="T19" fmla="*/ 310 h 487"/>
                  <a:gd name="T20" fmla="*/ 783 w 835"/>
                  <a:gd name="T21" fmla="*/ 311 h 487"/>
                  <a:gd name="T22" fmla="*/ 136 w 835"/>
                  <a:gd name="T23" fmla="*/ 0 h 487"/>
                  <a:gd name="T24" fmla="*/ 49 w 835"/>
                  <a:gd name="T25" fmla="*/ 124 h 487"/>
                  <a:gd name="T26" fmla="*/ 148 w 835"/>
                  <a:gd name="T27" fmla="*/ 18 h 4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35" h="487">
                    <a:moveTo>
                      <a:pt x="830" y="329"/>
                    </a:moveTo>
                    <a:cubicBezTo>
                      <a:pt x="817" y="356"/>
                      <a:pt x="833" y="387"/>
                      <a:pt x="801" y="392"/>
                    </a:cubicBezTo>
                    <a:cubicBezTo>
                      <a:pt x="769" y="398"/>
                      <a:pt x="541" y="436"/>
                      <a:pt x="492" y="451"/>
                    </a:cubicBezTo>
                    <a:cubicBezTo>
                      <a:pt x="462" y="459"/>
                      <a:pt x="345" y="442"/>
                      <a:pt x="252" y="400"/>
                    </a:cubicBezTo>
                    <a:cubicBezTo>
                      <a:pt x="165" y="360"/>
                      <a:pt x="14" y="288"/>
                      <a:pt x="8" y="100"/>
                    </a:cubicBezTo>
                    <a:cubicBezTo>
                      <a:pt x="0" y="309"/>
                      <a:pt x="161" y="386"/>
                      <a:pt x="252" y="427"/>
                    </a:cubicBezTo>
                    <a:cubicBezTo>
                      <a:pt x="345" y="469"/>
                      <a:pt x="462" y="487"/>
                      <a:pt x="492" y="478"/>
                    </a:cubicBezTo>
                    <a:cubicBezTo>
                      <a:pt x="541" y="464"/>
                      <a:pt x="769" y="425"/>
                      <a:pt x="801" y="420"/>
                    </a:cubicBezTo>
                    <a:cubicBezTo>
                      <a:pt x="833" y="415"/>
                      <a:pt x="817" y="383"/>
                      <a:pt x="830" y="357"/>
                    </a:cubicBezTo>
                    <a:cubicBezTo>
                      <a:pt x="835" y="346"/>
                      <a:pt x="833" y="336"/>
                      <a:pt x="830" y="328"/>
                    </a:cubicBezTo>
                    <a:cubicBezTo>
                      <a:pt x="830" y="328"/>
                      <a:pt x="830" y="329"/>
                      <a:pt x="830" y="329"/>
                    </a:cubicBezTo>
                    <a:close/>
                    <a:moveTo>
                      <a:pt x="145" y="0"/>
                    </a:moveTo>
                    <a:cubicBezTo>
                      <a:pt x="85" y="45"/>
                      <a:pt x="38" y="94"/>
                      <a:pt x="52" y="130"/>
                    </a:cubicBezTo>
                    <a:cubicBezTo>
                      <a:pt x="62" y="96"/>
                      <a:pt x="106" y="56"/>
                      <a:pt x="157" y="18"/>
                    </a:cubicBezTo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5" name="Freeform 630">
                <a:extLst>
                  <a:ext uri="{FF2B5EF4-FFF2-40B4-BE49-F238E27FC236}">
                    <a16:creationId xmlns:a16="http://schemas.microsoft.com/office/drawing/2014/main" id="{D3D959E8-1F42-4B3C-B34F-83140F24E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1563"/>
                <a:ext cx="822" cy="540"/>
              </a:xfrm>
              <a:custGeom>
                <a:avLst/>
                <a:gdLst>
                  <a:gd name="T0" fmla="*/ 73 w 838"/>
                  <a:gd name="T1" fmla="*/ 133 h 551"/>
                  <a:gd name="T2" fmla="*/ 39 w 838"/>
                  <a:gd name="T3" fmla="*/ 197 h 551"/>
                  <a:gd name="T4" fmla="*/ 42 w 838"/>
                  <a:gd name="T5" fmla="*/ 213 h 551"/>
                  <a:gd name="T6" fmla="*/ 245 w 838"/>
                  <a:gd name="T7" fmla="*/ 377 h 551"/>
                  <a:gd name="T8" fmla="*/ 470 w 838"/>
                  <a:gd name="T9" fmla="*/ 427 h 551"/>
                  <a:gd name="T10" fmla="*/ 734 w 838"/>
                  <a:gd name="T11" fmla="*/ 368 h 551"/>
                  <a:gd name="T12" fmla="*/ 770 w 838"/>
                  <a:gd name="T13" fmla="*/ 352 h 551"/>
                  <a:gd name="T14" fmla="*/ 768 w 838"/>
                  <a:gd name="T15" fmla="*/ 354 h 551"/>
                  <a:gd name="T16" fmla="*/ 766 w 838"/>
                  <a:gd name="T17" fmla="*/ 356 h 551"/>
                  <a:gd name="T18" fmla="*/ 766 w 838"/>
                  <a:gd name="T19" fmla="*/ 356 h 551"/>
                  <a:gd name="T20" fmla="*/ 774 w 838"/>
                  <a:gd name="T21" fmla="*/ 365 h 551"/>
                  <a:gd name="T22" fmla="*/ 777 w 838"/>
                  <a:gd name="T23" fmla="*/ 394 h 551"/>
                  <a:gd name="T24" fmla="*/ 770 w 838"/>
                  <a:gd name="T25" fmla="*/ 428 h 551"/>
                  <a:gd name="T26" fmla="*/ 765 w 838"/>
                  <a:gd name="T27" fmla="*/ 446 h 551"/>
                  <a:gd name="T28" fmla="*/ 754 w 838"/>
                  <a:gd name="T29" fmla="*/ 450 h 551"/>
                  <a:gd name="T30" fmla="*/ 523 w 838"/>
                  <a:gd name="T31" fmla="*/ 491 h 551"/>
                  <a:gd name="T32" fmla="*/ 462 w 838"/>
                  <a:gd name="T33" fmla="*/ 505 h 551"/>
                  <a:gd name="T34" fmla="*/ 462 w 838"/>
                  <a:gd name="T35" fmla="*/ 505 h 551"/>
                  <a:gd name="T36" fmla="*/ 352 w 838"/>
                  <a:gd name="T37" fmla="*/ 494 h 551"/>
                  <a:gd name="T38" fmla="*/ 94 w 838"/>
                  <a:gd name="T39" fmla="*/ 367 h 551"/>
                  <a:gd name="T40" fmla="*/ 13 w 838"/>
                  <a:gd name="T41" fmla="*/ 169 h 551"/>
                  <a:gd name="T42" fmla="*/ 15 w 838"/>
                  <a:gd name="T43" fmla="*/ 136 h 551"/>
                  <a:gd name="T44" fmla="*/ 25 w 838"/>
                  <a:gd name="T45" fmla="*/ 109 h 551"/>
                  <a:gd name="T46" fmla="*/ 123 w 838"/>
                  <a:gd name="T47" fmla="*/ 12 h 551"/>
                  <a:gd name="T48" fmla="*/ 115 w 838"/>
                  <a:gd name="T49" fmla="*/ 2 h 551"/>
                  <a:gd name="T50" fmla="*/ 14 w 838"/>
                  <a:gd name="T51" fmla="*/ 103 h 551"/>
                  <a:gd name="T52" fmla="*/ 2 w 838"/>
                  <a:gd name="T53" fmla="*/ 135 h 551"/>
                  <a:gd name="T54" fmla="*/ 0 w 838"/>
                  <a:gd name="T55" fmla="*/ 169 h 551"/>
                  <a:gd name="T56" fmla="*/ 26 w 838"/>
                  <a:gd name="T57" fmla="*/ 291 h 551"/>
                  <a:gd name="T58" fmla="*/ 233 w 838"/>
                  <a:gd name="T59" fmla="*/ 467 h 551"/>
                  <a:gd name="T60" fmla="*/ 442 w 838"/>
                  <a:gd name="T61" fmla="*/ 518 h 551"/>
                  <a:gd name="T62" fmla="*/ 466 w 838"/>
                  <a:gd name="T63" fmla="*/ 515 h 551"/>
                  <a:gd name="T64" fmla="*/ 488 w 838"/>
                  <a:gd name="T65" fmla="*/ 510 h 551"/>
                  <a:gd name="T66" fmla="*/ 756 w 838"/>
                  <a:gd name="T67" fmla="*/ 461 h 551"/>
                  <a:gd name="T68" fmla="*/ 775 w 838"/>
                  <a:gd name="T69" fmla="*/ 452 h 551"/>
                  <a:gd name="T70" fmla="*/ 782 w 838"/>
                  <a:gd name="T71" fmla="*/ 417 h 551"/>
                  <a:gd name="T72" fmla="*/ 791 w 838"/>
                  <a:gd name="T73" fmla="*/ 381 h 551"/>
                  <a:gd name="T74" fmla="*/ 774 w 838"/>
                  <a:gd name="T75" fmla="*/ 347 h 551"/>
                  <a:gd name="T76" fmla="*/ 770 w 838"/>
                  <a:gd name="T77" fmla="*/ 346 h 551"/>
                  <a:gd name="T78" fmla="*/ 633 w 838"/>
                  <a:gd name="T79" fmla="*/ 394 h 551"/>
                  <a:gd name="T80" fmla="*/ 455 w 838"/>
                  <a:gd name="T81" fmla="*/ 414 h 551"/>
                  <a:gd name="T82" fmla="*/ 101 w 838"/>
                  <a:gd name="T83" fmla="*/ 269 h 551"/>
                  <a:gd name="T84" fmla="*/ 54 w 838"/>
                  <a:gd name="T85" fmla="*/ 209 h 551"/>
                  <a:gd name="T86" fmla="*/ 52 w 838"/>
                  <a:gd name="T87" fmla="*/ 197 h 551"/>
                  <a:gd name="T88" fmla="*/ 96 w 838"/>
                  <a:gd name="T89" fmla="*/ 126 h 551"/>
                  <a:gd name="T90" fmla="*/ 155 w 838"/>
                  <a:gd name="T91" fmla="*/ 72 h 55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38" h="551">
                    <a:moveTo>
                      <a:pt x="155" y="75"/>
                    </a:moveTo>
                    <a:cubicBezTo>
                      <a:pt x="125" y="97"/>
                      <a:pt x="97" y="120"/>
                      <a:pt x="76" y="142"/>
                    </a:cubicBezTo>
                    <a:cubicBezTo>
                      <a:pt x="66" y="153"/>
                      <a:pt x="57" y="165"/>
                      <a:pt x="51" y="176"/>
                    </a:cubicBezTo>
                    <a:cubicBezTo>
                      <a:pt x="45" y="187"/>
                      <a:pt x="42" y="198"/>
                      <a:pt x="42" y="209"/>
                    </a:cubicBezTo>
                    <a:cubicBezTo>
                      <a:pt x="42" y="215"/>
                      <a:pt x="43" y="220"/>
                      <a:pt x="45" y="226"/>
                    </a:cubicBezTo>
                    <a:cubicBezTo>
                      <a:pt x="45" y="226"/>
                      <a:pt x="45" y="226"/>
                      <a:pt x="45" y="226"/>
                    </a:cubicBezTo>
                    <a:cubicBezTo>
                      <a:pt x="54" y="247"/>
                      <a:pt x="72" y="270"/>
                      <a:pt x="98" y="295"/>
                    </a:cubicBezTo>
                    <a:cubicBezTo>
                      <a:pt x="137" y="332"/>
                      <a:pt x="193" y="371"/>
                      <a:pt x="260" y="401"/>
                    </a:cubicBezTo>
                    <a:cubicBezTo>
                      <a:pt x="326" y="431"/>
                      <a:pt x="403" y="452"/>
                      <a:pt x="482" y="453"/>
                    </a:cubicBezTo>
                    <a:cubicBezTo>
                      <a:pt x="487" y="454"/>
                      <a:pt x="492" y="454"/>
                      <a:pt x="497" y="454"/>
                    </a:cubicBezTo>
                    <a:cubicBezTo>
                      <a:pt x="596" y="454"/>
                      <a:pt x="666" y="436"/>
                      <a:pt x="717" y="417"/>
                    </a:cubicBezTo>
                    <a:cubicBezTo>
                      <a:pt x="742" y="408"/>
                      <a:pt x="762" y="399"/>
                      <a:pt x="778" y="392"/>
                    </a:cubicBezTo>
                    <a:cubicBezTo>
                      <a:pt x="795" y="385"/>
                      <a:pt x="807" y="380"/>
                      <a:pt x="817" y="379"/>
                    </a:cubicBezTo>
                    <a:cubicBezTo>
                      <a:pt x="816" y="373"/>
                      <a:pt x="816" y="373"/>
                      <a:pt x="816" y="373"/>
                    </a:cubicBezTo>
                    <a:cubicBezTo>
                      <a:pt x="812" y="378"/>
                      <a:pt x="812" y="378"/>
                      <a:pt x="812" y="378"/>
                    </a:cubicBezTo>
                    <a:cubicBezTo>
                      <a:pt x="814" y="375"/>
                      <a:pt x="814" y="375"/>
                      <a:pt x="814" y="375"/>
                    </a:cubicBezTo>
                    <a:cubicBezTo>
                      <a:pt x="812" y="378"/>
                      <a:pt x="812" y="378"/>
                      <a:pt x="812" y="378"/>
                    </a:cubicBezTo>
                    <a:cubicBezTo>
                      <a:pt x="812" y="378"/>
                      <a:pt x="812" y="378"/>
                      <a:pt x="812" y="378"/>
                    </a:cubicBezTo>
                    <a:cubicBezTo>
                      <a:pt x="814" y="375"/>
                      <a:pt x="814" y="375"/>
                      <a:pt x="814" y="375"/>
                    </a:cubicBezTo>
                    <a:cubicBezTo>
                      <a:pt x="812" y="378"/>
                      <a:pt x="812" y="378"/>
                      <a:pt x="812" y="378"/>
                    </a:cubicBezTo>
                    <a:cubicBezTo>
                      <a:pt x="812" y="378"/>
                      <a:pt x="812" y="378"/>
                      <a:pt x="812" y="378"/>
                    </a:cubicBezTo>
                    <a:cubicBezTo>
                      <a:pt x="814" y="380"/>
                      <a:pt x="817" y="383"/>
                      <a:pt x="820" y="388"/>
                    </a:cubicBezTo>
                    <a:cubicBezTo>
                      <a:pt x="823" y="393"/>
                      <a:pt x="825" y="399"/>
                      <a:pt x="825" y="405"/>
                    </a:cubicBezTo>
                    <a:cubicBezTo>
                      <a:pt x="825" y="409"/>
                      <a:pt x="825" y="413"/>
                      <a:pt x="823" y="418"/>
                    </a:cubicBezTo>
                    <a:cubicBezTo>
                      <a:pt x="819" y="425"/>
                      <a:pt x="818" y="433"/>
                      <a:pt x="817" y="440"/>
                    </a:cubicBezTo>
                    <a:cubicBezTo>
                      <a:pt x="816" y="445"/>
                      <a:pt x="816" y="451"/>
                      <a:pt x="816" y="455"/>
                    </a:cubicBezTo>
                    <a:cubicBezTo>
                      <a:pt x="815" y="458"/>
                      <a:pt x="815" y="461"/>
                      <a:pt x="814" y="464"/>
                    </a:cubicBezTo>
                    <a:cubicBezTo>
                      <a:pt x="813" y="468"/>
                      <a:pt x="812" y="471"/>
                      <a:pt x="810" y="473"/>
                    </a:cubicBezTo>
                    <a:cubicBezTo>
                      <a:pt x="809" y="474"/>
                      <a:pt x="808" y="475"/>
                      <a:pt x="806" y="476"/>
                    </a:cubicBezTo>
                    <a:cubicBezTo>
                      <a:pt x="804" y="476"/>
                      <a:pt x="802" y="477"/>
                      <a:pt x="799" y="478"/>
                    </a:cubicBezTo>
                    <a:cubicBezTo>
                      <a:pt x="783" y="480"/>
                      <a:pt x="718" y="491"/>
                      <a:pt x="651" y="503"/>
                    </a:cubicBezTo>
                    <a:cubicBezTo>
                      <a:pt x="617" y="509"/>
                      <a:pt x="583" y="516"/>
                      <a:pt x="554" y="521"/>
                    </a:cubicBezTo>
                    <a:cubicBezTo>
                      <a:pt x="540" y="524"/>
                      <a:pt x="527" y="527"/>
                      <a:pt x="515" y="529"/>
                    </a:cubicBezTo>
                    <a:cubicBezTo>
                      <a:pt x="504" y="532"/>
                      <a:pt x="495" y="534"/>
                      <a:pt x="489" y="536"/>
                    </a:cubicBezTo>
                    <a:cubicBezTo>
                      <a:pt x="489" y="536"/>
                      <a:pt x="489" y="536"/>
                      <a:pt x="489" y="536"/>
                    </a:cubicBezTo>
                    <a:cubicBezTo>
                      <a:pt x="489" y="536"/>
                      <a:pt x="489" y="536"/>
                      <a:pt x="489" y="536"/>
                    </a:cubicBezTo>
                    <a:cubicBezTo>
                      <a:pt x="485" y="537"/>
                      <a:pt x="478" y="538"/>
                      <a:pt x="469" y="538"/>
                    </a:cubicBezTo>
                    <a:cubicBezTo>
                      <a:pt x="447" y="538"/>
                      <a:pt x="412" y="533"/>
                      <a:pt x="373" y="524"/>
                    </a:cubicBezTo>
                    <a:cubicBezTo>
                      <a:pt x="334" y="516"/>
                      <a:pt x="292" y="502"/>
                      <a:pt x="253" y="485"/>
                    </a:cubicBezTo>
                    <a:cubicBezTo>
                      <a:pt x="209" y="465"/>
                      <a:pt x="149" y="437"/>
                      <a:pt x="100" y="390"/>
                    </a:cubicBezTo>
                    <a:cubicBezTo>
                      <a:pt x="76" y="366"/>
                      <a:pt x="54" y="338"/>
                      <a:pt x="38" y="303"/>
                    </a:cubicBezTo>
                    <a:cubicBezTo>
                      <a:pt x="23" y="269"/>
                      <a:pt x="13" y="228"/>
                      <a:pt x="13" y="180"/>
                    </a:cubicBezTo>
                    <a:cubicBezTo>
                      <a:pt x="13" y="169"/>
                      <a:pt x="14" y="157"/>
                      <a:pt x="15" y="145"/>
                    </a:cubicBezTo>
                    <a:cubicBezTo>
                      <a:pt x="15" y="145"/>
                      <a:pt x="15" y="145"/>
                      <a:pt x="15" y="145"/>
                    </a:cubicBezTo>
                    <a:cubicBezTo>
                      <a:pt x="15" y="145"/>
                      <a:pt x="15" y="145"/>
                      <a:pt x="15" y="145"/>
                    </a:cubicBezTo>
                    <a:cubicBezTo>
                      <a:pt x="16" y="136"/>
                      <a:pt x="19" y="126"/>
                      <a:pt x="25" y="115"/>
                    </a:cubicBezTo>
                    <a:cubicBezTo>
                      <a:pt x="34" y="100"/>
                      <a:pt x="48" y="83"/>
                      <a:pt x="66" y="65"/>
                    </a:cubicBezTo>
                    <a:cubicBezTo>
                      <a:pt x="84" y="48"/>
                      <a:pt x="105" y="30"/>
                      <a:pt x="129" y="12"/>
                    </a:cubicBezTo>
                    <a:cubicBezTo>
                      <a:pt x="132" y="10"/>
                      <a:pt x="132" y="6"/>
                      <a:pt x="130" y="3"/>
                    </a:cubicBezTo>
                    <a:cubicBezTo>
                      <a:pt x="128" y="0"/>
                      <a:pt x="124" y="0"/>
                      <a:pt x="121" y="2"/>
                    </a:cubicBezTo>
                    <a:cubicBezTo>
                      <a:pt x="89" y="26"/>
                      <a:pt x="61" y="50"/>
                      <a:pt x="40" y="74"/>
                    </a:cubicBezTo>
                    <a:cubicBezTo>
                      <a:pt x="29" y="86"/>
                      <a:pt x="20" y="97"/>
                      <a:pt x="14" y="109"/>
                    </a:cubicBezTo>
                    <a:cubicBezTo>
                      <a:pt x="7" y="121"/>
                      <a:pt x="3" y="132"/>
                      <a:pt x="2" y="143"/>
                    </a:cubicBezTo>
                    <a:cubicBezTo>
                      <a:pt x="2" y="144"/>
                      <a:pt x="2" y="144"/>
                      <a:pt x="2" y="144"/>
                    </a:cubicBezTo>
                    <a:cubicBezTo>
                      <a:pt x="2" y="143"/>
                      <a:pt x="2" y="143"/>
                      <a:pt x="2" y="143"/>
                    </a:cubicBezTo>
                    <a:cubicBezTo>
                      <a:pt x="1" y="156"/>
                      <a:pt x="0" y="168"/>
                      <a:pt x="0" y="180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230"/>
                      <a:pt x="10" y="273"/>
                      <a:pt x="27" y="309"/>
                    </a:cubicBezTo>
                    <a:cubicBezTo>
                      <a:pt x="51" y="363"/>
                      <a:pt x="90" y="402"/>
                      <a:pt x="131" y="432"/>
                    </a:cubicBezTo>
                    <a:cubicBezTo>
                      <a:pt x="172" y="462"/>
                      <a:pt x="215" y="482"/>
                      <a:pt x="248" y="497"/>
                    </a:cubicBezTo>
                    <a:cubicBezTo>
                      <a:pt x="287" y="515"/>
                      <a:pt x="331" y="528"/>
                      <a:pt x="370" y="537"/>
                    </a:cubicBezTo>
                    <a:cubicBezTo>
                      <a:pt x="410" y="546"/>
                      <a:pt x="445" y="551"/>
                      <a:pt x="469" y="551"/>
                    </a:cubicBezTo>
                    <a:cubicBezTo>
                      <a:pt x="479" y="551"/>
                      <a:pt x="487" y="550"/>
                      <a:pt x="493" y="548"/>
                    </a:cubicBezTo>
                    <a:cubicBezTo>
                      <a:pt x="493" y="548"/>
                      <a:pt x="493" y="548"/>
                      <a:pt x="493" y="548"/>
                    </a:cubicBezTo>
                    <a:cubicBezTo>
                      <a:pt x="493" y="548"/>
                      <a:pt x="493" y="548"/>
                      <a:pt x="493" y="548"/>
                    </a:cubicBezTo>
                    <a:cubicBezTo>
                      <a:pt x="499" y="547"/>
                      <a:pt x="507" y="544"/>
                      <a:pt x="518" y="542"/>
                    </a:cubicBezTo>
                    <a:cubicBezTo>
                      <a:pt x="556" y="534"/>
                      <a:pt x="620" y="522"/>
                      <a:pt x="678" y="512"/>
                    </a:cubicBezTo>
                    <a:cubicBezTo>
                      <a:pt x="736" y="501"/>
                      <a:pt x="787" y="493"/>
                      <a:pt x="801" y="490"/>
                    </a:cubicBezTo>
                    <a:cubicBezTo>
                      <a:pt x="806" y="490"/>
                      <a:pt x="810" y="488"/>
                      <a:pt x="813" y="486"/>
                    </a:cubicBezTo>
                    <a:cubicBezTo>
                      <a:pt x="816" y="485"/>
                      <a:pt x="819" y="483"/>
                      <a:pt x="821" y="480"/>
                    </a:cubicBezTo>
                    <a:cubicBezTo>
                      <a:pt x="824" y="476"/>
                      <a:pt x="826" y="472"/>
                      <a:pt x="827" y="467"/>
                    </a:cubicBezTo>
                    <a:cubicBezTo>
                      <a:pt x="829" y="459"/>
                      <a:pt x="829" y="452"/>
                      <a:pt x="829" y="444"/>
                    </a:cubicBezTo>
                    <a:cubicBezTo>
                      <a:pt x="830" y="437"/>
                      <a:pt x="831" y="430"/>
                      <a:pt x="834" y="423"/>
                    </a:cubicBezTo>
                    <a:cubicBezTo>
                      <a:pt x="837" y="417"/>
                      <a:pt x="838" y="411"/>
                      <a:pt x="838" y="405"/>
                    </a:cubicBezTo>
                    <a:cubicBezTo>
                      <a:pt x="838" y="394"/>
                      <a:pt x="834" y="385"/>
                      <a:pt x="829" y="378"/>
                    </a:cubicBezTo>
                    <a:cubicBezTo>
                      <a:pt x="825" y="372"/>
                      <a:pt x="821" y="368"/>
                      <a:pt x="820" y="368"/>
                    </a:cubicBezTo>
                    <a:cubicBezTo>
                      <a:pt x="818" y="366"/>
                      <a:pt x="818" y="366"/>
                      <a:pt x="818" y="366"/>
                    </a:cubicBezTo>
                    <a:cubicBezTo>
                      <a:pt x="816" y="367"/>
                      <a:pt x="816" y="367"/>
                      <a:pt x="816" y="367"/>
                    </a:cubicBezTo>
                    <a:cubicBezTo>
                      <a:pt x="803" y="368"/>
                      <a:pt x="790" y="373"/>
                      <a:pt x="773" y="380"/>
                    </a:cubicBezTo>
                    <a:cubicBezTo>
                      <a:pt x="748" y="391"/>
                      <a:pt x="716" y="406"/>
                      <a:pt x="671" y="418"/>
                    </a:cubicBezTo>
                    <a:cubicBezTo>
                      <a:pt x="627" y="431"/>
                      <a:pt x="570" y="441"/>
                      <a:pt x="497" y="441"/>
                    </a:cubicBezTo>
                    <a:cubicBezTo>
                      <a:pt x="492" y="441"/>
                      <a:pt x="487" y="441"/>
                      <a:pt x="482" y="440"/>
                    </a:cubicBezTo>
                    <a:cubicBezTo>
                      <a:pt x="379" y="439"/>
                      <a:pt x="281" y="403"/>
                      <a:pt x="204" y="357"/>
                    </a:cubicBezTo>
                    <a:cubicBezTo>
                      <a:pt x="165" y="335"/>
                      <a:pt x="132" y="310"/>
                      <a:pt x="107" y="286"/>
                    </a:cubicBezTo>
                    <a:cubicBezTo>
                      <a:pt x="82" y="262"/>
                      <a:pt x="64" y="239"/>
                      <a:pt x="57" y="221"/>
                    </a:cubicBezTo>
                    <a:cubicBezTo>
                      <a:pt x="57" y="221"/>
                      <a:pt x="57" y="221"/>
                      <a:pt x="57" y="221"/>
                    </a:cubicBezTo>
                    <a:cubicBezTo>
                      <a:pt x="57" y="221"/>
                      <a:pt x="57" y="221"/>
                      <a:pt x="57" y="221"/>
                    </a:cubicBezTo>
                    <a:cubicBezTo>
                      <a:pt x="55" y="217"/>
                      <a:pt x="55" y="213"/>
                      <a:pt x="55" y="209"/>
                    </a:cubicBezTo>
                    <a:cubicBezTo>
                      <a:pt x="55" y="201"/>
                      <a:pt x="57" y="192"/>
                      <a:pt x="63" y="182"/>
                    </a:cubicBezTo>
                    <a:cubicBezTo>
                      <a:pt x="71" y="167"/>
                      <a:pt x="85" y="151"/>
                      <a:pt x="102" y="135"/>
                    </a:cubicBezTo>
                    <a:cubicBezTo>
                      <a:pt x="120" y="118"/>
                      <a:pt x="141" y="101"/>
                      <a:pt x="163" y="85"/>
                    </a:cubicBezTo>
                    <a:cubicBezTo>
                      <a:pt x="166" y="83"/>
                      <a:pt x="167" y="79"/>
                      <a:pt x="164" y="76"/>
                    </a:cubicBezTo>
                    <a:cubicBezTo>
                      <a:pt x="162" y="73"/>
                      <a:pt x="158" y="73"/>
                      <a:pt x="155" y="7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6" name="Freeform 631">
                <a:extLst>
                  <a:ext uri="{FF2B5EF4-FFF2-40B4-BE49-F238E27FC236}">
                    <a16:creationId xmlns:a16="http://schemas.microsoft.com/office/drawing/2014/main" id="{8588CB16-1837-49EB-ADFB-71519D53A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1366"/>
                <a:ext cx="757" cy="511"/>
              </a:xfrm>
              <a:custGeom>
                <a:avLst/>
                <a:gdLst>
                  <a:gd name="T0" fmla="*/ 141 w 771"/>
                  <a:gd name="T1" fmla="*/ 54 h 520"/>
                  <a:gd name="T2" fmla="*/ 66 w 771"/>
                  <a:gd name="T3" fmla="*/ 157 h 520"/>
                  <a:gd name="T4" fmla="*/ 395 w 771"/>
                  <a:gd name="T5" fmla="*/ 381 h 520"/>
                  <a:gd name="T6" fmla="*/ 658 w 771"/>
                  <a:gd name="T7" fmla="*/ 359 h 520"/>
                  <a:gd name="T8" fmla="*/ 702 w 771"/>
                  <a:gd name="T9" fmla="*/ 345 h 520"/>
                  <a:gd name="T10" fmla="*/ 715 w 771"/>
                  <a:gd name="T11" fmla="*/ 385 h 520"/>
                  <a:gd name="T12" fmla="*/ 700 w 771"/>
                  <a:gd name="T13" fmla="*/ 445 h 520"/>
                  <a:gd name="T14" fmla="*/ 373 w 771"/>
                  <a:gd name="T15" fmla="*/ 478 h 520"/>
                  <a:gd name="T16" fmla="*/ 7 w 771"/>
                  <a:gd name="T17" fmla="*/ 178 h 520"/>
                  <a:gd name="T18" fmla="*/ 117 w 771"/>
                  <a:gd name="T19" fmla="*/ 0 h 5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1" h="520">
                    <a:moveTo>
                      <a:pt x="150" y="57"/>
                    </a:moveTo>
                    <a:cubicBezTo>
                      <a:pt x="118" y="85"/>
                      <a:pt x="91" y="121"/>
                      <a:pt x="69" y="166"/>
                    </a:cubicBezTo>
                    <a:cubicBezTo>
                      <a:pt x="69" y="166"/>
                      <a:pt x="58" y="346"/>
                      <a:pt x="417" y="402"/>
                    </a:cubicBezTo>
                    <a:cubicBezTo>
                      <a:pt x="575" y="427"/>
                      <a:pt x="674" y="381"/>
                      <a:pt x="695" y="378"/>
                    </a:cubicBezTo>
                    <a:cubicBezTo>
                      <a:pt x="716" y="374"/>
                      <a:pt x="741" y="363"/>
                      <a:pt x="741" y="363"/>
                    </a:cubicBezTo>
                    <a:cubicBezTo>
                      <a:pt x="755" y="369"/>
                      <a:pt x="755" y="379"/>
                      <a:pt x="755" y="406"/>
                    </a:cubicBezTo>
                    <a:cubicBezTo>
                      <a:pt x="755" y="432"/>
                      <a:pt x="771" y="469"/>
                      <a:pt x="739" y="469"/>
                    </a:cubicBezTo>
                    <a:cubicBezTo>
                      <a:pt x="707" y="469"/>
                      <a:pt x="513" y="520"/>
                      <a:pt x="394" y="504"/>
                    </a:cubicBezTo>
                    <a:cubicBezTo>
                      <a:pt x="318" y="494"/>
                      <a:pt x="0" y="358"/>
                      <a:pt x="7" y="187"/>
                    </a:cubicBezTo>
                    <a:cubicBezTo>
                      <a:pt x="9" y="156"/>
                      <a:pt x="37" y="69"/>
                      <a:pt x="123" y="0"/>
                    </a:cubicBezTo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7" name="Freeform 632">
                <a:extLst>
                  <a:ext uri="{FF2B5EF4-FFF2-40B4-BE49-F238E27FC236}">
                    <a16:creationId xmlns:a16="http://schemas.microsoft.com/office/drawing/2014/main" id="{77003CAF-783A-467D-A01A-E44D73752F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38" y="1398"/>
                <a:ext cx="749" cy="479"/>
              </a:xfrm>
              <a:custGeom>
                <a:avLst/>
                <a:gdLst>
                  <a:gd name="T0" fmla="*/ 134 w 763"/>
                  <a:gd name="T1" fmla="*/ 0 h 488"/>
                  <a:gd name="T2" fmla="*/ 66 w 763"/>
                  <a:gd name="T3" fmla="*/ 96 h 488"/>
                  <a:gd name="T4" fmla="*/ 69 w 763"/>
                  <a:gd name="T5" fmla="*/ 122 h 488"/>
                  <a:gd name="T6" fmla="*/ 152 w 763"/>
                  <a:gd name="T7" fmla="*/ 16 h 488"/>
                  <a:gd name="T8" fmla="*/ 716 w 763"/>
                  <a:gd name="T9" fmla="*/ 374 h 488"/>
                  <a:gd name="T10" fmla="*/ 699 w 763"/>
                  <a:gd name="T11" fmla="*/ 384 h 488"/>
                  <a:gd name="T12" fmla="*/ 373 w 763"/>
                  <a:gd name="T13" fmla="*/ 416 h 488"/>
                  <a:gd name="T14" fmla="*/ 8 w 763"/>
                  <a:gd name="T15" fmla="*/ 137 h 488"/>
                  <a:gd name="T16" fmla="*/ 7 w 763"/>
                  <a:gd name="T17" fmla="*/ 146 h 488"/>
                  <a:gd name="T18" fmla="*/ 373 w 763"/>
                  <a:gd name="T19" fmla="*/ 446 h 488"/>
                  <a:gd name="T20" fmla="*/ 699 w 763"/>
                  <a:gd name="T21" fmla="*/ 413 h 488"/>
                  <a:gd name="T22" fmla="*/ 716 w 763"/>
                  <a:gd name="T23" fmla="*/ 374 h 4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63" h="488">
                    <a:moveTo>
                      <a:pt x="142" y="0"/>
                    </a:moveTo>
                    <a:cubicBezTo>
                      <a:pt x="114" y="27"/>
                      <a:pt x="89" y="61"/>
                      <a:pt x="69" y="102"/>
                    </a:cubicBezTo>
                    <a:cubicBezTo>
                      <a:pt x="69" y="102"/>
                      <a:pt x="69" y="112"/>
                      <a:pt x="72" y="128"/>
                    </a:cubicBezTo>
                    <a:cubicBezTo>
                      <a:pt x="96" y="81"/>
                      <a:pt x="126" y="44"/>
                      <a:pt x="161" y="16"/>
                    </a:cubicBezTo>
                    <a:moveTo>
                      <a:pt x="757" y="395"/>
                    </a:moveTo>
                    <a:cubicBezTo>
                      <a:pt x="754" y="401"/>
                      <a:pt x="749" y="405"/>
                      <a:pt x="739" y="405"/>
                    </a:cubicBezTo>
                    <a:cubicBezTo>
                      <a:pt x="707" y="405"/>
                      <a:pt x="513" y="456"/>
                      <a:pt x="394" y="440"/>
                    </a:cubicBezTo>
                    <a:cubicBezTo>
                      <a:pt x="322" y="431"/>
                      <a:pt x="28" y="306"/>
                      <a:pt x="8" y="146"/>
                    </a:cubicBezTo>
                    <a:cubicBezTo>
                      <a:pt x="8" y="149"/>
                      <a:pt x="7" y="153"/>
                      <a:pt x="7" y="155"/>
                    </a:cubicBezTo>
                    <a:cubicBezTo>
                      <a:pt x="0" y="326"/>
                      <a:pt x="318" y="462"/>
                      <a:pt x="394" y="472"/>
                    </a:cubicBezTo>
                    <a:cubicBezTo>
                      <a:pt x="513" y="488"/>
                      <a:pt x="707" y="437"/>
                      <a:pt x="739" y="437"/>
                    </a:cubicBezTo>
                    <a:cubicBezTo>
                      <a:pt x="763" y="437"/>
                      <a:pt x="760" y="417"/>
                      <a:pt x="757" y="395"/>
                    </a:cubicBezTo>
                    <a:close/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8" name="Freeform 633">
                <a:extLst>
                  <a:ext uri="{FF2B5EF4-FFF2-40B4-BE49-F238E27FC236}">
                    <a16:creationId xmlns:a16="http://schemas.microsoft.com/office/drawing/2014/main" id="{1EA86516-0DE9-4ABB-A84E-4F11EAC37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1359"/>
                <a:ext cx="750" cy="512"/>
              </a:xfrm>
              <a:custGeom>
                <a:avLst/>
                <a:gdLst>
                  <a:gd name="T0" fmla="*/ 59 w 764"/>
                  <a:gd name="T1" fmla="*/ 162 h 522"/>
                  <a:gd name="T2" fmla="*/ 59 w 764"/>
                  <a:gd name="T3" fmla="*/ 165 h 522"/>
                  <a:gd name="T4" fmla="*/ 66 w 764"/>
                  <a:gd name="T5" fmla="*/ 203 h 522"/>
                  <a:gd name="T6" fmla="*/ 393 w 764"/>
                  <a:gd name="T7" fmla="*/ 393 h 522"/>
                  <a:gd name="T8" fmla="*/ 601 w 764"/>
                  <a:gd name="T9" fmla="*/ 385 h 522"/>
                  <a:gd name="T10" fmla="*/ 650 w 764"/>
                  <a:gd name="T11" fmla="*/ 372 h 522"/>
                  <a:gd name="T12" fmla="*/ 688 w 764"/>
                  <a:gd name="T13" fmla="*/ 362 h 522"/>
                  <a:gd name="T14" fmla="*/ 700 w 764"/>
                  <a:gd name="T15" fmla="*/ 350 h 522"/>
                  <a:gd name="T16" fmla="*/ 703 w 764"/>
                  <a:gd name="T17" fmla="*/ 360 h 522"/>
                  <a:gd name="T18" fmla="*/ 707 w 764"/>
                  <a:gd name="T19" fmla="*/ 373 h 522"/>
                  <a:gd name="T20" fmla="*/ 709 w 764"/>
                  <a:gd name="T21" fmla="*/ 412 h 522"/>
                  <a:gd name="T22" fmla="*/ 710 w 764"/>
                  <a:gd name="T23" fmla="*/ 436 h 522"/>
                  <a:gd name="T24" fmla="*/ 706 w 764"/>
                  <a:gd name="T25" fmla="*/ 442 h 522"/>
                  <a:gd name="T26" fmla="*/ 682 w 764"/>
                  <a:gd name="T27" fmla="*/ 445 h 522"/>
                  <a:gd name="T28" fmla="*/ 421 w 764"/>
                  <a:gd name="T29" fmla="*/ 480 h 522"/>
                  <a:gd name="T30" fmla="*/ 338 w 764"/>
                  <a:gd name="T31" fmla="*/ 469 h 522"/>
                  <a:gd name="T32" fmla="*/ 47 w 764"/>
                  <a:gd name="T33" fmla="*/ 284 h 522"/>
                  <a:gd name="T34" fmla="*/ 13 w 764"/>
                  <a:gd name="T35" fmla="*/ 184 h 522"/>
                  <a:gd name="T36" fmla="*/ 120 w 764"/>
                  <a:gd name="T37" fmla="*/ 13 h 522"/>
                  <a:gd name="T38" fmla="*/ 112 w 764"/>
                  <a:gd name="T39" fmla="*/ 3 h 522"/>
                  <a:gd name="T40" fmla="*/ 7 w 764"/>
                  <a:gd name="T41" fmla="*/ 152 h 522"/>
                  <a:gd name="T42" fmla="*/ 0 w 764"/>
                  <a:gd name="T43" fmla="*/ 189 h 522"/>
                  <a:gd name="T44" fmla="*/ 84 w 764"/>
                  <a:gd name="T45" fmla="*/ 342 h 522"/>
                  <a:gd name="T46" fmla="*/ 320 w 764"/>
                  <a:gd name="T47" fmla="*/ 476 h 522"/>
                  <a:gd name="T48" fmla="*/ 421 w 764"/>
                  <a:gd name="T49" fmla="*/ 492 h 522"/>
                  <a:gd name="T50" fmla="*/ 660 w 764"/>
                  <a:gd name="T51" fmla="*/ 462 h 522"/>
                  <a:gd name="T52" fmla="*/ 698 w 764"/>
                  <a:gd name="T53" fmla="*/ 457 h 522"/>
                  <a:gd name="T54" fmla="*/ 716 w 764"/>
                  <a:gd name="T55" fmla="*/ 450 h 522"/>
                  <a:gd name="T56" fmla="*/ 723 w 764"/>
                  <a:gd name="T57" fmla="*/ 429 h 522"/>
                  <a:gd name="T58" fmla="*/ 719 w 764"/>
                  <a:gd name="T59" fmla="*/ 390 h 522"/>
                  <a:gd name="T60" fmla="*/ 712 w 764"/>
                  <a:gd name="T61" fmla="*/ 351 h 522"/>
                  <a:gd name="T62" fmla="*/ 700 w 764"/>
                  <a:gd name="T63" fmla="*/ 343 h 522"/>
                  <a:gd name="T64" fmla="*/ 697 w 764"/>
                  <a:gd name="T65" fmla="*/ 345 h 522"/>
                  <a:gd name="T66" fmla="*/ 656 w 764"/>
                  <a:gd name="T67" fmla="*/ 358 h 522"/>
                  <a:gd name="T68" fmla="*/ 587 w 764"/>
                  <a:gd name="T69" fmla="*/ 377 h 522"/>
                  <a:gd name="T70" fmla="*/ 395 w 764"/>
                  <a:gd name="T71" fmla="*/ 381 h 522"/>
                  <a:gd name="T72" fmla="*/ 89 w 764"/>
                  <a:gd name="T73" fmla="*/ 227 h 522"/>
                  <a:gd name="T74" fmla="*/ 72 w 764"/>
                  <a:gd name="T75" fmla="*/ 166 h 522"/>
                  <a:gd name="T76" fmla="*/ 72 w 764"/>
                  <a:gd name="T77" fmla="*/ 166 h 522"/>
                  <a:gd name="T78" fmla="*/ 72 w 764"/>
                  <a:gd name="T79" fmla="*/ 166 h 522"/>
                  <a:gd name="T80" fmla="*/ 69 w 764"/>
                  <a:gd name="T81" fmla="*/ 165 h 522"/>
                  <a:gd name="T82" fmla="*/ 65 w 764"/>
                  <a:gd name="T83" fmla="*/ 165 h 522"/>
                  <a:gd name="T84" fmla="*/ 149 w 764"/>
                  <a:gd name="T85" fmla="*/ 63 h 522"/>
                  <a:gd name="T86" fmla="*/ 141 w 764"/>
                  <a:gd name="T87" fmla="*/ 53 h 52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64" h="522">
                    <a:moveTo>
                      <a:pt x="150" y="56"/>
                    </a:moveTo>
                    <a:cubicBezTo>
                      <a:pt x="115" y="85"/>
                      <a:pt x="85" y="123"/>
                      <a:pt x="62" y="171"/>
                    </a:cubicBezTo>
                    <a:cubicBezTo>
                      <a:pt x="62" y="173"/>
                      <a:pt x="62" y="173"/>
                      <a:pt x="62" y="173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62" y="174"/>
                      <a:pt x="62" y="175"/>
                      <a:pt x="62" y="176"/>
                    </a:cubicBezTo>
                    <a:cubicBezTo>
                      <a:pt x="62" y="181"/>
                      <a:pt x="62" y="196"/>
                      <a:pt x="69" y="215"/>
                    </a:cubicBezTo>
                    <a:cubicBezTo>
                      <a:pt x="79" y="244"/>
                      <a:pt x="101" y="285"/>
                      <a:pt x="154" y="323"/>
                    </a:cubicBezTo>
                    <a:cubicBezTo>
                      <a:pt x="206" y="361"/>
                      <a:pt x="288" y="397"/>
                      <a:pt x="415" y="417"/>
                    </a:cubicBezTo>
                    <a:cubicBezTo>
                      <a:pt x="449" y="422"/>
                      <a:pt x="480" y="424"/>
                      <a:pt x="508" y="424"/>
                    </a:cubicBezTo>
                    <a:cubicBezTo>
                      <a:pt x="560" y="424"/>
                      <a:pt x="603" y="417"/>
                      <a:pt x="635" y="409"/>
                    </a:cubicBezTo>
                    <a:cubicBezTo>
                      <a:pt x="651" y="405"/>
                      <a:pt x="664" y="401"/>
                      <a:pt x="674" y="398"/>
                    </a:cubicBezTo>
                    <a:cubicBezTo>
                      <a:pt x="679" y="396"/>
                      <a:pt x="684" y="395"/>
                      <a:pt x="687" y="394"/>
                    </a:cubicBezTo>
                    <a:cubicBezTo>
                      <a:pt x="691" y="393"/>
                      <a:pt x="693" y="392"/>
                      <a:pt x="695" y="392"/>
                    </a:cubicBezTo>
                    <a:cubicBezTo>
                      <a:pt x="706" y="390"/>
                      <a:pt x="718" y="386"/>
                      <a:pt x="727" y="383"/>
                    </a:cubicBezTo>
                    <a:cubicBezTo>
                      <a:pt x="736" y="380"/>
                      <a:pt x="742" y="377"/>
                      <a:pt x="742" y="377"/>
                    </a:cubicBezTo>
                    <a:cubicBezTo>
                      <a:pt x="740" y="371"/>
                      <a:pt x="740" y="371"/>
                      <a:pt x="740" y="371"/>
                    </a:cubicBezTo>
                    <a:cubicBezTo>
                      <a:pt x="737" y="378"/>
                      <a:pt x="737" y="378"/>
                      <a:pt x="737" y="378"/>
                    </a:cubicBezTo>
                    <a:cubicBezTo>
                      <a:pt x="740" y="379"/>
                      <a:pt x="742" y="380"/>
                      <a:pt x="743" y="381"/>
                    </a:cubicBezTo>
                    <a:cubicBezTo>
                      <a:pt x="744" y="382"/>
                      <a:pt x="745" y="383"/>
                      <a:pt x="745" y="385"/>
                    </a:cubicBezTo>
                    <a:cubicBezTo>
                      <a:pt x="746" y="387"/>
                      <a:pt x="747" y="390"/>
                      <a:pt x="747" y="395"/>
                    </a:cubicBezTo>
                    <a:cubicBezTo>
                      <a:pt x="747" y="400"/>
                      <a:pt x="747" y="406"/>
                      <a:pt x="747" y="414"/>
                    </a:cubicBezTo>
                    <a:cubicBezTo>
                      <a:pt x="747" y="421"/>
                      <a:pt x="748" y="428"/>
                      <a:pt x="749" y="436"/>
                    </a:cubicBezTo>
                    <a:cubicBezTo>
                      <a:pt x="750" y="443"/>
                      <a:pt x="751" y="450"/>
                      <a:pt x="751" y="455"/>
                    </a:cubicBezTo>
                    <a:cubicBezTo>
                      <a:pt x="751" y="458"/>
                      <a:pt x="751" y="461"/>
                      <a:pt x="751" y="463"/>
                    </a:cubicBezTo>
                    <a:cubicBezTo>
                      <a:pt x="750" y="464"/>
                      <a:pt x="750" y="465"/>
                      <a:pt x="749" y="466"/>
                    </a:cubicBezTo>
                    <a:cubicBezTo>
                      <a:pt x="748" y="467"/>
                      <a:pt x="748" y="468"/>
                      <a:pt x="746" y="469"/>
                    </a:cubicBezTo>
                    <a:cubicBezTo>
                      <a:pt x="744" y="470"/>
                      <a:pt x="742" y="471"/>
                      <a:pt x="738" y="471"/>
                    </a:cubicBezTo>
                    <a:cubicBezTo>
                      <a:pt x="734" y="471"/>
                      <a:pt x="728" y="471"/>
                      <a:pt x="721" y="472"/>
                    </a:cubicBezTo>
                    <a:cubicBezTo>
                      <a:pt x="697" y="476"/>
                      <a:pt x="653" y="485"/>
                      <a:pt x="602" y="493"/>
                    </a:cubicBezTo>
                    <a:cubicBezTo>
                      <a:pt x="552" y="502"/>
                      <a:pt x="495" y="509"/>
                      <a:pt x="445" y="509"/>
                    </a:cubicBezTo>
                    <a:cubicBezTo>
                      <a:pt x="427" y="509"/>
                      <a:pt x="410" y="508"/>
                      <a:pt x="394" y="506"/>
                    </a:cubicBezTo>
                    <a:cubicBezTo>
                      <a:pt x="385" y="505"/>
                      <a:pt x="373" y="502"/>
                      <a:pt x="357" y="497"/>
                    </a:cubicBezTo>
                    <a:cubicBezTo>
                      <a:pt x="303" y="480"/>
                      <a:pt x="216" y="441"/>
                      <a:pt x="143" y="389"/>
                    </a:cubicBezTo>
                    <a:cubicBezTo>
                      <a:pt x="107" y="363"/>
                      <a:pt x="74" y="333"/>
                      <a:pt x="50" y="302"/>
                    </a:cubicBezTo>
                    <a:cubicBezTo>
                      <a:pt x="27" y="270"/>
                      <a:pt x="13" y="236"/>
                      <a:pt x="13" y="201"/>
                    </a:cubicBezTo>
                    <a:cubicBezTo>
                      <a:pt x="13" y="199"/>
                      <a:pt x="13" y="197"/>
                      <a:pt x="13" y="196"/>
                    </a:cubicBezTo>
                    <a:cubicBezTo>
                      <a:pt x="13" y="189"/>
                      <a:pt x="15" y="178"/>
                      <a:pt x="19" y="165"/>
                    </a:cubicBezTo>
                    <a:cubicBezTo>
                      <a:pt x="31" y="125"/>
                      <a:pt x="63" y="64"/>
                      <a:pt x="126" y="13"/>
                    </a:cubicBezTo>
                    <a:cubicBezTo>
                      <a:pt x="129" y="10"/>
                      <a:pt x="129" y="6"/>
                      <a:pt x="127" y="4"/>
                    </a:cubicBezTo>
                    <a:cubicBezTo>
                      <a:pt x="125" y="1"/>
                      <a:pt x="120" y="0"/>
                      <a:pt x="118" y="3"/>
                    </a:cubicBezTo>
                    <a:cubicBezTo>
                      <a:pt x="74" y="38"/>
                      <a:pt x="45" y="78"/>
                      <a:pt x="27" y="113"/>
                    </a:cubicBezTo>
                    <a:cubicBezTo>
                      <a:pt x="18" y="130"/>
                      <a:pt x="11" y="147"/>
                      <a:pt x="7" y="161"/>
                    </a:cubicBezTo>
                    <a:cubicBezTo>
                      <a:pt x="2" y="175"/>
                      <a:pt x="0" y="186"/>
                      <a:pt x="0" y="195"/>
                    </a:cubicBezTo>
                    <a:cubicBezTo>
                      <a:pt x="0" y="197"/>
                      <a:pt x="0" y="199"/>
                      <a:pt x="0" y="201"/>
                    </a:cubicBezTo>
                    <a:cubicBezTo>
                      <a:pt x="0" y="223"/>
                      <a:pt x="5" y="244"/>
                      <a:pt x="14" y="265"/>
                    </a:cubicBezTo>
                    <a:cubicBezTo>
                      <a:pt x="30" y="301"/>
                      <a:pt x="57" y="334"/>
                      <a:pt x="90" y="363"/>
                    </a:cubicBezTo>
                    <a:cubicBezTo>
                      <a:pt x="140" y="408"/>
                      <a:pt x="203" y="445"/>
                      <a:pt x="260" y="472"/>
                    </a:cubicBezTo>
                    <a:cubicBezTo>
                      <a:pt x="288" y="485"/>
                      <a:pt x="315" y="496"/>
                      <a:pt x="338" y="504"/>
                    </a:cubicBezTo>
                    <a:cubicBezTo>
                      <a:pt x="361" y="512"/>
                      <a:pt x="379" y="517"/>
                      <a:pt x="392" y="519"/>
                    </a:cubicBezTo>
                    <a:cubicBezTo>
                      <a:pt x="409" y="521"/>
                      <a:pt x="426" y="522"/>
                      <a:pt x="445" y="522"/>
                    </a:cubicBezTo>
                    <a:cubicBezTo>
                      <a:pt x="504" y="522"/>
                      <a:pt x="570" y="512"/>
                      <a:pt x="626" y="503"/>
                    </a:cubicBezTo>
                    <a:cubicBezTo>
                      <a:pt x="653" y="498"/>
                      <a:pt x="678" y="493"/>
                      <a:pt x="698" y="489"/>
                    </a:cubicBezTo>
                    <a:cubicBezTo>
                      <a:pt x="708" y="488"/>
                      <a:pt x="716" y="486"/>
                      <a:pt x="723" y="485"/>
                    </a:cubicBezTo>
                    <a:cubicBezTo>
                      <a:pt x="730" y="484"/>
                      <a:pt x="735" y="484"/>
                      <a:pt x="738" y="484"/>
                    </a:cubicBezTo>
                    <a:cubicBezTo>
                      <a:pt x="743" y="484"/>
                      <a:pt x="747" y="483"/>
                      <a:pt x="750" y="481"/>
                    </a:cubicBezTo>
                    <a:cubicBezTo>
                      <a:pt x="753" y="480"/>
                      <a:pt x="755" y="479"/>
                      <a:pt x="757" y="477"/>
                    </a:cubicBezTo>
                    <a:cubicBezTo>
                      <a:pt x="760" y="474"/>
                      <a:pt x="762" y="470"/>
                      <a:pt x="763" y="467"/>
                    </a:cubicBezTo>
                    <a:cubicBezTo>
                      <a:pt x="764" y="463"/>
                      <a:pt x="764" y="459"/>
                      <a:pt x="764" y="455"/>
                    </a:cubicBezTo>
                    <a:cubicBezTo>
                      <a:pt x="764" y="448"/>
                      <a:pt x="763" y="441"/>
                      <a:pt x="762" y="434"/>
                    </a:cubicBezTo>
                    <a:cubicBezTo>
                      <a:pt x="761" y="427"/>
                      <a:pt x="760" y="420"/>
                      <a:pt x="760" y="414"/>
                    </a:cubicBezTo>
                    <a:cubicBezTo>
                      <a:pt x="760" y="400"/>
                      <a:pt x="760" y="391"/>
                      <a:pt x="758" y="383"/>
                    </a:cubicBezTo>
                    <a:cubicBezTo>
                      <a:pt x="757" y="379"/>
                      <a:pt x="755" y="375"/>
                      <a:pt x="753" y="372"/>
                    </a:cubicBezTo>
                    <a:cubicBezTo>
                      <a:pt x="750" y="369"/>
                      <a:pt x="746" y="367"/>
                      <a:pt x="742" y="365"/>
                    </a:cubicBezTo>
                    <a:cubicBezTo>
                      <a:pt x="740" y="364"/>
                      <a:pt x="740" y="364"/>
                      <a:pt x="740" y="364"/>
                    </a:cubicBezTo>
                    <a:cubicBezTo>
                      <a:pt x="737" y="365"/>
                      <a:pt x="737" y="365"/>
                      <a:pt x="737" y="365"/>
                    </a:cubicBezTo>
                    <a:cubicBezTo>
                      <a:pt x="737" y="366"/>
                      <a:pt x="737" y="366"/>
                      <a:pt x="737" y="366"/>
                    </a:cubicBezTo>
                    <a:cubicBezTo>
                      <a:pt x="736" y="366"/>
                      <a:pt x="729" y="369"/>
                      <a:pt x="721" y="372"/>
                    </a:cubicBezTo>
                    <a:cubicBezTo>
                      <a:pt x="713" y="374"/>
                      <a:pt x="702" y="378"/>
                      <a:pt x="693" y="379"/>
                    </a:cubicBezTo>
                    <a:cubicBezTo>
                      <a:pt x="690" y="380"/>
                      <a:pt x="687" y="380"/>
                      <a:pt x="683" y="381"/>
                    </a:cubicBezTo>
                    <a:cubicBezTo>
                      <a:pt x="671" y="385"/>
                      <a:pt x="649" y="393"/>
                      <a:pt x="620" y="399"/>
                    </a:cubicBezTo>
                    <a:cubicBezTo>
                      <a:pt x="590" y="405"/>
                      <a:pt x="553" y="411"/>
                      <a:pt x="508" y="411"/>
                    </a:cubicBezTo>
                    <a:cubicBezTo>
                      <a:pt x="480" y="411"/>
                      <a:pt x="450" y="409"/>
                      <a:pt x="417" y="404"/>
                    </a:cubicBezTo>
                    <a:cubicBezTo>
                      <a:pt x="333" y="391"/>
                      <a:pt x="270" y="371"/>
                      <a:pt x="222" y="348"/>
                    </a:cubicBezTo>
                    <a:cubicBezTo>
                      <a:pt x="150" y="314"/>
                      <a:pt x="114" y="274"/>
                      <a:pt x="95" y="241"/>
                    </a:cubicBezTo>
                    <a:cubicBezTo>
                      <a:pt x="76" y="208"/>
                      <a:pt x="75" y="182"/>
                      <a:pt x="75" y="176"/>
                    </a:cubicBezTo>
                    <a:cubicBezTo>
                      <a:pt x="75" y="175"/>
                      <a:pt x="75" y="175"/>
                      <a:pt x="75" y="175"/>
                    </a:cubicBezTo>
                    <a:cubicBezTo>
                      <a:pt x="75" y="175"/>
                      <a:pt x="75" y="175"/>
                      <a:pt x="75" y="175"/>
                    </a:cubicBezTo>
                    <a:cubicBezTo>
                      <a:pt x="75" y="175"/>
                      <a:pt x="75" y="175"/>
                      <a:pt x="75" y="175"/>
                    </a:cubicBezTo>
                    <a:cubicBezTo>
                      <a:pt x="72" y="174"/>
                      <a:pt x="72" y="174"/>
                      <a:pt x="72" y="174"/>
                    </a:cubicBezTo>
                    <a:cubicBezTo>
                      <a:pt x="75" y="175"/>
                      <a:pt x="75" y="175"/>
                      <a:pt x="75" y="175"/>
                    </a:cubicBezTo>
                    <a:cubicBezTo>
                      <a:pt x="75" y="175"/>
                      <a:pt x="75" y="175"/>
                      <a:pt x="75" y="175"/>
                    </a:cubicBezTo>
                    <a:cubicBezTo>
                      <a:pt x="72" y="174"/>
                      <a:pt x="72" y="174"/>
                      <a:pt x="72" y="174"/>
                    </a:cubicBezTo>
                    <a:cubicBezTo>
                      <a:pt x="75" y="175"/>
                      <a:pt x="75" y="175"/>
                      <a:pt x="75" y="175"/>
                    </a:cubicBezTo>
                    <a:cubicBezTo>
                      <a:pt x="68" y="174"/>
                      <a:pt x="68" y="174"/>
                      <a:pt x="68" y="174"/>
                    </a:cubicBezTo>
                    <a:cubicBezTo>
                      <a:pt x="74" y="177"/>
                      <a:pt x="74" y="177"/>
                      <a:pt x="74" y="177"/>
                    </a:cubicBezTo>
                    <a:cubicBezTo>
                      <a:pt x="96" y="130"/>
                      <a:pt x="125" y="94"/>
                      <a:pt x="158" y="66"/>
                    </a:cubicBezTo>
                    <a:cubicBezTo>
                      <a:pt x="161" y="64"/>
                      <a:pt x="161" y="60"/>
                      <a:pt x="159" y="57"/>
                    </a:cubicBezTo>
                    <a:cubicBezTo>
                      <a:pt x="157" y="54"/>
                      <a:pt x="153" y="54"/>
                      <a:pt x="150" y="5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9" name="Freeform 634">
                <a:extLst>
                  <a:ext uri="{FF2B5EF4-FFF2-40B4-BE49-F238E27FC236}">
                    <a16:creationId xmlns:a16="http://schemas.microsoft.com/office/drawing/2014/main" id="{E16B9718-EF12-4061-A419-B63C9F70C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171"/>
                <a:ext cx="737" cy="469"/>
              </a:xfrm>
              <a:custGeom>
                <a:avLst/>
                <a:gdLst>
                  <a:gd name="T0" fmla="*/ 267 w 751"/>
                  <a:gd name="T1" fmla="*/ 72 h 478"/>
                  <a:gd name="T2" fmla="*/ 130 w 751"/>
                  <a:gd name="T3" fmla="*/ 141 h 478"/>
                  <a:gd name="T4" fmla="*/ 454 w 751"/>
                  <a:gd name="T5" fmla="*/ 372 h 478"/>
                  <a:gd name="T6" fmla="*/ 681 w 751"/>
                  <a:gd name="T7" fmla="*/ 329 h 478"/>
                  <a:gd name="T8" fmla="*/ 700 w 751"/>
                  <a:gd name="T9" fmla="*/ 382 h 478"/>
                  <a:gd name="T10" fmla="*/ 677 w 751"/>
                  <a:gd name="T11" fmla="*/ 436 h 478"/>
                  <a:gd name="T12" fmla="*/ 483 w 751"/>
                  <a:gd name="T13" fmla="*/ 447 h 478"/>
                  <a:gd name="T14" fmla="*/ 249 w 751"/>
                  <a:gd name="T15" fmla="*/ 391 h 478"/>
                  <a:gd name="T16" fmla="*/ 95 w 751"/>
                  <a:gd name="T17" fmla="*/ 102 h 478"/>
                  <a:gd name="T18" fmla="*/ 244 w 751"/>
                  <a:gd name="T19" fmla="*/ 0 h 4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51" h="478">
                    <a:moveTo>
                      <a:pt x="282" y="75"/>
                    </a:moveTo>
                    <a:cubicBezTo>
                      <a:pt x="227" y="87"/>
                      <a:pt x="176" y="110"/>
                      <a:pt x="138" y="150"/>
                    </a:cubicBezTo>
                    <a:cubicBezTo>
                      <a:pt x="138" y="150"/>
                      <a:pt x="115" y="306"/>
                      <a:pt x="481" y="393"/>
                    </a:cubicBezTo>
                    <a:cubicBezTo>
                      <a:pt x="576" y="416"/>
                      <a:pt x="679" y="337"/>
                      <a:pt x="720" y="348"/>
                    </a:cubicBezTo>
                    <a:cubicBezTo>
                      <a:pt x="720" y="348"/>
                      <a:pt x="751" y="379"/>
                      <a:pt x="741" y="404"/>
                    </a:cubicBezTo>
                    <a:cubicBezTo>
                      <a:pt x="730" y="429"/>
                      <a:pt x="732" y="466"/>
                      <a:pt x="716" y="462"/>
                    </a:cubicBezTo>
                    <a:cubicBezTo>
                      <a:pt x="700" y="459"/>
                      <a:pt x="566" y="471"/>
                      <a:pt x="511" y="474"/>
                    </a:cubicBezTo>
                    <a:cubicBezTo>
                      <a:pt x="457" y="478"/>
                      <a:pt x="364" y="471"/>
                      <a:pt x="264" y="415"/>
                    </a:cubicBezTo>
                    <a:cubicBezTo>
                      <a:pt x="163" y="358"/>
                      <a:pt x="0" y="268"/>
                      <a:pt x="101" y="108"/>
                    </a:cubicBezTo>
                    <a:cubicBezTo>
                      <a:pt x="137" y="50"/>
                      <a:pt x="192" y="16"/>
                      <a:pt x="259" y="0"/>
                    </a:cubicBezTo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0" name="Freeform 635">
                <a:extLst>
                  <a:ext uri="{FF2B5EF4-FFF2-40B4-BE49-F238E27FC236}">
                    <a16:creationId xmlns:a16="http://schemas.microsoft.com/office/drawing/2014/main" id="{8D032D14-9391-43FC-B8FB-04A7C0B80B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17" y="1216"/>
                <a:ext cx="674" cy="424"/>
              </a:xfrm>
              <a:custGeom>
                <a:avLst/>
                <a:gdLst>
                  <a:gd name="T0" fmla="*/ 210 w 686"/>
                  <a:gd name="T1" fmla="*/ 0 h 432"/>
                  <a:gd name="T2" fmla="*/ 77 w 686"/>
                  <a:gd name="T3" fmla="*/ 73 h 432"/>
                  <a:gd name="T4" fmla="*/ 79 w 686"/>
                  <a:gd name="T5" fmla="*/ 96 h 432"/>
                  <a:gd name="T6" fmla="*/ 221 w 686"/>
                  <a:gd name="T7" fmla="*/ 27 h 432"/>
                  <a:gd name="T8" fmla="*/ 646 w 686"/>
                  <a:gd name="T9" fmla="*/ 314 h 432"/>
                  <a:gd name="T10" fmla="*/ 624 w 686"/>
                  <a:gd name="T11" fmla="*/ 366 h 432"/>
                  <a:gd name="T12" fmla="*/ 429 w 686"/>
                  <a:gd name="T13" fmla="*/ 379 h 432"/>
                  <a:gd name="T14" fmla="*/ 195 w 686"/>
                  <a:gd name="T15" fmla="*/ 322 h 432"/>
                  <a:gd name="T16" fmla="*/ 12 w 686"/>
                  <a:gd name="T17" fmla="*/ 135 h 432"/>
                  <a:gd name="T18" fmla="*/ 195 w 686"/>
                  <a:gd name="T19" fmla="*/ 348 h 432"/>
                  <a:gd name="T20" fmla="*/ 429 w 686"/>
                  <a:gd name="T21" fmla="*/ 404 h 432"/>
                  <a:gd name="T22" fmla="*/ 624 w 686"/>
                  <a:gd name="T23" fmla="*/ 393 h 432"/>
                  <a:gd name="T24" fmla="*/ 647 w 686"/>
                  <a:gd name="T25" fmla="*/ 339 h 432"/>
                  <a:gd name="T26" fmla="*/ 646 w 686"/>
                  <a:gd name="T27" fmla="*/ 314 h 4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86" h="432">
                    <a:moveTo>
                      <a:pt x="222" y="0"/>
                    </a:moveTo>
                    <a:cubicBezTo>
                      <a:pt x="167" y="12"/>
                      <a:pt x="118" y="36"/>
                      <a:pt x="80" y="76"/>
                    </a:cubicBezTo>
                    <a:cubicBezTo>
                      <a:pt x="80" y="76"/>
                      <a:pt x="79" y="86"/>
                      <a:pt x="82" y="102"/>
                    </a:cubicBezTo>
                    <a:cubicBezTo>
                      <a:pt x="122" y="61"/>
                      <a:pt x="175" y="38"/>
                      <a:pt x="233" y="27"/>
                    </a:cubicBezTo>
                    <a:moveTo>
                      <a:pt x="682" y="332"/>
                    </a:moveTo>
                    <a:cubicBezTo>
                      <a:pt x="672" y="357"/>
                      <a:pt x="673" y="391"/>
                      <a:pt x="658" y="387"/>
                    </a:cubicBezTo>
                    <a:cubicBezTo>
                      <a:pt x="642" y="384"/>
                      <a:pt x="508" y="396"/>
                      <a:pt x="453" y="400"/>
                    </a:cubicBezTo>
                    <a:cubicBezTo>
                      <a:pt x="399" y="403"/>
                      <a:pt x="306" y="396"/>
                      <a:pt x="206" y="340"/>
                    </a:cubicBezTo>
                    <a:cubicBezTo>
                      <a:pt x="131" y="298"/>
                      <a:pt x="22" y="238"/>
                      <a:pt x="12" y="144"/>
                    </a:cubicBezTo>
                    <a:cubicBezTo>
                      <a:pt x="0" y="254"/>
                      <a:pt x="123" y="323"/>
                      <a:pt x="206" y="369"/>
                    </a:cubicBezTo>
                    <a:cubicBezTo>
                      <a:pt x="306" y="425"/>
                      <a:pt x="399" y="432"/>
                      <a:pt x="453" y="428"/>
                    </a:cubicBezTo>
                    <a:cubicBezTo>
                      <a:pt x="508" y="425"/>
                      <a:pt x="642" y="413"/>
                      <a:pt x="658" y="416"/>
                    </a:cubicBezTo>
                    <a:cubicBezTo>
                      <a:pt x="674" y="420"/>
                      <a:pt x="672" y="383"/>
                      <a:pt x="683" y="358"/>
                    </a:cubicBezTo>
                    <a:cubicBezTo>
                      <a:pt x="686" y="350"/>
                      <a:pt x="685" y="340"/>
                      <a:pt x="682" y="332"/>
                    </a:cubicBezTo>
                    <a:close/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1" name="Freeform 636">
                <a:extLst>
                  <a:ext uri="{FF2B5EF4-FFF2-40B4-BE49-F238E27FC236}">
                    <a16:creationId xmlns:a16="http://schemas.microsoft.com/office/drawing/2014/main" id="{4A6687FC-0454-41DA-B1DF-243647837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163"/>
                <a:ext cx="674" cy="481"/>
              </a:xfrm>
              <a:custGeom>
                <a:avLst/>
                <a:gdLst>
                  <a:gd name="T0" fmla="*/ 67 w 686"/>
                  <a:gd name="T1" fmla="*/ 145 h 490"/>
                  <a:gd name="T2" fmla="*/ 66 w 686"/>
                  <a:gd name="T3" fmla="*/ 148 h 490"/>
                  <a:gd name="T4" fmla="*/ 74 w 686"/>
                  <a:gd name="T5" fmla="*/ 192 h 490"/>
                  <a:gd name="T6" fmla="*/ 395 w 686"/>
                  <a:gd name="T7" fmla="*/ 387 h 490"/>
                  <a:gd name="T8" fmla="*/ 538 w 686"/>
                  <a:gd name="T9" fmla="*/ 365 h 490"/>
                  <a:gd name="T10" fmla="*/ 615 w 686"/>
                  <a:gd name="T11" fmla="*/ 341 h 490"/>
                  <a:gd name="T12" fmla="*/ 624 w 686"/>
                  <a:gd name="T13" fmla="*/ 337 h 490"/>
                  <a:gd name="T14" fmla="*/ 619 w 686"/>
                  <a:gd name="T15" fmla="*/ 341 h 490"/>
                  <a:gd name="T16" fmla="*/ 635 w 686"/>
                  <a:gd name="T17" fmla="*/ 367 h 490"/>
                  <a:gd name="T18" fmla="*/ 637 w 686"/>
                  <a:gd name="T19" fmla="*/ 387 h 490"/>
                  <a:gd name="T20" fmla="*/ 625 w 686"/>
                  <a:gd name="T21" fmla="*/ 432 h 490"/>
                  <a:gd name="T22" fmla="*/ 622 w 686"/>
                  <a:gd name="T23" fmla="*/ 439 h 490"/>
                  <a:gd name="T24" fmla="*/ 621 w 686"/>
                  <a:gd name="T25" fmla="*/ 439 h 490"/>
                  <a:gd name="T26" fmla="*/ 616 w 686"/>
                  <a:gd name="T27" fmla="*/ 438 h 490"/>
                  <a:gd name="T28" fmla="*/ 521 w 686"/>
                  <a:gd name="T29" fmla="*/ 443 h 490"/>
                  <a:gd name="T30" fmla="*/ 424 w 686"/>
                  <a:gd name="T31" fmla="*/ 450 h 490"/>
                  <a:gd name="T32" fmla="*/ 194 w 686"/>
                  <a:gd name="T33" fmla="*/ 394 h 490"/>
                  <a:gd name="T34" fmla="*/ 28 w 686"/>
                  <a:gd name="T35" fmla="*/ 264 h 490"/>
                  <a:gd name="T36" fmla="*/ 40 w 686"/>
                  <a:gd name="T37" fmla="*/ 114 h 490"/>
                  <a:gd name="T38" fmla="*/ 191 w 686"/>
                  <a:gd name="T39" fmla="*/ 13 h 490"/>
                  <a:gd name="T40" fmla="*/ 189 w 686"/>
                  <a:gd name="T41" fmla="*/ 1 h 490"/>
                  <a:gd name="T42" fmla="*/ 30 w 686"/>
                  <a:gd name="T43" fmla="*/ 107 h 490"/>
                  <a:gd name="T44" fmla="*/ 20 w 686"/>
                  <a:gd name="T45" fmla="*/ 270 h 490"/>
                  <a:gd name="T46" fmla="*/ 188 w 686"/>
                  <a:gd name="T47" fmla="*/ 404 h 490"/>
                  <a:gd name="T48" fmla="*/ 424 w 686"/>
                  <a:gd name="T49" fmla="*/ 462 h 490"/>
                  <a:gd name="T50" fmla="*/ 522 w 686"/>
                  <a:gd name="T51" fmla="*/ 454 h 490"/>
                  <a:gd name="T52" fmla="*/ 615 w 686"/>
                  <a:gd name="T53" fmla="*/ 450 h 490"/>
                  <a:gd name="T54" fmla="*/ 619 w 686"/>
                  <a:gd name="T55" fmla="*/ 450 h 490"/>
                  <a:gd name="T56" fmla="*/ 629 w 686"/>
                  <a:gd name="T57" fmla="*/ 448 h 490"/>
                  <a:gd name="T58" fmla="*/ 638 w 686"/>
                  <a:gd name="T59" fmla="*/ 433 h 490"/>
                  <a:gd name="T60" fmla="*/ 648 w 686"/>
                  <a:gd name="T61" fmla="*/ 393 h 490"/>
                  <a:gd name="T62" fmla="*/ 646 w 686"/>
                  <a:gd name="T63" fmla="*/ 361 h 490"/>
                  <a:gd name="T64" fmla="*/ 627 w 686"/>
                  <a:gd name="T65" fmla="*/ 333 h 490"/>
                  <a:gd name="T66" fmla="*/ 624 w 686"/>
                  <a:gd name="T67" fmla="*/ 331 h 490"/>
                  <a:gd name="T68" fmla="*/ 579 w 686"/>
                  <a:gd name="T69" fmla="*/ 337 h 490"/>
                  <a:gd name="T70" fmla="*/ 431 w 686"/>
                  <a:gd name="T71" fmla="*/ 378 h 490"/>
                  <a:gd name="T72" fmla="*/ 123 w 686"/>
                  <a:gd name="T73" fmla="*/ 245 h 490"/>
                  <a:gd name="T74" fmla="*/ 78 w 686"/>
                  <a:gd name="T75" fmla="*/ 155 h 490"/>
                  <a:gd name="T76" fmla="*/ 78 w 686"/>
                  <a:gd name="T77" fmla="*/ 150 h 490"/>
                  <a:gd name="T78" fmla="*/ 79 w 686"/>
                  <a:gd name="T79" fmla="*/ 150 h 490"/>
                  <a:gd name="T80" fmla="*/ 79 w 686"/>
                  <a:gd name="T81" fmla="*/ 150 h 490"/>
                  <a:gd name="T82" fmla="*/ 75 w 686"/>
                  <a:gd name="T83" fmla="*/ 150 h 490"/>
                  <a:gd name="T84" fmla="*/ 72 w 686"/>
                  <a:gd name="T85" fmla="*/ 149 h 490"/>
                  <a:gd name="T86" fmla="*/ 217 w 686"/>
                  <a:gd name="T87" fmla="*/ 81 h 490"/>
                  <a:gd name="T88" fmla="*/ 214 w 686"/>
                  <a:gd name="T89" fmla="*/ 71 h 4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86" h="490">
                    <a:moveTo>
                      <a:pt x="226" y="74"/>
                    </a:moveTo>
                    <a:cubicBezTo>
                      <a:pt x="167" y="86"/>
                      <a:pt x="112" y="110"/>
                      <a:pt x="70" y="154"/>
                    </a:cubicBezTo>
                    <a:cubicBezTo>
                      <a:pt x="69" y="155"/>
                      <a:pt x="69" y="155"/>
                      <a:pt x="69" y="155"/>
                    </a:cubicBezTo>
                    <a:cubicBezTo>
                      <a:pt x="69" y="157"/>
                      <a:pt x="69" y="157"/>
                      <a:pt x="69" y="157"/>
                    </a:cubicBezTo>
                    <a:cubicBezTo>
                      <a:pt x="69" y="158"/>
                      <a:pt x="68" y="160"/>
                      <a:pt x="68" y="164"/>
                    </a:cubicBezTo>
                    <a:cubicBezTo>
                      <a:pt x="68" y="172"/>
                      <a:pt x="70" y="186"/>
                      <a:pt x="77" y="204"/>
                    </a:cubicBezTo>
                    <a:cubicBezTo>
                      <a:pt x="87" y="232"/>
                      <a:pt x="111" y="268"/>
                      <a:pt x="163" y="305"/>
                    </a:cubicBezTo>
                    <a:cubicBezTo>
                      <a:pt x="215" y="341"/>
                      <a:pt x="294" y="378"/>
                      <a:pt x="416" y="408"/>
                    </a:cubicBezTo>
                    <a:cubicBezTo>
                      <a:pt x="429" y="411"/>
                      <a:pt x="442" y="412"/>
                      <a:pt x="455" y="412"/>
                    </a:cubicBezTo>
                    <a:cubicBezTo>
                      <a:pt x="495" y="412"/>
                      <a:pt x="534" y="399"/>
                      <a:pt x="568" y="386"/>
                    </a:cubicBezTo>
                    <a:cubicBezTo>
                      <a:pt x="585" y="380"/>
                      <a:pt x="601" y="373"/>
                      <a:pt x="614" y="369"/>
                    </a:cubicBezTo>
                    <a:cubicBezTo>
                      <a:pt x="628" y="364"/>
                      <a:pt x="640" y="361"/>
                      <a:pt x="648" y="361"/>
                    </a:cubicBezTo>
                    <a:cubicBezTo>
                      <a:pt x="651" y="361"/>
                      <a:pt x="653" y="361"/>
                      <a:pt x="655" y="362"/>
                    </a:cubicBezTo>
                    <a:cubicBezTo>
                      <a:pt x="657" y="356"/>
                      <a:pt x="657" y="356"/>
                      <a:pt x="657" y="356"/>
                    </a:cubicBezTo>
                    <a:cubicBezTo>
                      <a:pt x="652" y="360"/>
                      <a:pt x="652" y="360"/>
                      <a:pt x="652" y="360"/>
                    </a:cubicBezTo>
                    <a:cubicBezTo>
                      <a:pt x="652" y="360"/>
                      <a:pt x="652" y="360"/>
                      <a:pt x="652" y="360"/>
                    </a:cubicBezTo>
                    <a:cubicBezTo>
                      <a:pt x="652" y="361"/>
                      <a:pt x="658" y="366"/>
                      <a:pt x="663" y="374"/>
                    </a:cubicBezTo>
                    <a:cubicBezTo>
                      <a:pt x="666" y="378"/>
                      <a:pt x="669" y="383"/>
                      <a:pt x="670" y="388"/>
                    </a:cubicBezTo>
                    <a:cubicBezTo>
                      <a:pt x="672" y="392"/>
                      <a:pt x="673" y="397"/>
                      <a:pt x="673" y="401"/>
                    </a:cubicBezTo>
                    <a:cubicBezTo>
                      <a:pt x="673" y="404"/>
                      <a:pt x="673" y="407"/>
                      <a:pt x="672" y="409"/>
                    </a:cubicBezTo>
                    <a:cubicBezTo>
                      <a:pt x="669" y="416"/>
                      <a:pt x="667" y="423"/>
                      <a:pt x="665" y="430"/>
                    </a:cubicBezTo>
                    <a:cubicBezTo>
                      <a:pt x="663" y="440"/>
                      <a:pt x="661" y="449"/>
                      <a:pt x="659" y="456"/>
                    </a:cubicBezTo>
                    <a:cubicBezTo>
                      <a:pt x="658" y="459"/>
                      <a:pt x="657" y="462"/>
                      <a:pt x="656" y="463"/>
                    </a:cubicBezTo>
                    <a:cubicBezTo>
                      <a:pt x="656" y="463"/>
                      <a:pt x="655" y="464"/>
                      <a:pt x="655" y="464"/>
                    </a:cubicBezTo>
                    <a:cubicBezTo>
                      <a:pt x="655" y="464"/>
                      <a:pt x="655" y="464"/>
                      <a:pt x="655" y="464"/>
                    </a:cubicBezTo>
                    <a:cubicBezTo>
                      <a:pt x="654" y="464"/>
                      <a:pt x="654" y="464"/>
                      <a:pt x="654" y="464"/>
                    </a:cubicBezTo>
                    <a:cubicBezTo>
                      <a:pt x="654" y="464"/>
                      <a:pt x="654" y="464"/>
                      <a:pt x="654" y="464"/>
                    </a:cubicBezTo>
                    <a:cubicBezTo>
                      <a:pt x="653" y="463"/>
                      <a:pt x="651" y="463"/>
                      <a:pt x="649" y="463"/>
                    </a:cubicBezTo>
                    <a:cubicBezTo>
                      <a:pt x="647" y="463"/>
                      <a:pt x="645" y="463"/>
                      <a:pt x="642" y="463"/>
                    </a:cubicBezTo>
                    <a:cubicBezTo>
                      <a:pt x="623" y="463"/>
                      <a:pt x="587" y="465"/>
                      <a:pt x="549" y="468"/>
                    </a:cubicBezTo>
                    <a:cubicBezTo>
                      <a:pt x="511" y="471"/>
                      <a:pt x="471" y="474"/>
                      <a:pt x="448" y="476"/>
                    </a:cubicBezTo>
                    <a:cubicBezTo>
                      <a:pt x="448" y="476"/>
                      <a:pt x="448" y="476"/>
                      <a:pt x="448" y="476"/>
                    </a:cubicBezTo>
                    <a:cubicBezTo>
                      <a:pt x="441" y="476"/>
                      <a:pt x="433" y="477"/>
                      <a:pt x="425" y="477"/>
                    </a:cubicBezTo>
                    <a:cubicBezTo>
                      <a:pt x="370" y="477"/>
                      <a:pt x="290" y="465"/>
                      <a:pt x="204" y="417"/>
                    </a:cubicBezTo>
                    <a:cubicBezTo>
                      <a:pt x="165" y="395"/>
                      <a:pt x="116" y="368"/>
                      <a:pt x="78" y="334"/>
                    </a:cubicBezTo>
                    <a:cubicBezTo>
                      <a:pt x="59" y="318"/>
                      <a:pt x="43" y="299"/>
                      <a:pt x="31" y="279"/>
                    </a:cubicBezTo>
                    <a:cubicBezTo>
                      <a:pt x="20" y="259"/>
                      <a:pt x="13" y="237"/>
                      <a:pt x="13" y="213"/>
                    </a:cubicBezTo>
                    <a:cubicBezTo>
                      <a:pt x="13" y="185"/>
                      <a:pt x="22" y="154"/>
                      <a:pt x="43" y="120"/>
                    </a:cubicBezTo>
                    <a:cubicBezTo>
                      <a:pt x="62" y="91"/>
                      <a:pt x="84" y="68"/>
                      <a:pt x="110" y="51"/>
                    </a:cubicBezTo>
                    <a:cubicBezTo>
                      <a:pt x="137" y="33"/>
                      <a:pt x="167" y="21"/>
                      <a:pt x="201" y="13"/>
                    </a:cubicBezTo>
                    <a:cubicBezTo>
                      <a:pt x="205" y="12"/>
                      <a:pt x="207" y="9"/>
                      <a:pt x="206" y="5"/>
                    </a:cubicBezTo>
                    <a:cubicBezTo>
                      <a:pt x="205" y="2"/>
                      <a:pt x="202" y="0"/>
                      <a:pt x="198" y="1"/>
                    </a:cubicBezTo>
                    <a:cubicBezTo>
                      <a:pt x="163" y="9"/>
                      <a:pt x="131" y="22"/>
                      <a:pt x="103" y="40"/>
                    </a:cubicBezTo>
                    <a:cubicBezTo>
                      <a:pt x="75" y="58"/>
                      <a:pt x="52" y="82"/>
                      <a:pt x="33" y="113"/>
                    </a:cubicBezTo>
                    <a:cubicBezTo>
                      <a:pt x="10" y="149"/>
                      <a:pt x="0" y="182"/>
                      <a:pt x="0" y="213"/>
                    </a:cubicBezTo>
                    <a:cubicBezTo>
                      <a:pt x="0" y="239"/>
                      <a:pt x="7" y="264"/>
                      <a:pt x="20" y="285"/>
                    </a:cubicBezTo>
                    <a:cubicBezTo>
                      <a:pt x="39" y="318"/>
                      <a:pt x="69" y="346"/>
                      <a:pt x="101" y="369"/>
                    </a:cubicBezTo>
                    <a:cubicBezTo>
                      <a:pt x="133" y="392"/>
                      <a:pt x="168" y="412"/>
                      <a:pt x="197" y="428"/>
                    </a:cubicBezTo>
                    <a:cubicBezTo>
                      <a:pt x="286" y="478"/>
                      <a:pt x="369" y="490"/>
                      <a:pt x="425" y="490"/>
                    </a:cubicBezTo>
                    <a:cubicBezTo>
                      <a:pt x="433" y="490"/>
                      <a:pt x="441" y="489"/>
                      <a:pt x="448" y="489"/>
                    </a:cubicBezTo>
                    <a:cubicBezTo>
                      <a:pt x="448" y="489"/>
                      <a:pt x="448" y="489"/>
                      <a:pt x="448" y="489"/>
                    </a:cubicBezTo>
                    <a:cubicBezTo>
                      <a:pt x="473" y="487"/>
                      <a:pt x="512" y="484"/>
                      <a:pt x="550" y="481"/>
                    </a:cubicBezTo>
                    <a:cubicBezTo>
                      <a:pt x="588" y="478"/>
                      <a:pt x="624" y="476"/>
                      <a:pt x="642" y="476"/>
                    </a:cubicBezTo>
                    <a:cubicBezTo>
                      <a:pt x="645" y="476"/>
                      <a:pt x="647" y="476"/>
                      <a:pt x="648" y="476"/>
                    </a:cubicBezTo>
                    <a:cubicBezTo>
                      <a:pt x="650" y="476"/>
                      <a:pt x="651" y="476"/>
                      <a:pt x="652" y="476"/>
                    </a:cubicBezTo>
                    <a:cubicBezTo>
                      <a:pt x="652" y="476"/>
                      <a:pt x="652" y="476"/>
                      <a:pt x="652" y="476"/>
                    </a:cubicBezTo>
                    <a:cubicBezTo>
                      <a:pt x="653" y="477"/>
                      <a:pt x="654" y="477"/>
                      <a:pt x="655" y="477"/>
                    </a:cubicBezTo>
                    <a:cubicBezTo>
                      <a:pt x="658" y="477"/>
                      <a:pt x="661" y="476"/>
                      <a:pt x="663" y="474"/>
                    </a:cubicBezTo>
                    <a:cubicBezTo>
                      <a:pt x="665" y="472"/>
                      <a:pt x="667" y="470"/>
                      <a:pt x="668" y="468"/>
                    </a:cubicBezTo>
                    <a:cubicBezTo>
                      <a:pt x="670" y="465"/>
                      <a:pt x="672" y="461"/>
                      <a:pt x="673" y="457"/>
                    </a:cubicBezTo>
                    <a:cubicBezTo>
                      <a:pt x="674" y="450"/>
                      <a:pt x="676" y="443"/>
                      <a:pt x="677" y="435"/>
                    </a:cubicBezTo>
                    <a:cubicBezTo>
                      <a:pt x="679" y="428"/>
                      <a:pt x="681" y="421"/>
                      <a:pt x="684" y="415"/>
                    </a:cubicBezTo>
                    <a:cubicBezTo>
                      <a:pt x="686" y="410"/>
                      <a:pt x="686" y="406"/>
                      <a:pt x="686" y="401"/>
                    </a:cubicBezTo>
                    <a:cubicBezTo>
                      <a:pt x="686" y="394"/>
                      <a:pt x="685" y="388"/>
                      <a:pt x="682" y="382"/>
                    </a:cubicBezTo>
                    <a:cubicBezTo>
                      <a:pt x="679" y="373"/>
                      <a:pt x="673" y="366"/>
                      <a:pt x="669" y="360"/>
                    </a:cubicBezTo>
                    <a:cubicBezTo>
                      <a:pt x="665" y="355"/>
                      <a:pt x="661" y="351"/>
                      <a:pt x="661" y="351"/>
                    </a:cubicBezTo>
                    <a:cubicBezTo>
                      <a:pt x="660" y="350"/>
                      <a:pt x="660" y="350"/>
                      <a:pt x="660" y="350"/>
                    </a:cubicBezTo>
                    <a:cubicBezTo>
                      <a:pt x="658" y="349"/>
                      <a:pt x="658" y="349"/>
                      <a:pt x="658" y="349"/>
                    </a:cubicBezTo>
                    <a:cubicBezTo>
                      <a:pt x="655" y="348"/>
                      <a:pt x="652" y="348"/>
                      <a:pt x="648" y="348"/>
                    </a:cubicBezTo>
                    <a:cubicBezTo>
                      <a:pt x="637" y="348"/>
                      <a:pt x="624" y="352"/>
                      <a:pt x="610" y="356"/>
                    </a:cubicBezTo>
                    <a:cubicBezTo>
                      <a:pt x="589" y="364"/>
                      <a:pt x="564" y="374"/>
                      <a:pt x="538" y="383"/>
                    </a:cubicBezTo>
                    <a:cubicBezTo>
                      <a:pt x="511" y="392"/>
                      <a:pt x="483" y="399"/>
                      <a:pt x="455" y="399"/>
                    </a:cubicBezTo>
                    <a:cubicBezTo>
                      <a:pt x="443" y="399"/>
                      <a:pt x="431" y="398"/>
                      <a:pt x="419" y="395"/>
                    </a:cubicBezTo>
                    <a:cubicBezTo>
                      <a:pt x="258" y="356"/>
                      <a:pt x="173" y="304"/>
                      <a:pt x="129" y="260"/>
                    </a:cubicBezTo>
                    <a:cubicBezTo>
                      <a:pt x="107" y="237"/>
                      <a:pt x="95" y="216"/>
                      <a:pt x="89" y="200"/>
                    </a:cubicBezTo>
                    <a:cubicBezTo>
                      <a:pt x="82" y="183"/>
                      <a:pt x="81" y="170"/>
                      <a:pt x="81" y="164"/>
                    </a:cubicBezTo>
                    <a:cubicBezTo>
                      <a:pt x="81" y="162"/>
                      <a:pt x="81" y="161"/>
                      <a:pt x="81" y="160"/>
                    </a:cubicBezTo>
                    <a:cubicBezTo>
                      <a:pt x="81" y="160"/>
                      <a:pt x="81" y="160"/>
                      <a:pt x="81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78" y="159"/>
                      <a:pt x="78" y="159"/>
                      <a:pt x="78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78" y="159"/>
                      <a:pt x="78" y="159"/>
                      <a:pt x="78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75" y="158"/>
                      <a:pt x="75" y="158"/>
                      <a:pt x="75" y="158"/>
                    </a:cubicBezTo>
                    <a:cubicBezTo>
                      <a:pt x="80" y="163"/>
                      <a:pt x="80" y="163"/>
                      <a:pt x="80" y="163"/>
                    </a:cubicBezTo>
                    <a:cubicBezTo>
                      <a:pt x="119" y="121"/>
                      <a:pt x="171" y="98"/>
                      <a:pt x="229" y="87"/>
                    </a:cubicBezTo>
                    <a:cubicBezTo>
                      <a:pt x="232" y="86"/>
                      <a:pt x="235" y="83"/>
                      <a:pt x="234" y="80"/>
                    </a:cubicBezTo>
                    <a:cubicBezTo>
                      <a:pt x="233" y="76"/>
                      <a:pt x="230" y="74"/>
                      <a:pt x="226" y="7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2" name="Freeform 637">
                <a:extLst>
                  <a:ext uri="{FF2B5EF4-FFF2-40B4-BE49-F238E27FC236}">
                    <a16:creationId xmlns:a16="http://schemas.microsoft.com/office/drawing/2014/main" id="{894718C5-E851-4542-BD8A-FAF8C7F53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946"/>
                <a:ext cx="515" cy="468"/>
              </a:xfrm>
              <a:custGeom>
                <a:avLst/>
                <a:gdLst>
                  <a:gd name="T0" fmla="*/ 480 w 525"/>
                  <a:gd name="T1" fmla="*/ 73 h 477"/>
                  <a:gd name="T2" fmla="*/ 486 w 525"/>
                  <a:gd name="T3" fmla="*/ 103 h 477"/>
                  <a:gd name="T4" fmla="*/ 489 w 525"/>
                  <a:gd name="T5" fmla="*/ 151 h 477"/>
                  <a:gd name="T6" fmla="*/ 435 w 525"/>
                  <a:gd name="T7" fmla="*/ 140 h 477"/>
                  <a:gd name="T8" fmla="*/ 270 w 525"/>
                  <a:gd name="T9" fmla="*/ 97 h 477"/>
                  <a:gd name="T10" fmla="*/ 132 w 525"/>
                  <a:gd name="T11" fmla="*/ 201 h 477"/>
                  <a:gd name="T12" fmla="*/ 438 w 525"/>
                  <a:gd name="T13" fmla="*/ 345 h 477"/>
                  <a:gd name="T14" fmla="*/ 436 w 525"/>
                  <a:gd name="T15" fmla="*/ 429 h 477"/>
                  <a:gd name="T16" fmla="*/ 83 w 525"/>
                  <a:gd name="T17" fmla="*/ 322 h 477"/>
                  <a:gd name="T18" fmla="*/ 92 w 525"/>
                  <a:gd name="T19" fmla="*/ 83 h 477"/>
                  <a:gd name="T20" fmla="*/ 426 w 525"/>
                  <a:gd name="T21" fmla="*/ 36 h 477"/>
                  <a:gd name="T22" fmla="*/ 480 w 525"/>
                  <a:gd name="T23" fmla="*/ 73 h 4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25" h="477">
                    <a:moveTo>
                      <a:pt x="509" y="76"/>
                    </a:moveTo>
                    <a:cubicBezTo>
                      <a:pt x="509" y="76"/>
                      <a:pt x="525" y="97"/>
                      <a:pt x="515" y="109"/>
                    </a:cubicBezTo>
                    <a:cubicBezTo>
                      <a:pt x="504" y="120"/>
                      <a:pt x="518" y="160"/>
                      <a:pt x="518" y="160"/>
                    </a:cubicBezTo>
                    <a:cubicBezTo>
                      <a:pt x="518" y="160"/>
                      <a:pt x="485" y="176"/>
                      <a:pt x="461" y="149"/>
                    </a:cubicBezTo>
                    <a:cubicBezTo>
                      <a:pt x="436" y="122"/>
                      <a:pt x="374" y="88"/>
                      <a:pt x="285" y="103"/>
                    </a:cubicBezTo>
                    <a:cubicBezTo>
                      <a:pt x="197" y="118"/>
                      <a:pt x="140" y="153"/>
                      <a:pt x="141" y="213"/>
                    </a:cubicBezTo>
                    <a:cubicBezTo>
                      <a:pt x="141" y="213"/>
                      <a:pt x="163" y="367"/>
                      <a:pt x="465" y="366"/>
                    </a:cubicBezTo>
                    <a:cubicBezTo>
                      <a:pt x="465" y="366"/>
                      <a:pt x="489" y="416"/>
                      <a:pt x="462" y="454"/>
                    </a:cubicBezTo>
                    <a:cubicBezTo>
                      <a:pt x="462" y="454"/>
                      <a:pt x="235" y="477"/>
                      <a:pt x="89" y="340"/>
                    </a:cubicBezTo>
                    <a:cubicBezTo>
                      <a:pt x="56" y="308"/>
                      <a:pt x="0" y="179"/>
                      <a:pt x="98" y="89"/>
                    </a:cubicBezTo>
                    <a:cubicBezTo>
                      <a:pt x="196" y="0"/>
                      <a:pt x="413" y="13"/>
                      <a:pt x="451" y="39"/>
                    </a:cubicBezTo>
                    <a:cubicBezTo>
                      <a:pt x="489" y="65"/>
                      <a:pt x="509" y="76"/>
                      <a:pt x="509" y="76"/>
                    </a:cubicBezTo>
                    <a:close/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3" name="Freeform 638">
                <a:extLst>
                  <a:ext uri="{FF2B5EF4-FFF2-40B4-BE49-F238E27FC236}">
                    <a16:creationId xmlns:a16="http://schemas.microsoft.com/office/drawing/2014/main" id="{265716C6-7B46-4A2E-8F9B-9A50EF8250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59" y="1003"/>
                <a:ext cx="475" cy="411"/>
              </a:xfrm>
              <a:custGeom>
                <a:avLst/>
                <a:gdLst>
                  <a:gd name="T0" fmla="*/ 450 w 484"/>
                  <a:gd name="T1" fmla="*/ 48 h 419"/>
                  <a:gd name="T2" fmla="*/ 449 w 484"/>
                  <a:gd name="T3" fmla="*/ 24 h 419"/>
                  <a:gd name="T4" fmla="*/ 449 w 484"/>
                  <a:gd name="T5" fmla="*/ 51 h 419"/>
                  <a:gd name="T6" fmla="*/ 450 w 484"/>
                  <a:gd name="T7" fmla="*/ 48 h 419"/>
                  <a:gd name="T8" fmla="*/ 400 w 484"/>
                  <a:gd name="T9" fmla="*/ 345 h 419"/>
                  <a:gd name="T10" fmla="*/ 48 w 484"/>
                  <a:gd name="T11" fmla="*/ 237 h 419"/>
                  <a:gd name="T12" fmla="*/ 5 w 484"/>
                  <a:gd name="T13" fmla="*/ 130 h 419"/>
                  <a:gd name="T14" fmla="*/ 48 w 484"/>
                  <a:gd name="T15" fmla="*/ 267 h 419"/>
                  <a:gd name="T16" fmla="*/ 400 w 484"/>
                  <a:gd name="T17" fmla="*/ 374 h 419"/>
                  <a:gd name="T18" fmla="*/ 412 w 484"/>
                  <a:gd name="T19" fmla="*/ 320 h 419"/>
                  <a:gd name="T20" fmla="*/ 400 w 484"/>
                  <a:gd name="T21" fmla="*/ 345 h 419"/>
                  <a:gd name="T22" fmla="*/ 399 w 484"/>
                  <a:gd name="T23" fmla="*/ 58 h 419"/>
                  <a:gd name="T24" fmla="*/ 234 w 484"/>
                  <a:gd name="T25" fmla="*/ 15 h 419"/>
                  <a:gd name="T26" fmla="*/ 97 w 484"/>
                  <a:gd name="T27" fmla="*/ 119 h 419"/>
                  <a:gd name="T28" fmla="*/ 99 w 484"/>
                  <a:gd name="T29" fmla="*/ 126 h 419"/>
                  <a:gd name="T30" fmla="*/ 234 w 484"/>
                  <a:gd name="T31" fmla="*/ 42 h 419"/>
                  <a:gd name="T32" fmla="*/ 399 w 484"/>
                  <a:gd name="T33" fmla="*/ 85 h 419"/>
                  <a:gd name="T34" fmla="*/ 453 w 484"/>
                  <a:gd name="T35" fmla="*/ 96 h 419"/>
                  <a:gd name="T36" fmla="*/ 447 w 484"/>
                  <a:gd name="T37" fmla="*/ 71 h 419"/>
                  <a:gd name="T38" fmla="*/ 399 w 484"/>
                  <a:gd name="T39" fmla="*/ 58 h 41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84" h="419">
                    <a:moveTo>
                      <a:pt x="477" y="51"/>
                    </a:moveTo>
                    <a:cubicBezTo>
                      <a:pt x="484" y="43"/>
                      <a:pt x="479" y="32"/>
                      <a:pt x="475" y="24"/>
                    </a:cubicBezTo>
                    <a:cubicBezTo>
                      <a:pt x="472" y="32"/>
                      <a:pt x="473" y="44"/>
                      <a:pt x="475" y="54"/>
                    </a:cubicBezTo>
                    <a:cubicBezTo>
                      <a:pt x="476" y="53"/>
                      <a:pt x="476" y="52"/>
                      <a:pt x="477" y="51"/>
                    </a:cubicBezTo>
                    <a:close/>
                    <a:moveTo>
                      <a:pt x="424" y="366"/>
                    </a:moveTo>
                    <a:cubicBezTo>
                      <a:pt x="424" y="366"/>
                      <a:pt x="197" y="389"/>
                      <a:pt x="51" y="252"/>
                    </a:cubicBezTo>
                    <a:cubicBezTo>
                      <a:pt x="34" y="235"/>
                      <a:pt x="9" y="191"/>
                      <a:pt x="5" y="139"/>
                    </a:cubicBezTo>
                    <a:cubicBezTo>
                      <a:pt x="0" y="203"/>
                      <a:pt x="30" y="262"/>
                      <a:pt x="51" y="282"/>
                    </a:cubicBezTo>
                    <a:cubicBezTo>
                      <a:pt x="197" y="419"/>
                      <a:pt x="424" y="396"/>
                      <a:pt x="424" y="396"/>
                    </a:cubicBezTo>
                    <a:cubicBezTo>
                      <a:pt x="438" y="377"/>
                      <a:pt x="438" y="355"/>
                      <a:pt x="436" y="338"/>
                    </a:cubicBezTo>
                    <a:cubicBezTo>
                      <a:pt x="434" y="347"/>
                      <a:pt x="430" y="357"/>
                      <a:pt x="424" y="366"/>
                    </a:cubicBezTo>
                    <a:close/>
                    <a:moveTo>
                      <a:pt x="423" y="61"/>
                    </a:moveTo>
                    <a:cubicBezTo>
                      <a:pt x="398" y="34"/>
                      <a:pt x="336" y="0"/>
                      <a:pt x="247" y="15"/>
                    </a:cubicBezTo>
                    <a:cubicBezTo>
                      <a:pt x="159" y="30"/>
                      <a:pt x="102" y="65"/>
                      <a:pt x="103" y="125"/>
                    </a:cubicBezTo>
                    <a:cubicBezTo>
                      <a:pt x="103" y="125"/>
                      <a:pt x="104" y="128"/>
                      <a:pt x="105" y="134"/>
                    </a:cubicBezTo>
                    <a:cubicBezTo>
                      <a:pt x="116" y="87"/>
                      <a:pt x="170" y="58"/>
                      <a:pt x="247" y="45"/>
                    </a:cubicBezTo>
                    <a:cubicBezTo>
                      <a:pt x="336" y="30"/>
                      <a:pt x="398" y="64"/>
                      <a:pt x="423" y="91"/>
                    </a:cubicBezTo>
                    <a:cubicBezTo>
                      <a:pt x="447" y="118"/>
                      <a:pt x="480" y="102"/>
                      <a:pt x="480" y="102"/>
                    </a:cubicBezTo>
                    <a:cubicBezTo>
                      <a:pt x="480" y="102"/>
                      <a:pt x="475" y="88"/>
                      <a:pt x="473" y="74"/>
                    </a:cubicBezTo>
                    <a:cubicBezTo>
                      <a:pt x="463" y="78"/>
                      <a:pt x="441" y="81"/>
                      <a:pt x="423" y="61"/>
                    </a:cubicBezTo>
                    <a:close/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4" name="Freeform 639">
                <a:extLst>
                  <a:ext uri="{FF2B5EF4-FFF2-40B4-BE49-F238E27FC236}">
                    <a16:creationId xmlns:a16="http://schemas.microsoft.com/office/drawing/2014/main" id="{1F77549E-8D63-4C45-9644-66C15EC06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1039"/>
                <a:ext cx="32" cy="135"/>
              </a:xfrm>
              <a:custGeom>
                <a:avLst/>
                <a:gdLst>
                  <a:gd name="T0" fmla="*/ 23 w 32"/>
                  <a:gd name="T1" fmla="*/ 122 h 138"/>
                  <a:gd name="T2" fmla="*/ 23 w 32"/>
                  <a:gd name="T3" fmla="*/ 122 h 138"/>
                  <a:gd name="T4" fmla="*/ 8 w 32"/>
                  <a:gd name="T5" fmla="*/ 67 h 138"/>
                  <a:gd name="T6" fmla="*/ 30 w 32"/>
                  <a:gd name="T7" fmla="*/ 7 h 138"/>
                  <a:gd name="T8" fmla="*/ 30 w 32"/>
                  <a:gd name="T9" fmla="*/ 1 h 138"/>
                  <a:gd name="T10" fmla="*/ 24 w 32"/>
                  <a:gd name="T11" fmla="*/ 2 h 138"/>
                  <a:gd name="T12" fmla="*/ 0 w 32"/>
                  <a:gd name="T13" fmla="*/ 67 h 138"/>
                  <a:gd name="T14" fmla="*/ 15 w 32"/>
                  <a:gd name="T15" fmla="*/ 127 h 138"/>
                  <a:gd name="T16" fmla="*/ 21 w 32"/>
                  <a:gd name="T17" fmla="*/ 128 h 138"/>
                  <a:gd name="T18" fmla="*/ 23 w 32"/>
                  <a:gd name="T19" fmla="*/ 122 h 1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2" h="138">
                    <a:moveTo>
                      <a:pt x="23" y="131"/>
                    </a:moveTo>
                    <a:cubicBezTo>
                      <a:pt x="23" y="131"/>
                      <a:pt x="23" y="131"/>
                      <a:pt x="23" y="131"/>
                    </a:cubicBezTo>
                    <a:cubicBezTo>
                      <a:pt x="22" y="130"/>
                      <a:pt x="8" y="104"/>
                      <a:pt x="8" y="72"/>
                    </a:cubicBezTo>
                    <a:cubicBezTo>
                      <a:pt x="8" y="51"/>
                      <a:pt x="14" y="29"/>
                      <a:pt x="30" y="7"/>
                    </a:cubicBezTo>
                    <a:cubicBezTo>
                      <a:pt x="32" y="6"/>
                      <a:pt x="32" y="3"/>
                      <a:pt x="30" y="1"/>
                    </a:cubicBezTo>
                    <a:cubicBezTo>
                      <a:pt x="28" y="0"/>
                      <a:pt x="25" y="0"/>
                      <a:pt x="24" y="2"/>
                    </a:cubicBezTo>
                    <a:cubicBezTo>
                      <a:pt x="5" y="25"/>
                      <a:pt x="0" y="50"/>
                      <a:pt x="0" y="72"/>
                    </a:cubicBezTo>
                    <a:cubicBezTo>
                      <a:pt x="0" y="107"/>
                      <a:pt x="15" y="135"/>
                      <a:pt x="15" y="136"/>
                    </a:cubicBezTo>
                    <a:cubicBezTo>
                      <a:pt x="16" y="138"/>
                      <a:pt x="19" y="138"/>
                      <a:pt x="21" y="137"/>
                    </a:cubicBezTo>
                    <a:cubicBezTo>
                      <a:pt x="23" y="136"/>
                      <a:pt x="24" y="134"/>
                      <a:pt x="23" y="13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5" name="Freeform 640">
                <a:extLst>
                  <a:ext uri="{FF2B5EF4-FFF2-40B4-BE49-F238E27FC236}">
                    <a16:creationId xmlns:a16="http://schemas.microsoft.com/office/drawing/2014/main" id="{B94EDE8C-DEBF-40A3-8FF5-40CDA25D8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959"/>
                <a:ext cx="481" cy="441"/>
              </a:xfrm>
              <a:custGeom>
                <a:avLst/>
                <a:gdLst>
                  <a:gd name="T0" fmla="*/ 443 w 490"/>
                  <a:gd name="T1" fmla="*/ 64 h 449"/>
                  <a:gd name="T2" fmla="*/ 449 w 490"/>
                  <a:gd name="T3" fmla="*/ 83 h 449"/>
                  <a:gd name="T4" fmla="*/ 448 w 490"/>
                  <a:gd name="T5" fmla="*/ 86 h 449"/>
                  <a:gd name="T6" fmla="*/ 446 w 490"/>
                  <a:gd name="T7" fmla="*/ 130 h 449"/>
                  <a:gd name="T8" fmla="*/ 453 w 490"/>
                  <a:gd name="T9" fmla="*/ 134 h 449"/>
                  <a:gd name="T10" fmla="*/ 453 w 490"/>
                  <a:gd name="T11" fmla="*/ 134 h 449"/>
                  <a:gd name="T12" fmla="*/ 435 w 490"/>
                  <a:gd name="T13" fmla="*/ 137 h 449"/>
                  <a:gd name="T14" fmla="*/ 357 w 490"/>
                  <a:gd name="T15" fmla="*/ 91 h 449"/>
                  <a:gd name="T16" fmla="*/ 133 w 490"/>
                  <a:gd name="T17" fmla="*/ 116 h 449"/>
                  <a:gd name="T18" fmla="*/ 93 w 490"/>
                  <a:gd name="T19" fmla="*/ 190 h 449"/>
                  <a:gd name="T20" fmla="*/ 101 w 490"/>
                  <a:gd name="T21" fmla="*/ 214 h 449"/>
                  <a:gd name="T22" fmla="*/ 405 w 490"/>
                  <a:gd name="T23" fmla="*/ 341 h 449"/>
                  <a:gd name="T24" fmla="*/ 401 w 490"/>
                  <a:gd name="T25" fmla="*/ 337 h 449"/>
                  <a:gd name="T26" fmla="*/ 401 w 490"/>
                  <a:gd name="T27" fmla="*/ 337 h 449"/>
                  <a:gd name="T28" fmla="*/ 398 w 490"/>
                  <a:gd name="T29" fmla="*/ 413 h 449"/>
                  <a:gd name="T30" fmla="*/ 401 w 490"/>
                  <a:gd name="T31" fmla="*/ 411 h 449"/>
                  <a:gd name="T32" fmla="*/ 55 w 490"/>
                  <a:gd name="T33" fmla="*/ 304 h 449"/>
                  <a:gd name="T34" fmla="*/ 40 w 490"/>
                  <a:gd name="T35" fmla="*/ 289 h 449"/>
                  <a:gd name="T36" fmla="*/ 63 w 490"/>
                  <a:gd name="T37" fmla="*/ 78 h 449"/>
                  <a:gd name="T38" fmla="*/ 349 w 490"/>
                  <a:gd name="T39" fmla="*/ 19 h 449"/>
                  <a:gd name="T40" fmla="*/ 445 w 490"/>
                  <a:gd name="T41" fmla="*/ 65 h 449"/>
                  <a:gd name="T42" fmla="*/ 447 w 490"/>
                  <a:gd name="T43" fmla="*/ 60 h 449"/>
                  <a:gd name="T44" fmla="*/ 396 w 490"/>
                  <a:gd name="T45" fmla="*/ 21 h 449"/>
                  <a:gd name="T46" fmla="*/ 281 w 490"/>
                  <a:gd name="T47" fmla="*/ 0 h 449"/>
                  <a:gd name="T48" fmla="*/ 13 w 490"/>
                  <a:gd name="T49" fmla="*/ 128 h 449"/>
                  <a:gd name="T50" fmla="*/ 29 w 490"/>
                  <a:gd name="T51" fmla="*/ 295 h 449"/>
                  <a:gd name="T52" fmla="*/ 46 w 490"/>
                  <a:gd name="T53" fmla="*/ 314 h 449"/>
                  <a:gd name="T54" fmla="*/ 403 w 490"/>
                  <a:gd name="T55" fmla="*/ 423 h 449"/>
                  <a:gd name="T56" fmla="*/ 421 w 490"/>
                  <a:gd name="T57" fmla="*/ 377 h 449"/>
                  <a:gd name="T58" fmla="*/ 405 w 490"/>
                  <a:gd name="T59" fmla="*/ 328 h 449"/>
                  <a:gd name="T60" fmla="*/ 127 w 490"/>
                  <a:gd name="T61" fmla="*/ 232 h 449"/>
                  <a:gd name="T62" fmla="*/ 106 w 490"/>
                  <a:gd name="T63" fmla="*/ 189 h 449"/>
                  <a:gd name="T64" fmla="*/ 105 w 490"/>
                  <a:gd name="T65" fmla="*/ 189 h 449"/>
                  <a:gd name="T66" fmla="*/ 105 w 490"/>
                  <a:gd name="T67" fmla="*/ 189 h 449"/>
                  <a:gd name="T68" fmla="*/ 106 w 490"/>
                  <a:gd name="T69" fmla="*/ 189 h 449"/>
                  <a:gd name="T70" fmla="*/ 159 w 490"/>
                  <a:gd name="T71" fmla="*/ 115 h 449"/>
                  <a:gd name="T72" fmla="*/ 352 w 490"/>
                  <a:gd name="T73" fmla="*/ 103 h 449"/>
                  <a:gd name="T74" fmla="*/ 435 w 490"/>
                  <a:gd name="T75" fmla="*/ 149 h 449"/>
                  <a:gd name="T76" fmla="*/ 461 w 490"/>
                  <a:gd name="T77" fmla="*/ 137 h 449"/>
                  <a:gd name="T78" fmla="*/ 454 w 490"/>
                  <a:gd name="T79" fmla="*/ 105 h 449"/>
                  <a:gd name="T80" fmla="*/ 457 w 490"/>
                  <a:gd name="T81" fmla="*/ 94 h 449"/>
                  <a:gd name="T82" fmla="*/ 456 w 490"/>
                  <a:gd name="T83" fmla="*/ 64 h 449"/>
                  <a:gd name="T84" fmla="*/ 450 w 490"/>
                  <a:gd name="T85" fmla="*/ 54 h 4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90" h="449">
                    <a:moveTo>
                      <a:pt x="473" y="63"/>
                    </a:moveTo>
                    <a:cubicBezTo>
                      <a:pt x="468" y="67"/>
                      <a:pt x="468" y="67"/>
                      <a:pt x="468" y="67"/>
                    </a:cubicBezTo>
                    <a:cubicBezTo>
                      <a:pt x="468" y="67"/>
                      <a:pt x="468" y="67"/>
                      <a:pt x="468" y="67"/>
                    </a:cubicBezTo>
                    <a:cubicBezTo>
                      <a:pt x="468" y="67"/>
                      <a:pt x="470" y="70"/>
                      <a:pt x="472" y="74"/>
                    </a:cubicBezTo>
                    <a:cubicBezTo>
                      <a:pt x="474" y="78"/>
                      <a:pt x="476" y="83"/>
                      <a:pt x="476" y="86"/>
                    </a:cubicBezTo>
                    <a:cubicBezTo>
                      <a:pt x="476" y="87"/>
                      <a:pt x="476" y="88"/>
                      <a:pt x="475" y="89"/>
                    </a:cubicBezTo>
                    <a:cubicBezTo>
                      <a:pt x="475" y="90"/>
                      <a:pt x="475" y="91"/>
                      <a:pt x="474" y="92"/>
                    </a:cubicBezTo>
                    <a:cubicBezTo>
                      <a:pt x="474" y="92"/>
                      <a:pt x="474" y="92"/>
                      <a:pt x="474" y="92"/>
                    </a:cubicBezTo>
                    <a:cubicBezTo>
                      <a:pt x="474" y="92"/>
                      <a:pt x="474" y="92"/>
                      <a:pt x="474" y="92"/>
                    </a:cubicBezTo>
                    <a:cubicBezTo>
                      <a:pt x="472" y="94"/>
                      <a:pt x="470" y="97"/>
                      <a:pt x="469" y="101"/>
                    </a:cubicBezTo>
                    <a:cubicBezTo>
                      <a:pt x="469" y="104"/>
                      <a:pt x="468" y="107"/>
                      <a:pt x="468" y="111"/>
                    </a:cubicBezTo>
                    <a:cubicBezTo>
                      <a:pt x="468" y="120"/>
                      <a:pt x="470" y="129"/>
                      <a:pt x="472" y="136"/>
                    </a:cubicBezTo>
                    <a:cubicBezTo>
                      <a:pt x="474" y="143"/>
                      <a:pt x="476" y="149"/>
                      <a:pt x="476" y="149"/>
                    </a:cubicBezTo>
                    <a:cubicBezTo>
                      <a:pt x="482" y="147"/>
                      <a:pt x="482" y="147"/>
                      <a:pt x="482" y="147"/>
                    </a:cubicBezTo>
                    <a:cubicBezTo>
                      <a:pt x="479" y="141"/>
                      <a:pt x="479" y="141"/>
                      <a:pt x="479" y="141"/>
                    </a:cubicBezTo>
                    <a:cubicBezTo>
                      <a:pt x="480" y="143"/>
                      <a:pt x="480" y="143"/>
                      <a:pt x="480" y="143"/>
                    </a:cubicBezTo>
                    <a:cubicBezTo>
                      <a:pt x="479" y="141"/>
                      <a:pt x="479" y="141"/>
                      <a:pt x="479" y="141"/>
                    </a:cubicBezTo>
                    <a:cubicBezTo>
                      <a:pt x="479" y="141"/>
                      <a:pt x="479" y="141"/>
                      <a:pt x="479" y="141"/>
                    </a:cubicBezTo>
                    <a:cubicBezTo>
                      <a:pt x="480" y="143"/>
                      <a:pt x="480" y="143"/>
                      <a:pt x="480" y="143"/>
                    </a:cubicBezTo>
                    <a:cubicBezTo>
                      <a:pt x="479" y="141"/>
                      <a:pt x="479" y="141"/>
                      <a:pt x="479" y="141"/>
                    </a:cubicBezTo>
                    <a:cubicBezTo>
                      <a:pt x="479" y="141"/>
                      <a:pt x="470" y="145"/>
                      <a:pt x="459" y="145"/>
                    </a:cubicBezTo>
                    <a:cubicBezTo>
                      <a:pt x="455" y="145"/>
                      <a:pt x="450" y="144"/>
                      <a:pt x="445" y="142"/>
                    </a:cubicBezTo>
                    <a:cubicBezTo>
                      <a:pt x="439" y="140"/>
                      <a:pt x="434" y="137"/>
                      <a:pt x="429" y="132"/>
                    </a:cubicBezTo>
                    <a:cubicBezTo>
                      <a:pt x="419" y="119"/>
                      <a:pt x="401" y="107"/>
                      <a:pt x="378" y="97"/>
                    </a:cubicBezTo>
                    <a:cubicBezTo>
                      <a:pt x="355" y="87"/>
                      <a:pt x="326" y="80"/>
                      <a:pt x="292" y="80"/>
                    </a:cubicBezTo>
                    <a:cubicBezTo>
                      <a:pt x="278" y="80"/>
                      <a:pt x="263" y="81"/>
                      <a:pt x="248" y="83"/>
                    </a:cubicBezTo>
                    <a:cubicBezTo>
                      <a:pt x="204" y="91"/>
                      <a:pt x="167" y="103"/>
                      <a:pt x="141" y="122"/>
                    </a:cubicBezTo>
                    <a:cubicBezTo>
                      <a:pt x="128" y="131"/>
                      <a:pt x="117" y="142"/>
                      <a:pt x="110" y="155"/>
                    </a:cubicBezTo>
                    <a:cubicBezTo>
                      <a:pt x="102" y="168"/>
                      <a:pt x="99" y="182"/>
                      <a:pt x="99" y="197"/>
                    </a:cubicBezTo>
                    <a:cubicBezTo>
                      <a:pt x="99" y="198"/>
                      <a:pt x="99" y="199"/>
                      <a:pt x="99" y="200"/>
                    </a:cubicBezTo>
                    <a:cubicBezTo>
                      <a:pt x="99" y="200"/>
                      <a:pt x="99" y="200"/>
                      <a:pt x="99" y="200"/>
                    </a:cubicBezTo>
                    <a:cubicBezTo>
                      <a:pt x="99" y="200"/>
                      <a:pt x="99" y="200"/>
                      <a:pt x="99" y="200"/>
                    </a:cubicBezTo>
                    <a:cubicBezTo>
                      <a:pt x="99" y="201"/>
                      <a:pt x="100" y="211"/>
                      <a:pt x="107" y="226"/>
                    </a:cubicBezTo>
                    <a:cubicBezTo>
                      <a:pt x="118" y="249"/>
                      <a:pt x="141" y="282"/>
                      <a:pt x="189" y="310"/>
                    </a:cubicBezTo>
                    <a:cubicBezTo>
                      <a:pt x="238" y="337"/>
                      <a:pt x="312" y="359"/>
                      <a:pt x="425" y="359"/>
                    </a:cubicBezTo>
                    <a:cubicBezTo>
                      <a:pt x="426" y="359"/>
                      <a:pt x="427" y="359"/>
                      <a:pt x="429" y="359"/>
                    </a:cubicBezTo>
                    <a:cubicBezTo>
                      <a:pt x="429" y="353"/>
                      <a:pt x="429" y="353"/>
                      <a:pt x="429" y="353"/>
                    </a:cubicBezTo>
                    <a:cubicBezTo>
                      <a:pt x="423" y="355"/>
                      <a:pt x="423" y="355"/>
                      <a:pt x="423" y="355"/>
                    </a:cubicBezTo>
                    <a:cubicBezTo>
                      <a:pt x="425" y="355"/>
                      <a:pt x="425" y="355"/>
                      <a:pt x="425" y="355"/>
                    </a:cubicBezTo>
                    <a:cubicBezTo>
                      <a:pt x="423" y="355"/>
                      <a:pt x="423" y="355"/>
                      <a:pt x="423" y="355"/>
                    </a:cubicBezTo>
                    <a:cubicBezTo>
                      <a:pt x="423" y="355"/>
                      <a:pt x="423" y="355"/>
                      <a:pt x="423" y="355"/>
                    </a:cubicBezTo>
                    <a:cubicBezTo>
                      <a:pt x="425" y="355"/>
                      <a:pt x="425" y="355"/>
                      <a:pt x="425" y="355"/>
                    </a:cubicBezTo>
                    <a:cubicBezTo>
                      <a:pt x="423" y="355"/>
                      <a:pt x="423" y="355"/>
                      <a:pt x="423" y="355"/>
                    </a:cubicBezTo>
                    <a:cubicBezTo>
                      <a:pt x="423" y="356"/>
                      <a:pt x="432" y="375"/>
                      <a:pt x="432" y="398"/>
                    </a:cubicBezTo>
                    <a:cubicBezTo>
                      <a:pt x="432" y="411"/>
                      <a:pt x="429" y="425"/>
                      <a:pt x="421" y="437"/>
                    </a:cubicBezTo>
                    <a:cubicBezTo>
                      <a:pt x="426" y="441"/>
                      <a:pt x="426" y="441"/>
                      <a:pt x="426" y="441"/>
                    </a:cubicBezTo>
                    <a:cubicBezTo>
                      <a:pt x="425" y="434"/>
                      <a:pt x="425" y="434"/>
                      <a:pt x="425" y="434"/>
                    </a:cubicBezTo>
                    <a:cubicBezTo>
                      <a:pt x="425" y="434"/>
                      <a:pt x="425" y="434"/>
                      <a:pt x="425" y="434"/>
                    </a:cubicBezTo>
                    <a:cubicBezTo>
                      <a:pt x="422" y="435"/>
                      <a:pt x="408" y="436"/>
                      <a:pt x="388" y="436"/>
                    </a:cubicBezTo>
                    <a:cubicBezTo>
                      <a:pt x="353" y="436"/>
                      <a:pt x="297" y="433"/>
                      <a:pt x="236" y="417"/>
                    </a:cubicBezTo>
                    <a:cubicBezTo>
                      <a:pt x="176" y="401"/>
                      <a:pt x="111" y="372"/>
                      <a:pt x="58" y="322"/>
                    </a:cubicBezTo>
                    <a:cubicBezTo>
                      <a:pt x="58" y="323"/>
                      <a:pt x="58" y="323"/>
                      <a:pt x="58" y="323"/>
                    </a:cubicBezTo>
                    <a:cubicBezTo>
                      <a:pt x="58" y="322"/>
                      <a:pt x="58" y="322"/>
                      <a:pt x="58" y="322"/>
                    </a:cubicBezTo>
                    <a:cubicBezTo>
                      <a:pt x="54" y="318"/>
                      <a:pt x="48" y="312"/>
                      <a:pt x="43" y="304"/>
                    </a:cubicBezTo>
                    <a:cubicBezTo>
                      <a:pt x="28" y="280"/>
                      <a:pt x="13" y="241"/>
                      <a:pt x="13" y="199"/>
                    </a:cubicBezTo>
                    <a:cubicBezTo>
                      <a:pt x="13" y="179"/>
                      <a:pt x="17" y="159"/>
                      <a:pt x="25" y="139"/>
                    </a:cubicBezTo>
                    <a:cubicBezTo>
                      <a:pt x="33" y="119"/>
                      <a:pt x="46" y="99"/>
                      <a:pt x="66" y="81"/>
                    </a:cubicBezTo>
                    <a:cubicBezTo>
                      <a:pt x="94" y="56"/>
                      <a:pt x="131" y="39"/>
                      <a:pt x="172" y="28"/>
                    </a:cubicBezTo>
                    <a:cubicBezTo>
                      <a:pt x="213" y="18"/>
                      <a:pt x="257" y="13"/>
                      <a:pt x="296" y="13"/>
                    </a:cubicBezTo>
                    <a:cubicBezTo>
                      <a:pt x="324" y="13"/>
                      <a:pt x="350" y="16"/>
                      <a:pt x="370" y="19"/>
                    </a:cubicBezTo>
                    <a:cubicBezTo>
                      <a:pt x="380" y="21"/>
                      <a:pt x="389" y="23"/>
                      <a:pt x="396" y="25"/>
                    </a:cubicBezTo>
                    <a:cubicBezTo>
                      <a:pt x="403" y="27"/>
                      <a:pt x="408" y="29"/>
                      <a:pt x="411" y="32"/>
                    </a:cubicBezTo>
                    <a:cubicBezTo>
                      <a:pt x="450" y="57"/>
                      <a:pt x="470" y="68"/>
                      <a:pt x="470" y="68"/>
                    </a:cubicBezTo>
                    <a:cubicBezTo>
                      <a:pt x="473" y="63"/>
                      <a:pt x="473" y="63"/>
                      <a:pt x="473" y="63"/>
                    </a:cubicBezTo>
                    <a:cubicBezTo>
                      <a:pt x="468" y="67"/>
                      <a:pt x="468" y="67"/>
                      <a:pt x="468" y="67"/>
                    </a:cubicBezTo>
                    <a:cubicBezTo>
                      <a:pt x="473" y="63"/>
                      <a:pt x="473" y="63"/>
                      <a:pt x="473" y="63"/>
                    </a:cubicBezTo>
                    <a:cubicBezTo>
                      <a:pt x="476" y="57"/>
                      <a:pt x="476" y="57"/>
                      <a:pt x="476" y="57"/>
                    </a:cubicBezTo>
                    <a:cubicBezTo>
                      <a:pt x="476" y="57"/>
                      <a:pt x="476" y="57"/>
                      <a:pt x="476" y="57"/>
                    </a:cubicBezTo>
                    <a:cubicBezTo>
                      <a:pt x="474" y="56"/>
                      <a:pt x="454" y="45"/>
                      <a:pt x="419" y="21"/>
                    </a:cubicBezTo>
                    <a:cubicBezTo>
                      <a:pt x="414" y="18"/>
                      <a:pt x="408" y="15"/>
                      <a:pt x="400" y="12"/>
                    </a:cubicBezTo>
                    <a:cubicBezTo>
                      <a:pt x="388" y="9"/>
                      <a:pt x="373" y="6"/>
                      <a:pt x="355" y="4"/>
                    </a:cubicBezTo>
                    <a:cubicBezTo>
                      <a:pt x="338" y="2"/>
                      <a:pt x="318" y="0"/>
                      <a:pt x="296" y="0"/>
                    </a:cubicBezTo>
                    <a:cubicBezTo>
                      <a:pt x="256" y="0"/>
                      <a:pt x="211" y="5"/>
                      <a:pt x="169" y="16"/>
                    </a:cubicBezTo>
                    <a:cubicBezTo>
                      <a:pt x="127" y="27"/>
                      <a:pt x="87" y="44"/>
                      <a:pt x="57" y="71"/>
                    </a:cubicBezTo>
                    <a:cubicBezTo>
                      <a:pt x="36" y="91"/>
                      <a:pt x="22" y="112"/>
                      <a:pt x="13" y="134"/>
                    </a:cubicBezTo>
                    <a:cubicBezTo>
                      <a:pt x="4" y="156"/>
                      <a:pt x="0" y="178"/>
                      <a:pt x="0" y="199"/>
                    </a:cubicBezTo>
                    <a:cubicBezTo>
                      <a:pt x="0" y="229"/>
                      <a:pt x="7" y="257"/>
                      <a:pt x="17" y="280"/>
                    </a:cubicBezTo>
                    <a:cubicBezTo>
                      <a:pt x="22" y="292"/>
                      <a:pt x="27" y="302"/>
                      <a:pt x="32" y="311"/>
                    </a:cubicBezTo>
                    <a:cubicBezTo>
                      <a:pt x="38" y="319"/>
                      <a:pt x="44" y="327"/>
                      <a:pt x="49" y="332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9" y="332"/>
                      <a:pt x="49" y="332"/>
                      <a:pt x="49" y="332"/>
                    </a:cubicBezTo>
                    <a:cubicBezTo>
                      <a:pt x="105" y="384"/>
                      <a:pt x="171" y="413"/>
                      <a:pt x="233" y="429"/>
                    </a:cubicBezTo>
                    <a:cubicBezTo>
                      <a:pt x="295" y="445"/>
                      <a:pt x="352" y="449"/>
                      <a:pt x="388" y="449"/>
                    </a:cubicBezTo>
                    <a:cubicBezTo>
                      <a:pt x="412" y="449"/>
                      <a:pt x="426" y="447"/>
                      <a:pt x="427" y="447"/>
                    </a:cubicBezTo>
                    <a:cubicBezTo>
                      <a:pt x="430" y="447"/>
                      <a:pt x="430" y="447"/>
                      <a:pt x="430" y="447"/>
                    </a:cubicBezTo>
                    <a:cubicBezTo>
                      <a:pt x="431" y="445"/>
                      <a:pt x="431" y="445"/>
                      <a:pt x="431" y="445"/>
                    </a:cubicBezTo>
                    <a:cubicBezTo>
                      <a:pt x="442" y="430"/>
                      <a:pt x="445" y="413"/>
                      <a:pt x="445" y="398"/>
                    </a:cubicBezTo>
                    <a:cubicBezTo>
                      <a:pt x="445" y="372"/>
                      <a:pt x="435" y="350"/>
                      <a:pt x="435" y="350"/>
                    </a:cubicBezTo>
                    <a:cubicBezTo>
                      <a:pt x="433" y="346"/>
                      <a:pt x="433" y="346"/>
                      <a:pt x="433" y="346"/>
                    </a:cubicBezTo>
                    <a:cubicBezTo>
                      <a:pt x="429" y="346"/>
                      <a:pt x="429" y="346"/>
                      <a:pt x="429" y="346"/>
                    </a:cubicBezTo>
                    <a:cubicBezTo>
                      <a:pt x="427" y="346"/>
                      <a:pt x="426" y="346"/>
                      <a:pt x="425" y="346"/>
                    </a:cubicBezTo>
                    <a:cubicBezTo>
                      <a:pt x="351" y="346"/>
                      <a:pt x="294" y="337"/>
                      <a:pt x="251" y="323"/>
                    </a:cubicBezTo>
                    <a:cubicBezTo>
                      <a:pt x="186" y="301"/>
                      <a:pt x="152" y="270"/>
                      <a:pt x="133" y="244"/>
                    </a:cubicBezTo>
                    <a:cubicBezTo>
                      <a:pt x="124" y="231"/>
                      <a:pt x="118" y="220"/>
                      <a:pt x="115" y="211"/>
                    </a:cubicBezTo>
                    <a:cubicBezTo>
                      <a:pt x="114" y="207"/>
                      <a:pt x="113" y="204"/>
                      <a:pt x="112" y="202"/>
                    </a:cubicBezTo>
                    <a:cubicBezTo>
                      <a:pt x="112" y="201"/>
                      <a:pt x="112" y="200"/>
                      <a:pt x="112" y="199"/>
                    </a:cubicBezTo>
                    <a:cubicBezTo>
                      <a:pt x="112" y="199"/>
                      <a:pt x="112" y="199"/>
                      <a:pt x="112" y="199"/>
                    </a:cubicBezTo>
                    <a:cubicBezTo>
                      <a:pt x="112" y="199"/>
                      <a:pt x="112" y="199"/>
                      <a:pt x="112" y="199"/>
                    </a:cubicBezTo>
                    <a:cubicBezTo>
                      <a:pt x="111" y="199"/>
                      <a:pt x="111" y="199"/>
                      <a:pt x="111" y="199"/>
                    </a:cubicBezTo>
                    <a:cubicBezTo>
                      <a:pt x="112" y="199"/>
                      <a:pt x="112" y="199"/>
                      <a:pt x="112" y="199"/>
                    </a:cubicBezTo>
                    <a:cubicBezTo>
                      <a:pt x="112" y="199"/>
                      <a:pt x="112" y="199"/>
                      <a:pt x="112" y="199"/>
                    </a:cubicBezTo>
                    <a:cubicBezTo>
                      <a:pt x="111" y="199"/>
                      <a:pt x="111" y="199"/>
                      <a:pt x="111" y="199"/>
                    </a:cubicBezTo>
                    <a:cubicBezTo>
                      <a:pt x="112" y="199"/>
                      <a:pt x="112" y="199"/>
                      <a:pt x="112" y="199"/>
                    </a:cubicBezTo>
                    <a:cubicBezTo>
                      <a:pt x="105" y="200"/>
                      <a:pt x="105" y="200"/>
                      <a:pt x="105" y="200"/>
                    </a:cubicBezTo>
                    <a:cubicBezTo>
                      <a:pt x="112" y="199"/>
                      <a:pt x="112" y="199"/>
                      <a:pt x="112" y="199"/>
                    </a:cubicBezTo>
                    <a:cubicBezTo>
                      <a:pt x="112" y="199"/>
                      <a:pt x="112" y="198"/>
                      <a:pt x="112" y="197"/>
                    </a:cubicBezTo>
                    <a:cubicBezTo>
                      <a:pt x="112" y="184"/>
                      <a:pt x="115" y="172"/>
                      <a:pt x="121" y="161"/>
                    </a:cubicBezTo>
                    <a:cubicBezTo>
                      <a:pt x="130" y="145"/>
                      <a:pt x="146" y="132"/>
                      <a:pt x="168" y="121"/>
                    </a:cubicBezTo>
                    <a:cubicBezTo>
                      <a:pt x="190" y="110"/>
                      <a:pt x="218" y="102"/>
                      <a:pt x="250" y="96"/>
                    </a:cubicBezTo>
                    <a:cubicBezTo>
                      <a:pt x="265" y="94"/>
                      <a:pt x="279" y="93"/>
                      <a:pt x="292" y="93"/>
                    </a:cubicBezTo>
                    <a:cubicBezTo>
                      <a:pt x="324" y="93"/>
                      <a:pt x="351" y="99"/>
                      <a:pt x="373" y="109"/>
                    </a:cubicBezTo>
                    <a:cubicBezTo>
                      <a:pt x="394" y="118"/>
                      <a:pt x="410" y="130"/>
                      <a:pt x="420" y="140"/>
                    </a:cubicBezTo>
                    <a:cubicBezTo>
                      <a:pt x="426" y="147"/>
                      <a:pt x="433" y="152"/>
                      <a:pt x="440" y="154"/>
                    </a:cubicBezTo>
                    <a:cubicBezTo>
                      <a:pt x="446" y="157"/>
                      <a:pt x="453" y="158"/>
                      <a:pt x="459" y="158"/>
                    </a:cubicBezTo>
                    <a:cubicBezTo>
                      <a:pt x="474" y="158"/>
                      <a:pt x="484" y="153"/>
                      <a:pt x="485" y="153"/>
                    </a:cubicBezTo>
                    <a:cubicBezTo>
                      <a:pt x="490" y="150"/>
                      <a:pt x="490" y="150"/>
                      <a:pt x="490" y="150"/>
                    </a:cubicBezTo>
                    <a:cubicBezTo>
                      <a:pt x="488" y="145"/>
                      <a:pt x="488" y="145"/>
                      <a:pt x="488" y="145"/>
                    </a:cubicBezTo>
                    <a:cubicBezTo>
                      <a:pt x="488" y="144"/>
                      <a:pt x="488" y="144"/>
                      <a:pt x="488" y="144"/>
                    </a:cubicBezTo>
                    <a:cubicBezTo>
                      <a:pt x="487" y="143"/>
                      <a:pt x="486" y="138"/>
                      <a:pt x="484" y="132"/>
                    </a:cubicBezTo>
                    <a:cubicBezTo>
                      <a:pt x="483" y="125"/>
                      <a:pt x="481" y="117"/>
                      <a:pt x="481" y="111"/>
                    </a:cubicBezTo>
                    <a:cubicBezTo>
                      <a:pt x="481" y="108"/>
                      <a:pt x="481" y="106"/>
                      <a:pt x="482" y="104"/>
                    </a:cubicBezTo>
                    <a:cubicBezTo>
                      <a:pt x="482" y="102"/>
                      <a:pt x="483" y="101"/>
                      <a:pt x="484" y="100"/>
                    </a:cubicBezTo>
                    <a:cubicBezTo>
                      <a:pt x="484" y="100"/>
                      <a:pt x="484" y="100"/>
                      <a:pt x="484" y="100"/>
                    </a:cubicBezTo>
                    <a:cubicBezTo>
                      <a:pt x="485" y="98"/>
                      <a:pt x="487" y="96"/>
                      <a:pt x="488" y="93"/>
                    </a:cubicBezTo>
                    <a:cubicBezTo>
                      <a:pt x="489" y="91"/>
                      <a:pt x="489" y="89"/>
                      <a:pt x="489" y="86"/>
                    </a:cubicBezTo>
                    <a:cubicBezTo>
                      <a:pt x="489" y="79"/>
                      <a:pt x="486" y="72"/>
                      <a:pt x="483" y="67"/>
                    </a:cubicBezTo>
                    <a:cubicBezTo>
                      <a:pt x="481" y="62"/>
                      <a:pt x="478" y="59"/>
                      <a:pt x="478" y="59"/>
                    </a:cubicBezTo>
                    <a:cubicBezTo>
                      <a:pt x="477" y="58"/>
                      <a:pt x="477" y="58"/>
                      <a:pt x="477" y="58"/>
                    </a:cubicBezTo>
                    <a:cubicBezTo>
                      <a:pt x="476" y="57"/>
                      <a:pt x="476" y="57"/>
                      <a:pt x="476" y="57"/>
                    </a:cubicBezTo>
                    <a:lnTo>
                      <a:pt x="473" y="6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6" name="Freeform 641">
                <a:extLst>
                  <a:ext uri="{FF2B5EF4-FFF2-40B4-BE49-F238E27FC236}">
                    <a16:creationId xmlns:a16="http://schemas.microsoft.com/office/drawing/2014/main" id="{9009278C-955F-483E-A736-596EBD275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136"/>
                <a:ext cx="21" cy="106"/>
              </a:xfrm>
              <a:custGeom>
                <a:avLst/>
                <a:gdLst>
                  <a:gd name="T0" fmla="*/ 19 w 21"/>
                  <a:gd name="T1" fmla="*/ 95 h 108"/>
                  <a:gd name="T2" fmla="*/ 18 w 21"/>
                  <a:gd name="T3" fmla="*/ 95 h 108"/>
                  <a:gd name="T4" fmla="*/ 8 w 21"/>
                  <a:gd name="T5" fmla="*/ 45 h 108"/>
                  <a:gd name="T6" fmla="*/ 20 w 21"/>
                  <a:gd name="T7" fmla="*/ 7 h 108"/>
                  <a:gd name="T8" fmla="*/ 19 w 21"/>
                  <a:gd name="T9" fmla="*/ 1 h 108"/>
                  <a:gd name="T10" fmla="*/ 13 w 21"/>
                  <a:gd name="T11" fmla="*/ 2 h 108"/>
                  <a:gd name="T12" fmla="*/ 0 w 21"/>
                  <a:gd name="T13" fmla="*/ 45 h 108"/>
                  <a:gd name="T14" fmla="*/ 10 w 21"/>
                  <a:gd name="T15" fmla="*/ 98 h 108"/>
                  <a:gd name="T16" fmla="*/ 16 w 21"/>
                  <a:gd name="T17" fmla="*/ 101 h 108"/>
                  <a:gd name="T18" fmla="*/ 19 w 21"/>
                  <a:gd name="T19" fmla="*/ 95 h 10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108">
                    <a:moveTo>
                      <a:pt x="19" y="101"/>
                    </a:moveTo>
                    <a:cubicBezTo>
                      <a:pt x="18" y="101"/>
                      <a:pt x="18" y="101"/>
                      <a:pt x="18" y="101"/>
                    </a:cubicBezTo>
                    <a:cubicBezTo>
                      <a:pt x="17" y="98"/>
                      <a:pt x="8" y="74"/>
                      <a:pt x="8" y="48"/>
                    </a:cubicBezTo>
                    <a:cubicBezTo>
                      <a:pt x="8" y="33"/>
                      <a:pt x="11" y="19"/>
                      <a:pt x="20" y="7"/>
                    </a:cubicBezTo>
                    <a:cubicBezTo>
                      <a:pt x="21" y="5"/>
                      <a:pt x="21" y="2"/>
                      <a:pt x="19" y="1"/>
                    </a:cubicBezTo>
                    <a:cubicBezTo>
                      <a:pt x="17" y="0"/>
                      <a:pt x="15" y="0"/>
                      <a:pt x="13" y="2"/>
                    </a:cubicBezTo>
                    <a:cubicBezTo>
                      <a:pt x="3" y="15"/>
                      <a:pt x="0" y="32"/>
                      <a:pt x="0" y="48"/>
                    </a:cubicBezTo>
                    <a:cubicBezTo>
                      <a:pt x="0" y="77"/>
                      <a:pt x="10" y="104"/>
                      <a:pt x="10" y="104"/>
                    </a:cubicBezTo>
                    <a:cubicBezTo>
                      <a:pt x="11" y="107"/>
                      <a:pt x="14" y="108"/>
                      <a:pt x="16" y="107"/>
                    </a:cubicBezTo>
                    <a:cubicBezTo>
                      <a:pt x="18" y="106"/>
                      <a:pt x="19" y="103"/>
                      <a:pt x="19" y="10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7" name="Freeform 642">
                <a:extLst>
                  <a:ext uri="{FF2B5EF4-FFF2-40B4-BE49-F238E27FC236}">
                    <a16:creationId xmlns:a16="http://schemas.microsoft.com/office/drawing/2014/main" id="{A03E928E-5681-48B9-A404-C393C52FE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989"/>
                <a:ext cx="140" cy="277"/>
              </a:xfrm>
              <a:custGeom>
                <a:avLst/>
                <a:gdLst>
                  <a:gd name="T0" fmla="*/ 134 w 143"/>
                  <a:gd name="T1" fmla="*/ 0 h 282"/>
                  <a:gd name="T2" fmla="*/ 34 w 143"/>
                  <a:gd name="T3" fmla="*/ 144 h 282"/>
                  <a:gd name="T4" fmla="*/ 109 w 143"/>
                  <a:gd name="T5" fmla="*/ 267 h 282"/>
                  <a:gd name="T6" fmla="*/ 21 w 143"/>
                  <a:gd name="T7" fmla="*/ 140 h 282"/>
                  <a:gd name="T8" fmla="*/ 134 w 143"/>
                  <a:gd name="T9" fmla="*/ 0 h 2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3" h="282">
                    <a:moveTo>
                      <a:pt x="143" y="0"/>
                    </a:moveTo>
                    <a:cubicBezTo>
                      <a:pt x="143" y="0"/>
                      <a:pt x="0" y="23"/>
                      <a:pt x="37" y="153"/>
                    </a:cubicBezTo>
                    <a:cubicBezTo>
                      <a:pt x="61" y="237"/>
                      <a:pt x="115" y="282"/>
                      <a:pt x="115" y="282"/>
                    </a:cubicBezTo>
                    <a:cubicBezTo>
                      <a:pt x="115" y="282"/>
                      <a:pt x="29" y="209"/>
                      <a:pt x="21" y="149"/>
                    </a:cubicBezTo>
                    <a:cubicBezTo>
                      <a:pt x="13" y="89"/>
                      <a:pt x="36" y="16"/>
                      <a:pt x="1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8" name="Freeform 643">
                <a:extLst>
                  <a:ext uri="{FF2B5EF4-FFF2-40B4-BE49-F238E27FC236}">
                    <a16:creationId xmlns:a16="http://schemas.microsoft.com/office/drawing/2014/main" id="{7697E048-AF20-4BB9-90A9-F898E7505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1669"/>
                <a:ext cx="57" cy="179"/>
              </a:xfrm>
              <a:custGeom>
                <a:avLst/>
                <a:gdLst>
                  <a:gd name="T0" fmla="*/ 16 w 58"/>
                  <a:gd name="T1" fmla="*/ 0 h 183"/>
                  <a:gd name="T2" fmla="*/ 10 w 58"/>
                  <a:gd name="T3" fmla="*/ 83 h 183"/>
                  <a:gd name="T4" fmla="*/ 55 w 58"/>
                  <a:gd name="T5" fmla="*/ 171 h 183"/>
                  <a:gd name="T6" fmla="*/ 5 w 58"/>
                  <a:gd name="T7" fmla="*/ 74 h 183"/>
                  <a:gd name="T8" fmla="*/ 14 w 58"/>
                  <a:gd name="T9" fmla="*/ 9 h 1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83">
                    <a:moveTo>
                      <a:pt x="16" y="0"/>
                    </a:moveTo>
                    <a:cubicBezTo>
                      <a:pt x="8" y="28"/>
                      <a:pt x="3" y="59"/>
                      <a:pt x="10" y="89"/>
                    </a:cubicBezTo>
                    <a:cubicBezTo>
                      <a:pt x="19" y="122"/>
                      <a:pt x="40" y="154"/>
                      <a:pt x="58" y="183"/>
                    </a:cubicBezTo>
                    <a:cubicBezTo>
                      <a:pt x="27" y="169"/>
                      <a:pt x="11" y="111"/>
                      <a:pt x="5" y="80"/>
                    </a:cubicBezTo>
                    <a:cubicBezTo>
                      <a:pt x="0" y="55"/>
                      <a:pt x="2" y="32"/>
                      <a:pt x="14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9" name="Freeform 644">
                <a:extLst>
                  <a:ext uri="{FF2B5EF4-FFF2-40B4-BE49-F238E27FC236}">
                    <a16:creationId xmlns:a16="http://schemas.microsoft.com/office/drawing/2014/main" id="{1DFB5C06-2FE0-4718-AE51-BF75981EB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2153"/>
                <a:ext cx="48" cy="164"/>
              </a:xfrm>
              <a:custGeom>
                <a:avLst/>
                <a:gdLst>
                  <a:gd name="T0" fmla="*/ 18 w 49"/>
                  <a:gd name="T1" fmla="*/ 0 h 167"/>
                  <a:gd name="T2" fmla="*/ 46 w 49"/>
                  <a:gd name="T3" fmla="*/ 158 h 167"/>
                  <a:gd name="T4" fmla="*/ 8 w 49"/>
                  <a:gd name="T5" fmla="*/ 72 h 167"/>
                  <a:gd name="T6" fmla="*/ 16 w 49"/>
                  <a:gd name="T7" fmla="*/ 8 h 1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167">
                    <a:moveTo>
                      <a:pt x="18" y="0"/>
                    </a:moveTo>
                    <a:cubicBezTo>
                      <a:pt x="0" y="56"/>
                      <a:pt x="20" y="118"/>
                      <a:pt x="49" y="167"/>
                    </a:cubicBezTo>
                    <a:cubicBezTo>
                      <a:pt x="22" y="149"/>
                      <a:pt x="11" y="105"/>
                      <a:pt x="8" y="75"/>
                    </a:cubicBezTo>
                    <a:cubicBezTo>
                      <a:pt x="5" y="52"/>
                      <a:pt x="17" y="30"/>
                      <a:pt x="16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0" name="Freeform 645">
                <a:extLst>
                  <a:ext uri="{FF2B5EF4-FFF2-40B4-BE49-F238E27FC236}">
                    <a16:creationId xmlns:a16="http://schemas.microsoft.com/office/drawing/2014/main" id="{267BB651-55E6-4E1A-A144-9F9028F3E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2346"/>
                <a:ext cx="50" cy="195"/>
              </a:xfrm>
              <a:custGeom>
                <a:avLst/>
                <a:gdLst>
                  <a:gd name="T0" fmla="*/ 34 w 51"/>
                  <a:gd name="T1" fmla="*/ 1 h 199"/>
                  <a:gd name="T2" fmla="*/ 18 w 51"/>
                  <a:gd name="T3" fmla="*/ 85 h 199"/>
                  <a:gd name="T4" fmla="*/ 30 w 51"/>
                  <a:gd name="T5" fmla="*/ 145 h 199"/>
                  <a:gd name="T6" fmla="*/ 48 w 51"/>
                  <a:gd name="T7" fmla="*/ 187 h 199"/>
                  <a:gd name="T8" fmla="*/ 4 w 51"/>
                  <a:gd name="T9" fmla="*/ 86 h 199"/>
                  <a:gd name="T10" fmla="*/ 25 w 51"/>
                  <a:gd name="T11" fmla="*/ 0 h 1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99">
                    <a:moveTo>
                      <a:pt x="37" y="1"/>
                    </a:moveTo>
                    <a:cubicBezTo>
                      <a:pt x="14" y="25"/>
                      <a:pt x="14" y="60"/>
                      <a:pt x="18" y="91"/>
                    </a:cubicBezTo>
                    <a:cubicBezTo>
                      <a:pt x="21" y="113"/>
                      <a:pt x="24" y="133"/>
                      <a:pt x="33" y="154"/>
                    </a:cubicBezTo>
                    <a:cubicBezTo>
                      <a:pt x="38" y="168"/>
                      <a:pt x="50" y="184"/>
                      <a:pt x="51" y="199"/>
                    </a:cubicBezTo>
                    <a:cubicBezTo>
                      <a:pt x="23" y="174"/>
                      <a:pt x="10" y="128"/>
                      <a:pt x="4" y="92"/>
                    </a:cubicBezTo>
                    <a:cubicBezTo>
                      <a:pt x="0" y="72"/>
                      <a:pt x="3" y="12"/>
                      <a:pt x="2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1" name="Freeform 646">
                <a:extLst>
                  <a:ext uri="{FF2B5EF4-FFF2-40B4-BE49-F238E27FC236}">
                    <a16:creationId xmlns:a16="http://schemas.microsoft.com/office/drawing/2014/main" id="{3E7DF689-2D6F-457E-A033-DF0CAF8C3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2627"/>
                <a:ext cx="55" cy="215"/>
              </a:xfrm>
              <a:custGeom>
                <a:avLst/>
                <a:gdLst>
                  <a:gd name="T0" fmla="*/ 8 w 56"/>
                  <a:gd name="T1" fmla="*/ 0 h 219"/>
                  <a:gd name="T2" fmla="*/ 4 w 56"/>
                  <a:gd name="T3" fmla="*/ 23 h 219"/>
                  <a:gd name="T4" fmla="*/ 4 w 56"/>
                  <a:gd name="T5" fmla="*/ 64 h 219"/>
                  <a:gd name="T6" fmla="*/ 16 w 56"/>
                  <a:gd name="T7" fmla="*/ 124 h 219"/>
                  <a:gd name="T8" fmla="*/ 53 w 56"/>
                  <a:gd name="T9" fmla="*/ 207 h 219"/>
                  <a:gd name="T10" fmla="*/ 4 w 56"/>
                  <a:gd name="T11" fmla="*/ 88 h 219"/>
                  <a:gd name="T12" fmla="*/ 7 w 56"/>
                  <a:gd name="T13" fmla="*/ 13 h 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219">
                    <a:moveTo>
                      <a:pt x="8" y="0"/>
                    </a:moveTo>
                    <a:cubicBezTo>
                      <a:pt x="9" y="8"/>
                      <a:pt x="6" y="15"/>
                      <a:pt x="4" y="23"/>
                    </a:cubicBezTo>
                    <a:cubicBezTo>
                      <a:pt x="2" y="38"/>
                      <a:pt x="3" y="52"/>
                      <a:pt x="4" y="67"/>
                    </a:cubicBezTo>
                    <a:cubicBezTo>
                      <a:pt x="5" y="88"/>
                      <a:pt x="10" y="109"/>
                      <a:pt x="16" y="130"/>
                    </a:cubicBezTo>
                    <a:cubicBezTo>
                      <a:pt x="24" y="162"/>
                      <a:pt x="46" y="188"/>
                      <a:pt x="56" y="219"/>
                    </a:cubicBezTo>
                    <a:cubicBezTo>
                      <a:pt x="24" y="186"/>
                      <a:pt x="6" y="140"/>
                      <a:pt x="4" y="94"/>
                    </a:cubicBezTo>
                    <a:cubicBezTo>
                      <a:pt x="3" y="69"/>
                      <a:pt x="0" y="37"/>
                      <a:pt x="7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2" name="Freeform 647">
                <a:extLst>
                  <a:ext uri="{FF2B5EF4-FFF2-40B4-BE49-F238E27FC236}">
                    <a16:creationId xmlns:a16="http://schemas.microsoft.com/office/drawing/2014/main" id="{00FB5324-98C0-4D1D-BF4A-4DC009BA7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285"/>
                <a:ext cx="374" cy="206"/>
              </a:xfrm>
              <a:custGeom>
                <a:avLst/>
                <a:gdLst>
                  <a:gd name="T0" fmla="*/ 0 w 381"/>
                  <a:gd name="T1" fmla="*/ 185 h 210"/>
                  <a:gd name="T2" fmla="*/ 88 w 381"/>
                  <a:gd name="T3" fmla="*/ 177 h 210"/>
                  <a:gd name="T4" fmla="*/ 163 w 381"/>
                  <a:gd name="T5" fmla="*/ 136 h 210"/>
                  <a:gd name="T6" fmla="*/ 255 w 381"/>
                  <a:gd name="T7" fmla="*/ 73 h 210"/>
                  <a:gd name="T8" fmla="*/ 312 w 381"/>
                  <a:gd name="T9" fmla="*/ 32 h 210"/>
                  <a:gd name="T10" fmla="*/ 360 w 381"/>
                  <a:gd name="T11" fmla="*/ 0 h 210"/>
                  <a:gd name="T12" fmla="*/ 306 w 381"/>
                  <a:gd name="T13" fmla="*/ 36 h 210"/>
                  <a:gd name="T14" fmla="*/ 232 w 381"/>
                  <a:gd name="T15" fmla="*/ 95 h 210"/>
                  <a:gd name="T16" fmla="*/ 142 w 381"/>
                  <a:gd name="T17" fmla="*/ 158 h 210"/>
                  <a:gd name="T18" fmla="*/ 67 w 381"/>
                  <a:gd name="T19" fmla="*/ 192 h 210"/>
                  <a:gd name="T20" fmla="*/ 30 w 381"/>
                  <a:gd name="T21" fmla="*/ 196 h 210"/>
                  <a:gd name="T22" fmla="*/ 2 w 381"/>
                  <a:gd name="T23" fmla="*/ 191 h 2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81" h="210">
                    <a:moveTo>
                      <a:pt x="0" y="197"/>
                    </a:moveTo>
                    <a:cubicBezTo>
                      <a:pt x="30" y="197"/>
                      <a:pt x="66" y="200"/>
                      <a:pt x="94" y="187"/>
                    </a:cubicBezTo>
                    <a:cubicBezTo>
                      <a:pt x="120" y="175"/>
                      <a:pt x="148" y="161"/>
                      <a:pt x="172" y="145"/>
                    </a:cubicBezTo>
                    <a:cubicBezTo>
                      <a:pt x="205" y="123"/>
                      <a:pt x="235" y="96"/>
                      <a:pt x="270" y="76"/>
                    </a:cubicBezTo>
                    <a:cubicBezTo>
                      <a:pt x="290" y="65"/>
                      <a:pt x="310" y="49"/>
                      <a:pt x="330" y="35"/>
                    </a:cubicBezTo>
                    <a:cubicBezTo>
                      <a:pt x="346" y="24"/>
                      <a:pt x="367" y="14"/>
                      <a:pt x="381" y="0"/>
                    </a:cubicBezTo>
                    <a:cubicBezTo>
                      <a:pt x="362" y="7"/>
                      <a:pt x="339" y="26"/>
                      <a:pt x="324" y="39"/>
                    </a:cubicBezTo>
                    <a:cubicBezTo>
                      <a:pt x="301" y="58"/>
                      <a:pt x="268" y="85"/>
                      <a:pt x="244" y="101"/>
                    </a:cubicBezTo>
                    <a:cubicBezTo>
                      <a:pt x="209" y="125"/>
                      <a:pt x="188" y="145"/>
                      <a:pt x="151" y="167"/>
                    </a:cubicBezTo>
                    <a:cubicBezTo>
                      <a:pt x="124" y="183"/>
                      <a:pt x="100" y="197"/>
                      <a:pt x="70" y="204"/>
                    </a:cubicBezTo>
                    <a:cubicBezTo>
                      <a:pt x="54" y="208"/>
                      <a:pt x="49" y="210"/>
                      <a:pt x="33" y="208"/>
                    </a:cubicBezTo>
                    <a:cubicBezTo>
                      <a:pt x="22" y="206"/>
                      <a:pt x="12" y="203"/>
                      <a:pt x="2" y="20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3" name="Freeform 648">
                <a:extLst>
                  <a:ext uri="{FF2B5EF4-FFF2-40B4-BE49-F238E27FC236}">
                    <a16:creationId xmlns:a16="http://schemas.microsoft.com/office/drawing/2014/main" id="{9D88FCDD-D5ED-4E30-B714-81295CF1D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3018"/>
                <a:ext cx="88" cy="60"/>
              </a:xfrm>
              <a:custGeom>
                <a:avLst/>
                <a:gdLst>
                  <a:gd name="T0" fmla="*/ 0 w 90"/>
                  <a:gd name="T1" fmla="*/ 54 h 61"/>
                  <a:gd name="T2" fmla="*/ 47 w 90"/>
                  <a:gd name="T3" fmla="*/ 0 h 61"/>
                  <a:gd name="T4" fmla="*/ 0 w 90"/>
                  <a:gd name="T5" fmla="*/ 51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0" h="61">
                    <a:moveTo>
                      <a:pt x="0" y="57"/>
                    </a:moveTo>
                    <a:cubicBezTo>
                      <a:pt x="26" y="56"/>
                      <a:pt x="67" y="33"/>
                      <a:pt x="50" y="0"/>
                    </a:cubicBezTo>
                    <a:cubicBezTo>
                      <a:pt x="90" y="23"/>
                      <a:pt x="25" y="61"/>
                      <a:pt x="0" y="5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4" name="Freeform 649">
                <a:extLst>
                  <a:ext uri="{FF2B5EF4-FFF2-40B4-BE49-F238E27FC236}">
                    <a16:creationId xmlns:a16="http://schemas.microsoft.com/office/drawing/2014/main" id="{BA6AFB6A-9091-44DA-A63D-93D6C434D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870"/>
                <a:ext cx="155" cy="73"/>
              </a:xfrm>
              <a:custGeom>
                <a:avLst/>
                <a:gdLst>
                  <a:gd name="T0" fmla="*/ 0 w 158"/>
                  <a:gd name="T1" fmla="*/ 53 h 74"/>
                  <a:gd name="T2" fmla="*/ 78 w 158"/>
                  <a:gd name="T3" fmla="*/ 42 h 74"/>
                  <a:gd name="T4" fmla="*/ 149 w 158"/>
                  <a:gd name="T5" fmla="*/ 0 h 74"/>
                  <a:gd name="T6" fmla="*/ 83 w 158"/>
                  <a:gd name="T7" fmla="*/ 53 h 74"/>
                  <a:gd name="T8" fmla="*/ 49 w 158"/>
                  <a:gd name="T9" fmla="*/ 62 h 74"/>
                  <a:gd name="T10" fmla="*/ 16 w 158"/>
                  <a:gd name="T11" fmla="*/ 63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8" h="74">
                    <a:moveTo>
                      <a:pt x="0" y="56"/>
                    </a:moveTo>
                    <a:cubicBezTo>
                      <a:pt x="26" y="68"/>
                      <a:pt x="60" y="57"/>
                      <a:pt x="83" y="45"/>
                    </a:cubicBezTo>
                    <a:cubicBezTo>
                      <a:pt x="110" y="31"/>
                      <a:pt x="133" y="16"/>
                      <a:pt x="158" y="0"/>
                    </a:cubicBezTo>
                    <a:cubicBezTo>
                      <a:pt x="138" y="24"/>
                      <a:pt x="116" y="39"/>
                      <a:pt x="89" y="56"/>
                    </a:cubicBezTo>
                    <a:cubicBezTo>
                      <a:pt x="76" y="63"/>
                      <a:pt x="66" y="63"/>
                      <a:pt x="52" y="65"/>
                    </a:cubicBezTo>
                    <a:cubicBezTo>
                      <a:pt x="34" y="68"/>
                      <a:pt x="30" y="74"/>
                      <a:pt x="16" y="6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5" name="Freeform 650">
                <a:extLst>
                  <a:ext uri="{FF2B5EF4-FFF2-40B4-BE49-F238E27FC236}">
                    <a16:creationId xmlns:a16="http://schemas.microsoft.com/office/drawing/2014/main" id="{1214637F-2AF6-42BB-A6D0-59765749F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3141"/>
                <a:ext cx="122" cy="88"/>
              </a:xfrm>
              <a:custGeom>
                <a:avLst/>
                <a:gdLst>
                  <a:gd name="T0" fmla="*/ 69 w 125"/>
                  <a:gd name="T1" fmla="*/ 2 h 90"/>
                  <a:gd name="T2" fmla="*/ 54 w 125"/>
                  <a:gd name="T3" fmla="*/ 58 h 90"/>
                  <a:gd name="T4" fmla="*/ 0 w 125"/>
                  <a:gd name="T5" fmla="*/ 84 h 90"/>
                  <a:gd name="T6" fmla="*/ 69 w 125"/>
                  <a:gd name="T7" fmla="*/ 0 h 9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90">
                    <a:moveTo>
                      <a:pt x="75" y="2"/>
                    </a:moveTo>
                    <a:cubicBezTo>
                      <a:pt x="78" y="28"/>
                      <a:pt x="80" y="44"/>
                      <a:pt x="57" y="61"/>
                    </a:cubicBezTo>
                    <a:cubicBezTo>
                      <a:pt x="42" y="73"/>
                      <a:pt x="18" y="86"/>
                      <a:pt x="0" y="90"/>
                    </a:cubicBezTo>
                    <a:cubicBezTo>
                      <a:pt x="27" y="78"/>
                      <a:pt x="125" y="44"/>
                      <a:pt x="7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6" name="Freeform 651">
                <a:extLst>
                  <a:ext uri="{FF2B5EF4-FFF2-40B4-BE49-F238E27FC236}">
                    <a16:creationId xmlns:a16="http://schemas.microsoft.com/office/drawing/2014/main" id="{62910B19-6458-4D28-B867-088DF836C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2586"/>
                <a:ext cx="166" cy="92"/>
              </a:xfrm>
              <a:custGeom>
                <a:avLst/>
                <a:gdLst>
                  <a:gd name="T0" fmla="*/ 0 w 169"/>
                  <a:gd name="T1" fmla="*/ 87 h 93"/>
                  <a:gd name="T2" fmla="*/ 109 w 169"/>
                  <a:gd name="T3" fmla="*/ 72 h 93"/>
                  <a:gd name="T4" fmla="*/ 138 w 169"/>
                  <a:gd name="T5" fmla="*/ 49 h 93"/>
                  <a:gd name="T6" fmla="*/ 156 w 169"/>
                  <a:gd name="T7" fmla="*/ 0 h 93"/>
                  <a:gd name="T8" fmla="*/ 126 w 169"/>
                  <a:gd name="T9" fmla="*/ 76 h 93"/>
                  <a:gd name="T10" fmla="*/ 72 w 169"/>
                  <a:gd name="T11" fmla="*/ 85 h 93"/>
                  <a:gd name="T12" fmla="*/ 17 w 169"/>
                  <a:gd name="T13" fmla="*/ 9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9" h="93">
                    <a:moveTo>
                      <a:pt x="0" y="90"/>
                    </a:moveTo>
                    <a:cubicBezTo>
                      <a:pt x="35" y="77"/>
                      <a:pt x="80" y="88"/>
                      <a:pt x="115" y="75"/>
                    </a:cubicBezTo>
                    <a:cubicBezTo>
                      <a:pt x="125" y="71"/>
                      <a:pt x="141" y="60"/>
                      <a:pt x="147" y="52"/>
                    </a:cubicBezTo>
                    <a:cubicBezTo>
                      <a:pt x="160" y="38"/>
                      <a:pt x="157" y="16"/>
                      <a:pt x="165" y="0"/>
                    </a:cubicBezTo>
                    <a:cubicBezTo>
                      <a:pt x="158" y="31"/>
                      <a:pt x="169" y="67"/>
                      <a:pt x="132" y="79"/>
                    </a:cubicBezTo>
                    <a:cubicBezTo>
                      <a:pt x="113" y="85"/>
                      <a:pt x="94" y="86"/>
                      <a:pt x="75" y="88"/>
                    </a:cubicBezTo>
                    <a:cubicBezTo>
                      <a:pt x="62" y="89"/>
                      <a:pt x="25" y="85"/>
                      <a:pt x="17" y="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7" name="Freeform 652">
                <a:extLst>
                  <a:ext uri="{FF2B5EF4-FFF2-40B4-BE49-F238E27FC236}">
                    <a16:creationId xmlns:a16="http://schemas.microsoft.com/office/drawing/2014/main" id="{942BA907-8EF6-4054-BCF6-6D0C1EAE7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2198"/>
                <a:ext cx="241" cy="38"/>
              </a:xfrm>
              <a:custGeom>
                <a:avLst/>
                <a:gdLst>
                  <a:gd name="T0" fmla="*/ 0 w 245"/>
                  <a:gd name="T1" fmla="*/ 0 h 39"/>
                  <a:gd name="T2" fmla="*/ 57 w 245"/>
                  <a:gd name="T3" fmla="*/ 17 h 39"/>
                  <a:gd name="T4" fmla="*/ 110 w 245"/>
                  <a:gd name="T5" fmla="*/ 23 h 39"/>
                  <a:gd name="T6" fmla="*/ 174 w 245"/>
                  <a:gd name="T7" fmla="*/ 19 h 39"/>
                  <a:gd name="T8" fmla="*/ 233 w 245"/>
                  <a:gd name="T9" fmla="*/ 9 h 39"/>
                  <a:gd name="T10" fmla="*/ 112 w 245"/>
                  <a:gd name="T11" fmla="*/ 31 h 39"/>
                  <a:gd name="T12" fmla="*/ 57 w 245"/>
                  <a:gd name="T13" fmla="*/ 26 h 39"/>
                  <a:gd name="T14" fmla="*/ 38 w 245"/>
                  <a:gd name="T15" fmla="*/ 22 h 39"/>
                  <a:gd name="T16" fmla="*/ 23 w 245"/>
                  <a:gd name="T17" fmla="*/ 18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5" h="39">
                    <a:moveTo>
                      <a:pt x="0" y="0"/>
                    </a:moveTo>
                    <a:cubicBezTo>
                      <a:pt x="11" y="11"/>
                      <a:pt x="44" y="14"/>
                      <a:pt x="60" y="17"/>
                    </a:cubicBezTo>
                    <a:cubicBezTo>
                      <a:pt x="81" y="20"/>
                      <a:pt x="94" y="26"/>
                      <a:pt x="116" y="26"/>
                    </a:cubicBezTo>
                    <a:cubicBezTo>
                      <a:pt x="139" y="26"/>
                      <a:pt x="160" y="27"/>
                      <a:pt x="183" y="22"/>
                    </a:cubicBezTo>
                    <a:cubicBezTo>
                      <a:pt x="202" y="17"/>
                      <a:pt x="228" y="18"/>
                      <a:pt x="245" y="9"/>
                    </a:cubicBezTo>
                    <a:cubicBezTo>
                      <a:pt x="213" y="39"/>
                      <a:pt x="158" y="32"/>
                      <a:pt x="118" y="34"/>
                    </a:cubicBezTo>
                    <a:cubicBezTo>
                      <a:pt x="98" y="34"/>
                      <a:pt x="80" y="30"/>
                      <a:pt x="60" y="29"/>
                    </a:cubicBezTo>
                    <a:cubicBezTo>
                      <a:pt x="49" y="29"/>
                      <a:pt x="52" y="31"/>
                      <a:pt x="41" y="25"/>
                    </a:cubicBezTo>
                    <a:cubicBezTo>
                      <a:pt x="34" y="21"/>
                      <a:pt x="30" y="14"/>
                      <a:pt x="23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8" name="Freeform 653">
                <a:extLst>
                  <a:ext uri="{FF2B5EF4-FFF2-40B4-BE49-F238E27FC236}">
                    <a16:creationId xmlns:a16="http://schemas.microsoft.com/office/drawing/2014/main" id="{3214A824-5E09-46F0-81BB-DBE97687A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1992"/>
                <a:ext cx="322" cy="62"/>
              </a:xfrm>
              <a:custGeom>
                <a:avLst/>
                <a:gdLst>
                  <a:gd name="T0" fmla="*/ 0 w 328"/>
                  <a:gd name="T1" fmla="*/ 0 h 64"/>
                  <a:gd name="T2" fmla="*/ 310 w 328"/>
                  <a:gd name="T3" fmla="*/ 11 h 64"/>
                  <a:gd name="T4" fmla="*/ 0 w 328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8" h="64">
                    <a:moveTo>
                      <a:pt x="0" y="0"/>
                    </a:moveTo>
                    <a:cubicBezTo>
                      <a:pt x="0" y="0"/>
                      <a:pt x="157" y="49"/>
                      <a:pt x="328" y="11"/>
                    </a:cubicBezTo>
                    <a:cubicBezTo>
                      <a:pt x="328" y="11"/>
                      <a:pt x="170" y="6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9" name="Freeform 654">
                <a:extLst>
                  <a:ext uri="{FF2B5EF4-FFF2-40B4-BE49-F238E27FC236}">
                    <a16:creationId xmlns:a16="http://schemas.microsoft.com/office/drawing/2014/main" id="{60D5B660-F554-48C9-BFED-B3273D0C2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1755"/>
                <a:ext cx="330" cy="64"/>
              </a:xfrm>
              <a:custGeom>
                <a:avLst/>
                <a:gdLst>
                  <a:gd name="T0" fmla="*/ 0 w 336"/>
                  <a:gd name="T1" fmla="*/ 0 h 65"/>
                  <a:gd name="T2" fmla="*/ 318 w 336"/>
                  <a:gd name="T3" fmla="*/ 14 h 65"/>
                  <a:gd name="T4" fmla="*/ 0 w 336"/>
                  <a:gd name="T5" fmla="*/ 0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6" h="65">
                    <a:moveTo>
                      <a:pt x="0" y="0"/>
                    </a:moveTo>
                    <a:cubicBezTo>
                      <a:pt x="0" y="0"/>
                      <a:pt x="208" y="48"/>
                      <a:pt x="336" y="14"/>
                    </a:cubicBezTo>
                    <a:cubicBezTo>
                      <a:pt x="336" y="14"/>
                      <a:pt x="188" y="6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0" name="Freeform 655">
                <a:extLst>
                  <a:ext uri="{FF2B5EF4-FFF2-40B4-BE49-F238E27FC236}">
                    <a16:creationId xmlns:a16="http://schemas.microsoft.com/office/drawing/2014/main" id="{5D086852-5E5A-4D0E-A80E-42D6A9EDF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545"/>
                <a:ext cx="223" cy="57"/>
              </a:xfrm>
              <a:custGeom>
                <a:avLst/>
                <a:gdLst>
                  <a:gd name="T0" fmla="*/ 0 w 228"/>
                  <a:gd name="T1" fmla="*/ 0 h 58"/>
                  <a:gd name="T2" fmla="*/ 213 w 228"/>
                  <a:gd name="T3" fmla="*/ 27 h 58"/>
                  <a:gd name="T4" fmla="*/ 0 w 228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8" h="58">
                    <a:moveTo>
                      <a:pt x="0" y="0"/>
                    </a:moveTo>
                    <a:cubicBezTo>
                      <a:pt x="0" y="0"/>
                      <a:pt x="138" y="58"/>
                      <a:pt x="228" y="27"/>
                    </a:cubicBezTo>
                    <a:cubicBezTo>
                      <a:pt x="228" y="27"/>
                      <a:pt x="110" y="4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1" name="Freeform 656">
                <a:extLst>
                  <a:ext uri="{FF2B5EF4-FFF2-40B4-BE49-F238E27FC236}">
                    <a16:creationId xmlns:a16="http://schemas.microsoft.com/office/drawing/2014/main" id="{BBF693A8-0C6C-4583-BFD1-5BE56CDE35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94" y="2074"/>
                <a:ext cx="1005" cy="1286"/>
              </a:xfrm>
              <a:custGeom>
                <a:avLst/>
                <a:gdLst>
                  <a:gd name="T0" fmla="*/ 784 w 1024"/>
                  <a:gd name="T1" fmla="*/ 29 h 1310"/>
                  <a:gd name="T2" fmla="*/ 863 w 1024"/>
                  <a:gd name="T3" fmla="*/ 145 h 1310"/>
                  <a:gd name="T4" fmla="*/ 537 w 1024"/>
                  <a:gd name="T5" fmla="*/ 371 h 1310"/>
                  <a:gd name="T6" fmla="*/ 338 w 1024"/>
                  <a:gd name="T7" fmla="*/ 326 h 1310"/>
                  <a:gd name="T8" fmla="*/ 87 w 1024"/>
                  <a:gd name="T9" fmla="*/ 141 h 1310"/>
                  <a:gd name="T10" fmla="*/ 66 w 1024"/>
                  <a:gd name="T11" fmla="*/ 178 h 1310"/>
                  <a:gd name="T12" fmla="*/ 26 w 1024"/>
                  <a:gd name="T13" fmla="*/ 254 h 1310"/>
                  <a:gd name="T14" fmla="*/ 29 w 1024"/>
                  <a:gd name="T15" fmla="*/ 308 h 1310"/>
                  <a:gd name="T16" fmla="*/ 143 w 1024"/>
                  <a:gd name="T17" fmla="*/ 449 h 1310"/>
                  <a:gd name="T18" fmla="*/ 369 w 1024"/>
                  <a:gd name="T19" fmla="*/ 637 h 1310"/>
                  <a:gd name="T20" fmla="*/ 511 w 1024"/>
                  <a:gd name="T21" fmla="*/ 853 h 1310"/>
                  <a:gd name="T22" fmla="*/ 653 w 1024"/>
                  <a:gd name="T23" fmla="*/ 1182 h 1310"/>
                  <a:gd name="T24" fmla="*/ 873 w 1024"/>
                  <a:gd name="T25" fmla="*/ 1118 h 1310"/>
                  <a:gd name="T26" fmla="*/ 891 w 1024"/>
                  <a:gd name="T27" fmla="*/ 962 h 1310"/>
                  <a:gd name="T28" fmla="*/ 924 w 1024"/>
                  <a:gd name="T29" fmla="*/ 711 h 1310"/>
                  <a:gd name="T30" fmla="*/ 948 w 1024"/>
                  <a:gd name="T31" fmla="*/ 554 h 1310"/>
                  <a:gd name="T32" fmla="*/ 918 w 1024"/>
                  <a:gd name="T33" fmla="*/ 475 h 1310"/>
                  <a:gd name="T34" fmla="*/ 944 w 1024"/>
                  <a:gd name="T35" fmla="*/ 301 h 1310"/>
                  <a:gd name="T36" fmla="*/ 889 w 1024"/>
                  <a:gd name="T37" fmla="*/ 227 h 1310"/>
                  <a:gd name="T38" fmla="*/ 826 w 1024"/>
                  <a:gd name="T39" fmla="*/ 0 h 1310"/>
                  <a:gd name="T40" fmla="*/ 784 w 1024"/>
                  <a:gd name="T41" fmla="*/ 29 h 1310"/>
                  <a:gd name="T42" fmla="*/ 781 w 1024"/>
                  <a:gd name="T43" fmla="*/ 27 h 1310"/>
                  <a:gd name="T44" fmla="*/ 784 w 1024"/>
                  <a:gd name="T45" fmla="*/ 29 h 1310"/>
                  <a:gd name="T46" fmla="*/ 781 w 1024"/>
                  <a:gd name="T47" fmla="*/ 27 h 1310"/>
                  <a:gd name="T48" fmla="*/ 848 w 1024"/>
                  <a:gd name="T49" fmla="*/ 993 h 1310"/>
                  <a:gd name="T50" fmla="*/ 883 w 1024"/>
                  <a:gd name="T51" fmla="*/ 969 h 1310"/>
                  <a:gd name="T52" fmla="*/ 848 w 1024"/>
                  <a:gd name="T53" fmla="*/ 993 h 1310"/>
                  <a:gd name="T54" fmla="*/ 821 w 1024"/>
                  <a:gd name="T55" fmla="*/ 1006 h 1310"/>
                  <a:gd name="T56" fmla="*/ 837 w 1024"/>
                  <a:gd name="T57" fmla="*/ 998 h 1310"/>
                  <a:gd name="T58" fmla="*/ 838 w 1024"/>
                  <a:gd name="T59" fmla="*/ 1041 h 1310"/>
                  <a:gd name="T60" fmla="*/ 678 w 1024"/>
                  <a:gd name="T61" fmla="*/ 1058 h 1310"/>
                  <a:gd name="T62" fmla="*/ 821 w 1024"/>
                  <a:gd name="T63" fmla="*/ 1006 h 1310"/>
                  <a:gd name="T64" fmla="*/ 751 w 1024"/>
                  <a:gd name="T65" fmla="*/ 882 h 1310"/>
                  <a:gd name="T66" fmla="*/ 893 w 1024"/>
                  <a:gd name="T67" fmla="*/ 772 h 1310"/>
                  <a:gd name="T68" fmla="*/ 656 w 1024"/>
                  <a:gd name="T69" fmla="*/ 951 h 1310"/>
                  <a:gd name="T70" fmla="*/ 751 w 1024"/>
                  <a:gd name="T71" fmla="*/ 882 h 1310"/>
                  <a:gd name="T72" fmla="*/ 474 w 1024"/>
                  <a:gd name="T73" fmla="*/ 633 h 1310"/>
                  <a:gd name="T74" fmla="*/ 725 w 1024"/>
                  <a:gd name="T75" fmla="*/ 619 h 1310"/>
                  <a:gd name="T76" fmla="*/ 881 w 1024"/>
                  <a:gd name="T77" fmla="*/ 526 h 1310"/>
                  <a:gd name="T78" fmla="*/ 739 w 1024"/>
                  <a:gd name="T79" fmla="*/ 795 h 1310"/>
                  <a:gd name="T80" fmla="*/ 490 w 1024"/>
                  <a:gd name="T81" fmla="*/ 702 h 1310"/>
                  <a:gd name="T82" fmla="*/ 474 w 1024"/>
                  <a:gd name="T83" fmla="*/ 633 h 1310"/>
                  <a:gd name="T84" fmla="*/ 444 w 1024"/>
                  <a:gd name="T85" fmla="*/ 514 h 1310"/>
                  <a:gd name="T86" fmla="*/ 620 w 1024"/>
                  <a:gd name="T87" fmla="*/ 437 h 1310"/>
                  <a:gd name="T88" fmla="*/ 865 w 1024"/>
                  <a:gd name="T89" fmla="*/ 267 h 1310"/>
                  <a:gd name="T90" fmla="*/ 895 w 1024"/>
                  <a:gd name="T91" fmla="*/ 338 h 1310"/>
                  <a:gd name="T92" fmla="*/ 709 w 1024"/>
                  <a:gd name="T93" fmla="*/ 548 h 1310"/>
                  <a:gd name="T94" fmla="*/ 444 w 1024"/>
                  <a:gd name="T95" fmla="*/ 514 h 1310"/>
                  <a:gd name="T96" fmla="*/ 105 w 1024"/>
                  <a:gd name="T97" fmla="*/ 279 h 1310"/>
                  <a:gd name="T98" fmla="*/ 180 w 1024"/>
                  <a:gd name="T99" fmla="*/ 322 h 1310"/>
                  <a:gd name="T100" fmla="*/ 279 w 1024"/>
                  <a:gd name="T101" fmla="*/ 399 h 1310"/>
                  <a:gd name="T102" fmla="*/ 297 w 1024"/>
                  <a:gd name="T103" fmla="*/ 439 h 1310"/>
                  <a:gd name="T104" fmla="*/ 234 w 1024"/>
                  <a:gd name="T105" fmla="*/ 410 h 1310"/>
                  <a:gd name="T106" fmla="*/ 148 w 1024"/>
                  <a:gd name="T107" fmla="*/ 347 h 1310"/>
                  <a:gd name="T108" fmla="*/ 105 w 1024"/>
                  <a:gd name="T109" fmla="*/ 279 h 13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24" h="1310">
                    <a:moveTo>
                      <a:pt x="829" y="32"/>
                    </a:moveTo>
                    <a:cubicBezTo>
                      <a:pt x="881" y="78"/>
                      <a:pt x="913" y="120"/>
                      <a:pt x="913" y="154"/>
                    </a:cubicBezTo>
                    <a:cubicBezTo>
                      <a:pt x="915" y="309"/>
                      <a:pt x="692" y="367"/>
                      <a:pt x="568" y="392"/>
                    </a:cubicBezTo>
                    <a:cubicBezTo>
                      <a:pt x="445" y="417"/>
                      <a:pt x="416" y="377"/>
                      <a:pt x="357" y="344"/>
                    </a:cubicBezTo>
                    <a:cubicBezTo>
                      <a:pt x="299" y="311"/>
                      <a:pt x="112" y="161"/>
                      <a:pt x="93" y="150"/>
                    </a:cubicBezTo>
                    <a:cubicBezTo>
                      <a:pt x="93" y="150"/>
                      <a:pt x="69" y="158"/>
                      <a:pt x="69" y="187"/>
                    </a:cubicBezTo>
                    <a:cubicBezTo>
                      <a:pt x="69" y="215"/>
                      <a:pt x="23" y="243"/>
                      <a:pt x="26" y="269"/>
                    </a:cubicBezTo>
                    <a:cubicBezTo>
                      <a:pt x="30" y="296"/>
                      <a:pt x="0" y="303"/>
                      <a:pt x="32" y="326"/>
                    </a:cubicBezTo>
                    <a:cubicBezTo>
                      <a:pt x="63" y="349"/>
                      <a:pt x="92" y="442"/>
                      <a:pt x="152" y="475"/>
                    </a:cubicBezTo>
                    <a:cubicBezTo>
                      <a:pt x="212" y="509"/>
                      <a:pt x="355" y="599"/>
                      <a:pt x="390" y="673"/>
                    </a:cubicBezTo>
                    <a:cubicBezTo>
                      <a:pt x="426" y="747"/>
                      <a:pt x="516" y="882"/>
                      <a:pt x="541" y="902"/>
                    </a:cubicBezTo>
                    <a:cubicBezTo>
                      <a:pt x="565" y="921"/>
                      <a:pt x="601" y="1187"/>
                      <a:pt x="691" y="1249"/>
                    </a:cubicBezTo>
                    <a:cubicBezTo>
                      <a:pt x="781" y="1310"/>
                      <a:pt x="882" y="1300"/>
                      <a:pt x="924" y="1182"/>
                    </a:cubicBezTo>
                    <a:cubicBezTo>
                      <a:pt x="955" y="1095"/>
                      <a:pt x="948" y="1040"/>
                      <a:pt x="942" y="1017"/>
                    </a:cubicBezTo>
                    <a:cubicBezTo>
                      <a:pt x="1021" y="943"/>
                      <a:pt x="1013" y="833"/>
                      <a:pt x="977" y="752"/>
                    </a:cubicBezTo>
                    <a:cubicBezTo>
                      <a:pt x="1003" y="687"/>
                      <a:pt x="1012" y="622"/>
                      <a:pt x="1003" y="586"/>
                    </a:cubicBezTo>
                    <a:cubicBezTo>
                      <a:pt x="996" y="557"/>
                      <a:pt x="985" y="529"/>
                      <a:pt x="971" y="502"/>
                    </a:cubicBezTo>
                    <a:cubicBezTo>
                      <a:pt x="1012" y="432"/>
                      <a:pt x="1024" y="357"/>
                      <a:pt x="999" y="319"/>
                    </a:cubicBezTo>
                    <a:cubicBezTo>
                      <a:pt x="981" y="291"/>
                      <a:pt x="961" y="265"/>
                      <a:pt x="940" y="239"/>
                    </a:cubicBezTo>
                    <a:cubicBezTo>
                      <a:pt x="994" y="128"/>
                      <a:pt x="932" y="50"/>
                      <a:pt x="874" y="0"/>
                    </a:cubicBezTo>
                    <a:cubicBezTo>
                      <a:pt x="829" y="32"/>
                      <a:pt x="829" y="32"/>
                      <a:pt x="829" y="32"/>
                    </a:cubicBezTo>
                    <a:moveTo>
                      <a:pt x="826" y="29"/>
                    </a:moveTo>
                    <a:cubicBezTo>
                      <a:pt x="827" y="30"/>
                      <a:pt x="828" y="31"/>
                      <a:pt x="829" y="32"/>
                    </a:cubicBezTo>
                    <a:cubicBezTo>
                      <a:pt x="826" y="29"/>
                      <a:pt x="826" y="29"/>
                      <a:pt x="826" y="29"/>
                    </a:cubicBezTo>
                    <a:moveTo>
                      <a:pt x="897" y="1050"/>
                    </a:moveTo>
                    <a:cubicBezTo>
                      <a:pt x="911" y="1042"/>
                      <a:pt x="923" y="1033"/>
                      <a:pt x="934" y="1024"/>
                    </a:cubicBezTo>
                    <a:cubicBezTo>
                      <a:pt x="925" y="1032"/>
                      <a:pt x="912" y="1042"/>
                      <a:pt x="897" y="1050"/>
                    </a:cubicBezTo>
                    <a:moveTo>
                      <a:pt x="869" y="1063"/>
                    </a:moveTo>
                    <a:cubicBezTo>
                      <a:pt x="875" y="1061"/>
                      <a:pt x="880" y="1058"/>
                      <a:pt x="885" y="1055"/>
                    </a:cubicBezTo>
                    <a:cubicBezTo>
                      <a:pt x="890" y="1073"/>
                      <a:pt x="890" y="1088"/>
                      <a:pt x="886" y="1100"/>
                    </a:cubicBezTo>
                    <a:cubicBezTo>
                      <a:pt x="848" y="1221"/>
                      <a:pt x="731" y="1155"/>
                      <a:pt x="717" y="1119"/>
                    </a:cubicBezTo>
                    <a:cubicBezTo>
                      <a:pt x="702" y="1084"/>
                      <a:pt x="805" y="1090"/>
                      <a:pt x="869" y="1063"/>
                    </a:cubicBezTo>
                    <a:moveTo>
                      <a:pt x="794" y="932"/>
                    </a:moveTo>
                    <a:cubicBezTo>
                      <a:pt x="859" y="920"/>
                      <a:pt x="910" y="873"/>
                      <a:pt x="945" y="816"/>
                    </a:cubicBezTo>
                    <a:cubicBezTo>
                      <a:pt x="981" y="998"/>
                      <a:pt x="754" y="1023"/>
                      <a:pt x="694" y="1005"/>
                    </a:cubicBezTo>
                    <a:cubicBezTo>
                      <a:pt x="631" y="986"/>
                      <a:pt x="637" y="959"/>
                      <a:pt x="794" y="932"/>
                    </a:cubicBezTo>
                    <a:moveTo>
                      <a:pt x="501" y="669"/>
                    </a:moveTo>
                    <a:cubicBezTo>
                      <a:pt x="501" y="669"/>
                      <a:pt x="583" y="688"/>
                      <a:pt x="767" y="655"/>
                    </a:cubicBezTo>
                    <a:cubicBezTo>
                      <a:pt x="835" y="642"/>
                      <a:pt x="891" y="604"/>
                      <a:pt x="932" y="556"/>
                    </a:cubicBezTo>
                    <a:cubicBezTo>
                      <a:pt x="964" y="682"/>
                      <a:pt x="890" y="801"/>
                      <a:pt x="782" y="840"/>
                    </a:cubicBezTo>
                    <a:cubicBezTo>
                      <a:pt x="641" y="890"/>
                      <a:pt x="554" y="798"/>
                      <a:pt x="518" y="742"/>
                    </a:cubicBezTo>
                    <a:cubicBezTo>
                      <a:pt x="483" y="686"/>
                      <a:pt x="501" y="669"/>
                      <a:pt x="501" y="669"/>
                    </a:cubicBezTo>
                    <a:moveTo>
                      <a:pt x="470" y="544"/>
                    </a:moveTo>
                    <a:cubicBezTo>
                      <a:pt x="466" y="484"/>
                      <a:pt x="579" y="482"/>
                      <a:pt x="656" y="461"/>
                    </a:cubicBezTo>
                    <a:cubicBezTo>
                      <a:pt x="729" y="441"/>
                      <a:pt x="838" y="396"/>
                      <a:pt x="915" y="282"/>
                    </a:cubicBezTo>
                    <a:cubicBezTo>
                      <a:pt x="935" y="311"/>
                      <a:pt x="946" y="337"/>
                      <a:pt x="947" y="357"/>
                    </a:cubicBezTo>
                    <a:cubicBezTo>
                      <a:pt x="949" y="492"/>
                      <a:pt x="813" y="554"/>
                      <a:pt x="750" y="579"/>
                    </a:cubicBezTo>
                    <a:cubicBezTo>
                      <a:pt x="687" y="604"/>
                      <a:pt x="474" y="604"/>
                      <a:pt x="470" y="544"/>
                    </a:cubicBezTo>
                    <a:moveTo>
                      <a:pt x="111" y="294"/>
                    </a:moveTo>
                    <a:cubicBezTo>
                      <a:pt x="131" y="279"/>
                      <a:pt x="155" y="311"/>
                      <a:pt x="190" y="340"/>
                    </a:cubicBezTo>
                    <a:cubicBezTo>
                      <a:pt x="226" y="369"/>
                      <a:pt x="278" y="407"/>
                      <a:pt x="294" y="422"/>
                    </a:cubicBezTo>
                    <a:cubicBezTo>
                      <a:pt x="309" y="437"/>
                      <a:pt x="326" y="444"/>
                      <a:pt x="315" y="463"/>
                    </a:cubicBezTo>
                    <a:cubicBezTo>
                      <a:pt x="304" y="483"/>
                      <a:pt x="273" y="457"/>
                      <a:pt x="248" y="434"/>
                    </a:cubicBezTo>
                    <a:cubicBezTo>
                      <a:pt x="222" y="411"/>
                      <a:pt x="172" y="381"/>
                      <a:pt x="157" y="367"/>
                    </a:cubicBezTo>
                    <a:cubicBezTo>
                      <a:pt x="142" y="354"/>
                      <a:pt x="92" y="310"/>
                      <a:pt x="111" y="294"/>
                    </a:cubicBezTo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2" name="Freeform 657">
                <a:extLst>
                  <a:ext uri="{FF2B5EF4-FFF2-40B4-BE49-F238E27FC236}">
                    <a16:creationId xmlns:a16="http://schemas.microsoft.com/office/drawing/2014/main" id="{3E93BC2F-7C84-4092-8EB7-2BACA083C1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00" y="2086"/>
                <a:ext cx="991" cy="1274"/>
              </a:xfrm>
              <a:custGeom>
                <a:avLst/>
                <a:gdLst>
                  <a:gd name="T0" fmla="*/ 875 w 1010"/>
                  <a:gd name="T1" fmla="*/ 514 h 1298"/>
                  <a:gd name="T2" fmla="*/ 916 w 1010"/>
                  <a:gd name="T3" fmla="*/ 452 h 1298"/>
                  <a:gd name="T4" fmla="*/ 719 w 1010"/>
                  <a:gd name="T5" fmla="*/ 571 h 1298"/>
                  <a:gd name="T6" fmla="*/ 468 w 1010"/>
                  <a:gd name="T7" fmla="*/ 621 h 1298"/>
                  <a:gd name="T8" fmla="*/ 719 w 1010"/>
                  <a:gd name="T9" fmla="*/ 608 h 1298"/>
                  <a:gd name="T10" fmla="*/ 672 w 1010"/>
                  <a:gd name="T11" fmla="*/ 1010 h 1298"/>
                  <a:gd name="T12" fmla="*/ 815 w 1010"/>
                  <a:gd name="T13" fmla="*/ 994 h 1298"/>
                  <a:gd name="T14" fmla="*/ 861 w 1010"/>
                  <a:gd name="T15" fmla="*/ 965 h 1298"/>
                  <a:gd name="T16" fmla="*/ 888 w 1010"/>
                  <a:gd name="T17" fmla="*/ 910 h 1298"/>
                  <a:gd name="T18" fmla="*/ 889 w 1010"/>
                  <a:gd name="T19" fmla="*/ 289 h 1298"/>
                  <a:gd name="T20" fmla="*/ 886 w 1010"/>
                  <a:gd name="T21" fmla="*/ 177 h 1298"/>
                  <a:gd name="T22" fmla="*/ 438 w 1010"/>
                  <a:gd name="T23" fmla="*/ 466 h 1298"/>
                  <a:gd name="T24" fmla="*/ 614 w 1010"/>
                  <a:gd name="T25" fmla="*/ 425 h 1298"/>
                  <a:gd name="T26" fmla="*/ 879 w 1010"/>
                  <a:gd name="T27" fmla="*/ 287 h 1298"/>
                  <a:gd name="T28" fmla="*/ 889 w 1010"/>
                  <a:gd name="T29" fmla="*/ 289 h 1298"/>
                  <a:gd name="T30" fmla="*/ 108 w 1010"/>
                  <a:gd name="T31" fmla="*/ 264 h 1298"/>
                  <a:gd name="T32" fmla="*/ 273 w 1010"/>
                  <a:gd name="T33" fmla="*/ 388 h 1298"/>
                  <a:gd name="T34" fmla="*/ 303 w 1010"/>
                  <a:gd name="T35" fmla="*/ 429 h 1298"/>
                  <a:gd name="T36" fmla="*/ 175 w 1010"/>
                  <a:gd name="T37" fmla="*/ 274 h 1298"/>
                  <a:gd name="T38" fmla="*/ 636 w 1010"/>
                  <a:gd name="T39" fmla="*/ 897 h 1298"/>
                  <a:gd name="T40" fmla="*/ 887 w 1010"/>
                  <a:gd name="T41" fmla="*/ 760 h 1298"/>
                  <a:gd name="T42" fmla="*/ 887 w 1010"/>
                  <a:gd name="T43" fmla="*/ 723 h 1298"/>
                  <a:gd name="T44" fmla="*/ 636 w 1010"/>
                  <a:gd name="T45" fmla="*/ 897 h 1298"/>
                  <a:gd name="T46" fmla="*/ 942 w 1010"/>
                  <a:gd name="T47" fmla="*/ 793 h 1298"/>
                  <a:gd name="T48" fmla="*/ 889 w 1010"/>
                  <a:gd name="T49" fmla="*/ 946 h 1298"/>
                  <a:gd name="T50" fmla="*/ 855 w 1010"/>
                  <a:gd name="T51" fmla="*/ 123 h 1298"/>
                  <a:gd name="T52" fmla="*/ 796 w 1010"/>
                  <a:gd name="T53" fmla="*/ 0 h 1298"/>
                  <a:gd name="T54" fmla="*/ 26 w 1010"/>
                  <a:gd name="T55" fmla="*/ 296 h 1298"/>
                  <a:gd name="T56" fmla="*/ 363 w 1010"/>
                  <a:gd name="T57" fmla="*/ 625 h 1298"/>
                  <a:gd name="T58" fmla="*/ 647 w 1010"/>
                  <a:gd name="T59" fmla="*/ 1170 h 1298"/>
                  <a:gd name="T60" fmla="*/ 888 w 1010"/>
                  <a:gd name="T61" fmla="*/ 975 h 1298"/>
                  <a:gd name="T62" fmla="*/ 647 w 1010"/>
                  <a:gd name="T63" fmla="*/ 1133 h 1298"/>
                  <a:gd name="T64" fmla="*/ 363 w 1010"/>
                  <a:gd name="T65" fmla="*/ 588 h 1298"/>
                  <a:gd name="T66" fmla="*/ 26 w 1010"/>
                  <a:gd name="T67" fmla="*/ 260 h 1298"/>
                  <a:gd name="T68" fmla="*/ 26 w 1010"/>
                  <a:gd name="T69" fmla="*/ 296 h 1298"/>
                  <a:gd name="T70" fmla="*/ 945 w 1010"/>
                  <a:gd name="T71" fmla="*/ 556 h 1298"/>
                  <a:gd name="T72" fmla="*/ 925 w 1010"/>
                  <a:gd name="T73" fmla="*/ 680 h 1298"/>
                  <a:gd name="T74" fmla="*/ 901 w 1010"/>
                  <a:gd name="T75" fmla="*/ 119 h 1298"/>
                  <a:gd name="T76" fmla="*/ 893 w 1010"/>
                  <a:gd name="T77" fmla="*/ 190 h 1298"/>
                  <a:gd name="T78" fmla="*/ 948 w 1010"/>
                  <a:gd name="T79" fmla="*/ 322 h 1298"/>
                  <a:gd name="T80" fmla="*/ 921 w 1010"/>
                  <a:gd name="T81" fmla="*/ 445 h 12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10" h="1298">
                    <a:moveTo>
                      <a:pt x="761" y="643"/>
                    </a:moveTo>
                    <a:cubicBezTo>
                      <a:pt x="829" y="630"/>
                      <a:pt x="885" y="592"/>
                      <a:pt x="926" y="544"/>
                    </a:cubicBezTo>
                    <a:cubicBezTo>
                      <a:pt x="928" y="551"/>
                      <a:pt x="938" y="531"/>
                      <a:pt x="949" y="512"/>
                    </a:cubicBezTo>
                    <a:cubicBezTo>
                      <a:pt x="959" y="492"/>
                      <a:pt x="969" y="473"/>
                      <a:pt x="970" y="479"/>
                    </a:cubicBezTo>
                    <a:cubicBezTo>
                      <a:pt x="972" y="454"/>
                      <a:pt x="975" y="476"/>
                      <a:pt x="968" y="449"/>
                    </a:cubicBezTo>
                    <a:cubicBezTo>
                      <a:pt x="927" y="496"/>
                      <a:pt x="829" y="591"/>
                      <a:pt x="761" y="604"/>
                    </a:cubicBezTo>
                    <a:cubicBezTo>
                      <a:pt x="577" y="637"/>
                      <a:pt x="544" y="638"/>
                      <a:pt x="544" y="638"/>
                    </a:cubicBezTo>
                    <a:cubicBezTo>
                      <a:pt x="544" y="638"/>
                      <a:pt x="485" y="628"/>
                      <a:pt x="495" y="657"/>
                    </a:cubicBezTo>
                    <a:cubicBezTo>
                      <a:pt x="495" y="657"/>
                      <a:pt x="495" y="657"/>
                      <a:pt x="495" y="657"/>
                    </a:cubicBezTo>
                    <a:cubicBezTo>
                      <a:pt x="495" y="657"/>
                      <a:pt x="577" y="676"/>
                      <a:pt x="761" y="643"/>
                    </a:cubicBezTo>
                    <a:moveTo>
                      <a:pt x="863" y="1012"/>
                    </a:moveTo>
                    <a:cubicBezTo>
                      <a:pt x="799" y="1039"/>
                      <a:pt x="696" y="1033"/>
                      <a:pt x="711" y="1068"/>
                    </a:cubicBezTo>
                    <a:cubicBezTo>
                      <a:pt x="713" y="1074"/>
                      <a:pt x="717" y="1080"/>
                      <a:pt x="723" y="1085"/>
                    </a:cubicBezTo>
                    <a:cubicBezTo>
                      <a:pt x="752" y="1073"/>
                      <a:pt x="817" y="1070"/>
                      <a:pt x="863" y="1051"/>
                    </a:cubicBezTo>
                    <a:cubicBezTo>
                      <a:pt x="869" y="1049"/>
                      <a:pt x="874" y="1046"/>
                      <a:pt x="879" y="1043"/>
                    </a:cubicBezTo>
                    <a:cubicBezTo>
                      <a:pt x="880" y="1044"/>
                      <a:pt x="896" y="1033"/>
                      <a:pt x="912" y="1021"/>
                    </a:cubicBezTo>
                    <a:cubicBezTo>
                      <a:pt x="928" y="1010"/>
                      <a:pt x="943" y="998"/>
                      <a:pt x="944" y="999"/>
                    </a:cubicBezTo>
                    <a:cubicBezTo>
                      <a:pt x="947" y="987"/>
                      <a:pt x="944" y="979"/>
                      <a:pt x="940" y="962"/>
                    </a:cubicBezTo>
                    <a:cubicBezTo>
                      <a:pt x="912" y="996"/>
                      <a:pt x="869" y="1010"/>
                      <a:pt x="863" y="1012"/>
                    </a:cubicBezTo>
                    <a:moveTo>
                      <a:pt x="941" y="306"/>
                    </a:moveTo>
                    <a:cubicBezTo>
                      <a:pt x="941" y="293"/>
                      <a:pt x="927" y="271"/>
                      <a:pt x="927" y="240"/>
                    </a:cubicBezTo>
                    <a:cubicBezTo>
                      <a:pt x="926" y="224"/>
                      <a:pt x="945" y="196"/>
                      <a:pt x="938" y="186"/>
                    </a:cubicBezTo>
                    <a:cubicBezTo>
                      <a:pt x="861" y="300"/>
                      <a:pt x="723" y="390"/>
                      <a:pt x="650" y="410"/>
                    </a:cubicBezTo>
                    <a:cubicBezTo>
                      <a:pt x="573" y="431"/>
                      <a:pt x="460" y="433"/>
                      <a:pt x="464" y="493"/>
                    </a:cubicBezTo>
                    <a:cubicBezTo>
                      <a:pt x="464" y="499"/>
                      <a:pt x="467" y="504"/>
                      <a:pt x="470" y="508"/>
                    </a:cubicBezTo>
                    <a:cubicBezTo>
                      <a:pt x="494" y="471"/>
                      <a:pt x="585" y="466"/>
                      <a:pt x="650" y="449"/>
                    </a:cubicBezTo>
                    <a:cubicBezTo>
                      <a:pt x="723" y="429"/>
                      <a:pt x="832" y="384"/>
                      <a:pt x="909" y="270"/>
                    </a:cubicBezTo>
                    <a:cubicBezTo>
                      <a:pt x="925" y="294"/>
                      <a:pt x="926" y="287"/>
                      <a:pt x="930" y="304"/>
                    </a:cubicBezTo>
                    <a:cubicBezTo>
                      <a:pt x="931" y="300"/>
                      <a:pt x="933" y="303"/>
                      <a:pt x="936" y="305"/>
                    </a:cubicBezTo>
                    <a:cubicBezTo>
                      <a:pt x="938" y="308"/>
                      <a:pt x="941" y="310"/>
                      <a:pt x="941" y="306"/>
                    </a:cubicBezTo>
                    <a:moveTo>
                      <a:pt x="96" y="266"/>
                    </a:moveTo>
                    <a:cubicBezTo>
                      <a:pt x="87" y="273"/>
                      <a:pt x="85" y="292"/>
                      <a:pt x="114" y="279"/>
                    </a:cubicBezTo>
                    <a:cubicBezTo>
                      <a:pt x="132" y="276"/>
                      <a:pt x="154" y="303"/>
                      <a:pt x="184" y="328"/>
                    </a:cubicBezTo>
                    <a:cubicBezTo>
                      <a:pt x="220" y="357"/>
                      <a:pt x="272" y="395"/>
                      <a:pt x="288" y="410"/>
                    </a:cubicBezTo>
                    <a:cubicBezTo>
                      <a:pt x="291" y="413"/>
                      <a:pt x="295" y="416"/>
                      <a:pt x="298" y="419"/>
                    </a:cubicBezTo>
                    <a:cubicBezTo>
                      <a:pt x="318" y="421"/>
                      <a:pt x="309" y="461"/>
                      <a:pt x="321" y="453"/>
                    </a:cubicBezTo>
                    <a:cubicBezTo>
                      <a:pt x="340" y="441"/>
                      <a:pt x="303" y="386"/>
                      <a:pt x="288" y="371"/>
                    </a:cubicBezTo>
                    <a:cubicBezTo>
                      <a:pt x="272" y="356"/>
                      <a:pt x="220" y="318"/>
                      <a:pt x="184" y="289"/>
                    </a:cubicBezTo>
                    <a:cubicBezTo>
                      <a:pt x="149" y="260"/>
                      <a:pt x="115" y="251"/>
                      <a:pt x="96" y="266"/>
                    </a:cubicBezTo>
                    <a:moveTo>
                      <a:pt x="673" y="949"/>
                    </a:moveTo>
                    <a:cubicBezTo>
                      <a:pt x="694" y="939"/>
                      <a:pt x="731" y="929"/>
                      <a:pt x="788" y="920"/>
                    </a:cubicBezTo>
                    <a:cubicBezTo>
                      <a:pt x="853" y="908"/>
                      <a:pt x="904" y="861"/>
                      <a:pt x="939" y="804"/>
                    </a:cubicBezTo>
                    <a:cubicBezTo>
                      <a:pt x="940" y="810"/>
                      <a:pt x="941" y="815"/>
                      <a:pt x="942" y="820"/>
                    </a:cubicBezTo>
                    <a:cubicBezTo>
                      <a:pt x="944" y="804"/>
                      <a:pt x="943" y="786"/>
                      <a:pt x="939" y="765"/>
                    </a:cubicBezTo>
                    <a:cubicBezTo>
                      <a:pt x="904" y="822"/>
                      <a:pt x="853" y="870"/>
                      <a:pt x="788" y="881"/>
                    </a:cubicBezTo>
                    <a:cubicBezTo>
                      <a:pt x="645" y="906"/>
                      <a:pt x="627" y="930"/>
                      <a:pt x="673" y="949"/>
                    </a:cubicBezTo>
                    <a:moveTo>
                      <a:pt x="941" y="1000"/>
                    </a:moveTo>
                    <a:cubicBezTo>
                      <a:pt x="987" y="954"/>
                      <a:pt x="1001" y="895"/>
                      <a:pt x="997" y="838"/>
                    </a:cubicBezTo>
                    <a:cubicBezTo>
                      <a:pt x="993" y="884"/>
                      <a:pt x="975" y="930"/>
                      <a:pt x="936" y="966"/>
                    </a:cubicBezTo>
                    <a:cubicBezTo>
                      <a:pt x="938" y="974"/>
                      <a:pt x="940" y="985"/>
                      <a:pt x="941" y="1000"/>
                    </a:cubicBezTo>
                    <a:moveTo>
                      <a:pt x="819" y="16"/>
                    </a:moveTo>
                    <a:cubicBezTo>
                      <a:pt x="866" y="58"/>
                      <a:pt x="898" y="97"/>
                      <a:pt x="905" y="129"/>
                    </a:cubicBezTo>
                    <a:cubicBezTo>
                      <a:pt x="907" y="121"/>
                      <a:pt x="907" y="112"/>
                      <a:pt x="907" y="104"/>
                    </a:cubicBezTo>
                    <a:cubicBezTo>
                      <a:pt x="907" y="74"/>
                      <a:pt x="883" y="39"/>
                      <a:pt x="843" y="0"/>
                    </a:cubicBezTo>
                    <a:cubicBezTo>
                      <a:pt x="819" y="16"/>
                      <a:pt x="819" y="16"/>
                      <a:pt x="819" y="16"/>
                    </a:cubicBezTo>
                    <a:moveTo>
                      <a:pt x="26" y="314"/>
                    </a:moveTo>
                    <a:cubicBezTo>
                      <a:pt x="57" y="337"/>
                      <a:pt x="86" y="430"/>
                      <a:pt x="146" y="463"/>
                    </a:cubicBezTo>
                    <a:cubicBezTo>
                      <a:pt x="206" y="497"/>
                      <a:pt x="349" y="587"/>
                      <a:pt x="384" y="661"/>
                    </a:cubicBezTo>
                    <a:cubicBezTo>
                      <a:pt x="420" y="735"/>
                      <a:pt x="510" y="870"/>
                      <a:pt x="535" y="890"/>
                    </a:cubicBezTo>
                    <a:cubicBezTo>
                      <a:pt x="559" y="909"/>
                      <a:pt x="595" y="1175"/>
                      <a:pt x="685" y="1237"/>
                    </a:cubicBezTo>
                    <a:cubicBezTo>
                      <a:pt x="775" y="1298"/>
                      <a:pt x="876" y="1288"/>
                      <a:pt x="918" y="1170"/>
                    </a:cubicBezTo>
                    <a:cubicBezTo>
                      <a:pt x="941" y="1107"/>
                      <a:pt x="943" y="1060"/>
                      <a:pt x="940" y="1031"/>
                    </a:cubicBezTo>
                    <a:cubicBezTo>
                      <a:pt x="939" y="1057"/>
                      <a:pt x="932" y="1091"/>
                      <a:pt x="918" y="1131"/>
                    </a:cubicBezTo>
                    <a:cubicBezTo>
                      <a:pt x="876" y="1249"/>
                      <a:pt x="775" y="1259"/>
                      <a:pt x="685" y="1198"/>
                    </a:cubicBezTo>
                    <a:cubicBezTo>
                      <a:pt x="595" y="1136"/>
                      <a:pt x="559" y="870"/>
                      <a:pt x="535" y="851"/>
                    </a:cubicBezTo>
                    <a:cubicBezTo>
                      <a:pt x="510" y="831"/>
                      <a:pt x="420" y="696"/>
                      <a:pt x="384" y="622"/>
                    </a:cubicBezTo>
                    <a:cubicBezTo>
                      <a:pt x="349" y="548"/>
                      <a:pt x="206" y="458"/>
                      <a:pt x="146" y="425"/>
                    </a:cubicBezTo>
                    <a:cubicBezTo>
                      <a:pt x="86" y="391"/>
                      <a:pt x="57" y="298"/>
                      <a:pt x="26" y="275"/>
                    </a:cubicBezTo>
                    <a:cubicBezTo>
                      <a:pt x="23" y="273"/>
                      <a:pt x="21" y="272"/>
                      <a:pt x="19" y="270"/>
                    </a:cubicBezTo>
                    <a:cubicBezTo>
                      <a:pt x="15" y="287"/>
                      <a:pt x="0" y="295"/>
                      <a:pt x="26" y="314"/>
                    </a:cubicBezTo>
                    <a:moveTo>
                      <a:pt x="979" y="719"/>
                    </a:moveTo>
                    <a:cubicBezTo>
                      <a:pt x="996" y="670"/>
                      <a:pt x="1003" y="621"/>
                      <a:pt x="1000" y="588"/>
                    </a:cubicBezTo>
                    <a:cubicBezTo>
                      <a:pt x="997" y="621"/>
                      <a:pt x="987" y="661"/>
                      <a:pt x="971" y="701"/>
                    </a:cubicBezTo>
                    <a:cubicBezTo>
                      <a:pt x="974" y="707"/>
                      <a:pt x="977" y="713"/>
                      <a:pt x="979" y="719"/>
                    </a:cubicBezTo>
                    <a:moveTo>
                      <a:pt x="945" y="202"/>
                    </a:moveTo>
                    <a:cubicBezTo>
                      <a:pt x="954" y="174"/>
                      <a:pt x="957" y="149"/>
                      <a:pt x="954" y="125"/>
                    </a:cubicBezTo>
                    <a:cubicBezTo>
                      <a:pt x="951" y="145"/>
                      <a:pt x="945" y="166"/>
                      <a:pt x="934" y="189"/>
                    </a:cubicBezTo>
                    <a:cubicBezTo>
                      <a:pt x="938" y="193"/>
                      <a:pt x="941" y="197"/>
                      <a:pt x="945" y="202"/>
                    </a:cubicBezTo>
                    <a:moveTo>
                      <a:pt x="975" y="471"/>
                    </a:moveTo>
                    <a:cubicBezTo>
                      <a:pt x="999" y="424"/>
                      <a:pt x="1010" y="376"/>
                      <a:pt x="1004" y="340"/>
                    </a:cubicBezTo>
                    <a:cubicBezTo>
                      <a:pt x="1000" y="374"/>
                      <a:pt x="987" y="413"/>
                      <a:pt x="965" y="451"/>
                    </a:cubicBezTo>
                    <a:cubicBezTo>
                      <a:pt x="969" y="458"/>
                      <a:pt x="972" y="464"/>
                      <a:pt x="975" y="471"/>
                    </a:cubicBezTo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3" name="Freeform 658">
                <a:extLst>
                  <a:ext uri="{FF2B5EF4-FFF2-40B4-BE49-F238E27FC236}">
                    <a16:creationId xmlns:a16="http://schemas.microsoft.com/office/drawing/2014/main" id="{FD2E4F75-4E4A-4AD9-A400-DF3DDE995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2353"/>
                <a:ext cx="221" cy="189"/>
              </a:xfrm>
              <a:custGeom>
                <a:avLst/>
                <a:gdLst>
                  <a:gd name="T0" fmla="*/ 11 w 225"/>
                  <a:gd name="T1" fmla="*/ 10 h 193"/>
                  <a:gd name="T2" fmla="*/ 15 w 225"/>
                  <a:gd name="T3" fmla="*/ 15 h 193"/>
                  <a:gd name="T4" fmla="*/ 22 w 225"/>
                  <a:gd name="T5" fmla="*/ 13 h 193"/>
                  <a:gd name="T6" fmla="*/ 30 w 225"/>
                  <a:gd name="T7" fmla="*/ 16 h 193"/>
                  <a:gd name="T8" fmla="*/ 53 w 225"/>
                  <a:gd name="T9" fmla="*/ 32 h 193"/>
                  <a:gd name="T10" fmla="*/ 82 w 225"/>
                  <a:gd name="T11" fmla="*/ 58 h 193"/>
                  <a:gd name="T12" fmla="*/ 138 w 225"/>
                  <a:gd name="T13" fmla="*/ 101 h 193"/>
                  <a:gd name="T14" fmla="*/ 163 w 225"/>
                  <a:gd name="T15" fmla="*/ 119 h 193"/>
                  <a:gd name="T16" fmla="*/ 180 w 225"/>
                  <a:gd name="T17" fmla="*/ 134 h 193"/>
                  <a:gd name="T18" fmla="*/ 194 w 225"/>
                  <a:gd name="T19" fmla="*/ 149 h 193"/>
                  <a:gd name="T20" fmla="*/ 199 w 225"/>
                  <a:gd name="T21" fmla="*/ 154 h 193"/>
                  <a:gd name="T22" fmla="*/ 200 w 225"/>
                  <a:gd name="T23" fmla="*/ 159 h 193"/>
                  <a:gd name="T24" fmla="*/ 197 w 225"/>
                  <a:gd name="T25" fmla="*/ 165 h 193"/>
                  <a:gd name="T26" fmla="*/ 195 w 225"/>
                  <a:gd name="T27" fmla="*/ 167 h 193"/>
                  <a:gd name="T28" fmla="*/ 193 w 225"/>
                  <a:gd name="T29" fmla="*/ 168 h 193"/>
                  <a:gd name="T30" fmla="*/ 185 w 225"/>
                  <a:gd name="T31" fmla="*/ 165 h 193"/>
                  <a:gd name="T32" fmla="*/ 165 w 225"/>
                  <a:gd name="T33" fmla="*/ 155 h 193"/>
                  <a:gd name="T34" fmla="*/ 143 w 225"/>
                  <a:gd name="T35" fmla="*/ 136 h 193"/>
                  <a:gd name="T36" fmla="*/ 96 w 225"/>
                  <a:gd name="T37" fmla="*/ 102 h 193"/>
                  <a:gd name="T38" fmla="*/ 75 w 225"/>
                  <a:gd name="T39" fmla="*/ 85 h 193"/>
                  <a:gd name="T40" fmla="*/ 58 w 225"/>
                  <a:gd name="T41" fmla="*/ 72 h 193"/>
                  <a:gd name="T42" fmla="*/ 58 w 225"/>
                  <a:gd name="T43" fmla="*/ 72 h 193"/>
                  <a:gd name="T44" fmla="*/ 29 w 225"/>
                  <a:gd name="T45" fmla="*/ 47 h 193"/>
                  <a:gd name="T46" fmla="*/ 18 w 225"/>
                  <a:gd name="T47" fmla="*/ 30 h 193"/>
                  <a:gd name="T48" fmla="*/ 13 w 225"/>
                  <a:gd name="T49" fmla="*/ 20 h 193"/>
                  <a:gd name="T50" fmla="*/ 14 w 225"/>
                  <a:gd name="T51" fmla="*/ 17 h 193"/>
                  <a:gd name="T52" fmla="*/ 15 w 225"/>
                  <a:gd name="T53" fmla="*/ 15 h 193"/>
                  <a:gd name="T54" fmla="*/ 11 w 225"/>
                  <a:gd name="T55" fmla="*/ 10 h 193"/>
                  <a:gd name="T56" fmla="*/ 7 w 225"/>
                  <a:gd name="T57" fmla="*/ 5 h 193"/>
                  <a:gd name="T58" fmla="*/ 2 w 225"/>
                  <a:gd name="T59" fmla="*/ 12 h 193"/>
                  <a:gd name="T60" fmla="*/ 0 w 225"/>
                  <a:gd name="T61" fmla="*/ 20 h 193"/>
                  <a:gd name="T62" fmla="*/ 7 w 225"/>
                  <a:gd name="T63" fmla="*/ 36 h 193"/>
                  <a:gd name="T64" fmla="*/ 28 w 225"/>
                  <a:gd name="T65" fmla="*/ 65 h 193"/>
                  <a:gd name="T66" fmla="*/ 50 w 225"/>
                  <a:gd name="T67" fmla="*/ 82 h 193"/>
                  <a:gd name="T68" fmla="*/ 50 w 225"/>
                  <a:gd name="T69" fmla="*/ 82 h 193"/>
                  <a:gd name="T70" fmla="*/ 50 w 225"/>
                  <a:gd name="T71" fmla="*/ 82 h 193"/>
                  <a:gd name="T72" fmla="*/ 67 w 225"/>
                  <a:gd name="T73" fmla="*/ 95 h 193"/>
                  <a:gd name="T74" fmla="*/ 102 w 225"/>
                  <a:gd name="T75" fmla="*/ 119 h 193"/>
                  <a:gd name="T76" fmla="*/ 136 w 225"/>
                  <a:gd name="T77" fmla="*/ 146 h 193"/>
                  <a:gd name="T78" fmla="*/ 165 w 225"/>
                  <a:gd name="T79" fmla="*/ 168 h 193"/>
                  <a:gd name="T80" fmla="*/ 180 w 225"/>
                  <a:gd name="T81" fmla="*/ 177 h 193"/>
                  <a:gd name="T82" fmla="*/ 193 w 225"/>
                  <a:gd name="T83" fmla="*/ 181 h 193"/>
                  <a:gd name="T84" fmla="*/ 201 w 225"/>
                  <a:gd name="T85" fmla="*/ 178 h 193"/>
                  <a:gd name="T86" fmla="*/ 209 w 225"/>
                  <a:gd name="T87" fmla="*/ 171 h 193"/>
                  <a:gd name="T88" fmla="*/ 213 w 225"/>
                  <a:gd name="T89" fmla="*/ 159 h 193"/>
                  <a:gd name="T90" fmla="*/ 210 w 225"/>
                  <a:gd name="T91" fmla="*/ 148 h 193"/>
                  <a:gd name="T92" fmla="*/ 199 w 225"/>
                  <a:gd name="T93" fmla="*/ 136 h 193"/>
                  <a:gd name="T94" fmla="*/ 188 w 225"/>
                  <a:gd name="T95" fmla="*/ 124 h 193"/>
                  <a:gd name="T96" fmla="*/ 171 w 225"/>
                  <a:gd name="T97" fmla="*/ 112 h 193"/>
                  <a:gd name="T98" fmla="*/ 88 w 225"/>
                  <a:gd name="T99" fmla="*/ 48 h 193"/>
                  <a:gd name="T100" fmla="*/ 53 w 225"/>
                  <a:gd name="T101" fmla="*/ 17 h 193"/>
                  <a:gd name="T102" fmla="*/ 36 w 225"/>
                  <a:gd name="T103" fmla="*/ 5 h 193"/>
                  <a:gd name="T104" fmla="*/ 22 w 225"/>
                  <a:gd name="T105" fmla="*/ 0 h 193"/>
                  <a:gd name="T106" fmla="*/ 7 w 225"/>
                  <a:gd name="T107" fmla="*/ 5 h 193"/>
                  <a:gd name="T108" fmla="*/ 11 w 225"/>
                  <a:gd name="T109" fmla="*/ 10 h 19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25" h="193">
                    <a:moveTo>
                      <a:pt x="11" y="10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8" y="14"/>
                      <a:pt x="20" y="13"/>
                      <a:pt x="22" y="13"/>
                    </a:cubicBezTo>
                    <a:cubicBezTo>
                      <a:pt x="25" y="13"/>
                      <a:pt x="28" y="14"/>
                      <a:pt x="33" y="16"/>
                    </a:cubicBezTo>
                    <a:cubicBezTo>
                      <a:pt x="39" y="20"/>
                      <a:pt x="47" y="27"/>
                      <a:pt x="56" y="35"/>
                    </a:cubicBezTo>
                    <a:cubicBezTo>
                      <a:pt x="65" y="43"/>
                      <a:pt x="75" y="52"/>
                      <a:pt x="86" y="61"/>
                    </a:cubicBezTo>
                    <a:cubicBezTo>
                      <a:pt x="104" y="75"/>
                      <a:pt x="126" y="92"/>
                      <a:pt x="146" y="107"/>
                    </a:cubicBezTo>
                    <a:cubicBezTo>
                      <a:pt x="155" y="115"/>
                      <a:pt x="164" y="122"/>
                      <a:pt x="172" y="128"/>
                    </a:cubicBezTo>
                    <a:cubicBezTo>
                      <a:pt x="180" y="134"/>
                      <a:pt x="186" y="139"/>
                      <a:pt x="189" y="143"/>
                    </a:cubicBezTo>
                    <a:cubicBezTo>
                      <a:pt x="195" y="149"/>
                      <a:pt x="202" y="154"/>
                      <a:pt x="206" y="158"/>
                    </a:cubicBezTo>
                    <a:cubicBezTo>
                      <a:pt x="208" y="160"/>
                      <a:pt x="210" y="162"/>
                      <a:pt x="211" y="163"/>
                    </a:cubicBezTo>
                    <a:cubicBezTo>
                      <a:pt x="212" y="165"/>
                      <a:pt x="212" y="166"/>
                      <a:pt x="212" y="168"/>
                    </a:cubicBezTo>
                    <a:cubicBezTo>
                      <a:pt x="212" y="170"/>
                      <a:pt x="211" y="173"/>
                      <a:pt x="209" y="176"/>
                    </a:cubicBezTo>
                    <a:cubicBezTo>
                      <a:pt x="208" y="178"/>
                      <a:pt x="208" y="179"/>
                      <a:pt x="207" y="179"/>
                    </a:cubicBezTo>
                    <a:cubicBezTo>
                      <a:pt x="206" y="179"/>
                      <a:pt x="205" y="180"/>
                      <a:pt x="204" y="180"/>
                    </a:cubicBezTo>
                    <a:cubicBezTo>
                      <a:pt x="201" y="180"/>
                      <a:pt x="198" y="179"/>
                      <a:pt x="194" y="177"/>
                    </a:cubicBezTo>
                    <a:cubicBezTo>
                      <a:pt x="188" y="174"/>
                      <a:pt x="181" y="170"/>
                      <a:pt x="174" y="164"/>
                    </a:cubicBezTo>
                    <a:cubicBezTo>
                      <a:pt x="167" y="158"/>
                      <a:pt x="159" y="151"/>
                      <a:pt x="152" y="145"/>
                    </a:cubicBezTo>
                    <a:cubicBezTo>
                      <a:pt x="139" y="133"/>
                      <a:pt x="120" y="120"/>
                      <a:pt x="102" y="108"/>
                    </a:cubicBezTo>
                    <a:cubicBezTo>
                      <a:pt x="93" y="102"/>
                      <a:pt x="85" y="96"/>
                      <a:pt x="78" y="91"/>
                    </a:cubicBezTo>
                    <a:cubicBezTo>
                      <a:pt x="71" y="86"/>
                      <a:pt x="65" y="81"/>
                      <a:pt x="61" y="78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55" y="73"/>
                      <a:pt x="43" y="62"/>
                      <a:pt x="32" y="50"/>
                    </a:cubicBezTo>
                    <a:cubicBezTo>
                      <a:pt x="27" y="44"/>
                      <a:pt x="22" y="38"/>
                      <a:pt x="18" y="33"/>
                    </a:cubicBezTo>
                    <a:cubicBezTo>
                      <a:pt x="15" y="27"/>
                      <a:pt x="13" y="22"/>
                      <a:pt x="13" y="20"/>
                    </a:cubicBezTo>
                    <a:cubicBezTo>
                      <a:pt x="13" y="18"/>
                      <a:pt x="13" y="18"/>
                      <a:pt x="14" y="17"/>
                    </a:cubicBezTo>
                    <a:cubicBezTo>
                      <a:pt x="14" y="17"/>
                      <a:pt x="14" y="16"/>
                      <a:pt x="15" y="15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7"/>
                      <a:pt x="3" y="9"/>
                      <a:pt x="2" y="12"/>
                    </a:cubicBezTo>
                    <a:cubicBezTo>
                      <a:pt x="1" y="14"/>
                      <a:pt x="0" y="17"/>
                      <a:pt x="0" y="20"/>
                    </a:cubicBezTo>
                    <a:cubicBezTo>
                      <a:pt x="0" y="26"/>
                      <a:pt x="3" y="33"/>
                      <a:pt x="7" y="39"/>
                    </a:cubicBezTo>
                    <a:cubicBezTo>
                      <a:pt x="13" y="49"/>
                      <a:pt x="22" y="59"/>
                      <a:pt x="31" y="68"/>
                    </a:cubicBezTo>
                    <a:cubicBezTo>
                      <a:pt x="40" y="76"/>
                      <a:pt x="48" y="84"/>
                      <a:pt x="53" y="88"/>
                    </a:cubicBezTo>
                    <a:cubicBezTo>
                      <a:pt x="53" y="88"/>
                      <a:pt x="53" y="88"/>
                      <a:pt x="53" y="88"/>
                    </a:cubicBezTo>
                    <a:cubicBezTo>
                      <a:pt x="53" y="88"/>
                      <a:pt x="53" y="88"/>
                      <a:pt x="53" y="88"/>
                    </a:cubicBezTo>
                    <a:cubicBezTo>
                      <a:pt x="57" y="92"/>
                      <a:pt x="63" y="96"/>
                      <a:pt x="70" y="101"/>
                    </a:cubicBezTo>
                    <a:cubicBezTo>
                      <a:pt x="81" y="109"/>
                      <a:pt x="95" y="118"/>
                      <a:pt x="108" y="128"/>
                    </a:cubicBezTo>
                    <a:cubicBezTo>
                      <a:pt x="121" y="137"/>
                      <a:pt x="134" y="146"/>
                      <a:pt x="144" y="155"/>
                    </a:cubicBezTo>
                    <a:cubicBezTo>
                      <a:pt x="153" y="163"/>
                      <a:pt x="164" y="173"/>
                      <a:pt x="174" y="180"/>
                    </a:cubicBezTo>
                    <a:cubicBezTo>
                      <a:pt x="179" y="183"/>
                      <a:pt x="184" y="187"/>
                      <a:pt x="189" y="189"/>
                    </a:cubicBezTo>
                    <a:cubicBezTo>
                      <a:pt x="194" y="191"/>
                      <a:pt x="199" y="193"/>
                      <a:pt x="204" y="193"/>
                    </a:cubicBezTo>
                    <a:cubicBezTo>
                      <a:pt x="207" y="193"/>
                      <a:pt x="210" y="192"/>
                      <a:pt x="213" y="190"/>
                    </a:cubicBezTo>
                    <a:cubicBezTo>
                      <a:pt x="216" y="189"/>
                      <a:pt x="219" y="186"/>
                      <a:pt x="221" y="183"/>
                    </a:cubicBezTo>
                    <a:cubicBezTo>
                      <a:pt x="223" y="178"/>
                      <a:pt x="225" y="173"/>
                      <a:pt x="225" y="168"/>
                    </a:cubicBezTo>
                    <a:cubicBezTo>
                      <a:pt x="225" y="164"/>
                      <a:pt x="224" y="160"/>
                      <a:pt x="222" y="157"/>
                    </a:cubicBezTo>
                    <a:cubicBezTo>
                      <a:pt x="219" y="152"/>
                      <a:pt x="215" y="148"/>
                      <a:pt x="211" y="145"/>
                    </a:cubicBezTo>
                    <a:cubicBezTo>
                      <a:pt x="207" y="141"/>
                      <a:pt x="202" y="138"/>
                      <a:pt x="198" y="133"/>
                    </a:cubicBezTo>
                    <a:cubicBezTo>
                      <a:pt x="194" y="129"/>
                      <a:pt x="188" y="124"/>
                      <a:pt x="180" y="118"/>
                    </a:cubicBezTo>
                    <a:cubicBezTo>
                      <a:pt x="157" y="99"/>
                      <a:pt x="121" y="72"/>
                      <a:pt x="94" y="51"/>
                    </a:cubicBezTo>
                    <a:cubicBezTo>
                      <a:pt x="80" y="39"/>
                      <a:pt x="67" y="27"/>
                      <a:pt x="56" y="17"/>
                    </a:cubicBezTo>
                    <a:cubicBezTo>
                      <a:pt x="50" y="13"/>
                      <a:pt x="45" y="8"/>
                      <a:pt x="39" y="5"/>
                    </a:cubicBezTo>
                    <a:cubicBezTo>
                      <a:pt x="34" y="2"/>
                      <a:pt x="28" y="0"/>
                      <a:pt x="22" y="0"/>
                    </a:cubicBezTo>
                    <a:cubicBezTo>
                      <a:pt x="17" y="0"/>
                      <a:pt x="12" y="2"/>
                      <a:pt x="7" y="5"/>
                    </a:cubicBez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4" name="Freeform 659">
                <a:extLst>
                  <a:ext uri="{FF2B5EF4-FFF2-40B4-BE49-F238E27FC236}">
                    <a16:creationId xmlns:a16="http://schemas.microsoft.com/office/drawing/2014/main" id="{58AE45DC-00A5-43AC-B130-D1ACA8B50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2560"/>
                <a:ext cx="356" cy="511"/>
              </a:xfrm>
              <a:custGeom>
                <a:avLst/>
                <a:gdLst>
                  <a:gd name="T0" fmla="*/ 273 w 363"/>
                  <a:gd name="T1" fmla="*/ 306 h 521"/>
                  <a:gd name="T2" fmla="*/ 276 w 363"/>
                  <a:gd name="T3" fmla="*/ 337 h 521"/>
                  <a:gd name="T4" fmla="*/ 257 w 363"/>
                  <a:gd name="T5" fmla="*/ 406 h 521"/>
                  <a:gd name="T6" fmla="*/ 176 w 363"/>
                  <a:gd name="T7" fmla="*/ 464 h 521"/>
                  <a:gd name="T8" fmla="*/ 82 w 363"/>
                  <a:gd name="T9" fmla="*/ 479 h 521"/>
                  <a:gd name="T10" fmla="*/ 43 w 363"/>
                  <a:gd name="T11" fmla="*/ 475 h 521"/>
                  <a:gd name="T12" fmla="*/ 20 w 363"/>
                  <a:gd name="T13" fmla="*/ 466 h 521"/>
                  <a:gd name="T14" fmla="*/ 14 w 363"/>
                  <a:gd name="T15" fmla="*/ 461 h 521"/>
                  <a:gd name="T16" fmla="*/ 13 w 363"/>
                  <a:gd name="T17" fmla="*/ 459 h 521"/>
                  <a:gd name="T18" fmla="*/ 14 w 363"/>
                  <a:gd name="T19" fmla="*/ 456 h 521"/>
                  <a:gd name="T20" fmla="*/ 24 w 363"/>
                  <a:gd name="T21" fmla="*/ 448 h 521"/>
                  <a:gd name="T22" fmla="*/ 64 w 363"/>
                  <a:gd name="T23" fmla="*/ 434 h 521"/>
                  <a:gd name="T24" fmla="*/ 136 w 363"/>
                  <a:gd name="T25" fmla="*/ 418 h 521"/>
                  <a:gd name="T26" fmla="*/ 226 w 363"/>
                  <a:gd name="T27" fmla="*/ 374 h 521"/>
                  <a:gd name="T28" fmla="*/ 314 w 363"/>
                  <a:gd name="T29" fmla="*/ 247 h 521"/>
                  <a:gd name="T30" fmla="*/ 342 w 363"/>
                  <a:gd name="T31" fmla="*/ 117 h 521"/>
                  <a:gd name="T32" fmla="*/ 339 w 363"/>
                  <a:gd name="T33" fmla="*/ 83 h 521"/>
                  <a:gd name="T34" fmla="*/ 310 w 363"/>
                  <a:gd name="T35" fmla="*/ 5 h 521"/>
                  <a:gd name="T36" fmla="*/ 301 w 363"/>
                  <a:gd name="T37" fmla="*/ 2 h 521"/>
                  <a:gd name="T38" fmla="*/ 298 w 363"/>
                  <a:gd name="T39" fmla="*/ 11 h 521"/>
                  <a:gd name="T40" fmla="*/ 327 w 363"/>
                  <a:gd name="T41" fmla="*/ 86 h 521"/>
                  <a:gd name="T42" fmla="*/ 330 w 363"/>
                  <a:gd name="T43" fmla="*/ 117 h 521"/>
                  <a:gd name="T44" fmla="*/ 319 w 363"/>
                  <a:gd name="T45" fmla="*/ 197 h 521"/>
                  <a:gd name="T46" fmla="*/ 253 w 363"/>
                  <a:gd name="T47" fmla="*/ 329 h 521"/>
                  <a:gd name="T48" fmla="*/ 200 w 363"/>
                  <a:gd name="T49" fmla="*/ 379 h 521"/>
                  <a:gd name="T50" fmla="*/ 134 w 363"/>
                  <a:gd name="T51" fmla="*/ 406 h 521"/>
                  <a:gd name="T52" fmla="*/ 33 w 363"/>
                  <a:gd name="T53" fmla="*/ 430 h 521"/>
                  <a:gd name="T54" fmla="*/ 10 w 363"/>
                  <a:gd name="T55" fmla="*/ 442 h 521"/>
                  <a:gd name="T56" fmla="*/ 3 w 363"/>
                  <a:gd name="T57" fmla="*/ 449 h 521"/>
                  <a:gd name="T58" fmla="*/ 0 w 363"/>
                  <a:gd name="T59" fmla="*/ 459 h 521"/>
                  <a:gd name="T60" fmla="*/ 4 w 363"/>
                  <a:gd name="T61" fmla="*/ 468 h 521"/>
                  <a:gd name="T62" fmla="*/ 19 w 363"/>
                  <a:gd name="T63" fmla="*/ 478 h 521"/>
                  <a:gd name="T64" fmla="*/ 39 w 363"/>
                  <a:gd name="T65" fmla="*/ 486 h 521"/>
                  <a:gd name="T66" fmla="*/ 82 w 363"/>
                  <a:gd name="T67" fmla="*/ 491 h 521"/>
                  <a:gd name="T68" fmla="*/ 214 w 363"/>
                  <a:gd name="T69" fmla="*/ 460 h 521"/>
                  <a:gd name="T70" fmla="*/ 268 w 363"/>
                  <a:gd name="T71" fmla="*/ 413 h 521"/>
                  <a:gd name="T72" fmla="*/ 287 w 363"/>
                  <a:gd name="T73" fmla="*/ 337 h 521"/>
                  <a:gd name="T74" fmla="*/ 284 w 363"/>
                  <a:gd name="T75" fmla="*/ 303 h 521"/>
                  <a:gd name="T76" fmla="*/ 277 w 363"/>
                  <a:gd name="T77" fmla="*/ 298 h 521"/>
                  <a:gd name="T78" fmla="*/ 273 w 363"/>
                  <a:gd name="T79" fmla="*/ 306 h 521"/>
                  <a:gd name="T80" fmla="*/ 273 w 363"/>
                  <a:gd name="T81" fmla="*/ 306 h 52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63" h="521">
                    <a:moveTo>
                      <a:pt x="289" y="324"/>
                    </a:moveTo>
                    <a:cubicBezTo>
                      <a:pt x="291" y="336"/>
                      <a:pt x="293" y="347"/>
                      <a:pt x="293" y="358"/>
                    </a:cubicBezTo>
                    <a:cubicBezTo>
                      <a:pt x="292" y="387"/>
                      <a:pt x="285" y="411"/>
                      <a:pt x="272" y="430"/>
                    </a:cubicBezTo>
                    <a:cubicBezTo>
                      <a:pt x="252" y="459"/>
                      <a:pt x="221" y="478"/>
                      <a:pt x="187" y="491"/>
                    </a:cubicBezTo>
                    <a:cubicBezTo>
                      <a:pt x="153" y="503"/>
                      <a:pt x="117" y="508"/>
                      <a:pt x="88" y="508"/>
                    </a:cubicBezTo>
                    <a:cubicBezTo>
                      <a:pt x="70" y="508"/>
                      <a:pt x="55" y="506"/>
                      <a:pt x="46" y="503"/>
                    </a:cubicBezTo>
                    <a:cubicBezTo>
                      <a:pt x="34" y="500"/>
                      <a:pt x="25" y="496"/>
                      <a:pt x="20" y="493"/>
                    </a:cubicBezTo>
                    <a:cubicBezTo>
                      <a:pt x="17" y="491"/>
                      <a:pt x="15" y="489"/>
                      <a:pt x="14" y="488"/>
                    </a:cubicBezTo>
                    <a:cubicBezTo>
                      <a:pt x="13" y="487"/>
                      <a:pt x="13" y="486"/>
                      <a:pt x="13" y="486"/>
                    </a:cubicBezTo>
                    <a:cubicBezTo>
                      <a:pt x="13" y="485"/>
                      <a:pt x="13" y="485"/>
                      <a:pt x="14" y="483"/>
                    </a:cubicBezTo>
                    <a:cubicBezTo>
                      <a:pt x="15" y="482"/>
                      <a:pt x="19" y="478"/>
                      <a:pt x="24" y="475"/>
                    </a:cubicBezTo>
                    <a:cubicBezTo>
                      <a:pt x="33" y="470"/>
                      <a:pt x="47" y="465"/>
                      <a:pt x="67" y="460"/>
                    </a:cubicBezTo>
                    <a:cubicBezTo>
                      <a:pt x="87" y="454"/>
                      <a:pt x="113" y="449"/>
                      <a:pt x="145" y="443"/>
                    </a:cubicBezTo>
                    <a:cubicBezTo>
                      <a:pt x="181" y="437"/>
                      <a:pt x="213" y="420"/>
                      <a:pt x="240" y="396"/>
                    </a:cubicBezTo>
                    <a:cubicBezTo>
                      <a:pt x="281" y="361"/>
                      <a:pt x="312" y="312"/>
                      <a:pt x="332" y="262"/>
                    </a:cubicBezTo>
                    <a:cubicBezTo>
                      <a:pt x="353" y="212"/>
                      <a:pt x="363" y="162"/>
                      <a:pt x="363" y="123"/>
                    </a:cubicBezTo>
                    <a:cubicBezTo>
                      <a:pt x="363" y="110"/>
                      <a:pt x="362" y="99"/>
                      <a:pt x="360" y="89"/>
                    </a:cubicBezTo>
                    <a:cubicBezTo>
                      <a:pt x="353" y="61"/>
                      <a:pt x="342" y="32"/>
                      <a:pt x="328" y="5"/>
                    </a:cubicBezTo>
                    <a:cubicBezTo>
                      <a:pt x="326" y="2"/>
                      <a:pt x="322" y="0"/>
                      <a:pt x="319" y="2"/>
                    </a:cubicBezTo>
                    <a:cubicBezTo>
                      <a:pt x="316" y="4"/>
                      <a:pt x="314" y="8"/>
                      <a:pt x="316" y="11"/>
                    </a:cubicBezTo>
                    <a:cubicBezTo>
                      <a:pt x="330" y="37"/>
                      <a:pt x="340" y="65"/>
                      <a:pt x="347" y="92"/>
                    </a:cubicBezTo>
                    <a:cubicBezTo>
                      <a:pt x="349" y="101"/>
                      <a:pt x="350" y="111"/>
                      <a:pt x="350" y="123"/>
                    </a:cubicBezTo>
                    <a:cubicBezTo>
                      <a:pt x="350" y="147"/>
                      <a:pt x="346" y="177"/>
                      <a:pt x="337" y="209"/>
                    </a:cubicBezTo>
                    <a:cubicBezTo>
                      <a:pt x="323" y="257"/>
                      <a:pt x="300" y="308"/>
                      <a:pt x="268" y="349"/>
                    </a:cubicBezTo>
                    <a:cubicBezTo>
                      <a:pt x="251" y="370"/>
                      <a:pt x="233" y="388"/>
                      <a:pt x="212" y="402"/>
                    </a:cubicBezTo>
                    <a:cubicBezTo>
                      <a:pt x="191" y="416"/>
                      <a:pt x="168" y="426"/>
                      <a:pt x="143" y="430"/>
                    </a:cubicBezTo>
                    <a:cubicBezTo>
                      <a:pt x="94" y="439"/>
                      <a:pt x="59" y="447"/>
                      <a:pt x="36" y="456"/>
                    </a:cubicBezTo>
                    <a:cubicBezTo>
                      <a:pt x="25" y="460"/>
                      <a:pt x="16" y="464"/>
                      <a:pt x="10" y="469"/>
                    </a:cubicBezTo>
                    <a:cubicBezTo>
                      <a:pt x="7" y="471"/>
                      <a:pt x="5" y="474"/>
                      <a:pt x="3" y="476"/>
                    </a:cubicBezTo>
                    <a:cubicBezTo>
                      <a:pt x="1" y="479"/>
                      <a:pt x="0" y="482"/>
                      <a:pt x="0" y="486"/>
                    </a:cubicBezTo>
                    <a:cubicBezTo>
                      <a:pt x="0" y="490"/>
                      <a:pt x="2" y="493"/>
                      <a:pt x="4" y="496"/>
                    </a:cubicBezTo>
                    <a:cubicBezTo>
                      <a:pt x="8" y="501"/>
                      <a:pt x="13" y="504"/>
                      <a:pt x="19" y="507"/>
                    </a:cubicBezTo>
                    <a:cubicBezTo>
                      <a:pt x="25" y="510"/>
                      <a:pt x="33" y="513"/>
                      <a:pt x="42" y="516"/>
                    </a:cubicBezTo>
                    <a:cubicBezTo>
                      <a:pt x="53" y="519"/>
                      <a:pt x="69" y="521"/>
                      <a:pt x="88" y="521"/>
                    </a:cubicBezTo>
                    <a:cubicBezTo>
                      <a:pt x="128" y="521"/>
                      <a:pt x="182" y="512"/>
                      <a:pt x="226" y="487"/>
                    </a:cubicBezTo>
                    <a:cubicBezTo>
                      <a:pt x="248" y="475"/>
                      <a:pt x="268" y="458"/>
                      <a:pt x="283" y="437"/>
                    </a:cubicBezTo>
                    <a:cubicBezTo>
                      <a:pt x="297" y="416"/>
                      <a:pt x="305" y="389"/>
                      <a:pt x="305" y="358"/>
                    </a:cubicBezTo>
                    <a:cubicBezTo>
                      <a:pt x="305" y="347"/>
                      <a:pt x="304" y="334"/>
                      <a:pt x="302" y="321"/>
                    </a:cubicBezTo>
                    <a:cubicBezTo>
                      <a:pt x="301" y="318"/>
                      <a:pt x="298" y="316"/>
                      <a:pt x="294" y="316"/>
                    </a:cubicBezTo>
                    <a:cubicBezTo>
                      <a:pt x="291" y="317"/>
                      <a:pt x="288" y="320"/>
                      <a:pt x="289" y="324"/>
                    </a:cubicBezTo>
                    <a:cubicBezTo>
                      <a:pt x="289" y="324"/>
                      <a:pt x="289" y="324"/>
                      <a:pt x="289" y="32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5" name="Freeform 660">
                <a:extLst>
                  <a:ext uri="{FF2B5EF4-FFF2-40B4-BE49-F238E27FC236}">
                    <a16:creationId xmlns:a16="http://schemas.microsoft.com/office/drawing/2014/main" id="{961EFC9C-1B6B-4882-A5E0-9E542AC4B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2804"/>
                <a:ext cx="295" cy="424"/>
              </a:xfrm>
              <a:custGeom>
                <a:avLst/>
                <a:gdLst>
                  <a:gd name="T0" fmla="*/ 161 w 301"/>
                  <a:gd name="T1" fmla="*/ 296 h 432"/>
                  <a:gd name="T2" fmla="*/ 164 w 301"/>
                  <a:gd name="T3" fmla="*/ 319 h 432"/>
                  <a:gd name="T4" fmla="*/ 162 w 301"/>
                  <a:gd name="T5" fmla="*/ 336 h 432"/>
                  <a:gd name="T6" fmla="*/ 162 w 301"/>
                  <a:gd name="T7" fmla="*/ 336 h 432"/>
                  <a:gd name="T8" fmla="*/ 131 w 301"/>
                  <a:gd name="T9" fmla="*/ 384 h 432"/>
                  <a:gd name="T10" fmla="*/ 93 w 301"/>
                  <a:gd name="T11" fmla="*/ 396 h 432"/>
                  <a:gd name="T12" fmla="*/ 41 w 301"/>
                  <a:gd name="T13" fmla="*/ 382 h 432"/>
                  <a:gd name="T14" fmla="*/ 24 w 301"/>
                  <a:gd name="T15" fmla="*/ 366 h 432"/>
                  <a:gd name="T16" fmla="*/ 14 w 301"/>
                  <a:gd name="T17" fmla="*/ 352 h 432"/>
                  <a:gd name="T18" fmla="*/ 13 w 301"/>
                  <a:gd name="T19" fmla="*/ 348 h 432"/>
                  <a:gd name="T20" fmla="*/ 13 w 301"/>
                  <a:gd name="T21" fmla="*/ 346 h 432"/>
                  <a:gd name="T22" fmla="*/ 18 w 301"/>
                  <a:gd name="T23" fmla="*/ 342 h 432"/>
                  <a:gd name="T24" fmla="*/ 39 w 301"/>
                  <a:gd name="T25" fmla="*/ 334 h 432"/>
                  <a:gd name="T26" fmla="*/ 94 w 301"/>
                  <a:gd name="T27" fmla="*/ 324 h 432"/>
                  <a:gd name="T28" fmla="*/ 154 w 301"/>
                  <a:gd name="T29" fmla="*/ 307 h 432"/>
                  <a:gd name="T30" fmla="*/ 255 w 301"/>
                  <a:gd name="T31" fmla="*/ 227 h 432"/>
                  <a:gd name="T32" fmla="*/ 283 w 301"/>
                  <a:gd name="T33" fmla="*/ 119 h 432"/>
                  <a:gd name="T34" fmla="*/ 259 w 301"/>
                  <a:gd name="T35" fmla="*/ 5 h 432"/>
                  <a:gd name="T36" fmla="*/ 251 w 301"/>
                  <a:gd name="T37" fmla="*/ 2 h 432"/>
                  <a:gd name="T38" fmla="*/ 248 w 301"/>
                  <a:gd name="T39" fmla="*/ 10 h 432"/>
                  <a:gd name="T40" fmla="*/ 270 w 301"/>
                  <a:gd name="T41" fmla="*/ 119 h 432"/>
                  <a:gd name="T42" fmla="*/ 244 w 301"/>
                  <a:gd name="T43" fmla="*/ 220 h 432"/>
                  <a:gd name="T44" fmla="*/ 149 w 301"/>
                  <a:gd name="T45" fmla="*/ 295 h 432"/>
                  <a:gd name="T46" fmla="*/ 103 w 301"/>
                  <a:gd name="T47" fmla="*/ 309 h 432"/>
                  <a:gd name="T48" fmla="*/ 35 w 301"/>
                  <a:gd name="T49" fmla="*/ 323 h 432"/>
                  <a:gd name="T50" fmla="*/ 12 w 301"/>
                  <a:gd name="T51" fmla="*/ 332 h 432"/>
                  <a:gd name="T52" fmla="*/ 3 w 301"/>
                  <a:gd name="T53" fmla="*/ 339 h 432"/>
                  <a:gd name="T54" fmla="*/ 0 w 301"/>
                  <a:gd name="T55" fmla="*/ 348 h 432"/>
                  <a:gd name="T56" fmla="*/ 2 w 301"/>
                  <a:gd name="T57" fmla="*/ 357 h 432"/>
                  <a:gd name="T58" fmla="*/ 15 w 301"/>
                  <a:gd name="T59" fmla="*/ 375 h 432"/>
                  <a:gd name="T60" fmla="*/ 48 w 301"/>
                  <a:gd name="T61" fmla="*/ 398 h 432"/>
                  <a:gd name="T62" fmla="*/ 93 w 301"/>
                  <a:gd name="T63" fmla="*/ 408 h 432"/>
                  <a:gd name="T64" fmla="*/ 139 w 301"/>
                  <a:gd name="T65" fmla="*/ 393 h 432"/>
                  <a:gd name="T66" fmla="*/ 172 w 301"/>
                  <a:gd name="T67" fmla="*/ 339 h 432"/>
                  <a:gd name="T68" fmla="*/ 172 w 301"/>
                  <a:gd name="T69" fmla="*/ 339 h 432"/>
                  <a:gd name="T70" fmla="*/ 174 w 301"/>
                  <a:gd name="T71" fmla="*/ 319 h 432"/>
                  <a:gd name="T72" fmla="*/ 172 w 301"/>
                  <a:gd name="T73" fmla="*/ 293 h 432"/>
                  <a:gd name="T74" fmla="*/ 166 w 301"/>
                  <a:gd name="T75" fmla="*/ 289 h 432"/>
                  <a:gd name="T76" fmla="*/ 161 w 301"/>
                  <a:gd name="T77" fmla="*/ 296 h 432"/>
                  <a:gd name="T78" fmla="*/ 161 w 301"/>
                  <a:gd name="T79" fmla="*/ 296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01" h="432">
                    <a:moveTo>
                      <a:pt x="170" y="314"/>
                    </a:moveTo>
                    <a:cubicBezTo>
                      <a:pt x="172" y="323"/>
                      <a:pt x="173" y="330"/>
                      <a:pt x="173" y="337"/>
                    </a:cubicBezTo>
                    <a:cubicBezTo>
                      <a:pt x="173" y="344"/>
                      <a:pt x="173" y="349"/>
                      <a:pt x="171" y="355"/>
                    </a:cubicBezTo>
                    <a:cubicBezTo>
                      <a:pt x="171" y="355"/>
                      <a:pt x="171" y="355"/>
                      <a:pt x="171" y="355"/>
                    </a:cubicBezTo>
                    <a:cubicBezTo>
                      <a:pt x="163" y="380"/>
                      <a:pt x="152" y="396"/>
                      <a:pt x="140" y="406"/>
                    </a:cubicBezTo>
                    <a:cubicBezTo>
                      <a:pt x="127" y="415"/>
                      <a:pt x="113" y="419"/>
                      <a:pt x="99" y="419"/>
                    </a:cubicBezTo>
                    <a:cubicBezTo>
                      <a:pt x="80" y="419"/>
                      <a:pt x="60" y="412"/>
                      <a:pt x="44" y="403"/>
                    </a:cubicBezTo>
                    <a:cubicBezTo>
                      <a:pt x="37" y="398"/>
                      <a:pt x="30" y="392"/>
                      <a:pt x="24" y="387"/>
                    </a:cubicBezTo>
                    <a:cubicBezTo>
                      <a:pt x="19" y="382"/>
                      <a:pt x="15" y="377"/>
                      <a:pt x="14" y="373"/>
                    </a:cubicBezTo>
                    <a:cubicBezTo>
                      <a:pt x="13" y="371"/>
                      <a:pt x="13" y="370"/>
                      <a:pt x="13" y="369"/>
                    </a:cubicBezTo>
                    <a:cubicBezTo>
                      <a:pt x="13" y="368"/>
                      <a:pt x="13" y="367"/>
                      <a:pt x="13" y="367"/>
                    </a:cubicBezTo>
                    <a:cubicBezTo>
                      <a:pt x="14" y="365"/>
                      <a:pt x="15" y="364"/>
                      <a:pt x="18" y="362"/>
                    </a:cubicBezTo>
                    <a:cubicBezTo>
                      <a:pt x="23" y="359"/>
                      <a:pt x="32" y="356"/>
                      <a:pt x="42" y="353"/>
                    </a:cubicBezTo>
                    <a:cubicBezTo>
                      <a:pt x="58" y="349"/>
                      <a:pt x="79" y="346"/>
                      <a:pt x="100" y="342"/>
                    </a:cubicBezTo>
                    <a:cubicBezTo>
                      <a:pt x="121" y="338"/>
                      <a:pt x="144" y="333"/>
                      <a:pt x="163" y="325"/>
                    </a:cubicBezTo>
                    <a:cubicBezTo>
                      <a:pt x="214" y="304"/>
                      <a:pt x="248" y="273"/>
                      <a:pt x="270" y="239"/>
                    </a:cubicBezTo>
                    <a:cubicBezTo>
                      <a:pt x="292" y="204"/>
                      <a:pt x="301" y="164"/>
                      <a:pt x="301" y="125"/>
                    </a:cubicBezTo>
                    <a:cubicBezTo>
                      <a:pt x="301" y="83"/>
                      <a:pt x="291" y="41"/>
                      <a:pt x="274" y="5"/>
                    </a:cubicBezTo>
                    <a:cubicBezTo>
                      <a:pt x="273" y="2"/>
                      <a:pt x="269" y="0"/>
                      <a:pt x="266" y="2"/>
                    </a:cubicBezTo>
                    <a:cubicBezTo>
                      <a:pt x="263" y="3"/>
                      <a:pt x="261" y="7"/>
                      <a:pt x="263" y="10"/>
                    </a:cubicBezTo>
                    <a:cubicBezTo>
                      <a:pt x="278" y="45"/>
                      <a:pt x="288" y="85"/>
                      <a:pt x="288" y="125"/>
                    </a:cubicBezTo>
                    <a:cubicBezTo>
                      <a:pt x="288" y="162"/>
                      <a:pt x="280" y="199"/>
                      <a:pt x="259" y="232"/>
                    </a:cubicBezTo>
                    <a:cubicBezTo>
                      <a:pt x="239" y="264"/>
                      <a:pt x="207" y="293"/>
                      <a:pt x="158" y="313"/>
                    </a:cubicBezTo>
                    <a:cubicBezTo>
                      <a:pt x="143" y="319"/>
                      <a:pt x="127" y="323"/>
                      <a:pt x="109" y="327"/>
                    </a:cubicBezTo>
                    <a:cubicBezTo>
                      <a:pt x="84" y="333"/>
                      <a:pt x="58" y="336"/>
                      <a:pt x="38" y="341"/>
                    </a:cubicBezTo>
                    <a:cubicBezTo>
                      <a:pt x="27" y="343"/>
                      <a:pt x="19" y="346"/>
                      <a:pt x="12" y="350"/>
                    </a:cubicBezTo>
                    <a:cubicBezTo>
                      <a:pt x="9" y="352"/>
                      <a:pt x="6" y="355"/>
                      <a:pt x="3" y="358"/>
                    </a:cubicBezTo>
                    <a:cubicBezTo>
                      <a:pt x="1" y="361"/>
                      <a:pt x="0" y="365"/>
                      <a:pt x="0" y="369"/>
                    </a:cubicBezTo>
                    <a:cubicBezTo>
                      <a:pt x="0" y="372"/>
                      <a:pt x="1" y="375"/>
                      <a:pt x="2" y="378"/>
                    </a:cubicBezTo>
                    <a:cubicBezTo>
                      <a:pt x="4" y="384"/>
                      <a:pt x="9" y="390"/>
                      <a:pt x="15" y="396"/>
                    </a:cubicBezTo>
                    <a:cubicBezTo>
                      <a:pt x="24" y="405"/>
                      <a:pt x="37" y="414"/>
                      <a:pt x="51" y="421"/>
                    </a:cubicBezTo>
                    <a:cubicBezTo>
                      <a:pt x="66" y="428"/>
                      <a:pt x="82" y="432"/>
                      <a:pt x="99" y="432"/>
                    </a:cubicBezTo>
                    <a:cubicBezTo>
                      <a:pt x="116" y="432"/>
                      <a:pt x="133" y="427"/>
                      <a:pt x="148" y="416"/>
                    </a:cubicBezTo>
                    <a:cubicBezTo>
                      <a:pt x="163" y="404"/>
                      <a:pt x="175" y="385"/>
                      <a:pt x="183" y="358"/>
                    </a:cubicBezTo>
                    <a:cubicBezTo>
                      <a:pt x="183" y="358"/>
                      <a:pt x="183" y="358"/>
                      <a:pt x="183" y="358"/>
                    </a:cubicBezTo>
                    <a:cubicBezTo>
                      <a:pt x="185" y="352"/>
                      <a:pt x="186" y="345"/>
                      <a:pt x="186" y="337"/>
                    </a:cubicBezTo>
                    <a:cubicBezTo>
                      <a:pt x="186" y="329"/>
                      <a:pt x="185" y="320"/>
                      <a:pt x="183" y="311"/>
                    </a:cubicBezTo>
                    <a:cubicBezTo>
                      <a:pt x="182" y="308"/>
                      <a:pt x="179" y="306"/>
                      <a:pt x="175" y="306"/>
                    </a:cubicBezTo>
                    <a:cubicBezTo>
                      <a:pt x="172" y="307"/>
                      <a:pt x="170" y="311"/>
                      <a:pt x="170" y="314"/>
                    </a:cubicBezTo>
                    <a:cubicBezTo>
                      <a:pt x="170" y="314"/>
                      <a:pt x="170" y="314"/>
                      <a:pt x="170" y="31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6" name="Freeform 661">
                <a:extLst>
                  <a:ext uri="{FF2B5EF4-FFF2-40B4-BE49-F238E27FC236}">
                    <a16:creationId xmlns:a16="http://schemas.microsoft.com/office/drawing/2014/main" id="{BA819FCA-A387-4383-8194-B5BAADCB2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2101"/>
                <a:ext cx="926" cy="1241"/>
              </a:xfrm>
              <a:custGeom>
                <a:avLst/>
                <a:gdLst>
                  <a:gd name="T0" fmla="*/ 827 w 944"/>
                  <a:gd name="T1" fmla="*/ 72 h 1264"/>
                  <a:gd name="T2" fmla="*/ 847 w 944"/>
                  <a:gd name="T3" fmla="*/ 120 h 1264"/>
                  <a:gd name="T4" fmla="*/ 814 w 944"/>
                  <a:gd name="T5" fmla="*/ 210 h 1264"/>
                  <a:gd name="T6" fmla="*/ 526 w 944"/>
                  <a:gd name="T7" fmla="*/ 339 h 1264"/>
                  <a:gd name="T8" fmla="*/ 388 w 944"/>
                  <a:gd name="T9" fmla="*/ 330 h 1264"/>
                  <a:gd name="T10" fmla="*/ 273 w 944"/>
                  <a:gd name="T11" fmla="*/ 253 h 1264"/>
                  <a:gd name="T12" fmla="*/ 108 w 944"/>
                  <a:gd name="T13" fmla="*/ 130 h 1264"/>
                  <a:gd name="T14" fmla="*/ 85 w 944"/>
                  <a:gd name="T15" fmla="*/ 113 h 1264"/>
                  <a:gd name="T16" fmla="*/ 78 w 944"/>
                  <a:gd name="T17" fmla="*/ 109 h 1264"/>
                  <a:gd name="T18" fmla="*/ 64 w 944"/>
                  <a:gd name="T19" fmla="*/ 119 h 1264"/>
                  <a:gd name="T20" fmla="*/ 49 w 944"/>
                  <a:gd name="T21" fmla="*/ 150 h 1264"/>
                  <a:gd name="T22" fmla="*/ 24 w 944"/>
                  <a:gd name="T23" fmla="*/ 193 h 1264"/>
                  <a:gd name="T24" fmla="*/ 10 w 944"/>
                  <a:gd name="T25" fmla="*/ 226 h 1264"/>
                  <a:gd name="T26" fmla="*/ 10 w 944"/>
                  <a:gd name="T27" fmla="*/ 234 h 1264"/>
                  <a:gd name="T28" fmla="*/ 2 w 944"/>
                  <a:gd name="T29" fmla="*/ 253 h 1264"/>
                  <a:gd name="T30" fmla="*/ 5 w 944"/>
                  <a:gd name="T31" fmla="*/ 276 h 1264"/>
                  <a:gd name="T32" fmla="*/ 37 w 944"/>
                  <a:gd name="T33" fmla="*/ 312 h 1264"/>
                  <a:gd name="T34" fmla="*/ 130 w 944"/>
                  <a:gd name="T35" fmla="*/ 429 h 1264"/>
                  <a:gd name="T36" fmla="*/ 314 w 944"/>
                  <a:gd name="T37" fmla="*/ 560 h 1264"/>
                  <a:gd name="T38" fmla="*/ 429 w 944"/>
                  <a:gd name="T39" fmla="*/ 741 h 1264"/>
                  <a:gd name="T40" fmla="*/ 485 w 944"/>
                  <a:gd name="T41" fmla="*/ 819 h 1264"/>
                  <a:gd name="T42" fmla="*/ 500 w 944"/>
                  <a:gd name="T43" fmla="*/ 836 h 1264"/>
                  <a:gd name="T44" fmla="*/ 529 w 944"/>
                  <a:gd name="T45" fmla="*/ 929 h 1264"/>
                  <a:gd name="T46" fmla="*/ 601 w 944"/>
                  <a:gd name="T47" fmla="*/ 1119 h 1264"/>
                  <a:gd name="T48" fmla="*/ 743 w 944"/>
                  <a:gd name="T49" fmla="*/ 1196 h 1264"/>
                  <a:gd name="T50" fmla="*/ 868 w 944"/>
                  <a:gd name="T51" fmla="*/ 1094 h 1264"/>
                  <a:gd name="T52" fmla="*/ 886 w 944"/>
                  <a:gd name="T53" fmla="*/ 934 h 1264"/>
                  <a:gd name="T54" fmla="*/ 874 w 944"/>
                  <a:gd name="T55" fmla="*/ 937 h 1264"/>
                  <a:gd name="T56" fmla="*/ 857 w 944"/>
                  <a:gd name="T57" fmla="*/ 1089 h 1264"/>
                  <a:gd name="T58" fmla="*/ 743 w 944"/>
                  <a:gd name="T59" fmla="*/ 1184 h 1264"/>
                  <a:gd name="T60" fmla="*/ 619 w 944"/>
                  <a:gd name="T61" fmla="*/ 1121 h 1264"/>
                  <a:gd name="T62" fmla="*/ 534 w 944"/>
                  <a:gd name="T63" fmla="*/ 904 h 1264"/>
                  <a:gd name="T64" fmla="*/ 513 w 944"/>
                  <a:gd name="T65" fmla="*/ 833 h 1264"/>
                  <a:gd name="T66" fmla="*/ 505 w 944"/>
                  <a:gd name="T67" fmla="*/ 821 h 1264"/>
                  <a:gd name="T68" fmla="*/ 465 w 944"/>
                  <a:gd name="T69" fmla="*/ 772 h 1264"/>
                  <a:gd name="T70" fmla="*/ 322 w 944"/>
                  <a:gd name="T71" fmla="*/ 552 h 1264"/>
                  <a:gd name="T72" fmla="*/ 136 w 944"/>
                  <a:gd name="T73" fmla="*/ 418 h 1264"/>
                  <a:gd name="T74" fmla="*/ 60 w 944"/>
                  <a:gd name="T75" fmla="*/ 325 h 1264"/>
                  <a:gd name="T76" fmla="*/ 25 w 944"/>
                  <a:gd name="T77" fmla="*/ 277 h 1264"/>
                  <a:gd name="T78" fmla="*/ 13 w 944"/>
                  <a:gd name="T79" fmla="*/ 263 h 1264"/>
                  <a:gd name="T80" fmla="*/ 19 w 944"/>
                  <a:gd name="T81" fmla="*/ 247 h 1264"/>
                  <a:gd name="T82" fmla="*/ 23 w 944"/>
                  <a:gd name="T83" fmla="*/ 229 h 1264"/>
                  <a:gd name="T84" fmla="*/ 24 w 944"/>
                  <a:gd name="T85" fmla="*/ 219 h 1264"/>
                  <a:gd name="T86" fmla="*/ 50 w 944"/>
                  <a:gd name="T87" fmla="*/ 180 h 1264"/>
                  <a:gd name="T88" fmla="*/ 62 w 944"/>
                  <a:gd name="T89" fmla="*/ 150 h 1264"/>
                  <a:gd name="T90" fmla="*/ 75 w 944"/>
                  <a:gd name="T91" fmla="*/ 125 h 1264"/>
                  <a:gd name="T92" fmla="*/ 79 w 944"/>
                  <a:gd name="T93" fmla="*/ 122 h 1264"/>
                  <a:gd name="T94" fmla="*/ 80 w 944"/>
                  <a:gd name="T95" fmla="*/ 122 h 1264"/>
                  <a:gd name="T96" fmla="*/ 80 w 944"/>
                  <a:gd name="T97" fmla="*/ 122 h 1264"/>
                  <a:gd name="T98" fmla="*/ 79 w 944"/>
                  <a:gd name="T99" fmla="*/ 119 h 1264"/>
                  <a:gd name="T100" fmla="*/ 77 w 944"/>
                  <a:gd name="T101" fmla="*/ 116 h 1264"/>
                  <a:gd name="T102" fmla="*/ 79 w 944"/>
                  <a:gd name="T103" fmla="*/ 125 h 1264"/>
                  <a:gd name="T104" fmla="*/ 232 w 944"/>
                  <a:gd name="T105" fmla="*/ 240 h 1264"/>
                  <a:gd name="T106" fmla="*/ 325 w 944"/>
                  <a:gd name="T107" fmla="*/ 304 h 1264"/>
                  <a:gd name="T108" fmla="*/ 462 w 944"/>
                  <a:gd name="T109" fmla="*/ 357 h 1264"/>
                  <a:gd name="T110" fmla="*/ 736 w 944"/>
                  <a:gd name="T111" fmla="*/ 285 h 1264"/>
                  <a:gd name="T112" fmla="*/ 859 w 944"/>
                  <a:gd name="T113" fmla="*/ 123 h 1264"/>
                  <a:gd name="T114" fmla="*/ 853 w 944"/>
                  <a:gd name="T115" fmla="*/ 92 h 1264"/>
                  <a:gd name="T116" fmla="*/ 780 w 944"/>
                  <a:gd name="T117" fmla="*/ 2 h 1264"/>
                  <a:gd name="T118" fmla="*/ 772 w 944"/>
                  <a:gd name="T119" fmla="*/ 12 h 126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944" h="1264">
                    <a:moveTo>
                      <a:pt x="818" y="12"/>
                    </a:moveTo>
                    <a:cubicBezTo>
                      <a:pt x="843" y="34"/>
                      <a:pt x="862" y="55"/>
                      <a:pt x="876" y="75"/>
                    </a:cubicBezTo>
                    <a:cubicBezTo>
                      <a:pt x="883" y="84"/>
                      <a:pt x="888" y="94"/>
                      <a:pt x="891" y="102"/>
                    </a:cubicBezTo>
                    <a:cubicBezTo>
                      <a:pt x="895" y="111"/>
                      <a:pt x="897" y="119"/>
                      <a:pt x="897" y="126"/>
                    </a:cubicBezTo>
                    <a:cubicBezTo>
                      <a:pt x="897" y="127"/>
                      <a:pt x="897" y="128"/>
                      <a:pt x="897" y="129"/>
                    </a:cubicBezTo>
                    <a:cubicBezTo>
                      <a:pt x="897" y="165"/>
                      <a:pt x="884" y="196"/>
                      <a:pt x="862" y="222"/>
                    </a:cubicBezTo>
                    <a:cubicBezTo>
                      <a:pt x="829" y="262"/>
                      <a:pt x="776" y="291"/>
                      <a:pt x="719" y="313"/>
                    </a:cubicBezTo>
                    <a:cubicBezTo>
                      <a:pt x="663" y="334"/>
                      <a:pt x="603" y="348"/>
                      <a:pt x="557" y="358"/>
                    </a:cubicBezTo>
                    <a:cubicBezTo>
                      <a:pt x="530" y="363"/>
                      <a:pt x="508" y="365"/>
                      <a:pt x="489" y="365"/>
                    </a:cubicBezTo>
                    <a:cubicBezTo>
                      <a:pt x="456" y="365"/>
                      <a:pt x="433" y="358"/>
                      <a:pt x="412" y="348"/>
                    </a:cubicBezTo>
                    <a:cubicBezTo>
                      <a:pt x="392" y="338"/>
                      <a:pt x="374" y="324"/>
                      <a:pt x="350" y="310"/>
                    </a:cubicBezTo>
                    <a:cubicBezTo>
                      <a:pt x="336" y="302"/>
                      <a:pt x="314" y="287"/>
                      <a:pt x="288" y="268"/>
                    </a:cubicBezTo>
                    <a:cubicBezTo>
                      <a:pt x="249" y="240"/>
                      <a:pt x="202" y="204"/>
                      <a:pt x="164" y="174"/>
                    </a:cubicBezTo>
                    <a:cubicBezTo>
                      <a:pt x="144" y="159"/>
                      <a:pt x="127" y="146"/>
                      <a:pt x="114" y="136"/>
                    </a:cubicBezTo>
                    <a:cubicBezTo>
                      <a:pt x="107" y="131"/>
                      <a:pt x="101" y="126"/>
                      <a:pt x="97" y="123"/>
                    </a:cubicBezTo>
                    <a:cubicBezTo>
                      <a:pt x="95" y="121"/>
                      <a:pt x="93" y="120"/>
                      <a:pt x="91" y="119"/>
                    </a:cubicBezTo>
                    <a:cubicBezTo>
                      <a:pt x="89" y="118"/>
                      <a:pt x="88" y="117"/>
                      <a:pt x="87" y="116"/>
                    </a:cubicBezTo>
                    <a:cubicBezTo>
                      <a:pt x="84" y="115"/>
                      <a:pt x="84" y="115"/>
                      <a:pt x="84" y="115"/>
                    </a:cubicBezTo>
                    <a:cubicBezTo>
                      <a:pt x="81" y="116"/>
                      <a:pt x="81" y="116"/>
                      <a:pt x="81" y="116"/>
                    </a:cubicBezTo>
                    <a:cubicBezTo>
                      <a:pt x="81" y="116"/>
                      <a:pt x="74" y="118"/>
                      <a:pt x="67" y="125"/>
                    </a:cubicBezTo>
                    <a:cubicBezTo>
                      <a:pt x="63" y="128"/>
                      <a:pt x="59" y="132"/>
                      <a:pt x="57" y="138"/>
                    </a:cubicBezTo>
                    <a:cubicBezTo>
                      <a:pt x="54" y="144"/>
                      <a:pt x="52" y="151"/>
                      <a:pt x="52" y="159"/>
                    </a:cubicBezTo>
                    <a:cubicBezTo>
                      <a:pt x="52" y="164"/>
                      <a:pt x="50" y="169"/>
                      <a:pt x="46" y="176"/>
                    </a:cubicBezTo>
                    <a:cubicBezTo>
                      <a:pt x="41" y="185"/>
                      <a:pt x="32" y="195"/>
                      <a:pt x="24" y="205"/>
                    </a:cubicBezTo>
                    <a:cubicBezTo>
                      <a:pt x="21" y="210"/>
                      <a:pt x="17" y="216"/>
                      <a:pt x="14" y="221"/>
                    </a:cubicBezTo>
                    <a:cubicBezTo>
                      <a:pt x="12" y="226"/>
                      <a:pt x="10" y="232"/>
                      <a:pt x="10" y="238"/>
                    </a:cubicBezTo>
                    <a:cubicBezTo>
                      <a:pt x="10" y="240"/>
                      <a:pt x="10" y="241"/>
                      <a:pt x="10" y="242"/>
                    </a:cubicBezTo>
                    <a:cubicBezTo>
                      <a:pt x="10" y="243"/>
                      <a:pt x="10" y="245"/>
                      <a:pt x="10" y="246"/>
                    </a:cubicBezTo>
                    <a:cubicBezTo>
                      <a:pt x="10" y="251"/>
                      <a:pt x="8" y="256"/>
                      <a:pt x="6" y="261"/>
                    </a:cubicBezTo>
                    <a:cubicBezTo>
                      <a:pt x="5" y="263"/>
                      <a:pt x="3" y="266"/>
                      <a:pt x="2" y="268"/>
                    </a:cubicBezTo>
                    <a:cubicBezTo>
                      <a:pt x="1" y="271"/>
                      <a:pt x="0" y="274"/>
                      <a:pt x="0" y="278"/>
                    </a:cubicBezTo>
                    <a:cubicBezTo>
                      <a:pt x="0" y="282"/>
                      <a:pt x="2" y="287"/>
                      <a:pt x="5" y="291"/>
                    </a:cubicBezTo>
                    <a:cubicBezTo>
                      <a:pt x="8" y="295"/>
                      <a:pt x="12" y="299"/>
                      <a:pt x="18" y="303"/>
                    </a:cubicBezTo>
                    <a:cubicBezTo>
                      <a:pt x="24" y="308"/>
                      <a:pt x="32" y="317"/>
                      <a:pt x="40" y="330"/>
                    </a:cubicBezTo>
                    <a:cubicBezTo>
                      <a:pt x="52" y="348"/>
                      <a:pt x="65" y="372"/>
                      <a:pt x="80" y="395"/>
                    </a:cubicBezTo>
                    <a:cubicBezTo>
                      <a:pt x="96" y="418"/>
                      <a:pt x="115" y="440"/>
                      <a:pt x="139" y="453"/>
                    </a:cubicBezTo>
                    <a:cubicBezTo>
                      <a:pt x="168" y="470"/>
                      <a:pt x="219" y="500"/>
                      <a:pt x="266" y="536"/>
                    </a:cubicBezTo>
                    <a:cubicBezTo>
                      <a:pt x="290" y="554"/>
                      <a:pt x="313" y="573"/>
                      <a:pt x="332" y="592"/>
                    </a:cubicBezTo>
                    <a:cubicBezTo>
                      <a:pt x="351" y="611"/>
                      <a:pt x="366" y="630"/>
                      <a:pt x="374" y="647"/>
                    </a:cubicBezTo>
                    <a:cubicBezTo>
                      <a:pt x="392" y="685"/>
                      <a:pt x="424" y="737"/>
                      <a:pt x="454" y="783"/>
                    </a:cubicBezTo>
                    <a:cubicBezTo>
                      <a:pt x="469" y="806"/>
                      <a:pt x="484" y="827"/>
                      <a:pt x="496" y="844"/>
                    </a:cubicBezTo>
                    <a:cubicBezTo>
                      <a:pt x="503" y="852"/>
                      <a:pt x="508" y="860"/>
                      <a:pt x="514" y="865"/>
                    </a:cubicBezTo>
                    <a:cubicBezTo>
                      <a:pt x="519" y="871"/>
                      <a:pt x="523" y="876"/>
                      <a:pt x="527" y="879"/>
                    </a:cubicBezTo>
                    <a:cubicBezTo>
                      <a:pt x="527" y="879"/>
                      <a:pt x="528" y="880"/>
                      <a:pt x="530" y="883"/>
                    </a:cubicBezTo>
                    <a:cubicBezTo>
                      <a:pt x="532" y="888"/>
                      <a:pt x="536" y="897"/>
                      <a:pt x="539" y="907"/>
                    </a:cubicBezTo>
                    <a:cubicBezTo>
                      <a:pt x="545" y="926"/>
                      <a:pt x="552" y="952"/>
                      <a:pt x="560" y="982"/>
                    </a:cubicBezTo>
                    <a:cubicBezTo>
                      <a:pt x="572" y="1025"/>
                      <a:pt x="587" y="1076"/>
                      <a:pt x="606" y="1121"/>
                    </a:cubicBezTo>
                    <a:cubicBezTo>
                      <a:pt x="615" y="1144"/>
                      <a:pt x="626" y="1165"/>
                      <a:pt x="637" y="1183"/>
                    </a:cubicBezTo>
                    <a:cubicBezTo>
                      <a:pt x="649" y="1201"/>
                      <a:pt x="662" y="1216"/>
                      <a:pt x="677" y="1226"/>
                    </a:cubicBezTo>
                    <a:cubicBezTo>
                      <a:pt x="713" y="1250"/>
                      <a:pt x="751" y="1264"/>
                      <a:pt x="787" y="1264"/>
                    </a:cubicBezTo>
                    <a:cubicBezTo>
                      <a:pt x="815" y="1264"/>
                      <a:pt x="842" y="1256"/>
                      <a:pt x="865" y="1238"/>
                    </a:cubicBezTo>
                    <a:cubicBezTo>
                      <a:pt x="888" y="1220"/>
                      <a:pt x="907" y="1193"/>
                      <a:pt x="920" y="1156"/>
                    </a:cubicBezTo>
                    <a:cubicBezTo>
                      <a:pt x="939" y="1105"/>
                      <a:pt x="944" y="1064"/>
                      <a:pt x="944" y="1034"/>
                    </a:cubicBezTo>
                    <a:cubicBezTo>
                      <a:pt x="944" y="1013"/>
                      <a:pt x="941" y="997"/>
                      <a:pt x="939" y="987"/>
                    </a:cubicBezTo>
                    <a:cubicBezTo>
                      <a:pt x="938" y="984"/>
                      <a:pt x="934" y="982"/>
                      <a:pt x="931" y="983"/>
                    </a:cubicBezTo>
                    <a:cubicBezTo>
                      <a:pt x="927" y="983"/>
                      <a:pt x="925" y="987"/>
                      <a:pt x="926" y="990"/>
                    </a:cubicBezTo>
                    <a:cubicBezTo>
                      <a:pt x="928" y="1000"/>
                      <a:pt x="931" y="1014"/>
                      <a:pt x="931" y="1034"/>
                    </a:cubicBezTo>
                    <a:cubicBezTo>
                      <a:pt x="931" y="1062"/>
                      <a:pt x="926" y="1102"/>
                      <a:pt x="908" y="1151"/>
                    </a:cubicBezTo>
                    <a:cubicBezTo>
                      <a:pt x="895" y="1187"/>
                      <a:pt x="878" y="1211"/>
                      <a:pt x="857" y="1227"/>
                    </a:cubicBezTo>
                    <a:cubicBezTo>
                      <a:pt x="836" y="1244"/>
                      <a:pt x="812" y="1251"/>
                      <a:pt x="787" y="1251"/>
                    </a:cubicBezTo>
                    <a:cubicBezTo>
                      <a:pt x="754" y="1251"/>
                      <a:pt x="719" y="1239"/>
                      <a:pt x="684" y="1215"/>
                    </a:cubicBezTo>
                    <a:cubicBezTo>
                      <a:pt x="674" y="1208"/>
                      <a:pt x="664" y="1198"/>
                      <a:pt x="655" y="1185"/>
                    </a:cubicBezTo>
                    <a:cubicBezTo>
                      <a:pt x="638" y="1163"/>
                      <a:pt x="624" y="1133"/>
                      <a:pt x="611" y="1101"/>
                    </a:cubicBezTo>
                    <a:cubicBezTo>
                      <a:pt x="593" y="1052"/>
                      <a:pt x="578" y="998"/>
                      <a:pt x="566" y="955"/>
                    </a:cubicBezTo>
                    <a:cubicBezTo>
                      <a:pt x="560" y="933"/>
                      <a:pt x="555" y="914"/>
                      <a:pt x="550" y="899"/>
                    </a:cubicBezTo>
                    <a:cubicBezTo>
                      <a:pt x="547" y="892"/>
                      <a:pt x="545" y="885"/>
                      <a:pt x="543" y="880"/>
                    </a:cubicBezTo>
                    <a:cubicBezTo>
                      <a:pt x="542" y="878"/>
                      <a:pt x="540" y="876"/>
                      <a:pt x="539" y="874"/>
                    </a:cubicBezTo>
                    <a:cubicBezTo>
                      <a:pt x="538" y="872"/>
                      <a:pt x="536" y="870"/>
                      <a:pt x="535" y="868"/>
                    </a:cubicBezTo>
                    <a:cubicBezTo>
                      <a:pt x="532" y="867"/>
                      <a:pt x="528" y="863"/>
                      <a:pt x="523" y="857"/>
                    </a:cubicBezTo>
                    <a:cubicBezTo>
                      <a:pt x="515" y="847"/>
                      <a:pt x="504" y="833"/>
                      <a:pt x="492" y="816"/>
                    </a:cubicBezTo>
                    <a:cubicBezTo>
                      <a:pt x="456" y="765"/>
                      <a:pt x="409" y="690"/>
                      <a:pt x="386" y="642"/>
                    </a:cubicBezTo>
                    <a:cubicBezTo>
                      <a:pt x="377" y="622"/>
                      <a:pt x="361" y="602"/>
                      <a:pt x="341" y="583"/>
                    </a:cubicBezTo>
                    <a:cubicBezTo>
                      <a:pt x="312" y="553"/>
                      <a:pt x="274" y="524"/>
                      <a:pt x="238" y="500"/>
                    </a:cubicBezTo>
                    <a:cubicBezTo>
                      <a:pt x="202" y="475"/>
                      <a:pt x="168" y="454"/>
                      <a:pt x="145" y="442"/>
                    </a:cubicBezTo>
                    <a:cubicBezTo>
                      <a:pt x="131" y="434"/>
                      <a:pt x="118" y="422"/>
                      <a:pt x="107" y="409"/>
                    </a:cubicBezTo>
                    <a:cubicBezTo>
                      <a:pt x="90" y="389"/>
                      <a:pt x="76" y="365"/>
                      <a:pt x="63" y="343"/>
                    </a:cubicBezTo>
                    <a:cubicBezTo>
                      <a:pt x="57" y="332"/>
                      <a:pt x="51" y="322"/>
                      <a:pt x="45" y="313"/>
                    </a:cubicBezTo>
                    <a:cubicBezTo>
                      <a:pt x="38" y="305"/>
                      <a:pt x="32" y="297"/>
                      <a:pt x="25" y="292"/>
                    </a:cubicBezTo>
                    <a:cubicBezTo>
                      <a:pt x="20" y="289"/>
                      <a:pt x="17" y="286"/>
                      <a:pt x="15" y="283"/>
                    </a:cubicBezTo>
                    <a:cubicBezTo>
                      <a:pt x="14" y="281"/>
                      <a:pt x="13" y="279"/>
                      <a:pt x="13" y="278"/>
                    </a:cubicBezTo>
                    <a:cubicBezTo>
                      <a:pt x="13" y="277"/>
                      <a:pt x="14" y="275"/>
                      <a:pt x="14" y="273"/>
                    </a:cubicBezTo>
                    <a:cubicBezTo>
                      <a:pt x="16" y="270"/>
                      <a:pt x="18" y="267"/>
                      <a:pt x="19" y="262"/>
                    </a:cubicBezTo>
                    <a:cubicBezTo>
                      <a:pt x="21" y="258"/>
                      <a:pt x="23" y="252"/>
                      <a:pt x="23" y="246"/>
                    </a:cubicBezTo>
                    <a:cubicBezTo>
                      <a:pt x="23" y="244"/>
                      <a:pt x="23" y="242"/>
                      <a:pt x="23" y="241"/>
                    </a:cubicBezTo>
                    <a:cubicBezTo>
                      <a:pt x="23" y="240"/>
                      <a:pt x="23" y="239"/>
                      <a:pt x="23" y="238"/>
                    </a:cubicBezTo>
                    <a:cubicBezTo>
                      <a:pt x="23" y="236"/>
                      <a:pt x="23" y="234"/>
                      <a:pt x="24" y="231"/>
                    </a:cubicBezTo>
                    <a:cubicBezTo>
                      <a:pt x="26" y="226"/>
                      <a:pt x="29" y="221"/>
                      <a:pt x="33" y="215"/>
                    </a:cubicBezTo>
                    <a:cubicBezTo>
                      <a:pt x="39" y="207"/>
                      <a:pt x="47" y="198"/>
                      <a:pt x="53" y="189"/>
                    </a:cubicBezTo>
                    <a:cubicBezTo>
                      <a:pt x="57" y="184"/>
                      <a:pt x="59" y="180"/>
                      <a:pt x="62" y="175"/>
                    </a:cubicBezTo>
                    <a:cubicBezTo>
                      <a:pt x="64" y="169"/>
                      <a:pt x="65" y="164"/>
                      <a:pt x="65" y="159"/>
                    </a:cubicBezTo>
                    <a:cubicBezTo>
                      <a:pt x="65" y="153"/>
                      <a:pt x="67" y="148"/>
                      <a:pt x="68" y="144"/>
                    </a:cubicBezTo>
                    <a:cubicBezTo>
                      <a:pt x="71" y="138"/>
                      <a:pt x="76" y="134"/>
                      <a:pt x="79" y="131"/>
                    </a:cubicBezTo>
                    <a:cubicBezTo>
                      <a:pt x="81" y="130"/>
                      <a:pt x="83" y="129"/>
                      <a:pt x="84" y="128"/>
                    </a:cubicBezTo>
                    <a:cubicBezTo>
                      <a:pt x="85" y="128"/>
                      <a:pt x="85" y="128"/>
                      <a:pt x="85" y="128"/>
                    </a:cubicBezTo>
                    <a:cubicBezTo>
                      <a:pt x="86" y="128"/>
                      <a:pt x="86" y="128"/>
                      <a:pt x="86" y="128"/>
                    </a:cubicBezTo>
                    <a:cubicBezTo>
                      <a:pt x="86" y="128"/>
                      <a:pt x="86" y="128"/>
                      <a:pt x="86" y="128"/>
                    </a:cubicBezTo>
                    <a:cubicBezTo>
                      <a:pt x="85" y="125"/>
                      <a:pt x="85" y="125"/>
                      <a:pt x="85" y="125"/>
                    </a:cubicBezTo>
                    <a:cubicBezTo>
                      <a:pt x="86" y="128"/>
                      <a:pt x="86" y="128"/>
                      <a:pt x="86" y="128"/>
                    </a:cubicBezTo>
                    <a:cubicBezTo>
                      <a:pt x="86" y="128"/>
                      <a:pt x="86" y="128"/>
                      <a:pt x="86" y="128"/>
                    </a:cubicBezTo>
                    <a:cubicBezTo>
                      <a:pt x="85" y="125"/>
                      <a:pt x="85" y="125"/>
                      <a:pt x="85" y="125"/>
                    </a:cubicBezTo>
                    <a:cubicBezTo>
                      <a:pt x="86" y="128"/>
                      <a:pt x="86" y="128"/>
                      <a:pt x="86" y="128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81" y="128"/>
                      <a:pt x="83" y="129"/>
                      <a:pt x="85" y="131"/>
                    </a:cubicBezTo>
                    <a:cubicBezTo>
                      <a:pt x="94" y="137"/>
                      <a:pt x="111" y="150"/>
                      <a:pt x="133" y="167"/>
                    </a:cubicBezTo>
                    <a:cubicBezTo>
                      <a:pt x="165" y="192"/>
                      <a:pt x="208" y="224"/>
                      <a:pt x="247" y="254"/>
                    </a:cubicBezTo>
                    <a:cubicBezTo>
                      <a:pt x="267" y="269"/>
                      <a:pt x="286" y="283"/>
                      <a:pt x="302" y="294"/>
                    </a:cubicBezTo>
                    <a:cubicBezTo>
                      <a:pt x="319" y="306"/>
                      <a:pt x="333" y="316"/>
                      <a:pt x="344" y="322"/>
                    </a:cubicBezTo>
                    <a:cubicBezTo>
                      <a:pt x="366" y="334"/>
                      <a:pt x="385" y="348"/>
                      <a:pt x="407" y="359"/>
                    </a:cubicBezTo>
                    <a:cubicBezTo>
                      <a:pt x="429" y="371"/>
                      <a:pt x="454" y="378"/>
                      <a:pt x="489" y="378"/>
                    </a:cubicBezTo>
                    <a:cubicBezTo>
                      <a:pt x="509" y="378"/>
                      <a:pt x="532" y="376"/>
                      <a:pt x="560" y="370"/>
                    </a:cubicBezTo>
                    <a:cubicBezTo>
                      <a:pt x="621" y="358"/>
                      <a:pt x="708" y="337"/>
                      <a:pt x="780" y="300"/>
                    </a:cubicBezTo>
                    <a:cubicBezTo>
                      <a:pt x="816" y="281"/>
                      <a:pt x="848" y="259"/>
                      <a:pt x="872" y="230"/>
                    </a:cubicBezTo>
                    <a:cubicBezTo>
                      <a:pt x="895" y="202"/>
                      <a:pt x="910" y="168"/>
                      <a:pt x="910" y="129"/>
                    </a:cubicBezTo>
                    <a:cubicBezTo>
                      <a:pt x="910" y="128"/>
                      <a:pt x="910" y="127"/>
                      <a:pt x="910" y="126"/>
                    </a:cubicBezTo>
                    <a:cubicBezTo>
                      <a:pt x="910" y="117"/>
                      <a:pt x="907" y="107"/>
                      <a:pt x="904" y="98"/>
                    </a:cubicBezTo>
                    <a:cubicBezTo>
                      <a:pt x="898" y="83"/>
                      <a:pt x="888" y="68"/>
                      <a:pt x="875" y="52"/>
                    </a:cubicBezTo>
                    <a:cubicBezTo>
                      <a:pt x="862" y="36"/>
                      <a:pt x="845" y="19"/>
                      <a:pt x="826" y="2"/>
                    </a:cubicBezTo>
                    <a:cubicBezTo>
                      <a:pt x="824" y="0"/>
                      <a:pt x="820" y="0"/>
                      <a:pt x="817" y="2"/>
                    </a:cubicBezTo>
                    <a:cubicBezTo>
                      <a:pt x="815" y="5"/>
                      <a:pt x="815" y="9"/>
                      <a:pt x="818" y="1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7" name="Freeform 662">
                <a:extLst>
                  <a:ext uri="{FF2B5EF4-FFF2-40B4-BE49-F238E27FC236}">
                    <a16:creationId xmlns:a16="http://schemas.microsoft.com/office/drawing/2014/main" id="{4B601EE2-01B6-4F87-8412-107D4772C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067"/>
                <a:ext cx="545" cy="852"/>
              </a:xfrm>
              <a:custGeom>
                <a:avLst/>
                <a:gdLst>
                  <a:gd name="T0" fmla="*/ 446 w 555"/>
                  <a:gd name="T1" fmla="*/ 589 h 868"/>
                  <a:gd name="T2" fmla="*/ 299 w 555"/>
                  <a:gd name="T3" fmla="*/ 795 h 868"/>
                  <a:gd name="T4" fmla="*/ 120 w 555"/>
                  <a:gd name="T5" fmla="*/ 772 h 868"/>
                  <a:gd name="T6" fmla="*/ 37 w 555"/>
                  <a:gd name="T7" fmla="*/ 654 h 868"/>
                  <a:gd name="T8" fmla="*/ 40 w 555"/>
                  <a:gd name="T9" fmla="*/ 644 h 868"/>
                  <a:gd name="T10" fmla="*/ 38 w 555"/>
                  <a:gd name="T11" fmla="*/ 642 h 868"/>
                  <a:gd name="T12" fmla="*/ 40 w 555"/>
                  <a:gd name="T13" fmla="*/ 644 h 868"/>
                  <a:gd name="T14" fmla="*/ 40 w 555"/>
                  <a:gd name="T15" fmla="*/ 644 h 868"/>
                  <a:gd name="T16" fmla="*/ 34 w 555"/>
                  <a:gd name="T17" fmla="*/ 645 h 868"/>
                  <a:gd name="T18" fmla="*/ 290 w 555"/>
                  <a:gd name="T19" fmla="*/ 632 h 868"/>
                  <a:gd name="T20" fmla="*/ 490 w 555"/>
                  <a:gd name="T21" fmla="*/ 479 h 868"/>
                  <a:gd name="T22" fmla="*/ 512 w 555"/>
                  <a:gd name="T23" fmla="*/ 304 h 868"/>
                  <a:gd name="T24" fmla="*/ 450 w 555"/>
                  <a:gd name="T25" fmla="*/ 222 h 868"/>
                  <a:gd name="T26" fmla="*/ 446 w 555"/>
                  <a:gd name="T27" fmla="*/ 232 h 868"/>
                  <a:gd name="T28" fmla="*/ 427 w 555"/>
                  <a:gd name="T29" fmla="*/ 262 h 868"/>
                  <a:gd name="T30" fmla="*/ 423 w 555"/>
                  <a:gd name="T31" fmla="*/ 268 h 868"/>
                  <a:gd name="T32" fmla="*/ 422 w 555"/>
                  <a:gd name="T33" fmla="*/ 277 h 868"/>
                  <a:gd name="T34" fmla="*/ 452 w 555"/>
                  <a:gd name="T35" fmla="*/ 344 h 868"/>
                  <a:gd name="T36" fmla="*/ 432 w 555"/>
                  <a:gd name="T37" fmla="*/ 427 h 868"/>
                  <a:gd name="T38" fmla="*/ 270 w 555"/>
                  <a:gd name="T39" fmla="*/ 549 h 868"/>
                  <a:gd name="T40" fmla="*/ 157 w 555"/>
                  <a:gd name="T41" fmla="*/ 563 h 868"/>
                  <a:gd name="T42" fmla="*/ 26 w 555"/>
                  <a:gd name="T43" fmla="*/ 539 h 868"/>
                  <a:gd name="T44" fmla="*/ 13 w 555"/>
                  <a:gd name="T45" fmla="*/ 521 h 868"/>
                  <a:gd name="T46" fmla="*/ 17 w 555"/>
                  <a:gd name="T47" fmla="*/ 503 h 868"/>
                  <a:gd name="T48" fmla="*/ 55 w 555"/>
                  <a:gd name="T49" fmla="*/ 478 h 868"/>
                  <a:gd name="T50" fmla="*/ 185 w 555"/>
                  <a:gd name="T51" fmla="*/ 448 h 868"/>
                  <a:gd name="T52" fmla="*/ 448 w 555"/>
                  <a:gd name="T53" fmla="*/ 254 h 868"/>
                  <a:gd name="T54" fmla="*/ 451 w 555"/>
                  <a:gd name="T55" fmla="*/ 67 h 868"/>
                  <a:gd name="T56" fmla="*/ 385 w 555"/>
                  <a:gd name="T57" fmla="*/ 3 h 868"/>
                  <a:gd name="T58" fmla="*/ 441 w 555"/>
                  <a:gd name="T59" fmla="*/ 74 h 868"/>
                  <a:gd name="T60" fmla="*/ 437 w 555"/>
                  <a:gd name="T61" fmla="*/ 247 h 868"/>
                  <a:gd name="T62" fmla="*/ 182 w 555"/>
                  <a:gd name="T63" fmla="*/ 437 h 868"/>
                  <a:gd name="T64" fmla="*/ 40 w 555"/>
                  <a:gd name="T65" fmla="*/ 470 h 868"/>
                  <a:gd name="T66" fmla="*/ 4 w 555"/>
                  <a:gd name="T67" fmla="*/ 502 h 868"/>
                  <a:gd name="T68" fmla="*/ 1 w 555"/>
                  <a:gd name="T69" fmla="*/ 522 h 868"/>
                  <a:gd name="T70" fmla="*/ 28 w 555"/>
                  <a:gd name="T71" fmla="*/ 555 h 868"/>
                  <a:gd name="T72" fmla="*/ 157 w 555"/>
                  <a:gd name="T73" fmla="*/ 576 h 868"/>
                  <a:gd name="T74" fmla="*/ 275 w 555"/>
                  <a:gd name="T75" fmla="*/ 560 h 868"/>
                  <a:gd name="T76" fmla="*/ 444 w 555"/>
                  <a:gd name="T77" fmla="*/ 433 h 868"/>
                  <a:gd name="T78" fmla="*/ 463 w 555"/>
                  <a:gd name="T79" fmla="*/ 343 h 868"/>
                  <a:gd name="T80" fmla="*/ 432 w 555"/>
                  <a:gd name="T81" fmla="*/ 269 h 868"/>
                  <a:gd name="T82" fmla="*/ 431 w 555"/>
                  <a:gd name="T83" fmla="*/ 278 h 868"/>
                  <a:gd name="T84" fmla="*/ 442 w 555"/>
                  <a:gd name="T85" fmla="*/ 262 h 868"/>
                  <a:gd name="T86" fmla="*/ 452 w 555"/>
                  <a:gd name="T87" fmla="*/ 233 h 868"/>
                  <a:gd name="T88" fmla="*/ 503 w 555"/>
                  <a:gd name="T89" fmla="*/ 312 h 868"/>
                  <a:gd name="T90" fmla="*/ 499 w 555"/>
                  <a:gd name="T91" fmla="*/ 433 h 868"/>
                  <a:gd name="T92" fmla="*/ 288 w 555"/>
                  <a:gd name="T93" fmla="*/ 619 h 868"/>
                  <a:gd name="T94" fmla="*/ 54 w 555"/>
                  <a:gd name="T95" fmla="*/ 636 h 868"/>
                  <a:gd name="T96" fmla="*/ 38 w 555"/>
                  <a:gd name="T97" fmla="*/ 634 h 868"/>
                  <a:gd name="T98" fmla="*/ 37 w 555"/>
                  <a:gd name="T99" fmla="*/ 634 h 868"/>
                  <a:gd name="T100" fmla="*/ 34 w 555"/>
                  <a:gd name="T101" fmla="*/ 633 h 868"/>
                  <a:gd name="T102" fmla="*/ 27 w 555"/>
                  <a:gd name="T103" fmla="*/ 641 h 868"/>
                  <a:gd name="T104" fmla="*/ 47 w 555"/>
                  <a:gd name="T105" fmla="*/ 711 h 868"/>
                  <a:gd name="T106" fmla="*/ 228 w 555"/>
                  <a:gd name="T107" fmla="*/ 821 h 868"/>
                  <a:gd name="T108" fmla="*/ 413 w 555"/>
                  <a:gd name="T109" fmla="*/ 723 h 868"/>
                  <a:gd name="T110" fmla="*/ 450 w 555"/>
                  <a:gd name="T111" fmla="*/ 532 h 868"/>
                  <a:gd name="T112" fmla="*/ 439 w 555"/>
                  <a:gd name="T113" fmla="*/ 535 h 86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55" h="868">
                    <a:moveTo>
                      <a:pt x="463" y="565"/>
                    </a:moveTo>
                    <a:cubicBezTo>
                      <a:pt x="468" y="584"/>
                      <a:pt x="470" y="604"/>
                      <a:pt x="470" y="622"/>
                    </a:cubicBezTo>
                    <a:cubicBezTo>
                      <a:pt x="470" y="672"/>
                      <a:pt x="454" y="719"/>
                      <a:pt x="426" y="757"/>
                    </a:cubicBezTo>
                    <a:cubicBezTo>
                      <a:pt x="399" y="795"/>
                      <a:pt x="361" y="825"/>
                      <a:pt x="316" y="841"/>
                    </a:cubicBezTo>
                    <a:cubicBezTo>
                      <a:pt x="289" y="851"/>
                      <a:pt x="263" y="855"/>
                      <a:pt x="240" y="855"/>
                    </a:cubicBezTo>
                    <a:cubicBezTo>
                      <a:pt x="194" y="855"/>
                      <a:pt x="156" y="839"/>
                      <a:pt x="126" y="817"/>
                    </a:cubicBezTo>
                    <a:cubicBezTo>
                      <a:pt x="96" y="795"/>
                      <a:pt x="74" y="767"/>
                      <a:pt x="61" y="746"/>
                    </a:cubicBezTo>
                    <a:cubicBezTo>
                      <a:pt x="44" y="719"/>
                      <a:pt x="40" y="702"/>
                      <a:pt x="40" y="692"/>
                    </a:cubicBezTo>
                    <a:cubicBezTo>
                      <a:pt x="40" y="687"/>
                      <a:pt x="41" y="684"/>
                      <a:pt x="42" y="683"/>
                    </a:cubicBezTo>
                    <a:cubicBezTo>
                      <a:pt x="42" y="682"/>
                      <a:pt x="43" y="681"/>
                      <a:pt x="43" y="681"/>
                    </a:cubicBezTo>
                    <a:cubicBezTo>
                      <a:pt x="43" y="681"/>
                      <a:pt x="43" y="681"/>
                      <a:pt x="43" y="681"/>
                    </a:cubicBezTo>
                    <a:cubicBezTo>
                      <a:pt x="41" y="679"/>
                      <a:pt x="41" y="679"/>
                      <a:pt x="41" y="679"/>
                    </a:cubicBezTo>
                    <a:cubicBezTo>
                      <a:pt x="43" y="681"/>
                      <a:pt x="43" y="681"/>
                      <a:pt x="43" y="681"/>
                    </a:cubicBezTo>
                    <a:cubicBezTo>
                      <a:pt x="43" y="681"/>
                      <a:pt x="43" y="681"/>
                      <a:pt x="43" y="681"/>
                    </a:cubicBezTo>
                    <a:cubicBezTo>
                      <a:pt x="41" y="679"/>
                      <a:pt x="41" y="679"/>
                      <a:pt x="41" y="679"/>
                    </a:cubicBezTo>
                    <a:cubicBezTo>
                      <a:pt x="43" y="681"/>
                      <a:pt x="43" y="681"/>
                      <a:pt x="43" y="681"/>
                    </a:cubicBezTo>
                    <a:cubicBezTo>
                      <a:pt x="38" y="676"/>
                      <a:pt x="38" y="676"/>
                      <a:pt x="38" y="676"/>
                    </a:cubicBezTo>
                    <a:cubicBezTo>
                      <a:pt x="37" y="682"/>
                      <a:pt x="37" y="682"/>
                      <a:pt x="37" y="682"/>
                    </a:cubicBezTo>
                    <a:cubicBezTo>
                      <a:pt x="37" y="683"/>
                      <a:pt x="61" y="688"/>
                      <a:pt x="110" y="688"/>
                    </a:cubicBezTo>
                    <a:cubicBezTo>
                      <a:pt x="154" y="688"/>
                      <a:pt x="218" y="684"/>
                      <a:pt x="305" y="668"/>
                    </a:cubicBezTo>
                    <a:cubicBezTo>
                      <a:pt x="344" y="661"/>
                      <a:pt x="379" y="645"/>
                      <a:pt x="410" y="625"/>
                    </a:cubicBezTo>
                    <a:cubicBezTo>
                      <a:pt x="456" y="594"/>
                      <a:pt x="492" y="551"/>
                      <a:pt x="517" y="506"/>
                    </a:cubicBezTo>
                    <a:cubicBezTo>
                      <a:pt x="542" y="462"/>
                      <a:pt x="555" y="416"/>
                      <a:pt x="555" y="378"/>
                    </a:cubicBezTo>
                    <a:cubicBezTo>
                      <a:pt x="555" y="356"/>
                      <a:pt x="551" y="337"/>
                      <a:pt x="541" y="322"/>
                    </a:cubicBezTo>
                    <a:cubicBezTo>
                      <a:pt x="523" y="294"/>
                      <a:pt x="503" y="267"/>
                      <a:pt x="482" y="241"/>
                    </a:cubicBezTo>
                    <a:cubicBezTo>
                      <a:pt x="475" y="234"/>
                      <a:pt x="475" y="234"/>
                      <a:pt x="475" y="234"/>
                    </a:cubicBezTo>
                    <a:cubicBezTo>
                      <a:pt x="471" y="243"/>
                      <a:pt x="471" y="243"/>
                      <a:pt x="471" y="243"/>
                    </a:cubicBezTo>
                    <a:cubicBezTo>
                      <a:pt x="471" y="243"/>
                      <a:pt x="471" y="243"/>
                      <a:pt x="470" y="244"/>
                    </a:cubicBezTo>
                    <a:cubicBezTo>
                      <a:pt x="468" y="248"/>
                      <a:pt x="463" y="257"/>
                      <a:pt x="458" y="265"/>
                    </a:cubicBezTo>
                    <a:cubicBezTo>
                      <a:pt x="456" y="269"/>
                      <a:pt x="453" y="274"/>
                      <a:pt x="451" y="277"/>
                    </a:cubicBezTo>
                    <a:cubicBezTo>
                      <a:pt x="450" y="279"/>
                      <a:pt x="449" y="280"/>
                      <a:pt x="448" y="281"/>
                    </a:cubicBezTo>
                    <a:cubicBezTo>
                      <a:pt x="448" y="282"/>
                      <a:pt x="447" y="283"/>
                      <a:pt x="447" y="283"/>
                    </a:cubicBezTo>
                    <a:cubicBezTo>
                      <a:pt x="442" y="287"/>
                      <a:pt x="442" y="287"/>
                      <a:pt x="442" y="287"/>
                    </a:cubicBezTo>
                    <a:cubicBezTo>
                      <a:pt x="446" y="292"/>
                      <a:pt x="446" y="292"/>
                      <a:pt x="446" y="292"/>
                    </a:cubicBezTo>
                    <a:cubicBezTo>
                      <a:pt x="456" y="306"/>
                      <a:pt x="464" y="320"/>
                      <a:pt x="469" y="332"/>
                    </a:cubicBezTo>
                    <a:cubicBezTo>
                      <a:pt x="474" y="344"/>
                      <a:pt x="477" y="355"/>
                      <a:pt x="477" y="364"/>
                    </a:cubicBezTo>
                    <a:cubicBezTo>
                      <a:pt x="477" y="365"/>
                      <a:pt x="477" y="366"/>
                      <a:pt x="477" y="367"/>
                    </a:cubicBezTo>
                    <a:cubicBezTo>
                      <a:pt x="477" y="399"/>
                      <a:pt x="469" y="427"/>
                      <a:pt x="456" y="451"/>
                    </a:cubicBezTo>
                    <a:cubicBezTo>
                      <a:pt x="437" y="487"/>
                      <a:pt x="405" y="515"/>
                      <a:pt x="373" y="536"/>
                    </a:cubicBezTo>
                    <a:cubicBezTo>
                      <a:pt x="341" y="557"/>
                      <a:pt x="308" y="571"/>
                      <a:pt x="285" y="580"/>
                    </a:cubicBezTo>
                    <a:cubicBezTo>
                      <a:pt x="273" y="585"/>
                      <a:pt x="256" y="589"/>
                      <a:pt x="235" y="592"/>
                    </a:cubicBezTo>
                    <a:cubicBezTo>
                      <a:pt x="214" y="594"/>
                      <a:pt x="190" y="596"/>
                      <a:pt x="166" y="596"/>
                    </a:cubicBezTo>
                    <a:cubicBezTo>
                      <a:pt x="128" y="596"/>
                      <a:pt x="89" y="592"/>
                      <a:pt x="61" y="584"/>
                    </a:cubicBezTo>
                    <a:cubicBezTo>
                      <a:pt x="46" y="580"/>
                      <a:pt x="34" y="575"/>
                      <a:pt x="26" y="569"/>
                    </a:cubicBezTo>
                    <a:cubicBezTo>
                      <a:pt x="22" y="566"/>
                      <a:pt x="19" y="563"/>
                      <a:pt x="17" y="560"/>
                    </a:cubicBezTo>
                    <a:cubicBezTo>
                      <a:pt x="15" y="557"/>
                      <a:pt x="14" y="554"/>
                      <a:pt x="13" y="551"/>
                    </a:cubicBezTo>
                    <a:cubicBezTo>
                      <a:pt x="13" y="550"/>
                      <a:pt x="13" y="549"/>
                      <a:pt x="13" y="548"/>
                    </a:cubicBezTo>
                    <a:cubicBezTo>
                      <a:pt x="13" y="542"/>
                      <a:pt x="15" y="537"/>
                      <a:pt x="17" y="532"/>
                    </a:cubicBezTo>
                    <a:cubicBezTo>
                      <a:pt x="20" y="528"/>
                      <a:pt x="23" y="524"/>
                      <a:pt x="27" y="521"/>
                    </a:cubicBezTo>
                    <a:cubicBezTo>
                      <a:pt x="35" y="515"/>
                      <a:pt x="45" y="509"/>
                      <a:pt x="58" y="505"/>
                    </a:cubicBezTo>
                    <a:cubicBezTo>
                      <a:pt x="77" y="498"/>
                      <a:pt x="100" y="494"/>
                      <a:pt x="124" y="489"/>
                    </a:cubicBezTo>
                    <a:cubicBezTo>
                      <a:pt x="148" y="484"/>
                      <a:pt x="173" y="480"/>
                      <a:pt x="195" y="474"/>
                    </a:cubicBezTo>
                    <a:cubicBezTo>
                      <a:pt x="234" y="463"/>
                      <a:pt x="284" y="446"/>
                      <a:pt x="334" y="414"/>
                    </a:cubicBezTo>
                    <a:cubicBezTo>
                      <a:pt x="383" y="382"/>
                      <a:pt x="433" y="335"/>
                      <a:pt x="473" y="269"/>
                    </a:cubicBezTo>
                    <a:cubicBezTo>
                      <a:pt x="495" y="231"/>
                      <a:pt x="505" y="195"/>
                      <a:pt x="505" y="164"/>
                    </a:cubicBezTo>
                    <a:cubicBezTo>
                      <a:pt x="505" y="128"/>
                      <a:pt x="493" y="97"/>
                      <a:pt x="476" y="70"/>
                    </a:cubicBezTo>
                    <a:cubicBezTo>
                      <a:pt x="459" y="43"/>
                      <a:pt x="437" y="21"/>
                      <a:pt x="415" y="2"/>
                    </a:cubicBezTo>
                    <a:cubicBezTo>
                      <a:pt x="413" y="0"/>
                      <a:pt x="408" y="0"/>
                      <a:pt x="406" y="3"/>
                    </a:cubicBezTo>
                    <a:cubicBezTo>
                      <a:pt x="404" y="6"/>
                      <a:pt x="404" y="10"/>
                      <a:pt x="407" y="12"/>
                    </a:cubicBezTo>
                    <a:cubicBezTo>
                      <a:pt x="428" y="30"/>
                      <a:pt x="449" y="52"/>
                      <a:pt x="465" y="77"/>
                    </a:cubicBezTo>
                    <a:cubicBezTo>
                      <a:pt x="481" y="102"/>
                      <a:pt x="492" y="131"/>
                      <a:pt x="492" y="164"/>
                    </a:cubicBezTo>
                    <a:cubicBezTo>
                      <a:pt x="492" y="193"/>
                      <a:pt x="483" y="226"/>
                      <a:pt x="461" y="262"/>
                    </a:cubicBezTo>
                    <a:cubicBezTo>
                      <a:pt x="423" y="327"/>
                      <a:pt x="375" y="372"/>
                      <a:pt x="327" y="403"/>
                    </a:cubicBezTo>
                    <a:cubicBezTo>
                      <a:pt x="278" y="434"/>
                      <a:pt x="230" y="451"/>
                      <a:pt x="191" y="461"/>
                    </a:cubicBezTo>
                    <a:cubicBezTo>
                      <a:pt x="173" y="466"/>
                      <a:pt x="152" y="470"/>
                      <a:pt x="131" y="474"/>
                    </a:cubicBezTo>
                    <a:cubicBezTo>
                      <a:pt x="99" y="480"/>
                      <a:pt x="68" y="486"/>
                      <a:pt x="43" y="497"/>
                    </a:cubicBezTo>
                    <a:cubicBezTo>
                      <a:pt x="31" y="502"/>
                      <a:pt x="21" y="508"/>
                      <a:pt x="13" y="517"/>
                    </a:cubicBezTo>
                    <a:cubicBezTo>
                      <a:pt x="9" y="521"/>
                      <a:pt x="6" y="525"/>
                      <a:pt x="4" y="531"/>
                    </a:cubicBezTo>
                    <a:cubicBezTo>
                      <a:pt x="2" y="536"/>
                      <a:pt x="0" y="542"/>
                      <a:pt x="0" y="548"/>
                    </a:cubicBezTo>
                    <a:cubicBezTo>
                      <a:pt x="0" y="549"/>
                      <a:pt x="0" y="550"/>
                      <a:pt x="1" y="552"/>
                    </a:cubicBezTo>
                    <a:cubicBezTo>
                      <a:pt x="1" y="557"/>
                      <a:pt x="3" y="563"/>
                      <a:pt x="6" y="567"/>
                    </a:cubicBezTo>
                    <a:cubicBezTo>
                      <a:pt x="12" y="576"/>
                      <a:pt x="20" y="582"/>
                      <a:pt x="31" y="587"/>
                    </a:cubicBezTo>
                    <a:cubicBezTo>
                      <a:pt x="47" y="595"/>
                      <a:pt x="68" y="600"/>
                      <a:pt x="91" y="604"/>
                    </a:cubicBezTo>
                    <a:cubicBezTo>
                      <a:pt x="115" y="607"/>
                      <a:pt x="141" y="609"/>
                      <a:pt x="166" y="609"/>
                    </a:cubicBezTo>
                    <a:cubicBezTo>
                      <a:pt x="191" y="609"/>
                      <a:pt x="215" y="607"/>
                      <a:pt x="237" y="604"/>
                    </a:cubicBezTo>
                    <a:cubicBezTo>
                      <a:pt x="258" y="602"/>
                      <a:pt x="276" y="598"/>
                      <a:pt x="290" y="593"/>
                    </a:cubicBezTo>
                    <a:cubicBezTo>
                      <a:pt x="321" y="580"/>
                      <a:pt x="371" y="558"/>
                      <a:pt x="413" y="522"/>
                    </a:cubicBezTo>
                    <a:cubicBezTo>
                      <a:pt x="434" y="504"/>
                      <a:pt x="453" y="483"/>
                      <a:pt x="468" y="457"/>
                    </a:cubicBezTo>
                    <a:cubicBezTo>
                      <a:pt x="482" y="431"/>
                      <a:pt x="490" y="401"/>
                      <a:pt x="490" y="367"/>
                    </a:cubicBezTo>
                    <a:cubicBezTo>
                      <a:pt x="490" y="366"/>
                      <a:pt x="490" y="364"/>
                      <a:pt x="490" y="363"/>
                    </a:cubicBezTo>
                    <a:cubicBezTo>
                      <a:pt x="490" y="352"/>
                      <a:pt x="487" y="340"/>
                      <a:pt x="481" y="327"/>
                    </a:cubicBezTo>
                    <a:cubicBezTo>
                      <a:pt x="475" y="313"/>
                      <a:pt x="467" y="299"/>
                      <a:pt x="456" y="284"/>
                    </a:cubicBezTo>
                    <a:cubicBezTo>
                      <a:pt x="451" y="288"/>
                      <a:pt x="451" y="288"/>
                      <a:pt x="451" y="288"/>
                    </a:cubicBezTo>
                    <a:cubicBezTo>
                      <a:pt x="455" y="293"/>
                      <a:pt x="455" y="293"/>
                      <a:pt x="455" y="293"/>
                    </a:cubicBezTo>
                    <a:cubicBezTo>
                      <a:pt x="457" y="292"/>
                      <a:pt x="458" y="290"/>
                      <a:pt x="459" y="288"/>
                    </a:cubicBezTo>
                    <a:cubicBezTo>
                      <a:pt x="461" y="285"/>
                      <a:pt x="464" y="281"/>
                      <a:pt x="466" y="277"/>
                    </a:cubicBezTo>
                    <a:cubicBezTo>
                      <a:pt x="474" y="264"/>
                      <a:pt x="482" y="249"/>
                      <a:pt x="482" y="249"/>
                    </a:cubicBezTo>
                    <a:cubicBezTo>
                      <a:pt x="477" y="246"/>
                      <a:pt x="477" y="246"/>
                      <a:pt x="477" y="246"/>
                    </a:cubicBezTo>
                    <a:cubicBezTo>
                      <a:pt x="472" y="250"/>
                      <a:pt x="472" y="250"/>
                      <a:pt x="472" y="250"/>
                    </a:cubicBezTo>
                    <a:cubicBezTo>
                      <a:pt x="493" y="275"/>
                      <a:pt x="513" y="302"/>
                      <a:pt x="531" y="330"/>
                    </a:cubicBezTo>
                    <a:cubicBezTo>
                      <a:pt x="538" y="341"/>
                      <a:pt x="542" y="358"/>
                      <a:pt x="542" y="378"/>
                    </a:cubicBezTo>
                    <a:cubicBezTo>
                      <a:pt x="542" y="401"/>
                      <a:pt x="537" y="429"/>
                      <a:pt x="526" y="457"/>
                    </a:cubicBezTo>
                    <a:cubicBezTo>
                      <a:pt x="510" y="500"/>
                      <a:pt x="482" y="544"/>
                      <a:pt x="444" y="581"/>
                    </a:cubicBezTo>
                    <a:cubicBezTo>
                      <a:pt x="406" y="617"/>
                      <a:pt x="358" y="645"/>
                      <a:pt x="303" y="655"/>
                    </a:cubicBezTo>
                    <a:cubicBezTo>
                      <a:pt x="217" y="671"/>
                      <a:pt x="153" y="675"/>
                      <a:pt x="110" y="675"/>
                    </a:cubicBezTo>
                    <a:cubicBezTo>
                      <a:pt x="86" y="675"/>
                      <a:pt x="68" y="674"/>
                      <a:pt x="57" y="672"/>
                    </a:cubicBezTo>
                    <a:cubicBezTo>
                      <a:pt x="51" y="672"/>
                      <a:pt x="47" y="671"/>
                      <a:pt x="44" y="671"/>
                    </a:cubicBezTo>
                    <a:cubicBezTo>
                      <a:pt x="42" y="670"/>
                      <a:pt x="41" y="670"/>
                      <a:pt x="41" y="670"/>
                    </a:cubicBezTo>
                    <a:cubicBezTo>
                      <a:pt x="40" y="670"/>
                      <a:pt x="40" y="670"/>
                      <a:pt x="40" y="670"/>
                    </a:cubicBezTo>
                    <a:cubicBezTo>
                      <a:pt x="40" y="670"/>
                      <a:pt x="40" y="670"/>
                      <a:pt x="40" y="670"/>
                    </a:cubicBezTo>
                    <a:cubicBezTo>
                      <a:pt x="40" y="670"/>
                      <a:pt x="40" y="670"/>
                      <a:pt x="40" y="670"/>
                    </a:cubicBezTo>
                    <a:cubicBezTo>
                      <a:pt x="37" y="669"/>
                      <a:pt x="37" y="669"/>
                      <a:pt x="37" y="669"/>
                    </a:cubicBezTo>
                    <a:cubicBezTo>
                      <a:pt x="34" y="671"/>
                      <a:pt x="34" y="671"/>
                      <a:pt x="34" y="671"/>
                    </a:cubicBezTo>
                    <a:cubicBezTo>
                      <a:pt x="34" y="672"/>
                      <a:pt x="32" y="674"/>
                      <a:pt x="30" y="677"/>
                    </a:cubicBezTo>
                    <a:cubicBezTo>
                      <a:pt x="28" y="680"/>
                      <a:pt x="27" y="686"/>
                      <a:pt x="27" y="692"/>
                    </a:cubicBezTo>
                    <a:cubicBezTo>
                      <a:pt x="27" y="705"/>
                      <a:pt x="32" y="725"/>
                      <a:pt x="50" y="752"/>
                    </a:cubicBezTo>
                    <a:cubicBezTo>
                      <a:pt x="64" y="775"/>
                      <a:pt x="87" y="804"/>
                      <a:pt x="119" y="827"/>
                    </a:cubicBezTo>
                    <a:cubicBezTo>
                      <a:pt x="150" y="850"/>
                      <a:pt x="191" y="868"/>
                      <a:pt x="240" y="868"/>
                    </a:cubicBezTo>
                    <a:cubicBezTo>
                      <a:pt x="265" y="868"/>
                      <a:pt x="292" y="863"/>
                      <a:pt x="321" y="853"/>
                    </a:cubicBezTo>
                    <a:cubicBezTo>
                      <a:pt x="368" y="836"/>
                      <a:pt x="408" y="805"/>
                      <a:pt x="437" y="765"/>
                    </a:cubicBezTo>
                    <a:cubicBezTo>
                      <a:pt x="466" y="725"/>
                      <a:pt x="483" y="675"/>
                      <a:pt x="483" y="622"/>
                    </a:cubicBezTo>
                    <a:cubicBezTo>
                      <a:pt x="483" y="603"/>
                      <a:pt x="481" y="582"/>
                      <a:pt x="475" y="562"/>
                    </a:cubicBezTo>
                    <a:cubicBezTo>
                      <a:pt x="475" y="558"/>
                      <a:pt x="471" y="556"/>
                      <a:pt x="468" y="557"/>
                    </a:cubicBezTo>
                    <a:cubicBezTo>
                      <a:pt x="464" y="558"/>
                      <a:pt x="462" y="561"/>
                      <a:pt x="463" y="565"/>
                    </a:cubicBezTo>
                    <a:cubicBezTo>
                      <a:pt x="463" y="565"/>
                      <a:pt x="463" y="565"/>
                      <a:pt x="463" y="565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8" name="Freeform 663">
                <a:extLst>
                  <a:ext uri="{FF2B5EF4-FFF2-40B4-BE49-F238E27FC236}">
                    <a16:creationId xmlns:a16="http://schemas.microsoft.com/office/drawing/2014/main" id="{3C3FC787-D6B2-495F-9351-5D7B08B88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1852"/>
                <a:ext cx="907" cy="472"/>
              </a:xfrm>
              <a:custGeom>
                <a:avLst/>
                <a:gdLst>
                  <a:gd name="T0" fmla="*/ 746 w 924"/>
                  <a:gd name="T1" fmla="*/ 0 h 481"/>
                  <a:gd name="T2" fmla="*/ 848 w 924"/>
                  <a:gd name="T3" fmla="*/ 173 h 481"/>
                  <a:gd name="T4" fmla="*/ 407 w 924"/>
                  <a:gd name="T5" fmla="*/ 449 h 481"/>
                  <a:gd name="T6" fmla="*/ 136 w 924"/>
                  <a:gd name="T7" fmla="*/ 346 h 481"/>
                  <a:gd name="T8" fmla="*/ 26 w 924"/>
                  <a:gd name="T9" fmla="*/ 278 h 481"/>
                  <a:gd name="T10" fmla="*/ 32 w 924"/>
                  <a:gd name="T11" fmla="*/ 235 h 481"/>
                  <a:gd name="T12" fmla="*/ 109 w 924"/>
                  <a:gd name="T13" fmla="*/ 246 h 481"/>
                  <a:gd name="T14" fmla="*/ 432 w 924"/>
                  <a:gd name="T15" fmla="*/ 340 h 481"/>
                  <a:gd name="T16" fmla="*/ 794 w 924"/>
                  <a:gd name="T17" fmla="*/ 171 h 481"/>
                  <a:gd name="T18" fmla="*/ 694 w 924"/>
                  <a:gd name="T19" fmla="*/ 65 h 48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24" h="481">
                    <a:moveTo>
                      <a:pt x="789" y="0"/>
                    </a:moveTo>
                    <a:cubicBezTo>
                      <a:pt x="857" y="51"/>
                      <a:pt x="924" y="119"/>
                      <a:pt x="896" y="182"/>
                    </a:cubicBezTo>
                    <a:cubicBezTo>
                      <a:pt x="850" y="284"/>
                      <a:pt x="581" y="481"/>
                      <a:pt x="431" y="476"/>
                    </a:cubicBezTo>
                    <a:cubicBezTo>
                      <a:pt x="330" y="472"/>
                      <a:pt x="224" y="395"/>
                      <a:pt x="145" y="367"/>
                    </a:cubicBezTo>
                    <a:cubicBezTo>
                      <a:pt x="65" y="339"/>
                      <a:pt x="0" y="345"/>
                      <a:pt x="26" y="293"/>
                    </a:cubicBezTo>
                    <a:cubicBezTo>
                      <a:pt x="35" y="275"/>
                      <a:pt x="35" y="249"/>
                      <a:pt x="35" y="249"/>
                    </a:cubicBezTo>
                    <a:cubicBezTo>
                      <a:pt x="47" y="233"/>
                      <a:pt x="77" y="238"/>
                      <a:pt x="115" y="261"/>
                    </a:cubicBezTo>
                    <a:cubicBezTo>
                      <a:pt x="152" y="284"/>
                      <a:pt x="369" y="369"/>
                      <a:pt x="456" y="360"/>
                    </a:cubicBezTo>
                    <a:cubicBezTo>
                      <a:pt x="542" y="351"/>
                      <a:pt x="844" y="237"/>
                      <a:pt x="839" y="180"/>
                    </a:cubicBezTo>
                    <a:cubicBezTo>
                      <a:pt x="838" y="165"/>
                      <a:pt x="798" y="122"/>
                      <a:pt x="734" y="68"/>
                    </a:cubicBezTo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9" name="Freeform 664">
                <a:extLst>
                  <a:ext uri="{FF2B5EF4-FFF2-40B4-BE49-F238E27FC236}">
                    <a16:creationId xmlns:a16="http://schemas.microsoft.com/office/drawing/2014/main" id="{B592E5BC-21D7-4463-8654-A29714ED2C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27" y="1888"/>
                <a:ext cx="888" cy="436"/>
              </a:xfrm>
              <a:custGeom>
                <a:avLst/>
                <a:gdLst>
                  <a:gd name="T0" fmla="*/ 26 w 904"/>
                  <a:gd name="T1" fmla="*/ 242 h 445"/>
                  <a:gd name="T2" fmla="*/ 137 w 904"/>
                  <a:gd name="T3" fmla="*/ 311 h 445"/>
                  <a:gd name="T4" fmla="*/ 409 w 904"/>
                  <a:gd name="T5" fmla="*/ 413 h 445"/>
                  <a:gd name="T6" fmla="*/ 849 w 904"/>
                  <a:gd name="T7" fmla="*/ 137 h 445"/>
                  <a:gd name="T8" fmla="*/ 853 w 904"/>
                  <a:gd name="T9" fmla="*/ 90 h 445"/>
                  <a:gd name="T10" fmla="*/ 849 w 904"/>
                  <a:gd name="T11" fmla="*/ 103 h 445"/>
                  <a:gd name="T12" fmla="*/ 409 w 904"/>
                  <a:gd name="T13" fmla="*/ 379 h 445"/>
                  <a:gd name="T14" fmla="*/ 137 w 904"/>
                  <a:gd name="T15" fmla="*/ 276 h 445"/>
                  <a:gd name="T16" fmla="*/ 27 w 904"/>
                  <a:gd name="T17" fmla="*/ 240 h 445"/>
                  <a:gd name="T18" fmla="*/ 26 w 904"/>
                  <a:gd name="T19" fmla="*/ 242 h 445"/>
                  <a:gd name="T20" fmla="*/ 699 w 904"/>
                  <a:gd name="T21" fmla="*/ 26 h 445"/>
                  <a:gd name="T22" fmla="*/ 799 w 904"/>
                  <a:gd name="T23" fmla="*/ 122 h 445"/>
                  <a:gd name="T24" fmla="*/ 801 w 904"/>
                  <a:gd name="T25" fmla="*/ 107 h 445"/>
                  <a:gd name="T26" fmla="*/ 718 w 904"/>
                  <a:gd name="T27" fmla="*/ 15 h 445"/>
                  <a:gd name="T28" fmla="*/ 718 w 904"/>
                  <a:gd name="T29" fmla="*/ 15 h 445"/>
                  <a:gd name="T30" fmla="*/ 700 w 904"/>
                  <a:gd name="T31" fmla="*/ 0 h 44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04" h="445">
                    <a:moveTo>
                      <a:pt x="26" y="257"/>
                    </a:moveTo>
                    <a:cubicBezTo>
                      <a:pt x="0" y="309"/>
                      <a:pt x="65" y="302"/>
                      <a:pt x="145" y="331"/>
                    </a:cubicBezTo>
                    <a:cubicBezTo>
                      <a:pt x="224" y="359"/>
                      <a:pt x="330" y="436"/>
                      <a:pt x="431" y="440"/>
                    </a:cubicBezTo>
                    <a:cubicBezTo>
                      <a:pt x="581" y="445"/>
                      <a:pt x="850" y="248"/>
                      <a:pt x="896" y="146"/>
                    </a:cubicBezTo>
                    <a:cubicBezTo>
                      <a:pt x="903" y="129"/>
                      <a:pt x="904" y="113"/>
                      <a:pt x="900" y="96"/>
                    </a:cubicBezTo>
                    <a:cubicBezTo>
                      <a:pt x="899" y="100"/>
                      <a:pt x="898" y="105"/>
                      <a:pt x="896" y="109"/>
                    </a:cubicBezTo>
                    <a:cubicBezTo>
                      <a:pt x="850" y="211"/>
                      <a:pt x="581" y="408"/>
                      <a:pt x="431" y="403"/>
                    </a:cubicBezTo>
                    <a:cubicBezTo>
                      <a:pt x="330" y="400"/>
                      <a:pt x="224" y="322"/>
                      <a:pt x="145" y="294"/>
                    </a:cubicBezTo>
                    <a:cubicBezTo>
                      <a:pt x="91" y="275"/>
                      <a:pt x="44" y="272"/>
                      <a:pt x="27" y="255"/>
                    </a:cubicBezTo>
                    <a:cubicBezTo>
                      <a:pt x="27" y="256"/>
                      <a:pt x="27" y="256"/>
                      <a:pt x="26" y="257"/>
                    </a:cubicBezTo>
                    <a:close/>
                    <a:moveTo>
                      <a:pt x="738" y="29"/>
                    </a:moveTo>
                    <a:cubicBezTo>
                      <a:pt x="790" y="73"/>
                      <a:pt x="828" y="109"/>
                      <a:pt x="843" y="131"/>
                    </a:cubicBezTo>
                    <a:cubicBezTo>
                      <a:pt x="849" y="124"/>
                      <a:pt x="846" y="119"/>
                      <a:pt x="845" y="113"/>
                    </a:cubicBezTo>
                    <a:cubicBezTo>
                      <a:pt x="844" y="99"/>
                      <a:pt x="811" y="63"/>
                      <a:pt x="757" y="15"/>
                    </a:cubicBezTo>
                    <a:moveTo>
                      <a:pt x="757" y="15"/>
                    </a:moveTo>
                    <a:cubicBezTo>
                      <a:pt x="751" y="10"/>
                      <a:pt x="746" y="5"/>
                      <a:pt x="739" y="0"/>
                    </a:cubicBezTo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0" name="Freeform 665">
                <a:extLst>
                  <a:ext uri="{FF2B5EF4-FFF2-40B4-BE49-F238E27FC236}">
                    <a16:creationId xmlns:a16="http://schemas.microsoft.com/office/drawing/2014/main" id="{AC062881-3479-43DB-878C-7D83033E8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1841"/>
                <a:ext cx="878" cy="485"/>
              </a:xfrm>
              <a:custGeom>
                <a:avLst/>
                <a:gdLst>
                  <a:gd name="T0" fmla="*/ 799 w 895"/>
                  <a:gd name="T1" fmla="*/ 80 h 494"/>
                  <a:gd name="T2" fmla="*/ 833 w 895"/>
                  <a:gd name="T3" fmla="*/ 153 h 494"/>
                  <a:gd name="T4" fmla="*/ 763 w 895"/>
                  <a:gd name="T5" fmla="*/ 262 h 494"/>
                  <a:gd name="T6" fmla="*/ 486 w 895"/>
                  <a:gd name="T7" fmla="*/ 438 h 494"/>
                  <a:gd name="T8" fmla="*/ 393 w 895"/>
                  <a:gd name="T9" fmla="*/ 455 h 494"/>
                  <a:gd name="T10" fmla="*/ 126 w 895"/>
                  <a:gd name="T11" fmla="*/ 351 h 494"/>
                  <a:gd name="T12" fmla="*/ 20 w 895"/>
                  <a:gd name="T13" fmla="*/ 319 h 494"/>
                  <a:gd name="T14" fmla="*/ 13 w 895"/>
                  <a:gd name="T15" fmla="*/ 306 h 494"/>
                  <a:gd name="T16" fmla="*/ 26 w 895"/>
                  <a:gd name="T17" fmla="*/ 261 h 494"/>
                  <a:gd name="T18" fmla="*/ 21 w 895"/>
                  <a:gd name="T19" fmla="*/ 245 h 494"/>
                  <a:gd name="T20" fmla="*/ 30 w 895"/>
                  <a:gd name="T21" fmla="*/ 244 h 494"/>
                  <a:gd name="T22" fmla="*/ 64 w 895"/>
                  <a:gd name="T23" fmla="*/ 247 h 494"/>
                  <a:gd name="T24" fmla="*/ 112 w 895"/>
                  <a:gd name="T25" fmla="*/ 274 h 494"/>
                  <a:gd name="T26" fmla="*/ 333 w 895"/>
                  <a:gd name="T27" fmla="*/ 348 h 494"/>
                  <a:gd name="T28" fmla="*/ 418 w 895"/>
                  <a:gd name="T29" fmla="*/ 356 h 494"/>
                  <a:gd name="T30" fmla="*/ 661 w 895"/>
                  <a:gd name="T31" fmla="*/ 277 h 494"/>
                  <a:gd name="T32" fmla="*/ 774 w 895"/>
                  <a:gd name="T33" fmla="*/ 205 h 494"/>
                  <a:gd name="T34" fmla="*/ 786 w 895"/>
                  <a:gd name="T35" fmla="*/ 183 h 494"/>
                  <a:gd name="T36" fmla="*/ 782 w 895"/>
                  <a:gd name="T37" fmla="*/ 172 h 494"/>
                  <a:gd name="T38" fmla="*/ 677 w 895"/>
                  <a:gd name="T39" fmla="*/ 65 h 494"/>
                  <a:gd name="T40" fmla="*/ 669 w 895"/>
                  <a:gd name="T41" fmla="*/ 75 h 494"/>
                  <a:gd name="T42" fmla="*/ 766 w 895"/>
                  <a:gd name="T43" fmla="*/ 169 h 494"/>
                  <a:gd name="T44" fmla="*/ 773 w 895"/>
                  <a:gd name="T45" fmla="*/ 183 h 494"/>
                  <a:gd name="T46" fmla="*/ 771 w 895"/>
                  <a:gd name="T47" fmla="*/ 189 h 494"/>
                  <a:gd name="T48" fmla="*/ 679 w 895"/>
                  <a:gd name="T49" fmla="*/ 253 h 494"/>
                  <a:gd name="T50" fmla="*/ 466 w 895"/>
                  <a:gd name="T51" fmla="*/ 336 h 494"/>
                  <a:gd name="T52" fmla="*/ 404 w 895"/>
                  <a:gd name="T53" fmla="*/ 345 h 494"/>
                  <a:gd name="T54" fmla="*/ 185 w 895"/>
                  <a:gd name="T55" fmla="*/ 291 h 494"/>
                  <a:gd name="T56" fmla="*/ 111 w 895"/>
                  <a:gd name="T57" fmla="*/ 259 h 494"/>
                  <a:gd name="T58" fmla="*/ 68 w 895"/>
                  <a:gd name="T59" fmla="*/ 237 h 494"/>
                  <a:gd name="T60" fmla="*/ 26 w 895"/>
                  <a:gd name="T61" fmla="*/ 235 h 494"/>
                  <a:gd name="T62" fmla="*/ 15 w 895"/>
                  <a:gd name="T63" fmla="*/ 243 h 494"/>
                  <a:gd name="T64" fmla="*/ 15 w 895"/>
                  <a:gd name="T65" fmla="*/ 245 h 494"/>
                  <a:gd name="T66" fmla="*/ 6 w 895"/>
                  <a:gd name="T67" fmla="*/ 286 h 494"/>
                  <a:gd name="T68" fmla="*/ 3 w 895"/>
                  <a:gd name="T69" fmla="*/ 319 h 494"/>
                  <a:gd name="T70" fmla="*/ 29 w 895"/>
                  <a:gd name="T71" fmla="*/ 338 h 494"/>
                  <a:gd name="T72" fmla="*/ 122 w 895"/>
                  <a:gd name="T73" fmla="*/ 363 h 494"/>
                  <a:gd name="T74" fmla="*/ 393 w 895"/>
                  <a:gd name="T75" fmla="*/ 466 h 494"/>
                  <a:gd name="T76" fmla="*/ 523 w 895"/>
                  <a:gd name="T77" fmla="*/ 437 h 494"/>
                  <a:gd name="T78" fmla="*/ 793 w 895"/>
                  <a:gd name="T79" fmla="*/ 247 h 494"/>
                  <a:gd name="T80" fmla="*/ 845 w 895"/>
                  <a:gd name="T81" fmla="*/ 153 h 494"/>
                  <a:gd name="T82" fmla="*/ 791 w 895"/>
                  <a:gd name="T83" fmla="*/ 54 h 494"/>
                  <a:gd name="T84" fmla="*/ 722 w 895"/>
                  <a:gd name="T85" fmla="*/ 3 h 4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95" h="494">
                    <a:moveTo>
                      <a:pt x="766" y="12"/>
                    </a:moveTo>
                    <a:cubicBezTo>
                      <a:pt x="796" y="34"/>
                      <a:pt x="825" y="59"/>
                      <a:pt x="846" y="85"/>
                    </a:cubicBezTo>
                    <a:cubicBezTo>
                      <a:pt x="857" y="98"/>
                      <a:pt x="866" y="111"/>
                      <a:pt x="872" y="124"/>
                    </a:cubicBezTo>
                    <a:cubicBezTo>
                      <a:pt x="878" y="137"/>
                      <a:pt x="882" y="150"/>
                      <a:pt x="882" y="162"/>
                    </a:cubicBezTo>
                    <a:cubicBezTo>
                      <a:pt x="882" y="172"/>
                      <a:pt x="880" y="181"/>
                      <a:pt x="876" y="190"/>
                    </a:cubicBezTo>
                    <a:cubicBezTo>
                      <a:pt x="865" y="214"/>
                      <a:pt x="841" y="245"/>
                      <a:pt x="808" y="277"/>
                    </a:cubicBezTo>
                    <a:cubicBezTo>
                      <a:pt x="758" y="325"/>
                      <a:pt x="689" y="376"/>
                      <a:pt x="619" y="415"/>
                    </a:cubicBezTo>
                    <a:cubicBezTo>
                      <a:pt x="584" y="434"/>
                      <a:pt x="549" y="451"/>
                      <a:pt x="515" y="462"/>
                    </a:cubicBezTo>
                    <a:cubicBezTo>
                      <a:pt x="482" y="474"/>
                      <a:pt x="450" y="481"/>
                      <a:pt x="423" y="481"/>
                    </a:cubicBezTo>
                    <a:cubicBezTo>
                      <a:pt x="421" y="481"/>
                      <a:pt x="419" y="481"/>
                      <a:pt x="417" y="481"/>
                    </a:cubicBezTo>
                    <a:cubicBezTo>
                      <a:pt x="368" y="479"/>
                      <a:pt x="317" y="459"/>
                      <a:pt x="269" y="436"/>
                    </a:cubicBezTo>
                    <a:cubicBezTo>
                      <a:pt x="220" y="413"/>
                      <a:pt x="173" y="386"/>
                      <a:pt x="133" y="372"/>
                    </a:cubicBezTo>
                    <a:cubicBezTo>
                      <a:pt x="99" y="360"/>
                      <a:pt x="67" y="354"/>
                      <a:pt x="45" y="347"/>
                    </a:cubicBezTo>
                    <a:cubicBezTo>
                      <a:pt x="34" y="344"/>
                      <a:pt x="25" y="341"/>
                      <a:pt x="20" y="337"/>
                    </a:cubicBezTo>
                    <a:cubicBezTo>
                      <a:pt x="17" y="335"/>
                      <a:pt x="16" y="333"/>
                      <a:pt x="15" y="331"/>
                    </a:cubicBezTo>
                    <a:cubicBezTo>
                      <a:pt x="13" y="329"/>
                      <a:pt x="13" y="327"/>
                      <a:pt x="13" y="324"/>
                    </a:cubicBezTo>
                    <a:cubicBezTo>
                      <a:pt x="13" y="320"/>
                      <a:pt x="14" y="314"/>
                      <a:pt x="18" y="307"/>
                    </a:cubicBezTo>
                    <a:cubicBezTo>
                      <a:pt x="23" y="297"/>
                      <a:pt x="25" y="285"/>
                      <a:pt x="26" y="276"/>
                    </a:cubicBezTo>
                    <a:cubicBezTo>
                      <a:pt x="28" y="267"/>
                      <a:pt x="28" y="260"/>
                      <a:pt x="28" y="260"/>
                    </a:cubicBezTo>
                    <a:cubicBezTo>
                      <a:pt x="21" y="260"/>
                      <a:pt x="21" y="260"/>
                      <a:pt x="21" y="260"/>
                    </a:cubicBezTo>
                    <a:cubicBezTo>
                      <a:pt x="26" y="264"/>
                      <a:pt x="26" y="264"/>
                      <a:pt x="26" y="264"/>
                    </a:cubicBezTo>
                    <a:cubicBezTo>
                      <a:pt x="28" y="262"/>
                      <a:pt x="30" y="260"/>
                      <a:pt x="33" y="259"/>
                    </a:cubicBezTo>
                    <a:cubicBezTo>
                      <a:pt x="35" y="258"/>
                      <a:pt x="39" y="257"/>
                      <a:pt x="43" y="257"/>
                    </a:cubicBezTo>
                    <a:cubicBezTo>
                      <a:pt x="49" y="257"/>
                      <a:pt x="57" y="259"/>
                      <a:pt x="67" y="262"/>
                    </a:cubicBezTo>
                    <a:cubicBezTo>
                      <a:pt x="76" y="266"/>
                      <a:pt x="86" y="271"/>
                      <a:pt x="97" y="278"/>
                    </a:cubicBezTo>
                    <a:cubicBezTo>
                      <a:pt x="102" y="281"/>
                      <a:pt x="109" y="284"/>
                      <a:pt x="118" y="289"/>
                    </a:cubicBezTo>
                    <a:cubicBezTo>
                      <a:pt x="150" y="303"/>
                      <a:pt x="206" y="326"/>
                      <a:pt x="265" y="344"/>
                    </a:cubicBezTo>
                    <a:cubicBezTo>
                      <a:pt x="295" y="354"/>
                      <a:pt x="325" y="362"/>
                      <a:pt x="353" y="368"/>
                    </a:cubicBezTo>
                    <a:cubicBezTo>
                      <a:pt x="381" y="374"/>
                      <a:pt x="407" y="378"/>
                      <a:pt x="428" y="378"/>
                    </a:cubicBezTo>
                    <a:cubicBezTo>
                      <a:pt x="433" y="378"/>
                      <a:pt x="438" y="378"/>
                      <a:pt x="442" y="377"/>
                    </a:cubicBezTo>
                    <a:cubicBezTo>
                      <a:pt x="454" y="376"/>
                      <a:pt x="468" y="373"/>
                      <a:pt x="484" y="369"/>
                    </a:cubicBezTo>
                    <a:cubicBezTo>
                      <a:pt x="542" y="355"/>
                      <a:pt x="628" y="325"/>
                      <a:pt x="700" y="292"/>
                    </a:cubicBezTo>
                    <a:cubicBezTo>
                      <a:pt x="735" y="275"/>
                      <a:pt x="768" y="258"/>
                      <a:pt x="791" y="242"/>
                    </a:cubicBezTo>
                    <a:cubicBezTo>
                      <a:pt x="803" y="233"/>
                      <a:pt x="813" y="225"/>
                      <a:pt x="820" y="217"/>
                    </a:cubicBezTo>
                    <a:cubicBezTo>
                      <a:pt x="824" y="213"/>
                      <a:pt x="826" y="209"/>
                      <a:pt x="828" y="205"/>
                    </a:cubicBezTo>
                    <a:cubicBezTo>
                      <a:pt x="830" y="201"/>
                      <a:pt x="832" y="197"/>
                      <a:pt x="832" y="193"/>
                    </a:cubicBezTo>
                    <a:cubicBezTo>
                      <a:pt x="832" y="192"/>
                      <a:pt x="832" y="191"/>
                      <a:pt x="832" y="191"/>
                    </a:cubicBezTo>
                    <a:cubicBezTo>
                      <a:pt x="831" y="187"/>
                      <a:pt x="830" y="184"/>
                      <a:pt x="828" y="181"/>
                    </a:cubicBezTo>
                    <a:cubicBezTo>
                      <a:pt x="825" y="175"/>
                      <a:pt x="821" y="169"/>
                      <a:pt x="815" y="161"/>
                    </a:cubicBezTo>
                    <a:cubicBezTo>
                      <a:pt x="796" y="138"/>
                      <a:pt x="762" y="106"/>
                      <a:pt x="717" y="68"/>
                    </a:cubicBezTo>
                    <a:cubicBezTo>
                      <a:pt x="714" y="65"/>
                      <a:pt x="710" y="66"/>
                      <a:pt x="708" y="68"/>
                    </a:cubicBezTo>
                    <a:cubicBezTo>
                      <a:pt x="705" y="71"/>
                      <a:pt x="706" y="75"/>
                      <a:pt x="708" y="78"/>
                    </a:cubicBezTo>
                    <a:cubicBezTo>
                      <a:pt x="742" y="106"/>
                      <a:pt x="770" y="132"/>
                      <a:pt x="789" y="152"/>
                    </a:cubicBezTo>
                    <a:cubicBezTo>
                      <a:pt x="799" y="162"/>
                      <a:pt x="806" y="171"/>
                      <a:pt x="811" y="178"/>
                    </a:cubicBezTo>
                    <a:cubicBezTo>
                      <a:pt x="814" y="181"/>
                      <a:pt x="816" y="184"/>
                      <a:pt x="817" y="187"/>
                    </a:cubicBezTo>
                    <a:cubicBezTo>
                      <a:pt x="818" y="189"/>
                      <a:pt x="819" y="191"/>
                      <a:pt x="819" y="192"/>
                    </a:cubicBezTo>
                    <a:cubicBezTo>
                      <a:pt x="819" y="193"/>
                      <a:pt x="819" y="193"/>
                      <a:pt x="819" y="193"/>
                    </a:cubicBezTo>
                    <a:cubicBezTo>
                      <a:pt x="819" y="195"/>
                      <a:pt x="818" y="197"/>
                      <a:pt x="816" y="201"/>
                    </a:cubicBezTo>
                    <a:cubicBezTo>
                      <a:pt x="813" y="207"/>
                      <a:pt x="806" y="215"/>
                      <a:pt x="795" y="223"/>
                    </a:cubicBezTo>
                    <a:cubicBezTo>
                      <a:pt x="777" y="237"/>
                      <a:pt x="750" y="253"/>
                      <a:pt x="719" y="268"/>
                    </a:cubicBezTo>
                    <a:cubicBezTo>
                      <a:pt x="672" y="291"/>
                      <a:pt x="615" y="314"/>
                      <a:pt x="564" y="332"/>
                    </a:cubicBezTo>
                    <a:cubicBezTo>
                      <a:pt x="538" y="341"/>
                      <a:pt x="514" y="348"/>
                      <a:pt x="493" y="354"/>
                    </a:cubicBezTo>
                    <a:cubicBezTo>
                      <a:pt x="472" y="359"/>
                      <a:pt x="454" y="363"/>
                      <a:pt x="441" y="364"/>
                    </a:cubicBezTo>
                    <a:cubicBezTo>
                      <a:pt x="437" y="365"/>
                      <a:pt x="433" y="365"/>
                      <a:pt x="428" y="365"/>
                    </a:cubicBezTo>
                    <a:cubicBezTo>
                      <a:pt x="405" y="365"/>
                      <a:pt x="376" y="360"/>
                      <a:pt x="344" y="353"/>
                    </a:cubicBezTo>
                    <a:cubicBezTo>
                      <a:pt x="296" y="341"/>
                      <a:pt x="242" y="324"/>
                      <a:pt x="197" y="307"/>
                    </a:cubicBezTo>
                    <a:cubicBezTo>
                      <a:pt x="175" y="299"/>
                      <a:pt x="155" y="291"/>
                      <a:pt x="138" y="283"/>
                    </a:cubicBezTo>
                    <a:cubicBezTo>
                      <a:pt x="130" y="280"/>
                      <a:pt x="123" y="277"/>
                      <a:pt x="117" y="274"/>
                    </a:cubicBezTo>
                    <a:cubicBezTo>
                      <a:pt x="112" y="271"/>
                      <a:pt x="107" y="268"/>
                      <a:pt x="104" y="267"/>
                    </a:cubicBezTo>
                    <a:cubicBezTo>
                      <a:pt x="92" y="259"/>
                      <a:pt x="81" y="254"/>
                      <a:pt x="71" y="250"/>
                    </a:cubicBezTo>
                    <a:cubicBezTo>
                      <a:pt x="61" y="246"/>
                      <a:pt x="51" y="244"/>
                      <a:pt x="43" y="244"/>
                    </a:cubicBezTo>
                    <a:cubicBezTo>
                      <a:pt x="37" y="244"/>
                      <a:pt x="32" y="245"/>
                      <a:pt x="28" y="247"/>
                    </a:cubicBezTo>
                    <a:cubicBezTo>
                      <a:pt x="23" y="249"/>
                      <a:pt x="19" y="252"/>
                      <a:pt x="16" y="256"/>
                    </a:cubicBezTo>
                    <a:cubicBezTo>
                      <a:pt x="15" y="258"/>
                      <a:pt x="15" y="258"/>
                      <a:pt x="15" y="258"/>
                    </a:cubicBezTo>
                    <a:cubicBezTo>
                      <a:pt x="15" y="260"/>
                      <a:pt x="15" y="260"/>
                      <a:pt x="15" y="260"/>
                    </a:cubicBezTo>
                    <a:cubicBezTo>
                      <a:pt x="15" y="260"/>
                      <a:pt x="15" y="260"/>
                      <a:pt x="15" y="260"/>
                    </a:cubicBezTo>
                    <a:cubicBezTo>
                      <a:pt x="15" y="261"/>
                      <a:pt x="14" y="268"/>
                      <a:pt x="13" y="276"/>
                    </a:cubicBezTo>
                    <a:cubicBezTo>
                      <a:pt x="12" y="284"/>
                      <a:pt x="10" y="294"/>
                      <a:pt x="6" y="301"/>
                    </a:cubicBezTo>
                    <a:cubicBezTo>
                      <a:pt x="2" y="309"/>
                      <a:pt x="0" y="317"/>
                      <a:pt x="0" y="324"/>
                    </a:cubicBezTo>
                    <a:cubicBezTo>
                      <a:pt x="0" y="329"/>
                      <a:pt x="1" y="333"/>
                      <a:pt x="3" y="337"/>
                    </a:cubicBezTo>
                    <a:cubicBezTo>
                      <a:pt x="5" y="341"/>
                      <a:pt x="8" y="344"/>
                      <a:pt x="11" y="346"/>
                    </a:cubicBezTo>
                    <a:cubicBezTo>
                      <a:pt x="17" y="351"/>
                      <a:pt x="24" y="354"/>
                      <a:pt x="32" y="357"/>
                    </a:cubicBezTo>
                    <a:cubicBezTo>
                      <a:pt x="44" y="361"/>
                      <a:pt x="58" y="364"/>
                      <a:pt x="75" y="368"/>
                    </a:cubicBezTo>
                    <a:cubicBezTo>
                      <a:pt x="91" y="372"/>
                      <a:pt x="109" y="377"/>
                      <a:pt x="128" y="384"/>
                    </a:cubicBezTo>
                    <a:cubicBezTo>
                      <a:pt x="167" y="398"/>
                      <a:pt x="214" y="424"/>
                      <a:pt x="263" y="448"/>
                    </a:cubicBezTo>
                    <a:cubicBezTo>
                      <a:pt x="312" y="471"/>
                      <a:pt x="365" y="492"/>
                      <a:pt x="417" y="493"/>
                    </a:cubicBezTo>
                    <a:cubicBezTo>
                      <a:pt x="419" y="494"/>
                      <a:pt x="421" y="494"/>
                      <a:pt x="423" y="494"/>
                    </a:cubicBezTo>
                    <a:cubicBezTo>
                      <a:pt x="462" y="494"/>
                      <a:pt x="507" y="481"/>
                      <a:pt x="554" y="461"/>
                    </a:cubicBezTo>
                    <a:cubicBezTo>
                      <a:pt x="625" y="431"/>
                      <a:pt x="699" y="384"/>
                      <a:pt x="760" y="335"/>
                    </a:cubicBezTo>
                    <a:cubicBezTo>
                      <a:pt x="791" y="311"/>
                      <a:pt x="818" y="286"/>
                      <a:pt x="840" y="262"/>
                    </a:cubicBezTo>
                    <a:cubicBezTo>
                      <a:pt x="862" y="238"/>
                      <a:pt x="879" y="215"/>
                      <a:pt x="888" y="196"/>
                    </a:cubicBezTo>
                    <a:cubicBezTo>
                      <a:pt x="892" y="185"/>
                      <a:pt x="895" y="173"/>
                      <a:pt x="895" y="162"/>
                    </a:cubicBezTo>
                    <a:cubicBezTo>
                      <a:pt x="895" y="147"/>
                      <a:pt x="891" y="133"/>
                      <a:pt x="884" y="118"/>
                    </a:cubicBezTo>
                    <a:cubicBezTo>
                      <a:pt x="874" y="97"/>
                      <a:pt x="857" y="76"/>
                      <a:pt x="838" y="57"/>
                    </a:cubicBezTo>
                    <a:cubicBezTo>
                      <a:pt x="819" y="37"/>
                      <a:pt x="796" y="19"/>
                      <a:pt x="774" y="2"/>
                    </a:cubicBezTo>
                    <a:cubicBezTo>
                      <a:pt x="771" y="0"/>
                      <a:pt x="767" y="1"/>
                      <a:pt x="765" y="3"/>
                    </a:cubicBezTo>
                    <a:cubicBezTo>
                      <a:pt x="763" y="6"/>
                      <a:pt x="764" y="10"/>
                      <a:pt x="766" y="1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1" name="Freeform 666">
                <a:extLst>
                  <a:ext uri="{FF2B5EF4-FFF2-40B4-BE49-F238E27FC236}">
                    <a16:creationId xmlns:a16="http://schemas.microsoft.com/office/drawing/2014/main" id="{3E247145-08E7-42A0-8433-77AF38429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1939"/>
                <a:ext cx="24" cy="95"/>
              </a:xfrm>
              <a:custGeom>
                <a:avLst/>
                <a:gdLst>
                  <a:gd name="T0" fmla="*/ 13 w 25"/>
                  <a:gd name="T1" fmla="*/ 88 h 97"/>
                  <a:gd name="T2" fmla="*/ 22 w 25"/>
                  <a:gd name="T3" fmla="*/ 49 h 97"/>
                  <a:gd name="T4" fmla="*/ 9 w 25"/>
                  <a:gd name="T5" fmla="*/ 2 h 97"/>
                  <a:gd name="T6" fmla="*/ 3 w 25"/>
                  <a:gd name="T7" fmla="*/ 1 h 97"/>
                  <a:gd name="T8" fmla="*/ 2 w 25"/>
                  <a:gd name="T9" fmla="*/ 7 h 97"/>
                  <a:gd name="T10" fmla="*/ 13 w 25"/>
                  <a:gd name="T11" fmla="*/ 49 h 97"/>
                  <a:gd name="T12" fmla="*/ 12 w 25"/>
                  <a:gd name="T13" fmla="*/ 73 h 97"/>
                  <a:gd name="T14" fmla="*/ 9 w 25"/>
                  <a:gd name="T15" fmla="*/ 81 h 97"/>
                  <a:gd name="T16" fmla="*/ 9 w 25"/>
                  <a:gd name="T17" fmla="*/ 84 h 97"/>
                  <a:gd name="T18" fmla="*/ 8 w 25"/>
                  <a:gd name="T19" fmla="*/ 84 h 97"/>
                  <a:gd name="T20" fmla="*/ 8 w 25"/>
                  <a:gd name="T21" fmla="*/ 84 h 97"/>
                  <a:gd name="T22" fmla="*/ 8 w 25"/>
                  <a:gd name="T23" fmla="*/ 84 h 97"/>
                  <a:gd name="T24" fmla="*/ 10 w 25"/>
                  <a:gd name="T25" fmla="*/ 90 h 97"/>
                  <a:gd name="T26" fmla="*/ 13 w 25"/>
                  <a:gd name="T27" fmla="*/ 88 h 9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5" h="97">
                    <a:moveTo>
                      <a:pt x="16" y="94"/>
                    </a:moveTo>
                    <a:cubicBezTo>
                      <a:pt x="16" y="94"/>
                      <a:pt x="25" y="75"/>
                      <a:pt x="25" y="52"/>
                    </a:cubicBezTo>
                    <a:cubicBezTo>
                      <a:pt x="25" y="36"/>
                      <a:pt x="21" y="18"/>
                      <a:pt x="9" y="2"/>
                    </a:cubicBezTo>
                    <a:cubicBezTo>
                      <a:pt x="7" y="0"/>
                      <a:pt x="5" y="0"/>
                      <a:pt x="3" y="1"/>
                    </a:cubicBezTo>
                    <a:cubicBezTo>
                      <a:pt x="1" y="3"/>
                      <a:pt x="0" y="5"/>
                      <a:pt x="2" y="7"/>
                    </a:cubicBezTo>
                    <a:cubicBezTo>
                      <a:pt x="13" y="22"/>
                      <a:pt x="16" y="37"/>
                      <a:pt x="16" y="52"/>
                    </a:cubicBezTo>
                    <a:cubicBezTo>
                      <a:pt x="16" y="62"/>
                      <a:pt x="14" y="72"/>
                      <a:pt x="12" y="79"/>
                    </a:cubicBezTo>
                    <a:cubicBezTo>
                      <a:pt x="11" y="83"/>
                      <a:pt x="10" y="85"/>
                      <a:pt x="9" y="87"/>
                    </a:cubicBezTo>
                    <a:cubicBezTo>
                      <a:pt x="9" y="88"/>
                      <a:pt x="9" y="89"/>
                      <a:pt x="9" y="90"/>
                    </a:cubicBezTo>
                    <a:cubicBezTo>
                      <a:pt x="8" y="90"/>
                      <a:pt x="8" y="90"/>
                      <a:pt x="8" y="90"/>
                    </a:cubicBezTo>
                    <a:cubicBezTo>
                      <a:pt x="8" y="90"/>
                      <a:pt x="8" y="90"/>
                      <a:pt x="8" y="90"/>
                    </a:cubicBezTo>
                    <a:cubicBezTo>
                      <a:pt x="8" y="90"/>
                      <a:pt x="8" y="90"/>
                      <a:pt x="8" y="90"/>
                    </a:cubicBezTo>
                    <a:cubicBezTo>
                      <a:pt x="7" y="92"/>
                      <a:pt x="8" y="95"/>
                      <a:pt x="10" y="96"/>
                    </a:cubicBezTo>
                    <a:cubicBezTo>
                      <a:pt x="12" y="97"/>
                      <a:pt x="15" y="96"/>
                      <a:pt x="16" y="9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2" name="Freeform 667">
                <a:extLst>
                  <a:ext uri="{FF2B5EF4-FFF2-40B4-BE49-F238E27FC236}">
                    <a16:creationId xmlns:a16="http://schemas.microsoft.com/office/drawing/2014/main" id="{F35F74F9-9152-489A-B0A4-2A4037FE6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564"/>
                <a:ext cx="836" cy="539"/>
              </a:xfrm>
              <a:custGeom>
                <a:avLst/>
                <a:gdLst>
                  <a:gd name="T0" fmla="*/ 635 w 852"/>
                  <a:gd name="T1" fmla="*/ 69 h 550"/>
                  <a:gd name="T2" fmla="*/ 746 w 852"/>
                  <a:gd name="T3" fmla="*/ 210 h 550"/>
                  <a:gd name="T4" fmla="*/ 338 w 852"/>
                  <a:gd name="T5" fmla="*/ 419 h 550"/>
                  <a:gd name="T6" fmla="*/ 24 w 852"/>
                  <a:gd name="T7" fmla="*/ 351 h 550"/>
                  <a:gd name="T8" fmla="*/ 12 w 852"/>
                  <a:gd name="T9" fmla="*/ 396 h 550"/>
                  <a:gd name="T10" fmla="*/ 37 w 852"/>
                  <a:gd name="T11" fmla="*/ 455 h 550"/>
                  <a:gd name="T12" fmla="*/ 331 w 852"/>
                  <a:gd name="T13" fmla="*/ 509 h 550"/>
                  <a:gd name="T14" fmla="*/ 557 w 852"/>
                  <a:gd name="T15" fmla="*/ 461 h 550"/>
                  <a:gd name="T16" fmla="*/ 786 w 852"/>
                  <a:gd name="T17" fmla="*/ 134 h 550"/>
                  <a:gd name="T18" fmla="*/ 669 w 852"/>
                  <a:gd name="T19" fmla="*/ 0 h 5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52" h="550">
                    <a:moveTo>
                      <a:pt x="672" y="72"/>
                    </a:moveTo>
                    <a:cubicBezTo>
                      <a:pt x="744" y="123"/>
                      <a:pt x="807" y="181"/>
                      <a:pt x="790" y="222"/>
                    </a:cubicBezTo>
                    <a:cubicBezTo>
                      <a:pt x="758" y="300"/>
                      <a:pt x="567" y="442"/>
                      <a:pt x="358" y="446"/>
                    </a:cubicBezTo>
                    <a:cubicBezTo>
                      <a:pt x="150" y="449"/>
                      <a:pt x="69" y="376"/>
                      <a:pt x="24" y="372"/>
                    </a:cubicBezTo>
                    <a:cubicBezTo>
                      <a:pt x="24" y="372"/>
                      <a:pt x="0" y="393"/>
                      <a:pt x="12" y="420"/>
                    </a:cubicBezTo>
                    <a:cubicBezTo>
                      <a:pt x="24" y="446"/>
                      <a:pt x="9" y="478"/>
                      <a:pt x="40" y="483"/>
                    </a:cubicBezTo>
                    <a:cubicBezTo>
                      <a:pt x="72" y="488"/>
                      <a:pt x="301" y="527"/>
                      <a:pt x="350" y="541"/>
                    </a:cubicBezTo>
                    <a:cubicBezTo>
                      <a:pt x="380" y="550"/>
                      <a:pt x="496" y="532"/>
                      <a:pt x="590" y="490"/>
                    </a:cubicBezTo>
                    <a:cubicBezTo>
                      <a:pt x="684" y="448"/>
                      <a:pt x="852" y="367"/>
                      <a:pt x="832" y="143"/>
                    </a:cubicBezTo>
                    <a:cubicBezTo>
                      <a:pt x="828" y="101"/>
                      <a:pt x="775" y="49"/>
                      <a:pt x="708" y="0"/>
                    </a:cubicBezTo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3" name="Freeform 668">
                <a:extLst>
                  <a:ext uri="{FF2B5EF4-FFF2-40B4-BE49-F238E27FC236}">
                    <a16:creationId xmlns:a16="http://schemas.microsoft.com/office/drawing/2014/main" id="{68324DFC-5A04-4792-88E9-97513A35F4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46" y="1494"/>
                <a:ext cx="819" cy="609"/>
              </a:xfrm>
              <a:custGeom>
                <a:avLst/>
                <a:gdLst>
                  <a:gd name="T0" fmla="*/ 5 w 835"/>
                  <a:gd name="T1" fmla="*/ 435 h 621"/>
                  <a:gd name="T2" fmla="*/ 5 w 835"/>
                  <a:gd name="T3" fmla="*/ 464 h 621"/>
                  <a:gd name="T4" fmla="*/ 30 w 835"/>
                  <a:gd name="T5" fmla="*/ 523 h 621"/>
                  <a:gd name="T6" fmla="*/ 324 w 835"/>
                  <a:gd name="T7" fmla="*/ 577 h 621"/>
                  <a:gd name="T8" fmla="*/ 550 w 835"/>
                  <a:gd name="T9" fmla="*/ 529 h 621"/>
                  <a:gd name="T10" fmla="*/ 779 w 835"/>
                  <a:gd name="T11" fmla="*/ 221 h 621"/>
                  <a:gd name="T12" fmla="*/ 550 w 835"/>
                  <a:gd name="T13" fmla="*/ 504 h 621"/>
                  <a:gd name="T14" fmla="*/ 324 w 835"/>
                  <a:gd name="T15" fmla="*/ 552 h 621"/>
                  <a:gd name="T16" fmla="*/ 30 w 835"/>
                  <a:gd name="T17" fmla="*/ 496 h 621"/>
                  <a:gd name="T18" fmla="*/ 5 w 835"/>
                  <a:gd name="T19" fmla="*/ 436 h 621"/>
                  <a:gd name="T20" fmla="*/ 5 w 835"/>
                  <a:gd name="T21" fmla="*/ 435 h 621"/>
                  <a:gd name="T22" fmla="*/ 640 w 835"/>
                  <a:gd name="T23" fmla="*/ 144 h 621"/>
                  <a:gd name="T24" fmla="*/ 739 w 835"/>
                  <a:gd name="T25" fmla="*/ 249 h 621"/>
                  <a:gd name="T26" fmla="*/ 646 w 835"/>
                  <a:gd name="T27" fmla="*/ 123 h 621"/>
                  <a:gd name="T28" fmla="*/ 635 w 835"/>
                  <a:gd name="T29" fmla="*/ 140 h 621"/>
                  <a:gd name="T30" fmla="*/ 640 w 835"/>
                  <a:gd name="T31" fmla="*/ 144 h 621"/>
                  <a:gd name="T32" fmla="*/ 466 w 835"/>
                  <a:gd name="T33" fmla="*/ 7 h 621"/>
                  <a:gd name="T34" fmla="*/ 455 w 835"/>
                  <a:gd name="T35" fmla="*/ 0 h 6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35" h="621">
                    <a:moveTo>
                      <a:pt x="5" y="462"/>
                    </a:moveTo>
                    <a:cubicBezTo>
                      <a:pt x="1" y="470"/>
                      <a:pt x="0" y="480"/>
                      <a:pt x="5" y="491"/>
                    </a:cubicBezTo>
                    <a:cubicBezTo>
                      <a:pt x="17" y="517"/>
                      <a:pt x="2" y="549"/>
                      <a:pt x="33" y="554"/>
                    </a:cubicBezTo>
                    <a:cubicBezTo>
                      <a:pt x="65" y="559"/>
                      <a:pt x="294" y="598"/>
                      <a:pt x="343" y="612"/>
                    </a:cubicBezTo>
                    <a:cubicBezTo>
                      <a:pt x="373" y="621"/>
                      <a:pt x="489" y="603"/>
                      <a:pt x="583" y="561"/>
                    </a:cubicBezTo>
                    <a:cubicBezTo>
                      <a:pt x="674" y="520"/>
                      <a:pt x="835" y="443"/>
                      <a:pt x="826" y="234"/>
                    </a:cubicBezTo>
                    <a:cubicBezTo>
                      <a:pt x="820" y="422"/>
                      <a:pt x="670" y="494"/>
                      <a:pt x="583" y="534"/>
                    </a:cubicBezTo>
                    <a:cubicBezTo>
                      <a:pt x="489" y="576"/>
                      <a:pt x="373" y="593"/>
                      <a:pt x="343" y="585"/>
                    </a:cubicBezTo>
                    <a:cubicBezTo>
                      <a:pt x="294" y="570"/>
                      <a:pt x="65" y="532"/>
                      <a:pt x="33" y="526"/>
                    </a:cubicBezTo>
                    <a:cubicBezTo>
                      <a:pt x="2" y="521"/>
                      <a:pt x="17" y="490"/>
                      <a:pt x="5" y="463"/>
                    </a:cubicBezTo>
                    <a:cubicBezTo>
                      <a:pt x="5" y="463"/>
                      <a:pt x="5" y="462"/>
                      <a:pt x="5" y="462"/>
                    </a:cubicBezTo>
                    <a:close/>
                    <a:moveTo>
                      <a:pt x="679" y="153"/>
                    </a:moveTo>
                    <a:cubicBezTo>
                      <a:pt x="730" y="191"/>
                      <a:pt x="773" y="230"/>
                      <a:pt x="783" y="264"/>
                    </a:cubicBezTo>
                    <a:cubicBezTo>
                      <a:pt x="797" y="227"/>
                      <a:pt x="747" y="177"/>
                      <a:pt x="685" y="130"/>
                    </a:cubicBezTo>
                    <a:moveTo>
                      <a:pt x="673" y="149"/>
                    </a:moveTo>
                    <a:cubicBezTo>
                      <a:pt x="675" y="151"/>
                      <a:pt x="677" y="152"/>
                      <a:pt x="679" y="153"/>
                    </a:cubicBezTo>
                    <a:moveTo>
                      <a:pt x="493" y="7"/>
                    </a:moveTo>
                    <a:cubicBezTo>
                      <a:pt x="490" y="5"/>
                      <a:pt x="486" y="2"/>
                      <a:pt x="482" y="0"/>
                    </a:cubicBezTo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4" name="Freeform 669">
                <a:extLst>
                  <a:ext uri="{FF2B5EF4-FFF2-40B4-BE49-F238E27FC236}">
                    <a16:creationId xmlns:a16="http://schemas.microsoft.com/office/drawing/2014/main" id="{161A0310-9F81-48BB-8D98-46BD2E6B5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564"/>
                <a:ext cx="822" cy="539"/>
              </a:xfrm>
              <a:custGeom>
                <a:avLst/>
                <a:gdLst>
                  <a:gd name="T0" fmla="*/ 710 w 838"/>
                  <a:gd name="T1" fmla="*/ 140 h 550"/>
                  <a:gd name="T2" fmla="*/ 740 w 838"/>
                  <a:gd name="T3" fmla="*/ 196 h 550"/>
                  <a:gd name="T4" fmla="*/ 691 w 838"/>
                  <a:gd name="T5" fmla="*/ 268 h 550"/>
                  <a:gd name="T6" fmla="*/ 335 w 838"/>
                  <a:gd name="T7" fmla="*/ 413 h 550"/>
                  <a:gd name="T8" fmla="*/ 120 w 838"/>
                  <a:gd name="T9" fmla="*/ 380 h 550"/>
                  <a:gd name="T10" fmla="*/ 23 w 838"/>
                  <a:gd name="T11" fmla="*/ 345 h 550"/>
                  <a:gd name="T12" fmla="*/ 18 w 838"/>
                  <a:gd name="T13" fmla="*/ 346 h 550"/>
                  <a:gd name="T14" fmla="*/ 0 w 838"/>
                  <a:gd name="T15" fmla="*/ 380 h 550"/>
                  <a:gd name="T16" fmla="*/ 9 w 838"/>
                  <a:gd name="T17" fmla="*/ 415 h 550"/>
                  <a:gd name="T18" fmla="*/ 12 w 838"/>
                  <a:gd name="T19" fmla="*/ 439 h 550"/>
                  <a:gd name="T20" fmla="*/ 26 w 838"/>
                  <a:gd name="T21" fmla="*/ 457 h 550"/>
                  <a:gd name="T22" fmla="*/ 176 w 838"/>
                  <a:gd name="T23" fmla="*/ 485 h 550"/>
                  <a:gd name="T24" fmla="*/ 302 w 838"/>
                  <a:gd name="T25" fmla="*/ 509 h 550"/>
                  <a:gd name="T26" fmla="*/ 349 w 838"/>
                  <a:gd name="T27" fmla="*/ 517 h 550"/>
                  <a:gd name="T28" fmla="*/ 558 w 838"/>
                  <a:gd name="T29" fmla="*/ 466 h 550"/>
                  <a:gd name="T30" fmla="*/ 766 w 838"/>
                  <a:gd name="T31" fmla="*/ 290 h 550"/>
                  <a:gd name="T32" fmla="*/ 790 w 838"/>
                  <a:gd name="T33" fmla="*/ 133 h 550"/>
                  <a:gd name="T34" fmla="*/ 738 w 838"/>
                  <a:gd name="T35" fmla="*/ 52 h 550"/>
                  <a:gd name="T36" fmla="*/ 669 w 838"/>
                  <a:gd name="T37" fmla="*/ 3 h 550"/>
                  <a:gd name="T38" fmla="*/ 745 w 838"/>
                  <a:gd name="T39" fmla="*/ 76 h 550"/>
                  <a:gd name="T40" fmla="*/ 778 w 838"/>
                  <a:gd name="T41" fmla="*/ 135 h 550"/>
                  <a:gd name="T42" fmla="*/ 755 w 838"/>
                  <a:gd name="T43" fmla="*/ 284 h 550"/>
                  <a:gd name="T44" fmla="*/ 552 w 838"/>
                  <a:gd name="T45" fmla="*/ 456 h 550"/>
                  <a:gd name="T46" fmla="*/ 349 w 838"/>
                  <a:gd name="T47" fmla="*/ 505 h 550"/>
                  <a:gd name="T48" fmla="*/ 305 w 838"/>
                  <a:gd name="T49" fmla="*/ 497 h 550"/>
                  <a:gd name="T50" fmla="*/ 36 w 838"/>
                  <a:gd name="T51" fmla="*/ 449 h 550"/>
                  <a:gd name="T52" fmla="*/ 26 w 838"/>
                  <a:gd name="T53" fmla="*/ 444 h 550"/>
                  <a:gd name="T54" fmla="*/ 22 w 838"/>
                  <a:gd name="T55" fmla="*/ 416 h 550"/>
                  <a:gd name="T56" fmla="*/ 13 w 838"/>
                  <a:gd name="T57" fmla="*/ 380 h 550"/>
                  <a:gd name="T58" fmla="*/ 25 w 838"/>
                  <a:gd name="T59" fmla="*/ 357 h 550"/>
                  <a:gd name="T60" fmla="*/ 26 w 838"/>
                  <a:gd name="T61" fmla="*/ 355 h 550"/>
                  <a:gd name="T62" fmla="*/ 26 w 838"/>
                  <a:gd name="T63" fmla="*/ 355 h 550"/>
                  <a:gd name="T64" fmla="*/ 26 w 838"/>
                  <a:gd name="T65" fmla="*/ 355 h 550"/>
                  <a:gd name="T66" fmla="*/ 24 w 838"/>
                  <a:gd name="T67" fmla="*/ 353 h 550"/>
                  <a:gd name="T68" fmla="*/ 22 w 838"/>
                  <a:gd name="T69" fmla="*/ 351 h 550"/>
                  <a:gd name="T70" fmla="*/ 57 w 838"/>
                  <a:gd name="T71" fmla="*/ 368 h 550"/>
                  <a:gd name="T72" fmla="*/ 323 w 838"/>
                  <a:gd name="T73" fmla="*/ 426 h 550"/>
                  <a:gd name="T74" fmla="*/ 606 w 838"/>
                  <a:gd name="T75" fmla="*/ 346 h 550"/>
                  <a:gd name="T76" fmla="*/ 749 w 838"/>
                  <a:gd name="T77" fmla="*/ 213 h 550"/>
                  <a:gd name="T78" fmla="*/ 743 w 838"/>
                  <a:gd name="T79" fmla="*/ 165 h 550"/>
                  <a:gd name="T80" fmla="*/ 642 w 838"/>
                  <a:gd name="T81" fmla="*/ 68 h 550"/>
                  <a:gd name="T82" fmla="*/ 634 w 838"/>
                  <a:gd name="T83" fmla="*/ 76 h 55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38" h="550">
                    <a:moveTo>
                      <a:pt x="672" y="82"/>
                    </a:moveTo>
                    <a:cubicBezTo>
                      <a:pt x="703" y="104"/>
                      <a:pt x="731" y="127"/>
                      <a:pt x="752" y="149"/>
                    </a:cubicBezTo>
                    <a:cubicBezTo>
                      <a:pt x="762" y="160"/>
                      <a:pt x="770" y="170"/>
                      <a:pt x="776" y="180"/>
                    </a:cubicBezTo>
                    <a:cubicBezTo>
                      <a:pt x="781" y="190"/>
                      <a:pt x="784" y="200"/>
                      <a:pt x="784" y="208"/>
                    </a:cubicBezTo>
                    <a:cubicBezTo>
                      <a:pt x="784" y="212"/>
                      <a:pt x="783" y="216"/>
                      <a:pt x="782" y="220"/>
                    </a:cubicBezTo>
                    <a:cubicBezTo>
                      <a:pt x="774" y="238"/>
                      <a:pt x="757" y="261"/>
                      <a:pt x="732" y="285"/>
                    </a:cubicBezTo>
                    <a:cubicBezTo>
                      <a:pt x="694" y="321"/>
                      <a:pt x="639" y="359"/>
                      <a:pt x="574" y="388"/>
                    </a:cubicBezTo>
                    <a:cubicBezTo>
                      <a:pt x="508" y="418"/>
                      <a:pt x="433" y="438"/>
                      <a:pt x="356" y="439"/>
                    </a:cubicBezTo>
                    <a:cubicBezTo>
                      <a:pt x="352" y="440"/>
                      <a:pt x="347" y="440"/>
                      <a:pt x="342" y="440"/>
                    </a:cubicBezTo>
                    <a:cubicBezTo>
                      <a:pt x="244" y="440"/>
                      <a:pt x="176" y="422"/>
                      <a:pt x="126" y="404"/>
                    </a:cubicBezTo>
                    <a:cubicBezTo>
                      <a:pt x="102" y="395"/>
                      <a:pt x="82" y="386"/>
                      <a:pt x="65" y="379"/>
                    </a:cubicBezTo>
                    <a:cubicBezTo>
                      <a:pt x="49" y="372"/>
                      <a:pt x="35" y="367"/>
                      <a:pt x="23" y="366"/>
                    </a:cubicBezTo>
                    <a:cubicBezTo>
                      <a:pt x="20" y="365"/>
                      <a:pt x="20" y="365"/>
                      <a:pt x="20" y="365"/>
                    </a:cubicBezTo>
                    <a:cubicBezTo>
                      <a:pt x="18" y="367"/>
                      <a:pt x="18" y="367"/>
                      <a:pt x="18" y="367"/>
                    </a:cubicBezTo>
                    <a:cubicBezTo>
                      <a:pt x="18" y="367"/>
                      <a:pt x="14" y="371"/>
                      <a:pt x="9" y="377"/>
                    </a:cubicBezTo>
                    <a:cubicBezTo>
                      <a:pt x="5" y="384"/>
                      <a:pt x="0" y="393"/>
                      <a:pt x="0" y="404"/>
                    </a:cubicBezTo>
                    <a:cubicBezTo>
                      <a:pt x="0" y="410"/>
                      <a:pt x="1" y="416"/>
                      <a:pt x="4" y="422"/>
                    </a:cubicBezTo>
                    <a:cubicBezTo>
                      <a:pt x="7" y="428"/>
                      <a:pt x="8" y="434"/>
                      <a:pt x="9" y="441"/>
                    </a:cubicBezTo>
                    <a:cubicBezTo>
                      <a:pt x="9" y="445"/>
                      <a:pt x="10" y="450"/>
                      <a:pt x="10" y="455"/>
                    </a:cubicBezTo>
                    <a:cubicBezTo>
                      <a:pt x="10" y="459"/>
                      <a:pt x="11" y="462"/>
                      <a:pt x="12" y="466"/>
                    </a:cubicBezTo>
                    <a:cubicBezTo>
                      <a:pt x="13" y="471"/>
                      <a:pt x="15" y="477"/>
                      <a:pt x="19" y="481"/>
                    </a:cubicBezTo>
                    <a:cubicBezTo>
                      <a:pt x="21" y="483"/>
                      <a:pt x="24" y="485"/>
                      <a:pt x="27" y="486"/>
                    </a:cubicBezTo>
                    <a:cubicBezTo>
                      <a:pt x="30" y="488"/>
                      <a:pt x="34" y="489"/>
                      <a:pt x="37" y="489"/>
                    </a:cubicBezTo>
                    <a:cubicBezTo>
                      <a:pt x="53" y="492"/>
                      <a:pt x="118" y="503"/>
                      <a:pt x="186" y="515"/>
                    </a:cubicBezTo>
                    <a:cubicBezTo>
                      <a:pt x="219" y="521"/>
                      <a:pt x="253" y="527"/>
                      <a:pt x="282" y="533"/>
                    </a:cubicBezTo>
                    <a:cubicBezTo>
                      <a:pt x="296" y="536"/>
                      <a:pt x="309" y="539"/>
                      <a:pt x="320" y="541"/>
                    </a:cubicBezTo>
                    <a:cubicBezTo>
                      <a:pt x="331" y="543"/>
                      <a:pt x="340" y="546"/>
                      <a:pt x="346" y="547"/>
                    </a:cubicBezTo>
                    <a:cubicBezTo>
                      <a:pt x="352" y="549"/>
                      <a:pt x="360" y="550"/>
                      <a:pt x="370" y="550"/>
                    </a:cubicBezTo>
                    <a:cubicBezTo>
                      <a:pt x="394" y="550"/>
                      <a:pt x="429" y="545"/>
                      <a:pt x="468" y="536"/>
                    </a:cubicBezTo>
                    <a:cubicBezTo>
                      <a:pt x="508" y="527"/>
                      <a:pt x="551" y="514"/>
                      <a:pt x="591" y="496"/>
                    </a:cubicBezTo>
                    <a:cubicBezTo>
                      <a:pt x="635" y="476"/>
                      <a:pt x="697" y="447"/>
                      <a:pt x="748" y="398"/>
                    </a:cubicBezTo>
                    <a:cubicBezTo>
                      <a:pt x="773" y="373"/>
                      <a:pt x="796" y="344"/>
                      <a:pt x="812" y="308"/>
                    </a:cubicBezTo>
                    <a:cubicBezTo>
                      <a:pt x="828" y="272"/>
                      <a:pt x="838" y="229"/>
                      <a:pt x="838" y="179"/>
                    </a:cubicBezTo>
                    <a:cubicBezTo>
                      <a:pt x="838" y="167"/>
                      <a:pt x="838" y="155"/>
                      <a:pt x="837" y="142"/>
                    </a:cubicBezTo>
                    <a:cubicBezTo>
                      <a:pt x="836" y="131"/>
                      <a:pt x="831" y="120"/>
                      <a:pt x="825" y="108"/>
                    </a:cubicBezTo>
                    <a:cubicBezTo>
                      <a:pt x="815" y="91"/>
                      <a:pt x="801" y="73"/>
                      <a:pt x="782" y="55"/>
                    </a:cubicBezTo>
                    <a:cubicBezTo>
                      <a:pt x="764" y="38"/>
                      <a:pt x="742" y="19"/>
                      <a:pt x="718" y="2"/>
                    </a:cubicBezTo>
                    <a:cubicBezTo>
                      <a:pt x="716" y="0"/>
                      <a:pt x="712" y="0"/>
                      <a:pt x="709" y="3"/>
                    </a:cubicBezTo>
                    <a:cubicBezTo>
                      <a:pt x="707" y="6"/>
                      <a:pt x="708" y="10"/>
                      <a:pt x="711" y="12"/>
                    </a:cubicBezTo>
                    <a:cubicBezTo>
                      <a:pt x="742" y="35"/>
                      <a:pt x="770" y="59"/>
                      <a:pt x="790" y="82"/>
                    </a:cubicBezTo>
                    <a:cubicBezTo>
                      <a:pt x="800" y="93"/>
                      <a:pt x="808" y="104"/>
                      <a:pt x="814" y="115"/>
                    </a:cubicBezTo>
                    <a:cubicBezTo>
                      <a:pt x="819" y="125"/>
                      <a:pt x="823" y="135"/>
                      <a:pt x="824" y="144"/>
                    </a:cubicBezTo>
                    <a:cubicBezTo>
                      <a:pt x="825" y="156"/>
                      <a:pt x="825" y="168"/>
                      <a:pt x="825" y="179"/>
                    </a:cubicBezTo>
                    <a:cubicBezTo>
                      <a:pt x="825" y="227"/>
                      <a:pt x="816" y="268"/>
                      <a:pt x="800" y="302"/>
                    </a:cubicBezTo>
                    <a:cubicBezTo>
                      <a:pt x="777" y="354"/>
                      <a:pt x="740" y="392"/>
                      <a:pt x="700" y="421"/>
                    </a:cubicBezTo>
                    <a:cubicBezTo>
                      <a:pt x="661" y="450"/>
                      <a:pt x="618" y="469"/>
                      <a:pt x="585" y="484"/>
                    </a:cubicBezTo>
                    <a:cubicBezTo>
                      <a:pt x="547" y="501"/>
                      <a:pt x="504" y="515"/>
                      <a:pt x="466" y="523"/>
                    </a:cubicBezTo>
                    <a:cubicBezTo>
                      <a:pt x="427" y="532"/>
                      <a:pt x="392" y="537"/>
                      <a:pt x="370" y="537"/>
                    </a:cubicBezTo>
                    <a:cubicBezTo>
                      <a:pt x="361" y="537"/>
                      <a:pt x="353" y="536"/>
                      <a:pt x="349" y="535"/>
                    </a:cubicBezTo>
                    <a:cubicBezTo>
                      <a:pt x="343" y="533"/>
                      <a:pt x="334" y="531"/>
                      <a:pt x="323" y="528"/>
                    </a:cubicBezTo>
                    <a:cubicBezTo>
                      <a:pt x="285" y="520"/>
                      <a:pt x="221" y="508"/>
                      <a:pt x="163" y="498"/>
                    </a:cubicBezTo>
                    <a:cubicBezTo>
                      <a:pt x="105" y="488"/>
                      <a:pt x="53" y="479"/>
                      <a:pt x="39" y="477"/>
                    </a:cubicBezTo>
                    <a:cubicBezTo>
                      <a:pt x="36" y="476"/>
                      <a:pt x="34" y="475"/>
                      <a:pt x="32" y="474"/>
                    </a:cubicBezTo>
                    <a:cubicBezTo>
                      <a:pt x="30" y="473"/>
                      <a:pt x="29" y="472"/>
                      <a:pt x="28" y="471"/>
                    </a:cubicBezTo>
                    <a:cubicBezTo>
                      <a:pt x="26" y="469"/>
                      <a:pt x="25" y="466"/>
                      <a:pt x="24" y="463"/>
                    </a:cubicBezTo>
                    <a:cubicBezTo>
                      <a:pt x="23" y="457"/>
                      <a:pt x="23" y="450"/>
                      <a:pt x="22" y="442"/>
                    </a:cubicBezTo>
                    <a:cubicBezTo>
                      <a:pt x="21" y="434"/>
                      <a:pt x="20" y="425"/>
                      <a:pt x="16" y="417"/>
                    </a:cubicBezTo>
                    <a:cubicBezTo>
                      <a:pt x="14" y="412"/>
                      <a:pt x="13" y="408"/>
                      <a:pt x="13" y="404"/>
                    </a:cubicBezTo>
                    <a:cubicBezTo>
                      <a:pt x="13" y="397"/>
                      <a:pt x="16" y="390"/>
                      <a:pt x="20" y="385"/>
                    </a:cubicBezTo>
                    <a:cubicBezTo>
                      <a:pt x="22" y="382"/>
                      <a:pt x="23" y="380"/>
                      <a:pt x="25" y="379"/>
                    </a:cubicBezTo>
                    <a:cubicBezTo>
                      <a:pt x="25" y="378"/>
                      <a:pt x="26" y="378"/>
                      <a:pt x="26" y="377"/>
                    </a:cubicBezTo>
                    <a:cubicBezTo>
                      <a:pt x="27" y="377"/>
                      <a:pt x="27" y="377"/>
                      <a:pt x="27" y="377"/>
                    </a:cubicBezTo>
                    <a:cubicBezTo>
                      <a:pt x="27" y="377"/>
                      <a:pt x="27" y="377"/>
                      <a:pt x="27" y="377"/>
                    </a:cubicBezTo>
                    <a:cubicBezTo>
                      <a:pt x="27" y="377"/>
                      <a:pt x="27" y="377"/>
                      <a:pt x="27" y="377"/>
                    </a:cubicBezTo>
                    <a:cubicBezTo>
                      <a:pt x="24" y="374"/>
                      <a:pt x="24" y="374"/>
                      <a:pt x="24" y="374"/>
                    </a:cubicBezTo>
                    <a:cubicBezTo>
                      <a:pt x="27" y="377"/>
                      <a:pt x="27" y="377"/>
                      <a:pt x="27" y="377"/>
                    </a:cubicBezTo>
                    <a:cubicBezTo>
                      <a:pt x="27" y="377"/>
                      <a:pt x="27" y="377"/>
                      <a:pt x="27" y="377"/>
                    </a:cubicBezTo>
                    <a:cubicBezTo>
                      <a:pt x="24" y="374"/>
                      <a:pt x="24" y="374"/>
                      <a:pt x="24" y="374"/>
                    </a:cubicBezTo>
                    <a:cubicBezTo>
                      <a:pt x="27" y="377"/>
                      <a:pt x="27" y="377"/>
                      <a:pt x="27" y="377"/>
                    </a:cubicBezTo>
                    <a:cubicBezTo>
                      <a:pt x="22" y="372"/>
                      <a:pt x="22" y="372"/>
                      <a:pt x="22" y="372"/>
                    </a:cubicBezTo>
                    <a:cubicBezTo>
                      <a:pt x="22" y="378"/>
                      <a:pt x="22" y="378"/>
                      <a:pt x="22" y="378"/>
                    </a:cubicBezTo>
                    <a:cubicBezTo>
                      <a:pt x="31" y="379"/>
                      <a:pt x="44" y="384"/>
                      <a:pt x="60" y="391"/>
                    </a:cubicBezTo>
                    <a:cubicBezTo>
                      <a:pt x="85" y="402"/>
                      <a:pt x="118" y="417"/>
                      <a:pt x="164" y="430"/>
                    </a:cubicBezTo>
                    <a:cubicBezTo>
                      <a:pt x="209" y="443"/>
                      <a:pt x="267" y="453"/>
                      <a:pt x="342" y="453"/>
                    </a:cubicBezTo>
                    <a:cubicBezTo>
                      <a:pt x="347" y="453"/>
                      <a:pt x="352" y="453"/>
                      <a:pt x="357" y="452"/>
                    </a:cubicBezTo>
                    <a:cubicBezTo>
                      <a:pt x="462" y="451"/>
                      <a:pt x="563" y="414"/>
                      <a:pt x="642" y="367"/>
                    </a:cubicBezTo>
                    <a:cubicBezTo>
                      <a:pt x="681" y="344"/>
                      <a:pt x="715" y="319"/>
                      <a:pt x="741" y="294"/>
                    </a:cubicBezTo>
                    <a:cubicBezTo>
                      <a:pt x="767" y="269"/>
                      <a:pt x="785" y="246"/>
                      <a:pt x="794" y="225"/>
                    </a:cubicBezTo>
                    <a:cubicBezTo>
                      <a:pt x="796" y="219"/>
                      <a:pt x="797" y="214"/>
                      <a:pt x="797" y="208"/>
                    </a:cubicBezTo>
                    <a:cubicBezTo>
                      <a:pt x="797" y="197"/>
                      <a:pt x="793" y="185"/>
                      <a:pt x="787" y="174"/>
                    </a:cubicBezTo>
                    <a:cubicBezTo>
                      <a:pt x="777" y="157"/>
                      <a:pt x="762" y="140"/>
                      <a:pt x="744" y="123"/>
                    </a:cubicBezTo>
                    <a:cubicBezTo>
                      <a:pt x="725" y="105"/>
                      <a:pt x="703" y="88"/>
                      <a:pt x="680" y="71"/>
                    </a:cubicBezTo>
                    <a:cubicBezTo>
                      <a:pt x="677" y="69"/>
                      <a:pt x="673" y="70"/>
                      <a:pt x="671" y="73"/>
                    </a:cubicBezTo>
                    <a:cubicBezTo>
                      <a:pt x="669" y="76"/>
                      <a:pt x="669" y="80"/>
                      <a:pt x="672" y="8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5" name="Freeform 670">
                <a:extLst>
                  <a:ext uri="{FF2B5EF4-FFF2-40B4-BE49-F238E27FC236}">
                    <a16:creationId xmlns:a16="http://schemas.microsoft.com/office/drawing/2014/main" id="{A1F22C33-3305-4A9C-BF30-D7DFCCEDE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364"/>
                <a:ext cx="756" cy="513"/>
              </a:xfrm>
              <a:custGeom>
                <a:avLst/>
                <a:gdLst>
                  <a:gd name="T0" fmla="*/ 580 w 770"/>
                  <a:gd name="T1" fmla="*/ 50 h 522"/>
                  <a:gd name="T2" fmla="*/ 663 w 770"/>
                  <a:gd name="T3" fmla="*/ 159 h 522"/>
                  <a:gd name="T4" fmla="*/ 335 w 770"/>
                  <a:gd name="T5" fmla="*/ 383 h 522"/>
                  <a:gd name="T6" fmla="*/ 73 w 770"/>
                  <a:gd name="T7" fmla="*/ 361 h 522"/>
                  <a:gd name="T8" fmla="*/ 27 w 770"/>
                  <a:gd name="T9" fmla="*/ 347 h 522"/>
                  <a:gd name="T10" fmla="*/ 16 w 770"/>
                  <a:gd name="T11" fmla="*/ 387 h 522"/>
                  <a:gd name="T12" fmla="*/ 29 w 770"/>
                  <a:gd name="T13" fmla="*/ 447 h 522"/>
                  <a:gd name="T14" fmla="*/ 355 w 770"/>
                  <a:gd name="T15" fmla="*/ 480 h 522"/>
                  <a:gd name="T16" fmla="*/ 722 w 770"/>
                  <a:gd name="T17" fmla="*/ 180 h 522"/>
                  <a:gd name="T18" fmla="*/ 610 w 770"/>
                  <a:gd name="T19" fmla="*/ 0 h 5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0" h="522">
                    <a:moveTo>
                      <a:pt x="613" y="53"/>
                    </a:moveTo>
                    <a:cubicBezTo>
                      <a:pt x="648" y="82"/>
                      <a:pt x="678" y="120"/>
                      <a:pt x="701" y="168"/>
                    </a:cubicBezTo>
                    <a:cubicBezTo>
                      <a:pt x="701" y="168"/>
                      <a:pt x="713" y="348"/>
                      <a:pt x="353" y="404"/>
                    </a:cubicBezTo>
                    <a:cubicBezTo>
                      <a:pt x="196" y="429"/>
                      <a:pt x="97" y="383"/>
                      <a:pt x="76" y="380"/>
                    </a:cubicBezTo>
                    <a:cubicBezTo>
                      <a:pt x="55" y="376"/>
                      <a:pt x="30" y="365"/>
                      <a:pt x="30" y="365"/>
                    </a:cubicBezTo>
                    <a:cubicBezTo>
                      <a:pt x="16" y="371"/>
                      <a:pt x="16" y="381"/>
                      <a:pt x="16" y="408"/>
                    </a:cubicBezTo>
                    <a:cubicBezTo>
                      <a:pt x="16" y="434"/>
                      <a:pt x="0" y="471"/>
                      <a:pt x="32" y="471"/>
                    </a:cubicBezTo>
                    <a:cubicBezTo>
                      <a:pt x="63" y="471"/>
                      <a:pt x="258" y="522"/>
                      <a:pt x="376" y="506"/>
                    </a:cubicBezTo>
                    <a:cubicBezTo>
                      <a:pt x="452" y="496"/>
                      <a:pt x="770" y="360"/>
                      <a:pt x="763" y="189"/>
                    </a:cubicBezTo>
                    <a:cubicBezTo>
                      <a:pt x="762" y="158"/>
                      <a:pt x="733" y="70"/>
                      <a:pt x="645" y="0"/>
                    </a:cubicBezTo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6" name="Freeform 671">
                <a:extLst>
                  <a:ext uri="{FF2B5EF4-FFF2-40B4-BE49-F238E27FC236}">
                    <a16:creationId xmlns:a16="http://schemas.microsoft.com/office/drawing/2014/main" id="{3B2ED2C4-616B-46E1-8BFB-F4A52A5A9B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1" y="1392"/>
                <a:ext cx="748" cy="485"/>
              </a:xfrm>
              <a:custGeom>
                <a:avLst/>
                <a:gdLst>
                  <a:gd name="T0" fmla="*/ 572 w 762"/>
                  <a:gd name="T1" fmla="*/ 26 h 494"/>
                  <a:gd name="T2" fmla="*/ 653 w 762"/>
                  <a:gd name="T3" fmla="*/ 128 h 494"/>
                  <a:gd name="T4" fmla="*/ 656 w 762"/>
                  <a:gd name="T5" fmla="*/ 102 h 494"/>
                  <a:gd name="T6" fmla="*/ 588 w 762"/>
                  <a:gd name="T7" fmla="*/ 7 h 494"/>
                  <a:gd name="T8" fmla="*/ 588 w 762"/>
                  <a:gd name="T9" fmla="*/ 7 h 494"/>
                  <a:gd name="T10" fmla="*/ 580 w 762"/>
                  <a:gd name="T11" fmla="*/ 0 h 494"/>
                  <a:gd name="T12" fmla="*/ 24 w 762"/>
                  <a:gd name="T13" fmla="*/ 419 h 494"/>
                  <a:gd name="T14" fmla="*/ 347 w 762"/>
                  <a:gd name="T15" fmla="*/ 452 h 494"/>
                  <a:gd name="T16" fmla="*/ 714 w 762"/>
                  <a:gd name="T17" fmla="*/ 152 h 494"/>
                  <a:gd name="T18" fmla="*/ 713 w 762"/>
                  <a:gd name="T19" fmla="*/ 143 h 494"/>
                  <a:gd name="T20" fmla="*/ 347 w 762"/>
                  <a:gd name="T21" fmla="*/ 422 h 494"/>
                  <a:gd name="T22" fmla="*/ 24 w 762"/>
                  <a:gd name="T23" fmla="*/ 390 h 494"/>
                  <a:gd name="T24" fmla="*/ 6 w 762"/>
                  <a:gd name="T25" fmla="*/ 380 h 494"/>
                  <a:gd name="T26" fmla="*/ 24 w 762"/>
                  <a:gd name="T27" fmla="*/ 419 h 4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2" h="494">
                    <a:moveTo>
                      <a:pt x="605" y="26"/>
                    </a:moveTo>
                    <a:cubicBezTo>
                      <a:pt x="638" y="53"/>
                      <a:pt x="668" y="89"/>
                      <a:pt x="690" y="134"/>
                    </a:cubicBezTo>
                    <a:cubicBezTo>
                      <a:pt x="694" y="118"/>
                      <a:pt x="693" y="108"/>
                      <a:pt x="693" y="108"/>
                    </a:cubicBezTo>
                    <a:cubicBezTo>
                      <a:pt x="674" y="67"/>
                      <a:pt x="649" y="34"/>
                      <a:pt x="621" y="7"/>
                    </a:cubicBezTo>
                    <a:moveTo>
                      <a:pt x="621" y="7"/>
                    </a:moveTo>
                    <a:cubicBezTo>
                      <a:pt x="618" y="5"/>
                      <a:pt x="616" y="2"/>
                      <a:pt x="613" y="0"/>
                    </a:cubicBezTo>
                    <a:moveTo>
                      <a:pt x="24" y="443"/>
                    </a:moveTo>
                    <a:cubicBezTo>
                      <a:pt x="55" y="443"/>
                      <a:pt x="250" y="494"/>
                      <a:pt x="368" y="478"/>
                    </a:cubicBezTo>
                    <a:cubicBezTo>
                      <a:pt x="444" y="468"/>
                      <a:pt x="762" y="332"/>
                      <a:pt x="755" y="161"/>
                    </a:cubicBezTo>
                    <a:cubicBezTo>
                      <a:pt x="755" y="159"/>
                      <a:pt x="755" y="155"/>
                      <a:pt x="754" y="152"/>
                    </a:cubicBezTo>
                    <a:cubicBezTo>
                      <a:pt x="735" y="312"/>
                      <a:pt x="441" y="437"/>
                      <a:pt x="368" y="446"/>
                    </a:cubicBezTo>
                    <a:cubicBezTo>
                      <a:pt x="250" y="462"/>
                      <a:pt x="55" y="411"/>
                      <a:pt x="24" y="411"/>
                    </a:cubicBezTo>
                    <a:cubicBezTo>
                      <a:pt x="13" y="411"/>
                      <a:pt x="8" y="407"/>
                      <a:pt x="6" y="401"/>
                    </a:cubicBezTo>
                    <a:cubicBezTo>
                      <a:pt x="3" y="423"/>
                      <a:pt x="0" y="443"/>
                      <a:pt x="24" y="443"/>
                    </a:cubicBezTo>
                    <a:close/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7" name="Freeform 672">
                <a:extLst>
                  <a:ext uri="{FF2B5EF4-FFF2-40B4-BE49-F238E27FC236}">
                    <a16:creationId xmlns:a16="http://schemas.microsoft.com/office/drawing/2014/main" id="{BBA428E0-DF20-4A3F-937A-1A59F49B2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357"/>
                <a:ext cx="751" cy="514"/>
              </a:xfrm>
              <a:custGeom>
                <a:avLst/>
                <a:gdLst>
                  <a:gd name="T0" fmla="*/ 654 w 765"/>
                  <a:gd name="T1" fmla="*/ 170 h 524"/>
                  <a:gd name="T2" fmla="*/ 653 w 765"/>
                  <a:gd name="T3" fmla="*/ 168 h 524"/>
                  <a:gd name="T4" fmla="*/ 653 w 765"/>
                  <a:gd name="T5" fmla="*/ 168 h 524"/>
                  <a:gd name="T6" fmla="*/ 656 w 765"/>
                  <a:gd name="T7" fmla="*/ 167 h 524"/>
                  <a:gd name="T8" fmla="*/ 653 w 765"/>
                  <a:gd name="T9" fmla="*/ 169 h 524"/>
                  <a:gd name="T10" fmla="*/ 570 w 765"/>
                  <a:gd name="T11" fmla="*/ 297 h 524"/>
                  <a:gd name="T12" fmla="*/ 242 w 765"/>
                  <a:gd name="T13" fmla="*/ 389 h 524"/>
                  <a:gd name="T14" fmla="*/ 88 w 765"/>
                  <a:gd name="T15" fmla="*/ 367 h 524"/>
                  <a:gd name="T16" fmla="*/ 69 w 765"/>
                  <a:gd name="T17" fmla="*/ 360 h 524"/>
                  <a:gd name="T18" fmla="*/ 28 w 765"/>
                  <a:gd name="T19" fmla="*/ 348 h 524"/>
                  <a:gd name="T20" fmla="*/ 27 w 765"/>
                  <a:gd name="T21" fmla="*/ 347 h 524"/>
                  <a:gd name="T22" fmla="*/ 25 w 765"/>
                  <a:gd name="T23" fmla="*/ 345 h 524"/>
                  <a:gd name="T24" fmla="*/ 12 w 765"/>
                  <a:gd name="T25" fmla="*/ 353 h 524"/>
                  <a:gd name="T26" fmla="*/ 5 w 765"/>
                  <a:gd name="T27" fmla="*/ 375 h 524"/>
                  <a:gd name="T28" fmla="*/ 2 w 765"/>
                  <a:gd name="T29" fmla="*/ 412 h 524"/>
                  <a:gd name="T30" fmla="*/ 1 w 765"/>
                  <a:gd name="T31" fmla="*/ 441 h 524"/>
                  <a:gd name="T32" fmla="*/ 13 w 765"/>
                  <a:gd name="T33" fmla="*/ 456 h 524"/>
                  <a:gd name="T34" fmla="*/ 38 w 765"/>
                  <a:gd name="T35" fmla="*/ 460 h 524"/>
                  <a:gd name="T36" fmla="*/ 302 w 765"/>
                  <a:gd name="T37" fmla="*/ 494 h 524"/>
                  <a:gd name="T38" fmla="*/ 389 w 765"/>
                  <a:gd name="T39" fmla="*/ 482 h 524"/>
                  <a:gd name="T40" fmla="*/ 686 w 765"/>
                  <a:gd name="T41" fmla="*/ 293 h 524"/>
                  <a:gd name="T42" fmla="*/ 724 w 765"/>
                  <a:gd name="T43" fmla="*/ 185 h 524"/>
                  <a:gd name="T44" fmla="*/ 609 w 765"/>
                  <a:gd name="T45" fmla="*/ 3 h 524"/>
                  <a:gd name="T46" fmla="*/ 602 w 765"/>
                  <a:gd name="T47" fmla="*/ 13 h 524"/>
                  <a:gd name="T48" fmla="*/ 705 w 765"/>
                  <a:gd name="T49" fmla="*/ 157 h 524"/>
                  <a:gd name="T50" fmla="*/ 711 w 765"/>
                  <a:gd name="T51" fmla="*/ 191 h 524"/>
                  <a:gd name="T52" fmla="*/ 630 w 765"/>
                  <a:gd name="T53" fmla="*/ 335 h 524"/>
                  <a:gd name="T54" fmla="*/ 400 w 765"/>
                  <a:gd name="T55" fmla="*/ 467 h 524"/>
                  <a:gd name="T56" fmla="*/ 302 w 765"/>
                  <a:gd name="T57" fmla="*/ 482 h 524"/>
                  <a:gd name="T58" fmla="*/ 66 w 765"/>
                  <a:gd name="T59" fmla="*/ 452 h 524"/>
                  <a:gd name="T60" fmla="*/ 27 w 765"/>
                  <a:gd name="T61" fmla="*/ 446 h 524"/>
                  <a:gd name="T62" fmla="*/ 17 w 765"/>
                  <a:gd name="T63" fmla="*/ 443 h 524"/>
                  <a:gd name="T64" fmla="*/ 13 w 765"/>
                  <a:gd name="T65" fmla="*/ 431 h 524"/>
                  <a:gd name="T66" fmla="*/ 17 w 765"/>
                  <a:gd name="T67" fmla="*/ 392 h 524"/>
                  <a:gd name="T68" fmla="*/ 21 w 765"/>
                  <a:gd name="T69" fmla="*/ 362 h 524"/>
                  <a:gd name="T70" fmla="*/ 25 w 765"/>
                  <a:gd name="T71" fmla="*/ 352 h 524"/>
                  <a:gd name="T72" fmla="*/ 35 w 765"/>
                  <a:gd name="T73" fmla="*/ 364 h 524"/>
                  <a:gd name="T74" fmla="*/ 75 w 765"/>
                  <a:gd name="T75" fmla="*/ 374 h 524"/>
                  <a:gd name="T76" fmla="*/ 242 w 765"/>
                  <a:gd name="T77" fmla="*/ 402 h 524"/>
                  <a:gd name="T78" fmla="*/ 518 w 765"/>
                  <a:gd name="T79" fmla="*/ 341 h 524"/>
                  <a:gd name="T80" fmla="*/ 665 w 765"/>
                  <a:gd name="T81" fmla="*/ 169 h 524"/>
                  <a:gd name="T82" fmla="*/ 665 w 765"/>
                  <a:gd name="T83" fmla="*/ 166 h 524"/>
                  <a:gd name="T84" fmla="*/ 586 w 765"/>
                  <a:gd name="T85" fmla="*/ 58 h 524"/>
                  <a:gd name="T86" fmla="*/ 577 w 765"/>
                  <a:gd name="T87" fmla="*/ 68 h 5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65" h="524">
                    <a:moveTo>
                      <a:pt x="610" y="71"/>
                    </a:moveTo>
                    <a:cubicBezTo>
                      <a:pt x="642" y="99"/>
                      <a:pt x="669" y="134"/>
                      <a:pt x="691" y="179"/>
                    </a:cubicBezTo>
                    <a:cubicBezTo>
                      <a:pt x="696" y="176"/>
                      <a:pt x="696" y="176"/>
                      <a:pt x="696" y="176"/>
                    </a:cubicBezTo>
                    <a:cubicBezTo>
                      <a:pt x="690" y="177"/>
                      <a:pt x="690" y="177"/>
                      <a:pt x="690" y="177"/>
                    </a:cubicBezTo>
                    <a:cubicBezTo>
                      <a:pt x="693" y="176"/>
                      <a:pt x="693" y="176"/>
                      <a:pt x="693" y="176"/>
                    </a:cubicBezTo>
                    <a:cubicBezTo>
                      <a:pt x="690" y="177"/>
                      <a:pt x="690" y="177"/>
                      <a:pt x="690" y="177"/>
                    </a:cubicBezTo>
                    <a:cubicBezTo>
                      <a:pt x="690" y="177"/>
                      <a:pt x="690" y="177"/>
                      <a:pt x="690" y="177"/>
                    </a:cubicBezTo>
                    <a:cubicBezTo>
                      <a:pt x="693" y="176"/>
                      <a:pt x="693" y="176"/>
                      <a:pt x="693" y="176"/>
                    </a:cubicBezTo>
                    <a:cubicBezTo>
                      <a:pt x="690" y="177"/>
                      <a:pt x="690" y="177"/>
                      <a:pt x="690" y="177"/>
                    </a:cubicBezTo>
                    <a:cubicBezTo>
                      <a:pt x="690" y="177"/>
                      <a:pt x="690" y="177"/>
                      <a:pt x="690" y="178"/>
                    </a:cubicBezTo>
                    <a:cubicBezTo>
                      <a:pt x="690" y="182"/>
                      <a:pt x="689" y="195"/>
                      <a:pt x="683" y="213"/>
                    </a:cubicBezTo>
                    <a:cubicBezTo>
                      <a:pt x="675" y="240"/>
                      <a:pt x="654" y="278"/>
                      <a:pt x="603" y="315"/>
                    </a:cubicBezTo>
                    <a:cubicBezTo>
                      <a:pt x="553" y="351"/>
                      <a:pt x="473" y="386"/>
                      <a:pt x="347" y="406"/>
                    </a:cubicBezTo>
                    <a:cubicBezTo>
                      <a:pt x="315" y="411"/>
                      <a:pt x="284" y="413"/>
                      <a:pt x="257" y="413"/>
                    </a:cubicBezTo>
                    <a:cubicBezTo>
                      <a:pt x="205" y="413"/>
                      <a:pt x="164" y="406"/>
                      <a:pt x="133" y="398"/>
                    </a:cubicBezTo>
                    <a:cubicBezTo>
                      <a:pt x="117" y="394"/>
                      <a:pt x="104" y="391"/>
                      <a:pt x="94" y="388"/>
                    </a:cubicBezTo>
                    <a:cubicBezTo>
                      <a:pt x="89" y="386"/>
                      <a:pt x="85" y="385"/>
                      <a:pt x="81" y="383"/>
                    </a:cubicBezTo>
                    <a:cubicBezTo>
                      <a:pt x="78" y="382"/>
                      <a:pt x="75" y="382"/>
                      <a:pt x="72" y="381"/>
                    </a:cubicBezTo>
                    <a:cubicBezTo>
                      <a:pt x="62" y="379"/>
                      <a:pt x="51" y="376"/>
                      <a:pt x="42" y="373"/>
                    </a:cubicBezTo>
                    <a:cubicBezTo>
                      <a:pt x="38" y="372"/>
                      <a:pt x="34" y="370"/>
                      <a:pt x="31" y="369"/>
                    </a:cubicBezTo>
                    <a:cubicBezTo>
                      <a:pt x="30" y="369"/>
                      <a:pt x="29" y="368"/>
                      <a:pt x="28" y="368"/>
                    </a:cubicBezTo>
                    <a:cubicBezTo>
                      <a:pt x="28" y="368"/>
                      <a:pt x="28" y="368"/>
                      <a:pt x="28" y="368"/>
                    </a:cubicBezTo>
                    <a:cubicBezTo>
                      <a:pt x="27" y="367"/>
                      <a:pt x="27" y="367"/>
                      <a:pt x="27" y="367"/>
                    </a:cubicBezTo>
                    <a:cubicBezTo>
                      <a:pt x="25" y="366"/>
                      <a:pt x="25" y="366"/>
                      <a:pt x="25" y="366"/>
                    </a:cubicBezTo>
                    <a:cubicBezTo>
                      <a:pt x="23" y="367"/>
                      <a:pt x="23" y="367"/>
                      <a:pt x="23" y="367"/>
                    </a:cubicBezTo>
                    <a:cubicBezTo>
                      <a:pt x="18" y="369"/>
                      <a:pt x="15" y="371"/>
                      <a:pt x="12" y="374"/>
                    </a:cubicBezTo>
                    <a:cubicBezTo>
                      <a:pt x="10" y="376"/>
                      <a:pt x="8" y="379"/>
                      <a:pt x="7" y="382"/>
                    </a:cubicBezTo>
                    <a:cubicBezTo>
                      <a:pt x="6" y="386"/>
                      <a:pt x="5" y="391"/>
                      <a:pt x="5" y="397"/>
                    </a:cubicBezTo>
                    <a:cubicBezTo>
                      <a:pt x="4" y="402"/>
                      <a:pt x="4" y="408"/>
                      <a:pt x="4" y="416"/>
                    </a:cubicBezTo>
                    <a:cubicBezTo>
                      <a:pt x="4" y="422"/>
                      <a:pt x="3" y="429"/>
                      <a:pt x="2" y="436"/>
                    </a:cubicBezTo>
                    <a:cubicBezTo>
                      <a:pt x="1" y="443"/>
                      <a:pt x="0" y="450"/>
                      <a:pt x="0" y="457"/>
                    </a:cubicBezTo>
                    <a:cubicBezTo>
                      <a:pt x="0" y="461"/>
                      <a:pt x="1" y="464"/>
                      <a:pt x="1" y="468"/>
                    </a:cubicBezTo>
                    <a:cubicBezTo>
                      <a:pt x="2" y="470"/>
                      <a:pt x="3" y="472"/>
                      <a:pt x="4" y="475"/>
                    </a:cubicBezTo>
                    <a:cubicBezTo>
                      <a:pt x="6" y="478"/>
                      <a:pt x="9" y="481"/>
                      <a:pt x="13" y="483"/>
                    </a:cubicBezTo>
                    <a:cubicBezTo>
                      <a:pt x="17" y="485"/>
                      <a:pt x="22" y="486"/>
                      <a:pt x="27" y="486"/>
                    </a:cubicBezTo>
                    <a:cubicBezTo>
                      <a:pt x="29" y="486"/>
                      <a:pt x="35" y="486"/>
                      <a:pt x="41" y="487"/>
                    </a:cubicBezTo>
                    <a:cubicBezTo>
                      <a:pt x="65" y="491"/>
                      <a:pt x="109" y="500"/>
                      <a:pt x="160" y="508"/>
                    </a:cubicBezTo>
                    <a:cubicBezTo>
                      <a:pt x="211" y="516"/>
                      <a:pt x="268" y="524"/>
                      <a:pt x="320" y="524"/>
                    </a:cubicBezTo>
                    <a:cubicBezTo>
                      <a:pt x="338" y="524"/>
                      <a:pt x="356" y="523"/>
                      <a:pt x="372" y="521"/>
                    </a:cubicBezTo>
                    <a:cubicBezTo>
                      <a:pt x="382" y="519"/>
                      <a:pt x="395" y="516"/>
                      <a:pt x="411" y="511"/>
                    </a:cubicBezTo>
                    <a:cubicBezTo>
                      <a:pt x="467" y="494"/>
                      <a:pt x="555" y="455"/>
                      <a:pt x="629" y="401"/>
                    </a:cubicBezTo>
                    <a:cubicBezTo>
                      <a:pt x="666" y="375"/>
                      <a:pt x="700" y="345"/>
                      <a:pt x="725" y="311"/>
                    </a:cubicBezTo>
                    <a:cubicBezTo>
                      <a:pt x="749" y="278"/>
                      <a:pt x="765" y="242"/>
                      <a:pt x="765" y="203"/>
                    </a:cubicBezTo>
                    <a:cubicBezTo>
                      <a:pt x="765" y="201"/>
                      <a:pt x="765" y="199"/>
                      <a:pt x="765" y="197"/>
                    </a:cubicBezTo>
                    <a:cubicBezTo>
                      <a:pt x="764" y="188"/>
                      <a:pt x="762" y="177"/>
                      <a:pt x="758" y="162"/>
                    </a:cubicBezTo>
                    <a:cubicBezTo>
                      <a:pt x="745" y="120"/>
                      <a:pt x="711" y="56"/>
                      <a:pt x="644" y="3"/>
                    </a:cubicBezTo>
                    <a:cubicBezTo>
                      <a:pt x="641" y="0"/>
                      <a:pt x="637" y="1"/>
                      <a:pt x="635" y="4"/>
                    </a:cubicBezTo>
                    <a:cubicBezTo>
                      <a:pt x="633" y="6"/>
                      <a:pt x="633" y="10"/>
                      <a:pt x="636" y="13"/>
                    </a:cubicBezTo>
                    <a:cubicBezTo>
                      <a:pt x="679" y="47"/>
                      <a:pt x="708" y="86"/>
                      <a:pt x="726" y="120"/>
                    </a:cubicBezTo>
                    <a:cubicBezTo>
                      <a:pt x="735" y="137"/>
                      <a:pt x="741" y="153"/>
                      <a:pt x="745" y="166"/>
                    </a:cubicBezTo>
                    <a:cubicBezTo>
                      <a:pt x="750" y="180"/>
                      <a:pt x="752" y="191"/>
                      <a:pt x="752" y="198"/>
                    </a:cubicBezTo>
                    <a:cubicBezTo>
                      <a:pt x="752" y="199"/>
                      <a:pt x="752" y="201"/>
                      <a:pt x="752" y="203"/>
                    </a:cubicBezTo>
                    <a:cubicBezTo>
                      <a:pt x="752" y="223"/>
                      <a:pt x="747" y="243"/>
                      <a:pt x="739" y="262"/>
                    </a:cubicBezTo>
                    <a:cubicBezTo>
                      <a:pt x="724" y="295"/>
                      <a:pt x="698" y="327"/>
                      <a:pt x="666" y="356"/>
                    </a:cubicBezTo>
                    <a:cubicBezTo>
                      <a:pt x="617" y="399"/>
                      <a:pt x="555" y="435"/>
                      <a:pt x="500" y="462"/>
                    </a:cubicBezTo>
                    <a:cubicBezTo>
                      <a:pt x="472" y="475"/>
                      <a:pt x="445" y="486"/>
                      <a:pt x="423" y="494"/>
                    </a:cubicBezTo>
                    <a:cubicBezTo>
                      <a:pt x="400" y="502"/>
                      <a:pt x="382" y="506"/>
                      <a:pt x="370" y="508"/>
                    </a:cubicBezTo>
                    <a:cubicBezTo>
                      <a:pt x="355" y="510"/>
                      <a:pt x="338" y="511"/>
                      <a:pt x="320" y="511"/>
                    </a:cubicBezTo>
                    <a:cubicBezTo>
                      <a:pt x="262" y="511"/>
                      <a:pt x="196" y="501"/>
                      <a:pt x="141" y="492"/>
                    </a:cubicBezTo>
                    <a:cubicBezTo>
                      <a:pt x="113" y="487"/>
                      <a:pt x="89" y="482"/>
                      <a:pt x="69" y="479"/>
                    </a:cubicBezTo>
                    <a:cubicBezTo>
                      <a:pt x="59" y="477"/>
                      <a:pt x="50" y="475"/>
                      <a:pt x="43" y="474"/>
                    </a:cubicBezTo>
                    <a:cubicBezTo>
                      <a:pt x="36" y="473"/>
                      <a:pt x="31" y="473"/>
                      <a:pt x="27" y="473"/>
                    </a:cubicBezTo>
                    <a:cubicBezTo>
                      <a:pt x="23" y="473"/>
                      <a:pt x="21" y="472"/>
                      <a:pt x="19" y="471"/>
                    </a:cubicBezTo>
                    <a:cubicBezTo>
                      <a:pt x="18" y="471"/>
                      <a:pt x="17" y="470"/>
                      <a:pt x="17" y="470"/>
                    </a:cubicBezTo>
                    <a:cubicBezTo>
                      <a:pt x="16" y="469"/>
                      <a:pt x="15" y="467"/>
                      <a:pt x="14" y="465"/>
                    </a:cubicBezTo>
                    <a:cubicBezTo>
                      <a:pt x="14" y="463"/>
                      <a:pt x="13" y="460"/>
                      <a:pt x="13" y="457"/>
                    </a:cubicBezTo>
                    <a:cubicBezTo>
                      <a:pt x="13" y="452"/>
                      <a:pt x="14" y="445"/>
                      <a:pt x="15" y="438"/>
                    </a:cubicBezTo>
                    <a:cubicBezTo>
                      <a:pt x="16" y="430"/>
                      <a:pt x="17" y="423"/>
                      <a:pt x="17" y="416"/>
                    </a:cubicBezTo>
                    <a:cubicBezTo>
                      <a:pt x="17" y="403"/>
                      <a:pt x="17" y="393"/>
                      <a:pt x="19" y="388"/>
                    </a:cubicBezTo>
                    <a:cubicBezTo>
                      <a:pt x="19" y="386"/>
                      <a:pt x="20" y="384"/>
                      <a:pt x="21" y="383"/>
                    </a:cubicBezTo>
                    <a:cubicBezTo>
                      <a:pt x="23" y="382"/>
                      <a:pt x="24" y="381"/>
                      <a:pt x="27" y="380"/>
                    </a:cubicBezTo>
                    <a:cubicBezTo>
                      <a:pt x="25" y="373"/>
                      <a:pt x="25" y="373"/>
                      <a:pt x="25" y="373"/>
                    </a:cubicBezTo>
                    <a:cubicBezTo>
                      <a:pt x="22" y="379"/>
                      <a:pt x="22" y="379"/>
                      <a:pt x="22" y="379"/>
                    </a:cubicBezTo>
                    <a:cubicBezTo>
                      <a:pt x="22" y="379"/>
                      <a:pt x="29" y="382"/>
                      <a:pt x="38" y="385"/>
                    </a:cubicBezTo>
                    <a:cubicBezTo>
                      <a:pt x="47" y="388"/>
                      <a:pt x="59" y="392"/>
                      <a:pt x="70" y="394"/>
                    </a:cubicBezTo>
                    <a:cubicBezTo>
                      <a:pt x="71" y="394"/>
                      <a:pt x="74" y="395"/>
                      <a:pt x="78" y="396"/>
                    </a:cubicBezTo>
                    <a:cubicBezTo>
                      <a:pt x="90" y="400"/>
                      <a:pt x="112" y="407"/>
                      <a:pt x="142" y="414"/>
                    </a:cubicBezTo>
                    <a:cubicBezTo>
                      <a:pt x="172" y="420"/>
                      <a:pt x="211" y="426"/>
                      <a:pt x="257" y="426"/>
                    </a:cubicBezTo>
                    <a:cubicBezTo>
                      <a:pt x="285" y="426"/>
                      <a:pt x="316" y="424"/>
                      <a:pt x="349" y="419"/>
                    </a:cubicBezTo>
                    <a:cubicBezTo>
                      <a:pt x="434" y="405"/>
                      <a:pt x="499" y="385"/>
                      <a:pt x="548" y="362"/>
                    </a:cubicBezTo>
                    <a:cubicBezTo>
                      <a:pt x="622" y="327"/>
                      <a:pt x="661" y="285"/>
                      <a:pt x="681" y="250"/>
                    </a:cubicBezTo>
                    <a:cubicBezTo>
                      <a:pt x="701" y="214"/>
                      <a:pt x="703" y="186"/>
                      <a:pt x="703" y="178"/>
                    </a:cubicBezTo>
                    <a:cubicBezTo>
                      <a:pt x="703" y="177"/>
                      <a:pt x="703" y="176"/>
                      <a:pt x="703" y="176"/>
                    </a:cubicBezTo>
                    <a:cubicBezTo>
                      <a:pt x="703" y="175"/>
                      <a:pt x="703" y="175"/>
                      <a:pt x="703" y="175"/>
                    </a:cubicBezTo>
                    <a:cubicBezTo>
                      <a:pt x="702" y="173"/>
                      <a:pt x="702" y="173"/>
                      <a:pt x="702" y="173"/>
                    </a:cubicBezTo>
                    <a:cubicBezTo>
                      <a:pt x="680" y="127"/>
                      <a:pt x="651" y="90"/>
                      <a:pt x="619" y="61"/>
                    </a:cubicBezTo>
                    <a:cubicBezTo>
                      <a:pt x="616" y="59"/>
                      <a:pt x="612" y="59"/>
                      <a:pt x="609" y="62"/>
                    </a:cubicBezTo>
                    <a:cubicBezTo>
                      <a:pt x="607" y="65"/>
                      <a:pt x="607" y="69"/>
                      <a:pt x="610" y="7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8" name="Freeform 673">
                <a:extLst>
                  <a:ext uri="{FF2B5EF4-FFF2-40B4-BE49-F238E27FC236}">
                    <a16:creationId xmlns:a16="http://schemas.microsoft.com/office/drawing/2014/main" id="{43EB820B-688B-425B-81E4-10BD63DCA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1171"/>
                <a:ext cx="737" cy="469"/>
              </a:xfrm>
              <a:custGeom>
                <a:avLst/>
                <a:gdLst>
                  <a:gd name="T0" fmla="*/ 440 w 751"/>
                  <a:gd name="T1" fmla="*/ 71 h 478"/>
                  <a:gd name="T2" fmla="*/ 581 w 751"/>
                  <a:gd name="T3" fmla="*/ 141 h 478"/>
                  <a:gd name="T4" fmla="*/ 256 w 751"/>
                  <a:gd name="T5" fmla="*/ 372 h 478"/>
                  <a:gd name="T6" fmla="*/ 29 w 751"/>
                  <a:gd name="T7" fmla="*/ 329 h 478"/>
                  <a:gd name="T8" fmla="*/ 11 w 751"/>
                  <a:gd name="T9" fmla="*/ 382 h 478"/>
                  <a:gd name="T10" fmla="*/ 33 w 751"/>
                  <a:gd name="T11" fmla="*/ 436 h 478"/>
                  <a:gd name="T12" fmla="*/ 229 w 751"/>
                  <a:gd name="T13" fmla="*/ 447 h 478"/>
                  <a:gd name="T14" fmla="*/ 461 w 751"/>
                  <a:gd name="T15" fmla="*/ 391 h 478"/>
                  <a:gd name="T16" fmla="*/ 615 w 751"/>
                  <a:gd name="T17" fmla="*/ 102 h 478"/>
                  <a:gd name="T18" fmla="*/ 466 w 751"/>
                  <a:gd name="T19" fmla="*/ 0 h 4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51" h="478">
                    <a:moveTo>
                      <a:pt x="466" y="74"/>
                    </a:moveTo>
                    <a:cubicBezTo>
                      <a:pt x="522" y="85"/>
                      <a:pt x="574" y="109"/>
                      <a:pt x="614" y="150"/>
                    </a:cubicBezTo>
                    <a:cubicBezTo>
                      <a:pt x="614" y="150"/>
                      <a:pt x="637" y="306"/>
                      <a:pt x="271" y="393"/>
                    </a:cubicBezTo>
                    <a:cubicBezTo>
                      <a:pt x="175" y="416"/>
                      <a:pt x="73" y="337"/>
                      <a:pt x="32" y="348"/>
                    </a:cubicBezTo>
                    <a:cubicBezTo>
                      <a:pt x="32" y="348"/>
                      <a:pt x="0" y="379"/>
                      <a:pt x="11" y="404"/>
                    </a:cubicBezTo>
                    <a:cubicBezTo>
                      <a:pt x="22" y="429"/>
                      <a:pt x="20" y="466"/>
                      <a:pt x="36" y="462"/>
                    </a:cubicBezTo>
                    <a:cubicBezTo>
                      <a:pt x="52" y="459"/>
                      <a:pt x="186" y="471"/>
                      <a:pt x="241" y="474"/>
                    </a:cubicBezTo>
                    <a:cubicBezTo>
                      <a:pt x="294" y="478"/>
                      <a:pt x="387" y="471"/>
                      <a:pt x="488" y="415"/>
                    </a:cubicBezTo>
                    <a:cubicBezTo>
                      <a:pt x="589" y="358"/>
                      <a:pt x="751" y="268"/>
                      <a:pt x="651" y="108"/>
                    </a:cubicBezTo>
                    <a:cubicBezTo>
                      <a:pt x="614" y="50"/>
                      <a:pt x="560" y="16"/>
                      <a:pt x="493" y="0"/>
                    </a:cubicBezTo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9" name="Freeform 674">
                <a:extLst>
                  <a:ext uri="{FF2B5EF4-FFF2-40B4-BE49-F238E27FC236}">
                    <a16:creationId xmlns:a16="http://schemas.microsoft.com/office/drawing/2014/main" id="{3F6BC50D-0F90-480D-84DF-8C18208EF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163"/>
                <a:ext cx="675" cy="481"/>
              </a:xfrm>
              <a:custGeom>
                <a:avLst/>
                <a:gdLst>
                  <a:gd name="T0" fmla="*/ 576 w 687"/>
                  <a:gd name="T1" fmla="*/ 154 h 490"/>
                  <a:gd name="T2" fmla="*/ 574 w 687"/>
                  <a:gd name="T3" fmla="*/ 150 h 490"/>
                  <a:gd name="T4" fmla="*/ 574 w 687"/>
                  <a:gd name="T5" fmla="*/ 150 h 490"/>
                  <a:gd name="T6" fmla="*/ 578 w 687"/>
                  <a:gd name="T7" fmla="*/ 150 h 490"/>
                  <a:gd name="T8" fmla="*/ 574 w 687"/>
                  <a:gd name="T9" fmla="*/ 151 h 490"/>
                  <a:gd name="T10" fmla="*/ 568 w 687"/>
                  <a:gd name="T11" fmla="*/ 188 h 490"/>
                  <a:gd name="T12" fmla="*/ 253 w 687"/>
                  <a:gd name="T13" fmla="*/ 374 h 490"/>
                  <a:gd name="T14" fmla="*/ 117 w 687"/>
                  <a:gd name="T15" fmla="*/ 353 h 490"/>
                  <a:gd name="T16" fmla="*/ 36 w 687"/>
                  <a:gd name="T17" fmla="*/ 330 h 490"/>
                  <a:gd name="T18" fmla="*/ 27 w 687"/>
                  <a:gd name="T19" fmla="*/ 332 h 490"/>
                  <a:gd name="T20" fmla="*/ 13 w 687"/>
                  <a:gd name="T21" fmla="*/ 346 h 490"/>
                  <a:gd name="T22" fmla="*/ 0 w 687"/>
                  <a:gd name="T23" fmla="*/ 380 h 490"/>
                  <a:gd name="T24" fmla="*/ 8 w 687"/>
                  <a:gd name="T25" fmla="*/ 408 h 490"/>
                  <a:gd name="T26" fmla="*/ 20 w 687"/>
                  <a:gd name="T27" fmla="*/ 446 h 490"/>
                  <a:gd name="T28" fmla="*/ 29 w 687"/>
                  <a:gd name="T29" fmla="*/ 451 h 490"/>
                  <a:gd name="T30" fmla="*/ 32 w 687"/>
                  <a:gd name="T31" fmla="*/ 450 h 490"/>
                  <a:gd name="T32" fmla="*/ 35 w 687"/>
                  <a:gd name="T33" fmla="*/ 450 h 490"/>
                  <a:gd name="T34" fmla="*/ 131 w 687"/>
                  <a:gd name="T35" fmla="*/ 454 h 490"/>
                  <a:gd name="T36" fmla="*/ 249 w 687"/>
                  <a:gd name="T37" fmla="*/ 463 h 490"/>
                  <a:gd name="T38" fmla="*/ 585 w 687"/>
                  <a:gd name="T39" fmla="*/ 326 h 490"/>
                  <a:gd name="T40" fmla="*/ 651 w 687"/>
                  <a:gd name="T41" fmla="*/ 201 h 490"/>
                  <a:gd name="T42" fmla="*/ 553 w 687"/>
                  <a:gd name="T43" fmla="*/ 37 h 490"/>
                  <a:gd name="T44" fmla="*/ 456 w 687"/>
                  <a:gd name="T45" fmla="*/ 5 h 490"/>
                  <a:gd name="T46" fmla="*/ 546 w 687"/>
                  <a:gd name="T47" fmla="*/ 48 h 490"/>
                  <a:gd name="T48" fmla="*/ 639 w 687"/>
                  <a:gd name="T49" fmla="*/ 201 h 490"/>
                  <a:gd name="T50" fmla="*/ 548 w 687"/>
                  <a:gd name="T51" fmla="*/ 339 h 490"/>
                  <a:gd name="T52" fmla="*/ 249 w 687"/>
                  <a:gd name="T53" fmla="*/ 451 h 490"/>
                  <a:gd name="T54" fmla="*/ 132 w 687"/>
                  <a:gd name="T55" fmla="*/ 443 h 490"/>
                  <a:gd name="T56" fmla="*/ 35 w 687"/>
                  <a:gd name="T57" fmla="*/ 438 h 490"/>
                  <a:gd name="T58" fmla="*/ 29 w 687"/>
                  <a:gd name="T59" fmla="*/ 439 h 490"/>
                  <a:gd name="T60" fmla="*/ 29 w 687"/>
                  <a:gd name="T61" fmla="*/ 439 h 490"/>
                  <a:gd name="T62" fmla="*/ 28 w 687"/>
                  <a:gd name="T63" fmla="*/ 438 h 490"/>
                  <a:gd name="T64" fmla="*/ 22 w 687"/>
                  <a:gd name="T65" fmla="*/ 409 h 490"/>
                  <a:gd name="T66" fmla="*/ 13 w 687"/>
                  <a:gd name="T67" fmla="*/ 380 h 490"/>
                  <a:gd name="T68" fmla="*/ 28 w 687"/>
                  <a:gd name="T69" fmla="*/ 347 h 490"/>
                  <a:gd name="T70" fmla="*/ 31 w 687"/>
                  <a:gd name="T71" fmla="*/ 341 h 490"/>
                  <a:gd name="T72" fmla="*/ 32 w 687"/>
                  <a:gd name="T73" fmla="*/ 341 h 490"/>
                  <a:gd name="T74" fmla="*/ 28 w 687"/>
                  <a:gd name="T75" fmla="*/ 337 h 490"/>
                  <a:gd name="T76" fmla="*/ 36 w 687"/>
                  <a:gd name="T77" fmla="*/ 341 h 490"/>
                  <a:gd name="T78" fmla="*/ 138 w 687"/>
                  <a:gd name="T79" fmla="*/ 375 h 490"/>
                  <a:gd name="T80" fmla="*/ 255 w 687"/>
                  <a:gd name="T81" fmla="*/ 387 h 490"/>
                  <a:gd name="T82" fmla="*/ 579 w 687"/>
                  <a:gd name="T83" fmla="*/ 192 h 490"/>
                  <a:gd name="T84" fmla="*/ 586 w 687"/>
                  <a:gd name="T85" fmla="*/ 148 h 490"/>
                  <a:gd name="T86" fmla="*/ 584 w 687"/>
                  <a:gd name="T87" fmla="*/ 145 h 490"/>
                  <a:gd name="T88" fmla="*/ 427 w 687"/>
                  <a:gd name="T89" fmla="*/ 76 h 4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87" h="490">
                    <a:moveTo>
                      <a:pt x="456" y="87"/>
                    </a:moveTo>
                    <a:cubicBezTo>
                      <a:pt x="514" y="98"/>
                      <a:pt x="567" y="121"/>
                      <a:pt x="607" y="163"/>
                    </a:cubicBezTo>
                    <a:cubicBezTo>
                      <a:pt x="612" y="158"/>
                      <a:pt x="612" y="158"/>
                      <a:pt x="612" y="158"/>
                    </a:cubicBezTo>
                    <a:cubicBezTo>
                      <a:pt x="605" y="159"/>
                      <a:pt x="605" y="159"/>
                      <a:pt x="605" y="159"/>
                    </a:cubicBezTo>
                    <a:cubicBezTo>
                      <a:pt x="609" y="159"/>
                      <a:pt x="609" y="159"/>
                      <a:pt x="609" y="159"/>
                    </a:cubicBezTo>
                    <a:cubicBezTo>
                      <a:pt x="605" y="159"/>
                      <a:pt x="605" y="159"/>
                      <a:pt x="605" y="159"/>
                    </a:cubicBezTo>
                    <a:cubicBezTo>
                      <a:pt x="605" y="159"/>
                      <a:pt x="605" y="159"/>
                      <a:pt x="605" y="159"/>
                    </a:cubicBezTo>
                    <a:cubicBezTo>
                      <a:pt x="609" y="159"/>
                      <a:pt x="609" y="159"/>
                      <a:pt x="609" y="159"/>
                    </a:cubicBezTo>
                    <a:cubicBezTo>
                      <a:pt x="605" y="159"/>
                      <a:pt x="605" y="159"/>
                      <a:pt x="605" y="159"/>
                    </a:cubicBezTo>
                    <a:cubicBezTo>
                      <a:pt x="605" y="160"/>
                      <a:pt x="605" y="160"/>
                      <a:pt x="605" y="160"/>
                    </a:cubicBezTo>
                    <a:cubicBezTo>
                      <a:pt x="605" y="160"/>
                      <a:pt x="605" y="162"/>
                      <a:pt x="605" y="164"/>
                    </a:cubicBezTo>
                    <a:cubicBezTo>
                      <a:pt x="605" y="170"/>
                      <a:pt x="604" y="183"/>
                      <a:pt x="598" y="200"/>
                    </a:cubicBezTo>
                    <a:cubicBezTo>
                      <a:pt x="588" y="225"/>
                      <a:pt x="566" y="259"/>
                      <a:pt x="516" y="294"/>
                    </a:cubicBezTo>
                    <a:cubicBezTo>
                      <a:pt x="466" y="330"/>
                      <a:pt x="388" y="366"/>
                      <a:pt x="267" y="395"/>
                    </a:cubicBezTo>
                    <a:cubicBezTo>
                      <a:pt x="256" y="398"/>
                      <a:pt x="244" y="399"/>
                      <a:pt x="232" y="399"/>
                    </a:cubicBezTo>
                    <a:cubicBezTo>
                      <a:pt x="195" y="399"/>
                      <a:pt x="157" y="387"/>
                      <a:pt x="123" y="374"/>
                    </a:cubicBezTo>
                    <a:cubicBezTo>
                      <a:pt x="106" y="368"/>
                      <a:pt x="91" y="361"/>
                      <a:pt x="76" y="356"/>
                    </a:cubicBezTo>
                    <a:cubicBezTo>
                      <a:pt x="62" y="352"/>
                      <a:pt x="50" y="348"/>
                      <a:pt x="39" y="348"/>
                    </a:cubicBezTo>
                    <a:cubicBezTo>
                      <a:pt x="35" y="348"/>
                      <a:pt x="32" y="348"/>
                      <a:pt x="28" y="349"/>
                    </a:cubicBezTo>
                    <a:cubicBezTo>
                      <a:pt x="27" y="350"/>
                      <a:pt x="27" y="350"/>
                      <a:pt x="27" y="350"/>
                    </a:cubicBezTo>
                    <a:cubicBezTo>
                      <a:pt x="26" y="351"/>
                      <a:pt x="26" y="351"/>
                      <a:pt x="26" y="351"/>
                    </a:cubicBezTo>
                    <a:cubicBezTo>
                      <a:pt x="25" y="351"/>
                      <a:pt x="19" y="357"/>
                      <a:pt x="13" y="366"/>
                    </a:cubicBezTo>
                    <a:cubicBezTo>
                      <a:pt x="10" y="371"/>
                      <a:pt x="7" y="376"/>
                      <a:pt x="4" y="382"/>
                    </a:cubicBezTo>
                    <a:cubicBezTo>
                      <a:pt x="2" y="388"/>
                      <a:pt x="0" y="394"/>
                      <a:pt x="0" y="401"/>
                    </a:cubicBezTo>
                    <a:cubicBezTo>
                      <a:pt x="0" y="406"/>
                      <a:pt x="1" y="410"/>
                      <a:pt x="3" y="415"/>
                    </a:cubicBezTo>
                    <a:cubicBezTo>
                      <a:pt x="5" y="420"/>
                      <a:pt x="7" y="426"/>
                      <a:pt x="8" y="432"/>
                    </a:cubicBezTo>
                    <a:cubicBezTo>
                      <a:pt x="11" y="442"/>
                      <a:pt x="12" y="452"/>
                      <a:pt x="15" y="460"/>
                    </a:cubicBezTo>
                    <a:cubicBezTo>
                      <a:pt x="16" y="464"/>
                      <a:pt x="18" y="468"/>
                      <a:pt x="20" y="471"/>
                    </a:cubicBezTo>
                    <a:cubicBezTo>
                      <a:pt x="21" y="473"/>
                      <a:pt x="23" y="474"/>
                      <a:pt x="25" y="475"/>
                    </a:cubicBezTo>
                    <a:cubicBezTo>
                      <a:pt x="27" y="476"/>
                      <a:pt x="29" y="477"/>
                      <a:pt x="32" y="477"/>
                    </a:cubicBezTo>
                    <a:cubicBezTo>
                      <a:pt x="33" y="477"/>
                      <a:pt x="34" y="477"/>
                      <a:pt x="35" y="476"/>
                    </a:cubicBezTo>
                    <a:cubicBezTo>
                      <a:pt x="35" y="476"/>
                      <a:pt x="35" y="476"/>
                      <a:pt x="35" y="476"/>
                    </a:cubicBezTo>
                    <a:cubicBezTo>
                      <a:pt x="35" y="476"/>
                      <a:pt x="35" y="476"/>
                      <a:pt x="35" y="476"/>
                    </a:cubicBezTo>
                    <a:cubicBezTo>
                      <a:pt x="35" y="476"/>
                      <a:pt x="37" y="476"/>
                      <a:pt x="38" y="476"/>
                    </a:cubicBezTo>
                    <a:cubicBezTo>
                      <a:pt x="40" y="476"/>
                      <a:pt x="42" y="476"/>
                      <a:pt x="45" y="476"/>
                    </a:cubicBezTo>
                    <a:cubicBezTo>
                      <a:pt x="62" y="476"/>
                      <a:pt x="99" y="478"/>
                      <a:pt x="137" y="481"/>
                    </a:cubicBezTo>
                    <a:cubicBezTo>
                      <a:pt x="175" y="484"/>
                      <a:pt x="214" y="487"/>
                      <a:pt x="238" y="489"/>
                    </a:cubicBezTo>
                    <a:cubicBezTo>
                      <a:pt x="245" y="489"/>
                      <a:pt x="253" y="490"/>
                      <a:pt x="262" y="490"/>
                    </a:cubicBezTo>
                    <a:cubicBezTo>
                      <a:pt x="318" y="490"/>
                      <a:pt x="401" y="478"/>
                      <a:pt x="489" y="428"/>
                    </a:cubicBezTo>
                    <a:cubicBezTo>
                      <a:pt x="528" y="406"/>
                      <a:pt x="577" y="379"/>
                      <a:pt x="617" y="344"/>
                    </a:cubicBezTo>
                    <a:cubicBezTo>
                      <a:pt x="637" y="327"/>
                      <a:pt x="654" y="307"/>
                      <a:pt x="667" y="285"/>
                    </a:cubicBezTo>
                    <a:cubicBezTo>
                      <a:pt x="679" y="264"/>
                      <a:pt x="687" y="239"/>
                      <a:pt x="687" y="213"/>
                    </a:cubicBezTo>
                    <a:cubicBezTo>
                      <a:pt x="687" y="182"/>
                      <a:pt x="677" y="149"/>
                      <a:pt x="654" y="113"/>
                    </a:cubicBezTo>
                    <a:cubicBezTo>
                      <a:pt x="635" y="82"/>
                      <a:pt x="611" y="58"/>
                      <a:pt x="583" y="40"/>
                    </a:cubicBezTo>
                    <a:cubicBezTo>
                      <a:pt x="555" y="21"/>
                      <a:pt x="523" y="9"/>
                      <a:pt x="488" y="0"/>
                    </a:cubicBezTo>
                    <a:cubicBezTo>
                      <a:pt x="484" y="0"/>
                      <a:pt x="481" y="2"/>
                      <a:pt x="480" y="5"/>
                    </a:cubicBezTo>
                    <a:cubicBezTo>
                      <a:pt x="479" y="9"/>
                      <a:pt x="481" y="12"/>
                      <a:pt x="485" y="13"/>
                    </a:cubicBezTo>
                    <a:cubicBezTo>
                      <a:pt x="519" y="21"/>
                      <a:pt x="549" y="33"/>
                      <a:pt x="576" y="51"/>
                    </a:cubicBezTo>
                    <a:cubicBezTo>
                      <a:pt x="602" y="68"/>
                      <a:pt x="625" y="91"/>
                      <a:pt x="643" y="120"/>
                    </a:cubicBezTo>
                    <a:cubicBezTo>
                      <a:pt x="665" y="154"/>
                      <a:pt x="674" y="185"/>
                      <a:pt x="674" y="213"/>
                    </a:cubicBezTo>
                    <a:cubicBezTo>
                      <a:pt x="674" y="237"/>
                      <a:pt x="667" y="259"/>
                      <a:pt x="655" y="279"/>
                    </a:cubicBezTo>
                    <a:cubicBezTo>
                      <a:pt x="638" y="309"/>
                      <a:pt x="610" y="336"/>
                      <a:pt x="578" y="358"/>
                    </a:cubicBezTo>
                    <a:cubicBezTo>
                      <a:pt x="547" y="381"/>
                      <a:pt x="512" y="400"/>
                      <a:pt x="483" y="417"/>
                    </a:cubicBezTo>
                    <a:cubicBezTo>
                      <a:pt x="397" y="465"/>
                      <a:pt x="316" y="477"/>
                      <a:pt x="262" y="477"/>
                    </a:cubicBezTo>
                    <a:cubicBezTo>
                      <a:pt x="254" y="477"/>
                      <a:pt x="246" y="476"/>
                      <a:pt x="239" y="476"/>
                    </a:cubicBezTo>
                    <a:cubicBezTo>
                      <a:pt x="215" y="474"/>
                      <a:pt x="176" y="471"/>
                      <a:pt x="138" y="468"/>
                    </a:cubicBezTo>
                    <a:cubicBezTo>
                      <a:pt x="100" y="465"/>
                      <a:pt x="63" y="463"/>
                      <a:pt x="45" y="463"/>
                    </a:cubicBezTo>
                    <a:cubicBezTo>
                      <a:pt x="42" y="463"/>
                      <a:pt x="40" y="463"/>
                      <a:pt x="38" y="463"/>
                    </a:cubicBezTo>
                    <a:cubicBezTo>
                      <a:pt x="35" y="463"/>
                      <a:pt x="34" y="463"/>
                      <a:pt x="32" y="464"/>
                    </a:cubicBezTo>
                    <a:cubicBezTo>
                      <a:pt x="32" y="464"/>
                      <a:pt x="32" y="464"/>
                      <a:pt x="32" y="464"/>
                    </a:cubicBezTo>
                    <a:cubicBezTo>
                      <a:pt x="32" y="464"/>
                      <a:pt x="32" y="464"/>
                      <a:pt x="32" y="464"/>
                    </a:cubicBezTo>
                    <a:cubicBezTo>
                      <a:pt x="32" y="464"/>
                      <a:pt x="32" y="464"/>
                      <a:pt x="32" y="464"/>
                    </a:cubicBezTo>
                    <a:cubicBezTo>
                      <a:pt x="31" y="464"/>
                      <a:pt x="31" y="464"/>
                      <a:pt x="31" y="464"/>
                    </a:cubicBezTo>
                    <a:cubicBezTo>
                      <a:pt x="31" y="463"/>
                      <a:pt x="30" y="463"/>
                      <a:pt x="30" y="462"/>
                    </a:cubicBezTo>
                    <a:cubicBezTo>
                      <a:pt x="29" y="460"/>
                      <a:pt x="27" y="457"/>
                      <a:pt x="26" y="453"/>
                    </a:cubicBezTo>
                    <a:cubicBezTo>
                      <a:pt x="25" y="448"/>
                      <a:pt x="23" y="440"/>
                      <a:pt x="22" y="433"/>
                    </a:cubicBezTo>
                    <a:cubicBezTo>
                      <a:pt x="20" y="425"/>
                      <a:pt x="18" y="417"/>
                      <a:pt x="15" y="409"/>
                    </a:cubicBezTo>
                    <a:cubicBezTo>
                      <a:pt x="14" y="407"/>
                      <a:pt x="13" y="404"/>
                      <a:pt x="13" y="401"/>
                    </a:cubicBezTo>
                    <a:cubicBezTo>
                      <a:pt x="13" y="397"/>
                      <a:pt x="14" y="392"/>
                      <a:pt x="16" y="387"/>
                    </a:cubicBezTo>
                    <a:cubicBezTo>
                      <a:pt x="19" y="380"/>
                      <a:pt x="24" y="373"/>
                      <a:pt x="28" y="368"/>
                    </a:cubicBezTo>
                    <a:cubicBezTo>
                      <a:pt x="30" y="366"/>
                      <a:pt x="32" y="364"/>
                      <a:pt x="33" y="362"/>
                    </a:cubicBezTo>
                    <a:cubicBezTo>
                      <a:pt x="33" y="362"/>
                      <a:pt x="34" y="361"/>
                      <a:pt x="34" y="361"/>
                    </a:cubicBezTo>
                    <a:cubicBezTo>
                      <a:pt x="35" y="360"/>
                      <a:pt x="35" y="360"/>
                      <a:pt x="35" y="360"/>
                    </a:cubicBezTo>
                    <a:cubicBezTo>
                      <a:pt x="35" y="360"/>
                      <a:pt x="35" y="360"/>
                      <a:pt x="35" y="360"/>
                    </a:cubicBezTo>
                    <a:cubicBezTo>
                      <a:pt x="35" y="360"/>
                      <a:pt x="35" y="360"/>
                      <a:pt x="35" y="360"/>
                    </a:cubicBezTo>
                    <a:cubicBezTo>
                      <a:pt x="30" y="356"/>
                      <a:pt x="30" y="356"/>
                      <a:pt x="30" y="356"/>
                    </a:cubicBezTo>
                    <a:cubicBezTo>
                      <a:pt x="32" y="362"/>
                      <a:pt x="32" y="362"/>
                      <a:pt x="32" y="362"/>
                    </a:cubicBezTo>
                    <a:cubicBezTo>
                      <a:pt x="34" y="361"/>
                      <a:pt x="36" y="361"/>
                      <a:pt x="39" y="361"/>
                    </a:cubicBezTo>
                    <a:cubicBezTo>
                      <a:pt x="47" y="361"/>
                      <a:pt x="59" y="364"/>
                      <a:pt x="72" y="369"/>
                    </a:cubicBezTo>
                    <a:cubicBezTo>
                      <a:pt x="93" y="376"/>
                      <a:pt x="118" y="387"/>
                      <a:pt x="145" y="396"/>
                    </a:cubicBezTo>
                    <a:cubicBezTo>
                      <a:pt x="172" y="405"/>
                      <a:pt x="202" y="412"/>
                      <a:pt x="232" y="412"/>
                    </a:cubicBezTo>
                    <a:cubicBezTo>
                      <a:pt x="245" y="412"/>
                      <a:pt x="258" y="411"/>
                      <a:pt x="270" y="408"/>
                    </a:cubicBezTo>
                    <a:cubicBezTo>
                      <a:pt x="433" y="369"/>
                      <a:pt x="520" y="316"/>
                      <a:pt x="567" y="269"/>
                    </a:cubicBezTo>
                    <a:cubicBezTo>
                      <a:pt x="590" y="245"/>
                      <a:pt x="603" y="223"/>
                      <a:pt x="610" y="204"/>
                    </a:cubicBezTo>
                    <a:cubicBezTo>
                      <a:pt x="617" y="186"/>
                      <a:pt x="618" y="172"/>
                      <a:pt x="618" y="164"/>
                    </a:cubicBezTo>
                    <a:cubicBezTo>
                      <a:pt x="618" y="160"/>
                      <a:pt x="618" y="158"/>
                      <a:pt x="618" y="157"/>
                    </a:cubicBezTo>
                    <a:cubicBezTo>
                      <a:pt x="618" y="155"/>
                      <a:pt x="618" y="155"/>
                      <a:pt x="618" y="155"/>
                    </a:cubicBezTo>
                    <a:cubicBezTo>
                      <a:pt x="616" y="154"/>
                      <a:pt x="616" y="154"/>
                      <a:pt x="616" y="154"/>
                    </a:cubicBezTo>
                    <a:cubicBezTo>
                      <a:pt x="574" y="110"/>
                      <a:pt x="518" y="85"/>
                      <a:pt x="458" y="74"/>
                    </a:cubicBezTo>
                    <a:cubicBezTo>
                      <a:pt x="455" y="73"/>
                      <a:pt x="452" y="76"/>
                      <a:pt x="451" y="79"/>
                    </a:cubicBezTo>
                    <a:cubicBezTo>
                      <a:pt x="450" y="83"/>
                      <a:pt x="452" y="86"/>
                      <a:pt x="456" y="8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0" name="Freeform 675">
                <a:extLst>
                  <a:ext uri="{FF2B5EF4-FFF2-40B4-BE49-F238E27FC236}">
                    <a16:creationId xmlns:a16="http://schemas.microsoft.com/office/drawing/2014/main" id="{AEE30E1C-279B-420F-83AA-01867E582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946"/>
                <a:ext cx="516" cy="468"/>
              </a:xfrm>
              <a:custGeom>
                <a:avLst/>
                <a:gdLst>
                  <a:gd name="T0" fmla="*/ 17 w 526"/>
                  <a:gd name="T1" fmla="*/ 73 h 477"/>
                  <a:gd name="T2" fmla="*/ 11 w 526"/>
                  <a:gd name="T3" fmla="*/ 103 h 477"/>
                  <a:gd name="T4" fmla="*/ 8 w 526"/>
                  <a:gd name="T5" fmla="*/ 151 h 477"/>
                  <a:gd name="T6" fmla="*/ 62 w 526"/>
                  <a:gd name="T7" fmla="*/ 140 h 477"/>
                  <a:gd name="T8" fmla="*/ 227 w 526"/>
                  <a:gd name="T9" fmla="*/ 97 h 477"/>
                  <a:gd name="T10" fmla="*/ 363 w 526"/>
                  <a:gd name="T11" fmla="*/ 201 h 477"/>
                  <a:gd name="T12" fmla="*/ 58 w 526"/>
                  <a:gd name="T13" fmla="*/ 345 h 477"/>
                  <a:gd name="T14" fmla="*/ 61 w 526"/>
                  <a:gd name="T15" fmla="*/ 429 h 477"/>
                  <a:gd name="T16" fmla="*/ 412 w 526"/>
                  <a:gd name="T17" fmla="*/ 322 h 477"/>
                  <a:gd name="T18" fmla="*/ 404 w 526"/>
                  <a:gd name="T19" fmla="*/ 83 h 477"/>
                  <a:gd name="T20" fmla="*/ 71 w 526"/>
                  <a:gd name="T21" fmla="*/ 36 h 477"/>
                  <a:gd name="T22" fmla="*/ 17 w 526"/>
                  <a:gd name="T23" fmla="*/ 73 h 4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26" h="477">
                    <a:moveTo>
                      <a:pt x="17" y="76"/>
                    </a:moveTo>
                    <a:cubicBezTo>
                      <a:pt x="17" y="76"/>
                      <a:pt x="0" y="97"/>
                      <a:pt x="11" y="109"/>
                    </a:cubicBezTo>
                    <a:cubicBezTo>
                      <a:pt x="21" y="120"/>
                      <a:pt x="8" y="160"/>
                      <a:pt x="8" y="160"/>
                    </a:cubicBezTo>
                    <a:cubicBezTo>
                      <a:pt x="8" y="160"/>
                      <a:pt x="41" y="176"/>
                      <a:pt x="65" y="149"/>
                    </a:cubicBezTo>
                    <a:cubicBezTo>
                      <a:pt x="89" y="122"/>
                      <a:pt x="152" y="88"/>
                      <a:pt x="240" y="103"/>
                    </a:cubicBezTo>
                    <a:cubicBezTo>
                      <a:pt x="329" y="118"/>
                      <a:pt x="386" y="153"/>
                      <a:pt x="384" y="213"/>
                    </a:cubicBezTo>
                    <a:cubicBezTo>
                      <a:pt x="384" y="213"/>
                      <a:pt x="363" y="367"/>
                      <a:pt x="61" y="366"/>
                    </a:cubicBezTo>
                    <a:cubicBezTo>
                      <a:pt x="61" y="366"/>
                      <a:pt x="36" y="416"/>
                      <a:pt x="64" y="454"/>
                    </a:cubicBezTo>
                    <a:cubicBezTo>
                      <a:pt x="64" y="454"/>
                      <a:pt x="291" y="477"/>
                      <a:pt x="436" y="340"/>
                    </a:cubicBezTo>
                    <a:cubicBezTo>
                      <a:pt x="470" y="308"/>
                      <a:pt x="526" y="179"/>
                      <a:pt x="428" y="89"/>
                    </a:cubicBezTo>
                    <a:cubicBezTo>
                      <a:pt x="330" y="0"/>
                      <a:pt x="113" y="13"/>
                      <a:pt x="74" y="39"/>
                    </a:cubicBezTo>
                    <a:cubicBezTo>
                      <a:pt x="36" y="65"/>
                      <a:pt x="17" y="76"/>
                      <a:pt x="17" y="76"/>
                    </a:cubicBezTo>
                    <a:close/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1" name="Freeform 676">
                <a:extLst>
                  <a:ext uri="{FF2B5EF4-FFF2-40B4-BE49-F238E27FC236}">
                    <a16:creationId xmlns:a16="http://schemas.microsoft.com/office/drawing/2014/main" id="{F03A4A94-8C22-434A-AA10-41D80062BC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84" y="1003"/>
                <a:ext cx="475" cy="411"/>
              </a:xfrm>
              <a:custGeom>
                <a:avLst/>
                <a:gdLst>
                  <a:gd name="T0" fmla="*/ 9 w 484"/>
                  <a:gd name="T1" fmla="*/ 51 h 419"/>
                  <a:gd name="T2" fmla="*/ 9 w 484"/>
                  <a:gd name="T3" fmla="*/ 24 h 419"/>
                  <a:gd name="T4" fmla="*/ 7 w 484"/>
                  <a:gd name="T5" fmla="*/ 48 h 419"/>
                  <a:gd name="T6" fmla="*/ 9 w 484"/>
                  <a:gd name="T7" fmla="*/ 51 h 419"/>
                  <a:gd name="T8" fmla="*/ 45 w 484"/>
                  <a:gd name="T9" fmla="*/ 320 h 419"/>
                  <a:gd name="T10" fmla="*/ 57 w 484"/>
                  <a:gd name="T11" fmla="*/ 374 h 419"/>
                  <a:gd name="T12" fmla="*/ 408 w 484"/>
                  <a:gd name="T13" fmla="*/ 267 h 419"/>
                  <a:gd name="T14" fmla="*/ 451 w 484"/>
                  <a:gd name="T15" fmla="*/ 130 h 419"/>
                  <a:gd name="T16" fmla="*/ 408 w 484"/>
                  <a:gd name="T17" fmla="*/ 237 h 419"/>
                  <a:gd name="T18" fmla="*/ 57 w 484"/>
                  <a:gd name="T19" fmla="*/ 345 h 419"/>
                  <a:gd name="T20" fmla="*/ 45 w 484"/>
                  <a:gd name="T21" fmla="*/ 320 h 419"/>
                  <a:gd name="T22" fmla="*/ 10 w 484"/>
                  <a:gd name="T23" fmla="*/ 71 h 419"/>
                  <a:gd name="T24" fmla="*/ 4 w 484"/>
                  <a:gd name="T25" fmla="*/ 96 h 419"/>
                  <a:gd name="T26" fmla="*/ 58 w 484"/>
                  <a:gd name="T27" fmla="*/ 85 h 419"/>
                  <a:gd name="T28" fmla="*/ 224 w 484"/>
                  <a:gd name="T29" fmla="*/ 42 h 419"/>
                  <a:gd name="T30" fmla="*/ 357 w 484"/>
                  <a:gd name="T31" fmla="*/ 126 h 419"/>
                  <a:gd name="T32" fmla="*/ 359 w 484"/>
                  <a:gd name="T33" fmla="*/ 119 h 419"/>
                  <a:gd name="T34" fmla="*/ 224 w 484"/>
                  <a:gd name="T35" fmla="*/ 15 h 419"/>
                  <a:gd name="T36" fmla="*/ 58 w 484"/>
                  <a:gd name="T37" fmla="*/ 58 h 419"/>
                  <a:gd name="T38" fmla="*/ 10 w 484"/>
                  <a:gd name="T39" fmla="*/ 71 h 41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84" h="419">
                    <a:moveTo>
                      <a:pt x="9" y="54"/>
                    </a:moveTo>
                    <a:cubicBezTo>
                      <a:pt x="11" y="44"/>
                      <a:pt x="12" y="32"/>
                      <a:pt x="9" y="24"/>
                    </a:cubicBezTo>
                    <a:cubicBezTo>
                      <a:pt x="4" y="32"/>
                      <a:pt x="0" y="43"/>
                      <a:pt x="7" y="51"/>
                    </a:cubicBezTo>
                    <a:cubicBezTo>
                      <a:pt x="8" y="52"/>
                      <a:pt x="8" y="53"/>
                      <a:pt x="9" y="54"/>
                    </a:cubicBezTo>
                    <a:close/>
                    <a:moveTo>
                      <a:pt x="48" y="338"/>
                    </a:moveTo>
                    <a:cubicBezTo>
                      <a:pt x="45" y="355"/>
                      <a:pt x="46" y="377"/>
                      <a:pt x="60" y="396"/>
                    </a:cubicBezTo>
                    <a:cubicBezTo>
                      <a:pt x="60" y="396"/>
                      <a:pt x="287" y="419"/>
                      <a:pt x="432" y="282"/>
                    </a:cubicBezTo>
                    <a:cubicBezTo>
                      <a:pt x="453" y="262"/>
                      <a:pt x="484" y="203"/>
                      <a:pt x="478" y="139"/>
                    </a:cubicBezTo>
                    <a:cubicBezTo>
                      <a:pt x="474" y="191"/>
                      <a:pt x="450" y="235"/>
                      <a:pt x="432" y="252"/>
                    </a:cubicBezTo>
                    <a:cubicBezTo>
                      <a:pt x="287" y="389"/>
                      <a:pt x="60" y="366"/>
                      <a:pt x="60" y="366"/>
                    </a:cubicBezTo>
                    <a:cubicBezTo>
                      <a:pt x="53" y="357"/>
                      <a:pt x="50" y="347"/>
                      <a:pt x="48" y="338"/>
                    </a:cubicBezTo>
                    <a:close/>
                    <a:moveTo>
                      <a:pt x="10" y="74"/>
                    </a:moveTo>
                    <a:cubicBezTo>
                      <a:pt x="9" y="88"/>
                      <a:pt x="4" y="102"/>
                      <a:pt x="4" y="102"/>
                    </a:cubicBezTo>
                    <a:cubicBezTo>
                      <a:pt x="4" y="102"/>
                      <a:pt x="37" y="118"/>
                      <a:pt x="61" y="91"/>
                    </a:cubicBezTo>
                    <a:cubicBezTo>
                      <a:pt x="85" y="64"/>
                      <a:pt x="148" y="30"/>
                      <a:pt x="236" y="45"/>
                    </a:cubicBezTo>
                    <a:cubicBezTo>
                      <a:pt x="314" y="58"/>
                      <a:pt x="367" y="87"/>
                      <a:pt x="378" y="134"/>
                    </a:cubicBezTo>
                    <a:cubicBezTo>
                      <a:pt x="380" y="128"/>
                      <a:pt x="380" y="125"/>
                      <a:pt x="380" y="125"/>
                    </a:cubicBezTo>
                    <a:cubicBezTo>
                      <a:pt x="382" y="65"/>
                      <a:pt x="325" y="30"/>
                      <a:pt x="236" y="15"/>
                    </a:cubicBezTo>
                    <a:cubicBezTo>
                      <a:pt x="148" y="0"/>
                      <a:pt x="85" y="34"/>
                      <a:pt x="61" y="61"/>
                    </a:cubicBezTo>
                    <a:cubicBezTo>
                      <a:pt x="43" y="81"/>
                      <a:pt x="21" y="78"/>
                      <a:pt x="10" y="74"/>
                    </a:cubicBezTo>
                    <a:close/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2" name="Freeform 677">
                <a:extLst>
                  <a:ext uri="{FF2B5EF4-FFF2-40B4-BE49-F238E27FC236}">
                    <a16:creationId xmlns:a16="http://schemas.microsoft.com/office/drawing/2014/main" id="{EAA5F390-A9EF-40CA-8701-91B4C15BD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1039"/>
                <a:ext cx="32" cy="135"/>
              </a:xfrm>
              <a:custGeom>
                <a:avLst/>
                <a:gdLst>
                  <a:gd name="T0" fmla="*/ 17 w 32"/>
                  <a:gd name="T1" fmla="*/ 127 h 138"/>
                  <a:gd name="T2" fmla="*/ 32 w 32"/>
                  <a:gd name="T3" fmla="*/ 67 h 138"/>
                  <a:gd name="T4" fmla="*/ 8 w 32"/>
                  <a:gd name="T5" fmla="*/ 2 h 138"/>
                  <a:gd name="T6" fmla="*/ 2 w 32"/>
                  <a:gd name="T7" fmla="*/ 1 h 138"/>
                  <a:gd name="T8" fmla="*/ 1 w 32"/>
                  <a:gd name="T9" fmla="*/ 7 h 138"/>
                  <a:gd name="T10" fmla="*/ 23 w 32"/>
                  <a:gd name="T11" fmla="*/ 67 h 138"/>
                  <a:gd name="T12" fmla="*/ 16 w 32"/>
                  <a:gd name="T13" fmla="*/ 108 h 138"/>
                  <a:gd name="T14" fmla="*/ 11 w 32"/>
                  <a:gd name="T15" fmla="*/ 118 h 138"/>
                  <a:gd name="T16" fmla="*/ 10 w 32"/>
                  <a:gd name="T17" fmla="*/ 121 h 138"/>
                  <a:gd name="T18" fmla="*/ 9 w 32"/>
                  <a:gd name="T19" fmla="*/ 122 h 138"/>
                  <a:gd name="T20" fmla="*/ 9 w 32"/>
                  <a:gd name="T21" fmla="*/ 122 h 138"/>
                  <a:gd name="T22" fmla="*/ 9 w 32"/>
                  <a:gd name="T23" fmla="*/ 122 h 138"/>
                  <a:gd name="T24" fmla="*/ 11 w 32"/>
                  <a:gd name="T25" fmla="*/ 128 h 138"/>
                  <a:gd name="T26" fmla="*/ 17 w 32"/>
                  <a:gd name="T27" fmla="*/ 127 h 13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" h="138">
                    <a:moveTo>
                      <a:pt x="17" y="136"/>
                    </a:moveTo>
                    <a:cubicBezTo>
                      <a:pt x="17" y="135"/>
                      <a:pt x="32" y="107"/>
                      <a:pt x="32" y="72"/>
                    </a:cubicBezTo>
                    <a:cubicBezTo>
                      <a:pt x="32" y="50"/>
                      <a:pt x="26" y="25"/>
                      <a:pt x="8" y="2"/>
                    </a:cubicBezTo>
                    <a:cubicBezTo>
                      <a:pt x="6" y="0"/>
                      <a:pt x="4" y="0"/>
                      <a:pt x="2" y="1"/>
                    </a:cubicBezTo>
                    <a:cubicBezTo>
                      <a:pt x="0" y="3"/>
                      <a:pt x="0" y="6"/>
                      <a:pt x="1" y="7"/>
                    </a:cubicBezTo>
                    <a:cubicBezTo>
                      <a:pt x="18" y="29"/>
                      <a:pt x="23" y="51"/>
                      <a:pt x="23" y="72"/>
                    </a:cubicBezTo>
                    <a:cubicBezTo>
                      <a:pt x="23" y="88"/>
                      <a:pt x="20" y="103"/>
                      <a:pt x="16" y="114"/>
                    </a:cubicBezTo>
                    <a:cubicBezTo>
                      <a:pt x="14" y="120"/>
                      <a:pt x="12" y="124"/>
                      <a:pt x="11" y="127"/>
                    </a:cubicBezTo>
                    <a:cubicBezTo>
                      <a:pt x="10" y="128"/>
                      <a:pt x="10" y="130"/>
                      <a:pt x="10" y="130"/>
                    </a:cubicBezTo>
                    <a:cubicBezTo>
                      <a:pt x="9" y="131"/>
                      <a:pt x="9" y="131"/>
                      <a:pt x="9" y="131"/>
                    </a:cubicBezTo>
                    <a:cubicBezTo>
                      <a:pt x="9" y="131"/>
                      <a:pt x="9" y="131"/>
                      <a:pt x="9" y="131"/>
                    </a:cubicBezTo>
                    <a:cubicBezTo>
                      <a:pt x="9" y="131"/>
                      <a:pt x="9" y="131"/>
                      <a:pt x="9" y="131"/>
                    </a:cubicBezTo>
                    <a:cubicBezTo>
                      <a:pt x="8" y="134"/>
                      <a:pt x="9" y="136"/>
                      <a:pt x="11" y="137"/>
                    </a:cubicBezTo>
                    <a:cubicBezTo>
                      <a:pt x="13" y="138"/>
                      <a:pt x="15" y="138"/>
                      <a:pt x="17" y="13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3" name="Freeform 678">
                <a:extLst>
                  <a:ext uri="{FF2B5EF4-FFF2-40B4-BE49-F238E27FC236}">
                    <a16:creationId xmlns:a16="http://schemas.microsoft.com/office/drawing/2014/main" id="{370A47BD-E029-4C73-8EBB-6859F648D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959"/>
                <a:ext cx="480" cy="441"/>
              </a:xfrm>
              <a:custGeom>
                <a:avLst/>
                <a:gdLst>
                  <a:gd name="T0" fmla="*/ 6 w 489"/>
                  <a:gd name="T1" fmla="*/ 64 h 449"/>
                  <a:gd name="T2" fmla="*/ 6 w 489"/>
                  <a:gd name="T3" fmla="*/ 94 h 449"/>
                  <a:gd name="T4" fmla="*/ 8 w 489"/>
                  <a:gd name="T5" fmla="*/ 105 h 449"/>
                  <a:gd name="T6" fmla="*/ 2 w 489"/>
                  <a:gd name="T7" fmla="*/ 136 h 449"/>
                  <a:gd name="T8" fmla="*/ 0 w 489"/>
                  <a:gd name="T9" fmla="*/ 141 h 449"/>
                  <a:gd name="T10" fmla="*/ 47 w 489"/>
                  <a:gd name="T11" fmla="*/ 145 h 449"/>
                  <a:gd name="T12" fmla="*/ 187 w 489"/>
                  <a:gd name="T13" fmla="*/ 87 h 449"/>
                  <a:gd name="T14" fmla="*/ 348 w 489"/>
                  <a:gd name="T15" fmla="*/ 152 h 449"/>
                  <a:gd name="T16" fmla="*/ 363 w 489"/>
                  <a:gd name="T17" fmla="*/ 190 h 449"/>
                  <a:gd name="T18" fmla="*/ 357 w 489"/>
                  <a:gd name="T19" fmla="*/ 189 h 449"/>
                  <a:gd name="T20" fmla="*/ 357 w 489"/>
                  <a:gd name="T21" fmla="*/ 189 h 449"/>
                  <a:gd name="T22" fmla="*/ 62 w 489"/>
                  <a:gd name="T23" fmla="*/ 328 h 449"/>
                  <a:gd name="T24" fmla="*/ 52 w 489"/>
                  <a:gd name="T25" fmla="*/ 332 h 449"/>
                  <a:gd name="T26" fmla="*/ 57 w 489"/>
                  <a:gd name="T27" fmla="*/ 423 h 449"/>
                  <a:gd name="T28" fmla="*/ 241 w 489"/>
                  <a:gd name="T29" fmla="*/ 406 h 449"/>
                  <a:gd name="T30" fmla="*/ 462 w 489"/>
                  <a:gd name="T31" fmla="*/ 189 h 449"/>
                  <a:gd name="T32" fmla="*/ 302 w 489"/>
                  <a:gd name="T33" fmla="*/ 16 h 449"/>
                  <a:gd name="T34" fmla="*/ 84 w 489"/>
                  <a:gd name="T35" fmla="*/ 12 h 449"/>
                  <a:gd name="T36" fmla="*/ 17 w 489"/>
                  <a:gd name="T37" fmla="*/ 52 h 449"/>
                  <a:gd name="T38" fmla="*/ 14 w 489"/>
                  <a:gd name="T39" fmla="*/ 54 h 449"/>
                  <a:gd name="T40" fmla="*/ 17 w 489"/>
                  <a:gd name="T41" fmla="*/ 60 h 449"/>
                  <a:gd name="T42" fmla="*/ 88 w 489"/>
                  <a:gd name="T43" fmla="*/ 25 h 449"/>
                  <a:gd name="T44" fmla="*/ 299 w 489"/>
                  <a:gd name="T45" fmla="*/ 28 h 449"/>
                  <a:gd name="T46" fmla="*/ 450 w 489"/>
                  <a:gd name="T47" fmla="*/ 189 h 449"/>
                  <a:gd name="T48" fmla="*/ 408 w 489"/>
                  <a:gd name="T49" fmla="*/ 304 h 449"/>
                  <a:gd name="T50" fmla="*/ 71 w 489"/>
                  <a:gd name="T51" fmla="*/ 412 h 449"/>
                  <a:gd name="T52" fmla="*/ 61 w 489"/>
                  <a:gd name="T53" fmla="*/ 411 h 449"/>
                  <a:gd name="T54" fmla="*/ 54 w 489"/>
                  <a:gd name="T55" fmla="*/ 377 h 449"/>
                  <a:gd name="T56" fmla="*/ 63 w 489"/>
                  <a:gd name="T57" fmla="*/ 338 h 449"/>
                  <a:gd name="T58" fmla="*/ 64 w 489"/>
                  <a:gd name="T59" fmla="*/ 337 h 449"/>
                  <a:gd name="T60" fmla="*/ 64 w 489"/>
                  <a:gd name="T61" fmla="*/ 337 h 449"/>
                  <a:gd name="T62" fmla="*/ 58 w 489"/>
                  <a:gd name="T63" fmla="*/ 335 h 449"/>
                  <a:gd name="T64" fmla="*/ 231 w 489"/>
                  <a:gd name="T65" fmla="*/ 317 h 449"/>
                  <a:gd name="T66" fmla="*/ 370 w 489"/>
                  <a:gd name="T67" fmla="*/ 190 h 449"/>
                  <a:gd name="T68" fmla="*/ 359 w 489"/>
                  <a:gd name="T69" fmla="*/ 146 h 449"/>
                  <a:gd name="T70" fmla="*/ 187 w 489"/>
                  <a:gd name="T71" fmla="*/ 77 h 449"/>
                  <a:gd name="T72" fmla="*/ 42 w 489"/>
                  <a:gd name="T73" fmla="*/ 135 h 449"/>
                  <a:gd name="T74" fmla="*/ 12 w 489"/>
                  <a:gd name="T75" fmla="*/ 134 h 449"/>
                  <a:gd name="T76" fmla="*/ 11 w 489"/>
                  <a:gd name="T77" fmla="*/ 134 h 449"/>
                  <a:gd name="T78" fmla="*/ 11 w 489"/>
                  <a:gd name="T79" fmla="*/ 134 h 449"/>
                  <a:gd name="T80" fmla="*/ 8 w 489"/>
                  <a:gd name="T81" fmla="*/ 138 h 449"/>
                  <a:gd name="T82" fmla="*/ 21 w 489"/>
                  <a:gd name="T83" fmla="*/ 105 h 449"/>
                  <a:gd name="T84" fmla="*/ 16 w 489"/>
                  <a:gd name="T85" fmla="*/ 86 h 449"/>
                  <a:gd name="T86" fmla="*/ 18 w 489"/>
                  <a:gd name="T87" fmla="*/ 70 h 449"/>
                  <a:gd name="T88" fmla="*/ 22 w 489"/>
                  <a:gd name="T89" fmla="*/ 64 h 449"/>
                  <a:gd name="T90" fmla="*/ 17 w 489"/>
                  <a:gd name="T91" fmla="*/ 60 h 44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89" h="449">
                    <a:moveTo>
                      <a:pt x="17" y="63"/>
                    </a:move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59"/>
                      <a:pt x="9" y="62"/>
                      <a:pt x="6" y="67"/>
                    </a:cubicBezTo>
                    <a:cubicBezTo>
                      <a:pt x="4" y="72"/>
                      <a:pt x="1" y="79"/>
                      <a:pt x="1" y="86"/>
                    </a:cubicBezTo>
                    <a:cubicBezTo>
                      <a:pt x="1" y="89"/>
                      <a:pt x="1" y="91"/>
                      <a:pt x="2" y="93"/>
                    </a:cubicBezTo>
                    <a:cubicBezTo>
                      <a:pt x="3" y="96"/>
                      <a:pt x="4" y="98"/>
                      <a:pt x="6" y="100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7" y="101"/>
                      <a:pt x="7" y="102"/>
                      <a:pt x="8" y="104"/>
                    </a:cubicBezTo>
                    <a:cubicBezTo>
                      <a:pt x="8" y="106"/>
                      <a:pt x="8" y="108"/>
                      <a:pt x="8" y="111"/>
                    </a:cubicBezTo>
                    <a:cubicBezTo>
                      <a:pt x="8" y="118"/>
                      <a:pt x="7" y="126"/>
                      <a:pt x="5" y="133"/>
                    </a:cubicBezTo>
                    <a:cubicBezTo>
                      <a:pt x="4" y="136"/>
                      <a:pt x="3" y="139"/>
                      <a:pt x="3" y="141"/>
                    </a:cubicBezTo>
                    <a:cubicBezTo>
                      <a:pt x="2" y="142"/>
                      <a:pt x="2" y="143"/>
                      <a:pt x="2" y="144"/>
                    </a:cubicBezTo>
                    <a:cubicBezTo>
                      <a:pt x="2" y="144"/>
                      <a:pt x="2" y="144"/>
                      <a:pt x="2" y="144"/>
                    </a:cubicBezTo>
                    <a:cubicBezTo>
                      <a:pt x="2" y="145"/>
                      <a:pt x="2" y="145"/>
                      <a:pt x="2" y="145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5" y="153"/>
                      <a:pt x="5" y="153"/>
                      <a:pt x="5" y="153"/>
                    </a:cubicBezTo>
                    <a:cubicBezTo>
                      <a:pt x="6" y="153"/>
                      <a:pt x="16" y="158"/>
                      <a:pt x="30" y="158"/>
                    </a:cubicBezTo>
                    <a:cubicBezTo>
                      <a:pt x="36" y="158"/>
                      <a:pt x="43" y="157"/>
                      <a:pt x="50" y="154"/>
                    </a:cubicBezTo>
                    <a:cubicBezTo>
                      <a:pt x="57" y="152"/>
                      <a:pt x="64" y="147"/>
                      <a:pt x="70" y="140"/>
                    </a:cubicBezTo>
                    <a:cubicBezTo>
                      <a:pt x="79" y="130"/>
                      <a:pt x="95" y="118"/>
                      <a:pt x="117" y="109"/>
                    </a:cubicBezTo>
                    <a:cubicBezTo>
                      <a:pt x="139" y="99"/>
                      <a:pt x="166" y="93"/>
                      <a:pt x="198" y="93"/>
                    </a:cubicBezTo>
                    <a:cubicBezTo>
                      <a:pt x="211" y="93"/>
                      <a:pt x="225" y="94"/>
                      <a:pt x="239" y="96"/>
                    </a:cubicBezTo>
                    <a:cubicBezTo>
                      <a:pt x="282" y="103"/>
                      <a:pt x="318" y="116"/>
                      <a:pt x="341" y="133"/>
                    </a:cubicBezTo>
                    <a:cubicBezTo>
                      <a:pt x="353" y="141"/>
                      <a:pt x="362" y="151"/>
                      <a:pt x="369" y="161"/>
                    </a:cubicBezTo>
                    <a:cubicBezTo>
                      <a:pt x="375" y="172"/>
                      <a:pt x="378" y="184"/>
                      <a:pt x="378" y="198"/>
                    </a:cubicBezTo>
                    <a:cubicBezTo>
                      <a:pt x="378" y="198"/>
                      <a:pt x="378" y="199"/>
                      <a:pt x="378" y="199"/>
                    </a:cubicBezTo>
                    <a:cubicBezTo>
                      <a:pt x="384" y="200"/>
                      <a:pt x="384" y="200"/>
                      <a:pt x="384" y="200"/>
                    </a:cubicBezTo>
                    <a:cubicBezTo>
                      <a:pt x="378" y="199"/>
                      <a:pt x="378" y="199"/>
                      <a:pt x="378" y="199"/>
                    </a:cubicBezTo>
                    <a:cubicBezTo>
                      <a:pt x="381" y="199"/>
                      <a:pt x="381" y="199"/>
                      <a:pt x="381" y="199"/>
                    </a:cubicBezTo>
                    <a:cubicBezTo>
                      <a:pt x="378" y="199"/>
                      <a:pt x="378" y="199"/>
                      <a:pt x="378" y="199"/>
                    </a:cubicBezTo>
                    <a:cubicBezTo>
                      <a:pt x="378" y="199"/>
                      <a:pt x="378" y="199"/>
                      <a:pt x="378" y="199"/>
                    </a:cubicBezTo>
                    <a:cubicBezTo>
                      <a:pt x="381" y="199"/>
                      <a:pt x="381" y="199"/>
                      <a:pt x="381" y="199"/>
                    </a:cubicBezTo>
                    <a:cubicBezTo>
                      <a:pt x="378" y="199"/>
                      <a:pt x="378" y="199"/>
                      <a:pt x="378" y="199"/>
                    </a:cubicBezTo>
                    <a:cubicBezTo>
                      <a:pt x="378" y="199"/>
                      <a:pt x="377" y="208"/>
                      <a:pt x="370" y="222"/>
                    </a:cubicBezTo>
                    <a:cubicBezTo>
                      <a:pt x="360" y="242"/>
                      <a:pt x="339" y="273"/>
                      <a:pt x="293" y="299"/>
                    </a:cubicBezTo>
                    <a:cubicBezTo>
                      <a:pt x="246" y="325"/>
                      <a:pt x="175" y="346"/>
                      <a:pt x="65" y="346"/>
                    </a:cubicBezTo>
                    <a:cubicBezTo>
                      <a:pt x="64" y="346"/>
                      <a:pt x="62" y="346"/>
                      <a:pt x="61" y="346"/>
                    </a:cubicBezTo>
                    <a:cubicBezTo>
                      <a:pt x="57" y="346"/>
                      <a:pt x="57" y="346"/>
                      <a:pt x="57" y="346"/>
                    </a:cubicBezTo>
                    <a:cubicBezTo>
                      <a:pt x="55" y="350"/>
                      <a:pt x="55" y="350"/>
                      <a:pt x="55" y="350"/>
                    </a:cubicBezTo>
                    <a:cubicBezTo>
                      <a:pt x="55" y="350"/>
                      <a:pt x="44" y="372"/>
                      <a:pt x="44" y="398"/>
                    </a:cubicBezTo>
                    <a:cubicBezTo>
                      <a:pt x="44" y="413"/>
                      <a:pt x="48" y="430"/>
                      <a:pt x="58" y="445"/>
                    </a:cubicBezTo>
                    <a:cubicBezTo>
                      <a:pt x="60" y="447"/>
                      <a:pt x="60" y="447"/>
                      <a:pt x="60" y="447"/>
                    </a:cubicBezTo>
                    <a:cubicBezTo>
                      <a:pt x="63" y="447"/>
                      <a:pt x="63" y="447"/>
                      <a:pt x="63" y="447"/>
                    </a:cubicBezTo>
                    <a:cubicBezTo>
                      <a:pt x="63" y="447"/>
                      <a:pt x="78" y="449"/>
                      <a:pt x="102" y="449"/>
                    </a:cubicBezTo>
                    <a:cubicBezTo>
                      <a:pt x="138" y="449"/>
                      <a:pt x="195" y="445"/>
                      <a:pt x="256" y="429"/>
                    </a:cubicBezTo>
                    <a:cubicBezTo>
                      <a:pt x="318" y="413"/>
                      <a:pt x="385" y="384"/>
                      <a:pt x="441" y="332"/>
                    </a:cubicBezTo>
                    <a:cubicBezTo>
                      <a:pt x="446" y="327"/>
                      <a:pt x="452" y="319"/>
                      <a:pt x="457" y="311"/>
                    </a:cubicBezTo>
                    <a:cubicBezTo>
                      <a:pt x="474" y="285"/>
                      <a:pt x="489" y="244"/>
                      <a:pt x="489" y="199"/>
                    </a:cubicBezTo>
                    <a:cubicBezTo>
                      <a:pt x="489" y="178"/>
                      <a:pt x="486" y="156"/>
                      <a:pt x="477" y="134"/>
                    </a:cubicBezTo>
                    <a:cubicBezTo>
                      <a:pt x="468" y="112"/>
                      <a:pt x="453" y="91"/>
                      <a:pt x="432" y="71"/>
                    </a:cubicBezTo>
                    <a:cubicBezTo>
                      <a:pt x="403" y="44"/>
                      <a:pt x="363" y="27"/>
                      <a:pt x="320" y="16"/>
                    </a:cubicBezTo>
                    <a:cubicBezTo>
                      <a:pt x="278" y="5"/>
                      <a:pt x="233" y="0"/>
                      <a:pt x="193" y="0"/>
                    </a:cubicBezTo>
                    <a:cubicBezTo>
                      <a:pt x="165" y="0"/>
                      <a:pt x="139" y="3"/>
                      <a:pt x="118" y="6"/>
                    </a:cubicBezTo>
                    <a:cubicBezTo>
                      <a:pt x="107" y="8"/>
                      <a:pt x="98" y="10"/>
                      <a:pt x="90" y="12"/>
                    </a:cubicBezTo>
                    <a:cubicBezTo>
                      <a:pt x="82" y="15"/>
                      <a:pt x="76" y="18"/>
                      <a:pt x="71" y="21"/>
                    </a:cubicBezTo>
                    <a:cubicBezTo>
                      <a:pt x="52" y="34"/>
                      <a:pt x="38" y="43"/>
                      <a:pt x="28" y="49"/>
                    </a:cubicBezTo>
                    <a:cubicBezTo>
                      <a:pt x="23" y="52"/>
                      <a:pt x="19" y="54"/>
                      <a:pt x="17" y="55"/>
                    </a:cubicBezTo>
                    <a:cubicBezTo>
                      <a:pt x="16" y="56"/>
                      <a:pt x="15" y="56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68"/>
                      <a:pt x="40" y="57"/>
                      <a:pt x="78" y="32"/>
                    </a:cubicBezTo>
                    <a:cubicBezTo>
                      <a:pt x="81" y="29"/>
                      <a:pt x="87" y="27"/>
                      <a:pt x="94" y="25"/>
                    </a:cubicBezTo>
                    <a:cubicBezTo>
                      <a:pt x="104" y="22"/>
                      <a:pt x="119" y="19"/>
                      <a:pt x="136" y="17"/>
                    </a:cubicBezTo>
                    <a:cubicBezTo>
                      <a:pt x="153" y="15"/>
                      <a:pt x="172" y="13"/>
                      <a:pt x="193" y="13"/>
                    </a:cubicBezTo>
                    <a:cubicBezTo>
                      <a:pt x="232" y="13"/>
                      <a:pt x="276" y="18"/>
                      <a:pt x="317" y="28"/>
                    </a:cubicBezTo>
                    <a:cubicBezTo>
                      <a:pt x="358" y="39"/>
                      <a:pt x="396" y="56"/>
                      <a:pt x="424" y="81"/>
                    </a:cubicBezTo>
                    <a:cubicBezTo>
                      <a:pt x="443" y="99"/>
                      <a:pt x="457" y="119"/>
                      <a:pt x="465" y="139"/>
                    </a:cubicBezTo>
                    <a:cubicBezTo>
                      <a:pt x="473" y="159"/>
                      <a:pt x="476" y="179"/>
                      <a:pt x="476" y="199"/>
                    </a:cubicBezTo>
                    <a:cubicBezTo>
                      <a:pt x="476" y="227"/>
                      <a:pt x="470" y="254"/>
                      <a:pt x="461" y="275"/>
                    </a:cubicBezTo>
                    <a:cubicBezTo>
                      <a:pt x="456" y="286"/>
                      <a:pt x="451" y="296"/>
                      <a:pt x="446" y="304"/>
                    </a:cubicBezTo>
                    <a:cubicBezTo>
                      <a:pt x="441" y="312"/>
                      <a:pt x="436" y="318"/>
                      <a:pt x="432" y="322"/>
                    </a:cubicBezTo>
                    <a:cubicBezTo>
                      <a:pt x="378" y="372"/>
                      <a:pt x="314" y="401"/>
                      <a:pt x="253" y="417"/>
                    </a:cubicBezTo>
                    <a:cubicBezTo>
                      <a:pt x="193" y="433"/>
                      <a:pt x="137" y="436"/>
                      <a:pt x="102" y="436"/>
                    </a:cubicBezTo>
                    <a:cubicBezTo>
                      <a:pt x="90" y="436"/>
                      <a:pt x="81" y="435"/>
                      <a:pt x="74" y="435"/>
                    </a:cubicBezTo>
                    <a:cubicBezTo>
                      <a:pt x="71" y="435"/>
                      <a:pt x="68" y="435"/>
                      <a:pt x="67" y="434"/>
                    </a:cubicBezTo>
                    <a:cubicBezTo>
                      <a:pt x="66" y="434"/>
                      <a:pt x="65" y="434"/>
                      <a:pt x="65" y="434"/>
                    </a:cubicBezTo>
                    <a:cubicBezTo>
                      <a:pt x="64" y="434"/>
                      <a:pt x="64" y="434"/>
                      <a:pt x="64" y="434"/>
                    </a:cubicBezTo>
                    <a:cubicBezTo>
                      <a:pt x="64" y="441"/>
                      <a:pt x="64" y="441"/>
                      <a:pt x="64" y="441"/>
                    </a:cubicBezTo>
                    <a:cubicBezTo>
                      <a:pt x="69" y="437"/>
                      <a:pt x="69" y="437"/>
                      <a:pt x="69" y="437"/>
                    </a:cubicBezTo>
                    <a:cubicBezTo>
                      <a:pt x="60" y="425"/>
                      <a:pt x="57" y="411"/>
                      <a:pt x="57" y="398"/>
                    </a:cubicBezTo>
                    <a:cubicBezTo>
                      <a:pt x="57" y="387"/>
                      <a:pt x="60" y="376"/>
                      <a:pt x="62" y="368"/>
                    </a:cubicBezTo>
                    <a:cubicBezTo>
                      <a:pt x="63" y="364"/>
                      <a:pt x="64" y="361"/>
                      <a:pt x="65" y="359"/>
                    </a:cubicBezTo>
                    <a:cubicBezTo>
                      <a:pt x="66" y="358"/>
                      <a:pt x="66" y="357"/>
                      <a:pt x="66" y="356"/>
                    </a:cubicBezTo>
                    <a:cubicBezTo>
                      <a:pt x="67" y="356"/>
                      <a:pt x="67" y="356"/>
                      <a:pt x="67" y="356"/>
                    </a:cubicBezTo>
                    <a:cubicBezTo>
                      <a:pt x="67" y="356"/>
                      <a:pt x="67" y="356"/>
                      <a:pt x="67" y="356"/>
                    </a:cubicBezTo>
                    <a:cubicBezTo>
                      <a:pt x="67" y="355"/>
                      <a:pt x="67" y="355"/>
                      <a:pt x="67" y="355"/>
                    </a:cubicBezTo>
                    <a:cubicBezTo>
                      <a:pt x="65" y="355"/>
                      <a:pt x="65" y="355"/>
                      <a:pt x="65" y="355"/>
                    </a:cubicBezTo>
                    <a:cubicBezTo>
                      <a:pt x="67" y="355"/>
                      <a:pt x="67" y="355"/>
                      <a:pt x="67" y="355"/>
                    </a:cubicBezTo>
                    <a:cubicBezTo>
                      <a:pt x="67" y="355"/>
                      <a:pt x="67" y="355"/>
                      <a:pt x="67" y="355"/>
                    </a:cubicBezTo>
                    <a:cubicBezTo>
                      <a:pt x="65" y="355"/>
                      <a:pt x="65" y="355"/>
                      <a:pt x="65" y="355"/>
                    </a:cubicBezTo>
                    <a:cubicBezTo>
                      <a:pt x="67" y="355"/>
                      <a:pt x="67" y="355"/>
                      <a:pt x="67" y="355"/>
                    </a:cubicBezTo>
                    <a:cubicBezTo>
                      <a:pt x="61" y="353"/>
                      <a:pt x="61" y="353"/>
                      <a:pt x="61" y="353"/>
                    </a:cubicBezTo>
                    <a:cubicBezTo>
                      <a:pt x="61" y="359"/>
                      <a:pt x="61" y="359"/>
                      <a:pt x="61" y="359"/>
                    </a:cubicBezTo>
                    <a:cubicBezTo>
                      <a:pt x="62" y="359"/>
                      <a:pt x="63" y="359"/>
                      <a:pt x="65" y="359"/>
                    </a:cubicBezTo>
                    <a:cubicBezTo>
                      <a:pt x="140" y="359"/>
                      <a:pt x="198" y="350"/>
                      <a:pt x="243" y="335"/>
                    </a:cubicBezTo>
                    <a:cubicBezTo>
                      <a:pt x="310" y="313"/>
                      <a:pt x="347" y="280"/>
                      <a:pt x="367" y="252"/>
                    </a:cubicBezTo>
                    <a:cubicBezTo>
                      <a:pt x="387" y="224"/>
                      <a:pt x="391" y="201"/>
                      <a:pt x="391" y="200"/>
                    </a:cubicBezTo>
                    <a:cubicBezTo>
                      <a:pt x="391" y="200"/>
                      <a:pt x="391" y="200"/>
                      <a:pt x="391" y="200"/>
                    </a:cubicBezTo>
                    <a:cubicBezTo>
                      <a:pt x="391" y="200"/>
                      <a:pt x="391" y="200"/>
                      <a:pt x="391" y="200"/>
                    </a:cubicBezTo>
                    <a:cubicBezTo>
                      <a:pt x="391" y="199"/>
                      <a:pt x="391" y="198"/>
                      <a:pt x="391" y="198"/>
                    </a:cubicBezTo>
                    <a:cubicBezTo>
                      <a:pt x="391" y="182"/>
                      <a:pt x="387" y="168"/>
                      <a:pt x="380" y="155"/>
                    </a:cubicBezTo>
                    <a:cubicBezTo>
                      <a:pt x="369" y="136"/>
                      <a:pt x="351" y="121"/>
                      <a:pt x="327" y="109"/>
                    </a:cubicBezTo>
                    <a:cubicBezTo>
                      <a:pt x="304" y="97"/>
                      <a:pt x="275" y="89"/>
                      <a:pt x="241" y="83"/>
                    </a:cubicBezTo>
                    <a:cubicBezTo>
                      <a:pt x="226" y="81"/>
                      <a:pt x="212" y="80"/>
                      <a:pt x="198" y="80"/>
                    </a:cubicBezTo>
                    <a:cubicBezTo>
                      <a:pt x="164" y="80"/>
                      <a:pt x="135" y="87"/>
                      <a:pt x="112" y="97"/>
                    </a:cubicBezTo>
                    <a:cubicBezTo>
                      <a:pt x="89" y="107"/>
                      <a:pt x="71" y="119"/>
                      <a:pt x="60" y="132"/>
                    </a:cubicBezTo>
                    <a:cubicBezTo>
                      <a:pt x="55" y="137"/>
                      <a:pt x="50" y="140"/>
                      <a:pt x="45" y="142"/>
                    </a:cubicBezTo>
                    <a:cubicBezTo>
                      <a:pt x="40" y="144"/>
                      <a:pt x="35" y="145"/>
                      <a:pt x="30" y="145"/>
                    </a:cubicBezTo>
                    <a:cubicBezTo>
                      <a:pt x="25" y="145"/>
                      <a:pt x="20" y="144"/>
                      <a:pt x="16" y="143"/>
                    </a:cubicBezTo>
                    <a:cubicBezTo>
                      <a:pt x="14" y="142"/>
                      <a:pt x="13" y="142"/>
                      <a:pt x="12" y="141"/>
                    </a:cubicBezTo>
                    <a:cubicBezTo>
                      <a:pt x="12" y="141"/>
                      <a:pt x="11" y="141"/>
                      <a:pt x="11" y="141"/>
                    </a:cubicBezTo>
                    <a:cubicBezTo>
                      <a:pt x="11" y="141"/>
                      <a:pt x="11" y="141"/>
                      <a:pt x="11" y="141"/>
                    </a:cubicBezTo>
                    <a:cubicBezTo>
                      <a:pt x="11" y="141"/>
                      <a:pt x="11" y="141"/>
                      <a:pt x="11" y="141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1" y="141"/>
                      <a:pt x="11" y="141"/>
                      <a:pt x="11" y="141"/>
                    </a:cubicBezTo>
                    <a:cubicBezTo>
                      <a:pt x="11" y="141"/>
                      <a:pt x="11" y="141"/>
                      <a:pt x="11" y="141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1" y="141"/>
                      <a:pt x="11" y="141"/>
                      <a:pt x="11" y="141"/>
                    </a:cubicBezTo>
                    <a:cubicBezTo>
                      <a:pt x="8" y="147"/>
                      <a:pt x="8" y="147"/>
                      <a:pt x="8" y="147"/>
                    </a:cubicBezTo>
                    <a:cubicBezTo>
                      <a:pt x="14" y="149"/>
                      <a:pt x="14" y="149"/>
                      <a:pt x="14" y="149"/>
                    </a:cubicBezTo>
                    <a:cubicBezTo>
                      <a:pt x="14" y="149"/>
                      <a:pt x="16" y="143"/>
                      <a:pt x="18" y="136"/>
                    </a:cubicBezTo>
                    <a:cubicBezTo>
                      <a:pt x="20" y="129"/>
                      <a:pt x="21" y="120"/>
                      <a:pt x="21" y="111"/>
                    </a:cubicBezTo>
                    <a:cubicBezTo>
                      <a:pt x="21" y="107"/>
                      <a:pt x="21" y="104"/>
                      <a:pt x="20" y="101"/>
                    </a:cubicBezTo>
                    <a:cubicBezTo>
                      <a:pt x="19" y="97"/>
                      <a:pt x="18" y="94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5" y="91"/>
                      <a:pt x="15" y="90"/>
                      <a:pt x="14" y="89"/>
                    </a:cubicBezTo>
                    <a:cubicBezTo>
                      <a:pt x="14" y="88"/>
                      <a:pt x="14" y="87"/>
                      <a:pt x="14" y="86"/>
                    </a:cubicBezTo>
                    <a:cubicBezTo>
                      <a:pt x="14" y="82"/>
                      <a:pt x="16" y="77"/>
                      <a:pt x="18" y="73"/>
                    </a:cubicBezTo>
                    <a:cubicBezTo>
                      <a:pt x="19" y="71"/>
                      <a:pt x="20" y="70"/>
                      <a:pt x="21" y="68"/>
                    </a:cubicBezTo>
                    <a:cubicBezTo>
                      <a:pt x="21" y="68"/>
                      <a:pt x="21" y="67"/>
                      <a:pt x="22" y="67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0" y="68"/>
                      <a:pt x="20" y="68"/>
                      <a:pt x="20" y="68"/>
                    </a:cubicBezTo>
                    <a:lnTo>
                      <a:pt x="17" y="6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4" name="Freeform 679">
                <a:extLst>
                  <a:ext uri="{FF2B5EF4-FFF2-40B4-BE49-F238E27FC236}">
                    <a16:creationId xmlns:a16="http://schemas.microsoft.com/office/drawing/2014/main" id="{1393FA92-EF2A-40B0-93A7-77A6D68D2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4" y="2136"/>
                <a:ext cx="22" cy="106"/>
              </a:xfrm>
              <a:custGeom>
                <a:avLst/>
                <a:gdLst>
                  <a:gd name="T0" fmla="*/ 11 w 22"/>
                  <a:gd name="T1" fmla="*/ 98 h 108"/>
                  <a:gd name="T2" fmla="*/ 22 w 22"/>
                  <a:gd name="T3" fmla="*/ 45 h 108"/>
                  <a:gd name="T4" fmla="*/ 8 w 22"/>
                  <a:gd name="T5" fmla="*/ 2 h 108"/>
                  <a:gd name="T6" fmla="*/ 2 w 22"/>
                  <a:gd name="T7" fmla="*/ 1 h 108"/>
                  <a:gd name="T8" fmla="*/ 2 w 22"/>
                  <a:gd name="T9" fmla="*/ 7 h 108"/>
                  <a:gd name="T10" fmla="*/ 13 w 22"/>
                  <a:gd name="T11" fmla="*/ 45 h 108"/>
                  <a:gd name="T12" fmla="*/ 8 w 22"/>
                  <a:gd name="T13" fmla="*/ 80 h 108"/>
                  <a:gd name="T14" fmla="*/ 5 w 22"/>
                  <a:gd name="T15" fmla="*/ 91 h 108"/>
                  <a:gd name="T16" fmla="*/ 4 w 22"/>
                  <a:gd name="T17" fmla="*/ 94 h 108"/>
                  <a:gd name="T18" fmla="*/ 3 w 22"/>
                  <a:gd name="T19" fmla="*/ 95 h 108"/>
                  <a:gd name="T20" fmla="*/ 3 w 22"/>
                  <a:gd name="T21" fmla="*/ 95 h 108"/>
                  <a:gd name="T22" fmla="*/ 5 w 22"/>
                  <a:gd name="T23" fmla="*/ 101 h 108"/>
                  <a:gd name="T24" fmla="*/ 11 w 22"/>
                  <a:gd name="T25" fmla="*/ 98 h 10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2" h="108">
                    <a:moveTo>
                      <a:pt x="11" y="104"/>
                    </a:moveTo>
                    <a:cubicBezTo>
                      <a:pt x="11" y="104"/>
                      <a:pt x="22" y="77"/>
                      <a:pt x="22" y="48"/>
                    </a:cubicBezTo>
                    <a:cubicBezTo>
                      <a:pt x="22" y="32"/>
                      <a:pt x="19" y="15"/>
                      <a:pt x="8" y="2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0" y="2"/>
                      <a:pt x="0" y="5"/>
                      <a:pt x="2" y="7"/>
                    </a:cubicBezTo>
                    <a:cubicBezTo>
                      <a:pt x="10" y="19"/>
                      <a:pt x="13" y="33"/>
                      <a:pt x="13" y="48"/>
                    </a:cubicBezTo>
                    <a:cubicBezTo>
                      <a:pt x="13" y="62"/>
                      <a:pt x="11" y="75"/>
                      <a:pt x="8" y="85"/>
                    </a:cubicBezTo>
                    <a:cubicBezTo>
                      <a:pt x="7" y="90"/>
                      <a:pt x="6" y="94"/>
                      <a:pt x="5" y="97"/>
                    </a:cubicBezTo>
                    <a:cubicBezTo>
                      <a:pt x="4" y="98"/>
                      <a:pt x="4" y="99"/>
                      <a:pt x="4" y="100"/>
                    </a:cubicBezTo>
                    <a:cubicBezTo>
                      <a:pt x="3" y="100"/>
                      <a:pt x="3" y="101"/>
                      <a:pt x="3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2" y="103"/>
                      <a:pt x="3" y="106"/>
                      <a:pt x="5" y="107"/>
                    </a:cubicBezTo>
                    <a:cubicBezTo>
                      <a:pt x="8" y="108"/>
                      <a:pt x="10" y="107"/>
                      <a:pt x="11" y="10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5" name="Freeform 680">
                <a:extLst>
                  <a:ext uri="{FF2B5EF4-FFF2-40B4-BE49-F238E27FC236}">
                    <a16:creationId xmlns:a16="http://schemas.microsoft.com/office/drawing/2014/main" id="{36B56CD2-DD35-440C-8DA3-AB33DFB70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989"/>
                <a:ext cx="139" cy="277"/>
              </a:xfrm>
              <a:custGeom>
                <a:avLst/>
                <a:gdLst>
                  <a:gd name="T0" fmla="*/ 0 w 142"/>
                  <a:gd name="T1" fmla="*/ 0 h 282"/>
                  <a:gd name="T2" fmla="*/ 99 w 142"/>
                  <a:gd name="T3" fmla="*/ 144 h 282"/>
                  <a:gd name="T4" fmla="*/ 25 w 142"/>
                  <a:gd name="T5" fmla="*/ 267 h 282"/>
                  <a:gd name="T6" fmla="*/ 114 w 142"/>
                  <a:gd name="T7" fmla="*/ 140 h 282"/>
                  <a:gd name="T8" fmla="*/ 0 w 142"/>
                  <a:gd name="T9" fmla="*/ 0 h 2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2" h="282">
                    <a:moveTo>
                      <a:pt x="0" y="0"/>
                    </a:moveTo>
                    <a:cubicBezTo>
                      <a:pt x="0" y="0"/>
                      <a:pt x="142" y="23"/>
                      <a:pt x="105" y="153"/>
                    </a:cubicBezTo>
                    <a:cubicBezTo>
                      <a:pt x="81" y="237"/>
                      <a:pt x="28" y="282"/>
                      <a:pt x="28" y="282"/>
                    </a:cubicBezTo>
                    <a:cubicBezTo>
                      <a:pt x="28" y="282"/>
                      <a:pt x="113" y="209"/>
                      <a:pt x="121" y="149"/>
                    </a:cubicBezTo>
                    <a:cubicBezTo>
                      <a:pt x="129" y="89"/>
                      <a:pt x="107" y="1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6" name="Freeform 681">
                <a:extLst>
                  <a:ext uri="{FF2B5EF4-FFF2-40B4-BE49-F238E27FC236}">
                    <a16:creationId xmlns:a16="http://schemas.microsoft.com/office/drawing/2014/main" id="{326B4B9D-25DA-4969-AB26-A2D8E6B7A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1669"/>
                <a:ext cx="58" cy="179"/>
              </a:xfrm>
              <a:custGeom>
                <a:avLst/>
                <a:gdLst>
                  <a:gd name="T0" fmla="*/ 40 w 59"/>
                  <a:gd name="T1" fmla="*/ 0 h 183"/>
                  <a:gd name="T2" fmla="*/ 45 w 59"/>
                  <a:gd name="T3" fmla="*/ 83 h 183"/>
                  <a:gd name="T4" fmla="*/ 0 w 59"/>
                  <a:gd name="T5" fmla="*/ 171 h 183"/>
                  <a:gd name="T6" fmla="*/ 51 w 59"/>
                  <a:gd name="T7" fmla="*/ 74 h 183"/>
                  <a:gd name="T8" fmla="*/ 41 w 59"/>
                  <a:gd name="T9" fmla="*/ 9 h 1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183">
                    <a:moveTo>
                      <a:pt x="43" y="0"/>
                    </a:moveTo>
                    <a:cubicBezTo>
                      <a:pt x="51" y="28"/>
                      <a:pt x="56" y="59"/>
                      <a:pt x="48" y="89"/>
                    </a:cubicBezTo>
                    <a:cubicBezTo>
                      <a:pt x="40" y="122"/>
                      <a:pt x="19" y="154"/>
                      <a:pt x="0" y="183"/>
                    </a:cubicBezTo>
                    <a:cubicBezTo>
                      <a:pt x="32" y="169"/>
                      <a:pt x="48" y="111"/>
                      <a:pt x="54" y="80"/>
                    </a:cubicBezTo>
                    <a:cubicBezTo>
                      <a:pt x="59" y="55"/>
                      <a:pt x="56" y="32"/>
                      <a:pt x="44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7" name="Freeform 682">
                <a:extLst>
                  <a:ext uri="{FF2B5EF4-FFF2-40B4-BE49-F238E27FC236}">
                    <a16:creationId xmlns:a16="http://schemas.microsoft.com/office/drawing/2014/main" id="{D446E293-E0A5-48D7-AE74-EE267B650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924"/>
                <a:ext cx="62" cy="157"/>
              </a:xfrm>
              <a:custGeom>
                <a:avLst/>
                <a:gdLst>
                  <a:gd name="T0" fmla="*/ 31 w 63"/>
                  <a:gd name="T1" fmla="*/ 3 h 160"/>
                  <a:gd name="T2" fmla="*/ 47 w 63"/>
                  <a:gd name="T3" fmla="*/ 78 h 160"/>
                  <a:gd name="T4" fmla="*/ 0 w 63"/>
                  <a:gd name="T5" fmla="*/ 151 h 160"/>
                  <a:gd name="T6" fmla="*/ 50 w 63"/>
                  <a:gd name="T7" fmla="*/ 90 h 160"/>
                  <a:gd name="T8" fmla="*/ 31 w 63"/>
                  <a:gd name="T9" fmla="*/ 0 h 1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160">
                    <a:moveTo>
                      <a:pt x="31" y="3"/>
                    </a:moveTo>
                    <a:cubicBezTo>
                      <a:pt x="55" y="12"/>
                      <a:pt x="56" y="63"/>
                      <a:pt x="50" y="83"/>
                    </a:cubicBezTo>
                    <a:cubicBezTo>
                      <a:pt x="41" y="111"/>
                      <a:pt x="22" y="141"/>
                      <a:pt x="0" y="160"/>
                    </a:cubicBezTo>
                    <a:cubicBezTo>
                      <a:pt x="24" y="157"/>
                      <a:pt x="46" y="116"/>
                      <a:pt x="53" y="96"/>
                    </a:cubicBezTo>
                    <a:cubicBezTo>
                      <a:pt x="63" y="67"/>
                      <a:pt x="59" y="21"/>
                      <a:pt x="3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8" name="Freeform 683">
                <a:extLst>
                  <a:ext uri="{FF2B5EF4-FFF2-40B4-BE49-F238E27FC236}">
                    <a16:creationId xmlns:a16="http://schemas.microsoft.com/office/drawing/2014/main" id="{034BD2FC-C1B1-4EEC-B7AF-FB23B1C18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" y="2153"/>
                <a:ext cx="48" cy="164"/>
              </a:xfrm>
              <a:custGeom>
                <a:avLst/>
                <a:gdLst>
                  <a:gd name="T0" fmla="*/ 27 w 49"/>
                  <a:gd name="T1" fmla="*/ 0 h 167"/>
                  <a:gd name="T2" fmla="*/ 0 w 49"/>
                  <a:gd name="T3" fmla="*/ 158 h 167"/>
                  <a:gd name="T4" fmla="*/ 38 w 49"/>
                  <a:gd name="T5" fmla="*/ 72 h 167"/>
                  <a:gd name="T6" fmla="*/ 30 w 49"/>
                  <a:gd name="T7" fmla="*/ 8 h 1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167">
                    <a:moveTo>
                      <a:pt x="30" y="0"/>
                    </a:moveTo>
                    <a:cubicBezTo>
                      <a:pt x="49" y="56"/>
                      <a:pt x="28" y="118"/>
                      <a:pt x="0" y="167"/>
                    </a:cubicBezTo>
                    <a:cubicBezTo>
                      <a:pt x="26" y="149"/>
                      <a:pt x="37" y="105"/>
                      <a:pt x="41" y="75"/>
                    </a:cubicBezTo>
                    <a:cubicBezTo>
                      <a:pt x="44" y="52"/>
                      <a:pt x="31" y="30"/>
                      <a:pt x="33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9" name="Freeform 684">
                <a:extLst>
                  <a:ext uri="{FF2B5EF4-FFF2-40B4-BE49-F238E27FC236}">
                    <a16:creationId xmlns:a16="http://schemas.microsoft.com/office/drawing/2014/main" id="{A3214C60-0A53-4B1F-BB52-E43A8C23C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9" y="2346"/>
                <a:ext cx="50" cy="195"/>
              </a:xfrm>
              <a:custGeom>
                <a:avLst/>
                <a:gdLst>
                  <a:gd name="T0" fmla="*/ 15 w 51"/>
                  <a:gd name="T1" fmla="*/ 1 h 199"/>
                  <a:gd name="T2" fmla="*/ 30 w 51"/>
                  <a:gd name="T3" fmla="*/ 85 h 199"/>
                  <a:gd name="T4" fmla="*/ 19 w 51"/>
                  <a:gd name="T5" fmla="*/ 145 h 199"/>
                  <a:gd name="T6" fmla="*/ 0 w 51"/>
                  <a:gd name="T7" fmla="*/ 187 h 199"/>
                  <a:gd name="T8" fmla="*/ 45 w 51"/>
                  <a:gd name="T9" fmla="*/ 86 h 199"/>
                  <a:gd name="T10" fmla="*/ 25 w 51"/>
                  <a:gd name="T11" fmla="*/ 0 h 1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99">
                    <a:moveTo>
                      <a:pt x="15" y="1"/>
                    </a:moveTo>
                    <a:cubicBezTo>
                      <a:pt x="38" y="25"/>
                      <a:pt x="37" y="60"/>
                      <a:pt x="33" y="91"/>
                    </a:cubicBezTo>
                    <a:cubicBezTo>
                      <a:pt x="30" y="113"/>
                      <a:pt x="27" y="133"/>
                      <a:pt x="19" y="154"/>
                    </a:cubicBezTo>
                    <a:cubicBezTo>
                      <a:pt x="13" y="168"/>
                      <a:pt x="2" y="184"/>
                      <a:pt x="0" y="199"/>
                    </a:cubicBezTo>
                    <a:cubicBezTo>
                      <a:pt x="29" y="174"/>
                      <a:pt x="42" y="128"/>
                      <a:pt x="48" y="92"/>
                    </a:cubicBezTo>
                    <a:cubicBezTo>
                      <a:pt x="51" y="72"/>
                      <a:pt x="49" y="12"/>
                      <a:pt x="2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0" name="Freeform 685">
                <a:extLst>
                  <a:ext uri="{FF2B5EF4-FFF2-40B4-BE49-F238E27FC236}">
                    <a16:creationId xmlns:a16="http://schemas.microsoft.com/office/drawing/2014/main" id="{E4B9ECDB-8615-4B01-A368-A09421269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8" y="2627"/>
                <a:ext cx="56" cy="215"/>
              </a:xfrm>
              <a:custGeom>
                <a:avLst/>
                <a:gdLst>
                  <a:gd name="T0" fmla="*/ 46 w 57"/>
                  <a:gd name="T1" fmla="*/ 0 h 219"/>
                  <a:gd name="T2" fmla="*/ 49 w 57"/>
                  <a:gd name="T3" fmla="*/ 23 h 219"/>
                  <a:gd name="T4" fmla="*/ 50 w 57"/>
                  <a:gd name="T5" fmla="*/ 64 h 219"/>
                  <a:gd name="T6" fmla="*/ 38 w 57"/>
                  <a:gd name="T7" fmla="*/ 124 h 219"/>
                  <a:gd name="T8" fmla="*/ 0 w 57"/>
                  <a:gd name="T9" fmla="*/ 207 h 219"/>
                  <a:gd name="T10" fmla="*/ 50 w 57"/>
                  <a:gd name="T11" fmla="*/ 88 h 219"/>
                  <a:gd name="T12" fmla="*/ 47 w 57"/>
                  <a:gd name="T13" fmla="*/ 13 h 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219">
                    <a:moveTo>
                      <a:pt x="49" y="0"/>
                    </a:moveTo>
                    <a:cubicBezTo>
                      <a:pt x="48" y="8"/>
                      <a:pt x="51" y="15"/>
                      <a:pt x="52" y="23"/>
                    </a:cubicBezTo>
                    <a:cubicBezTo>
                      <a:pt x="55" y="38"/>
                      <a:pt x="53" y="52"/>
                      <a:pt x="53" y="67"/>
                    </a:cubicBezTo>
                    <a:cubicBezTo>
                      <a:pt x="51" y="88"/>
                      <a:pt x="47" y="109"/>
                      <a:pt x="41" y="130"/>
                    </a:cubicBezTo>
                    <a:cubicBezTo>
                      <a:pt x="32" y="162"/>
                      <a:pt x="10" y="188"/>
                      <a:pt x="0" y="219"/>
                    </a:cubicBezTo>
                    <a:cubicBezTo>
                      <a:pt x="32" y="186"/>
                      <a:pt x="50" y="140"/>
                      <a:pt x="53" y="94"/>
                    </a:cubicBezTo>
                    <a:cubicBezTo>
                      <a:pt x="54" y="69"/>
                      <a:pt x="57" y="37"/>
                      <a:pt x="50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1" name="Freeform 686">
                <a:extLst>
                  <a:ext uri="{FF2B5EF4-FFF2-40B4-BE49-F238E27FC236}">
                    <a16:creationId xmlns:a16="http://schemas.microsoft.com/office/drawing/2014/main" id="{029742FB-7D87-4288-8D34-06D3BF1B0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2285"/>
                <a:ext cx="375" cy="206"/>
              </a:xfrm>
              <a:custGeom>
                <a:avLst/>
                <a:gdLst>
                  <a:gd name="T0" fmla="*/ 361 w 382"/>
                  <a:gd name="T1" fmla="*/ 185 h 210"/>
                  <a:gd name="T2" fmla="*/ 272 w 382"/>
                  <a:gd name="T3" fmla="*/ 177 h 210"/>
                  <a:gd name="T4" fmla="*/ 198 w 382"/>
                  <a:gd name="T5" fmla="*/ 136 h 210"/>
                  <a:gd name="T6" fmla="*/ 106 w 382"/>
                  <a:gd name="T7" fmla="*/ 73 h 210"/>
                  <a:gd name="T8" fmla="*/ 49 w 382"/>
                  <a:gd name="T9" fmla="*/ 32 h 210"/>
                  <a:gd name="T10" fmla="*/ 0 w 382"/>
                  <a:gd name="T11" fmla="*/ 0 h 210"/>
                  <a:gd name="T12" fmla="*/ 55 w 382"/>
                  <a:gd name="T13" fmla="*/ 36 h 210"/>
                  <a:gd name="T14" fmla="*/ 131 w 382"/>
                  <a:gd name="T15" fmla="*/ 95 h 210"/>
                  <a:gd name="T16" fmla="*/ 218 w 382"/>
                  <a:gd name="T17" fmla="*/ 158 h 210"/>
                  <a:gd name="T18" fmla="*/ 294 w 382"/>
                  <a:gd name="T19" fmla="*/ 192 h 210"/>
                  <a:gd name="T20" fmla="*/ 331 w 382"/>
                  <a:gd name="T21" fmla="*/ 196 h 210"/>
                  <a:gd name="T22" fmla="*/ 358 w 382"/>
                  <a:gd name="T23" fmla="*/ 191 h 2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82" h="210">
                    <a:moveTo>
                      <a:pt x="382" y="197"/>
                    </a:moveTo>
                    <a:cubicBezTo>
                      <a:pt x="351" y="197"/>
                      <a:pt x="316" y="200"/>
                      <a:pt x="287" y="187"/>
                    </a:cubicBezTo>
                    <a:cubicBezTo>
                      <a:pt x="261" y="175"/>
                      <a:pt x="234" y="161"/>
                      <a:pt x="210" y="145"/>
                    </a:cubicBezTo>
                    <a:cubicBezTo>
                      <a:pt x="177" y="123"/>
                      <a:pt x="146" y="96"/>
                      <a:pt x="112" y="76"/>
                    </a:cubicBezTo>
                    <a:cubicBezTo>
                      <a:pt x="91" y="65"/>
                      <a:pt x="72" y="49"/>
                      <a:pt x="52" y="35"/>
                    </a:cubicBezTo>
                    <a:cubicBezTo>
                      <a:pt x="35" y="24"/>
                      <a:pt x="15" y="14"/>
                      <a:pt x="0" y="0"/>
                    </a:cubicBezTo>
                    <a:cubicBezTo>
                      <a:pt x="19" y="7"/>
                      <a:pt x="42" y="26"/>
                      <a:pt x="58" y="39"/>
                    </a:cubicBezTo>
                    <a:cubicBezTo>
                      <a:pt x="81" y="58"/>
                      <a:pt x="113" y="85"/>
                      <a:pt x="138" y="101"/>
                    </a:cubicBezTo>
                    <a:cubicBezTo>
                      <a:pt x="173" y="125"/>
                      <a:pt x="193" y="145"/>
                      <a:pt x="230" y="167"/>
                    </a:cubicBezTo>
                    <a:cubicBezTo>
                      <a:pt x="258" y="183"/>
                      <a:pt x="281" y="197"/>
                      <a:pt x="311" y="204"/>
                    </a:cubicBezTo>
                    <a:cubicBezTo>
                      <a:pt x="327" y="208"/>
                      <a:pt x="333" y="210"/>
                      <a:pt x="349" y="208"/>
                    </a:cubicBezTo>
                    <a:cubicBezTo>
                      <a:pt x="359" y="206"/>
                      <a:pt x="369" y="203"/>
                      <a:pt x="379" y="20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2" name="Freeform 687">
                <a:extLst>
                  <a:ext uri="{FF2B5EF4-FFF2-40B4-BE49-F238E27FC236}">
                    <a16:creationId xmlns:a16="http://schemas.microsoft.com/office/drawing/2014/main" id="{41A8CB0E-8329-47F6-A437-CF64EBAC1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3018"/>
                <a:ext cx="87" cy="60"/>
              </a:xfrm>
              <a:custGeom>
                <a:avLst/>
                <a:gdLst>
                  <a:gd name="T0" fmla="*/ 83 w 89"/>
                  <a:gd name="T1" fmla="*/ 54 h 61"/>
                  <a:gd name="T2" fmla="*/ 37 w 89"/>
                  <a:gd name="T3" fmla="*/ 0 h 61"/>
                  <a:gd name="T4" fmla="*/ 83 w 89"/>
                  <a:gd name="T5" fmla="*/ 51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61">
                    <a:moveTo>
                      <a:pt x="89" y="57"/>
                    </a:moveTo>
                    <a:cubicBezTo>
                      <a:pt x="64" y="56"/>
                      <a:pt x="22" y="33"/>
                      <a:pt x="40" y="0"/>
                    </a:cubicBezTo>
                    <a:cubicBezTo>
                      <a:pt x="0" y="23"/>
                      <a:pt x="65" y="61"/>
                      <a:pt x="89" y="5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3" name="Freeform 688">
                <a:extLst>
                  <a:ext uri="{FF2B5EF4-FFF2-40B4-BE49-F238E27FC236}">
                    <a16:creationId xmlns:a16="http://schemas.microsoft.com/office/drawing/2014/main" id="{29BCE9E8-31B8-4F49-83D6-A1BF82BE3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2870"/>
                <a:ext cx="156" cy="73"/>
              </a:xfrm>
              <a:custGeom>
                <a:avLst/>
                <a:gdLst>
                  <a:gd name="T0" fmla="*/ 150 w 159"/>
                  <a:gd name="T1" fmla="*/ 53 h 74"/>
                  <a:gd name="T2" fmla="*/ 73 w 159"/>
                  <a:gd name="T3" fmla="*/ 42 h 74"/>
                  <a:gd name="T4" fmla="*/ 0 w 159"/>
                  <a:gd name="T5" fmla="*/ 0 h 74"/>
                  <a:gd name="T6" fmla="*/ 67 w 159"/>
                  <a:gd name="T7" fmla="*/ 53 h 74"/>
                  <a:gd name="T8" fmla="*/ 100 w 159"/>
                  <a:gd name="T9" fmla="*/ 62 h 74"/>
                  <a:gd name="T10" fmla="*/ 134 w 159"/>
                  <a:gd name="T11" fmla="*/ 63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9" h="74">
                    <a:moveTo>
                      <a:pt x="159" y="56"/>
                    </a:moveTo>
                    <a:cubicBezTo>
                      <a:pt x="133" y="68"/>
                      <a:pt x="99" y="57"/>
                      <a:pt x="76" y="45"/>
                    </a:cubicBezTo>
                    <a:cubicBezTo>
                      <a:pt x="49" y="31"/>
                      <a:pt x="26" y="16"/>
                      <a:pt x="0" y="0"/>
                    </a:cubicBezTo>
                    <a:cubicBezTo>
                      <a:pt x="21" y="24"/>
                      <a:pt x="42" y="39"/>
                      <a:pt x="70" y="56"/>
                    </a:cubicBezTo>
                    <a:cubicBezTo>
                      <a:pt x="83" y="63"/>
                      <a:pt x="93" y="63"/>
                      <a:pt x="106" y="65"/>
                    </a:cubicBezTo>
                    <a:cubicBezTo>
                      <a:pt x="125" y="68"/>
                      <a:pt x="129" y="74"/>
                      <a:pt x="143" y="6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4" name="Freeform 689">
                <a:extLst>
                  <a:ext uri="{FF2B5EF4-FFF2-40B4-BE49-F238E27FC236}">
                    <a16:creationId xmlns:a16="http://schemas.microsoft.com/office/drawing/2014/main" id="{6DF695F4-6BA8-4329-9385-282CFC8AA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3141"/>
                <a:ext cx="122" cy="88"/>
              </a:xfrm>
              <a:custGeom>
                <a:avLst/>
                <a:gdLst>
                  <a:gd name="T0" fmla="*/ 48 w 125"/>
                  <a:gd name="T1" fmla="*/ 2 h 90"/>
                  <a:gd name="T2" fmla="*/ 62 w 125"/>
                  <a:gd name="T3" fmla="*/ 58 h 90"/>
                  <a:gd name="T4" fmla="*/ 116 w 125"/>
                  <a:gd name="T5" fmla="*/ 84 h 90"/>
                  <a:gd name="T6" fmla="*/ 48 w 125"/>
                  <a:gd name="T7" fmla="*/ 0 h 9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90">
                    <a:moveTo>
                      <a:pt x="51" y="2"/>
                    </a:moveTo>
                    <a:cubicBezTo>
                      <a:pt x="47" y="28"/>
                      <a:pt x="46" y="44"/>
                      <a:pt x="68" y="61"/>
                    </a:cubicBezTo>
                    <a:cubicBezTo>
                      <a:pt x="84" y="73"/>
                      <a:pt x="107" y="86"/>
                      <a:pt x="125" y="90"/>
                    </a:cubicBezTo>
                    <a:cubicBezTo>
                      <a:pt x="98" y="78"/>
                      <a:pt x="0" y="44"/>
                      <a:pt x="5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5" name="Freeform 690">
                <a:extLst>
                  <a:ext uri="{FF2B5EF4-FFF2-40B4-BE49-F238E27FC236}">
                    <a16:creationId xmlns:a16="http://schemas.microsoft.com/office/drawing/2014/main" id="{C5389D22-5E57-4106-B33B-81C5942D0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2586"/>
                <a:ext cx="165" cy="92"/>
              </a:xfrm>
              <a:custGeom>
                <a:avLst/>
                <a:gdLst>
                  <a:gd name="T0" fmla="*/ 157 w 169"/>
                  <a:gd name="T1" fmla="*/ 87 h 93"/>
                  <a:gd name="T2" fmla="*/ 51 w 169"/>
                  <a:gd name="T3" fmla="*/ 72 h 93"/>
                  <a:gd name="T4" fmla="*/ 21 w 169"/>
                  <a:gd name="T5" fmla="*/ 49 h 93"/>
                  <a:gd name="T6" fmla="*/ 3 w 169"/>
                  <a:gd name="T7" fmla="*/ 0 h 93"/>
                  <a:gd name="T8" fmla="*/ 34 w 169"/>
                  <a:gd name="T9" fmla="*/ 76 h 93"/>
                  <a:gd name="T10" fmla="*/ 88 w 169"/>
                  <a:gd name="T11" fmla="*/ 85 h 93"/>
                  <a:gd name="T12" fmla="*/ 141 w 169"/>
                  <a:gd name="T13" fmla="*/ 9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9" h="93">
                    <a:moveTo>
                      <a:pt x="169" y="90"/>
                    </a:moveTo>
                    <a:cubicBezTo>
                      <a:pt x="133" y="77"/>
                      <a:pt x="89" y="88"/>
                      <a:pt x="54" y="75"/>
                    </a:cubicBezTo>
                    <a:cubicBezTo>
                      <a:pt x="44" y="71"/>
                      <a:pt x="28" y="60"/>
                      <a:pt x="21" y="52"/>
                    </a:cubicBezTo>
                    <a:cubicBezTo>
                      <a:pt x="9" y="38"/>
                      <a:pt x="12" y="16"/>
                      <a:pt x="3" y="0"/>
                    </a:cubicBezTo>
                    <a:cubicBezTo>
                      <a:pt x="10" y="31"/>
                      <a:pt x="0" y="67"/>
                      <a:pt x="37" y="79"/>
                    </a:cubicBezTo>
                    <a:cubicBezTo>
                      <a:pt x="56" y="85"/>
                      <a:pt x="74" y="86"/>
                      <a:pt x="94" y="88"/>
                    </a:cubicBezTo>
                    <a:cubicBezTo>
                      <a:pt x="106" y="89"/>
                      <a:pt x="144" y="85"/>
                      <a:pt x="152" y="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6" name="Freeform 691">
                <a:extLst>
                  <a:ext uri="{FF2B5EF4-FFF2-40B4-BE49-F238E27FC236}">
                    <a16:creationId xmlns:a16="http://schemas.microsoft.com/office/drawing/2014/main" id="{35763E1A-E848-4CBD-ABD5-E2524ECB1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2198"/>
                <a:ext cx="240" cy="38"/>
              </a:xfrm>
              <a:custGeom>
                <a:avLst/>
                <a:gdLst>
                  <a:gd name="T0" fmla="*/ 232 w 244"/>
                  <a:gd name="T1" fmla="*/ 0 h 39"/>
                  <a:gd name="T2" fmla="*/ 175 w 244"/>
                  <a:gd name="T3" fmla="*/ 17 h 39"/>
                  <a:gd name="T4" fmla="*/ 123 w 244"/>
                  <a:gd name="T5" fmla="*/ 23 h 39"/>
                  <a:gd name="T6" fmla="*/ 59 w 244"/>
                  <a:gd name="T7" fmla="*/ 19 h 39"/>
                  <a:gd name="T8" fmla="*/ 0 w 244"/>
                  <a:gd name="T9" fmla="*/ 9 h 39"/>
                  <a:gd name="T10" fmla="*/ 120 w 244"/>
                  <a:gd name="T11" fmla="*/ 31 h 39"/>
                  <a:gd name="T12" fmla="*/ 175 w 244"/>
                  <a:gd name="T13" fmla="*/ 26 h 39"/>
                  <a:gd name="T14" fmla="*/ 195 w 244"/>
                  <a:gd name="T15" fmla="*/ 22 h 39"/>
                  <a:gd name="T16" fmla="*/ 210 w 244"/>
                  <a:gd name="T17" fmla="*/ 18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4" h="39">
                    <a:moveTo>
                      <a:pt x="244" y="0"/>
                    </a:moveTo>
                    <a:cubicBezTo>
                      <a:pt x="234" y="11"/>
                      <a:pt x="200" y="14"/>
                      <a:pt x="184" y="17"/>
                    </a:cubicBezTo>
                    <a:cubicBezTo>
                      <a:pt x="164" y="20"/>
                      <a:pt x="150" y="26"/>
                      <a:pt x="129" y="26"/>
                    </a:cubicBezTo>
                    <a:cubicBezTo>
                      <a:pt x="106" y="26"/>
                      <a:pt x="84" y="27"/>
                      <a:pt x="62" y="22"/>
                    </a:cubicBezTo>
                    <a:cubicBezTo>
                      <a:pt x="42" y="17"/>
                      <a:pt x="17" y="18"/>
                      <a:pt x="0" y="9"/>
                    </a:cubicBezTo>
                    <a:cubicBezTo>
                      <a:pt x="31" y="39"/>
                      <a:pt x="87" y="32"/>
                      <a:pt x="126" y="34"/>
                    </a:cubicBezTo>
                    <a:cubicBezTo>
                      <a:pt x="146" y="34"/>
                      <a:pt x="165" y="30"/>
                      <a:pt x="184" y="29"/>
                    </a:cubicBezTo>
                    <a:cubicBezTo>
                      <a:pt x="195" y="29"/>
                      <a:pt x="193" y="31"/>
                      <a:pt x="204" y="25"/>
                    </a:cubicBezTo>
                    <a:cubicBezTo>
                      <a:pt x="210" y="21"/>
                      <a:pt x="215" y="14"/>
                      <a:pt x="222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7" name="Freeform 692">
                <a:extLst>
                  <a:ext uri="{FF2B5EF4-FFF2-40B4-BE49-F238E27FC236}">
                    <a16:creationId xmlns:a16="http://schemas.microsoft.com/office/drawing/2014/main" id="{7C68F3C3-C892-466A-9550-DC8363F24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1992"/>
                <a:ext cx="322" cy="62"/>
              </a:xfrm>
              <a:custGeom>
                <a:avLst/>
                <a:gdLst>
                  <a:gd name="T0" fmla="*/ 310 w 328"/>
                  <a:gd name="T1" fmla="*/ 0 h 64"/>
                  <a:gd name="T2" fmla="*/ 0 w 328"/>
                  <a:gd name="T3" fmla="*/ 11 h 64"/>
                  <a:gd name="T4" fmla="*/ 310 w 328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8" h="64">
                    <a:moveTo>
                      <a:pt x="328" y="0"/>
                    </a:moveTo>
                    <a:cubicBezTo>
                      <a:pt x="328" y="0"/>
                      <a:pt x="171" y="49"/>
                      <a:pt x="0" y="11"/>
                    </a:cubicBezTo>
                    <a:cubicBezTo>
                      <a:pt x="0" y="11"/>
                      <a:pt x="158" y="64"/>
                      <a:pt x="3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8" name="Freeform 693">
                <a:extLst>
                  <a:ext uri="{FF2B5EF4-FFF2-40B4-BE49-F238E27FC236}">
                    <a16:creationId xmlns:a16="http://schemas.microsoft.com/office/drawing/2014/main" id="{6F4454FB-02C4-4FFC-8C3B-BA39F22EF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1755"/>
                <a:ext cx="329" cy="64"/>
              </a:xfrm>
              <a:custGeom>
                <a:avLst/>
                <a:gdLst>
                  <a:gd name="T0" fmla="*/ 317 w 335"/>
                  <a:gd name="T1" fmla="*/ 0 h 65"/>
                  <a:gd name="T2" fmla="*/ 0 w 335"/>
                  <a:gd name="T3" fmla="*/ 14 h 65"/>
                  <a:gd name="T4" fmla="*/ 317 w 335"/>
                  <a:gd name="T5" fmla="*/ 0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5" h="65">
                    <a:moveTo>
                      <a:pt x="335" y="0"/>
                    </a:moveTo>
                    <a:cubicBezTo>
                      <a:pt x="335" y="0"/>
                      <a:pt x="128" y="48"/>
                      <a:pt x="0" y="14"/>
                    </a:cubicBezTo>
                    <a:cubicBezTo>
                      <a:pt x="0" y="14"/>
                      <a:pt x="147" y="65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9" name="Freeform 694">
                <a:extLst>
                  <a:ext uri="{FF2B5EF4-FFF2-40B4-BE49-F238E27FC236}">
                    <a16:creationId xmlns:a16="http://schemas.microsoft.com/office/drawing/2014/main" id="{3D62315E-89D4-4816-A998-EB4A9EBDC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545"/>
                <a:ext cx="222" cy="57"/>
              </a:xfrm>
              <a:custGeom>
                <a:avLst/>
                <a:gdLst>
                  <a:gd name="T0" fmla="*/ 212 w 227"/>
                  <a:gd name="T1" fmla="*/ 0 h 58"/>
                  <a:gd name="T2" fmla="*/ 0 w 227"/>
                  <a:gd name="T3" fmla="*/ 27 h 58"/>
                  <a:gd name="T4" fmla="*/ 212 w 227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7" h="58">
                    <a:moveTo>
                      <a:pt x="227" y="0"/>
                    </a:moveTo>
                    <a:cubicBezTo>
                      <a:pt x="227" y="0"/>
                      <a:pt x="90" y="58"/>
                      <a:pt x="0" y="27"/>
                    </a:cubicBezTo>
                    <a:cubicBezTo>
                      <a:pt x="0" y="27"/>
                      <a:pt x="118" y="44"/>
                      <a:pt x="2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0" name="Freeform 695">
                <a:extLst>
                  <a:ext uri="{FF2B5EF4-FFF2-40B4-BE49-F238E27FC236}">
                    <a16:creationId xmlns:a16="http://schemas.microsoft.com/office/drawing/2014/main" id="{33C1B6F7-8FAA-47DE-9BF4-2F8DD0B6F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1165"/>
                <a:ext cx="423" cy="1438"/>
              </a:xfrm>
              <a:custGeom>
                <a:avLst/>
                <a:gdLst>
                  <a:gd name="T0" fmla="*/ 203 w 431"/>
                  <a:gd name="T1" fmla="*/ 1385 h 1465"/>
                  <a:gd name="T2" fmla="*/ 154 w 431"/>
                  <a:gd name="T3" fmla="*/ 1322 h 1465"/>
                  <a:gd name="T4" fmla="*/ 139 w 431"/>
                  <a:gd name="T5" fmla="*/ 1244 h 1465"/>
                  <a:gd name="T6" fmla="*/ 149 w 431"/>
                  <a:gd name="T7" fmla="*/ 1185 h 1465"/>
                  <a:gd name="T8" fmla="*/ 123 w 431"/>
                  <a:gd name="T9" fmla="*/ 1165 h 1465"/>
                  <a:gd name="T10" fmla="*/ 108 w 431"/>
                  <a:gd name="T11" fmla="*/ 1109 h 1465"/>
                  <a:gd name="T12" fmla="*/ 74 w 431"/>
                  <a:gd name="T13" fmla="*/ 1057 h 1465"/>
                  <a:gd name="T14" fmla="*/ 79 w 431"/>
                  <a:gd name="T15" fmla="*/ 974 h 1465"/>
                  <a:gd name="T16" fmla="*/ 64 w 431"/>
                  <a:gd name="T17" fmla="*/ 869 h 1465"/>
                  <a:gd name="T18" fmla="*/ 78 w 431"/>
                  <a:gd name="T19" fmla="*/ 811 h 1465"/>
                  <a:gd name="T20" fmla="*/ 74 w 431"/>
                  <a:gd name="T21" fmla="*/ 712 h 1465"/>
                  <a:gd name="T22" fmla="*/ 87 w 431"/>
                  <a:gd name="T23" fmla="*/ 638 h 1465"/>
                  <a:gd name="T24" fmla="*/ 87 w 431"/>
                  <a:gd name="T25" fmla="*/ 506 h 1465"/>
                  <a:gd name="T26" fmla="*/ 113 w 431"/>
                  <a:gd name="T27" fmla="*/ 367 h 1465"/>
                  <a:gd name="T28" fmla="*/ 82 w 431"/>
                  <a:gd name="T29" fmla="*/ 321 h 1465"/>
                  <a:gd name="T30" fmla="*/ 35 w 431"/>
                  <a:gd name="T31" fmla="*/ 254 h 1465"/>
                  <a:gd name="T32" fmla="*/ 5 w 431"/>
                  <a:gd name="T33" fmla="*/ 205 h 1465"/>
                  <a:gd name="T34" fmla="*/ 12 w 431"/>
                  <a:gd name="T35" fmla="*/ 111 h 1465"/>
                  <a:gd name="T36" fmla="*/ 46 w 431"/>
                  <a:gd name="T37" fmla="*/ 27 h 1465"/>
                  <a:gd name="T38" fmla="*/ 113 w 431"/>
                  <a:gd name="T39" fmla="*/ 20 h 1465"/>
                  <a:gd name="T40" fmla="*/ 193 w 431"/>
                  <a:gd name="T41" fmla="*/ 27 h 1465"/>
                  <a:gd name="T42" fmla="*/ 214 w 431"/>
                  <a:gd name="T43" fmla="*/ 27 h 1465"/>
                  <a:gd name="T44" fmla="*/ 294 w 431"/>
                  <a:gd name="T45" fmla="*/ 20 h 1465"/>
                  <a:gd name="T46" fmla="*/ 361 w 431"/>
                  <a:gd name="T47" fmla="*/ 27 h 1465"/>
                  <a:gd name="T48" fmla="*/ 395 w 431"/>
                  <a:gd name="T49" fmla="*/ 111 h 1465"/>
                  <a:gd name="T50" fmla="*/ 402 w 431"/>
                  <a:gd name="T51" fmla="*/ 205 h 1465"/>
                  <a:gd name="T52" fmla="*/ 371 w 431"/>
                  <a:gd name="T53" fmla="*/ 254 h 1465"/>
                  <a:gd name="T54" fmla="*/ 325 w 431"/>
                  <a:gd name="T55" fmla="*/ 321 h 1465"/>
                  <a:gd name="T56" fmla="*/ 294 w 431"/>
                  <a:gd name="T57" fmla="*/ 367 h 1465"/>
                  <a:gd name="T58" fmla="*/ 320 w 431"/>
                  <a:gd name="T59" fmla="*/ 506 h 1465"/>
                  <a:gd name="T60" fmla="*/ 320 w 431"/>
                  <a:gd name="T61" fmla="*/ 638 h 1465"/>
                  <a:gd name="T62" fmla="*/ 334 w 431"/>
                  <a:gd name="T63" fmla="*/ 712 h 1465"/>
                  <a:gd name="T64" fmla="*/ 330 w 431"/>
                  <a:gd name="T65" fmla="*/ 811 h 1465"/>
                  <a:gd name="T66" fmla="*/ 344 w 431"/>
                  <a:gd name="T67" fmla="*/ 869 h 1465"/>
                  <a:gd name="T68" fmla="*/ 327 w 431"/>
                  <a:gd name="T69" fmla="*/ 974 h 1465"/>
                  <a:gd name="T70" fmla="*/ 334 w 431"/>
                  <a:gd name="T71" fmla="*/ 1057 h 1465"/>
                  <a:gd name="T72" fmla="*/ 299 w 431"/>
                  <a:gd name="T73" fmla="*/ 1109 h 1465"/>
                  <a:gd name="T74" fmla="*/ 285 w 431"/>
                  <a:gd name="T75" fmla="*/ 1165 h 1465"/>
                  <a:gd name="T76" fmla="*/ 258 w 431"/>
                  <a:gd name="T77" fmla="*/ 1185 h 1465"/>
                  <a:gd name="T78" fmla="*/ 268 w 431"/>
                  <a:gd name="T79" fmla="*/ 1244 h 1465"/>
                  <a:gd name="T80" fmla="*/ 252 w 431"/>
                  <a:gd name="T81" fmla="*/ 1322 h 1465"/>
                  <a:gd name="T82" fmla="*/ 206 w 431"/>
                  <a:gd name="T83" fmla="*/ 1385 h 1465"/>
                  <a:gd name="T84" fmla="*/ 203 w 431"/>
                  <a:gd name="T85" fmla="*/ 1385 h 14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31" h="1465">
                    <a:moveTo>
                      <a:pt x="215" y="1464"/>
                    </a:moveTo>
                    <a:cubicBezTo>
                      <a:pt x="215" y="1464"/>
                      <a:pt x="192" y="1429"/>
                      <a:pt x="163" y="1398"/>
                    </a:cubicBezTo>
                    <a:cubicBezTo>
                      <a:pt x="135" y="1367"/>
                      <a:pt x="145" y="1338"/>
                      <a:pt x="148" y="1315"/>
                    </a:cubicBezTo>
                    <a:cubicBezTo>
                      <a:pt x="150" y="1292"/>
                      <a:pt x="158" y="1253"/>
                      <a:pt x="158" y="1253"/>
                    </a:cubicBezTo>
                    <a:cubicBezTo>
                      <a:pt x="158" y="1253"/>
                      <a:pt x="137" y="1240"/>
                      <a:pt x="129" y="1232"/>
                    </a:cubicBezTo>
                    <a:cubicBezTo>
                      <a:pt x="122" y="1225"/>
                      <a:pt x="122" y="1191"/>
                      <a:pt x="114" y="1173"/>
                    </a:cubicBezTo>
                    <a:cubicBezTo>
                      <a:pt x="106" y="1155"/>
                      <a:pt x="90" y="1139"/>
                      <a:pt x="77" y="1118"/>
                    </a:cubicBezTo>
                    <a:cubicBezTo>
                      <a:pt x="64" y="1098"/>
                      <a:pt x="72" y="1067"/>
                      <a:pt x="85" y="1030"/>
                    </a:cubicBezTo>
                    <a:cubicBezTo>
                      <a:pt x="98" y="994"/>
                      <a:pt x="67" y="945"/>
                      <a:pt x="67" y="919"/>
                    </a:cubicBezTo>
                    <a:cubicBezTo>
                      <a:pt x="67" y="893"/>
                      <a:pt x="77" y="885"/>
                      <a:pt x="83" y="857"/>
                    </a:cubicBezTo>
                    <a:cubicBezTo>
                      <a:pt x="88" y="828"/>
                      <a:pt x="84" y="778"/>
                      <a:pt x="77" y="753"/>
                    </a:cubicBezTo>
                    <a:cubicBezTo>
                      <a:pt x="71" y="728"/>
                      <a:pt x="90" y="696"/>
                      <a:pt x="93" y="674"/>
                    </a:cubicBezTo>
                    <a:cubicBezTo>
                      <a:pt x="95" y="652"/>
                      <a:pt x="101" y="577"/>
                      <a:pt x="93" y="536"/>
                    </a:cubicBezTo>
                    <a:cubicBezTo>
                      <a:pt x="85" y="494"/>
                      <a:pt x="132" y="388"/>
                      <a:pt x="119" y="388"/>
                    </a:cubicBezTo>
                    <a:cubicBezTo>
                      <a:pt x="106" y="388"/>
                      <a:pt x="96" y="354"/>
                      <a:pt x="88" y="339"/>
                    </a:cubicBezTo>
                    <a:cubicBezTo>
                      <a:pt x="80" y="324"/>
                      <a:pt x="67" y="297"/>
                      <a:pt x="38" y="269"/>
                    </a:cubicBezTo>
                    <a:cubicBezTo>
                      <a:pt x="10" y="240"/>
                      <a:pt x="5" y="240"/>
                      <a:pt x="5" y="217"/>
                    </a:cubicBezTo>
                    <a:cubicBezTo>
                      <a:pt x="5" y="194"/>
                      <a:pt x="0" y="132"/>
                      <a:pt x="12" y="117"/>
                    </a:cubicBezTo>
                    <a:cubicBezTo>
                      <a:pt x="25" y="103"/>
                      <a:pt x="31" y="57"/>
                      <a:pt x="49" y="28"/>
                    </a:cubicBezTo>
                    <a:cubicBezTo>
                      <a:pt x="67" y="0"/>
                      <a:pt x="85" y="18"/>
                      <a:pt x="119" y="20"/>
                    </a:cubicBezTo>
                    <a:cubicBezTo>
                      <a:pt x="153" y="23"/>
                      <a:pt x="176" y="31"/>
                      <a:pt x="205" y="28"/>
                    </a:cubicBezTo>
                    <a:cubicBezTo>
                      <a:pt x="226" y="28"/>
                      <a:pt x="226" y="28"/>
                      <a:pt x="226" y="28"/>
                    </a:cubicBezTo>
                    <a:cubicBezTo>
                      <a:pt x="254" y="31"/>
                      <a:pt x="278" y="23"/>
                      <a:pt x="312" y="20"/>
                    </a:cubicBezTo>
                    <a:cubicBezTo>
                      <a:pt x="345" y="18"/>
                      <a:pt x="364" y="0"/>
                      <a:pt x="382" y="28"/>
                    </a:cubicBezTo>
                    <a:cubicBezTo>
                      <a:pt x="400" y="57"/>
                      <a:pt x="405" y="103"/>
                      <a:pt x="418" y="117"/>
                    </a:cubicBezTo>
                    <a:cubicBezTo>
                      <a:pt x="431" y="132"/>
                      <a:pt x="426" y="194"/>
                      <a:pt x="426" y="217"/>
                    </a:cubicBezTo>
                    <a:cubicBezTo>
                      <a:pt x="426" y="240"/>
                      <a:pt x="421" y="240"/>
                      <a:pt x="392" y="269"/>
                    </a:cubicBezTo>
                    <a:cubicBezTo>
                      <a:pt x="364" y="297"/>
                      <a:pt x="351" y="324"/>
                      <a:pt x="343" y="339"/>
                    </a:cubicBezTo>
                    <a:cubicBezTo>
                      <a:pt x="334" y="354"/>
                      <a:pt x="325" y="388"/>
                      <a:pt x="312" y="388"/>
                    </a:cubicBezTo>
                    <a:cubicBezTo>
                      <a:pt x="299" y="388"/>
                      <a:pt x="345" y="494"/>
                      <a:pt x="338" y="536"/>
                    </a:cubicBezTo>
                    <a:cubicBezTo>
                      <a:pt x="330" y="577"/>
                      <a:pt x="336" y="652"/>
                      <a:pt x="338" y="674"/>
                    </a:cubicBezTo>
                    <a:cubicBezTo>
                      <a:pt x="340" y="696"/>
                      <a:pt x="359" y="728"/>
                      <a:pt x="353" y="753"/>
                    </a:cubicBezTo>
                    <a:cubicBezTo>
                      <a:pt x="347" y="778"/>
                      <a:pt x="343" y="828"/>
                      <a:pt x="348" y="857"/>
                    </a:cubicBezTo>
                    <a:cubicBezTo>
                      <a:pt x="353" y="885"/>
                      <a:pt x="364" y="893"/>
                      <a:pt x="364" y="919"/>
                    </a:cubicBezTo>
                    <a:cubicBezTo>
                      <a:pt x="364" y="945"/>
                      <a:pt x="332" y="994"/>
                      <a:pt x="345" y="1030"/>
                    </a:cubicBezTo>
                    <a:cubicBezTo>
                      <a:pt x="358" y="1067"/>
                      <a:pt x="366" y="1098"/>
                      <a:pt x="353" y="1118"/>
                    </a:cubicBezTo>
                    <a:cubicBezTo>
                      <a:pt x="340" y="1139"/>
                      <a:pt x="325" y="1155"/>
                      <a:pt x="317" y="1173"/>
                    </a:cubicBezTo>
                    <a:cubicBezTo>
                      <a:pt x="309" y="1191"/>
                      <a:pt x="309" y="1225"/>
                      <a:pt x="301" y="1232"/>
                    </a:cubicBezTo>
                    <a:cubicBezTo>
                      <a:pt x="293" y="1240"/>
                      <a:pt x="273" y="1253"/>
                      <a:pt x="273" y="1253"/>
                    </a:cubicBezTo>
                    <a:cubicBezTo>
                      <a:pt x="273" y="1253"/>
                      <a:pt x="280" y="1292"/>
                      <a:pt x="283" y="1315"/>
                    </a:cubicBezTo>
                    <a:cubicBezTo>
                      <a:pt x="286" y="1338"/>
                      <a:pt x="296" y="1367"/>
                      <a:pt x="267" y="1398"/>
                    </a:cubicBezTo>
                    <a:cubicBezTo>
                      <a:pt x="239" y="1429"/>
                      <a:pt x="218" y="1465"/>
                      <a:pt x="218" y="1465"/>
                    </a:cubicBezTo>
                    <a:lnTo>
                      <a:pt x="215" y="1464"/>
                    </a:lnTo>
                    <a:close/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1" name="Freeform 696">
                <a:extLst>
                  <a:ext uri="{FF2B5EF4-FFF2-40B4-BE49-F238E27FC236}">
                    <a16:creationId xmlns:a16="http://schemas.microsoft.com/office/drawing/2014/main" id="{9B98F7B5-EBD6-4563-87E1-192C3E2931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06" y="1173"/>
                <a:ext cx="366" cy="1431"/>
              </a:xfrm>
              <a:custGeom>
                <a:avLst/>
                <a:gdLst>
                  <a:gd name="T0" fmla="*/ 139 w 372"/>
                  <a:gd name="T1" fmla="*/ 22 h 1458"/>
                  <a:gd name="T2" fmla="*/ 131 w 372"/>
                  <a:gd name="T3" fmla="*/ 22 h 1458"/>
                  <a:gd name="T4" fmla="*/ 146 w 372"/>
                  <a:gd name="T5" fmla="*/ 22 h 1458"/>
                  <a:gd name="T6" fmla="*/ 139 w 372"/>
                  <a:gd name="T7" fmla="*/ 22 h 1458"/>
                  <a:gd name="T8" fmla="*/ 341 w 372"/>
                  <a:gd name="T9" fmla="*/ 105 h 1458"/>
                  <a:gd name="T10" fmla="*/ 307 w 372"/>
                  <a:gd name="T11" fmla="*/ 22 h 1458"/>
                  <a:gd name="T12" fmla="*/ 263 w 372"/>
                  <a:gd name="T13" fmla="*/ 10 h 1458"/>
                  <a:gd name="T14" fmla="*/ 271 w 372"/>
                  <a:gd name="T15" fmla="*/ 22 h 1458"/>
                  <a:gd name="T16" fmla="*/ 307 w 372"/>
                  <a:gd name="T17" fmla="*/ 105 h 1458"/>
                  <a:gd name="T18" fmla="*/ 315 w 372"/>
                  <a:gd name="T19" fmla="*/ 199 h 1458"/>
                  <a:gd name="T20" fmla="*/ 281 w 372"/>
                  <a:gd name="T21" fmla="*/ 248 h 1458"/>
                  <a:gd name="T22" fmla="*/ 234 w 372"/>
                  <a:gd name="T23" fmla="*/ 314 h 1458"/>
                  <a:gd name="T24" fmla="*/ 206 w 372"/>
                  <a:gd name="T25" fmla="*/ 361 h 1458"/>
                  <a:gd name="T26" fmla="*/ 229 w 372"/>
                  <a:gd name="T27" fmla="*/ 500 h 1458"/>
                  <a:gd name="T28" fmla="*/ 230 w 372"/>
                  <a:gd name="T29" fmla="*/ 632 h 1458"/>
                  <a:gd name="T30" fmla="*/ 245 w 372"/>
                  <a:gd name="T31" fmla="*/ 706 h 1458"/>
                  <a:gd name="T32" fmla="*/ 240 w 372"/>
                  <a:gd name="T33" fmla="*/ 804 h 1458"/>
                  <a:gd name="T34" fmla="*/ 255 w 372"/>
                  <a:gd name="T35" fmla="*/ 863 h 1458"/>
                  <a:gd name="T36" fmla="*/ 237 w 372"/>
                  <a:gd name="T37" fmla="*/ 968 h 1458"/>
                  <a:gd name="T38" fmla="*/ 245 w 372"/>
                  <a:gd name="T39" fmla="*/ 1051 h 1458"/>
                  <a:gd name="T40" fmla="*/ 210 w 372"/>
                  <a:gd name="T41" fmla="*/ 1102 h 1458"/>
                  <a:gd name="T42" fmla="*/ 196 w 372"/>
                  <a:gd name="T43" fmla="*/ 1159 h 1458"/>
                  <a:gd name="T44" fmla="*/ 167 w 372"/>
                  <a:gd name="T45" fmla="*/ 1179 h 1458"/>
                  <a:gd name="T46" fmla="*/ 178 w 372"/>
                  <a:gd name="T47" fmla="*/ 1238 h 1458"/>
                  <a:gd name="T48" fmla="*/ 162 w 372"/>
                  <a:gd name="T49" fmla="*/ 1316 h 1458"/>
                  <a:gd name="T50" fmla="*/ 132 w 372"/>
                  <a:gd name="T51" fmla="*/ 1354 h 1458"/>
                  <a:gd name="T52" fmla="*/ 149 w 372"/>
                  <a:gd name="T53" fmla="*/ 1379 h 1458"/>
                  <a:gd name="T54" fmla="*/ 151 w 372"/>
                  <a:gd name="T55" fmla="*/ 1379 h 1458"/>
                  <a:gd name="T56" fmla="*/ 199 w 372"/>
                  <a:gd name="T57" fmla="*/ 1316 h 1458"/>
                  <a:gd name="T58" fmla="*/ 212 w 372"/>
                  <a:gd name="T59" fmla="*/ 1238 h 1458"/>
                  <a:gd name="T60" fmla="*/ 204 w 372"/>
                  <a:gd name="T61" fmla="*/ 1179 h 1458"/>
                  <a:gd name="T62" fmla="*/ 230 w 372"/>
                  <a:gd name="T63" fmla="*/ 1159 h 1458"/>
                  <a:gd name="T64" fmla="*/ 245 w 372"/>
                  <a:gd name="T65" fmla="*/ 1102 h 1458"/>
                  <a:gd name="T66" fmla="*/ 279 w 372"/>
                  <a:gd name="T67" fmla="*/ 1051 h 1458"/>
                  <a:gd name="T68" fmla="*/ 272 w 372"/>
                  <a:gd name="T69" fmla="*/ 968 h 1458"/>
                  <a:gd name="T70" fmla="*/ 289 w 372"/>
                  <a:gd name="T71" fmla="*/ 863 h 1458"/>
                  <a:gd name="T72" fmla="*/ 274 w 372"/>
                  <a:gd name="T73" fmla="*/ 804 h 1458"/>
                  <a:gd name="T74" fmla="*/ 279 w 372"/>
                  <a:gd name="T75" fmla="*/ 706 h 1458"/>
                  <a:gd name="T76" fmla="*/ 266 w 372"/>
                  <a:gd name="T77" fmla="*/ 632 h 1458"/>
                  <a:gd name="T78" fmla="*/ 266 w 372"/>
                  <a:gd name="T79" fmla="*/ 500 h 1458"/>
                  <a:gd name="T80" fmla="*/ 240 w 372"/>
                  <a:gd name="T81" fmla="*/ 361 h 1458"/>
                  <a:gd name="T82" fmla="*/ 270 w 372"/>
                  <a:gd name="T83" fmla="*/ 314 h 1458"/>
                  <a:gd name="T84" fmla="*/ 318 w 372"/>
                  <a:gd name="T85" fmla="*/ 248 h 1458"/>
                  <a:gd name="T86" fmla="*/ 348 w 372"/>
                  <a:gd name="T87" fmla="*/ 199 h 1458"/>
                  <a:gd name="T88" fmla="*/ 341 w 372"/>
                  <a:gd name="T89" fmla="*/ 105 h 1458"/>
                  <a:gd name="T90" fmla="*/ 0 w 372"/>
                  <a:gd name="T91" fmla="*/ 10 h 1458"/>
                  <a:gd name="T92" fmla="*/ 23 w 372"/>
                  <a:gd name="T93" fmla="*/ 14 h 1458"/>
                  <a:gd name="T94" fmla="*/ 103 w 372"/>
                  <a:gd name="T95" fmla="*/ 22 h 1458"/>
                  <a:gd name="T96" fmla="*/ 116 w 372"/>
                  <a:gd name="T97" fmla="*/ 22 h 1458"/>
                  <a:gd name="T98" fmla="*/ 57 w 372"/>
                  <a:gd name="T99" fmla="*/ 14 h 1458"/>
                  <a:gd name="T100" fmla="*/ 0 w 372"/>
                  <a:gd name="T101" fmla="*/ 10 h 145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72" h="1458">
                    <a:moveTo>
                      <a:pt x="145" y="22"/>
                    </a:moveTo>
                    <a:cubicBezTo>
                      <a:pt x="143" y="22"/>
                      <a:pt x="140" y="22"/>
                      <a:pt x="137" y="22"/>
                    </a:cubicBezTo>
                    <a:cubicBezTo>
                      <a:pt x="142" y="22"/>
                      <a:pt x="148" y="22"/>
                      <a:pt x="152" y="22"/>
                    </a:cubicBezTo>
                    <a:lnTo>
                      <a:pt x="145" y="22"/>
                    </a:lnTo>
                    <a:close/>
                    <a:moveTo>
                      <a:pt x="359" y="111"/>
                    </a:moveTo>
                    <a:cubicBezTo>
                      <a:pt x="346" y="97"/>
                      <a:pt x="340" y="50"/>
                      <a:pt x="322" y="22"/>
                    </a:cubicBezTo>
                    <a:cubicBezTo>
                      <a:pt x="309" y="0"/>
                      <a:pt x="295" y="5"/>
                      <a:pt x="275" y="10"/>
                    </a:cubicBezTo>
                    <a:cubicBezTo>
                      <a:pt x="278" y="12"/>
                      <a:pt x="282" y="16"/>
                      <a:pt x="285" y="22"/>
                    </a:cubicBezTo>
                    <a:cubicBezTo>
                      <a:pt x="304" y="50"/>
                      <a:pt x="309" y="97"/>
                      <a:pt x="322" y="111"/>
                    </a:cubicBezTo>
                    <a:cubicBezTo>
                      <a:pt x="335" y="125"/>
                      <a:pt x="330" y="187"/>
                      <a:pt x="330" y="211"/>
                    </a:cubicBezTo>
                    <a:cubicBezTo>
                      <a:pt x="330" y="234"/>
                      <a:pt x="324" y="234"/>
                      <a:pt x="296" y="263"/>
                    </a:cubicBezTo>
                    <a:cubicBezTo>
                      <a:pt x="267" y="291"/>
                      <a:pt x="255" y="318"/>
                      <a:pt x="246" y="332"/>
                    </a:cubicBezTo>
                    <a:cubicBezTo>
                      <a:pt x="238" y="347"/>
                      <a:pt x="228" y="382"/>
                      <a:pt x="215" y="382"/>
                    </a:cubicBezTo>
                    <a:cubicBezTo>
                      <a:pt x="202" y="382"/>
                      <a:pt x="249" y="488"/>
                      <a:pt x="241" y="529"/>
                    </a:cubicBezTo>
                    <a:cubicBezTo>
                      <a:pt x="233" y="571"/>
                      <a:pt x="240" y="646"/>
                      <a:pt x="242" y="668"/>
                    </a:cubicBezTo>
                    <a:cubicBezTo>
                      <a:pt x="244" y="690"/>
                      <a:pt x="263" y="722"/>
                      <a:pt x="257" y="747"/>
                    </a:cubicBezTo>
                    <a:cubicBezTo>
                      <a:pt x="251" y="772"/>
                      <a:pt x="246" y="822"/>
                      <a:pt x="252" y="850"/>
                    </a:cubicBezTo>
                    <a:cubicBezTo>
                      <a:pt x="257" y="879"/>
                      <a:pt x="267" y="887"/>
                      <a:pt x="267" y="913"/>
                    </a:cubicBezTo>
                    <a:cubicBezTo>
                      <a:pt x="267" y="938"/>
                      <a:pt x="236" y="988"/>
                      <a:pt x="249" y="1024"/>
                    </a:cubicBezTo>
                    <a:cubicBezTo>
                      <a:pt x="262" y="1060"/>
                      <a:pt x="270" y="1091"/>
                      <a:pt x="257" y="1112"/>
                    </a:cubicBezTo>
                    <a:cubicBezTo>
                      <a:pt x="244" y="1133"/>
                      <a:pt x="228" y="1148"/>
                      <a:pt x="220" y="1166"/>
                    </a:cubicBezTo>
                    <a:cubicBezTo>
                      <a:pt x="213" y="1184"/>
                      <a:pt x="213" y="1218"/>
                      <a:pt x="205" y="1226"/>
                    </a:cubicBezTo>
                    <a:cubicBezTo>
                      <a:pt x="197" y="1234"/>
                      <a:pt x="176" y="1247"/>
                      <a:pt x="176" y="1247"/>
                    </a:cubicBezTo>
                    <a:cubicBezTo>
                      <a:pt x="176" y="1247"/>
                      <a:pt x="184" y="1285"/>
                      <a:pt x="187" y="1309"/>
                    </a:cubicBezTo>
                    <a:cubicBezTo>
                      <a:pt x="189" y="1332"/>
                      <a:pt x="200" y="1361"/>
                      <a:pt x="171" y="1392"/>
                    </a:cubicBezTo>
                    <a:cubicBezTo>
                      <a:pt x="158" y="1406"/>
                      <a:pt x="146" y="1421"/>
                      <a:pt x="138" y="1433"/>
                    </a:cubicBezTo>
                    <a:cubicBezTo>
                      <a:pt x="148" y="1448"/>
                      <a:pt x="155" y="1458"/>
                      <a:pt x="155" y="1458"/>
                    </a:cubicBezTo>
                    <a:cubicBezTo>
                      <a:pt x="158" y="1458"/>
                      <a:pt x="158" y="1458"/>
                      <a:pt x="158" y="1458"/>
                    </a:cubicBezTo>
                    <a:cubicBezTo>
                      <a:pt x="158" y="1458"/>
                      <a:pt x="179" y="1423"/>
                      <a:pt x="208" y="1392"/>
                    </a:cubicBezTo>
                    <a:cubicBezTo>
                      <a:pt x="236" y="1361"/>
                      <a:pt x="226" y="1332"/>
                      <a:pt x="223" y="1309"/>
                    </a:cubicBezTo>
                    <a:cubicBezTo>
                      <a:pt x="221" y="1285"/>
                      <a:pt x="213" y="1247"/>
                      <a:pt x="213" y="1247"/>
                    </a:cubicBezTo>
                    <a:cubicBezTo>
                      <a:pt x="213" y="1247"/>
                      <a:pt x="234" y="1234"/>
                      <a:pt x="242" y="1226"/>
                    </a:cubicBezTo>
                    <a:cubicBezTo>
                      <a:pt x="249" y="1218"/>
                      <a:pt x="249" y="1184"/>
                      <a:pt x="257" y="1166"/>
                    </a:cubicBezTo>
                    <a:cubicBezTo>
                      <a:pt x="265" y="1148"/>
                      <a:pt x="281" y="1133"/>
                      <a:pt x="294" y="1112"/>
                    </a:cubicBezTo>
                    <a:cubicBezTo>
                      <a:pt x="307" y="1091"/>
                      <a:pt x="299" y="1060"/>
                      <a:pt x="286" y="1024"/>
                    </a:cubicBezTo>
                    <a:cubicBezTo>
                      <a:pt x="273" y="988"/>
                      <a:pt x="304" y="938"/>
                      <a:pt x="304" y="913"/>
                    </a:cubicBezTo>
                    <a:cubicBezTo>
                      <a:pt x="304" y="887"/>
                      <a:pt x="294" y="879"/>
                      <a:pt x="288" y="850"/>
                    </a:cubicBezTo>
                    <a:cubicBezTo>
                      <a:pt x="283" y="822"/>
                      <a:pt x="287" y="772"/>
                      <a:pt x="294" y="747"/>
                    </a:cubicBezTo>
                    <a:cubicBezTo>
                      <a:pt x="300" y="722"/>
                      <a:pt x="281" y="690"/>
                      <a:pt x="278" y="668"/>
                    </a:cubicBezTo>
                    <a:cubicBezTo>
                      <a:pt x="276" y="646"/>
                      <a:pt x="270" y="571"/>
                      <a:pt x="278" y="529"/>
                    </a:cubicBezTo>
                    <a:cubicBezTo>
                      <a:pt x="286" y="488"/>
                      <a:pt x="239" y="382"/>
                      <a:pt x="252" y="382"/>
                    </a:cubicBezTo>
                    <a:cubicBezTo>
                      <a:pt x="265" y="382"/>
                      <a:pt x="275" y="347"/>
                      <a:pt x="283" y="332"/>
                    </a:cubicBezTo>
                    <a:cubicBezTo>
                      <a:pt x="291" y="318"/>
                      <a:pt x="304" y="291"/>
                      <a:pt x="333" y="263"/>
                    </a:cubicBezTo>
                    <a:cubicBezTo>
                      <a:pt x="361" y="234"/>
                      <a:pt x="366" y="234"/>
                      <a:pt x="366" y="211"/>
                    </a:cubicBezTo>
                    <a:cubicBezTo>
                      <a:pt x="366" y="187"/>
                      <a:pt x="372" y="125"/>
                      <a:pt x="359" y="111"/>
                    </a:cubicBezTo>
                    <a:close/>
                    <a:moveTo>
                      <a:pt x="0" y="10"/>
                    </a:moveTo>
                    <a:cubicBezTo>
                      <a:pt x="7" y="12"/>
                      <a:pt x="14" y="13"/>
                      <a:pt x="23" y="14"/>
                    </a:cubicBezTo>
                    <a:cubicBezTo>
                      <a:pt x="57" y="17"/>
                      <a:pt x="80" y="24"/>
                      <a:pt x="109" y="22"/>
                    </a:cubicBezTo>
                    <a:cubicBezTo>
                      <a:pt x="122" y="22"/>
                      <a:pt x="122" y="22"/>
                      <a:pt x="122" y="22"/>
                    </a:cubicBezTo>
                    <a:cubicBezTo>
                      <a:pt x="103" y="20"/>
                      <a:pt x="84" y="16"/>
                      <a:pt x="60" y="14"/>
                    </a:cubicBezTo>
                    <a:cubicBezTo>
                      <a:pt x="32" y="12"/>
                      <a:pt x="15" y="0"/>
                      <a:pt x="0" y="10"/>
                    </a:cubicBezTo>
                    <a:close/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2" name="Freeform 697">
                <a:extLst>
                  <a:ext uri="{FF2B5EF4-FFF2-40B4-BE49-F238E27FC236}">
                    <a16:creationId xmlns:a16="http://schemas.microsoft.com/office/drawing/2014/main" id="{E1829BC8-684F-4308-AF66-BB3FF2CF3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1172"/>
                <a:ext cx="427" cy="1439"/>
              </a:xfrm>
              <a:custGeom>
                <a:avLst/>
                <a:gdLst>
                  <a:gd name="T0" fmla="*/ 148 w 436"/>
                  <a:gd name="T1" fmla="*/ 1239 h 1466"/>
                  <a:gd name="T2" fmla="*/ 154 w 436"/>
                  <a:gd name="T3" fmla="*/ 1175 h 1466"/>
                  <a:gd name="T4" fmla="*/ 119 w 436"/>
                  <a:gd name="T5" fmla="*/ 1124 h 1466"/>
                  <a:gd name="T6" fmla="*/ 91 w 436"/>
                  <a:gd name="T7" fmla="*/ 950 h 1466"/>
                  <a:gd name="T8" fmla="*/ 88 w 436"/>
                  <a:gd name="T9" fmla="*/ 774 h 1466"/>
                  <a:gd name="T10" fmla="*/ 96 w 436"/>
                  <a:gd name="T11" fmla="*/ 633 h 1466"/>
                  <a:gd name="T12" fmla="*/ 119 w 436"/>
                  <a:gd name="T13" fmla="*/ 383 h 1466"/>
                  <a:gd name="T14" fmla="*/ 114 w 436"/>
                  <a:gd name="T15" fmla="*/ 355 h 1466"/>
                  <a:gd name="T16" fmla="*/ 19 w 436"/>
                  <a:gd name="T17" fmla="*/ 220 h 1466"/>
                  <a:gd name="T18" fmla="*/ 20 w 436"/>
                  <a:gd name="T19" fmla="*/ 110 h 1466"/>
                  <a:gd name="T20" fmla="*/ 88 w 436"/>
                  <a:gd name="T21" fmla="*/ 17 h 1466"/>
                  <a:gd name="T22" fmla="*/ 195 w 436"/>
                  <a:gd name="T23" fmla="*/ 27 h 1466"/>
                  <a:gd name="T24" fmla="*/ 296 w 436"/>
                  <a:gd name="T25" fmla="*/ 21 h 1466"/>
                  <a:gd name="T26" fmla="*/ 382 w 436"/>
                  <a:gd name="T27" fmla="*/ 92 h 1466"/>
                  <a:gd name="T28" fmla="*/ 396 w 436"/>
                  <a:gd name="T29" fmla="*/ 200 h 1466"/>
                  <a:gd name="T30" fmla="*/ 319 w 436"/>
                  <a:gd name="T31" fmla="*/ 312 h 1466"/>
                  <a:gd name="T32" fmla="*/ 291 w 436"/>
                  <a:gd name="T33" fmla="*/ 357 h 1466"/>
                  <a:gd name="T34" fmla="*/ 307 w 436"/>
                  <a:gd name="T35" fmla="*/ 448 h 1466"/>
                  <a:gd name="T36" fmla="*/ 325 w 436"/>
                  <a:gd name="T37" fmla="*/ 673 h 1466"/>
                  <a:gd name="T38" fmla="*/ 333 w 436"/>
                  <a:gd name="T39" fmla="*/ 838 h 1466"/>
                  <a:gd name="T40" fmla="*/ 335 w 436"/>
                  <a:gd name="T41" fmla="*/ 1028 h 1466"/>
                  <a:gd name="T42" fmla="*/ 283 w 436"/>
                  <a:gd name="T43" fmla="*/ 1152 h 1466"/>
                  <a:gd name="T44" fmla="*/ 256 w 436"/>
                  <a:gd name="T45" fmla="*/ 1175 h 1466"/>
                  <a:gd name="T46" fmla="*/ 261 w 436"/>
                  <a:gd name="T47" fmla="*/ 1292 h 1466"/>
                  <a:gd name="T48" fmla="*/ 205 w 436"/>
                  <a:gd name="T49" fmla="*/ 1380 h 1466"/>
                  <a:gd name="T50" fmla="*/ 212 w 436"/>
                  <a:gd name="T51" fmla="*/ 1384 h 1466"/>
                  <a:gd name="T52" fmla="*/ 268 w 436"/>
                  <a:gd name="T53" fmla="*/ 1200 h 1466"/>
                  <a:gd name="T54" fmla="*/ 290 w 436"/>
                  <a:gd name="T55" fmla="*/ 1164 h 1466"/>
                  <a:gd name="T56" fmla="*/ 340 w 436"/>
                  <a:gd name="T57" fmla="*/ 1055 h 1466"/>
                  <a:gd name="T58" fmla="*/ 349 w 436"/>
                  <a:gd name="T59" fmla="*/ 864 h 1466"/>
                  <a:gd name="T60" fmla="*/ 342 w 436"/>
                  <a:gd name="T61" fmla="*/ 697 h 1466"/>
                  <a:gd name="T62" fmla="*/ 326 w 436"/>
                  <a:gd name="T63" fmla="*/ 491 h 1466"/>
                  <a:gd name="T64" fmla="*/ 299 w 436"/>
                  <a:gd name="T65" fmla="*/ 365 h 1466"/>
                  <a:gd name="T66" fmla="*/ 299 w 436"/>
                  <a:gd name="T67" fmla="*/ 366 h 1466"/>
                  <a:gd name="T68" fmla="*/ 296 w 436"/>
                  <a:gd name="T69" fmla="*/ 363 h 1466"/>
                  <a:gd name="T70" fmla="*/ 311 w 436"/>
                  <a:gd name="T71" fmla="*/ 355 h 1466"/>
                  <a:gd name="T72" fmla="*/ 406 w 436"/>
                  <a:gd name="T73" fmla="*/ 215 h 1466"/>
                  <a:gd name="T74" fmla="*/ 399 w 436"/>
                  <a:gd name="T75" fmla="*/ 102 h 1466"/>
                  <a:gd name="T76" fmla="*/ 317 w 436"/>
                  <a:gd name="T77" fmla="*/ 4 h 1466"/>
                  <a:gd name="T78" fmla="*/ 195 w 436"/>
                  <a:gd name="T79" fmla="*/ 16 h 1466"/>
                  <a:gd name="T80" fmla="*/ 71 w 436"/>
                  <a:gd name="T81" fmla="*/ 0 h 1466"/>
                  <a:gd name="T82" fmla="*/ 4 w 436"/>
                  <a:gd name="T83" fmla="*/ 112 h 1466"/>
                  <a:gd name="T84" fmla="*/ 17 w 436"/>
                  <a:gd name="T85" fmla="*/ 236 h 1466"/>
                  <a:gd name="T86" fmla="*/ 104 w 436"/>
                  <a:gd name="T87" fmla="*/ 363 h 1466"/>
                  <a:gd name="T88" fmla="*/ 115 w 436"/>
                  <a:gd name="T89" fmla="*/ 363 h 1466"/>
                  <a:gd name="T90" fmla="*/ 112 w 436"/>
                  <a:gd name="T91" fmla="*/ 366 h 1466"/>
                  <a:gd name="T92" fmla="*/ 113 w 436"/>
                  <a:gd name="T93" fmla="*/ 365 h 1466"/>
                  <a:gd name="T94" fmla="*/ 110 w 436"/>
                  <a:gd name="T95" fmla="*/ 374 h 1466"/>
                  <a:gd name="T96" fmla="*/ 83 w 436"/>
                  <a:gd name="T97" fmla="*/ 632 h 1466"/>
                  <a:gd name="T98" fmla="*/ 75 w 436"/>
                  <a:gd name="T99" fmla="*/ 774 h 1466"/>
                  <a:gd name="T100" fmla="*/ 78 w 436"/>
                  <a:gd name="T101" fmla="*/ 950 h 1466"/>
                  <a:gd name="T102" fmla="*/ 109 w 436"/>
                  <a:gd name="T103" fmla="*/ 1121 h 1466"/>
                  <a:gd name="T104" fmla="*/ 151 w 436"/>
                  <a:gd name="T105" fmla="*/ 1180 h 1466"/>
                  <a:gd name="T106" fmla="*/ 152 w 436"/>
                  <a:gd name="T107" fmla="*/ 1321 h 1466"/>
                  <a:gd name="T108" fmla="*/ 201 w 436"/>
                  <a:gd name="T109" fmla="*/ 1386 h 146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36" h="1466">
                    <a:moveTo>
                      <a:pt x="217" y="1459"/>
                    </a:moveTo>
                    <a:cubicBezTo>
                      <a:pt x="222" y="1455"/>
                      <a:pt x="222" y="1455"/>
                      <a:pt x="222" y="1455"/>
                    </a:cubicBezTo>
                    <a:cubicBezTo>
                      <a:pt x="222" y="1455"/>
                      <a:pt x="200" y="1420"/>
                      <a:pt x="170" y="1388"/>
                    </a:cubicBezTo>
                    <a:cubicBezTo>
                      <a:pt x="163" y="1380"/>
                      <a:pt x="159" y="1373"/>
                      <a:pt x="156" y="1366"/>
                    </a:cubicBezTo>
                    <a:cubicBezTo>
                      <a:pt x="154" y="1358"/>
                      <a:pt x="153" y="1351"/>
                      <a:pt x="153" y="1345"/>
                    </a:cubicBezTo>
                    <a:cubicBezTo>
                      <a:pt x="153" y="1333"/>
                      <a:pt x="155" y="1322"/>
                      <a:pt x="157" y="1310"/>
                    </a:cubicBezTo>
                    <a:cubicBezTo>
                      <a:pt x="158" y="1299"/>
                      <a:pt x="160" y="1284"/>
                      <a:pt x="163" y="1271"/>
                    </a:cubicBezTo>
                    <a:cubicBezTo>
                      <a:pt x="164" y="1265"/>
                      <a:pt x="165" y="1259"/>
                      <a:pt x="166" y="1255"/>
                    </a:cubicBezTo>
                    <a:cubicBezTo>
                      <a:pt x="166" y="1251"/>
                      <a:pt x="167" y="1249"/>
                      <a:pt x="167" y="1249"/>
                    </a:cubicBezTo>
                    <a:cubicBezTo>
                      <a:pt x="168" y="1244"/>
                      <a:pt x="168" y="1244"/>
                      <a:pt x="168" y="1244"/>
                    </a:cubicBezTo>
                    <a:cubicBezTo>
                      <a:pt x="164" y="1242"/>
                      <a:pt x="164" y="1242"/>
                      <a:pt x="164" y="1242"/>
                    </a:cubicBezTo>
                    <a:cubicBezTo>
                      <a:pt x="164" y="1242"/>
                      <a:pt x="164" y="1242"/>
                      <a:pt x="163" y="1242"/>
                    </a:cubicBezTo>
                    <a:cubicBezTo>
                      <a:pt x="161" y="1240"/>
                      <a:pt x="156" y="1237"/>
                      <a:pt x="150" y="1233"/>
                    </a:cubicBezTo>
                    <a:cubicBezTo>
                      <a:pt x="148" y="1231"/>
                      <a:pt x="145" y="1229"/>
                      <a:pt x="142" y="1227"/>
                    </a:cubicBezTo>
                    <a:cubicBezTo>
                      <a:pt x="140" y="1226"/>
                      <a:pt x="138" y="1224"/>
                      <a:pt x="136" y="1222"/>
                    </a:cubicBezTo>
                    <a:cubicBezTo>
                      <a:pt x="136" y="1222"/>
                      <a:pt x="136" y="1221"/>
                      <a:pt x="135" y="1220"/>
                    </a:cubicBezTo>
                    <a:cubicBezTo>
                      <a:pt x="134" y="1218"/>
                      <a:pt x="133" y="1214"/>
                      <a:pt x="132" y="1210"/>
                    </a:cubicBezTo>
                    <a:cubicBezTo>
                      <a:pt x="131" y="1204"/>
                      <a:pt x="130" y="1196"/>
                      <a:pt x="128" y="1188"/>
                    </a:cubicBezTo>
                    <a:cubicBezTo>
                      <a:pt x="127" y="1180"/>
                      <a:pt x="125" y="1172"/>
                      <a:pt x="122" y="1165"/>
                    </a:cubicBezTo>
                    <a:cubicBezTo>
                      <a:pt x="118" y="1155"/>
                      <a:pt x="112" y="1146"/>
                      <a:pt x="105" y="1137"/>
                    </a:cubicBezTo>
                    <a:cubicBezTo>
                      <a:pt x="99" y="1128"/>
                      <a:pt x="92" y="1119"/>
                      <a:pt x="85" y="1110"/>
                    </a:cubicBezTo>
                    <a:cubicBezTo>
                      <a:pt x="82" y="1103"/>
                      <a:pt x="80" y="1096"/>
                      <a:pt x="80" y="1087"/>
                    </a:cubicBezTo>
                    <a:cubicBezTo>
                      <a:pt x="80" y="1071"/>
                      <a:pt x="86" y="1050"/>
                      <a:pt x="94" y="1027"/>
                    </a:cubicBezTo>
                    <a:cubicBezTo>
                      <a:pt x="96" y="1020"/>
                      <a:pt x="97" y="1013"/>
                      <a:pt x="97" y="1005"/>
                    </a:cubicBezTo>
                    <a:cubicBezTo>
                      <a:pt x="97" y="987"/>
                      <a:pt x="92" y="969"/>
                      <a:pt x="86" y="953"/>
                    </a:cubicBezTo>
                    <a:cubicBezTo>
                      <a:pt x="84" y="945"/>
                      <a:pt x="81" y="937"/>
                      <a:pt x="79" y="931"/>
                    </a:cubicBezTo>
                    <a:cubicBezTo>
                      <a:pt x="77" y="924"/>
                      <a:pt x="76" y="918"/>
                      <a:pt x="76" y="914"/>
                    </a:cubicBezTo>
                    <a:cubicBezTo>
                      <a:pt x="76" y="901"/>
                      <a:pt x="78" y="894"/>
                      <a:pt x="81" y="886"/>
                    </a:cubicBezTo>
                    <a:cubicBezTo>
                      <a:pt x="85" y="877"/>
                      <a:pt x="89" y="867"/>
                      <a:pt x="92" y="853"/>
                    </a:cubicBezTo>
                    <a:cubicBezTo>
                      <a:pt x="93" y="843"/>
                      <a:pt x="94" y="831"/>
                      <a:pt x="94" y="819"/>
                    </a:cubicBezTo>
                    <a:cubicBezTo>
                      <a:pt x="94" y="806"/>
                      <a:pt x="93" y="792"/>
                      <a:pt x="92" y="779"/>
                    </a:cubicBezTo>
                    <a:cubicBezTo>
                      <a:pt x="90" y="767"/>
                      <a:pt x="88" y="755"/>
                      <a:pt x="86" y="746"/>
                    </a:cubicBezTo>
                    <a:cubicBezTo>
                      <a:pt x="85" y="743"/>
                      <a:pt x="85" y="740"/>
                      <a:pt x="85" y="737"/>
                    </a:cubicBezTo>
                    <a:cubicBezTo>
                      <a:pt x="85" y="727"/>
                      <a:pt x="88" y="715"/>
                      <a:pt x="92" y="703"/>
                    </a:cubicBezTo>
                    <a:cubicBezTo>
                      <a:pt x="94" y="698"/>
                      <a:pt x="96" y="692"/>
                      <a:pt x="98" y="686"/>
                    </a:cubicBezTo>
                    <a:cubicBezTo>
                      <a:pt x="100" y="680"/>
                      <a:pt x="101" y="675"/>
                      <a:pt x="102" y="669"/>
                    </a:cubicBezTo>
                    <a:cubicBezTo>
                      <a:pt x="103" y="655"/>
                      <a:pt x="106" y="620"/>
                      <a:pt x="106" y="585"/>
                    </a:cubicBezTo>
                    <a:cubicBezTo>
                      <a:pt x="106" y="565"/>
                      <a:pt x="105" y="545"/>
                      <a:pt x="102" y="529"/>
                    </a:cubicBezTo>
                    <a:cubicBezTo>
                      <a:pt x="101" y="526"/>
                      <a:pt x="101" y="523"/>
                      <a:pt x="101" y="520"/>
                    </a:cubicBezTo>
                    <a:cubicBezTo>
                      <a:pt x="101" y="510"/>
                      <a:pt x="103" y="498"/>
                      <a:pt x="106" y="486"/>
                    </a:cubicBezTo>
                    <a:cubicBezTo>
                      <a:pt x="110" y="467"/>
                      <a:pt x="116" y="446"/>
                      <a:pt x="121" y="428"/>
                    </a:cubicBezTo>
                    <a:cubicBezTo>
                      <a:pt x="123" y="420"/>
                      <a:pt x="126" y="411"/>
                      <a:pt x="127" y="404"/>
                    </a:cubicBezTo>
                    <a:cubicBezTo>
                      <a:pt x="128" y="401"/>
                      <a:pt x="129" y="398"/>
                      <a:pt x="129" y="395"/>
                    </a:cubicBezTo>
                    <a:cubicBezTo>
                      <a:pt x="130" y="392"/>
                      <a:pt x="130" y="390"/>
                      <a:pt x="130" y="387"/>
                    </a:cubicBezTo>
                    <a:cubicBezTo>
                      <a:pt x="130" y="385"/>
                      <a:pt x="130" y="383"/>
                      <a:pt x="129" y="381"/>
                    </a:cubicBezTo>
                    <a:cubicBezTo>
                      <a:pt x="129" y="380"/>
                      <a:pt x="128" y="379"/>
                      <a:pt x="126" y="378"/>
                    </a:cubicBezTo>
                    <a:cubicBezTo>
                      <a:pt x="125" y="377"/>
                      <a:pt x="123" y="376"/>
                      <a:pt x="122" y="376"/>
                    </a:cubicBezTo>
                    <a:cubicBezTo>
                      <a:pt x="121" y="376"/>
                      <a:pt x="121" y="376"/>
                      <a:pt x="120" y="376"/>
                    </a:cubicBezTo>
                    <a:cubicBezTo>
                      <a:pt x="119" y="375"/>
                      <a:pt x="117" y="373"/>
                      <a:pt x="115" y="369"/>
                    </a:cubicBezTo>
                    <a:cubicBezTo>
                      <a:pt x="111" y="364"/>
                      <a:pt x="108" y="357"/>
                      <a:pt x="105" y="350"/>
                    </a:cubicBezTo>
                    <a:cubicBezTo>
                      <a:pt x="102" y="343"/>
                      <a:pt x="99" y="336"/>
                      <a:pt x="96" y="330"/>
                    </a:cubicBezTo>
                    <a:cubicBezTo>
                      <a:pt x="92" y="323"/>
                      <a:pt x="87" y="313"/>
                      <a:pt x="79" y="300"/>
                    </a:cubicBezTo>
                    <a:cubicBezTo>
                      <a:pt x="71" y="288"/>
                      <a:pt x="60" y="274"/>
                      <a:pt x="46" y="259"/>
                    </a:cubicBezTo>
                    <a:cubicBezTo>
                      <a:pt x="31" y="245"/>
                      <a:pt x="23" y="237"/>
                      <a:pt x="19" y="232"/>
                    </a:cubicBezTo>
                    <a:cubicBezTo>
                      <a:pt x="16" y="229"/>
                      <a:pt x="15" y="227"/>
                      <a:pt x="15" y="224"/>
                    </a:cubicBezTo>
                    <a:cubicBezTo>
                      <a:pt x="14" y="221"/>
                      <a:pt x="14" y="217"/>
                      <a:pt x="14" y="212"/>
                    </a:cubicBezTo>
                    <a:cubicBezTo>
                      <a:pt x="14" y="201"/>
                      <a:pt x="13" y="183"/>
                      <a:pt x="13" y="165"/>
                    </a:cubicBezTo>
                    <a:cubicBezTo>
                      <a:pt x="13" y="154"/>
                      <a:pt x="13" y="143"/>
                      <a:pt x="14" y="134"/>
                    </a:cubicBezTo>
                    <a:cubicBezTo>
                      <a:pt x="15" y="129"/>
                      <a:pt x="16" y="125"/>
                      <a:pt x="17" y="122"/>
                    </a:cubicBezTo>
                    <a:cubicBezTo>
                      <a:pt x="18" y="119"/>
                      <a:pt x="19" y="117"/>
                      <a:pt x="20" y="116"/>
                    </a:cubicBezTo>
                    <a:cubicBezTo>
                      <a:pt x="24" y="112"/>
                      <a:pt x="27" y="105"/>
                      <a:pt x="30" y="98"/>
                    </a:cubicBezTo>
                    <a:cubicBezTo>
                      <a:pt x="34" y="88"/>
                      <a:pt x="37" y="75"/>
                      <a:pt x="41" y="62"/>
                    </a:cubicBezTo>
                    <a:cubicBezTo>
                      <a:pt x="46" y="49"/>
                      <a:pt x="51" y="36"/>
                      <a:pt x="57" y="26"/>
                    </a:cubicBezTo>
                    <a:cubicBezTo>
                      <a:pt x="60" y="21"/>
                      <a:pt x="64" y="18"/>
                      <a:pt x="67" y="16"/>
                    </a:cubicBezTo>
                    <a:cubicBezTo>
                      <a:pt x="69" y="14"/>
                      <a:pt x="72" y="13"/>
                      <a:pt x="76" y="13"/>
                    </a:cubicBezTo>
                    <a:cubicBezTo>
                      <a:pt x="81" y="13"/>
                      <a:pt x="87" y="15"/>
                      <a:pt x="94" y="17"/>
                    </a:cubicBezTo>
                    <a:cubicBezTo>
                      <a:pt x="102" y="18"/>
                      <a:pt x="111" y="21"/>
                      <a:pt x="121" y="21"/>
                    </a:cubicBezTo>
                    <a:cubicBezTo>
                      <a:pt x="135" y="22"/>
                      <a:pt x="148" y="25"/>
                      <a:pt x="160" y="26"/>
                    </a:cubicBezTo>
                    <a:cubicBezTo>
                      <a:pt x="172" y="28"/>
                      <a:pt x="183" y="30"/>
                      <a:pt x="196" y="30"/>
                    </a:cubicBezTo>
                    <a:cubicBezTo>
                      <a:pt x="200" y="30"/>
                      <a:pt x="204" y="30"/>
                      <a:pt x="208" y="29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7" y="29"/>
                      <a:pt x="207" y="29"/>
                      <a:pt x="207" y="29"/>
                    </a:cubicBezTo>
                    <a:cubicBezTo>
                      <a:pt x="228" y="29"/>
                      <a:pt x="228" y="29"/>
                      <a:pt x="228" y="29"/>
                    </a:cubicBezTo>
                    <a:cubicBezTo>
                      <a:pt x="228" y="23"/>
                      <a:pt x="228" y="23"/>
                      <a:pt x="228" y="23"/>
                    </a:cubicBezTo>
                    <a:cubicBezTo>
                      <a:pt x="228" y="29"/>
                      <a:pt x="228" y="29"/>
                      <a:pt x="228" y="29"/>
                    </a:cubicBezTo>
                    <a:cubicBezTo>
                      <a:pt x="232" y="30"/>
                      <a:pt x="236" y="30"/>
                      <a:pt x="240" y="30"/>
                    </a:cubicBezTo>
                    <a:cubicBezTo>
                      <a:pt x="252" y="30"/>
                      <a:pt x="264" y="28"/>
                      <a:pt x="276" y="26"/>
                    </a:cubicBezTo>
                    <a:cubicBezTo>
                      <a:pt x="288" y="25"/>
                      <a:pt x="300" y="22"/>
                      <a:pt x="314" y="21"/>
                    </a:cubicBezTo>
                    <a:cubicBezTo>
                      <a:pt x="325" y="21"/>
                      <a:pt x="334" y="18"/>
                      <a:pt x="341" y="17"/>
                    </a:cubicBezTo>
                    <a:cubicBezTo>
                      <a:pt x="349" y="15"/>
                      <a:pt x="355" y="13"/>
                      <a:pt x="360" y="13"/>
                    </a:cubicBezTo>
                    <a:cubicBezTo>
                      <a:pt x="363" y="13"/>
                      <a:pt x="366" y="14"/>
                      <a:pt x="369" y="16"/>
                    </a:cubicBezTo>
                    <a:cubicBezTo>
                      <a:pt x="372" y="18"/>
                      <a:pt x="375" y="21"/>
                      <a:pt x="379" y="26"/>
                    </a:cubicBezTo>
                    <a:cubicBezTo>
                      <a:pt x="387" y="39"/>
                      <a:pt x="393" y="58"/>
                      <a:pt x="398" y="75"/>
                    </a:cubicBezTo>
                    <a:cubicBezTo>
                      <a:pt x="401" y="83"/>
                      <a:pt x="403" y="91"/>
                      <a:pt x="406" y="98"/>
                    </a:cubicBezTo>
                    <a:cubicBezTo>
                      <a:pt x="409" y="105"/>
                      <a:pt x="412" y="112"/>
                      <a:pt x="416" y="116"/>
                    </a:cubicBezTo>
                    <a:cubicBezTo>
                      <a:pt x="416" y="116"/>
                      <a:pt x="416" y="116"/>
                      <a:pt x="416" y="116"/>
                    </a:cubicBezTo>
                    <a:cubicBezTo>
                      <a:pt x="417" y="117"/>
                      <a:pt x="418" y="119"/>
                      <a:pt x="419" y="122"/>
                    </a:cubicBezTo>
                    <a:cubicBezTo>
                      <a:pt x="420" y="127"/>
                      <a:pt x="421" y="134"/>
                      <a:pt x="422" y="141"/>
                    </a:cubicBezTo>
                    <a:cubicBezTo>
                      <a:pt x="423" y="148"/>
                      <a:pt x="423" y="157"/>
                      <a:pt x="423" y="165"/>
                    </a:cubicBezTo>
                    <a:cubicBezTo>
                      <a:pt x="423" y="183"/>
                      <a:pt x="422" y="201"/>
                      <a:pt x="422" y="212"/>
                    </a:cubicBezTo>
                    <a:cubicBezTo>
                      <a:pt x="422" y="217"/>
                      <a:pt x="422" y="221"/>
                      <a:pt x="421" y="224"/>
                    </a:cubicBezTo>
                    <a:cubicBezTo>
                      <a:pt x="420" y="226"/>
                      <a:pt x="420" y="228"/>
                      <a:pt x="418" y="230"/>
                    </a:cubicBezTo>
                    <a:cubicBezTo>
                      <a:pt x="417" y="233"/>
                      <a:pt x="414" y="236"/>
                      <a:pt x="409" y="240"/>
                    </a:cubicBezTo>
                    <a:cubicBezTo>
                      <a:pt x="404" y="245"/>
                      <a:pt x="398" y="251"/>
                      <a:pt x="390" y="259"/>
                    </a:cubicBezTo>
                    <a:cubicBezTo>
                      <a:pt x="375" y="274"/>
                      <a:pt x="365" y="288"/>
                      <a:pt x="357" y="300"/>
                    </a:cubicBezTo>
                    <a:cubicBezTo>
                      <a:pt x="349" y="313"/>
                      <a:pt x="344" y="323"/>
                      <a:pt x="340" y="330"/>
                    </a:cubicBezTo>
                    <a:cubicBezTo>
                      <a:pt x="337" y="334"/>
                      <a:pt x="335" y="339"/>
                      <a:pt x="333" y="345"/>
                    </a:cubicBezTo>
                    <a:cubicBezTo>
                      <a:pt x="329" y="353"/>
                      <a:pt x="326" y="361"/>
                      <a:pt x="322" y="368"/>
                    </a:cubicBezTo>
                    <a:cubicBezTo>
                      <a:pt x="320" y="371"/>
                      <a:pt x="318" y="373"/>
                      <a:pt x="317" y="375"/>
                    </a:cubicBezTo>
                    <a:cubicBezTo>
                      <a:pt x="316" y="375"/>
                      <a:pt x="315" y="376"/>
                      <a:pt x="315" y="376"/>
                    </a:cubicBezTo>
                    <a:cubicBezTo>
                      <a:pt x="314" y="376"/>
                      <a:pt x="314" y="376"/>
                      <a:pt x="314" y="376"/>
                    </a:cubicBezTo>
                    <a:cubicBezTo>
                      <a:pt x="313" y="376"/>
                      <a:pt x="311" y="377"/>
                      <a:pt x="309" y="378"/>
                    </a:cubicBezTo>
                    <a:cubicBezTo>
                      <a:pt x="308" y="378"/>
                      <a:pt x="307" y="379"/>
                      <a:pt x="307" y="380"/>
                    </a:cubicBezTo>
                    <a:cubicBezTo>
                      <a:pt x="306" y="381"/>
                      <a:pt x="306" y="383"/>
                      <a:pt x="305" y="384"/>
                    </a:cubicBezTo>
                    <a:cubicBezTo>
                      <a:pt x="305" y="385"/>
                      <a:pt x="305" y="386"/>
                      <a:pt x="305" y="387"/>
                    </a:cubicBezTo>
                    <a:cubicBezTo>
                      <a:pt x="305" y="390"/>
                      <a:pt x="306" y="394"/>
                      <a:pt x="307" y="398"/>
                    </a:cubicBezTo>
                    <a:cubicBezTo>
                      <a:pt x="308" y="405"/>
                      <a:pt x="311" y="414"/>
                      <a:pt x="313" y="424"/>
                    </a:cubicBezTo>
                    <a:cubicBezTo>
                      <a:pt x="318" y="439"/>
                      <a:pt x="323" y="457"/>
                      <a:pt x="327" y="474"/>
                    </a:cubicBezTo>
                    <a:cubicBezTo>
                      <a:pt x="331" y="491"/>
                      <a:pt x="334" y="507"/>
                      <a:pt x="334" y="519"/>
                    </a:cubicBezTo>
                    <a:cubicBezTo>
                      <a:pt x="334" y="523"/>
                      <a:pt x="334" y="526"/>
                      <a:pt x="334" y="529"/>
                    </a:cubicBezTo>
                    <a:cubicBezTo>
                      <a:pt x="331" y="545"/>
                      <a:pt x="330" y="565"/>
                      <a:pt x="330" y="585"/>
                    </a:cubicBezTo>
                    <a:cubicBezTo>
                      <a:pt x="330" y="620"/>
                      <a:pt x="333" y="655"/>
                      <a:pt x="334" y="669"/>
                    </a:cubicBezTo>
                    <a:cubicBezTo>
                      <a:pt x="335" y="675"/>
                      <a:pt x="336" y="680"/>
                      <a:pt x="338" y="686"/>
                    </a:cubicBezTo>
                    <a:cubicBezTo>
                      <a:pt x="340" y="695"/>
                      <a:pt x="343" y="704"/>
                      <a:pt x="346" y="712"/>
                    </a:cubicBezTo>
                    <a:cubicBezTo>
                      <a:pt x="349" y="721"/>
                      <a:pt x="350" y="730"/>
                      <a:pt x="350" y="737"/>
                    </a:cubicBezTo>
                    <a:cubicBezTo>
                      <a:pt x="350" y="740"/>
                      <a:pt x="350" y="743"/>
                      <a:pt x="349" y="746"/>
                    </a:cubicBezTo>
                    <a:cubicBezTo>
                      <a:pt x="347" y="755"/>
                      <a:pt x="345" y="767"/>
                      <a:pt x="344" y="779"/>
                    </a:cubicBezTo>
                    <a:cubicBezTo>
                      <a:pt x="342" y="792"/>
                      <a:pt x="342" y="806"/>
                      <a:pt x="342" y="819"/>
                    </a:cubicBezTo>
                    <a:cubicBezTo>
                      <a:pt x="342" y="831"/>
                      <a:pt x="342" y="843"/>
                      <a:pt x="344" y="853"/>
                    </a:cubicBezTo>
                    <a:cubicBezTo>
                      <a:pt x="347" y="867"/>
                      <a:pt x="351" y="877"/>
                      <a:pt x="354" y="886"/>
                    </a:cubicBezTo>
                    <a:cubicBezTo>
                      <a:pt x="357" y="894"/>
                      <a:pt x="359" y="901"/>
                      <a:pt x="359" y="914"/>
                    </a:cubicBezTo>
                    <a:cubicBezTo>
                      <a:pt x="360" y="918"/>
                      <a:pt x="358" y="924"/>
                      <a:pt x="356" y="931"/>
                    </a:cubicBezTo>
                    <a:cubicBezTo>
                      <a:pt x="354" y="941"/>
                      <a:pt x="349" y="953"/>
                      <a:pt x="345" y="966"/>
                    </a:cubicBezTo>
                    <a:cubicBezTo>
                      <a:pt x="341" y="978"/>
                      <a:pt x="338" y="992"/>
                      <a:pt x="338" y="1005"/>
                    </a:cubicBezTo>
                    <a:cubicBezTo>
                      <a:pt x="338" y="1013"/>
                      <a:pt x="339" y="1020"/>
                      <a:pt x="342" y="1027"/>
                    </a:cubicBezTo>
                    <a:cubicBezTo>
                      <a:pt x="350" y="1050"/>
                      <a:pt x="356" y="1071"/>
                      <a:pt x="356" y="1087"/>
                    </a:cubicBezTo>
                    <a:cubicBezTo>
                      <a:pt x="356" y="1096"/>
                      <a:pt x="354" y="1103"/>
                      <a:pt x="350" y="1109"/>
                    </a:cubicBezTo>
                    <a:cubicBezTo>
                      <a:pt x="344" y="1119"/>
                      <a:pt x="337" y="1128"/>
                      <a:pt x="330" y="1137"/>
                    </a:cubicBezTo>
                    <a:cubicBezTo>
                      <a:pt x="324" y="1146"/>
                      <a:pt x="318" y="1155"/>
                      <a:pt x="313" y="1165"/>
                    </a:cubicBezTo>
                    <a:cubicBezTo>
                      <a:pt x="311" y="1170"/>
                      <a:pt x="309" y="1176"/>
                      <a:pt x="308" y="1182"/>
                    </a:cubicBezTo>
                    <a:cubicBezTo>
                      <a:pt x="306" y="1191"/>
                      <a:pt x="305" y="1200"/>
                      <a:pt x="304" y="1208"/>
                    </a:cubicBezTo>
                    <a:cubicBezTo>
                      <a:pt x="303" y="1212"/>
                      <a:pt x="302" y="1215"/>
                      <a:pt x="301" y="1218"/>
                    </a:cubicBezTo>
                    <a:cubicBezTo>
                      <a:pt x="300" y="1221"/>
                      <a:pt x="299" y="1222"/>
                      <a:pt x="299" y="1222"/>
                    </a:cubicBezTo>
                    <a:cubicBezTo>
                      <a:pt x="297" y="1224"/>
                      <a:pt x="295" y="1226"/>
                      <a:pt x="292" y="1228"/>
                    </a:cubicBezTo>
                    <a:cubicBezTo>
                      <a:pt x="288" y="1232"/>
                      <a:pt x="282" y="1235"/>
                      <a:pt x="278" y="1238"/>
                    </a:cubicBezTo>
                    <a:cubicBezTo>
                      <a:pt x="276" y="1239"/>
                      <a:pt x="275" y="1240"/>
                      <a:pt x="274" y="1241"/>
                    </a:cubicBezTo>
                    <a:cubicBezTo>
                      <a:pt x="273" y="1241"/>
                      <a:pt x="272" y="1242"/>
                      <a:pt x="272" y="1242"/>
                    </a:cubicBezTo>
                    <a:cubicBezTo>
                      <a:pt x="272" y="1242"/>
                      <a:pt x="272" y="1242"/>
                      <a:pt x="272" y="1242"/>
                    </a:cubicBezTo>
                    <a:cubicBezTo>
                      <a:pt x="268" y="1244"/>
                      <a:pt x="268" y="1244"/>
                      <a:pt x="268" y="1244"/>
                    </a:cubicBezTo>
                    <a:cubicBezTo>
                      <a:pt x="269" y="1249"/>
                      <a:pt x="269" y="1249"/>
                      <a:pt x="269" y="1249"/>
                    </a:cubicBezTo>
                    <a:cubicBezTo>
                      <a:pt x="269" y="1249"/>
                      <a:pt x="269" y="1251"/>
                      <a:pt x="270" y="1255"/>
                    </a:cubicBezTo>
                    <a:cubicBezTo>
                      <a:pt x="272" y="1267"/>
                      <a:pt x="277" y="1293"/>
                      <a:pt x="279" y="1310"/>
                    </a:cubicBezTo>
                    <a:cubicBezTo>
                      <a:pt x="280" y="1322"/>
                      <a:pt x="283" y="1333"/>
                      <a:pt x="283" y="1345"/>
                    </a:cubicBezTo>
                    <a:cubicBezTo>
                      <a:pt x="283" y="1351"/>
                      <a:pt x="282" y="1358"/>
                      <a:pt x="279" y="1366"/>
                    </a:cubicBezTo>
                    <a:cubicBezTo>
                      <a:pt x="277" y="1373"/>
                      <a:pt x="272" y="1380"/>
                      <a:pt x="265" y="1388"/>
                    </a:cubicBezTo>
                    <a:cubicBezTo>
                      <a:pt x="236" y="1420"/>
                      <a:pt x="215" y="1456"/>
                      <a:pt x="215" y="1456"/>
                    </a:cubicBezTo>
                    <a:cubicBezTo>
                      <a:pt x="220" y="1459"/>
                      <a:pt x="220" y="1459"/>
                      <a:pt x="220" y="1459"/>
                    </a:cubicBezTo>
                    <a:cubicBezTo>
                      <a:pt x="221" y="1453"/>
                      <a:pt x="221" y="1453"/>
                      <a:pt x="221" y="1453"/>
                    </a:cubicBezTo>
                    <a:cubicBezTo>
                      <a:pt x="218" y="1453"/>
                      <a:pt x="218" y="1453"/>
                      <a:pt x="218" y="1453"/>
                    </a:cubicBezTo>
                    <a:cubicBezTo>
                      <a:pt x="217" y="1459"/>
                      <a:pt x="217" y="1459"/>
                      <a:pt x="217" y="1459"/>
                    </a:cubicBezTo>
                    <a:cubicBezTo>
                      <a:pt x="222" y="1455"/>
                      <a:pt x="222" y="1455"/>
                      <a:pt x="222" y="1455"/>
                    </a:cubicBezTo>
                    <a:cubicBezTo>
                      <a:pt x="217" y="1459"/>
                      <a:pt x="217" y="1459"/>
                      <a:pt x="217" y="1459"/>
                    </a:cubicBezTo>
                    <a:cubicBezTo>
                      <a:pt x="216" y="1465"/>
                      <a:pt x="216" y="1465"/>
                      <a:pt x="216" y="1465"/>
                    </a:cubicBezTo>
                    <a:cubicBezTo>
                      <a:pt x="220" y="1466"/>
                      <a:pt x="220" y="1466"/>
                      <a:pt x="220" y="1466"/>
                    </a:cubicBezTo>
                    <a:cubicBezTo>
                      <a:pt x="224" y="1466"/>
                      <a:pt x="224" y="1466"/>
                      <a:pt x="224" y="1466"/>
                    </a:cubicBezTo>
                    <a:cubicBezTo>
                      <a:pt x="226" y="1463"/>
                      <a:pt x="226" y="1463"/>
                      <a:pt x="226" y="1463"/>
                    </a:cubicBezTo>
                    <a:cubicBezTo>
                      <a:pt x="226" y="1462"/>
                      <a:pt x="226" y="1462"/>
                      <a:pt x="226" y="1462"/>
                    </a:cubicBezTo>
                    <a:cubicBezTo>
                      <a:pt x="228" y="1458"/>
                      <a:pt x="248" y="1426"/>
                      <a:pt x="275" y="1397"/>
                    </a:cubicBezTo>
                    <a:cubicBezTo>
                      <a:pt x="283" y="1388"/>
                      <a:pt x="288" y="1379"/>
                      <a:pt x="292" y="1370"/>
                    </a:cubicBezTo>
                    <a:cubicBezTo>
                      <a:pt x="295" y="1361"/>
                      <a:pt x="296" y="1353"/>
                      <a:pt x="296" y="1345"/>
                    </a:cubicBezTo>
                    <a:cubicBezTo>
                      <a:pt x="296" y="1331"/>
                      <a:pt x="293" y="1319"/>
                      <a:pt x="292" y="1309"/>
                    </a:cubicBezTo>
                    <a:cubicBezTo>
                      <a:pt x="291" y="1297"/>
                      <a:pt x="288" y="1281"/>
                      <a:pt x="286" y="1269"/>
                    </a:cubicBezTo>
                    <a:cubicBezTo>
                      <a:pt x="283" y="1256"/>
                      <a:pt x="281" y="1246"/>
                      <a:pt x="281" y="1246"/>
                    </a:cubicBezTo>
                    <a:cubicBezTo>
                      <a:pt x="275" y="1248"/>
                      <a:pt x="275" y="1248"/>
                      <a:pt x="275" y="1248"/>
                    </a:cubicBezTo>
                    <a:cubicBezTo>
                      <a:pt x="278" y="1253"/>
                      <a:pt x="278" y="1253"/>
                      <a:pt x="278" y="1253"/>
                    </a:cubicBezTo>
                    <a:cubicBezTo>
                      <a:pt x="279" y="1253"/>
                      <a:pt x="284" y="1250"/>
                      <a:pt x="290" y="1246"/>
                    </a:cubicBezTo>
                    <a:cubicBezTo>
                      <a:pt x="293" y="1243"/>
                      <a:pt x="297" y="1241"/>
                      <a:pt x="300" y="1239"/>
                    </a:cubicBezTo>
                    <a:cubicBezTo>
                      <a:pt x="303" y="1236"/>
                      <a:pt x="306" y="1234"/>
                      <a:pt x="308" y="1231"/>
                    </a:cubicBezTo>
                    <a:cubicBezTo>
                      <a:pt x="310" y="1230"/>
                      <a:pt x="311" y="1228"/>
                      <a:pt x="312" y="1226"/>
                    </a:cubicBezTo>
                    <a:cubicBezTo>
                      <a:pt x="314" y="1222"/>
                      <a:pt x="315" y="1217"/>
                      <a:pt x="316" y="1213"/>
                    </a:cubicBezTo>
                    <a:cubicBezTo>
                      <a:pt x="317" y="1206"/>
                      <a:pt x="318" y="1198"/>
                      <a:pt x="320" y="1190"/>
                    </a:cubicBezTo>
                    <a:cubicBezTo>
                      <a:pt x="321" y="1182"/>
                      <a:pt x="323" y="1175"/>
                      <a:pt x="325" y="1170"/>
                    </a:cubicBezTo>
                    <a:cubicBezTo>
                      <a:pt x="329" y="1162"/>
                      <a:pt x="334" y="1154"/>
                      <a:pt x="341" y="1145"/>
                    </a:cubicBezTo>
                    <a:cubicBezTo>
                      <a:pt x="347" y="1136"/>
                      <a:pt x="354" y="1127"/>
                      <a:pt x="361" y="1116"/>
                    </a:cubicBezTo>
                    <a:cubicBezTo>
                      <a:pt x="367" y="1108"/>
                      <a:pt x="369" y="1097"/>
                      <a:pt x="369" y="1087"/>
                    </a:cubicBezTo>
                    <a:cubicBezTo>
                      <a:pt x="369" y="1068"/>
                      <a:pt x="362" y="1046"/>
                      <a:pt x="354" y="1023"/>
                    </a:cubicBezTo>
                    <a:cubicBezTo>
                      <a:pt x="352" y="1017"/>
                      <a:pt x="351" y="1011"/>
                      <a:pt x="351" y="1005"/>
                    </a:cubicBezTo>
                    <a:cubicBezTo>
                      <a:pt x="351" y="990"/>
                      <a:pt x="356" y="973"/>
                      <a:pt x="361" y="957"/>
                    </a:cubicBezTo>
                    <a:cubicBezTo>
                      <a:pt x="364" y="949"/>
                      <a:pt x="367" y="941"/>
                      <a:pt x="369" y="934"/>
                    </a:cubicBezTo>
                    <a:cubicBezTo>
                      <a:pt x="371" y="927"/>
                      <a:pt x="372" y="920"/>
                      <a:pt x="372" y="914"/>
                    </a:cubicBezTo>
                    <a:cubicBezTo>
                      <a:pt x="373" y="900"/>
                      <a:pt x="370" y="890"/>
                      <a:pt x="366" y="881"/>
                    </a:cubicBezTo>
                    <a:cubicBezTo>
                      <a:pt x="363" y="872"/>
                      <a:pt x="359" y="864"/>
                      <a:pt x="357" y="850"/>
                    </a:cubicBezTo>
                    <a:cubicBezTo>
                      <a:pt x="355" y="842"/>
                      <a:pt x="354" y="831"/>
                      <a:pt x="354" y="819"/>
                    </a:cubicBezTo>
                    <a:cubicBezTo>
                      <a:pt x="354" y="806"/>
                      <a:pt x="355" y="793"/>
                      <a:pt x="357" y="781"/>
                    </a:cubicBezTo>
                    <a:cubicBezTo>
                      <a:pt x="358" y="769"/>
                      <a:pt x="360" y="757"/>
                      <a:pt x="362" y="749"/>
                    </a:cubicBezTo>
                    <a:cubicBezTo>
                      <a:pt x="363" y="745"/>
                      <a:pt x="363" y="741"/>
                      <a:pt x="363" y="737"/>
                    </a:cubicBezTo>
                    <a:cubicBezTo>
                      <a:pt x="363" y="724"/>
                      <a:pt x="359" y="711"/>
                      <a:pt x="355" y="699"/>
                    </a:cubicBezTo>
                    <a:cubicBezTo>
                      <a:pt x="354" y="693"/>
                      <a:pt x="352" y="688"/>
                      <a:pt x="350" y="682"/>
                    </a:cubicBezTo>
                    <a:cubicBezTo>
                      <a:pt x="348" y="677"/>
                      <a:pt x="347" y="672"/>
                      <a:pt x="347" y="668"/>
                    </a:cubicBezTo>
                    <a:cubicBezTo>
                      <a:pt x="346" y="654"/>
                      <a:pt x="343" y="619"/>
                      <a:pt x="343" y="585"/>
                    </a:cubicBezTo>
                    <a:cubicBezTo>
                      <a:pt x="343" y="565"/>
                      <a:pt x="344" y="546"/>
                      <a:pt x="346" y="531"/>
                    </a:cubicBezTo>
                    <a:cubicBezTo>
                      <a:pt x="347" y="528"/>
                      <a:pt x="347" y="524"/>
                      <a:pt x="347" y="519"/>
                    </a:cubicBezTo>
                    <a:cubicBezTo>
                      <a:pt x="347" y="509"/>
                      <a:pt x="345" y="496"/>
                      <a:pt x="343" y="483"/>
                    </a:cubicBezTo>
                    <a:cubicBezTo>
                      <a:pt x="338" y="464"/>
                      <a:pt x="332" y="443"/>
                      <a:pt x="327" y="425"/>
                    </a:cubicBezTo>
                    <a:cubicBezTo>
                      <a:pt x="325" y="416"/>
                      <a:pt x="322" y="408"/>
                      <a:pt x="321" y="401"/>
                    </a:cubicBezTo>
                    <a:cubicBezTo>
                      <a:pt x="320" y="398"/>
                      <a:pt x="319" y="395"/>
                      <a:pt x="319" y="393"/>
                    </a:cubicBezTo>
                    <a:cubicBezTo>
                      <a:pt x="318" y="390"/>
                      <a:pt x="318" y="388"/>
                      <a:pt x="318" y="387"/>
                    </a:cubicBezTo>
                    <a:cubicBezTo>
                      <a:pt x="318" y="387"/>
                      <a:pt x="318" y="386"/>
                      <a:pt x="318" y="386"/>
                    </a:cubicBezTo>
                    <a:cubicBezTo>
                      <a:pt x="318" y="386"/>
                      <a:pt x="318" y="386"/>
                      <a:pt x="318" y="386"/>
                    </a:cubicBezTo>
                    <a:cubicBezTo>
                      <a:pt x="317" y="386"/>
                      <a:pt x="317" y="386"/>
                      <a:pt x="317" y="386"/>
                    </a:cubicBezTo>
                    <a:cubicBezTo>
                      <a:pt x="318" y="387"/>
                      <a:pt x="318" y="387"/>
                      <a:pt x="318" y="387"/>
                    </a:cubicBezTo>
                    <a:cubicBezTo>
                      <a:pt x="318" y="386"/>
                      <a:pt x="318" y="386"/>
                      <a:pt x="318" y="386"/>
                    </a:cubicBezTo>
                    <a:cubicBezTo>
                      <a:pt x="317" y="386"/>
                      <a:pt x="317" y="386"/>
                      <a:pt x="317" y="386"/>
                    </a:cubicBezTo>
                    <a:cubicBezTo>
                      <a:pt x="318" y="387"/>
                      <a:pt x="318" y="387"/>
                      <a:pt x="318" y="387"/>
                    </a:cubicBezTo>
                    <a:cubicBezTo>
                      <a:pt x="314" y="385"/>
                      <a:pt x="314" y="385"/>
                      <a:pt x="314" y="385"/>
                    </a:cubicBezTo>
                    <a:cubicBezTo>
                      <a:pt x="317" y="388"/>
                      <a:pt x="317" y="388"/>
                      <a:pt x="317" y="388"/>
                    </a:cubicBezTo>
                    <a:cubicBezTo>
                      <a:pt x="318" y="388"/>
                      <a:pt x="318" y="387"/>
                      <a:pt x="318" y="387"/>
                    </a:cubicBezTo>
                    <a:cubicBezTo>
                      <a:pt x="314" y="385"/>
                      <a:pt x="314" y="385"/>
                      <a:pt x="314" y="385"/>
                    </a:cubicBezTo>
                    <a:cubicBezTo>
                      <a:pt x="317" y="388"/>
                      <a:pt x="317" y="388"/>
                      <a:pt x="317" y="388"/>
                    </a:cubicBezTo>
                    <a:cubicBezTo>
                      <a:pt x="314" y="384"/>
                      <a:pt x="314" y="384"/>
                      <a:pt x="314" y="384"/>
                    </a:cubicBezTo>
                    <a:cubicBezTo>
                      <a:pt x="314" y="389"/>
                      <a:pt x="314" y="389"/>
                      <a:pt x="314" y="389"/>
                    </a:cubicBezTo>
                    <a:cubicBezTo>
                      <a:pt x="315" y="389"/>
                      <a:pt x="316" y="389"/>
                      <a:pt x="317" y="388"/>
                    </a:cubicBezTo>
                    <a:cubicBezTo>
                      <a:pt x="314" y="384"/>
                      <a:pt x="314" y="384"/>
                      <a:pt x="314" y="384"/>
                    </a:cubicBezTo>
                    <a:cubicBezTo>
                      <a:pt x="314" y="389"/>
                      <a:pt x="314" y="389"/>
                      <a:pt x="314" y="389"/>
                    </a:cubicBezTo>
                    <a:cubicBezTo>
                      <a:pt x="317" y="389"/>
                      <a:pt x="320" y="388"/>
                      <a:pt x="322" y="387"/>
                    </a:cubicBezTo>
                    <a:cubicBezTo>
                      <a:pt x="326" y="384"/>
                      <a:pt x="329" y="380"/>
                      <a:pt x="332" y="376"/>
                    </a:cubicBezTo>
                    <a:cubicBezTo>
                      <a:pt x="336" y="370"/>
                      <a:pt x="339" y="362"/>
                      <a:pt x="342" y="355"/>
                    </a:cubicBezTo>
                    <a:cubicBezTo>
                      <a:pt x="346" y="348"/>
                      <a:pt x="348" y="341"/>
                      <a:pt x="351" y="337"/>
                    </a:cubicBezTo>
                    <a:cubicBezTo>
                      <a:pt x="355" y="329"/>
                      <a:pt x="360" y="319"/>
                      <a:pt x="368" y="307"/>
                    </a:cubicBezTo>
                    <a:cubicBezTo>
                      <a:pt x="375" y="295"/>
                      <a:pt x="385" y="282"/>
                      <a:pt x="399" y="268"/>
                    </a:cubicBezTo>
                    <a:cubicBezTo>
                      <a:pt x="413" y="254"/>
                      <a:pt x="422" y="247"/>
                      <a:pt x="427" y="240"/>
                    </a:cubicBezTo>
                    <a:cubicBezTo>
                      <a:pt x="430" y="236"/>
                      <a:pt x="432" y="232"/>
                      <a:pt x="433" y="227"/>
                    </a:cubicBezTo>
                    <a:cubicBezTo>
                      <a:pt x="435" y="223"/>
                      <a:pt x="435" y="218"/>
                      <a:pt x="435" y="212"/>
                    </a:cubicBezTo>
                    <a:cubicBezTo>
                      <a:pt x="435" y="202"/>
                      <a:pt x="436" y="183"/>
                      <a:pt x="436" y="165"/>
                    </a:cubicBezTo>
                    <a:cubicBezTo>
                      <a:pt x="436" y="154"/>
                      <a:pt x="435" y="142"/>
                      <a:pt x="434" y="132"/>
                    </a:cubicBezTo>
                    <a:cubicBezTo>
                      <a:pt x="433" y="127"/>
                      <a:pt x="432" y="123"/>
                      <a:pt x="431" y="118"/>
                    </a:cubicBezTo>
                    <a:cubicBezTo>
                      <a:pt x="430" y="114"/>
                      <a:pt x="428" y="111"/>
                      <a:pt x="425" y="108"/>
                    </a:cubicBezTo>
                    <a:cubicBezTo>
                      <a:pt x="425" y="108"/>
                      <a:pt x="425" y="108"/>
                      <a:pt x="425" y="108"/>
                    </a:cubicBezTo>
                    <a:cubicBezTo>
                      <a:pt x="423" y="105"/>
                      <a:pt x="421" y="100"/>
                      <a:pt x="418" y="94"/>
                    </a:cubicBezTo>
                    <a:cubicBezTo>
                      <a:pt x="414" y="84"/>
                      <a:pt x="411" y="71"/>
                      <a:pt x="406" y="58"/>
                    </a:cubicBezTo>
                    <a:cubicBezTo>
                      <a:pt x="402" y="44"/>
                      <a:pt x="397" y="31"/>
                      <a:pt x="390" y="19"/>
                    </a:cubicBezTo>
                    <a:cubicBezTo>
                      <a:pt x="385" y="13"/>
                      <a:pt x="381" y="8"/>
                      <a:pt x="376" y="5"/>
                    </a:cubicBezTo>
                    <a:cubicBezTo>
                      <a:pt x="371" y="2"/>
                      <a:pt x="365" y="0"/>
                      <a:pt x="360" y="0"/>
                    </a:cubicBezTo>
                    <a:cubicBezTo>
                      <a:pt x="352" y="0"/>
                      <a:pt x="345" y="2"/>
                      <a:pt x="338" y="4"/>
                    </a:cubicBezTo>
                    <a:cubicBezTo>
                      <a:pt x="331" y="6"/>
                      <a:pt x="323" y="8"/>
                      <a:pt x="313" y="8"/>
                    </a:cubicBezTo>
                    <a:cubicBezTo>
                      <a:pt x="299" y="10"/>
                      <a:pt x="286" y="12"/>
                      <a:pt x="274" y="13"/>
                    </a:cubicBezTo>
                    <a:cubicBezTo>
                      <a:pt x="262" y="15"/>
                      <a:pt x="251" y="17"/>
                      <a:pt x="240" y="17"/>
                    </a:cubicBezTo>
                    <a:cubicBezTo>
                      <a:pt x="236" y="17"/>
                      <a:pt x="233" y="17"/>
                      <a:pt x="229" y="16"/>
                    </a:cubicBezTo>
                    <a:cubicBezTo>
                      <a:pt x="229" y="16"/>
                      <a:pt x="229" y="16"/>
                      <a:pt x="229" y="16"/>
                    </a:cubicBezTo>
                    <a:cubicBezTo>
                      <a:pt x="207" y="16"/>
                      <a:pt x="207" y="16"/>
                      <a:pt x="207" y="16"/>
                    </a:cubicBezTo>
                    <a:cubicBezTo>
                      <a:pt x="207" y="16"/>
                      <a:pt x="207" y="16"/>
                      <a:pt x="207" y="16"/>
                    </a:cubicBezTo>
                    <a:cubicBezTo>
                      <a:pt x="203" y="17"/>
                      <a:pt x="199" y="17"/>
                      <a:pt x="196" y="17"/>
                    </a:cubicBezTo>
                    <a:cubicBezTo>
                      <a:pt x="184" y="17"/>
                      <a:pt x="173" y="15"/>
                      <a:pt x="162" y="13"/>
                    </a:cubicBezTo>
                    <a:cubicBezTo>
                      <a:pt x="150" y="12"/>
                      <a:pt x="137" y="10"/>
                      <a:pt x="122" y="8"/>
                    </a:cubicBezTo>
                    <a:cubicBezTo>
                      <a:pt x="113" y="8"/>
                      <a:pt x="105" y="6"/>
                      <a:pt x="97" y="4"/>
                    </a:cubicBezTo>
                    <a:cubicBezTo>
                      <a:pt x="90" y="2"/>
                      <a:pt x="83" y="0"/>
                      <a:pt x="76" y="0"/>
                    </a:cubicBezTo>
                    <a:cubicBezTo>
                      <a:pt x="71" y="0"/>
                      <a:pt x="65" y="2"/>
                      <a:pt x="60" y="5"/>
                    </a:cubicBezTo>
                    <a:cubicBezTo>
                      <a:pt x="55" y="8"/>
                      <a:pt x="50" y="13"/>
                      <a:pt x="46" y="19"/>
                    </a:cubicBezTo>
                    <a:cubicBezTo>
                      <a:pt x="36" y="35"/>
                      <a:pt x="30" y="54"/>
                      <a:pt x="25" y="71"/>
                    </a:cubicBezTo>
                    <a:cubicBezTo>
                      <a:pt x="22" y="79"/>
                      <a:pt x="20" y="87"/>
                      <a:pt x="17" y="94"/>
                    </a:cubicBezTo>
                    <a:cubicBezTo>
                      <a:pt x="15" y="100"/>
                      <a:pt x="12" y="105"/>
                      <a:pt x="10" y="108"/>
                    </a:cubicBezTo>
                    <a:cubicBezTo>
                      <a:pt x="7" y="111"/>
                      <a:pt x="6" y="114"/>
                      <a:pt x="4" y="118"/>
                    </a:cubicBezTo>
                    <a:cubicBezTo>
                      <a:pt x="2" y="125"/>
                      <a:pt x="1" y="132"/>
                      <a:pt x="1" y="140"/>
                    </a:cubicBezTo>
                    <a:cubicBezTo>
                      <a:pt x="0" y="148"/>
                      <a:pt x="0" y="157"/>
                      <a:pt x="0" y="165"/>
                    </a:cubicBezTo>
                    <a:cubicBezTo>
                      <a:pt x="0" y="183"/>
                      <a:pt x="1" y="202"/>
                      <a:pt x="1" y="212"/>
                    </a:cubicBezTo>
                    <a:cubicBezTo>
                      <a:pt x="1" y="218"/>
                      <a:pt x="1" y="223"/>
                      <a:pt x="2" y="227"/>
                    </a:cubicBezTo>
                    <a:cubicBezTo>
                      <a:pt x="3" y="231"/>
                      <a:pt x="4" y="234"/>
                      <a:pt x="6" y="237"/>
                    </a:cubicBezTo>
                    <a:cubicBezTo>
                      <a:pt x="9" y="241"/>
                      <a:pt x="13" y="245"/>
                      <a:pt x="17" y="250"/>
                    </a:cubicBezTo>
                    <a:cubicBezTo>
                      <a:pt x="22" y="254"/>
                      <a:pt x="28" y="260"/>
                      <a:pt x="36" y="268"/>
                    </a:cubicBezTo>
                    <a:cubicBezTo>
                      <a:pt x="50" y="282"/>
                      <a:pt x="60" y="295"/>
                      <a:pt x="68" y="307"/>
                    </a:cubicBezTo>
                    <a:cubicBezTo>
                      <a:pt x="75" y="319"/>
                      <a:pt x="80" y="329"/>
                      <a:pt x="85" y="337"/>
                    </a:cubicBezTo>
                    <a:cubicBezTo>
                      <a:pt x="86" y="340"/>
                      <a:pt x="89" y="345"/>
                      <a:pt x="91" y="350"/>
                    </a:cubicBezTo>
                    <a:cubicBezTo>
                      <a:pt x="94" y="358"/>
                      <a:pt x="98" y="367"/>
                      <a:pt x="103" y="374"/>
                    </a:cubicBezTo>
                    <a:cubicBezTo>
                      <a:pt x="105" y="378"/>
                      <a:pt x="107" y="381"/>
                      <a:pt x="110" y="384"/>
                    </a:cubicBezTo>
                    <a:cubicBezTo>
                      <a:pt x="112" y="385"/>
                      <a:pt x="113" y="387"/>
                      <a:pt x="115" y="388"/>
                    </a:cubicBezTo>
                    <a:cubicBezTo>
                      <a:pt x="117" y="389"/>
                      <a:pt x="119" y="389"/>
                      <a:pt x="122" y="389"/>
                    </a:cubicBezTo>
                    <a:cubicBezTo>
                      <a:pt x="122" y="384"/>
                      <a:pt x="122" y="384"/>
                      <a:pt x="122" y="384"/>
                    </a:cubicBezTo>
                    <a:cubicBezTo>
                      <a:pt x="119" y="388"/>
                      <a:pt x="119" y="388"/>
                      <a:pt x="119" y="388"/>
                    </a:cubicBezTo>
                    <a:cubicBezTo>
                      <a:pt x="120" y="389"/>
                      <a:pt x="121" y="389"/>
                      <a:pt x="122" y="389"/>
                    </a:cubicBezTo>
                    <a:cubicBezTo>
                      <a:pt x="122" y="384"/>
                      <a:pt x="122" y="384"/>
                      <a:pt x="122" y="384"/>
                    </a:cubicBezTo>
                    <a:cubicBezTo>
                      <a:pt x="119" y="388"/>
                      <a:pt x="119" y="388"/>
                      <a:pt x="119" y="388"/>
                    </a:cubicBezTo>
                    <a:cubicBezTo>
                      <a:pt x="121" y="385"/>
                      <a:pt x="121" y="385"/>
                      <a:pt x="121" y="385"/>
                    </a:cubicBezTo>
                    <a:cubicBezTo>
                      <a:pt x="118" y="387"/>
                      <a:pt x="118" y="387"/>
                      <a:pt x="118" y="387"/>
                    </a:cubicBezTo>
                    <a:cubicBezTo>
                      <a:pt x="118" y="387"/>
                      <a:pt x="118" y="388"/>
                      <a:pt x="119" y="388"/>
                    </a:cubicBezTo>
                    <a:cubicBezTo>
                      <a:pt x="121" y="385"/>
                      <a:pt x="121" y="385"/>
                      <a:pt x="121" y="385"/>
                    </a:cubicBezTo>
                    <a:cubicBezTo>
                      <a:pt x="118" y="387"/>
                      <a:pt x="118" y="387"/>
                      <a:pt x="118" y="387"/>
                    </a:cubicBezTo>
                    <a:cubicBezTo>
                      <a:pt x="120" y="385"/>
                      <a:pt x="120" y="385"/>
                      <a:pt x="120" y="385"/>
                    </a:cubicBezTo>
                    <a:cubicBezTo>
                      <a:pt x="117" y="386"/>
                      <a:pt x="117" y="386"/>
                      <a:pt x="117" y="386"/>
                    </a:cubicBezTo>
                    <a:cubicBezTo>
                      <a:pt x="118" y="387"/>
                      <a:pt x="118" y="387"/>
                      <a:pt x="118" y="387"/>
                    </a:cubicBezTo>
                    <a:cubicBezTo>
                      <a:pt x="120" y="385"/>
                      <a:pt x="120" y="385"/>
                      <a:pt x="120" y="385"/>
                    </a:cubicBezTo>
                    <a:cubicBezTo>
                      <a:pt x="117" y="386"/>
                      <a:pt x="117" y="386"/>
                      <a:pt x="117" y="386"/>
                    </a:cubicBezTo>
                    <a:cubicBezTo>
                      <a:pt x="119" y="386"/>
                      <a:pt x="119" y="386"/>
                      <a:pt x="119" y="386"/>
                    </a:cubicBezTo>
                    <a:cubicBezTo>
                      <a:pt x="117" y="386"/>
                      <a:pt x="117" y="386"/>
                      <a:pt x="117" y="386"/>
                    </a:cubicBezTo>
                    <a:cubicBezTo>
                      <a:pt x="117" y="386"/>
                      <a:pt x="117" y="386"/>
                      <a:pt x="117" y="386"/>
                    </a:cubicBezTo>
                    <a:cubicBezTo>
                      <a:pt x="119" y="386"/>
                      <a:pt x="119" y="386"/>
                      <a:pt x="119" y="386"/>
                    </a:cubicBezTo>
                    <a:cubicBezTo>
                      <a:pt x="117" y="386"/>
                      <a:pt x="117" y="386"/>
                      <a:pt x="117" y="386"/>
                    </a:cubicBezTo>
                    <a:cubicBezTo>
                      <a:pt x="117" y="386"/>
                      <a:pt x="117" y="387"/>
                      <a:pt x="117" y="387"/>
                    </a:cubicBezTo>
                    <a:cubicBezTo>
                      <a:pt x="117" y="389"/>
                      <a:pt x="117" y="392"/>
                      <a:pt x="116" y="395"/>
                    </a:cubicBezTo>
                    <a:cubicBezTo>
                      <a:pt x="115" y="402"/>
                      <a:pt x="112" y="411"/>
                      <a:pt x="110" y="421"/>
                    </a:cubicBezTo>
                    <a:cubicBezTo>
                      <a:pt x="105" y="436"/>
                      <a:pt x="100" y="453"/>
                      <a:pt x="96" y="471"/>
                    </a:cubicBezTo>
                    <a:cubicBezTo>
                      <a:pt x="91" y="488"/>
                      <a:pt x="88" y="505"/>
                      <a:pt x="88" y="520"/>
                    </a:cubicBezTo>
                    <a:cubicBezTo>
                      <a:pt x="88" y="524"/>
                      <a:pt x="88" y="528"/>
                      <a:pt x="89" y="531"/>
                    </a:cubicBezTo>
                    <a:cubicBezTo>
                      <a:pt x="92" y="546"/>
                      <a:pt x="93" y="565"/>
                      <a:pt x="93" y="585"/>
                    </a:cubicBezTo>
                    <a:cubicBezTo>
                      <a:pt x="93" y="619"/>
                      <a:pt x="90" y="654"/>
                      <a:pt x="89" y="668"/>
                    </a:cubicBezTo>
                    <a:cubicBezTo>
                      <a:pt x="88" y="672"/>
                      <a:pt x="87" y="677"/>
                      <a:pt x="86" y="682"/>
                    </a:cubicBezTo>
                    <a:cubicBezTo>
                      <a:pt x="83" y="690"/>
                      <a:pt x="80" y="699"/>
                      <a:pt x="77" y="709"/>
                    </a:cubicBezTo>
                    <a:cubicBezTo>
                      <a:pt x="74" y="718"/>
                      <a:pt x="72" y="727"/>
                      <a:pt x="72" y="737"/>
                    </a:cubicBezTo>
                    <a:cubicBezTo>
                      <a:pt x="72" y="741"/>
                      <a:pt x="73" y="745"/>
                      <a:pt x="74" y="749"/>
                    </a:cubicBezTo>
                    <a:cubicBezTo>
                      <a:pt x="76" y="757"/>
                      <a:pt x="78" y="769"/>
                      <a:pt x="79" y="781"/>
                    </a:cubicBezTo>
                    <a:cubicBezTo>
                      <a:pt x="80" y="793"/>
                      <a:pt x="81" y="807"/>
                      <a:pt x="81" y="819"/>
                    </a:cubicBezTo>
                    <a:cubicBezTo>
                      <a:pt x="81" y="831"/>
                      <a:pt x="80" y="842"/>
                      <a:pt x="79" y="850"/>
                    </a:cubicBezTo>
                    <a:cubicBezTo>
                      <a:pt x="76" y="864"/>
                      <a:pt x="73" y="872"/>
                      <a:pt x="69" y="881"/>
                    </a:cubicBezTo>
                    <a:cubicBezTo>
                      <a:pt x="66" y="890"/>
                      <a:pt x="63" y="900"/>
                      <a:pt x="63" y="914"/>
                    </a:cubicBezTo>
                    <a:cubicBezTo>
                      <a:pt x="63" y="920"/>
                      <a:pt x="65" y="927"/>
                      <a:pt x="67" y="934"/>
                    </a:cubicBezTo>
                    <a:cubicBezTo>
                      <a:pt x="70" y="945"/>
                      <a:pt x="74" y="957"/>
                      <a:pt x="78" y="969"/>
                    </a:cubicBezTo>
                    <a:cubicBezTo>
                      <a:pt x="82" y="981"/>
                      <a:pt x="84" y="994"/>
                      <a:pt x="84" y="1005"/>
                    </a:cubicBezTo>
                    <a:cubicBezTo>
                      <a:pt x="84" y="1011"/>
                      <a:pt x="84" y="1017"/>
                      <a:pt x="82" y="1023"/>
                    </a:cubicBezTo>
                    <a:cubicBezTo>
                      <a:pt x="73" y="1046"/>
                      <a:pt x="67" y="1068"/>
                      <a:pt x="67" y="1087"/>
                    </a:cubicBezTo>
                    <a:cubicBezTo>
                      <a:pt x="67" y="1097"/>
                      <a:pt x="69" y="1108"/>
                      <a:pt x="74" y="1116"/>
                    </a:cubicBezTo>
                    <a:cubicBezTo>
                      <a:pt x="81" y="1127"/>
                      <a:pt x="88" y="1136"/>
                      <a:pt x="95" y="1145"/>
                    </a:cubicBezTo>
                    <a:cubicBezTo>
                      <a:pt x="101" y="1154"/>
                      <a:pt x="107" y="1162"/>
                      <a:pt x="110" y="1170"/>
                    </a:cubicBezTo>
                    <a:cubicBezTo>
                      <a:pt x="112" y="1174"/>
                      <a:pt x="113" y="1179"/>
                      <a:pt x="115" y="1185"/>
                    </a:cubicBezTo>
                    <a:cubicBezTo>
                      <a:pt x="116" y="1193"/>
                      <a:pt x="118" y="1202"/>
                      <a:pt x="119" y="1211"/>
                    </a:cubicBezTo>
                    <a:cubicBezTo>
                      <a:pt x="120" y="1215"/>
                      <a:pt x="121" y="1219"/>
                      <a:pt x="122" y="1222"/>
                    </a:cubicBezTo>
                    <a:cubicBezTo>
                      <a:pt x="123" y="1226"/>
                      <a:pt x="125" y="1229"/>
                      <a:pt x="127" y="1231"/>
                    </a:cubicBezTo>
                    <a:cubicBezTo>
                      <a:pt x="130" y="1234"/>
                      <a:pt x="133" y="1236"/>
                      <a:pt x="136" y="1239"/>
                    </a:cubicBezTo>
                    <a:cubicBezTo>
                      <a:pt x="145" y="1246"/>
                      <a:pt x="157" y="1253"/>
                      <a:pt x="157" y="1253"/>
                    </a:cubicBezTo>
                    <a:cubicBezTo>
                      <a:pt x="160" y="1248"/>
                      <a:pt x="160" y="1248"/>
                      <a:pt x="160" y="1248"/>
                    </a:cubicBezTo>
                    <a:cubicBezTo>
                      <a:pt x="154" y="1246"/>
                      <a:pt x="154" y="1246"/>
                      <a:pt x="154" y="1246"/>
                    </a:cubicBezTo>
                    <a:cubicBezTo>
                      <a:pt x="154" y="1246"/>
                      <a:pt x="152" y="1256"/>
                      <a:pt x="150" y="1269"/>
                    </a:cubicBezTo>
                    <a:cubicBezTo>
                      <a:pt x="148" y="1281"/>
                      <a:pt x="145" y="1297"/>
                      <a:pt x="144" y="1309"/>
                    </a:cubicBezTo>
                    <a:cubicBezTo>
                      <a:pt x="143" y="1319"/>
                      <a:pt x="140" y="1331"/>
                      <a:pt x="140" y="1345"/>
                    </a:cubicBezTo>
                    <a:cubicBezTo>
                      <a:pt x="140" y="1353"/>
                      <a:pt x="141" y="1361"/>
                      <a:pt x="144" y="1370"/>
                    </a:cubicBezTo>
                    <a:cubicBezTo>
                      <a:pt x="147" y="1379"/>
                      <a:pt x="153" y="1388"/>
                      <a:pt x="161" y="1397"/>
                    </a:cubicBezTo>
                    <a:cubicBezTo>
                      <a:pt x="175" y="1412"/>
                      <a:pt x="188" y="1429"/>
                      <a:pt x="197" y="1441"/>
                    </a:cubicBezTo>
                    <a:cubicBezTo>
                      <a:pt x="201" y="1448"/>
                      <a:pt x="205" y="1453"/>
                      <a:pt x="208" y="1457"/>
                    </a:cubicBezTo>
                    <a:cubicBezTo>
                      <a:pt x="209" y="1459"/>
                      <a:pt x="210" y="1460"/>
                      <a:pt x="211" y="1461"/>
                    </a:cubicBezTo>
                    <a:cubicBezTo>
                      <a:pt x="211" y="1462"/>
                      <a:pt x="211" y="1462"/>
                      <a:pt x="211" y="1462"/>
                    </a:cubicBezTo>
                    <a:cubicBezTo>
                      <a:pt x="212" y="1463"/>
                      <a:pt x="212" y="1463"/>
                      <a:pt x="212" y="1463"/>
                    </a:cubicBezTo>
                    <a:cubicBezTo>
                      <a:pt x="213" y="1465"/>
                      <a:pt x="213" y="1465"/>
                      <a:pt x="213" y="1465"/>
                    </a:cubicBezTo>
                    <a:cubicBezTo>
                      <a:pt x="216" y="1465"/>
                      <a:pt x="216" y="1465"/>
                      <a:pt x="216" y="1465"/>
                    </a:cubicBezTo>
                    <a:lnTo>
                      <a:pt x="217" y="145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3" name="Freeform 698">
                <a:extLst>
                  <a:ext uri="{FF2B5EF4-FFF2-40B4-BE49-F238E27FC236}">
                    <a16:creationId xmlns:a16="http://schemas.microsoft.com/office/drawing/2014/main" id="{4138A663-51EA-4D08-9EE6-22DED8A70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1543"/>
                <a:ext cx="192" cy="17"/>
              </a:xfrm>
              <a:custGeom>
                <a:avLst/>
                <a:gdLst>
                  <a:gd name="T0" fmla="*/ 4 w 195"/>
                  <a:gd name="T1" fmla="*/ 10 h 17"/>
                  <a:gd name="T2" fmla="*/ 90 w 195"/>
                  <a:gd name="T3" fmla="*/ 17 h 17"/>
                  <a:gd name="T4" fmla="*/ 182 w 195"/>
                  <a:gd name="T5" fmla="*/ 9 h 17"/>
                  <a:gd name="T6" fmla="*/ 185 w 195"/>
                  <a:gd name="T7" fmla="*/ 4 h 17"/>
                  <a:gd name="T8" fmla="*/ 180 w 195"/>
                  <a:gd name="T9" fmla="*/ 0 h 17"/>
                  <a:gd name="T10" fmla="*/ 90 w 195"/>
                  <a:gd name="T11" fmla="*/ 8 h 17"/>
                  <a:gd name="T12" fmla="*/ 30 w 195"/>
                  <a:gd name="T13" fmla="*/ 5 h 17"/>
                  <a:gd name="T14" fmla="*/ 12 w 195"/>
                  <a:gd name="T15" fmla="*/ 3 h 17"/>
                  <a:gd name="T16" fmla="*/ 7 w 195"/>
                  <a:gd name="T17" fmla="*/ 2 h 17"/>
                  <a:gd name="T18" fmla="*/ 6 w 195"/>
                  <a:gd name="T19" fmla="*/ 2 h 17"/>
                  <a:gd name="T20" fmla="*/ 6 w 195"/>
                  <a:gd name="T21" fmla="*/ 2 h 17"/>
                  <a:gd name="T22" fmla="*/ 1 w 195"/>
                  <a:gd name="T23" fmla="*/ 5 h 17"/>
                  <a:gd name="T24" fmla="*/ 4 w 195"/>
                  <a:gd name="T25" fmla="*/ 10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5" h="17">
                    <a:moveTo>
                      <a:pt x="4" y="10"/>
                    </a:moveTo>
                    <a:cubicBezTo>
                      <a:pt x="5" y="10"/>
                      <a:pt x="40" y="17"/>
                      <a:pt x="93" y="17"/>
                    </a:cubicBezTo>
                    <a:cubicBezTo>
                      <a:pt x="121" y="17"/>
                      <a:pt x="155" y="15"/>
                      <a:pt x="191" y="9"/>
                    </a:cubicBezTo>
                    <a:cubicBezTo>
                      <a:pt x="193" y="9"/>
                      <a:pt x="195" y="6"/>
                      <a:pt x="194" y="4"/>
                    </a:cubicBezTo>
                    <a:cubicBezTo>
                      <a:pt x="194" y="2"/>
                      <a:pt x="192" y="0"/>
                      <a:pt x="189" y="0"/>
                    </a:cubicBezTo>
                    <a:cubicBezTo>
                      <a:pt x="154" y="6"/>
                      <a:pt x="121" y="8"/>
                      <a:pt x="93" y="8"/>
                    </a:cubicBezTo>
                    <a:cubicBezTo>
                      <a:pt x="67" y="8"/>
                      <a:pt x="45" y="6"/>
                      <a:pt x="30" y="5"/>
                    </a:cubicBezTo>
                    <a:cubicBezTo>
                      <a:pt x="22" y="4"/>
                      <a:pt x="16" y="3"/>
                      <a:pt x="12" y="3"/>
                    </a:cubicBezTo>
                    <a:cubicBezTo>
                      <a:pt x="10" y="2"/>
                      <a:pt x="8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1" y="3"/>
                      <a:pt x="1" y="5"/>
                    </a:cubicBezTo>
                    <a:cubicBezTo>
                      <a:pt x="0" y="8"/>
                      <a:pt x="2" y="10"/>
                      <a:pt x="4" y="1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4" name="Freeform 699">
                <a:extLst>
                  <a:ext uri="{FF2B5EF4-FFF2-40B4-BE49-F238E27FC236}">
                    <a16:creationId xmlns:a16="http://schemas.microsoft.com/office/drawing/2014/main" id="{E7E1BB4B-6A97-4A17-B77B-D8946FC87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1207"/>
                <a:ext cx="273" cy="325"/>
              </a:xfrm>
              <a:custGeom>
                <a:avLst/>
                <a:gdLst>
                  <a:gd name="T0" fmla="*/ 150 w 278"/>
                  <a:gd name="T1" fmla="*/ 14 h 331"/>
                  <a:gd name="T2" fmla="*/ 61 w 278"/>
                  <a:gd name="T3" fmla="*/ 0 h 331"/>
                  <a:gd name="T4" fmla="*/ 27 w 278"/>
                  <a:gd name="T5" fmla="*/ 137 h 331"/>
                  <a:gd name="T6" fmla="*/ 79 w 278"/>
                  <a:gd name="T7" fmla="*/ 200 h 331"/>
                  <a:gd name="T8" fmla="*/ 112 w 278"/>
                  <a:gd name="T9" fmla="*/ 275 h 331"/>
                  <a:gd name="T10" fmla="*/ 217 w 278"/>
                  <a:gd name="T11" fmla="*/ 242 h 331"/>
                  <a:gd name="T12" fmla="*/ 163 w 278"/>
                  <a:gd name="T13" fmla="*/ 152 h 331"/>
                  <a:gd name="T14" fmla="*/ 154 w 278"/>
                  <a:gd name="T15" fmla="*/ 25 h 3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8" h="331">
                    <a:moveTo>
                      <a:pt x="159" y="14"/>
                    </a:moveTo>
                    <a:cubicBezTo>
                      <a:pt x="133" y="4"/>
                      <a:pt x="93" y="3"/>
                      <a:pt x="64" y="0"/>
                    </a:cubicBezTo>
                    <a:cubicBezTo>
                      <a:pt x="54" y="54"/>
                      <a:pt x="0" y="90"/>
                      <a:pt x="28" y="146"/>
                    </a:cubicBezTo>
                    <a:cubicBezTo>
                      <a:pt x="41" y="172"/>
                      <a:pt x="66" y="188"/>
                      <a:pt x="82" y="212"/>
                    </a:cubicBezTo>
                    <a:cubicBezTo>
                      <a:pt x="97" y="236"/>
                      <a:pt x="100" y="267"/>
                      <a:pt x="118" y="290"/>
                    </a:cubicBezTo>
                    <a:cubicBezTo>
                      <a:pt x="152" y="331"/>
                      <a:pt x="278" y="326"/>
                      <a:pt x="229" y="256"/>
                    </a:cubicBezTo>
                    <a:cubicBezTo>
                      <a:pt x="204" y="219"/>
                      <a:pt x="181" y="206"/>
                      <a:pt x="172" y="161"/>
                    </a:cubicBezTo>
                    <a:cubicBezTo>
                      <a:pt x="162" y="114"/>
                      <a:pt x="158" y="73"/>
                      <a:pt x="163" y="25"/>
                    </a:cubicBezTo>
                  </a:path>
                </a:pathLst>
              </a:custGeom>
              <a:solidFill>
                <a:srgbClr val="F5D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5" name="Freeform 700">
                <a:extLst>
                  <a:ext uri="{FF2B5EF4-FFF2-40B4-BE49-F238E27FC236}">
                    <a16:creationId xmlns:a16="http://schemas.microsoft.com/office/drawing/2014/main" id="{3EEEB833-C3AC-400B-886E-877266000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1560"/>
                <a:ext cx="125" cy="949"/>
              </a:xfrm>
              <a:custGeom>
                <a:avLst/>
                <a:gdLst>
                  <a:gd name="T0" fmla="*/ 119 w 128"/>
                  <a:gd name="T1" fmla="*/ 18 h 967"/>
                  <a:gd name="T2" fmla="*/ 40 w 128"/>
                  <a:gd name="T3" fmla="*/ 55 h 967"/>
                  <a:gd name="T4" fmla="*/ 17 w 128"/>
                  <a:gd name="T5" fmla="*/ 152 h 967"/>
                  <a:gd name="T6" fmla="*/ 21 w 128"/>
                  <a:gd name="T7" fmla="*/ 259 h 967"/>
                  <a:gd name="T8" fmla="*/ 5 w 128"/>
                  <a:gd name="T9" fmla="*/ 342 h 967"/>
                  <a:gd name="T10" fmla="*/ 17 w 128"/>
                  <a:gd name="T11" fmla="*/ 433 h 967"/>
                  <a:gd name="T12" fmla="*/ 7 w 128"/>
                  <a:gd name="T13" fmla="*/ 526 h 967"/>
                  <a:gd name="T14" fmla="*/ 33 w 128"/>
                  <a:gd name="T15" fmla="*/ 705 h 967"/>
                  <a:gd name="T16" fmla="*/ 74 w 128"/>
                  <a:gd name="T17" fmla="*/ 803 h 967"/>
                  <a:gd name="T18" fmla="*/ 104 w 128"/>
                  <a:gd name="T19" fmla="*/ 914 h 967"/>
                  <a:gd name="T20" fmla="*/ 108 w 128"/>
                  <a:gd name="T21" fmla="*/ 721 h 967"/>
                  <a:gd name="T22" fmla="*/ 93 w 128"/>
                  <a:gd name="T23" fmla="*/ 503 h 967"/>
                  <a:gd name="T24" fmla="*/ 97 w 128"/>
                  <a:gd name="T25" fmla="*/ 226 h 967"/>
                  <a:gd name="T26" fmla="*/ 102 w 128"/>
                  <a:gd name="T27" fmla="*/ 33 h 9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8" h="967">
                    <a:moveTo>
                      <a:pt x="128" y="18"/>
                    </a:moveTo>
                    <a:cubicBezTo>
                      <a:pt x="79" y="17"/>
                      <a:pt x="55" y="0"/>
                      <a:pt x="43" y="58"/>
                    </a:cubicBezTo>
                    <a:cubicBezTo>
                      <a:pt x="36" y="93"/>
                      <a:pt x="20" y="126"/>
                      <a:pt x="17" y="161"/>
                    </a:cubicBezTo>
                    <a:cubicBezTo>
                      <a:pt x="14" y="199"/>
                      <a:pt x="27" y="237"/>
                      <a:pt x="21" y="274"/>
                    </a:cubicBezTo>
                    <a:cubicBezTo>
                      <a:pt x="16" y="307"/>
                      <a:pt x="1" y="328"/>
                      <a:pt x="5" y="362"/>
                    </a:cubicBezTo>
                    <a:cubicBezTo>
                      <a:pt x="10" y="394"/>
                      <a:pt x="21" y="423"/>
                      <a:pt x="17" y="458"/>
                    </a:cubicBezTo>
                    <a:cubicBezTo>
                      <a:pt x="14" y="493"/>
                      <a:pt x="0" y="520"/>
                      <a:pt x="7" y="556"/>
                    </a:cubicBezTo>
                    <a:cubicBezTo>
                      <a:pt x="20" y="622"/>
                      <a:pt x="4" y="682"/>
                      <a:pt x="36" y="746"/>
                    </a:cubicBezTo>
                    <a:cubicBezTo>
                      <a:pt x="50" y="775"/>
                      <a:pt x="76" y="816"/>
                      <a:pt x="80" y="850"/>
                    </a:cubicBezTo>
                    <a:cubicBezTo>
                      <a:pt x="84" y="885"/>
                      <a:pt x="57" y="960"/>
                      <a:pt x="112" y="967"/>
                    </a:cubicBezTo>
                    <a:cubicBezTo>
                      <a:pt x="107" y="897"/>
                      <a:pt x="110" y="832"/>
                      <a:pt x="117" y="763"/>
                    </a:cubicBezTo>
                    <a:cubicBezTo>
                      <a:pt x="124" y="684"/>
                      <a:pt x="93" y="612"/>
                      <a:pt x="99" y="533"/>
                    </a:cubicBezTo>
                    <a:cubicBezTo>
                      <a:pt x="106" y="436"/>
                      <a:pt x="98" y="336"/>
                      <a:pt x="103" y="238"/>
                    </a:cubicBezTo>
                    <a:cubicBezTo>
                      <a:pt x="106" y="170"/>
                      <a:pt x="109" y="104"/>
                      <a:pt x="109" y="36"/>
                    </a:cubicBezTo>
                  </a:path>
                </a:pathLst>
              </a:custGeom>
              <a:solidFill>
                <a:srgbClr val="F5D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6" name="Freeform 701">
                <a:extLst>
                  <a:ext uri="{FF2B5EF4-FFF2-40B4-BE49-F238E27FC236}">
                    <a16:creationId xmlns:a16="http://schemas.microsoft.com/office/drawing/2014/main" id="{CAC50150-E5DF-4280-A883-2C835CEA2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1200"/>
                <a:ext cx="90" cy="117"/>
              </a:xfrm>
              <a:custGeom>
                <a:avLst/>
                <a:gdLst>
                  <a:gd name="T0" fmla="*/ 88 w 91"/>
                  <a:gd name="T1" fmla="*/ 7 h 120"/>
                  <a:gd name="T2" fmla="*/ 86 w 91"/>
                  <a:gd name="T3" fmla="*/ 10 h 120"/>
                  <a:gd name="T4" fmla="*/ 51 w 91"/>
                  <a:gd name="T5" fmla="*/ 9 h 120"/>
                  <a:gd name="T6" fmla="*/ 43 w 91"/>
                  <a:gd name="T7" fmla="*/ 45 h 120"/>
                  <a:gd name="T8" fmla="*/ 15 w 91"/>
                  <a:gd name="T9" fmla="*/ 111 h 120"/>
                  <a:gd name="T10" fmla="*/ 33 w 91"/>
                  <a:gd name="T11" fmla="*/ 77 h 120"/>
                  <a:gd name="T12" fmla="*/ 45 w 91"/>
                  <a:gd name="T13" fmla="*/ 46 h 120"/>
                  <a:gd name="T14" fmla="*/ 81 w 91"/>
                  <a:gd name="T15" fmla="*/ 16 h 1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120">
                    <a:moveTo>
                      <a:pt x="91" y="7"/>
                    </a:moveTo>
                    <a:cubicBezTo>
                      <a:pt x="91" y="8"/>
                      <a:pt x="90" y="9"/>
                      <a:pt x="89" y="10"/>
                    </a:cubicBezTo>
                    <a:cubicBezTo>
                      <a:pt x="78" y="5"/>
                      <a:pt x="64" y="0"/>
                      <a:pt x="54" y="9"/>
                    </a:cubicBezTo>
                    <a:cubicBezTo>
                      <a:pt x="44" y="18"/>
                      <a:pt x="46" y="36"/>
                      <a:pt x="43" y="48"/>
                    </a:cubicBezTo>
                    <a:cubicBezTo>
                      <a:pt x="37" y="67"/>
                      <a:pt x="0" y="98"/>
                      <a:pt x="15" y="120"/>
                    </a:cubicBezTo>
                    <a:cubicBezTo>
                      <a:pt x="10" y="109"/>
                      <a:pt x="28" y="92"/>
                      <a:pt x="33" y="83"/>
                    </a:cubicBezTo>
                    <a:cubicBezTo>
                      <a:pt x="40" y="72"/>
                      <a:pt x="44" y="62"/>
                      <a:pt x="47" y="49"/>
                    </a:cubicBezTo>
                    <a:cubicBezTo>
                      <a:pt x="52" y="30"/>
                      <a:pt x="59" y="7"/>
                      <a:pt x="84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7" name="Freeform 702">
                <a:extLst>
                  <a:ext uri="{FF2B5EF4-FFF2-40B4-BE49-F238E27FC236}">
                    <a16:creationId xmlns:a16="http://schemas.microsoft.com/office/drawing/2014/main" id="{06ADB428-D45D-4708-A71E-90793F90F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460"/>
                <a:ext cx="97" cy="82"/>
              </a:xfrm>
              <a:custGeom>
                <a:avLst/>
                <a:gdLst>
                  <a:gd name="T0" fmla="*/ 0 w 99"/>
                  <a:gd name="T1" fmla="*/ 0 h 84"/>
                  <a:gd name="T2" fmla="*/ 34 w 99"/>
                  <a:gd name="T3" fmla="*/ 61 h 84"/>
                  <a:gd name="T4" fmla="*/ 93 w 99"/>
                  <a:gd name="T5" fmla="*/ 71 h 84"/>
                  <a:gd name="T6" fmla="*/ 44 w 99"/>
                  <a:gd name="T7" fmla="*/ 51 h 84"/>
                  <a:gd name="T8" fmla="*/ 30 w 99"/>
                  <a:gd name="T9" fmla="*/ 27 h 84"/>
                  <a:gd name="T10" fmla="*/ 9 w 99"/>
                  <a:gd name="T11" fmla="*/ 8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9" h="84">
                    <a:moveTo>
                      <a:pt x="0" y="0"/>
                    </a:moveTo>
                    <a:cubicBezTo>
                      <a:pt x="21" y="18"/>
                      <a:pt x="22" y="44"/>
                      <a:pt x="37" y="65"/>
                    </a:cubicBezTo>
                    <a:cubicBezTo>
                      <a:pt x="50" y="84"/>
                      <a:pt x="80" y="81"/>
                      <a:pt x="99" y="77"/>
                    </a:cubicBezTo>
                    <a:cubicBezTo>
                      <a:pt x="79" y="77"/>
                      <a:pt x="58" y="69"/>
                      <a:pt x="47" y="54"/>
                    </a:cubicBezTo>
                    <a:cubicBezTo>
                      <a:pt x="41" y="46"/>
                      <a:pt x="39" y="38"/>
                      <a:pt x="33" y="30"/>
                    </a:cubicBezTo>
                    <a:cubicBezTo>
                      <a:pt x="26" y="22"/>
                      <a:pt x="17" y="15"/>
                      <a:pt x="9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8" name="Freeform 703">
                <a:extLst>
                  <a:ext uri="{FF2B5EF4-FFF2-40B4-BE49-F238E27FC236}">
                    <a16:creationId xmlns:a16="http://schemas.microsoft.com/office/drawing/2014/main" id="{36933E53-E1BA-4749-B2AF-129C930C3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550"/>
                <a:ext cx="78" cy="213"/>
              </a:xfrm>
              <a:custGeom>
                <a:avLst/>
                <a:gdLst>
                  <a:gd name="T0" fmla="*/ 74 w 80"/>
                  <a:gd name="T1" fmla="*/ 18 h 217"/>
                  <a:gd name="T2" fmla="*/ 31 w 80"/>
                  <a:gd name="T3" fmla="*/ 26 h 217"/>
                  <a:gd name="T4" fmla="*/ 22 w 80"/>
                  <a:gd name="T5" fmla="*/ 59 h 217"/>
                  <a:gd name="T6" fmla="*/ 13 w 80"/>
                  <a:gd name="T7" fmla="*/ 87 h 217"/>
                  <a:gd name="T8" fmla="*/ 13 w 80"/>
                  <a:gd name="T9" fmla="*/ 147 h 217"/>
                  <a:gd name="T10" fmla="*/ 10 w 80"/>
                  <a:gd name="T11" fmla="*/ 205 h 217"/>
                  <a:gd name="T12" fmla="*/ 20 w 80"/>
                  <a:gd name="T13" fmla="*/ 123 h 217"/>
                  <a:gd name="T14" fmla="*/ 16 w 80"/>
                  <a:gd name="T15" fmla="*/ 105 h 217"/>
                  <a:gd name="T16" fmla="*/ 21 w 80"/>
                  <a:gd name="T17" fmla="*/ 86 h 217"/>
                  <a:gd name="T18" fmla="*/ 65 w 80"/>
                  <a:gd name="T19" fmla="*/ 21 h 2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217">
                    <a:moveTo>
                      <a:pt x="80" y="18"/>
                    </a:moveTo>
                    <a:cubicBezTo>
                      <a:pt x="64" y="13"/>
                      <a:pt x="45" y="9"/>
                      <a:pt x="34" y="26"/>
                    </a:cubicBezTo>
                    <a:cubicBezTo>
                      <a:pt x="28" y="36"/>
                      <a:pt x="27" y="51"/>
                      <a:pt x="25" y="62"/>
                    </a:cubicBezTo>
                    <a:cubicBezTo>
                      <a:pt x="22" y="73"/>
                      <a:pt x="17" y="83"/>
                      <a:pt x="13" y="93"/>
                    </a:cubicBezTo>
                    <a:cubicBezTo>
                      <a:pt x="4" y="113"/>
                      <a:pt x="11" y="134"/>
                      <a:pt x="13" y="156"/>
                    </a:cubicBezTo>
                    <a:cubicBezTo>
                      <a:pt x="14" y="174"/>
                      <a:pt x="0" y="202"/>
                      <a:pt x="10" y="217"/>
                    </a:cubicBezTo>
                    <a:cubicBezTo>
                      <a:pt x="10" y="188"/>
                      <a:pt x="23" y="158"/>
                      <a:pt x="22" y="129"/>
                    </a:cubicBezTo>
                    <a:cubicBezTo>
                      <a:pt x="22" y="123"/>
                      <a:pt x="16" y="117"/>
                      <a:pt x="16" y="111"/>
                    </a:cubicBezTo>
                    <a:cubicBezTo>
                      <a:pt x="16" y="104"/>
                      <a:pt x="21" y="99"/>
                      <a:pt x="24" y="92"/>
                    </a:cubicBezTo>
                    <a:cubicBezTo>
                      <a:pt x="32" y="73"/>
                      <a:pt x="34" y="0"/>
                      <a:pt x="71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9" name="Freeform 704">
                <a:extLst>
                  <a:ext uri="{FF2B5EF4-FFF2-40B4-BE49-F238E27FC236}">
                    <a16:creationId xmlns:a16="http://schemas.microsoft.com/office/drawing/2014/main" id="{F859A261-C382-44EF-BB0E-A5E469F16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369"/>
                <a:ext cx="98" cy="201"/>
              </a:xfrm>
              <a:custGeom>
                <a:avLst/>
                <a:gdLst>
                  <a:gd name="T0" fmla="*/ 0 w 100"/>
                  <a:gd name="T1" fmla="*/ 0 h 204"/>
                  <a:gd name="T2" fmla="*/ 25 w 100"/>
                  <a:gd name="T3" fmla="*/ 34 h 204"/>
                  <a:gd name="T4" fmla="*/ 15 w 100"/>
                  <a:gd name="T5" fmla="*/ 86 h 204"/>
                  <a:gd name="T6" fmla="*/ 25 w 100"/>
                  <a:gd name="T7" fmla="*/ 147 h 204"/>
                  <a:gd name="T8" fmla="*/ 63 w 100"/>
                  <a:gd name="T9" fmla="*/ 195 h 204"/>
                  <a:gd name="T10" fmla="*/ 23 w 100"/>
                  <a:gd name="T11" fmla="*/ 84 h 204"/>
                  <a:gd name="T12" fmla="*/ 30 w 100"/>
                  <a:gd name="T13" fmla="*/ 52 h 204"/>
                  <a:gd name="T14" fmla="*/ 37 w 100"/>
                  <a:gd name="T15" fmla="*/ 26 h 204"/>
                  <a:gd name="T16" fmla="*/ 94 w 100"/>
                  <a:gd name="T17" fmla="*/ 19 h 204"/>
                  <a:gd name="T18" fmla="*/ 43 w 100"/>
                  <a:gd name="T19" fmla="*/ 23 h 204"/>
                  <a:gd name="T20" fmla="*/ 9 w 100"/>
                  <a:gd name="T21" fmla="*/ 5 h 20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0" h="204">
                    <a:moveTo>
                      <a:pt x="0" y="0"/>
                    </a:moveTo>
                    <a:cubicBezTo>
                      <a:pt x="12" y="13"/>
                      <a:pt x="28" y="17"/>
                      <a:pt x="28" y="37"/>
                    </a:cubicBezTo>
                    <a:cubicBezTo>
                      <a:pt x="28" y="56"/>
                      <a:pt x="17" y="71"/>
                      <a:pt x="15" y="89"/>
                    </a:cubicBezTo>
                    <a:cubicBezTo>
                      <a:pt x="12" y="113"/>
                      <a:pt x="14" y="133"/>
                      <a:pt x="28" y="153"/>
                    </a:cubicBezTo>
                    <a:cubicBezTo>
                      <a:pt x="40" y="170"/>
                      <a:pt x="57" y="183"/>
                      <a:pt x="66" y="204"/>
                    </a:cubicBezTo>
                    <a:cubicBezTo>
                      <a:pt x="47" y="172"/>
                      <a:pt x="20" y="127"/>
                      <a:pt x="23" y="87"/>
                    </a:cubicBezTo>
                    <a:cubicBezTo>
                      <a:pt x="24" y="76"/>
                      <a:pt x="30" y="67"/>
                      <a:pt x="33" y="55"/>
                    </a:cubicBezTo>
                    <a:cubicBezTo>
                      <a:pt x="35" y="46"/>
                      <a:pt x="34" y="34"/>
                      <a:pt x="40" y="26"/>
                    </a:cubicBezTo>
                    <a:cubicBezTo>
                      <a:pt x="57" y="33"/>
                      <a:pt x="84" y="26"/>
                      <a:pt x="100" y="19"/>
                    </a:cubicBezTo>
                    <a:cubicBezTo>
                      <a:pt x="81" y="18"/>
                      <a:pt x="62" y="24"/>
                      <a:pt x="46" y="23"/>
                    </a:cubicBezTo>
                    <a:cubicBezTo>
                      <a:pt x="37" y="22"/>
                      <a:pt x="10" y="14"/>
                      <a:pt x="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0" name="Freeform 705">
                <a:extLst>
                  <a:ext uri="{FF2B5EF4-FFF2-40B4-BE49-F238E27FC236}">
                    <a16:creationId xmlns:a16="http://schemas.microsoft.com/office/drawing/2014/main" id="{A84AC391-229D-4B4E-97EF-2F2DA21E9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1039"/>
                <a:ext cx="929" cy="1860"/>
              </a:xfrm>
              <a:custGeom>
                <a:avLst/>
                <a:gdLst>
                  <a:gd name="T0" fmla="*/ 673 w 947"/>
                  <a:gd name="T1" fmla="*/ 19 h 1896"/>
                  <a:gd name="T2" fmla="*/ 811 w 947"/>
                  <a:gd name="T3" fmla="*/ 484 h 1896"/>
                  <a:gd name="T4" fmla="*/ 886 w 947"/>
                  <a:gd name="T5" fmla="*/ 930 h 1896"/>
                  <a:gd name="T6" fmla="*/ 883 w 947"/>
                  <a:gd name="T7" fmla="*/ 1020 h 1896"/>
                  <a:gd name="T8" fmla="*/ 853 w 947"/>
                  <a:gd name="T9" fmla="*/ 1345 h 1896"/>
                  <a:gd name="T10" fmla="*/ 400 w 947"/>
                  <a:gd name="T11" fmla="*/ 1643 h 1896"/>
                  <a:gd name="T12" fmla="*/ 338 w 947"/>
                  <a:gd name="T13" fmla="*/ 1648 h 1896"/>
                  <a:gd name="T14" fmla="*/ 330 w 947"/>
                  <a:gd name="T15" fmla="*/ 1647 h 1896"/>
                  <a:gd name="T16" fmla="*/ 323 w 947"/>
                  <a:gd name="T17" fmla="*/ 1647 h 1896"/>
                  <a:gd name="T18" fmla="*/ 312 w 947"/>
                  <a:gd name="T19" fmla="*/ 1653 h 1896"/>
                  <a:gd name="T20" fmla="*/ 29 w 947"/>
                  <a:gd name="T21" fmla="*/ 1693 h 1896"/>
                  <a:gd name="T22" fmla="*/ 55 w 947"/>
                  <a:gd name="T23" fmla="*/ 989 h 1896"/>
                  <a:gd name="T24" fmla="*/ 65 w 947"/>
                  <a:gd name="T25" fmla="*/ 965 h 1896"/>
                  <a:gd name="T26" fmla="*/ 100 w 947"/>
                  <a:gd name="T27" fmla="*/ 764 h 1896"/>
                  <a:gd name="T28" fmla="*/ 159 w 947"/>
                  <a:gd name="T29" fmla="*/ 580 h 1896"/>
                  <a:gd name="T30" fmla="*/ 363 w 947"/>
                  <a:gd name="T31" fmla="*/ 208 h 1896"/>
                  <a:gd name="T32" fmla="*/ 673 w 947"/>
                  <a:gd name="T33" fmla="*/ 19 h 18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47" h="1896">
                    <a:moveTo>
                      <a:pt x="713" y="19"/>
                    </a:moveTo>
                    <a:cubicBezTo>
                      <a:pt x="820" y="38"/>
                      <a:pt x="924" y="197"/>
                      <a:pt x="859" y="513"/>
                    </a:cubicBezTo>
                    <a:cubicBezTo>
                      <a:pt x="906" y="645"/>
                      <a:pt x="945" y="838"/>
                      <a:pt x="938" y="985"/>
                    </a:cubicBezTo>
                    <a:cubicBezTo>
                      <a:pt x="937" y="1050"/>
                      <a:pt x="935" y="1081"/>
                      <a:pt x="935" y="1081"/>
                    </a:cubicBezTo>
                    <a:cubicBezTo>
                      <a:pt x="945" y="1164"/>
                      <a:pt x="947" y="1340"/>
                      <a:pt x="904" y="1425"/>
                    </a:cubicBezTo>
                    <a:cubicBezTo>
                      <a:pt x="860" y="1510"/>
                      <a:pt x="732" y="1722"/>
                      <a:pt x="424" y="1740"/>
                    </a:cubicBezTo>
                    <a:cubicBezTo>
                      <a:pt x="401" y="1742"/>
                      <a:pt x="379" y="1744"/>
                      <a:pt x="359" y="1746"/>
                    </a:cubicBezTo>
                    <a:cubicBezTo>
                      <a:pt x="356" y="1747"/>
                      <a:pt x="353" y="1746"/>
                      <a:pt x="350" y="1745"/>
                    </a:cubicBezTo>
                    <a:cubicBezTo>
                      <a:pt x="348" y="1744"/>
                      <a:pt x="345" y="1744"/>
                      <a:pt x="342" y="1744"/>
                    </a:cubicBezTo>
                    <a:cubicBezTo>
                      <a:pt x="338" y="1745"/>
                      <a:pt x="334" y="1750"/>
                      <a:pt x="330" y="1751"/>
                    </a:cubicBezTo>
                    <a:cubicBezTo>
                      <a:pt x="102" y="1789"/>
                      <a:pt x="52" y="1896"/>
                      <a:pt x="32" y="1793"/>
                    </a:cubicBezTo>
                    <a:cubicBezTo>
                      <a:pt x="9" y="1677"/>
                      <a:pt x="0" y="1190"/>
                      <a:pt x="58" y="1047"/>
                    </a:cubicBezTo>
                    <a:cubicBezTo>
                      <a:pt x="62" y="1036"/>
                      <a:pt x="68" y="1022"/>
                      <a:pt x="68" y="1022"/>
                    </a:cubicBezTo>
                    <a:cubicBezTo>
                      <a:pt x="70" y="978"/>
                      <a:pt x="81" y="830"/>
                      <a:pt x="106" y="809"/>
                    </a:cubicBezTo>
                    <a:cubicBezTo>
                      <a:pt x="110" y="770"/>
                      <a:pt x="125" y="707"/>
                      <a:pt x="168" y="614"/>
                    </a:cubicBezTo>
                    <a:cubicBezTo>
                      <a:pt x="212" y="520"/>
                      <a:pt x="266" y="348"/>
                      <a:pt x="384" y="220"/>
                    </a:cubicBezTo>
                    <a:cubicBezTo>
                      <a:pt x="501" y="91"/>
                      <a:pt x="607" y="0"/>
                      <a:pt x="713" y="19"/>
                    </a:cubicBezTo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1" name="Freeform 706">
                <a:extLst>
                  <a:ext uri="{FF2B5EF4-FFF2-40B4-BE49-F238E27FC236}">
                    <a16:creationId xmlns:a16="http://schemas.microsoft.com/office/drawing/2014/main" id="{4D209572-770C-454E-888E-8382BE68F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1120"/>
                <a:ext cx="450" cy="1265"/>
              </a:xfrm>
              <a:custGeom>
                <a:avLst/>
                <a:gdLst>
                  <a:gd name="T0" fmla="*/ 396 w 459"/>
                  <a:gd name="T1" fmla="*/ 45 h 1289"/>
                  <a:gd name="T2" fmla="*/ 21 w 459"/>
                  <a:gd name="T3" fmla="*/ 851 h 1289"/>
                  <a:gd name="T4" fmla="*/ 43 w 459"/>
                  <a:gd name="T5" fmla="*/ 1218 h 1289"/>
                  <a:gd name="T6" fmla="*/ 130 w 459"/>
                  <a:gd name="T7" fmla="*/ 789 h 1289"/>
                  <a:gd name="T8" fmla="*/ 396 w 459"/>
                  <a:gd name="T9" fmla="*/ 45 h 12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9" h="1289">
                    <a:moveTo>
                      <a:pt x="420" y="48"/>
                    </a:moveTo>
                    <a:cubicBezTo>
                      <a:pt x="459" y="0"/>
                      <a:pt x="65" y="387"/>
                      <a:pt x="21" y="900"/>
                    </a:cubicBezTo>
                    <a:cubicBezTo>
                      <a:pt x="0" y="1152"/>
                      <a:pt x="46" y="1289"/>
                      <a:pt x="46" y="1289"/>
                    </a:cubicBezTo>
                    <a:cubicBezTo>
                      <a:pt x="46" y="1289"/>
                      <a:pt x="30" y="778"/>
                      <a:pt x="139" y="835"/>
                    </a:cubicBezTo>
                    <a:cubicBezTo>
                      <a:pt x="169" y="860"/>
                      <a:pt x="10" y="544"/>
                      <a:pt x="420" y="48"/>
                    </a:cubicBezTo>
                    <a:close/>
                  </a:path>
                </a:pathLst>
              </a:custGeom>
              <a:solidFill>
                <a:srgbClr val="D35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2" name="Freeform 707">
                <a:extLst>
                  <a:ext uri="{FF2B5EF4-FFF2-40B4-BE49-F238E27FC236}">
                    <a16:creationId xmlns:a16="http://schemas.microsoft.com/office/drawing/2014/main" id="{E29509A9-B0E0-4753-8EF4-07C8DD64A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953"/>
                <a:ext cx="919" cy="1956"/>
              </a:xfrm>
              <a:custGeom>
                <a:avLst/>
                <a:gdLst>
                  <a:gd name="T0" fmla="*/ 179 w 937"/>
                  <a:gd name="T1" fmla="*/ 113 h 1993"/>
                  <a:gd name="T2" fmla="*/ 87 w 937"/>
                  <a:gd name="T3" fmla="*/ 535 h 1993"/>
                  <a:gd name="T4" fmla="*/ 26 w 937"/>
                  <a:gd name="T5" fmla="*/ 905 h 1993"/>
                  <a:gd name="T6" fmla="*/ 104 w 937"/>
                  <a:gd name="T7" fmla="*/ 1130 h 1993"/>
                  <a:gd name="T8" fmla="*/ 273 w 937"/>
                  <a:gd name="T9" fmla="*/ 1391 h 1993"/>
                  <a:gd name="T10" fmla="*/ 270 w 937"/>
                  <a:gd name="T11" fmla="*/ 1646 h 1993"/>
                  <a:gd name="T12" fmla="*/ 402 w 937"/>
                  <a:gd name="T13" fmla="*/ 1697 h 1993"/>
                  <a:gd name="T14" fmla="*/ 525 w 937"/>
                  <a:gd name="T15" fmla="*/ 1759 h 1993"/>
                  <a:gd name="T16" fmla="*/ 856 w 937"/>
                  <a:gd name="T17" fmla="*/ 1862 h 1993"/>
                  <a:gd name="T18" fmla="*/ 881 w 937"/>
                  <a:gd name="T19" fmla="*/ 1341 h 1993"/>
                  <a:gd name="T20" fmla="*/ 852 w 937"/>
                  <a:gd name="T21" fmla="*/ 1144 h 1993"/>
                  <a:gd name="T22" fmla="*/ 855 w 937"/>
                  <a:gd name="T23" fmla="*/ 1117 h 1993"/>
                  <a:gd name="T24" fmla="*/ 733 w 937"/>
                  <a:gd name="T25" fmla="*/ 599 h 1993"/>
                  <a:gd name="T26" fmla="*/ 179 w 937"/>
                  <a:gd name="T27" fmla="*/ 113 h 199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37" h="1993">
                    <a:moveTo>
                      <a:pt x="190" y="119"/>
                    </a:moveTo>
                    <a:cubicBezTo>
                      <a:pt x="127" y="158"/>
                      <a:pt x="64" y="229"/>
                      <a:pt x="93" y="565"/>
                    </a:cubicBezTo>
                    <a:cubicBezTo>
                      <a:pt x="72" y="591"/>
                      <a:pt x="0" y="756"/>
                      <a:pt x="28" y="957"/>
                    </a:cubicBezTo>
                    <a:cubicBezTo>
                      <a:pt x="56" y="1159"/>
                      <a:pt x="110" y="1195"/>
                      <a:pt x="110" y="1195"/>
                    </a:cubicBezTo>
                    <a:cubicBezTo>
                      <a:pt x="173" y="1266"/>
                      <a:pt x="283" y="1347"/>
                      <a:pt x="289" y="1471"/>
                    </a:cubicBezTo>
                    <a:cubicBezTo>
                      <a:pt x="296" y="1594"/>
                      <a:pt x="232" y="1667"/>
                      <a:pt x="285" y="1741"/>
                    </a:cubicBezTo>
                    <a:cubicBezTo>
                      <a:pt x="339" y="1814"/>
                      <a:pt x="399" y="1799"/>
                      <a:pt x="426" y="1795"/>
                    </a:cubicBezTo>
                    <a:cubicBezTo>
                      <a:pt x="439" y="1818"/>
                      <a:pt x="439" y="1815"/>
                      <a:pt x="556" y="1861"/>
                    </a:cubicBezTo>
                    <a:cubicBezTo>
                      <a:pt x="673" y="1908"/>
                      <a:pt x="877" y="1993"/>
                      <a:pt x="907" y="1970"/>
                    </a:cubicBezTo>
                    <a:cubicBezTo>
                      <a:pt x="937" y="1947"/>
                      <a:pt x="934" y="1533"/>
                      <a:pt x="934" y="1418"/>
                    </a:cubicBezTo>
                    <a:cubicBezTo>
                      <a:pt x="935" y="1302"/>
                      <a:pt x="913" y="1210"/>
                      <a:pt x="903" y="1210"/>
                    </a:cubicBezTo>
                    <a:cubicBezTo>
                      <a:pt x="903" y="1203"/>
                      <a:pt x="906" y="1189"/>
                      <a:pt x="906" y="1182"/>
                    </a:cubicBezTo>
                    <a:cubicBezTo>
                      <a:pt x="906" y="1062"/>
                      <a:pt x="894" y="857"/>
                      <a:pt x="777" y="634"/>
                    </a:cubicBezTo>
                    <a:cubicBezTo>
                      <a:pt x="654" y="398"/>
                      <a:pt x="398" y="0"/>
                      <a:pt x="190" y="119"/>
                    </a:cubicBezTo>
                  </a:path>
                </a:pathLst>
              </a:custGeom>
              <a:solidFill>
                <a:srgbClr val="B76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3" name="Freeform 708">
                <a:extLst>
                  <a:ext uri="{FF2B5EF4-FFF2-40B4-BE49-F238E27FC236}">
                    <a16:creationId xmlns:a16="http://schemas.microsoft.com/office/drawing/2014/main" id="{10437826-1AFE-4A0E-839B-20B675A3A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909"/>
                <a:ext cx="79" cy="58"/>
              </a:xfrm>
              <a:custGeom>
                <a:avLst/>
                <a:gdLst>
                  <a:gd name="T0" fmla="*/ 2 w 80"/>
                  <a:gd name="T1" fmla="*/ 56 h 59"/>
                  <a:gd name="T2" fmla="*/ 31 w 80"/>
                  <a:gd name="T3" fmla="*/ 36 h 59"/>
                  <a:gd name="T4" fmla="*/ 77 w 80"/>
                  <a:gd name="T5" fmla="*/ 25 h 59"/>
                  <a:gd name="T6" fmla="*/ 68 w 80"/>
                  <a:gd name="T7" fmla="*/ 0 h 59"/>
                  <a:gd name="T8" fmla="*/ 33 w 80"/>
                  <a:gd name="T9" fmla="*/ 17 h 59"/>
                  <a:gd name="T10" fmla="*/ 0 w 80"/>
                  <a:gd name="T11" fmla="*/ 29 h 59"/>
                  <a:gd name="T12" fmla="*/ 2 w 80"/>
                  <a:gd name="T13" fmla="*/ 55 h 59"/>
                  <a:gd name="T14" fmla="*/ 2 w 80"/>
                  <a:gd name="T15" fmla="*/ 56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0" h="59">
                    <a:moveTo>
                      <a:pt x="2" y="59"/>
                    </a:moveTo>
                    <a:cubicBezTo>
                      <a:pt x="5" y="47"/>
                      <a:pt x="18" y="43"/>
                      <a:pt x="31" y="39"/>
                    </a:cubicBezTo>
                    <a:cubicBezTo>
                      <a:pt x="44" y="35"/>
                      <a:pt x="67" y="22"/>
                      <a:pt x="80" y="25"/>
                    </a:cubicBezTo>
                    <a:cubicBezTo>
                      <a:pt x="77" y="20"/>
                      <a:pt x="72" y="8"/>
                      <a:pt x="71" y="0"/>
                    </a:cubicBezTo>
                    <a:cubicBezTo>
                      <a:pt x="66" y="9"/>
                      <a:pt x="53" y="10"/>
                      <a:pt x="33" y="17"/>
                    </a:cubicBezTo>
                    <a:cubicBezTo>
                      <a:pt x="20" y="21"/>
                      <a:pt x="9" y="30"/>
                      <a:pt x="0" y="32"/>
                    </a:cubicBezTo>
                    <a:cubicBezTo>
                      <a:pt x="1" y="34"/>
                      <a:pt x="6" y="46"/>
                      <a:pt x="2" y="58"/>
                    </a:cubicBezTo>
                    <a:cubicBezTo>
                      <a:pt x="2" y="59"/>
                      <a:pt x="2" y="59"/>
                      <a:pt x="2" y="59"/>
                    </a:cubicBezTo>
                  </a:path>
                </a:pathLst>
              </a:custGeom>
              <a:solidFill>
                <a:srgbClr val="FBD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4" name="Freeform 709">
                <a:extLst>
                  <a:ext uri="{FF2B5EF4-FFF2-40B4-BE49-F238E27FC236}">
                    <a16:creationId xmlns:a16="http://schemas.microsoft.com/office/drawing/2014/main" id="{95D2D499-36DD-4004-841A-2D65B9989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1051"/>
                <a:ext cx="914" cy="1792"/>
              </a:xfrm>
              <a:custGeom>
                <a:avLst/>
                <a:gdLst>
                  <a:gd name="T0" fmla="*/ 768 w 932"/>
                  <a:gd name="T1" fmla="*/ 90 h 1826"/>
                  <a:gd name="T2" fmla="*/ 797 w 932"/>
                  <a:gd name="T3" fmla="*/ 473 h 1826"/>
                  <a:gd name="T4" fmla="*/ 872 w 932"/>
                  <a:gd name="T5" fmla="*/ 885 h 1826"/>
                  <a:gd name="T6" fmla="*/ 872 w 932"/>
                  <a:gd name="T7" fmla="*/ 919 h 1826"/>
                  <a:gd name="T8" fmla="*/ 868 w 932"/>
                  <a:gd name="T9" fmla="*/ 1004 h 1826"/>
                  <a:gd name="T10" fmla="*/ 868 w 932"/>
                  <a:gd name="T11" fmla="*/ 1010 h 1826"/>
                  <a:gd name="T12" fmla="*/ 866 w 932"/>
                  <a:gd name="T13" fmla="*/ 1236 h 1826"/>
                  <a:gd name="T14" fmla="*/ 707 w 932"/>
                  <a:gd name="T15" fmla="*/ 1504 h 1826"/>
                  <a:gd name="T16" fmla="*/ 326 w 932"/>
                  <a:gd name="T17" fmla="*/ 1636 h 1826"/>
                  <a:gd name="T18" fmla="*/ 326 w 932"/>
                  <a:gd name="T19" fmla="*/ 1636 h 1826"/>
                  <a:gd name="T20" fmla="*/ 313 w 932"/>
                  <a:gd name="T21" fmla="*/ 1633 h 1826"/>
                  <a:gd name="T22" fmla="*/ 312 w 932"/>
                  <a:gd name="T23" fmla="*/ 1633 h 1826"/>
                  <a:gd name="T24" fmla="*/ 300 w 932"/>
                  <a:gd name="T25" fmla="*/ 1640 h 1826"/>
                  <a:gd name="T26" fmla="*/ 129 w 932"/>
                  <a:gd name="T27" fmla="*/ 1690 h 1826"/>
                  <a:gd name="T28" fmla="*/ 49 w 932"/>
                  <a:gd name="T29" fmla="*/ 1721 h 1826"/>
                  <a:gd name="T30" fmla="*/ 28 w 932"/>
                  <a:gd name="T31" fmla="*/ 1708 h 1826"/>
                  <a:gd name="T32" fmla="*/ 10 w 932"/>
                  <a:gd name="T33" fmla="*/ 1565 h 1826"/>
                  <a:gd name="T34" fmla="*/ 15 w 932"/>
                  <a:gd name="T35" fmla="*/ 1151 h 1826"/>
                  <a:gd name="T36" fmla="*/ 45 w 932"/>
                  <a:gd name="T37" fmla="*/ 978 h 1826"/>
                  <a:gd name="T38" fmla="*/ 55 w 932"/>
                  <a:gd name="T39" fmla="*/ 955 h 1826"/>
                  <a:gd name="T40" fmla="*/ 66 w 932"/>
                  <a:gd name="T41" fmla="*/ 845 h 1826"/>
                  <a:gd name="T42" fmla="*/ 82 w 932"/>
                  <a:gd name="T43" fmla="*/ 766 h 1826"/>
                  <a:gd name="T44" fmla="*/ 91 w 932"/>
                  <a:gd name="T45" fmla="*/ 752 h 1826"/>
                  <a:gd name="T46" fmla="*/ 150 w 932"/>
                  <a:gd name="T47" fmla="*/ 569 h 1826"/>
                  <a:gd name="T48" fmla="*/ 353 w 932"/>
                  <a:gd name="T49" fmla="*/ 197 h 1826"/>
                  <a:gd name="T50" fmla="*/ 635 w 932"/>
                  <a:gd name="T51" fmla="*/ 6 h 1826"/>
                  <a:gd name="T52" fmla="*/ 664 w 932"/>
                  <a:gd name="T53" fmla="*/ 6 h 1826"/>
                  <a:gd name="T54" fmla="*/ 635 w 932"/>
                  <a:gd name="T55" fmla="*/ 0 h 1826"/>
                  <a:gd name="T56" fmla="*/ 349 w 932"/>
                  <a:gd name="T57" fmla="*/ 193 h 1826"/>
                  <a:gd name="T58" fmla="*/ 145 w 932"/>
                  <a:gd name="T59" fmla="*/ 566 h 1826"/>
                  <a:gd name="T60" fmla="*/ 85 w 932"/>
                  <a:gd name="T61" fmla="*/ 752 h 1826"/>
                  <a:gd name="T62" fmla="*/ 86 w 932"/>
                  <a:gd name="T63" fmla="*/ 750 h 1826"/>
                  <a:gd name="T64" fmla="*/ 67 w 932"/>
                  <a:gd name="T65" fmla="*/ 806 h 1826"/>
                  <a:gd name="T66" fmla="*/ 53 w 932"/>
                  <a:gd name="T67" fmla="*/ 954 h 1826"/>
                  <a:gd name="T68" fmla="*/ 40 w 932"/>
                  <a:gd name="T69" fmla="*/ 976 h 1826"/>
                  <a:gd name="T70" fmla="*/ 40 w 932"/>
                  <a:gd name="T71" fmla="*/ 976 h 1826"/>
                  <a:gd name="T72" fmla="*/ 0 w 932"/>
                  <a:gd name="T73" fmla="*/ 1389 h 1826"/>
                  <a:gd name="T74" fmla="*/ 17 w 932"/>
                  <a:gd name="T75" fmla="*/ 1683 h 1826"/>
                  <a:gd name="T76" fmla="*/ 36 w 932"/>
                  <a:gd name="T77" fmla="*/ 1724 h 1826"/>
                  <a:gd name="T78" fmla="*/ 82 w 932"/>
                  <a:gd name="T79" fmla="*/ 1716 h 1826"/>
                  <a:gd name="T80" fmla="*/ 300 w 932"/>
                  <a:gd name="T81" fmla="*/ 1645 h 1826"/>
                  <a:gd name="T82" fmla="*/ 313 w 932"/>
                  <a:gd name="T83" fmla="*/ 1639 h 1826"/>
                  <a:gd name="T84" fmla="*/ 313 w 932"/>
                  <a:gd name="T85" fmla="*/ 1638 h 1826"/>
                  <a:gd name="T86" fmla="*/ 326 w 932"/>
                  <a:gd name="T87" fmla="*/ 1641 h 1826"/>
                  <a:gd name="T88" fmla="*/ 327 w 932"/>
                  <a:gd name="T89" fmla="*/ 1641 h 1826"/>
                  <a:gd name="T90" fmla="*/ 710 w 932"/>
                  <a:gd name="T91" fmla="*/ 1508 h 1826"/>
                  <a:gd name="T92" fmla="*/ 872 w 932"/>
                  <a:gd name="T93" fmla="*/ 1236 h 1826"/>
                  <a:gd name="T94" fmla="*/ 872 w 932"/>
                  <a:gd name="T95" fmla="*/ 1009 h 1826"/>
                  <a:gd name="T96" fmla="*/ 872 w 932"/>
                  <a:gd name="T97" fmla="*/ 1009 h 1826"/>
                  <a:gd name="T98" fmla="*/ 873 w 932"/>
                  <a:gd name="T99" fmla="*/ 919 h 1826"/>
                  <a:gd name="T100" fmla="*/ 877 w 932"/>
                  <a:gd name="T101" fmla="*/ 885 h 1826"/>
                  <a:gd name="T102" fmla="*/ 799 w 932"/>
                  <a:gd name="T103" fmla="*/ 473 h 1826"/>
                  <a:gd name="T104" fmla="*/ 821 w 932"/>
                  <a:gd name="T105" fmla="*/ 300 h 1826"/>
                  <a:gd name="T106" fmla="*/ 662 w 932"/>
                  <a:gd name="T107" fmla="*/ 3 h 1826"/>
                  <a:gd name="T108" fmla="*/ 661 w 932"/>
                  <a:gd name="T109" fmla="*/ 8 h 182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32" h="1826">
                    <a:moveTo>
                      <a:pt x="701" y="8"/>
                    </a:moveTo>
                    <a:cubicBezTo>
                      <a:pt x="742" y="16"/>
                      <a:pt x="783" y="44"/>
                      <a:pt x="814" y="96"/>
                    </a:cubicBezTo>
                    <a:cubicBezTo>
                      <a:pt x="844" y="147"/>
                      <a:pt x="865" y="221"/>
                      <a:pt x="865" y="318"/>
                    </a:cubicBezTo>
                    <a:cubicBezTo>
                      <a:pt x="865" y="372"/>
                      <a:pt x="858" y="432"/>
                      <a:pt x="845" y="500"/>
                    </a:cubicBezTo>
                    <a:cubicBezTo>
                      <a:pt x="845" y="500"/>
                      <a:pt x="845" y="501"/>
                      <a:pt x="845" y="501"/>
                    </a:cubicBezTo>
                    <a:cubicBezTo>
                      <a:pt x="888" y="622"/>
                      <a:pt x="925" y="796"/>
                      <a:pt x="925" y="936"/>
                    </a:cubicBezTo>
                    <a:cubicBezTo>
                      <a:pt x="925" y="948"/>
                      <a:pt x="924" y="960"/>
                      <a:pt x="924" y="972"/>
                    </a:cubicBezTo>
                    <a:cubicBezTo>
                      <a:pt x="924" y="972"/>
                      <a:pt x="924" y="972"/>
                      <a:pt x="924" y="972"/>
                    </a:cubicBezTo>
                    <a:cubicBezTo>
                      <a:pt x="923" y="1004"/>
                      <a:pt x="922" y="1029"/>
                      <a:pt x="921" y="1044"/>
                    </a:cubicBezTo>
                    <a:cubicBezTo>
                      <a:pt x="921" y="1052"/>
                      <a:pt x="921" y="1058"/>
                      <a:pt x="920" y="1062"/>
                    </a:cubicBezTo>
                    <a:cubicBezTo>
                      <a:pt x="920" y="1066"/>
                      <a:pt x="920" y="1068"/>
                      <a:pt x="920" y="1068"/>
                    </a:cubicBezTo>
                    <a:cubicBezTo>
                      <a:pt x="920" y="1069"/>
                      <a:pt x="920" y="1069"/>
                      <a:pt x="920" y="1069"/>
                    </a:cubicBezTo>
                    <a:cubicBezTo>
                      <a:pt x="924" y="1098"/>
                      <a:pt x="926" y="1138"/>
                      <a:pt x="926" y="1182"/>
                    </a:cubicBezTo>
                    <a:cubicBezTo>
                      <a:pt x="926" y="1223"/>
                      <a:pt x="924" y="1267"/>
                      <a:pt x="918" y="1307"/>
                    </a:cubicBezTo>
                    <a:cubicBezTo>
                      <a:pt x="913" y="1347"/>
                      <a:pt x="903" y="1384"/>
                      <a:pt x="889" y="1411"/>
                    </a:cubicBezTo>
                    <a:cubicBezTo>
                      <a:pt x="868" y="1453"/>
                      <a:pt x="825" y="1527"/>
                      <a:pt x="749" y="1592"/>
                    </a:cubicBezTo>
                    <a:cubicBezTo>
                      <a:pt x="674" y="1658"/>
                      <a:pt x="565" y="1715"/>
                      <a:pt x="412" y="1725"/>
                    </a:cubicBezTo>
                    <a:cubicBezTo>
                      <a:pt x="389" y="1726"/>
                      <a:pt x="367" y="1728"/>
                      <a:pt x="346" y="1731"/>
                    </a:cubicBezTo>
                    <a:cubicBezTo>
                      <a:pt x="346" y="1731"/>
                      <a:pt x="346" y="1731"/>
                      <a:pt x="346" y="1731"/>
                    </a:cubicBezTo>
                    <a:cubicBezTo>
                      <a:pt x="346" y="1731"/>
                      <a:pt x="346" y="1731"/>
                      <a:pt x="346" y="1731"/>
                    </a:cubicBezTo>
                    <a:cubicBezTo>
                      <a:pt x="344" y="1731"/>
                      <a:pt x="342" y="1730"/>
                      <a:pt x="339" y="1730"/>
                    </a:cubicBezTo>
                    <a:cubicBezTo>
                      <a:pt x="337" y="1729"/>
                      <a:pt x="334" y="1728"/>
                      <a:pt x="331" y="1728"/>
                    </a:cubicBezTo>
                    <a:cubicBezTo>
                      <a:pt x="331" y="1728"/>
                      <a:pt x="330" y="1728"/>
                      <a:pt x="330" y="1728"/>
                    </a:cubicBezTo>
                    <a:cubicBezTo>
                      <a:pt x="330" y="1728"/>
                      <a:pt x="330" y="1728"/>
                      <a:pt x="330" y="1728"/>
                    </a:cubicBezTo>
                    <a:cubicBezTo>
                      <a:pt x="326" y="1729"/>
                      <a:pt x="324" y="1731"/>
                      <a:pt x="322" y="1732"/>
                    </a:cubicBezTo>
                    <a:cubicBezTo>
                      <a:pt x="320" y="1734"/>
                      <a:pt x="319" y="1735"/>
                      <a:pt x="318" y="1735"/>
                    </a:cubicBezTo>
                    <a:cubicBezTo>
                      <a:pt x="318" y="1735"/>
                      <a:pt x="318" y="1735"/>
                      <a:pt x="318" y="1735"/>
                    </a:cubicBezTo>
                    <a:cubicBezTo>
                      <a:pt x="239" y="1748"/>
                      <a:pt x="181" y="1770"/>
                      <a:pt x="138" y="1788"/>
                    </a:cubicBezTo>
                    <a:cubicBezTo>
                      <a:pt x="117" y="1797"/>
                      <a:pt x="100" y="1805"/>
                      <a:pt x="85" y="1811"/>
                    </a:cubicBezTo>
                    <a:cubicBezTo>
                      <a:pt x="71" y="1817"/>
                      <a:pt x="60" y="1821"/>
                      <a:pt x="52" y="1821"/>
                    </a:cubicBezTo>
                    <a:cubicBezTo>
                      <a:pt x="48" y="1821"/>
                      <a:pt x="45" y="1820"/>
                      <a:pt x="42" y="1819"/>
                    </a:cubicBezTo>
                    <a:cubicBezTo>
                      <a:pt x="38" y="1817"/>
                      <a:pt x="34" y="1813"/>
                      <a:pt x="31" y="1807"/>
                    </a:cubicBezTo>
                    <a:cubicBezTo>
                      <a:pt x="28" y="1800"/>
                      <a:pt x="25" y="1791"/>
                      <a:pt x="23" y="1780"/>
                    </a:cubicBezTo>
                    <a:cubicBezTo>
                      <a:pt x="17" y="1754"/>
                      <a:pt x="13" y="1710"/>
                      <a:pt x="10" y="1656"/>
                    </a:cubicBezTo>
                    <a:cubicBezTo>
                      <a:pt x="7" y="1601"/>
                      <a:pt x="5" y="1536"/>
                      <a:pt x="5" y="1469"/>
                    </a:cubicBezTo>
                    <a:cubicBezTo>
                      <a:pt x="5" y="1384"/>
                      <a:pt x="8" y="1296"/>
                      <a:pt x="15" y="1218"/>
                    </a:cubicBezTo>
                    <a:cubicBezTo>
                      <a:pt x="22" y="1141"/>
                      <a:pt x="32" y="1075"/>
                      <a:pt x="48" y="1035"/>
                    </a:cubicBezTo>
                    <a:cubicBezTo>
                      <a:pt x="48" y="1035"/>
                      <a:pt x="48" y="1035"/>
                      <a:pt x="48" y="1035"/>
                    </a:cubicBezTo>
                    <a:cubicBezTo>
                      <a:pt x="50" y="1029"/>
                      <a:pt x="53" y="1023"/>
                      <a:pt x="55" y="1019"/>
                    </a:cubicBezTo>
                    <a:cubicBezTo>
                      <a:pt x="57" y="1014"/>
                      <a:pt x="58" y="1011"/>
                      <a:pt x="58" y="1010"/>
                    </a:cubicBezTo>
                    <a:cubicBezTo>
                      <a:pt x="59" y="1010"/>
                      <a:pt x="59" y="1010"/>
                      <a:pt x="59" y="1010"/>
                    </a:cubicBezTo>
                    <a:cubicBezTo>
                      <a:pt x="60" y="987"/>
                      <a:pt x="63" y="939"/>
                      <a:pt x="69" y="894"/>
                    </a:cubicBezTo>
                    <a:cubicBezTo>
                      <a:pt x="72" y="872"/>
                      <a:pt x="76" y="850"/>
                      <a:pt x="81" y="833"/>
                    </a:cubicBezTo>
                    <a:cubicBezTo>
                      <a:pt x="83" y="824"/>
                      <a:pt x="85" y="817"/>
                      <a:pt x="88" y="811"/>
                    </a:cubicBezTo>
                    <a:cubicBezTo>
                      <a:pt x="90" y="805"/>
                      <a:pt x="93" y="800"/>
                      <a:pt x="96" y="798"/>
                    </a:cubicBezTo>
                    <a:cubicBezTo>
                      <a:pt x="96" y="798"/>
                      <a:pt x="97" y="797"/>
                      <a:pt x="97" y="796"/>
                    </a:cubicBezTo>
                    <a:cubicBezTo>
                      <a:pt x="100" y="757"/>
                      <a:pt x="115" y="695"/>
                      <a:pt x="159" y="602"/>
                    </a:cubicBezTo>
                    <a:cubicBezTo>
                      <a:pt x="159" y="602"/>
                      <a:pt x="159" y="602"/>
                      <a:pt x="159" y="602"/>
                    </a:cubicBezTo>
                    <a:cubicBezTo>
                      <a:pt x="180" y="555"/>
                      <a:pt x="205" y="489"/>
                      <a:pt x="238" y="418"/>
                    </a:cubicBezTo>
                    <a:cubicBezTo>
                      <a:pt x="272" y="347"/>
                      <a:pt x="315" y="273"/>
                      <a:pt x="374" y="209"/>
                    </a:cubicBezTo>
                    <a:cubicBezTo>
                      <a:pt x="427" y="150"/>
                      <a:pt x="478" y="99"/>
                      <a:pt x="528" y="63"/>
                    </a:cubicBezTo>
                    <a:cubicBezTo>
                      <a:pt x="578" y="27"/>
                      <a:pt x="626" y="6"/>
                      <a:pt x="673" y="6"/>
                    </a:cubicBezTo>
                    <a:cubicBezTo>
                      <a:pt x="683" y="6"/>
                      <a:pt x="692" y="7"/>
                      <a:pt x="701" y="8"/>
                    </a:cubicBezTo>
                    <a:cubicBezTo>
                      <a:pt x="702" y="9"/>
                      <a:pt x="704" y="8"/>
                      <a:pt x="704" y="6"/>
                    </a:cubicBezTo>
                    <a:cubicBezTo>
                      <a:pt x="704" y="5"/>
                      <a:pt x="703" y="3"/>
                      <a:pt x="702" y="3"/>
                    </a:cubicBezTo>
                    <a:cubicBezTo>
                      <a:pt x="692" y="1"/>
                      <a:pt x="683" y="0"/>
                      <a:pt x="673" y="0"/>
                    </a:cubicBezTo>
                    <a:cubicBezTo>
                      <a:pt x="624" y="0"/>
                      <a:pt x="575" y="22"/>
                      <a:pt x="525" y="59"/>
                    </a:cubicBezTo>
                    <a:cubicBezTo>
                      <a:pt x="475" y="95"/>
                      <a:pt x="423" y="146"/>
                      <a:pt x="370" y="205"/>
                    </a:cubicBezTo>
                    <a:cubicBezTo>
                      <a:pt x="310" y="269"/>
                      <a:pt x="267" y="345"/>
                      <a:pt x="234" y="416"/>
                    </a:cubicBezTo>
                    <a:cubicBezTo>
                      <a:pt x="200" y="487"/>
                      <a:pt x="175" y="553"/>
                      <a:pt x="154" y="599"/>
                    </a:cubicBezTo>
                    <a:cubicBezTo>
                      <a:pt x="154" y="599"/>
                      <a:pt x="154" y="599"/>
                      <a:pt x="154" y="599"/>
                    </a:cubicBezTo>
                    <a:cubicBezTo>
                      <a:pt x="110" y="693"/>
                      <a:pt x="95" y="756"/>
                      <a:pt x="91" y="796"/>
                    </a:cubicBezTo>
                    <a:cubicBezTo>
                      <a:pt x="94" y="796"/>
                      <a:pt x="94" y="796"/>
                      <a:pt x="94" y="796"/>
                    </a:cubicBezTo>
                    <a:cubicBezTo>
                      <a:pt x="92" y="794"/>
                      <a:pt x="92" y="794"/>
                      <a:pt x="92" y="794"/>
                    </a:cubicBezTo>
                    <a:cubicBezTo>
                      <a:pt x="89" y="797"/>
                      <a:pt x="86" y="802"/>
                      <a:pt x="83" y="808"/>
                    </a:cubicBezTo>
                    <a:cubicBezTo>
                      <a:pt x="78" y="820"/>
                      <a:pt x="74" y="835"/>
                      <a:pt x="70" y="853"/>
                    </a:cubicBezTo>
                    <a:cubicBezTo>
                      <a:pt x="60" y="906"/>
                      <a:pt x="55" y="980"/>
                      <a:pt x="53" y="1009"/>
                    </a:cubicBezTo>
                    <a:cubicBezTo>
                      <a:pt x="56" y="1009"/>
                      <a:pt x="56" y="1009"/>
                      <a:pt x="56" y="1009"/>
                    </a:cubicBezTo>
                    <a:cubicBezTo>
                      <a:pt x="54" y="1008"/>
                      <a:pt x="54" y="1008"/>
                      <a:pt x="54" y="1008"/>
                    </a:cubicBezTo>
                    <a:cubicBezTo>
                      <a:pt x="54" y="1008"/>
                      <a:pt x="48" y="1022"/>
                      <a:pt x="43" y="1033"/>
                    </a:cubicBezTo>
                    <a:cubicBezTo>
                      <a:pt x="46" y="1034"/>
                      <a:pt x="46" y="1034"/>
                      <a:pt x="46" y="1034"/>
                    </a:cubicBezTo>
                    <a:cubicBezTo>
                      <a:pt x="43" y="1033"/>
                      <a:pt x="43" y="1033"/>
                      <a:pt x="43" y="1033"/>
                    </a:cubicBezTo>
                    <a:cubicBezTo>
                      <a:pt x="27" y="1074"/>
                      <a:pt x="16" y="1140"/>
                      <a:pt x="9" y="1218"/>
                    </a:cubicBezTo>
                    <a:cubicBezTo>
                      <a:pt x="2" y="1295"/>
                      <a:pt x="0" y="1384"/>
                      <a:pt x="0" y="1469"/>
                    </a:cubicBezTo>
                    <a:cubicBezTo>
                      <a:pt x="0" y="1536"/>
                      <a:pt x="1" y="1601"/>
                      <a:pt x="5" y="1656"/>
                    </a:cubicBezTo>
                    <a:cubicBezTo>
                      <a:pt x="8" y="1711"/>
                      <a:pt x="12" y="1755"/>
                      <a:pt x="17" y="1781"/>
                    </a:cubicBezTo>
                    <a:cubicBezTo>
                      <a:pt x="20" y="1797"/>
                      <a:pt x="24" y="1808"/>
                      <a:pt x="30" y="1815"/>
                    </a:cubicBezTo>
                    <a:cubicBezTo>
                      <a:pt x="33" y="1819"/>
                      <a:pt x="36" y="1822"/>
                      <a:pt x="39" y="1824"/>
                    </a:cubicBezTo>
                    <a:cubicBezTo>
                      <a:pt x="43" y="1825"/>
                      <a:pt x="47" y="1826"/>
                      <a:pt x="52" y="1826"/>
                    </a:cubicBezTo>
                    <a:cubicBezTo>
                      <a:pt x="61" y="1826"/>
                      <a:pt x="73" y="1822"/>
                      <a:pt x="88" y="1816"/>
                    </a:cubicBezTo>
                    <a:cubicBezTo>
                      <a:pt x="131" y="1798"/>
                      <a:pt x="201" y="1760"/>
                      <a:pt x="318" y="1740"/>
                    </a:cubicBezTo>
                    <a:cubicBezTo>
                      <a:pt x="318" y="1740"/>
                      <a:pt x="318" y="1740"/>
                      <a:pt x="318" y="1740"/>
                    </a:cubicBezTo>
                    <a:cubicBezTo>
                      <a:pt x="322" y="1740"/>
                      <a:pt x="324" y="1738"/>
                      <a:pt x="326" y="1736"/>
                    </a:cubicBezTo>
                    <a:cubicBezTo>
                      <a:pt x="328" y="1735"/>
                      <a:pt x="329" y="1734"/>
                      <a:pt x="331" y="1734"/>
                    </a:cubicBezTo>
                    <a:cubicBezTo>
                      <a:pt x="331" y="1734"/>
                      <a:pt x="331" y="1734"/>
                      <a:pt x="331" y="1734"/>
                    </a:cubicBezTo>
                    <a:cubicBezTo>
                      <a:pt x="331" y="1733"/>
                      <a:pt x="331" y="1733"/>
                      <a:pt x="331" y="1733"/>
                    </a:cubicBezTo>
                    <a:cubicBezTo>
                      <a:pt x="333" y="1733"/>
                      <a:pt x="335" y="1734"/>
                      <a:pt x="338" y="1735"/>
                    </a:cubicBezTo>
                    <a:cubicBezTo>
                      <a:pt x="340" y="1735"/>
                      <a:pt x="343" y="1736"/>
                      <a:pt x="346" y="1736"/>
                    </a:cubicBezTo>
                    <a:cubicBezTo>
                      <a:pt x="346" y="1736"/>
                      <a:pt x="347" y="1736"/>
                      <a:pt x="347" y="1736"/>
                    </a:cubicBezTo>
                    <a:cubicBezTo>
                      <a:pt x="347" y="1736"/>
                      <a:pt x="347" y="1736"/>
                      <a:pt x="347" y="1736"/>
                    </a:cubicBezTo>
                    <a:cubicBezTo>
                      <a:pt x="368" y="1733"/>
                      <a:pt x="389" y="1731"/>
                      <a:pt x="412" y="1730"/>
                    </a:cubicBezTo>
                    <a:cubicBezTo>
                      <a:pt x="567" y="1721"/>
                      <a:pt x="677" y="1663"/>
                      <a:pt x="753" y="1596"/>
                    </a:cubicBezTo>
                    <a:cubicBezTo>
                      <a:pt x="829" y="1530"/>
                      <a:pt x="872" y="1456"/>
                      <a:pt x="894" y="1413"/>
                    </a:cubicBezTo>
                    <a:cubicBezTo>
                      <a:pt x="909" y="1385"/>
                      <a:pt x="918" y="1348"/>
                      <a:pt x="924" y="1307"/>
                    </a:cubicBezTo>
                    <a:cubicBezTo>
                      <a:pt x="929" y="1267"/>
                      <a:pt x="932" y="1223"/>
                      <a:pt x="932" y="1182"/>
                    </a:cubicBezTo>
                    <a:cubicBezTo>
                      <a:pt x="932" y="1138"/>
                      <a:pt x="929" y="1097"/>
                      <a:pt x="925" y="1068"/>
                    </a:cubicBezTo>
                    <a:cubicBezTo>
                      <a:pt x="923" y="1068"/>
                      <a:pt x="923" y="1068"/>
                      <a:pt x="923" y="1068"/>
                    </a:cubicBezTo>
                    <a:cubicBezTo>
                      <a:pt x="925" y="1068"/>
                      <a:pt x="925" y="1068"/>
                      <a:pt x="925" y="1068"/>
                    </a:cubicBezTo>
                    <a:cubicBezTo>
                      <a:pt x="925" y="1068"/>
                      <a:pt x="927" y="1037"/>
                      <a:pt x="929" y="972"/>
                    </a:cubicBezTo>
                    <a:cubicBezTo>
                      <a:pt x="926" y="972"/>
                      <a:pt x="926" y="972"/>
                      <a:pt x="926" y="972"/>
                    </a:cubicBezTo>
                    <a:cubicBezTo>
                      <a:pt x="929" y="972"/>
                      <a:pt x="929" y="972"/>
                      <a:pt x="929" y="972"/>
                    </a:cubicBezTo>
                    <a:cubicBezTo>
                      <a:pt x="930" y="960"/>
                      <a:pt x="930" y="948"/>
                      <a:pt x="930" y="936"/>
                    </a:cubicBezTo>
                    <a:cubicBezTo>
                      <a:pt x="930" y="795"/>
                      <a:pt x="893" y="621"/>
                      <a:pt x="850" y="499"/>
                    </a:cubicBezTo>
                    <a:cubicBezTo>
                      <a:pt x="847" y="500"/>
                      <a:pt x="847" y="500"/>
                      <a:pt x="847" y="500"/>
                    </a:cubicBezTo>
                    <a:cubicBezTo>
                      <a:pt x="850" y="501"/>
                      <a:pt x="850" y="501"/>
                      <a:pt x="850" y="501"/>
                    </a:cubicBezTo>
                    <a:cubicBezTo>
                      <a:pt x="864" y="433"/>
                      <a:pt x="870" y="372"/>
                      <a:pt x="870" y="318"/>
                    </a:cubicBezTo>
                    <a:cubicBezTo>
                      <a:pt x="870" y="220"/>
                      <a:pt x="849" y="145"/>
                      <a:pt x="818" y="93"/>
                    </a:cubicBezTo>
                    <a:cubicBezTo>
                      <a:pt x="787" y="41"/>
                      <a:pt x="745" y="11"/>
                      <a:pt x="702" y="3"/>
                    </a:cubicBezTo>
                    <a:cubicBezTo>
                      <a:pt x="700" y="3"/>
                      <a:pt x="699" y="4"/>
                      <a:pt x="699" y="5"/>
                    </a:cubicBezTo>
                    <a:cubicBezTo>
                      <a:pt x="698" y="7"/>
                      <a:pt x="699" y="8"/>
                      <a:pt x="701" y="8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5" name="Freeform 710">
                <a:extLst>
                  <a:ext uri="{FF2B5EF4-FFF2-40B4-BE49-F238E27FC236}">
                    <a16:creationId xmlns:a16="http://schemas.microsoft.com/office/drawing/2014/main" id="{7578D847-C414-4114-94A1-46A31C79B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953"/>
                <a:ext cx="919" cy="1956"/>
              </a:xfrm>
              <a:custGeom>
                <a:avLst/>
                <a:gdLst>
                  <a:gd name="T0" fmla="*/ 179 w 937"/>
                  <a:gd name="T1" fmla="*/ 113 h 1993"/>
                  <a:gd name="T2" fmla="*/ 87 w 937"/>
                  <a:gd name="T3" fmla="*/ 535 h 1993"/>
                  <a:gd name="T4" fmla="*/ 26 w 937"/>
                  <a:gd name="T5" fmla="*/ 905 h 1993"/>
                  <a:gd name="T6" fmla="*/ 104 w 937"/>
                  <a:gd name="T7" fmla="*/ 1130 h 1993"/>
                  <a:gd name="T8" fmla="*/ 273 w 937"/>
                  <a:gd name="T9" fmla="*/ 1391 h 1993"/>
                  <a:gd name="T10" fmla="*/ 270 w 937"/>
                  <a:gd name="T11" fmla="*/ 1646 h 1993"/>
                  <a:gd name="T12" fmla="*/ 402 w 937"/>
                  <a:gd name="T13" fmla="*/ 1697 h 1993"/>
                  <a:gd name="T14" fmla="*/ 525 w 937"/>
                  <a:gd name="T15" fmla="*/ 1759 h 1993"/>
                  <a:gd name="T16" fmla="*/ 856 w 937"/>
                  <a:gd name="T17" fmla="*/ 1862 h 1993"/>
                  <a:gd name="T18" fmla="*/ 881 w 937"/>
                  <a:gd name="T19" fmla="*/ 1341 h 1993"/>
                  <a:gd name="T20" fmla="*/ 852 w 937"/>
                  <a:gd name="T21" fmla="*/ 1144 h 1993"/>
                  <a:gd name="T22" fmla="*/ 855 w 937"/>
                  <a:gd name="T23" fmla="*/ 1117 h 1993"/>
                  <a:gd name="T24" fmla="*/ 733 w 937"/>
                  <a:gd name="T25" fmla="*/ 599 h 1993"/>
                  <a:gd name="T26" fmla="*/ 179 w 937"/>
                  <a:gd name="T27" fmla="*/ 113 h 199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37" h="1993">
                    <a:moveTo>
                      <a:pt x="190" y="119"/>
                    </a:moveTo>
                    <a:cubicBezTo>
                      <a:pt x="127" y="158"/>
                      <a:pt x="64" y="229"/>
                      <a:pt x="93" y="565"/>
                    </a:cubicBezTo>
                    <a:cubicBezTo>
                      <a:pt x="72" y="591"/>
                      <a:pt x="0" y="756"/>
                      <a:pt x="28" y="957"/>
                    </a:cubicBezTo>
                    <a:cubicBezTo>
                      <a:pt x="56" y="1159"/>
                      <a:pt x="110" y="1195"/>
                      <a:pt x="110" y="1195"/>
                    </a:cubicBezTo>
                    <a:cubicBezTo>
                      <a:pt x="173" y="1266"/>
                      <a:pt x="283" y="1347"/>
                      <a:pt x="289" y="1471"/>
                    </a:cubicBezTo>
                    <a:cubicBezTo>
                      <a:pt x="296" y="1594"/>
                      <a:pt x="232" y="1667"/>
                      <a:pt x="285" y="1741"/>
                    </a:cubicBezTo>
                    <a:cubicBezTo>
                      <a:pt x="339" y="1814"/>
                      <a:pt x="399" y="1799"/>
                      <a:pt x="426" y="1795"/>
                    </a:cubicBezTo>
                    <a:cubicBezTo>
                      <a:pt x="439" y="1818"/>
                      <a:pt x="439" y="1815"/>
                      <a:pt x="556" y="1861"/>
                    </a:cubicBezTo>
                    <a:cubicBezTo>
                      <a:pt x="673" y="1908"/>
                      <a:pt x="877" y="1993"/>
                      <a:pt x="907" y="1970"/>
                    </a:cubicBezTo>
                    <a:cubicBezTo>
                      <a:pt x="937" y="1947"/>
                      <a:pt x="934" y="1533"/>
                      <a:pt x="934" y="1418"/>
                    </a:cubicBezTo>
                    <a:cubicBezTo>
                      <a:pt x="935" y="1302"/>
                      <a:pt x="913" y="1210"/>
                      <a:pt x="903" y="1210"/>
                    </a:cubicBezTo>
                    <a:cubicBezTo>
                      <a:pt x="903" y="1203"/>
                      <a:pt x="906" y="1189"/>
                      <a:pt x="906" y="1182"/>
                    </a:cubicBezTo>
                    <a:cubicBezTo>
                      <a:pt x="906" y="1062"/>
                      <a:pt x="894" y="857"/>
                      <a:pt x="777" y="634"/>
                    </a:cubicBezTo>
                    <a:cubicBezTo>
                      <a:pt x="654" y="398"/>
                      <a:pt x="398" y="0"/>
                      <a:pt x="190" y="119"/>
                    </a:cubicBezTo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6" name="Freeform 711">
                <a:extLst>
                  <a:ext uri="{FF2B5EF4-FFF2-40B4-BE49-F238E27FC236}">
                    <a16:creationId xmlns:a16="http://schemas.microsoft.com/office/drawing/2014/main" id="{7945E662-96C6-473B-8DD8-0897B4898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2532"/>
                <a:ext cx="772" cy="335"/>
              </a:xfrm>
              <a:custGeom>
                <a:avLst/>
                <a:gdLst>
                  <a:gd name="T0" fmla="*/ 338 w 787"/>
                  <a:gd name="T1" fmla="*/ 206 h 341"/>
                  <a:gd name="T2" fmla="*/ 278 w 787"/>
                  <a:gd name="T3" fmla="*/ 212 h 341"/>
                  <a:gd name="T4" fmla="*/ 270 w 787"/>
                  <a:gd name="T5" fmla="*/ 211 h 341"/>
                  <a:gd name="T6" fmla="*/ 262 w 787"/>
                  <a:gd name="T7" fmla="*/ 210 h 341"/>
                  <a:gd name="T8" fmla="*/ 250 w 787"/>
                  <a:gd name="T9" fmla="*/ 217 h 341"/>
                  <a:gd name="T10" fmla="*/ 0 w 787"/>
                  <a:gd name="T11" fmla="*/ 299 h 341"/>
                  <a:gd name="T12" fmla="*/ 529 w 787"/>
                  <a:gd name="T13" fmla="*/ 269 h 341"/>
                  <a:gd name="T14" fmla="*/ 734 w 787"/>
                  <a:gd name="T15" fmla="*/ 0 h 341"/>
                  <a:gd name="T16" fmla="*/ 338 w 787"/>
                  <a:gd name="T17" fmla="*/ 206 h 3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7" h="341">
                    <a:moveTo>
                      <a:pt x="359" y="218"/>
                    </a:moveTo>
                    <a:cubicBezTo>
                      <a:pt x="336" y="220"/>
                      <a:pt x="314" y="222"/>
                      <a:pt x="294" y="224"/>
                    </a:cubicBezTo>
                    <a:cubicBezTo>
                      <a:pt x="291" y="225"/>
                      <a:pt x="288" y="224"/>
                      <a:pt x="285" y="223"/>
                    </a:cubicBezTo>
                    <a:cubicBezTo>
                      <a:pt x="283" y="222"/>
                      <a:pt x="280" y="222"/>
                      <a:pt x="277" y="222"/>
                    </a:cubicBezTo>
                    <a:cubicBezTo>
                      <a:pt x="273" y="223"/>
                      <a:pt x="269" y="228"/>
                      <a:pt x="265" y="229"/>
                    </a:cubicBezTo>
                    <a:cubicBezTo>
                      <a:pt x="109" y="255"/>
                      <a:pt x="38" y="314"/>
                      <a:pt x="0" y="315"/>
                    </a:cubicBezTo>
                    <a:cubicBezTo>
                      <a:pt x="68" y="341"/>
                      <a:pt x="343" y="312"/>
                      <a:pt x="560" y="284"/>
                    </a:cubicBezTo>
                    <a:cubicBezTo>
                      <a:pt x="787" y="255"/>
                      <a:pt x="767" y="68"/>
                      <a:pt x="778" y="0"/>
                    </a:cubicBezTo>
                    <a:cubicBezTo>
                      <a:pt x="707" y="94"/>
                      <a:pt x="579" y="205"/>
                      <a:pt x="359" y="218"/>
                    </a:cubicBezTo>
                  </a:path>
                </a:pathLst>
              </a:custGeom>
              <a:solidFill>
                <a:srgbClr val="D35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7" name="Freeform 712">
                <a:extLst>
                  <a:ext uri="{FF2B5EF4-FFF2-40B4-BE49-F238E27FC236}">
                    <a16:creationId xmlns:a16="http://schemas.microsoft.com/office/drawing/2014/main" id="{7CBE9A11-DAAF-4D58-A688-ABD3CDA88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133"/>
                <a:ext cx="793" cy="828"/>
              </a:xfrm>
              <a:custGeom>
                <a:avLst/>
                <a:gdLst>
                  <a:gd name="T0" fmla="*/ 433 w 808"/>
                  <a:gd name="T1" fmla="*/ 623 h 844"/>
                  <a:gd name="T2" fmla="*/ 310 w 808"/>
                  <a:gd name="T3" fmla="*/ 560 h 844"/>
                  <a:gd name="T4" fmla="*/ 178 w 808"/>
                  <a:gd name="T5" fmla="*/ 509 h 844"/>
                  <a:gd name="T6" fmla="*/ 181 w 808"/>
                  <a:gd name="T7" fmla="*/ 254 h 844"/>
                  <a:gd name="T8" fmla="*/ 19 w 808"/>
                  <a:gd name="T9" fmla="*/ 0 h 844"/>
                  <a:gd name="T10" fmla="*/ 34 w 808"/>
                  <a:gd name="T11" fmla="*/ 308 h 844"/>
                  <a:gd name="T12" fmla="*/ 33 w 808"/>
                  <a:gd name="T13" fmla="*/ 567 h 844"/>
                  <a:gd name="T14" fmla="*/ 296 w 808"/>
                  <a:gd name="T15" fmla="*/ 706 h 844"/>
                  <a:gd name="T16" fmla="*/ 762 w 808"/>
                  <a:gd name="T17" fmla="*/ 728 h 844"/>
                  <a:gd name="T18" fmla="*/ 764 w 808"/>
                  <a:gd name="T19" fmla="*/ 726 h 844"/>
                  <a:gd name="T20" fmla="*/ 433 w 808"/>
                  <a:gd name="T21" fmla="*/ 623 h 8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8" h="844">
                    <a:moveTo>
                      <a:pt x="458" y="659"/>
                    </a:moveTo>
                    <a:cubicBezTo>
                      <a:pt x="341" y="613"/>
                      <a:pt x="341" y="616"/>
                      <a:pt x="328" y="593"/>
                    </a:cubicBezTo>
                    <a:cubicBezTo>
                      <a:pt x="301" y="597"/>
                      <a:pt x="241" y="612"/>
                      <a:pt x="187" y="539"/>
                    </a:cubicBezTo>
                    <a:cubicBezTo>
                      <a:pt x="134" y="465"/>
                      <a:pt x="198" y="392"/>
                      <a:pt x="191" y="269"/>
                    </a:cubicBezTo>
                    <a:cubicBezTo>
                      <a:pt x="185" y="149"/>
                      <a:pt x="82" y="69"/>
                      <a:pt x="19" y="0"/>
                    </a:cubicBezTo>
                    <a:cubicBezTo>
                      <a:pt x="0" y="120"/>
                      <a:pt x="31" y="226"/>
                      <a:pt x="37" y="326"/>
                    </a:cubicBezTo>
                    <a:cubicBezTo>
                      <a:pt x="44" y="434"/>
                      <a:pt x="30" y="511"/>
                      <a:pt x="36" y="600"/>
                    </a:cubicBezTo>
                    <a:cubicBezTo>
                      <a:pt x="43" y="689"/>
                      <a:pt x="167" y="728"/>
                      <a:pt x="314" y="748"/>
                    </a:cubicBezTo>
                    <a:cubicBezTo>
                      <a:pt x="461" y="767"/>
                      <a:pt x="719" y="844"/>
                      <a:pt x="806" y="771"/>
                    </a:cubicBezTo>
                    <a:cubicBezTo>
                      <a:pt x="807" y="770"/>
                      <a:pt x="808" y="769"/>
                      <a:pt x="808" y="769"/>
                    </a:cubicBezTo>
                    <a:cubicBezTo>
                      <a:pt x="777" y="791"/>
                      <a:pt x="575" y="706"/>
                      <a:pt x="458" y="659"/>
                    </a:cubicBezTo>
                  </a:path>
                </a:pathLst>
              </a:custGeom>
              <a:solidFill>
                <a:srgbClr val="D35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8" name="Freeform 713">
                <a:extLst>
                  <a:ext uri="{FF2B5EF4-FFF2-40B4-BE49-F238E27FC236}">
                    <a16:creationId xmlns:a16="http://schemas.microsoft.com/office/drawing/2014/main" id="{310BBBEA-AD16-4939-8C91-4AD5F8C2F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077"/>
                <a:ext cx="141" cy="363"/>
              </a:xfrm>
              <a:custGeom>
                <a:avLst/>
                <a:gdLst>
                  <a:gd name="T0" fmla="*/ 137 w 143"/>
                  <a:gd name="T1" fmla="*/ 0 h 370"/>
                  <a:gd name="T2" fmla="*/ 19 w 143"/>
                  <a:gd name="T3" fmla="*/ 349 h 370"/>
                  <a:gd name="T4" fmla="*/ 137 w 143"/>
                  <a:gd name="T5" fmla="*/ 0 h 3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3" h="370">
                    <a:moveTo>
                      <a:pt x="143" y="0"/>
                    </a:moveTo>
                    <a:cubicBezTo>
                      <a:pt x="83" y="17"/>
                      <a:pt x="0" y="75"/>
                      <a:pt x="19" y="370"/>
                    </a:cubicBezTo>
                    <a:cubicBezTo>
                      <a:pt x="24" y="309"/>
                      <a:pt x="35" y="52"/>
                      <a:pt x="143" y="0"/>
                    </a:cubicBezTo>
                  </a:path>
                </a:pathLst>
              </a:custGeom>
              <a:solidFill>
                <a:srgbClr val="EFB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9" name="Freeform 714">
                <a:extLst>
                  <a:ext uri="{FF2B5EF4-FFF2-40B4-BE49-F238E27FC236}">
                    <a16:creationId xmlns:a16="http://schemas.microsoft.com/office/drawing/2014/main" id="{980F3705-7A7F-47B6-B048-377F26F3A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388"/>
                <a:ext cx="129" cy="678"/>
              </a:xfrm>
              <a:custGeom>
                <a:avLst/>
                <a:gdLst>
                  <a:gd name="T0" fmla="*/ 58 w 131"/>
                  <a:gd name="T1" fmla="*/ 652 h 691"/>
                  <a:gd name="T2" fmla="*/ 12 w 131"/>
                  <a:gd name="T3" fmla="*/ 444 h 691"/>
                  <a:gd name="T4" fmla="*/ 60 w 131"/>
                  <a:gd name="T5" fmla="*/ 150 h 691"/>
                  <a:gd name="T6" fmla="*/ 125 w 131"/>
                  <a:gd name="T7" fmla="*/ 0 h 691"/>
                  <a:gd name="T8" fmla="*/ 60 w 131"/>
                  <a:gd name="T9" fmla="*/ 202 h 691"/>
                  <a:gd name="T10" fmla="*/ 58 w 131"/>
                  <a:gd name="T11" fmla="*/ 652 h 6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691">
                    <a:moveTo>
                      <a:pt x="61" y="691"/>
                    </a:moveTo>
                    <a:cubicBezTo>
                      <a:pt x="39" y="653"/>
                      <a:pt x="24" y="598"/>
                      <a:pt x="12" y="471"/>
                    </a:cubicBezTo>
                    <a:cubicBezTo>
                      <a:pt x="0" y="344"/>
                      <a:pt x="35" y="208"/>
                      <a:pt x="63" y="159"/>
                    </a:cubicBezTo>
                    <a:cubicBezTo>
                      <a:pt x="90" y="110"/>
                      <a:pt x="131" y="49"/>
                      <a:pt x="131" y="0"/>
                    </a:cubicBezTo>
                    <a:cubicBezTo>
                      <a:pt x="128" y="72"/>
                      <a:pt x="85" y="144"/>
                      <a:pt x="63" y="214"/>
                    </a:cubicBezTo>
                    <a:cubicBezTo>
                      <a:pt x="40" y="283"/>
                      <a:pt x="7" y="497"/>
                      <a:pt x="61" y="691"/>
                    </a:cubicBezTo>
                  </a:path>
                </a:pathLst>
              </a:custGeom>
              <a:solidFill>
                <a:srgbClr val="EFB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0" name="Freeform 715">
                <a:extLst>
                  <a:ext uri="{FF2B5EF4-FFF2-40B4-BE49-F238E27FC236}">
                    <a16:creationId xmlns:a16="http://schemas.microsoft.com/office/drawing/2014/main" id="{6F685871-782D-4304-8C5B-4467BBAC9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1945"/>
                <a:ext cx="683" cy="153"/>
              </a:xfrm>
              <a:custGeom>
                <a:avLst/>
                <a:gdLst>
                  <a:gd name="T0" fmla="*/ 0 w 696"/>
                  <a:gd name="T1" fmla="*/ 0 h 155"/>
                  <a:gd name="T2" fmla="*/ 255 w 696"/>
                  <a:gd name="T3" fmla="*/ 90 h 155"/>
                  <a:gd name="T4" fmla="*/ 526 w 696"/>
                  <a:gd name="T5" fmla="*/ 115 h 155"/>
                  <a:gd name="T6" fmla="*/ 657 w 696"/>
                  <a:gd name="T7" fmla="*/ 149 h 155"/>
                  <a:gd name="T8" fmla="*/ 501 w 696"/>
                  <a:gd name="T9" fmla="*/ 126 h 155"/>
                  <a:gd name="T10" fmla="*/ 220 w 696"/>
                  <a:gd name="T11" fmla="*/ 96 h 155"/>
                  <a:gd name="T12" fmla="*/ 0 w 696"/>
                  <a:gd name="T13" fmla="*/ 0 h 1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6" h="155">
                    <a:moveTo>
                      <a:pt x="0" y="0"/>
                    </a:moveTo>
                    <a:cubicBezTo>
                      <a:pt x="50" y="26"/>
                      <a:pt x="187" y="76"/>
                      <a:pt x="270" y="93"/>
                    </a:cubicBezTo>
                    <a:cubicBezTo>
                      <a:pt x="353" y="111"/>
                      <a:pt x="501" y="117"/>
                      <a:pt x="556" y="120"/>
                    </a:cubicBezTo>
                    <a:cubicBezTo>
                      <a:pt x="611" y="123"/>
                      <a:pt x="676" y="146"/>
                      <a:pt x="696" y="155"/>
                    </a:cubicBezTo>
                    <a:cubicBezTo>
                      <a:pt x="656" y="146"/>
                      <a:pt x="568" y="135"/>
                      <a:pt x="531" y="132"/>
                    </a:cubicBezTo>
                    <a:cubicBezTo>
                      <a:pt x="493" y="129"/>
                      <a:pt x="303" y="125"/>
                      <a:pt x="232" y="99"/>
                    </a:cubicBezTo>
                    <a:cubicBezTo>
                      <a:pt x="162" y="73"/>
                      <a:pt x="47" y="38"/>
                      <a:pt x="0" y="0"/>
                    </a:cubicBezTo>
                  </a:path>
                </a:pathLst>
              </a:custGeom>
              <a:solidFill>
                <a:srgbClr val="EFB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1" name="Freeform 716">
                <a:extLst>
                  <a:ext uri="{FF2B5EF4-FFF2-40B4-BE49-F238E27FC236}">
                    <a16:creationId xmlns:a16="http://schemas.microsoft.com/office/drawing/2014/main" id="{C5B8E62D-B922-4AD2-A281-73B9ABDBF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2220"/>
                <a:ext cx="115" cy="461"/>
              </a:xfrm>
              <a:custGeom>
                <a:avLst/>
                <a:gdLst>
                  <a:gd name="T0" fmla="*/ 95 w 117"/>
                  <a:gd name="T1" fmla="*/ 445 h 469"/>
                  <a:gd name="T2" fmla="*/ 74 w 117"/>
                  <a:gd name="T3" fmla="*/ 246 h 469"/>
                  <a:gd name="T4" fmla="*/ 0 w 117"/>
                  <a:gd name="T5" fmla="*/ 0 h 469"/>
                  <a:gd name="T6" fmla="*/ 88 w 117"/>
                  <a:gd name="T7" fmla="*/ 246 h 469"/>
                  <a:gd name="T8" fmla="*/ 95 w 117"/>
                  <a:gd name="T9" fmla="*/ 445 h 4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" h="469">
                    <a:moveTo>
                      <a:pt x="101" y="469"/>
                    </a:moveTo>
                    <a:cubicBezTo>
                      <a:pt x="51" y="426"/>
                      <a:pt x="49" y="405"/>
                      <a:pt x="77" y="258"/>
                    </a:cubicBezTo>
                    <a:cubicBezTo>
                      <a:pt x="105" y="111"/>
                      <a:pt x="32" y="27"/>
                      <a:pt x="0" y="0"/>
                    </a:cubicBezTo>
                    <a:cubicBezTo>
                      <a:pt x="55" y="53"/>
                      <a:pt x="117" y="90"/>
                      <a:pt x="94" y="258"/>
                    </a:cubicBezTo>
                    <a:cubicBezTo>
                      <a:pt x="79" y="368"/>
                      <a:pt x="49" y="403"/>
                      <a:pt x="101" y="469"/>
                    </a:cubicBezTo>
                  </a:path>
                </a:pathLst>
              </a:custGeom>
              <a:solidFill>
                <a:srgbClr val="EFB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2" name="Freeform 717">
                <a:extLst>
                  <a:ext uri="{FF2B5EF4-FFF2-40B4-BE49-F238E27FC236}">
                    <a16:creationId xmlns:a16="http://schemas.microsoft.com/office/drawing/2014/main" id="{0C44FB96-4134-4BA2-9C82-9E1C57F4D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2245"/>
                <a:ext cx="309" cy="445"/>
              </a:xfrm>
              <a:custGeom>
                <a:avLst/>
                <a:gdLst>
                  <a:gd name="T0" fmla="*/ 0 w 315"/>
                  <a:gd name="T1" fmla="*/ 427 h 454"/>
                  <a:gd name="T2" fmla="*/ 297 w 315"/>
                  <a:gd name="T3" fmla="*/ 0 h 454"/>
                  <a:gd name="T4" fmla="*/ 0 w 315"/>
                  <a:gd name="T5" fmla="*/ 427 h 4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5" h="454">
                    <a:moveTo>
                      <a:pt x="0" y="454"/>
                    </a:moveTo>
                    <a:cubicBezTo>
                      <a:pt x="239" y="339"/>
                      <a:pt x="300" y="61"/>
                      <a:pt x="315" y="0"/>
                    </a:cubicBezTo>
                    <a:cubicBezTo>
                      <a:pt x="292" y="119"/>
                      <a:pt x="224" y="393"/>
                      <a:pt x="0" y="454"/>
                    </a:cubicBezTo>
                  </a:path>
                </a:pathLst>
              </a:custGeom>
              <a:solidFill>
                <a:srgbClr val="EFB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3" name="Freeform 718">
                <a:extLst>
                  <a:ext uri="{FF2B5EF4-FFF2-40B4-BE49-F238E27FC236}">
                    <a16:creationId xmlns:a16="http://schemas.microsoft.com/office/drawing/2014/main" id="{8B66FE83-5FEC-4D1C-96B3-A588BB81B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1901"/>
                <a:ext cx="701" cy="176"/>
              </a:xfrm>
              <a:custGeom>
                <a:avLst/>
                <a:gdLst>
                  <a:gd name="T0" fmla="*/ 0 w 714"/>
                  <a:gd name="T1" fmla="*/ 0 h 179"/>
                  <a:gd name="T2" fmla="*/ 147 w 714"/>
                  <a:gd name="T3" fmla="*/ 71 h 179"/>
                  <a:gd name="T4" fmla="*/ 355 w 714"/>
                  <a:gd name="T5" fmla="*/ 132 h 179"/>
                  <a:gd name="T6" fmla="*/ 675 w 714"/>
                  <a:gd name="T7" fmla="*/ 170 h 179"/>
                  <a:gd name="T8" fmla="*/ 426 w 714"/>
                  <a:gd name="T9" fmla="*/ 111 h 179"/>
                  <a:gd name="T10" fmla="*/ 319 w 714"/>
                  <a:gd name="T11" fmla="*/ 96 h 179"/>
                  <a:gd name="T12" fmla="*/ 135 w 714"/>
                  <a:gd name="T13" fmla="*/ 50 h 179"/>
                  <a:gd name="T14" fmla="*/ 0 w 714"/>
                  <a:gd name="T15" fmla="*/ 0 h 1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4" h="179">
                    <a:moveTo>
                      <a:pt x="0" y="0"/>
                    </a:moveTo>
                    <a:cubicBezTo>
                      <a:pt x="42" y="31"/>
                      <a:pt x="90" y="50"/>
                      <a:pt x="156" y="74"/>
                    </a:cubicBezTo>
                    <a:cubicBezTo>
                      <a:pt x="221" y="99"/>
                      <a:pt x="297" y="129"/>
                      <a:pt x="376" y="138"/>
                    </a:cubicBezTo>
                    <a:cubicBezTo>
                      <a:pt x="455" y="148"/>
                      <a:pt x="602" y="139"/>
                      <a:pt x="714" y="179"/>
                    </a:cubicBezTo>
                    <a:cubicBezTo>
                      <a:pt x="657" y="151"/>
                      <a:pt x="583" y="127"/>
                      <a:pt x="450" y="117"/>
                    </a:cubicBezTo>
                    <a:cubicBezTo>
                      <a:pt x="427" y="113"/>
                      <a:pt x="382" y="110"/>
                      <a:pt x="337" y="102"/>
                    </a:cubicBezTo>
                    <a:cubicBezTo>
                      <a:pt x="261" y="87"/>
                      <a:pt x="177" y="64"/>
                      <a:pt x="143" y="53"/>
                    </a:cubicBezTo>
                    <a:cubicBezTo>
                      <a:pt x="88" y="35"/>
                      <a:pt x="18" y="9"/>
                      <a:pt x="0" y="0"/>
                    </a:cubicBezTo>
                  </a:path>
                </a:pathLst>
              </a:custGeom>
              <a:solidFill>
                <a:srgbClr val="D35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4" name="Freeform 719">
                <a:extLst>
                  <a:ext uri="{FF2B5EF4-FFF2-40B4-BE49-F238E27FC236}">
                    <a16:creationId xmlns:a16="http://schemas.microsoft.com/office/drawing/2014/main" id="{2FDD71F8-03B0-43B7-B3F8-4DC5199B9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1147"/>
                <a:ext cx="505" cy="1548"/>
              </a:xfrm>
              <a:custGeom>
                <a:avLst/>
                <a:gdLst>
                  <a:gd name="T0" fmla="*/ 28 w 514"/>
                  <a:gd name="T1" fmla="*/ 0 h 1577"/>
                  <a:gd name="T2" fmla="*/ 400 w 514"/>
                  <a:gd name="T3" fmla="*/ 577 h 1577"/>
                  <a:gd name="T4" fmla="*/ 347 w 514"/>
                  <a:gd name="T5" fmla="*/ 1259 h 1577"/>
                  <a:gd name="T6" fmla="*/ 0 w 514"/>
                  <a:gd name="T7" fmla="*/ 1484 h 1577"/>
                  <a:gd name="T8" fmla="*/ 359 w 514"/>
                  <a:gd name="T9" fmla="*/ 982 h 1577"/>
                  <a:gd name="T10" fmla="*/ 28 w 514"/>
                  <a:gd name="T11" fmla="*/ 0 h 15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4" h="1577">
                    <a:moveTo>
                      <a:pt x="31" y="0"/>
                    </a:moveTo>
                    <a:cubicBezTo>
                      <a:pt x="111" y="73"/>
                      <a:pt x="328" y="313"/>
                      <a:pt x="421" y="610"/>
                    </a:cubicBezTo>
                    <a:cubicBezTo>
                      <a:pt x="514" y="907"/>
                      <a:pt x="486" y="1123"/>
                      <a:pt x="365" y="1331"/>
                    </a:cubicBezTo>
                    <a:cubicBezTo>
                      <a:pt x="244" y="1539"/>
                      <a:pt x="81" y="1577"/>
                      <a:pt x="0" y="1569"/>
                    </a:cubicBezTo>
                    <a:cubicBezTo>
                      <a:pt x="77" y="1542"/>
                      <a:pt x="322" y="1450"/>
                      <a:pt x="379" y="1038"/>
                    </a:cubicBezTo>
                    <a:cubicBezTo>
                      <a:pt x="437" y="626"/>
                      <a:pt x="205" y="162"/>
                      <a:pt x="31" y="0"/>
                    </a:cubicBezTo>
                  </a:path>
                </a:pathLst>
              </a:custGeom>
              <a:solidFill>
                <a:srgbClr val="D35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5" name="Freeform 720">
                <a:extLst>
                  <a:ext uri="{FF2B5EF4-FFF2-40B4-BE49-F238E27FC236}">
                    <a16:creationId xmlns:a16="http://schemas.microsoft.com/office/drawing/2014/main" id="{A1CB7FB7-8509-4706-8014-F93FB45D1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2272"/>
                <a:ext cx="359" cy="610"/>
              </a:xfrm>
              <a:custGeom>
                <a:avLst/>
                <a:gdLst>
                  <a:gd name="T0" fmla="*/ 345 w 366"/>
                  <a:gd name="T1" fmla="*/ 0 h 621"/>
                  <a:gd name="T2" fmla="*/ 296 w 366"/>
                  <a:gd name="T3" fmla="*/ 563 h 621"/>
                  <a:gd name="T4" fmla="*/ 0 w 366"/>
                  <a:gd name="T5" fmla="*/ 463 h 621"/>
                  <a:gd name="T6" fmla="*/ 272 w 366"/>
                  <a:gd name="T7" fmla="*/ 443 h 621"/>
                  <a:gd name="T8" fmla="*/ 345 w 366"/>
                  <a:gd name="T9" fmla="*/ 0 h 6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6" h="621">
                    <a:moveTo>
                      <a:pt x="366" y="0"/>
                    </a:moveTo>
                    <a:cubicBezTo>
                      <a:pt x="366" y="131"/>
                      <a:pt x="351" y="567"/>
                      <a:pt x="314" y="594"/>
                    </a:cubicBezTo>
                    <a:cubicBezTo>
                      <a:pt x="277" y="621"/>
                      <a:pt x="60" y="520"/>
                      <a:pt x="0" y="489"/>
                    </a:cubicBezTo>
                    <a:cubicBezTo>
                      <a:pt x="94" y="512"/>
                      <a:pt x="241" y="544"/>
                      <a:pt x="288" y="467"/>
                    </a:cubicBezTo>
                    <a:cubicBezTo>
                      <a:pt x="335" y="390"/>
                      <a:pt x="366" y="54"/>
                      <a:pt x="366" y="0"/>
                    </a:cubicBezTo>
                  </a:path>
                </a:pathLst>
              </a:custGeom>
              <a:solidFill>
                <a:srgbClr val="D35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6" name="Freeform 721">
                <a:extLst>
                  <a:ext uri="{FF2B5EF4-FFF2-40B4-BE49-F238E27FC236}">
                    <a16:creationId xmlns:a16="http://schemas.microsoft.com/office/drawing/2014/main" id="{EDBE1C3C-1BEC-4B44-BEA4-0F98F9320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2158"/>
                <a:ext cx="150" cy="471"/>
              </a:xfrm>
              <a:custGeom>
                <a:avLst/>
                <a:gdLst>
                  <a:gd name="T0" fmla="*/ 2 w 152"/>
                  <a:gd name="T1" fmla="*/ 8 h 479"/>
                  <a:gd name="T2" fmla="*/ 115 w 152"/>
                  <a:gd name="T3" fmla="*/ 211 h 479"/>
                  <a:gd name="T4" fmla="*/ 128 w 152"/>
                  <a:gd name="T5" fmla="*/ 455 h 479"/>
                  <a:gd name="T6" fmla="*/ 136 w 152"/>
                  <a:gd name="T7" fmla="*/ 311 h 479"/>
                  <a:gd name="T8" fmla="*/ 137 w 152"/>
                  <a:gd name="T9" fmla="*/ 183 h 479"/>
                  <a:gd name="T10" fmla="*/ 0 w 152"/>
                  <a:gd name="T11" fmla="*/ 0 h 4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2" h="479">
                    <a:moveTo>
                      <a:pt x="2" y="8"/>
                    </a:moveTo>
                    <a:cubicBezTo>
                      <a:pt x="62" y="51"/>
                      <a:pt x="122" y="135"/>
                      <a:pt x="121" y="223"/>
                    </a:cubicBezTo>
                    <a:cubicBezTo>
                      <a:pt x="121" y="307"/>
                      <a:pt x="85" y="407"/>
                      <a:pt x="134" y="479"/>
                    </a:cubicBezTo>
                    <a:cubicBezTo>
                      <a:pt x="112" y="437"/>
                      <a:pt x="133" y="371"/>
                      <a:pt x="142" y="326"/>
                    </a:cubicBezTo>
                    <a:cubicBezTo>
                      <a:pt x="149" y="285"/>
                      <a:pt x="152" y="232"/>
                      <a:pt x="143" y="192"/>
                    </a:cubicBezTo>
                    <a:cubicBezTo>
                      <a:pt x="125" y="112"/>
                      <a:pt x="53" y="43"/>
                      <a:pt x="0" y="0"/>
                    </a:cubicBezTo>
                  </a:path>
                </a:pathLst>
              </a:custGeom>
              <a:solidFill>
                <a:srgbClr val="BB41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7" name="Freeform 722">
                <a:extLst>
                  <a:ext uri="{FF2B5EF4-FFF2-40B4-BE49-F238E27FC236}">
                    <a16:creationId xmlns:a16="http://schemas.microsoft.com/office/drawing/2014/main" id="{8F85E435-B190-452F-B6AB-CC4E5D7B3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2815"/>
                <a:ext cx="223" cy="98"/>
              </a:xfrm>
              <a:custGeom>
                <a:avLst/>
                <a:gdLst>
                  <a:gd name="T0" fmla="*/ 0 w 228"/>
                  <a:gd name="T1" fmla="*/ 0 h 100"/>
                  <a:gd name="T2" fmla="*/ 122 w 228"/>
                  <a:gd name="T3" fmla="*/ 49 h 100"/>
                  <a:gd name="T4" fmla="*/ 213 w 228"/>
                  <a:gd name="T5" fmla="*/ 78 h 100"/>
                  <a:gd name="T6" fmla="*/ 121 w 228"/>
                  <a:gd name="T7" fmla="*/ 90 h 100"/>
                  <a:gd name="T8" fmla="*/ 16 w 228"/>
                  <a:gd name="T9" fmla="*/ 73 h 100"/>
                  <a:gd name="T10" fmla="*/ 72 w 228"/>
                  <a:gd name="T11" fmla="*/ 64 h 100"/>
                  <a:gd name="T12" fmla="*/ 39 w 228"/>
                  <a:gd name="T13" fmla="*/ 20 h 100"/>
                  <a:gd name="T14" fmla="*/ 0 w 228"/>
                  <a:gd name="T15" fmla="*/ 0 h 1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8" h="100">
                    <a:moveTo>
                      <a:pt x="0" y="0"/>
                    </a:moveTo>
                    <a:cubicBezTo>
                      <a:pt x="44" y="12"/>
                      <a:pt x="87" y="37"/>
                      <a:pt x="131" y="52"/>
                    </a:cubicBezTo>
                    <a:cubicBezTo>
                      <a:pt x="157" y="61"/>
                      <a:pt x="208" y="62"/>
                      <a:pt x="228" y="84"/>
                    </a:cubicBezTo>
                    <a:cubicBezTo>
                      <a:pt x="198" y="100"/>
                      <a:pt x="162" y="97"/>
                      <a:pt x="130" y="96"/>
                    </a:cubicBezTo>
                    <a:cubicBezTo>
                      <a:pt x="93" y="94"/>
                      <a:pt x="51" y="94"/>
                      <a:pt x="16" y="78"/>
                    </a:cubicBezTo>
                    <a:cubicBezTo>
                      <a:pt x="33" y="78"/>
                      <a:pt x="68" y="88"/>
                      <a:pt x="78" y="67"/>
                    </a:cubicBezTo>
                    <a:cubicBezTo>
                      <a:pt x="89" y="41"/>
                      <a:pt x="57" y="30"/>
                      <a:pt x="42" y="2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B41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8" name="Freeform 723">
                <a:extLst>
                  <a:ext uri="{FF2B5EF4-FFF2-40B4-BE49-F238E27FC236}">
                    <a16:creationId xmlns:a16="http://schemas.microsoft.com/office/drawing/2014/main" id="{A996B073-350A-47E9-A35B-9C8A33E63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1830"/>
                <a:ext cx="818" cy="270"/>
              </a:xfrm>
              <a:custGeom>
                <a:avLst/>
                <a:gdLst>
                  <a:gd name="T0" fmla="*/ 1 w 833"/>
                  <a:gd name="T1" fmla="*/ 3 h 275"/>
                  <a:gd name="T2" fmla="*/ 0 w 833"/>
                  <a:gd name="T3" fmla="*/ 11 h 275"/>
                  <a:gd name="T4" fmla="*/ 23 w 833"/>
                  <a:gd name="T5" fmla="*/ 55 h 275"/>
                  <a:gd name="T6" fmla="*/ 87 w 833"/>
                  <a:gd name="T7" fmla="*/ 99 h 275"/>
                  <a:gd name="T8" fmla="*/ 87 w 833"/>
                  <a:gd name="T9" fmla="*/ 99 h 275"/>
                  <a:gd name="T10" fmla="*/ 272 w 833"/>
                  <a:gd name="T11" fmla="*/ 171 h 275"/>
                  <a:gd name="T12" fmla="*/ 643 w 833"/>
                  <a:gd name="T13" fmla="*/ 221 h 275"/>
                  <a:gd name="T14" fmla="*/ 726 w 833"/>
                  <a:gd name="T15" fmla="*/ 242 h 275"/>
                  <a:gd name="T16" fmla="*/ 763 w 833"/>
                  <a:gd name="T17" fmla="*/ 254 h 275"/>
                  <a:gd name="T18" fmla="*/ 777 w 833"/>
                  <a:gd name="T19" fmla="*/ 258 h 275"/>
                  <a:gd name="T20" fmla="*/ 785 w 833"/>
                  <a:gd name="T21" fmla="*/ 260 h 275"/>
                  <a:gd name="T22" fmla="*/ 786 w 833"/>
                  <a:gd name="T23" fmla="*/ 260 h 275"/>
                  <a:gd name="T24" fmla="*/ 789 w 833"/>
                  <a:gd name="T25" fmla="*/ 257 h 275"/>
                  <a:gd name="T26" fmla="*/ 786 w 833"/>
                  <a:gd name="T27" fmla="*/ 255 h 275"/>
                  <a:gd name="T28" fmla="*/ 785 w 833"/>
                  <a:gd name="T29" fmla="*/ 255 h 275"/>
                  <a:gd name="T30" fmla="*/ 777 w 833"/>
                  <a:gd name="T31" fmla="*/ 253 h 275"/>
                  <a:gd name="T32" fmla="*/ 717 w 833"/>
                  <a:gd name="T33" fmla="*/ 235 h 275"/>
                  <a:gd name="T34" fmla="*/ 644 w 833"/>
                  <a:gd name="T35" fmla="*/ 216 h 275"/>
                  <a:gd name="T36" fmla="*/ 274 w 833"/>
                  <a:gd name="T37" fmla="*/ 166 h 275"/>
                  <a:gd name="T38" fmla="*/ 89 w 833"/>
                  <a:gd name="T39" fmla="*/ 94 h 275"/>
                  <a:gd name="T40" fmla="*/ 89 w 833"/>
                  <a:gd name="T41" fmla="*/ 94 h 275"/>
                  <a:gd name="T42" fmla="*/ 26 w 833"/>
                  <a:gd name="T43" fmla="*/ 51 h 275"/>
                  <a:gd name="T44" fmla="*/ 5 w 833"/>
                  <a:gd name="T45" fmla="*/ 11 h 275"/>
                  <a:gd name="T46" fmla="*/ 6 w 833"/>
                  <a:gd name="T47" fmla="*/ 4 h 275"/>
                  <a:gd name="T48" fmla="*/ 4 w 833"/>
                  <a:gd name="T49" fmla="*/ 1 h 275"/>
                  <a:gd name="T50" fmla="*/ 1 w 833"/>
                  <a:gd name="T51" fmla="*/ 3 h 2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33" h="275">
                    <a:moveTo>
                      <a:pt x="1" y="3"/>
                    </a:moveTo>
                    <a:cubicBezTo>
                      <a:pt x="0" y="5"/>
                      <a:pt x="0" y="8"/>
                      <a:pt x="0" y="11"/>
                    </a:cubicBezTo>
                    <a:cubicBezTo>
                      <a:pt x="0" y="25"/>
                      <a:pt x="7" y="41"/>
                      <a:pt x="23" y="58"/>
                    </a:cubicBezTo>
                    <a:cubicBezTo>
                      <a:pt x="38" y="74"/>
                      <a:pt x="61" y="91"/>
                      <a:pt x="93" y="105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162" y="135"/>
                      <a:pt x="213" y="154"/>
                      <a:pt x="287" y="180"/>
                    </a:cubicBezTo>
                    <a:cubicBezTo>
                      <a:pt x="412" y="223"/>
                      <a:pt x="551" y="218"/>
                      <a:pt x="679" y="233"/>
                    </a:cubicBezTo>
                    <a:cubicBezTo>
                      <a:pt x="705" y="236"/>
                      <a:pt x="738" y="246"/>
                      <a:pt x="767" y="256"/>
                    </a:cubicBezTo>
                    <a:cubicBezTo>
                      <a:pt x="781" y="261"/>
                      <a:pt x="795" y="266"/>
                      <a:pt x="805" y="269"/>
                    </a:cubicBezTo>
                    <a:cubicBezTo>
                      <a:pt x="811" y="271"/>
                      <a:pt x="816" y="272"/>
                      <a:pt x="820" y="273"/>
                    </a:cubicBezTo>
                    <a:cubicBezTo>
                      <a:pt x="824" y="274"/>
                      <a:pt x="827" y="275"/>
                      <a:pt x="829" y="275"/>
                    </a:cubicBezTo>
                    <a:cubicBezTo>
                      <a:pt x="830" y="275"/>
                      <a:pt x="830" y="275"/>
                      <a:pt x="830" y="275"/>
                    </a:cubicBezTo>
                    <a:cubicBezTo>
                      <a:pt x="832" y="275"/>
                      <a:pt x="833" y="274"/>
                      <a:pt x="833" y="272"/>
                    </a:cubicBezTo>
                    <a:cubicBezTo>
                      <a:pt x="833" y="271"/>
                      <a:pt x="831" y="269"/>
                      <a:pt x="830" y="270"/>
                    </a:cubicBezTo>
                    <a:cubicBezTo>
                      <a:pt x="829" y="270"/>
                      <a:pt x="829" y="270"/>
                      <a:pt x="829" y="270"/>
                    </a:cubicBezTo>
                    <a:cubicBezTo>
                      <a:pt x="828" y="270"/>
                      <a:pt x="825" y="269"/>
                      <a:pt x="821" y="268"/>
                    </a:cubicBezTo>
                    <a:cubicBezTo>
                      <a:pt x="808" y="265"/>
                      <a:pt x="784" y="256"/>
                      <a:pt x="757" y="247"/>
                    </a:cubicBezTo>
                    <a:cubicBezTo>
                      <a:pt x="731" y="239"/>
                      <a:pt x="703" y="230"/>
                      <a:pt x="680" y="228"/>
                    </a:cubicBezTo>
                    <a:cubicBezTo>
                      <a:pt x="551" y="213"/>
                      <a:pt x="412" y="217"/>
                      <a:pt x="289" y="175"/>
                    </a:cubicBezTo>
                    <a:cubicBezTo>
                      <a:pt x="215" y="149"/>
                      <a:pt x="164" y="130"/>
                      <a:pt x="95" y="100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64" y="86"/>
                      <a:pt x="41" y="70"/>
                      <a:pt x="26" y="54"/>
                    </a:cubicBezTo>
                    <a:cubicBezTo>
                      <a:pt x="12" y="38"/>
                      <a:pt x="5" y="23"/>
                      <a:pt x="5" y="11"/>
                    </a:cubicBezTo>
                    <a:cubicBezTo>
                      <a:pt x="5" y="8"/>
                      <a:pt x="5" y="6"/>
                      <a:pt x="6" y="4"/>
                    </a:cubicBezTo>
                    <a:cubicBezTo>
                      <a:pt x="6" y="2"/>
                      <a:pt x="5" y="1"/>
                      <a:pt x="4" y="1"/>
                    </a:cubicBezTo>
                    <a:cubicBezTo>
                      <a:pt x="2" y="0"/>
                      <a:pt x="1" y="1"/>
                      <a:pt x="1" y="3"/>
                    </a:cubicBezTo>
                    <a:close/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9" name="Freeform 724">
                <a:extLst>
                  <a:ext uri="{FF2B5EF4-FFF2-40B4-BE49-F238E27FC236}">
                    <a16:creationId xmlns:a16="http://schemas.microsoft.com/office/drawing/2014/main" id="{B5FB86B3-D5F1-4F5A-816B-50DCA4A4E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2040"/>
                <a:ext cx="282" cy="713"/>
              </a:xfrm>
              <a:custGeom>
                <a:avLst/>
                <a:gdLst>
                  <a:gd name="T0" fmla="*/ 4 w 287"/>
                  <a:gd name="T1" fmla="*/ 2 h 727"/>
                  <a:gd name="T2" fmla="*/ 0 w 287"/>
                  <a:gd name="T3" fmla="*/ 91 h 727"/>
                  <a:gd name="T4" fmla="*/ 63 w 287"/>
                  <a:gd name="T5" fmla="*/ 431 h 727"/>
                  <a:gd name="T6" fmla="*/ 180 w 287"/>
                  <a:gd name="T7" fmla="*/ 617 h 727"/>
                  <a:gd name="T8" fmla="*/ 232 w 287"/>
                  <a:gd name="T9" fmla="*/ 666 h 727"/>
                  <a:gd name="T10" fmla="*/ 269 w 287"/>
                  <a:gd name="T11" fmla="*/ 686 h 727"/>
                  <a:gd name="T12" fmla="*/ 272 w 287"/>
                  <a:gd name="T13" fmla="*/ 683 h 727"/>
                  <a:gd name="T14" fmla="*/ 270 w 287"/>
                  <a:gd name="T15" fmla="*/ 680 h 727"/>
                  <a:gd name="T16" fmla="*/ 235 w 287"/>
                  <a:gd name="T17" fmla="*/ 662 h 727"/>
                  <a:gd name="T18" fmla="*/ 68 w 287"/>
                  <a:gd name="T19" fmla="*/ 429 h 727"/>
                  <a:gd name="T20" fmla="*/ 5 w 287"/>
                  <a:gd name="T21" fmla="*/ 91 h 727"/>
                  <a:gd name="T22" fmla="*/ 10 w 287"/>
                  <a:gd name="T23" fmla="*/ 3 h 727"/>
                  <a:gd name="T24" fmla="*/ 7 w 287"/>
                  <a:gd name="T25" fmla="*/ 0 h 727"/>
                  <a:gd name="T26" fmla="*/ 4 w 287"/>
                  <a:gd name="T27" fmla="*/ 2 h 7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87" h="727">
                    <a:moveTo>
                      <a:pt x="4" y="2"/>
                    </a:moveTo>
                    <a:cubicBezTo>
                      <a:pt x="2" y="25"/>
                      <a:pt x="0" y="58"/>
                      <a:pt x="0" y="97"/>
                    </a:cubicBezTo>
                    <a:cubicBezTo>
                      <a:pt x="0" y="195"/>
                      <a:pt x="13" y="332"/>
                      <a:pt x="66" y="457"/>
                    </a:cubicBezTo>
                    <a:cubicBezTo>
                      <a:pt x="104" y="544"/>
                      <a:pt x="149" y="610"/>
                      <a:pt x="189" y="654"/>
                    </a:cubicBezTo>
                    <a:cubicBezTo>
                      <a:pt x="209" y="676"/>
                      <a:pt x="228" y="694"/>
                      <a:pt x="244" y="706"/>
                    </a:cubicBezTo>
                    <a:cubicBezTo>
                      <a:pt x="260" y="718"/>
                      <a:pt x="274" y="725"/>
                      <a:pt x="284" y="727"/>
                    </a:cubicBezTo>
                    <a:cubicBezTo>
                      <a:pt x="285" y="727"/>
                      <a:pt x="287" y="726"/>
                      <a:pt x="287" y="724"/>
                    </a:cubicBezTo>
                    <a:cubicBezTo>
                      <a:pt x="287" y="723"/>
                      <a:pt x="286" y="722"/>
                      <a:pt x="285" y="721"/>
                    </a:cubicBezTo>
                    <a:cubicBezTo>
                      <a:pt x="276" y="720"/>
                      <a:pt x="263" y="713"/>
                      <a:pt x="247" y="701"/>
                    </a:cubicBezTo>
                    <a:cubicBezTo>
                      <a:pt x="199" y="666"/>
                      <a:pt x="127" y="585"/>
                      <a:pt x="71" y="455"/>
                    </a:cubicBezTo>
                    <a:cubicBezTo>
                      <a:pt x="18" y="331"/>
                      <a:pt x="5" y="194"/>
                      <a:pt x="5" y="97"/>
                    </a:cubicBezTo>
                    <a:cubicBezTo>
                      <a:pt x="5" y="58"/>
                      <a:pt x="7" y="25"/>
                      <a:pt x="10" y="3"/>
                    </a:cubicBezTo>
                    <a:cubicBezTo>
                      <a:pt x="10" y="1"/>
                      <a:pt x="9" y="0"/>
                      <a:pt x="7" y="0"/>
                    </a:cubicBezTo>
                    <a:cubicBezTo>
                      <a:pt x="6" y="0"/>
                      <a:pt x="4" y="1"/>
                      <a:pt x="4" y="2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0" name="Freeform 725">
                <a:extLst>
                  <a:ext uri="{FF2B5EF4-FFF2-40B4-BE49-F238E27FC236}">
                    <a16:creationId xmlns:a16="http://schemas.microsoft.com/office/drawing/2014/main" id="{25439421-C5C5-4509-BD80-B1AEE4AD9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1046"/>
                <a:ext cx="901" cy="1848"/>
              </a:xfrm>
              <a:custGeom>
                <a:avLst/>
                <a:gdLst>
                  <a:gd name="T0" fmla="*/ 91 w 918"/>
                  <a:gd name="T1" fmla="*/ 98 h 1882"/>
                  <a:gd name="T2" fmla="*/ 71 w 918"/>
                  <a:gd name="T3" fmla="*/ 446 h 1882"/>
                  <a:gd name="T4" fmla="*/ 0 w 918"/>
                  <a:gd name="T5" fmla="*/ 727 h 1882"/>
                  <a:gd name="T6" fmla="*/ 84 w 918"/>
                  <a:gd name="T7" fmla="*/ 1043 h 1882"/>
                  <a:gd name="T8" fmla="*/ 188 w 918"/>
                  <a:gd name="T9" fmla="*/ 1155 h 1882"/>
                  <a:gd name="T10" fmla="*/ 240 w 918"/>
                  <a:gd name="T11" fmla="*/ 1415 h 1882"/>
                  <a:gd name="T12" fmla="*/ 301 w 918"/>
                  <a:gd name="T13" fmla="*/ 1605 h 1882"/>
                  <a:gd name="T14" fmla="*/ 385 w 918"/>
                  <a:gd name="T15" fmla="*/ 1609 h 1882"/>
                  <a:gd name="T16" fmla="*/ 402 w 918"/>
                  <a:gd name="T17" fmla="*/ 1632 h 1882"/>
                  <a:gd name="T18" fmla="*/ 764 w 918"/>
                  <a:gd name="T19" fmla="*/ 1770 h 1882"/>
                  <a:gd name="T20" fmla="*/ 847 w 918"/>
                  <a:gd name="T21" fmla="*/ 1768 h 1882"/>
                  <a:gd name="T22" fmla="*/ 868 w 918"/>
                  <a:gd name="T23" fmla="*/ 1253 h 1882"/>
                  <a:gd name="T24" fmla="*/ 846 w 918"/>
                  <a:gd name="T25" fmla="*/ 1070 h 1882"/>
                  <a:gd name="T26" fmla="*/ 838 w 918"/>
                  <a:gd name="T27" fmla="*/ 1053 h 1882"/>
                  <a:gd name="T28" fmla="*/ 838 w 918"/>
                  <a:gd name="T29" fmla="*/ 1056 h 1882"/>
                  <a:gd name="T30" fmla="*/ 842 w 918"/>
                  <a:gd name="T31" fmla="*/ 1030 h 1882"/>
                  <a:gd name="T32" fmla="*/ 842 w 918"/>
                  <a:gd name="T33" fmla="*/ 1030 h 1882"/>
                  <a:gd name="T34" fmla="*/ 842 w 918"/>
                  <a:gd name="T35" fmla="*/ 1029 h 1882"/>
                  <a:gd name="T36" fmla="*/ 376 w 918"/>
                  <a:gd name="T37" fmla="*/ 52 h 1882"/>
                  <a:gd name="T38" fmla="*/ 160 w 918"/>
                  <a:gd name="T39" fmla="*/ 22 h 1882"/>
                  <a:gd name="T40" fmla="*/ 237 w 918"/>
                  <a:gd name="T41" fmla="*/ 5 h 1882"/>
                  <a:gd name="T42" fmla="*/ 715 w 918"/>
                  <a:gd name="T43" fmla="*/ 511 h 1882"/>
                  <a:gd name="T44" fmla="*/ 836 w 918"/>
                  <a:gd name="T45" fmla="*/ 1029 h 1882"/>
                  <a:gd name="T46" fmla="*/ 833 w 918"/>
                  <a:gd name="T47" fmla="*/ 1056 h 1882"/>
                  <a:gd name="T48" fmla="*/ 836 w 918"/>
                  <a:gd name="T49" fmla="*/ 1057 h 1882"/>
                  <a:gd name="T50" fmla="*/ 836 w 918"/>
                  <a:gd name="T51" fmla="*/ 1057 h 1882"/>
                  <a:gd name="T52" fmla="*/ 835 w 918"/>
                  <a:gd name="T53" fmla="*/ 1058 h 1882"/>
                  <a:gd name="T54" fmla="*/ 835 w 918"/>
                  <a:gd name="T55" fmla="*/ 1058 h 1882"/>
                  <a:gd name="T56" fmla="*/ 855 w 918"/>
                  <a:gd name="T57" fmla="*/ 1135 h 1882"/>
                  <a:gd name="T58" fmla="*/ 860 w 918"/>
                  <a:gd name="T59" fmla="*/ 1547 h 1882"/>
                  <a:gd name="T60" fmla="*/ 843 w 918"/>
                  <a:gd name="T61" fmla="*/ 1766 h 1882"/>
                  <a:gd name="T62" fmla="*/ 765 w 918"/>
                  <a:gd name="T63" fmla="*/ 1766 h 1882"/>
                  <a:gd name="T64" fmla="*/ 395 w 918"/>
                  <a:gd name="T65" fmla="*/ 1621 h 1882"/>
                  <a:gd name="T66" fmla="*/ 348 w 918"/>
                  <a:gd name="T67" fmla="*/ 1610 h 1882"/>
                  <a:gd name="T68" fmla="*/ 235 w 918"/>
                  <a:gd name="T69" fmla="*/ 1494 h 1882"/>
                  <a:gd name="T70" fmla="*/ 258 w 918"/>
                  <a:gd name="T71" fmla="*/ 1302 h 1882"/>
                  <a:gd name="T72" fmla="*/ 87 w 918"/>
                  <a:gd name="T73" fmla="*/ 1040 h 1882"/>
                  <a:gd name="T74" fmla="*/ 87 w 918"/>
                  <a:gd name="T75" fmla="*/ 1040 h 1882"/>
                  <a:gd name="T76" fmla="*/ 59 w 918"/>
                  <a:gd name="T77" fmla="*/ 998 h 1882"/>
                  <a:gd name="T78" fmla="*/ 31 w 918"/>
                  <a:gd name="T79" fmla="*/ 539 h 1882"/>
                  <a:gd name="T80" fmla="*/ 74 w 918"/>
                  <a:gd name="T81" fmla="*/ 446 h 1882"/>
                  <a:gd name="T82" fmla="*/ 163 w 918"/>
                  <a:gd name="T83" fmla="*/ 26 h 1882"/>
                  <a:gd name="T84" fmla="*/ 162 w 918"/>
                  <a:gd name="T85" fmla="*/ 24 h 18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18" h="1882">
                    <a:moveTo>
                      <a:pt x="171" y="24"/>
                    </a:moveTo>
                    <a:cubicBezTo>
                      <a:pt x="169" y="22"/>
                      <a:pt x="169" y="22"/>
                      <a:pt x="169" y="22"/>
                    </a:cubicBezTo>
                    <a:cubicBezTo>
                      <a:pt x="143" y="38"/>
                      <a:pt x="116" y="60"/>
                      <a:pt x="97" y="104"/>
                    </a:cubicBezTo>
                    <a:cubicBezTo>
                      <a:pt x="77" y="148"/>
                      <a:pt x="64" y="214"/>
                      <a:pt x="64" y="318"/>
                    </a:cubicBezTo>
                    <a:cubicBezTo>
                      <a:pt x="64" y="361"/>
                      <a:pt x="66" y="412"/>
                      <a:pt x="71" y="470"/>
                    </a:cubicBezTo>
                    <a:cubicBezTo>
                      <a:pt x="74" y="470"/>
                      <a:pt x="74" y="470"/>
                      <a:pt x="74" y="470"/>
                    </a:cubicBezTo>
                    <a:cubicBezTo>
                      <a:pt x="72" y="468"/>
                      <a:pt x="72" y="468"/>
                      <a:pt x="72" y="468"/>
                    </a:cubicBezTo>
                    <a:cubicBezTo>
                      <a:pt x="67" y="474"/>
                      <a:pt x="60" y="486"/>
                      <a:pt x="53" y="503"/>
                    </a:cubicBezTo>
                    <a:cubicBezTo>
                      <a:pt x="30" y="553"/>
                      <a:pt x="0" y="650"/>
                      <a:pt x="0" y="768"/>
                    </a:cubicBezTo>
                    <a:cubicBezTo>
                      <a:pt x="0" y="799"/>
                      <a:pt x="2" y="830"/>
                      <a:pt x="6" y="863"/>
                    </a:cubicBezTo>
                    <a:cubicBezTo>
                      <a:pt x="20" y="963"/>
                      <a:pt x="41" y="1023"/>
                      <a:pt x="58" y="1058"/>
                    </a:cubicBezTo>
                    <a:cubicBezTo>
                      <a:pt x="75" y="1092"/>
                      <a:pt x="89" y="1102"/>
                      <a:pt x="90" y="1102"/>
                    </a:cubicBezTo>
                    <a:cubicBezTo>
                      <a:pt x="91" y="1100"/>
                      <a:pt x="91" y="1100"/>
                      <a:pt x="91" y="1100"/>
                    </a:cubicBezTo>
                    <a:cubicBezTo>
                      <a:pt x="89" y="1102"/>
                      <a:pt x="89" y="1102"/>
                      <a:pt x="89" y="1102"/>
                    </a:cubicBezTo>
                    <a:cubicBezTo>
                      <a:pt x="121" y="1137"/>
                      <a:pt x="164" y="1175"/>
                      <a:pt x="200" y="1220"/>
                    </a:cubicBezTo>
                    <a:cubicBezTo>
                      <a:pt x="236" y="1264"/>
                      <a:pt x="265" y="1315"/>
                      <a:pt x="268" y="1376"/>
                    </a:cubicBezTo>
                    <a:cubicBezTo>
                      <a:pt x="268" y="1382"/>
                      <a:pt x="268" y="1387"/>
                      <a:pt x="268" y="1393"/>
                    </a:cubicBezTo>
                    <a:cubicBezTo>
                      <a:pt x="268" y="1432"/>
                      <a:pt x="262" y="1465"/>
                      <a:pt x="255" y="1495"/>
                    </a:cubicBezTo>
                    <a:cubicBezTo>
                      <a:pt x="249" y="1526"/>
                      <a:pt x="242" y="1553"/>
                      <a:pt x="242" y="1578"/>
                    </a:cubicBezTo>
                    <a:cubicBezTo>
                      <a:pt x="242" y="1602"/>
                      <a:pt x="248" y="1625"/>
                      <a:pt x="264" y="1647"/>
                    </a:cubicBezTo>
                    <a:cubicBezTo>
                      <a:pt x="282" y="1672"/>
                      <a:pt x="301" y="1687"/>
                      <a:pt x="319" y="1696"/>
                    </a:cubicBezTo>
                    <a:cubicBezTo>
                      <a:pt x="337" y="1704"/>
                      <a:pt x="354" y="1707"/>
                      <a:pt x="369" y="1707"/>
                    </a:cubicBezTo>
                    <a:cubicBezTo>
                      <a:pt x="385" y="1707"/>
                      <a:pt x="398" y="1704"/>
                      <a:pt x="407" y="1703"/>
                    </a:cubicBezTo>
                    <a:cubicBezTo>
                      <a:pt x="407" y="1700"/>
                      <a:pt x="407" y="1700"/>
                      <a:pt x="407" y="1700"/>
                    </a:cubicBezTo>
                    <a:cubicBezTo>
                      <a:pt x="404" y="1702"/>
                      <a:pt x="404" y="1702"/>
                      <a:pt x="404" y="1702"/>
                    </a:cubicBezTo>
                    <a:cubicBezTo>
                      <a:pt x="408" y="1707"/>
                      <a:pt x="410" y="1712"/>
                      <a:pt x="414" y="1716"/>
                    </a:cubicBezTo>
                    <a:cubicBezTo>
                      <a:pt x="417" y="1719"/>
                      <a:pt x="421" y="1721"/>
                      <a:pt x="426" y="1724"/>
                    </a:cubicBezTo>
                    <a:cubicBezTo>
                      <a:pt x="442" y="1732"/>
                      <a:pt x="470" y="1743"/>
                      <a:pt x="536" y="1769"/>
                    </a:cubicBezTo>
                    <a:cubicBezTo>
                      <a:pt x="588" y="1789"/>
                      <a:pt x="657" y="1818"/>
                      <a:pt x="720" y="1841"/>
                    </a:cubicBezTo>
                    <a:cubicBezTo>
                      <a:pt x="751" y="1852"/>
                      <a:pt x="782" y="1863"/>
                      <a:pt x="808" y="1870"/>
                    </a:cubicBezTo>
                    <a:cubicBezTo>
                      <a:pt x="834" y="1877"/>
                      <a:pt x="856" y="1882"/>
                      <a:pt x="871" y="1882"/>
                    </a:cubicBezTo>
                    <a:cubicBezTo>
                      <a:pt x="879" y="1882"/>
                      <a:pt x="885" y="1881"/>
                      <a:pt x="889" y="1877"/>
                    </a:cubicBezTo>
                    <a:cubicBezTo>
                      <a:pt x="892" y="1875"/>
                      <a:pt x="894" y="1872"/>
                      <a:pt x="896" y="1868"/>
                    </a:cubicBezTo>
                    <a:cubicBezTo>
                      <a:pt x="899" y="1859"/>
                      <a:pt x="901" y="1846"/>
                      <a:pt x="904" y="1829"/>
                    </a:cubicBezTo>
                    <a:cubicBezTo>
                      <a:pt x="912" y="1771"/>
                      <a:pt x="915" y="1668"/>
                      <a:pt x="917" y="1568"/>
                    </a:cubicBezTo>
                    <a:cubicBezTo>
                      <a:pt x="918" y="1468"/>
                      <a:pt x="918" y="1370"/>
                      <a:pt x="918" y="1323"/>
                    </a:cubicBezTo>
                    <a:cubicBezTo>
                      <a:pt x="918" y="1322"/>
                      <a:pt x="918" y="1321"/>
                      <a:pt x="918" y="1320"/>
                    </a:cubicBezTo>
                    <a:cubicBezTo>
                      <a:pt x="918" y="1263"/>
                      <a:pt x="913" y="1211"/>
                      <a:pt x="906" y="1174"/>
                    </a:cubicBezTo>
                    <a:cubicBezTo>
                      <a:pt x="903" y="1155"/>
                      <a:pt x="899" y="1140"/>
                      <a:pt x="895" y="1130"/>
                    </a:cubicBezTo>
                    <a:cubicBezTo>
                      <a:pt x="894" y="1124"/>
                      <a:pt x="892" y="1120"/>
                      <a:pt x="890" y="1117"/>
                    </a:cubicBezTo>
                    <a:cubicBezTo>
                      <a:pt x="889" y="1116"/>
                      <a:pt x="889" y="1115"/>
                      <a:pt x="888" y="1114"/>
                    </a:cubicBezTo>
                    <a:cubicBezTo>
                      <a:pt x="887" y="1113"/>
                      <a:pt x="887" y="1113"/>
                      <a:pt x="886" y="1112"/>
                    </a:cubicBezTo>
                    <a:cubicBezTo>
                      <a:pt x="885" y="1112"/>
                      <a:pt x="885" y="1112"/>
                      <a:pt x="884" y="1112"/>
                    </a:cubicBezTo>
                    <a:cubicBezTo>
                      <a:pt x="884" y="1115"/>
                      <a:pt x="884" y="1115"/>
                      <a:pt x="884" y="1115"/>
                    </a:cubicBezTo>
                    <a:cubicBezTo>
                      <a:pt x="886" y="1115"/>
                      <a:pt x="886" y="1115"/>
                      <a:pt x="886" y="1115"/>
                    </a:cubicBezTo>
                    <a:cubicBezTo>
                      <a:pt x="886" y="1112"/>
                      <a:pt x="887" y="1107"/>
                      <a:pt x="888" y="1102"/>
                    </a:cubicBezTo>
                    <a:cubicBezTo>
                      <a:pt x="889" y="1097"/>
                      <a:pt x="890" y="1091"/>
                      <a:pt x="890" y="1088"/>
                    </a:cubicBezTo>
                    <a:cubicBezTo>
                      <a:pt x="890" y="1088"/>
                      <a:pt x="890" y="1088"/>
                      <a:pt x="890" y="1088"/>
                    </a:cubicBezTo>
                    <a:cubicBezTo>
                      <a:pt x="888" y="1088"/>
                      <a:pt x="888" y="1088"/>
                      <a:pt x="888" y="1088"/>
                    </a:cubicBezTo>
                    <a:cubicBezTo>
                      <a:pt x="890" y="1088"/>
                      <a:pt x="890" y="1088"/>
                      <a:pt x="890" y="1088"/>
                    </a:cubicBezTo>
                    <a:cubicBezTo>
                      <a:pt x="890" y="1088"/>
                      <a:pt x="890" y="1088"/>
                      <a:pt x="890" y="1088"/>
                    </a:cubicBezTo>
                    <a:cubicBezTo>
                      <a:pt x="888" y="1088"/>
                      <a:pt x="888" y="1088"/>
                      <a:pt x="888" y="1088"/>
                    </a:cubicBezTo>
                    <a:cubicBezTo>
                      <a:pt x="890" y="1088"/>
                      <a:pt x="890" y="1088"/>
                      <a:pt x="890" y="1088"/>
                    </a:cubicBezTo>
                    <a:cubicBezTo>
                      <a:pt x="890" y="1087"/>
                      <a:pt x="890" y="1087"/>
                      <a:pt x="890" y="1087"/>
                    </a:cubicBezTo>
                    <a:cubicBezTo>
                      <a:pt x="889" y="967"/>
                      <a:pt x="877" y="761"/>
                      <a:pt x="760" y="538"/>
                    </a:cubicBezTo>
                    <a:cubicBezTo>
                      <a:pt x="706" y="434"/>
                      <a:pt x="627" y="300"/>
                      <a:pt x="537" y="192"/>
                    </a:cubicBezTo>
                    <a:cubicBezTo>
                      <a:pt x="492" y="137"/>
                      <a:pt x="445" y="89"/>
                      <a:pt x="397" y="55"/>
                    </a:cubicBezTo>
                    <a:cubicBezTo>
                      <a:pt x="348" y="21"/>
                      <a:pt x="299" y="0"/>
                      <a:pt x="251" y="0"/>
                    </a:cubicBezTo>
                    <a:cubicBezTo>
                      <a:pt x="223" y="0"/>
                      <a:pt x="196" y="7"/>
                      <a:pt x="169" y="22"/>
                    </a:cubicBezTo>
                    <a:cubicBezTo>
                      <a:pt x="169" y="22"/>
                      <a:pt x="169" y="22"/>
                      <a:pt x="169" y="22"/>
                    </a:cubicBezTo>
                    <a:cubicBezTo>
                      <a:pt x="171" y="24"/>
                      <a:pt x="171" y="24"/>
                      <a:pt x="171" y="24"/>
                    </a:cubicBezTo>
                    <a:cubicBezTo>
                      <a:pt x="172" y="26"/>
                      <a:pt x="172" y="26"/>
                      <a:pt x="172" y="26"/>
                    </a:cubicBezTo>
                    <a:cubicBezTo>
                      <a:pt x="198" y="12"/>
                      <a:pt x="224" y="5"/>
                      <a:pt x="251" y="5"/>
                    </a:cubicBezTo>
                    <a:cubicBezTo>
                      <a:pt x="297" y="5"/>
                      <a:pt x="346" y="25"/>
                      <a:pt x="394" y="59"/>
                    </a:cubicBezTo>
                    <a:cubicBezTo>
                      <a:pt x="465" y="110"/>
                      <a:pt x="536" y="192"/>
                      <a:pt x="598" y="280"/>
                    </a:cubicBezTo>
                    <a:cubicBezTo>
                      <a:pt x="661" y="368"/>
                      <a:pt x="715" y="463"/>
                      <a:pt x="756" y="540"/>
                    </a:cubicBezTo>
                    <a:cubicBezTo>
                      <a:pt x="872" y="763"/>
                      <a:pt x="884" y="967"/>
                      <a:pt x="884" y="1088"/>
                    </a:cubicBezTo>
                    <a:cubicBezTo>
                      <a:pt x="887" y="1087"/>
                      <a:pt x="887" y="1087"/>
                      <a:pt x="887" y="1087"/>
                    </a:cubicBezTo>
                    <a:cubicBezTo>
                      <a:pt x="884" y="1087"/>
                      <a:pt x="884" y="1087"/>
                      <a:pt x="884" y="1087"/>
                    </a:cubicBezTo>
                    <a:cubicBezTo>
                      <a:pt x="884" y="1088"/>
                      <a:pt x="884" y="1088"/>
                      <a:pt x="884" y="1088"/>
                    </a:cubicBezTo>
                    <a:cubicBezTo>
                      <a:pt x="884" y="1090"/>
                      <a:pt x="884" y="1096"/>
                      <a:pt x="883" y="1101"/>
                    </a:cubicBezTo>
                    <a:cubicBezTo>
                      <a:pt x="882" y="1106"/>
                      <a:pt x="881" y="1111"/>
                      <a:pt x="881" y="1115"/>
                    </a:cubicBezTo>
                    <a:cubicBezTo>
                      <a:pt x="881" y="1115"/>
                      <a:pt x="881" y="1116"/>
                      <a:pt x="882" y="1116"/>
                    </a:cubicBezTo>
                    <a:cubicBezTo>
                      <a:pt x="882" y="1117"/>
                      <a:pt x="883" y="1117"/>
                      <a:pt x="884" y="1117"/>
                    </a:cubicBezTo>
                    <a:cubicBezTo>
                      <a:pt x="884" y="1116"/>
                      <a:pt x="884" y="1116"/>
                      <a:pt x="884" y="1116"/>
                    </a:cubicBezTo>
                    <a:cubicBezTo>
                      <a:pt x="883" y="1117"/>
                      <a:pt x="883" y="1117"/>
                      <a:pt x="883" y="1117"/>
                    </a:cubicBezTo>
                    <a:cubicBezTo>
                      <a:pt x="884" y="1117"/>
                      <a:pt x="884" y="1117"/>
                      <a:pt x="884" y="1117"/>
                    </a:cubicBezTo>
                    <a:cubicBezTo>
                      <a:pt x="884" y="1116"/>
                      <a:pt x="884" y="1116"/>
                      <a:pt x="884" y="1116"/>
                    </a:cubicBezTo>
                    <a:cubicBezTo>
                      <a:pt x="883" y="1117"/>
                      <a:pt x="883" y="1117"/>
                      <a:pt x="883" y="1117"/>
                    </a:cubicBezTo>
                    <a:cubicBezTo>
                      <a:pt x="884" y="1117"/>
                      <a:pt x="884" y="1117"/>
                      <a:pt x="884" y="1117"/>
                    </a:cubicBezTo>
                    <a:cubicBezTo>
                      <a:pt x="883" y="1117"/>
                      <a:pt x="883" y="1117"/>
                      <a:pt x="883" y="1117"/>
                    </a:cubicBezTo>
                    <a:cubicBezTo>
                      <a:pt x="883" y="1117"/>
                      <a:pt x="883" y="1117"/>
                      <a:pt x="883" y="1117"/>
                    </a:cubicBezTo>
                    <a:cubicBezTo>
                      <a:pt x="884" y="1117"/>
                      <a:pt x="884" y="1117"/>
                      <a:pt x="884" y="1117"/>
                    </a:cubicBezTo>
                    <a:cubicBezTo>
                      <a:pt x="883" y="1117"/>
                      <a:pt x="883" y="1117"/>
                      <a:pt x="883" y="1117"/>
                    </a:cubicBezTo>
                    <a:cubicBezTo>
                      <a:pt x="883" y="1117"/>
                      <a:pt x="884" y="1118"/>
                      <a:pt x="885" y="1118"/>
                    </a:cubicBezTo>
                    <a:cubicBezTo>
                      <a:pt x="886" y="1120"/>
                      <a:pt x="887" y="1123"/>
                      <a:pt x="889" y="1126"/>
                    </a:cubicBezTo>
                    <a:cubicBezTo>
                      <a:pt x="894" y="1140"/>
                      <a:pt x="900" y="1166"/>
                      <a:pt x="904" y="1199"/>
                    </a:cubicBezTo>
                    <a:cubicBezTo>
                      <a:pt x="909" y="1233"/>
                      <a:pt x="913" y="1275"/>
                      <a:pt x="913" y="1320"/>
                    </a:cubicBezTo>
                    <a:cubicBezTo>
                      <a:pt x="913" y="1321"/>
                      <a:pt x="913" y="1322"/>
                      <a:pt x="913" y="1323"/>
                    </a:cubicBezTo>
                    <a:cubicBezTo>
                      <a:pt x="912" y="1381"/>
                      <a:pt x="913" y="1513"/>
                      <a:pt x="910" y="1634"/>
                    </a:cubicBezTo>
                    <a:cubicBezTo>
                      <a:pt x="909" y="1694"/>
                      <a:pt x="906" y="1752"/>
                      <a:pt x="902" y="1795"/>
                    </a:cubicBezTo>
                    <a:cubicBezTo>
                      <a:pt x="900" y="1817"/>
                      <a:pt x="898" y="1836"/>
                      <a:pt x="895" y="1849"/>
                    </a:cubicBezTo>
                    <a:cubicBezTo>
                      <a:pt x="894" y="1856"/>
                      <a:pt x="892" y="1862"/>
                      <a:pt x="891" y="1866"/>
                    </a:cubicBezTo>
                    <a:cubicBezTo>
                      <a:pt x="889" y="1870"/>
                      <a:pt x="887" y="1872"/>
                      <a:pt x="886" y="1873"/>
                    </a:cubicBezTo>
                    <a:cubicBezTo>
                      <a:pt x="884" y="1875"/>
                      <a:pt x="878" y="1877"/>
                      <a:pt x="871" y="1877"/>
                    </a:cubicBezTo>
                    <a:cubicBezTo>
                      <a:pt x="857" y="1877"/>
                      <a:pt x="835" y="1872"/>
                      <a:pt x="809" y="1865"/>
                    </a:cubicBezTo>
                    <a:cubicBezTo>
                      <a:pt x="732" y="1843"/>
                      <a:pt x="616" y="1795"/>
                      <a:pt x="538" y="1764"/>
                    </a:cubicBezTo>
                    <a:cubicBezTo>
                      <a:pt x="480" y="1740"/>
                      <a:pt x="450" y="1730"/>
                      <a:pt x="434" y="1722"/>
                    </a:cubicBezTo>
                    <a:cubicBezTo>
                      <a:pt x="426" y="1718"/>
                      <a:pt x="422" y="1715"/>
                      <a:pt x="418" y="1712"/>
                    </a:cubicBezTo>
                    <a:cubicBezTo>
                      <a:pt x="415" y="1709"/>
                      <a:pt x="412" y="1705"/>
                      <a:pt x="409" y="1699"/>
                    </a:cubicBezTo>
                    <a:cubicBezTo>
                      <a:pt x="409" y="1698"/>
                      <a:pt x="407" y="1697"/>
                      <a:pt x="406" y="1698"/>
                    </a:cubicBezTo>
                    <a:cubicBezTo>
                      <a:pt x="397" y="1699"/>
                      <a:pt x="384" y="1701"/>
                      <a:pt x="369" y="1701"/>
                    </a:cubicBezTo>
                    <a:cubicBezTo>
                      <a:pt x="355" y="1701"/>
                      <a:pt x="338" y="1699"/>
                      <a:pt x="321" y="1691"/>
                    </a:cubicBezTo>
                    <a:cubicBezTo>
                      <a:pt x="304" y="1682"/>
                      <a:pt x="286" y="1668"/>
                      <a:pt x="268" y="1644"/>
                    </a:cubicBezTo>
                    <a:cubicBezTo>
                      <a:pt x="253" y="1623"/>
                      <a:pt x="248" y="1601"/>
                      <a:pt x="248" y="1578"/>
                    </a:cubicBezTo>
                    <a:cubicBezTo>
                      <a:pt x="248" y="1554"/>
                      <a:pt x="254" y="1527"/>
                      <a:pt x="260" y="1496"/>
                    </a:cubicBezTo>
                    <a:cubicBezTo>
                      <a:pt x="267" y="1466"/>
                      <a:pt x="274" y="1432"/>
                      <a:pt x="274" y="1393"/>
                    </a:cubicBezTo>
                    <a:cubicBezTo>
                      <a:pt x="274" y="1387"/>
                      <a:pt x="273" y="1381"/>
                      <a:pt x="273" y="1375"/>
                    </a:cubicBezTo>
                    <a:cubicBezTo>
                      <a:pt x="270" y="1313"/>
                      <a:pt x="240" y="1261"/>
                      <a:pt x="204" y="1216"/>
                    </a:cubicBezTo>
                    <a:cubicBezTo>
                      <a:pt x="168" y="1171"/>
                      <a:pt x="124" y="1133"/>
                      <a:pt x="93" y="1098"/>
                    </a:cubicBezTo>
                    <a:cubicBezTo>
                      <a:pt x="93" y="1098"/>
                      <a:pt x="93" y="1098"/>
                      <a:pt x="93" y="1098"/>
                    </a:cubicBezTo>
                    <a:cubicBezTo>
                      <a:pt x="93" y="1098"/>
                      <a:pt x="93" y="1098"/>
                      <a:pt x="93" y="1098"/>
                    </a:cubicBezTo>
                    <a:cubicBezTo>
                      <a:pt x="93" y="1098"/>
                      <a:pt x="93" y="1098"/>
                      <a:pt x="93" y="1098"/>
                    </a:cubicBezTo>
                    <a:cubicBezTo>
                      <a:pt x="93" y="1098"/>
                      <a:pt x="93" y="1098"/>
                      <a:pt x="93" y="1098"/>
                    </a:cubicBezTo>
                    <a:cubicBezTo>
                      <a:pt x="93" y="1098"/>
                      <a:pt x="93" y="1098"/>
                      <a:pt x="93" y="1098"/>
                    </a:cubicBezTo>
                    <a:cubicBezTo>
                      <a:pt x="93" y="1098"/>
                      <a:pt x="93" y="1098"/>
                      <a:pt x="93" y="1098"/>
                    </a:cubicBezTo>
                    <a:cubicBezTo>
                      <a:pt x="92" y="1097"/>
                      <a:pt x="79" y="1088"/>
                      <a:pt x="62" y="1054"/>
                    </a:cubicBezTo>
                    <a:cubicBezTo>
                      <a:pt x="46" y="1020"/>
                      <a:pt x="25" y="961"/>
                      <a:pt x="12" y="862"/>
                    </a:cubicBezTo>
                    <a:cubicBezTo>
                      <a:pt x="7" y="830"/>
                      <a:pt x="5" y="798"/>
                      <a:pt x="5" y="768"/>
                    </a:cubicBezTo>
                    <a:cubicBezTo>
                      <a:pt x="5" y="690"/>
                      <a:pt x="18" y="621"/>
                      <a:pt x="34" y="569"/>
                    </a:cubicBezTo>
                    <a:cubicBezTo>
                      <a:pt x="42" y="543"/>
                      <a:pt x="50" y="521"/>
                      <a:pt x="58" y="505"/>
                    </a:cubicBezTo>
                    <a:cubicBezTo>
                      <a:pt x="65" y="488"/>
                      <a:pt x="72" y="477"/>
                      <a:pt x="76" y="472"/>
                    </a:cubicBezTo>
                    <a:cubicBezTo>
                      <a:pt x="77" y="471"/>
                      <a:pt x="77" y="470"/>
                      <a:pt x="77" y="470"/>
                    </a:cubicBezTo>
                    <a:cubicBezTo>
                      <a:pt x="72" y="411"/>
                      <a:pt x="69" y="361"/>
                      <a:pt x="69" y="318"/>
                    </a:cubicBezTo>
                    <a:cubicBezTo>
                      <a:pt x="69" y="214"/>
                      <a:pt x="82" y="149"/>
                      <a:pt x="102" y="106"/>
                    </a:cubicBezTo>
                    <a:cubicBezTo>
                      <a:pt x="121" y="63"/>
                      <a:pt x="146" y="42"/>
                      <a:pt x="172" y="26"/>
                    </a:cubicBezTo>
                    <a:cubicBezTo>
                      <a:pt x="171" y="24"/>
                      <a:pt x="171" y="24"/>
                      <a:pt x="171" y="24"/>
                    </a:cubicBezTo>
                    <a:cubicBezTo>
                      <a:pt x="172" y="26"/>
                      <a:pt x="172" y="26"/>
                      <a:pt x="172" y="26"/>
                    </a:cubicBezTo>
                    <a:cubicBezTo>
                      <a:pt x="171" y="24"/>
                      <a:pt x="171" y="24"/>
                      <a:pt x="171" y="24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1" name="Freeform 726">
                <a:extLst>
                  <a:ext uri="{FF2B5EF4-FFF2-40B4-BE49-F238E27FC236}">
                    <a16:creationId xmlns:a16="http://schemas.microsoft.com/office/drawing/2014/main" id="{35DFEAE1-08A1-438C-9330-877C902C0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1347"/>
                <a:ext cx="67" cy="164"/>
              </a:xfrm>
              <a:custGeom>
                <a:avLst/>
                <a:gdLst>
                  <a:gd name="T0" fmla="*/ 59 w 68"/>
                  <a:gd name="T1" fmla="*/ 3 h 167"/>
                  <a:gd name="T2" fmla="*/ 1 w 68"/>
                  <a:gd name="T3" fmla="*/ 154 h 167"/>
                  <a:gd name="T4" fmla="*/ 2 w 68"/>
                  <a:gd name="T5" fmla="*/ 157 h 167"/>
                  <a:gd name="T6" fmla="*/ 5 w 68"/>
                  <a:gd name="T7" fmla="*/ 156 h 167"/>
                  <a:gd name="T8" fmla="*/ 65 w 68"/>
                  <a:gd name="T9" fmla="*/ 4 h 167"/>
                  <a:gd name="T10" fmla="*/ 63 w 68"/>
                  <a:gd name="T11" fmla="*/ 1 h 167"/>
                  <a:gd name="T12" fmla="*/ 59 w 68"/>
                  <a:gd name="T13" fmla="*/ 3 h 1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167">
                    <a:moveTo>
                      <a:pt x="62" y="3"/>
                    </a:moveTo>
                    <a:cubicBezTo>
                      <a:pt x="46" y="64"/>
                      <a:pt x="19" y="127"/>
                      <a:pt x="1" y="163"/>
                    </a:cubicBezTo>
                    <a:cubicBezTo>
                      <a:pt x="0" y="164"/>
                      <a:pt x="0" y="166"/>
                      <a:pt x="2" y="166"/>
                    </a:cubicBezTo>
                    <a:cubicBezTo>
                      <a:pt x="3" y="167"/>
                      <a:pt x="5" y="166"/>
                      <a:pt x="5" y="165"/>
                    </a:cubicBezTo>
                    <a:cubicBezTo>
                      <a:pt x="24" y="129"/>
                      <a:pt x="51" y="66"/>
                      <a:pt x="68" y="4"/>
                    </a:cubicBezTo>
                    <a:cubicBezTo>
                      <a:pt x="68" y="3"/>
                      <a:pt x="67" y="1"/>
                      <a:pt x="66" y="1"/>
                    </a:cubicBezTo>
                    <a:cubicBezTo>
                      <a:pt x="64" y="0"/>
                      <a:pt x="63" y="1"/>
                      <a:pt x="62" y="3"/>
                    </a:cubicBezTo>
                    <a:close/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2" name="Freeform 727">
                <a:extLst>
                  <a:ext uri="{FF2B5EF4-FFF2-40B4-BE49-F238E27FC236}">
                    <a16:creationId xmlns:a16="http://schemas.microsoft.com/office/drawing/2014/main" id="{BDFB5488-9FA8-4087-9D65-570ECD85D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2138"/>
                <a:ext cx="474" cy="580"/>
              </a:xfrm>
              <a:custGeom>
                <a:avLst/>
                <a:gdLst>
                  <a:gd name="T0" fmla="*/ 3 w 483"/>
                  <a:gd name="T1" fmla="*/ 558 h 591"/>
                  <a:gd name="T2" fmla="*/ 15 w 483"/>
                  <a:gd name="T3" fmla="*/ 558 h 591"/>
                  <a:gd name="T4" fmla="*/ 249 w 483"/>
                  <a:gd name="T5" fmla="*/ 451 h 591"/>
                  <a:gd name="T6" fmla="*/ 455 w 483"/>
                  <a:gd name="T7" fmla="*/ 3 h 591"/>
                  <a:gd name="T8" fmla="*/ 453 w 483"/>
                  <a:gd name="T9" fmla="*/ 0 h 591"/>
                  <a:gd name="T10" fmla="*/ 450 w 483"/>
                  <a:gd name="T11" fmla="*/ 2 h 591"/>
                  <a:gd name="T12" fmla="*/ 245 w 483"/>
                  <a:gd name="T13" fmla="*/ 448 h 591"/>
                  <a:gd name="T14" fmla="*/ 15 w 483"/>
                  <a:gd name="T15" fmla="*/ 554 h 591"/>
                  <a:gd name="T16" fmla="*/ 3 w 483"/>
                  <a:gd name="T17" fmla="*/ 554 h 591"/>
                  <a:gd name="T18" fmla="*/ 0 w 483"/>
                  <a:gd name="T19" fmla="*/ 555 h 591"/>
                  <a:gd name="T20" fmla="*/ 3 w 483"/>
                  <a:gd name="T21" fmla="*/ 558 h 5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83" h="591">
                    <a:moveTo>
                      <a:pt x="3" y="591"/>
                    </a:moveTo>
                    <a:cubicBezTo>
                      <a:pt x="6" y="591"/>
                      <a:pt x="10" y="591"/>
                      <a:pt x="15" y="591"/>
                    </a:cubicBezTo>
                    <a:cubicBezTo>
                      <a:pt x="71" y="591"/>
                      <a:pt x="170" y="565"/>
                      <a:pt x="264" y="478"/>
                    </a:cubicBezTo>
                    <a:cubicBezTo>
                      <a:pt x="358" y="391"/>
                      <a:pt x="447" y="244"/>
                      <a:pt x="482" y="3"/>
                    </a:cubicBezTo>
                    <a:cubicBezTo>
                      <a:pt x="483" y="1"/>
                      <a:pt x="482" y="0"/>
                      <a:pt x="480" y="0"/>
                    </a:cubicBezTo>
                    <a:cubicBezTo>
                      <a:pt x="479" y="0"/>
                      <a:pt x="477" y="1"/>
                      <a:pt x="477" y="2"/>
                    </a:cubicBezTo>
                    <a:cubicBezTo>
                      <a:pt x="442" y="242"/>
                      <a:pt x="354" y="388"/>
                      <a:pt x="260" y="474"/>
                    </a:cubicBezTo>
                    <a:cubicBezTo>
                      <a:pt x="167" y="560"/>
                      <a:pt x="69" y="586"/>
                      <a:pt x="15" y="586"/>
                    </a:cubicBezTo>
                    <a:cubicBezTo>
                      <a:pt x="11" y="586"/>
                      <a:pt x="7" y="586"/>
                      <a:pt x="3" y="586"/>
                    </a:cubicBezTo>
                    <a:cubicBezTo>
                      <a:pt x="1" y="585"/>
                      <a:pt x="0" y="587"/>
                      <a:pt x="0" y="588"/>
                    </a:cubicBezTo>
                    <a:cubicBezTo>
                      <a:pt x="0" y="590"/>
                      <a:pt x="1" y="591"/>
                      <a:pt x="3" y="591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3" name="Freeform 728">
                <a:extLst>
                  <a:ext uri="{FF2B5EF4-FFF2-40B4-BE49-F238E27FC236}">
                    <a16:creationId xmlns:a16="http://schemas.microsoft.com/office/drawing/2014/main" id="{26012D99-67F8-4DCE-B652-438706557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2529"/>
                <a:ext cx="769" cy="325"/>
              </a:xfrm>
              <a:custGeom>
                <a:avLst/>
                <a:gdLst>
                  <a:gd name="T0" fmla="*/ 341 w 784"/>
                  <a:gd name="T1" fmla="*/ 209 h 331"/>
                  <a:gd name="T2" fmla="*/ 341 w 784"/>
                  <a:gd name="T3" fmla="*/ 207 h 331"/>
                  <a:gd name="T4" fmla="*/ 279 w 784"/>
                  <a:gd name="T5" fmla="*/ 213 h 331"/>
                  <a:gd name="T6" fmla="*/ 279 w 784"/>
                  <a:gd name="T7" fmla="*/ 213 h 331"/>
                  <a:gd name="T8" fmla="*/ 279 w 784"/>
                  <a:gd name="T9" fmla="*/ 213 h 331"/>
                  <a:gd name="T10" fmla="*/ 273 w 784"/>
                  <a:gd name="T11" fmla="*/ 212 h 331"/>
                  <a:gd name="T12" fmla="*/ 266 w 784"/>
                  <a:gd name="T13" fmla="*/ 210 h 331"/>
                  <a:gd name="T14" fmla="*/ 265 w 784"/>
                  <a:gd name="T15" fmla="*/ 210 h 331"/>
                  <a:gd name="T16" fmla="*/ 265 w 784"/>
                  <a:gd name="T17" fmla="*/ 210 h 331"/>
                  <a:gd name="T18" fmla="*/ 257 w 784"/>
                  <a:gd name="T19" fmla="*/ 214 h 331"/>
                  <a:gd name="T20" fmla="*/ 253 w 784"/>
                  <a:gd name="T21" fmla="*/ 217 h 331"/>
                  <a:gd name="T22" fmla="*/ 253 w 784"/>
                  <a:gd name="T23" fmla="*/ 217 h 331"/>
                  <a:gd name="T24" fmla="*/ 84 w 784"/>
                  <a:gd name="T25" fmla="*/ 267 h 331"/>
                  <a:gd name="T26" fmla="*/ 34 w 784"/>
                  <a:gd name="T27" fmla="*/ 289 h 331"/>
                  <a:gd name="T28" fmla="*/ 3 w 784"/>
                  <a:gd name="T29" fmla="*/ 298 h 331"/>
                  <a:gd name="T30" fmla="*/ 0 w 784"/>
                  <a:gd name="T31" fmla="*/ 299 h 331"/>
                  <a:gd name="T32" fmla="*/ 2 w 784"/>
                  <a:gd name="T33" fmla="*/ 302 h 331"/>
                  <a:gd name="T34" fmla="*/ 40 w 784"/>
                  <a:gd name="T35" fmla="*/ 310 h 331"/>
                  <a:gd name="T36" fmla="*/ 97 w 784"/>
                  <a:gd name="T37" fmla="*/ 313 h 331"/>
                  <a:gd name="T38" fmla="*/ 531 w 784"/>
                  <a:gd name="T39" fmla="*/ 275 h 331"/>
                  <a:gd name="T40" fmla="*/ 654 w 784"/>
                  <a:gd name="T41" fmla="*/ 230 h 331"/>
                  <a:gd name="T42" fmla="*/ 727 w 784"/>
                  <a:gd name="T43" fmla="*/ 110 h 331"/>
                  <a:gd name="T44" fmla="*/ 740 w 784"/>
                  <a:gd name="T45" fmla="*/ 3 h 331"/>
                  <a:gd name="T46" fmla="*/ 738 w 784"/>
                  <a:gd name="T47" fmla="*/ 0 h 331"/>
                  <a:gd name="T48" fmla="*/ 735 w 784"/>
                  <a:gd name="T49" fmla="*/ 1 h 331"/>
                  <a:gd name="T50" fmla="*/ 341 w 784"/>
                  <a:gd name="T51" fmla="*/ 207 h 331"/>
                  <a:gd name="T52" fmla="*/ 341 w 784"/>
                  <a:gd name="T53" fmla="*/ 209 h 331"/>
                  <a:gd name="T54" fmla="*/ 341 w 784"/>
                  <a:gd name="T55" fmla="*/ 212 h 331"/>
                  <a:gd name="T56" fmla="*/ 739 w 784"/>
                  <a:gd name="T57" fmla="*/ 5 h 331"/>
                  <a:gd name="T58" fmla="*/ 737 w 784"/>
                  <a:gd name="T59" fmla="*/ 3 h 331"/>
                  <a:gd name="T60" fmla="*/ 734 w 784"/>
                  <a:gd name="T61" fmla="*/ 2 h 331"/>
                  <a:gd name="T62" fmla="*/ 729 w 784"/>
                  <a:gd name="T63" fmla="*/ 69 h 331"/>
                  <a:gd name="T64" fmla="*/ 686 w 784"/>
                  <a:gd name="T65" fmla="*/ 190 h 331"/>
                  <a:gd name="T66" fmla="*/ 531 w 784"/>
                  <a:gd name="T67" fmla="*/ 270 h 331"/>
                  <a:gd name="T68" fmla="*/ 97 w 784"/>
                  <a:gd name="T69" fmla="*/ 307 h 331"/>
                  <a:gd name="T70" fmla="*/ 40 w 784"/>
                  <a:gd name="T71" fmla="*/ 305 h 331"/>
                  <a:gd name="T72" fmla="*/ 4 w 784"/>
                  <a:gd name="T73" fmla="*/ 298 h 331"/>
                  <a:gd name="T74" fmla="*/ 3 w 784"/>
                  <a:gd name="T75" fmla="*/ 300 h 331"/>
                  <a:gd name="T76" fmla="*/ 3 w 784"/>
                  <a:gd name="T77" fmla="*/ 302 h 331"/>
                  <a:gd name="T78" fmla="*/ 36 w 784"/>
                  <a:gd name="T79" fmla="*/ 293 h 331"/>
                  <a:gd name="T80" fmla="*/ 253 w 784"/>
                  <a:gd name="T81" fmla="*/ 222 h 331"/>
                  <a:gd name="T82" fmla="*/ 253 w 784"/>
                  <a:gd name="T83" fmla="*/ 222 h 331"/>
                  <a:gd name="T84" fmla="*/ 261 w 784"/>
                  <a:gd name="T85" fmla="*/ 218 h 331"/>
                  <a:gd name="T86" fmla="*/ 266 w 784"/>
                  <a:gd name="T87" fmla="*/ 216 h 331"/>
                  <a:gd name="T88" fmla="*/ 266 w 784"/>
                  <a:gd name="T89" fmla="*/ 216 h 331"/>
                  <a:gd name="T90" fmla="*/ 266 w 784"/>
                  <a:gd name="T91" fmla="*/ 215 h 331"/>
                  <a:gd name="T92" fmla="*/ 272 w 784"/>
                  <a:gd name="T93" fmla="*/ 217 h 331"/>
                  <a:gd name="T94" fmla="*/ 279 w 784"/>
                  <a:gd name="T95" fmla="*/ 218 h 331"/>
                  <a:gd name="T96" fmla="*/ 280 w 784"/>
                  <a:gd name="T97" fmla="*/ 218 h 331"/>
                  <a:gd name="T98" fmla="*/ 280 w 784"/>
                  <a:gd name="T99" fmla="*/ 218 h 331"/>
                  <a:gd name="T100" fmla="*/ 341 w 784"/>
                  <a:gd name="T101" fmla="*/ 212 h 331"/>
                  <a:gd name="T102" fmla="*/ 341 w 784"/>
                  <a:gd name="T103" fmla="*/ 209 h 33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784" h="331">
                    <a:moveTo>
                      <a:pt x="362" y="221"/>
                    </a:moveTo>
                    <a:cubicBezTo>
                      <a:pt x="362" y="219"/>
                      <a:pt x="362" y="219"/>
                      <a:pt x="362" y="219"/>
                    </a:cubicBezTo>
                    <a:cubicBezTo>
                      <a:pt x="339" y="220"/>
                      <a:pt x="317" y="222"/>
                      <a:pt x="296" y="225"/>
                    </a:cubicBezTo>
                    <a:cubicBezTo>
                      <a:pt x="296" y="225"/>
                      <a:pt x="296" y="225"/>
                      <a:pt x="296" y="225"/>
                    </a:cubicBezTo>
                    <a:cubicBezTo>
                      <a:pt x="296" y="225"/>
                      <a:pt x="296" y="225"/>
                      <a:pt x="296" y="225"/>
                    </a:cubicBezTo>
                    <a:cubicBezTo>
                      <a:pt x="294" y="225"/>
                      <a:pt x="292" y="224"/>
                      <a:pt x="289" y="224"/>
                    </a:cubicBezTo>
                    <a:cubicBezTo>
                      <a:pt x="287" y="223"/>
                      <a:pt x="284" y="222"/>
                      <a:pt x="281" y="222"/>
                    </a:cubicBezTo>
                    <a:cubicBezTo>
                      <a:pt x="281" y="222"/>
                      <a:pt x="280" y="222"/>
                      <a:pt x="280" y="222"/>
                    </a:cubicBezTo>
                    <a:cubicBezTo>
                      <a:pt x="280" y="222"/>
                      <a:pt x="280" y="222"/>
                      <a:pt x="280" y="222"/>
                    </a:cubicBezTo>
                    <a:cubicBezTo>
                      <a:pt x="276" y="223"/>
                      <a:pt x="274" y="225"/>
                      <a:pt x="272" y="226"/>
                    </a:cubicBezTo>
                    <a:cubicBezTo>
                      <a:pt x="270" y="228"/>
                      <a:pt x="269" y="229"/>
                      <a:pt x="268" y="229"/>
                    </a:cubicBezTo>
                    <a:cubicBezTo>
                      <a:pt x="268" y="229"/>
                      <a:pt x="268" y="229"/>
                      <a:pt x="268" y="229"/>
                    </a:cubicBezTo>
                    <a:cubicBezTo>
                      <a:pt x="189" y="242"/>
                      <a:pt x="132" y="264"/>
                      <a:pt x="90" y="282"/>
                    </a:cubicBezTo>
                    <a:cubicBezTo>
                      <a:pt x="69" y="291"/>
                      <a:pt x="52" y="299"/>
                      <a:pt x="37" y="305"/>
                    </a:cubicBezTo>
                    <a:cubicBezTo>
                      <a:pt x="23" y="311"/>
                      <a:pt x="12" y="315"/>
                      <a:pt x="3" y="315"/>
                    </a:cubicBezTo>
                    <a:cubicBezTo>
                      <a:pt x="2" y="315"/>
                      <a:pt x="1" y="316"/>
                      <a:pt x="0" y="317"/>
                    </a:cubicBezTo>
                    <a:cubicBezTo>
                      <a:pt x="0" y="318"/>
                      <a:pt x="1" y="320"/>
                      <a:pt x="2" y="320"/>
                    </a:cubicBezTo>
                    <a:cubicBezTo>
                      <a:pt x="12" y="324"/>
                      <a:pt x="26" y="326"/>
                      <a:pt x="43" y="328"/>
                    </a:cubicBezTo>
                    <a:cubicBezTo>
                      <a:pt x="60" y="330"/>
                      <a:pt x="80" y="331"/>
                      <a:pt x="103" y="331"/>
                    </a:cubicBezTo>
                    <a:cubicBezTo>
                      <a:pt x="221" y="331"/>
                      <a:pt x="407" y="310"/>
                      <a:pt x="563" y="290"/>
                    </a:cubicBezTo>
                    <a:cubicBezTo>
                      <a:pt x="620" y="283"/>
                      <a:pt x="662" y="265"/>
                      <a:pt x="693" y="242"/>
                    </a:cubicBezTo>
                    <a:cubicBezTo>
                      <a:pt x="739" y="208"/>
                      <a:pt x="759" y="160"/>
                      <a:pt x="770" y="116"/>
                    </a:cubicBezTo>
                    <a:cubicBezTo>
                      <a:pt x="780" y="71"/>
                      <a:pt x="780" y="28"/>
                      <a:pt x="784" y="3"/>
                    </a:cubicBezTo>
                    <a:cubicBezTo>
                      <a:pt x="784" y="2"/>
                      <a:pt x="783" y="1"/>
                      <a:pt x="782" y="0"/>
                    </a:cubicBezTo>
                    <a:cubicBezTo>
                      <a:pt x="781" y="0"/>
                      <a:pt x="779" y="0"/>
                      <a:pt x="779" y="1"/>
                    </a:cubicBezTo>
                    <a:cubicBezTo>
                      <a:pt x="708" y="95"/>
                      <a:pt x="581" y="205"/>
                      <a:pt x="362" y="219"/>
                    </a:cubicBezTo>
                    <a:cubicBezTo>
                      <a:pt x="362" y="221"/>
                      <a:pt x="362" y="221"/>
                      <a:pt x="362" y="221"/>
                    </a:cubicBezTo>
                    <a:cubicBezTo>
                      <a:pt x="362" y="224"/>
                      <a:pt x="362" y="224"/>
                      <a:pt x="362" y="224"/>
                    </a:cubicBezTo>
                    <a:cubicBezTo>
                      <a:pt x="583" y="211"/>
                      <a:pt x="711" y="99"/>
                      <a:pt x="783" y="5"/>
                    </a:cubicBezTo>
                    <a:cubicBezTo>
                      <a:pt x="781" y="3"/>
                      <a:pt x="781" y="3"/>
                      <a:pt x="781" y="3"/>
                    </a:cubicBezTo>
                    <a:cubicBezTo>
                      <a:pt x="778" y="2"/>
                      <a:pt x="778" y="2"/>
                      <a:pt x="778" y="2"/>
                    </a:cubicBezTo>
                    <a:cubicBezTo>
                      <a:pt x="776" y="20"/>
                      <a:pt x="775" y="44"/>
                      <a:pt x="772" y="72"/>
                    </a:cubicBezTo>
                    <a:cubicBezTo>
                      <a:pt x="767" y="113"/>
                      <a:pt x="756" y="161"/>
                      <a:pt x="727" y="201"/>
                    </a:cubicBezTo>
                    <a:cubicBezTo>
                      <a:pt x="697" y="241"/>
                      <a:pt x="647" y="274"/>
                      <a:pt x="563" y="285"/>
                    </a:cubicBezTo>
                    <a:cubicBezTo>
                      <a:pt x="407" y="305"/>
                      <a:pt x="220" y="325"/>
                      <a:pt x="103" y="325"/>
                    </a:cubicBezTo>
                    <a:cubicBezTo>
                      <a:pt x="80" y="325"/>
                      <a:pt x="60" y="324"/>
                      <a:pt x="43" y="323"/>
                    </a:cubicBezTo>
                    <a:cubicBezTo>
                      <a:pt x="26" y="321"/>
                      <a:pt x="13" y="319"/>
                      <a:pt x="4" y="315"/>
                    </a:cubicBezTo>
                    <a:cubicBezTo>
                      <a:pt x="3" y="318"/>
                      <a:pt x="3" y="318"/>
                      <a:pt x="3" y="318"/>
                    </a:cubicBezTo>
                    <a:cubicBezTo>
                      <a:pt x="3" y="320"/>
                      <a:pt x="3" y="320"/>
                      <a:pt x="3" y="320"/>
                    </a:cubicBezTo>
                    <a:cubicBezTo>
                      <a:pt x="13" y="320"/>
                      <a:pt x="25" y="316"/>
                      <a:pt x="39" y="310"/>
                    </a:cubicBezTo>
                    <a:cubicBezTo>
                      <a:pt x="83" y="292"/>
                      <a:pt x="152" y="254"/>
                      <a:pt x="268" y="234"/>
                    </a:cubicBezTo>
                    <a:cubicBezTo>
                      <a:pt x="268" y="234"/>
                      <a:pt x="268" y="234"/>
                      <a:pt x="268" y="234"/>
                    </a:cubicBezTo>
                    <a:cubicBezTo>
                      <a:pt x="272" y="234"/>
                      <a:pt x="274" y="232"/>
                      <a:pt x="276" y="230"/>
                    </a:cubicBezTo>
                    <a:cubicBezTo>
                      <a:pt x="278" y="229"/>
                      <a:pt x="279" y="228"/>
                      <a:pt x="281" y="228"/>
                    </a:cubicBezTo>
                    <a:cubicBezTo>
                      <a:pt x="281" y="228"/>
                      <a:pt x="281" y="228"/>
                      <a:pt x="281" y="228"/>
                    </a:cubicBezTo>
                    <a:cubicBezTo>
                      <a:pt x="281" y="227"/>
                      <a:pt x="281" y="227"/>
                      <a:pt x="281" y="227"/>
                    </a:cubicBezTo>
                    <a:cubicBezTo>
                      <a:pt x="283" y="227"/>
                      <a:pt x="285" y="228"/>
                      <a:pt x="288" y="229"/>
                    </a:cubicBezTo>
                    <a:cubicBezTo>
                      <a:pt x="290" y="229"/>
                      <a:pt x="293" y="230"/>
                      <a:pt x="296" y="230"/>
                    </a:cubicBezTo>
                    <a:cubicBezTo>
                      <a:pt x="296" y="230"/>
                      <a:pt x="297" y="230"/>
                      <a:pt x="297" y="230"/>
                    </a:cubicBezTo>
                    <a:cubicBezTo>
                      <a:pt x="297" y="230"/>
                      <a:pt x="297" y="230"/>
                      <a:pt x="297" y="230"/>
                    </a:cubicBezTo>
                    <a:cubicBezTo>
                      <a:pt x="318" y="227"/>
                      <a:pt x="339" y="225"/>
                      <a:pt x="362" y="224"/>
                    </a:cubicBezTo>
                    <a:cubicBezTo>
                      <a:pt x="362" y="221"/>
                      <a:pt x="362" y="221"/>
                      <a:pt x="362" y="221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4" name="Freeform 729">
                <a:extLst>
                  <a:ext uri="{FF2B5EF4-FFF2-40B4-BE49-F238E27FC236}">
                    <a16:creationId xmlns:a16="http://schemas.microsoft.com/office/drawing/2014/main" id="{FDD96486-C1D3-4DFA-B78A-98D470DAF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2131"/>
                <a:ext cx="786" cy="791"/>
              </a:xfrm>
              <a:custGeom>
                <a:avLst/>
                <a:gdLst>
                  <a:gd name="T0" fmla="*/ 425 w 801"/>
                  <a:gd name="T1" fmla="*/ 623 h 806"/>
                  <a:gd name="T2" fmla="*/ 311 w 801"/>
                  <a:gd name="T3" fmla="*/ 574 h 806"/>
                  <a:gd name="T4" fmla="*/ 299 w 801"/>
                  <a:gd name="T5" fmla="*/ 560 h 806"/>
                  <a:gd name="T6" fmla="*/ 220 w 801"/>
                  <a:gd name="T7" fmla="*/ 554 h 806"/>
                  <a:gd name="T8" fmla="*/ 150 w 801"/>
                  <a:gd name="T9" fmla="*/ 447 h 806"/>
                  <a:gd name="T10" fmla="*/ 176 w 801"/>
                  <a:gd name="T11" fmla="*/ 273 h 806"/>
                  <a:gd name="T12" fmla="*/ 113 w 801"/>
                  <a:gd name="T13" fmla="*/ 110 h 806"/>
                  <a:gd name="T14" fmla="*/ 8 w 801"/>
                  <a:gd name="T15" fmla="*/ 0 h 806"/>
                  <a:gd name="T16" fmla="*/ 0 w 801"/>
                  <a:gd name="T17" fmla="*/ 78 h 806"/>
                  <a:gd name="T18" fmla="*/ 26 w 801"/>
                  <a:gd name="T19" fmla="*/ 369 h 806"/>
                  <a:gd name="T20" fmla="*/ 24 w 801"/>
                  <a:gd name="T21" fmla="*/ 569 h 806"/>
                  <a:gd name="T22" fmla="*/ 143 w 801"/>
                  <a:gd name="T23" fmla="*/ 681 h 806"/>
                  <a:gd name="T24" fmla="*/ 456 w 801"/>
                  <a:gd name="T25" fmla="*/ 741 h 806"/>
                  <a:gd name="T26" fmla="*/ 704 w 801"/>
                  <a:gd name="T27" fmla="*/ 755 h 806"/>
                  <a:gd name="T28" fmla="*/ 754 w 801"/>
                  <a:gd name="T29" fmla="*/ 733 h 806"/>
                  <a:gd name="T30" fmla="*/ 756 w 801"/>
                  <a:gd name="T31" fmla="*/ 727 h 806"/>
                  <a:gd name="T32" fmla="*/ 739 w 801"/>
                  <a:gd name="T33" fmla="*/ 729 h 806"/>
                  <a:gd name="T34" fmla="*/ 425 w 801"/>
                  <a:gd name="T35" fmla="*/ 623 h 806"/>
                  <a:gd name="T36" fmla="*/ 423 w 801"/>
                  <a:gd name="T37" fmla="*/ 628 h 806"/>
                  <a:gd name="T38" fmla="*/ 680 w 801"/>
                  <a:gd name="T39" fmla="*/ 723 h 806"/>
                  <a:gd name="T40" fmla="*/ 756 w 801"/>
                  <a:gd name="T41" fmla="*/ 731 h 806"/>
                  <a:gd name="T42" fmla="*/ 752 w 801"/>
                  <a:gd name="T43" fmla="*/ 727 h 806"/>
                  <a:gd name="T44" fmla="*/ 750 w 801"/>
                  <a:gd name="T45" fmla="*/ 729 h 806"/>
                  <a:gd name="T46" fmla="*/ 637 w 801"/>
                  <a:gd name="T47" fmla="*/ 757 h 806"/>
                  <a:gd name="T48" fmla="*/ 287 w 801"/>
                  <a:gd name="T49" fmla="*/ 706 h 806"/>
                  <a:gd name="T50" fmla="*/ 51 w 801"/>
                  <a:gd name="T51" fmla="*/ 622 h 806"/>
                  <a:gd name="T52" fmla="*/ 26 w 801"/>
                  <a:gd name="T53" fmla="*/ 520 h 806"/>
                  <a:gd name="T54" fmla="*/ 27 w 801"/>
                  <a:gd name="T55" fmla="*/ 310 h 806"/>
                  <a:gd name="T56" fmla="*/ 12 w 801"/>
                  <a:gd name="T57" fmla="*/ 3 h 806"/>
                  <a:gd name="T58" fmla="*/ 7 w 801"/>
                  <a:gd name="T59" fmla="*/ 4 h 806"/>
                  <a:gd name="T60" fmla="*/ 170 w 801"/>
                  <a:gd name="T61" fmla="*/ 256 h 806"/>
                  <a:gd name="T62" fmla="*/ 157 w 801"/>
                  <a:gd name="T63" fmla="*/ 369 h 806"/>
                  <a:gd name="T64" fmla="*/ 166 w 801"/>
                  <a:gd name="T65" fmla="*/ 512 h 806"/>
                  <a:gd name="T66" fmla="*/ 265 w 801"/>
                  <a:gd name="T67" fmla="*/ 569 h 806"/>
                  <a:gd name="T68" fmla="*/ 300 w 801"/>
                  <a:gd name="T69" fmla="*/ 562 h 806"/>
                  <a:gd name="T70" fmla="*/ 307 w 801"/>
                  <a:gd name="T71" fmla="*/ 578 h 806"/>
                  <a:gd name="T72" fmla="*/ 423 w 801"/>
                  <a:gd name="T73" fmla="*/ 628 h 8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801" h="806">
                    <a:moveTo>
                      <a:pt x="448" y="661"/>
                    </a:moveTo>
                    <a:cubicBezTo>
                      <a:pt x="449" y="659"/>
                      <a:pt x="449" y="659"/>
                      <a:pt x="449" y="659"/>
                    </a:cubicBezTo>
                    <a:cubicBezTo>
                      <a:pt x="391" y="635"/>
                      <a:pt x="361" y="625"/>
                      <a:pt x="345" y="617"/>
                    </a:cubicBezTo>
                    <a:cubicBezTo>
                      <a:pt x="337" y="613"/>
                      <a:pt x="333" y="610"/>
                      <a:pt x="329" y="607"/>
                    </a:cubicBezTo>
                    <a:cubicBezTo>
                      <a:pt x="326" y="604"/>
                      <a:pt x="323" y="600"/>
                      <a:pt x="320" y="594"/>
                    </a:cubicBezTo>
                    <a:cubicBezTo>
                      <a:pt x="320" y="593"/>
                      <a:pt x="318" y="592"/>
                      <a:pt x="317" y="593"/>
                    </a:cubicBezTo>
                    <a:cubicBezTo>
                      <a:pt x="308" y="594"/>
                      <a:pt x="295" y="596"/>
                      <a:pt x="280" y="596"/>
                    </a:cubicBezTo>
                    <a:cubicBezTo>
                      <a:pt x="266" y="596"/>
                      <a:pt x="249" y="594"/>
                      <a:pt x="232" y="586"/>
                    </a:cubicBezTo>
                    <a:cubicBezTo>
                      <a:pt x="215" y="577"/>
                      <a:pt x="197" y="563"/>
                      <a:pt x="179" y="539"/>
                    </a:cubicBezTo>
                    <a:cubicBezTo>
                      <a:pt x="164" y="518"/>
                      <a:pt x="159" y="496"/>
                      <a:pt x="159" y="473"/>
                    </a:cubicBezTo>
                    <a:cubicBezTo>
                      <a:pt x="159" y="449"/>
                      <a:pt x="165" y="422"/>
                      <a:pt x="171" y="391"/>
                    </a:cubicBezTo>
                    <a:cubicBezTo>
                      <a:pt x="178" y="361"/>
                      <a:pt x="185" y="327"/>
                      <a:pt x="185" y="288"/>
                    </a:cubicBezTo>
                    <a:cubicBezTo>
                      <a:pt x="185" y="282"/>
                      <a:pt x="184" y="276"/>
                      <a:pt x="184" y="270"/>
                    </a:cubicBezTo>
                    <a:cubicBezTo>
                      <a:pt x="181" y="210"/>
                      <a:pt x="153" y="160"/>
                      <a:pt x="119" y="116"/>
                    </a:cubicBezTo>
                    <a:cubicBezTo>
                      <a:pt x="84" y="72"/>
                      <a:pt x="43" y="35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6" y="1"/>
                      <a:pt x="6" y="2"/>
                    </a:cubicBezTo>
                    <a:cubicBezTo>
                      <a:pt x="2" y="29"/>
                      <a:pt x="0" y="56"/>
                      <a:pt x="0" y="82"/>
                    </a:cubicBezTo>
                    <a:cubicBezTo>
                      <a:pt x="0" y="170"/>
                      <a:pt x="20" y="251"/>
                      <a:pt x="25" y="328"/>
                    </a:cubicBezTo>
                    <a:cubicBezTo>
                      <a:pt x="26" y="350"/>
                      <a:pt x="26" y="370"/>
                      <a:pt x="26" y="390"/>
                    </a:cubicBezTo>
                    <a:cubicBezTo>
                      <a:pt x="26" y="448"/>
                      <a:pt x="22" y="498"/>
                      <a:pt x="22" y="550"/>
                    </a:cubicBezTo>
                    <a:cubicBezTo>
                      <a:pt x="22" y="567"/>
                      <a:pt x="22" y="584"/>
                      <a:pt x="24" y="602"/>
                    </a:cubicBezTo>
                    <a:cubicBezTo>
                      <a:pt x="25" y="625"/>
                      <a:pt x="35" y="645"/>
                      <a:pt x="50" y="662"/>
                    </a:cubicBezTo>
                    <a:cubicBezTo>
                      <a:pt x="73" y="687"/>
                      <a:pt x="108" y="706"/>
                      <a:pt x="152" y="720"/>
                    </a:cubicBezTo>
                    <a:cubicBezTo>
                      <a:pt x="196" y="735"/>
                      <a:pt x="248" y="745"/>
                      <a:pt x="304" y="752"/>
                    </a:cubicBezTo>
                    <a:cubicBezTo>
                      <a:pt x="354" y="759"/>
                      <a:pt x="418" y="773"/>
                      <a:pt x="483" y="784"/>
                    </a:cubicBezTo>
                    <a:cubicBezTo>
                      <a:pt x="549" y="796"/>
                      <a:pt x="616" y="806"/>
                      <a:pt x="674" y="806"/>
                    </a:cubicBezTo>
                    <a:cubicBezTo>
                      <a:pt x="700" y="806"/>
                      <a:pt x="724" y="804"/>
                      <a:pt x="745" y="799"/>
                    </a:cubicBezTo>
                    <a:cubicBezTo>
                      <a:pt x="766" y="794"/>
                      <a:pt x="784" y="787"/>
                      <a:pt x="798" y="775"/>
                    </a:cubicBezTo>
                    <a:cubicBezTo>
                      <a:pt x="798" y="775"/>
                      <a:pt x="798" y="775"/>
                      <a:pt x="798" y="775"/>
                    </a:cubicBezTo>
                    <a:cubicBezTo>
                      <a:pt x="799" y="774"/>
                      <a:pt x="800" y="773"/>
                      <a:pt x="800" y="772"/>
                    </a:cubicBezTo>
                    <a:cubicBezTo>
                      <a:pt x="801" y="771"/>
                      <a:pt x="801" y="770"/>
                      <a:pt x="800" y="769"/>
                    </a:cubicBezTo>
                    <a:cubicBezTo>
                      <a:pt x="800" y="768"/>
                      <a:pt x="798" y="768"/>
                      <a:pt x="797" y="768"/>
                    </a:cubicBezTo>
                    <a:cubicBezTo>
                      <a:pt x="794" y="770"/>
                      <a:pt x="789" y="771"/>
                      <a:pt x="782" y="771"/>
                    </a:cubicBezTo>
                    <a:cubicBezTo>
                      <a:pt x="768" y="771"/>
                      <a:pt x="746" y="767"/>
                      <a:pt x="720" y="760"/>
                    </a:cubicBezTo>
                    <a:cubicBezTo>
                      <a:pt x="643" y="738"/>
                      <a:pt x="527" y="690"/>
                      <a:pt x="449" y="659"/>
                    </a:cubicBezTo>
                    <a:cubicBezTo>
                      <a:pt x="448" y="661"/>
                      <a:pt x="448" y="661"/>
                      <a:pt x="448" y="661"/>
                    </a:cubicBezTo>
                    <a:cubicBezTo>
                      <a:pt x="447" y="664"/>
                      <a:pt x="447" y="664"/>
                      <a:pt x="447" y="664"/>
                    </a:cubicBezTo>
                    <a:cubicBezTo>
                      <a:pt x="499" y="684"/>
                      <a:pt x="568" y="713"/>
                      <a:pt x="631" y="736"/>
                    </a:cubicBezTo>
                    <a:cubicBezTo>
                      <a:pt x="662" y="747"/>
                      <a:pt x="693" y="758"/>
                      <a:pt x="719" y="765"/>
                    </a:cubicBezTo>
                    <a:cubicBezTo>
                      <a:pt x="745" y="772"/>
                      <a:pt x="767" y="777"/>
                      <a:pt x="782" y="777"/>
                    </a:cubicBezTo>
                    <a:cubicBezTo>
                      <a:pt x="790" y="777"/>
                      <a:pt x="796" y="776"/>
                      <a:pt x="800" y="773"/>
                    </a:cubicBezTo>
                    <a:cubicBezTo>
                      <a:pt x="798" y="771"/>
                      <a:pt x="798" y="771"/>
                      <a:pt x="798" y="771"/>
                    </a:cubicBezTo>
                    <a:cubicBezTo>
                      <a:pt x="796" y="769"/>
                      <a:pt x="796" y="769"/>
                      <a:pt x="796" y="769"/>
                    </a:cubicBezTo>
                    <a:cubicBezTo>
                      <a:pt x="796" y="769"/>
                      <a:pt x="795" y="770"/>
                      <a:pt x="794" y="771"/>
                    </a:cubicBezTo>
                    <a:cubicBezTo>
                      <a:pt x="794" y="771"/>
                      <a:pt x="794" y="771"/>
                      <a:pt x="794" y="771"/>
                    </a:cubicBezTo>
                    <a:cubicBezTo>
                      <a:pt x="781" y="782"/>
                      <a:pt x="764" y="789"/>
                      <a:pt x="743" y="794"/>
                    </a:cubicBezTo>
                    <a:cubicBezTo>
                      <a:pt x="723" y="799"/>
                      <a:pt x="699" y="801"/>
                      <a:pt x="674" y="801"/>
                    </a:cubicBezTo>
                    <a:cubicBezTo>
                      <a:pt x="617" y="801"/>
                      <a:pt x="550" y="791"/>
                      <a:pt x="484" y="779"/>
                    </a:cubicBezTo>
                    <a:cubicBezTo>
                      <a:pt x="419" y="767"/>
                      <a:pt x="355" y="754"/>
                      <a:pt x="304" y="747"/>
                    </a:cubicBezTo>
                    <a:cubicBezTo>
                      <a:pt x="231" y="737"/>
                      <a:pt x="163" y="723"/>
                      <a:pt x="114" y="699"/>
                    </a:cubicBezTo>
                    <a:cubicBezTo>
                      <a:pt x="89" y="688"/>
                      <a:pt x="68" y="674"/>
                      <a:pt x="54" y="658"/>
                    </a:cubicBezTo>
                    <a:cubicBezTo>
                      <a:pt x="39" y="642"/>
                      <a:pt x="31" y="624"/>
                      <a:pt x="29" y="602"/>
                    </a:cubicBezTo>
                    <a:cubicBezTo>
                      <a:pt x="28" y="584"/>
                      <a:pt x="27" y="567"/>
                      <a:pt x="27" y="550"/>
                    </a:cubicBezTo>
                    <a:cubicBezTo>
                      <a:pt x="27" y="498"/>
                      <a:pt x="32" y="448"/>
                      <a:pt x="32" y="390"/>
                    </a:cubicBezTo>
                    <a:cubicBezTo>
                      <a:pt x="32" y="370"/>
                      <a:pt x="31" y="350"/>
                      <a:pt x="30" y="328"/>
                    </a:cubicBezTo>
                    <a:cubicBezTo>
                      <a:pt x="25" y="250"/>
                      <a:pt x="5" y="170"/>
                      <a:pt x="6" y="82"/>
                    </a:cubicBezTo>
                    <a:cubicBezTo>
                      <a:pt x="6" y="56"/>
                      <a:pt x="7" y="30"/>
                      <a:pt x="12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39" y="39"/>
                      <a:pt x="80" y="76"/>
                      <a:pt x="115" y="119"/>
                    </a:cubicBezTo>
                    <a:cubicBezTo>
                      <a:pt x="149" y="163"/>
                      <a:pt x="176" y="212"/>
                      <a:pt x="179" y="271"/>
                    </a:cubicBezTo>
                    <a:cubicBezTo>
                      <a:pt x="179" y="277"/>
                      <a:pt x="179" y="282"/>
                      <a:pt x="179" y="288"/>
                    </a:cubicBezTo>
                    <a:cubicBezTo>
                      <a:pt x="179" y="327"/>
                      <a:pt x="173" y="360"/>
                      <a:pt x="166" y="390"/>
                    </a:cubicBezTo>
                    <a:cubicBezTo>
                      <a:pt x="160" y="421"/>
                      <a:pt x="153" y="448"/>
                      <a:pt x="153" y="473"/>
                    </a:cubicBezTo>
                    <a:cubicBezTo>
                      <a:pt x="153" y="497"/>
                      <a:pt x="159" y="520"/>
                      <a:pt x="175" y="542"/>
                    </a:cubicBezTo>
                    <a:cubicBezTo>
                      <a:pt x="193" y="567"/>
                      <a:pt x="212" y="582"/>
                      <a:pt x="230" y="591"/>
                    </a:cubicBezTo>
                    <a:cubicBezTo>
                      <a:pt x="248" y="599"/>
                      <a:pt x="265" y="602"/>
                      <a:pt x="280" y="602"/>
                    </a:cubicBezTo>
                    <a:cubicBezTo>
                      <a:pt x="296" y="602"/>
                      <a:pt x="309" y="599"/>
                      <a:pt x="318" y="598"/>
                    </a:cubicBezTo>
                    <a:cubicBezTo>
                      <a:pt x="318" y="595"/>
                      <a:pt x="318" y="595"/>
                      <a:pt x="318" y="595"/>
                    </a:cubicBezTo>
                    <a:cubicBezTo>
                      <a:pt x="315" y="597"/>
                      <a:pt x="315" y="597"/>
                      <a:pt x="315" y="597"/>
                    </a:cubicBezTo>
                    <a:cubicBezTo>
                      <a:pt x="319" y="602"/>
                      <a:pt x="321" y="607"/>
                      <a:pt x="325" y="611"/>
                    </a:cubicBezTo>
                    <a:cubicBezTo>
                      <a:pt x="328" y="614"/>
                      <a:pt x="332" y="616"/>
                      <a:pt x="337" y="619"/>
                    </a:cubicBezTo>
                    <a:cubicBezTo>
                      <a:pt x="353" y="627"/>
                      <a:pt x="381" y="638"/>
                      <a:pt x="447" y="664"/>
                    </a:cubicBezTo>
                    <a:cubicBezTo>
                      <a:pt x="448" y="661"/>
                      <a:pt x="448" y="661"/>
                      <a:pt x="448" y="661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5" name="Freeform 730">
                <a:extLst>
                  <a:ext uri="{FF2B5EF4-FFF2-40B4-BE49-F238E27FC236}">
                    <a16:creationId xmlns:a16="http://schemas.microsoft.com/office/drawing/2014/main" id="{823D0B11-E544-4CA5-AEEF-DAC1799A4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1633"/>
                <a:ext cx="38" cy="97"/>
              </a:xfrm>
              <a:custGeom>
                <a:avLst/>
                <a:gdLst>
                  <a:gd name="T0" fmla="*/ 0 w 39"/>
                  <a:gd name="T1" fmla="*/ 3 h 99"/>
                  <a:gd name="T2" fmla="*/ 0 w 39"/>
                  <a:gd name="T3" fmla="*/ 8 h 99"/>
                  <a:gd name="T4" fmla="*/ 7 w 39"/>
                  <a:gd name="T5" fmla="*/ 55 h 99"/>
                  <a:gd name="T6" fmla="*/ 31 w 39"/>
                  <a:gd name="T7" fmla="*/ 92 h 99"/>
                  <a:gd name="T8" fmla="*/ 35 w 39"/>
                  <a:gd name="T9" fmla="*/ 91 h 99"/>
                  <a:gd name="T10" fmla="*/ 34 w 39"/>
                  <a:gd name="T11" fmla="*/ 87 h 99"/>
                  <a:gd name="T12" fmla="*/ 12 w 39"/>
                  <a:gd name="T13" fmla="*/ 53 h 99"/>
                  <a:gd name="T14" fmla="*/ 5 w 39"/>
                  <a:gd name="T15" fmla="*/ 8 h 99"/>
                  <a:gd name="T16" fmla="*/ 5 w 39"/>
                  <a:gd name="T17" fmla="*/ 3 h 99"/>
                  <a:gd name="T18" fmla="*/ 2 w 39"/>
                  <a:gd name="T19" fmla="*/ 0 h 99"/>
                  <a:gd name="T20" fmla="*/ 0 w 39"/>
                  <a:gd name="T21" fmla="*/ 3 h 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" h="99">
                    <a:moveTo>
                      <a:pt x="0" y="3"/>
                    </a:moveTo>
                    <a:cubicBezTo>
                      <a:pt x="0" y="5"/>
                      <a:pt x="0" y="6"/>
                      <a:pt x="0" y="8"/>
                    </a:cubicBezTo>
                    <a:cubicBezTo>
                      <a:pt x="0" y="25"/>
                      <a:pt x="2" y="42"/>
                      <a:pt x="7" y="58"/>
                    </a:cubicBezTo>
                    <a:cubicBezTo>
                      <a:pt x="12" y="74"/>
                      <a:pt x="21" y="88"/>
                      <a:pt x="34" y="98"/>
                    </a:cubicBezTo>
                    <a:cubicBezTo>
                      <a:pt x="35" y="99"/>
                      <a:pt x="37" y="98"/>
                      <a:pt x="38" y="97"/>
                    </a:cubicBezTo>
                    <a:cubicBezTo>
                      <a:pt x="39" y="96"/>
                      <a:pt x="38" y="94"/>
                      <a:pt x="37" y="93"/>
                    </a:cubicBezTo>
                    <a:cubicBezTo>
                      <a:pt x="25" y="85"/>
                      <a:pt x="17" y="72"/>
                      <a:pt x="12" y="56"/>
                    </a:cubicBezTo>
                    <a:cubicBezTo>
                      <a:pt x="7" y="41"/>
                      <a:pt x="5" y="24"/>
                      <a:pt x="5" y="8"/>
                    </a:cubicBezTo>
                    <a:cubicBezTo>
                      <a:pt x="5" y="6"/>
                      <a:pt x="5" y="5"/>
                      <a:pt x="5" y="3"/>
                    </a:cubicBezTo>
                    <a:cubicBezTo>
                      <a:pt x="5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6" name="Freeform 731">
                <a:extLst>
                  <a:ext uri="{FF2B5EF4-FFF2-40B4-BE49-F238E27FC236}">
                    <a16:creationId xmlns:a16="http://schemas.microsoft.com/office/drawing/2014/main" id="{D7B1ED23-CD2F-4911-ACE8-9134E03DC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1698"/>
                <a:ext cx="39" cy="9"/>
              </a:xfrm>
              <a:custGeom>
                <a:avLst/>
                <a:gdLst>
                  <a:gd name="T0" fmla="*/ 36 w 39"/>
                  <a:gd name="T1" fmla="*/ 0 h 9"/>
                  <a:gd name="T2" fmla="*/ 34 w 39"/>
                  <a:gd name="T3" fmla="*/ 0 h 9"/>
                  <a:gd name="T4" fmla="*/ 2 w 39"/>
                  <a:gd name="T5" fmla="*/ 4 h 9"/>
                  <a:gd name="T6" fmla="*/ 0 w 39"/>
                  <a:gd name="T7" fmla="*/ 7 h 9"/>
                  <a:gd name="T8" fmla="*/ 3 w 39"/>
                  <a:gd name="T9" fmla="*/ 9 h 9"/>
                  <a:gd name="T10" fmla="*/ 34 w 39"/>
                  <a:gd name="T11" fmla="*/ 5 h 9"/>
                  <a:gd name="T12" fmla="*/ 36 w 39"/>
                  <a:gd name="T13" fmla="*/ 5 h 9"/>
                  <a:gd name="T14" fmla="*/ 39 w 39"/>
                  <a:gd name="T15" fmla="*/ 3 h 9"/>
                  <a:gd name="T16" fmla="*/ 36 w 3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9">
                    <a:moveTo>
                      <a:pt x="36" y="0"/>
                    </a:moveTo>
                    <a:cubicBezTo>
                      <a:pt x="36" y="0"/>
                      <a:pt x="35" y="0"/>
                      <a:pt x="34" y="0"/>
                    </a:cubicBezTo>
                    <a:cubicBezTo>
                      <a:pt x="24" y="0"/>
                      <a:pt x="13" y="1"/>
                      <a:pt x="2" y="4"/>
                    </a:cubicBezTo>
                    <a:cubicBezTo>
                      <a:pt x="1" y="4"/>
                      <a:pt x="0" y="6"/>
                      <a:pt x="0" y="7"/>
                    </a:cubicBezTo>
                    <a:cubicBezTo>
                      <a:pt x="0" y="8"/>
                      <a:pt x="2" y="9"/>
                      <a:pt x="3" y="9"/>
                    </a:cubicBezTo>
                    <a:cubicBezTo>
                      <a:pt x="14" y="6"/>
                      <a:pt x="24" y="5"/>
                      <a:pt x="34" y="5"/>
                    </a:cubicBezTo>
                    <a:cubicBezTo>
                      <a:pt x="35" y="5"/>
                      <a:pt x="36" y="5"/>
                      <a:pt x="36" y="5"/>
                    </a:cubicBezTo>
                    <a:cubicBezTo>
                      <a:pt x="38" y="5"/>
                      <a:pt x="39" y="4"/>
                      <a:pt x="39" y="3"/>
                    </a:cubicBezTo>
                    <a:cubicBezTo>
                      <a:pt x="39" y="1"/>
                      <a:pt x="38" y="0"/>
                      <a:pt x="36" y="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7" name="Freeform 732">
                <a:extLst>
                  <a:ext uri="{FF2B5EF4-FFF2-40B4-BE49-F238E27FC236}">
                    <a16:creationId xmlns:a16="http://schemas.microsoft.com/office/drawing/2014/main" id="{5EAD635E-E617-416C-8495-F790E5706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1425"/>
                <a:ext cx="39" cy="75"/>
              </a:xfrm>
              <a:custGeom>
                <a:avLst/>
                <a:gdLst>
                  <a:gd name="T0" fmla="*/ 1 w 40"/>
                  <a:gd name="T1" fmla="*/ 3 h 76"/>
                  <a:gd name="T2" fmla="*/ 0 w 40"/>
                  <a:gd name="T3" fmla="*/ 10 h 76"/>
                  <a:gd name="T4" fmla="*/ 11 w 40"/>
                  <a:gd name="T5" fmla="*/ 43 h 76"/>
                  <a:gd name="T6" fmla="*/ 32 w 40"/>
                  <a:gd name="T7" fmla="*/ 72 h 76"/>
                  <a:gd name="T8" fmla="*/ 36 w 40"/>
                  <a:gd name="T9" fmla="*/ 72 h 76"/>
                  <a:gd name="T10" fmla="*/ 36 w 40"/>
                  <a:gd name="T11" fmla="*/ 68 h 76"/>
                  <a:gd name="T12" fmla="*/ 16 w 40"/>
                  <a:gd name="T13" fmla="*/ 41 h 76"/>
                  <a:gd name="T14" fmla="*/ 6 w 40"/>
                  <a:gd name="T15" fmla="*/ 10 h 76"/>
                  <a:gd name="T16" fmla="*/ 6 w 40"/>
                  <a:gd name="T17" fmla="*/ 3 h 76"/>
                  <a:gd name="T18" fmla="*/ 4 w 40"/>
                  <a:gd name="T19" fmla="*/ 1 h 76"/>
                  <a:gd name="T20" fmla="*/ 1 w 40"/>
                  <a:gd name="T21" fmla="*/ 3 h 7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76">
                    <a:moveTo>
                      <a:pt x="1" y="3"/>
                    </a:moveTo>
                    <a:cubicBezTo>
                      <a:pt x="1" y="5"/>
                      <a:pt x="0" y="8"/>
                      <a:pt x="0" y="10"/>
                    </a:cubicBezTo>
                    <a:cubicBezTo>
                      <a:pt x="0" y="24"/>
                      <a:pt x="5" y="36"/>
                      <a:pt x="11" y="46"/>
                    </a:cubicBezTo>
                    <a:cubicBezTo>
                      <a:pt x="18" y="57"/>
                      <a:pt x="26" y="66"/>
                      <a:pt x="35" y="75"/>
                    </a:cubicBezTo>
                    <a:cubicBezTo>
                      <a:pt x="36" y="76"/>
                      <a:pt x="38" y="76"/>
                      <a:pt x="39" y="75"/>
                    </a:cubicBezTo>
                    <a:cubicBezTo>
                      <a:pt x="40" y="74"/>
                      <a:pt x="40" y="72"/>
                      <a:pt x="39" y="71"/>
                    </a:cubicBezTo>
                    <a:cubicBezTo>
                      <a:pt x="30" y="63"/>
                      <a:pt x="22" y="54"/>
                      <a:pt x="16" y="44"/>
                    </a:cubicBezTo>
                    <a:cubicBezTo>
                      <a:pt x="10" y="34"/>
                      <a:pt x="6" y="23"/>
                      <a:pt x="6" y="10"/>
                    </a:cubicBezTo>
                    <a:cubicBezTo>
                      <a:pt x="6" y="8"/>
                      <a:pt x="6" y="6"/>
                      <a:pt x="6" y="3"/>
                    </a:cubicBezTo>
                    <a:cubicBezTo>
                      <a:pt x="6" y="2"/>
                      <a:pt x="5" y="1"/>
                      <a:pt x="4" y="1"/>
                    </a:cubicBezTo>
                    <a:cubicBezTo>
                      <a:pt x="2" y="0"/>
                      <a:pt x="1" y="1"/>
                      <a:pt x="1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8" name="Freeform 733">
                <a:extLst>
                  <a:ext uri="{FF2B5EF4-FFF2-40B4-BE49-F238E27FC236}">
                    <a16:creationId xmlns:a16="http://schemas.microsoft.com/office/drawing/2014/main" id="{3AD3A643-55A3-4285-AF3F-37D5CC490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470"/>
                <a:ext cx="30" cy="26"/>
              </a:xfrm>
              <a:custGeom>
                <a:avLst/>
                <a:gdLst>
                  <a:gd name="T0" fmla="*/ 5 w 30"/>
                  <a:gd name="T1" fmla="*/ 24 h 26"/>
                  <a:gd name="T2" fmla="*/ 28 w 30"/>
                  <a:gd name="T3" fmla="*/ 6 h 26"/>
                  <a:gd name="T4" fmla="*/ 29 w 30"/>
                  <a:gd name="T5" fmla="*/ 3 h 26"/>
                  <a:gd name="T6" fmla="*/ 26 w 30"/>
                  <a:gd name="T7" fmla="*/ 1 h 26"/>
                  <a:gd name="T8" fmla="*/ 1 w 30"/>
                  <a:gd name="T9" fmla="*/ 21 h 26"/>
                  <a:gd name="T10" fmla="*/ 2 w 30"/>
                  <a:gd name="T11" fmla="*/ 25 h 26"/>
                  <a:gd name="T12" fmla="*/ 5 w 30"/>
                  <a:gd name="T13" fmla="*/ 24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6">
                    <a:moveTo>
                      <a:pt x="5" y="24"/>
                    </a:moveTo>
                    <a:cubicBezTo>
                      <a:pt x="11" y="16"/>
                      <a:pt x="19" y="9"/>
                      <a:pt x="28" y="6"/>
                    </a:cubicBezTo>
                    <a:cubicBezTo>
                      <a:pt x="29" y="5"/>
                      <a:pt x="30" y="4"/>
                      <a:pt x="29" y="3"/>
                    </a:cubicBezTo>
                    <a:cubicBezTo>
                      <a:pt x="29" y="1"/>
                      <a:pt x="27" y="0"/>
                      <a:pt x="26" y="1"/>
                    </a:cubicBezTo>
                    <a:cubicBezTo>
                      <a:pt x="16" y="5"/>
                      <a:pt x="7" y="12"/>
                      <a:pt x="1" y="21"/>
                    </a:cubicBezTo>
                    <a:cubicBezTo>
                      <a:pt x="0" y="22"/>
                      <a:pt x="1" y="24"/>
                      <a:pt x="2" y="25"/>
                    </a:cubicBezTo>
                    <a:cubicBezTo>
                      <a:pt x="3" y="26"/>
                      <a:pt x="5" y="25"/>
                      <a:pt x="5" y="2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9" name="Freeform 734">
                <a:extLst>
                  <a:ext uri="{FF2B5EF4-FFF2-40B4-BE49-F238E27FC236}">
                    <a16:creationId xmlns:a16="http://schemas.microsoft.com/office/drawing/2014/main" id="{C6924539-3635-4F34-98D1-C6EBE2AC6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1264"/>
                <a:ext cx="10" cy="84"/>
              </a:xfrm>
              <a:custGeom>
                <a:avLst/>
                <a:gdLst>
                  <a:gd name="T0" fmla="*/ 1 w 11"/>
                  <a:gd name="T1" fmla="*/ 4 h 85"/>
                  <a:gd name="T2" fmla="*/ 5 w 11"/>
                  <a:gd name="T3" fmla="*/ 32 h 85"/>
                  <a:gd name="T4" fmla="*/ 1 w 11"/>
                  <a:gd name="T5" fmla="*/ 79 h 85"/>
                  <a:gd name="T6" fmla="*/ 3 w 11"/>
                  <a:gd name="T7" fmla="*/ 82 h 85"/>
                  <a:gd name="T8" fmla="*/ 5 w 11"/>
                  <a:gd name="T9" fmla="*/ 79 h 85"/>
                  <a:gd name="T10" fmla="*/ 8 w 11"/>
                  <a:gd name="T11" fmla="*/ 32 h 85"/>
                  <a:gd name="T12" fmla="*/ 5 w 11"/>
                  <a:gd name="T13" fmla="*/ 2 h 85"/>
                  <a:gd name="T14" fmla="*/ 2 w 11"/>
                  <a:gd name="T15" fmla="*/ 0 h 85"/>
                  <a:gd name="T16" fmla="*/ 1 w 11"/>
                  <a:gd name="T17" fmla="*/ 4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85">
                    <a:moveTo>
                      <a:pt x="1" y="4"/>
                    </a:moveTo>
                    <a:cubicBezTo>
                      <a:pt x="5" y="13"/>
                      <a:pt x="6" y="23"/>
                      <a:pt x="6" y="32"/>
                    </a:cubicBezTo>
                    <a:cubicBezTo>
                      <a:pt x="6" y="48"/>
                      <a:pt x="2" y="65"/>
                      <a:pt x="1" y="82"/>
                    </a:cubicBezTo>
                    <a:cubicBezTo>
                      <a:pt x="0" y="83"/>
                      <a:pt x="1" y="85"/>
                      <a:pt x="3" y="85"/>
                    </a:cubicBezTo>
                    <a:cubicBezTo>
                      <a:pt x="4" y="85"/>
                      <a:pt x="6" y="84"/>
                      <a:pt x="6" y="82"/>
                    </a:cubicBezTo>
                    <a:cubicBezTo>
                      <a:pt x="8" y="66"/>
                      <a:pt x="11" y="49"/>
                      <a:pt x="11" y="32"/>
                    </a:cubicBezTo>
                    <a:cubicBezTo>
                      <a:pt x="11" y="22"/>
                      <a:pt x="10" y="12"/>
                      <a:pt x="6" y="2"/>
                    </a:cubicBezTo>
                    <a:cubicBezTo>
                      <a:pt x="5" y="0"/>
                      <a:pt x="4" y="0"/>
                      <a:pt x="2" y="0"/>
                    </a:cubicBezTo>
                    <a:cubicBezTo>
                      <a:pt x="1" y="1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0" name="Freeform 735">
                <a:extLst>
                  <a:ext uri="{FF2B5EF4-FFF2-40B4-BE49-F238E27FC236}">
                    <a16:creationId xmlns:a16="http://schemas.microsoft.com/office/drawing/2014/main" id="{2098B874-77F2-4970-99BB-725122912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1304"/>
                <a:ext cx="39" cy="11"/>
              </a:xfrm>
              <a:custGeom>
                <a:avLst/>
                <a:gdLst>
                  <a:gd name="T0" fmla="*/ 4 w 40"/>
                  <a:gd name="T1" fmla="*/ 9 h 12"/>
                  <a:gd name="T2" fmla="*/ 35 w 40"/>
                  <a:gd name="T3" fmla="*/ 5 h 12"/>
                  <a:gd name="T4" fmla="*/ 37 w 40"/>
                  <a:gd name="T5" fmla="*/ 3 h 12"/>
                  <a:gd name="T6" fmla="*/ 34 w 40"/>
                  <a:gd name="T7" fmla="*/ 0 h 12"/>
                  <a:gd name="T8" fmla="*/ 2 w 40"/>
                  <a:gd name="T9" fmla="*/ 6 h 12"/>
                  <a:gd name="T10" fmla="*/ 0 w 40"/>
                  <a:gd name="T11" fmla="*/ 7 h 12"/>
                  <a:gd name="T12" fmla="*/ 4 w 40"/>
                  <a:gd name="T13" fmla="*/ 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2">
                    <a:moveTo>
                      <a:pt x="4" y="12"/>
                    </a:moveTo>
                    <a:cubicBezTo>
                      <a:pt x="15" y="9"/>
                      <a:pt x="26" y="6"/>
                      <a:pt x="38" y="5"/>
                    </a:cubicBezTo>
                    <a:cubicBezTo>
                      <a:pt x="39" y="5"/>
                      <a:pt x="40" y="4"/>
                      <a:pt x="40" y="3"/>
                    </a:cubicBezTo>
                    <a:cubicBezTo>
                      <a:pt x="40" y="1"/>
                      <a:pt x="39" y="0"/>
                      <a:pt x="37" y="0"/>
                    </a:cubicBezTo>
                    <a:cubicBezTo>
                      <a:pt x="25" y="0"/>
                      <a:pt x="13" y="3"/>
                      <a:pt x="2" y="7"/>
                    </a:cubicBezTo>
                    <a:cubicBezTo>
                      <a:pt x="1" y="7"/>
                      <a:pt x="0" y="8"/>
                      <a:pt x="0" y="10"/>
                    </a:cubicBezTo>
                    <a:cubicBezTo>
                      <a:pt x="1" y="11"/>
                      <a:pt x="2" y="12"/>
                      <a:pt x="4" y="1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1" name="Freeform 736">
                <a:extLst>
                  <a:ext uri="{FF2B5EF4-FFF2-40B4-BE49-F238E27FC236}">
                    <a16:creationId xmlns:a16="http://schemas.microsoft.com/office/drawing/2014/main" id="{C0EED23F-55F3-40C6-AAAC-C9EF8A381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1196"/>
                <a:ext cx="18" cy="70"/>
              </a:xfrm>
              <a:custGeom>
                <a:avLst/>
                <a:gdLst>
                  <a:gd name="T0" fmla="*/ 11 w 19"/>
                  <a:gd name="T1" fmla="*/ 3 h 72"/>
                  <a:gd name="T2" fmla="*/ 1 w 19"/>
                  <a:gd name="T3" fmla="*/ 62 h 72"/>
                  <a:gd name="T4" fmla="*/ 2 w 19"/>
                  <a:gd name="T5" fmla="*/ 65 h 72"/>
                  <a:gd name="T6" fmla="*/ 6 w 19"/>
                  <a:gd name="T7" fmla="*/ 64 h 72"/>
                  <a:gd name="T8" fmla="*/ 16 w 19"/>
                  <a:gd name="T9" fmla="*/ 3 h 72"/>
                  <a:gd name="T10" fmla="*/ 14 w 19"/>
                  <a:gd name="T11" fmla="*/ 0 h 72"/>
                  <a:gd name="T12" fmla="*/ 11 w 19"/>
                  <a:gd name="T13" fmla="*/ 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72">
                    <a:moveTo>
                      <a:pt x="14" y="3"/>
                    </a:moveTo>
                    <a:cubicBezTo>
                      <a:pt x="14" y="25"/>
                      <a:pt x="9" y="48"/>
                      <a:pt x="1" y="68"/>
                    </a:cubicBezTo>
                    <a:cubicBezTo>
                      <a:pt x="0" y="69"/>
                      <a:pt x="1" y="70"/>
                      <a:pt x="2" y="71"/>
                    </a:cubicBezTo>
                    <a:cubicBezTo>
                      <a:pt x="3" y="72"/>
                      <a:pt x="5" y="71"/>
                      <a:pt x="6" y="70"/>
                    </a:cubicBezTo>
                    <a:cubicBezTo>
                      <a:pt x="15" y="49"/>
                      <a:pt x="19" y="26"/>
                      <a:pt x="19" y="3"/>
                    </a:cubicBezTo>
                    <a:cubicBezTo>
                      <a:pt x="19" y="2"/>
                      <a:pt x="18" y="0"/>
                      <a:pt x="17" y="0"/>
                    </a:cubicBezTo>
                    <a:cubicBezTo>
                      <a:pt x="15" y="0"/>
                      <a:pt x="14" y="2"/>
                      <a:pt x="14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2" name="Freeform 737">
                <a:extLst>
                  <a:ext uri="{FF2B5EF4-FFF2-40B4-BE49-F238E27FC236}">
                    <a16:creationId xmlns:a16="http://schemas.microsoft.com/office/drawing/2014/main" id="{27CB74C0-8AD1-4AB3-8BB8-1708058F1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1230"/>
                <a:ext cx="40" cy="21"/>
              </a:xfrm>
              <a:custGeom>
                <a:avLst/>
                <a:gdLst>
                  <a:gd name="T0" fmla="*/ 3 w 40"/>
                  <a:gd name="T1" fmla="*/ 5 h 21"/>
                  <a:gd name="T2" fmla="*/ 35 w 40"/>
                  <a:gd name="T3" fmla="*/ 20 h 21"/>
                  <a:gd name="T4" fmla="*/ 39 w 40"/>
                  <a:gd name="T5" fmla="*/ 20 h 21"/>
                  <a:gd name="T6" fmla="*/ 38 w 40"/>
                  <a:gd name="T7" fmla="*/ 16 h 21"/>
                  <a:gd name="T8" fmla="*/ 4 w 40"/>
                  <a:gd name="T9" fmla="*/ 0 h 21"/>
                  <a:gd name="T10" fmla="*/ 1 w 40"/>
                  <a:gd name="T11" fmla="*/ 2 h 21"/>
                  <a:gd name="T12" fmla="*/ 3 w 40"/>
                  <a:gd name="T13" fmla="*/ 5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1">
                    <a:moveTo>
                      <a:pt x="3" y="5"/>
                    </a:moveTo>
                    <a:cubicBezTo>
                      <a:pt x="14" y="8"/>
                      <a:pt x="25" y="13"/>
                      <a:pt x="35" y="20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40" y="19"/>
                      <a:pt x="39" y="17"/>
                      <a:pt x="38" y="16"/>
                    </a:cubicBezTo>
                    <a:cubicBezTo>
                      <a:pt x="28" y="8"/>
                      <a:pt x="16" y="3"/>
                      <a:pt x="4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5"/>
                      <a:pt x="3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3" name="Freeform 738">
                <a:extLst>
                  <a:ext uri="{FF2B5EF4-FFF2-40B4-BE49-F238E27FC236}">
                    <a16:creationId xmlns:a16="http://schemas.microsoft.com/office/drawing/2014/main" id="{009B5A88-BE22-47BE-A9E5-53838D57E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1108"/>
                <a:ext cx="18" cy="75"/>
              </a:xfrm>
              <a:custGeom>
                <a:avLst/>
                <a:gdLst>
                  <a:gd name="T0" fmla="*/ 0 w 19"/>
                  <a:gd name="T1" fmla="*/ 3 h 76"/>
                  <a:gd name="T2" fmla="*/ 0 w 19"/>
                  <a:gd name="T3" fmla="*/ 21 h 76"/>
                  <a:gd name="T4" fmla="*/ 11 w 19"/>
                  <a:gd name="T5" fmla="*/ 71 h 76"/>
                  <a:gd name="T6" fmla="*/ 15 w 19"/>
                  <a:gd name="T7" fmla="*/ 72 h 76"/>
                  <a:gd name="T8" fmla="*/ 15 w 19"/>
                  <a:gd name="T9" fmla="*/ 68 h 76"/>
                  <a:gd name="T10" fmla="*/ 5 w 19"/>
                  <a:gd name="T11" fmla="*/ 21 h 76"/>
                  <a:gd name="T12" fmla="*/ 6 w 19"/>
                  <a:gd name="T13" fmla="*/ 3 h 76"/>
                  <a:gd name="T14" fmla="*/ 3 w 19"/>
                  <a:gd name="T15" fmla="*/ 0 h 76"/>
                  <a:gd name="T16" fmla="*/ 0 w 19"/>
                  <a:gd name="T17" fmla="*/ 3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76">
                    <a:moveTo>
                      <a:pt x="0" y="3"/>
                    </a:moveTo>
                    <a:cubicBezTo>
                      <a:pt x="0" y="9"/>
                      <a:pt x="0" y="15"/>
                      <a:pt x="0" y="21"/>
                    </a:cubicBezTo>
                    <a:cubicBezTo>
                      <a:pt x="0" y="40"/>
                      <a:pt x="3" y="59"/>
                      <a:pt x="14" y="74"/>
                    </a:cubicBezTo>
                    <a:cubicBezTo>
                      <a:pt x="15" y="75"/>
                      <a:pt x="17" y="76"/>
                      <a:pt x="18" y="75"/>
                    </a:cubicBezTo>
                    <a:cubicBezTo>
                      <a:pt x="19" y="74"/>
                      <a:pt x="19" y="72"/>
                      <a:pt x="18" y="71"/>
                    </a:cubicBezTo>
                    <a:cubicBezTo>
                      <a:pt x="8" y="57"/>
                      <a:pt x="5" y="40"/>
                      <a:pt x="5" y="21"/>
                    </a:cubicBezTo>
                    <a:cubicBezTo>
                      <a:pt x="5" y="15"/>
                      <a:pt x="5" y="9"/>
                      <a:pt x="6" y="3"/>
                    </a:cubicBez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4" name="Freeform 739">
                <a:extLst>
                  <a:ext uri="{FF2B5EF4-FFF2-40B4-BE49-F238E27FC236}">
                    <a16:creationId xmlns:a16="http://schemas.microsoft.com/office/drawing/2014/main" id="{1E4A6657-3E2E-48E5-919B-8838ECE66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1146"/>
                <a:ext cx="29" cy="9"/>
              </a:xfrm>
              <a:custGeom>
                <a:avLst/>
                <a:gdLst>
                  <a:gd name="T0" fmla="*/ 26 w 29"/>
                  <a:gd name="T1" fmla="*/ 1 h 10"/>
                  <a:gd name="T2" fmla="*/ 20 w 29"/>
                  <a:gd name="T3" fmla="*/ 0 h 10"/>
                  <a:gd name="T4" fmla="*/ 1 w 29"/>
                  <a:gd name="T5" fmla="*/ 5 h 10"/>
                  <a:gd name="T6" fmla="*/ 0 w 29"/>
                  <a:gd name="T7" fmla="*/ 6 h 10"/>
                  <a:gd name="T8" fmla="*/ 4 w 29"/>
                  <a:gd name="T9" fmla="*/ 7 h 10"/>
                  <a:gd name="T10" fmla="*/ 20 w 29"/>
                  <a:gd name="T11" fmla="*/ 5 h 10"/>
                  <a:gd name="T12" fmla="*/ 26 w 29"/>
                  <a:gd name="T13" fmla="*/ 5 h 10"/>
                  <a:gd name="T14" fmla="*/ 29 w 29"/>
                  <a:gd name="T15" fmla="*/ 4 h 10"/>
                  <a:gd name="T16" fmla="*/ 26 w 29"/>
                  <a:gd name="T17" fmla="*/ 1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0">
                    <a:moveTo>
                      <a:pt x="26" y="1"/>
                    </a:moveTo>
                    <a:cubicBezTo>
                      <a:pt x="24" y="1"/>
                      <a:pt x="22" y="0"/>
                      <a:pt x="20" y="0"/>
                    </a:cubicBezTo>
                    <a:cubicBezTo>
                      <a:pt x="13" y="0"/>
                      <a:pt x="7" y="2"/>
                      <a:pt x="1" y="5"/>
                    </a:cubicBezTo>
                    <a:cubicBezTo>
                      <a:pt x="0" y="6"/>
                      <a:pt x="0" y="7"/>
                      <a:pt x="0" y="9"/>
                    </a:cubicBezTo>
                    <a:cubicBezTo>
                      <a:pt x="1" y="10"/>
                      <a:pt x="3" y="10"/>
                      <a:pt x="4" y="10"/>
                    </a:cubicBezTo>
                    <a:cubicBezTo>
                      <a:pt x="9" y="7"/>
                      <a:pt x="14" y="6"/>
                      <a:pt x="20" y="6"/>
                    </a:cubicBezTo>
                    <a:cubicBezTo>
                      <a:pt x="22" y="6"/>
                      <a:pt x="24" y="6"/>
                      <a:pt x="26" y="6"/>
                    </a:cubicBezTo>
                    <a:cubicBezTo>
                      <a:pt x="27" y="7"/>
                      <a:pt x="28" y="6"/>
                      <a:pt x="29" y="4"/>
                    </a:cubicBezTo>
                    <a:cubicBezTo>
                      <a:pt x="29" y="3"/>
                      <a:pt x="28" y="1"/>
                      <a:pt x="26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5" name="Freeform 740">
                <a:extLst>
                  <a:ext uri="{FF2B5EF4-FFF2-40B4-BE49-F238E27FC236}">
                    <a16:creationId xmlns:a16="http://schemas.microsoft.com/office/drawing/2014/main" id="{C220C723-A09A-49F7-B3EC-760FE92F1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1400"/>
                <a:ext cx="38" cy="77"/>
              </a:xfrm>
              <a:custGeom>
                <a:avLst/>
                <a:gdLst>
                  <a:gd name="T0" fmla="*/ 0 w 39"/>
                  <a:gd name="T1" fmla="*/ 3 h 79"/>
                  <a:gd name="T2" fmla="*/ 0 w 39"/>
                  <a:gd name="T3" fmla="*/ 12 h 79"/>
                  <a:gd name="T4" fmla="*/ 32 w 39"/>
                  <a:gd name="T5" fmla="*/ 73 h 79"/>
                  <a:gd name="T6" fmla="*/ 35 w 39"/>
                  <a:gd name="T7" fmla="*/ 72 h 79"/>
                  <a:gd name="T8" fmla="*/ 34 w 39"/>
                  <a:gd name="T9" fmla="*/ 68 h 79"/>
                  <a:gd name="T10" fmla="*/ 5 w 39"/>
                  <a:gd name="T11" fmla="*/ 12 h 79"/>
                  <a:gd name="T12" fmla="*/ 5 w 39"/>
                  <a:gd name="T13" fmla="*/ 3 h 79"/>
                  <a:gd name="T14" fmla="*/ 3 w 39"/>
                  <a:gd name="T15" fmla="*/ 0 h 79"/>
                  <a:gd name="T16" fmla="*/ 0 w 39"/>
                  <a:gd name="T17" fmla="*/ 3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79">
                    <a:moveTo>
                      <a:pt x="0" y="3"/>
                    </a:moveTo>
                    <a:cubicBezTo>
                      <a:pt x="0" y="6"/>
                      <a:pt x="0" y="9"/>
                      <a:pt x="0" y="12"/>
                    </a:cubicBezTo>
                    <a:cubicBezTo>
                      <a:pt x="0" y="41"/>
                      <a:pt x="13" y="65"/>
                      <a:pt x="35" y="79"/>
                    </a:cubicBezTo>
                    <a:cubicBezTo>
                      <a:pt x="36" y="79"/>
                      <a:pt x="37" y="79"/>
                      <a:pt x="38" y="78"/>
                    </a:cubicBezTo>
                    <a:cubicBezTo>
                      <a:pt x="39" y="77"/>
                      <a:pt x="39" y="75"/>
                      <a:pt x="37" y="74"/>
                    </a:cubicBezTo>
                    <a:cubicBezTo>
                      <a:pt x="17" y="61"/>
                      <a:pt x="5" y="39"/>
                      <a:pt x="5" y="12"/>
                    </a:cubicBezTo>
                    <a:cubicBezTo>
                      <a:pt x="5" y="9"/>
                      <a:pt x="5" y="6"/>
                      <a:pt x="5" y="3"/>
                    </a:cubicBez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6" name="Freeform 741">
                <a:extLst>
                  <a:ext uri="{FF2B5EF4-FFF2-40B4-BE49-F238E27FC236}">
                    <a16:creationId xmlns:a16="http://schemas.microsoft.com/office/drawing/2014/main" id="{DB9B8222-E975-467B-94EE-F1B8FB563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1457"/>
                <a:ext cx="27" cy="24"/>
              </a:xfrm>
              <a:custGeom>
                <a:avLst/>
                <a:gdLst>
                  <a:gd name="T0" fmla="*/ 22 w 27"/>
                  <a:gd name="T1" fmla="*/ 1 h 25"/>
                  <a:gd name="T2" fmla="*/ 1 w 27"/>
                  <a:gd name="T3" fmla="*/ 18 h 25"/>
                  <a:gd name="T4" fmla="*/ 2 w 27"/>
                  <a:gd name="T5" fmla="*/ 21 h 25"/>
                  <a:gd name="T6" fmla="*/ 6 w 27"/>
                  <a:gd name="T7" fmla="*/ 21 h 25"/>
                  <a:gd name="T8" fmla="*/ 25 w 27"/>
                  <a:gd name="T9" fmla="*/ 5 h 25"/>
                  <a:gd name="T10" fmla="*/ 26 w 27"/>
                  <a:gd name="T11" fmla="*/ 2 h 25"/>
                  <a:gd name="T12" fmla="*/ 22 w 27"/>
                  <a:gd name="T13" fmla="*/ 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25">
                    <a:moveTo>
                      <a:pt x="22" y="1"/>
                    </a:moveTo>
                    <a:cubicBezTo>
                      <a:pt x="14" y="6"/>
                      <a:pt x="7" y="12"/>
                      <a:pt x="1" y="21"/>
                    </a:cubicBezTo>
                    <a:cubicBezTo>
                      <a:pt x="0" y="22"/>
                      <a:pt x="1" y="24"/>
                      <a:pt x="2" y="24"/>
                    </a:cubicBezTo>
                    <a:cubicBezTo>
                      <a:pt x="3" y="25"/>
                      <a:pt x="5" y="25"/>
                      <a:pt x="6" y="24"/>
                    </a:cubicBezTo>
                    <a:cubicBezTo>
                      <a:pt x="11" y="16"/>
                      <a:pt x="18" y="10"/>
                      <a:pt x="25" y="5"/>
                    </a:cubicBezTo>
                    <a:cubicBezTo>
                      <a:pt x="26" y="4"/>
                      <a:pt x="27" y="3"/>
                      <a:pt x="26" y="2"/>
                    </a:cubicBezTo>
                    <a:cubicBezTo>
                      <a:pt x="25" y="0"/>
                      <a:pt x="24" y="0"/>
                      <a:pt x="22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7" name="Freeform 742">
                <a:extLst>
                  <a:ext uri="{FF2B5EF4-FFF2-40B4-BE49-F238E27FC236}">
                    <a16:creationId xmlns:a16="http://schemas.microsoft.com/office/drawing/2014/main" id="{3BE51315-EA54-4C82-8E03-FAB469649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1783"/>
                <a:ext cx="30" cy="57"/>
              </a:xfrm>
              <a:custGeom>
                <a:avLst/>
                <a:gdLst>
                  <a:gd name="T0" fmla="*/ 0 w 31"/>
                  <a:gd name="T1" fmla="*/ 3 h 59"/>
                  <a:gd name="T2" fmla="*/ 0 w 31"/>
                  <a:gd name="T3" fmla="*/ 10 h 59"/>
                  <a:gd name="T4" fmla="*/ 7 w 31"/>
                  <a:gd name="T5" fmla="*/ 35 h 59"/>
                  <a:gd name="T6" fmla="*/ 23 w 31"/>
                  <a:gd name="T7" fmla="*/ 52 h 59"/>
                  <a:gd name="T8" fmla="*/ 27 w 31"/>
                  <a:gd name="T9" fmla="*/ 51 h 59"/>
                  <a:gd name="T10" fmla="*/ 26 w 31"/>
                  <a:gd name="T11" fmla="*/ 47 h 59"/>
                  <a:gd name="T12" fmla="*/ 12 w 31"/>
                  <a:gd name="T13" fmla="*/ 32 h 59"/>
                  <a:gd name="T14" fmla="*/ 5 w 31"/>
                  <a:gd name="T15" fmla="*/ 10 h 59"/>
                  <a:gd name="T16" fmla="*/ 6 w 31"/>
                  <a:gd name="T17" fmla="*/ 4 h 59"/>
                  <a:gd name="T18" fmla="*/ 3 w 31"/>
                  <a:gd name="T19" fmla="*/ 1 h 59"/>
                  <a:gd name="T20" fmla="*/ 0 w 31"/>
                  <a:gd name="T21" fmla="*/ 3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" h="59">
                    <a:moveTo>
                      <a:pt x="0" y="3"/>
                    </a:moveTo>
                    <a:cubicBezTo>
                      <a:pt x="0" y="5"/>
                      <a:pt x="0" y="8"/>
                      <a:pt x="0" y="10"/>
                    </a:cubicBezTo>
                    <a:cubicBezTo>
                      <a:pt x="0" y="20"/>
                      <a:pt x="3" y="30"/>
                      <a:pt x="7" y="38"/>
                    </a:cubicBezTo>
                    <a:cubicBezTo>
                      <a:pt x="12" y="46"/>
                      <a:pt x="19" y="52"/>
                      <a:pt x="26" y="58"/>
                    </a:cubicBezTo>
                    <a:cubicBezTo>
                      <a:pt x="27" y="59"/>
                      <a:pt x="29" y="58"/>
                      <a:pt x="30" y="57"/>
                    </a:cubicBezTo>
                    <a:cubicBezTo>
                      <a:pt x="31" y="56"/>
                      <a:pt x="31" y="54"/>
                      <a:pt x="29" y="53"/>
                    </a:cubicBezTo>
                    <a:cubicBezTo>
                      <a:pt x="22" y="48"/>
                      <a:pt x="16" y="42"/>
                      <a:pt x="12" y="35"/>
                    </a:cubicBezTo>
                    <a:cubicBezTo>
                      <a:pt x="8" y="28"/>
                      <a:pt x="5" y="19"/>
                      <a:pt x="5" y="10"/>
                    </a:cubicBezTo>
                    <a:cubicBezTo>
                      <a:pt x="5" y="8"/>
                      <a:pt x="5" y="6"/>
                      <a:pt x="6" y="4"/>
                    </a:cubicBezTo>
                    <a:cubicBezTo>
                      <a:pt x="6" y="2"/>
                      <a:pt x="5" y="1"/>
                      <a:pt x="3" y="1"/>
                    </a:cubicBezTo>
                    <a:cubicBezTo>
                      <a:pt x="2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8" name="Freeform 743">
                <a:extLst>
                  <a:ext uri="{FF2B5EF4-FFF2-40B4-BE49-F238E27FC236}">
                    <a16:creationId xmlns:a16="http://schemas.microsoft.com/office/drawing/2014/main" id="{35998D20-CB7D-4D28-8269-42FDFD696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821"/>
                <a:ext cx="22" cy="14"/>
              </a:xfrm>
              <a:custGeom>
                <a:avLst/>
                <a:gdLst>
                  <a:gd name="T0" fmla="*/ 6 w 23"/>
                  <a:gd name="T1" fmla="*/ 12 h 14"/>
                  <a:gd name="T2" fmla="*/ 10 w 23"/>
                  <a:gd name="T3" fmla="*/ 7 h 14"/>
                  <a:gd name="T4" fmla="*/ 13 w 23"/>
                  <a:gd name="T5" fmla="*/ 5 h 14"/>
                  <a:gd name="T6" fmla="*/ 16 w 23"/>
                  <a:gd name="T7" fmla="*/ 6 h 14"/>
                  <a:gd name="T8" fmla="*/ 20 w 23"/>
                  <a:gd name="T9" fmla="*/ 4 h 14"/>
                  <a:gd name="T10" fmla="*/ 18 w 23"/>
                  <a:gd name="T11" fmla="*/ 0 h 14"/>
                  <a:gd name="T12" fmla="*/ 13 w 23"/>
                  <a:gd name="T13" fmla="*/ 0 h 14"/>
                  <a:gd name="T14" fmla="*/ 7 w 23"/>
                  <a:gd name="T15" fmla="*/ 2 h 14"/>
                  <a:gd name="T16" fmla="*/ 1 w 23"/>
                  <a:gd name="T17" fmla="*/ 9 h 14"/>
                  <a:gd name="T18" fmla="*/ 2 w 23"/>
                  <a:gd name="T19" fmla="*/ 13 h 14"/>
                  <a:gd name="T20" fmla="*/ 6 w 23"/>
                  <a:gd name="T21" fmla="*/ 12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14">
                    <a:moveTo>
                      <a:pt x="6" y="12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2" y="5"/>
                      <a:pt x="13" y="5"/>
                      <a:pt x="16" y="5"/>
                    </a:cubicBezTo>
                    <a:cubicBezTo>
                      <a:pt x="17" y="5"/>
                      <a:pt x="18" y="5"/>
                      <a:pt x="19" y="6"/>
                    </a:cubicBezTo>
                    <a:cubicBezTo>
                      <a:pt x="21" y="6"/>
                      <a:pt x="22" y="5"/>
                      <a:pt x="23" y="4"/>
                    </a:cubicBezTo>
                    <a:cubicBezTo>
                      <a:pt x="23" y="2"/>
                      <a:pt x="22" y="1"/>
                      <a:pt x="21" y="0"/>
                    </a:cubicBezTo>
                    <a:cubicBezTo>
                      <a:pt x="19" y="0"/>
                      <a:pt x="17" y="0"/>
                      <a:pt x="16" y="0"/>
                    </a:cubicBezTo>
                    <a:cubicBezTo>
                      <a:pt x="13" y="0"/>
                      <a:pt x="10" y="0"/>
                      <a:pt x="7" y="2"/>
                    </a:cubicBezTo>
                    <a:cubicBezTo>
                      <a:pt x="5" y="4"/>
                      <a:pt x="2" y="6"/>
                      <a:pt x="1" y="9"/>
                    </a:cubicBezTo>
                    <a:cubicBezTo>
                      <a:pt x="0" y="11"/>
                      <a:pt x="1" y="12"/>
                      <a:pt x="2" y="13"/>
                    </a:cubicBezTo>
                    <a:cubicBezTo>
                      <a:pt x="4" y="14"/>
                      <a:pt x="5" y="13"/>
                      <a:pt x="6" y="1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9" name="Freeform 744">
                <a:extLst>
                  <a:ext uri="{FF2B5EF4-FFF2-40B4-BE49-F238E27FC236}">
                    <a16:creationId xmlns:a16="http://schemas.microsoft.com/office/drawing/2014/main" id="{4232F26E-0BDF-416A-8D28-2DEFF179B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1626"/>
                <a:ext cx="15" cy="78"/>
              </a:xfrm>
              <a:custGeom>
                <a:avLst/>
                <a:gdLst>
                  <a:gd name="T0" fmla="*/ 1 w 15"/>
                  <a:gd name="T1" fmla="*/ 4 h 79"/>
                  <a:gd name="T2" fmla="*/ 10 w 15"/>
                  <a:gd name="T3" fmla="*/ 40 h 79"/>
                  <a:gd name="T4" fmla="*/ 6 w 15"/>
                  <a:gd name="T5" fmla="*/ 72 h 79"/>
                  <a:gd name="T6" fmla="*/ 7 w 15"/>
                  <a:gd name="T7" fmla="*/ 76 h 79"/>
                  <a:gd name="T8" fmla="*/ 11 w 15"/>
                  <a:gd name="T9" fmla="*/ 74 h 79"/>
                  <a:gd name="T10" fmla="*/ 15 w 15"/>
                  <a:gd name="T11" fmla="*/ 40 h 79"/>
                  <a:gd name="T12" fmla="*/ 6 w 15"/>
                  <a:gd name="T13" fmla="*/ 1 h 79"/>
                  <a:gd name="T14" fmla="*/ 2 w 15"/>
                  <a:gd name="T15" fmla="*/ 0 h 79"/>
                  <a:gd name="T16" fmla="*/ 1 w 15"/>
                  <a:gd name="T17" fmla="*/ 4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79">
                    <a:moveTo>
                      <a:pt x="1" y="4"/>
                    </a:moveTo>
                    <a:cubicBezTo>
                      <a:pt x="7" y="14"/>
                      <a:pt x="10" y="29"/>
                      <a:pt x="10" y="43"/>
                    </a:cubicBezTo>
                    <a:cubicBezTo>
                      <a:pt x="10" y="55"/>
                      <a:pt x="8" y="67"/>
                      <a:pt x="6" y="75"/>
                    </a:cubicBezTo>
                    <a:cubicBezTo>
                      <a:pt x="5" y="77"/>
                      <a:pt x="6" y="78"/>
                      <a:pt x="7" y="79"/>
                    </a:cubicBezTo>
                    <a:cubicBezTo>
                      <a:pt x="9" y="79"/>
                      <a:pt x="10" y="78"/>
                      <a:pt x="11" y="77"/>
                    </a:cubicBezTo>
                    <a:cubicBezTo>
                      <a:pt x="14" y="67"/>
                      <a:pt x="15" y="56"/>
                      <a:pt x="15" y="43"/>
                    </a:cubicBezTo>
                    <a:cubicBezTo>
                      <a:pt x="15" y="28"/>
                      <a:pt x="13" y="12"/>
                      <a:pt x="6" y="1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0" name="Freeform 745">
                <a:extLst>
                  <a:ext uri="{FF2B5EF4-FFF2-40B4-BE49-F238E27FC236}">
                    <a16:creationId xmlns:a16="http://schemas.microsoft.com/office/drawing/2014/main" id="{D909056B-23B9-4BF4-88F7-E298C4BA4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1851"/>
                <a:ext cx="58" cy="27"/>
              </a:xfrm>
              <a:custGeom>
                <a:avLst/>
                <a:gdLst>
                  <a:gd name="T0" fmla="*/ 2 w 59"/>
                  <a:gd name="T1" fmla="*/ 25 h 27"/>
                  <a:gd name="T2" fmla="*/ 12 w 59"/>
                  <a:gd name="T3" fmla="*/ 27 h 27"/>
                  <a:gd name="T4" fmla="*/ 34 w 59"/>
                  <a:gd name="T5" fmla="*/ 20 h 27"/>
                  <a:gd name="T6" fmla="*/ 55 w 59"/>
                  <a:gd name="T7" fmla="*/ 5 h 27"/>
                  <a:gd name="T8" fmla="*/ 56 w 59"/>
                  <a:gd name="T9" fmla="*/ 2 h 27"/>
                  <a:gd name="T10" fmla="*/ 52 w 59"/>
                  <a:gd name="T11" fmla="*/ 1 h 27"/>
                  <a:gd name="T12" fmla="*/ 32 w 59"/>
                  <a:gd name="T13" fmla="*/ 15 h 27"/>
                  <a:gd name="T14" fmla="*/ 12 w 59"/>
                  <a:gd name="T15" fmla="*/ 21 h 27"/>
                  <a:gd name="T16" fmla="*/ 4 w 59"/>
                  <a:gd name="T17" fmla="*/ 20 h 27"/>
                  <a:gd name="T18" fmla="*/ 0 w 59"/>
                  <a:gd name="T19" fmla="*/ 22 h 27"/>
                  <a:gd name="T20" fmla="*/ 2 w 59"/>
                  <a:gd name="T21" fmla="*/ 25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27">
                    <a:moveTo>
                      <a:pt x="2" y="25"/>
                    </a:moveTo>
                    <a:cubicBezTo>
                      <a:pt x="5" y="26"/>
                      <a:pt x="9" y="27"/>
                      <a:pt x="12" y="27"/>
                    </a:cubicBezTo>
                    <a:cubicBezTo>
                      <a:pt x="21" y="27"/>
                      <a:pt x="29" y="24"/>
                      <a:pt x="37" y="20"/>
                    </a:cubicBezTo>
                    <a:cubicBezTo>
                      <a:pt x="45" y="15"/>
                      <a:pt x="52" y="10"/>
                      <a:pt x="58" y="5"/>
                    </a:cubicBezTo>
                    <a:cubicBezTo>
                      <a:pt x="59" y="5"/>
                      <a:pt x="59" y="3"/>
                      <a:pt x="59" y="2"/>
                    </a:cubicBezTo>
                    <a:cubicBezTo>
                      <a:pt x="58" y="1"/>
                      <a:pt x="56" y="0"/>
                      <a:pt x="55" y="1"/>
                    </a:cubicBezTo>
                    <a:cubicBezTo>
                      <a:pt x="49" y="6"/>
                      <a:pt x="42" y="11"/>
                      <a:pt x="35" y="15"/>
                    </a:cubicBezTo>
                    <a:cubicBezTo>
                      <a:pt x="27" y="19"/>
                      <a:pt x="19" y="21"/>
                      <a:pt x="12" y="21"/>
                    </a:cubicBezTo>
                    <a:cubicBezTo>
                      <a:pt x="9" y="21"/>
                      <a:pt x="6" y="21"/>
                      <a:pt x="4" y="20"/>
                    </a:cubicBezTo>
                    <a:cubicBezTo>
                      <a:pt x="2" y="19"/>
                      <a:pt x="1" y="20"/>
                      <a:pt x="0" y="22"/>
                    </a:cubicBezTo>
                    <a:cubicBezTo>
                      <a:pt x="0" y="23"/>
                      <a:pt x="1" y="25"/>
                      <a:pt x="2" y="2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1" name="Freeform 746">
                <a:extLst>
                  <a:ext uri="{FF2B5EF4-FFF2-40B4-BE49-F238E27FC236}">
                    <a16:creationId xmlns:a16="http://schemas.microsoft.com/office/drawing/2014/main" id="{8431EB14-D461-4288-A56B-2DFBAAD2F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1869"/>
                <a:ext cx="10" cy="28"/>
              </a:xfrm>
              <a:custGeom>
                <a:avLst/>
                <a:gdLst>
                  <a:gd name="T0" fmla="*/ 1 w 11"/>
                  <a:gd name="T1" fmla="*/ 3 h 29"/>
                  <a:gd name="T2" fmla="*/ 5 w 11"/>
                  <a:gd name="T3" fmla="*/ 23 h 29"/>
                  <a:gd name="T4" fmla="*/ 6 w 11"/>
                  <a:gd name="T5" fmla="*/ 25 h 29"/>
                  <a:gd name="T6" fmla="*/ 8 w 11"/>
                  <a:gd name="T7" fmla="*/ 22 h 29"/>
                  <a:gd name="T8" fmla="*/ 5 w 11"/>
                  <a:gd name="T9" fmla="*/ 2 h 29"/>
                  <a:gd name="T10" fmla="*/ 3 w 11"/>
                  <a:gd name="T11" fmla="*/ 0 h 29"/>
                  <a:gd name="T12" fmla="*/ 1 w 11"/>
                  <a:gd name="T13" fmla="*/ 3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29">
                    <a:moveTo>
                      <a:pt x="1" y="3"/>
                    </a:moveTo>
                    <a:cubicBezTo>
                      <a:pt x="2" y="11"/>
                      <a:pt x="4" y="19"/>
                      <a:pt x="6" y="26"/>
                    </a:cubicBezTo>
                    <a:cubicBezTo>
                      <a:pt x="6" y="28"/>
                      <a:pt x="7" y="29"/>
                      <a:pt x="9" y="28"/>
                    </a:cubicBezTo>
                    <a:cubicBezTo>
                      <a:pt x="10" y="28"/>
                      <a:pt x="11" y="27"/>
                      <a:pt x="11" y="25"/>
                    </a:cubicBezTo>
                    <a:cubicBezTo>
                      <a:pt x="9" y="17"/>
                      <a:pt x="7" y="10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2" name="Freeform 747">
                <a:extLst>
                  <a:ext uri="{FF2B5EF4-FFF2-40B4-BE49-F238E27FC236}">
                    <a16:creationId xmlns:a16="http://schemas.microsoft.com/office/drawing/2014/main" id="{FAD2736A-F861-4ED4-ADE3-E96E29035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1829"/>
                <a:ext cx="10" cy="59"/>
              </a:xfrm>
              <a:custGeom>
                <a:avLst/>
                <a:gdLst>
                  <a:gd name="T0" fmla="*/ 4 w 10"/>
                  <a:gd name="T1" fmla="*/ 2 h 60"/>
                  <a:gd name="T2" fmla="*/ 0 w 10"/>
                  <a:gd name="T3" fmla="*/ 30 h 60"/>
                  <a:gd name="T4" fmla="*/ 4 w 10"/>
                  <a:gd name="T5" fmla="*/ 55 h 60"/>
                  <a:gd name="T6" fmla="*/ 7 w 10"/>
                  <a:gd name="T7" fmla="*/ 56 h 60"/>
                  <a:gd name="T8" fmla="*/ 9 w 10"/>
                  <a:gd name="T9" fmla="*/ 53 h 60"/>
                  <a:gd name="T10" fmla="*/ 6 w 10"/>
                  <a:gd name="T11" fmla="*/ 30 h 60"/>
                  <a:gd name="T12" fmla="*/ 9 w 10"/>
                  <a:gd name="T13" fmla="*/ 4 h 60"/>
                  <a:gd name="T14" fmla="*/ 7 w 10"/>
                  <a:gd name="T15" fmla="*/ 0 h 60"/>
                  <a:gd name="T16" fmla="*/ 4 w 10"/>
                  <a:gd name="T17" fmla="*/ 2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60">
                    <a:moveTo>
                      <a:pt x="4" y="2"/>
                    </a:moveTo>
                    <a:cubicBezTo>
                      <a:pt x="2" y="11"/>
                      <a:pt x="0" y="21"/>
                      <a:pt x="0" y="31"/>
                    </a:cubicBezTo>
                    <a:cubicBezTo>
                      <a:pt x="0" y="40"/>
                      <a:pt x="1" y="49"/>
                      <a:pt x="4" y="58"/>
                    </a:cubicBezTo>
                    <a:cubicBezTo>
                      <a:pt x="4" y="59"/>
                      <a:pt x="6" y="60"/>
                      <a:pt x="7" y="59"/>
                    </a:cubicBezTo>
                    <a:cubicBezTo>
                      <a:pt x="9" y="59"/>
                      <a:pt x="10" y="57"/>
                      <a:pt x="9" y="56"/>
                    </a:cubicBezTo>
                    <a:cubicBezTo>
                      <a:pt x="7" y="48"/>
                      <a:pt x="6" y="40"/>
                      <a:pt x="6" y="31"/>
                    </a:cubicBezTo>
                    <a:cubicBezTo>
                      <a:pt x="6" y="22"/>
                      <a:pt x="7" y="12"/>
                      <a:pt x="9" y="4"/>
                    </a:cubicBezTo>
                    <a:cubicBezTo>
                      <a:pt x="10" y="2"/>
                      <a:pt x="9" y="1"/>
                      <a:pt x="7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3" name="Freeform 748">
                <a:extLst>
                  <a:ext uri="{FF2B5EF4-FFF2-40B4-BE49-F238E27FC236}">
                    <a16:creationId xmlns:a16="http://schemas.microsoft.com/office/drawing/2014/main" id="{83AFD229-41C4-4671-8207-E1F2C7085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1867"/>
                <a:ext cx="22" cy="7"/>
              </a:xfrm>
              <a:custGeom>
                <a:avLst/>
                <a:gdLst>
                  <a:gd name="T0" fmla="*/ 18 w 23"/>
                  <a:gd name="T1" fmla="*/ 2 h 7"/>
                  <a:gd name="T2" fmla="*/ 11 w 23"/>
                  <a:gd name="T3" fmla="*/ 0 h 7"/>
                  <a:gd name="T4" fmla="*/ 3 w 23"/>
                  <a:gd name="T5" fmla="*/ 2 h 7"/>
                  <a:gd name="T6" fmla="*/ 1 w 23"/>
                  <a:gd name="T7" fmla="*/ 5 h 7"/>
                  <a:gd name="T8" fmla="*/ 5 w 23"/>
                  <a:gd name="T9" fmla="*/ 7 h 7"/>
                  <a:gd name="T10" fmla="*/ 11 w 23"/>
                  <a:gd name="T11" fmla="*/ 6 h 7"/>
                  <a:gd name="T12" fmla="*/ 16 w 23"/>
                  <a:gd name="T13" fmla="*/ 7 h 7"/>
                  <a:gd name="T14" fmla="*/ 20 w 23"/>
                  <a:gd name="T15" fmla="*/ 5 h 7"/>
                  <a:gd name="T16" fmla="*/ 18 w 23"/>
                  <a:gd name="T17" fmla="*/ 2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7">
                    <a:moveTo>
                      <a:pt x="21" y="2"/>
                    </a:moveTo>
                    <a:cubicBezTo>
                      <a:pt x="18" y="1"/>
                      <a:pt x="15" y="0"/>
                      <a:pt x="12" y="0"/>
                    </a:cubicBezTo>
                    <a:cubicBezTo>
                      <a:pt x="8" y="0"/>
                      <a:pt x="5" y="1"/>
                      <a:pt x="3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2" y="7"/>
                      <a:pt x="3" y="7"/>
                      <a:pt x="5" y="7"/>
                    </a:cubicBezTo>
                    <a:cubicBezTo>
                      <a:pt x="7" y="6"/>
                      <a:pt x="9" y="6"/>
                      <a:pt x="12" y="6"/>
                    </a:cubicBezTo>
                    <a:cubicBezTo>
                      <a:pt x="14" y="6"/>
                      <a:pt x="17" y="6"/>
                      <a:pt x="19" y="7"/>
                    </a:cubicBezTo>
                    <a:cubicBezTo>
                      <a:pt x="21" y="7"/>
                      <a:pt x="22" y="7"/>
                      <a:pt x="23" y="5"/>
                    </a:cubicBezTo>
                    <a:cubicBezTo>
                      <a:pt x="23" y="4"/>
                      <a:pt x="23" y="2"/>
                      <a:pt x="21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4" name="Freeform 749">
                <a:extLst>
                  <a:ext uri="{FF2B5EF4-FFF2-40B4-BE49-F238E27FC236}">
                    <a16:creationId xmlns:a16="http://schemas.microsoft.com/office/drawing/2014/main" id="{A57CD4B3-5D75-439C-BD76-1EB22DBDE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2007"/>
                <a:ext cx="58" cy="18"/>
              </a:xfrm>
              <a:custGeom>
                <a:avLst/>
                <a:gdLst>
                  <a:gd name="T0" fmla="*/ 5 w 59"/>
                  <a:gd name="T1" fmla="*/ 17 h 18"/>
                  <a:gd name="T2" fmla="*/ 21 w 59"/>
                  <a:gd name="T3" fmla="*/ 8 h 18"/>
                  <a:gd name="T4" fmla="*/ 37 w 59"/>
                  <a:gd name="T5" fmla="*/ 6 h 18"/>
                  <a:gd name="T6" fmla="*/ 53 w 59"/>
                  <a:gd name="T7" fmla="*/ 6 h 18"/>
                  <a:gd name="T8" fmla="*/ 56 w 59"/>
                  <a:gd name="T9" fmla="*/ 4 h 18"/>
                  <a:gd name="T10" fmla="*/ 54 w 59"/>
                  <a:gd name="T11" fmla="*/ 1 h 18"/>
                  <a:gd name="T12" fmla="*/ 37 w 59"/>
                  <a:gd name="T13" fmla="*/ 0 h 18"/>
                  <a:gd name="T14" fmla="*/ 20 w 59"/>
                  <a:gd name="T15" fmla="*/ 3 h 18"/>
                  <a:gd name="T16" fmla="*/ 1 w 59"/>
                  <a:gd name="T17" fmla="*/ 13 h 18"/>
                  <a:gd name="T18" fmla="*/ 1 w 59"/>
                  <a:gd name="T19" fmla="*/ 17 h 18"/>
                  <a:gd name="T20" fmla="*/ 5 w 59"/>
                  <a:gd name="T21" fmla="*/ 17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18">
                    <a:moveTo>
                      <a:pt x="5" y="17"/>
                    </a:moveTo>
                    <a:cubicBezTo>
                      <a:pt x="10" y="12"/>
                      <a:pt x="15" y="10"/>
                      <a:pt x="21" y="8"/>
                    </a:cubicBezTo>
                    <a:cubicBezTo>
                      <a:pt x="27" y="6"/>
                      <a:pt x="34" y="6"/>
                      <a:pt x="40" y="6"/>
                    </a:cubicBezTo>
                    <a:cubicBezTo>
                      <a:pt x="46" y="6"/>
                      <a:pt x="51" y="6"/>
                      <a:pt x="56" y="6"/>
                    </a:cubicBezTo>
                    <a:cubicBezTo>
                      <a:pt x="58" y="6"/>
                      <a:pt x="59" y="5"/>
                      <a:pt x="59" y="4"/>
                    </a:cubicBezTo>
                    <a:cubicBezTo>
                      <a:pt x="59" y="2"/>
                      <a:pt x="58" y="1"/>
                      <a:pt x="57" y="1"/>
                    </a:cubicBezTo>
                    <a:cubicBezTo>
                      <a:pt x="52" y="1"/>
                      <a:pt x="46" y="0"/>
                      <a:pt x="40" y="0"/>
                    </a:cubicBezTo>
                    <a:cubicBezTo>
                      <a:pt x="33" y="0"/>
                      <a:pt x="26" y="1"/>
                      <a:pt x="20" y="3"/>
                    </a:cubicBezTo>
                    <a:cubicBezTo>
                      <a:pt x="13" y="5"/>
                      <a:pt x="6" y="8"/>
                      <a:pt x="1" y="13"/>
                    </a:cubicBezTo>
                    <a:cubicBezTo>
                      <a:pt x="0" y="14"/>
                      <a:pt x="0" y="16"/>
                      <a:pt x="1" y="17"/>
                    </a:cubicBezTo>
                    <a:cubicBezTo>
                      <a:pt x="2" y="18"/>
                      <a:pt x="4" y="18"/>
                      <a:pt x="5" y="17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5" name="Freeform 750">
                <a:extLst>
                  <a:ext uri="{FF2B5EF4-FFF2-40B4-BE49-F238E27FC236}">
                    <a16:creationId xmlns:a16="http://schemas.microsoft.com/office/drawing/2014/main" id="{159968A1-B0FF-4A57-9CCB-296EB184D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993"/>
                <a:ext cx="11" cy="22"/>
              </a:xfrm>
              <a:custGeom>
                <a:avLst/>
                <a:gdLst>
                  <a:gd name="T0" fmla="*/ 1 w 11"/>
                  <a:gd name="T1" fmla="*/ 5 h 23"/>
                  <a:gd name="T2" fmla="*/ 5 w 11"/>
                  <a:gd name="T3" fmla="*/ 16 h 23"/>
                  <a:gd name="T4" fmla="*/ 5 w 11"/>
                  <a:gd name="T5" fmla="*/ 17 h 23"/>
                  <a:gd name="T6" fmla="*/ 8 w 11"/>
                  <a:gd name="T7" fmla="*/ 20 h 23"/>
                  <a:gd name="T8" fmla="*/ 10 w 11"/>
                  <a:gd name="T9" fmla="*/ 18 h 23"/>
                  <a:gd name="T10" fmla="*/ 11 w 11"/>
                  <a:gd name="T11" fmla="*/ 16 h 23"/>
                  <a:gd name="T12" fmla="*/ 5 w 11"/>
                  <a:gd name="T13" fmla="*/ 2 h 23"/>
                  <a:gd name="T14" fmla="*/ 1 w 11"/>
                  <a:gd name="T15" fmla="*/ 1 h 23"/>
                  <a:gd name="T16" fmla="*/ 1 w 11"/>
                  <a:gd name="T17" fmla="*/ 5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23">
                    <a:moveTo>
                      <a:pt x="1" y="5"/>
                    </a:moveTo>
                    <a:cubicBezTo>
                      <a:pt x="4" y="9"/>
                      <a:pt x="5" y="14"/>
                      <a:pt x="5" y="19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2"/>
                      <a:pt x="6" y="23"/>
                      <a:pt x="8" y="23"/>
                    </a:cubicBezTo>
                    <a:cubicBezTo>
                      <a:pt x="9" y="23"/>
                      <a:pt x="10" y="22"/>
                      <a:pt x="10" y="21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3"/>
                      <a:pt x="9" y="7"/>
                      <a:pt x="5" y="2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6" name="Freeform 751">
                <a:extLst>
                  <a:ext uri="{FF2B5EF4-FFF2-40B4-BE49-F238E27FC236}">
                    <a16:creationId xmlns:a16="http://schemas.microsoft.com/office/drawing/2014/main" id="{0A86B4C2-0914-4BDE-B94F-B3FDC7211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2053"/>
                <a:ext cx="12" cy="48"/>
              </a:xfrm>
              <a:custGeom>
                <a:avLst/>
                <a:gdLst>
                  <a:gd name="T0" fmla="*/ 1 w 12"/>
                  <a:gd name="T1" fmla="*/ 5 h 49"/>
                  <a:gd name="T2" fmla="*/ 7 w 12"/>
                  <a:gd name="T3" fmla="*/ 24 h 49"/>
                  <a:gd name="T4" fmla="*/ 1 w 12"/>
                  <a:gd name="T5" fmla="*/ 41 h 49"/>
                  <a:gd name="T6" fmla="*/ 1 w 12"/>
                  <a:gd name="T7" fmla="*/ 45 h 49"/>
                  <a:gd name="T8" fmla="*/ 5 w 12"/>
                  <a:gd name="T9" fmla="*/ 45 h 49"/>
                  <a:gd name="T10" fmla="*/ 12 w 12"/>
                  <a:gd name="T11" fmla="*/ 24 h 49"/>
                  <a:gd name="T12" fmla="*/ 5 w 12"/>
                  <a:gd name="T13" fmla="*/ 2 h 49"/>
                  <a:gd name="T14" fmla="*/ 1 w 12"/>
                  <a:gd name="T15" fmla="*/ 1 h 49"/>
                  <a:gd name="T16" fmla="*/ 1 w 12"/>
                  <a:gd name="T17" fmla="*/ 5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9">
                    <a:moveTo>
                      <a:pt x="1" y="5"/>
                    </a:moveTo>
                    <a:cubicBezTo>
                      <a:pt x="5" y="10"/>
                      <a:pt x="7" y="17"/>
                      <a:pt x="7" y="25"/>
                    </a:cubicBezTo>
                    <a:cubicBezTo>
                      <a:pt x="7" y="32"/>
                      <a:pt x="5" y="39"/>
                      <a:pt x="1" y="44"/>
                    </a:cubicBezTo>
                    <a:cubicBezTo>
                      <a:pt x="0" y="45"/>
                      <a:pt x="0" y="47"/>
                      <a:pt x="1" y="48"/>
                    </a:cubicBezTo>
                    <a:cubicBezTo>
                      <a:pt x="2" y="49"/>
                      <a:pt x="4" y="49"/>
                      <a:pt x="5" y="48"/>
                    </a:cubicBezTo>
                    <a:cubicBezTo>
                      <a:pt x="10" y="41"/>
                      <a:pt x="12" y="33"/>
                      <a:pt x="12" y="25"/>
                    </a:cubicBezTo>
                    <a:cubicBezTo>
                      <a:pt x="12" y="16"/>
                      <a:pt x="10" y="8"/>
                      <a:pt x="5" y="2"/>
                    </a:cubicBezTo>
                    <a:cubicBezTo>
                      <a:pt x="4" y="1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7" name="Freeform 752">
                <a:extLst>
                  <a:ext uri="{FF2B5EF4-FFF2-40B4-BE49-F238E27FC236}">
                    <a16:creationId xmlns:a16="http://schemas.microsoft.com/office/drawing/2014/main" id="{419703FD-42A9-40C0-BA8A-81EBB5352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2079"/>
                <a:ext cx="33" cy="7"/>
              </a:xfrm>
              <a:custGeom>
                <a:avLst/>
                <a:gdLst>
                  <a:gd name="T0" fmla="*/ 3 w 34"/>
                  <a:gd name="T1" fmla="*/ 7 h 7"/>
                  <a:gd name="T2" fmla="*/ 24 w 34"/>
                  <a:gd name="T3" fmla="*/ 5 h 7"/>
                  <a:gd name="T4" fmla="*/ 28 w 34"/>
                  <a:gd name="T5" fmla="*/ 5 h 7"/>
                  <a:gd name="T6" fmla="*/ 31 w 34"/>
                  <a:gd name="T7" fmla="*/ 3 h 7"/>
                  <a:gd name="T8" fmla="*/ 28 w 34"/>
                  <a:gd name="T9" fmla="*/ 0 h 7"/>
                  <a:gd name="T10" fmla="*/ 24 w 34"/>
                  <a:gd name="T11" fmla="*/ 0 h 7"/>
                  <a:gd name="T12" fmla="*/ 3 w 34"/>
                  <a:gd name="T13" fmla="*/ 2 h 7"/>
                  <a:gd name="T14" fmla="*/ 0 w 34"/>
                  <a:gd name="T15" fmla="*/ 5 h 7"/>
                  <a:gd name="T16" fmla="*/ 3 w 34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7">
                    <a:moveTo>
                      <a:pt x="3" y="7"/>
                    </a:moveTo>
                    <a:cubicBezTo>
                      <a:pt x="11" y="6"/>
                      <a:pt x="19" y="5"/>
                      <a:pt x="27" y="5"/>
                    </a:cubicBezTo>
                    <a:cubicBezTo>
                      <a:pt x="28" y="5"/>
                      <a:pt x="30" y="5"/>
                      <a:pt x="31" y="5"/>
                    </a:cubicBezTo>
                    <a:cubicBezTo>
                      <a:pt x="33" y="5"/>
                      <a:pt x="34" y="4"/>
                      <a:pt x="34" y="3"/>
                    </a:cubicBezTo>
                    <a:cubicBezTo>
                      <a:pt x="34" y="1"/>
                      <a:pt x="33" y="0"/>
                      <a:pt x="31" y="0"/>
                    </a:cubicBezTo>
                    <a:cubicBezTo>
                      <a:pt x="30" y="0"/>
                      <a:pt x="28" y="0"/>
                      <a:pt x="27" y="0"/>
                    </a:cubicBezTo>
                    <a:cubicBezTo>
                      <a:pt x="18" y="0"/>
                      <a:pt x="10" y="1"/>
                      <a:pt x="3" y="2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8" name="Freeform 753">
                <a:extLst>
                  <a:ext uri="{FF2B5EF4-FFF2-40B4-BE49-F238E27FC236}">
                    <a16:creationId xmlns:a16="http://schemas.microsoft.com/office/drawing/2014/main" id="{E2680361-8E07-4F37-BEDF-BAB43F8C0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081"/>
                <a:ext cx="55" cy="30"/>
              </a:xfrm>
              <a:custGeom>
                <a:avLst/>
                <a:gdLst>
                  <a:gd name="T0" fmla="*/ 3 w 56"/>
                  <a:gd name="T1" fmla="*/ 6 h 31"/>
                  <a:gd name="T2" fmla="*/ 4 w 56"/>
                  <a:gd name="T3" fmla="*/ 6 h 31"/>
                  <a:gd name="T4" fmla="*/ 48 w 56"/>
                  <a:gd name="T5" fmla="*/ 27 h 31"/>
                  <a:gd name="T6" fmla="*/ 51 w 56"/>
                  <a:gd name="T7" fmla="*/ 27 h 31"/>
                  <a:gd name="T8" fmla="*/ 52 w 56"/>
                  <a:gd name="T9" fmla="*/ 23 h 31"/>
                  <a:gd name="T10" fmla="*/ 4 w 56"/>
                  <a:gd name="T11" fmla="*/ 0 h 31"/>
                  <a:gd name="T12" fmla="*/ 3 w 56"/>
                  <a:gd name="T13" fmla="*/ 0 h 31"/>
                  <a:gd name="T14" fmla="*/ 0 w 56"/>
                  <a:gd name="T15" fmla="*/ 3 h 31"/>
                  <a:gd name="T16" fmla="*/ 3 w 56"/>
                  <a:gd name="T17" fmla="*/ 6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31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20" y="6"/>
                      <a:pt x="40" y="15"/>
                      <a:pt x="51" y="30"/>
                    </a:cubicBezTo>
                    <a:cubicBezTo>
                      <a:pt x="51" y="31"/>
                      <a:pt x="53" y="31"/>
                      <a:pt x="54" y="30"/>
                    </a:cubicBezTo>
                    <a:cubicBezTo>
                      <a:pt x="56" y="29"/>
                      <a:pt x="56" y="28"/>
                      <a:pt x="55" y="26"/>
                    </a:cubicBezTo>
                    <a:cubicBezTo>
                      <a:pt x="43" y="10"/>
                      <a:pt x="22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6"/>
                      <a:pt x="3" y="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9" name="Freeform 754">
                <a:extLst>
                  <a:ext uri="{FF2B5EF4-FFF2-40B4-BE49-F238E27FC236}">
                    <a16:creationId xmlns:a16="http://schemas.microsoft.com/office/drawing/2014/main" id="{638FBC5A-2D22-4E8E-90C5-9F41E5000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2075"/>
                <a:ext cx="23" cy="24"/>
              </a:xfrm>
              <a:custGeom>
                <a:avLst/>
                <a:gdLst>
                  <a:gd name="T0" fmla="*/ 6 w 23"/>
                  <a:gd name="T1" fmla="*/ 21 h 24"/>
                  <a:gd name="T2" fmla="*/ 12 w 23"/>
                  <a:gd name="T3" fmla="*/ 13 h 24"/>
                  <a:gd name="T4" fmla="*/ 21 w 23"/>
                  <a:gd name="T5" fmla="*/ 5 h 24"/>
                  <a:gd name="T6" fmla="*/ 22 w 23"/>
                  <a:gd name="T7" fmla="*/ 2 h 24"/>
                  <a:gd name="T8" fmla="*/ 18 w 23"/>
                  <a:gd name="T9" fmla="*/ 1 h 24"/>
                  <a:gd name="T10" fmla="*/ 8 w 23"/>
                  <a:gd name="T11" fmla="*/ 9 h 24"/>
                  <a:gd name="T12" fmla="*/ 1 w 23"/>
                  <a:gd name="T13" fmla="*/ 20 h 24"/>
                  <a:gd name="T14" fmla="*/ 2 w 23"/>
                  <a:gd name="T15" fmla="*/ 23 h 24"/>
                  <a:gd name="T16" fmla="*/ 6 w 23"/>
                  <a:gd name="T17" fmla="*/ 21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24">
                    <a:moveTo>
                      <a:pt x="6" y="21"/>
                    </a:moveTo>
                    <a:cubicBezTo>
                      <a:pt x="7" y="18"/>
                      <a:pt x="9" y="15"/>
                      <a:pt x="12" y="13"/>
                    </a:cubicBezTo>
                    <a:cubicBezTo>
                      <a:pt x="15" y="10"/>
                      <a:pt x="18" y="8"/>
                      <a:pt x="21" y="5"/>
                    </a:cubicBezTo>
                    <a:cubicBezTo>
                      <a:pt x="23" y="4"/>
                      <a:pt x="23" y="3"/>
                      <a:pt x="22" y="2"/>
                    </a:cubicBezTo>
                    <a:cubicBezTo>
                      <a:pt x="21" y="0"/>
                      <a:pt x="19" y="0"/>
                      <a:pt x="18" y="1"/>
                    </a:cubicBezTo>
                    <a:cubicBezTo>
                      <a:pt x="15" y="3"/>
                      <a:pt x="11" y="6"/>
                      <a:pt x="8" y="9"/>
                    </a:cubicBezTo>
                    <a:cubicBezTo>
                      <a:pt x="5" y="11"/>
                      <a:pt x="2" y="15"/>
                      <a:pt x="1" y="20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4" y="24"/>
                      <a:pt x="5" y="23"/>
                      <a:pt x="6" y="2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0" name="Freeform 755">
                <a:extLst>
                  <a:ext uri="{FF2B5EF4-FFF2-40B4-BE49-F238E27FC236}">
                    <a16:creationId xmlns:a16="http://schemas.microsoft.com/office/drawing/2014/main" id="{F973D399-BA93-4573-A1EF-9CAE50FB5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2144"/>
                <a:ext cx="12" cy="43"/>
              </a:xfrm>
              <a:custGeom>
                <a:avLst/>
                <a:gdLst>
                  <a:gd name="T0" fmla="*/ 1 w 13"/>
                  <a:gd name="T1" fmla="*/ 4 h 44"/>
                  <a:gd name="T2" fmla="*/ 6 w 13"/>
                  <a:gd name="T3" fmla="*/ 28 h 44"/>
                  <a:gd name="T4" fmla="*/ 6 w 13"/>
                  <a:gd name="T5" fmla="*/ 38 h 44"/>
                  <a:gd name="T6" fmla="*/ 6 w 13"/>
                  <a:gd name="T7" fmla="*/ 41 h 44"/>
                  <a:gd name="T8" fmla="*/ 9 w 13"/>
                  <a:gd name="T9" fmla="*/ 39 h 44"/>
                  <a:gd name="T10" fmla="*/ 10 w 13"/>
                  <a:gd name="T11" fmla="*/ 28 h 44"/>
                  <a:gd name="T12" fmla="*/ 5 w 13"/>
                  <a:gd name="T13" fmla="*/ 2 h 44"/>
                  <a:gd name="T14" fmla="*/ 2 w 13"/>
                  <a:gd name="T15" fmla="*/ 1 h 44"/>
                  <a:gd name="T16" fmla="*/ 1 w 13"/>
                  <a:gd name="T17" fmla="*/ 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44">
                    <a:moveTo>
                      <a:pt x="1" y="4"/>
                    </a:moveTo>
                    <a:cubicBezTo>
                      <a:pt x="5" y="13"/>
                      <a:pt x="8" y="22"/>
                      <a:pt x="8" y="31"/>
                    </a:cubicBezTo>
                    <a:cubicBezTo>
                      <a:pt x="8" y="34"/>
                      <a:pt x="8" y="38"/>
                      <a:pt x="7" y="41"/>
                    </a:cubicBezTo>
                    <a:cubicBezTo>
                      <a:pt x="7" y="42"/>
                      <a:pt x="8" y="44"/>
                      <a:pt x="9" y="44"/>
                    </a:cubicBezTo>
                    <a:cubicBezTo>
                      <a:pt x="11" y="44"/>
                      <a:pt x="12" y="44"/>
                      <a:pt x="12" y="42"/>
                    </a:cubicBezTo>
                    <a:cubicBezTo>
                      <a:pt x="13" y="38"/>
                      <a:pt x="13" y="35"/>
                      <a:pt x="13" y="31"/>
                    </a:cubicBezTo>
                    <a:cubicBezTo>
                      <a:pt x="13" y="21"/>
                      <a:pt x="10" y="11"/>
                      <a:pt x="5" y="2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1" name="Freeform 756">
                <a:extLst>
                  <a:ext uri="{FF2B5EF4-FFF2-40B4-BE49-F238E27FC236}">
                    <a16:creationId xmlns:a16="http://schemas.microsoft.com/office/drawing/2014/main" id="{579095B9-DBB3-46F9-84F3-BD369F065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2160"/>
                <a:ext cx="26" cy="14"/>
              </a:xfrm>
              <a:custGeom>
                <a:avLst/>
                <a:gdLst>
                  <a:gd name="T0" fmla="*/ 5 w 26"/>
                  <a:gd name="T1" fmla="*/ 13 h 14"/>
                  <a:gd name="T2" fmla="*/ 20 w 26"/>
                  <a:gd name="T3" fmla="*/ 6 h 14"/>
                  <a:gd name="T4" fmla="*/ 23 w 26"/>
                  <a:gd name="T5" fmla="*/ 6 h 14"/>
                  <a:gd name="T6" fmla="*/ 26 w 26"/>
                  <a:gd name="T7" fmla="*/ 4 h 14"/>
                  <a:gd name="T8" fmla="*/ 23 w 26"/>
                  <a:gd name="T9" fmla="*/ 1 h 14"/>
                  <a:gd name="T10" fmla="*/ 20 w 26"/>
                  <a:gd name="T11" fmla="*/ 0 h 14"/>
                  <a:gd name="T12" fmla="*/ 1 w 26"/>
                  <a:gd name="T13" fmla="*/ 9 h 14"/>
                  <a:gd name="T14" fmla="*/ 1 w 26"/>
                  <a:gd name="T15" fmla="*/ 13 h 14"/>
                  <a:gd name="T16" fmla="*/ 5 w 26"/>
                  <a:gd name="T17" fmla="*/ 13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4">
                    <a:moveTo>
                      <a:pt x="5" y="13"/>
                    </a:moveTo>
                    <a:cubicBezTo>
                      <a:pt x="9" y="8"/>
                      <a:pt x="14" y="6"/>
                      <a:pt x="20" y="6"/>
                    </a:cubicBezTo>
                    <a:cubicBezTo>
                      <a:pt x="21" y="6"/>
                      <a:pt x="22" y="6"/>
                      <a:pt x="23" y="6"/>
                    </a:cubicBezTo>
                    <a:cubicBezTo>
                      <a:pt x="24" y="6"/>
                      <a:pt x="25" y="5"/>
                      <a:pt x="26" y="4"/>
                    </a:cubicBezTo>
                    <a:cubicBezTo>
                      <a:pt x="26" y="2"/>
                      <a:pt x="25" y="1"/>
                      <a:pt x="23" y="1"/>
                    </a:cubicBezTo>
                    <a:cubicBezTo>
                      <a:pt x="22" y="1"/>
                      <a:pt x="21" y="0"/>
                      <a:pt x="20" y="0"/>
                    </a:cubicBezTo>
                    <a:cubicBezTo>
                      <a:pt x="13" y="0"/>
                      <a:pt x="6" y="3"/>
                      <a:pt x="1" y="9"/>
                    </a:cubicBezTo>
                    <a:cubicBezTo>
                      <a:pt x="0" y="10"/>
                      <a:pt x="0" y="12"/>
                      <a:pt x="1" y="13"/>
                    </a:cubicBezTo>
                    <a:cubicBezTo>
                      <a:pt x="2" y="14"/>
                      <a:pt x="4" y="14"/>
                      <a:pt x="5" y="1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2" name="Freeform 757">
                <a:extLst>
                  <a:ext uri="{FF2B5EF4-FFF2-40B4-BE49-F238E27FC236}">
                    <a16:creationId xmlns:a16="http://schemas.microsoft.com/office/drawing/2014/main" id="{0834B6F0-47CE-4F68-83E8-D7C08F97E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2254"/>
                <a:ext cx="17" cy="62"/>
              </a:xfrm>
              <a:custGeom>
                <a:avLst/>
                <a:gdLst>
                  <a:gd name="T0" fmla="*/ 9 w 18"/>
                  <a:gd name="T1" fmla="*/ 4 h 64"/>
                  <a:gd name="T2" fmla="*/ 9 w 18"/>
                  <a:gd name="T3" fmla="*/ 18 h 64"/>
                  <a:gd name="T4" fmla="*/ 1 w 18"/>
                  <a:gd name="T5" fmla="*/ 53 h 64"/>
                  <a:gd name="T6" fmla="*/ 1 w 18"/>
                  <a:gd name="T7" fmla="*/ 57 h 64"/>
                  <a:gd name="T8" fmla="*/ 5 w 18"/>
                  <a:gd name="T9" fmla="*/ 56 h 64"/>
                  <a:gd name="T10" fmla="*/ 15 w 18"/>
                  <a:gd name="T11" fmla="*/ 18 h 64"/>
                  <a:gd name="T12" fmla="*/ 13 w 18"/>
                  <a:gd name="T13" fmla="*/ 2 h 64"/>
                  <a:gd name="T14" fmla="*/ 9 w 18"/>
                  <a:gd name="T15" fmla="*/ 0 h 64"/>
                  <a:gd name="T16" fmla="*/ 9 w 18"/>
                  <a:gd name="T17" fmla="*/ 4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64">
                    <a:moveTo>
                      <a:pt x="10" y="4"/>
                    </a:moveTo>
                    <a:cubicBezTo>
                      <a:pt x="12" y="9"/>
                      <a:pt x="12" y="15"/>
                      <a:pt x="12" y="21"/>
                    </a:cubicBezTo>
                    <a:cubicBezTo>
                      <a:pt x="12" y="35"/>
                      <a:pt x="8" y="48"/>
                      <a:pt x="1" y="59"/>
                    </a:cubicBezTo>
                    <a:cubicBezTo>
                      <a:pt x="0" y="61"/>
                      <a:pt x="0" y="62"/>
                      <a:pt x="1" y="63"/>
                    </a:cubicBezTo>
                    <a:cubicBezTo>
                      <a:pt x="3" y="64"/>
                      <a:pt x="4" y="64"/>
                      <a:pt x="5" y="62"/>
                    </a:cubicBezTo>
                    <a:cubicBezTo>
                      <a:pt x="13" y="50"/>
                      <a:pt x="18" y="36"/>
                      <a:pt x="18" y="21"/>
                    </a:cubicBezTo>
                    <a:cubicBezTo>
                      <a:pt x="18" y="15"/>
                      <a:pt x="17" y="9"/>
                      <a:pt x="16" y="2"/>
                    </a:cubicBezTo>
                    <a:cubicBezTo>
                      <a:pt x="15" y="1"/>
                      <a:pt x="14" y="0"/>
                      <a:pt x="12" y="0"/>
                    </a:cubicBezTo>
                    <a:cubicBezTo>
                      <a:pt x="11" y="1"/>
                      <a:pt x="10" y="2"/>
                      <a:pt x="10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3" name="Freeform 758">
                <a:extLst>
                  <a:ext uri="{FF2B5EF4-FFF2-40B4-BE49-F238E27FC236}">
                    <a16:creationId xmlns:a16="http://schemas.microsoft.com/office/drawing/2014/main" id="{809C3175-1E19-4717-9037-933EE65EE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2294"/>
                <a:ext cx="24" cy="10"/>
              </a:xfrm>
              <a:custGeom>
                <a:avLst/>
                <a:gdLst>
                  <a:gd name="T0" fmla="*/ 3 w 24"/>
                  <a:gd name="T1" fmla="*/ 5 h 10"/>
                  <a:gd name="T2" fmla="*/ 7 w 24"/>
                  <a:gd name="T3" fmla="*/ 5 h 10"/>
                  <a:gd name="T4" fmla="*/ 19 w 24"/>
                  <a:gd name="T5" fmla="*/ 9 h 10"/>
                  <a:gd name="T6" fmla="*/ 23 w 24"/>
                  <a:gd name="T7" fmla="*/ 8 h 10"/>
                  <a:gd name="T8" fmla="*/ 22 w 24"/>
                  <a:gd name="T9" fmla="*/ 4 h 10"/>
                  <a:gd name="T10" fmla="*/ 7 w 24"/>
                  <a:gd name="T11" fmla="*/ 0 h 10"/>
                  <a:gd name="T12" fmla="*/ 2 w 24"/>
                  <a:gd name="T13" fmla="*/ 0 h 10"/>
                  <a:gd name="T14" fmla="*/ 0 w 24"/>
                  <a:gd name="T15" fmla="*/ 3 h 10"/>
                  <a:gd name="T16" fmla="*/ 3 w 24"/>
                  <a:gd name="T17" fmla="*/ 5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0">
                    <a:moveTo>
                      <a:pt x="3" y="5"/>
                    </a:moveTo>
                    <a:cubicBezTo>
                      <a:pt x="4" y="5"/>
                      <a:pt x="6" y="5"/>
                      <a:pt x="7" y="5"/>
                    </a:cubicBezTo>
                    <a:cubicBezTo>
                      <a:pt x="11" y="5"/>
                      <a:pt x="16" y="6"/>
                      <a:pt x="19" y="9"/>
                    </a:cubicBezTo>
                    <a:cubicBezTo>
                      <a:pt x="21" y="10"/>
                      <a:pt x="22" y="9"/>
                      <a:pt x="23" y="8"/>
                    </a:cubicBezTo>
                    <a:cubicBezTo>
                      <a:pt x="24" y="7"/>
                      <a:pt x="24" y="5"/>
                      <a:pt x="22" y="4"/>
                    </a:cubicBezTo>
                    <a:cubicBezTo>
                      <a:pt x="18" y="1"/>
                      <a:pt x="12" y="0"/>
                      <a:pt x="7" y="0"/>
                    </a:cubicBezTo>
                    <a:cubicBezTo>
                      <a:pt x="5" y="0"/>
                      <a:pt x="4" y="0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4" name="Freeform 759">
                <a:extLst>
                  <a:ext uri="{FF2B5EF4-FFF2-40B4-BE49-F238E27FC236}">
                    <a16:creationId xmlns:a16="http://schemas.microsoft.com/office/drawing/2014/main" id="{23DB2084-0B9D-4FA9-BED5-DB7DD5CDA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2175"/>
                <a:ext cx="24" cy="40"/>
              </a:xfrm>
              <a:custGeom>
                <a:avLst/>
                <a:gdLst>
                  <a:gd name="T0" fmla="*/ 1 w 25"/>
                  <a:gd name="T1" fmla="*/ 4 h 41"/>
                  <a:gd name="T2" fmla="*/ 7 w 25"/>
                  <a:gd name="T3" fmla="*/ 21 h 41"/>
                  <a:gd name="T4" fmla="*/ 17 w 25"/>
                  <a:gd name="T5" fmla="*/ 37 h 41"/>
                  <a:gd name="T6" fmla="*/ 21 w 25"/>
                  <a:gd name="T7" fmla="*/ 36 h 41"/>
                  <a:gd name="T8" fmla="*/ 20 w 25"/>
                  <a:gd name="T9" fmla="*/ 33 h 41"/>
                  <a:gd name="T10" fmla="*/ 12 w 25"/>
                  <a:gd name="T11" fmla="*/ 20 h 41"/>
                  <a:gd name="T12" fmla="*/ 6 w 25"/>
                  <a:gd name="T13" fmla="*/ 2 h 41"/>
                  <a:gd name="T14" fmla="*/ 3 w 25"/>
                  <a:gd name="T15" fmla="*/ 1 h 41"/>
                  <a:gd name="T16" fmla="*/ 1 w 25"/>
                  <a:gd name="T17" fmla="*/ 4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41">
                    <a:moveTo>
                      <a:pt x="1" y="4"/>
                    </a:moveTo>
                    <a:cubicBezTo>
                      <a:pt x="3" y="10"/>
                      <a:pt x="4" y="17"/>
                      <a:pt x="7" y="24"/>
                    </a:cubicBezTo>
                    <a:cubicBezTo>
                      <a:pt x="10" y="30"/>
                      <a:pt x="14" y="36"/>
                      <a:pt x="20" y="40"/>
                    </a:cubicBezTo>
                    <a:cubicBezTo>
                      <a:pt x="21" y="41"/>
                      <a:pt x="23" y="41"/>
                      <a:pt x="24" y="39"/>
                    </a:cubicBezTo>
                    <a:cubicBezTo>
                      <a:pt x="25" y="38"/>
                      <a:pt x="24" y="36"/>
                      <a:pt x="23" y="36"/>
                    </a:cubicBezTo>
                    <a:cubicBezTo>
                      <a:pt x="18" y="32"/>
                      <a:pt x="15" y="28"/>
                      <a:pt x="12" y="22"/>
                    </a:cubicBezTo>
                    <a:cubicBezTo>
                      <a:pt x="9" y="16"/>
                      <a:pt x="8" y="9"/>
                      <a:pt x="6" y="2"/>
                    </a:cubicBezTo>
                    <a:cubicBezTo>
                      <a:pt x="5" y="1"/>
                      <a:pt x="4" y="0"/>
                      <a:pt x="3" y="1"/>
                    </a:cubicBezTo>
                    <a:cubicBezTo>
                      <a:pt x="1" y="1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5" name="Freeform 760">
                <a:extLst>
                  <a:ext uri="{FF2B5EF4-FFF2-40B4-BE49-F238E27FC236}">
                    <a16:creationId xmlns:a16="http://schemas.microsoft.com/office/drawing/2014/main" id="{7F3500F7-2AA9-47A4-B774-FC0F880E5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204"/>
                <a:ext cx="22" cy="17"/>
              </a:xfrm>
              <a:custGeom>
                <a:avLst/>
                <a:gdLst>
                  <a:gd name="T0" fmla="*/ 20 w 22"/>
                  <a:gd name="T1" fmla="*/ 0 h 18"/>
                  <a:gd name="T2" fmla="*/ 18 w 22"/>
                  <a:gd name="T3" fmla="*/ 0 h 18"/>
                  <a:gd name="T4" fmla="*/ 7 w 22"/>
                  <a:gd name="T5" fmla="*/ 4 h 18"/>
                  <a:gd name="T6" fmla="*/ 0 w 22"/>
                  <a:gd name="T7" fmla="*/ 11 h 18"/>
                  <a:gd name="T8" fmla="*/ 2 w 22"/>
                  <a:gd name="T9" fmla="*/ 14 h 18"/>
                  <a:gd name="T10" fmla="*/ 5 w 22"/>
                  <a:gd name="T11" fmla="*/ 13 h 18"/>
                  <a:gd name="T12" fmla="*/ 11 w 22"/>
                  <a:gd name="T13" fmla="*/ 8 h 18"/>
                  <a:gd name="T14" fmla="*/ 18 w 22"/>
                  <a:gd name="T15" fmla="*/ 6 h 18"/>
                  <a:gd name="T16" fmla="*/ 19 w 22"/>
                  <a:gd name="T17" fmla="*/ 6 h 18"/>
                  <a:gd name="T18" fmla="*/ 22 w 22"/>
                  <a:gd name="T19" fmla="*/ 3 h 18"/>
                  <a:gd name="T20" fmla="*/ 20 w 22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cubicBezTo>
                      <a:pt x="19" y="0"/>
                      <a:pt x="18" y="0"/>
                      <a:pt x="18" y="0"/>
                    </a:cubicBezTo>
                    <a:cubicBezTo>
                      <a:pt x="14" y="0"/>
                      <a:pt x="10" y="2"/>
                      <a:pt x="7" y="4"/>
                    </a:cubicBezTo>
                    <a:cubicBezTo>
                      <a:pt x="4" y="6"/>
                      <a:pt x="2" y="9"/>
                      <a:pt x="0" y="14"/>
                    </a:cubicBezTo>
                    <a:cubicBezTo>
                      <a:pt x="0" y="15"/>
                      <a:pt x="0" y="17"/>
                      <a:pt x="2" y="17"/>
                    </a:cubicBezTo>
                    <a:cubicBezTo>
                      <a:pt x="3" y="18"/>
                      <a:pt x="5" y="17"/>
                      <a:pt x="5" y="16"/>
                    </a:cubicBezTo>
                    <a:cubicBezTo>
                      <a:pt x="7" y="12"/>
                      <a:pt x="8" y="10"/>
                      <a:pt x="11" y="8"/>
                    </a:cubicBezTo>
                    <a:cubicBezTo>
                      <a:pt x="13" y="7"/>
                      <a:pt x="15" y="6"/>
                      <a:pt x="18" y="6"/>
                    </a:cubicBezTo>
                    <a:cubicBezTo>
                      <a:pt x="18" y="6"/>
                      <a:pt x="19" y="6"/>
                      <a:pt x="19" y="6"/>
                    </a:cubicBezTo>
                    <a:cubicBezTo>
                      <a:pt x="21" y="6"/>
                      <a:pt x="22" y="5"/>
                      <a:pt x="22" y="3"/>
                    </a:cubicBezTo>
                    <a:cubicBezTo>
                      <a:pt x="22" y="2"/>
                      <a:pt x="21" y="1"/>
                      <a:pt x="20" y="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6" name="Freeform 761">
                <a:extLst>
                  <a:ext uri="{FF2B5EF4-FFF2-40B4-BE49-F238E27FC236}">
                    <a16:creationId xmlns:a16="http://schemas.microsoft.com/office/drawing/2014/main" id="{C6CC00ED-5AC1-487A-A16B-A578A0D5E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252"/>
                <a:ext cx="36" cy="39"/>
              </a:xfrm>
              <a:custGeom>
                <a:avLst/>
                <a:gdLst>
                  <a:gd name="T0" fmla="*/ 0 w 37"/>
                  <a:gd name="T1" fmla="*/ 3 h 40"/>
                  <a:gd name="T2" fmla="*/ 11 w 37"/>
                  <a:gd name="T3" fmla="*/ 25 h 40"/>
                  <a:gd name="T4" fmla="*/ 31 w 37"/>
                  <a:gd name="T5" fmla="*/ 37 h 40"/>
                  <a:gd name="T6" fmla="*/ 34 w 37"/>
                  <a:gd name="T7" fmla="*/ 35 h 40"/>
                  <a:gd name="T8" fmla="*/ 32 w 37"/>
                  <a:gd name="T9" fmla="*/ 32 h 40"/>
                  <a:gd name="T10" fmla="*/ 15 w 37"/>
                  <a:gd name="T11" fmla="*/ 22 h 40"/>
                  <a:gd name="T12" fmla="*/ 5 w 37"/>
                  <a:gd name="T13" fmla="*/ 2 h 40"/>
                  <a:gd name="T14" fmla="*/ 2 w 37"/>
                  <a:gd name="T15" fmla="*/ 0 h 40"/>
                  <a:gd name="T16" fmla="*/ 0 w 37"/>
                  <a:gd name="T17" fmla="*/ 3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40">
                    <a:moveTo>
                      <a:pt x="0" y="3"/>
                    </a:moveTo>
                    <a:cubicBezTo>
                      <a:pt x="1" y="13"/>
                      <a:pt x="5" y="22"/>
                      <a:pt x="11" y="28"/>
                    </a:cubicBezTo>
                    <a:cubicBezTo>
                      <a:pt x="17" y="35"/>
                      <a:pt x="25" y="39"/>
                      <a:pt x="34" y="40"/>
                    </a:cubicBezTo>
                    <a:cubicBezTo>
                      <a:pt x="35" y="40"/>
                      <a:pt x="37" y="39"/>
                      <a:pt x="37" y="38"/>
                    </a:cubicBezTo>
                    <a:cubicBezTo>
                      <a:pt x="37" y="36"/>
                      <a:pt x="36" y="35"/>
                      <a:pt x="35" y="35"/>
                    </a:cubicBezTo>
                    <a:cubicBezTo>
                      <a:pt x="27" y="34"/>
                      <a:pt x="20" y="30"/>
                      <a:pt x="15" y="25"/>
                    </a:cubicBezTo>
                    <a:cubicBezTo>
                      <a:pt x="10" y="19"/>
                      <a:pt x="7" y="11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7" name="Freeform 762">
                <a:extLst>
                  <a:ext uri="{FF2B5EF4-FFF2-40B4-BE49-F238E27FC236}">
                    <a16:creationId xmlns:a16="http://schemas.microsoft.com/office/drawing/2014/main" id="{98653587-D65A-4518-BA4A-AED502CF3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278"/>
                <a:ext cx="20" cy="25"/>
              </a:xfrm>
              <a:custGeom>
                <a:avLst/>
                <a:gdLst>
                  <a:gd name="T0" fmla="*/ 15 w 20"/>
                  <a:gd name="T1" fmla="*/ 1 h 25"/>
                  <a:gd name="T2" fmla="*/ 1 w 20"/>
                  <a:gd name="T3" fmla="*/ 21 h 25"/>
                  <a:gd name="T4" fmla="*/ 3 w 20"/>
                  <a:gd name="T5" fmla="*/ 25 h 25"/>
                  <a:gd name="T6" fmla="*/ 6 w 20"/>
                  <a:gd name="T7" fmla="*/ 23 h 25"/>
                  <a:gd name="T8" fmla="*/ 19 w 20"/>
                  <a:gd name="T9" fmla="*/ 5 h 25"/>
                  <a:gd name="T10" fmla="*/ 19 w 20"/>
                  <a:gd name="T11" fmla="*/ 1 h 25"/>
                  <a:gd name="T12" fmla="*/ 15 w 20"/>
                  <a:gd name="T13" fmla="*/ 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5">
                    <a:moveTo>
                      <a:pt x="15" y="1"/>
                    </a:moveTo>
                    <a:cubicBezTo>
                      <a:pt x="9" y="6"/>
                      <a:pt x="4" y="13"/>
                      <a:pt x="1" y="21"/>
                    </a:cubicBezTo>
                    <a:cubicBezTo>
                      <a:pt x="0" y="23"/>
                      <a:pt x="1" y="24"/>
                      <a:pt x="3" y="25"/>
                    </a:cubicBezTo>
                    <a:cubicBezTo>
                      <a:pt x="4" y="25"/>
                      <a:pt x="6" y="24"/>
                      <a:pt x="6" y="23"/>
                    </a:cubicBezTo>
                    <a:cubicBezTo>
                      <a:pt x="9" y="16"/>
                      <a:pt x="13" y="9"/>
                      <a:pt x="19" y="5"/>
                    </a:cubicBezTo>
                    <a:cubicBezTo>
                      <a:pt x="20" y="4"/>
                      <a:pt x="20" y="2"/>
                      <a:pt x="19" y="1"/>
                    </a:cubicBezTo>
                    <a:cubicBezTo>
                      <a:pt x="18" y="0"/>
                      <a:pt x="17" y="0"/>
                      <a:pt x="15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8" name="Freeform 763">
                <a:extLst>
                  <a:ext uri="{FF2B5EF4-FFF2-40B4-BE49-F238E27FC236}">
                    <a16:creationId xmlns:a16="http://schemas.microsoft.com/office/drawing/2014/main" id="{99116B75-6558-478A-A238-57F33FB3C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2100"/>
                <a:ext cx="24" cy="57"/>
              </a:xfrm>
              <a:custGeom>
                <a:avLst/>
                <a:gdLst>
                  <a:gd name="T0" fmla="*/ 0 w 24"/>
                  <a:gd name="T1" fmla="*/ 2 h 58"/>
                  <a:gd name="T2" fmla="*/ 0 w 24"/>
                  <a:gd name="T3" fmla="*/ 8 h 58"/>
                  <a:gd name="T4" fmla="*/ 19 w 24"/>
                  <a:gd name="T5" fmla="*/ 54 h 58"/>
                  <a:gd name="T6" fmla="*/ 23 w 24"/>
                  <a:gd name="T7" fmla="*/ 54 h 58"/>
                  <a:gd name="T8" fmla="*/ 23 w 24"/>
                  <a:gd name="T9" fmla="*/ 50 h 58"/>
                  <a:gd name="T10" fmla="*/ 5 w 24"/>
                  <a:gd name="T11" fmla="*/ 8 h 58"/>
                  <a:gd name="T12" fmla="*/ 5 w 24"/>
                  <a:gd name="T13" fmla="*/ 3 h 58"/>
                  <a:gd name="T14" fmla="*/ 3 w 24"/>
                  <a:gd name="T15" fmla="*/ 0 h 58"/>
                  <a:gd name="T16" fmla="*/ 0 w 24"/>
                  <a:gd name="T17" fmla="*/ 2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58">
                    <a:moveTo>
                      <a:pt x="0" y="2"/>
                    </a:moveTo>
                    <a:cubicBezTo>
                      <a:pt x="0" y="4"/>
                      <a:pt x="0" y="6"/>
                      <a:pt x="0" y="8"/>
                    </a:cubicBezTo>
                    <a:cubicBezTo>
                      <a:pt x="0" y="26"/>
                      <a:pt x="8" y="44"/>
                      <a:pt x="19" y="57"/>
                    </a:cubicBezTo>
                    <a:cubicBezTo>
                      <a:pt x="20" y="58"/>
                      <a:pt x="22" y="58"/>
                      <a:pt x="23" y="57"/>
                    </a:cubicBezTo>
                    <a:cubicBezTo>
                      <a:pt x="24" y="56"/>
                      <a:pt x="24" y="54"/>
                      <a:pt x="23" y="53"/>
                    </a:cubicBezTo>
                    <a:cubicBezTo>
                      <a:pt x="12" y="42"/>
                      <a:pt x="5" y="25"/>
                      <a:pt x="5" y="8"/>
                    </a:cubicBezTo>
                    <a:cubicBezTo>
                      <a:pt x="5" y="6"/>
                      <a:pt x="5" y="5"/>
                      <a:pt x="5" y="3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9" name="Freeform 764">
                <a:extLst>
                  <a:ext uri="{FF2B5EF4-FFF2-40B4-BE49-F238E27FC236}">
                    <a16:creationId xmlns:a16="http://schemas.microsoft.com/office/drawing/2014/main" id="{27ADCC3E-42F2-4E6B-8973-EBA17594F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138"/>
                <a:ext cx="18" cy="17"/>
              </a:xfrm>
              <a:custGeom>
                <a:avLst/>
                <a:gdLst>
                  <a:gd name="T0" fmla="*/ 13 w 18"/>
                  <a:gd name="T1" fmla="*/ 1 h 18"/>
                  <a:gd name="T2" fmla="*/ 1 w 18"/>
                  <a:gd name="T3" fmla="*/ 10 h 18"/>
                  <a:gd name="T4" fmla="*/ 1 w 18"/>
                  <a:gd name="T5" fmla="*/ 14 h 18"/>
                  <a:gd name="T6" fmla="*/ 5 w 18"/>
                  <a:gd name="T7" fmla="*/ 13 h 18"/>
                  <a:gd name="T8" fmla="*/ 16 w 18"/>
                  <a:gd name="T9" fmla="*/ 5 h 18"/>
                  <a:gd name="T10" fmla="*/ 17 w 18"/>
                  <a:gd name="T11" fmla="*/ 2 h 18"/>
                  <a:gd name="T12" fmla="*/ 13 w 18"/>
                  <a:gd name="T13" fmla="*/ 1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13" y="1"/>
                    </a:moveTo>
                    <a:cubicBezTo>
                      <a:pt x="9" y="4"/>
                      <a:pt x="4" y="9"/>
                      <a:pt x="1" y="13"/>
                    </a:cubicBezTo>
                    <a:cubicBezTo>
                      <a:pt x="0" y="14"/>
                      <a:pt x="0" y="16"/>
                      <a:pt x="1" y="17"/>
                    </a:cubicBezTo>
                    <a:cubicBezTo>
                      <a:pt x="3" y="18"/>
                      <a:pt x="4" y="18"/>
                      <a:pt x="5" y="16"/>
                    </a:cubicBezTo>
                    <a:cubicBezTo>
                      <a:pt x="8" y="12"/>
                      <a:pt x="12" y="9"/>
                      <a:pt x="16" y="5"/>
                    </a:cubicBezTo>
                    <a:cubicBezTo>
                      <a:pt x="18" y="5"/>
                      <a:pt x="18" y="3"/>
                      <a:pt x="17" y="2"/>
                    </a:cubicBezTo>
                    <a:cubicBezTo>
                      <a:pt x="16" y="0"/>
                      <a:pt x="14" y="0"/>
                      <a:pt x="13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0" name="Freeform 765">
                <a:extLst>
                  <a:ext uri="{FF2B5EF4-FFF2-40B4-BE49-F238E27FC236}">
                    <a16:creationId xmlns:a16="http://schemas.microsoft.com/office/drawing/2014/main" id="{ADA841C7-C12F-4664-9A23-B99FC225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2114"/>
                <a:ext cx="42" cy="27"/>
              </a:xfrm>
              <a:custGeom>
                <a:avLst/>
                <a:gdLst>
                  <a:gd name="T0" fmla="*/ 3 w 43"/>
                  <a:gd name="T1" fmla="*/ 26 h 27"/>
                  <a:gd name="T2" fmla="*/ 9 w 43"/>
                  <a:gd name="T3" fmla="*/ 27 h 27"/>
                  <a:gd name="T4" fmla="*/ 25 w 43"/>
                  <a:gd name="T5" fmla="*/ 20 h 27"/>
                  <a:gd name="T6" fmla="*/ 40 w 43"/>
                  <a:gd name="T7" fmla="*/ 4 h 27"/>
                  <a:gd name="T8" fmla="*/ 39 w 43"/>
                  <a:gd name="T9" fmla="*/ 0 h 27"/>
                  <a:gd name="T10" fmla="*/ 35 w 43"/>
                  <a:gd name="T11" fmla="*/ 1 h 27"/>
                  <a:gd name="T12" fmla="*/ 22 w 43"/>
                  <a:gd name="T13" fmla="*/ 15 h 27"/>
                  <a:gd name="T14" fmla="*/ 9 w 43"/>
                  <a:gd name="T15" fmla="*/ 22 h 27"/>
                  <a:gd name="T16" fmla="*/ 4 w 43"/>
                  <a:gd name="T17" fmla="*/ 21 h 27"/>
                  <a:gd name="T18" fmla="*/ 1 w 43"/>
                  <a:gd name="T19" fmla="*/ 23 h 27"/>
                  <a:gd name="T20" fmla="*/ 3 w 43"/>
                  <a:gd name="T21" fmla="*/ 26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" h="27">
                    <a:moveTo>
                      <a:pt x="3" y="26"/>
                    </a:moveTo>
                    <a:cubicBezTo>
                      <a:pt x="5" y="27"/>
                      <a:pt x="7" y="27"/>
                      <a:pt x="9" y="27"/>
                    </a:cubicBezTo>
                    <a:cubicBezTo>
                      <a:pt x="16" y="27"/>
                      <a:pt x="22" y="24"/>
                      <a:pt x="28" y="20"/>
                    </a:cubicBezTo>
                    <a:cubicBezTo>
                      <a:pt x="34" y="15"/>
                      <a:pt x="39" y="10"/>
                      <a:pt x="43" y="4"/>
                    </a:cubicBezTo>
                    <a:cubicBezTo>
                      <a:pt x="43" y="3"/>
                      <a:pt x="43" y="1"/>
                      <a:pt x="42" y="0"/>
                    </a:cubicBezTo>
                    <a:cubicBezTo>
                      <a:pt x="40" y="0"/>
                      <a:pt x="39" y="0"/>
                      <a:pt x="38" y="1"/>
                    </a:cubicBezTo>
                    <a:cubicBezTo>
                      <a:pt x="35" y="6"/>
                      <a:pt x="30" y="11"/>
                      <a:pt x="25" y="15"/>
                    </a:cubicBezTo>
                    <a:cubicBezTo>
                      <a:pt x="20" y="19"/>
                      <a:pt x="14" y="22"/>
                      <a:pt x="9" y="22"/>
                    </a:cubicBezTo>
                    <a:cubicBezTo>
                      <a:pt x="7" y="22"/>
                      <a:pt x="6" y="22"/>
                      <a:pt x="4" y="21"/>
                    </a:cubicBezTo>
                    <a:cubicBezTo>
                      <a:pt x="3" y="21"/>
                      <a:pt x="2" y="21"/>
                      <a:pt x="1" y="23"/>
                    </a:cubicBezTo>
                    <a:cubicBezTo>
                      <a:pt x="0" y="24"/>
                      <a:pt x="1" y="26"/>
                      <a:pt x="3" y="2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1" name="Freeform 766">
                <a:extLst>
                  <a:ext uri="{FF2B5EF4-FFF2-40B4-BE49-F238E27FC236}">
                    <a16:creationId xmlns:a16="http://schemas.microsoft.com/office/drawing/2014/main" id="{DA6C4539-DA1B-42BD-94D9-CA2E1A9A1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2137"/>
                <a:ext cx="18" cy="28"/>
              </a:xfrm>
              <a:custGeom>
                <a:avLst/>
                <a:gdLst>
                  <a:gd name="T0" fmla="*/ 0 w 18"/>
                  <a:gd name="T1" fmla="*/ 4 h 29"/>
                  <a:gd name="T2" fmla="*/ 12 w 18"/>
                  <a:gd name="T3" fmla="*/ 24 h 29"/>
                  <a:gd name="T4" fmla="*/ 16 w 18"/>
                  <a:gd name="T5" fmla="*/ 25 h 29"/>
                  <a:gd name="T6" fmla="*/ 17 w 18"/>
                  <a:gd name="T7" fmla="*/ 22 h 29"/>
                  <a:gd name="T8" fmla="*/ 5 w 18"/>
                  <a:gd name="T9" fmla="*/ 2 h 29"/>
                  <a:gd name="T10" fmla="*/ 2 w 18"/>
                  <a:gd name="T11" fmla="*/ 0 h 29"/>
                  <a:gd name="T12" fmla="*/ 0 w 18"/>
                  <a:gd name="T13" fmla="*/ 4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9">
                    <a:moveTo>
                      <a:pt x="0" y="4"/>
                    </a:moveTo>
                    <a:cubicBezTo>
                      <a:pt x="4" y="12"/>
                      <a:pt x="8" y="19"/>
                      <a:pt x="12" y="27"/>
                    </a:cubicBezTo>
                    <a:cubicBezTo>
                      <a:pt x="13" y="28"/>
                      <a:pt x="14" y="29"/>
                      <a:pt x="16" y="28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3" y="17"/>
                      <a:pt x="9" y="9"/>
                      <a:pt x="5" y="2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2" name="Freeform 767">
                <a:extLst>
                  <a:ext uri="{FF2B5EF4-FFF2-40B4-BE49-F238E27FC236}">
                    <a16:creationId xmlns:a16="http://schemas.microsoft.com/office/drawing/2014/main" id="{E293716A-00F8-43B7-BEE3-7BEAC2304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169"/>
                <a:ext cx="32" cy="44"/>
              </a:xfrm>
              <a:custGeom>
                <a:avLst/>
                <a:gdLst>
                  <a:gd name="T0" fmla="*/ 24 w 33"/>
                  <a:gd name="T1" fmla="*/ 3 h 45"/>
                  <a:gd name="T2" fmla="*/ 16 w 33"/>
                  <a:gd name="T3" fmla="*/ 22 h 45"/>
                  <a:gd name="T4" fmla="*/ 2 w 33"/>
                  <a:gd name="T5" fmla="*/ 36 h 45"/>
                  <a:gd name="T6" fmla="*/ 1 w 33"/>
                  <a:gd name="T7" fmla="*/ 40 h 45"/>
                  <a:gd name="T8" fmla="*/ 5 w 33"/>
                  <a:gd name="T9" fmla="*/ 41 h 45"/>
                  <a:gd name="T10" fmla="*/ 21 w 33"/>
                  <a:gd name="T11" fmla="*/ 25 h 45"/>
                  <a:gd name="T12" fmla="*/ 30 w 33"/>
                  <a:gd name="T13" fmla="*/ 3 h 45"/>
                  <a:gd name="T14" fmla="*/ 27 w 33"/>
                  <a:gd name="T15" fmla="*/ 0 h 45"/>
                  <a:gd name="T16" fmla="*/ 24 w 33"/>
                  <a:gd name="T17" fmla="*/ 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45">
                    <a:moveTo>
                      <a:pt x="27" y="3"/>
                    </a:moveTo>
                    <a:cubicBezTo>
                      <a:pt x="27" y="12"/>
                      <a:pt x="24" y="19"/>
                      <a:pt x="19" y="25"/>
                    </a:cubicBezTo>
                    <a:cubicBezTo>
                      <a:pt x="15" y="30"/>
                      <a:pt x="9" y="35"/>
                      <a:pt x="2" y="39"/>
                    </a:cubicBezTo>
                    <a:cubicBezTo>
                      <a:pt x="0" y="40"/>
                      <a:pt x="0" y="42"/>
                      <a:pt x="1" y="43"/>
                    </a:cubicBezTo>
                    <a:cubicBezTo>
                      <a:pt x="2" y="44"/>
                      <a:pt x="3" y="45"/>
                      <a:pt x="5" y="44"/>
                    </a:cubicBezTo>
                    <a:cubicBezTo>
                      <a:pt x="12" y="39"/>
                      <a:pt x="18" y="34"/>
                      <a:pt x="24" y="28"/>
                    </a:cubicBezTo>
                    <a:cubicBezTo>
                      <a:pt x="29" y="22"/>
                      <a:pt x="32" y="14"/>
                      <a:pt x="33" y="3"/>
                    </a:cubicBezTo>
                    <a:cubicBezTo>
                      <a:pt x="33" y="2"/>
                      <a:pt x="32" y="0"/>
                      <a:pt x="30" y="0"/>
                    </a:cubicBezTo>
                    <a:cubicBezTo>
                      <a:pt x="29" y="0"/>
                      <a:pt x="27" y="1"/>
                      <a:pt x="27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3" name="Freeform 768">
                <a:extLst>
                  <a:ext uri="{FF2B5EF4-FFF2-40B4-BE49-F238E27FC236}">
                    <a16:creationId xmlns:a16="http://schemas.microsoft.com/office/drawing/2014/main" id="{EA729E15-E766-485F-9D4F-341D1E9E6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2202"/>
                <a:ext cx="17" cy="22"/>
              </a:xfrm>
              <a:custGeom>
                <a:avLst/>
                <a:gdLst>
                  <a:gd name="T0" fmla="*/ 1 w 18"/>
                  <a:gd name="T1" fmla="*/ 4 h 23"/>
                  <a:gd name="T2" fmla="*/ 10 w 18"/>
                  <a:gd name="T3" fmla="*/ 19 h 23"/>
                  <a:gd name="T4" fmla="*/ 14 w 18"/>
                  <a:gd name="T5" fmla="*/ 19 h 23"/>
                  <a:gd name="T6" fmla="*/ 14 w 18"/>
                  <a:gd name="T7" fmla="*/ 15 h 23"/>
                  <a:gd name="T8" fmla="*/ 6 w 18"/>
                  <a:gd name="T9" fmla="*/ 2 h 23"/>
                  <a:gd name="T10" fmla="*/ 2 w 18"/>
                  <a:gd name="T11" fmla="*/ 0 h 23"/>
                  <a:gd name="T12" fmla="*/ 1 w 18"/>
                  <a:gd name="T13" fmla="*/ 4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3">
                    <a:moveTo>
                      <a:pt x="1" y="4"/>
                    </a:moveTo>
                    <a:cubicBezTo>
                      <a:pt x="4" y="10"/>
                      <a:pt x="8" y="17"/>
                      <a:pt x="13" y="22"/>
                    </a:cubicBezTo>
                    <a:cubicBezTo>
                      <a:pt x="14" y="23"/>
                      <a:pt x="15" y="23"/>
                      <a:pt x="17" y="22"/>
                    </a:cubicBezTo>
                    <a:cubicBezTo>
                      <a:pt x="18" y="21"/>
                      <a:pt x="18" y="19"/>
                      <a:pt x="17" y="18"/>
                    </a:cubicBezTo>
                    <a:cubicBezTo>
                      <a:pt x="12" y="13"/>
                      <a:pt x="9" y="8"/>
                      <a:pt x="6" y="2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4" name="Freeform 769">
                <a:extLst>
                  <a:ext uri="{FF2B5EF4-FFF2-40B4-BE49-F238E27FC236}">
                    <a16:creationId xmlns:a16="http://schemas.microsoft.com/office/drawing/2014/main" id="{438A983A-00DB-4941-BBC2-48A55E64D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2279"/>
                <a:ext cx="17" cy="37"/>
              </a:xfrm>
              <a:custGeom>
                <a:avLst/>
                <a:gdLst>
                  <a:gd name="T0" fmla="*/ 9 w 18"/>
                  <a:gd name="T1" fmla="*/ 3 h 38"/>
                  <a:gd name="T2" fmla="*/ 10 w 18"/>
                  <a:gd name="T3" fmla="*/ 8 h 38"/>
                  <a:gd name="T4" fmla="*/ 1 w 18"/>
                  <a:gd name="T5" fmla="*/ 30 h 38"/>
                  <a:gd name="T6" fmla="*/ 1 w 18"/>
                  <a:gd name="T7" fmla="*/ 34 h 38"/>
                  <a:gd name="T8" fmla="*/ 5 w 18"/>
                  <a:gd name="T9" fmla="*/ 34 h 38"/>
                  <a:gd name="T10" fmla="*/ 15 w 18"/>
                  <a:gd name="T11" fmla="*/ 8 h 38"/>
                  <a:gd name="T12" fmla="*/ 15 w 18"/>
                  <a:gd name="T13" fmla="*/ 2 h 38"/>
                  <a:gd name="T14" fmla="*/ 12 w 18"/>
                  <a:gd name="T15" fmla="*/ 0 h 38"/>
                  <a:gd name="T16" fmla="*/ 9 w 18"/>
                  <a:gd name="T17" fmla="*/ 3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8">
                    <a:moveTo>
                      <a:pt x="12" y="3"/>
                    </a:moveTo>
                    <a:cubicBezTo>
                      <a:pt x="13" y="5"/>
                      <a:pt x="13" y="6"/>
                      <a:pt x="13" y="8"/>
                    </a:cubicBezTo>
                    <a:cubicBezTo>
                      <a:pt x="13" y="18"/>
                      <a:pt x="9" y="27"/>
                      <a:pt x="1" y="33"/>
                    </a:cubicBezTo>
                    <a:cubicBezTo>
                      <a:pt x="0" y="34"/>
                      <a:pt x="0" y="36"/>
                      <a:pt x="1" y="37"/>
                    </a:cubicBezTo>
                    <a:cubicBezTo>
                      <a:pt x="2" y="38"/>
                      <a:pt x="4" y="38"/>
                      <a:pt x="5" y="37"/>
                    </a:cubicBezTo>
                    <a:cubicBezTo>
                      <a:pt x="13" y="30"/>
                      <a:pt x="18" y="19"/>
                      <a:pt x="18" y="8"/>
                    </a:cubicBezTo>
                    <a:cubicBezTo>
                      <a:pt x="18" y="6"/>
                      <a:pt x="18" y="4"/>
                      <a:pt x="18" y="2"/>
                    </a:cubicBezTo>
                    <a:cubicBezTo>
                      <a:pt x="17" y="1"/>
                      <a:pt x="16" y="0"/>
                      <a:pt x="15" y="0"/>
                    </a:cubicBezTo>
                    <a:cubicBezTo>
                      <a:pt x="13" y="0"/>
                      <a:pt x="12" y="1"/>
                      <a:pt x="12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5" name="Freeform 770">
                <a:extLst>
                  <a:ext uri="{FF2B5EF4-FFF2-40B4-BE49-F238E27FC236}">
                    <a16:creationId xmlns:a16="http://schemas.microsoft.com/office/drawing/2014/main" id="{112E1B91-CE56-475D-9392-690D37E3E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2304"/>
                <a:ext cx="26" cy="18"/>
              </a:xfrm>
              <a:custGeom>
                <a:avLst/>
                <a:gdLst>
                  <a:gd name="T0" fmla="*/ 2 w 27"/>
                  <a:gd name="T1" fmla="*/ 5 h 19"/>
                  <a:gd name="T2" fmla="*/ 2 w 27"/>
                  <a:gd name="T3" fmla="*/ 5 h 19"/>
                  <a:gd name="T4" fmla="*/ 19 w 27"/>
                  <a:gd name="T5" fmla="*/ 14 h 19"/>
                  <a:gd name="T6" fmla="*/ 22 w 27"/>
                  <a:gd name="T7" fmla="*/ 15 h 19"/>
                  <a:gd name="T8" fmla="*/ 23 w 27"/>
                  <a:gd name="T9" fmla="*/ 12 h 19"/>
                  <a:gd name="T10" fmla="*/ 2 w 27"/>
                  <a:gd name="T11" fmla="*/ 0 h 19"/>
                  <a:gd name="T12" fmla="*/ 2 w 27"/>
                  <a:gd name="T13" fmla="*/ 0 h 19"/>
                  <a:gd name="T14" fmla="*/ 0 w 27"/>
                  <a:gd name="T15" fmla="*/ 3 h 19"/>
                  <a:gd name="T16" fmla="*/ 2 w 27"/>
                  <a:gd name="T17" fmla="*/ 5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19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0" y="5"/>
                      <a:pt x="17" y="10"/>
                      <a:pt x="22" y="17"/>
                    </a:cubicBezTo>
                    <a:cubicBezTo>
                      <a:pt x="22" y="19"/>
                      <a:pt x="24" y="19"/>
                      <a:pt x="25" y="18"/>
                    </a:cubicBezTo>
                    <a:cubicBezTo>
                      <a:pt x="27" y="18"/>
                      <a:pt x="27" y="16"/>
                      <a:pt x="26" y="15"/>
                    </a:cubicBezTo>
                    <a:cubicBezTo>
                      <a:pt x="21" y="5"/>
                      <a:pt x="1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6" name="Freeform 771">
                <a:extLst>
                  <a:ext uri="{FF2B5EF4-FFF2-40B4-BE49-F238E27FC236}">
                    <a16:creationId xmlns:a16="http://schemas.microsoft.com/office/drawing/2014/main" id="{4B63B514-B8E6-47E7-AEC4-F0FCE97CA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336"/>
                <a:ext cx="25" cy="57"/>
              </a:xfrm>
              <a:custGeom>
                <a:avLst/>
                <a:gdLst>
                  <a:gd name="T0" fmla="*/ 1 w 26"/>
                  <a:gd name="T1" fmla="*/ 3 h 58"/>
                  <a:gd name="T2" fmla="*/ 0 w 26"/>
                  <a:gd name="T3" fmla="*/ 11 h 58"/>
                  <a:gd name="T4" fmla="*/ 18 w 26"/>
                  <a:gd name="T5" fmla="*/ 54 h 58"/>
                  <a:gd name="T6" fmla="*/ 22 w 26"/>
                  <a:gd name="T7" fmla="*/ 54 h 58"/>
                  <a:gd name="T8" fmla="*/ 22 w 26"/>
                  <a:gd name="T9" fmla="*/ 50 h 58"/>
                  <a:gd name="T10" fmla="*/ 5 w 26"/>
                  <a:gd name="T11" fmla="*/ 11 h 58"/>
                  <a:gd name="T12" fmla="*/ 6 w 26"/>
                  <a:gd name="T13" fmla="*/ 3 h 58"/>
                  <a:gd name="T14" fmla="*/ 4 w 26"/>
                  <a:gd name="T15" fmla="*/ 0 h 58"/>
                  <a:gd name="T16" fmla="*/ 1 w 26"/>
                  <a:gd name="T17" fmla="*/ 3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58">
                    <a:moveTo>
                      <a:pt x="1" y="3"/>
                    </a:moveTo>
                    <a:cubicBezTo>
                      <a:pt x="0" y="6"/>
                      <a:pt x="0" y="8"/>
                      <a:pt x="0" y="11"/>
                    </a:cubicBezTo>
                    <a:cubicBezTo>
                      <a:pt x="0" y="30"/>
                      <a:pt x="7" y="46"/>
                      <a:pt x="21" y="57"/>
                    </a:cubicBezTo>
                    <a:cubicBezTo>
                      <a:pt x="23" y="58"/>
                      <a:pt x="24" y="58"/>
                      <a:pt x="25" y="57"/>
                    </a:cubicBezTo>
                    <a:cubicBezTo>
                      <a:pt x="26" y="56"/>
                      <a:pt x="26" y="54"/>
                      <a:pt x="25" y="53"/>
                    </a:cubicBezTo>
                    <a:cubicBezTo>
                      <a:pt x="12" y="43"/>
                      <a:pt x="5" y="28"/>
                      <a:pt x="5" y="11"/>
                    </a:cubicBezTo>
                    <a:cubicBezTo>
                      <a:pt x="5" y="9"/>
                      <a:pt x="6" y="6"/>
                      <a:pt x="6" y="3"/>
                    </a:cubicBezTo>
                    <a:cubicBezTo>
                      <a:pt x="6" y="2"/>
                      <a:pt x="5" y="0"/>
                      <a:pt x="4" y="0"/>
                    </a:cubicBezTo>
                    <a:cubicBezTo>
                      <a:pt x="2" y="0"/>
                      <a:pt x="1" y="1"/>
                      <a:pt x="1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7" name="Freeform 772">
                <a:extLst>
                  <a:ext uri="{FF2B5EF4-FFF2-40B4-BE49-F238E27FC236}">
                    <a16:creationId xmlns:a16="http://schemas.microsoft.com/office/drawing/2014/main" id="{AB19CD33-7372-4E9C-AF25-7E78E4587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372"/>
                <a:ext cx="21" cy="13"/>
              </a:xfrm>
              <a:custGeom>
                <a:avLst/>
                <a:gdLst>
                  <a:gd name="T0" fmla="*/ 17 w 21"/>
                  <a:gd name="T1" fmla="*/ 0 h 13"/>
                  <a:gd name="T2" fmla="*/ 2 w 21"/>
                  <a:gd name="T3" fmla="*/ 8 h 13"/>
                  <a:gd name="T4" fmla="*/ 1 w 21"/>
                  <a:gd name="T5" fmla="*/ 11 h 13"/>
                  <a:gd name="T6" fmla="*/ 4 w 21"/>
                  <a:gd name="T7" fmla="*/ 13 h 13"/>
                  <a:gd name="T8" fmla="*/ 19 w 21"/>
                  <a:gd name="T9" fmla="*/ 5 h 13"/>
                  <a:gd name="T10" fmla="*/ 20 w 21"/>
                  <a:gd name="T11" fmla="*/ 1 h 13"/>
                  <a:gd name="T12" fmla="*/ 17 w 21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3">
                    <a:moveTo>
                      <a:pt x="17" y="0"/>
                    </a:moveTo>
                    <a:cubicBezTo>
                      <a:pt x="12" y="3"/>
                      <a:pt x="7" y="6"/>
                      <a:pt x="2" y="8"/>
                    </a:cubicBezTo>
                    <a:cubicBezTo>
                      <a:pt x="1" y="8"/>
                      <a:pt x="0" y="10"/>
                      <a:pt x="1" y="11"/>
                    </a:cubicBezTo>
                    <a:cubicBezTo>
                      <a:pt x="1" y="13"/>
                      <a:pt x="3" y="13"/>
                      <a:pt x="4" y="13"/>
                    </a:cubicBezTo>
                    <a:cubicBezTo>
                      <a:pt x="9" y="10"/>
                      <a:pt x="14" y="8"/>
                      <a:pt x="19" y="5"/>
                    </a:cubicBezTo>
                    <a:cubicBezTo>
                      <a:pt x="21" y="4"/>
                      <a:pt x="21" y="3"/>
                      <a:pt x="20" y="1"/>
                    </a:cubicBezTo>
                    <a:cubicBezTo>
                      <a:pt x="20" y="0"/>
                      <a:pt x="18" y="0"/>
                      <a:pt x="17" y="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8" name="Freeform 773">
                <a:extLst>
                  <a:ext uri="{FF2B5EF4-FFF2-40B4-BE49-F238E27FC236}">
                    <a16:creationId xmlns:a16="http://schemas.microsoft.com/office/drawing/2014/main" id="{79AD8D1E-CBE5-4436-85EC-A121B9243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2283"/>
                <a:ext cx="11" cy="29"/>
              </a:xfrm>
              <a:custGeom>
                <a:avLst/>
                <a:gdLst>
                  <a:gd name="T0" fmla="*/ 1 w 11"/>
                  <a:gd name="T1" fmla="*/ 5 h 29"/>
                  <a:gd name="T2" fmla="*/ 6 w 11"/>
                  <a:gd name="T3" fmla="*/ 20 h 29"/>
                  <a:gd name="T4" fmla="*/ 5 w 11"/>
                  <a:gd name="T5" fmla="*/ 26 h 29"/>
                  <a:gd name="T6" fmla="*/ 7 w 11"/>
                  <a:gd name="T7" fmla="*/ 29 h 29"/>
                  <a:gd name="T8" fmla="*/ 11 w 11"/>
                  <a:gd name="T9" fmla="*/ 27 h 29"/>
                  <a:gd name="T10" fmla="*/ 11 w 11"/>
                  <a:gd name="T11" fmla="*/ 20 h 29"/>
                  <a:gd name="T12" fmla="*/ 5 w 11"/>
                  <a:gd name="T13" fmla="*/ 2 h 29"/>
                  <a:gd name="T14" fmla="*/ 1 w 11"/>
                  <a:gd name="T15" fmla="*/ 1 h 29"/>
                  <a:gd name="T16" fmla="*/ 1 w 11"/>
                  <a:gd name="T17" fmla="*/ 5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29">
                    <a:moveTo>
                      <a:pt x="1" y="5"/>
                    </a:moveTo>
                    <a:cubicBezTo>
                      <a:pt x="4" y="9"/>
                      <a:pt x="6" y="14"/>
                      <a:pt x="6" y="20"/>
                    </a:cubicBezTo>
                    <a:cubicBezTo>
                      <a:pt x="6" y="22"/>
                      <a:pt x="5" y="24"/>
                      <a:pt x="5" y="26"/>
                    </a:cubicBezTo>
                    <a:cubicBezTo>
                      <a:pt x="5" y="28"/>
                      <a:pt x="6" y="29"/>
                      <a:pt x="7" y="29"/>
                    </a:cubicBezTo>
                    <a:cubicBezTo>
                      <a:pt x="9" y="29"/>
                      <a:pt x="10" y="28"/>
                      <a:pt x="11" y="27"/>
                    </a:cubicBezTo>
                    <a:cubicBezTo>
                      <a:pt x="11" y="25"/>
                      <a:pt x="11" y="22"/>
                      <a:pt x="11" y="20"/>
                    </a:cubicBezTo>
                    <a:cubicBezTo>
                      <a:pt x="11" y="13"/>
                      <a:pt x="9" y="7"/>
                      <a:pt x="5" y="2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9" name="Freeform 774">
                <a:extLst>
                  <a:ext uri="{FF2B5EF4-FFF2-40B4-BE49-F238E27FC236}">
                    <a16:creationId xmlns:a16="http://schemas.microsoft.com/office/drawing/2014/main" id="{0FE8E4DA-690C-4E44-8901-75D8310A4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2285"/>
                <a:ext cx="18" cy="16"/>
              </a:xfrm>
              <a:custGeom>
                <a:avLst/>
                <a:gdLst>
                  <a:gd name="T0" fmla="*/ 6 w 18"/>
                  <a:gd name="T1" fmla="*/ 14 h 16"/>
                  <a:gd name="T2" fmla="*/ 16 w 18"/>
                  <a:gd name="T3" fmla="*/ 6 h 16"/>
                  <a:gd name="T4" fmla="*/ 18 w 18"/>
                  <a:gd name="T5" fmla="*/ 3 h 16"/>
                  <a:gd name="T6" fmla="*/ 15 w 18"/>
                  <a:gd name="T7" fmla="*/ 1 h 16"/>
                  <a:gd name="T8" fmla="*/ 1 w 18"/>
                  <a:gd name="T9" fmla="*/ 12 h 16"/>
                  <a:gd name="T10" fmla="*/ 2 w 18"/>
                  <a:gd name="T11" fmla="*/ 15 h 16"/>
                  <a:gd name="T12" fmla="*/ 6 w 18"/>
                  <a:gd name="T13" fmla="*/ 1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6" y="14"/>
                    </a:moveTo>
                    <a:cubicBezTo>
                      <a:pt x="8" y="9"/>
                      <a:pt x="11" y="7"/>
                      <a:pt x="16" y="6"/>
                    </a:cubicBezTo>
                    <a:cubicBezTo>
                      <a:pt x="17" y="6"/>
                      <a:pt x="18" y="4"/>
                      <a:pt x="18" y="3"/>
                    </a:cubicBezTo>
                    <a:cubicBezTo>
                      <a:pt x="18" y="1"/>
                      <a:pt x="16" y="0"/>
                      <a:pt x="15" y="1"/>
                    </a:cubicBezTo>
                    <a:cubicBezTo>
                      <a:pt x="9" y="2"/>
                      <a:pt x="4" y="6"/>
                      <a:pt x="1" y="12"/>
                    </a:cubicBezTo>
                    <a:cubicBezTo>
                      <a:pt x="0" y="13"/>
                      <a:pt x="1" y="15"/>
                      <a:pt x="2" y="15"/>
                    </a:cubicBezTo>
                    <a:cubicBezTo>
                      <a:pt x="4" y="16"/>
                      <a:pt x="5" y="15"/>
                      <a:pt x="6" y="1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0" name="Freeform 775">
                <a:extLst>
                  <a:ext uri="{FF2B5EF4-FFF2-40B4-BE49-F238E27FC236}">
                    <a16:creationId xmlns:a16="http://schemas.microsoft.com/office/drawing/2014/main" id="{546886FD-C2B9-4E29-83D2-D0D728517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431"/>
                <a:ext cx="13" cy="53"/>
              </a:xfrm>
              <a:custGeom>
                <a:avLst/>
                <a:gdLst>
                  <a:gd name="T0" fmla="*/ 7 w 14"/>
                  <a:gd name="T1" fmla="*/ 3 h 54"/>
                  <a:gd name="T2" fmla="*/ 7 w 14"/>
                  <a:gd name="T3" fmla="*/ 7 h 54"/>
                  <a:gd name="T4" fmla="*/ 0 w 14"/>
                  <a:gd name="T5" fmla="*/ 47 h 54"/>
                  <a:gd name="T6" fmla="*/ 2 w 14"/>
                  <a:gd name="T7" fmla="*/ 51 h 54"/>
                  <a:gd name="T8" fmla="*/ 5 w 14"/>
                  <a:gd name="T9" fmla="*/ 49 h 54"/>
                  <a:gd name="T10" fmla="*/ 11 w 14"/>
                  <a:gd name="T11" fmla="*/ 7 h 54"/>
                  <a:gd name="T12" fmla="*/ 11 w 14"/>
                  <a:gd name="T13" fmla="*/ 3 h 54"/>
                  <a:gd name="T14" fmla="*/ 8 w 14"/>
                  <a:gd name="T15" fmla="*/ 0 h 54"/>
                  <a:gd name="T16" fmla="*/ 7 w 14"/>
                  <a:gd name="T17" fmla="*/ 3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54">
                    <a:moveTo>
                      <a:pt x="8" y="3"/>
                    </a:moveTo>
                    <a:cubicBezTo>
                      <a:pt x="8" y="4"/>
                      <a:pt x="8" y="5"/>
                      <a:pt x="8" y="7"/>
                    </a:cubicBezTo>
                    <a:cubicBezTo>
                      <a:pt x="8" y="22"/>
                      <a:pt x="5" y="36"/>
                      <a:pt x="0" y="50"/>
                    </a:cubicBezTo>
                    <a:cubicBezTo>
                      <a:pt x="0" y="52"/>
                      <a:pt x="0" y="53"/>
                      <a:pt x="2" y="54"/>
                    </a:cubicBezTo>
                    <a:cubicBezTo>
                      <a:pt x="3" y="54"/>
                      <a:pt x="5" y="53"/>
                      <a:pt x="5" y="52"/>
                    </a:cubicBezTo>
                    <a:cubicBezTo>
                      <a:pt x="10" y="38"/>
                      <a:pt x="14" y="22"/>
                      <a:pt x="14" y="7"/>
                    </a:cubicBezTo>
                    <a:cubicBezTo>
                      <a:pt x="14" y="5"/>
                      <a:pt x="14" y="4"/>
                      <a:pt x="14" y="3"/>
                    </a:cubicBezTo>
                    <a:cubicBezTo>
                      <a:pt x="14" y="1"/>
                      <a:pt x="12" y="0"/>
                      <a:pt x="11" y="0"/>
                    </a:cubicBezTo>
                    <a:cubicBezTo>
                      <a:pt x="10" y="0"/>
                      <a:pt x="8" y="1"/>
                      <a:pt x="8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1" name="Freeform 776">
                <a:extLst>
                  <a:ext uri="{FF2B5EF4-FFF2-40B4-BE49-F238E27FC236}">
                    <a16:creationId xmlns:a16="http://schemas.microsoft.com/office/drawing/2014/main" id="{76108DEB-5E0E-4B32-93D6-9CBF8D27A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2456"/>
                <a:ext cx="35" cy="14"/>
              </a:xfrm>
              <a:custGeom>
                <a:avLst/>
                <a:gdLst>
                  <a:gd name="T0" fmla="*/ 4 w 36"/>
                  <a:gd name="T1" fmla="*/ 13 h 14"/>
                  <a:gd name="T2" fmla="*/ 25 w 36"/>
                  <a:gd name="T3" fmla="*/ 5 h 14"/>
                  <a:gd name="T4" fmla="*/ 29 w 36"/>
                  <a:gd name="T5" fmla="*/ 6 h 14"/>
                  <a:gd name="T6" fmla="*/ 32 w 36"/>
                  <a:gd name="T7" fmla="*/ 3 h 14"/>
                  <a:gd name="T8" fmla="*/ 30 w 36"/>
                  <a:gd name="T9" fmla="*/ 0 h 14"/>
                  <a:gd name="T10" fmla="*/ 25 w 36"/>
                  <a:gd name="T11" fmla="*/ 0 h 14"/>
                  <a:gd name="T12" fmla="*/ 1 w 36"/>
                  <a:gd name="T13" fmla="*/ 8 h 14"/>
                  <a:gd name="T14" fmla="*/ 0 w 36"/>
                  <a:gd name="T15" fmla="*/ 12 h 14"/>
                  <a:gd name="T16" fmla="*/ 4 w 36"/>
                  <a:gd name="T17" fmla="*/ 13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4">
                    <a:moveTo>
                      <a:pt x="4" y="13"/>
                    </a:moveTo>
                    <a:cubicBezTo>
                      <a:pt x="12" y="8"/>
                      <a:pt x="19" y="5"/>
                      <a:pt x="28" y="5"/>
                    </a:cubicBezTo>
                    <a:cubicBezTo>
                      <a:pt x="29" y="5"/>
                      <a:pt x="31" y="5"/>
                      <a:pt x="32" y="6"/>
                    </a:cubicBezTo>
                    <a:cubicBezTo>
                      <a:pt x="34" y="6"/>
                      <a:pt x="35" y="5"/>
                      <a:pt x="35" y="3"/>
                    </a:cubicBezTo>
                    <a:cubicBezTo>
                      <a:pt x="36" y="2"/>
                      <a:pt x="35" y="1"/>
                      <a:pt x="33" y="0"/>
                    </a:cubicBezTo>
                    <a:cubicBezTo>
                      <a:pt x="31" y="0"/>
                      <a:pt x="29" y="0"/>
                      <a:pt x="28" y="0"/>
                    </a:cubicBezTo>
                    <a:cubicBezTo>
                      <a:pt x="18" y="0"/>
                      <a:pt x="9" y="3"/>
                      <a:pt x="1" y="8"/>
                    </a:cubicBezTo>
                    <a:cubicBezTo>
                      <a:pt x="0" y="9"/>
                      <a:pt x="0" y="11"/>
                      <a:pt x="0" y="12"/>
                    </a:cubicBezTo>
                    <a:cubicBezTo>
                      <a:pt x="1" y="13"/>
                      <a:pt x="3" y="14"/>
                      <a:pt x="4" y="1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2" name="Freeform 777">
                <a:extLst>
                  <a:ext uri="{FF2B5EF4-FFF2-40B4-BE49-F238E27FC236}">
                    <a16:creationId xmlns:a16="http://schemas.microsoft.com/office/drawing/2014/main" id="{99DFD51F-106D-4B2A-959E-DB25E0277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2295"/>
                <a:ext cx="34" cy="38"/>
              </a:xfrm>
              <a:custGeom>
                <a:avLst/>
                <a:gdLst>
                  <a:gd name="T0" fmla="*/ 1 w 35"/>
                  <a:gd name="T1" fmla="*/ 4 h 39"/>
                  <a:gd name="T2" fmla="*/ 12 w 35"/>
                  <a:gd name="T3" fmla="*/ 22 h 39"/>
                  <a:gd name="T4" fmla="*/ 27 w 35"/>
                  <a:gd name="T5" fmla="*/ 36 h 39"/>
                  <a:gd name="T6" fmla="*/ 31 w 35"/>
                  <a:gd name="T7" fmla="*/ 35 h 39"/>
                  <a:gd name="T8" fmla="*/ 30 w 35"/>
                  <a:gd name="T9" fmla="*/ 31 h 39"/>
                  <a:gd name="T10" fmla="*/ 16 w 35"/>
                  <a:gd name="T11" fmla="*/ 19 h 39"/>
                  <a:gd name="T12" fmla="*/ 6 w 35"/>
                  <a:gd name="T13" fmla="*/ 3 h 39"/>
                  <a:gd name="T14" fmla="*/ 3 w 35"/>
                  <a:gd name="T15" fmla="*/ 1 h 39"/>
                  <a:gd name="T16" fmla="*/ 1 w 35"/>
                  <a:gd name="T17" fmla="*/ 4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39">
                    <a:moveTo>
                      <a:pt x="1" y="4"/>
                    </a:moveTo>
                    <a:cubicBezTo>
                      <a:pt x="3" y="13"/>
                      <a:pt x="7" y="20"/>
                      <a:pt x="12" y="25"/>
                    </a:cubicBezTo>
                    <a:cubicBezTo>
                      <a:pt x="18" y="31"/>
                      <a:pt x="24" y="35"/>
                      <a:pt x="30" y="39"/>
                    </a:cubicBezTo>
                    <a:cubicBezTo>
                      <a:pt x="32" y="39"/>
                      <a:pt x="33" y="39"/>
                      <a:pt x="34" y="38"/>
                    </a:cubicBezTo>
                    <a:cubicBezTo>
                      <a:pt x="35" y="36"/>
                      <a:pt x="34" y="35"/>
                      <a:pt x="33" y="34"/>
                    </a:cubicBezTo>
                    <a:cubicBezTo>
                      <a:pt x="27" y="30"/>
                      <a:pt x="21" y="26"/>
                      <a:pt x="16" y="21"/>
                    </a:cubicBezTo>
                    <a:cubicBezTo>
                      <a:pt x="12" y="16"/>
                      <a:pt x="8" y="11"/>
                      <a:pt x="6" y="3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1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3" name="Freeform 778">
                <a:extLst>
                  <a:ext uri="{FF2B5EF4-FFF2-40B4-BE49-F238E27FC236}">
                    <a16:creationId xmlns:a16="http://schemas.microsoft.com/office/drawing/2014/main" id="{84D8A158-D861-4FE4-9E16-33BAA1837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2318"/>
                <a:ext cx="17" cy="25"/>
              </a:xfrm>
              <a:custGeom>
                <a:avLst/>
                <a:gdLst>
                  <a:gd name="T0" fmla="*/ 10 w 18"/>
                  <a:gd name="T1" fmla="*/ 1 h 25"/>
                  <a:gd name="T2" fmla="*/ 1 w 18"/>
                  <a:gd name="T3" fmla="*/ 21 h 25"/>
                  <a:gd name="T4" fmla="*/ 2 w 18"/>
                  <a:gd name="T5" fmla="*/ 24 h 25"/>
                  <a:gd name="T6" fmla="*/ 6 w 18"/>
                  <a:gd name="T7" fmla="*/ 23 h 25"/>
                  <a:gd name="T8" fmla="*/ 14 w 18"/>
                  <a:gd name="T9" fmla="*/ 4 h 25"/>
                  <a:gd name="T10" fmla="*/ 14 w 18"/>
                  <a:gd name="T11" fmla="*/ 1 h 25"/>
                  <a:gd name="T12" fmla="*/ 10 w 18"/>
                  <a:gd name="T13" fmla="*/ 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5">
                    <a:moveTo>
                      <a:pt x="13" y="1"/>
                    </a:moveTo>
                    <a:cubicBezTo>
                      <a:pt x="8" y="6"/>
                      <a:pt x="3" y="13"/>
                      <a:pt x="1" y="21"/>
                    </a:cubicBezTo>
                    <a:cubicBezTo>
                      <a:pt x="0" y="22"/>
                      <a:pt x="1" y="24"/>
                      <a:pt x="2" y="24"/>
                    </a:cubicBezTo>
                    <a:cubicBezTo>
                      <a:pt x="4" y="25"/>
                      <a:pt x="5" y="24"/>
                      <a:pt x="6" y="23"/>
                    </a:cubicBezTo>
                    <a:cubicBezTo>
                      <a:pt x="8" y="16"/>
                      <a:pt x="12" y="10"/>
                      <a:pt x="17" y="4"/>
                    </a:cubicBezTo>
                    <a:cubicBezTo>
                      <a:pt x="18" y="3"/>
                      <a:pt x="18" y="2"/>
                      <a:pt x="17" y="1"/>
                    </a:cubicBezTo>
                    <a:cubicBezTo>
                      <a:pt x="16" y="0"/>
                      <a:pt x="14" y="0"/>
                      <a:pt x="13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4" name="Freeform 779">
                <a:extLst>
                  <a:ext uri="{FF2B5EF4-FFF2-40B4-BE49-F238E27FC236}">
                    <a16:creationId xmlns:a16="http://schemas.microsoft.com/office/drawing/2014/main" id="{40332A57-BD30-492E-9569-DC9DB0375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0" y="2420"/>
                <a:ext cx="48" cy="37"/>
              </a:xfrm>
              <a:custGeom>
                <a:avLst/>
                <a:gdLst>
                  <a:gd name="T0" fmla="*/ 3 w 49"/>
                  <a:gd name="T1" fmla="*/ 36 h 37"/>
                  <a:gd name="T2" fmla="*/ 27 w 49"/>
                  <a:gd name="T3" fmla="*/ 27 h 37"/>
                  <a:gd name="T4" fmla="*/ 39 w 49"/>
                  <a:gd name="T5" fmla="*/ 18 h 37"/>
                  <a:gd name="T6" fmla="*/ 46 w 49"/>
                  <a:gd name="T7" fmla="*/ 3 h 37"/>
                  <a:gd name="T8" fmla="*/ 44 w 49"/>
                  <a:gd name="T9" fmla="*/ 0 h 37"/>
                  <a:gd name="T10" fmla="*/ 40 w 49"/>
                  <a:gd name="T11" fmla="*/ 3 h 37"/>
                  <a:gd name="T12" fmla="*/ 35 w 49"/>
                  <a:gd name="T13" fmla="*/ 14 h 37"/>
                  <a:gd name="T14" fmla="*/ 21 w 49"/>
                  <a:gd name="T15" fmla="*/ 25 h 37"/>
                  <a:gd name="T16" fmla="*/ 2 w 49"/>
                  <a:gd name="T17" fmla="*/ 31 h 37"/>
                  <a:gd name="T18" fmla="*/ 0 w 49"/>
                  <a:gd name="T19" fmla="*/ 34 h 37"/>
                  <a:gd name="T20" fmla="*/ 3 w 49"/>
                  <a:gd name="T21" fmla="*/ 36 h 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9" h="37">
                    <a:moveTo>
                      <a:pt x="3" y="36"/>
                    </a:moveTo>
                    <a:cubicBezTo>
                      <a:pt x="11" y="35"/>
                      <a:pt x="21" y="32"/>
                      <a:pt x="30" y="27"/>
                    </a:cubicBezTo>
                    <a:cubicBezTo>
                      <a:pt x="34" y="25"/>
                      <a:pt x="39" y="21"/>
                      <a:pt x="42" y="18"/>
                    </a:cubicBezTo>
                    <a:cubicBezTo>
                      <a:pt x="45" y="14"/>
                      <a:pt x="48" y="9"/>
                      <a:pt x="49" y="3"/>
                    </a:cubicBezTo>
                    <a:cubicBezTo>
                      <a:pt x="49" y="2"/>
                      <a:pt x="48" y="1"/>
                      <a:pt x="47" y="0"/>
                    </a:cubicBezTo>
                    <a:cubicBezTo>
                      <a:pt x="45" y="0"/>
                      <a:pt x="44" y="1"/>
                      <a:pt x="43" y="3"/>
                    </a:cubicBezTo>
                    <a:cubicBezTo>
                      <a:pt x="43" y="7"/>
                      <a:pt x="41" y="11"/>
                      <a:pt x="38" y="14"/>
                    </a:cubicBezTo>
                    <a:cubicBezTo>
                      <a:pt x="34" y="19"/>
                      <a:pt x="27" y="23"/>
                      <a:pt x="21" y="25"/>
                    </a:cubicBezTo>
                    <a:cubicBezTo>
                      <a:pt x="14" y="28"/>
                      <a:pt x="7" y="30"/>
                      <a:pt x="2" y="31"/>
                    </a:cubicBezTo>
                    <a:cubicBezTo>
                      <a:pt x="1" y="31"/>
                      <a:pt x="0" y="33"/>
                      <a:pt x="0" y="34"/>
                    </a:cubicBezTo>
                    <a:cubicBezTo>
                      <a:pt x="0" y="36"/>
                      <a:pt x="2" y="37"/>
                      <a:pt x="3" y="3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5" name="Freeform 780">
                <a:extLst>
                  <a:ext uri="{FF2B5EF4-FFF2-40B4-BE49-F238E27FC236}">
                    <a16:creationId xmlns:a16="http://schemas.microsoft.com/office/drawing/2014/main" id="{5E59AAE3-93DA-4448-9A72-CC36345FC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445"/>
                <a:ext cx="15" cy="25"/>
              </a:xfrm>
              <a:custGeom>
                <a:avLst/>
                <a:gdLst>
                  <a:gd name="T0" fmla="*/ 0 w 16"/>
                  <a:gd name="T1" fmla="*/ 4 h 25"/>
                  <a:gd name="T2" fmla="*/ 8 w 16"/>
                  <a:gd name="T3" fmla="*/ 23 h 25"/>
                  <a:gd name="T4" fmla="*/ 11 w 16"/>
                  <a:gd name="T5" fmla="*/ 25 h 25"/>
                  <a:gd name="T6" fmla="*/ 12 w 16"/>
                  <a:gd name="T7" fmla="*/ 21 h 25"/>
                  <a:gd name="T8" fmla="*/ 5 w 16"/>
                  <a:gd name="T9" fmla="*/ 2 h 25"/>
                  <a:gd name="T10" fmla="*/ 1 w 16"/>
                  <a:gd name="T11" fmla="*/ 1 h 25"/>
                  <a:gd name="T12" fmla="*/ 0 w 16"/>
                  <a:gd name="T13" fmla="*/ 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5">
                    <a:moveTo>
                      <a:pt x="0" y="4"/>
                    </a:moveTo>
                    <a:cubicBezTo>
                      <a:pt x="4" y="11"/>
                      <a:pt x="8" y="17"/>
                      <a:pt x="10" y="23"/>
                    </a:cubicBezTo>
                    <a:cubicBezTo>
                      <a:pt x="11" y="25"/>
                      <a:pt x="12" y="25"/>
                      <a:pt x="14" y="25"/>
                    </a:cubicBezTo>
                    <a:cubicBezTo>
                      <a:pt x="15" y="24"/>
                      <a:pt x="16" y="23"/>
                      <a:pt x="15" y="21"/>
                    </a:cubicBezTo>
                    <a:cubicBezTo>
                      <a:pt x="13" y="14"/>
                      <a:pt x="9" y="8"/>
                      <a:pt x="5" y="2"/>
                    </a:cubicBezTo>
                    <a:cubicBezTo>
                      <a:pt x="4" y="0"/>
                      <a:pt x="3" y="0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6" name="Freeform 781">
                <a:extLst>
                  <a:ext uri="{FF2B5EF4-FFF2-40B4-BE49-F238E27FC236}">
                    <a16:creationId xmlns:a16="http://schemas.microsoft.com/office/drawing/2014/main" id="{FDEA8581-008C-4453-8E0F-8E720D877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2365"/>
                <a:ext cx="22" cy="47"/>
              </a:xfrm>
              <a:custGeom>
                <a:avLst/>
                <a:gdLst>
                  <a:gd name="T0" fmla="*/ 14 w 23"/>
                  <a:gd name="T1" fmla="*/ 3 h 48"/>
                  <a:gd name="T2" fmla="*/ 15 w 23"/>
                  <a:gd name="T3" fmla="*/ 10 h 48"/>
                  <a:gd name="T4" fmla="*/ 11 w 23"/>
                  <a:gd name="T5" fmla="*/ 25 h 48"/>
                  <a:gd name="T6" fmla="*/ 1 w 23"/>
                  <a:gd name="T7" fmla="*/ 40 h 48"/>
                  <a:gd name="T8" fmla="*/ 1 w 23"/>
                  <a:gd name="T9" fmla="*/ 44 h 48"/>
                  <a:gd name="T10" fmla="*/ 4 w 23"/>
                  <a:gd name="T11" fmla="*/ 44 h 48"/>
                  <a:gd name="T12" fmla="*/ 14 w 23"/>
                  <a:gd name="T13" fmla="*/ 28 h 48"/>
                  <a:gd name="T14" fmla="*/ 20 w 23"/>
                  <a:gd name="T15" fmla="*/ 10 h 48"/>
                  <a:gd name="T16" fmla="*/ 19 w 23"/>
                  <a:gd name="T17" fmla="*/ 2 h 48"/>
                  <a:gd name="T18" fmla="*/ 16 w 23"/>
                  <a:gd name="T19" fmla="*/ 0 h 48"/>
                  <a:gd name="T20" fmla="*/ 14 w 23"/>
                  <a:gd name="T21" fmla="*/ 3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48">
                    <a:moveTo>
                      <a:pt x="17" y="3"/>
                    </a:moveTo>
                    <a:cubicBezTo>
                      <a:pt x="17" y="5"/>
                      <a:pt x="18" y="8"/>
                      <a:pt x="18" y="10"/>
                    </a:cubicBezTo>
                    <a:cubicBezTo>
                      <a:pt x="18" y="16"/>
                      <a:pt x="16" y="22"/>
                      <a:pt x="12" y="28"/>
                    </a:cubicBezTo>
                    <a:cubicBezTo>
                      <a:pt x="9" y="34"/>
                      <a:pt x="5" y="39"/>
                      <a:pt x="1" y="43"/>
                    </a:cubicBezTo>
                    <a:cubicBezTo>
                      <a:pt x="0" y="44"/>
                      <a:pt x="0" y="46"/>
                      <a:pt x="1" y="47"/>
                    </a:cubicBezTo>
                    <a:cubicBezTo>
                      <a:pt x="2" y="48"/>
                      <a:pt x="3" y="48"/>
                      <a:pt x="4" y="47"/>
                    </a:cubicBezTo>
                    <a:cubicBezTo>
                      <a:pt x="9" y="43"/>
                      <a:pt x="14" y="37"/>
                      <a:pt x="17" y="31"/>
                    </a:cubicBezTo>
                    <a:cubicBezTo>
                      <a:pt x="21" y="25"/>
                      <a:pt x="23" y="17"/>
                      <a:pt x="23" y="10"/>
                    </a:cubicBezTo>
                    <a:cubicBezTo>
                      <a:pt x="23" y="7"/>
                      <a:pt x="23" y="5"/>
                      <a:pt x="22" y="2"/>
                    </a:cubicBezTo>
                    <a:cubicBezTo>
                      <a:pt x="22" y="0"/>
                      <a:pt x="20" y="0"/>
                      <a:pt x="19" y="0"/>
                    </a:cubicBezTo>
                    <a:cubicBezTo>
                      <a:pt x="17" y="0"/>
                      <a:pt x="16" y="2"/>
                      <a:pt x="17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7" name="Freeform 782">
                <a:extLst>
                  <a:ext uri="{FF2B5EF4-FFF2-40B4-BE49-F238E27FC236}">
                    <a16:creationId xmlns:a16="http://schemas.microsoft.com/office/drawing/2014/main" id="{62993AE9-D8E9-44B5-B0D4-0248C0BE9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389"/>
                <a:ext cx="26" cy="21"/>
              </a:xfrm>
              <a:custGeom>
                <a:avLst/>
                <a:gdLst>
                  <a:gd name="T0" fmla="*/ 1 w 26"/>
                  <a:gd name="T1" fmla="*/ 4 h 21"/>
                  <a:gd name="T2" fmla="*/ 22 w 26"/>
                  <a:gd name="T3" fmla="*/ 21 h 21"/>
                  <a:gd name="T4" fmla="*/ 26 w 26"/>
                  <a:gd name="T5" fmla="*/ 19 h 21"/>
                  <a:gd name="T6" fmla="*/ 24 w 26"/>
                  <a:gd name="T7" fmla="*/ 15 h 21"/>
                  <a:gd name="T8" fmla="*/ 5 w 26"/>
                  <a:gd name="T9" fmla="*/ 1 h 21"/>
                  <a:gd name="T10" fmla="*/ 2 w 26"/>
                  <a:gd name="T11" fmla="*/ 0 h 21"/>
                  <a:gd name="T12" fmla="*/ 1 w 26"/>
                  <a:gd name="T13" fmla="*/ 4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1">
                    <a:moveTo>
                      <a:pt x="1" y="4"/>
                    </a:moveTo>
                    <a:cubicBezTo>
                      <a:pt x="5" y="13"/>
                      <a:pt x="13" y="19"/>
                      <a:pt x="22" y="21"/>
                    </a:cubicBezTo>
                    <a:cubicBezTo>
                      <a:pt x="24" y="21"/>
                      <a:pt x="25" y="20"/>
                      <a:pt x="26" y="19"/>
                    </a:cubicBezTo>
                    <a:cubicBezTo>
                      <a:pt x="26" y="17"/>
                      <a:pt x="25" y="16"/>
                      <a:pt x="24" y="15"/>
                    </a:cubicBezTo>
                    <a:cubicBezTo>
                      <a:pt x="16" y="14"/>
                      <a:pt x="9" y="9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8" name="Freeform 783">
                <a:extLst>
                  <a:ext uri="{FF2B5EF4-FFF2-40B4-BE49-F238E27FC236}">
                    <a16:creationId xmlns:a16="http://schemas.microsoft.com/office/drawing/2014/main" id="{0AC9314E-1553-4348-8C12-E5DBF2C5E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2521"/>
                <a:ext cx="53" cy="42"/>
              </a:xfrm>
              <a:custGeom>
                <a:avLst/>
                <a:gdLst>
                  <a:gd name="T0" fmla="*/ 2 w 54"/>
                  <a:gd name="T1" fmla="*/ 40 h 43"/>
                  <a:gd name="T2" fmla="*/ 4 w 54"/>
                  <a:gd name="T3" fmla="*/ 40 h 43"/>
                  <a:gd name="T4" fmla="*/ 50 w 54"/>
                  <a:gd name="T5" fmla="*/ 4 h 43"/>
                  <a:gd name="T6" fmla="*/ 49 w 54"/>
                  <a:gd name="T7" fmla="*/ 1 h 43"/>
                  <a:gd name="T8" fmla="*/ 45 w 54"/>
                  <a:gd name="T9" fmla="*/ 3 h 43"/>
                  <a:gd name="T10" fmla="*/ 4 w 54"/>
                  <a:gd name="T11" fmla="*/ 34 h 43"/>
                  <a:gd name="T12" fmla="*/ 2 w 54"/>
                  <a:gd name="T13" fmla="*/ 34 h 43"/>
                  <a:gd name="T14" fmla="*/ 0 w 54"/>
                  <a:gd name="T15" fmla="*/ 37 h 43"/>
                  <a:gd name="T16" fmla="*/ 2 w 54"/>
                  <a:gd name="T17" fmla="*/ 4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43">
                    <a:moveTo>
                      <a:pt x="2" y="43"/>
                    </a:moveTo>
                    <a:cubicBezTo>
                      <a:pt x="3" y="43"/>
                      <a:pt x="3" y="43"/>
                      <a:pt x="4" y="43"/>
                    </a:cubicBezTo>
                    <a:cubicBezTo>
                      <a:pt x="26" y="43"/>
                      <a:pt x="46" y="28"/>
                      <a:pt x="53" y="4"/>
                    </a:cubicBezTo>
                    <a:cubicBezTo>
                      <a:pt x="54" y="3"/>
                      <a:pt x="53" y="1"/>
                      <a:pt x="52" y="1"/>
                    </a:cubicBezTo>
                    <a:cubicBezTo>
                      <a:pt x="50" y="0"/>
                      <a:pt x="49" y="1"/>
                      <a:pt x="48" y="3"/>
                    </a:cubicBezTo>
                    <a:cubicBezTo>
                      <a:pt x="41" y="24"/>
                      <a:pt x="23" y="37"/>
                      <a:pt x="4" y="37"/>
                    </a:cubicBezTo>
                    <a:cubicBezTo>
                      <a:pt x="3" y="37"/>
                      <a:pt x="3" y="37"/>
                      <a:pt x="2" y="37"/>
                    </a:cubicBezTo>
                    <a:cubicBezTo>
                      <a:pt x="1" y="37"/>
                      <a:pt x="0" y="38"/>
                      <a:pt x="0" y="40"/>
                    </a:cubicBezTo>
                    <a:cubicBezTo>
                      <a:pt x="0" y="41"/>
                      <a:pt x="1" y="43"/>
                      <a:pt x="2" y="4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9" name="Freeform 784">
                <a:extLst>
                  <a:ext uri="{FF2B5EF4-FFF2-40B4-BE49-F238E27FC236}">
                    <a16:creationId xmlns:a16="http://schemas.microsoft.com/office/drawing/2014/main" id="{054E7BAC-9CA2-4954-95D2-2A04682A1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553"/>
                <a:ext cx="11" cy="24"/>
              </a:xfrm>
              <a:custGeom>
                <a:avLst/>
                <a:gdLst>
                  <a:gd name="T0" fmla="*/ 1 w 11"/>
                  <a:gd name="T1" fmla="*/ 5 h 25"/>
                  <a:gd name="T2" fmla="*/ 6 w 11"/>
                  <a:gd name="T3" fmla="*/ 16 h 25"/>
                  <a:gd name="T4" fmla="*/ 6 w 11"/>
                  <a:gd name="T5" fmla="*/ 19 h 25"/>
                  <a:gd name="T6" fmla="*/ 8 w 11"/>
                  <a:gd name="T7" fmla="*/ 22 h 25"/>
                  <a:gd name="T8" fmla="*/ 11 w 11"/>
                  <a:gd name="T9" fmla="*/ 20 h 25"/>
                  <a:gd name="T10" fmla="*/ 11 w 11"/>
                  <a:gd name="T11" fmla="*/ 16 h 25"/>
                  <a:gd name="T12" fmla="*/ 6 w 11"/>
                  <a:gd name="T13" fmla="*/ 2 h 25"/>
                  <a:gd name="T14" fmla="*/ 2 w 11"/>
                  <a:gd name="T15" fmla="*/ 1 h 25"/>
                  <a:gd name="T16" fmla="*/ 1 w 11"/>
                  <a:gd name="T17" fmla="*/ 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25">
                    <a:moveTo>
                      <a:pt x="1" y="5"/>
                    </a:moveTo>
                    <a:cubicBezTo>
                      <a:pt x="4" y="9"/>
                      <a:pt x="6" y="14"/>
                      <a:pt x="6" y="19"/>
                    </a:cubicBezTo>
                    <a:cubicBezTo>
                      <a:pt x="6" y="20"/>
                      <a:pt x="6" y="21"/>
                      <a:pt x="6" y="22"/>
                    </a:cubicBezTo>
                    <a:cubicBezTo>
                      <a:pt x="5" y="24"/>
                      <a:pt x="7" y="25"/>
                      <a:pt x="8" y="25"/>
                    </a:cubicBezTo>
                    <a:cubicBezTo>
                      <a:pt x="9" y="25"/>
                      <a:pt x="11" y="24"/>
                      <a:pt x="11" y="23"/>
                    </a:cubicBezTo>
                    <a:cubicBezTo>
                      <a:pt x="11" y="21"/>
                      <a:pt x="11" y="20"/>
                      <a:pt x="11" y="19"/>
                    </a:cubicBezTo>
                    <a:cubicBezTo>
                      <a:pt x="11" y="12"/>
                      <a:pt x="9" y="6"/>
                      <a:pt x="6" y="2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90" name="Freeform 785">
                <a:extLst>
                  <a:ext uri="{FF2B5EF4-FFF2-40B4-BE49-F238E27FC236}">
                    <a16:creationId xmlns:a16="http://schemas.microsoft.com/office/drawing/2014/main" id="{343B913C-C266-45D4-A883-3898394A7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2505"/>
                <a:ext cx="38" cy="28"/>
              </a:xfrm>
              <a:custGeom>
                <a:avLst/>
                <a:gdLst>
                  <a:gd name="T0" fmla="*/ 0 w 38"/>
                  <a:gd name="T1" fmla="*/ 3 h 29"/>
                  <a:gd name="T2" fmla="*/ 12 w 38"/>
                  <a:gd name="T3" fmla="*/ 18 h 29"/>
                  <a:gd name="T4" fmla="*/ 32 w 38"/>
                  <a:gd name="T5" fmla="*/ 26 h 29"/>
                  <a:gd name="T6" fmla="*/ 35 w 38"/>
                  <a:gd name="T7" fmla="*/ 25 h 29"/>
                  <a:gd name="T8" fmla="*/ 37 w 38"/>
                  <a:gd name="T9" fmla="*/ 22 h 29"/>
                  <a:gd name="T10" fmla="*/ 34 w 38"/>
                  <a:gd name="T11" fmla="*/ 20 h 29"/>
                  <a:gd name="T12" fmla="*/ 32 w 38"/>
                  <a:gd name="T13" fmla="*/ 20 h 29"/>
                  <a:gd name="T14" fmla="*/ 16 w 38"/>
                  <a:gd name="T15" fmla="*/ 14 h 29"/>
                  <a:gd name="T16" fmla="*/ 6 w 38"/>
                  <a:gd name="T17" fmla="*/ 2 h 29"/>
                  <a:gd name="T18" fmla="*/ 2 w 38"/>
                  <a:gd name="T19" fmla="*/ 0 h 29"/>
                  <a:gd name="T20" fmla="*/ 0 w 38"/>
                  <a:gd name="T21" fmla="*/ 3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" h="29">
                    <a:moveTo>
                      <a:pt x="0" y="3"/>
                    </a:moveTo>
                    <a:cubicBezTo>
                      <a:pt x="2" y="11"/>
                      <a:pt x="7" y="17"/>
                      <a:pt x="12" y="21"/>
                    </a:cubicBezTo>
                    <a:cubicBezTo>
                      <a:pt x="18" y="26"/>
                      <a:pt x="25" y="29"/>
                      <a:pt x="32" y="29"/>
                    </a:cubicBezTo>
                    <a:cubicBezTo>
                      <a:pt x="33" y="29"/>
                      <a:pt x="34" y="29"/>
                      <a:pt x="35" y="28"/>
                    </a:cubicBezTo>
                    <a:cubicBezTo>
                      <a:pt x="36" y="28"/>
                      <a:pt x="38" y="27"/>
                      <a:pt x="37" y="25"/>
                    </a:cubicBezTo>
                    <a:cubicBezTo>
                      <a:pt x="37" y="24"/>
                      <a:pt x="36" y="23"/>
                      <a:pt x="34" y="23"/>
                    </a:cubicBezTo>
                    <a:cubicBezTo>
                      <a:pt x="33" y="23"/>
                      <a:pt x="33" y="23"/>
                      <a:pt x="32" y="23"/>
                    </a:cubicBezTo>
                    <a:cubicBezTo>
                      <a:pt x="26" y="23"/>
                      <a:pt x="20" y="21"/>
                      <a:pt x="16" y="17"/>
                    </a:cubicBezTo>
                    <a:cubicBezTo>
                      <a:pt x="11" y="13"/>
                      <a:pt x="7" y="8"/>
                      <a:pt x="6" y="2"/>
                    </a:cubicBezTo>
                    <a:cubicBezTo>
                      <a:pt x="5" y="0"/>
                      <a:pt x="4" y="0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91" name="Freeform 786">
                <a:extLst>
                  <a:ext uri="{FF2B5EF4-FFF2-40B4-BE49-F238E27FC236}">
                    <a16:creationId xmlns:a16="http://schemas.microsoft.com/office/drawing/2014/main" id="{B586CD26-E0DE-468C-89EF-037E4AC31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525"/>
                <a:ext cx="14" cy="25"/>
              </a:xfrm>
              <a:custGeom>
                <a:avLst/>
                <a:gdLst>
                  <a:gd name="T0" fmla="*/ 9 w 14"/>
                  <a:gd name="T1" fmla="*/ 1 h 25"/>
                  <a:gd name="T2" fmla="*/ 0 w 14"/>
                  <a:gd name="T3" fmla="*/ 21 h 25"/>
                  <a:gd name="T4" fmla="*/ 2 w 14"/>
                  <a:gd name="T5" fmla="*/ 25 h 25"/>
                  <a:gd name="T6" fmla="*/ 5 w 14"/>
                  <a:gd name="T7" fmla="*/ 23 h 25"/>
                  <a:gd name="T8" fmla="*/ 14 w 14"/>
                  <a:gd name="T9" fmla="*/ 4 h 25"/>
                  <a:gd name="T10" fmla="*/ 13 w 14"/>
                  <a:gd name="T11" fmla="*/ 0 h 25"/>
                  <a:gd name="T12" fmla="*/ 9 w 14"/>
                  <a:gd name="T13" fmla="*/ 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5">
                    <a:moveTo>
                      <a:pt x="9" y="1"/>
                    </a:moveTo>
                    <a:cubicBezTo>
                      <a:pt x="5" y="8"/>
                      <a:pt x="2" y="14"/>
                      <a:pt x="0" y="21"/>
                    </a:cubicBezTo>
                    <a:cubicBezTo>
                      <a:pt x="0" y="23"/>
                      <a:pt x="1" y="24"/>
                      <a:pt x="2" y="25"/>
                    </a:cubicBezTo>
                    <a:cubicBezTo>
                      <a:pt x="3" y="25"/>
                      <a:pt x="5" y="24"/>
                      <a:pt x="5" y="23"/>
                    </a:cubicBezTo>
                    <a:cubicBezTo>
                      <a:pt x="7" y="16"/>
                      <a:pt x="10" y="10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1" y="0"/>
                      <a:pt x="10" y="0"/>
                      <a:pt x="9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92" name="Freeform 787">
                <a:extLst>
                  <a:ext uri="{FF2B5EF4-FFF2-40B4-BE49-F238E27FC236}">
                    <a16:creationId xmlns:a16="http://schemas.microsoft.com/office/drawing/2014/main" id="{D380EF7E-61FD-4E8F-B576-A8E534210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2658"/>
                <a:ext cx="46" cy="29"/>
              </a:xfrm>
              <a:custGeom>
                <a:avLst/>
                <a:gdLst>
                  <a:gd name="T0" fmla="*/ 3 w 47"/>
                  <a:gd name="T1" fmla="*/ 27 h 30"/>
                  <a:gd name="T2" fmla="*/ 43 w 47"/>
                  <a:gd name="T3" fmla="*/ 4 h 30"/>
                  <a:gd name="T4" fmla="*/ 43 w 47"/>
                  <a:gd name="T5" fmla="*/ 1 h 30"/>
                  <a:gd name="T6" fmla="*/ 39 w 47"/>
                  <a:gd name="T7" fmla="*/ 1 h 30"/>
                  <a:gd name="T8" fmla="*/ 2 w 47"/>
                  <a:gd name="T9" fmla="*/ 22 h 30"/>
                  <a:gd name="T10" fmla="*/ 0 w 47"/>
                  <a:gd name="T11" fmla="*/ 25 h 30"/>
                  <a:gd name="T12" fmla="*/ 3 w 47"/>
                  <a:gd name="T13" fmla="*/ 2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30">
                    <a:moveTo>
                      <a:pt x="3" y="30"/>
                    </a:moveTo>
                    <a:cubicBezTo>
                      <a:pt x="19" y="27"/>
                      <a:pt x="35" y="16"/>
                      <a:pt x="46" y="4"/>
                    </a:cubicBezTo>
                    <a:cubicBezTo>
                      <a:pt x="47" y="3"/>
                      <a:pt x="47" y="2"/>
                      <a:pt x="46" y="1"/>
                    </a:cubicBezTo>
                    <a:cubicBezTo>
                      <a:pt x="45" y="0"/>
                      <a:pt x="43" y="0"/>
                      <a:pt x="42" y="1"/>
                    </a:cubicBezTo>
                    <a:cubicBezTo>
                      <a:pt x="32" y="12"/>
                      <a:pt x="16" y="22"/>
                      <a:pt x="2" y="25"/>
                    </a:cubicBezTo>
                    <a:cubicBezTo>
                      <a:pt x="1" y="25"/>
                      <a:pt x="0" y="26"/>
                      <a:pt x="0" y="28"/>
                    </a:cubicBezTo>
                    <a:cubicBezTo>
                      <a:pt x="0" y="29"/>
                      <a:pt x="2" y="30"/>
                      <a:pt x="3" y="3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93" name="Freeform 788">
                <a:extLst>
                  <a:ext uri="{FF2B5EF4-FFF2-40B4-BE49-F238E27FC236}">
                    <a16:creationId xmlns:a16="http://schemas.microsoft.com/office/drawing/2014/main" id="{C0559D29-5151-4C58-BCE1-41A9BDA31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677"/>
                <a:ext cx="11" cy="28"/>
              </a:xfrm>
              <a:custGeom>
                <a:avLst/>
                <a:gdLst>
                  <a:gd name="T0" fmla="*/ 1 w 11"/>
                  <a:gd name="T1" fmla="*/ 3 h 29"/>
                  <a:gd name="T2" fmla="*/ 6 w 11"/>
                  <a:gd name="T3" fmla="*/ 23 h 29"/>
                  <a:gd name="T4" fmla="*/ 9 w 11"/>
                  <a:gd name="T5" fmla="*/ 26 h 29"/>
                  <a:gd name="T6" fmla="*/ 11 w 11"/>
                  <a:gd name="T7" fmla="*/ 22 h 29"/>
                  <a:gd name="T8" fmla="*/ 6 w 11"/>
                  <a:gd name="T9" fmla="*/ 2 h 29"/>
                  <a:gd name="T10" fmla="*/ 3 w 11"/>
                  <a:gd name="T11" fmla="*/ 0 h 29"/>
                  <a:gd name="T12" fmla="*/ 1 w 11"/>
                  <a:gd name="T13" fmla="*/ 3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29">
                    <a:moveTo>
                      <a:pt x="1" y="3"/>
                    </a:moveTo>
                    <a:cubicBezTo>
                      <a:pt x="3" y="11"/>
                      <a:pt x="4" y="19"/>
                      <a:pt x="6" y="26"/>
                    </a:cubicBezTo>
                    <a:cubicBezTo>
                      <a:pt x="6" y="28"/>
                      <a:pt x="7" y="29"/>
                      <a:pt x="9" y="29"/>
                    </a:cubicBezTo>
                    <a:cubicBezTo>
                      <a:pt x="10" y="28"/>
                      <a:pt x="11" y="27"/>
                      <a:pt x="11" y="25"/>
                    </a:cubicBezTo>
                    <a:cubicBezTo>
                      <a:pt x="10" y="18"/>
                      <a:pt x="8" y="10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94" name="Freeform 789">
                <a:extLst>
                  <a:ext uri="{FF2B5EF4-FFF2-40B4-BE49-F238E27FC236}">
                    <a16:creationId xmlns:a16="http://schemas.microsoft.com/office/drawing/2014/main" id="{39CB136E-7961-429E-8442-E500599FA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2558"/>
                <a:ext cx="19" cy="51"/>
              </a:xfrm>
              <a:custGeom>
                <a:avLst/>
                <a:gdLst>
                  <a:gd name="T0" fmla="*/ 11 w 20"/>
                  <a:gd name="T1" fmla="*/ 3 h 52"/>
                  <a:gd name="T2" fmla="*/ 1 w 20"/>
                  <a:gd name="T3" fmla="*/ 45 h 52"/>
                  <a:gd name="T4" fmla="*/ 2 w 20"/>
                  <a:gd name="T5" fmla="*/ 49 h 52"/>
                  <a:gd name="T6" fmla="*/ 6 w 20"/>
                  <a:gd name="T7" fmla="*/ 47 h 52"/>
                  <a:gd name="T8" fmla="*/ 17 w 20"/>
                  <a:gd name="T9" fmla="*/ 3 h 52"/>
                  <a:gd name="T10" fmla="*/ 14 w 20"/>
                  <a:gd name="T11" fmla="*/ 0 h 52"/>
                  <a:gd name="T12" fmla="*/ 11 w 20"/>
                  <a:gd name="T13" fmla="*/ 3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52">
                    <a:moveTo>
                      <a:pt x="14" y="3"/>
                    </a:moveTo>
                    <a:cubicBezTo>
                      <a:pt x="12" y="18"/>
                      <a:pt x="8" y="34"/>
                      <a:pt x="1" y="48"/>
                    </a:cubicBezTo>
                    <a:cubicBezTo>
                      <a:pt x="0" y="49"/>
                      <a:pt x="1" y="51"/>
                      <a:pt x="2" y="52"/>
                    </a:cubicBezTo>
                    <a:cubicBezTo>
                      <a:pt x="4" y="52"/>
                      <a:pt x="5" y="52"/>
                      <a:pt x="6" y="50"/>
                    </a:cubicBezTo>
                    <a:cubicBezTo>
                      <a:pt x="13" y="36"/>
                      <a:pt x="17" y="20"/>
                      <a:pt x="20" y="3"/>
                    </a:cubicBezTo>
                    <a:cubicBezTo>
                      <a:pt x="20" y="2"/>
                      <a:pt x="19" y="0"/>
                      <a:pt x="17" y="0"/>
                    </a:cubicBezTo>
                    <a:cubicBezTo>
                      <a:pt x="16" y="0"/>
                      <a:pt x="14" y="1"/>
                      <a:pt x="14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95" name="Freeform 790">
                <a:extLst>
                  <a:ext uri="{FF2B5EF4-FFF2-40B4-BE49-F238E27FC236}">
                    <a16:creationId xmlns:a16="http://schemas.microsoft.com/office/drawing/2014/main" id="{D652BF5C-B752-4C05-9DA9-9C8BF4627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584"/>
                <a:ext cx="26" cy="6"/>
              </a:xfrm>
              <a:custGeom>
                <a:avLst/>
                <a:gdLst>
                  <a:gd name="T0" fmla="*/ 3 w 27"/>
                  <a:gd name="T1" fmla="*/ 6 h 6"/>
                  <a:gd name="T2" fmla="*/ 22 w 27"/>
                  <a:gd name="T3" fmla="*/ 6 h 6"/>
                  <a:gd name="T4" fmla="*/ 24 w 27"/>
                  <a:gd name="T5" fmla="*/ 3 h 6"/>
                  <a:gd name="T6" fmla="*/ 22 w 27"/>
                  <a:gd name="T7" fmla="*/ 0 h 6"/>
                  <a:gd name="T8" fmla="*/ 3 w 27"/>
                  <a:gd name="T9" fmla="*/ 0 h 6"/>
                  <a:gd name="T10" fmla="*/ 0 w 27"/>
                  <a:gd name="T11" fmla="*/ 3 h 6"/>
                  <a:gd name="T12" fmla="*/ 3 w 27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6">
                    <a:moveTo>
                      <a:pt x="3" y="6"/>
                    </a:moveTo>
                    <a:cubicBezTo>
                      <a:pt x="25" y="6"/>
                      <a:pt x="25" y="6"/>
                      <a:pt x="25" y="6"/>
                    </a:cubicBezTo>
                    <a:cubicBezTo>
                      <a:pt x="26" y="6"/>
                      <a:pt x="27" y="4"/>
                      <a:pt x="27" y="3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6"/>
                      <a:pt x="3" y="6"/>
                    </a:cubicBezTo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96" name="Freeform 791">
                <a:extLst>
                  <a:ext uri="{FF2B5EF4-FFF2-40B4-BE49-F238E27FC236}">
                    <a16:creationId xmlns:a16="http://schemas.microsoft.com/office/drawing/2014/main" id="{23CBAA81-3650-4F3D-AF13-AAB911C64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2570"/>
                <a:ext cx="18" cy="34"/>
              </a:xfrm>
              <a:custGeom>
                <a:avLst/>
                <a:gdLst>
                  <a:gd name="T0" fmla="*/ 0 w 19"/>
                  <a:gd name="T1" fmla="*/ 3 h 35"/>
                  <a:gd name="T2" fmla="*/ 0 w 19"/>
                  <a:gd name="T3" fmla="*/ 7 h 35"/>
                  <a:gd name="T4" fmla="*/ 4 w 19"/>
                  <a:gd name="T5" fmla="*/ 19 h 35"/>
                  <a:gd name="T6" fmla="*/ 12 w 19"/>
                  <a:gd name="T7" fmla="*/ 31 h 35"/>
                  <a:gd name="T8" fmla="*/ 15 w 19"/>
                  <a:gd name="T9" fmla="*/ 31 h 35"/>
                  <a:gd name="T10" fmla="*/ 15 w 19"/>
                  <a:gd name="T11" fmla="*/ 27 h 35"/>
                  <a:gd name="T12" fmla="*/ 9 w 19"/>
                  <a:gd name="T13" fmla="*/ 17 h 35"/>
                  <a:gd name="T14" fmla="*/ 5 w 19"/>
                  <a:gd name="T15" fmla="*/ 7 h 35"/>
                  <a:gd name="T16" fmla="*/ 6 w 19"/>
                  <a:gd name="T17" fmla="*/ 4 h 35"/>
                  <a:gd name="T18" fmla="*/ 3 w 19"/>
                  <a:gd name="T19" fmla="*/ 1 h 35"/>
                  <a:gd name="T20" fmla="*/ 0 w 19"/>
                  <a:gd name="T21" fmla="*/ 3 h 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" h="35">
                    <a:moveTo>
                      <a:pt x="0" y="3"/>
                    </a:moveTo>
                    <a:cubicBezTo>
                      <a:pt x="0" y="4"/>
                      <a:pt x="0" y="5"/>
                      <a:pt x="0" y="7"/>
                    </a:cubicBezTo>
                    <a:cubicBezTo>
                      <a:pt x="0" y="12"/>
                      <a:pt x="2" y="18"/>
                      <a:pt x="4" y="22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4"/>
                    </a:cubicBezTo>
                    <a:cubicBezTo>
                      <a:pt x="19" y="33"/>
                      <a:pt x="19" y="31"/>
                      <a:pt x="18" y="30"/>
                    </a:cubicBezTo>
                    <a:cubicBezTo>
                      <a:pt x="15" y="27"/>
                      <a:pt x="11" y="24"/>
                      <a:pt x="9" y="20"/>
                    </a:cubicBezTo>
                    <a:cubicBezTo>
                      <a:pt x="7" y="16"/>
                      <a:pt x="5" y="11"/>
                      <a:pt x="5" y="7"/>
                    </a:cubicBezTo>
                    <a:cubicBezTo>
                      <a:pt x="5" y="6"/>
                      <a:pt x="6" y="5"/>
                      <a:pt x="6" y="4"/>
                    </a:cubicBezTo>
                    <a:cubicBezTo>
                      <a:pt x="6" y="2"/>
                      <a:pt x="5" y="1"/>
                      <a:pt x="3" y="1"/>
                    </a:cubicBezTo>
                    <a:cubicBezTo>
                      <a:pt x="2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97" name="Freeform 792">
                <a:extLst>
                  <a:ext uri="{FF2B5EF4-FFF2-40B4-BE49-F238E27FC236}">
                    <a16:creationId xmlns:a16="http://schemas.microsoft.com/office/drawing/2014/main" id="{1B908DF3-9A46-4D04-A201-615149283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588"/>
                <a:ext cx="14" cy="16"/>
              </a:xfrm>
              <a:custGeom>
                <a:avLst/>
                <a:gdLst>
                  <a:gd name="T0" fmla="*/ 10 w 14"/>
                  <a:gd name="T1" fmla="*/ 1 h 16"/>
                  <a:gd name="T2" fmla="*/ 3 w 14"/>
                  <a:gd name="T3" fmla="*/ 5 h 16"/>
                  <a:gd name="T4" fmla="*/ 0 w 14"/>
                  <a:gd name="T5" fmla="*/ 13 h 16"/>
                  <a:gd name="T6" fmla="*/ 2 w 14"/>
                  <a:gd name="T7" fmla="*/ 16 h 16"/>
                  <a:gd name="T8" fmla="*/ 5 w 14"/>
                  <a:gd name="T9" fmla="*/ 14 h 16"/>
                  <a:gd name="T10" fmla="*/ 8 w 14"/>
                  <a:gd name="T11" fmla="*/ 9 h 16"/>
                  <a:gd name="T12" fmla="*/ 12 w 14"/>
                  <a:gd name="T13" fmla="*/ 6 h 16"/>
                  <a:gd name="T14" fmla="*/ 14 w 14"/>
                  <a:gd name="T15" fmla="*/ 3 h 16"/>
                  <a:gd name="T16" fmla="*/ 10 w 14"/>
                  <a:gd name="T17" fmla="*/ 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6">
                    <a:moveTo>
                      <a:pt x="10" y="1"/>
                    </a:moveTo>
                    <a:cubicBezTo>
                      <a:pt x="8" y="2"/>
                      <a:pt x="5" y="3"/>
                      <a:pt x="3" y="5"/>
                    </a:cubicBezTo>
                    <a:cubicBezTo>
                      <a:pt x="2" y="7"/>
                      <a:pt x="1" y="10"/>
                      <a:pt x="0" y="13"/>
                    </a:cubicBezTo>
                    <a:cubicBezTo>
                      <a:pt x="0" y="14"/>
                      <a:pt x="1" y="15"/>
                      <a:pt x="2" y="16"/>
                    </a:cubicBezTo>
                    <a:cubicBezTo>
                      <a:pt x="3" y="16"/>
                      <a:pt x="5" y="15"/>
                      <a:pt x="5" y="14"/>
                    </a:cubicBezTo>
                    <a:cubicBezTo>
                      <a:pt x="6" y="11"/>
                      <a:pt x="6" y="10"/>
                      <a:pt x="8" y="9"/>
                    </a:cubicBezTo>
                    <a:cubicBezTo>
                      <a:pt x="9" y="7"/>
                      <a:pt x="10" y="7"/>
                      <a:pt x="12" y="6"/>
                    </a:cubicBezTo>
                    <a:cubicBezTo>
                      <a:pt x="13" y="6"/>
                      <a:pt x="14" y="4"/>
                      <a:pt x="14" y="3"/>
                    </a:cubicBezTo>
                    <a:cubicBezTo>
                      <a:pt x="13" y="1"/>
                      <a:pt x="12" y="0"/>
                      <a:pt x="10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98" name="Freeform 793">
                <a:extLst>
                  <a:ext uri="{FF2B5EF4-FFF2-40B4-BE49-F238E27FC236}">
                    <a16:creationId xmlns:a16="http://schemas.microsoft.com/office/drawing/2014/main" id="{6E2D3A01-91A3-478F-A039-A7C33A48F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2388"/>
                <a:ext cx="15" cy="36"/>
              </a:xfrm>
              <a:custGeom>
                <a:avLst/>
                <a:gdLst>
                  <a:gd name="T0" fmla="*/ 0 w 16"/>
                  <a:gd name="T1" fmla="*/ 3 h 37"/>
                  <a:gd name="T2" fmla="*/ 0 w 16"/>
                  <a:gd name="T3" fmla="*/ 8 h 37"/>
                  <a:gd name="T4" fmla="*/ 2 w 16"/>
                  <a:gd name="T5" fmla="*/ 20 h 37"/>
                  <a:gd name="T6" fmla="*/ 8 w 16"/>
                  <a:gd name="T7" fmla="*/ 33 h 37"/>
                  <a:gd name="T8" fmla="*/ 12 w 16"/>
                  <a:gd name="T9" fmla="*/ 32 h 37"/>
                  <a:gd name="T10" fmla="*/ 11 w 16"/>
                  <a:gd name="T11" fmla="*/ 28 h 37"/>
                  <a:gd name="T12" fmla="*/ 7 w 16"/>
                  <a:gd name="T13" fmla="*/ 19 h 37"/>
                  <a:gd name="T14" fmla="*/ 5 w 16"/>
                  <a:gd name="T15" fmla="*/ 8 h 37"/>
                  <a:gd name="T16" fmla="*/ 6 w 16"/>
                  <a:gd name="T17" fmla="*/ 3 h 37"/>
                  <a:gd name="T18" fmla="*/ 3 w 16"/>
                  <a:gd name="T19" fmla="*/ 0 h 37"/>
                  <a:gd name="T20" fmla="*/ 0 w 16"/>
                  <a:gd name="T21" fmla="*/ 3 h 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37">
                    <a:moveTo>
                      <a:pt x="0" y="3"/>
                    </a:moveTo>
                    <a:cubicBezTo>
                      <a:pt x="0" y="4"/>
                      <a:pt x="0" y="6"/>
                      <a:pt x="0" y="8"/>
                    </a:cubicBezTo>
                    <a:cubicBezTo>
                      <a:pt x="0" y="13"/>
                      <a:pt x="1" y="18"/>
                      <a:pt x="2" y="23"/>
                    </a:cubicBezTo>
                    <a:cubicBezTo>
                      <a:pt x="4" y="28"/>
                      <a:pt x="7" y="33"/>
                      <a:pt x="11" y="36"/>
                    </a:cubicBezTo>
                    <a:cubicBezTo>
                      <a:pt x="12" y="37"/>
                      <a:pt x="14" y="36"/>
                      <a:pt x="15" y="35"/>
                    </a:cubicBezTo>
                    <a:cubicBezTo>
                      <a:pt x="16" y="34"/>
                      <a:pt x="16" y="32"/>
                      <a:pt x="14" y="31"/>
                    </a:cubicBezTo>
                    <a:cubicBezTo>
                      <a:pt x="11" y="29"/>
                      <a:pt x="9" y="26"/>
                      <a:pt x="7" y="22"/>
                    </a:cubicBezTo>
                    <a:cubicBezTo>
                      <a:pt x="6" y="18"/>
                      <a:pt x="5" y="13"/>
                      <a:pt x="5" y="8"/>
                    </a:cubicBezTo>
                    <a:cubicBezTo>
                      <a:pt x="5" y="6"/>
                      <a:pt x="5" y="5"/>
                      <a:pt x="6" y="3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99" name="Freeform 794">
                <a:extLst>
                  <a:ext uri="{FF2B5EF4-FFF2-40B4-BE49-F238E27FC236}">
                    <a16:creationId xmlns:a16="http://schemas.microsoft.com/office/drawing/2014/main" id="{7E480FA2-7E47-46AD-8803-428E9E2F8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2411"/>
                <a:ext cx="14" cy="16"/>
              </a:xfrm>
              <a:custGeom>
                <a:avLst/>
                <a:gdLst>
                  <a:gd name="T0" fmla="*/ 11 w 14"/>
                  <a:gd name="T1" fmla="*/ 0 h 17"/>
                  <a:gd name="T2" fmla="*/ 3 w 14"/>
                  <a:gd name="T3" fmla="*/ 5 h 17"/>
                  <a:gd name="T4" fmla="*/ 0 w 14"/>
                  <a:gd name="T5" fmla="*/ 11 h 17"/>
                  <a:gd name="T6" fmla="*/ 3 w 14"/>
                  <a:gd name="T7" fmla="*/ 14 h 17"/>
                  <a:gd name="T8" fmla="*/ 6 w 14"/>
                  <a:gd name="T9" fmla="*/ 12 h 17"/>
                  <a:gd name="T10" fmla="*/ 8 w 14"/>
                  <a:gd name="T11" fmla="*/ 8 h 17"/>
                  <a:gd name="T12" fmla="*/ 12 w 14"/>
                  <a:gd name="T13" fmla="*/ 6 h 17"/>
                  <a:gd name="T14" fmla="*/ 14 w 14"/>
                  <a:gd name="T15" fmla="*/ 2 h 17"/>
                  <a:gd name="T16" fmla="*/ 11 w 14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7">
                    <a:moveTo>
                      <a:pt x="11" y="0"/>
                    </a:moveTo>
                    <a:cubicBezTo>
                      <a:pt x="8" y="1"/>
                      <a:pt x="5" y="3"/>
                      <a:pt x="3" y="5"/>
                    </a:cubicBezTo>
                    <a:cubicBezTo>
                      <a:pt x="1" y="8"/>
                      <a:pt x="1" y="11"/>
                      <a:pt x="0" y="14"/>
                    </a:cubicBezTo>
                    <a:cubicBezTo>
                      <a:pt x="0" y="16"/>
                      <a:pt x="1" y="17"/>
                      <a:pt x="3" y="17"/>
                    </a:cubicBezTo>
                    <a:cubicBezTo>
                      <a:pt x="4" y="17"/>
                      <a:pt x="6" y="16"/>
                      <a:pt x="6" y="15"/>
                    </a:cubicBezTo>
                    <a:cubicBezTo>
                      <a:pt x="6" y="12"/>
                      <a:pt x="7" y="10"/>
                      <a:pt x="8" y="9"/>
                    </a:cubicBezTo>
                    <a:cubicBezTo>
                      <a:pt x="9" y="7"/>
                      <a:pt x="10" y="6"/>
                      <a:pt x="12" y="6"/>
                    </a:cubicBezTo>
                    <a:cubicBezTo>
                      <a:pt x="14" y="5"/>
                      <a:pt x="14" y="4"/>
                      <a:pt x="14" y="2"/>
                    </a:cubicBezTo>
                    <a:cubicBezTo>
                      <a:pt x="14" y="1"/>
                      <a:pt x="12" y="0"/>
                      <a:pt x="11" y="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0" name="Freeform 795">
                <a:extLst>
                  <a:ext uri="{FF2B5EF4-FFF2-40B4-BE49-F238E27FC236}">
                    <a16:creationId xmlns:a16="http://schemas.microsoft.com/office/drawing/2014/main" id="{BC007D3E-59B8-48F4-9969-3F5079CBA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2407"/>
                <a:ext cx="29" cy="47"/>
              </a:xfrm>
              <a:custGeom>
                <a:avLst/>
                <a:gdLst>
                  <a:gd name="T0" fmla="*/ 0 w 29"/>
                  <a:gd name="T1" fmla="*/ 3 h 48"/>
                  <a:gd name="T2" fmla="*/ 7 w 29"/>
                  <a:gd name="T3" fmla="*/ 26 h 48"/>
                  <a:gd name="T4" fmla="*/ 24 w 29"/>
                  <a:gd name="T5" fmla="*/ 44 h 48"/>
                  <a:gd name="T6" fmla="*/ 28 w 29"/>
                  <a:gd name="T7" fmla="*/ 44 h 48"/>
                  <a:gd name="T8" fmla="*/ 27 w 29"/>
                  <a:gd name="T9" fmla="*/ 40 h 48"/>
                  <a:gd name="T10" fmla="*/ 11 w 29"/>
                  <a:gd name="T11" fmla="*/ 24 h 48"/>
                  <a:gd name="T12" fmla="*/ 5 w 29"/>
                  <a:gd name="T13" fmla="*/ 3 h 48"/>
                  <a:gd name="T14" fmla="*/ 3 w 29"/>
                  <a:gd name="T15" fmla="*/ 0 h 48"/>
                  <a:gd name="T16" fmla="*/ 0 w 29"/>
                  <a:gd name="T17" fmla="*/ 3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48">
                    <a:moveTo>
                      <a:pt x="0" y="3"/>
                    </a:moveTo>
                    <a:cubicBezTo>
                      <a:pt x="0" y="13"/>
                      <a:pt x="3" y="22"/>
                      <a:pt x="7" y="29"/>
                    </a:cubicBezTo>
                    <a:cubicBezTo>
                      <a:pt x="11" y="36"/>
                      <a:pt x="17" y="42"/>
                      <a:pt x="24" y="47"/>
                    </a:cubicBezTo>
                    <a:cubicBezTo>
                      <a:pt x="25" y="48"/>
                      <a:pt x="27" y="48"/>
                      <a:pt x="28" y="47"/>
                    </a:cubicBezTo>
                    <a:cubicBezTo>
                      <a:pt x="29" y="46"/>
                      <a:pt x="29" y="44"/>
                      <a:pt x="27" y="43"/>
                    </a:cubicBezTo>
                    <a:cubicBezTo>
                      <a:pt x="21" y="38"/>
                      <a:pt x="15" y="33"/>
                      <a:pt x="11" y="26"/>
                    </a:cubicBezTo>
                    <a:cubicBezTo>
                      <a:pt x="8" y="20"/>
                      <a:pt x="5" y="13"/>
                      <a:pt x="5" y="3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1" name="Freeform 796">
                <a:extLst>
                  <a:ext uri="{FF2B5EF4-FFF2-40B4-BE49-F238E27FC236}">
                    <a16:creationId xmlns:a16="http://schemas.microsoft.com/office/drawing/2014/main" id="{CD4B92EE-BA10-4C9F-8BA2-33E0F33A1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439"/>
                <a:ext cx="11" cy="23"/>
              </a:xfrm>
              <a:custGeom>
                <a:avLst/>
                <a:gdLst>
                  <a:gd name="T0" fmla="*/ 6 w 11"/>
                  <a:gd name="T1" fmla="*/ 2 h 23"/>
                  <a:gd name="T2" fmla="*/ 0 w 11"/>
                  <a:gd name="T3" fmla="*/ 19 h 23"/>
                  <a:gd name="T4" fmla="*/ 2 w 11"/>
                  <a:gd name="T5" fmla="*/ 23 h 23"/>
                  <a:gd name="T6" fmla="*/ 6 w 11"/>
                  <a:gd name="T7" fmla="*/ 21 h 23"/>
                  <a:gd name="T8" fmla="*/ 11 w 11"/>
                  <a:gd name="T9" fmla="*/ 4 h 23"/>
                  <a:gd name="T10" fmla="*/ 9 w 11"/>
                  <a:gd name="T11" fmla="*/ 0 h 23"/>
                  <a:gd name="T12" fmla="*/ 6 w 11"/>
                  <a:gd name="T13" fmla="*/ 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23">
                    <a:moveTo>
                      <a:pt x="6" y="2"/>
                    </a:moveTo>
                    <a:cubicBezTo>
                      <a:pt x="4" y="8"/>
                      <a:pt x="2" y="13"/>
                      <a:pt x="0" y="19"/>
                    </a:cubicBezTo>
                    <a:cubicBezTo>
                      <a:pt x="0" y="21"/>
                      <a:pt x="1" y="22"/>
                      <a:pt x="2" y="23"/>
                    </a:cubicBezTo>
                    <a:cubicBezTo>
                      <a:pt x="4" y="23"/>
                      <a:pt x="5" y="22"/>
                      <a:pt x="6" y="21"/>
                    </a:cubicBezTo>
                    <a:cubicBezTo>
                      <a:pt x="7" y="15"/>
                      <a:pt x="9" y="9"/>
                      <a:pt x="11" y="4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8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2" name="Freeform 797">
                <a:extLst>
                  <a:ext uri="{FF2B5EF4-FFF2-40B4-BE49-F238E27FC236}">
                    <a16:creationId xmlns:a16="http://schemas.microsoft.com/office/drawing/2014/main" id="{127CF0D0-32A7-458D-B130-201B0B75E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2545"/>
                <a:ext cx="26" cy="36"/>
              </a:xfrm>
              <a:custGeom>
                <a:avLst/>
                <a:gdLst>
                  <a:gd name="T0" fmla="*/ 5 w 26"/>
                  <a:gd name="T1" fmla="*/ 33 h 37"/>
                  <a:gd name="T2" fmla="*/ 26 w 26"/>
                  <a:gd name="T3" fmla="*/ 3 h 37"/>
                  <a:gd name="T4" fmla="*/ 24 w 26"/>
                  <a:gd name="T5" fmla="*/ 0 h 37"/>
                  <a:gd name="T6" fmla="*/ 21 w 26"/>
                  <a:gd name="T7" fmla="*/ 2 h 37"/>
                  <a:gd name="T8" fmla="*/ 2 w 26"/>
                  <a:gd name="T9" fmla="*/ 28 h 37"/>
                  <a:gd name="T10" fmla="*/ 1 w 26"/>
                  <a:gd name="T11" fmla="*/ 32 h 37"/>
                  <a:gd name="T12" fmla="*/ 5 w 26"/>
                  <a:gd name="T13" fmla="*/ 33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37">
                    <a:moveTo>
                      <a:pt x="5" y="36"/>
                    </a:moveTo>
                    <a:cubicBezTo>
                      <a:pt x="15" y="29"/>
                      <a:pt x="24" y="17"/>
                      <a:pt x="26" y="3"/>
                    </a:cubicBezTo>
                    <a:cubicBezTo>
                      <a:pt x="26" y="2"/>
                      <a:pt x="25" y="0"/>
                      <a:pt x="24" y="0"/>
                    </a:cubicBezTo>
                    <a:cubicBezTo>
                      <a:pt x="22" y="0"/>
                      <a:pt x="21" y="1"/>
                      <a:pt x="21" y="2"/>
                    </a:cubicBezTo>
                    <a:cubicBezTo>
                      <a:pt x="19" y="14"/>
                      <a:pt x="11" y="25"/>
                      <a:pt x="2" y="31"/>
                    </a:cubicBezTo>
                    <a:cubicBezTo>
                      <a:pt x="0" y="32"/>
                      <a:pt x="0" y="34"/>
                      <a:pt x="1" y="35"/>
                    </a:cubicBezTo>
                    <a:cubicBezTo>
                      <a:pt x="2" y="36"/>
                      <a:pt x="4" y="37"/>
                      <a:pt x="5" y="3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3" name="Freeform 798">
                <a:extLst>
                  <a:ext uri="{FF2B5EF4-FFF2-40B4-BE49-F238E27FC236}">
                    <a16:creationId xmlns:a16="http://schemas.microsoft.com/office/drawing/2014/main" id="{3E955D5C-AB14-450E-A276-C52DBC426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2564"/>
                <a:ext cx="16" cy="24"/>
              </a:xfrm>
              <a:custGeom>
                <a:avLst/>
                <a:gdLst>
                  <a:gd name="T0" fmla="*/ 1 w 16"/>
                  <a:gd name="T1" fmla="*/ 4 h 25"/>
                  <a:gd name="T2" fmla="*/ 11 w 16"/>
                  <a:gd name="T3" fmla="*/ 21 h 25"/>
                  <a:gd name="T4" fmla="*/ 14 w 16"/>
                  <a:gd name="T5" fmla="*/ 22 h 25"/>
                  <a:gd name="T6" fmla="*/ 15 w 16"/>
                  <a:gd name="T7" fmla="*/ 18 h 25"/>
                  <a:gd name="T8" fmla="*/ 5 w 16"/>
                  <a:gd name="T9" fmla="*/ 2 h 25"/>
                  <a:gd name="T10" fmla="*/ 2 w 16"/>
                  <a:gd name="T11" fmla="*/ 1 h 25"/>
                  <a:gd name="T12" fmla="*/ 1 w 16"/>
                  <a:gd name="T13" fmla="*/ 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5">
                    <a:moveTo>
                      <a:pt x="1" y="4"/>
                    </a:moveTo>
                    <a:cubicBezTo>
                      <a:pt x="3" y="11"/>
                      <a:pt x="7" y="18"/>
                      <a:pt x="11" y="24"/>
                    </a:cubicBezTo>
                    <a:cubicBezTo>
                      <a:pt x="11" y="25"/>
                      <a:pt x="13" y="25"/>
                      <a:pt x="14" y="25"/>
                    </a:cubicBezTo>
                    <a:cubicBezTo>
                      <a:pt x="16" y="24"/>
                      <a:pt x="16" y="22"/>
                      <a:pt x="15" y="21"/>
                    </a:cubicBezTo>
                    <a:cubicBezTo>
                      <a:pt x="12" y="15"/>
                      <a:pt x="8" y="9"/>
                      <a:pt x="5" y="2"/>
                    </a:cubicBezTo>
                    <a:cubicBezTo>
                      <a:pt x="5" y="1"/>
                      <a:pt x="3" y="0"/>
                      <a:pt x="2" y="1"/>
                    </a:cubicBezTo>
                    <a:cubicBezTo>
                      <a:pt x="1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4" name="Freeform 799">
                <a:extLst>
                  <a:ext uri="{FF2B5EF4-FFF2-40B4-BE49-F238E27FC236}">
                    <a16:creationId xmlns:a16="http://schemas.microsoft.com/office/drawing/2014/main" id="{C0F180A9-3983-4FFC-9D1B-C961E3056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2644"/>
                <a:ext cx="21" cy="37"/>
              </a:xfrm>
              <a:custGeom>
                <a:avLst/>
                <a:gdLst>
                  <a:gd name="T0" fmla="*/ 0 w 22"/>
                  <a:gd name="T1" fmla="*/ 3 h 37"/>
                  <a:gd name="T2" fmla="*/ 0 w 22"/>
                  <a:gd name="T3" fmla="*/ 4 h 37"/>
                  <a:gd name="T4" fmla="*/ 3 w 22"/>
                  <a:gd name="T5" fmla="*/ 23 h 37"/>
                  <a:gd name="T6" fmla="*/ 15 w 22"/>
                  <a:gd name="T7" fmla="*/ 36 h 37"/>
                  <a:gd name="T8" fmla="*/ 19 w 22"/>
                  <a:gd name="T9" fmla="*/ 35 h 37"/>
                  <a:gd name="T10" fmla="*/ 17 w 22"/>
                  <a:gd name="T11" fmla="*/ 31 h 37"/>
                  <a:gd name="T12" fmla="*/ 8 w 22"/>
                  <a:gd name="T13" fmla="*/ 21 h 37"/>
                  <a:gd name="T14" fmla="*/ 5 w 22"/>
                  <a:gd name="T15" fmla="*/ 4 h 37"/>
                  <a:gd name="T16" fmla="*/ 5 w 22"/>
                  <a:gd name="T17" fmla="*/ 3 h 37"/>
                  <a:gd name="T18" fmla="*/ 2 w 22"/>
                  <a:gd name="T19" fmla="*/ 0 h 37"/>
                  <a:gd name="T20" fmla="*/ 0 w 22"/>
                  <a:gd name="T21" fmla="*/ 3 h 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" h="37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1" y="18"/>
                      <a:pt x="3" y="23"/>
                    </a:cubicBezTo>
                    <a:cubicBezTo>
                      <a:pt x="6" y="29"/>
                      <a:pt x="11" y="34"/>
                      <a:pt x="18" y="36"/>
                    </a:cubicBezTo>
                    <a:cubicBezTo>
                      <a:pt x="20" y="37"/>
                      <a:pt x="21" y="36"/>
                      <a:pt x="22" y="35"/>
                    </a:cubicBezTo>
                    <a:cubicBezTo>
                      <a:pt x="22" y="33"/>
                      <a:pt x="21" y="32"/>
                      <a:pt x="20" y="31"/>
                    </a:cubicBezTo>
                    <a:cubicBezTo>
                      <a:pt x="14" y="29"/>
                      <a:pt x="11" y="26"/>
                      <a:pt x="8" y="21"/>
                    </a:cubicBezTo>
                    <a:cubicBezTo>
                      <a:pt x="6" y="16"/>
                      <a:pt x="5" y="10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5" name="Freeform 800">
                <a:extLst>
                  <a:ext uri="{FF2B5EF4-FFF2-40B4-BE49-F238E27FC236}">
                    <a16:creationId xmlns:a16="http://schemas.microsoft.com/office/drawing/2014/main" id="{3D21D234-1C4B-4EEA-81FE-6C8F7A07F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2663"/>
                <a:ext cx="15" cy="26"/>
              </a:xfrm>
              <a:custGeom>
                <a:avLst/>
                <a:gdLst>
                  <a:gd name="T0" fmla="*/ 8 w 16"/>
                  <a:gd name="T1" fmla="*/ 2 h 27"/>
                  <a:gd name="T2" fmla="*/ 0 w 16"/>
                  <a:gd name="T3" fmla="*/ 20 h 27"/>
                  <a:gd name="T4" fmla="*/ 2 w 16"/>
                  <a:gd name="T5" fmla="*/ 24 h 27"/>
                  <a:gd name="T6" fmla="*/ 5 w 16"/>
                  <a:gd name="T7" fmla="*/ 22 h 27"/>
                  <a:gd name="T8" fmla="*/ 12 w 16"/>
                  <a:gd name="T9" fmla="*/ 4 h 27"/>
                  <a:gd name="T10" fmla="*/ 11 w 16"/>
                  <a:gd name="T11" fmla="*/ 1 h 27"/>
                  <a:gd name="T12" fmla="*/ 8 w 16"/>
                  <a:gd name="T13" fmla="*/ 2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7">
                    <a:moveTo>
                      <a:pt x="10" y="2"/>
                    </a:moveTo>
                    <a:cubicBezTo>
                      <a:pt x="6" y="9"/>
                      <a:pt x="3" y="16"/>
                      <a:pt x="0" y="23"/>
                    </a:cubicBezTo>
                    <a:cubicBezTo>
                      <a:pt x="0" y="25"/>
                      <a:pt x="0" y="26"/>
                      <a:pt x="2" y="27"/>
                    </a:cubicBezTo>
                    <a:cubicBezTo>
                      <a:pt x="3" y="27"/>
                      <a:pt x="5" y="27"/>
                      <a:pt x="5" y="25"/>
                    </a:cubicBezTo>
                    <a:cubicBezTo>
                      <a:pt x="8" y="18"/>
                      <a:pt x="11" y="11"/>
                      <a:pt x="15" y="4"/>
                    </a:cubicBezTo>
                    <a:cubicBezTo>
                      <a:pt x="16" y="3"/>
                      <a:pt x="15" y="1"/>
                      <a:pt x="14" y="1"/>
                    </a:cubicBezTo>
                    <a:cubicBezTo>
                      <a:pt x="13" y="0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6" name="Freeform 801">
                <a:extLst>
                  <a:ext uri="{FF2B5EF4-FFF2-40B4-BE49-F238E27FC236}">
                    <a16:creationId xmlns:a16="http://schemas.microsoft.com/office/drawing/2014/main" id="{AA94E9B8-1D9C-4EF6-A3ED-518D3EE85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645"/>
                <a:ext cx="18" cy="59"/>
              </a:xfrm>
              <a:custGeom>
                <a:avLst/>
                <a:gdLst>
                  <a:gd name="T0" fmla="*/ 13 w 18"/>
                  <a:gd name="T1" fmla="*/ 3 h 60"/>
                  <a:gd name="T2" fmla="*/ 10 w 18"/>
                  <a:gd name="T3" fmla="*/ 30 h 60"/>
                  <a:gd name="T4" fmla="*/ 1 w 18"/>
                  <a:gd name="T5" fmla="*/ 53 h 60"/>
                  <a:gd name="T6" fmla="*/ 2 w 18"/>
                  <a:gd name="T7" fmla="*/ 56 h 60"/>
                  <a:gd name="T8" fmla="*/ 6 w 18"/>
                  <a:gd name="T9" fmla="*/ 56 h 60"/>
                  <a:gd name="T10" fmla="*/ 15 w 18"/>
                  <a:gd name="T11" fmla="*/ 30 h 60"/>
                  <a:gd name="T12" fmla="*/ 18 w 18"/>
                  <a:gd name="T13" fmla="*/ 3 h 60"/>
                  <a:gd name="T14" fmla="*/ 15 w 18"/>
                  <a:gd name="T15" fmla="*/ 0 h 60"/>
                  <a:gd name="T16" fmla="*/ 13 w 18"/>
                  <a:gd name="T17" fmla="*/ 3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60">
                    <a:moveTo>
                      <a:pt x="13" y="3"/>
                    </a:moveTo>
                    <a:cubicBezTo>
                      <a:pt x="12" y="12"/>
                      <a:pt x="12" y="22"/>
                      <a:pt x="10" y="31"/>
                    </a:cubicBezTo>
                    <a:cubicBezTo>
                      <a:pt x="9" y="40"/>
                      <a:pt x="6" y="49"/>
                      <a:pt x="1" y="56"/>
                    </a:cubicBezTo>
                    <a:cubicBezTo>
                      <a:pt x="0" y="57"/>
                      <a:pt x="1" y="58"/>
                      <a:pt x="2" y="59"/>
                    </a:cubicBezTo>
                    <a:cubicBezTo>
                      <a:pt x="3" y="60"/>
                      <a:pt x="5" y="60"/>
                      <a:pt x="6" y="59"/>
                    </a:cubicBezTo>
                    <a:cubicBezTo>
                      <a:pt x="11" y="51"/>
                      <a:pt x="14" y="41"/>
                      <a:pt x="15" y="32"/>
                    </a:cubicBezTo>
                    <a:cubicBezTo>
                      <a:pt x="17" y="22"/>
                      <a:pt x="18" y="12"/>
                      <a:pt x="18" y="3"/>
                    </a:cubicBezTo>
                    <a:cubicBezTo>
                      <a:pt x="18" y="2"/>
                      <a:pt x="17" y="1"/>
                      <a:pt x="15" y="0"/>
                    </a:cubicBezTo>
                    <a:cubicBezTo>
                      <a:pt x="14" y="0"/>
                      <a:pt x="13" y="2"/>
                      <a:pt x="13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7" name="Freeform 802">
                <a:extLst>
                  <a:ext uri="{FF2B5EF4-FFF2-40B4-BE49-F238E27FC236}">
                    <a16:creationId xmlns:a16="http://schemas.microsoft.com/office/drawing/2014/main" id="{05012692-137F-44D7-8C00-E6BC47DB6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2678"/>
                <a:ext cx="23" cy="15"/>
              </a:xfrm>
              <a:custGeom>
                <a:avLst/>
                <a:gdLst>
                  <a:gd name="T0" fmla="*/ 2 w 23"/>
                  <a:gd name="T1" fmla="*/ 6 h 16"/>
                  <a:gd name="T2" fmla="*/ 18 w 23"/>
                  <a:gd name="T3" fmla="*/ 11 h 16"/>
                  <a:gd name="T4" fmla="*/ 21 w 23"/>
                  <a:gd name="T5" fmla="*/ 12 h 16"/>
                  <a:gd name="T6" fmla="*/ 22 w 23"/>
                  <a:gd name="T7" fmla="*/ 8 h 16"/>
                  <a:gd name="T8" fmla="*/ 3 w 23"/>
                  <a:gd name="T9" fmla="*/ 0 h 16"/>
                  <a:gd name="T10" fmla="*/ 0 w 23"/>
                  <a:gd name="T11" fmla="*/ 2 h 16"/>
                  <a:gd name="T12" fmla="*/ 2 w 23"/>
                  <a:gd name="T13" fmla="*/ 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6">
                    <a:moveTo>
                      <a:pt x="2" y="6"/>
                    </a:moveTo>
                    <a:cubicBezTo>
                      <a:pt x="8" y="7"/>
                      <a:pt x="13" y="10"/>
                      <a:pt x="18" y="14"/>
                    </a:cubicBezTo>
                    <a:cubicBezTo>
                      <a:pt x="19" y="16"/>
                      <a:pt x="20" y="16"/>
                      <a:pt x="21" y="15"/>
                    </a:cubicBezTo>
                    <a:cubicBezTo>
                      <a:pt x="22" y="14"/>
                      <a:pt x="23" y="12"/>
                      <a:pt x="22" y="11"/>
                    </a:cubicBezTo>
                    <a:cubicBezTo>
                      <a:pt x="17" y="5"/>
                      <a:pt x="10" y="2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8" name="Freeform 803">
                <a:extLst>
                  <a:ext uri="{FF2B5EF4-FFF2-40B4-BE49-F238E27FC236}">
                    <a16:creationId xmlns:a16="http://schemas.microsoft.com/office/drawing/2014/main" id="{4D3DBDA7-3B73-425B-9F42-4A14E0EC3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746"/>
                <a:ext cx="45" cy="32"/>
              </a:xfrm>
              <a:custGeom>
                <a:avLst/>
                <a:gdLst>
                  <a:gd name="T0" fmla="*/ 1 w 46"/>
                  <a:gd name="T1" fmla="*/ 28 h 32"/>
                  <a:gd name="T2" fmla="*/ 12 w 46"/>
                  <a:gd name="T3" fmla="*/ 32 h 32"/>
                  <a:gd name="T4" fmla="*/ 30 w 46"/>
                  <a:gd name="T5" fmla="*/ 22 h 32"/>
                  <a:gd name="T6" fmla="*/ 43 w 46"/>
                  <a:gd name="T7" fmla="*/ 4 h 32"/>
                  <a:gd name="T8" fmla="*/ 41 w 46"/>
                  <a:gd name="T9" fmla="*/ 1 h 32"/>
                  <a:gd name="T10" fmla="*/ 38 w 46"/>
                  <a:gd name="T11" fmla="*/ 2 h 32"/>
                  <a:gd name="T12" fmla="*/ 26 w 46"/>
                  <a:gd name="T13" fmla="*/ 18 h 32"/>
                  <a:gd name="T14" fmla="*/ 12 w 46"/>
                  <a:gd name="T15" fmla="*/ 27 h 32"/>
                  <a:gd name="T16" fmla="*/ 5 w 46"/>
                  <a:gd name="T17" fmla="*/ 24 h 32"/>
                  <a:gd name="T18" fmla="*/ 1 w 46"/>
                  <a:gd name="T19" fmla="*/ 24 h 32"/>
                  <a:gd name="T20" fmla="*/ 1 w 46"/>
                  <a:gd name="T21" fmla="*/ 28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6" h="32">
                    <a:moveTo>
                      <a:pt x="1" y="28"/>
                    </a:moveTo>
                    <a:cubicBezTo>
                      <a:pt x="4" y="31"/>
                      <a:pt x="8" y="32"/>
                      <a:pt x="12" y="32"/>
                    </a:cubicBezTo>
                    <a:cubicBezTo>
                      <a:pt x="19" y="32"/>
                      <a:pt x="26" y="28"/>
                      <a:pt x="33" y="22"/>
                    </a:cubicBezTo>
                    <a:cubicBezTo>
                      <a:pt x="39" y="17"/>
                      <a:pt x="44" y="10"/>
                      <a:pt x="46" y="4"/>
                    </a:cubicBezTo>
                    <a:cubicBezTo>
                      <a:pt x="46" y="2"/>
                      <a:pt x="45" y="1"/>
                      <a:pt x="44" y="1"/>
                    </a:cubicBezTo>
                    <a:cubicBezTo>
                      <a:pt x="43" y="0"/>
                      <a:pt x="41" y="1"/>
                      <a:pt x="41" y="2"/>
                    </a:cubicBezTo>
                    <a:cubicBezTo>
                      <a:pt x="40" y="7"/>
                      <a:pt x="35" y="13"/>
                      <a:pt x="29" y="18"/>
                    </a:cubicBezTo>
                    <a:cubicBezTo>
                      <a:pt x="24" y="23"/>
                      <a:pt x="17" y="27"/>
                      <a:pt x="12" y="27"/>
                    </a:cubicBezTo>
                    <a:cubicBezTo>
                      <a:pt x="9" y="27"/>
                      <a:pt x="7" y="26"/>
                      <a:pt x="5" y="24"/>
                    </a:cubicBezTo>
                    <a:cubicBezTo>
                      <a:pt x="4" y="23"/>
                      <a:pt x="2" y="23"/>
                      <a:pt x="1" y="24"/>
                    </a:cubicBezTo>
                    <a:cubicBezTo>
                      <a:pt x="0" y="25"/>
                      <a:pt x="0" y="27"/>
                      <a:pt x="1" y="28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9" name="Freeform 804">
                <a:extLst>
                  <a:ext uri="{FF2B5EF4-FFF2-40B4-BE49-F238E27FC236}">
                    <a16:creationId xmlns:a16="http://schemas.microsoft.com/office/drawing/2014/main" id="{8C45173D-5462-4532-9B40-6006D953E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7" y="2767"/>
                <a:ext cx="16" cy="16"/>
              </a:xfrm>
              <a:custGeom>
                <a:avLst/>
                <a:gdLst>
                  <a:gd name="T0" fmla="*/ 1 w 16"/>
                  <a:gd name="T1" fmla="*/ 6 h 16"/>
                  <a:gd name="T2" fmla="*/ 11 w 16"/>
                  <a:gd name="T3" fmla="*/ 14 h 16"/>
                  <a:gd name="T4" fmla="*/ 14 w 16"/>
                  <a:gd name="T5" fmla="*/ 15 h 16"/>
                  <a:gd name="T6" fmla="*/ 15 w 16"/>
                  <a:gd name="T7" fmla="*/ 11 h 16"/>
                  <a:gd name="T8" fmla="*/ 4 w 16"/>
                  <a:gd name="T9" fmla="*/ 1 h 16"/>
                  <a:gd name="T10" fmla="*/ 1 w 16"/>
                  <a:gd name="T11" fmla="*/ 2 h 16"/>
                  <a:gd name="T12" fmla="*/ 1 w 16"/>
                  <a:gd name="T13" fmla="*/ 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1" y="6"/>
                    </a:moveTo>
                    <a:cubicBezTo>
                      <a:pt x="5" y="8"/>
                      <a:pt x="8" y="11"/>
                      <a:pt x="11" y="14"/>
                    </a:cubicBezTo>
                    <a:cubicBezTo>
                      <a:pt x="11" y="16"/>
                      <a:pt x="13" y="16"/>
                      <a:pt x="14" y="15"/>
                    </a:cubicBezTo>
                    <a:cubicBezTo>
                      <a:pt x="16" y="14"/>
                      <a:pt x="16" y="13"/>
                      <a:pt x="15" y="11"/>
                    </a:cubicBezTo>
                    <a:cubicBezTo>
                      <a:pt x="12" y="7"/>
                      <a:pt x="9" y="4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ubicBezTo>
                      <a:pt x="0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0" name="Freeform 805">
                <a:extLst>
                  <a:ext uri="{FF2B5EF4-FFF2-40B4-BE49-F238E27FC236}">
                    <a16:creationId xmlns:a16="http://schemas.microsoft.com/office/drawing/2014/main" id="{6CF4CF10-4A70-4654-BCE1-77D07C4AE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1958"/>
                <a:ext cx="19" cy="42"/>
              </a:xfrm>
              <a:custGeom>
                <a:avLst/>
                <a:gdLst>
                  <a:gd name="T0" fmla="*/ 0 w 19"/>
                  <a:gd name="T1" fmla="*/ 3 h 43"/>
                  <a:gd name="T2" fmla="*/ 0 w 19"/>
                  <a:gd name="T3" fmla="*/ 9 h 43"/>
                  <a:gd name="T4" fmla="*/ 14 w 19"/>
                  <a:gd name="T5" fmla="*/ 39 h 43"/>
                  <a:gd name="T6" fmla="*/ 18 w 19"/>
                  <a:gd name="T7" fmla="*/ 38 h 43"/>
                  <a:gd name="T8" fmla="*/ 18 w 19"/>
                  <a:gd name="T9" fmla="*/ 35 h 43"/>
                  <a:gd name="T10" fmla="*/ 5 w 19"/>
                  <a:gd name="T11" fmla="*/ 9 h 43"/>
                  <a:gd name="T12" fmla="*/ 5 w 19"/>
                  <a:gd name="T13" fmla="*/ 4 h 43"/>
                  <a:gd name="T14" fmla="*/ 3 w 19"/>
                  <a:gd name="T15" fmla="*/ 0 h 43"/>
                  <a:gd name="T16" fmla="*/ 0 w 19"/>
                  <a:gd name="T17" fmla="*/ 3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43">
                    <a:moveTo>
                      <a:pt x="0" y="3"/>
                    </a:moveTo>
                    <a:cubicBezTo>
                      <a:pt x="0" y="5"/>
                      <a:pt x="0" y="7"/>
                      <a:pt x="0" y="9"/>
                    </a:cubicBezTo>
                    <a:cubicBezTo>
                      <a:pt x="0" y="22"/>
                      <a:pt x="4" y="35"/>
                      <a:pt x="14" y="42"/>
                    </a:cubicBezTo>
                    <a:cubicBezTo>
                      <a:pt x="16" y="43"/>
                      <a:pt x="17" y="43"/>
                      <a:pt x="18" y="41"/>
                    </a:cubicBezTo>
                    <a:cubicBezTo>
                      <a:pt x="19" y="40"/>
                      <a:pt x="19" y="39"/>
                      <a:pt x="18" y="38"/>
                    </a:cubicBezTo>
                    <a:cubicBezTo>
                      <a:pt x="9" y="32"/>
                      <a:pt x="5" y="21"/>
                      <a:pt x="5" y="9"/>
                    </a:cubicBezTo>
                    <a:cubicBezTo>
                      <a:pt x="5" y="7"/>
                      <a:pt x="5" y="5"/>
                      <a:pt x="5" y="4"/>
                    </a:cubicBezTo>
                    <a:cubicBezTo>
                      <a:pt x="6" y="2"/>
                      <a:pt x="4" y="1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1" name="Freeform 806">
                <a:extLst>
                  <a:ext uri="{FF2B5EF4-FFF2-40B4-BE49-F238E27FC236}">
                    <a16:creationId xmlns:a16="http://schemas.microsoft.com/office/drawing/2014/main" id="{DCF858E2-DA3E-4439-8661-1D9DF100C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1985"/>
                <a:ext cx="17" cy="13"/>
              </a:xfrm>
              <a:custGeom>
                <a:avLst/>
                <a:gdLst>
                  <a:gd name="T0" fmla="*/ 13 w 17"/>
                  <a:gd name="T1" fmla="*/ 1 h 14"/>
                  <a:gd name="T2" fmla="*/ 1 w 17"/>
                  <a:gd name="T3" fmla="*/ 7 h 14"/>
                  <a:gd name="T4" fmla="*/ 2 w 17"/>
                  <a:gd name="T5" fmla="*/ 10 h 14"/>
                  <a:gd name="T6" fmla="*/ 6 w 17"/>
                  <a:gd name="T7" fmla="*/ 9 h 14"/>
                  <a:gd name="T8" fmla="*/ 14 w 17"/>
                  <a:gd name="T9" fmla="*/ 6 h 14"/>
                  <a:gd name="T10" fmla="*/ 16 w 17"/>
                  <a:gd name="T11" fmla="*/ 2 h 14"/>
                  <a:gd name="T12" fmla="*/ 13 w 17"/>
                  <a:gd name="T13" fmla="*/ 1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3" y="1"/>
                    </a:moveTo>
                    <a:cubicBezTo>
                      <a:pt x="8" y="2"/>
                      <a:pt x="4" y="5"/>
                      <a:pt x="1" y="9"/>
                    </a:cubicBezTo>
                    <a:cubicBezTo>
                      <a:pt x="0" y="11"/>
                      <a:pt x="1" y="12"/>
                      <a:pt x="2" y="13"/>
                    </a:cubicBezTo>
                    <a:cubicBezTo>
                      <a:pt x="3" y="14"/>
                      <a:pt x="5" y="14"/>
                      <a:pt x="6" y="12"/>
                    </a:cubicBezTo>
                    <a:cubicBezTo>
                      <a:pt x="8" y="9"/>
                      <a:pt x="11" y="7"/>
                      <a:pt x="14" y="6"/>
                    </a:cubicBezTo>
                    <a:cubicBezTo>
                      <a:pt x="16" y="5"/>
                      <a:pt x="17" y="4"/>
                      <a:pt x="16" y="2"/>
                    </a:cubicBezTo>
                    <a:cubicBezTo>
                      <a:pt x="16" y="1"/>
                      <a:pt x="14" y="0"/>
                      <a:pt x="13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2" name="Freeform 807">
                <a:extLst>
                  <a:ext uri="{FF2B5EF4-FFF2-40B4-BE49-F238E27FC236}">
                    <a16:creationId xmlns:a16="http://schemas.microsoft.com/office/drawing/2014/main" id="{550D515B-0BD5-4D96-82B3-E02911E38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" y="2197"/>
                <a:ext cx="16" cy="36"/>
              </a:xfrm>
              <a:custGeom>
                <a:avLst/>
                <a:gdLst>
                  <a:gd name="T0" fmla="*/ 1 w 16"/>
                  <a:gd name="T1" fmla="*/ 5 h 37"/>
                  <a:gd name="T2" fmla="*/ 11 w 16"/>
                  <a:gd name="T3" fmla="*/ 32 h 37"/>
                  <a:gd name="T4" fmla="*/ 14 w 16"/>
                  <a:gd name="T5" fmla="*/ 34 h 37"/>
                  <a:gd name="T6" fmla="*/ 16 w 16"/>
                  <a:gd name="T7" fmla="*/ 31 h 37"/>
                  <a:gd name="T8" fmla="*/ 6 w 16"/>
                  <a:gd name="T9" fmla="*/ 2 h 37"/>
                  <a:gd name="T10" fmla="*/ 2 w 16"/>
                  <a:gd name="T11" fmla="*/ 1 h 37"/>
                  <a:gd name="T12" fmla="*/ 1 w 16"/>
                  <a:gd name="T13" fmla="*/ 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37">
                    <a:moveTo>
                      <a:pt x="1" y="5"/>
                    </a:moveTo>
                    <a:cubicBezTo>
                      <a:pt x="6" y="14"/>
                      <a:pt x="9" y="24"/>
                      <a:pt x="11" y="35"/>
                    </a:cubicBezTo>
                    <a:cubicBezTo>
                      <a:pt x="11" y="36"/>
                      <a:pt x="12" y="37"/>
                      <a:pt x="14" y="37"/>
                    </a:cubicBezTo>
                    <a:cubicBezTo>
                      <a:pt x="15" y="37"/>
                      <a:pt x="16" y="35"/>
                      <a:pt x="16" y="34"/>
                    </a:cubicBezTo>
                    <a:cubicBezTo>
                      <a:pt x="14" y="23"/>
                      <a:pt x="11" y="12"/>
                      <a:pt x="6" y="2"/>
                    </a:cubicBezTo>
                    <a:cubicBezTo>
                      <a:pt x="5" y="1"/>
                      <a:pt x="3" y="0"/>
                      <a:pt x="2" y="1"/>
                    </a:cubicBezTo>
                    <a:cubicBezTo>
                      <a:pt x="1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3" name="Freeform 808">
                <a:extLst>
                  <a:ext uri="{FF2B5EF4-FFF2-40B4-BE49-F238E27FC236}">
                    <a16:creationId xmlns:a16="http://schemas.microsoft.com/office/drawing/2014/main" id="{F893C4F9-AC2B-4125-A1D1-CA1C63F0E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206"/>
                <a:ext cx="17" cy="16"/>
              </a:xfrm>
              <a:custGeom>
                <a:avLst/>
                <a:gdLst>
                  <a:gd name="T0" fmla="*/ 6 w 17"/>
                  <a:gd name="T1" fmla="*/ 14 h 16"/>
                  <a:gd name="T2" fmla="*/ 14 w 17"/>
                  <a:gd name="T3" fmla="*/ 6 h 16"/>
                  <a:gd name="T4" fmla="*/ 16 w 17"/>
                  <a:gd name="T5" fmla="*/ 2 h 16"/>
                  <a:gd name="T6" fmla="*/ 13 w 17"/>
                  <a:gd name="T7" fmla="*/ 0 h 16"/>
                  <a:gd name="T8" fmla="*/ 1 w 17"/>
                  <a:gd name="T9" fmla="*/ 12 h 16"/>
                  <a:gd name="T10" fmla="*/ 3 w 17"/>
                  <a:gd name="T11" fmla="*/ 15 h 16"/>
                  <a:gd name="T12" fmla="*/ 6 w 17"/>
                  <a:gd name="T13" fmla="*/ 1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6" y="14"/>
                    </a:moveTo>
                    <a:cubicBezTo>
                      <a:pt x="8" y="9"/>
                      <a:pt x="11" y="7"/>
                      <a:pt x="14" y="6"/>
                    </a:cubicBezTo>
                    <a:cubicBezTo>
                      <a:pt x="16" y="5"/>
                      <a:pt x="17" y="4"/>
                      <a:pt x="16" y="2"/>
                    </a:cubicBezTo>
                    <a:cubicBezTo>
                      <a:pt x="16" y="1"/>
                      <a:pt x="14" y="0"/>
                      <a:pt x="13" y="0"/>
                    </a:cubicBezTo>
                    <a:cubicBezTo>
                      <a:pt x="7" y="2"/>
                      <a:pt x="3" y="6"/>
                      <a:pt x="1" y="12"/>
                    </a:cubicBezTo>
                    <a:cubicBezTo>
                      <a:pt x="0" y="13"/>
                      <a:pt x="1" y="15"/>
                      <a:pt x="3" y="15"/>
                    </a:cubicBezTo>
                    <a:cubicBezTo>
                      <a:pt x="4" y="16"/>
                      <a:pt x="6" y="15"/>
                      <a:pt x="6" y="1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4" name="Freeform 809">
                <a:extLst>
                  <a:ext uri="{FF2B5EF4-FFF2-40B4-BE49-F238E27FC236}">
                    <a16:creationId xmlns:a16="http://schemas.microsoft.com/office/drawing/2014/main" id="{CB94385E-8458-4509-8671-3EF8ACB0C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2266"/>
                <a:ext cx="19" cy="44"/>
              </a:xfrm>
              <a:custGeom>
                <a:avLst/>
                <a:gdLst>
                  <a:gd name="T0" fmla="*/ 1 w 19"/>
                  <a:gd name="T1" fmla="*/ 5 h 44"/>
                  <a:gd name="T2" fmla="*/ 10 w 19"/>
                  <a:gd name="T3" fmla="*/ 20 h 44"/>
                  <a:gd name="T4" fmla="*/ 13 w 19"/>
                  <a:gd name="T5" fmla="*/ 37 h 44"/>
                  <a:gd name="T6" fmla="*/ 13 w 19"/>
                  <a:gd name="T7" fmla="*/ 41 h 44"/>
                  <a:gd name="T8" fmla="*/ 16 w 19"/>
                  <a:gd name="T9" fmla="*/ 44 h 44"/>
                  <a:gd name="T10" fmla="*/ 19 w 19"/>
                  <a:gd name="T11" fmla="*/ 41 h 44"/>
                  <a:gd name="T12" fmla="*/ 19 w 19"/>
                  <a:gd name="T13" fmla="*/ 37 h 44"/>
                  <a:gd name="T14" fmla="*/ 15 w 19"/>
                  <a:gd name="T15" fmla="*/ 18 h 44"/>
                  <a:gd name="T16" fmla="*/ 6 w 19"/>
                  <a:gd name="T17" fmla="*/ 2 h 44"/>
                  <a:gd name="T18" fmla="*/ 2 w 19"/>
                  <a:gd name="T19" fmla="*/ 1 h 44"/>
                  <a:gd name="T20" fmla="*/ 1 w 19"/>
                  <a:gd name="T21" fmla="*/ 5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" h="44">
                    <a:moveTo>
                      <a:pt x="1" y="5"/>
                    </a:moveTo>
                    <a:cubicBezTo>
                      <a:pt x="4" y="10"/>
                      <a:pt x="7" y="15"/>
                      <a:pt x="10" y="20"/>
                    </a:cubicBezTo>
                    <a:cubicBezTo>
                      <a:pt x="12" y="26"/>
                      <a:pt x="13" y="31"/>
                      <a:pt x="13" y="37"/>
                    </a:cubicBezTo>
                    <a:cubicBezTo>
                      <a:pt x="13" y="38"/>
                      <a:pt x="13" y="39"/>
                      <a:pt x="13" y="41"/>
                    </a:cubicBezTo>
                    <a:cubicBezTo>
                      <a:pt x="13" y="42"/>
                      <a:pt x="14" y="44"/>
                      <a:pt x="16" y="44"/>
                    </a:cubicBezTo>
                    <a:cubicBezTo>
                      <a:pt x="17" y="44"/>
                      <a:pt x="18" y="43"/>
                      <a:pt x="19" y="41"/>
                    </a:cubicBezTo>
                    <a:cubicBezTo>
                      <a:pt x="19" y="40"/>
                      <a:pt x="19" y="38"/>
                      <a:pt x="19" y="37"/>
                    </a:cubicBezTo>
                    <a:cubicBezTo>
                      <a:pt x="19" y="30"/>
                      <a:pt x="17" y="24"/>
                      <a:pt x="15" y="18"/>
                    </a:cubicBezTo>
                    <a:cubicBezTo>
                      <a:pt x="12" y="13"/>
                      <a:pt x="9" y="7"/>
                      <a:pt x="6" y="2"/>
                    </a:cubicBezTo>
                    <a:cubicBezTo>
                      <a:pt x="5" y="1"/>
                      <a:pt x="3" y="0"/>
                      <a:pt x="2" y="1"/>
                    </a:cubicBezTo>
                    <a:cubicBezTo>
                      <a:pt x="1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5" name="Freeform 810">
                <a:extLst>
                  <a:ext uri="{FF2B5EF4-FFF2-40B4-BE49-F238E27FC236}">
                    <a16:creationId xmlns:a16="http://schemas.microsoft.com/office/drawing/2014/main" id="{A0012FBC-34C0-44D9-B6BB-5D7624CA9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2278"/>
                <a:ext cx="24" cy="18"/>
              </a:xfrm>
              <a:custGeom>
                <a:avLst/>
                <a:gdLst>
                  <a:gd name="T0" fmla="*/ 6 w 24"/>
                  <a:gd name="T1" fmla="*/ 15 h 18"/>
                  <a:gd name="T2" fmla="*/ 10 w 24"/>
                  <a:gd name="T3" fmla="*/ 8 h 18"/>
                  <a:gd name="T4" fmla="*/ 17 w 24"/>
                  <a:gd name="T5" fmla="*/ 5 h 18"/>
                  <a:gd name="T6" fmla="*/ 20 w 24"/>
                  <a:gd name="T7" fmla="*/ 6 h 18"/>
                  <a:gd name="T8" fmla="*/ 24 w 24"/>
                  <a:gd name="T9" fmla="*/ 4 h 18"/>
                  <a:gd name="T10" fmla="*/ 22 w 24"/>
                  <a:gd name="T11" fmla="*/ 0 h 18"/>
                  <a:gd name="T12" fmla="*/ 17 w 24"/>
                  <a:gd name="T13" fmla="*/ 0 h 18"/>
                  <a:gd name="T14" fmla="*/ 6 w 24"/>
                  <a:gd name="T15" fmla="*/ 4 h 18"/>
                  <a:gd name="T16" fmla="*/ 1 w 24"/>
                  <a:gd name="T17" fmla="*/ 14 h 18"/>
                  <a:gd name="T18" fmla="*/ 3 w 24"/>
                  <a:gd name="T19" fmla="*/ 17 h 18"/>
                  <a:gd name="T20" fmla="*/ 6 w 24"/>
                  <a:gd name="T21" fmla="*/ 15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" h="18">
                    <a:moveTo>
                      <a:pt x="6" y="15"/>
                    </a:moveTo>
                    <a:cubicBezTo>
                      <a:pt x="7" y="12"/>
                      <a:pt x="8" y="9"/>
                      <a:pt x="10" y="8"/>
                    </a:cubicBezTo>
                    <a:cubicBezTo>
                      <a:pt x="12" y="6"/>
                      <a:pt x="14" y="5"/>
                      <a:pt x="17" y="5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2" y="6"/>
                      <a:pt x="23" y="5"/>
                      <a:pt x="24" y="4"/>
                    </a:cubicBezTo>
                    <a:cubicBezTo>
                      <a:pt x="24" y="2"/>
                      <a:pt x="23" y="1"/>
                      <a:pt x="22" y="0"/>
                    </a:cubicBezTo>
                    <a:cubicBezTo>
                      <a:pt x="20" y="0"/>
                      <a:pt x="18" y="0"/>
                      <a:pt x="17" y="0"/>
                    </a:cubicBezTo>
                    <a:cubicBezTo>
                      <a:pt x="13" y="0"/>
                      <a:pt x="9" y="1"/>
                      <a:pt x="6" y="4"/>
                    </a:cubicBezTo>
                    <a:cubicBezTo>
                      <a:pt x="4" y="6"/>
                      <a:pt x="2" y="10"/>
                      <a:pt x="1" y="14"/>
                    </a:cubicBezTo>
                    <a:cubicBezTo>
                      <a:pt x="0" y="15"/>
                      <a:pt x="1" y="17"/>
                      <a:pt x="3" y="17"/>
                    </a:cubicBezTo>
                    <a:cubicBezTo>
                      <a:pt x="4" y="18"/>
                      <a:pt x="6" y="17"/>
                      <a:pt x="6" y="1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6" name="Freeform 811">
                <a:extLst>
                  <a:ext uri="{FF2B5EF4-FFF2-40B4-BE49-F238E27FC236}">
                    <a16:creationId xmlns:a16="http://schemas.microsoft.com/office/drawing/2014/main" id="{A57B75C8-3B1D-4F67-BF30-7E1C0B8D0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1240"/>
                <a:ext cx="33" cy="60"/>
              </a:xfrm>
              <a:custGeom>
                <a:avLst/>
                <a:gdLst>
                  <a:gd name="T0" fmla="*/ 1 w 34"/>
                  <a:gd name="T1" fmla="*/ 3 h 61"/>
                  <a:gd name="T2" fmla="*/ 8 w 34"/>
                  <a:gd name="T3" fmla="*/ 33 h 61"/>
                  <a:gd name="T4" fmla="*/ 26 w 34"/>
                  <a:gd name="T5" fmla="*/ 57 h 61"/>
                  <a:gd name="T6" fmla="*/ 30 w 34"/>
                  <a:gd name="T7" fmla="*/ 56 h 61"/>
                  <a:gd name="T8" fmla="*/ 29 w 34"/>
                  <a:gd name="T9" fmla="*/ 52 h 61"/>
                  <a:gd name="T10" fmla="*/ 13 w 34"/>
                  <a:gd name="T11" fmla="*/ 31 h 61"/>
                  <a:gd name="T12" fmla="*/ 6 w 34"/>
                  <a:gd name="T13" fmla="*/ 2 h 61"/>
                  <a:gd name="T14" fmla="*/ 3 w 34"/>
                  <a:gd name="T15" fmla="*/ 0 h 61"/>
                  <a:gd name="T16" fmla="*/ 1 w 34"/>
                  <a:gd name="T17" fmla="*/ 3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61">
                    <a:moveTo>
                      <a:pt x="1" y="3"/>
                    </a:moveTo>
                    <a:cubicBezTo>
                      <a:pt x="1" y="15"/>
                      <a:pt x="3" y="26"/>
                      <a:pt x="8" y="36"/>
                    </a:cubicBezTo>
                    <a:cubicBezTo>
                      <a:pt x="12" y="46"/>
                      <a:pt x="19" y="55"/>
                      <a:pt x="29" y="60"/>
                    </a:cubicBezTo>
                    <a:cubicBezTo>
                      <a:pt x="31" y="61"/>
                      <a:pt x="32" y="60"/>
                      <a:pt x="33" y="59"/>
                    </a:cubicBezTo>
                    <a:cubicBezTo>
                      <a:pt x="34" y="58"/>
                      <a:pt x="33" y="56"/>
                      <a:pt x="32" y="55"/>
                    </a:cubicBezTo>
                    <a:cubicBezTo>
                      <a:pt x="23" y="50"/>
                      <a:pt x="17" y="43"/>
                      <a:pt x="13" y="34"/>
                    </a:cubicBezTo>
                    <a:cubicBezTo>
                      <a:pt x="9" y="25"/>
                      <a:pt x="7" y="14"/>
                      <a:pt x="6" y="2"/>
                    </a:cubicBezTo>
                    <a:cubicBezTo>
                      <a:pt x="6" y="1"/>
                      <a:pt x="5" y="0"/>
                      <a:pt x="3" y="0"/>
                    </a:cubicBezTo>
                    <a:cubicBezTo>
                      <a:pt x="2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7" name="Freeform 812">
                <a:extLst>
                  <a:ext uri="{FF2B5EF4-FFF2-40B4-BE49-F238E27FC236}">
                    <a16:creationId xmlns:a16="http://schemas.microsoft.com/office/drawing/2014/main" id="{9B90475F-CE93-4C50-90B8-81B15EAB7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1274"/>
                <a:ext cx="23" cy="20"/>
              </a:xfrm>
              <a:custGeom>
                <a:avLst/>
                <a:gdLst>
                  <a:gd name="T0" fmla="*/ 20 w 23"/>
                  <a:gd name="T1" fmla="*/ 0 h 20"/>
                  <a:gd name="T2" fmla="*/ 20 w 23"/>
                  <a:gd name="T3" fmla="*/ 0 h 20"/>
                  <a:gd name="T4" fmla="*/ 7 w 23"/>
                  <a:gd name="T5" fmla="*/ 4 h 20"/>
                  <a:gd name="T6" fmla="*/ 0 w 23"/>
                  <a:gd name="T7" fmla="*/ 16 h 20"/>
                  <a:gd name="T8" fmla="*/ 2 w 23"/>
                  <a:gd name="T9" fmla="*/ 19 h 20"/>
                  <a:gd name="T10" fmla="*/ 5 w 23"/>
                  <a:gd name="T11" fmla="*/ 17 h 20"/>
                  <a:gd name="T12" fmla="*/ 10 w 23"/>
                  <a:gd name="T13" fmla="*/ 8 h 20"/>
                  <a:gd name="T14" fmla="*/ 20 w 23"/>
                  <a:gd name="T15" fmla="*/ 5 h 20"/>
                  <a:gd name="T16" fmla="*/ 20 w 23"/>
                  <a:gd name="T17" fmla="*/ 5 h 20"/>
                  <a:gd name="T18" fmla="*/ 23 w 23"/>
                  <a:gd name="T19" fmla="*/ 2 h 20"/>
                  <a:gd name="T20" fmla="*/ 20 w 23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20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4" y="7"/>
                      <a:pt x="1" y="11"/>
                      <a:pt x="0" y="16"/>
                    </a:cubicBezTo>
                    <a:cubicBezTo>
                      <a:pt x="0" y="18"/>
                      <a:pt x="1" y="19"/>
                      <a:pt x="2" y="19"/>
                    </a:cubicBezTo>
                    <a:cubicBezTo>
                      <a:pt x="3" y="20"/>
                      <a:pt x="5" y="19"/>
                      <a:pt x="5" y="17"/>
                    </a:cubicBezTo>
                    <a:cubicBezTo>
                      <a:pt x="6" y="13"/>
                      <a:pt x="8" y="10"/>
                      <a:pt x="10" y="8"/>
                    </a:cubicBezTo>
                    <a:cubicBezTo>
                      <a:pt x="13" y="6"/>
                      <a:pt x="16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2" y="5"/>
                      <a:pt x="23" y="4"/>
                      <a:pt x="23" y="2"/>
                    </a:cubicBezTo>
                    <a:cubicBezTo>
                      <a:pt x="23" y="1"/>
                      <a:pt x="22" y="0"/>
                      <a:pt x="20" y="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8" name="Freeform 813">
                <a:extLst>
                  <a:ext uri="{FF2B5EF4-FFF2-40B4-BE49-F238E27FC236}">
                    <a16:creationId xmlns:a16="http://schemas.microsoft.com/office/drawing/2014/main" id="{D85408B1-C6A8-46AE-892C-3101A744A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1656"/>
                <a:ext cx="38" cy="97"/>
              </a:xfrm>
              <a:custGeom>
                <a:avLst/>
                <a:gdLst>
                  <a:gd name="T0" fmla="*/ 31 w 39"/>
                  <a:gd name="T1" fmla="*/ 3 h 99"/>
                  <a:gd name="T2" fmla="*/ 31 w 39"/>
                  <a:gd name="T3" fmla="*/ 7 h 99"/>
                  <a:gd name="T4" fmla="*/ 24 w 39"/>
                  <a:gd name="T5" fmla="*/ 53 h 99"/>
                  <a:gd name="T6" fmla="*/ 1 w 39"/>
                  <a:gd name="T7" fmla="*/ 87 h 99"/>
                  <a:gd name="T8" fmla="*/ 1 w 39"/>
                  <a:gd name="T9" fmla="*/ 91 h 99"/>
                  <a:gd name="T10" fmla="*/ 4 w 39"/>
                  <a:gd name="T11" fmla="*/ 92 h 99"/>
                  <a:gd name="T12" fmla="*/ 29 w 39"/>
                  <a:gd name="T13" fmla="*/ 55 h 99"/>
                  <a:gd name="T14" fmla="*/ 36 w 39"/>
                  <a:gd name="T15" fmla="*/ 7 h 99"/>
                  <a:gd name="T16" fmla="*/ 36 w 39"/>
                  <a:gd name="T17" fmla="*/ 3 h 99"/>
                  <a:gd name="T18" fmla="*/ 33 w 39"/>
                  <a:gd name="T19" fmla="*/ 0 h 99"/>
                  <a:gd name="T20" fmla="*/ 31 w 39"/>
                  <a:gd name="T21" fmla="*/ 3 h 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" h="99">
                    <a:moveTo>
                      <a:pt x="34" y="3"/>
                    </a:moveTo>
                    <a:cubicBezTo>
                      <a:pt x="34" y="4"/>
                      <a:pt x="34" y="6"/>
                      <a:pt x="34" y="7"/>
                    </a:cubicBezTo>
                    <a:cubicBezTo>
                      <a:pt x="34" y="23"/>
                      <a:pt x="32" y="41"/>
                      <a:pt x="27" y="56"/>
                    </a:cubicBezTo>
                    <a:cubicBezTo>
                      <a:pt x="21" y="71"/>
                      <a:pt x="13" y="85"/>
                      <a:pt x="1" y="93"/>
                    </a:cubicBezTo>
                    <a:cubicBezTo>
                      <a:pt x="0" y="94"/>
                      <a:pt x="0" y="96"/>
                      <a:pt x="1" y="97"/>
                    </a:cubicBezTo>
                    <a:cubicBezTo>
                      <a:pt x="2" y="98"/>
                      <a:pt x="3" y="99"/>
                      <a:pt x="4" y="98"/>
                    </a:cubicBezTo>
                    <a:cubicBezTo>
                      <a:pt x="17" y="88"/>
                      <a:pt x="26" y="74"/>
                      <a:pt x="32" y="58"/>
                    </a:cubicBezTo>
                    <a:cubicBezTo>
                      <a:pt x="37" y="42"/>
                      <a:pt x="39" y="24"/>
                      <a:pt x="39" y="7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8" y="0"/>
                      <a:pt x="36" y="0"/>
                    </a:cubicBezTo>
                    <a:cubicBezTo>
                      <a:pt x="35" y="0"/>
                      <a:pt x="34" y="2"/>
                      <a:pt x="34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9" name="Freeform 814">
                <a:extLst>
                  <a:ext uri="{FF2B5EF4-FFF2-40B4-BE49-F238E27FC236}">
                    <a16:creationId xmlns:a16="http://schemas.microsoft.com/office/drawing/2014/main" id="{290228E5-B53C-47D9-AF96-A94313474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1721"/>
                <a:ext cx="38" cy="9"/>
              </a:xfrm>
              <a:custGeom>
                <a:avLst/>
                <a:gdLst>
                  <a:gd name="T0" fmla="*/ 2 w 39"/>
                  <a:gd name="T1" fmla="*/ 5 h 10"/>
                  <a:gd name="T2" fmla="*/ 3 w 39"/>
                  <a:gd name="T3" fmla="*/ 5 h 10"/>
                  <a:gd name="T4" fmla="*/ 32 w 39"/>
                  <a:gd name="T5" fmla="*/ 6 h 10"/>
                  <a:gd name="T6" fmla="*/ 35 w 39"/>
                  <a:gd name="T7" fmla="*/ 5 h 10"/>
                  <a:gd name="T8" fmla="*/ 33 w 39"/>
                  <a:gd name="T9" fmla="*/ 4 h 10"/>
                  <a:gd name="T10" fmla="*/ 3 w 39"/>
                  <a:gd name="T11" fmla="*/ 0 h 10"/>
                  <a:gd name="T12" fmla="*/ 2 w 39"/>
                  <a:gd name="T13" fmla="*/ 0 h 10"/>
                  <a:gd name="T14" fmla="*/ 0 w 39"/>
                  <a:gd name="T15" fmla="*/ 3 h 10"/>
                  <a:gd name="T16" fmla="*/ 2 w 39"/>
                  <a:gd name="T17" fmla="*/ 5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10">
                    <a:moveTo>
                      <a:pt x="2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4" y="5"/>
                      <a:pt x="25" y="7"/>
                      <a:pt x="35" y="9"/>
                    </a:cubicBezTo>
                    <a:cubicBezTo>
                      <a:pt x="37" y="10"/>
                      <a:pt x="38" y="9"/>
                      <a:pt x="38" y="7"/>
                    </a:cubicBezTo>
                    <a:cubicBezTo>
                      <a:pt x="39" y="6"/>
                      <a:pt x="38" y="4"/>
                      <a:pt x="36" y="4"/>
                    </a:cubicBezTo>
                    <a:cubicBezTo>
                      <a:pt x="25" y="1"/>
                      <a:pt x="1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20" name="Freeform 815">
                <a:extLst>
                  <a:ext uri="{FF2B5EF4-FFF2-40B4-BE49-F238E27FC236}">
                    <a16:creationId xmlns:a16="http://schemas.microsoft.com/office/drawing/2014/main" id="{634A444D-BA06-4838-8453-973E2DAC9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1466"/>
                <a:ext cx="39" cy="75"/>
              </a:xfrm>
              <a:custGeom>
                <a:avLst/>
                <a:gdLst>
                  <a:gd name="T0" fmla="*/ 34 w 39"/>
                  <a:gd name="T1" fmla="*/ 4 h 76"/>
                  <a:gd name="T2" fmla="*/ 34 w 39"/>
                  <a:gd name="T3" fmla="*/ 10 h 76"/>
                  <a:gd name="T4" fmla="*/ 24 w 39"/>
                  <a:gd name="T5" fmla="*/ 40 h 76"/>
                  <a:gd name="T6" fmla="*/ 1 w 39"/>
                  <a:gd name="T7" fmla="*/ 68 h 76"/>
                  <a:gd name="T8" fmla="*/ 1 w 39"/>
                  <a:gd name="T9" fmla="*/ 71 h 76"/>
                  <a:gd name="T10" fmla="*/ 5 w 39"/>
                  <a:gd name="T11" fmla="*/ 71 h 76"/>
                  <a:gd name="T12" fmla="*/ 28 w 39"/>
                  <a:gd name="T13" fmla="*/ 43 h 76"/>
                  <a:gd name="T14" fmla="*/ 39 w 39"/>
                  <a:gd name="T15" fmla="*/ 10 h 76"/>
                  <a:gd name="T16" fmla="*/ 39 w 39"/>
                  <a:gd name="T17" fmla="*/ 3 h 76"/>
                  <a:gd name="T18" fmla="*/ 36 w 39"/>
                  <a:gd name="T19" fmla="*/ 1 h 76"/>
                  <a:gd name="T20" fmla="*/ 34 w 39"/>
                  <a:gd name="T21" fmla="*/ 4 h 7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" h="76">
                    <a:moveTo>
                      <a:pt x="34" y="4"/>
                    </a:moveTo>
                    <a:cubicBezTo>
                      <a:pt x="34" y="6"/>
                      <a:pt x="34" y="8"/>
                      <a:pt x="34" y="10"/>
                    </a:cubicBezTo>
                    <a:cubicBezTo>
                      <a:pt x="34" y="22"/>
                      <a:pt x="30" y="33"/>
                      <a:pt x="24" y="43"/>
                    </a:cubicBezTo>
                    <a:cubicBezTo>
                      <a:pt x="18" y="54"/>
                      <a:pt x="9" y="62"/>
                      <a:pt x="1" y="71"/>
                    </a:cubicBezTo>
                    <a:cubicBezTo>
                      <a:pt x="0" y="72"/>
                      <a:pt x="0" y="73"/>
                      <a:pt x="1" y="74"/>
                    </a:cubicBezTo>
                    <a:cubicBezTo>
                      <a:pt x="2" y="75"/>
                      <a:pt x="4" y="76"/>
                      <a:pt x="5" y="74"/>
                    </a:cubicBezTo>
                    <a:cubicBezTo>
                      <a:pt x="13" y="66"/>
                      <a:pt x="22" y="57"/>
                      <a:pt x="28" y="46"/>
                    </a:cubicBezTo>
                    <a:cubicBezTo>
                      <a:pt x="35" y="36"/>
                      <a:pt x="39" y="24"/>
                      <a:pt x="39" y="10"/>
                    </a:cubicBezTo>
                    <a:cubicBezTo>
                      <a:pt x="39" y="8"/>
                      <a:pt x="39" y="5"/>
                      <a:pt x="39" y="3"/>
                    </a:cubicBezTo>
                    <a:cubicBezTo>
                      <a:pt x="39" y="1"/>
                      <a:pt x="38" y="0"/>
                      <a:pt x="36" y="1"/>
                    </a:cubicBezTo>
                    <a:cubicBezTo>
                      <a:pt x="35" y="1"/>
                      <a:pt x="33" y="2"/>
                      <a:pt x="34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897" name="Group 816">
              <a:extLst>
                <a:ext uri="{FF2B5EF4-FFF2-40B4-BE49-F238E27FC236}">
                  <a16:creationId xmlns:a16="http://schemas.microsoft.com/office/drawing/2014/main" id="{F32FAA91-7528-4412-B78C-300F4B6AA4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07" y="1112"/>
              <a:ext cx="1853" cy="1720"/>
              <a:chOff x="3107" y="1112"/>
              <a:chExt cx="1853" cy="1720"/>
            </a:xfrm>
          </p:grpSpPr>
          <p:sp>
            <p:nvSpPr>
              <p:cNvPr id="38121" name="Freeform 817">
                <a:extLst>
                  <a:ext uri="{FF2B5EF4-FFF2-40B4-BE49-F238E27FC236}">
                    <a16:creationId xmlns:a16="http://schemas.microsoft.com/office/drawing/2014/main" id="{CF35329D-E77E-496C-9CF9-B4B82FF53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1512"/>
                <a:ext cx="29" cy="25"/>
              </a:xfrm>
              <a:custGeom>
                <a:avLst/>
                <a:gdLst>
                  <a:gd name="T0" fmla="*/ 28 w 29"/>
                  <a:gd name="T1" fmla="*/ 18 h 26"/>
                  <a:gd name="T2" fmla="*/ 4 w 29"/>
                  <a:gd name="T3" fmla="*/ 1 h 26"/>
                  <a:gd name="T4" fmla="*/ 0 w 29"/>
                  <a:gd name="T5" fmla="*/ 2 h 26"/>
                  <a:gd name="T6" fmla="*/ 2 w 29"/>
                  <a:gd name="T7" fmla="*/ 6 h 26"/>
                  <a:gd name="T8" fmla="*/ 24 w 29"/>
                  <a:gd name="T9" fmla="*/ 21 h 26"/>
                  <a:gd name="T10" fmla="*/ 28 w 29"/>
                  <a:gd name="T11" fmla="*/ 22 h 26"/>
                  <a:gd name="T12" fmla="*/ 28 w 29"/>
                  <a:gd name="T13" fmla="*/ 18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28" y="21"/>
                    </a:moveTo>
                    <a:cubicBezTo>
                      <a:pt x="22" y="12"/>
                      <a:pt x="13" y="5"/>
                      <a:pt x="4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10" y="9"/>
                      <a:pt x="18" y="16"/>
                      <a:pt x="24" y="24"/>
                    </a:cubicBezTo>
                    <a:cubicBezTo>
                      <a:pt x="25" y="26"/>
                      <a:pt x="26" y="26"/>
                      <a:pt x="28" y="25"/>
                    </a:cubicBezTo>
                    <a:cubicBezTo>
                      <a:pt x="29" y="24"/>
                      <a:pt x="29" y="23"/>
                      <a:pt x="28" y="2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2" name="Freeform 818">
                <a:extLst>
                  <a:ext uri="{FF2B5EF4-FFF2-40B4-BE49-F238E27FC236}">
                    <a16:creationId xmlns:a16="http://schemas.microsoft.com/office/drawing/2014/main" id="{C4FE0A03-4E82-488F-8B12-189D3A854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1229"/>
                <a:ext cx="11" cy="83"/>
              </a:xfrm>
              <a:custGeom>
                <a:avLst/>
                <a:gdLst>
                  <a:gd name="T0" fmla="*/ 6 w 11"/>
                  <a:gd name="T1" fmla="*/ 2 h 85"/>
                  <a:gd name="T2" fmla="*/ 0 w 11"/>
                  <a:gd name="T3" fmla="*/ 30 h 85"/>
                  <a:gd name="T4" fmla="*/ 5 w 11"/>
                  <a:gd name="T5" fmla="*/ 76 h 85"/>
                  <a:gd name="T6" fmla="*/ 8 w 11"/>
                  <a:gd name="T7" fmla="*/ 79 h 85"/>
                  <a:gd name="T8" fmla="*/ 11 w 11"/>
                  <a:gd name="T9" fmla="*/ 76 h 85"/>
                  <a:gd name="T10" fmla="*/ 5 w 11"/>
                  <a:gd name="T11" fmla="*/ 30 h 85"/>
                  <a:gd name="T12" fmla="*/ 11 w 11"/>
                  <a:gd name="T13" fmla="*/ 4 h 85"/>
                  <a:gd name="T14" fmla="*/ 9 w 11"/>
                  <a:gd name="T15" fmla="*/ 0 h 85"/>
                  <a:gd name="T16" fmla="*/ 6 w 11"/>
                  <a:gd name="T17" fmla="*/ 2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85">
                    <a:moveTo>
                      <a:pt x="6" y="2"/>
                    </a:moveTo>
                    <a:cubicBezTo>
                      <a:pt x="1" y="12"/>
                      <a:pt x="0" y="23"/>
                      <a:pt x="0" y="33"/>
                    </a:cubicBezTo>
                    <a:cubicBezTo>
                      <a:pt x="0" y="49"/>
                      <a:pt x="4" y="66"/>
                      <a:pt x="5" y="82"/>
                    </a:cubicBezTo>
                    <a:cubicBezTo>
                      <a:pt x="5" y="84"/>
                      <a:pt x="7" y="85"/>
                      <a:pt x="8" y="85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65"/>
                      <a:pt x="5" y="49"/>
                      <a:pt x="5" y="33"/>
                    </a:cubicBezTo>
                    <a:cubicBezTo>
                      <a:pt x="5" y="23"/>
                      <a:pt x="7" y="13"/>
                      <a:pt x="11" y="4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8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3" name="Freeform 819">
                <a:extLst>
                  <a:ext uri="{FF2B5EF4-FFF2-40B4-BE49-F238E27FC236}">
                    <a16:creationId xmlns:a16="http://schemas.microsoft.com/office/drawing/2014/main" id="{317D0820-261D-4A3F-A57C-B83DA5EFE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1268"/>
                <a:ext cx="39" cy="12"/>
              </a:xfrm>
              <a:custGeom>
                <a:avLst/>
                <a:gdLst>
                  <a:gd name="T0" fmla="*/ 35 w 40"/>
                  <a:gd name="T1" fmla="*/ 6 h 12"/>
                  <a:gd name="T2" fmla="*/ 3 w 40"/>
                  <a:gd name="T3" fmla="*/ 0 h 12"/>
                  <a:gd name="T4" fmla="*/ 0 w 40"/>
                  <a:gd name="T5" fmla="*/ 2 h 12"/>
                  <a:gd name="T6" fmla="*/ 3 w 40"/>
                  <a:gd name="T7" fmla="*/ 5 h 12"/>
                  <a:gd name="T8" fmla="*/ 33 w 40"/>
                  <a:gd name="T9" fmla="*/ 12 h 12"/>
                  <a:gd name="T10" fmla="*/ 37 w 40"/>
                  <a:gd name="T11" fmla="*/ 10 h 12"/>
                  <a:gd name="T12" fmla="*/ 35 w 40"/>
                  <a:gd name="T13" fmla="*/ 6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2">
                    <a:moveTo>
                      <a:pt x="38" y="6"/>
                    </a:moveTo>
                    <a:cubicBezTo>
                      <a:pt x="27" y="3"/>
                      <a:pt x="15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14" y="5"/>
                      <a:pt x="25" y="8"/>
                      <a:pt x="36" y="12"/>
                    </a:cubicBezTo>
                    <a:cubicBezTo>
                      <a:pt x="38" y="12"/>
                      <a:pt x="39" y="11"/>
                      <a:pt x="40" y="10"/>
                    </a:cubicBezTo>
                    <a:cubicBezTo>
                      <a:pt x="40" y="8"/>
                      <a:pt x="39" y="7"/>
                      <a:pt x="38" y="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4" name="Freeform 820">
                <a:extLst>
                  <a:ext uri="{FF2B5EF4-FFF2-40B4-BE49-F238E27FC236}">
                    <a16:creationId xmlns:a16="http://schemas.microsoft.com/office/drawing/2014/main" id="{B28BD4D6-026D-409E-A57C-C90482A6D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1178"/>
                <a:ext cx="19" cy="71"/>
              </a:xfrm>
              <a:custGeom>
                <a:avLst/>
                <a:gdLst>
                  <a:gd name="T0" fmla="*/ 0 w 19"/>
                  <a:gd name="T1" fmla="*/ 3 h 72"/>
                  <a:gd name="T2" fmla="*/ 13 w 19"/>
                  <a:gd name="T3" fmla="*/ 67 h 72"/>
                  <a:gd name="T4" fmla="*/ 17 w 19"/>
                  <a:gd name="T5" fmla="*/ 68 h 72"/>
                  <a:gd name="T6" fmla="*/ 18 w 19"/>
                  <a:gd name="T7" fmla="*/ 64 h 72"/>
                  <a:gd name="T8" fmla="*/ 5 w 19"/>
                  <a:gd name="T9" fmla="*/ 3 h 72"/>
                  <a:gd name="T10" fmla="*/ 2 w 19"/>
                  <a:gd name="T11" fmla="*/ 0 h 72"/>
                  <a:gd name="T12" fmla="*/ 0 w 19"/>
                  <a:gd name="T13" fmla="*/ 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72">
                    <a:moveTo>
                      <a:pt x="0" y="3"/>
                    </a:moveTo>
                    <a:cubicBezTo>
                      <a:pt x="0" y="26"/>
                      <a:pt x="4" y="49"/>
                      <a:pt x="13" y="70"/>
                    </a:cubicBezTo>
                    <a:cubicBezTo>
                      <a:pt x="14" y="71"/>
                      <a:pt x="15" y="72"/>
                      <a:pt x="17" y="71"/>
                    </a:cubicBezTo>
                    <a:cubicBezTo>
                      <a:pt x="18" y="70"/>
                      <a:pt x="19" y="69"/>
                      <a:pt x="18" y="67"/>
                    </a:cubicBezTo>
                    <a:cubicBezTo>
                      <a:pt x="10" y="48"/>
                      <a:pt x="5" y="25"/>
                      <a:pt x="5" y="3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5" name="Freeform 821">
                <a:extLst>
                  <a:ext uri="{FF2B5EF4-FFF2-40B4-BE49-F238E27FC236}">
                    <a16:creationId xmlns:a16="http://schemas.microsoft.com/office/drawing/2014/main" id="{8CD20F4F-2B0C-4EBA-8F81-44E6ECF69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1212"/>
                <a:ext cx="39" cy="21"/>
              </a:xfrm>
              <a:custGeom>
                <a:avLst/>
                <a:gdLst>
                  <a:gd name="T0" fmla="*/ 33 w 40"/>
                  <a:gd name="T1" fmla="*/ 0 h 21"/>
                  <a:gd name="T2" fmla="*/ 2 w 40"/>
                  <a:gd name="T3" fmla="*/ 16 h 21"/>
                  <a:gd name="T4" fmla="*/ 1 w 40"/>
                  <a:gd name="T5" fmla="*/ 20 h 21"/>
                  <a:gd name="T6" fmla="*/ 5 w 40"/>
                  <a:gd name="T7" fmla="*/ 20 h 21"/>
                  <a:gd name="T8" fmla="*/ 34 w 40"/>
                  <a:gd name="T9" fmla="*/ 5 h 21"/>
                  <a:gd name="T10" fmla="*/ 36 w 40"/>
                  <a:gd name="T11" fmla="*/ 2 h 21"/>
                  <a:gd name="T12" fmla="*/ 33 w 4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1">
                    <a:moveTo>
                      <a:pt x="36" y="0"/>
                    </a:moveTo>
                    <a:cubicBezTo>
                      <a:pt x="24" y="3"/>
                      <a:pt x="12" y="8"/>
                      <a:pt x="2" y="16"/>
                    </a:cubicBezTo>
                    <a:cubicBezTo>
                      <a:pt x="0" y="17"/>
                      <a:pt x="0" y="18"/>
                      <a:pt x="1" y="20"/>
                    </a:cubicBezTo>
                    <a:cubicBezTo>
                      <a:pt x="2" y="21"/>
                      <a:pt x="4" y="21"/>
                      <a:pt x="5" y="20"/>
                    </a:cubicBezTo>
                    <a:cubicBezTo>
                      <a:pt x="15" y="13"/>
                      <a:pt x="26" y="8"/>
                      <a:pt x="37" y="5"/>
                    </a:cubicBezTo>
                    <a:cubicBezTo>
                      <a:pt x="39" y="5"/>
                      <a:pt x="40" y="4"/>
                      <a:pt x="39" y="2"/>
                    </a:cubicBezTo>
                    <a:cubicBezTo>
                      <a:pt x="39" y="1"/>
                      <a:pt x="38" y="0"/>
                      <a:pt x="36" y="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6" name="Freeform 822">
                <a:extLst>
                  <a:ext uri="{FF2B5EF4-FFF2-40B4-BE49-F238E27FC236}">
                    <a16:creationId xmlns:a16="http://schemas.microsoft.com/office/drawing/2014/main" id="{B24C51D3-BFC0-4AF5-8134-B0C060A05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1281"/>
                <a:ext cx="20" cy="74"/>
              </a:xfrm>
              <a:custGeom>
                <a:avLst/>
                <a:gdLst>
                  <a:gd name="T0" fmla="*/ 14 w 20"/>
                  <a:gd name="T1" fmla="*/ 3 h 75"/>
                  <a:gd name="T2" fmla="*/ 14 w 20"/>
                  <a:gd name="T3" fmla="*/ 20 h 75"/>
                  <a:gd name="T4" fmla="*/ 1 w 20"/>
                  <a:gd name="T5" fmla="*/ 67 h 75"/>
                  <a:gd name="T6" fmla="*/ 1 w 20"/>
                  <a:gd name="T7" fmla="*/ 71 h 75"/>
                  <a:gd name="T8" fmla="*/ 5 w 20"/>
                  <a:gd name="T9" fmla="*/ 70 h 75"/>
                  <a:gd name="T10" fmla="*/ 20 w 20"/>
                  <a:gd name="T11" fmla="*/ 20 h 75"/>
                  <a:gd name="T12" fmla="*/ 19 w 20"/>
                  <a:gd name="T13" fmla="*/ 2 h 75"/>
                  <a:gd name="T14" fmla="*/ 16 w 20"/>
                  <a:gd name="T15" fmla="*/ 0 h 75"/>
                  <a:gd name="T16" fmla="*/ 14 w 20"/>
                  <a:gd name="T17" fmla="*/ 3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75">
                    <a:moveTo>
                      <a:pt x="14" y="3"/>
                    </a:moveTo>
                    <a:cubicBezTo>
                      <a:pt x="14" y="8"/>
                      <a:pt x="14" y="14"/>
                      <a:pt x="14" y="20"/>
                    </a:cubicBezTo>
                    <a:cubicBezTo>
                      <a:pt x="14" y="38"/>
                      <a:pt x="11" y="56"/>
                      <a:pt x="1" y="70"/>
                    </a:cubicBezTo>
                    <a:cubicBezTo>
                      <a:pt x="0" y="71"/>
                      <a:pt x="0" y="73"/>
                      <a:pt x="1" y="74"/>
                    </a:cubicBezTo>
                    <a:cubicBezTo>
                      <a:pt x="2" y="75"/>
                      <a:pt x="4" y="75"/>
                      <a:pt x="5" y="73"/>
                    </a:cubicBezTo>
                    <a:cubicBezTo>
                      <a:pt x="17" y="58"/>
                      <a:pt x="20" y="39"/>
                      <a:pt x="20" y="20"/>
                    </a:cubicBezTo>
                    <a:cubicBezTo>
                      <a:pt x="20" y="14"/>
                      <a:pt x="19" y="8"/>
                      <a:pt x="19" y="2"/>
                    </a:cubicBezTo>
                    <a:cubicBezTo>
                      <a:pt x="19" y="1"/>
                      <a:pt x="18" y="0"/>
                      <a:pt x="16" y="0"/>
                    </a:cubicBezTo>
                    <a:cubicBezTo>
                      <a:pt x="15" y="0"/>
                      <a:pt x="13" y="1"/>
                      <a:pt x="14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7" name="Freeform 823">
                <a:extLst>
                  <a:ext uri="{FF2B5EF4-FFF2-40B4-BE49-F238E27FC236}">
                    <a16:creationId xmlns:a16="http://schemas.microsoft.com/office/drawing/2014/main" id="{F7B36EF7-ACB2-4DF8-AFF9-2F54C1451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1318"/>
                <a:ext cx="29" cy="10"/>
              </a:xfrm>
              <a:custGeom>
                <a:avLst/>
                <a:gdLst>
                  <a:gd name="T0" fmla="*/ 4 w 30"/>
                  <a:gd name="T1" fmla="*/ 6 h 10"/>
                  <a:gd name="T2" fmla="*/ 9 w 30"/>
                  <a:gd name="T3" fmla="*/ 5 h 10"/>
                  <a:gd name="T4" fmla="*/ 22 w 30"/>
                  <a:gd name="T5" fmla="*/ 9 h 10"/>
                  <a:gd name="T6" fmla="*/ 26 w 30"/>
                  <a:gd name="T7" fmla="*/ 8 h 10"/>
                  <a:gd name="T8" fmla="*/ 25 w 30"/>
                  <a:gd name="T9" fmla="*/ 5 h 10"/>
                  <a:gd name="T10" fmla="*/ 9 w 30"/>
                  <a:gd name="T11" fmla="*/ 0 h 10"/>
                  <a:gd name="T12" fmla="*/ 3 w 30"/>
                  <a:gd name="T13" fmla="*/ 0 h 10"/>
                  <a:gd name="T14" fmla="*/ 0 w 30"/>
                  <a:gd name="T15" fmla="*/ 3 h 10"/>
                  <a:gd name="T16" fmla="*/ 4 w 30"/>
                  <a:gd name="T17" fmla="*/ 6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0">
                    <a:moveTo>
                      <a:pt x="4" y="6"/>
                    </a:moveTo>
                    <a:cubicBezTo>
                      <a:pt x="5" y="5"/>
                      <a:pt x="7" y="5"/>
                      <a:pt x="9" y="5"/>
                    </a:cubicBezTo>
                    <a:cubicBezTo>
                      <a:pt x="15" y="5"/>
                      <a:pt x="20" y="7"/>
                      <a:pt x="25" y="9"/>
                    </a:cubicBezTo>
                    <a:cubicBezTo>
                      <a:pt x="27" y="10"/>
                      <a:pt x="28" y="9"/>
                      <a:pt x="29" y="8"/>
                    </a:cubicBezTo>
                    <a:cubicBezTo>
                      <a:pt x="30" y="7"/>
                      <a:pt x="29" y="5"/>
                      <a:pt x="28" y="5"/>
                    </a:cubicBezTo>
                    <a:cubicBezTo>
                      <a:pt x="22" y="1"/>
                      <a:pt x="16" y="0"/>
                      <a:pt x="9" y="0"/>
                    </a:cubicBezTo>
                    <a:cubicBezTo>
                      <a:pt x="7" y="0"/>
                      <a:pt x="5" y="0"/>
                      <a:pt x="3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4" y="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8" name="Freeform 824">
                <a:extLst>
                  <a:ext uri="{FF2B5EF4-FFF2-40B4-BE49-F238E27FC236}">
                    <a16:creationId xmlns:a16="http://schemas.microsoft.com/office/drawing/2014/main" id="{52716545-2C82-4750-BC7C-1073A344A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1469"/>
                <a:ext cx="18" cy="90"/>
              </a:xfrm>
              <a:custGeom>
                <a:avLst/>
                <a:gdLst>
                  <a:gd name="T0" fmla="*/ 11 w 19"/>
                  <a:gd name="T1" fmla="*/ 2 h 91"/>
                  <a:gd name="T2" fmla="*/ 0 w 19"/>
                  <a:gd name="T3" fmla="*/ 46 h 91"/>
                  <a:gd name="T4" fmla="*/ 3 w 19"/>
                  <a:gd name="T5" fmla="*/ 86 h 91"/>
                  <a:gd name="T6" fmla="*/ 6 w 19"/>
                  <a:gd name="T7" fmla="*/ 88 h 91"/>
                  <a:gd name="T8" fmla="*/ 9 w 19"/>
                  <a:gd name="T9" fmla="*/ 85 h 91"/>
                  <a:gd name="T10" fmla="*/ 5 w 19"/>
                  <a:gd name="T11" fmla="*/ 46 h 91"/>
                  <a:gd name="T12" fmla="*/ 15 w 19"/>
                  <a:gd name="T13" fmla="*/ 5 h 91"/>
                  <a:gd name="T14" fmla="*/ 15 w 19"/>
                  <a:gd name="T15" fmla="*/ 1 h 91"/>
                  <a:gd name="T16" fmla="*/ 11 w 19"/>
                  <a:gd name="T17" fmla="*/ 2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91">
                    <a:moveTo>
                      <a:pt x="14" y="2"/>
                    </a:moveTo>
                    <a:cubicBezTo>
                      <a:pt x="3" y="15"/>
                      <a:pt x="0" y="32"/>
                      <a:pt x="0" y="49"/>
                    </a:cubicBezTo>
                    <a:cubicBezTo>
                      <a:pt x="0" y="63"/>
                      <a:pt x="2" y="76"/>
                      <a:pt x="3" y="89"/>
                    </a:cubicBezTo>
                    <a:cubicBezTo>
                      <a:pt x="4" y="90"/>
                      <a:pt x="5" y="91"/>
                      <a:pt x="6" y="91"/>
                    </a:cubicBezTo>
                    <a:cubicBezTo>
                      <a:pt x="8" y="91"/>
                      <a:pt x="9" y="89"/>
                      <a:pt x="9" y="88"/>
                    </a:cubicBezTo>
                    <a:cubicBezTo>
                      <a:pt x="7" y="76"/>
                      <a:pt x="5" y="62"/>
                      <a:pt x="5" y="49"/>
                    </a:cubicBezTo>
                    <a:cubicBezTo>
                      <a:pt x="5" y="32"/>
                      <a:pt x="8" y="17"/>
                      <a:pt x="18" y="5"/>
                    </a:cubicBezTo>
                    <a:cubicBezTo>
                      <a:pt x="19" y="4"/>
                      <a:pt x="19" y="2"/>
                      <a:pt x="18" y="1"/>
                    </a:cubicBezTo>
                    <a:cubicBezTo>
                      <a:pt x="17" y="0"/>
                      <a:pt x="15" y="1"/>
                      <a:pt x="14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9" name="Freeform 825">
                <a:extLst>
                  <a:ext uri="{FF2B5EF4-FFF2-40B4-BE49-F238E27FC236}">
                    <a16:creationId xmlns:a16="http://schemas.microsoft.com/office/drawing/2014/main" id="{E09C1FE4-3777-452A-96B6-F76F9BD0D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1516"/>
                <a:ext cx="32" cy="4"/>
              </a:xfrm>
              <a:custGeom>
                <a:avLst/>
                <a:gdLst>
                  <a:gd name="T0" fmla="*/ 30 w 32"/>
                  <a:gd name="T1" fmla="*/ 0 h 5"/>
                  <a:gd name="T2" fmla="*/ 3 w 32"/>
                  <a:gd name="T3" fmla="*/ 0 h 5"/>
                  <a:gd name="T4" fmla="*/ 0 w 32"/>
                  <a:gd name="T5" fmla="*/ 2 h 5"/>
                  <a:gd name="T6" fmla="*/ 3 w 32"/>
                  <a:gd name="T7" fmla="*/ 2 h 5"/>
                  <a:gd name="T8" fmla="*/ 29 w 32"/>
                  <a:gd name="T9" fmla="*/ 2 h 5"/>
                  <a:gd name="T10" fmla="*/ 32 w 32"/>
                  <a:gd name="T11" fmla="*/ 2 h 5"/>
                  <a:gd name="T12" fmla="*/ 30 w 3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5">
                    <a:moveTo>
                      <a:pt x="3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5"/>
                      <a:pt x="32" y="4"/>
                      <a:pt x="32" y="3"/>
                    </a:cubicBezTo>
                    <a:cubicBezTo>
                      <a:pt x="32" y="1"/>
                      <a:pt x="31" y="0"/>
                      <a:pt x="30" y="0"/>
                    </a:cubicBezTo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0" name="Freeform 826">
                <a:extLst>
                  <a:ext uri="{FF2B5EF4-FFF2-40B4-BE49-F238E27FC236}">
                    <a16:creationId xmlns:a16="http://schemas.microsoft.com/office/drawing/2014/main" id="{36C9E2CC-FE82-47AE-8625-274AF5582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1402"/>
                <a:ext cx="39" cy="77"/>
              </a:xfrm>
              <a:custGeom>
                <a:avLst/>
                <a:gdLst>
                  <a:gd name="T0" fmla="*/ 31 w 40"/>
                  <a:gd name="T1" fmla="*/ 3 h 79"/>
                  <a:gd name="T2" fmla="*/ 31 w 40"/>
                  <a:gd name="T3" fmla="*/ 11 h 79"/>
                  <a:gd name="T4" fmla="*/ 2 w 40"/>
                  <a:gd name="T5" fmla="*/ 67 h 79"/>
                  <a:gd name="T6" fmla="*/ 1 w 40"/>
                  <a:gd name="T7" fmla="*/ 71 h 79"/>
                  <a:gd name="T8" fmla="*/ 5 w 40"/>
                  <a:gd name="T9" fmla="*/ 72 h 79"/>
                  <a:gd name="T10" fmla="*/ 37 w 40"/>
                  <a:gd name="T11" fmla="*/ 11 h 79"/>
                  <a:gd name="T12" fmla="*/ 36 w 40"/>
                  <a:gd name="T13" fmla="*/ 2 h 79"/>
                  <a:gd name="T14" fmla="*/ 33 w 40"/>
                  <a:gd name="T15" fmla="*/ 0 h 79"/>
                  <a:gd name="T16" fmla="*/ 31 w 40"/>
                  <a:gd name="T17" fmla="*/ 3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79">
                    <a:moveTo>
                      <a:pt x="34" y="3"/>
                    </a:moveTo>
                    <a:cubicBezTo>
                      <a:pt x="34" y="6"/>
                      <a:pt x="34" y="9"/>
                      <a:pt x="34" y="11"/>
                    </a:cubicBezTo>
                    <a:cubicBezTo>
                      <a:pt x="34" y="38"/>
                      <a:pt x="22" y="60"/>
                      <a:pt x="2" y="73"/>
                    </a:cubicBezTo>
                    <a:cubicBezTo>
                      <a:pt x="0" y="74"/>
                      <a:pt x="0" y="76"/>
                      <a:pt x="1" y="77"/>
                    </a:cubicBezTo>
                    <a:cubicBezTo>
                      <a:pt x="2" y="78"/>
                      <a:pt x="3" y="79"/>
                      <a:pt x="5" y="78"/>
                    </a:cubicBezTo>
                    <a:cubicBezTo>
                      <a:pt x="27" y="64"/>
                      <a:pt x="40" y="40"/>
                      <a:pt x="40" y="11"/>
                    </a:cubicBezTo>
                    <a:cubicBezTo>
                      <a:pt x="40" y="8"/>
                      <a:pt x="40" y="5"/>
                      <a:pt x="39" y="2"/>
                    </a:cubicBezTo>
                    <a:cubicBezTo>
                      <a:pt x="39" y="1"/>
                      <a:pt x="38" y="0"/>
                      <a:pt x="36" y="0"/>
                    </a:cubicBezTo>
                    <a:cubicBezTo>
                      <a:pt x="35" y="0"/>
                      <a:pt x="34" y="1"/>
                      <a:pt x="34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1" name="Freeform 827">
                <a:extLst>
                  <a:ext uri="{FF2B5EF4-FFF2-40B4-BE49-F238E27FC236}">
                    <a16:creationId xmlns:a16="http://schemas.microsoft.com/office/drawing/2014/main" id="{43676D6E-4B35-4C57-9D1C-E03095DBA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1458"/>
                <a:ext cx="26" cy="25"/>
              </a:xfrm>
              <a:custGeom>
                <a:avLst/>
                <a:gdLst>
                  <a:gd name="T0" fmla="*/ 2 w 27"/>
                  <a:gd name="T1" fmla="*/ 6 h 26"/>
                  <a:gd name="T2" fmla="*/ 18 w 27"/>
                  <a:gd name="T3" fmla="*/ 21 h 26"/>
                  <a:gd name="T4" fmla="*/ 22 w 27"/>
                  <a:gd name="T5" fmla="*/ 22 h 26"/>
                  <a:gd name="T6" fmla="*/ 23 w 27"/>
                  <a:gd name="T7" fmla="*/ 18 h 26"/>
                  <a:gd name="T8" fmla="*/ 5 w 27"/>
                  <a:gd name="T9" fmla="*/ 1 h 26"/>
                  <a:gd name="T10" fmla="*/ 1 w 27"/>
                  <a:gd name="T11" fmla="*/ 2 h 26"/>
                  <a:gd name="T12" fmla="*/ 2 w 27"/>
                  <a:gd name="T13" fmla="*/ 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26">
                    <a:moveTo>
                      <a:pt x="2" y="6"/>
                    </a:moveTo>
                    <a:cubicBezTo>
                      <a:pt x="9" y="10"/>
                      <a:pt x="16" y="17"/>
                      <a:pt x="21" y="24"/>
                    </a:cubicBezTo>
                    <a:cubicBezTo>
                      <a:pt x="22" y="25"/>
                      <a:pt x="24" y="26"/>
                      <a:pt x="25" y="25"/>
                    </a:cubicBezTo>
                    <a:cubicBezTo>
                      <a:pt x="26" y="24"/>
                      <a:pt x="27" y="22"/>
                      <a:pt x="26" y="21"/>
                    </a:cubicBezTo>
                    <a:cubicBezTo>
                      <a:pt x="20" y="13"/>
                      <a:pt x="13" y="6"/>
                      <a:pt x="5" y="1"/>
                    </a:cubicBezTo>
                    <a:cubicBezTo>
                      <a:pt x="4" y="0"/>
                      <a:pt x="2" y="1"/>
                      <a:pt x="1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2" name="Freeform 828">
                <a:extLst>
                  <a:ext uri="{FF2B5EF4-FFF2-40B4-BE49-F238E27FC236}">
                    <a16:creationId xmlns:a16="http://schemas.microsoft.com/office/drawing/2014/main" id="{83D06A6B-061D-4C65-B544-4D7906398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1823"/>
                <a:ext cx="31" cy="57"/>
              </a:xfrm>
              <a:custGeom>
                <a:avLst/>
                <a:gdLst>
                  <a:gd name="T0" fmla="*/ 23 w 32"/>
                  <a:gd name="T1" fmla="*/ 3 h 58"/>
                  <a:gd name="T2" fmla="*/ 23 w 32"/>
                  <a:gd name="T3" fmla="*/ 9 h 58"/>
                  <a:gd name="T4" fmla="*/ 16 w 32"/>
                  <a:gd name="T5" fmla="*/ 31 h 58"/>
                  <a:gd name="T6" fmla="*/ 2 w 32"/>
                  <a:gd name="T7" fmla="*/ 50 h 58"/>
                  <a:gd name="T8" fmla="*/ 1 w 32"/>
                  <a:gd name="T9" fmla="*/ 53 h 58"/>
                  <a:gd name="T10" fmla="*/ 5 w 32"/>
                  <a:gd name="T11" fmla="*/ 54 h 58"/>
                  <a:gd name="T12" fmla="*/ 21 w 32"/>
                  <a:gd name="T13" fmla="*/ 34 h 58"/>
                  <a:gd name="T14" fmla="*/ 29 w 32"/>
                  <a:gd name="T15" fmla="*/ 9 h 58"/>
                  <a:gd name="T16" fmla="*/ 28 w 32"/>
                  <a:gd name="T17" fmla="*/ 3 h 58"/>
                  <a:gd name="T18" fmla="*/ 25 w 32"/>
                  <a:gd name="T19" fmla="*/ 0 h 58"/>
                  <a:gd name="T20" fmla="*/ 23 w 32"/>
                  <a:gd name="T21" fmla="*/ 3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58">
                    <a:moveTo>
                      <a:pt x="26" y="3"/>
                    </a:moveTo>
                    <a:cubicBezTo>
                      <a:pt x="26" y="5"/>
                      <a:pt x="26" y="7"/>
                      <a:pt x="26" y="9"/>
                    </a:cubicBezTo>
                    <a:cubicBezTo>
                      <a:pt x="26" y="19"/>
                      <a:pt x="24" y="27"/>
                      <a:pt x="19" y="34"/>
                    </a:cubicBezTo>
                    <a:cubicBezTo>
                      <a:pt x="15" y="42"/>
                      <a:pt x="9" y="48"/>
                      <a:pt x="2" y="53"/>
                    </a:cubicBezTo>
                    <a:cubicBezTo>
                      <a:pt x="1" y="54"/>
                      <a:pt x="0" y="55"/>
                      <a:pt x="1" y="56"/>
                    </a:cubicBezTo>
                    <a:cubicBezTo>
                      <a:pt x="2" y="58"/>
                      <a:pt x="4" y="58"/>
                      <a:pt x="5" y="57"/>
                    </a:cubicBezTo>
                    <a:cubicBezTo>
                      <a:pt x="12" y="52"/>
                      <a:pt x="19" y="45"/>
                      <a:pt x="24" y="37"/>
                    </a:cubicBezTo>
                    <a:cubicBezTo>
                      <a:pt x="29" y="29"/>
                      <a:pt x="32" y="20"/>
                      <a:pt x="32" y="9"/>
                    </a:cubicBezTo>
                    <a:cubicBezTo>
                      <a:pt x="32" y="7"/>
                      <a:pt x="32" y="5"/>
                      <a:pt x="31" y="3"/>
                    </a:cubicBezTo>
                    <a:cubicBezTo>
                      <a:pt x="31" y="1"/>
                      <a:pt x="30" y="0"/>
                      <a:pt x="28" y="0"/>
                    </a:cubicBezTo>
                    <a:cubicBezTo>
                      <a:pt x="27" y="0"/>
                      <a:pt x="26" y="2"/>
                      <a:pt x="26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3" name="Freeform 829">
                <a:extLst>
                  <a:ext uri="{FF2B5EF4-FFF2-40B4-BE49-F238E27FC236}">
                    <a16:creationId xmlns:a16="http://schemas.microsoft.com/office/drawing/2014/main" id="{56A7628E-291E-4DB2-AFFA-B38DC0EF5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860"/>
                <a:ext cx="23" cy="14"/>
              </a:xfrm>
              <a:custGeom>
                <a:avLst/>
                <a:gdLst>
                  <a:gd name="T0" fmla="*/ 22 w 23"/>
                  <a:gd name="T1" fmla="*/ 10 h 14"/>
                  <a:gd name="T2" fmla="*/ 16 w 23"/>
                  <a:gd name="T3" fmla="*/ 3 h 14"/>
                  <a:gd name="T4" fmla="*/ 8 w 23"/>
                  <a:gd name="T5" fmla="*/ 0 h 14"/>
                  <a:gd name="T6" fmla="*/ 2 w 23"/>
                  <a:gd name="T7" fmla="*/ 1 h 14"/>
                  <a:gd name="T8" fmla="*/ 1 w 23"/>
                  <a:gd name="T9" fmla="*/ 4 h 14"/>
                  <a:gd name="T10" fmla="*/ 4 w 23"/>
                  <a:gd name="T11" fmla="*/ 6 h 14"/>
                  <a:gd name="T12" fmla="*/ 8 w 23"/>
                  <a:gd name="T13" fmla="*/ 6 h 14"/>
                  <a:gd name="T14" fmla="*/ 13 w 23"/>
                  <a:gd name="T15" fmla="*/ 7 h 14"/>
                  <a:gd name="T16" fmla="*/ 17 w 23"/>
                  <a:gd name="T17" fmla="*/ 12 h 14"/>
                  <a:gd name="T18" fmla="*/ 21 w 23"/>
                  <a:gd name="T19" fmla="*/ 14 h 14"/>
                  <a:gd name="T20" fmla="*/ 22 w 23"/>
                  <a:gd name="T21" fmla="*/ 10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14">
                    <a:moveTo>
                      <a:pt x="22" y="10"/>
                    </a:moveTo>
                    <a:cubicBezTo>
                      <a:pt x="21" y="7"/>
                      <a:pt x="19" y="4"/>
                      <a:pt x="16" y="3"/>
                    </a:cubicBezTo>
                    <a:cubicBezTo>
                      <a:pt x="14" y="1"/>
                      <a:pt x="11" y="0"/>
                      <a:pt x="8" y="0"/>
                    </a:cubicBezTo>
                    <a:cubicBezTo>
                      <a:pt x="6" y="0"/>
                      <a:pt x="4" y="0"/>
                      <a:pt x="2" y="1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6"/>
                      <a:pt x="2" y="6"/>
                      <a:pt x="4" y="6"/>
                    </a:cubicBezTo>
                    <a:cubicBezTo>
                      <a:pt x="5" y="6"/>
                      <a:pt x="6" y="6"/>
                      <a:pt x="8" y="6"/>
                    </a:cubicBezTo>
                    <a:cubicBezTo>
                      <a:pt x="10" y="6"/>
                      <a:pt x="12" y="6"/>
                      <a:pt x="13" y="7"/>
                    </a:cubicBezTo>
                    <a:cubicBezTo>
                      <a:pt x="15" y="8"/>
                      <a:pt x="16" y="10"/>
                      <a:pt x="17" y="12"/>
                    </a:cubicBezTo>
                    <a:cubicBezTo>
                      <a:pt x="18" y="14"/>
                      <a:pt x="20" y="14"/>
                      <a:pt x="21" y="14"/>
                    </a:cubicBezTo>
                    <a:cubicBezTo>
                      <a:pt x="22" y="13"/>
                      <a:pt x="23" y="11"/>
                      <a:pt x="22" y="1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4" name="Freeform 830">
                <a:extLst>
                  <a:ext uri="{FF2B5EF4-FFF2-40B4-BE49-F238E27FC236}">
                    <a16:creationId xmlns:a16="http://schemas.microsoft.com/office/drawing/2014/main" id="{A2474A93-1E91-43C3-A719-FAA8BE716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1629"/>
                <a:ext cx="14" cy="78"/>
              </a:xfrm>
              <a:custGeom>
                <a:avLst/>
                <a:gdLst>
                  <a:gd name="T0" fmla="*/ 7 w 15"/>
                  <a:gd name="T1" fmla="*/ 1 h 79"/>
                  <a:gd name="T2" fmla="*/ 0 w 15"/>
                  <a:gd name="T3" fmla="*/ 41 h 79"/>
                  <a:gd name="T4" fmla="*/ 4 w 15"/>
                  <a:gd name="T5" fmla="*/ 74 h 79"/>
                  <a:gd name="T6" fmla="*/ 7 w 15"/>
                  <a:gd name="T7" fmla="*/ 75 h 79"/>
                  <a:gd name="T8" fmla="*/ 7 w 15"/>
                  <a:gd name="T9" fmla="*/ 72 h 79"/>
                  <a:gd name="T10" fmla="*/ 5 w 15"/>
                  <a:gd name="T11" fmla="*/ 41 h 79"/>
                  <a:gd name="T12" fmla="*/ 11 w 15"/>
                  <a:gd name="T13" fmla="*/ 4 h 79"/>
                  <a:gd name="T14" fmla="*/ 10 w 15"/>
                  <a:gd name="T15" fmla="*/ 0 h 79"/>
                  <a:gd name="T16" fmla="*/ 7 w 15"/>
                  <a:gd name="T17" fmla="*/ 1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79">
                    <a:moveTo>
                      <a:pt x="10" y="1"/>
                    </a:moveTo>
                    <a:cubicBezTo>
                      <a:pt x="2" y="12"/>
                      <a:pt x="0" y="28"/>
                      <a:pt x="0" y="44"/>
                    </a:cubicBezTo>
                    <a:cubicBezTo>
                      <a:pt x="0" y="56"/>
                      <a:pt x="1" y="68"/>
                      <a:pt x="4" y="77"/>
                    </a:cubicBezTo>
                    <a:cubicBezTo>
                      <a:pt x="4" y="78"/>
                      <a:pt x="6" y="79"/>
                      <a:pt x="7" y="78"/>
                    </a:cubicBezTo>
                    <a:cubicBezTo>
                      <a:pt x="9" y="78"/>
                      <a:pt x="10" y="77"/>
                      <a:pt x="9" y="75"/>
                    </a:cubicBezTo>
                    <a:cubicBezTo>
                      <a:pt x="7" y="67"/>
                      <a:pt x="5" y="55"/>
                      <a:pt x="5" y="44"/>
                    </a:cubicBezTo>
                    <a:cubicBezTo>
                      <a:pt x="5" y="29"/>
                      <a:pt x="8" y="14"/>
                      <a:pt x="14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10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5" name="Freeform 831">
                <a:extLst>
                  <a:ext uri="{FF2B5EF4-FFF2-40B4-BE49-F238E27FC236}">
                    <a16:creationId xmlns:a16="http://schemas.microsoft.com/office/drawing/2014/main" id="{AE9EF00E-4792-4529-8F38-B2771D65F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1673"/>
                <a:ext cx="33" cy="7"/>
              </a:xfrm>
              <a:custGeom>
                <a:avLst/>
                <a:gdLst>
                  <a:gd name="T0" fmla="*/ 31 w 33"/>
                  <a:gd name="T1" fmla="*/ 2 h 8"/>
                  <a:gd name="T2" fmla="*/ 17 w 33"/>
                  <a:gd name="T3" fmla="*/ 0 h 8"/>
                  <a:gd name="T4" fmla="*/ 2 w 33"/>
                  <a:gd name="T5" fmla="*/ 2 h 8"/>
                  <a:gd name="T6" fmla="*/ 0 w 33"/>
                  <a:gd name="T7" fmla="*/ 4 h 8"/>
                  <a:gd name="T8" fmla="*/ 4 w 33"/>
                  <a:gd name="T9" fmla="*/ 4 h 8"/>
                  <a:gd name="T10" fmla="*/ 17 w 33"/>
                  <a:gd name="T11" fmla="*/ 4 h 8"/>
                  <a:gd name="T12" fmla="*/ 29 w 33"/>
                  <a:gd name="T13" fmla="*/ 4 h 8"/>
                  <a:gd name="T14" fmla="*/ 32 w 33"/>
                  <a:gd name="T15" fmla="*/ 4 h 8"/>
                  <a:gd name="T16" fmla="*/ 31 w 33"/>
                  <a:gd name="T17" fmla="*/ 2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8">
                    <a:moveTo>
                      <a:pt x="31" y="2"/>
                    </a:moveTo>
                    <a:cubicBezTo>
                      <a:pt x="26" y="1"/>
                      <a:pt x="22" y="0"/>
                      <a:pt x="17" y="0"/>
                    </a:cubicBezTo>
                    <a:cubicBezTo>
                      <a:pt x="12" y="0"/>
                      <a:pt x="7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1" y="7"/>
                      <a:pt x="2" y="8"/>
                      <a:pt x="4" y="7"/>
                    </a:cubicBezTo>
                    <a:cubicBezTo>
                      <a:pt x="8" y="6"/>
                      <a:pt x="13" y="5"/>
                      <a:pt x="17" y="5"/>
                    </a:cubicBezTo>
                    <a:cubicBezTo>
                      <a:pt x="21" y="5"/>
                      <a:pt x="25" y="6"/>
                      <a:pt x="29" y="7"/>
                    </a:cubicBezTo>
                    <a:cubicBezTo>
                      <a:pt x="30" y="8"/>
                      <a:pt x="32" y="7"/>
                      <a:pt x="32" y="6"/>
                    </a:cubicBezTo>
                    <a:cubicBezTo>
                      <a:pt x="33" y="4"/>
                      <a:pt x="32" y="3"/>
                      <a:pt x="31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6" name="Freeform 832">
                <a:extLst>
                  <a:ext uri="{FF2B5EF4-FFF2-40B4-BE49-F238E27FC236}">
                    <a16:creationId xmlns:a16="http://schemas.microsoft.com/office/drawing/2014/main" id="{3A97B1D6-E33B-4629-BA92-93C8A5B24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1854"/>
                <a:ext cx="58" cy="26"/>
              </a:xfrm>
              <a:custGeom>
                <a:avLst/>
                <a:gdLst>
                  <a:gd name="T0" fmla="*/ 52 w 59"/>
                  <a:gd name="T1" fmla="*/ 20 h 26"/>
                  <a:gd name="T2" fmla="*/ 44 w 59"/>
                  <a:gd name="T3" fmla="*/ 21 h 26"/>
                  <a:gd name="T4" fmla="*/ 25 w 59"/>
                  <a:gd name="T5" fmla="*/ 14 h 26"/>
                  <a:gd name="T6" fmla="*/ 4 w 59"/>
                  <a:gd name="T7" fmla="*/ 1 h 26"/>
                  <a:gd name="T8" fmla="*/ 1 w 59"/>
                  <a:gd name="T9" fmla="*/ 1 h 26"/>
                  <a:gd name="T10" fmla="*/ 1 w 59"/>
                  <a:gd name="T11" fmla="*/ 5 h 26"/>
                  <a:gd name="T12" fmla="*/ 22 w 59"/>
                  <a:gd name="T13" fmla="*/ 19 h 26"/>
                  <a:gd name="T14" fmla="*/ 44 w 59"/>
                  <a:gd name="T15" fmla="*/ 26 h 26"/>
                  <a:gd name="T16" fmla="*/ 54 w 59"/>
                  <a:gd name="T17" fmla="*/ 25 h 26"/>
                  <a:gd name="T18" fmla="*/ 56 w 59"/>
                  <a:gd name="T19" fmla="*/ 21 h 26"/>
                  <a:gd name="T20" fmla="*/ 52 w 59"/>
                  <a:gd name="T21" fmla="*/ 20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26">
                    <a:moveTo>
                      <a:pt x="55" y="20"/>
                    </a:moveTo>
                    <a:cubicBezTo>
                      <a:pt x="53" y="21"/>
                      <a:pt x="50" y="21"/>
                      <a:pt x="47" y="21"/>
                    </a:cubicBezTo>
                    <a:cubicBezTo>
                      <a:pt x="40" y="21"/>
                      <a:pt x="32" y="18"/>
                      <a:pt x="25" y="14"/>
                    </a:cubicBezTo>
                    <a:cubicBezTo>
                      <a:pt x="17" y="10"/>
                      <a:pt x="10" y="5"/>
                      <a:pt x="4" y="1"/>
                    </a:cubicBezTo>
                    <a:cubicBezTo>
                      <a:pt x="3" y="0"/>
                      <a:pt x="1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7" y="10"/>
                      <a:pt x="14" y="15"/>
                      <a:pt x="22" y="19"/>
                    </a:cubicBezTo>
                    <a:cubicBezTo>
                      <a:pt x="30" y="23"/>
                      <a:pt x="38" y="26"/>
                      <a:pt x="47" y="26"/>
                    </a:cubicBezTo>
                    <a:cubicBezTo>
                      <a:pt x="50" y="26"/>
                      <a:pt x="54" y="26"/>
                      <a:pt x="57" y="25"/>
                    </a:cubicBezTo>
                    <a:cubicBezTo>
                      <a:pt x="58" y="24"/>
                      <a:pt x="59" y="23"/>
                      <a:pt x="59" y="21"/>
                    </a:cubicBezTo>
                    <a:cubicBezTo>
                      <a:pt x="58" y="20"/>
                      <a:pt x="57" y="19"/>
                      <a:pt x="55" y="2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7" name="Freeform 833">
                <a:extLst>
                  <a:ext uri="{FF2B5EF4-FFF2-40B4-BE49-F238E27FC236}">
                    <a16:creationId xmlns:a16="http://schemas.microsoft.com/office/drawing/2014/main" id="{2046F2A8-510F-4284-8CE8-CFAFD72E4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1871"/>
                <a:ext cx="10" cy="28"/>
              </a:xfrm>
              <a:custGeom>
                <a:avLst/>
                <a:gdLst>
                  <a:gd name="T0" fmla="*/ 5 w 10"/>
                  <a:gd name="T1" fmla="*/ 3 h 29"/>
                  <a:gd name="T2" fmla="*/ 0 w 10"/>
                  <a:gd name="T3" fmla="*/ 23 h 29"/>
                  <a:gd name="T4" fmla="*/ 2 w 10"/>
                  <a:gd name="T5" fmla="*/ 26 h 29"/>
                  <a:gd name="T6" fmla="*/ 5 w 10"/>
                  <a:gd name="T7" fmla="*/ 24 h 29"/>
                  <a:gd name="T8" fmla="*/ 10 w 10"/>
                  <a:gd name="T9" fmla="*/ 4 h 29"/>
                  <a:gd name="T10" fmla="*/ 8 w 10"/>
                  <a:gd name="T11" fmla="*/ 1 h 29"/>
                  <a:gd name="T12" fmla="*/ 5 w 10"/>
                  <a:gd name="T13" fmla="*/ 3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29">
                    <a:moveTo>
                      <a:pt x="5" y="3"/>
                    </a:moveTo>
                    <a:cubicBezTo>
                      <a:pt x="4" y="11"/>
                      <a:pt x="2" y="18"/>
                      <a:pt x="0" y="26"/>
                    </a:cubicBezTo>
                    <a:cubicBezTo>
                      <a:pt x="0" y="27"/>
                      <a:pt x="0" y="29"/>
                      <a:pt x="2" y="29"/>
                    </a:cubicBezTo>
                    <a:cubicBezTo>
                      <a:pt x="3" y="29"/>
                      <a:pt x="5" y="28"/>
                      <a:pt x="5" y="27"/>
                    </a:cubicBezTo>
                    <a:cubicBezTo>
                      <a:pt x="7" y="19"/>
                      <a:pt x="9" y="12"/>
                      <a:pt x="10" y="4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8" name="Freeform 834">
                <a:extLst>
                  <a:ext uri="{FF2B5EF4-FFF2-40B4-BE49-F238E27FC236}">
                    <a16:creationId xmlns:a16="http://schemas.microsoft.com/office/drawing/2014/main" id="{D6CB07F1-B399-4DB9-AB44-4D958F292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1832"/>
                <a:ext cx="9" cy="58"/>
              </a:xfrm>
              <a:custGeom>
                <a:avLst/>
                <a:gdLst>
                  <a:gd name="T0" fmla="*/ 1 w 10"/>
                  <a:gd name="T1" fmla="*/ 4 h 60"/>
                  <a:gd name="T2" fmla="*/ 4 w 10"/>
                  <a:gd name="T3" fmla="*/ 28 h 60"/>
                  <a:gd name="T4" fmla="*/ 1 w 10"/>
                  <a:gd name="T5" fmla="*/ 50 h 60"/>
                  <a:gd name="T6" fmla="*/ 2 w 10"/>
                  <a:gd name="T7" fmla="*/ 54 h 60"/>
                  <a:gd name="T8" fmla="*/ 5 w 10"/>
                  <a:gd name="T9" fmla="*/ 52 h 60"/>
                  <a:gd name="T10" fmla="*/ 7 w 10"/>
                  <a:gd name="T11" fmla="*/ 28 h 60"/>
                  <a:gd name="T12" fmla="*/ 5 w 10"/>
                  <a:gd name="T13" fmla="*/ 2 h 60"/>
                  <a:gd name="T14" fmla="*/ 3 w 10"/>
                  <a:gd name="T15" fmla="*/ 0 h 60"/>
                  <a:gd name="T16" fmla="*/ 1 w 10"/>
                  <a:gd name="T17" fmla="*/ 4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60">
                    <a:moveTo>
                      <a:pt x="1" y="4"/>
                    </a:moveTo>
                    <a:cubicBezTo>
                      <a:pt x="3" y="12"/>
                      <a:pt x="4" y="22"/>
                      <a:pt x="4" y="31"/>
                    </a:cubicBezTo>
                    <a:cubicBezTo>
                      <a:pt x="4" y="40"/>
                      <a:pt x="3" y="48"/>
                      <a:pt x="1" y="56"/>
                    </a:cubicBezTo>
                    <a:cubicBezTo>
                      <a:pt x="0" y="58"/>
                      <a:pt x="1" y="59"/>
                      <a:pt x="2" y="60"/>
                    </a:cubicBezTo>
                    <a:cubicBezTo>
                      <a:pt x="4" y="60"/>
                      <a:pt x="5" y="59"/>
                      <a:pt x="6" y="58"/>
                    </a:cubicBezTo>
                    <a:cubicBezTo>
                      <a:pt x="9" y="49"/>
                      <a:pt x="10" y="40"/>
                      <a:pt x="10" y="31"/>
                    </a:cubicBezTo>
                    <a:cubicBezTo>
                      <a:pt x="10" y="21"/>
                      <a:pt x="8" y="11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9" name="Freeform 835">
                <a:extLst>
                  <a:ext uri="{FF2B5EF4-FFF2-40B4-BE49-F238E27FC236}">
                    <a16:creationId xmlns:a16="http://schemas.microsoft.com/office/drawing/2014/main" id="{FFDBDFD7-7367-4B6C-9C10-4E8D7888B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1870"/>
                <a:ext cx="22" cy="8"/>
              </a:xfrm>
              <a:custGeom>
                <a:avLst/>
                <a:gdLst>
                  <a:gd name="T0" fmla="*/ 4 w 22"/>
                  <a:gd name="T1" fmla="*/ 7 h 8"/>
                  <a:gd name="T2" fmla="*/ 11 w 22"/>
                  <a:gd name="T3" fmla="*/ 6 h 8"/>
                  <a:gd name="T4" fmla="*/ 18 w 22"/>
                  <a:gd name="T5" fmla="*/ 7 h 8"/>
                  <a:gd name="T6" fmla="*/ 22 w 22"/>
                  <a:gd name="T7" fmla="*/ 6 h 8"/>
                  <a:gd name="T8" fmla="*/ 20 w 22"/>
                  <a:gd name="T9" fmla="*/ 2 h 8"/>
                  <a:gd name="T10" fmla="*/ 11 w 22"/>
                  <a:gd name="T11" fmla="*/ 0 h 8"/>
                  <a:gd name="T12" fmla="*/ 2 w 22"/>
                  <a:gd name="T13" fmla="*/ 2 h 8"/>
                  <a:gd name="T14" fmla="*/ 0 w 22"/>
                  <a:gd name="T15" fmla="*/ 5 h 8"/>
                  <a:gd name="T16" fmla="*/ 4 w 22"/>
                  <a:gd name="T17" fmla="*/ 7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8">
                    <a:moveTo>
                      <a:pt x="4" y="7"/>
                    </a:moveTo>
                    <a:cubicBezTo>
                      <a:pt x="6" y="6"/>
                      <a:pt x="9" y="6"/>
                      <a:pt x="11" y="6"/>
                    </a:cubicBezTo>
                    <a:cubicBezTo>
                      <a:pt x="14" y="6"/>
                      <a:pt x="16" y="6"/>
                      <a:pt x="18" y="7"/>
                    </a:cubicBezTo>
                    <a:cubicBezTo>
                      <a:pt x="20" y="8"/>
                      <a:pt x="21" y="7"/>
                      <a:pt x="22" y="6"/>
                    </a:cubicBezTo>
                    <a:cubicBezTo>
                      <a:pt x="22" y="4"/>
                      <a:pt x="22" y="3"/>
                      <a:pt x="20" y="2"/>
                    </a:cubicBezTo>
                    <a:cubicBezTo>
                      <a:pt x="17" y="1"/>
                      <a:pt x="14" y="0"/>
                      <a:pt x="11" y="0"/>
                    </a:cubicBezTo>
                    <a:cubicBezTo>
                      <a:pt x="8" y="0"/>
                      <a:pt x="5" y="1"/>
                      <a:pt x="2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7"/>
                      <a:pt x="2" y="8"/>
                      <a:pt x="4" y="7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0" name="Freeform 836">
                <a:extLst>
                  <a:ext uri="{FF2B5EF4-FFF2-40B4-BE49-F238E27FC236}">
                    <a16:creationId xmlns:a16="http://schemas.microsoft.com/office/drawing/2014/main" id="{F8CABB09-311D-44B4-92E4-584318B17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642"/>
                <a:ext cx="14" cy="72"/>
              </a:xfrm>
              <a:custGeom>
                <a:avLst/>
                <a:gdLst>
                  <a:gd name="T0" fmla="*/ 7 w 15"/>
                  <a:gd name="T1" fmla="*/ 2 h 73"/>
                  <a:gd name="T2" fmla="*/ 0 w 15"/>
                  <a:gd name="T3" fmla="*/ 36 h 73"/>
                  <a:gd name="T4" fmla="*/ 7 w 15"/>
                  <a:gd name="T5" fmla="*/ 69 h 73"/>
                  <a:gd name="T6" fmla="*/ 10 w 15"/>
                  <a:gd name="T7" fmla="*/ 69 h 73"/>
                  <a:gd name="T8" fmla="*/ 11 w 15"/>
                  <a:gd name="T9" fmla="*/ 66 h 73"/>
                  <a:gd name="T10" fmla="*/ 5 w 15"/>
                  <a:gd name="T11" fmla="*/ 36 h 73"/>
                  <a:gd name="T12" fmla="*/ 9 w 15"/>
                  <a:gd name="T13" fmla="*/ 4 h 73"/>
                  <a:gd name="T14" fmla="*/ 8 w 15"/>
                  <a:gd name="T15" fmla="*/ 0 h 73"/>
                  <a:gd name="T16" fmla="*/ 7 w 15"/>
                  <a:gd name="T17" fmla="*/ 2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73">
                    <a:moveTo>
                      <a:pt x="8" y="2"/>
                    </a:moveTo>
                    <a:cubicBezTo>
                      <a:pt x="3" y="12"/>
                      <a:pt x="0" y="24"/>
                      <a:pt x="0" y="36"/>
                    </a:cubicBezTo>
                    <a:cubicBezTo>
                      <a:pt x="0" y="49"/>
                      <a:pt x="3" y="61"/>
                      <a:pt x="9" y="72"/>
                    </a:cubicBezTo>
                    <a:cubicBezTo>
                      <a:pt x="10" y="73"/>
                      <a:pt x="12" y="73"/>
                      <a:pt x="13" y="72"/>
                    </a:cubicBezTo>
                    <a:cubicBezTo>
                      <a:pt x="14" y="72"/>
                      <a:pt x="15" y="70"/>
                      <a:pt x="14" y="69"/>
                    </a:cubicBezTo>
                    <a:cubicBezTo>
                      <a:pt x="8" y="60"/>
                      <a:pt x="5" y="48"/>
                      <a:pt x="5" y="36"/>
                    </a:cubicBezTo>
                    <a:cubicBezTo>
                      <a:pt x="5" y="25"/>
                      <a:pt x="8" y="13"/>
                      <a:pt x="12" y="4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10" y="0"/>
                      <a:pt x="8" y="0"/>
                      <a:pt x="8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1" name="Freeform 837">
                <a:extLst>
                  <a:ext uri="{FF2B5EF4-FFF2-40B4-BE49-F238E27FC236}">
                    <a16:creationId xmlns:a16="http://schemas.microsoft.com/office/drawing/2014/main" id="{2F8C1C0B-E9F1-43E8-A4E1-02B889565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1678"/>
                <a:ext cx="32" cy="9"/>
              </a:xfrm>
              <a:custGeom>
                <a:avLst/>
                <a:gdLst>
                  <a:gd name="T0" fmla="*/ 29 w 32"/>
                  <a:gd name="T1" fmla="*/ 4 h 9"/>
                  <a:gd name="T2" fmla="*/ 12 w 32"/>
                  <a:gd name="T3" fmla="*/ 0 h 9"/>
                  <a:gd name="T4" fmla="*/ 3 w 32"/>
                  <a:gd name="T5" fmla="*/ 2 h 9"/>
                  <a:gd name="T6" fmla="*/ 1 w 32"/>
                  <a:gd name="T7" fmla="*/ 5 h 9"/>
                  <a:gd name="T8" fmla="*/ 4 w 32"/>
                  <a:gd name="T9" fmla="*/ 7 h 9"/>
                  <a:gd name="T10" fmla="*/ 12 w 32"/>
                  <a:gd name="T11" fmla="*/ 6 h 9"/>
                  <a:gd name="T12" fmla="*/ 28 w 32"/>
                  <a:gd name="T13" fmla="*/ 9 h 9"/>
                  <a:gd name="T14" fmla="*/ 31 w 32"/>
                  <a:gd name="T15" fmla="*/ 7 h 9"/>
                  <a:gd name="T16" fmla="*/ 29 w 32"/>
                  <a:gd name="T17" fmla="*/ 4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9">
                    <a:moveTo>
                      <a:pt x="29" y="4"/>
                    </a:moveTo>
                    <a:cubicBezTo>
                      <a:pt x="24" y="2"/>
                      <a:pt x="18" y="0"/>
                      <a:pt x="12" y="0"/>
                    </a:cubicBezTo>
                    <a:cubicBezTo>
                      <a:pt x="9" y="0"/>
                      <a:pt x="6" y="1"/>
                      <a:pt x="3" y="2"/>
                    </a:cubicBezTo>
                    <a:cubicBezTo>
                      <a:pt x="1" y="2"/>
                      <a:pt x="0" y="3"/>
                      <a:pt x="1" y="5"/>
                    </a:cubicBezTo>
                    <a:cubicBezTo>
                      <a:pt x="1" y="6"/>
                      <a:pt x="3" y="7"/>
                      <a:pt x="4" y="7"/>
                    </a:cubicBezTo>
                    <a:cubicBezTo>
                      <a:pt x="7" y="6"/>
                      <a:pt x="10" y="6"/>
                      <a:pt x="12" y="6"/>
                    </a:cubicBezTo>
                    <a:cubicBezTo>
                      <a:pt x="17" y="6"/>
                      <a:pt x="23" y="7"/>
                      <a:pt x="28" y="9"/>
                    </a:cubicBezTo>
                    <a:cubicBezTo>
                      <a:pt x="29" y="9"/>
                      <a:pt x="31" y="8"/>
                      <a:pt x="31" y="7"/>
                    </a:cubicBezTo>
                    <a:cubicBezTo>
                      <a:pt x="32" y="6"/>
                      <a:pt x="31" y="4"/>
                      <a:pt x="29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2" name="Freeform 838">
                <a:extLst>
                  <a:ext uri="{FF2B5EF4-FFF2-40B4-BE49-F238E27FC236}">
                    <a16:creationId xmlns:a16="http://schemas.microsoft.com/office/drawing/2014/main" id="{698C1898-CD5E-4DE2-9C66-EA739915F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1112"/>
                <a:ext cx="14" cy="72"/>
              </a:xfrm>
              <a:custGeom>
                <a:avLst/>
                <a:gdLst>
                  <a:gd name="T0" fmla="*/ 7 w 14"/>
                  <a:gd name="T1" fmla="*/ 2 h 73"/>
                  <a:gd name="T2" fmla="*/ 0 w 14"/>
                  <a:gd name="T3" fmla="*/ 36 h 73"/>
                  <a:gd name="T4" fmla="*/ 9 w 14"/>
                  <a:gd name="T5" fmla="*/ 69 h 73"/>
                  <a:gd name="T6" fmla="*/ 13 w 14"/>
                  <a:gd name="T7" fmla="*/ 70 h 73"/>
                  <a:gd name="T8" fmla="*/ 13 w 14"/>
                  <a:gd name="T9" fmla="*/ 66 h 73"/>
                  <a:gd name="T10" fmla="*/ 5 w 14"/>
                  <a:gd name="T11" fmla="*/ 36 h 73"/>
                  <a:gd name="T12" fmla="*/ 12 w 14"/>
                  <a:gd name="T13" fmla="*/ 4 h 73"/>
                  <a:gd name="T14" fmla="*/ 11 w 14"/>
                  <a:gd name="T15" fmla="*/ 0 h 73"/>
                  <a:gd name="T16" fmla="*/ 7 w 14"/>
                  <a:gd name="T17" fmla="*/ 2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73">
                    <a:moveTo>
                      <a:pt x="7" y="2"/>
                    </a:moveTo>
                    <a:cubicBezTo>
                      <a:pt x="2" y="12"/>
                      <a:pt x="0" y="24"/>
                      <a:pt x="0" y="36"/>
                    </a:cubicBezTo>
                    <a:cubicBezTo>
                      <a:pt x="0" y="49"/>
                      <a:pt x="3" y="61"/>
                      <a:pt x="9" y="72"/>
                    </a:cubicBezTo>
                    <a:cubicBezTo>
                      <a:pt x="10" y="73"/>
                      <a:pt x="11" y="73"/>
                      <a:pt x="13" y="73"/>
                    </a:cubicBezTo>
                    <a:cubicBezTo>
                      <a:pt x="14" y="72"/>
                      <a:pt x="14" y="70"/>
                      <a:pt x="13" y="69"/>
                    </a:cubicBezTo>
                    <a:cubicBezTo>
                      <a:pt x="8" y="60"/>
                      <a:pt x="5" y="48"/>
                      <a:pt x="5" y="36"/>
                    </a:cubicBezTo>
                    <a:cubicBezTo>
                      <a:pt x="5" y="25"/>
                      <a:pt x="8" y="13"/>
                      <a:pt x="12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0" y="0"/>
                      <a:pt x="8" y="0"/>
                      <a:pt x="7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3" name="Freeform 839">
                <a:extLst>
                  <a:ext uri="{FF2B5EF4-FFF2-40B4-BE49-F238E27FC236}">
                    <a16:creationId xmlns:a16="http://schemas.microsoft.com/office/drawing/2014/main" id="{EAC58C60-8704-4B0D-AE22-975906E37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1149"/>
                <a:ext cx="30" cy="8"/>
              </a:xfrm>
              <a:custGeom>
                <a:avLst/>
                <a:gdLst>
                  <a:gd name="T0" fmla="*/ 26 w 31"/>
                  <a:gd name="T1" fmla="*/ 3 h 8"/>
                  <a:gd name="T2" fmla="*/ 12 w 31"/>
                  <a:gd name="T3" fmla="*/ 0 h 8"/>
                  <a:gd name="T4" fmla="*/ 3 w 31"/>
                  <a:gd name="T5" fmla="*/ 1 h 8"/>
                  <a:gd name="T6" fmla="*/ 1 w 31"/>
                  <a:gd name="T7" fmla="*/ 4 h 8"/>
                  <a:gd name="T8" fmla="*/ 4 w 31"/>
                  <a:gd name="T9" fmla="*/ 6 h 8"/>
                  <a:gd name="T10" fmla="*/ 12 w 31"/>
                  <a:gd name="T11" fmla="*/ 5 h 8"/>
                  <a:gd name="T12" fmla="*/ 24 w 31"/>
                  <a:gd name="T13" fmla="*/ 8 h 8"/>
                  <a:gd name="T14" fmla="*/ 28 w 31"/>
                  <a:gd name="T15" fmla="*/ 6 h 8"/>
                  <a:gd name="T16" fmla="*/ 26 w 31"/>
                  <a:gd name="T17" fmla="*/ 3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8">
                    <a:moveTo>
                      <a:pt x="29" y="3"/>
                    </a:moveTo>
                    <a:cubicBezTo>
                      <a:pt x="24" y="1"/>
                      <a:pt x="18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5"/>
                      <a:pt x="2" y="6"/>
                      <a:pt x="4" y="6"/>
                    </a:cubicBezTo>
                    <a:cubicBezTo>
                      <a:pt x="6" y="5"/>
                      <a:pt x="9" y="5"/>
                      <a:pt x="12" y="5"/>
                    </a:cubicBezTo>
                    <a:cubicBezTo>
                      <a:pt x="17" y="5"/>
                      <a:pt x="22" y="6"/>
                      <a:pt x="27" y="8"/>
                    </a:cubicBezTo>
                    <a:cubicBezTo>
                      <a:pt x="29" y="8"/>
                      <a:pt x="30" y="8"/>
                      <a:pt x="31" y="6"/>
                    </a:cubicBezTo>
                    <a:cubicBezTo>
                      <a:pt x="31" y="5"/>
                      <a:pt x="31" y="3"/>
                      <a:pt x="29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4" name="Freeform 840">
                <a:extLst>
                  <a:ext uri="{FF2B5EF4-FFF2-40B4-BE49-F238E27FC236}">
                    <a16:creationId xmlns:a16="http://schemas.microsoft.com/office/drawing/2014/main" id="{8A93267F-8DD4-4F0D-A633-B36904BD2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1586"/>
                <a:ext cx="42" cy="28"/>
              </a:xfrm>
              <a:custGeom>
                <a:avLst/>
                <a:gdLst>
                  <a:gd name="T0" fmla="*/ 39 w 42"/>
                  <a:gd name="T1" fmla="*/ 22 h 28"/>
                  <a:gd name="T2" fmla="*/ 31 w 42"/>
                  <a:gd name="T3" fmla="*/ 23 h 28"/>
                  <a:gd name="T4" fmla="*/ 15 w 42"/>
                  <a:gd name="T5" fmla="*/ 18 h 28"/>
                  <a:gd name="T6" fmla="*/ 5 w 42"/>
                  <a:gd name="T7" fmla="*/ 3 h 28"/>
                  <a:gd name="T8" fmla="*/ 2 w 42"/>
                  <a:gd name="T9" fmla="*/ 1 h 28"/>
                  <a:gd name="T10" fmla="*/ 0 w 42"/>
                  <a:gd name="T11" fmla="*/ 4 h 28"/>
                  <a:gd name="T12" fmla="*/ 12 w 42"/>
                  <a:gd name="T13" fmla="*/ 22 h 28"/>
                  <a:gd name="T14" fmla="*/ 31 w 42"/>
                  <a:gd name="T15" fmla="*/ 28 h 28"/>
                  <a:gd name="T16" fmla="*/ 40 w 42"/>
                  <a:gd name="T17" fmla="*/ 27 h 28"/>
                  <a:gd name="T18" fmla="*/ 42 w 42"/>
                  <a:gd name="T19" fmla="*/ 24 h 28"/>
                  <a:gd name="T20" fmla="*/ 39 w 42"/>
                  <a:gd name="T21" fmla="*/ 22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2" h="28">
                    <a:moveTo>
                      <a:pt x="39" y="22"/>
                    </a:moveTo>
                    <a:cubicBezTo>
                      <a:pt x="36" y="23"/>
                      <a:pt x="34" y="23"/>
                      <a:pt x="31" y="23"/>
                    </a:cubicBezTo>
                    <a:cubicBezTo>
                      <a:pt x="26" y="23"/>
                      <a:pt x="20" y="21"/>
                      <a:pt x="15" y="18"/>
                    </a:cubicBezTo>
                    <a:cubicBezTo>
                      <a:pt x="11" y="15"/>
                      <a:pt x="7" y="10"/>
                      <a:pt x="5" y="3"/>
                    </a:cubicBezTo>
                    <a:cubicBezTo>
                      <a:pt x="5" y="1"/>
                      <a:pt x="4" y="0"/>
                      <a:pt x="2" y="1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2" y="12"/>
                      <a:pt x="6" y="18"/>
                      <a:pt x="12" y="22"/>
                    </a:cubicBezTo>
                    <a:cubicBezTo>
                      <a:pt x="18" y="26"/>
                      <a:pt x="25" y="28"/>
                      <a:pt x="31" y="28"/>
                    </a:cubicBezTo>
                    <a:cubicBezTo>
                      <a:pt x="34" y="28"/>
                      <a:pt x="37" y="28"/>
                      <a:pt x="40" y="27"/>
                    </a:cubicBezTo>
                    <a:cubicBezTo>
                      <a:pt x="42" y="27"/>
                      <a:pt x="42" y="25"/>
                      <a:pt x="42" y="24"/>
                    </a:cubicBezTo>
                    <a:cubicBezTo>
                      <a:pt x="42" y="23"/>
                      <a:pt x="40" y="22"/>
                      <a:pt x="39" y="2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5" name="Freeform 841">
                <a:extLst>
                  <a:ext uri="{FF2B5EF4-FFF2-40B4-BE49-F238E27FC236}">
                    <a16:creationId xmlns:a16="http://schemas.microsoft.com/office/drawing/2014/main" id="{9F96FD34-565E-4839-8C2B-5181B757D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1606"/>
                <a:ext cx="14" cy="32"/>
              </a:xfrm>
              <a:custGeom>
                <a:avLst/>
                <a:gdLst>
                  <a:gd name="T0" fmla="*/ 8 w 14"/>
                  <a:gd name="T1" fmla="*/ 2 h 33"/>
                  <a:gd name="T2" fmla="*/ 0 w 14"/>
                  <a:gd name="T3" fmla="*/ 26 h 33"/>
                  <a:gd name="T4" fmla="*/ 2 w 14"/>
                  <a:gd name="T5" fmla="*/ 29 h 33"/>
                  <a:gd name="T6" fmla="*/ 5 w 14"/>
                  <a:gd name="T7" fmla="*/ 28 h 33"/>
                  <a:gd name="T8" fmla="*/ 14 w 14"/>
                  <a:gd name="T9" fmla="*/ 3 h 33"/>
                  <a:gd name="T10" fmla="*/ 12 w 14"/>
                  <a:gd name="T11" fmla="*/ 0 h 33"/>
                  <a:gd name="T12" fmla="*/ 8 w 14"/>
                  <a:gd name="T13" fmla="*/ 2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33">
                    <a:moveTo>
                      <a:pt x="8" y="2"/>
                    </a:moveTo>
                    <a:cubicBezTo>
                      <a:pt x="7" y="11"/>
                      <a:pt x="3" y="20"/>
                      <a:pt x="0" y="29"/>
                    </a:cubicBezTo>
                    <a:cubicBezTo>
                      <a:pt x="0" y="30"/>
                      <a:pt x="0" y="32"/>
                      <a:pt x="2" y="32"/>
                    </a:cubicBezTo>
                    <a:cubicBezTo>
                      <a:pt x="3" y="33"/>
                      <a:pt x="5" y="32"/>
                      <a:pt x="5" y="31"/>
                    </a:cubicBezTo>
                    <a:cubicBezTo>
                      <a:pt x="8" y="22"/>
                      <a:pt x="12" y="13"/>
                      <a:pt x="14" y="3"/>
                    </a:cubicBezTo>
                    <a:cubicBezTo>
                      <a:pt x="14" y="2"/>
                      <a:pt x="13" y="0"/>
                      <a:pt x="12" y="0"/>
                    </a:cubicBezTo>
                    <a:cubicBezTo>
                      <a:pt x="10" y="0"/>
                      <a:pt x="9" y="1"/>
                      <a:pt x="8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6" name="Freeform 842">
                <a:extLst>
                  <a:ext uri="{FF2B5EF4-FFF2-40B4-BE49-F238E27FC236}">
                    <a16:creationId xmlns:a16="http://schemas.microsoft.com/office/drawing/2014/main" id="{DBB97DD1-D84B-45EF-A5B9-9918007E4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806"/>
                <a:ext cx="55" cy="16"/>
              </a:xfrm>
              <a:custGeom>
                <a:avLst/>
                <a:gdLst>
                  <a:gd name="T0" fmla="*/ 48 w 56"/>
                  <a:gd name="T1" fmla="*/ 5 h 16"/>
                  <a:gd name="T2" fmla="*/ 32 w 56"/>
                  <a:gd name="T3" fmla="*/ 10 h 16"/>
                  <a:gd name="T4" fmla="*/ 4 w 56"/>
                  <a:gd name="T5" fmla="*/ 1 h 16"/>
                  <a:gd name="T6" fmla="*/ 0 w 56"/>
                  <a:gd name="T7" fmla="*/ 2 h 16"/>
                  <a:gd name="T8" fmla="*/ 2 w 56"/>
                  <a:gd name="T9" fmla="*/ 5 h 16"/>
                  <a:gd name="T10" fmla="*/ 32 w 56"/>
                  <a:gd name="T11" fmla="*/ 16 h 16"/>
                  <a:gd name="T12" fmla="*/ 52 w 56"/>
                  <a:gd name="T13" fmla="*/ 9 h 16"/>
                  <a:gd name="T14" fmla="*/ 52 w 56"/>
                  <a:gd name="T15" fmla="*/ 5 h 16"/>
                  <a:gd name="T16" fmla="*/ 48 w 56"/>
                  <a:gd name="T17" fmla="*/ 5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16">
                    <a:moveTo>
                      <a:pt x="51" y="5"/>
                    </a:moveTo>
                    <a:cubicBezTo>
                      <a:pt x="47" y="9"/>
                      <a:pt x="41" y="10"/>
                      <a:pt x="35" y="10"/>
                    </a:cubicBezTo>
                    <a:cubicBezTo>
                      <a:pt x="25" y="11"/>
                      <a:pt x="13" y="5"/>
                      <a:pt x="4" y="1"/>
                    </a:cubicBezTo>
                    <a:cubicBezTo>
                      <a:pt x="3" y="0"/>
                      <a:pt x="1" y="0"/>
                      <a:pt x="0" y="2"/>
                    </a:cubicBezTo>
                    <a:cubicBezTo>
                      <a:pt x="0" y="3"/>
                      <a:pt x="0" y="5"/>
                      <a:pt x="2" y="5"/>
                    </a:cubicBezTo>
                    <a:cubicBezTo>
                      <a:pt x="11" y="10"/>
                      <a:pt x="23" y="16"/>
                      <a:pt x="35" y="16"/>
                    </a:cubicBezTo>
                    <a:cubicBezTo>
                      <a:pt x="42" y="16"/>
                      <a:pt x="49" y="14"/>
                      <a:pt x="55" y="9"/>
                    </a:cubicBezTo>
                    <a:cubicBezTo>
                      <a:pt x="56" y="8"/>
                      <a:pt x="56" y="6"/>
                      <a:pt x="55" y="5"/>
                    </a:cubicBezTo>
                    <a:cubicBezTo>
                      <a:pt x="54" y="4"/>
                      <a:pt x="52" y="4"/>
                      <a:pt x="5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7" name="Freeform 843">
                <a:extLst>
                  <a:ext uri="{FF2B5EF4-FFF2-40B4-BE49-F238E27FC236}">
                    <a16:creationId xmlns:a16="http://schemas.microsoft.com/office/drawing/2014/main" id="{62C0DF72-775F-4AF1-B31D-16140F37E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1816"/>
                <a:ext cx="8" cy="32"/>
              </a:xfrm>
              <a:custGeom>
                <a:avLst/>
                <a:gdLst>
                  <a:gd name="T0" fmla="*/ 2 w 8"/>
                  <a:gd name="T1" fmla="*/ 2 h 33"/>
                  <a:gd name="T2" fmla="*/ 0 w 8"/>
                  <a:gd name="T3" fmla="*/ 27 h 33"/>
                  <a:gd name="T4" fmla="*/ 3 w 8"/>
                  <a:gd name="T5" fmla="*/ 29 h 33"/>
                  <a:gd name="T6" fmla="*/ 6 w 8"/>
                  <a:gd name="T7" fmla="*/ 27 h 33"/>
                  <a:gd name="T8" fmla="*/ 8 w 8"/>
                  <a:gd name="T9" fmla="*/ 3 h 33"/>
                  <a:gd name="T10" fmla="*/ 5 w 8"/>
                  <a:gd name="T11" fmla="*/ 0 h 33"/>
                  <a:gd name="T12" fmla="*/ 2 w 8"/>
                  <a:gd name="T13" fmla="*/ 2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33">
                    <a:moveTo>
                      <a:pt x="2" y="2"/>
                    </a:moveTo>
                    <a:cubicBezTo>
                      <a:pt x="1" y="12"/>
                      <a:pt x="1" y="21"/>
                      <a:pt x="0" y="30"/>
                    </a:cubicBezTo>
                    <a:cubicBezTo>
                      <a:pt x="0" y="31"/>
                      <a:pt x="1" y="32"/>
                      <a:pt x="3" y="32"/>
                    </a:cubicBezTo>
                    <a:cubicBezTo>
                      <a:pt x="4" y="33"/>
                      <a:pt x="6" y="31"/>
                      <a:pt x="6" y="30"/>
                    </a:cubicBezTo>
                    <a:cubicBezTo>
                      <a:pt x="6" y="21"/>
                      <a:pt x="6" y="12"/>
                      <a:pt x="8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8" name="Freeform 844">
                <a:extLst>
                  <a:ext uri="{FF2B5EF4-FFF2-40B4-BE49-F238E27FC236}">
                    <a16:creationId xmlns:a16="http://schemas.microsoft.com/office/drawing/2014/main" id="{1BED5857-A1B3-486A-B3A9-97F20EC15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668"/>
                <a:ext cx="9" cy="57"/>
              </a:xfrm>
              <a:custGeom>
                <a:avLst/>
                <a:gdLst>
                  <a:gd name="T0" fmla="*/ 1 w 10"/>
                  <a:gd name="T1" fmla="*/ 3 h 58"/>
                  <a:gd name="T2" fmla="*/ 0 w 10"/>
                  <a:gd name="T3" fmla="*/ 17 h 58"/>
                  <a:gd name="T4" fmla="*/ 5 w 10"/>
                  <a:gd name="T5" fmla="*/ 53 h 58"/>
                  <a:gd name="T6" fmla="*/ 5 w 10"/>
                  <a:gd name="T7" fmla="*/ 55 h 58"/>
                  <a:gd name="T8" fmla="*/ 7 w 10"/>
                  <a:gd name="T9" fmla="*/ 52 h 58"/>
                  <a:gd name="T10" fmla="*/ 5 w 10"/>
                  <a:gd name="T11" fmla="*/ 17 h 58"/>
                  <a:gd name="T12" fmla="*/ 5 w 10"/>
                  <a:gd name="T13" fmla="*/ 4 h 58"/>
                  <a:gd name="T14" fmla="*/ 4 w 10"/>
                  <a:gd name="T15" fmla="*/ 0 h 58"/>
                  <a:gd name="T16" fmla="*/ 1 w 10"/>
                  <a:gd name="T17" fmla="*/ 3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8">
                    <a:moveTo>
                      <a:pt x="1" y="3"/>
                    </a:moveTo>
                    <a:cubicBezTo>
                      <a:pt x="1" y="7"/>
                      <a:pt x="0" y="12"/>
                      <a:pt x="0" y="17"/>
                    </a:cubicBezTo>
                    <a:cubicBezTo>
                      <a:pt x="0" y="30"/>
                      <a:pt x="3" y="43"/>
                      <a:pt x="5" y="56"/>
                    </a:cubicBezTo>
                    <a:cubicBezTo>
                      <a:pt x="5" y="57"/>
                      <a:pt x="6" y="58"/>
                      <a:pt x="8" y="58"/>
                    </a:cubicBezTo>
                    <a:cubicBezTo>
                      <a:pt x="9" y="58"/>
                      <a:pt x="10" y="56"/>
                      <a:pt x="10" y="55"/>
                    </a:cubicBezTo>
                    <a:cubicBezTo>
                      <a:pt x="8" y="43"/>
                      <a:pt x="6" y="29"/>
                      <a:pt x="6" y="17"/>
                    </a:cubicBezTo>
                    <a:cubicBezTo>
                      <a:pt x="6" y="12"/>
                      <a:pt x="6" y="8"/>
                      <a:pt x="7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9" name="Freeform 845">
                <a:extLst>
                  <a:ext uri="{FF2B5EF4-FFF2-40B4-BE49-F238E27FC236}">
                    <a16:creationId xmlns:a16="http://schemas.microsoft.com/office/drawing/2014/main" id="{484FB9EB-F2DE-436B-ADDE-37716C42B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1702"/>
                <a:ext cx="25" cy="6"/>
              </a:xfrm>
              <a:custGeom>
                <a:avLst/>
                <a:gdLst>
                  <a:gd name="T0" fmla="*/ 20 w 26"/>
                  <a:gd name="T1" fmla="*/ 0 h 6"/>
                  <a:gd name="T2" fmla="*/ 3 w 26"/>
                  <a:gd name="T3" fmla="*/ 0 h 6"/>
                  <a:gd name="T4" fmla="*/ 0 w 26"/>
                  <a:gd name="T5" fmla="*/ 3 h 6"/>
                  <a:gd name="T6" fmla="*/ 3 w 26"/>
                  <a:gd name="T7" fmla="*/ 5 h 6"/>
                  <a:gd name="T8" fmla="*/ 20 w 26"/>
                  <a:gd name="T9" fmla="*/ 6 h 6"/>
                  <a:gd name="T10" fmla="*/ 23 w 26"/>
                  <a:gd name="T11" fmla="*/ 3 h 6"/>
                  <a:gd name="T12" fmla="*/ 20 w 26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6">
                    <a:moveTo>
                      <a:pt x="2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5" y="6"/>
                      <a:pt x="26" y="4"/>
                      <a:pt x="26" y="3"/>
                    </a:cubicBezTo>
                    <a:cubicBezTo>
                      <a:pt x="26" y="1"/>
                      <a:pt x="25" y="0"/>
                      <a:pt x="23" y="0"/>
                    </a:cubicBezTo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0" name="Freeform 846">
                <a:extLst>
                  <a:ext uri="{FF2B5EF4-FFF2-40B4-BE49-F238E27FC236}">
                    <a16:creationId xmlns:a16="http://schemas.microsoft.com/office/drawing/2014/main" id="{088675C7-6E79-4AFD-B209-5EF9F893C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1869"/>
                <a:ext cx="23" cy="53"/>
              </a:xfrm>
              <a:custGeom>
                <a:avLst/>
                <a:gdLst>
                  <a:gd name="T0" fmla="*/ 1 w 23"/>
                  <a:gd name="T1" fmla="*/ 2 h 54"/>
                  <a:gd name="T2" fmla="*/ 0 w 23"/>
                  <a:gd name="T3" fmla="*/ 10 h 54"/>
                  <a:gd name="T4" fmla="*/ 5 w 23"/>
                  <a:gd name="T5" fmla="*/ 31 h 54"/>
                  <a:gd name="T6" fmla="*/ 18 w 23"/>
                  <a:gd name="T7" fmla="*/ 50 h 54"/>
                  <a:gd name="T8" fmla="*/ 22 w 23"/>
                  <a:gd name="T9" fmla="*/ 49 h 54"/>
                  <a:gd name="T10" fmla="*/ 21 w 23"/>
                  <a:gd name="T11" fmla="*/ 46 h 54"/>
                  <a:gd name="T12" fmla="*/ 10 w 23"/>
                  <a:gd name="T13" fmla="*/ 29 h 54"/>
                  <a:gd name="T14" fmla="*/ 5 w 23"/>
                  <a:gd name="T15" fmla="*/ 10 h 54"/>
                  <a:gd name="T16" fmla="*/ 6 w 23"/>
                  <a:gd name="T17" fmla="*/ 3 h 54"/>
                  <a:gd name="T18" fmla="*/ 4 w 23"/>
                  <a:gd name="T19" fmla="*/ 0 h 54"/>
                  <a:gd name="T20" fmla="*/ 1 w 23"/>
                  <a:gd name="T21" fmla="*/ 2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54">
                    <a:moveTo>
                      <a:pt x="1" y="2"/>
                    </a:moveTo>
                    <a:cubicBezTo>
                      <a:pt x="0" y="5"/>
                      <a:pt x="0" y="7"/>
                      <a:pt x="0" y="10"/>
                    </a:cubicBezTo>
                    <a:cubicBezTo>
                      <a:pt x="0" y="18"/>
                      <a:pt x="2" y="27"/>
                      <a:pt x="5" y="34"/>
                    </a:cubicBezTo>
                    <a:cubicBezTo>
                      <a:pt x="8" y="42"/>
                      <a:pt x="13" y="49"/>
                      <a:pt x="18" y="53"/>
                    </a:cubicBezTo>
                    <a:cubicBezTo>
                      <a:pt x="19" y="54"/>
                      <a:pt x="21" y="54"/>
                      <a:pt x="22" y="52"/>
                    </a:cubicBezTo>
                    <a:cubicBezTo>
                      <a:pt x="23" y="51"/>
                      <a:pt x="23" y="49"/>
                      <a:pt x="21" y="49"/>
                    </a:cubicBezTo>
                    <a:cubicBezTo>
                      <a:pt x="17" y="45"/>
                      <a:pt x="13" y="39"/>
                      <a:pt x="10" y="32"/>
                    </a:cubicBezTo>
                    <a:cubicBezTo>
                      <a:pt x="7" y="25"/>
                      <a:pt x="5" y="17"/>
                      <a:pt x="5" y="10"/>
                    </a:cubicBezTo>
                    <a:cubicBezTo>
                      <a:pt x="5" y="8"/>
                      <a:pt x="5" y="5"/>
                      <a:pt x="6" y="3"/>
                    </a:cubicBezTo>
                    <a:cubicBezTo>
                      <a:pt x="6" y="2"/>
                      <a:pt x="5" y="0"/>
                      <a:pt x="4" y="0"/>
                    </a:cubicBezTo>
                    <a:cubicBezTo>
                      <a:pt x="2" y="0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1" name="Freeform 847">
                <a:extLst>
                  <a:ext uri="{FF2B5EF4-FFF2-40B4-BE49-F238E27FC236}">
                    <a16:creationId xmlns:a16="http://schemas.microsoft.com/office/drawing/2014/main" id="{B15D3104-C81F-4AA3-A53B-5514EF616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1902"/>
                <a:ext cx="21" cy="18"/>
              </a:xfrm>
              <a:custGeom>
                <a:avLst/>
                <a:gdLst>
                  <a:gd name="T0" fmla="*/ 17 w 21"/>
                  <a:gd name="T1" fmla="*/ 1 h 18"/>
                  <a:gd name="T2" fmla="*/ 2 w 21"/>
                  <a:gd name="T3" fmla="*/ 12 h 18"/>
                  <a:gd name="T4" fmla="*/ 1 w 21"/>
                  <a:gd name="T5" fmla="*/ 16 h 18"/>
                  <a:gd name="T6" fmla="*/ 5 w 21"/>
                  <a:gd name="T7" fmla="*/ 17 h 18"/>
                  <a:gd name="T8" fmla="*/ 20 w 21"/>
                  <a:gd name="T9" fmla="*/ 5 h 18"/>
                  <a:gd name="T10" fmla="*/ 20 w 21"/>
                  <a:gd name="T11" fmla="*/ 1 h 18"/>
                  <a:gd name="T12" fmla="*/ 17 w 21"/>
                  <a:gd name="T13" fmla="*/ 1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8">
                    <a:moveTo>
                      <a:pt x="17" y="1"/>
                    </a:moveTo>
                    <a:cubicBezTo>
                      <a:pt x="12" y="6"/>
                      <a:pt x="7" y="9"/>
                      <a:pt x="2" y="12"/>
                    </a:cubicBezTo>
                    <a:cubicBezTo>
                      <a:pt x="1" y="13"/>
                      <a:pt x="0" y="15"/>
                      <a:pt x="1" y="16"/>
                    </a:cubicBezTo>
                    <a:cubicBezTo>
                      <a:pt x="2" y="17"/>
                      <a:pt x="3" y="18"/>
                      <a:pt x="5" y="17"/>
                    </a:cubicBezTo>
                    <a:cubicBezTo>
                      <a:pt x="10" y="14"/>
                      <a:pt x="15" y="10"/>
                      <a:pt x="20" y="5"/>
                    </a:cubicBezTo>
                    <a:cubicBezTo>
                      <a:pt x="21" y="4"/>
                      <a:pt x="21" y="2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2" name="Freeform 848">
                <a:extLst>
                  <a:ext uri="{FF2B5EF4-FFF2-40B4-BE49-F238E27FC236}">
                    <a16:creationId xmlns:a16="http://schemas.microsoft.com/office/drawing/2014/main" id="{2D4BD4F3-E45E-4AA8-92EC-C98D8FB2F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1920"/>
                <a:ext cx="46" cy="15"/>
              </a:xfrm>
              <a:custGeom>
                <a:avLst/>
                <a:gdLst>
                  <a:gd name="T0" fmla="*/ 39 w 47"/>
                  <a:gd name="T1" fmla="*/ 7 h 15"/>
                  <a:gd name="T2" fmla="*/ 29 w 47"/>
                  <a:gd name="T3" fmla="*/ 10 h 15"/>
                  <a:gd name="T4" fmla="*/ 18 w 47"/>
                  <a:gd name="T5" fmla="*/ 7 h 15"/>
                  <a:gd name="T6" fmla="*/ 4 w 47"/>
                  <a:gd name="T7" fmla="*/ 0 h 15"/>
                  <a:gd name="T8" fmla="*/ 1 w 47"/>
                  <a:gd name="T9" fmla="*/ 2 h 15"/>
                  <a:gd name="T10" fmla="*/ 2 w 47"/>
                  <a:gd name="T11" fmla="*/ 5 h 15"/>
                  <a:gd name="T12" fmla="*/ 16 w 47"/>
                  <a:gd name="T13" fmla="*/ 12 h 15"/>
                  <a:gd name="T14" fmla="*/ 29 w 47"/>
                  <a:gd name="T15" fmla="*/ 15 h 15"/>
                  <a:gd name="T16" fmla="*/ 42 w 47"/>
                  <a:gd name="T17" fmla="*/ 11 h 15"/>
                  <a:gd name="T18" fmla="*/ 43 w 47"/>
                  <a:gd name="T19" fmla="*/ 7 h 15"/>
                  <a:gd name="T20" fmla="*/ 39 w 47"/>
                  <a:gd name="T21" fmla="*/ 7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7" h="15">
                    <a:moveTo>
                      <a:pt x="42" y="7"/>
                    </a:moveTo>
                    <a:cubicBezTo>
                      <a:pt x="39" y="9"/>
                      <a:pt x="36" y="10"/>
                      <a:pt x="32" y="10"/>
                    </a:cubicBezTo>
                    <a:cubicBezTo>
                      <a:pt x="28" y="10"/>
                      <a:pt x="23" y="9"/>
                      <a:pt x="18" y="7"/>
                    </a:cubicBezTo>
                    <a:cubicBezTo>
                      <a:pt x="13" y="5"/>
                      <a:pt x="9" y="2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6" y="7"/>
                      <a:pt x="11" y="10"/>
                      <a:pt x="16" y="12"/>
                    </a:cubicBezTo>
                    <a:cubicBezTo>
                      <a:pt x="22" y="14"/>
                      <a:pt x="27" y="15"/>
                      <a:pt x="32" y="15"/>
                    </a:cubicBezTo>
                    <a:cubicBezTo>
                      <a:pt x="37" y="15"/>
                      <a:pt x="41" y="14"/>
                      <a:pt x="45" y="11"/>
                    </a:cubicBezTo>
                    <a:cubicBezTo>
                      <a:pt x="46" y="10"/>
                      <a:pt x="47" y="8"/>
                      <a:pt x="46" y="7"/>
                    </a:cubicBezTo>
                    <a:cubicBezTo>
                      <a:pt x="45" y="6"/>
                      <a:pt x="43" y="6"/>
                      <a:pt x="42" y="7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3" name="Freeform 849">
                <a:extLst>
                  <a:ext uri="{FF2B5EF4-FFF2-40B4-BE49-F238E27FC236}">
                    <a16:creationId xmlns:a16="http://schemas.microsoft.com/office/drawing/2014/main" id="{C739191C-AA8D-4FA2-BF75-C6F8A7766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1932"/>
                <a:ext cx="6" cy="24"/>
              </a:xfrm>
              <a:custGeom>
                <a:avLst/>
                <a:gdLst>
                  <a:gd name="T0" fmla="*/ 0 w 6"/>
                  <a:gd name="T1" fmla="*/ 3 h 25"/>
                  <a:gd name="T2" fmla="*/ 0 w 6"/>
                  <a:gd name="T3" fmla="*/ 19 h 25"/>
                  <a:gd name="T4" fmla="*/ 3 w 6"/>
                  <a:gd name="T5" fmla="*/ 22 h 25"/>
                  <a:gd name="T6" fmla="*/ 6 w 6"/>
                  <a:gd name="T7" fmla="*/ 19 h 25"/>
                  <a:gd name="T8" fmla="*/ 6 w 6"/>
                  <a:gd name="T9" fmla="*/ 3 h 25"/>
                  <a:gd name="T10" fmla="*/ 3 w 6"/>
                  <a:gd name="T11" fmla="*/ 0 h 25"/>
                  <a:gd name="T12" fmla="*/ 0 w 6"/>
                  <a:gd name="T13" fmla="*/ 3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25">
                    <a:moveTo>
                      <a:pt x="0" y="3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2" y="25"/>
                      <a:pt x="3" y="25"/>
                    </a:cubicBezTo>
                    <a:cubicBezTo>
                      <a:pt x="5" y="25"/>
                      <a:pt x="6" y="23"/>
                      <a:pt x="6" y="2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4" name="Freeform 850">
                <a:extLst>
                  <a:ext uri="{FF2B5EF4-FFF2-40B4-BE49-F238E27FC236}">
                    <a16:creationId xmlns:a16="http://schemas.microsoft.com/office/drawing/2014/main" id="{C855CE99-0CC2-44B9-8171-B4AAF486B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" y="2011"/>
                <a:ext cx="58" cy="18"/>
              </a:xfrm>
              <a:custGeom>
                <a:avLst/>
                <a:gdLst>
                  <a:gd name="T0" fmla="*/ 55 w 59"/>
                  <a:gd name="T1" fmla="*/ 13 h 18"/>
                  <a:gd name="T2" fmla="*/ 36 w 59"/>
                  <a:gd name="T3" fmla="*/ 3 h 18"/>
                  <a:gd name="T4" fmla="*/ 18 w 59"/>
                  <a:gd name="T5" fmla="*/ 0 h 18"/>
                  <a:gd name="T6" fmla="*/ 3 w 59"/>
                  <a:gd name="T7" fmla="*/ 1 h 18"/>
                  <a:gd name="T8" fmla="*/ 0 w 59"/>
                  <a:gd name="T9" fmla="*/ 4 h 18"/>
                  <a:gd name="T10" fmla="*/ 3 w 59"/>
                  <a:gd name="T11" fmla="*/ 6 h 18"/>
                  <a:gd name="T12" fmla="*/ 18 w 59"/>
                  <a:gd name="T13" fmla="*/ 6 h 18"/>
                  <a:gd name="T14" fmla="*/ 35 w 59"/>
                  <a:gd name="T15" fmla="*/ 8 h 18"/>
                  <a:gd name="T16" fmla="*/ 51 w 59"/>
                  <a:gd name="T17" fmla="*/ 17 h 18"/>
                  <a:gd name="T18" fmla="*/ 55 w 59"/>
                  <a:gd name="T19" fmla="*/ 17 h 18"/>
                  <a:gd name="T20" fmla="*/ 55 w 59"/>
                  <a:gd name="T21" fmla="*/ 13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18">
                    <a:moveTo>
                      <a:pt x="58" y="13"/>
                    </a:moveTo>
                    <a:cubicBezTo>
                      <a:pt x="53" y="8"/>
                      <a:pt x="46" y="5"/>
                      <a:pt x="39" y="3"/>
                    </a:cubicBezTo>
                    <a:cubicBezTo>
                      <a:pt x="32" y="1"/>
                      <a:pt x="25" y="0"/>
                      <a:pt x="18" y="0"/>
                    </a:cubicBezTo>
                    <a:cubicBezTo>
                      <a:pt x="13" y="0"/>
                      <a:pt x="7" y="1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5"/>
                      <a:pt x="1" y="6"/>
                      <a:pt x="3" y="6"/>
                    </a:cubicBezTo>
                    <a:cubicBezTo>
                      <a:pt x="8" y="6"/>
                      <a:pt x="13" y="6"/>
                      <a:pt x="18" y="6"/>
                    </a:cubicBezTo>
                    <a:cubicBezTo>
                      <a:pt x="25" y="6"/>
                      <a:pt x="32" y="6"/>
                      <a:pt x="38" y="8"/>
                    </a:cubicBezTo>
                    <a:cubicBezTo>
                      <a:pt x="44" y="10"/>
                      <a:pt x="50" y="12"/>
                      <a:pt x="54" y="17"/>
                    </a:cubicBezTo>
                    <a:cubicBezTo>
                      <a:pt x="55" y="18"/>
                      <a:pt x="57" y="18"/>
                      <a:pt x="58" y="17"/>
                    </a:cubicBezTo>
                    <a:cubicBezTo>
                      <a:pt x="59" y="16"/>
                      <a:pt x="59" y="14"/>
                      <a:pt x="58" y="1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5" name="Freeform 851">
                <a:extLst>
                  <a:ext uri="{FF2B5EF4-FFF2-40B4-BE49-F238E27FC236}">
                    <a16:creationId xmlns:a16="http://schemas.microsoft.com/office/drawing/2014/main" id="{C61D259C-C6EE-4E47-A37C-42FA943D7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1996"/>
                <a:ext cx="10" cy="23"/>
              </a:xfrm>
              <a:custGeom>
                <a:avLst/>
                <a:gdLst>
                  <a:gd name="T0" fmla="*/ 5 w 10"/>
                  <a:gd name="T1" fmla="*/ 2 h 23"/>
                  <a:gd name="T2" fmla="*/ 0 w 10"/>
                  <a:gd name="T3" fmla="*/ 19 h 23"/>
                  <a:gd name="T4" fmla="*/ 0 w 10"/>
                  <a:gd name="T5" fmla="*/ 21 h 23"/>
                  <a:gd name="T6" fmla="*/ 2 w 10"/>
                  <a:gd name="T7" fmla="*/ 23 h 23"/>
                  <a:gd name="T8" fmla="*/ 5 w 10"/>
                  <a:gd name="T9" fmla="*/ 20 h 23"/>
                  <a:gd name="T10" fmla="*/ 5 w 10"/>
                  <a:gd name="T11" fmla="*/ 19 h 23"/>
                  <a:gd name="T12" fmla="*/ 10 w 10"/>
                  <a:gd name="T13" fmla="*/ 5 h 23"/>
                  <a:gd name="T14" fmla="*/ 9 w 10"/>
                  <a:gd name="T15" fmla="*/ 1 h 23"/>
                  <a:gd name="T16" fmla="*/ 5 w 10"/>
                  <a:gd name="T17" fmla="*/ 2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23">
                    <a:moveTo>
                      <a:pt x="5" y="2"/>
                    </a:moveTo>
                    <a:cubicBezTo>
                      <a:pt x="2" y="7"/>
                      <a:pt x="0" y="13"/>
                      <a:pt x="0" y="19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4" y="23"/>
                      <a:pt x="5" y="22"/>
                      <a:pt x="5" y="20"/>
                    </a:cubicBezTo>
                    <a:cubicBezTo>
                      <a:pt x="5" y="20"/>
                      <a:pt x="5" y="20"/>
                      <a:pt x="5" y="19"/>
                    </a:cubicBezTo>
                    <a:cubicBezTo>
                      <a:pt x="5" y="14"/>
                      <a:pt x="7" y="9"/>
                      <a:pt x="10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8" y="0"/>
                      <a:pt x="6" y="0"/>
                      <a:pt x="5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6" name="Freeform 852">
                <a:extLst>
                  <a:ext uri="{FF2B5EF4-FFF2-40B4-BE49-F238E27FC236}">
                    <a16:creationId xmlns:a16="http://schemas.microsoft.com/office/drawing/2014/main" id="{0FB57CF3-C646-453C-B8AE-8022D588E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615"/>
                <a:ext cx="58" cy="16"/>
              </a:xfrm>
              <a:custGeom>
                <a:avLst/>
                <a:gdLst>
                  <a:gd name="T0" fmla="*/ 55 w 59"/>
                  <a:gd name="T1" fmla="*/ 10 h 17"/>
                  <a:gd name="T2" fmla="*/ 36 w 59"/>
                  <a:gd name="T3" fmla="*/ 2 h 17"/>
                  <a:gd name="T4" fmla="*/ 18 w 59"/>
                  <a:gd name="T5" fmla="*/ 0 h 17"/>
                  <a:gd name="T6" fmla="*/ 2 w 59"/>
                  <a:gd name="T7" fmla="*/ 0 h 17"/>
                  <a:gd name="T8" fmla="*/ 0 w 59"/>
                  <a:gd name="T9" fmla="*/ 3 h 17"/>
                  <a:gd name="T10" fmla="*/ 3 w 59"/>
                  <a:gd name="T11" fmla="*/ 5 h 17"/>
                  <a:gd name="T12" fmla="*/ 18 w 59"/>
                  <a:gd name="T13" fmla="*/ 5 h 17"/>
                  <a:gd name="T14" fmla="*/ 35 w 59"/>
                  <a:gd name="T15" fmla="*/ 7 h 17"/>
                  <a:gd name="T16" fmla="*/ 51 w 59"/>
                  <a:gd name="T17" fmla="*/ 13 h 17"/>
                  <a:gd name="T18" fmla="*/ 55 w 59"/>
                  <a:gd name="T19" fmla="*/ 13 h 17"/>
                  <a:gd name="T20" fmla="*/ 55 w 59"/>
                  <a:gd name="T21" fmla="*/ 1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17">
                    <a:moveTo>
                      <a:pt x="58" y="13"/>
                    </a:moveTo>
                    <a:cubicBezTo>
                      <a:pt x="52" y="7"/>
                      <a:pt x="46" y="4"/>
                      <a:pt x="39" y="2"/>
                    </a:cubicBezTo>
                    <a:cubicBezTo>
                      <a:pt x="32" y="0"/>
                      <a:pt x="25" y="0"/>
                      <a:pt x="18" y="0"/>
                    </a:cubicBezTo>
                    <a:cubicBezTo>
                      <a:pt x="13" y="0"/>
                      <a:pt x="7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6"/>
                      <a:pt x="3" y="5"/>
                    </a:cubicBezTo>
                    <a:cubicBezTo>
                      <a:pt x="7" y="5"/>
                      <a:pt x="13" y="5"/>
                      <a:pt x="18" y="5"/>
                    </a:cubicBezTo>
                    <a:cubicBezTo>
                      <a:pt x="25" y="5"/>
                      <a:pt x="31" y="5"/>
                      <a:pt x="38" y="7"/>
                    </a:cubicBezTo>
                    <a:cubicBezTo>
                      <a:pt x="44" y="9"/>
                      <a:pt x="49" y="12"/>
                      <a:pt x="54" y="16"/>
                    </a:cubicBezTo>
                    <a:cubicBezTo>
                      <a:pt x="55" y="17"/>
                      <a:pt x="57" y="17"/>
                      <a:pt x="58" y="16"/>
                    </a:cubicBezTo>
                    <a:cubicBezTo>
                      <a:pt x="59" y="15"/>
                      <a:pt x="59" y="14"/>
                      <a:pt x="58" y="1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7" name="Freeform 853">
                <a:extLst>
                  <a:ext uri="{FF2B5EF4-FFF2-40B4-BE49-F238E27FC236}">
                    <a16:creationId xmlns:a16="http://schemas.microsoft.com/office/drawing/2014/main" id="{75A14DF9-C184-43AC-942C-54A7E3808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1599"/>
                <a:ext cx="11" cy="24"/>
              </a:xfrm>
              <a:custGeom>
                <a:avLst/>
                <a:gdLst>
                  <a:gd name="T0" fmla="*/ 6 w 11"/>
                  <a:gd name="T1" fmla="*/ 2 h 24"/>
                  <a:gd name="T2" fmla="*/ 0 w 11"/>
                  <a:gd name="T3" fmla="*/ 20 h 24"/>
                  <a:gd name="T4" fmla="*/ 0 w 11"/>
                  <a:gd name="T5" fmla="*/ 21 h 24"/>
                  <a:gd name="T6" fmla="*/ 3 w 11"/>
                  <a:gd name="T7" fmla="*/ 23 h 24"/>
                  <a:gd name="T8" fmla="*/ 6 w 11"/>
                  <a:gd name="T9" fmla="*/ 21 h 24"/>
                  <a:gd name="T10" fmla="*/ 6 w 11"/>
                  <a:gd name="T11" fmla="*/ 20 h 24"/>
                  <a:gd name="T12" fmla="*/ 10 w 11"/>
                  <a:gd name="T13" fmla="*/ 5 h 24"/>
                  <a:gd name="T14" fmla="*/ 10 w 11"/>
                  <a:gd name="T15" fmla="*/ 1 h 24"/>
                  <a:gd name="T16" fmla="*/ 6 w 11"/>
                  <a:gd name="T17" fmla="*/ 2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6" y="2"/>
                    </a:moveTo>
                    <a:cubicBezTo>
                      <a:pt x="2" y="7"/>
                      <a:pt x="0" y="13"/>
                      <a:pt x="0" y="20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1" y="22"/>
                      <a:pt x="2" y="24"/>
                      <a:pt x="3" y="23"/>
                    </a:cubicBezTo>
                    <a:cubicBezTo>
                      <a:pt x="5" y="23"/>
                      <a:pt x="6" y="22"/>
                      <a:pt x="6" y="2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4"/>
                      <a:pt x="7" y="9"/>
                      <a:pt x="10" y="5"/>
                    </a:cubicBezTo>
                    <a:cubicBezTo>
                      <a:pt x="11" y="4"/>
                      <a:pt x="11" y="2"/>
                      <a:pt x="10" y="1"/>
                    </a:cubicBezTo>
                    <a:cubicBezTo>
                      <a:pt x="9" y="0"/>
                      <a:pt x="7" y="1"/>
                      <a:pt x="6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8" name="Freeform 854">
                <a:extLst>
                  <a:ext uri="{FF2B5EF4-FFF2-40B4-BE49-F238E27FC236}">
                    <a16:creationId xmlns:a16="http://schemas.microsoft.com/office/drawing/2014/main" id="{A04F6E98-3AD3-4A40-8215-7455E6EBE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2007"/>
                <a:ext cx="12" cy="47"/>
              </a:xfrm>
              <a:custGeom>
                <a:avLst/>
                <a:gdLst>
                  <a:gd name="T0" fmla="*/ 7 w 12"/>
                  <a:gd name="T1" fmla="*/ 1 h 48"/>
                  <a:gd name="T2" fmla="*/ 0 w 12"/>
                  <a:gd name="T3" fmla="*/ 24 h 48"/>
                  <a:gd name="T4" fmla="*/ 7 w 12"/>
                  <a:gd name="T5" fmla="*/ 44 h 48"/>
                  <a:gd name="T6" fmla="*/ 11 w 12"/>
                  <a:gd name="T7" fmla="*/ 45 h 48"/>
                  <a:gd name="T8" fmla="*/ 11 w 12"/>
                  <a:gd name="T9" fmla="*/ 41 h 48"/>
                  <a:gd name="T10" fmla="*/ 5 w 12"/>
                  <a:gd name="T11" fmla="*/ 24 h 48"/>
                  <a:gd name="T12" fmla="*/ 11 w 12"/>
                  <a:gd name="T13" fmla="*/ 5 h 48"/>
                  <a:gd name="T14" fmla="*/ 11 w 12"/>
                  <a:gd name="T15" fmla="*/ 1 h 48"/>
                  <a:gd name="T16" fmla="*/ 7 w 12"/>
                  <a:gd name="T17" fmla="*/ 1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8">
                    <a:moveTo>
                      <a:pt x="7" y="1"/>
                    </a:moveTo>
                    <a:cubicBezTo>
                      <a:pt x="2" y="8"/>
                      <a:pt x="0" y="16"/>
                      <a:pt x="0" y="24"/>
                    </a:cubicBezTo>
                    <a:cubicBezTo>
                      <a:pt x="0" y="33"/>
                      <a:pt x="2" y="41"/>
                      <a:pt x="7" y="47"/>
                    </a:cubicBezTo>
                    <a:cubicBezTo>
                      <a:pt x="8" y="48"/>
                      <a:pt x="10" y="48"/>
                      <a:pt x="11" y="48"/>
                    </a:cubicBezTo>
                    <a:cubicBezTo>
                      <a:pt x="12" y="47"/>
                      <a:pt x="12" y="45"/>
                      <a:pt x="11" y="44"/>
                    </a:cubicBezTo>
                    <a:cubicBezTo>
                      <a:pt x="7" y="39"/>
                      <a:pt x="5" y="32"/>
                      <a:pt x="5" y="24"/>
                    </a:cubicBezTo>
                    <a:cubicBezTo>
                      <a:pt x="5" y="17"/>
                      <a:pt x="7" y="10"/>
                      <a:pt x="11" y="5"/>
                    </a:cubicBezTo>
                    <a:cubicBezTo>
                      <a:pt x="12" y="4"/>
                      <a:pt x="12" y="2"/>
                      <a:pt x="11" y="1"/>
                    </a:cubicBezTo>
                    <a:cubicBezTo>
                      <a:pt x="10" y="0"/>
                      <a:pt x="8" y="0"/>
                      <a:pt x="7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9" name="Freeform 855">
                <a:extLst>
                  <a:ext uri="{FF2B5EF4-FFF2-40B4-BE49-F238E27FC236}">
                    <a16:creationId xmlns:a16="http://schemas.microsoft.com/office/drawing/2014/main" id="{4E4DC544-279D-47F7-84EE-8ACF87819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2032"/>
                <a:ext cx="34" cy="8"/>
              </a:xfrm>
              <a:custGeom>
                <a:avLst/>
                <a:gdLst>
                  <a:gd name="T0" fmla="*/ 31 w 34"/>
                  <a:gd name="T1" fmla="*/ 2 h 8"/>
                  <a:gd name="T2" fmla="*/ 7 w 34"/>
                  <a:gd name="T3" fmla="*/ 0 h 8"/>
                  <a:gd name="T4" fmla="*/ 3 w 34"/>
                  <a:gd name="T5" fmla="*/ 0 h 8"/>
                  <a:gd name="T6" fmla="*/ 0 w 34"/>
                  <a:gd name="T7" fmla="*/ 3 h 8"/>
                  <a:gd name="T8" fmla="*/ 3 w 34"/>
                  <a:gd name="T9" fmla="*/ 6 h 8"/>
                  <a:gd name="T10" fmla="*/ 7 w 34"/>
                  <a:gd name="T11" fmla="*/ 6 h 8"/>
                  <a:gd name="T12" fmla="*/ 31 w 34"/>
                  <a:gd name="T13" fmla="*/ 8 h 8"/>
                  <a:gd name="T14" fmla="*/ 34 w 34"/>
                  <a:gd name="T15" fmla="*/ 5 h 8"/>
                  <a:gd name="T16" fmla="*/ 31 w 34"/>
                  <a:gd name="T17" fmla="*/ 2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8">
                    <a:moveTo>
                      <a:pt x="31" y="2"/>
                    </a:moveTo>
                    <a:cubicBezTo>
                      <a:pt x="23" y="1"/>
                      <a:pt x="15" y="0"/>
                      <a:pt x="7" y="0"/>
                    </a:cubicBezTo>
                    <a:cubicBezTo>
                      <a:pt x="6" y="0"/>
                      <a:pt x="4" y="0"/>
                      <a:pt x="3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5"/>
                      <a:pt x="1" y="6"/>
                      <a:pt x="3" y="6"/>
                    </a:cubicBezTo>
                    <a:cubicBezTo>
                      <a:pt x="4" y="6"/>
                      <a:pt x="6" y="6"/>
                      <a:pt x="7" y="6"/>
                    </a:cubicBezTo>
                    <a:cubicBezTo>
                      <a:pt x="15" y="6"/>
                      <a:pt x="23" y="7"/>
                      <a:pt x="31" y="8"/>
                    </a:cubicBezTo>
                    <a:cubicBezTo>
                      <a:pt x="32" y="8"/>
                      <a:pt x="34" y="7"/>
                      <a:pt x="34" y="5"/>
                    </a:cubicBezTo>
                    <a:cubicBezTo>
                      <a:pt x="34" y="4"/>
                      <a:pt x="33" y="2"/>
                      <a:pt x="31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0" name="Freeform 856">
                <a:extLst>
                  <a:ext uri="{FF2B5EF4-FFF2-40B4-BE49-F238E27FC236}">
                    <a16:creationId xmlns:a16="http://schemas.microsoft.com/office/drawing/2014/main" id="{20D7756F-7D74-4D0F-BFB5-EEFAB52A5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083"/>
                <a:ext cx="55" cy="30"/>
              </a:xfrm>
              <a:custGeom>
                <a:avLst/>
                <a:gdLst>
                  <a:gd name="T0" fmla="*/ 50 w 56"/>
                  <a:gd name="T1" fmla="*/ 0 h 31"/>
                  <a:gd name="T2" fmla="*/ 49 w 56"/>
                  <a:gd name="T3" fmla="*/ 0 h 31"/>
                  <a:gd name="T4" fmla="*/ 1 w 56"/>
                  <a:gd name="T5" fmla="*/ 23 h 31"/>
                  <a:gd name="T6" fmla="*/ 1 w 56"/>
                  <a:gd name="T7" fmla="*/ 27 h 31"/>
                  <a:gd name="T8" fmla="*/ 5 w 56"/>
                  <a:gd name="T9" fmla="*/ 26 h 31"/>
                  <a:gd name="T10" fmla="*/ 49 w 56"/>
                  <a:gd name="T11" fmla="*/ 6 h 31"/>
                  <a:gd name="T12" fmla="*/ 50 w 56"/>
                  <a:gd name="T13" fmla="*/ 6 h 31"/>
                  <a:gd name="T14" fmla="*/ 53 w 56"/>
                  <a:gd name="T15" fmla="*/ 3 h 31"/>
                  <a:gd name="T16" fmla="*/ 50 w 56"/>
                  <a:gd name="T17" fmla="*/ 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31">
                    <a:moveTo>
                      <a:pt x="53" y="0"/>
                    </a:moveTo>
                    <a:cubicBezTo>
                      <a:pt x="53" y="0"/>
                      <a:pt x="52" y="0"/>
                      <a:pt x="52" y="0"/>
                    </a:cubicBezTo>
                    <a:cubicBezTo>
                      <a:pt x="33" y="0"/>
                      <a:pt x="13" y="10"/>
                      <a:pt x="1" y="26"/>
                    </a:cubicBezTo>
                    <a:cubicBezTo>
                      <a:pt x="0" y="27"/>
                      <a:pt x="0" y="29"/>
                      <a:pt x="1" y="30"/>
                    </a:cubicBezTo>
                    <a:cubicBezTo>
                      <a:pt x="2" y="31"/>
                      <a:pt x="4" y="31"/>
                      <a:pt x="5" y="29"/>
                    </a:cubicBezTo>
                    <a:cubicBezTo>
                      <a:pt x="16" y="15"/>
                      <a:pt x="35" y="5"/>
                      <a:pt x="52" y="6"/>
                    </a:cubicBezTo>
                    <a:cubicBezTo>
                      <a:pt x="52" y="6"/>
                      <a:pt x="53" y="6"/>
                      <a:pt x="53" y="6"/>
                    </a:cubicBezTo>
                    <a:cubicBezTo>
                      <a:pt x="55" y="6"/>
                      <a:pt x="56" y="4"/>
                      <a:pt x="56" y="3"/>
                    </a:cubicBezTo>
                    <a:cubicBezTo>
                      <a:pt x="56" y="1"/>
                      <a:pt x="55" y="0"/>
                      <a:pt x="53" y="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1" name="Freeform 857">
                <a:extLst>
                  <a:ext uri="{FF2B5EF4-FFF2-40B4-BE49-F238E27FC236}">
                    <a16:creationId xmlns:a16="http://schemas.microsoft.com/office/drawing/2014/main" id="{646E46F3-94CE-4E4C-826F-245DF99A7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2077"/>
                <a:ext cx="23" cy="23"/>
              </a:xfrm>
              <a:custGeom>
                <a:avLst/>
                <a:gdLst>
                  <a:gd name="T0" fmla="*/ 22 w 23"/>
                  <a:gd name="T1" fmla="*/ 20 h 23"/>
                  <a:gd name="T2" fmla="*/ 15 w 23"/>
                  <a:gd name="T3" fmla="*/ 8 h 23"/>
                  <a:gd name="T4" fmla="*/ 5 w 23"/>
                  <a:gd name="T5" fmla="*/ 1 h 23"/>
                  <a:gd name="T6" fmla="*/ 1 w 23"/>
                  <a:gd name="T7" fmla="*/ 1 h 23"/>
                  <a:gd name="T8" fmla="*/ 1 w 23"/>
                  <a:gd name="T9" fmla="*/ 5 h 23"/>
                  <a:gd name="T10" fmla="*/ 11 w 23"/>
                  <a:gd name="T11" fmla="*/ 12 h 23"/>
                  <a:gd name="T12" fmla="*/ 17 w 23"/>
                  <a:gd name="T13" fmla="*/ 21 h 23"/>
                  <a:gd name="T14" fmla="*/ 20 w 23"/>
                  <a:gd name="T15" fmla="*/ 23 h 23"/>
                  <a:gd name="T16" fmla="*/ 22 w 23"/>
                  <a:gd name="T17" fmla="*/ 2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23">
                    <a:moveTo>
                      <a:pt x="22" y="20"/>
                    </a:moveTo>
                    <a:cubicBezTo>
                      <a:pt x="21" y="15"/>
                      <a:pt x="18" y="11"/>
                      <a:pt x="15" y="8"/>
                    </a:cubicBezTo>
                    <a:cubicBezTo>
                      <a:pt x="11" y="5"/>
                      <a:pt x="8" y="3"/>
                      <a:pt x="5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5" y="8"/>
                      <a:pt x="8" y="10"/>
                      <a:pt x="11" y="12"/>
                    </a:cubicBezTo>
                    <a:cubicBezTo>
                      <a:pt x="14" y="15"/>
                      <a:pt x="16" y="17"/>
                      <a:pt x="17" y="21"/>
                    </a:cubicBezTo>
                    <a:cubicBezTo>
                      <a:pt x="17" y="22"/>
                      <a:pt x="19" y="23"/>
                      <a:pt x="20" y="23"/>
                    </a:cubicBezTo>
                    <a:cubicBezTo>
                      <a:pt x="22" y="23"/>
                      <a:pt x="23" y="21"/>
                      <a:pt x="22" y="2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2" name="Freeform 858">
                <a:extLst>
                  <a:ext uri="{FF2B5EF4-FFF2-40B4-BE49-F238E27FC236}">
                    <a16:creationId xmlns:a16="http://schemas.microsoft.com/office/drawing/2014/main" id="{8A3C6145-74DE-4438-B475-431CE813E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2027"/>
                <a:ext cx="14" cy="44"/>
              </a:xfrm>
              <a:custGeom>
                <a:avLst/>
                <a:gdLst>
                  <a:gd name="T0" fmla="*/ 8 w 14"/>
                  <a:gd name="T1" fmla="*/ 2 h 45"/>
                  <a:gd name="T2" fmla="*/ 0 w 14"/>
                  <a:gd name="T3" fmla="*/ 29 h 45"/>
                  <a:gd name="T4" fmla="*/ 1 w 14"/>
                  <a:gd name="T5" fmla="*/ 40 h 45"/>
                  <a:gd name="T6" fmla="*/ 5 w 14"/>
                  <a:gd name="T7" fmla="*/ 42 h 45"/>
                  <a:gd name="T8" fmla="*/ 7 w 14"/>
                  <a:gd name="T9" fmla="*/ 39 h 45"/>
                  <a:gd name="T10" fmla="*/ 6 w 14"/>
                  <a:gd name="T11" fmla="*/ 29 h 45"/>
                  <a:gd name="T12" fmla="*/ 13 w 14"/>
                  <a:gd name="T13" fmla="*/ 5 h 45"/>
                  <a:gd name="T14" fmla="*/ 12 w 14"/>
                  <a:gd name="T15" fmla="*/ 1 h 45"/>
                  <a:gd name="T16" fmla="*/ 8 w 14"/>
                  <a:gd name="T17" fmla="*/ 2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45">
                    <a:moveTo>
                      <a:pt x="8" y="2"/>
                    </a:moveTo>
                    <a:cubicBezTo>
                      <a:pt x="4" y="12"/>
                      <a:pt x="0" y="21"/>
                      <a:pt x="0" y="32"/>
                    </a:cubicBezTo>
                    <a:cubicBezTo>
                      <a:pt x="0" y="36"/>
                      <a:pt x="1" y="39"/>
                      <a:pt x="1" y="43"/>
                    </a:cubicBezTo>
                    <a:cubicBezTo>
                      <a:pt x="2" y="44"/>
                      <a:pt x="3" y="45"/>
                      <a:pt x="5" y="45"/>
                    </a:cubicBezTo>
                    <a:cubicBezTo>
                      <a:pt x="6" y="44"/>
                      <a:pt x="7" y="43"/>
                      <a:pt x="7" y="42"/>
                    </a:cubicBezTo>
                    <a:cubicBezTo>
                      <a:pt x="6" y="38"/>
                      <a:pt x="6" y="35"/>
                      <a:pt x="6" y="32"/>
                    </a:cubicBezTo>
                    <a:cubicBezTo>
                      <a:pt x="6" y="23"/>
                      <a:pt x="9" y="14"/>
                      <a:pt x="13" y="5"/>
                    </a:cubicBezTo>
                    <a:cubicBezTo>
                      <a:pt x="14" y="3"/>
                      <a:pt x="13" y="2"/>
                      <a:pt x="12" y="1"/>
                    </a:cubicBezTo>
                    <a:cubicBezTo>
                      <a:pt x="11" y="0"/>
                      <a:pt x="9" y="1"/>
                      <a:pt x="8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3" name="Freeform 859">
                <a:extLst>
                  <a:ext uri="{FF2B5EF4-FFF2-40B4-BE49-F238E27FC236}">
                    <a16:creationId xmlns:a16="http://schemas.microsoft.com/office/drawing/2014/main" id="{04646904-8237-48BF-9F8E-EBCBF1DDD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045"/>
                <a:ext cx="26" cy="13"/>
              </a:xfrm>
              <a:custGeom>
                <a:avLst/>
                <a:gdLst>
                  <a:gd name="T0" fmla="*/ 25 w 26"/>
                  <a:gd name="T1" fmla="*/ 7 h 14"/>
                  <a:gd name="T2" fmla="*/ 6 w 26"/>
                  <a:gd name="T3" fmla="*/ 0 h 14"/>
                  <a:gd name="T4" fmla="*/ 2 w 26"/>
                  <a:gd name="T5" fmla="*/ 0 h 14"/>
                  <a:gd name="T6" fmla="*/ 0 w 26"/>
                  <a:gd name="T7" fmla="*/ 3 h 14"/>
                  <a:gd name="T8" fmla="*/ 3 w 26"/>
                  <a:gd name="T9" fmla="*/ 5 h 14"/>
                  <a:gd name="T10" fmla="*/ 6 w 26"/>
                  <a:gd name="T11" fmla="*/ 5 h 14"/>
                  <a:gd name="T12" fmla="*/ 21 w 26"/>
                  <a:gd name="T13" fmla="*/ 9 h 14"/>
                  <a:gd name="T14" fmla="*/ 24 w 26"/>
                  <a:gd name="T15" fmla="*/ 10 h 14"/>
                  <a:gd name="T16" fmla="*/ 25 w 26"/>
                  <a:gd name="T17" fmla="*/ 7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4">
                    <a:moveTo>
                      <a:pt x="25" y="9"/>
                    </a:moveTo>
                    <a:cubicBezTo>
                      <a:pt x="20" y="3"/>
                      <a:pt x="13" y="0"/>
                      <a:pt x="6" y="0"/>
                    </a:cubicBezTo>
                    <a:cubicBezTo>
                      <a:pt x="5" y="0"/>
                      <a:pt x="4" y="0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5"/>
                      <a:pt x="2" y="6"/>
                      <a:pt x="3" y="5"/>
                    </a:cubicBezTo>
                    <a:cubicBezTo>
                      <a:pt x="4" y="5"/>
                      <a:pt x="5" y="5"/>
                      <a:pt x="6" y="5"/>
                    </a:cubicBezTo>
                    <a:cubicBezTo>
                      <a:pt x="11" y="5"/>
                      <a:pt x="17" y="8"/>
                      <a:pt x="21" y="12"/>
                    </a:cubicBezTo>
                    <a:cubicBezTo>
                      <a:pt x="22" y="13"/>
                      <a:pt x="23" y="14"/>
                      <a:pt x="24" y="13"/>
                    </a:cubicBezTo>
                    <a:cubicBezTo>
                      <a:pt x="26" y="12"/>
                      <a:pt x="26" y="10"/>
                      <a:pt x="25" y="9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4" name="Freeform 860">
                <a:extLst>
                  <a:ext uri="{FF2B5EF4-FFF2-40B4-BE49-F238E27FC236}">
                    <a16:creationId xmlns:a16="http://schemas.microsoft.com/office/drawing/2014/main" id="{EE10001B-7092-49DF-8DE1-9BAF10C58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2177"/>
                <a:ext cx="25" cy="40"/>
              </a:xfrm>
              <a:custGeom>
                <a:avLst/>
                <a:gdLst>
                  <a:gd name="T0" fmla="*/ 19 w 25"/>
                  <a:gd name="T1" fmla="*/ 3 h 41"/>
                  <a:gd name="T2" fmla="*/ 13 w 25"/>
                  <a:gd name="T3" fmla="*/ 20 h 41"/>
                  <a:gd name="T4" fmla="*/ 2 w 25"/>
                  <a:gd name="T5" fmla="*/ 33 h 41"/>
                  <a:gd name="T6" fmla="*/ 1 w 25"/>
                  <a:gd name="T7" fmla="*/ 36 h 41"/>
                  <a:gd name="T8" fmla="*/ 5 w 25"/>
                  <a:gd name="T9" fmla="*/ 37 h 41"/>
                  <a:gd name="T10" fmla="*/ 18 w 25"/>
                  <a:gd name="T11" fmla="*/ 21 h 41"/>
                  <a:gd name="T12" fmla="*/ 25 w 25"/>
                  <a:gd name="T13" fmla="*/ 4 h 41"/>
                  <a:gd name="T14" fmla="*/ 23 w 25"/>
                  <a:gd name="T15" fmla="*/ 1 h 41"/>
                  <a:gd name="T16" fmla="*/ 19 w 25"/>
                  <a:gd name="T17" fmla="*/ 3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41">
                    <a:moveTo>
                      <a:pt x="19" y="3"/>
                    </a:moveTo>
                    <a:cubicBezTo>
                      <a:pt x="17" y="9"/>
                      <a:pt x="16" y="16"/>
                      <a:pt x="13" y="22"/>
                    </a:cubicBezTo>
                    <a:cubicBezTo>
                      <a:pt x="11" y="28"/>
                      <a:pt x="7" y="33"/>
                      <a:pt x="2" y="36"/>
                    </a:cubicBezTo>
                    <a:cubicBezTo>
                      <a:pt x="1" y="37"/>
                      <a:pt x="0" y="38"/>
                      <a:pt x="1" y="39"/>
                    </a:cubicBezTo>
                    <a:cubicBezTo>
                      <a:pt x="2" y="41"/>
                      <a:pt x="4" y="41"/>
                      <a:pt x="5" y="40"/>
                    </a:cubicBezTo>
                    <a:cubicBezTo>
                      <a:pt x="11" y="36"/>
                      <a:pt x="15" y="30"/>
                      <a:pt x="18" y="24"/>
                    </a:cubicBezTo>
                    <a:cubicBezTo>
                      <a:pt x="21" y="18"/>
                      <a:pt x="23" y="11"/>
                      <a:pt x="25" y="4"/>
                    </a:cubicBezTo>
                    <a:cubicBezTo>
                      <a:pt x="25" y="3"/>
                      <a:pt x="24" y="1"/>
                      <a:pt x="23" y="1"/>
                    </a:cubicBezTo>
                    <a:cubicBezTo>
                      <a:pt x="21" y="0"/>
                      <a:pt x="20" y="1"/>
                      <a:pt x="19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5" name="Freeform 861">
                <a:extLst>
                  <a:ext uri="{FF2B5EF4-FFF2-40B4-BE49-F238E27FC236}">
                    <a16:creationId xmlns:a16="http://schemas.microsoft.com/office/drawing/2014/main" id="{3BEC1A8C-EB68-4C5A-8EAA-73814749D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206"/>
                <a:ext cx="22" cy="17"/>
              </a:xfrm>
              <a:custGeom>
                <a:avLst/>
                <a:gdLst>
                  <a:gd name="T0" fmla="*/ 3 w 22"/>
                  <a:gd name="T1" fmla="*/ 5 h 17"/>
                  <a:gd name="T2" fmla="*/ 4 w 22"/>
                  <a:gd name="T3" fmla="*/ 5 h 17"/>
                  <a:gd name="T4" fmla="*/ 12 w 22"/>
                  <a:gd name="T5" fmla="*/ 7 h 17"/>
                  <a:gd name="T6" fmla="*/ 17 w 22"/>
                  <a:gd name="T7" fmla="*/ 15 h 17"/>
                  <a:gd name="T8" fmla="*/ 20 w 22"/>
                  <a:gd name="T9" fmla="*/ 16 h 17"/>
                  <a:gd name="T10" fmla="*/ 22 w 22"/>
                  <a:gd name="T11" fmla="*/ 13 h 17"/>
                  <a:gd name="T12" fmla="*/ 15 w 22"/>
                  <a:gd name="T13" fmla="*/ 3 h 17"/>
                  <a:gd name="T14" fmla="*/ 4 w 22"/>
                  <a:gd name="T15" fmla="*/ 0 h 17"/>
                  <a:gd name="T16" fmla="*/ 2 w 22"/>
                  <a:gd name="T17" fmla="*/ 0 h 17"/>
                  <a:gd name="T18" fmla="*/ 0 w 22"/>
                  <a:gd name="T19" fmla="*/ 3 h 17"/>
                  <a:gd name="T20" fmla="*/ 3 w 22"/>
                  <a:gd name="T21" fmla="*/ 5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" h="17">
                    <a:moveTo>
                      <a:pt x="3" y="5"/>
                    </a:moveTo>
                    <a:cubicBezTo>
                      <a:pt x="3" y="5"/>
                      <a:pt x="4" y="5"/>
                      <a:pt x="4" y="5"/>
                    </a:cubicBezTo>
                    <a:cubicBezTo>
                      <a:pt x="7" y="5"/>
                      <a:pt x="9" y="6"/>
                      <a:pt x="12" y="7"/>
                    </a:cubicBezTo>
                    <a:cubicBezTo>
                      <a:pt x="14" y="9"/>
                      <a:pt x="15" y="11"/>
                      <a:pt x="17" y="15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2" y="16"/>
                      <a:pt x="22" y="14"/>
                      <a:pt x="22" y="13"/>
                    </a:cubicBezTo>
                    <a:cubicBezTo>
                      <a:pt x="20" y="9"/>
                      <a:pt x="18" y="5"/>
                      <a:pt x="15" y="3"/>
                    </a:cubicBezTo>
                    <a:cubicBezTo>
                      <a:pt x="12" y="1"/>
                      <a:pt x="8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3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6" name="Freeform 862">
                <a:extLst>
                  <a:ext uri="{FF2B5EF4-FFF2-40B4-BE49-F238E27FC236}">
                    <a16:creationId xmlns:a16="http://schemas.microsoft.com/office/drawing/2014/main" id="{6D06B5C5-19BF-464B-BA33-3F445E880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993"/>
                <a:ext cx="38" cy="39"/>
              </a:xfrm>
              <a:custGeom>
                <a:avLst/>
                <a:gdLst>
                  <a:gd name="T0" fmla="*/ 32 w 38"/>
                  <a:gd name="T1" fmla="*/ 3 h 40"/>
                  <a:gd name="T2" fmla="*/ 22 w 38"/>
                  <a:gd name="T3" fmla="*/ 22 h 40"/>
                  <a:gd name="T4" fmla="*/ 3 w 38"/>
                  <a:gd name="T5" fmla="*/ 32 h 40"/>
                  <a:gd name="T6" fmla="*/ 1 w 38"/>
                  <a:gd name="T7" fmla="*/ 35 h 40"/>
                  <a:gd name="T8" fmla="*/ 4 w 38"/>
                  <a:gd name="T9" fmla="*/ 37 h 40"/>
                  <a:gd name="T10" fmla="*/ 26 w 38"/>
                  <a:gd name="T11" fmla="*/ 26 h 40"/>
                  <a:gd name="T12" fmla="*/ 38 w 38"/>
                  <a:gd name="T13" fmla="*/ 3 h 40"/>
                  <a:gd name="T14" fmla="*/ 36 w 38"/>
                  <a:gd name="T15" fmla="*/ 0 h 40"/>
                  <a:gd name="T16" fmla="*/ 32 w 38"/>
                  <a:gd name="T17" fmla="*/ 3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40">
                    <a:moveTo>
                      <a:pt x="32" y="3"/>
                    </a:moveTo>
                    <a:cubicBezTo>
                      <a:pt x="31" y="12"/>
                      <a:pt x="28" y="19"/>
                      <a:pt x="22" y="25"/>
                    </a:cubicBezTo>
                    <a:cubicBezTo>
                      <a:pt x="17" y="31"/>
                      <a:pt x="11" y="34"/>
                      <a:pt x="3" y="35"/>
                    </a:cubicBezTo>
                    <a:cubicBezTo>
                      <a:pt x="1" y="35"/>
                      <a:pt x="0" y="36"/>
                      <a:pt x="1" y="38"/>
                    </a:cubicBezTo>
                    <a:cubicBezTo>
                      <a:pt x="1" y="39"/>
                      <a:pt x="2" y="40"/>
                      <a:pt x="4" y="40"/>
                    </a:cubicBezTo>
                    <a:cubicBezTo>
                      <a:pt x="13" y="39"/>
                      <a:pt x="21" y="35"/>
                      <a:pt x="26" y="29"/>
                    </a:cubicBezTo>
                    <a:cubicBezTo>
                      <a:pt x="32" y="22"/>
                      <a:pt x="36" y="13"/>
                      <a:pt x="38" y="3"/>
                    </a:cubicBezTo>
                    <a:cubicBezTo>
                      <a:pt x="38" y="2"/>
                      <a:pt x="37" y="1"/>
                      <a:pt x="36" y="0"/>
                    </a:cubicBezTo>
                    <a:cubicBezTo>
                      <a:pt x="34" y="0"/>
                      <a:pt x="33" y="1"/>
                      <a:pt x="32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7" name="Freeform 863">
                <a:extLst>
                  <a:ext uri="{FF2B5EF4-FFF2-40B4-BE49-F238E27FC236}">
                    <a16:creationId xmlns:a16="http://schemas.microsoft.com/office/drawing/2014/main" id="{2EA91926-0A6F-4FBB-9C74-17F146BA3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2019"/>
                <a:ext cx="19" cy="25"/>
              </a:xfrm>
              <a:custGeom>
                <a:avLst/>
                <a:gdLst>
                  <a:gd name="T0" fmla="*/ 1 w 19"/>
                  <a:gd name="T1" fmla="*/ 5 h 25"/>
                  <a:gd name="T2" fmla="*/ 13 w 19"/>
                  <a:gd name="T3" fmla="*/ 23 h 25"/>
                  <a:gd name="T4" fmla="*/ 17 w 19"/>
                  <a:gd name="T5" fmla="*/ 25 h 25"/>
                  <a:gd name="T6" fmla="*/ 19 w 19"/>
                  <a:gd name="T7" fmla="*/ 21 h 25"/>
                  <a:gd name="T8" fmla="*/ 4 w 19"/>
                  <a:gd name="T9" fmla="*/ 1 h 25"/>
                  <a:gd name="T10" fmla="*/ 1 w 19"/>
                  <a:gd name="T11" fmla="*/ 1 h 25"/>
                  <a:gd name="T12" fmla="*/ 1 w 19"/>
                  <a:gd name="T13" fmla="*/ 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5">
                    <a:moveTo>
                      <a:pt x="1" y="5"/>
                    </a:moveTo>
                    <a:cubicBezTo>
                      <a:pt x="7" y="9"/>
                      <a:pt x="11" y="16"/>
                      <a:pt x="13" y="23"/>
                    </a:cubicBezTo>
                    <a:cubicBezTo>
                      <a:pt x="14" y="25"/>
                      <a:pt x="15" y="25"/>
                      <a:pt x="17" y="25"/>
                    </a:cubicBezTo>
                    <a:cubicBezTo>
                      <a:pt x="18" y="24"/>
                      <a:pt x="19" y="23"/>
                      <a:pt x="19" y="21"/>
                    </a:cubicBezTo>
                    <a:cubicBezTo>
                      <a:pt x="16" y="13"/>
                      <a:pt x="11" y="6"/>
                      <a:pt x="4" y="1"/>
                    </a:cubicBezTo>
                    <a:cubicBezTo>
                      <a:pt x="3" y="0"/>
                      <a:pt x="1" y="0"/>
                      <a:pt x="1" y="1"/>
                    </a:cubicBezTo>
                    <a:cubicBezTo>
                      <a:pt x="0" y="3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8" name="Freeform 864">
                <a:extLst>
                  <a:ext uri="{FF2B5EF4-FFF2-40B4-BE49-F238E27FC236}">
                    <a16:creationId xmlns:a16="http://schemas.microsoft.com/office/drawing/2014/main" id="{4BD22541-18D2-4E76-89D7-C616BBC1A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2105"/>
                <a:ext cx="23" cy="56"/>
              </a:xfrm>
              <a:custGeom>
                <a:avLst/>
                <a:gdLst>
                  <a:gd name="T0" fmla="*/ 15 w 24"/>
                  <a:gd name="T1" fmla="*/ 3 h 57"/>
                  <a:gd name="T2" fmla="*/ 16 w 24"/>
                  <a:gd name="T3" fmla="*/ 8 h 57"/>
                  <a:gd name="T4" fmla="*/ 1 w 24"/>
                  <a:gd name="T5" fmla="*/ 50 h 57"/>
                  <a:gd name="T6" fmla="*/ 1 w 24"/>
                  <a:gd name="T7" fmla="*/ 53 h 57"/>
                  <a:gd name="T8" fmla="*/ 5 w 24"/>
                  <a:gd name="T9" fmla="*/ 53 h 57"/>
                  <a:gd name="T10" fmla="*/ 21 w 24"/>
                  <a:gd name="T11" fmla="*/ 8 h 57"/>
                  <a:gd name="T12" fmla="*/ 21 w 24"/>
                  <a:gd name="T13" fmla="*/ 2 h 57"/>
                  <a:gd name="T14" fmla="*/ 18 w 24"/>
                  <a:gd name="T15" fmla="*/ 0 h 57"/>
                  <a:gd name="T16" fmla="*/ 15 w 24"/>
                  <a:gd name="T17" fmla="*/ 3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57">
                    <a:moveTo>
                      <a:pt x="18" y="3"/>
                    </a:moveTo>
                    <a:cubicBezTo>
                      <a:pt x="19" y="4"/>
                      <a:pt x="19" y="6"/>
                      <a:pt x="19" y="8"/>
                    </a:cubicBezTo>
                    <a:cubicBezTo>
                      <a:pt x="19" y="24"/>
                      <a:pt x="11" y="41"/>
                      <a:pt x="1" y="53"/>
                    </a:cubicBezTo>
                    <a:cubicBezTo>
                      <a:pt x="0" y="54"/>
                      <a:pt x="0" y="55"/>
                      <a:pt x="1" y="56"/>
                    </a:cubicBezTo>
                    <a:cubicBezTo>
                      <a:pt x="2" y="57"/>
                      <a:pt x="4" y="57"/>
                      <a:pt x="5" y="56"/>
                    </a:cubicBezTo>
                    <a:cubicBezTo>
                      <a:pt x="16" y="44"/>
                      <a:pt x="24" y="26"/>
                      <a:pt x="24" y="8"/>
                    </a:cubicBezTo>
                    <a:cubicBezTo>
                      <a:pt x="24" y="6"/>
                      <a:pt x="24" y="4"/>
                      <a:pt x="24" y="2"/>
                    </a:cubicBezTo>
                    <a:cubicBezTo>
                      <a:pt x="24" y="1"/>
                      <a:pt x="22" y="0"/>
                      <a:pt x="21" y="0"/>
                    </a:cubicBezTo>
                    <a:cubicBezTo>
                      <a:pt x="19" y="0"/>
                      <a:pt x="18" y="1"/>
                      <a:pt x="18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9" name="Freeform 865">
                <a:extLst>
                  <a:ext uri="{FF2B5EF4-FFF2-40B4-BE49-F238E27FC236}">
                    <a16:creationId xmlns:a16="http://schemas.microsoft.com/office/drawing/2014/main" id="{42548620-18EC-48BE-BC53-22DFE3A9B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2143"/>
                <a:ext cx="16" cy="17"/>
              </a:xfrm>
              <a:custGeom>
                <a:avLst/>
                <a:gdLst>
                  <a:gd name="T0" fmla="*/ 1 w 17"/>
                  <a:gd name="T1" fmla="*/ 5 h 18"/>
                  <a:gd name="T2" fmla="*/ 9 w 17"/>
                  <a:gd name="T3" fmla="*/ 13 h 18"/>
                  <a:gd name="T4" fmla="*/ 13 w 17"/>
                  <a:gd name="T5" fmla="*/ 14 h 18"/>
                  <a:gd name="T6" fmla="*/ 13 w 17"/>
                  <a:gd name="T7" fmla="*/ 10 h 18"/>
                  <a:gd name="T8" fmla="*/ 4 w 17"/>
                  <a:gd name="T9" fmla="*/ 1 h 18"/>
                  <a:gd name="T10" fmla="*/ 0 w 17"/>
                  <a:gd name="T11" fmla="*/ 1 h 18"/>
                  <a:gd name="T12" fmla="*/ 1 w 17"/>
                  <a:gd name="T13" fmla="*/ 5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8">
                    <a:moveTo>
                      <a:pt x="1" y="5"/>
                    </a:moveTo>
                    <a:cubicBezTo>
                      <a:pt x="5" y="8"/>
                      <a:pt x="9" y="12"/>
                      <a:pt x="12" y="16"/>
                    </a:cubicBezTo>
                    <a:cubicBezTo>
                      <a:pt x="13" y="17"/>
                      <a:pt x="15" y="18"/>
                      <a:pt x="16" y="17"/>
                    </a:cubicBezTo>
                    <a:cubicBezTo>
                      <a:pt x="17" y="16"/>
                      <a:pt x="17" y="14"/>
                      <a:pt x="16" y="13"/>
                    </a:cubicBezTo>
                    <a:cubicBezTo>
                      <a:pt x="13" y="8"/>
                      <a:pt x="9" y="4"/>
                      <a:pt x="4" y="1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0" y="3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0" name="Freeform 866">
                <a:extLst>
                  <a:ext uri="{FF2B5EF4-FFF2-40B4-BE49-F238E27FC236}">
                    <a16:creationId xmlns:a16="http://schemas.microsoft.com/office/drawing/2014/main" id="{A8A9FC65-3165-4DBF-B1E4-1DF7F13D5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2117"/>
                <a:ext cx="42" cy="28"/>
              </a:xfrm>
              <a:custGeom>
                <a:avLst/>
                <a:gdLst>
                  <a:gd name="T0" fmla="*/ 36 w 43"/>
                  <a:gd name="T1" fmla="*/ 22 h 28"/>
                  <a:gd name="T2" fmla="*/ 32 w 43"/>
                  <a:gd name="T3" fmla="*/ 23 h 28"/>
                  <a:gd name="T4" fmla="*/ 18 w 43"/>
                  <a:gd name="T5" fmla="*/ 16 h 28"/>
                  <a:gd name="T6" fmla="*/ 6 w 43"/>
                  <a:gd name="T7" fmla="*/ 2 h 28"/>
                  <a:gd name="T8" fmla="*/ 2 w 43"/>
                  <a:gd name="T9" fmla="*/ 1 h 28"/>
                  <a:gd name="T10" fmla="*/ 1 w 43"/>
                  <a:gd name="T11" fmla="*/ 5 h 28"/>
                  <a:gd name="T12" fmla="*/ 15 w 43"/>
                  <a:gd name="T13" fmla="*/ 21 h 28"/>
                  <a:gd name="T14" fmla="*/ 32 w 43"/>
                  <a:gd name="T15" fmla="*/ 28 h 28"/>
                  <a:gd name="T16" fmla="*/ 38 w 43"/>
                  <a:gd name="T17" fmla="*/ 27 h 28"/>
                  <a:gd name="T18" fmla="*/ 39 w 43"/>
                  <a:gd name="T19" fmla="*/ 24 h 28"/>
                  <a:gd name="T20" fmla="*/ 36 w 43"/>
                  <a:gd name="T21" fmla="*/ 22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" h="28">
                    <a:moveTo>
                      <a:pt x="39" y="22"/>
                    </a:moveTo>
                    <a:cubicBezTo>
                      <a:pt x="38" y="23"/>
                      <a:pt x="36" y="23"/>
                      <a:pt x="35" y="23"/>
                    </a:cubicBezTo>
                    <a:cubicBezTo>
                      <a:pt x="30" y="23"/>
                      <a:pt x="24" y="20"/>
                      <a:pt x="18" y="16"/>
                    </a:cubicBezTo>
                    <a:cubicBezTo>
                      <a:pt x="13" y="12"/>
                      <a:pt x="8" y="7"/>
                      <a:pt x="6" y="2"/>
                    </a:cubicBezTo>
                    <a:cubicBezTo>
                      <a:pt x="5" y="1"/>
                      <a:pt x="3" y="0"/>
                      <a:pt x="2" y="1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10"/>
                      <a:pt x="9" y="16"/>
                      <a:pt x="15" y="21"/>
                    </a:cubicBezTo>
                    <a:cubicBezTo>
                      <a:pt x="21" y="25"/>
                      <a:pt x="28" y="28"/>
                      <a:pt x="35" y="28"/>
                    </a:cubicBezTo>
                    <a:cubicBezTo>
                      <a:pt x="37" y="28"/>
                      <a:pt x="39" y="28"/>
                      <a:pt x="41" y="27"/>
                    </a:cubicBezTo>
                    <a:cubicBezTo>
                      <a:pt x="42" y="27"/>
                      <a:pt x="43" y="25"/>
                      <a:pt x="42" y="24"/>
                    </a:cubicBezTo>
                    <a:cubicBezTo>
                      <a:pt x="42" y="22"/>
                      <a:pt x="40" y="22"/>
                      <a:pt x="39" y="2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1" name="Freeform 867">
                <a:extLst>
                  <a:ext uri="{FF2B5EF4-FFF2-40B4-BE49-F238E27FC236}">
                    <a16:creationId xmlns:a16="http://schemas.microsoft.com/office/drawing/2014/main" id="{6A08136A-94ED-46CE-B6A0-3335AF47E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2141"/>
                <a:ext cx="17" cy="28"/>
              </a:xfrm>
              <a:custGeom>
                <a:avLst/>
                <a:gdLst>
                  <a:gd name="T0" fmla="*/ 9 w 18"/>
                  <a:gd name="T1" fmla="*/ 1 h 29"/>
                  <a:gd name="T2" fmla="*/ 0 w 18"/>
                  <a:gd name="T3" fmla="*/ 22 h 29"/>
                  <a:gd name="T4" fmla="*/ 2 w 18"/>
                  <a:gd name="T5" fmla="*/ 25 h 29"/>
                  <a:gd name="T6" fmla="*/ 5 w 18"/>
                  <a:gd name="T7" fmla="*/ 24 h 29"/>
                  <a:gd name="T8" fmla="*/ 14 w 18"/>
                  <a:gd name="T9" fmla="*/ 4 h 29"/>
                  <a:gd name="T10" fmla="*/ 13 w 18"/>
                  <a:gd name="T11" fmla="*/ 0 h 29"/>
                  <a:gd name="T12" fmla="*/ 9 w 18"/>
                  <a:gd name="T13" fmla="*/ 1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9">
                    <a:moveTo>
                      <a:pt x="12" y="1"/>
                    </a:moveTo>
                    <a:cubicBezTo>
                      <a:pt x="8" y="9"/>
                      <a:pt x="4" y="17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3" y="29"/>
                      <a:pt x="5" y="28"/>
                      <a:pt x="5" y="27"/>
                    </a:cubicBezTo>
                    <a:cubicBezTo>
                      <a:pt x="9" y="19"/>
                      <a:pt x="13" y="12"/>
                      <a:pt x="17" y="4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4" y="0"/>
                      <a:pt x="13" y="0"/>
                      <a:pt x="12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2" name="Freeform 868">
                <a:extLst>
                  <a:ext uri="{FF2B5EF4-FFF2-40B4-BE49-F238E27FC236}">
                    <a16:creationId xmlns:a16="http://schemas.microsoft.com/office/drawing/2014/main" id="{00B70DEB-4260-4B8D-84DD-ECE64B937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2119"/>
                <a:ext cx="32" cy="44"/>
              </a:xfrm>
              <a:custGeom>
                <a:avLst/>
                <a:gdLst>
                  <a:gd name="T0" fmla="*/ 0 w 33"/>
                  <a:gd name="T1" fmla="*/ 3 h 45"/>
                  <a:gd name="T2" fmla="*/ 9 w 33"/>
                  <a:gd name="T3" fmla="*/ 25 h 45"/>
                  <a:gd name="T4" fmla="*/ 25 w 33"/>
                  <a:gd name="T5" fmla="*/ 41 h 45"/>
                  <a:gd name="T6" fmla="*/ 29 w 33"/>
                  <a:gd name="T7" fmla="*/ 40 h 45"/>
                  <a:gd name="T8" fmla="*/ 28 w 33"/>
                  <a:gd name="T9" fmla="*/ 36 h 45"/>
                  <a:gd name="T10" fmla="*/ 13 w 33"/>
                  <a:gd name="T11" fmla="*/ 22 h 45"/>
                  <a:gd name="T12" fmla="*/ 6 w 33"/>
                  <a:gd name="T13" fmla="*/ 3 h 45"/>
                  <a:gd name="T14" fmla="*/ 3 w 33"/>
                  <a:gd name="T15" fmla="*/ 0 h 45"/>
                  <a:gd name="T16" fmla="*/ 0 w 33"/>
                  <a:gd name="T17" fmla="*/ 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45">
                    <a:moveTo>
                      <a:pt x="0" y="3"/>
                    </a:moveTo>
                    <a:cubicBezTo>
                      <a:pt x="1" y="14"/>
                      <a:pt x="4" y="22"/>
                      <a:pt x="9" y="28"/>
                    </a:cubicBezTo>
                    <a:cubicBezTo>
                      <a:pt x="14" y="35"/>
                      <a:pt x="21" y="39"/>
                      <a:pt x="28" y="44"/>
                    </a:cubicBezTo>
                    <a:cubicBezTo>
                      <a:pt x="29" y="45"/>
                      <a:pt x="31" y="44"/>
                      <a:pt x="32" y="43"/>
                    </a:cubicBezTo>
                    <a:cubicBezTo>
                      <a:pt x="33" y="42"/>
                      <a:pt x="32" y="40"/>
                      <a:pt x="31" y="39"/>
                    </a:cubicBezTo>
                    <a:cubicBezTo>
                      <a:pt x="24" y="35"/>
                      <a:pt x="18" y="30"/>
                      <a:pt x="13" y="25"/>
                    </a:cubicBezTo>
                    <a:cubicBezTo>
                      <a:pt x="9" y="19"/>
                      <a:pt x="6" y="12"/>
                      <a:pt x="6" y="3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3" name="Freeform 869">
                <a:extLst>
                  <a:ext uri="{FF2B5EF4-FFF2-40B4-BE49-F238E27FC236}">
                    <a16:creationId xmlns:a16="http://schemas.microsoft.com/office/drawing/2014/main" id="{CCBA1FF7-217B-4F39-8FA3-C43F3691D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2152"/>
                <a:ext cx="17" cy="22"/>
              </a:xfrm>
              <a:custGeom>
                <a:avLst/>
                <a:gdLst>
                  <a:gd name="T0" fmla="*/ 9 w 18"/>
                  <a:gd name="T1" fmla="*/ 2 h 23"/>
                  <a:gd name="T2" fmla="*/ 1 w 18"/>
                  <a:gd name="T3" fmla="*/ 15 h 23"/>
                  <a:gd name="T4" fmla="*/ 1 w 18"/>
                  <a:gd name="T5" fmla="*/ 19 h 23"/>
                  <a:gd name="T6" fmla="*/ 5 w 18"/>
                  <a:gd name="T7" fmla="*/ 19 h 23"/>
                  <a:gd name="T8" fmla="*/ 14 w 18"/>
                  <a:gd name="T9" fmla="*/ 4 h 23"/>
                  <a:gd name="T10" fmla="*/ 13 w 18"/>
                  <a:gd name="T11" fmla="*/ 0 h 23"/>
                  <a:gd name="T12" fmla="*/ 9 w 18"/>
                  <a:gd name="T13" fmla="*/ 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3">
                    <a:moveTo>
                      <a:pt x="12" y="2"/>
                    </a:moveTo>
                    <a:cubicBezTo>
                      <a:pt x="9" y="8"/>
                      <a:pt x="5" y="13"/>
                      <a:pt x="1" y="18"/>
                    </a:cubicBezTo>
                    <a:cubicBezTo>
                      <a:pt x="0" y="19"/>
                      <a:pt x="0" y="21"/>
                      <a:pt x="1" y="22"/>
                    </a:cubicBezTo>
                    <a:cubicBezTo>
                      <a:pt x="2" y="23"/>
                      <a:pt x="4" y="23"/>
                      <a:pt x="5" y="22"/>
                    </a:cubicBezTo>
                    <a:cubicBezTo>
                      <a:pt x="9" y="17"/>
                      <a:pt x="14" y="11"/>
                      <a:pt x="17" y="4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4" y="0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4" name="Freeform 870">
                <a:extLst>
                  <a:ext uri="{FF2B5EF4-FFF2-40B4-BE49-F238E27FC236}">
                    <a16:creationId xmlns:a16="http://schemas.microsoft.com/office/drawing/2014/main" id="{F49B2346-DAFC-40AB-90AB-750F59D7F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282"/>
                <a:ext cx="17" cy="38"/>
              </a:xfrm>
              <a:custGeom>
                <a:avLst/>
                <a:gdLst>
                  <a:gd name="T0" fmla="*/ 0 w 17"/>
                  <a:gd name="T1" fmla="*/ 3 h 39"/>
                  <a:gd name="T2" fmla="*/ 0 w 17"/>
                  <a:gd name="T3" fmla="*/ 9 h 39"/>
                  <a:gd name="T4" fmla="*/ 13 w 17"/>
                  <a:gd name="T5" fmla="*/ 35 h 39"/>
                  <a:gd name="T6" fmla="*/ 16 w 17"/>
                  <a:gd name="T7" fmla="*/ 35 h 39"/>
                  <a:gd name="T8" fmla="*/ 16 w 17"/>
                  <a:gd name="T9" fmla="*/ 31 h 39"/>
                  <a:gd name="T10" fmla="*/ 5 w 17"/>
                  <a:gd name="T11" fmla="*/ 9 h 39"/>
                  <a:gd name="T12" fmla="*/ 5 w 17"/>
                  <a:gd name="T13" fmla="*/ 3 h 39"/>
                  <a:gd name="T14" fmla="*/ 3 w 17"/>
                  <a:gd name="T15" fmla="*/ 0 h 39"/>
                  <a:gd name="T16" fmla="*/ 0 w 17"/>
                  <a:gd name="T17" fmla="*/ 3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39">
                    <a:moveTo>
                      <a:pt x="0" y="3"/>
                    </a:moveTo>
                    <a:cubicBezTo>
                      <a:pt x="0" y="5"/>
                      <a:pt x="0" y="7"/>
                      <a:pt x="0" y="9"/>
                    </a:cubicBezTo>
                    <a:cubicBezTo>
                      <a:pt x="0" y="20"/>
                      <a:pt x="4" y="31"/>
                      <a:pt x="13" y="38"/>
                    </a:cubicBezTo>
                    <a:cubicBezTo>
                      <a:pt x="14" y="39"/>
                      <a:pt x="15" y="39"/>
                      <a:pt x="16" y="38"/>
                    </a:cubicBezTo>
                    <a:cubicBezTo>
                      <a:pt x="17" y="36"/>
                      <a:pt x="17" y="35"/>
                      <a:pt x="16" y="34"/>
                    </a:cubicBezTo>
                    <a:cubicBezTo>
                      <a:pt x="9" y="28"/>
                      <a:pt x="5" y="19"/>
                      <a:pt x="5" y="9"/>
                    </a:cubicBezTo>
                    <a:cubicBezTo>
                      <a:pt x="5" y="7"/>
                      <a:pt x="5" y="5"/>
                      <a:pt x="5" y="3"/>
                    </a:cubicBez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5" name="Freeform 871">
                <a:extLst>
                  <a:ext uri="{FF2B5EF4-FFF2-40B4-BE49-F238E27FC236}">
                    <a16:creationId xmlns:a16="http://schemas.microsoft.com/office/drawing/2014/main" id="{B34018E9-7C66-46C4-ACC2-0AB8899E0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2307"/>
                <a:ext cx="27" cy="19"/>
              </a:xfrm>
              <a:custGeom>
                <a:avLst/>
                <a:gdLst>
                  <a:gd name="T0" fmla="*/ 22 w 28"/>
                  <a:gd name="T1" fmla="*/ 0 h 20"/>
                  <a:gd name="T2" fmla="*/ 22 w 28"/>
                  <a:gd name="T3" fmla="*/ 0 h 20"/>
                  <a:gd name="T4" fmla="*/ 1 w 28"/>
                  <a:gd name="T5" fmla="*/ 12 h 20"/>
                  <a:gd name="T6" fmla="*/ 2 w 28"/>
                  <a:gd name="T7" fmla="*/ 16 h 20"/>
                  <a:gd name="T8" fmla="*/ 6 w 28"/>
                  <a:gd name="T9" fmla="*/ 15 h 20"/>
                  <a:gd name="T10" fmla="*/ 22 w 28"/>
                  <a:gd name="T11" fmla="*/ 6 h 20"/>
                  <a:gd name="T12" fmla="*/ 22 w 28"/>
                  <a:gd name="T13" fmla="*/ 6 h 20"/>
                  <a:gd name="T14" fmla="*/ 25 w 28"/>
                  <a:gd name="T15" fmla="*/ 3 h 20"/>
                  <a:gd name="T16" fmla="*/ 22 w 28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20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5" y="0"/>
                      <a:pt x="6" y="6"/>
                      <a:pt x="1" y="15"/>
                    </a:cubicBezTo>
                    <a:cubicBezTo>
                      <a:pt x="0" y="17"/>
                      <a:pt x="1" y="18"/>
                      <a:pt x="2" y="19"/>
                    </a:cubicBezTo>
                    <a:cubicBezTo>
                      <a:pt x="4" y="20"/>
                      <a:pt x="5" y="19"/>
                      <a:pt x="6" y="18"/>
                    </a:cubicBezTo>
                    <a:cubicBezTo>
                      <a:pt x="10" y="10"/>
                      <a:pt x="17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7" y="6"/>
                      <a:pt x="28" y="5"/>
                      <a:pt x="28" y="3"/>
                    </a:cubicBezTo>
                    <a:cubicBezTo>
                      <a:pt x="28" y="2"/>
                      <a:pt x="27" y="1"/>
                      <a:pt x="25" y="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6" name="Freeform 872">
                <a:extLst>
                  <a:ext uri="{FF2B5EF4-FFF2-40B4-BE49-F238E27FC236}">
                    <a16:creationId xmlns:a16="http://schemas.microsoft.com/office/drawing/2014/main" id="{D6A898FC-1A6A-4120-A9FF-48D9CF4FA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2338"/>
                <a:ext cx="26" cy="57"/>
              </a:xfrm>
              <a:custGeom>
                <a:avLst/>
                <a:gdLst>
                  <a:gd name="T0" fmla="*/ 21 w 26"/>
                  <a:gd name="T1" fmla="*/ 4 h 58"/>
                  <a:gd name="T2" fmla="*/ 21 w 26"/>
                  <a:gd name="T3" fmla="*/ 11 h 58"/>
                  <a:gd name="T4" fmla="*/ 1 w 26"/>
                  <a:gd name="T5" fmla="*/ 50 h 58"/>
                  <a:gd name="T6" fmla="*/ 1 w 26"/>
                  <a:gd name="T7" fmla="*/ 54 h 58"/>
                  <a:gd name="T8" fmla="*/ 5 w 26"/>
                  <a:gd name="T9" fmla="*/ 54 h 58"/>
                  <a:gd name="T10" fmla="*/ 26 w 26"/>
                  <a:gd name="T11" fmla="*/ 11 h 58"/>
                  <a:gd name="T12" fmla="*/ 26 w 26"/>
                  <a:gd name="T13" fmla="*/ 3 h 58"/>
                  <a:gd name="T14" fmla="*/ 23 w 26"/>
                  <a:gd name="T15" fmla="*/ 1 h 58"/>
                  <a:gd name="T16" fmla="*/ 21 w 26"/>
                  <a:gd name="T17" fmla="*/ 4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58">
                    <a:moveTo>
                      <a:pt x="21" y="4"/>
                    </a:moveTo>
                    <a:cubicBezTo>
                      <a:pt x="21" y="6"/>
                      <a:pt x="21" y="9"/>
                      <a:pt x="21" y="11"/>
                    </a:cubicBezTo>
                    <a:cubicBezTo>
                      <a:pt x="21" y="28"/>
                      <a:pt x="14" y="43"/>
                      <a:pt x="1" y="53"/>
                    </a:cubicBezTo>
                    <a:cubicBezTo>
                      <a:pt x="0" y="54"/>
                      <a:pt x="0" y="56"/>
                      <a:pt x="1" y="57"/>
                    </a:cubicBezTo>
                    <a:cubicBezTo>
                      <a:pt x="2" y="58"/>
                      <a:pt x="3" y="58"/>
                      <a:pt x="5" y="57"/>
                    </a:cubicBezTo>
                    <a:cubicBezTo>
                      <a:pt x="19" y="46"/>
                      <a:pt x="26" y="30"/>
                      <a:pt x="26" y="11"/>
                    </a:cubicBezTo>
                    <a:cubicBezTo>
                      <a:pt x="26" y="8"/>
                      <a:pt x="26" y="6"/>
                      <a:pt x="26" y="3"/>
                    </a:cubicBezTo>
                    <a:cubicBezTo>
                      <a:pt x="26" y="1"/>
                      <a:pt x="24" y="0"/>
                      <a:pt x="23" y="1"/>
                    </a:cubicBezTo>
                    <a:cubicBezTo>
                      <a:pt x="21" y="1"/>
                      <a:pt x="20" y="2"/>
                      <a:pt x="2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7" name="Freeform 873">
                <a:extLst>
                  <a:ext uri="{FF2B5EF4-FFF2-40B4-BE49-F238E27FC236}">
                    <a16:creationId xmlns:a16="http://schemas.microsoft.com/office/drawing/2014/main" id="{5E69C206-57F7-47B0-A1F9-9A4C0C355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374"/>
                <a:ext cx="21" cy="14"/>
              </a:xfrm>
              <a:custGeom>
                <a:avLst/>
                <a:gdLst>
                  <a:gd name="T0" fmla="*/ 2 w 21"/>
                  <a:gd name="T1" fmla="*/ 5 h 14"/>
                  <a:gd name="T2" fmla="*/ 17 w 21"/>
                  <a:gd name="T3" fmla="*/ 13 h 14"/>
                  <a:gd name="T4" fmla="*/ 21 w 21"/>
                  <a:gd name="T5" fmla="*/ 12 h 14"/>
                  <a:gd name="T6" fmla="*/ 19 w 21"/>
                  <a:gd name="T7" fmla="*/ 8 h 14"/>
                  <a:gd name="T8" fmla="*/ 4 w 21"/>
                  <a:gd name="T9" fmla="*/ 1 h 14"/>
                  <a:gd name="T10" fmla="*/ 1 w 21"/>
                  <a:gd name="T11" fmla="*/ 2 h 14"/>
                  <a:gd name="T12" fmla="*/ 2 w 21"/>
                  <a:gd name="T13" fmla="*/ 5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4">
                    <a:moveTo>
                      <a:pt x="2" y="5"/>
                    </a:moveTo>
                    <a:cubicBezTo>
                      <a:pt x="7" y="8"/>
                      <a:pt x="12" y="11"/>
                      <a:pt x="17" y="13"/>
                    </a:cubicBezTo>
                    <a:cubicBezTo>
                      <a:pt x="18" y="14"/>
                      <a:pt x="20" y="13"/>
                      <a:pt x="21" y="12"/>
                    </a:cubicBezTo>
                    <a:cubicBezTo>
                      <a:pt x="21" y="10"/>
                      <a:pt x="21" y="9"/>
                      <a:pt x="19" y="8"/>
                    </a:cubicBezTo>
                    <a:cubicBezTo>
                      <a:pt x="14" y="6"/>
                      <a:pt x="9" y="3"/>
                      <a:pt x="4" y="1"/>
                    </a:cubicBezTo>
                    <a:cubicBezTo>
                      <a:pt x="3" y="0"/>
                      <a:pt x="2" y="0"/>
                      <a:pt x="1" y="2"/>
                    </a:cubicBezTo>
                    <a:cubicBezTo>
                      <a:pt x="0" y="3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8" name="Freeform 874">
                <a:extLst>
                  <a:ext uri="{FF2B5EF4-FFF2-40B4-BE49-F238E27FC236}">
                    <a16:creationId xmlns:a16="http://schemas.microsoft.com/office/drawing/2014/main" id="{DE869EA2-9186-4F85-91D6-37D6FE14E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255"/>
                <a:ext cx="11" cy="28"/>
              </a:xfrm>
              <a:custGeom>
                <a:avLst/>
                <a:gdLst>
                  <a:gd name="T0" fmla="*/ 6 w 11"/>
                  <a:gd name="T1" fmla="*/ 2 h 29"/>
                  <a:gd name="T2" fmla="*/ 0 w 11"/>
                  <a:gd name="T3" fmla="*/ 17 h 29"/>
                  <a:gd name="T4" fmla="*/ 0 w 11"/>
                  <a:gd name="T5" fmla="*/ 24 h 29"/>
                  <a:gd name="T6" fmla="*/ 3 w 11"/>
                  <a:gd name="T7" fmla="*/ 26 h 29"/>
                  <a:gd name="T8" fmla="*/ 6 w 11"/>
                  <a:gd name="T9" fmla="*/ 23 h 29"/>
                  <a:gd name="T10" fmla="*/ 5 w 11"/>
                  <a:gd name="T11" fmla="*/ 17 h 29"/>
                  <a:gd name="T12" fmla="*/ 10 w 11"/>
                  <a:gd name="T13" fmla="*/ 5 h 29"/>
                  <a:gd name="T14" fmla="*/ 10 w 11"/>
                  <a:gd name="T15" fmla="*/ 1 h 29"/>
                  <a:gd name="T16" fmla="*/ 6 w 11"/>
                  <a:gd name="T17" fmla="*/ 2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29">
                    <a:moveTo>
                      <a:pt x="6" y="2"/>
                    </a:moveTo>
                    <a:cubicBezTo>
                      <a:pt x="2" y="7"/>
                      <a:pt x="0" y="14"/>
                      <a:pt x="0" y="20"/>
                    </a:cubicBezTo>
                    <a:cubicBezTo>
                      <a:pt x="0" y="22"/>
                      <a:pt x="0" y="25"/>
                      <a:pt x="0" y="27"/>
                    </a:cubicBezTo>
                    <a:cubicBezTo>
                      <a:pt x="1" y="28"/>
                      <a:pt x="2" y="29"/>
                      <a:pt x="3" y="29"/>
                    </a:cubicBezTo>
                    <a:cubicBezTo>
                      <a:pt x="5" y="29"/>
                      <a:pt x="6" y="28"/>
                      <a:pt x="6" y="26"/>
                    </a:cubicBezTo>
                    <a:cubicBezTo>
                      <a:pt x="6" y="24"/>
                      <a:pt x="5" y="22"/>
                      <a:pt x="5" y="20"/>
                    </a:cubicBezTo>
                    <a:cubicBezTo>
                      <a:pt x="5" y="14"/>
                      <a:pt x="7" y="9"/>
                      <a:pt x="10" y="5"/>
                    </a:cubicBezTo>
                    <a:cubicBezTo>
                      <a:pt x="11" y="4"/>
                      <a:pt x="11" y="2"/>
                      <a:pt x="10" y="1"/>
                    </a:cubicBezTo>
                    <a:cubicBezTo>
                      <a:pt x="9" y="0"/>
                      <a:pt x="7" y="0"/>
                      <a:pt x="6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9" name="Freeform 875">
                <a:extLst>
                  <a:ext uri="{FF2B5EF4-FFF2-40B4-BE49-F238E27FC236}">
                    <a16:creationId xmlns:a16="http://schemas.microsoft.com/office/drawing/2014/main" id="{B521D411-B81B-48C1-A981-340BA636C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2257"/>
                <a:ext cx="17" cy="15"/>
              </a:xfrm>
              <a:custGeom>
                <a:avLst/>
                <a:gdLst>
                  <a:gd name="T0" fmla="*/ 14 w 18"/>
                  <a:gd name="T1" fmla="*/ 9 h 16"/>
                  <a:gd name="T2" fmla="*/ 3 w 18"/>
                  <a:gd name="T3" fmla="*/ 0 h 16"/>
                  <a:gd name="T4" fmla="*/ 0 w 18"/>
                  <a:gd name="T5" fmla="*/ 3 h 16"/>
                  <a:gd name="T6" fmla="*/ 2 w 18"/>
                  <a:gd name="T7" fmla="*/ 6 h 16"/>
                  <a:gd name="T8" fmla="*/ 9 w 18"/>
                  <a:gd name="T9" fmla="*/ 11 h 16"/>
                  <a:gd name="T10" fmla="*/ 13 w 18"/>
                  <a:gd name="T11" fmla="*/ 12 h 16"/>
                  <a:gd name="T12" fmla="*/ 14 w 18"/>
                  <a:gd name="T13" fmla="*/ 9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7" y="12"/>
                    </a:moveTo>
                    <a:cubicBezTo>
                      <a:pt x="14" y="6"/>
                      <a:pt x="9" y="1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7" y="7"/>
                      <a:pt x="10" y="9"/>
                      <a:pt x="12" y="14"/>
                    </a:cubicBezTo>
                    <a:cubicBezTo>
                      <a:pt x="13" y="15"/>
                      <a:pt x="14" y="16"/>
                      <a:pt x="16" y="15"/>
                    </a:cubicBezTo>
                    <a:cubicBezTo>
                      <a:pt x="17" y="15"/>
                      <a:pt x="18" y="13"/>
                      <a:pt x="17" y="1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0" name="Freeform 876">
                <a:extLst>
                  <a:ext uri="{FF2B5EF4-FFF2-40B4-BE49-F238E27FC236}">
                    <a16:creationId xmlns:a16="http://schemas.microsoft.com/office/drawing/2014/main" id="{8A371983-8BEB-44A3-9C2B-A43FA895A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2300"/>
                <a:ext cx="33" cy="38"/>
              </a:xfrm>
              <a:custGeom>
                <a:avLst/>
                <a:gdLst>
                  <a:gd name="T0" fmla="*/ 26 w 34"/>
                  <a:gd name="T1" fmla="*/ 2 h 39"/>
                  <a:gd name="T2" fmla="*/ 17 w 34"/>
                  <a:gd name="T3" fmla="*/ 19 h 39"/>
                  <a:gd name="T4" fmla="*/ 1 w 34"/>
                  <a:gd name="T5" fmla="*/ 30 h 39"/>
                  <a:gd name="T6" fmla="*/ 0 w 34"/>
                  <a:gd name="T7" fmla="*/ 34 h 39"/>
                  <a:gd name="T8" fmla="*/ 4 w 34"/>
                  <a:gd name="T9" fmla="*/ 35 h 39"/>
                  <a:gd name="T10" fmla="*/ 19 w 34"/>
                  <a:gd name="T11" fmla="*/ 22 h 39"/>
                  <a:gd name="T12" fmla="*/ 31 w 34"/>
                  <a:gd name="T13" fmla="*/ 4 h 39"/>
                  <a:gd name="T14" fmla="*/ 29 w 34"/>
                  <a:gd name="T15" fmla="*/ 0 h 39"/>
                  <a:gd name="T16" fmla="*/ 26 w 34"/>
                  <a:gd name="T17" fmla="*/ 2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39">
                    <a:moveTo>
                      <a:pt x="29" y="2"/>
                    </a:moveTo>
                    <a:cubicBezTo>
                      <a:pt x="27" y="10"/>
                      <a:pt x="23" y="16"/>
                      <a:pt x="18" y="21"/>
                    </a:cubicBezTo>
                    <a:cubicBezTo>
                      <a:pt x="13" y="26"/>
                      <a:pt x="8" y="30"/>
                      <a:pt x="1" y="33"/>
                    </a:cubicBezTo>
                    <a:cubicBezTo>
                      <a:pt x="0" y="34"/>
                      <a:pt x="0" y="36"/>
                      <a:pt x="0" y="37"/>
                    </a:cubicBezTo>
                    <a:cubicBezTo>
                      <a:pt x="1" y="38"/>
                      <a:pt x="3" y="39"/>
                      <a:pt x="4" y="38"/>
                    </a:cubicBezTo>
                    <a:cubicBezTo>
                      <a:pt x="10" y="34"/>
                      <a:pt x="17" y="30"/>
                      <a:pt x="22" y="25"/>
                    </a:cubicBezTo>
                    <a:cubicBezTo>
                      <a:pt x="27" y="19"/>
                      <a:pt x="32" y="12"/>
                      <a:pt x="34" y="4"/>
                    </a:cubicBezTo>
                    <a:cubicBezTo>
                      <a:pt x="34" y="2"/>
                      <a:pt x="33" y="1"/>
                      <a:pt x="32" y="0"/>
                    </a:cubicBezTo>
                    <a:cubicBezTo>
                      <a:pt x="30" y="0"/>
                      <a:pt x="29" y="1"/>
                      <a:pt x="29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1" name="Freeform 877">
                <a:extLst>
                  <a:ext uri="{FF2B5EF4-FFF2-40B4-BE49-F238E27FC236}">
                    <a16:creationId xmlns:a16="http://schemas.microsoft.com/office/drawing/2014/main" id="{DA58E05B-E133-4BBF-B338-A0DED6EA6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2322"/>
                <a:ext cx="18" cy="25"/>
              </a:xfrm>
              <a:custGeom>
                <a:avLst/>
                <a:gdLst>
                  <a:gd name="T0" fmla="*/ 1 w 18"/>
                  <a:gd name="T1" fmla="*/ 5 h 25"/>
                  <a:gd name="T2" fmla="*/ 12 w 18"/>
                  <a:gd name="T3" fmla="*/ 23 h 25"/>
                  <a:gd name="T4" fmla="*/ 16 w 18"/>
                  <a:gd name="T5" fmla="*/ 25 h 25"/>
                  <a:gd name="T6" fmla="*/ 18 w 18"/>
                  <a:gd name="T7" fmla="*/ 21 h 25"/>
                  <a:gd name="T8" fmla="*/ 5 w 18"/>
                  <a:gd name="T9" fmla="*/ 1 h 25"/>
                  <a:gd name="T10" fmla="*/ 2 w 18"/>
                  <a:gd name="T11" fmla="*/ 1 h 25"/>
                  <a:gd name="T12" fmla="*/ 1 w 18"/>
                  <a:gd name="T13" fmla="*/ 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5">
                    <a:moveTo>
                      <a:pt x="1" y="5"/>
                    </a:moveTo>
                    <a:cubicBezTo>
                      <a:pt x="6" y="10"/>
                      <a:pt x="10" y="16"/>
                      <a:pt x="12" y="23"/>
                    </a:cubicBezTo>
                    <a:cubicBezTo>
                      <a:pt x="13" y="25"/>
                      <a:pt x="14" y="25"/>
                      <a:pt x="16" y="25"/>
                    </a:cubicBezTo>
                    <a:cubicBezTo>
                      <a:pt x="17" y="24"/>
                      <a:pt x="18" y="23"/>
                      <a:pt x="18" y="21"/>
                    </a:cubicBezTo>
                    <a:cubicBezTo>
                      <a:pt x="15" y="14"/>
                      <a:pt x="11" y="7"/>
                      <a:pt x="5" y="1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2" name="Freeform 878">
                <a:extLst>
                  <a:ext uri="{FF2B5EF4-FFF2-40B4-BE49-F238E27FC236}">
                    <a16:creationId xmlns:a16="http://schemas.microsoft.com/office/drawing/2014/main" id="{3671C388-860C-40FB-ACF4-FADBF17BC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2424"/>
                <a:ext cx="48" cy="37"/>
              </a:xfrm>
              <a:custGeom>
                <a:avLst/>
                <a:gdLst>
                  <a:gd name="T0" fmla="*/ 44 w 49"/>
                  <a:gd name="T1" fmla="*/ 31 h 37"/>
                  <a:gd name="T2" fmla="*/ 22 w 49"/>
                  <a:gd name="T3" fmla="*/ 22 h 37"/>
                  <a:gd name="T4" fmla="*/ 11 w 49"/>
                  <a:gd name="T5" fmla="*/ 14 h 37"/>
                  <a:gd name="T6" fmla="*/ 5 w 49"/>
                  <a:gd name="T7" fmla="*/ 2 h 37"/>
                  <a:gd name="T8" fmla="*/ 2 w 49"/>
                  <a:gd name="T9" fmla="*/ 0 h 37"/>
                  <a:gd name="T10" fmla="*/ 0 w 49"/>
                  <a:gd name="T11" fmla="*/ 3 h 37"/>
                  <a:gd name="T12" fmla="*/ 7 w 49"/>
                  <a:gd name="T13" fmla="*/ 17 h 37"/>
                  <a:gd name="T14" fmla="*/ 24 w 49"/>
                  <a:gd name="T15" fmla="*/ 30 h 37"/>
                  <a:gd name="T16" fmla="*/ 43 w 49"/>
                  <a:gd name="T17" fmla="*/ 36 h 37"/>
                  <a:gd name="T18" fmla="*/ 46 w 49"/>
                  <a:gd name="T19" fmla="*/ 34 h 37"/>
                  <a:gd name="T20" fmla="*/ 44 w 49"/>
                  <a:gd name="T21" fmla="*/ 31 h 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9" h="37">
                    <a:moveTo>
                      <a:pt x="47" y="31"/>
                    </a:moveTo>
                    <a:cubicBezTo>
                      <a:pt x="39" y="30"/>
                      <a:pt x="30" y="27"/>
                      <a:pt x="22" y="22"/>
                    </a:cubicBezTo>
                    <a:cubicBezTo>
                      <a:pt x="17" y="20"/>
                      <a:pt x="14" y="17"/>
                      <a:pt x="11" y="14"/>
                    </a:cubicBezTo>
                    <a:cubicBezTo>
                      <a:pt x="8" y="11"/>
                      <a:pt x="6" y="7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9"/>
                      <a:pt x="4" y="13"/>
                      <a:pt x="7" y="17"/>
                    </a:cubicBezTo>
                    <a:cubicBezTo>
                      <a:pt x="12" y="23"/>
                      <a:pt x="19" y="27"/>
                      <a:pt x="26" y="30"/>
                    </a:cubicBezTo>
                    <a:cubicBezTo>
                      <a:pt x="33" y="33"/>
                      <a:pt x="40" y="35"/>
                      <a:pt x="46" y="36"/>
                    </a:cubicBezTo>
                    <a:cubicBezTo>
                      <a:pt x="47" y="37"/>
                      <a:pt x="48" y="36"/>
                      <a:pt x="49" y="34"/>
                    </a:cubicBezTo>
                    <a:cubicBezTo>
                      <a:pt x="49" y="33"/>
                      <a:pt x="48" y="31"/>
                      <a:pt x="47" y="3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3" name="Freeform 879">
                <a:extLst>
                  <a:ext uri="{FF2B5EF4-FFF2-40B4-BE49-F238E27FC236}">
                    <a16:creationId xmlns:a16="http://schemas.microsoft.com/office/drawing/2014/main" id="{5F74F7EC-5BCD-473D-B929-7D2DC3B0E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2449"/>
                <a:ext cx="16" cy="24"/>
              </a:xfrm>
              <a:custGeom>
                <a:avLst/>
                <a:gdLst>
                  <a:gd name="T0" fmla="*/ 11 w 16"/>
                  <a:gd name="T1" fmla="*/ 2 h 25"/>
                  <a:gd name="T2" fmla="*/ 0 w 16"/>
                  <a:gd name="T3" fmla="*/ 18 h 25"/>
                  <a:gd name="T4" fmla="*/ 2 w 16"/>
                  <a:gd name="T5" fmla="*/ 22 h 25"/>
                  <a:gd name="T6" fmla="*/ 6 w 16"/>
                  <a:gd name="T7" fmla="*/ 20 h 25"/>
                  <a:gd name="T8" fmla="*/ 15 w 16"/>
                  <a:gd name="T9" fmla="*/ 4 h 25"/>
                  <a:gd name="T10" fmla="*/ 14 w 16"/>
                  <a:gd name="T11" fmla="*/ 1 h 25"/>
                  <a:gd name="T12" fmla="*/ 11 w 16"/>
                  <a:gd name="T13" fmla="*/ 2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5">
                    <a:moveTo>
                      <a:pt x="11" y="2"/>
                    </a:moveTo>
                    <a:cubicBezTo>
                      <a:pt x="7" y="8"/>
                      <a:pt x="3" y="14"/>
                      <a:pt x="0" y="21"/>
                    </a:cubicBezTo>
                    <a:cubicBezTo>
                      <a:pt x="0" y="23"/>
                      <a:pt x="1" y="24"/>
                      <a:pt x="2" y="25"/>
                    </a:cubicBezTo>
                    <a:cubicBezTo>
                      <a:pt x="3" y="25"/>
                      <a:pt x="5" y="25"/>
                      <a:pt x="6" y="23"/>
                    </a:cubicBezTo>
                    <a:cubicBezTo>
                      <a:pt x="8" y="17"/>
                      <a:pt x="12" y="11"/>
                      <a:pt x="15" y="4"/>
                    </a:cubicBezTo>
                    <a:cubicBezTo>
                      <a:pt x="16" y="3"/>
                      <a:pt x="16" y="1"/>
                      <a:pt x="14" y="1"/>
                    </a:cubicBezTo>
                    <a:cubicBezTo>
                      <a:pt x="13" y="0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4" name="Freeform 880">
                <a:extLst>
                  <a:ext uri="{FF2B5EF4-FFF2-40B4-BE49-F238E27FC236}">
                    <a16:creationId xmlns:a16="http://schemas.microsoft.com/office/drawing/2014/main" id="{86968D7C-8EB5-4E8A-A4A7-18D2C7C1C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367"/>
                <a:ext cx="23" cy="48"/>
              </a:xfrm>
              <a:custGeom>
                <a:avLst/>
                <a:gdLst>
                  <a:gd name="T0" fmla="*/ 1 w 23"/>
                  <a:gd name="T1" fmla="*/ 2 h 48"/>
                  <a:gd name="T2" fmla="*/ 0 w 23"/>
                  <a:gd name="T3" fmla="*/ 10 h 48"/>
                  <a:gd name="T4" fmla="*/ 6 w 23"/>
                  <a:gd name="T5" fmla="*/ 31 h 48"/>
                  <a:gd name="T6" fmla="*/ 19 w 23"/>
                  <a:gd name="T7" fmla="*/ 47 h 48"/>
                  <a:gd name="T8" fmla="*/ 22 w 23"/>
                  <a:gd name="T9" fmla="*/ 47 h 48"/>
                  <a:gd name="T10" fmla="*/ 22 w 23"/>
                  <a:gd name="T11" fmla="*/ 43 h 48"/>
                  <a:gd name="T12" fmla="*/ 11 w 23"/>
                  <a:gd name="T13" fmla="*/ 28 h 48"/>
                  <a:gd name="T14" fmla="*/ 6 w 23"/>
                  <a:gd name="T15" fmla="*/ 10 h 48"/>
                  <a:gd name="T16" fmla="*/ 6 w 23"/>
                  <a:gd name="T17" fmla="*/ 3 h 48"/>
                  <a:gd name="T18" fmla="*/ 5 w 23"/>
                  <a:gd name="T19" fmla="*/ 0 h 48"/>
                  <a:gd name="T20" fmla="*/ 1 w 23"/>
                  <a:gd name="T21" fmla="*/ 2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48">
                    <a:moveTo>
                      <a:pt x="1" y="2"/>
                    </a:moveTo>
                    <a:cubicBezTo>
                      <a:pt x="0" y="5"/>
                      <a:pt x="0" y="7"/>
                      <a:pt x="0" y="10"/>
                    </a:cubicBezTo>
                    <a:cubicBezTo>
                      <a:pt x="0" y="17"/>
                      <a:pt x="3" y="25"/>
                      <a:pt x="6" y="31"/>
                    </a:cubicBezTo>
                    <a:cubicBezTo>
                      <a:pt x="10" y="37"/>
                      <a:pt x="14" y="43"/>
                      <a:pt x="19" y="47"/>
                    </a:cubicBezTo>
                    <a:cubicBezTo>
                      <a:pt x="20" y="48"/>
                      <a:pt x="21" y="48"/>
                      <a:pt x="22" y="47"/>
                    </a:cubicBezTo>
                    <a:cubicBezTo>
                      <a:pt x="23" y="46"/>
                      <a:pt x="23" y="44"/>
                      <a:pt x="22" y="43"/>
                    </a:cubicBezTo>
                    <a:cubicBezTo>
                      <a:pt x="18" y="39"/>
                      <a:pt x="14" y="34"/>
                      <a:pt x="11" y="28"/>
                    </a:cubicBezTo>
                    <a:cubicBezTo>
                      <a:pt x="8" y="23"/>
                      <a:pt x="6" y="16"/>
                      <a:pt x="6" y="10"/>
                    </a:cubicBezTo>
                    <a:cubicBezTo>
                      <a:pt x="6" y="8"/>
                      <a:pt x="6" y="5"/>
                      <a:pt x="6" y="3"/>
                    </a:cubicBezTo>
                    <a:cubicBezTo>
                      <a:pt x="7" y="2"/>
                      <a:pt x="6" y="0"/>
                      <a:pt x="5" y="0"/>
                    </a:cubicBezTo>
                    <a:cubicBezTo>
                      <a:pt x="3" y="0"/>
                      <a:pt x="2" y="0"/>
                      <a:pt x="1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5" name="Freeform 881">
                <a:extLst>
                  <a:ext uri="{FF2B5EF4-FFF2-40B4-BE49-F238E27FC236}">
                    <a16:creationId xmlns:a16="http://schemas.microsoft.com/office/drawing/2014/main" id="{63CF4C47-5A7A-4D54-B2E0-8A8818CB3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392"/>
                <a:ext cx="25" cy="21"/>
              </a:xfrm>
              <a:custGeom>
                <a:avLst/>
                <a:gdLst>
                  <a:gd name="T0" fmla="*/ 18 w 26"/>
                  <a:gd name="T1" fmla="*/ 1 h 21"/>
                  <a:gd name="T2" fmla="*/ 2 w 26"/>
                  <a:gd name="T3" fmla="*/ 15 h 21"/>
                  <a:gd name="T4" fmla="*/ 0 w 26"/>
                  <a:gd name="T5" fmla="*/ 19 h 21"/>
                  <a:gd name="T6" fmla="*/ 4 w 26"/>
                  <a:gd name="T7" fmla="*/ 21 h 21"/>
                  <a:gd name="T8" fmla="*/ 22 w 26"/>
                  <a:gd name="T9" fmla="*/ 4 h 21"/>
                  <a:gd name="T10" fmla="*/ 21 w 26"/>
                  <a:gd name="T11" fmla="*/ 0 h 21"/>
                  <a:gd name="T12" fmla="*/ 18 w 26"/>
                  <a:gd name="T13" fmla="*/ 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1">
                    <a:moveTo>
                      <a:pt x="21" y="1"/>
                    </a:moveTo>
                    <a:cubicBezTo>
                      <a:pt x="17" y="9"/>
                      <a:pt x="10" y="14"/>
                      <a:pt x="2" y="15"/>
                    </a:cubicBezTo>
                    <a:cubicBezTo>
                      <a:pt x="1" y="16"/>
                      <a:pt x="0" y="17"/>
                      <a:pt x="0" y="19"/>
                    </a:cubicBezTo>
                    <a:cubicBezTo>
                      <a:pt x="1" y="20"/>
                      <a:pt x="2" y="21"/>
                      <a:pt x="4" y="21"/>
                    </a:cubicBezTo>
                    <a:cubicBezTo>
                      <a:pt x="13" y="19"/>
                      <a:pt x="21" y="13"/>
                      <a:pt x="25" y="4"/>
                    </a:cubicBezTo>
                    <a:cubicBezTo>
                      <a:pt x="26" y="3"/>
                      <a:pt x="26" y="1"/>
                      <a:pt x="24" y="0"/>
                    </a:cubicBezTo>
                    <a:cubicBezTo>
                      <a:pt x="23" y="0"/>
                      <a:pt x="21" y="0"/>
                      <a:pt x="21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6" name="Freeform 882">
                <a:extLst>
                  <a:ext uri="{FF2B5EF4-FFF2-40B4-BE49-F238E27FC236}">
                    <a16:creationId xmlns:a16="http://schemas.microsoft.com/office/drawing/2014/main" id="{30DA9AC9-7BF4-46ED-BBAC-CFF113896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524"/>
                <a:ext cx="54" cy="42"/>
              </a:xfrm>
              <a:custGeom>
                <a:avLst/>
                <a:gdLst>
                  <a:gd name="T0" fmla="*/ 49 w 55"/>
                  <a:gd name="T1" fmla="*/ 37 h 42"/>
                  <a:gd name="T2" fmla="*/ 48 w 55"/>
                  <a:gd name="T3" fmla="*/ 37 h 42"/>
                  <a:gd name="T4" fmla="*/ 6 w 55"/>
                  <a:gd name="T5" fmla="*/ 2 h 42"/>
                  <a:gd name="T6" fmla="*/ 3 w 55"/>
                  <a:gd name="T7" fmla="*/ 0 h 42"/>
                  <a:gd name="T8" fmla="*/ 1 w 55"/>
                  <a:gd name="T9" fmla="*/ 4 h 42"/>
                  <a:gd name="T10" fmla="*/ 48 w 55"/>
                  <a:gd name="T11" fmla="*/ 42 h 42"/>
                  <a:gd name="T12" fmla="*/ 49 w 55"/>
                  <a:gd name="T13" fmla="*/ 42 h 42"/>
                  <a:gd name="T14" fmla="*/ 52 w 55"/>
                  <a:gd name="T15" fmla="*/ 39 h 42"/>
                  <a:gd name="T16" fmla="*/ 49 w 55"/>
                  <a:gd name="T17" fmla="*/ 37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42">
                    <a:moveTo>
                      <a:pt x="52" y="37"/>
                    </a:moveTo>
                    <a:cubicBezTo>
                      <a:pt x="51" y="37"/>
                      <a:pt x="51" y="37"/>
                      <a:pt x="51" y="37"/>
                    </a:cubicBezTo>
                    <a:cubicBezTo>
                      <a:pt x="31" y="37"/>
                      <a:pt x="13" y="23"/>
                      <a:pt x="6" y="2"/>
                    </a:cubicBezTo>
                    <a:cubicBezTo>
                      <a:pt x="6" y="0"/>
                      <a:pt x="4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9" y="27"/>
                      <a:pt x="29" y="42"/>
                      <a:pt x="51" y="42"/>
                    </a:cubicBezTo>
                    <a:cubicBezTo>
                      <a:pt x="51" y="42"/>
                      <a:pt x="52" y="42"/>
                      <a:pt x="52" y="42"/>
                    </a:cubicBezTo>
                    <a:cubicBezTo>
                      <a:pt x="53" y="42"/>
                      <a:pt x="55" y="41"/>
                      <a:pt x="55" y="39"/>
                    </a:cubicBezTo>
                    <a:cubicBezTo>
                      <a:pt x="55" y="38"/>
                      <a:pt x="53" y="37"/>
                      <a:pt x="52" y="37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7" name="Freeform 883">
                <a:extLst>
                  <a:ext uri="{FF2B5EF4-FFF2-40B4-BE49-F238E27FC236}">
                    <a16:creationId xmlns:a16="http://schemas.microsoft.com/office/drawing/2014/main" id="{5DC17D8F-65FB-4618-9674-EF1B83A9F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2556"/>
                <a:ext cx="10" cy="25"/>
              </a:xfrm>
              <a:custGeom>
                <a:avLst/>
                <a:gdLst>
                  <a:gd name="T0" fmla="*/ 5 w 11"/>
                  <a:gd name="T1" fmla="*/ 2 h 26"/>
                  <a:gd name="T2" fmla="*/ 0 w 11"/>
                  <a:gd name="T3" fmla="*/ 16 h 26"/>
                  <a:gd name="T4" fmla="*/ 0 w 11"/>
                  <a:gd name="T5" fmla="*/ 20 h 26"/>
                  <a:gd name="T6" fmla="*/ 3 w 11"/>
                  <a:gd name="T7" fmla="*/ 22 h 26"/>
                  <a:gd name="T8" fmla="*/ 5 w 11"/>
                  <a:gd name="T9" fmla="*/ 19 h 26"/>
                  <a:gd name="T10" fmla="*/ 5 w 11"/>
                  <a:gd name="T11" fmla="*/ 16 h 26"/>
                  <a:gd name="T12" fmla="*/ 7 w 11"/>
                  <a:gd name="T13" fmla="*/ 5 h 26"/>
                  <a:gd name="T14" fmla="*/ 6 w 11"/>
                  <a:gd name="T15" fmla="*/ 1 h 26"/>
                  <a:gd name="T16" fmla="*/ 5 w 11"/>
                  <a:gd name="T17" fmla="*/ 2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6" y="2"/>
                    </a:moveTo>
                    <a:cubicBezTo>
                      <a:pt x="2" y="7"/>
                      <a:pt x="0" y="13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5" y="25"/>
                      <a:pt x="6" y="24"/>
                      <a:pt x="5" y="22"/>
                    </a:cubicBezTo>
                    <a:cubicBezTo>
                      <a:pt x="5" y="21"/>
                      <a:pt x="5" y="20"/>
                      <a:pt x="5" y="19"/>
                    </a:cubicBezTo>
                    <a:cubicBezTo>
                      <a:pt x="5" y="14"/>
                      <a:pt x="7" y="9"/>
                      <a:pt x="10" y="5"/>
                    </a:cubicBezTo>
                    <a:cubicBezTo>
                      <a:pt x="11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8" name="Freeform 884">
                <a:extLst>
                  <a:ext uri="{FF2B5EF4-FFF2-40B4-BE49-F238E27FC236}">
                    <a16:creationId xmlns:a16="http://schemas.microsoft.com/office/drawing/2014/main" id="{2FD0D6A0-D9F4-4D6B-B86D-7760F5CE4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2507"/>
                <a:ext cx="36" cy="28"/>
              </a:xfrm>
              <a:custGeom>
                <a:avLst/>
                <a:gdLst>
                  <a:gd name="T0" fmla="*/ 29 w 37"/>
                  <a:gd name="T1" fmla="*/ 2 h 29"/>
                  <a:gd name="T2" fmla="*/ 19 w 37"/>
                  <a:gd name="T3" fmla="*/ 15 h 29"/>
                  <a:gd name="T4" fmla="*/ 6 w 37"/>
                  <a:gd name="T5" fmla="*/ 21 h 29"/>
                  <a:gd name="T6" fmla="*/ 3 w 37"/>
                  <a:gd name="T7" fmla="*/ 20 h 29"/>
                  <a:gd name="T8" fmla="*/ 0 w 37"/>
                  <a:gd name="T9" fmla="*/ 23 h 29"/>
                  <a:gd name="T10" fmla="*/ 2 w 37"/>
                  <a:gd name="T11" fmla="*/ 26 h 29"/>
                  <a:gd name="T12" fmla="*/ 6 w 37"/>
                  <a:gd name="T13" fmla="*/ 26 h 29"/>
                  <a:gd name="T14" fmla="*/ 22 w 37"/>
                  <a:gd name="T15" fmla="*/ 19 h 29"/>
                  <a:gd name="T16" fmla="*/ 34 w 37"/>
                  <a:gd name="T17" fmla="*/ 4 h 29"/>
                  <a:gd name="T18" fmla="*/ 32 w 37"/>
                  <a:gd name="T19" fmla="*/ 0 h 29"/>
                  <a:gd name="T20" fmla="*/ 29 w 37"/>
                  <a:gd name="T21" fmla="*/ 2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" h="29">
                    <a:moveTo>
                      <a:pt x="32" y="2"/>
                    </a:moveTo>
                    <a:cubicBezTo>
                      <a:pt x="30" y="9"/>
                      <a:pt x="27" y="14"/>
                      <a:pt x="22" y="18"/>
                    </a:cubicBezTo>
                    <a:cubicBezTo>
                      <a:pt x="17" y="21"/>
                      <a:pt x="11" y="24"/>
                      <a:pt x="6" y="24"/>
                    </a:cubicBezTo>
                    <a:cubicBezTo>
                      <a:pt x="5" y="24"/>
                      <a:pt x="4" y="23"/>
                      <a:pt x="3" y="23"/>
                    </a:cubicBezTo>
                    <a:cubicBezTo>
                      <a:pt x="2" y="23"/>
                      <a:pt x="0" y="24"/>
                      <a:pt x="0" y="26"/>
                    </a:cubicBezTo>
                    <a:cubicBezTo>
                      <a:pt x="0" y="27"/>
                      <a:pt x="1" y="28"/>
                      <a:pt x="2" y="29"/>
                    </a:cubicBezTo>
                    <a:cubicBezTo>
                      <a:pt x="3" y="29"/>
                      <a:pt x="5" y="29"/>
                      <a:pt x="6" y="29"/>
                    </a:cubicBezTo>
                    <a:cubicBezTo>
                      <a:pt x="13" y="29"/>
                      <a:pt x="20" y="26"/>
                      <a:pt x="25" y="22"/>
                    </a:cubicBezTo>
                    <a:cubicBezTo>
                      <a:pt x="31" y="17"/>
                      <a:pt x="35" y="11"/>
                      <a:pt x="37" y="4"/>
                    </a:cubicBezTo>
                    <a:cubicBezTo>
                      <a:pt x="37" y="2"/>
                      <a:pt x="37" y="1"/>
                      <a:pt x="35" y="0"/>
                    </a:cubicBezTo>
                    <a:cubicBezTo>
                      <a:pt x="34" y="0"/>
                      <a:pt x="32" y="1"/>
                      <a:pt x="32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9" name="Freeform 885">
                <a:extLst>
                  <a:ext uri="{FF2B5EF4-FFF2-40B4-BE49-F238E27FC236}">
                    <a16:creationId xmlns:a16="http://schemas.microsoft.com/office/drawing/2014/main" id="{0F090329-93F1-4A0A-9155-B879BF5ED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2527"/>
                <a:ext cx="13" cy="25"/>
              </a:xfrm>
              <a:custGeom>
                <a:avLst/>
                <a:gdLst>
                  <a:gd name="T0" fmla="*/ 1 w 14"/>
                  <a:gd name="T1" fmla="*/ 4 h 25"/>
                  <a:gd name="T2" fmla="*/ 7 w 14"/>
                  <a:gd name="T3" fmla="*/ 23 h 25"/>
                  <a:gd name="T4" fmla="*/ 9 w 14"/>
                  <a:gd name="T5" fmla="*/ 25 h 25"/>
                  <a:gd name="T6" fmla="*/ 11 w 14"/>
                  <a:gd name="T7" fmla="*/ 22 h 25"/>
                  <a:gd name="T8" fmla="*/ 5 w 14"/>
                  <a:gd name="T9" fmla="*/ 2 h 25"/>
                  <a:gd name="T10" fmla="*/ 2 w 14"/>
                  <a:gd name="T11" fmla="*/ 1 h 25"/>
                  <a:gd name="T12" fmla="*/ 1 w 14"/>
                  <a:gd name="T13" fmla="*/ 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5">
                    <a:moveTo>
                      <a:pt x="1" y="4"/>
                    </a:moveTo>
                    <a:cubicBezTo>
                      <a:pt x="4" y="10"/>
                      <a:pt x="7" y="17"/>
                      <a:pt x="9" y="23"/>
                    </a:cubicBezTo>
                    <a:cubicBezTo>
                      <a:pt x="9" y="25"/>
                      <a:pt x="11" y="25"/>
                      <a:pt x="12" y="25"/>
                    </a:cubicBezTo>
                    <a:cubicBezTo>
                      <a:pt x="14" y="25"/>
                      <a:pt x="14" y="23"/>
                      <a:pt x="14" y="22"/>
                    </a:cubicBezTo>
                    <a:cubicBezTo>
                      <a:pt x="12" y="15"/>
                      <a:pt x="9" y="8"/>
                      <a:pt x="5" y="2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0" name="Freeform 886">
                <a:extLst>
                  <a:ext uri="{FF2B5EF4-FFF2-40B4-BE49-F238E27FC236}">
                    <a16:creationId xmlns:a16="http://schemas.microsoft.com/office/drawing/2014/main" id="{E7EAF1CD-A762-424D-8328-6FDA50658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2626"/>
                <a:ext cx="47" cy="31"/>
              </a:xfrm>
              <a:custGeom>
                <a:avLst/>
                <a:gdLst>
                  <a:gd name="T0" fmla="*/ 42 w 48"/>
                  <a:gd name="T1" fmla="*/ 23 h 32"/>
                  <a:gd name="T2" fmla="*/ 5 w 48"/>
                  <a:gd name="T3" fmla="*/ 2 h 32"/>
                  <a:gd name="T4" fmla="*/ 1 w 48"/>
                  <a:gd name="T5" fmla="*/ 1 h 32"/>
                  <a:gd name="T6" fmla="*/ 1 w 48"/>
                  <a:gd name="T7" fmla="*/ 5 h 32"/>
                  <a:gd name="T8" fmla="*/ 41 w 48"/>
                  <a:gd name="T9" fmla="*/ 28 h 32"/>
                  <a:gd name="T10" fmla="*/ 45 w 48"/>
                  <a:gd name="T11" fmla="*/ 26 h 32"/>
                  <a:gd name="T12" fmla="*/ 42 w 48"/>
                  <a:gd name="T13" fmla="*/ 23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32">
                    <a:moveTo>
                      <a:pt x="45" y="26"/>
                    </a:moveTo>
                    <a:cubicBezTo>
                      <a:pt x="31" y="23"/>
                      <a:pt x="16" y="13"/>
                      <a:pt x="5" y="2"/>
                    </a:cubicBezTo>
                    <a:cubicBezTo>
                      <a:pt x="4" y="1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13" y="17"/>
                      <a:pt x="29" y="28"/>
                      <a:pt x="44" y="31"/>
                    </a:cubicBezTo>
                    <a:cubicBezTo>
                      <a:pt x="46" y="32"/>
                      <a:pt x="47" y="31"/>
                      <a:pt x="48" y="29"/>
                    </a:cubicBezTo>
                    <a:cubicBezTo>
                      <a:pt x="48" y="28"/>
                      <a:pt x="47" y="26"/>
                      <a:pt x="45" y="2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1" name="Freeform 887">
                <a:extLst>
                  <a:ext uri="{FF2B5EF4-FFF2-40B4-BE49-F238E27FC236}">
                    <a16:creationId xmlns:a16="http://schemas.microsoft.com/office/drawing/2014/main" id="{F861A45D-D551-4CBE-8E74-E202E0145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2645"/>
                <a:ext cx="11" cy="29"/>
              </a:xfrm>
              <a:custGeom>
                <a:avLst/>
                <a:gdLst>
                  <a:gd name="T0" fmla="*/ 6 w 11"/>
                  <a:gd name="T1" fmla="*/ 2 h 29"/>
                  <a:gd name="T2" fmla="*/ 0 w 11"/>
                  <a:gd name="T3" fmla="*/ 25 h 29"/>
                  <a:gd name="T4" fmla="*/ 3 w 11"/>
                  <a:gd name="T5" fmla="*/ 29 h 29"/>
                  <a:gd name="T6" fmla="*/ 6 w 11"/>
                  <a:gd name="T7" fmla="*/ 26 h 29"/>
                  <a:gd name="T8" fmla="*/ 11 w 11"/>
                  <a:gd name="T9" fmla="*/ 3 h 29"/>
                  <a:gd name="T10" fmla="*/ 9 w 11"/>
                  <a:gd name="T11" fmla="*/ 0 h 29"/>
                  <a:gd name="T12" fmla="*/ 6 w 11"/>
                  <a:gd name="T13" fmla="*/ 2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29">
                    <a:moveTo>
                      <a:pt x="6" y="2"/>
                    </a:moveTo>
                    <a:cubicBezTo>
                      <a:pt x="4" y="10"/>
                      <a:pt x="2" y="18"/>
                      <a:pt x="0" y="25"/>
                    </a:cubicBezTo>
                    <a:cubicBezTo>
                      <a:pt x="0" y="27"/>
                      <a:pt x="1" y="28"/>
                      <a:pt x="3" y="29"/>
                    </a:cubicBezTo>
                    <a:cubicBezTo>
                      <a:pt x="4" y="29"/>
                      <a:pt x="6" y="28"/>
                      <a:pt x="6" y="26"/>
                    </a:cubicBezTo>
                    <a:cubicBezTo>
                      <a:pt x="7" y="19"/>
                      <a:pt x="9" y="11"/>
                      <a:pt x="11" y="3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7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2" name="Freeform 888">
                <a:extLst>
                  <a:ext uri="{FF2B5EF4-FFF2-40B4-BE49-F238E27FC236}">
                    <a16:creationId xmlns:a16="http://schemas.microsoft.com/office/drawing/2014/main" id="{1D434AA4-44EE-4213-BBCF-4045A253D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706"/>
                <a:ext cx="19" cy="34"/>
              </a:xfrm>
              <a:custGeom>
                <a:avLst/>
                <a:gdLst>
                  <a:gd name="T0" fmla="*/ 14 w 19"/>
                  <a:gd name="T1" fmla="*/ 3 h 35"/>
                  <a:gd name="T2" fmla="*/ 14 w 19"/>
                  <a:gd name="T3" fmla="*/ 6 h 35"/>
                  <a:gd name="T4" fmla="*/ 10 w 19"/>
                  <a:gd name="T5" fmla="*/ 17 h 35"/>
                  <a:gd name="T6" fmla="*/ 1 w 19"/>
                  <a:gd name="T7" fmla="*/ 27 h 35"/>
                  <a:gd name="T8" fmla="*/ 1 w 19"/>
                  <a:gd name="T9" fmla="*/ 31 h 35"/>
                  <a:gd name="T10" fmla="*/ 5 w 19"/>
                  <a:gd name="T11" fmla="*/ 31 h 35"/>
                  <a:gd name="T12" fmla="*/ 15 w 19"/>
                  <a:gd name="T13" fmla="*/ 19 h 35"/>
                  <a:gd name="T14" fmla="*/ 19 w 19"/>
                  <a:gd name="T15" fmla="*/ 6 h 35"/>
                  <a:gd name="T16" fmla="*/ 19 w 19"/>
                  <a:gd name="T17" fmla="*/ 3 h 35"/>
                  <a:gd name="T18" fmla="*/ 16 w 19"/>
                  <a:gd name="T19" fmla="*/ 0 h 35"/>
                  <a:gd name="T20" fmla="*/ 14 w 19"/>
                  <a:gd name="T21" fmla="*/ 3 h 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" h="35">
                    <a:moveTo>
                      <a:pt x="14" y="3"/>
                    </a:moveTo>
                    <a:cubicBezTo>
                      <a:pt x="14" y="4"/>
                      <a:pt x="14" y="5"/>
                      <a:pt x="14" y="6"/>
                    </a:cubicBezTo>
                    <a:cubicBezTo>
                      <a:pt x="14" y="11"/>
                      <a:pt x="12" y="16"/>
                      <a:pt x="10" y="20"/>
                    </a:cubicBezTo>
                    <a:cubicBezTo>
                      <a:pt x="8" y="24"/>
                      <a:pt x="5" y="27"/>
                      <a:pt x="1" y="30"/>
                    </a:cubicBezTo>
                    <a:cubicBezTo>
                      <a:pt x="0" y="31"/>
                      <a:pt x="0" y="32"/>
                      <a:pt x="1" y="34"/>
                    </a:cubicBezTo>
                    <a:cubicBezTo>
                      <a:pt x="2" y="35"/>
                      <a:pt x="3" y="35"/>
                      <a:pt x="5" y="34"/>
                    </a:cubicBezTo>
                    <a:cubicBezTo>
                      <a:pt x="9" y="31"/>
                      <a:pt x="12" y="27"/>
                      <a:pt x="15" y="22"/>
                    </a:cubicBezTo>
                    <a:cubicBezTo>
                      <a:pt x="18" y="18"/>
                      <a:pt x="19" y="12"/>
                      <a:pt x="19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19" y="1"/>
                      <a:pt x="18" y="0"/>
                      <a:pt x="16" y="0"/>
                    </a:cubicBezTo>
                    <a:cubicBezTo>
                      <a:pt x="15" y="1"/>
                      <a:pt x="14" y="2"/>
                      <a:pt x="14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3" name="Freeform 889">
                <a:extLst>
                  <a:ext uri="{FF2B5EF4-FFF2-40B4-BE49-F238E27FC236}">
                    <a16:creationId xmlns:a16="http://schemas.microsoft.com/office/drawing/2014/main" id="{9380B89E-A70A-4996-942C-D50E736AA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2725"/>
                <a:ext cx="14" cy="15"/>
              </a:xfrm>
              <a:custGeom>
                <a:avLst/>
                <a:gdLst>
                  <a:gd name="T0" fmla="*/ 3 w 15"/>
                  <a:gd name="T1" fmla="*/ 6 h 16"/>
                  <a:gd name="T2" fmla="*/ 7 w 15"/>
                  <a:gd name="T3" fmla="*/ 8 h 16"/>
                  <a:gd name="T4" fmla="*/ 7 w 15"/>
                  <a:gd name="T5" fmla="*/ 11 h 16"/>
                  <a:gd name="T6" fmla="*/ 9 w 15"/>
                  <a:gd name="T7" fmla="*/ 13 h 16"/>
                  <a:gd name="T8" fmla="*/ 11 w 15"/>
                  <a:gd name="T9" fmla="*/ 9 h 16"/>
                  <a:gd name="T10" fmla="*/ 8 w 15"/>
                  <a:gd name="T11" fmla="*/ 5 h 16"/>
                  <a:gd name="T12" fmla="*/ 4 w 15"/>
                  <a:gd name="T13" fmla="*/ 1 h 16"/>
                  <a:gd name="T14" fmla="*/ 1 w 15"/>
                  <a:gd name="T15" fmla="*/ 3 h 16"/>
                  <a:gd name="T16" fmla="*/ 3 w 15"/>
                  <a:gd name="T17" fmla="*/ 6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16">
                    <a:moveTo>
                      <a:pt x="3" y="6"/>
                    </a:moveTo>
                    <a:cubicBezTo>
                      <a:pt x="4" y="6"/>
                      <a:pt x="6" y="7"/>
                      <a:pt x="7" y="8"/>
                    </a:cubicBezTo>
                    <a:cubicBezTo>
                      <a:pt x="8" y="10"/>
                      <a:pt x="9" y="11"/>
                      <a:pt x="9" y="14"/>
                    </a:cubicBezTo>
                    <a:cubicBezTo>
                      <a:pt x="9" y="15"/>
                      <a:pt x="11" y="16"/>
                      <a:pt x="12" y="16"/>
                    </a:cubicBezTo>
                    <a:cubicBezTo>
                      <a:pt x="14" y="15"/>
                      <a:pt x="15" y="14"/>
                      <a:pt x="14" y="12"/>
                    </a:cubicBezTo>
                    <a:cubicBezTo>
                      <a:pt x="14" y="10"/>
                      <a:pt x="12" y="7"/>
                      <a:pt x="11" y="5"/>
                    </a:cubicBezTo>
                    <a:cubicBezTo>
                      <a:pt x="9" y="3"/>
                      <a:pt x="7" y="1"/>
                      <a:pt x="4" y="1"/>
                    </a:cubicBezTo>
                    <a:cubicBezTo>
                      <a:pt x="3" y="0"/>
                      <a:pt x="1" y="1"/>
                      <a:pt x="1" y="3"/>
                    </a:cubicBezTo>
                    <a:cubicBezTo>
                      <a:pt x="0" y="4"/>
                      <a:pt x="1" y="6"/>
                      <a:pt x="3" y="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4" name="Freeform 890">
                <a:extLst>
                  <a:ext uri="{FF2B5EF4-FFF2-40B4-BE49-F238E27FC236}">
                    <a16:creationId xmlns:a16="http://schemas.microsoft.com/office/drawing/2014/main" id="{98D3167D-DF56-4A25-AD00-02FC9CB7C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2434"/>
                <a:ext cx="30" cy="47"/>
              </a:xfrm>
              <a:custGeom>
                <a:avLst/>
                <a:gdLst>
                  <a:gd name="T0" fmla="*/ 24 w 30"/>
                  <a:gd name="T1" fmla="*/ 3 h 48"/>
                  <a:gd name="T2" fmla="*/ 18 w 30"/>
                  <a:gd name="T3" fmla="*/ 24 h 48"/>
                  <a:gd name="T4" fmla="*/ 2 w 30"/>
                  <a:gd name="T5" fmla="*/ 40 h 48"/>
                  <a:gd name="T6" fmla="*/ 1 w 30"/>
                  <a:gd name="T7" fmla="*/ 44 h 48"/>
                  <a:gd name="T8" fmla="*/ 5 w 30"/>
                  <a:gd name="T9" fmla="*/ 44 h 48"/>
                  <a:gd name="T10" fmla="*/ 23 w 30"/>
                  <a:gd name="T11" fmla="*/ 26 h 48"/>
                  <a:gd name="T12" fmla="*/ 30 w 30"/>
                  <a:gd name="T13" fmla="*/ 3 h 48"/>
                  <a:gd name="T14" fmla="*/ 27 w 30"/>
                  <a:gd name="T15" fmla="*/ 0 h 48"/>
                  <a:gd name="T16" fmla="*/ 24 w 30"/>
                  <a:gd name="T17" fmla="*/ 3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48">
                    <a:moveTo>
                      <a:pt x="24" y="3"/>
                    </a:moveTo>
                    <a:cubicBezTo>
                      <a:pt x="24" y="13"/>
                      <a:pt x="22" y="20"/>
                      <a:pt x="18" y="26"/>
                    </a:cubicBezTo>
                    <a:cubicBezTo>
                      <a:pt x="14" y="33"/>
                      <a:pt x="9" y="38"/>
                      <a:pt x="2" y="43"/>
                    </a:cubicBezTo>
                    <a:cubicBezTo>
                      <a:pt x="1" y="44"/>
                      <a:pt x="0" y="46"/>
                      <a:pt x="1" y="47"/>
                    </a:cubicBezTo>
                    <a:cubicBezTo>
                      <a:pt x="2" y="48"/>
                      <a:pt x="4" y="48"/>
                      <a:pt x="5" y="47"/>
                    </a:cubicBezTo>
                    <a:cubicBezTo>
                      <a:pt x="12" y="42"/>
                      <a:pt x="18" y="36"/>
                      <a:pt x="23" y="29"/>
                    </a:cubicBezTo>
                    <a:cubicBezTo>
                      <a:pt x="27" y="22"/>
                      <a:pt x="29" y="14"/>
                      <a:pt x="30" y="3"/>
                    </a:cubicBezTo>
                    <a:cubicBezTo>
                      <a:pt x="30" y="2"/>
                      <a:pt x="29" y="0"/>
                      <a:pt x="27" y="0"/>
                    </a:cubicBezTo>
                    <a:cubicBezTo>
                      <a:pt x="26" y="0"/>
                      <a:pt x="24" y="1"/>
                      <a:pt x="24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5" name="Freeform 891">
                <a:extLst>
                  <a:ext uri="{FF2B5EF4-FFF2-40B4-BE49-F238E27FC236}">
                    <a16:creationId xmlns:a16="http://schemas.microsoft.com/office/drawing/2014/main" id="{7A4AC39D-E006-42B8-A1DC-3E759A459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2467"/>
                <a:ext cx="11" cy="22"/>
              </a:xfrm>
              <a:custGeom>
                <a:avLst/>
                <a:gdLst>
                  <a:gd name="T0" fmla="*/ 1 w 11"/>
                  <a:gd name="T1" fmla="*/ 4 h 23"/>
                  <a:gd name="T2" fmla="*/ 6 w 11"/>
                  <a:gd name="T3" fmla="*/ 18 h 23"/>
                  <a:gd name="T4" fmla="*/ 9 w 11"/>
                  <a:gd name="T5" fmla="*/ 20 h 23"/>
                  <a:gd name="T6" fmla="*/ 11 w 11"/>
                  <a:gd name="T7" fmla="*/ 17 h 23"/>
                  <a:gd name="T8" fmla="*/ 6 w 11"/>
                  <a:gd name="T9" fmla="*/ 2 h 23"/>
                  <a:gd name="T10" fmla="*/ 2 w 11"/>
                  <a:gd name="T11" fmla="*/ 0 h 23"/>
                  <a:gd name="T12" fmla="*/ 1 w 11"/>
                  <a:gd name="T13" fmla="*/ 4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23">
                    <a:moveTo>
                      <a:pt x="1" y="4"/>
                    </a:moveTo>
                    <a:cubicBezTo>
                      <a:pt x="3" y="9"/>
                      <a:pt x="4" y="15"/>
                      <a:pt x="6" y="21"/>
                    </a:cubicBezTo>
                    <a:cubicBezTo>
                      <a:pt x="6" y="22"/>
                      <a:pt x="7" y="23"/>
                      <a:pt x="9" y="23"/>
                    </a:cubicBezTo>
                    <a:cubicBezTo>
                      <a:pt x="10" y="22"/>
                      <a:pt x="11" y="21"/>
                      <a:pt x="11" y="20"/>
                    </a:cubicBezTo>
                    <a:cubicBezTo>
                      <a:pt x="9" y="14"/>
                      <a:pt x="8" y="8"/>
                      <a:pt x="6" y="2"/>
                    </a:cubicBezTo>
                    <a:cubicBezTo>
                      <a:pt x="5" y="0"/>
                      <a:pt x="4" y="0"/>
                      <a:pt x="2" y="0"/>
                    </a:cubicBezTo>
                    <a:cubicBezTo>
                      <a:pt x="1" y="1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6" name="Freeform 892">
                <a:extLst>
                  <a:ext uri="{FF2B5EF4-FFF2-40B4-BE49-F238E27FC236}">
                    <a16:creationId xmlns:a16="http://schemas.microsoft.com/office/drawing/2014/main" id="{A9BB420D-6C63-47C5-AAB7-3CC4DB20C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2550"/>
                <a:ext cx="25" cy="35"/>
              </a:xfrm>
              <a:custGeom>
                <a:avLst/>
                <a:gdLst>
                  <a:gd name="T0" fmla="*/ 21 w 26"/>
                  <a:gd name="T1" fmla="*/ 28 h 36"/>
                  <a:gd name="T2" fmla="*/ 6 w 26"/>
                  <a:gd name="T3" fmla="*/ 2 h 36"/>
                  <a:gd name="T4" fmla="*/ 3 w 26"/>
                  <a:gd name="T5" fmla="*/ 0 h 36"/>
                  <a:gd name="T6" fmla="*/ 0 w 26"/>
                  <a:gd name="T7" fmla="*/ 3 h 36"/>
                  <a:gd name="T8" fmla="*/ 18 w 26"/>
                  <a:gd name="T9" fmla="*/ 32 h 36"/>
                  <a:gd name="T10" fmla="*/ 22 w 26"/>
                  <a:gd name="T11" fmla="*/ 32 h 36"/>
                  <a:gd name="T12" fmla="*/ 21 w 26"/>
                  <a:gd name="T13" fmla="*/ 28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36">
                    <a:moveTo>
                      <a:pt x="24" y="31"/>
                    </a:moveTo>
                    <a:cubicBezTo>
                      <a:pt x="15" y="25"/>
                      <a:pt x="7" y="1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2" y="17"/>
                      <a:pt x="12" y="28"/>
                      <a:pt x="21" y="35"/>
                    </a:cubicBezTo>
                    <a:cubicBezTo>
                      <a:pt x="22" y="36"/>
                      <a:pt x="24" y="36"/>
                      <a:pt x="25" y="35"/>
                    </a:cubicBezTo>
                    <a:cubicBezTo>
                      <a:pt x="26" y="34"/>
                      <a:pt x="26" y="32"/>
                      <a:pt x="24" y="3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7" name="Freeform 893">
                <a:extLst>
                  <a:ext uri="{FF2B5EF4-FFF2-40B4-BE49-F238E27FC236}">
                    <a16:creationId xmlns:a16="http://schemas.microsoft.com/office/drawing/2014/main" id="{E50F2D14-1D0F-42E9-970D-3AE573162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2569"/>
                <a:ext cx="16" cy="24"/>
              </a:xfrm>
              <a:custGeom>
                <a:avLst/>
                <a:gdLst>
                  <a:gd name="T0" fmla="*/ 11 w 16"/>
                  <a:gd name="T1" fmla="*/ 2 h 25"/>
                  <a:gd name="T2" fmla="*/ 1 w 16"/>
                  <a:gd name="T3" fmla="*/ 18 h 25"/>
                  <a:gd name="T4" fmla="*/ 2 w 16"/>
                  <a:gd name="T5" fmla="*/ 21 h 25"/>
                  <a:gd name="T6" fmla="*/ 5 w 16"/>
                  <a:gd name="T7" fmla="*/ 20 h 25"/>
                  <a:gd name="T8" fmla="*/ 16 w 16"/>
                  <a:gd name="T9" fmla="*/ 4 h 25"/>
                  <a:gd name="T10" fmla="*/ 14 w 16"/>
                  <a:gd name="T11" fmla="*/ 0 h 25"/>
                  <a:gd name="T12" fmla="*/ 11 w 16"/>
                  <a:gd name="T13" fmla="*/ 2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5">
                    <a:moveTo>
                      <a:pt x="11" y="2"/>
                    </a:moveTo>
                    <a:cubicBezTo>
                      <a:pt x="8" y="8"/>
                      <a:pt x="5" y="15"/>
                      <a:pt x="1" y="21"/>
                    </a:cubicBezTo>
                    <a:cubicBezTo>
                      <a:pt x="0" y="22"/>
                      <a:pt x="0" y="24"/>
                      <a:pt x="2" y="24"/>
                    </a:cubicBezTo>
                    <a:cubicBezTo>
                      <a:pt x="3" y="25"/>
                      <a:pt x="5" y="25"/>
                      <a:pt x="5" y="23"/>
                    </a:cubicBezTo>
                    <a:cubicBezTo>
                      <a:pt x="9" y="17"/>
                      <a:pt x="13" y="11"/>
                      <a:pt x="16" y="4"/>
                    </a:cubicBezTo>
                    <a:cubicBezTo>
                      <a:pt x="16" y="2"/>
                      <a:pt x="16" y="1"/>
                      <a:pt x="14" y="0"/>
                    </a:cubicBezTo>
                    <a:cubicBezTo>
                      <a:pt x="13" y="0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8" name="Freeform 894">
                <a:extLst>
                  <a:ext uri="{FF2B5EF4-FFF2-40B4-BE49-F238E27FC236}">
                    <a16:creationId xmlns:a16="http://schemas.microsoft.com/office/drawing/2014/main" id="{5320EC17-5E3D-4A34-93E9-F50ED3E04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650"/>
                <a:ext cx="22" cy="36"/>
              </a:xfrm>
              <a:custGeom>
                <a:avLst/>
                <a:gdLst>
                  <a:gd name="T0" fmla="*/ 17 w 22"/>
                  <a:gd name="T1" fmla="*/ 3 h 37"/>
                  <a:gd name="T2" fmla="*/ 17 w 22"/>
                  <a:gd name="T3" fmla="*/ 3 h 37"/>
                  <a:gd name="T4" fmla="*/ 14 w 22"/>
                  <a:gd name="T5" fmla="*/ 18 h 37"/>
                  <a:gd name="T6" fmla="*/ 2 w 22"/>
                  <a:gd name="T7" fmla="*/ 28 h 37"/>
                  <a:gd name="T8" fmla="*/ 0 w 22"/>
                  <a:gd name="T9" fmla="*/ 31 h 37"/>
                  <a:gd name="T10" fmla="*/ 4 w 22"/>
                  <a:gd name="T11" fmla="*/ 33 h 37"/>
                  <a:gd name="T12" fmla="*/ 19 w 22"/>
                  <a:gd name="T13" fmla="*/ 20 h 37"/>
                  <a:gd name="T14" fmla="*/ 22 w 22"/>
                  <a:gd name="T15" fmla="*/ 3 h 37"/>
                  <a:gd name="T16" fmla="*/ 22 w 22"/>
                  <a:gd name="T17" fmla="*/ 3 h 37"/>
                  <a:gd name="T18" fmla="*/ 20 w 22"/>
                  <a:gd name="T19" fmla="*/ 0 h 37"/>
                  <a:gd name="T20" fmla="*/ 17 w 22"/>
                  <a:gd name="T21" fmla="*/ 3 h 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" h="37"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10"/>
                      <a:pt x="16" y="16"/>
                      <a:pt x="14" y="21"/>
                    </a:cubicBezTo>
                    <a:cubicBezTo>
                      <a:pt x="11" y="25"/>
                      <a:pt x="8" y="29"/>
                      <a:pt x="2" y="31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1" y="36"/>
                      <a:pt x="2" y="37"/>
                      <a:pt x="4" y="36"/>
                    </a:cubicBezTo>
                    <a:cubicBezTo>
                      <a:pt x="11" y="34"/>
                      <a:pt x="16" y="29"/>
                      <a:pt x="19" y="23"/>
                    </a:cubicBezTo>
                    <a:cubicBezTo>
                      <a:pt x="21" y="17"/>
                      <a:pt x="22" y="11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1"/>
                      <a:pt x="21" y="0"/>
                      <a:pt x="20" y="0"/>
                    </a:cubicBezTo>
                    <a:cubicBezTo>
                      <a:pt x="18" y="0"/>
                      <a:pt x="17" y="1"/>
                      <a:pt x="17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9" name="Freeform 895">
                <a:extLst>
                  <a:ext uri="{FF2B5EF4-FFF2-40B4-BE49-F238E27FC236}">
                    <a16:creationId xmlns:a16="http://schemas.microsoft.com/office/drawing/2014/main" id="{2488A511-FE51-4080-88CF-1FFE7E177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2669"/>
                <a:ext cx="16" cy="26"/>
              </a:xfrm>
              <a:custGeom>
                <a:avLst/>
                <a:gdLst>
                  <a:gd name="T0" fmla="*/ 1 w 16"/>
                  <a:gd name="T1" fmla="*/ 4 h 27"/>
                  <a:gd name="T2" fmla="*/ 11 w 16"/>
                  <a:gd name="T3" fmla="*/ 22 h 27"/>
                  <a:gd name="T4" fmla="*/ 14 w 16"/>
                  <a:gd name="T5" fmla="*/ 24 h 27"/>
                  <a:gd name="T6" fmla="*/ 16 w 16"/>
                  <a:gd name="T7" fmla="*/ 20 h 27"/>
                  <a:gd name="T8" fmla="*/ 6 w 16"/>
                  <a:gd name="T9" fmla="*/ 2 h 27"/>
                  <a:gd name="T10" fmla="*/ 2 w 16"/>
                  <a:gd name="T11" fmla="*/ 1 h 27"/>
                  <a:gd name="T12" fmla="*/ 1 w 16"/>
                  <a:gd name="T13" fmla="*/ 4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7">
                    <a:moveTo>
                      <a:pt x="1" y="4"/>
                    </a:moveTo>
                    <a:cubicBezTo>
                      <a:pt x="5" y="11"/>
                      <a:pt x="8" y="18"/>
                      <a:pt x="11" y="25"/>
                    </a:cubicBezTo>
                    <a:cubicBezTo>
                      <a:pt x="11" y="27"/>
                      <a:pt x="13" y="27"/>
                      <a:pt x="14" y="27"/>
                    </a:cubicBezTo>
                    <a:cubicBezTo>
                      <a:pt x="16" y="26"/>
                      <a:pt x="16" y="25"/>
                      <a:pt x="16" y="23"/>
                    </a:cubicBezTo>
                    <a:cubicBezTo>
                      <a:pt x="13" y="16"/>
                      <a:pt x="10" y="9"/>
                      <a:pt x="6" y="2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0" name="Freeform 896">
                <a:extLst>
                  <a:ext uri="{FF2B5EF4-FFF2-40B4-BE49-F238E27FC236}">
                    <a16:creationId xmlns:a16="http://schemas.microsoft.com/office/drawing/2014/main" id="{908E1938-BD78-4461-B025-240D0BD24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2650"/>
                <a:ext cx="17" cy="59"/>
              </a:xfrm>
              <a:custGeom>
                <a:avLst/>
                <a:gdLst>
                  <a:gd name="T0" fmla="*/ 0 w 17"/>
                  <a:gd name="T1" fmla="*/ 3 h 60"/>
                  <a:gd name="T2" fmla="*/ 2 w 17"/>
                  <a:gd name="T3" fmla="*/ 30 h 60"/>
                  <a:gd name="T4" fmla="*/ 12 w 17"/>
                  <a:gd name="T5" fmla="*/ 55 h 60"/>
                  <a:gd name="T6" fmla="*/ 15 w 17"/>
                  <a:gd name="T7" fmla="*/ 56 h 60"/>
                  <a:gd name="T8" fmla="*/ 16 w 17"/>
                  <a:gd name="T9" fmla="*/ 52 h 60"/>
                  <a:gd name="T10" fmla="*/ 7 w 17"/>
                  <a:gd name="T11" fmla="*/ 30 h 60"/>
                  <a:gd name="T12" fmla="*/ 5 w 17"/>
                  <a:gd name="T13" fmla="*/ 2 h 60"/>
                  <a:gd name="T14" fmla="*/ 2 w 17"/>
                  <a:gd name="T15" fmla="*/ 0 h 60"/>
                  <a:gd name="T16" fmla="*/ 0 w 17"/>
                  <a:gd name="T17" fmla="*/ 3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60">
                    <a:moveTo>
                      <a:pt x="0" y="3"/>
                    </a:moveTo>
                    <a:cubicBezTo>
                      <a:pt x="0" y="12"/>
                      <a:pt x="0" y="22"/>
                      <a:pt x="2" y="31"/>
                    </a:cubicBezTo>
                    <a:cubicBezTo>
                      <a:pt x="4" y="41"/>
                      <a:pt x="6" y="50"/>
                      <a:pt x="12" y="58"/>
                    </a:cubicBezTo>
                    <a:cubicBezTo>
                      <a:pt x="13" y="59"/>
                      <a:pt x="14" y="60"/>
                      <a:pt x="15" y="59"/>
                    </a:cubicBezTo>
                    <a:cubicBezTo>
                      <a:pt x="17" y="58"/>
                      <a:pt x="17" y="56"/>
                      <a:pt x="16" y="55"/>
                    </a:cubicBezTo>
                    <a:cubicBezTo>
                      <a:pt x="12" y="48"/>
                      <a:pt x="9" y="39"/>
                      <a:pt x="7" y="30"/>
                    </a:cubicBezTo>
                    <a:cubicBezTo>
                      <a:pt x="6" y="21"/>
                      <a:pt x="5" y="11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1" name="Freeform 897">
                <a:extLst>
                  <a:ext uri="{FF2B5EF4-FFF2-40B4-BE49-F238E27FC236}">
                    <a16:creationId xmlns:a16="http://schemas.microsoft.com/office/drawing/2014/main" id="{84CB1787-2A69-481B-A190-EC041E686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682"/>
                <a:ext cx="23" cy="15"/>
              </a:xfrm>
              <a:custGeom>
                <a:avLst/>
                <a:gdLst>
                  <a:gd name="T0" fmla="*/ 19 w 23"/>
                  <a:gd name="T1" fmla="*/ 1 h 16"/>
                  <a:gd name="T2" fmla="*/ 1 w 23"/>
                  <a:gd name="T3" fmla="*/ 8 h 16"/>
                  <a:gd name="T4" fmla="*/ 1 w 23"/>
                  <a:gd name="T5" fmla="*/ 12 h 16"/>
                  <a:gd name="T6" fmla="*/ 5 w 23"/>
                  <a:gd name="T7" fmla="*/ 12 h 16"/>
                  <a:gd name="T8" fmla="*/ 20 w 23"/>
                  <a:gd name="T9" fmla="*/ 6 h 16"/>
                  <a:gd name="T10" fmla="*/ 22 w 23"/>
                  <a:gd name="T11" fmla="*/ 3 h 16"/>
                  <a:gd name="T12" fmla="*/ 19 w 23"/>
                  <a:gd name="T13" fmla="*/ 1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6">
                    <a:moveTo>
                      <a:pt x="19" y="1"/>
                    </a:moveTo>
                    <a:cubicBezTo>
                      <a:pt x="12" y="2"/>
                      <a:pt x="6" y="5"/>
                      <a:pt x="1" y="11"/>
                    </a:cubicBezTo>
                    <a:cubicBezTo>
                      <a:pt x="0" y="12"/>
                      <a:pt x="0" y="14"/>
                      <a:pt x="1" y="15"/>
                    </a:cubicBezTo>
                    <a:cubicBezTo>
                      <a:pt x="2" y="16"/>
                      <a:pt x="4" y="16"/>
                      <a:pt x="5" y="15"/>
                    </a:cubicBezTo>
                    <a:cubicBezTo>
                      <a:pt x="9" y="10"/>
                      <a:pt x="14" y="7"/>
                      <a:pt x="20" y="6"/>
                    </a:cubicBezTo>
                    <a:cubicBezTo>
                      <a:pt x="22" y="6"/>
                      <a:pt x="23" y="4"/>
                      <a:pt x="22" y="3"/>
                    </a:cubicBezTo>
                    <a:cubicBezTo>
                      <a:pt x="22" y="1"/>
                      <a:pt x="21" y="0"/>
                      <a:pt x="19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2" name="Freeform 898">
                <a:extLst>
                  <a:ext uri="{FF2B5EF4-FFF2-40B4-BE49-F238E27FC236}">
                    <a16:creationId xmlns:a16="http://schemas.microsoft.com/office/drawing/2014/main" id="{B1A1D56B-D1AD-45E0-B407-2FE1957C0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2752"/>
                <a:ext cx="45" cy="32"/>
              </a:xfrm>
              <a:custGeom>
                <a:avLst/>
                <a:gdLst>
                  <a:gd name="T0" fmla="*/ 38 w 46"/>
                  <a:gd name="T1" fmla="*/ 24 h 32"/>
                  <a:gd name="T2" fmla="*/ 32 w 46"/>
                  <a:gd name="T3" fmla="*/ 27 h 32"/>
                  <a:gd name="T4" fmla="*/ 17 w 46"/>
                  <a:gd name="T5" fmla="*/ 18 h 32"/>
                  <a:gd name="T6" fmla="*/ 6 w 46"/>
                  <a:gd name="T7" fmla="*/ 2 h 32"/>
                  <a:gd name="T8" fmla="*/ 3 w 46"/>
                  <a:gd name="T9" fmla="*/ 0 h 32"/>
                  <a:gd name="T10" fmla="*/ 1 w 46"/>
                  <a:gd name="T11" fmla="*/ 3 h 32"/>
                  <a:gd name="T12" fmla="*/ 14 w 46"/>
                  <a:gd name="T13" fmla="*/ 22 h 32"/>
                  <a:gd name="T14" fmla="*/ 32 w 46"/>
                  <a:gd name="T15" fmla="*/ 32 h 32"/>
                  <a:gd name="T16" fmla="*/ 42 w 46"/>
                  <a:gd name="T17" fmla="*/ 28 h 32"/>
                  <a:gd name="T18" fmla="*/ 42 w 46"/>
                  <a:gd name="T19" fmla="*/ 24 h 32"/>
                  <a:gd name="T20" fmla="*/ 38 w 46"/>
                  <a:gd name="T21" fmla="*/ 2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6" h="32">
                    <a:moveTo>
                      <a:pt x="41" y="24"/>
                    </a:moveTo>
                    <a:cubicBezTo>
                      <a:pt x="40" y="26"/>
                      <a:pt x="37" y="27"/>
                      <a:pt x="35" y="27"/>
                    </a:cubicBezTo>
                    <a:cubicBezTo>
                      <a:pt x="30" y="27"/>
                      <a:pt x="23" y="23"/>
                      <a:pt x="17" y="18"/>
                    </a:cubicBezTo>
                    <a:cubicBezTo>
                      <a:pt x="12" y="13"/>
                      <a:pt x="7" y="7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3"/>
                    </a:cubicBezTo>
                    <a:cubicBezTo>
                      <a:pt x="2" y="10"/>
                      <a:pt x="7" y="16"/>
                      <a:pt x="14" y="22"/>
                    </a:cubicBezTo>
                    <a:cubicBezTo>
                      <a:pt x="20" y="28"/>
                      <a:pt x="28" y="32"/>
                      <a:pt x="35" y="32"/>
                    </a:cubicBezTo>
                    <a:cubicBezTo>
                      <a:pt x="39" y="32"/>
                      <a:pt x="42" y="31"/>
                      <a:pt x="45" y="28"/>
                    </a:cubicBezTo>
                    <a:cubicBezTo>
                      <a:pt x="46" y="27"/>
                      <a:pt x="46" y="25"/>
                      <a:pt x="45" y="24"/>
                    </a:cubicBezTo>
                    <a:cubicBezTo>
                      <a:pt x="44" y="23"/>
                      <a:pt x="42" y="23"/>
                      <a:pt x="41" y="2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3" name="Freeform 899">
                <a:extLst>
                  <a:ext uri="{FF2B5EF4-FFF2-40B4-BE49-F238E27FC236}">
                    <a16:creationId xmlns:a16="http://schemas.microsoft.com/office/drawing/2014/main" id="{22782E9F-74C1-4A8B-981D-231F02357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6" y="2773"/>
                <a:ext cx="17" cy="16"/>
              </a:xfrm>
              <a:custGeom>
                <a:avLst/>
                <a:gdLst>
                  <a:gd name="T0" fmla="*/ 12 w 17"/>
                  <a:gd name="T1" fmla="*/ 1 h 16"/>
                  <a:gd name="T2" fmla="*/ 1 w 17"/>
                  <a:gd name="T3" fmla="*/ 11 h 16"/>
                  <a:gd name="T4" fmla="*/ 2 w 17"/>
                  <a:gd name="T5" fmla="*/ 15 h 16"/>
                  <a:gd name="T6" fmla="*/ 6 w 17"/>
                  <a:gd name="T7" fmla="*/ 14 h 16"/>
                  <a:gd name="T8" fmla="*/ 15 w 17"/>
                  <a:gd name="T9" fmla="*/ 5 h 16"/>
                  <a:gd name="T10" fmla="*/ 16 w 17"/>
                  <a:gd name="T11" fmla="*/ 2 h 16"/>
                  <a:gd name="T12" fmla="*/ 12 w 17"/>
                  <a:gd name="T13" fmla="*/ 1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12" y="1"/>
                    </a:moveTo>
                    <a:cubicBezTo>
                      <a:pt x="8" y="3"/>
                      <a:pt x="4" y="7"/>
                      <a:pt x="1" y="11"/>
                    </a:cubicBezTo>
                    <a:cubicBezTo>
                      <a:pt x="0" y="12"/>
                      <a:pt x="1" y="14"/>
                      <a:pt x="2" y="15"/>
                    </a:cubicBezTo>
                    <a:cubicBezTo>
                      <a:pt x="3" y="16"/>
                      <a:pt x="5" y="15"/>
                      <a:pt x="6" y="14"/>
                    </a:cubicBezTo>
                    <a:cubicBezTo>
                      <a:pt x="8" y="10"/>
                      <a:pt x="11" y="7"/>
                      <a:pt x="15" y="5"/>
                    </a:cubicBezTo>
                    <a:cubicBezTo>
                      <a:pt x="16" y="4"/>
                      <a:pt x="17" y="3"/>
                      <a:pt x="16" y="2"/>
                    </a:cubicBezTo>
                    <a:cubicBezTo>
                      <a:pt x="15" y="0"/>
                      <a:pt x="13" y="0"/>
                      <a:pt x="12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4" name="Freeform 900">
                <a:extLst>
                  <a:ext uri="{FF2B5EF4-FFF2-40B4-BE49-F238E27FC236}">
                    <a16:creationId xmlns:a16="http://schemas.microsoft.com/office/drawing/2014/main" id="{DC6E68C5-3779-4C3D-9A90-F3762E645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1929"/>
                <a:ext cx="19" cy="42"/>
              </a:xfrm>
              <a:custGeom>
                <a:avLst/>
                <a:gdLst>
                  <a:gd name="T0" fmla="*/ 14 w 19"/>
                  <a:gd name="T1" fmla="*/ 3 h 43"/>
                  <a:gd name="T2" fmla="*/ 14 w 19"/>
                  <a:gd name="T3" fmla="*/ 9 h 43"/>
                  <a:gd name="T4" fmla="*/ 1 w 19"/>
                  <a:gd name="T5" fmla="*/ 35 h 43"/>
                  <a:gd name="T6" fmla="*/ 1 w 19"/>
                  <a:gd name="T7" fmla="*/ 38 h 43"/>
                  <a:gd name="T8" fmla="*/ 4 w 19"/>
                  <a:gd name="T9" fmla="*/ 39 h 43"/>
                  <a:gd name="T10" fmla="*/ 19 w 19"/>
                  <a:gd name="T11" fmla="*/ 9 h 43"/>
                  <a:gd name="T12" fmla="*/ 19 w 19"/>
                  <a:gd name="T13" fmla="*/ 3 h 43"/>
                  <a:gd name="T14" fmla="*/ 16 w 19"/>
                  <a:gd name="T15" fmla="*/ 0 h 43"/>
                  <a:gd name="T16" fmla="*/ 14 w 19"/>
                  <a:gd name="T17" fmla="*/ 3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43">
                    <a:moveTo>
                      <a:pt x="14" y="3"/>
                    </a:moveTo>
                    <a:cubicBezTo>
                      <a:pt x="14" y="5"/>
                      <a:pt x="14" y="7"/>
                      <a:pt x="14" y="9"/>
                    </a:cubicBezTo>
                    <a:cubicBezTo>
                      <a:pt x="14" y="21"/>
                      <a:pt x="9" y="32"/>
                      <a:pt x="1" y="38"/>
                    </a:cubicBezTo>
                    <a:cubicBezTo>
                      <a:pt x="0" y="38"/>
                      <a:pt x="0" y="40"/>
                      <a:pt x="1" y="41"/>
                    </a:cubicBezTo>
                    <a:cubicBezTo>
                      <a:pt x="2" y="43"/>
                      <a:pt x="3" y="43"/>
                      <a:pt x="4" y="42"/>
                    </a:cubicBezTo>
                    <a:cubicBezTo>
                      <a:pt x="14" y="35"/>
                      <a:pt x="19" y="22"/>
                      <a:pt x="19" y="9"/>
                    </a:cubicBezTo>
                    <a:cubicBezTo>
                      <a:pt x="19" y="7"/>
                      <a:pt x="19" y="5"/>
                      <a:pt x="19" y="3"/>
                    </a:cubicBezTo>
                    <a:cubicBezTo>
                      <a:pt x="19" y="1"/>
                      <a:pt x="17" y="0"/>
                      <a:pt x="16" y="0"/>
                    </a:cubicBezTo>
                    <a:cubicBezTo>
                      <a:pt x="14" y="1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5" name="Freeform 901">
                <a:extLst>
                  <a:ext uri="{FF2B5EF4-FFF2-40B4-BE49-F238E27FC236}">
                    <a16:creationId xmlns:a16="http://schemas.microsoft.com/office/drawing/2014/main" id="{8F046592-9115-4A4F-B217-CB7ED09A9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1955"/>
                <a:ext cx="16" cy="14"/>
              </a:xfrm>
              <a:custGeom>
                <a:avLst/>
                <a:gdLst>
                  <a:gd name="T0" fmla="*/ 2 w 16"/>
                  <a:gd name="T1" fmla="*/ 6 h 14"/>
                  <a:gd name="T2" fmla="*/ 11 w 16"/>
                  <a:gd name="T3" fmla="*/ 12 h 14"/>
                  <a:gd name="T4" fmla="*/ 15 w 16"/>
                  <a:gd name="T5" fmla="*/ 13 h 14"/>
                  <a:gd name="T6" fmla="*/ 15 w 16"/>
                  <a:gd name="T7" fmla="*/ 9 h 14"/>
                  <a:gd name="T8" fmla="*/ 4 w 16"/>
                  <a:gd name="T9" fmla="*/ 1 h 14"/>
                  <a:gd name="T10" fmla="*/ 1 w 16"/>
                  <a:gd name="T11" fmla="*/ 2 h 14"/>
                  <a:gd name="T12" fmla="*/ 2 w 16"/>
                  <a:gd name="T13" fmla="*/ 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2" y="6"/>
                    </a:moveTo>
                    <a:cubicBezTo>
                      <a:pt x="6" y="7"/>
                      <a:pt x="9" y="9"/>
                      <a:pt x="11" y="12"/>
                    </a:cubicBezTo>
                    <a:cubicBezTo>
                      <a:pt x="12" y="14"/>
                      <a:pt x="13" y="14"/>
                      <a:pt x="15" y="13"/>
                    </a:cubicBezTo>
                    <a:cubicBezTo>
                      <a:pt x="16" y="12"/>
                      <a:pt x="16" y="11"/>
                      <a:pt x="15" y="9"/>
                    </a:cubicBezTo>
                    <a:cubicBezTo>
                      <a:pt x="13" y="5"/>
                      <a:pt x="9" y="2"/>
                      <a:pt x="4" y="1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6" name="Freeform 902">
                <a:extLst>
                  <a:ext uri="{FF2B5EF4-FFF2-40B4-BE49-F238E27FC236}">
                    <a16:creationId xmlns:a16="http://schemas.microsoft.com/office/drawing/2014/main" id="{F9E9FE4E-06B6-42A9-BBB9-74E492625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2201"/>
                <a:ext cx="16" cy="36"/>
              </a:xfrm>
              <a:custGeom>
                <a:avLst/>
                <a:gdLst>
                  <a:gd name="T0" fmla="*/ 11 w 16"/>
                  <a:gd name="T1" fmla="*/ 2 h 37"/>
                  <a:gd name="T2" fmla="*/ 0 w 16"/>
                  <a:gd name="T3" fmla="*/ 31 h 37"/>
                  <a:gd name="T4" fmla="*/ 2 w 16"/>
                  <a:gd name="T5" fmla="*/ 34 h 37"/>
                  <a:gd name="T6" fmla="*/ 5 w 16"/>
                  <a:gd name="T7" fmla="*/ 32 h 37"/>
                  <a:gd name="T8" fmla="*/ 15 w 16"/>
                  <a:gd name="T9" fmla="*/ 5 h 37"/>
                  <a:gd name="T10" fmla="*/ 14 w 16"/>
                  <a:gd name="T11" fmla="*/ 1 h 37"/>
                  <a:gd name="T12" fmla="*/ 11 w 16"/>
                  <a:gd name="T13" fmla="*/ 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37">
                    <a:moveTo>
                      <a:pt x="11" y="2"/>
                    </a:moveTo>
                    <a:cubicBezTo>
                      <a:pt x="5" y="12"/>
                      <a:pt x="2" y="23"/>
                      <a:pt x="0" y="34"/>
                    </a:cubicBezTo>
                    <a:cubicBezTo>
                      <a:pt x="0" y="35"/>
                      <a:pt x="1" y="37"/>
                      <a:pt x="2" y="37"/>
                    </a:cubicBezTo>
                    <a:cubicBezTo>
                      <a:pt x="4" y="37"/>
                      <a:pt x="5" y="36"/>
                      <a:pt x="5" y="35"/>
                    </a:cubicBezTo>
                    <a:cubicBezTo>
                      <a:pt x="7" y="24"/>
                      <a:pt x="10" y="14"/>
                      <a:pt x="15" y="5"/>
                    </a:cubicBezTo>
                    <a:cubicBezTo>
                      <a:pt x="16" y="3"/>
                      <a:pt x="15" y="2"/>
                      <a:pt x="14" y="1"/>
                    </a:cubicBezTo>
                    <a:cubicBezTo>
                      <a:pt x="13" y="0"/>
                      <a:pt x="11" y="1"/>
                      <a:pt x="11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7" name="Freeform 903">
                <a:extLst>
                  <a:ext uri="{FF2B5EF4-FFF2-40B4-BE49-F238E27FC236}">
                    <a16:creationId xmlns:a16="http://schemas.microsoft.com/office/drawing/2014/main" id="{B7A8A613-A376-4554-8CD9-31D747170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2210"/>
                <a:ext cx="16" cy="16"/>
              </a:xfrm>
              <a:custGeom>
                <a:avLst/>
                <a:gdLst>
                  <a:gd name="T0" fmla="*/ 13 w 17"/>
                  <a:gd name="T1" fmla="*/ 12 h 16"/>
                  <a:gd name="T2" fmla="*/ 4 w 17"/>
                  <a:gd name="T3" fmla="*/ 1 h 16"/>
                  <a:gd name="T4" fmla="*/ 1 w 17"/>
                  <a:gd name="T5" fmla="*/ 2 h 16"/>
                  <a:gd name="T6" fmla="*/ 3 w 17"/>
                  <a:gd name="T7" fmla="*/ 6 h 16"/>
                  <a:gd name="T8" fmla="*/ 8 w 17"/>
                  <a:gd name="T9" fmla="*/ 14 h 16"/>
                  <a:gd name="T10" fmla="*/ 11 w 17"/>
                  <a:gd name="T11" fmla="*/ 15 h 16"/>
                  <a:gd name="T12" fmla="*/ 13 w 17"/>
                  <a:gd name="T13" fmla="*/ 12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16" y="12"/>
                    </a:moveTo>
                    <a:cubicBezTo>
                      <a:pt x="14" y="6"/>
                      <a:pt x="10" y="2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ubicBezTo>
                      <a:pt x="0" y="4"/>
                      <a:pt x="1" y="5"/>
                      <a:pt x="3" y="6"/>
                    </a:cubicBezTo>
                    <a:cubicBezTo>
                      <a:pt x="7" y="7"/>
                      <a:pt x="9" y="9"/>
                      <a:pt x="11" y="14"/>
                    </a:cubicBezTo>
                    <a:cubicBezTo>
                      <a:pt x="12" y="15"/>
                      <a:pt x="13" y="16"/>
                      <a:pt x="14" y="15"/>
                    </a:cubicBezTo>
                    <a:cubicBezTo>
                      <a:pt x="16" y="15"/>
                      <a:pt x="17" y="13"/>
                      <a:pt x="16" y="1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8" name="Freeform 904">
                <a:extLst>
                  <a:ext uri="{FF2B5EF4-FFF2-40B4-BE49-F238E27FC236}">
                    <a16:creationId xmlns:a16="http://schemas.microsoft.com/office/drawing/2014/main" id="{DAF6C36E-A9C2-4D9E-AA35-DCDA2E9D7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" y="2259"/>
                <a:ext cx="18" cy="42"/>
              </a:xfrm>
              <a:custGeom>
                <a:avLst/>
                <a:gdLst>
                  <a:gd name="T0" fmla="*/ 13 w 18"/>
                  <a:gd name="T1" fmla="*/ 1 h 43"/>
                  <a:gd name="T2" fmla="*/ 4 w 18"/>
                  <a:gd name="T3" fmla="*/ 17 h 43"/>
                  <a:gd name="T4" fmla="*/ 0 w 18"/>
                  <a:gd name="T5" fmla="*/ 33 h 43"/>
                  <a:gd name="T6" fmla="*/ 0 w 18"/>
                  <a:gd name="T7" fmla="*/ 37 h 43"/>
                  <a:gd name="T8" fmla="*/ 3 w 18"/>
                  <a:gd name="T9" fmla="*/ 40 h 43"/>
                  <a:gd name="T10" fmla="*/ 5 w 18"/>
                  <a:gd name="T11" fmla="*/ 37 h 43"/>
                  <a:gd name="T12" fmla="*/ 5 w 18"/>
                  <a:gd name="T13" fmla="*/ 33 h 43"/>
                  <a:gd name="T14" fmla="*/ 9 w 18"/>
                  <a:gd name="T15" fmla="*/ 20 h 43"/>
                  <a:gd name="T16" fmla="*/ 18 w 18"/>
                  <a:gd name="T17" fmla="*/ 4 h 43"/>
                  <a:gd name="T18" fmla="*/ 17 w 18"/>
                  <a:gd name="T19" fmla="*/ 0 h 43"/>
                  <a:gd name="T20" fmla="*/ 13 w 18"/>
                  <a:gd name="T21" fmla="*/ 1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43">
                    <a:moveTo>
                      <a:pt x="13" y="1"/>
                    </a:moveTo>
                    <a:cubicBezTo>
                      <a:pt x="10" y="6"/>
                      <a:pt x="7" y="12"/>
                      <a:pt x="4" y="17"/>
                    </a:cubicBezTo>
                    <a:cubicBezTo>
                      <a:pt x="2" y="23"/>
                      <a:pt x="0" y="29"/>
                      <a:pt x="0" y="36"/>
                    </a:cubicBezTo>
                    <a:cubicBezTo>
                      <a:pt x="0" y="38"/>
                      <a:pt x="0" y="39"/>
                      <a:pt x="0" y="40"/>
                    </a:cubicBezTo>
                    <a:cubicBezTo>
                      <a:pt x="0" y="42"/>
                      <a:pt x="2" y="43"/>
                      <a:pt x="3" y="43"/>
                    </a:cubicBezTo>
                    <a:cubicBezTo>
                      <a:pt x="5" y="43"/>
                      <a:pt x="6" y="41"/>
                      <a:pt x="5" y="40"/>
                    </a:cubicBezTo>
                    <a:cubicBezTo>
                      <a:pt x="5" y="39"/>
                      <a:pt x="5" y="37"/>
                      <a:pt x="5" y="36"/>
                    </a:cubicBezTo>
                    <a:cubicBezTo>
                      <a:pt x="5" y="30"/>
                      <a:pt x="7" y="25"/>
                      <a:pt x="9" y="20"/>
                    </a:cubicBezTo>
                    <a:cubicBezTo>
                      <a:pt x="11" y="14"/>
                      <a:pt x="15" y="9"/>
                      <a:pt x="18" y="4"/>
                    </a:cubicBezTo>
                    <a:cubicBezTo>
                      <a:pt x="18" y="3"/>
                      <a:pt x="18" y="1"/>
                      <a:pt x="17" y="0"/>
                    </a:cubicBezTo>
                    <a:cubicBezTo>
                      <a:pt x="15" y="0"/>
                      <a:pt x="14" y="0"/>
                      <a:pt x="13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9" name="Freeform 905">
                <a:extLst>
                  <a:ext uri="{FF2B5EF4-FFF2-40B4-BE49-F238E27FC236}">
                    <a16:creationId xmlns:a16="http://schemas.microsoft.com/office/drawing/2014/main" id="{376FA9BB-5A10-4FE9-8CDD-DC7078D29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2269"/>
                <a:ext cx="22" cy="18"/>
              </a:xfrm>
              <a:custGeom>
                <a:avLst/>
                <a:gdLst>
                  <a:gd name="T0" fmla="*/ 20 w 23"/>
                  <a:gd name="T1" fmla="*/ 14 h 18"/>
                  <a:gd name="T2" fmla="*/ 14 w 23"/>
                  <a:gd name="T3" fmla="*/ 4 h 18"/>
                  <a:gd name="T4" fmla="*/ 7 w 23"/>
                  <a:gd name="T5" fmla="*/ 0 h 18"/>
                  <a:gd name="T6" fmla="*/ 2 w 23"/>
                  <a:gd name="T7" fmla="*/ 0 h 18"/>
                  <a:gd name="T8" fmla="*/ 0 w 23"/>
                  <a:gd name="T9" fmla="*/ 4 h 18"/>
                  <a:gd name="T10" fmla="*/ 3 w 23"/>
                  <a:gd name="T11" fmla="*/ 6 h 18"/>
                  <a:gd name="T12" fmla="*/ 7 w 23"/>
                  <a:gd name="T13" fmla="*/ 5 h 18"/>
                  <a:gd name="T14" fmla="*/ 11 w 23"/>
                  <a:gd name="T15" fmla="*/ 8 h 18"/>
                  <a:gd name="T16" fmla="*/ 15 w 23"/>
                  <a:gd name="T17" fmla="*/ 15 h 18"/>
                  <a:gd name="T18" fmla="*/ 18 w 23"/>
                  <a:gd name="T19" fmla="*/ 17 h 18"/>
                  <a:gd name="T20" fmla="*/ 20 w 23"/>
                  <a:gd name="T21" fmla="*/ 14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18">
                    <a:moveTo>
                      <a:pt x="23" y="14"/>
                    </a:moveTo>
                    <a:cubicBezTo>
                      <a:pt x="22" y="10"/>
                      <a:pt x="20" y="6"/>
                      <a:pt x="17" y="4"/>
                    </a:cubicBezTo>
                    <a:cubicBezTo>
                      <a:pt x="15" y="1"/>
                      <a:pt x="11" y="0"/>
                      <a:pt x="7" y="0"/>
                    </a:cubicBezTo>
                    <a:cubicBezTo>
                      <a:pt x="6" y="0"/>
                      <a:pt x="4" y="0"/>
                      <a:pt x="2" y="0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5"/>
                      <a:pt x="2" y="6"/>
                      <a:pt x="3" y="6"/>
                    </a:cubicBezTo>
                    <a:cubicBezTo>
                      <a:pt x="5" y="5"/>
                      <a:pt x="6" y="5"/>
                      <a:pt x="7" y="5"/>
                    </a:cubicBezTo>
                    <a:cubicBezTo>
                      <a:pt x="10" y="5"/>
                      <a:pt x="12" y="6"/>
                      <a:pt x="14" y="8"/>
                    </a:cubicBezTo>
                    <a:cubicBezTo>
                      <a:pt x="15" y="9"/>
                      <a:pt x="17" y="12"/>
                      <a:pt x="18" y="15"/>
                    </a:cubicBezTo>
                    <a:cubicBezTo>
                      <a:pt x="18" y="17"/>
                      <a:pt x="19" y="18"/>
                      <a:pt x="21" y="17"/>
                    </a:cubicBezTo>
                    <a:cubicBezTo>
                      <a:pt x="22" y="17"/>
                      <a:pt x="23" y="16"/>
                      <a:pt x="23" y="1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0" name="Freeform 906">
                <a:extLst>
                  <a:ext uri="{FF2B5EF4-FFF2-40B4-BE49-F238E27FC236}">
                    <a16:creationId xmlns:a16="http://schemas.microsoft.com/office/drawing/2014/main" id="{21D18E41-6C84-4933-97BC-AF2010563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1424"/>
                <a:ext cx="33" cy="59"/>
              </a:xfrm>
              <a:custGeom>
                <a:avLst/>
                <a:gdLst>
                  <a:gd name="T0" fmla="*/ 25 w 34"/>
                  <a:gd name="T1" fmla="*/ 2 h 60"/>
                  <a:gd name="T2" fmla="*/ 19 w 34"/>
                  <a:gd name="T3" fmla="*/ 31 h 60"/>
                  <a:gd name="T4" fmla="*/ 2 w 34"/>
                  <a:gd name="T5" fmla="*/ 52 h 60"/>
                  <a:gd name="T6" fmla="*/ 1 w 34"/>
                  <a:gd name="T7" fmla="*/ 56 h 60"/>
                  <a:gd name="T8" fmla="*/ 5 w 34"/>
                  <a:gd name="T9" fmla="*/ 57 h 60"/>
                  <a:gd name="T10" fmla="*/ 24 w 34"/>
                  <a:gd name="T11" fmla="*/ 33 h 60"/>
                  <a:gd name="T12" fmla="*/ 31 w 34"/>
                  <a:gd name="T13" fmla="*/ 3 h 60"/>
                  <a:gd name="T14" fmla="*/ 28 w 34"/>
                  <a:gd name="T15" fmla="*/ 0 h 60"/>
                  <a:gd name="T16" fmla="*/ 25 w 34"/>
                  <a:gd name="T17" fmla="*/ 2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60">
                    <a:moveTo>
                      <a:pt x="28" y="2"/>
                    </a:moveTo>
                    <a:cubicBezTo>
                      <a:pt x="27" y="14"/>
                      <a:pt x="26" y="25"/>
                      <a:pt x="22" y="34"/>
                    </a:cubicBezTo>
                    <a:cubicBezTo>
                      <a:pt x="18" y="43"/>
                      <a:pt x="12" y="50"/>
                      <a:pt x="2" y="55"/>
                    </a:cubicBezTo>
                    <a:cubicBezTo>
                      <a:pt x="1" y="56"/>
                      <a:pt x="0" y="57"/>
                      <a:pt x="1" y="59"/>
                    </a:cubicBezTo>
                    <a:cubicBezTo>
                      <a:pt x="2" y="60"/>
                      <a:pt x="3" y="60"/>
                      <a:pt x="5" y="60"/>
                    </a:cubicBezTo>
                    <a:cubicBezTo>
                      <a:pt x="15" y="54"/>
                      <a:pt x="22" y="46"/>
                      <a:pt x="27" y="36"/>
                    </a:cubicBezTo>
                    <a:cubicBezTo>
                      <a:pt x="31" y="26"/>
                      <a:pt x="33" y="15"/>
                      <a:pt x="34" y="3"/>
                    </a:cubicBezTo>
                    <a:cubicBezTo>
                      <a:pt x="34" y="1"/>
                      <a:pt x="33" y="0"/>
                      <a:pt x="31" y="0"/>
                    </a:cubicBezTo>
                    <a:cubicBezTo>
                      <a:pt x="30" y="0"/>
                      <a:pt x="28" y="1"/>
                      <a:pt x="28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1" name="Freeform 907">
                <a:extLst>
                  <a:ext uri="{FF2B5EF4-FFF2-40B4-BE49-F238E27FC236}">
                    <a16:creationId xmlns:a16="http://schemas.microsoft.com/office/drawing/2014/main" id="{A49FFB37-2836-423A-BF15-6541760AA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1458"/>
                <a:ext cx="22" cy="20"/>
              </a:xfrm>
              <a:custGeom>
                <a:avLst/>
                <a:gdLst>
                  <a:gd name="T0" fmla="*/ 3 w 23"/>
                  <a:gd name="T1" fmla="*/ 6 h 21"/>
                  <a:gd name="T2" fmla="*/ 3 w 23"/>
                  <a:gd name="T3" fmla="*/ 6 h 21"/>
                  <a:gd name="T4" fmla="*/ 11 w 23"/>
                  <a:gd name="T5" fmla="*/ 9 h 21"/>
                  <a:gd name="T6" fmla="*/ 15 w 23"/>
                  <a:gd name="T7" fmla="*/ 15 h 21"/>
                  <a:gd name="T8" fmla="*/ 18 w 23"/>
                  <a:gd name="T9" fmla="*/ 17 h 21"/>
                  <a:gd name="T10" fmla="*/ 20 w 23"/>
                  <a:gd name="T11" fmla="*/ 14 h 21"/>
                  <a:gd name="T12" fmla="*/ 13 w 23"/>
                  <a:gd name="T13" fmla="*/ 5 h 21"/>
                  <a:gd name="T14" fmla="*/ 3 w 23"/>
                  <a:gd name="T15" fmla="*/ 0 h 21"/>
                  <a:gd name="T16" fmla="*/ 3 w 23"/>
                  <a:gd name="T17" fmla="*/ 0 h 21"/>
                  <a:gd name="T18" fmla="*/ 0 w 23"/>
                  <a:gd name="T19" fmla="*/ 3 h 21"/>
                  <a:gd name="T20" fmla="*/ 3 w 23"/>
                  <a:gd name="T21" fmla="*/ 6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21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7" y="6"/>
                      <a:pt x="10" y="7"/>
                      <a:pt x="13" y="9"/>
                    </a:cubicBezTo>
                    <a:cubicBezTo>
                      <a:pt x="15" y="11"/>
                      <a:pt x="17" y="14"/>
                      <a:pt x="18" y="18"/>
                    </a:cubicBezTo>
                    <a:cubicBezTo>
                      <a:pt x="18" y="20"/>
                      <a:pt x="20" y="21"/>
                      <a:pt x="21" y="20"/>
                    </a:cubicBezTo>
                    <a:cubicBezTo>
                      <a:pt x="22" y="20"/>
                      <a:pt x="23" y="19"/>
                      <a:pt x="23" y="17"/>
                    </a:cubicBezTo>
                    <a:cubicBezTo>
                      <a:pt x="22" y="12"/>
                      <a:pt x="20" y="8"/>
                      <a:pt x="16" y="5"/>
                    </a:cubicBezTo>
                    <a:cubicBezTo>
                      <a:pt x="13" y="2"/>
                      <a:pt x="8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5"/>
                      <a:pt x="1" y="6"/>
                      <a:pt x="3" y="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2" name="Freeform 908">
                <a:extLst>
                  <a:ext uri="{FF2B5EF4-FFF2-40B4-BE49-F238E27FC236}">
                    <a16:creationId xmlns:a16="http://schemas.microsoft.com/office/drawing/2014/main" id="{04ED5E3D-EE31-46A1-875E-731E34FDA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368"/>
                <a:ext cx="43" cy="51"/>
              </a:xfrm>
              <a:custGeom>
                <a:avLst/>
                <a:gdLst>
                  <a:gd name="T0" fmla="*/ 1 w 44"/>
                  <a:gd name="T1" fmla="*/ 3 h 52"/>
                  <a:gd name="T2" fmla="*/ 14 w 44"/>
                  <a:gd name="T3" fmla="*/ 30 h 52"/>
                  <a:gd name="T4" fmla="*/ 37 w 44"/>
                  <a:gd name="T5" fmla="*/ 48 h 52"/>
                  <a:gd name="T6" fmla="*/ 40 w 44"/>
                  <a:gd name="T7" fmla="*/ 47 h 52"/>
                  <a:gd name="T8" fmla="*/ 39 w 44"/>
                  <a:gd name="T9" fmla="*/ 44 h 52"/>
                  <a:gd name="T10" fmla="*/ 18 w 44"/>
                  <a:gd name="T11" fmla="*/ 27 h 52"/>
                  <a:gd name="T12" fmla="*/ 6 w 44"/>
                  <a:gd name="T13" fmla="*/ 2 h 52"/>
                  <a:gd name="T14" fmla="*/ 3 w 44"/>
                  <a:gd name="T15" fmla="*/ 0 h 52"/>
                  <a:gd name="T16" fmla="*/ 1 w 44"/>
                  <a:gd name="T17" fmla="*/ 3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52">
                    <a:moveTo>
                      <a:pt x="1" y="3"/>
                    </a:moveTo>
                    <a:cubicBezTo>
                      <a:pt x="2" y="16"/>
                      <a:pt x="7" y="26"/>
                      <a:pt x="14" y="33"/>
                    </a:cubicBezTo>
                    <a:cubicBezTo>
                      <a:pt x="21" y="41"/>
                      <a:pt x="30" y="47"/>
                      <a:pt x="40" y="51"/>
                    </a:cubicBezTo>
                    <a:cubicBezTo>
                      <a:pt x="41" y="52"/>
                      <a:pt x="43" y="52"/>
                      <a:pt x="43" y="50"/>
                    </a:cubicBezTo>
                    <a:cubicBezTo>
                      <a:pt x="44" y="49"/>
                      <a:pt x="43" y="47"/>
                      <a:pt x="42" y="47"/>
                    </a:cubicBezTo>
                    <a:cubicBezTo>
                      <a:pt x="33" y="42"/>
                      <a:pt x="25" y="37"/>
                      <a:pt x="18" y="30"/>
                    </a:cubicBezTo>
                    <a:cubicBezTo>
                      <a:pt x="12" y="23"/>
                      <a:pt x="7" y="14"/>
                      <a:pt x="6" y="2"/>
                    </a:cubicBezTo>
                    <a:cubicBezTo>
                      <a:pt x="6" y="1"/>
                      <a:pt x="5" y="0"/>
                      <a:pt x="3" y="0"/>
                    </a:cubicBezTo>
                    <a:cubicBezTo>
                      <a:pt x="2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3" name="Freeform 909">
                <a:extLst>
                  <a:ext uri="{FF2B5EF4-FFF2-40B4-BE49-F238E27FC236}">
                    <a16:creationId xmlns:a16="http://schemas.microsoft.com/office/drawing/2014/main" id="{3D697B1C-31E6-4E94-9797-A41148DD0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2397"/>
                <a:ext cx="21" cy="45"/>
              </a:xfrm>
              <a:custGeom>
                <a:avLst/>
                <a:gdLst>
                  <a:gd name="T0" fmla="*/ 16 w 21"/>
                  <a:gd name="T1" fmla="*/ 1 h 46"/>
                  <a:gd name="T2" fmla="*/ 0 w 21"/>
                  <a:gd name="T3" fmla="*/ 40 h 46"/>
                  <a:gd name="T4" fmla="*/ 2 w 21"/>
                  <a:gd name="T5" fmla="*/ 43 h 46"/>
                  <a:gd name="T6" fmla="*/ 5 w 21"/>
                  <a:gd name="T7" fmla="*/ 40 h 46"/>
                  <a:gd name="T8" fmla="*/ 20 w 21"/>
                  <a:gd name="T9" fmla="*/ 4 h 46"/>
                  <a:gd name="T10" fmla="*/ 19 w 21"/>
                  <a:gd name="T11" fmla="*/ 0 h 46"/>
                  <a:gd name="T12" fmla="*/ 16 w 21"/>
                  <a:gd name="T13" fmla="*/ 1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46">
                    <a:moveTo>
                      <a:pt x="16" y="1"/>
                    </a:moveTo>
                    <a:cubicBezTo>
                      <a:pt x="7" y="13"/>
                      <a:pt x="2" y="28"/>
                      <a:pt x="0" y="43"/>
                    </a:cubicBezTo>
                    <a:cubicBezTo>
                      <a:pt x="0" y="44"/>
                      <a:pt x="1" y="46"/>
                      <a:pt x="2" y="46"/>
                    </a:cubicBezTo>
                    <a:cubicBezTo>
                      <a:pt x="4" y="46"/>
                      <a:pt x="5" y="45"/>
                      <a:pt x="5" y="43"/>
                    </a:cubicBezTo>
                    <a:cubicBezTo>
                      <a:pt x="7" y="29"/>
                      <a:pt x="12" y="15"/>
                      <a:pt x="20" y="4"/>
                    </a:cubicBezTo>
                    <a:cubicBezTo>
                      <a:pt x="21" y="3"/>
                      <a:pt x="21" y="1"/>
                      <a:pt x="19" y="0"/>
                    </a:cubicBezTo>
                    <a:cubicBezTo>
                      <a:pt x="18" y="0"/>
                      <a:pt x="16" y="0"/>
                      <a:pt x="16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4" name="Freeform 910">
                <a:extLst>
                  <a:ext uri="{FF2B5EF4-FFF2-40B4-BE49-F238E27FC236}">
                    <a16:creationId xmlns:a16="http://schemas.microsoft.com/office/drawing/2014/main" id="{944066B2-461B-4427-9393-F2E5A98ED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2567"/>
                <a:ext cx="36" cy="85"/>
              </a:xfrm>
              <a:custGeom>
                <a:avLst/>
                <a:gdLst>
                  <a:gd name="T0" fmla="*/ 0 w 36"/>
                  <a:gd name="T1" fmla="*/ 3 h 87"/>
                  <a:gd name="T2" fmla="*/ 0 w 36"/>
                  <a:gd name="T3" fmla="*/ 9 h 87"/>
                  <a:gd name="T4" fmla="*/ 31 w 36"/>
                  <a:gd name="T5" fmla="*/ 80 h 87"/>
                  <a:gd name="T6" fmla="*/ 35 w 36"/>
                  <a:gd name="T7" fmla="*/ 80 h 87"/>
                  <a:gd name="T8" fmla="*/ 34 w 36"/>
                  <a:gd name="T9" fmla="*/ 76 h 87"/>
                  <a:gd name="T10" fmla="*/ 5 w 36"/>
                  <a:gd name="T11" fmla="*/ 9 h 87"/>
                  <a:gd name="T12" fmla="*/ 5 w 36"/>
                  <a:gd name="T13" fmla="*/ 3 h 87"/>
                  <a:gd name="T14" fmla="*/ 3 w 36"/>
                  <a:gd name="T15" fmla="*/ 0 h 87"/>
                  <a:gd name="T16" fmla="*/ 0 w 36"/>
                  <a:gd name="T17" fmla="*/ 3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87">
                    <a:moveTo>
                      <a:pt x="0" y="3"/>
                    </a:moveTo>
                    <a:cubicBezTo>
                      <a:pt x="0" y="5"/>
                      <a:pt x="0" y="7"/>
                      <a:pt x="0" y="9"/>
                    </a:cubicBezTo>
                    <a:cubicBezTo>
                      <a:pt x="0" y="38"/>
                      <a:pt x="10" y="68"/>
                      <a:pt x="31" y="86"/>
                    </a:cubicBezTo>
                    <a:cubicBezTo>
                      <a:pt x="32" y="87"/>
                      <a:pt x="34" y="87"/>
                      <a:pt x="35" y="86"/>
                    </a:cubicBezTo>
                    <a:cubicBezTo>
                      <a:pt x="36" y="85"/>
                      <a:pt x="36" y="83"/>
                      <a:pt x="34" y="82"/>
                    </a:cubicBezTo>
                    <a:cubicBezTo>
                      <a:pt x="16" y="66"/>
                      <a:pt x="5" y="37"/>
                      <a:pt x="5" y="9"/>
                    </a:cubicBezTo>
                    <a:cubicBezTo>
                      <a:pt x="5" y="7"/>
                      <a:pt x="5" y="5"/>
                      <a:pt x="5" y="3"/>
                    </a:cubicBezTo>
                    <a:cubicBezTo>
                      <a:pt x="6" y="2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5" name="Freeform 911">
                <a:extLst>
                  <a:ext uri="{FF2B5EF4-FFF2-40B4-BE49-F238E27FC236}">
                    <a16:creationId xmlns:a16="http://schemas.microsoft.com/office/drawing/2014/main" id="{0A947372-1195-46AD-8EDF-9F5524AA7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2618"/>
                <a:ext cx="30" cy="37"/>
              </a:xfrm>
              <a:custGeom>
                <a:avLst/>
                <a:gdLst>
                  <a:gd name="T0" fmla="*/ 23 w 31"/>
                  <a:gd name="T1" fmla="*/ 1 h 38"/>
                  <a:gd name="T2" fmla="*/ 11 w 31"/>
                  <a:gd name="T3" fmla="*/ 15 h 38"/>
                  <a:gd name="T4" fmla="*/ 0 w 31"/>
                  <a:gd name="T5" fmla="*/ 31 h 38"/>
                  <a:gd name="T6" fmla="*/ 2 w 31"/>
                  <a:gd name="T7" fmla="*/ 34 h 38"/>
                  <a:gd name="T8" fmla="*/ 5 w 31"/>
                  <a:gd name="T9" fmla="*/ 32 h 38"/>
                  <a:gd name="T10" fmla="*/ 15 w 31"/>
                  <a:gd name="T11" fmla="*/ 19 h 38"/>
                  <a:gd name="T12" fmla="*/ 26 w 31"/>
                  <a:gd name="T13" fmla="*/ 5 h 38"/>
                  <a:gd name="T14" fmla="*/ 27 w 31"/>
                  <a:gd name="T15" fmla="*/ 1 h 38"/>
                  <a:gd name="T16" fmla="*/ 23 w 31"/>
                  <a:gd name="T17" fmla="*/ 1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38">
                    <a:moveTo>
                      <a:pt x="26" y="1"/>
                    </a:moveTo>
                    <a:cubicBezTo>
                      <a:pt x="21" y="5"/>
                      <a:pt x="15" y="10"/>
                      <a:pt x="11" y="15"/>
                    </a:cubicBezTo>
                    <a:cubicBezTo>
                      <a:pt x="6" y="20"/>
                      <a:pt x="2" y="27"/>
                      <a:pt x="0" y="34"/>
                    </a:cubicBezTo>
                    <a:cubicBezTo>
                      <a:pt x="0" y="36"/>
                      <a:pt x="0" y="37"/>
                      <a:pt x="2" y="37"/>
                    </a:cubicBezTo>
                    <a:cubicBezTo>
                      <a:pt x="3" y="38"/>
                      <a:pt x="5" y="37"/>
                      <a:pt x="5" y="35"/>
                    </a:cubicBezTo>
                    <a:cubicBezTo>
                      <a:pt x="7" y="29"/>
                      <a:pt x="10" y="24"/>
                      <a:pt x="15" y="19"/>
                    </a:cubicBezTo>
                    <a:cubicBezTo>
                      <a:pt x="19" y="14"/>
                      <a:pt x="24" y="10"/>
                      <a:pt x="29" y="5"/>
                    </a:cubicBezTo>
                    <a:cubicBezTo>
                      <a:pt x="31" y="4"/>
                      <a:pt x="31" y="2"/>
                      <a:pt x="30" y="1"/>
                    </a:cubicBezTo>
                    <a:cubicBezTo>
                      <a:pt x="29" y="0"/>
                      <a:pt x="27" y="0"/>
                      <a:pt x="26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6" name="Freeform 912">
                <a:extLst>
                  <a:ext uri="{FF2B5EF4-FFF2-40B4-BE49-F238E27FC236}">
                    <a16:creationId xmlns:a16="http://schemas.microsoft.com/office/drawing/2014/main" id="{9E83B70D-8689-47DD-AF21-AA51C7D07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2745"/>
                <a:ext cx="77" cy="35"/>
              </a:xfrm>
              <a:custGeom>
                <a:avLst/>
                <a:gdLst>
                  <a:gd name="T0" fmla="*/ 1 w 79"/>
                  <a:gd name="T1" fmla="*/ 25 h 35"/>
                  <a:gd name="T2" fmla="*/ 10 w 79"/>
                  <a:gd name="T3" fmla="*/ 33 h 35"/>
                  <a:gd name="T4" fmla="*/ 19 w 79"/>
                  <a:gd name="T5" fmla="*/ 35 h 35"/>
                  <a:gd name="T6" fmla="*/ 51 w 79"/>
                  <a:gd name="T7" fmla="*/ 25 h 35"/>
                  <a:gd name="T8" fmla="*/ 72 w 79"/>
                  <a:gd name="T9" fmla="*/ 5 h 35"/>
                  <a:gd name="T10" fmla="*/ 72 w 79"/>
                  <a:gd name="T11" fmla="*/ 1 h 35"/>
                  <a:gd name="T12" fmla="*/ 68 w 79"/>
                  <a:gd name="T13" fmla="*/ 2 h 35"/>
                  <a:gd name="T14" fmla="*/ 49 w 79"/>
                  <a:gd name="T15" fmla="*/ 20 h 35"/>
                  <a:gd name="T16" fmla="*/ 19 w 79"/>
                  <a:gd name="T17" fmla="*/ 29 h 35"/>
                  <a:gd name="T18" fmla="*/ 13 w 79"/>
                  <a:gd name="T19" fmla="*/ 28 h 35"/>
                  <a:gd name="T20" fmla="*/ 5 w 79"/>
                  <a:gd name="T21" fmla="*/ 22 h 35"/>
                  <a:gd name="T22" fmla="*/ 2 w 79"/>
                  <a:gd name="T23" fmla="*/ 21 h 35"/>
                  <a:gd name="T24" fmla="*/ 1 w 79"/>
                  <a:gd name="T25" fmla="*/ 25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9" h="35">
                    <a:moveTo>
                      <a:pt x="1" y="25"/>
                    </a:moveTo>
                    <a:cubicBezTo>
                      <a:pt x="4" y="29"/>
                      <a:pt x="7" y="31"/>
                      <a:pt x="10" y="33"/>
                    </a:cubicBezTo>
                    <a:cubicBezTo>
                      <a:pt x="14" y="34"/>
                      <a:pt x="18" y="35"/>
                      <a:pt x="22" y="35"/>
                    </a:cubicBezTo>
                    <a:cubicBezTo>
                      <a:pt x="32" y="35"/>
                      <a:pt x="44" y="31"/>
                      <a:pt x="54" y="25"/>
                    </a:cubicBezTo>
                    <a:cubicBezTo>
                      <a:pt x="65" y="19"/>
                      <a:pt x="73" y="12"/>
                      <a:pt x="78" y="5"/>
                    </a:cubicBezTo>
                    <a:cubicBezTo>
                      <a:pt x="79" y="4"/>
                      <a:pt x="79" y="2"/>
                      <a:pt x="78" y="1"/>
                    </a:cubicBezTo>
                    <a:cubicBezTo>
                      <a:pt x="76" y="0"/>
                      <a:pt x="75" y="1"/>
                      <a:pt x="74" y="2"/>
                    </a:cubicBezTo>
                    <a:cubicBezTo>
                      <a:pt x="70" y="8"/>
                      <a:pt x="61" y="15"/>
                      <a:pt x="52" y="20"/>
                    </a:cubicBezTo>
                    <a:cubicBezTo>
                      <a:pt x="42" y="26"/>
                      <a:pt x="31" y="29"/>
                      <a:pt x="22" y="29"/>
                    </a:cubicBezTo>
                    <a:cubicBezTo>
                      <a:pt x="18" y="29"/>
                      <a:pt x="15" y="29"/>
                      <a:pt x="13" y="28"/>
                    </a:cubicBezTo>
                    <a:cubicBezTo>
                      <a:pt x="10" y="26"/>
                      <a:pt x="7" y="25"/>
                      <a:pt x="5" y="22"/>
                    </a:cubicBezTo>
                    <a:cubicBezTo>
                      <a:pt x="5" y="21"/>
                      <a:pt x="3" y="21"/>
                      <a:pt x="2" y="21"/>
                    </a:cubicBezTo>
                    <a:cubicBezTo>
                      <a:pt x="1" y="22"/>
                      <a:pt x="0" y="24"/>
                      <a:pt x="1" y="2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7" name="Freeform 913">
                <a:extLst>
                  <a:ext uri="{FF2B5EF4-FFF2-40B4-BE49-F238E27FC236}">
                    <a16:creationId xmlns:a16="http://schemas.microsoft.com/office/drawing/2014/main" id="{6D754263-01FB-4990-8F20-DBCA164AD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2771"/>
                <a:ext cx="27" cy="37"/>
              </a:xfrm>
              <a:custGeom>
                <a:avLst/>
                <a:gdLst>
                  <a:gd name="T0" fmla="*/ 1 w 28"/>
                  <a:gd name="T1" fmla="*/ 5 h 38"/>
                  <a:gd name="T2" fmla="*/ 13 w 28"/>
                  <a:gd name="T3" fmla="*/ 19 h 38"/>
                  <a:gd name="T4" fmla="*/ 20 w 28"/>
                  <a:gd name="T5" fmla="*/ 33 h 38"/>
                  <a:gd name="T6" fmla="*/ 23 w 28"/>
                  <a:gd name="T7" fmla="*/ 35 h 38"/>
                  <a:gd name="T8" fmla="*/ 25 w 28"/>
                  <a:gd name="T9" fmla="*/ 31 h 38"/>
                  <a:gd name="T10" fmla="*/ 14 w 28"/>
                  <a:gd name="T11" fmla="*/ 17 h 38"/>
                  <a:gd name="T12" fmla="*/ 5 w 28"/>
                  <a:gd name="T13" fmla="*/ 2 h 38"/>
                  <a:gd name="T14" fmla="*/ 1 w 28"/>
                  <a:gd name="T15" fmla="*/ 1 h 38"/>
                  <a:gd name="T16" fmla="*/ 1 w 28"/>
                  <a:gd name="T17" fmla="*/ 5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8">
                    <a:moveTo>
                      <a:pt x="1" y="5"/>
                    </a:moveTo>
                    <a:cubicBezTo>
                      <a:pt x="5" y="11"/>
                      <a:pt x="9" y="16"/>
                      <a:pt x="13" y="20"/>
                    </a:cubicBezTo>
                    <a:cubicBezTo>
                      <a:pt x="17" y="25"/>
                      <a:pt x="20" y="30"/>
                      <a:pt x="23" y="36"/>
                    </a:cubicBezTo>
                    <a:cubicBezTo>
                      <a:pt x="23" y="38"/>
                      <a:pt x="25" y="38"/>
                      <a:pt x="26" y="38"/>
                    </a:cubicBezTo>
                    <a:cubicBezTo>
                      <a:pt x="28" y="37"/>
                      <a:pt x="28" y="36"/>
                      <a:pt x="28" y="34"/>
                    </a:cubicBezTo>
                    <a:cubicBezTo>
                      <a:pt x="25" y="27"/>
                      <a:pt x="21" y="22"/>
                      <a:pt x="17" y="17"/>
                    </a:cubicBezTo>
                    <a:cubicBezTo>
                      <a:pt x="13" y="12"/>
                      <a:pt x="9" y="7"/>
                      <a:pt x="5" y="2"/>
                    </a:cubicBezTo>
                    <a:cubicBezTo>
                      <a:pt x="4" y="1"/>
                      <a:pt x="3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8" name="Freeform 914">
                <a:extLst>
                  <a:ext uri="{FF2B5EF4-FFF2-40B4-BE49-F238E27FC236}">
                    <a16:creationId xmlns:a16="http://schemas.microsoft.com/office/drawing/2014/main" id="{1282C598-0A43-4C32-ADFF-8952F23B6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772"/>
                <a:ext cx="36" cy="60"/>
              </a:xfrm>
              <a:custGeom>
                <a:avLst/>
                <a:gdLst>
                  <a:gd name="T0" fmla="*/ 0 w 36"/>
                  <a:gd name="T1" fmla="*/ 3 h 61"/>
                  <a:gd name="T2" fmla="*/ 10 w 36"/>
                  <a:gd name="T3" fmla="*/ 33 h 61"/>
                  <a:gd name="T4" fmla="*/ 31 w 36"/>
                  <a:gd name="T5" fmla="*/ 57 h 61"/>
                  <a:gd name="T6" fmla="*/ 35 w 36"/>
                  <a:gd name="T7" fmla="*/ 57 h 61"/>
                  <a:gd name="T8" fmla="*/ 35 w 36"/>
                  <a:gd name="T9" fmla="*/ 53 h 61"/>
                  <a:gd name="T10" fmla="*/ 15 w 36"/>
                  <a:gd name="T11" fmla="*/ 30 h 61"/>
                  <a:gd name="T12" fmla="*/ 6 w 36"/>
                  <a:gd name="T13" fmla="*/ 3 h 61"/>
                  <a:gd name="T14" fmla="*/ 3 w 36"/>
                  <a:gd name="T15" fmla="*/ 0 h 61"/>
                  <a:gd name="T16" fmla="*/ 0 w 36"/>
                  <a:gd name="T17" fmla="*/ 3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61">
                    <a:moveTo>
                      <a:pt x="0" y="3"/>
                    </a:moveTo>
                    <a:cubicBezTo>
                      <a:pt x="2" y="16"/>
                      <a:pt x="5" y="27"/>
                      <a:pt x="10" y="36"/>
                    </a:cubicBezTo>
                    <a:cubicBezTo>
                      <a:pt x="16" y="45"/>
                      <a:pt x="23" y="52"/>
                      <a:pt x="31" y="60"/>
                    </a:cubicBezTo>
                    <a:cubicBezTo>
                      <a:pt x="32" y="61"/>
                      <a:pt x="34" y="61"/>
                      <a:pt x="35" y="60"/>
                    </a:cubicBezTo>
                    <a:cubicBezTo>
                      <a:pt x="36" y="59"/>
                      <a:pt x="36" y="57"/>
                      <a:pt x="35" y="56"/>
                    </a:cubicBezTo>
                    <a:cubicBezTo>
                      <a:pt x="26" y="49"/>
                      <a:pt x="20" y="41"/>
                      <a:pt x="15" y="33"/>
                    </a:cubicBezTo>
                    <a:cubicBezTo>
                      <a:pt x="10" y="25"/>
                      <a:pt x="7" y="15"/>
                      <a:pt x="6" y="3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9" name="Freeform 915">
                <a:extLst>
                  <a:ext uri="{FF2B5EF4-FFF2-40B4-BE49-F238E27FC236}">
                    <a16:creationId xmlns:a16="http://schemas.microsoft.com/office/drawing/2014/main" id="{1501ACE1-7360-4767-9F4B-2677DC161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797"/>
                <a:ext cx="30" cy="9"/>
              </a:xfrm>
              <a:custGeom>
                <a:avLst/>
                <a:gdLst>
                  <a:gd name="T0" fmla="*/ 26 w 31"/>
                  <a:gd name="T1" fmla="*/ 0 h 9"/>
                  <a:gd name="T2" fmla="*/ 18 w 31"/>
                  <a:gd name="T3" fmla="*/ 0 h 9"/>
                  <a:gd name="T4" fmla="*/ 2 w 31"/>
                  <a:gd name="T5" fmla="*/ 3 h 9"/>
                  <a:gd name="T6" fmla="*/ 1 w 31"/>
                  <a:gd name="T7" fmla="*/ 7 h 9"/>
                  <a:gd name="T8" fmla="*/ 4 w 31"/>
                  <a:gd name="T9" fmla="*/ 8 h 9"/>
                  <a:gd name="T10" fmla="*/ 18 w 31"/>
                  <a:gd name="T11" fmla="*/ 5 h 9"/>
                  <a:gd name="T12" fmla="*/ 25 w 31"/>
                  <a:gd name="T13" fmla="*/ 6 h 9"/>
                  <a:gd name="T14" fmla="*/ 28 w 31"/>
                  <a:gd name="T15" fmla="*/ 3 h 9"/>
                  <a:gd name="T16" fmla="*/ 26 w 31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9">
                    <a:moveTo>
                      <a:pt x="29" y="0"/>
                    </a:moveTo>
                    <a:cubicBezTo>
                      <a:pt x="26" y="0"/>
                      <a:pt x="24" y="0"/>
                      <a:pt x="21" y="0"/>
                    </a:cubicBezTo>
                    <a:cubicBezTo>
                      <a:pt x="15" y="0"/>
                      <a:pt x="9" y="1"/>
                      <a:pt x="2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1" y="8"/>
                      <a:pt x="3" y="9"/>
                      <a:pt x="4" y="8"/>
                    </a:cubicBezTo>
                    <a:cubicBezTo>
                      <a:pt x="10" y="6"/>
                      <a:pt x="16" y="5"/>
                      <a:pt x="21" y="5"/>
                    </a:cubicBezTo>
                    <a:cubicBezTo>
                      <a:pt x="24" y="5"/>
                      <a:pt x="26" y="5"/>
                      <a:pt x="28" y="6"/>
                    </a:cubicBezTo>
                    <a:cubicBezTo>
                      <a:pt x="30" y="6"/>
                      <a:pt x="31" y="5"/>
                      <a:pt x="31" y="3"/>
                    </a:cubicBezTo>
                    <a:cubicBezTo>
                      <a:pt x="31" y="2"/>
                      <a:pt x="30" y="1"/>
                      <a:pt x="29" y="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0" name="Freeform 916">
                <a:extLst>
                  <a:ext uri="{FF2B5EF4-FFF2-40B4-BE49-F238E27FC236}">
                    <a16:creationId xmlns:a16="http://schemas.microsoft.com/office/drawing/2014/main" id="{DA5DDD3E-14C6-4386-BBCF-AC1674170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2755"/>
                <a:ext cx="68" cy="32"/>
              </a:xfrm>
              <a:custGeom>
                <a:avLst/>
                <a:gdLst>
                  <a:gd name="T0" fmla="*/ 1 w 69"/>
                  <a:gd name="T1" fmla="*/ 25 h 32"/>
                  <a:gd name="T2" fmla="*/ 20 w 69"/>
                  <a:gd name="T3" fmla="*/ 32 h 32"/>
                  <a:gd name="T4" fmla="*/ 42 w 69"/>
                  <a:gd name="T5" fmla="*/ 22 h 32"/>
                  <a:gd name="T6" fmla="*/ 64 w 69"/>
                  <a:gd name="T7" fmla="*/ 5 h 32"/>
                  <a:gd name="T8" fmla="*/ 65 w 69"/>
                  <a:gd name="T9" fmla="*/ 2 h 32"/>
                  <a:gd name="T10" fmla="*/ 61 w 69"/>
                  <a:gd name="T11" fmla="*/ 1 h 32"/>
                  <a:gd name="T12" fmla="*/ 39 w 69"/>
                  <a:gd name="T13" fmla="*/ 18 h 32"/>
                  <a:gd name="T14" fmla="*/ 20 w 69"/>
                  <a:gd name="T15" fmla="*/ 27 h 32"/>
                  <a:gd name="T16" fmla="*/ 4 w 69"/>
                  <a:gd name="T17" fmla="*/ 21 h 32"/>
                  <a:gd name="T18" fmla="*/ 1 w 69"/>
                  <a:gd name="T19" fmla="*/ 22 h 32"/>
                  <a:gd name="T20" fmla="*/ 1 w 69"/>
                  <a:gd name="T21" fmla="*/ 25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32">
                    <a:moveTo>
                      <a:pt x="1" y="25"/>
                    </a:moveTo>
                    <a:cubicBezTo>
                      <a:pt x="7" y="30"/>
                      <a:pt x="13" y="32"/>
                      <a:pt x="20" y="32"/>
                    </a:cubicBezTo>
                    <a:cubicBezTo>
                      <a:pt x="29" y="32"/>
                      <a:pt x="37" y="27"/>
                      <a:pt x="45" y="22"/>
                    </a:cubicBezTo>
                    <a:cubicBezTo>
                      <a:pt x="53" y="17"/>
                      <a:pt x="60" y="10"/>
                      <a:pt x="67" y="5"/>
                    </a:cubicBezTo>
                    <a:cubicBezTo>
                      <a:pt x="68" y="4"/>
                      <a:pt x="69" y="3"/>
                      <a:pt x="68" y="2"/>
                    </a:cubicBezTo>
                    <a:cubicBezTo>
                      <a:pt x="67" y="0"/>
                      <a:pt x="65" y="0"/>
                      <a:pt x="64" y="1"/>
                    </a:cubicBezTo>
                    <a:cubicBezTo>
                      <a:pt x="57" y="6"/>
                      <a:pt x="50" y="12"/>
                      <a:pt x="42" y="18"/>
                    </a:cubicBezTo>
                    <a:cubicBezTo>
                      <a:pt x="35" y="23"/>
                      <a:pt x="27" y="27"/>
                      <a:pt x="20" y="27"/>
                    </a:cubicBezTo>
                    <a:cubicBezTo>
                      <a:pt x="15" y="27"/>
                      <a:pt x="10" y="25"/>
                      <a:pt x="4" y="21"/>
                    </a:cubicBezTo>
                    <a:cubicBezTo>
                      <a:pt x="3" y="20"/>
                      <a:pt x="1" y="20"/>
                      <a:pt x="1" y="22"/>
                    </a:cubicBezTo>
                    <a:cubicBezTo>
                      <a:pt x="0" y="23"/>
                      <a:pt x="0" y="24"/>
                      <a:pt x="1" y="2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1" name="Freeform 917">
                <a:extLst>
                  <a:ext uri="{FF2B5EF4-FFF2-40B4-BE49-F238E27FC236}">
                    <a16:creationId xmlns:a16="http://schemas.microsoft.com/office/drawing/2014/main" id="{27CF593B-8382-4DF7-8973-B49758B1B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2775"/>
                <a:ext cx="22" cy="20"/>
              </a:xfrm>
              <a:custGeom>
                <a:avLst/>
                <a:gdLst>
                  <a:gd name="T0" fmla="*/ 1 w 23"/>
                  <a:gd name="T1" fmla="*/ 5 h 21"/>
                  <a:gd name="T2" fmla="*/ 16 w 23"/>
                  <a:gd name="T3" fmla="*/ 17 h 21"/>
                  <a:gd name="T4" fmla="*/ 19 w 23"/>
                  <a:gd name="T5" fmla="*/ 17 h 21"/>
                  <a:gd name="T6" fmla="*/ 19 w 23"/>
                  <a:gd name="T7" fmla="*/ 13 h 21"/>
                  <a:gd name="T8" fmla="*/ 4 w 23"/>
                  <a:gd name="T9" fmla="*/ 1 h 21"/>
                  <a:gd name="T10" fmla="*/ 1 w 23"/>
                  <a:gd name="T11" fmla="*/ 2 h 21"/>
                  <a:gd name="T12" fmla="*/ 1 w 23"/>
                  <a:gd name="T13" fmla="*/ 5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1">
                    <a:moveTo>
                      <a:pt x="1" y="5"/>
                    </a:moveTo>
                    <a:cubicBezTo>
                      <a:pt x="7" y="10"/>
                      <a:pt x="13" y="15"/>
                      <a:pt x="19" y="20"/>
                    </a:cubicBezTo>
                    <a:cubicBezTo>
                      <a:pt x="20" y="21"/>
                      <a:pt x="21" y="21"/>
                      <a:pt x="22" y="20"/>
                    </a:cubicBezTo>
                    <a:cubicBezTo>
                      <a:pt x="23" y="18"/>
                      <a:pt x="23" y="17"/>
                      <a:pt x="22" y="16"/>
                    </a:cubicBezTo>
                    <a:cubicBezTo>
                      <a:pt x="16" y="11"/>
                      <a:pt x="10" y="6"/>
                      <a:pt x="4" y="1"/>
                    </a:cubicBezTo>
                    <a:cubicBezTo>
                      <a:pt x="3" y="0"/>
                      <a:pt x="2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2" name="Freeform 918">
                <a:extLst>
                  <a:ext uri="{FF2B5EF4-FFF2-40B4-BE49-F238E27FC236}">
                    <a16:creationId xmlns:a16="http://schemas.microsoft.com/office/drawing/2014/main" id="{10415442-DFF1-4634-A7E0-55F6559B9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656"/>
                <a:ext cx="48" cy="69"/>
              </a:xfrm>
              <a:custGeom>
                <a:avLst/>
                <a:gdLst>
                  <a:gd name="T0" fmla="*/ 4 w 49"/>
                  <a:gd name="T1" fmla="*/ 66 h 70"/>
                  <a:gd name="T2" fmla="*/ 45 w 49"/>
                  <a:gd name="T3" fmla="*/ 4 h 70"/>
                  <a:gd name="T4" fmla="*/ 43 w 49"/>
                  <a:gd name="T5" fmla="*/ 1 h 70"/>
                  <a:gd name="T6" fmla="*/ 40 w 49"/>
                  <a:gd name="T7" fmla="*/ 3 h 70"/>
                  <a:gd name="T8" fmla="*/ 2 w 49"/>
                  <a:gd name="T9" fmla="*/ 61 h 70"/>
                  <a:gd name="T10" fmla="*/ 1 w 49"/>
                  <a:gd name="T11" fmla="*/ 65 h 70"/>
                  <a:gd name="T12" fmla="*/ 4 w 49"/>
                  <a:gd name="T13" fmla="*/ 66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70">
                    <a:moveTo>
                      <a:pt x="4" y="69"/>
                    </a:moveTo>
                    <a:cubicBezTo>
                      <a:pt x="26" y="57"/>
                      <a:pt x="45" y="32"/>
                      <a:pt x="48" y="4"/>
                    </a:cubicBezTo>
                    <a:cubicBezTo>
                      <a:pt x="49" y="2"/>
                      <a:pt x="48" y="1"/>
                      <a:pt x="46" y="1"/>
                    </a:cubicBezTo>
                    <a:cubicBezTo>
                      <a:pt x="45" y="0"/>
                      <a:pt x="43" y="2"/>
                      <a:pt x="43" y="3"/>
                    </a:cubicBezTo>
                    <a:cubicBezTo>
                      <a:pt x="40" y="29"/>
                      <a:pt x="22" y="53"/>
                      <a:pt x="2" y="64"/>
                    </a:cubicBezTo>
                    <a:cubicBezTo>
                      <a:pt x="0" y="65"/>
                      <a:pt x="0" y="67"/>
                      <a:pt x="1" y="68"/>
                    </a:cubicBezTo>
                    <a:cubicBezTo>
                      <a:pt x="1" y="69"/>
                      <a:pt x="3" y="70"/>
                      <a:pt x="4" y="69"/>
                    </a:cubicBezTo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3" name="Freeform 919">
                <a:extLst>
                  <a:ext uri="{FF2B5EF4-FFF2-40B4-BE49-F238E27FC236}">
                    <a16:creationId xmlns:a16="http://schemas.microsoft.com/office/drawing/2014/main" id="{B0AF5802-B209-4399-836B-A1FD68498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2690"/>
                <a:ext cx="23" cy="23"/>
              </a:xfrm>
              <a:custGeom>
                <a:avLst/>
                <a:gdLst>
                  <a:gd name="T0" fmla="*/ 1 w 23"/>
                  <a:gd name="T1" fmla="*/ 5 h 23"/>
                  <a:gd name="T2" fmla="*/ 18 w 23"/>
                  <a:gd name="T3" fmla="*/ 22 h 23"/>
                  <a:gd name="T4" fmla="*/ 22 w 23"/>
                  <a:gd name="T5" fmla="*/ 22 h 23"/>
                  <a:gd name="T6" fmla="*/ 22 w 23"/>
                  <a:gd name="T7" fmla="*/ 18 h 23"/>
                  <a:gd name="T8" fmla="*/ 5 w 23"/>
                  <a:gd name="T9" fmla="*/ 1 h 23"/>
                  <a:gd name="T10" fmla="*/ 1 w 23"/>
                  <a:gd name="T11" fmla="*/ 1 h 23"/>
                  <a:gd name="T12" fmla="*/ 1 w 23"/>
                  <a:gd name="T13" fmla="*/ 5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3">
                    <a:moveTo>
                      <a:pt x="1" y="5"/>
                    </a:moveTo>
                    <a:cubicBezTo>
                      <a:pt x="6" y="11"/>
                      <a:pt x="12" y="17"/>
                      <a:pt x="18" y="22"/>
                    </a:cubicBezTo>
                    <a:cubicBezTo>
                      <a:pt x="19" y="23"/>
                      <a:pt x="21" y="23"/>
                      <a:pt x="22" y="22"/>
                    </a:cubicBezTo>
                    <a:cubicBezTo>
                      <a:pt x="23" y="21"/>
                      <a:pt x="23" y="19"/>
                      <a:pt x="22" y="18"/>
                    </a:cubicBezTo>
                    <a:cubicBezTo>
                      <a:pt x="16" y="13"/>
                      <a:pt x="10" y="7"/>
                      <a:pt x="5" y="1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4" name="Freeform 920">
                <a:extLst>
                  <a:ext uri="{FF2B5EF4-FFF2-40B4-BE49-F238E27FC236}">
                    <a16:creationId xmlns:a16="http://schemas.microsoft.com/office/drawing/2014/main" id="{A0CBA0A2-56BC-405C-9978-3D5CB8FA0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2791"/>
                <a:ext cx="64" cy="18"/>
              </a:xfrm>
              <a:custGeom>
                <a:avLst/>
                <a:gdLst>
                  <a:gd name="T0" fmla="*/ 5 w 66"/>
                  <a:gd name="T1" fmla="*/ 17 h 18"/>
                  <a:gd name="T2" fmla="*/ 47 w 66"/>
                  <a:gd name="T3" fmla="*/ 5 h 18"/>
                  <a:gd name="T4" fmla="*/ 57 w 66"/>
                  <a:gd name="T5" fmla="*/ 6 h 18"/>
                  <a:gd name="T6" fmla="*/ 60 w 66"/>
                  <a:gd name="T7" fmla="*/ 3 h 18"/>
                  <a:gd name="T8" fmla="*/ 58 w 66"/>
                  <a:gd name="T9" fmla="*/ 1 h 18"/>
                  <a:gd name="T10" fmla="*/ 47 w 66"/>
                  <a:gd name="T11" fmla="*/ 0 h 18"/>
                  <a:gd name="T12" fmla="*/ 2 w 66"/>
                  <a:gd name="T13" fmla="*/ 12 h 18"/>
                  <a:gd name="T14" fmla="*/ 1 w 66"/>
                  <a:gd name="T15" fmla="*/ 16 h 18"/>
                  <a:gd name="T16" fmla="*/ 5 w 66"/>
                  <a:gd name="T17" fmla="*/ 17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18">
                    <a:moveTo>
                      <a:pt x="5" y="17"/>
                    </a:moveTo>
                    <a:cubicBezTo>
                      <a:pt x="20" y="9"/>
                      <a:pt x="36" y="5"/>
                      <a:pt x="52" y="5"/>
                    </a:cubicBezTo>
                    <a:cubicBezTo>
                      <a:pt x="56" y="5"/>
                      <a:pt x="60" y="6"/>
                      <a:pt x="63" y="6"/>
                    </a:cubicBezTo>
                    <a:cubicBezTo>
                      <a:pt x="65" y="6"/>
                      <a:pt x="66" y="5"/>
                      <a:pt x="66" y="3"/>
                    </a:cubicBezTo>
                    <a:cubicBezTo>
                      <a:pt x="66" y="2"/>
                      <a:pt x="65" y="1"/>
                      <a:pt x="64" y="1"/>
                    </a:cubicBezTo>
                    <a:cubicBezTo>
                      <a:pt x="60" y="0"/>
                      <a:pt x="56" y="0"/>
                      <a:pt x="52" y="0"/>
                    </a:cubicBezTo>
                    <a:cubicBezTo>
                      <a:pt x="35" y="0"/>
                      <a:pt x="18" y="4"/>
                      <a:pt x="2" y="12"/>
                    </a:cubicBezTo>
                    <a:cubicBezTo>
                      <a:pt x="1" y="13"/>
                      <a:pt x="0" y="15"/>
                      <a:pt x="1" y="16"/>
                    </a:cubicBezTo>
                    <a:cubicBezTo>
                      <a:pt x="2" y="17"/>
                      <a:pt x="3" y="18"/>
                      <a:pt x="5" y="17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5" name="Freeform 921">
                <a:extLst>
                  <a:ext uri="{FF2B5EF4-FFF2-40B4-BE49-F238E27FC236}">
                    <a16:creationId xmlns:a16="http://schemas.microsoft.com/office/drawing/2014/main" id="{1737D13D-DC92-4F13-852C-76842BC21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773"/>
                <a:ext cx="6" cy="28"/>
              </a:xfrm>
              <a:custGeom>
                <a:avLst/>
                <a:gdLst>
                  <a:gd name="T0" fmla="*/ 0 w 6"/>
                  <a:gd name="T1" fmla="*/ 3 h 29"/>
                  <a:gd name="T2" fmla="*/ 0 w 6"/>
                  <a:gd name="T3" fmla="*/ 23 h 29"/>
                  <a:gd name="T4" fmla="*/ 3 w 6"/>
                  <a:gd name="T5" fmla="*/ 26 h 29"/>
                  <a:gd name="T6" fmla="*/ 5 w 6"/>
                  <a:gd name="T7" fmla="*/ 23 h 29"/>
                  <a:gd name="T8" fmla="*/ 6 w 6"/>
                  <a:gd name="T9" fmla="*/ 3 h 29"/>
                  <a:gd name="T10" fmla="*/ 3 w 6"/>
                  <a:gd name="T11" fmla="*/ 0 h 29"/>
                  <a:gd name="T12" fmla="*/ 0 w 6"/>
                  <a:gd name="T13" fmla="*/ 3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29">
                    <a:moveTo>
                      <a:pt x="0" y="3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1" y="29"/>
                      <a:pt x="3" y="29"/>
                    </a:cubicBezTo>
                    <a:cubicBezTo>
                      <a:pt x="4" y="29"/>
                      <a:pt x="5" y="27"/>
                      <a:pt x="5" y="2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6" name="Freeform 922">
                <a:extLst>
                  <a:ext uri="{FF2B5EF4-FFF2-40B4-BE49-F238E27FC236}">
                    <a16:creationId xmlns:a16="http://schemas.microsoft.com/office/drawing/2014/main" id="{616C9937-FE7C-4D53-AB6F-C366212F8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1430"/>
                <a:ext cx="36" cy="28"/>
              </a:xfrm>
              <a:custGeom>
                <a:avLst/>
                <a:gdLst>
                  <a:gd name="T0" fmla="*/ 1 w 36"/>
                  <a:gd name="T1" fmla="*/ 28 h 28"/>
                  <a:gd name="T2" fmla="*/ 21 w 36"/>
                  <a:gd name="T3" fmla="*/ 21 h 28"/>
                  <a:gd name="T4" fmla="*/ 30 w 36"/>
                  <a:gd name="T5" fmla="*/ 15 h 28"/>
                  <a:gd name="T6" fmla="*/ 35 w 36"/>
                  <a:gd name="T7" fmla="*/ 5 h 28"/>
                  <a:gd name="T8" fmla="*/ 36 w 36"/>
                  <a:gd name="T9" fmla="*/ 2 h 28"/>
                  <a:gd name="T10" fmla="*/ 33 w 36"/>
                  <a:gd name="T11" fmla="*/ 1 h 28"/>
                  <a:gd name="T12" fmla="*/ 26 w 36"/>
                  <a:gd name="T13" fmla="*/ 0 h 28"/>
                  <a:gd name="T14" fmla="*/ 12 w 36"/>
                  <a:gd name="T15" fmla="*/ 3 h 28"/>
                  <a:gd name="T16" fmla="*/ 0 w 36"/>
                  <a:gd name="T17" fmla="*/ 7 h 28"/>
                  <a:gd name="T18" fmla="*/ 2 w 36"/>
                  <a:gd name="T19" fmla="*/ 13 h 28"/>
                  <a:gd name="T20" fmla="*/ 14 w 36"/>
                  <a:gd name="T21" fmla="*/ 8 h 28"/>
                  <a:gd name="T22" fmla="*/ 26 w 36"/>
                  <a:gd name="T23" fmla="*/ 6 h 28"/>
                  <a:gd name="T24" fmla="*/ 32 w 36"/>
                  <a:gd name="T25" fmla="*/ 7 h 28"/>
                  <a:gd name="T26" fmla="*/ 32 w 36"/>
                  <a:gd name="T27" fmla="*/ 4 h 28"/>
                  <a:gd name="T28" fmla="*/ 30 w 36"/>
                  <a:gd name="T29" fmla="*/ 4 h 28"/>
                  <a:gd name="T30" fmla="*/ 26 w 36"/>
                  <a:gd name="T31" fmla="*/ 11 h 28"/>
                  <a:gd name="T32" fmla="*/ 14 w 36"/>
                  <a:gd name="T33" fmla="*/ 18 h 28"/>
                  <a:gd name="T34" fmla="*/ 0 w 36"/>
                  <a:gd name="T35" fmla="*/ 22 h 28"/>
                  <a:gd name="T36" fmla="*/ 1 w 36"/>
                  <a:gd name="T37" fmla="*/ 28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6" h="28">
                    <a:moveTo>
                      <a:pt x="1" y="28"/>
                    </a:moveTo>
                    <a:cubicBezTo>
                      <a:pt x="7" y="27"/>
                      <a:pt x="15" y="25"/>
                      <a:pt x="21" y="21"/>
                    </a:cubicBezTo>
                    <a:cubicBezTo>
                      <a:pt x="25" y="20"/>
                      <a:pt x="28" y="18"/>
                      <a:pt x="30" y="15"/>
                    </a:cubicBezTo>
                    <a:cubicBezTo>
                      <a:pt x="33" y="12"/>
                      <a:pt x="35" y="9"/>
                      <a:pt x="35" y="5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1" y="0"/>
                      <a:pt x="29" y="0"/>
                      <a:pt x="26" y="0"/>
                    </a:cubicBezTo>
                    <a:cubicBezTo>
                      <a:pt x="22" y="0"/>
                      <a:pt x="17" y="1"/>
                      <a:pt x="12" y="3"/>
                    </a:cubicBezTo>
                    <a:cubicBezTo>
                      <a:pt x="8" y="4"/>
                      <a:pt x="4" y="6"/>
                      <a:pt x="0" y="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11"/>
                      <a:pt x="10" y="10"/>
                      <a:pt x="14" y="8"/>
                    </a:cubicBezTo>
                    <a:cubicBezTo>
                      <a:pt x="18" y="7"/>
                      <a:pt x="23" y="6"/>
                      <a:pt x="26" y="6"/>
                    </a:cubicBezTo>
                    <a:cubicBezTo>
                      <a:pt x="28" y="6"/>
                      <a:pt x="30" y="6"/>
                      <a:pt x="32" y="7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9" y="6"/>
                      <a:pt x="28" y="9"/>
                      <a:pt x="26" y="11"/>
                    </a:cubicBezTo>
                    <a:cubicBezTo>
                      <a:pt x="23" y="14"/>
                      <a:pt x="19" y="16"/>
                      <a:pt x="14" y="18"/>
                    </a:cubicBezTo>
                    <a:cubicBezTo>
                      <a:pt x="9" y="20"/>
                      <a:pt x="4" y="21"/>
                      <a:pt x="0" y="22"/>
                    </a:cubicBez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7" name="Freeform 923">
                <a:extLst>
                  <a:ext uri="{FF2B5EF4-FFF2-40B4-BE49-F238E27FC236}">
                    <a16:creationId xmlns:a16="http://schemas.microsoft.com/office/drawing/2014/main" id="{97D7BDE1-C158-4401-B4AB-5860D4722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410"/>
                <a:ext cx="39" cy="32"/>
              </a:xfrm>
              <a:custGeom>
                <a:avLst/>
                <a:gdLst>
                  <a:gd name="T0" fmla="*/ 0 w 40"/>
                  <a:gd name="T1" fmla="*/ 5 h 33"/>
                  <a:gd name="T2" fmla="*/ 10 w 40"/>
                  <a:gd name="T3" fmla="*/ 7 h 33"/>
                  <a:gd name="T4" fmla="*/ 23 w 40"/>
                  <a:gd name="T5" fmla="*/ 10 h 33"/>
                  <a:gd name="T6" fmla="*/ 28 w 40"/>
                  <a:gd name="T7" fmla="*/ 13 h 33"/>
                  <a:gd name="T8" fmla="*/ 31 w 40"/>
                  <a:gd name="T9" fmla="*/ 16 h 33"/>
                  <a:gd name="T10" fmla="*/ 34 w 40"/>
                  <a:gd name="T11" fmla="*/ 16 h 33"/>
                  <a:gd name="T12" fmla="*/ 31 w 40"/>
                  <a:gd name="T13" fmla="*/ 14 h 33"/>
                  <a:gd name="T14" fmla="*/ 20 w 40"/>
                  <a:gd name="T15" fmla="*/ 20 h 33"/>
                  <a:gd name="T16" fmla="*/ 2 w 40"/>
                  <a:gd name="T17" fmla="*/ 24 h 33"/>
                  <a:gd name="T18" fmla="*/ 3 w 40"/>
                  <a:gd name="T19" fmla="*/ 30 h 33"/>
                  <a:gd name="T20" fmla="*/ 20 w 40"/>
                  <a:gd name="T21" fmla="*/ 26 h 33"/>
                  <a:gd name="T22" fmla="*/ 36 w 40"/>
                  <a:gd name="T23" fmla="*/ 16 h 33"/>
                  <a:gd name="T24" fmla="*/ 37 w 40"/>
                  <a:gd name="T25" fmla="*/ 16 h 33"/>
                  <a:gd name="T26" fmla="*/ 37 w 40"/>
                  <a:gd name="T27" fmla="*/ 15 h 33"/>
                  <a:gd name="T28" fmla="*/ 30 w 40"/>
                  <a:gd name="T29" fmla="*/ 6 h 33"/>
                  <a:gd name="T30" fmla="*/ 16 w 40"/>
                  <a:gd name="T31" fmla="*/ 2 h 33"/>
                  <a:gd name="T32" fmla="*/ 2 w 40"/>
                  <a:gd name="T33" fmla="*/ 0 h 33"/>
                  <a:gd name="T34" fmla="*/ 0 w 40"/>
                  <a:gd name="T35" fmla="*/ 5 h 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0" h="33">
                    <a:moveTo>
                      <a:pt x="0" y="5"/>
                    </a:moveTo>
                    <a:cubicBezTo>
                      <a:pt x="3" y="7"/>
                      <a:pt x="6" y="7"/>
                      <a:pt x="10" y="7"/>
                    </a:cubicBezTo>
                    <a:cubicBezTo>
                      <a:pt x="15" y="8"/>
                      <a:pt x="21" y="8"/>
                      <a:pt x="26" y="10"/>
                    </a:cubicBezTo>
                    <a:cubicBezTo>
                      <a:pt x="28" y="11"/>
                      <a:pt x="30" y="11"/>
                      <a:pt x="31" y="13"/>
                    </a:cubicBezTo>
                    <a:cubicBezTo>
                      <a:pt x="32" y="14"/>
                      <a:pt x="33" y="15"/>
                      <a:pt x="34" y="17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6" y="21"/>
                      <a:pt x="20" y="23"/>
                    </a:cubicBezTo>
                    <a:cubicBezTo>
                      <a:pt x="14" y="24"/>
                      <a:pt x="8" y="25"/>
                      <a:pt x="2" y="27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9" y="31"/>
                      <a:pt x="15" y="30"/>
                      <a:pt x="22" y="29"/>
                    </a:cubicBezTo>
                    <a:cubicBezTo>
                      <a:pt x="28" y="27"/>
                      <a:pt x="34" y="24"/>
                      <a:pt x="39" y="18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1"/>
                      <a:pt x="36" y="8"/>
                      <a:pt x="33" y="6"/>
                    </a:cubicBezTo>
                    <a:cubicBezTo>
                      <a:pt x="28" y="4"/>
                      <a:pt x="22" y="3"/>
                      <a:pt x="16" y="2"/>
                    </a:cubicBezTo>
                    <a:cubicBezTo>
                      <a:pt x="11" y="1"/>
                      <a:pt x="5" y="1"/>
                      <a:pt x="2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8" name="Freeform 924">
                <a:extLst>
                  <a:ext uri="{FF2B5EF4-FFF2-40B4-BE49-F238E27FC236}">
                    <a16:creationId xmlns:a16="http://schemas.microsoft.com/office/drawing/2014/main" id="{939924C6-5981-415D-A55F-4FDFEF138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1454"/>
                <a:ext cx="21" cy="30"/>
              </a:xfrm>
              <a:custGeom>
                <a:avLst/>
                <a:gdLst>
                  <a:gd name="T0" fmla="*/ 6 w 22"/>
                  <a:gd name="T1" fmla="*/ 28 h 31"/>
                  <a:gd name="T2" fmla="*/ 11 w 22"/>
                  <a:gd name="T3" fmla="*/ 15 h 31"/>
                  <a:gd name="T4" fmla="*/ 19 w 22"/>
                  <a:gd name="T5" fmla="*/ 4 h 31"/>
                  <a:gd name="T6" fmla="*/ 15 w 22"/>
                  <a:gd name="T7" fmla="*/ 0 h 31"/>
                  <a:gd name="T8" fmla="*/ 7 w 22"/>
                  <a:gd name="T9" fmla="*/ 13 h 31"/>
                  <a:gd name="T10" fmla="*/ 0 w 22"/>
                  <a:gd name="T11" fmla="*/ 28 h 31"/>
                  <a:gd name="T12" fmla="*/ 6 w 22"/>
                  <a:gd name="T13" fmla="*/ 28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31">
                    <a:moveTo>
                      <a:pt x="6" y="31"/>
                    </a:moveTo>
                    <a:cubicBezTo>
                      <a:pt x="7" y="26"/>
                      <a:pt x="9" y="21"/>
                      <a:pt x="12" y="17"/>
                    </a:cubicBezTo>
                    <a:cubicBezTo>
                      <a:pt x="15" y="12"/>
                      <a:pt x="19" y="8"/>
                      <a:pt x="22" y="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4" y="4"/>
                      <a:pt x="10" y="8"/>
                      <a:pt x="7" y="13"/>
                    </a:cubicBezTo>
                    <a:cubicBezTo>
                      <a:pt x="3" y="18"/>
                      <a:pt x="1" y="24"/>
                      <a:pt x="0" y="31"/>
                    </a:cubicBezTo>
                    <a:lnTo>
                      <a:pt x="6" y="31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9" name="Freeform 925">
                <a:extLst>
                  <a:ext uri="{FF2B5EF4-FFF2-40B4-BE49-F238E27FC236}">
                    <a16:creationId xmlns:a16="http://schemas.microsoft.com/office/drawing/2014/main" id="{146E540A-9367-47D9-818B-7096D6143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1457"/>
                <a:ext cx="30" cy="35"/>
              </a:xfrm>
              <a:custGeom>
                <a:avLst/>
                <a:gdLst>
                  <a:gd name="T0" fmla="*/ 0 w 30"/>
                  <a:gd name="T1" fmla="*/ 2 h 36"/>
                  <a:gd name="T2" fmla="*/ 11 w 30"/>
                  <a:gd name="T3" fmla="*/ 18 h 36"/>
                  <a:gd name="T4" fmla="*/ 26 w 30"/>
                  <a:gd name="T5" fmla="*/ 33 h 36"/>
                  <a:gd name="T6" fmla="*/ 30 w 30"/>
                  <a:gd name="T7" fmla="*/ 29 h 36"/>
                  <a:gd name="T8" fmla="*/ 16 w 30"/>
                  <a:gd name="T9" fmla="*/ 17 h 36"/>
                  <a:gd name="T10" fmla="*/ 6 w 30"/>
                  <a:gd name="T11" fmla="*/ 0 h 36"/>
                  <a:gd name="T12" fmla="*/ 0 w 30"/>
                  <a:gd name="T13" fmla="*/ 2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6">
                    <a:moveTo>
                      <a:pt x="0" y="2"/>
                    </a:moveTo>
                    <a:cubicBezTo>
                      <a:pt x="2" y="9"/>
                      <a:pt x="7" y="15"/>
                      <a:pt x="11" y="21"/>
                    </a:cubicBezTo>
                    <a:cubicBezTo>
                      <a:pt x="16" y="26"/>
                      <a:pt x="22" y="31"/>
                      <a:pt x="26" y="36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6" y="27"/>
                      <a:pt x="21" y="22"/>
                      <a:pt x="16" y="17"/>
                    </a:cubicBezTo>
                    <a:cubicBezTo>
                      <a:pt x="11" y="12"/>
                      <a:pt x="7" y="6"/>
                      <a:pt x="6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0" name="Freeform 926">
                <a:extLst>
                  <a:ext uri="{FF2B5EF4-FFF2-40B4-BE49-F238E27FC236}">
                    <a16:creationId xmlns:a16="http://schemas.microsoft.com/office/drawing/2014/main" id="{67AFD0E1-393E-49B1-B85E-DDCAECAE4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1640"/>
                <a:ext cx="47" cy="37"/>
              </a:xfrm>
              <a:custGeom>
                <a:avLst/>
                <a:gdLst>
                  <a:gd name="T0" fmla="*/ 10 w 48"/>
                  <a:gd name="T1" fmla="*/ 12 h 37"/>
                  <a:gd name="T2" fmla="*/ 21 w 48"/>
                  <a:gd name="T3" fmla="*/ 9 h 37"/>
                  <a:gd name="T4" fmla="*/ 31 w 48"/>
                  <a:gd name="T5" fmla="*/ 6 h 37"/>
                  <a:gd name="T6" fmla="*/ 37 w 48"/>
                  <a:gd name="T7" fmla="*/ 7 h 37"/>
                  <a:gd name="T8" fmla="*/ 39 w 48"/>
                  <a:gd name="T9" fmla="*/ 12 h 37"/>
                  <a:gd name="T10" fmla="*/ 39 w 48"/>
                  <a:gd name="T11" fmla="*/ 13 h 37"/>
                  <a:gd name="T12" fmla="*/ 38 w 48"/>
                  <a:gd name="T13" fmla="*/ 16 h 37"/>
                  <a:gd name="T14" fmla="*/ 30 w 48"/>
                  <a:gd name="T15" fmla="*/ 22 h 37"/>
                  <a:gd name="T16" fmla="*/ 15 w 48"/>
                  <a:gd name="T17" fmla="*/ 28 h 37"/>
                  <a:gd name="T18" fmla="*/ 0 w 48"/>
                  <a:gd name="T19" fmla="*/ 32 h 37"/>
                  <a:gd name="T20" fmla="*/ 2 w 48"/>
                  <a:gd name="T21" fmla="*/ 37 h 37"/>
                  <a:gd name="T22" fmla="*/ 12 w 48"/>
                  <a:gd name="T23" fmla="*/ 35 h 37"/>
                  <a:gd name="T24" fmla="*/ 31 w 48"/>
                  <a:gd name="T25" fmla="*/ 28 h 37"/>
                  <a:gd name="T26" fmla="*/ 41 w 48"/>
                  <a:gd name="T27" fmla="*/ 22 h 37"/>
                  <a:gd name="T28" fmla="*/ 45 w 48"/>
                  <a:gd name="T29" fmla="*/ 13 h 37"/>
                  <a:gd name="T30" fmla="*/ 45 w 48"/>
                  <a:gd name="T31" fmla="*/ 11 h 37"/>
                  <a:gd name="T32" fmla="*/ 40 w 48"/>
                  <a:gd name="T33" fmla="*/ 2 h 37"/>
                  <a:gd name="T34" fmla="*/ 31 w 48"/>
                  <a:gd name="T35" fmla="*/ 0 h 37"/>
                  <a:gd name="T36" fmla="*/ 20 w 48"/>
                  <a:gd name="T37" fmla="*/ 3 h 37"/>
                  <a:gd name="T38" fmla="*/ 9 w 48"/>
                  <a:gd name="T39" fmla="*/ 7 h 37"/>
                  <a:gd name="T40" fmla="*/ 10 w 48"/>
                  <a:gd name="T41" fmla="*/ 1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" h="37">
                    <a:moveTo>
                      <a:pt x="10" y="12"/>
                    </a:moveTo>
                    <a:cubicBezTo>
                      <a:pt x="13" y="12"/>
                      <a:pt x="17" y="10"/>
                      <a:pt x="21" y="9"/>
                    </a:cubicBezTo>
                    <a:cubicBezTo>
                      <a:pt x="26" y="7"/>
                      <a:pt x="31" y="6"/>
                      <a:pt x="34" y="6"/>
                    </a:cubicBezTo>
                    <a:cubicBezTo>
                      <a:pt x="37" y="6"/>
                      <a:pt x="38" y="7"/>
                      <a:pt x="40" y="7"/>
                    </a:cubicBezTo>
                    <a:cubicBezTo>
                      <a:pt x="41" y="8"/>
                      <a:pt x="42" y="9"/>
                      <a:pt x="42" y="12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4"/>
                      <a:pt x="42" y="15"/>
                      <a:pt x="41" y="16"/>
                    </a:cubicBezTo>
                    <a:cubicBezTo>
                      <a:pt x="40" y="18"/>
                      <a:pt x="37" y="20"/>
                      <a:pt x="33" y="22"/>
                    </a:cubicBezTo>
                    <a:cubicBezTo>
                      <a:pt x="28" y="24"/>
                      <a:pt x="21" y="27"/>
                      <a:pt x="15" y="28"/>
                    </a:cubicBezTo>
                    <a:cubicBezTo>
                      <a:pt x="8" y="30"/>
                      <a:pt x="3" y="31"/>
                      <a:pt x="0" y="32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4" y="37"/>
                      <a:pt x="7" y="36"/>
                      <a:pt x="12" y="35"/>
                    </a:cubicBezTo>
                    <a:cubicBezTo>
                      <a:pt x="19" y="34"/>
                      <a:pt x="27" y="31"/>
                      <a:pt x="34" y="28"/>
                    </a:cubicBezTo>
                    <a:cubicBezTo>
                      <a:pt x="38" y="26"/>
                      <a:pt x="41" y="24"/>
                      <a:pt x="44" y="22"/>
                    </a:cubicBezTo>
                    <a:cubicBezTo>
                      <a:pt x="46" y="19"/>
                      <a:pt x="48" y="16"/>
                      <a:pt x="48" y="13"/>
                    </a:cubicBezTo>
                    <a:cubicBezTo>
                      <a:pt x="48" y="12"/>
                      <a:pt x="48" y="11"/>
                      <a:pt x="48" y="11"/>
                    </a:cubicBezTo>
                    <a:cubicBezTo>
                      <a:pt x="47" y="7"/>
                      <a:pt x="46" y="4"/>
                      <a:pt x="43" y="2"/>
                    </a:cubicBezTo>
                    <a:cubicBezTo>
                      <a:pt x="40" y="1"/>
                      <a:pt x="37" y="0"/>
                      <a:pt x="34" y="0"/>
                    </a:cubicBezTo>
                    <a:cubicBezTo>
                      <a:pt x="29" y="0"/>
                      <a:pt x="24" y="2"/>
                      <a:pt x="20" y="3"/>
                    </a:cubicBezTo>
                    <a:cubicBezTo>
                      <a:pt x="15" y="5"/>
                      <a:pt x="11" y="6"/>
                      <a:pt x="9" y="7"/>
                    </a:cubicBezTo>
                    <a:lnTo>
                      <a:pt x="10" y="12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1" name="Freeform 927">
                <a:extLst>
                  <a:ext uri="{FF2B5EF4-FFF2-40B4-BE49-F238E27FC236}">
                    <a16:creationId xmlns:a16="http://schemas.microsoft.com/office/drawing/2014/main" id="{BE8B1F14-03DA-4A77-B80B-ED12C4C55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1704"/>
                <a:ext cx="24" cy="26"/>
              </a:xfrm>
              <a:custGeom>
                <a:avLst/>
                <a:gdLst>
                  <a:gd name="T0" fmla="*/ 5 w 24"/>
                  <a:gd name="T1" fmla="*/ 26 h 26"/>
                  <a:gd name="T2" fmla="*/ 24 w 24"/>
                  <a:gd name="T3" fmla="*/ 4 h 26"/>
                  <a:gd name="T4" fmla="*/ 19 w 24"/>
                  <a:gd name="T5" fmla="*/ 0 h 26"/>
                  <a:gd name="T6" fmla="*/ 0 w 24"/>
                  <a:gd name="T7" fmla="*/ 24 h 26"/>
                  <a:gd name="T8" fmla="*/ 5 w 24"/>
                  <a:gd name="T9" fmla="*/ 26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5" y="26"/>
                    </a:moveTo>
                    <a:lnTo>
                      <a:pt x="24" y="4"/>
                    </a:lnTo>
                    <a:lnTo>
                      <a:pt x="19" y="0"/>
                    </a:lnTo>
                    <a:lnTo>
                      <a:pt x="0" y="24"/>
                    </a:lnTo>
                    <a:lnTo>
                      <a:pt x="5" y="26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2" name="Freeform 928">
                <a:extLst>
                  <a:ext uri="{FF2B5EF4-FFF2-40B4-BE49-F238E27FC236}">
                    <a16:creationId xmlns:a16="http://schemas.microsoft.com/office/drawing/2014/main" id="{472D24FB-4E18-4C3D-AB3D-94DB4DFD2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1704"/>
                <a:ext cx="24" cy="26"/>
              </a:xfrm>
              <a:custGeom>
                <a:avLst/>
                <a:gdLst>
                  <a:gd name="T0" fmla="*/ 5 w 24"/>
                  <a:gd name="T1" fmla="*/ 26 h 26"/>
                  <a:gd name="T2" fmla="*/ 24 w 24"/>
                  <a:gd name="T3" fmla="*/ 4 h 26"/>
                  <a:gd name="T4" fmla="*/ 19 w 24"/>
                  <a:gd name="T5" fmla="*/ 0 h 26"/>
                  <a:gd name="T6" fmla="*/ 0 w 24"/>
                  <a:gd name="T7" fmla="*/ 24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6">
                    <a:moveTo>
                      <a:pt x="5" y="26"/>
                    </a:moveTo>
                    <a:lnTo>
                      <a:pt x="24" y="4"/>
                    </a:lnTo>
                    <a:lnTo>
                      <a:pt x="19" y="0"/>
                    </a:lnTo>
                    <a:lnTo>
                      <a:pt x="0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3" name="Freeform 929">
                <a:extLst>
                  <a:ext uri="{FF2B5EF4-FFF2-40B4-BE49-F238E27FC236}">
                    <a16:creationId xmlns:a16="http://schemas.microsoft.com/office/drawing/2014/main" id="{3018C246-AF7F-4562-9CAB-4D2C4EDC4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1686"/>
                <a:ext cx="7" cy="36"/>
              </a:xfrm>
              <a:custGeom>
                <a:avLst/>
                <a:gdLst>
                  <a:gd name="T0" fmla="*/ 0 w 7"/>
                  <a:gd name="T1" fmla="*/ 2 h 36"/>
                  <a:gd name="T2" fmla="*/ 1 w 7"/>
                  <a:gd name="T3" fmla="*/ 14 h 36"/>
                  <a:gd name="T4" fmla="*/ 1 w 7"/>
                  <a:gd name="T5" fmla="*/ 27 h 36"/>
                  <a:gd name="T6" fmla="*/ 1 w 7"/>
                  <a:gd name="T7" fmla="*/ 36 h 36"/>
                  <a:gd name="T8" fmla="*/ 7 w 7"/>
                  <a:gd name="T9" fmla="*/ 35 h 36"/>
                  <a:gd name="T10" fmla="*/ 7 w 7"/>
                  <a:gd name="T11" fmla="*/ 27 h 36"/>
                  <a:gd name="T12" fmla="*/ 7 w 7"/>
                  <a:gd name="T13" fmla="*/ 14 h 36"/>
                  <a:gd name="T14" fmla="*/ 6 w 7"/>
                  <a:gd name="T15" fmla="*/ 0 h 36"/>
                  <a:gd name="T16" fmla="*/ 0 w 7"/>
                  <a:gd name="T17" fmla="*/ 2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36">
                    <a:moveTo>
                      <a:pt x="0" y="2"/>
                    </a:moveTo>
                    <a:cubicBezTo>
                      <a:pt x="1" y="6"/>
                      <a:pt x="1" y="9"/>
                      <a:pt x="1" y="14"/>
                    </a:cubicBezTo>
                    <a:cubicBezTo>
                      <a:pt x="1" y="18"/>
                      <a:pt x="1" y="22"/>
                      <a:pt x="1" y="27"/>
                    </a:cubicBezTo>
                    <a:cubicBezTo>
                      <a:pt x="1" y="30"/>
                      <a:pt x="1" y="33"/>
                      <a:pt x="1" y="36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2"/>
                      <a:pt x="7" y="29"/>
                      <a:pt x="7" y="27"/>
                    </a:cubicBezTo>
                    <a:cubicBezTo>
                      <a:pt x="7" y="22"/>
                      <a:pt x="7" y="18"/>
                      <a:pt x="7" y="14"/>
                    </a:cubicBezTo>
                    <a:cubicBezTo>
                      <a:pt x="7" y="9"/>
                      <a:pt x="7" y="5"/>
                      <a:pt x="6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4" name="Freeform 930">
                <a:extLst>
                  <a:ext uri="{FF2B5EF4-FFF2-40B4-BE49-F238E27FC236}">
                    <a16:creationId xmlns:a16="http://schemas.microsoft.com/office/drawing/2014/main" id="{97066186-A66B-45CD-A3CF-55DF6EF58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792"/>
                <a:ext cx="25" cy="13"/>
              </a:xfrm>
              <a:custGeom>
                <a:avLst/>
                <a:gdLst>
                  <a:gd name="T0" fmla="*/ 0 w 25"/>
                  <a:gd name="T1" fmla="*/ 12 h 13"/>
                  <a:gd name="T2" fmla="*/ 8 w 25"/>
                  <a:gd name="T3" fmla="*/ 13 h 13"/>
                  <a:gd name="T4" fmla="*/ 13 w 25"/>
                  <a:gd name="T5" fmla="*/ 12 h 13"/>
                  <a:gd name="T6" fmla="*/ 18 w 25"/>
                  <a:gd name="T7" fmla="*/ 9 h 13"/>
                  <a:gd name="T8" fmla="*/ 25 w 25"/>
                  <a:gd name="T9" fmla="*/ 6 h 13"/>
                  <a:gd name="T10" fmla="*/ 24 w 25"/>
                  <a:gd name="T11" fmla="*/ 0 h 13"/>
                  <a:gd name="T12" fmla="*/ 13 w 25"/>
                  <a:gd name="T13" fmla="*/ 5 h 13"/>
                  <a:gd name="T14" fmla="*/ 10 w 25"/>
                  <a:gd name="T15" fmla="*/ 7 h 13"/>
                  <a:gd name="T16" fmla="*/ 8 w 25"/>
                  <a:gd name="T17" fmla="*/ 7 h 13"/>
                  <a:gd name="T18" fmla="*/ 2 w 25"/>
                  <a:gd name="T19" fmla="*/ 6 h 13"/>
                  <a:gd name="T20" fmla="*/ 0 w 25"/>
                  <a:gd name="T21" fmla="*/ 12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" h="13">
                    <a:moveTo>
                      <a:pt x="0" y="12"/>
                    </a:moveTo>
                    <a:cubicBezTo>
                      <a:pt x="3" y="13"/>
                      <a:pt x="6" y="13"/>
                      <a:pt x="8" y="13"/>
                    </a:cubicBezTo>
                    <a:cubicBezTo>
                      <a:pt x="10" y="13"/>
                      <a:pt x="11" y="13"/>
                      <a:pt x="13" y="12"/>
                    </a:cubicBezTo>
                    <a:cubicBezTo>
                      <a:pt x="15" y="11"/>
                      <a:pt x="17" y="10"/>
                      <a:pt x="18" y="9"/>
                    </a:cubicBezTo>
                    <a:cubicBezTo>
                      <a:pt x="20" y="8"/>
                      <a:pt x="22" y="7"/>
                      <a:pt x="25" y="6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1"/>
                      <a:pt x="16" y="3"/>
                      <a:pt x="13" y="5"/>
                    </a:cubicBezTo>
                    <a:cubicBezTo>
                      <a:pt x="12" y="6"/>
                      <a:pt x="11" y="6"/>
                      <a:pt x="10" y="7"/>
                    </a:cubicBezTo>
                    <a:cubicBezTo>
                      <a:pt x="10" y="7"/>
                      <a:pt x="9" y="7"/>
                      <a:pt x="8" y="7"/>
                    </a:cubicBezTo>
                    <a:cubicBezTo>
                      <a:pt x="7" y="7"/>
                      <a:pt x="5" y="7"/>
                      <a:pt x="2" y="6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35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5" name="Freeform 931">
                <a:extLst>
                  <a:ext uri="{FF2B5EF4-FFF2-40B4-BE49-F238E27FC236}">
                    <a16:creationId xmlns:a16="http://schemas.microsoft.com/office/drawing/2014/main" id="{2FA92C40-1312-49A7-B74D-504744854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1838"/>
                <a:ext cx="36" cy="11"/>
              </a:xfrm>
              <a:custGeom>
                <a:avLst/>
                <a:gdLst>
                  <a:gd name="T0" fmla="*/ 0 w 36"/>
                  <a:gd name="T1" fmla="*/ 5 h 11"/>
                  <a:gd name="T2" fmla="*/ 35 w 36"/>
                  <a:gd name="T3" fmla="*/ 11 h 11"/>
                  <a:gd name="T4" fmla="*/ 36 w 36"/>
                  <a:gd name="T5" fmla="*/ 5 h 11"/>
                  <a:gd name="T6" fmla="*/ 2 w 36"/>
                  <a:gd name="T7" fmla="*/ 0 h 11"/>
                  <a:gd name="T8" fmla="*/ 0 w 36"/>
                  <a:gd name="T9" fmla="*/ 5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1">
                    <a:moveTo>
                      <a:pt x="0" y="5"/>
                    </a:moveTo>
                    <a:cubicBezTo>
                      <a:pt x="12" y="9"/>
                      <a:pt x="24" y="10"/>
                      <a:pt x="35" y="11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24" y="4"/>
                      <a:pt x="13" y="3"/>
                      <a:pt x="2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6" name="Freeform 932">
                <a:extLst>
                  <a:ext uri="{FF2B5EF4-FFF2-40B4-BE49-F238E27FC236}">
                    <a16:creationId xmlns:a16="http://schemas.microsoft.com/office/drawing/2014/main" id="{CA53F9C9-8BF9-4802-9C38-128E90F5C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1854"/>
                <a:ext cx="11" cy="38"/>
              </a:xfrm>
              <a:custGeom>
                <a:avLst/>
                <a:gdLst>
                  <a:gd name="T0" fmla="*/ 1 w 11"/>
                  <a:gd name="T1" fmla="*/ 0 h 39"/>
                  <a:gd name="T2" fmla="*/ 0 w 11"/>
                  <a:gd name="T3" fmla="*/ 4 h 39"/>
                  <a:gd name="T4" fmla="*/ 6 w 11"/>
                  <a:gd name="T5" fmla="*/ 36 h 39"/>
                  <a:gd name="T6" fmla="*/ 11 w 11"/>
                  <a:gd name="T7" fmla="*/ 35 h 39"/>
                  <a:gd name="T8" fmla="*/ 6 w 11"/>
                  <a:gd name="T9" fmla="*/ 4 h 39"/>
                  <a:gd name="T10" fmla="*/ 7 w 11"/>
                  <a:gd name="T11" fmla="*/ 0 h 39"/>
                  <a:gd name="T12" fmla="*/ 1 w 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39">
                    <a:moveTo>
                      <a:pt x="1" y="0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1" y="16"/>
                      <a:pt x="3" y="28"/>
                      <a:pt x="6" y="39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9" y="27"/>
                      <a:pt x="6" y="16"/>
                      <a:pt x="6" y="4"/>
                    </a:cubicBezTo>
                    <a:cubicBezTo>
                      <a:pt x="6" y="3"/>
                      <a:pt x="7" y="2"/>
                      <a:pt x="7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7" name="Freeform 933">
                <a:extLst>
                  <a:ext uri="{FF2B5EF4-FFF2-40B4-BE49-F238E27FC236}">
                    <a16:creationId xmlns:a16="http://schemas.microsoft.com/office/drawing/2014/main" id="{401F34F3-A3B1-4A60-9576-24D18FE2E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1846"/>
                <a:ext cx="16" cy="32"/>
              </a:xfrm>
              <a:custGeom>
                <a:avLst/>
                <a:gdLst>
                  <a:gd name="T0" fmla="*/ 0 w 16"/>
                  <a:gd name="T1" fmla="*/ 1 h 32"/>
                  <a:gd name="T2" fmla="*/ 11 w 16"/>
                  <a:gd name="T3" fmla="*/ 32 h 32"/>
                  <a:gd name="T4" fmla="*/ 16 w 16"/>
                  <a:gd name="T5" fmla="*/ 31 h 32"/>
                  <a:gd name="T6" fmla="*/ 6 w 16"/>
                  <a:gd name="T7" fmla="*/ 0 h 32"/>
                  <a:gd name="T8" fmla="*/ 0 w 16"/>
                  <a:gd name="T9" fmla="*/ 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2">
                    <a:moveTo>
                      <a:pt x="0" y="1"/>
                    </a:moveTo>
                    <a:cubicBezTo>
                      <a:pt x="2" y="12"/>
                      <a:pt x="7" y="22"/>
                      <a:pt x="11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3" y="20"/>
                      <a:pt x="8" y="10"/>
                      <a:pt x="6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8" name="Freeform 934">
                <a:extLst>
                  <a:ext uri="{FF2B5EF4-FFF2-40B4-BE49-F238E27FC236}">
                    <a16:creationId xmlns:a16="http://schemas.microsoft.com/office/drawing/2014/main" id="{D4476794-473E-4886-A433-A6D4437E4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6" y="1880"/>
                <a:ext cx="24" cy="13"/>
              </a:xfrm>
              <a:custGeom>
                <a:avLst/>
                <a:gdLst>
                  <a:gd name="T0" fmla="*/ 1 w 25"/>
                  <a:gd name="T1" fmla="*/ 11 h 14"/>
                  <a:gd name="T2" fmla="*/ 22 w 25"/>
                  <a:gd name="T3" fmla="*/ 6 h 14"/>
                  <a:gd name="T4" fmla="*/ 20 w 25"/>
                  <a:gd name="T5" fmla="*/ 0 h 14"/>
                  <a:gd name="T6" fmla="*/ 0 w 25"/>
                  <a:gd name="T7" fmla="*/ 7 h 14"/>
                  <a:gd name="T8" fmla="*/ 1 w 25"/>
                  <a:gd name="T9" fmla="*/ 11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4">
                    <a:moveTo>
                      <a:pt x="1" y="14"/>
                    </a:moveTo>
                    <a:cubicBezTo>
                      <a:pt x="10" y="12"/>
                      <a:pt x="17" y="8"/>
                      <a:pt x="25" y="6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5" y="3"/>
                      <a:pt x="8" y="7"/>
                      <a:pt x="0" y="8"/>
                    </a:cubicBez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9" name="Freeform 935">
                <a:extLst>
                  <a:ext uri="{FF2B5EF4-FFF2-40B4-BE49-F238E27FC236}">
                    <a16:creationId xmlns:a16="http://schemas.microsoft.com/office/drawing/2014/main" id="{9E59BCA9-2760-496F-918A-41F57F382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271"/>
                <a:ext cx="32" cy="31"/>
              </a:xfrm>
              <a:custGeom>
                <a:avLst/>
                <a:gdLst>
                  <a:gd name="T0" fmla="*/ 5 w 33"/>
                  <a:gd name="T1" fmla="*/ 14 h 31"/>
                  <a:gd name="T2" fmla="*/ 17 w 33"/>
                  <a:gd name="T3" fmla="*/ 6 h 31"/>
                  <a:gd name="T4" fmla="*/ 25 w 33"/>
                  <a:gd name="T5" fmla="*/ 9 h 31"/>
                  <a:gd name="T6" fmla="*/ 27 w 33"/>
                  <a:gd name="T7" fmla="*/ 7 h 31"/>
                  <a:gd name="T8" fmla="*/ 24 w 33"/>
                  <a:gd name="T9" fmla="*/ 6 h 31"/>
                  <a:gd name="T10" fmla="*/ 16 w 33"/>
                  <a:gd name="T11" fmla="*/ 18 h 31"/>
                  <a:gd name="T12" fmla="*/ 2 w 33"/>
                  <a:gd name="T13" fmla="*/ 25 h 31"/>
                  <a:gd name="T14" fmla="*/ 4 w 33"/>
                  <a:gd name="T15" fmla="*/ 31 h 31"/>
                  <a:gd name="T16" fmla="*/ 18 w 33"/>
                  <a:gd name="T17" fmla="*/ 23 h 31"/>
                  <a:gd name="T18" fmla="*/ 30 w 33"/>
                  <a:gd name="T19" fmla="*/ 8 h 31"/>
                  <a:gd name="T20" fmla="*/ 30 w 33"/>
                  <a:gd name="T21" fmla="*/ 6 h 31"/>
                  <a:gd name="T22" fmla="*/ 29 w 33"/>
                  <a:gd name="T23" fmla="*/ 5 h 31"/>
                  <a:gd name="T24" fmla="*/ 17 w 33"/>
                  <a:gd name="T25" fmla="*/ 0 h 31"/>
                  <a:gd name="T26" fmla="*/ 0 w 33"/>
                  <a:gd name="T27" fmla="*/ 11 h 31"/>
                  <a:gd name="T28" fmla="*/ 5 w 33"/>
                  <a:gd name="T29" fmla="*/ 14 h 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3" h="31">
                    <a:moveTo>
                      <a:pt x="5" y="14"/>
                    </a:moveTo>
                    <a:cubicBezTo>
                      <a:pt x="9" y="9"/>
                      <a:pt x="15" y="6"/>
                      <a:pt x="20" y="6"/>
                    </a:cubicBezTo>
                    <a:cubicBezTo>
                      <a:pt x="23" y="6"/>
                      <a:pt x="25" y="7"/>
                      <a:pt x="28" y="9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5" y="12"/>
                      <a:pt x="22" y="15"/>
                      <a:pt x="17" y="18"/>
                    </a:cubicBezTo>
                    <a:cubicBezTo>
                      <a:pt x="13" y="21"/>
                      <a:pt x="7" y="23"/>
                      <a:pt x="2" y="25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9" y="29"/>
                      <a:pt x="15" y="27"/>
                      <a:pt x="21" y="23"/>
                    </a:cubicBezTo>
                    <a:cubicBezTo>
                      <a:pt x="26" y="20"/>
                      <a:pt x="31" y="15"/>
                      <a:pt x="33" y="8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28" y="1"/>
                      <a:pt x="24" y="0"/>
                      <a:pt x="20" y="0"/>
                    </a:cubicBezTo>
                    <a:cubicBezTo>
                      <a:pt x="12" y="0"/>
                      <a:pt x="5" y="4"/>
                      <a:pt x="0" y="11"/>
                    </a:cubicBez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0" name="Freeform 936">
                <a:extLst>
                  <a:ext uri="{FF2B5EF4-FFF2-40B4-BE49-F238E27FC236}">
                    <a16:creationId xmlns:a16="http://schemas.microsoft.com/office/drawing/2014/main" id="{A9B0CF04-B9CE-46E8-8248-490FD931B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1294"/>
                <a:ext cx="9" cy="33"/>
              </a:xfrm>
              <a:custGeom>
                <a:avLst/>
                <a:gdLst>
                  <a:gd name="T0" fmla="*/ 3 w 9"/>
                  <a:gd name="T1" fmla="*/ 0 h 34"/>
                  <a:gd name="T2" fmla="*/ 0 w 9"/>
                  <a:gd name="T3" fmla="*/ 31 h 34"/>
                  <a:gd name="T4" fmla="*/ 6 w 9"/>
                  <a:gd name="T5" fmla="*/ 31 h 34"/>
                  <a:gd name="T6" fmla="*/ 9 w 9"/>
                  <a:gd name="T7" fmla="*/ 2 h 34"/>
                  <a:gd name="T8" fmla="*/ 3 w 9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4">
                    <a:moveTo>
                      <a:pt x="3" y="0"/>
                    </a:moveTo>
                    <a:cubicBezTo>
                      <a:pt x="0" y="11"/>
                      <a:pt x="0" y="23"/>
                      <a:pt x="0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23"/>
                      <a:pt x="6" y="12"/>
                      <a:pt x="9" y="2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1" name="Freeform 937">
                <a:extLst>
                  <a:ext uri="{FF2B5EF4-FFF2-40B4-BE49-F238E27FC236}">
                    <a16:creationId xmlns:a16="http://schemas.microsoft.com/office/drawing/2014/main" id="{BD47460A-0984-4B40-8280-1FD0B13D0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1328"/>
                <a:ext cx="26" cy="10"/>
              </a:xfrm>
              <a:custGeom>
                <a:avLst/>
                <a:gdLst>
                  <a:gd name="T0" fmla="*/ 0 w 27"/>
                  <a:gd name="T1" fmla="*/ 5 h 10"/>
                  <a:gd name="T2" fmla="*/ 13 w 27"/>
                  <a:gd name="T3" fmla="*/ 10 h 10"/>
                  <a:gd name="T4" fmla="*/ 24 w 27"/>
                  <a:gd name="T5" fmla="*/ 7 h 10"/>
                  <a:gd name="T6" fmla="*/ 23 w 27"/>
                  <a:gd name="T7" fmla="*/ 2 h 10"/>
                  <a:gd name="T8" fmla="*/ 13 w 27"/>
                  <a:gd name="T9" fmla="*/ 4 h 10"/>
                  <a:gd name="T10" fmla="*/ 3 w 27"/>
                  <a:gd name="T11" fmla="*/ 0 h 10"/>
                  <a:gd name="T12" fmla="*/ 0 w 27"/>
                  <a:gd name="T13" fmla="*/ 5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0">
                    <a:moveTo>
                      <a:pt x="0" y="5"/>
                    </a:moveTo>
                    <a:cubicBezTo>
                      <a:pt x="5" y="8"/>
                      <a:pt x="10" y="10"/>
                      <a:pt x="15" y="10"/>
                    </a:cubicBezTo>
                    <a:cubicBezTo>
                      <a:pt x="19" y="10"/>
                      <a:pt x="23" y="9"/>
                      <a:pt x="27" y="7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2" y="3"/>
                      <a:pt x="18" y="4"/>
                      <a:pt x="15" y="4"/>
                    </a:cubicBezTo>
                    <a:cubicBezTo>
                      <a:pt x="11" y="4"/>
                      <a:pt x="7" y="3"/>
                      <a:pt x="3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2" name="Freeform 938">
                <a:extLst>
                  <a:ext uri="{FF2B5EF4-FFF2-40B4-BE49-F238E27FC236}">
                    <a16:creationId xmlns:a16="http://schemas.microsoft.com/office/drawing/2014/main" id="{0D80C776-4654-40FE-B461-A1C6A15B8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1206"/>
                <a:ext cx="19" cy="8"/>
              </a:xfrm>
              <a:custGeom>
                <a:avLst/>
                <a:gdLst>
                  <a:gd name="T0" fmla="*/ 2 w 19"/>
                  <a:gd name="T1" fmla="*/ 8 h 8"/>
                  <a:gd name="T2" fmla="*/ 9 w 19"/>
                  <a:gd name="T3" fmla="*/ 6 h 8"/>
                  <a:gd name="T4" fmla="*/ 16 w 19"/>
                  <a:gd name="T5" fmla="*/ 8 h 8"/>
                  <a:gd name="T6" fmla="*/ 19 w 19"/>
                  <a:gd name="T7" fmla="*/ 3 h 8"/>
                  <a:gd name="T8" fmla="*/ 9 w 19"/>
                  <a:gd name="T9" fmla="*/ 0 h 8"/>
                  <a:gd name="T10" fmla="*/ 0 w 19"/>
                  <a:gd name="T11" fmla="*/ 3 h 8"/>
                  <a:gd name="T12" fmla="*/ 2 w 19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8">
                    <a:moveTo>
                      <a:pt x="2" y="8"/>
                    </a:moveTo>
                    <a:cubicBezTo>
                      <a:pt x="5" y="7"/>
                      <a:pt x="7" y="6"/>
                      <a:pt x="9" y="6"/>
                    </a:cubicBezTo>
                    <a:cubicBezTo>
                      <a:pt x="12" y="6"/>
                      <a:pt x="14" y="7"/>
                      <a:pt x="16" y="8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6" y="1"/>
                      <a:pt x="13" y="0"/>
                      <a:pt x="9" y="0"/>
                    </a:cubicBezTo>
                    <a:cubicBezTo>
                      <a:pt x="6" y="0"/>
                      <a:pt x="3" y="1"/>
                      <a:pt x="0" y="3"/>
                    </a:cubicBez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3" name="Freeform 939">
                <a:extLst>
                  <a:ext uri="{FF2B5EF4-FFF2-40B4-BE49-F238E27FC236}">
                    <a16:creationId xmlns:a16="http://schemas.microsoft.com/office/drawing/2014/main" id="{F5C4D4D6-572D-4160-8242-027EC951D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248"/>
                <a:ext cx="16" cy="10"/>
              </a:xfrm>
              <a:custGeom>
                <a:avLst/>
                <a:gdLst>
                  <a:gd name="T0" fmla="*/ 0 w 17"/>
                  <a:gd name="T1" fmla="*/ 4 h 11"/>
                  <a:gd name="T2" fmla="*/ 14 w 17"/>
                  <a:gd name="T3" fmla="*/ 8 h 11"/>
                  <a:gd name="T4" fmla="*/ 14 w 17"/>
                  <a:gd name="T5" fmla="*/ 5 h 11"/>
                  <a:gd name="T6" fmla="*/ 4 w 17"/>
                  <a:gd name="T7" fmla="*/ 0 h 11"/>
                  <a:gd name="T8" fmla="*/ 0 w 17"/>
                  <a:gd name="T9" fmla="*/ 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1">
                    <a:moveTo>
                      <a:pt x="0" y="4"/>
                    </a:moveTo>
                    <a:cubicBezTo>
                      <a:pt x="5" y="8"/>
                      <a:pt x="11" y="11"/>
                      <a:pt x="17" y="11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8" y="3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4" name="Freeform 940">
                <a:extLst>
                  <a:ext uri="{FF2B5EF4-FFF2-40B4-BE49-F238E27FC236}">
                    <a16:creationId xmlns:a16="http://schemas.microsoft.com/office/drawing/2014/main" id="{89F5F6A1-1104-43E1-85ED-98C963CE4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1230"/>
                <a:ext cx="12" cy="28"/>
              </a:xfrm>
              <a:custGeom>
                <a:avLst/>
                <a:gdLst>
                  <a:gd name="T0" fmla="*/ 6 w 12"/>
                  <a:gd name="T1" fmla="*/ 0 h 29"/>
                  <a:gd name="T2" fmla="*/ 3 w 12"/>
                  <a:gd name="T3" fmla="*/ 14 h 29"/>
                  <a:gd name="T4" fmla="*/ 0 w 12"/>
                  <a:gd name="T5" fmla="*/ 24 h 29"/>
                  <a:gd name="T6" fmla="*/ 5 w 12"/>
                  <a:gd name="T7" fmla="*/ 26 h 29"/>
                  <a:gd name="T8" fmla="*/ 9 w 12"/>
                  <a:gd name="T9" fmla="*/ 14 h 29"/>
                  <a:gd name="T10" fmla="*/ 12 w 12"/>
                  <a:gd name="T11" fmla="*/ 2 h 29"/>
                  <a:gd name="T12" fmla="*/ 6 w 12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29">
                    <a:moveTo>
                      <a:pt x="6" y="0"/>
                    </a:moveTo>
                    <a:cubicBezTo>
                      <a:pt x="4" y="5"/>
                      <a:pt x="4" y="9"/>
                      <a:pt x="3" y="14"/>
                    </a:cubicBezTo>
                    <a:cubicBezTo>
                      <a:pt x="2" y="18"/>
                      <a:pt x="1" y="23"/>
                      <a:pt x="0" y="27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7" y="24"/>
                      <a:pt x="8" y="19"/>
                      <a:pt x="9" y="15"/>
                    </a:cubicBezTo>
                    <a:cubicBezTo>
                      <a:pt x="9" y="10"/>
                      <a:pt x="10" y="6"/>
                      <a:pt x="12" y="2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5" name="Freeform 941">
                <a:extLst>
                  <a:ext uri="{FF2B5EF4-FFF2-40B4-BE49-F238E27FC236}">
                    <a16:creationId xmlns:a16="http://schemas.microsoft.com/office/drawing/2014/main" id="{27B42BAD-58C4-457E-8D08-C2E279C9B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119"/>
                <a:ext cx="39" cy="20"/>
              </a:xfrm>
              <a:custGeom>
                <a:avLst/>
                <a:gdLst>
                  <a:gd name="T0" fmla="*/ 2 w 40"/>
                  <a:gd name="T1" fmla="*/ 8 h 20"/>
                  <a:gd name="T2" fmla="*/ 20 w 40"/>
                  <a:gd name="T3" fmla="*/ 6 h 20"/>
                  <a:gd name="T4" fmla="*/ 25 w 40"/>
                  <a:gd name="T5" fmla="*/ 7 h 20"/>
                  <a:gd name="T6" fmla="*/ 31 w 40"/>
                  <a:gd name="T7" fmla="*/ 10 h 20"/>
                  <a:gd name="T8" fmla="*/ 33 w 40"/>
                  <a:gd name="T9" fmla="*/ 8 h 20"/>
                  <a:gd name="T10" fmla="*/ 31 w 40"/>
                  <a:gd name="T11" fmla="*/ 6 h 20"/>
                  <a:gd name="T12" fmla="*/ 20 w 40"/>
                  <a:gd name="T13" fmla="*/ 12 h 20"/>
                  <a:gd name="T14" fmla="*/ 7 w 40"/>
                  <a:gd name="T15" fmla="*/ 14 h 20"/>
                  <a:gd name="T16" fmla="*/ 1 w 40"/>
                  <a:gd name="T17" fmla="*/ 14 h 20"/>
                  <a:gd name="T18" fmla="*/ 1 w 40"/>
                  <a:gd name="T19" fmla="*/ 20 h 20"/>
                  <a:gd name="T20" fmla="*/ 7 w 40"/>
                  <a:gd name="T21" fmla="*/ 20 h 20"/>
                  <a:gd name="T22" fmla="*/ 20 w 40"/>
                  <a:gd name="T23" fmla="*/ 18 h 20"/>
                  <a:gd name="T24" fmla="*/ 35 w 40"/>
                  <a:gd name="T25" fmla="*/ 10 h 20"/>
                  <a:gd name="T26" fmla="*/ 37 w 40"/>
                  <a:gd name="T27" fmla="*/ 8 h 20"/>
                  <a:gd name="T28" fmla="*/ 35 w 40"/>
                  <a:gd name="T29" fmla="*/ 6 h 20"/>
                  <a:gd name="T30" fmla="*/ 27 w 40"/>
                  <a:gd name="T31" fmla="*/ 1 h 20"/>
                  <a:gd name="T32" fmla="*/ 20 w 40"/>
                  <a:gd name="T33" fmla="*/ 0 h 20"/>
                  <a:gd name="T34" fmla="*/ 0 w 40"/>
                  <a:gd name="T35" fmla="*/ 3 h 20"/>
                  <a:gd name="T36" fmla="*/ 2 w 40"/>
                  <a:gd name="T37" fmla="*/ 8 h 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0" h="20">
                    <a:moveTo>
                      <a:pt x="2" y="8"/>
                    </a:moveTo>
                    <a:cubicBezTo>
                      <a:pt x="7" y="7"/>
                      <a:pt x="14" y="6"/>
                      <a:pt x="20" y="6"/>
                    </a:cubicBezTo>
                    <a:cubicBezTo>
                      <a:pt x="23" y="6"/>
                      <a:pt x="26" y="6"/>
                      <a:pt x="28" y="7"/>
                    </a:cubicBezTo>
                    <a:cubicBezTo>
                      <a:pt x="31" y="7"/>
                      <a:pt x="33" y="9"/>
                      <a:pt x="34" y="10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1" y="9"/>
                      <a:pt x="26" y="11"/>
                      <a:pt x="22" y="12"/>
                    </a:cubicBezTo>
                    <a:cubicBezTo>
                      <a:pt x="17" y="14"/>
                      <a:pt x="12" y="14"/>
                      <a:pt x="7" y="14"/>
                    </a:cubicBezTo>
                    <a:cubicBezTo>
                      <a:pt x="5" y="14"/>
                      <a:pt x="3" y="14"/>
                      <a:pt x="1" y="14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" y="20"/>
                      <a:pt x="5" y="20"/>
                      <a:pt x="7" y="20"/>
                    </a:cubicBezTo>
                    <a:cubicBezTo>
                      <a:pt x="12" y="20"/>
                      <a:pt x="18" y="20"/>
                      <a:pt x="23" y="18"/>
                    </a:cubicBezTo>
                    <a:cubicBezTo>
                      <a:pt x="29" y="17"/>
                      <a:pt x="34" y="14"/>
                      <a:pt x="38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6" y="3"/>
                      <a:pt x="33" y="2"/>
                      <a:pt x="30" y="1"/>
                    </a:cubicBezTo>
                    <a:cubicBezTo>
                      <a:pt x="27" y="0"/>
                      <a:pt x="23" y="0"/>
                      <a:pt x="20" y="0"/>
                    </a:cubicBezTo>
                    <a:cubicBezTo>
                      <a:pt x="13" y="0"/>
                      <a:pt x="6" y="1"/>
                      <a:pt x="0" y="3"/>
                    </a:cubicBezTo>
                    <a:cubicBezTo>
                      <a:pt x="2" y="8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6" name="Freeform 942">
                <a:extLst>
                  <a:ext uri="{FF2B5EF4-FFF2-40B4-BE49-F238E27FC236}">
                    <a16:creationId xmlns:a16="http://schemas.microsoft.com/office/drawing/2014/main" id="{420191E0-24C7-4C19-A8B2-8D4E44F2D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159"/>
                <a:ext cx="28" cy="18"/>
              </a:xfrm>
              <a:custGeom>
                <a:avLst/>
                <a:gdLst>
                  <a:gd name="T0" fmla="*/ 0 w 29"/>
                  <a:gd name="T1" fmla="*/ 18 h 18"/>
                  <a:gd name="T2" fmla="*/ 0 w 29"/>
                  <a:gd name="T3" fmla="*/ 18 h 18"/>
                  <a:gd name="T4" fmla="*/ 14 w 29"/>
                  <a:gd name="T5" fmla="*/ 13 h 18"/>
                  <a:gd name="T6" fmla="*/ 26 w 29"/>
                  <a:gd name="T7" fmla="*/ 6 h 18"/>
                  <a:gd name="T8" fmla="*/ 24 w 29"/>
                  <a:gd name="T9" fmla="*/ 0 h 18"/>
                  <a:gd name="T10" fmla="*/ 13 w 29"/>
                  <a:gd name="T11" fmla="*/ 7 h 18"/>
                  <a:gd name="T12" fmla="*/ 0 w 29"/>
                  <a:gd name="T13" fmla="*/ 12 h 18"/>
                  <a:gd name="T14" fmla="*/ 0 w 29"/>
                  <a:gd name="T15" fmla="*/ 12 h 18"/>
                  <a:gd name="T16" fmla="*/ 0 w 29"/>
                  <a:gd name="T17" fmla="*/ 18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8">
                    <a:moveTo>
                      <a:pt x="0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6" y="18"/>
                      <a:pt x="11" y="15"/>
                      <a:pt x="16" y="13"/>
                    </a:cubicBezTo>
                    <a:cubicBezTo>
                      <a:pt x="20" y="10"/>
                      <a:pt x="25" y="7"/>
                      <a:pt x="29" y="6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2" y="2"/>
                      <a:pt x="17" y="5"/>
                      <a:pt x="13" y="7"/>
                    </a:cubicBezTo>
                    <a:cubicBezTo>
                      <a:pt x="9" y="10"/>
                      <a:pt x="5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7" name="Freeform 943">
                <a:extLst>
                  <a:ext uri="{FF2B5EF4-FFF2-40B4-BE49-F238E27FC236}">
                    <a16:creationId xmlns:a16="http://schemas.microsoft.com/office/drawing/2014/main" id="{F3D03957-14BC-466D-9AA9-E0DD06CFD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1284"/>
                <a:ext cx="16" cy="23"/>
              </a:xfrm>
              <a:custGeom>
                <a:avLst/>
                <a:gdLst>
                  <a:gd name="T0" fmla="*/ 6 w 17"/>
                  <a:gd name="T1" fmla="*/ 21 h 24"/>
                  <a:gd name="T2" fmla="*/ 14 w 17"/>
                  <a:gd name="T3" fmla="*/ 3 h 24"/>
                  <a:gd name="T4" fmla="*/ 9 w 17"/>
                  <a:gd name="T5" fmla="*/ 0 h 24"/>
                  <a:gd name="T6" fmla="*/ 0 w 17"/>
                  <a:gd name="T7" fmla="*/ 18 h 24"/>
                  <a:gd name="T8" fmla="*/ 6 w 17"/>
                  <a:gd name="T9" fmla="*/ 2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4">
                    <a:moveTo>
                      <a:pt x="6" y="24"/>
                    </a:moveTo>
                    <a:cubicBezTo>
                      <a:pt x="9" y="16"/>
                      <a:pt x="13" y="9"/>
                      <a:pt x="17" y="3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6"/>
                      <a:pt x="4" y="14"/>
                      <a:pt x="0" y="21"/>
                    </a:cubicBezTo>
                    <a:lnTo>
                      <a:pt x="6" y="24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8" name="Freeform 944">
                <a:extLst>
                  <a:ext uri="{FF2B5EF4-FFF2-40B4-BE49-F238E27FC236}">
                    <a16:creationId xmlns:a16="http://schemas.microsoft.com/office/drawing/2014/main" id="{73F29B15-59CA-49F6-893A-370DF6E08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1252"/>
                <a:ext cx="20" cy="14"/>
              </a:xfrm>
              <a:custGeom>
                <a:avLst/>
                <a:gdLst>
                  <a:gd name="T0" fmla="*/ 2 w 20"/>
                  <a:gd name="T1" fmla="*/ 12 h 15"/>
                  <a:gd name="T2" fmla="*/ 20 w 20"/>
                  <a:gd name="T3" fmla="*/ 6 h 15"/>
                  <a:gd name="T4" fmla="*/ 18 w 20"/>
                  <a:gd name="T5" fmla="*/ 0 h 15"/>
                  <a:gd name="T6" fmla="*/ 0 w 20"/>
                  <a:gd name="T7" fmla="*/ 7 h 15"/>
                  <a:gd name="T8" fmla="*/ 2 w 20"/>
                  <a:gd name="T9" fmla="*/ 1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2" y="15"/>
                    </a:moveTo>
                    <a:cubicBezTo>
                      <a:pt x="8" y="12"/>
                      <a:pt x="14" y="8"/>
                      <a:pt x="20" y="6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1" y="3"/>
                      <a:pt x="5" y="7"/>
                      <a:pt x="0" y="10"/>
                    </a:cubicBez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9" name="Freeform 945">
                <a:extLst>
                  <a:ext uri="{FF2B5EF4-FFF2-40B4-BE49-F238E27FC236}">
                    <a16:creationId xmlns:a16="http://schemas.microsoft.com/office/drawing/2014/main" id="{ABE4CAB7-D64C-4ABD-A430-41110572C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1475"/>
                <a:ext cx="20" cy="21"/>
              </a:xfrm>
              <a:custGeom>
                <a:avLst/>
                <a:gdLst>
                  <a:gd name="T0" fmla="*/ 6 w 21"/>
                  <a:gd name="T1" fmla="*/ 21 h 21"/>
                  <a:gd name="T2" fmla="*/ 10 w 21"/>
                  <a:gd name="T3" fmla="*/ 11 h 21"/>
                  <a:gd name="T4" fmla="*/ 18 w 21"/>
                  <a:gd name="T5" fmla="*/ 5 h 21"/>
                  <a:gd name="T6" fmla="*/ 16 w 21"/>
                  <a:gd name="T7" fmla="*/ 0 h 21"/>
                  <a:gd name="T8" fmla="*/ 8 w 21"/>
                  <a:gd name="T9" fmla="*/ 7 h 21"/>
                  <a:gd name="T10" fmla="*/ 0 w 21"/>
                  <a:gd name="T11" fmla="*/ 19 h 21"/>
                  <a:gd name="T12" fmla="*/ 6 w 21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1">
                    <a:moveTo>
                      <a:pt x="6" y="21"/>
                    </a:moveTo>
                    <a:cubicBezTo>
                      <a:pt x="7" y="17"/>
                      <a:pt x="9" y="14"/>
                      <a:pt x="12" y="11"/>
                    </a:cubicBezTo>
                    <a:cubicBezTo>
                      <a:pt x="14" y="9"/>
                      <a:pt x="18" y="7"/>
                      <a:pt x="21" y="5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2"/>
                      <a:pt x="11" y="4"/>
                      <a:pt x="8" y="7"/>
                    </a:cubicBezTo>
                    <a:cubicBezTo>
                      <a:pt x="5" y="10"/>
                      <a:pt x="2" y="14"/>
                      <a:pt x="0" y="19"/>
                    </a:cubicBezTo>
                    <a:cubicBezTo>
                      <a:pt x="6" y="21"/>
                      <a:pt x="6" y="21"/>
                      <a:pt x="6" y="21"/>
                    </a:cubicBez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0" name="Freeform 946">
                <a:extLst>
                  <a:ext uri="{FF2B5EF4-FFF2-40B4-BE49-F238E27FC236}">
                    <a16:creationId xmlns:a16="http://schemas.microsoft.com/office/drawing/2014/main" id="{82879695-61A2-43CC-B992-28C6A8248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077"/>
                <a:ext cx="6" cy="25"/>
              </a:xfrm>
              <a:custGeom>
                <a:avLst/>
                <a:gdLst>
                  <a:gd name="T0" fmla="*/ 2 w 7"/>
                  <a:gd name="T1" fmla="*/ 0 h 26"/>
                  <a:gd name="T2" fmla="*/ 0 w 7"/>
                  <a:gd name="T3" fmla="*/ 15 h 26"/>
                  <a:gd name="T4" fmla="*/ 0 w 7"/>
                  <a:gd name="T5" fmla="*/ 23 h 26"/>
                  <a:gd name="T6" fmla="*/ 3 w 7"/>
                  <a:gd name="T7" fmla="*/ 23 h 26"/>
                  <a:gd name="T8" fmla="*/ 3 w 7"/>
                  <a:gd name="T9" fmla="*/ 15 h 26"/>
                  <a:gd name="T10" fmla="*/ 4 w 7"/>
                  <a:gd name="T11" fmla="*/ 2 h 26"/>
                  <a:gd name="T12" fmla="*/ 2 w 7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26">
                    <a:moveTo>
                      <a:pt x="2" y="0"/>
                    </a:moveTo>
                    <a:cubicBezTo>
                      <a:pt x="0" y="6"/>
                      <a:pt x="0" y="12"/>
                      <a:pt x="0" y="18"/>
                    </a:cubicBezTo>
                    <a:cubicBezTo>
                      <a:pt x="0" y="21"/>
                      <a:pt x="0" y="24"/>
                      <a:pt x="0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3"/>
                      <a:pt x="6" y="21"/>
                      <a:pt x="6" y="18"/>
                    </a:cubicBezTo>
                    <a:cubicBezTo>
                      <a:pt x="6" y="13"/>
                      <a:pt x="6" y="7"/>
                      <a:pt x="7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1" name="Freeform 947">
                <a:extLst>
                  <a:ext uri="{FF2B5EF4-FFF2-40B4-BE49-F238E27FC236}">
                    <a16:creationId xmlns:a16="http://schemas.microsoft.com/office/drawing/2014/main" id="{281A5944-6207-4DF2-AE03-405F165FF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261"/>
                <a:ext cx="28" cy="15"/>
              </a:xfrm>
              <a:custGeom>
                <a:avLst/>
                <a:gdLst>
                  <a:gd name="T0" fmla="*/ 0 w 28"/>
                  <a:gd name="T1" fmla="*/ 15 h 15"/>
                  <a:gd name="T2" fmla="*/ 2 w 28"/>
                  <a:gd name="T3" fmla="*/ 15 h 15"/>
                  <a:gd name="T4" fmla="*/ 28 w 28"/>
                  <a:gd name="T5" fmla="*/ 5 h 15"/>
                  <a:gd name="T6" fmla="*/ 25 w 28"/>
                  <a:gd name="T7" fmla="*/ 0 h 15"/>
                  <a:gd name="T8" fmla="*/ 2 w 28"/>
                  <a:gd name="T9" fmla="*/ 9 h 15"/>
                  <a:gd name="T10" fmla="*/ 0 w 28"/>
                  <a:gd name="T11" fmla="*/ 9 h 15"/>
                  <a:gd name="T12" fmla="*/ 0 w 28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5">
                    <a:moveTo>
                      <a:pt x="0" y="15"/>
                    </a:moveTo>
                    <a:cubicBezTo>
                      <a:pt x="0" y="15"/>
                      <a:pt x="1" y="15"/>
                      <a:pt x="2" y="15"/>
                    </a:cubicBezTo>
                    <a:cubicBezTo>
                      <a:pt x="12" y="15"/>
                      <a:pt x="21" y="10"/>
                      <a:pt x="28" y="5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8" y="5"/>
                      <a:pt x="10" y="9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2" name="Freeform 948">
                <a:extLst>
                  <a:ext uri="{FF2B5EF4-FFF2-40B4-BE49-F238E27FC236}">
                    <a16:creationId xmlns:a16="http://schemas.microsoft.com/office/drawing/2014/main" id="{086546A8-B764-42FE-917B-2AA4A0066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2187"/>
                <a:ext cx="22" cy="13"/>
              </a:xfrm>
              <a:custGeom>
                <a:avLst/>
                <a:gdLst>
                  <a:gd name="T0" fmla="*/ 1 w 22"/>
                  <a:gd name="T1" fmla="*/ 13 h 13"/>
                  <a:gd name="T2" fmla="*/ 22 w 22"/>
                  <a:gd name="T3" fmla="*/ 5 h 13"/>
                  <a:gd name="T4" fmla="*/ 19 w 22"/>
                  <a:gd name="T5" fmla="*/ 0 h 13"/>
                  <a:gd name="T6" fmla="*/ 0 w 22"/>
                  <a:gd name="T7" fmla="*/ 7 h 13"/>
                  <a:gd name="T8" fmla="*/ 1 w 22"/>
                  <a:gd name="T9" fmla="*/ 1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3">
                    <a:moveTo>
                      <a:pt x="1" y="13"/>
                    </a:moveTo>
                    <a:cubicBezTo>
                      <a:pt x="9" y="12"/>
                      <a:pt x="16" y="9"/>
                      <a:pt x="22" y="5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4"/>
                      <a:pt x="7" y="6"/>
                      <a:pt x="0" y="7"/>
                    </a:cubicBez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3" name="Freeform 949">
                <a:extLst>
                  <a:ext uri="{FF2B5EF4-FFF2-40B4-BE49-F238E27FC236}">
                    <a16:creationId xmlns:a16="http://schemas.microsoft.com/office/drawing/2014/main" id="{7ED31F28-3CE1-40CE-8420-F3C4EC0D5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175"/>
                <a:ext cx="27" cy="23"/>
              </a:xfrm>
              <a:custGeom>
                <a:avLst/>
                <a:gdLst>
                  <a:gd name="T0" fmla="*/ 0 w 28"/>
                  <a:gd name="T1" fmla="*/ 2 h 23"/>
                  <a:gd name="T2" fmla="*/ 11 w 28"/>
                  <a:gd name="T3" fmla="*/ 17 h 23"/>
                  <a:gd name="T4" fmla="*/ 24 w 28"/>
                  <a:gd name="T5" fmla="*/ 23 h 23"/>
                  <a:gd name="T6" fmla="*/ 25 w 28"/>
                  <a:gd name="T7" fmla="*/ 23 h 23"/>
                  <a:gd name="T8" fmla="*/ 25 w 28"/>
                  <a:gd name="T9" fmla="*/ 17 h 23"/>
                  <a:gd name="T10" fmla="*/ 24 w 28"/>
                  <a:gd name="T11" fmla="*/ 17 h 23"/>
                  <a:gd name="T12" fmla="*/ 14 w 28"/>
                  <a:gd name="T13" fmla="*/ 12 h 23"/>
                  <a:gd name="T14" fmla="*/ 6 w 28"/>
                  <a:gd name="T15" fmla="*/ 0 h 23"/>
                  <a:gd name="T16" fmla="*/ 0 w 28"/>
                  <a:gd name="T17" fmla="*/ 2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23">
                    <a:moveTo>
                      <a:pt x="0" y="2"/>
                    </a:moveTo>
                    <a:cubicBezTo>
                      <a:pt x="3" y="8"/>
                      <a:pt x="6" y="13"/>
                      <a:pt x="11" y="17"/>
                    </a:cubicBezTo>
                    <a:cubicBezTo>
                      <a:pt x="15" y="21"/>
                      <a:pt x="21" y="23"/>
                      <a:pt x="27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3" y="17"/>
                      <a:pt x="18" y="15"/>
                      <a:pt x="15" y="12"/>
                    </a:cubicBezTo>
                    <a:cubicBezTo>
                      <a:pt x="11" y="9"/>
                      <a:pt x="8" y="5"/>
                      <a:pt x="6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4" name="Freeform 950">
                <a:extLst>
                  <a:ext uri="{FF2B5EF4-FFF2-40B4-BE49-F238E27FC236}">
                    <a16:creationId xmlns:a16="http://schemas.microsoft.com/office/drawing/2014/main" id="{9C2D8FE4-2EC5-4E37-ABD1-4D25F2465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2114"/>
                <a:ext cx="20" cy="25"/>
              </a:xfrm>
              <a:custGeom>
                <a:avLst/>
                <a:gdLst>
                  <a:gd name="T0" fmla="*/ 0 w 20"/>
                  <a:gd name="T1" fmla="*/ 1 h 25"/>
                  <a:gd name="T2" fmla="*/ 6 w 20"/>
                  <a:gd name="T3" fmla="*/ 16 h 25"/>
                  <a:gd name="T4" fmla="*/ 19 w 20"/>
                  <a:gd name="T5" fmla="*/ 25 h 25"/>
                  <a:gd name="T6" fmla="*/ 20 w 20"/>
                  <a:gd name="T7" fmla="*/ 19 h 25"/>
                  <a:gd name="T8" fmla="*/ 11 w 20"/>
                  <a:gd name="T9" fmla="*/ 12 h 25"/>
                  <a:gd name="T10" fmla="*/ 6 w 20"/>
                  <a:gd name="T11" fmla="*/ 0 h 25"/>
                  <a:gd name="T12" fmla="*/ 0 w 20"/>
                  <a:gd name="T13" fmla="*/ 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5">
                    <a:moveTo>
                      <a:pt x="0" y="1"/>
                    </a:moveTo>
                    <a:cubicBezTo>
                      <a:pt x="1" y="7"/>
                      <a:pt x="3" y="12"/>
                      <a:pt x="6" y="16"/>
                    </a:cubicBezTo>
                    <a:cubicBezTo>
                      <a:pt x="9" y="20"/>
                      <a:pt x="14" y="23"/>
                      <a:pt x="19" y="25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7" y="18"/>
                      <a:pt x="14" y="16"/>
                      <a:pt x="11" y="12"/>
                    </a:cubicBezTo>
                    <a:cubicBezTo>
                      <a:pt x="8" y="9"/>
                      <a:pt x="7" y="5"/>
                      <a:pt x="6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5" name="Freeform 951">
                <a:extLst>
                  <a:ext uri="{FF2B5EF4-FFF2-40B4-BE49-F238E27FC236}">
                    <a16:creationId xmlns:a16="http://schemas.microsoft.com/office/drawing/2014/main" id="{E49584DE-F81D-414E-9E1D-DD96B074F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2104"/>
                <a:ext cx="32" cy="36"/>
              </a:xfrm>
              <a:custGeom>
                <a:avLst/>
                <a:gdLst>
                  <a:gd name="T0" fmla="*/ 5 w 33"/>
                  <a:gd name="T1" fmla="*/ 18 h 36"/>
                  <a:gd name="T2" fmla="*/ 13 w 33"/>
                  <a:gd name="T3" fmla="*/ 11 h 36"/>
                  <a:gd name="T4" fmla="*/ 16 w 33"/>
                  <a:gd name="T5" fmla="*/ 8 h 36"/>
                  <a:gd name="T6" fmla="*/ 19 w 33"/>
                  <a:gd name="T7" fmla="*/ 6 h 36"/>
                  <a:gd name="T8" fmla="*/ 22 w 33"/>
                  <a:gd name="T9" fmla="*/ 7 h 36"/>
                  <a:gd name="T10" fmla="*/ 23 w 33"/>
                  <a:gd name="T11" fmla="*/ 10 h 36"/>
                  <a:gd name="T12" fmla="*/ 23 w 33"/>
                  <a:gd name="T13" fmla="*/ 10 h 36"/>
                  <a:gd name="T14" fmla="*/ 24 w 33"/>
                  <a:gd name="T15" fmla="*/ 12 h 36"/>
                  <a:gd name="T16" fmla="*/ 21 w 33"/>
                  <a:gd name="T17" fmla="*/ 18 h 36"/>
                  <a:gd name="T18" fmla="*/ 11 w 33"/>
                  <a:gd name="T19" fmla="*/ 26 h 36"/>
                  <a:gd name="T20" fmla="*/ 5 w 33"/>
                  <a:gd name="T21" fmla="*/ 29 h 36"/>
                  <a:gd name="T22" fmla="*/ 0 w 33"/>
                  <a:gd name="T23" fmla="*/ 30 h 36"/>
                  <a:gd name="T24" fmla="*/ 1 w 33"/>
                  <a:gd name="T25" fmla="*/ 36 h 36"/>
                  <a:gd name="T26" fmla="*/ 9 w 33"/>
                  <a:gd name="T27" fmla="*/ 34 h 36"/>
                  <a:gd name="T28" fmla="*/ 21 w 33"/>
                  <a:gd name="T29" fmla="*/ 26 h 36"/>
                  <a:gd name="T30" fmla="*/ 27 w 33"/>
                  <a:gd name="T31" fmla="*/ 19 h 36"/>
                  <a:gd name="T32" fmla="*/ 30 w 33"/>
                  <a:gd name="T33" fmla="*/ 12 h 36"/>
                  <a:gd name="T34" fmla="*/ 29 w 33"/>
                  <a:gd name="T35" fmla="*/ 7 h 36"/>
                  <a:gd name="T36" fmla="*/ 29 w 33"/>
                  <a:gd name="T37" fmla="*/ 8 h 36"/>
                  <a:gd name="T38" fmla="*/ 29 w 33"/>
                  <a:gd name="T39" fmla="*/ 7 h 36"/>
                  <a:gd name="T40" fmla="*/ 25 w 33"/>
                  <a:gd name="T41" fmla="*/ 2 h 36"/>
                  <a:gd name="T42" fmla="*/ 19 w 33"/>
                  <a:gd name="T43" fmla="*/ 0 h 36"/>
                  <a:gd name="T44" fmla="*/ 16 w 33"/>
                  <a:gd name="T45" fmla="*/ 2 h 36"/>
                  <a:gd name="T46" fmla="*/ 6 w 33"/>
                  <a:gd name="T47" fmla="*/ 8 h 36"/>
                  <a:gd name="T48" fmla="*/ 0 w 33"/>
                  <a:gd name="T49" fmla="*/ 14 h 36"/>
                  <a:gd name="T50" fmla="*/ 5 w 33"/>
                  <a:gd name="T51" fmla="*/ 18 h 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3" h="36">
                    <a:moveTo>
                      <a:pt x="5" y="18"/>
                    </a:moveTo>
                    <a:cubicBezTo>
                      <a:pt x="6" y="16"/>
                      <a:pt x="9" y="13"/>
                      <a:pt x="13" y="11"/>
                    </a:cubicBezTo>
                    <a:cubicBezTo>
                      <a:pt x="14" y="9"/>
                      <a:pt x="16" y="8"/>
                      <a:pt x="18" y="8"/>
                    </a:cubicBezTo>
                    <a:cubicBezTo>
                      <a:pt x="20" y="7"/>
                      <a:pt x="21" y="6"/>
                      <a:pt x="22" y="6"/>
                    </a:cubicBezTo>
                    <a:cubicBezTo>
                      <a:pt x="23" y="6"/>
                      <a:pt x="24" y="7"/>
                      <a:pt x="25" y="7"/>
                    </a:cubicBezTo>
                    <a:cubicBezTo>
                      <a:pt x="25" y="7"/>
                      <a:pt x="26" y="8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7" y="10"/>
                      <a:pt x="27" y="11"/>
                      <a:pt x="27" y="12"/>
                    </a:cubicBezTo>
                    <a:cubicBezTo>
                      <a:pt x="27" y="13"/>
                      <a:pt x="26" y="16"/>
                      <a:pt x="24" y="18"/>
                    </a:cubicBezTo>
                    <a:cubicBezTo>
                      <a:pt x="21" y="21"/>
                      <a:pt x="16" y="24"/>
                      <a:pt x="11" y="26"/>
                    </a:cubicBezTo>
                    <a:cubicBezTo>
                      <a:pt x="9" y="28"/>
                      <a:pt x="7" y="29"/>
                      <a:pt x="5" y="29"/>
                    </a:cubicBezTo>
                    <a:cubicBezTo>
                      <a:pt x="3" y="30"/>
                      <a:pt x="1" y="30"/>
                      <a:pt x="0" y="30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3" y="36"/>
                      <a:pt x="6" y="35"/>
                      <a:pt x="9" y="34"/>
                    </a:cubicBezTo>
                    <a:cubicBezTo>
                      <a:pt x="14" y="32"/>
                      <a:pt x="20" y="29"/>
                      <a:pt x="24" y="26"/>
                    </a:cubicBezTo>
                    <a:cubicBezTo>
                      <a:pt x="26" y="24"/>
                      <a:pt x="29" y="22"/>
                      <a:pt x="30" y="19"/>
                    </a:cubicBezTo>
                    <a:cubicBezTo>
                      <a:pt x="32" y="17"/>
                      <a:pt x="33" y="15"/>
                      <a:pt x="33" y="12"/>
                    </a:cubicBezTo>
                    <a:cubicBezTo>
                      <a:pt x="33" y="10"/>
                      <a:pt x="33" y="9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1" y="5"/>
                      <a:pt x="30" y="3"/>
                      <a:pt x="28" y="2"/>
                    </a:cubicBezTo>
                    <a:cubicBezTo>
                      <a:pt x="26" y="1"/>
                      <a:pt x="24" y="0"/>
                      <a:pt x="22" y="0"/>
                    </a:cubicBezTo>
                    <a:cubicBezTo>
                      <a:pt x="20" y="0"/>
                      <a:pt x="18" y="1"/>
                      <a:pt x="16" y="2"/>
                    </a:cubicBezTo>
                    <a:cubicBezTo>
                      <a:pt x="12" y="4"/>
                      <a:pt x="9" y="6"/>
                      <a:pt x="6" y="8"/>
                    </a:cubicBezTo>
                    <a:cubicBezTo>
                      <a:pt x="4" y="10"/>
                      <a:pt x="1" y="12"/>
                      <a:pt x="0" y="14"/>
                    </a:cubicBezTo>
                    <a:lnTo>
                      <a:pt x="5" y="18"/>
                    </a:lnTo>
                    <a:close/>
                  </a:path>
                </a:pathLst>
              </a:custGeom>
              <a:solidFill>
                <a:srgbClr val="D35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6" name="Freeform 952">
                <a:extLst>
                  <a:ext uri="{FF2B5EF4-FFF2-40B4-BE49-F238E27FC236}">
                    <a16:creationId xmlns:a16="http://schemas.microsoft.com/office/drawing/2014/main" id="{22137C84-1658-4332-AF8B-4C81BCE44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2009"/>
                <a:ext cx="18" cy="21"/>
              </a:xfrm>
              <a:custGeom>
                <a:avLst/>
                <a:gdLst>
                  <a:gd name="T0" fmla="*/ 0 w 18"/>
                  <a:gd name="T1" fmla="*/ 6 h 21"/>
                  <a:gd name="T2" fmla="*/ 3 w 18"/>
                  <a:gd name="T3" fmla="*/ 7 h 21"/>
                  <a:gd name="T4" fmla="*/ 7 w 18"/>
                  <a:gd name="T5" fmla="*/ 12 h 21"/>
                  <a:gd name="T6" fmla="*/ 13 w 18"/>
                  <a:gd name="T7" fmla="*/ 21 h 21"/>
                  <a:gd name="T8" fmla="*/ 18 w 18"/>
                  <a:gd name="T9" fmla="*/ 17 h 21"/>
                  <a:gd name="T10" fmla="*/ 11 w 18"/>
                  <a:gd name="T11" fmla="*/ 6 h 21"/>
                  <a:gd name="T12" fmla="*/ 7 w 18"/>
                  <a:gd name="T13" fmla="*/ 2 h 21"/>
                  <a:gd name="T14" fmla="*/ 0 w 18"/>
                  <a:gd name="T15" fmla="*/ 0 h 21"/>
                  <a:gd name="T16" fmla="*/ 0 w 18"/>
                  <a:gd name="T17" fmla="*/ 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21">
                    <a:moveTo>
                      <a:pt x="0" y="6"/>
                    </a:moveTo>
                    <a:cubicBezTo>
                      <a:pt x="2" y="7"/>
                      <a:pt x="3" y="7"/>
                      <a:pt x="3" y="7"/>
                    </a:cubicBezTo>
                    <a:cubicBezTo>
                      <a:pt x="5" y="8"/>
                      <a:pt x="6" y="10"/>
                      <a:pt x="7" y="12"/>
                    </a:cubicBezTo>
                    <a:cubicBezTo>
                      <a:pt x="9" y="14"/>
                      <a:pt x="10" y="17"/>
                      <a:pt x="13" y="21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5" y="13"/>
                      <a:pt x="13" y="10"/>
                      <a:pt x="11" y="6"/>
                    </a:cubicBezTo>
                    <a:cubicBezTo>
                      <a:pt x="10" y="5"/>
                      <a:pt x="8" y="3"/>
                      <a:pt x="7" y="2"/>
                    </a:cubicBezTo>
                    <a:cubicBezTo>
                      <a:pt x="5" y="1"/>
                      <a:pt x="3" y="1"/>
                      <a:pt x="0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7" name="Freeform 953">
                <a:extLst>
                  <a:ext uri="{FF2B5EF4-FFF2-40B4-BE49-F238E27FC236}">
                    <a16:creationId xmlns:a16="http://schemas.microsoft.com/office/drawing/2014/main" id="{2C9E8655-67D4-4D6F-94A1-6A6FE43D7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994"/>
                <a:ext cx="8" cy="28"/>
              </a:xfrm>
              <a:custGeom>
                <a:avLst/>
                <a:gdLst>
                  <a:gd name="T0" fmla="*/ 1 w 8"/>
                  <a:gd name="T1" fmla="*/ 0 h 28"/>
                  <a:gd name="T2" fmla="*/ 0 w 8"/>
                  <a:gd name="T3" fmla="*/ 13 h 28"/>
                  <a:gd name="T4" fmla="*/ 3 w 8"/>
                  <a:gd name="T5" fmla="*/ 28 h 28"/>
                  <a:gd name="T6" fmla="*/ 8 w 8"/>
                  <a:gd name="T7" fmla="*/ 25 h 28"/>
                  <a:gd name="T8" fmla="*/ 6 w 8"/>
                  <a:gd name="T9" fmla="*/ 13 h 28"/>
                  <a:gd name="T10" fmla="*/ 7 w 8"/>
                  <a:gd name="T11" fmla="*/ 2 h 28"/>
                  <a:gd name="T12" fmla="*/ 1 w 8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1" y="0"/>
                    </a:moveTo>
                    <a:cubicBezTo>
                      <a:pt x="0" y="4"/>
                      <a:pt x="0" y="8"/>
                      <a:pt x="0" y="13"/>
                    </a:cubicBezTo>
                    <a:cubicBezTo>
                      <a:pt x="0" y="18"/>
                      <a:pt x="1" y="23"/>
                      <a:pt x="3" y="28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1"/>
                      <a:pt x="6" y="17"/>
                      <a:pt x="6" y="13"/>
                    </a:cubicBezTo>
                    <a:cubicBezTo>
                      <a:pt x="6" y="9"/>
                      <a:pt x="6" y="5"/>
                      <a:pt x="7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8" name="Freeform 954">
                <a:extLst>
                  <a:ext uri="{FF2B5EF4-FFF2-40B4-BE49-F238E27FC236}">
                    <a16:creationId xmlns:a16="http://schemas.microsoft.com/office/drawing/2014/main" id="{92C561EB-A298-4F54-88F7-58619268C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2430"/>
                <a:ext cx="8" cy="42"/>
              </a:xfrm>
              <a:custGeom>
                <a:avLst/>
                <a:gdLst>
                  <a:gd name="T0" fmla="*/ 0 w 8"/>
                  <a:gd name="T1" fmla="*/ 1 h 43"/>
                  <a:gd name="T2" fmla="*/ 2 w 8"/>
                  <a:gd name="T3" fmla="*/ 21 h 43"/>
                  <a:gd name="T4" fmla="*/ 1 w 8"/>
                  <a:gd name="T5" fmla="*/ 40 h 43"/>
                  <a:gd name="T6" fmla="*/ 7 w 8"/>
                  <a:gd name="T7" fmla="*/ 40 h 43"/>
                  <a:gd name="T8" fmla="*/ 8 w 8"/>
                  <a:gd name="T9" fmla="*/ 21 h 43"/>
                  <a:gd name="T10" fmla="*/ 6 w 8"/>
                  <a:gd name="T11" fmla="*/ 0 h 43"/>
                  <a:gd name="T12" fmla="*/ 0 w 8"/>
                  <a:gd name="T13" fmla="*/ 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43">
                    <a:moveTo>
                      <a:pt x="0" y="1"/>
                    </a:moveTo>
                    <a:cubicBezTo>
                      <a:pt x="1" y="8"/>
                      <a:pt x="2" y="15"/>
                      <a:pt x="2" y="23"/>
                    </a:cubicBezTo>
                    <a:cubicBezTo>
                      <a:pt x="2" y="29"/>
                      <a:pt x="1" y="36"/>
                      <a:pt x="1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36"/>
                      <a:pt x="8" y="29"/>
                      <a:pt x="8" y="23"/>
                    </a:cubicBezTo>
                    <a:cubicBezTo>
                      <a:pt x="8" y="15"/>
                      <a:pt x="7" y="7"/>
                      <a:pt x="6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9" name="Freeform 955">
                <a:extLst>
                  <a:ext uri="{FF2B5EF4-FFF2-40B4-BE49-F238E27FC236}">
                    <a16:creationId xmlns:a16="http://schemas.microsoft.com/office/drawing/2014/main" id="{768DEE9F-2DCE-4792-B088-98D23338F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2419"/>
                <a:ext cx="26" cy="30"/>
              </a:xfrm>
              <a:custGeom>
                <a:avLst/>
                <a:gdLst>
                  <a:gd name="T0" fmla="*/ 0 w 26"/>
                  <a:gd name="T1" fmla="*/ 4 h 30"/>
                  <a:gd name="T2" fmla="*/ 10 w 26"/>
                  <a:gd name="T3" fmla="*/ 17 h 30"/>
                  <a:gd name="T4" fmla="*/ 23 w 26"/>
                  <a:gd name="T5" fmla="*/ 30 h 30"/>
                  <a:gd name="T6" fmla="*/ 26 w 26"/>
                  <a:gd name="T7" fmla="*/ 25 h 30"/>
                  <a:gd name="T8" fmla="*/ 15 w 26"/>
                  <a:gd name="T9" fmla="*/ 13 h 30"/>
                  <a:gd name="T10" fmla="*/ 3 w 26"/>
                  <a:gd name="T11" fmla="*/ 0 h 30"/>
                  <a:gd name="T12" fmla="*/ 0 w 26"/>
                  <a:gd name="T13" fmla="*/ 4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30">
                    <a:moveTo>
                      <a:pt x="0" y="4"/>
                    </a:moveTo>
                    <a:cubicBezTo>
                      <a:pt x="3" y="8"/>
                      <a:pt x="7" y="12"/>
                      <a:pt x="10" y="17"/>
                    </a:cubicBezTo>
                    <a:cubicBezTo>
                      <a:pt x="14" y="21"/>
                      <a:pt x="18" y="26"/>
                      <a:pt x="23" y="30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2" y="22"/>
                      <a:pt x="19" y="18"/>
                      <a:pt x="15" y="13"/>
                    </a:cubicBezTo>
                    <a:cubicBezTo>
                      <a:pt x="12" y="9"/>
                      <a:pt x="8" y="4"/>
                      <a:pt x="3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0" name="Freeform 956">
                <a:extLst>
                  <a:ext uri="{FF2B5EF4-FFF2-40B4-BE49-F238E27FC236}">
                    <a16:creationId xmlns:a16="http://schemas.microsoft.com/office/drawing/2014/main" id="{3E894F71-FC36-408E-A49B-C3584D4B2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538"/>
                <a:ext cx="15" cy="45"/>
              </a:xfrm>
              <a:custGeom>
                <a:avLst/>
                <a:gdLst>
                  <a:gd name="T0" fmla="*/ 0 w 16"/>
                  <a:gd name="T1" fmla="*/ 1 h 46"/>
                  <a:gd name="T2" fmla="*/ 8 w 16"/>
                  <a:gd name="T3" fmla="*/ 43 h 46"/>
                  <a:gd name="T4" fmla="*/ 13 w 16"/>
                  <a:gd name="T5" fmla="*/ 41 h 46"/>
                  <a:gd name="T6" fmla="*/ 6 w 16"/>
                  <a:gd name="T7" fmla="*/ 0 h 46"/>
                  <a:gd name="T8" fmla="*/ 0 w 16"/>
                  <a:gd name="T9" fmla="*/ 1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46">
                    <a:moveTo>
                      <a:pt x="0" y="1"/>
                    </a:moveTo>
                    <a:cubicBezTo>
                      <a:pt x="3" y="16"/>
                      <a:pt x="6" y="31"/>
                      <a:pt x="10" y="46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2" y="30"/>
                      <a:pt x="9" y="15"/>
                      <a:pt x="6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1" name="Freeform 957">
                <a:extLst>
                  <a:ext uri="{FF2B5EF4-FFF2-40B4-BE49-F238E27FC236}">
                    <a16:creationId xmlns:a16="http://schemas.microsoft.com/office/drawing/2014/main" id="{720F6E22-44D6-4202-BB92-D04B25E58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522"/>
                <a:ext cx="24" cy="31"/>
              </a:xfrm>
              <a:custGeom>
                <a:avLst/>
                <a:gdLst>
                  <a:gd name="T0" fmla="*/ 0 w 24"/>
                  <a:gd name="T1" fmla="*/ 1 h 32"/>
                  <a:gd name="T2" fmla="*/ 7 w 24"/>
                  <a:gd name="T3" fmla="*/ 18 h 32"/>
                  <a:gd name="T4" fmla="*/ 14 w 24"/>
                  <a:gd name="T5" fmla="*/ 26 h 32"/>
                  <a:gd name="T6" fmla="*/ 24 w 24"/>
                  <a:gd name="T7" fmla="*/ 29 h 32"/>
                  <a:gd name="T8" fmla="*/ 24 w 24"/>
                  <a:gd name="T9" fmla="*/ 23 h 32"/>
                  <a:gd name="T10" fmla="*/ 17 w 24"/>
                  <a:gd name="T11" fmla="*/ 21 h 32"/>
                  <a:gd name="T12" fmla="*/ 10 w 24"/>
                  <a:gd name="T13" fmla="*/ 14 h 32"/>
                  <a:gd name="T14" fmla="*/ 5 w 24"/>
                  <a:gd name="T15" fmla="*/ 0 h 32"/>
                  <a:gd name="T16" fmla="*/ 0 w 24"/>
                  <a:gd name="T17" fmla="*/ 1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32">
                    <a:moveTo>
                      <a:pt x="0" y="1"/>
                    </a:moveTo>
                    <a:cubicBezTo>
                      <a:pt x="1" y="8"/>
                      <a:pt x="3" y="15"/>
                      <a:pt x="7" y="21"/>
                    </a:cubicBezTo>
                    <a:cubicBezTo>
                      <a:pt x="9" y="24"/>
                      <a:pt x="11" y="27"/>
                      <a:pt x="14" y="29"/>
                    </a:cubicBezTo>
                    <a:cubicBezTo>
                      <a:pt x="17" y="31"/>
                      <a:pt x="20" y="32"/>
                      <a:pt x="24" y="32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6"/>
                      <a:pt x="20" y="25"/>
                      <a:pt x="17" y="24"/>
                    </a:cubicBezTo>
                    <a:cubicBezTo>
                      <a:pt x="14" y="22"/>
                      <a:pt x="12" y="18"/>
                      <a:pt x="10" y="14"/>
                    </a:cubicBezTo>
                    <a:cubicBezTo>
                      <a:pt x="8" y="10"/>
                      <a:pt x="6" y="5"/>
                      <a:pt x="5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2" name="Freeform 958">
                <a:extLst>
                  <a:ext uri="{FF2B5EF4-FFF2-40B4-BE49-F238E27FC236}">
                    <a16:creationId xmlns:a16="http://schemas.microsoft.com/office/drawing/2014/main" id="{82054A35-C2C7-4F0B-83A0-14D41B777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2512"/>
                <a:ext cx="30" cy="20"/>
              </a:xfrm>
              <a:custGeom>
                <a:avLst/>
                <a:gdLst>
                  <a:gd name="T0" fmla="*/ 3 w 31"/>
                  <a:gd name="T1" fmla="*/ 18 h 21"/>
                  <a:gd name="T2" fmla="*/ 28 w 31"/>
                  <a:gd name="T3" fmla="*/ 6 h 21"/>
                  <a:gd name="T4" fmla="*/ 26 w 31"/>
                  <a:gd name="T5" fmla="*/ 0 h 21"/>
                  <a:gd name="T6" fmla="*/ 0 w 31"/>
                  <a:gd name="T7" fmla="*/ 13 h 21"/>
                  <a:gd name="T8" fmla="*/ 3 w 31"/>
                  <a:gd name="T9" fmla="*/ 1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21">
                    <a:moveTo>
                      <a:pt x="3" y="21"/>
                    </a:moveTo>
                    <a:cubicBezTo>
                      <a:pt x="13" y="16"/>
                      <a:pt x="21" y="9"/>
                      <a:pt x="31" y="6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8" y="4"/>
                      <a:pt x="10" y="11"/>
                      <a:pt x="0" y="16"/>
                    </a:cubicBez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3" name="Freeform 959">
                <a:extLst>
                  <a:ext uri="{FF2B5EF4-FFF2-40B4-BE49-F238E27FC236}">
                    <a16:creationId xmlns:a16="http://schemas.microsoft.com/office/drawing/2014/main" id="{99BBD552-3AF9-4AB2-96E4-D7B9E9626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2344"/>
                <a:ext cx="29" cy="11"/>
              </a:xfrm>
              <a:custGeom>
                <a:avLst/>
                <a:gdLst>
                  <a:gd name="T0" fmla="*/ 0 w 29"/>
                  <a:gd name="T1" fmla="*/ 11 h 11"/>
                  <a:gd name="T2" fmla="*/ 29 w 29"/>
                  <a:gd name="T3" fmla="*/ 6 h 11"/>
                  <a:gd name="T4" fmla="*/ 27 w 29"/>
                  <a:gd name="T5" fmla="*/ 0 h 11"/>
                  <a:gd name="T6" fmla="*/ 0 w 29"/>
                  <a:gd name="T7" fmla="*/ 5 h 11"/>
                  <a:gd name="T8" fmla="*/ 0 w 29"/>
                  <a:gd name="T9" fmla="*/ 11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11">
                    <a:moveTo>
                      <a:pt x="0" y="11"/>
                    </a:moveTo>
                    <a:cubicBezTo>
                      <a:pt x="10" y="11"/>
                      <a:pt x="20" y="8"/>
                      <a:pt x="29" y="6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8" y="2"/>
                      <a:pt x="9" y="5"/>
                      <a:pt x="0" y="5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4" name="Freeform 960">
                <a:extLst>
                  <a:ext uri="{FF2B5EF4-FFF2-40B4-BE49-F238E27FC236}">
                    <a16:creationId xmlns:a16="http://schemas.microsoft.com/office/drawing/2014/main" id="{E6890B06-2CB2-4A17-A92B-8435F14F4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2381"/>
                <a:ext cx="21" cy="18"/>
              </a:xfrm>
              <a:custGeom>
                <a:avLst/>
                <a:gdLst>
                  <a:gd name="T0" fmla="*/ 0 w 22"/>
                  <a:gd name="T1" fmla="*/ 18 h 18"/>
                  <a:gd name="T2" fmla="*/ 11 w 22"/>
                  <a:gd name="T3" fmla="*/ 13 h 18"/>
                  <a:gd name="T4" fmla="*/ 19 w 22"/>
                  <a:gd name="T5" fmla="*/ 3 h 18"/>
                  <a:gd name="T6" fmla="*/ 14 w 22"/>
                  <a:gd name="T7" fmla="*/ 0 h 18"/>
                  <a:gd name="T8" fmla="*/ 9 w 22"/>
                  <a:gd name="T9" fmla="*/ 8 h 18"/>
                  <a:gd name="T10" fmla="*/ 0 w 22"/>
                  <a:gd name="T11" fmla="*/ 12 h 18"/>
                  <a:gd name="T12" fmla="*/ 0 w 22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0" y="18"/>
                    </a:moveTo>
                    <a:cubicBezTo>
                      <a:pt x="4" y="18"/>
                      <a:pt x="9" y="16"/>
                      <a:pt x="12" y="13"/>
                    </a:cubicBezTo>
                    <a:cubicBezTo>
                      <a:pt x="16" y="10"/>
                      <a:pt x="19" y="7"/>
                      <a:pt x="22" y="3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3"/>
                      <a:pt x="12" y="6"/>
                      <a:pt x="9" y="8"/>
                    </a:cubicBezTo>
                    <a:cubicBezTo>
                      <a:pt x="6" y="10"/>
                      <a:pt x="3" y="12"/>
                      <a:pt x="0" y="12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5" name="Freeform 961">
                <a:extLst>
                  <a:ext uri="{FF2B5EF4-FFF2-40B4-BE49-F238E27FC236}">
                    <a16:creationId xmlns:a16="http://schemas.microsoft.com/office/drawing/2014/main" id="{917D743C-3D4B-4F56-A5F4-EAA55111B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445"/>
                <a:ext cx="26" cy="10"/>
              </a:xfrm>
              <a:custGeom>
                <a:avLst/>
                <a:gdLst>
                  <a:gd name="T0" fmla="*/ 0 w 27"/>
                  <a:gd name="T1" fmla="*/ 9 h 10"/>
                  <a:gd name="T2" fmla="*/ 9 w 27"/>
                  <a:gd name="T3" fmla="*/ 10 h 10"/>
                  <a:gd name="T4" fmla="*/ 24 w 27"/>
                  <a:gd name="T5" fmla="*/ 5 h 10"/>
                  <a:gd name="T6" fmla="*/ 22 w 27"/>
                  <a:gd name="T7" fmla="*/ 0 h 10"/>
                  <a:gd name="T8" fmla="*/ 9 w 27"/>
                  <a:gd name="T9" fmla="*/ 4 h 10"/>
                  <a:gd name="T10" fmla="*/ 2 w 27"/>
                  <a:gd name="T11" fmla="*/ 3 h 10"/>
                  <a:gd name="T12" fmla="*/ 0 w 27"/>
                  <a:gd name="T13" fmla="*/ 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0">
                    <a:moveTo>
                      <a:pt x="0" y="9"/>
                    </a:moveTo>
                    <a:cubicBezTo>
                      <a:pt x="3" y="10"/>
                      <a:pt x="6" y="10"/>
                      <a:pt x="9" y="10"/>
                    </a:cubicBezTo>
                    <a:cubicBezTo>
                      <a:pt x="15" y="10"/>
                      <a:pt x="22" y="8"/>
                      <a:pt x="27" y="5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9" y="3"/>
                      <a:pt x="14" y="4"/>
                      <a:pt x="9" y="4"/>
                    </a:cubicBezTo>
                    <a:cubicBezTo>
                      <a:pt x="6" y="4"/>
                      <a:pt x="4" y="4"/>
                      <a:pt x="2" y="3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6" name="Freeform 962">
                <a:extLst>
                  <a:ext uri="{FF2B5EF4-FFF2-40B4-BE49-F238E27FC236}">
                    <a16:creationId xmlns:a16="http://schemas.microsoft.com/office/drawing/2014/main" id="{FE093705-E52F-498A-85E1-5E7EF51FC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2564"/>
                <a:ext cx="26" cy="10"/>
              </a:xfrm>
              <a:custGeom>
                <a:avLst/>
                <a:gdLst>
                  <a:gd name="T0" fmla="*/ 0 w 27"/>
                  <a:gd name="T1" fmla="*/ 9 h 10"/>
                  <a:gd name="T2" fmla="*/ 7 w 27"/>
                  <a:gd name="T3" fmla="*/ 10 h 10"/>
                  <a:gd name="T4" fmla="*/ 24 w 27"/>
                  <a:gd name="T5" fmla="*/ 6 h 10"/>
                  <a:gd name="T6" fmla="*/ 22 w 27"/>
                  <a:gd name="T7" fmla="*/ 0 h 10"/>
                  <a:gd name="T8" fmla="*/ 7 w 27"/>
                  <a:gd name="T9" fmla="*/ 4 h 10"/>
                  <a:gd name="T10" fmla="*/ 2 w 27"/>
                  <a:gd name="T11" fmla="*/ 4 h 10"/>
                  <a:gd name="T12" fmla="*/ 0 w 27"/>
                  <a:gd name="T13" fmla="*/ 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0">
                    <a:moveTo>
                      <a:pt x="0" y="9"/>
                    </a:moveTo>
                    <a:cubicBezTo>
                      <a:pt x="3" y="10"/>
                      <a:pt x="5" y="10"/>
                      <a:pt x="7" y="10"/>
                    </a:cubicBezTo>
                    <a:cubicBezTo>
                      <a:pt x="14" y="10"/>
                      <a:pt x="21" y="8"/>
                      <a:pt x="27" y="6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9" y="2"/>
                      <a:pt x="13" y="4"/>
                      <a:pt x="7" y="4"/>
                    </a:cubicBezTo>
                    <a:cubicBezTo>
                      <a:pt x="5" y="4"/>
                      <a:pt x="4" y="4"/>
                      <a:pt x="2" y="4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7" name="Freeform 963">
                <a:extLst>
                  <a:ext uri="{FF2B5EF4-FFF2-40B4-BE49-F238E27FC236}">
                    <a16:creationId xmlns:a16="http://schemas.microsoft.com/office/drawing/2014/main" id="{4E87702F-5EEF-4DB7-8BAC-F1DF0E24B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679"/>
                <a:ext cx="21" cy="18"/>
              </a:xfrm>
              <a:custGeom>
                <a:avLst/>
                <a:gdLst>
                  <a:gd name="T0" fmla="*/ 2 w 22"/>
                  <a:gd name="T1" fmla="*/ 16 h 19"/>
                  <a:gd name="T2" fmla="*/ 11 w 22"/>
                  <a:gd name="T3" fmla="*/ 9 h 19"/>
                  <a:gd name="T4" fmla="*/ 19 w 22"/>
                  <a:gd name="T5" fmla="*/ 5 h 19"/>
                  <a:gd name="T6" fmla="*/ 16 w 22"/>
                  <a:gd name="T7" fmla="*/ 0 h 19"/>
                  <a:gd name="T8" fmla="*/ 9 w 22"/>
                  <a:gd name="T9" fmla="*/ 8 h 19"/>
                  <a:gd name="T10" fmla="*/ 0 w 22"/>
                  <a:gd name="T11" fmla="*/ 10 h 19"/>
                  <a:gd name="T12" fmla="*/ 2 w 22"/>
                  <a:gd name="T13" fmla="*/ 1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6" y="18"/>
                      <a:pt x="9" y="15"/>
                      <a:pt x="13" y="12"/>
                    </a:cubicBezTo>
                    <a:cubicBezTo>
                      <a:pt x="16" y="10"/>
                      <a:pt x="19" y="7"/>
                      <a:pt x="22" y="5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2"/>
                      <a:pt x="12" y="5"/>
                      <a:pt x="9" y="8"/>
                    </a:cubicBezTo>
                    <a:cubicBezTo>
                      <a:pt x="6" y="10"/>
                      <a:pt x="3" y="12"/>
                      <a:pt x="0" y="13"/>
                    </a:cubicBez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8" name="Freeform 964">
                <a:extLst>
                  <a:ext uri="{FF2B5EF4-FFF2-40B4-BE49-F238E27FC236}">
                    <a16:creationId xmlns:a16="http://schemas.microsoft.com/office/drawing/2014/main" id="{25CE8C9D-F272-45F3-9724-ACC184B5A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661"/>
                <a:ext cx="15" cy="34"/>
              </a:xfrm>
              <a:custGeom>
                <a:avLst/>
                <a:gdLst>
                  <a:gd name="T0" fmla="*/ 0 w 15"/>
                  <a:gd name="T1" fmla="*/ 3 h 35"/>
                  <a:gd name="T2" fmla="*/ 9 w 15"/>
                  <a:gd name="T3" fmla="*/ 32 h 35"/>
                  <a:gd name="T4" fmla="*/ 15 w 15"/>
                  <a:gd name="T5" fmla="*/ 31 h 35"/>
                  <a:gd name="T6" fmla="*/ 4 w 15"/>
                  <a:gd name="T7" fmla="*/ 0 h 35"/>
                  <a:gd name="T8" fmla="*/ 0 w 15"/>
                  <a:gd name="T9" fmla="*/ 3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35">
                    <a:moveTo>
                      <a:pt x="0" y="3"/>
                    </a:moveTo>
                    <a:cubicBezTo>
                      <a:pt x="5" y="12"/>
                      <a:pt x="8" y="23"/>
                      <a:pt x="9" y="35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4" y="22"/>
                      <a:pt x="11" y="10"/>
                      <a:pt x="4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9" name="Freeform 965">
                <a:extLst>
                  <a:ext uri="{FF2B5EF4-FFF2-40B4-BE49-F238E27FC236}">
                    <a16:creationId xmlns:a16="http://schemas.microsoft.com/office/drawing/2014/main" id="{1ED70F69-7814-4EE0-9A85-9C6695ECE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2298"/>
                <a:ext cx="17" cy="22"/>
              </a:xfrm>
              <a:custGeom>
                <a:avLst/>
                <a:gdLst>
                  <a:gd name="T0" fmla="*/ 6 w 18"/>
                  <a:gd name="T1" fmla="*/ 20 h 23"/>
                  <a:gd name="T2" fmla="*/ 15 w 18"/>
                  <a:gd name="T3" fmla="*/ 5 h 23"/>
                  <a:gd name="T4" fmla="*/ 11 w 18"/>
                  <a:gd name="T5" fmla="*/ 0 h 23"/>
                  <a:gd name="T6" fmla="*/ 0 w 18"/>
                  <a:gd name="T7" fmla="*/ 18 h 23"/>
                  <a:gd name="T8" fmla="*/ 6 w 18"/>
                  <a:gd name="T9" fmla="*/ 2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3">
                    <a:moveTo>
                      <a:pt x="6" y="23"/>
                    </a:moveTo>
                    <a:cubicBezTo>
                      <a:pt x="8" y="16"/>
                      <a:pt x="13" y="9"/>
                      <a:pt x="18" y="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8" y="5"/>
                      <a:pt x="3" y="12"/>
                      <a:pt x="0" y="21"/>
                    </a:cubicBez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0" name="Freeform 966">
                <a:extLst>
                  <a:ext uri="{FF2B5EF4-FFF2-40B4-BE49-F238E27FC236}">
                    <a16:creationId xmlns:a16="http://schemas.microsoft.com/office/drawing/2014/main" id="{911978E5-F8A0-4F99-90C3-7203D2A1D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2411"/>
                <a:ext cx="27" cy="18"/>
              </a:xfrm>
              <a:custGeom>
                <a:avLst/>
                <a:gdLst>
                  <a:gd name="T0" fmla="*/ 3 w 27"/>
                  <a:gd name="T1" fmla="*/ 16 h 19"/>
                  <a:gd name="T2" fmla="*/ 27 w 27"/>
                  <a:gd name="T3" fmla="*/ 5 h 19"/>
                  <a:gd name="T4" fmla="*/ 23 w 27"/>
                  <a:gd name="T5" fmla="*/ 0 h 19"/>
                  <a:gd name="T6" fmla="*/ 0 w 27"/>
                  <a:gd name="T7" fmla="*/ 11 h 19"/>
                  <a:gd name="T8" fmla="*/ 3 w 27"/>
                  <a:gd name="T9" fmla="*/ 1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3" y="19"/>
                    </a:moveTo>
                    <a:cubicBezTo>
                      <a:pt x="11" y="15"/>
                      <a:pt x="19" y="10"/>
                      <a:pt x="27" y="5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6" y="5"/>
                      <a:pt x="8" y="10"/>
                      <a:pt x="0" y="14"/>
                    </a:cubicBez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1" name="Freeform 967">
                <a:extLst>
                  <a:ext uri="{FF2B5EF4-FFF2-40B4-BE49-F238E27FC236}">
                    <a16:creationId xmlns:a16="http://schemas.microsoft.com/office/drawing/2014/main" id="{10CBE807-2FE9-4E71-AB57-82AF7A571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2651"/>
                <a:ext cx="19" cy="13"/>
              </a:xfrm>
              <a:custGeom>
                <a:avLst/>
                <a:gdLst>
                  <a:gd name="T0" fmla="*/ 5 w 20"/>
                  <a:gd name="T1" fmla="*/ 13 h 13"/>
                  <a:gd name="T2" fmla="*/ 10 w 20"/>
                  <a:gd name="T3" fmla="*/ 8 h 13"/>
                  <a:gd name="T4" fmla="*/ 14 w 20"/>
                  <a:gd name="T5" fmla="*/ 6 h 13"/>
                  <a:gd name="T6" fmla="*/ 16 w 20"/>
                  <a:gd name="T7" fmla="*/ 7 h 13"/>
                  <a:gd name="T8" fmla="*/ 17 w 20"/>
                  <a:gd name="T9" fmla="*/ 1 h 13"/>
                  <a:gd name="T10" fmla="*/ 14 w 20"/>
                  <a:gd name="T11" fmla="*/ 0 h 13"/>
                  <a:gd name="T12" fmla="*/ 8 w 20"/>
                  <a:gd name="T13" fmla="*/ 3 h 13"/>
                  <a:gd name="T14" fmla="*/ 0 w 20"/>
                  <a:gd name="T15" fmla="*/ 10 h 13"/>
                  <a:gd name="T16" fmla="*/ 5 w 20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5" y="13"/>
                    </a:moveTo>
                    <a:cubicBezTo>
                      <a:pt x="7" y="11"/>
                      <a:pt x="8" y="9"/>
                      <a:pt x="10" y="8"/>
                    </a:cubicBezTo>
                    <a:cubicBezTo>
                      <a:pt x="12" y="7"/>
                      <a:pt x="15" y="6"/>
                      <a:pt x="17" y="6"/>
                    </a:cubicBezTo>
                    <a:cubicBezTo>
                      <a:pt x="18" y="6"/>
                      <a:pt x="18" y="6"/>
                      <a:pt x="19" y="7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4" y="0"/>
                      <a:pt x="11" y="1"/>
                      <a:pt x="8" y="3"/>
                    </a:cubicBezTo>
                    <a:cubicBezTo>
                      <a:pt x="5" y="4"/>
                      <a:pt x="2" y="6"/>
                      <a:pt x="0" y="10"/>
                    </a:cubicBez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2" name="Freeform 968">
                <a:extLst>
                  <a:ext uri="{FF2B5EF4-FFF2-40B4-BE49-F238E27FC236}">
                    <a16:creationId xmlns:a16="http://schemas.microsoft.com/office/drawing/2014/main" id="{85195701-D8F7-4A46-9025-8C2DFC7B6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2542"/>
                <a:ext cx="28" cy="28"/>
              </a:xfrm>
              <a:custGeom>
                <a:avLst/>
                <a:gdLst>
                  <a:gd name="T0" fmla="*/ 0 w 28"/>
                  <a:gd name="T1" fmla="*/ 4 h 28"/>
                  <a:gd name="T2" fmla="*/ 11 w 28"/>
                  <a:gd name="T3" fmla="*/ 18 h 28"/>
                  <a:gd name="T4" fmla="*/ 27 w 28"/>
                  <a:gd name="T5" fmla="*/ 28 h 28"/>
                  <a:gd name="T6" fmla="*/ 28 w 28"/>
                  <a:gd name="T7" fmla="*/ 22 h 28"/>
                  <a:gd name="T8" fmla="*/ 16 w 28"/>
                  <a:gd name="T9" fmla="*/ 14 h 28"/>
                  <a:gd name="T10" fmla="*/ 5 w 28"/>
                  <a:gd name="T11" fmla="*/ 0 h 28"/>
                  <a:gd name="T12" fmla="*/ 0 w 28"/>
                  <a:gd name="T13" fmla="*/ 4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8">
                    <a:moveTo>
                      <a:pt x="0" y="4"/>
                    </a:moveTo>
                    <a:cubicBezTo>
                      <a:pt x="4" y="8"/>
                      <a:pt x="7" y="14"/>
                      <a:pt x="11" y="18"/>
                    </a:cubicBezTo>
                    <a:cubicBezTo>
                      <a:pt x="16" y="22"/>
                      <a:pt x="21" y="26"/>
                      <a:pt x="27" y="28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4" y="21"/>
                      <a:pt x="20" y="18"/>
                      <a:pt x="16" y="14"/>
                    </a:cubicBezTo>
                    <a:cubicBezTo>
                      <a:pt x="12" y="10"/>
                      <a:pt x="9" y="5"/>
                      <a:pt x="5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3" name="Freeform 969">
                <a:extLst>
                  <a:ext uri="{FF2B5EF4-FFF2-40B4-BE49-F238E27FC236}">
                    <a16:creationId xmlns:a16="http://schemas.microsoft.com/office/drawing/2014/main" id="{5E333D2B-1555-4BE9-BEFC-641B3A9A8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7" y="2659"/>
                <a:ext cx="28" cy="10"/>
              </a:xfrm>
              <a:custGeom>
                <a:avLst/>
                <a:gdLst>
                  <a:gd name="T0" fmla="*/ 0 w 28"/>
                  <a:gd name="T1" fmla="*/ 5 h 10"/>
                  <a:gd name="T2" fmla="*/ 27 w 28"/>
                  <a:gd name="T3" fmla="*/ 10 h 10"/>
                  <a:gd name="T4" fmla="*/ 28 w 28"/>
                  <a:gd name="T5" fmla="*/ 10 h 10"/>
                  <a:gd name="T6" fmla="*/ 28 w 28"/>
                  <a:gd name="T7" fmla="*/ 4 h 10"/>
                  <a:gd name="T8" fmla="*/ 27 w 28"/>
                  <a:gd name="T9" fmla="*/ 4 h 10"/>
                  <a:gd name="T10" fmla="*/ 2 w 28"/>
                  <a:gd name="T11" fmla="*/ 0 h 10"/>
                  <a:gd name="T12" fmla="*/ 0 w 28"/>
                  <a:gd name="T13" fmla="*/ 5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0" y="5"/>
                    </a:moveTo>
                    <a:cubicBezTo>
                      <a:pt x="9" y="8"/>
                      <a:pt x="18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19" y="4"/>
                      <a:pt x="10" y="2"/>
                      <a:pt x="2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4" name="Freeform 970">
                <a:extLst>
                  <a:ext uri="{FF2B5EF4-FFF2-40B4-BE49-F238E27FC236}">
                    <a16:creationId xmlns:a16="http://schemas.microsoft.com/office/drawing/2014/main" id="{29D7725A-DC7E-41C9-8E42-DC203273B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151"/>
                <a:ext cx="19" cy="12"/>
              </a:xfrm>
              <a:custGeom>
                <a:avLst/>
                <a:gdLst>
                  <a:gd name="T0" fmla="*/ 0 w 20"/>
                  <a:gd name="T1" fmla="*/ 9 h 13"/>
                  <a:gd name="T2" fmla="*/ 4 w 20"/>
                  <a:gd name="T3" fmla="*/ 10 h 13"/>
                  <a:gd name="T4" fmla="*/ 17 w 20"/>
                  <a:gd name="T5" fmla="*/ 3 h 13"/>
                  <a:gd name="T6" fmla="*/ 12 w 20"/>
                  <a:gd name="T7" fmla="*/ 0 h 13"/>
                  <a:gd name="T8" fmla="*/ 4 w 20"/>
                  <a:gd name="T9" fmla="*/ 6 h 13"/>
                  <a:gd name="T10" fmla="*/ 1 w 20"/>
                  <a:gd name="T11" fmla="*/ 6 h 13"/>
                  <a:gd name="T12" fmla="*/ 0 w 20"/>
                  <a:gd name="T13" fmla="*/ 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3">
                    <a:moveTo>
                      <a:pt x="0" y="12"/>
                    </a:moveTo>
                    <a:cubicBezTo>
                      <a:pt x="1" y="13"/>
                      <a:pt x="3" y="13"/>
                      <a:pt x="4" y="13"/>
                    </a:cubicBezTo>
                    <a:cubicBezTo>
                      <a:pt x="10" y="13"/>
                      <a:pt x="16" y="9"/>
                      <a:pt x="20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2" y="5"/>
                      <a:pt x="8" y="7"/>
                      <a:pt x="4" y="7"/>
                    </a:cubicBezTo>
                    <a:cubicBezTo>
                      <a:pt x="3" y="7"/>
                      <a:pt x="2" y="7"/>
                      <a:pt x="1" y="6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5" name="Freeform 971">
                <a:extLst>
                  <a:ext uri="{FF2B5EF4-FFF2-40B4-BE49-F238E27FC236}">
                    <a16:creationId xmlns:a16="http://schemas.microsoft.com/office/drawing/2014/main" id="{F58B07C5-AB86-4BDB-AF8A-51C5FB969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269"/>
                <a:ext cx="25" cy="13"/>
              </a:xfrm>
              <a:custGeom>
                <a:avLst/>
                <a:gdLst>
                  <a:gd name="T0" fmla="*/ 23 w 26"/>
                  <a:gd name="T1" fmla="*/ 0 h 13"/>
                  <a:gd name="T2" fmla="*/ 22 w 26"/>
                  <a:gd name="T3" fmla="*/ 0 h 13"/>
                  <a:gd name="T4" fmla="*/ 0 w 26"/>
                  <a:gd name="T5" fmla="*/ 7 h 13"/>
                  <a:gd name="T6" fmla="*/ 2 w 26"/>
                  <a:gd name="T7" fmla="*/ 13 h 13"/>
                  <a:gd name="T8" fmla="*/ 22 w 26"/>
                  <a:gd name="T9" fmla="*/ 6 h 13"/>
                  <a:gd name="T10" fmla="*/ 23 w 26"/>
                  <a:gd name="T11" fmla="*/ 6 h 13"/>
                  <a:gd name="T12" fmla="*/ 23 w 26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13">
                    <a:moveTo>
                      <a:pt x="26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6" y="0"/>
                      <a:pt x="7" y="4"/>
                      <a:pt x="0" y="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0" y="9"/>
                      <a:pt x="18" y="5"/>
                      <a:pt x="25" y="6"/>
                    </a:cubicBezTo>
                    <a:cubicBezTo>
                      <a:pt x="26" y="6"/>
                      <a:pt x="26" y="6"/>
                      <a:pt x="26" y="6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6" name="Freeform 972">
                <a:extLst>
                  <a:ext uri="{FF2B5EF4-FFF2-40B4-BE49-F238E27FC236}">
                    <a16:creationId xmlns:a16="http://schemas.microsoft.com/office/drawing/2014/main" id="{F643F809-EFF3-41F8-89FE-B19676CA5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2071"/>
                <a:ext cx="9" cy="30"/>
              </a:xfrm>
              <a:custGeom>
                <a:avLst/>
                <a:gdLst>
                  <a:gd name="T0" fmla="*/ 4 w 9"/>
                  <a:gd name="T1" fmla="*/ 0 h 31"/>
                  <a:gd name="T2" fmla="*/ 0 w 9"/>
                  <a:gd name="T3" fmla="*/ 15 h 31"/>
                  <a:gd name="T4" fmla="*/ 2 w 9"/>
                  <a:gd name="T5" fmla="*/ 28 h 31"/>
                  <a:gd name="T6" fmla="*/ 7 w 9"/>
                  <a:gd name="T7" fmla="*/ 26 h 31"/>
                  <a:gd name="T8" fmla="*/ 6 w 9"/>
                  <a:gd name="T9" fmla="*/ 15 h 31"/>
                  <a:gd name="T10" fmla="*/ 9 w 9"/>
                  <a:gd name="T11" fmla="*/ 2 h 31"/>
                  <a:gd name="T12" fmla="*/ 4 w 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31">
                    <a:moveTo>
                      <a:pt x="4" y="0"/>
                    </a:moveTo>
                    <a:cubicBezTo>
                      <a:pt x="1" y="5"/>
                      <a:pt x="0" y="11"/>
                      <a:pt x="0" y="17"/>
                    </a:cubicBezTo>
                    <a:cubicBezTo>
                      <a:pt x="0" y="22"/>
                      <a:pt x="0" y="26"/>
                      <a:pt x="2" y="31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5"/>
                      <a:pt x="6" y="21"/>
                      <a:pt x="6" y="17"/>
                    </a:cubicBezTo>
                    <a:cubicBezTo>
                      <a:pt x="6" y="12"/>
                      <a:pt x="7" y="7"/>
                      <a:pt x="9" y="2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7" name="Freeform 973">
                <a:extLst>
                  <a:ext uri="{FF2B5EF4-FFF2-40B4-BE49-F238E27FC236}">
                    <a16:creationId xmlns:a16="http://schemas.microsoft.com/office/drawing/2014/main" id="{8E15E165-CC75-4546-827E-9571BFBC0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2374"/>
                <a:ext cx="33" cy="13"/>
              </a:xfrm>
              <a:custGeom>
                <a:avLst/>
                <a:gdLst>
                  <a:gd name="T0" fmla="*/ 0 w 34"/>
                  <a:gd name="T1" fmla="*/ 8 h 13"/>
                  <a:gd name="T2" fmla="*/ 13 w 34"/>
                  <a:gd name="T3" fmla="*/ 13 h 13"/>
                  <a:gd name="T4" fmla="*/ 31 w 34"/>
                  <a:gd name="T5" fmla="*/ 5 h 13"/>
                  <a:gd name="T6" fmla="*/ 27 w 34"/>
                  <a:gd name="T7" fmla="*/ 0 h 13"/>
                  <a:gd name="T8" fmla="*/ 13 w 34"/>
                  <a:gd name="T9" fmla="*/ 7 h 13"/>
                  <a:gd name="T10" fmla="*/ 4 w 34"/>
                  <a:gd name="T11" fmla="*/ 4 h 13"/>
                  <a:gd name="T12" fmla="*/ 0 w 34"/>
                  <a:gd name="T13" fmla="*/ 8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3">
                    <a:moveTo>
                      <a:pt x="0" y="8"/>
                    </a:moveTo>
                    <a:cubicBezTo>
                      <a:pt x="4" y="12"/>
                      <a:pt x="8" y="13"/>
                      <a:pt x="13" y="13"/>
                    </a:cubicBezTo>
                    <a:cubicBezTo>
                      <a:pt x="20" y="13"/>
                      <a:pt x="28" y="9"/>
                      <a:pt x="34" y="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5" y="4"/>
                      <a:pt x="18" y="7"/>
                      <a:pt x="13" y="7"/>
                    </a:cubicBezTo>
                    <a:cubicBezTo>
                      <a:pt x="10" y="7"/>
                      <a:pt x="7" y="6"/>
                      <a:pt x="4" y="4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8" name="Freeform 974">
                <a:extLst>
                  <a:ext uri="{FF2B5EF4-FFF2-40B4-BE49-F238E27FC236}">
                    <a16:creationId xmlns:a16="http://schemas.microsoft.com/office/drawing/2014/main" id="{FAEE5E98-3F73-47FD-834A-094E23B6D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271"/>
                <a:ext cx="24" cy="30"/>
              </a:xfrm>
              <a:custGeom>
                <a:avLst/>
                <a:gdLst>
                  <a:gd name="T0" fmla="*/ 5 w 24"/>
                  <a:gd name="T1" fmla="*/ 30 h 30"/>
                  <a:gd name="T2" fmla="*/ 24 w 24"/>
                  <a:gd name="T3" fmla="*/ 3 h 30"/>
                  <a:gd name="T4" fmla="*/ 19 w 24"/>
                  <a:gd name="T5" fmla="*/ 0 h 30"/>
                  <a:gd name="T6" fmla="*/ 0 w 24"/>
                  <a:gd name="T7" fmla="*/ 26 h 30"/>
                  <a:gd name="T8" fmla="*/ 5 w 24"/>
                  <a:gd name="T9" fmla="*/ 3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5" y="30"/>
                    </a:moveTo>
                    <a:cubicBezTo>
                      <a:pt x="12" y="22"/>
                      <a:pt x="18" y="12"/>
                      <a:pt x="24" y="3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9"/>
                      <a:pt x="7" y="18"/>
                      <a:pt x="0" y="26"/>
                    </a:cubicBez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9" name="Freeform 975">
                <a:extLst>
                  <a:ext uri="{FF2B5EF4-FFF2-40B4-BE49-F238E27FC236}">
                    <a16:creationId xmlns:a16="http://schemas.microsoft.com/office/drawing/2014/main" id="{DB9B1C9F-818B-46AA-9FE3-1347151E7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2291"/>
                <a:ext cx="26" cy="9"/>
              </a:xfrm>
              <a:custGeom>
                <a:avLst/>
                <a:gdLst>
                  <a:gd name="T0" fmla="*/ 24 w 27"/>
                  <a:gd name="T1" fmla="*/ 3 h 9"/>
                  <a:gd name="T2" fmla="*/ 17 w 27"/>
                  <a:gd name="T3" fmla="*/ 3 h 9"/>
                  <a:gd name="T4" fmla="*/ 4 w 27"/>
                  <a:gd name="T5" fmla="*/ 0 h 9"/>
                  <a:gd name="T6" fmla="*/ 0 w 27"/>
                  <a:gd name="T7" fmla="*/ 4 h 9"/>
                  <a:gd name="T8" fmla="*/ 17 w 27"/>
                  <a:gd name="T9" fmla="*/ 9 h 9"/>
                  <a:gd name="T10" fmla="*/ 24 w 27"/>
                  <a:gd name="T11" fmla="*/ 9 h 9"/>
                  <a:gd name="T12" fmla="*/ 24 w 27"/>
                  <a:gd name="T13" fmla="*/ 3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9">
                    <a:moveTo>
                      <a:pt x="27" y="3"/>
                    </a:moveTo>
                    <a:cubicBezTo>
                      <a:pt x="25" y="3"/>
                      <a:pt x="22" y="3"/>
                      <a:pt x="20" y="3"/>
                    </a:cubicBezTo>
                    <a:cubicBezTo>
                      <a:pt x="14" y="3"/>
                      <a:pt x="8" y="2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13" y="9"/>
                      <a:pt x="20" y="9"/>
                    </a:cubicBezTo>
                    <a:cubicBezTo>
                      <a:pt x="23" y="9"/>
                      <a:pt x="25" y="9"/>
                      <a:pt x="27" y="9"/>
                    </a:cubicBez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0" name="Freeform 976">
                <a:extLst>
                  <a:ext uri="{FF2B5EF4-FFF2-40B4-BE49-F238E27FC236}">
                    <a16:creationId xmlns:a16="http://schemas.microsoft.com/office/drawing/2014/main" id="{126F04D0-3C5F-4E0D-BDBB-CBC907249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1683"/>
                <a:ext cx="22" cy="10"/>
              </a:xfrm>
              <a:custGeom>
                <a:avLst/>
                <a:gdLst>
                  <a:gd name="T0" fmla="*/ 0 w 23"/>
                  <a:gd name="T1" fmla="*/ 5 h 10"/>
                  <a:gd name="T2" fmla="*/ 13 w 23"/>
                  <a:gd name="T3" fmla="*/ 10 h 10"/>
                  <a:gd name="T4" fmla="*/ 20 w 23"/>
                  <a:gd name="T5" fmla="*/ 9 h 10"/>
                  <a:gd name="T6" fmla="*/ 20 w 23"/>
                  <a:gd name="T7" fmla="*/ 3 h 10"/>
                  <a:gd name="T8" fmla="*/ 13 w 23"/>
                  <a:gd name="T9" fmla="*/ 4 h 10"/>
                  <a:gd name="T10" fmla="*/ 3 w 23"/>
                  <a:gd name="T11" fmla="*/ 0 h 10"/>
                  <a:gd name="T12" fmla="*/ 0 w 23"/>
                  <a:gd name="T13" fmla="*/ 5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0">
                    <a:moveTo>
                      <a:pt x="0" y="5"/>
                    </a:moveTo>
                    <a:cubicBezTo>
                      <a:pt x="5" y="9"/>
                      <a:pt x="10" y="10"/>
                      <a:pt x="16" y="10"/>
                    </a:cubicBezTo>
                    <a:cubicBezTo>
                      <a:pt x="18" y="10"/>
                      <a:pt x="21" y="10"/>
                      <a:pt x="23" y="9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0" y="4"/>
                      <a:pt x="18" y="4"/>
                      <a:pt x="16" y="4"/>
                    </a:cubicBezTo>
                    <a:cubicBezTo>
                      <a:pt x="11" y="4"/>
                      <a:pt x="7" y="3"/>
                      <a:pt x="3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1" name="Freeform 977">
                <a:extLst>
                  <a:ext uri="{FF2B5EF4-FFF2-40B4-BE49-F238E27FC236}">
                    <a16:creationId xmlns:a16="http://schemas.microsoft.com/office/drawing/2014/main" id="{E869D40A-B2D1-45CD-AD48-FA05919F8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1655"/>
                <a:ext cx="36" cy="10"/>
              </a:xfrm>
              <a:custGeom>
                <a:avLst/>
                <a:gdLst>
                  <a:gd name="T0" fmla="*/ 3 w 37"/>
                  <a:gd name="T1" fmla="*/ 10 h 10"/>
                  <a:gd name="T2" fmla="*/ 15 w 37"/>
                  <a:gd name="T3" fmla="*/ 6 h 10"/>
                  <a:gd name="T4" fmla="*/ 31 w 37"/>
                  <a:gd name="T5" fmla="*/ 8 h 10"/>
                  <a:gd name="T6" fmla="*/ 34 w 37"/>
                  <a:gd name="T7" fmla="*/ 8 h 10"/>
                  <a:gd name="T8" fmla="*/ 34 w 37"/>
                  <a:gd name="T9" fmla="*/ 2 h 10"/>
                  <a:gd name="T10" fmla="*/ 31 w 37"/>
                  <a:gd name="T11" fmla="*/ 2 h 10"/>
                  <a:gd name="T12" fmla="*/ 15 w 37"/>
                  <a:gd name="T13" fmla="*/ 0 h 10"/>
                  <a:gd name="T14" fmla="*/ 0 w 37"/>
                  <a:gd name="T15" fmla="*/ 4 h 10"/>
                  <a:gd name="T16" fmla="*/ 3 w 37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10">
                    <a:moveTo>
                      <a:pt x="3" y="10"/>
                    </a:moveTo>
                    <a:cubicBezTo>
                      <a:pt x="7" y="7"/>
                      <a:pt x="11" y="6"/>
                      <a:pt x="15" y="6"/>
                    </a:cubicBezTo>
                    <a:cubicBezTo>
                      <a:pt x="21" y="6"/>
                      <a:pt x="27" y="8"/>
                      <a:pt x="34" y="8"/>
                    </a:cubicBezTo>
                    <a:cubicBezTo>
                      <a:pt x="35" y="8"/>
                      <a:pt x="36" y="8"/>
                      <a:pt x="37" y="8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2"/>
                      <a:pt x="35" y="2"/>
                      <a:pt x="34" y="2"/>
                    </a:cubicBezTo>
                    <a:cubicBezTo>
                      <a:pt x="28" y="2"/>
                      <a:pt x="22" y="0"/>
                      <a:pt x="15" y="0"/>
                    </a:cubicBezTo>
                    <a:cubicBezTo>
                      <a:pt x="10" y="0"/>
                      <a:pt x="5" y="1"/>
                      <a:pt x="0" y="4"/>
                    </a:cubicBez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2" name="Freeform 978">
                <a:extLst>
                  <a:ext uri="{FF2B5EF4-FFF2-40B4-BE49-F238E27FC236}">
                    <a16:creationId xmlns:a16="http://schemas.microsoft.com/office/drawing/2014/main" id="{6101D17D-EA35-4ACD-AF40-45C972D58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1538"/>
                <a:ext cx="28" cy="14"/>
              </a:xfrm>
              <a:custGeom>
                <a:avLst/>
                <a:gdLst>
                  <a:gd name="T0" fmla="*/ 0 w 29"/>
                  <a:gd name="T1" fmla="*/ 13 h 14"/>
                  <a:gd name="T2" fmla="*/ 6 w 29"/>
                  <a:gd name="T3" fmla="*/ 14 h 14"/>
                  <a:gd name="T4" fmla="*/ 26 w 29"/>
                  <a:gd name="T5" fmla="*/ 5 h 14"/>
                  <a:gd name="T6" fmla="*/ 23 w 29"/>
                  <a:gd name="T7" fmla="*/ 0 h 14"/>
                  <a:gd name="T8" fmla="*/ 6 w 29"/>
                  <a:gd name="T9" fmla="*/ 8 h 14"/>
                  <a:gd name="T10" fmla="*/ 2 w 29"/>
                  <a:gd name="T11" fmla="*/ 8 h 14"/>
                  <a:gd name="T12" fmla="*/ 0 w 29"/>
                  <a:gd name="T13" fmla="*/ 13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14">
                    <a:moveTo>
                      <a:pt x="0" y="13"/>
                    </a:moveTo>
                    <a:cubicBezTo>
                      <a:pt x="2" y="14"/>
                      <a:pt x="4" y="14"/>
                      <a:pt x="6" y="14"/>
                    </a:cubicBezTo>
                    <a:cubicBezTo>
                      <a:pt x="15" y="14"/>
                      <a:pt x="22" y="10"/>
                      <a:pt x="29" y="5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9" y="5"/>
                      <a:pt x="13" y="8"/>
                      <a:pt x="6" y="8"/>
                    </a:cubicBezTo>
                    <a:cubicBezTo>
                      <a:pt x="5" y="8"/>
                      <a:pt x="3" y="8"/>
                      <a:pt x="2" y="8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3" name="Freeform 979">
                <a:extLst>
                  <a:ext uri="{FF2B5EF4-FFF2-40B4-BE49-F238E27FC236}">
                    <a16:creationId xmlns:a16="http://schemas.microsoft.com/office/drawing/2014/main" id="{046E0876-71A9-44C9-B048-4952D4791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1472"/>
                <a:ext cx="40" cy="34"/>
              </a:xfrm>
              <a:custGeom>
                <a:avLst/>
                <a:gdLst>
                  <a:gd name="T0" fmla="*/ 38 w 41"/>
                  <a:gd name="T1" fmla="*/ 13 h 34"/>
                  <a:gd name="T2" fmla="*/ 26 w 41"/>
                  <a:gd name="T3" fmla="*/ 5 h 34"/>
                  <a:gd name="T4" fmla="*/ 13 w 41"/>
                  <a:gd name="T5" fmla="*/ 0 h 34"/>
                  <a:gd name="T6" fmla="*/ 3 w 41"/>
                  <a:gd name="T7" fmla="*/ 4 h 34"/>
                  <a:gd name="T8" fmla="*/ 0 w 41"/>
                  <a:gd name="T9" fmla="*/ 12 h 34"/>
                  <a:gd name="T10" fmla="*/ 3 w 41"/>
                  <a:gd name="T11" fmla="*/ 21 h 34"/>
                  <a:gd name="T12" fmla="*/ 14 w 41"/>
                  <a:gd name="T13" fmla="*/ 30 h 34"/>
                  <a:gd name="T14" fmla="*/ 20 w 41"/>
                  <a:gd name="T15" fmla="*/ 33 h 34"/>
                  <a:gd name="T16" fmla="*/ 23 w 41"/>
                  <a:gd name="T17" fmla="*/ 34 h 34"/>
                  <a:gd name="T18" fmla="*/ 23 w 41"/>
                  <a:gd name="T19" fmla="*/ 28 h 34"/>
                  <a:gd name="T20" fmla="*/ 20 w 41"/>
                  <a:gd name="T21" fmla="*/ 27 h 34"/>
                  <a:gd name="T22" fmla="*/ 11 w 41"/>
                  <a:gd name="T23" fmla="*/ 20 h 34"/>
                  <a:gd name="T24" fmla="*/ 7 w 41"/>
                  <a:gd name="T25" fmla="*/ 16 h 34"/>
                  <a:gd name="T26" fmla="*/ 6 w 41"/>
                  <a:gd name="T27" fmla="*/ 12 h 34"/>
                  <a:gd name="T28" fmla="*/ 8 w 41"/>
                  <a:gd name="T29" fmla="*/ 8 h 34"/>
                  <a:gd name="T30" fmla="*/ 13 w 41"/>
                  <a:gd name="T31" fmla="*/ 6 h 34"/>
                  <a:gd name="T32" fmla="*/ 23 w 41"/>
                  <a:gd name="T33" fmla="*/ 11 h 34"/>
                  <a:gd name="T34" fmla="*/ 34 w 41"/>
                  <a:gd name="T35" fmla="*/ 18 h 34"/>
                  <a:gd name="T36" fmla="*/ 38 w 41"/>
                  <a:gd name="T37" fmla="*/ 13 h 3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1" h="34">
                    <a:moveTo>
                      <a:pt x="41" y="13"/>
                    </a:moveTo>
                    <a:cubicBezTo>
                      <a:pt x="38" y="12"/>
                      <a:pt x="34" y="8"/>
                      <a:pt x="29" y="5"/>
                    </a:cubicBezTo>
                    <a:cubicBezTo>
                      <a:pt x="24" y="3"/>
                      <a:pt x="18" y="0"/>
                      <a:pt x="13" y="0"/>
                    </a:cubicBezTo>
                    <a:cubicBezTo>
                      <a:pt x="9" y="0"/>
                      <a:pt x="6" y="1"/>
                      <a:pt x="3" y="4"/>
                    </a:cubicBezTo>
                    <a:cubicBezTo>
                      <a:pt x="1" y="7"/>
                      <a:pt x="0" y="10"/>
                      <a:pt x="0" y="12"/>
                    </a:cubicBezTo>
                    <a:cubicBezTo>
                      <a:pt x="0" y="16"/>
                      <a:pt x="1" y="19"/>
                      <a:pt x="3" y="21"/>
                    </a:cubicBezTo>
                    <a:cubicBezTo>
                      <a:pt x="6" y="25"/>
                      <a:pt x="10" y="28"/>
                      <a:pt x="14" y="30"/>
                    </a:cubicBezTo>
                    <a:cubicBezTo>
                      <a:pt x="16" y="32"/>
                      <a:pt x="18" y="33"/>
                      <a:pt x="20" y="33"/>
                    </a:cubicBezTo>
                    <a:cubicBezTo>
                      <a:pt x="22" y="34"/>
                      <a:pt x="24" y="34"/>
                      <a:pt x="26" y="34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5" y="28"/>
                      <a:pt x="23" y="28"/>
                      <a:pt x="21" y="27"/>
                    </a:cubicBezTo>
                    <a:cubicBezTo>
                      <a:pt x="17" y="26"/>
                      <a:pt x="13" y="23"/>
                      <a:pt x="11" y="20"/>
                    </a:cubicBezTo>
                    <a:cubicBezTo>
                      <a:pt x="9" y="19"/>
                      <a:pt x="8" y="18"/>
                      <a:pt x="7" y="16"/>
                    </a:cubicBezTo>
                    <a:cubicBezTo>
                      <a:pt x="6" y="15"/>
                      <a:pt x="6" y="14"/>
                      <a:pt x="6" y="12"/>
                    </a:cubicBezTo>
                    <a:cubicBezTo>
                      <a:pt x="6" y="11"/>
                      <a:pt x="7" y="10"/>
                      <a:pt x="8" y="8"/>
                    </a:cubicBezTo>
                    <a:cubicBezTo>
                      <a:pt x="9" y="7"/>
                      <a:pt x="11" y="6"/>
                      <a:pt x="13" y="6"/>
                    </a:cubicBezTo>
                    <a:cubicBezTo>
                      <a:pt x="16" y="6"/>
                      <a:pt x="21" y="8"/>
                      <a:pt x="26" y="11"/>
                    </a:cubicBezTo>
                    <a:cubicBezTo>
                      <a:pt x="30" y="13"/>
                      <a:pt x="35" y="16"/>
                      <a:pt x="37" y="18"/>
                    </a:cubicBezTo>
                    <a:lnTo>
                      <a:pt x="41" y="13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4" name="Freeform 980">
                <a:extLst>
                  <a:ext uri="{FF2B5EF4-FFF2-40B4-BE49-F238E27FC236}">
                    <a16:creationId xmlns:a16="http://schemas.microsoft.com/office/drawing/2014/main" id="{2EB7B7AA-B536-43CA-8169-478312DAA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1432"/>
                <a:ext cx="38" cy="19"/>
              </a:xfrm>
              <a:custGeom>
                <a:avLst/>
                <a:gdLst>
                  <a:gd name="T0" fmla="*/ 0 w 39"/>
                  <a:gd name="T1" fmla="*/ 6 h 19"/>
                  <a:gd name="T2" fmla="*/ 34 w 39"/>
                  <a:gd name="T3" fmla="*/ 19 h 19"/>
                  <a:gd name="T4" fmla="*/ 36 w 39"/>
                  <a:gd name="T5" fmla="*/ 14 h 19"/>
                  <a:gd name="T6" fmla="*/ 3 w 39"/>
                  <a:gd name="T7" fmla="*/ 0 h 19"/>
                  <a:gd name="T8" fmla="*/ 0 w 39"/>
                  <a:gd name="T9" fmla="*/ 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9">
                    <a:moveTo>
                      <a:pt x="0" y="6"/>
                    </a:moveTo>
                    <a:cubicBezTo>
                      <a:pt x="13" y="11"/>
                      <a:pt x="25" y="14"/>
                      <a:pt x="37" y="19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27" y="8"/>
                      <a:pt x="14" y="5"/>
                      <a:pt x="3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5" name="Freeform 981">
                <a:extLst>
                  <a:ext uri="{FF2B5EF4-FFF2-40B4-BE49-F238E27FC236}">
                    <a16:creationId xmlns:a16="http://schemas.microsoft.com/office/drawing/2014/main" id="{F373D4DA-6BB2-4B19-8D16-D8283B66F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1517"/>
                <a:ext cx="23" cy="26"/>
              </a:xfrm>
              <a:custGeom>
                <a:avLst/>
                <a:gdLst>
                  <a:gd name="T0" fmla="*/ 0 w 23"/>
                  <a:gd name="T1" fmla="*/ 1 h 27"/>
                  <a:gd name="T2" fmla="*/ 8 w 23"/>
                  <a:gd name="T3" fmla="*/ 13 h 27"/>
                  <a:gd name="T4" fmla="*/ 18 w 23"/>
                  <a:gd name="T5" fmla="*/ 24 h 27"/>
                  <a:gd name="T6" fmla="*/ 23 w 23"/>
                  <a:gd name="T7" fmla="*/ 21 h 27"/>
                  <a:gd name="T8" fmla="*/ 12 w 23"/>
                  <a:gd name="T9" fmla="*/ 12 h 27"/>
                  <a:gd name="T10" fmla="*/ 5 w 23"/>
                  <a:gd name="T11" fmla="*/ 0 h 27"/>
                  <a:gd name="T12" fmla="*/ 0 w 23"/>
                  <a:gd name="T13" fmla="*/ 1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7">
                    <a:moveTo>
                      <a:pt x="0" y="1"/>
                    </a:moveTo>
                    <a:cubicBezTo>
                      <a:pt x="1" y="8"/>
                      <a:pt x="4" y="12"/>
                      <a:pt x="8" y="16"/>
                    </a:cubicBezTo>
                    <a:cubicBezTo>
                      <a:pt x="11" y="20"/>
                      <a:pt x="15" y="24"/>
                      <a:pt x="18" y="27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19" y="19"/>
                      <a:pt x="15" y="16"/>
                      <a:pt x="12" y="12"/>
                    </a:cubicBezTo>
                    <a:cubicBezTo>
                      <a:pt x="9" y="9"/>
                      <a:pt x="6" y="5"/>
                      <a:pt x="5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6" name="Freeform 982">
                <a:extLst>
                  <a:ext uri="{FF2B5EF4-FFF2-40B4-BE49-F238E27FC236}">
                    <a16:creationId xmlns:a16="http://schemas.microsoft.com/office/drawing/2014/main" id="{7BC135BA-4E0C-4B43-8BB6-DFDAB9DD1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1471"/>
                <a:ext cx="21" cy="23"/>
              </a:xfrm>
              <a:custGeom>
                <a:avLst/>
                <a:gdLst>
                  <a:gd name="T0" fmla="*/ 21 w 21"/>
                  <a:gd name="T1" fmla="*/ 20 h 23"/>
                  <a:gd name="T2" fmla="*/ 3 w 21"/>
                  <a:gd name="T3" fmla="*/ 0 h 23"/>
                  <a:gd name="T4" fmla="*/ 0 w 21"/>
                  <a:gd name="T5" fmla="*/ 5 h 23"/>
                  <a:gd name="T6" fmla="*/ 16 w 21"/>
                  <a:gd name="T7" fmla="*/ 23 h 23"/>
                  <a:gd name="T8" fmla="*/ 21 w 21"/>
                  <a:gd name="T9" fmla="*/ 2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3">
                    <a:moveTo>
                      <a:pt x="21" y="20"/>
                    </a:moveTo>
                    <a:cubicBezTo>
                      <a:pt x="16" y="12"/>
                      <a:pt x="11" y="5"/>
                      <a:pt x="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6" y="9"/>
                      <a:pt x="11" y="15"/>
                      <a:pt x="16" y="23"/>
                    </a:cubicBez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7" name="Freeform 983">
                <a:extLst>
                  <a:ext uri="{FF2B5EF4-FFF2-40B4-BE49-F238E27FC236}">
                    <a16:creationId xmlns:a16="http://schemas.microsoft.com/office/drawing/2014/main" id="{683403C0-3FEC-4A3E-96C0-8AF53C4C1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4" y="1670"/>
                <a:ext cx="30" cy="26"/>
              </a:xfrm>
              <a:custGeom>
                <a:avLst/>
                <a:gdLst>
                  <a:gd name="T0" fmla="*/ 4 w 31"/>
                  <a:gd name="T1" fmla="*/ 5 h 27"/>
                  <a:gd name="T2" fmla="*/ 18 w 31"/>
                  <a:gd name="T3" fmla="*/ 11 h 27"/>
                  <a:gd name="T4" fmla="*/ 21 w 31"/>
                  <a:gd name="T5" fmla="*/ 13 h 27"/>
                  <a:gd name="T6" fmla="*/ 22 w 31"/>
                  <a:gd name="T7" fmla="*/ 13 h 27"/>
                  <a:gd name="T8" fmla="*/ 22 w 31"/>
                  <a:gd name="T9" fmla="*/ 15 h 27"/>
                  <a:gd name="T10" fmla="*/ 19 w 31"/>
                  <a:gd name="T11" fmla="*/ 17 h 27"/>
                  <a:gd name="T12" fmla="*/ 15 w 31"/>
                  <a:gd name="T13" fmla="*/ 18 h 27"/>
                  <a:gd name="T14" fmla="*/ 2 w 31"/>
                  <a:gd name="T15" fmla="*/ 16 h 27"/>
                  <a:gd name="T16" fmla="*/ 0 w 31"/>
                  <a:gd name="T17" fmla="*/ 22 h 27"/>
                  <a:gd name="T18" fmla="*/ 15 w 31"/>
                  <a:gd name="T19" fmla="*/ 24 h 27"/>
                  <a:gd name="T20" fmla="*/ 23 w 31"/>
                  <a:gd name="T21" fmla="*/ 21 h 27"/>
                  <a:gd name="T22" fmla="*/ 27 w 31"/>
                  <a:gd name="T23" fmla="*/ 18 h 27"/>
                  <a:gd name="T24" fmla="*/ 28 w 31"/>
                  <a:gd name="T25" fmla="*/ 13 h 27"/>
                  <a:gd name="T26" fmla="*/ 26 w 31"/>
                  <a:gd name="T27" fmla="*/ 11 h 27"/>
                  <a:gd name="T28" fmla="*/ 17 w 31"/>
                  <a:gd name="T29" fmla="*/ 4 h 27"/>
                  <a:gd name="T30" fmla="*/ 5 w 31"/>
                  <a:gd name="T31" fmla="*/ 0 h 27"/>
                  <a:gd name="T32" fmla="*/ 4 w 31"/>
                  <a:gd name="T33" fmla="*/ 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1" h="27">
                    <a:moveTo>
                      <a:pt x="4" y="5"/>
                    </a:moveTo>
                    <a:cubicBezTo>
                      <a:pt x="12" y="7"/>
                      <a:pt x="17" y="9"/>
                      <a:pt x="21" y="11"/>
                    </a:cubicBezTo>
                    <a:cubicBezTo>
                      <a:pt x="23" y="12"/>
                      <a:pt x="24" y="13"/>
                      <a:pt x="24" y="14"/>
                    </a:cubicBezTo>
                    <a:cubicBezTo>
                      <a:pt x="25" y="15"/>
                      <a:pt x="25" y="16"/>
                      <a:pt x="25" y="16"/>
                    </a:cubicBezTo>
                    <a:cubicBezTo>
                      <a:pt x="25" y="17"/>
                      <a:pt x="25" y="17"/>
                      <a:pt x="25" y="18"/>
                    </a:cubicBezTo>
                    <a:cubicBezTo>
                      <a:pt x="24" y="18"/>
                      <a:pt x="23" y="19"/>
                      <a:pt x="22" y="20"/>
                    </a:cubicBezTo>
                    <a:cubicBezTo>
                      <a:pt x="20" y="20"/>
                      <a:pt x="18" y="21"/>
                      <a:pt x="15" y="21"/>
                    </a:cubicBezTo>
                    <a:cubicBezTo>
                      <a:pt x="11" y="21"/>
                      <a:pt x="7" y="20"/>
                      <a:pt x="2" y="19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6" y="26"/>
                      <a:pt x="10" y="27"/>
                      <a:pt x="15" y="27"/>
                    </a:cubicBezTo>
                    <a:cubicBezTo>
                      <a:pt x="19" y="27"/>
                      <a:pt x="23" y="26"/>
                      <a:pt x="26" y="24"/>
                    </a:cubicBezTo>
                    <a:cubicBezTo>
                      <a:pt x="28" y="23"/>
                      <a:pt x="29" y="22"/>
                      <a:pt x="30" y="21"/>
                    </a:cubicBezTo>
                    <a:cubicBezTo>
                      <a:pt x="31" y="20"/>
                      <a:pt x="31" y="18"/>
                      <a:pt x="31" y="16"/>
                    </a:cubicBezTo>
                    <a:cubicBezTo>
                      <a:pt x="31" y="14"/>
                      <a:pt x="31" y="12"/>
                      <a:pt x="29" y="11"/>
                    </a:cubicBezTo>
                    <a:cubicBezTo>
                      <a:pt x="27" y="8"/>
                      <a:pt x="24" y="6"/>
                      <a:pt x="20" y="4"/>
                    </a:cubicBezTo>
                    <a:cubicBezTo>
                      <a:pt x="16" y="2"/>
                      <a:pt x="11" y="1"/>
                      <a:pt x="5" y="0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8" name="Freeform 984">
                <a:extLst>
                  <a:ext uri="{FF2B5EF4-FFF2-40B4-BE49-F238E27FC236}">
                    <a16:creationId xmlns:a16="http://schemas.microsoft.com/office/drawing/2014/main" id="{5C35EA70-CAE7-46FE-ADAC-6D5D7AA08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732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3 w 15"/>
                  <a:gd name="T3" fmla="*/ 13 h 22"/>
                  <a:gd name="T4" fmla="*/ 12 w 15"/>
                  <a:gd name="T5" fmla="*/ 22 h 22"/>
                  <a:gd name="T6" fmla="*/ 15 w 15"/>
                  <a:gd name="T7" fmla="*/ 17 h 22"/>
                  <a:gd name="T8" fmla="*/ 9 w 15"/>
                  <a:gd name="T9" fmla="*/ 10 h 22"/>
                  <a:gd name="T10" fmla="*/ 6 w 15"/>
                  <a:gd name="T11" fmla="*/ 0 h 22"/>
                  <a:gd name="T12" fmla="*/ 0 w 15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2">
                    <a:moveTo>
                      <a:pt x="0" y="0"/>
                    </a:moveTo>
                    <a:cubicBezTo>
                      <a:pt x="0" y="5"/>
                      <a:pt x="1" y="9"/>
                      <a:pt x="3" y="13"/>
                    </a:cubicBezTo>
                    <a:cubicBezTo>
                      <a:pt x="5" y="17"/>
                      <a:pt x="8" y="20"/>
                      <a:pt x="12" y="22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5"/>
                      <a:pt x="10" y="13"/>
                      <a:pt x="9" y="10"/>
                    </a:cubicBezTo>
                    <a:cubicBezTo>
                      <a:pt x="7" y="7"/>
                      <a:pt x="6" y="4"/>
                      <a:pt x="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9" name="Freeform 985">
                <a:extLst>
                  <a:ext uri="{FF2B5EF4-FFF2-40B4-BE49-F238E27FC236}">
                    <a16:creationId xmlns:a16="http://schemas.microsoft.com/office/drawing/2014/main" id="{BF2CFFBC-72E4-4ED2-B0B7-14870A197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1711"/>
                <a:ext cx="13" cy="32"/>
              </a:xfrm>
              <a:custGeom>
                <a:avLst/>
                <a:gdLst>
                  <a:gd name="T0" fmla="*/ 7 w 13"/>
                  <a:gd name="T1" fmla="*/ 0 h 33"/>
                  <a:gd name="T2" fmla="*/ 0 w 13"/>
                  <a:gd name="T3" fmla="*/ 21 h 33"/>
                  <a:gd name="T4" fmla="*/ 2 w 13"/>
                  <a:gd name="T5" fmla="*/ 30 h 33"/>
                  <a:gd name="T6" fmla="*/ 8 w 13"/>
                  <a:gd name="T7" fmla="*/ 28 h 33"/>
                  <a:gd name="T8" fmla="*/ 6 w 13"/>
                  <a:gd name="T9" fmla="*/ 21 h 33"/>
                  <a:gd name="T10" fmla="*/ 13 w 13"/>
                  <a:gd name="T11" fmla="*/ 2 h 33"/>
                  <a:gd name="T12" fmla="*/ 7 w 13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33">
                    <a:moveTo>
                      <a:pt x="7" y="0"/>
                    </a:moveTo>
                    <a:cubicBezTo>
                      <a:pt x="4" y="7"/>
                      <a:pt x="0" y="15"/>
                      <a:pt x="0" y="24"/>
                    </a:cubicBezTo>
                    <a:cubicBezTo>
                      <a:pt x="0" y="27"/>
                      <a:pt x="1" y="30"/>
                      <a:pt x="2" y="33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7" y="29"/>
                      <a:pt x="6" y="27"/>
                      <a:pt x="6" y="24"/>
                    </a:cubicBezTo>
                    <a:cubicBezTo>
                      <a:pt x="6" y="17"/>
                      <a:pt x="10" y="10"/>
                      <a:pt x="13" y="2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0" name="Freeform 986">
                <a:extLst>
                  <a:ext uri="{FF2B5EF4-FFF2-40B4-BE49-F238E27FC236}">
                    <a16:creationId xmlns:a16="http://schemas.microsoft.com/office/drawing/2014/main" id="{76C319C0-E45F-4AC5-A8C2-3182319B1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1693"/>
                <a:ext cx="17" cy="7"/>
              </a:xfrm>
              <a:custGeom>
                <a:avLst/>
                <a:gdLst>
                  <a:gd name="T0" fmla="*/ 0 w 17"/>
                  <a:gd name="T1" fmla="*/ 6 h 7"/>
                  <a:gd name="T2" fmla="*/ 9 w 17"/>
                  <a:gd name="T3" fmla="*/ 7 h 7"/>
                  <a:gd name="T4" fmla="*/ 17 w 17"/>
                  <a:gd name="T5" fmla="*/ 6 h 7"/>
                  <a:gd name="T6" fmla="*/ 16 w 17"/>
                  <a:gd name="T7" fmla="*/ 0 h 7"/>
                  <a:gd name="T8" fmla="*/ 9 w 17"/>
                  <a:gd name="T9" fmla="*/ 1 h 7"/>
                  <a:gd name="T10" fmla="*/ 2 w 17"/>
                  <a:gd name="T11" fmla="*/ 0 h 7"/>
                  <a:gd name="T12" fmla="*/ 0 w 17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7">
                    <a:moveTo>
                      <a:pt x="0" y="6"/>
                    </a:moveTo>
                    <a:cubicBezTo>
                      <a:pt x="3" y="7"/>
                      <a:pt x="6" y="7"/>
                      <a:pt x="9" y="7"/>
                    </a:cubicBezTo>
                    <a:cubicBezTo>
                      <a:pt x="12" y="7"/>
                      <a:pt x="14" y="7"/>
                      <a:pt x="17" y="6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3" y="1"/>
                      <a:pt x="11" y="1"/>
                      <a:pt x="9" y="1"/>
                    </a:cubicBezTo>
                    <a:cubicBezTo>
                      <a:pt x="6" y="1"/>
                      <a:pt x="4" y="1"/>
                      <a:pt x="2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1" name="Freeform 987">
                <a:extLst>
                  <a:ext uri="{FF2B5EF4-FFF2-40B4-BE49-F238E27FC236}">
                    <a16:creationId xmlns:a16="http://schemas.microsoft.com/office/drawing/2014/main" id="{6DC4B008-4AA0-4F7F-9F94-79DE22B3C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1631"/>
                <a:ext cx="32" cy="23"/>
              </a:xfrm>
              <a:custGeom>
                <a:avLst/>
                <a:gdLst>
                  <a:gd name="T0" fmla="*/ 30 w 33"/>
                  <a:gd name="T1" fmla="*/ 17 h 23"/>
                  <a:gd name="T2" fmla="*/ 3 w 33"/>
                  <a:gd name="T3" fmla="*/ 0 h 23"/>
                  <a:gd name="T4" fmla="*/ 0 w 33"/>
                  <a:gd name="T5" fmla="*/ 5 h 23"/>
                  <a:gd name="T6" fmla="*/ 27 w 33"/>
                  <a:gd name="T7" fmla="*/ 23 h 23"/>
                  <a:gd name="T8" fmla="*/ 30 w 33"/>
                  <a:gd name="T9" fmla="*/ 17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23">
                    <a:moveTo>
                      <a:pt x="33" y="17"/>
                    </a:moveTo>
                    <a:cubicBezTo>
                      <a:pt x="22" y="13"/>
                      <a:pt x="13" y="7"/>
                      <a:pt x="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12"/>
                      <a:pt x="19" y="18"/>
                      <a:pt x="30" y="23"/>
                    </a:cubicBezTo>
                    <a:lnTo>
                      <a:pt x="33" y="17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2" name="Freeform 988">
                <a:extLst>
                  <a:ext uri="{FF2B5EF4-FFF2-40B4-BE49-F238E27FC236}">
                    <a16:creationId xmlns:a16="http://schemas.microsoft.com/office/drawing/2014/main" id="{4FB15ECB-CA98-441A-8337-F3529596E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1697"/>
                <a:ext cx="17" cy="17"/>
              </a:xfrm>
              <a:custGeom>
                <a:avLst/>
                <a:gdLst>
                  <a:gd name="T0" fmla="*/ 4 w 18"/>
                  <a:gd name="T1" fmla="*/ 16 h 17"/>
                  <a:gd name="T2" fmla="*/ 15 w 18"/>
                  <a:gd name="T3" fmla="*/ 5 h 17"/>
                  <a:gd name="T4" fmla="*/ 10 w 18"/>
                  <a:gd name="T5" fmla="*/ 0 h 17"/>
                  <a:gd name="T6" fmla="*/ 0 w 18"/>
                  <a:gd name="T7" fmla="*/ 12 h 17"/>
                  <a:gd name="T8" fmla="*/ 4 w 18"/>
                  <a:gd name="T9" fmla="*/ 17 h 17"/>
                  <a:gd name="T10" fmla="*/ 4 w 18"/>
                  <a:gd name="T11" fmla="*/ 16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4" y="16"/>
                    </a:moveTo>
                    <a:cubicBezTo>
                      <a:pt x="9" y="13"/>
                      <a:pt x="13" y="9"/>
                      <a:pt x="18" y="5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9" y="4"/>
                      <a:pt x="5" y="8"/>
                      <a:pt x="0" y="12"/>
                    </a:cubicBezTo>
                    <a:cubicBezTo>
                      <a:pt x="4" y="17"/>
                      <a:pt x="4" y="17"/>
                      <a:pt x="4" y="17"/>
                    </a:cubicBez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3" name="Freeform 989">
                <a:extLst>
                  <a:ext uri="{FF2B5EF4-FFF2-40B4-BE49-F238E27FC236}">
                    <a16:creationId xmlns:a16="http://schemas.microsoft.com/office/drawing/2014/main" id="{7AEBF8E3-6185-4345-BD48-52CD7675E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1593"/>
                <a:ext cx="18" cy="17"/>
              </a:xfrm>
              <a:custGeom>
                <a:avLst/>
                <a:gdLst>
                  <a:gd name="T0" fmla="*/ 5 w 19"/>
                  <a:gd name="T1" fmla="*/ 17 h 17"/>
                  <a:gd name="T2" fmla="*/ 16 w 19"/>
                  <a:gd name="T3" fmla="*/ 5 h 17"/>
                  <a:gd name="T4" fmla="*/ 13 w 19"/>
                  <a:gd name="T5" fmla="*/ 0 h 17"/>
                  <a:gd name="T6" fmla="*/ 0 w 19"/>
                  <a:gd name="T7" fmla="*/ 14 h 17"/>
                  <a:gd name="T8" fmla="*/ 5 w 19"/>
                  <a:gd name="T9" fmla="*/ 1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5" y="17"/>
                    </a:moveTo>
                    <a:cubicBezTo>
                      <a:pt x="9" y="12"/>
                      <a:pt x="13" y="8"/>
                      <a:pt x="19" y="5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0" y="3"/>
                      <a:pt x="4" y="8"/>
                      <a:pt x="0" y="14"/>
                    </a:cubicBez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4" name="Freeform 990">
                <a:extLst>
                  <a:ext uri="{FF2B5EF4-FFF2-40B4-BE49-F238E27FC236}">
                    <a16:creationId xmlns:a16="http://schemas.microsoft.com/office/drawing/2014/main" id="{9FE160C5-4310-456B-A8D0-98B1D6533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1798"/>
                <a:ext cx="17" cy="33"/>
              </a:xfrm>
              <a:custGeom>
                <a:avLst/>
                <a:gdLst>
                  <a:gd name="T0" fmla="*/ 5 w 17"/>
                  <a:gd name="T1" fmla="*/ 33 h 33"/>
                  <a:gd name="T2" fmla="*/ 17 w 17"/>
                  <a:gd name="T3" fmla="*/ 3 h 33"/>
                  <a:gd name="T4" fmla="*/ 11 w 17"/>
                  <a:gd name="T5" fmla="*/ 0 h 33"/>
                  <a:gd name="T6" fmla="*/ 0 w 17"/>
                  <a:gd name="T7" fmla="*/ 31 h 33"/>
                  <a:gd name="T8" fmla="*/ 5 w 17"/>
                  <a:gd name="T9" fmla="*/ 3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3">
                    <a:moveTo>
                      <a:pt x="5" y="33"/>
                    </a:moveTo>
                    <a:cubicBezTo>
                      <a:pt x="9" y="23"/>
                      <a:pt x="12" y="13"/>
                      <a:pt x="17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10"/>
                      <a:pt x="3" y="21"/>
                      <a:pt x="0" y="31"/>
                    </a:cubicBezTo>
                    <a:cubicBezTo>
                      <a:pt x="5" y="33"/>
                      <a:pt x="5" y="33"/>
                      <a:pt x="5" y="33"/>
                    </a:cubicBez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5" name="Freeform 991">
                <a:extLst>
                  <a:ext uri="{FF2B5EF4-FFF2-40B4-BE49-F238E27FC236}">
                    <a16:creationId xmlns:a16="http://schemas.microsoft.com/office/drawing/2014/main" id="{B3FE68AD-BD8E-48B4-985F-85EE7F9EC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1879"/>
                <a:ext cx="32" cy="15"/>
              </a:xfrm>
              <a:custGeom>
                <a:avLst/>
                <a:gdLst>
                  <a:gd name="T0" fmla="*/ 0 w 32"/>
                  <a:gd name="T1" fmla="*/ 12 h 16"/>
                  <a:gd name="T2" fmla="*/ 7 w 32"/>
                  <a:gd name="T3" fmla="*/ 13 h 16"/>
                  <a:gd name="T4" fmla="*/ 20 w 32"/>
                  <a:gd name="T5" fmla="*/ 9 h 16"/>
                  <a:gd name="T6" fmla="*/ 32 w 32"/>
                  <a:gd name="T7" fmla="*/ 5 h 16"/>
                  <a:gd name="T8" fmla="*/ 28 w 32"/>
                  <a:gd name="T9" fmla="*/ 0 h 16"/>
                  <a:gd name="T10" fmla="*/ 18 w 32"/>
                  <a:gd name="T11" fmla="*/ 7 h 16"/>
                  <a:gd name="T12" fmla="*/ 7 w 32"/>
                  <a:gd name="T13" fmla="*/ 8 h 16"/>
                  <a:gd name="T14" fmla="*/ 2 w 32"/>
                  <a:gd name="T15" fmla="*/ 8 h 16"/>
                  <a:gd name="T16" fmla="*/ 0 w 32"/>
                  <a:gd name="T17" fmla="*/ 12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16">
                    <a:moveTo>
                      <a:pt x="0" y="15"/>
                    </a:moveTo>
                    <a:cubicBezTo>
                      <a:pt x="3" y="15"/>
                      <a:pt x="5" y="16"/>
                      <a:pt x="7" y="16"/>
                    </a:cubicBezTo>
                    <a:cubicBezTo>
                      <a:pt x="12" y="16"/>
                      <a:pt x="16" y="14"/>
                      <a:pt x="20" y="12"/>
                    </a:cubicBezTo>
                    <a:cubicBezTo>
                      <a:pt x="24" y="10"/>
                      <a:pt x="28" y="7"/>
                      <a:pt x="32" y="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2"/>
                      <a:pt x="21" y="5"/>
                      <a:pt x="18" y="7"/>
                    </a:cubicBezTo>
                    <a:cubicBezTo>
                      <a:pt x="14" y="9"/>
                      <a:pt x="11" y="10"/>
                      <a:pt x="7" y="10"/>
                    </a:cubicBezTo>
                    <a:cubicBezTo>
                      <a:pt x="6" y="10"/>
                      <a:pt x="4" y="9"/>
                      <a:pt x="2" y="9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6" name="Freeform 992">
                <a:extLst>
                  <a:ext uri="{FF2B5EF4-FFF2-40B4-BE49-F238E27FC236}">
                    <a16:creationId xmlns:a16="http://schemas.microsoft.com/office/drawing/2014/main" id="{FD501044-0967-4A9B-B761-F4B533D28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2048"/>
                <a:ext cx="9" cy="15"/>
              </a:xfrm>
              <a:custGeom>
                <a:avLst/>
                <a:gdLst>
                  <a:gd name="T0" fmla="*/ 6 w 9"/>
                  <a:gd name="T1" fmla="*/ 15 h 15"/>
                  <a:gd name="T2" fmla="*/ 9 w 9"/>
                  <a:gd name="T3" fmla="*/ 1 h 15"/>
                  <a:gd name="T4" fmla="*/ 3 w 9"/>
                  <a:gd name="T5" fmla="*/ 0 h 15"/>
                  <a:gd name="T6" fmla="*/ 0 w 9"/>
                  <a:gd name="T7" fmla="*/ 13 h 15"/>
                  <a:gd name="T8" fmla="*/ 6 w 9"/>
                  <a:gd name="T9" fmla="*/ 1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6" y="15"/>
                    </a:moveTo>
                    <a:cubicBezTo>
                      <a:pt x="7" y="11"/>
                      <a:pt x="8" y="6"/>
                      <a:pt x="9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5"/>
                      <a:pt x="1" y="9"/>
                      <a:pt x="0" y="13"/>
                    </a:cubicBezTo>
                    <a:lnTo>
                      <a:pt x="6" y="15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7" name="Freeform 993">
                <a:extLst>
                  <a:ext uri="{FF2B5EF4-FFF2-40B4-BE49-F238E27FC236}">
                    <a16:creationId xmlns:a16="http://schemas.microsoft.com/office/drawing/2014/main" id="{1849B4BF-B6D4-4EE2-8DD7-7A84C63FD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2074"/>
                <a:ext cx="8" cy="46"/>
              </a:xfrm>
              <a:custGeom>
                <a:avLst/>
                <a:gdLst>
                  <a:gd name="T0" fmla="*/ 0 w 8"/>
                  <a:gd name="T1" fmla="*/ 0 h 47"/>
                  <a:gd name="T2" fmla="*/ 0 w 8"/>
                  <a:gd name="T3" fmla="*/ 22 h 47"/>
                  <a:gd name="T4" fmla="*/ 2 w 8"/>
                  <a:gd name="T5" fmla="*/ 44 h 47"/>
                  <a:gd name="T6" fmla="*/ 8 w 8"/>
                  <a:gd name="T7" fmla="*/ 43 h 47"/>
                  <a:gd name="T8" fmla="*/ 6 w 8"/>
                  <a:gd name="T9" fmla="*/ 22 h 47"/>
                  <a:gd name="T10" fmla="*/ 6 w 8"/>
                  <a:gd name="T11" fmla="*/ 0 h 47"/>
                  <a:gd name="T12" fmla="*/ 0 w 8"/>
                  <a:gd name="T13" fmla="*/ 0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47">
                    <a:moveTo>
                      <a:pt x="0" y="0"/>
                    </a:moveTo>
                    <a:cubicBezTo>
                      <a:pt x="0" y="7"/>
                      <a:pt x="0" y="15"/>
                      <a:pt x="0" y="22"/>
                    </a:cubicBezTo>
                    <a:cubicBezTo>
                      <a:pt x="0" y="30"/>
                      <a:pt x="0" y="39"/>
                      <a:pt x="2" y="47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6" y="38"/>
                      <a:pt x="6" y="30"/>
                      <a:pt x="6" y="22"/>
                    </a:cubicBezTo>
                    <a:cubicBezTo>
                      <a:pt x="6" y="15"/>
                      <a:pt x="6" y="8"/>
                      <a:pt x="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8" name="Freeform 994">
                <a:extLst>
                  <a:ext uri="{FF2B5EF4-FFF2-40B4-BE49-F238E27FC236}">
                    <a16:creationId xmlns:a16="http://schemas.microsoft.com/office/drawing/2014/main" id="{F663311F-3EF9-464A-92A1-26EA149FA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123"/>
                <a:ext cx="28" cy="23"/>
              </a:xfrm>
              <a:custGeom>
                <a:avLst/>
                <a:gdLst>
                  <a:gd name="T0" fmla="*/ 4 w 29"/>
                  <a:gd name="T1" fmla="*/ 23 h 23"/>
                  <a:gd name="T2" fmla="*/ 26 w 29"/>
                  <a:gd name="T3" fmla="*/ 5 h 23"/>
                  <a:gd name="T4" fmla="*/ 23 w 29"/>
                  <a:gd name="T5" fmla="*/ 0 h 23"/>
                  <a:gd name="T6" fmla="*/ 0 w 29"/>
                  <a:gd name="T7" fmla="*/ 18 h 23"/>
                  <a:gd name="T8" fmla="*/ 4 w 29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3">
                    <a:moveTo>
                      <a:pt x="4" y="23"/>
                    </a:moveTo>
                    <a:cubicBezTo>
                      <a:pt x="12" y="17"/>
                      <a:pt x="20" y="11"/>
                      <a:pt x="29" y="5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7" y="6"/>
                      <a:pt x="9" y="12"/>
                      <a:pt x="0" y="18"/>
                    </a:cubicBez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9" name="Freeform 995">
                <a:extLst>
                  <a:ext uri="{FF2B5EF4-FFF2-40B4-BE49-F238E27FC236}">
                    <a16:creationId xmlns:a16="http://schemas.microsoft.com/office/drawing/2014/main" id="{E6495CEA-CEB8-4E44-B860-A9370365D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2000"/>
                <a:ext cx="11" cy="34"/>
              </a:xfrm>
              <a:custGeom>
                <a:avLst/>
                <a:gdLst>
                  <a:gd name="T0" fmla="*/ 6 w 11"/>
                  <a:gd name="T1" fmla="*/ 0 h 34"/>
                  <a:gd name="T2" fmla="*/ 0 w 11"/>
                  <a:gd name="T3" fmla="*/ 26 h 34"/>
                  <a:gd name="T4" fmla="*/ 0 w 11"/>
                  <a:gd name="T5" fmla="*/ 34 h 34"/>
                  <a:gd name="T6" fmla="*/ 6 w 11"/>
                  <a:gd name="T7" fmla="*/ 34 h 34"/>
                  <a:gd name="T8" fmla="*/ 6 w 11"/>
                  <a:gd name="T9" fmla="*/ 26 h 34"/>
                  <a:gd name="T10" fmla="*/ 11 w 11"/>
                  <a:gd name="T11" fmla="*/ 3 h 34"/>
                  <a:gd name="T12" fmla="*/ 6 w 11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34">
                    <a:moveTo>
                      <a:pt x="6" y="0"/>
                    </a:moveTo>
                    <a:cubicBezTo>
                      <a:pt x="1" y="8"/>
                      <a:pt x="0" y="17"/>
                      <a:pt x="0" y="26"/>
                    </a:cubicBezTo>
                    <a:cubicBezTo>
                      <a:pt x="0" y="29"/>
                      <a:pt x="0" y="31"/>
                      <a:pt x="0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1"/>
                      <a:pt x="6" y="28"/>
                      <a:pt x="6" y="26"/>
                    </a:cubicBezTo>
                    <a:cubicBezTo>
                      <a:pt x="6" y="18"/>
                      <a:pt x="7" y="9"/>
                      <a:pt x="11" y="3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0" name="Freeform 996">
                <a:extLst>
                  <a:ext uri="{FF2B5EF4-FFF2-40B4-BE49-F238E27FC236}">
                    <a16:creationId xmlns:a16="http://schemas.microsoft.com/office/drawing/2014/main" id="{9FEA2539-A0EF-42E7-9039-71C55B5B2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2000"/>
                <a:ext cx="26" cy="35"/>
              </a:xfrm>
              <a:custGeom>
                <a:avLst/>
                <a:gdLst>
                  <a:gd name="T0" fmla="*/ 23 w 27"/>
                  <a:gd name="T1" fmla="*/ 0 h 35"/>
                  <a:gd name="T2" fmla="*/ 9 w 27"/>
                  <a:gd name="T3" fmla="*/ 13 h 35"/>
                  <a:gd name="T4" fmla="*/ 0 w 27"/>
                  <a:gd name="T5" fmla="*/ 33 h 35"/>
                  <a:gd name="T6" fmla="*/ 6 w 27"/>
                  <a:gd name="T7" fmla="*/ 35 h 35"/>
                  <a:gd name="T8" fmla="*/ 13 w 27"/>
                  <a:gd name="T9" fmla="*/ 16 h 35"/>
                  <a:gd name="T10" fmla="*/ 24 w 27"/>
                  <a:gd name="T11" fmla="*/ 6 h 35"/>
                  <a:gd name="T12" fmla="*/ 23 w 2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35">
                    <a:moveTo>
                      <a:pt x="26" y="0"/>
                    </a:moveTo>
                    <a:cubicBezTo>
                      <a:pt x="19" y="2"/>
                      <a:pt x="13" y="7"/>
                      <a:pt x="9" y="13"/>
                    </a:cubicBezTo>
                    <a:cubicBezTo>
                      <a:pt x="5" y="19"/>
                      <a:pt x="2" y="26"/>
                      <a:pt x="0" y="33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8" y="28"/>
                      <a:pt x="10" y="22"/>
                      <a:pt x="14" y="16"/>
                    </a:cubicBezTo>
                    <a:cubicBezTo>
                      <a:pt x="17" y="11"/>
                      <a:pt x="22" y="8"/>
                      <a:pt x="27" y="6"/>
                    </a:cubicBezTo>
                    <a:cubicBezTo>
                      <a:pt x="26" y="0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1" name="Freeform 997">
                <a:extLst>
                  <a:ext uri="{FF2B5EF4-FFF2-40B4-BE49-F238E27FC236}">
                    <a16:creationId xmlns:a16="http://schemas.microsoft.com/office/drawing/2014/main" id="{EAB44048-51E0-4354-9878-F80A7F044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115"/>
                <a:ext cx="24" cy="38"/>
              </a:xfrm>
              <a:custGeom>
                <a:avLst/>
                <a:gdLst>
                  <a:gd name="T0" fmla="*/ 6 w 25"/>
                  <a:gd name="T1" fmla="*/ 36 h 39"/>
                  <a:gd name="T2" fmla="*/ 22 w 25"/>
                  <a:gd name="T3" fmla="*/ 4 h 39"/>
                  <a:gd name="T4" fmla="*/ 18 w 25"/>
                  <a:gd name="T5" fmla="*/ 0 h 39"/>
                  <a:gd name="T6" fmla="*/ 0 w 25"/>
                  <a:gd name="T7" fmla="*/ 34 h 39"/>
                  <a:gd name="T8" fmla="*/ 6 w 25"/>
                  <a:gd name="T9" fmla="*/ 36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9">
                    <a:moveTo>
                      <a:pt x="6" y="39"/>
                    </a:moveTo>
                    <a:cubicBezTo>
                      <a:pt x="11" y="26"/>
                      <a:pt x="17" y="13"/>
                      <a:pt x="25" y="4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1" y="10"/>
                      <a:pt x="6" y="24"/>
                      <a:pt x="0" y="37"/>
                    </a:cubicBez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2" name="Freeform 998">
                <a:extLst>
                  <a:ext uri="{FF2B5EF4-FFF2-40B4-BE49-F238E27FC236}">
                    <a16:creationId xmlns:a16="http://schemas.microsoft.com/office/drawing/2014/main" id="{C248F6C3-6E82-4A3E-BF2F-D5036C3F7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2152"/>
                <a:ext cx="25" cy="21"/>
              </a:xfrm>
              <a:custGeom>
                <a:avLst/>
                <a:gdLst>
                  <a:gd name="T0" fmla="*/ 0 w 26"/>
                  <a:gd name="T1" fmla="*/ 6 h 22"/>
                  <a:gd name="T2" fmla="*/ 12 w 26"/>
                  <a:gd name="T3" fmla="*/ 11 h 22"/>
                  <a:gd name="T4" fmla="*/ 18 w 26"/>
                  <a:gd name="T5" fmla="*/ 19 h 22"/>
                  <a:gd name="T6" fmla="*/ 23 w 26"/>
                  <a:gd name="T7" fmla="*/ 16 h 22"/>
                  <a:gd name="T8" fmla="*/ 13 w 26"/>
                  <a:gd name="T9" fmla="*/ 6 h 22"/>
                  <a:gd name="T10" fmla="*/ 0 w 26"/>
                  <a:gd name="T11" fmla="*/ 0 h 22"/>
                  <a:gd name="T12" fmla="*/ 0 w 26"/>
                  <a:gd name="T13" fmla="*/ 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2">
                    <a:moveTo>
                      <a:pt x="0" y="6"/>
                    </a:moveTo>
                    <a:cubicBezTo>
                      <a:pt x="5" y="6"/>
                      <a:pt x="8" y="8"/>
                      <a:pt x="12" y="11"/>
                    </a:cubicBezTo>
                    <a:cubicBezTo>
                      <a:pt x="15" y="14"/>
                      <a:pt x="18" y="18"/>
                      <a:pt x="21" y="22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3" y="14"/>
                      <a:pt x="20" y="10"/>
                      <a:pt x="16" y="6"/>
                    </a:cubicBezTo>
                    <a:cubicBezTo>
                      <a:pt x="11" y="3"/>
                      <a:pt x="6" y="0"/>
                      <a:pt x="0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3" name="Freeform 999">
                <a:extLst>
                  <a:ext uri="{FF2B5EF4-FFF2-40B4-BE49-F238E27FC236}">
                    <a16:creationId xmlns:a16="http://schemas.microsoft.com/office/drawing/2014/main" id="{AEE1B484-FEFF-4077-A375-9A50C01AA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2299"/>
                <a:ext cx="23" cy="36"/>
              </a:xfrm>
              <a:custGeom>
                <a:avLst/>
                <a:gdLst>
                  <a:gd name="T0" fmla="*/ 0 w 24"/>
                  <a:gd name="T1" fmla="*/ 3 h 37"/>
                  <a:gd name="T2" fmla="*/ 10 w 24"/>
                  <a:gd name="T3" fmla="*/ 18 h 37"/>
                  <a:gd name="T4" fmla="*/ 15 w 24"/>
                  <a:gd name="T5" fmla="*/ 34 h 37"/>
                  <a:gd name="T6" fmla="*/ 21 w 24"/>
                  <a:gd name="T7" fmla="*/ 32 h 37"/>
                  <a:gd name="T8" fmla="*/ 13 w 24"/>
                  <a:gd name="T9" fmla="*/ 17 h 37"/>
                  <a:gd name="T10" fmla="*/ 5 w 24"/>
                  <a:gd name="T11" fmla="*/ 0 h 37"/>
                  <a:gd name="T12" fmla="*/ 0 w 24"/>
                  <a:gd name="T13" fmla="*/ 3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37">
                    <a:moveTo>
                      <a:pt x="0" y="3"/>
                    </a:moveTo>
                    <a:cubicBezTo>
                      <a:pt x="4" y="7"/>
                      <a:pt x="7" y="13"/>
                      <a:pt x="10" y="19"/>
                    </a:cubicBezTo>
                    <a:cubicBezTo>
                      <a:pt x="13" y="25"/>
                      <a:pt x="16" y="32"/>
                      <a:pt x="18" y="37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2" y="30"/>
                      <a:pt x="19" y="23"/>
                      <a:pt x="16" y="17"/>
                    </a:cubicBezTo>
                    <a:cubicBezTo>
                      <a:pt x="12" y="10"/>
                      <a:pt x="9" y="4"/>
                      <a:pt x="5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4" name="Freeform 1000">
                <a:extLst>
                  <a:ext uri="{FF2B5EF4-FFF2-40B4-BE49-F238E27FC236}">
                    <a16:creationId xmlns:a16="http://schemas.microsoft.com/office/drawing/2014/main" id="{7F403815-8EA3-4804-81AD-34302FF09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2433"/>
                <a:ext cx="19" cy="23"/>
              </a:xfrm>
              <a:custGeom>
                <a:avLst/>
                <a:gdLst>
                  <a:gd name="T0" fmla="*/ 4 w 20"/>
                  <a:gd name="T1" fmla="*/ 23 h 23"/>
                  <a:gd name="T2" fmla="*/ 17 w 20"/>
                  <a:gd name="T3" fmla="*/ 3 h 23"/>
                  <a:gd name="T4" fmla="*/ 11 w 20"/>
                  <a:gd name="T5" fmla="*/ 0 h 23"/>
                  <a:gd name="T6" fmla="*/ 0 w 20"/>
                  <a:gd name="T7" fmla="*/ 18 h 23"/>
                  <a:gd name="T8" fmla="*/ 4 w 20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3">
                    <a:moveTo>
                      <a:pt x="4" y="23"/>
                    </a:moveTo>
                    <a:cubicBezTo>
                      <a:pt x="10" y="18"/>
                      <a:pt x="16" y="11"/>
                      <a:pt x="20" y="3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7"/>
                      <a:pt x="6" y="14"/>
                      <a:pt x="0" y="18"/>
                    </a:cubicBez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5" name="Freeform 1001">
                <a:extLst>
                  <a:ext uri="{FF2B5EF4-FFF2-40B4-BE49-F238E27FC236}">
                    <a16:creationId xmlns:a16="http://schemas.microsoft.com/office/drawing/2014/main" id="{8D1EA9F4-858E-4101-9A06-F95D58A27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530"/>
                <a:ext cx="31" cy="28"/>
              </a:xfrm>
              <a:custGeom>
                <a:avLst/>
                <a:gdLst>
                  <a:gd name="T0" fmla="*/ 3 w 32"/>
                  <a:gd name="T1" fmla="*/ 28 h 28"/>
                  <a:gd name="T2" fmla="*/ 16 w 32"/>
                  <a:gd name="T3" fmla="*/ 17 h 28"/>
                  <a:gd name="T4" fmla="*/ 29 w 32"/>
                  <a:gd name="T5" fmla="*/ 5 h 28"/>
                  <a:gd name="T6" fmla="*/ 25 w 32"/>
                  <a:gd name="T7" fmla="*/ 0 h 28"/>
                  <a:gd name="T8" fmla="*/ 14 w 32"/>
                  <a:gd name="T9" fmla="*/ 13 h 28"/>
                  <a:gd name="T10" fmla="*/ 0 w 32"/>
                  <a:gd name="T11" fmla="*/ 23 h 28"/>
                  <a:gd name="T12" fmla="*/ 3 w 32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28">
                    <a:moveTo>
                      <a:pt x="3" y="28"/>
                    </a:moveTo>
                    <a:cubicBezTo>
                      <a:pt x="8" y="26"/>
                      <a:pt x="13" y="22"/>
                      <a:pt x="18" y="17"/>
                    </a:cubicBezTo>
                    <a:cubicBezTo>
                      <a:pt x="23" y="13"/>
                      <a:pt x="27" y="9"/>
                      <a:pt x="32" y="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3" y="4"/>
                      <a:pt x="19" y="9"/>
                      <a:pt x="14" y="13"/>
                    </a:cubicBezTo>
                    <a:cubicBezTo>
                      <a:pt x="10" y="17"/>
                      <a:pt x="5" y="21"/>
                      <a:pt x="0" y="23"/>
                    </a:cubicBezTo>
                    <a:lnTo>
                      <a:pt x="3" y="28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6" name="Freeform 1002">
                <a:extLst>
                  <a:ext uri="{FF2B5EF4-FFF2-40B4-BE49-F238E27FC236}">
                    <a16:creationId xmlns:a16="http://schemas.microsoft.com/office/drawing/2014/main" id="{8907E144-40CE-4B0B-A5C5-4BE8B1986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2544"/>
                <a:ext cx="20" cy="33"/>
              </a:xfrm>
              <a:custGeom>
                <a:avLst/>
                <a:gdLst>
                  <a:gd name="T0" fmla="*/ 6 w 20"/>
                  <a:gd name="T1" fmla="*/ 33 h 33"/>
                  <a:gd name="T2" fmla="*/ 6 w 20"/>
                  <a:gd name="T3" fmla="*/ 31 h 33"/>
                  <a:gd name="T4" fmla="*/ 10 w 20"/>
                  <a:gd name="T5" fmla="*/ 16 h 33"/>
                  <a:gd name="T6" fmla="*/ 20 w 20"/>
                  <a:gd name="T7" fmla="*/ 4 h 33"/>
                  <a:gd name="T8" fmla="*/ 16 w 20"/>
                  <a:gd name="T9" fmla="*/ 0 h 33"/>
                  <a:gd name="T10" fmla="*/ 5 w 20"/>
                  <a:gd name="T11" fmla="*/ 13 h 33"/>
                  <a:gd name="T12" fmla="*/ 0 w 20"/>
                  <a:gd name="T13" fmla="*/ 31 h 33"/>
                  <a:gd name="T14" fmla="*/ 0 w 20"/>
                  <a:gd name="T15" fmla="*/ 33 h 33"/>
                  <a:gd name="T16" fmla="*/ 6 w 20"/>
                  <a:gd name="T17" fmla="*/ 33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33">
                    <a:moveTo>
                      <a:pt x="6" y="33"/>
                    </a:moveTo>
                    <a:cubicBezTo>
                      <a:pt x="6" y="32"/>
                      <a:pt x="6" y="31"/>
                      <a:pt x="6" y="31"/>
                    </a:cubicBezTo>
                    <a:cubicBezTo>
                      <a:pt x="6" y="25"/>
                      <a:pt x="7" y="21"/>
                      <a:pt x="10" y="16"/>
                    </a:cubicBezTo>
                    <a:cubicBezTo>
                      <a:pt x="13" y="12"/>
                      <a:pt x="16" y="8"/>
                      <a:pt x="20" y="4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4"/>
                      <a:pt x="8" y="8"/>
                      <a:pt x="5" y="13"/>
                    </a:cubicBezTo>
                    <a:cubicBezTo>
                      <a:pt x="2" y="18"/>
                      <a:pt x="0" y="24"/>
                      <a:pt x="0" y="31"/>
                    </a:cubicBezTo>
                    <a:cubicBezTo>
                      <a:pt x="0" y="31"/>
                      <a:pt x="0" y="32"/>
                      <a:pt x="0" y="33"/>
                    </a:cubicBezTo>
                    <a:lnTo>
                      <a:pt x="6" y="33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7" name="Freeform 1003">
                <a:extLst>
                  <a:ext uri="{FF2B5EF4-FFF2-40B4-BE49-F238E27FC236}">
                    <a16:creationId xmlns:a16="http://schemas.microsoft.com/office/drawing/2014/main" id="{B576D966-0BAB-4E08-907F-1E503352B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618"/>
                <a:ext cx="28" cy="37"/>
              </a:xfrm>
              <a:custGeom>
                <a:avLst/>
                <a:gdLst>
                  <a:gd name="T0" fmla="*/ 5 w 28"/>
                  <a:gd name="T1" fmla="*/ 35 h 38"/>
                  <a:gd name="T2" fmla="*/ 17 w 28"/>
                  <a:gd name="T3" fmla="*/ 19 h 38"/>
                  <a:gd name="T4" fmla="*/ 28 w 28"/>
                  <a:gd name="T5" fmla="*/ 4 h 38"/>
                  <a:gd name="T6" fmla="*/ 24 w 28"/>
                  <a:gd name="T7" fmla="*/ 0 h 38"/>
                  <a:gd name="T8" fmla="*/ 12 w 28"/>
                  <a:gd name="T9" fmla="*/ 18 h 38"/>
                  <a:gd name="T10" fmla="*/ 0 w 28"/>
                  <a:gd name="T11" fmla="*/ 31 h 38"/>
                  <a:gd name="T12" fmla="*/ 5 w 28"/>
                  <a:gd name="T13" fmla="*/ 35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38">
                    <a:moveTo>
                      <a:pt x="5" y="38"/>
                    </a:moveTo>
                    <a:cubicBezTo>
                      <a:pt x="10" y="33"/>
                      <a:pt x="13" y="27"/>
                      <a:pt x="17" y="21"/>
                    </a:cubicBezTo>
                    <a:cubicBezTo>
                      <a:pt x="20" y="14"/>
                      <a:pt x="24" y="9"/>
                      <a:pt x="28" y="4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5"/>
                      <a:pt x="15" y="11"/>
                      <a:pt x="12" y="18"/>
                    </a:cubicBezTo>
                    <a:cubicBezTo>
                      <a:pt x="8" y="24"/>
                      <a:pt x="5" y="30"/>
                      <a:pt x="0" y="34"/>
                    </a:cubicBezTo>
                    <a:lnTo>
                      <a:pt x="5" y="38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8" name="Freeform 1004">
                <a:extLst>
                  <a:ext uri="{FF2B5EF4-FFF2-40B4-BE49-F238E27FC236}">
                    <a16:creationId xmlns:a16="http://schemas.microsoft.com/office/drawing/2014/main" id="{EE25277A-9B4C-416D-80BB-4ED8CE80D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511"/>
                <a:ext cx="26" cy="29"/>
              </a:xfrm>
              <a:custGeom>
                <a:avLst/>
                <a:gdLst>
                  <a:gd name="T0" fmla="*/ 0 w 27"/>
                  <a:gd name="T1" fmla="*/ 2 h 30"/>
                  <a:gd name="T2" fmla="*/ 21 w 27"/>
                  <a:gd name="T3" fmla="*/ 27 h 30"/>
                  <a:gd name="T4" fmla="*/ 24 w 27"/>
                  <a:gd name="T5" fmla="*/ 22 h 30"/>
                  <a:gd name="T6" fmla="*/ 5 w 27"/>
                  <a:gd name="T7" fmla="*/ 0 h 30"/>
                  <a:gd name="T8" fmla="*/ 0 w 27"/>
                  <a:gd name="T9" fmla="*/ 2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0">
                    <a:moveTo>
                      <a:pt x="0" y="2"/>
                    </a:moveTo>
                    <a:cubicBezTo>
                      <a:pt x="5" y="14"/>
                      <a:pt x="14" y="24"/>
                      <a:pt x="24" y="30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18" y="20"/>
                      <a:pt x="10" y="11"/>
                      <a:pt x="5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9" name="Freeform 1005">
                <a:extLst>
                  <a:ext uri="{FF2B5EF4-FFF2-40B4-BE49-F238E27FC236}">
                    <a16:creationId xmlns:a16="http://schemas.microsoft.com/office/drawing/2014/main" id="{4B8C5ED2-9D3F-4C16-B17B-8B8A2343E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380"/>
                <a:ext cx="30" cy="14"/>
              </a:xfrm>
              <a:custGeom>
                <a:avLst/>
                <a:gdLst>
                  <a:gd name="T0" fmla="*/ 0 w 31"/>
                  <a:gd name="T1" fmla="*/ 6 h 14"/>
                  <a:gd name="T2" fmla="*/ 5 w 31"/>
                  <a:gd name="T3" fmla="*/ 12 h 14"/>
                  <a:gd name="T4" fmla="*/ 12 w 31"/>
                  <a:gd name="T5" fmla="*/ 14 h 14"/>
                  <a:gd name="T6" fmla="*/ 19 w 31"/>
                  <a:gd name="T7" fmla="*/ 11 h 14"/>
                  <a:gd name="T8" fmla="*/ 28 w 31"/>
                  <a:gd name="T9" fmla="*/ 6 h 14"/>
                  <a:gd name="T10" fmla="*/ 25 w 31"/>
                  <a:gd name="T11" fmla="*/ 0 h 14"/>
                  <a:gd name="T12" fmla="*/ 17 w 31"/>
                  <a:gd name="T13" fmla="*/ 5 h 14"/>
                  <a:gd name="T14" fmla="*/ 12 w 31"/>
                  <a:gd name="T15" fmla="*/ 8 h 14"/>
                  <a:gd name="T16" fmla="*/ 9 w 31"/>
                  <a:gd name="T17" fmla="*/ 7 h 14"/>
                  <a:gd name="T18" fmla="*/ 6 w 31"/>
                  <a:gd name="T19" fmla="*/ 4 h 14"/>
                  <a:gd name="T20" fmla="*/ 0 w 31"/>
                  <a:gd name="T21" fmla="*/ 6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" h="14">
                    <a:moveTo>
                      <a:pt x="0" y="6"/>
                    </a:moveTo>
                    <a:cubicBezTo>
                      <a:pt x="2" y="9"/>
                      <a:pt x="3" y="11"/>
                      <a:pt x="5" y="12"/>
                    </a:cubicBezTo>
                    <a:cubicBezTo>
                      <a:pt x="7" y="13"/>
                      <a:pt x="10" y="14"/>
                      <a:pt x="12" y="14"/>
                    </a:cubicBezTo>
                    <a:cubicBezTo>
                      <a:pt x="16" y="14"/>
                      <a:pt x="19" y="12"/>
                      <a:pt x="22" y="11"/>
                    </a:cubicBezTo>
                    <a:cubicBezTo>
                      <a:pt x="26" y="9"/>
                      <a:pt x="29" y="7"/>
                      <a:pt x="31" y="6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6" y="2"/>
                      <a:pt x="23" y="4"/>
                      <a:pt x="20" y="5"/>
                    </a:cubicBezTo>
                    <a:cubicBezTo>
                      <a:pt x="17" y="7"/>
                      <a:pt x="14" y="8"/>
                      <a:pt x="12" y="8"/>
                    </a:cubicBezTo>
                    <a:cubicBezTo>
                      <a:pt x="11" y="8"/>
                      <a:pt x="10" y="8"/>
                      <a:pt x="9" y="7"/>
                    </a:cubicBezTo>
                    <a:cubicBezTo>
                      <a:pt x="8" y="6"/>
                      <a:pt x="7" y="5"/>
                      <a:pt x="6" y="4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0" name="Freeform 1006">
                <a:extLst>
                  <a:ext uri="{FF2B5EF4-FFF2-40B4-BE49-F238E27FC236}">
                    <a16:creationId xmlns:a16="http://schemas.microsoft.com/office/drawing/2014/main" id="{EFDFD908-8AD5-4DEB-B4E3-8CC8C76A0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350"/>
                <a:ext cx="30" cy="16"/>
              </a:xfrm>
              <a:custGeom>
                <a:avLst/>
                <a:gdLst>
                  <a:gd name="T0" fmla="*/ 0 w 30"/>
                  <a:gd name="T1" fmla="*/ 6 h 17"/>
                  <a:gd name="T2" fmla="*/ 27 w 30"/>
                  <a:gd name="T3" fmla="*/ 14 h 17"/>
                  <a:gd name="T4" fmla="*/ 30 w 30"/>
                  <a:gd name="T5" fmla="*/ 9 h 17"/>
                  <a:gd name="T6" fmla="*/ 1 w 30"/>
                  <a:gd name="T7" fmla="*/ 0 h 17"/>
                  <a:gd name="T8" fmla="*/ 0 w 30"/>
                  <a:gd name="T9" fmla="*/ 6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7">
                    <a:moveTo>
                      <a:pt x="0" y="6"/>
                    </a:moveTo>
                    <a:cubicBezTo>
                      <a:pt x="10" y="7"/>
                      <a:pt x="19" y="12"/>
                      <a:pt x="27" y="17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1" y="6"/>
                      <a:pt x="12" y="1"/>
                      <a:pt x="1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1" name="Freeform 1007">
                <a:extLst>
                  <a:ext uri="{FF2B5EF4-FFF2-40B4-BE49-F238E27FC236}">
                    <a16:creationId xmlns:a16="http://schemas.microsoft.com/office/drawing/2014/main" id="{7B0A0676-1BF3-4BE5-AD7D-4EF11CE89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2260"/>
                <a:ext cx="15" cy="28"/>
              </a:xfrm>
              <a:custGeom>
                <a:avLst/>
                <a:gdLst>
                  <a:gd name="T0" fmla="*/ 0 w 15"/>
                  <a:gd name="T1" fmla="*/ 3 h 28"/>
                  <a:gd name="T2" fmla="*/ 4 w 15"/>
                  <a:gd name="T3" fmla="*/ 16 h 28"/>
                  <a:gd name="T4" fmla="*/ 10 w 15"/>
                  <a:gd name="T5" fmla="*/ 28 h 28"/>
                  <a:gd name="T6" fmla="*/ 15 w 15"/>
                  <a:gd name="T7" fmla="*/ 25 h 28"/>
                  <a:gd name="T8" fmla="*/ 10 w 15"/>
                  <a:gd name="T9" fmla="*/ 14 h 28"/>
                  <a:gd name="T10" fmla="*/ 5 w 15"/>
                  <a:gd name="T11" fmla="*/ 0 h 28"/>
                  <a:gd name="T12" fmla="*/ 0 w 15"/>
                  <a:gd name="T13" fmla="*/ 3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8">
                    <a:moveTo>
                      <a:pt x="0" y="3"/>
                    </a:moveTo>
                    <a:cubicBezTo>
                      <a:pt x="2" y="7"/>
                      <a:pt x="3" y="11"/>
                      <a:pt x="4" y="16"/>
                    </a:cubicBezTo>
                    <a:cubicBezTo>
                      <a:pt x="6" y="20"/>
                      <a:pt x="7" y="24"/>
                      <a:pt x="10" y="28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3" y="22"/>
                      <a:pt x="11" y="18"/>
                      <a:pt x="10" y="14"/>
                    </a:cubicBezTo>
                    <a:cubicBezTo>
                      <a:pt x="8" y="10"/>
                      <a:pt x="7" y="5"/>
                      <a:pt x="5" y="0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2" name="Freeform 1008">
                <a:extLst>
                  <a:ext uri="{FF2B5EF4-FFF2-40B4-BE49-F238E27FC236}">
                    <a16:creationId xmlns:a16="http://schemas.microsoft.com/office/drawing/2014/main" id="{FF89BE82-86DD-4299-AF2B-95C9B2DF1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2191"/>
                <a:ext cx="24" cy="10"/>
              </a:xfrm>
              <a:custGeom>
                <a:avLst/>
                <a:gdLst>
                  <a:gd name="T0" fmla="*/ 1 w 24"/>
                  <a:gd name="T1" fmla="*/ 10 h 10"/>
                  <a:gd name="T2" fmla="*/ 24 w 24"/>
                  <a:gd name="T3" fmla="*/ 6 h 10"/>
                  <a:gd name="T4" fmla="*/ 24 w 24"/>
                  <a:gd name="T5" fmla="*/ 0 h 10"/>
                  <a:gd name="T6" fmla="*/ 0 w 24"/>
                  <a:gd name="T7" fmla="*/ 4 h 10"/>
                  <a:gd name="T8" fmla="*/ 1 w 24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0">
                    <a:moveTo>
                      <a:pt x="1" y="10"/>
                    </a:moveTo>
                    <a:cubicBezTo>
                      <a:pt x="9" y="8"/>
                      <a:pt x="16" y="6"/>
                      <a:pt x="24" y="6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5" y="0"/>
                      <a:pt x="7" y="3"/>
                      <a:pt x="0" y="4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3" name="Freeform 1009">
                <a:extLst>
                  <a:ext uri="{FF2B5EF4-FFF2-40B4-BE49-F238E27FC236}">
                    <a16:creationId xmlns:a16="http://schemas.microsoft.com/office/drawing/2014/main" id="{E7B940BC-8D66-4FA0-A857-E42941FBA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2025"/>
                <a:ext cx="8" cy="29"/>
              </a:xfrm>
              <a:custGeom>
                <a:avLst/>
                <a:gdLst>
                  <a:gd name="T0" fmla="*/ 2 w 8"/>
                  <a:gd name="T1" fmla="*/ 0 h 30"/>
                  <a:gd name="T2" fmla="*/ 0 w 8"/>
                  <a:gd name="T3" fmla="*/ 14 h 30"/>
                  <a:gd name="T4" fmla="*/ 1 w 8"/>
                  <a:gd name="T5" fmla="*/ 18 h 30"/>
                  <a:gd name="T6" fmla="*/ 0 w 8"/>
                  <a:gd name="T7" fmla="*/ 26 h 30"/>
                  <a:gd name="T8" fmla="*/ 6 w 8"/>
                  <a:gd name="T9" fmla="*/ 27 h 30"/>
                  <a:gd name="T10" fmla="*/ 7 w 8"/>
                  <a:gd name="T11" fmla="*/ 18 h 30"/>
                  <a:gd name="T12" fmla="*/ 6 w 8"/>
                  <a:gd name="T13" fmla="*/ 14 h 30"/>
                  <a:gd name="T14" fmla="*/ 8 w 8"/>
                  <a:gd name="T15" fmla="*/ 1 h 30"/>
                  <a:gd name="T16" fmla="*/ 2 w 8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30">
                    <a:moveTo>
                      <a:pt x="2" y="0"/>
                    </a:moveTo>
                    <a:cubicBezTo>
                      <a:pt x="1" y="5"/>
                      <a:pt x="0" y="9"/>
                      <a:pt x="0" y="14"/>
                    </a:cubicBezTo>
                    <a:cubicBezTo>
                      <a:pt x="0" y="16"/>
                      <a:pt x="1" y="18"/>
                      <a:pt x="1" y="21"/>
                    </a:cubicBezTo>
                    <a:cubicBezTo>
                      <a:pt x="1" y="23"/>
                      <a:pt x="0" y="26"/>
                      <a:pt x="0" y="29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7"/>
                      <a:pt x="7" y="24"/>
                      <a:pt x="7" y="21"/>
                    </a:cubicBezTo>
                    <a:cubicBezTo>
                      <a:pt x="7" y="18"/>
                      <a:pt x="6" y="16"/>
                      <a:pt x="6" y="14"/>
                    </a:cubicBezTo>
                    <a:cubicBezTo>
                      <a:pt x="6" y="9"/>
                      <a:pt x="7" y="5"/>
                      <a:pt x="8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4" name="Freeform 1010">
                <a:extLst>
                  <a:ext uri="{FF2B5EF4-FFF2-40B4-BE49-F238E27FC236}">
                    <a16:creationId xmlns:a16="http://schemas.microsoft.com/office/drawing/2014/main" id="{6A9ADCA2-6738-4603-8645-CBDE677DB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1858"/>
                <a:ext cx="15" cy="31"/>
              </a:xfrm>
              <a:custGeom>
                <a:avLst/>
                <a:gdLst>
                  <a:gd name="T0" fmla="*/ 6 w 16"/>
                  <a:gd name="T1" fmla="*/ 29 h 32"/>
                  <a:gd name="T2" fmla="*/ 13 w 16"/>
                  <a:gd name="T3" fmla="*/ 2 h 32"/>
                  <a:gd name="T4" fmla="*/ 8 w 16"/>
                  <a:gd name="T5" fmla="*/ 0 h 32"/>
                  <a:gd name="T6" fmla="*/ 0 w 16"/>
                  <a:gd name="T7" fmla="*/ 28 h 32"/>
                  <a:gd name="T8" fmla="*/ 6 w 16"/>
                  <a:gd name="T9" fmla="*/ 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2">
                    <a:moveTo>
                      <a:pt x="6" y="32"/>
                    </a:moveTo>
                    <a:cubicBezTo>
                      <a:pt x="8" y="22"/>
                      <a:pt x="12" y="12"/>
                      <a:pt x="16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10"/>
                      <a:pt x="2" y="20"/>
                      <a:pt x="0" y="31"/>
                    </a:cubicBezTo>
                    <a:lnTo>
                      <a:pt x="6" y="32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5" name="Freeform 1011">
                <a:extLst>
                  <a:ext uri="{FF2B5EF4-FFF2-40B4-BE49-F238E27FC236}">
                    <a16:creationId xmlns:a16="http://schemas.microsoft.com/office/drawing/2014/main" id="{12FEC78A-C726-49A4-9958-716E01E43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1845"/>
                <a:ext cx="33" cy="37"/>
              </a:xfrm>
              <a:custGeom>
                <a:avLst/>
                <a:gdLst>
                  <a:gd name="T0" fmla="*/ 3 w 34"/>
                  <a:gd name="T1" fmla="*/ 37 h 37"/>
                  <a:gd name="T2" fmla="*/ 31 w 34"/>
                  <a:gd name="T3" fmla="*/ 4 h 37"/>
                  <a:gd name="T4" fmla="*/ 27 w 34"/>
                  <a:gd name="T5" fmla="*/ 0 h 37"/>
                  <a:gd name="T6" fmla="*/ 0 w 34"/>
                  <a:gd name="T7" fmla="*/ 33 h 37"/>
                  <a:gd name="T8" fmla="*/ 3 w 34"/>
                  <a:gd name="T9" fmla="*/ 3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7">
                    <a:moveTo>
                      <a:pt x="3" y="37"/>
                    </a:moveTo>
                    <a:cubicBezTo>
                      <a:pt x="15" y="27"/>
                      <a:pt x="23" y="14"/>
                      <a:pt x="34" y="4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8" y="10"/>
                      <a:pt x="10" y="23"/>
                      <a:pt x="0" y="33"/>
                    </a:cubicBez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6" name="Freeform 1012">
                <a:extLst>
                  <a:ext uri="{FF2B5EF4-FFF2-40B4-BE49-F238E27FC236}">
                    <a16:creationId xmlns:a16="http://schemas.microsoft.com/office/drawing/2014/main" id="{DA44A454-F06F-4A1D-91A0-6E15EBC61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1841"/>
                <a:ext cx="28" cy="17"/>
              </a:xfrm>
              <a:custGeom>
                <a:avLst/>
                <a:gdLst>
                  <a:gd name="T0" fmla="*/ 0 w 29"/>
                  <a:gd name="T1" fmla="*/ 17 h 17"/>
                  <a:gd name="T2" fmla="*/ 14 w 29"/>
                  <a:gd name="T3" fmla="*/ 11 h 17"/>
                  <a:gd name="T4" fmla="*/ 26 w 29"/>
                  <a:gd name="T5" fmla="*/ 6 h 17"/>
                  <a:gd name="T6" fmla="*/ 25 w 29"/>
                  <a:gd name="T7" fmla="*/ 0 h 17"/>
                  <a:gd name="T8" fmla="*/ 13 w 29"/>
                  <a:gd name="T9" fmla="*/ 6 h 17"/>
                  <a:gd name="T10" fmla="*/ 0 w 29"/>
                  <a:gd name="T11" fmla="*/ 11 h 17"/>
                  <a:gd name="T12" fmla="*/ 0 w 2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17">
                    <a:moveTo>
                      <a:pt x="0" y="17"/>
                    </a:moveTo>
                    <a:cubicBezTo>
                      <a:pt x="6" y="17"/>
                      <a:pt x="11" y="14"/>
                      <a:pt x="16" y="11"/>
                    </a:cubicBezTo>
                    <a:cubicBezTo>
                      <a:pt x="20" y="9"/>
                      <a:pt x="25" y="6"/>
                      <a:pt x="29" y="6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2" y="1"/>
                      <a:pt x="17" y="4"/>
                      <a:pt x="13" y="6"/>
                    </a:cubicBezTo>
                    <a:cubicBezTo>
                      <a:pt x="8" y="9"/>
                      <a:pt x="4" y="11"/>
                      <a:pt x="0" y="11"/>
                    </a:cubicBez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7" name="Freeform 1013">
                <a:extLst>
                  <a:ext uri="{FF2B5EF4-FFF2-40B4-BE49-F238E27FC236}">
                    <a16:creationId xmlns:a16="http://schemas.microsoft.com/office/drawing/2014/main" id="{445F2B43-D24F-423F-A8FA-7E726C177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1836"/>
                <a:ext cx="30" cy="11"/>
              </a:xfrm>
              <a:custGeom>
                <a:avLst/>
                <a:gdLst>
                  <a:gd name="T0" fmla="*/ 0 w 30"/>
                  <a:gd name="T1" fmla="*/ 5 h 11"/>
                  <a:gd name="T2" fmla="*/ 30 w 30"/>
                  <a:gd name="T3" fmla="*/ 11 h 11"/>
                  <a:gd name="T4" fmla="*/ 30 w 30"/>
                  <a:gd name="T5" fmla="*/ 5 h 11"/>
                  <a:gd name="T6" fmla="*/ 3 w 30"/>
                  <a:gd name="T7" fmla="*/ 0 h 11"/>
                  <a:gd name="T8" fmla="*/ 0 w 30"/>
                  <a:gd name="T9" fmla="*/ 5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1">
                    <a:moveTo>
                      <a:pt x="0" y="5"/>
                    </a:moveTo>
                    <a:cubicBezTo>
                      <a:pt x="10" y="11"/>
                      <a:pt x="20" y="11"/>
                      <a:pt x="30" y="11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0" y="5"/>
                      <a:pt x="11" y="4"/>
                      <a:pt x="3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8" name="Freeform 1014">
                <a:extLst>
                  <a:ext uri="{FF2B5EF4-FFF2-40B4-BE49-F238E27FC236}">
                    <a16:creationId xmlns:a16="http://schemas.microsoft.com/office/drawing/2014/main" id="{59F5C20A-6528-45CD-B7AA-E415C2920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1803"/>
                <a:ext cx="10" cy="32"/>
              </a:xfrm>
              <a:custGeom>
                <a:avLst/>
                <a:gdLst>
                  <a:gd name="T0" fmla="*/ 0 w 11"/>
                  <a:gd name="T1" fmla="*/ 0 h 32"/>
                  <a:gd name="T2" fmla="*/ 0 w 11"/>
                  <a:gd name="T3" fmla="*/ 5 h 32"/>
                  <a:gd name="T4" fmla="*/ 5 w 11"/>
                  <a:gd name="T5" fmla="*/ 32 h 32"/>
                  <a:gd name="T6" fmla="*/ 8 w 11"/>
                  <a:gd name="T7" fmla="*/ 30 h 32"/>
                  <a:gd name="T8" fmla="*/ 5 w 11"/>
                  <a:gd name="T9" fmla="*/ 5 h 32"/>
                  <a:gd name="T10" fmla="*/ 5 w 11"/>
                  <a:gd name="T11" fmla="*/ 1 h 32"/>
                  <a:gd name="T12" fmla="*/ 0 w 11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32">
                    <a:moveTo>
                      <a:pt x="0" y="0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0" y="15"/>
                      <a:pt x="2" y="24"/>
                      <a:pt x="5" y="32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8" y="22"/>
                      <a:pt x="6" y="14"/>
                      <a:pt x="6" y="5"/>
                    </a:cubicBezTo>
                    <a:cubicBezTo>
                      <a:pt x="6" y="4"/>
                      <a:pt x="6" y="2"/>
                      <a:pt x="6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9" name="Freeform 1015">
                <a:extLst>
                  <a:ext uri="{FF2B5EF4-FFF2-40B4-BE49-F238E27FC236}">
                    <a16:creationId xmlns:a16="http://schemas.microsoft.com/office/drawing/2014/main" id="{EB82AEF0-AA47-472D-A1A8-BE0B5FD99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2037"/>
                <a:ext cx="26" cy="11"/>
              </a:xfrm>
              <a:custGeom>
                <a:avLst/>
                <a:gdLst>
                  <a:gd name="T0" fmla="*/ 0 w 26"/>
                  <a:gd name="T1" fmla="*/ 6 h 12"/>
                  <a:gd name="T2" fmla="*/ 26 w 26"/>
                  <a:gd name="T3" fmla="*/ 9 h 12"/>
                  <a:gd name="T4" fmla="*/ 26 w 26"/>
                  <a:gd name="T5" fmla="*/ 6 h 12"/>
                  <a:gd name="T6" fmla="*/ 2 w 26"/>
                  <a:gd name="T7" fmla="*/ 0 h 12"/>
                  <a:gd name="T8" fmla="*/ 0 w 26"/>
                  <a:gd name="T9" fmla="*/ 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2">
                    <a:moveTo>
                      <a:pt x="0" y="6"/>
                    </a:moveTo>
                    <a:cubicBezTo>
                      <a:pt x="8" y="8"/>
                      <a:pt x="17" y="11"/>
                      <a:pt x="26" y="12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18" y="5"/>
                      <a:pt x="10" y="3"/>
                      <a:pt x="2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0" name="Freeform 1016">
                <a:extLst>
                  <a:ext uri="{FF2B5EF4-FFF2-40B4-BE49-F238E27FC236}">
                    <a16:creationId xmlns:a16="http://schemas.microsoft.com/office/drawing/2014/main" id="{CC835502-049F-45F5-A799-BDB30E9CB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1414"/>
                <a:ext cx="35" cy="37"/>
              </a:xfrm>
              <a:custGeom>
                <a:avLst/>
                <a:gdLst>
                  <a:gd name="T0" fmla="*/ 33 w 36"/>
                  <a:gd name="T1" fmla="*/ 7 h 37"/>
                  <a:gd name="T2" fmla="*/ 25 w 36"/>
                  <a:gd name="T3" fmla="*/ 2 h 37"/>
                  <a:gd name="T4" fmla="*/ 17 w 36"/>
                  <a:gd name="T5" fmla="*/ 0 h 37"/>
                  <a:gd name="T6" fmla="*/ 6 w 36"/>
                  <a:gd name="T7" fmla="*/ 3 h 37"/>
                  <a:gd name="T8" fmla="*/ 2 w 36"/>
                  <a:gd name="T9" fmla="*/ 7 h 37"/>
                  <a:gd name="T10" fmla="*/ 0 w 36"/>
                  <a:gd name="T11" fmla="*/ 13 h 37"/>
                  <a:gd name="T12" fmla="*/ 1 w 36"/>
                  <a:gd name="T13" fmla="*/ 17 h 37"/>
                  <a:gd name="T14" fmla="*/ 3 w 36"/>
                  <a:gd name="T15" fmla="*/ 21 h 37"/>
                  <a:gd name="T16" fmla="*/ 9 w 36"/>
                  <a:gd name="T17" fmla="*/ 25 h 37"/>
                  <a:gd name="T18" fmla="*/ 18 w 36"/>
                  <a:gd name="T19" fmla="*/ 31 h 37"/>
                  <a:gd name="T20" fmla="*/ 26 w 36"/>
                  <a:gd name="T21" fmla="*/ 37 h 37"/>
                  <a:gd name="T22" fmla="*/ 32 w 36"/>
                  <a:gd name="T23" fmla="*/ 35 h 37"/>
                  <a:gd name="T24" fmla="*/ 24 w 36"/>
                  <a:gd name="T25" fmla="*/ 27 h 37"/>
                  <a:gd name="T26" fmla="*/ 13 w 36"/>
                  <a:gd name="T27" fmla="*/ 20 h 37"/>
                  <a:gd name="T28" fmla="*/ 8 w 36"/>
                  <a:gd name="T29" fmla="*/ 17 h 37"/>
                  <a:gd name="T30" fmla="*/ 7 w 36"/>
                  <a:gd name="T31" fmla="*/ 16 h 37"/>
                  <a:gd name="T32" fmla="*/ 7 w 36"/>
                  <a:gd name="T33" fmla="*/ 16 h 37"/>
                  <a:gd name="T34" fmla="*/ 7 w 36"/>
                  <a:gd name="T35" fmla="*/ 16 h 37"/>
                  <a:gd name="T36" fmla="*/ 6 w 36"/>
                  <a:gd name="T37" fmla="*/ 16 h 37"/>
                  <a:gd name="T38" fmla="*/ 7 w 36"/>
                  <a:gd name="T39" fmla="*/ 16 h 37"/>
                  <a:gd name="T40" fmla="*/ 7 w 36"/>
                  <a:gd name="T41" fmla="*/ 16 h 37"/>
                  <a:gd name="T42" fmla="*/ 6 w 36"/>
                  <a:gd name="T43" fmla="*/ 16 h 37"/>
                  <a:gd name="T44" fmla="*/ 7 w 36"/>
                  <a:gd name="T45" fmla="*/ 16 h 37"/>
                  <a:gd name="T46" fmla="*/ 6 w 36"/>
                  <a:gd name="T47" fmla="*/ 13 h 37"/>
                  <a:gd name="T48" fmla="*/ 7 w 36"/>
                  <a:gd name="T49" fmla="*/ 10 h 37"/>
                  <a:gd name="T50" fmla="*/ 11 w 36"/>
                  <a:gd name="T51" fmla="*/ 7 h 37"/>
                  <a:gd name="T52" fmla="*/ 17 w 36"/>
                  <a:gd name="T53" fmla="*/ 6 h 37"/>
                  <a:gd name="T54" fmla="*/ 22 w 36"/>
                  <a:gd name="T55" fmla="*/ 7 h 37"/>
                  <a:gd name="T56" fmla="*/ 28 w 36"/>
                  <a:gd name="T57" fmla="*/ 11 h 37"/>
                  <a:gd name="T58" fmla="*/ 33 w 36"/>
                  <a:gd name="T59" fmla="*/ 7 h 3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6" h="37">
                    <a:moveTo>
                      <a:pt x="36" y="7"/>
                    </a:moveTo>
                    <a:cubicBezTo>
                      <a:pt x="34" y="5"/>
                      <a:pt x="31" y="3"/>
                      <a:pt x="28" y="2"/>
                    </a:cubicBezTo>
                    <a:cubicBezTo>
                      <a:pt x="24" y="0"/>
                      <a:pt x="20" y="0"/>
                      <a:pt x="17" y="0"/>
                    </a:cubicBezTo>
                    <a:cubicBezTo>
                      <a:pt x="13" y="0"/>
                      <a:pt x="9" y="0"/>
                      <a:pt x="6" y="3"/>
                    </a:cubicBezTo>
                    <a:cubicBezTo>
                      <a:pt x="4" y="4"/>
                      <a:pt x="3" y="5"/>
                      <a:pt x="2" y="7"/>
                    </a:cubicBezTo>
                    <a:cubicBezTo>
                      <a:pt x="1" y="9"/>
                      <a:pt x="0" y="11"/>
                      <a:pt x="0" y="13"/>
                    </a:cubicBezTo>
                    <a:cubicBezTo>
                      <a:pt x="0" y="15"/>
                      <a:pt x="0" y="16"/>
                      <a:pt x="1" y="17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5" y="23"/>
                      <a:pt x="7" y="24"/>
                      <a:pt x="9" y="25"/>
                    </a:cubicBezTo>
                    <a:cubicBezTo>
                      <a:pt x="13" y="27"/>
                      <a:pt x="18" y="29"/>
                      <a:pt x="21" y="31"/>
                    </a:cubicBezTo>
                    <a:cubicBezTo>
                      <a:pt x="25" y="33"/>
                      <a:pt x="28" y="35"/>
                      <a:pt x="29" y="37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3" y="31"/>
                      <a:pt x="30" y="29"/>
                      <a:pt x="27" y="27"/>
                    </a:cubicBezTo>
                    <a:cubicBezTo>
                      <a:pt x="23" y="24"/>
                      <a:pt x="17" y="22"/>
                      <a:pt x="13" y="20"/>
                    </a:cubicBezTo>
                    <a:cubicBezTo>
                      <a:pt x="11" y="19"/>
                      <a:pt x="9" y="18"/>
                      <a:pt x="8" y="17"/>
                    </a:cubicBezTo>
                    <a:cubicBezTo>
                      <a:pt x="7" y="17"/>
                      <a:pt x="7" y="17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5"/>
                      <a:pt x="6" y="14"/>
                      <a:pt x="6" y="13"/>
                    </a:cubicBezTo>
                    <a:cubicBezTo>
                      <a:pt x="6" y="12"/>
                      <a:pt x="7" y="11"/>
                      <a:pt x="7" y="10"/>
                    </a:cubicBezTo>
                    <a:cubicBezTo>
                      <a:pt x="8" y="8"/>
                      <a:pt x="9" y="7"/>
                      <a:pt x="11" y="7"/>
                    </a:cubicBezTo>
                    <a:cubicBezTo>
                      <a:pt x="12" y="6"/>
                      <a:pt x="15" y="6"/>
                      <a:pt x="17" y="6"/>
                    </a:cubicBezTo>
                    <a:cubicBezTo>
                      <a:pt x="20" y="6"/>
                      <a:pt x="23" y="6"/>
                      <a:pt x="25" y="7"/>
                    </a:cubicBezTo>
                    <a:cubicBezTo>
                      <a:pt x="28" y="8"/>
                      <a:pt x="30" y="10"/>
                      <a:pt x="31" y="11"/>
                    </a:cubicBezTo>
                    <a:lnTo>
                      <a:pt x="36" y="7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898" name="Freeform 1017">
              <a:extLst>
                <a:ext uri="{FF2B5EF4-FFF2-40B4-BE49-F238E27FC236}">
                  <a16:creationId xmlns:a16="http://schemas.microsoft.com/office/drawing/2014/main" id="{C9EDE6E5-62ED-448E-869B-9B2F572FC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1459"/>
              <a:ext cx="19" cy="19"/>
            </a:xfrm>
            <a:custGeom>
              <a:avLst/>
              <a:gdLst>
                <a:gd name="T0" fmla="*/ 5 w 20"/>
                <a:gd name="T1" fmla="*/ 17 h 20"/>
                <a:gd name="T2" fmla="*/ 17 w 20"/>
                <a:gd name="T3" fmla="*/ 5 h 20"/>
                <a:gd name="T4" fmla="*/ 13 w 20"/>
                <a:gd name="T5" fmla="*/ 0 h 20"/>
                <a:gd name="T6" fmla="*/ 0 w 20"/>
                <a:gd name="T7" fmla="*/ 13 h 20"/>
                <a:gd name="T8" fmla="*/ 5 w 20"/>
                <a:gd name="T9" fmla="*/ 1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5" y="20"/>
                  </a:moveTo>
                  <a:cubicBezTo>
                    <a:pt x="9" y="14"/>
                    <a:pt x="14" y="9"/>
                    <a:pt x="20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4"/>
                    <a:pt x="5" y="10"/>
                    <a:pt x="0" y="16"/>
                  </a:cubicBezTo>
                  <a:lnTo>
                    <a:pt x="5" y="2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Freeform 1018">
              <a:extLst>
                <a:ext uri="{FF2B5EF4-FFF2-40B4-BE49-F238E27FC236}">
                  <a16:creationId xmlns:a16="http://schemas.microsoft.com/office/drawing/2014/main" id="{7D0C2ECC-BBA3-4F40-8570-55961EA4F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1290"/>
              <a:ext cx="31" cy="15"/>
            </a:xfrm>
            <a:custGeom>
              <a:avLst/>
              <a:gdLst>
                <a:gd name="T0" fmla="*/ 29 w 31"/>
                <a:gd name="T1" fmla="*/ 0 h 15"/>
                <a:gd name="T2" fmla="*/ 0 w 31"/>
                <a:gd name="T3" fmla="*/ 10 h 15"/>
                <a:gd name="T4" fmla="*/ 3 w 31"/>
                <a:gd name="T5" fmla="*/ 15 h 15"/>
                <a:gd name="T6" fmla="*/ 31 w 31"/>
                <a:gd name="T7" fmla="*/ 6 h 15"/>
                <a:gd name="T8" fmla="*/ 29 w 31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5">
                  <a:moveTo>
                    <a:pt x="29" y="0"/>
                  </a:moveTo>
                  <a:cubicBezTo>
                    <a:pt x="19" y="3"/>
                    <a:pt x="9" y="4"/>
                    <a:pt x="0" y="10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1" y="10"/>
                    <a:pt x="20" y="9"/>
                    <a:pt x="31" y="6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0" name="Freeform 1019">
              <a:extLst>
                <a:ext uri="{FF2B5EF4-FFF2-40B4-BE49-F238E27FC236}">
                  <a16:creationId xmlns:a16="http://schemas.microsoft.com/office/drawing/2014/main" id="{2FFE2F53-01C3-42BD-9B92-914BC73D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1330"/>
              <a:ext cx="30" cy="23"/>
            </a:xfrm>
            <a:custGeom>
              <a:avLst/>
              <a:gdLst>
                <a:gd name="T0" fmla="*/ 0 w 30"/>
                <a:gd name="T1" fmla="*/ 1 h 23"/>
                <a:gd name="T2" fmla="*/ 4 w 30"/>
                <a:gd name="T3" fmla="*/ 12 h 23"/>
                <a:gd name="T4" fmla="*/ 16 w 30"/>
                <a:gd name="T5" fmla="*/ 20 h 23"/>
                <a:gd name="T6" fmla="*/ 30 w 30"/>
                <a:gd name="T7" fmla="*/ 23 h 23"/>
                <a:gd name="T8" fmla="*/ 30 w 30"/>
                <a:gd name="T9" fmla="*/ 17 h 23"/>
                <a:gd name="T10" fmla="*/ 15 w 30"/>
                <a:gd name="T11" fmla="*/ 13 h 23"/>
                <a:gd name="T12" fmla="*/ 9 w 30"/>
                <a:gd name="T13" fmla="*/ 8 h 23"/>
                <a:gd name="T14" fmla="*/ 6 w 30"/>
                <a:gd name="T15" fmla="*/ 0 h 23"/>
                <a:gd name="T16" fmla="*/ 0 w 30"/>
                <a:gd name="T17" fmla="*/ 1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3">
                  <a:moveTo>
                    <a:pt x="0" y="1"/>
                  </a:moveTo>
                  <a:cubicBezTo>
                    <a:pt x="1" y="5"/>
                    <a:pt x="2" y="9"/>
                    <a:pt x="4" y="12"/>
                  </a:cubicBezTo>
                  <a:cubicBezTo>
                    <a:pt x="7" y="16"/>
                    <a:pt x="11" y="19"/>
                    <a:pt x="16" y="20"/>
                  </a:cubicBezTo>
                  <a:cubicBezTo>
                    <a:pt x="20" y="22"/>
                    <a:pt x="25" y="23"/>
                    <a:pt x="30" y="23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4" y="17"/>
                    <a:pt x="19" y="16"/>
                    <a:pt x="15" y="13"/>
                  </a:cubicBezTo>
                  <a:cubicBezTo>
                    <a:pt x="12" y="12"/>
                    <a:pt x="11" y="10"/>
                    <a:pt x="9" y="8"/>
                  </a:cubicBezTo>
                  <a:cubicBezTo>
                    <a:pt x="8" y="6"/>
                    <a:pt x="7" y="4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1" name="Freeform 1020">
              <a:extLst>
                <a:ext uri="{FF2B5EF4-FFF2-40B4-BE49-F238E27FC236}">
                  <a16:creationId xmlns:a16="http://schemas.microsoft.com/office/drawing/2014/main" id="{7ADFB4F8-F5ED-425D-930D-EC70DC3A8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1256"/>
              <a:ext cx="11" cy="34"/>
            </a:xfrm>
            <a:custGeom>
              <a:avLst/>
              <a:gdLst>
                <a:gd name="T0" fmla="*/ 0 w 11"/>
                <a:gd name="T1" fmla="*/ 2 h 34"/>
                <a:gd name="T2" fmla="*/ 5 w 11"/>
                <a:gd name="T3" fmla="*/ 34 h 34"/>
                <a:gd name="T4" fmla="*/ 11 w 11"/>
                <a:gd name="T5" fmla="*/ 33 h 34"/>
                <a:gd name="T6" fmla="*/ 6 w 11"/>
                <a:gd name="T7" fmla="*/ 0 h 34"/>
                <a:gd name="T8" fmla="*/ 0 w 11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0" y="2"/>
                  </a:moveTo>
                  <a:cubicBezTo>
                    <a:pt x="2" y="12"/>
                    <a:pt x="3" y="23"/>
                    <a:pt x="5" y="34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9" y="22"/>
                    <a:pt x="8" y="11"/>
                    <a:pt x="6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Freeform 1021">
              <a:extLst>
                <a:ext uri="{FF2B5EF4-FFF2-40B4-BE49-F238E27FC236}">
                  <a16:creationId xmlns:a16="http://schemas.microsoft.com/office/drawing/2014/main" id="{F8CF4A92-9A35-4A25-A322-6E8B13065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1296"/>
              <a:ext cx="22" cy="9"/>
            </a:xfrm>
            <a:custGeom>
              <a:avLst/>
              <a:gdLst>
                <a:gd name="T0" fmla="*/ 0 w 22"/>
                <a:gd name="T1" fmla="*/ 8 h 9"/>
                <a:gd name="T2" fmla="*/ 6 w 22"/>
                <a:gd name="T3" fmla="*/ 9 h 9"/>
                <a:gd name="T4" fmla="*/ 22 w 22"/>
                <a:gd name="T5" fmla="*/ 6 h 9"/>
                <a:gd name="T6" fmla="*/ 21 w 22"/>
                <a:gd name="T7" fmla="*/ 0 h 9"/>
                <a:gd name="T8" fmla="*/ 6 w 22"/>
                <a:gd name="T9" fmla="*/ 3 h 9"/>
                <a:gd name="T10" fmla="*/ 0 w 22"/>
                <a:gd name="T11" fmla="*/ 2 h 9"/>
                <a:gd name="T12" fmla="*/ 0 w 22"/>
                <a:gd name="T13" fmla="*/ 8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9">
                  <a:moveTo>
                    <a:pt x="0" y="8"/>
                  </a:moveTo>
                  <a:cubicBezTo>
                    <a:pt x="2" y="8"/>
                    <a:pt x="4" y="9"/>
                    <a:pt x="6" y="9"/>
                  </a:cubicBezTo>
                  <a:cubicBezTo>
                    <a:pt x="12" y="9"/>
                    <a:pt x="17" y="8"/>
                    <a:pt x="22" y="6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2"/>
                    <a:pt x="11" y="3"/>
                    <a:pt x="6" y="3"/>
                  </a:cubicBezTo>
                  <a:cubicBezTo>
                    <a:pt x="4" y="3"/>
                    <a:pt x="2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Freeform 1022">
              <a:extLst>
                <a:ext uri="{FF2B5EF4-FFF2-40B4-BE49-F238E27FC236}">
                  <a16:creationId xmlns:a16="http://schemas.microsoft.com/office/drawing/2014/main" id="{D4CA3A92-4083-4D53-9787-3D6A87AD4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1237"/>
              <a:ext cx="31" cy="31"/>
            </a:xfrm>
            <a:custGeom>
              <a:avLst/>
              <a:gdLst>
                <a:gd name="T0" fmla="*/ 31 w 31"/>
                <a:gd name="T1" fmla="*/ 7 h 32"/>
                <a:gd name="T2" fmla="*/ 14 w 31"/>
                <a:gd name="T3" fmla="*/ 0 h 32"/>
                <a:gd name="T4" fmla="*/ 4 w 31"/>
                <a:gd name="T5" fmla="*/ 4 h 32"/>
                <a:gd name="T6" fmla="*/ 0 w 31"/>
                <a:gd name="T7" fmla="*/ 13 h 32"/>
                <a:gd name="T8" fmla="*/ 7 w 31"/>
                <a:gd name="T9" fmla="*/ 21 h 32"/>
                <a:gd name="T10" fmla="*/ 25 w 31"/>
                <a:gd name="T11" fmla="*/ 29 h 32"/>
                <a:gd name="T12" fmla="*/ 26 w 31"/>
                <a:gd name="T13" fmla="*/ 23 h 32"/>
                <a:gd name="T14" fmla="*/ 10 w 31"/>
                <a:gd name="T15" fmla="*/ 17 h 32"/>
                <a:gd name="T16" fmla="*/ 6 w 31"/>
                <a:gd name="T17" fmla="*/ 13 h 32"/>
                <a:gd name="T18" fmla="*/ 8 w 31"/>
                <a:gd name="T19" fmla="*/ 8 h 32"/>
                <a:gd name="T20" fmla="*/ 14 w 31"/>
                <a:gd name="T21" fmla="*/ 6 h 32"/>
                <a:gd name="T22" fmla="*/ 27 w 31"/>
                <a:gd name="T23" fmla="*/ 12 h 32"/>
                <a:gd name="T24" fmla="*/ 31 w 31"/>
                <a:gd name="T25" fmla="*/ 7 h 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32">
                  <a:moveTo>
                    <a:pt x="31" y="7"/>
                  </a:moveTo>
                  <a:cubicBezTo>
                    <a:pt x="25" y="2"/>
                    <a:pt x="19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2" y="6"/>
                    <a:pt x="0" y="9"/>
                    <a:pt x="0" y="13"/>
                  </a:cubicBezTo>
                  <a:cubicBezTo>
                    <a:pt x="0" y="17"/>
                    <a:pt x="2" y="21"/>
                    <a:pt x="7" y="24"/>
                  </a:cubicBezTo>
                  <a:cubicBezTo>
                    <a:pt x="11" y="28"/>
                    <a:pt x="17" y="30"/>
                    <a:pt x="25" y="32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18" y="25"/>
                    <a:pt x="13" y="22"/>
                    <a:pt x="10" y="20"/>
                  </a:cubicBezTo>
                  <a:cubicBezTo>
                    <a:pt x="7" y="17"/>
                    <a:pt x="6" y="15"/>
                    <a:pt x="6" y="13"/>
                  </a:cubicBezTo>
                  <a:cubicBezTo>
                    <a:pt x="6" y="11"/>
                    <a:pt x="7" y="10"/>
                    <a:pt x="8" y="8"/>
                  </a:cubicBezTo>
                  <a:cubicBezTo>
                    <a:pt x="10" y="7"/>
                    <a:pt x="11" y="6"/>
                    <a:pt x="14" y="6"/>
                  </a:cubicBezTo>
                  <a:cubicBezTo>
                    <a:pt x="17" y="6"/>
                    <a:pt x="22" y="8"/>
                    <a:pt x="27" y="12"/>
                  </a:cubicBezTo>
                  <a:lnTo>
                    <a:pt x="31" y="7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Freeform 1023">
              <a:extLst>
                <a:ext uri="{FF2B5EF4-FFF2-40B4-BE49-F238E27FC236}">
                  <a16:creationId xmlns:a16="http://schemas.microsoft.com/office/drawing/2014/main" id="{F761EABA-9BED-42C4-9129-1D200E20F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1163"/>
              <a:ext cx="27" cy="14"/>
            </a:xfrm>
            <a:custGeom>
              <a:avLst/>
              <a:gdLst>
                <a:gd name="T0" fmla="*/ 5 w 27"/>
                <a:gd name="T1" fmla="*/ 14 h 14"/>
                <a:gd name="T2" fmla="*/ 13 w 27"/>
                <a:gd name="T3" fmla="*/ 8 h 14"/>
                <a:gd name="T4" fmla="*/ 25 w 27"/>
                <a:gd name="T5" fmla="*/ 6 h 14"/>
                <a:gd name="T6" fmla="*/ 27 w 27"/>
                <a:gd name="T7" fmla="*/ 6 h 14"/>
                <a:gd name="T8" fmla="*/ 27 w 27"/>
                <a:gd name="T9" fmla="*/ 0 h 14"/>
                <a:gd name="T10" fmla="*/ 25 w 27"/>
                <a:gd name="T11" fmla="*/ 0 h 14"/>
                <a:gd name="T12" fmla="*/ 11 w 27"/>
                <a:gd name="T13" fmla="*/ 2 h 14"/>
                <a:gd name="T14" fmla="*/ 0 w 27"/>
                <a:gd name="T15" fmla="*/ 11 h 14"/>
                <a:gd name="T16" fmla="*/ 5 w 27"/>
                <a:gd name="T17" fmla="*/ 14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14">
                  <a:moveTo>
                    <a:pt x="5" y="14"/>
                  </a:moveTo>
                  <a:cubicBezTo>
                    <a:pt x="7" y="11"/>
                    <a:pt x="10" y="9"/>
                    <a:pt x="13" y="8"/>
                  </a:cubicBezTo>
                  <a:cubicBezTo>
                    <a:pt x="17" y="6"/>
                    <a:pt x="21" y="6"/>
                    <a:pt x="25" y="6"/>
                  </a:cubicBezTo>
                  <a:cubicBezTo>
                    <a:pt x="25" y="6"/>
                    <a:pt x="26" y="6"/>
                    <a:pt x="27" y="6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20" y="0"/>
                    <a:pt x="16" y="0"/>
                    <a:pt x="11" y="2"/>
                  </a:cubicBezTo>
                  <a:cubicBezTo>
                    <a:pt x="7" y="4"/>
                    <a:pt x="3" y="6"/>
                    <a:pt x="0" y="11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Freeform 1024">
              <a:extLst>
                <a:ext uri="{FF2B5EF4-FFF2-40B4-BE49-F238E27FC236}">
                  <a16:creationId xmlns:a16="http://schemas.microsoft.com/office/drawing/2014/main" id="{81E8EFB2-8C1B-4627-BDD6-26F53B669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1121"/>
              <a:ext cx="34" cy="27"/>
            </a:xfrm>
            <a:custGeom>
              <a:avLst/>
              <a:gdLst>
                <a:gd name="T0" fmla="*/ 29 w 34"/>
                <a:gd name="T1" fmla="*/ 6 h 28"/>
                <a:gd name="T2" fmla="*/ 26 w 34"/>
                <a:gd name="T3" fmla="*/ 5 h 28"/>
                <a:gd name="T4" fmla="*/ 18 w 34"/>
                <a:gd name="T5" fmla="*/ 2 h 28"/>
                <a:gd name="T6" fmla="*/ 10 w 34"/>
                <a:gd name="T7" fmla="*/ 0 h 28"/>
                <a:gd name="T8" fmla="*/ 6 w 34"/>
                <a:gd name="T9" fmla="*/ 1 h 28"/>
                <a:gd name="T10" fmla="*/ 6 w 34"/>
                <a:gd name="T11" fmla="*/ 1 h 28"/>
                <a:gd name="T12" fmla="*/ 6 w 34"/>
                <a:gd name="T13" fmla="*/ 1 h 28"/>
                <a:gd name="T14" fmla="*/ 2 w 34"/>
                <a:gd name="T15" fmla="*/ 4 h 28"/>
                <a:gd name="T16" fmla="*/ 0 w 34"/>
                <a:gd name="T17" fmla="*/ 9 h 28"/>
                <a:gd name="T18" fmla="*/ 2 w 34"/>
                <a:gd name="T19" fmla="*/ 14 h 28"/>
                <a:gd name="T20" fmla="*/ 9 w 34"/>
                <a:gd name="T21" fmla="*/ 16 h 28"/>
                <a:gd name="T22" fmla="*/ 23 w 34"/>
                <a:gd name="T23" fmla="*/ 22 h 28"/>
                <a:gd name="T24" fmla="*/ 29 w 34"/>
                <a:gd name="T25" fmla="*/ 24 h 28"/>
                <a:gd name="T26" fmla="*/ 34 w 34"/>
                <a:gd name="T27" fmla="*/ 25 h 28"/>
                <a:gd name="T28" fmla="*/ 34 w 34"/>
                <a:gd name="T29" fmla="*/ 19 h 28"/>
                <a:gd name="T30" fmla="*/ 32 w 34"/>
                <a:gd name="T31" fmla="*/ 18 h 28"/>
                <a:gd name="T32" fmla="*/ 15 w 34"/>
                <a:gd name="T33" fmla="*/ 14 h 28"/>
                <a:gd name="T34" fmla="*/ 8 w 34"/>
                <a:gd name="T35" fmla="*/ 12 h 28"/>
                <a:gd name="T36" fmla="*/ 7 w 34"/>
                <a:gd name="T37" fmla="*/ 10 h 28"/>
                <a:gd name="T38" fmla="*/ 6 w 34"/>
                <a:gd name="T39" fmla="*/ 9 h 28"/>
                <a:gd name="T40" fmla="*/ 7 w 34"/>
                <a:gd name="T41" fmla="*/ 8 h 28"/>
                <a:gd name="T42" fmla="*/ 9 w 34"/>
                <a:gd name="T43" fmla="*/ 6 h 28"/>
                <a:gd name="T44" fmla="*/ 9 w 34"/>
                <a:gd name="T45" fmla="*/ 6 h 28"/>
                <a:gd name="T46" fmla="*/ 10 w 34"/>
                <a:gd name="T47" fmla="*/ 6 h 28"/>
                <a:gd name="T48" fmla="*/ 13 w 34"/>
                <a:gd name="T49" fmla="*/ 7 h 28"/>
                <a:gd name="T50" fmla="*/ 21 w 34"/>
                <a:gd name="T51" fmla="*/ 10 h 28"/>
                <a:gd name="T52" fmla="*/ 28 w 34"/>
                <a:gd name="T53" fmla="*/ 12 h 28"/>
                <a:gd name="T54" fmla="*/ 29 w 34"/>
                <a:gd name="T55" fmla="*/ 6 h 2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4" h="28">
                  <a:moveTo>
                    <a:pt x="29" y="6"/>
                  </a:moveTo>
                  <a:cubicBezTo>
                    <a:pt x="28" y="6"/>
                    <a:pt x="27" y="6"/>
                    <a:pt x="26" y="5"/>
                  </a:cubicBezTo>
                  <a:cubicBezTo>
                    <a:pt x="23" y="4"/>
                    <a:pt x="21" y="3"/>
                    <a:pt x="18" y="2"/>
                  </a:cubicBezTo>
                  <a:cubicBezTo>
                    <a:pt x="15" y="1"/>
                    <a:pt x="13" y="0"/>
                    <a:pt x="10" y="0"/>
                  </a:cubicBezTo>
                  <a:cubicBezTo>
                    <a:pt x="8" y="0"/>
                    <a:pt x="7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6"/>
                    <a:pt x="0" y="7"/>
                    <a:pt x="0" y="9"/>
                  </a:cubicBezTo>
                  <a:cubicBezTo>
                    <a:pt x="0" y="11"/>
                    <a:pt x="1" y="12"/>
                    <a:pt x="2" y="14"/>
                  </a:cubicBezTo>
                  <a:cubicBezTo>
                    <a:pt x="4" y="16"/>
                    <a:pt x="6" y="18"/>
                    <a:pt x="9" y="19"/>
                  </a:cubicBezTo>
                  <a:cubicBezTo>
                    <a:pt x="13" y="22"/>
                    <a:pt x="18" y="24"/>
                    <a:pt x="23" y="25"/>
                  </a:cubicBezTo>
                  <a:cubicBezTo>
                    <a:pt x="25" y="26"/>
                    <a:pt x="27" y="27"/>
                    <a:pt x="29" y="27"/>
                  </a:cubicBezTo>
                  <a:cubicBezTo>
                    <a:pt x="31" y="27"/>
                    <a:pt x="32" y="28"/>
                    <a:pt x="34" y="28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2"/>
                    <a:pt x="33" y="22"/>
                    <a:pt x="32" y="21"/>
                  </a:cubicBezTo>
                  <a:cubicBezTo>
                    <a:pt x="28" y="21"/>
                    <a:pt x="21" y="19"/>
                    <a:pt x="15" y="16"/>
                  </a:cubicBezTo>
                  <a:cubicBezTo>
                    <a:pt x="12" y="15"/>
                    <a:pt x="10" y="13"/>
                    <a:pt x="8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7" y="8"/>
                    <a:pt x="8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1" y="6"/>
                    <a:pt x="12" y="6"/>
                    <a:pt x="13" y="7"/>
                  </a:cubicBezTo>
                  <a:cubicBezTo>
                    <a:pt x="16" y="8"/>
                    <a:pt x="18" y="9"/>
                    <a:pt x="21" y="10"/>
                  </a:cubicBezTo>
                  <a:cubicBezTo>
                    <a:pt x="23" y="11"/>
                    <a:pt x="26" y="12"/>
                    <a:pt x="28" y="12"/>
                  </a:cubicBezTo>
                  <a:cubicBezTo>
                    <a:pt x="29" y="6"/>
                    <a:pt x="29" y="6"/>
                    <a:pt x="29" y="6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Freeform 1025">
              <a:extLst>
                <a:ext uri="{FF2B5EF4-FFF2-40B4-BE49-F238E27FC236}">
                  <a16:creationId xmlns:a16="http://schemas.microsoft.com/office/drawing/2014/main" id="{618443CA-D190-41A5-8810-BAF5740DA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1224"/>
              <a:ext cx="30" cy="19"/>
            </a:xfrm>
            <a:custGeom>
              <a:avLst/>
              <a:gdLst>
                <a:gd name="T0" fmla="*/ 1 w 30"/>
                <a:gd name="T1" fmla="*/ 19 h 19"/>
                <a:gd name="T2" fmla="*/ 16 w 30"/>
                <a:gd name="T3" fmla="*/ 13 h 19"/>
                <a:gd name="T4" fmla="*/ 30 w 30"/>
                <a:gd name="T5" fmla="*/ 5 h 19"/>
                <a:gd name="T6" fmla="*/ 28 w 30"/>
                <a:gd name="T7" fmla="*/ 0 h 19"/>
                <a:gd name="T8" fmla="*/ 13 w 30"/>
                <a:gd name="T9" fmla="*/ 8 h 19"/>
                <a:gd name="T10" fmla="*/ 0 w 30"/>
                <a:gd name="T11" fmla="*/ 13 h 19"/>
                <a:gd name="T12" fmla="*/ 1 w 30"/>
                <a:gd name="T13" fmla="*/ 19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9">
                  <a:moveTo>
                    <a:pt x="1" y="19"/>
                  </a:moveTo>
                  <a:cubicBezTo>
                    <a:pt x="7" y="18"/>
                    <a:pt x="12" y="16"/>
                    <a:pt x="16" y="13"/>
                  </a:cubicBezTo>
                  <a:cubicBezTo>
                    <a:pt x="21" y="10"/>
                    <a:pt x="25" y="7"/>
                    <a:pt x="30" y="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2" y="2"/>
                    <a:pt x="18" y="5"/>
                    <a:pt x="13" y="8"/>
                  </a:cubicBezTo>
                  <a:cubicBezTo>
                    <a:pt x="9" y="10"/>
                    <a:pt x="5" y="12"/>
                    <a:pt x="0" y="13"/>
                  </a:cubicBezTo>
                  <a:lnTo>
                    <a:pt x="1" y="19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Freeform 1026">
              <a:extLst>
                <a:ext uri="{FF2B5EF4-FFF2-40B4-BE49-F238E27FC236}">
                  <a16:creationId xmlns:a16="http://schemas.microsoft.com/office/drawing/2014/main" id="{F9DE1A2F-1A35-4995-9319-0CFB0041C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1188"/>
              <a:ext cx="28" cy="16"/>
            </a:xfrm>
            <a:custGeom>
              <a:avLst/>
              <a:gdLst>
                <a:gd name="T0" fmla="*/ 0 w 29"/>
                <a:gd name="T1" fmla="*/ 14 h 17"/>
                <a:gd name="T2" fmla="*/ 26 w 29"/>
                <a:gd name="T3" fmla="*/ 5 h 17"/>
                <a:gd name="T4" fmla="*/ 22 w 29"/>
                <a:gd name="T5" fmla="*/ 0 h 17"/>
                <a:gd name="T6" fmla="*/ 0 w 29"/>
                <a:gd name="T7" fmla="*/ 8 h 17"/>
                <a:gd name="T8" fmla="*/ 0 w 29"/>
                <a:gd name="T9" fmla="*/ 1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7">
                  <a:moveTo>
                    <a:pt x="0" y="17"/>
                  </a:moveTo>
                  <a:cubicBezTo>
                    <a:pt x="11" y="16"/>
                    <a:pt x="20" y="11"/>
                    <a:pt x="29" y="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6"/>
                    <a:pt x="8" y="11"/>
                    <a:pt x="0" y="11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Freeform 1027">
              <a:extLst>
                <a:ext uri="{FF2B5EF4-FFF2-40B4-BE49-F238E27FC236}">
                  <a16:creationId xmlns:a16="http://schemas.microsoft.com/office/drawing/2014/main" id="{FAA42EE2-53B3-40ED-8D25-1354279D1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1213"/>
              <a:ext cx="12" cy="33"/>
            </a:xfrm>
            <a:custGeom>
              <a:avLst/>
              <a:gdLst>
                <a:gd name="T0" fmla="*/ 0 w 12"/>
                <a:gd name="T1" fmla="*/ 3 h 33"/>
                <a:gd name="T2" fmla="*/ 6 w 12"/>
                <a:gd name="T3" fmla="*/ 33 h 33"/>
                <a:gd name="T4" fmla="*/ 12 w 12"/>
                <a:gd name="T5" fmla="*/ 32 h 33"/>
                <a:gd name="T6" fmla="*/ 5 w 12"/>
                <a:gd name="T7" fmla="*/ 0 h 33"/>
                <a:gd name="T8" fmla="*/ 0 w 12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3">
                  <a:moveTo>
                    <a:pt x="0" y="3"/>
                  </a:moveTo>
                  <a:cubicBezTo>
                    <a:pt x="4" y="12"/>
                    <a:pt x="5" y="22"/>
                    <a:pt x="6" y="33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22"/>
                    <a:pt x="10" y="11"/>
                    <a:pt x="5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Freeform 1028">
              <a:extLst>
                <a:ext uri="{FF2B5EF4-FFF2-40B4-BE49-F238E27FC236}">
                  <a16:creationId xmlns:a16="http://schemas.microsoft.com/office/drawing/2014/main" id="{3D0A267D-21E7-4A69-8F57-8FC2DD84A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663"/>
              <a:ext cx="32" cy="10"/>
            </a:xfrm>
            <a:custGeom>
              <a:avLst/>
              <a:gdLst>
                <a:gd name="T0" fmla="*/ 0 w 32"/>
                <a:gd name="T1" fmla="*/ 5 h 10"/>
                <a:gd name="T2" fmla="*/ 15 w 32"/>
                <a:gd name="T3" fmla="*/ 10 h 10"/>
                <a:gd name="T4" fmla="*/ 32 w 32"/>
                <a:gd name="T5" fmla="*/ 6 h 10"/>
                <a:gd name="T6" fmla="*/ 29 w 32"/>
                <a:gd name="T7" fmla="*/ 0 h 10"/>
                <a:gd name="T8" fmla="*/ 15 w 32"/>
                <a:gd name="T9" fmla="*/ 4 h 10"/>
                <a:gd name="T10" fmla="*/ 4 w 32"/>
                <a:gd name="T11" fmla="*/ 0 h 10"/>
                <a:gd name="T12" fmla="*/ 0 w 32"/>
                <a:gd name="T13" fmla="*/ 5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0">
                  <a:moveTo>
                    <a:pt x="0" y="5"/>
                  </a:moveTo>
                  <a:cubicBezTo>
                    <a:pt x="5" y="8"/>
                    <a:pt x="10" y="10"/>
                    <a:pt x="15" y="10"/>
                  </a:cubicBezTo>
                  <a:cubicBezTo>
                    <a:pt x="21" y="10"/>
                    <a:pt x="26" y="8"/>
                    <a:pt x="32" y="6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5" y="2"/>
                    <a:pt x="20" y="4"/>
                    <a:pt x="15" y="4"/>
                  </a:cubicBezTo>
                  <a:cubicBezTo>
                    <a:pt x="11" y="4"/>
                    <a:pt x="7" y="3"/>
                    <a:pt x="4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0" name="Freeform 1029">
              <a:extLst>
                <a:ext uri="{FF2B5EF4-FFF2-40B4-BE49-F238E27FC236}">
                  <a16:creationId xmlns:a16="http://schemas.microsoft.com/office/drawing/2014/main" id="{50885A5C-2290-432E-A671-E9477387C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2556"/>
              <a:ext cx="29" cy="21"/>
            </a:xfrm>
            <a:custGeom>
              <a:avLst/>
              <a:gdLst>
                <a:gd name="T0" fmla="*/ 1 w 30"/>
                <a:gd name="T1" fmla="*/ 21 h 21"/>
                <a:gd name="T2" fmla="*/ 15 w 30"/>
                <a:gd name="T3" fmla="*/ 13 h 21"/>
                <a:gd name="T4" fmla="*/ 27 w 30"/>
                <a:gd name="T5" fmla="*/ 5 h 21"/>
                <a:gd name="T6" fmla="*/ 25 w 30"/>
                <a:gd name="T7" fmla="*/ 0 h 21"/>
                <a:gd name="T8" fmla="*/ 13 w 30"/>
                <a:gd name="T9" fmla="*/ 8 h 21"/>
                <a:gd name="T10" fmla="*/ 0 w 30"/>
                <a:gd name="T11" fmla="*/ 15 h 21"/>
                <a:gd name="T12" fmla="*/ 1 w 30"/>
                <a:gd name="T13" fmla="*/ 21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1">
                  <a:moveTo>
                    <a:pt x="1" y="21"/>
                  </a:moveTo>
                  <a:cubicBezTo>
                    <a:pt x="7" y="19"/>
                    <a:pt x="12" y="16"/>
                    <a:pt x="16" y="13"/>
                  </a:cubicBezTo>
                  <a:cubicBezTo>
                    <a:pt x="21" y="10"/>
                    <a:pt x="26" y="7"/>
                    <a:pt x="30" y="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2" y="2"/>
                    <a:pt x="18" y="5"/>
                    <a:pt x="13" y="8"/>
                  </a:cubicBezTo>
                  <a:cubicBezTo>
                    <a:pt x="9" y="11"/>
                    <a:pt x="4" y="13"/>
                    <a:pt x="0" y="15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Freeform 1030">
              <a:extLst>
                <a:ext uri="{FF2B5EF4-FFF2-40B4-BE49-F238E27FC236}">
                  <a16:creationId xmlns:a16="http://schemas.microsoft.com/office/drawing/2014/main" id="{1F47DB61-13B5-49C0-944E-970ED7141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2450"/>
              <a:ext cx="24" cy="21"/>
            </a:xfrm>
            <a:custGeom>
              <a:avLst/>
              <a:gdLst>
                <a:gd name="T0" fmla="*/ 0 w 24"/>
                <a:gd name="T1" fmla="*/ 5 h 22"/>
                <a:gd name="T2" fmla="*/ 20 w 24"/>
                <a:gd name="T3" fmla="*/ 19 h 22"/>
                <a:gd name="T4" fmla="*/ 24 w 24"/>
                <a:gd name="T5" fmla="*/ 14 h 22"/>
                <a:gd name="T6" fmla="*/ 4 w 24"/>
                <a:gd name="T7" fmla="*/ 0 h 22"/>
                <a:gd name="T8" fmla="*/ 0 w 24"/>
                <a:gd name="T9" fmla="*/ 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0" y="5"/>
                  </a:moveTo>
                  <a:cubicBezTo>
                    <a:pt x="7" y="10"/>
                    <a:pt x="13" y="17"/>
                    <a:pt x="20" y="22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17" y="12"/>
                    <a:pt x="11" y="6"/>
                    <a:pt x="4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Freeform 1031">
              <a:extLst>
                <a:ext uri="{FF2B5EF4-FFF2-40B4-BE49-F238E27FC236}">
                  <a16:creationId xmlns:a16="http://schemas.microsoft.com/office/drawing/2014/main" id="{F587A0BE-6EB0-4547-B174-11091B776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2122"/>
              <a:ext cx="22" cy="8"/>
            </a:xfrm>
            <a:custGeom>
              <a:avLst/>
              <a:gdLst>
                <a:gd name="T0" fmla="*/ 0 w 23"/>
                <a:gd name="T1" fmla="*/ 6 h 8"/>
                <a:gd name="T2" fmla="*/ 13 w 23"/>
                <a:gd name="T3" fmla="*/ 8 h 8"/>
                <a:gd name="T4" fmla="*/ 20 w 23"/>
                <a:gd name="T5" fmla="*/ 8 h 8"/>
                <a:gd name="T6" fmla="*/ 20 w 23"/>
                <a:gd name="T7" fmla="*/ 2 h 8"/>
                <a:gd name="T8" fmla="*/ 13 w 23"/>
                <a:gd name="T9" fmla="*/ 2 h 8"/>
                <a:gd name="T10" fmla="*/ 2 w 23"/>
                <a:gd name="T11" fmla="*/ 0 h 8"/>
                <a:gd name="T12" fmla="*/ 0 w 23"/>
                <a:gd name="T13" fmla="*/ 6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8">
                  <a:moveTo>
                    <a:pt x="0" y="6"/>
                  </a:moveTo>
                  <a:cubicBezTo>
                    <a:pt x="5" y="7"/>
                    <a:pt x="11" y="8"/>
                    <a:pt x="16" y="8"/>
                  </a:cubicBezTo>
                  <a:cubicBezTo>
                    <a:pt x="18" y="8"/>
                    <a:pt x="21" y="8"/>
                    <a:pt x="23" y="8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2"/>
                    <a:pt x="18" y="2"/>
                    <a:pt x="16" y="2"/>
                  </a:cubicBezTo>
                  <a:cubicBezTo>
                    <a:pt x="11" y="2"/>
                    <a:pt x="7" y="2"/>
                    <a:pt x="2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1032">
              <a:extLst>
                <a:ext uri="{FF2B5EF4-FFF2-40B4-BE49-F238E27FC236}">
                  <a16:creationId xmlns:a16="http://schemas.microsoft.com/office/drawing/2014/main" id="{D669C4A8-1F96-4C50-9FA5-2BA925B75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2307"/>
              <a:ext cx="18" cy="20"/>
            </a:xfrm>
            <a:custGeom>
              <a:avLst/>
              <a:gdLst>
                <a:gd name="T0" fmla="*/ 0 w 18"/>
                <a:gd name="T1" fmla="*/ 3 h 21"/>
                <a:gd name="T2" fmla="*/ 14 w 18"/>
                <a:gd name="T3" fmla="*/ 18 h 21"/>
                <a:gd name="T4" fmla="*/ 18 w 18"/>
                <a:gd name="T5" fmla="*/ 14 h 21"/>
                <a:gd name="T6" fmla="*/ 6 w 18"/>
                <a:gd name="T7" fmla="*/ 0 h 21"/>
                <a:gd name="T8" fmla="*/ 0 w 18"/>
                <a:gd name="T9" fmla="*/ 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1">
                  <a:moveTo>
                    <a:pt x="0" y="3"/>
                  </a:moveTo>
                  <a:cubicBezTo>
                    <a:pt x="4" y="10"/>
                    <a:pt x="9" y="16"/>
                    <a:pt x="14" y="2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4" y="12"/>
                    <a:pt x="9" y="7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Freeform 1033">
              <a:extLst>
                <a:ext uri="{FF2B5EF4-FFF2-40B4-BE49-F238E27FC236}">
                  <a16:creationId xmlns:a16="http://schemas.microsoft.com/office/drawing/2014/main" id="{2D5384F5-639A-403A-B759-99E9596C3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763"/>
              <a:ext cx="16" cy="28"/>
            </a:xfrm>
            <a:custGeom>
              <a:avLst/>
              <a:gdLst>
                <a:gd name="T0" fmla="*/ 5 w 17"/>
                <a:gd name="T1" fmla="*/ 26 h 29"/>
                <a:gd name="T2" fmla="*/ 9 w 17"/>
                <a:gd name="T3" fmla="*/ 14 h 29"/>
                <a:gd name="T4" fmla="*/ 14 w 17"/>
                <a:gd name="T5" fmla="*/ 3 h 29"/>
                <a:gd name="T6" fmla="*/ 9 w 17"/>
                <a:gd name="T7" fmla="*/ 0 h 29"/>
                <a:gd name="T8" fmla="*/ 6 w 17"/>
                <a:gd name="T9" fmla="*/ 14 h 29"/>
                <a:gd name="T10" fmla="*/ 0 w 17"/>
                <a:gd name="T11" fmla="*/ 21 h 29"/>
                <a:gd name="T12" fmla="*/ 5 w 17"/>
                <a:gd name="T13" fmla="*/ 2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9">
                  <a:moveTo>
                    <a:pt x="5" y="29"/>
                  </a:moveTo>
                  <a:cubicBezTo>
                    <a:pt x="8" y="25"/>
                    <a:pt x="10" y="20"/>
                    <a:pt x="12" y="16"/>
                  </a:cubicBezTo>
                  <a:cubicBezTo>
                    <a:pt x="13" y="11"/>
                    <a:pt x="14" y="7"/>
                    <a:pt x="17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4"/>
                    <a:pt x="7" y="9"/>
                    <a:pt x="6" y="14"/>
                  </a:cubicBezTo>
                  <a:cubicBezTo>
                    <a:pt x="4" y="18"/>
                    <a:pt x="3" y="22"/>
                    <a:pt x="0" y="24"/>
                  </a:cubicBezTo>
                  <a:lnTo>
                    <a:pt x="5" y="29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1034">
              <a:extLst>
                <a:ext uri="{FF2B5EF4-FFF2-40B4-BE49-F238E27FC236}">
                  <a16:creationId xmlns:a16="http://schemas.microsoft.com/office/drawing/2014/main" id="{9AC96AB8-5170-40F3-A006-F36E9F31F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4" y="2673"/>
              <a:ext cx="15" cy="22"/>
            </a:xfrm>
            <a:custGeom>
              <a:avLst/>
              <a:gdLst>
                <a:gd name="T0" fmla="*/ 6 w 15"/>
                <a:gd name="T1" fmla="*/ 19 h 23"/>
                <a:gd name="T2" fmla="*/ 6 w 15"/>
                <a:gd name="T3" fmla="*/ 17 h 23"/>
                <a:gd name="T4" fmla="*/ 9 w 15"/>
                <a:gd name="T5" fmla="*/ 11 h 23"/>
                <a:gd name="T6" fmla="*/ 15 w 15"/>
                <a:gd name="T7" fmla="*/ 5 h 23"/>
                <a:gd name="T8" fmla="*/ 12 w 15"/>
                <a:gd name="T9" fmla="*/ 0 h 23"/>
                <a:gd name="T10" fmla="*/ 4 w 15"/>
                <a:gd name="T11" fmla="*/ 8 h 23"/>
                <a:gd name="T12" fmla="*/ 0 w 15"/>
                <a:gd name="T13" fmla="*/ 17 h 23"/>
                <a:gd name="T14" fmla="*/ 0 w 15"/>
                <a:gd name="T15" fmla="*/ 20 h 23"/>
                <a:gd name="T16" fmla="*/ 6 w 15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23">
                  <a:moveTo>
                    <a:pt x="6" y="22"/>
                  </a:moveTo>
                  <a:cubicBezTo>
                    <a:pt x="6" y="21"/>
                    <a:pt x="6" y="20"/>
                    <a:pt x="6" y="20"/>
                  </a:cubicBezTo>
                  <a:cubicBezTo>
                    <a:pt x="6" y="17"/>
                    <a:pt x="7" y="14"/>
                    <a:pt x="9" y="12"/>
                  </a:cubicBezTo>
                  <a:cubicBezTo>
                    <a:pt x="10" y="9"/>
                    <a:pt x="12" y="7"/>
                    <a:pt x="15" y="5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2"/>
                    <a:pt x="6" y="5"/>
                    <a:pt x="4" y="8"/>
                  </a:cubicBezTo>
                  <a:cubicBezTo>
                    <a:pt x="1" y="12"/>
                    <a:pt x="0" y="15"/>
                    <a:pt x="0" y="20"/>
                  </a:cubicBezTo>
                  <a:cubicBezTo>
                    <a:pt x="0" y="21"/>
                    <a:pt x="0" y="22"/>
                    <a:pt x="0" y="23"/>
                  </a:cubicBezTo>
                  <a:lnTo>
                    <a:pt x="6" y="22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1035">
              <a:extLst>
                <a:ext uri="{FF2B5EF4-FFF2-40B4-BE49-F238E27FC236}">
                  <a16:creationId xmlns:a16="http://schemas.microsoft.com/office/drawing/2014/main" id="{99D16162-C85C-4964-B97D-854454DE8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668"/>
              <a:ext cx="26" cy="18"/>
            </a:xfrm>
            <a:custGeom>
              <a:avLst/>
              <a:gdLst>
                <a:gd name="T0" fmla="*/ 0 w 26"/>
                <a:gd name="T1" fmla="*/ 2 h 19"/>
                <a:gd name="T2" fmla="*/ 11 w 26"/>
                <a:gd name="T3" fmla="*/ 11 h 19"/>
                <a:gd name="T4" fmla="*/ 24 w 26"/>
                <a:gd name="T5" fmla="*/ 16 h 19"/>
                <a:gd name="T6" fmla="*/ 26 w 26"/>
                <a:gd name="T7" fmla="*/ 11 h 19"/>
                <a:gd name="T8" fmla="*/ 14 w 26"/>
                <a:gd name="T9" fmla="*/ 9 h 19"/>
                <a:gd name="T10" fmla="*/ 6 w 26"/>
                <a:gd name="T11" fmla="*/ 0 h 19"/>
                <a:gd name="T12" fmla="*/ 0 w 26"/>
                <a:gd name="T13" fmla="*/ 2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9">
                  <a:moveTo>
                    <a:pt x="0" y="2"/>
                  </a:moveTo>
                  <a:cubicBezTo>
                    <a:pt x="2" y="8"/>
                    <a:pt x="6" y="12"/>
                    <a:pt x="11" y="14"/>
                  </a:cubicBezTo>
                  <a:cubicBezTo>
                    <a:pt x="15" y="17"/>
                    <a:pt x="20" y="18"/>
                    <a:pt x="24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1" y="12"/>
                    <a:pt x="17" y="11"/>
                    <a:pt x="14" y="9"/>
                  </a:cubicBezTo>
                  <a:cubicBezTo>
                    <a:pt x="10" y="7"/>
                    <a:pt x="8" y="5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1036">
              <a:extLst>
                <a:ext uri="{FF2B5EF4-FFF2-40B4-BE49-F238E27FC236}">
                  <a16:creationId xmlns:a16="http://schemas.microsoft.com/office/drawing/2014/main" id="{99E4BF29-1535-4ABF-866B-574D4E403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2701"/>
              <a:ext cx="14" cy="20"/>
            </a:xfrm>
            <a:custGeom>
              <a:avLst/>
              <a:gdLst>
                <a:gd name="T0" fmla="*/ 0 w 15"/>
                <a:gd name="T1" fmla="*/ 3 h 20"/>
                <a:gd name="T2" fmla="*/ 7 w 15"/>
                <a:gd name="T3" fmla="*/ 20 h 20"/>
                <a:gd name="T4" fmla="*/ 12 w 15"/>
                <a:gd name="T5" fmla="*/ 17 h 20"/>
                <a:gd name="T6" fmla="*/ 5 w 15"/>
                <a:gd name="T7" fmla="*/ 0 h 20"/>
                <a:gd name="T8" fmla="*/ 0 w 15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0">
                  <a:moveTo>
                    <a:pt x="0" y="3"/>
                  </a:moveTo>
                  <a:cubicBezTo>
                    <a:pt x="3" y="9"/>
                    <a:pt x="6" y="15"/>
                    <a:pt x="10" y="2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2" y="12"/>
                    <a:pt x="8" y="6"/>
                    <a:pt x="5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1037">
              <a:extLst>
                <a:ext uri="{FF2B5EF4-FFF2-40B4-BE49-F238E27FC236}">
                  <a16:creationId xmlns:a16="http://schemas.microsoft.com/office/drawing/2014/main" id="{3EA30531-D81C-45B9-8970-27AE11193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761"/>
              <a:ext cx="22" cy="16"/>
            </a:xfrm>
            <a:custGeom>
              <a:avLst/>
              <a:gdLst>
                <a:gd name="T0" fmla="*/ 0 w 23"/>
                <a:gd name="T1" fmla="*/ 4 h 16"/>
                <a:gd name="T2" fmla="*/ 18 w 23"/>
                <a:gd name="T3" fmla="*/ 16 h 16"/>
                <a:gd name="T4" fmla="*/ 20 w 23"/>
                <a:gd name="T5" fmla="*/ 11 h 16"/>
                <a:gd name="T6" fmla="*/ 4 w 23"/>
                <a:gd name="T7" fmla="*/ 0 h 16"/>
                <a:gd name="T8" fmla="*/ 0 w 23"/>
                <a:gd name="T9" fmla="*/ 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6">
                  <a:moveTo>
                    <a:pt x="0" y="4"/>
                  </a:moveTo>
                  <a:cubicBezTo>
                    <a:pt x="7" y="10"/>
                    <a:pt x="14" y="14"/>
                    <a:pt x="21" y="16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7" y="8"/>
                    <a:pt x="10" y="5"/>
                    <a:pt x="4" y="0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1038">
              <a:extLst>
                <a:ext uri="{FF2B5EF4-FFF2-40B4-BE49-F238E27FC236}">
                  <a16:creationId xmlns:a16="http://schemas.microsoft.com/office/drawing/2014/main" id="{A8C40F2F-C7AB-4A76-8B96-0155BB5FB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2774"/>
              <a:ext cx="8" cy="19"/>
            </a:xfrm>
            <a:custGeom>
              <a:avLst/>
              <a:gdLst>
                <a:gd name="T0" fmla="*/ 0 w 8"/>
                <a:gd name="T1" fmla="*/ 1 h 20"/>
                <a:gd name="T2" fmla="*/ 2 w 8"/>
                <a:gd name="T3" fmla="*/ 12 h 20"/>
                <a:gd name="T4" fmla="*/ 2 w 8"/>
                <a:gd name="T5" fmla="*/ 16 h 20"/>
                <a:gd name="T6" fmla="*/ 8 w 8"/>
                <a:gd name="T7" fmla="*/ 17 h 20"/>
                <a:gd name="T8" fmla="*/ 8 w 8"/>
                <a:gd name="T9" fmla="*/ 12 h 20"/>
                <a:gd name="T10" fmla="*/ 6 w 8"/>
                <a:gd name="T11" fmla="*/ 0 h 20"/>
                <a:gd name="T12" fmla="*/ 0 w 8"/>
                <a:gd name="T13" fmla="*/ 1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20">
                  <a:moveTo>
                    <a:pt x="0" y="1"/>
                  </a:moveTo>
                  <a:cubicBezTo>
                    <a:pt x="1" y="6"/>
                    <a:pt x="2" y="11"/>
                    <a:pt x="2" y="15"/>
                  </a:cubicBezTo>
                  <a:cubicBezTo>
                    <a:pt x="2" y="17"/>
                    <a:pt x="2" y="18"/>
                    <a:pt x="2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8"/>
                    <a:pt x="8" y="17"/>
                    <a:pt x="8" y="15"/>
                  </a:cubicBezTo>
                  <a:cubicBezTo>
                    <a:pt x="8" y="10"/>
                    <a:pt x="7" y="5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1039">
              <a:extLst>
                <a:ext uri="{FF2B5EF4-FFF2-40B4-BE49-F238E27FC236}">
                  <a16:creationId xmlns:a16="http://schemas.microsoft.com/office/drawing/2014/main" id="{728CB0CF-BC51-4FB9-9C0A-CEA507760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787"/>
              <a:ext cx="7" cy="16"/>
            </a:xfrm>
            <a:custGeom>
              <a:avLst/>
              <a:gdLst>
                <a:gd name="T0" fmla="*/ 0 w 7"/>
                <a:gd name="T1" fmla="*/ 1 h 17"/>
                <a:gd name="T2" fmla="*/ 1 w 7"/>
                <a:gd name="T3" fmla="*/ 8 h 17"/>
                <a:gd name="T4" fmla="*/ 0 w 7"/>
                <a:gd name="T5" fmla="*/ 12 h 17"/>
                <a:gd name="T6" fmla="*/ 6 w 7"/>
                <a:gd name="T7" fmla="*/ 14 h 17"/>
                <a:gd name="T8" fmla="*/ 7 w 7"/>
                <a:gd name="T9" fmla="*/ 8 h 17"/>
                <a:gd name="T10" fmla="*/ 6 w 7"/>
                <a:gd name="T11" fmla="*/ 0 h 17"/>
                <a:gd name="T12" fmla="*/ 0 w 7"/>
                <a:gd name="T13" fmla="*/ 1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17">
                  <a:moveTo>
                    <a:pt x="0" y="1"/>
                  </a:moveTo>
                  <a:cubicBezTo>
                    <a:pt x="1" y="4"/>
                    <a:pt x="1" y="6"/>
                    <a:pt x="1" y="8"/>
                  </a:cubicBezTo>
                  <a:cubicBezTo>
                    <a:pt x="1" y="10"/>
                    <a:pt x="1" y="13"/>
                    <a:pt x="0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4"/>
                    <a:pt x="7" y="11"/>
                    <a:pt x="7" y="8"/>
                  </a:cubicBezTo>
                  <a:cubicBezTo>
                    <a:pt x="7" y="5"/>
                    <a:pt x="7" y="2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1040">
              <a:extLst>
                <a:ext uri="{FF2B5EF4-FFF2-40B4-BE49-F238E27FC236}">
                  <a16:creationId xmlns:a16="http://schemas.microsoft.com/office/drawing/2014/main" id="{B51543BD-F75D-4636-93EB-230B25FEB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2746"/>
              <a:ext cx="27" cy="32"/>
            </a:xfrm>
            <a:custGeom>
              <a:avLst/>
              <a:gdLst>
                <a:gd name="T0" fmla="*/ 12 w 28"/>
                <a:gd name="T1" fmla="*/ 3 h 32"/>
                <a:gd name="T2" fmla="*/ 19 w 28"/>
                <a:gd name="T3" fmla="*/ 22 h 32"/>
                <a:gd name="T4" fmla="*/ 18 w 28"/>
                <a:gd name="T5" fmla="*/ 25 h 32"/>
                <a:gd name="T6" fmla="*/ 15 w 28"/>
                <a:gd name="T7" fmla="*/ 26 h 32"/>
                <a:gd name="T8" fmla="*/ 10 w 28"/>
                <a:gd name="T9" fmla="*/ 23 h 32"/>
                <a:gd name="T10" fmla="*/ 6 w 28"/>
                <a:gd name="T11" fmla="*/ 12 h 32"/>
                <a:gd name="T12" fmla="*/ 6 w 28"/>
                <a:gd name="T13" fmla="*/ 10 h 32"/>
                <a:gd name="T14" fmla="*/ 0 w 28"/>
                <a:gd name="T15" fmla="*/ 9 h 32"/>
                <a:gd name="T16" fmla="*/ 0 w 28"/>
                <a:gd name="T17" fmla="*/ 12 h 32"/>
                <a:gd name="T18" fmla="*/ 6 w 28"/>
                <a:gd name="T19" fmla="*/ 27 h 32"/>
                <a:gd name="T20" fmla="*/ 15 w 28"/>
                <a:gd name="T21" fmla="*/ 32 h 32"/>
                <a:gd name="T22" fmla="*/ 22 w 28"/>
                <a:gd name="T23" fmla="*/ 30 h 32"/>
                <a:gd name="T24" fmla="*/ 25 w 28"/>
                <a:gd name="T25" fmla="*/ 22 h 32"/>
                <a:gd name="T26" fmla="*/ 14 w 28"/>
                <a:gd name="T27" fmla="*/ 0 h 32"/>
                <a:gd name="T28" fmla="*/ 12 w 28"/>
                <a:gd name="T29" fmla="*/ 3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32">
                  <a:moveTo>
                    <a:pt x="12" y="3"/>
                  </a:moveTo>
                  <a:cubicBezTo>
                    <a:pt x="19" y="12"/>
                    <a:pt x="22" y="19"/>
                    <a:pt x="22" y="22"/>
                  </a:cubicBezTo>
                  <a:cubicBezTo>
                    <a:pt x="22" y="24"/>
                    <a:pt x="21" y="25"/>
                    <a:pt x="21" y="25"/>
                  </a:cubicBezTo>
                  <a:cubicBezTo>
                    <a:pt x="20" y="26"/>
                    <a:pt x="19" y="26"/>
                    <a:pt x="18" y="26"/>
                  </a:cubicBezTo>
                  <a:cubicBezTo>
                    <a:pt x="15" y="26"/>
                    <a:pt x="12" y="25"/>
                    <a:pt x="10" y="23"/>
                  </a:cubicBezTo>
                  <a:cubicBezTo>
                    <a:pt x="7" y="20"/>
                    <a:pt x="6" y="17"/>
                    <a:pt x="6" y="12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8"/>
                    <a:pt x="2" y="23"/>
                    <a:pt x="6" y="27"/>
                  </a:cubicBezTo>
                  <a:cubicBezTo>
                    <a:pt x="9" y="31"/>
                    <a:pt x="13" y="32"/>
                    <a:pt x="18" y="32"/>
                  </a:cubicBezTo>
                  <a:cubicBezTo>
                    <a:pt x="20" y="32"/>
                    <a:pt x="23" y="32"/>
                    <a:pt x="25" y="30"/>
                  </a:cubicBezTo>
                  <a:cubicBezTo>
                    <a:pt x="27" y="28"/>
                    <a:pt x="28" y="25"/>
                    <a:pt x="28" y="22"/>
                  </a:cubicBezTo>
                  <a:cubicBezTo>
                    <a:pt x="28" y="16"/>
                    <a:pt x="25" y="9"/>
                    <a:pt x="17" y="0"/>
                  </a:cubicBezTo>
                  <a:lnTo>
                    <a:pt x="12" y="3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1041">
              <a:extLst>
                <a:ext uri="{FF2B5EF4-FFF2-40B4-BE49-F238E27FC236}">
                  <a16:creationId xmlns:a16="http://schemas.microsoft.com/office/drawing/2014/main" id="{F32A46A9-5511-4C38-8E35-0FB6FC724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2762"/>
              <a:ext cx="19" cy="34"/>
            </a:xfrm>
            <a:custGeom>
              <a:avLst/>
              <a:gdLst>
                <a:gd name="T0" fmla="*/ 5 w 20"/>
                <a:gd name="T1" fmla="*/ 0 h 35"/>
                <a:gd name="T2" fmla="*/ 0 w 20"/>
                <a:gd name="T3" fmla="*/ 17 h 35"/>
                <a:gd name="T4" fmla="*/ 4 w 20"/>
                <a:gd name="T5" fmla="*/ 30 h 35"/>
                <a:gd name="T6" fmla="*/ 5 w 20"/>
                <a:gd name="T7" fmla="*/ 32 h 35"/>
                <a:gd name="T8" fmla="*/ 7 w 20"/>
                <a:gd name="T9" fmla="*/ 32 h 35"/>
                <a:gd name="T10" fmla="*/ 14 w 20"/>
                <a:gd name="T11" fmla="*/ 24 h 35"/>
                <a:gd name="T12" fmla="*/ 17 w 20"/>
                <a:gd name="T13" fmla="*/ 14 h 35"/>
                <a:gd name="T14" fmla="*/ 16 w 20"/>
                <a:gd name="T15" fmla="*/ 8 h 35"/>
                <a:gd name="T16" fmla="*/ 10 w 20"/>
                <a:gd name="T17" fmla="*/ 9 h 35"/>
                <a:gd name="T18" fmla="*/ 11 w 20"/>
                <a:gd name="T19" fmla="*/ 14 h 35"/>
                <a:gd name="T20" fmla="*/ 10 w 20"/>
                <a:gd name="T21" fmla="*/ 21 h 35"/>
                <a:gd name="T22" fmla="*/ 6 w 20"/>
                <a:gd name="T23" fmla="*/ 26 h 35"/>
                <a:gd name="T24" fmla="*/ 6 w 20"/>
                <a:gd name="T25" fmla="*/ 29 h 35"/>
                <a:gd name="T26" fmla="*/ 9 w 20"/>
                <a:gd name="T27" fmla="*/ 27 h 35"/>
                <a:gd name="T28" fmla="*/ 6 w 20"/>
                <a:gd name="T29" fmla="*/ 17 h 35"/>
                <a:gd name="T30" fmla="*/ 10 w 20"/>
                <a:gd name="T31" fmla="*/ 2 h 35"/>
                <a:gd name="T32" fmla="*/ 5 w 20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5">
                  <a:moveTo>
                    <a:pt x="5" y="0"/>
                  </a:moveTo>
                  <a:cubicBezTo>
                    <a:pt x="2" y="6"/>
                    <a:pt x="0" y="13"/>
                    <a:pt x="0" y="20"/>
                  </a:cubicBezTo>
                  <a:cubicBezTo>
                    <a:pt x="0" y="24"/>
                    <a:pt x="1" y="29"/>
                    <a:pt x="4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11" y="34"/>
                    <a:pt x="15" y="31"/>
                    <a:pt x="17" y="27"/>
                  </a:cubicBezTo>
                  <a:cubicBezTo>
                    <a:pt x="19" y="23"/>
                    <a:pt x="20" y="19"/>
                    <a:pt x="20" y="14"/>
                  </a:cubicBezTo>
                  <a:cubicBezTo>
                    <a:pt x="20" y="12"/>
                    <a:pt x="20" y="10"/>
                    <a:pt x="19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11"/>
                    <a:pt x="14" y="13"/>
                    <a:pt x="14" y="14"/>
                  </a:cubicBezTo>
                  <a:cubicBezTo>
                    <a:pt x="14" y="18"/>
                    <a:pt x="13" y="22"/>
                    <a:pt x="12" y="24"/>
                  </a:cubicBezTo>
                  <a:cubicBezTo>
                    <a:pt x="10" y="27"/>
                    <a:pt x="8" y="28"/>
                    <a:pt x="6" y="29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7" y="27"/>
                    <a:pt x="6" y="24"/>
                    <a:pt x="6" y="20"/>
                  </a:cubicBezTo>
                  <a:cubicBezTo>
                    <a:pt x="6" y="14"/>
                    <a:pt x="8" y="8"/>
                    <a:pt x="11" y="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1042">
              <a:extLst>
                <a:ext uri="{FF2B5EF4-FFF2-40B4-BE49-F238E27FC236}">
                  <a16:creationId xmlns:a16="http://schemas.microsoft.com/office/drawing/2014/main" id="{B4D84AFE-E8CC-4738-A768-B1B4B7C76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2580"/>
              <a:ext cx="32" cy="27"/>
            </a:xfrm>
            <a:custGeom>
              <a:avLst/>
              <a:gdLst>
                <a:gd name="T0" fmla="*/ 2 w 32"/>
                <a:gd name="T1" fmla="*/ 9 h 27"/>
                <a:gd name="T2" fmla="*/ 15 w 32"/>
                <a:gd name="T3" fmla="*/ 6 h 27"/>
                <a:gd name="T4" fmla="*/ 22 w 32"/>
                <a:gd name="T5" fmla="*/ 7 h 27"/>
                <a:gd name="T6" fmla="*/ 27 w 32"/>
                <a:gd name="T7" fmla="*/ 12 h 27"/>
                <a:gd name="T8" fmla="*/ 29 w 32"/>
                <a:gd name="T9" fmla="*/ 10 h 27"/>
                <a:gd name="T10" fmla="*/ 26 w 32"/>
                <a:gd name="T11" fmla="*/ 9 h 27"/>
                <a:gd name="T12" fmla="*/ 22 w 32"/>
                <a:gd name="T13" fmla="*/ 14 h 27"/>
                <a:gd name="T14" fmla="*/ 13 w 32"/>
                <a:gd name="T15" fmla="*/ 18 h 27"/>
                <a:gd name="T16" fmla="*/ 1 w 32"/>
                <a:gd name="T17" fmla="*/ 21 h 27"/>
                <a:gd name="T18" fmla="*/ 3 w 32"/>
                <a:gd name="T19" fmla="*/ 27 h 27"/>
                <a:gd name="T20" fmla="*/ 18 w 32"/>
                <a:gd name="T21" fmla="*/ 22 h 27"/>
                <a:gd name="T22" fmla="*/ 26 w 32"/>
                <a:gd name="T23" fmla="*/ 19 h 27"/>
                <a:gd name="T24" fmla="*/ 32 w 32"/>
                <a:gd name="T25" fmla="*/ 11 h 27"/>
                <a:gd name="T26" fmla="*/ 32 w 32"/>
                <a:gd name="T27" fmla="*/ 10 h 27"/>
                <a:gd name="T28" fmla="*/ 32 w 32"/>
                <a:gd name="T29" fmla="*/ 9 h 27"/>
                <a:gd name="T30" fmla="*/ 24 w 32"/>
                <a:gd name="T31" fmla="*/ 2 h 27"/>
                <a:gd name="T32" fmla="*/ 15 w 32"/>
                <a:gd name="T33" fmla="*/ 0 h 27"/>
                <a:gd name="T34" fmla="*/ 0 w 32"/>
                <a:gd name="T35" fmla="*/ 4 h 27"/>
                <a:gd name="T36" fmla="*/ 2 w 32"/>
                <a:gd name="T37" fmla="*/ 9 h 2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" h="27">
                  <a:moveTo>
                    <a:pt x="2" y="9"/>
                  </a:moveTo>
                  <a:cubicBezTo>
                    <a:pt x="6" y="7"/>
                    <a:pt x="11" y="6"/>
                    <a:pt x="15" y="6"/>
                  </a:cubicBezTo>
                  <a:cubicBezTo>
                    <a:pt x="18" y="6"/>
                    <a:pt x="20" y="6"/>
                    <a:pt x="22" y="7"/>
                  </a:cubicBezTo>
                  <a:cubicBezTo>
                    <a:pt x="24" y="8"/>
                    <a:pt x="25" y="10"/>
                    <a:pt x="27" y="12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11"/>
                    <a:pt x="24" y="13"/>
                    <a:pt x="22" y="14"/>
                  </a:cubicBezTo>
                  <a:cubicBezTo>
                    <a:pt x="20" y="16"/>
                    <a:pt x="16" y="17"/>
                    <a:pt x="13" y="18"/>
                  </a:cubicBezTo>
                  <a:cubicBezTo>
                    <a:pt x="9" y="19"/>
                    <a:pt x="5" y="19"/>
                    <a:pt x="1" y="21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7" y="25"/>
                    <a:pt x="13" y="24"/>
                    <a:pt x="18" y="22"/>
                  </a:cubicBezTo>
                  <a:cubicBezTo>
                    <a:pt x="21" y="22"/>
                    <a:pt x="24" y="20"/>
                    <a:pt x="26" y="19"/>
                  </a:cubicBezTo>
                  <a:cubicBezTo>
                    <a:pt x="28" y="17"/>
                    <a:pt x="30" y="15"/>
                    <a:pt x="32" y="1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0" y="6"/>
                    <a:pt x="27" y="3"/>
                    <a:pt x="24" y="2"/>
                  </a:cubicBezTo>
                  <a:cubicBezTo>
                    <a:pt x="21" y="1"/>
                    <a:pt x="18" y="0"/>
                    <a:pt x="15" y="0"/>
                  </a:cubicBezTo>
                  <a:cubicBezTo>
                    <a:pt x="10" y="0"/>
                    <a:pt x="4" y="2"/>
                    <a:pt x="0" y="4"/>
                  </a:cubicBezTo>
                  <a:lnTo>
                    <a:pt x="2" y="9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Freeform 1043">
              <a:extLst>
                <a:ext uri="{FF2B5EF4-FFF2-40B4-BE49-F238E27FC236}">
                  <a16:creationId xmlns:a16="http://schemas.microsoft.com/office/drawing/2014/main" id="{57270057-91EC-4319-BF86-632558BF8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2402"/>
              <a:ext cx="9" cy="25"/>
            </a:xfrm>
            <a:custGeom>
              <a:avLst/>
              <a:gdLst>
                <a:gd name="T0" fmla="*/ 3 w 9"/>
                <a:gd name="T1" fmla="*/ 0 h 26"/>
                <a:gd name="T2" fmla="*/ 0 w 9"/>
                <a:gd name="T3" fmla="*/ 13 h 26"/>
                <a:gd name="T4" fmla="*/ 1 w 9"/>
                <a:gd name="T5" fmla="*/ 23 h 26"/>
                <a:gd name="T6" fmla="*/ 7 w 9"/>
                <a:gd name="T7" fmla="*/ 21 h 26"/>
                <a:gd name="T8" fmla="*/ 6 w 9"/>
                <a:gd name="T9" fmla="*/ 13 h 26"/>
                <a:gd name="T10" fmla="*/ 9 w 9"/>
                <a:gd name="T11" fmla="*/ 3 h 26"/>
                <a:gd name="T12" fmla="*/ 3 w 9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6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19"/>
                    <a:pt x="0" y="22"/>
                    <a:pt x="1" y="26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1"/>
                    <a:pt x="6" y="18"/>
                    <a:pt x="6" y="15"/>
                  </a:cubicBezTo>
                  <a:cubicBezTo>
                    <a:pt x="6" y="11"/>
                    <a:pt x="7" y="7"/>
                    <a:pt x="9" y="3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1044">
              <a:extLst>
                <a:ext uri="{FF2B5EF4-FFF2-40B4-BE49-F238E27FC236}">
                  <a16:creationId xmlns:a16="http://schemas.microsoft.com/office/drawing/2014/main" id="{D4D49393-3A3A-4DED-A83B-F0618547A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2385"/>
              <a:ext cx="18" cy="10"/>
            </a:xfrm>
            <a:custGeom>
              <a:avLst/>
              <a:gdLst>
                <a:gd name="T0" fmla="*/ 2 w 18"/>
                <a:gd name="T1" fmla="*/ 10 h 10"/>
                <a:gd name="T2" fmla="*/ 18 w 18"/>
                <a:gd name="T3" fmla="*/ 6 h 10"/>
                <a:gd name="T4" fmla="*/ 17 w 18"/>
                <a:gd name="T5" fmla="*/ 0 h 10"/>
                <a:gd name="T6" fmla="*/ 0 w 18"/>
                <a:gd name="T7" fmla="*/ 4 h 10"/>
                <a:gd name="T8" fmla="*/ 2 w 18"/>
                <a:gd name="T9" fmla="*/ 1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0">
                  <a:moveTo>
                    <a:pt x="2" y="10"/>
                  </a:moveTo>
                  <a:cubicBezTo>
                    <a:pt x="7" y="8"/>
                    <a:pt x="13" y="7"/>
                    <a:pt x="18" y="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1"/>
                    <a:pt x="6" y="2"/>
                    <a:pt x="0" y="4"/>
                  </a:cubicBezTo>
                  <a:lnTo>
                    <a:pt x="2" y="10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Freeform 1045">
              <a:extLst>
                <a:ext uri="{FF2B5EF4-FFF2-40B4-BE49-F238E27FC236}">
                  <a16:creationId xmlns:a16="http://schemas.microsoft.com/office/drawing/2014/main" id="{7321903A-05D8-4BFF-B155-ED8495CC6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2784"/>
              <a:ext cx="12" cy="8"/>
            </a:xfrm>
            <a:custGeom>
              <a:avLst/>
              <a:gdLst>
                <a:gd name="T0" fmla="*/ 3 w 13"/>
                <a:gd name="T1" fmla="*/ 6 h 9"/>
                <a:gd name="T2" fmla="*/ 10 w 13"/>
                <a:gd name="T3" fmla="*/ 4 h 9"/>
                <a:gd name="T4" fmla="*/ 10 w 13"/>
                <a:gd name="T5" fmla="*/ 0 h 9"/>
                <a:gd name="T6" fmla="*/ 0 w 13"/>
                <a:gd name="T7" fmla="*/ 4 h 9"/>
                <a:gd name="T8" fmla="*/ 3 w 13"/>
                <a:gd name="T9" fmla="*/ 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3" y="9"/>
                  </a:moveTo>
                  <a:cubicBezTo>
                    <a:pt x="6" y="7"/>
                    <a:pt x="10" y="6"/>
                    <a:pt x="13" y="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0"/>
                    <a:pt x="4" y="1"/>
                    <a:pt x="0" y="4"/>
                  </a:cubicBezTo>
                  <a:lnTo>
                    <a:pt x="3" y="9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1046">
              <a:extLst>
                <a:ext uri="{FF2B5EF4-FFF2-40B4-BE49-F238E27FC236}">
                  <a16:creationId xmlns:a16="http://schemas.microsoft.com/office/drawing/2014/main" id="{A212396C-9E77-4DF4-A6B5-735A7185E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2805"/>
              <a:ext cx="19" cy="22"/>
            </a:xfrm>
            <a:custGeom>
              <a:avLst/>
              <a:gdLst>
                <a:gd name="T0" fmla="*/ 14 w 19"/>
                <a:gd name="T1" fmla="*/ 0 h 22"/>
                <a:gd name="T2" fmla="*/ 0 w 19"/>
                <a:gd name="T3" fmla="*/ 20 h 22"/>
                <a:gd name="T4" fmla="*/ 6 w 19"/>
                <a:gd name="T5" fmla="*/ 22 h 22"/>
                <a:gd name="T6" fmla="*/ 19 w 19"/>
                <a:gd name="T7" fmla="*/ 4 h 22"/>
                <a:gd name="T8" fmla="*/ 14 w 19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2">
                  <a:moveTo>
                    <a:pt x="14" y="0"/>
                  </a:moveTo>
                  <a:cubicBezTo>
                    <a:pt x="9" y="6"/>
                    <a:pt x="4" y="12"/>
                    <a:pt x="0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9" y="16"/>
                    <a:pt x="14" y="10"/>
                    <a:pt x="19" y="4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1047">
              <a:extLst>
                <a:ext uri="{FF2B5EF4-FFF2-40B4-BE49-F238E27FC236}">
                  <a16:creationId xmlns:a16="http://schemas.microsoft.com/office/drawing/2014/main" id="{0EB669FF-38A8-4F82-ADC8-3F3B654D6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348"/>
              <a:ext cx="31" cy="27"/>
            </a:xfrm>
            <a:custGeom>
              <a:avLst/>
              <a:gdLst>
                <a:gd name="T0" fmla="*/ 31 w 31"/>
                <a:gd name="T1" fmla="*/ 5 h 28"/>
                <a:gd name="T2" fmla="*/ 15 w 31"/>
                <a:gd name="T3" fmla="*/ 0 h 28"/>
                <a:gd name="T4" fmla="*/ 4 w 31"/>
                <a:gd name="T5" fmla="*/ 4 h 28"/>
                <a:gd name="T6" fmla="*/ 0 w 31"/>
                <a:gd name="T7" fmla="*/ 13 h 28"/>
                <a:gd name="T8" fmla="*/ 6 w 31"/>
                <a:gd name="T9" fmla="*/ 21 h 28"/>
                <a:gd name="T10" fmla="*/ 23 w 31"/>
                <a:gd name="T11" fmla="*/ 25 h 28"/>
                <a:gd name="T12" fmla="*/ 27 w 31"/>
                <a:gd name="T13" fmla="*/ 25 h 28"/>
                <a:gd name="T14" fmla="*/ 27 w 31"/>
                <a:gd name="T15" fmla="*/ 19 h 28"/>
                <a:gd name="T16" fmla="*/ 23 w 31"/>
                <a:gd name="T17" fmla="*/ 19 h 28"/>
                <a:gd name="T18" fmla="*/ 9 w 31"/>
                <a:gd name="T19" fmla="*/ 16 h 28"/>
                <a:gd name="T20" fmla="*/ 6 w 31"/>
                <a:gd name="T21" fmla="*/ 13 h 28"/>
                <a:gd name="T22" fmla="*/ 8 w 31"/>
                <a:gd name="T23" fmla="*/ 8 h 28"/>
                <a:gd name="T24" fmla="*/ 15 w 31"/>
                <a:gd name="T25" fmla="*/ 6 h 28"/>
                <a:gd name="T26" fmla="*/ 27 w 31"/>
                <a:gd name="T27" fmla="*/ 10 h 28"/>
                <a:gd name="T28" fmla="*/ 31 w 31"/>
                <a:gd name="T29" fmla="*/ 5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1" h="28">
                  <a:moveTo>
                    <a:pt x="31" y="5"/>
                  </a:moveTo>
                  <a:cubicBezTo>
                    <a:pt x="25" y="1"/>
                    <a:pt x="20" y="0"/>
                    <a:pt x="15" y="0"/>
                  </a:cubicBezTo>
                  <a:cubicBezTo>
                    <a:pt x="11" y="0"/>
                    <a:pt x="7" y="1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17"/>
                    <a:pt x="2" y="21"/>
                    <a:pt x="6" y="24"/>
                  </a:cubicBezTo>
                  <a:cubicBezTo>
                    <a:pt x="10" y="26"/>
                    <a:pt x="16" y="28"/>
                    <a:pt x="23" y="28"/>
                  </a:cubicBezTo>
                  <a:cubicBezTo>
                    <a:pt x="25" y="28"/>
                    <a:pt x="26" y="28"/>
                    <a:pt x="27" y="2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2"/>
                    <a:pt x="24" y="22"/>
                    <a:pt x="23" y="22"/>
                  </a:cubicBezTo>
                  <a:cubicBezTo>
                    <a:pt x="16" y="22"/>
                    <a:pt x="12" y="21"/>
                    <a:pt x="9" y="19"/>
                  </a:cubicBezTo>
                  <a:cubicBezTo>
                    <a:pt x="7" y="17"/>
                    <a:pt x="6" y="15"/>
                    <a:pt x="6" y="13"/>
                  </a:cubicBezTo>
                  <a:cubicBezTo>
                    <a:pt x="6" y="11"/>
                    <a:pt x="7" y="9"/>
                    <a:pt x="8" y="8"/>
                  </a:cubicBezTo>
                  <a:cubicBezTo>
                    <a:pt x="10" y="7"/>
                    <a:pt x="12" y="6"/>
                    <a:pt x="15" y="6"/>
                  </a:cubicBezTo>
                  <a:cubicBezTo>
                    <a:pt x="18" y="6"/>
                    <a:pt x="22" y="7"/>
                    <a:pt x="27" y="10"/>
                  </a:cubicBezTo>
                  <a:lnTo>
                    <a:pt x="31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1048">
              <a:extLst>
                <a:ext uri="{FF2B5EF4-FFF2-40B4-BE49-F238E27FC236}">
                  <a16:creationId xmlns:a16="http://schemas.microsoft.com/office/drawing/2014/main" id="{2EF99472-1BB0-49D3-A0B5-582F5367F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354"/>
              <a:ext cx="35" cy="36"/>
            </a:xfrm>
            <a:custGeom>
              <a:avLst/>
              <a:gdLst>
                <a:gd name="T0" fmla="*/ 35 w 35"/>
                <a:gd name="T1" fmla="*/ 12 h 37"/>
                <a:gd name="T2" fmla="*/ 26 w 35"/>
                <a:gd name="T3" fmla="*/ 3 h 37"/>
                <a:gd name="T4" fmla="*/ 17 w 35"/>
                <a:gd name="T5" fmla="*/ 0 h 37"/>
                <a:gd name="T6" fmla="*/ 5 w 35"/>
                <a:gd name="T7" fmla="*/ 6 h 37"/>
                <a:gd name="T8" fmla="*/ 0 w 35"/>
                <a:gd name="T9" fmla="*/ 18 h 37"/>
                <a:gd name="T10" fmla="*/ 6 w 35"/>
                <a:gd name="T11" fmla="*/ 28 h 37"/>
                <a:gd name="T12" fmla="*/ 23 w 35"/>
                <a:gd name="T13" fmla="*/ 34 h 37"/>
                <a:gd name="T14" fmla="*/ 31 w 35"/>
                <a:gd name="T15" fmla="*/ 33 h 37"/>
                <a:gd name="T16" fmla="*/ 30 w 35"/>
                <a:gd name="T17" fmla="*/ 27 h 37"/>
                <a:gd name="T18" fmla="*/ 23 w 35"/>
                <a:gd name="T19" fmla="*/ 28 h 37"/>
                <a:gd name="T20" fmla="*/ 9 w 35"/>
                <a:gd name="T21" fmla="*/ 24 h 37"/>
                <a:gd name="T22" fmla="*/ 6 w 35"/>
                <a:gd name="T23" fmla="*/ 18 h 37"/>
                <a:gd name="T24" fmla="*/ 9 w 35"/>
                <a:gd name="T25" fmla="*/ 10 h 37"/>
                <a:gd name="T26" fmla="*/ 17 w 35"/>
                <a:gd name="T27" fmla="*/ 6 h 37"/>
                <a:gd name="T28" fmla="*/ 23 w 35"/>
                <a:gd name="T29" fmla="*/ 8 h 37"/>
                <a:gd name="T30" fmla="*/ 30 w 35"/>
                <a:gd name="T31" fmla="*/ 15 h 37"/>
                <a:gd name="T32" fmla="*/ 35 w 35"/>
                <a:gd name="T33" fmla="*/ 12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7">
                  <a:moveTo>
                    <a:pt x="35" y="12"/>
                  </a:moveTo>
                  <a:cubicBezTo>
                    <a:pt x="32" y="8"/>
                    <a:pt x="29" y="5"/>
                    <a:pt x="26" y="3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2" y="0"/>
                    <a:pt x="8" y="3"/>
                    <a:pt x="5" y="6"/>
                  </a:cubicBezTo>
                  <a:cubicBezTo>
                    <a:pt x="2" y="10"/>
                    <a:pt x="0" y="15"/>
                    <a:pt x="0" y="19"/>
                  </a:cubicBezTo>
                  <a:cubicBezTo>
                    <a:pt x="0" y="24"/>
                    <a:pt x="2" y="28"/>
                    <a:pt x="6" y="31"/>
                  </a:cubicBezTo>
                  <a:cubicBezTo>
                    <a:pt x="9" y="35"/>
                    <a:pt x="15" y="37"/>
                    <a:pt x="23" y="37"/>
                  </a:cubicBezTo>
                  <a:cubicBezTo>
                    <a:pt x="25" y="37"/>
                    <a:pt x="28" y="36"/>
                    <a:pt x="31" y="36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7" y="30"/>
                    <a:pt x="25" y="31"/>
                    <a:pt x="23" y="31"/>
                  </a:cubicBezTo>
                  <a:cubicBezTo>
                    <a:pt x="16" y="31"/>
                    <a:pt x="12" y="29"/>
                    <a:pt x="9" y="27"/>
                  </a:cubicBezTo>
                  <a:cubicBezTo>
                    <a:pt x="7" y="25"/>
                    <a:pt x="6" y="22"/>
                    <a:pt x="6" y="19"/>
                  </a:cubicBezTo>
                  <a:cubicBezTo>
                    <a:pt x="6" y="16"/>
                    <a:pt x="7" y="13"/>
                    <a:pt x="9" y="10"/>
                  </a:cubicBezTo>
                  <a:cubicBezTo>
                    <a:pt x="11" y="8"/>
                    <a:pt x="14" y="6"/>
                    <a:pt x="17" y="6"/>
                  </a:cubicBezTo>
                  <a:cubicBezTo>
                    <a:pt x="19" y="6"/>
                    <a:pt x="21" y="7"/>
                    <a:pt x="23" y="8"/>
                  </a:cubicBezTo>
                  <a:cubicBezTo>
                    <a:pt x="25" y="10"/>
                    <a:pt x="27" y="12"/>
                    <a:pt x="30" y="15"/>
                  </a:cubicBezTo>
                  <a:lnTo>
                    <a:pt x="35" y="1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Freeform 1049">
              <a:extLst>
                <a:ext uri="{FF2B5EF4-FFF2-40B4-BE49-F238E27FC236}">
                  <a16:creationId xmlns:a16="http://schemas.microsoft.com/office/drawing/2014/main" id="{E1B3262E-B703-43F8-915E-F89413BB8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650"/>
              <a:ext cx="35" cy="61"/>
            </a:xfrm>
            <a:custGeom>
              <a:avLst/>
              <a:gdLst>
                <a:gd name="T0" fmla="*/ 30 w 36"/>
                <a:gd name="T1" fmla="*/ 0 h 62"/>
                <a:gd name="T2" fmla="*/ 8 w 36"/>
                <a:gd name="T3" fmla="*/ 16 h 62"/>
                <a:gd name="T4" fmla="*/ 0 w 36"/>
                <a:gd name="T5" fmla="*/ 44 h 62"/>
                <a:gd name="T6" fmla="*/ 1 w 36"/>
                <a:gd name="T7" fmla="*/ 56 h 62"/>
                <a:gd name="T8" fmla="*/ 4 w 36"/>
                <a:gd name="T9" fmla="*/ 58 h 62"/>
                <a:gd name="T10" fmla="*/ 6 w 36"/>
                <a:gd name="T11" fmla="*/ 55 h 62"/>
                <a:gd name="T12" fmla="*/ 5 w 36"/>
                <a:gd name="T13" fmla="*/ 44 h 62"/>
                <a:gd name="T14" fmla="*/ 13 w 36"/>
                <a:gd name="T15" fmla="*/ 19 h 62"/>
                <a:gd name="T16" fmla="*/ 31 w 36"/>
                <a:gd name="T17" fmla="*/ 5 h 62"/>
                <a:gd name="T18" fmla="*/ 33 w 36"/>
                <a:gd name="T19" fmla="*/ 2 h 62"/>
                <a:gd name="T20" fmla="*/ 30 w 36"/>
                <a:gd name="T21" fmla="*/ 0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" h="62">
                  <a:moveTo>
                    <a:pt x="33" y="0"/>
                  </a:moveTo>
                  <a:cubicBezTo>
                    <a:pt x="22" y="1"/>
                    <a:pt x="14" y="7"/>
                    <a:pt x="8" y="16"/>
                  </a:cubicBezTo>
                  <a:cubicBezTo>
                    <a:pt x="3" y="25"/>
                    <a:pt x="0" y="35"/>
                    <a:pt x="0" y="47"/>
                  </a:cubicBezTo>
                  <a:cubicBezTo>
                    <a:pt x="0" y="51"/>
                    <a:pt x="0" y="55"/>
                    <a:pt x="1" y="59"/>
                  </a:cubicBezTo>
                  <a:cubicBezTo>
                    <a:pt x="1" y="61"/>
                    <a:pt x="3" y="62"/>
                    <a:pt x="4" y="61"/>
                  </a:cubicBezTo>
                  <a:cubicBezTo>
                    <a:pt x="6" y="61"/>
                    <a:pt x="7" y="60"/>
                    <a:pt x="6" y="58"/>
                  </a:cubicBezTo>
                  <a:cubicBezTo>
                    <a:pt x="6" y="54"/>
                    <a:pt x="5" y="50"/>
                    <a:pt x="5" y="47"/>
                  </a:cubicBezTo>
                  <a:cubicBezTo>
                    <a:pt x="5" y="36"/>
                    <a:pt x="8" y="26"/>
                    <a:pt x="13" y="19"/>
                  </a:cubicBezTo>
                  <a:cubicBezTo>
                    <a:pt x="17" y="11"/>
                    <a:pt x="24" y="6"/>
                    <a:pt x="34" y="5"/>
                  </a:cubicBezTo>
                  <a:cubicBezTo>
                    <a:pt x="35" y="5"/>
                    <a:pt x="36" y="4"/>
                    <a:pt x="36" y="2"/>
                  </a:cubicBezTo>
                  <a:cubicBezTo>
                    <a:pt x="36" y="1"/>
                    <a:pt x="35" y="0"/>
                    <a:pt x="33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Freeform 1050">
              <a:extLst>
                <a:ext uri="{FF2B5EF4-FFF2-40B4-BE49-F238E27FC236}">
                  <a16:creationId xmlns:a16="http://schemas.microsoft.com/office/drawing/2014/main" id="{BF228796-1318-429C-9F60-2724FF922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635"/>
              <a:ext cx="35" cy="25"/>
            </a:xfrm>
            <a:custGeom>
              <a:avLst/>
              <a:gdLst>
                <a:gd name="T0" fmla="*/ 6 w 36"/>
                <a:gd name="T1" fmla="*/ 23 h 25"/>
                <a:gd name="T2" fmla="*/ 15 w 36"/>
                <a:gd name="T3" fmla="*/ 10 h 25"/>
                <a:gd name="T4" fmla="*/ 26 w 36"/>
                <a:gd name="T5" fmla="*/ 6 h 25"/>
                <a:gd name="T6" fmla="*/ 29 w 36"/>
                <a:gd name="T7" fmla="*/ 6 h 25"/>
                <a:gd name="T8" fmla="*/ 33 w 36"/>
                <a:gd name="T9" fmla="*/ 4 h 25"/>
                <a:gd name="T10" fmla="*/ 30 w 36"/>
                <a:gd name="T11" fmla="*/ 0 h 25"/>
                <a:gd name="T12" fmla="*/ 26 w 36"/>
                <a:gd name="T13" fmla="*/ 0 h 25"/>
                <a:gd name="T14" fmla="*/ 12 w 36"/>
                <a:gd name="T15" fmla="*/ 6 h 25"/>
                <a:gd name="T16" fmla="*/ 1 w 36"/>
                <a:gd name="T17" fmla="*/ 21 h 25"/>
                <a:gd name="T18" fmla="*/ 2 w 36"/>
                <a:gd name="T19" fmla="*/ 25 h 25"/>
                <a:gd name="T20" fmla="*/ 6 w 36"/>
                <a:gd name="T21" fmla="*/ 23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" h="25">
                  <a:moveTo>
                    <a:pt x="6" y="23"/>
                  </a:moveTo>
                  <a:cubicBezTo>
                    <a:pt x="8" y="18"/>
                    <a:pt x="11" y="13"/>
                    <a:pt x="15" y="10"/>
                  </a:cubicBezTo>
                  <a:cubicBezTo>
                    <a:pt x="19" y="7"/>
                    <a:pt x="24" y="6"/>
                    <a:pt x="29" y="6"/>
                  </a:cubicBezTo>
                  <a:cubicBezTo>
                    <a:pt x="30" y="6"/>
                    <a:pt x="31" y="6"/>
                    <a:pt x="32" y="6"/>
                  </a:cubicBezTo>
                  <a:cubicBezTo>
                    <a:pt x="34" y="6"/>
                    <a:pt x="35" y="5"/>
                    <a:pt x="36" y="4"/>
                  </a:cubicBezTo>
                  <a:cubicBezTo>
                    <a:pt x="36" y="2"/>
                    <a:pt x="35" y="1"/>
                    <a:pt x="33" y="0"/>
                  </a:cubicBezTo>
                  <a:cubicBezTo>
                    <a:pt x="32" y="0"/>
                    <a:pt x="30" y="0"/>
                    <a:pt x="29" y="0"/>
                  </a:cubicBezTo>
                  <a:cubicBezTo>
                    <a:pt x="22" y="0"/>
                    <a:pt x="17" y="2"/>
                    <a:pt x="12" y="6"/>
                  </a:cubicBezTo>
                  <a:cubicBezTo>
                    <a:pt x="7" y="10"/>
                    <a:pt x="3" y="15"/>
                    <a:pt x="1" y="21"/>
                  </a:cubicBezTo>
                  <a:cubicBezTo>
                    <a:pt x="0" y="23"/>
                    <a:pt x="1" y="24"/>
                    <a:pt x="2" y="25"/>
                  </a:cubicBezTo>
                  <a:cubicBezTo>
                    <a:pt x="3" y="25"/>
                    <a:pt x="5" y="25"/>
                    <a:pt x="6" y="2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Freeform 1051">
              <a:extLst>
                <a:ext uri="{FF2B5EF4-FFF2-40B4-BE49-F238E27FC236}">
                  <a16:creationId xmlns:a16="http://schemas.microsoft.com/office/drawing/2014/main" id="{1587A2B6-834E-4913-80CC-7CF858A35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815"/>
              <a:ext cx="42" cy="85"/>
            </a:xfrm>
            <a:custGeom>
              <a:avLst/>
              <a:gdLst>
                <a:gd name="T0" fmla="*/ 2 w 42"/>
                <a:gd name="T1" fmla="*/ 2 h 87"/>
                <a:gd name="T2" fmla="*/ 0 w 42"/>
                <a:gd name="T3" fmla="*/ 15 h 87"/>
                <a:gd name="T4" fmla="*/ 13 w 42"/>
                <a:gd name="T5" fmla="*/ 55 h 87"/>
                <a:gd name="T6" fmla="*/ 25 w 42"/>
                <a:gd name="T7" fmla="*/ 70 h 87"/>
                <a:gd name="T8" fmla="*/ 38 w 42"/>
                <a:gd name="T9" fmla="*/ 81 h 87"/>
                <a:gd name="T10" fmla="*/ 41 w 42"/>
                <a:gd name="T11" fmla="*/ 79 h 87"/>
                <a:gd name="T12" fmla="*/ 40 w 42"/>
                <a:gd name="T13" fmla="*/ 76 h 87"/>
                <a:gd name="T14" fmla="*/ 29 w 42"/>
                <a:gd name="T15" fmla="*/ 67 h 87"/>
                <a:gd name="T16" fmla="*/ 13 w 42"/>
                <a:gd name="T17" fmla="*/ 42 h 87"/>
                <a:gd name="T18" fmla="*/ 5 w 42"/>
                <a:gd name="T19" fmla="*/ 15 h 87"/>
                <a:gd name="T20" fmla="*/ 7 w 42"/>
                <a:gd name="T21" fmla="*/ 4 h 87"/>
                <a:gd name="T22" fmla="*/ 6 w 42"/>
                <a:gd name="T23" fmla="*/ 1 h 87"/>
                <a:gd name="T24" fmla="*/ 2 w 42"/>
                <a:gd name="T25" fmla="*/ 2 h 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87">
                  <a:moveTo>
                    <a:pt x="2" y="2"/>
                  </a:moveTo>
                  <a:cubicBezTo>
                    <a:pt x="1" y="6"/>
                    <a:pt x="0" y="10"/>
                    <a:pt x="0" y="15"/>
                  </a:cubicBezTo>
                  <a:cubicBezTo>
                    <a:pt x="0" y="28"/>
                    <a:pt x="5" y="44"/>
                    <a:pt x="13" y="58"/>
                  </a:cubicBezTo>
                  <a:cubicBezTo>
                    <a:pt x="16" y="65"/>
                    <a:pt x="20" y="71"/>
                    <a:pt x="25" y="76"/>
                  </a:cubicBezTo>
                  <a:cubicBezTo>
                    <a:pt x="29" y="81"/>
                    <a:pt x="33" y="85"/>
                    <a:pt x="38" y="87"/>
                  </a:cubicBezTo>
                  <a:cubicBezTo>
                    <a:pt x="39" y="87"/>
                    <a:pt x="41" y="87"/>
                    <a:pt x="41" y="85"/>
                  </a:cubicBezTo>
                  <a:cubicBezTo>
                    <a:pt x="42" y="84"/>
                    <a:pt x="41" y="82"/>
                    <a:pt x="40" y="82"/>
                  </a:cubicBezTo>
                  <a:cubicBezTo>
                    <a:pt x="37" y="81"/>
                    <a:pt x="33" y="77"/>
                    <a:pt x="29" y="73"/>
                  </a:cubicBezTo>
                  <a:cubicBezTo>
                    <a:pt x="23" y="66"/>
                    <a:pt x="17" y="56"/>
                    <a:pt x="13" y="45"/>
                  </a:cubicBezTo>
                  <a:cubicBezTo>
                    <a:pt x="8" y="35"/>
                    <a:pt x="5" y="24"/>
                    <a:pt x="5" y="15"/>
                  </a:cubicBezTo>
                  <a:cubicBezTo>
                    <a:pt x="5" y="11"/>
                    <a:pt x="6" y="7"/>
                    <a:pt x="7" y="4"/>
                  </a:cubicBezTo>
                  <a:cubicBezTo>
                    <a:pt x="8" y="3"/>
                    <a:pt x="7" y="1"/>
                    <a:pt x="6" y="1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3" name="Freeform 1052">
              <a:extLst>
                <a:ext uri="{FF2B5EF4-FFF2-40B4-BE49-F238E27FC236}">
                  <a16:creationId xmlns:a16="http://schemas.microsoft.com/office/drawing/2014/main" id="{80D26C2A-8B2D-4632-8E7F-C0B75F485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1884"/>
              <a:ext cx="31" cy="79"/>
            </a:xfrm>
            <a:custGeom>
              <a:avLst/>
              <a:gdLst>
                <a:gd name="T0" fmla="*/ 1 w 31"/>
                <a:gd name="T1" fmla="*/ 4 h 81"/>
                <a:gd name="T2" fmla="*/ 19 w 31"/>
                <a:gd name="T3" fmla="*/ 37 h 81"/>
                <a:gd name="T4" fmla="*/ 26 w 31"/>
                <a:gd name="T5" fmla="*/ 73 h 81"/>
                <a:gd name="T6" fmla="*/ 28 w 31"/>
                <a:gd name="T7" fmla="*/ 75 h 81"/>
                <a:gd name="T8" fmla="*/ 31 w 31"/>
                <a:gd name="T9" fmla="*/ 73 h 81"/>
                <a:gd name="T10" fmla="*/ 24 w 31"/>
                <a:gd name="T11" fmla="*/ 35 h 81"/>
                <a:gd name="T12" fmla="*/ 6 w 31"/>
                <a:gd name="T13" fmla="*/ 2 h 81"/>
                <a:gd name="T14" fmla="*/ 2 w 31"/>
                <a:gd name="T15" fmla="*/ 1 h 81"/>
                <a:gd name="T16" fmla="*/ 1 w 31"/>
                <a:gd name="T17" fmla="*/ 4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81">
                  <a:moveTo>
                    <a:pt x="1" y="4"/>
                  </a:moveTo>
                  <a:cubicBezTo>
                    <a:pt x="8" y="17"/>
                    <a:pt x="14" y="28"/>
                    <a:pt x="19" y="40"/>
                  </a:cubicBezTo>
                  <a:cubicBezTo>
                    <a:pt x="23" y="51"/>
                    <a:pt x="25" y="63"/>
                    <a:pt x="26" y="79"/>
                  </a:cubicBezTo>
                  <a:cubicBezTo>
                    <a:pt x="26" y="80"/>
                    <a:pt x="27" y="81"/>
                    <a:pt x="28" y="81"/>
                  </a:cubicBezTo>
                  <a:cubicBezTo>
                    <a:pt x="30" y="81"/>
                    <a:pt x="31" y="80"/>
                    <a:pt x="31" y="79"/>
                  </a:cubicBezTo>
                  <a:cubicBezTo>
                    <a:pt x="31" y="63"/>
                    <a:pt x="28" y="50"/>
                    <a:pt x="24" y="38"/>
                  </a:cubicBezTo>
                  <a:cubicBezTo>
                    <a:pt x="19" y="26"/>
                    <a:pt x="13" y="15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4" name="Freeform 1053">
              <a:extLst>
                <a:ext uri="{FF2B5EF4-FFF2-40B4-BE49-F238E27FC236}">
                  <a16:creationId xmlns:a16="http://schemas.microsoft.com/office/drawing/2014/main" id="{DC1A7D20-DE3B-4ECA-88F6-3EDCF8008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1968"/>
              <a:ext cx="32" cy="57"/>
            </a:xfrm>
            <a:custGeom>
              <a:avLst/>
              <a:gdLst>
                <a:gd name="T0" fmla="*/ 26 w 33"/>
                <a:gd name="T1" fmla="*/ 0 h 58"/>
                <a:gd name="T2" fmla="*/ 6 w 33"/>
                <a:gd name="T3" fmla="*/ 19 h 58"/>
                <a:gd name="T4" fmla="*/ 0 w 33"/>
                <a:gd name="T5" fmla="*/ 47 h 58"/>
                <a:gd name="T6" fmla="*/ 0 w 33"/>
                <a:gd name="T7" fmla="*/ 52 h 58"/>
                <a:gd name="T8" fmla="*/ 3 w 33"/>
                <a:gd name="T9" fmla="*/ 55 h 58"/>
                <a:gd name="T10" fmla="*/ 5 w 33"/>
                <a:gd name="T11" fmla="*/ 52 h 58"/>
                <a:gd name="T12" fmla="*/ 5 w 33"/>
                <a:gd name="T13" fmla="*/ 47 h 58"/>
                <a:gd name="T14" fmla="*/ 11 w 33"/>
                <a:gd name="T15" fmla="*/ 21 h 58"/>
                <a:gd name="T16" fmla="*/ 27 w 33"/>
                <a:gd name="T17" fmla="*/ 6 h 58"/>
                <a:gd name="T18" fmla="*/ 30 w 33"/>
                <a:gd name="T19" fmla="*/ 2 h 58"/>
                <a:gd name="T20" fmla="*/ 26 w 33"/>
                <a:gd name="T21" fmla="*/ 0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58">
                  <a:moveTo>
                    <a:pt x="29" y="0"/>
                  </a:moveTo>
                  <a:cubicBezTo>
                    <a:pt x="18" y="2"/>
                    <a:pt x="11" y="9"/>
                    <a:pt x="6" y="19"/>
                  </a:cubicBezTo>
                  <a:cubicBezTo>
                    <a:pt x="1" y="28"/>
                    <a:pt x="0" y="39"/>
                    <a:pt x="0" y="50"/>
                  </a:cubicBezTo>
                  <a:cubicBezTo>
                    <a:pt x="0" y="51"/>
                    <a:pt x="0" y="53"/>
                    <a:pt x="0" y="55"/>
                  </a:cubicBezTo>
                  <a:cubicBezTo>
                    <a:pt x="0" y="57"/>
                    <a:pt x="1" y="58"/>
                    <a:pt x="3" y="58"/>
                  </a:cubicBezTo>
                  <a:cubicBezTo>
                    <a:pt x="4" y="58"/>
                    <a:pt x="5" y="56"/>
                    <a:pt x="5" y="55"/>
                  </a:cubicBezTo>
                  <a:cubicBezTo>
                    <a:pt x="5" y="53"/>
                    <a:pt x="5" y="51"/>
                    <a:pt x="5" y="50"/>
                  </a:cubicBezTo>
                  <a:cubicBezTo>
                    <a:pt x="5" y="39"/>
                    <a:pt x="7" y="29"/>
                    <a:pt x="11" y="21"/>
                  </a:cubicBezTo>
                  <a:cubicBezTo>
                    <a:pt x="15" y="13"/>
                    <a:pt x="21" y="7"/>
                    <a:pt x="30" y="6"/>
                  </a:cubicBezTo>
                  <a:cubicBezTo>
                    <a:pt x="32" y="5"/>
                    <a:pt x="33" y="4"/>
                    <a:pt x="33" y="2"/>
                  </a:cubicBezTo>
                  <a:cubicBezTo>
                    <a:pt x="32" y="1"/>
                    <a:pt x="31" y="0"/>
                    <a:pt x="29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5" name="Freeform 1054">
              <a:extLst>
                <a:ext uri="{FF2B5EF4-FFF2-40B4-BE49-F238E27FC236}">
                  <a16:creationId xmlns:a16="http://schemas.microsoft.com/office/drawing/2014/main" id="{2F37FF5D-8BEA-44CD-8F08-98FCF9C39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852"/>
              <a:ext cx="31" cy="9"/>
            </a:xfrm>
            <a:custGeom>
              <a:avLst/>
              <a:gdLst>
                <a:gd name="T0" fmla="*/ 27 w 32"/>
                <a:gd name="T1" fmla="*/ 4 h 9"/>
                <a:gd name="T2" fmla="*/ 18 w 32"/>
                <a:gd name="T3" fmla="*/ 2 h 9"/>
                <a:gd name="T4" fmla="*/ 10 w 32"/>
                <a:gd name="T5" fmla="*/ 0 h 9"/>
                <a:gd name="T6" fmla="*/ 2 w 32"/>
                <a:gd name="T7" fmla="*/ 1 h 9"/>
                <a:gd name="T8" fmla="*/ 1 w 32"/>
                <a:gd name="T9" fmla="*/ 5 h 9"/>
                <a:gd name="T10" fmla="*/ 4 w 32"/>
                <a:gd name="T11" fmla="*/ 6 h 9"/>
                <a:gd name="T12" fmla="*/ 10 w 32"/>
                <a:gd name="T13" fmla="*/ 5 h 9"/>
                <a:gd name="T14" fmla="*/ 16 w 32"/>
                <a:gd name="T15" fmla="*/ 7 h 9"/>
                <a:gd name="T16" fmla="*/ 26 w 32"/>
                <a:gd name="T17" fmla="*/ 9 h 9"/>
                <a:gd name="T18" fmla="*/ 29 w 32"/>
                <a:gd name="T19" fmla="*/ 7 h 9"/>
                <a:gd name="T20" fmla="*/ 27 w 32"/>
                <a:gd name="T21" fmla="*/ 4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9">
                  <a:moveTo>
                    <a:pt x="30" y="4"/>
                  </a:moveTo>
                  <a:cubicBezTo>
                    <a:pt x="27" y="4"/>
                    <a:pt x="24" y="3"/>
                    <a:pt x="21" y="2"/>
                  </a:cubicBezTo>
                  <a:cubicBezTo>
                    <a:pt x="17" y="1"/>
                    <a:pt x="14" y="0"/>
                    <a:pt x="10" y="0"/>
                  </a:cubicBezTo>
                  <a:cubicBezTo>
                    <a:pt x="7" y="0"/>
                    <a:pt x="5" y="0"/>
                    <a:pt x="2" y="1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1" y="6"/>
                    <a:pt x="3" y="7"/>
                    <a:pt x="4" y="6"/>
                  </a:cubicBezTo>
                  <a:cubicBezTo>
                    <a:pt x="6" y="5"/>
                    <a:pt x="8" y="5"/>
                    <a:pt x="10" y="5"/>
                  </a:cubicBezTo>
                  <a:cubicBezTo>
                    <a:pt x="13" y="5"/>
                    <a:pt x="16" y="6"/>
                    <a:pt x="19" y="7"/>
                  </a:cubicBezTo>
                  <a:cubicBezTo>
                    <a:pt x="23" y="8"/>
                    <a:pt x="26" y="9"/>
                    <a:pt x="29" y="9"/>
                  </a:cubicBezTo>
                  <a:cubicBezTo>
                    <a:pt x="31" y="9"/>
                    <a:pt x="32" y="8"/>
                    <a:pt x="32" y="7"/>
                  </a:cubicBezTo>
                  <a:cubicBezTo>
                    <a:pt x="32" y="5"/>
                    <a:pt x="31" y="4"/>
                    <a:pt x="30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6" name="Freeform 1055">
              <a:extLst>
                <a:ext uri="{FF2B5EF4-FFF2-40B4-BE49-F238E27FC236}">
                  <a16:creationId xmlns:a16="http://schemas.microsoft.com/office/drawing/2014/main" id="{AC556F4D-A5FD-48AF-823F-D0493B6F7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912"/>
              <a:ext cx="26" cy="24"/>
            </a:xfrm>
            <a:custGeom>
              <a:avLst/>
              <a:gdLst>
                <a:gd name="T0" fmla="*/ 6 w 27"/>
                <a:gd name="T1" fmla="*/ 22 h 24"/>
                <a:gd name="T2" fmla="*/ 13 w 27"/>
                <a:gd name="T3" fmla="*/ 11 h 24"/>
                <a:gd name="T4" fmla="*/ 15 w 27"/>
                <a:gd name="T5" fmla="*/ 7 h 24"/>
                <a:gd name="T6" fmla="*/ 20 w 27"/>
                <a:gd name="T7" fmla="*/ 6 h 24"/>
                <a:gd name="T8" fmla="*/ 21 w 27"/>
                <a:gd name="T9" fmla="*/ 6 h 24"/>
                <a:gd name="T10" fmla="*/ 24 w 27"/>
                <a:gd name="T11" fmla="*/ 3 h 24"/>
                <a:gd name="T12" fmla="*/ 21 w 27"/>
                <a:gd name="T13" fmla="*/ 0 h 24"/>
                <a:gd name="T14" fmla="*/ 20 w 27"/>
                <a:gd name="T15" fmla="*/ 0 h 24"/>
                <a:gd name="T16" fmla="*/ 13 w 27"/>
                <a:gd name="T17" fmla="*/ 2 h 24"/>
                <a:gd name="T18" fmla="*/ 7 w 27"/>
                <a:gd name="T19" fmla="*/ 10 h 24"/>
                <a:gd name="T20" fmla="*/ 1 w 27"/>
                <a:gd name="T21" fmla="*/ 20 h 24"/>
                <a:gd name="T22" fmla="*/ 2 w 27"/>
                <a:gd name="T23" fmla="*/ 23 h 24"/>
                <a:gd name="T24" fmla="*/ 6 w 27"/>
                <a:gd name="T25" fmla="*/ 22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24">
                  <a:moveTo>
                    <a:pt x="6" y="22"/>
                  </a:moveTo>
                  <a:cubicBezTo>
                    <a:pt x="8" y="18"/>
                    <a:pt x="10" y="14"/>
                    <a:pt x="13" y="11"/>
                  </a:cubicBezTo>
                  <a:cubicBezTo>
                    <a:pt x="14" y="9"/>
                    <a:pt x="16" y="8"/>
                    <a:pt x="18" y="7"/>
                  </a:cubicBezTo>
                  <a:cubicBezTo>
                    <a:pt x="19" y="6"/>
                    <a:pt x="21" y="6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6" y="5"/>
                    <a:pt x="27" y="3"/>
                  </a:cubicBezTo>
                  <a:cubicBezTo>
                    <a:pt x="27" y="2"/>
                    <a:pt x="25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0" y="0"/>
                    <a:pt x="17" y="1"/>
                    <a:pt x="15" y="2"/>
                  </a:cubicBezTo>
                  <a:cubicBezTo>
                    <a:pt x="12" y="4"/>
                    <a:pt x="9" y="7"/>
                    <a:pt x="7" y="10"/>
                  </a:cubicBezTo>
                  <a:cubicBezTo>
                    <a:pt x="5" y="13"/>
                    <a:pt x="3" y="16"/>
                    <a:pt x="1" y="20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4" y="24"/>
                    <a:pt x="5" y="23"/>
                    <a:pt x="6" y="2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Freeform 1056">
              <a:extLst>
                <a:ext uri="{FF2B5EF4-FFF2-40B4-BE49-F238E27FC236}">
                  <a16:creationId xmlns:a16="http://schemas.microsoft.com/office/drawing/2014/main" id="{6782B5F3-9F00-4270-9C06-7D6B18822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644"/>
              <a:ext cx="23" cy="29"/>
            </a:xfrm>
            <a:custGeom>
              <a:avLst/>
              <a:gdLst>
                <a:gd name="T0" fmla="*/ 21 w 24"/>
                <a:gd name="T1" fmla="*/ 26 h 29"/>
                <a:gd name="T2" fmla="*/ 14 w 24"/>
                <a:gd name="T3" fmla="*/ 10 h 29"/>
                <a:gd name="T4" fmla="*/ 11 w 24"/>
                <a:gd name="T5" fmla="*/ 3 h 29"/>
                <a:gd name="T6" fmla="*/ 2 w 24"/>
                <a:gd name="T7" fmla="*/ 0 h 29"/>
                <a:gd name="T8" fmla="*/ 0 w 24"/>
                <a:gd name="T9" fmla="*/ 3 h 29"/>
                <a:gd name="T10" fmla="*/ 2 w 24"/>
                <a:gd name="T11" fmla="*/ 6 h 29"/>
                <a:gd name="T12" fmla="*/ 7 w 24"/>
                <a:gd name="T13" fmla="*/ 8 h 29"/>
                <a:gd name="T14" fmla="*/ 12 w 24"/>
                <a:gd name="T15" fmla="*/ 16 h 29"/>
                <a:gd name="T16" fmla="*/ 16 w 24"/>
                <a:gd name="T17" fmla="*/ 27 h 29"/>
                <a:gd name="T18" fmla="*/ 19 w 24"/>
                <a:gd name="T19" fmla="*/ 29 h 29"/>
                <a:gd name="T20" fmla="*/ 21 w 24"/>
                <a:gd name="T21" fmla="*/ 26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29">
                  <a:moveTo>
                    <a:pt x="24" y="26"/>
                  </a:moveTo>
                  <a:cubicBezTo>
                    <a:pt x="22" y="21"/>
                    <a:pt x="20" y="15"/>
                    <a:pt x="17" y="10"/>
                  </a:cubicBezTo>
                  <a:cubicBezTo>
                    <a:pt x="15" y="7"/>
                    <a:pt x="13" y="5"/>
                    <a:pt x="11" y="3"/>
                  </a:cubicBezTo>
                  <a:cubicBezTo>
                    <a:pt x="8" y="2"/>
                    <a:pt x="5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4" y="6"/>
                    <a:pt x="6" y="6"/>
                    <a:pt x="7" y="8"/>
                  </a:cubicBezTo>
                  <a:cubicBezTo>
                    <a:pt x="10" y="9"/>
                    <a:pt x="12" y="13"/>
                    <a:pt x="14" y="16"/>
                  </a:cubicBezTo>
                  <a:cubicBezTo>
                    <a:pt x="16" y="20"/>
                    <a:pt x="18" y="24"/>
                    <a:pt x="19" y="27"/>
                  </a:cubicBezTo>
                  <a:cubicBezTo>
                    <a:pt x="19" y="29"/>
                    <a:pt x="21" y="29"/>
                    <a:pt x="22" y="29"/>
                  </a:cubicBezTo>
                  <a:cubicBezTo>
                    <a:pt x="24" y="29"/>
                    <a:pt x="24" y="27"/>
                    <a:pt x="24" y="26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Freeform 1057">
              <a:extLst>
                <a:ext uri="{FF2B5EF4-FFF2-40B4-BE49-F238E27FC236}">
                  <a16:creationId xmlns:a16="http://schemas.microsoft.com/office/drawing/2014/main" id="{3BB22DBD-6510-4BCC-8477-1D3A30BD2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626"/>
              <a:ext cx="23" cy="56"/>
            </a:xfrm>
            <a:custGeom>
              <a:avLst/>
              <a:gdLst>
                <a:gd name="T0" fmla="*/ 18 w 23"/>
                <a:gd name="T1" fmla="*/ 1 h 57"/>
                <a:gd name="T2" fmla="*/ 6 w 23"/>
                <a:gd name="T3" fmla="*/ 17 h 57"/>
                <a:gd name="T4" fmla="*/ 0 w 23"/>
                <a:gd name="T5" fmla="*/ 37 h 57"/>
                <a:gd name="T6" fmla="*/ 4 w 23"/>
                <a:gd name="T7" fmla="*/ 52 h 57"/>
                <a:gd name="T8" fmla="*/ 8 w 23"/>
                <a:gd name="T9" fmla="*/ 53 h 57"/>
                <a:gd name="T10" fmla="*/ 9 w 23"/>
                <a:gd name="T11" fmla="*/ 49 h 57"/>
                <a:gd name="T12" fmla="*/ 6 w 23"/>
                <a:gd name="T13" fmla="*/ 37 h 57"/>
                <a:gd name="T14" fmla="*/ 11 w 23"/>
                <a:gd name="T15" fmla="*/ 20 h 57"/>
                <a:gd name="T16" fmla="*/ 21 w 23"/>
                <a:gd name="T17" fmla="*/ 5 h 57"/>
                <a:gd name="T18" fmla="*/ 22 w 23"/>
                <a:gd name="T19" fmla="*/ 1 h 57"/>
                <a:gd name="T20" fmla="*/ 18 w 23"/>
                <a:gd name="T21" fmla="*/ 1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57">
                  <a:moveTo>
                    <a:pt x="18" y="1"/>
                  </a:moveTo>
                  <a:cubicBezTo>
                    <a:pt x="13" y="4"/>
                    <a:pt x="9" y="10"/>
                    <a:pt x="6" y="17"/>
                  </a:cubicBezTo>
                  <a:cubicBezTo>
                    <a:pt x="2" y="24"/>
                    <a:pt x="0" y="32"/>
                    <a:pt x="0" y="40"/>
                  </a:cubicBezTo>
                  <a:cubicBezTo>
                    <a:pt x="0" y="45"/>
                    <a:pt x="1" y="51"/>
                    <a:pt x="4" y="55"/>
                  </a:cubicBezTo>
                  <a:cubicBezTo>
                    <a:pt x="5" y="56"/>
                    <a:pt x="7" y="57"/>
                    <a:pt x="8" y="56"/>
                  </a:cubicBezTo>
                  <a:cubicBezTo>
                    <a:pt x="9" y="55"/>
                    <a:pt x="10" y="53"/>
                    <a:pt x="9" y="52"/>
                  </a:cubicBezTo>
                  <a:cubicBezTo>
                    <a:pt x="7" y="49"/>
                    <a:pt x="6" y="44"/>
                    <a:pt x="6" y="40"/>
                  </a:cubicBezTo>
                  <a:cubicBezTo>
                    <a:pt x="6" y="33"/>
                    <a:pt x="8" y="26"/>
                    <a:pt x="11" y="20"/>
                  </a:cubicBezTo>
                  <a:cubicBezTo>
                    <a:pt x="13" y="13"/>
                    <a:pt x="18" y="8"/>
                    <a:pt x="21" y="5"/>
                  </a:cubicBezTo>
                  <a:cubicBezTo>
                    <a:pt x="23" y="4"/>
                    <a:pt x="23" y="3"/>
                    <a:pt x="22" y="1"/>
                  </a:cubicBezTo>
                  <a:cubicBezTo>
                    <a:pt x="21" y="0"/>
                    <a:pt x="19" y="0"/>
                    <a:pt x="18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9" name="Freeform 1058">
              <a:extLst>
                <a:ext uri="{FF2B5EF4-FFF2-40B4-BE49-F238E27FC236}">
                  <a16:creationId xmlns:a16="http://schemas.microsoft.com/office/drawing/2014/main" id="{75BC141E-0D26-4AFD-B2F4-157312A06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1766"/>
              <a:ext cx="24" cy="39"/>
            </a:xfrm>
            <a:custGeom>
              <a:avLst/>
              <a:gdLst>
                <a:gd name="T0" fmla="*/ 1 w 24"/>
                <a:gd name="T1" fmla="*/ 5 h 40"/>
                <a:gd name="T2" fmla="*/ 13 w 24"/>
                <a:gd name="T3" fmla="*/ 16 h 40"/>
                <a:gd name="T4" fmla="*/ 19 w 24"/>
                <a:gd name="T5" fmla="*/ 27 h 40"/>
                <a:gd name="T6" fmla="*/ 18 w 24"/>
                <a:gd name="T7" fmla="*/ 33 h 40"/>
                <a:gd name="T8" fmla="*/ 20 w 24"/>
                <a:gd name="T9" fmla="*/ 37 h 40"/>
                <a:gd name="T10" fmla="*/ 23 w 24"/>
                <a:gd name="T11" fmla="*/ 35 h 40"/>
                <a:gd name="T12" fmla="*/ 24 w 24"/>
                <a:gd name="T13" fmla="*/ 27 h 40"/>
                <a:gd name="T14" fmla="*/ 18 w 24"/>
                <a:gd name="T15" fmla="*/ 13 h 40"/>
                <a:gd name="T16" fmla="*/ 4 w 24"/>
                <a:gd name="T17" fmla="*/ 1 h 40"/>
                <a:gd name="T18" fmla="*/ 1 w 24"/>
                <a:gd name="T19" fmla="*/ 1 h 40"/>
                <a:gd name="T20" fmla="*/ 1 w 24"/>
                <a:gd name="T21" fmla="*/ 5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40">
                  <a:moveTo>
                    <a:pt x="1" y="5"/>
                  </a:moveTo>
                  <a:cubicBezTo>
                    <a:pt x="5" y="8"/>
                    <a:pt x="10" y="12"/>
                    <a:pt x="13" y="16"/>
                  </a:cubicBezTo>
                  <a:cubicBezTo>
                    <a:pt x="17" y="20"/>
                    <a:pt x="19" y="25"/>
                    <a:pt x="19" y="30"/>
                  </a:cubicBezTo>
                  <a:cubicBezTo>
                    <a:pt x="19" y="32"/>
                    <a:pt x="19" y="34"/>
                    <a:pt x="18" y="36"/>
                  </a:cubicBezTo>
                  <a:cubicBezTo>
                    <a:pt x="18" y="38"/>
                    <a:pt x="18" y="39"/>
                    <a:pt x="20" y="40"/>
                  </a:cubicBezTo>
                  <a:cubicBezTo>
                    <a:pt x="21" y="40"/>
                    <a:pt x="23" y="40"/>
                    <a:pt x="23" y="38"/>
                  </a:cubicBezTo>
                  <a:cubicBezTo>
                    <a:pt x="24" y="35"/>
                    <a:pt x="24" y="33"/>
                    <a:pt x="24" y="30"/>
                  </a:cubicBezTo>
                  <a:cubicBezTo>
                    <a:pt x="24" y="24"/>
                    <a:pt x="21" y="18"/>
                    <a:pt x="18" y="13"/>
                  </a:cubicBezTo>
                  <a:cubicBezTo>
                    <a:pt x="14" y="8"/>
                    <a:pt x="9" y="4"/>
                    <a:pt x="4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3"/>
                    <a:pt x="0" y="4"/>
                    <a:pt x="1" y="5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1059">
              <a:extLst>
                <a:ext uri="{FF2B5EF4-FFF2-40B4-BE49-F238E27FC236}">
                  <a16:creationId xmlns:a16="http://schemas.microsoft.com/office/drawing/2014/main" id="{9F736E95-6787-4A7F-B76D-DE56266E9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641"/>
              <a:ext cx="25" cy="14"/>
            </a:xfrm>
            <a:custGeom>
              <a:avLst/>
              <a:gdLst>
                <a:gd name="T0" fmla="*/ 23 w 25"/>
                <a:gd name="T1" fmla="*/ 9 h 14"/>
                <a:gd name="T2" fmla="*/ 16 w 25"/>
                <a:gd name="T3" fmla="*/ 3 h 14"/>
                <a:gd name="T4" fmla="*/ 6 w 25"/>
                <a:gd name="T5" fmla="*/ 0 h 14"/>
                <a:gd name="T6" fmla="*/ 2 w 25"/>
                <a:gd name="T7" fmla="*/ 0 h 14"/>
                <a:gd name="T8" fmla="*/ 0 w 25"/>
                <a:gd name="T9" fmla="*/ 3 h 14"/>
                <a:gd name="T10" fmla="*/ 3 w 25"/>
                <a:gd name="T11" fmla="*/ 6 h 14"/>
                <a:gd name="T12" fmla="*/ 6 w 25"/>
                <a:gd name="T13" fmla="*/ 5 h 14"/>
                <a:gd name="T14" fmla="*/ 13 w 25"/>
                <a:gd name="T15" fmla="*/ 8 h 14"/>
                <a:gd name="T16" fmla="*/ 20 w 25"/>
                <a:gd name="T17" fmla="*/ 13 h 14"/>
                <a:gd name="T18" fmla="*/ 24 w 25"/>
                <a:gd name="T19" fmla="*/ 13 h 14"/>
                <a:gd name="T20" fmla="*/ 23 w 25"/>
                <a:gd name="T21" fmla="*/ 9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14">
                  <a:moveTo>
                    <a:pt x="23" y="9"/>
                  </a:moveTo>
                  <a:cubicBezTo>
                    <a:pt x="21" y="7"/>
                    <a:pt x="19" y="5"/>
                    <a:pt x="16" y="3"/>
                  </a:cubicBezTo>
                  <a:cubicBezTo>
                    <a:pt x="13" y="1"/>
                    <a:pt x="9" y="0"/>
                    <a:pt x="6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8" y="5"/>
                    <a:pt x="11" y="6"/>
                    <a:pt x="13" y="8"/>
                  </a:cubicBezTo>
                  <a:cubicBezTo>
                    <a:pt x="15" y="9"/>
                    <a:pt x="17" y="11"/>
                    <a:pt x="20" y="13"/>
                  </a:cubicBezTo>
                  <a:cubicBezTo>
                    <a:pt x="21" y="14"/>
                    <a:pt x="23" y="14"/>
                    <a:pt x="24" y="13"/>
                  </a:cubicBezTo>
                  <a:cubicBezTo>
                    <a:pt x="25" y="12"/>
                    <a:pt x="24" y="10"/>
                    <a:pt x="23" y="9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1060">
              <a:extLst>
                <a:ext uri="{FF2B5EF4-FFF2-40B4-BE49-F238E27FC236}">
                  <a16:creationId xmlns:a16="http://schemas.microsoft.com/office/drawing/2014/main" id="{85DB283D-8EC7-44AA-8404-8A0EF9253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760"/>
              <a:ext cx="16" cy="23"/>
            </a:xfrm>
            <a:custGeom>
              <a:avLst/>
              <a:gdLst>
                <a:gd name="T0" fmla="*/ 6 w 16"/>
                <a:gd name="T1" fmla="*/ 19 h 24"/>
                <a:gd name="T2" fmla="*/ 9 w 16"/>
                <a:gd name="T3" fmla="*/ 12 h 24"/>
                <a:gd name="T4" fmla="*/ 14 w 16"/>
                <a:gd name="T5" fmla="*/ 6 h 24"/>
                <a:gd name="T6" fmla="*/ 15 w 16"/>
                <a:gd name="T7" fmla="*/ 2 h 24"/>
                <a:gd name="T8" fmla="*/ 11 w 16"/>
                <a:gd name="T9" fmla="*/ 1 h 24"/>
                <a:gd name="T10" fmla="*/ 4 w 16"/>
                <a:gd name="T11" fmla="*/ 10 h 24"/>
                <a:gd name="T12" fmla="*/ 0 w 16"/>
                <a:gd name="T13" fmla="*/ 18 h 24"/>
                <a:gd name="T14" fmla="*/ 3 w 16"/>
                <a:gd name="T15" fmla="*/ 21 h 24"/>
                <a:gd name="T16" fmla="*/ 6 w 16"/>
                <a:gd name="T17" fmla="*/ 19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24">
                  <a:moveTo>
                    <a:pt x="6" y="22"/>
                  </a:moveTo>
                  <a:cubicBezTo>
                    <a:pt x="6" y="19"/>
                    <a:pt x="7" y="15"/>
                    <a:pt x="9" y="12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5" y="5"/>
                    <a:pt x="16" y="4"/>
                    <a:pt x="15" y="2"/>
                  </a:cubicBezTo>
                  <a:cubicBezTo>
                    <a:pt x="14" y="1"/>
                    <a:pt x="13" y="0"/>
                    <a:pt x="11" y="1"/>
                  </a:cubicBezTo>
                  <a:cubicBezTo>
                    <a:pt x="8" y="3"/>
                    <a:pt x="5" y="6"/>
                    <a:pt x="4" y="10"/>
                  </a:cubicBezTo>
                  <a:cubicBezTo>
                    <a:pt x="2" y="13"/>
                    <a:pt x="1" y="17"/>
                    <a:pt x="0" y="21"/>
                  </a:cubicBezTo>
                  <a:cubicBezTo>
                    <a:pt x="0" y="22"/>
                    <a:pt x="1" y="24"/>
                    <a:pt x="3" y="24"/>
                  </a:cubicBezTo>
                  <a:cubicBezTo>
                    <a:pt x="4" y="24"/>
                    <a:pt x="6" y="23"/>
                    <a:pt x="6" y="2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2" name="Freeform 1061">
              <a:extLst>
                <a:ext uri="{FF2B5EF4-FFF2-40B4-BE49-F238E27FC236}">
                  <a16:creationId xmlns:a16="http://schemas.microsoft.com/office/drawing/2014/main" id="{A583925C-C2AA-4C3D-A0DC-C3EF20B55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620"/>
              <a:ext cx="20" cy="32"/>
            </a:xfrm>
            <a:custGeom>
              <a:avLst/>
              <a:gdLst>
                <a:gd name="T0" fmla="*/ 6 w 21"/>
                <a:gd name="T1" fmla="*/ 10 h 33"/>
                <a:gd name="T2" fmla="*/ 5 w 21"/>
                <a:gd name="T3" fmla="*/ 9 h 33"/>
                <a:gd name="T4" fmla="*/ 2 w 21"/>
                <a:gd name="T5" fmla="*/ 6 h 33"/>
                <a:gd name="T6" fmla="*/ 0 w 21"/>
                <a:gd name="T7" fmla="*/ 11 h 33"/>
                <a:gd name="T8" fmla="*/ 0 w 21"/>
                <a:gd name="T9" fmla="*/ 14 h 33"/>
                <a:gd name="T10" fmla="*/ 4 w 21"/>
                <a:gd name="T11" fmla="*/ 23 h 33"/>
                <a:gd name="T12" fmla="*/ 7 w 21"/>
                <a:gd name="T13" fmla="*/ 27 h 33"/>
                <a:gd name="T14" fmla="*/ 10 w 21"/>
                <a:gd name="T15" fmla="*/ 30 h 33"/>
                <a:gd name="T16" fmla="*/ 15 w 21"/>
                <a:gd name="T17" fmla="*/ 28 h 33"/>
                <a:gd name="T18" fmla="*/ 15 w 21"/>
                <a:gd name="T19" fmla="*/ 28 h 33"/>
                <a:gd name="T20" fmla="*/ 15 w 21"/>
                <a:gd name="T21" fmla="*/ 28 h 33"/>
                <a:gd name="T22" fmla="*/ 16 w 21"/>
                <a:gd name="T23" fmla="*/ 26 h 33"/>
                <a:gd name="T24" fmla="*/ 18 w 21"/>
                <a:gd name="T25" fmla="*/ 17 h 33"/>
                <a:gd name="T26" fmla="*/ 17 w 21"/>
                <a:gd name="T27" fmla="*/ 8 h 33"/>
                <a:gd name="T28" fmla="*/ 16 w 21"/>
                <a:gd name="T29" fmla="*/ 3 h 33"/>
                <a:gd name="T30" fmla="*/ 14 w 21"/>
                <a:gd name="T31" fmla="*/ 0 h 33"/>
                <a:gd name="T32" fmla="*/ 10 w 21"/>
                <a:gd name="T33" fmla="*/ 3 h 33"/>
                <a:gd name="T34" fmla="*/ 10 w 21"/>
                <a:gd name="T35" fmla="*/ 5 h 33"/>
                <a:gd name="T36" fmla="*/ 12 w 21"/>
                <a:gd name="T37" fmla="*/ 17 h 33"/>
                <a:gd name="T38" fmla="*/ 11 w 21"/>
                <a:gd name="T39" fmla="*/ 22 h 33"/>
                <a:gd name="T40" fmla="*/ 11 w 21"/>
                <a:gd name="T41" fmla="*/ 23 h 33"/>
                <a:gd name="T42" fmla="*/ 11 w 21"/>
                <a:gd name="T43" fmla="*/ 24 h 33"/>
                <a:gd name="T44" fmla="*/ 11 w 21"/>
                <a:gd name="T45" fmla="*/ 24 h 33"/>
                <a:gd name="T46" fmla="*/ 11 w 21"/>
                <a:gd name="T47" fmla="*/ 24 h 33"/>
                <a:gd name="T48" fmla="*/ 11 w 21"/>
                <a:gd name="T49" fmla="*/ 24 h 33"/>
                <a:gd name="T50" fmla="*/ 11 w 21"/>
                <a:gd name="T51" fmla="*/ 24 h 33"/>
                <a:gd name="T52" fmla="*/ 11 w 21"/>
                <a:gd name="T53" fmla="*/ 24 h 33"/>
                <a:gd name="T54" fmla="*/ 11 w 21"/>
                <a:gd name="T55" fmla="*/ 24 h 33"/>
                <a:gd name="T56" fmla="*/ 11 w 21"/>
                <a:gd name="T57" fmla="*/ 24 h 33"/>
                <a:gd name="T58" fmla="*/ 10 w 21"/>
                <a:gd name="T59" fmla="*/ 24 h 33"/>
                <a:gd name="T60" fmla="*/ 10 w 21"/>
                <a:gd name="T61" fmla="*/ 23 h 33"/>
                <a:gd name="T62" fmla="*/ 8 w 21"/>
                <a:gd name="T63" fmla="*/ 17 h 33"/>
                <a:gd name="T64" fmla="*/ 6 w 21"/>
                <a:gd name="T65" fmla="*/ 14 h 33"/>
                <a:gd name="T66" fmla="*/ 6 w 21"/>
                <a:gd name="T67" fmla="*/ 13 h 33"/>
                <a:gd name="T68" fmla="*/ 3 w 21"/>
                <a:gd name="T69" fmla="*/ 12 h 33"/>
                <a:gd name="T70" fmla="*/ 1 w 21"/>
                <a:gd name="T71" fmla="*/ 14 h 33"/>
                <a:gd name="T72" fmla="*/ 3 w 21"/>
                <a:gd name="T73" fmla="*/ 15 h 33"/>
                <a:gd name="T74" fmla="*/ 6 w 21"/>
                <a:gd name="T75" fmla="*/ 10 h 3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" h="33">
                  <a:moveTo>
                    <a:pt x="6" y="10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8"/>
                    <a:pt x="1" y="22"/>
                    <a:pt x="4" y="26"/>
                  </a:cubicBezTo>
                  <a:cubicBezTo>
                    <a:pt x="5" y="27"/>
                    <a:pt x="6" y="29"/>
                    <a:pt x="7" y="30"/>
                  </a:cubicBezTo>
                  <a:cubicBezTo>
                    <a:pt x="9" y="32"/>
                    <a:pt x="11" y="33"/>
                    <a:pt x="13" y="33"/>
                  </a:cubicBezTo>
                  <a:cubicBezTo>
                    <a:pt x="15" y="33"/>
                    <a:pt x="16" y="32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9" y="30"/>
                    <a:pt x="19" y="29"/>
                  </a:cubicBezTo>
                  <a:cubicBezTo>
                    <a:pt x="21" y="26"/>
                    <a:pt x="21" y="23"/>
                    <a:pt x="21" y="20"/>
                  </a:cubicBezTo>
                  <a:cubicBezTo>
                    <a:pt x="21" y="16"/>
                    <a:pt x="20" y="12"/>
                    <a:pt x="20" y="8"/>
                  </a:cubicBezTo>
                  <a:cubicBezTo>
                    <a:pt x="19" y="7"/>
                    <a:pt x="19" y="5"/>
                    <a:pt x="19" y="3"/>
                  </a:cubicBezTo>
                  <a:cubicBezTo>
                    <a:pt x="18" y="2"/>
                    <a:pt x="18" y="1"/>
                    <a:pt x="17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4"/>
                    <a:pt x="13" y="5"/>
                  </a:cubicBezTo>
                  <a:cubicBezTo>
                    <a:pt x="14" y="9"/>
                    <a:pt x="15" y="15"/>
                    <a:pt x="15" y="20"/>
                  </a:cubicBezTo>
                  <a:cubicBezTo>
                    <a:pt x="15" y="22"/>
                    <a:pt x="15" y="24"/>
                    <a:pt x="14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2" y="27"/>
                    <a:pt x="11" y="26"/>
                  </a:cubicBezTo>
                  <a:cubicBezTo>
                    <a:pt x="10" y="25"/>
                    <a:pt x="9" y="23"/>
                    <a:pt x="8" y="20"/>
                  </a:cubicBezTo>
                  <a:cubicBezTo>
                    <a:pt x="7" y="18"/>
                    <a:pt x="6" y="15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6" y="10"/>
                    <a:pt x="6" y="10"/>
                    <a:pt x="6" y="10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1062">
              <a:extLst>
                <a:ext uri="{FF2B5EF4-FFF2-40B4-BE49-F238E27FC236}">
                  <a16:creationId xmlns:a16="http://schemas.microsoft.com/office/drawing/2014/main" id="{5A2E13F1-702F-497D-9BE4-E3ED868A0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73"/>
              <a:ext cx="25" cy="22"/>
            </a:xfrm>
            <a:custGeom>
              <a:avLst/>
              <a:gdLst>
                <a:gd name="T0" fmla="*/ 6 w 25"/>
                <a:gd name="T1" fmla="*/ 6 h 23"/>
                <a:gd name="T2" fmla="*/ 6 w 25"/>
                <a:gd name="T3" fmla="*/ 6 h 23"/>
                <a:gd name="T4" fmla="*/ 6 w 25"/>
                <a:gd name="T5" fmla="*/ 6 h 23"/>
                <a:gd name="T6" fmla="*/ 6 w 25"/>
                <a:gd name="T7" fmla="*/ 6 h 23"/>
                <a:gd name="T8" fmla="*/ 6 w 25"/>
                <a:gd name="T9" fmla="*/ 6 h 23"/>
                <a:gd name="T10" fmla="*/ 6 w 25"/>
                <a:gd name="T11" fmla="*/ 6 h 23"/>
                <a:gd name="T12" fmla="*/ 6 w 25"/>
                <a:gd name="T13" fmla="*/ 6 h 23"/>
                <a:gd name="T14" fmla="*/ 6 w 25"/>
                <a:gd name="T15" fmla="*/ 6 h 23"/>
                <a:gd name="T16" fmla="*/ 6 w 25"/>
                <a:gd name="T17" fmla="*/ 6 h 23"/>
                <a:gd name="T18" fmla="*/ 6 w 25"/>
                <a:gd name="T19" fmla="*/ 6 h 23"/>
                <a:gd name="T20" fmla="*/ 6 w 25"/>
                <a:gd name="T21" fmla="*/ 6 h 23"/>
                <a:gd name="T22" fmla="*/ 6 w 25"/>
                <a:gd name="T23" fmla="*/ 6 h 23"/>
                <a:gd name="T24" fmla="*/ 7 w 25"/>
                <a:gd name="T25" fmla="*/ 6 h 23"/>
                <a:gd name="T26" fmla="*/ 11 w 25"/>
                <a:gd name="T27" fmla="*/ 7 h 23"/>
                <a:gd name="T28" fmla="*/ 17 w 25"/>
                <a:gd name="T29" fmla="*/ 11 h 23"/>
                <a:gd name="T30" fmla="*/ 18 w 25"/>
                <a:gd name="T31" fmla="*/ 11 h 23"/>
                <a:gd name="T32" fmla="*/ 19 w 25"/>
                <a:gd name="T33" fmla="*/ 11 h 23"/>
                <a:gd name="T34" fmla="*/ 19 w 25"/>
                <a:gd name="T35" fmla="*/ 11 h 23"/>
                <a:gd name="T36" fmla="*/ 18 w 25"/>
                <a:gd name="T37" fmla="*/ 14 h 23"/>
                <a:gd name="T38" fmla="*/ 15 w 25"/>
                <a:gd name="T39" fmla="*/ 14 h 23"/>
                <a:gd name="T40" fmla="*/ 9 w 25"/>
                <a:gd name="T41" fmla="*/ 13 h 23"/>
                <a:gd name="T42" fmla="*/ 4 w 25"/>
                <a:gd name="T43" fmla="*/ 11 h 23"/>
                <a:gd name="T44" fmla="*/ 1 w 25"/>
                <a:gd name="T45" fmla="*/ 16 h 23"/>
                <a:gd name="T46" fmla="*/ 7 w 25"/>
                <a:gd name="T47" fmla="*/ 19 h 23"/>
                <a:gd name="T48" fmla="*/ 15 w 25"/>
                <a:gd name="T49" fmla="*/ 20 h 23"/>
                <a:gd name="T50" fmla="*/ 21 w 25"/>
                <a:gd name="T51" fmla="*/ 19 h 23"/>
                <a:gd name="T52" fmla="*/ 25 w 25"/>
                <a:gd name="T53" fmla="*/ 12 h 23"/>
                <a:gd name="T54" fmla="*/ 25 w 25"/>
                <a:gd name="T55" fmla="*/ 11 h 23"/>
                <a:gd name="T56" fmla="*/ 23 w 25"/>
                <a:gd name="T57" fmla="*/ 8 h 23"/>
                <a:gd name="T58" fmla="*/ 16 w 25"/>
                <a:gd name="T59" fmla="*/ 3 h 23"/>
                <a:gd name="T60" fmla="*/ 7 w 25"/>
                <a:gd name="T61" fmla="*/ 0 h 23"/>
                <a:gd name="T62" fmla="*/ 3 w 25"/>
                <a:gd name="T63" fmla="*/ 1 h 23"/>
                <a:gd name="T64" fmla="*/ 0 w 25"/>
                <a:gd name="T65" fmla="*/ 4 h 23"/>
                <a:gd name="T66" fmla="*/ 6 w 25"/>
                <a:gd name="T67" fmla="*/ 6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" h="23"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9" y="7"/>
                    <a:pt x="11" y="7"/>
                  </a:cubicBezTo>
                  <a:cubicBezTo>
                    <a:pt x="13" y="8"/>
                    <a:pt x="15" y="9"/>
                    <a:pt x="17" y="11"/>
                  </a:cubicBezTo>
                  <a:cubicBezTo>
                    <a:pt x="17" y="11"/>
                    <a:pt x="18" y="12"/>
                    <a:pt x="18" y="13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6"/>
                    <a:pt x="18" y="16"/>
                    <a:pt x="18" y="17"/>
                  </a:cubicBezTo>
                  <a:cubicBezTo>
                    <a:pt x="17" y="17"/>
                    <a:pt x="16" y="17"/>
                    <a:pt x="15" y="17"/>
                  </a:cubicBezTo>
                  <a:cubicBezTo>
                    <a:pt x="13" y="17"/>
                    <a:pt x="11" y="17"/>
                    <a:pt x="9" y="16"/>
                  </a:cubicBezTo>
                  <a:cubicBezTo>
                    <a:pt x="7" y="16"/>
                    <a:pt x="5" y="15"/>
                    <a:pt x="4" y="14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20"/>
                    <a:pt x="4" y="21"/>
                    <a:pt x="7" y="22"/>
                  </a:cubicBezTo>
                  <a:cubicBezTo>
                    <a:pt x="9" y="23"/>
                    <a:pt x="12" y="23"/>
                    <a:pt x="15" y="23"/>
                  </a:cubicBezTo>
                  <a:cubicBezTo>
                    <a:pt x="17" y="23"/>
                    <a:pt x="19" y="23"/>
                    <a:pt x="21" y="22"/>
                  </a:cubicBezTo>
                  <a:cubicBezTo>
                    <a:pt x="23" y="20"/>
                    <a:pt x="25" y="18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2"/>
                    <a:pt x="24" y="10"/>
                    <a:pt x="23" y="8"/>
                  </a:cubicBezTo>
                  <a:cubicBezTo>
                    <a:pt x="21" y="6"/>
                    <a:pt x="18" y="4"/>
                    <a:pt x="16" y="3"/>
                  </a:cubicBezTo>
                  <a:cubicBezTo>
                    <a:pt x="13" y="1"/>
                    <a:pt x="10" y="0"/>
                    <a:pt x="7" y="0"/>
                  </a:cubicBezTo>
                  <a:cubicBezTo>
                    <a:pt x="6" y="0"/>
                    <a:pt x="5" y="0"/>
                    <a:pt x="3" y="1"/>
                  </a:cubicBezTo>
                  <a:cubicBezTo>
                    <a:pt x="2" y="2"/>
                    <a:pt x="1" y="3"/>
                    <a:pt x="0" y="4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Freeform 1063">
              <a:extLst>
                <a:ext uri="{FF2B5EF4-FFF2-40B4-BE49-F238E27FC236}">
                  <a16:creationId xmlns:a16="http://schemas.microsoft.com/office/drawing/2014/main" id="{7ED87E52-7082-4DFF-8492-EBAB8DB5F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1624"/>
              <a:ext cx="21" cy="22"/>
            </a:xfrm>
            <a:custGeom>
              <a:avLst/>
              <a:gdLst>
                <a:gd name="T0" fmla="*/ 15 w 21"/>
                <a:gd name="T1" fmla="*/ 0 h 23"/>
                <a:gd name="T2" fmla="*/ 9 w 21"/>
                <a:gd name="T3" fmla="*/ 10 h 23"/>
                <a:gd name="T4" fmla="*/ 0 w 21"/>
                <a:gd name="T5" fmla="*/ 15 h 23"/>
                <a:gd name="T6" fmla="*/ 3 w 21"/>
                <a:gd name="T7" fmla="*/ 20 h 23"/>
                <a:gd name="T8" fmla="*/ 13 w 21"/>
                <a:gd name="T9" fmla="*/ 11 h 23"/>
                <a:gd name="T10" fmla="*/ 21 w 21"/>
                <a:gd name="T11" fmla="*/ 1 h 23"/>
                <a:gd name="T12" fmla="*/ 15 w 21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3">
                  <a:moveTo>
                    <a:pt x="15" y="0"/>
                  </a:moveTo>
                  <a:cubicBezTo>
                    <a:pt x="14" y="3"/>
                    <a:pt x="12" y="7"/>
                    <a:pt x="9" y="10"/>
                  </a:cubicBezTo>
                  <a:cubicBezTo>
                    <a:pt x="6" y="13"/>
                    <a:pt x="2" y="16"/>
                    <a:pt x="0" y="18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6" y="21"/>
                    <a:pt x="10" y="18"/>
                    <a:pt x="13" y="14"/>
                  </a:cubicBezTo>
                  <a:cubicBezTo>
                    <a:pt x="16" y="10"/>
                    <a:pt x="19" y="6"/>
                    <a:pt x="21" y="1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5" name="Freeform 1064">
              <a:extLst>
                <a:ext uri="{FF2B5EF4-FFF2-40B4-BE49-F238E27FC236}">
                  <a16:creationId xmlns:a16="http://schemas.microsoft.com/office/drawing/2014/main" id="{0C1577C4-61D2-4F85-A58D-E96824198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338"/>
              <a:ext cx="66" cy="45"/>
            </a:xfrm>
            <a:custGeom>
              <a:avLst/>
              <a:gdLst>
                <a:gd name="T0" fmla="*/ 3 w 68"/>
                <a:gd name="T1" fmla="*/ 5 h 46"/>
                <a:gd name="T2" fmla="*/ 33 w 68"/>
                <a:gd name="T3" fmla="*/ 19 h 46"/>
                <a:gd name="T4" fmla="*/ 56 w 68"/>
                <a:gd name="T5" fmla="*/ 41 h 46"/>
                <a:gd name="T6" fmla="*/ 60 w 68"/>
                <a:gd name="T7" fmla="*/ 42 h 46"/>
                <a:gd name="T8" fmla="*/ 61 w 68"/>
                <a:gd name="T9" fmla="*/ 38 h 46"/>
                <a:gd name="T10" fmla="*/ 36 w 68"/>
                <a:gd name="T11" fmla="*/ 14 h 46"/>
                <a:gd name="T12" fmla="*/ 3 w 68"/>
                <a:gd name="T13" fmla="*/ 0 h 46"/>
                <a:gd name="T14" fmla="*/ 0 w 68"/>
                <a:gd name="T15" fmla="*/ 2 h 46"/>
                <a:gd name="T16" fmla="*/ 3 w 68"/>
                <a:gd name="T17" fmla="*/ 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46">
                  <a:moveTo>
                    <a:pt x="3" y="5"/>
                  </a:moveTo>
                  <a:cubicBezTo>
                    <a:pt x="13" y="6"/>
                    <a:pt x="25" y="11"/>
                    <a:pt x="36" y="19"/>
                  </a:cubicBezTo>
                  <a:cubicBezTo>
                    <a:pt x="47" y="26"/>
                    <a:pt x="57" y="36"/>
                    <a:pt x="62" y="44"/>
                  </a:cubicBezTo>
                  <a:cubicBezTo>
                    <a:pt x="63" y="45"/>
                    <a:pt x="65" y="46"/>
                    <a:pt x="66" y="45"/>
                  </a:cubicBezTo>
                  <a:cubicBezTo>
                    <a:pt x="67" y="44"/>
                    <a:pt x="68" y="42"/>
                    <a:pt x="67" y="41"/>
                  </a:cubicBezTo>
                  <a:cubicBezTo>
                    <a:pt x="60" y="32"/>
                    <a:pt x="50" y="22"/>
                    <a:pt x="39" y="14"/>
                  </a:cubicBezTo>
                  <a:cubicBezTo>
                    <a:pt x="28" y="6"/>
                    <a:pt x="15" y="1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6" name="Freeform 1065">
              <a:extLst>
                <a:ext uri="{FF2B5EF4-FFF2-40B4-BE49-F238E27FC236}">
                  <a16:creationId xmlns:a16="http://schemas.microsoft.com/office/drawing/2014/main" id="{BCC16D09-74F8-4365-B63E-85D59371F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1311"/>
              <a:ext cx="14" cy="41"/>
            </a:xfrm>
            <a:custGeom>
              <a:avLst/>
              <a:gdLst>
                <a:gd name="T0" fmla="*/ 11 w 14"/>
                <a:gd name="T1" fmla="*/ 37 h 41"/>
                <a:gd name="T2" fmla="*/ 6 w 14"/>
                <a:gd name="T3" fmla="*/ 21 h 41"/>
                <a:gd name="T4" fmla="*/ 13 w 14"/>
                <a:gd name="T5" fmla="*/ 5 h 41"/>
                <a:gd name="T6" fmla="*/ 13 w 14"/>
                <a:gd name="T7" fmla="*/ 1 h 41"/>
                <a:gd name="T8" fmla="*/ 9 w 14"/>
                <a:gd name="T9" fmla="*/ 1 h 41"/>
                <a:gd name="T10" fmla="*/ 0 w 14"/>
                <a:gd name="T11" fmla="*/ 21 h 41"/>
                <a:gd name="T12" fmla="*/ 6 w 14"/>
                <a:gd name="T13" fmla="*/ 39 h 41"/>
                <a:gd name="T14" fmla="*/ 10 w 14"/>
                <a:gd name="T15" fmla="*/ 40 h 41"/>
                <a:gd name="T16" fmla="*/ 11 w 14"/>
                <a:gd name="T17" fmla="*/ 37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41">
                  <a:moveTo>
                    <a:pt x="11" y="37"/>
                  </a:moveTo>
                  <a:cubicBezTo>
                    <a:pt x="7" y="31"/>
                    <a:pt x="6" y="26"/>
                    <a:pt x="6" y="21"/>
                  </a:cubicBezTo>
                  <a:cubicBezTo>
                    <a:pt x="6" y="15"/>
                    <a:pt x="8" y="9"/>
                    <a:pt x="13" y="5"/>
                  </a:cubicBezTo>
                  <a:cubicBezTo>
                    <a:pt x="14" y="4"/>
                    <a:pt x="14" y="2"/>
                    <a:pt x="13" y="1"/>
                  </a:cubicBezTo>
                  <a:cubicBezTo>
                    <a:pt x="12" y="0"/>
                    <a:pt x="10" y="0"/>
                    <a:pt x="9" y="1"/>
                  </a:cubicBezTo>
                  <a:cubicBezTo>
                    <a:pt x="3" y="6"/>
                    <a:pt x="0" y="13"/>
                    <a:pt x="0" y="21"/>
                  </a:cubicBezTo>
                  <a:cubicBezTo>
                    <a:pt x="0" y="27"/>
                    <a:pt x="2" y="33"/>
                    <a:pt x="6" y="39"/>
                  </a:cubicBezTo>
                  <a:cubicBezTo>
                    <a:pt x="7" y="41"/>
                    <a:pt x="9" y="41"/>
                    <a:pt x="10" y="40"/>
                  </a:cubicBezTo>
                  <a:cubicBezTo>
                    <a:pt x="11" y="39"/>
                    <a:pt x="11" y="38"/>
                    <a:pt x="11" y="37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7" name="Freeform 1066">
              <a:extLst>
                <a:ext uri="{FF2B5EF4-FFF2-40B4-BE49-F238E27FC236}">
                  <a16:creationId xmlns:a16="http://schemas.microsoft.com/office/drawing/2014/main" id="{1FFCBEE6-B71A-4CC5-B93B-0E9704C9D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1310"/>
              <a:ext cx="29" cy="26"/>
            </a:xfrm>
            <a:custGeom>
              <a:avLst/>
              <a:gdLst>
                <a:gd name="T0" fmla="*/ 5 w 29"/>
                <a:gd name="T1" fmla="*/ 15 h 26"/>
                <a:gd name="T2" fmla="*/ 6 w 29"/>
                <a:gd name="T3" fmla="*/ 16 h 26"/>
                <a:gd name="T4" fmla="*/ 5 w 29"/>
                <a:gd name="T5" fmla="*/ 15 h 26"/>
                <a:gd name="T6" fmla="*/ 5 w 29"/>
                <a:gd name="T7" fmla="*/ 15 h 26"/>
                <a:gd name="T8" fmla="*/ 6 w 29"/>
                <a:gd name="T9" fmla="*/ 16 h 26"/>
                <a:gd name="T10" fmla="*/ 5 w 29"/>
                <a:gd name="T11" fmla="*/ 15 h 26"/>
                <a:gd name="T12" fmla="*/ 5 w 29"/>
                <a:gd name="T13" fmla="*/ 15 h 26"/>
                <a:gd name="T14" fmla="*/ 4 w 29"/>
                <a:gd name="T15" fmla="*/ 15 h 26"/>
                <a:gd name="T16" fmla="*/ 0 w 29"/>
                <a:gd name="T17" fmla="*/ 16 h 26"/>
                <a:gd name="T18" fmla="*/ 2 w 29"/>
                <a:gd name="T19" fmla="*/ 20 h 26"/>
                <a:gd name="T20" fmla="*/ 6 w 29"/>
                <a:gd name="T21" fmla="*/ 23 h 26"/>
                <a:gd name="T22" fmla="*/ 19 w 29"/>
                <a:gd name="T23" fmla="*/ 26 h 26"/>
                <a:gd name="T24" fmla="*/ 26 w 29"/>
                <a:gd name="T25" fmla="*/ 25 h 26"/>
                <a:gd name="T26" fmla="*/ 28 w 29"/>
                <a:gd name="T27" fmla="*/ 22 h 26"/>
                <a:gd name="T28" fmla="*/ 29 w 29"/>
                <a:gd name="T29" fmla="*/ 19 h 26"/>
                <a:gd name="T30" fmla="*/ 29 w 29"/>
                <a:gd name="T31" fmla="*/ 18 h 26"/>
                <a:gd name="T32" fmla="*/ 28 w 29"/>
                <a:gd name="T33" fmla="*/ 15 h 26"/>
                <a:gd name="T34" fmla="*/ 23 w 29"/>
                <a:gd name="T35" fmla="*/ 10 h 26"/>
                <a:gd name="T36" fmla="*/ 12 w 29"/>
                <a:gd name="T37" fmla="*/ 3 h 26"/>
                <a:gd name="T38" fmla="*/ 8 w 29"/>
                <a:gd name="T39" fmla="*/ 1 h 26"/>
                <a:gd name="T40" fmla="*/ 3 w 29"/>
                <a:gd name="T41" fmla="*/ 0 h 26"/>
                <a:gd name="T42" fmla="*/ 3 w 29"/>
                <a:gd name="T43" fmla="*/ 6 h 26"/>
                <a:gd name="T44" fmla="*/ 5 w 29"/>
                <a:gd name="T45" fmla="*/ 6 h 26"/>
                <a:gd name="T46" fmla="*/ 17 w 29"/>
                <a:gd name="T47" fmla="*/ 13 h 26"/>
                <a:gd name="T48" fmla="*/ 22 w 29"/>
                <a:gd name="T49" fmla="*/ 17 h 26"/>
                <a:gd name="T50" fmla="*/ 23 w 29"/>
                <a:gd name="T51" fmla="*/ 18 h 26"/>
                <a:gd name="T52" fmla="*/ 23 w 29"/>
                <a:gd name="T53" fmla="*/ 19 h 26"/>
                <a:gd name="T54" fmla="*/ 23 w 29"/>
                <a:gd name="T55" fmla="*/ 19 h 26"/>
                <a:gd name="T56" fmla="*/ 23 w 29"/>
                <a:gd name="T57" fmla="*/ 19 h 26"/>
                <a:gd name="T58" fmla="*/ 23 w 29"/>
                <a:gd name="T59" fmla="*/ 19 h 26"/>
                <a:gd name="T60" fmla="*/ 23 w 29"/>
                <a:gd name="T61" fmla="*/ 19 h 26"/>
                <a:gd name="T62" fmla="*/ 23 w 29"/>
                <a:gd name="T63" fmla="*/ 19 h 26"/>
                <a:gd name="T64" fmla="*/ 23 w 29"/>
                <a:gd name="T65" fmla="*/ 19 h 26"/>
                <a:gd name="T66" fmla="*/ 23 w 29"/>
                <a:gd name="T67" fmla="*/ 19 h 26"/>
                <a:gd name="T68" fmla="*/ 23 w 29"/>
                <a:gd name="T69" fmla="*/ 19 h 26"/>
                <a:gd name="T70" fmla="*/ 22 w 29"/>
                <a:gd name="T71" fmla="*/ 20 h 26"/>
                <a:gd name="T72" fmla="*/ 19 w 29"/>
                <a:gd name="T73" fmla="*/ 20 h 26"/>
                <a:gd name="T74" fmla="*/ 12 w 29"/>
                <a:gd name="T75" fmla="*/ 19 h 26"/>
                <a:gd name="T76" fmla="*/ 9 w 29"/>
                <a:gd name="T77" fmla="*/ 18 h 26"/>
                <a:gd name="T78" fmla="*/ 7 w 29"/>
                <a:gd name="T79" fmla="*/ 16 h 26"/>
                <a:gd name="T80" fmla="*/ 5 w 29"/>
                <a:gd name="T81" fmla="*/ 18 h 26"/>
                <a:gd name="T82" fmla="*/ 6 w 29"/>
                <a:gd name="T83" fmla="*/ 21 h 26"/>
                <a:gd name="T84" fmla="*/ 6 w 29"/>
                <a:gd name="T85" fmla="*/ 20 h 26"/>
                <a:gd name="T86" fmla="*/ 6 w 29"/>
                <a:gd name="T87" fmla="*/ 21 h 26"/>
                <a:gd name="T88" fmla="*/ 6 w 29"/>
                <a:gd name="T89" fmla="*/ 21 h 26"/>
                <a:gd name="T90" fmla="*/ 6 w 29"/>
                <a:gd name="T91" fmla="*/ 20 h 26"/>
                <a:gd name="T92" fmla="*/ 6 w 29"/>
                <a:gd name="T93" fmla="*/ 21 h 26"/>
                <a:gd name="T94" fmla="*/ 6 w 29"/>
                <a:gd name="T95" fmla="*/ 21 h 26"/>
                <a:gd name="T96" fmla="*/ 8 w 29"/>
                <a:gd name="T97" fmla="*/ 20 h 26"/>
                <a:gd name="T98" fmla="*/ 5 w 29"/>
                <a:gd name="T99" fmla="*/ 15 h 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9" h="26">
                  <a:moveTo>
                    <a:pt x="5" y="15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4" y="15"/>
                    <a:pt x="4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1"/>
                    <a:pt x="4" y="22"/>
                    <a:pt x="6" y="23"/>
                  </a:cubicBezTo>
                  <a:cubicBezTo>
                    <a:pt x="9" y="25"/>
                    <a:pt x="14" y="26"/>
                    <a:pt x="19" y="26"/>
                  </a:cubicBezTo>
                  <a:cubicBezTo>
                    <a:pt x="21" y="26"/>
                    <a:pt x="24" y="26"/>
                    <a:pt x="26" y="25"/>
                  </a:cubicBezTo>
                  <a:cubicBezTo>
                    <a:pt x="27" y="24"/>
                    <a:pt x="27" y="24"/>
                    <a:pt x="28" y="22"/>
                  </a:cubicBezTo>
                  <a:cubicBezTo>
                    <a:pt x="29" y="21"/>
                    <a:pt x="29" y="20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7"/>
                    <a:pt x="28" y="16"/>
                    <a:pt x="28" y="15"/>
                  </a:cubicBezTo>
                  <a:cubicBezTo>
                    <a:pt x="27" y="13"/>
                    <a:pt x="25" y="11"/>
                    <a:pt x="23" y="10"/>
                  </a:cubicBezTo>
                  <a:cubicBezTo>
                    <a:pt x="20" y="7"/>
                    <a:pt x="16" y="5"/>
                    <a:pt x="12" y="3"/>
                  </a:cubicBezTo>
                  <a:cubicBezTo>
                    <a:pt x="11" y="2"/>
                    <a:pt x="9" y="2"/>
                    <a:pt x="8" y="1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8" y="7"/>
                    <a:pt x="13" y="10"/>
                    <a:pt x="17" y="13"/>
                  </a:cubicBezTo>
                  <a:cubicBezTo>
                    <a:pt x="19" y="14"/>
                    <a:pt x="20" y="15"/>
                    <a:pt x="22" y="17"/>
                  </a:cubicBezTo>
                  <a:cubicBezTo>
                    <a:pt x="22" y="17"/>
                    <a:pt x="23" y="18"/>
                    <a:pt x="23" y="18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20"/>
                    <a:pt x="22" y="20"/>
                  </a:cubicBezTo>
                  <a:cubicBezTo>
                    <a:pt x="21" y="20"/>
                    <a:pt x="20" y="20"/>
                    <a:pt x="19" y="20"/>
                  </a:cubicBezTo>
                  <a:cubicBezTo>
                    <a:pt x="17" y="20"/>
                    <a:pt x="14" y="20"/>
                    <a:pt x="12" y="19"/>
                  </a:cubicBezTo>
                  <a:cubicBezTo>
                    <a:pt x="11" y="19"/>
                    <a:pt x="10" y="18"/>
                    <a:pt x="9" y="18"/>
                  </a:cubicBezTo>
                  <a:cubicBezTo>
                    <a:pt x="8" y="17"/>
                    <a:pt x="7" y="17"/>
                    <a:pt x="7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8" y="20"/>
                  </a:cubicBezTo>
                  <a:lnTo>
                    <a:pt x="5" y="1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8" name="Freeform 1067">
              <a:extLst>
                <a:ext uri="{FF2B5EF4-FFF2-40B4-BE49-F238E27FC236}">
                  <a16:creationId xmlns:a16="http://schemas.microsoft.com/office/drawing/2014/main" id="{9A6C2A35-FDC5-4116-BA2B-93A3273F7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357"/>
              <a:ext cx="27" cy="23"/>
            </a:xfrm>
            <a:custGeom>
              <a:avLst/>
              <a:gdLst>
                <a:gd name="T0" fmla="*/ 6 w 28"/>
                <a:gd name="T1" fmla="*/ 12 h 24"/>
                <a:gd name="T2" fmla="*/ 6 w 28"/>
                <a:gd name="T3" fmla="*/ 12 h 24"/>
                <a:gd name="T4" fmla="*/ 6 w 28"/>
                <a:gd name="T5" fmla="*/ 12 h 24"/>
                <a:gd name="T6" fmla="*/ 6 w 28"/>
                <a:gd name="T7" fmla="*/ 12 h 24"/>
                <a:gd name="T8" fmla="*/ 6 w 28"/>
                <a:gd name="T9" fmla="*/ 12 h 24"/>
                <a:gd name="T10" fmla="*/ 6 w 28"/>
                <a:gd name="T11" fmla="*/ 12 h 24"/>
                <a:gd name="T12" fmla="*/ 6 w 28"/>
                <a:gd name="T13" fmla="*/ 12 h 24"/>
                <a:gd name="T14" fmla="*/ 8 w 28"/>
                <a:gd name="T15" fmla="*/ 10 h 24"/>
                <a:gd name="T16" fmla="*/ 13 w 28"/>
                <a:gd name="T17" fmla="*/ 7 h 24"/>
                <a:gd name="T18" fmla="*/ 15 w 28"/>
                <a:gd name="T19" fmla="*/ 6 h 24"/>
                <a:gd name="T20" fmla="*/ 17 w 28"/>
                <a:gd name="T21" fmla="*/ 6 h 24"/>
                <a:gd name="T22" fmla="*/ 19 w 28"/>
                <a:gd name="T23" fmla="*/ 8 h 24"/>
                <a:gd name="T24" fmla="*/ 18 w 28"/>
                <a:gd name="T25" fmla="*/ 11 h 24"/>
                <a:gd name="T26" fmla="*/ 14 w 28"/>
                <a:gd name="T27" fmla="*/ 12 h 24"/>
                <a:gd name="T28" fmla="*/ 12 w 28"/>
                <a:gd name="T29" fmla="*/ 15 h 24"/>
                <a:gd name="T30" fmla="*/ 13 w 28"/>
                <a:gd name="T31" fmla="*/ 21 h 24"/>
                <a:gd name="T32" fmla="*/ 14 w 28"/>
                <a:gd name="T33" fmla="*/ 19 h 24"/>
                <a:gd name="T34" fmla="*/ 21 w 28"/>
                <a:gd name="T35" fmla="*/ 13 h 24"/>
                <a:gd name="T36" fmla="*/ 24 w 28"/>
                <a:gd name="T37" fmla="*/ 12 h 24"/>
                <a:gd name="T38" fmla="*/ 25 w 28"/>
                <a:gd name="T39" fmla="*/ 8 h 24"/>
                <a:gd name="T40" fmla="*/ 21 w 28"/>
                <a:gd name="T41" fmla="*/ 2 h 24"/>
                <a:gd name="T42" fmla="*/ 15 w 28"/>
                <a:gd name="T43" fmla="*/ 0 h 24"/>
                <a:gd name="T44" fmla="*/ 7 w 28"/>
                <a:gd name="T45" fmla="*/ 3 h 24"/>
                <a:gd name="T46" fmla="*/ 2 w 28"/>
                <a:gd name="T47" fmla="*/ 7 h 24"/>
                <a:gd name="T48" fmla="*/ 0 w 28"/>
                <a:gd name="T49" fmla="*/ 12 h 24"/>
                <a:gd name="T50" fmla="*/ 1 w 28"/>
                <a:gd name="T51" fmla="*/ 12 h 24"/>
                <a:gd name="T52" fmla="*/ 6 w 28"/>
                <a:gd name="T53" fmla="*/ 12 h 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8" h="2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1"/>
                    <a:pt x="7" y="10"/>
                    <a:pt x="8" y="10"/>
                  </a:cubicBezTo>
                  <a:cubicBezTo>
                    <a:pt x="9" y="9"/>
                    <a:pt x="11" y="8"/>
                    <a:pt x="13" y="7"/>
                  </a:cubicBezTo>
                  <a:cubicBezTo>
                    <a:pt x="15" y="6"/>
                    <a:pt x="17" y="6"/>
                    <a:pt x="18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7"/>
                    <a:pt x="22" y="8"/>
                    <a:pt x="22" y="8"/>
                  </a:cubicBezTo>
                  <a:cubicBezTo>
                    <a:pt x="22" y="9"/>
                    <a:pt x="21" y="10"/>
                    <a:pt x="21" y="11"/>
                  </a:cubicBezTo>
                  <a:cubicBezTo>
                    <a:pt x="20" y="12"/>
                    <a:pt x="18" y="14"/>
                    <a:pt x="16" y="15"/>
                  </a:cubicBezTo>
                  <a:cubicBezTo>
                    <a:pt x="14" y="17"/>
                    <a:pt x="12" y="18"/>
                    <a:pt x="12" y="18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5" y="23"/>
                    <a:pt x="16" y="22"/>
                    <a:pt x="17" y="22"/>
                  </a:cubicBezTo>
                  <a:cubicBezTo>
                    <a:pt x="20" y="20"/>
                    <a:pt x="22" y="19"/>
                    <a:pt x="24" y="16"/>
                  </a:cubicBezTo>
                  <a:cubicBezTo>
                    <a:pt x="25" y="15"/>
                    <a:pt x="26" y="14"/>
                    <a:pt x="27" y="13"/>
                  </a:cubicBezTo>
                  <a:cubicBezTo>
                    <a:pt x="27" y="11"/>
                    <a:pt x="28" y="10"/>
                    <a:pt x="28" y="8"/>
                  </a:cubicBezTo>
                  <a:cubicBezTo>
                    <a:pt x="28" y="6"/>
                    <a:pt x="26" y="3"/>
                    <a:pt x="24" y="2"/>
                  </a:cubicBezTo>
                  <a:cubicBezTo>
                    <a:pt x="22" y="0"/>
                    <a:pt x="20" y="0"/>
                    <a:pt x="18" y="0"/>
                  </a:cubicBezTo>
                  <a:cubicBezTo>
                    <a:pt x="14" y="0"/>
                    <a:pt x="10" y="1"/>
                    <a:pt x="7" y="3"/>
                  </a:cubicBezTo>
                  <a:cubicBezTo>
                    <a:pt x="5" y="4"/>
                    <a:pt x="4" y="5"/>
                    <a:pt x="2" y="7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lnTo>
                    <a:pt x="6" y="1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1068">
              <a:extLst>
                <a:ext uri="{FF2B5EF4-FFF2-40B4-BE49-F238E27FC236}">
                  <a16:creationId xmlns:a16="http://schemas.microsoft.com/office/drawing/2014/main" id="{87E6B795-09C2-4ADE-B2B7-F3D78F561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327"/>
              <a:ext cx="11" cy="27"/>
            </a:xfrm>
            <a:custGeom>
              <a:avLst/>
              <a:gdLst>
                <a:gd name="T0" fmla="*/ 0 w 12"/>
                <a:gd name="T1" fmla="*/ 4 h 27"/>
                <a:gd name="T2" fmla="*/ 4 w 12"/>
                <a:gd name="T3" fmla="*/ 15 h 27"/>
                <a:gd name="T4" fmla="*/ 6 w 12"/>
                <a:gd name="T5" fmla="*/ 26 h 27"/>
                <a:gd name="T6" fmla="*/ 6 w 12"/>
                <a:gd name="T7" fmla="*/ 27 h 27"/>
                <a:gd name="T8" fmla="*/ 9 w 12"/>
                <a:gd name="T9" fmla="*/ 27 h 27"/>
                <a:gd name="T10" fmla="*/ 9 w 12"/>
                <a:gd name="T11" fmla="*/ 26 h 27"/>
                <a:gd name="T12" fmla="*/ 7 w 12"/>
                <a:gd name="T13" fmla="*/ 13 h 27"/>
                <a:gd name="T14" fmla="*/ 5 w 12"/>
                <a:gd name="T15" fmla="*/ 0 h 27"/>
                <a:gd name="T16" fmla="*/ 0 w 12"/>
                <a:gd name="T17" fmla="*/ 4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27">
                  <a:moveTo>
                    <a:pt x="0" y="4"/>
                  </a:moveTo>
                  <a:cubicBezTo>
                    <a:pt x="2" y="6"/>
                    <a:pt x="3" y="10"/>
                    <a:pt x="4" y="15"/>
                  </a:cubicBezTo>
                  <a:cubicBezTo>
                    <a:pt x="5" y="19"/>
                    <a:pt x="6" y="23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1" y="18"/>
                    <a:pt x="10" y="13"/>
                  </a:cubicBezTo>
                  <a:cubicBezTo>
                    <a:pt x="9" y="8"/>
                    <a:pt x="7" y="4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0" name="Freeform 1069">
              <a:extLst>
                <a:ext uri="{FF2B5EF4-FFF2-40B4-BE49-F238E27FC236}">
                  <a16:creationId xmlns:a16="http://schemas.microsoft.com/office/drawing/2014/main" id="{E8EECF76-A2BF-4D2B-959C-66F92D0B2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1511"/>
              <a:ext cx="54" cy="60"/>
            </a:xfrm>
            <a:custGeom>
              <a:avLst/>
              <a:gdLst>
                <a:gd name="T0" fmla="*/ 6 w 55"/>
                <a:gd name="T1" fmla="*/ 56 h 61"/>
                <a:gd name="T2" fmla="*/ 24 w 55"/>
                <a:gd name="T3" fmla="*/ 28 h 61"/>
                <a:gd name="T4" fmla="*/ 50 w 55"/>
                <a:gd name="T5" fmla="*/ 6 h 61"/>
                <a:gd name="T6" fmla="*/ 51 w 55"/>
                <a:gd name="T7" fmla="*/ 2 h 61"/>
                <a:gd name="T8" fmla="*/ 47 w 55"/>
                <a:gd name="T9" fmla="*/ 1 h 61"/>
                <a:gd name="T10" fmla="*/ 20 w 55"/>
                <a:gd name="T11" fmla="*/ 25 h 61"/>
                <a:gd name="T12" fmla="*/ 0 w 55"/>
                <a:gd name="T13" fmla="*/ 55 h 61"/>
                <a:gd name="T14" fmla="*/ 2 w 55"/>
                <a:gd name="T15" fmla="*/ 58 h 61"/>
                <a:gd name="T16" fmla="*/ 6 w 55"/>
                <a:gd name="T17" fmla="*/ 56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61">
                  <a:moveTo>
                    <a:pt x="6" y="59"/>
                  </a:moveTo>
                  <a:cubicBezTo>
                    <a:pt x="8" y="49"/>
                    <a:pt x="15" y="38"/>
                    <a:pt x="24" y="28"/>
                  </a:cubicBezTo>
                  <a:cubicBezTo>
                    <a:pt x="33" y="19"/>
                    <a:pt x="44" y="10"/>
                    <a:pt x="53" y="6"/>
                  </a:cubicBezTo>
                  <a:cubicBezTo>
                    <a:pt x="54" y="5"/>
                    <a:pt x="55" y="3"/>
                    <a:pt x="54" y="2"/>
                  </a:cubicBezTo>
                  <a:cubicBezTo>
                    <a:pt x="53" y="1"/>
                    <a:pt x="52" y="0"/>
                    <a:pt x="50" y="1"/>
                  </a:cubicBezTo>
                  <a:cubicBezTo>
                    <a:pt x="41" y="6"/>
                    <a:pt x="29" y="15"/>
                    <a:pt x="20" y="25"/>
                  </a:cubicBezTo>
                  <a:cubicBezTo>
                    <a:pt x="11" y="35"/>
                    <a:pt x="3" y="46"/>
                    <a:pt x="0" y="58"/>
                  </a:cubicBezTo>
                  <a:cubicBezTo>
                    <a:pt x="0" y="59"/>
                    <a:pt x="1" y="61"/>
                    <a:pt x="2" y="61"/>
                  </a:cubicBezTo>
                  <a:cubicBezTo>
                    <a:pt x="4" y="61"/>
                    <a:pt x="5" y="60"/>
                    <a:pt x="6" y="59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1" name="Freeform 1070">
              <a:extLst>
                <a:ext uri="{FF2B5EF4-FFF2-40B4-BE49-F238E27FC236}">
                  <a16:creationId xmlns:a16="http://schemas.microsoft.com/office/drawing/2014/main" id="{F316B12E-33ED-4E63-896A-AA450B4C4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530"/>
              <a:ext cx="41" cy="16"/>
            </a:xfrm>
            <a:custGeom>
              <a:avLst/>
              <a:gdLst>
                <a:gd name="T0" fmla="*/ 37 w 41"/>
                <a:gd name="T1" fmla="*/ 8 h 16"/>
                <a:gd name="T2" fmla="*/ 24 w 41"/>
                <a:gd name="T3" fmla="*/ 11 h 16"/>
                <a:gd name="T4" fmla="*/ 5 w 41"/>
                <a:gd name="T5" fmla="*/ 1 h 16"/>
                <a:gd name="T6" fmla="*/ 2 w 41"/>
                <a:gd name="T7" fmla="*/ 1 h 16"/>
                <a:gd name="T8" fmla="*/ 1 w 41"/>
                <a:gd name="T9" fmla="*/ 5 h 16"/>
                <a:gd name="T10" fmla="*/ 24 w 41"/>
                <a:gd name="T11" fmla="*/ 16 h 16"/>
                <a:gd name="T12" fmla="*/ 39 w 41"/>
                <a:gd name="T13" fmla="*/ 13 h 16"/>
                <a:gd name="T14" fmla="*/ 40 w 41"/>
                <a:gd name="T15" fmla="*/ 10 h 16"/>
                <a:gd name="T16" fmla="*/ 37 w 41"/>
                <a:gd name="T17" fmla="*/ 8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6">
                  <a:moveTo>
                    <a:pt x="37" y="8"/>
                  </a:moveTo>
                  <a:cubicBezTo>
                    <a:pt x="32" y="10"/>
                    <a:pt x="28" y="11"/>
                    <a:pt x="24" y="11"/>
                  </a:cubicBezTo>
                  <a:cubicBezTo>
                    <a:pt x="17" y="11"/>
                    <a:pt x="10" y="8"/>
                    <a:pt x="5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2"/>
                    <a:pt x="0" y="3"/>
                    <a:pt x="1" y="5"/>
                  </a:cubicBezTo>
                  <a:cubicBezTo>
                    <a:pt x="7" y="12"/>
                    <a:pt x="15" y="16"/>
                    <a:pt x="24" y="16"/>
                  </a:cubicBezTo>
                  <a:cubicBezTo>
                    <a:pt x="29" y="16"/>
                    <a:pt x="34" y="15"/>
                    <a:pt x="39" y="13"/>
                  </a:cubicBezTo>
                  <a:cubicBezTo>
                    <a:pt x="40" y="12"/>
                    <a:pt x="41" y="11"/>
                    <a:pt x="40" y="10"/>
                  </a:cubicBezTo>
                  <a:cubicBezTo>
                    <a:pt x="40" y="8"/>
                    <a:pt x="38" y="8"/>
                    <a:pt x="37" y="8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1071">
              <a:extLst>
                <a:ext uri="{FF2B5EF4-FFF2-40B4-BE49-F238E27FC236}">
                  <a16:creationId xmlns:a16="http://schemas.microsoft.com/office/drawing/2014/main" id="{847DCADA-9595-4C53-A407-4D25B161A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1531"/>
              <a:ext cx="29" cy="29"/>
            </a:xfrm>
            <a:custGeom>
              <a:avLst/>
              <a:gdLst>
                <a:gd name="T0" fmla="*/ 16 w 29"/>
                <a:gd name="T1" fmla="*/ 23 h 29"/>
                <a:gd name="T2" fmla="*/ 17 w 29"/>
                <a:gd name="T3" fmla="*/ 23 h 29"/>
                <a:gd name="T4" fmla="*/ 16 w 29"/>
                <a:gd name="T5" fmla="*/ 23 h 29"/>
                <a:gd name="T6" fmla="*/ 16 w 29"/>
                <a:gd name="T7" fmla="*/ 23 h 29"/>
                <a:gd name="T8" fmla="*/ 17 w 29"/>
                <a:gd name="T9" fmla="*/ 23 h 29"/>
                <a:gd name="T10" fmla="*/ 16 w 29"/>
                <a:gd name="T11" fmla="*/ 23 h 29"/>
                <a:gd name="T12" fmla="*/ 16 w 29"/>
                <a:gd name="T13" fmla="*/ 23 h 29"/>
                <a:gd name="T14" fmla="*/ 16 w 29"/>
                <a:gd name="T15" fmla="*/ 24 h 29"/>
                <a:gd name="T16" fmla="*/ 16 w 29"/>
                <a:gd name="T17" fmla="*/ 29 h 29"/>
                <a:gd name="T18" fmla="*/ 20 w 29"/>
                <a:gd name="T19" fmla="*/ 27 h 29"/>
                <a:gd name="T20" fmla="*/ 24 w 29"/>
                <a:gd name="T21" fmla="*/ 23 h 29"/>
                <a:gd name="T22" fmla="*/ 27 w 29"/>
                <a:gd name="T23" fmla="*/ 16 h 29"/>
                <a:gd name="T24" fmla="*/ 29 w 29"/>
                <a:gd name="T25" fmla="*/ 9 h 29"/>
                <a:gd name="T26" fmla="*/ 28 w 29"/>
                <a:gd name="T27" fmla="*/ 3 h 29"/>
                <a:gd name="T28" fmla="*/ 22 w 29"/>
                <a:gd name="T29" fmla="*/ 0 h 29"/>
                <a:gd name="T30" fmla="*/ 22 w 29"/>
                <a:gd name="T31" fmla="*/ 0 h 29"/>
                <a:gd name="T32" fmla="*/ 18 w 29"/>
                <a:gd name="T33" fmla="*/ 1 h 29"/>
                <a:gd name="T34" fmla="*/ 13 w 29"/>
                <a:gd name="T35" fmla="*/ 5 h 29"/>
                <a:gd name="T36" fmla="*/ 5 w 29"/>
                <a:gd name="T37" fmla="*/ 14 h 29"/>
                <a:gd name="T38" fmla="*/ 2 w 29"/>
                <a:gd name="T39" fmla="*/ 19 h 29"/>
                <a:gd name="T40" fmla="*/ 0 w 29"/>
                <a:gd name="T41" fmla="*/ 23 h 29"/>
                <a:gd name="T42" fmla="*/ 6 w 29"/>
                <a:gd name="T43" fmla="*/ 24 h 29"/>
                <a:gd name="T44" fmla="*/ 8 w 29"/>
                <a:gd name="T45" fmla="*/ 20 h 29"/>
                <a:gd name="T46" fmla="*/ 16 w 29"/>
                <a:gd name="T47" fmla="*/ 10 h 29"/>
                <a:gd name="T48" fmla="*/ 20 w 29"/>
                <a:gd name="T49" fmla="*/ 7 h 29"/>
                <a:gd name="T50" fmla="*/ 21 w 29"/>
                <a:gd name="T51" fmla="*/ 6 h 29"/>
                <a:gd name="T52" fmla="*/ 22 w 29"/>
                <a:gd name="T53" fmla="*/ 6 h 29"/>
                <a:gd name="T54" fmla="*/ 22 w 29"/>
                <a:gd name="T55" fmla="*/ 6 h 29"/>
                <a:gd name="T56" fmla="*/ 22 w 29"/>
                <a:gd name="T57" fmla="*/ 6 h 29"/>
                <a:gd name="T58" fmla="*/ 22 w 29"/>
                <a:gd name="T59" fmla="*/ 6 h 29"/>
                <a:gd name="T60" fmla="*/ 22 w 29"/>
                <a:gd name="T61" fmla="*/ 6 h 29"/>
                <a:gd name="T62" fmla="*/ 22 w 29"/>
                <a:gd name="T63" fmla="*/ 6 h 29"/>
                <a:gd name="T64" fmla="*/ 22 w 29"/>
                <a:gd name="T65" fmla="*/ 6 h 29"/>
                <a:gd name="T66" fmla="*/ 23 w 29"/>
                <a:gd name="T67" fmla="*/ 6 h 29"/>
                <a:gd name="T68" fmla="*/ 23 w 29"/>
                <a:gd name="T69" fmla="*/ 9 h 29"/>
                <a:gd name="T70" fmla="*/ 21 w 29"/>
                <a:gd name="T71" fmla="*/ 16 h 29"/>
                <a:gd name="T72" fmla="*/ 19 w 29"/>
                <a:gd name="T73" fmla="*/ 20 h 29"/>
                <a:gd name="T74" fmla="*/ 17 w 29"/>
                <a:gd name="T75" fmla="*/ 21 h 29"/>
                <a:gd name="T76" fmla="*/ 19 w 29"/>
                <a:gd name="T77" fmla="*/ 24 h 29"/>
                <a:gd name="T78" fmla="*/ 22 w 29"/>
                <a:gd name="T79" fmla="*/ 24 h 29"/>
                <a:gd name="T80" fmla="*/ 21 w 29"/>
                <a:gd name="T81" fmla="*/ 24 h 29"/>
                <a:gd name="T82" fmla="*/ 22 w 29"/>
                <a:gd name="T83" fmla="*/ 24 h 29"/>
                <a:gd name="T84" fmla="*/ 22 w 29"/>
                <a:gd name="T85" fmla="*/ 24 h 29"/>
                <a:gd name="T86" fmla="*/ 21 w 29"/>
                <a:gd name="T87" fmla="*/ 24 h 29"/>
                <a:gd name="T88" fmla="*/ 22 w 29"/>
                <a:gd name="T89" fmla="*/ 24 h 29"/>
                <a:gd name="T90" fmla="*/ 22 w 29"/>
                <a:gd name="T91" fmla="*/ 23 h 29"/>
                <a:gd name="T92" fmla="*/ 21 w 29"/>
                <a:gd name="T93" fmla="*/ 22 h 29"/>
                <a:gd name="T94" fmla="*/ 16 w 29"/>
                <a:gd name="T95" fmla="*/ 23 h 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9" h="29">
                  <a:moveTo>
                    <a:pt x="16" y="23"/>
                  </a:move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6"/>
                    <a:pt x="23" y="25"/>
                    <a:pt x="24" y="23"/>
                  </a:cubicBezTo>
                  <a:cubicBezTo>
                    <a:pt x="25" y="21"/>
                    <a:pt x="26" y="19"/>
                    <a:pt x="27" y="16"/>
                  </a:cubicBezTo>
                  <a:cubicBezTo>
                    <a:pt x="28" y="14"/>
                    <a:pt x="29" y="11"/>
                    <a:pt x="29" y="9"/>
                  </a:cubicBezTo>
                  <a:cubicBezTo>
                    <a:pt x="29" y="7"/>
                    <a:pt x="29" y="5"/>
                    <a:pt x="28" y="3"/>
                  </a:cubicBezTo>
                  <a:cubicBezTo>
                    <a:pt x="27" y="1"/>
                    <a:pt x="25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0"/>
                    <a:pt x="19" y="0"/>
                    <a:pt x="18" y="1"/>
                  </a:cubicBezTo>
                  <a:cubicBezTo>
                    <a:pt x="16" y="2"/>
                    <a:pt x="14" y="4"/>
                    <a:pt x="13" y="5"/>
                  </a:cubicBezTo>
                  <a:cubicBezTo>
                    <a:pt x="10" y="8"/>
                    <a:pt x="7" y="11"/>
                    <a:pt x="5" y="14"/>
                  </a:cubicBezTo>
                  <a:cubicBezTo>
                    <a:pt x="4" y="16"/>
                    <a:pt x="3" y="17"/>
                    <a:pt x="2" y="19"/>
                  </a:cubicBezTo>
                  <a:cubicBezTo>
                    <a:pt x="1" y="20"/>
                    <a:pt x="1" y="21"/>
                    <a:pt x="0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7" y="22"/>
                    <a:pt x="8" y="20"/>
                  </a:cubicBezTo>
                  <a:cubicBezTo>
                    <a:pt x="10" y="17"/>
                    <a:pt x="13" y="13"/>
                    <a:pt x="16" y="10"/>
                  </a:cubicBezTo>
                  <a:cubicBezTo>
                    <a:pt x="17" y="9"/>
                    <a:pt x="19" y="8"/>
                    <a:pt x="20" y="7"/>
                  </a:cubicBezTo>
                  <a:cubicBezTo>
                    <a:pt x="20" y="7"/>
                    <a:pt x="21" y="6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7"/>
                    <a:pt x="23" y="7"/>
                    <a:pt x="23" y="9"/>
                  </a:cubicBezTo>
                  <a:cubicBezTo>
                    <a:pt x="23" y="11"/>
                    <a:pt x="22" y="14"/>
                    <a:pt x="21" y="16"/>
                  </a:cubicBezTo>
                  <a:cubicBezTo>
                    <a:pt x="20" y="18"/>
                    <a:pt x="20" y="19"/>
                    <a:pt x="19" y="20"/>
                  </a:cubicBezTo>
                  <a:cubicBezTo>
                    <a:pt x="18" y="21"/>
                    <a:pt x="18" y="21"/>
                    <a:pt x="17" y="21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2"/>
                    <a:pt x="21" y="22"/>
                  </a:cubicBezTo>
                  <a:lnTo>
                    <a:pt x="16" y="23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1072">
              <a:extLst>
                <a:ext uri="{FF2B5EF4-FFF2-40B4-BE49-F238E27FC236}">
                  <a16:creationId xmlns:a16="http://schemas.microsoft.com/office/drawing/2014/main" id="{27C2A714-E499-4D2E-9D31-F921DCC87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1510"/>
              <a:ext cx="23" cy="27"/>
            </a:xfrm>
            <a:custGeom>
              <a:avLst/>
              <a:gdLst>
                <a:gd name="T0" fmla="*/ 10 w 23"/>
                <a:gd name="T1" fmla="*/ 19 h 28"/>
                <a:gd name="T2" fmla="*/ 10 w 23"/>
                <a:gd name="T3" fmla="*/ 19 h 28"/>
                <a:gd name="T4" fmla="*/ 10 w 23"/>
                <a:gd name="T5" fmla="*/ 19 h 28"/>
                <a:gd name="T6" fmla="*/ 10 w 23"/>
                <a:gd name="T7" fmla="*/ 19 h 28"/>
                <a:gd name="T8" fmla="*/ 10 w 23"/>
                <a:gd name="T9" fmla="*/ 19 h 28"/>
                <a:gd name="T10" fmla="*/ 10 w 23"/>
                <a:gd name="T11" fmla="*/ 19 h 28"/>
                <a:gd name="T12" fmla="*/ 10 w 23"/>
                <a:gd name="T13" fmla="*/ 19 h 28"/>
                <a:gd name="T14" fmla="*/ 10 w 23"/>
                <a:gd name="T15" fmla="*/ 19 h 28"/>
                <a:gd name="T16" fmla="*/ 10 w 23"/>
                <a:gd name="T17" fmla="*/ 19 h 28"/>
                <a:gd name="T18" fmla="*/ 10 w 23"/>
                <a:gd name="T19" fmla="*/ 19 h 28"/>
                <a:gd name="T20" fmla="*/ 10 w 23"/>
                <a:gd name="T21" fmla="*/ 19 h 28"/>
                <a:gd name="T22" fmla="*/ 9 w 23"/>
                <a:gd name="T23" fmla="*/ 18 h 28"/>
                <a:gd name="T24" fmla="*/ 7 w 23"/>
                <a:gd name="T25" fmla="*/ 14 h 28"/>
                <a:gd name="T26" fmla="*/ 6 w 23"/>
                <a:gd name="T27" fmla="*/ 11 h 28"/>
                <a:gd name="T28" fmla="*/ 6 w 23"/>
                <a:gd name="T29" fmla="*/ 8 h 28"/>
                <a:gd name="T30" fmla="*/ 7 w 23"/>
                <a:gd name="T31" fmla="*/ 7 h 28"/>
                <a:gd name="T32" fmla="*/ 9 w 23"/>
                <a:gd name="T33" fmla="*/ 6 h 28"/>
                <a:gd name="T34" fmla="*/ 11 w 23"/>
                <a:gd name="T35" fmla="*/ 7 h 28"/>
                <a:gd name="T36" fmla="*/ 15 w 23"/>
                <a:gd name="T37" fmla="*/ 12 h 28"/>
                <a:gd name="T38" fmla="*/ 17 w 23"/>
                <a:gd name="T39" fmla="*/ 14 h 28"/>
                <a:gd name="T40" fmla="*/ 23 w 23"/>
                <a:gd name="T41" fmla="*/ 14 h 28"/>
                <a:gd name="T42" fmla="*/ 22 w 23"/>
                <a:gd name="T43" fmla="*/ 12 h 28"/>
                <a:gd name="T44" fmla="*/ 17 w 23"/>
                <a:gd name="T45" fmla="*/ 4 h 28"/>
                <a:gd name="T46" fmla="*/ 13 w 23"/>
                <a:gd name="T47" fmla="*/ 1 h 28"/>
                <a:gd name="T48" fmla="*/ 9 w 23"/>
                <a:gd name="T49" fmla="*/ 0 h 28"/>
                <a:gd name="T50" fmla="*/ 3 w 23"/>
                <a:gd name="T51" fmla="*/ 2 h 28"/>
                <a:gd name="T52" fmla="*/ 0 w 23"/>
                <a:gd name="T53" fmla="*/ 6 h 28"/>
                <a:gd name="T54" fmla="*/ 0 w 23"/>
                <a:gd name="T55" fmla="*/ 11 h 28"/>
                <a:gd name="T56" fmla="*/ 2 w 23"/>
                <a:gd name="T57" fmla="*/ 18 h 28"/>
                <a:gd name="T58" fmla="*/ 5 w 23"/>
                <a:gd name="T59" fmla="*/ 23 h 28"/>
                <a:gd name="T60" fmla="*/ 10 w 23"/>
                <a:gd name="T61" fmla="*/ 25 h 28"/>
                <a:gd name="T62" fmla="*/ 12 w 23"/>
                <a:gd name="T63" fmla="*/ 24 h 28"/>
                <a:gd name="T64" fmla="*/ 10 w 23"/>
                <a:gd name="T65" fmla="*/ 19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3" h="28">
                  <a:moveTo>
                    <a:pt x="10" y="22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9" y="21"/>
                  </a:cubicBezTo>
                  <a:cubicBezTo>
                    <a:pt x="8" y="20"/>
                    <a:pt x="7" y="18"/>
                    <a:pt x="7" y="16"/>
                  </a:cubicBezTo>
                  <a:cubicBezTo>
                    <a:pt x="6" y="15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8"/>
                    <a:pt x="7" y="7"/>
                    <a:pt x="7" y="7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10" y="6"/>
                    <a:pt x="11" y="7"/>
                  </a:cubicBezTo>
                  <a:cubicBezTo>
                    <a:pt x="12" y="8"/>
                    <a:pt x="14" y="10"/>
                    <a:pt x="15" y="12"/>
                  </a:cubicBezTo>
                  <a:cubicBezTo>
                    <a:pt x="16" y="14"/>
                    <a:pt x="17" y="16"/>
                    <a:pt x="17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2" y="14"/>
                    <a:pt x="22" y="12"/>
                  </a:cubicBezTo>
                  <a:cubicBezTo>
                    <a:pt x="20" y="9"/>
                    <a:pt x="19" y="7"/>
                    <a:pt x="17" y="4"/>
                  </a:cubicBezTo>
                  <a:cubicBezTo>
                    <a:pt x="16" y="3"/>
                    <a:pt x="15" y="2"/>
                    <a:pt x="13" y="1"/>
                  </a:cubicBezTo>
                  <a:cubicBezTo>
                    <a:pt x="12" y="1"/>
                    <a:pt x="10" y="0"/>
                    <a:pt x="9" y="0"/>
                  </a:cubicBezTo>
                  <a:cubicBezTo>
                    <a:pt x="7" y="0"/>
                    <a:pt x="5" y="1"/>
                    <a:pt x="3" y="2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8"/>
                    <a:pt x="0" y="9"/>
                    <a:pt x="0" y="11"/>
                  </a:cubicBezTo>
                  <a:cubicBezTo>
                    <a:pt x="0" y="14"/>
                    <a:pt x="1" y="18"/>
                    <a:pt x="2" y="21"/>
                  </a:cubicBezTo>
                  <a:cubicBezTo>
                    <a:pt x="3" y="23"/>
                    <a:pt x="4" y="24"/>
                    <a:pt x="5" y="26"/>
                  </a:cubicBezTo>
                  <a:cubicBezTo>
                    <a:pt x="7" y="27"/>
                    <a:pt x="8" y="28"/>
                    <a:pt x="10" y="28"/>
                  </a:cubicBezTo>
                  <a:cubicBezTo>
                    <a:pt x="11" y="28"/>
                    <a:pt x="12" y="28"/>
                    <a:pt x="12" y="27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1073">
              <a:extLst>
                <a:ext uri="{FF2B5EF4-FFF2-40B4-BE49-F238E27FC236}">
                  <a16:creationId xmlns:a16="http://schemas.microsoft.com/office/drawing/2014/main" id="{4E4E7179-DA89-406C-9583-50E784073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1558"/>
              <a:ext cx="27" cy="9"/>
            </a:xfrm>
            <a:custGeom>
              <a:avLst/>
              <a:gdLst>
                <a:gd name="T0" fmla="*/ 2 w 27"/>
                <a:gd name="T1" fmla="*/ 9 h 9"/>
                <a:gd name="T2" fmla="*/ 18 w 27"/>
                <a:gd name="T3" fmla="*/ 6 h 9"/>
                <a:gd name="T4" fmla="*/ 26 w 27"/>
                <a:gd name="T5" fmla="*/ 7 h 9"/>
                <a:gd name="T6" fmla="*/ 27 w 27"/>
                <a:gd name="T7" fmla="*/ 1 h 9"/>
                <a:gd name="T8" fmla="*/ 18 w 27"/>
                <a:gd name="T9" fmla="*/ 0 h 9"/>
                <a:gd name="T10" fmla="*/ 0 w 27"/>
                <a:gd name="T11" fmla="*/ 4 h 9"/>
                <a:gd name="T12" fmla="*/ 2 w 27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9">
                  <a:moveTo>
                    <a:pt x="2" y="9"/>
                  </a:moveTo>
                  <a:cubicBezTo>
                    <a:pt x="6" y="7"/>
                    <a:pt x="13" y="6"/>
                    <a:pt x="18" y="6"/>
                  </a:cubicBezTo>
                  <a:cubicBezTo>
                    <a:pt x="21" y="6"/>
                    <a:pt x="24" y="7"/>
                    <a:pt x="26" y="7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5" y="1"/>
                    <a:pt x="22" y="0"/>
                    <a:pt x="18" y="0"/>
                  </a:cubicBezTo>
                  <a:cubicBezTo>
                    <a:pt x="12" y="0"/>
                    <a:pt x="5" y="1"/>
                    <a:pt x="0" y="4"/>
                  </a:cubicBezTo>
                  <a:lnTo>
                    <a:pt x="2" y="9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1074">
              <a:extLst>
                <a:ext uri="{FF2B5EF4-FFF2-40B4-BE49-F238E27FC236}">
                  <a16:creationId xmlns:a16="http://schemas.microsoft.com/office/drawing/2014/main" id="{721F51FD-0ACF-4FC5-90A5-0773578B9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1333"/>
              <a:ext cx="54" cy="60"/>
            </a:xfrm>
            <a:custGeom>
              <a:avLst/>
              <a:gdLst>
                <a:gd name="T0" fmla="*/ 6 w 55"/>
                <a:gd name="T1" fmla="*/ 56 h 61"/>
                <a:gd name="T2" fmla="*/ 24 w 55"/>
                <a:gd name="T3" fmla="*/ 28 h 61"/>
                <a:gd name="T4" fmla="*/ 50 w 55"/>
                <a:gd name="T5" fmla="*/ 6 h 61"/>
                <a:gd name="T6" fmla="*/ 51 w 55"/>
                <a:gd name="T7" fmla="*/ 2 h 61"/>
                <a:gd name="T8" fmla="*/ 48 w 55"/>
                <a:gd name="T9" fmla="*/ 1 h 61"/>
                <a:gd name="T10" fmla="*/ 20 w 55"/>
                <a:gd name="T11" fmla="*/ 25 h 61"/>
                <a:gd name="T12" fmla="*/ 1 w 55"/>
                <a:gd name="T13" fmla="*/ 55 h 61"/>
                <a:gd name="T14" fmla="*/ 3 w 55"/>
                <a:gd name="T15" fmla="*/ 58 h 61"/>
                <a:gd name="T16" fmla="*/ 6 w 55"/>
                <a:gd name="T17" fmla="*/ 56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61">
                  <a:moveTo>
                    <a:pt x="6" y="59"/>
                  </a:moveTo>
                  <a:cubicBezTo>
                    <a:pt x="8" y="49"/>
                    <a:pt x="15" y="38"/>
                    <a:pt x="24" y="28"/>
                  </a:cubicBezTo>
                  <a:cubicBezTo>
                    <a:pt x="33" y="19"/>
                    <a:pt x="44" y="11"/>
                    <a:pt x="53" y="6"/>
                  </a:cubicBezTo>
                  <a:cubicBezTo>
                    <a:pt x="54" y="5"/>
                    <a:pt x="55" y="3"/>
                    <a:pt x="54" y="2"/>
                  </a:cubicBezTo>
                  <a:cubicBezTo>
                    <a:pt x="54" y="1"/>
                    <a:pt x="52" y="0"/>
                    <a:pt x="51" y="1"/>
                  </a:cubicBezTo>
                  <a:cubicBezTo>
                    <a:pt x="41" y="6"/>
                    <a:pt x="30" y="15"/>
                    <a:pt x="20" y="25"/>
                  </a:cubicBezTo>
                  <a:cubicBezTo>
                    <a:pt x="11" y="35"/>
                    <a:pt x="3" y="47"/>
                    <a:pt x="1" y="58"/>
                  </a:cubicBezTo>
                  <a:cubicBezTo>
                    <a:pt x="0" y="59"/>
                    <a:pt x="1" y="61"/>
                    <a:pt x="3" y="61"/>
                  </a:cubicBezTo>
                  <a:cubicBezTo>
                    <a:pt x="4" y="61"/>
                    <a:pt x="6" y="61"/>
                    <a:pt x="6" y="59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1075">
              <a:extLst>
                <a:ext uri="{FF2B5EF4-FFF2-40B4-BE49-F238E27FC236}">
                  <a16:creationId xmlns:a16="http://schemas.microsoft.com/office/drawing/2014/main" id="{368B1E8C-C129-47F5-A47B-C5EF098EF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1353"/>
              <a:ext cx="40" cy="15"/>
            </a:xfrm>
            <a:custGeom>
              <a:avLst/>
              <a:gdLst>
                <a:gd name="T0" fmla="*/ 34 w 41"/>
                <a:gd name="T1" fmla="*/ 8 h 16"/>
                <a:gd name="T2" fmla="*/ 21 w 41"/>
                <a:gd name="T3" fmla="*/ 8 h 16"/>
                <a:gd name="T4" fmla="*/ 6 w 41"/>
                <a:gd name="T5" fmla="*/ 2 h 16"/>
                <a:gd name="T6" fmla="*/ 2 w 41"/>
                <a:gd name="T7" fmla="*/ 1 h 16"/>
                <a:gd name="T8" fmla="*/ 1 w 41"/>
                <a:gd name="T9" fmla="*/ 5 h 16"/>
                <a:gd name="T10" fmla="*/ 21 w 41"/>
                <a:gd name="T11" fmla="*/ 13 h 16"/>
                <a:gd name="T12" fmla="*/ 36 w 41"/>
                <a:gd name="T13" fmla="*/ 10 h 16"/>
                <a:gd name="T14" fmla="*/ 37 w 41"/>
                <a:gd name="T15" fmla="*/ 8 h 16"/>
                <a:gd name="T16" fmla="*/ 34 w 41"/>
                <a:gd name="T17" fmla="*/ 8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6">
                  <a:moveTo>
                    <a:pt x="37" y="8"/>
                  </a:moveTo>
                  <a:cubicBezTo>
                    <a:pt x="33" y="10"/>
                    <a:pt x="28" y="11"/>
                    <a:pt x="24" y="11"/>
                  </a:cubicBezTo>
                  <a:cubicBezTo>
                    <a:pt x="17" y="11"/>
                    <a:pt x="10" y="8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7" y="12"/>
                    <a:pt x="15" y="16"/>
                    <a:pt x="24" y="16"/>
                  </a:cubicBezTo>
                  <a:cubicBezTo>
                    <a:pt x="29" y="16"/>
                    <a:pt x="34" y="15"/>
                    <a:pt x="39" y="13"/>
                  </a:cubicBezTo>
                  <a:cubicBezTo>
                    <a:pt x="40" y="13"/>
                    <a:pt x="41" y="11"/>
                    <a:pt x="40" y="10"/>
                  </a:cubicBezTo>
                  <a:cubicBezTo>
                    <a:pt x="40" y="8"/>
                    <a:pt x="38" y="8"/>
                    <a:pt x="37" y="8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1076">
              <a:extLst>
                <a:ext uri="{FF2B5EF4-FFF2-40B4-BE49-F238E27FC236}">
                  <a16:creationId xmlns:a16="http://schemas.microsoft.com/office/drawing/2014/main" id="{8B6C6417-4D05-4324-8375-A41C7D472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1354"/>
              <a:ext cx="28" cy="28"/>
            </a:xfrm>
            <a:custGeom>
              <a:avLst/>
              <a:gdLst>
                <a:gd name="T0" fmla="*/ 15 w 28"/>
                <a:gd name="T1" fmla="*/ 21 h 29"/>
                <a:gd name="T2" fmla="*/ 16 w 28"/>
                <a:gd name="T3" fmla="*/ 20 h 29"/>
                <a:gd name="T4" fmla="*/ 15 w 28"/>
                <a:gd name="T5" fmla="*/ 20 h 29"/>
                <a:gd name="T6" fmla="*/ 15 w 28"/>
                <a:gd name="T7" fmla="*/ 21 h 29"/>
                <a:gd name="T8" fmla="*/ 16 w 28"/>
                <a:gd name="T9" fmla="*/ 20 h 29"/>
                <a:gd name="T10" fmla="*/ 15 w 28"/>
                <a:gd name="T11" fmla="*/ 20 h 29"/>
                <a:gd name="T12" fmla="*/ 15 w 28"/>
                <a:gd name="T13" fmla="*/ 21 h 29"/>
                <a:gd name="T14" fmla="*/ 15 w 28"/>
                <a:gd name="T15" fmla="*/ 22 h 29"/>
                <a:gd name="T16" fmla="*/ 15 w 28"/>
                <a:gd name="T17" fmla="*/ 26 h 29"/>
                <a:gd name="T18" fmla="*/ 19 w 28"/>
                <a:gd name="T19" fmla="*/ 24 h 29"/>
                <a:gd name="T20" fmla="*/ 23 w 28"/>
                <a:gd name="T21" fmla="*/ 21 h 29"/>
                <a:gd name="T22" fmla="*/ 27 w 28"/>
                <a:gd name="T23" fmla="*/ 14 h 29"/>
                <a:gd name="T24" fmla="*/ 28 w 28"/>
                <a:gd name="T25" fmla="*/ 9 h 29"/>
                <a:gd name="T26" fmla="*/ 27 w 28"/>
                <a:gd name="T27" fmla="*/ 3 h 29"/>
                <a:gd name="T28" fmla="*/ 22 w 28"/>
                <a:gd name="T29" fmla="*/ 0 h 29"/>
                <a:gd name="T30" fmla="*/ 21 w 28"/>
                <a:gd name="T31" fmla="*/ 0 h 29"/>
                <a:gd name="T32" fmla="*/ 17 w 28"/>
                <a:gd name="T33" fmla="*/ 1 h 29"/>
                <a:gd name="T34" fmla="*/ 12 w 28"/>
                <a:gd name="T35" fmla="*/ 5 h 29"/>
                <a:gd name="T36" fmla="*/ 4 w 28"/>
                <a:gd name="T37" fmla="*/ 14 h 29"/>
                <a:gd name="T38" fmla="*/ 1 w 28"/>
                <a:gd name="T39" fmla="*/ 16 h 29"/>
                <a:gd name="T40" fmla="*/ 0 w 28"/>
                <a:gd name="T41" fmla="*/ 20 h 29"/>
                <a:gd name="T42" fmla="*/ 5 w 28"/>
                <a:gd name="T43" fmla="*/ 21 h 29"/>
                <a:gd name="T44" fmla="*/ 8 w 28"/>
                <a:gd name="T45" fmla="*/ 17 h 29"/>
                <a:gd name="T46" fmla="*/ 15 w 28"/>
                <a:gd name="T47" fmla="*/ 10 h 29"/>
                <a:gd name="T48" fmla="*/ 19 w 28"/>
                <a:gd name="T49" fmla="*/ 7 h 29"/>
                <a:gd name="T50" fmla="*/ 20 w 28"/>
                <a:gd name="T51" fmla="*/ 6 h 29"/>
                <a:gd name="T52" fmla="*/ 21 w 28"/>
                <a:gd name="T53" fmla="*/ 6 h 29"/>
                <a:gd name="T54" fmla="*/ 21 w 28"/>
                <a:gd name="T55" fmla="*/ 6 h 29"/>
                <a:gd name="T56" fmla="*/ 21 w 28"/>
                <a:gd name="T57" fmla="*/ 6 h 29"/>
                <a:gd name="T58" fmla="*/ 21 w 28"/>
                <a:gd name="T59" fmla="*/ 6 h 29"/>
                <a:gd name="T60" fmla="*/ 21 w 28"/>
                <a:gd name="T61" fmla="*/ 6 h 29"/>
                <a:gd name="T62" fmla="*/ 21 w 28"/>
                <a:gd name="T63" fmla="*/ 6 h 29"/>
                <a:gd name="T64" fmla="*/ 21 w 28"/>
                <a:gd name="T65" fmla="*/ 6 h 29"/>
                <a:gd name="T66" fmla="*/ 22 w 28"/>
                <a:gd name="T67" fmla="*/ 7 h 29"/>
                <a:gd name="T68" fmla="*/ 22 w 28"/>
                <a:gd name="T69" fmla="*/ 9 h 29"/>
                <a:gd name="T70" fmla="*/ 20 w 28"/>
                <a:gd name="T71" fmla="*/ 14 h 29"/>
                <a:gd name="T72" fmla="*/ 18 w 28"/>
                <a:gd name="T73" fmla="*/ 17 h 29"/>
                <a:gd name="T74" fmla="*/ 16 w 28"/>
                <a:gd name="T75" fmla="*/ 18 h 29"/>
                <a:gd name="T76" fmla="*/ 18 w 28"/>
                <a:gd name="T77" fmla="*/ 21 h 29"/>
                <a:gd name="T78" fmla="*/ 21 w 28"/>
                <a:gd name="T79" fmla="*/ 21 h 29"/>
                <a:gd name="T80" fmla="*/ 20 w 28"/>
                <a:gd name="T81" fmla="*/ 21 h 29"/>
                <a:gd name="T82" fmla="*/ 21 w 28"/>
                <a:gd name="T83" fmla="*/ 21 h 29"/>
                <a:gd name="T84" fmla="*/ 21 w 28"/>
                <a:gd name="T85" fmla="*/ 21 h 29"/>
                <a:gd name="T86" fmla="*/ 20 w 28"/>
                <a:gd name="T87" fmla="*/ 21 h 29"/>
                <a:gd name="T88" fmla="*/ 21 w 28"/>
                <a:gd name="T89" fmla="*/ 21 h 29"/>
                <a:gd name="T90" fmla="*/ 21 w 28"/>
                <a:gd name="T91" fmla="*/ 20 h 29"/>
                <a:gd name="T92" fmla="*/ 20 w 28"/>
                <a:gd name="T93" fmla="*/ 19 h 29"/>
                <a:gd name="T94" fmla="*/ 15 w 28"/>
                <a:gd name="T95" fmla="*/ 21 h 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8" h="29">
                  <a:moveTo>
                    <a:pt x="15" y="24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5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1" y="26"/>
                    <a:pt x="22" y="25"/>
                    <a:pt x="23" y="24"/>
                  </a:cubicBezTo>
                  <a:cubicBezTo>
                    <a:pt x="24" y="22"/>
                    <a:pt x="26" y="19"/>
                    <a:pt x="27" y="17"/>
                  </a:cubicBezTo>
                  <a:cubicBezTo>
                    <a:pt x="28" y="14"/>
                    <a:pt x="28" y="11"/>
                    <a:pt x="28" y="9"/>
                  </a:cubicBezTo>
                  <a:cubicBezTo>
                    <a:pt x="28" y="7"/>
                    <a:pt x="28" y="5"/>
                    <a:pt x="27" y="3"/>
                  </a:cubicBezTo>
                  <a:cubicBezTo>
                    <a:pt x="26" y="2"/>
                    <a:pt x="24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8" y="1"/>
                    <a:pt x="17" y="1"/>
                  </a:cubicBezTo>
                  <a:cubicBezTo>
                    <a:pt x="15" y="2"/>
                    <a:pt x="14" y="4"/>
                    <a:pt x="12" y="5"/>
                  </a:cubicBezTo>
                  <a:cubicBezTo>
                    <a:pt x="9" y="8"/>
                    <a:pt x="6" y="11"/>
                    <a:pt x="4" y="15"/>
                  </a:cubicBezTo>
                  <a:cubicBezTo>
                    <a:pt x="3" y="16"/>
                    <a:pt x="2" y="18"/>
                    <a:pt x="1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6" y="22"/>
                    <a:pt x="8" y="20"/>
                  </a:cubicBezTo>
                  <a:cubicBezTo>
                    <a:pt x="10" y="17"/>
                    <a:pt x="12" y="13"/>
                    <a:pt x="15" y="10"/>
                  </a:cubicBezTo>
                  <a:cubicBezTo>
                    <a:pt x="17" y="9"/>
                    <a:pt x="18" y="8"/>
                    <a:pt x="19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2" y="7"/>
                  </a:cubicBezTo>
                  <a:cubicBezTo>
                    <a:pt x="22" y="7"/>
                    <a:pt x="22" y="8"/>
                    <a:pt x="22" y="9"/>
                  </a:cubicBezTo>
                  <a:cubicBezTo>
                    <a:pt x="22" y="11"/>
                    <a:pt x="21" y="14"/>
                    <a:pt x="20" y="17"/>
                  </a:cubicBezTo>
                  <a:cubicBezTo>
                    <a:pt x="20" y="18"/>
                    <a:pt x="19" y="19"/>
                    <a:pt x="18" y="20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2"/>
                    <a:pt x="20" y="22"/>
                  </a:cubicBezTo>
                  <a:lnTo>
                    <a:pt x="15" y="2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1077">
              <a:extLst>
                <a:ext uri="{FF2B5EF4-FFF2-40B4-BE49-F238E27FC236}">
                  <a16:creationId xmlns:a16="http://schemas.microsoft.com/office/drawing/2014/main" id="{600F8E08-41D8-49A7-A28B-05CCC60C2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1332"/>
              <a:ext cx="23" cy="27"/>
            </a:xfrm>
            <a:custGeom>
              <a:avLst/>
              <a:gdLst>
                <a:gd name="T0" fmla="*/ 10 w 23"/>
                <a:gd name="T1" fmla="*/ 19 h 28"/>
                <a:gd name="T2" fmla="*/ 10 w 23"/>
                <a:gd name="T3" fmla="*/ 19 h 28"/>
                <a:gd name="T4" fmla="*/ 10 w 23"/>
                <a:gd name="T5" fmla="*/ 19 h 28"/>
                <a:gd name="T6" fmla="*/ 10 w 23"/>
                <a:gd name="T7" fmla="*/ 19 h 28"/>
                <a:gd name="T8" fmla="*/ 10 w 23"/>
                <a:gd name="T9" fmla="*/ 19 h 28"/>
                <a:gd name="T10" fmla="*/ 10 w 23"/>
                <a:gd name="T11" fmla="*/ 19 h 28"/>
                <a:gd name="T12" fmla="*/ 10 w 23"/>
                <a:gd name="T13" fmla="*/ 19 h 28"/>
                <a:gd name="T14" fmla="*/ 11 w 23"/>
                <a:gd name="T15" fmla="*/ 19 h 28"/>
                <a:gd name="T16" fmla="*/ 10 w 23"/>
                <a:gd name="T17" fmla="*/ 19 h 28"/>
                <a:gd name="T18" fmla="*/ 10 w 23"/>
                <a:gd name="T19" fmla="*/ 19 h 28"/>
                <a:gd name="T20" fmla="*/ 11 w 23"/>
                <a:gd name="T21" fmla="*/ 19 h 28"/>
                <a:gd name="T22" fmla="*/ 9 w 23"/>
                <a:gd name="T23" fmla="*/ 18 h 28"/>
                <a:gd name="T24" fmla="*/ 7 w 23"/>
                <a:gd name="T25" fmla="*/ 14 h 28"/>
                <a:gd name="T26" fmla="*/ 6 w 23"/>
                <a:gd name="T27" fmla="*/ 11 h 28"/>
                <a:gd name="T28" fmla="*/ 6 w 23"/>
                <a:gd name="T29" fmla="*/ 8 h 28"/>
                <a:gd name="T30" fmla="*/ 7 w 23"/>
                <a:gd name="T31" fmla="*/ 7 h 28"/>
                <a:gd name="T32" fmla="*/ 9 w 23"/>
                <a:gd name="T33" fmla="*/ 6 h 28"/>
                <a:gd name="T34" fmla="*/ 11 w 23"/>
                <a:gd name="T35" fmla="*/ 7 h 28"/>
                <a:gd name="T36" fmla="*/ 15 w 23"/>
                <a:gd name="T37" fmla="*/ 12 h 28"/>
                <a:gd name="T38" fmla="*/ 17 w 23"/>
                <a:gd name="T39" fmla="*/ 14 h 28"/>
                <a:gd name="T40" fmla="*/ 23 w 23"/>
                <a:gd name="T41" fmla="*/ 14 h 28"/>
                <a:gd name="T42" fmla="*/ 22 w 23"/>
                <a:gd name="T43" fmla="*/ 12 h 28"/>
                <a:gd name="T44" fmla="*/ 17 w 23"/>
                <a:gd name="T45" fmla="*/ 5 h 28"/>
                <a:gd name="T46" fmla="*/ 14 w 23"/>
                <a:gd name="T47" fmla="*/ 2 h 28"/>
                <a:gd name="T48" fmla="*/ 9 w 23"/>
                <a:gd name="T49" fmla="*/ 0 h 28"/>
                <a:gd name="T50" fmla="*/ 3 w 23"/>
                <a:gd name="T51" fmla="*/ 3 h 28"/>
                <a:gd name="T52" fmla="*/ 1 w 23"/>
                <a:gd name="T53" fmla="*/ 6 h 28"/>
                <a:gd name="T54" fmla="*/ 0 w 23"/>
                <a:gd name="T55" fmla="*/ 11 h 28"/>
                <a:gd name="T56" fmla="*/ 3 w 23"/>
                <a:gd name="T57" fmla="*/ 19 h 28"/>
                <a:gd name="T58" fmla="*/ 6 w 23"/>
                <a:gd name="T59" fmla="*/ 23 h 28"/>
                <a:gd name="T60" fmla="*/ 10 w 23"/>
                <a:gd name="T61" fmla="*/ 25 h 28"/>
                <a:gd name="T62" fmla="*/ 13 w 23"/>
                <a:gd name="T63" fmla="*/ 25 h 28"/>
                <a:gd name="T64" fmla="*/ 10 w 23"/>
                <a:gd name="T65" fmla="*/ 19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3" h="28">
                  <a:moveTo>
                    <a:pt x="10" y="22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2"/>
                    <a:pt x="9" y="21"/>
                  </a:cubicBezTo>
                  <a:cubicBezTo>
                    <a:pt x="9" y="20"/>
                    <a:pt x="8" y="18"/>
                    <a:pt x="7" y="17"/>
                  </a:cubicBezTo>
                  <a:cubicBezTo>
                    <a:pt x="6" y="15"/>
                    <a:pt x="6" y="13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8"/>
                    <a:pt x="7" y="7"/>
                    <a:pt x="7" y="7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10" y="6"/>
                    <a:pt x="11" y="7"/>
                  </a:cubicBezTo>
                  <a:cubicBezTo>
                    <a:pt x="13" y="8"/>
                    <a:pt x="14" y="10"/>
                    <a:pt x="15" y="12"/>
                  </a:cubicBezTo>
                  <a:cubicBezTo>
                    <a:pt x="16" y="14"/>
                    <a:pt x="17" y="17"/>
                    <a:pt x="17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2" y="14"/>
                    <a:pt x="22" y="12"/>
                  </a:cubicBezTo>
                  <a:cubicBezTo>
                    <a:pt x="21" y="10"/>
                    <a:pt x="19" y="7"/>
                    <a:pt x="17" y="5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2" y="1"/>
                    <a:pt x="11" y="0"/>
                    <a:pt x="9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2" y="4"/>
                    <a:pt x="1" y="5"/>
                    <a:pt x="1" y="6"/>
                  </a:cubicBezTo>
                  <a:cubicBezTo>
                    <a:pt x="0" y="8"/>
                    <a:pt x="0" y="9"/>
                    <a:pt x="0" y="11"/>
                  </a:cubicBezTo>
                  <a:cubicBezTo>
                    <a:pt x="0" y="15"/>
                    <a:pt x="1" y="18"/>
                    <a:pt x="3" y="22"/>
                  </a:cubicBezTo>
                  <a:cubicBezTo>
                    <a:pt x="3" y="23"/>
                    <a:pt x="4" y="25"/>
                    <a:pt x="6" y="26"/>
                  </a:cubicBezTo>
                  <a:cubicBezTo>
                    <a:pt x="7" y="27"/>
                    <a:pt x="8" y="28"/>
                    <a:pt x="10" y="28"/>
                  </a:cubicBezTo>
                  <a:cubicBezTo>
                    <a:pt x="11" y="28"/>
                    <a:pt x="12" y="28"/>
                    <a:pt x="13" y="28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1078">
              <a:extLst>
                <a:ext uri="{FF2B5EF4-FFF2-40B4-BE49-F238E27FC236}">
                  <a16:creationId xmlns:a16="http://schemas.microsoft.com/office/drawing/2014/main" id="{F6CE64C9-8105-48B1-B68A-4066780B0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1380"/>
              <a:ext cx="27" cy="9"/>
            </a:xfrm>
            <a:custGeom>
              <a:avLst/>
              <a:gdLst>
                <a:gd name="T0" fmla="*/ 3 w 28"/>
                <a:gd name="T1" fmla="*/ 9 h 9"/>
                <a:gd name="T2" fmla="*/ 16 w 28"/>
                <a:gd name="T3" fmla="*/ 6 h 9"/>
                <a:gd name="T4" fmla="*/ 24 w 28"/>
                <a:gd name="T5" fmla="*/ 7 h 9"/>
                <a:gd name="T6" fmla="*/ 25 w 28"/>
                <a:gd name="T7" fmla="*/ 1 h 9"/>
                <a:gd name="T8" fmla="*/ 16 w 28"/>
                <a:gd name="T9" fmla="*/ 0 h 9"/>
                <a:gd name="T10" fmla="*/ 0 w 28"/>
                <a:gd name="T11" fmla="*/ 4 h 9"/>
                <a:gd name="T12" fmla="*/ 3 w 28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9">
                  <a:moveTo>
                    <a:pt x="3" y="9"/>
                  </a:moveTo>
                  <a:cubicBezTo>
                    <a:pt x="6" y="7"/>
                    <a:pt x="13" y="6"/>
                    <a:pt x="19" y="6"/>
                  </a:cubicBezTo>
                  <a:cubicBezTo>
                    <a:pt x="22" y="6"/>
                    <a:pt x="24" y="7"/>
                    <a:pt x="27" y="7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1"/>
                    <a:pt x="22" y="0"/>
                    <a:pt x="19" y="0"/>
                  </a:cubicBezTo>
                  <a:cubicBezTo>
                    <a:pt x="12" y="0"/>
                    <a:pt x="5" y="1"/>
                    <a:pt x="0" y="4"/>
                  </a:cubicBezTo>
                  <a:lnTo>
                    <a:pt x="3" y="9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1079">
              <a:extLst>
                <a:ext uri="{FF2B5EF4-FFF2-40B4-BE49-F238E27FC236}">
                  <a16:creationId xmlns:a16="http://schemas.microsoft.com/office/drawing/2014/main" id="{D0C5CEE0-DD9D-40F2-9E02-98A693D55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629"/>
              <a:ext cx="10" cy="23"/>
            </a:xfrm>
            <a:custGeom>
              <a:avLst/>
              <a:gdLst>
                <a:gd name="T0" fmla="*/ 4 w 10"/>
                <a:gd name="T1" fmla="*/ 2 h 23"/>
                <a:gd name="T2" fmla="*/ 4 w 10"/>
                <a:gd name="T3" fmla="*/ 6 h 23"/>
                <a:gd name="T4" fmla="*/ 3 w 10"/>
                <a:gd name="T5" fmla="*/ 13 h 23"/>
                <a:gd name="T6" fmla="*/ 0 w 10"/>
                <a:gd name="T7" fmla="*/ 21 h 23"/>
                <a:gd name="T8" fmla="*/ 6 w 10"/>
                <a:gd name="T9" fmla="*/ 23 h 23"/>
                <a:gd name="T10" fmla="*/ 9 w 10"/>
                <a:gd name="T11" fmla="*/ 15 h 23"/>
                <a:gd name="T12" fmla="*/ 10 w 10"/>
                <a:gd name="T13" fmla="*/ 6 h 23"/>
                <a:gd name="T14" fmla="*/ 9 w 10"/>
                <a:gd name="T15" fmla="*/ 0 h 23"/>
                <a:gd name="T16" fmla="*/ 4 w 10"/>
                <a:gd name="T17" fmla="*/ 2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23">
                  <a:moveTo>
                    <a:pt x="4" y="2"/>
                  </a:move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11"/>
                    <a:pt x="3" y="13"/>
                  </a:cubicBezTo>
                  <a:cubicBezTo>
                    <a:pt x="2" y="16"/>
                    <a:pt x="1" y="19"/>
                    <a:pt x="0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1"/>
                    <a:pt x="8" y="18"/>
                    <a:pt x="9" y="15"/>
                  </a:cubicBezTo>
                  <a:cubicBezTo>
                    <a:pt x="10" y="12"/>
                    <a:pt x="10" y="9"/>
                    <a:pt x="10" y="6"/>
                  </a:cubicBezTo>
                  <a:cubicBezTo>
                    <a:pt x="10" y="4"/>
                    <a:pt x="10" y="2"/>
                    <a:pt x="9" y="0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1080">
              <a:extLst>
                <a:ext uri="{FF2B5EF4-FFF2-40B4-BE49-F238E27FC236}">
                  <a16:creationId xmlns:a16="http://schemas.microsoft.com/office/drawing/2014/main" id="{2079EE0E-FA2D-4F40-A0A8-4A957FC94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625"/>
              <a:ext cx="16" cy="19"/>
            </a:xfrm>
            <a:custGeom>
              <a:avLst/>
              <a:gdLst>
                <a:gd name="T0" fmla="*/ 0 w 16"/>
                <a:gd name="T1" fmla="*/ 3 h 19"/>
                <a:gd name="T2" fmla="*/ 5 w 16"/>
                <a:gd name="T3" fmla="*/ 10 h 19"/>
                <a:gd name="T4" fmla="*/ 10 w 16"/>
                <a:gd name="T5" fmla="*/ 19 h 19"/>
                <a:gd name="T6" fmla="*/ 16 w 16"/>
                <a:gd name="T7" fmla="*/ 17 h 19"/>
                <a:gd name="T8" fmla="*/ 10 w 16"/>
                <a:gd name="T9" fmla="*/ 7 h 19"/>
                <a:gd name="T10" fmla="*/ 5 w 16"/>
                <a:gd name="T11" fmla="*/ 0 h 19"/>
                <a:gd name="T12" fmla="*/ 0 w 16"/>
                <a:gd name="T13" fmla="*/ 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9">
                  <a:moveTo>
                    <a:pt x="0" y="3"/>
                  </a:moveTo>
                  <a:cubicBezTo>
                    <a:pt x="1" y="4"/>
                    <a:pt x="3" y="7"/>
                    <a:pt x="5" y="10"/>
                  </a:cubicBezTo>
                  <a:cubicBezTo>
                    <a:pt x="7" y="13"/>
                    <a:pt x="9" y="17"/>
                    <a:pt x="10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4"/>
                    <a:pt x="12" y="10"/>
                    <a:pt x="10" y="7"/>
                  </a:cubicBezTo>
                  <a:cubicBezTo>
                    <a:pt x="8" y="4"/>
                    <a:pt x="6" y="1"/>
                    <a:pt x="5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2" name="Freeform 1081">
              <a:extLst>
                <a:ext uri="{FF2B5EF4-FFF2-40B4-BE49-F238E27FC236}">
                  <a16:creationId xmlns:a16="http://schemas.microsoft.com/office/drawing/2014/main" id="{794E90D5-1996-4B5B-8629-EAAFF61CE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665"/>
              <a:ext cx="18" cy="7"/>
            </a:xfrm>
            <a:custGeom>
              <a:avLst/>
              <a:gdLst>
                <a:gd name="T0" fmla="*/ 3 w 18"/>
                <a:gd name="T1" fmla="*/ 0 h 7"/>
                <a:gd name="T2" fmla="*/ 3 w 18"/>
                <a:gd name="T3" fmla="*/ 0 h 7"/>
                <a:gd name="T4" fmla="*/ 2 w 18"/>
                <a:gd name="T5" fmla="*/ 0 h 7"/>
                <a:gd name="T6" fmla="*/ 1 w 18"/>
                <a:gd name="T7" fmla="*/ 1 h 7"/>
                <a:gd name="T8" fmla="*/ 0 w 18"/>
                <a:gd name="T9" fmla="*/ 2 h 7"/>
                <a:gd name="T10" fmla="*/ 0 w 18"/>
                <a:gd name="T11" fmla="*/ 3 h 7"/>
                <a:gd name="T12" fmla="*/ 1 w 18"/>
                <a:gd name="T13" fmla="*/ 5 h 7"/>
                <a:gd name="T14" fmla="*/ 2 w 18"/>
                <a:gd name="T15" fmla="*/ 6 h 7"/>
                <a:gd name="T16" fmla="*/ 2 w 18"/>
                <a:gd name="T17" fmla="*/ 6 h 7"/>
                <a:gd name="T18" fmla="*/ 4 w 18"/>
                <a:gd name="T19" fmla="*/ 6 h 7"/>
                <a:gd name="T20" fmla="*/ 11 w 18"/>
                <a:gd name="T21" fmla="*/ 7 h 7"/>
                <a:gd name="T22" fmla="*/ 18 w 18"/>
                <a:gd name="T23" fmla="*/ 6 h 7"/>
                <a:gd name="T24" fmla="*/ 17 w 18"/>
                <a:gd name="T25" fmla="*/ 1 h 7"/>
                <a:gd name="T26" fmla="*/ 11 w 18"/>
                <a:gd name="T27" fmla="*/ 1 h 7"/>
                <a:gd name="T28" fmla="*/ 6 w 18"/>
                <a:gd name="T29" fmla="*/ 1 h 7"/>
                <a:gd name="T30" fmla="*/ 4 w 18"/>
                <a:gd name="T31" fmla="*/ 0 h 7"/>
                <a:gd name="T32" fmla="*/ 4 w 18"/>
                <a:gd name="T33" fmla="*/ 0 h 7"/>
                <a:gd name="T34" fmla="*/ 4 w 18"/>
                <a:gd name="T35" fmla="*/ 2 h 7"/>
                <a:gd name="T36" fmla="*/ 4 w 18"/>
                <a:gd name="T37" fmla="*/ 0 h 7"/>
                <a:gd name="T38" fmla="*/ 4 w 18"/>
                <a:gd name="T39" fmla="*/ 0 h 7"/>
                <a:gd name="T40" fmla="*/ 4 w 18"/>
                <a:gd name="T41" fmla="*/ 2 h 7"/>
                <a:gd name="T42" fmla="*/ 4 w 18"/>
                <a:gd name="T43" fmla="*/ 0 h 7"/>
                <a:gd name="T44" fmla="*/ 3 w 18"/>
                <a:gd name="T45" fmla="*/ 3 h 7"/>
                <a:gd name="T46" fmla="*/ 5 w 18"/>
                <a:gd name="T47" fmla="*/ 1 h 7"/>
                <a:gd name="T48" fmla="*/ 4 w 18"/>
                <a:gd name="T49" fmla="*/ 0 h 7"/>
                <a:gd name="T50" fmla="*/ 3 w 18"/>
                <a:gd name="T51" fmla="*/ 3 h 7"/>
                <a:gd name="T52" fmla="*/ 5 w 18"/>
                <a:gd name="T53" fmla="*/ 1 h 7"/>
                <a:gd name="T54" fmla="*/ 3 w 18"/>
                <a:gd name="T55" fmla="*/ 3 h 7"/>
                <a:gd name="T56" fmla="*/ 6 w 18"/>
                <a:gd name="T57" fmla="*/ 1 h 7"/>
                <a:gd name="T58" fmla="*/ 5 w 18"/>
                <a:gd name="T59" fmla="*/ 1 h 7"/>
                <a:gd name="T60" fmla="*/ 3 w 18"/>
                <a:gd name="T61" fmla="*/ 3 h 7"/>
                <a:gd name="T62" fmla="*/ 6 w 18"/>
                <a:gd name="T63" fmla="*/ 1 h 7"/>
                <a:gd name="T64" fmla="*/ 3 w 18"/>
                <a:gd name="T65" fmla="*/ 3 h 7"/>
                <a:gd name="T66" fmla="*/ 6 w 18"/>
                <a:gd name="T67" fmla="*/ 3 h 7"/>
                <a:gd name="T68" fmla="*/ 6 w 18"/>
                <a:gd name="T69" fmla="*/ 1 h 7"/>
                <a:gd name="T70" fmla="*/ 3 w 18"/>
                <a:gd name="T71" fmla="*/ 3 h 7"/>
                <a:gd name="T72" fmla="*/ 6 w 18"/>
                <a:gd name="T73" fmla="*/ 3 h 7"/>
                <a:gd name="T74" fmla="*/ 3 w 18"/>
                <a:gd name="T75" fmla="*/ 3 h 7"/>
                <a:gd name="T76" fmla="*/ 6 w 18"/>
                <a:gd name="T77" fmla="*/ 4 h 7"/>
                <a:gd name="T78" fmla="*/ 6 w 18"/>
                <a:gd name="T79" fmla="*/ 3 h 7"/>
                <a:gd name="T80" fmla="*/ 3 w 18"/>
                <a:gd name="T81" fmla="*/ 3 h 7"/>
                <a:gd name="T82" fmla="*/ 6 w 18"/>
                <a:gd name="T83" fmla="*/ 4 h 7"/>
                <a:gd name="T84" fmla="*/ 3 w 18"/>
                <a:gd name="T85" fmla="*/ 3 h 7"/>
                <a:gd name="T86" fmla="*/ 5 w 18"/>
                <a:gd name="T87" fmla="*/ 6 h 7"/>
                <a:gd name="T88" fmla="*/ 6 w 18"/>
                <a:gd name="T89" fmla="*/ 4 h 7"/>
                <a:gd name="T90" fmla="*/ 3 w 18"/>
                <a:gd name="T91" fmla="*/ 3 h 7"/>
                <a:gd name="T92" fmla="*/ 5 w 18"/>
                <a:gd name="T93" fmla="*/ 6 h 7"/>
                <a:gd name="T94" fmla="*/ 3 w 18"/>
                <a:gd name="T95" fmla="*/ 3 h 7"/>
                <a:gd name="T96" fmla="*/ 4 w 18"/>
                <a:gd name="T97" fmla="*/ 6 h 7"/>
                <a:gd name="T98" fmla="*/ 5 w 18"/>
                <a:gd name="T99" fmla="*/ 6 h 7"/>
                <a:gd name="T100" fmla="*/ 3 w 18"/>
                <a:gd name="T101" fmla="*/ 3 h 7"/>
                <a:gd name="T102" fmla="*/ 4 w 18"/>
                <a:gd name="T103" fmla="*/ 6 h 7"/>
                <a:gd name="T104" fmla="*/ 4 w 18"/>
                <a:gd name="T105" fmla="*/ 4 h 7"/>
                <a:gd name="T106" fmla="*/ 4 w 18"/>
                <a:gd name="T107" fmla="*/ 6 h 7"/>
                <a:gd name="T108" fmla="*/ 4 w 18"/>
                <a:gd name="T109" fmla="*/ 6 h 7"/>
                <a:gd name="T110" fmla="*/ 4 w 18"/>
                <a:gd name="T111" fmla="*/ 4 h 7"/>
                <a:gd name="T112" fmla="*/ 4 w 18"/>
                <a:gd name="T113" fmla="*/ 6 h 7"/>
                <a:gd name="T114" fmla="*/ 4 w 18"/>
                <a:gd name="T115" fmla="*/ 6 h 7"/>
                <a:gd name="T116" fmla="*/ 3 w 18"/>
                <a:gd name="T117" fmla="*/ 0 h 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8" h="7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7" y="7"/>
                    <a:pt x="9" y="7"/>
                    <a:pt x="11" y="7"/>
                  </a:cubicBezTo>
                  <a:cubicBezTo>
                    <a:pt x="14" y="7"/>
                    <a:pt x="16" y="7"/>
                    <a:pt x="18" y="6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1"/>
                    <a:pt x="13" y="1"/>
                    <a:pt x="11" y="1"/>
                  </a:cubicBezTo>
                  <a:cubicBezTo>
                    <a:pt x="9" y="1"/>
                    <a:pt x="8" y="1"/>
                    <a:pt x="6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6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3" name="Freeform 1082">
              <a:extLst>
                <a:ext uri="{FF2B5EF4-FFF2-40B4-BE49-F238E27FC236}">
                  <a16:creationId xmlns:a16="http://schemas.microsoft.com/office/drawing/2014/main" id="{B5705527-4824-4703-BF78-CFCA73CF0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1642"/>
              <a:ext cx="14" cy="17"/>
            </a:xfrm>
            <a:custGeom>
              <a:avLst/>
              <a:gdLst>
                <a:gd name="T0" fmla="*/ 8 w 14"/>
                <a:gd name="T1" fmla="*/ 0 h 17"/>
                <a:gd name="T2" fmla="*/ 5 w 14"/>
                <a:gd name="T3" fmla="*/ 7 h 17"/>
                <a:gd name="T4" fmla="*/ 0 w 14"/>
                <a:gd name="T5" fmla="*/ 13 h 17"/>
                <a:gd name="T6" fmla="*/ 4 w 14"/>
                <a:gd name="T7" fmla="*/ 17 h 17"/>
                <a:gd name="T8" fmla="*/ 10 w 14"/>
                <a:gd name="T9" fmla="*/ 10 h 17"/>
                <a:gd name="T10" fmla="*/ 14 w 14"/>
                <a:gd name="T11" fmla="*/ 0 h 17"/>
                <a:gd name="T12" fmla="*/ 8 w 14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7">
                  <a:moveTo>
                    <a:pt x="8" y="0"/>
                  </a:moveTo>
                  <a:cubicBezTo>
                    <a:pt x="8" y="2"/>
                    <a:pt x="7" y="4"/>
                    <a:pt x="5" y="7"/>
                  </a:cubicBezTo>
                  <a:cubicBezTo>
                    <a:pt x="4" y="9"/>
                    <a:pt x="2" y="11"/>
                    <a:pt x="0" y="1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15"/>
                    <a:pt x="8" y="13"/>
                    <a:pt x="10" y="10"/>
                  </a:cubicBezTo>
                  <a:cubicBezTo>
                    <a:pt x="12" y="7"/>
                    <a:pt x="14" y="4"/>
                    <a:pt x="14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1083">
              <a:extLst>
                <a:ext uri="{FF2B5EF4-FFF2-40B4-BE49-F238E27FC236}">
                  <a16:creationId xmlns:a16="http://schemas.microsoft.com/office/drawing/2014/main" id="{5E588E28-0D3C-4830-8939-D0EF4F7BA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681"/>
              <a:ext cx="22" cy="22"/>
            </a:xfrm>
            <a:custGeom>
              <a:avLst/>
              <a:gdLst>
                <a:gd name="T0" fmla="*/ 20 w 23"/>
                <a:gd name="T1" fmla="*/ 2 h 22"/>
                <a:gd name="T2" fmla="*/ 11 w 23"/>
                <a:gd name="T3" fmla="*/ 0 h 22"/>
                <a:gd name="T4" fmla="*/ 7 w 23"/>
                <a:gd name="T5" fmla="*/ 1 h 22"/>
                <a:gd name="T6" fmla="*/ 2 w 23"/>
                <a:gd name="T7" fmla="*/ 6 h 22"/>
                <a:gd name="T8" fmla="*/ 1 w 23"/>
                <a:gd name="T9" fmla="*/ 12 h 22"/>
                <a:gd name="T10" fmla="*/ 2 w 23"/>
                <a:gd name="T11" fmla="*/ 16 h 22"/>
                <a:gd name="T12" fmla="*/ 7 w 23"/>
                <a:gd name="T13" fmla="*/ 20 h 22"/>
                <a:gd name="T14" fmla="*/ 13 w 23"/>
                <a:gd name="T15" fmla="*/ 21 h 22"/>
                <a:gd name="T16" fmla="*/ 16 w 23"/>
                <a:gd name="T17" fmla="*/ 21 h 22"/>
                <a:gd name="T18" fmla="*/ 19 w 23"/>
                <a:gd name="T19" fmla="*/ 22 h 22"/>
                <a:gd name="T20" fmla="*/ 20 w 23"/>
                <a:gd name="T21" fmla="*/ 16 h 22"/>
                <a:gd name="T22" fmla="*/ 15 w 23"/>
                <a:gd name="T23" fmla="*/ 15 h 22"/>
                <a:gd name="T24" fmla="*/ 9 w 23"/>
                <a:gd name="T25" fmla="*/ 14 h 22"/>
                <a:gd name="T26" fmla="*/ 7 w 23"/>
                <a:gd name="T27" fmla="*/ 13 h 22"/>
                <a:gd name="T28" fmla="*/ 7 w 23"/>
                <a:gd name="T29" fmla="*/ 12 h 22"/>
                <a:gd name="T30" fmla="*/ 8 w 23"/>
                <a:gd name="T31" fmla="*/ 9 h 22"/>
                <a:gd name="T32" fmla="*/ 10 w 23"/>
                <a:gd name="T33" fmla="*/ 7 h 22"/>
                <a:gd name="T34" fmla="*/ 11 w 23"/>
                <a:gd name="T35" fmla="*/ 6 h 22"/>
                <a:gd name="T36" fmla="*/ 17 w 23"/>
                <a:gd name="T37" fmla="*/ 8 h 22"/>
                <a:gd name="T38" fmla="*/ 20 w 23"/>
                <a:gd name="T39" fmla="*/ 2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3" h="22">
                  <a:moveTo>
                    <a:pt x="23" y="2"/>
                  </a:moveTo>
                  <a:cubicBezTo>
                    <a:pt x="20" y="1"/>
                    <a:pt x="17" y="0"/>
                    <a:pt x="13" y="0"/>
                  </a:cubicBezTo>
                  <a:cubicBezTo>
                    <a:pt x="11" y="0"/>
                    <a:pt x="9" y="1"/>
                    <a:pt x="7" y="1"/>
                  </a:cubicBezTo>
                  <a:cubicBezTo>
                    <a:pt x="5" y="2"/>
                    <a:pt x="4" y="4"/>
                    <a:pt x="2" y="6"/>
                  </a:cubicBezTo>
                  <a:cubicBezTo>
                    <a:pt x="1" y="8"/>
                    <a:pt x="1" y="10"/>
                    <a:pt x="1" y="12"/>
                  </a:cubicBezTo>
                  <a:cubicBezTo>
                    <a:pt x="0" y="14"/>
                    <a:pt x="1" y="15"/>
                    <a:pt x="2" y="16"/>
                  </a:cubicBezTo>
                  <a:cubicBezTo>
                    <a:pt x="3" y="18"/>
                    <a:pt x="5" y="19"/>
                    <a:pt x="7" y="20"/>
                  </a:cubicBezTo>
                  <a:cubicBezTo>
                    <a:pt x="10" y="21"/>
                    <a:pt x="13" y="21"/>
                    <a:pt x="16" y="21"/>
                  </a:cubicBezTo>
                  <a:cubicBezTo>
                    <a:pt x="17" y="21"/>
                    <a:pt x="18" y="21"/>
                    <a:pt x="19" y="21"/>
                  </a:cubicBezTo>
                  <a:cubicBezTo>
                    <a:pt x="21" y="21"/>
                    <a:pt x="21" y="21"/>
                    <a:pt x="22" y="22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2" y="15"/>
                    <a:pt x="20" y="15"/>
                    <a:pt x="18" y="15"/>
                  </a:cubicBezTo>
                  <a:cubicBezTo>
                    <a:pt x="15" y="15"/>
                    <a:pt x="11" y="15"/>
                    <a:pt x="9" y="14"/>
                  </a:cubicBezTo>
                  <a:cubicBezTo>
                    <a:pt x="8" y="14"/>
                    <a:pt x="7" y="14"/>
                    <a:pt x="7" y="13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6" y="12"/>
                    <a:pt x="7" y="11"/>
                    <a:pt x="8" y="9"/>
                  </a:cubicBezTo>
                  <a:cubicBezTo>
                    <a:pt x="8" y="8"/>
                    <a:pt x="9" y="7"/>
                    <a:pt x="10" y="7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6" y="6"/>
                    <a:pt x="18" y="7"/>
                    <a:pt x="20" y="8"/>
                  </a:cubicBezTo>
                  <a:lnTo>
                    <a:pt x="23" y="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1084">
              <a:extLst>
                <a:ext uri="{FF2B5EF4-FFF2-40B4-BE49-F238E27FC236}">
                  <a16:creationId xmlns:a16="http://schemas.microsoft.com/office/drawing/2014/main" id="{5F80E6E6-AC93-45CC-A676-1429E2C0D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647"/>
              <a:ext cx="12" cy="20"/>
            </a:xfrm>
            <a:custGeom>
              <a:avLst/>
              <a:gdLst>
                <a:gd name="T0" fmla="*/ 0 w 12"/>
                <a:gd name="T1" fmla="*/ 2 h 20"/>
                <a:gd name="T2" fmla="*/ 7 w 12"/>
                <a:gd name="T3" fmla="*/ 20 h 20"/>
                <a:gd name="T4" fmla="*/ 12 w 12"/>
                <a:gd name="T5" fmla="*/ 18 h 20"/>
                <a:gd name="T6" fmla="*/ 6 w 12"/>
                <a:gd name="T7" fmla="*/ 0 h 20"/>
                <a:gd name="T8" fmla="*/ 0 w 12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0">
                  <a:moveTo>
                    <a:pt x="0" y="2"/>
                  </a:moveTo>
                  <a:cubicBezTo>
                    <a:pt x="2" y="8"/>
                    <a:pt x="5" y="14"/>
                    <a:pt x="7" y="20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0" y="12"/>
                    <a:pt x="8" y="6"/>
                    <a:pt x="6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Freeform 1085">
              <a:extLst>
                <a:ext uri="{FF2B5EF4-FFF2-40B4-BE49-F238E27FC236}">
                  <a16:creationId xmlns:a16="http://schemas.microsoft.com/office/drawing/2014/main" id="{8359E871-C87D-4606-A0EF-CF0575EB1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883"/>
              <a:ext cx="24" cy="23"/>
            </a:xfrm>
            <a:custGeom>
              <a:avLst/>
              <a:gdLst>
                <a:gd name="T0" fmla="*/ 24 w 24"/>
                <a:gd name="T1" fmla="*/ 0 h 24"/>
                <a:gd name="T2" fmla="*/ 24 w 24"/>
                <a:gd name="T3" fmla="*/ 0 h 24"/>
                <a:gd name="T4" fmla="*/ 16 w 24"/>
                <a:gd name="T5" fmla="*/ 3 h 24"/>
                <a:gd name="T6" fmla="*/ 7 w 24"/>
                <a:gd name="T7" fmla="*/ 12 h 24"/>
                <a:gd name="T8" fmla="*/ 0 w 24"/>
                <a:gd name="T9" fmla="*/ 16 h 24"/>
                <a:gd name="T10" fmla="*/ 3 w 24"/>
                <a:gd name="T11" fmla="*/ 21 h 24"/>
                <a:gd name="T12" fmla="*/ 9 w 24"/>
                <a:gd name="T13" fmla="*/ 16 h 24"/>
                <a:gd name="T14" fmla="*/ 18 w 24"/>
                <a:gd name="T15" fmla="*/ 10 h 24"/>
                <a:gd name="T16" fmla="*/ 21 w 24"/>
                <a:gd name="T17" fmla="*/ 6 h 24"/>
                <a:gd name="T18" fmla="*/ 24 w 24"/>
                <a:gd name="T19" fmla="*/ 6 h 24"/>
                <a:gd name="T20" fmla="*/ 24 w 24"/>
                <a:gd name="T21" fmla="*/ 6 h 24"/>
                <a:gd name="T22" fmla="*/ 24 w 24"/>
                <a:gd name="T23" fmla="*/ 0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" h="24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1" y="0"/>
                    <a:pt x="19" y="1"/>
                    <a:pt x="16" y="3"/>
                  </a:cubicBezTo>
                  <a:cubicBezTo>
                    <a:pt x="13" y="5"/>
                    <a:pt x="10" y="9"/>
                    <a:pt x="7" y="12"/>
                  </a:cubicBezTo>
                  <a:cubicBezTo>
                    <a:pt x="5" y="15"/>
                    <a:pt x="2" y="18"/>
                    <a:pt x="0" y="19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5" y="23"/>
                    <a:pt x="7" y="21"/>
                    <a:pt x="9" y="19"/>
                  </a:cubicBezTo>
                  <a:cubicBezTo>
                    <a:pt x="12" y="16"/>
                    <a:pt x="15" y="12"/>
                    <a:pt x="18" y="10"/>
                  </a:cubicBezTo>
                  <a:cubicBezTo>
                    <a:pt x="19" y="8"/>
                    <a:pt x="20" y="7"/>
                    <a:pt x="21" y="6"/>
                  </a:cubicBezTo>
                  <a:cubicBezTo>
                    <a:pt x="22" y="6"/>
                    <a:pt x="23" y="5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Freeform 1086">
              <a:extLst>
                <a:ext uri="{FF2B5EF4-FFF2-40B4-BE49-F238E27FC236}">
                  <a16:creationId xmlns:a16="http://schemas.microsoft.com/office/drawing/2014/main" id="{2D26AB03-47DF-4DCA-BCF0-77972466C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896"/>
              <a:ext cx="18" cy="19"/>
            </a:xfrm>
            <a:custGeom>
              <a:avLst/>
              <a:gdLst>
                <a:gd name="T0" fmla="*/ 14 w 18"/>
                <a:gd name="T1" fmla="*/ 0 h 19"/>
                <a:gd name="T2" fmla="*/ 0 w 18"/>
                <a:gd name="T3" fmla="*/ 15 h 19"/>
                <a:gd name="T4" fmla="*/ 5 w 18"/>
                <a:gd name="T5" fmla="*/ 19 h 19"/>
                <a:gd name="T6" fmla="*/ 18 w 18"/>
                <a:gd name="T7" fmla="*/ 5 h 19"/>
                <a:gd name="T8" fmla="*/ 14 w 18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14" y="0"/>
                  </a:moveTo>
                  <a:cubicBezTo>
                    <a:pt x="9" y="5"/>
                    <a:pt x="4" y="10"/>
                    <a:pt x="0" y="15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9" y="14"/>
                    <a:pt x="13" y="9"/>
                    <a:pt x="18" y="5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Freeform 1087">
              <a:extLst>
                <a:ext uri="{FF2B5EF4-FFF2-40B4-BE49-F238E27FC236}">
                  <a16:creationId xmlns:a16="http://schemas.microsoft.com/office/drawing/2014/main" id="{047C40F1-CBA3-45CA-9FAA-FFBD4D92C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1938"/>
              <a:ext cx="22" cy="16"/>
            </a:xfrm>
            <a:custGeom>
              <a:avLst/>
              <a:gdLst>
                <a:gd name="T0" fmla="*/ 19 w 23"/>
                <a:gd name="T1" fmla="*/ 0 h 17"/>
                <a:gd name="T2" fmla="*/ 12 w 23"/>
                <a:gd name="T3" fmla="*/ 0 h 17"/>
                <a:gd name="T4" fmla="*/ 6 w 23"/>
                <a:gd name="T5" fmla="*/ 1 h 17"/>
                <a:gd name="T6" fmla="*/ 2 w 23"/>
                <a:gd name="T7" fmla="*/ 4 h 17"/>
                <a:gd name="T8" fmla="*/ 0 w 23"/>
                <a:gd name="T9" fmla="*/ 8 h 17"/>
                <a:gd name="T10" fmla="*/ 1 w 23"/>
                <a:gd name="T11" fmla="*/ 8 h 17"/>
                <a:gd name="T12" fmla="*/ 4 w 23"/>
                <a:gd name="T13" fmla="*/ 12 h 17"/>
                <a:gd name="T14" fmla="*/ 8 w 23"/>
                <a:gd name="T15" fmla="*/ 14 h 17"/>
                <a:gd name="T16" fmla="*/ 12 w 23"/>
                <a:gd name="T17" fmla="*/ 12 h 17"/>
                <a:gd name="T18" fmla="*/ 18 w 23"/>
                <a:gd name="T19" fmla="*/ 11 h 17"/>
                <a:gd name="T20" fmla="*/ 18 w 23"/>
                <a:gd name="T21" fmla="*/ 11 h 17"/>
                <a:gd name="T22" fmla="*/ 18 w 23"/>
                <a:gd name="T23" fmla="*/ 11 h 17"/>
                <a:gd name="T24" fmla="*/ 18 w 23"/>
                <a:gd name="T25" fmla="*/ 11 h 17"/>
                <a:gd name="T26" fmla="*/ 18 w 23"/>
                <a:gd name="T27" fmla="*/ 11 h 17"/>
                <a:gd name="T28" fmla="*/ 18 w 23"/>
                <a:gd name="T29" fmla="*/ 11 h 17"/>
                <a:gd name="T30" fmla="*/ 18 w 23"/>
                <a:gd name="T31" fmla="*/ 11 h 17"/>
                <a:gd name="T32" fmla="*/ 18 w 23"/>
                <a:gd name="T33" fmla="*/ 11 h 17"/>
                <a:gd name="T34" fmla="*/ 20 w 23"/>
                <a:gd name="T35" fmla="*/ 8 h 17"/>
                <a:gd name="T36" fmla="*/ 18 w 23"/>
                <a:gd name="T37" fmla="*/ 8 h 17"/>
                <a:gd name="T38" fmla="*/ 11 w 23"/>
                <a:gd name="T39" fmla="*/ 8 h 17"/>
                <a:gd name="T40" fmla="*/ 8 w 23"/>
                <a:gd name="T41" fmla="*/ 8 h 17"/>
                <a:gd name="T42" fmla="*/ 7 w 23"/>
                <a:gd name="T43" fmla="*/ 8 h 17"/>
                <a:gd name="T44" fmla="*/ 6 w 23"/>
                <a:gd name="T45" fmla="*/ 8 h 17"/>
                <a:gd name="T46" fmla="*/ 6 w 23"/>
                <a:gd name="T47" fmla="*/ 8 h 17"/>
                <a:gd name="T48" fmla="*/ 7 w 23"/>
                <a:gd name="T49" fmla="*/ 8 h 17"/>
                <a:gd name="T50" fmla="*/ 10 w 23"/>
                <a:gd name="T51" fmla="*/ 6 h 17"/>
                <a:gd name="T52" fmla="*/ 12 w 23"/>
                <a:gd name="T53" fmla="*/ 6 h 17"/>
                <a:gd name="T54" fmla="*/ 18 w 23"/>
                <a:gd name="T55" fmla="*/ 6 h 17"/>
                <a:gd name="T56" fmla="*/ 19 w 23"/>
                <a:gd name="T57" fmla="*/ 0 h 1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3" h="17">
                  <a:moveTo>
                    <a:pt x="22" y="0"/>
                  </a:moveTo>
                  <a:cubicBezTo>
                    <a:pt x="21" y="0"/>
                    <a:pt x="18" y="0"/>
                    <a:pt x="15" y="0"/>
                  </a:cubicBezTo>
                  <a:cubicBezTo>
                    <a:pt x="12" y="0"/>
                    <a:pt x="9" y="0"/>
                    <a:pt x="6" y="1"/>
                  </a:cubicBezTo>
                  <a:cubicBezTo>
                    <a:pt x="5" y="2"/>
                    <a:pt x="3" y="3"/>
                    <a:pt x="2" y="4"/>
                  </a:cubicBezTo>
                  <a:cubicBezTo>
                    <a:pt x="1" y="5"/>
                    <a:pt x="0" y="7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1" y="13"/>
                    <a:pt x="2" y="15"/>
                    <a:pt x="4" y="15"/>
                  </a:cubicBezTo>
                  <a:cubicBezTo>
                    <a:pt x="5" y="16"/>
                    <a:pt x="7" y="17"/>
                    <a:pt x="8" y="17"/>
                  </a:cubicBezTo>
                  <a:cubicBezTo>
                    <a:pt x="11" y="17"/>
                    <a:pt x="13" y="16"/>
                    <a:pt x="15" y="15"/>
                  </a:cubicBezTo>
                  <a:cubicBezTo>
                    <a:pt x="18" y="15"/>
                    <a:pt x="20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18" y="8"/>
                    <a:pt x="16" y="9"/>
                    <a:pt x="14" y="9"/>
                  </a:cubicBezTo>
                  <a:cubicBezTo>
                    <a:pt x="12" y="10"/>
                    <a:pt x="10" y="11"/>
                    <a:pt x="8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7" y="7"/>
                    <a:pt x="8" y="7"/>
                    <a:pt x="10" y="6"/>
                  </a:cubicBezTo>
                  <a:cubicBezTo>
                    <a:pt x="11" y="6"/>
                    <a:pt x="13" y="6"/>
                    <a:pt x="15" y="6"/>
                  </a:cubicBezTo>
                  <a:cubicBezTo>
                    <a:pt x="18" y="6"/>
                    <a:pt x="20" y="6"/>
                    <a:pt x="21" y="6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9" name="Freeform 1088">
              <a:extLst>
                <a:ext uri="{FF2B5EF4-FFF2-40B4-BE49-F238E27FC236}">
                  <a16:creationId xmlns:a16="http://schemas.microsoft.com/office/drawing/2014/main" id="{34851425-1770-4ECD-8D3D-33294A7ED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909"/>
              <a:ext cx="15" cy="19"/>
            </a:xfrm>
            <a:custGeom>
              <a:avLst/>
              <a:gdLst>
                <a:gd name="T0" fmla="*/ 0 w 15"/>
                <a:gd name="T1" fmla="*/ 4 h 19"/>
                <a:gd name="T2" fmla="*/ 5 w 15"/>
                <a:gd name="T3" fmla="*/ 11 h 19"/>
                <a:gd name="T4" fmla="*/ 9 w 15"/>
                <a:gd name="T5" fmla="*/ 19 h 19"/>
                <a:gd name="T6" fmla="*/ 15 w 15"/>
                <a:gd name="T7" fmla="*/ 17 h 19"/>
                <a:gd name="T8" fmla="*/ 10 w 15"/>
                <a:gd name="T9" fmla="*/ 8 h 19"/>
                <a:gd name="T10" fmla="*/ 4 w 15"/>
                <a:gd name="T11" fmla="*/ 0 h 19"/>
                <a:gd name="T12" fmla="*/ 0 w 15"/>
                <a:gd name="T13" fmla="*/ 4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9">
                  <a:moveTo>
                    <a:pt x="0" y="4"/>
                  </a:moveTo>
                  <a:cubicBezTo>
                    <a:pt x="1" y="5"/>
                    <a:pt x="3" y="8"/>
                    <a:pt x="5" y="11"/>
                  </a:cubicBezTo>
                  <a:cubicBezTo>
                    <a:pt x="7" y="14"/>
                    <a:pt x="8" y="17"/>
                    <a:pt x="9" y="19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3" y="15"/>
                    <a:pt x="12" y="11"/>
                    <a:pt x="10" y="8"/>
                  </a:cubicBezTo>
                  <a:cubicBezTo>
                    <a:pt x="8" y="5"/>
                    <a:pt x="6" y="2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0" name="Freeform 1089">
              <a:extLst>
                <a:ext uri="{FF2B5EF4-FFF2-40B4-BE49-F238E27FC236}">
                  <a16:creationId xmlns:a16="http://schemas.microsoft.com/office/drawing/2014/main" id="{444DD0E8-284C-4637-A8A7-79DEA1FDD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1845"/>
              <a:ext cx="11" cy="18"/>
            </a:xfrm>
            <a:custGeom>
              <a:avLst/>
              <a:gdLst>
                <a:gd name="T0" fmla="*/ 0 w 12"/>
                <a:gd name="T1" fmla="*/ 1 h 18"/>
                <a:gd name="T2" fmla="*/ 4 w 12"/>
                <a:gd name="T3" fmla="*/ 10 h 18"/>
                <a:gd name="T4" fmla="*/ 6 w 12"/>
                <a:gd name="T5" fmla="*/ 17 h 18"/>
                <a:gd name="T6" fmla="*/ 6 w 12"/>
                <a:gd name="T7" fmla="*/ 18 h 18"/>
                <a:gd name="T8" fmla="*/ 9 w 12"/>
                <a:gd name="T9" fmla="*/ 18 h 18"/>
                <a:gd name="T10" fmla="*/ 9 w 12"/>
                <a:gd name="T11" fmla="*/ 17 h 18"/>
                <a:gd name="T12" fmla="*/ 6 w 12"/>
                <a:gd name="T13" fmla="*/ 7 h 18"/>
                <a:gd name="T14" fmla="*/ 6 w 12"/>
                <a:gd name="T15" fmla="*/ 0 h 18"/>
                <a:gd name="T16" fmla="*/ 0 w 12"/>
                <a:gd name="T17" fmla="*/ 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8">
                  <a:moveTo>
                    <a:pt x="0" y="1"/>
                  </a:moveTo>
                  <a:cubicBezTo>
                    <a:pt x="1" y="5"/>
                    <a:pt x="2" y="8"/>
                    <a:pt x="4" y="10"/>
                  </a:cubicBezTo>
                  <a:cubicBezTo>
                    <a:pt x="5" y="12"/>
                    <a:pt x="6" y="14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3"/>
                    <a:pt x="10" y="10"/>
                    <a:pt x="9" y="7"/>
                  </a:cubicBezTo>
                  <a:cubicBezTo>
                    <a:pt x="8" y="5"/>
                    <a:pt x="7" y="3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1" name="Freeform 1090">
              <a:extLst>
                <a:ext uri="{FF2B5EF4-FFF2-40B4-BE49-F238E27FC236}">
                  <a16:creationId xmlns:a16="http://schemas.microsoft.com/office/drawing/2014/main" id="{94C9AFD5-4BDD-473B-8EF9-EE9726671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1820"/>
              <a:ext cx="18" cy="10"/>
            </a:xfrm>
            <a:custGeom>
              <a:avLst/>
              <a:gdLst>
                <a:gd name="T0" fmla="*/ 15 w 18"/>
                <a:gd name="T1" fmla="*/ 0 h 10"/>
                <a:gd name="T2" fmla="*/ 0 w 18"/>
                <a:gd name="T3" fmla="*/ 5 h 10"/>
                <a:gd name="T4" fmla="*/ 2 w 18"/>
                <a:gd name="T5" fmla="*/ 10 h 10"/>
                <a:gd name="T6" fmla="*/ 18 w 18"/>
                <a:gd name="T7" fmla="*/ 5 h 10"/>
                <a:gd name="T8" fmla="*/ 15 w 1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0">
                  <a:moveTo>
                    <a:pt x="15" y="0"/>
                  </a:moveTo>
                  <a:cubicBezTo>
                    <a:pt x="11" y="2"/>
                    <a:pt x="6" y="2"/>
                    <a:pt x="0" y="5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7" y="8"/>
                    <a:pt x="12" y="8"/>
                    <a:pt x="18" y="5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1091">
              <a:extLst>
                <a:ext uri="{FF2B5EF4-FFF2-40B4-BE49-F238E27FC236}">
                  <a16:creationId xmlns:a16="http://schemas.microsoft.com/office/drawing/2014/main" id="{9BAC15A3-B1AB-4151-A574-50B5877ED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1863"/>
              <a:ext cx="36" cy="37"/>
            </a:xfrm>
            <a:custGeom>
              <a:avLst/>
              <a:gdLst>
                <a:gd name="T0" fmla="*/ 16 w 36"/>
                <a:gd name="T1" fmla="*/ 0 h 38"/>
                <a:gd name="T2" fmla="*/ 16 w 36"/>
                <a:gd name="T3" fmla="*/ 0 h 38"/>
                <a:gd name="T4" fmla="*/ 9 w 36"/>
                <a:gd name="T5" fmla="*/ 3 h 38"/>
                <a:gd name="T6" fmla="*/ 2 w 36"/>
                <a:gd name="T7" fmla="*/ 13 h 38"/>
                <a:gd name="T8" fmla="*/ 0 w 36"/>
                <a:gd name="T9" fmla="*/ 23 h 38"/>
                <a:gd name="T10" fmla="*/ 2 w 36"/>
                <a:gd name="T11" fmla="*/ 31 h 38"/>
                <a:gd name="T12" fmla="*/ 5 w 36"/>
                <a:gd name="T13" fmla="*/ 34 h 38"/>
                <a:gd name="T14" fmla="*/ 9 w 36"/>
                <a:gd name="T15" fmla="*/ 35 h 38"/>
                <a:gd name="T16" fmla="*/ 18 w 36"/>
                <a:gd name="T17" fmla="*/ 32 h 38"/>
                <a:gd name="T18" fmla="*/ 29 w 36"/>
                <a:gd name="T19" fmla="*/ 20 h 38"/>
                <a:gd name="T20" fmla="*/ 36 w 36"/>
                <a:gd name="T21" fmla="*/ 12 h 38"/>
                <a:gd name="T22" fmla="*/ 31 w 36"/>
                <a:gd name="T23" fmla="*/ 9 h 38"/>
                <a:gd name="T24" fmla="*/ 21 w 36"/>
                <a:gd name="T25" fmla="*/ 20 h 38"/>
                <a:gd name="T26" fmla="*/ 14 w 36"/>
                <a:gd name="T27" fmla="*/ 27 h 38"/>
                <a:gd name="T28" fmla="*/ 9 w 36"/>
                <a:gd name="T29" fmla="*/ 29 h 38"/>
                <a:gd name="T30" fmla="*/ 8 w 36"/>
                <a:gd name="T31" fmla="*/ 29 h 38"/>
                <a:gd name="T32" fmla="*/ 7 w 36"/>
                <a:gd name="T33" fmla="*/ 28 h 38"/>
                <a:gd name="T34" fmla="*/ 6 w 36"/>
                <a:gd name="T35" fmla="*/ 23 h 38"/>
                <a:gd name="T36" fmla="*/ 9 w 36"/>
                <a:gd name="T37" fmla="*/ 12 h 38"/>
                <a:gd name="T38" fmla="*/ 13 w 36"/>
                <a:gd name="T39" fmla="*/ 7 h 38"/>
                <a:gd name="T40" fmla="*/ 16 w 36"/>
                <a:gd name="T41" fmla="*/ 6 h 38"/>
                <a:gd name="T42" fmla="*/ 16 w 36"/>
                <a:gd name="T43" fmla="*/ 6 h 38"/>
                <a:gd name="T44" fmla="*/ 16 w 36"/>
                <a:gd name="T45" fmla="*/ 0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6" h="38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3" y="0"/>
                    <a:pt x="11" y="1"/>
                    <a:pt x="9" y="3"/>
                  </a:cubicBezTo>
                  <a:cubicBezTo>
                    <a:pt x="6" y="5"/>
                    <a:pt x="4" y="9"/>
                    <a:pt x="2" y="13"/>
                  </a:cubicBezTo>
                  <a:cubicBezTo>
                    <a:pt x="1" y="18"/>
                    <a:pt x="0" y="22"/>
                    <a:pt x="0" y="26"/>
                  </a:cubicBezTo>
                  <a:cubicBezTo>
                    <a:pt x="0" y="29"/>
                    <a:pt x="0" y="32"/>
                    <a:pt x="2" y="34"/>
                  </a:cubicBezTo>
                  <a:cubicBezTo>
                    <a:pt x="3" y="35"/>
                    <a:pt x="4" y="36"/>
                    <a:pt x="5" y="37"/>
                  </a:cubicBezTo>
                  <a:cubicBezTo>
                    <a:pt x="6" y="38"/>
                    <a:pt x="8" y="38"/>
                    <a:pt x="9" y="38"/>
                  </a:cubicBezTo>
                  <a:cubicBezTo>
                    <a:pt x="12" y="38"/>
                    <a:pt x="15" y="37"/>
                    <a:pt x="18" y="35"/>
                  </a:cubicBezTo>
                  <a:cubicBezTo>
                    <a:pt x="22" y="32"/>
                    <a:pt x="26" y="27"/>
                    <a:pt x="29" y="23"/>
                  </a:cubicBezTo>
                  <a:cubicBezTo>
                    <a:pt x="32" y="19"/>
                    <a:pt x="35" y="14"/>
                    <a:pt x="36" y="12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9" y="12"/>
                    <a:pt x="25" y="18"/>
                    <a:pt x="21" y="23"/>
                  </a:cubicBezTo>
                  <a:cubicBezTo>
                    <a:pt x="19" y="26"/>
                    <a:pt x="16" y="28"/>
                    <a:pt x="14" y="30"/>
                  </a:cubicBezTo>
                  <a:cubicBezTo>
                    <a:pt x="12" y="32"/>
                    <a:pt x="10" y="32"/>
                    <a:pt x="9" y="32"/>
                  </a:cubicBezTo>
                  <a:cubicBezTo>
                    <a:pt x="9" y="32"/>
                    <a:pt x="8" y="32"/>
                    <a:pt x="8" y="32"/>
                  </a:cubicBezTo>
                  <a:cubicBezTo>
                    <a:pt x="8" y="32"/>
                    <a:pt x="7" y="31"/>
                    <a:pt x="7" y="31"/>
                  </a:cubicBezTo>
                  <a:cubicBezTo>
                    <a:pt x="6" y="30"/>
                    <a:pt x="6" y="28"/>
                    <a:pt x="6" y="26"/>
                  </a:cubicBezTo>
                  <a:cubicBezTo>
                    <a:pt x="6" y="22"/>
                    <a:pt x="7" y="16"/>
                    <a:pt x="9" y="12"/>
                  </a:cubicBezTo>
                  <a:cubicBezTo>
                    <a:pt x="11" y="10"/>
                    <a:pt x="12" y="8"/>
                    <a:pt x="13" y="7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1092">
              <a:extLst>
                <a:ext uri="{FF2B5EF4-FFF2-40B4-BE49-F238E27FC236}">
                  <a16:creationId xmlns:a16="http://schemas.microsoft.com/office/drawing/2014/main" id="{1932DB86-6FCB-44F8-AED0-FDAD68426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1763"/>
              <a:ext cx="14" cy="20"/>
            </a:xfrm>
            <a:custGeom>
              <a:avLst/>
              <a:gdLst>
                <a:gd name="T0" fmla="*/ 8 w 15"/>
                <a:gd name="T1" fmla="*/ 0 h 20"/>
                <a:gd name="T2" fmla="*/ 0 w 15"/>
                <a:gd name="T3" fmla="*/ 17 h 20"/>
                <a:gd name="T4" fmla="*/ 6 w 15"/>
                <a:gd name="T5" fmla="*/ 20 h 20"/>
                <a:gd name="T6" fmla="*/ 12 w 15"/>
                <a:gd name="T7" fmla="*/ 3 h 20"/>
                <a:gd name="T8" fmla="*/ 8 w 15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0">
                  <a:moveTo>
                    <a:pt x="11" y="0"/>
                  </a:moveTo>
                  <a:cubicBezTo>
                    <a:pt x="7" y="5"/>
                    <a:pt x="4" y="11"/>
                    <a:pt x="0" y="17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9" y="14"/>
                    <a:pt x="12" y="8"/>
                    <a:pt x="15" y="3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1093">
              <a:extLst>
                <a:ext uri="{FF2B5EF4-FFF2-40B4-BE49-F238E27FC236}">
                  <a16:creationId xmlns:a16="http://schemas.microsoft.com/office/drawing/2014/main" id="{82675BCD-F83E-4B52-AC37-8017A36C3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1755"/>
              <a:ext cx="15" cy="23"/>
            </a:xfrm>
            <a:custGeom>
              <a:avLst/>
              <a:gdLst>
                <a:gd name="T0" fmla="*/ 3 w 15"/>
                <a:gd name="T1" fmla="*/ 0 h 23"/>
                <a:gd name="T2" fmla="*/ 1 w 15"/>
                <a:gd name="T3" fmla="*/ 2 h 23"/>
                <a:gd name="T4" fmla="*/ 0 w 15"/>
                <a:gd name="T5" fmla="*/ 4 h 23"/>
                <a:gd name="T6" fmla="*/ 2 w 15"/>
                <a:gd name="T7" fmla="*/ 9 h 23"/>
                <a:gd name="T8" fmla="*/ 7 w 15"/>
                <a:gd name="T9" fmla="*/ 18 h 23"/>
                <a:gd name="T10" fmla="*/ 9 w 15"/>
                <a:gd name="T11" fmla="*/ 21 h 23"/>
                <a:gd name="T12" fmla="*/ 9 w 15"/>
                <a:gd name="T13" fmla="*/ 23 h 23"/>
                <a:gd name="T14" fmla="*/ 15 w 15"/>
                <a:gd name="T15" fmla="*/ 22 h 23"/>
                <a:gd name="T16" fmla="*/ 13 w 15"/>
                <a:gd name="T17" fmla="*/ 17 h 23"/>
                <a:gd name="T18" fmla="*/ 9 w 15"/>
                <a:gd name="T19" fmla="*/ 9 h 23"/>
                <a:gd name="T20" fmla="*/ 7 w 15"/>
                <a:gd name="T21" fmla="*/ 6 h 23"/>
                <a:gd name="T22" fmla="*/ 6 w 15"/>
                <a:gd name="T23" fmla="*/ 4 h 23"/>
                <a:gd name="T24" fmla="*/ 6 w 15"/>
                <a:gd name="T25" fmla="*/ 4 h 23"/>
                <a:gd name="T26" fmla="*/ 6 w 15"/>
                <a:gd name="T27" fmla="*/ 4 h 23"/>
                <a:gd name="T28" fmla="*/ 6 w 15"/>
                <a:gd name="T29" fmla="*/ 4 h 23"/>
                <a:gd name="T30" fmla="*/ 6 w 15"/>
                <a:gd name="T31" fmla="*/ 4 h 23"/>
                <a:gd name="T32" fmla="*/ 6 w 15"/>
                <a:gd name="T33" fmla="*/ 4 h 23"/>
                <a:gd name="T34" fmla="*/ 6 w 15"/>
                <a:gd name="T35" fmla="*/ 4 h 23"/>
                <a:gd name="T36" fmla="*/ 5 w 15"/>
                <a:gd name="T37" fmla="*/ 3 h 23"/>
                <a:gd name="T38" fmla="*/ 6 w 15"/>
                <a:gd name="T39" fmla="*/ 5 h 23"/>
                <a:gd name="T40" fmla="*/ 6 w 15"/>
                <a:gd name="T41" fmla="*/ 4 h 23"/>
                <a:gd name="T42" fmla="*/ 5 w 15"/>
                <a:gd name="T43" fmla="*/ 3 h 23"/>
                <a:gd name="T44" fmla="*/ 6 w 15"/>
                <a:gd name="T45" fmla="*/ 5 h 23"/>
                <a:gd name="T46" fmla="*/ 3 w 15"/>
                <a:gd name="T47" fmla="*/ 0 h 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5" h="23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6"/>
                    <a:pt x="1" y="7"/>
                    <a:pt x="2" y="9"/>
                  </a:cubicBezTo>
                  <a:cubicBezTo>
                    <a:pt x="3" y="12"/>
                    <a:pt x="5" y="15"/>
                    <a:pt x="7" y="18"/>
                  </a:cubicBezTo>
                  <a:cubicBezTo>
                    <a:pt x="7" y="19"/>
                    <a:pt x="8" y="20"/>
                    <a:pt x="9" y="21"/>
                  </a:cubicBezTo>
                  <a:cubicBezTo>
                    <a:pt x="9" y="22"/>
                    <a:pt x="9" y="23"/>
                    <a:pt x="9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0"/>
                    <a:pt x="14" y="19"/>
                    <a:pt x="13" y="17"/>
                  </a:cubicBezTo>
                  <a:cubicBezTo>
                    <a:pt x="12" y="15"/>
                    <a:pt x="10" y="12"/>
                    <a:pt x="9" y="9"/>
                  </a:cubicBezTo>
                  <a:cubicBezTo>
                    <a:pt x="8" y="8"/>
                    <a:pt x="7" y="7"/>
                    <a:pt x="7" y="6"/>
                  </a:cubicBezTo>
                  <a:cubicBezTo>
                    <a:pt x="7" y="5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5"/>
                    <a:pt x="6" y="5"/>
                    <a:pt x="6" y="5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1094">
              <a:extLst>
                <a:ext uri="{FF2B5EF4-FFF2-40B4-BE49-F238E27FC236}">
                  <a16:creationId xmlns:a16="http://schemas.microsoft.com/office/drawing/2014/main" id="{8426A804-F9C6-4BF4-BDCE-C61AC18A1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789"/>
              <a:ext cx="18" cy="12"/>
            </a:xfrm>
            <a:custGeom>
              <a:avLst/>
              <a:gdLst>
                <a:gd name="T0" fmla="*/ 6 w 18"/>
                <a:gd name="T1" fmla="*/ 3 h 12"/>
                <a:gd name="T2" fmla="*/ 5 w 18"/>
                <a:gd name="T3" fmla="*/ 0 h 12"/>
                <a:gd name="T4" fmla="*/ 2 w 18"/>
                <a:gd name="T5" fmla="*/ 2 h 12"/>
                <a:gd name="T6" fmla="*/ 0 w 18"/>
                <a:gd name="T7" fmla="*/ 4 h 12"/>
                <a:gd name="T8" fmla="*/ 8 w 18"/>
                <a:gd name="T9" fmla="*/ 9 h 12"/>
                <a:gd name="T10" fmla="*/ 15 w 18"/>
                <a:gd name="T11" fmla="*/ 12 h 12"/>
                <a:gd name="T12" fmla="*/ 18 w 18"/>
                <a:gd name="T13" fmla="*/ 6 h 12"/>
                <a:gd name="T14" fmla="*/ 10 w 18"/>
                <a:gd name="T15" fmla="*/ 3 h 12"/>
                <a:gd name="T16" fmla="*/ 4 w 18"/>
                <a:gd name="T17" fmla="*/ 0 h 12"/>
                <a:gd name="T18" fmla="*/ 0 w 18"/>
                <a:gd name="T19" fmla="*/ 4 h 12"/>
                <a:gd name="T20" fmla="*/ 1 w 18"/>
                <a:gd name="T21" fmla="*/ 5 h 12"/>
                <a:gd name="T22" fmla="*/ 6 w 18"/>
                <a:gd name="T23" fmla="*/ 3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" h="12">
                  <a:moveTo>
                    <a:pt x="6" y="3"/>
                  </a:moveTo>
                  <a:cubicBezTo>
                    <a:pt x="6" y="2"/>
                    <a:pt x="6" y="1"/>
                    <a:pt x="5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6"/>
                    <a:pt x="5" y="8"/>
                    <a:pt x="8" y="9"/>
                  </a:cubicBezTo>
                  <a:cubicBezTo>
                    <a:pt x="10" y="10"/>
                    <a:pt x="13" y="11"/>
                    <a:pt x="15" y="12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5" y="5"/>
                    <a:pt x="13" y="4"/>
                    <a:pt x="10" y="3"/>
                  </a:cubicBezTo>
                  <a:cubicBezTo>
                    <a:pt x="8" y="2"/>
                    <a:pt x="6" y="1"/>
                    <a:pt x="4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lnTo>
                    <a:pt x="6" y="3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1095">
              <a:extLst>
                <a:ext uri="{FF2B5EF4-FFF2-40B4-BE49-F238E27FC236}">
                  <a16:creationId xmlns:a16="http://schemas.microsoft.com/office/drawing/2014/main" id="{62EE3D30-4FD6-405E-A108-C9AAC343A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1964"/>
              <a:ext cx="39" cy="31"/>
            </a:xfrm>
            <a:custGeom>
              <a:avLst/>
              <a:gdLst>
                <a:gd name="T0" fmla="*/ 23 w 40"/>
                <a:gd name="T1" fmla="*/ 0 h 32"/>
                <a:gd name="T2" fmla="*/ 22 w 40"/>
                <a:gd name="T3" fmla="*/ 1 h 32"/>
                <a:gd name="T4" fmla="*/ 24 w 40"/>
                <a:gd name="T5" fmla="*/ 7 h 32"/>
                <a:gd name="T6" fmla="*/ 28 w 40"/>
                <a:gd name="T7" fmla="*/ 16 h 32"/>
                <a:gd name="T8" fmla="*/ 31 w 40"/>
                <a:gd name="T9" fmla="*/ 20 h 32"/>
                <a:gd name="T10" fmla="*/ 30 w 40"/>
                <a:gd name="T11" fmla="*/ 21 h 32"/>
                <a:gd name="T12" fmla="*/ 30 w 40"/>
                <a:gd name="T13" fmla="*/ 22 h 32"/>
                <a:gd name="T14" fmla="*/ 27 w 40"/>
                <a:gd name="T15" fmla="*/ 23 h 32"/>
                <a:gd name="T16" fmla="*/ 15 w 40"/>
                <a:gd name="T17" fmla="*/ 19 h 32"/>
                <a:gd name="T18" fmla="*/ 8 w 40"/>
                <a:gd name="T19" fmla="*/ 16 h 32"/>
                <a:gd name="T20" fmla="*/ 4 w 40"/>
                <a:gd name="T21" fmla="*/ 16 h 32"/>
                <a:gd name="T22" fmla="*/ 2 w 40"/>
                <a:gd name="T23" fmla="*/ 16 h 32"/>
                <a:gd name="T24" fmla="*/ 0 w 40"/>
                <a:gd name="T25" fmla="*/ 18 h 32"/>
                <a:gd name="T26" fmla="*/ 0 w 40"/>
                <a:gd name="T27" fmla="*/ 18 h 32"/>
                <a:gd name="T28" fmla="*/ 0 w 40"/>
                <a:gd name="T29" fmla="*/ 18 h 32"/>
                <a:gd name="T30" fmla="*/ 0 w 40"/>
                <a:gd name="T31" fmla="*/ 18 h 32"/>
                <a:gd name="T32" fmla="*/ 0 w 40"/>
                <a:gd name="T33" fmla="*/ 18 h 32"/>
                <a:gd name="T34" fmla="*/ 0 w 40"/>
                <a:gd name="T35" fmla="*/ 18 h 32"/>
                <a:gd name="T36" fmla="*/ 0 w 40"/>
                <a:gd name="T37" fmla="*/ 18 h 32"/>
                <a:gd name="T38" fmla="*/ 0 w 40"/>
                <a:gd name="T39" fmla="*/ 18 h 32"/>
                <a:gd name="T40" fmla="*/ 0 w 40"/>
                <a:gd name="T41" fmla="*/ 18 h 32"/>
                <a:gd name="T42" fmla="*/ 0 w 40"/>
                <a:gd name="T43" fmla="*/ 18 h 32"/>
                <a:gd name="T44" fmla="*/ 0 w 40"/>
                <a:gd name="T45" fmla="*/ 18 h 32"/>
                <a:gd name="T46" fmla="*/ 0 w 40"/>
                <a:gd name="T47" fmla="*/ 18 h 32"/>
                <a:gd name="T48" fmla="*/ 6 w 40"/>
                <a:gd name="T49" fmla="*/ 16 h 32"/>
                <a:gd name="T50" fmla="*/ 4 w 40"/>
                <a:gd name="T51" fmla="*/ 16 h 32"/>
                <a:gd name="T52" fmla="*/ 0 w 40"/>
                <a:gd name="T53" fmla="*/ 18 h 32"/>
                <a:gd name="T54" fmla="*/ 5 w 40"/>
                <a:gd name="T55" fmla="*/ 21 h 32"/>
                <a:gd name="T56" fmla="*/ 17 w 40"/>
                <a:gd name="T57" fmla="*/ 26 h 32"/>
                <a:gd name="T58" fmla="*/ 27 w 40"/>
                <a:gd name="T59" fmla="*/ 29 h 32"/>
                <a:gd name="T60" fmla="*/ 32 w 40"/>
                <a:gd name="T61" fmla="*/ 28 h 32"/>
                <a:gd name="T62" fmla="*/ 36 w 40"/>
                <a:gd name="T63" fmla="*/ 24 h 32"/>
                <a:gd name="T64" fmla="*/ 37 w 40"/>
                <a:gd name="T65" fmla="*/ 20 h 32"/>
                <a:gd name="T66" fmla="*/ 35 w 40"/>
                <a:gd name="T67" fmla="*/ 16 h 32"/>
                <a:gd name="T68" fmla="*/ 31 w 40"/>
                <a:gd name="T69" fmla="*/ 7 h 32"/>
                <a:gd name="T70" fmla="*/ 29 w 40"/>
                <a:gd name="T71" fmla="*/ 3 h 32"/>
                <a:gd name="T72" fmla="*/ 28 w 40"/>
                <a:gd name="T73" fmla="*/ 1 h 32"/>
                <a:gd name="T74" fmla="*/ 28 w 40"/>
                <a:gd name="T75" fmla="*/ 1 h 32"/>
                <a:gd name="T76" fmla="*/ 28 w 40"/>
                <a:gd name="T77" fmla="*/ 1 h 32"/>
                <a:gd name="T78" fmla="*/ 28 w 40"/>
                <a:gd name="T79" fmla="*/ 1 h 32"/>
                <a:gd name="T80" fmla="*/ 28 w 40"/>
                <a:gd name="T81" fmla="*/ 1 h 32"/>
                <a:gd name="T82" fmla="*/ 28 w 40"/>
                <a:gd name="T83" fmla="*/ 1 h 32"/>
                <a:gd name="T84" fmla="*/ 28 w 40"/>
                <a:gd name="T85" fmla="*/ 1 h 32"/>
                <a:gd name="T86" fmla="*/ 23 w 40"/>
                <a:gd name="T87" fmla="*/ 0 h 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0" h="32">
                  <a:moveTo>
                    <a:pt x="26" y="0"/>
                  </a:moveTo>
                  <a:cubicBezTo>
                    <a:pt x="26" y="0"/>
                    <a:pt x="25" y="1"/>
                    <a:pt x="25" y="1"/>
                  </a:cubicBezTo>
                  <a:cubicBezTo>
                    <a:pt x="26" y="3"/>
                    <a:pt x="26" y="5"/>
                    <a:pt x="27" y="7"/>
                  </a:cubicBezTo>
                  <a:cubicBezTo>
                    <a:pt x="28" y="10"/>
                    <a:pt x="30" y="13"/>
                    <a:pt x="31" y="16"/>
                  </a:cubicBezTo>
                  <a:cubicBezTo>
                    <a:pt x="33" y="19"/>
                    <a:pt x="34" y="21"/>
                    <a:pt x="34" y="23"/>
                  </a:cubicBezTo>
                  <a:cubicBezTo>
                    <a:pt x="34" y="24"/>
                    <a:pt x="33" y="24"/>
                    <a:pt x="33" y="24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2" y="25"/>
                    <a:pt x="31" y="26"/>
                    <a:pt x="30" y="26"/>
                  </a:cubicBezTo>
                  <a:cubicBezTo>
                    <a:pt x="26" y="26"/>
                    <a:pt x="20" y="24"/>
                    <a:pt x="15" y="22"/>
                  </a:cubicBezTo>
                  <a:cubicBezTo>
                    <a:pt x="12" y="21"/>
                    <a:pt x="10" y="20"/>
                    <a:pt x="8" y="19"/>
                  </a:cubicBezTo>
                  <a:cubicBezTo>
                    <a:pt x="6" y="18"/>
                    <a:pt x="4" y="17"/>
                    <a:pt x="4" y="16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8"/>
                    <a:pt x="5" y="17"/>
                    <a:pt x="4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3" y="23"/>
                    <a:pt x="5" y="24"/>
                  </a:cubicBezTo>
                  <a:cubicBezTo>
                    <a:pt x="8" y="26"/>
                    <a:pt x="13" y="28"/>
                    <a:pt x="17" y="29"/>
                  </a:cubicBezTo>
                  <a:cubicBezTo>
                    <a:pt x="21" y="30"/>
                    <a:pt x="26" y="32"/>
                    <a:pt x="30" y="32"/>
                  </a:cubicBezTo>
                  <a:cubicBezTo>
                    <a:pt x="32" y="32"/>
                    <a:pt x="33" y="31"/>
                    <a:pt x="35" y="31"/>
                  </a:cubicBezTo>
                  <a:cubicBezTo>
                    <a:pt x="37" y="30"/>
                    <a:pt x="38" y="28"/>
                    <a:pt x="39" y="27"/>
                  </a:cubicBezTo>
                  <a:cubicBezTo>
                    <a:pt x="39" y="25"/>
                    <a:pt x="40" y="24"/>
                    <a:pt x="40" y="23"/>
                  </a:cubicBezTo>
                  <a:cubicBezTo>
                    <a:pt x="40" y="21"/>
                    <a:pt x="39" y="19"/>
                    <a:pt x="38" y="16"/>
                  </a:cubicBezTo>
                  <a:cubicBezTo>
                    <a:pt x="37" y="13"/>
                    <a:pt x="35" y="10"/>
                    <a:pt x="34" y="7"/>
                  </a:cubicBezTo>
                  <a:cubicBezTo>
                    <a:pt x="33" y="6"/>
                    <a:pt x="32" y="4"/>
                    <a:pt x="32" y="3"/>
                  </a:cubicBezTo>
                  <a:cubicBezTo>
                    <a:pt x="32" y="2"/>
                    <a:pt x="31" y="2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7" name="Freeform 1096">
              <a:extLst>
                <a:ext uri="{FF2B5EF4-FFF2-40B4-BE49-F238E27FC236}">
                  <a16:creationId xmlns:a16="http://schemas.microsoft.com/office/drawing/2014/main" id="{954C5998-8E7E-41CF-8635-EE181A971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1146"/>
              <a:ext cx="97" cy="392"/>
            </a:xfrm>
            <a:custGeom>
              <a:avLst/>
              <a:gdLst>
                <a:gd name="T0" fmla="*/ 0 w 99"/>
                <a:gd name="T1" fmla="*/ 0 h 400"/>
                <a:gd name="T2" fmla="*/ 30 w 99"/>
                <a:gd name="T3" fmla="*/ 376 h 400"/>
                <a:gd name="T4" fmla="*/ 0 w 99"/>
                <a:gd name="T5" fmla="*/ 0 h 4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400">
                  <a:moveTo>
                    <a:pt x="0" y="0"/>
                  </a:moveTo>
                  <a:cubicBezTo>
                    <a:pt x="0" y="0"/>
                    <a:pt x="99" y="131"/>
                    <a:pt x="33" y="400"/>
                  </a:cubicBezTo>
                  <a:cubicBezTo>
                    <a:pt x="33" y="400"/>
                    <a:pt x="86" y="182"/>
                    <a:pt x="0" y="0"/>
                  </a:cubicBezTo>
                  <a:close/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8" name="Freeform 1097">
              <a:extLst>
                <a:ext uri="{FF2B5EF4-FFF2-40B4-BE49-F238E27FC236}">
                  <a16:creationId xmlns:a16="http://schemas.microsoft.com/office/drawing/2014/main" id="{8F5C5E92-FC76-44CD-B7D2-0AB0DA685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1563"/>
              <a:ext cx="135" cy="534"/>
            </a:xfrm>
            <a:custGeom>
              <a:avLst/>
              <a:gdLst>
                <a:gd name="T0" fmla="*/ 44 w 138"/>
                <a:gd name="T1" fmla="*/ 0 h 544"/>
                <a:gd name="T2" fmla="*/ 111 w 138"/>
                <a:gd name="T3" fmla="*/ 478 h 544"/>
                <a:gd name="T4" fmla="*/ 0 w 138"/>
                <a:gd name="T5" fmla="*/ 454 h 544"/>
                <a:gd name="T6" fmla="*/ 99 w 138"/>
                <a:gd name="T7" fmla="*/ 454 h 544"/>
                <a:gd name="T8" fmla="*/ 44 w 138"/>
                <a:gd name="T9" fmla="*/ 0 h 5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544">
                  <a:moveTo>
                    <a:pt x="47" y="0"/>
                  </a:moveTo>
                  <a:cubicBezTo>
                    <a:pt x="47" y="0"/>
                    <a:pt x="138" y="214"/>
                    <a:pt x="118" y="505"/>
                  </a:cubicBezTo>
                  <a:cubicBezTo>
                    <a:pt x="115" y="544"/>
                    <a:pt x="0" y="481"/>
                    <a:pt x="0" y="481"/>
                  </a:cubicBezTo>
                  <a:cubicBezTo>
                    <a:pt x="0" y="481"/>
                    <a:pt x="101" y="530"/>
                    <a:pt x="105" y="480"/>
                  </a:cubicBezTo>
                  <a:cubicBezTo>
                    <a:pt x="109" y="426"/>
                    <a:pt x="125" y="299"/>
                    <a:pt x="47" y="0"/>
                  </a:cubicBezTo>
                  <a:close/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1098">
              <a:extLst>
                <a:ext uri="{FF2B5EF4-FFF2-40B4-BE49-F238E27FC236}">
                  <a16:creationId xmlns:a16="http://schemas.microsoft.com/office/drawing/2014/main" id="{0E530DD4-965E-4625-B841-7015257D5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2592"/>
              <a:ext cx="392" cy="156"/>
            </a:xfrm>
            <a:custGeom>
              <a:avLst/>
              <a:gdLst>
                <a:gd name="T0" fmla="*/ 0 w 399"/>
                <a:gd name="T1" fmla="*/ 0 h 159"/>
                <a:gd name="T2" fmla="*/ 144 w 399"/>
                <a:gd name="T3" fmla="*/ 142 h 159"/>
                <a:gd name="T4" fmla="*/ 378 w 399"/>
                <a:gd name="T5" fmla="*/ 107 h 159"/>
                <a:gd name="T6" fmla="*/ 140 w 399"/>
                <a:gd name="T7" fmla="*/ 126 h 159"/>
                <a:gd name="T8" fmla="*/ 0 w 399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9" h="159">
                  <a:moveTo>
                    <a:pt x="0" y="0"/>
                  </a:moveTo>
                  <a:cubicBezTo>
                    <a:pt x="0" y="0"/>
                    <a:pt x="91" y="143"/>
                    <a:pt x="153" y="151"/>
                  </a:cubicBezTo>
                  <a:cubicBezTo>
                    <a:pt x="215" y="159"/>
                    <a:pt x="332" y="139"/>
                    <a:pt x="399" y="113"/>
                  </a:cubicBezTo>
                  <a:cubicBezTo>
                    <a:pt x="399" y="113"/>
                    <a:pt x="221" y="159"/>
                    <a:pt x="149" y="132"/>
                  </a:cubicBezTo>
                  <a:cubicBezTo>
                    <a:pt x="78" y="105"/>
                    <a:pt x="15" y="30"/>
                    <a:pt x="0" y="0"/>
                  </a:cubicBezTo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Freeform 1099">
              <a:extLst>
                <a:ext uri="{FF2B5EF4-FFF2-40B4-BE49-F238E27FC236}">
                  <a16:creationId xmlns:a16="http://schemas.microsoft.com/office/drawing/2014/main" id="{9BD6626B-5F27-4D83-9822-06E1D876B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2747"/>
              <a:ext cx="90" cy="116"/>
            </a:xfrm>
            <a:custGeom>
              <a:avLst/>
              <a:gdLst>
                <a:gd name="T0" fmla="*/ 0 w 91"/>
                <a:gd name="T1" fmla="*/ 0 h 118"/>
                <a:gd name="T2" fmla="*/ 88 w 91"/>
                <a:gd name="T3" fmla="*/ 58 h 118"/>
                <a:gd name="T4" fmla="*/ 0 w 91"/>
                <a:gd name="T5" fmla="*/ 0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118">
                  <a:moveTo>
                    <a:pt x="0" y="0"/>
                  </a:moveTo>
                  <a:cubicBezTo>
                    <a:pt x="0" y="0"/>
                    <a:pt x="5" y="118"/>
                    <a:pt x="91" y="61"/>
                  </a:cubicBezTo>
                  <a:cubicBezTo>
                    <a:pt x="91" y="61"/>
                    <a:pt x="6" y="114"/>
                    <a:pt x="0" y="0"/>
                  </a:cubicBezTo>
                  <a:close/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Freeform 1100">
              <a:extLst>
                <a:ext uri="{FF2B5EF4-FFF2-40B4-BE49-F238E27FC236}">
                  <a16:creationId xmlns:a16="http://schemas.microsoft.com/office/drawing/2014/main" id="{016F4B63-9AA3-4110-9F6B-42C397C3D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783"/>
              <a:ext cx="228" cy="59"/>
            </a:xfrm>
            <a:custGeom>
              <a:avLst/>
              <a:gdLst>
                <a:gd name="T0" fmla="*/ 220 w 232"/>
                <a:gd name="T1" fmla="*/ 0 h 60"/>
                <a:gd name="T2" fmla="*/ 116 w 232"/>
                <a:gd name="T3" fmla="*/ 40 h 60"/>
                <a:gd name="T4" fmla="*/ 202 w 232"/>
                <a:gd name="T5" fmla="*/ 56 h 60"/>
                <a:gd name="T6" fmla="*/ 220 w 232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2" h="60">
                  <a:moveTo>
                    <a:pt x="232" y="0"/>
                  </a:moveTo>
                  <a:cubicBezTo>
                    <a:pt x="232" y="0"/>
                    <a:pt x="140" y="30"/>
                    <a:pt x="122" y="43"/>
                  </a:cubicBezTo>
                  <a:cubicBezTo>
                    <a:pt x="104" y="56"/>
                    <a:pt x="22" y="60"/>
                    <a:pt x="214" y="59"/>
                  </a:cubicBezTo>
                  <a:cubicBezTo>
                    <a:pt x="214" y="59"/>
                    <a:pt x="0" y="60"/>
                    <a:pt x="232" y="0"/>
                  </a:cubicBezTo>
                </a:path>
              </a:pathLst>
            </a:custGeom>
            <a:solidFill>
              <a:srgbClr val="BB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1101">
              <a:extLst>
                <a:ext uri="{FF2B5EF4-FFF2-40B4-BE49-F238E27FC236}">
                  <a16:creationId xmlns:a16="http://schemas.microsoft.com/office/drawing/2014/main" id="{E394BBD7-8BB9-4078-8263-C0CF0C4D67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9" y="2102"/>
              <a:ext cx="999" cy="1255"/>
            </a:xfrm>
            <a:custGeom>
              <a:avLst/>
              <a:gdLst>
                <a:gd name="T0" fmla="*/ 98 w 1018"/>
                <a:gd name="T1" fmla="*/ 17 h 1278"/>
                <a:gd name="T2" fmla="*/ 78 w 1018"/>
                <a:gd name="T3" fmla="*/ 198 h 1278"/>
                <a:gd name="T4" fmla="*/ 24 w 1018"/>
                <a:gd name="T5" fmla="*/ 274 h 1278"/>
                <a:gd name="T6" fmla="*/ 49 w 1018"/>
                <a:gd name="T7" fmla="*/ 447 h 1278"/>
                <a:gd name="T8" fmla="*/ 20 w 1018"/>
                <a:gd name="T9" fmla="*/ 525 h 1278"/>
                <a:gd name="T10" fmla="*/ 43 w 1018"/>
                <a:gd name="T11" fmla="*/ 682 h 1278"/>
                <a:gd name="T12" fmla="*/ 77 w 1018"/>
                <a:gd name="T13" fmla="*/ 933 h 1278"/>
                <a:gd name="T14" fmla="*/ 93 w 1018"/>
                <a:gd name="T15" fmla="*/ 1089 h 1278"/>
                <a:gd name="T16" fmla="*/ 313 w 1018"/>
                <a:gd name="T17" fmla="*/ 1152 h 1278"/>
                <a:gd name="T18" fmla="*/ 453 w 1018"/>
                <a:gd name="T19" fmla="*/ 824 h 1278"/>
                <a:gd name="T20" fmla="*/ 594 w 1018"/>
                <a:gd name="T21" fmla="*/ 608 h 1278"/>
                <a:gd name="T22" fmla="*/ 819 w 1018"/>
                <a:gd name="T23" fmla="*/ 421 h 1278"/>
                <a:gd name="T24" fmla="*/ 932 w 1018"/>
                <a:gd name="T25" fmla="*/ 281 h 1278"/>
                <a:gd name="T26" fmla="*/ 937 w 1018"/>
                <a:gd name="T27" fmla="*/ 228 h 1278"/>
                <a:gd name="T28" fmla="*/ 897 w 1018"/>
                <a:gd name="T29" fmla="*/ 148 h 1278"/>
                <a:gd name="T30" fmla="*/ 874 w 1018"/>
                <a:gd name="T31" fmla="*/ 114 h 1278"/>
                <a:gd name="T32" fmla="*/ 627 w 1018"/>
                <a:gd name="T33" fmla="*/ 297 h 1278"/>
                <a:gd name="T34" fmla="*/ 429 w 1018"/>
                <a:gd name="T35" fmla="*/ 343 h 1278"/>
                <a:gd name="T36" fmla="*/ 103 w 1018"/>
                <a:gd name="T37" fmla="*/ 119 h 1278"/>
                <a:gd name="T38" fmla="*/ 98 w 1018"/>
                <a:gd name="T39" fmla="*/ 17 h 1278"/>
                <a:gd name="T40" fmla="*/ 182 w 1018"/>
                <a:gd name="T41" fmla="*/ 3 h 1278"/>
                <a:gd name="T42" fmla="*/ 185 w 1018"/>
                <a:gd name="T43" fmla="*/ 0 h 1278"/>
                <a:gd name="T44" fmla="*/ 182 w 1018"/>
                <a:gd name="T45" fmla="*/ 3 h 1278"/>
                <a:gd name="T46" fmla="*/ 83 w 1018"/>
                <a:gd name="T47" fmla="*/ 940 h 1278"/>
                <a:gd name="T48" fmla="*/ 120 w 1018"/>
                <a:gd name="T49" fmla="*/ 964 h 1278"/>
                <a:gd name="T50" fmla="*/ 83 w 1018"/>
                <a:gd name="T51" fmla="*/ 940 h 1278"/>
                <a:gd name="T52" fmla="*/ 288 w 1018"/>
                <a:gd name="T53" fmla="*/ 1030 h 1278"/>
                <a:gd name="T54" fmla="*/ 129 w 1018"/>
                <a:gd name="T55" fmla="*/ 1012 h 1278"/>
                <a:gd name="T56" fmla="*/ 129 w 1018"/>
                <a:gd name="T57" fmla="*/ 970 h 1278"/>
                <a:gd name="T58" fmla="*/ 144 w 1018"/>
                <a:gd name="T59" fmla="*/ 976 h 1278"/>
                <a:gd name="T60" fmla="*/ 288 w 1018"/>
                <a:gd name="T61" fmla="*/ 1030 h 1278"/>
                <a:gd name="T62" fmla="*/ 310 w 1018"/>
                <a:gd name="T63" fmla="*/ 921 h 1278"/>
                <a:gd name="T64" fmla="*/ 75 w 1018"/>
                <a:gd name="T65" fmla="*/ 743 h 1278"/>
                <a:gd name="T66" fmla="*/ 216 w 1018"/>
                <a:gd name="T67" fmla="*/ 852 h 1278"/>
                <a:gd name="T68" fmla="*/ 310 w 1018"/>
                <a:gd name="T69" fmla="*/ 921 h 1278"/>
                <a:gd name="T70" fmla="*/ 475 w 1018"/>
                <a:gd name="T71" fmla="*/ 673 h 1278"/>
                <a:gd name="T72" fmla="*/ 228 w 1018"/>
                <a:gd name="T73" fmla="*/ 766 h 1278"/>
                <a:gd name="T74" fmla="*/ 85 w 1018"/>
                <a:gd name="T75" fmla="*/ 499 h 1278"/>
                <a:gd name="T76" fmla="*/ 240 w 1018"/>
                <a:gd name="T77" fmla="*/ 591 h 1278"/>
                <a:gd name="T78" fmla="*/ 491 w 1018"/>
                <a:gd name="T79" fmla="*/ 605 h 1278"/>
                <a:gd name="T80" fmla="*/ 475 w 1018"/>
                <a:gd name="T81" fmla="*/ 673 h 1278"/>
                <a:gd name="T82" fmla="*/ 257 w 1018"/>
                <a:gd name="T83" fmla="*/ 519 h 1278"/>
                <a:gd name="T84" fmla="*/ 73 w 1018"/>
                <a:gd name="T85" fmla="*/ 309 h 1278"/>
                <a:gd name="T86" fmla="*/ 102 w 1018"/>
                <a:gd name="T87" fmla="*/ 240 h 1278"/>
                <a:gd name="T88" fmla="*/ 344 w 1018"/>
                <a:gd name="T89" fmla="*/ 408 h 1278"/>
                <a:gd name="T90" fmla="*/ 520 w 1018"/>
                <a:gd name="T91" fmla="*/ 487 h 1278"/>
                <a:gd name="T92" fmla="*/ 257 w 1018"/>
                <a:gd name="T93" fmla="*/ 519 h 1278"/>
                <a:gd name="T94" fmla="*/ 814 w 1018"/>
                <a:gd name="T95" fmla="*/ 319 h 1278"/>
                <a:gd name="T96" fmla="*/ 729 w 1018"/>
                <a:gd name="T97" fmla="*/ 383 h 1278"/>
                <a:gd name="T98" fmla="*/ 665 w 1018"/>
                <a:gd name="T99" fmla="*/ 409 h 1278"/>
                <a:gd name="T100" fmla="*/ 686 w 1018"/>
                <a:gd name="T101" fmla="*/ 371 h 1278"/>
                <a:gd name="T102" fmla="*/ 784 w 1018"/>
                <a:gd name="T103" fmla="*/ 294 h 1278"/>
                <a:gd name="T104" fmla="*/ 857 w 1018"/>
                <a:gd name="T105" fmla="*/ 249 h 1278"/>
                <a:gd name="T106" fmla="*/ 814 w 1018"/>
                <a:gd name="T107" fmla="*/ 319 h 127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018" h="1278">
                  <a:moveTo>
                    <a:pt x="104" y="17"/>
                  </a:moveTo>
                  <a:cubicBezTo>
                    <a:pt x="66" y="64"/>
                    <a:pt x="43" y="128"/>
                    <a:pt x="83" y="210"/>
                  </a:cubicBezTo>
                  <a:cubicBezTo>
                    <a:pt x="62" y="235"/>
                    <a:pt x="42" y="262"/>
                    <a:pt x="24" y="289"/>
                  </a:cubicBezTo>
                  <a:cubicBezTo>
                    <a:pt x="0" y="327"/>
                    <a:pt x="11" y="402"/>
                    <a:pt x="52" y="471"/>
                  </a:cubicBezTo>
                  <a:cubicBezTo>
                    <a:pt x="38" y="499"/>
                    <a:pt x="27" y="527"/>
                    <a:pt x="20" y="555"/>
                  </a:cubicBezTo>
                  <a:cubicBezTo>
                    <a:pt x="11" y="591"/>
                    <a:pt x="20" y="657"/>
                    <a:pt x="46" y="721"/>
                  </a:cubicBezTo>
                  <a:cubicBezTo>
                    <a:pt x="10" y="802"/>
                    <a:pt x="3" y="912"/>
                    <a:pt x="81" y="985"/>
                  </a:cubicBezTo>
                  <a:cubicBezTo>
                    <a:pt x="75" y="1009"/>
                    <a:pt x="68" y="1064"/>
                    <a:pt x="99" y="1150"/>
                  </a:cubicBezTo>
                  <a:cubicBezTo>
                    <a:pt x="141" y="1268"/>
                    <a:pt x="241" y="1278"/>
                    <a:pt x="331" y="1217"/>
                  </a:cubicBezTo>
                  <a:cubicBezTo>
                    <a:pt x="420" y="1155"/>
                    <a:pt x="456" y="890"/>
                    <a:pt x="480" y="870"/>
                  </a:cubicBezTo>
                  <a:cubicBezTo>
                    <a:pt x="505" y="851"/>
                    <a:pt x="594" y="716"/>
                    <a:pt x="629" y="642"/>
                  </a:cubicBezTo>
                  <a:cubicBezTo>
                    <a:pt x="665" y="568"/>
                    <a:pt x="807" y="479"/>
                    <a:pt x="867" y="445"/>
                  </a:cubicBezTo>
                  <a:cubicBezTo>
                    <a:pt x="926" y="412"/>
                    <a:pt x="955" y="319"/>
                    <a:pt x="986" y="296"/>
                  </a:cubicBezTo>
                  <a:cubicBezTo>
                    <a:pt x="1018" y="273"/>
                    <a:pt x="988" y="266"/>
                    <a:pt x="991" y="240"/>
                  </a:cubicBezTo>
                  <a:cubicBezTo>
                    <a:pt x="995" y="213"/>
                    <a:pt x="949" y="185"/>
                    <a:pt x="949" y="157"/>
                  </a:cubicBezTo>
                  <a:cubicBezTo>
                    <a:pt x="949" y="129"/>
                    <a:pt x="925" y="120"/>
                    <a:pt x="925" y="120"/>
                  </a:cubicBezTo>
                  <a:cubicBezTo>
                    <a:pt x="906" y="131"/>
                    <a:pt x="721" y="281"/>
                    <a:pt x="663" y="314"/>
                  </a:cubicBezTo>
                  <a:cubicBezTo>
                    <a:pt x="604" y="347"/>
                    <a:pt x="575" y="387"/>
                    <a:pt x="453" y="362"/>
                  </a:cubicBezTo>
                  <a:cubicBezTo>
                    <a:pt x="330" y="337"/>
                    <a:pt x="107" y="279"/>
                    <a:pt x="109" y="125"/>
                  </a:cubicBezTo>
                  <a:cubicBezTo>
                    <a:pt x="110" y="115"/>
                    <a:pt x="104" y="17"/>
                    <a:pt x="104" y="17"/>
                  </a:cubicBezTo>
                  <a:moveTo>
                    <a:pt x="193" y="3"/>
                  </a:moveTo>
                  <a:cubicBezTo>
                    <a:pt x="194" y="2"/>
                    <a:pt x="196" y="1"/>
                    <a:pt x="197" y="0"/>
                  </a:cubicBezTo>
                  <a:cubicBezTo>
                    <a:pt x="193" y="3"/>
                    <a:pt x="193" y="3"/>
                    <a:pt x="193" y="3"/>
                  </a:cubicBezTo>
                  <a:moveTo>
                    <a:pt x="89" y="993"/>
                  </a:moveTo>
                  <a:cubicBezTo>
                    <a:pt x="100" y="1002"/>
                    <a:pt x="112" y="1010"/>
                    <a:pt x="126" y="1018"/>
                  </a:cubicBezTo>
                  <a:cubicBezTo>
                    <a:pt x="111" y="1011"/>
                    <a:pt x="97" y="1000"/>
                    <a:pt x="89" y="993"/>
                  </a:cubicBezTo>
                  <a:moveTo>
                    <a:pt x="305" y="1088"/>
                  </a:moveTo>
                  <a:cubicBezTo>
                    <a:pt x="290" y="1123"/>
                    <a:pt x="174" y="1189"/>
                    <a:pt x="137" y="1069"/>
                  </a:cubicBezTo>
                  <a:cubicBezTo>
                    <a:pt x="133" y="1056"/>
                    <a:pt x="133" y="1041"/>
                    <a:pt x="137" y="1024"/>
                  </a:cubicBezTo>
                  <a:cubicBezTo>
                    <a:pt x="142" y="1026"/>
                    <a:pt x="147" y="1029"/>
                    <a:pt x="153" y="1031"/>
                  </a:cubicBezTo>
                  <a:cubicBezTo>
                    <a:pt x="218" y="1058"/>
                    <a:pt x="319" y="1052"/>
                    <a:pt x="305" y="1088"/>
                  </a:cubicBezTo>
                  <a:moveTo>
                    <a:pt x="328" y="973"/>
                  </a:moveTo>
                  <a:cubicBezTo>
                    <a:pt x="268" y="991"/>
                    <a:pt x="43" y="967"/>
                    <a:pt x="78" y="785"/>
                  </a:cubicBezTo>
                  <a:cubicBezTo>
                    <a:pt x="113" y="842"/>
                    <a:pt x="163" y="889"/>
                    <a:pt x="228" y="900"/>
                  </a:cubicBezTo>
                  <a:cubicBezTo>
                    <a:pt x="384" y="927"/>
                    <a:pt x="390" y="954"/>
                    <a:pt x="328" y="973"/>
                  </a:cubicBezTo>
                  <a:moveTo>
                    <a:pt x="502" y="711"/>
                  </a:moveTo>
                  <a:cubicBezTo>
                    <a:pt x="467" y="767"/>
                    <a:pt x="380" y="859"/>
                    <a:pt x="240" y="809"/>
                  </a:cubicBezTo>
                  <a:cubicBezTo>
                    <a:pt x="133" y="770"/>
                    <a:pt x="59" y="652"/>
                    <a:pt x="91" y="526"/>
                  </a:cubicBezTo>
                  <a:cubicBezTo>
                    <a:pt x="132" y="573"/>
                    <a:pt x="188" y="612"/>
                    <a:pt x="255" y="624"/>
                  </a:cubicBezTo>
                  <a:cubicBezTo>
                    <a:pt x="438" y="657"/>
                    <a:pt x="519" y="638"/>
                    <a:pt x="519" y="638"/>
                  </a:cubicBezTo>
                  <a:cubicBezTo>
                    <a:pt x="519" y="638"/>
                    <a:pt x="538" y="655"/>
                    <a:pt x="502" y="711"/>
                  </a:cubicBezTo>
                  <a:moveTo>
                    <a:pt x="272" y="549"/>
                  </a:moveTo>
                  <a:cubicBezTo>
                    <a:pt x="209" y="524"/>
                    <a:pt x="74" y="462"/>
                    <a:pt x="76" y="327"/>
                  </a:cubicBezTo>
                  <a:cubicBezTo>
                    <a:pt x="77" y="307"/>
                    <a:pt x="88" y="281"/>
                    <a:pt x="108" y="253"/>
                  </a:cubicBezTo>
                  <a:cubicBezTo>
                    <a:pt x="185" y="366"/>
                    <a:pt x="293" y="411"/>
                    <a:pt x="365" y="431"/>
                  </a:cubicBezTo>
                  <a:cubicBezTo>
                    <a:pt x="442" y="451"/>
                    <a:pt x="554" y="453"/>
                    <a:pt x="550" y="514"/>
                  </a:cubicBezTo>
                  <a:cubicBezTo>
                    <a:pt x="546" y="574"/>
                    <a:pt x="334" y="574"/>
                    <a:pt x="272" y="549"/>
                  </a:cubicBezTo>
                  <a:moveTo>
                    <a:pt x="861" y="337"/>
                  </a:moveTo>
                  <a:cubicBezTo>
                    <a:pt x="846" y="351"/>
                    <a:pt x="796" y="381"/>
                    <a:pt x="771" y="404"/>
                  </a:cubicBezTo>
                  <a:cubicBezTo>
                    <a:pt x="746" y="426"/>
                    <a:pt x="715" y="453"/>
                    <a:pt x="704" y="433"/>
                  </a:cubicBezTo>
                  <a:cubicBezTo>
                    <a:pt x="693" y="414"/>
                    <a:pt x="710" y="407"/>
                    <a:pt x="726" y="392"/>
                  </a:cubicBezTo>
                  <a:cubicBezTo>
                    <a:pt x="741" y="377"/>
                    <a:pt x="793" y="339"/>
                    <a:pt x="829" y="310"/>
                  </a:cubicBezTo>
                  <a:cubicBezTo>
                    <a:pt x="864" y="281"/>
                    <a:pt x="888" y="249"/>
                    <a:pt x="907" y="264"/>
                  </a:cubicBezTo>
                  <a:cubicBezTo>
                    <a:pt x="926" y="280"/>
                    <a:pt x="877" y="324"/>
                    <a:pt x="861" y="337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Freeform 1102">
              <a:extLst>
                <a:ext uri="{FF2B5EF4-FFF2-40B4-BE49-F238E27FC236}">
                  <a16:creationId xmlns:a16="http://schemas.microsoft.com/office/drawing/2014/main" id="{EE4C58E8-8181-4722-9160-DA352AAA50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7" y="2208"/>
              <a:ext cx="985" cy="1149"/>
            </a:xfrm>
            <a:custGeom>
              <a:avLst/>
              <a:gdLst>
                <a:gd name="T0" fmla="*/ 483 w 1004"/>
                <a:gd name="T1" fmla="*/ 503 h 1170"/>
                <a:gd name="T2" fmla="*/ 233 w 1004"/>
                <a:gd name="T3" fmla="*/ 452 h 1170"/>
                <a:gd name="T4" fmla="*/ 37 w 1004"/>
                <a:gd name="T5" fmla="*/ 335 h 1170"/>
                <a:gd name="T6" fmla="*/ 78 w 1004"/>
                <a:gd name="T7" fmla="*/ 396 h 1170"/>
                <a:gd name="T8" fmla="*/ 483 w 1004"/>
                <a:gd name="T9" fmla="*/ 502 h 1170"/>
                <a:gd name="T10" fmla="*/ 62 w 1004"/>
                <a:gd name="T11" fmla="*/ 826 h 1170"/>
                <a:gd name="T12" fmla="*/ 123 w 1004"/>
                <a:gd name="T13" fmla="*/ 868 h 1170"/>
                <a:gd name="T14" fmla="*/ 269 w 1004"/>
                <a:gd name="T15" fmla="*/ 907 h 1170"/>
                <a:gd name="T16" fmla="*/ 136 w 1004"/>
                <a:gd name="T17" fmla="*/ 838 h 1170"/>
                <a:gd name="T18" fmla="*/ 76 w 1004"/>
                <a:gd name="T19" fmla="*/ 170 h 1170"/>
                <a:gd name="T20" fmla="*/ 337 w 1004"/>
                <a:gd name="T21" fmla="*/ 305 h 1170"/>
                <a:gd name="T22" fmla="*/ 512 w 1004"/>
                <a:gd name="T23" fmla="*/ 348 h 1170"/>
                <a:gd name="T24" fmla="*/ 68 w 1004"/>
                <a:gd name="T25" fmla="*/ 57 h 1170"/>
                <a:gd name="T26" fmla="*/ 65 w 1004"/>
                <a:gd name="T27" fmla="*/ 171 h 1170"/>
                <a:gd name="T28" fmla="*/ 76 w 1004"/>
                <a:gd name="T29" fmla="*/ 170 h 1170"/>
                <a:gd name="T30" fmla="*/ 678 w 1004"/>
                <a:gd name="T31" fmla="*/ 233 h 1170"/>
                <a:gd name="T32" fmla="*/ 668 w 1004"/>
                <a:gd name="T33" fmla="*/ 278 h 1170"/>
                <a:gd name="T34" fmla="*/ 775 w 1004"/>
                <a:gd name="T35" fmla="*/ 191 h 1170"/>
                <a:gd name="T36" fmla="*/ 857 w 1004"/>
                <a:gd name="T37" fmla="*/ 133 h 1170"/>
                <a:gd name="T38" fmla="*/ 208 w 1004"/>
                <a:gd name="T39" fmla="*/ 714 h 1170"/>
                <a:gd name="T40" fmla="*/ 64 w 1004"/>
                <a:gd name="T41" fmla="*/ 657 h 1170"/>
                <a:gd name="T42" fmla="*/ 208 w 1004"/>
                <a:gd name="T43" fmla="*/ 750 h 1170"/>
                <a:gd name="T44" fmla="*/ 208 w 1004"/>
                <a:gd name="T45" fmla="*/ 714 h 1170"/>
                <a:gd name="T46" fmla="*/ 13 w 1004"/>
                <a:gd name="T47" fmla="*/ 673 h 1170"/>
                <a:gd name="T48" fmla="*/ 70 w 1004"/>
                <a:gd name="T49" fmla="*/ 794 h 1170"/>
                <a:gd name="T50" fmla="*/ 923 w 1004"/>
                <a:gd name="T51" fmla="*/ 140 h 1170"/>
                <a:gd name="T52" fmla="*/ 586 w 1004"/>
                <a:gd name="T53" fmla="*/ 468 h 1170"/>
                <a:gd name="T54" fmla="*/ 305 w 1004"/>
                <a:gd name="T55" fmla="*/ 1013 h 1170"/>
                <a:gd name="T56" fmla="*/ 66 w 1004"/>
                <a:gd name="T57" fmla="*/ 855 h 1170"/>
                <a:gd name="T58" fmla="*/ 305 w 1004"/>
                <a:gd name="T59" fmla="*/ 1050 h 1170"/>
                <a:gd name="T60" fmla="*/ 586 w 1004"/>
                <a:gd name="T61" fmla="*/ 506 h 1170"/>
                <a:gd name="T62" fmla="*/ 923 w 1004"/>
                <a:gd name="T63" fmla="*/ 179 h 1170"/>
                <a:gd name="T64" fmla="*/ 35 w 1004"/>
                <a:gd name="T65" fmla="*/ 544 h 1170"/>
                <a:gd name="T66" fmla="*/ 27 w 1004"/>
                <a:gd name="T67" fmla="*/ 562 h 1170"/>
                <a:gd name="T68" fmla="*/ 72 w 1004"/>
                <a:gd name="T69" fmla="*/ 60 h 1170"/>
                <a:gd name="T70" fmla="*/ 61 w 1004"/>
                <a:gd name="T71" fmla="*/ 73 h 1170"/>
                <a:gd name="T72" fmla="*/ 41 w 1004"/>
                <a:gd name="T73" fmla="*/ 307 h 1170"/>
                <a:gd name="T74" fmla="*/ 31 w 1004"/>
                <a:gd name="T75" fmla="*/ 327 h 11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04" h="1170">
                  <a:moveTo>
                    <a:pt x="511" y="530"/>
                  </a:moveTo>
                  <a:cubicBezTo>
                    <a:pt x="511" y="531"/>
                    <a:pt x="511" y="531"/>
                    <a:pt x="511" y="531"/>
                  </a:cubicBezTo>
                  <a:cubicBezTo>
                    <a:pt x="522" y="501"/>
                    <a:pt x="463" y="512"/>
                    <a:pt x="463" y="512"/>
                  </a:cubicBezTo>
                  <a:cubicBezTo>
                    <a:pt x="463" y="512"/>
                    <a:pt x="430" y="510"/>
                    <a:pt x="247" y="477"/>
                  </a:cubicBezTo>
                  <a:cubicBezTo>
                    <a:pt x="180" y="465"/>
                    <a:pt x="82" y="370"/>
                    <a:pt x="41" y="323"/>
                  </a:cubicBezTo>
                  <a:cubicBezTo>
                    <a:pt x="34" y="349"/>
                    <a:pt x="37" y="328"/>
                    <a:pt x="40" y="353"/>
                  </a:cubicBezTo>
                  <a:cubicBezTo>
                    <a:pt x="40" y="346"/>
                    <a:pt x="50" y="366"/>
                    <a:pt x="60" y="386"/>
                  </a:cubicBezTo>
                  <a:cubicBezTo>
                    <a:pt x="71" y="405"/>
                    <a:pt x="81" y="425"/>
                    <a:pt x="83" y="418"/>
                  </a:cubicBezTo>
                  <a:cubicBezTo>
                    <a:pt x="124" y="465"/>
                    <a:pt x="180" y="504"/>
                    <a:pt x="247" y="516"/>
                  </a:cubicBezTo>
                  <a:cubicBezTo>
                    <a:pt x="430" y="549"/>
                    <a:pt x="511" y="530"/>
                    <a:pt x="511" y="530"/>
                  </a:cubicBezTo>
                  <a:moveTo>
                    <a:pt x="69" y="835"/>
                  </a:moveTo>
                  <a:cubicBezTo>
                    <a:pt x="65" y="851"/>
                    <a:pt x="62" y="860"/>
                    <a:pt x="65" y="872"/>
                  </a:cubicBezTo>
                  <a:cubicBezTo>
                    <a:pt x="66" y="871"/>
                    <a:pt x="81" y="882"/>
                    <a:pt x="97" y="894"/>
                  </a:cubicBezTo>
                  <a:cubicBezTo>
                    <a:pt x="113" y="905"/>
                    <a:pt x="129" y="917"/>
                    <a:pt x="129" y="916"/>
                  </a:cubicBezTo>
                  <a:cubicBezTo>
                    <a:pt x="134" y="918"/>
                    <a:pt x="139" y="921"/>
                    <a:pt x="145" y="923"/>
                  </a:cubicBezTo>
                  <a:cubicBezTo>
                    <a:pt x="191" y="943"/>
                    <a:pt x="256" y="945"/>
                    <a:pt x="284" y="958"/>
                  </a:cubicBezTo>
                  <a:cubicBezTo>
                    <a:pt x="290" y="952"/>
                    <a:pt x="295" y="946"/>
                    <a:pt x="297" y="941"/>
                  </a:cubicBezTo>
                  <a:cubicBezTo>
                    <a:pt x="311" y="905"/>
                    <a:pt x="210" y="912"/>
                    <a:pt x="145" y="885"/>
                  </a:cubicBezTo>
                  <a:cubicBezTo>
                    <a:pt x="139" y="882"/>
                    <a:pt x="97" y="868"/>
                    <a:pt x="69" y="835"/>
                  </a:cubicBezTo>
                  <a:moveTo>
                    <a:pt x="79" y="179"/>
                  </a:moveTo>
                  <a:cubicBezTo>
                    <a:pt x="83" y="161"/>
                    <a:pt x="84" y="168"/>
                    <a:pt x="100" y="145"/>
                  </a:cubicBezTo>
                  <a:cubicBezTo>
                    <a:pt x="177" y="258"/>
                    <a:pt x="285" y="303"/>
                    <a:pt x="357" y="323"/>
                  </a:cubicBezTo>
                  <a:cubicBezTo>
                    <a:pt x="422" y="340"/>
                    <a:pt x="512" y="344"/>
                    <a:pt x="536" y="382"/>
                  </a:cubicBezTo>
                  <a:cubicBezTo>
                    <a:pt x="540" y="377"/>
                    <a:pt x="542" y="372"/>
                    <a:pt x="542" y="367"/>
                  </a:cubicBezTo>
                  <a:cubicBezTo>
                    <a:pt x="546" y="307"/>
                    <a:pt x="434" y="305"/>
                    <a:pt x="357" y="284"/>
                  </a:cubicBezTo>
                  <a:cubicBezTo>
                    <a:pt x="285" y="264"/>
                    <a:pt x="148" y="174"/>
                    <a:pt x="71" y="60"/>
                  </a:cubicBezTo>
                  <a:cubicBezTo>
                    <a:pt x="64" y="71"/>
                    <a:pt x="82" y="98"/>
                    <a:pt x="82" y="114"/>
                  </a:cubicBezTo>
                  <a:cubicBezTo>
                    <a:pt x="82" y="145"/>
                    <a:pt x="68" y="167"/>
                    <a:pt x="68" y="180"/>
                  </a:cubicBezTo>
                  <a:cubicBezTo>
                    <a:pt x="68" y="184"/>
                    <a:pt x="71" y="182"/>
                    <a:pt x="73" y="179"/>
                  </a:cubicBezTo>
                  <a:cubicBezTo>
                    <a:pt x="76" y="177"/>
                    <a:pt x="78" y="174"/>
                    <a:pt x="79" y="179"/>
                  </a:cubicBezTo>
                  <a:moveTo>
                    <a:pt x="821" y="163"/>
                  </a:moveTo>
                  <a:cubicBezTo>
                    <a:pt x="785" y="192"/>
                    <a:pt x="733" y="230"/>
                    <a:pt x="718" y="245"/>
                  </a:cubicBezTo>
                  <a:cubicBezTo>
                    <a:pt x="702" y="260"/>
                    <a:pt x="665" y="315"/>
                    <a:pt x="684" y="327"/>
                  </a:cubicBezTo>
                  <a:cubicBezTo>
                    <a:pt x="697" y="335"/>
                    <a:pt x="688" y="294"/>
                    <a:pt x="707" y="293"/>
                  </a:cubicBezTo>
                  <a:cubicBezTo>
                    <a:pt x="711" y="290"/>
                    <a:pt x="714" y="287"/>
                    <a:pt x="718" y="284"/>
                  </a:cubicBezTo>
                  <a:cubicBezTo>
                    <a:pt x="733" y="269"/>
                    <a:pt x="785" y="231"/>
                    <a:pt x="821" y="202"/>
                  </a:cubicBezTo>
                  <a:cubicBezTo>
                    <a:pt x="851" y="177"/>
                    <a:pt x="873" y="150"/>
                    <a:pt x="891" y="153"/>
                  </a:cubicBezTo>
                  <a:cubicBezTo>
                    <a:pt x="919" y="166"/>
                    <a:pt x="917" y="148"/>
                    <a:pt x="908" y="140"/>
                  </a:cubicBezTo>
                  <a:cubicBezTo>
                    <a:pt x="889" y="125"/>
                    <a:pt x="856" y="135"/>
                    <a:pt x="821" y="163"/>
                  </a:cubicBezTo>
                  <a:moveTo>
                    <a:pt x="220" y="754"/>
                  </a:moveTo>
                  <a:cubicBezTo>
                    <a:pt x="155" y="742"/>
                    <a:pt x="105" y="695"/>
                    <a:pt x="70" y="638"/>
                  </a:cubicBezTo>
                  <a:cubicBezTo>
                    <a:pt x="66" y="659"/>
                    <a:pt x="65" y="677"/>
                    <a:pt x="67" y="693"/>
                  </a:cubicBezTo>
                  <a:cubicBezTo>
                    <a:pt x="68" y="688"/>
                    <a:pt x="69" y="683"/>
                    <a:pt x="70" y="677"/>
                  </a:cubicBezTo>
                  <a:cubicBezTo>
                    <a:pt x="105" y="734"/>
                    <a:pt x="155" y="781"/>
                    <a:pt x="220" y="792"/>
                  </a:cubicBezTo>
                  <a:cubicBezTo>
                    <a:pt x="276" y="802"/>
                    <a:pt x="313" y="812"/>
                    <a:pt x="334" y="821"/>
                  </a:cubicBezTo>
                  <a:cubicBezTo>
                    <a:pt x="380" y="803"/>
                    <a:pt x="362" y="778"/>
                    <a:pt x="220" y="754"/>
                  </a:cubicBezTo>
                  <a:moveTo>
                    <a:pt x="73" y="839"/>
                  </a:moveTo>
                  <a:cubicBezTo>
                    <a:pt x="34" y="802"/>
                    <a:pt x="16" y="757"/>
                    <a:pt x="13" y="711"/>
                  </a:cubicBezTo>
                  <a:cubicBezTo>
                    <a:pt x="8" y="768"/>
                    <a:pt x="23" y="827"/>
                    <a:pt x="68" y="873"/>
                  </a:cubicBezTo>
                  <a:cubicBezTo>
                    <a:pt x="69" y="858"/>
                    <a:pt x="71" y="846"/>
                    <a:pt x="73" y="839"/>
                  </a:cubicBezTo>
                  <a:moveTo>
                    <a:pt x="984" y="144"/>
                  </a:moveTo>
                  <a:cubicBezTo>
                    <a:pt x="983" y="146"/>
                    <a:pt x="981" y="147"/>
                    <a:pt x="978" y="149"/>
                  </a:cubicBezTo>
                  <a:cubicBezTo>
                    <a:pt x="947" y="172"/>
                    <a:pt x="918" y="265"/>
                    <a:pt x="859" y="298"/>
                  </a:cubicBezTo>
                  <a:cubicBezTo>
                    <a:pt x="799" y="332"/>
                    <a:pt x="657" y="421"/>
                    <a:pt x="621" y="495"/>
                  </a:cubicBezTo>
                  <a:cubicBezTo>
                    <a:pt x="586" y="569"/>
                    <a:pt x="497" y="704"/>
                    <a:pt x="472" y="724"/>
                  </a:cubicBezTo>
                  <a:cubicBezTo>
                    <a:pt x="448" y="743"/>
                    <a:pt x="412" y="1008"/>
                    <a:pt x="323" y="1070"/>
                  </a:cubicBezTo>
                  <a:cubicBezTo>
                    <a:pt x="233" y="1131"/>
                    <a:pt x="133" y="1121"/>
                    <a:pt x="91" y="1003"/>
                  </a:cubicBezTo>
                  <a:cubicBezTo>
                    <a:pt x="76" y="963"/>
                    <a:pt x="70" y="930"/>
                    <a:pt x="69" y="903"/>
                  </a:cubicBezTo>
                  <a:cubicBezTo>
                    <a:pt x="66" y="933"/>
                    <a:pt x="68" y="979"/>
                    <a:pt x="91" y="1042"/>
                  </a:cubicBezTo>
                  <a:cubicBezTo>
                    <a:pt x="133" y="1160"/>
                    <a:pt x="233" y="1170"/>
                    <a:pt x="323" y="1109"/>
                  </a:cubicBezTo>
                  <a:cubicBezTo>
                    <a:pt x="412" y="1047"/>
                    <a:pt x="448" y="782"/>
                    <a:pt x="472" y="762"/>
                  </a:cubicBezTo>
                  <a:cubicBezTo>
                    <a:pt x="497" y="743"/>
                    <a:pt x="586" y="608"/>
                    <a:pt x="621" y="534"/>
                  </a:cubicBezTo>
                  <a:cubicBezTo>
                    <a:pt x="657" y="460"/>
                    <a:pt x="799" y="371"/>
                    <a:pt x="859" y="337"/>
                  </a:cubicBezTo>
                  <a:cubicBezTo>
                    <a:pt x="918" y="304"/>
                    <a:pt x="947" y="211"/>
                    <a:pt x="978" y="188"/>
                  </a:cubicBezTo>
                  <a:cubicBezTo>
                    <a:pt x="1004" y="169"/>
                    <a:pt x="989" y="161"/>
                    <a:pt x="984" y="144"/>
                  </a:cubicBezTo>
                  <a:moveTo>
                    <a:pt x="38" y="574"/>
                  </a:moveTo>
                  <a:cubicBezTo>
                    <a:pt x="22" y="535"/>
                    <a:pt x="13" y="495"/>
                    <a:pt x="10" y="461"/>
                  </a:cubicBezTo>
                  <a:cubicBezTo>
                    <a:pt x="6" y="494"/>
                    <a:pt x="13" y="543"/>
                    <a:pt x="30" y="593"/>
                  </a:cubicBezTo>
                  <a:cubicBezTo>
                    <a:pt x="33" y="586"/>
                    <a:pt x="35" y="580"/>
                    <a:pt x="38" y="574"/>
                  </a:cubicBezTo>
                  <a:moveTo>
                    <a:pt x="75" y="63"/>
                  </a:moveTo>
                  <a:cubicBezTo>
                    <a:pt x="64" y="40"/>
                    <a:pt x="58" y="19"/>
                    <a:pt x="55" y="0"/>
                  </a:cubicBezTo>
                  <a:cubicBezTo>
                    <a:pt x="52" y="23"/>
                    <a:pt x="55" y="49"/>
                    <a:pt x="64" y="76"/>
                  </a:cubicBezTo>
                  <a:cubicBezTo>
                    <a:pt x="68" y="72"/>
                    <a:pt x="71" y="67"/>
                    <a:pt x="75" y="63"/>
                  </a:cubicBezTo>
                  <a:moveTo>
                    <a:pt x="44" y="325"/>
                  </a:moveTo>
                  <a:cubicBezTo>
                    <a:pt x="22" y="287"/>
                    <a:pt x="9" y="248"/>
                    <a:pt x="5" y="214"/>
                  </a:cubicBezTo>
                  <a:cubicBezTo>
                    <a:pt x="0" y="250"/>
                    <a:pt x="10" y="297"/>
                    <a:pt x="34" y="345"/>
                  </a:cubicBezTo>
                  <a:cubicBezTo>
                    <a:pt x="37" y="338"/>
                    <a:pt x="40" y="331"/>
                    <a:pt x="44" y="325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4" name="Freeform 1103">
              <a:extLst>
                <a:ext uri="{FF2B5EF4-FFF2-40B4-BE49-F238E27FC236}">
                  <a16:creationId xmlns:a16="http://schemas.microsoft.com/office/drawing/2014/main" id="{F6BEECB7-B235-4DB1-9031-BBDFDFDD5B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4" y="2112"/>
              <a:ext cx="983" cy="1227"/>
            </a:xfrm>
            <a:custGeom>
              <a:avLst/>
              <a:gdLst>
                <a:gd name="T0" fmla="*/ 14 w 1002"/>
                <a:gd name="T1" fmla="*/ 261 h 1250"/>
                <a:gd name="T2" fmla="*/ 5 w 1002"/>
                <a:gd name="T3" fmla="*/ 547 h 1250"/>
                <a:gd name="T4" fmla="*/ 73 w 1002"/>
                <a:gd name="T5" fmla="*/ 922 h 1250"/>
                <a:gd name="T6" fmla="*/ 311 w 1002"/>
                <a:gd name="T7" fmla="*/ 1147 h 1250"/>
                <a:gd name="T8" fmla="*/ 452 w 1002"/>
                <a:gd name="T9" fmla="*/ 818 h 1250"/>
                <a:gd name="T10" fmla="*/ 817 w 1002"/>
                <a:gd name="T11" fmla="*/ 417 h 1250"/>
                <a:gd name="T12" fmla="*/ 944 w 1002"/>
                <a:gd name="T13" fmla="*/ 242 h 1250"/>
                <a:gd name="T14" fmla="*/ 906 w 1002"/>
                <a:gd name="T15" fmla="*/ 161 h 1250"/>
                <a:gd name="T16" fmla="*/ 860 w 1002"/>
                <a:gd name="T17" fmla="*/ 102 h 1250"/>
                <a:gd name="T18" fmla="*/ 424 w 1002"/>
                <a:gd name="T19" fmla="*/ 328 h 1250"/>
                <a:gd name="T20" fmla="*/ 100 w 1002"/>
                <a:gd name="T21" fmla="*/ 6 h 1250"/>
                <a:gd name="T22" fmla="*/ 92 w 1002"/>
                <a:gd name="T23" fmla="*/ 94 h 1250"/>
                <a:gd name="T24" fmla="*/ 487 w 1002"/>
                <a:gd name="T25" fmla="*/ 346 h 1250"/>
                <a:gd name="T26" fmla="*/ 869 w 1002"/>
                <a:gd name="T27" fmla="*/ 112 h 1250"/>
                <a:gd name="T28" fmla="*/ 867 w 1002"/>
                <a:gd name="T29" fmla="*/ 108 h 1250"/>
                <a:gd name="T30" fmla="*/ 922 w 1002"/>
                <a:gd name="T31" fmla="*/ 203 h 1250"/>
                <a:gd name="T32" fmla="*/ 932 w 1002"/>
                <a:gd name="T33" fmla="*/ 256 h 1250"/>
                <a:gd name="T34" fmla="*/ 584 w 1002"/>
                <a:gd name="T35" fmla="*/ 595 h 1250"/>
                <a:gd name="T36" fmla="*/ 429 w 1002"/>
                <a:gd name="T37" fmla="*/ 842 h 1250"/>
                <a:gd name="T38" fmla="*/ 94 w 1002"/>
                <a:gd name="T39" fmla="*/ 1076 h 1250"/>
                <a:gd name="T40" fmla="*/ 44 w 1002"/>
                <a:gd name="T41" fmla="*/ 674 h 1250"/>
                <a:gd name="T42" fmla="*/ 25 w 1002"/>
                <a:gd name="T43" fmla="*/ 268 h 1250"/>
                <a:gd name="T44" fmla="*/ 87 w 1002"/>
                <a:gd name="T45" fmla="*/ 7 h 1250"/>
                <a:gd name="T46" fmla="*/ 83 w 1002"/>
                <a:gd name="T47" fmla="*/ 925 h 1250"/>
                <a:gd name="T48" fmla="*/ 118 w 1002"/>
                <a:gd name="T49" fmla="*/ 948 h 1250"/>
                <a:gd name="T50" fmla="*/ 268 w 1002"/>
                <a:gd name="T51" fmla="*/ 1030 h 1250"/>
                <a:gd name="T52" fmla="*/ 130 w 1002"/>
                <a:gd name="T53" fmla="*/ 960 h 1250"/>
                <a:gd name="T54" fmla="*/ 274 w 1002"/>
                <a:gd name="T55" fmla="*/ 1006 h 1250"/>
                <a:gd name="T56" fmla="*/ 288 w 1002"/>
                <a:gd name="T57" fmla="*/ 1005 h 1250"/>
                <a:gd name="T58" fmla="*/ 123 w 1002"/>
                <a:gd name="T59" fmla="*/ 953 h 1250"/>
                <a:gd name="T60" fmla="*/ 255 w 1002"/>
                <a:gd name="T61" fmla="*/ 1055 h 1250"/>
                <a:gd name="T62" fmla="*/ 139 w 1002"/>
                <a:gd name="T63" fmla="*/ 880 h 1250"/>
                <a:gd name="T64" fmla="*/ 210 w 1002"/>
                <a:gd name="T65" fmla="*/ 848 h 1250"/>
                <a:gd name="T66" fmla="*/ 324 w 1002"/>
                <a:gd name="T67" fmla="*/ 898 h 1250"/>
                <a:gd name="T68" fmla="*/ 342 w 1002"/>
                <a:gd name="T69" fmla="*/ 880 h 1250"/>
                <a:gd name="T70" fmla="*/ 69 w 1002"/>
                <a:gd name="T71" fmla="*/ 727 h 1250"/>
                <a:gd name="T72" fmla="*/ 305 w 1002"/>
                <a:gd name="T73" fmla="*/ 911 h 1250"/>
                <a:gd name="T74" fmla="*/ 79 w 1002"/>
                <a:gd name="T75" fmla="*/ 544 h 1250"/>
                <a:gd name="T76" fmla="*/ 487 w 1002"/>
                <a:gd name="T77" fmla="*/ 601 h 1250"/>
                <a:gd name="T78" fmla="*/ 482 w 1002"/>
                <a:gd name="T79" fmla="*/ 599 h 1250"/>
                <a:gd name="T80" fmla="*/ 492 w 1002"/>
                <a:gd name="T81" fmla="*/ 595 h 1250"/>
                <a:gd name="T82" fmla="*/ 85 w 1002"/>
                <a:gd name="T83" fmla="*/ 485 h 1250"/>
                <a:gd name="T84" fmla="*/ 410 w 1002"/>
                <a:gd name="T85" fmla="*/ 737 h 1250"/>
                <a:gd name="T86" fmla="*/ 75 w 1002"/>
                <a:gd name="T87" fmla="*/ 302 h 1250"/>
                <a:gd name="T88" fmla="*/ 338 w 1002"/>
                <a:gd name="T89" fmla="*/ 403 h 1250"/>
                <a:gd name="T90" fmla="*/ 505 w 1002"/>
                <a:gd name="T91" fmla="*/ 486 h 1250"/>
                <a:gd name="T92" fmla="*/ 252 w 1002"/>
                <a:gd name="T93" fmla="*/ 509 h 1250"/>
                <a:gd name="T94" fmla="*/ 522 w 1002"/>
                <a:gd name="T95" fmla="*/ 477 h 1250"/>
                <a:gd name="T96" fmla="*/ 225 w 1002"/>
                <a:gd name="T97" fmla="*/ 341 h 1250"/>
                <a:gd name="T98" fmla="*/ 81 w 1002"/>
                <a:gd name="T99" fmla="*/ 388 h 1250"/>
                <a:gd name="T100" fmla="*/ 789 w 1002"/>
                <a:gd name="T101" fmla="*/ 317 h 1250"/>
                <a:gd name="T102" fmla="*/ 666 w 1002"/>
                <a:gd name="T103" fmla="*/ 397 h 1250"/>
                <a:gd name="T104" fmla="*/ 818 w 1002"/>
                <a:gd name="T105" fmla="*/ 256 h 1250"/>
                <a:gd name="T106" fmla="*/ 824 w 1002"/>
                <a:gd name="T107" fmla="*/ 287 h 1250"/>
                <a:gd name="T108" fmla="*/ 862 w 1002"/>
                <a:gd name="T109" fmla="*/ 249 h 1250"/>
                <a:gd name="T110" fmla="*/ 718 w 1002"/>
                <a:gd name="T111" fmla="*/ 323 h 1250"/>
                <a:gd name="T112" fmla="*/ 662 w 1002"/>
                <a:gd name="T113" fmla="*/ 410 h 1250"/>
                <a:gd name="T114" fmla="*/ 813 w 1002"/>
                <a:gd name="T115" fmla="*/ 314 h 125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002" h="1250">
                  <a:moveTo>
                    <a:pt x="99" y="7"/>
                  </a:moveTo>
                  <a:cubicBezTo>
                    <a:pt x="94" y="3"/>
                    <a:pt x="94" y="3"/>
                    <a:pt x="94" y="3"/>
                  </a:cubicBezTo>
                  <a:cubicBezTo>
                    <a:pt x="70" y="34"/>
                    <a:pt x="51" y="72"/>
                    <a:pt x="51" y="117"/>
                  </a:cubicBezTo>
                  <a:cubicBezTo>
                    <a:pt x="51" y="143"/>
                    <a:pt x="57" y="172"/>
                    <a:pt x="72" y="202"/>
                  </a:cubicBezTo>
                  <a:cubicBezTo>
                    <a:pt x="78" y="200"/>
                    <a:pt x="78" y="200"/>
                    <a:pt x="78" y="200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52" y="221"/>
                    <a:pt x="32" y="248"/>
                    <a:pt x="14" y="276"/>
                  </a:cubicBezTo>
                  <a:cubicBezTo>
                    <a:pt x="14" y="276"/>
                    <a:pt x="14" y="276"/>
                    <a:pt x="14" y="276"/>
                  </a:cubicBezTo>
                  <a:cubicBezTo>
                    <a:pt x="4" y="290"/>
                    <a:pt x="0" y="309"/>
                    <a:pt x="0" y="331"/>
                  </a:cubicBezTo>
                  <a:cubicBezTo>
                    <a:pt x="0" y="370"/>
                    <a:pt x="15" y="419"/>
                    <a:pt x="41" y="465"/>
                  </a:cubicBezTo>
                  <a:cubicBezTo>
                    <a:pt x="47" y="461"/>
                    <a:pt x="47" y="461"/>
                    <a:pt x="47" y="461"/>
                  </a:cubicBezTo>
                  <a:cubicBezTo>
                    <a:pt x="41" y="458"/>
                    <a:pt x="41" y="458"/>
                    <a:pt x="41" y="458"/>
                  </a:cubicBezTo>
                  <a:cubicBezTo>
                    <a:pt x="27" y="486"/>
                    <a:pt x="16" y="515"/>
                    <a:pt x="9" y="544"/>
                  </a:cubicBezTo>
                  <a:cubicBezTo>
                    <a:pt x="6" y="554"/>
                    <a:pt x="5" y="565"/>
                    <a:pt x="5" y="578"/>
                  </a:cubicBezTo>
                  <a:cubicBezTo>
                    <a:pt x="5" y="615"/>
                    <a:pt x="15" y="664"/>
                    <a:pt x="35" y="713"/>
                  </a:cubicBezTo>
                  <a:cubicBezTo>
                    <a:pt x="41" y="711"/>
                    <a:pt x="41" y="711"/>
                    <a:pt x="41" y="711"/>
                  </a:cubicBezTo>
                  <a:cubicBezTo>
                    <a:pt x="35" y="708"/>
                    <a:pt x="35" y="708"/>
                    <a:pt x="35" y="708"/>
                  </a:cubicBezTo>
                  <a:cubicBezTo>
                    <a:pt x="19" y="744"/>
                    <a:pt x="8" y="786"/>
                    <a:pt x="8" y="828"/>
                  </a:cubicBezTo>
                  <a:cubicBezTo>
                    <a:pt x="8" y="855"/>
                    <a:pt x="13" y="883"/>
                    <a:pt x="23" y="908"/>
                  </a:cubicBezTo>
                  <a:cubicBezTo>
                    <a:pt x="33" y="934"/>
                    <a:pt x="49" y="959"/>
                    <a:pt x="71" y="980"/>
                  </a:cubicBezTo>
                  <a:cubicBezTo>
                    <a:pt x="76" y="975"/>
                    <a:pt x="76" y="975"/>
                    <a:pt x="76" y="975"/>
                  </a:cubicBezTo>
                  <a:cubicBezTo>
                    <a:pt x="69" y="974"/>
                    <a:pt x="69" y="974"/>
                    <a:pt x="69" y="974"/>
                  </a:cubicBezTo>
                  <a:cubicBezTo>
                    <a:pt x="67" y="984"/>
                    <a:pt x="64" y="1000"/>
                    <a:pt x="64" y="1021"/>
                  </a:cubicBezTo>
                  <a:cubicBezTo>
                    <a:pt x="64" y="1050"/>
                    <a:pt x="69" y="1091"/>
                    <a:pt x="88" y="1142"/>
                  </a:cubicBezTo>
                  <a:cubicBezTo>
                    <a:pt x="88" y="1142"/>
                    <a:pt x="88" y="1142"/>
                    <a:pt x="88" y="1142"/>
                  </a:cubicBezTo>
                  <a:cubicBezTo>
                    <a:pt x="101" y="1179"/>
                    <a:pt x="120" y="1206"/>
                    <a:pt x="143" y="1224"/>
                  </a:cubicBezTo>
                  <a:cubicBezTo>
                    <a:pt x="166" y="1242"/>
                    <a:pt x="192" y="1250"/>
                    <a:pt x="220" y="1250"/>
                  </a:cubicBezTo>
                  <a:cubicBezTo>
                    <a:pt x="256" y="1250"/>
                    <a:pt x="294" y="1236"/>
                    <a:pt x="329" y="1212"/>
                  </a:cubicBezTo>
                  <a:cubicBezTo>
                    <a:pt x="341" y="1204"/>
                    <a:pt x="352" y="1192"/>
                    <a:pt x="362" y="1179"/>
                  </a:cubicBezTo>
                  <a:cubicBezTo>
                    <a:pt x="379" y="1155"/>
                    <a:pt x="394" y="1124"/>
                    <a:pt x="407" y="1091"/>
                  </a:cubicBezTo>
                  <a:cubicBezTo>
                    <a:pt x="426" y="1042"/>
                    <a:pt x="440" y="988"/>
                    <a:pt x="452" y="945"/>
                  </a:cubicBezTo>
                  <a:cubicBezTo>
                    <a:pt x="458" y="923"/>
                    <a:pt x="463" y="904"/>
                    <a:pt x="468" y="890"/>
                  </a:cubicBezTo>
                  <a:cubicBezTo>
                    <a:pt x="470" y="883"/>
                    <a:pt x="473" y="877"/>
                    <a:pt x="475" y="873"/>
                  </a:cubicBezTo>
                  <a:cubicBezTo>
                    <a:pt x="476" y="871"/>
                    <a:pt x="477" y="869"/>
                    <a:pt x="477" y="868"/>
                  </a:cubicBezTo>
                  <a:cubicBezTo>
                    <a:pt x="478" y="866"/>
                    <a:pt x="479" y="866"/>
                    <a:pt x="479" y="865"/>
                  </a:cubicBezTo>
                  <a:cubicBezTo>
                    <a:pt x="479" y="865"/>
                    <a:pt x="479" y="865"/>
                    <a:pt x="479" y="865"/>
                  </a:cubicBezTo>
                  <a:cubicBezTo>
                    <a:pt x="483" y="863"/>
                    <a:pt x="487" y="858"/>
                    <a:pt x="492" y="852"/>
                  </a:cubicBezTo>
                  <a:cubicBezTo>
                    <a:pt x="501" y="842"/>
                    <a:pt x="512" y="828"/>
                    <a:pt x="524" y="810"/>
                  </a:cubicBezTo>
                  <a:cubicBezTo>
                    <a:pt x="560" y="759"/>
                    <a:pt x="607" y="684"/>
                    <a:pt x="630" y="635"/>
                  </a:cubicBezTo>
                  <a:cubicBezTo>
                    <a:pt x="639" y="617"/>
                    <a:pt x="654" y="598"/>
                    <a:pt x="673" y="579"/>
                  </a:cubicBezTo>
                  <a:cubicBezTo>
                    <a:pt x="701" y="551"/>
                    <a:pt x="738" y="522"/>
                    <a:pt x="773" y="498"/>
                  </a:cubicBezTo>
                  <a:cubicBezTo>
                    <a:pt x="809" y="474"/>
                    <a:pt x="843" y="453"/>
                    <a:pt x="865" y="441"/>
                  </a:cubicBezTo>
                  <a:cubicBezTo>
                    <a:pt x="881" y="432"/>
                    <a:pt x="894" y="419"/>
                    <a:pt x="906" y="405"/>
                  </a:cubicBezTo>
                  <a:cubicBezTo>
                    <a:pt x="924" y="384"/>
                    <a:pt x="938" y="359"/>
                    <a:pt x="951" y="338"/>
                  </a:cubicBezTo>
                  <a:cubicBezTo>
                    <a:pt x="957" y="327"/>
                    <a:pt x="963" y="317"/>
                    <a:pt x="969" y="309"/>
                  </a:cubicBezTo>
                  <a:cubicBezTo>
                    <a:pt x="974" y="301"/>
                    <a:pt x="980" y="295"/>
                    <a:pt x="985" y="291"/>
                  </a:cubicBezTo>
                  <a:cubicBezTo>
                    <a:pt x="991" y="287"/>
                    <a:pt x="995" y="283"/>
                    <a:pt x="998" y="279"/>
                  </a:cubicBezTo>
                  <a:cubicBezTo>
                    <a:pt x="1001" y="275"/>
                    <a:pt x="1002" y="270"/>
                    <a:pt x="1002" y="266"/>
                  </a:cubicBezTo>
                  <a:cubicBezTo>
                    <a:pt x="1002" y="263"/>
                    <a:pt x="1001" y="259"/>
                    <a:pt x="1000" y="257"/>
                  </a:cubicBezTo>
                  <a:cubicBezTo>
                    <a:pt x="999" y="253"/>
                    <a:pt x="997" y="249"/>
                    <a:pt x="995" y="245"/>
                  </a:cubicBezTo>
                  <a:cubicBezTo>
                    <a:pt x="994" y="242"/>
                    <a:pt x="993" y="238"/>
                    <a:pt x="993" y="234"/>
                  </a:cubicBezTo>
                  <a:cubicBezTo>
                    <a:pt x="993" y="233"/>
                    <a:pt x="993" y="232"/>
                    <a:pt x="993" y="230"/>
                  </a:cubicBezTo>
                  <a:cubicBezTo>
                    <a:pt x="993" y="229"/>
                    <a:pt x="993" y="228"/>
                    <a:pt x="993" y="227"/>
                  </a:cubicBezTo>
                  <a:cubicBezTo>
                    <a:pt x="993" y="223"/>
                    <a:pt x="992" y="219"/>
                    <a:pt x="991" y="215"/>
                  </a:cubicBezTo>
                  <a:cubicBezTo>
                    <a:pt x="989" y="208"/>
                    <a:pt x="985" y="202"/>
                    <a:pt x="980" y="196"/>
                  </a:cubicBezTo>
                  <a:cubicBezTo>
                    <a:pt x="974" y="187"/>
                    <a:pt x="966" y="178"/>
                    <a:pt x="960" y="170"/>
                  </a:cubicBezTo>
                  <a:cubicBezTo>
                    <a:pt x="957" y="166"/>
                    <a:pt x="955" y="162"/>
                    <a:pt x="953" y="158"/>
                  </a:cubicBezTo>
                  <a:cubicBezTo>
                    <a:pt x="952" y="154"/>
                    <a:pt x="951" y="150"/>
                    <a:pt x="951" y="147"/>
                  </a:cubicBezTo>
                  <a:cubicBezTo>
                    <a:pt x="951" y="139"/>
                    <a:pt x="949" y="132"/>
                    <a:pt x="946" y="127"/>
                  </a:cubicBezTo>
                  <a:cubicBezTo>
                    <a:pt x="942" y="118"/>
                    <a:pt x="936" y="113"/>
                    <a:pt x="931" y="109"/>
                  </a:cubicBezTo>
                  <a:cubicBezTo>
                    <a:pt x="926" y="106"/>
                    <a:pt x="922" y="104"/>
                    <a:pt x="922" y="104"/>
                  </a:cubicBezTo>
                  <a:cubicBezTo>
                    <a:pt x="920" y="103"/>
                    <a:pt x="918" y="104"/>
                    <a:pt x="916" y="105"/>
                  </a:cubicBezTo>
                  <a:cubicBezTo>
                    <a:pt x="915" y="105"/>
                    <a:pt x="913" y="107"/>
                    <a:pt x="911" y="108"/>
                  </a:cubicBezTo>
                  <a:cubicBezTo>
                    <a:pt x="901" y="115"/>
                    <a:pt x="884" y="128"/>
                    <a:pt x="863" y="145"/>
                  </a:cubicBezTo>
                  <a:cubicBezTo>
                    <a:pt x="830" y="170"/>
                    <a:pt x="788" y="202"/>
                    <a:pt x="749" y="232"/>
                  </a:cubicBezTo>
                  <a:cubicBezTo>
                    <a:pt x="730" y="246"/>
                    <a:pt x="711" y="260"/>
                    <a:pt x="695" y="272"/>
                  </a:cubicBezTo>
                  <a:cubicBezTo>
                    <a:pt x="678" y="283"/>
                    <a:pt x="664" y="293"/>
                    <a:pt x="654" y="298"/>
                  </a:cubicBezTo>
                  <a:cubicBezTo>
                    <a:pt x="631" y="312"/>
                    <a:pt x="613" y="326"/>
                    <a:pt x="593" y="336"/>
                  </a:cubicBezTo>
                  <a:cubicBezTo>
                    <a:pt x="572" y="346"/>
                    <a:pt x="549" y="353"/>
                    <a:pt x="516" y="353"/>
                  </a:cubicBezTo>
                  <a:cubicBezTo>
                    <a:pt x="498" y="353"/>
                    <a:pt x="475" y="351"/>
                    <a:pt x="449" y="346"/>
                  </a:cubicBezTo>
                  <a:cubicBezTo>
                    <a:pt x="388" y="333"/>
                    <a:pt x="303" y="313"/>
                    <a:pt x="233" y="277"/>
                  </a:cubicBezTo>
                  <a:cubicBezTo>
                    <a:pt x="198" y="259"/>
                    <a:pt x="168" y="237"/>
                    <a:pt x="146" y="210"/>
                  </a:cubicBezTo>
                  <a:cubicBezTo>
                    <a:pt x="124" y="184"/>
                    <a:pt x="111" y="153"/>
                    <a:pt x="111" y="117"/>
                  </a:cubicBezTo>
                  <a:cubicBezTo>
                    <a:pt x="111" y="116"/>
                    <a:pt x="111" y="116"/>
                    <a:pt x="1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1" y="113"/>
                    <a:pt x="111" y="110"/>
                    <a:pt x="111" y="106"/>
                  </a:cubicBezTo>
                  <a:cubicBezTo>
                    <a:pt x="110" y="80"/>
                    <a:pt x="106" y="6"/>
                    <a:pt x="106" y="6"/>
                  </a:cubicBezTo>
                  <a:cubicBezTo>
                    <a:pt x="105" y="4"/>
                    <a:pt x="104" y="1"/>
                    <a:pt x="101" y="0"/>
                  </a:cubicBezTo>
                  <a:cubicBezTo>
                    <a:pt x="99" y="0"/>
                    <a:pt x="96" y="0"/>
                    <a:pt x="94" y="3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13"/>
                    <a:pt x="94" y="22"/>
                  </a:cubicBezTo>
                  <a:cubicBezTo>
                    <a:pt x="94" y="36"/>
                    <a:pt x="95" y="57"/>
                    <a:pt x="96" y="75"/>
                  </a:cubicBezTo>
                  <a:cubicBezTo>
                    <a:pt x="97" y="85"/>
                    <a:pt x="97" y="93"/>
                    <a:pt x="98" y="100"/>
                  </a:cubicBezTo>
                  <a:cubicBezTo>
                    <a:pt x="98" y="107"/>
                    <a:pt x="98" y="113"/>
                    <a:pt x="98" y="115"/>
                  </a:cubicBezTo>
                  <a:cubicBezTo>
                    <a:pt x="98" y="115"/>
                    <a:pt x="98" y="115"/>
                    <a:pt x="98" y="115"/>
                  </a:cubicBezTo>
                  <a:cubicBezTo>
                    <a:pt x="98" y="116"/>
                    <a:pt x="98" y="116"/>
                    <a:pt x="98" y="117"/>
                  </a:cubicBezTo>
                  <a:cubicBezTo>
                    <a:pt x="98" y="157"/>
                    <a:pt x="113" y="190"/>
                    <a:pt x="136" y="219"/>
                  </a:cubicBezTo>
                  <a:cubicBezTo>
                    <a:pt x="171" y="261"/>
                    <a:pt x="226" y="291"/>
                    <a:pt x="283" y="313"/>
                  </a:cubicBezTo>
                  <a:cubicBezTo>
                    <a:pt x="340" y="335"/>
                    <a:pt x="400" y="349"/>
                    <a:pt x="446" y="358"/>
                  </a:cubicBezTo>
                  <a:cubicBezTo>
                    <a:pt x="474" y="364"/>
                    <a:pt x="496" y="366"/>
                    <a:pt x="516" y="366"/>
                  </a:cubicBezTo>
                  <a:cubicBezTo>
                    <a:pt x="551" y="366"/>
                    <a:pt x="577" y="358"/>
                    <a:pt x="598" y="347"/>
                  </a:cubicBezTo>
                  <a:cubicBezTo>
                    <a:pt x="620" y="336"/>
                    <a:pt x="638" y="322"/>
                    <a:pt x="661" y="310"/>
                  </a:cubicBezTo>
                  <a:cubicBezTo>
                    <a:pt x="676" y="301"/>
                    <a:pt x="698" y="285"/>
                    <a:pt x="724" y="267"/>
                  </a:cubicBezTo>
                  <a:cubicBezTo>
                    <a:pt x="763" y="238"/>
                    <a:pt x="809" y="202"/>
                    <a:pt x="848" y="173"/>
                  </a:cubicBezTo>
                  <a:cubicBezTo>
                    <a:pt x="867" y="158"/>
                    <a:pt x="884" y="145"/>
                    <a:pt x="897" y="134"/>
                  </a:cubicBezTo>
                  <a:cubicBezTo>
                    <a:pt x="904" y="129"/>
                    <a:pt x="910" y="125"/>
                    <a:pt x="914" y="122"/>
                  </a:cubicBezTo>
                  <a:cubicBezTo>
                    <a:pt x="916" y="120"/>
                    <a:pt x="918" y="119"/>
                    <a:pt x="920" y="118"/>
                  </a:cubicBezTo>
                  <a:cubicBezTo>
                    <a:pt x="921" y="117"/>
                    <a:pt x="922" y="116"/>
                    <a:pt x="923" y="116"/>
                  </a:cubicBezTo>
                  <a:cubicBezTo>
                    <a:pt x="920" y="110"/>
                    <a:pt x="920" y="110"/>
                    <a:pt x="920" y="110"/>
                  </a:cubicBezTo>
                  <a:cubicBezTo>
                    <a:pt x="917" y="116"/>
                    <a:pt x="917" y="116"/>
                    <a:pt x="917" y="116"/>
                  </a:cubicBezTo>
                  <a:cubicBezTo>
                    <a:pt x="918" y="114"/>
                    <a:pt x="918" y="114"/>
                    <a:pt x="918" y="114"/>
                  </a:cubicBezTo>
                  <a:cubicBezTo>
                    <a:pt x="917" y="116"/>
                    <a:pt x="917" y="116"/>
                    <a:pt x="917" y="116"/>
                  </a:cubicBezTo>
                  <a:cubicBezTo>
                    <a:pt x="917" y="116"/>
                    <a:pt x="917" y="116"/>
                    <a:pt x="917" y="116"/>
                  </a:cubicBezTo>
                  <a:cubicBezTo>
                    <a:pt x="918" y="114"/>
                    <a:pt x="918" y="114"/>
                    <a:pt x="918" y="114"/>
                  </a:cubicBezTo>
                  <a:cubicBezTo>
                    <a:pt x="917" y="116"/>
                    <a:pt x="917" y="116"/>
                    <a:pt x="917" y="116"/>
                  </a:cubicBezTo>
                  <a:cubicBezTo>
                    <a:pt x="918" y="116"/>
                    <a:pt x="923" y="118"/>
                    <a:pt x="928" y="123"/>
                  </a:cubicBezTo>
                  <a:cubicBezTo>
                    <a:pt x="931" y="126"/>
                    <a:pt x="933" y="129"/>
                    <a:pt x="935" y="133"/>
                  </a:cubicBezTo>
                  <a:cubicBezTo>
                    <a:pt x="937" y="136"/>
                    <a:pt x="938" y="141"/>
                    <a:pt x="938" y="147"/>
                  </a:cubicBezTo>
                  <a:cubicBezTo>
                    <a:pt x="938" y="156"/>
                    <a:pt x="941" y="163"/>
                    <a:pt x="945" y="171"/>
                  </a:cubicBezTo>
                  <a:cubicBezTo>
                    <a:pt x="952" y="181"/>
                    <a:pt x="961" y="192"/>
                    <a:pt x="968" y="201"/>
                  </a:cubicBezTo>
                  <a:cubicBezTo>
                    <a:pt x="972" y="206"/>
                    <a:pt x="975" y="211"/>
                    <a:pt x="977" y="215"/>
                  </a:cubicBezTo>
                  <a:cubicBezTo>
                    <a:pt x="979" y="219"/>
                    <a:pt x="980" y="223"/>
                    <a:pt x="980" y="227"/>
                  </a:cubicBezTo>
                  <a:cubicBezTo>
                    <a:pt x="980" y="227"/>
                    <a:pt x="980" y="228"/>
                    <a:pt x="980" y="229"/>
                  </a:cubicBezTo>
                  <a:cubicBezTo>
                    <a:pt x="980" y="231"/>
                    <a:pt x="980" y="232"/>
                    <a:pt x="980" y="234"/>
                  </a:cubicBezTo>
                  <a:cubicBezTo>
                    <a:pt x="980" y="243"/>
                    <a:pt x="983" y="249"/>
                    <a:pt x="985" y="255"/>
                  </a:cubicBezTo>
                  <a:cubicBezTo>
                    <a:pt x="986" y="257"/>
                    <a:pt x="988" y="259"/>
                    <a:pt x="988" y="261"/>
                  </a:cubicBezTo>
                  <a:cubicBezTo>
                    <a:pt x="989" y="263"/>
                    <a:pt x="989" y="265"/>
                    <a:pt x="989" y="266"/>
                  </a:cubicBezTo>
                  <a:cubicBezTo>
                    <a:pt x="989" y="267"/>
                    <a:pt x="989" y="269"/>
                    <a:pt x="987" y="271"/>
                  </a:cubicBezTo>
                  <a:cubicBezTo>
                    <a:pt x="986" y="274"/>
                    <a:pt x="983" y="277"/>
                    <a:pt x="977" y="281"/>
                  </a:cubicBezTo>
                  <a:cubicBezTo>
                    <a:pt x="968" y="287"/>
                    <a:pt x="960" y="298"/>
                    <a:pt x="952" y="311"/>
                  </a:cubicBezTo>
                  <a:cubicBezTo>
                    <a:pt x="940" y="330"/>
                    <a:pt x="927" y="354"/>
                    <a:pt x="912" y="376"/>
                  </a:cubicBezTo>
                  <a:cubicBezTo>
                    <a:pt x="897" y="398"/>
                    <a:pt x="880" y="418"/>
                    <a:pt x="859" y="430"/>
                  </a:cubicBezTo>
                  <a:cubicBezTo>
                    <a:pt x="828" y="446"/>
                    <a:pt x="778" y="477"/>
                    <a:pt x="730" y="513"/>
                  </a:cubicBezTo>
                  <a:cubicBezTo>
                    <a:pt x="706" y="531"/>
                    <a:pt x="683" y="551"/>
                    <a:pt x="663" y="570"/>
                  </a:cubicBezTo>
                  <a:cubicBezTo>
                    <a:pt x="644" y="590"/>
                    <a:pt x="628" y="610"/>
                    <a:pt x="619" y="629"/>
                  </a:cubicBezTo>
                  <a:cubicBezTo>
                    <a:pt x="601" y="666"/>
                    <a:pt x="570" y="718"/>
                    <a:pt x="540" y="763"/>
                  </a:cubicBezTo>
                  <a:cubicBezTo>
                    <a:pt x="526" y="786"/>
                    <a:pt x="511" y="807"/>
                    <a:pt x="499" y="823"/>
                  </a:cubicBezTo>
                  <a:cubicBezTo>
                    <a:pt x="493" y="831"/>
                    <a:pt x="487" y="838"/>
                    <a:pt x="482" y="844"/>
                  </a:cubicBezTo>
                  <a:cubicBezTo>
                    <a:pt x="478" y="849"/>
                    <a:pt x="474" y="853"/>
                    <a:pt x="471" y="855"/>
                  </a:cubicBezTo>
                  <a:cubicBezTo>
                    <a:pt x="471" y="855"/>
                    <a:pt x="471" y="855"/>
                    <a:pt x="471" y="855"/>
                  </a:cubicBezTo>
                  <a:cubicBezTo>
                    <a:pt x="468" y="858"/>
                    <a:pt x="467" y="860"/>
                    <a:pt x="465" y="864"/>
                  </a:cubicBezTo>
                  <a:cubicBezTo>
                    <a:pt x="461" y="870"/>
                    <a:pt x="458" y="879"/>
                    <a:pt x="454" y="890"/>
                  </a:cubicBezTo>
                  <a:cubicBezTo>
                    <a:pt x="448" y="909"/>
                    <a:pt x="441" y="936"/>
                    <a:pt x="433" y="965"/>
                  </a:cubicBezTo>
                  <a:cubicBezTo>
                    <a:pt x="421" y="1008"/>
                    <a:pt x="407" y="1059"/>
                    <a:pt x="388" y="1103"/>
                  </a:cubicBezTo>
                  <a:cubicBezTo>
                    <a:pt x="379" y="1124"/>
                    <a:pt x="369" y="1145"/>
                    <a:pt x="358" y="1162"/>
                  </a:cubicBezTo>
                  <a:cubicBezTo>
                    <a:pt x="347" y="1179"/>
                    <a:pt x="335" y="1192"/>
                    <a:pt x="322" y="1201"/>
                  </a:cubicBezTo>
                  <a:cubicBezTo>
                    <a:pt x="288" y="1225"/>
                    <a:pt x="253" y="1237"/>
                    <a:pt x="220" y="1237"/>
                  </a:cubicBezTo>
                  <a:cubicBezTo>
                    <a:pt x="195" y="1237"/>
                    <a:pt x="171" y="1230"/>
                    <a:pt x="151" y="1214"/>
                  </a:cubicBezTo>
                  <a:cubicBezTo>
                    <a:pt x="130" y="1197"/>
                    <a:pt x="112" y="1173"/>
                    <a:pt x="100" y="1138"/>
                  </a:cubicBezTo>
                  <a:cubicBezTo>
                    <a:pt x="100" y="1138"/>
                    <a:pt x="100" y="1138"/>
                    <a:pt x="100" y="1138"/>
                  </a:cubicBezTo>
                  <a:cubicBezTo>
                    <a:pt x="82" y="1088"/>
                    <a:pt x="77" y="1049"/>
                    <a:pt x="77" y="1021"/>
                  </a:cubicBezTo>
                  <a:cubicBezTo>
                    <a:pt x="77" y="1001"/>
                    <a:pt x="80" y="986"/>
                    <a:pt x="82" y="977"/>
                  </a:cubicBezTo>
                  <a:cubicBezTo>
                    <a:pt x="82" y="975"/>
                    <a:pt x="82" y="972"/>
                    <a:pt x="80" y="971"/>
                  </a:cubicBezTo>
                  <a:cubicBezTo>
                    <a:pt x="59" y="951"/>
                    <a:pt x="44" y="928"/>
                    <a:pt x="35" y="904"/>
                  </a:cubicBezTo>
                  <a:cubicBezTo>
                    <a:pt x="25" y="880"/>
                    <a:pt x="21" y="854"/>
                    <a:pt x="21" y="828"/>
                  </a:cubicBezTo>
                  <a:cubicBezTo>
                    <a:pt x="21" y="788"/>
                    <a:pt x="31" y="748"/>
                    <a:pt x="47" y="713"/>
                  </a:cubicBezTo>
                  <a:cubicBezTo>
                    <a:pt x="47" y="712"/>
                    <a:pt x="47" y="710"/>
                    <a:pt x="47" y="708"/>
                  </a:cubicBezTo>
                  <a:cubicBezTo>
                    <a:pt x="28" y="661"/>
                    <a:pt x="18" y="613"/>
                    <a:pt x="18" y="578"/>
                  </a:cubicBezTo>
                  <a:cubicBezTo>
                    <a:pt x="18" y="566"/>
                    <a:pt x="19" y="555"/>
                    <a:pt x="21" y="547"/>
                  </a:cubicBezTo>
                  <a:cubicBezTo>
                    <a:pt x="28" y="519"/>
                    <a:pt x="39" y="491"/>
                    <a:pt x="53" y="464"/>
                  </a:cubicBezTo>
                  <a:cubicBezTo>
                    <a:pt x="54" y="462"/>
                    <a:pt x="54" y="460"/>
                    <a:pt x="53" y="458"/>
                  </a:cubicBezTo>
                  <a:cubicBezTo>
                    <a:pt x="27" y="414"/>
                    <a:pt x="13" y="367"/>
                    <a:pt x="13" y="331"/>
                  </a:cubicBezTo>
                  <a:cubicBezTo>
                    <a:pt x="13" y="311"/>
                    <a:pt x="17" y="294"/>
                    <a:pt x="25" y="283"/>
                  </a:cubicBezTo>
                  <a:cubicBezTo>
                    <a:pt x="25" y="283"/>
                    <a:pt x="25" y="283"/>
                    <a:pt x="25" y="283"/>
                  </a:cubicBezTo>
                  <a:cubicBezTo>
                    <a:pt x="42" y="255"/>
                    <a:pt x="62" y="229"/>
                    <a:pt x="83" y="204"/>
                  </a:cubicBezTo>
                  <a:cubicBezTo>
                    <a:pt x="84" y="202"/>
                    <a:pt x="85" y="199"/>
                    <a:pt x="83" y="197"/>
                  </a:cubicBezTo>
                  <a:cubicBezTo>
                    <a:pt x="69" y="168"/>
                    <a:pt x="64" y="141"/>
                    <a:pt x="64" y="117"/>
                  </a:cubicBezTo>
                  <a:cubicBezTo>
                    <a:pt x="64" y="75"/>
                    <a:pt x="81" y="40"/>
                    <a:pt x="104" y="11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9" y="7"/>
                    <a:pt x="99" y="7"/>
                    <a:pt x="99" y="7"/>
                  </a:cubicBezTo>
                  <a:moveTo>
                    <a:pt x="84" y="983"/>
                  </a:moveTo>
                  <a:cubicBezTo>
                    <a:pt x="80" y="988"/>
                    <a:pt x="80" y="988"/>
                    <a:pt x="80" y="988"/>
                  </a:cubicBezTo>
                  <a:cubicBezTo>
                    <a:pt x="91" y="997"/>
                    <a:pt x="103" y="1006"/>
                    <a:pt x="118" y="1014"/>
                  </a:cubicBezTo>
                  <a:cubicBezTo>
                    <a:pt x="121" y="1008"/>
                    <a:pt x="121" y="1008"/>
                    <a:pt x="121" y="1008"/>
                  </a:cubicBezTo>
                  <a:cubicBezTo>
                    <a:pt x="124" y="1002"/>
                    <a:pt x="124" y="1002"/>
                    <a:pt x="124" y="1002"/>
                  </a:cubicBezTo>
                  <a:cubicBezTo>
                    <a:pt x="109" y="995"/>
                    <a:pt x="96" y="985"/>
                    <a:pt x="89" y="978"/>
                  </a:cubicBezTo>
                  <a:cubicBezTo>
                    <a:pt x="84" y="983"/>
                    <a:pt x="84" y="983"/>
                    <a:pt x="84" y="983"/>
                  </a:cubicBezTo>
                  <a:cubicBezTo>
                    <a:pt x="80" y="988"/>
                    <a:pt x="80" y="988"/>
                    <a:pt x="80" y="988"/>
                  </a:cubicBezTo>
                  <a:cubicBezTo>
                    <a:pt x="84" y="983"/>
                    <a:pt x="84" y="983"/>
                    <a:pt x="84" y="983"/>
                  </a:cubicBezTo>
                  <a:cubicBezTo>
                    <a:pt x="80" y="988"/>
                    <a:pt x="80" y="988"/>
                    <a:pt x="80" y="988"/>
                  </a:cubicBezTo>
                  <a:cubicBezTo>
                    <a:pt x="88" y="995"/>
                    <a:pt x="102" y="1006"/>
                    <a:pt x="118" y="1014"/>
                  </a:cubicBezTo>
                  <a:cubicBezTo>
                    <a:pt x="121" y="1015"/>
                    <a:pt x="125" y="1014"/>
                    <a:pt x="126" y="1011"/>
                  </a:cubicBezTo>
                  <a:cubicBezTo>
                    <a:pt x="128" y="1008"/>
                    <a:pt x="127" y="1004"/>
                    <a:pt x="124" y="1002"/>
                  </a:cubicBezTo>
                  <a:cubicBezTo>
                    <a:pt x="110" y="995"/>
                    <a:pt x="99" y="987"/>
                    <a:pt x="88" y="978"/>
                  </a:cubicBezTo>
                  <a:cubicBezTo>
                    <a:pt x="86" y="976"/>
                    <a:pt x="82" y="976"/>
                    <a:pt x="79" y="979"/>
                  </a:cubicBezTo>
                  <a:cubicBezTo>
                    <a:pt x="77" y="981"/>
                    <a:pt x="77" y="985"/>
                    <a:pt x="80" y="988"/>
                  </a:cubicBezTo>
                  <a:cubicBezTo>
                    <a:pt x="84" y="983"/>
                    <a:pt x="84" y="983"/>
                    <a:pt x="84" y="983"/>
                  </a:cubicBezTo>
                  <a:moveTo>
                    <a:pt x="300" y="1078"/>
                  </a:moveTo>
                  <a:cubicBezTo>
                    <a:pt x="294" y="1075"/>
                    <a:pt x="294" y="1075"/>
                    <a:pt x="294" y="1075"/>
                  </a:cubicBezTo>
                  <a:cubicBezTo>
                    <a:pt x="292" y="1079"/>
                    <a:pt x="289" y="1084"/>
                    <a:pt x="283" y="1089"/>
                  </a:cubicBezTo>
                  <a:cubicBezTo>
                    <a:pt x="276" y="1097"/>
                    <a:pt x="264" y="1105"/>
                    <a:pt x="251" y="1111"/>
                  </a:cubicBezTo>
                  <a:cubicBezTo>
                    <a:pt x="238" y="1118"/>
                    <a:pt x="223" y="1121"/>
                    <a:pt x="209" y="1121"/>
                  </a:cubicBezTo>
                  <a:cubicBezTo>
                    <a:pt x="195" y="1121"/>
                    <a:pt x="181" y="1118"/>
                    <a:pt x="169" y="1108"/>
                  </a:cubicBezTo>
                  <a:cubicBezTo>
                    <a:pt x="157" y="1098"/>
                    <a:pt x="145" y="1082"/>
                    <a:pt x="138" y="1057"/>
                  </a:cubicBezTo>
                  <a:cubicBezTo>
                    <a:pt x="138" y="1057"/>
                    <a:pt x="138" y="1057"/>
                    <a:pt x="138" y="1057"/>
                  </a:cubicBezTo>
                  <a:cubicBezTo>
                    <a:pt x="136" y="1052"/>
                    <a:pt x="135" y="1046"/>
                    <a:pt x="135" y="1040"/>
                  </a:cubicBezTo>
                  <a:cubicBezTo>
                    <a:pt x="135" y="1032"/>
                    <a:pt x="136" y="1024"/>
                    <a:pt x="139" y="1015"/>
                  </a:cubicBezTo>
                  <a:cubicBezTo>
                    <a:pt x="132" y="1014"/>
                    <a:pt x="132" y="1014"/>
                    <a:pt x="132" y="1014"/>
                  </a:cubicBezTo>
                  <a:cubicBezTo>
                    <a:pt x="129" y="1019"/>
                    <a:pt x="129" y="1019"/>
                    <a:pt x="129" y="1019"/>
                  </a:cubicBezTo>
                  <a:cubicBezTo>
                    <a:pt x="134" y="1022"/>
                    <a:pt x="140" y="1025"/>
                    <a:pt x="146" y="1027"/>
                  </a:cubicBezTo>
                  <a:cubicBezTo>
                    <a:pt x="146" y="1027"/>
                    <a:pt x="146" y="1027"/>
                    <a:pt x="146" y="1027"/>
                  </a:cubicBezTo>
                  <a:cubicBezTo>
                    <a:pt x="161" y="1034"/>
                    <a:pt x="179" y="1038"/>
                    <a:pt x="196" y="1042"/>
                  </a:cubicBezTo>
                  <a:cubicBezTo>
                    <a:pt x="222" y="1048"/>
                    <a:pt x="248" y="1051"/>
                    <a:pt x="267" y="1056"/>
                  </a:cubicBezTo>
                  <a:cubicBezTo>
                    <a:pt x="277" y="1058"/>
                    <a:pt x="284" y="1061"/>
                    <a:pt x="289" y="1064"/>
                  </a:cubicBezTo>
                  <a:cubicBezTo>
                    <a:pt x="291" y="1065"/>
                    <a:pt x="293" y="1067"/>
                    <a:pt x="294" y="1068"/>
                  </a:cubicBezTo>
                  <a:cubicBezTo>
                    <a:pt x="295" y="1069"/>
                    <a:pt x="295" y="1070"/>
                    <a:pt x="295" y="1071"/>
                  </a:cubicBezTo>
                  <a:cubicBezTo>
                    <a:pt x="295" y="1072"/>
                    <a:pt x="295" y="1073"/>
                    <a:pt x="294" y="1075"/>
                  </a:cubicBezTo>
                  <a:cubicBezTo>
                    <a:pt x="300" y="1078"/>
                    <a:pt x="300" y="1078"/>
                    <a:pt x="300" y="1078"/>
                  </a:cubicBezTo>
                  <a:cubicBezTo>
                    <a:pt x="306" y="1080"/>
                    <a:pt x="306" y="1080"/>
                    <a:pt x="306" y="1080"/>
                  </a:cubicBezTo>
                  <a:cubicBezTo>
                    <a:pt x="307" y="1077"/>
                    <a:pt x="308" y="1074"/>
                    <a:pt x="308" y="1071"/>
                  </a:cubicBezTo>
                  <a:cubicBezTo>
                    <a:pt x="308" y="1068"/>
                    <a:pt x="307" y="1066"/>
                    <a:pt x="306" y="1063"/>
                  </a:cubicBezTo>
                  <a:cubicBezTo>
                    <a:pt x="304" y="1059"/>
                    <a:pt x="301" y="1056"/>
                    <a:pt x="297" y="1053"/>
                  </a:cubicBezTo>
                  <a:cubicBezTo>
                    <a:pt x="289" y="1049"/>
                    <a:pt x="280" y="1046"/>
                    <a:pt x="269" y="1043"/>
                  </a:cubicBezTo>
                  <a:cubicBezTo>
                    <a:pt x="252" y="1039"/>
                    <a:pt x="231" y="1036"/>
                    <a:pt x="211" y="1032"/>
                  </a:cubicBezTo>
                  <a:cubicBezTo>
                    <a:pt x="190" y="1028"/>
                    <a:pt x="168" y="1023"/>
                    <a:pt x="151" y="1015"/>
                  </a:cubicBezTo>
                  <a:cubicBezTo>
                    <a:pt x="151" y="1015"/>
                    <a:pt x="151" y="1015"/>
                    <a:pt x="151" y="1015"/>
                  </a:cubicBezTo>
                  <a:cubicBezTo>
                    <a:pt x="145" y="1013"/>
                    <a:pt x="140" y="1011"/>
                    <a:pt x="135" y="1008"/>
                  </a:cubicBezTo>
                  <a:cubicBezTo>
                    <a:pt x="133" y="1007"/>
                    <a:pt x="131" y="1007"/>
                    <a:pt x="129" y="1008"/>
                  </a:cubicBezTo>
                  <a:cubicBezTo>
                    <a:pt x="128" y="1009"/>
                    <a:pt x="126" y="1010"/>
                    <a:pt x="126" y="1012"/>
                  </a:cubicBezTo>
                  <a:cubicBezTo>
                    <a:pt x="124" y="1022"/>
                    <a:pt x="122" y="1031"/>
                    <a:pt x="122" y="1040"/>
                  </a:cubicBezTo>
                  <a:cubicBezTo>
                    <a:pt x="122" y="1047"/>
                    <a:pt x="123" y="1054"/>
                    <a:pt x="125" y="1061"/>
                  </a:cubicBezTo>
                  <a:cubicBezTo>
                    <a:pt x="125" y="1061"/>
                    <a:pt x="125" y="1061"/>
                    <a:pt x="125" y="1061"/>
                  </a:cubicBezTo>
                  <a:cubicBezTo>
                    <a:pt x="134" y="1088"/>
                    <a:pt x="146" y="1106"/>
                    <a:pt x="161" y="1118"/>
                  </a:cubicBezTo>
                  <a:cubicBezTo>
                    <a:pt x="176" y="1130"/>
                    <a:pt x="193" y="1134"/>
                    <a:pt x="209" y="1134"/>
                  </a:cubicBezTo>
                  <a:cubicBezTo>
                    <a:pt x="231" y="1134"/>
                    <a:pt x="253" y="1126"/>
                    <a:pt x="270" y="1116"/>
                  </a:cubicBezTo>
                  <a:cubicBezTo>
                    <a:pt x="279" y="1110"/>
                    <a:pt x="286" y="1105"/>
                    <a:pt x="293" y="1098"/>
                  </a:cubicBezTo>
                  <a:cubicBezTo>
                    <a:pt x="299" y="1092"/>
                    <a:pt x="303" y="1086"/>
                    <a:pt x="306" y="1080"/>
                  </a:cubicBezTo>
                  <a:cubicBezTo>
                    <a:pt x="300" y="1078"/>
                    <a:pt x="300" y="1078"/>
                    <a:pt x="300" y="1078"/>
                  </a:cubicBezTo>
                  <a:moveTo>
                    <a:pt x="323" y="963"/>
                  </a:moveTo>
                  <a:cubicBezTo>
                    <a:pt x="321" y="957"/>
                    <a:pt x="321" y="957"/>
                    <a:pt x="321" y="957"/>
                  </a:cubicBezTo>
                  <a:cubicBezTo>
                    <a:pt x="312" y="960"/>
                    <a:pt x="297" y="962"/>
                    <a:pt x="279" y="962"/>
                  </a:cubicBezTo>
                  <a:cubicBezTo>
                    <a:pt x="241" y="962"/>
                    <a:pt x="189" y="953"/>
                    <a:pt x="148" y="930"/>
                  </a:cubicBezTo>
                  <a:cubicBezTo>
                    <a:pt x="127" y="918"/>
                    <a:pt x="109" y="903"/>
                    <a:pt x="96" y="884"/>
                  </a:cubicBezTo>
                  <a:cubicBezTo>
                    <a:pt x="83" y="864"/>
                    <a:pt x="76" y="841"/>
                    <a:pt x="76" y="812"/>
                  </a:cubicBezTo>
                  <a:cubicBezTo>
                    <a:pt x="76" y="801"/>
                    <a:pt x="77" y="789"/>
                    <a:pt x="79" y="776"/>
                  </a:cubicBezTo>
                  <a:cubicBezTo>
                    <a:pt x="73" y="775"/>
                    <a:pt x="73" y="775"/>
                    <a:pt x="73" y="775"/>
                  </a:cubicBezTo>
                  <a:cubicBezTo>
                    <a:pt x="67" y="778"/>
                    <a:pt x="67" y="778"/>
                    <a:pt x="67" y="778"/>
                  </a:cubicBezTo>
                  <a:cubicBezTo>
                    <a:pt x="85" y="807"/>
                    <a:pt x="107" y="834"/>
                    <a:pt x="133" y="855"/>
                  </a:cubicBezTo>
                  <a:cubicBezTo>
                    <a:pt x="159" y="876"/>
                    <a:pt x="188" y="891"/>
                    <a:pt x="222" y="897"/>
                  </a:cubicBezTo>
                  <a:cubicBezTo>
                    <a:pt x="222" y="897"/>
                    <a:pt x="222" y="897"/>
                    <a:pt x="222" y="897"/>
                  </a:cubicBezTo>
                  <a:cubicBezTo>
                    <a:pt x="271" y="905"/>
                    <a:pt x="305" y="914"/>
                    <a:pt x="326" y="922"/>
                  </a:cubicBezTo>
                  <a:cubicBezTo>
                    <a:pt x="336" y="926"/>
                    <a:pt x="344" y="929"/>
                    <a:pt x="348" y="933"/>
                  </a:cubicBezTo>
                  <a:cubicBezTo>
                    <a:pt x="350" y="934"/>
                    <a:pt x="352" y="936"/>
                    <a:pt x="352" y="937"/>
                  </a:cubicBezTo>
                  <a:cubicBezTo>
                    <a:pt x="353" y="938"/>
                    <a:pt x="353" y="939"/>
                    <a:pt x="353" y="939"/>
                  </a:cubicBezTo>
                  <a:cubicBezTo>
                    <a:pt x="353" y="940"/>
                    <a:pt x="353" y="940"/>
                    <a:pt x="352" y="942"/>
                  </a:cubicBezTo>
                  <a:cubicBezTo>
                    <a:pt x="351" y="944"/>
                    <a:pt x="347" y="946"/>
                    <a:pt x="342" y="949"/>
                  </a:cubicBezTo>
                  <a:cubicBezTo>
                    <a:pt x="336" y="952"/>
                    <a:pt x="329" y="954"/>
                    <a:pt x="321" y="957"/>
                  </a:cubicBezTo>
                  <a:cubicBezTo>
                    <a:pt x="323" y="963"/>
                    <a:pt x="323" y="963"/>
                    <a:pt x="323" y="963"/>
                  </a:cubicBezTo>
                  <a:cubicBezTo>
                    <a:pt x="325" y="969"/>
                    <a:pt x="325" y="969"/>
                    <a:pt x="325" y="969"/>
                  </a:cubicBezTo>
                  <a:cubicBezTo>
                    <a:pt x="337" y="966"/>
                    <a:pt x="346" y="962"/>
                    <a:pt x="353" y="957"/>
                  </a:cubicBezTo>
                  <a:cubicBezTo>
                    <a:pt x="357" y="955"/>
                    <a:pt x="360" y="953"/>
                    <a:pt x="362" y="950"/>
                  </a:cubicBezTo>
                  <a:cubicBezTo>
                    <a:pt x="365" y="947"/>
                    <a:pt x="366" y="943"/>
                    <a:pt x="366" y="939"/>
                  </a:cubicBezTo>
                  <a:cubicBezTo>
                    <a:pt x="366" y="936"/>
                    <a:pt x="365" y="933"/>
                    <a:pt x="363" y="930"/>
                  </a:cubicBezTo>
                  <a:cubicBezTo>
                    <a:pt x="360" y="925"/>
                    <a:pt x="355" y="921"/>
                    <a:pt x="348" y="918"/>
                  </a:cubicBezTo>
                  <a:cubicBezTo>
                    <a:pt x="338" y="912"/>
                    <a:pt x="323" y="906"/>
                    <a:pt x="303" y="901"/>
                  </a:cubicBezTo>
                  <a:cubicBezTo>
                    <a:pt x="282" y="895"/>
                    <a:pt x="256" y="890"/>
                    <a:pt x="224" y="884"/>
                  </a:cubicBezTo>
                  <a:cubicBezTo>
                    <a:pt x="224" y="884"/>
                    <a:pt x="224" y="884"/>
                    <a:pt x="224" y="884"/>
                  </a:cubicBezTo>
                  <a:cubicBezTo>
                    <a:pt x="193" y="879"/>
                    <a:pt x="165" y="865"/>
                    <a:pt x="141" y="845"/>
                  </a:cubicBezTo>
                  <a:cubicBezTo>
                    <a:pt x="117" y="825"/>
                    <a:pt x="96" y="800"/>
                    <a:pt x="78" y="772"/>
                  </a:cubicBezTo>
                  <a:cubicBezTo>
                    <a:pt x="77" y="769"/>
                    <a:pt x="74" y="768"/>
                    <a:pt x="72" y="769"/>
                  </a:cubicBezTo>
                  <a:cubicBezTo>
                    <a:pt x="69" y="769"/>
                    <a:pt x="67" y="771"/>
                    <a:pt x="67" y="774"/>
                  </a:cubicBezTo>
                  <a:cubicBezTo>
                    <a:pt x="64" y="787"/>
                    <a:pt x="63" y="800"/>
                    <a:pt x="63" y="812"/>
                  </a:cubicBezTo>
                  <a:cubicBezTo>
                    <a:pt x="63" y="843"/>
                    <a:pt x="71" y="869"/>
                    <a:pt x="85" y="891"/>
                  </a:cubicBezTo>
                  <a:cubicBezTo>
                    <a:pt x="107" y="923"/>
                    <a:pt x="140" y="944"/>
                    <a:pt x="176" y="957"/>
                  </a:cubicBezTo>
                  <a:cubicBezTo>
                    <a:pt x="211" y="969"/>
                    <a:pt x="249" y="975"/>
                    <a:pt x="279" y="975"/>
                  </a:cubicBezTo>
                  <a:cubicBezTo>
                    <a:pt x="298" y="975"/>
                    <a:pt x="313" y="973"/>
                    <a:pt x="325" y="969"/>
                  </a:cubicBezTo>
                  <a:cubicBezTo>
                    <a:pt x="323" y="963"/>
                    <a:pt x="323" y="963"/>
                    <a:pt x="323" y="963"/>
                  </a:cubicBezTo>
                  <a:moveTo>
                    <a:pt x="497" y="701"/>
                  </a:moveTo>
                  <a:cubicBezTo>
                    <a:pt x="492" y="698"/>
                    <a:pt x="492" y="698"/>
                    <a:pt x="492" y="698"/>
                  </a:cubicBezTo>
                  <a:cubicBezTo>
                    <a:pt x="478" y="720"/>
                    <a:pt x="456" y="747"/>
                    <a:pt x="426" y="769"/>
                  </a:cubicBezTo>
                  <a:cubicBezTo>
                    <a:pt x="397" y="791"/>
                    <a:pt x="359" y="807"/>
                    <a:pt x="314" y="807"/>
                  </a:cubicBezTo>
                  <a:cubicBezTo>
                    <a:pt x="290" y="807"/>
                    <a:pt x="265" y="803"/>
                    <a:pt x="238" y="793"/>
                  </a:cubicBezTo>
                  <a:cubicBezTo>
                    <a:pt x="194" y="777"/>
                    <a:pt x="156" y="748"/>
                    <a:pt x="128" y="709"/>
                  </a:cubicBezTo>
                  <a:cubicBezTo>
                    <a:pt x="101" y="671"/>
                    <a:pt x="85" y="625"/>
                    <a:pt x="85" y="575"/>
                  </a:cubicBezTo>
                  <a:cubicBezTo>
                    <a:pt x="85" y="556"/>
                    <a:pt x="87" y="537"/>
                    <a:pt x="92" y="518"/>
                  </a:cubicBezTo>
                  <a:cubicBezTo>
                    <a:pt x="86" y="516"/>
                    <a:pt x="86" y="516"/>
                    <a:pt x="86" y="516"/>
                  </a:cubicBezTo>
                  <a:cubicBezTo>
                    <a:pt x="81" y="520"/>
                    <a:pt x="81" y="520"/>
                    <a:pt x="81" y="520"/>
                  </a:cubicBezTo>
                  <a:cubicBezTo>
                    <a:pt x="123" y="568"/>
                    <a:pt x="180" y="608"/>
                    <a:pt x="249" y="620"/>
                  </a:cubicBezTo>
                  <a:cubicBezTo>
                    <a:pt x="249" y="620"/>
                    <a:pt x="249" y="620"/>
                    <a:pt x="249" y="620"/>
                  </a:cubicBezTo>
                  <a:cubicBezTo>
                    <a:pt x="335" y="636"/>
                    <a:pt x="399" y="640"/>
                    <a:pt x="443" y="640"/>
                  </a:cubicBezTo>
                  <a:cubicBezTo>
                    <a:pt x="492" y="640"/>
                    <a:pt x="515" y="635"/>
                    <a:pt x="516" y="635"/>
                  </a:cubicBezTo>
                  <a:cubicBezTo>
                    <a:pt x="514" y="628"/>
                    <a:pt x="514" y="628"/>
                    <a:pt x="514" y="628"/>
                  </a:cubicBezTo>
                  <a:cubicBezTo>
                    <a:pt x="510" y="633"/>
                    <a:pt x="510" y="633"/>
                    <a:pt x="510" y="633"/>
                  </a:cubicBezTo>
                  <a:cubicBezTo>
                    <a:pt x="512" y="631"/>
                    <a:pt x="512" y="631"/>
                    <a:pt x="512" y="631"/>
                  </a:cubicBezTo>
                  <a:cubicBezTo>
                    <a:pt x="510" y="633"/>
                    <a:pt x="510" y="633"/>
                    <a:pt x="510" y="633"/>
                  </a:cubicBezTo>
                  <a:cubicBezTo>
                    <a:pt x="510" y="633"/>
                    <a:pt x="510" y="633"/>
                    <a:pt x="510" y="633"/>
                  </a:cubicBezTo>
                  <a:cubicBezTo>
                    <a:pt x="512" y="631"/>
                    <a:pt x="512" y="631"/>
                    <a:pt x="512" y="631"/>
                  </a:cubicBezTo>
                  <a:cubicBezTo>
                    <a:pt x="510" y="633"/>
                    <a:pt x="510" y="633"/>
                    <a:pt x="510" y="633"/>
                  </a:cubicBezTo>
                  <a:cubicBezTo>
                    <a:pt x="510" y="633"/>
                    <a:pt x="510" y="634"/>
                    <a:pt x="511" y="636"/>
                  </a:cubicBezTo>
                  <a:cubicBezTo>
                    <a:pt x="512" y="637"/>
                    <a:pt x="513" y="640"/>
                    <a:pt x="513" y="645"/>
                  </a:cubicBezTo>
                  <a:cubicBezTo>
                    <a:pt x="513" y="654"/>
                    <a:pt x="509" y="671"/>
                    <a:pt x="492" y="698"/>
                  </a:cubicBezTo>
                  <a:cubicBezTo>
                    <a:pt x="497" y="701"/>
                    <a:pt x="497" y="701"/>
                    <a:pt x="497" y="701"/>
                  </a:cubicBezTo>
                  <a:cubicBezTo>
                    <a:pt x="503" y="705"/>
                    <a:pt x="503" y="705"/>
                    <a:pt x="503" y="705"/>
                  </a:cubicBezTo>
                  <a:cubicBezTo>
                    <a:pt x="520" y="677"/>
                    <a:pt x="525" y="658"/>
                    <a:pt x="525" y="645"/>
                  </a:cubicBezTo>
                  <a:cubicBezTo>
                    <a:pt x="525" y="638"/>
                    <a:pt x="524" y="633"/>
                    <a:pt x="522" y="629"/>
                  </a:cubicBezTo>
                  <a:cubicBezTo>
                    <a:pt x="521" y="626"/>
                    <a:pt x="519" y="624"/>
                    <a:pt x="518" y="624"/>
                  </a:cubicBezTo>
                  <a:cubicBezTo>
                    <a:pt x="517" y="622"/>
                    <a:pt x="515" y="622"/>
                    <a:pt x="513" y="622"/>
                  </a:cubicBezTo>
                  <a:cubicBezTo>
                    <a:pt x="513" y="622"/>
                    <a:pt x="513" y="622"/>
                    <a:pt x="513" y="622"/>
                  </a:cubicBezTo>
                  <a:cubicBezTo>
                    <a:pt x="512" y="622"/>
                    <a:pt x="489" y="627"/>
                    <a:pt x="443" y="627"/>
                  </a:cubicBezTo>
                  <a:cubicBezTo>
                    <a:pt x="400" y="627"/>
                    <a:pt x="337" y="623"/>
                    <a:pt x="251" y="608"/>
                  </a:cubicBezTo>
                  <a:cubicBezTo>
                    <a:pt x="251" y="608"/>
                    <a:pt x="251" y="608"/>
                    <a:pt x="251" y="608"/>
                  </a:cubicBezTo>
                  <a:cubicBezTo>
                    <a:pt x="186" y="596"/>
                    <a:pt x="131" y="558"/>
                    <a:pt x="91" y="512"/>
                  </a:cubicBezTo>
                  <a:cubicBezTo>
                    <a:pt x="89" y="510"/>
                    <a:pt x="87" y="509"/>
                    <a:pt x="84" y="510"/>
                  </a:cubicBezTo>
                  <a:cubicBezTo>
                    <a:pt x="82" y="510"/>
                    <a:pt x="80" y="512"/>
                    <a:pt x="80" y="514"/>
                  </a:cubicBezTo>
                  <a:cubicBezTo>
                    <a:pt x="74" y="535"/>
                    <a:pt x="72" y="555"/>
                    <a:pt x="72" y="575"/>
                  </a:cubicBezTo>
                  <a:cubicBezTo>
                    <a:pt x="72" y="628"/>
                    <a:pt x="89" y="677"/>
                    <a:pt x="118" y="717"/>
                  </a:cubicBezTo>
                  <a:cubicBezTo>
                    <a:pt x="147" y="757"/>
                    <a:pt x="187" y="788"/>
                    <a:pt x="233" y="805"/>
                  </a:cubicBezTo>
                  <a:cubicBezTo>
                    <a:pt x="262" y="815"/>
                    <a:pt x="289" y="820"/>
                    <a:pt x="314" y="820"/>
                  </a:cubicBezTo>
                  <a:cubicBezTo>
                    <a:pt x="362" y="820"/>
                    <a:pt x="403" y="802"/>
                    <a:pt x="434" y="779"/>
                  </a:cubicBezTo>
                  <a:cubicBezTo>
                    <a:pt x="466" y="756"/>
                    <a:pt x="488" y="728"/>
                    <a:pt x="503" y="705"/>
                  </a:cubicBezTo>
                  <a:cubicBezTo>
                    <a:pt x="497" y="701"/>
                    <a:pt x="497" y="701"/>
                    <a:pt x="497" y="701"/>
                  </a:cubicBezTo>
                  <a:moveTo>
                    <a:pt x="267" y="539"/>
                  </a:moveTo>
                  <a:cubicBezTo>
                    <a:pt x="269" y="533"/>
                    <a:pt x="269" y="533"/>
                    <a:pt x="269" y="533"/>
                  </a:cubicBezTo>
                  <a:cubicBezTo>
                    <a:pt x="238" y="521"/>
                    <a:pt x="190" y="499"/>
                    <a:pt x="150" y="465"/>
                  </a:cubicBezTo>
                  <a:cubicBezTo>
                    <a:pt x="130" y="448"/>
                    <a:pt x="112" y="427"/>
                    <a:pt x="99" y="403"/>
                  </a:cubicBezTo>
                  <a:cubicBezTo>
                    <a:pt x="86" y="379"/>
                    <a:pt x="78" y="352"/>
                    <a:pt x="78" y="320"/>
                  </a:cubicBezTo>
                  <a:cubicBezTo>
                    <a:pt x="78" y="319"/>
                    <a:pt x="78" y="318"/>
                    <a:pt x="78" y="317"/>
                  </a:cubicBezTo>
                  <a:cubicBezTo>
                    <a:pt x="78" y="308"/>
                    <a:pt x="80" y="297"/>
                    <a:pt x="86" y="286"/>
                  </a:cubicBezTo>
                  <a:cubicBezTo>
                    <a:pt x="91" y="274"/>
                    <a:pt x="98" y="260"/>
                    <a:pt x="108" y="246"/>
                  </a:cubicBezTo>
                  <a:cubicBezTo>
                    <a:pt x="103" y="243"/>
                    <a:pt x="103" y="243"/>
                    <a:pt x="103" y="243"/>
                  </a:cubicBezTo>
                  <a:cubicBezTo>
                    <a:pt x="98" y="246"/>
                    <a:pt x="98" y="246"/>
                    <a:pt x="98" y="246"/>
                  </a:cubicBezTo>
                  <a:cubicBezTo>
                    <a:pt x="136" y="304"/>
                    <a:pt x="183" y="344"/>
                    <a:pt x="230" y="372"/>
                  </a:cubicBezTo>
                  <a:cubicBezTo>
                    <a:pt x="276" y="401"/>
                    <a:pt x="322" y="417"/>
                    <a:pt x="359" y="427"/>
                  </a:cubicBezTo>
                  <a:cubicBezTo>
                    <a:pt x="378" y="432"/>
                    <a:pt x="399" y="436"/>
                    <a:pt x="420" y="440"/>
                  </a:cubicBezTo>
                  <a:cubicBezTo>
                    <a:pt x="451" y="446"/>
                    <a:pt x="482" y="452"/>
                    <a:pt x="504" y="461"/>
                  </a:cubicBezTo>
                  <a:cubicBezTo>
                    <a:pt x="515" y="466"/>
                    <a:pt x="524" y="472"/>
                    <a:pt x="530" y="478"/>
                  </a:cubicBezTo>
                  <a:cubicBezTo>
                    <a:pt x="533" y="481"/>
                    <a:pt x="535" y="485"/>
                    <a:pt x="537" y="488"/>
                  </a:cubicBezTo>
                  <a:cubicBezTo>
                    <a:pt x="538" y="492"/>
                    <a:pt x="539" y="496"/>
                    <a:pt x="539" y="500"/>
                  </a:cubicBezTo>
                  <a:cubicBezTo>
                    <a:pt x="539" y="501"/>
                    <a:pt x="539" y="502"/>
                    <a:pt x="539" y="503"/>
                  </a:cubicBezTo>
                  <a:cubicBezTo>
                    <a:pt x="539" y="507"/>
                    <a:pt x="537" y="510"/>
                    <a:pt x="535" y="513"/>
                  </a:cubicBezTo>
                  <a:cubicBezTo>
                    <a:pt x="532" y="518"/>
                    <a:pt x="525" y="524"/>
                    <a:pt x="516" y="528"/>
                  </a:cubicBezTo>
                  <a:cubicBezTo>
                    <a:pt x="502" y="535"/>
                    <a:pt x="482" y="540"/>
                    <a:pt x="459" y="543"/>
                  </a:cubicBezTo>
                  <a:cubicBezTo>
                    <a:pt x="437" y="547"/>
                    <a:pt x="412" y="548"/>
                    <a:pt x="387" y="548"/>
                  </a:cubicBezTo>
                  <a:cubicBezTo>
                    <a:pt x="363" y="548"/>
                    <a:pt x="339" y="547"/>
                    <a:pt x="319" y="544"/>
                  </a:cubicBezTo>
                  <a:cubicBezTo>
                    <a:pt x="298" y="541"/>
                    <a:pt x="280" y="538"/>
                    <a:pt x="269" y="533"/>
                  </a:cubicBezTo>
                  <a:cubicBezTo>
                    <a:pt x="269" y="533"/>
                    <a:pt x="269" y="533"/>
                    <a:pt x="269" y="533"/>
                  </a:cubicBezTo>
                  <a:cubicBezTo>
                    <a:pt x="267" y="539"/>
                    <a:pt x="267" y="539"/>
                    <a:pt x="267" y="539"/>
                  </a:cubicBezTo>
                  <a:cubicBezTo>
                    <a:pt x="264" y="545"/>
                    <a:pt x="264" y="545"/>
                    <a:pt x="264" y="545"/>
                  </a:cubicBezTo>
                  <a:cubicBezTo>
                    <a:pt x="277" y="550"/>
                    <a:pt x="296" y="554"/>
                    <a:pt x="317" y="557"/>
                  </a:cubicBezTo>
                  <a:cubicBezTo>
                    <a:pt x="338" y="560"/>
                    <a:pt x="363" y="561"/>
                    <a:pt x="387" y="561"/>
                  </a:cubicBezTo>
                  <a:cubicBezTo>
                    <a:pt x="426" y="561"/>
                    <a:pt x="465" y="558"/>
                    <a:pt x="495" y="549"/>
                  </a:cubicBezTo>
                  <a:cubicBezTo>
                    <a:pt x="511" y="545"/>
                    <a:pt x="524" y="540"/>
                    <a:pt x="534" y="532"/>
                  </a:cubicBezTo>
                  <a:cubicBezTo>
                    <a:pt x="539" y="529"/>
                    <a:pt x="543" y="525"/>
                    <a:pt x="546" y="520"/>
                  </a:cubicBezTo>
                  <a:cubicBezTo>
                    <a:pt x="549" y="515"/>
                    <a:pt x="551" y="510"/>
                    <a:pt x="552" y="504"/>
                  </a:cubicBezTo>
                  <a:cubicBezTo>
                    <a:pt x="552" y="503"/>
                    <a:pt x="552" y="502"/>
                    <a:pt x="552" y="500"/>
                  </a:cubicBezTo>
                  <a:cubicBezTo>
                    <a:pt x="552" y="492"/>
                    <a:pt x="550" y="485"/>
                    <a:pt x="546" y="478"/>
                  </a:cubicBezTo>
                  <a:cubicBezTo>
                    <a:pt x="543" y="473"/>
                    <a:pt x="538" y="468"/>
                    <a:pt x="533" y="463"/>
                  </a:cubicBezTo>
                  <a:cubicBezTo>
                    <a:pt x="524" y="456"/>
                    <a:pt x="512" y="450"/>
                    <a:pt x="499" y="446"/>
                  </a:cubicBezTo>
                  <a:cubicBezTo>
                    <a:pt x="479" y="439"/>
                    <a:pt x="455" y="434"/>
                    <a:pt x="432" y="429"/>
                  </a:cubicBezTo>
                  <a:cubicBezTo>
                    <a:pt x="408" y="424"/>
                    <a:pt x="383" y="420"/>
                    <a:pt x="362" y="414"/>
                  </a:cubicBezTo>
                  <a:cubicBezTo>
                    <a:pt x="326" y="405"/>
                    <a:pt x="282" y="389"/>
                    <a:pt x="237" y="361"/>
                  </a:cubicBezTo>
                  <a:cubicBezTo>
                    <a:pt x="192" y="334"/>
                    <a:pt x="146" y="295"/>
                    <a:pt x="108" y="239"/>
                  </a:cubicBezTo>
                  <a:cubicBezTo>
                    <a:pt x="107" y="237"/>
                    <a:pt x="105" y="236"/>
                    <a:pt x="103" y="236"/>
                  </a:cubicBezTo>
                  <a:cubicBezTo>
                    <a:pt x="101" y="236"/>
                    <a:pt x="99" y="237"/>
                    <a:pt x="98" y="239"/>
                  </a:cubicBezTo>
                  <a:cubicBezTo>
                    <a:pt x="87" y="254"/>
                    <a:pt x="79" y="267"/>
                    <a:pt x="74" y="280"/>
                  </a:cubicBezTo>
                  <a:cubicBezTo>
                    <a:pt x="68" y="293"/>
                    <a:pt x="65" y="305"/>
                    <a:pt x="65" y="316"/>
                  </a:cubicBezTo>
                  <a:cubicBezTo>
                    <a:pt x="65" y="318"/>
                    <a:pt x="65" y="319"/>
                    <a:pt x="65" y="320"/>
                  </a:cubicBezTo>
                  <a:cubicBezTo>
                    <a:pt x="65" y="354"/>
                    <a:pt x="73" y="384"/>
                    <a:pt x="87" y="410"/>
                  </a:cubicBezTo>
                  <a:cubicBezTo>
                    <a:pt x="108" y="448"/>
                    <a:pt x="141" y="477"/>
                    <a:pt x="174" y="499"/>
                  </a:cubicBezTo>
                  <a:cubicBezTo>
                    <a:pt x="207" y="521"/>
                    <a:pt x="241" y="536"/>
                    <a:pt x="264" y="545"/>
                  </a:cubicBezTo>
                  <a:cubicBezTo>
                    <a:pt x="264" y="545"/>
                    <a:pt x="264" y="545"/>
                    <a:pt x="264" y="545"/>
                  </a:cubicBezTo>
                  <a:cubicBezTo>
                    <a:pt x="267" y="539"/>
                    <a:pt x="267" y="539"/>
                    <a:pt x="267" y="539"/>
                  </a:cubicBezTo>
                  <a:moveTo>
                    <a:pt x="856" y="327"/>
                  </a:moveTo>
                  <a:cubicBezTo>
                    <a:pt x="852" y="322"/>
                    <a:pt x="852" y="322"/>
                    <a:pt x="852" y="322"/>
                  </a:cubicBezTo>
                  <a:cubicBezTo>
                    <a:pt x="849" y="325"/>
                    <a:pt x="843" y="330"/>
                    <a:pt x="836" y="335"/>
                  </a:cubicBezTo>
                  <a:cubicBezTo>
                    <a:pt x="825" y="342"/>
                    <a:pt x="811" y="351"/>
                    <a:pt x="798" y="361"/>
                  </a:cubicBezTo>
                  <a:cubicBezTo>
                    <a:pt x="785" y="370"/>
                    <a:pt x="772" y="380"/>
                    <a:pt x="762" y="389"/>
                  </a:cubicBezTo>
                  <a:cubicBezTo>
                    <a:pt x="752" y="397"/>
                    <a:pt x="742" y="406"/>
                    <a:pt x="733" y="413"/>
                  </a:cubicBezTo>
                  <a:cubicBezTo>
                    <a:pt x="728" y="416"/>
                    <a:pt x="724" y="419"/>
                    <a:pt x="720" y="421"/>
                  </a:cubicBezTo>
                  <a:cubicBezTo>
                    <a:pt x="716" y="423"/>
                    <a:pt x="713" y="424"/>
                    <a:pt x="711" y="424"/>
                  </a:cubicBezTo>
                  <a:cubicBezTo>
                    <a:pt x="709" y="424"/>
                    <a:pt x="708" y="423"/>
                    <a:pt x="708" y="423"/>
                  </a:cubicBezTo>
                  <a:cubicBezTo>
                    <a:pt x="707" y="422"/>
                    <a:pt x="706" y="422"/>
                    <a:pt x="705" y="420"/>
                  </a:cubicBezTo>
                  <a:cubicBezTo>
                    <a:pt x="703" y="416"/>
                    <a:pt x="702" y="414"/>
                    <a:pt x="702" y="412"/>
                  </a:cubicBezTo>
                  <a:cubicBezTo>
                    <a:pt x="702" y="410"/>
                    <a:pt x="703" y="409"/>
                    <a:pt x="704" y="407"/>
                  </a:cubicBezTo>
                  <a:cubicBezTo>
                    <a:pt x="705" y="405"/>
                    <a:pt x="708" y="402"/>
                    <a:pt x="712" y="398"/>
                  </a:cubicBezTo>
                  <a:cubicBezTo>
                    <a:pt x="716" y="395"/>
                    <a:pt x="720" y="391"/>
                    <a:pt x="725" y="386"/>
                  </a:cubicBezTo>
                  <a:cubicBezTo>
                    <a:pt x="729" y="383"/>
                    <a:pt x="735" y="378"/>
                    <a:pt x="742" y="372"/>
                  </a:cubicBezTo>
                  <a:cubicBezTo>
                    <a:pt x="765" y="353"/>
                    <a:pt x="801" y="327"/>
                    <a:pt x="828" y="305"/>
                  </a:cubicBezTo>
                  <a:cubicBezTo>
                    <a:pt x="842" y="293"/>
                    <a:pt x="855" y="281"/>
                    <a:pt x="866" y="271"/>
                  </a:cubicBezTo>
                  <a:cubicBezTo>
                    <a:pt x="871" y="267"/>
                    <a:pt x="876" y="263"/>
                    <a:pt x="881" y="261"/>
                  </a:cubicBezTo>
                  <a:cubicBezTo>
                    <a:pt x="885" y="258"/>
                    <a:pt x="889" y="257"/>
                    <a:pt x="891" y="257"/>
                  </a:cubicBezTo>
                  <a:cubicBezTo>
                    <a:pt x="894" y="257"/>
                    <a:pt x="896" y="258"/>
                    <a:pt x="898" y="260"/>
                  </a:cubicBezTo>
                  <a:cubicBezTo>
                    <a:pt x="899" y="260"/>
                    <a:pt x="899" y="261"/>
                    <a:pt x="900" y="261"/>
                  </a:cubicBezTo>
                  <a:cubicBezTo>
                    <a:pt x="900" y="262"/>
                    <a:pt x="900" y="263"/>
                    <a:pt x="900" y="264"/>
                  </a:cubicBezTo>
                  <a:cubicBezTo>
                    <a:pt x="900" y="266"/>
                    <a:pt x="898" y="271"/>
                    <a:pt x="895" y="277"/>
                  </a:cubicBezTo>
                  <a:cubicBezTo>
                    <a:pt x="890" y="285"/>
                    <a:pt x="882" y="294"/>
                    <a:pt x="873" y="303"/>
                  </a:cubicBezTo>
                  <a:cubicBezTo>
                    <a:pt x="865" y="311"/>
                    <a:pt x="857" y="318"/>
                    <a:pt x="852" y="322"/>
                  </a:cubicBezTo>
                  <a:cubicBezTo>
                    <a:pt x="852" y="322"/>
                    <a:pt x="852" y="322"/>
                    <a:pt x="852" y="322"/>
                  </a:cubicBezTo>
                  <a:cubicBezTo>
                    <a:pt x="856" y="327"/>
                    <a:pt x="856" y="327"/>
                    <a:pt x="856" y="327"/>
                  </a:cubicBezTo>
                  <a:cubicBezTo>
                    <a:pt x="861" y="332"/>
                    <a:pt x="861" y="332"/>
                    <a:pt x="861" y="332"/>
                  </a:cubicBezTo>
                  <a:cubicBezTo>
                    <a:pt x="867" y="326"/>
                    <a:pt x="880" y="315"/>
                    <a:pt x="891" y="303"/>
                  </a:cubicBezTo>
                  <a:cubicBezTo>
                    <a:pt x="897" y="296"/>
                    <a:pt x="902" y="290"/>
                    <a:pt x="906" y="283"/>
                  </a:cubicBezTo>
                  <a:cubicBezTo>
                    <a:pt x="910" y="277"/>
                    <a:pt x="913" y="271"/>
                    <a:pt x="913" y="264"/>
                  </a:cubicBezTo>
                  <a:cubicBezTo>
                    <a:pt x="913" y="261"/>
                    <a:pt x="912" y="258"/>
                    <a:pt x="911" y="256"/>
                  </a:cubicBezTo>
                  <a:cubicBezTo>
                    <a:pt x="910" y="253"/>
                    <a:pt x="908" y="251"/>
                    <a:pt x="906" y="249"/>
                  </a:cubicBezTo>
                  <a:cubicBezTo>
                    <a:pt x="902" y="246"/>
                    <a:pt x="896" y="244"/>
                    <a:pt x="891" y="244"/>
                  </a:cubicBezTo>
                  <a:cubicBezTo>
                    <a:pt x="885" y="244"/>
                    <a:pt x="880" y="246"/>
                    <a:pt x="874" y="249"/>
                  </a:cubicBezTo>
                  <a:cubicBezTo>
                    <a:pt x="866" y="254"/>
                    <a:pt x="858" y="261"/>
                    <a:pt x="849" y="269"/>
                  </a:cubicBezTo>
                  <a:cubicBezTo>
                    <a:pt x="840" y="277"/>
                    <a:pt x="830" y="286"/>
                    <a:pt x="819" y="295"/>
                  </a:cubicBezTo>
                  <a:cubicBezTo>
                    <a:pt x="802" y="309"/>
                    <a:pt x="780" y="326"/>
                    <a:pt x="760" y="341"/>
                  </a:cubicBezTo>
                  <a:cubicBezTo>
                    <a:pt x="751" y="348"/>
                    <a:pt x="742" y="356"/>
                    <a:pt x="734" y="362"/>
                  </a:cubicBezTo>
                  <a:cubicBezTo>
                    <a:pt x="726" y="368"/>
                    <a:pt x="720" y="373"/>
                    <a:pt x="716" y="377"/>
                  </a:cubicBezTo>
                  <a:cubicBezTo>
                    <a:pt x="710" y="383"/>
                    <a:pt x="704" y="387"/>
                    <a:pt x="699" y="392"/>
                  </a:cubicBezTo>
                  <a:cubicBezTo>
                    <a:pt x="697" y="395"/>
                    <a:pt x="694" y="398"/>
                    <a:pt x="693" y="401"/>
                  </a:cubicBezTo>
                  <a:cubicBezTo>
                    <a:pt x="691" y="404"/>
                    <a:pt x="689" y="408"/>
                    <a:pt x="689" y="412"/>
                  </a:cubicBezTo>
                  <a:cubicBezTo>
                    <a:pt x="690" y="417"/>
                    <a:pt x="691" y="421"/>
                    <a:pt x="694" y="426"/>
                  </a:cubicBezTo>
                  <a:cubicBezTo>
                    <a:pt x="696" y="430"/>
                    <a:pt x="698" y="432"/>
                    <a:pt x="701" y="434"/>
                  </a:cubicBezTo>
                  <a:cubicBezTo>
                    <a:pt x="704" y="436"/>
                    <a:pt x="707" y="436"/>
                    <a:pt x="711" y="436"/>
                  </a:cubicBezTo>
                  <a:cubicBezTo>
                    <a:pt x="716" y="436"/>
                    <a:pt x="721" y="435"/>
                    <a:pt x="725" y="433"/>
                  </a:cubicBezTo>
                  <a:cubicBezTo>
                    <a:pt x="733" y="429"/>
                    <a:pt x="740" y="424"/>
                    <a:pt x="748" y="418"/>
                  </a:cubicBezTo>
                  <a:cubicBezTo>
                    <a:pt x="756" y="412"/>
                    <a:pt x="763" y="405"/>
                    <a:pt x="770" y="399"/>
                  </a:cubicBezTo>
                  <a:cubicBezTo>
                    <a:pt x="783" y="388"/>
                    <a:pt x="801" y="374"/>
                    <a:pt x="819" y="362"/>
                  </a:cubicBezTo>
                  <a:cubicBezTo>
                    <a:pt x="827" y="356"/>
                    <a:pt x="836" y="350"/>
                    <a:pt x="843" y="345"/>
                  </a:cubicBezTo>
                  <a:cubicBezTo>
                    <a:pt x="850" y="340"/>
                    <a:pt x="857" y="336"/>
                    <a:pt x="861" y="332"/>
                  </a:cubicBezTo>
                  <a:cubicBezTo>
                    <a:pt x="861" y="332"/>
                    <a:pt x="861" y="332"/>
                    <a:pt x="861" y="332"/>
                  </a:cubicBezTo>
                  <a:cubicBezTo>
                    <a:pt x="856" y="327"/>
                    <a:pt x="856" y="327"/>
                    <a:pt x="856" y="32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5" name="Freeform 1104">
              <a:extLst>
                <a:ext uri="{FF2B5EF4-FFF2-40B4-BE49-F238E27FC236}">
                  <a16:creationId xmlns:a16="http://schemas.microsoft.com/office/drawing/2014/main" id="{B0A63539-01F8-4339-8CA8-F9836939C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352"/>
              <a:ext cx="220" cy="188"/>
            </a:xfrm>
            <a:custGeom>
              <a:avLst/>
              <a:gdLst>
                <a:gd name="T0" fmla="*/ 201 w 224"/>
                <a:gd name="T1" fmla="*/ 10 h 192"/>
                <a:gd name="T2" fmla="*/ 205 w 224"/>
                <a:gd name="T3" fmla="*/ 5 h 192"/>
                <a:gd name="T4" fmla="*/ 191 w 224"/>
                <a:gd name="T5" fmla="*/ 0 h 192"/>
                <a:gd name="T6" fmla="*/ 176 w 224"/>
                <a:gd name="T7" fmla="*/ 5 h 192"/>
                <a:gd name="T8" fmla="*/ 151 w 224"/>
                <a:gd name="T9" fmla="*/ 24 h 192"/>
                <a:gd name="T10" fmla="*/ 124 w 224"/>
                <a:gd name="T11" fmla="*/ 48 h 192"/>
                <a:gd name="T12" fmla="*/ 68 w 224"/>
                <a:gd name="T13" fmla="*/ 91 h 192"/>
                <a:gd name="T14" fmla="*/ 42 w 224"/>
                <a:gd name="T15" fmla="*/ 112 h 192"/>
                <a:gd name="T16" fmla="*/ 27 w 224"/>
                <a:gd name="T17" fmla="*/ 124 h 192"/>
                <a:gd name="T18" fmla="*/ 10 w 224"/>
                <a:gd name="T19" fmla="*/ 139 h 192"/>
                <a:gd name="T20" fmla="*/ 4 w 224"/>
                <a:gd name="T21" fmla="*/ 148 h 192"/>
                <a:gd name="T22" fmla="*/ 0 w 224"/>
                <a:gd name="T23" fmla="*/ 159 h 192"/>
                <a:gd name="T24" fmla="*/ 5 w 224"/>
                <a:gd name="T25" fmla="*/ 170 h 192"/>
                <a:gd name="T26" fmla="*/ 12 w 224"/>
                <a:gd name="T27" fmla="*/ 178 h 192"/>
                <a:gd name="T28" fmla="*/ 22 w 224"/>
                <a:gd name="T29" fmla="*/ 180 h 192"/>
                <a:gd name="T30" fmla="*/ 33 w 224"/>
                <a:gd name="T31" fmla="*/ 177 h 192"/>
                <a:gd name="T32" fmla="*/ 56 w 224"/>
                <a:gd name="T33" fmla="*/ 163 h 192"/>
                <a:gd name="T34" fmla="*/ 78 w 224"/>
                <a:gd name="T35" fmla="*/ 146 h 192"/>
                <a:gd name="T36" fmla="*/ 124 w 224"/>
                <a:gd name="T37" fmla="*/ 112 h 192"/>
                <a:gd name="T38" fmla="*/ 145 w 224"/>
                <a:gd name="T39" fmla="*/ 95 h 192"/>
                <a:gd name="T40" fmla="*/ 163 w 224"/>
                <a:gd name="T41" fmla="*/ 82 h 192"/>
                <a:gd name="T42" fmla="*/ 163 w 224"/>
                <a:gd name="T43" fmla="*/ 82 h 192"/>
                <a:gd name="T44" fmla="*/ 191 w 224"/>
                <a:gd name="T45" fmla="*/ 56 h 192"/>
                <a:gd name="T46" fmla="*/ 205 w 224"/>
                <a:gd name="T47" fmla="*/ 36 h 192"/>
                <a:gd name="T48" fmla="*/ 212 w 224"/>
                <a:gd name="T49" fmla="*/ 20 h 192"/>
                <a:gd name="T50" fmla="*/ 210 w 224"/>
                <a:gd name="T51" fmla="*/ 12 h 192"/>
                <a:gd name="T52" fmla="*/ 205 w 224"/>
                <a:gd name="T53" fmla="*/ 5 h 192"/>
                <a:gd name="T54" fmla="*/ 201 w 224"/>
                <a:gd name="T55" fmla="*/ 10 h 192"/>
                <a:gd name="T56" fmla="*/ 197 w 224"/>
                <a:gd name="T57" fmla="*/ 16 h 192"/>
                <a:gd name="T58" fmla="*/ 199 w 224"/>
                <a:gd name="T59" fmla="*/ 17 h 192"/>
                <a:gd name="T60" fmla="*/ 199 w 224"/>
                <a:gd name="T61" fmla="*/ 20 h 192"/>
                <a:gd name="T62" fmla="*/ 194 w 224"/>
                <a:gd name="T63" fmla="*/ 30 h 192"/>
                <a:gd name="T64" fmla="*/ 175 w 224"/>
                <a:gd name="T65" fmla="*/ 56 h 192"/>
                <a:gd name="T66" fmla="*/ 154 w 224"/>
                <a:gd name="T67" fmla="*/ 72 h 192"/>
                <a:gd name="T68" fmla="*/ 154 w 224"/>
                <a:gd name="T69" fmla="*/ 72 h 192"/>
                <a:gd name="T70" fmla="*/ 138 w 224"/>
                <a:gd name="T71" fmla="*/ 85 h 192"/>
                <a:gd name="T72" fmla="*/ 103 w 224"/>
                <a:gd name="T73" fmla="*/ 111 h 192"/>
                <a:gd name="T74" fmla="*/ 70 w 224"/>
                <a:gd name="T75" fmla="*/ 136 h 192"/>
                <a:gd name="T76" fmla="*/ 41 w 224"/>
                <a:gd name="T77" fmla="*/ 159 h 192"/>
                <a:gd name="T78" fmla="*/ 28 w 224"/>
                <a:gd name="T79" fmla="*/ 165 h 192"/>
                <a:gd name="T80" fmla="*/ 22 w 224"/>
                <a:gd name="T81" fmla="*/ 168 h 192"/>
                <a:gd name="T82" fmla="*/ 19 w 224"/>
                <a:gd name="T83" fmla="*/ 167 h 192"/>
                <a:gd name="T84" fmla="*/ 16 w 224"/>
                <a:gd name="T85" fmla="*/ 165 h 192"/>
                <a:gd name="T86" fmla="*/ 13 w 224"/>
                <a:gd name="T87" fmla="*/ 159 h 192"/>
                <a:gd name="T88" fmla="*/ 15 w 224"/>
                <a:gd name="T89" fmla="*/ 154 h 192"/>
                <a:gd name="T90" fmla="*/ 23 w 224"/>
                <a:gd name="T91" fmla="*/ 145 h 192"/>
                <a:gd name="T92" fmla="*/ 33 w 224"/>
                <a:gd name="T93" fmla="*/ 133 h 192"/>
                <a:gd name="T94" fmla="*/ 50 w 224"/>
                <a:gd name="T95" fmla="*/ 119 h 192"/>
                <a:gd name="T96" fmla="*/ 133 w 224"/>
                <a:gd name="T97" fmla="*/ 58 h 192"/>
                <a:gd name="T98" fmla="*/ 168 w 224"/>
                <a:gd name="T99" fmla="*/ 24 h 192"/>
                <a:gd name="T100" fmla="*/ 183 w 224"/>
                <a:gd name="T101" fmla="*/ 17 h 192"/>
                <a:gd name="T102" fmla="*/ 191 w 224"/>
                <a:gd name="T103" fmla="*/ 13 h 192"/>
                <a:gd name="T104" fmla="*/ 197 w 224"/>
                <a:gd name="T105" fmla="*/ 16 h 192"/>
                <a:gd name="T106" fmla="*/ 201 w 224"/>
                <a:gd name="T107" fmla="*/ 10 h 19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24" h="192">
                  <a:moveTo>
                    <a:pt x="213" y="10"/>
                  </a:moveTo>
                  <a:cubicBezTo>
                    <a:pt x="217" y="5"/>
                    <a:pt x="217" y="5"/>
                    <a:pt x="217" y="5"/>
                  </a:cubicBezTo>
                  <a:cubicBezTo>
                    <a:pt x="213" y="2"/>
                    <a:pt x="207" y="0"/>
                    <a:pt x="202" y="0"/>
                  </a:cubicBezTo>
                  <a:cubicBezTo>
                    <a:pt x="196" y="0"/>
                    <a:pt x="191" y="2"/>
                    <a:pt x="185" y="5"/>
                  </a:cubicBezTo>
                  <a:cubicBezTo>
                    <a:pt x="177" y="10"/>
                    <a:pt x="169" y="17"/>
                    <a:pt x="160" y="25"/>
                  </a:cubicBezTo>
                  <a:cubicBezTo>
                    <a:pt x="151" y="33"/>
                    <a:pt x="141" y="42"/>
                    <a:pt x="130" y="51"/>
                  </a:cubicBezTo>
                  <a:cubicBezTo>
                    <a:pt x="113" y="65"/>
                    <a:pt x="91" y="82"/>
                    <a:pt x="71" y="97"/>
                  </a:cubicBezTo>
                  <a:cubicBezTo>
                    <a:pt x="62" y="104"/>
                    <a:pt x="53" y="112"/>
                    <a:pt x="45" y="118"/>
                  </a:cubicBezTo>
                  <a:cubicBezTo>
                    <a:pt x="37" y="124"/>
                    <a:pt x="31" y="129"/>
                    <a:pt x="27" y="133"/>
                  </a:cubicBezTo>
                  <a:cubicBezTo>
                    <a:pt x="21" y="139"/>
                    <a:pt x="15" y="143"/>
                    <a:pt x="10" y="148"/>
                  </a:cubicBezTo>
                  <a:cubicBezTo>
                    <a:pt x="8" y="151"/>
                    <a:pt x="5" y="154"/>
                    <a:pt x="4" y="157"/>
                  </a:cubicBezTo>
                  <a:cubicBezTo>
                    <a:pt x="2" y="160"/>
                    <a:pt x="0" y="164"/>
                    <a:pt x="0" y="168"/>
                  </a:cubicBezTo>
                  <a:cubicBezTo>
                    <a:pt x="1" y="173"/>
                    <a:pt x="2" y="177"/>
                    <a:pt x="5" y="182"/>
                  </a:cubicBezTo>
                  <a:cubicBezTo>
                    <a:pt x="7" y="186"/>
                    <a:pt x="9" y="188"/>
                    <a:pt x="12" y="190"/>
                  </a:cubicBezTo>
                  <a:cubicBezTo>
                    <a:pt x="15" y="192"/>
                    <a:pt x="18" y="192"/>
                    <a:pt x="22" y="192"/>
                  </a:cubicBezTo>
                  <a:cubicBezTo>
                    <a:pt x="27" y="192"/>
                    <a:pt x="32" y="191"/>
                    <a:pt x="36" y="189"/>
                  </a:cubicBezTo>
                  <a:cubicBezTo>
                    <a:pt x="44" y="185"/>
                    <a:pt x="51" y="180"/>
                    <a:pt x="59" y="174"/>
                  </a:cubicBezTo>
                  <a:cubicBezTo>
                    <a:pt x="67" y="168"/>
                    <a:pt x="74" y="161"/>
                    <a:pt x="81" y="155"/>
                  </a:cubicBezTo>
                  <a:cubicBezTo>
                    <a:pt x="94" y="144"/>
                    <a:pt x="112" y="130"/>
                    <a:pt x="130" y="118"/>
                  </a:cubicBezTo>
                  <a:cubicBezTo>
                    <a:pt x="138" y="112"/>
                    <a:pt x="147" y="106"/>
                    <a:pt x="154" y="101"/>
                  </a:cubicBezTo>
                  <a:cubicBezTo>
                    <a:pt x="161" y="96"/>
                    <a:pt x="168" y="92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8" y="82"/>
                    <a:pt x="191" y="71"/>
                    <a:pt x="202" y="59"/>
                  </a:cubicBezTo>
                  <a:cubicBezTo>
                    <a:pt x="208" y="52"/>
                    <a:pt x="213" y="46"/>
                    <a:pt x="217" y="39"/>
                  </a:cubicBezTo>
                  <a:cubicBezTo>
                    <a:pt x="221" y="33"/>
                    <a:pt x="224" y="27"/>
                    <a:pt x="224" y="20"/>
                  </a:cubicBezTo>
                  <a:cubicBezTo>
                    <a:pt x="224" y="17"/>
                    <a:pt x="223" y="14"/>
                    <a:pt x="222" y="12"/>
                  </a:cubicBezTo>
                  <a:cubicBezTo>
                    <a:pt x="221" y="9"/>
                    <a:pt x="219" y="7"/>
                    <a:pt x="217" y="5"/>
                  </a:cubicBezTo>
                  <a:cubicBezTo>
                    <a:pt x="213" y="10"/>
                    <a:pt x="213" y="10"/>
                    <a:pt x="213" y="10"/>
                  </a:cubicBezTo>
                  <a:cubicBezTo>
                    <a:pt x="209" y="16"/>
                    <a:pt x="209" y="16"/>
                    <a:pt x="209" y="16"/>
                  </a:cubicBezTo>
                  <a:cubicBezTo>
                    <a:pt x="210" y="16"/>
                    <a:pt x="210" y="17"/>
                    <a:pt x="211" y="17"/>
                  </a:cubicBezTo>
                  <a:cubicBezTo>
                    <a:pt x="211" y="18"/>
                    <a:pt x="211" y="19"/>
                    <a:pt x="211" y="20"/>
                  </a:cubicBezTo>
                  <a:cubicBezTo>
                    <a:pt x="211" y="22"/>
                    <a:pt x="209" y="27"/>
                    <a:pt x="206" y="33"/>
                  </a:cubicBezTo>
                  <a:cubicBezTo>
                    <a:pt x="201" y="41"/>
                    <a:pt x="193" y="50"/>
                    <a:pt x="184" y="59"/>
                  </a:cubicBezTo>
                  <a:cubicBezTo>
                    <a:pt x="176" y="67"/>
                    <a:pt x="168" y="74"/>
                    <a:pt x="163" y="78"/>
                  </a:cubicBezTo>
                  <a:cubicBezTo>
                    <a:pt x="163" y="78"/>
                    <a:pt x="163" y="78"/>
                    <a:pt x="163" y="78"/>
                  </a:cubicBezTo>
                  <a:cubicBezTo>
                    <a:pt x="160" y="81"/>
                    <a:pt x="154" y="86"/>
                    <a:pt x="147" y="91"/>
                  </a:cubicBezTo>
                  <a:cubicBezTo>
                    <a:pt x="136" y="98"/>
                    <a:pt x="122" y="107"/>
                    <a:pt x="109" y="117"/>
                  </a:cubicBezTo>
                  <a:cubicBezTo>
                    <a:pt x="96" y="126"/>
                    <a:pt x="83" y="136"/>
                    <a:pt x="73" y="145"/>
                  </a:cubicBezTo>
                  <a:cubicBezTo>
                    <a:pt x="63" y="153"/>
                    <a:pt x="53" y="162"/>
                    <a:pt x="44" y="169"/>
                  </a:cubicBezTo>
                  <a:cubicBezTo>
                    <a:pt x="39" y="172"/>
                    <a:pt x="35" y="175"/>
                    <a:pt x="31" y="177"/>
                  </a:cubicBezTo>
                  <a:cubicBezTo>
                    <a:pt x="27" y="179"/>
                    <a:pt x="24" y="180"/>
                    <a:pt x="22" y="180"/>
                  </a:cubicBezTo>
                  <a:cubicBezTo>
                    <a:pt x="20" y="180"/>
                    <a:pt x="19" y="179"/>
                    <a:pt x="19" y="179"/>
                  </a:cubicBezTo>
                  <a:cubicBezTo>
                    <a:pt x="18" y="178"/>
                    <a:pt x="17" y="178"/>
                    <a:pt x="16" y="176"/>
                  </a:cubicBezTo>
                  <a:cubicBezTo>
                    <a:pt x="14" y="172"/>
                    <a:pt x="13" y="170"/>
                    <a:pt x="13" y="168"/>
                  </a:cubicBezTo>
                  <a:cubicBezTo>
                    <a:pt x="13" y="166"/>
                    <a:pt x="14" y="165"/>
                    <a:pt x="15" y="163"/>
                  </a:cubicBezTo>
                  <a:cubicBezTo>
                    <a:pt x="16" y="161"/>
                    <a:pt x="19" y="158"/>
                    <a:pt x="23" y="154"/>
                  </a:cubicBezTo>
                  <a:cubicBezTo>
                    <a:pt x="27" y="151"/>
                    <a:pt x="31" y="147"/>
                    <a:pt x="36" y="142"/>
                  </a:cubicBezTo>
                  <a:cubicBezTo>
                    <a:pt x="40" y="139"/>
                    <a:pt x="46" y="134"/>
                    <a:pt x="53" y="128"/>
                  </a:cubicBezTo>
                  <a:cubicBezTo>
                    <a:pt x="76" y="109"/>
                    <a:pt x="112" y="83"/>
                    <a:pt x="139" y="61"/>
                  </a:cubicBezTo>
                  <a:cubicBezTo>
                    <a:pt x="153" y="49"/>
                    <a:pt x="166" y="37"/>
                    <a:pt x="177" y="27"/>
                  </a:cubicBezTo>
                  <a:cubicBezTo>
                    <a:pt x="182" y="23"/>
                    <a:pt x="187" y="19"/>
                    <a:pt x="192" y="17"/>
                  </a:cubicBezTo>
                  <a:cubicBezTo>
                    <a:pt x="196" y="14"/>
                    <a:pt x="200" y="13"/>
                    <a:pt x="202" y="13"/>
                  </a:cubicBezTo>
                  <a:cubicBezTo>
                    <a:pt x="205" y="13"/>
                    <a:pt x="207" y="14"/>
                    <a:pt x="209" y="16"/>
                  </a:cubicBezTo>
                  <a:lnTo>
                    <a:pt x="213" y="1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6" name="Freeform 1105">
              <a:extLst>
                <a:ext uri="{FF2B5EF4-FFF2-40B4-BE49-F238E27FC236}">
                  <a16:creationId xmlns:a16="http://schemas.microsoft.com/office/drawing/2014/main" id="{58B4C5F9-04B2-4AF0-9853-CA1AF6154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2559"/>
              <a:ext cx="354" cy="510"/>
            </a:xfrm>
            <a:custGeom>
              <a:avLst/>
              <a:gdLst>
                <a:gd name="T0" fmla="*/ 58 w 361"/>
                <a:gd name="T1" fmla="*/ 302 h 520"/>
                <a:gd name="T2" fmla="*/ 55 w 361"/>
                <a:gd name="T3" fmla="*/ 336 h 520"/>
                <a:gd name="T4" fmla="*/ 75 w 361"/>
                <a:gd name="T5" fmla="*/ 412 h 520"/>
                <a:gd name="T6" fmla="*/ 162 w 361"/>
                <a:gd name="T7" fmla="*/ 474 h 520"/>
                <a:gd name="T8" fmla="*/ 259 w 361"/>
                <a:gd name="T9" fmla="*/ 490 h 520"/>
                <a:gd name="T10" fmla="*/ 302 w 361"/>
                <a:gd name="T11" fmla="*/ 485 h 520"/>
                <a:gd name="T12" fmla="*/ 302 w 361"/>
                <a:gd name="T13" fmla="*/ 485 h 520"/>
                <a:gd name="T14" fmla="*/ 328 w 361"/>
                <a:gd name="T15" fmla="*/ 474 h 520"/>
                <a:gd name="T16" fmla="*/ 336 w 361"/>
                <a:gd name="T17" fmla="*/ 467 h 520"/>
                <a:gd name="T18" fmla="*/ 340 w 361"/>
                <a:gd name="T19" fmla="*/ 457 h 520"/>
                <a:gd name="T20" fmla="*/ 337 w 361"/>
                <a:gd name="T21" fmla="*/ 448 h 520"/>
                <a:gd name="T22" fmla="*/ 323 w 361"/>
                <a:gd name="T23" fmla="*/ 436 h 520"/>
                <a:gd name="T24" fmla="*/ 280 w 361"/>
                <a:gd name="T25" fmla="*/ 421 h 520"/>
                <a:gd name="T26" fmla="*/ 207 w 361"/>
                <a:gd name="T27" fmla="*/ 405 h 520"/>
                <a:gd name="T28" fmla="*/ 124 w 361"/>
                <a:gd name="T29" fmla="*/ 365 h 520"/>
                <a:gd name="T30" fmla="*/ 40 w 361"/>
                <a:gd name="T31" fmla="*/ 242 h 520"/>
                <a:gd name="T32" fmla="*/ 13 w 361"/>
                <a:gd name="T33" fmla="*/ 117 h 520"/>
                <a:gd name="T34" fmla="*/ 16 w 361"/>
                <a:gd name="T35" fmla="*/ 86 h 520"/>
                <a:gd name="T36" fmla="*/ 44 w 361"/>
                <a:gd name="T37" fmla="*/ 10 h 520"/>
                <a:gd name="T38" fmla="*/ 41 w 361"/>
                <a:gd name="T39" fmla="*/ 2 h 520"/>
                <a:gd name="T40" fmla="*/ 33 w 361"/>
                <a:gd name="T41" fmla="*/ 5 h 520"/>
                <a:gd name="T42" fmla="*/ 4 w 361"/>
                <a:gd name="T43" fmla="*/ 83 h 520"/>
                <a:gd name="T44" fmla="*/ 0 w 361"/>
                <a:gd name="T45" fmla="*/ 117 h 520"/>
                <a:gd name="T46" fmla="*/ 14 w 361"/>
                <a:gd name="T47" fmla="*/ 200 h 520"/>
                <a:gd name="T48" fmla="*/ 79 w 361"/>
                <a:gd name="T49" fmla="*/ 335 h 520"/>
                <a:gd name="T50" fmla="*/ 134 w 361"/>
                <a:gd name="T51" fmla="*/ 388 h 520"/>
                <a:gd name="T52" fmla="*/ 205 w 361"/>
                <a:gd name="T53" fmla="*/ 418 h 520"/>
                <a:gd name="T54" fmla="*/ 303 w 361"/>
                <a:gd name="T55" fmla="*/ 440 h 520"/>
                <a:gd name="T56" fmla="*/ 323 w 361"/>
                <a:gd name="T57" fmla="*/ 451 h 520"/>
                <a:gd name="T58" fmla="*/ 327 w 361"/>
                <a:gd name="T59" fmla="*/ 455 h 520"/>
                <a:gd name="T60" fmla="*/ 328 w 361"/>
                <a:gd name="T61" fmla="*/ 457 h 520"/>
                <a:gd name="T62" fmla="*/ 327 w 361"/>
                <a:gd name="T63" fmla="*/ 460 h 520"/>
                <a:gd name="T64" fmla="*/ 318 w 361"/>
                <a:gd name="T65" fmla="*/ 467 h 520"/>
                <a:gd name="T66" fmla="*/ 298 w 361"/>
                <a:gd name="T67" fmla="*/ 474 h 520"/>
                <a:gd name="T68" fmla="*/ 298 w 361"/>
                <a:gd name="T69" fmla="*/ 474 h 520"/>
                <a:gd name="T70" fmla="*/ 259 w 361"/>
                <a:gd name="T71" fmla="*/ 478 h 520"/>
                <a:gd name="T72" fmla="*/ 134 w 361"/>
                <a:gd name="T73" fmla="*/ 448 h 520"/>
                <a:gd name="T74" fmla="*/ 85 w 361"/>
                <a:gd name="T75" fmla="*/ 405 h 520"/>
                <a:gd name="T76" fmla="*/ 67 w 361"/>
                <a:gd name="T77" fmla="*/ 336 h 520"/>
                <a:gd name="T78" fmla="*/ 71 w 361"/>
                <a:gd name="T79" fmla="*/ 305 h 520"/>
                <a:gd name="T80" fmla="*/ 66 w 361"/>
                <a:gd name="T81" fmla="*/ 297 h 520"/>
                <a:gd name="T82" fmla="*/ 58 w 361"/>
                <a:gd name="T83" fmla="*/ 302 h 52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61" h="520">
                  <a:moveTo>
                    <a:pt x="61" y="320"/>
                  </a:moveTo>
                  <a:cubicBezTo>
                    <a:pt x="59" y="333"/>
                    <a:pt x="58" y="345"/>
                    <a:pt x="58" y="357"/>
                  </a:cubicBezTo>
                  <a:cubicBezTo>
                    <a:pt x="58" y="388"/>
                    <a:pt x="66" y="414"/>
                    <a:pt x="80" y="436"/>
                  </a:cubicBezTo>
                  <a:cubicBezTo>
                    <a:pt x="102" y="468"/>
                    <a:pt x="135" y="489"/>
                    <a:pt x="171" y="502"/>
                  </a:cubicBezTo>
                  <a:cubicBezTo>
                    <a:pt x="206" y="514"/>
                    <a:pt x="244" y="520"/>
                    <a:pt x="274" y="520"/>
                  </a:cubicBezTo>
                  <a:cubicBezTo>
                    <a:pt x="293" y="520"/>
                    <a:pt x="308" y="518"/>
                    <a:pt x="320" y="514"/>
                  </a:cubicBezTo>
                  <a:cubicBezTo>
                    <a:pt x="320" y="514"/>
                    <a:pt x="320" y="514"/>
                    <a:pt x="320" y="514"/>
                  </a:cubicBezTo>
                  <a:cubicBezTo>
                    <a:pt x="332" y="511"/>
                    <a:pt x="341" y="507"/>
                    <a:pt x="348" y="502"/>
                  </a:cubicBezTo>
                  <a:cubicBezTo>
                    <a:pt x="352" y="500"/>
                    <a:pt x="355" y="498"/>
                    <a:pt x="357" y="495"/>
                  </a:cubicBezTo>
                  <a:cubicBezTo>
                    <a:pt x="360" y="492"/>
                    <a:pt x="361" y="488"/>
                    <a:pt x="361" y="484"/>
                  </a:cubicBezTo>
                  <a:cubicBezTo>
                    <a:pt x="361" y="481"/>
                    <a:pt x="360" y="478"/>
                    <a:pt x="358" y="475"/>
                  </a:cubicBezTo>
                  <a:cubicBezTo>
                    <a:pt x="355" y="470"/>
                    <a:pt x="350" y="466"/>
                    <a:pt x="343" y="463"/>
                  </a:cubicBezTo>
                  <a:cubicBezTo>
                    <a:pt x="333" y="457"/>
                    <a:pt x="318" y="451"/>
                    <a:pt x="298" y="446"/>
                  </a:cubicBezTo>
                  <a:cubicBezTo>
                    <a:pt x="277" y="440"/>
                    <a:pt x="251" y="435"/>
                    <a:pt x="219" y="429"/>
                  </a:cubicBezTo>
                  <a:cubicBezTo>
                    <a:pt x="186" y="423"/>
                    <a:pt x="156" y="408"/>
                    <a:pt x="131" y="386"/>
                  </a:cubicBezTo>
                  <a:cubicBezTo>
                    <a:pt x="92" y="352"/>
                    <a:pt x="63" y="305"/>
                    <a:pt x="43" y="257"/>
                  </a:cubicBezTo>
                  <a:cubicBezTo>
                    <a:pt x="23" y="208"/>
                    <a:pt x="13" y="159"/>
                    <a:pt x="13" y="123"/>
                  </a:cubicBezTo>
                  <a:cubicBezTo>
                    <a:pt x="13" y="111"/>
                    <a:pt x="14" y="100"/>
                    <a:pt x="16" y="92"/>
                  </a:cubicBezTo>
                  <a:cubicBezTo>
                    <a:pt x="23" y="64"/>
                    <a:pt x="33" y="37"/>
                    <a:pt x="47" y="10"/>
                  </a:cubicBezTo>
                  <a:cubicBezTo>
                    <a:pt x="49" y="7"/>
                    <a:pt x="47" y="3"/>
                    <a:pt x="44" y="2"/>
                  </a:cubicBezTo>
                  <a:cubicBezTo>
                    <a:pt x="41" y="0"/>
                    <a:pt x="37" y="1"/>
                    <a:pt x="36" y="5"/>
                  </a:cubicBezTo>
                  <a:cubicBezTo>
                    <a:pt x="22" y="32"/>
                    <a:pt x="11" y="60"/>
                    <a:pt x="4" y="89"/>
                  </a:cubicBezTo>
                  <a:cubicBezTo>
                    <a:pt x="1" y="99"/>
                    <a:pt x="0" y="110"/>
                    <a:pt x="0" y="123"/>
                  </a:cubicBezTo>
                  <a:cubicBezTo>
                    <a:pt x="0" y="148"/>
                    <a:pt x="5" y="179"/>
                    <a:pt x="14" y="212"/>
                  </a:cubicBezTo>
                  <a:cubicBezTo>
                    <a:pt x="28" y="261"/>
                    <a:pt x="51" y="313"/>
                    <a:pt x="85" y="356"/>
                  </a:cubicBezTo>
                  <a:cubicBezTo>
                    <a:pt x="102" y="378"/>
                    <a:pt x="121" y="397"/>
                    <a:pt x="143" y="412"/>
                  </a:cubicBezTo>
                  <a:cubicBezTo>
                    <a:pt x="165" y="426"/>
                    <a:pt x="190" y="437"/>
                    <a:pt x="217" y="442"/>
                  </a:cubicBezTo>
                  <a:cubicBezTo>
                    <a:pt x="266" y="450"/>
                    <a:pt x="300" y="459"/>
                    <a:pt x="321" y="467"/>
                  </a:cubicBezTo>
                  <a:cubicBezTo>
                    <a:pt x="331" y="471"/>
                    <a:pt x="339" y="474"/>
                    <a:pt x="343" y="478"/>
                  </a:cubicBezTo>
                  <a:cubicBezTo>
                    <a:pt x="345" y="479"/>
                    <a:pt x="347" y="481"/>
                    <a:pt x="347" y="482"/>
                  </a:cubicBezTo>
                  <a:cubicBezTo>
                    <a:pt x="348" y="483"/>
                    <a:pt x="348" y="484"/>
                    <a:pt x="348" y="484"/>
                  </a:cubicBezTo>
                  <a:cubicBezTo>
                    <a:pt x="348" y="485"/>
                    <a:pt x="348" y="485"/>
                    <a:pt x="347" y="487"/>
                  </a:cubicBezTo>
                  <a:cubicBezTo>
                    <a:pt x="346" y="489"/>
                    <a:pt x="342" y="491"/>
                    <a:pt x="337" y="494"/>
                  </a:cubicBezTo>
                  <a:cubicBezTo>
                    <a:pt x="331" y="497"/>
                    <a:pt x="324" y="499"/>
                    <a:pt x="316" y="502"/>
                  </a:cubicBezTo>
                  <a:cubicBezTo>
                    <a:pt x="316" y="502"/>
                    <a:pt x="316" y="502"/>
                    <a:pt x="316" y="502"/>
                  </a:cubicBezTo>
                  <a:cubicBezTo>
                    <a:pt x="307" y="505"/>
                    <a:pt x="292" y="507"/>
                    <a:pt x="274" y="507"/>
                  </a:cubicBezTo>
                  <a:cubicBezTo>
                    <a:pt x="236" y="507"/>
                    <a:pt x="184" y="498"/>
                    <a:pt x="143" y="475"/>
                  </a:cubicBezTo>
                  <a:cubicBezTo>
                    <a:pt x="122" y="463"/>
                    <a:pt x="104" y="448"/>
                    <a:pt x="91" y="429"/>
                  </a:cubicBezTo>
                  <a:cubicBezTo>
                    <a:pt x="78" y="409"/>
                    <a:pt x="70" y="386"/>
                    <a:pt x="70" y="357"/>
                  </a:cubicBezTo>
                  <a:cubicBezTo>
                    <a:pt x="70" y="346"/>
                    <a:pt x="72" y="335"/>
                    <a:pt x="74" y="323"/>
                  </a:cubicBezTo>
                  <a:cubicBezTo>
                    <a:pt x="74" y="319"/>
                    <a:pt x="72" y="316"/>
                    <a:pt x="69" y="315"/>
                  </a:cubicBezTo>
                  <a:cubicBezTo>
                    <a:pt x="65" y="315"/>
                    <a:pt x="62" y="317"/>
                    <a:pt x="61" y="32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7" name="Freeform 1106">
              <a:extLst>
                <a:ext uri="{FF2B5EF4-FFF2-40B4-BE49-F238E27FC236}">
                  <a16:creationId xmlns:a16="http://schemas.microsoft.com/office/drawing/2014/main" id="{6234083B-6FEE-430C-8743-8952066DB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2802"/>
              <a:ext cx="294" cy="423"/>
            </a:xfrm>
            <a:custGeom>
              <a:avLst/>
              <a:gdLst>
                <a:gd name="T0" fmla="*/ 112 w 300"/>
                <a:gd name="T1" fmla="*/ 293 h 431"/>
                <a:gd name="T2" fmla="*/ 108 w 300"/>
                <a:gd name="T3" fmla="*/ 319 h 431"/>
                <a:gd name="T4" fmla="*/ 111 w 300"/>
                <a:gd name="T5" fmla="*/ 338 h 431"/>
                <a:gd name="T6" fmla="*/ 111 w 300"/>
                <a:gd name="T7" fmla="*/ 338 h 431"/>
                <a:gd name="T8" fmla="*/ 111 w 300"/>
                <a:gd name="T9" fmla="*/ 338 h 431"/>
                <a:gd name="T10" fmla="*/ 144 w 300"/>
                <a:gd name="T11" fmla="*/ 392 h 431"/>
                <a:gd name="T12" fmla="*/ 189 w 300"/>
                <a:gd name="T13" fmla="*/ 407 h 431"/>
                <a:gd name="T14" fmla="*/ 247 w 300"/>
                <a:gd name="T15" fmla="*/ 390 h 431"/>
                <a:gd name="T16" fmla="*/ 268 w 300"/>
                <a:gd name="T17" fmla="*/ 374 h 431"/>
                <a:gd name="T18" fmla="*/ 280 w 300"/>
                <a:gd name="T19" fmla="*/ 356 h 431"/>
                <a:gd name="T20" fmla="*/ 282 w 300"/>
                <a:gd name="T21" fmla="*/ 347 h 431"/>
                <a:gd name="T22" fmla="*/ 280 w 300"/>
                <a:gd name="T23" fmla="*/ 340 h 431"/>
                <a:gd name="T24" fmla="*/ 271 w 300"/>
                <a:gd name="T25" fmla="*/ 332 h 431"/>
                <a:gd name="T26" fmla="*/ 246 w 300"/>
                <a:gd name="T27" fmla="*/ 322 h 431"/>
                <a:gd name="T28" fmla="*/ 191 w 300"/>
                <a:gd name="T29" fmla="*/ 311 h 431"/>
                <a:gd name="T30" fmla="*/ 134 w 300"/>
                <a:gd name="T31" fmla="*/ 294 h 431"/>
                <a:gd name="T32" fmla="*/ 39 w 300"/>
                <a:gd name="T33" fmla="*/ 219 h 431"/>
                <a:gd name="T34" fmla="*/ 13 w 300"/>
                <a:gd name="T35" fmla="*/ 119 h 431"/>
                <a:gd name="T36" fmla="*/ 36 w 300"/>
                <a:gd name="T37" fmla="*/ 10 h 431"/>
                <a:gd name="T38" fmla="*/ 32 w 300"/>
                <a:gd name="T39" fmla="*/ 2 h 431"/>
                <a:gd name="T40" fmla="*/ 25 w 300"/>
                <a:gd name="T41" fmla="*/ 5 h 431"/>
                <a:gd name="T42" fmla="*/ 0 w 300"/>
                <a:gd name="T43" fmla="*/ 119 h 431"/>
                <a:gd name="T44" fmla="*/ 28 w 300"/>
                <a:gd name="T45" fmla="*/ 226 h 431"/>
                <a:gd name="T46" fmla="*/ 129 w 300"/>
                <a:gd name="T47" fmla="*/ 306 h 431"/>
                <a:gd name="T48" fmla="*/ 127 w 300"/>
                <a:gd name="T49" fmla="*/ 306 h 431"/>
                <a:gd name="T50" fmla="*/ 129 w 300"/>
                <a:gd name="T51" fmla="*/ 306 h 431"/>
                <a:gd name="T52" fmla="*/ 176 w 300"/>
                <a:gd name="T53" fmla="*/ 321 h 431"/>
                <a:gd name="T54" fmla="*/ 244 w 300"/>
                <a:gd name="T55" fmla="*/ 334 h 431"/>
                <a:gd name="T56" fmla="*/ 265 w 300"/>
                <a:gd name="T57" fmla="*/ 341 h 431"/>
                <a:gd name="T58" fmla="*/ 269 w 300"/>
                <a:gd name="T59" fmla="*/ 344 h 431"/>
                <a:gd name="T60" fmla="*/ 270 w 300"/>
                <a:gd name="T61" fmla="*/ 347 h 431"/>
                <a:gd name="T62" fmla="*/ 269 w 300"/>
                <a:gd name="T63" fmla="*/ 351 h 431"/>
                <a:gd name="T64" fmla="*/ 260 w 300"/>
                <a:gd name="T65" fmla="*/ 365 h 431"/>
                <a:gd name="T66" fmla="*/ 228 w 300"/>
                <a:gd name="T67" fmla="*/ 386 h 431"/>
                <a:gd name="T68" fmla="*/ 189 w 300"/>
                <a:gd name="T69" fmla="*/ 395 h 431"/>
                <a:gd name="T70" fmla="*/ 152 w 300"/>
                <a:gd name="T71" fmla="*/ 383 h 431"/>
                <a:gd name="T72" fmla="*/ 122 w 300"/>
                <a:gd name="T73" fmla="*/ 335 h 431"/>
                <a:gd name="T74" fmla="*/ 122 w 300"/>
                <a:gd name="T75" fmla="*/ 335 h 431"/>
                <a:gd name="T76" fmla="*/ 122 w 300"/>
                <a:gd name="T77" fmla="*/ 335 h 431"/>
                <a:gd name="T78" fmla="*/ 120 w 300"/>
                <a:gd name="T79" fmla="*/ 319 h 431"/>
                <a:gd name="T80" fmla="*/ 122 w 300"/>
                <a:gd name="T81" fmla="*/ 296 h 431"/>
                <a:gd name="T82" fmla="*/ 119 w 300"/>
                <a:gd name="T83" fmla="*/ 289 h 431"/>
                <a:gd name="T84" fmla="*/ 112 w 300"/>
                <a:gd name="T85" fmla="*/ 293 h 4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00" h="431">
                  <a:moveTo>
                    <a:pt x="118" y="311"/>
                  </a:moveTo>
                  <a:cubicBezTo>
                    <a:pt x="115" y="320"/>
                    <a:pt x="114" y="329"/>
                    <a:pt x="114" y="337"/>
                  </a:cubicBezTo>
                  <a:cubicBezTo>
                    <a:pt x="114" y="344"/>
                    <a:pt x="115" y="351"/>
                    <a:pt x="117" y="358"/>
                  </a:cubicBezTo>
                  <a:cubicBezTo>
                    <a:pt x="117" y="358"/>
                    <a:pt x="117" y="358"/>
                    <a:pt x="117" y="358"/>
                  </a:cubicBezTo>
                  <a:cubicBezTo>
                    <a:pt x="117" y="358"/>
                    <a:pt x="117" y="358"/>
                    <a:pt x="117" y="358"/>
                  </a:cubicBezTo>
                  <a:cubicBezTo>
                    <a:pt x="126" y="385"/>
                    <a:pt x="138" y="403"/>
                    <a:pt x="153" y="415"/>
                  </a:cubicBezTo>
                  <a:cubicBezTo>
                    <a:pt x="168" y="427"/>
                    <a:pt x="185" y="431"/>
                    <a:pt x="201" y="431"/>
                  </a:cubicBezTo>
                  <a:cubicBezTo>
                    <a:pt x="223" y="431"/>
                    <a:pt x="245" y="423"/>
                    <a:pt x="262" y="413"/>
                  </a:cubicBezTo>
                  <a:cubicBezTo>
                    <a:pt x="271" y="407"/>
                    <a:pt x="278" y="402"/>
                    <a:pt x="285" y="395"/>
                  </a:cubicBezTo>
                  <a:cubicBezTo>
                    <a:pt x="291" y="389"/>
                    <a:pt x="295" y="383"/>
                    <a:pt x="298" y="377"/>
                  </a:cubicBezTo>
                  <a:cubicBezTo>
                    <a:pt x="299" y="374"/>
                    <a:pt x="300" y="371"/>
                    <a:pt x="300" y="368"/>
                  </a:cubicBezTo>
                  <a:cubicBezTo>
                    <a:pt x="300" y="365"/>
                    <a:pt x="299" y="363"/>
                    <a:pt x="298" y="360"/>
                  </a:cubicBezTo>
                  <a:cubicBezTo>
                    <a:pt x="296" y="356"/>
                    <a:pt x="293" y="353"/>
                    <a:pt x="289" y="350"/>
                  </a:cubicBezTo>
                  <a:cubicBezTo>
                    <a:pt x="281" y="346"/>
                    <a:pt x="272" y="343"/>
                    <a:pt x="261" y="340"/>
                  </a:cubicBezTo>
                  <a:cubicBezTo>
                    <a:pt x="244" y="336"/>
                    <a:pt x="223" y="333"/>
                    <a:pt x="203" y="329"/>
                  </a:cubicBezTo>
                  <a:cubicBezTo>
                    <a:pt x="182" y="325"/>
                    <a:pt x="160" y="320"/>
                    <a:pt x="143" y="312"/>
                  </a:cubicBezTo>
                  <a:cubicBezTo>
                    <a:pt x="94" y="292"/>
                    <a:pt x="62" y="264"/>
                    <a:pt x="42" y="231"/>
                  </a:cubicBezTo>
                  <a:cubicBezTo>
                    <a:pt x="22" y="199"/>
                    <a:pt x="13" y="162"/>
                    <a:pt x="13" y="125"/>
                  </a:cubicBezTo>
                  <a:cubicBezTo>
                    <a:pt x="13" y="85"/>
                    <a:pt x="23" y="45"/>
                    <a:pt x="39" y="10"/>
                  </a:cubicBezTo>
                  <a:cubicBezTo>
                    <a:pt x="40" y="7"/>
                    <a:pt x="39" y="3"/>
                    <a:pt x="35" y="2"/>
                  </a:cubicBezTo>
                  <a:cubicBezTo>
                    <a:pt x="32" y="0"/>
                    <a:pt x="28" y="2"/>
                    <a:pt x="27" y="5"/>
                  </a:cubicBezTo>
                  <a:cubicBezTo>
                    <a:pt x="11" y="41"/>
                    <a:pt x="0" y="83"/>
                    <a:pt x="0" y="125"/>
                  </a:cubicBezTo>
                  <a:cubicBezTo>
                    <a:pt x="0" y="164"/>
                    <a:pt x="9" y="203"/>
                    <a:pt x="31" y="238"/>
                  </a:cubicBezTo>
                  <a:cubicBezTo>
                    <a:pt x="53" y="273"/>
                    <a:pt x="87" y="303"/>
                    <a:pt x="138" y="324"/>
                  </a:cubicBezTo>
                  <a:cubicBezTo>
                    <a:pt x="136" y="324"/>
                    <a:pt x="136" y="324"/>
                    <a:pt x="136" y="324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153" y="331"/>
                    <a:pt x="171" y="335"/>
                    <a:pt x="188" y="339"/>
                  </a:cubicBezTo>
                  <a:cubicBezTo>
                    <a:pt x="214" y="345"/>
                    <a:pt x="240" y="348"/>
                    <a:pt x="259" y="353"/>
                  </a:cubicBezTo>
                  <a:cubicBezTo>
                    <a:pt x="269" y="355"/>
                    <a:pt x="276" y="358"/>
                    <a:pt x="281" y="361"/>
                  </a:cubicBezTo>
                  <a:cubicBezTo>
                    <a:pt x="283" y="362"/>
                    <a:pt x="285" y="364"/>
                    <a:pt x="286" y="365"/>
                  </a:cubicBezTo>
                  <a:cubicBezTo>
                    <a:pt x="287" y="366"/>
                    <a:pt x="287" y="367"/>
                    <a:pt x="287" y="368"/>
                  </a:cubicBezTo>
                  <a:cubicBezTo>
                    <a:pt x="287" y="369"/>
                    <a:pt x="287" y="370"/>
                    <a:pt x="286" y="372"/>
                  </a:cubicBezTo>
                  <a:cubicBezTo>
                    <a:pt x="284" y="376"/>
                    <a:pt x="281" y="381"/>
                    <a:pt x="275" y="386"/>
                  </a:cubicBezTo>
                  <a:cubicBezTo>
                    <a:pt x="268" y="394"/>
                    <a:pt x="256" y="402"/>
                    <a:pt x="243" y="408"/>
                  </a:cubicBezTo>
                  <a:cubicBezTo>
                    <a:pt x="230" y="415"/>
                    <a:pt x="215" y="418"/>
                    <a:pt x="201" y="418"/>
                  </a:cubicBezTo>
                  <a:cubicBezTo>
                    <a:pt x="187" y="418"/>
                    <a:pt x="173" y="415"/>
                    <a:pt x="161" y="405"/>
                  </a:cubicBezTo>
                  <a:cubicBezTo>
                    <a:pt x="149" y="395"/>
                    <a:pt x="137" y="379"/>
                    <a:pt x="130" y="354"/>
                  </a:cubicBezTo>
                  <a:cubicBezTo>
                    <a:pt x="130" y="354"/>
                    <a:pt x="130" y="354"/>
                    <a:pt x="130" y="354"/>
                  </a:cubicBezTo>
                  <a:cubicBezTo>
                    <a:pt x="130" y="354"/>
                    <a:pt x="130" y="354"/>
                    <a:pt x="130" y="354"/>
                  </a:cubicBezTo>
                  <a:cubicBezTo>
                    <a:pt x="128" y="349"/>
                    <a:pt x="127" y="343"/>
                    <a:pt x="127" y="337"/>
                  </a:cubicBezTo>
                  <a:cubicBezTo>
                    <a:pt x="127" y="330"/>
                    <a:pt x="128" y="322"/>
                    <a:pt x="130" y="314"/>
                  </a:cubicBezTo>
                  <a:cubicBezTo>
                    <a:pt x="131" y="310"/>
                    <a:pt x="129" y="307"/>
                    <a:pt x="125" y="306"/>
                  </a:cubicBezTo>
                  <a:cubicBezTo>
                    <a:pt x="122" y="305"/>
                    <a:pt x="118" y="307"/>
                    <a:pt x="118" y="3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8" name="Freeform 1107">
              <a:extLst>
                <a:ext uri="{FF2B5EF4-FFF2-40B4-BE49-F238E27FC236}">
                  <a16:creationId xmlns:a16="http://schemas.microsoft.com/office/drawing/2014/main" id="{D203F3B5-07D8-400E-914F-5FF0F8441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1911"/>
              <a:ext cx="892" cy="413"/>
            </a:xfrm>
            <a:custGeom>
              <a:avLst/>
              <a:gdLst>
                <a:gd name="T0" fmla="*/ 72 w 909"/>
                <a:gd name="T1" fmla="*/ 114 h 421"/>
                <a:gd name="T2" fmla="*/ 431 w 909"/>
                <a:gd name="T3" fmla="*/ 282 h 421"/>
                <a:gd name="T4" fmla="*/ 751 w 909"/>
                <a:gd name="T5" fmla="*/ 189 h 421"/>
                <a:gd name="T6" fmla="*/ 826 w 909"/>
                <a:gd name="T7" fmla="*/ 178 h 421"/>
                <a:gd name="T8" fmla="*/ 834 w 909"/>
                <a:gd name="T9" fmla="*/ 221 h 421"/>
                <a:gd name="T10" fmla="*/ 723 w 909"/>
                <a:gd name="T11" fmla="*/ 288 h 421"/>
                <a:gd name="T12" fmla="*/ 453 w 909"/>
                <a:gd name="T13" fmla="*/ 391 h 421"/>
                <a:gd name="T14" fmla="*/ 18 w 909"/>
                <a:gd name="T15" fmla="*/ 116 h 421"/>
                <a:gd name="T16" fmla="*/ 54 w 909"/>
                <a:gd name="T17" fmla="*/ 0 h 421"/>
                <a:gd name="T18" fmla="*/ 72 w 909"/>
                <a:gd name="T19" fmla="*/ 114 h 4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9" h="421">
                  <a:moveTo>
                    <a:pt x="75" y="120"/>
                  </a:moveTo>
                  <a:cubicBezTo>
                    <a:pt x="157" y="227"/>
                    <a:pt x="370" y="291"/>
                    <a:pt x="456" y="299"/>
                  </a:cubicBezTo>
                  <a:cubicBezTo>
                    <a:pt x="542" y="308"/>
                    <a:pt x="758" y="224"/>
                    <a:pt x="795" y="201"/>
                  </a:cubicBezTo>
                  <a:cubicBezTo>
                    <a:pt x="832" y="178"/>
                    <a:pt x="862" y="173"/>
                    <a:pt x="874" y="189"/>
                  </a:cubicBezTo>
                  <a:cubicBezTo>
                    <a:pt x="874" y="189"/>
                    <a:pt x="874" y="215"/>
                    <a:pt x="883" y="233"/>
                  </a:cubicBezTo>
                  <a:cubicBezTo>
                    <a:pt x="909" y="284"/>
                    <a:pt x="844" y="278"/>
                    <a:pt x="765" y="306"/>
                  </a:cubicBezTo>
                  <a:cubicBezTo>
                    <a:pt x="686" y="334"/>
                    <a:pt x="581" y="412"/>
                    <a:pt x="480" y="415"/>
                  </a:cubicBezTo>
                  <a:cubicBezTo>
                    <a:pt x="331" y="421"/>
                    <a:pt x="64" y="224"/>
                    <a:pt x="18" y="122"/>
                  </a:cubicBezTo>
                  <a:cubicBezTo>
                    <a:pt x="0" y="82"/>
                    <a:pt x="21" y="39"/>
                    <a:pt x="57" y="0"/>
                  </a:cubicBezTo>
                  <a:cubicBezTo>
                    <a:pt x="57" y="0"/>
                    <a:pt x="27" y="58"/>
                    <a:pt x="75" y="120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9" name="Freeform 1108">
              <a:extLst>
                <a:ext uri="{FF2B5EF4-FFF2-40B4-BE49-F238E27FC236}">
                  <a16:creationId xmlns:a16="http://schemas.microsoft.com/office/drawing/2014/main" id="{DDCF68D6-2583-4347-BAA6-6A1D7EC755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3" y="1888"/>
              <a:ext cx="882" cy="435"/>
            </a:xfrm>
            <a:custGeom>
              <a:avLst/>
              <a:gdLst>
                <a:gd name="T0" fmla="*/ 824 w 899"/>
                <a:gd name="T1" fmla="*/ 240 h 444"/>
                <a:gd name="T2" fmla="*/ 713 w 899"/>
                <a:gd name="T3" fmla="*/ 276 h 444"/>
                <a:gd name="T4" fmla="*/ 443 w 899"/>
                <a:gd name="T5" fmla="*/ 379 h 444"/>
                <a:gd name="T6" fmla="*/ 8 w 899"/>
                <a:gd name="T7" fmla="*/ 103 h 444"/>
                <a:gd name="T8" fmla="*/ 4 w 899"/>
                <a:gd name="T9" fmla="*/ 90 h 444"/>
                <a:gd name="T10" fmla="*/ 8 w 899"/>
                <a:gd name="T11" fmla="*/ 137 h 444"/>
                <a:gd name="T12" fmla="*/ 443 w 899"/>
                <a:gd name="T13" fmla="*/ 412 h 444"/>
                <a:gd name="T14" fmla="*/ 713 w 899"/>
                <a:gd name="T15" fmla="*/ 310 h 444"/>
                <a:gd name="T16" fmla="*/ 824 w 899"/>
                <a:gd name="T17" fmla="*/ 241 h 444"/>
                <a:gd name="T18" fmla="*/ 824 w 899"/>
                <a:gd name="T19" fmla="*/ 240 h 444"/>
                <a:gd name="T20" fmla="*/ 155 w 899"/>
                <a:gd name="T21" fmla="*/ 0 h 444"/>
                <a:gd name="T22" fmla="*/ 137 w 899"/>
                <a:gd name="T23" fmla="*/ 16 h 4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9" h="444">
                  <a:moveTo>
                    <a:pt x="872" y="255"/>
                  </a:moveTo>
                  <a:cubicBezTo>
                    <a:pt x="855" y="271"/>
                    <a:pt x="809" y="275"/>
                    <a:pt x="755" y="294"/>
                  </a:cubicBezTo>
                  <a:cubicBezTo>
                    <a:pt x="676" y="322"/>
                    <a:pt x="570" y="399"/>
                    <a:pt x="470" y="403"/>
                  </a:cubicBezTo>
                  <a:cubicBezTo>
                    <a:pt x="321" y="408"/>
                    <a:pt x="54" y="211"/>
                    <a:pt x="8" y="109"/>
                  </a:cubicBezTo>
                  <a:cubicBezTo>
                    <a:pt x="6" y="105"/>
                    <a:pt x="5" y="101"/>
                    <a:pt x="4" y="96"/>
                  </a:cubicBezTo>
                  <a:cubicBezTo>
                    <a:pt x="0" y="113"/>
                    <a:pt x="1" y="129"/>
                    <a:pt x="8" y="146"/>
                  </a:cubicBezTo>
                  <a:cubicBezTo>
                    <a:pt x="54" y="248"/>
                    <a:pt x="321" y="444"/>
                    <a:pt x="470" y="439"/>
                  </a:cubicBezTo>
                  <a:cubicBezTo>
                    <a:pt x="570" y="436"/>
                    <a:pt x="676" y="358"/>
                    <a:pt x="755" y="330"/>
                  </a:cubicBezTo>
                  <a:cubicBezTo>
                    <a:pt x="834" y="302"/>
                    <a:pt x="899" y="308"/>
                    <a:pt x="873" y="256"/>
                  </a:cubicBezTo>
                  <a:cubicBezTo>
                    <a:pt x="872" y="256"/>
                    <a:pt x="872" y="255"/>
                    <a:pt x="872" y="255"/>
                  </a:cubicBezTo>
                  <a:close/>
                  <a:moveTo>
                    <a:pt x="164" y="0"/>
                  </a:moveTo>
                  <a:cubicBezTo>
                    <a:pt x="158" y="5"/>
                    <a:pt x="152" y="11"/>
                    <a:pt x="146" y="16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1109">
              <a:extLst>
                <a:ext uri="{FF2B5EF4-FFF2-40B4-BE49-F238E27FC236}">
                  <a16:creationId xmlns:a16="http://schemas.microsoft.com/office/drawing/2014/main" id="{66D10A86-7833-4974-84E2-9F46AC802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04"/>
              <a:ext cx="873" cy="421"/>
            </a:xfrm>
            <a:custGeom>
              <a:avLst/>
              <a:gdLst>
                <a:gd name="T0" fmla="*/ 61 w 890"/>
                <a:gd name="T1" fmla="*/ 125 h 429"/>
                <a:gd name="T2" fmla="*/ 294 w 890"/>
                <a:gd name="T3" fmla="*/ 265 h 429"/>
                <a:gd name="T4" fmla="*/ 437 w 890"/>
                <a:gd name="T5" fmla="*/ 295 h 429"/>
                <a:gd name="T6" fmla="*/ 659 w 890"/>
                <a:gd name="T7" fmla="*/ 240 h 429"/>
                <a:gd name="T8" fmla="*/ 735 w 890"/>
                <a:gd name="T9" fmla="*/ 209 h 429"/>
                <a:gd name="T10" fmla="*/ 778 w 890"/>
                <a:gd name="T11" fmla="*/ 186 h 429"/>
                <a:gd name="T12" fmla="*/ 809 w 890"/>
                <a:gd name="T13" fmla="*/ 184 h 429"/>
                <a:gd name="T14" fmla="*/ 820 w 890"/>
                <a:gd name="T15" fmla="*/ 184 h 429"/>
                <a:gd name="T16" fmla="*/ 815 w 890"/>
                <a:gd name="T17" fmla="*/ 200 h 429"/>
                <a:gd name="T18" fmla="*/ 828 w 890"/>
                <a:gd name="T19" fmla="*/ 245 h 429"/>
                <a:gd name="T20" fmla="*/ 822 w 890"/>
                <a:gd name="T21" fmla="*/ 257 h 429"/>
                <a:gd name="T22" fmla="*/ 766 w 890"/>
                <a:gd name="T23" fmla="*/ 276 h 429"/>
                <a:gd name="T24" fmla="*/ 588 w 890"/>
                <a:gd name="T25" fmla="*/ 350 h 429"/>
                <a:gd name="T26" fmla="*/ 442 w 890"/>
                <a:gd name="T27" fmla="*/ 393 h 429"/>
                <a:gd name="T28" fmla="*/ 133 w 890"/>
                <a:gd name="T29" fmla="*/ 246 h 429"/>
                <a:gd name="T30" fmla="*/ 19 w 890"/>
                <a:gd name="T31" fmla="*/ 120 h 429"/>
                <a:gd name="T32" fmla="*/ 13 w 890"/>
                <a:gd name="T33" fmla="*/ 92 h 429"/>
                <a:gd name="T34" fmla="*/ 53 w 890"/>
                <a:gd name="T35" fmla="*/ 12 h 429"/>
                <a:gd name="T36" fmla="*/ 43 w 890"/>
                <a:gd name="T37" fmla="*/ 4 h 429"/>
                <a:gd name="T38" fmla="*/ 61 w 890"/>
                <a:gd name="T39" fmla="*/ 125 h 429"/>
                <a:gd name="T40" fmla="*/ 67 w 890"/>
                <a:gd name="T41" fmla="*/ 121 h 429"/>
                <a:gd name="T42" fmla="*/ 46 w 890"/>
                <a:gd name="T43" fmla="*/ 49 h 429"/>
                <a:gd name="T44" fmla="*/ 53 w 890"/>
                <a:gd name="T45" fmla="*/ 13 h 429"/>
                <a:gd name="T46" fmla="*/ 54 w 890"/>
                <a:gd name="T47" fmla="*/ 10 h 429"/>
                <a:gd name="T48" fmla="*/ 54 w 890"/>
                <a:gd name="T49" fmla="*/ 10 h 429"/>
                <a:gd name="T50" fmla="*/ 54 w 890"/>
                <a:gd name="T51" fmla="*/ 10 h 429"/>
                <a:gd name="T52" fmla="*/ 54 w 890"/>
                <a:gd name="T53" fmla="*/ 10 h 429"/>
                <a:gd name="T54" fmla="*/ 44 w 890"/>
                <a:gd name="T55" fmla="*/ 3 h 429"/>
                <a:gd name="T56" fmla="*/ 0 w 890"/>
                <a:gd name="T57" fmla="*/ 92 h 429"/>
                <a:gd name="T58" fmla="*/ 7 w 890"/>
                <a:gd name="T59" fmla="*/ 125 h 429"/>
                <a:gd name="T60" fmla="*/ 253 w 890"/>
                <a:gd name="T61" fmla="*/ 342 h 429"/>
                <a:gd name="T62" fmla="*/ 442 w 890"/>
                <a:gd name="T63" fmla="*/ 405 h 429"/>
                <a:gd name="T64" fmla="*/ 592 w 890"/>
                <a:gd name="T65" fmla="*/ 362 h 429"/>
                <a:gd name="T66" fmla="*/ 801 w 890"/>
                <a:gd name="T67" fmla="*/ 279 h 429"/>
                <a:gd name="T68" fmla="*/ 837 w 890"/>
                <a:gd name="T69" fmla="*/ 258 h 429"/>
                <a:gd name="T70" fmla="*/ 834 w 890"/>
                <a:gd name="T71" fmla="*/ 225 h 429"/>
                <a:gd name="T72" fmla="*/ 827 w 890"/>
                <a:gd name="T73" fmla="*/ 188 h 429"/>
                <a:gd name="T74" fmla="*/ 826 w 890"/>
                <a:gd name="T75" fmla="*/ 184 h 429"/>
                <a:gd name="T76" fmla="*/ 825 w 890"/>
                <a:gd name="T77" fmla="*/ 181 h 429"/>
                <a:gd name="T78" fmla="*/ 799 w 890"/>
                <a:gd name="T79" fmla="*/ 171 h 429"/>
                <a:gd name="T80" fmla="*/ 743 w 890"/>
                <a:gd name="T81" fmla="*/ 190 h 429"/>
                <a:gd name="T82" fmla="*/ 587 w 890"/>
                <a:gd name="T83" fmla="*/ 253 h 429"/>
                <a:gd name="T84" fmla="*/ 437 w 890"/>
                <a:gd name="T85" fmla="*/ 284 h 429"/>
                <a:gd name="T86" fmla="*/ 347 w 890"/>
                <a:gd name="T87" fmla="*/ 268 h 429"/>
                <a:gd name="T88" fmla="*/ 72 w 890"/>
                <a:gd name="T89" fmla="*/ 117 h 42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90" h="429">
                  <a:moveTo>
                    <a:pt x="70" y="127"/>
                  </a:moveTo>
                  <a:cubicBezTo>
                    <a:pt x="64" y="131"/>
                    <a:pt x="64" y="131"/>
                    <a:pt x="64" y="131"/>
                  </a:cubicBezTo>
                  <a:cubicBezTo>
                    <a:pt x="86" y="159"/>
                    <a:pt x="115" y="183"/>
                    <a:pt x="148" y="204"/>
                  </a:cubicBezTo>
                  <a:cubicBezTo>
                    <a:pt x="198" y="237"/>
                    <a:pt x="257" y="262"/>
                    <a:pt x="312" y="280"/>
                  </a:cubicBezTo>
                  <a:cubicBezTo>
                    <a:pt x="367" y="298"/>
                    <a:pt x="417" y="309"/>
                    <a:pt x="450" y="313"/>
                  </a:cubicBezTo>
                  <a:cubicBezTo>
                    <a:pt x="455" y="313"/>
                    <a:pt x="459" y="313"/>
                    <a:pt x="464" y="313"/>
                  </a:cubicBezTo>
                  <a:cubicBezTo>
                    <a:pt x="489" y="313"/>
                    <a:pt x="519" y="308"/>
                    <a:pt x="551" y="301"/>
                  </a:cubicBezTo>
                  <a:cubicBezTo>
                    <a:pt x="600" y="289"/>
                    <a:pt x="653" y="272"/>
                    <a:pt x="698" y="255"/>
                  </a:cubicBezTo>
                  <a:cubicBezTo>
                    <a:pt x="721" y="246"/>
                    <a:pt x="741" y="238"/>
                    <a:pt x="757" y="231"/>
                  </a:cubicBezTo>
                  <a:cubicBezTo>
                    <a:pt x="766" y="227"/>
                    <a:pt x="773" y="224"/>
                    <a:pt x="779" y="221"/>
                  </a:cubicBezTo>
                  <a:cubicBezTo>
                    <a:pt x="785" y="218"/>
                    <a:pt x="790" y="216"/>
                    <a:pt x="793" y="213"/>
                  </a:cubicBezTo>
                  <a:cubicBezTo>
                    <a:pt x="804" y="207"/>
                    <a:pt x="815" y="201"/>
                    <a:pt x="824" y="198"/>
                  </a:cubicBezTo>
                  <a:cubicBezTo>
                    <a:pt x="833" y="195"/>
                    <a:pt x="841" y="193"/>
                    <a:pt x="847" y="193"/>
                  </a:cubicBezTo>
                  <a:cubicBezTo>
                    <a:pt x="851" y="193"/>
                    <a:pt x="855" y="194"/>
                    <a:pt x="857" y="195"/>
                  </a:cubicBezTo>
                  <a:cubicBezTo>
                    <a:pt x="860" y="196"/>
                    <a:pt x="862" y="197"/>
                    <a:pt x="864" y="200"/>
                  </a:cubicBezTo>
                  <a:cubicBezTo>
                    <a:pt x="869" y="196"/>
                    <a:pt x="869" y="196"/>
                    <a:pt x="869" y="196"/>
                  </a:cubicBezTo>
                  <a:cubicBezTo>
                    <a:pt x="863" y="196"/>
                    <a:pt x="863" y="196"/>
                    <a:pt x="863" y="196"/>
                  </a:cubicBezTo>
                  <a:cubicBezTo>
                    <a:pt x="863" y="196"/>
                    <a:pt x="863" y="203"/>
                    <a:pt x="864" y="212"/>
                  </a:cubicBezTo>
                  <a:cubicBezTo>
                    <a:pt x="865" y="221"/>
                    <a:pt x="867" y="233"/>
                    <a:pt x="872" y="242"/>
                  </a:cubicBezTo>
                  <a:cubicBezTo>
                    <a:pt x="876" y="250"/>
                    <a:pt x="877" y="256"/>
                    <a:pt x="877" y="260"/>
                  </a:cubicBezTo>
                  <a:cubicBezTo>
                    <a:pt x="877" y="262"/>
                    <a:pt x="877" y="265"/>
                    <a:pt x="875" y="267"/>
                  </a:cubicBezTo>
                  <a:cubicBezTo>
                    <a:pt x="874" y="268"/>
                    <a:pt x="873" y="270"/>
                    <a:pt x="871" y="272"/>
                  </a:cubicBezTo>
                  <a:cubicBezTo>
                    <a:pt x="867" y="275"/>
                    <a:pt x="861" y="277"/>
                    <a:pt x="854" y="280"/>
                  </a:cubicBezTo>
                  <a:cubicBezTo>
                    <a:pt x="843" y="284"/>
                    <a:pt x="829" y="287"/>
                    <a:pt x="812" y="291"/>
                  </a:cubicBezTo>
                  <a:cubicBezTo>
                    <a:pt x="796" y="295"/>
                    <a:pt x="777" y="300"/>
                    <a:pt x="758" y="307"/>
                  </a:cubicBezTo>
                  <a:cubicBezTo>
                    <a:pt x="717" y="322"/>
                    <a:pt x="671" y="348"/>
                    <a:pt x="623" y="371"/>
                  </a:cubicBezTo>
                  <a:cubicBezTo>
                    <a:pt x="574" y="394"/>
                    <a:pt x="524" y="414"/>
                    <a:pt x="475" y="416"/>
                  </a:cubicBezTo>
                  <a:cubicBezTo>
                    <a:pt x="473" y="416"/>
                    <a:pt x="471" y="416"/>
                    <a:pt x="469" y="416"/>
                  </a:cubicBezTo>
                  <a:cubicBezTo>
                    <a:pt x="433" y="416"/>
                    <a:pt x="389" y="404"/>
                    <a:pt x="344" y="385"/>
                  </a:cubicBezTo>
                  <a:cubicBezTo>
                    <a:pt x="275" y="356"/>
                    <a:pt x="202" y="309"/>
                    <a:pt x="142" y="261"/>
                  </a:cubicBezTo>
                  <a:cubicBezTo>
                    <a:pt x="112" y="237"/>
                    <a:pt x="85" y="212"/>
                    <a:pt x="64" y="189"/>
                  </a:cubicBezTo>
                  <a:cubicBezTo>
                    <a:pt x="43" y="166"/>
                    <a:pt x="27" y="144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5" y="117"/>
                    <a:pt x="13" y="108"/>
                    <a:pt x="13" y="98"/>
                  </a:cubicBezTo>
                  <a:cubicBezTo>
                    <a:pt x="13" y="84"/>
                    <a:pt x="17" y="70"/>
                    <a:pt x="25" y="55"/>
                  </a:cubicBezTo>
                  <a:cubicBezTo>
                    <a:pt x="33" y="41"/>
                    <a:pt x="43" y="26"/>
                    <a:pt x="56" y="12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5"/>
                    <a:pt x="36" y="24"/>
                    <a:pt x="36" y="52"/>
                  </a:cubicBezTo>
                  <a:cubicBezTo>
                    <a:pt x="36" y="74"/>
                    <a:pt x="42" y="103"/>
                    <a:pt x="64" y="131"/>
                  </a:cubicBezTo>
                  <a:cubicBezTo>
                    <a:pt x="64" y="131"/>
                    <a:pt x="64" y="131"/>
                    <a:pt x="64" y="131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75" y="123"/>
                    <a:pt x="75" y="123"/>
                    <a:pt x="75" y="123"/>
                  </a:cubicBezTo>
                  <a:cubicBezTo>
                    <a:pt x="54" y="97"/>
                    <a:pt x="49" y="72"/>
                    <a:pt x="49" y="52"/>
                  </a:cubicBezTo>
                  <a:cubicBezTo>
                    <a:pt x="49" y="39"/>
                    <a:pt x="51" y="29"/>
                    <a:pt x="53" y="21"/>
                  </a:cubicBezTo>
                  <a:cubicBezTo>
                    <a:pt x="54" y="18"/>
                    <a:pt x="55" y="15"/>
                    <a:pt x="56" y="13"/>
                  </a:cubicBezTo>
                  <a:cubicBezTo>
                    <a:pt x="57" y="12"/>
                    <a:pt x="57" y="11"/>
                    <a:pt x="57" y="11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9" y="7"/>
                    <a:pt x="58" y="4"/>
                    <a:pt x="55" y="2"/>
                  </a:cubicBezTo>
                  <a:cubicBezTo>
                    <a:pt x="53" y="0"/>
                    <a:pt x="49" y="1"/>
                    <a:pt x="47" y="3"/>
                  </a:cubicBezTo>
                  <a:cubicBezTo>
                    <a:pt x="33" y="18"/>
                    <a:pt x="22" y="33"/>
                    <a:pt x="14" y="49"/>
                  </a:cubicBezTo>
                  <a:cubicBezTo>
                    <a:pt x="5" y="65"/>
                    <a:pt x="0" y="82"/>
                    <a:pt x="0" y="98"/>
                  </a:cubicBezTo>
                  <a:cubicBezTo>
                    <a:pt x="0" y="109"/>
                    <a:pt x="3" y="12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19" y="158"/>
                    <a:pt x="44" y="189"/>
                    <a:pt x="78" y="222"/>
                  </a:cubicBezTo>
                  <a:cubicBezTo>
                    <a:pt x="128" y="271"/>
                    <a:pt x="197" y="322"/>
                    <a:pt x="268" y="362"/>
                  </a:cubicBezTo>
                  <a:cubicBezTo>
                    <a:pt x="303" y="381"/>
                    <a:pt x="339" y="398"/>
                    <a:pt x="373" y="410"/>
                  </a:cubicBezTo>
                  <a:cubicBezTo>
                    <a:pt x="408" y="422"/>
                    <a:pt x="440" y="429"/>
                    <a:pt x="469" y="429"/>
                  </a:cubicBezTo>
                  <a:cubicBezTo>
                    <a:pt x="472" y="429"/>
                    <a:pt x="474" y="429"/>
                    <a:pt x="476" y="429"/>
                  </a:cubicBezTo>
                  <a:cubicBezTo>
                    <a:pt x="527" y="427"/>
                    <a:pt x="579" y="406"/>
                    <a:pt x="628" y="383"/>
                  </a:cubicBezTo>
                  <a:cubicBezTo>
                    <a:pt x="677" y="359"/>
                    <a:pt x="724" y="333"/>
                    <a:pt x="762" y="319"/>
                  </a:cubicBezTo>
                  <a:cubicBezTo>
                    <a:pt x="795" y="308"/>
                    <a:pt x="826" y="302"/>
                    <a:pt x="849" y="295"/>
                  </a:cubicBezTo>
                  <a:cubicBezTo>
                    <a:pt x="860" y="292"/>
                    <a:pt x="870" y="288"/>
                    <a:pt x="877" y="283"/>
                  </a:cubicBezTo>
                  <a:cubicBezTo>
                    <a:pt x="881" y="280"/>
                    <a:pt x="884" y="277"/>
                    <a:pt x="887" y="273"/>
                  </a:cubicBezTo>
                  <a:cubicBezTo>
                    <a:pt x="889" y="269"/>
                    <a:pt x="890" y="264"/>
                    <a:pt x="890" y="260"/>
                  </a:cubicBezTo>
                  <a:cubicBezTo>
                    <a:pt x="890" y="253"/>
                    <a:pt x="888" y="245"/>
                    <a:pt x="884" y="237"/>
                  </a:cubicBezTo>
                  <a:cubicBezTo>
                    <a:pt x="880" y="229"/>
                    <a:pt x="878" y="219"/>
                    <a:pt x="876" y="210"/>
                  </a:cubicBezTo>
                  <a:cubicBezTo>
                    <a:pt x="876" y="206"/>
                    <a:pt x="876" y="202"/>
                    <a:pt x="876" y="200"/>
                  </a:cubicBezTo>
                  <a:cubicBezTo>
                    <a:pt x="875" y="198"/>
                    <a:pt x="875" y="197"/>
                    <a:pt x="875" y="197"/>
                  </a:cubicBezTo>
                  <a:cubicBezTo>
                    <a:pt x="875" y="196"/>
                    <a:pt x="875" y="196"/>
                    <a:pt x="875" y="196"/>
                  </a:cubicBezTo>
                  <a:cubicBezTo>
                    <a:pt x="875" y="196"/>
                    <a:pt x="875" y="196"/>
                    <a:pt x="875" y="196"/>
                  </a:cubicBezTo>
                  <a:cubicBezTo>
                    <a:pt x="875" y="194"/>
                    <a:pt x="875" y="193"/>
                    <a:pt x="874" y="192"/>
                  </a:cubicBezTo>
                  <a:cubicBezTo>
                    <a:pt x="871" y="188"/>
                    <a:pt x="867" y="185"/>
                    <a:pt x="862" y="183"/>
                  </a:cubicBezTo>
                  <a:cubicBezTo>
                    <a:pt x="858" y="181"/>
                    <a:pt x="853" y="180"/>
                    <a:pt x="847" y="180"/>
                  </a:cubicBezTo>
                  <a:cubicBezTo>
                    <a:pt x="839" y="180"/>
                    <a:pt x="829" y="182"/>
                    <a:pt x="819" y="186"/>
                  </a:cubicBezTo>
                  <a:cubicBezTo>
                    <a:pt x="809" y="190"/>
                    <a:pt x="798" y="195"/>
                    <a:pt x="787" y="202"/>
                  </a:cubicBezTo>
                  <a:cubicBezTo>
                    <a:pt x="783" y="205"/>
                    <a:pt x="776" y="208"/>
                    <a:pt x="767" y="213"/>
                  </a:cubicBezTo>
                  <a:cubicBezTo>
                    <a:pt x="736" y="227"/>
                    <a:pt x="680" y="249"/>
                    <a:pt x="622" y="268"/>
                  </a:cubicBezTo>
                  <a:cubicBezTo>
                    <a:pt x="593" y="277"/>
                    <a:pt x="564" y="285"/>
                    <a:pt x="536" y="291"/>
                  </a:cubicBezTo>
                  <a:cubicBezTo>
                    <a:pt x="509" y="297"/>
                    <a:pt x="484" y="301"/>
                    <a:pt x="464" y="301"/>
                  </a:cubicBezTo>
                  <a:cubicBezTo>
                    <a:pt x="460" y="301"/>
                    <a:pt x="455" y="300"/>
                    <a:pt x="451" y="300"/>
                  </a:cubicBezTo>
                  <a:cubicBezTo>
                    <a:pt x="430" y="298"/>
                    <a:pt x="401" y="292"/>
                    <a:pt x="368" y="283"/>
                  </a:cubicBezTo>
                  <a:cubicBezTo>
                    <a:pt x="319" y="270"/>
                    <a:pt x="260" y="250"/>
                    <a:pt x="207" y="223"/>
                  </a:cubicBezTo>
                  <a:cubicBezTo>
                    <a:pt x="153" y="196"/>
                    <a:pt x="105" y="162"/>
                    <a:pt x="75" y="123"/>
                  </a:cubicBezTo>
                  <a:lnTo>
                    <a:pt x="70" y="127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1110">
              <a:extLst>
                <a:ext uri="{FF2B5EF4-FFF2-40B4-BE49-F238E27FC236}">
                  <a16:creationId xmlns:a16="http://schemas.microsoft.com/office/drawing/2014/main" id="{E77CCFE7-A91C-4D33-862F-58A5C2A7F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631"/>
              <a:ext cx="831" cy="472"/>
            </a:xfrm>
            <a:custGeom>
              <a:avLst/>
              <a:gdLst>
                <a:gd name="T0" fmla="*/ 59 w 847"/>
                <a:gd name="T1" fmla="*/ 145 h 481"/>
                <a:gd name="T2" fmla="*/ 463 w 847"/>
                <a:gd name="T3" fmla="*/ 356 h 481"/>
                <a:gd name="T4" fmla="*/ 776 w 847"/>
                <a:gd name="T5" fmla="*/ 286 h 481"/>
                <a:gd name="T6" fmla="*/ 789 w 847"/>
                <a:gd name="T7" fmla="*/ 332 h 481"/>
                <a:gd name="T8" fmla="*/ 762 w 847"/>
                <a:gd name="T9" fmla="*/ 391 h 481"/>
                <a:gd name="T10" fmla="*/ 472 w 847"/>
                <a:gd name="T11" fmla="*/ 446 h 481"/>
                <a:gd name="T12" fmla="*/ 245 w 847"/>
                <a:gd name="T13" fmla="*/ 397 h 481"/>
                <a:gd name="T14" fmla="*/ 20 w 847"/>
                <a:gd name="T15" fmla="*/ 72 h 481"/>
                <a:gd name="T16" fmla="*/ 62 w 847"/>
                <a:gd name="T17" fmla="*/ 0 h 481"/>
                <a:gd name="T18" fmla="*/ 42 w 847"/>
                <a:gd name="T19" fmla="*/ 69 h 481"/>
                <a:gd name="T20" fmla="*/ 59 w 847"/>
                <a:gd name="T21" fmla="*/ 145 h 4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47" h="481">
                  <a:moveTo>
                    <a:pt x="62" y="154"/>
                  </a:moveTo>
                  <a:cubicBezTo>
                    <a:pt x="93" y="231"/>
                    <a:pt x="283" y="373"/>
                    <a:pt x="490" y="377"/>
                  </a:cubicBezTo>
                  <a:cubicBezTo>
                    <a:pt x="698" y="381"/>
                    <a:pt x="779" y="307"/>
                    <a:pt x="822" y="303"/>
                  </a:cubicBezTo>
                  <a:cubicBezTo>
                    <a:pt x="822" y="303"/>
                    <a:pt x="847" y="324"/>
                    <a:pt x="835" y="351"/>
                  </a:cubicBezTo>
                  <a:cubicBezTo>
                    <a:pt x="822" y="377"/>
                    <a:pt x="838" y="409"/>
                    <a:pt x="807" y="414"/>
                  </a:cubicBezTo>
                  <a:cubicBezTo>
                    <a:pt x="775" y="419"/>
                    <a:pt x="547" y="458"/>
                    <a:pt x="499" y="472"/>
                  </a:cubicBezTo>
                  <a:cubicBezTo>
                    <a:pt x="469" y="481"/>
                    <a:pt x="353" y="463"/>
                    <a:pt x="260" y="421"/>
                  </a:cubicBezTo>
                  <a:cubicBezTo>
                    <a:pt x="167" y="379"/>
                    <a:pt x="0" y="298"/>
                    <a:pt x="20" y="75"/>
                  </a:cubicBezTo>
                  <a:cubicBezTo>
                    <a:pt x="21" y="54"/>
                    <a:pt x="43" y="25"/>
                    <a:pt x="65" y="0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62" y="154"/>
                    <a:pt x="62" y="154"/>
                    <a:pt x="62" y="154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1111">
              <a:extLst>
                <a:ext uri="{FF2B5EF4-FFF2-40B4-BE49-F238E27FC236}">
                  <a16:creationId xmlns:a16="http://schemas.microsoft.com/office/drawing/2014/main" id="{DB9B1178-E3AC-4A72-B710-3FC9125B76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2" y="1495"/>
              <a:ext cx="814" cy="608"/>
            </a:xfrm>
            <a:custGeom>
              <a:avLst/>
              <a:gdLst>
                <a:gd name="T0" fmla="*/ 778 w 830"/>
                <a:gd name="T1" fmla="*/ 435 h 620"/>
                <a:gd name="T2" fmla="*/ 752 w 830"/>
                <a:gd name="T3" fmla="*/ 495 h 620"/>
                <a:gd name="T4" fmla="*/ 462 w 830"/>
                <a:gd name="T5" fmla="*/ 550 h 620"/>
                <a:gd name="T6" fmla="*/ 235 w 830"/>
                <a:gd name="T7" fmla="*/ 503 h 620"/>
                <a:gd name="T8" fmla="*/ 8 w 830"/>
                <a:gd name="T9" fmla="*/ 221 h 620"/>
                <a:gd name="T10" fmla="*/ 235 w 830"/>
                <a:gd name="T11" fmla="*/ 528 h 620"/>
                <a:gd name="T12" fmla="*/ 462 w 830"/>
                <a:gd name="T13" fmla="*/ 576 h 620"/>
                <a:gd name="T14" fmla="*/ 752 w 830"/>
                <a:gd name="T15" fmla="*/ 522 h 620"/>
                <a:gd name="T16" fmla="*/ 778 w 830"/>
                <a:gd name="T17" fmla="*/ 463 h 620"/>
                <a:gd name="T18" fmla="*/ 778 w 830"/>
                <a:gd name="T19" fmla="*/ 434 h 620"/>
                <a:gd name="T20" fmla="*/ 778 w 830"/>
                <a:gd name="T21" fmla="*/ 435 h 620"/>
                <a:gd name="T22" fmla="*/ 146 w 830"/>
                <a:gd name="T23" fmla="*/ 144 h 620"/>
                <a:gd name="T24" fmla="*/ 151 w 830"/>
                <a:gd name="T25" fmla="*/ 140 h 620"/>
                <a:gd name="T26" fmla="*/ 330 w 830"/>
                <a:gd name="T27" fmla="*/ 0 h 620"/>
                <a:gd name="T28" fmla="*/ 320 w 830"/>
                <a:gd name="T29" fmla="*/ 7 h 6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0" h="620">
                  <a:moveTo>
                    <a:pt x="825" y="462"/>
                  </a:moveTo>
                  <a:cubicBezTo>
                    <a:pt x="812" y="489"/>
                    <a:pt x="828" y="520"/>
                    <a:pt x="797" y="525"/>
                  </a:cubicBezTo>
                  <a:cubicBezTo>
                    <a:pt x="765" y="531"/>
                    <a:pt x="537" y="569"/>
                    <a:pt x="489" y="583"/>
                  </a:cubicBezTo>
                  <a:cubicBezTo>
                    <a:pt x="459" y="592"/>
                    <a:pt x="343" y="575"/>
                    <a:pt x="250" y="533"/>
                  </a:cubicBezTo>
                  <a:cubicBezTo>
                    <a:pt x="164" y="494"/>
                    <a:pt x="14" y="422"/>
                    <a:pt x="8" y="234"/>
                  </a:cubicBezTo>
                  <a:cubicBezTo>
                    <a:pt x="0" y="442"/>
                    <a:pt x="160" y="519"/>
                    <a:pt x="250" y="560"/>
                  </a:cubicBezTo>
                  <a:cubicBezTo>
                    <a:pt x="343" y="602"/>
                    <a:pt x="459" y="620"/>
                    <a:pt x="489" y="611"/>
                  </a:cubicBezTo>
                  <a:cubicBezTo>
                    <a:pt x="537" y="597"/>
                    <a:pt x="765" y="558"/>
                    <a:pt x="797" y="553"/>
                  </a:cubicBezTo>
                  <a:cubicBezTo>
                    <a:pt x="828" y="548"/>
                    <a:pt x="812" y="516"/>
                    <a:pt x="825" y="490"/>
                  </a:cubicBezTo>
                  <a:cubicBezTo>
                    <a:pt x="830" y="479"/>
                    <a:pt x="829" y="469"/>
                    <a:pt x="825" y="461"/>
                  </a:cubicBezTo>
                  <a:cubicBezTo>
                    <a:pt x="825" y="461"/>
                    <a:pt x="825" y="462"/>
                    <a:pt x="825" y="462"/>
                  </a:cubicBezTo>
                  <a:close/>
                  <a:moveTo>
                    <a:pt x="155" y="153"/>
                  </a:moveTo>
                  <a:cubicBezTo>
                    <a:pt x="157" y="152"/>
                    <a:pt x="159" y="150"/>
                    <a:pt x="160" y="149"/>
                  </a:cubicBezTo>
                  <a:moveTo>
                    <a:pt x="350" y="0"/>
                  </a:moveTo>
                  <a:cubicBezTo>
                    <a:pt x="347" y="3"/>
                    <a:pt x="343" y="5"/>
                    <a:pt x="339" y="7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1112">
              <a:extLst>
                <a:ext uri="{FF2B5EF4-FFF2-40B4-BE49-F238E27FC236}">
                  <a16:creationId xmlns:a16="http://schemas.microsoft.com/office/drawing/2014/main" id="{DD2886AB-BBE9-4ADE-A0EB-D87787D43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1623"/>
              <a:ext cx="818" cy="480"/>
            </a:xfrm>
            <a:custGeom>
              <a:avLst/>
              <a:gdLst>
                <a:gd name="T0" fmla="*/ 59 w 834"/>
                <a:gd name="T1" fmla="*/ 12 h 490"/>
                <a:gd name="T2" fmla="*/ 61 w 834"/>
                <a:gd name="T3" fmla="*/ 5 h 490"/>
                <a:gd name="T4" fmla="*/ 54 w 834"/>
                <a:gd name="T5" fmla="*/ 0 h 490"/>
                <a:gd name="T6" fmla="*/ 47 w 834"/>
                <a:gd name="T7" fmla="*/ 4 h 490"/>
                <a:gd name="T8" fmla="*/ 8 w 834"/>
                <a:gd name="T9" fmla="*/ 63 h 490"/>
                <a:gd name="T10" fmla="*/ 2 w 834"/>
                <a:gd name="T11" fmla="*/ 77 h 490"/>
                <a:gd name="T12" fmla="*/ 26 w 834"/>
                <a:gd name="T13" fmla="*/ 233 h 490"/>
                <a:gd name="T14" fmla="*/ 232 w 834"/>
                <a:gd name="T15" fmla="*/ 409 h 490"/>
                <a:gd name="T16" fmla="*/ 463 w 834"/>
                <a:gd name="T17" fmla="*/ 457 h 490"/>
                <a:gd name="T18" fmla="*/ 752 w 834"/>
                <a:gd name="T19" fmla="*/ 403 h 490"/>
                <a:gd name="T20" fmla="*/ 770 w 834"/>
                <a:gd name="T21" fmla="*/ 394 h 490"/>
                <a:gd name="T22" fmla="*/ 783 w 834"/>
                <a:gd name="T23" fmla="*/ 341 h 490"/>
                <a:gd name="T24" fmla="*/ 770 w 834"/>
                <a:gd name="T25" fmla="*/ 289 h 490"/>
                <a:gd name="T26" fmla="*/ 726 w 834"/>
                <a:gd name="T27" fmla="*/ 300 h 490"/>
                <a:gd name="T28" fmla="*/ 453 w 834"/>
                <a:gd name="T29" fmla="*/ 357 h 490"/>
                <a:gd name="T30" fmla="*/ 54 w 834"/>
                <a:gd name="T31" fmla="*/ 151 h 490"/>
                <a:gd name="T32" fmla="*/ 54 w 834"/>
                <a:gd name="T33" fmla="*/ 152 h 490"/>
                <a:gd name="T34" fmla="*/ 51 w 834"/>
                <a:gd name="T35" fmla="*/ 14 h 490"/>
                <a:gd name="T36" fmla="*/ 42 w 834"/>
                <a:gd name="T37" fmla="*/ 156 h 490"/>
                <a:gd name="T38" fmla="*/ 91 w 834"/>
                <a:gd name="T39" fmla="*/ 220 h 490"/>
                <a:gd name="T40" fmla="*/ 467 w 834"/>
                <a:gd name="T41" fmla="*/ 369 h 490"/>
                <a:gd name="T42" fmla="*/ 766 w 834"/>
                <a:gd name="T43" fmla="*/ 300 h 490"/>
                <a:gd name="T44" fmla="*/ 764 w 834"/>
                <a:gd name="T45" fmla="*/ 296 h 490"/>
                <a:gd name="T46" fmla="*/ 764 w 834"/>
                <a:gd name="T47" fmla="*/ 296 h 490"/>
                <a:gd name="T48" fmla="*/ 769 w 834"/>
                <a:gd name="T49" fmla="*/ 307 h 490"/>
                <a:gd name="T50" fmla="*/ 766 w 834"/>
                <a:gd name="T51" fmla="*/ 356 h 490"/>
                <a:gd name="T52" fmla="*/ 760 w 834"/>
                <a:gd name="T53" fmla="*/ 388 h 490"/>
                <a:gd name="T54" fmla="*/ 749 w 834"/>
                <a:gd name="T55" fmla="*/ 392 h 490"/>
                <a:gd name="T56" fmla="*/ 520 w 834"/>
                <a:gd name="T57" fmla="*/ 433 h 490"/>
                <a:gd name="T58" fmla="*/ 439 w 834"/>
                <a:gd name="T59" fmla="*/ 448 h 490"/>
                <a:gd name="T60" fmla="*/ 237 w 834"/>
                <a:gd name="T61" fmla="*/ 399 h 490"/>
                <a:gd name="T62" fmla="*/ 13 w 834"/>
                <a:gd name="T63" fmla="*/ 114 h 490"/>
                <a:gd name="T64" fmla="*/ 17 w 834"/>
                <a:gd name="T65" fmla="*/ 72 h 490"/>
                <a:gd name="T66" fmla="*/ 54 w 834"/>
                <a:gd name="T67" fmla="*/ 15 h 490"/>
                <a:gd name="T68" fmla="*/ 57 w 834"/>
                <a:gd name="T69" fmla="*/ 12 h 490"/>
                <a:gd name="T70" fmla="*/ 57 w 834"/>
                <a:gd name="T71" fmla="*/ 12 h 490"/>
                <a:gd name="T72" fmla="*/ 55 w 834"/>
                <a:gd name="T73" fmla="*/ 9 h 490"/>
                <a:gd name="T74" fmla="*/ 55 w 834"/>
                <a:gd name="T75" fmla="*/ 9 h 490"/>
                <a:gd name="T76" fmla="*/ 54 w 834"/>
                <a:gd name="T77" fmla="*/ 13 h 490"/>
                <a:gd name="T78" fmla="*/ 54 w 834"/>
                <a:gd name="T79" fmla="*/ 13 h 490"/>
                <a:gd name="T80" fmla="*/ 54 w 834"/>
                <a:gd name="T81" fmla="*/ 13 h 490"/>
                <a:gd name="T82" fmla="*/ 54 w 834"/>
                <a:gd name="T83" fmla="*/ 7 h 490"/>
                <a:gd name="T84" fmla="*/ 54 w 834"/>
                <a:gd name="T85" fmla="*/ 7 h 490"/>
                <a:gd name="T86" fmla="*/ 48 w 834"/>
                <a:gd name="T87" fmla="*/ 7 h 490"/>
                <a:gd name="T88" fmla="*/ 48 w 834"/>
                <a:gd name="T89" fmla="*/ 7 h 490"/>
                <a:gd name="T90" fmla="*/ 48 w 834"/>
                <a:gd name="T91" fmla="*/ 7 h 490"/>
                <a:gd name="T92" fmla="*/ 50 w 834"/>
                <a:gd name="T93" fmla="*/ 6 h 490"/>
                <a:gd name="T94" fmla="*/ 50 w 834"/>
                <a:gd name="T95" fmla="*/ 6 h 490"/>
                <a:gd name="T96" fmla="*/ 45 w 834"/>
                <a:gd name="T97" fmla="*/ 11 h 490"/>
                <a:gd name="T98" fmla="*/ 51 w 834"/>
                <a:gd name="T99" fmla="*/ 14 h 49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490">
                  <a:moveTo>
                    <a:pt x="54" y="14"/>
                  </a:moveTo>
                  <a:cubicBezTo>
                    <a:pt x="60" y="17"/>
                    <a:pt x="60" y="17"/>
                    <a:pt x="60" y="17"/>
                  </a:cubicBezTo>
                  <a:cubicBezTo>
                    <a:pt x="61" y="15"/>
                    <a:pt x="62" y="13"/>
                    <a:pt x="62" y="12"/>
                  </a:cubicBezTo>
                  <a:cubicBezTo>
                    <a:pt x="63" y="11"/>
                    <a:pt x="63" y="11"/>
                    <a:pt x="63" y="10"/>
                  </a:cubicBezTo>
                  <a:cubicBezTo>
                    <a:pt x="63" y="9"/>
                    <a:pt x="64" y="9"/>
                    <a:pt x="64" y="7"/>
                  </a:cubicBezTo>
                  <a:cubicBezTo>
                    <a:pt x="64" y="7"/>
                    <a:pt x="64" y="6"/>
                    <a:pt x="64" y="5"/>
                  </a:cubicBezTo>
                  <a:cubicBezTo>
                    <a:pt x="63" y="4"/>
                    <a:pt x="63" y="3"/>
                    <a:pt x="61" y="2"/>
                  </a:cubicBezTo>
                  <a:cubicBezTo>
                    <a:pt x="61" y="1"/>
                    <a:pt x="60" y="1"/>
                    <a:pt x="59" y="1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6" y="0"/>
                    <a:pt x="55" y="0"/>
                    <a:pt x="55" y="1"/>
                  </a:cubicBezTo>
                  <a:cubicBezTo>
                    <a:pt x="53" y="1"/>
                    <a:pt x="53" y="1"/>
                    <a:pt x="52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49" y="6"/>
                    <a:pt x="47" y="7"/>
                    <a:pt x="45" y="10"/>
                  </a:cubicBezTo>
                  <a:cubicBezTo>
                    <a:pt x="38" y="18"/>
                    <a:pt x="28" y="32"/>
                    <a:pt x="19" y="46"/>
                  </a:cubicBezTo>
                  <a:cubicBezTo>
                    <a:pt x="15" y="53"/>
                    <a:pt x="11" y="60"/>
                    <a:pt x="8" y="66"/>
                  </a:cubicBezTo>
                  <a:cubicBezTo>
                    <a:pt x="6" y="69"/>
                    <a:pt x="5" y="72"/>
                    <a:pt x="4" y="75"/>
                  </a:cubicBezTo>
                  <a:cubicBezTo>
                    <a:pt x="3" y="78"/>
                    <a:pt x="2" y="81"/>
                    <a:pt x="2" y="83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1" y="96"/>
                    <a:pt x="0" y="108"/>
                    <a:pt x="0" y="120"/>
                  </a:cubicBezTo>
                  <a:cubicBezTo>
                    <a:pt x="0" y="170"/>
                    <a:pt x="10" y="212"/>
                    <a:pt x="26" y="248"/>
                  </a:cubicBezTo>
                  <a:cubicBezTo>
                    <a:pt x="51" y="302"/>
                    <a:pt x="89" y="342"/>
                    <a:pt x="130" y="371"/>
                  </a:cubicBezTo>
                  <a:cubicBezTo>
                    <a:pt x="171" y="401"/>
                    <a:pt x="214" y="421"/>
                    <a:pt x="247" y="436"/>
                  </a:cubicBezTo>
                  <a:cubicBezTo>
                    <a:pt x="247" y="436"/>
                    <a:pt x="247" y="436"/>
                    <a:pt x="247" y="436"/>
                  </a:cubicBezTo>
                  <a:cubicBezTo>
                    <a:pt x="286" y="454"/>
                    <a:pt x="329" y="467"/>
                    <a:pt x="368" y="476"/>
                  </a:cubicBezTo>
                  <a:cubicBezTo>
                    <a:pt x="407" y="485"/>
                    <a:pt x="442" y="490"/>
                    <a:pt x="466" y="490"/>
                  </a:cubicBezTo>
                  <a:cubicBezTo>
                    <a:pt x="476" y="490"/>
                    <a:pt x="484" y="489"/>
                    <a:pt x="490" y="487"/>
                  </a:cubicBezTo>
                  <a:cubicBezTo>
                    <a:pt x="496" y="485"/>
                    <a:pt x="505" y="483"/>
                    <a:pt x="515" y="481"/>
                  </a:cubicBezTo>
                  <a:cubicBezTo>
                    <a:pt x="553" y="472"/>
                    <a:pt x="617" y="461"/>
                    <a:pt x="674" y="450"/>
                  </a:cubicBezTo>
                  <a:cubicBezTo>
                    <a:pt x="732" y="440"/>
                    <a:pt x="783" y="432"/>
                    <a:pt x="797" y="429"/>
                  </a:cubicBezTo>
                  <a:cubicBezTo>
                    <a:pt x="797" y="429"/>
                    <a:pt x="797" y="429"/>
                    <a:pt x="797" y="429"/>
                  </a:cubicBezTo>
                  <a:cubicBezTo>
                    <a:pt x="801" y="429"/>
                    <a:pt x="805" y="427"/>
                    <a:pt x="809" y="425"/>
                  </a:cubicBezTo>
                  <a:cubicBezTo>
                    <a:pt x="811" y="424"/>
                    <a:pt x="814" y="422"/>
                    <a:pt x="816" y="419"/>
                  </a:cubicBezTo>
                  <a:cubicBezTo>
                    <a:pt x="819" y="415"/>
                    <a:pt x="821" y="410"/>
                    <a:pt x="822" y="406"/>
                  </a:cubicBezTo>
                  <a:cubicBezTo>
                    <a:pt x="824" y="398"/>
                    <a:pt x="824" y="391"/>
                    <a:pt x="825" y="383"/>
                  </a:cubicBezTo>
                  <a:cubicBezTo>
                    <a:pt x="825" y="376"/>
                    <a:pt x="827" y="369"/>
                    <a:pt x="830" y="362"/>
                  </a:cubicBezTo>
                  <a:cubicBezTo>
                    <a:pt x="832" y="356"/>
                    <a:pt x="834" y="350"/>
                    <a:pt x="834" y="345"/>
                  </a:cubicBezTo>
                  <a:cubicBezTo>
                    <a:pt x="834" y="333"/>
                    <a:pt x="829" y="324"/>
                    <a:pt x="825" y="318"/>
                  </a:cubicBezTo>
                  <a:cubicBezTo>
                    <a:pt x="820" y="311"/>
                    <a:pt x="816" y="308"/>
                    <a:pt x="816" y="307"/>
                  </a:cubicBezTo>
                  <a:cubicBezTo>
                    <a:pt x="814" y="306"/>
                    <a:pt x="814" y="306"/>
                    <a:pt x="814" y="306"/>
                  </a:cubicBezTo>
                  <a:cubicBezTo>
                    <a:pt x="811" y="306"/>
                    <a:pt x="811" y="306"/>
                    <a:pt x="811" y="306"/>
                  </a:cubicBezTo>
                  <a:cubicBezTo>
                    <a:pt x="799" y="307"/>
                    <a:pt x="785" y="312"/>
                    <a:pt x="769" y="319"/>
                  </a:cubicBezTo>
                  <a:cubicBezTo>
                    <a:pt x="744" y="330"/>
                    <a:pt x="712" y="345"/>
                    <a:pt x="668" y="357"/>
                  </a:cubicBezTo>
                  <a:cubicBezTo>
                    <a:pt x="623" y="370"/>
                    <a:pt x="567" y="380"/>
                    <a:pt x="494" y="380"/>
                  </a:cubicBezTo>
                  <a:cubicBezTo>
                    <a:pt x="489" y="380"/>
                    <a:pt x="484" y="380"/>
                    <a:pt x="480" y="380"/>
                  </a:cubicBezTo>
                  <a:cubicBezTo>
                    <a:pt x="377" y="378"/>
                    <a:pt x="279" y="342"/>
                    <a:pt x="202" y="297"/>
                  </a:cubicBezTo>
                  <a:cubicBezTo>
                    <a:pt x="164" y="274"/>
                    <a:pt x="131" y="249"/>
                    <a:pt x="106" y="225"/>
                  </a:cubicBezTo>
                  <a:cubicBezTo>
                    <a:pt x="81" y="201"/>
                    <a:pt x="64" y="178"/>
                    <a:pt x="57" y="160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7" y="161"/>
                    <a:pt x="57" y="161"/>
                    <a:pt x="57" y="161"/>
                  </a:cubicBezTo>
                  <a:cubicBezTo>
                    <a:pt x="57" y="161"/>
                    <a:pt x="57" y="161"/>
                    <a:pt x="57" y="161"/>
                  </a:cubicBezTo>
                  <a:cubicBezTo>
                    <a:pt x="56" y="159"/>
                    <a:pt x="44" y="124"/>
                    <a:pt x="44" y="85"/>
                  </a:cubicBezTo>
                  <a:cubicBezTo>
                    <a:pt x="44" y="62"/>
                    <a:pt x="48" y="38"/>
                    <a:pt x="60" y="17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35" y="34"/>
                    <a:pt x="31" y="61"/>
                    <a:pt x="31" y="85"/>
                  </a:cubicBezTo>
                  <a:cubicBezTo>
                    <a:pt x="31" y="128"/>
                    <a:pt x="44" y="165"/>
                    <a:pt x="45" y="165"/>
                  </a:cubicBezTo>
                  <a:cubicBezTo>
                    <a:pt x="45" y="165"/>
                    <a:pt x="45" y="165"/>
                    <a:pt x="45" y="165"/>
                  </a:cubicBezTo>
                  <a:cubicBezTo>
                    <a:pt x="45" y="165"/>
                    <a:pt x="45" y="165"/>
                    <a:pt x="45" y="165"/>
                  </a:cubicBezTo>
                  <a:cubicBezTo>
                    <a:pt x="53" y="186"/>
                    <a:pt x="72" y="210"/>
                    <a:pt x="97" y="235"/>
                  </a:cubicBezTo>
                  <a:cubicBezTo>
                    <a:pt x="136" y="271"/>
                    <a:pt x="192" y="310"/>
                    <a:pt x="258" y="340"/>
                  </a:cubicBezTo>
                  <a:cubicBezTo>
                    <a:pt x="324" y="370"/>
                    <a:pt x="400" y="391"/>
                    <a:pt x="479" y="392"/>
                  </a:cubicBezTo>
                  <a:cubicBezTo>
                    <a:pt x="484" y="393"/>
                    <a:pt x="489" y="393"/>
                    <a:pt x="494" y="393"/>
                  </a:cubicBezTo>
                  <a:cubicBezTo>
                    <a:pt x="593" y="393"/>
                    <a:pt x="662" y="375"/>
                    <a:pt x="713" y="357"/>
                  </a:cubicBezTo>
                  <a:cubicBezTo>
                    <a:pt x="738" y="347"/>
                    <a:pt x="758" y="338"/>
                    <a:pt x="774" y="331"/>
                  </a:cubicBezTo>
                  <a:cubicBezTo>
                    <a:pt x="790" y="324"/>
                    <a:pt x="803" y="319"/>
                    <a:pt x="812" y="319"/>
                  </a:cubicBezTo>
                  <a:cubicBezTo>
                    <a:pt x="811" y="312"/>
                    <a:pt x="811" y="312"/>
                    <a:pt x="811" y="312"/>
                  </a:cubicBezTo>
                  <a:cubicBezTo>
                    <a:pt x="807" y="317"/>
                    <a:pt x="807" y="317"/>
                    <a:pt x="807" y="317"/>
                  </a:cubicBezTo>
                  <a:cubicBezTo>
                    <a:pt x="810" y="314"/>
                    <a:pt x="810" y="314"/>
                    <a:pt x="810" y="314"/>
                  </a:cubicBezTo>
                  <a:cubicBezTo>
                    <a:pt x="807" y="317"/>
                    <a:pt x="807" y="317"/>
                    <a:pt x="807" y="317"/>
                  </a:cubicBezTo>
                  <a:cubicBezTo>
                    <a:pt x="807" y="317"/>
                    <a:pt x="807" y="317"/>
                    <a:pt x="807" y="317"/>
                  </a:cubicBezTo>
                  <a:cubicBezTo>
                    <a:pt x="810" y="314"/>
                    <a:pt x="810" y="314"/>
                    <a:pt x="810" y="314"/>
                  </a:cubicBezTo>
                  <a:cubicBezTo>
                    <a:pt x="807" y="317"/>
                    <a:pt x="807" y="317"/>
                    <a:pt x="807" y="317"/>
                  </a:cubicBezTo>
                  <a:cubicBezTo>
                    <a:pt x="807" y="317"/>
                    <a:pt x="807" y="317"/>
                    <a:pt x="808" y="318"/>
                  </a:cubicBezTo>
                  <a:cubicBezTo>
                    <a:pt x="809" y="319"/>
                    <a:pt x="813" y="322"/>
                    <a:pt x="815" y="327"/>
                  </a:cubicBezTo>
                  <a:cubicBezTo>
                    <a:pt x="818" y="332"/>
                    <a:pt x="821" y="338"/>
                    <a:pt x="821" y="345"/>
                  </a:cubicBezTo>
                  <a:cubicBezTo>
                    <a:pt x="821" y="348"/>
                    <a:pt x="820" y="352"/>
                    <a:pt x="818" y="357"/>
                  </a:cubicBezTo>
                  <a:cubicBezTo>
                    <a:pt x="814" y="364"/>
                    <a:pt x="813" y="372"/>
                    <a:pt x="812" y="379"/>
                  </a:cubicBezTo>
                  <a:cubicBezTo>
                    <a:pt x="812" y="385"/>
                    <a:pt x="811" y="390"/>
                    <a:pt x="811" y="394"/>
                  </a:cubicBezTo>
                  <a:cubicBezTo>
                    <a:pt x="811" y="397"/>
                    <a:pt x="810" y="400"/>
                    <a:pt x="810" y="403"/>
                  </a:cubicBezTo>
                  <a:cubicBezTo>
                    <a:pt x="809" y="407"/>
                    <a:pt x="808" y="410"/>
                    <a:pt x="805" y="412"/>
                  </a:cubicBezTo>
                  <a:cubicBezTo>
                    <a:pt x="804" y="413"/>
                    <a:pt x="803" y="414"/>
                    <a:pt x="801" y="415"/>
                  </a:cubicBezTo>
                  <a:cubicBezTo>
                    <a:pt x="800" y="415"/>
                    <a:pt x="797" y="416"/>
                    <a:pt x="795" y="417"/>
                  </a:cubicBezTo>
                  <a:cubicBezTo>
                    <a:pt x="794" y="417"/>
                    <a:pt x="794" y="417"/>
                    <a:pt x="794" y="417"/>
                  </a:cubicBezTo>
                  <a:cubicBezTo>
                    <a:pt x="795" y="417"/>
                    <a:pt x="795" y="417"/>
                    <a:pt x="795" y="417"/>
                  </a:cubicBezTo>
                  <a:cubicBezTo>
                    <a:pt x="779" y="419"/>
                    <a:pt x="714" y="430"/>
                    <a:pt x="647" y="442"/>
                  </a:cubicBezTo>
                  <a:cubicBezTo>
                    <a:pt x="614" y="448"/>
                    <a:pt x="580" y="455"/>
                    <a:pt x="551" y="460"/>
                  </a:cubicBezTo>
                  <a:cubicBezTo>
                    <a:pt x="537" y="463"/>
                    <a:pt x="524" y="466"/>
                    <a:pt x="513" y="468"/>
                  </a:cubicBezTo>
                  <a:cubicBezTo>
                    <a:pt x="502" y="471"/>
                    <a:pt x="493" y="473"/>
                    <a:pt x="486" y="475"/>
                  </a:cubicBezTo>
                  <a:cubicBezTo>
                    <a:pt x="482" y="476"/>
                    <a:pt x="475" y="477"/>
                    <a:pt x="466" y="477"/>
                  </a:cubicBezTo>
                  <a:cubicBezTo>
                    <a:pt x="444" y="477"/>
                    <a:pt x="409" y="472"/>
                    <a:pt x="371" y="463"/>
                  </a:cubicBezTo>
                  <a:cubicBezTo>
                    <a:pt x="332" y="455"/>
                    <a:pt x="290" y="441"/>
                    <a:pt x="252" y="424"/>
                  </a:cubicBezTo>
                  <a:cubicBezTo>
                    <a:pt x="252" y="424"/>
                    <a:pt x="252" y="424"/>
                    <a:pt x="252" y="424"/>
                  </a:cubicBezTo>
                  <a:cubicBezTo>
                    <a:pt x="208" y="404"/>
                    <a:pt x="148" y="376"/>
                    <a:pt x="100" y="329"/>
                  </a:cubicBezTo>
                  <a:cubicBezTo>
                    <a:pt x="75" y="305"/>
                    <a:pt x="54" y="277"/>
                    <a:pt x="38" y="243"/>
                  </a:cubicBezTo>
                  <a:cubicBezTo>
                    <a:pt x="23" y="208"/>
                    <a:pt x="13" y="168"/>
                    <a:pt x="13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08"/>
                    <a:pt x="14" y="97"/>
                    <a:pt x="15" y="84"/>
                  </a:cubicBezTo>
                  <a:cubicBezTo>
                    <a:pt x="15" y="83"/>
                    <a:pt x="16" y="81"/>
                    <a:pt x="17" y="77"/>
                  </a:cubicBezTo>
                  <a:cubicBezTo>
                    <a:pt x="19" y="72"/>
                    <a:pt x="23" y="65"/>
                    <a:pt x="27" y="58"/>
                  </a:cubicBezTo>
                  <a:cubicBezTo>
                    <a:pt x="34" y="47"/>
                    <a:pt x="42" y="35"/>
                    <a:pt x="49" y="26"/>
                  </a:cubicBezTo>
                  <a:cubicBezTo>
                    <a:pt x="52" y="21"/>
                    <a:pt x="55" y="18"/>
                    <a:pt x="57" y="15"/>
                  </a:cubicBezTo>
                  <a:cubicBezTo>
                    <a:pt x="58" y="14"/>
                    <a:pt x="59" y="13"/>
                    <a:pt x="60" y="13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8" y="13"/>
                    <a:pt x="59" y="13"/>
                    <a:pt x="59" y="13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5" y="13"/>
                    <a:pt x="56" y="13"/>
                    <a:pt x="57" y="13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2" y="10"/>
                    <a:pt x="53" y="12"/>
                    <a:pt x="54" y="13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9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0" y="7"/>
                  </a:cubicBezTo>
                  <a:cubicBezTo>
                    <a:pt x="50" y="8"/>
                    <a:pt x="49" y="9"/>
                    <a:pt x="48" y="11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11"/>
                    <a:pt x="48" y="11"/>
                    <a:pt x="48" y="11"/>
                  </a:cubicBezTo>
                  <a:lnTo>
                    <a:pt x="54" y="1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1113">
              <a:extLst>
                <a:ext uri="{FF2B5EF4-FFF2-40B4-BE49-F238E27FC236}">
                  <a16:creationId xmlns:a16="http://schemas.microsoft.com/office/drawing/2014/main" id="{9C7636E1-C804-4732-BE0D-69B6B0387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444"/>
              <a:ext cx="752" cy="433"/>
            </a:xfrm>
            <a:custGeom>
              <a:avLst/>
              <a:gdLst>
                <a:gd name="T0" fmla="*/ 48 w 766"/>
                <a:gd name="T1" fmla="*/ 0 h 441"/>
                <a:gd name="T2" fmla="*/ 7 w 766"/>
                <a:gd name="T3" fmla="*/ 103 h 441"/>
                <a:gd name="T4" fmla="*/ 371 w 766"/>
                <a:gd name="T5" fmla="*/ 403 h 441"/>
                <a:gd name="T6" fmla="*/ 695 w 766"/>
                <a:gd name="T7" fmla="*/ 370 h 441"/>
                <a:gd name="T8" fmla="*/ 710 w 766"/>
                <a:gd name="T9" fmla="*/ 309 h 441"/>
                <a:gd name="T10" fmla="*/ 697 w 766"/>
                <a:gd name="T11" fmla="*/ 270 h 441"/>
                <a:gd name="T12" fmla="*/ 653 w 766"/>
                <a:gd name="T13" fmla="*/ 284 h 441"/>
                <a:gd name="T14" fmla="*/ 392 w 766"/>
                <a:gd name="T15" fmla="*/ 306 h 441"/>
                <a:gd name="T16" fmla="*/ 65 w 766"/>
                <a:gd name="T17" fmla="*/ 82 h 441"/>
                <a:gd name="T18" fmla="*/ 48 w 766"/>
                <a:gd name="T19" fmla="*/ 0 h 4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6" h="441">
                  <a:moveTo>
                    <a:pt x="51" y="0"/>
                  </a:moveTo>
                  <a:cubicBezTo>
                    <a:pt x="1" y="58"/>
                    <a:pt x="8" y="85"/>
                    <a:pt x="7" y="109"/>
                  </a:cubicBezTo>
                  <a:cubicBezTo>
                    <a:pt x="0" y="280"/>
                    <a:pt x="316" y="416"/>
                    <a:pt x="392" y="426"/>
                  </a:cubicBezTo>
                  <a:cubicBezTo>
                    <a:pt x="509" y="441"/>
                    <a:pt x="703" y="391"/>
                    <a:pt x="734" y="391"/>
                  </a:cubicBezTo>
                  <a:cubicBezTo>
                    <a:pt x="766" y="391"/>
                    <a:pt x="750" y="354"/>
                    <a:pt x="750" y="327"/>
                  </a:cubicBezTo>
                  <a:cubicBezTo>
                    <a:pt x="750" y="301"/>
                    <a:pt x="750" y="290"/>
                    <a:pt x="736" y="285"/>
                  </a:cubicBezTo>
                  <a:cubicBezTo>
                    <a:pt x="736" y="285"/>
                    <a:pt x="711" y="296"/>
                    <a:pt x="690" y="299"/>
                  </a:cubicBezTo>
                  <a:cubicBezTo>
                    <a:pt x="669" y="303"/>
                    <a:pt x="571" y="348"/>
                    <a:pt x="414" y="324"/>
                  </a:cubicBezTo>
                  <a:cubicBezTo>
                    <a:pt x="57" y="268"/>
                    <a:pt x="68" y="88"/>
                    <a:pt x="68" y="88"/>
                  </a:cubicBezTo>
                  <a:cubicBezTo>
                    <a:pt x="63" y="73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5" name="Freeform 1114">
              <a:extLst>
                <a:ext uri="{FF2B5EF4-FFF2-40B4-BE49-F238E27FC236}">
                  <a16:creationId xmlns:a16="http://schemas.microsoft.com/office/drawing/2014/main" id="{F8BF1FB3-33FB-4362-AEE9-25688D5060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37" y="1393"/>
              <a:ext cx="744" cy="484"/>
            </a:xfrm>
            <a:custGeom>
              <a:avLst/>
              <a:gdLst>
                <a:gd name="T0" fmla="*/ 139 w 758"/>
                <a:gd name="T1" fmla="*/ 0 h 493"/>
                <a:gd name="T2" fmla="*/ 132 w 758"/>
                <a:gd name="T3" fmla="*/ 8 h 493"/>
                <a:gd name="T4" fmla="*/ 711 w 758"/>
                <a:gd name="T5" fmla="*/ 380 h 493"/>
                <a:gd name="T6" fmla="*/ 694 w 758"/>
                <a:gd name="T7" fmla="*/ 389 h 493"/>
                <a:gd name="T8" fmla="*/ 371 w 758"/>
                <a:gd name="T9" fmla="*/ 422 h 493"/>
                <a:gd name="T10" fmla="*/ 8 w 758"/>
                <a:gd name="T11" fmla="*/ 143 h 493"/>
                <a:gd name="T12" fmla="*/ 7 w 758"/>
                <a:gd name="T13" fmla="*/ 152 h 493"/>
                <a:gd name="T14" fmla="*/ 371 w 758"/>
                <a:gd name="T15" fmla="*/ 452 h 493"/>
                <a:gd name="T16" fmla="*/ 694 w 758"/>
                <a:gd name="T17" fmla="*/ 419 h 493"/>
                <a:gd name="T18" fmla="*/ 711 w 758"/>
                <a:gd name="T19" fmla="*/ 380 h 4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58" h="493">
                  <a:moveTo>
                    <a:pt x="148" y="0"/>
                  </a:moveTo>
                  <a:cubicBezTo>
                    <a:pt x="146" y="3"/>
                    <a:pt x="143" y="5"/>
                    <a:pt x="140" y="8"/>
                  </a:cubicBezTo>
                  <a:moveTo>
                    <a:pt x="752" y="401"/>
                  </a:moveTo>
                  <a:cubicBezTo>
                    <a:pt x="750" y="407"/>
                    <a:pt x="744" y="411"/>
                    <a:pt x="734" y="411"/>
                  </a:cubicBezTo>
                  <a:cubicBezTo>
                    <a:pt x="703" y="411"/>
                    <a:pt x="509" y="462"/>
                    <a:pt x="392" y="446"/>
                  </a:cubicBezTo>
                  <a:cubicBezTo>
                    <a:pt x="320" y="436"/>
                    <a:pt x="27" y="312"/>
                    <a:pt x="8" y="152"/>
                  </a:cubicBezTo>
                  <a:cubicBezTo>
                    <a:pt x="7" y="155"/>
                    <a:pt x="7" y="159"/>
                    <a:pt x="7" y="161"/>
                  </a:cubicBezTo>
                  <a:cubicBezTo>
                    <a:pt x="0" y="332"/>
                    <a:pt x="316" y="468"/>
                    <a:pt x="392" y="478"/>
                  </a:cubicBezTo>
                  <a:cubicBezTo>
                    <a:pt x="509" y="493"/>
                    <a:pt x="703" y="443"/>
                    <a:pt x="734" y="443"/>
                  </a:cubicBezTo>
                  <a:cubicBezTo>
                    <a:pt x="758" y="443"/>
                    <a:pt x="755" y="422"/>
                    <a:pt x="752" y="401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6" name="Freeform 1115">
              <a:extLst>
                <a:ext uri="{FF2B5EF4-FFF2-40B4-BE49-F238E27FC236}">
                  <a16:creationId xmlns:a16="http://schemas.microsoft.com/office/drawing/2014/main" id="{E3CD5959-866F-42CB-BC27-8D62F1B47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428"/>
              <a:ext cx="746" cy="443"/>
            </a:xfrm>
            <a:custGeom>
              <a:avLst/>
              <a:gdLst>
                <a:gd name="T0" fmla="*/ 59 w 760"/>
                <a:gd name="T1" fmla="*/ 98 h 451"/>
                <a:gd name="T2" fmla="*/ 66 w 760"/>
                <a:gd name="T3" fmla="*/ 137 h 451"/>
                <a:gd name="T4" fmla="*/ 391 w 760"/>
                <a:gd name="T5" fmla="*/ 328 h 451"/>
                <a:gd name="T6" fmla="*/ 598 w 760"/>
                <a:gd name="T7" fmla="*/ 320 h 451"/>
                <a:gd name="T8" fmla="*/ 647 w 760"/>
                <a:gd name="T9" fmla="*/ 306 h 451"/>
                <a:gd name="T10" fmla="*/ 684 w 760"/>
                <a:gd name="T11" fmla="*/ 297 h 451"/>
                <a:gd name="T12" fmla="*/ 696 w 760"/>
                <a:gd name="T13" fmla="*/ 286 h 451"/>
                <a:gd name="T14" fmla="*/ 699 w 760"/>
                <a:gd name="T15" fmla="*/ 295 h 451"/>
                <a:gd name="T16" fmla="*/ 703 w 760"/>
                <a:gd name="T17" fmla="*/ 307 h 451"/>
                <a:gd name="T18" fmla="*/ 706 w 760"/>
                <a:gd name="T19" fmla="*/ 347 h 451"/>
                <a:gd name="T20" fmla="*/ 706 w 760"/>
                <a:gd name="T21" fmla="*/ 371 h 451"/>
                <a:gd name="T22" fmla="*/ 702 w 760"/>
                <a:gd name="T23" fmla="*/ 378 h 451"/>
                <a:gd name="T24" fmla="*/ 679 w 760"/>
                <a:gd name="T25" fmla="*/ 381 h 451"/>
                <a:gd name="T26" fmla="*/ 419 w 760"/>
                <a:gd name="T27" fmla="*/ 415 h 451"/>
                <a:gd name="T28" fmla="*/ 337 w 760"/>
                <a:gd name="T29" fmla="*/ 404 h 451"/>
                <a:gd name="T30" fmla="*/ 48 w 760"/>
                <a:gd name="T31" fmla="*/ 219 h 451"/>
                <a:gd name="T32" fmla="*/ 13 w 760"/>
                <a:gd name="T33" fmla="*/ 120 h 451"/>
                <a:gd name="T34" fmla="*/ 53 w 760"/>
                <a:gd name="T35" fmla="*/ 20 h 451"/>
                <a:gd name="T36" fmla="*/ 41 w 760"/>
                <a:gd name="T37" fmla="*/ 17 h 451"/>
                <a:gd name="T38" fmla="*/ 65 w 760"/>
                <a:gd name="T39" fmla="*/ 98 h 451"/>
                <a:gd name="T40" fmla="*/ 65 w 760"/>
                <a:gd name="T41" fmla="*/ 98 h 451"/>
                <a:gd name="T42" fmla="*/ 51 w 760"/>
                <a:gd name="T43" fmla="*/ 0 h 451"/>
                <a:gd name="T44" fmla="*/ 11 w 760"/>
                <a:gd name="T45" fmla="*/ 75 h 451"/>
                <a:gd name="T46" fmla="*/ 0 w 760"/>
                <a:gd name="T47" fmla="*/ 125 h 451"/>
                <a:gd name="T48" fmla="*/ 84 w 760"/>
                <a:gd name="T49" fmla="*/ 278 h 451"/>
                <a:gd name="T50" fmla="*/ 318 w 760"/>
                <a:gd name="T51" fmla="*/ 410 h 451"/>
                <a:gd name="T52" fmla="*/ 419 w 760"/>
                <a:gd name="T53" fmla="*/ 427 h 451"/>
                <a:gd name="T54" fmla="*/ 657 w 760"/>
                <a:gd name="T55" fmla="*/ 398 h 451"/>
                <a:gd name="T56" fmla="*/ 694 w 760"/>
                <a:gd name="T57" fmla="*/ 392 h 451"/>
                <a:gd name="T58" fmla="*/ 712 w 760"/>
                <a:gd name="T59" fmla="*/ 385 h 451"/>
                <a:gd name="T60" fmla="*/ 719 w 760"/>
                <a:gd name="T61" fmla="*/ 364 h 451"/>
                <a:gd name="T62" fmla="*/ 716 w 760"/>
                <a:gd name="T63" fmla="*/ 325 h 451"/>
                <a:gd name="T64" fmla="*/ 708 w 760"/>
                <a:gd name="T65" fmla="*/ 287 h 451"/>
                <a:gd name="T66" fmla="*/ 696 w 760"/>
                <a:gd name="T67" fmla="*/ 279 h 451"/>
                <a:gd name="T68" fmla="*/ 693 w 760"/>
                <a:gd name="T69" fmla="*/ 280 h 451"/>
                <a:gd name="T70" fmla="*/ 652 w 760"/>
                <a:gd name="T71" fmla="*/ 294 h 451"/>
                <a:gd name="T72" fmla="*/ 584 w 760"/>
                <a:gd name="T73" fmla="*/ 311 h 451"/>
                <a:gd name="T74" fmla="*/ 393 w 760"/>
                <a:gd name="T75" fmla="*/ 315 h 451"/>
                <a:gd name="T76" fmla="*/ 89 w 760"/>
                <a:gd name="T77" fmla="*/ 162 h 451"/>
                <a:gd name="T78" fmla="*/ 72 w 760"/>
                <a:gd name="T79" fmla="*/ 99 h 451"/>
                <a:gd name="T80" fmla="*/ 72 w 760"/>
                <a:gd name="T81" fmla="*/ 99 h 451"/>
                <a:gd name="T82" fmla="*/ 72 w 760"/>
                <a:gd name="T83" fmla="*/ 99 h 451"/>
                <a:gd name="T84" fmla="*/ 69 w 760"/>
                <a:gd name="T85" fmla="*/ 99 h 451"/>
                <a:gd name="T86" fmla="*/ 72 w 760"/>
                <a:gd name="T87" fmla="*/ 98 h 451"/>
                <a:gd name="T88" fmla="*/ 65 w 760"/>
                <a:gd name="T89" fmla="*/ 98 h 4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60" h="451">
                  <a:moveTo>
                    <a:pt x="68" y="104"/>
                  </a:moveTo>
                  <a:cubicBezTo>
                    <a:pt x="62" y="104"/>
                    <a:pt x="62" y="104"/>
                    <a:pt x="62" y="104"/>
                  </a:cubicBezTo>
                  <a:cubicBezTo>
                    <a:pt x="62" y="104"/>
                    <a:pt x="62" y="105"/>
                    <a:pt x="62" y="106"/>
                  </a:cubicBezTo>
                  <a:cubicBezTo>
                    <a:pt x="62" y="111"/>
                    <a:pt x="63" y="126"/>
                    <a:pt x="69" y="145"/>
                  </a:cubicBezTo>
                  <a:cubicBezTo>
                    <a:pt x="79" y="174"/>
                    <a:pt x="101" y="215"/>
                    <a:pt x="153" y="253"/>
                  </a:cubicBezTo>
                  <a:cubicBezTo>
                    <a:pt x="205" y="291"/>
                    <a:pt x="287" y="326"/>
                    <a:pt x="413" y="346"/>
                  </a:cubicBezTo>
                  <a:cubicBezTo>
                    <a:pt x="447" y="351"/>
                    <a:pt x="477" y="353"/>
                    <a:pt x="505" y="353"/>
                  </a:cubicBezTo>
                  <a:cubicBezTo>
                    <a:pt x="558" y="353"/>
                    <a:pt x="600" y="346"/>
                    <a:pt x="632" y="338"/>
                  </a:cubicBezTo>
                  <a:cubicBezTo>
                    <a:pt x="648" y="335"/>
                    <a:pt x="661" y="331"/>
                    <a:pt x="671" y="327"/>
                  </a:cubicBezTo>
                  <a:cubicBezTo>
                    <a:pt x="676" y="326"/>
                    <a:pt x="680" y="325"/>
                    <a:pt x="684" y="324"/>
                  </a:cubicBezTo>
                  <a:cubicBezTo>
                    <a:pt x="687" y="322"/>
                    <a:pt x="690" y="322"/>
                    <a:pt x="691" y="322"/>
                  </a:cubicBezTo>
                  <a:cubicBezTo>
                    <a:pt x="703" y="320"/>
                    <a:pt x="714" y="316"/>
                    <a:pt x="723" y="313"/>
                  </a:cubicBezTo>
                  <a:cubicBezTo>
                    <a:pt x="732" y="310"/>
                    <a:pt x="738" y="307"/>
                    <a:pt x="739" y="307"/>
                  </a:cubicBezTo>
                  <a:cubicBezTo>
                    <a:pt x="736" y="301"/>
                    <a:pt x="736" y="301"/>
                    <a:pt x="736" y="301"/>
                  </a:cubicBezTo>
                  <a:cubicBezTo>
                    <a:pt x="734" y="307"/>
                    <a:pt x="734" y="307"/>
                    <a:pt x="734" y="307"/>
                  </a:cubicBezTo>
                  <a:cubicBezTo>
                    <a:pt x="737" y="308"/>
                    <a:pt x="738" y="309"/>
                    <a:pt x="739" y="311"/>
                  </a:cubicBezTo>
                  <a:cubicBezTo>
                    <a:pt x="740" y="312"/>
                    <a:pt x="741" y="313"/>
                    <a:pt x="742" y="314"/>
                  </a:cubicBezTo>
                  <a:cubicBezTo>
                    <a:pt x="742" y="317"/>
                    <a:pt x="743" y="320"/>
                    <a:pt x="743" y="325"/>
                  </a:cubicBezTo>
                  <a:cubicBezTo>
                    <a:pt x="744" y="330"/>
                    <a:pt x="744" y="336"/>
                    <a:pt x="744" y="343"/>
                  </a:cubicBezTo>
                  <a:cubicBezTo>
                    <a:pt x="744" y="351"/>
                    <a:pt x="745" y="358"/>
                    <a:pt x="746" y="365"/>
                  </a:cubicBezTo>
                  <a:cubicBezTo>
                    <a:pt x="747" y="372"/>
                    <a:pt x="748" y="379"/>
                    <a:pt x="748" y="385"/>
                  </a:cubicBezTo>
                  <a:cubicBezTo>
                    <a:pt x="748" y="388"/>
                    <a:pt x="747" y="390"/>
                    <a:pt x="747" y="392"/>
                  </a:cubicBezTo>
                  <a:cubicBezTo>
                    <a:pt x="747" y="393"/>
                    <a:pt x="746" y="395"/>
                    <a:pt x="746" y="396"/>
                  </a:cubicBezTo>
                  <a:cubicBezTo>
                    <a:pt x="745" y="397"/>
                    <a:pt x="744" y="398"/>
                    <a:pt x="742" y="399"/>
                  </a:cubicBezTo>
                  <a:cubicBezTo>
                    <a:pt x="741" y="399"/>
                    <a:pt x="738" y="400"/>
                    <a:pt x="734" y="400"/>
                  </a:cubicBezTo>
                  <a:cubicBezTo>
                    <a:pt x="730" y="400"/>
                    <a:pt x="725" y="401"/>
                    <a:pt x="718" y="402"/>
                  </a:cubicBezTo>
                  <a:cubicBezTo>
                    <a:pt x="693" y="406"/>
                    <a:pt x="650" y="415"/>
                    <a:pt x="599" y="423"/>
                  </a:cubicBezTo>
                  <a:cubicBezTo>
                    <a:pt x="549" y="431"/>
                    <a:pt x="493" y="438"/>
                    <a:pt x="443" y="438"/>
                  </a:cubicBezTo>
                  <a:cubicBezTo>
                    <a:pt x="425" y="438"/>
                    <a:pt x="408" y="437"/>
                    <a:pt x="393" y="435"/>
                  </a:cubicBezTo>
                  <a:cubicBezTo>
                    <a:pt x="384" y="434"/>
                    <a:pt x="371" y="431"/>
                    <a:pt x="356" y="426"/>
                  </a:cubicBezTo>
                  <a:cubicBezTo>
                    <a:pt x="302" y="409"/>
                    <a:pt x="215" y="371"/>
                    <a:pt x="143" y="319"/>
                  </a:cubicBezTo>
                  <a:cubicBezTo>
                    <a:pt x="107" y="293"/>
                    <a:pt x="74" y="263"/>
                    <a:pt x="51" y="231"/>
                  </a:cubicBezTo>
                  <a:cubicBezTo>
                    <a:pt x="27" y="200"/>
                    <a:pt x="13" y="166"/>
                    <a:pt x="13" y="131"/>
                  </a:cubicBezTo>
                  <a:cubicBezTo>
                    <a:pt x="13" y="129"/>
                    <a:pt x="13" y="127"/>
                    <a:pt x="13" y="126"/>
                  </a:cubicBezTo>
                  <a:cubicBezTo>
                    <a:pt x="14" y="117"/>
                    <a:pt x="17" y="101"/>
                    <a:pt x="23" y="83"/>
                  </a:cubicBezTo>
                  <a:cubicBezTo>
                    <a:pt x="30" y="64"/>
                    <a:pt x="41" y="43"/>
                    <a:pt x="56" y="20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29" y="36"/>
                    <a:pt x="18" y="59"/>
                    <a:pt x="11" y="78"/>
                  </a:cubicBezTo>
                  <a:cubicBezTo>
                    <a:pt x="4" y="98"/>
                    <a:pt x="1" y="114"/>
                    <a:pt x="0" y="125"/>
                  </a:cubicBezTo>
                  <a:cubicBezTo>
                    <a:pt x="0" y="127"/>
                    <a:pt x="0" y="129"/>
                    <a:pt x="0" y="131"/>
                  </a:cubicBezTo>
                  <a:cubicBezTo>
                    <a:pt x="0" y="153"/>
                    <a:pt x="5" y="174"/>
                    <a:pt x="14" y="195"/>
                  </a:cubicBezTo>
                  <a:cubicBezTo>
                    <a:pt x="30" y="230"/>
                    <a:pt x="57" y="263"/>
                    <a:pt x="90" y="293"/>
                  </a:cubicBezTo>
                  <a:cubicBezTo>
                    <a:pt x="140" y="337"/>
                    <a:pt x="202" y="374"/>
                    <a:pt x="259" y="401"/>
                  </a:cubicBezTo>
                  <a:cubicBezTo>
                    <a:pt x="287" y="414"/>
                    <a:pt x="313" y="425"/>
                    <a:pt x="336" y="433"/>
                  </a:cubicBezTo>
                  <a:cubicBezTo>
                    <a:pt x="359" y="441"/>
                    <a:pt x="378" y="446"/>
                    <a:pt x="391" y="448"/>
                  </a:cubicBezTo>
                  <a:cubicBezTo>
                    <a:pt x="407" y="450"/>
                    <a:pt x="424" y="451"/>
                    <a:pt x="443" y="451"/>
                  </a:cubicBezTo>
                  <a:cubicBezTo>
                    <a:pt x="501" y="451"/>
                    <a:pt x="568" y="442"/>
                    <a:pt x="623" y="432"/>
                  </a:cubicBezTo>
                  <a:cubicBezTo>
                    <a:pt x="650" y="427"/>
                    <a:pt x="675" y="422"/>
                    <a:pt x="695" y="419"/>
                  </a:cubicBezTo>
                  <a:cubicBezTo>
                    <a:pt x="704" y="417"/>
                    <a:pt x="713" y="416"/>
                    <a:pt x="720" y="415"/>
                  </a:cubicBezTo>
                  <a:cubicBezTo>
                    <a:pt x="726" y="414"/>
                    <a:pt x="732" y="413"/>
                    <a:pt x="734" y="413"/>
                  </a:cubicBezTo>
                  <a:cubicBezTo>
                    <a:pt x="739" y="413"/>
                    <a:pt x="743" y="412"/>
                    <a:pt x="746" y="411"/>
                  </a:cubicBezTo>
                  <a:cubicBezTo>
                    <a:pt x="749" y="410"/>
                    <a:pt x="752" y="408"/>
                    <a:pt x="753" y="406"/>
                  </a:cubicBezTo>
                  <a:cubicBezTo>
                    <a:pt x="756" y="403"/>
                    <a:pt x="758" y="400"/>
                    <a:pt x="759" y="396"/>
                  </a:cubicBezTo>
                  <a:cubicBezTo>
                    <a:pt x="760" y="393"/>
                    <a:pt x="760" y="389"/>
                    <a:pt x="760" y="385"/>
                  </a:cubicBezTo>
                  <a:cubicBezTo>
                    <a:pt x="760" y="378"/>
                    <a:pt x="759" y="371"/>
                    <a:pt x="758" y="363"/>
                  </a:cubicBezTo>
                  <a:cubicBezTo>
                    <a:pt x="757" y="356"/>
                    <a:pt x="757" y="349"/>
                    <a:pt x="757" y="343"/>
                  </a:cubicBezTo>
                  <a:cubicBezTo>
                    <a:pt x="757" y="330"/>
                    <a:pt x="757" y="321"/>
                    <a:pt x="755" y="313"/>
                  </a:cubicBezTo>
                  <a:cubicBezTo>
                    <a:pt x="754" y="309"/>
                    <a:pt x="752" y="305"/>
                    <a:pt x="749" y="302"/>
                  </a:cubicBezTo>
                  <a:cubicBezTo>
                    <a:pt x="746" y="299"/>
                    <a:pt x="742" y="297"/>
                    <a:pt x="738" y="295"/>
                  </a:cubicBezTo>
                  <a:cubicBezTo>
                    <a:pt x="736" y="294"/>
                    <a:pt x="736" y="294"/>
                    <a:pt x="736" y="294"/>
                  </a:cubicBezTo>
                  <a:cubicBezTo>
                    <a:pt x="733" y="295"/>
                    <a:pt x="733" y="295"/>
                    <a:pt x="733" y="295"/>
                  </a:cubicBezTo>
                  <a:cubicBezTo>
                    <a:pt x="733" y="295"/>
                    <a:pt x="733" y="295"/>
                    <a:pt x="733" y="295"/>
                  </a:cubicBezTo>
                  <a:cubicBezTo>
                    <a:pt x="732" y="296"/>
                    <a:pt x="726" y="298"/>
                    <a:pt x="717" y="301"/>
                  </a:cubicBezTo>
                  <a:cubicBezTo>
                    <a:pt x="709" y="304"/>
                    <a:pt x="699" y="307"/>
                    <a:pt x="689" y="309"/>
                  </a:cubicBezTo>
                  <a:cubicBezTo>
                    <a:pt x="687" y="309"/>
                    <a:pt x="684" y="310"/>
                    <a:pt x="680" y="311"/>
                  </a:cubicBezTo>
                  <a:cubicBezTo>
                    <a:pt x="667" y="315"/>
                    <a:pt x="646" y="322"/>
                    <a:pt x="617" y="329"/>
                  </a:cubicBezTo>
                  <a:cubicBezTo>
                    <a:pt x="587" y="335"/>
                    <a:pt x="550" y="341"/>
                    <a:pt x="505" y="341"/>
                  </a:cubicBezTo>
                  <a:cubicBezTo>
                    <a:pt x="478" y="341"/>
                    <a:pt x="448" y="339"/>
                    <a:pt x="415" y="333"/>
                  </a:cubicBezTo>
                  <a:cubicBezTo>
                    <a:pt x="332" y="320"/>
                    <a:pt x="269" y="300"/>
                    <a:pt x="221" y="278"/>
                  </a:cubicBezTo>
                  <a:cubicBezTo>
                    <a:pt x="150" y="244"/>
                    <a:pt x="114" y="204"/>
                    <a:pt x="95" y="171"/>
                  </a:cubicBezTo>
                  <a:cubicBezTo>
                    <a:pt x="76" y="138"/>
                    <a:pt x="75" y="112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3"/>
                    <a:pt x="75" y="103"/>
                    <a:pt x="75" y="103"/>
                  </a:cubicBezTo>
                  <a:lnTo>
                    <a:pt x="68" y="10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1116">
              <a:extLst>
                <a:ext uri="{FF2B5EF4-FFF2-40B4-BE49-F238E27FC236}">
                  <a16:creationId xmlns:a16="http://schemas.microsoft.com/office/drawing/2014/main" id="{79D2B671-C2FB-4F12-9B77-64BAA5898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1229"/>
              <a:ext cx="732" cy="412"/>
            </a:xfrm>
            <a:custGeom>
              <a:avLst/>
              <a:gdLst>
                <a:gd name="T0" fmla="*/ 129 w 746"/>
                <a:gd name="T1" fmla="*/ 87 h 420"/>
                <a:gd name="T2" fmla="*/ 451 w 746"/>
                <a:gd name="T3" fmla="*/ 317 h 420"/>
                <a:gd name="T4" fmla="*/ 676 w 746"/>
                <a:gd name="T5" fmla="*/ 274 h 420"/>
                <a:gd name="T6" fmla="*/ 695 w 746"/>
                <a:gd name="T7" fmla="*/ 327 h 420"/>
                <a:gd name="T8" fmla="*/ 672 w 746"/>
                <a:gd name="T9" fmla="*/ 381 h 420"/>
                <a:gd name="T10" fmla="*/ 479 w 746"/>
                <a:gd name="T11" fmla="*/ 392 h 420"/>
                <a:gd name="T12" fmla="*/ 246 w 746"/>
                <a:gd name="T13" fmla="*/ 336 h 420"/>
                <a:gd name="T14" fmla="*/ 94 w 746"/>
                <a:gd name="T15" fmla="*/ 48 h 420"/>
                <a:gd name="T16" fmla="*/ 134 w 746"/>
                <a:gd name="T17" fmla="*/ 0 h 420"/>
                <a:gd name="T18" fmla="*/ 129 w 746"/>
                <a:gd name="T19" fmla="*/ 87 h 4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6" h="420">
                  <a:moveTo>
                    <a:pt x="137" y="93"/>
                  </a:moveTo>
                  <a:cubicBezTo>
                    <a:pt x="137" y="93"/>
                    <a:pt x="114" y="248"/>
                    <a:pt x="478" y="335"/>
                  </a:cubicBezTo>
                  <a:cubicBezTo>
                    <a:pt x="572" y="358"/>
                    <a:pt x="674" y="279"/>
                    <a:pt x="715" y="290"/>
                  </a:cubicBezTo>
                  <a:cubicBezTo>
                    <a:pt x="715" y="290"/>
                    <a:pt x="746" y="321"/>
                    <a:pt x="736" y="346"/>
                  </a:cubicBezTo>
                  <a:cubicBezTo>
                    <a:pt x="725" y="371"/>
                    <a:pt x="727" y="407"/>
                    <a:pt x="711" y="404"/>
                  </a:cubicBezTo>
                  <a:cubicBezTo>
                    <a:pt x="695" y="400"/>
                    <a:pt x="562" y="413"/>
                    <a:pt x="507" y="416"/>
                  </a:cubicBezTo>
                  <a:cubicBezTo>
                    <a:pt x="454" y="420"/>
                    <a:pt x="362" y="413"/>
                    <a:pt x="261" y="357"/>
                  </a:cubicBezTo>
                  <a:cubicBezTo>
                    <a:pt x="161" y="300"/>
                    <a:pt x="0" y="211"/>
                    <a:pt x="100" y="51"/>
                  </a:cubicBezTo>
                  <a:cubicBezTo>
                    <a:pt x="112" y="31"/>
                    <a:pt x="126" y="14"/>
                    <a:pt x="143" y="0"/>
                  </a:cubicBezTo>
                  <a:lnTo>
                    <a:pt x="137" y="93"/>
                  </a:ln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1117">
              <a:extLst>
                <a:ext uri="{FF2B5EF4-FFF2-40B4-BE49-F238E27FC236}">
                  <a16:creationId xmlns:a16="http://schemas.microsoft.com/office/drawing/2014/main" id="{327F5E1C-87D1-4A84-8FD7-487798617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1214"/>
              <a:ext cx="670" cy="430"/>
            </a:xfrm>
            <a:custGeom>
              <a:avLst/>
              <a:gdLst>
                <a:gd name="T0" fmla="*/ 65 w 682"/>
                <a:gd name="T1" fmla="*/ 101 h 438"/>
                <a:gd name="T2" fmla="*/ 73 w 682"/>
                <a:gd name="T3" fmla="*/ 145 h 438"/>
                <a:gd name="T4" fmla="*/ 393 w 682"/>
                <a:gd name="T5" fmla="*/ 338 h 438"/>
                <a:gd name="T6" fmla="*/ 535 w 682"/>
                <a:gd name="T7" fmla="*/ 317 h 438"/>
                <a:gd name="T8" fmla="*/ 611 w 682"/>
                <a:gd name="T9" fmla="*/ 293 h 438"/>
                <a:gd name="T10" fmla="*/ 620 w 682"/>
                <a:gd name="T11" fmla="*/ 289 h 438"/>
                <a:gd name="T12" fmla="*/ 615 w 682"/>
                <a:gd name="T13" fmla="*/ 292 h 438"/>
                <a:gd name="T14" fmla="*/ 632 w 682"/>
                <a:gd name="T15" fmla="*/ 319 h 438"/>
                <a:gd name="T16" fmla="*/ 633 w 682"/>
                <a:gd name="T17" fmla="*/ 339 h 438"/>
                <a:gd name="T18" fmla="*/ 622 w 682"/>
                <a:gd name="T19" fmla="*/ 384 h 438"/>
                <a:gd name="T20" fmla="*/ 619 w 682"/>
                <a:gd name="T21" fmla="*/ 391 h 438"/>
                <a:gd name="T22" fmla="*/ 618 w 682"/>
                <a:gd name="T23" fmla="*/ 391 h 438"/>
                <a:gd name="T24" fmla="*/ 605 w 682"/>
                <a:gd name="T25" fmla="*/ 390 h 438"/>
                <a:gd name="T26" fmla="*/ 421 w 682"/>
                <a:gd name="T27" fmla="*/ 402 h 438"/>
                <a:gd name="T28" fmla="*/ 421 w 682"/>
                <a:gd name="T29" fmla="*/ 402 h 438"/>
                <a:gd name="T30" fmla="*/ 192 w 682"/>
                <a:gd name="T31" fmla="*/ 346 h 438"/>
                <a:gd name="T32" fmla="*/ 28 w 682"/>
                <a:gd name="T33" fmla="*/ 216 h 438"/>
                <a:gd name="T34" fmla="*/ 40 w 682"/>
                <a:gd name="T35" fmla="*/ 66 h 438"/>
                <a:gd name="T36" fmla="*/ 78 w 682"/>
                <a:gd name="T37" fmla="*/ 15 h 438"/>
                <a:gd name="T38" fmla="*/ 65 w 682"/>
                <a:gd name="T39" fmla="*/ 102 h 438"/>
                <a:gd name="T40" fmla="*/ 65 w 682"/>
                <a:gd name="T41" fmla="*/ 101 h 438"/>
                <a:gd name="T42" fmla="*/ 78 w 682"/>
                <a:gd name="T43" fmla="*/ 102 h 438"/>
                <a:gd name="T44" fmla="*/ 73 w 682"/>
                <a:gd name="T45" fmla="*/ 10 h 438"/>
                <a:gd name="T46" fmla="*/ 0 w 682"/>
                <a:gd name="T47" fmla="*/ 153 h 438"/>
                <a:gd name="T48" fmla="*/ 94 w 682"/>
                <a:gd name="T49" fmla="*/ 300 h 438"/>
                <a:gd name="T50" fmla="*/ 401 w 682"/>
                <a:gd name="T51" fmla="*/ 414 h 438"/>
                <a:gd name="T52" fmla="*/ 422 w 682"/>
                <a:gd name="T53" fmla="*/ 414 h 438"/>
                <a:gd name="T54" fmla="*/ 519 w 682"/>
                <a:gd name="T55" fmla="*/ 406 h 438"/>
                <a:gd name="T56" fmla="*/ 612 w 682"/>
                <a:gd name="T57" fmla="*/ 402 h 438"/>
                <a:gd name="T58" fmla="*/ 618 w 682"/>
                <a:gd name="T59" fmla="*/ 403 h 438"/>
                <a:gd name="T60" fmla="*/ 630 w 682"/>
                <a:gd name="T61" fmla="*/ 395 h 438"/>
                <a:gd name="T62" fmla="*/ 639 w 682"/>
                <a:gd name="T63" fmla="*/ 363 h 438"/>
                <a:gd name="T64" fmla="*/ 646 w 682"/>
                <a:gd name="T65" fmla="*/ 332 h 438"/>
                <a:gd name="T66" fmla="*/ 631 w 682"/>
                <a:gd name="T67" fmla="*/ 292 h 438"/>
                <a:gd name="T68" fmla="*/ 622 w 682"/>
                <a:gd name="T69" fmla="*/ 284 h 438"/>
                <a:gd name="T70" fmla="*/ 611 w 682"/>
                <a:gd name="T71" fmla="*/ 282 h 438"/>
                <a:gd name="T72" fmla="*/ 508 w 682"/>
                <a:gd name="T73" fmla="*/ 314 h 438"/>
                <a:gd name="T74" fmla="*/ 396 w 682"/>
                <a:gd name="T75" fmla="*/ 326 h 438"/>
                <a:gd name="T76" fmla="*/ 83 w 682"/>
                <a:gd name="T77" fmla="*/ 140 h 438"/>
                <a:gd name="T78" fmla="*/ 78 w 682"/>
                <a:gd name="T79" fmla="*/ 104 h 438"/>
                <a:gd name="T80" fmla="*/ 78 w 682"/>
                <a:gd name="T81" fmla="*/ 103 h 438"/>
                <a:gd name="T82" fmla="*/ 74 w 682"/>
                <a:gd name="T83" fmla="*/ 102 h 438"/>
                <a:gd name="T84" fmla="*/ 78 w 682"/>
                <a:gd name="T85" fmla="*/ 103 h 438"/>
                <a:gd name="T86" fmla="*/ 78 w 682"/>
                <a:gd name="T87" fmla="*/ 103 h 438"/>
                <a:gd name="T88" fmla="*/ 78 w 682"/>
                <a:gd name="T89" fmla="*/ 102 h 43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82" h="438">
                  <a:moveTo>
                    <a:pt x="75" y="108"/>
                  </a:moveTo>
                  <a:cubicBezTo>
                    <a:pt x="68" y="107"/>
                    <a:pt x="68" y="107"/>
                    <a:pt x="68" y="107"/>
                  </a:cubicBezTo>
                  <a:cubicBezTo>
                    <a:pt x="68" y="107"/>
                    <a:pt x="68" y="110"/>
                    <a:pt x="68" y="113"/>
                  </a:cubicBezTo>
                  <a:cubicBezTo>
                    <a:pt x="68" y="121"/>
                    <a:pt x="69" y="136"/>
                    <a:pt x="76" y="154"/>
                  </a:cubicBezTo>
                  <a:cubicBezTo>
                    <a:pt x="87" y="181"/>
                    <a:pt x="111" y="218"/>
                    <a:pt x="162" y="254"/>
                  </a:cubicBezTo>
                  <a:cubicBezTo>
                    <a:pt x="213" y="291"/>
                    <a:pt x="292" y="327"/>
                    <a:pt x="414" y="357"/>
                  </a:cubicBezTo>
                  <a:cubicBezTo>
                    <a:pt x="427" y="360"/>
                    <a:pt x="439" y="361"/>
                    <a:pt x="452" y="361"/>
                  </a:cubicBezTo>
                  <a:cubicBezTo>
                    <a:pt x="492" y="361"/>
                    <a:pt x="531" y="348"/>
                    <a:pt x="565" y="335"/>
                  </a:cubicBezTo>
                  <a:cubicBezTo>
                    <a:pt x="582" y="329"/>
                    <a:pt x="597" y="323"/>
                    <a:pt x="611" y="318"/>
                  </a:cubicBezTo>
                  <a:cubicBezTo>
                    <a:pt x="625" y="313"/>
                    <a:pt x="636" y="310"/>
                    <a:pt x="644" y="310"/>
                  </a:cubicBezTo>
                  <a:cubicBezTo>
                    <a:pt x="647" y="310"/>
                    <a:pt x="649" y="311"/>
                    <a:pt x="651" y="311"/>
                  </a:cubicBezTo>
                  <a:cubicBezTo>
                    <a:pt x="653" y="305"/>
                    <a:pt x="653" y="305"/>
                    <a:pt x="653" y="305"/>
                  </a:cubicBezTo>
                  <a:cubicBezTo>
                    <a:pt x="648" y="309"/>
                    <a:pt x="648" y="309"/>
                    <a:pt x="648" y="309"/>
                  </a:cubicBezTo>
                  <a:cubicBezTo>
                    <a:pt x="648" y="309"/>
                    <a:pt x="648" y="309"/>
                    <a:pt x="648" y="309"/>
                  </a:cubicBezTo>
                  <a:cubicBezTo>
                    <a:pt x="649" y="310"/>
                    <a:pt x="654" y="316"/>
                    <a:pt x="660" y="324"/>
                  </a:cubicBezTo>
                  <a:cubicBezTo>
                    <a:pt x="662" y="328"/>
                    <a:pt x="665" y="332"/>
                    <a:pt x="667" y="337"/>
                  </a:cubicBezTo>
                  <a:cubicBezTo>
                    <a:pt x="668" y="341"/>
                    <a:pt x="670" y="346"/>
                    <a:pt x="670" y="350"/>
                  </a:cubicBezTo>
                  <a:cubicBezTo>
                    <a:pt x="670" y="353"/>
                    <a:pt x="669" y="356"/>
                    <a:pt x="668" y="358"/>
                  </a:cubicBezTo>
                  <a:cubicBezTo>
                    <a:pt x="665" y="365"/>
                    <a:pt x="663" y="372"/>
                    <a:pt x="662" y="379"/>
                  </a:cubicBezTo>
                  <a:cubicBezTo>
                    <a:pt x="659" y="389"/>
                    <a:pt x="658" y="398"/>
                    <a:pt x="656" y="405"/>
                  </a:cubicBezTo>
                  <a:cubicBezTo>
                    <a:pt x="655" y="408"/>
                    <a:pt x="653" y="411"/>
                    <a:pt x="653" y="412"/>
                  </a:cubicBezTo>
                  <a:cubicBezTo>
                    <a:pt x="652" y="412"/>
                    <a:pt x="652" y="413"/>
                    <a:pt x="652" y="413"/>
                  </a:cubicBezTo>
                  <a:cubicBezTo>
                    <a:pt x="651" y="413"/>
                    <a:pt x="651" y="413"/>
                    <a:pt x="651" y="413"/>
                  </a:cubicBezTo>
                  <a:cubicBezTo>
                    <a:pt x="651" y="413"/>
                    <a:pt x="651" y="413"/>
                    <a:pt x="651" y="413"/>
                  </a:cubicBezTo>
                  <a:cubicBezTo>
                    <a:pt x="649" y="412"/>
                    <a:pt x="647" y="412"/>
                    <a:pt x="645" y="412"/>
                  </a:cubicBezTo>
                  <a:cubicBezTo>
                    <a:pt x="643" y="412"/>
                    <a:pt x="641" y="412"/>
                    <a:pt x="638" y="412"/>
                  </a:cubicBezTo>
                  <a:cubicBezTo>
                    <a:pt x="620" y="412"/>
                    <a:pt x="583" y="414"/>
                    <a:pt x="546" y="417"/>
                  </a:cubicBezTo>
                  <a:cubicBezTo>
                    <a:pt x="508" y="420"/>
                    <a:pt x="469" y="423"/>
                    <a:pt x="445" y="425"/>
                  </a:cubicBezTo>
                  <a:cubicBezTo>
                    <a:pt x="445" y="425"/>
                    <a:pt x="445" y="425"/>
                    <a:pt x="445" y="425"/>
                  </a:cubicBezTo>
                  <a:cubicBezTo>
                    <a:pt x="445" y="425"/>
                    <a:pt x="445" y="425"/>
                    <a:pt x="445" y="425"/>
                  </a:cubicBezTo>
                  <a:cubicBezTo>
                    <a:pt x="438" y="425"/>
                    <a:pt x="431" y="426"/>
                    <a:pt x="422" y="426"/>
                  </a:cubicBezTo>
                  <a:cubicBezTo>
                    <a:pt x="368" y="426"/>
                    <a:pt x="288" y="414"/>
                    <a:pt x="203" y="366"/>
                  </a:cubicBezTo>
                  <a:cubicBezTo>
                    <a:pt x="164" y="344"/>
                    <a:pt x="116" y="317"/>
                    <a:pt x="78" y="284"/>
                  </a:cubicBezTo>
                  <a:cubicBezTo>
                    <a:pt x="59" y="267"/>
                    <a:pt x="43" y="249"/>
                    <a:pt x="31" y="228"/>
                  </a:cubicBezTo>
                  <a:cubicBezTo>
                    <a:pt x="20" y="208"/>
                    <a:pt x="13" y="186"/>
                    <a:pt x="13" y="162"/>
                  </a:cubicBezTo>
                  <a:cubicBezTo>
                    <a:pt x="13" y="135"/>
                    <a:pt x="22" y="104"/>
                    <a:pt x="43" y="69"/>
                  </a:cubicBezTo>
                  <a:cubicBezTo>
                    <a:pt x="55" y="50"/>
                    <a:pt x="69" y="34"/>
                    <a:pt x="85" y="20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68" y="108"/>
                    <a:pt x="68" y="108"/>
                    <a:pt x="68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68" y="107"/>
                    <a:pt x="68" y="107"/>
                    <a:pt x="68" y="107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60" y="25"/>
                    <a:pt x="45" y="42"/>
                    <a:pt x="32" y="62"/>
                  </a:cubicBezTo>
                  <a:cubicBezTo>
                    <a:pt x="10" y="99"/>
                    <a:pt x="0" y="132"/>
                    <a:pt x="0" y="162"/>
                  </a:cubicBezTo>
                  <a:cubicBezTo>
                    <a:pt x="0" y="189"/>
                    <a:pt x="7" y="213"/>
                    <a:pt x="20" y="235"/>
                  </a:cubicBezTo>
                  <a:cubicBezTo>
                    <a:pt x="39" y="267"/>
                    <a:pt x="68" y="295"/>
                    <a:pt x="100" y="318"/>
                  </a:cubicBezTo>
                  <a:cubicBezTo>
                    <a:pt x="132" y="341"/>
                    <a:pt x="167" y="361"/>
                    <a:pt x="196" y="377"/>
                  </a:cubicBezTo>
                  <a:cubicBezTo>
                    <a:pt x="284" y="427"/>
                    <a:pt x="367" y="438"/>
                    <a:pt x="422" y="438"/>
                  </a:cubicBezTo>
                  <a:cubicBezTo>
                    <a:pt x="431" y="438"/>
                    <a:pt x="439" y="438"/>
                    <a:pt x="446" y="438"/>
                  </a:cubicBezTo>
                  <a:cubicBezTo>
                    <a:pt x="446" y="438"/>
                    <a:pt x="446" y="438"/>
                    <a:pt x="446" y="438"/>
                  </a:cubicBezTo>
                  <a:cubicBezTo>
                    <a:pt x="446" y="438"/>
                    <a:pt x="446" y="438"/>
                    <a:pt x="446" y="438"/>
                  </a:cubicBezTo>
                  <a:cubicBezTo>
                    <a:pt x="470" y="436"/>
                    <a:pt x="509" y="433"/>
                    <a:pt x="547" y="430"/>
                  </a:cubicBezTo>
                  <a:cubicBezTo>
                    <a:pt x="584" y="427"/>
                    <a:pt x="621" y="425"/>
                    <a:pt x="638" y="425"/>
                  </a:cubicBezTo>
                  <a:cubicBezTo>
                    <a:pt x="641" y="425"/>
                    <a:pt x="643" y="425"/>
                    <a:pt x="645" y="425"/>
                  </a:cubicBezTo>
                  <a:cubicBezTo>
                    <a:pt x="646" y="425"/>
                    <a:pt x="648" y="425"/>
                    <a:pt x="648" y="425"/>
                  </a:cubicBezTo>
                  <a:cubicBezTo>
                    <a:pt x="649" y="426"/>
                    <a:pt x="650" y="426"/>
                    <a:pt x="651" y="426"/>
                  </a:cubicBezTo>
                  <a:cubicBezTo>
                    <a:pt x="654" y="426"/>
                    <a:pt x="657" y="425"/>
                    <a:pt x="660" y="423"/>
                  </a:cubicBezTo>
                  <a:cubicBezTo>
                    <a:pt x="662" y="421"/>
                    <a:pt x="663" y="419"/>
                    <a:pt x="664" y="417"/>
                  </a:cubicBezTo>
                  <a:cubicBezTo>
                    <a:pt x="666" y="414"/>
                    <a:pt x="668" y="410"/>
                    <a:pt x="669" y="406"/>
                  </a:cubicBezTo>
                  <a:cubicBezTo>
                    <a:pt x="671" y="399"/>
                    <a:pt x="672" y="392"/>
                    <a:pt x="674" y="384"/>
                  </a:cubicBezTo>
                  <a:cubicBezTo>
                    <a:pt x="675" y="377"/>
                    <a:pt x="677" y="370"/>
                    <a:pt x="680" y="364"/>
                  </a:cubicBezTo>
                  <a:cubicBezTo>
                    <a:pt x="682" y="359"/>
                    <a:pt x="682" y="355"/>
                    <a:pt x="682" y="350"/>
                  </a:cubicBezTo>
                  <a:cubicBezTo>
                    <a:pt x="682" y="343"/>
                    <a:pt x="681" y="337"/>
                    <a:pt x="678" y="331"/>
                  </a:cubicBezTo>
                  <a:cubicBezTo>
                    <a:pt x="675" y="323"/>
                    <a:pt x="670" y="315"/>
                    <a:pt x="665" y="309"/>
                  </a:cubicBezTo>
                  <a:cubicBezTo>
                    <a:pt x="661" y="304"/>
                    <a:pt x="657" y="300"/>
                    <a:pt x="657" y="300"/>
                  </a:cubicBezTo>
                  <a:cubicBezTo>
                    <a:pt x="656" y="299"/>
                    <a:pt x="656" y="299"/>
                    <a:pt x="656" y="299"/>
                  </a:cubicBezTo>
                  <a:cubicBezTo>
                    <a:pt x="654" y="299"/>
                    <a:pt x="654" y="299"/>
                    <a:pt x="654" y="299"/>
                  </a:cubicBezTo>
                  <a:cubicBezTo>
                    <a:pt x="651" y="298"/>
                    <a:pt x="648" y="297"/>
                    <a:pt x="644" y="297"/>
                  </a:cubicBezTo>
                  <a:cubicBezTo>
                    <a:pt x="633" y="297"/>
                    <a:pt x="621" y="301"/>
                    <a:pt x="607" y="306"/>
                  </a:cubicBezTo>
                  <a:cubicBezTo>
                    <a:pt x="586" y="313"/>
                    <a:pt x="561" y="324"/>
                    <a:pt x="535" y="332"/>
                  </a:cubicBezTo>
                  <a:cubicBezTo>
                    <a:pt x="508" y="341"/>
                    <a:pt x="480" y="348"/>
                    <a:pt x="452" y="348"/>
                  </a:cubicBezTo>
                  <a:cubicBezTo>
                    <a:pt x="440" y="348"/>
                    <a:pt x="429" y="347"/>
                    <a:pt x="417" y="344"/>
                  </a:cubicBezTo>
                  <a:cubicBezTo>
                    <a:pt x="256" y="305"/>
                    <a:pt x="172" y="254"/>
                    <a:pt x="128" y="209"/>
                  </a:cubicBezTo>
                  <a:cubicBezTo>
                    <a:pt x="107" y="186"/>
                    <a:pt x="95" y="166"/>
                    <a:pt x="88" y="149"/>
                  </a:cubicBezTo>
                  <a:cubicBezTo>
                    <a:pt x="82" y="133"/>
                    <a:pt x="81" y="120"/>
                    <a:pt x="81" y="113"/>
                  </a:cubicBezTo>
                  <a:cubicBezTo>
                    <a:pt x="81" y="112"/>
                    <a:pt x="81" y="111"/>
                    <a:pt x="81" y="110"/>
                  </a:cubicBezTo>
                  <a:cubicBezTo>
                    <a:pt x="81" y="110"/>
                    <a:pt x="81" y="109"/>
                    <a:pt x="81" y="109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81" y="108"/>
                    <a:pt x="81" y="108"/>
                    <a:pt x="81" y="108"/>
                  </a:cubicBezTo>
                  <a:lnTo>
                    <a:pt x="75" y="108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1118">
              <a:extLst>
                <a:ext uri="{FF2B5EF4-FFF2-40B4-BE49-F238E27FC236}">
                  <a16:creationId xmlns:a16="http://schemas.microsoft.com/office/drawing/2014/main" id="{1D1D400E-2968-4AA3-B871-8F23E5131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948"/>
              <a:ext cx="513" cy="467"/>
            </a:xfrm>
            <a:custGeom>
              <a:avLst/>
              <a:gdLst>
                <a:gd name="T0" fmla="*/ 478 w 523"/>
                <a:gd name="T1" fmla="*/ 73 h 476"/>
                <a:gd name="T2" fmla="*/ 483 w 523"/>
                <a:gd name="T3" fmla="*/ 103 h 476"/>
                <a:gd name="T4" fmla="*/ 486 w 523"/>
                <a:gd name="T5" fmla="*/ 151 h 476"/>
                <a:gd name="T6" fmla="*/ 432 w 523"/>
                <a:gd name="T7" fmla="*/ 140 h 476"/>
                <a:gd name="T8" fmla="*/ 269 w 523"/>
                <a:gd name="T9" fmla="*/ 97 h 476"/>
                <a:gd name="T10" fmla="*/ 132 w 523"/>
                <a:gd name="T11" fmla="*/ 201 h 476"/>
                <a:gd name="T12" fmla="*/ 436 w 523"/>
                <a:gd name="T13" fmla="*/ 344 h 476"/>
                <a:gd name="T14" fmla="*/ 434 w 523"/>
                <a:gd name="T15" fmla="*/ 428 h 476"/>
                <a:gd name="T16" fmla="*/ 83 w 523"/>
                <a:gd name="T17" fmla="*/ 322 h 476"/>
                <a:gd name="T18" fmla="*/ 92 w 523"/>
                <a:gd name="T19" fmla="*/ 84 h 476"/>
                <a:gd name="T20" fmla="*/ 424 w 523"/>
                <a:gd name="T21" fmla="*/ 37 h 476"/>
                <a:gd name="T22" fmla="*/ 478 w 523"/>
                <a:gd name="T23" fmla="*/ 73 h 4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3" h="476">
                  <a:moveTo>
                    <a:pt x="507" y="76"/>
                  </a:moveTo>
                  <a:cubicBezTo>
                    <a:pt x="507" y="76"/>
                    <a:pt x="523" y="98"/>
                    <a:pt x="512" y="109"/>
                  </a:cubicBezTo>
                  <a:cubicBezTo>
                    <a:pt x="502" y="121"/>
                    <a:pt x="515" y="160"/>
                    <a:pt x="515" y="160"/>
                  </a:cubicBezTo>
                  <a:cubicBezTo>
                    <a:pt x="515" y="160"/>
                    <a:pt x="483" y="176"/>
                    <a:pt x="458" y="149"/>
                  </a:cubicBezTo>
                  <a:cubicBezTo>
                    <a:pt x="434" y="122"/>
                    <a:pt x="372" y="88"/>
                    <a:pt x="284" y="103"/>
                  </a:cubicBezTo>
                  <a:cubicBezTo>
                    <a:pt x="196" y="118"/>
                    <a:pt x="139" y="153"/>
                    <a:pt x="141" y="213"/>
                  </a:cubicBezTo>
                  <a:cubicBezTo>
                    <a:pt x="141" y="213"/>
                    <a:pt x="162" y="367"/>
                    <a:pt x="463" y="365"/>
                  </a:cubicBezTo>
                  <a:cubicBezTo>
                    <a:pt x="463" y="365"/>
                    <a:pt x="487" y="415"/>
                    <a:pt x="460" y="453"/>
                  </a:cubicBezTo>
                  <a:cubicBezTo>
                    <a:pt x="460" y="453"/>
                    <a:pt x="234" y="476"/>
                    <a:pt x="89" y="340"/>
                  </a:cubicBezTo>
                  <a:cubicBezTo>
                    <a:pt x="56" y="308"/>
                    <a:pt x="0" y="179"/>
                    <a:pt x="98" y="90"/>
                  </a:cubicBezTo>
                  <a:cubicBezTo>
                    <a:pt x="195" y="0"/>
                    <a:pt x="411" y="14"/>
                    <a:pt x="449" y="40"/>
                  </a:cubicBezTo>
                  <a:cubicBezTo>
                    <a:pt x="487" y="65"/>
                    <a:pt x="507" y="76"/>
                    <a:pt x="507" y="76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1119">
              <a:extLst>
                <a:ext uri="{FF2B5EF4-FFF2-40B4-BE49-F238E27FC236}">
                  <a16:creationId xmlns:a16="http://schemas.microsoft.com/office/drawing/2014/main" id="{6213F044-036D-4D08-BE6E-CA0881784C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56" y="1006"/>
              <a:ext cx="472" cy="409"/>
            </a:xfrm>
            <a:custGeom>
              <a:avLst/>
              <a:gdLst>
                <a:gd name="T0" fmla="*/ 447 w 481"/>
                <a:gd name="T1" fmla="*/ 47 h 417"/>
                <a:gd name="T2" fmla="*/ 446 w 481"/>
                <a:gd name="T3" fmla="*/ 24 h 417"/>
                <a:gd name="T4" fmla="*/ 446 w 481"/>
                <a:gd name="T5" fmla="*/ 50 h 417"/>
                <a:gd name="T6" fmla="*/ 447 w 481"/>
                <a:gd name="T7" fmla="*/ 47 h 417"/>
                <a:gd name="T8" fmla="*/ 398 w 481"/>
                <a:gd name="T9" fmla="*/ 343 h 417"/>
                <a:gd name="T10" fmla="*/ 48 w 481"/>
                <a:gd name="T11" fmla="*/ 236 h 417"/>
                <a:gd name="T12" fmla="*/ 6 w 481"/>
                <a:gd name="T13" fmla="*/ 129 h 417"/>
                <a:gd name="T14" fmla="*/ 48 w 481"/>
                <a:gd name="T15" fmla="*/ 266 h 417"/>
                <a:gd name="T16" fmla="*/ 398 w 481"/>
                <a:gd name="T17" fmla="*/ 372 h 417"/>
                <a:gd name="T18" fmla="*/ 409 w 481"/>
                <a:gd name="T19" fmla="*/ 318 h 417"/>
                <a:gd name="T20" fmla="*/ 398 w 481"/>
                <a:gd name="T21" fmla="*/ 343 h 417"/>
                <a:gd name="T22" fmla="*/ 396 w 481"/>
                <a:gd name="T23" fmla="*/ 57 h 417"/>
                <a:gd name="T24" fmla="*/ 232 w 481"/>
                <a:gd name="T25" fmla="*/ 14 h 417"/>
                <a:gd name="T26" fmla="*/ 97 w 481"/>
                <a:gd name="T27" fmla="*/ 118 h 417"/>
                <a:gd name="T28" fmla="*/ 99 w 481"/>
                <a:gd name="T29" fmla="*/ 126 h 417"/>
                <a:gd name="T30" fmla="*/ 232 w 481"/>
                <a:gd name="T31" fmla="*/ 41 h 417"/>
                <a:gd name="T32" fmla="*/ 396 w 481"/>
                <a:gd name="T33" fmla="*/ 84 h 417"/>
                <a:gd name="T34" fmla="*/ 450 w 481"/>
                <a:gd name="T35" fmla="*/ 95 h 417"/>
                <a:gd name="T36" fmla="*/ 445 w 481"/>
                <a:gd name="T37" fmla="*/ 71 h 417"/>
                <a:gd name="T38" fmla="*/ 396 w 481"/>
                <a:gd name="T39" fmla="*/ 57 h 4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81" h="417">
                  <a:moveTo>
                    <a:pt x="474" y="50"/>
                  </a:moveTo>
                  <a:cubicBezTo>
                    <a:pt x="481" y="43"/>
                    <a:pt x="477" y="31"/>
                    <a:pt x="473" y="24"/>
                  </a:cubicBezTo>
                  <a:cubicBezTo>
                    <a:pt x="469" y="31"/>
                    <a:pt x="470" y="43"/>
                    <a:pt x="473" y="53"/>
                  </a:cubicBezTo>
                  <a:cubicBezTo>
                    <a:pt x="473" y="52"/>
                    <a:pt x="473" y="51"/>
                    <a:pt x="474" y="50"/>
                  </a:cubicBezTo>
                  <a:close/>
                  <a:moveTo>
                    <a:pt x="422" y="364"/>
                  </a:moveTo>
                  <a:cubicBezTo>
                    <a:pt x="422" y="364"/>
                    <a:pt x="196" y="387"/>
                    <a:pt x="51" y="251"/>
                  </a:cubicBezTo>
                  <a:cubicBezTo>
                    <a:pt x="34" y="234"/>
                    <a:pt x="10" y="190"/>
                    <a:pt x="6" y="138"/>
                  </a:cubicBezTo>
                  <a:cubicBezTo>
                    <a:pt x="0" y="201"/>
                    <a:pt x="30" y="261"/>
                    <a:pt x="51" y="281"/>
                  </a:cubicBezTo>
                  <a:cubicBezTo>
                    <a:pt x="196" y="417"/>
                    <a:pt x="422" y="394"/>
                    <a:pt x="422" y="394"/>
                  </a:cubicBezTo>
                  <a:cubicBezTo>
                    <a:pt x="435" y="375"/>
                    <a:pt x="436" y="353"/>
                    <a:pt x="433" y="336"/>
                  </a:cubicBezTo>
                  <a:cubicBezTo>
                    <a:pt x="432" y="346"/>
                    <a:pt x="428" y="355"/>
                    <a:pt x="422" y="364"/>
                  </a:cubicBezTo>
                  <a:close/>
                  <a:moveTo>
                    <a:pt x="420" y="60"/>
                  </a:moveTo>
                  <a:cubicBezTo>
                    <a:pt x="396" y="33"/>
                    <a:pt x="334" y="0"/>
                    <a:pt x="246" y="14"/>
                  </a:cubicBezTo>
                  <a:cubicBezTo>
                    <a:pt x="158" y="29"/>
                    <a:pt x="101" y="64"/>
                    <a:pt x="103" y="124"/>
                  </a:cubicBezTo>
                  <a:cubicBezTo>
                    <a:pt x="103" y="124"/>
                    <a:pt x="103" y="127"/>
                    <a:pt x="105" y="133"/>
                  </a:cubicBezTo>
                  <a:cubicBezTo>
                    <a:pt x="116" y="86"/>
                    <a:pt x="169" y="57"/>
                    <a:pt x="246" y="44"/>
                  </a:cubicBezTo>
                  <a:cubicBezTo>
                    <a:pt x="334" y="29"/>
                    <a:pt x="396" y="63"/>
                    <a:pt x="420" y="90"/>
                  </a:cubicBezTo>
                  <a:cubicBezTo>
                    <a:pt x="445" y="117"/>
                    <a:pt x="477" y="101"/>
                    <a:pt x="477" y="101"/>
                  </a:cubicBezTo>
                  <a:cubicBezTo>
                    <a:pt x="477" y="101"/>
                    <a:pt x="473" y="87"/>
                    <a:pt x="471" y="74"/>
                  </a:cubicBezTo>
                  <a:cubicBezTo>
                    <a:pt x="460" y="77"/>
                    <a:pt x="438" y="80"/>
                    <a:pt x="420" y="60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1120">
              <a:extLst>
                <a:ext uri="{FF2B5EF4-FFF2-40B4-BE49-F238E27FC236}">
                  <a16:creationId xmlns:a16="http://schemas.microsoft.com/office/drawing/2014/main" id="{49CF0E00-FCF9-468C-8BAB-62C57820E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1041"/>
              <a:ext cx="31" cy="135"/>
            </a:xfrm>
            <a:custGeom>
              <a:avLst/>
              <a:gdLst>
                <a:gd name="T0" fmla="*/ 22 w 31"/>
                <a:gd name="T1" fmla="*/ 122 h 138"/>
                <a:gd name="T2" fmla="*/ 22 w 31"/>
                <a:gd name="T3" fmla="*/ 122 h 138"/>
                <a:gd name="T4" fmla="*/ 8 w 31"/>
                <a:gd name="T5" fmla="*/ 67 h 138"/>
                <a:gd name="T6" fmla="*/ 30 w 31"/>
                <a:gd name="T7" fmla="*/ 8 h 138"/>
                <a:gd name="T8" fmla="*/ 29 w 31"/>
                <a:gd name="T9" fmla="*/ 2 h 138"/>
                <a:gd name="T10" fmla="*/ 23 w 31"/>
                <a:gd name="T11" fmla="*/ 2 h 138"/>
                <a:gd name="T12" fmla="*/ 0 w 31"/>
                <a:gd name="T13" fmla="*/ 67 h 138"/>
                <a:gd name="T14" fmla="*/ 15 w 31"/>
                <a:gd name="T15" fmla="*/ 126 h 138"/>
                <a:gd name="T16" fmla="*/ 21 w 31"/>
                <a:gd name="T17" fmla="*/ 128 h 138"/>
                <a:gd name="T18" fmla="*/ 22 w 31"/>
                <a:gd name="T19" fmla="*/ 122 h 1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138">
                  <a:moveTo>
                    <a:pt x="22" y="131"/>
                  </a:moveTo>
                  <a:cubicBezTo>
                    <a:pt x="22" y="131"/>
                    <a:pt x="22" y="131"/>
                    <a:pt x="22" y="131"/>
                  </a:cubicBezTo>
                  <a:cubicBezTo>
                    <a:pt x="22" y="130"/>
                    <a:pt x="8" y="104"/>
                    <a:pt x="8" y="72"/>
                  </a:cubicBezTo>
                  <a:cubicBezTo>
                    <a:pt x="8" y="51"/>
                    <a:pt x="13" y="29"/>
                    <a:pt x="30" y="8"/>
                  </a:cubicBezTo>
                  <a:cubicBezTo>
                    <a:pt x="31" y="6"/>
                    <a:pt x="31" y="3"/>
                    <a:pt x="29" y="2"/>
                  </a:cubicBezTo>
                  <a:cubicBezTo>
                    <a:pt x="27" y="0"/>
                    <a:pt x="25" y="0"/>
                    <a:pt x="23" y="2"/>
                  </a:cubicBezTo>
                  <a:cubicBezTo>
                    <a:pt x="5" y="25"/>
                    <a:pt x="0" y="50"/>
                    <a:pt x="0" y="72"/>
                  </a:cubicBezTo>
                  <a:cubicBezTo>
                    <a:pt x="0" y="107"/>
                    <a:pt x="15" y="135"/>
                    <a:pt x="15" y="135"/>
                  </a:cubicBezTo>
                  <a:cubicBezTo>
                    <a:pt x="16" y="138"/>
                    <a:pt x="18" y="138"/>
                    <a:pt x="21" y="137"/>
                  </a:cubicBezTo>
                  <a:cubicBezTo>
                    <a:pt x="23" y="136"/>
                    <a:pt x="23" y="133"/>
                    <a:pt x="22" y="13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2" name="Freeform 1121">
              <a:extLst>
                <a:ext uri="{FF2B5EF4-FFF2-40B4-BE49-F238E27FC236}">
                  <a16:creationId xmlns:a16="http://schemas.microsoft.com/office/drawing/2014/main" id="{4A903209-A2C2-4EE9-86CF-91158FFAF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962"/>
              <a:ext cx="478" cy="439"/>
            </a:xfrm>
            <a:custGeom>
              <a:avLst/>
              <a:gdLst>
                <a:gd name="T0" fmla="*/ 440 w 487"/>
                <a:gd name="T1" fmla="*/ 63 h 447"/>
                <a:gd name="T2" fmla="*/ 444 w 487"/>
                <a:gd name="T3" fmla="*/ 70 h 447"/>
                <a:gd name="T4" fmla="*/ 447 w 487"/>
                <a:gd name="T5" fmla="*/ 82 h 447"/>
                <a:gd name="T6" fmla="*/ 442 w 487"/>
                <a:gd name="T7" fmla="*/ 94 h 447"/>
                <a:gd name="T8" fmla="*/ 443 w 487"/>
                <a:gd name="T9" fmla="*/ 129 h 447"/>
                <a:gd name="T10" fmla="*/ 452 w 487"/>
                <a:gd name="T11" fmla="*/ 137 h 447"/>
                <a:gd name="T12" fmla="*/ 451 w 487"/>
                <a:gd name="T13" fmla="*/ 135 h 447"/>
                <a:gd name="T14" fmla="*/ 450 w 487"/>
                <a:gd name="T15" fmla="*/ 133 h 447"/>
                <a:gd name="T16" fmla="*/ 450 w 487"/>
                <a:gd name="T17" fmla="*/ 133 h 447"/>
                <a:gd name="T18" fmla="*/ 418 w 487"/>
                <a:gd name="T19" fmla="*/ 134 h 447"/>
                <a:gd name="T20" fmla="*/ 355 w 487"/>
                <a:gd name="T21" fmla="*/ 90 h 447"/>
                <a:gd name="T22" fmla="*/ 234 w 487"/>
                <a:gd name="T23" fmla="*/ 80 h 447"/>
                <a:gd name="T24" fmla="*/ 103 w 487"/>
                <a:gd name="T25" fmla="*/ 145 h 447"/>
                <a:gd name="T26" fmla="*/ 92 w 487"/>
                <a:gd name="T27" fmla="*/ 189 h 447"/>
                <a:gd name="T28" fmla="*/ 92 w 487"/>
                <a:gd name="T29" fmla="*/ 189 h 447"/>
                <a:gd name="T30" fmla="*/ 180 w 487"/>
                <a:gd name="T31" fmla="*/ 293 h 447"/>
                <a:gd name="T32" fmla="*/ 403 w 487"/>
                <a:gd name="T33" fmla="*/ 340 h 447"/>
                <a:gd name="T34" fmla="*/ 398 w 487"/>
                <a:gd name="T35" fmla="*/ 336 h 447"/>
                <a:gd name="T36" fmla="*/ 398 w 487"/>
                <a:gd name="T37" fmla="*/ 336 h 447"/>
                <a:gd name="T38" fmla="*/ 399 w 487"/>
                <a:gd name="T39" fmla="*/ 335 h 447"/>
                <a:gd name="T40" fmla="*/ 406 w 487"/>
                <a:gd name="T41" fmla="*/ 376 h 447"/>
                <a:gd name="T42" fmla="*/ 400 w 487"/>
                <a:gd name="T43" fmla="*/ 415 h 447"/>
                <a:gd name="T44" fmla="*/ 399 w 487"/>
                <a:gd name="T45" fmla="*/ 410 h 447"/>
                <a:gd name="T46" fmla="*/ 223 w 487"/>
                <a:gd name="T47" fmla="*/ 394 h 447"/>
                <a:gd name="T48" fmla="*/ 40 w 487"/>
                <a:gd name="T49" fmla="*/ 288 h 447"/>
                <a:gd name="T50" fmla="*/ 25 w 487"/>
                <a:gd name="T51" fmla="*/ 132 h 447"/>
                <a:gd name="T52" fmla="*/ 163 w 487"/>
                <a:gd name="T53" fmla="*/ 27 h 447"/>
                <a:gd name="T54" fmla="*/ 347 w 487"/>
                <a:gd name="T55" fmla="*/ 18 h 447"/>
                <a:gd name="T56" fmla="*/ 387 w 487"/>
                <a:gd name="T57" fmla="*/ 28 h 447"/>
                <a:gd name="T58" fmla="*/ 445 w 487"/>
                <a:gd name="T59" fmla="*/ 59 h 447"/>
                <a:gd name="T60" fmla="*/ 445 w 487"/>
                <a:gd name="T61" fmla="*/ 59 h 447"/>
                <a:gd name="T62" fmla="*/ 447 w 487"/>
                <a:gd name="T63" fmla="*/ 53 h 447"/>
                <a:gd name="T64" fmla="*/ 377 w 487"/>
                <a:gd name="T65" fmla="*/ 12 h 447"/>
                <a:gd name="T66" fmla="*/ 280 w 487"/>
                <a:gd name="T67" fmla="*/ 0 h 447"/>
                <a:gd name="T68" fmla="*/ 54 w 487"/>
                <a:gd name="T69" fmla="*/ 68 h 447"/>
                <a:gd name="T70" fmla="*/ 0 w 487"/>
                <a:gd name="T71" fmla="*/ 188 h 447"/>
                <a:gd name="T72" fmla="*/ 30 w 487"/>
                <a:gd name="T73" fmla="*/ 294 h 447"/>
                <a:gd name="T74" fmla="*/ 220 w 487"/>
                <a:gd name="T75" fmla="*/ 405 h 447"/>
                <a:gd name="T76" fmla="*/ 400 w 487"/>
                <a:gd name="T77" fmla="*/ 422 h 447"/>
                <a:gd name="T78" fmla="*/ 405 w 487"/>
                <a:gd name="T79" fmla="*/ 419 h 447"/>
                <a:gd name="T80" fmla="*/ 408 w 487"/>
                <a:gd name="T81" fmla="*/ 330 h 447"/>
                <a:gd name="T82" fmla="*/ 403 w 487"/>
                <a:gd name="T83" fmla="*/ 327 h 447"/>
                <a:gd name="T84" fmla="*/ 236 w 487"/>
                <a:gd name="T85" fmla="*/ 303 h 447"/>
                <a:gd name="T86" fmla="*/ 109 w 487"/>
                <a:gd name="T87" fmla="*/ 198 h 447"/>
                <a:gd name="T88" fmla="*/ 105 w 487"/>
                <a:gd name="T89" fmla="*/ 188 h 447"/>
                <a:gd name="T90" fmla="*/ 105 w 487"/>
                <a:gd name="T91" fmla="*/ 188 h 447"/>
                <a:gd name="T92" fmla="*/ 105 w 487"/>
                <a:gd name="T93" fmla="*/ 188 h 447"/>
                <a:gd name="T94" fmla="*/ 104 w 487"/>
                <a:gd name="T95" fmla="*/ 188 h 447"/>
                <a:gd name="T96" fmla="*/ 99 w 487"/>
                <a:gd name="T97" fmla="*/ 189 h 447"/>
                <a:gd name="T98" fmla="*/ 105 w 487"/>
                <a:gd name="T99" fmla="*/ 187 h 447"/>
                <a:gd name="T100" fmla="*/ 158 w 487"/>
                <a:gd name="T101" fmla="*/ 114 h 447"/>
                <a:gd name="T102" fmla="*/ 275 w 487"/>
                <a:gd name="T103" fmla="*/ 86 h 447"/>
                <a:gd name="T104" fmla="*/ 395 w 487"/>
                <a:gd name="T105" fmla="*/ 133 h 447"/>
                <a:gd name="T106" fmla="*/ 433 w 487"/>
                <a:gd name="T107" fmla="*/ 148 h 447"/>
                <a:gd name="T108" fmla="*/ 460 w 487"/>
                <a:gd name="T109" fmla="*/ 140 h 447"/>
                <a:gd name="T110" fmla="*/ 458 w 487"/>
                <a:gd name="T111" fmla="*/ 136 h 447"/>
                <a:gd name="T112" fmla="*/ 452 w 487"/>
                <a:gd name="T113" fmla="*/ 104 h 447"/>
                <a:gd name="T114" fmla="*/ 454 w 487"/>
                <a:gd name="T115" fmla="*/ 94 h 447"/>
                <a:gd name="T116" fmla="*/ 459 w 487"/>
                <a:gd name="T117" fmla="*/ 81 h 447"/>
                <a:gd name="T118" fmla="*/ 450 w 487"/>
                <a:gd name="T119" fmla="*/ 55 h 447"/>
                <a:gd name="T120" fmla="*/ 448 w 487"/>
                <a:gd name="T121" fmla="*/ 53 h 44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87" h="447">
                  <a:moveTo>
                    <a:pt x="471" y="62"/>
                  </a:moveTo>
                  <a:cubicBezTo>
                    <a:pt x="465" y="66"/>
                    <a:pt x="465" y="66"/>
                    <a:pt x="465" y="66"/>
                  </a:cubicBezTo>
                  <a:cubicBezTo>
                    <a:pt x="465" y="66"/>
                    <a:pt x="465" y="66"/>
                    <a:pt x="465" y="66"/>
                  </a:cubicBezTo>
                  <a:cubicBezTo>
                    <a:pt x="466" y="66"/>
                    <a:pt x="468" y="69"/>
                    <a:pt x="470" y="73"/>
                  </a:cubicBezTo>
                  <a:cubicBezTo>
                    <a:pt x="472" y="77"/>
                    <a:pt x="473" y="82"/>
                    <a:pt x="473" y="85"/>
                  </a:cubicBezTo>
                  <a:cubicBezTo>
                    <a:pt x="473" y="87"/>
                    <a:pt x="473" y="88"/>
                    <a:pt x="473" y="88"/>
                  </a:cubicBezTo>
                  <a:cubicBezTo>
                    <a:pt x="473" y="89"/>
                    <a:pt x="472" y="90"/>
                    <a:pt x="472" y="91"/>
                  </a:cubicBezTo>
                  <a:cubicBezTo>
                    <a:pt x="469" y="93"/>
                    <a:pt x="468" y="97"/>
                    <a:pt x="467" y="100"/>
                  </a:cubicBezTo>
                  <a:cubicBezTo>
                    <a:pt x="466" y="103"/>
                    <a:pt x="466" y="106"/>
                    <a:pt x="466" y="110"/>
                  </a:cubicBezTo>
                  <a:cubicBezTo>
                    <a:pt x="466" y="119"/>
                    <a:pt x="468" y="128"/>
                    <a:pt x="469" y="135"/>
                  </a:cubicBezTo>
                  <a:cubicBezTo>
                    <a:pt x="471" y="143"/>
                    <a:pt x="473" y="148"/>
                    <a:pt x="473" y="148"/>
                  </a:cubicBezTo>
                  <a:cubicBezTo>
                    <a:pt x="479" y="146"/>
                    <a:pt x="479" y="146"/>
                    <a:pt x="479" y="146"/>
                  </a:cubicBezTo>
                  <a:cubicBezTo>
                    <a:pt x="476" y="140"/>
                    <a:pt x="476" y="140"/>
                    <a:pt x="476" y="140"/>
                  </a:cubicBezTo>
                  <a:cubicBezTo>
                    <a:pt x="478" y="142"/>
                    <a:pt x="478" y="142"/>
                    <a:pt x="478" y="142"/>
                  </a:cubicBezTo>
                  <a:cubicBezTo>
                    <a:pt x="476" y="140"/>
                    <a:pt x="476" y="140"/>
                    <a:pt x="476" y="140"/>
                  </a:cubicBezTo>
                  <a:cubicBezTo>
                    <a:pt x="476" y="140"/>
                    <a:pt x="476" y="140"/>
                    <a:pt x="476" y="140"/>
                  </a:cubicBezTo>
                  <a:cubicBezTo>
                    <a:pt x="478" y="142"/>
                    <a:pt x="478" y="142"/>
                    <a:pt x="478" y="142"/>
                  </a:cubicBezTo>
                  <a:cubicBezTo>
                    <a:pt x="476" y="140"/>
                    <a:pt x="476" y="140"/>
                    <a:pt x="476" y="140"/>
                  </a:cubicBezTo>
                  <a:cubicBezTo>
                    <a:pt x="476" y="140"/>
                    <a:pt x="468" y="144"/>
                    <a:pt x="457" y="144"/>
                  </a:cubicBezTo>
                  <a:cubicBezTo>
                    <a:pt x="452" y="144"/>
                    <a:pt x="447" y="143"/>
                    <a:pt x="442" y="141"/>
                  </a:cubicBezTo>
                  <a:cubicBezTo>
                    <a:pt x="437" y="139"/>
                    <a:pt x="432" y="136"/>
                    <a:pt x="427" y="131"/>
                  </a:cubicBezTo>
                  <a:cubicBezTo>
                    <a:pt x="416" y="119"/>
                    <a:pt x="399" y="106"/>
                    <a:pt x="376" y="96"/>
                  </a:cubicBezTo>
                  <a:cubicBezTo>
                    <a:pt x="353" y="86"/>
                    <a:pt x="324" y="79"/>
                    <a:pt x="290" y="79"/>
                  </a:cubicBezTo>
                  <a:cubicBezTo>
                    <a:pt x="277" y="79"/>
                    <a:pt x="262" y="80"/>
                    <a:pt x="247" y="83"/>
                  </a:cubicBezTo>
                  <a:cubicBezTo>
                    <a:pt x="203" y="90"/>
                    <a:pt x="166" y="103"/>
                    <a:pt x="140" y="121"/>
                  </a:cubicBezTo>
                  <a:cubicBezTo>
                    <a:pt x="127" y="130"/>
                    <a:pt x="117" y="141"/>
                    <a:pt x="109" y="154"/>
                  </a:cubicBezTo>
                  <a:cubicBezTo>
                    <a:pt x="102" y="167"/>
                    <a:pt x="98" y="181"/>
                    <a:pt x="98" y="197"/>
                  </a:cubicBezTo>
                  <a:cubicBezTo>
                    <a:pt x="98" y="197"/>
                    <a:pt x="98" y="198"/>
                    <a:pt x="98" y="199"/>
                  </a:cubicBezTo>
                  <a:cubicBezTo>
                    <a:pt x="98" y="199"/>
                    <a:pt x="98" y="199"/>
                    <a:pt x="98" y="199"/>
                  </a:cubicBezTo>
                  <a:cubicBezTo>
                    <a:pt x="98" y="199"/>
                    <a:pt x="98" y="199"/>
                    <a:pt x="98" y="199"/>
                  </a:cubicBezTo>
                  <a:cubicBezTo>
                    <a:pt x="98" y="200"/>
                    <a:pt x="100" y="210"/>
                    <a:pt x="107" y="225"/>
                  </a:cubicBezTo>
                  <a:cubicBezTo>
                    <a:pt x="117" y="248"/>
                    <a:pt x="140" y="281"/>
                    <a:pt x="189" y="309"/>
                  </a:cubicBezTo>
                  <a:cubicBezTo>
                    <a:pt x="237" y="336"/>
                    <a:pt x="311" y="358"/>
                    <a:pt x="423" y="358"/>
                  </a:cubicBezTo>
                  <a:cubicBezTo>
                    <a:pt x="424" y="358"/>
                    <a:pt x="425" y="358"/>
                    <a:pt x="427" y="358"/>
                  </a:cubicBezTo>
                  <a:cubicBezTo>
                    <a:pt x="427" y="351"/>
                    <a:pt x="427" y="351"/>
                    <a:pt x="427" y="351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3" y="353"/>
                    <a:pt x="423" y="353"/>
                    <a:pt x="423" y="353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3" y="353"/>
                    <a:pt x="423" y="353"/>
                    <a:pt x="423" y="353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1" y="354"/>
                    <a:pt x="430" y="374"/>
                    <a:pt x="430" y="397"/>
                  </a:cubicBezTo>
                  <a:cubicBezTo>
                    <a:pt x="430" y="410"/>
                    <a:pt x="427" y="423"/>
                    <a:pt x="419" y="435"/>
                  </a:cubicBezTo>
                  <a:cubicBezTo>
                    <a:pt x="424" y="439"/>
                    <a:pt x="424" y="439"/>
                    <a:pt x="424" y="439"/>
                  </a:cubicBezTo>
                  <a:cubicBezTo>
                    <a:pt x="423" y="433"/>
                    <a:pt x="423" y="433"/>
                    <a:pt x="423" y="433"/>
                  </a:cubicBezTo>
                  <a:cubicBezTo>
                    <a:pt x="423" y="433"/>
                    <a:pt x="423" y="433"/>
                    <a:pt x="423" y="433"/>
                  </a:cubicBezTo>
                  <a:cubicBezTo>
                    <a:pt x="420" y="433"/>
                    <a:pt x="406" y="434"/>
                    <a:pt x="386" y="434"/>
                  </a:cubicBezTo>
                  <a:cubicBezTo>
                    <a:pt x="351" y="434"/>
                    <a:pt x="295" y="431"/>
                    <a:pt x="235" y="415"/>
                  </a:cubicBezTo>
                  <a:cubicBezTo>
                    <a:pt x="175" y="399"/>
                    <a:pt x="111" y="371"/>
                    <a:pt x="58" y="321"/>
                  </a:cubicBezTo>
                  <a:cubicBezTo>
                    <a:pt x="54" y="317"/>
                    <a:pt x="48" y="311"/>
                    <a:pt x="43" y="303"/>
                  </a:cubicBezTo>
                  <a:cubicBezTo>
                    <a:pt x="28" y="279"/>
                    <a:pt x="13" y="240"/>
                    <a:pt x="13" y="198"/>
                  </a:cubicBezTo>
                  <a:cubicBezTo>
                    <a:pt x="13" y="178"/>
                    <a:pt x="17" y="158"/>
                    <a:pt x="25" y="138"/>
                  </a:cubicBezTo>
                  <a:cubicBezTo>
                    <a:pt x="33" y="118"/>
                    <a:pt x="46" y="98"/>
                    <a:pt x="66" y="80"/>
                  </a:cubicBezTo>
                  <a:cubicBezTo>
                    <a:pt x="93" y="55"/>
                    <a:pt x="131" y="38"/>
                    <a:pt x="172" y="28"/>
                  </a:cubicBezTo>
                  <a:cubicBezTo>
                    <a:pt x="212" y="17"/>
                    <a:pt x="256" y="13"/>
                    <a:pt x="295" y="13"/>
                  </a:cubicBezTo>
                  <a:cubicBezTo>
                    <a:pt x="323" y="13"/>
                    <a:pt x="348" y="15"/>
                    <a:pt x="368" y="18"/>
                  </a:cubicBezTo>
                  <a:cubicBezTo>
                    <a:pt x="378" y="20"/>
                    <a:pt x="387" y="22"/>
                    <a:pt x="394" y="24"/>
                  </a:cubicBezTo>
                  <a:cubicBezTo>
                    <a:pt x="401" y="26"/>
                    <a:pt x="406" y="29"/>
                    <a:pt x="409" y="31"/>
                  </a:cubicBezTo>
                  <a:cubicBezTo>
                    <a:pt x="447" y="57"/>
                    <a:pt x="467" y="68"/>
                    <a:pt x="467" y="68"/>
                  </a:cubicBezTo>
                  <a:cubicBezTo>
                    <a:pt x="471" y="62"/>
                    <a:pt x="471" y="62"/>
                    <a:pt x="471" y="62"/>
                  </a:cubicBezTo>
                  <a:cubicBezTo>
                    <a:pt x="465" y="66"/>
                    <a:pt x="465" y="66"/>
                    <a:pt x="465" y="66"/>
                  </a:cubicBezTo>
                  <a:cubicBezTo>
                    <a:pt x="471" y="62"/>
                    <a:pt x="471" y="62"/>
                    <a:pt x="471" y="62"/>
                  </a:cubicBezTo>
                  <a:cubicBezTo>
                    <a:pt x="474" y="56"/>
                    <a:pt x="474" y="56"/>
                    <a:pt x="474" y="56"/>
                  </a:cubicBezTo>
                  <a:cubicBezTo>
                    <a:pt x="473" y="56"/>
                    <a:pt x="473" y="56"/>
                    <a:pt x="473" y="56"/>
                  </a:cubicBezTo>
                  <a:cubicBezTo>
                    <a:pt x="471" y="55"/>
                    <a:pt x="452" y="44"/>
                    <a:pt x="417" y="20"/>
                  </a:cubicBezTo>
                  <a:cubicBezTo>
                    <a:pt x="412" y="17"/>
                    <a:pt x="406" y="14"/>
                    <a:pt x="398" y="12"/>
                  </a:cubicBezTo>
                  <a:cubicBezTo>
                    <a:pt x="386" y="8"/>
                    <a:pt x="371" y="5"/>
                    <a:pt x="354" y="3"/>
                  </a:cubicBezTo>
                  <a:cubicBezTo>
                    <a:pt x="336" y="1"/>
                    <a:pt x="316" y="0"/>
                    <a:pt x="295" y="0"/>
                  </a:cubicBezTo>
                  <a:cubicBezTo>
                    <a:pt x="255" y="0"/>
                    <a:pt x="211" y="4"/>
                    <a:pt x="168" y="15"/>
                  </a:cubicBezTo>
                  <a:cubicBezTo>
                    <a:pt x="126" y="26"/>
                    <a:pt x="87" y="44"/>
                    <a:pt x="57" y="71"/>
                  </a:cubicBezTo>
                  <a:cubicBezTo>
                    <a:pt x="36" y="90"/>
                    <a:pt x="22" y="111"/>
                    <a:pt x="13" y="133"/>
                  </a:cubicBezTo>
                  <a:cubicBezTo>
                    <a:pt x="4" y="155"/>
                    <a:pt x="0" y="177"/>
                    <a:pt x="0" y="198"/>
                  </a:cubicBezTo>
                  <a:cubicBezTo>
                    <a:pt x="0" y="228"/>
                    <a:pt x="7" y="256"/>
                    <a:pt x="17" y="279"/>
                  </a:cubicBezTo>
                  <a:cubicBezTo>
                    <a:pt x="22" y="291"/>
                    <a:pt x="27" y="301"/>
                    <a:pt x="33" y="310"/>
                  </a:cubicBezTo>
                  <a:cubicBezTo>
                    <a:pt x="38" y="318"/>
                    <a:pt x="44" y="325"/>
                    <a:pt x="49" y="330"/>
                  </a:cubicBezTo>
                  <a:cubicBezTo>
                    <a:pt x="104" y="382"/>
                    <a:pt x="171" y="411"/>
                    <a:pt x="232" y="428"/>
                  </a:cubicBezTo>
                  <a:cubicBezTo>
                    <a:pt x="294" y="444"/>
                    <a:pt x="350" y="447"/>
                    <a:pt x="386" y="447"/>
                  </a:cubicBezTo>
                  <a:cubicBezTo>
                    <a:pt x="410" y="447"/>
                    <a:pt x="424" y="446"/>
                    <a:pt x="424" y="446"/>
                  </a:cubicBezTo>
                  <a:cubicBezTo>
                    <a:pt x="427" y="445"/>
                    <a:pt x="427" y="445"/>
                    <a:pt x="427" y="445"/>
                  </a:cubicBezTo>
                  <a:cubicBezTo>
                    <a:pt x="429" y="443"/>
                    <a:pt x="429" y="443"/>
                    <a:pt x="429" y="443"/>
                  </a:cubicBezTo>
                  <a:cubicBezTo>
                    <a:pt x="440" y="428"/>
                    <a:pt x="443" y="411"/>
                    <a:pt x="443" y="397"/>
                  </a:cubicBezTo>
                  <a:cubicBezTo>
                    <a:pt x="443" y="370"/>
                    <a:pt x="433" y="349"/>
                    <a:pt x="432" y="348"/>
                  </a:cubicBezTo>
                  <a:cubicBezTo>
                    <a:pt x="431" y="345"/>
                    <a:pt x="431" y="345"/>
                    <a:pt x="431" y="345"/>
                  </a:cubicBezTo>
                  <a:cubicBezTo>
                    <a:pt x="427" y="345"/>
                    <a:pt x="427" y="345"/>
                    <a:pt x="427" y="345"/>
                  </a:cubicBezTo>
                  <a:cubicBezTo>
                    <a:pt x="425" y="345"/>
                    <a:pt x="424" y="345"/>
                    <a:pt x="423" y="345"/>
                  </a:cubicBezTo>
                  <a:cubicBezTo>
                    <a:pt x="349" y="345"/>
                    <a:pt x="293" y="335"/>
                    <a:pt x="250" y="321"/>
                  </a:cubicBezTo>
                  <a:cubicBezTo>
                    <a:pt x="186" y="300"/>
                    <a:pt x="151" y="269"/>
                    <a:pt x="132" y="243"/>
                  </a:cubicBezTo>
                  <a:cubicBezTo>
                    <a:pt x="123" y="230"/>
                    <a:pt x="118" y="219"/>
                    <a:pt x="115" y="210"/>
                  </a:cubicBezTo>
                  <a:cubicBezTo>
                    <a:pt x="113" y="206"/>
                    <a:pt x="112" y="203"/>
                    <a:pt x="112" y="201"/>
                  </a:cubicBezTo>
                  <a:cubicBezTo>
                    <a:pt x="112" y="200"/>
                    <a:pt x="111" y="199"/>
                    <a:pt x="111" y="198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0" y="198"/>
                    <a:pt x="110" y="198"/>
                    <a:pt x="110" y="198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0" y="198"/>
                    <a:pt x="110" y="198"/>
                    <a:pt x="110" y="198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05" y="199"/>
                    <a:pt x="105" y="199"/>
                    <a:pt x="105" y="199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1" y="198"/>
                    <a:pt x="111" y="197"/>
                    <a:pt x="111" y="197"/>
                  </a:cubicBezTo>
                  <a:cubicBezTo>
                    <a:pt x="111" y="183"/>
                    <a:pt x="114" y="171"/>
                    <a:pt x="121" y="160"/>
                  </a:cubicBezTo>
                  <a:cubicBezTo>
                    <a:pt x="130" y="144"/>
                    <a:pt x="146" y="131"/>
                    <a:pt x="167" y="120"/>
                  </a:cubicBezTo>
                  <a:cubicBezTo>
                    <a:pt x="189" y="109"/>
                    <a:pt x="217" y="101"/>
                    <a:pt x="249" y="95"/>
                  </a:cubicBezTo>
                  <a:cubicBezTo>
                    <a:pt x="264" y="93"/>
                    <a:pt x="277" y="92"/>
                    <a:pt x="290" y="92"/>
                  </a:cubicBezTo>
                  <a:cubicBezTo>
                    <a:pt x="322" y="92"/>
                    <a:pt x="349" y="98"/>
                    <a:pt x="371" y="108"/>
                  </a:cubicBezTo>
                  <a:cubicBezTo>
                    <a:pt x="392" y="117"/>
                    <a:pt x="408" y="129"/>
                    <a:pt x="418" y="139"/>
                  </a:cubicBezTo>
                  <a:cubicBezTo>
                    <a:pt x="424" y="146"/>
                    <a:pt x="431" y="151"/>
                    <a:pt x="437" y="153"/>
                  </a:cubicBezTo>
                  <a:cubicBezTo>
                    <a:pt x="444" y="156"/>
                    <a:pt x="451" y="157"/>
                    <a:pt x="457" y="157"/>
                  </a:cubicBezTo>
                  <a:cubicBezTo>
                    <a:pt x="471" y="157"/>
                    <a:pt x="482" y="152"/>
                    <a:pt x="482" y="152"/>
                  </a:cubicBezTo>
                  <a:cubicBezTo>
                    <a:pt x="487" y="149"/>
                    <a:pt x="487" y="149"/>
                    <a:pt x="487" y="149"/>
                  </a:cubicBezTo>
                  <a:cubicBezTo>
                    <a:pt x="485" y="144"/>
                    <a:pt x="485" y="144"/>
                    <a:pt x="485" y="144"/>
                  </a:cubicBezTo>
                  <a:cubicBezTo>
                    <a:pt x="485" y="144"/>
                    <a:pt x="485" y="144"/>
                    <a:pt x="485" y="144"/>
                  </a:cubicBezTo>
                  <a:cubicBezTo>
                    <a:pt x="485" y="143"/>
                    <a:pt x="483" y="137"/>
                    <a:pt x="482" y="131"/>
                  </a:cubicBezTo>
                  <a:cubicBezTo>
                    <a:pt x="480" y="124"/>
                    <a:pt x="479" y="116"/>
                    <a:pt x="479" y="110"/>
                  </a:cubicBezTo>
                  <a:cubicBezTo>
                    <a:pt x="479" y="107"/>
                    <a:pt x="479" y="105"/>
                    <a:pt x="479" y="103"/>
                  </a:cubicBezTo>
                  <a:cubicBezTo>
                    <a:pt x="480" y="101"/>
                    <a:pt x="481" y="100"/>
                    <a:pt x="481" y="100"/>
                  </a:cubicBezTo>
                  <a:cubicBezTo>
                    <a:pt x="483" y="97"/>
                    <a:pt x="484" y="95"/>
                    <a:pt x="485" y="93"/>
                  </a:cubicBezTo>
                  <a:cubicBezTo>
                    <a:pt x="486" y="90"/>
                    <a:pt x="486" y="88"/>
                    <a:pt x="486" y="85"/>
                  </a:cubicBezTo>
                  <a:cubicBezTo>
                    <a:pt x="486" y="78"/>
                    <a:pt x="483" y="72"/>
                    <a:pt x="481" y="67"/>
                  </a:cubicBezTo>
                  <a:cubicBezTo>
                    <a:pt x="478" y="62"/>
                    <a:pt x="476" y="58"/>
                    <a:pt x="476" y="58"/>
                  </a:cubicBezTo>
                  <a:cubicBezTo>
                    <a:pt x="475" y="57"/>
                    <a:pt x="475" y="57"/>
                    <a:pt x="475" y="57"/>
                  </a:cubicBezTo>
                  <a:cubicBezTo>
                    <a:pt x="474" y="56"/>
                    <a:pt x="474" y="56"/>
                    <a:pt x="474" y="56"/>
                  </a:cubicBezTo>
                  <a:lnTo>
                    <a:pt x="471" y="6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3" name="Freeform 1122">
              <a:extLst>
                <a:ext uri="{FF2B5EF4-FFF2-40B4-BE49-F238E27FC236}">
                  <a16:creationId xmlns:a16="http://schemas.microsoft.com/office/drawing/2014/main" id="{3FB2F26E-F7A5-4CA2-A5A2-A8E94ACAC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991"/>
              <a:ext cx="139" cy="277"/>
            </a:xfrm>
            <a:custGeom>
              <a:avLst/>
              <a:gdLst>
                <a:gd name="T0" fmla="*/ 133 w 142"/>
                <a:gd name="T1" fmla="*/ 0 h 282"/>
                <a:gd name="T2" fmla="*/ 34 w 142"/>
                <a:gd name="T3" fmla="*/ 144 h 282"/>
                <a:gd name="T4" fmla="*/ 108 w 142"/>
                <a:gd name="T5" fmla="*/ 267 h 282"/>
                <a:gd name="T6" fmla="*/ 21 w 142"/>
                <a:gd name="T7" fmla="*/ 140 h 282"/>
                <a:gd name="T8" fmla="*/ 133 w 142"/>
                <a:gd name="T9" fmla="*/ 0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282">
                  <a:moveTo>
                    <a:pt x="142" y="0"/>
                  </a:moveTo>
                  <a:cubicBezTo>
                    <a:pt x="142" y="0"/>
                    <a:pt x="0" y="23"/>
                    <a:pt x="37" y="153"/>
                  </a:cubicBezTo>
                  <a:cubicBezTo>
                    <a:pt x="61" y="237"/>
                    <a:pt x="114" y="282"/>
                    <a:pt x="114" y="282"/>
                  </a:cubicBezTo>
                  <a:cubicBezTo>
                    <a:pt x="114" y="282"/>
                    <a:pt x="29" y="209"/>
                    <a:pt x="21" y="149"/>
                  </a:cubicBezTo>
                  <a:cubicBezTo>
                    <a:pt x="13" y="89"/>
                    <a:pt x="36" y="16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4" name="Freeform 1123">
              <a:extLst>
                <a:ext uri="{FF2B5EF4-FFF2-40B4-BE49-F238E27FC236}">
                  <a16:creationId xmlns:a16="http://schemas.microsoft.com/office/drawing/2014/main" id="{05C7C900-4D50-4A49-ACC5-8DDFAC911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1479"/>
              <a:ext cx="79" cy="182"/>
            </a:xfrm>
            <a:custGeom>
              <a:avLst/>
              <a:gdLst>
                <a:gd name="T0" fmla="*/ 10 w 80"/>
                <a:gd name="T1" fmla="*/ 0 h 185"/>
                <a:gd name="T2" fmla="*/ 15 w 80"/>
                <a:gd name="T3" fmla="*/ 57 h 185"/>
                <a:gd name="T4" fmla="*/ 77 w 80"/>
                <a:gd name="T5" fmla="*/ 176 h 185"/>
                <a:gd name="T6" fmla="*/ 17 w 80"/>
                <a:gd name="T7" fmla="*/ 117 h 185"/>
                <a:gd name="T8" fmla="*/ 1 w 80"/>
                <a:gd name="T9" fmla="*/ 57 h 185"/>
                <a:gd name="T10" fmla="*/ 10 w 80"/>
                <a:gd name="T11" fmla="*/ 0 h 1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185">
                  <a:moveTo>
                    <a:pt x="10" y="0"/>
                  </a:moveTo>
                  <a:cubicBezTo>
                    <a:pt x="9" y="37"/>
                    <a:pt x="10" y="18"/>
                    <a:pt x="15" y="60"/>
                  </a:cubicBezTo>
                  <a:cubicBezTo>
                    <a:pt x="21" y="114"/>
                    <a:pt x="49" y="144"/>
                    <a:pt x="80" y="185"/>
                  </a:cubicBezTo>
                  <a:cubicBezTo>
                    <a:pt x="55" y="179"/>
                    <a:pt x="30" y="144"/>
                    <a:pt x="17" y="123"/>
                  </a:cubicBezTo>
                  <a:cubicBezTo>
                    <a:pt x="4" y="104"/>
                    <a:pt x="0" y="83"/>
                    <a:pt x="1" y="60"/>
                  </a:cubicBezTo>
                  <a:cubicBezTo>
                    <a:pt x="3" y="24"/>
                    <a:pt x="8" y="18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5" name="Freeform 1124">
              <a:extLst>
                <a:ext uri="{FF2B5EF4-FFF2-40B4-BE49-F238E27FC236}">
                  <a16:creationId xmlns:a16="http://schemas.microsoft.com/office/drawing/2014/main" id="{DBA74114-E4E8-4D17-9776-832AAC957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153"/>
              <a:ext cx="48" cy="163"/>
            </a:xfrm>
            <a:custGeom>
              <a:avLst/>
              <a:gdLst>
                <a:gd name="T0" fmla="*/ 19 w 49"/>
                <a:gd name="T1" fmla="*/ 0 h 166"/>
                <a:gd name="T2" fmla="*/ 46 w 49"/>
                <a:gd name="T3" fmla="*/ 157 h 166"/>
                <a:gd name="T4" fmla="*/ 8 w 49"/>
                <a:gd name="T5" fmla="*/ 71 h 166"/>
                <a:gd name="T6" fmla="*/ 16 w 49"/>
                <a:gd name="T7" fmla="*/ 8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66">
                  <a:moveTo>
                    <a:pt x="19" y="0"/>
                  </a:moveTo>
                  <a:cubicBezTo>
                    <a:pt x="0" y="55"/>
                    <a:pt x="20" y="117"/>
                    <a:pt x="49" y="166"/>
                  </a:cubicBezTo>
                  <a:cubicBezTo>
                    <a:pt x="22" y="149"/>
                    <a:pt x="11" y="104"/>
                    <a:pt x="8" y="74"/>
                  </a:cubicBezTo>
                  <a:cubicBezTo>
                    <a:pt x="5" y="51"/>
                    <a:pt x="18" y="29"/>
                    <a:pt x="16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6" name="Freeform 1125">
              <a:extLst>
                <a:ext uri="{FF2B5EF4-FFF2-40B4-BE49-F238E27FC236}">
                  <a16:creationId xmlns:a16="http://schemas.microsoft.com/office/drawing/2014/main" id="{FF220253-67F4-4059-A8DF-A833E3A88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345"/>
              <a:ext cx="49" cy="195"/>
            </a:xfrm>
            <a:custGeom>
              <a:avLst/>
              <a:gdLst>
                <a:gd name="T0" fmla="*/ 33 w 50"/>
                <a:gd name="T1" fmla="*/ 1 h 199"/>
                <a:gd name="T2" fmla="*/ 18 w 50"/>
                <a:gd name="T3" fmla="*/ 85 h 199"/>
                <a:gd name="T4" fmla="*/ 29 w 50"/>
                <a:gd name="T5" fmla="*/ 145 h 199"/>
                <a:gd name="T6" fmla="*/ 47 w 50"/>
                <a:gd name="T7" fmla="*/ 187 h 199"/>
                <a:gd name="T8" fmla="*/ 3 w 50"/>
                <a:gd name="T9" fmla="*/ 86 h 199"/>
                <a:gd name="T10" fmla="*/ 25 w 50"/>
                <a:gd name="T11" fmla="*/ 0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199">
                  <a:moveTo>
                    <a:pt x="36" y="1"/>
                  </a:moveTo>
                  <a:cubicBezTo>
                    <a:pt x="13" y="25"/>
                    <a:pt x="14" y="60"/>
                    <a:pt x="18" y="91"/>
                  </a:cubicBezTo>
                  <a:cubicBezTo>
                    <a:pt x="21" y="113"/>
                    <a:pt x="24" y="133"/>
                    <a:pt x="32" y="154"/>
                  </a:cubicBezTo>
                  <a:cubicBezTo>
                    <a:pt x="38" y="168"/>
                    <a:pt x="49" y="184"/>
                    <a:pt x="50" y="199"/>
                  </a:cubicBezTo>
                  <a:cubicBezTo>
                    <a:pt x="22" y="174"/>
                    <a:pt x="9" y="128"/>
                    <a:pt x="3" y="92"/>
                  </a:cubicBezTo>
                  <a:cubicBezTo>
                    <a:pt x="0" y="72"/>
                    <a:pt x="3" y="13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7" name="Freeform 1126">
              <a:extLst>
                <a:ext uri="{FF2B5EF4-FFF2-40B4-BE49-F238E27FC236}">
                  <a16:creationId xmlns:a16="http://schemas.microsoft.com/office/drawing/2014/main" id="{1C531E9A-2F21-4F12-B20D-DA87CC1A4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625"/>
              <a:ext cx="55" cy="215"/>
            </a:xfrm>
            <a:custGeom>
              <a:avLst/>
              <a:gdLst>
                <a:gd name="T0" fmla="*/ 8 w 56"/>
                <a:gd name="T1" fmla="*/ 0 h 219"/>
                <a:gd name="T2" fmla="*/ 5 w 56"/>
                <a:gd name="T3" fmla="*/ 24 h 219"/>
                <a:gd name="T4" fmla="*/ 4 w 56"/>
                <a:gd name="T5" fmla="*/ 64 h 219"/>
                <a:gd name="T6" fmla="*/ 16 w 56"/>
                <a:gd name="T7" fmla="*/ 124 h 219"/>
                <a:gd name="T8" fmla="*/ 53 w 56"/>
                <a:gd name="T9" fmla="*/ 207 h 219"/>
                <a:gd name="T10" fmla="*/ 4 w 56"/>
                <a:gd name="T11" fmla="*/ 89 h 219"/>
                <a:gd name="T12" fmla="*/ 7 w 56"/>
                <a:gd name="T13" fmla="*/ 14 h 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19">
                  <a:moveTo>
                    <a:pt x="8" y="0"/>
                  </a:moveTo>
                  <a:cubicBezTo>
                    <a:pt x="9" y="9"/>
                    <a:pt x="6" y="16"/>
                    <a:pt x="5" y="24"/>
                  </a:cubicBezTo>
                  <a:cubicBezTo>
                    <a:pt x="2" y="38"/>
                    <a:pt x="4" y="52"/>
                    <a:pt x="4" y="67"/>
                  </a:cubicBezTo>
                  <a:cubicBezTo>
                    <a:pt x="6" y="89"/>
                    <a:pt x="10" y="109"/>
                    <a:pt x="16" y="130"/>
                  </a:cubicBezTo>
                  <a:cubicBezTo>
                    <a:pt x="25" y="162"/>
                    <a:pt x="47" y="188"/>
                    <a:pt x="56" y="219"/>
                  </a:cubicBezTo>
                  <a:cubicBezTo>
                    <a:pt x="25" y="186"/>
                    <a:pt x="7" y="140"/>
                    <a:pt x="4" y="95"/>
                  </a:cubicBezTo>
                  <a:cubicBezTo>
                    <a:pt x="3" y="70"/>
                    <a:pt x="0" y="38"/>
                    <a:pt x="7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8" name="Freeform 1127">
              <a:extLst>
                <a:ext uri="{FF2B5EF4-FFF2-40B4-BE49-F238E27FC236}">
                  <a16:creationId xmlns:a16="http://schemas.microsoft.com/office/drawing/2014/main" id="{23BA5EA6-BFF9-4E5D-BAB3-631C45B2A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284"/>
              <a:ext cx="372" cy="206"/>
            </a:xfrm>
            <a:custGeom>
              <a:avLst/>
              <a:gdLst>
                <a:gd name="T0" fmla="*/ 0 w 379"/>
                <a:gd name="T1" fmla="*/ 185 h 210"/>
                <a:gd name="T2" fmla="*/ 88 w 379"/>
                <a:gd name="T3" fmla="*/ 177 h 210"/>
                <a:gd name="T4" fmla="*/ 162 w 379"/>
                <a:gd name="T5" fmla="*/ 136 h 210"/>
                <a:gd name="T6" fmla="*/ 253 w 379"/>
                <a:gd name="T7" fmla="*/ 74 h 210"/>
                <a:gd name="T8" fmla="*/ 310 w 379"/>
                <a:gd name="T9" fmla="*/ 33 h 210"/>
                <a:gd name="T10" fmla="*/ 358 w 379"/>
                <a:gd name="T11" fmla="*/ 0 h 210"/>
                <a:gd name="T12" fmla="*/ 304 w 379"/>
                <a:gd name="T13" fmla="*/ 36 h 210"/>
                <a:gd name="T14" fmla="*/ 231 w 379"/>
                <a:gd name="T15" fmla="*/ 95 h 210"/>
                <a:gd name="T16" fmla="*/ 141 w 379"/>
                <a:gd name="T17" fmla="*/ 158 h 210"/>
                <a:gd name="T18" fmla="*/ 67 w 379"/>
                <a:gd name="T19" fmla="*/ 192 h 210"/>
                <a:gd name="T20" fmla="*/ 30 w 379"/>
                <a:gd name="T21" fmla="*/ 196 h 210"/>
                <a:gd name="T22" fmla="*/ 2 w 379"/>
                <a:gd name="T23" fmla="*/ 191 h 2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9" h="210">
                  <a:moveTo>
                    <a:pt x="0" y="197"/>
                  </a:moveTo>
                  <a:cubicBezTo>
                    <a:pt x="30" y="197"/>
                    <a:pt x="65" y="200"/>
                    <a:pt x="94" y="187"/>
                  </a:cubicBezTo>
                  <a:cubicBezTo>
                    <a:pt x="120" y="175"/>
                    <a:pt x="147" y="161"/>
                    <a:pt x="171" y="145"/>
                  </a:cubicBezTo>
                  <a:cubicBezTo>
                    <a:pt x="204" y="123"/>
                    <a:pt x="234" y="96"/>
                    <a:pt x="268" y="77"/>
                  </a:cubicBezTo>
                  <a:cubicBezTo>
                    <a:pt x="289" y="65"/>
                    <a:pt x="308" y="49"/>
                    <a:pt x="328" y="36"/>
                  </a:cubicBezTo>
                  <a:cubicBezTo>
                    <a:pt x="344" y="24"/>
                    <a:pt x="365" y="14"/>
                    <a:pt x="379" y="0"/>
                  </a:cubicBezTo>
                  <a:cubicBezTo>
                    <a:pt x="360" y="7"/>
                    <a:pt x="337" y="27"/>
                    <a:pt x="322" y="39"/>
                  </a:cubicBezTo>
                  <a:cubicBezTo>
                    <a:pt x="299" y="58"/>
                    <a:pt x="267" y="85"/>
                    <a:pt x="243" y="101"/>
                  </a:cubicBezTo>
                  <a:cubicBezTo>
                    <a:pt x="208" y="125"/>
                    <a:pt x="187" y="145"/>
                    <a:pt x="150" y="167"/>
                  </a:cubicBezTo>
                  <a:cubicBezTo>
                    <a:pt x="123" y="183"/>
                    <a:pt x="100" y="197"/>
                    <a:pt x="70" y="204"/>
                  </a:cubicBezTo>
                  <a:cubicBezTo>
                    <a:pt x="54" y="208"/>
                    <a:pt x="48" y="210"/>
                    <a:pt x="33" y="208"/>
                  </a:cubicBezTo>
                  <a:cubicBezTo>
                    <a:pt x="22" y="206"/>
                    <a:pt x="12" y="203"/>
                    <a:pt x="2" y="20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9" name="Freeform 1128">
              <a:extLst>
                <a:ext uri="{FF2B5EF4-FFF2-40B4-BE49-F238E27FC236}">
                  <a16:creationId xmlns:a16="http://schemas.microsoft.com/office/drawing/2014/main" id="{F6BAAD7C-FBF1-4358-809C-8E483983D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3015"/>
              <a:ext cx="89" cy="61"/>
            </a:xfrm>
            <a:custGeom>
              <a:avLst/>
              <a:gdLst>
                <a:gd name="T0" fmla="*/ 0 w 90"/>
                <a:gd name="T1" fmla="*/ 54 h 62"/>
                <a:gd name="T2" fmla="*/ 47 w 90"/>
                <a:gd name="T3" fmla="*/ 0 h 62"/>
                <a:gd name="T4" fmla="*/ 0 w 90"/>
                <a:gd name="T5" fmla="*/ 52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62">
                  <a:moveTo>
                    <a:pt x="0" y="57"/>
                  </a:moveTo>
                  <a:cubicBezTo>
                    <a:pt x="25" y="56"/>
                    <a:pt x="67" y="34"/>
                    <a:pt x="50" y="0"/>
                  </a:cubicBezTo>
                  <a:cubicBezTo>
                    <a:pt x="90" y="23"/>
                    <a:pt x="25" y="62"/>
                    <a:pt x="0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0" name="Freeform 1129">
              <a:extLst>
                <a:ext uri="{FF2B5EF4-FFF2-40B4-BE49-F238E27FC236}">
                  <a16:creationId xmlns:a16="http://schemas.microsoft.com/office/drawing/2014/main" id="{144B2438-22EC-4941-AE75-2FF7FB245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868"/>
              <a:ext cx="154" cy="73"/>
            </a:xfrm>
            <a:custGeom>
              <a:avLst/>
              <a:gdLst>
                <a:gd name="T0" fmla="*/ 0 w 157"/>
                <a:gd name="T1" fmla="*/ 53 h 74"/>
                <a:gd name="T2" fmla="*/ 77 w 157"/>
                <a:gd name="T3" fmla="*/ 42 h 74"/>
                <a:gd name="T4" fmla="*/ 148 w 157"/>
                <a:gd name="T5" fmla="*/ 0 h 74"/>
                <a:gd name="T6" fmla="*/ 82 w 157"/>
                <a:gd name="T7" fmla="*/ 53 h 74"/>
                <a:gd name="T8" fmla="*/ 49 w 157"/>
                <a:gd name="T9" fmla="*/ 62 h 74"/>
                <a:gd name="T10" fmla="*/ 16 w 157"/>
                <a:gd name="T11" fmla="*/ 62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7" h="74">
                  <a:moveTo>
                    <a:pt x="0" y="56"/>
                  </a:moveTo>
                  <a:cubicBezTo>
                    <a:pt x="26" y="68"/>
                    <a:pt x="60" y="57"/>
                    <a:pt x="83" y="45"/>
                  </a:cubicBezTo>
                  <a:cubicBezTo>
                    <a:pt x="109" y="31"/>
                    <a:pt x="132" y="16"/>
                    <a:pt x="157" y="0"/>
                  </a:cubicBezTo>
                  <a:cubicBezTo>
                    <a:pt x="137" y="24"/>
                    <a:pt x="116" y="39"/>
                    <a:pt x="88" y="56"/>
                  </a:cubicBezTo>
                  <a:cubicBezTo>
                    <a:pt x="76" y="63"/>
                    <a:pt x="66" y="63"/>
                    <a:pt x="52" y="65"/>
                  </a:cubicBezTo>
                  <a:cubicBezTo>
                    <a:pt x="34" y="68"/>
                    <a:pt x="30" y="74"/>
                    <a:pt x="16" y="6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1" name="Freeform 1130">
              <a:extLst>
                <a:ext uri="{FF2B5EF4-FFF2-40B4-BE49-F238E27FC236}">
                  <a16:creationId xmlns:a16="http://schemas.microsoft.com/office/drawing/2014/main" id="{E99DA81B-9ECE-4714-BA0E-77A317EBC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3138"/>
              <a:ext cx="121" cy="88"/>
            </a:xfrm>
            <a:custGeom>
              <a:avLst/>
              <a:gdLst>
                <a:gd name="T0" fmla="*/ 68 w 124"/>
                <a:gd name="T1" fmla="*/ 3 h 90"/>
                <a:gd name="T2" fmla="*/ 53 w 124"/>
                <a:gd name="T3" fmla="*/ 58 h 90"/>
                <a:gd name="T4" fmla="*/ 0 w 124"/>
                <a:gd name="T5" fmla="*/ 84 h 90"/>
                <a:gd name="T6" fmla="*/ 68 w 124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4" h="90">
                  <a:moveTo>
                    <a:pt x="74" y="3"/>
                  </a:moveTo>
                  <a:cubicBezTo>
                    <a:pt x="77" y="28"/>
                    <a:pt x="79" y="44"/>
                    <a:pt x="56" y="61"/>
                  </a:cubicBezTo>
                  <a:cubicBezTo>
                    <a:pt x="41" y="73"/>
                    <a:pt x="18" y="86"/>
                    <a:pt x="0" y="90"/>
                  </a:cubicBezTo>
                  <a:cubicBezTo>
                    <a:pt x="27" y="79"/>
                    <a:pt x="124" y="44"/>
                    <a:pt x="7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2" name="Freeform 1131">
              <a:extLst>
                <a:ext uri="{FF2B5EF4-FFF2-40B4-BE49-F238E27FC236}">
                  <a16:creationId xmlns:a16="http://schemas.microsoft.com/office/drawing/2014/main" id="{83B0D2D6-EAB8-4CF6-A53E-D344FEFF9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2585"/>
              <a:ext cx="166" cy="92"/>
            </a:xfrm>
            <a:custGeom>
              <a:avLst/>
              <a:gdLst>
                <a:gd name="T0" fmla="*/ 0 w 169"/>
                <a:gd name="T1" fmla="*/ 87 h 93"/>
                <a:gd name="T2" fmla="*/ 109 w 169"/>
                <a:gd name="T3" fmla="*/ 71 h 93"/>
                <a:gd name="T4" fmla="*/ 138 w 169"/>
                <a:gd name="T5" fmla="*/ 49 h 93"/>
                <a:gd name="T6" fmla="*/ 156 w 169"/>
                <a:gd name="T7" fmla="*/ 0 h 93"/>
                <a:gd name="T8" fmla="*/ 126 w 169"/>
                <a:gd name="T9" fmla="*/ 75 h 93"/>
                <a:gd name="T10" fmla="*/ 72 w 169"/>
                <a:gd name="T11" fmla="*/ 84 h 93"/>
                <a:gd name="T12" fmla="*/ 17 w 169"/>
                <a:gd name="T13" fmla="*/ 9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9" h="93">
                  <a:moveTo>
                    <a:pt x="0" y="90"/>
                  </a:moveTo>
                  <a:cubicBezTo>
                    <a:pt x="36" y="76"/>
                    <a:pt x="80" y="87"/>
                    <a:pt x="115" y="74"/>
                  </a:cubicBezTo>
                  <a:cubicBezTo>
                    <a:pt x="125" y="71"/>
                    <a:pt x="141" y="60"/>
                    <a:pt x="147" y="52"/>
                  </a:cubicBezTo>
                  <a:cubicBezTo>
                    <a:pt x="159" y="37"/>
                    <a:pt x="156" y="16"/>
                    <a:pt x="165" y="0"/>
                  </a:cubicBezTo>
                  <a:cubicBezTo>
                    <a:pt x="158" y="31"/>
                    <a:pt x="169" y="66"/>
                    <a:pt x="132" y="78"/>
                  </a:cubicBezTo>
                  <a:cubicBezTo>
                    <a:pt x="113" y="85"/>
                    <a:pt x="94" y="86"/>
                    <a:pt x="75" y="87"/>
                  </a:cubicBezTo>
                  <a:cubicBezTo>
                    <a:pt x="62" y="89"/>
                    <a:pt x="25" y="85"/>
                    <a:pt x="17" y="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3" name="Freeform 1132">
              <a:extLst>
                <a:ext uri="{FF2B5EF4-FFF2-40B4-BE49-F238E27FC236}">
                  <a16:creationId xmlns:a16="http://schemas.microsoft.com/office/drawing/2014/main" id="{0EE317D7-C65B-4321-B4CE-C1162C27C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2197"/>
              <a:ext cx="239" cy="38"/>
            </a:xfrm>
            <a:custGeom>
              <a:avLst/>
              <a:gdLst>
                <a:gd name="T0" fmla="*/ 0 w 243"/>
                <a:gd name="T1" fmla="*/ 0 h 39"/>
                <a:gd name="T2" fmla="*/ 56 w 243"/>
                <a:gd name="T3" fmla="*/ 17 h 39"/>
                <a:gd name="T4" fmla="*/ 108 w 243"/>
                <a:gd name="T5" fmla="*/ 24 h 39"/>
                <a:gd name="T6" fmla="*/ 172 w 243"/>
                <a:gd name="T7" fmla="*/ 19 h 39"/>
                <a:gd name="T8" fmla="*/ 231 w 243"/>
                <a:gd name="T9" fmla="*/ 9 h 39"/>
                <a:gd name="T10" fmla="*/ 111 w 243"/>
                <a:gd name="T11" fmla="*/ 31 h 39"/>
                <a:gd name="T12" fmla="*/ 56 w 243"/>
                <a:gd name="T13" fmla="*/ 27 h 39"/>
                <a:gd name="T14" fmla="*/ 37 w 243"/>
                <a:gd name="T15" fmla="*/ 22 h 39"/>
                <a:gd name="T16" fmla="*/ 22 w 243"/>
                <a:gd name="T17" fmla="*/ 1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3" h="39">
                  <a:moveTo>
                    <a:pt x="0" y="0"/>
                  </a:moveTo>
                  <a:cubicBezTo>
                    <a:pt x="10" y="12"/>
                    <a:pt x="43" y="15"/>
                    <a:pt x="59" y="17"/>
                  </a:cubicBezTo>
                  <a:cubicBezTo>
                    <a:pt x="79" y="20"/>
                    <a:pt x="93" y="27"/>
                    <a:pt x="114" y="27"/>
                  </a:cubicBezTo>
                  <a:cubicBezTo>
                    <a:pt x="137" y="27"/>
                    <a:pt x="159" y="27"/>
                    <a:pt x="181" y="22"/>
                  </a:cubicBezTo>
                  <a:cubicBezTo>
                    <a:pt x="200" y="18"/>
                    <a:pt x="226" y="19"/>
                    <a:pt x="243" y="9"/>
                  </a:cubicBezTo>
                  <a:cubicBezTo>
                    <a:pt x="211" y="39"/>
                    <a:pt x="156" y="33"/>
                    <a:pt x="117" y="34"/>
                  </a:cubicBezTo>
                  <a:cubicBezTo>
                    <a:pt x="97" y="35"/>
                    <a:pt x="79" y="31"/>
                    <a:pt x="59" y="30"/>
                  </a:cubicBezTo>
                  <a:cubicBezTo>
                    <a:pt x="48" y="29"/>
                    <a:pt x="51" y="32"/>
                    <a:pt x="40" y="25"/>
                  </a:cubicBezTo>
                  <a:cubicBezTo>
                    <a:pt x="34" y="22"/>
                    <a:pt x="29" y="15"/>
                    <a:pt x="22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4" name="Freeform 1133">
              <a:extLst>
                <a:ext uri="{FF2B5EF4-FFF2-40B4-BE49-F238E27FC236}">
                  <a16:creationId xmlns:a16="http://schemas.microsoft.com/office/drawing/2014/main" id="{2D57CD60-F583-4515-88E0-68E9EF732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1992"/>
              <a:ext cx="320" cy="62"/>
            </a:xfrm>
            <a:custGeom>
              <a:avLst/>
              <a:gdLst>
                <a:gd name="T0" fmla="*/ 0 w 326"/>
                <a:gd name="T1" fmla="*/ 0 h 64"/>
                <a:gd name="T2" fmla="*/ 308 w 326"/>
                <a:gd name="T3" fmla="*/ 11 h 64"/>
                <a:gd name="T4" fmla="*/ 0 w 326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6" h="64">
                  <a:moveTo>
                    <a:pt x="0" y="0"/>
                  </a:moveTo>
                  <a:cubicBezTo>
                    <a:pt x="0" y="0"/>
                    <a:pt x="156" y="49"/>
                    <a:pt x="326" y="11"/>
                  </a:cubicBezTo>
                  <a:cubicBezTo>
                    <a:pt x="326" y="11"/>
                    <a:pt x="169" y="6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5" name="Freeform 1134">
              <a:extLst>
                <a:ext uri="{FF2B5EF4-FFF2-40B4-BE49-F238E27FC236}">
                  <a16:creationId xmlns:a16="http://schemas.microsoft.com/office/drawing/2014/main" id="{9D05EDA2-0172-429D-BB0B-1B09A5516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756"/>
              <a:ext cx="328" cy="63"/>
            </a:xfrm>
            <a:custGeom>
              <a:avLst/>
              <a:gdLst>
                <a:gd name="T0" fmla="*/ 0 w 334"/>
                <a:gd name="T1" fmla="*/ 0 h 64"/>
                <a:gd name="T2" fmla="*/ 316 w 334"/>
                <a:gd name="T3" fmla="*/ 14 h 64"/>
                <a:gd name="T4" fmla="*/ 0 w 334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4" h="64">
                  <a:moveTo>
                    <a:pt x="0" y="0"/>
                  </a:moveTo>
                  <a:cubicBezTo>
                    <a:pt x="0" y="0"/>
                    <a:pt x="207" y="47"/>
                    <a:pt x="334" y="14"/>
                  </a:cubicBezTo>
                  <a:cubicBezTo>
                    <a:pt x="334" y="14"/>
                    <a:pt x="187" y="6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6" name="Freeform 1135">
              <a:extLst>
                <a:ext uri="{FF2B5EF4-FFF2-40B4-BE49-F238E27FC236}">
                  <a16:creationId xmlns:a16="http://schemas.microsoft.com/office/drawing/2014/main" id="{72BA6E8B-1040-4847-AE9C-9B54E133F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1547"/>
              <a:ext cx="221" cy="56"/>
            </a:xfrm>
            <a:custGeom>
              <a:avLst/>
              <a:gdLst>
                <a:gd name="T0" fmla="*/ 0 w 226"/>
                <a:gd name="T1" fmla="*/ 0 h 57"/>
                <a:gd name="T2" fmla="*/ 211 w 226"/>
                <a:gd name="T3" fmla="*/ 26 h 57"/>
                <a:gd name="T4" fmla="*/ 0 w 226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6" h="57">
                  <a:moveTo>
                    <a:pt x="0" y="0"/>
                  </a:moveTo>
                  <a:cubicBezTo>
                    <a:pt x="0" y="0"/>
                    <a:pt x="136" y="57"/>
                    <a:pt x="226" y="26"/>
                  </a:cubicBezTo>
                  <a:cubicBezTo>
                    <a:pt x="226" y="26"/>
                    <a:pt x="108" y="4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7" name="Freeform 1136">
              <a:extLst>
                <a:ext uri="{FF2B5EF4-FFF2-40B4-BE49-F238E27FC236}">
                  <a16:creationId xmlns:a16="http://schemas.microsoft.com/office/drawing/2014/main" id="{A048EF9B-93B6-4AD4-96E0-08EFB21A9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708"/>
              <a:ext cx="74" cy="155"/>
            </a:xfrm>
            <a:custGeom>
              <a:avLst/>
              <a:gdLst>
                <a:gd name="T0" fmla="*/ 5 w 75"/>
                <a:gd name="T1" fmla="*/ 0 h 158"/>
                <a:gd name="T2" fmla="*/ 18 w 75"/>
                <a:gd name="T3" fmla="*/ 74 h 158"/>
                <a:gd name="T4" fmla="*/ 37 w 75"/>
                <a:gd name="T5" fmla="*/ 110 h 158"/>
                <a:gd name="T6" fmla="*/ 72 w 75"/>
                <a:gd name="T7" fmla="*/ 149 h 158"/>
                <a:gd name="T8" fmla="*/ 33 w 75"/>
                <a:gd name="T9" fmla="*/ 117 h 158"/>
                <a:gd name="T10" fmla="*/ 14 w 75"/>
                <a:gd name="T11" fmla="*/ 78 h 158"/>
                <a:gd name="T12" fmla="*/ 3 w 75"/>
                <a:gd name="T13" fmla="*/ 43 h 158"/>
                <a:gd name="T14" fmla="*/ 3 w 75"/>
                <a:gd name="T15" fmla="*/ 5 h 1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158">
                  <a:moveTo>
                    <a:pt x="5" y="0"/>
                  </a:moveTo>
                  <a:cubicBezTo>
                    <a:pt x="9" y="26"/>
                    <a:pt x="11" y="51"/>
                    <a:pt x="18" y="77"/>
                  </a:cubicBezTo>
                  <a:cubicBezTo>
                    <a:pt x="22" y="91"/>
                    <a:pt x="29" y="103"/>
                    <a:pt x="37" y="116"/>
                  </a:cubicBezTo>
                  <a:cubicBezTo>
                    <a:pt x="47" y="131"/>
                    <a:pt x="67" y="143"/>
                    <a:pt x="75" y="158"/>
                  </a:cubicBezTo>
                  <a:cubicBezTo>
                    <a:pt x="61" y="157"/>
                    <a:pt x="41" y="134"/>
                    <a:pt x="33" y="123"/>
                  </a:cubicBezTo>
                  <a:cubicBezTo>
                    <a:pt x="24" y="111"/>
                    <a:pt x="19" y="96"/>
                    <a:pt x="14" y="83"/>
                  </a:cubicBezTo>
                  <a:cubicBezTo>
                    <a:pt x="10" y="71"/>
                    <a:pt x="5" y="58"/>
                    <a:pt x="3" y="46"/>
                  </a:cubicBezTo>
                  <a:cubicBezTo>
                    <a:pt x="0" y="32"/>
                    <a:pt x="4" y="19"/>
                    <a:pt x="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8" name="Freeform 1137">
              <a:extLst>
                <a:ext uri="{FF2B5EF4-FFF2-40B4-BE49-F238E27FC236}">
                  <a16:creationId xmlns:a16="http://schemas.microsoft.com/office/drawing/2014/main" id="{D222C5D5-4DAE-47C7-8C73-A31DA7F8B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1267"/>
              <a:ext cx="69" cy="176"/>
            </a:xfrm>
            <a:custGeom>
              <a:avLst/>
              <a:gdLst>
                <a:gd name="T0" fmla="*/ 17 w 71"/>
                <a:gd name="T1" fmla="*/ 0 h 179"/>
                <a:gd name="T2" fmla="*/ 11 w 71"/>
                <a:gd name="T3" fmla="*/ 55 h 179"/>
                <a:gd name="T4" fmla="*/ 17 w 71"/>
                <a:gd name="T5" fmla="*/ 95 h 179"/>
                <a:gd name="T6" fmla="*/ 35 w 71"/>
                <a:gd name="T7" fmla="*/ 138 h 179"/>
                <a:gd name="T8" fmla="*/ 65 w 71"/>
                <a:gd name="T9" fmla="*/ 170 h 179"/>
                <a:gd name="T10" fmla="*/ 14 w 71"/>
                <a:gd name="T11" fmla="*/ 3 h 1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179">
                  <a:moveTo>
                    <a:pt x="18" y="0"/>
                  </a:moveTo>
                  <a:cubicBezTo>
                    <a:pt x="10" y="14"/>
                    <a:pt x="11" y="41"/>
                    <a:pt x="11" y="58"/>
                  </a:cubicBezTo>
                  <a:cubicBezTo>
                    <a:pt x="11" y="73"/>
                    <a:pt x="13" y="87"/>
                    <a:pt x="18" y="101"/>
                  </a:cubicBezTo>
                  <a:cubicBezTo>
                    <a:pt x="24" y="115"/>
                    <a:pt x="29" y="132"/>
                    <a:pt x="38" y="144"/>
                  </a:cubicBezTo>
                  <a:cubicBezTo>
                    <a:pt x="47" y="157"/>
                    <a:pt x="62" y="166"/>
                    <a:pt x="71" y="179"/>
                  </a:cubicBezTo>
                  <a:cubicBezTo>
                    <a:pt x="5" y="154"/>
                    <a:pt x="0" y="59"/>
                    <a:pt x="1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9" name="Freeform 1138">
              <a:extLst>
                <a:ext uri="{FF2B5EF4-FFF2-40B4-BE49-F238E27FC236}">
                  <a16:creationId xmlns:a16="http://schemas.microsoft.com/office/drawing/2014/main" id="{E31624D1-BBA8-4211-813E-0E108300B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889"/>
              <a:ext cx="33" cy="354"/>
            </a:xfrm>
            <a:custGeom>
              <a:avLst/>
              <a:gdLst>
                <a:gd name="T0" fmla="*/ 17 w 34"/>
                <a:gd name="T1" fmla="*/ 6 h 361"/>
                <a:gd name="T2" fmla="*/ 20 w 34"/>
                <a:gd name="T3" fmla="*/ 65 h 361"/>
                <a:gd name="T4" fmla="*/ 17 w 34"/>
                <a:gd name="T5" fmla="*/ 109 h 361"/>
                <a:gd name="T6" fmla="*/ 0 w 34"/>
                <a:gd name="T7" fmla="*/ 164 h 361"/>
                <a:gd name="T8" fmla="*/ 19 w 34"/>
                <a:gd name="T9" fmla="*/ 248 h 361"/>
                <a:gd name="T10" fmla="*/ 13 w 34"/>
                <a:gd name="T11" fmla="*/ 291 h 361"/>
                <a:gd name="T12" fmla="*/ 14 w 34"/>
                <a:gd name="T13" fmla="*/ 340 h 361"/>
                <a:gd name="T14" fmla="*/ 19 w 34"/>
                <a:gd name="T15" fmla="*/ 289 h 361"/>
                <a:gd name="T16" fmla="*/ 26 w 34"/>
                <a:gd name="T17" fmla="*/ 242 h 361"/>
                <a:gd name="T18" fmla="*/ 10 w 34"/>
                <a:gd name="T19" fmla="*/ 169 h 361"/>
                <a:gd name="T20" fmla="*/ 21 w 34"/>
                <a:gd name="T21" fmla="*/ 97 h 361"/>
                <a:gd name="T22" fmla="*/ 21 w 34"/>
                <a:gd name="T23" fmla="*/ 0 h 3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" h="361">
                  <a:moveTo>
                    <a:pt x="18" y="6"/>
                  </a:moveTo>
                  <a:cubicBezTo>
                    <a:pt x="13" y="9"/>
                    <a:pt x="22" y="58"/>
                    <a:pt x="23" y="68"/>
                  </a:cubicBezTo>
                  <a:cubicBezTo>
                    <a:pt x="24" y="86"/>
                    <a:pt x="22" y="98"/>
                    <a:pt x="17" y="115"/>
                  </a:cubicBezTo>
                  <a:cubicBezTo>
                    <a:pt x="11" y="135"/>
                    <a:pt x="1" y="152"/>
                    <a:pt x="0" y="173"/>
                  </a:cubicBezTo>
                  <a:cubicBezTo>
                    <a:pt x="0" y="205"/>
                    <a:pt x="21" y="232"/>
                    <a:pt x="22" y="263"/>
                  </a:cubicBezTo>
                  <a:cubicBezTo>
                    <a:pt x="23" y="278"/>
                    <a:pt x="18" y="294"/>
                    <a:pt x="13" y="309"/>
                  </a:cubicBezTo>
                  <a:cubicBezTo>
                    <a:pt x="7" y="328"/>
                    <a:pt x="8" y="341"/>
                    <a:pt x="14" y="361"/>
                  </a:cubicBezTo>
                  <a:cubicBezTo>
                    <a:pt x="6" y="346"/>
                    <a:pt x="17" y="321"/>
                    <a:pt x="22" y="307"/>
                  </a:cubicBezTo>
                  <a:cubicBezTo>
                    <a:pt x="28" y="290"/>
                    <a:pt x="34" y="275"/>
                    <a:pt x="29" y="257"/>
                  </a:cubicBezTo>
                  <a:cubicBezTo>
                    <a:pt x="21" y="228"/>
                    <a:pt x="10" y="208"/>
                    <a:pt x="10" y="178"/>
                  </a:cubicBezTo>
                  <a:cubicBezTo>
                    <a:pt x="10" y="150"/>
                    <a:pt x="24" y="129"/>
                    <a:pt x="24" y="103"/>
                  </a:cubicBezTo>
                  <a:cubicBezTo>
                    <a:pt x="24" y="70"/>
                    <a:pt x="11" y="30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0" name="Freeform 1139">
              <a:extLst>
                <a:ext uri="{FF2B5EF4-FFF2-40B4-BE49-F238E27FC236}">
                  <a16:creationId xmlns:a16="http://schemas.microsoft.com/office/drawing/2014/main" id="{4D8D78B5-B876-44A0-9B2C-2379857B8E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6" y="2102"/>
              <a:ext cx="999" cy="1255"/>
            </a:xfrm>
            <a:custGeom>
              <a:avLst/>
              <a:gdLst>
                <a:gd name="T0" fmla="*/ 863 w 1018"/>
                <a:gd name="T1" fmla="*/ 86 h 1278"/>
                <a:gd name="T2" fmla="*/ 865 w 1018"/>
                <a:gd name="T3" fmla="*/ 119 h 1278"/>
                <a:gd name="T4" fmla="*/ 534 w 1018"/>
                <a:gd name="T5" fmla="*/ 343 h 1278"/>
                <a:gd name="T6" fmla="*/ 336 w 1018"/>
                <a:gd name="T7" fmla="*/ 297 h 1278"/>
                <a:gd name="T8" fmla="*/ 87 w 1018"/>
                <a:gd name="T9" fmla="*/ 114 h 1278"/>
                <a:gd name="T10" fmla="*/ 66 w 1018"/>
                <a:gd name="T11" fmla="*/ 148 h 1278"/>
                <a:gd name="T12" fmla="*/ 26 w 1018"/>
                <a:gd name="T13" fmla="*/ 228 h 1278"/>
                <a:gd name="T14" fmla="*/ 29 w 1018"/>
                <a:gd name="T15" fmla="*/ 281 h 1278"/>
                <a:gd name="T16" fmla="*/ 142 w 1018"/>
                <a:gd name="T17" fmla="*/ 421 h 1278"/>
                <a:gd name="T18" fmla="*/ 367 w 1018"/>
                <a:gd name="T19" fmla="*/ 608 h 1278"/>
                <a:gd name="T20" fmla="*/ 508 w 1018"/>
                <a:gd name="T21" fmla="*/ 824 h 1278"/>
                <a:gd name="T22" fmla="*/ 649 w 1018"/>
                <a:gd name="T23" fmla="*/ 1152 h 1278"/>
                <a:gd name="T24" fmla="*/ 868 w 1018"/>
                <a:gd name="T25" fmla="*/ 1089 h 1278"/>
                <a:gd name="T26" fmla="*/ 886 w 1018"/>
                <a:gd name="T27" fmla="*/ 933 h 1278"/>
                <a:gd name="T28" fmla="*/ 919 w 1018"/>
                <a:gd name="T29" fmla="*/ 682 h 1278"/>
                <a:gd name="T30" fmla="*/ 943 w 1018"/>
                <a:gd name="T31" fmla="*/ 525 h 1278"/>
                <a:gd name="T32" fmla="*/ 913 w 1018"/>
                <a:gd name="T33" fmla="*/ 447 h 1278"/>
                <a:gd name="T34" fmla="*/ 939 w 1018"/>
                <a:gd name="T35" fmla="*/ 274 h 1278"/>
                <a:gd name="T36" fmla="*/ 884 w 1018"/>
                <a:gd name="T37" fmla="*/ 198 h 1278"/>
                <a:gd name="T38" fmla="*/ 864 w 1018"/>
                <a:gd name="T39" fmla="*/ 17 h 1278"/>
                <a:gd name="T40" fmla="*/ 863 w 1018"/>
                <a:gd name="T41" fmla="*/ 86 h 1278"/>
                <a:gd name="T42" fmla="*/ 776 w 1018"/>
                <a:gd name="T43" fmla="*/ 0 h 1278"/>
                <a:gd name="T44" fmla="*/ 780 w 1018"/>
                <a:gd name="T45" fmla="*/ 3 h 1278"/>
                <a:gd name="T46" fmla="*/ 776 w 1018"/>
                <a:gd name="T47" fmla="*/ 0 h 1278"/>
                <a:gd name="T48" fmla="*/ 843 w 1018"/>
                <a:gd name="T49" fmla="*/ 964 h 1278"/>
                <a:gd name="T50" fmla="*/ 878 w 1018"/>
                <a:gd name="T51" fmla="*/ 940 h 1278"/>
                <a:gd name="T52" fmla="*/ 843 w 1018"/>
                <a:gd name="T53" fmla="*/ 964 h 1278"/>
                <a:gd name="T54" fmla="*/ 817 w 1018"/>
                <a:gd name="T55" fmla="*/ 976 h 1278"/>
                <a:gd name="T56" fmla="*/ 833 w 1018"/>
                <a:gd name="T57" fmla="*/ 970 h 1278"/>
                <a:gd name="T58" fmla="*/ 833 w 1018"/>
                <a:gd name="T59" fmla="*/ 1012 h 1278"/>
                <a:gd name="T60" fmla="*/ 674 w 1018"/>
                <a:gd name="T61" fmla="*/ 1030 h 1278"/>
                <a:gd name="T62" fmla="*/ 817 w 1018"/>
                <a:gd name="T63" fmla="*/ 976 h 1278"/>
                <a:gd name="T64" fmla="*/ 747 w 1018"/>
                <a:gd name="T65" fmla="*/ 852 h 1278"/>
                <a:gd name="T66" fmla="*/ 888 w 1018"/>
                <a:gd name="T67" fmla="*/ 743 h 1278"/>
                <a:gd name="T68" fmla="*/ 652 w 1018"/>
                <a:gd name="T69" fmla="*/ 921 h 1278"/>
                <a:gd name="T70" fmla="*/ 747 w 1018"/>
                <a:gd name="T71" fmla="*/ 852 h 1278"/>
                <a:gd name="T72" fmla="*/ 472 w 1018"/>
                <a:gd name="T73" fmla="*/ 605 h 1278"/>
                <a:gd name="T74" fmla="*/ 721 w 1018"/>
                <a:gd name="T75" fmla="*/ 591 h 1278"/>
                <a:gd name="T76" fmla="*/ 876 w 1018"/>
                <a:gd name="T77" fmla="*/ 499 h 1278"/>
                <a:gd name="T78" fmla="*/ 734 w 1018"/>
                <a:gd name="T79" fmla="*/ 766 h 1278"/>
                <a:gd name="T80" fmla="*/ 487 w 1018"/>
                <a:gd name="T81" fmla="*/ 673 h 1278"/>
                <a:gd name="T82" fmla="*/ 472 w 1018"/>
                <a:gd name="T83" fmla="*/ 605 h 1278"/>
                <a:gd name="T84" fmla="*/ 442 w 1018"/>
                <a:gd name="T85" fmla="*/ 487 h 1278"/>
                <a:gd name="T86" fmla="*/ 617 w 1018"/>
                <a:gd name="T87" fmla="*/ 408 h 1278"/>
                <a:gd name="T88" fmla="*/ 860 w 1018"/>
                <a:gd name="T89" fmla="*/ 240 h 1278"/>
                <a:gd name="T90" fmla="*/ 890 w 1018"/>
                <a:gd name="T91" fmla="*/ 309 h 1278"/>
                <a:gd name="T92" fmla="*/ 705 w 1018"/>
                <a:gd name="T93" fmla="*/ 519 h 1278"/>
                <a:gd name="T94" fmla="*/ 442 w 1018"/>
                <a:gd name="T95" fmla="*/ 487 h 1278"/>
                <a:gd name="T96" fmla="*/ 105 w 1018"/>
                <a:gd name="T97" fmla="*/ 249 h 1278"/>
                <a:gd name="T98" fmla="*/ 179 w 1018"/>
                <a:gd name="T99" fmla="*/ 294 h 1278"/>
                <a:gd name="T100" fmla="*/ 277 w 1018"/>
                <a:gd name="T101" fmla="*/ 371 h 1278"/>
                <a:gd name="T102" fmla="*/ 295 w 1018"/>
                <a:gd name="T103" fmla="*/ 409 h 1278"/>
                <a:gd name="T104" fmla="*/ 233 w 1018"/>
                <a:gd name="T105" fmla="*/ 383 h 1278"/>
                <a:gd name="T106" fmla="*/ 147 w 1018"/>
                <a:gd name="T107" fmla="*/ 319 h 1278"/>
                <a:gd name="T108" fmla="*/ 105 w 1018"/>
                <a:gd name="T109" fmla="*/ 249 h 1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018" h="1278">
                  <a:moveTo>
                    <a:pt x="913" y="92"/>
                  </a:moveTo>
                  <a:cubicBezTo>
                    <a:pt x="919" y="103"/>
                    <a:pt x="914" y="115"/>
                    <a:pt x="915" y="125"/>
                  </a:cubicBezTo>
                  <a:cubicBezTo>
                    <a:pt x="917" y="279"/>
                    <a:pt x="688" y="337"/>
                    <a:pt x="565" y="362"/>
                  </a:cubicBezTo>
                  <a:cubicBezTo>
                    <a:pt x="443" y="387"/>
                    <a:pt x="414" y="347"/>
                    <a:pt x="355" y="314"/>
                  </a:cubicBezTo>
                  <a:cubicBezTo>
                    <a:pt x="297" y="281"/>
                    <a:pt x="112" y="131"/>
                    <a:pt x="93" y="120"/>
                  </a:cubicBezTo>
                  <a:cubicBezTo>
                    <a:pt x="93" y="120"/>
                    <a:pt x="69" y="129"/>
                    <a:pt x="69" y="157"/>
                  </a:cubicBezTo>
                  <a:cubicBezTo>
                    <a:pt x="69" y="185"/>
                    <a:pt x="23" y="213"/>
                    <a:pt x="26" y="240"/>
                  </a:cubicBezTo>
                  <a:cubicBezTo>
                    <a:pt x="30" y="266"/>
                    <a:pt x="0" y="273"/>
                    <a:pt x="32" y="296"/>
                  </a:cubicBezTo>
                  <a:cubicBezTo>
                    <a:pt x="63" y="319"/>
                    <a:pt x="91" y="412"/>
                    <a:pt x="151" y="445"/>
                  </a:cubicBezTo>
                  <a:cubicBezTo>
                    <a:pt x="211" y="479"/>
                    <a:pt x="353" y="568"/>
                    <a:pt x="388" y="642"/>
                  </a:cubicBezTo>
                  <a:cubicBezTo>
                    <a:pt x="424" y="716"/>
                    <a:pt x="513" y="851"/>
                    <a:pt x="538" y="870"/>
                  </a:cubicBezTo>
                  <a:cubicBezTo>
                    <a:pt x="562" y="890"/>
                    <a:pt x="597" y="1155"/>
                    <a:pt x="687" y="1217"/>
                  </a:cubicBezTo>
                  <a:cubicBezTo>
                    <a:pt x="777" y="1278"/>
                    <a:pt x="877" y="1268"/>
                    <a:pt x="919" y="1150"/>
                  </a:cubicBezTo>
                  <a:cubicBezTo>
                    <a:pt x="950" y="1064"/>
                    <a:pt x="943" y="1009"/>
                    <a:pt x="937" y="985"/>
                  </a:cubicBezTo>
                  <a:cubicBezTo>
                    <a:pt x="1015" y="912"/>
                    <a:pt x="1008" y="802"/>
                    <a:pt x="972" y="721"/>
                  </a:cubicBezTo>
                  <a:cubicBezTo>
                    <a:pt x="998" y="657"/>
                    <a:pt x="1007" y="591"/>
                    <a:pt x="998" y="555"/>
                  </a:cubicBezTo>
                  <a:cubicBezTo>
                    <a:pt x="991" y="527"/>
                    <a:pt x="980" y="499"/>
                    <a:pt x="966" y="471"/>
                  </a:cubicBezTo>
                  <a:cubicBezTo>
                    <a:pt x="1006" y="402"/>
                    <a:pt x="1018" y="327"/>
                    <a:pt x="994" y="289"/>
                  </a:cubicBezTo>
                  <a:cubicBezTo>
                    <a:pt x="976" y="262"/>
                    <a:pt x="956" y="235"/>
                    <a:pt x="935" y="210"/>
                  </a:cubicBezTo>
                  <a:cubicBezTo>
                    <a:pt x="975" y="128"/>
                    <a:pt x="952" y="64"/>
                    <a:pt x="914" y="17"/>
                  </a:cubicBezTo>
                  <a:cubicBezTo>
                    <a:pt x="913" y="92"/>
                    <a:pt x="913" y="92"/>
                    <a:pt x="913" y="92"/>
                  </a:cubicBezTo>
                  <a:moveTo>
                    <a:pt x="821" y="0"/>
                  </a:moveTo>
                  <a:cubicBezTo>
                    <a:pt x="822" y="1"/>
                    <a:pt x="823" y="2"/>
                    <a:pt x="825" y="3"/>
                  </a:cubicBezTo>
                  <a:cubicBezTo>
                    <a:pt x="821" y="0"/>
                    <a:pt x="821" y="0"/>
                    <a:pt x="821" y="0"/>
                  </a:cubicBezTo>
                  <a:moveTo>
                    <a:pt x="892" y="1018"/>
                  </a:moveTo>
                  <a:cubicBezTo>
                    <a:pt x="906" y="1010"/>
                    <a:pt x="918" y="1002"/>
                    <a:pt x="929" y="993"/>
                  </a:cubicBezTo>
                  <a:cubicBezTo>
                    <a:pt x="920" y="1000"/>
                    <a:pt x="907" y="1011"/>
                    <a:pt x="892" y="1018"/>
                  </a:cubicBezTo>
                  <a:moveTo>
                    <a:pt x="865" y="1031"/>
                  </a:moveTo>
                  <a:cubicBezTo>
                    <a:pt x="870" y="1029"/>
                    <a:pt x="875" y="1026"/>
                    <a:pt x="881" y="1024"/>
                  </a:cubicBezTo>
                  <a:cubicBezTo>
                    <a:pt x="885" y="1041"/>
                    <a:pt x="885" y="1056"/>
                    <a:pt x="881" y="1069"/>
                  </a:cubicBezTo>
                  <a:cubicBezTo>
                    <a:pt x="844" y="1189"/>
                    <a:pt x="728" y="1123"/>
                    <a:pt x="713" y="1088"/>
                  </a:cubicBezTo>
                  <a:cubicBezTo>
                    <a:pt x="698" y="1052"/>
                    <a:pt x="800" y="1058"/>
                    <a:pt x="865" y="1031"/>
                  </a:cubicBezTo>
                  <a:moveTo>
                    <a:pt x="790" y="900"/>
                  </a:moveTo>
                  <a:cubicBezTo>
                    <a:pt x="855" y="889"/>
                    <a:pt x="905" y="842"/>
                    <a:pt x="940" y="785"/>
                  </a:cubicBezTo>
                  <a:cubicBezTo>
                    <a:pt x="975" y="967"/>
                    <a:pt x="750" y="991"/>
                    <a:pt x="690" y="973"/>
                  </a:cubicBezTo>
                  <a:cubicBezTo>
                    <a:pt x="628" y="954"/>
                    <a:pt x="634" y="927"/>
                    <a:pt x="790" y="900"/>
                  </a:cubicBezTo>
                  <a:moveTo>
                    <a:pt x="499" y="638"/>
                  </a:moveTo>
                  <a:cubicBezTo>
                    <a:pt x="499" y="638"/>
                    <a:pt x="580" y="657"/>
                    <a:pt x="763" y="624"/>
                  </a:cubicBezTo>
                  <a:cubicBezTo>
                    <a:pt x="830" y="612"/>
                    <a:pt x="886" y="573"/>
                    <a:pt x="927" y="526"/>
                  </a:cubicBezTo>
                  <a:cubicBezTo>
                    <a:pt x="959" y="652"/>
                    <a:pt x="885" y="770"/>
                    <a:pt x="777" y="809"/>
                  </a:cubicBezTo>
                  <a:cubicBezTo>
                    <a:pt x="638" y="859"/>
                    <a:pt x="551" y="767"/>
                    <a:pt x="515" y="711"/>
                  </a:cubicBezTo>
                  <a:cubicBezTo>
                    <a:pt x="480" y="655"/>
                    <a:pt x="499" y="638"/>
                    <a:pt x="499" y="638"/>
                  </a:cubicBezTo>
                  <a:moveTo>
                    <a:pt x="468" y="514"/>
                  </a:moveTo>
                  <a:cubicBezTo>
                    <a:pt x="463" y="453"/>
                    <a:pt x="576" y="451"/>
                    <a:pt x="653" y="431"/>
                  </a:cubicBezTo>
                  <a:cubicBezTo>
                    <a:pt x="725" y="411"/>
                    <a:pt x="833" y="366"/>
                    <a:pt x="910" y="253"/>
                  </a:cubicBezTo>
                  <a:cubicBezTo>
                    <a:pt x="930" y="281"/>
                    <a:pt x="941" y="307"/>
                    <a:pt x="942" y="327"/>
                  </a:cubicBezTo>
                  <a:cubicBezTo>
                    <a:pt x="944" y="462"/>
                    <a:pt x="809" y="524"/>
                    <a:pt x="746" y="549"/>
                  </a:cubicBezTo>
                  <a:cubicBezTo>
                    <a:pt x="684" y="574"/>
                    <a:pt x="472" y="574"/>
                    <a:pt x="468" y="514"/>
                  </a:cubicBezTo>
                  <a:moveTo>
                    <a:pt x="111" y="264"/>
                  </a:moveTo>
                  <a:cubicBezTo>
                    <a:pt x="130" y="249"/>
                    <a:pt x="154" y="281"/>
                    <a:pt x="189" y="310"/>
                  </a:cubicBezTo>
                  <a:cubicBezTo>
                    <a:pt x="225" y="339"/>
                    <a:pt x="277" y="377"/>
                    <a:pt x="292" y="392"/>
                  </a:cubicBezTo>
                  <a:cubicBezTo>
                    <a:pt x="307" y="407"/>
                    <a:pt x="324" y="414"/>
                    <a:pt x="313" y="433"/>
                  </a:cubicBezTo>
                  <a:cubicBezTo>
                    <a:pt x="302" y="453"/>
                    <a:pt x="272" y="426"/>
                    <a:pt x="247" y="404"/>
                  </a:cubicBezTo>
                  <a:cubicBezTo>
                    <a:pt x="221" y="381"/>
                    <a:pt x="172" y="351"/>
                    <a:pt x="156" y="337"/>
                  </a:cubicBezTo>
                  <a:cubicBezTo>
                    <a:pt x="141" y="324"/>
                    <a:pt x="91" y="280"/>
                    <a:pt x="111" y="264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1" name="Freeform 1140">
              <a:extLst>
                <a:ext uri="{FF2B5EF4-FFF2-40B4-BE49-F238E27FC236}">
                  <a16:creationId xmlns:a16="http://schemas.microsoft.com/office/drawing/2014/main" id="{20063C50-3CE4-4CC0-9169-98CA57B8CE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2" y="2208"/>
              <a:ext cx="985" cy="1149"/>
            </a:xfrm>
            <a:custGeom>
              <a:avLst/>
              <a:gdLst>
                <a:gd name="T0" fmla="*/ 870 w 1004"/>
                <a:gd name="T1" fmla="*/ 396 h 1170"/>
                <a:gd name="T2" fmla="*/ 910 w 1004"/>
                <a:gd name="T3" fmla="*/ 335 h 1170"/>
                <a:gd name="T4" fmla="*/ 715 w 1004"/>
                <a:gd name="T5" fmla="*/ 452 h 1170"/>
                <a:gd name="T6" fmla="*/ 465 w 1004"/>
                <a:gd name="T7" fmla="*/ 503 h 1170"/>
                <a:gd name="T8" fmla="*/ 715 w 1004"/>
                <a:gd name="T9" fmla="*/ 489 h 1170"/>
                <a:gd name="T10" fmla="*/ 668 w 1004"/>
                <a:gd name="T11" fmla="*/ 891 h 1170"/>
                <a:gd name="T12" fmla="*/ 811 w 1004"/>
                <a:gd name="T13" fmla="*/ 874 h 1170"/>
                <a:gd name="T14" fmla="*/ 856 w 1004"/>
                <a:gd name="T15" fmla="*/ 847 h 1170"/>
                <a:gd name="T16" fmla="*/ 883 w 1004"/>
                <a:gd name="T17" fmla="*/ 791 h 1170"/>
                <a:gd name="T18" fmla="*/ 884 w 1004"/>
                <a:gd name="T19" fmla="*/ 171 h 1170"/>
                <a:gd name="T20" fmla="*/ 881 w 1004"/>
                <a:gd name="T21" fmla="*/ 57 h 1170"/>
                <a:gd name="T22" fmla="*/ 436 w 1004"/>
                <a:gd name="T23" fmla="*/ 348 h 1170"/>
                <a:gd name="T24" fmla="*/ 611 w 1004"/>
                <a:gd name="T25" fmla="*/ 305 h 1170"/>
                <a:gd name="T26" fmla="*/ 873 w 1004"/>
                <a:gd name="T27" fmla="*/ 170 h 1170"/>
                <a:gd name="T28" fmla="*/ 884 w 1004"/>
                <a:gd name="T29" fmla="*/ 171 h 1170"/>
                <a:gd name="T30" fmla="*/ 107 w 1004"/>
                <a:gd name="T31" fmla="*/ 144 h 1170"/>
                <a:gd name="T32" fmla="*/ 271 w 1004"/>
                <a:gd name="T33" fmla="*/ 269 h 1170"/>
                <a:gd name="T34" fmla="*/ 302 w 1004"/>
                <a:gd name="T35" fmla="*/ 309 h 1170"/>
                <a:gd name="T36" fmla="*/ 174 w 1004"/>
                <a:gd name="T37" fmla="*/ 154 h 1170"/>
                <a:gd name="T38" fmla="*/ 633 w 1004"/>
                <a:gd name="T39" fmla="*/ 778 h 1170"/>
                <a:gd name="T40" fmla="*/ 882 w 1004"/>
                <a:gd name="T41" fmla="*/ 641 h 1170"/>
                <a:gd name="T42" fmla="*/ 882 w 1004"/>
                <a:gd name="T43" fmla="*/ 605 h 1170"/>
                <a:gd name="T44" fmla="*/ 633 w 1004"/>
                <a:gd name="T45" fmla="*/ 778 h 1170"/>
                <a:gd name="T46" fmla="*/ 936 w 1004"/>
                <a:gd name="T47" fmla="*/ 673 h 1170"/>
                <a:gd name="T48" fmla="*/ 884 w 1004"/>
                <a:gd name="T49" fmla="*/ 827 h 1170"/>
                <a:gd name="T50" fmla="*/ 136 w 1004"/>
                <a:gd name="T51" fmla="*/ 319 h 1170"/>
                <a:gd name="T52" fmla="*/ 502 w 1004"/>
                <a:gd name="T53" fmla="*/ 722 h 1170"/>
                <a:gd name="T54" fmla="*/ 862 w 1004"/>
                <a:gd name="T55" fmla="*/ 987 h 1170"/>
                <a:gd name="T56" fmla="*/ 862 w 1004"/>
                <a:gd name="T57" fmla="*/ 950 h 1170"/>
                <a:gd name="T58" fmla="*/ 502 w 1004"/>
                <a:gd name="T59" fmla="*/ 685 h 1170"/>
                <a:gd name="T60" fmla="*/ 136 w 1004"/>
                <a:gd name="T61" fmla="*/ 283 h 1170"/>
                <a:gd name="T62" fmla="*/ 20 w 1004"/>
                <a:gd name="T63" fmla="*/ 136 h 1170"/>
                <a:gd name="T64" fmla="*/ 920 w 1004"/>
                <a:gd name="T65" fmla="*/ 562 h 1170"/>
                <a:gd name="T66" fmla="*/ 912 w 1004"/>
                <a:gd name="T67" fmla="*/ 544 h 1170"/>
                <a:gd name="T68" fmla="*/ 888 w 1004"/>
                <a:gd name="T69" fmla="*/ 73 h 1170"/>
                <a:gd name="T70" fmla="*/ 877 w 1004"/>
                <a:gd name="T71" fmla="*/ 60 h 1170"/>
                <a:gd name="T72" fmla="*/ 916 w 1004"/>
                <a:gd name="T73" fmla="*/ 327 h 1170"/>
                <a:gd name="T74" fmla="*/ 907 w 1004"/>
                <a:gd name="T75" fmla="*/ 307 h 11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04" h="1170">
                  <a:moveTo>
                    <a:pt x="757" y="516"/>
                  </a:moveTo>
                  <a:cubicBezTo>
                    <a:pt x="824" y="504"/>
                    <a:pt x="880" y="465"/>
                    <a:pt x="921" y="418"/>
                  </a:cubicBezTo>
                  <a:cubicBezTo>
                    <a:pt x="923" y="425"/>
                    <a:pt x="933" y="405"/>
                    <a:pt x="944" y="386"/>
                  </a:cubicBezTo>
                  <a:cubicBezTo>
                    <a:pt x="954" y="366"/>
                    <a:pt x="964" y="346"/>
                    <a:pt x="964" y="353"/>
                  </a:cubicBezTo>
                  <a:cubicBezTo>
                    <a:pt x="966" y="328"/>
                    <a:pt x="970" y="349"/>
                    <a:pt x="963" y="323"/>
                  </a:cubicBezTo>
                  <a:cubicBezTo>
                    <a:pt x="922" y="370"/>
                    <a:pt x="824" y="465"/>
                    <a:pt x="757" y="477"/>
                  </a:cubicBezTo>
                  <a:cubicBezTo>
                    <a:pt x="574" y="510"/>
                    <a:pt x="541" y="512"/>
                    <a:pt x="541" y="512"/>
                  </a:cubicBezTo>
                  <a:cubicBezTo>
                    <a:pt x="541" y="512"/>
                    <a:pt x="482" y="501"/>
                    <a:pt x="492" y="531"/>
                  </a:cubicBezTo>
                  <a:cubicBezTo>
                    <a:pt x="493" y="530"/>
                    <a:pt x="493" y="530"/>
                    <a:pt x="493" y="530"/>
                  </a:cubicBezTo>
                  <a:cubicBezTo>
                    <a:pt x="493" y="530"/>
                    <a:pt x="574" y="549"/>
                    <a:pt x="757" y="516"/>
                  </a:cubicBezTo>
                  <a:moveTo>
                    <a:pt x="859" y="885"/>
                  </a:moveTo>
                  <a:cubicBezTo>
                    <a:pt x="794" y="912"/>
                    <a:pt x="692" y="905"/>
                    <a:pt x="707" y="941"/>
                  </a:cubicBezTo>
                  <a:cubicBezTo>
                    <a:pt x="709" y="946"/>
                    <a:pt x="713" y="952"/>
                    <a:pt x="720" y="958"/>
                  </a:cubicBezTo>
                  <a:cubicBezTo>
                    <a:pt x="748" y="945"/>
                    <a:pt x="813" y="943"/>
                    <a:pt x="859" y="923"/>
                  </a:cubicBezTo>
                  <a:cubicBezTo>
                    <a:pt x="864" y="921"/>
                    <a:pt x="869" y="918"/>
                    <a:pt x="875" y="916"/>
                  </a:cubicBezTo>
                  <a:cubicBezTo>
                    <a:pt x="875" y="917"/>
                    <a:pt x="891" y="905"/>
                    <a:pt x="907" y="894"/>
                  </a:cubicBezTo>
                  <a:cubicBezTo>
                    <a:pt x="922" y="882"/>
                    <a:pt x="938" y="871"/>
                    <a:pt x="938" y="872"/>
                  </a:cubicBezTo>
                  <a:cubicBezTo>
                    <a:pt x="942" y="860"/>
                    <a:pt x="939" y="851"/>
                    <a:pt x="935" y="835"/>
                  </a:cubicBezTo>
                  <a:cubicBezTo>
                    <a:pt x="907" y="868"/>
                    <a:pt x="864" y="882"/>
                    <a:pt x="859" y="885"/>
                  </a:cubicBezTo>
                  <a:moveTo>
                    <a:pt x="936" y="180"/>
                  </a:moveTo>
                  <a:cubicBezTo>
                    <a:pt x="935" y="167"/>
                    <a:pt x="922" y="145"/>
                    <a:pt x="922" y="114"/>
                  </a:cubicBezTo>
                  <a:cubicBezTo>
                    <a:pt x="921" y="98"/>
                    <a:pt x="940" y="71"/>
                    <a:pt x="933" y="60"/>
                  </a:cubicBezTo>
                  <a:cubicBezTo>
                    <a:pt x="856" y="174"/>
                    <a:pt x="719" y="264"/>
                    <a:pt x="647" y="284"/>
                  </a:cubicBezTo>
                  <a:cubicBezTo>
                    <a:pt x="570" y="305"/>
                    <a:pt x="457" y="307"/>
                    <a:pt x="462" y="367"/>
                  </a:cubicBezTo>
                  <a:cubicBezTo>
                    <a:pt x="462" y="372"/>
                    <a:pt x="464" y="377"/>
                    <a:pt x="468" y="382"/>
                  </a:cubicBezTo>
                  <a:cubicBezTo>
                    <a:pt x="491" y="344"/>
                    <a:pt x="582" y="340"/>
                    <a:pt x="647" y="323"/>
                  </a:cubicBezTo>
                  <a:cubicBezTo>
                    <a:pt x="719" y="303"/>
                    <a:pt x="827" y="258"/>
                    <a:pt x="904" y="145"/>
                  </a:cubicBezTo>
                  <a:cubicBezTo>
                    <a:pt x="920" y="168"/>
                    <a:pt x="921" y="161"/>
                    <a:pt x="925" y="179"/>
                  </a:cubicBezTo>
                  <a:cubicBezTo>
                    <a:pt x="925" y="174"/>
                    <a:pt x="928" y="177"/>
                    <a:pt x="931" y="179"/>
                  </a:cubicBezTo>
                  <a:cubicBezTo>
                    <a:pt x="933" y="182"/>
                    <a:pt x="936" y="184"/>
                    <a:pt x="936" y="180"/>
                  </a:cubicBezTo>
                  <a:moveTo>
                    <a:pt x="96" y="140"/>
                  </a:moveTo>
                  <a:cubicBezTo>
                    <a:pt x="86" y="148"/>
                    <a:pt x="84" y="166"/>
                    <a:pt x="113" y="153"/>
                  </a:cubicBezTo>
                  <a:cubicBezTo>
                    <a:pt x="131" y="150"/>
                    <a:pt x="153" y="177"/>
                    <a:pt x="183" y="202"/>
                  </a:cubicBezTo>
                  <a:cubicBezTo>
                    <a:pt x="219" y="231"/>
                    <a:pt x="271" y="269"/>
                    <a:pt x="286" y="284"/>
                  </a:cubicBezTo>
                  <a:cubicBezTo>
                    <a:pt x="290" y="287"/>
                    <a:pt x="293" y="290"/>
                    <a:pt x="297" y="293"/>
                  </a:cubicBezTo>
                  <a:cubicBezTo>
                    <a:pt x="316" y="294"/>
                    <a:pt x="307" y="335"/>
                    <a:pt x="320" y="327"/>
                  </a:cubicBezTo>
                  <a:cubicBezTo>
                    <a:pt x="338" y="315"/>
                    <a:pt x="301" y="260"/>
                    <a:pt x="286" y="245"/>
                  </a:cubicBezTo>
                  <a:cubicBezTo>
                    <a:pt x="271" y="230"/>
                    <a:pt x="219" y="192"/>
                    <a:pt x="183" y="163"/>
                  </a:cubicBezTo>
                  <a:cubicBezTo>
                    <a:pt x="148" y="135"/>
                    <a:pt x="115" y="125"/>
                    <a:pt x="96" y="140"/>
                  </a:cubicBezTo>
                  <a:moveTo>
                    <a:pt x="670" y="821"/>
                  </a:moveTo>
                  <a:cubicBezTo>
                    <a:pt x="691" y="812"/>
                    <a:pt x="727" y="802"/>
                    <a:pt x="784" y="792"/>
                  </a:cubicBezTo>
                  <a:cubicBezTo>
                    <a:pt x="849" y="781"/>
                    <a:pt x="899" y="734"/>
                    <a:pt x="934" y="677"/>
                  </a:cubicBezTo>
                  <a:cubicBezTo>
                    <a:pt x="935" y="683"/>
                    <a:pt x="936" y="688"/>
                    <a:pt x="937" y="693"/>
                  </a:cubicBezTo>
                  <a:cubicBezTo>
                    <a:pt x="938" y="677"/>
                    <a:pt x="938" y="659"/>
                    <a:pt x="934" y="638"/>
                  </a:cubicBezTo>
                  <a:cubicBezTo>
                    <a:pt x="899" y="695"/>
                    <a:pt x="849" y="742"/>
                    <a:pt x="784" y="754"/>
                  </a:cubicBezTo>
                  <a:cubicBezTo>
                    <a:pt x="641" y="778"/>
                    <a:pt x="624" y="803"/>
                    <a:pt x="670" y="821"/>
                  </a:cubicBezTo>
                  <a:moveTo>
                    <a:pt x="936" y="873"/>
                  </a:moveTo>
                  <a:cubicBezTo>
                    <a:pt x="981" y="827"/>
                    <a:pt x="996" y="768"/>
                    <a:pt x="991" y="711"/>
                  </a:cubicBezTo>
                  <a:cubicBezTo>
                    <a:pt x="987" y="757"/>
                    <a:pt x="970" y="802"/>
                    <a:pt x="931" y="839"/>
                  </a:cubicBezTo>
                  <a:cubicBezTo>
                    <a:pt x="933" y="846"/>
                    <a:pt x="935" y="858"/>
                    <a:pt x="936" y="873"/>
                  </a:cubicBezTo>
                  <a:moveTo>
                    <a:pt x="26" y="188"/>
                  </a:moveTo>
                  <a:cubicBezTo>
                    <a:pt x="57" y="211"/>
                    <a:pt x="85" y="304"/>
                    <a:pt x="145" y="337"/>
                  </a:cubicBezTo>
                  <a:cubicBezTo>
                    <a:pt x="205" y="371"/>
                    <a:pt x="347" y="460"/>
                    <a:pt x="382" y="534"/>
                  </a:cubicBezTo>
                  <a:cubicBezTo>
                    <a:pt x="418" y="608"/>
                    <a:pt x="507" y="743"/>
                    <a:pt x="532" y="762"/>
                  </a:cubicBezTo>
                  <a:cubicBezTo>
                    <a:pt x="556" y="782"/>
                    <a:pt x="591" y="1047"/>
                    <a:pt x="681" y="1109"/>
                  </a:cubicBezTo>
                  <a:cubicBezTo>
                    <a:pt x="771" y="1170"/>
                    <a:pt x="871" y="1160"/>
                    <a:pt x="913" y="1042"/>
                  </a:cubicBezTo>
                  <a:cubicBezTo>
                    <a:pt x="936" y="979"/>
                    <a:pt x="938" y="933"/>
                    <a:pt x="935" y="903"/>
                  </a:cubicBezTo>
                  <a:cubicBezTo>
                    <a:pt x="933" y="930"/>
                    <a:pt x="927" y="963"/>
                    <a:pt x="913" y="1003"/>
                  </a:cubicBezTo>
                  <a:cubicBezTo>
                    <a:pt x="871" y="1121"/>
                    <a:pt x="771" y="1131"/>
                    <a:pt x="681" y="1070"/>
                  </a:cubicBezTo>
                  <a:cubicBezTo>
                    <a:pt x="591" y="1008"/>
                    <a:pt x="556" y="743"/>
                    <a:pt x="532" y="724"/>
                  </a:cubicBezTo>
                  <a:cubicBezTo>
                    <a:pt x="507" y="704"/>
                    <a:pt x="418" y="569"/>
                    <a:pt x="382" y="495"/>
                  </a:cubicBezTo>
                  <a:cubicBezTo>
                    <a:pt x="347" y="421"/>
                    <a:pt x="205" y="332"/>
                    <a:pt x="145" y="298"/>
                  </a:cubicBezTo>
                  <a:cubicBezTo>
                    <a:pt x="85" y="265"/>
                    <a:pt x="57" y="172"/>
                    <a:pt x="26" y="149"/>
                  </a:cubicBezTo>
                  <a:cubicBezTo>
                    <a:pt x="23" y="147"/>
                    <a:pt x="21" y="146"/>
                    <a:pt x="20" y="144"/>
                  </a:cubicBezTo>
                  <a:cubicBezTo>
                    <a:pt x="15" y="161"/>
                    <a:pt x="0" y="169"/>
                    <a:pt x="26" y="188"/>
                  </a:cubicBezTo>
                  <a:moveTo>
                    <a:pt x="974" y="593"/>
                  </a:moveTo>
                  <a:cubicBezTo>
                    <a:pt x="991" y="543"/>
                    <a:pt x="998" y="494"/>
                    <a:pt x="994" y="461"/>
                  </a:cubicBezTo>
                  <a:cubicBezTo>
                    <a:pt x="991" y="495"/>
                    <a:pt x="982" y="535"/>
                    <a:pt x="966" y="574"/>
                  </a:cubicBezTo>
                  <a:cubicBezTo>
                    <a:pt x="969" y="580"/>
                    <a:pt x="971" y="586"/>
                    <a:pt x="974" y="593"/>
                  </a:cubicBezTo>
                  <a:moveTo>
                    <a:pt x="940" y="76"/>
                  </a:moveTo>
                  <a:cubicBezTo>
                    <a:pt x="949" y="49"/>
                    <a:pt x="951" y="23"/>
                    <a:pt x="948" y="0"/>
                  </a:cubicBezTo>
                  <a:cubicBezTo>
                    <a:pt x="946" y="19"/>
                    <a:pt x="940" y="40"/>
                    <a:pt x="929" y="63"/>
                  </a:cubicBezTo>
                  <a:cubicBezTo>
                    <a:pt x="933" y="67"/>
                    <a:pt x="936" y="72"/>
                    <a:pt x="940" y="76"/>
                  </a:cubicBezTo>
                  <a:moveTo>
                    <a:pt x="970" y="345"/>
                  </a:moveTo>
                  <a:cubicBezTo>
                    <a:pt x="994" y="297"/>
                    <a:pt x="1004" y="250"/>
                    <a:pt x="999" y="214"/>
                  </a:cubicBezTo>
                  <a:cubicBezTo>
                    <a:pt x="995" y="248"/>
                    <a:pt x="982" y="287"/>
                    <a:pt x="960" y="325"/>
                  </a:cubicBezTo>
                  <a:cubicBezTo>
                    <a:pt x="963" y="331"/>
                    <a:pt x="967" y="338"/>
                    <a:pt x="970" y="345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2" name="Freeform 1141">
              <a:extLst>
                <a:ext uri="{FF2B5EF4-FFF2-40B4-BE49-F238E27FC236}">
                  <a16:creationId xmlns:a16="http://schemas.microsoft.com/office/drawing/2014/main" id="{0E20486A-B11F-4F64-B561-252CDB4C74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7" y="2112"/>
              <a:ext cx="983" cy="1227"/>
            </a:xfrm>
            <a:custGeom>
              <a:avLst/>
              <a:gdLst>
                <a:gd name="T0" fmla="*/ 523 w 1002"/>
                <a:gd name="T1" fmla="*/ 328 h 1250"/>
                <a:gd name="T2" fmla="*/ 89 w 1002"/>
                <a:gd name="T3" fmla="*/ 105 h 1250"/>
                <a:gd name="T4" fmla="*/ 42 w 1002"/>
                <a:gd name="T5" fmla="*/ 155 h 1250"/>
                <a:gd name="T6" fmla="*/ 2 w 1002"/>
                <a:gd name="T7" fmla="*/ 242 h 1250"/>
                <a:gd name="T8" fmla="*/ 249 w 1002"/>
                <a:gd name="T9" fmla="*/ 496 h 1250"/>
                <a:gd name="T10" fmla="*/ 496 w 1002"/>
                <a:gd name="T11" fmla="*/ 823 h 1250"/>
                <a:gd name="T12" fmla="*/ 811 w 1002"/>
                <a:gd name="T13" fmla="*/ 1157 h 1250"/>
                <a:gd name="T14" fmla="*/ 938 w 1002"/>
                <a:gd name="T15" fmla="*/ 783 h 1250"/>
                <a:gd name="T16" fmla="*/ 902 w 1002"/>
                <a:gd name="T17" fmla="*/ 437 h 1250"/>
                <a:gd name="T18" fmla="*/ 898 w 1002"/>
                <a:gd name="T19" fmla="*/ 111 h 1250"/>
                <a:gd name="T20" fmla="*/ 858 w 1002"/>
                <a:gd name="T21" fmla="*/ 78 h 1250"/>
                <a:gd name="T22" fmla="*/ 922 w 1002"/>
                <a:gd name="T23" fmla="*/ 268 h 1250"/>
                <a:gd name="T24" fmla="*/ 902 w 1002"/>
                <a:gd name="T25" fmla="*/ 674 h 1250"/>
                <a:gd name="T26" fmla="*/ 803 w 1002"/>
                <a:gd name="T27" fmla="*/ 1148 h 1250"/>
                <a:gd name="T28" fmla="*/ 509 w 1002"/>
                <a:gd name="T29" fmla="*/ 820 h 1250"/>
                <a:gd name="T30" fmla="*/ 224 w 1002"/>
                <a:gd name="T31" fmla="*/ 460 h 1250"/>
                <a:gd name="T32" fmla="*/ 12 w 1002"/>
                <a:gd name="T33" fmla="*/ 251 h 1250"/>
                <a:gd name="T34" fmla="*/ 29 w 1002"/>
                <a:gd name="T35" fmla="*/ 192 h 1250"/>
                <a:gd name="T36" fmla="*/ 78 w 1002"/>
                <a:gd name="T37" fmla="*/ 110 h 1250"/>
                <a:gd name="T38" fmla="*/ 231 w 1002"/>
                <a:gd name="T39" fmla="*/ 230 h 1250"/>
                <a:gd name="T40" fmla="*/ 822 w 1002"/>
                <a:gd name="T41" fmla="*/ 207 h 1250"/>
                <a:gd name="T42" fmla="*/ 832 w 1002"/>
                <a:gd name="T43" fmla="*/ 953 h 1250"/>
                <a:gd name="T44" fmla="*/ 835 w 1002"/>
                <a:gd name="T45" fmla="*/ 959 h 1250"/>
                <a:gd name="T46" fmla="*/ 826 w 1002"/>
                <a:gd name="T47" fmla="*/ 956 h 1250"/>
                <a:gd name="T48" fmla="*/ 815 w 1002"/>
                <a:gd name="T49" fmla="*/ 960 h 1250"/>
                <a:gd name="T50" fmla="*/ 678 w 1002"/>
                <a:gd name="T51" fmla="*/ 1030 h 1250"/>
                <a:gd name="T52" fmla="*/ 808 w 1002"/>
                <a:gd name="T53" fmla="*/ 971 h 1250"/>
                <a:gd name="T54" fmla="*/ 655 w 1002"/>
                <a:gd name="T55" fmla="*/ 1013 h 1250"/>
                <a:gd name="T56" fmla="*/ 827 w 1002"/>
                <a:gd name="T57" fmla="*/ 1003 h 1250"/>
                <a:gd name="T58" fmla="*/ 736 w 1002"/>
                <a:gd name="T59" fmla="*/ 842 h 1250"/>
                <a:gd name="T60" fmla="*/ 855 w 1002"/>
                <a:gd name="T61" fmla="*/ 836 h 1250"/>
                <a:gd name="T62" fmla="*/ 613 w 1002"/>
                <a:gd name="T63" fmla="*/ 886 h 1250"/>
                <a:gd name="T64" fmla="*/ 610 w 1002"/>
                <a:gd name="T65" fmla="*/ 873 h 1250"/>
                <a:gd name="T66" fmla="*/ 812 w 1002"/>
                <a:gd name="T67" fmla="*/ 890 h 1250"/>
                <a:gd name="T68" fmla="*/ 735 w 1002"/>
                <a:gd name="T69" fmla="*/ 836 h 1250"/>
                <a:gd name="T70" fmla="*/ 865 w 1002"/>
                <a:gd name="T71" fmla="*/ 489 h 1250"/>
                <a:gd name="T72" fmla="*/ 482 w 1002"/>
                <a:gd name="T73" fmla="*/ 660 h 1250"/>
                <a:gd name="T74" fmla="*/ 465 w 1002"/>
                <a:gd name="T75" fmla="*/ 599 h 1250"/>
                <a:gd name="T76" fmla="*/ 453 w 1002"/>
                <a:gd name="T77" fmla="*/ 595 h 1250"/>
                <a:gd name="T78" fmla="*/ 878 w 1002"/>
                <a:gd name="T79" fmla="*/ 544 h 1250"/>
                <a:gd name="T80" fmla="*/ 466 w 1002"/>
                <a:gd name="T81" fmla="*/ 590 h 1250"/>
                <a:gd name="T82" fmla="*/ 432 w 1002"/>
                <a:gd name="T83" fmla="*/ 477 h 1250"/>
                <a:gd name="T84" fmla="*/ 607 w 1002"/>
                <a:gd name="T85" fmla="*/ 403 h 1250"/>
                <a:gd name="T86" fmla="*/ 872 w 1002"/>
                <a:gd name="T87" fmla="*/ 302 h 1250"/>
                <a:gd name="T88" fmla="*/ 448 w 1002"/>
                <a:gd name="T89" fmla="*/ 494 h 1250"/>
                <a:gd name="T90" fmla="*/ 511 w 1002"/>
                <a:gd name="T91" fmla="*/ 526 h 1250"/>
                <a:gd name="T92" fmla="*/ 885 w 1002"/>
                <a:gd name="T93" fmla="*/ 298 h 1250"/>
                <a:gd name="T94" fmla="*/ 547 w 1002"/>
                <a:gd name="T95" fmla="*/ 403 h 1250"/>
                <a:gd name="T96" fmla="*/ 94 w 1002"/>
                <a:gd name="T97" fmla="*/ 240 h 1250"/>
                <a:gd name="T98" fmla="*/ 245 w 1002"/>
                <a:gd name="T99" fmla="*/ 351 h 1250"/>
                <a:gd name="T100" fmla="*/ 275 w 1002"/>
                <a:gd name="T101" fmla="*/ 400 h 1250"/>
                <a:gd name="T102" fmla="*/ 141 w 1002"/>
                <a:gd name="T103" fmla="*/ 304 h 1250"/>
                <a:gd name="T104" fmla="*/ 90 w 1002"/>
                <a:gd name="T105" fmla="*/ 236 h 1250"/>
                <a:gd name="T106" fmla="*/ 150 w 1002"/>
                <a:gd name="T107" fmla="*/ 327 h 1250"/>
                <a:gd name="T108" fmla="*/ 290 w 1002"/>
                <a:gd name="T109" fmla="*/ 402 h 1250"/>
                <a:gd name="T110" fmla="*/ 135 w 1002"/>
                <a:gd name="T111" fmla="*/ 247 h 125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02" h="1250">
                  <a:moveTo>
                    <a:pt x="902" y="82"/>
                  </a:moveTo>
                  <a:cubicBezTo>
                    <a:pt x="896" y="82"/>
                    <a:pt x="896" y="82"/>
                    <a:pt x="896" y="82"/>
                  </a:cubicBezTo>
                  <a:cubicBezTo>
                    <a:pt x="897" y="96"/>
                    <a:pt x="897" y="105"/>
                    <a:pt x="897" y="115"/>
                  </a:cubicBezTo>
                  <a:cubicBezTo>
                    <a:pt x="897" y="116"/>
                    <a:pt x="897" y="117"/>
                    <a:pt x="897" y="117"/>
                  </a:cubicBezTo>
                  <a:cubicBezTo>
                    <a:pt x="897" y="154"/>
                    <a:pt x="884" y="184"/>
                    <a:pt x="861" y="211"/>
                  </a:cubicBezTo>
                  <a:cubicBezTo>
                    <a:pt x="828" y="250"/>
                    <a:pt x="773" y="279"/>
                    <a:pt x="716" y="301"/>
                  </a:cubicBezTo>
                  <a:cubicBezTo>
                    <a:pt x="659" y="322"/>
                    <a:pt x="599" y="336"/>
                    <a:pt x="553" y="346"/>
                  </a:cubicBezTo>
                  <a:cubicBezTo>
                    <a:pt x="526" y="351"/>
                    <a:pt x="504" y="353"/>
                    <a:pt x="486" y="353"/>
                  </a:cubicBezTo>
                  <a:cubicBezTo>
                    <a:pt x="452" y="353"/>
                    <a:pt x="430" y="346"/>
                    <a:pt x="409" y="336"/>
                  </a:cubicBezTo>
                  <a:cubicBezTo>
                    <a:pt x="389" y="326"/>
                    <a:pt x="371" y="312"/>
                    <a:pt x="348" y="298"/>
                  </a:cubicBezTo>
                  <a:cubicBezTo>
                    <a:pt x="333" y="290"/>
                    <a:pt x="311" y="275"/>
                    <a:pt x="285" y="256"/>
                  </a:cubicBezTo>
                  <a:cubicBezTo>
                    <a:pt x="247" y="228"/>
                    <a:pt x="200" y="192"/>
                    <a:pt x="162" y="162"/>
                  </a:cubicBezTo>
                  <a:cubicBezTo>
                    <a:pt x="143" y="148"/>
                    <a:pt x="126" y="134"/>
                    <a:pt x="112" y="124"/>
                  </a:cubicBezTo>
                  <a:cubicBezTo>
                    <a:pt x="106" y="119"/>
                    <a:pt x="100" y="115"/>
                    <a:pt x="95" y="111"/>
                  </a:cubicBezTo>
                  <a:cubicBezTo>
                    <a:pt x="93" y="110"/>
                    <a:pt x="91" y="108"/>
                    <a:pt x="90" y="107"/>
                  </a:cubicBezTo>
                  <a:cubicBezTo>
                    <a:pt x="88" y="106"/>
                    <a:pt x="87" y="105"/>
                    <a:pt x="85" y="105"/>
                  </a:cubicBezTo>
                  <a:cubicBezTo>
                    <a:pt x="84" y="104"/>
                    <a:pt x="82" y="103"/>
                    <a:pt x="80" y="104"/>
                  </a:cubicBezTo>
                  <a:cubicBezTo>
                    <a:pt x="80" y="104"/>
                    <a:pt x="73" y="107"/>
                    <a:pt x="66" y="113"/>
                  </a:cubicBezTo>
                  <a:cubicBezTo>
                    <a:pt x="62" y="117"/>
                    <a:pt x="58" y="121"/>
                    <a:pt x="56" y="127"/>
                  </a:cubicBezTo>
                  <a:cubicBezTo>
                    <a:pt x="53" y="132"/>
                    <a:pt x="51" y="139"/>
                    <a:pt x="51" y="147"/>
                  </a:cubicBezTo>
                  <a:cubicBezTo>
                    <a:pt x="51" y="152"/>
                    <a:pt x="49" y="158"/>
                    <a:pt x="45" y="164"/>
                  </a:cubicBezTo>
                  <a:cubicBezTo>
                    <a:pt x="40" y="173"/>
                    <a:pt x="31" y="183"/>
                    <a:pt x="23" y="194"/>
                  </a:cubicBezTo>
                  <a:cubicBezTo>
                    <a:pt x="20" y="199"/>
                    <a:pt x="16" y="204"/>
                    <a:pt x="13" y="209"/>
                  </a:cubicBezTo>
                  <a:cubicBezTo>
                    <a:pt x="11" y="215"/>
                    <a:pt x="9" y="221"/>
                    <a:pt x="9" y="227"/>
                  </a:cubicBezTo>
                  <a:cubicBezTo>
                    <a:pt x="9" y="228"/>
                    <a:pt x="9" y="229"/>
                    <a:pt x="9" y="230"/>
                  </a:cubicBezTo>
                  <a:cubicBezTo>
                    <a:pt x="9" y="232"/>
                    <a:pt x="9" y="233"/>
                    <a:pt x="9" y="234"/>
                  </a:cubicBezTo>
                  <a:cubicBezTo>
                    <a:pt x="9" y="240"/>
                    <a:pt x="7" y="244"/>
                    <a:pt x="5" y="249"/>
                  </a:cubicBezTo>
                  <a:cubicBezTo>
                    <a:pt x="4" y="251"/>
                    <a:pt x="3" y="254"/>
                    <a:pt x="2" y="257"/>
                  </a:cubicBezTo>
                  <a:cubicBezTo>
                    <a:pt x="0" y="259"/>
                    <a:pt x="0" y="263"/>
                    <a:pt x="0" y="266"/>
                  </a:cubicBezTo>
                  <a:cubicBezTo>
                    <a:pt x="0" y="270"/>
                    <a:pt x="1" y="275"/>
                    <a:pt x="4" y="279"/>
                  </a:cubicBezTo>
                  <a:cubicBezTo>
                    <a:pt x="7" y="283"/>
                    <a:pt x="11" y="287"/>
                    <a:pt x="17" y="291"/>
                  </a:cubicBezTo>
                  <a:cubicBezTo>
                    <a:pt x="24" y="296"/>
                    <a:pt x="31" y="305"/>
                    <a:pt x="39" y="318"/>
                  </a:cubicBezTo>
                  <a:cubicBezTo>
                    <a:pt x="51" y="336"/>
                    <a:pt x="64" y="360"/>
                    <a:pt x="79" y="383"/>
                  </a:cubicBezTo>
                  <a:cubicBezTo>
                    <a:pt x="95" y="406"/>
                    <a:pt x="113" y="427"/>
                    <a:pt x="137" y="441"/>
                  </a:cubicBezTo>
                  <a:cubicBezTo>
                    <a:pt x="167" y="457"/>
                    <a:pt x="217" y="488"/>
                    <a:pt x="264" y="524"/>
                  </a:cubicBezTo>
                  <a:cubicBezTo>
                    <a:pt x="288" y="541"/>
                    <a:pt x="310" y="560"/>
                    <a:pt x="329" y="579"/>
                  </a:cubicBezTo>
                  <a:cubicBezTo>
                    <a:pt x="348" y="598"/>
                    <a:pt x="363" y="617"/>
                    <a:pt x="372" y="635"/>
                  </a:cubicBezTo>
                  <a:cubicBezTo>
                    <a:pt x="389" y="672"/>
                    <a:pt x="421" y="725"/>
                    <a:pt x="451" y="770"/>
                  </a:cubicBezTo>
                  <a:cubicBezTo>
                    <a:pt x="466" y="793"/>
                    <a:pt x="480" y="814"/>
                    <a:pt x="493" y="831"/>
                  </a:cubicBezTo>
                  <a:cubicBezTo>
                    <a:pt x="499" y="839"/>
                    <a:pt x="505" y="846"/>
                    <a:pt x="510" y="852"/>
                  </a:cubicBezTo>
                  <a:cubicBezTo>
                    <a:pt x="515" y="858"/>
                    <a:pt x="519" y="863"/>
                    <a:pt x="523" y="865"/>
                  </a:cubicBezTo>
                  <a:cubicBezTo>
                    <a:pt x="523" y="866"/>
                    <a:pt x="524" y="867"/>
                    <a:pt x="526" y="870"/>
                  </a:cubicBezTo>
                  <a:cubicBezTo>
                    <a:pt x="528" y="875"/>
                    <a:pt x="532" y="883"/>
                    <a:pt x="535" y="894"/>
                  </a:cubicBezTo>
                  <a:cubicBezTo>
                    <a:pt x="541" y="913"/>
                    <a:pt x="548" y="939"/>
                    <a:pt x="556" y="968"/>
                  </a:cubicBezTo>
                  <a:cubicBezTo>
                    <a:pt x="568" y="1012"/>
                    <a:pt x="583" y="1063"/>
                    <a:pt x="602" y="1108"/>
                  </a:cubicBezTo>
                  <a:cubicBezTo>
                    <a:pt x="611" y="1130"/>
                    <a:pt x="621" y="1151"/>
                    <a:pt x="633" y="1169"/>
                  </a:cubicBezTo>
                  <a:cubicBezTo>
                    <a:pt x="645" y="1187"/>
                    <a:pt x="658" y="1202"/>
                    <a:pt x="672" y="1212"/>
                  </a:cubicBezTo>
                  <a:cubicBezTo>
                    <a:pt x="708" y="1236"/>
                    <a:pt x="746" y="1250"/>
                    <a:pt x="782" y="1250"/>
                  </a:cubicBezTo>
                  <a:cubicBezTo>
                    <a:pt x="810" y="1250"/>
                    <a:pt x="836" y="1242"/>
                    <a:pt x="859" y="1224"/>
                  </a:cubicBezTo>
                  <a:cubicBezTo>
                    <a:pt x="882" y="1206"/>
                    <a:pt x="901" y="1179"/>
                    <a:pt x="914" y="1142"/>
                  </a:cubicBezTo>
                  <a:cubicBezTo>
                    <a:pt x="932" y="1091"/>
                    <a:pt x="938" y="1050"/>
                    <a:pt x="938" y="1021"/>
                  </a:cubicBezTo>
                  <a:cubicBezTo>
                    <a:pt x="938" y="1000"/>
                    <a:pt x="935" y="984"/>
                    <a:pt x="933" y="974"/>
                  </a:cubicBezTo>
                  <a:cubicBezTo>
                    <a:pt x="926" y="975"/>
                    <a:pt x="926" y="975"/>
                    <a:pt x="926" y="975"/>
                  </a:cubicBezTo>
                  <a:cubicBezTo>
                    <a:pt x="931" y="980"/>
                    <a:pt x="931" y="980"/>
                    <a:pt x="931" y="980"/>
                  </a:cubicBezTo>
                  <a:cubicBezTo>
                    <a:pt x="953" y="959"/>
                    <a:pt x="969" y="934"/>
                    <a:pt x="979" y="908"/>
                  </a:cubicBezTo>
                  <a:cubicBezTo>
                    <a:pt x="989" y="883"/>
                    <a:pt x="993" y="855"/>
                    <a:pt x="993" y="828"/>
                  </a:cubicBezTo>
                  <a:cubicBezTo>
                    <a:pt x="993" y="786"/>
                    <a:pt x="983" y="744"/>
                    <a:pt x="967" y="708"/>
                  </a:cubicBezTo>
                  <a:cubicBezTo>
                    <a:pt x="961" y="711"/>
                    <a:pt x="961" y="711"/>
                    <a:pt x="961" y="711"/>
                  </a:cubicBezTo>
                  <a:cubicBezTo>
                    <a:pt x="967" y="713"/>
                    <a:pt x="967" y="713"/>
                    <a:pt x="967" y="713"/>
                  </a:cubicBezTo>
                  <a:cubicBezTo>
                    <a:pt x="987" y="664"/>
                    <a:pt x="997" y="615"/>
                    <a:pt x="997" y="578"/>
                  </a:cubicBezTo>
                  <a:cubicBezTo>
                    <a:pt x="997" y="565"/>
                    <a:pt x="995" y="554"/>
                    <a:pt x="993" y="544"/>
                  </a:cubicBezTo>
                  <a:cubicBezTo>
                    <a:pt x="986" y="515"/>
                    <a:pt x="975" y="486"/>
                    <a:pt x="961" y="458"/>
                  </a:cubicBezTo>
                  <a:cubicBezTo>
                    <a:pt x="955" y="461"/>
                    <a:pt x="955" y="461"/>
                    <a:pt x="955" y="461"/>
                  </a:cubicBezTo>
                  <a:cubicBezTo>
                    <a:pt x="961" y="465"/>
                    <a:pt x="961" y="465"/>
                    <a:pt x="961" y="465"/>
                  </a:cubicBezTo>
                  <a:cubicBezTo>
                    <a:pt x="987" y="419"/>
                    <a:pt x="1002" y="370"/>
                    <a:pt x="1002" y="331"/>
                  </a:cubicBezTo>
                  <a:cubicBezTo>
                    <a:pt x="1002" y="309"/>
                    <a:pt x="998" y="290"/>
                    <a:pt x="988" y="276"/>
                  </a:cubicBezTo>
                  <a:cubicBezTo>
                    <a:pt x="970" y="248"/>
                    <a:pt x="950" y="221"/>
                    <a:pt x="929" y="196"/>
                  </a:cubicBezTo>
                  <a:cubicBezTo>
                    <a:pt x="924" y="200"/>
                    <a:pt x="924" y="200"/>
                    <a:pt x="924" y="200"/>
                  </a:cubicBezTo>
                  <a:cubicBezTo>
                    <a:pt x="930" y="202"/>
                    <a:pt x="930" y="202"/>
                    <a:pt x="930" y="202"/>
                  </a:cubicBezTo>
                  <a:cubicBezTo>
                    <a:pt x="945" y="172"/>
                    <a:pt x="951" y="143"/>
                    <a:pt x="951" y="117"/>
                  </a:cubicBezTo>
                  <a:cubicBezTo>
                    <a:pt x="951" y="72"/>
                    <a:pt x="932" y="34"/>
                    <a:pt x="908" y="3"/>
                  </a:cubicBezTo>
                  <a:cubicBezTo>
                    <a:pt x="906" y="0"/>
                    <a:pt x="903" y="0"/>
                    <a:pt x="901" y="0"/>
                  </a:cubicBezTo>
                  <a:cubicBezTo>
                    <a:pt x="898" y="1"/>
                    <a:pt x="896" y="4"/>
                    <a:pt x="896" y="7"/>
                  </a:cubicBezTo>
                  <a:cubicBezTo>
                    <a:pt x="896" y="82"/>
                    <a:pt x="896" y="82"/>
                    <a:pt x="896" y="82"/>
                  </a:cubicBezTo>
                  <a:cubicBezTo>
                    <a:pt x="896" y="82"/>
                    <a:pt x="896" y="82"/>
                    <a:pt x="896" y="82"/>
                  </a:cubicBezTo>
                  <a:cubicBezTo>
                    <a:pt x="902" y="82"/>
                    <a:pt x="902" y="82"/>
                    <a:pt x="902" y="82"/>
                  </a:cubicBezTo>
                  <a:cubicBezTo>
                    <a:pt x="909" y="82"/>
                    <a:pt x="909" y="82"/>
                    <a:pt x="909" y="82"/>
                  </a:cubicBezTo>
                  <a:cubicBezTo>
                    <a:pt x="909" y="7"/>
                    <a:pt x="909" y="7"/>
                    <a:pt x="909" y="7"/>
                  </a:cubicBezTo>
                  <a:cubicBezTo>
                    <a:pt x="903" y="7"/>
                    <a:pt x="903" y="7"/>
                    <a:pt x="903" y="7"/>
                  </a:cubicBezTo>
                  <a:cubicBezTo>
                    <a:pt x="898" y="11"/>
                    <a:pt x="898" y="11"/>
                    <a:pt x="898" y="11"/>
                  </a:cubicBezTo>
                  <a:cubicBezTo>
                    <a:pt x="921" y="40"/>
                    <a:pt x="938" y="75"/>
                    <a:pt x="938" y="117"/>
                  </a:cubicBezTo>
                  <a:cubicBezTo>
                    <a:pt x="938" y="141"/>
                    <a:pt x="933" y="168"/>
                    <a:pt x="918" y="197"/>
                  </a:cubicBezTo>
                  <a:cubicBezTo>
                    <a:pt x="917" y="199"/>
                    <a:pt x="918" y="202"/>
                    <a:pt x="919" y="204"/>
                  </a:cubicBezTo>
                  <a:cubicBezTo>
                    <a:pt x="940" y="229"/>
                    <a:pt x="959" y="255"/>
                    <a:pt x="977" y="283"/>
                  </a:cubicBezTo>
                  <a:cubicBezTo>
                    <a:pt x="985" y="294"/>
                    <a:pt x="989" y="311"/>
                    <a:pt x="989" y="331"/>
                  </a:cubicBezTo>
                  <a:cubicBezTo>
                    <a:pt x="989" y="367"/>
                    <a:pt x="975" y="414"/>
                    <a:pt x="949" y="458"/>
                  </a:cubicBezTo>
                  <a:cubicBezTo>
                    <a:pt x="948" y="460"/>
                    <a:pt x="948" y="462"/>
                    <a:pt x="949" y="464"/>
                  </a:cubicBezTo>
                  <a:cubicBezTo>
                    <a:pt x="963" y="491"/>
                    <a:pt x="974" y="519"/>
                    <a:pt x="980" y="547"/>
                  </a:cubicBezTo>
                  <a:cubicBezTo>
                    <a:pt x="983" y="555"/>
                    <a:pt x="984" y="566"/>
                    <a:pt x="984" y="578"/>
                  </a:cubicBezTo>
                  <a:cubicBezTo>
                    <a:pt x="984" y="613"/>
                    <a:pt x="974" y="661"/>
                    <a:pt x="955" y="708"/>
                  </a:cubicBezTo>
                  <a:cubicBezTo>
                    <a:pt x="955" y="710"/>
                    <a:pt x="955" y="712"/>
                    <a:pt x="955" y="713"/>
                  </a:cubicBezTo>
                  <a:cubicBezTo>
                    <a:pt x="971" y="748"/>
                    <a:pt x="981" y="788"/>
                    <a:pt x="981" y="828"/>
                  </a:cubicBezTo>
                  <a:cubicBezTo>
                    <a:pt x="981" y="854"/>
                    <a:pt x="976" y="880"/>
                    <a:pt x="967" y="904"/>
                  </a:cubicBezTo>
                  <a:cubicBezTo>
                    <a:pt x="958" y="928"/>
                    <a:pt x="943" y="951"/>
                    <a:pt x="922" y="971"/>
                  </a:cubicBezTo>
                  <a:cubicBezTo>
                    <a:pt x="920" y="972"/>
                    <a:pt x="919" y="975"/>
                    <a:pt x="920" y="977"/>
                  </a:cubicBezTo>
                  <a:cubicBezTo>
                    <a:pt x="922" y="986"/>
                    <a:pt x="925" y="1001"/>
                    <a:pt x="925" y="1021"/>
                  </a:cubicBezTo>
                  <a:cubicBezTo>
                    <a:pt x="925" y="1049"/>
                    <a:pt x="920" y="1088"/>
                    <a:pt x="902" y="1138"/>
                  </a:cubicBezTo>
                  <a:cubicBezTo>
                    <a:pt x="889" y="1173"/>
                    <a:pt x="872" y="1197"/>
                    <a:pt x="851" y="1214"/>
                  </a:cubicBezTo>
                  <a:cubicBezTo>
                    <a:pt x="831" y="1230"/>
                    <a:pt x="807" y="1237"/>
                    <a:pt x="782" y="1237"/>
                  </a:cubicBezTo>
                  <a:cubicBezTo>
                    <a:pt x="749" y="1237"/>
                    <a:pt x="714" y="1225"/>
                    <a:pt x="680" y="1201"/>
                  </a:cubicBezTo>
                  <a:cubicBezTo>
                    <a:pt x="669" y="1194"/>
                    <a:pt x="659" y="1184"/>
                    <a:pt x="650" y="1171"/>
                  </a:cubicBezTo>
                  <a:cubicBezTo>
                    <a:pt x="634" y="1149"/>
                    <a:pt x="620" y="1119"/>
                    <a:pt x="607" y="1087"/>
                  </a:cubicBezTo>
                  <a:cubicBezTo>
                    <a:pt x="589" y="1039"/>
                    <a:pt x="574" y="985"/>
                    <a:pt x="562" y="941"/>
                  </a:cubicBezTo>
                  <a:cubicBezTo>
                    <a:pt x="556" y="920"/>
                    <a:pt x="551" y="900"/>
                    <a:pt x="546" y="886"/>
                  </a:cubicBezTo>
                  <a:cubicBezTo>
                    <a:pt x="544" y="878"/>
                    <a:pt x="541" y="872"/>
                    <a:pt x="539" y="867"/>
                  </a:cubicBezTo>
                  <a:cubicBezTo>
                    <a:pt x="538" y="865"/>
                    <a:pt x="536" y="862"/>
                    <a:pt x="535" y="860"/>
                  </a:cubicBezTo>
                  <a:cubicBezTo>
                    <a:pt x="534" y="858"/>
                    <a:pt x="533" y="857"/>
                    <a:pt x="531" y="855"/>
                  </a:cubicBezTo>
                  <a:cubicBezTo>
                    <a:pt x="528" y="853"/>
                    <a:pt x="524" y="849"/>
                    <a:pt x="520" y="844"/>
                  </a:cubicBezTo>
                  <a:cubicBezTo>
                    <a:pt x="511" y="834"/>
                    <a:pt x="500" y="820"/>
                    <a:pt x="488" y="803"/>
                  </a:cubicBezTo>
                  <a:cubicBezTo>
                    <a:pt x="452" y="752"/>
                    <a:pt x="406" y="677"/>
                    <a:pt x="383" y="629"/>
                  </a:cubicBezTo>
                  <a:cubicBezTo>
                    <a:pt x="374" y="610"/>
                    <a:pt x="358" y="590"/>
                    <a:pt x="338" y="570"/>
                  </a:cubicBezTo>
                  <a:cubicBezTo>
                    <a:pt x="309" y="541"/>
                    <a:pt x="272" y="512"/>
                    <a:pt x="236" y="487"/>
                  </a:cubicBezTo>
                  <a:cubicBezTo>
                    <a:pt x="200" y="463"/>
                    <a:pt x="166" y="442"/>
                    <a:pt x="143" y="430"/>
                  </a:cubicBezTo>
                  <a:cubicBezTo>
                    <a:pt x="129" y="422"/>
                    <a:pt x="117" y="410"/>
                    <a:pt x="106" y="397"/>
                  </a:cubicBezTo>
                  <a:cubicBezTo>
                    <a:pt x="89" y="377"/>
                    <a:pt x="75" y="353"/>
                    <a:pt x="62" y="331"/>
                  </a:cubicBezTo>
                  <a:cubicBezTo>
                    <a:pt x="56" y="320"/>
                    <a:pt x="50" y="310"/>
                    <a:pt x="44" y="302"/>
                  </a:cubicBezTo>
                  <a:cubicBezTo>
                    <a:pt x="38" y="293"/>
                    <a:pt x="31" y="286"/>
                    <a:pt x="24" y="281"/>
                  </a:cubicBezTo>
                  <a:cubicBezTo>
                    <a:pt x="19" y="277"/>
                    <a:pt x="16" y="274"/>
                    <a:pt x="14" y="271"/>
                  </a:cubicBezTo>
                  <a:cubicBezTo>
                    <a:pt x="13" y="269"/>
                    <a:pt x="13" y="267"/>
                    <a:pt x="12" y="266"/>
                  </a:cubicBezTo>
                  <a:cubicBezTo>
                    <a:pt x="12" y="265"/>
                    <a:pt x="13" y="263"/>
                    <a:pt x="14" y="261"/>
                  </a:cubicBezTo>
                  <a:cubicBezTo>
                    <a:pt x="15" y="258"/>
                    <a:pt x="17" y="255"/>
                    <a:pt x="19" y="250"/>
                  </a:cubicBezTo>
                  <a:cubicBezTo>
                    <a:pt x="20" y="246"/>
                    <a:pt x="22" y="240"/>
                    <a:pt x="22" y="234"/>
                  </a:cubicBezTo>
                  <a:cubicBezTo>
                    <a:pt x="22" y="232"/>
                    <a:pt x="22" y="231"/>
                    <a:pt x="22" y="229"/>
                  </a:cubicBezTo>
                  <a:cubicBezTo>
                    <a:pt x="22" y="228"/>
                    <a:pt x="22" y="227"/>
                    <a:pt x="22" y="227"/>
                  </a:cubicBezTo>
                  <a:cubicBezTo>
                    <a:pt x="22" y="224"/>
                    <a:pt x="22" y="222"/>
                    <a:pt x="23" y="219"/>
                  </a:cubicBezTo>
                  <a:cubicBezTo>
                    <a:pt x="25" y="215"/>
                    <a:pt x="28" y="209"/>
                    <a:pt x="32" y="204"/>
                  </a:cubicBezTo>
                  <a:cubicBezTo>
                    <a:pt x="38" y="195"/>
                    <a:pt x="46" y="187"/>
                    <a:pt x="52" y="177"/>
                  </a:cubicBezTo>
                  <a:cubicBezTo>
                    <a:pt x="55" y="173"/>
                    <a:pt x="58" y="168"/>
                    <a:pt x="60" y="163"/>
                  </a:cubicBezTo>
                  <a:cubicBezTo>
                    <a:pt x="63" y="158"/>
                    <a:pt x="64" y="153"/>
                    <a:pt x="64" y="147"/>
                  </a:cubicBezTo>
                  <a:cubicBezTo>
                    <a:pt x="64" y="141"/>
                    <a:pt x="65" y="136"/>
                    <a:pt x="67" y="132"/>
                  </a:cubicBezTo>
                  <a:cubicBezTo>
                    <a:pt x="70" y="126"/>
                    <a:pt x="74" y="122"/>
                    <a:pt x="78" y="120"/>
                  </a:cubicBezTo>
                  <a:cubicBezTo>
                    <a:pt x="80" y="118"/>
                    <a:pt x="82" y="117"/>
                    <a:pt x="83" y="117"/>
                  </a:cubicBezTo>
                  <a:cubicBezTo>
                    <a:pt x="83" y="117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2" y="110"/>
                    <a:pt x="82" y="110"/>
                    <a:pt x="82" y="110"/>
                  </a:cubicBezTo>
                  <a:cubicBezTo>
                    <a:pt x="79" y="116"/>
                    <a:pt x="79" y="116"/>
                    <a:pt x="79" y="116"/>
                  </a:cubicBezTo>
                  <a:cubicBezTo>
                    <a:pt x="80" y="116"/>
                    <a:pt x="82" y="117"/>
                    <a:pt x="84" y="119"/>
                  </a:cubicBezTo>
                  <a:cubicBezTo>
                    <a:pt x="93" y="125"/>
                    <a:pt x="110" y="138"/>
                    <a:pt x="131" y="155"/>
                  </a:cubicBezTo>
                  <a:cubicBezTo>
                    <a:pt x="164" y="180"/>
                    <a:pt x="206" y="213"/>
                    <a:pt x="245" y="242"/>
                  </a:cubicBezTo>
                  <a:cubicBezTo>
                    <a:pt x="264" y="257"/>
                    <a:pt x="283" y="271"/>
                    <a:pt x="300" y="282"/>
                  </a:cubicBezTo>
                  <a:cubicBezTo>
                    <a:pt x="316" y="294"/>
                    <a:pt x="331" y="304"/>
                    <a:pt x="341" y="310"/>
                  </a:cubicBezTo>
                  <a:cubicBezTo>
                    <a:pt x="363" y="322"/>
                    <a:pt x="382" y="336"/>
                    <a:pt x="404" y="347"/>
                  </a:cubicBezTo>
                  <a:cubicBezTo>
                    <a:pt x="425" y="358"/>
                    <a:pt x="451" y="366"/>
                    <a:pt x="486" y="366"/>
                  </a:cubicBezTo>
                  <a:cubicBezTo>
                    <a:pt x="505" y="366"/>
                    <a:pt x="528" y="364"/>
                    <a:pt x="556" y="358"/>
                  </a:cubicBezTo>
                  <a:cubicBezTo>
                    <a:pt x="617" y="346"/>
                    <a:pt x="705" y="325"/>
                    <a:pt x="778" y="288"/>
                  </a:cubicBezTo>
                  <a:cubicBezTo>
                    <a:pt x="814" y="270"/>
                    <a:pt x="847" y="247"/>
                    <a:pt x="871" y="219"/>
                  </a:cubicBezTo>
                  <a:cubicBezTo>
                    <a:pt x="895" y="191"/>
                    <a:pt x="910" y="157"/>
                    <a:pt x="910" y="117"/>
                  </a:cubicBezTo>
                  <a:cubicBezTo>
                    <a:pt x="910" y="117"/>
                    <a:pt x="910" y="116"/>
                    <a:pt x="910" y="115"/>
                  </a:cubicBezTo>
                  <a:cubicBezTo>
                    <a:pt x="910" y="105"/>
                    <a:pt x="910" y="95"/>
                    <a:pt x="909" y="81"/>
                  </a:cubicBezTo>
                  <a:cubicBezTo>
                    <a:pt x="902" y="82"/>
                    <a:pt x="902" y="82"/>
                    <a:pt x="902" y="82"/>
                  </a:cubicBezTo>
                  <a:cubicBezTo>
                    <a:pt x="909" y="82"/>
                    <a:pt x="909" y="82"/>
                    <a:pt x="909" y="82"/>
                  </a:cubicBezTo>
                  <a:cubicBezTo>
                    <a:pt x="902" y="82"/>
                    <a:pt x="902" y="82"/>
                    <a:pt x="902" y="82"/>
                  </a:cubicBezTo>
                  <a:moveTo>
                    <a:pt x="881" y="1008"/>
                  </a:moveTo>
                  <a:cubicBezTo>
                    <a:pt x="884" y="1014"/>
                    <a:pt x="884" y="1014"/>
                    <a:pt x="884" y="1014"/>
                  </a:cubicBezTo>
                  <a:cubicBezTo>
                    <a:pt x="898" y="1006"/>
                    <a:pt x="911" y="997"/>
                    <a:pt x="922" y="988"/>
                  </a:cubicBezTo>
                  <a:cubicBezTo>
                    <a:pt x="918" y="983"/>
                    <a:pt x="918" y="983"/>
                    <a:pt x="918" y="983"/>
                  </a:cubicBezTo>
                  <a:cubicBezTo>
                    <a:pt x="913" y="978"/>
                    <a:pt x="913" y="978"/>
                    <a:pt x="913" y="978"/>
                  </a:cubicBezTo>
                  <a:cubicBezTo>
                    <a:pt x="905" y="985"/>
                    <a:pt x="892" y="995"/>
                    <a:pt x="878" y="1002"/>
                  </a:cubicBezTo>
                  <a:cubicBezTo>
                    <a:pt x="881" y="1008"/>
                    <a:pt x="881" y="1008"/>
                    <a:pt x="881" y="1008"/>
                  </a:cubicBezTo>
                  <a:cubicBezTo>
                    <a:pt x="884" y="1014"/>
                    <a:pt x="884" y="1014"/>
                    <a:pt x="884" y="1014"/>
                  </a:cubicBezTo>
                  <a:cubicBezTo>
                    <a:pt x="881" y="1008"/>
                    <a:pt x="881" y="1008"/>
                    <a:pt x="881" y="1008"/>
                  </a:cubicBezTo>
                  <a:cubicBezTo>
                    <a:pt x="884" y="1014"/>
                    <a:pt x="884" y="1014"/>
                    <a:pt x="884" y="1014"/>
                  </a:cubicBezTo>
                  <a:cubicBezTo>
                    <a:pt x="900" y="1006"/>
                    <a:pt x="913" y="995"/>
                    <a:pt x="922" y="988"/>
                  </a:cubicBezTo>
                  <a:cubicBezTo>
                    <a:pt x="924" y="985"/>
                    <a:pt x="925" y="981"/>
                    <a:pt x="922" y="979"/>
                  </a:cubicBezTo>
                  <a:cubicBezTo>
                    <a:pt x="920" y="976"/>
                    <a:pt x="916" y="976"/>
                    <a:pt x="913" y="978"/>
                  </a:cubicBezTo>
                  <a:cubicBezTo>
                    <a:pt x="903" y="987"/>
                    <a:pt x="891" y="995"/>
                    <a:pt x="878" y="1002"/>
                  </a:cubicBezTo>
                  <a:cubicBezTo>
                    <a:pt x="875" y="1004"/>
                    <a:pt x="874" y="1008"/>
                    <a:pt x="875" y="1011"/>
                  </a:cubicBezTo>
                  <a:cubicBezTo>
                    <a:pt x="877" y="1014"/>
                    <a:pt x="881" y="1015"/>
                    <a:pt x="884" y="1014"/>
                  </a:cubicBezTo>
                  <a:cubicBezTo>
                    <a:pt x="881" y="1008"/>
                    <a:pt x="881" y="1008"/>
                    <a:pt x="881" y="1008"/>
                  </a:cubicBezTo>
                  <a:moveTo>
                    <a:pt x="854" y="1021"/>
                  </a:moveTo>
                  <a:cubicBezTo>
                    <a:pt x="856" y="1027"/>
                    <a:pt x="856" y="1027"/>
                    <a:pt x="856" y="1027"/>
                  </a:cubicBezTo>
                  <a:cubicBezTo>
                    <a:pt x="862" y="1025"/>
                    <a:pt x="867" y="1022"/>
                    <a:pt x="872" y="1019"/>
                  </a:cubicBezTo>
                  <a:cubicBezTo>
                    <a:pt x="870" y="1014"/>
                    <a:pt x="870" y="1014"/>
                    <a:pt x="870" y="1014"/>
                  </a:cubicBezTo>
                  <a:cubicBezTo>
                    <a:pt x="863" y="1015"/>
                    <a:pt x="863" y="1015"/>
                    <a:pt x="863" y="1015"/>
                  </a:cubicBezTo>
                  <a:cubicBezTo>
                    <a:pt x="865" y="1024"/>
                    <a:pt x="867" y="1032"/>
                    <a:pt x="867" y="1040"/>
                  </a:cubicBezTo>
                  <a:cubicBezTo>
                    <a:pt x="867" y="1046"/>
                    <a:pt x="866" y="1052"/>
                    <a:pt x="864" y="1057"/>
                  </a:cubicBezTo>
                  <a:cubicBezTo>
                    <a:pt x="864" y="1057"/>
                    <a:pt x="864" y="1057"/>
                    <a:pt x="864" y="1057"/>
                  </a:cubicBezTo>
                  <a:cubicBezTo>
                    <a:pt x="856" y="1082"/>
                    <a:pt x="845" y="1098"/>
                    <a:pt x="833" y="1108"/>
                  </a:cubicBezTo>
                  <a:cubicBezTo>
                    <a:pt x="821" y="1118"/>
                    <a:pt x="807" y="1121"/>
                    <a:pt x="793" y="1121"/>
                  </a:cubicBezTo>
                  <a:cubicBezTo>
                    <a:pt x="774" y="1122"/>
                    <a:pt x="754" y="1114"/>
                    <a:pt x="738" y="1105"/>
                  </a:cubicBezTo>
                  <a:cubicBezTo>
                    <a:pt x="731" y="1100"/>
                    <a:pt x="724" y="1095"/>
                    <a:pt x="718" y="1089"/>
                  </a:cubicBezTo>
                  <a:cubicBezTo>
                    <a:pt x="713" y="1084"/>
                    <a:pt x="709" y="1079"/>
                    <a:pt x="708" y="1075"/>
                  </a:cubicBezTo>
                  <a:cubicBezTo>
                    <a:pt x="707" y="1073"/>
                    <a:pt x="707" y="1072"/>
                    <a:pt x="707" y="1071"/>
                  </a:cubicBezTo>
                  <a:cubicBezTo>
                    <a:pt x="707" y="1070"/>
                    <a:pt x="707" y="1070"/>
                    <a:pt x="707" y="1069"/>
                  </a:cubicBezTo>
                  <a:cubicBezTo>
                    <a:pt x="708" y="1068"/>
                    <a:pt x="709" y="1066"/>
                    <a:pt x="712" y="1064"/>
                  </a:cubicBezTo>
                  <a:cubicBezTo>
                    <a:pt x="717" y="1061"/>
                    <a:pt x="726" y="1058"/>
                    <a:pt x="736" y="1056"/>
                  </a:cubicBezTo>
                  <a:cubicBezTo>
                    <a:pt x="752" y="1052"/>
                    <a:pt x="773" y="1049"/>
                    <a:pt x="794" y="1045"/>
                  </a:cubicBezTo>
                  <a:cubicBezTo>
                    <a:pt x="815" y="1040"/>
                    <a:pt x="837" y="1035"/>
                    <a:pt x="856" y="1027"/>
                  </a:cubicBezTo>
                  <a:cubicBezTo>
                    <a:pt x="854" y="1021"/>
                    <a:pt x="854" y="1021"/>
                    <a:pt x="854" y="1021"/>
                  </a:cubicBezTo>
                  <a:cubicBezTo>
                    <a:pt x="851" y="1015"/>
                    <a:pt x="851" y="1015"/>
                    <a:pt x="851" y="1015"/>
                  </a:cubicBezTo>
                  <a:cubicBezTo>
                    <a:pt x="837" y="1022"/>
                    <a:pt x="820" y="1026"/>
                    <a:pt x="803" y="1030"/>
                  </a:cubicBezTo>
                  <a:cubicBezTo>
                    <a:pt x="778" y="1035"/>
                    <a:pt x="752" y="1038"/>
                    <a:pt x="732" y="1043"/>
                  </a:cubicBezTo>
                  <a:cubicBezTo>
                    <a:pt x="722" y="1046"/>
                    <a:pt x="713" y="1049"/>
                    <a:pt x="706" y="1053"/>
                  </a:cubicBezTo>
                  <a:cubicBezTo>
                    <a:pt x="703" y="1055"/>
                    <a:pt x="700" y="1057"/>
                    <a:pt x="698" y="1060"/>
                  </a:cubicBezTo>
                  <a:cubicBezTo>
                    <a:pt x="695" y="1063"/>
                    <a:pt x="694" y="1067"/>
                    <a:pt x="694" y="1071"/>
                  </a:cubicBezTo>
                  <a:cubicBezTo>
                    <a:pt x="694" y="1074"/>
                    <a:pt x="695" y="1077"/>
                    <a:pt x="696" y="1080"/>
                  </a:cubicBezTo>
                  <a:cubicBezTo>
                    <a:pt x="699" y="1086"/>
                    <a:pt x="703" y="1092"/>
                    <a:pt x="709" y="1098"/>
                  </a:cubicBezTo>
                  <a:cubicBezTo>
                    <a:pt x="718" y="1108"/>
                    <a:pt x="731" y="1116"/>
                    <a:pt x="745" y="1123"/>
                  </a:cubicBezTo>
                  <a:cubicBezTo>
                    <a:pt x="760" y="1130"/>
                    <a:pt x="776" y="1134"/>
                    <a:pt x="793" y="1134"/>
                  </a:cubicBezTo>
                  <a:cubicBezTo>
                    <a:pt x="809" y="1134"/>
                    <a:pt x="826" y="1130"/>
                    <a:pt x="841" y="1118"/>
                  </a:cubicBezTo>
                  <a:cubicBezTo>
                    <a:pt x="856" y="1106"/>
                    <a:pt x="868" y="1088"/>
                    <a:pt x="877" y="1061"/>
                  </a:cubicBezTo>
                  <a:cubicBezTo>
                    <a:pt x="876" y="1061"/>
                    <a:pt x="876" y="1061"/>
                    <a:pt x="876" y="1061"/>
                  </a:cubicBezTo>
                  <a:cubicBezTo>
                    <a:pt x="879" y="1054"/>
                    <a:pt x="879" y="1047"/>
                    <a:pt x="879" y="1040"/>
                  </a:cubicBezTo>
                  <a:cubicBezTo>
                    <a:pt x="879" y="1031"/>
                    <a:pt x="878" y="1022"/>
                    <a:pt x="876" y="1012"/>
                  </a:cubicBezTo>
                  <a:cubicBezTo>
                    <a:pt x="875" y="1010"/>
                    <a:pt x="874" y="1009"/>
                    <a:pt x="872" y="1008"/>
                  </a:cubicBezTo>
                  <a:cubicBezTo>
                    <a:pt x="871" y="1007"/>
                    <a:pt x="869" y="1007"/>
                    <a:pt x="867" y="1008"/>
                  </a:cubicBezTo>
                  <a:cubicBezTo>
                    <a:pt x="861" y="1011"/>
                    <a:pt x="857" y="1013"/>
                    <a:pt x="851" y="1015"/>
                  </a:cubicBezTo>
                  <a:cubicBezTo>
                    <a:pt x="854" y="1021"/>
                    <a:pt x="854" y="1021"/>
                    <a:pt x="854" y="1021"/>
                  </a:cubicBezTo>
                  <a:moveTo>
                    <a:pt x="779" y="890"/>
                  </a:moveTo>
                  <a:cubicBezTo>
                    <a:pt x="780" y="897"/>
                    <a:pt x="780" y="897"/>
                    <a:pt x="780" y="897"/>
                  </a:cubicBezTo>
                  <a:cubicBezTo>
                    <a:pt x="814" y="891"/>
                    <a:pt x="843" y="876"/>
                    <a:pt x="869" y="855"/>
                  </a:cubicBezTo>
                  <a:cubicBezTo>
                    <a:pt x="895" y="834"/>
                    <a:pt x="917" y="807"/>
                    <a:pt x="935" y="778"/>
                  </a:cubicBezTo>
                  <a:cubicBezTo>
                    <a:pt x="929" y="775"/>
                    <a:pt x="929" y="775"/>
                    <a:pt x="929" y="775"/>
                  </a:cubicBezTo>
                  <a:cubicBezTo>
                    <a:pt x="923" y="776"/>
                    <a:pt x="923" y="776"/>
                    <a:pt x="923" y="776"/>
                  </a:cubicBezTo>
                  <a:cubicBezTo>
                    <a:pt x="925" y="789"/>
                    <a:pt x="926" y="801"/>
                    <a:pt x="926" y="812"/>
                  </a:cubicBezTo>
                  <a:cubicBezTo>
                    <a:pt x="926" y="841"/>
                    <a:pt x="918" y="864"/>
                    <a:pt x="906" y="884"/>
                  </a:cubicBezTo>
                  <a:cubicBezTo>
                    <a:pt x="886" y="912"/>
                    <a:pt x="855" y="932"/>
                    <a:pt x="822" y="944"/>
                  </a:cubicBezTo>
                  <a:cubicBezTo>
                    <a:pt x="788" y="957"/>
                    <a:pt x="751" y="962"/>
                    <a:pt x="723" y="962"/>
                  </a:cubicBezTo>
                  <a:cubicBezTo>
                    <a:pt x="705" y="962"/>
                    <a:pt x="690" y="960"/>
                    <a:pt x="681" y="957"/>
                  </a:cubicBezTo>
                  <a:cubicBezTo>
                    <a:pt x="670" y="954"/>
                    <a:pt x="661" y="950"/>
                    <a:pt x="655" y="946"/>
                  </a:cubicBezTo>
                  <a:cubicBezTo>
                    <a:pt x="653" y="945"/>
                    <a:pt x="651" y="943"/>
                    <a:pt x="650" y="942"/>
                  </a:cubicBezTo>
                  <a:cubicBezTo>
                    <a:pt x="649" y="940"/>
                    <a:pt x="649" y="940"/>
                    <a:pt x="649" y="939"/>
                  </a:cubicBezTo>
                  <a:cubicBezTo>
                    <a:pt x="649" y="939"/>
                    <a:pt x="649" y="938"/>
                    <a:pt x="649" y="937"/>
                  </a:cubicBezTo>
                  <a:cubicBezTo>
                    <a:pt x="651" y="935"/>
                    <a:pt x="654" y="932"/>
                    <a:pt x="660" y="929"/>
                  </a:cubicBezTo>
                  <a:cubicBezTo>
                    <a:pt x="669" y="924"/>
                    <a:pt x="683" y="919"/>
                    <a:pt x="703" y="913"/>
                  </a:cubicBezTo>
                  <a:cubicBezTo>
                    <a:pt x="722" y="908"/>
                    <a:pt x="748" y="902"/>
                    <a:pt x="780" y="897"/>
                  </a:cubicBezTo>
                  <a:cubicBezTo>
                    <a:pt x="779" y="890"/>
                    <a:pt x="779" y="890"/>
                    <a:pt x="779" y="890"/>
                  </a:cubicBezTo>
                  <a:cubicBezTo>
                    <a:pt x="778" y="884"/>
                    <a:pt x="778" y="884"/>
                    <a:pt x="778" y="884"/>
                  </a:cubicBezTo>
                  <a:cubicBezTo>
                    <a:pt x="729" y="893"/>
                    <a:pt x="694" y="901"/>
                    <a:pt x="672" y="910"/>
                  </a:cubicBezTo>
                  <a:cubicBezTo>
                    <a:pt x="660" y="914"/>
                    <a:pt x="652" y="918"/>
                    <a:pt x="646" y="923"/>
                  </a:cubicBezTo>
                  <a:cubicBezTo>
                    <a:pt x="643" y="925"/>
                    <a:pt x="640" y="927"/>
                    <a:pt x="639" y="930"/>
                  </a:cubicBezTo>
                  <a:cubicBezTo>
                    <a:pt x="637" y="933"/>
                    <a:pt x="636" y="936"/>
                    <a:pt x="636" y="939"/>
                  </a:cubicBezTo>
                  <a:cubicBezTo>
                    <a:pt x="636" y="943"/>
                    <a:pt x="637" y="947"/>
                    <a:pt x="640" y="950"/>
                  </a:cubicBezTo>
                  <a:cubicBezTo>
                    <a:pt x="643" y="954"/>
                    <a:pt x="648" y="957"/>
                    <a:pt x="654" y="961"/>
                  </a:cubicBezTo>
                  <a:cubicBezTo>
                    <a:pt x="661" y="964"/>
                    <a:pt x="668" y="967"/>
                    <a:pt x="677" y="969"/>
                  </a:cubicBezTo>
                  <a:cubicBezTo>
                    <a:pt x="689" y="973"/>
                    <a:pt x="704" y="975"/>
                    <a:pt x="723" y="975"/>
                  </a:cubicBezTo>
                  <a:cubicBezTo>
                    <a:pt x="763" y="975"/>
                    <a:pt x="816" y="966"/>
                    <a:pt x="860" y="941"/>
                  </a:cubicBezTo>
                  <a:cubicBezTo>
                    <a:pt x="882" y="928"/>
                    <a:pt x="902" y="912"/>
                    <a:pt x="916" y="891"/>
                  </a:cubicBezTo>
                  <a:cubicBezTo>
                    <a:pt x="931" y="869"/>
                    <a:pt x="939" y="843"/>
                    <a:pt x="939" y="812"/>
                  </a:cubicBezTo>
                  <a:cubicBezTo>
                    <a:pt x="939" y="800"/>
                    <a:pt x="938" y="787"/>
                    <a:pt x="935" y="774"/>
                  </a:cubicBezTo>
                  <a:cubicBezTo>
                    <a:pt x="935" y="771"/>
                    <a:pt x="933" y="769"/>
                    <a:pt x="930" y="769"/>
                  </a:cubicBezTo>
                  <a:cubicBezTo>
                    <a:pt x="928" y="768"/>
                    <a:pt x="925" y="769"/>
                    <a:pt x="924" y="772"/>
                  </a:cubicBezTo>
                  <a:cubicBezTo>
                    <a:pt x="906" y="800"/>
                    <a:pt x="885" y="825"/>
                    <a:pt x="861" y="845"/>
                  </a:cubicBezTo>
                  <a:cubicBezTo>
                    <a:pt x="837" y="865"/>
                    <a:pt x="809" y="879"/>
                    <a:pt x="778" y="884"/>
                  </a:cubicBezTo>
                  <a:cubicBezTo>
                    <a:pt x="779" y="890"/>
                    <a:pt x="779" y="890"/>
                    <a:pt x="779" y="890"/>
                  </a:cubicBezTo>
                  <a:moveTo>
                    <a:pt x="488" y="628"/>
                  </a:moveTo>
                  <a:cubicBezTo>
                    <a:pt x="486" y="635"/>
                    <a:pt x="486" y="635"/>
                    <a:pt x="486" y="635"/>
                  </a:cubicBezTo>
                  <a:cubicBezTo>
                    <a:pt x="487" y="635"/>
                    <a:pt x="510" y="640"/>
                    <a:pt x="559" y="640"/>
                  </a:cubicBezTo>
                  <a:cubicBezTo>
                    <a:pt x="603" y="640"/>
                    <a:pt x="667" y="636"/>
                    <a:pt x="753" y="620"/>
                  </a:cubicBezTo>
                  <a:cubicBezTo>
                    <a:pt x="822" y="608"/>
                    <a:pt x="879" y="568"/>
                    <a:pt x="921" y="520"/>
                  </a:cubicBezTo>
                  <a:cubicBezTo>
                    <a:pt x="916" y="516"/>
                    <a:pt x="916" y="516"/>
                    <a:pt x="916" y="516"/>
                  </a:cubicBezTo>
                  <a:cubicBezTo>
                    <a:pt x="910" y="518"/>
                    <a:pt x="910" y="518"/>
                    <a:pt x="910" y="518"/>
                  </a:cubicBezTo>
                  <a:cubicBezTo>
                    <a:pt x="915" y="537"/>
                    <a:pt x="917" y="556"/>
                    <a:pt x="917" y="575"/>
                  </a:cubicBezTo>
                  <a:cubicBezTo>
                    <a:pt x="917" y="625"/>
                    <a:pt x="901" y="671"/>
                    <a:pt x="873" y="709"/>
                  </a:cubicBezTo>
                  <a:cubicBezTo>
                    <a:pt x="846" y="748"/>
                    <a:pt x="808" y="777"/>
                    <a:pt x="764" y="793"/>
                  </a:cubicBezTo>
                  <a:cubicBezTo>
                    <a:pt x="737" y="803"/>
                    <a:pt x="711" y="807"/>
                    <a:pt x="688" y="807"/>
                  </a:cubicBezTo>
                  <a:cubicBezTo>
                    <a:pt x="643" y="807"/>
                    <a:pt x="605" y="791"/>
                    <a:pt x="575" y="769"/>
                  </a:cubicBezTo>
                  <a:cubicBezTo>
                    <a:pt x="546" y="747"/>
                    <a:pt x="524" y="720"/>
                    <a:pt x="510" y="698"/>
                  </a:cubicBezTo>
                  <a:cubicBezTo>
                    <a:pt x="493" y="671"/>
                    <a:pt x="489" y="654"/>
                    <a:pt x="489" y="645"/>
                  </a:cubicBezTo>
                  <a:cubicBezTo>
                    <a:pt x="489" y="640"/>
                    <a:pt x="490" y="637"/>
                    <a:pt x="491" y="635"/>
                  </a:cubicBezTo>
                  <a:cubicBezTo>
                    <a:pt x="492" y="634"/>
                    <a:pt x="492" y="634"/>
                    <a:pt x="492" y="633"/>
                  </a:cubicBezTo>
                  <a:cubicBezTo>
                    <a:pt x="492" y="633"/>
                    <a:pt x="492" y="633"/>
                    <a:pt x="492" y="633"/>
                  </a:cubicBezTo>
                  <a:cubicBezTo>
                    <a:pt x="490" y="631"/>
                    <a:pt x="490" y="631"/>
                    <a:pt x="490" y="631"/>
                  </a:cubicBezTo>
                  <a:cubicBezTo>
                    <a:pt x="492" y="633"/>
                    <a:pt x="492" y="633"/>
                    <a:pt x="492" y="633"/>
                  </a:cubicBezTo>
                  <a:cubicBezTo>
                    <a:pt x="492" y="633"/>
                    <a:pt x="492" y="633"/>
                    <a:pt x="492" y="633"/>
                  </a:cubicBezTo>
                  <a:cubicBezTo>
                    <a:pt x="490" y="631"/>
                    <a:pt x="490" y="631"/>
                    <a:pt x="490" y="631"/>
                  </a:cubicBezTo>
                  <a:cubicBezTo>
                    <a:pt x="492" y="633"/>
                    <a:pt x="492" y="633"/>
                    <a:pt x="492" y="633"/>
                  </a:cubicBezTo>
                  <a:cubicBezTo>
                    <a:pt x="488" y="628"/>
                    <a:pt x="488" y="628"/>
                    <a:pt x="488" y="628"/>
                  </a:cubicBezTo>
                  <a:cubicBezTo>
                    <a:pt x="486" y="635"/>
                    <a:pt x="486" y="635"/>
                    <a:pt x="486" y="635"/>
                  </a:cubicBezTo>
                  <a:cubicBezTo>
                    <a:pt x="488" y="628"/>
                    <a:pt x="488" y="628"/>
                    <a:pt x="488" y="628"/>
                  </a:cubicBezTo>
                  <a:cubicBezTo>
                    <a:pt x="484" y="624"/>
                    <a:pt x="484" y="624"/>
                    <a:pt x="484" y="624"/>
                  </a:cubicBezTo>
                  <a:cubicBezTo>
                    <a:pt x="483" y="624"/>
                    <a:pt x="481" y="626"/>
                    <a:pt x="480" y="629"/>
                  </a:cubicBezTo>
                  <a:cubicBezTo>
                    <a:pt x="478" y="633"/>
                    <a:pt x="476" y="638"/>
                    <a:pt x="476" y="645"/>
                  </a:cubicBezTo>
                  <a:cubicBezTo>
                    <a:pt x="476" y="658"/>
                    <a:pt x="481" y="677"/>
                    <a:pt x="499" y="705"/>
                  </a:cubicBezTo>
                  <a:cubicBezTo>
                    <a:pt x="513" y="728"/>
                    <a:pt x="536" y="756"/>
                    <a:pt x="568" y="779"/>
                  </a:cubicBezTo>
                  <a:cubicBezTo>
                    <a:pt x="599" y="802"/>
                    <a:pt x="640" y="820"/>
                    <a:pt x="688" y="820"/>
                  </a:cubicBezTo>
                  <a:cubicBezTo>
                    <a:pt x="713" y="820"/>
                    <a:pt x="740" y="815"/>
                    <a:pt x="769" y="805"/>
                  </a:cubicBezTo>
                  <a:cubicBezTo>
                    <a:pt x="815" y="788"/>
                    <a:pt x="855" y="757"/>
                    <a:pt x="884" y="717"/>
                  </a:cubicBezTo>
                  <a:cubicBezTo>
                    <a:pt x="913" y="677"/>
                    <a:pt x="930" y="628"/>
                    <a:pt x="930" y="575"/>
                  </a:cubicBezTo>
                  <a:cubicBezTo>
                    <a:pt x="930" y="555"/>
                    <a:pt x="927" y="535"/>
                    <a:pt x="922" y="514"/>
                  </a:cubicBezTo>
                  <a:cubicBezTo>
                    <a:pt x="922" y="512"/>
                    <a:pt x="920" y="510"/>
                    <a:pt x="917" y="510"/>
                  </a:cubicBezTo>
                  <a:cubicBezTo>
                    <a:pt x="915" y="509"/>
                    <a:pt x="913" y="510"/>
                    <a:pt x="911" y="512"/>
                  </a:cubicBezTo>
                  <a:cubicBezTo>
                    <a:pt x="871" y="558"/>
                    <a:pt x="816" y="596"/>
                    <a:pt x="751" y="608"/>
                  </a:cubicBezTo>
                  <a:cubicBezTo>
                    <a:pt x="665" y="623"/>
                    <a:pt x="602" y="627"/>
                    <a:pt x="559" y="627"/>
                  </a:cubicBezTo>
                  <a:cubicBezTo>
                    <a:pt x="535" y="627"/>
                    <a:pt x="517" y="626"/>
                    <a:pt x="506" y="625"/>
                  </a:cubicBezTo>
                  <a:cubicBezTo>
                    <a:pt x="500" y="624"/>
                    <a:pt x="496" y="623"/>
                    <a:pt x="493" y="623"/>
                  </a:cubicBezTo>
                  <a:cubicBezTo>
                    <a:pt x="492" y="623"/>
                    <a:pt x="491" y="622"/>
                    <a:pt x="490" y="622"/>
                  </a:cubicBezTo>
                  <a:cubicBezTo>
                    <a:pt x="489" y="622"/>
                    <a:pt x="489" y="622"/>
                    <a:pt x="489" y="622"/>
                  </a:cubicBezTo>
                  <a:cubicBezTo>
                    <a:pt x="489" y="622"/>
                    <a:pt x="489" y="622"/>
                    <a:pt x="489" y="622"/>
                  </a:cubicBezTo>
                  <a:cubicBezTo>
                    <a:pt x="489" y="622"/>
                    <a:pt x="489" y="622"/>
                    <a:pt x="489" y="622"/>
                  </a:cubicBezTo>
                  <a:cubicBezTo>
                    <a:pt x="487" y="622"/>
                    <a:pt x="485" y="622"/>
                    <a:pt x="484" y="624"/>
                  </a:cubicBezTo>
                  <a:cubicBezTo>
                    <a:pt x="488" y="628"/>
                    <a:pt x="488" y="628"/>
                    <a:pt x="488" y="628"/>
                  </a:cubicBezTo>
                  <a:moveTo>
                    <a:pt x="457" y="504"/>
                  </a:moveTo>
                  <a:cubicBezTo>
                    <a:pt x="463" y="503"/>
                    <a:pt x="463" y="503"/>
                    <a:pt x="463" y="503"/>
                  </a:cubicBezTo>
                  <a:cubicBezTo>
                    <a:pt x="463" y="502"/>
                    <a:pt x="463" y="501"/>
                    <a:pt x="463" y="500"/>
                  </a:cubicBezTo>
                  <a:cubicBezTo>
                    <a:pt x="463" y="494"/>
                    <a:pt x="464" y="489"/>
                    <a:pt x="467" y="485"/>
                  </a:cubicBezTo>
                  <a:cubicBezTo>
                    <a:pt x="469" y="481"/>
                    <a:pt x="473" y="477"/>
                    <a:pt x="477" y="473"/>
                  </a:cubicBezTo>
                  <a:cubicBezTo>
                    <a:pt x="484" y="467"/>
                    <a:pt x="495" y="462"/>
                    <a:pt x="507" y="458"/>
                  </a:cubicBezTo>
                  <a:cubicBezTo>
                    <a:pt x="526" y="451"/>
                    <a:pt x="549" y="446"/>
                    <a:pt x="573" y="442"/>
                  </a:cubicBezTo>
                  <a:cubicBezTo>
                    <a:pt x="597" y="437"/>
                    <a:pt x="621" y="433"/>
                    <a:pt x="643" y="427"/>
                  </a:cubicBezTo>
                  <a:cubicBezTo>
                    <a:pt x="680" y="417"/>
                    <a:pt x="726" y="401"/>
                    <a:pt x="772" y="372"/>
                  </a:cubicBezTo>
                  <a:cubicBezTo>
                    <a:pt x="818" y="344"/>
                    <a:pt x="865" y="304"/>
                    <a:pt x="904" y="246"/>
                  </a:cubicBezTo>
                  <a:cubicBezTo>
                    <a:pt x="899" y="243"/>
                    <a:pt x="899" y="243"/>
                    <a:pt x="899" y="243"/>
                  </a:cubicBezTo>
                  <a:cubicBezTo>
                    <a:pt x="894" y="246"/>
                    <a:pt x="894" y="246"/>
                    <a:pt x="894" y="246"/>
                  </a:cubicBezTo>
                  <a:cubicBezTo>
                    <a:pt x="904" y="260"/>
                    <a:pt x="911" y="274"/>
                    <a:pt x="916" y="286"/>
                  </a:cubicBezTo>
                  <a:cubicBezTo>
                    <a:pt x="921" y="297"/>
                    <a:pt x="924" y="308"/>
                    <a:pt x="924" y="317"/>
                  </a:cubicBezTo>
                  <a:cubicBezTo>
                    <a:pt x="924" y="318"/>
                    <a:pt x="924" y="319"/>
                    <a:pt x="924" y="320"/>
                  </a:cubicBezTo>
                  <a:cubicBezTo>
                    <a:pt x="924" y="352"/>
                    <a:pt x="916" y="379"/>
                    <a:pt x="903" y="403"/>
                  </a:cubicBezTo>
                  <a:cubicBezTo>
                    <a:pt x="884" y="439"/>
                    <a:pt x="853" y="467"/>
                    <a:pt x="821" y="488"/>
                  </a:cubicBezTo>
                  <a:cubicBezTo>
                    <a:pt x="789" y="510"/>
                    <a:pt x="756" y="524"/>
                    <a:pt x="733" y="533"/>
                  </a:cubicBezTo>
                  <a:cubicBezTo>
                    <a:pt x="721" y="538"/>
                    <a:pt x="704" y="541"/>
                    <a:pt x="683" y="544"/>
                  </a:cubicBezTo>
                  <a:cubicBezTo>
                    <a:pt x="663" y="547"/>
                    <a:pt x="639" y="548"/>
                    <a:pt x="615" y="548"/>
                  </a:cubicBezTo>
                  <a:cubicBezTo>
                    <a:pt x="577" y="548"/>
                    <a:pt x="539" y="545"/>
                    <a:pt x="510" y="537"/>
                  </a:cubicBezTo>
                  <a:cubicBezTo>
                    <a:pt x="495" y="533"/>
                    <a:pt x="483" y="528"/>
                    <a:pt x="475" y="522"/>
                  </a:cubicBezTo>
                  <a:cubicBezTo>
                    <a:pt x="471" y="519"/>
                    <a:pt x="468" y="516"/>
                    <a:pt x="466" y="513"/>
                  </a:cubicBezTo>
                  <a:cubicBezTo>
                    <a:pt x="464" y="510"/>
                    <a:pt x="463" y="507"/>
                    <a:pt x="463" y="503"/>
                  </a:cubicBezTo>
                  <a:cubicBezTo>
                    <a:pt x="457" y="504"/>
                    <a:pt x="457" y="504"/>
                    <a:pt x="457" y="504"/>
                  </a:cubicBezTo>
                  <a:cubicBezTo>
                    <a:pt x="450" y="504"/>
                    <a:pt x="450" y="504"/>
                    <a:pt x="450" y="504"/>
                  </a:cubicBezTo>
                  <a:cubicBezTo>
                    <a:pt x="451" y="510"/>
                    <a:pt x="453" y="515"/>
                    <a:pt x="456" y="520"/>
                  </a:cubicBezTo>
                  <a:cubicBezTo>
                    <a:pt x="461" y="528"/>
                    <a:pt x="470" y="535"/>
                    <a:pt x="480" y="540"/>
                  </a:cubicBezTo>
                  <a:cubicBezTo>
                    <a:pt x="496" y="548"/>
                    <a:pt x="517" y="553"/>
                    <a:pt x="541" y="556"/>
                  </a:cubicBezTo>
                  <a:cubicBezTo>
                    <a:pt x="564" y="560"/>
                    <a:pt x="589" y="561"/>
                    <a:pt x="615" y="561"/>
                  </a:cubicBezTo>
                  <a:cubicBezTo>
                    <a:pt x="639" y="561"/>
                    <a:pt x="664" y="560"/>
                    <a:pt x="685" y="557"/>
                  </a:cubicBezTo>
                  <a:cubicBezTo>
                    <a:pt x="706" y="554"/>
                    <a:pt x="725" y="550"/>
                    <a:pt x="738" y="545"/>
                  </a:cubicBezTo>
                  <a:cubicBezTo>
                    <a:pt x="769" y="533"/>
                    <a:pt x="818" y="511"/>
                    <a:pt x="860" y="475"/>
                  </a:cubicBezTo>
                  <a:cubicBezTo>
                    <a:pt x="881" y="457"/>
                    <a:pt x="901" y="435"/>
                    <a:pt x="915" y="410"/>
                  </a:cubicBezTo>
                  <a:cubicBezTo>
                    <a:pt x="928" y="384"/>
                    <a:pt x="937" y="354"/>
                    <a:pt x="937" y="320"/>
                  </a:cubicBezTo>
                  <a:cubicBezTo>
                    <a:pt x="937" y="319"/>
                    <a:pt x="937" y="318"/>
                    <a:pt x="937" y="316"/>
                  </a:cubicBezTo>
                  <a:cubicBezTo>
                    <a:pt x="937" y="305"/>
                    <a:pt x="934" y="293"/>
                    <a:pt x="928" y="280"/>
                  </a:cubicBezTo>
                  <a:cubicBezTo>
                    <a:pt x="923" y="267"/>
                    <a:pt x="915" y="254"/>
                    <a:pt x="904" y="239"/>
                  </a:cubicBezTo>
                  <a:cubicBezTo>
                    <a:pt x="903" y="237"/>
                    <a:pt x="901" y="236"/>
                    <a:pt x="899" y="236"/>
                  </a:cubicBezTo>
                  <a:cubicBezTo>
                    <a:pt x="897" y="236"/>
                    <a:pt x="895" y="237"/>
                    <a:pt x="894" y="239"/>
                  </a:cubicBezTo>
                  <a:cubicBezTo>
                    <a:pt x="856" y="295"/>
                    <a:pt x="810" y="334"/>
                    <a:pt x="765" y="361"/>
                  </a:cubicBezTo>
                  <a:cubicBezTo>
                    <a:pt x="720" y="389"/>
                    <a:pt x="676" y="405"/>
                    <a:pt x="640" y="414"/>
                  </a:cubicBezTo>
                  <a:cubicBezTo>
                    <a:pt x="621" y="419"/>
                    <a:pt x="601" y="423"/>
                    <a:pt x="580" y="427"/>
                  </a:cubicBezTo>
                  <a:cubicBezTo>
                    <a:pt x="548" y="433"/>
                    <a:pt x="517" y="439"/>
                    <a:pt x="493" y="449"/>
                  </a:cubicBezTo>
                  <a:cubicBezTo>
                    <a:pt x="481" y="455"/>
                    <a:pt x="470" y="461"/>
                    <a:pt x="462" y="469"/>
                  </a:cubicBezTo>
                  <a:cubicBezTo>
                    <a:pt x="459" y="473"/>
                    <a:pt x="455" y="478"/>
                    <a:pt x="453" y="483"/>
                  </a:cubicBezTo>
                  <a:cubicBezTo>
                    <a:pt x="451" y="489"/>
                    <a:pt x="450" y="494"/>
                    <a:pt x="450" y="500"/>
                  </a:cubicBezTo>
                  <a:cubicBezTo>
                    <a:pt x="450" y="502"/>
                    <a:pt x="450" y="503"/>
                    <a:pt x="450" y="504"/>
                  </a:cubicBezTo>
                  <a:cubicBezTo>
                    <a:pt x="457" y="504"/>
                    <a:pt x="457" y="504"/>
                    <a:pt x="457" y="504"/>
                  </a:cubicBezTo>
                  <a:moveTo>
                    <a:pt x="100" y="254"/>
                  </a:moveTo>
                  <a:cubicBezTo>
                    <a:pt x="104" y="260"/>
                    <a:pt x="104" y="260"/>
                    <a:pt x="104" y="260"/>
                  </a:cubicBezTo>
                  <a:cubicBezTo>
                    <a:pt x="106" y="258"/>
                    <a:pt x="108" y="257"/>
                    <a:pt x="111" y="257"/>
                  </a:cubicBezTo>
                  <a:cubicBezTo>
                    <a:pt x="113" y="257"/>
                    <a:pt x="117" y="258"/>
                    <a:pt x="121" y="261"/>
                  </a:cubicBezTo>
                  <a:cubicBezTo>
                    <a:pt x="128" y="264"/>
                    <a:pt x="136" y="271"/>
                    <a:pt x="144" y="279"/>
                  </a:cubicBezTo>
                  <a:cubicBezTo>
                    <a:pt x="153" y="287"/>
                    <a:pt x="163" y="296"/>
                    <a:pt x="174" y="305"/>
                  </a:cubicBezTo>
                  <a:cubicBezTo>
                    <a:pt x="192" y="320"/>
                    <a:pt x="214" y="336"/>
                    <a:pt x="233" y="351"/>
                  </a:cubicBezTo>
                  <a:cubicBezTo>
                    <a:pt x="243" y="359"/>
                    <a:pt x="252" y="366"/>
                    <a:pt x="260" y="372"/>
                  </a:cubicBezTo>
                  <a:cubicBezTo>
                    <a:pt x="267" y="378"/>
                    <a:pt x="273" y="383"/>
                    <a:pt x="277" y="386"/>
                  </a:cubicBezTo>
                  <a:cubicBezTo>
                    <a:pt x="283" y="393"/>
                    <a:pt x="289" y="397"/>
                    <a:pt x="294" y="402"/>
                  </a:cubicBezTo>
                  <a:cubicBezTo>
                    <a:pt x="296" y="404"/>
                    <a:pt x="297" y="406"/>
                    <a:pt x="298" y="407"/>
                  </a:cubicBezTo>
                  <a:cubicBezTo>
                    <a:pt x="299" y="409"/>
                    <a:pt x="299" y="410"/>
                    <a:pt x="299" y="412"/>
                  </a:cubicBezTo>
                  <a:cubicBezTo>
                    <a:pt x="299" y="414"/>
                    <a:pt x="299" y="416"/>
                    <a:pt x="297" y="420"/>
                  </a:cubicBezTo>
                  <a:cubicBezTo>
                    <a:pt x="296" y="422"/>
                    <a:pt x="295" y="422"/>
                    <a:pt x="294" y="423"/>
                  </a:cubicBezTo>
                  <a:cubicBezTo>
                    <a:pt x="293" y="423"/>
                    <a:pt x="293" y="424"/>
                    <a:pt x="291" y="424"/>
                  </a:cubicBezTo>
                  <a:cubicBezTo>
                    <a:pt x="289" y="424"/>
                    <a:pt x="286" y="423"/>
                    <a:pt x="282" y="421"/>
                  </a:cubicBezTo>
                  <a:cubicBezTo>
                    <a:pt x="276" y="418"/>
                    <a:pt x="269" y="413"/>
                    <a:pt x="262" y="408"/>
                  </a:cubicBezTo>
                  <a:cubicBezTo>
                    <a:pt x="255" y="402"/>
                    <a:pt x="247" y="395"/>
                    <a:pt x="240" y="389"/>
                  </a:cubicBezTo>
                  <a:cubicBezTo>
                    <a:pt x="227" y="377"/>
                    <a:pt x="208" y="364"/>
                    <a:pt x="190" y="352"/>
                  </a:cubicBezTo>
                  <a:cubicBezTo>
                    <a:pt x="182" y="346"/>
                    <a:pt x="173" y="340"/>
                    <a:pt x="166" y="335"/>
                  </a:cubicBezTo>
                  <a:cubicBezTo>
                    <a:pt x="159" y="330"/>
                    <a:pt x="153" y="325"/>
                    <a:pt x="150" y="322"/>
                  </a:cubicBezTo>
                  <a:cubicBezTo>
                    <a:pt x="150" y="322"/>
                    <a:pt x="150" y="322"/>
                    <a:pt x="150" y="322"/>
                  </a:cubicBezTo>
                  <a:cubicBezTo>
                    <a:pt x="143" y="317"/>
                    <a:pt x="131" y="306"/>
                    <a:pt x="120" y="294"/>
                  </a:cubicBezTo>
                  <a:cubicBezTo>
                    <a:pt x="115" y="288"/>
                    <a:pt x="110" y="282"/>
                    <a:pt x="107" y="277"/>
                  </a:cubicBezTo>
                  <a:cubicBezTo>
                    <a:pt x="104" y="271"/>
                    <a:pt x="102" y="266"/>
                    <a:pt x="102" y="264"/>
                  </a:cubicBezTo>
                  <a:cubicBezTo>
                    <a:pt x="102" y="263"/>
                    <a:pt x="102" y="262"/>
                    <a:pt x="102" y="261"/>
                  </a:cubicBezTo>
                  <a:cubicBezTo>
                    <a:pt x="103" y="261"/>
                    <a:pt x="103" y="260"/>
                    <a:pt x="104" y="260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6" y="249"/>
                    <a:pt x="96" y="249"/>
                    <a:pt x="96" y="249"/>
                  </a:cubicBezTo>
                  <a:cubicBezTo>
                    <a:pt x="94" y="251"/>
                    <a:pt x="92" y="253"/>
                    <a:pt x="91" y="256"/>
                  </a:cubicBezTo>
                  <a:cubicBezTo>
                    <a:pt x="89" y="258"/>
                    <a:pt x="89" y="261"/>
                    <a:pt x="89" y="264"/>
                  </a:cubicBezTo>
                  <a:cubicBezTo>
                    <a:pt x="89" y="271"/>
                    <a:pt x="92" y="277"/>
                    <a:pt x="96" y="283"/>
                  </a:cubicBezTo>
                  <a:cubicBezTo>
                    <a:pt x="102" y="293"/>
                    <a:pt x="111" y="303"/>
                    <a:pt x="119" y="312"/>
                  </a:cubicBezTo>
                  <a:cubicBezTo>
                    <a:pt x="128" y="320"/>
                    <a:pt x="136" y="328"/>
                    <a:pt x="141" y="332"/>
                  </a:cubicBezTo>
                  <a:cubicBezTo>
                    <a:pt x="141" y="332"/>
                    <a:pt x="141" y="332"/>
                    <a:pt x="141" y="332"/>
                  </a:cubicBezTo>
                  <a:cubicBezTo>
                    <a:pt x="145" y="336"/>
                    <a:pt x="151" y="340"/>
                    <a:pt x="159" y="345"/>
                  </a:cubicBezTo>
                  <a:cubicBezTo>
                    <a:pt x="170" y="353"/>
                    <a:pt x="183" y="362"/>
                    <a:pt x="196" y="371"/>
                  </a:cubicBezTo>
                  <a:cubicBezTo>
                    <a:pt x="209" y="381"/>
                    <a:pt x="222" y="390"/>
                    <a:pt x="231" y="399"/>
                  </a:cubicBezTo>
                  <a:cubicBezTo>
                    <a:pt x="241" y="407"/>
                    <a:pt x="251" y="416"/>
                    <a:pt x="261" y="424"/>
                  </a:cubicBezTo>
                  <a:cubicBezTo>
                    <a:pt x="267" y="427"/>
                    <a:pt x="272" y="430"/>
                    <a:pt x="276" y="433"/>
                  </a:cubicBezTo>
                  <a:cubicBezTo>
                    <a:pt x="281" y="435"/>
                    <a:pt x="286" y="436"/>
                    <a:pt x="291" y="436"/>
                  </a:cubicBezTo>
                  <a:cubicBezTo>
                    <a:pt x="294" y="436"/>
                    <a:pt x="298" y="436"/>
                    <a:pt x="301" y="434"/>
                  </a:cubicBezTo>
                  <a:cubicBezTo>
                    <a:pt x="304" y="432"/>
                    <a:pt x="306" y="430"/>
                    <a:pt x="308" y="426"/>
                  </a:cubicBezTo>
                  <a:cubicBezTo>
                    <a:pt x="311" y="421"/>
                    <a:pt x="312" y="417"/>
                    <a:pt x="312" y="412"/>
                  </a:cubicBezTo>
                  <a:cubicBezTo>
                    <a:pt x="312" y="408"/>
                    <a:pt x="311" y="404"/>
                    <a:pt x="309" y="401"/>
                  </a:cubicBezTo>
                  <a:cubicBezTo>
                    <a:pt x="307" y="396"/>
                    <a:pt x="303" y="392"/>
                    <a:pt x="299" y="389"/>
                  </a:cubicBezTo>
                  <a:cubicBezTo>
                    <a:pt x="294" y="385"/>
                    <a:pt x="290" y="381"/>
                    <a:pt x="286" y="377"/>
                  </a:cubicBezTo>
                  <a:cubicBezTo>
                    <a:pt x="282" y="373"/>
                    <a:pt x="276" y="368"/>
                    <a:pt x="268" y="362"/>
                  </a:cubicBezTo>
                  <a:cubicBezTo>
                    <a:pt x="245" y="343"/>
                    <a:pt x="209" y="316"/>
                    <a:pt x="182" y="295"/>
                  </a:cubicBezTo>
                  <a:cubicBezTo>
                    <a:pt x="168" y="283"/>
                    <a:pt x="156" y="271"/>
                    <a:pt x="144" y="262"/>
                  </a:cubicBezTo>
                  <a:cubicBezTo>
                    <a:pt x="138" y="257"/>
                    <a:pt x="133" y="253"/>
                    <a:pt x="128" y="249"/>
                  </a:cubicBezTo>
                  <a:cubicBezTo>
                    <a:pt x="122" y="246"/>
                    <a:pt x="117" y="244"/>
                    <a:pt x="111" y="244"/>
                  </a:cubicBezTo>
                  <a:cubicBezTo>
                    <a:pt x="105" y="244"/>
                    <a:pt x="100" y="246"/>
                    <a:pt x="96" y="249"/>
                  </a:cubicBezTo>
                  <a:cubicBezTo>
                    <a:pt x="100" y="254"/>
                    <a:pt x="100" y="254"/>
                    <a:pt x="100" y="25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3" name="Freeform 1142">
              <a:extLst>
                <a:ext uri="{FF2B5EF4-FFF2-40B4-BE49-F238E27FC236}">
                  <a16:creationId xmlns:a16="http://schemas.microsoft.com/office/drawing/2014/main" id="{7BFF9932-3C50-4FB2-83C2-1D02553CB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352"/>
              <a:ext cx="219" cy="188"/>
            </a:xfrm>
            <a:custGeom>
              <a:avLst/>
              <a:gdLst>
                <a:gd name="T0" fmla="*/ 11 w 223"/>
                <a:gd name="T1" fmla="*/ 10 h 192"/>
                <a:gd name="T2" fmla="*/ 15 w 223"/>
                <a:gd name="T3" fmla="*/ 16 h 192"/>
                <a:gd name="T4" fmla="*/ 22 w 223"/>
                <a:gd name="T5" fmla="*/ 13 h 192"/>
                <a:gd name="T6" fmla="*/ 29 w 223"/>
                <a:gd name="T7" fmla="*/ 17 h 192"/>
                <a:gd name="T8" fmla="*/ 52 w 223"/>
                <a:gd name="T9" fmla="*/ 32 h 192"/>
                <a:gd name="T10" fmla="*/ 81 w 223"/>
                <a:gd name="T11" fmla="*/ 58 h 192"/>
                <a:gd name="T12" fmla="*/ 136 w 223"/>
                <a:gd name="T13" fmla="*/ 101 h 192"/>
                <a:gd name="T14" fmla="*/ 162 w 223"/>
                <a:gd name="T15" fmla="*/ 119 h 192"/>
                <a:gd name="T16" fmla="*/ 179 w 223"/>
                <a:gd name="T17" fmla="*/ 133 h 192"/>
                <a:gd name="T18" fmla="*/ 193 w 223"/>
                <a:gd name="T19" fmla="*/ 149 h 192"/>
                <a:gd name="T20" fmla="*/ 197 w 223"/>
                <a:gd name="T21" fmla="*/ 154 h 192"/>
                <a:gd name="T22" fmla="*/ 198 w 223"/>
                <a:gd name="T23" fmla="*/ 159 h 192"/>
                <a:gd name="T24" fmla="*/ 196 w 223"/>
                <a:gd name="T25" fmla="*/ 165 h 192"/>
                <a:gd name="T26" fmla="*/ 193 w 223"/>
                <a:gd name="T27" fmla="*/ 167 h 192"/>
                <a:gd name="T28" fmla="*/ 191 w 223"/>
                <a:gd name="T29" fmla="*/ 168 h 192"/>
                <a:gd name="T30" fmla="*/ 184 w 223"/>
                <a:gd name="T31" fmla="*/ 165 h 192"/>
                <a:gd name="T32" fmla="*/ 164 w 223"/>
                <a:gd name="T33" fmla="*/ 155 h 192"/>
                <a:gd name="T34" fmla="*/ 142 w 223"/>
                <a:gd name="T35" fmla="*/ 136 h 192"/>
                <a:gd name="T36" fmla="*/ 95 w 223"/>
                <a:gd name="T37" fmla="*/ 102 h 192"/>
                <a:gd name="T38" fmla="*/ 74 w 223"/>
                <a:gd name="T39" fmla="*/ 85 h 192"/>
                <a:gd name="T40" fmla="*/ 58 w 223"/>
                <a:gd name="T41" fmla="*/ 72 h 192"/>
                <a:gd name="T42" fmla="*/ 58 w 223"/>
                <a:gd name="T43" fmla="*/ 72 h 192"/>
                <a:gd name="T44" fmla="*/ 28 w 223"/>
                <a:gd name="T45" fmla="*/ 47 h 192"/>
                <a:gd name="T46" fmla="*/ 18 w 223"/>
                <a:gd name="T47" fmla="*/ 30 h 192"/>
                <a:gd name="T48" fmla="*/ 13 w 223"/>
                <a:gd name="T49" fmla="*/ 20 h 192"/>
                <a:gd name="T50" fmla="*/ 13 w 223"/>
                <a:gd name="T51" fmla="*/ 17 h 192"/>
                <a:gd name="T52" fmla="*/ 15 w 223"/>
                <a:gd name="T53" fmla="*/ 16 h 192"/>
                <a:gd name="T54" fmla="*/ 11 w 223"/>
                <a:gd name="T55" fmla="*/ 10 h 192"/>
                <a:gd name="T56" fmla="*/ 7 w 223"/>
                <a:gd name="T57" fmla="*/ 5 h 192"/>
                <a:gd name="T58" fmla="*/ 2 w 223"/>
                <a:gd name="T59" fmla="*/ 12 h 192"/>
                <a:gd name="T60" fmla="*/ 0 w 223"/>
                <a:gd name="T61" fmla="*/ 20 h 192"/>
                <a:gd name="T62" fmla="*/ 7 w 223"/>
                <a:gd name="T63" fmla="*/ 36 h 192"/>
                <a:gd name="T64" fmla="*/ 27 w 223"/>
                <a:gd name="T65" fmla="*/ 65 h 192"/>
                <a:gd name="T66" fmla="*/ 49 w 223"/>
                <a:gd name="T67" fmla="*/ 82 h 192"/>
                <a:gd name="T68" fmla="*/ 49 w 223"/>
                <a:gd name="T69" fmla="*/ 82 h 192"/>
                <a:gd name="T70" fmla="*/ 67 w 223"/>
                <a:gd name="T71" fmla="*/ 95 h 192"/>
                <a:gd name="T72" fmla="*/ 101 w 223"/>
                <a:gd name="T73" fmla="*/ 118 h 192"/>
                <a:gd name="T74" fmla="*/ 135 w 223"/>
                <a:gd name="T75" fmla="*/ 146 h 192"/>
                <a:gd name="T76" fmla="*/ 163 w 223"/>
                <a:gd name="T77" fmla="*/ 168 h 192"/>
                <a:gd name="T78" fmla="*/ 178 w 223"/>
                <a:gd name="T79" fmla="*/ 177 h 192"/>
                <a:gd name="T80" fmla="*/ 191 w 223"/>
                <a:gd name="T81" fmla="*/ 180 h 192"/>
                <a:gd name="T82" fmla="*/ 200 w 223"/>
                <a:gd name="T83" fmla="*/ 178 h 192"/>
                <a:gd name="T84" fmla="*/ 207 w 223"/>
                <a:gd name="T85" fmla="*/ 170 h 192"/>
                <a:gd name="T86" fmla="*/ 211 w 223"/>
                <a:gd name="T87" fmla="*/ 159 h 192"/>
                <a:gd name="T88" fmla="*/ 208 w 223"/>
                <a:gd name="T89" fmla="*/ 148 h 192"/>
                <a:gd name="T90" fmla="*/ 198 w 223"/>
                <a:gd name="T91" fmla="*/ 136 h 192"/>
                <a:gd name="T92" fmla="*/ 187 w 223"/>
                <a:gd name="T93" fmla="*/ 124 h 192"/>
                <a:gd name="T94" fmla="*/ 170 w 223"/>
                <a:gd name="T95" fmla="*/ 112 h 192"/>
                <a:gd name="T96" fmla="*/ 87 w 223"/>
                <a:gd name="T97" fmla="*/ 48 h 192"/>
                <a:gd name="T98" fmla="*/ 52 w 223"/>
                <a:gd name="T99" fmla="*/ 18 h 192"/>
                <a:gd name="T100" fmla="*/ 36 w 223"/>
                <a:gd name="T101" fmla="*/ 5 h 192"/>
                <a:gd name="T102" fmla="*/ 22 w 223"/>
                <a:gd name="T103" fmla="*/ 0 h 192"/>
                <a:gd name="T104" fmla="*/ 7 w 223"/>
                <a:gd name="T105" fmla="*/ 5 h 192"/>
                <a:gd name="T106" fmla="*/ 11 w 223"/>
                <a:gd name="T107" fmla="*/ 10 h 19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23" h="192">
                  <a:moveTo>
                    <a:pt x="11" y="10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7" y="14"/>
                    <a:pt x="19" y="13"/>
                    <a:pt x="22" y="13"/>
                  </a:cubicBezTo>
                  <a:cubicBezTo>
                    <a:pt x="24" y="13"/>
                    <a:pt x="28" y="14"/>
                    <a:pt x="32" y="17"/>
                  </a:cubicBezTo>
                  <a:cubicBezTo>
                    <a:pt x="39" y="20"/>
                    <a:pt x="47" y="27"/>
                    <a:pt x="55" y="35"/>
                  </a:cubicBezTo>
                  <a:cubicBezTo>
                    <a:pt x="64" y="43"/>
                    <a:pt x="74" y="52"/>
                    <a:pt x="85" y="61"/>
                  </a:cubicBezTo>
                  <a:cubicBezTo>
                    <a:pt x="103" y="76"/>
                    <a:pt x="125" y="92"/>
                    <a:pt x="144" y="107"/>
                  </a:cubicBezTo>
                  <a:cubicBezTo>
                    <a:pt x="154" y="115"/>
                    <a:pt x="163" y="122"/>
                    <a:pt x="171" y="128"/>
                  </a:cubicBezTo>
                  <a:cubicBezTo>
                    <a:pt x="178" y="134"/>
                    <a:pt x="184" y="139"/>
                    <a:pt x="188" y="142"/>
                  </a:cubicBezTo>
                  <a:cubicBezTo>
                    <a:pt x="194" y="149"/>
                    <a:pt x="200" y="153"/>
                    <a:pt x="205" y="158"/>
                  </a:cubicBezTo>
                  <a:cubicBezTo>
                    <a:pt x="207" y="160"/>
                    <a:pt x="208" y="162"/>
                    <a:pt x="209" y="163"/>
                  </a:cubicBezTo>
                  <a:cubicBezTo>
                    <a:pt x="210" y="165"/>
                    <a:pt x="210" y="166"/>
                    <a:pt x="210" y="168"/>
                  </a:cubicBezTo>
                  <a:cubicBezTo>
                    <a:pt x="210" y="170"/>
                    <a:pt x="210" y="172"/>
                    <a:pt x="208" y="176"/>
                  </a:cubicBezTo>
                  <a:cubicBezTo>
                    <a:pt x="207" y="178"/>
                    <a:pt x="206" y="178"/>
                    <a:pt x="205" y="179"/>
                  </a:cubicBezTo>
                  <a:cubicBezTo>
                    <a:pt x="204" y="179"/>
                    <a:pt x="204" y="180"/>
                    <a:pt x="202" y="180"/>
                  </a:cubicBezTo>
                  <a:cubicBezTo>
                    <a:pt x="200" y="180"/>
                    <a:pt x="197" y="179"/>
                    <a:pt x="193" y="177"/>
                  </a:cubicBezTo>
                  <a:cubicBezTo>
                    <a:pt x="187" y="174"/>
                    <a:pt x="180" y="169"/>
                    <a:pt x="173" y="164"/>
                  </a:cubicBezTo>
                  <a:cubicBezTo>
                    <a:pt x="166" y="158"/>
                    <a:pt x="158" y="151"/>
                    <a:pt x="151" y="145"/>
                  </a:cubicBezTo>
                  <a:cubicBezTo>
                    <a:pt x="138" y="133"/>
                    <a:pt x="119" y="120"/>
                    <a:pt x="101" y="108"/>
                  </a:cubicBezTo>
                  <a:cubicBezTo>
                    <a:pt x="93" y="102"/>
                    <a:pt x="84" y="96"/>
                    <a:pt x="77" y="91"/>
                  </a:cubicBezTo>
                  <a:cubicBezTo>
                    <a:pt x="70" y="86"/>
                    <a:pt x="64" y="81"/>
                    <a:pt x="61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54" y="73"/>
                    <a:pt x="42" y="62"/>
                    <a:pt x="31" y="50"/>
                  </a:cubicBezTo>
                  <a:cubicBezTo>
                    <a:pt x="26" y="44"/>
                    <a:pt x="21" y="38"/>
                    <a:pt x="18" y="33"/>
                  </a:cubicBezTo>
                  <a:cubicBezTo>
                    <a:pt x="15" y="27"/>
                    <a:pt x="13" y="22"/>
                    <a:pt x="13" y="20"/>
                  </a:cubicBezTo>
                  <a:cubicBezTo>
                    <a:pt x="13" y="19"/>
                    <a:pt x="13" y="18"/>
                    <a:pt x="13" y="17"/>
                  </a:cubicBezTo>
                  <a:cubicBezTo>
                    <a:pt x="14" y="17"/>
                    <a:pt x="14" y="16"/>
                    <a:pt x="15" y="1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7"/>
                    <a:pt x="3" y="9"/>
                    <a:pt x="2" y="12"/>
                  </a:cubicBezTo>
                  <a:cubicBezTo>
                    <a:pt x="0" y="14"/>
                    <a:pt x="0" y="17"/>
                    <a:pt x="0" y="20"/>
                  </a:cubicBezTo>
                  <a:cubicBezTo>
                    <a:pt x="0" y="27"/>
                    <a:pt x="3" y="33"/>
                    <a:pt x="7" y="39"/>
                  </a:cubicBezTo>
                  <a:cubicBezTo>
                    <a:pt x="13" y="49"/>
                    <a:pt x="22" y="59"/>
                    <a:pt x="30" y="68"/>
                  </a:cubicBezTo>
                  <a:cubicBezTo>
                    <a:pt x="39" y="76"/>
                    <a:pt x="47" y="84"/>
                    <a:pt x="52" y="88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56" y="92"/>
                    <a:pt x="62" y="96"/>
                    <a:pt x="70" y="101"/>
                  </a:cubicBezTo>
                  <a:cubicBezTo>
                    <a:pt x="81" y="109"/>
                    <a:pt x="94" y="118"/>
                    <a:pt x="107" y="127"/>
                  </a:cubicBezTo>
                  <a:cubicBezTo>
                    <a:pt x="120" y="137"/>
                    <a:pt x="133" y="146"/>
                    <a:pt x="142" y="155"/>
                  </a:cubicBezTo>
                  <a:cubicBezTo>
                    <a:pt x="152" y="163"/>
                    <a:pt x="162" y="172"/>
                    <a:pt x="172" y="180"/>
                  </a:cubicBezTo>
                  <a:cubicBezTo>
                    <a:pt x="178" y="183"/>
                    <a:pt x="183" y="186"/>
                    <a:pt x="187" y="189"/>
                  </a:cubicBezTo>
                  <a:cubicBezTo>
                    <a:pt x="192" y="191"/>
                    <a:pt x="197" y="192"/>
                    <a:pt x="202" y="192"/>
                  </a:cubicBezTo>
                  <a:cubicBezTo>
                    <a:pt x="205" y="192"/>
                    <a:pt x="209" y="192"/>
                    <a:pt x="212" y="190"/>
                  </a:cubicBezTo>
                  <a:cubicBezTo>
                    <a:pt x="215" y="188"/>
                    <a:pt x="217" y="186"/>
                    <a:pt x="219" y="182"/>
                  </a:cubicBezTo>
                  <a:cubicBezTo>
                    <a:pt x="222" y="177"/>
                    <a:pt x="223" y="173"/>
                    <a:pt x="223" y="168"/>
                  </a:cubicBezTo>
                  <a:cubicBezTo>
                    <a:pt x="223" y="164"/>
                    <a:pt x="222" y="160"/>
                    <a:pt x="220" y="157"/>
                  </a:cubicBezTo>
                  <a:cubicBezTo>
                    <a:pt x="218" y="152"/>
                    <a:pt x="214" y="148"/>
                    <a:pt x="210" y="145"/>
                  </a:cubicBezTo>
                  <a:cubicBezTo>
                    <a:pt x="205" y="141"/>
                    <a:pt x="201" y="137"/>
                    <a:pt x="197" y="133"/>
                  </a:cubicBezTo>
                  <a:cubicBezTo>
                    <a:pt x="193" y="129"/>
                    <a:pt x="187" y="124"/>
                    <a:pt x="179" y="118"/>
                  </a:cubicBezTo>
                  <a:cubicBezTo>
                    <a:pt x="156" y="99"/>
                    <a:pt x="120" y="72"/>
                    <a:pt x="93" y="51"/>
                  </a:cubicBezTo>
                  <a:cubicBezTo>
                    <a:pt x="79" y="39"/>
                    <a:pt x="67" y="27"/>
                    <a:pt x="55" y="18"/>
                  </a:cubicBezTo>
                  <a:cubicBezTo>
                    <a:pt x="49" y="13"/>
                    <a:pt x="44" y="9"/>
                    <a:pt x="39" y="5"/>
                  </a:cubicBezTo>
                  <a:cubicBezTo>
                    <a:pt x="33" y="2"/>
                    <a:pt x="28" y="0"/>
                    <a:pt x="22" y="0"/>
                  </a:cubicBezTo>
                  <a:cubicBezTo>
                    <a:pt x="16" y="0"/>
                    <a:pt x="11" y="2"/>
                    <a:pt x="7" y="5"/>
                  </a:cubicBezTo>
                  <a:lnTo>
                    <a:pt x="11" y="1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4" name="Freeform 1143">
              <a:extLst>
                <a:ext uri="{FF2B5EF4-FFF2-40B4-BE49-F238E27FC236}">
                  <a16:creationId xmlns:a16="http://schemas.microsoft.com/office/drawing/2014/main" id="{8E269BA3-2165-4074-B507-FBA3FD2CE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559"/>
              <a:ext cx="354" cy="510"/>
            </a:xfrm>
            <a:custGeom>
              <a:avLst/>
              <a:gdLst>
                <a:gd name="T0" fmla="*/ 271 w 361"/>
                <a:gd name="T1" fmla="*/ 305 h 520"/>
                <a:gd name="T2" fmla="*/ 273 w 361"/>
                <a:gd name="T3" fmla="*/ 336 h 520"/>
                <a:gd name="T4" fmla="*/ 255 w 361"/>
                <a:gd name="T5" fmla="*/ 405 h 520"/>
                <a:gd name="T6" fmla="*/ 175 w 361"/>
                <a:gd name="T7" fmla="*/ 462 h 520"/>
                <a:gd name="T8" fmla="*/ 81 w 361"/>
                <a:gd name="T9" fmla="*/ 478 h 520"/>
                <a:gd name="T10" fmla="*/ 42 w 361"/>
                <a:gd name="T11" fmla="*/ 474 h 520"/>
                <a:gd name="T12" fmla="*/ 19 w 361"/>
                <a:gd name="T13" fmla="*/ 464 h 520"/>
                <a:gd name="T14" fmla="*/ 14 w 361"/>
                <a:gd name="T15" fmla="*/ 460 h 520"/>
                <a:gd name="T16" fmla="*/ 13 w 361"/>
                <a:gd name="T17" fmla="*/ 457 h 520"/>
                <a:gd name="T18" fmla="*/ 13 w 361"/>
                <a:gd name="T19" fmla="*/ 455 h 520"/>
                <a:gd name="T20" fmla="*/ 24 w 361"/>
                <a:gd name="T21" fmla="*/ 447 h 520"/>
                <a:gd name="T22" fmla="*/ 64 w 361"/>
                <a:gd name="T23" fmla="*/ 432 h 520"/>
                <a:gd name="T24" fmla="*/ 135 w 361"/>
                <a:gd name="T25" fmla="*/ 418 h 520"/>
                <a:gd name="T26" fmla="*/ 225 w 361"/>
                <a:gd name="T27" fmla="*/ 373 h 520"/>
                <a:gd name="T28" fmla="*/ 312 w 361"/>
                <a:gd name="T29" fmla="*/ 247 h 520"/>
                <a:gd name="T30" fmla="*/ 340 w 361"/>
                <a:gd name="T31" fmla="*/ 117 h 520"/>
                <a:gd name="T32" fmla="*/ 336 w 361"/>
                <a:gd name="T33" fmla="*/ 83 h 520"/>
                <a:gd name="T34" fmla="*/ 307 w 361"/>
                <a:gd name="T35" fmla="*/ 5 h 520"/>
                <a:gd name="T36" fmla="*/ 299 w 361"/>
                <a:gd name="T37" fmla="*/ 2 h 520"/>
                <a:gd name="T38" fmla="*/ 296 w 361"/>
                <a:gd name="T39" fmla="*/ 10 h 520"/>
                <a:gd name="T40" fmla="*/ 324 w 361"/>
                <a:gd name="T41" fmla="*/ 86 h 520"/>
                <a:gd name="T42" fmla="*/ 328 w 361"/>
                <a:gd name="T43" fmla="*/ 117 h 520"/>
                <a:gd name="T44" fmla="*/ 316 w 361"/>
                <a:gd name="T45" fmla="*/ 196 h 520"/>
                <a:gd name="T46" fmla="*/ 251 w 361"/>
                <a:gd name="T47" fmla="*/ 328 h 520"/>
                <a:gd name="T48" fmla="*/ 198 w 361"/>
                <a:gd name="T49" fmla="*/ 378 h 520"/>
                <a:gd name="T50" fmla="*/ 133 w 361"/>
                <a:gd name="T51" fmla="*/ 405 h 520"/>
                <a:gd name="T52" fmla="*/ 33 w 361"/>
                <a:gd name="T53" fmla="*/ 429 h 520"/>
                <a:gd name="T54" fmla="*/ 10 w 361"/>
                <a:gd name="T55" fmla="*/ 441 h 520"/>
                <a:gd name="T56" fmla="*/ 3 w 361"/>
                <a:gd name="T57" fmla="*/ 448 h 520"/>
                <a:gd name="T58" fmla="*/ 0 w 361"/>
                <a:gd name="T59" fmla="*/ 457 h 520"/>
                <a:gd name="T60" fmla="*/ 4 w 361"/>
                <a:gd name="T61" fmla="*/ 467 h 520"/>
                <a:gd name="T62" fmla="*/ 18 w 361"/>
                <a:gd name="T63" fmla="*/ 477 h 520"/>
                <a:gd name="T64" fmla="*/ 38 w 361"/>
                <a:gd name="T65" fmla="*/ 485 h 520"/>
                <a:gd name="T66" fmla="*/ 81 w 361"/>
                <a:gd name="T67" fmla="*/ 490 h 520"/>
                <a:gd name="T68" fmla="*/ 213 w 361"/>
                <a:gd name="T69" fmla="*/ 459 h 520"/>
                <a:gd name="T70" fmla="*/ 265 w 361"/>
                <a:gd name="T71" fmla="*/ 412 h 520"/>
                <a:gd name="T72" fmla="*/ 285 w 361"/>
                <a:gd name="T73" fmla="*/ 336 h 520"/>
                <a:gd name="T74" fmla="*/ 282 w 361"/>
                <a:gd name="T75" fmla="*/ 302 h 520"/>
                <a:gd name="T76" fmla="*/ 275 w 361"/>
                <a:gd name="T77" fmla="*/ 297 h 520"/>
                <a:gd name="T78" fmla="*/ 271 w 361"/>
                <a:gd name="T79" fmla="*/ 305 h 5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61" h="520">
                  <a:moveTo>
                    <a:pt x="287" y="323"/>
                  </a:moveTo>
                  <a:cubicBezTo>
                    <a:pt x="289" y="335"/>
                    <a:pt x="290" y="346"/>
                    <a:pt x="290" y="357"/>
                  </a:cubicBezTo>
                  <a:cubicBezTo>
                    <a:pt x="290" y="386"/>
                    <a:pt x="283" y="409"/>
                    <a:pt x="270" y="429"/>
                  </a:cubicBezTo>
                  <a:cubicBezTo>
                    <a:pt x="250" y="458"/>
                    <a:pt x="219" y="477"/>
                    <a:pt x="186" y="489"/>
                  </a:cubicBezTo>
                  <a:cubicBezTo>
                    <a:pt x="152" y="502"/>
                    <a:pt x="116" y="507"/>
                    <a:pt x="87" y="507"/>
                  </a:cubicBezTo>
                  <a:cubicBezTo>
                    <a:pt x="69" y="507"/>
                    <a:pt x="54" y="505"/>
                    <a:pt x="45" y="502"/>
                  </a:cubicBezTo>
                  <a:cubicBezTo>
                    <a:pt x="34" y="499"/>
                    <a:pt x="25" y="495"/>
                    <a:pt x="19" y="491"/>
                  </a:cubicBezTo>
                  <a:cubicBezTo>
                    <a:pt x="17" y="490"/>
                    <a:pt x="15" y="488"/>
                    <a:pt x="14" y="487"/>
                  </a:cubicBezTo>
                  <a:cubicBezTo>
                    <a:pt x="13" y="485"/>
                    <a:pt x="13" y="485"/>
                    <a:pt x="13" y="484"/>
                  </a:cubicBezTo>
                  <a:cubicBezTo>
                    <a:pt x="13" y="484"/>
                    <a:pt x="13" y="483"/>
                    <a:pt x="13" y="482"/>
                  </a:cubicBezTo>
                  <a:cubicBezTo>
                    <a:pt x="15" y="480"/>
                    <a:pt x="18" y="477"/>
                    <a:pt x="24" y="474"/>
                  </a:cubicBezTo>
                  <a:cubicBezTo>
                    <a:pt x="33" y="469"/>
                    <a:pt x="47" y="464"/>
                    <a:pt x="67" y="458"/>
                  </a:cubicBezTo>
                  <a:cubicBezTo>
                    <a:pt x="86" y="453"/>
                    <a:pt x="112" y="447"/>
                    <a:pt x="144" y="442"/>
                  </a:cubicBezTo>
                  <a:cubicBezTo>
                    <a:pt x="180" y="436"/>
                    <a:pt x="212" y="419"/>
                    <a:pt x="239" y="395"/>
                  </a:cubicBezTo>
                  <a:cubicBezTo>
                    <a:pt x="279" y="360"/>
                    <a:pt x="309" y="311"/>
                    <a:pt x="330" y="262"/>
                  </a:cubicBezTo>
                  <a:cubicBezTo>
                    <a:pt x="350" y="212"/>
                    <a:pt x="361" y="161"/>
                    <a:pt x="361" y="123"/>
                  </a:cubicBezTo>
                  <a:cubicBezTo>
                    <a:pt x="361" y="110"/>
                    <a:pt x="359" y="99"/>
                    <a:pt x="357" y="89"/>
                  </a:cubicBezTo>
                  <a:cubicBezTo>
                    <a:pt x="350" y="60"/>
                    <a:pt x="339" y="32"/>
                    <a:pt x="325" y="5"/>
                  </a:cubicBezTo>
                  <a:cubicBezTo>
                    <a:pt x="324" y="1"/>
                    <a:pt x="320" y="0"/>
                    <a:pt x="317" y="2"/>
                  </a:cubicBezTo>
                  <a:cubicBezTo>
                    <a:pt x="313" y="3"/>
                    <a:pt x="312" y="7"/>
                    <a:pt x="314" y="10"/>
                  </a:cubicBezTo>
                  <a:cubicBezTo>
                    <a:pt x="327" y="37"/>
                    <a:pt x="338" y="64"/>
                    <a:pt x="344" y="92"/>
                  </a:cubicBezTo>
                  <a:cubicBezTo>
                    <a:pt x="347" y="100"/>
                    <a:pt x="348" y="111"/>
                    <a:pt x="348" y="123"/>
                  </a:cubicBezTo>
                  <a:cubicBezTo>
                    <a:pt x="348" y="147"/>
                    <a:pt x="343" y="177"/>
                    <a:pt x="334" y="208"/>
                  </a:cubicBezTo>
                  <a:cubicBezTo>
                    <a:pt x="321" y="256"/>
                    <a:pt x="298" y="307"/>
                    <a:pt x="266" y="348"/>
                  </a:cubicBezTo>
                  <a:cubicBezTo>
                    <a:pt x="249" y="369"/>
                    <a:pt x="231" y="387"/>
                    <a:pt x="210" y="401"/>
                  </a:cubicBezTo>
                  <a:cubicBezTo>
                    <a:pt x="190" y="415"/>
                    <a:pt x="167" y="425"/>
                    <a:pt x="142" y="429"/>
                  </a:cubicBezTo>
                  <a:cubicBezTo>
                    <a:pt x="93" y="438"/>
                    <a:pt x="58" y="446"/>
                    <a:pt x="36" y="455"/>
                  </a:cubicBezTo>
                  <a:cubicBezTo>
                    <a:pt x="24" y="459"/>
                    <a:pt x="16" y="463"/>
                    <a:pt x="10" y="468"/>
                  </a:cubicBezTo>
                  <a:cubicBezTo>
                    <a:pt x="7" y="470"/>
                    <a:pt x="4" y="472"/>
                    <a:pt x="3" y="475"/>
                  </a:cubicBezTo>
                  <a:cubicBezTo>
                    <a:pt x="1" y="478"/>
                    <a:pt x="0" y="481"/>
                    <a:pt x="0" y="484"/>
                  </a:cubicBezTo>
                  <a:cubicBezTo>
                    <a:pt x="0" y="488"/>
                    <a:pt x="1" y="492"/>
                    <a:pt x="4" y="495"/>
                  </a:cubicBezTo>
                  <a:cubicBezTo>
                    <a:pt x="7" y="499"/>
                    <a:pt x="12" y="502"/>
                    <a:pt x="18" y="506"/>
                  </a:cubicBezTo>
                  <a:cubicBezTo>
                    <a:pt x="25" y="509"/>
                    <a:pt x="32" y="512"/>
                    <a:pt x="41" y="514"/>
                  </a:cubicBezTo>
                  <a:cubicBezTo>
                    <a:pt x="53" y="518"/>
                    <a:pt x="68" y="520"/>
                    <a:pt x="87" y="520"/>
                  </a:cubicBezTo>
                  <a:cubicBezTo>
                    <a:pt x="127" y="520"/>
                    <a:pt x="180" y="511"/>
                    <a:pt x="225" y="486"/>
                  </a:cubicBezTo>
                  <a:cubicBezTo>
                    <a:pt x="247" y="474"/>
                    <a:pt x="266" y="457"/>
                    <a:pt x="280" y="436"/>
                  </a:cubicBezTo>
                  <a:cubicBezTo>
                    <a:pt x="295" y="414"/>
                    <a:pt x="303" y="388"/>
                    <a:pt x="303" y="357"/>
                  </a:cubicBezTo>
                  <a:cubicBezTo>
                    <a:pt x="303" y="345"/>
                    <a:pt x="302" y="333"/>
                    <a:pt x="300" y="320"/>
                  </a:cubicBezTo>
                  <a:cubicBezTo>
                    <a:pt x="299" y="317"/>
                    <a:pt x="296" y="315"/>
                    <a:pt x="292" y="315"/>
                  </a:cubicBezTo>
                  <a:cubicBezTo>
                    <a:pt x="289" y="316"/>
                    <a:pt x="286" y="319"/>
                    <a:pt x="287" y="32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5" name="Freeform 1144">
              <a:extLst>
                <a:ext uri="{FF2B5EF4-FFF2-40B4-BE49-F238E27FC236}">
                  <a16:creationId xmlns:a16="http://schemas.microsoft.com/office/drawing/2014/main" id="{9B2D9FC8-54A4-45F7-99C6-55D87AD78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802"/>
              <a:ext cx="294" cy="423"/>
            </a:xfrm>
            <a:custGeom>
              <a:avLst/>
              <a:gdLst>
                <a:gd name="T0" fmla="*/ 161 w 300"/>
                <a:gd name="T1" fmla="*/ 296 h 431"/>
                <a:gd name="T2" fmla="*/ 164 w 300"/>
                <a:gd name="T3" fmla="*/ 319 h 431"/>
                <a:gd name="T4" fmla="*/ 161 w 300"/>
                <a:gd name="T5" fmla="*/ 335 h 431"/>
                <a:gd name="T6" fmla="*/ 161 w 300"/>
                <a:gd name="T7" fmla="*/ 335 h 431"/>
                <a:gd name="T8" fmla="*/ 130 w 300"/>
                <a:gd name="T9" fmla="*/ 383 h 431"/>
                <a:gd name="T10" fmla="*/ 93 w 300"/>
                <a:gd name="T11" fmla="*/ 395 h 431"/>
                <a:gd name="T12" fmla="*/ 41 w 300"/>
                <a:gd name="T13" fmla="*/ 381 h 431"/>
                <a:gd name="T14" fmla="*/ 24 w 300"/>
                <a:gd name="T15" fmla="*/ 365 h 431"/>
                <a:gd name="T16" fmla="*/ 14 w 300"/>
                <a:gd name="T17" fmla="*/ 351 h 431"/>
                <a:gd name="T18" fmla="*/ 13 w 300"/>
                <a:gd name="T19" fmla="*/ 347 h 431"/>
                <a:gd name="T20" fmla="*/ 13 w 300"/>
                <a:gd name="T21" fmla="*/ 345 h 431"/>
                <a:gd name="T22" fmla="*/ 18 w 300"/>
                <a:gd name="T23" fmla="*/ 341 h 431"/>
                <a:gd name="T24" fmla="*/ 39 w 300"/>
                <a:gd name="T25" fmla="*/ 334 h 431"/>
                <a:gd name="T26" fmla="*/ 94 w 300"/>
                <a:gd name="T27" fmla="*/ 324 h 431"/>
                <a:gd name="T28" fmla="*/ 153 w 300"/>
                <a:gd name="T29" fmla="*/ 306 h 431"/>
                <a:gd name="T30" fmla="*/ 254 w 300"/>
                <a:gd name="T31" fmla="*/ 226 h 431"/>
                <a:gd name="T32" fmla="*/ 282 w 300"/>
                <a:gd name="T33" fmla="*/ 119 h 431"/>
                <a:gd name="T34" fmla="*/ 258 w 300"/>
                <a:gd name="T35" fmla="*/ 5 h 431"/>
                <a:gd name="T36" fmla="*/ 250 w 300"/>
                <a:gd name="T37" fmla="*/ 2 h 431"/>
                <a:gd name="T38" fmla="*/ 246 w 300"/>
                <a:gd name="T39" fmla="*/ 10 h 431"/>
                <a:gd name="T40" fmla="*/ 270 w 300"/>
                <a:gd name="T41" fmla="*/ 119 h 431"/>
                <a:gd name="T42" fmla="*/ 243 w 300"/>
                <a:gd name="T43" fmla="*/ 219 h 431"/>
                <a:gd name="T44" fmla="*/ 148 w 300"/>
                <a:gd name="T45" fmla="*/ 294 h 431"/>
                <a:gd name="T46" fmla="*/ 103 w 300"/>
                <a:gd name="T47" fmla="*/ 309 h 431"/>
                <a:gd name="T48" fmla="*/ 35 w 300"/>
                <a:gd name="T49" fmla="*/ 322 h 431"/>
                <a:gd name="T50" fmla="*/ 12 w 300"/>
                <a:gd name="T51" fmla="*/ 332 h 431"/>
                <a:gd name="T52" fmla="*/ 4 w 300"/>
                <a:gd name="T53" fmla="*/ 338 h 431"/>
                <a:gd name="T54" fmla="*/ 0 w 300"/>
                <a:gd name="T55" fmla="*/ 347 h 431"/>
                <a:gd name="T56" fmla="*/ 2 w 300"/>
                <a:gd name="T57" fmla="*/ 356 h 431"/>
                <a:gd name="T58" fmla="*/ 15 w 300"/>
                <a:gd name="T59" fmla="*/ 374 h 431"/>
                <a:gd name="T60" fmla="*/ 48 w 300"/>
                <a:gd name="T61" fmla="*/ 397 h 431"/>
                <a:gd name="T62" fmla="*/ 93 w 300"/>
                <a:gd name="T63" fmla="*/ 407 h 431"/>
                <a:gd name="T64" fmla="*/ 138 w 300"/>
                <a:gd name="T65" fmla="*/ 392 h 431"/>
                <a:gd name="T66" fmla="*/ 172 w 300"/>
                <a:gd name="T67" fmla="*/ 338 h 431"/>
                <a:gd name="T68" fmla="*/ 171 w 300"/>
                <a:gd name="T69" fmla="*/ 338 h 431"/>
                <a:gd name="T70" fmla="*/ 173 w 300"/>
                <a:gd name="T71" fmla="*/ 319 h 431"/>
                <a:gd name="T72" fmla="*/ 171 w 300"/>
                <a:gd name="T73" fmla="*/ 293 h 431"/>
                <a:gd name="T74" fmla="*/ 166 w 300"/>
                <a:gd name="T75" fmla="*/ 289 h 431"/>
                <a:gd name="T76" fmla="*/ 161 w 300"/>
                <a:gd name="T77" fmla="*/ 296 h 43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0" h="431">
                  <a:moveTo>
                    <a:pt x="170" y="314"/>
                  </a:moveTo>
                  <a:cubicBezTo>
                    <a:pt x="172" y="322"/>
                    <a:pt x="173" y="330"/>
                    <a:pt x="173" y="337"/>
                  </a:cubicBezTo>
                  <a:cubicBezTo>
                    <a:pt x="173" y="343"/>
                    <a:pt x="172" y="349"/>
                    <a:pt x="170" y="354"/>
                  </a:cubicBezTo>
                  <a:cubicBezTo>
                    <a:pt x="170" y="354"/>
                    <a:pt x="170" y="354"/>
                    <a:pt x="170" y="354"/>
                  </a:cubicBezTo>
                  <a:cubicBezTo>
                    <a:pt x="162" y="379"/>
                    <a:pt x="151" y="395"/>
                    <a:pt x="139" y="405"/>
                  </a:cubicBezTo>
                  <a:cubicBezTo>
                    <a:pt x="127" y="415"/>
                    <a:pt x="113" y="418"/>
                    <a:pt x="99" y="418"/>
                  </a:cubicBezTo>
                  <a:cubicBezTo>
                    <a:pt x="80" y="419"/>
                    <a:pt x="60" y="411"/>
                    <a:pt x="44" y="402"/>
                  </a:cubicBezTo>
                  <a:cubicBezTo>
                    <a:pt x="37" y="397"/>
                    <a:pt x="30" y="392"/>
                    <a:pt x="24" y="386"/>
                  </a:cubicBezTo>
                  <a:cubicBezTo>
                    <a:pt x="19" y="381"/>
                    <a:pt x="15" y="376"/>
                    <a:pt x="14" y="372"/>
                  </a:cubicBezTo>
                  <a:cubicBezTo>
                    <a:pt x="13" y="370"/>
                    <a:pt x="13" y="369"/>
                    <a:pt x="13" y="368"/>
                  </a:cubicBezTo>
                  <a:cubicBezTo>
                    <a:pt x="13" y="367"/>
                    <a:pt x="13" y="367"/>
                    <a:pt x="13" y="366"/>
                  </a:cubicBezTo>
                  <a:cubicBezTo>
                    <a:pt x="14" y="365"/>
                    <a:pt x="15" y="363"/>
                    <a:pt x="18" y="361"/>
                  </a:cubicBezTo>
                  <a:cubicBezTo>
                    <a:pt x="23" y="358"/>
                    <a:pt x="32" y="355"/>
                    <a:pt x="42" y="353"/>
                  </a:cubicBezTo>
                  <a:cubicBezTo>
                    <a:pt x="58" y="349"/>
                    <a:pt x="79" y="346"/>
                    <a:pt x="100" y="342"/>
                  </a:cubicBezTo>
                  <a:cubicBezTo>
                    <a:pt x="121" y="337"/>
                    <a:pt x="143" y="332"/>
                    <a:pt x="162" y="324"/>
                  </a:cubicBezTo>
                  <a:cubicBezTo>
                    <a:pt x="213" y="303"/>
                    <a:pt x="247" y="273"/>
                    <a:pt x="269" y="238"/>
                  </a:cubicBezTo>
                  <a:cubicBezTo>
                    <a:pt x="291" y="203"/>
                    <a:pt x="300" y="164"/>
                    <a:pt x="300" y="125"/>
                  </a:cubicBezTo>
                  <a:cubicBezTo>
                    <a:pt x="300" y="83"/>
                    <a:pt x="289" y="41"/>
                    <a:pt x="273" y="5"/>
                  </a:cubicBezTo>
                  <a:cubicBezTo>
                    <a:pt x="272" y="2"/>
                    <a:pt x="268" y="0"/>
                    <a:pt x="265" y="2"/>
                  </a:cubicBezTo>
                  <a:cubicBezTo>
                    <a:pt x="261" y="3"/>
                    <a:pt x="260" y="7"/>
                    <a:pt x="261" y="10"/>
                  </a:cubicBezTo>
                  <a:cubicBezTo>
                    <a:pt x="277" y="45"/>
                    <a:pt x="287" y="85"/>
                    <a:pt x="287" y="125"/>
                  </a:cubicBezTo>
                  <a:cubicBezTo>
                    <a:pt x="287" y="162"/>
                    <a:pt x="278" y="199"/>
                    <a:pt x="258" y="231"/>
                  </a:cubicBezTo>
                  <a:cubicBezTo>
                    <a:pt x="238" y="264"/>
                    <a:pt x="206" y="292"/>
                    <a:pt x="157" y="312"/>
                  </a:cubicBezTo>
                  <a:cubicBezTo>
                    <a:pt x="143" y="319"/>
                    <a:pt x="126" y="323"/>
                    <a:pt x="109" y="327"/>
                  </a:cubicBezTo>
                  <a:cubicBezTo>
                    <a:pt x="84" y="332"/>
                    <a:pt x="58" y="335"/>
                    <a:pt x="38" y="340"/>
                  </a:cubicBezTo>
                  <a:cubicBezTo>
                    <a:pt x="28" y="343"/>
                    <a:pt x="19" y="346"/>
                    <a:pt x="12" y="350"/>
                  </a:cubicBezTo>
                  <a:cubicBezTo>
                    <a:pt x="9" y="352"/>
                    <a:pt x="6" y="354"/>
                    <a:pt x="4" y="357"/>
                  </a:cubicBezTo>
                  <a:cubicBezTo>
                    <a:pt x="1" y="360"/>
                    <a:pt x="0" y="364"/>
                    <a:pt x="0" y="368"/>
                  </a:cubicBezTo>
                  <a:cubicBezTo>
                    <a:pt x="0" y="371"/>
                    <a:pt x="1" y="374"/>
                    <a:pt x="2" y="377"/>
                  </a:cubicBezTo>
                  <a:cubicBezTo>
                    <a:pt x="5" y="383"/>
                    <a:pt x="9" y="389"/>
                    <a:pt x="15" y="395"/>
                  </a:cubicBezTo>
                  <a:cubicBezTo>
                    <a:pt x="24" y="405"/>
                    <a:pt x="37" y="413"/>
                    <a:pt x="51" y="420"/>
                  </a:cubicBezTo>
                  <a:cubicBezTo>
                    <a:pt x="66" y="427"/>
                    <a:pt x="82" y="431"/>
                    <a:pt x="99" y="431"/>
                  </a:cubicBezTo>
                  <a:cubicBezTo>
                    <a:pt x="115" y="431"/>
                    <a:pt x="132" y="427"/>
                    <a:pt x="147" y="415"/>
                  </a:cubicBezTo>
                  <a:cubicBezTo>
                    <a:pt x="162" y="403"/>
                    <a:pt x="174" y="385"/>
                    <a:pt x="183" y="358"/>
                  </a:cubicBezTo>
                  <a:cubicBezTo>
                    <a:pt x="182" y="358"/>
                    <a:pt x="182" y="358"/>
                    <a:pt x="182" y="358"/>
                  </a:cubicBezTo>
                  <a:cubicBezTo>
                    <a:pt x="185" y="351"/>
                    <a:pt x="185" y="344"/>
                    <a:pt x="185" y="337"/>
                  </a:cubicBezTo>
                  <a:cubicBezTo>
                    <a:pt x="185" y="329"/>
                    <a:pt x="184" y="320"/>
                    <a:pt x="182" y="311"/>
                  </a:cubicBezTo>
                  <a:cubicBezTo>
                    <a:pt x="182" y="307"/>
                    <a:pt x="178" y="305"/>
                    <a:pt x="175" y="306"/>
                  </a:cubicBezTo>
                  <a:cubicBezTo>
                    <a:pt x="171" y="307"/>
                    <a:pt x="169" y="310"/>
                    <a:pt x="170" y="31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6" name="Freeform 1145">
              <a:extLst>
                <a:ext uri="{FF2B5EF4-FFF2-40B4-BE49-F238E27FC236}">
                  <a16:creationId xmlns:a16="http://schemas.microsoft.com/office/drawing/2014/main" id="{4933AB53-BC60-4CF7-B99C-BC0DA919A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1911"/>
              <a:ext cx="892" cy="413"/>
            </a:xfrm>
            <a:custGeom>
              <a:avLst/>
              <a:gdLst>
                <a:gd name="T0" fmla="*/ 788 w 909"/>
                <a:gd name="T1" fmla="*/ 114 h 421"/>
                <a:gd name="T2" fmla="*/ 429 w 909"/>
                <a:gd name="T3" fmla="*/ 282 h 421"/>
                <a:gd name="T4" fmla="*/ 108 w 909"/>
                <a:gd name="T5" fmla="*/ 189 h 421"/>
                <a:gd name="T6" fmla="*/ 32 w 909"/>
                <a:gd name="T7" fmla="*/ 178 h 421"/>
                <a:gd name="T8" fmla="*/ 26 w 909"/>
                <a:gd name="T9" fmla="*/ 221 h 421"/>
                <a:gd name="T10" fmla="*/ 135 w 909"/>
                <a:gd name="T11" fmla="*/ 288 h 421"/>
                <a:gd name="T12" fmla="*/ 404 w 909"/>
                <a:gd name="T13" fmla="*/ 391 h 421"/>
                <a:gd name="T14" fmla="*/ 842 w 909"/>
                <a:gd name="T15" fmla="*/ 116 h 421"/>
                <a:gd name="T16" fmla="*/ 805 w 909"/>
                <a:gd name="T17" fmla="*/ 0 h 421"/>
                <a:gd name="T18" fmla="*/ 788 w 909"/>
                <a:gd name="T19" fmla="*/ 114 h 4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9" h="421">
                  <a:moveTo>
                    <a:pt x="834" y="120"/>
                  </a:moveTo>
                  <a:cubicBezTo>
                    <a:pt x="751" y="227"/>
                    <a:pt x="539" y="291"/>
                    <a:pt x="453" y="299"/>
                  </a:cubicBezTo>
                  <a:cubicBezTo>
                    <a:pt x="367" y="308"/>
                    <a:pt x="151" y="224"/>
                    <a:pt x="114" y="201"/>
                  </a:cubicBezTo>
                  <a:cubicBezTo>
                    <a:pt x="77" y="178"/>
                    <a:pt x="47" y="173"/>
                    <a:pt x="35" y="189"/>
                  </a:cubicBezTo>
                  <a:cubicBezTo>
                    <a:pt x="35" y="189"/>
                    <a:pt x="35" y="215"/>
                    <a:pt x="26" y="233"/>
                  </a:cubicBezTo>
                  <a:cubicBezTo>
                    <a:pt x="0" y="284"/>
                    <a:pt x="65" y="278"/>
                    <a:pt x="144" y="306"/>
                  </a:cubicBezTo>
                  <a:cubicBezTo>
                    <a:pt x="223" y="334"/>
                    <a:pt x="328" y="412"/>
                    <a:pt x="428" y="415"/>
                  </a:cubicBezTo>
                  <a:cubicBezTo>
                    <a:pt x="578" y="421"/>
                    <a:pt x="845" y="224"/>
                    <a:pt x="891" y="122"/>
                  </a:cubicBezTo>
                  <a:cubicBezTo>
                    <a:pt x="909" y="82"/>
                    <a:pt x="888" y="39"/>
                    <a:pt x="852" y="0"/>
                  </a:cubicBezTo>
                  <a:cubicBezTo>
                    <a:pt x="852" y="0"/>
                    <a:pt x="882" y="58"/>
                    <a:pt x="834" y="120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7" name="Freeform 1146">
              <a:extLst>
                <a:ext uri="{FF2B5EF4-FFF2-40B4-BE49-F238E27FC236}">
                  <a16:creationId xmlns:a16="http://schemas.microsoft.com/office/drawing/2014/main" id="{D18D909E-E10E-4323-9239-186FC66652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9" y="1888"/>
              <a:ext cx="883" cy="435"/>
            </a:xfrm>
            <a:custGeom>
              <a:avLst/>
              <a:gdLst>
                <a:gd name="T0" fmla="*/ 26 w 899"/>
                <a:gd name="T1" fmla="*/ 241 h 444"/>
                <a:gd name="T2" fmla="*/ 136 w 899"/>
                <a:gd name="T3" fmla="*/ 310 h 444"/>
                <a:gd name="T4" fmla="*/ 407 w 899"/>
                <a:gd name="T5" fmla="*/ 412 h 444"/>
                <a:gd name="T6" fmla="*/ 844 w 899"/>
                <a:gd name="T7" fmla="*/ 137 h 444"/>
                <a:gd name="T8" fmla="*/ 848 w 899"/>
                <a:gd name="T9" fmla="*/ 90 h 444"/>
                <a:gd name="T10" fmla="*/ 844 w 899"/>
                <a:gd name="T11" fmla="*/ 103 h 444"/>
                <a:gd name="T12" fmla="*/ 407 w 899"/>
                <a:gd name="T13" fmla="*/ 379 h 444"/>
                <a:gd name="T14" fmla="*/ 136 w 899"/>
                <a:gd name="T15" fmla="*/ 276 h 444"/>
                <a:gd name="T16" fmla="*/ 27 w 899"/>
                <a:gd name="T17" fmla="*/ 240 h 444"/>
                <a:gd name="T18" fmla="*/ 26 w 899"/>
                <a:gd name="T19" fmla="*/ 241 h 444"/>
                <a:gd name="T20" fmla="*/ 714 w 899"/>
                <a:gd name="T21" fmla="*/ 16 h 444"/>
                <a:gd name="T22" fmla="*/ 696 w 899"/>
                <a:gd name="T23" fmla="*/ 0 h 4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9" h="444">
                  <a:moveTo>
                    <a:pt x="26" y="256"/>
                  </a:moveTo>
                  <a:cubicBezTo>
                    <a:pt x="0" y="308"/>
                    <a:pt x="65" y="302"/>
                    <a:pt x="144" y="330"/>
                  </a:cubicBezTo>
                  <a:cubicBezTo>
                    <a:pt x="223" y="358"/>
                    <a:pt x="328" y="436"/>
                    <a:pt x="429" y="439"/>
                  </a:cubicBezTo>
                  <a:cubicBezTo>
                    <a:pt x="578" y="444"/>
                    <a:pt x="845" y="248"/>
                    <a:pt x="891" y="146"/>
                  </a:cubicBezTo>
                  <a:cubicBezTo>
                    <a:pt x="898" y="129"/>
                    <a:pt x="899" y="113"/>
                    <a:pt x="895" y="96"/>
                  </a:cubicBezTo>
                  <a:cubicBezTo>
                    <a:pt x="894" y="101"/>
                    <a:pt x="893" y="105"/>
                    <a:pt x="891" y="109"/>
                  </a:cubicBezTo>
                  <a:cubicBezTo>
                    <a:pt x="845" y="211"/>
                    <a:pt x="578" y="408"/>
                    <a:pt x="429" y="403"/>
                  </a:cubicBezTo>
                  <a:cubicBezTo>
                    <a:pt x="328" y="399"/>
                    <a:pt x="223" y="322"/>
                    <a:pt x="144" y="294"/>
                  </a:cubicBezTo>
                  <a:cubicBezTo>
                    <a:pt x="90" y="275"/>
                    <a:pt x="43" y="271"/>
                    <a:pt x="27" y="255"/>
                  </a:cubicBezTo>
                  <a:cubicBezTo>
                    <a:pt x="27" y="255"/>
                    <a:pt x="26" y="256"/>
                    <a:pt x="26" y="256"/>
                  </a:cubicBezTo>
                  <a:close/>
                  <a:moveTo>
                    <a:pt x="753" y="16"/>
                  </a:moveTo>
                  <a:cubicBezTo>
                    <a:pt x="747" y="11"/>
                    <a:pt x="741" y="5"/>
                    <a:pt x="735" y="0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8" name="Freeform 1147">
              <a:extLst>
                <a:ext uri="{FF2B5EF4-FFF2-40B4-BE49-F238E27FC236}">
                  <a16:creationId xmlns:a16="http://schemas.microsoft.com/office/drawing/2014/main" id="{83D979C6-A7CA-4C71-A60B-4241E077B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1904"/>
              <a:ext cx="873" cy="421"/>
            </a:xfrm>
            <a:custGeom>
              <a:avLst/>
              <a:gdLst>
                <a:gd name="T0" fmla="*/ 769 w 890"/>
                <a:gd name="T1" fmla="*/ 117 h 429"/>
                <a:gd name="T2" fmla="*/ 541 w 890"/>
                <a:gd name="T3" fmla="*/ 253 h 429"/>
                <a:gd name="T4" fmla="*/ 401 w 890"/>
                <a:gd name="T5" fmla="*/ 284 h 429"/>
                <a:gd name="T6" fmla="*/ 184 w 890"/>
                <a:gd name="T7" fmla="*/ 230 h 429"/>
                <a:gd name="T8" fmla="*/ 111 w 890"/>
                <a:gd name="T9" fmla="*/ 198 h 429"/>
                <a:gd name="T10" fmla="*/ 68 w 890"/>
                <a:gd name="T11" fmla="*/ 177 h 429"/>
                <a:gd name="T12" fmla="*/ 26 w 890"/>
                <a:gd name="T13" fmla="*/ 174 h 429"/>
                <a:gd name="T14" fmla="*/ 14 w 890"/>
                <a:gd name="T15" fmla="*/ 184 h 429"/>
                <a:gd name="T16" fmla="*/ 13 w 890"/>
                <a:gd name="T17" fmla="*/ 200 h 429"/>
                <a:gd name="T18" fmla="*/ 0 w 890"/>
                <a:gd name="T19" fmla="*/ 245 h 429"/>
                <a:gd name="T20" fmla="*/ 11 w 890"/>
                <a:gd name="T21" fmla="*/ 267 h 429"/>
                <a:gd name="T22" fmla="*/ 71 w 890"/>
                <a:gd name="T23" fmla="*/ 287 h 429"/>
                <a:gd name="T24" fmla="*/ 246 w 890"/>
                <a:gd name="T25" fmla="*/ 362 h 429"/>
                <a:gd name="T26" fmla="*/ 396 w 890"/>
                <a:gd name="T27" fmla="*/ 405 h 429"/>
                <a:gd name="T28" fmla="*/ 714 w 890"/>
                <a:gd name="T29" fmla="*/ 256 h 429"/>
                <a:gd name="T30" fmla="*/ 832 w 890"/>
                <a:gd name="T31" fmla="*/ 125 h 429"/>
                <a:gd name="T32" fmla="*/ 827 w 890"/>
                <a:gd name="T33" fmla="*/ 46 h 429"/>
                <a:gd name="T34" fmla="*/ 787 w 890"/>
                <a:gd name="T35" fmla="*/ 2 h 429"/>
                <a:gd name="T36" fmla="*/ 786 w 890"/>
                <a:gd name="T37" fmla="*/ 10 h 429"/>
                <a:gd name="T38" fmla="*/ 785 w 890"/>
                <a:gd name="T39" fmla="*/ 10 h 429"/>
                <a:gd name="T40" fmla="*/ 785 w 890"/>
                <a:gd name="T41" fmla="*/ 10 h 429"/>
                <a:gd name="T42" fmla="*/ 769 w 890"/>
                <a:gd name="T43" fmla="*/ 117 h 429"/>
                <a:gd name="T44" fmla="*/ 779 w 890"/>
                <a:gd name="T45" fmla="*/ 125 h 429"/>
                <a:gd name="T46" fmla="*/ 796 w 890"/>
                <a:gd name="T47" fmla="*/ 4 h 429"/>
                <a:gd name="T48" fmla="*/ 786 w 890"/>
                <a:gd name="T49" fmla="*/ 12 h 429"/>
                <a:gd name="T50" fmla="*/ 828 w 890"/>
                <a:gd name="T51" fmla="*/ 92 h 429"/>
                <a:gd name="T52" fmla="*/ 758 w 890"/>
                <a:gd name="T53" fmla="*/ 201 h 429"/>
                <a:gd name="T54" fmla="*/ 483 w 890"/>
                <a:gd name="T55" fmla="*/ 377 h 429"/>
                <a:gd name="T56" fmla="*/ 391 w 890"/>
                <a:gd name="T57" fmla="*/ 393 h 429"/>
                <a:gd name="T58" fmla="*/ 125 w 890"/>
                <a:gd name="T59" fmla="*/ 289 h 429"/>
                <a:gd name="T60" fmla="*/ 20 w 890"/>
                <a:gd name="T61" fmla="*/ 257 h 429"/>
                <a:gd name="T62" fmla="*/ 13 w 890"/>
                <a:gd name="T63" fmla="*/ 245 h 429"/>
                <a:gd name="T64" fmla="*/ 26 w 890"/>
                <a:gd name="T65" fmla="*/ 200 h 429"/>
                <a:gd name="T66" fmla="*/ 21 w 890"/>
                <a:gd name="T67" fmla="*/ 184 h 429"/>
                <a:gd name="T68" fmla="*/ 29 w 890"/>
                <a:gd name="T69" fmla="*/ 184 h 429"/>
                <a:gd name="T70" fmla="*/ 63 w 890"/>
                <a:gd name="T71" fmla="*/ 186 h 429"/>
                <a:gd name="T72" fmla="*/ 111 w 890"/>
                <a:gd name="T73" fmla="*/ 212 h 429"/>
                <a:gd name="T74" fmla="*/ 331 w 890"/>
                <a:gd name="T75" fmla="*/ 287 h 429"/>
                <a:gd name="T76" fmla="*/ 416 w 890"/>
                <a:gd name="T77" fmla="*/ 295 h 429"/>
                <a:gd name="T78" fmla="*/ 650 w 890"/>
                <a:gd name="T79" fmla="*/ 222 h 429"/>
                <a:gd name="T80" fmla="*/ 774 w 890"/>
                <a:gd name="T81" fmla="*/ 121 h 4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90" h="429">
                  <a:moveTo>
                    <a:pt x="820" y="127"/>
                  </a:moveTo>
                  <a:cubicBezTo>
                    <a:pt x="815" y="123"/>
                    <a:pt x="815" y="123"/>
                    <a:pt x="815" y="123"/>
                  </a:cubicBezTo>
                  <a:cubicBezTo>
                    <a:pt x="795" y="149"/>
                    <a:pt x="767" y="173"/>
                    <a:pt x="734" y="194"/>
                  </a:cubicBezTo>
                  <a:cubicBezTo>
                    <a:pt x="686" y="225"/>
                    <a:pt x="628" y="250"/>
                    <a:pt x="574" y="268"/>
                  </a:cubicBezTo>
                  <a:cubicBezTo>
                    <a:pt x="520" y="286"/>
                    <a:pt x="470" y="297"/>
                    <a:pt x="438" y="300"/>
                  </a:cubicBezTo>
                  <a:cubicBezTo>
                    <a:pt x="434" y="300"/>
                    <a:pt x="430" y="301"/>
                    <a:pt x="425" y="301"/>
                  </a:cubicBezTo>
                  <a:cubicBezTo>
                    <a:pt x="403" y="301"/>
                    <a:pt x="374" y="296"/>
                    <a:pt x="342" y="288"/>
                  </a:cubicBezTo>
                  <a:cubicBezTo>
                    <a:pt x="294" y="277"/>
                    <a:pt x="241" y="259"/>
                    <a:pt x="196" y="243"/>
                  </a:cubicBezTo>
                  <a:cubicBezTo>
                    <a:pt x="174" y="234"/>
                    <a:pt x="154" y="226"/>
                    <a:pt x="138" y="219"/>
                  </a:cubicBezTo>
                  <a:cubicBezTo>
                    <a:pt x="130" y="216"/>
                    <a:pt x="123" y="212"/>
                    <a:pt x="117" y="210"/>
                  </a:cubicBezTo>
                  <a:cubicBezTo>
                    <a:pt x="111" y="207"/>
                    <a:pt x="106" y="204"/>
                    <a:pt x="103" y="202"/>
                  </a:cubicBezTo>
                  <a:cubicBezTo>
                    <a:pt x="92" y="195"/>
                    <a:pt x="81" y="190"/>
                    <a:pt x="71" y="186"/>
                  </a:cubicBezTo>
                  <a:cubicBezTo>
                    <a:pt x="60" y="182"/>
                    <a:pt x="51" y="180"/>
                    <a:pt x="42" y="180"/>
                  </a:cubicBezTo>
                  <a:cubicBezTo>
                    <a:pt x="37" y="180"/>
                    <a:pt x="32" y="181"/>
                    <a:pt x="27" y="183"/>
                  </a:cubicBezTo>
                  <a:cubicBezTo>
                    <a:pt x="23" y="185"/>
                    <a:pt x="19" y="188"/>
                    <a:pt x="16" y="192"/>
                  </a:cubicBezTo>
                  <a:cubicBezTo>
                    <a:pt x="15" y="193"/>
                    <a:pt x="14" y="194"/>
                    <a:pt x="14" y="196"/>
                  </a:cubicBezTo>
                  <a:cubicBezTo>
                    <a:pt x="14" y="196"/>
                    <a:pt x="14" y="196"/>
                    <a:pt x="14" y="196"/>
                  </a:cubicBezTo>
                  <a:cubicBezTo>
                    <a:pt x="14" y="197"/>
                    <a:pt x="14" y="204"/>
                    <a:pt x="13" y="212"/>
                  </a:cubicBezTo>
                  <a:cubicBezTo>
                    <a:pt x="12" y="220"/>
                    <a:pt x="10" y="230"/>
                    <a:pt x="6" y="237"/>
                  </a:cubicBezTo>
                  <a:cubicBezTo>
                    <a:pt x="2" y="245"/>
                    <a:pt x="0" y="253"/>
                    <a:pt x="0" y="260"/>
                  </a:cubicBezTo>
                  <a:cubicBezTo>
                    <a:pt x="0" y="264"/>
                    <a:pt x="1" y="269"/>
                    <a:pt x="3" y="273"/>
                  </a:cubicBezTo>
                  <a:cubicBezTo>
                    <a:pt x="5" y="276"/>
                    <a:pt x="8" y="279"/>
                    <a:pt x="11" y="282"/>
                  </a:cubicBezTo>
                  <a:cubicBezTo>
                    <a:pt x="17" y="286"/>
                    <a:pt x="23" y="289"/>
                    <a:pt x="31" y="292"/>
                  </a:cubicBezTo>
                  <a:cubicBezTo>
                    <a:pt x="43" y="296"/>
                    <a:pt x="58" y="300"/>
                    <a:pt x="74" y="304"/>
                  </a:cubicBezTo>
                  <a:cubicBezTo>
                    <a:pt x="91" y="308"/>
                    <a:pt x="109" y="313"/>
                    <a:pt x="128" y="319"/>
                  </a:cubicBezTo>
                  <a:cubicBezTo>
                    <a:pt x="166" y="333"/>
                    <a:pt x="212" y="359"/>
                    <a:pt x="261" y="383"/>
                  </a:cubicBezTo>
                  <a:cubicBezTo>
                    <a:pt x="310" y="406"/>
                    <a:pt x="363" y="427"/>
                    <a:pt x="414" y="429"/>
                  </a:cubicBezTo>
                  <a:cubicBezTo>
                    <a:pt x="416" y="429"/>
                    <a:pt x="418" y="429"/>
                    <a:pt x="420" y="429"/>
                  </a:cubicBezTo>
                  <a:cubicBezTo>
                    <a:pt x="459" y="429"/>
                    <a:pt x="505" y="416"/>
                    <a:pt x="551" y="397"/>
                  </a:cubicBezTo>
                  <a:cubicBezTo>
                    <a:pt x="621" y="367"/>
                    <a:pt x="695" y="320"/>
                    <a:pt x="756" y="271"/>
                  </a:cubicBezTo>
                  <a:cubicBezTo>
                    <a:pt x="787" y="246"/>
                    <a:pt x="814" y="221"/>
                    <a:pt x="835" y="198"/>
                  </a:cubicBezTo>
                  <a:cubicBezTo>
                    <a:pt x="857" y="174"/>
                    <a:pt x="874" y="151"/>
                    <a:pt x="882" y="131"/>
                  </a:cubicBezTo>
                  <a:cubicBezTo>
                    <a:pt x="887" y="121"/>
                    <a:pt x="890" y="109"/>
                    <a:pt x="890" y="98"/>
                  </a:cubicBezTo>
                  <a:cubicBezTo>
                    <a:pt x="890" y="82"/>
                    <a:pt x="885" y="65"/>
                    <a:pt x="876" y="49"/>
                  </a:cubicBezTo>
                  <a:cubicBezTo>
                    <a:pt x="868" y="33"/>
                    <a:pt x="856" y="18"/>
                    <a:pt x="843" y="3"/>
                  </a:cubicBezTo>
                  <a:cubicBezTo>
                    <a:pt x="841" y="1"/>
                    <a:pt x="837" y="0"/>
                    <a:pt x="834" y="2"/>
                  </a:cubicBezTo>
                  <a:cubicBezTo>
                    <a:pt x="832" y="4"/>
                    <a:pt x="831" y="7"/>
                    <a:pt x="832" y="10"/>
                  </a:cubicBezTo>
                  <a:cubicBezTo>
                    <a:pt x="833" y="10"/>
                    <a:pt x="833" y="10"/>
                    <a:pt x="833" y="10"/>
                  </a:cubicBezTo>
                  <a:cubicBezTo>
                    <a:pt x="832" y="10"/>
                    <a:pt x="832" y="10"/>
                    <a:pt x="832" y="10"/>
                  </a:cubicBezTo>
                  <a:cubicBezTo>
                    <a:pt x="832" y="10"/>
                    <a:pt x="832" y="10"/>
                    <a:pt x="832" y="10"/>
                  </a:cubicBezTo>
                  <a:cubicBezTo>
                    <a:pt x="833" y="10"/>
                    <a:pt x="833" y="10"/>
                    <a:pt x="833" y="10"/>
                  </a:cubicBezTo>
                  <a:cubicBezTo>
                    <a:pt x="832" y="10"/>
                    <a:pt x="832" y="10"/>
                    <a:pt x="832" y="10"/>
                  </a:cubicBezTo>
                  <a:cubicBezTo>
                    <a:pt x="833" y="11"/>
                    <a:pt x="841" y="28"/>
                    <a:pt x="841" y="52"/>
                  </a:cubicBezTo>
                  <a:cubicBezTo>
                    <a:pt x="841" y="72"/>
                    <a:pt x="836" y="97"/>
                    <a:pt x="815" y="123"/>
                  </a:cubicBezTo>
                  <a:cubicBezTo>
                    <a:pt x="820" y="127"/>
                    <a:pt x="820" y="127"/>
                    <a:pt x="820" y="127"/>
                  </a:cubicBezTo>
                  <a:cubicBezTo>
                    <a:pt x="825" y="131"/>
                    <a:pt x="825" y="131"/>
                    <a:pt x="825" y="131"/>
                  </a:cubicBezTo>
                  <a:cubicBezTo>
                    <a:pt x="848" y="103"/>
                    <a:pt x="854" y="74"/>
                    <a:pt x="854" y="52"/>
                  </a:cubicBezTo>
                  <a:cubicBezTo>
                    <a:pt x="854" y="24"/>
                    <a:pt x="844" y="5"/>
                    <a:pt x="844" y="4"/>
                  </a:cubicBezTo>
                  <a:cubicBezTo>
                    <a:pt x="838" y="7"/>
                    <a:pt x="838" y="7"/>
                    <a:pt x="838" y="7"/>
                  </a:cubicBezTo>
                  <a:cubicBezTo>
                    <a:pt x="833" y="12"/>
                    <a:pt x="833" y="12"/>
                    <a:pt x="833" y="12"/>
                  </a:cubicBezTo>
                  <a:cubicBezTo>
                    <a:pt x="846" y="26"/>
                    <a:pt x="857" y="41"/>
                    <a:pt x="865" y="55"/>
                  </a:cubicBezTo>
                  <a:cubicBezTo>
                    <a:pt x="872" y="70"/>
                    <a:pt x="877" y="84"/>
                    <a:pt x="877" y="98"/>
                  </a:cubicBezTo>
                  <a:cubicBezTo>
                    <a:pt x="877" y="108"/>
                    <a:pt x="875" y="117"/>
                    <a:pt x="871" y="126"/>
                  </a:cubicBezTo>
                  <a:cubicBezTo>
                    <a:pt x="860" y="150"/>
                    <a:pt x="836" y="181"/>
                    <a:pt x="803" y="213"/>
                  </a:cubicBezTo>
                  <a:cubicBezTo>
                    <a:pt x="754" y="260"/>
                    <a:pt x="685" y="311"/>
                    <a:pt x="616" y="350"/>
                  </a:cubicBezTo>
                  <a:cubicBezTo>
                    <a:pt x="581" y="370"/>
                    <a:pt x="546" y="386"/>
                    <a:pt x="512" y="398"/>
                  </a:cubicBezTo>
                  <a:cubicBezTo>
                    <a:pt x="479" y="409"/>
                    <a:pt x="448" y="416"/>
                    <a:pt x="420" y="416"/>
                  </a:cubicBezTo>
                  <a:cubicBezTo>
                    <a:pt x="418" y="416"/>
                    <a:pt x="417" y="416"/>
                    <a:pt x="415" y="416"/>
                  </a:cubicBezTo>
                  <a:cubicBezTo>
                    <a:pt x="366" y="414"/>
                    <a:pt x="315" y="394"/>
                    <a:pt x="267" y="371"/>
                  </a:cubicBezTo>
                  <a:cubicBezTo>
                    <a:pt x="219" y="348"/>
                    <a:pt x="172" y="322"/>
                    <a:pt x="132" y="307"/>
                  </a:cubicBezTo>
                  <a:cubicBezTo>
                    <a:pt x="98" y="295"/>
                    <a:pt x="67" y="289"/>
                    <a:pt x="45" y="283"/>
                  </a:cubicBezTo>
                  <a:cubicBezTo>
                    <a:pt x="34" y="280"/>
                    <a:pt x="25" y="276"/>
                    <a:pt x="20" y="272"/>
                  </a:cubicBezTo>
                  <a:cubicBezTo>
                    <a:pt x="17" y="270"/>
                    <a:pt x="16" y="269"/>
                    <a:pt x="14" y="267"/>
                  </a:cubicBezTo>
                  <a:cubicBezTo>
                    <a:pt x="13" y="265"/>
                    <a:pt x="13" y="262"/>
                    <a:pt x="13" y="260"/>
                  </a:cubicBezTo>
                  <a:cubicBezTo>
                    <a:pt x="13" y="256"/>
                    <a:pt x="14" y="250"/>
                    <a:pt x="18" y="242"/>
                  </a:cubicBezTo>
                  <a:cubicBezTo>
                    <a:pt x="23" y="233"/>
                    <a:pt x="25" y="221"/>
                    <a:pt x="26" y="212"/>
                  </a:cubicBezTo>
                  <a:cubicBezTo>
                    <a:pt x="27" y="203"/>
                    <a:pt x="27" y="196"/>
                    <a:pt x="27" y="196"/>
                  </a:cubicBezTo>
                  <a:cubicBezTo>
                    <a:pt x="21" y="196"/>
                    <a:pt x="21" y="196"/>
                    <a:pt x="21" y="196"/>
                  </a:cubicBezTo>
                  <a:cubicBezTo>
                    <a:pt x="26" y="200"/>
                    <a:pt x="26" y="200"/>
                    <a:pt x="26" y="200"/>
                  </a:cubicBezTo>
                  <a:cubicBezTo>
                    <a:pt x="28" y="197"/>
                    <a:pt x="30" y="196"/>
                    <a:pt x="32" y="195"/>
                  </a:cubicBezTo>
                  <a:cubicBezTo>
                    <a:pt x="35" y="194"/>
                    <a:pt x="38" y="193"/>
                    <a:pt x="42" y="193"/>
                  </a:cubicBezTo>
                  <a:cubicBezTo>
                    <a:pt x="49" y="193"/>
                    <a:pt x="57" y="195"/>
                    <a:pt x="66" y="198"/>
                  </a:cubicBezTo>
                  <a:cubicBezTo>
                    <a:pt x="75" y="201"/>
                    <a:pt x="86" y="207"/>
                    <a:pt x="97" y="213"/>
                  </a:cubicBezTo>
                  <a:cubicBezTo>
                    <a:pt x="101" y="216"/>
                    <a:pt x="108" y="220"/>
                    <a:pt x="117" y="224"/>
                  </a:cubicBezTo>
                  <a:cubicBezTo>
                    <a:pt x="149" y="239"/>
                    <a:pt x="205" y="261"/>
                    <a:pt x="264" y="280"/>
                  </a:cubicBezTo>
                  <a:cubicBezTo>
                    <a:pt x="293" y="289"/>
                    <a:pt x="323" y="298"/>
                    <a:pt x="351" y="304"/>
                  </a:cubicBezTo>
                  <a:cubicBezTo>
                    <a:pt x="379" y="310"/>
                    <a:pt x="404" y="313"/>
                    <a:pt x="425" y="313"/>
                  </a:cubicBezTo>
                  <a:cubicBezTo>
                    <a:pt x="430" y="313"/>
                    <a:pt x="435" y="313"/>
                    <a:pt x="440" y="313"/>
                  </a:cubicBezTo>
                  <a:cubicBezTo>
                    <a:pt x="462" y="311"/>
                    <a:pt x="491" y="305"/>
                    <a:pt x="525" y="296"/>
                  </a:cubicBezTo>
                  <a:cubicBezTo>
                    <a:pt x="575" y="283"/>
                    <a:pt x="634" y="262"/>
                    <a:pt x="689" y="234"/>
                  </a:cubicBezTo>
                  <a:cubicBezTo>
                    <a:pt x="743" y="207"/>
                    <a:pt x="793" y="172"/>
                    <a:pt x="825" y="131"/>
                  </a:cubicBezTo>
                  <a:lnTo>
                    <a:pt x="820" y="127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9" name="Freeform 1148">
              <a:extLst>
                <a:ext uri="{FF2B5EF4-FFF2-40B4-BE49-F238E27FC236}">
                  <a16:creationId xmlns:a16="http://schemas.microsoft.com/office/drawing/2014/main" id="{ABDE3E57-D852-45BC-882F-13D6E2727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628"/>
              <a:ext cx="831" cy="475"/>
            </a:xfrm>
            <a:custGeom>
              <a:avLst/>
              <a:gdLst>
                <a:gd name="T0" fmla="*/ 741 w 847"/>
                <a:gd name="T1" fmla="*/ 148 h 484"/>
                <a:gd name="T2" fmla="*/ 336 w 847"/>
                <a:gd name="T3" fmla="*/ 359 h 484"/>
                <a:gd name="T4" fmla="*/ 24 w 847"/>
                <a:gd name="T5" fmla="*/ 289 h 484"/>
                <a:gd name="T6" fmla="*/ 12 w 847"/>
                <a:gd name="T7" fmla="*/ 335 h 484"/>
                <a:gd name="T8" fmla="*/ 37 w 847"/>
                <a:gd name="T9" fmla="*/ 394 h 484"/>
                <a:gd name="T10" fmla="*/ 329 w 847"/>
                <a:gd name="T11" fmla="*/ 449 h 484"/>
                <a:gd name="T12" fmla="*/ 554 w 847"/>
                <a:gd name="T13" fmla="*/ 400 h 484"/>
                <a:gd name="T14" fmla="*/ 781 w 847"/>
                <a:gd name="T15" fmla="*/ 75 h 484"/>
                <a:gd name="T16" fmla="*/ 741 w 847"/>
                <a:gd name="T17" fmla="*/ 0 h 484"/>
                <a:gd name="T18" fmla="*/ 757 w 847"/>
                <a:gd name="T19" fmla="*/ 72 h 484"/>
                <a:gd name="T20" fmla="*/ 741 w 847"/>
                <a:gd name="T21" fmla="*/ 148 h 4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47" h="484">
                  <a:moveTo>
                    <a:pt x="785" y="157"/>
                  </a:moveTo>
                  <a:cubicBezTo>
                    <a:pt x="754" y="234"/>
                    <a:pt x="564" y="376"/>
                    <a:pt x="356" y="380"/>
                  </a:cubicBezTo>
                  <a:cubicBezTo>
                    <a:pt x="149" y="384"/>
                    <a:pt x="68" y="310"/>
                    <a:pt x="24" y="306"/>
                  </a:cubicBezTo>
                  <a:cubicBezTo>
                    <a:pt x="24" y="306"/>
                    <a:pt x="0" y="327"/>
                    <a:pt x="12" y="354"/>
                  </a:cubicBezTo>
                  <a:cubicBezTo>
                    <a:pt x="24" y="380"/>
                    <a:pt x="9" y="412"/>
                    <a:pt x="40" y="417"/>
                  </a:cubicBezTo>
                  <a:cubicBezTo>
                    <a:pt x="72" y="422"/>
                    <a:pt x="299" y="461"/>
                    <a:pt x="348" y="475"/>
                  </a:cubicBezTo>
                  <a:cubicBezTo>
                    <a:pt x="378" y="484"/>
                    <a:pt x="494" y="466"/>
                    <a:pt x="587" y="424"/>
                  </a:cubicBezTo>
                  <a:cubicBezTo>
                    <a:pt x="680" y="382"/>
                    <a:pt x="847" y="301"/>
                    <a:pt x="827" y="78"/>
                  </a:cubicBezTo>
                  <a:cubicBezTo>
                    <a:pt x="825" y="57"/>
                    <a:pt x="808" y="25"/>
                    <a:pt x="785" y="0"/>
                  </a:cubicBezTo>
                  <a:cubicBezTo>
                    <a:pt x="802" y="75"/>
                    <a:pt x="802" y="75"/>
                    <a:pt x="802" y="75"/>
                  </a:cubicBezTo>
                  <a:cubicBezTo>
                    <a:pt x="785" y="157"/>
                    <a:pt x="785" y="157"/>
                    <a:pt x="785" y="157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0" name="Freeform 1149">
              <a:extLst>
                <a:ext uri="{FF2B5EF4-FFF2-40B4-BE49-F238E27FC236}">
                  <a16:creationId xmlns:a16="http://schemas.microsoft.com/office/drawing/2014/main" id="{80395269-A124-4E7D-B429-E20DB9CF48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8" y="1495"/>
              <a:ext cx="814" cy="608"/>
            </a:xfrm>
            <a:custGeom>
              <a:avLst/>
              <a:gdLst>
                <a:gd name="T0" fmla="*/ 5 w 830"/>
                <a:gd name="T1" fmla="*/ 434 h 620"/>
                <a:gd name="T2" fmla="*/ 5 w 830"/>
                <a:gd name="T3" fmla="*/ 463 h 620"/>
                <a:gd name="T4" fmla="*/ 30 w 830"/>
                <a:gd name="T5" fmla="*/ 522 h 620"/>
                <a:gd name="T6" fmla="*/ 322 w 830"/>
                <a:gd name="T7" fmla="*/ 576 h 620"/>
                <a:gd name="T8" fmla="*/ 547 w 830"/>
                <a:gd name="T9" fmla="*/ 528 h 620"/>
                <a:gd name="T10" fmla="*/ 775 w 830"/>
                <a:gd name="T11" fmla="*/ 221 h 620"/>
                <a:gd name="T12" fmla="*/ 547 w 830"/>
                <a:gd name="T13" fmla="*/ 503 h 620"/>
                <a:gd name="T14" fmla="*/ 322 w 830"/>
                <a:gd name="T15" fmla="*/ 550 h 620"/>
                <a:gd name="T16" fmla="*/ 30 w 830"/>
                <a:gd name="T17" fmla="*/ 495 h 620"/>
                <a:gd name="T18" fmla="*/ 5 w 830"/>
                <a:gd name="T19" fmla="*/ 435 h 620"/>
                <a:gd name="T20" fmla="*/ 5 w 830"/>
                <a:gd name="T21" fmla="*/ 434 h 620"/>
                <a:gd name="T22" fmla="*/ 631 w 830"/>
                <a:gd name="T23" fmla="*/ 140 h 620"/>
                <a:gd name="T24" fmla="*/ 636 w 830"/>
                <a:gd name="T25" fmla="*/ 144 h 620"/>
                <a:gd name="T26" fmla="*/ 463 w 830"/>
                <a:gd name="T27" fmla="*/ 7 h 620"/>
                <a:gd name="T28" fmla="*/ 453 w 830"/>
                <a:gd name="T29" fmla="*/ 0 h 6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0" h="620">
                  <a:moveTo>
                    <a:pt x="5" y="461"/>
                  </a:moveTo>
                  <a:cubicBezTo>
                    <a:pt x="1" y="469"/>
                    <a:pt x="0" y="479"/>
                    <a:pt x="5" y="490"/>
                  </a:cubicBezTo>
                  <a:cubicBezTo>
                    <a:pt x="17" y="516"/>
                    <a:pt x="2" y="548"/>
                    <a:pt x="33" y="553"/>
                  </a:cubicBezTo>
                  <a:cubicBezTo>
                    <a:pt x="65" y="558"/>
                    <a:pt x="292" y="597"/>
                    <a:pt x="341" y="611"/>
                  </a:cubicBezTo>
                  <a:cubicBezTo>
                    <a:pt x="371" y="620"/>
                    <a:pt x="487" y="602"/>
                    <a:pt x="580" y="560"/>
                  </a:cubicBezTo>
                  <a:cubicBezTo>
                    <a:pt x="670" y="519"/>
                    <a:pt x="830" y="442"/>
                    <a:pt x="822" y="234"/>
                  </a:cubicBezTo>
                  <a:cubicBezTo>
                    <a:pt x="815" y="422"/>
                    <a:pt x="666" y="494"/>
                    <a:pt x="580" y="533"/>
                  </a:cubicBezTo>
                  <a:cubicBezTo>
                    <a:pt x="487" y="575"/>
                    <a:pt x="371" y="592"/>
                    <a:pt x="341" y="583"/>
                  </a:cubicBezTo>
                  <a:cubicBezTo>
                    <a:pt x="292" y="569"/>
                    <a:pt x="65" y="531"/>
                    <a:pt x="33" y="525"/>
                  </a:cubicBezTo>
                  <a:cubicBezTo>
                    <a:pt x="2" y="520"/>
                    <a:pt x="17" y="489"/>
                    <a:pt x="5" y="462"/>
                  </a:cubicBezTo>
                  <a:cubicBezTo>
                    <a:pt x="5" y="462"/>
                    <a:pt x="5" y="461"/>
                    <a:pt x="5" y="461"/>
                  </a:cubicBezTo>
                  <a:close/>
                  <a:moveTo>
                    <a:pt x="669" y="149"/>
                  </a:moveTo>
                  <a:cubicBezTo>
                    <a:pt x="671" y="150"/>
                    <a:pt x="673" y="152"/>
                    <a:pt x="675" y="153"/>
                  </a:cubicBezTo>
                  <a:moveTo>
                    <a:pt x="490" y="7"/>
                  </a:moveTo>
                  <a:cubicBezTo>
                    <a:pt x="487" y="5"/>
                    <a:pt x="483" y="3"/>
                    <a:pt x="480" y="0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1" name="Freeform 1150">
              <a:extLst>
                <a:ext uri="{FF2B5EF4-FFF2-40B4-BE49-F238E27FC236}">
                  <a16:creationId xmlns:a16="http://schemas.microsoft.com/office/drawing/2014/main" id="{8FEE5F1F-9714-48D3-9348-E4A310C03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1620"/>
              <a:ext cx="818" cy="483"/>
            </a:xfrm>
            <a:custGeom>
              <a:avLst/>
              <a:gdLst>
                <a:gd name="T0" fmla="*/ 744 w 833"/>
                <a:gd name="T1" fmla="*/ 6 h 493"/>
                <a:gd name="T2" fmla="*/ 741 w 833"/>
                <a:gd name="T3" fmla="*/ 6 h 493"/>
                <a:gd name="T4" fmla="*/ 741 w 833"/>
                <a:gd name="T5" fmla="*/ 6 h 493"/>
                <a:gd name="T6" fmla="*/ 744 w 833"/>
                <a:gd name="T7" fmla="*/ 6 h 493"/>
                <a:gd name="T8" fmla="*/ 744 w 833"/>
                <a:gd name="T9" fmla="*/ 6 h 493"/>
                <a:gd name="T10" fmla="*/ 744 w 833"/>
                <a:gd name="T11" fmla="*/ 6 h 493"/>
                <a:gd name="T12" fmla="*/ 737 w 833"/>
                <a:gd name="T13" fmla="*/ 6 h 493"/>
                <a:gd name="T14" fmla="*/ 737 w 833"/>
                <a:gd name="T15" fmla="*/ 6 h 493"/>
                <a:gd name="T16" fmla="*/ 740 w 833"/>
                <a:gd name="T17" fmla="*/ 12 h 493"/>
                <a:gd name="T18" fmla="*/ 740 w 833"/>
                <a:gd name="T19" fmla="*/ 12 h 493"/>
                <a:gd name="T20" fmla="*/ 740 w 833"/>
                <a:gd name="T21" fmla="*/ 12 h 493"/>
                <a:gd name="T22" fmla="*/ 737 w 833"/>
                <a:gd name="T23" fmla="*/ 7 h 493"/>
                <a:gd name="T24" fmla="*/ 737 w 833"/>
                <a:gd name="T25" fmla="*/ 7 h 493"/>
                <a:gd name="T26" fmla="*/ 735 w 833"/>
                <a:gd name="T27" fmla="*/ 11 h 493"/>
                <a:gd name="T28" fmla="*/ 735 w 833"/>
                <a:gd name="T29" fmla="*/ 11 h 493"/>
                <a:gd name="T30" fmla="*/ 745 w 833"/>
                <a:gd name="T31" fmla="*/ 24 h 493"/>
                <a:gd name="T32" fmla="*/ 775 w 833"/>
                <a:gd name="T33" fmla="*/ 77 h 493"/>
                <a:gd name="T34" fmla="*/ 754 w 833"/>
                <a:gd name="T35" fmla="*/ 231 h 493"/>
                <a:gd name="T36" fmla="*/ 439 w 833"/>
                <a:gd name="T37" fmla="*/ 439 h 493"/>
                <a:gd name="T38" fmla="*/ 303 w 833"/>
                <a:gd name="T39" fmla="*/ 443 h 493"/>
                <a:gd name="T40" fmla="*/ 37 w 833"/>
                <a:gd name="T41" fmla="*/ 395 h 493"/>
                <a:gd name="T42" fmla="*/ 27 w 833"/>
                <a:gd name="T43" fmla="*/ 390 h 493"/>
                <a:gd name="T44" fmla="*/ 16 w 833"/>
                <a:gd name="T45" fmla="*/ 339 h 493"/>
                <a:gd name="T46" fmla="*/ 25 w 833"/>
                <a:gd name="T47" fmla="*/ 303 h 493"/>
                <a:gd name="T48" fmla="*/ 27 w 833"/>
                <a:gd name="T49" fmla="*/ 302 h 493"/>
                <a:gd name="T50" fmla="*/ 27 w 833"/>
                <a:gd name="T51" fmla="*/ 302 h 493"/>
                <a:gd name="T52" fmla="*/ 27 w 833"/>
                <a:gd name="T53" fmla="*/ 302 h 493"/>
                <a:gd name="T54" fmla="*/ 57 w 833"/>
                <a:gd name="T55" fmla="*/ 314 h 493"/>
                <a:gd name="T56" fmla="*/ 337 w 833"/>
                <a:gd name="T57" fmla="*/ 371 h 493"/>
                <a:gd name="T58" fmla="*/ 747 w 833"/>
                <a:gd name="T59" fmla="*/ 159 h 493"/>
                <a:gd name="T60" fmla="*/ 763 w 833"/>
                <a:gd name="T61" fmla="*/ 75 h 493"/>
                <a:gd name="T62" fmla="*/ 736 w 833"/>
                <a:gd name="T63" fmla="*/ 16 h 493"/>
                <a:gd name="T64" fmla="*/ 737 w 833"/>
                <a:gd name="T65" fmla="*/ 148 h 493"/>
                <a:gd name="T66" fmla="*/ 736 w 833"/>
                <a:gd name="T67" fmla="*/ 154 h 493"/>
                <a:gd name="T68" fmla="*/ 736 w 833"/>
                <a:gd name="T69" fmla="*/ 154 h 493"/>
                <a:gd name="T70" fmla="*/ 336 w 833"/>
                <a:gd name="T71" fmla="*/ 360 h 493"/>
                <a:gd name="T72" fmla="*/ 62 w 833"/>
                <a:gd name="T73" fmla="*/ 303 h 493"/>
                <a:gd name="T74" fmla="*/ 18 w 833"/>
                <a:gd name="T75" fmla="*/ 292 h 493"/>
                <a:gd name="T76" fmla="*/ 4 w 833"/>
                <a:gd name="T77" fmla="*/ 344 h 493"/>
                <a:gd name="T78" fmla="*/ 12 w 833"/>
                <a:gd name="T79" fmla="*/ 385 h 493"/>
                <a:gd name="T80" fmla="*/ 34 w 833"/>
                <a:gd name="T81" fmla="*/ 406 h 493"/>
                <a:gd name="T82" fmla="*/ 265 w 833"/>
                <a:gd name="T83" fmla="*/ 448 h 493"/>
                <a:gd name="T84" fmla="*/ 348 w 833"/>
                <a:gd name="T85" fmla="*/ 463 h 493"/>
                <a:gd name="T86" fmla="*/ 704 w 833"/>
                <a:gd name="T87" fmla="*/ 320 h 493"/>
                <a:gd name="T88" fmla="*/ 788 w 833"/>
                <a:gd name="T89" fmla="*/ 80 h 493"/>
                <a:gd name="T90" fmla="*/ 755 w 833"/>
                <a:gd name="T91" fmla="*/ 19 h 493"/>
                <a:gd name="T92" fmla="*/ 742 w 833"/>
                <a:gd name="T93" fmla="*/ 2 h 493"/>
                <a:gd name="T94" fmla="*/ 737 w 833"/>
                <a:gd name="T95" fmla="*/ 0 h 493"/>
                <a:gd name="T96" fmla="*/ 732 w 833"/>
                <a:gd name="T97" fmla="*/ 5 h 493"/>
                <a:gd name="T98" fmla="*/ 733 w 833"/>
                <a:gd name="T99" fmla="*/ 10 h 49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3" h="493">
                  <a:moveTo>
                    <a:pt x="783" y="13"/>
                  </a:moveTo>
                  <a:cubicBezTo>
                    <a:pt x="788" y="10"/>
                    <a:pt x="788" y="10"/>
                    <a:pt x="788" y="10"/>
                  </a:cubicBezTo>
                  <a:cubicBezTo>
                    <a:pt x="787" y="8"/>
                    <a:pt x="786" y="7"/>
                    <a:pt x="786" y="6"/>
                  </a:cubicBezTo>
                  <a:cubicBezTo>
                    <a:pt x="786" y="5"/>
                    <a:pt x="786" y="5"/>
                    <a:pt x="786" y="5"/>
                  </a:cubicBezTo>
                  <a:cubicBezTo>
                    <a:pt x="786" y="5"/>
                    <a:pt x="786" y="5"/>
                    <a:pt x="786" y="5"/>
                  </a:cubicBezTo>
                  <a:cubicBezTo>
                    <a:pt x="783" y="6"/>
                    <a:pt x="783" y="6"/>
                    <a:pt x="783" y="6"/>
                  </a:cubicBezTo>
                  <a:cubicBezTo>
                    <a:pt x="786" y="5"/>
                    <a:pt x="786" y="5"/>
                    <a:pt x="786" y="5"/>
                  </a:cubicBezTo>
                  <a:cubicBezTo>
                    <a:pt x="786" y="5"/>
                    <a:pt x="786" y="5"/>
                    <a:pt x="786" y="5"/>
                  </a:cubicBezTo>
                  <a:cubicBezTo>
                    <a:pt x="783" y="6"/>
                    <a:pt x="783" y="6"/>
                    <a:pt x="783" y="6"/>
                  </a:cubicBezTo>
                  <a:cubicBezTo>
                    <a:pt x="786" y="5"/>
                    <a:pt x="786" y="5"/>
                    <a:pt x="786" y="5"/>
                  </a:cubicBezTo>
                  <a:cubicBezTo>
                    <a:pt x="780" y="6"/>
                    <a:pt x="780" y="6"/>
                    <a:pt x="780" y="6"/>
                  </a:cubicBezTo>
                  <a:cubicBezTo>
                    <a:pt x="786" y="6"/>
                    <a:pt x="786" y="6"/>
                    <a:pt x="786" y="6"/>
                  </a:cubicBezTo>
                  <a:cubicBezTo>
                    <a:pt x="786" y="6"/>
                    <a:pt x="786" y="5"/>
                    <a:pt x="786" y="5"/>
                  </a:cubicBezTo>
                  <a:cubicBezTo>
                    <a:pt x="780" y="6"/>
                    <a:pt x="780" y="6"/>
                    <a:pt x="780" y="6"/>
                  </a:cubicBezTo>
                  <a:cubicBezTo>
                    <a:pt x="786" y="6"/>
                    <a:pt x="786" y="6"/>
                    <a:pt x="786" y="6"/>
                  </a:cubicBezTo>
                  <a:cubicBezTo>
                    <a:pt x="780" y="6"/>
                    <a:pt x="780" y="6"/>
                    <a:pt x="780" y="6"/>
                  </a:cubicBezTo>
                  <a:cubicBezTo>
                    <a:pt x="786" y="8"/>
                    <a:pt x="786" y="8"/>
                    <a:pt x="786" y="8"/>
                  </a:cubicBezTo>
                  <a:cubicBezTo>
                    <a:pt x="786" y="7"/>
                    <a:pt x="786" y="7"/>
                    <a:pt x="786" y="6"/>
                  </a:cubicBezTo>
                  <a:cubicBezTo>
                    <a:pt x="780" y="6"/>
                    <a:pt x="780" y="6"/>
                    <a:pt x="780" y="6"/>
                  </a:cubicBezTo>
                  <a:cubicBezTo>
                    <a:pt x="786" y="8"/>
                    <a:pt x="786" y="8"/>
                    <a:pt x="786" y="8"/>
                  </a:cubicBezTo>
                  <a:cubicBezTo>
                    <a:pt x="779" y="6"/>
                    <a:pt x="779" y="6"/>
                    <a:pt x="779" y="6"/>
                  </a:cubicBezTo>
                  <a:cubicBezTo>
                    <a:pt x="784" y="11"/>
                    <a:pt x="784" y="11"/>
                    <a:pt x="784" y="11"/>
                  </a:cubicBezTo>
                  <a:cubicBezTo>
                    <a:pt x="785" y="10"/>
                    <a:pt x="785" y="9"/>
                    <a:pt x="786" y="8"/>
                  </a:cubicBezTo>
                  <a:cubicBezTo>
                    <a:pt x="779" y="6"/>
                    <a:pt x="779" y="6"/>
                    <a:pt x="779" y="6"/>
                  </a:cubicBezTo>
                  <a:cubicBezTo>
                    <a:pt x="784" y="11"/>
                    <a:pt x="784" y="11"/>
                    <a:pt x="784" y="11"/>
                  </a:cubicBezTo>
                  <a:cubicBezTo>
                    <a:pt x="779" y="6"/>
                    <a:pt x="779" y="6"/>
                    <a:pt x="779" y="6"/>
                  </a:cubicBezTo>
                  <a:cubicBezTo>
                    <a:pt x="782" y="12"/>
                    <a:pt x="782" y="12"/>
                    <a:pt x="782" y="12"/>
                  </a:cubicBezTo>
                  <a:cubicBezTo>
                    <a:pt x="782" y="12"/>
                    <a:pt x="783" y="12"/>
                    <a:pt x="784" y="11"/>
                  </a:cubicBezTo>
                  <a:cubicBezTo>
                    <a:pt x="779" y="6"/>
                    <a:pt x="779" y="6"/>
                    <a:pt x="779" y="6"/>
                  </a:cubicBezTo>
                  <a:cubicBezTo>
                    <a:pt x="782" y="12"/>
                    <a:pt x="782" y="12"/>
                    <a:pt x="782" y="12"/>
                  </a:cubicBezTo>
                  <a:cubicBezTo>
                    <a:pt x="779" y="6"/>
                    <a:pt x="779" y="6"/>
                    <a:pt x="779" y="6"/>
                  </a:cubicBezTo>
                  <a:cubicBezTo>
                    <a:pt x="779" y="13"/>
                    <a:pt x="779" y="13"/>
                    <a:pt x="779" y="13"/>
                  </a:cubicBezTo>
                  <a:cubicBezTo>
                    <a:pt x="780" y="13"/>
                    <a:pt x="781" y="13"/>
                    <a:pt x="782" y="12"/>
                  </a:cubicBezTo>
                  <a:cubicBezTo>
                    <a:pt x="779" y="6"/>
                    <a:pt x="779" y="6"/>
                    <a:pt x="779" y="6"/>
                  </a:cubicBezTo>
                  <a:cubicBezTo>
                    <a:pt x="779" y="13"/>
                    <a:pt x="779" y="13"/>
                    <a:pt x="779" y="13"/>
                  </a:cubicBezTo>
                  <a:cubicBezTo>
                    <a:pt x="779" y="7"/>
                    <a:pt x="779" y="7"/>
                    <a:pt x="779" y="7"/>
                  </a:cubicBezTo>
                  <a:cubicBezTo>
                    <a:pt x="777" y="12"/>
                    <a:pt x="777" y="12"/>
                    <a:pt x="777" y="12"/>
                  </a:cubicBezTo>
                  <a:cubicBezTo>
                    <a:pt x="777" y="12"/>
                    <a:pt x="778" y="13"/>
                    <a:pt x="779" y="13"/>
                  </a:cubicBezTo>
                  <a:cubicBezTo>
                    <a:pt x="779" y="7"/>
                    <a:pt x="779" y="7"/>
                    <a:pt x="779" y="7"/>
                  </a:cubicBezTo>
                  <a:cubicBezTo>
                    <a:pt x="777" y="12"/>
                    <a:pt x="777" y="12"/>
                    <a:pt x="777" y="12"/>
                  </a:cubicBezTo>
                  <a:cubicBezTo>
                    <a:pt x="779" y="8"/>
                    <a:pt x="779" y="8"/>
                    <a:pt x="779" y="8"/>
                  </a:cubicBezTo>
                  <a:cubicBezTo>
                    <a:pt x="776" y="11"/>
                    <a:pt x="776" y="11"/>
                    <a:pt x="776" y="11"/>
                  </a:cubicBezTo>
                  <a:cubicBezTo>
                    <a:pt x="776" y="11"/>
                    <a:pt x="776" y="12"/>
                    <a:pt x="777" y="12"/>
                  </a:cubicBezTo>
                  <a:cubicBezTo>
                    <a:pt x="779" y="8"/>
                    <a:pt x="779" y="8"/>
                    <a:pt x="779" y="8"/>
                  </a:cubicBezTo>
                  <a:cubicBezTo>
                    <a:pt x="776" y="11"/>
                    <a:pt x="776" y="11"/>
                    <a:pt x="776" y="11"/>
                  </a:cubicBezTo>
                  <a:cubicBezTo>
                    <a:pt x="776" y="11"/>
                    <a:pt x="776" y="11"/>
                    <a:pt x="776" y="11"/>
                  </a:cubicBezTo>
                  <a:cubicBezTo>
                    <a:pt x="776" y="12"/>
                    <a:pt x="776" y="12"/>
                    <a:pt x="777" y="13"/>
                  </a:cubicBezTo>
                  <a:cubicBezTo>
                    <a:pt x="779" y="15"/>
                    <a:pt x="783" y="21"/>
                    <a:pt x="787" y="27"/>
                  </a:cubicBezTo>
                  <a:cubicBezTo>
                    <a:pt x="794" y="37"/>
                    <a:pt x="801" y="49"/>
                    <a:pt x="808" y="61"/>
                  </a:cubicBezTo>
                  <a:cubicBezTo>
                    <a:pt x="811" y="67"/>
                    <a:pt x="814" y="72"/>
                    <a:pt x="816" y="77"/>
                  </a:cubicBezTo>
                  <a:cubicBezTo>
                    <a:pt x="817" y="79"/>
                    <a:pt x="817" y="81"/>
                    <a:pt x="818" y="83"/>
                  </a:cubicBezTo>
                  <a:cubicBezTo>
                    <a:pt x="819" y="85"/>
                    <a:pt x="819" y="86"/>
                    <a:pt x="819" y="87"/>
                  </a:cubicBezTo>
                  <a:cubicBezTo>
                    <a:pt x="820" y="100"/>
                    <a:pt x="821" y="111"/>
                    <a:pt x="821" y="123"/>
                  </a:cubicBezTo>
                  <a:cubicBezTo>
                    <a:pt x="821" y="171"/>
                    <a:pt x="811" y="211"/>
                    <a:pt x="796" y="246"/>
                  </a:cubicBezTo>
                  <a:cubicBezTo>
                    <a:pt x="772" y="297"/>
                    <a:pt x="736" y="335"/>
                    <a:pt x="696" y="364"/>
                  </a:cubicBezTo>
                  <a:cubicBezTo>
                    <a:pt x="657" y="393"/>
                    <a:pt x="615" y="412"/>
                    <a:pt x="582" y="427"/>
                  </a:cubicBezTo>
                  <a:cubicBezTo>
                    <a:pt x="544" y="444"/>
                    <a:pt x="501" y="458"/>
                    <a:pt x="463" y="466"/>
                  </a:cubicBezTo>
                  <a:cubicBezTo>
                    <a:pt x="424" y="475"/>
                    <a:pt x="390" y="480"/>
                    <a:pt x="367" y="480"/>
                  </a:cubicBezTo>
                  <a:cubicBezTo>
                    <a:pt x="358" y="480"/>
                    <a:pt x="351" y="479"/>
                    <a:pt x="347" y="478"/>
                  </a:cubicBezTo>
                  <a:cubicBezTo>
                    <a:pt x="341" y="476"/>
                    <a:pt x="332" y="474"/>
                    <a:pt x="321" y="471"/>
                  </a:cubicBezTo>
                  <a:cubicBezTo>
                    <a:pt x="283" y="463"/>
                    <a:pt x="219" y="451"/>
                    <a:pt x="162" y="441"/>
                  </a:cubicBezTo>
                  <a:cubicBezTo>
                    <a:pt x="104" y="430"/>
                    <a:pt x="53" y="422"/>
                    <a:pt x="39" y="420"/>
                  </a:cubicBezTo>
                  <a:cubicBezTo>
                    <a:pt x="40" y="420"/>
                    <a:pt x="40" y="420"/>
                    <a:pt x="40" y="420"/>
                  </a:cubicBezTo>
                  <a:cubicBezTo>
                    <a:pt x="39" y="420"/>
                    <a:pt x="39" y="420"/>
                    <a:pt x="39" y="420"/>
                  </a:cubicBezTo>
                  <a:cubicBezTo>
                    <a:pt x="36" y="419"/>
                    <a:pt x="33" y="418"/>
                    <a:pt x="31" y="417"/>
                  </a:cubicBezTo>
                  <a:cubicBezTo>
                    <a:pt x="30" y="416"/>
                    <a:pt x="29" y="415"/>
                    <a:pt x="28" y="414"/>
                  </a:cubicBezTo>
                  <a:cubicBezTo>
                    <a:pt x="26" y="412"/>
                    <a:pt x="25" y="409"/>
                    <a:pt x="24" y="406"/>
                  </a:cubicBezTo>
                  <a:cubicBezTo>
                    <a:pt x="23" y="400"/>
                    <a:pt x="23" y="393"/>
                    <a:pt x="22" y="385"/>
                  </a:cubicBezTo>
                  <a:cubicBezTo>
                    <a:pt x="21" y="377"/>
                    <a:pt x="20" y="369"/>
                    <a:pt x="16" y="360"/>
                  </a:cubicBezTo>
                  <a:cubicBezTo>
                    <a:pt x="14" y="355"/>
                    <a:pt x="13" y="351"/>
                    <a:pt x="13" y="348"/>
                  </a:cubicBezTo>
                  <a:cubicBezTo>
                    <a:pt x="13" y="340"/>
                    <a:pt x="16" y="333"/>
                    <a:pt x="20" y="328"/>
                  </a:cubicBezTo>
                  <a:cubicBezTo>
                    <a:pt x="22" y="325"/>
                    <a:pt x="23" y="323"/>
                    <a:pt x="25" y="322"/>
                  </a:cubicBezTo>
                  <a:cubicBezTo>
                    <a:pt x="25" y="321"/>
                    <a:pt x="26" y="321"/>
                    <a:pt x="26" y="321"/>
                  </a:cubicBezTo>
                  <a:cubicBezTo>
                    <a:pt x="27" y="320"/>
                    <a:pt x="27" y="320"/>
                    <a:pt x="27" y="320"/>
                  </a:cubicBezTo>
                  <a:cubicBezTo>
                    <a:pt x="27" y="320"/>
                    <a:pt x="27" y="320"/>
                    <a:pt x="27" y="320"/>
                  </a:cubicBezTo>
                  <a:cubicBezTo>
                    <a:pt x="27" y="320"/>
                    <a:pt x="27" y="320"/>
                    <a:pt x="27" y="320"/>
                  </a:cubicBezTo>
                  <a:cubicBezTo>
                    <a:pt x="24" y="317"/>
                    <a:pt x="24" y="317"/>
                    <a:pt x="24" y="317"/>
                  </a:cubicBezTo>
                  <a:cubicBezTo>
                    <a:pt x="27" y="320"/>
                    <a:pt x="27" y="320"/>
                    <a:pt x="27" y="320"/>
                  </a:cubicBezTo>
                  <a:cubicBezTo>
                    <a:pt x="27" y="320"/>
                    <a:pt x="27" y="320"/>
                    <a:pt x="27" y="320"/>
                  </a:cubicBezTo>
                  <a:cubicBezTo>
                    <a:pt x="24" y="317"/>
                    <a:pt x="24" y="317"/>
                    <a:pt x="24" y="317"/>
                  </a:cubicBezTo>
                  <a:cubicBezTo>
                    <a:pt x="27" y="320"/>
                    <a:pt x="27" y="320"/>
                    <a:pt x="27" y="320"/>
                  </a:cubicBezTo>
                  <a:cubicBezTo>
                    <a:pt x="22" y="315"/>
                    <a:pt x="22" y="315"/>
                    <a:pt x="22" y="315"/>
                  </a:cubicBezTo>
                  <a:cubicBezTo>
                    <a:pt x="22" y="322"/>
                    <a:pt x="22" y="322"/>
                    <a:pt x="22" y="322"/>
                  </a:cubicBezTo>
                  <a:cubicBezTo>
                    <a:pt x="31" y="322"/>
                    <a:pt x="44" y="327"/>
                    <a:pt x="60" y="334"/>
                  </a:cubicBezTo>
                  <a:cubicBezTo>
                    <a:pt x="84" y="345"/>
                    <a:pt x="117" y="360"/>
                    <a:pt x="163" y="373"/>
                  </a:cubicBezTo>
                  <a:cubicBezTo>
                    <a:pt x="208" y="386"/>
                    <a:pt x="266" y="396"/>
                    <a:pt x="340" y="396"/>
                  </a:cubicBezTo>
                  <a:cubicBezTo>
                    <a:pt x="345" y="396"/>
                    <a:pt x="350" y="396"/>
                    <a:pt x="355" y="395"/>
                  </a:cubicBezTo>
                  <a:cubicBezTo>
                    <a:pt x="460" y="394"/>
                    <a:pt x="560" y="357"/>
                    <a:pt x="638" y="311"/>
                  </a:cubicBezTo>
                  <a:cubicBezTo>
                    <a:pt x="677" y="288"/>
                    <a:pt x="711" y="262"/>
                    <a:pt x="736" y="238"/>
                  </a:cubicBezTo>
                  <a:cubicBezTo>
                    <a:pt x="762" y="213"/>
                    <a:pt x="781" y="189"/>
                    <a:pt x="789" y="168"/>
                  </a:cubicBezTo>
                  <a:cubicBezTo>
                    <a:pt x="789" y="168"/>
                    <a:pt x="789" y="168"/>
                    <a:pt x="789" y="168"/>
                  </a:cubicBezTo>
                  <a:cubicBezTo>
                    <a:pt x="789" y="168"/>
                    <a:pt x="789" y="168"/>
                    <a:pt x="789" y="168"/>
                  </a:cubicBezTo>
                  <a:cubicBezTo>
                    <a:pt x="789" y="168"/>
                    <a:pt x="805" y="128"/>
                    <a:pt x="805" y="81"/>
                  </a:cubicBezTo>
                  <a:cubicBezTo>
                    <a:pt x="805" y="58"/>
                    <a:pt x="801" y="32"/>
                    <a:pt x="788" y="10"/>
                  </a:cubicBezTo>
                  <a:cubicBezTo>
                    <a:pt x="783" y="13"/>
                    <a:pt x="783" y="13"/>
                    <a:pt x="783" y="13"/>
                  </a:cubicBezTo>
                  <a:cubicBezTo>
                    <a:pt x="777" y="16"/>
                    <a:pt x="777" y="16"/>
                    <a:pt x="777" y="16"/>
                  </a:cubicBezTo>
                  <a:cubicBezTo>
                    <a:pt x="788" y="36"/>
                    <a:pt x="792" y="59"/>
                    <a:pt x="792" y="81"/>
                  </a:cubicBezTo>
                  <a:cubicBezTo>
                    <a:pt x="792" y="103"/>
                    <a:pt x="788" y="124"/>
                    <a:pt x="784" y="139"/>
                  </a:cubicBezTo>
                  <a:cubicBezTo>
                    <a:pt x="783" y="146"/>
                    <a:pt x="781" y="153"/>
                    <a:pt x="779" y="157"/>
                  </a:cubicBezTo>
                  <a:cubicBezTo>
                    <a:pt x="779" y="159"/>
                    <a:pt x="778" y="161"/>
                    <a:pt x="778" y="162"/>
                  </a:cubicBezTo>
                  <a:cubicBezTo>
                    <a:pt x="778" y="162"/>
                    <a:pt x="777" y="163"/>
                    <a:pt x="777" y="163"/>
                  </a:cubicBezTo>
                  <a:cubicBezTo>
                    <a:pt x="777" y="163"/>
                    <a:pt x="777" y="163"/>
                    <a:pt x="777" y="163"/>
                  </a:cubicBezTo>
                  <a:cubicBezTo>
                    <a:pt x="777" y="164"/>
                    <a:pt x="777" y="164"/>
                    <a:pt x="777" y="164"/>
                  </a:cubicBezTo>
                  <a:cubicBezTo>
                    <a:pt x="783" y="166"/>
                    <a:pt x="783" y="166"/>
                    <a:pt x="783" y="166"/>
                  </a:cubicBezTo>
                  <a:cubicBezTo>
                    <a:pt x="777" y="163"/>
                    <a:pt x="777" y="163"/>
                    <a:pt x="777" y="163"/>
                  </a:cubicBezTo>
                  <a:cubicBezTo>
                    <a:pt x="770" y="181"/>
                    <a:pt x="753" y="204"/>
                    <a:pt x="728" y="228"/>
                  </a:cubicBezTo>
                  <a:cubicBezTo>
                    <a:pt x="690" y="264"/>
                    <a:pt x="635" y="302"/>
                    <a:pt x="570" y="331"/>
                  </a:cubicBezTo>
                  <a:cubicBezTo>
                    <a:pt x="505" y="361"/>
                    <a:pt x="431" y="381"/>
                    <a:pt x="354" y="383"/>
                  </a:cubicBezTo>
                  <a:cubicBezTo>
                    <a:pt x="350" y="383"/>
                    <a:pt x="345" y="383"/>
                    <a:pt x="340" y="383"/>
                  </a:cubicBezTo>
                  <a:cubicBezTo>
                    <a:pt x="243" y="383"/>
                    <a:pt x="175" y="365"/>
                    <a:pt x="126" y="347"/>
                  </a:cubicBezTo>
                  <a:cubicBezTo>
                    <a:pt x="101" y="338"/>
                    <a:pt x="82" y="329"/>
                    <a:pt x="65" y="322"/>
                  </a:cubicBezTo>
                  <a:cubicBezTo>
                    <a:pt x="48" y="315"/>
                    <a:pt x="35" y="310"/>
                    <a:pt x="23" y="309"/>
                  </a:cubicBezTo>
                  <a:cubicBezTo>
                    <a:pt x="20" y="309"/>
                    <a:pt x="20" y="309"/>
                    <a:pt x="20" y="309"/>
                  </a:cubicBezTo>
                  <a:cubicBezTo>
                    <a:pt x="18" y="310"/>
                    <a:pt x="18" y="310"/>
                    <a:pt x="18" y="310"/>
                  </a:cubicBezTo>
                  <a:cubicBezTo>
                    <a:pt x="18" y="311"/>
                    <a:pt x="14" y="314"/>
                    <a:pt x="9" y="321"/>
                  </a:cubicBezTo>
                  <a:cubicBezTo>
                    <a:pt x="5" y="327"/>
                    <a:pt x="0" y="336"/>
                    <a:pt x="0" y="348"/>
                  </a:cubicBezTo>
                  <a:cubicBezTo>
                    <a:pt x="0" y="353"/>
                    <a:pt x="1" y="359"/>
                    <a:pt x="4" y="365"/>
                  </a:cubicBezTo>
                  <a:cubicBezTo>
                    <a:pt x="7" y="371"/>
                    <a:pt x="8" y="377"/>
                    <a:pt x="9" y="384"/>
                  </a:cubicBezTo>
                  <a:cubicBezTo>
                    <a:pt x="9" y="388"/>
                    <a:pt x="10" y="393"/>
                    <a:pt x="10" y="398"/>
                  </a:cubicBezTo>
                  <a:cubicBezTo>
                    <a:pt x="10" y="402"/>
                    <a:pt x="11" y="405"/>
                    <a:pt x="12" y="409"/>
                  </a:cubicBezTo>
                  <a:cubicBezTo>
                    <a:pt x="13" y="414"/>
                    <a:pt x="15" y="420"/>
                    <a:pt x="19" y="424"/>
                  </a:cubicBezTo>
                  <a:cubicBezTo>
                    <a:pt x="24" y="428"/>
                    <a:pt x="30" y="431"/>
                    <a:pt x="37" y="432"/>
                  </a:cubicBezTo>
                  <a:cubicBezTo>
                    <a:pt x="37" y="432"/>
                    <a:pt x="37" y="432"/>
                    <a:pt x="37" y="432"/>
                  </a:cubicBezTo>
                  <a:cubicBezTo>
                    <a:pt x="37" y="432"/>
                    <a:pt x="37" y="432"/>
                    <a:pt x="37" y="432"/>
                  </a:cubicBezTo>
                  <a:cubicBezTo>
                    <a:pt x="53" y="435"/>
                    <a:pt x="118" y="446"/>
                    <a:pt x="185" y="458"/>
                  </a:cubicBezTo>
                  <a:cubicBezTo>
                    <a:pt x="218" y="464"/>
                    <a:pt x="252" y="470"/>
                    <a:pt x="280" y="476"/>
                  </a:cubicBezTo>
                  <a:cubicBezTo>
                    <a:pt x="295" y="479"/>
                    <a:pt x="308" y="481"/>
                    <a:pt x="318" y="484"/>
                  </a:cubicBezTo>
                  <a:cubicBezTo>
                    <a:pt x="329" y="486"/>
                    <a:pt x="338" y="488"/>
                    <a:pt x="344" y="490"/>
                  </a:cubicBezTo>
                  <a:cubicBezTo>
                    <a:pt x="350" y="492"/>
                    <a:pt x="358" y="493"/>
                    <a:pt x="367" y="493"/>
                  </a:cubicBezTo>
                  <a:cubicBezTo>
                    <a:pt x="391" y="493"/>
                    <a:pt x="427" y="488"/>
                    <a:pt x="466" y="479"/>
                  </a:cubicBezTo>
                  <a:cubicBezTo>
                    <a:pt x="505" y="470"/>
                    <a:pt x="548" y="457"/>
                    <a:pt x="587" y="439"/>
                  </a:cubicBezTo>
                  <a:cubicBezTo>
                    <a:pt x="631" y="419"/>
                    <a:pt x="693" y="390"/>
                    <a:pt x="743" y="341"/>
                  </a:cubicBezTo>
                  <a:cubicBezTo>
                    <a:pt x="769" y="317"/>
                    <a:pt x="791" y="287"/>
                    <a:pt x="807" y="251"/>
                  </a:cubicBezTo>
                  <a:cubicBezTo>
                    <a:pt x="824" y="215"/>
                    <a:pt x="833" y="173"/>
                    <a:pt x="833" y="123"/>
                  </a:cubicBezTo>
                  <a:cubicBezTo>
                    <a:pt x="833" y="111"/>
                    <a:pt x="833" y="99"/>
                    <a:pt x="832" y="86"/>
                  </a:cubicBezTo>
                  <a:cubicBezTo>
                    <a:pt x="831" y="83"/>
                    <a:pt x="830" y="79"/>
                    <a:pt x="829" y="76"/>
                  </a:cubicBezTo>
                  <a:cubicBezTo>
                    <a:pt x="827" y="69"/>
                    <a:pt x="823" y="61"/>
                    <a:pt x="818" y="53"/>
                  </a:cubicBezTo>
                  <a:cubicBezTo>
                    <a:pt x="812" y="41"/>
                    <a:pt x="804" y="29"/>
                    <a:pt x="797" y="19"/>
                  </a:cubicBezTo>
                  <a:cubicBezTo>
                    <a:pt x="794" y="14"/>
                    <a:pt x="791" y="10"/>
                    <a:pt x="789" y="7"/>
                  </a:cubicBezTo>
                  <a:cubicBezTo>
                    <a:pt x="787" y="5"/>
                    <a:pt x="786" y="4"/>
                    <a:pt x="786" y="3"/>
                  </a:cubicBezTo>
                  <a:cubicBezTo>
                    <a:pt x="785" y="3"/>
                    <a:pt x="785" y="2"/>
                    <a:pt x="784" y="2"/>
                  </a:cubicBezTo>
                  <a:cubicBezTo>
                    <a:pt x="784" y="1"/>
                    <a:pt x="784" y="1"/>
                    <a:pt x="783" y="1"/>
                  </a:cubicBezTo>
                  <a:cubicBezTo>
                    <a:pt x="783" y="1"/>
                    <a:pt x="782" y="0"/>
                    <a:pt x="782" y="0"/>
                  </a:cubicBezTo>
                  <a:cubicBezTo>
                    <a:pt x="781" y="0"/>
                    <a:pt x="781" y="0"/>
                    <a:pt x="779" y="0"/>
                  </a:cubicBezTo>
                  <a:cubicBezTo>
                    <a:pt x="779" y="0"/>
                    <a:pt x="777" y="0"/>
                    <a:pt x="776" y="1"/>
                  </a:cubicBezTo>
                  <a:cubicBezTo>
                    <a:pt x="776" y="1"/>
                    <a:pt x="775" y="2"/>
                    <a:pt x="774" y="2"/>
                  </a:cubicBezTo>
                  <a:cubicBezTo>
                    <a:pt x="774" y="3"/>
                    <a:pt x="773" y="4"/>
                    <a:pt x="773" y="5"/>
                  </a:cubicBezTo>
                  <a:cubicBezTo>
                    <a:pt x="773" y="6"/>
                    <a:pt x="773" y="6"/>
                    <a:pt x="773" y="6"/>
                  </a:cubicBezTo>
                  <a:cubicBezTo>
                    <a:pt x="773" y="7"/>
                    <a:pt x="773" y="8"/>
                    <a:pt x="773" y="8"/>
                  </a:cubicBezTo>
                  <a:cubicBezTo>
                    <a:pt x="773" y="9"/>
                    <a:pt x="773" y="10"/>
                    <a:pt x="774" y="10"/>
                  </a:cubicBezTo>
                  <a:cubicBezTo>
                    <a:pt x="774" y="12"/>
                    <a:pt x="775" y="14"/>
                    <a:pt x="777" y="16"/>
                  </a:cubicBezTo>
                  <a:lnTo>
                    <a:pt x="783" y="1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2" name="Freeform 1151">
              <a:extLst>
                <a:ext uri="{FF2B5EF4-FFF2-40B4-BE49-F238E27FC236}">
                  <a16:creationId xmlns:a16="http://schemas.microsoft.com/office/drawing/2014/main" id="{220F26C9-0BE0-41EA-9895-D241885A2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1444"/>
              <a:ext cx="752" cy="433"/>
            </a:xfrm>
            <a:custGeom>
              <a:avLst/>
              <a:gdLst>
                <a:gd name="T0" fmla="*/ 676 w 766"/>
                <a:gd name="T1" fmla="*/ 0 h 441"/>
                <a:gd name="T2" fmla="*/ 718 w 766"/>
                <a:gd name="T3" fmla="*/ 103 h 441"/>
                <a:gd name="T4" fmla="*/ 353 w 766"/>
                <a:gd name="T5" fmla="*/ 403 h 441"/>
                <a:gd name="T6" fmla="*/ 29 w 766"/>
                <a:gd name="T7" fmla="*/ 370 h 441"/>
                <a:gd name="T8" fmla="*/ 16 w 766"/>
                <a:gd name="T9" fmla="*/ 309 h 441"/>
                <a:gd name="T10" fmla="*/ 27 w 766"/>
                <a:gd name="T11" fmla="*/ 270 h 441"/>
                <a:gd name="T12" fmla="*/ 73 w 766"/>
                <a:gd name="T13" fmla="*/ 284 h 441"/>
                <a:gd name="T14" fmla="*/ 333 w 766"/>
                <a:gd name="T15" fmla="*/ 306 h 441"/>
                <a:gd name="T16" fmla="*/ 660 w 766"/>
                <a:gd name="T17" fmla="*/ 82 h 441"/>
                <a:gd name="T18" fmla="*/ 676 w 766"/>
                <a:gd name="T19" fmla="*/ 0 h 4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6" h="441">
                  <a:moveTo>
                    <a:pt x="715" y="0"/>
                  </a:moveTo>
                  <a:cubicBezTo>
                    <a:pt x="765" y="58"/>
                    <a:pt x="758" y="85"/>
                    <a:pt x="759" y="109"/>
                  </a:cubicBezTo>
                  <a:cubicBezTo>
                    <a:pt x="766" y="280"/>
                    <a:pt x="450" y="416"/>
                    <a:pt x="374" y="426"/>
                  </a:cubicBezTo>
                  <a:cubicBezTo>
                    <a:pt x="256" y="441"/>
                    <a:pt x="63" y="391"/>
                    <a:pt x="32" y="391"/>
                  </a:cubicBezTo>
                  <a:cubicBezTo>
                    <a:pt x="0" y="391"/>
                    <a:pt x="16" y="354"/>
                    <a:pt x="16" y="327"/>
                  </a:cubicBezTo>
                  <a:cubicBezTo>
                    <a:pt x="16" y="301"/>
                    <a:pt x="16" y="290"/>
                    <a:pt x="30" y="285"/>
                  </a:cubicBezTo>
                  <a:cubicBezTo>
                    <a:pt x="30" y="285"/>
                    <a:pt x="54" y="296"/>
                    <a:pt x="76" y="299"/>
                  </a:cubicBezTo>
                  <a:cubicBezTo>
                    <a:pt x="97" y="303"/>
                    <a:pt x="195" y="348"/>
                    <a:pt x="351" y="324"/>
                  </a:cubicBezTo>
                  <a:cubicBezTo>
                    <a:pt x="709" y="268"/>
                    <a:pt x="698" y="88"/>
                    <a:pt x="698" y="88"/>
                  </a:cubicBezTo>
                  <a:cubicBezTo>
                    <a:pt x="703" y="73"/>
                    <a:pt x="715" y="0"/>
                    <a:pt x="715" y="0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3" name="Freeform 1152">
              <a:extLst>
                <a:ext uri="{FF2B5EF4-FFF2-40B4-BE49-F238E27FC236}">
                  <a16:creationId xmlns:a16="http://schemas.microsoft.com/office/drawing/2014/main" id="{66B3954E-9B03-4510-A4D0-4EFA421214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3" y="1393"/>
              <a:ext cx="744" cy="484"/>
            </a:xfrm>
            <a:custGeom>
              <a:avLst/>
              <a:gdLst>
                <a:gd name="T0" fmla="*/ 585 w 758"/>
                <a:gd name="T1" fmla="*/ 8 h 493"/>
                <a:gd name="T2" fmla="*/ 576 w 758"/>
                <a:gd name="T3" fmla="*/ 0 h 493"/>
                <a:gd name="T4" fmla="*/ 24 w 758"/>
                <a:gd name="T5" fmla="*/ 419 h 493"/>
                <a:gd name="T6" fmla="*/ 345 w 758"/>
                <a:gd name="T7" fmla="*/ 452 h 493"/>
                <a:gd name="T8" fmla="*/ 710 w 758"/>
                <a:gd name="T9" fmla="*/ 152 h 493"/>
                <a:gd name="T10" fmla="*/ 709 w 758"/>
                <a:gd name="T11" fmla="*/ 143 h 493"/>
                <a:gd name="T12" fmla="*/ 345 w 758"/>
                <a:gd name="T13" fmla="*/ 422 h 493"/>
                <a:gd name="T14" fmla="*/ 24 w 758"/>
                <a:gd name="T15" fmla="*/ 389 h 493"/>
                <a:gd name="T16" fmla="*/ 6 w 758"/>
                <a:gd name="T17" fmla="*/ 380 h 493"/>
                <a:gd name="T18" fmla="*/ 24 w 758"/>
                <a:gd name="T19" fmla="*/ 419 h 4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58" h="493">
                  <a:moveTo>
                    <a:pt x="618" y="8"/>
                  </a:moveTo>
                  <a:cubicBezTo>
                    <a:pt x="615" y="5"/>
                    <a:pt x="612" y="3"/>
                    <a:pt x="609" y="0"/>
                  </a:cubicBezTo>
                  <a:moveTo>
                    <a:pt x="24" y="443"/>
                  </a:moveTo>
                  <a:cubicBezTo>
                    <a:pt x="55" y="443"/>
                    <a:pt x="248" y="493"/>
                    <a:pt x="366" y="478"/>
                  </a:cubicBezTo>
                  <a:cubicBezTo>
                    <a:pt x="442" y="468"/>
                    <a:pt x="758" y="332"/>
                    <a:pt x="751" y="161"/>
                  </a:cubicBezTo>
                  <a:cubicBezTo>
                    <a:pt x="751" y="159"/>
                    <a:pt x="750" y="155"/>
                    <a:pt x="750" y="152"/>
                  </a:cubicBezTo>
                  <a:cubicBezTo>
                    <a:pt x="731" y="312"/>
                    <a:pt x="438" y="436"/>
                    <a:pt x="366" y="446"/>
                  </a:cubicBezTo>
                  <a:cubicBezTo>
                    <a:pt x="248" y="462"/>
                    <a:pt x="55" y="411"/>
                    <a:pt x="24" y="411"/>
                  </a:cubicBezTo>
                  <a:cubicBezTo>
                    <a:pt x="13" y="411"/>
                    <a:pt x="8" y="407"/>
                    <a:pt x="6" y="401"/>
                  </a:cubicBezTo>
                  <a:cubicBezTo>
                    <a:pt x="3" y="422"/>
                    <a:pt x="0" y="443"/>
                    <a:pt x="24" y="443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4" name="Freeform 1153">
              <a:extLst>
                <a:ext uri="{FF2B5EF4-FFF2-40B4-BE49-F238E27FC236}">
                  <a16:creationId xmlns:a16="http://schemas.microsoft.com/office/drawing/2014/main" id="{4FC58C7E-98E1-402F-9865-BEF7F1E36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1428"/>
              <a:ext cx="747" cy="443"/>
            </a:xfrm>
            <a:custGeom>
              <a:avLst/>
              <a:gdLst>
                <a:gd name="T0" fmla="*/ 649 w 761"/>
                <a:gd name="T1" fmla="*/ 99 h 451"/>
                <a:gd name="T2" fmla="*/ 649 w 761"/>
                <a:gd name="T3" fmla="*/ 99 h 451"/>
                <a:gd name="T4" fmla="*/ 652 w 761"/>
                <a:gd name="T5" fmla="*/ 99 h 451"/>
                <a:gd name="T6" fmla="*/ 649 w 761"/>
                <a:gd name="T7" fmla="*/ 100 h 451"/>
                <a:gd name="T8" fmla="*/ 567 w 761"/>
                <a:gd name="T9" fmla="*/ 230 h 451"/>
                <a:gd name="T10" fmla="*/ 241 w 761"/>
                <a:gd name="T11" fmla="*/ 323 h 451"/>
                <a:gd name="T12" fmla="*/ 88 w 761"/>
                <a:gd name="T13" fmla="*/ 299 h 451"/>
                <a:gd name="T14" fmla="*/ 69 w 761"/>
                <a:gd name="T15" fmla="*/ 294 h 451"/>
                <a:gd name="T16" fmla="*/ 28 w 761"/>
                <a:gd name="T17" fmla="*/ 282 h 451"/>
                <a:gd name="T18" fmla="*/ 27 w 761"/>
                <a:gd name="T19" fmla="*/ 280 h 451"/>
                <a:gd name="T20" fmla="*/ 25 w 761"/>
                <a:gd name="T21" fmla="*/ 279 h 451"/>
                <a:gd name="T22" fmla="*/ 12 w 761"/>
                <a:gd name="T23" fmla="*/ 287 h 451"/>
                <a:gd name="T24" fmla="*/ 5 w 761"/>
                <a:gd name="T25" fmla="*/ 306 h 451"/>
                <a:gd name="T26" fmla="*/ 2 w 761"/>
                <a:gd name="T27" fmla="*/ 345 h 451"/>
                <a:gd name="T28" fmla="*/ 1 w 761"/>
                <a:gd name="T29" fmla="*/ 374 h 451"/>
                <a:gd name="T30" fmla="*/ 13 w 761"/>
                <a:gd name="T31" fmla="*/ 389 h 451"/>
                <a:gd name="T32" fmla="*/ 38 w 761"/>
                <a:gd name="T33" fmla="*/ 394 h 451"/>
                <a:gd name="T34" fmla="*/ 300 w 761"/>
                <a:gd name="T35" fmla="*/ 427 h 451"/>
                <a:gd name="T36" fmla="*/ 387 w 761"/>
                <a:gd name="T37" fmla="*/ 415 h 451"/>
                <a:gd name="T38" fmla="*/ 681 w 761"/>
                <a:gd name="T39" fmla="*/ 227 h 451"/>
                <a:gd name="T40" fmla="*/ 719 w 761"/>
                <a:gd name="T41" fmla="*/ 119 h 451"/>
                <a:gd name="T42" fmla="*/ 677 w 761"/>
                <a:gd name="T43" fmla="*/ 13 h 451"/>
                <a:gd name="T44" fmla="*/ 649 w 761"/>
                <a:gd name="T45" fmla="*/ 98 h 451"/>
                <a:gd name="T46" fmla="*/ 655 w 761"/>
                <a:gd name="T47" fmla="*/ 98 h 451"/>
                <a:gd name="T48" fmla="*/ 678 w 761"/>
                <a:gd name="T49" fmla="*/ 17 h 451"/>
                <a:gd name="T50" fmla="*/ 667 w 761"/>
                <a:gd name="T51" fmla="*/ 20 h 451"/>
                <a:gd name="T52" fmla="*/ 707 w 761"/>
                <a:gd name="T53" fmla="*/ 120 h 451"/>
                <a:gd name="T54" fmla="*/ 695 w 761"/>
                <a:gd name="T55" fmla="*/ 181 h 451"/>
                <a:gd name="T56" fmla="*/ 470 w 761"/>
                <a:gd name="T57" fmla="*/ 368 h 451"/>
                <a:gd name="T58" fmla="*/ 347 w 761"/>
                <a:gd name="T59" fmla="*/ 412 h 451"/>
                <a:gd name="T60" fmla="*/ 132 w 761"/>
                <a:gd name="T61" fmla="*/ 398 h 451"/>
                <a:gd name="T62" fmla="*/ 40 w 761"/>
                <a:gd name="T63" fmla="*/ 381 h 451"/>
                <a:gd name="T64" fmla="*/ 19 w 761"/>
                <a:gd name="T65" fmla="*/ 378 h 451"/>
                <a:gd name="T66" fmla="*/ 14 w 761"/>
                <a:gd name="T67" fmla="*/ 372 h 451"/>
                <a:gd name="T68" fmla="*/ 15 w 761"/>
                <a:gd name="T69" fmla="*/ 347 h 451"/>
                <a:gd name="T70" fmla="*/ 19 w 761"/>
                <a:gd name="T71" fmla="*/ 300 h 451"/>
                <a:gd name="T72" fmla="*/ 27 w 761"/>
                <a:gd name="T73" fmla="*/ 292 h 451"/>
                <a:gd name="T74" fmla="*/ 22 w 761"/>
                <a:gd name="T75" fmla="*/ 292 h 451"/>
                <a:gd name="T76" fmla="*/ 66 w 761"/>
                <a:gd name="T77" fmla="*/ 305 h 451"/>
                <a:gd name="T78" fmla="*/ 133 w 761"/>
                <a:gd name="T79" fmla="*/ 323 h 451"/>
                <a:gd name="T80" fmla="*/ 329 w 761"/>
                <a:gd name="T81" fmla="*/ 328 h 451"/>
                <a:gd name="T82" fmla="*/ 641 w 761"/>
                <a:gd name="T83" fmla="*/ 169 h 451"/>
                <a:gd name="T84" fmla="*/ 661 w 761"/>
                <a:gd name="T85" fmla="*/ 98 h 451"/>
                <a:gd name="T86" fmla="*/ 661 w 761"/>
                <a:gd name="T87" fmla="*/ 100 h 45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1" h="451">
                  <a:moveTo>
                    <a:pt x="693" y="104"/>
                  </a:moveTo>
                  <a:cubicBezTo>
                    <a:pt x="686" y="105"/>
                    <a:pt x="686" y="105"/>
                    <a:pt x="686" y="105"/>
                  </a:cubicBezTo>
                  <a:cubicBezTo>
                    <a:pt x="689" y="105"/>
                    <a:pt x="689" y="105"/>
                    <a:pt x="689" y="105"/>
                  </a:cubicBezTo>
                  <a:cubicBezTo>
                    <a:pt x="686" y="105"/>
                    <a:pt x="686" y="105"/>
                    <a:pt x="686" y="105"/>
                  </a:cubicBezTo>
                  <a:cubicBezTo>
                    <a:pt x="686" y="105"/>
                    <a:pt x="686" y="105"/>
                    <a:pt x="686" y="105"/>
                  </a:cubicBezTo>
                  <a:cubicBezTo>
                    <a:pt x="689" y="105"/>
                    <a:pt x="689" y="105"/>
                    <a:pt x="689" y="105"/>
                  </a:cubicBezTo>
                  <a:cubicBezTo>
                    <a:pt x="686" y="105"/>
                    <a:pt x="686" y="105"/>
                    <a:pt x="686" y="105"/>
                  </a:cubicBezTo>
                  <a:cubicBezTo>
                    <a:pt x="686" y="105"/>
                    <a:pt x="686" y="105"/>
                    <a:pt x="686" y="106"/>
                  </a:cubicBezTo>
                  <a:cubicBezTo>
                    <a:pt x="686" y="110"/>
                    <a:pt x="686" y="123"/>
                    <a:pt x="680" y="141"/>
                  </a:cubicBezTo>
                  <a:cubicBezTo>
                    <a:pt x="671" y="168"/>
                    <a:pt x="650" y="206"/>
                    <a:pt x="600" y="242"/>
                  </a:cubicBezTo>
                  <a:cubicBezTo>
                    <a:pt x="550" y="279"/>
                    <a:pt x="471" y="314"/>
                    <a:pt x="345" y="333"/>
                  </a:cubicBezTo>
                  <a:cubicBezTo>
                    <a:pt x="313" y="339"/>
                    <a:pt x="283" y="341"/>
                    <a:pt x="256" y="341"/>
                  </a:cubicBezTo>
                  <a:cubicBezTo>
                    <a:pt x="204" y="341"/>
                    <a:pt x="163" y="333"/>
                    <a:pt x="132" y="326"/>
                  </a:cubicBezTo>
                  <a:cubicBezTo>
                    <a:pt x="117" y="322"/>
                    <a:pt x="104" y="318"/>
                    <a:pt x="94" y="315"/>
                  </a:cubicBezTo>
                  <a:cubicBezTo>
                    <a:pt x="89" y="314"/>
                    <a:pt x="84" y="312"/>
                    <a:pt x="81" y="311"/>
                  </a:cubicBezTo>
                  <a:cubicBezTo>
                    <a:pt x="77" y="310"/>
                    <a:pt x="74" y="309"/>
                    <a:pt x="72" y="309"/>
                  </a:cubicBezTo>
                  <a:cubicBezTo>
                    <a:pt x="62" y="307"/>
                    <a:pt x="50" y="304"/>
                    <a:pt x="42" y="301"/>
                  </a:cubicBezTo>
                  <a:cubicBezTo>
                    <a:pt x="38" y="299"/>
                    <a:pt x="34" y="298"/>
                    <a:pt x="31" y="297"/>
                  </a:cubicBezTo>
                  <a:cubicBezTo>
                    <a:pt x="30" y="296"/>
                    <a:pt x="29" y="296"/>
                    <a:pt x="28" y="296"/>
                  </a:cubicBezTo>
                  <a:cubicBezTo>
                    <a:pt x="28" y="295"/>
                    <a:pt x="28" y="295"/>
                    <a:pt x="28" y="295"/>
                  </a:cubicBezTo>
                  <a:cubicBezTo>
                    <a:pt x="27" y="295"/>
                    <a:pt x="27" y="295"/>
                    <a:pt x="27" y="295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18" y="297"/>
                    <a:pt x="15" y="299"/>
                    <a:pt x="12" y="302"/>
                  </a:cubicBezTo>
                  <a:cubicBezTo>
                    <a:pt x="10" y="304"/>
                    <a:pt x="8" y="307"/>
                    <a:pt x="7" y="310"/>
                  </a:cubicBezTo>
                  <a:cubicBezTo>
                    <a:pt x="6" y="314"/>
                    <a:pt x="5" y="319"/>
                    <a:pt x="5" y="324"/>
                  </a:cubicBezTo>
                  <a:cubicBezTo>
                    <a:pt x="4" y="330"/>
                    <a:pt x="4" y="336"/>
                    <a:pt x="4" y="343"/>
                  </a:cubicBezTo>
                  <a:cubicBezTo>
                    <a:pt x="4" y="349"/>
                    <a:pt x="3" y="356"/>
                    <a:pt x="2" y="363"/>
                  </a:cubicBezTo>
                  <a:cubicBezTo>
                    <a:pt x="1" y="371"/>
                    <a:pt x="0" y="378"/>
                    <a:pt x="0" y="385"/>
                  </a:cubicBezTo>
                  <a:cubicBezTo>
                    <a:pt x="0" y="388"/>
                    <a:pt x="1" y="392"/>
                    <a:pt x="1" y="395"/>
                  </a:cubicBezTo>
                  <a:cubicBezTo>
                    <a:pt x="2" y="397"/>
                    <a:pt x="3" y="400"/>
                    <a:pt x="4" y="402"/>
                  </a:cubicBezTo>
                  <a:cubicBezTo>
                    <a:pt x="6" y="405"/>
                    <a:pt x="9" y="408"/>
                    <a:pt x="13" y="410"/>
                  </a:cubicBezTo>
                  <a:cubicBezTo>
                    <a:pt x="17" y="412"/>
                    <a:pt x="21" y="413"/>
                    <a:pt x="27" y="413"/>
                  </a:cubicBezTo>
                  <a:cubicBezTo>
                    <a:pt x="29" y="413"/>
                    <a:pt x="35" y="414"/>
                    <a:pt x="41" y="415"/>
                  </a:cubicBezTo>
                  <a:cubicBezTo>
                    <a:pt x="65" y="418"/>
                    <a:pt x="109" y="427"/>
                    <a:pt x="159" y="436"/>
                  </a:cubicBezTo>
                  <a:cubicBezTo>
                    <a:pt x="210" y="444"/>
                    <a:pt x="267" y="451"/>
                    <a:pt x="318" y="451"/>
                  </a:cubicBezTo>
                  <a:cubicBezTo>
                    <a:pt x="336" y="451"/>
                    <a:pt x="354" y="450"/>
                    <a:pt x="370" y="448"/>
                  </a:cubicBezTo>
                  <a:cubicBezTo>
                    <a:pt x="380" y="447"/>
                    <a:pt x="393" y="443"/>
                    <a:pt x="409" y="438"/>
                  </a:cubicBezTo>
                  <a:cubicBezTo>
                    <a:pt x="465" y="421"/>
                    <a:pt x="552" y="382"/>
                    <a:pt x="625" y="329"/>
                  </a:cubicBezTo>
                  <a:cubicBezTo>
                    <a:pt x="662" y="302"/>
                    <a:pt x="696" y="272"/>
                    <a:pt x="720" y="239"/>
                  </a:cubicBezTo>
                  <a:cubicBezTo>
                    <a:pt x="745" y="206"/>
                    <a:pt x="761" y="170"/>
                    <a:pt x="761" y="131"/>
                  </a:cubicBezTo>
                  <a:cubicBezTo>
                    <a:pt x="761" y="129"/>
                    <a:pt x="761" y="127"/>
                    <a:pt x="760" y="125"/>
                  </a:cubicBezTo>
                  <a:cubicBezTo>
                    <a:pt x="760" y="114"/>
                    <a:pt x="757" y="98"/>
                    <a:pt x="750" y="78"/>
                  </a:cubicBezTo>
                  <a:cubicBezTo>
                    <a:pt x="742" y="59"/>
                    <a:pt x="731" y="36"/>
                    <a:pt x="716" y="13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686" y="104"/>
                    <a:pt x="686" y="104"/>
                    <a:pt x="686" y="104"/>
                  </a:cubicBezTo>
                  <a:cubicBezTo>
                    <a:pt x="686" y="105"/>
                    <a:pt x="686" y="105"/>
                    <a:pt x="686" y="105"/>
                  </a:cubicBezTo>
                  <a:cubicBezTo>
                    <a:pt x="693" y="104"/>
                    <a:pt x="693" y="104"/>
                    <a:pt x="693" y="104"/>
                  </a:cubicBezTo>
                  <a:cubicBezTo>
                    <a:pt x="699" y="106"/>
                    <a:pt x="699" y="106"/>
                    <a:pt x="699" y="10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0" y="16"/>
                    <a:pt x="710" y="16"/>
                    <a:pt x="710" y="16"/>
                  </a:cubicBezTo>
                  <a:cubicBezTo>
                    <a:pt x="705" y="20"/>
                    <a:pt x="705" y="20"/>
                    <a:pt x="705" y="20"/>
                  </a:cubicBezTo>
                  <a:cubicBezTo>
                    <a:pt x="720" y="43"/>
                    <a:pt x="731" y="64"/>
                    <a:pt x="737" y="83"/>
                  </a:cubicBezTo>
                  <a:cubicBezTo>
                    <a:pt x="744" y="101"/>
                    <a:pt x="747" y="117"/>
                    <a:pt x="748" y="126"/>
                  </a:cubicBezTo>
                  <a:cubicBezTo>
                    <a:pt x="748" y="127"/>
                    <a:pt x="748" y="129"/>
                    <a:pt x="748" y="131"/>
                  </a:cubicBezTo>
                  <a:cubicBezTo>
                    <a:pt x="748" y="151"/>
                    <a:pt x="743" y="171"/>
                    <a:pt x="735" y="190"/>
                  </a:cubicBezTo>
                  <a:cubicBezTo>
                    <a:pt x="720" y="223"/>
                    <a:pt x="694" y="255"/>
                    <a:pt x="662" y="283"/>
                  </a:cubicBezTo>
                  <a:cubicBezTo>
                    <a:pt x="614" y="326"/>
                    <a:pt x="552" y="363"/>
                    <a:pt x="497" y="389"/>
                  </a:cubicBezTo>
                  <a:cubicBezTo>
                    <a:pt x="469" y="403"/>
                    <a:pt x="443" y="413"/>
                    <a:pt x="420" y="421"/>
                  </a:cubicBezTo>
                  <a:cubicBezTo>
                    <a:pt x="398" y="429"/>
                    <a:pt x="380" y="434"/>
                    <a:pt x="368" y="435"/>
                  </a:cubicBezTo>
                  <a:cubicBezTo>
                    <a:pt x="353" y="437"/>
                    <a:pt x="336" y="438"/>
                    <a:pt x="318" y="438"/>
                  </a:cubicBezTo>
                  <a:cubicBezTo>
                    <a:pt x="261" y="438"/>
                    <a:pt x="195" y="429"/>
                    <a:pt x="140" y="419"/>
                  </a:cubicBezTo>
                  <a:cubicBezTo>
                    <a:pt x="113" y="415"/>
                    <a:pt x="88" y="410"/>
                    <a:pt x="69" y="406"/>
                  </a:cubicBezTo>
                  <a:cubicBezTo>
                    <a:pt x="59" y="404"/>
                    <a:pt x="50" y="403"/>
                    <a:pt x="43" y="402"/>
                  </a:cubicBezTo>
                  <a:cubicBezTo>
                    <a:pt x="36" y="401"/>
                    <a:pt x="31" y="400"/>
                    <a:pt x="27" y="400"/>
                  </a:cubicBezTo>
                  <a:cubicBezTo>
                    <a:pt x="23" y="400"/>
                    <a:pt x="21" y="400"/>
                    <a:pt x="19" y="399"/>
                  </a:cubicBezTo>
                  <a:cubicBezTo>
                    <a:pt x="18" y="398"/>
                    <a:pt x="17" y="398"/>
                    <a:pt x="17" y="397"/>
                  </a:cubicBezTo>
                  <a:cubicBezTo>
                    <a:pt x="16" y="396"/>
                    <a:pt x="15" y="395"/>
                    <a:pt x="14" y="393"/>
                  </a:cubicBezTo>
                  <a:cubicBezTo>
                    <a:pt x="14" y="391"/>
                    <a:pt x="13" y="388"/>
                    <a:pt x="13" y="385"/>
                  </a:cubicBezTo>
                  <a:cubicBezTo>
                    <a:pt x="13" y="379"/>
                    <a:pt x="14" y="372"/>
                    <a:pt x="15" y="365"/>
                  </a:cubicBezTo>
                  <a:cubicBezTo>
                    <a:pt x="16" y="358"/>
                    <a:pt x="17" y="351"/>
                    <a:pt x="17" y="343"/>
                  </a:cubicBezTo>
                  <a:cubicBezTo>
                    <a:pt x="17" y="330"/>
                    <a:pt x="17" y="321"/>
                    <a:pt x="19" y="316"/>
                  </a:cubicBezTo>
                  <a:cubicBezTo>
                    <a:pt x="19" y="313"/>
                    <a:pt x="20" y="312"/>
                    <a:pt x="21" y="311"/>
                  </a:cubicBezTo>
                  <a:cubicBezTo>
                    <a:pt x="23" y="309"/>
                    <a:pt x="24" y="308"/>
                    <a:pt x="27" y="307"/>
                  </a:cubicBezTo>
                  <a:cubicBezTo>
                    <a:pt x="25" y="301"/>
                    <a:pt x="25" y="301"/>
                    <a:pt x="25" y="301"/>
                  </a:cubicBezTo>
                  <a:cubicBezTo>
                    <a:pt x="22" y="307"/>
                    <a:pt x="22" y="307"/>
                    <a:pt x="22" y="307"/>
                  </a:cubicBezTo>
                  <a:cubicBezTo>
                    <a:pt x="22" y="307"/>
                    <a:pt x="29" y="310"/>
                    <a:pt x="38" y="313"/>
                  </a:cubicBezTo>
                  <a:cubicBezTo>
                    <a:pt x="47" y="316"/>
                    <a:pt x="58" y="320"/>
                    <a:pt x="69" y="322"/>
                  </a:cubicBezTo>
                  <a:cubicBezTo>
                    <a:pt x="71" y="322"/>
                    <a:pt x="74" y="322"/>
                    <a:pt x="77" y="324"/>
                  </a:cubicBezTo>
                  <a:cubicBezTo>
                    <a:pt x="89" y="327"/>
                    <a:pt x="111" y="335"/>
                    <a:pt x="141" y="341"/>
                  </a:cubicBezTo>
                  <a:cubicBezTo>
                    <a:pt x="171" y="348"/>
                    <a:pt x="210" y="353"/>
                    <a:pt x="256" y="353"/>
                  </a:cubicBezTo>
                  <a:cubicBezTo>
                    <a:pt x="283" y="353"/>
                    <a:pt x="314" y="351"/>
                    <a:pt x="347" y="346"/>
                  </a:cubicBezTo>
                  <a:cubicBezTo>
                    <a:pt x="432" y="333"/>
                    <a:pt x="496" y="313"/>
                    <a:pt x="545" y="289"/>
                  </a:cubicBezTo>
                  <a:cubicBezTo>
                    <a:pt x="618" y="255"/>
                    <a:pt x="657" y="213"/>
                    <a:pt x="677" y="178"/>
                  </a:cubicBezTo>
                  <a:cubicBezTo>
                    <a:pt x="697" y="142"/>
                    <a:pt x="699" y="114"/>
                    <a:pt x="699" y="106"/>
                  </a:cubicBezTo>
                  <a:cubicBezTo>
                    <a:pt x="699" y="105"/>
                    <a:pt x="699" y="104"/>
                    <a:pt x="699" y="104"/>
                  </a:cubicBezTo>
                  <a:cubicBezTo>
                    <a:pt x="693" y="104"/>
                    <a:pt x="693" y="104"/>
                    <a:pt x="693" y="104"/>
                  </a:cubicBezTo>
                  <a:cubicBezTo>
                    <a:pt x="699" y="106"/>
                    <a:pt x="699" y="106"/>
                    <a:pt x="699" y="106"/>
                  </a:cubicBezTo>
                  <a:lnTo>
                    <a:pt x="693" y="10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5" name="Freeform 1154">
              <a:extLst>
                <a:ext uri="{FF2B5EF4-FFF2-40B4-BE49-F238E27FC236}">
                  <a16:creationId xmlns:a16="http://schemas.microsoft.com/office/drawing/2014/main" id="{3C2613D0-1C8D-4801-9C8F-662D8CD39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1229"/>
              <a:ext cx="734" cy="412"/>
            </a:xfrm>
            <a:custGeom>
              <a:avLst/>
              <a:gdLst>
                <a:gd name="T0" fmla="*/ 579 w 747"/>
                <a:gd name="T1" fmla="*/ 87 h 420"/>
                <a:gd name="T2" fmla="*/ 254 w 747"/>
                <a:gd name="T3" fmla="*/ 317 h 420"/>
                <a:gd name="T4" fmla="*/ 29 w 747"/>
                <a:gd name="T5" fmla="*/ 274 h 420"/>
                <a:gd name="T6" fmla="*/ 11 w 747"/>
                <a:gd name="T7" fmla="*/ 327 h 420"/>
                <a:gd name="T8" fmla="*/ 33 w 747"/>
                <a:gd name="T9" fmla="*/ 381 h 420"/>
                <a:gd name="T10" fmla="*/ 227 w 747"/>
                <a:gd name="T11" fmla="*/ 392 h 420"/>
                <a:gd name="T12" fmla="*/ 461 w 747"/>
                <a:gd name="T13" fmla="*/ 336 h 420"/>
                <a:gd name="T14" fmla="*/ 614 w 747"/>
                <a:gd name="T15" fmla="*/ 48 h 420"/>
                <a:gd name="T16" fmla="*/ 573 w 747"/>
                <a:gd name="T17" fmla="*/ 0 h 420"/>
                <a:gd name="T18" fmla="*/ 579 w 747"/>
                <a:gd name="T19" fmla="*/ 87 h 4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7" h="420">
                  <a:moveTo>
                    <a:pt x="610" y="93"/>
                  </a:moveTo>
                  <a:cubicBezTo>
                    <a:pt x="610" y="93"/>
                    <a:pt x="633" y="248"/>
                    <a:pt x="269" y="335"/>
                  </a:cubicBezTo>
                  <a:cubicBezTo>
                    <a:pt x="174" y="358"/>
                    <a:pt x="72" y="279"/>
                    <a:pt x="32" y="290"/>
                  </a:cubicBezTo>
                  <a:cubicBezTo>
                    <a:pt x="32" y="290"/>
                    <a:pt x="0" y="321"/>
                    <a:pt x="11" y="346"/>
                  </a:cubicBezTo>
                  <a:cubicBezTo>
                    <a:pt x="22" y="371"/>
                    <a:pt x="20" y="407"/>
                    <a:pt x="36" y="404"/>
                  </a:cubicBezTo>
                  <a:cubicBezTo>
                    <a:pt x="51" y="400"/>
                    <a:pt x="185" y="413"/>
                    <a:pt x="239" y="416"/>
                  </a:cubicBezTo>
                  <a:cubicBezTo>
                    <a:pt x="293" y="420"/>
                    <a:pt x="385" y="413"/>
                    <a:pt x="485" y="357"/>
                  </a:cubicBezTo>
                  <a:cubicBezTo>
                    <a:pt x="586" y="300"/>
                    <a:pt x="747" y="211"/>
                    <a:pt x="647" y="51"/>
                  </a:cubicBezTo>
                  <a:cubicBezTo>
                    <a:pt x="635" y="31"/>
                    <a:pt x="620" y="14"/>
                    <a:pt x="604" y="0"/>
                  </a:cubicBezTo>
                  <a:lnTo>
                    <a:pt x="610" y="93"/>
                  </a:ln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6" name="Freeform 1155">
              <a:extLst>
                <a:ext uri="{FF2B5EF4-FFF2-40B4-BE49-F238E27FC236}">
                  <a16:creationId xmlns:a16="http://schemas.microsoft.com/office/drawing/2014/main" id="{ACEE31C0-E973-4BA6-A716-9DD1BFA7D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1214"/>
              <a:ext cx="671" cy="430"/>
            </a:xfrm>
            <a:custGeom>
              <a:avLst/>
              <a:gdLst>
                <a:gd name="T0" fmla="*/ 571 w 683"/>
                <a:gd name="T1" fmla="*/ 103 h 438"/>
                <a:gd name="T2" fmla="*/ 571 w 683"/>
                <a:gd name="T3" fmla="*/ 103 h 438"/>
                <a:gd name="T4" fmla="*/ 574 w 683"/>
                <a:gd name="T5" fmla="*/ 102 h 438"/>
                <a:gd name="T6" fmla="*/ 571 w 683"/>
                <a:gd name="T7" fmla="*/ 103 h 438"/>
                <a:gd name="T8" fmla="*/ 565 w 683"/>
                <a:gd name="T9" fmla="*/ 140 h 438"/>
                <a:gd name="T10" fmla="*/ 252 w 683"/>
                <a:gd name="T11" fmla="*/ 326 h 438"/>
                <a:gd name="T12" fmla="*/ 116 w 683"/>
                <a:gd name="T13" fmla="*/ 305 h 438"/>
                <a:gd name="T14" fmla="*/ 35 w 683"/>
                <a:gd name="T15" fmla="*/ 282 h 438"/>
                <a:gd name="T16" fmla="*/ 27 w 683"/>
                <a:gd name="T17" fmla="*/ 284 h 438"/>
                <a:gd name="T18" fmla="*/ 13 w 683"/>
                <a:gd name="T19" fmla="*/ 298 h 438"/>
                <a:gd name="T20" fmla="*/ 0 w 683"/>
                <a:gd name="T21" fmla="*/ 332 h 438"/>
                <a:gd name="T22" fmla="*/ 9 w 683"/>
                <a:gd name="T23" fmla="*/ 360 h 438"/>
                <a:gd name="T24" fmla="*/ 20 w 683"/>
                <a:gd name="T25" fmla="*/ 397 h 438"/>
                <a:gd name="T26" fmla="*/ 29 w 683"/>
                <a:gd name="T27" fmla="*/ 403 h 438"/>
                <a:gd name="T28" fmla="*/ 35 w 683"/>
                <a:gd name="T29" fmla="*/ 402 h 438"/>
                <a:gd name="T30" fmla="*/ 130 w 683"/>
                <a:gd name="T31" fmla="*/ 406 h 438"/>
                <a:gd name="T32" fmla="*/ 248 w 683"/>
                <a:gd name="T33" fmla="*/ 414 h 438"/>
                <a:gd name="T34" fmla="*/ 582 w 683"/>
                <a:gd name="T35" fmla="*/ 278 h 438"/>
                <a:gd name="T36" fmla="*/ 647 w 683"/>
                <a:gd name="T37" fmla="*/ 153 h 438"/>
                <a:gd name="T38" fmla="*/ 575 w 683"/>
                <a:gd name="T39" fmla="*/ 10 h 438"/>
                <a:gd name="T40" fmla="*/ 571 w 683"/>
                <a:gd name="T41" fmla="*/ 103 h 438"/>
                <a:gd name="T42" fmla="*/ 577 w 683"/>
                <a:gd name="T43" fmla="*/ 102 h 438"/>
                <a:gd name="T44" fmla="*/ 577 w 683"/>
                <a:gd name="T45" fmla="*/ 15 h 438"/>
                <a:gd name="T46" fmla="*/ 567 w 683"/>
                <a:gd name="T47" fmla="*/ 20 h 438"/>
                <a:gd name="T48" fmla="*/ 635 w 683"/>
                <a:gd name="T49" fmla="*/ 153 h 438"/>
                <a:gd name="T50" fmla="*/ 545 w 683"/>
                <a:gd name="T51" fmla="*/ 291 h 438"/>
                <a:gd name="T52" fmla="*/ 248 w 683"/>
                <a:gd name="T53" fmla="*/ 403 h 438"/>
                <a:gd name="T54" fmla="*/ 131 w 683"/>
                <a:gd name="T55" fmla="*/ 395 h 438"/>
                <a:gd name="T56" fmla="*/ 34 w 683"/>
                <a:gd name="T57" fmla="*/ 390 h 438"/>
                <a:gd name="T58" fmla="*/ 29 w 683"/>
                <a:gd name="T59" fmla="*/ 391 h 438"/>
                <a:gd name="T60" fmla="*/ 28 w 683"/>
                <a:gd name="T61" fmla="*/ 389 h 438"/>
                <a:gd name="T62" fmla="*/ 22 w 683"/>
                <a:gd name="T63" fmla="*/ 361 h 438"/>
                <a:gd name="T64" fmla="*/ 13 w 683"/>
                <a:gd name="T65" fmla="*/ 332 h 438"/>
                <a:gd name="T66" fmla="*/ 28 w 683"/>
                <a:gd name="T67" fmla="*/ 299 h 438"/>
                <a:gd name="T68" fmla="*/ 31 w 683"/>
                <a:gd name="T69" fmla="*/ 293 h 438"/>
                <a:gd name="T70" fmla="*/ 32 w 683"/>
                <a:gd name="T71" fmla="*/ 292 h 438"/>
                <a:gd name="T72" fmla="*/ 28 w 683"/>
                <a:gd name="T73" fmla="*/ 289 h 438"/>
                <a:gd name="T74" fmla="*/ 35 w 683"/>
                <a:gd name="T75" fmla="*/ 293 h 438"/>
                <a:gd name="T76" fmla="*/ 137 w 683"/>
                <a:gd name="T77" fmla="*/ 327 h 438"/>
                <a:gd name="T78" fmla="*/ 254 w 683"/>
                <a:gd name="T79" fmla="*/ 338 h 438"/>
                <a:gd name="T80" fmla="*/ 576 w 683"/>
                <a:gd name="T81" fmla="*/ 145 h 438"/>
                <a:gd name="T82" fmla="*/ 583 w 683"/>
                <a:gd name="T83" fmla="*/ 101 h 438"/>
                <a:gd name="T84" fmla="*/ 583 w 683"/>
                <a:gd name="T85" fmla="*/ 102 h 43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83" h="438">
                  <a:moveTo>
                    <a:pt x="608" y="108"/>
                  </a:moveTo>
                  <a:cubicBezTo>
                    <a:pt x="602" y="109"/>
                    <a:pt x="602" y="109"/>
                    <a:pt x="602" y="109"/>
                  </a:cubicBezTo>
                  <a:cubicBezTo>
                    <a:pt x="605" y="108"/>
                    <a:pt x="605" y="108"/>
                    <a:pt x="605" y="108"/>
                  </a:cubicBezTo>
                  <a:cubicBezTo>
                    <a:pt x="602" y="109"/>
                    <a:pt x="602" y="109"/>
                    <a:pt x="602" y="109"/>
                  </a:cubicBezTo>
                  <a:cubicBezTo>
                    <a:pt x="602" y="109"/>
                    <a:pt x="602" y="109"/>
                    <a:pt x="602" y="109"/>
                  </a:cubicBezTo>
                  <a:cubicBezTo>
                    <a:pt x="605" y="108"/>
                    <a:pt x="605" y="108"/>
                    <a:pt x="605" y="108"/>
                  </a:cubicBezTo>
                  <a:cubicBezTo>
                    <a:pt x="602" y="109"/>
                    <a:pt x="602" y="109"/>
                    <a:pt x="602" y="109"/>
                  </a:cubicBezTo>
                  <a:cubicBezTo>
                    <a:pt x="602" y="109"/>
                    <a:pt x="602" y="109"/>
                    <a:pt x="602" y="109"/>
                  </a:cubicBezTo>
                  <a:cubicBezTo>
                    <a:pt x="602" y="110"/>
                    <a:pt x="602" y="111"/>
                    <a:pt x="602" y="113"/>
                  </a:cubicBezTo>
                  <a:cubicBezTo>
                    <a:pt x="602" y="120"/>
                    <a:pt x="601" y="133"/>
                    <a:pt x="595" y="149"/>
                  </a:cubicBezTo>
                  <a:cubicBezTo>
                    <a:pt x="585" y="174"/>
                    <a:pt x="563" y="208"/>
                    <a:pt x="513" y="243"/>
                  </a:cubicBezTo>
                  <a:cubicBezTo>
                    <a:pt x="464" y="279"/>
                    <a:pt x="386" y="315"/>
                    <a:pt x="266" y="344"/>
                  </a:cubicBezTo>
                  <a:cubicBezTo>
                    <a:pt x="254" y="347"/>
                    <a:pt x="243" y="348"/>
                    <a:pt x="231" y="348"/>
                  </a:cubicBezTo>
                  <a:cubicBezTo>
                    <a:pt x="194" y="348"/>
                    <a:pt x="156" y="336"/>
                    <a:pt x="122" y="323"/>
                  </a:cubicBezTo>
                  <a:cubicBezTo>
                    <a:pt x="106" y="317"/>
                    <a:pt x="90" y="310"/>
                    <a:pt x="76" y="306"/>
                  </a:cubicBezTo>
                  <a:cubicBezTo>
                    <a:pt x="62" y="301"/>
                    <a:pt x="50" y="297"/>
                    <a:pt x="38" y="297"/>
                  </a:cubicBezTo>
                  <a:cubicBezTo>
                    <a:pt x="35" y="297"/>
                    <a:pt x="32" y="298"/>
                    <a:pt x="28" y="299"/>
                  </a:cubicBezTo>
                  <a:cubicBezTo>
                    <a:pt x="27" y="299"/>
                    <a:pt x="27" y="299"/>
                    <a:pt x="27" y="299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25" y="300"/>
                    <a:pt x="19" y="306"/>
                    <a:pt x="13" y="316"/>
                  </a:cubicBezTo>
                  <a:cubicBezTo>
                    <a:pt x="10" y="320"/>
                    <a:pt x="7" y="325"/>
                    <a:pt x="5" y="331"/>
                  </a:cubicBezTo>
                  <a:cubicBezTo>
                    <a:pt x="2" y="337"/>
                    <a:pt x="0" y="343"/>
                    <a:pt x="0" y="350"/>
                  </a:cubicBezTo>
                  <a:cubicBezTo>
                    <a:pt x="0" y="355"/>
                    <a:pt x="1" y="359"/>
                    <a:pt x="3" y="364"/>
                  </a:cubicBezTo>
                  <a:cubicBezTo>
                    <a:pt x="5" y="369"/>
                    <a:pt x="7" y="375"/>
                    <a:pt x="9" y="381"/>
                  </a:cubicBezTo>
                  <a:cubicBezTo>
                    <a:pt x="11" y="391"/>
                    <a:pt x="12" y="401"/>
                    <a:pt x="15" y="409"/>
                  </a:cubicBezTo>
                  <a:cubicBezTo>
                    <a:pt x="16" y="413"/>
                    <a:pt x="18" y="417"/>
                    <a:pt x="20" y="420"/>
                  </a:cubicBezTo>
                  <a:cubicBezTo>
                    <a:pt x="21" y="421"/>
                    <a:pt x="23" y="423"/>
                    <a:pt x="25" y="424"/>
                  </a:cubicBezTo>
                  <a:cubicBezTo>
                    <a:pt x="27" y="425"/>
                    <a:pt x="29" y="426"/>
                    <a:pt x="32" y="426"/>
                  </a:cubicBezTo>
                  <a:cubicBezTo>
                    <a:pt x="33" y="426"/>
                    <a:pt x="34" y="426"/>
                    <a:pt x="35" y="425"/>
                  </a:cubicBezTo>
                  <a:cubicBezTo>
                    <a:pt x="35" y="425"/>
                    <a:pt x="37" y="425"/>
                    <a:pt x="38" y="425"/>
                  </a:cubicBezTo>
                  <a:cubicBezTo>
                    <a:pt x="40" y="425"/>
                    <a:pt x="42" y="425"/>
                    <a:pt x="44" y="425"/>
                  </a:cubicBezTo>
                  <a:cubicBezTo>
                    <a:pt x="62" y="425"/>
                    <a:pt x="99" y="427"/>
                    <a:pt x="136" y="430"/>
                  </a:cubicBezTo>
                  <a:cubicBezTo>
                    <a:pt x="174" y="433"/>
                    <a:pt x="213" y="436"/>
                    <a:pt x="237" y="438"/>
                  </a:cubicBezTo>
                  <a:cubicBezTo>
                    <a:pt x="244" y="438"/>
                    <a:pt x="252" y="438"/>
                    <a:pt x="261" y="438"/>
                  </a:cubicBezTo>
                  <a:cubicBezTo>
                    <a:pt x="316" y="438"/>
                    <a:pt x="399" y="427"/>
                    <a:pt x="487" y="377"/>
                  </a:cubicBezTo>
                  <a:cubicBezTo>
                    <a:pt x="526" y="355"/>
                    <a:pt x="574" y="328"/>
                    <a:pt x="614" y="293"/>
                  </a:cubicBezTo>
                  <a:cubicBezTo>
                    <a:pt x="633" y="276"/>
                    <a:pt x="650" y="257"/>
                    <a:pt x="663" y="235"/>
                  </a:cubicBezTo>
                  <a:cubicBezTo>
                    <a:pt x="675" y="213"/>
                    <a:pt x="683" y="189"/>
                    <a:pt x="683" y="162"/>
                  </a:cubicBezTo>
                  <a:cubicBezTo>
                    <a:pt x="683" y="132"/>
                    <a:pt x="673" y="99"/>
                    <a:pt x="651" y="62"/>
                  </a:cubicBezTo>
                  <a:cubicBezTo>
                    <a:pt x="638" y="42"/>
                    <a:pt x="623" y="25"/>
                    <a:pt x="606" y="10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02" y="109"/>
                    <a:pt x="602" y="109"/>
                    <a:pt x="602" y="109"/>
                  </a:cubicBezTo>
                  <a:cubicBezTo>
                    <a:pt x="602" y="109"/>
                    <a:pt x="602" y="109"/>
                    <a:pt x="602" y="109"/>
                  </a:cubicBezTo>
                  <a:cubicBezTo>
                    <a:pt x="608" y="108"/>
                    <a:pt x="608" y="108"/>
                    <a:pt x="608" y="108"/>
                  </a:cubicBezTo>
                  <a:cubicBezTo>
                    <a:pt x="615" y="108"/>
                    <a:pt x="615" y="108"/>
                    <a:pt x="615" y="108"/>
                  </a:cubicBezTo>
                  <a:cubicBezTo>
                    <a:pt x="609" y="15"/>
                    <a:pt x="609" y="15"/>
                    <a:pt x="609" y="15"/>
                  </a:cubicBezTo>
                  <a:cubicBezTo>
                    <a:pt x="602" y="15"/>
                    <a:pt x="602" y="15"/>
                    <a:pt x="602" y="15"/>
                  </a:cubicBezTo>
                  <a:cubicBezTo>
                    <a:pt x="598" y="20"/>
                    <a:pt x="598" y="20"/>
                    <a:pt x="598" y="20"/>
                  </a:cubicBezTo>
                  <a:cubicBezTo>
                    <a:pt x="614" y="34"/>
                    <a:pt x="628" y="50"/>
                    <a:pt x="640" y="69"/>
                  </a:cubicBezTo>
                  <a:cubicBezTo>
                    <a:pt x="661" y="104"/>
                    <a:pt x="670" y="135"/>
                    <a:pt x="670" y="162"/>
                  </a:cubicBezTo>
                  <a:cubicBezTo>
                    <a:pt x="670" y="186"/>
                    <a:pt x="663" y="208"/>
                    <a:pt x="652" y="228"/>
                  </a:cubicBezTo>
                  <a:cubicBezTo>
                    <a:pt x="634" y="259"/>
                    <a:pt x="606" y="285"/>
                    <a:pt x="575" y="308"/>
                  </a:cubicBezTo>
                  <a:cubicBezTo>
                    <a:pt x="544" y="330"/>
                    <a:pt x="509" y="350"/>
                    <a:pt x="480" y="366"/>
                  </a:cubicBezTo>
                  <a:cubicBezTo>
                    <a:pt x="394" y="414"/>
                    <a:pt x="314" y="426"/>
                    <a:pt x="261" y="426"/>
                  </a:cubicBezTo>
                  <a:cubicBezTo>
                    <a:pt x="252" y="426"/>
                    <a:pt x="245" y="425"/>
                    <a:pt x="238" y="425"/>
                  </a:cubicBezTo>
                  <a:cubicBezTo>
                    <a:pt x="214" y="423"/>
                    <a:pt x="175" y="420"/>
                    <a:pt x="137" y="417"/>
                  </a:cubicBezTo>
                  <a:cubicBezTo>
                    <a:pt x="99" y="414"/>
                    <a:pt x="63" y="412"/>
                    <a:pt x="44" y="412"/>
                  </a:cubicBezTo>
                  <a:cubicBezTo>
                    <a:pt x="42" y="412"/>
                    <a:pt x="39" y="412"/>
                    <a:pt x="37" y="412"/>
                  </a:cubicBezTo>
                  <a:cubicBezTo>
                    <a:pt x="35" y="412"/>
                    <a:pt x="34" y="412"/>
                    <a:pt x="32" y="413"/>
                  </a:cubicBezTo>
                  <a:cubicBezTo>
                    <a:pt x="32" y="413"/>
                    <a:pt x="32" y="413"/>
                    <a:pt x="32" y="413"/>
                  </a:cubicBezTo>
                  <a:cubicBezTo>
                    <a:pt x="31" y="413"/>
                    <a:pt x="31" y="413"/>
                    <a:pt x="31" y="413"/>
                  </a:cubicBezTo>
                  <a:cubicBezTo>
                    <a:pt x="31" y="412"/>
                    <a:pt x="30" y="412"/>
                    <a:pt x="30" y="411"/>
                  </a:cubicBezTo>
                  <a:cubicBezTo>
                    <a:pt x="29" y="409"/>
                    <a:pt x="27" y="406"/>
                    <a:pt x="26" y="402"/>
                  </a:cubicBezTo>
                  <a:cubicBezTo>
                    <a:pt x="25" y="396"/>
                    <a:pt x="23" y="389"/>
                    <a:pt x="22" y="382"/>
                  </a:cubicBezTo>
                  <a:cubicBezTo>
                    <a:pt x="20" y="374"/>
                    <a:pt x="18" y="366"/>
                    <a:pt x="15" y="358"/>
                  </a:cubicBezTo>
                  <a:cubicBezTo>
                    <a:pt x="14" y="356"/>
                    <a:pt x="13" y="353"/>
                    <a:pt x="13" y="350"/>
                  </a:cubicBezTo>
                  <a:cubicBezTo>
                    <a:pt x="13" y="346"/>
                    <a:pt x="14" y="341"/>
                    <a:pt x="16" y="336"/>
                  </a:cubicBezTo>
                  <a:cubicBezTo>
                    <a:pt x="19" y="329"/>
                    <a:pt x="24" y="322"/>
                    <a:pt x="28" y="317"/>
                  </a:cubicBezTo>
                  <a:cubicBezTo>
                    <a:pt x="30" y="315"/>
                    <a:pt x="31" y="313"/>
                    <a:pt x="33" y="311"/>
                  </a:cubicBezTo>
                  <a:cubicBezTo>
                    <a:pt x="33" y="311"/>
                    <a:pt x="34" y="310"/>
                    <a:pt x="34" y="310"/>
                  </a:cubicBezTo>
                  <a:cubicBezTo>
                    <a:pt x="35" y="309"/>
                    <a:pt x="35" y="309"/>
                    <a:pt x="35" y="309"/>
                  </a:cubicBezTo>
                  <a:cubicBezTo>
                    <a:pt x="35" y="309"/>
                    <a:pt x="35" y="309"/>
                    <a:pt x="35" y="309"/>
                  </a:cubicBezTo>
                  <a:cubicBezTo>
                    <a:pt x="35" y="309"/>
                    <a:pt x="35" y="309"/>
                    <a:pt x="35" y="309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32" y="311"/>
                    <a:pt x="32" y="311"/>
                    <a:pt x="32" y="311"/>
                  </a:cubicBezTo>
                  <a:cubicBezTo>
                    <a:pt x="34" y="311"/>
                    <a:pt x="36" y="310"/>
                    <a:pt x="38" y="310"/>
                  </a:cubicBezTo>
                  <a:cubicBezTo>
                    <a:pt x="47" y="310"/>
                    <a:pt x="58" y="313"/>
                    <a:pt x="72" y="318"/>
                  </a:cubicBezTo>
                  <a:cubicBezTo>
                    <a:pt x="92" y="325"/>
                    <a:pt x="117" y="336"/>
                    <a:pt x="144" y="345"/>
                  </a:cubicBezTo>
                  <a:cubicBezTo>
                    <a:pt x="171" y="354"/>
                    <a:pt x="201" y="361"/>
                    <a:pt x="231" y="361"/>
                  </a:cubicBezTo>
                  <a:cubicBezTo>
                    <a:pt x="243" y="361"/>
                    <a:pt x="256" y="360"/>
                    <a:pt x="269" y="357"/>
                  </a:cubicBezTo>
                  <a:cubicBezTo>
                    <a:pt x="431" y="318"/>
                    <a:pt x="518" y="265"/>
                    <a:pt x="564" y="218"/>
                  </a:cubicBezTo>
                  <a:cubicBezTo>
                    <a:pt x="587" y="194"/>
                    <a:pt x="600" y="172"/>
                    <a:pt x="607" y="154"/>
                  </a:cubicBezTo>
                  <a:cubicBezTo>
                    <a:pt x="614" y="136"/>
                    <a:pt x="615" y="121"/>
                    <a:pt x="615" y="113"/>
                  </a:cubicBezTo>
                  <a:cubicBezTo>
                    <a:pt x="615" y="110"/>
                    <a:pt x="615" y="107"/>
                    <a:pt x="615" y="107"/>
                  </a:cubicBezTo>
                  <a:cubicBezTo>
                    <a:pt x="608" y="108"/>
                    <a:pt x="608" y="108"/>
                    <a:pt x="608" y="108"/>
                  </a:cubicBezTo>
                  <a:cubicBezTo>
                    <a:pt x="615" y="108"/>
                    <a:pt x="615" y="108"/>
                    <a:pt x="615" y="108"/>
                  </a:cubicBezTo>
                  <a:lnTo>
                    <a:pt x="608" y="108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7" name="Freeform 1156">
              <a:extLst>
                <a:ext uri="{FF2B5EF4-FFF2-40B4-BE49-F238E27FC236}">
                  <a16:creationId xmlns:a16="http://schemas.microsoft.com/office/drawing/2014/main" id="{4A01ADF7-38B8-4108-B1D6-7F413BF83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948"/>
              <a:ext cx="514" cy="467"/>
            </a:xfrm>
            <a:custGeom>
              <a:avLst/>
              <a:gdLst>
                <a:gd name="T0" fmla="*/ 16 w 523"/>
                <a:gd name="T1" fmla="*/ 73 h 476"/>
                <a:gd name="T2" fmla="*/ 11 w 523"/>
                <a:gd name="T3" fmla="*/ 103 h 476"/>
                <a:gd name="T4" fmla="*/ 8 w 523"/>
                <a:gd name="T5" fmla="*/ 151 h 476"/>
                <a:gd name="T6" fmla="*/ 61 w 523"/>
                <a:gd name="T7" fmla="*/ 140 h 476"/>
                <a:gd name="T8" fmla="*/ 227 w 523"/>
                <a:gd name="T9" fmla="*/ 97 h 476"/>
                <a:gd name="T10" fmla="*/ 363 w 523"/>
                <a:gd name="T11" fmla="*/ 201 h 476"/>
                <a:gd name="T12" fmla="*/ 57 w 523"/>
                <a:gd name="T13" fmla="*/ 344 h 476"/>
                <a:gd name="T14" fmla="*/ 60 w 523"/>
                <a:gd name="T15" fmla="*/ 428 h 476"/>
                <a:gd name="T16" fmla="*/ 412 w 523"/>
                <a:gd name="T17" fmla="*/ 322 h 476"/>
                <a:gd name="T18" fmla="*/ 404 w 523"/>
                <a:gd name="T19" fmla="*/ 84 h 476"/>
                <a:gd name="T20" fmla="*/ 71 w 523"/>
                <a:gd name="T21" fmla="*/ 37 h 476"/>
                <a:gd name="T22" fmla="*/ 16 w 523"/>
                <a:gd name="T23" fmla="*/ 73 h 4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3" h="476">
                  <a:moveTo>
                    <a:pt x="16" y="76"/>
                  </a:moveTo>
                  <a:cubicBezTo>
                    <a:pt x="16" y="76"/>
                    <a:pt x="0" y="98"/>
                    <a:pt x="11" y="109"/>
                  </a:cubicBezTo>
                  <a:cubicBezTo>
                    <a:pt x="21" y="121"/>
                    <a:pt x="8" y="160"/>
                    <a:pt x="8" y="160"/>
                  </a:cubicBezTo>
                  <a:cubicBezTo>
                    <a:pt x="8" y="160"/>
                    <a:pt x="40" y="176"/>
                    <a:pt x="64" y="149"/>
                  </a:cubicBezTo>
                  <a:cubicBezTo>
                    <a:pt x="89" y="122"/>
                    <a:pt x="151" y="88"/>
                    <a:pt x="239" y="103"/>
                  </a:cubicBezTo>
                  <a:cubicBezTo>
                    <a:pt x="327" y="118"/>
                    <a:pt x="383" y="153"/>
                    <a:pt x="382" y="213"/>
                  </a:cubicBezTo>
                  <a:cubicBezTo>
                    <a:pt x="382" y="213"/>
                    <a:pt x="360" y="367"/>
                    <a:pt x="60" y="365"/>
                  </a:cubicBezTo>
                  <a:cubicBezTo>
                    <a:pt x="60" y="365"/>
                    <a:pt x="36" y="415"/>
                    <a:pt x="63" y="453"/>
                  </a:cubicBezTo>
                  <a:cubicBezTo>
                    <a:pt x="63" y="453"/>
                    <a:pt x="289" y="476"/>
                    <a:pt x="433" y="340"/>
                  </a:cubicBezTo>
                  <a:cubicBezTo>
                    <a:pt x="467" y="308"/>
                    <a:pt x="523" y="179"/>
                    <a:pt x="425" y="90"/>
                  </a:cubicBezTo>
                  <a:cubicBezTo>
                    <a:pt x="328" y="0"/>
                    <a:pt x="112" y="14"/>
                    <a:pt x="74" y="40"/>
                  </a:cubicBezTo>
                  <a:cubicBezTo>
                    <a:pt x="36" y="65"/>
                    <a:pt x="16" y="76"/>
                    <a:pt x="16" y="76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8" name="Freeform 1157">
              <a:extLst>
                <a:ext uri="{FF2B5EF4-FFF2-40B4-BE49-F238E27FC236}">
                  <a16:creationId xmlns:a16="http://schemas.microsoft.com/office/drawing/2014/main" id="{0E29852F-2C22-4216-86D1-8FDFF1BD37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86" y="1006"/>
              <a:ext cx="472" cy="409"/>
            </a:xfrm>
            <a:custGeom>
              <a:avLst/>
              <a:gdLst>
                <a:gd name="T0" fmla="*/ 8 w 481"/>
                <a:gd name="T1" fmla="*/ 50 h 417"/>
                <a:gd name="T2" fmla="*/ 8 w 481"/>
                <a:gd name="T3" fmla="*/ 24 h 417"/>
                <a:gd name="T4" fmla="*/ 7 w 481"/>
                <a:gd name="T5" fmla="*/ 47 h 417"/>
                <a:gd name="T6" fmla="*/ 8 w 481"/>
                <a:gd name="T7" fmla="*/ 50 h 417"/>
                <a:gd name="T8" fmla="*/ 45 w 481"/>
                <a:gd name="T9" fmla="*/ 318 h 417"/>
                <a:gd name="T10" fmla="*/ 56 w 481"/>
                <a:gd name="T11" fmla="*/ 372 h 417"/>
                <a:gd name="T12" fmla="*/ 405 w 481"/>
                <a:gd name="T13" fmla="*/ 266 h 417"/>
                <a:gd name="T14" fmla="*/ 448 w 481"/>
                <a:gd name="T15" fmla="*/ 129 h 417"/>
                <a:gd name="T16" fmla="*/ 405 w 481"/>
                <a:gd name="T17" fmla="*/ 236 h 417"/>
                <a:gd name="T18" fmla="*/ 56 w 481"/>
                <a:gd name="T19" fmla="*/ 343 h 417"/>
                <a:gd name="T20" fmla="*/ 45 w 481"/>
                <a:gd name="T21" fmla="*/ 318 h 417"/>
                <a:gd name="T22" fmla="*/ 10 w 481"/>
                <a:gd name="T23" fmla="*/ 71 h 417"/>
                <a:gd name="T24" fmla="*/ 4 w 481"/>
                <a:gd name="T25" fmla="*/ 95 h 417"/>
                <a:gd name="T26" fmla="*/ 57 w 481"/>
                <a:gd name="T27" fmla="*/ 84 h 417"/>
                <a:gd name="T28" fmla="*/ 223 w 481"/>
                <a:gd name="T29" fmla="*/ 41 h 417"/>
                <a:gd name="T30" fmla="*/ 355 w 481"/>
                <a:gd name="T31" fmla="*/ 126 h 417"/>
                <a:gd name="T32" fmla="*/ 357 w 481"/>
                <a:gd name="T33" fmla="*/ 118 h 417"/>
                <a:gd name="T34" fmla="*/ 223 w 481"/>
                <a:gd name="T35" fmla="*/ 14 h 417"/>
                <a:gd name="T36" fmla="*/ 57 w 481"/>
                <a:gd name="T37" fmla="*/ 57 h 417"/>
                <a:gd name="T38" fmla="*/ 10 w 481"/>
                <a:gd name="T39" fmla="*/ 71 h 4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81" h="417">
                  <a:moveTo>
                    <a:pt x="8" y="53"/>
                  </a:moveTo>
                  <a:cubicBezTo>
                    <a:pt x="11" y="43"/>
                    <a:pt x="12" y="31"/>
                    <a:pt x="8" y="24"/>
                  </a:cubicBezTo>
                  <a:cubicBezTo>
                    <a:pt x="4" y="31"/>
                    <a:pt x="0" y="43"/>
                    <a:pt x="7" y="50"/>
                  </a:cubicBezTo>
                  <a:cubicBezTo>
                    <a:pt x="7" y="51"/>
                    <a:pt x="8" y="52"/>
                    <a:pt x="8" y="53"/>
                  </a:cubicBezTo>
                  <a:close/>
                  <a:moveTo>
                    <a:pt x="48" y="336"/>
                  </a:moveTo>
                  <a:cubicBezTo>
                    <a:pt x="45" y="353"/>
                    <a:pt x="46" y="375"/>
                    <a:pt x="59" y="394"/>
                  </a:cubicBezTo>
                  <a:cubicBezTo>
                    <a:pt x="59" y="394"/>
                    <a:pt x="285" y="417"/>
                    <a:pt x="429" y="281"/>
                  </a:cubicBezTo>
                  <a:cubicBezTo>
                    <a:pt x="451" y="261"/>
                    <a:pt x="481" y="201"/>
                    <a:pt x="475" y="138"/>
                  </a:cubicBezTo>
                  <a:cubicBezTo>
                    <a:pt x="471" y="190"/>
                    <a:pt x="447" y="234"/>
                    <a:pt x="429" y="251"/>
                  </a:cubicBezTo>
                  <a:cubicBezTo>
                    <a:pt x="285" y="387"/>
                    <a:pt x="59" y="364"/>
                    <a:pt x="59" y="364"/>
                  </a:cubicBezTo>
                  <a:cubicBezTo>
                    <a:pt x="53" y="355"/>
                    <a:pt x="49" y="346"/>
                    <a:pt x="48" y="336"/>
                  </a:cubicBezTo>
                  <a:close/>
                  <a:moveTo>
                    <a:pt x="10" y="74"/>
                  </a:moveTo>
                  <a:cubicBezTo>
                    <a:pt x="8" y="87"/>
                    <a:pt x="4" y="101"/>
                    <a:pt x="4" y="101"/>
                  </a:cubicBezTo>
                  <a:cubicBezTo>
                    <a:pt x="4" y="101"/>
                    <a:pt x="36" y="117"/>
                    <a:pt x="60" y="90"/>
                  </a:cubicBezTo>
                  <a:cubicBezTo>
                    <a:pt x="85" y="63"/>
                    <a:pt x="147" y="29"/>
                    <a:pt x="235" y="44"/>
                  </a:cubicBezTo>
                  <a:cubicBezTo>
                    <a:pt x="312" y="57"/>
                    <a:pt x="365" y="86"/>
                    <a:pt x="376" y="133"/>
                  </a:cubicBezTo>
                  <a:cubicBezTo>
                    <a:pt x="378" y="127"/>
                    <a:pt x="378" y="124"/>
                    <a:pt x="378" y="124"/>
                  </a:cubicBezTo>
                  <a:cubicBezTo>
                    <a:pt x="379" y="64"/>
                    <a:pt x="323" y="29"/>
                    <a:pt x="235" y="14"/>
                  </a:cubicBezTo>
                  <a:cubicBezTo>
                    <a:pt x="147" y="0"/>
                    <a:pt x="85" y="33"/>
                    <a:pt x="60" y="60"/>
                  </a:cubicBezTo>
                  <a:cubicBezTo>
                    <a:pt x="43" y="80"/>
                    <a:pt x="21" y="77"/>
                    <a:pt x="10" y="74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9" name="Freeform 1158">
              <a:extLst>
                <a:ext uri="{FF2B5EF4-FFF2-40B4-BE49-F238E27FC236}">
                  <a16:creationId xmlns:a16="http://schemas.microsoft.com/office/drawing/2014/main" id="{B168438E-B382-4FCF-B3D6-908AAE613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1041"/>
              <a:ext cx="32" cy="135"/>
            </a:xfrm>
            <a:custGeom>
              <a:avLst/>
              <a:gdLst>
                <a:gd name="T0" fmla="*/ 17 w 32"/>
                <a:gd name="T1" fmla="*/ 126 h 138"/>
                <a:gd name="T2" fmla="*/ 32 w 32"/>
                <a:gd name="T3" fmla="*/ 67 h 138"/>
                <a:gd name="T4" fmla="*/ 9 w 32"/>
                <a:gd name="T5" fmla="*/ 2 h 138"/>
                <a:gd name="T6" fmla="*/ 3 w 32"/>
                <a:gd name="T7" fmla="*/ 2 h 138"/>
                <a:gd name="T8" fmla="*/ 2 w 32"/>
                <a:gd name="T9" fmla="*/ 8 h 138"/>
                <a:gd name="T10" fmla="*/ 24 w 32"/>
                <a:gd name="T11" fmla="*/ 67 h 138"/>
                <a:gd name="T12" fmla="*/ 17 w 32"/>
                <a:gd name="T13" fmla="*/ 108 h 138"/>
                <a:gd name="T14" fmla="*/ 12 w 32"/>
                <a:gd name="T15" fmla="*/ 118 h 138"/>
                <a:gd name="T16" fmla="*/ 10 w 32"/>
                <a:gd name="T17" fmla="*/ 121 h 138"/>
                <a:gd name="T18" fmla="*/ 10 w 32"/>
                <a:gd name="T19" fmla="*/ 122 h 138"/>
                <a:gd name="T20" fmla="*/ 10 w 32"/>
                <a:gd name="T21" fmla="*/ 122 h 138"/>
                <a:gd name="T22" fmla="*/ 10 w 32"/>
                <a:gd name="T23" fmla="*/ 122 h 138"/>
                <a:gd name="T24" fmla="*/ 11 w 32"/>
                <a:gd name="T25" fmla="*/ 128 h 138"/>
                <a:gd name="T26" fmla="*/ 17 w 32"/>
                <a:gd name="T27" fmla="*/ 126 h 1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2" h="138">
                  <a:moveTo>
                    <a:pt x="17" y="135"/>
                  </a:moveTo>
                  <a:cubicBezTo>
                    <a:pt x="17" y="135"/>
                    <a:pt x="32" y="107"/>
                    <a:pt x="32" y="72"/>
                  </a:cubicBezTo>
                  <a:cubicBezTo>
                    <a:pt x="32" y="50"/>
                    <a:pt x="27" y="25"/>
                    <a:pt x="9" y="2"/>
                  </a:cubicBezTo>
                  <a:cubicBezTo>
                    <a:pt x="7" y="0"/>
                    <a:pt x="4" y="0"/>
                    <a:pt x="3" y="2"/>
                  </a:cubicBezTo>
                  <a:cubicBezTo>
                    <a:pt x="1" y="3"/>
                    <a:pt x="0" y="6"/>
                    <a:pt x="2" y="8"/>
                  </a:cubicBezTo>
                  <a:cubicBezTo>
                    <a:pt x="19" y="29"/>
                    <a:pt x="24" y="51"/>
                    <a:pt x="24" y="72"/>
                  </a:cubicBezTo>
                  <a:cubicBezTo>
                    <a:pt x="24" y="88"/>
                    <a:pt x="20" y="103"/>
                    <a:pt x="17" y="114"/>
                  </a:cubicBezTo>
                  <a:cubicBezTo>
                    <a:pt x="15" y="120"/>
                    <a:pt x="13" y="124"/>
                    <a:pt x="12" y="127"/>
                  </a:cubicBezTo>
                  <a:cubicBezTo>
                    <a:pt x="11" y="128"/>
                    <a:pt x="10" y="130"/>
                    <a:pt x="10" y="130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8" y="133"/>
                    <a:pt x="9" y="136"/>
                    <a:pt x="11" y="137"/>
                  </a:cubicBezTo>
                  <a:cubicBezTo>
                    <a:pt x="13" y="138"/>
                    <a:pt x="16" y="138"/>
                    <a:pt x="17" y="13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0" name="Freeform 1159">
              <a:extLst>
                <a:ext uri="{FF2B5EF4-FFF2-40B4-BE49-F238E27FC236}">
                  <a16:creationId xmlns:a16="http://schemas.microsoft.com/office/drawing/2014/main" id="{E75A05C4-99C8-4245-8C67-C32E7D936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962"/>
              <a:ext cx="477" cy="439"/>
            </a:xfrm>
            <a:custGeom>
              <a:avLst/>
              <a:gdLst>
                <a:gd name="T0" fmla="*/ 6 w 486"/>
                <a:gd name="T1" fmla="*/ 64 h 447"/>
                <a:gd name="T2" fmla="*/ 6 w 486"/>
                <a:gd name="T3" fmla="*/ 94 h 447"/>
                <a:gd name="T4" fmla="*/ 5 w 486"/>
                <a:gd name="T5" fmla="*/ 126 h 447"/>
                <a:gd name="T6" fmla="*/ 2 w 486"/>
                <a:gd name="T7" fmla="*/ 136 h 447"/>
                <a:gd name="T8" fmla="*/ 5 w 486"/>
                <a:gd name="T9" fmla="*/ 143 h 447"/>
                <a:gd name="T10" fmla="*/ 66 w 486"/>
                <a:gd name="T11" fmla="*/ 133 h 447"/>
                <a:gd name="T12" fmla="*/ 226 w 486"/>
                <a:gd name="T13" fmla="*/ 89 h 447"/>
                <a:gd name="T14" fmla="*/ 355 w 486"/>
                <a:gd name="T15" fmla="*/ 187 h 447"/>
                <a:gd name="T16" fmla="*/ 355 w 486"/>
                <a:gd name="T17" fmla="*/ 188 h 447"/>
                <a:gd name="T18" fmla="*/ 355 w 486"/>
                <a:gd name="T19" fmla="*/ 188 h 447"/>
                <a:gd name="T20" fmla="*/ 347 w 486"/>
                <a:gd name="T21" fmla="*/ 209 h 447"/>
                <a:gd name="T22" fmla="*/ 57 w 486"/>
                <a:gd name="T23" fmla="*/ 327 h 447"/>
                <a:gd name="T24" fmla="*/ 41 w 486"/>
                <a:gd name="T25" fmla="*/ 376 h 447"/>
                <a:gd name="T26" fmla="*/ 59 w 486"/>
                <a:gd name="T27" fmla="*/ 422 h 447"/>
                <a:gd name="T28" fmla="*/ 414 w 486"/>
                <a:gd name="T29" fmla="*/ 312 h 447"/>
                <a:gd name="T30" fmla="*/ 448 w 486"/>
                <a:gd name="T31" fmla="*/ 127 h 447"/>
                <a:gd name="T32" fmla="*/ 182 w 486"/>
                <a:gd name="T33" fmla="*/ 0 h 447"/>
                <a:gd name="T34" fmla="*/ 67 w 486"/>
                <a:gd name="T35" fmla="*/ 20 h 447"/>
                <a:gd name="T36" fmla="*/ 14 w 486"/>
                <a:gd name="T37" fmla="*/ 53 h 447"/>
                <a:gd name="T38" fmla="*/ 12 w 486"/>
                <a:gd name="T39" fmla="*/ 54 h 447"/>
                <a:gd name="T40" fmla="*/ 19 w 486"/>
                <a:gd name="T41" fmla="*/ 65 h 447"/>
                <a:gd name="T42" fmla="*/ 129 w 486"/>
                <a:gd name="T43" fmla="*/ 16 h 447"/>
                <a:gd name="T44" fmla="*/ 398 w 486"/>
                <a:gd name="T45" fmla="*/ 77 h 447"/>
                <a:gd name="T46" fmla="*/ 434 w 486"/>
                <a:gd name="T47" fmla="*/ 259 h 447"/>
                <a:gd name="T48" fmla="*/ 237 w 486"/>
                <a:gd name="T49" fmla="*/ 394 h 447"/>
                <a:gd name="T50" fmla="*/ 63 w 486"/>
                <a:gd name="T51" fmla="*/ 410 h 447"/>
                <a:gd name="T52" fmla="*/ 60 w 486"/>
                <a:gd name="T53" fmla="*/ 415 h 447"/>
                <a:gd name="T54" fmla="*/ 58 w 486"/>
                <a:gd name="T55" fmla="*/ 348 h 447"/>
                <a:gd name="T56" fmla="*/ 63 w 486"/>
                <a:gd name="T57" fmla="*/ 336 h 447"/>
                <a:gd name="T58" fmla="*/ 61 w 486"/>
                <a:gd name="T59" fmla="*/ 335 h 447"/>
                <a:gd name="T60" fmla="*/ 61 w 486"/>
                <a:gd name="T61" fmla="*/ 335 h 447"/>
                <a:gd name="T62" fmla="*/ 57 w 486"/>
                <a:gd name="T63" fmla="*/ 340 h 447"/>
                <a:gd name="T64" fmla="*/ 345 w 486"/>
                <a:gd name="T65" fmla="*/ 239 h 447"/>
                <a:gd name="T66" fmla="*/ 368 w 486"/>
                <a:gd name="T67" fmla="*/ 189 h 447"/>
                <a:gd name="T68" fmla="*/ 307 w 486"/>
                <a:gd name="T69" fmla="*/ 102 h 447"/>
                <a:gd name="T70" fmla="*/ 105 w 486"/>
                <a:gd name="T71" fmla="*/ 90 h 447"/>
                <a:gd name="T72" fmla="*/ 27 w 486"/>
                <a:gd name="T73" fmla="*/ 136 h 447"/>
                <a:gd name="T74" fmla="*/ 11 w 486"/>
                <a:gd name="T75" fmla="*/ 133 h 447"/>
                <a:gd name="T76" fmla="*/ 9 w 486"/>
                <a:gd name="T77" fmla="*/ 135 h 447"/>
                <a:gd name="T78" fmla="*/ 9 w 486"/>
                <a:gd name="T79" fmla="*/ 135 h 447"/>
                <a:gd name="T80" fmla="*/ 14 w 486"/>
                <a:gd name="T81" fmla="*/ 139 h 447"/>
                <a:gd name="T82" fmla="*/ 20 w 486"/>
                <a:gd name="T83" fmla="*/ 94 h 447"/>
                <a:gd name="T84" fmla="*/ 13 w 486"/>
                <a:gd name="T85" fmla="*/ 81 h 447"/>
                <a:gd name="T86" fmla="*/ 21 w 486"/>
                <a:gd name="T87" fmla="*/ 63 h 447"/>
                <a:gd name="T88" fmla="*/ 21 w 486"/>
                <a:gd name="T89" fmla="*/ 63 h 447"/>
                <a:gd name="T90" fmla="*/ 16 w 486"/>
                <a:gd name="T91" fmla="*/ 59 h 4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6" h="447">
                  <a:moveTo>
                    <a:pt x="16" y="62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1" y="58"/>
                    <a:pt x="9" y="62"/>
                    <a:pt x="6" y="67"/>
                  </a:cubicBezTo>
                  <a:cubicBezTo>
                    <a:pt x="3" y="72"/>
                    <a:pt x="1" y="78"/>
                    <a:pt x="1" y="85"/>
                  </a:cubicBezTo>
                  <a:cubicBezTo>
                    <a:pt x="1" y="88"/>
                    <a:pt x="1" y="90"/>
                    <a:pt x="2" y="93"/>
                  </a:cubicBezTo>
                  <a:cubicBezTo>
                    <a:pt x="3" y="95"/>
                    <a:pt x="4" y="97"/>
                    <a:pt x="6" y="100"/>
                  </a:cubicBezTo>
                  <a:cubicBezTo>
                    <a:pt x="6" y="100"/>
                    <a:pt x="7" y="101"/>
                    <a:pt x="7" y="103"/>
                  </a:cubicBezTo>
                  <a:cubicBezTo>
                    <a:pt x="8" y="105"/>
                    <a:pt x="8" y="107"/>
                    <a:pt x="8" y="110"/>
                  </a:cubicBezTo>
                  <a:cubicBezTo>
                    <a:pt x="8" y="117"/>
                    <a:pt x="7" y="125"/>
                    <a:pt x="5" y="132"/>
                  </a:cubicBezTo>
                  <a:cubicBezTo>
                    <a:pt x="4" y="136"/>
                    <a:pt x="3" y="138"/>
                    <a:pt x="3" y="141"/>
                  </a:cubicBezTo>
                  <a:cubicBezTo>
                    <a:pt x="2" y="142"/>
                    <a:pt x="2" y="142"/>
                    <a:pt x="2" y="143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2"/>
                    <a:pt x="16" y="157"/>
                    <a:pt x="30" y="157"/>
                  </a:cubicBezTo>
                  <a:cubicBezTo>
                    <a:pt x="36" y="157"/>
                    <a:pt x="43" y="156"/>
                    <a:pt x="49" y="153"/>
                  </a:cubicBezTo>
                  <a:cubicBezTo>
                    <a:pt x="56" y="151"/>
                    <a:pt x="63" y="146"/>
                    <a:pt x="69" y="139"/>
                  </a:cubicBezTo>
                  <a:cubicBezTo>
                    <a:pt x="79" y="129"/>
                    <a:pt x="94" y="117"/>
                    <a:pt x="116" y="108"/>
                  </a:cubicBezTo>
                  <a:cubicBezTo>
                    <a:pt x="138" y="98"/>
                    <a:pt x="165" y="92"/>
                    <a:pt x="196" y="92"/>
                  </a:cubicBezTo>
                  <a:cubicBezTo>
                    <a:pt x="209" y="92"/>
                    <a:pt x="223" y="93"/>
                    <a:pt x="238" y="95"/>
                  </a:cubicBezTo>
                  <a:cubicBezTo>
                    <a:pt x="281" y="103"/>
                    <a:pt x="316" y="115"/>
                    <a:pt x="339" y="132"/>
                  </a:cubicBezTo>
                  <a:cubicBezTo>
                    <a:pt x="351" y="140"/>
                    <a:pt x="360" y="150"/>
                    <a:pt x="366" y="160"/>
                  </a:cubicBezTo>
                  <a:cubicBezTo>
                    <a:pt x="372" y="171"/>
                    <a:pt x="376" y="183"/>
                    <a:pt x="376" y="197"/>
                  </a:cubicBezTo>
                  <a:cubicBezTo>
                    <a:pt x="376" y="197"/>
                    <a:pt x="376" y="198"/>
                    <a:pt x="376" y="198"/>
                  </a:cubicBezTo>
                  <a:cubicBezTo>
                    <a:pt x="382" y="199"/>
                    <a:pt x="382" y="199"/>
                    <a:pt x="382" y="199"/>
                  </a:cubicBezTo>
                  <a:cubicBezTo>
                    <a:pt x="376" y="198"/>
                    <a:pt x="376" y="198"/>
                    <a:pt x="376" y="198"/>
                  </a:cubicBezTo>
                  <a:cubicBezTo>
                    <a:pt x="378" y="198"/>
                    <a:pt x="378" y="198"/>
                    <a:pt x="378" y="198"/>
                  </a:cubicBezTo>
                  <a:cubicBezTo>
                    <a:pt x="376" y="198"/>
                    <a:pt x="376" y="198"/>
                    <a:pt x="376" y="198"/>
                  </a:cubicBezTo>
                  <a:cubicBezTo>
                    <a:pt x="376" y="198"/>
                    <a:pt x="376" y="198"/>
                    <a:pt x="376" y="198"/>
                  </a:cubicBezTo>
                  <a:cubicBezTo>
                    <a:pt x="378" y="198"/>
                    <a:pt x="378" y="198"/>
                    <a:pt x="378" y="198"/>
                  </a:cubicBezTo>
                  <a:cubicBezTo>
                    <a:pt x="376" y="198"/>
                    <a:pt x="376" y="198"/>
                    <a:pt x="376" y="198"/>
                  </a:cubicBezTo>
                  <a:cubicBezTo>
                    <a:pt x="376" y="198"/>
                    <a:pt x="374" y="207"/>
                    <a:pt x="368" y="221"/>
                  </a:cubicBezTo>
                  <a:cubicBezTo>
                    <a:pt x="358" y="241"/>
                    <a:pt x="337" y="272"/>
                    <a:pt x="291" y="298"/>
                  </a:cubicBezTo>
                  <a:cubicBezTo>
                    <a:pt x="245" y="324"/>
                    <a:pt x="174" y="345"/>
                    <a:pt x="64" y="345"/>
                  </a:cubicBezTo>
                  <a:cubicBezTo>
                    <a:pt x="63" y="345"/>
                    <a:pt x="62" y="345"/>
                    <a:pt x="60" y="345"/>
                  </a:cubicBezTo>
                  <a:cubicBezTo>
                    <a:pt x="56" y="345"/>
                    <a:pt x="56" y="345"/>
                    <a:pt x="56" y="345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4" y="349"/>
                    <a:pt x="44" y="370"/>
                    <a:pt x="44" y="397"/>
                  </a:cubicBezTo>
                  <a:cubicBezTo>
                    <a:pt x="44" y="411"/>
                    <a:pt x="47" y="428"/>
                    <a:pt x="58" y="443"/>
                  </a:cubicBezTo>
                  <a:cubicBezTo>
                    <a:pt x="59" y="445"/>
                    <a:pt x="59" y="445"/>
                    <a:pt x="59" y="445"/>
                  </a:cubicBezTo>
                  <a:cubicBezTo>
                    <a:pt x="62" y="446"/>
                    <a:pt x="62" y="446"/>
                    <a:pt x="62" y="446"/>
                  </a:cubicBezTo>
                  <a:cubicBezTo>
                    <a:pt x="63" y="446"/>
                    <a:pt x="77" y="447"/>
                    <a:pt x="101" y="447"/>
                  </a:cubicBezTo>
                  <a:cubicBezTo>
                    <a:pt x="137" y="447"/>
                    <a:pt x="193" y="444"/>
                    <a:pt x="255" y="428"/>
                  </a:cubicBezTo>
                  <a:cubicBezTo>
                    <a:pt x="316" y="411"/>
                    <a:pt x="383" y="382"/>
                    <a:pt x="438" y="330"/>
                  </a:cubicBezTo>
                  <a:cubicBezTo>
                    <a:pt x="443" y="325"/>
                    <a:pt x="449" y="318"/>
                    <a:pt x="454" y="310"/>
                  </a:cubicBezTo>
                  <a:cubicBezTo>
                    <a:pt x="471" y="284"/>
                    <a:pt x="486" y="243"/>
                    <a:pt x="486" y="198"/>
                  </a:cubicBezTo>
                  <a:cubicBezTo>
                    <a:pt x="486" y="177"/>
                    <a:pt x="483" y="155"/>
                    <a:pt x="474" y="133"/>
                  </a:cubicBezTo>
                  <a:cubicBezTo>
                    <a:pt x="465" y="111"/>
                    <a:pt x="451" y="90"/>
                    <a:pt x="430" y="71"/>
                  </a:cubicBezTo>
                  <a:cubicBezTo>
                    <a:pt x="400" y="44"/>
                    <a:pt x="360" y="26"/>
                    <a:pt x="318" y="15"/>
                  </a:cubicBezTo>
                  <a:cubicBezTo>
                    <a:pt x="276" y="4"/>
                    <a:pt x="232" y="0"/>
                    <a:pt x="192" y="0"/>
                  </a:cubicBezTo>
                  <a:cubicBezTo>
                    <a:pt x="164" y="0"/>
                    <a:pt x="138" y="2"/>
                    <a:pt x="117" y="6"/>
                  </a:cubicBezTo>
                  <a:cubicBezTo>
                    <a:pt x="106" y="7"/>
                    <a:pt x="97" y="9"/>
                    <a:pt x="89" y="12"/>
                  </a:cubicBezTo>
                  <a:cubicBezTo>
                    <a:pt x="81" y="14"/>
                    <a:pt x="75" y="17"/>
                    <a:pt x="70" y="20"/>
                  </a:cubicBezTo>
                  <a:cubicBezTo>
                    <a:pt x="51" y="33"/>
                    <a:pt x="37" y="42"/>
                    <a:pt x="28" y="48"/>
                  </a:cubicBezTo>
                  <a:cubicBezTo>
                    <a:pt x="23" y="51"/>
                    <a:pt x="19" y="53"/>
                    <a:pt x="17" y="54"/>
                  </a:cubicBezTo>
                  <a:cubicBezTo>
                    <a:pt x="16" y="55"/>
                    <a:pt x="15" y="56"/>
                    <a:pt x="14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8"/>
                    <a:pt x="39" y="57"/>
                    <a:pt x="77" y="31"/>
                  </a:cubicBezTo>
                  <a:cubicBezTo>
                    <a:pt x="81" y="29"/>
                    <a:pt x="86" y="26"/>
                    <a:pt x="93" y="24"/>
                  </a:cubicBezTo>
                  <a:cubicBezTo>
                    <a:pt x="104" y="21"/>
                    <a:pt x="118" y="18"/>
                    <a:pt x="135" y="16"/>
                  </a:cubicBezTo>
                  <a:cubicBezTo>
                    <a:pt x="152" y="14"/>
                    <a:pt x="171" y="13"/>
                    <a:pt x="192" y="13"/>
                  </a:cubicBezTo>
                  <a:cubicBezTo>
                    <a:pt x="231" y="13"/>
                    <a:pt x="274" y="17"/>
                    <a:pt x="315" y="28"/>
                  </a:cubicBezTo>
                  <a:cubicBezTo>
                    <a:pt x="356" y="38"/>
                    <a:pt x="394" y="55"/>
                    <a:pt x="421" y="80"/>
                  </a:cubicBezTo>
                  <a:cubicBezTo>
                    <a:pt x="441" y="98"/>
                    <a:pt x="454" y="118"/>
                    <a:pt x="462" y="138"/>
                  </a:cubicBezTo>
                  <a:cubicBezTo>
                    <a:pt x="470" y="158"/>
                    <a:pt x="473" y="178"/>
                    <a:pt x="473" y="198"/>
                  </a:cubicBezTo>
                  <a:cubicBezTo>
                    <a:pt x="473" y="226"/>
                    <a:pt x="467" y="252"/>
                    <a:pt x="458" y="274"/>
                  </a:cubicBezTo>
                  <a:cubicBezTo>
                    <a:pt x="454" y="285"/>
                    <a:pt x="449" y="295"/>
                    <a:pt x="443" y="303"/>
                  </a:cubicBezTo>
                  <a:cubicBezTo>
                    <a:pt x="438" y="311"/>
                    <a:pt x="433" y="317"/>
                    <a:pt x="429" y="321"/>
                  </a:cubicBezTo>
                  <a:cubicBezTo>
                    <a:pt x="376" y="371"/>
                    <a:pt x="311" y="399"/>
                    <a:pt x="251" y="415"/>
                  </a:cubicBezTo>
                  <a:cubicBezTo>
                    <a:pt x="191" y="431"/>
                    <a:pt x="136" y="434"/>
                    <a:pt x="101" y="434"/>
                  </a:cubicBezTo>
                  <a:cubicBezTo>
                    <a:pt x="89" y="434"/>
                    <a:pt x="80" y="434"/>
                    <a:pt x="74" y="433"/>
                  </a:cubicBezTo>
                  <a:cubicBezTo>
                    <a:pt x="70" y="433"/>
                    <a:pt x="68" y="433"/>
                    <a:pt x="66" y="433"/>
                  </a:cubicBezTo>
                  <a:cubicBezTo>
                    <a:pt x="65" y="433"/>
                    <a:pt x="65" y="433"/>
                    <a:pt x="64" y="433"/>
                  </a:cubicBezTo>
                  <a:cubicBezTo>
                    <a:pt x="64" y="433"/>
                    <a:pt x="64" y="433"/>
                    <a:pt x="64" y="433"/>
                  </a:cubicBezTo>
                  <a:cubicBezTo>
                    <a:pt x="63" y="439"/>
                    <a:pt x="63" y="439"/>
                    <a:pt x="63" y="439"/>
                  </a:cubicBezTo>
                  <a:cubicBezTo>
                    <a:pt x="68" y="435"/>
                    <a:pt x="68" y="435"/>
                    <a:pt x="68" y="435"/>
                  </a:cubicBezTo>
                  <a:cubicBezTo>
                    <a:pt x="60" y="423"/>
                    <a:pt x="57" y="410"/>
                    <a:pt x="57" y="397"/>
                  </a:cubicBezTo>
                  <a:cubicBezTo>
                    <a:pt x="57" y="385"/>
                    <a:pt x="59" y="374"/>
                    <a:pt x="61" y="367"/>
                  </a:cubicBezTo>
                  <a:cubicBezTo>
                    <a:pt x="63" y="363"/>
                    <a:pt x="64" y="360"/>
                    <a:pt x="65" y="357"/>
                  </a:cubicBezTo>
                  <a:cubicBezTo>
                    <a:pt x="65" y="356"/>
                    <a:pt x="66" y="355"/>
                    <a:pt x="66" y="355"/>
                  </a:cubicBezTo>
                  <a:cubicBezTo>
                    <a:pt x="66" y="354"/>
                    <a:pt x="66" y="354"/>
                    <a:pt x="66" y="354"/>
                  </a:cubicBezTo>
                  <a:cubicBezTo>
                    <a:pt x="66" y="354"/>
                    <a:pt x="66" y="354"/>
                    <a:pt x="66" y="354"/>
                  </a:cubicBezTo>
                  <a:cubicBezTo>
                    <a:pt x="66" y="354"/>
                    <a:pt x="66" y="354"/>
                    <a:pt x="66" y="354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66" y="354"/>
                    <a:pt x="66" y="354"/>
                    <a:pt x="66" y="354"/>
                  </a:cubicBezTo>
                  <a:cubicBezTo>
                    <a:pt x="66" y="354"/>
                    <a:pt x="66" y="354"/>
                    <a:pt x="66" y="354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66" y="354"/>
                    <a:pt x="66" y="354"/>
                    <a:pt x="66" y="354"/>
                  </a:cubicBezTo>
                  <a:cubicBezTo>
                    <a:pt x="60" y="351"/>
                    <a:pt x="60" y="351"/>
                    <a:pt x="60" y="351"/>
                  </a:cubicBezTo>
                  <a:cubicBezTo>
                    <a:pt x="60" y="358"/>
                    <a:pt x="60" y="358"/>
                    <a:pt x="60" y="358"/>
                  </a:cubicBezTo>
                  <a:cubicBezTo>
                    <a:pt x="62" y="358"/>
                    <a:pt x="63" y="358"/>
                    <a:pt x="64" y="358"/>
                  </a:cubicBezTo>
                  <a:cubicBezTo>
                    <a:pt x="139" y="358"/>
                    <a:pt x="196" y="348"/>
                    <a:pt x="241" y="334"/>
                  </a:cubicBezTo>
                  <a:cubicBezTo>
                    <a:pt x="308" y="312"/>
                    <a:pt x="345" y="279"/>
                    <a:pt x="365" y="251"/>
                  </a:cubicBezTo>
                  <a:cubicBezTo>
                    <a:pt x="385" y="223"/>
                    <a:pt x="388" y="200"/>
                    <a:pt x="388" y="199"/>
                  </a:cubicBezTo>
                  <a:cubicBezTo>
                    <a:pt x="388" y="199"/>
                    <a:pt x="388" y="199"/>
                    <a:pt x="388" y="199"/>
                  </a:cubicBezTo>
                  <a:cubicBezTo>
                    <a:pt x="389" y="199"/>
                    <a:pt x="389" y="199"/>
                    <a:pt x="389" y="199"/>
                  </a:cubicBezTo>
                  <a:cubicBezTo>
                    <a:pt x="389" y="198"/>
                    <a:pt x="389" y="197"/>
                    <a:pt x="389" y="197"/>
                  </a:cubicBezTo>
                  <a:cubicBezTo>
                    <a:pt x="389" y="181"/>
                    <a:pt x="385" y="167"/>
                    <a:pt x="377" y="154"/>
                  </a:cubicBezTo>
                  <a:cubicBezTo>
                    <a:pt x="367" y="135"/>
                    <a:pt x="349" y="120"/>
                    <a:pt x="325" y="108"/>
                  </a:cubicBezTo>
                  <a:cubicBezTo>
                    <a:pt x="302" y="97"/>
                    <a:pt x="273" y="88"/>
                    <a:pt x="240" y="83"/>
                  </a:cubicBezTo>
                  <a:cubicBezTo>
                    <a:pt x="225" y="80"/>
                    <a:pt x="210" y="79"/>
                    <a:pt x="196" y="79"/>
                  </a:cubicBezTo>
                  <a:cubicBezTo>
                    <a:pt x="163" y="79"/>
                    <a:pt x="134" y="86"/>
                    <a:pt x="111" y="96"/>
                  </a:cubicBezTo>
                  <a:cubicBezTo>
                    <a:pt x="88" y="106"/>
                    <a:pt x="70" y="119"/>
                    <a:pt x="60" y="131"/>
                  </a:cubicBezTo>
                  <a:cubicBezTo>
                    <a:pt x="55" y="136"/>
                    <a:pt x="50" y="139"/>
                    <a:pt x="45" y="141"/>
                  </a:cubicBezTo>
                  <a:cubicBezTo>
                    <a:pt x="40" y="143"/>
                    <a:pt x="35" y="144"/>
                    <a:pt x="30" y="144"/>
                  </a:cubicBezTo>
                  <a:cubicBezTo>
                    <a:pt x="24" y="144"/>
                    <a:pt x="19" y="143"/>
                    <a:pt x="16" y="142"/>
                  </a:cubicBezTo>
                  <a:cubicBezTo>
                    <a:pt x="14" y="142"/>
                    <a:pt x="13" y="141"/>
                    <a:pt x="12" y="141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14" y="148"/>
                    <a:pt x="14" y="148"/>
                    <a:pt x="14" y="148"/>
                  </a:cubicBezTo>
                  <a:cubicBezTo>
                    <a:pt x="14" y="148"/>
                    <a:pt x="16" y="143"/>
                    <a:pt x="17" y="135"/>
                  </a:cubicBezTo>
                  <a:cubicBezTo>
                    <a:pt x="19" y="128"/>
                    <a:pt x="21" y="119"/>
                    <a:pt x="21" y="110"/>
                  </a:cubicBezTo>
                  <a:cubicBezTo>
                    <a:pt x="21" y="106"/>
                    <a:pt x="21" y="103"/>
                    <a:pt x="20" y="100"/>
                  </a:cubicBezTo>
                  <a:cubicBezTo>
                    <a:pt x="19" y="97"/>
                    <a:pt x="18" y="93"/>
                    <a:pt x="15" y="91"/>
                  </a:cubicBezTo>
                  <a:cubicBezTo>
                    <a:pt x="15" y="90"/>
                    <a:pt x="14" y="89"/>
                    <a:pt x="14" y="88"/>
                  </a:cubicBezTo>
                  <a:cubicBezTo>
                    <a:pt x="14" y="88"/>
                    <a:pt x="13" y="87"/>
                    <a:pt x="13" y="85"/>
                  </a:cubicBezTo>
                  <a:cubicBezTo>
                    <a:pt x="13" y="82"/>
                    <a:pt x="15" y="77"/>
                    <a:pt x="17" y="73"/>
                  </a:cubicBezTo>
                  <a:cubicBezTo>
                    <a:pt x="18" y="71"/>
                    <a:pt x="20" y="69"/>
                    <a:pt x="20" y="68"/>
                  </a:cubicBezTo>
                  <a:cubicBezTo>
                    <a:pt x="21" y="67"/>
                    <a:pt x="21" y="67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9" y="68"/>
                    <a:pt x="19" y="68"/>
                    <a:pt x="19" y="68"/>
                  </a:cubicBezTo>
                  <a:lnTo>
                    <a:pt x="16" y="6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1" name="Freeform 1160">
              <a:extLst>
                <a:ext uri="{FF2B5EF4-FFF2-40B4-BE49-F238E27FC236}">
                  <a16:creationId xmlns:a16="http://schemas.microsoft.com/office/drawing/2014/main" id="{46D565DB-0002-4CBF-BEF5-779411405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991"/>
              <a:ext cx="139" cy="277"/>
            </a:xfrm>
            <a:custGeom>
              <a:avLst/>
              <a:gdLst>
                <a:gd name="T0" fmla="*/ 0 w 142"/>
                <a:gd name="T1" fmla="*/ 0 h 282"/>
                <a:gd name="T2" fmla="*/ 99 w 142"/>
                <a:gd name="T3" fmla="*/ 144 h 282"/>
                <a:gd name="T4" fmla="*/ 25 w 142"/>
                <a:gd name="T5" fmla="*/ 267 h 282"/>
                <a:gd name="T6" fmla="*/ 114 w 142"/>
                <a:gd name="T7" fmla="*/ 140 h 282"/>
                <a:gd name="T8" fmla="*/ 0 w 142"/>
                <a:gd name="T9" fmla="*/ 0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282">
                  <a:moveTo>
                    <a:pt x="0" y="0"/>
                  </a:moveTo>
                  <a:cubicBezTo>
                    <a:pt x="0" y="0"/>
                    <a:pt x="142" y="23"/>
                    <a:pt x="105" y="153"/>
                  </a:cubicBezTo>
                  <a:cubicBezTo>
                    <a:pt x="81" y="237"/>
                    <a:pt x="28" y="282"/>
                    <a:pt x="28" y="282"/>
                  </a:cubicBezTo>
                  <a:cubicBezTo>
                    <a:pt x="28" y="282"/>
                    <a:pt x="113" y="209"/>
                    <a:pt x="121" y="149"/>
                  </a:cubicBezTo>
                  <a:cubicBezTo>
                    <a:pt x="129" y="89"/>
                    <a:pt x="106" y="1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2" name="Freeform 1161">
              <a:extLst>
                <a:ext uri="{FF2B5EF4-FFF2-40B4-BE49-F238E27FC236}">
                  <a16:creationId xmlns:a16="http://schemas.microsoft.com/office/drawing/2014/main" id="{0D559AC3-936D-4128-B445-8A0C5C485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1479"/>
              <a:ext cx="80" cy="182"/>
            </a:xfrm>
            <a:custGeom>
              <a:avLst/>
              <a:gdLst>
                <a:gd name="T0" fmla="*/ 68 w 81"/>
                <a:gd name="T1" fmla="*/ 0 h 185"/>
                <a:gd name="T2" fmla="*/ 63 w 81"/>
                <a:gd name="T3" fmla="*/ 57 h 185"/>
                <a:gd name="T4" fmla="*/ 0 w 81"/>
                <a:gd name="T5" fmla="*/ 176 h 185"/>
                <a:gd name="T6" fmla="*/ 61 w 81"/>
                <a:gd name="T7" fmla="*/ 117 h 185"/>
                <a:gd name="T8" fmla="*/ 77 w 81"/>
                <a:gd name="T9" fmla="*/ 57 h 185"/>
                <a:gd name="T10" fmla="*/ 68 w 81"/>
                <a:gd name="T11" fmla="*/ 0 h 1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85">
                  <a:moveTo>
                    <a:pt x="71" y="0"/>
                  </a:moveTo>
                  <a:cubicBezTo>
                    <a:pt x="72" y="37"/>
                    <a:pt x="71" y="18"/>
                    <a:pt x="66" y="60"/>
                  </a:cubicBezTo>
                  <a:cubicBezTo>
                    <a:pt x="59" y="114"/>
                    <a:pt x="32" y="144"/>
                    <a:pt x="0" y="185"/>
                  </a:cubicBezTo>
                  <a:cubicBezTo>
                    <a:pt x="26" y="179"/>
                    <a:pt x="50" y="144"/>
                    <a:pt x="64" y="123"/>
                  </a:cubicBezTo>
                  <a:cubicBezTo>
                    <a:pt x="77" y="104"/>
                    <a:pt x="81" y="83"/>
                    <a:pt x="80" y="60"/>
                  </a:cubicBezTo>
                  <a:cubicBezTo>
                    <a:pt x="78" y="24"/>
                    <a:pt x="73" y="18"/>
                    <a:pt x="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3" name="Freeform 1162">
              <a:extLst>
                <a:ext uri="{FF2B5EF4-FFF2-40B4-BE49-F238E27FC236}">
                  <a16:creationId xmlns:a16="http://schemas.microsoft.com/office/drawing/2014/main" id="{1622B50D-8AA6-4EFB-B24C-4CFEE8F73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1954"/>
              <a:ext cx="85" cy="132"/>
            </a:xfrm>
            <a:custGeom>
              <a:avLst/>
              <a:gdLst>
                <a:gd name="T0" fmla="*/ 71 w 86"/>
                <a:gd name="T1" fmla="*/ 3 h 134"/>
                <a:gd name="T2" fmla="*/ 62 w 86"/>
                <a:gd name="T3" fmla="*/ 64 h 134"/>
                <a:gd name="T4" fmla="*/ 0 w 86"/>
                <a:gd name="T5" fmla="*/ 125 h 134"/>
                <a:gd name="T6" fmla="*/ 62 w 86"/>
                <a:gd name="T7" fmla="*/ 77 h 134"/>
                <a:gd name="T8" fmla="*/ 70 w 86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34">
                  <a:moveTo>
                    <a:pt x="74" y="3"/>
                  </a:moveTo>
                  <a:cubicBezTo>
                    <a:pt x="83" y="24"/>
                    <a:pt x="75" y="48"/>
                    <a:pt x="65" y="67"/>
                  </a:cubicBezTo>
                  <a:cubicBezTo>
                    <a:pt x="50" y="93"/>
                    <a:pt x="26" y="118"/>
                    <a:pt x="0" y="131"/>
                  </a:cubicBezTo>
                  <a:cubicBezTo>
                    <a:pt x="24" y="134"/>
                    <a:pt x="54" y="98"/>
                    <a:pt x="65" y="80"/>
                  </a:cubicBezTo>
                  <a:cubicBezTo>
                    <a:pt x="81" y="54"/>
                    <a:pt x="86" y="27"/>
                    <a:pt x="7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4" name="Freeform 1163">
              <a:extLst>
                <a:ext uri="{FF2B5EF4-FFF2-40B4-BE49-F238E27FC236}">
                  <a16:creationId xmlns:a16="http://schemas.microsoft.com/office/drawing/2014/main" id="{A245D13A-2551-4499-B4F4-007ED3BB9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2153"/>
              <a:ext cx="48" cy="163"/>
            </a:xfrm>
            <a:custGeom>
              <a:avLst/>
              <a:gdLst>
                <a:gd name="T0" fmla="*/ 27 w 49"/>
                <a:gd name="T1" fmla="*/ 0 h 166"/>
                <a:gd name="T2" fmla="*/ 0 w 49"/>
                <a:gd name="T3" fmla="*/ 157 h 166"/>
                <a:gd name="T4" fmla="*/ 38 w 49"/>
                <a:gd name="T5" fmla="*/ 71 h 166"/>
                <a:gd name="T6" fmla="*/ 30 w 49"/>
                <a:gd name="T7" fmla="*/ 8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66">
                  <a:moveTo>
                    <a:pt x="30" y="0"/>
                  </a:moveTo>
                  <a:cubicBezTo>
                    <a:pt x="49" y="55"/>
                    <a:pt x="28" y="117"/>
                    <a:pt x="0" y="166"/>
                  </a:cubicBezTo>
                  <a:cubicBezTo>
                    <a:pt x="26" y="149"/>
                    <a:pt x="37" y="104"/>
                    <a:pt x="41" y="74"/>
                  </a:cubicBezTo>
                  <a:cubicBezTo>
                    <a:pt x="44" y="51"/>
                    <a:pt x="31" y="29"/>
                    <a:pt x="3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5" name="Freeform 1164">
              <a:extLst>
                <a:ext uri="{FF2B5EF4-FFF2-40B4-BE49-F238E27FC236}">
                  <a16:creationId xmlns:a16="http://schemas.microsoft.com/office/drawing/2014/main" id="{4EB79AF8-BE12-454F-BF1E-B9E501956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2345"/>
              <a:ext cx="50" cy="195"/>
            </a:xfrm>
            <a:custGeom>
              <a:avLst/>
              <a:gdLst>
                <a:gd name="T0" fmla="*/ 15 w 51"/>
                <a:gd name="T1" fmla="*/ 1 h 199"/>
                <a:gd name="T2" fmla="*/ 30 w 51"/>
                <a:gd name="T3" fmla="*/ 85 h 199"/>
                <a:gd name="T4" fmla="*/ 19 w 51"/>
                <a:gd name="T5" fmla="*/ 145 h 199"/>
                <a:gd name="T6" fmla="*/ 0 w 51"/>
                <a:gd name="T7" fmla="*/ 187 h 199"/>
                <a:gd name="T8" fmla="*/ 45 w 51"/>
                <a:gd name="T9" fmla="*/ 86 h 199"/>
                <a:gd name="T10" fmla="*/ 25 w 51"/>
                <a:gd name="T11" fmla="*/ 0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199">
                  <a:moveTo>
                    <a:pt x="15" y="1"/>
                  </a:moveTo>
                  <a:cubicBezTo>
                    <a:pt x="38" y="25"/>
                    <a:pt x="37" y="60"/>
                    <a:pt x="33" y="91"/>
                  </a:cubicBezTo>
                  <a:cubicBezTo>
                    <a:pt x="30" y="113"/>
                    <a:pt x="27" y="133"/>
                    <a:pt x="19" y="154"/>
                  </a:cubicBezTo>
                  <a:cubicBezTo>
                    <a:pt x="13" y="168"/>
                    <a:pt x="2" y="184"/>
                    <a:pt x="0" y="199"/>
                  </a:cubicBezTo>
                  <a:cubicBezTo>
                    <a:pt x="29" y="174"/>
                    <a:pt x="42" y="128"/>
                    <a:pt x="48" y="92"/>
                  </a:cubicBezTo>
                  <a:cubicBezTo>
                    <a:pt x="51" y="72"/>
                    <a:pt x="48" y="13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6" name="Freeform 1165">
              <a:extLst>
                <a:ext uri="{FF2B5EF4-FFF2-40B4-BE49-F238E27FC236}">
                  <a16:creationId xmlns:a16="http://schemas.microsoft.com/office/drawing/2014/main" id="{8D93D747-6C56-4636-95DC-48FA8636E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2625"/>
              <a:ext cx="55" cy="215"/>
            </a:xfrm>
            <a:custGeom>
              <a:avLst/>
              <a:gdLst>
                <a:gd name="T0" fmla="*/ 44 w 56"/>
                <a:gd name="T1" fmla="*/ 0 h 219"/>
                <a:gd name="T2" fmla="*/ 48 w 56"/>
                <a:gd name="T3" fmla="*/ 24 h 219"/>
                <a:gd name="T4" fmla="*/ 48 w 56"/>
                <a:gd name="T5" fmla="*/ 64 h 219"/>
                <a:gd name="T6" fmla="*/ 37 w 56"/>
                <a:gd name="T7" fmla="*/ 124 h 219"/>
                <a:gd name="T8" fmla="*/ 0 w 56"/>
                <a:gd name="T9" fmla="*/ 207 h 219"/>
                <a:gd name="T10" fmla="*/ 49 w 56"/>
                <a:gd name="T11" fmla="*/ 89 h 219"/>
                <a:gd name="T12" fmla="*/ 46 w 56"/>
                <a:gd name="T13" fmla="*/ 14 h 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19">
                  <a:moveTo>
                    <a:pt x="47" y="0"/>
                  </a:moveTo>
                  <a:cubicBezTo>
                    <a:pt x="47" y="9"/>
                    <a:pt x="50" y="16"/>
                    <a:pt x="51" y="24"/>
                  </a:cubicBezTo>
                  <a:cubicBezTo>
                    <a:pt x="54" y="38"/>
                    <a:pt x="52" y="52"/>
                    <a:pt x="51" y="67"/>
                  </a:cubicBezTo>
                  <a:cubicBezTo>
                    <a:pt x="50" y="89"/>
                    <a:pt x="45" y="109"/>
                    <a:pt x="40" y="130"/>
                  </a:cubicBezTo>
                  <a:cubicBezTo>
                    <a:pt x="31" y="162"/>
                    <a:pt x="9" y="188"/>
                    <a:pt x="0" y="219"/>
                  </a:cubicBezTo>
                  <a:cubicBezTo>
                    <a:pt x="31" y="186"/>
                    <a:pt x="49" y="140"/>
                    <a:pt x="52" y="95"/>
                  </a:cubicBezTo>
                  <a:cubicBezTo>
                    <a:pt x="53" y="70"/>
                    <a:pt x="56" y="38"/>
                    <a:pt x="49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7" name="Freeform 1166">
              <a:extLst>
                <a:ext uri="{FF2B5EF4-FFF2-40B4-BE49-F238E27FC236}">
                  <a16:creationId xmlns:a16="http://schemas.microsoft.com/office/drawing/2014/main" id="{E010152B-204A-4F32-9AAE-6EA80886B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" y="2284"/>
              <a:ext cx="372" cy="206"/>
            </a:xfrm>
            <a:custGeom>
              <a:avLst/>
              <a:gdLst>
                <a:gd name="T0" fmla="*/ 358 w 379"/>
                <a:gd name="T1" fmla="*/ 185 h 210"/>
                <a:gd name="T2" fmla="*/ 270 w 379"/>
                <a:gd name="T3" fmla="*/ 177 h 210"/>
                <a:gd name="T4" fmla="*/ 196 w 379"/>
                <a:gd name="T5" fmla="*/ 136 h 210"/>
                <a:gd name="T6" fmla="*/ 105 w 379"/>
                <a:gd name="T7" fmla="*/ 74 h 210"/>
                <a:gd name="T8" fmla="*/ 48 w 379"/>
                <a:gd name="T9" fmla="*/ 33 h 210"/>
                <a:gd name="T10" fmla="*/ 0 w 379"/>
                <a:gd name="T11" fmla="*/ 0 h 210"/>
                <a:gd name="T12" fmla="*/ 54 w 379"/>
                <a:gd name="T13" fmla="*/ 36 h 210"/>
                <a:gd name="T14" fmla="*/ 129 w 379"/>
                <a:gd name="T15" fmla="*/ 95 h 210"/>
                <a:gd name="T16" fmla="*/ 216 w 379"/>
                <a:gd name="T17" fmla="*/ 158 h 210"/>
                <a:gd name="T18" fmla="*/ 292 w 379"/>
                <a:gd name="T19" fmla="*/ 192 h 210"/>
                <a:gd name="T20" fmla="*/ 328 w 379"/>
                <a:gd name="T21" fmla="*/ 196 h 210"/>
                <a:gd name="T22" fmla="*/ 356 w 379"/>
                <a:gd name="T23" fmla="*/ 191 h 2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9" h="210">
                  <a:moveTo>
                    <a:pt x="379" y="197"/>
                  </a:moveTo>
                  <a:cubicBezTo>
                    <a:pt x="349" y="197"/>
                    <a:pt x="314" y="200"/>
                    <a:pt x="285" y="187"/>
                  </a:cubicBezTo>
                  <a:cubicBezTo>
                    <a:pt x="259" y="175"/>
                    <a:pt x="232" y="161"/>
                    <a:pt x="208" y="145"/>
                  </a:cubicBezTo>
                  <a:cubicBezTo>
                    <a:pt x="175" y="123"/>
                    <a:pt x="145" y="96"/>
                    <a:pt x="111" y="77"/>
                  </a:cubicBezTo>
                  <a:cubicBezTo>
                    <a:pt x="90" y="65"/>
                    <a:pt x="71" y="49"/>
                    <a:pt x="51" y="36"/>
                  </a:cubicBezTo>
                  <a:cubicBezTo>
                    <a:pt x="35" y="24"/>
                    <a:pt x="14" y="14"/>
                    <a:pt x="0" y="0"/>
                  </a:cubicBezTo>
                  <a:cubicBezTo>
                    <a:pt x="19" y="7"/>
                    <a:pt x="41" y="27"/>
                    <a:pt x="57" y="39"/>
                  </a:cubicBezTo>
                  <a:cubicBezTo>
                    <a:pt x="80" y="58"/>
                    <a:pt x="112" y="85"/>
                    <a:pt x="136" y="101"/>
                  </a:cubicBezTo>
                  <a:cubicBezTo>
                    <a:pt x="171" y="125"/>
                    <a:pt x="192" y="145"/>
                    <a:pt x="228" y="167"/>
                  </a:cubicBezTo>
                  <a:cubicBezTo>
                    <a:pt x="256" y="183"/>
                    <a:pt x="279" y="197"/>
                    <a:pt x="309" y="204"/>
                  </a:cubicBezTo>
                  <a:cubicBezTo>
                    <a:pt x="325" y="208"/>
                    <a:pt x="330" y="210"/>
                    <a:pt x="346" y="208"/>
                  </a:cubicBezTo>
                  <a:cubicBezTo>
                    <a:pt x="357" y="206"/>
                    <a:pt x="367" y="203"/>
                    <a:pt x="377" y="20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8" name="Freeform 1167">
              <a:extLst>
                <a:ext uri="{FF2B5EF4-FFF2-40B4-BE49-F238E27FC236}">
                  <a16:creationId xmlns:a16="http://schemas.microsoft.com/office/drawing/2014/main" id="{4ED8E038-AA07-4987-97C8-510682D3D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3015"/>
              <a:ext cx="88" cy="61"/>
            </a:xfrm>
            <a:custGeom>
              <a:avLst/>
              <a:gdLst>
                <a:gd name="T0" fmla="*/ 84 w 90"/>
                <a:gd name="T1" fmla="*/ 54 h 62"/>
                <a:gd name="T2" fmla="*/ 37 w 90"/>
                <a:gd name="T3" fmla="*/ 0 h 62"/>
                <a:gd name="T4" fmla="*/ 84 w 90"/>
                <a:gd name="T5" fmla="*/ 52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62">
                  <a:moveTo>
                    <a:pt x="90" y="57"/>
                  </a:moveTo>
                  <a:cubicBezTo>
                    <a:pt x="64" y="56"/>
                    <a:pt x="23" y="34"/>
                    <a:pt x="40" y="0"/>
                  </a:cubicBezTo>
                  <a:cubicBezTo>
                    <a:pt x="0" y="23"/>
                    <a:pt x="65" y="62"/>
                    <a:pt x="90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9" name="Freeform 1168">
              <a:extLst>
                <a:ext uri="{FF2B5EF4-FFF2-40B4-BE49-F238E27FC236}">
                  <a16:creationId xmlns:a16="http://schemas.microsoft.com/office/drawing/2014/main" id="{CFFDA989-A567-4162-BFA8-D156FCD8D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2868"/>
              <a:ext cx="156" cy="73"/>
            </a:xfrm>
            <a:custGeom>
              <a:avLst/>
              <a:gdLst>
                <a:gd name="T0" fmla="*/ 152 w 158"/>
                <a:gd name="T1" fmla="*/ 53 h 74"/>
                <a:gd name="T2" fmla="*/ 72 w 158"/>
                <a:gd name="T3" fmla="*/ 42 h 74"/>
                <a:gd name="T4" fmla="*/ 0 w 158"/>
                <a:gd name="T5" fmla="*/ 0 h 74"/>
                <a:gd name="T6" fmla="*/ 67 w 158"/>
                <a:gd name="T7" fmla="*/ 53 h 74"/>
                <a:gd name="T8" fmla="*/ 103 w 158"/>
                <a:gd name="T9" fmla="*/ 62 h 74"/>
                <a:gd name="T10" fmla="*/ 136 w 158"/>
                <a:gd name="T11" fmla="*/ 62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8" h="74">
                  <a:moveTo>
                    <a:pt x="158" y="56"/>
                  </a:moveTo>
                  <a:cubicBezTo>
                    <a:pt x="132" y="68"/>
                    <a:pt x="98" y="57"/>
                    <a:pt x="75" y="45"/>
                  </a:cubicBezTo>
                  <a:cubicBezTo>
                    <a:pt x="49" y="31"/>
                    <a:pt x="26" y="16"/>
                    <a:pt x="0" y="0"/>
                  </a:cubicBezTo>
                  <a:cubicBezTo>
                    <a:pt x="21" y="24"/>
                    <a:pt x="42" y="39"/>
                    <a:pt x="70" y="56"/>
                  </a:cubicBezTo>
                  <a:cubicBezTo>
                    <a:pt x="82" y="63"/>
                    <a:pt x="92" y="63"/>
                    <a:pt x="106" y="65"/>
                  </a:cubicBezTo>
                  <a:cubicBezTo>
                    <a:pt x="124" y="68"/>
                    <a:pt x="128" y="74"/>
                    <a:pt x="142" y="6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0" name="Freeform 1169">
              <a:extLst>
                <a:ext uri="{FF2B5EF4-FFF2-40B4-BE49-F238E27FC236}">
                  <a16:creationId xmlns:a16="http://schemas.microsoft.com/office/drawing/2014/main" id="{9E34BB73-7B22-4CD7-AE5D-F5EF80F0E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3138"/>
              <a:ext cx="121" cy="88"/>
            </a:xfrm>
            <a:custGeom>
              <a:avLst/>
              <a:gdLst>
                <a:gd name="T0" fmla="*/ 47 w 124"/>
                <a:gd name="T1" fmla="*/ 3 h 90"/>
                <a:gd name="T2" fmla="*/ 62 w 124"/>
                <a:gd name="T3" fmla="*/ 58 h 90"/>
                <a:gd name="T4" fmla="*/ 115 w 124"/>
                <a:gd name="T5" fmla="*/ 84 h 90"/>
                <a:gd name="T6" fmla="*/ 47 w 124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4" h="90">
                  <a:moveTo>
                    <a:pt x="50" y="3"/>
                  </a:moveTo>
                  <a:cubicBezTo>
                    <a:pt x="47" y="28"/>
                    <a:pt x="45" y="44"/>
                    <a:pt x="68" y="61"/>
                  </a:cubicBezTo>
                  <a:cubicBezTo>
                    <a:pt x="83" y="73"/>
                    <a:pt x="106" y="86"/>
                    <a:pt x="124" y="90"/>
                  </a:cubicBezTo>
                  <a:cubicBezTo>
                    <a:pt x="97" y="79"/>
                    <a:pt x="0" y="44"/>
                    <a:pt x="5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1" name="Freeform 1170">
              <a:extLst>
                <a:ext uri="{FF2B5EF4-FFF2-40B4-BE49-F238E27FC236}">
                  <a16:creationId xmlns:a16="http://schemas.microsoft.com/office/drawing/2014/main" id="{DBE08E08-400F-485E-998B-EFF94A1A1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2585"/>
              <a:ext cx="164" cy="92"/>
            </a:xfrm>
            <a:custGeom>
              <a:avLst/>
              <a:gdLst>
                <a:gd name="T0" fmla="*/ 156 w 168"/>
                <a:gd name="T1" fmla="*/ 87 h 93"/>
                <a:gd name="T2" fmla="*/ 51 w 168"/>
                <a:gd name="T3" fmla="*/ 71 h 93"/>
                <a:gd name="T4" fmla="*/ 21 w 168"/>
                <a:gd name="T5" fmla="*/ 49 h 93"/>
                <a:gd name="T6" fmla="*/ 4 w 168"/>
                <a:gd name="T7" fmla="*/ 0 h 93"/>
                <a:gd name="T8" fmla="*/ 34 w 168"/>
                <a:gd name="T9" fmla="*/ 75 h 93"/>
                <a:gd name="T10" fmla="*/ 88 w 168"/>
                <a:gd name="T11" fmla="*/ 84 h 93"/>
                <a:gd name="T12" fmla="*/ 141 w 168"/>
                <a:gd name="T13" fmla="*/ 9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93">
                  <a:moveTo>
                    <a:pt x="168" y="90"/>
                  </a:moveTo>
                  <a:cubicBezTo>
                    <a:pt x="133" y="76"/>
                    <a:pt x="89" y="87"/>
                    <a:pt x="54" y="74"/>
                  </a:cubicBezTo>
                  <a:cubicBezTo>
                    <a:pt x="44" y="71"/>
                    <a:pt x="28" y="60"/>
                    <a:pt x="22" y="52"/>
                  </a:cubicBezTo>
                  <a:cubicBezTo>
                    <a:pt x="10" y="37"/>
                    <a:pt x="13" y="16"/>
                    <a:pt x="4" y="0"/>
                  </a:cubicBezTo>
                  <a:cubicBezTo>
                    <a:pt x="11" y="31"/>
                    <a:pt x="0" y="66"/>
                    <a:pt x="37" y="78"/>
                  </a:cubicBezTo>
                  <a:cubicBezTo>
                    <a:pt x="56" y="85"/>
                    <a:pt x="74" y="86"/>
                    <a:pt x="94" y="87"/>
                  </a:cubicBezTo>
                  <a:cubicBezTo>
                    <a:pt x="107" y="89"/>
                    <a:pt x="144" y="85"/>
                    <a:pt x="152" y="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2" name="Freeform 1171">
              <a:extLst>
                <a:ext uri="{FF2B5EF4-FFF2-40B4-BE49-F238E27FC236}">
                  <a16:creationId xmlns:a16="http://schemas.microsoft.com/office/drawing/2014/main" id="{27011273-F381-4FB4-81CC-648CC5661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197"/>
              <a:ext cx="239" cy="38"/>
            </a:xfrm>
            <a:custGeom>
              <a:avLst/>
              <a:gdLst>
                <a:gd name="T0" fmla="*/ 231 w 243"/>
                <a:gd name="T1" fmla="*/ 0 h 39"/>
                <a:gd name="T2" fmla="*/ 175 w 243"/>
                <a:gd name="T3" fmla="*/ 17 h 39"/>
                <a:gd name="T4" fmla="*/ 123 w 243"/>
                <a:gd name="T5" fmla="*/ 24 h 39"/>
                <a:gd name="T6" fmla="*/ 58 w 243"/>
                <a:gd name="T7" fmla="*/ 19 h 39"/>
                <a:gd name="T8" fmla="*/ 0 w 243"/>
                <a:gd name="T9" fmla="*/ 9 h 39"/>
                <a:gd name="T10" fmla="*/ 120 w 243"/>
                <a:gd name="T11" fmla="*/ 31 h 39"/>
                <a:gd name="T12" fmla="*/ 175 w 243"/>
                <a:gd name="T13" fmla="*/ 27 h 39"/>
                <a:gd name="T14" fmla="*/ 194 w 243"/>
                <a:gd name="T15" fmla="*/ 22 h 39"/>
                <a:gd name="T16" fmla="*/ 209 w 243"/>
                <a:gd name="T17" fmla="*/ 1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3" h="39">
                  <a:moveTo>
                    <a:pt x="243" y="0"/>
                  </a:moveTo>
                  <a:cubicBezTo>
                    <a:pt x="233" y="12"/>
                    <a:pt x="200" y="15"/>
                    <a:pt x="184" y="17"/>
                  </a:cubicBezTo>
                  <a:cubicBezTo>
                    <a:pt x="163" y="20"/>
                    <a:pt x="150" y="27"/>
                    <a:pt x="129" y="27"/>
                  </a:cubicBezTo>
                  <a:cubicBezTo>
                    <a:pt x="105" y="27"/>
                    <a:pt x="84" y="27"/>
                    <a:pt x="61" y="22"/>
                  </a:cubicBezTo>
                  <a:cubicBezTo>
                    <a:pt x="42" y="18"/>
                    <a:pt x="17" y="19"/>
                    <a:pt x="0" y="9"/>
                  </a:cubicBezTo>
                  <a:cubicBezTo>
                    <a:pt x="32" y="39"/>
                    <a:pt x="86" y="33"/>
                    <a:pt x="126" y="34"/>
                  </a:cubicBezTo>
                  <a:cubicBezTo>
                    <a:pt x="146" y="35"/>
                    <a:pt x="164" y="31"/>
                    <a:pt x="184" y="30"/>
                  </a:cubicBezTo>
                  <a:cubicBezTo>
                    <a:pt x="195" y="29"/>
                    <a:pt x="192" y="32"/>
                    <a:pt x="203" y="25"/>
                  </a:cubicBezTo>
                  <a:cubicBezTo>
                    <a:pt x="209" y="22"/>
                    <a:pt x="214" y="15"/>
                    <a:pt x="221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3" name="Freeform 1172">
              <a:extLst>
                <a:ext uri="{FF2B5EF4-FFF2-40B4-BE49-F238E27FC236}">
                  <a16:creationId xmlns:a16="http://schemas.microsoft.com/office/drawing/2014/main" id="{4BD0D22D-2716-4CDA-8DF4-B399F8EFC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1992"/>
              <a:ext cx="321" cy="62"/>
            </a:xfrm>
            <a:custGeom>
              <a:avLst/>
              <a:gdLst>
                <a:gd name="T0" fmla="*/ 309 w 327"/>
                <a:gd name="T1" fmla="*/ 0 h 64"/>
                <a:gd name="T2" fmla="*/ 0 w 327"/>
                <a:gd name="T3" fmla="*/ 11 h 64"/>
                <a:gd name="T4" fmla="*/ 309 w 327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7" h="64">
                  <a:moveTo>
                    <a:pt x="327" y="0"/>
                  </a:moveTo>
                  <a:cubicBezTo>
                    <a:pt x="327" y="0"/>
                    <a:pt x="171" y="49"/>
                    <a:pt x="0" y="11"/>
                  </a:cubicBezTo>
                  <a:cubicBezTo>
                    <a:pt x="0" y="11"/>
                    <a:pt x="158" y="64"/>
                    <a:pt x="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4" name="Freeform 1173">
              <a:extLst>
                <a:ext uri="{FF2B5EF4-FFF2-40B4-BE49-F238E27FC236}">
                  <a16:creationId xmlns:a16="http://schemas.microsoft.com/office/drawing/2014/main" id="{555F2099-6A6B-4B4B-9442-DAAC18F62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1756"/>
              <a:ext cx="328" cy="63"/>
            </a:xfrm>
            <a:custGeom>
              <a:avLst/>
              <a:gdLst>
                <a:gd name="T0" fmla="*/ 316 w 334"/>
                <a:gd name="T1" fmla="*/ 0 h 64"/>
                <a:gd name="T2" fmla="*/ 0 w 334"/>
                <a:gd name="T3" fmla="*/ 14 h 64"/>
                <a:gd name="T4" fmla="*/ 316 w 334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4" h="64">
                  <a:moveTo>
                    <a:pt x="334" y="0"/>
                  </a:moveTo>
                  <a:cubicBezTo>
                    <a:pt x="334" y="0"/>
                    <a:pt x="127" y="47"/>
                    <a:pt x="0" y="14"/>
                  </a:cubicBezTo>
                  <a:cubicBezTo>
                    <a:pt x="0" y="14"/>
                    <a:pt x="147" y="64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5" name="Freeform 1174">
              <a:extLst>
                <a:ext uri="{FF2B5EF4-FFF2-40B4-BE49-F238E27FC236}">
                  <a16:creationId xmlns:a16="http://schemas.microsoft.com/office/drawing/2014/main" id="{D0085FF2-D8B1-4CBB-8DA6-D62E0F3DF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1547"/>
              <a:ext cx="221" cy="56"/>
            </a:xfrm>
            <a:custGeom>
              <a:avLst/>
              <a:gdLst>
                <a:gd name="T0" fmla="*/ 211 w 226"/>
                <a:gd name="T1" fmla="*/ 0 h 57"/>
                <a:gd name="T2" fmla="*/ 0 w 226"/>
                <a:gd name="T3" fmla="*/ 26 h 57"/>
                <a:gd name="T4" fmla="*/ 211 w 226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6" h="57">
                  <a:moveTo>
                    <a:pt x="226" y="0"/>
                  </a:moveTo>
                  <a:cubicBezTo>
                    <a:pt x="226" y="0"/>
                    <a:pt x="90" y="57"/>
                    <a:pt x="0" y="26"/>
                  </a:cubicBezTo>
                  <a:cubicBezTo>
                    <a:pt x="0" y="26"/>
                    <a:pt x="117" y="43"/>
                    <a:pt x="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6" name="Freeform 1175">
              <a:extLst>
                <a:ext uri="{FF2B5EF4-FFF2-40B4-BE49-F238E27FC236}">
                  <a16:creationId xmlns:a16="http://schemas.microsoft.com/office/drawing/2014/main" id="{2B8F86A2-A75F-41BF-985E-BD25A13D3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1167"/>
              <a:ext cx="421" cy="1434"/>
            </a:xfrm>
            <a:custGeom>
              <a:avLst/>
              <a:gdLst>
                <a:gd name="T0" fmla="*/ 202 w 429"/>
                <a:gd name="T1" fmla="*/ 1381 h 1461"/>
                <a:gd name="T2" fmla="*/ 154 w 429"/>
                <a:gd name="T3" fmla="*/ 1319 h 1461"/>
                <a:gd name="T4" fmla="*/ 138 w 429"/>
                <a:gd name="T5" fmla="*/ 1241 h 1461"/>
                <a:gd name="T6" fmla="*/ 149 w 429"/>
                <a:gd name="T7" fmla="*/ 1182 h 1461"/>
                <a:gd name="T8" fmla="*/ 123 w 429"/>
                <a:gd name="T9" fmla="*/ 1162 h 1461"/>
                <a:gd name="T10" fmla="*/ 108 w 429"/>
                <a:gd name="T11" fmla="*/ 1106 h 1461"/>
                <a:gd name="T12" fmla="*/ 75 w 429"/>
                <a:gd name="T13" fmla="*/ 1055 h 1461"/>
                <a:gd name="T14" fmla="*/ 79 w 429"/>
                <a:gd name="T15" fmla="*/ 972 h 1461"/>
                <a:gd name="T16" fmla="*/ 64 w 429"/>
                <a:gd name="T17" fmla="*/ 867 h 1461"/>
                <a:gd name="T18" fmla="*/ 78 w 429"/>
                <a:gd name="T19" fmla="*/ 808 h 1461"/>
                <a:gd name="T20" fmla="*/ 75 w 429"/>
                <a:gd name="T21" fmla="*/ 710 h 1461"/>
                <a:gd name="T22" fmla="*/ 87 w 429"/>
                <a:gd name="T23" fmla="*/ 637 h 1461"/>
                <a:gd name="T24" fmla="*/ 87 w 429"/>
                <a:gd name="T25" fmla="*/ 505 h 1461"/>
                <a:gd name="T26" fmla="*/ 113 w 429"/>
                <a:gd name="T27" fmla="*/ 366 h 1461"/>
                <a:gd name="T28" fmla="*/ 82 w 429"/>
                <a:gd name="T29" fmla="*/ 320 h 1461"/>
                <a:gd name="T30" fmla="*/ 36 w 429"/>
                <a:gd name="T31" fmla="*/ 253 h 1461"/>
                <a:gd name="T32" fmla="*/ 5 w 429"/>
                <a:gd name="T33" fmla="*/ 205 h 1461"/>
                <a:gd name="T34" fmla="*/ 13 w 429"/>
                <a:gd name="T35" fmla="*/ 111 h 1461"/>
                <a:gd name="T36" fmla="*/ 46 w 429"/>
                <a:gd name="T37" fmla="*/ 27 h 1461"/>
                <a:gd name="T38" fmla="*/ 113 w 429"/>
                <a:gd name="T39" fmla="*/ 20 h 1461"/>
                <a:gd name="T40" fmla="*/ 192 w 429"/>
                <a:gd name="T41" fmla="*/ 27 h 1461"/>
                <a:gd name="T42" fmla="*/ 213 w 429"/>
                <a:gd name="T43" fmla="*/ 27 h 1461"/>
                <a:gd name="T44" fmla="*/ 292 w 429"/>
                <a:gd name="T45" fmla="*/ 20 h 1461"/>
                <a:gd name="T46" fmla="*/ 359 w 429"/>
                <a:gd name="T47" fmla="*/ 27 h 1461"/>
                <a:gd name="T48" fmla="*/ 393 w 429"/>
                <a:gd name="T49" fmla="*/ 111 h 1461"/>
                <a:gd name="T50" fmla="*/ 400 w 429"/>
                <a:gd name="T51" fmla="*/ 205 h 1461"/>
                <a:gd name="T52" fmla="*/ 370 w 429"/>
                <a:gd name="T53" fmla="*/ 253 h 1461"/>
                <a:gd name="T54" fmla="*/ 323 w 429"/>
                <a:gd name="T55" fmla="*/ 320 h 1461"/>
                <a:gd name="T56" fmla="*/ 292 w 429"/>
                <a:gd name="T57" fmla="*/ 366 h 1461"/>
                <a:gd name="T58" fmla="*/ 318 w 429"/>
                <a:gd name="T59" fmla="*/ 505 h 1461"/>
                <a:gd name="T60" fmla="*/ 319 w 429"/>
                <a:gd name="T61" fmla="*/ 637 h 1461"/>
                <a:gd name="T62" fmla="*/ 333 w 429"/>
                <a:gd name="T63" fmla="*/ 710 h 1461"/>
                <a:gd name="T64" fmla="*/ 329 w 429"/>
                <a:gd name="T65" fmla="*/ 808 h 1461"/>
                <a:gd name="T66" fmla="*/ 342 w 429"/>
                <a:gd name="T67" fmla="*/ 867 h 1461"/>
                <a:gd name="T68" fmla="*/ 326 w 429"/>
                <a:gd name="T69" fmla="*/ 972 h 1461"/>
                <a:gd name="T70" fmla="*/ 333 w 429"/>
                <a:gd name="T71" fmla="*/ 1055 h 1461"/>
                <a:gd name="T72" fmla="*/ 298 w 429"/>
                <a:gd name="T73" fmla="*/ 1106 h 1461"/>
                <a:gd name="T74" fmla="*/ 284 w 429"/>
                <a:gd name="T75" fmla="*/ 1162 h 1461"/>
                <a:gd name="T76" fmla="*/ 257 w 429"/>
                <a:gd name="T77" fmla="*/ 1182 h 1461"/>
                <a:gd name="T78" fmla="*/ 267 w 429"/>
                <a:gd name="T79" fmla="*/ 1241 h 1461"/>
                <a:gd name="T80" fmla="*/ 252 w 429"/>
                <a:gd name="T81" fmla="*/ 1319 h 1461"/>
                <a:gd name="T82" fmla="*/ 205 w 429"/>
                <a:gd name="T83" fmla="*/ 1381 h 1461"/>
                <a:gd name="T84" fmla="*/ 202 w 429"/>
                <a:gd name="T85" fmla="*/ 1381 h 14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29" h="1461">
                  <a:moveTo>
                    <a:pt x="214" y="1461"/>
                  </a:moveTo>
                  <a:cubicBezTo>
                    <a:pt x="214" y="1461"/>
                    <a:pt x="191" y="1426"/>
                    <a:pt x="163" y="1395"/>
                  </a:cubicBezTo>
                  <a:cubicBezTo>
                    <a:pt x="135" y="1364"/>
                    <a:pt x="145" y="1335"/>
                    <a:pt x="147" y="1312"/>
                  </a:cubicBezTo>
                  <a:cubicBezTo>
                    <a:pt x="150" y="1289"/>
                    <a:pt x="158" y="1250"/>
                    <a:pt x="158" y="1250"/>
                  </a:cubicBezTo>
                  <a:cubicBezTo>
                    <a:pt x="158" y="1250"/>
                    <a:pt x="137" y="1237"/>
                    <a:pt x="129" y="1229"/>
                  </a:cubicBezTo>
                  <a:cubicBezTo>
                    <a:pt x="122" y="1222"/>
                    <a:pt x="122" y="1188"/>
                    <a:pt x="114" y="1170"/>
                  </a:cubicBezTo>
                  <a:cubicBezTo>
                    <a:pt x="106" y="1152"/>
                    <a:pt x="91" y="1136"/>
                    <a:pt x="78" y="1116"/>
                  </a:cubicBezTo>
                  <a:cubicBezTo>
                    <a:pt x="65" y="1095"/>
                    <a:pt x="73" y="1064"/>
                    <a:pt x="85" y="1028"/>
                  </a:cubicBezTo>
                  <a:cubicBezTo>
                    <a:pt x="98" y="992"/>
                    <a:pt x="67" y="943"/>
                    <a:pt x="67" y="917"/>
                  </a:cubicBezTo>
                  <a:cubicBezTo>
                    <a:pt x="67" y="891"/>
                    <a:pt x="78" y="883"/>
                    <a:pt x="83" y="855"/>
                  </a:cubicBezTo>
                  <a:cubicBezTo>
                    <a:pt x="88" y="826"/>
                    <a:pt x="84" y="776"/>
                    <a:pt x="78" y="751"/>
                  </a:cubicBezTo>
                  <a:cubicBezTo>
                    <a:pt x="71" y="727"/>
                    <a:pt x="91" y="695"/>
                    <a:pt x="93" y="673"/>
                  </a:cubicBezTo>
                  <a:cubicBezTo>
                    <a:pt x="95" y="650"/>
                    <a:pt x="101" y="576"/>
                    <a:pt x="93" y="534"/>
                  </a:cubicBezTo>
                  <a:cubicBezTo>
                    <a:pt x="85" y="493"/>
                    <a:pt x="132" y="387"/>
                    <a:pt x="119" y="387"/>
                  </a:cubicBezTo>
                  <a:cubicBezTo>
                    <a:pt x="106" y="387"/>
                    <a:pt x="96" y="353"/>
                    <a:pt x="88" y="338"/>
                  </a:cubicBezTo>
                  <a:cubicBezTo>
                    <a:pt x="80" y="323"/>
                    <a:pt x="67" y="297"/>
                    <a:pt x="39" y="268"/>
                  </a:cubicBezTo>
                  <a:cubicBezTo>
                    <a:pt x="11" y="240"/>
                    <a:pt x="5" y="240"/>
                    <a:pt x="5" y="217"/>
                  </a:cubicBezTo>
                  <a:cubicBezTo>
                    <a:pt x="5" y="193"/>
                    <a:pt x="0" y="131"/>
                    <a:pt x="13" y="117"/>
                  </a:cubicBezTo>
                  <a:cubicBezTo>
                    <a:pt x="26" y="103"/>
                    <a:pt x="31" y="56"/>
                    <a:pt x="49" y="28"/>
                  </a:cubicBezTo>
                  <a:cubicBezTo>
                    <a:pt x="67" y="0"/>
                    <a:pt x="85" y="18"/>
                    <a:pt x="119" y="20"/>
                  </a:cubicBezTo>
                  <a:cubicBezTo>
                    <a:pt x="153" y="23"/>
                    <a:pt x="176" y="31"/>
                    <a:pt x="204" y="28"/>
                  </a:cubicBezTo>
                  <a:cubicBezTo>
                    <a:pt x="225" y="28"/>
                    <a:pt x="225" y="28"/>
                    <a:pt x="225" y="28"/>
                  </a:cubicBezTo>
                  <a:cubicBezTo>
                    <a:pt x="254" y="31"/>
                    <a:pt x="277" y="23"/>
                    <a:pt x="310" y="20"/>
                  </a:cubicBezTo>
                  <a:cubicBezTo>
                    <a:pt x="344" y="18"/>
                    <a:pt x="362" y="0"/>
                    <a:pt x="380" y="28"/>
                  </a:cubicBezTo>
                  <a:cubicBezTo>
                    <a:pt x="398" y="56"/>
                    <a:pt x="404" y="103"/>
                    <a:pt x="416" y="117"/>
                  </a:cubicBezTo>
                  <a:cubicBezTo>
                    <a:pt x="429" y="131"/>
                    <a:pt x="424" y="193"/>
                    <a:pt x="424" y="217"/>
                  </a:cubicBezTo>
                  <a:cubicBezTo>
                    <a:pt x="424" y="240"/>
                    <a:pt x="419" y="240"/>
                    <a:pt x="391" y="268"/>
                  </a:cubicBezTo>
                  <a:cubicBezTo>
                    <a:pt x="362" y="297"/>
                    <a:pt x="350" y="323"/>
                    <a:pt x="341" y="338"/>
                  </a:cubicBezTo>
                  <a:cubicBezTo>
                    <a:pt x="333" y="353"/>
                    <a:pt x="323" y="387"/>
                    <a:pt x="310" y="387"/>
                  </a:cubicBezTo>
                  <a:cubicBezTo>
                    <a:pt x="298" y="387"/>
                    <a:pt x="344" y="493"/>
                    <a:pt x="336" y="534"/>
                  </a:cubicBezTo>
                  <a:cubicBezTo>
                    <a:pt x="329" y="576"/>
                    <a:pt x="335" y="650"/>
                    <a:pt x="337" y="673"/>
                  </a:cubicBezTo>
                  <a:cubicBezTo>
                    <a:pt x="339" y="695"/>
                    <a:pt x="358" y="727"/>
                    <a:pt x="352" y="751"/>
                  </a:cubicBezTo>
                  <a:cubicBezTo>
                    <a:pt x="346" y="776"/>
                    <a:pt x="341" y="826"/>
                    <a:pt x="347" y="855"/>
                  </a:cubicBezTo>
                  <a:cubicBezTo>
                    <a:pt x="352" y="883"/>
                    <a:pt x="362" y="891"/>
                    <a:pt x="362" y="917"/>
                  </a:cubicBezTo>
                  <a:cubicBezTo>
                    <a:pt x="362" y="943"/>
                    <a:pt x="331" y="992"/>
                    <a:pt x="344" y="1028"/>
                  </a:cubicBezTo>
                  <a:cubicBezTo>
                    <a:pt x="357" y="1064"/>
                    <a:pt x="365" y="1095"/>
                    <a:pt x="352" y="1116"/>
                  </a:cubicBezTo>
                  <a:cubicBezTo>
                    <a:pt x="339" y="1136"/>
                    <a:pt x="323" y="1152"/>
                    <a:pt x="316" y="1170"/>
                  </a:cubicBezTo>
                  <a:cubicBezTo>
                    <a:pt x="308" y="1188"/>
                    <a:pt x="308" y="1222"/>
                    <a:pt x="300" y="1229"/>
                  </a:cubicBezTo>
                  <a:cubicBezTo>
                    <a:pt x="292" y="1237"/>
                    <a:pt x="272" y="1250"/>
                    <a:pt x="272" y="1250"/>
                  </a:cubicBezTo>
                  <a:cubicBezTo>
                    <a:pt x="272" y="1250"/>
                    <a:pt x="279" y="1289"/>
                    <a:pt x="282" y="1312"/>
                  </a:cubicBezTo>
                  <a:cubicBezTo>
                    <a:pt x="285" y="1335"/>
                    <a:pt x="295" y="1364"/>
                    <a:pt x="267" y="1395"/>
                  </a:cubicBezTo>
                  <a:cubicBezTo>
                    <a:pt x="238" y="1426"/>
                    <a:pt x="217" y="1461"/>
                    <a:pt x="217" y="1461"/>
                  </a:cubicBezTo>
                  <a:lnTo>
                    <a:pt x="214" y="1461"/>
                  </a:ln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7" name="Freeform 1176">
              <a:extLst>
                <a:ext uri="{FF2B5EF4-FFF2-40B4-BE49-F238E27FC236}">
                  <a16:creationId xmlns:a16="http://schemas.microsoft.com/office/drawing/2014/main" id="{AB0E9FC9-4435-4FA8-8320-CA18E3EF57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9" y="1175"/>
              <a:ext cx="363" cy="1428"/>
            </a:xfrm>
            <a:custGeom>
              <a:avLst/>
              <a:gdLst>
                <a:gd name="T0" fmla="*/ 136 w 370"/>
                <a:gd name="T1" fmla="*/ 22 h 1455"/>
                <a:gd name="T2" fmla="*/ 129 w 370"/>
                <a:gd name="T3" fmla="*/ 22 h 1455"/>
                <a:gd name="T4" fmla="*/ 143 w 370"/>
                <a:gd name="T5" fmla="*/ 22 h 1455"/>
                <a:gd name="T6" fmla="*/ 136 w 370"/>
                <a:gd name="T7" fmla="*/ 22 h 1455"/>
                <a:gd name="T8" fmla="*/ 337 w 370"/>
                <a:gd name="T9" fmla="*/ 105 h 1455"/>
                <a:gd name="T10" fmla="*/ 303 w 370"/>
                <a:gd name="T11" fmla="*/ 22 h 1455"/>
                <a:gd name="T12" fmla="*/ 259 w 370"/>
                <a:gd name="T13" fmla="*/ 10 h 1455"/>
                <a:gd name="T14" fmla="*/ 269 w 370"/>
                <a:gd name="T15" fmla="*/ 22 h 1455"/>
                <a:gd name="T16" fmla="*/ 302 w 370"/>
                <a:gd name="T17" fmla="*/ 105 h 1455"/>
                <a:gd name="T18" fmla="*/ 310 w 370"/>
                <a:gd name="T19" fmla="*/ 198 h 1455"/>
                <a:gd name="T20" fmla="*/ 278 w 370"/>
                <a:gd name="T21" fmla="*/ 247 h 1455"/>
                <a:gd name="T22" fmla="*/ 231 w 370"/>
                <a:gd name="T23" fmla="*/ 314 h 1455"/>
                <a:gd name="T24" fmla="*/ 202 w 370"/>
                <a:gd name="T25" fmla="*/ 360 h 1455"/>
                <a:gd name="T26" fmla="*/ 227 w 370"/>
                <a:gd name="T27" fmla="*/ 499 h 1455"/>
                <a:gd name="T28" fmla="*/ 228 w 370"/>
                <a:gd name="T29" fmla="*/ 630 h 1455"/>
                <a:gd name="T30" fmla="*/ 241 w 370"/>
                <a:gd name="T31" fmla="*/ 704 h 1455"/>
                <a:gd name="T32" fmla="*/ 236 w 370"/>
                <a:gd name="T33" fmla="*/ 802 h 1455"/>
                <a:gd name="T34" fmla="*/ 251 w 370"/>
                <a:gd name="T35" fmla="*/ 860 h 1455"/>
                <a:gd name="T36" fmla="*/ 233 w 370"/>
                <a:gd name="T37" fmla="*/ 966 h 1455"/>
                <a:gd name="T38" fmla="*/ 241 w 370"/>
                <a:gd name="T39" fmla="*/ 1048 h 1455"/>
                <a:gd name="T40" fmla="*/ 208 w 370"/>
                <a:gd name="T41" fmla="*/ 1100 h 1455"/>
                <a:gd name="T42" fmla="*/ 192 w 370"/>
                <a:gd name="T43" fmla="*/ 1156 h 1455"/>
                <a:gd name="T44" fmla="*/ 167 w 370"/>
                <a:gd name="T45" fmla="*/ 1176 h 1455"/>
                <a:gd name="T46" fmla="*/ 176 w 370"/>
                <a:gd name="T47" fmla="*/ 1235 h 1455"/>
                <a:gd name="T48" fmla="*/ 161 w 370"/>
                <a:gd name="T49" fmla="*/ 1312 h 1455"/>
                <a:gd name="T50" fmla="*/ 129 w 370"/>
                <a:gd name="T51" fmla="*/ 1351 h 1455"/>
                <a:gd name="T52" fmla="*/ 146 w 370"/>
                <a:gd name="T53" fmla="*/ 1376 h 1455"/>
                <a:gd name="T54" fmla="*/ 149 w 370"/>
                <a:gd name="T55" fmla="*/ 1376 h 1455"/>
                <a:gd name="T56" fmla="*/ 195 w 370"/>
                <a:gd name="T57" fmla="*/ 1312 h 1455"/>
                <a:gd name="T58" fmla="*/ 211 w 370"/>
                <a:gd name="T59" fmla="*/ 1235 h 1455"/>
                <a:gd name="T60" fmla="*/ 200 w 370"/>
                <a:gd name="T61" fmla="*/ 1176 h 1455"/>
                <a:gd name="T62" fmla="*/ 228 w 370"/>
                <a:gd name="T63" fmla="*/ 1156 h 1455"/>
                <a:gd name="T64" fmla="*/ 241 w 370"/>
                <a:gd name="T65" fmla="*/ 1100 h 1455"/>
                <a:gd name="T66" fmla="*/ 276 w 370"/>
                <a:gd name="T67" fmla="*/ 1048 h 1455"/>
                <a:gd name="T68" fmla="*/ 270 w 370"/>
                <a:gd name="T69" fmla="*/ 966 h 1455"/>
                <a:gd name="T70" fmla="*/ 285 w 370"/>
                <a:gd name="T71" fmla="*/ 860 h 1455"/>
                <a:gd name="T72" fmla="*/ 272 w 370"/>
                <a:gd name="T73" fmla="*/ 802 h 1455"/>
                <a:gd name="T74" fmla="*/ 276 w 370"/>
                <a:gd name="T75" fmla="*/ 704 h 1455"/>
                <a:gd name="T76" fmla="*/ 262 w 370"/>
                <a:gd name="T77" fmla="*/ 630 h 1455"/>
                <a:gd name="T78" fmla="*/ 262 w 370"/>
                <a:gd name="T79" fmla="*/ 499 h 1455"/>
                <a:gd name="T80" fmla="*/ 236 w 370"/>
                <a:gd name="T81" fmla="*/ 360 h 1455"/>
                <a:gd name="T82" fmla="*/ 267 w 370"/>
                <a:gd name="T83" fmla="*/ 314 h 1455"/>
                <a:gd name="T84" fmla="*/ 313 w 370"/>
                <a:gd name="T85" fmla="*/ 247 h 1455"/>
                <a:gd name="T86" fmla="*/ 344 w 370"/>
                <a:gd name="T87" fmla="*/ 198 h 1455"/>
                <a:gd name="T88" fmla="*/ 337 w 370"/>
                <a:gd name="T89" fmla="*/ 105 h 1455"/>
                <a:gd name="T90" fmla="*/ 0 w 370"/>
                <a:gd name="T91" fmla="*/ 10 h 1455"/>
                <a:gd name="T92" fmla="*/ 23 w 370"/>
                <a:gd name="T93" fmla="*/ 14 h 1455"/>
                <a:gd name="T94" fmla="*/ 102 w 370"/>
                <a:gd name="T95" fmla="*/ 22 h 1455"/>
                <a:gd name="T96" fmla="*/ 116 w 370"/>
                <a:gd name="T97" fmla="*/ 22 h 1455"/>
                <a:gd name="T98" fmla="*/ 57 w 370"/>
                <a:gd name="T99" fmla="*/ 14 h 1455"/>
                <a:gd name="T100" fmla="*/ 0 w 370"/>
                <a:gd name="T101" fmla="*/ 10 h 145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70" h="1455">
                  <a:moveTo>
                    <a:pt x="145" y="22"/>
                  </a:moveTo>
                  <a:cubicBezTo>
                    <a:pt x="142" y="22"/>
                    <a:pt x="140" y="22"/>
                    <a:pt x="137" y="22"/>
                  </a:cubicBezTo>
                  <a:cubicBezTo>
                    <a:pt x="142" y="22"/>
                    <a:pt x="147" y="22"/>
                    <a:pt x="152" y="22"/>
                  </a:cubicBezTo>
                  <a:lnTo>
                    <a:pt x="145" y="22"/>
                  </a:lnTo>
                  <a:close/>
                  <a:moveTo>
                    <a:pt x="357" y="111"/>
                  </a:moveTo>
                  <a:cubicBezTo>
                    <a:pt x="344" y="96"/>
                    <a:pt x="339" y="50"/>
                    <a:pt x="321" y="22"/>
                  </a:cubicBezTo>
                  <a:cubicBezTo>
                    <a:pt x="307" y="0"/>
                    <a:pt x="294" y="5"/>
                    <a:pt x="274" y="10"/>
                  </a:cubicBezTo>
                  <a:cubicBezTo>
                    <a:pt x="277" y="12"/>
                    <a:pt x="281" y="16"/>
                    <a:pt x="284" y="22"/>
                  </a:cubicBezTo>
                  <a:cubicBezTo>
                    <a:pt x="302" y="50"/>
                    <a:pt x="307" y="96"/>
                    <a:pt x="320" y="111"/>
                  </a:cubicBezTo>
                  <a:cubicBezTo>
                    <a:pt x="333" y="125"/>
                    <a:pt x="328" y="187"/>
                    <a:pt x="328" y="210"/>
                  </a:cubicBezTo>
                  <a:cubicBezTo>
                    <a:pt x="328" y="233"/>
                    <a:pt x="323" y="233"/>
                    <a:pt x="294" y="262"/>
                  </a:cubicBezTo>
                  <a:cubicBezTo>
                    <a:pt x="266" y="290"/>
                    <a:pt x="254" y="317"/>
                    <a:pt x="245" y="332"/>
                  </a:cubicBezTo>
                  <a:cubicBezTo>
                    <a:pt x="237" y="346"/>
                    <a:pt x="227" y="381"/>
                    <a:pt x="214" y="381"/>
                  </a:cubicBezTo>
                  <a:cubicBezTo>
                    <a:pt x="201" y="381"/>
                    <a:pt x="248" y="487"/>
                    <a:pt x="240" y="528"/>
                  </a:cubicBezTo>
                  <a:cubicBezTo>
                    <a:pt x="232" y="569"/>
                    <a:pt x="239" y="644"/>
                    <a:pt x="241" y="666"/>
                  </a:cubicBezTo>
                  <a:cubicBezTo>
                    <a:pt x="243" y="688"/>
                    <a:pt x="262" y="720"/>
                    <a:pt x="256" y="745"/>
                  </a:cubicBezTo>
                  <a:cubicBezTo>
                    <a:pt x="249" y="770"/>
                    <a:pt x="245" y="820"/>
                    <a:pt x="251" y="848"/>
                  </a:cubicBezTo>
                  <a:cubicBezTo>
                    <a:pt x="256" y="877"/>
                    <a:pt x="266" y="885"/>
                    <a:pt x="266" y="910"/>
                  </a:cubicBezTo>
                  <a:cubicBezTo>
                    <a:pt x="266" y="936"/>
                    <a:pt x="235" y="985"/>
                    <a:pt x="248" y="1022"/>
                  </a:cubicBezTo>
                  <a:cubicBezTo>
                    <a:pt x="261" y="1058"/>
                    <a:pt x="269" y="1089"/>
                    <a:pt x="256" y="1109"/>
                  </a:cubicBezTo>
                  <a:cubicBezTo>
                    <a:pt x="243" y="1130"/>
                    <a:pt x="227" y="1146"/>
                    <a:pt x="220" y="1164"/>
                  </a:cubicBezTo>
                  <a:cubicBezTo>
                    <a:pt x="212" y="1182"/>
                    <a:pt x="212" y="1215"/>
                    <a:pt x="204" y="1223"/>
                  </a:cubicBezTo>
                  <a:cubicBezTo>
                    <a:pt x="196" y="1231"/>
                    <a:pt x="176" y="1244"/>
                    <a:pt x="176" y="1244"/>
                  </a:cubicBezTo>
                  <a:cubicBezTo>
                    <a:pt x="176" y="1244"/>
                    <a:pt x="183" y="1282"/>
                    <a:pt x="186" y="1306"/>
                  </a:cubicBezTo>
                  <a:cubicBezTo>
                    <a:pt x="189" y="1329"/>
                    <a:pt x="199" y="1357"/>
                    <a:pt x="170" y="1388"/>
                  </a:cubicBezTo>
                  <a:cubicBezTo>
                    <a:pt x="157" y="1403"/>
                    <a:pt x="146" y="1418"/>
                    <a:pt x="137" y="1430"/>
                  </a:cubicBezTo>
                  <a:cubicBezTo>
                    <a:pt x="148" y="1444"/>
                    <a:pt x="155" y="1455"/>
                    <a:pt x="155" y="1455"/>
                  </a:cubicBezTo>
                  <a:cubicBezTo>
                    <a:pt x="158" y="1455"/>
                    <a:pt x="158" y="1455"/>
                    <a:pt x="158" y="1455"/>
                  </a:cubicBezTo>
                  <a:cubicBezTo>
                    <a:pt x="158" y="1455"/>
                    <a:pt x="179" y="1419"/>
                    <a:pt x="207" y="1388"/>
                  </a:cubicBezTo>
                  <a:cubicBezTo>
                    <a:pt x="235" y="1357"/>
                    <a:pt x="225" y="1329"/>
                    <a:pt x="223" y="1306"/>
                  </a:cubicBezTo>
                  <a:cubicBezTo>
                    <a:pt x="220" y="1282"/>
                    <a:pt x="212" y="1244"/>
                    <a:pt x="212" y="1244"/>
                  </a:cubicBezTo>
                  <a:cubicBezTo>
                    <a:pt x="212" y="1244"/>
                    <a:pt x="233" y="1231"/>
                    <a:pt x="241" y="1223"/>
                  </a:cubicBezTo>
                  <a:cubicBezTo>
                    <a:pt x="248" y="1215"/>
                    <a:pt x="248" y="1182"/>
                    <a:pt x="256" y="1164"/>
                  </a:cubicBezTo>
                  <a:cubicBezTo>
                    <a:pt x="264" y="1146"/>
                    <a:pt x="279" y="1130"/>
                    <a:pt x="292" y="1109"/>
                  </a:cubicBezTo>
                  <a:cubicBezTo>
                    <a:pt x="305" y="1089"/>
                    <a:pt x="297" y="1058"/>
                    <a:pt x="285" y="1022"/>
                  </a:cubicBezTo>
                  <a:cubicBezTo>
                    <a:pt x="272" y="985"/>
                    <a:pt x="303" y="936"/>
                    <a:pt x="303" y="910"/>
                  </a:cubicBezTo>
                  <a:cubicBezTo>
                    <a:pt x="303" y="885"/>
                    <a:pt x="292" y="877"/>
                    <a:pt x="287" y="848"/>
                  </a:cubicBezTo>
                  <a:cubicBezTo>
                    <a:pt x="282" y="820"/>
                    <a:pt x="286" y="770"/>
                    <a:pt x="292" y="745"/>
                  </a:cubicBezTo>
                  <a:cubicBezTo>
                    <a:pt x="299" y="720"/>
                    <a:pt x="279" y="688"/>
                    <a:pt x="277" y="666"/>
                  </a:cubicBezTo>
                  <a:cubicBezTo>
                    <a:pt x="275" y="644"/>
                    <a:pt x="269" y="569"/>
                    <a:pt x="277" y="528"/>
                  </a:cubicBezTo>
                  <a:cubicBezTo>
                    <a:pt x="285" y="487"/>
                    <a:pt x="238" y="381"/>
                    <a:pt x="251" y="381"/>
                  </a:cubicBezTo>
                  <a:cubicBezTo>
                    <a:pt x="264" y="381"/>
                    <a:pt x="274" y="346"/>
                    <a:pt x="282" y="332"/>
                  </a:cubicBezTo>
                  <a:cubicBezTo>
                    <a:pt x="290" y="317"/>
                    <a:pt x="303" y="290"/>
                    <a:pt x="331" y="262"/>
                  </a:cubicBezTo>
                  <a:cubicBezTo>
                    <a:pt x="359" y="233"/>
                    <a:pt x="365" y="233"/>
                    <a:pt x="365" y="210"/>
                  </a:cubicBezTo>
                  <a:cubicBezTo>
                    <a:pt x="365" y="187"/>
                    <a:pt x="370" y="125"/>
                    <a:pt x="357" y="111"/>
                  </a:cubicBezTo>
                  <a:close/>
                  <a:moveTo>
                    <a:pt x="0" y="10"/>
                  </a:moveTo>
                  <a:cubicBezTo>
                    <a:pt x="7" y="12"/>
                    <a:pt x="15" y="13"/>
                    <a:pt x="23" y="14"/>
                  </a:cubicBezTo>
                  <a:cubicBezTo>
                    <a:pt x="57" y="16"/>
                    <a:pt x="80" y="24"/>
                    <a:pt x="108" y="22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03" y="20"/>
                    <a:pt x="84" y="16"/>
                    <a:pt x="60" y="14"/>
                  </a:cubicBezTo>
                  <a:cubicBezTo>
                    <a:pt x="32" y="12"/>
                    <a:pt x="15" y="0"/>
                    <a:pt x="0" y="10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8" name="Freeform 1177">
              <a:extLst>
                <a:ext uri="{FF2B5EF4-FFF2-40B4-BE49-F238E27FC236}">
                  <a16:creationId xmlns:a16="http://schemas.microsoft.com/office/drawing/2014/main" id="{F272F65D-00EB-49D8-862E-CC243B6EB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174"/>
              <a:ext cx="426" cy="1436"/>
            </a:xfrm>
            <a:custGeom>
              <a:avLst/>
              <a:gdLst>
                <a:gd name="T0" fmla="*/ 147 w 434"/>
                <a:gd name="T1" fmla="*/ 1236 h 1463"/>
                <a:gd name="T2" fmla="*/ 154 w 434"/>
                <a:gd name="T3" fmla="*/ 1172 h 1463"/>
                <a:gd name="T4" fmla="*/ 122 w 434"/>
                <a:gd name="T5" fmla="*/ 1121 h 1463"/>
                <a:gd name="T6" fmla="*/ 88 w 434"/>
                <a:gd name="T7" fmla="*/ 969 h 1463"/>
                <a:gd name="T8" fmla="*/ 86 w 434"/>
                <a:gd name="T9" fmla="*/ 805 h 1463"/>
                <a:gd name="T10" fmla="*/ 92 w 434"/>
                <a:gd name="T11" fmla="*/ 647 h 1463"/>
                <a:gd name="T12" fmla="*/ 115 w 434"/>
                <a:gd name="T13" fmla="*/ 403 h 1463"/>
                <a:gd name="T14" fmla="*/ 116 w 434"/>
                <a:gd name="T15" fmla="*/ 354 h 1463"/>
                <a:gd name="T16" fmla="*/ 43 w 434"/>
                <a:gd name="T17" fmla="*/ 243 h 1463"/>
                <a:gd name="T18" fmla="*/ 17 w 434"/>
                <a:gd name="T19" fmla="*/ 116 h 1463"/>
                <a:gd name="T20" fmla="*/ 54 w 434"/>
                <a:gd name="T21" fmla="*/ 26 h 1463"/>
                <a:gd name="T22" fmla="*/ 184 w 434"/>
                <a:gd name="T23" fmla="*/ 27 h 1463"/>
                <a:gd name="T24" fmla="*/ 215 w 434"/>
                <a:gd name="T25" fmla="*/ 27 h 1463"/>
                <a:gd name="T26" fmla="*/ 347 w 434"/>
                <a:gd name="T27" fmla="*/ 16 h 1463"/>
                <a:gd name="T28" fmla="*/ 394 w 434"/>
                <a:gd name="T29" fmla="*/ 116 h 1463"/>
                <a:gd name="T30" fmla="*/ 385 w 434"/>
                <a:gd name="T31" fmla="*/ 228 h 1463"/>
                <a:gd name="T32" fmla="*/ 297 w 434"/>
                <a:gd name="T33" fmla="*/ 353 h 1463"/>
                <a:gd name="T34" fmla="*/ 288 w 434"/>
                <a:gd name="T35" fmla="*/ 365 h 1463"/>
                <a:gd name="T36" fmla="*/ 310 w 434"/>
                <a:gd name="T37" fmla="*/ 552 h 1463"/>
                <a:gd name="T38" fmla="*/ 324 w 434"/>
                <a:gd name="T39" fmla="*/ 736 h 1463"/>
                <a:gd name="T40" fmla="*/ 326 w 434"/>
                <a:gd name="T41" fmla="*/ 911 h 1463"/>
                <a:gd name="T42" fmla="*/ 294 w 434"/>
                <a:gd name="T43" fmla="*/ 1099 h 1463"/>
                <a:gd name="T44" fmla="*/ 263 w 434"/>
                <a:gd name="T45" fmla="*/ 1168 h 1463"/>
                <a:gd name="T46" fmla="*/ 254 w 434"/>
                <a:gd name="T47" fmla="*/ 1184 h 1463"/>
                <a:gd name="T48" fmla="*/ 208 w 434"/>
                <a:gd name="T49" fmla="*/ 1377 h 1463"/>
                <a:gd name="T50" fmla="*/ 204 w 434"/>
                <a:gd name="T51" fmla="*/ 1383 h 1463"/>
                <a:gd name="T52" fmla="*/ 276 w 434"/>
                <a:gd name="T53" fmla="*/ 1293 h 1463"/>
                <a:gd name="T54" fmla="*/ 263 w 434"/>
                <a:gd name="T55" fmla="*/ 1182 h 1463"/>
                <a:gd name="T56" fmla="*/ 301 w 434"/>
                <a:gd name="T57" fmla="*/ 1122 h 1463"/>
                <a:gd name="T58" fmla="*/ 332 w 434"/>
                <a:gd name="T59" fmla="*/ 948 h 1463"/>
                <a:gd name="T60" fmla="*/ 334 w 434"/>
                <a:gd name="T61" fmla="*/ 772 h 1463"/>
                <a:gd name="T62" fmla="*/ 328 w 434"/>
                <a:gd name="T63" fmla="*/ 631 h 1463"/>
                <a:gd name="T64" fmla="*/ 302 w 434"/>
                <a:gd name="T65" fmla="*/ 379 h 1463"/>
                <a:gd name="T66" fmla="*/ 299 w 434"/>
                <a:gd name="T67" fmla="*/ 365 h 1463"/>
                <a:gd name="T68" fmla="*/ 299 w 434"/>
                <a:gd name="T69" fmla="*/ 365 h 1463"/>
                <a:gd name="T70" fmla="*/ 295 w 434"/>
                <a:gd name="T71" fmla="*/ 363 h 1463"/>
                <a:gd name="T72" fmla="*/ 346 w 434"/>
                <a:gd name="T73" fmla="*/ 289 h 1463"/>
                <a:gd name="T74" fmla="*/ 408 w 434"/>
                <a:gd name="T75" fmla="*/ 126 h 1463"/>
                <a:gd name="T76" fmla="*/ 367 w 434"/>
                <a:gd name="T77" fmla="*/ 19 h 1463"/>
                <a:gd name="T78" fmla="*/ 227 w 434"/>
                <a:gd name="T79" fmla="*/ 17 h 1463"/>
                <a:gd name="T80" fmla="*/ 152 w 434"/>
                <a:gd name="T81" fmla="*/ 13 h 1463"/>
                <a:gd name="T82" fmla="*/ 26 w 434"/>
                <a:gd name="T83" fmla="*/ 68 h 1463"/>
                <a:gd name="T84" fmla="*/ 1 w 434"/>
                <a:gd name="T85" fmla="*/ 132 h 1463"/>
                <a:gd name="T86" fmla="*/ 34 w 434"/>
                <a:gd name="T87" fmla="*/ 252 h 1463"/>
                <a:gd name="T88" fmla="*/ 109 w 434"/>
                <a:gd name="T89" fmla="*/ 366 h 1463"/>
                <a:gd name="T90" fmla="*/ 113 w 434"/>
                <a:gd name="T91" fmla="*/ 366 h 1463"/>
                <a:gd name="T92" fmla="*/ 114 w 434"/>
                <a:gd name="T93" fmla="*/ 363 h 1463"/>
                <a:gd name="T94" fmla="*/ 111 w 434"/>
                <a:gd name="T95" fmla="*/ 364 h 1463"/>
                <a:gd name="T96" fmla="*/ 104 w 434"/>
                <a:gd name="T97" fmla="*/ 397 h 1463"/>
                <a:gd name="T98" fmla="*/ 80 w 434"/>
                <a:gd name="T99" fmla="*/ 644 h 1463"/>
                <a:gd name="T100" fmla="*/ 76 w 434"/>
                <a:gd name="T101" fmla="*/ 802 h 1463"/>
                <a:gd name="T102" fmla="*/ 78 w 434"/>
                <a:gd name="T103" fmla="*/ 965 h 1463"/>
                <a:gd name="T104" fmla="*/ 104 w 434"/>
                <a:gd name="T105" fmla="*/ 1103 h 1463"/>
                <a:gd name="T106" fmla="*/ 148 w 434"/>
                <a:gd name="T107" fmla="*/ 1182 h 1463"/>
                <a:gd name="T108" fmla="*/ 135 w 434"/>
                <a:gd name="T109" fmla="*/ 1293 h 1463"/>
                <a:gd name="T110" fmla="*/ 199 w 434"/>
                <a:gd name="T111" fmla="*/ 1380 h 14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1463">
                  <a:moveTo>
                    <a:pt x="217" y="1456"/>
                  </a:moveTo>
                  <a:cubicBezTo>
                    <a:pt x="222" y="1452"/>
                    <a:pt x="222" y="1452"/>
                    <a:pt x="222" y="1452"/>
                  </a:cubicBezTo>
                  <a:cubicBezTo>
                    <a:pt x="222" y="1452"/>
                    <a:pt x="199" y="1417"/>
                    <a:pt x="170" y="1385"/>
                  </a:cubicBezTo>
                  <a:cubicBezTo>
                    <a:pt x="163" y="1377"/>
                    <a:pt x="159" y="1370"/>
                    <a:pt x="156" y="1362"/>
                  </a:cubicBezTo>
                  <a:cubicBezTo>
                    <a:pt x="153" y="1355"/>
                    <a:pt x="152" y="1348"/>
                    <a:pt x="152" y="1341"/>
                  </a:cubicBezTo>
                  <a:cubicBezTo>
                    <a:pt x="152" y="1330"/>
                    <a:pt x="155" y="1319"/>
                    <a:pt x="156" y="1307"/>
                  </a:cubicBezTo>
                  <a:cubicBezTo>
                    <a:pt x="158" y="1296"/>
                    <a:pt x="160" y="1281"/>
                    <a:pt x="162" y="1268"/>
                  </a:cubicBezTo>
                  <a:cubicBezTo>
                    <a:pt x="164" y="1262"/>
                    <a:pt x="165" y="1256"/>
                    <a:pt x="165" y="1252"/>
                  </a:cubicBezTo>
                  <a:cubicBezTo>
                    <a:pt x="166" y="1248"/>
                    <a:pt x="167" y="1246"/>
                    <a:pt x="167" y="1246"/>
                  </a:cubicBezTo>
                  <a:cubicBezTo>
                    <a:pt x="168" y="1242"/>
                    <a:pt x="168" y="1242"/>
                    <a:pt x="168" y="1242"/>
                  </a:cubicBezTo>
                  <a:cubicBezTo>
                    <a:pt x="164" y="1239"/>
                    <a:pt x="164" y="1239"/>
                    <a:pt x="164" y="1239"/>
                  </a:cubicBezTo>
                  <a:cubicBezTo>
                    <a:pt x="164" y="1239"/>
                    <a:pt x="163" y="1239"/>
                    <a:pt x="163" y="1239"/>
                  </a:cubicBezTo>
                  <a:cubicBezTo>
                    <a:pt x="161" y="1237"/>
                    <a:pt x="156" y="1234"/>
                    <a:pt x="150" y="1230"/>
                  </a:cubicBezTo>
                  <a:cubicBezTo>
                    <a:pt x="148" y="1229"/>
                    <a:pt x="145" y="1227"/>
                    <a:pt x="142" y="1225"/>
                  </a:cubicBezTo>
                  <a:cubicBezTo>
                    <a:pt x="140" y="1223"/>
                    <a:pt x="138" y="1221"/>
                    <a:pt x="136" y="1219"/>
                  </a:cubicBezTo>
                  <a:cubicBezTo>
                    <a:pt x="136" y="1219"/>
                    <a:pt x="136" y="1219"/>
                    <a:pt x="135" y="1217"/>
                  </a:cubicBezTo>
                  <a:cubicBezTo>
                    <a:pt x="134" y="1215"/>
                    <a:pt x="133" y="1212"/>
                    <a:pt x="132" y="1207"/>
                  </a:cubicBezTo>
                  <a:cubicBezTo>
                    <a:pt x="131" y="1201"/>
                    <a:pt x="130" y="1193"/>
                    <a:pt x="128" y="1185"/>
                  </a:cubicBezTo>
                  <a:cubicBezTo>
                    <a:pt x="127" y="1177"/>
                    <a:pt x="125" y="1169"/>
                    <a:pt x="122" y="1162"/>
                  </a:cubicBezTo>
                  <a:cubicBezTo>
                    <a:pt x="118" y="1152"/>
                    <a:pt x="112" y="1143"/>
                    <a:pt x="105" y="1135"/>
                  </a:cubicBezTo>
                  <a:cubicBezTo>
                    <a:pt x="99" y="1126"/>
                    <a:pt x="92" y="1117"/>
                    <a:pt x="86" y="1107"/>
                  </a:cubicBezTo>
                  <a:cubicBezTo>
                    <a:pt x="86" y="1107"/>
                    <a:pt x="86" y="1107"/>
                    <a:pt x="86" y="1107"/>
                  </a:cubicBezTo>
                  <a:cubicBezTo>
                    <a:pt x="82" y="1101"/>
                    <a:pt x="80" y="1093"/>
                    <a:pt x="80" y="1084"/>
                  </a:cubicBezTo>
                  <a:cubicBezTo>
                    <a:pt x="80" y="1068"/>
                    <a:pt x="86" y="1048"/>
                    <a:pt x="94" y="1025"/>
                  </a:cubicBezTo>
                  <a:cubicBezTo>
                    <a:pt x="97" y="1018"/>
                    <a:pt x="98" y="1010"/>
                    <a:pt x="98" y="1003"/>
                  </a:cubicBezTo>
                  <a:cubicBezTo>
                    <a:pt x="98" y="985"/>
                    <a:pt x="92" y="967"/>
                    <a:pt x="87" y="951"/>
                  </a:cubicBezTo>
                  <a:cubicBezTo>
                    <a:pt x="84" y="943"/>
                    <a:pt x="81" y="935"/>
                    <a:pt x="79" y="928"/>
                  </a:cubicBezTo>
                  <a:cubicBezTo>
                    <a:pt x="77" y="922"/>
                    <a:pt x="76" y="916"/>
                    <a:pt x="76" y="911"/>
                  </a:cubicBezTo>
                  <a:cubicBezTo>
                    <a:pt x="76" y="899"/>
                    <a:pt x="79" y="892"/>
                    <a:pt x="82" y="884"/>
                  </a:cubicBezTo>
                  <a:cubicBezTo>
                    <a:pt x="85" y="875"/>
                    <a:pt x="89" y="865"/>
                    <a:pt x="92" y="851"/>
                  </a:cubicBezTo>
                  <a:cubicBezTo>
                    <a:pt x="93" y="841"/>
                    <a:pt x="94" y="829"/>
                    <a:pt x="94" y="817"/>
                  </a:cubicBezTo>
                  <a:cubicBezTo>
                    <a:pt x="94" y="804"/>
                    <a:pt x="93" y="790"/>
                    <a:pt x="92" y="778"/>
                  </a:cubicBezTo>
                  <a:cubicBezTo>
                    <a:pt x="91" y="765"/>
                    <a:pt x="89" y="753"/>
                    <a:pt x="86" y="744"/>
                  </a:cubicBezTo>
                  <a:cubicBezTo>
                    <a:pt x="86" y="742"/>
                    <a:pt x="85" y="739"/>
                    <a:pt x="85" y="735"/>
                  </a:cubicBezTo>
                  <a:cubicBezTo>
                    <a:pt x="85" y="725"/>
                    <a:pt x="89" y="714"/>
                    <a:pt x="93" y="702"/>
                  </a:cubicBezTo>
                  <a:cubicBezTo>
                    <a:pt x="94" y="696"/>
                    <a:pt x="96" y="690"/>
                    <a:pt x="98" y="684"/>
                  </a:cubicBezTo>
                  <a:cubicBezTo>
                    <a:pt x="100" y="679"/>
                    <a:pt x="101" y="673"/>
                    <a:pt x="102" y="668"/>
                  </a:cubicBezTo>
                  <a:cubicBezTo>
                    <a:pt x="103" y="654"/>
                    <a:pt x="106" y="618"/>
                    <a:pt x="106" y="584"/>
                  </a:cubicBezTo>
                  <a:cubicBezTo>
                    <a:pt x="106" y="564"/>
                    <a:pt x="105" y="544"/>
                    <a:pt x="102" y="528"/>
                  </a:cubicBezTo>
                  <a:cubicBezTo>
                    <a:pt x="102" y="525"/>
                    <a:pt x="101" y="522"/>
                    <a:pt x="101" y="518"/>
                  </a:cubicBezTo>
                  <a:cubicBezTo>
                    <a:pt x="101" y="509"/>
                    <a:pt x="103" y="497"/>
                    <a:pt x="106" y="485"/>
                  </a:cubicBezTo>
                  <a:cubicBezTo>
                    <a:pt x="110" y="466"/>
                    <a:pt x="116" y="445"/>
                    <a:pt x="121" y="427"/>
                  </a:cubicBezTo>
                  <a:cubicBezTo>
                    <a:pt x="123" y="419"/>
                    <a:pt x="126" y="410"/>
                    <a:pt x="127" y="403"/>
                  </a:cubicBezTo>
                  <a:cubicBezTo>
                    <a:pt x="128" y="400"/>
                    <a:pt x="129" y="397"/>
                    <a:pt x="129" y="394"/>
                  </a:cubicBezTo>
                  <a:cubicBezTo>
                    <a:pt x="130" y="391"/>
                    <a:pt x="130" y="389"/>
                    <a:pt x="130" y="386"/>
                  </a:cubicBezTo>
                  <a:cubicBezTo>
                    <a:pt x="130" y="384"/>
                    <a:pt x="130" y="382"/>
                    <a:pt x="129" y="380"/>
                  </a:cubicBezTo>
                  <a:cubicBezTo>
                    <a:pt x="129" y="379"/>
                    <a:pt x="128" y="378"/>
                    <a:pt x="126" y="377"/>
                  </a:cubicBezTo>
                  <a:cubicBezTo>
                    <a:pt x="125" y="376"/>
                    <a:pt x="123" y="375"/>
                    <a:pt x="122" y="375"/>
                  </a:cubicBezTo>
                  <a:cubicBezTo>
                    <a:pt x="121" y="375"/>
                    <a:pt x="121" y="375"/>
                    <a:pt x="120" y="375"/>
                  </a:cubicBezTo>
                  <a:cubicBezTo>
                    <a:pt x="119" y="374"/>
                    <a:pt x="117" y="372"/>
                    <a:pt x="115" y="368"/>
                  </a:cubicBezTo>
                  <a:cubicBezTo>
                    <a:pt x="111" y="363"/>
                    <a:pt x="108" y="356"/>
                    <a:pt x="105" y="349"/>
                  </a:cubicBezTo>
                  <a:cubicBezTo>
                    <a:pt x="102" y="342"/>
                    <a:pt x="99" y="335"/>
                    <a:pt x="96" y="329"/>
                  </a:cubicBezTo>
                  <a:cubicBezTo>
                    <a:pt x="92" y="322"/>
                    <a:pt x="87" y="312"/>
                    <a:pt x="79" y="299"/>
                  </a:cubicBezTo>
                  <a:cubicBezTo>
                    <a:pt x="71" y="287"/>
                    <a:pt x="61" y="273"/>
                    <a:pt x="46" y="258"/>
                  </a:cubicBezTo>
                  <a:cubicBezTo>
                    <a:pt x="32" y="244"/>
                    <a:pt x="23" y="237"/>
                    <a:pt x="19" y="231"/>
                  </a:cubicBezTo>
                  <a:cubicBezTo>
                    <a:pt x="17" y="228"/>
                    <a:pt x="16" y="226"/>
                    <a:pt x="15" y="224"/>
                  </a:cubicBezTo>
                  <a:cubicBezTo>
                    <a:pt x="15" y="221"/>
                    <a:pt x="14" y="217"/>
                    <a:pt x="14" y="211"/>
                  </a:cubicBezTo>
                  <a:cubicBezTo>
                    <a:pt x="14" y="200"/>
                    <a:pt x="13" y="183"/>
                    <a:pt x="13" y="165"/>
                  </a:cubicBezTo>
                  <a:cubicBezTo>
                    <a:pt x="13" y="154"/>
                    <a:pt x="14" y="143"/>
                    <a:pt x="15" y="134"/>
                  </a:cubicBezTo>
                  <a:cubicBezTo>
                    <a:pt x="16" y="129"/>
                    <a:pt x="16" y="125"/>
                    <a:pt x="17" y="122"/>
                  </a:cubicBezTo>
                  <a:cubicBezTo>
                    <a:pt x="18" y="119"/>
                    <a:pt x="20" y="117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5" y="111"/>
                    <a:pt x="27" y="105"/>
                    <a:pt x="30" y="98"/>
                  </a:cubicBezTo>
                  <a:cubicBezTo>
                    <a:pt x="34" y="87"/>
                    <a:pt x="38" y="74"/>
                    <a:pt x="42" y="61"/>
                  </a:cubicBezTo>
                  <a:cubicBezTo>
                    <a:pt x="46" y="49"/>
                    <a:pt x="51" y="36"/>
                    <a:pt x="57" y="26"/>
                  </a:cubicBezTo>
                  <a:cubicBezTo>
                    <a:pt x="61" y="21"/>
                    <a:pt x="64" y="17"/>
                    <a:pt x="67" y="16"/>
                  </a:cubicBezTo>
                  <a:cubicBezTo>
                    <a:pt x="70" y="14"/>
                    <a:pt x="73" y="13"/>
                    <a:pt x="76" y="13"/>
                  </a:cubicBezTo>
                  <a:cubicBezTo>
                    <a:pt x="81" y="13"/>
                    <a:pt x="87" y="15"/>
                    <a:pt x="95" y="17"/>
                  </a:cubicBezTo>
                  <a:cubicBezTo>
                    <a:pt x="102" y="18"/>
                    <a:pt x="111" y="20"/>
                    <a:pt x="121" y="21"/>
                  </a:cubicBezTo>
                  <a:cubicBezTo>
                    <a:pt x="135" y="22"/>
                    <a:pt x="147" y="24"/>
                    <a:pt x="159" y="26"/>
                  </a:cubicBezTo>
                  <a:cubicBezTo>
                    <a:pt x="171" y="28"/>
                    <a:pt x="183" y="30"/>
                    <a:pt x="195" y="30"/>
                  </a:cubicBezTo>
                  <a:cubicBezTo>
                    <a:pt x="199" y="30"/>
                    <a:pt x="203" y="29"/>
                    <a:pt x="207" y="29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7" y="29"/>
                    <a:pt x="207" y="29"/>
                    <a:pt x="207" y="29"/>
                  </a:cubicBezTo>
                  <a:cubicBezTo>
                    <a:pt x="228" y="29"/>
                    <a:pt x="228" y="29"/>
                    <a:pt x="228" y="29"/>
                  </a:cubicBezTo>
                  <a:cubicBezTo>
                    <a:pt x="228" y="23"/>
                    <a:pt x="228" y="23"/>
                    <a:pt x="228" y="23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31" y="29"/>
                    <a:pt x="235" y="30"/>
                    <a:pt x="239" y="30"/>
                  </a:cubicBezTo>
                  <a:cubicBezTo>
                    <a:pt x="252" y="30"/>
                    <a:pt x="263" y="28"/>
                    <a:pt x="275" y="26"/>
                  </a:cubicBezTo>
                  <a:cubicBezTo>
                    <a:pt x="287" y="24"/>
                    <a:pt x="299" y="22"/>
                    <a:pt x="313" y="21"/>
                  </a:cubicBezTo>
                  <a:cubicBezTo>
                    <a:pt x="324" y="20"/>
                    <a:pt x="332" y="18"/>
                    <a:pt x="340" y="17"/>
                  </a:cubicBezTo>
                  <a:cubicBezTo>
                    <a:pt x="347" y="15"/>
                    <a:pt x="354" y="13"/>
                    <a:pt x="358" y="13"/>
                  </a:cubicBezTo>
                  <a:cubicBezTo>
                    <a:pt x="362" y="13"/>
                    <a:pt x="365" y="14"/>
                    <a:pt x="368" y="16"/>
                  </a:cubicBezTo>
                  <a:cubicBezTo>
                    <a:pt x="371" y="17"/>
                    <a:pt x="374" y="21"/>
                    <a:pt x="377" y="26"/>
                  </a:cubicBezTo>
                  <a:cubicBezTo>
                    <a:pt x="386" y="39"/>
                    <a:pt x="391" y="57"/>
                    <a:pt x="397" y="74"/>
                  </a:cubicBezTo>
                  <a:cubicBezTo>
                    <a:pt x="399" y="83"/>
                    <a:pt x="402" y="91"/>
                    <a:pt x="404" y="98"/>
                  </a:cubicBezTo>
                  <a:cubicBezTo>
                    <a:pt x="407" y="105"/>
                    <a:pt x="410" y="111"/>
                    <a:pt x="414" y="116"/>
                  </a:cubicBezTo>
                  <a:cubicBezTo>
                    <a:pt x="414" y="116"/>
                    <a:pt x="414" y="116"/>
                    <a:pt x="414" y="116"/>
                  </a:cubicBezTo>
                  <a:cubicBezTo>
                    <a:pt x="415" y="117"/>
                    <a:pt x="416" y="119"/>
                    <a:pt x="417" y="122"/>
                  </a:cubicBezTo>
                  <a:cubicBezTo>
                    <a:pt x="419" y="127"/>
                    <a:pt x="420" y="133"/>
                    <a:pt x="420" y="141"/>
                  </a:cubicBezTo>
                  <a:cubicBezTo>
                    <a:pt x="421" y="148"/>
                    <a:pt x="421" y="156"/>
                    <a:pt x="421" y="165"/>
                  </a:cubicBezTo>
                  <a:cubicBezTo>
                    <a:pt x="421" y="183"/>
                    <a:pt x="420" y="200"/>
                    <a:pt x="420" y="211"/>
                  </a:cubicBezTo>
                  <a:cubicBezTo>
                    <a:pt x="420" y="217"/>
                    <a:pt x="420" y="221"/>
                    <a:pt x="419" y="224"/>
                  </a:cubicBezTo>
                  <a:cubicBezTo>
                    <a:pt x="419" y="226"/>
                    <a:pt x="418" y="227"/>
                    <a:pt x="417" y="229"/>
                  </a:cubicBezTo>
                  <a:cubicBezTo>
                    <a:pt x="415" y="232"/>
                    <a:pt x="412" y="235"/>
                    <a:pt x="407" y="240"/>
                  </a:cubicBezTo>
                  <a:cubicBezTo>
                    <a:pt x="403" y="244"/>
                    <a:pt x="397" y="250"/>
                    <a:pt x="388" y="258"/>
                  </a:cubicBezTo>
                  <a:cubicBezTo>
                    <a:pt x="374" y="273"/>
                    <a:pt x="363" y="287"/>
                    <a:pt x="355" y="299"/>
                  </a:cubicBezTo>
                  <a:cubicBezTo>
                    <a:pt x="348" y="312"/>
                    <a:pt x="342" y="322"/>
                    <a:pt x="338" y="329"/>
                  </a:cubicBezTo>
                  <a:cubicBezTo>
                    <a:pt x="336" y="334"/>
                    <a:pt x="334" y="339"/>
                    <a:pt x="332" y="344"/>
                  </a:cubicBezTo>
                  <a:cubicBezTo>
                    <a:pt x="328" y="352"/>
                    <a:pt x="324" y="361"/>
                    <a:pt x="321" y="367"/>
                  </a:cubicBezTo>
                  <a:cubicBezTo>
                    <a:pt x="319" y="370"/>
                    <a:pt x="317" y="372"/>
                    <a:pt x="315" y="374"/>
                  </a:cubicBezTo>
                  <a:cubicBezTo>
                    <a:pt x="315" y="374"/>
                    <a:pt x="314" y="375"/>
                    <a:pt x="314" y="375"/>
                  </a:cubicBezTo>
                  <a:cubicBezTo>
                    <a:pt x="313" y="375"/>
                    <a:pt x="313" y="375"/>
                    <a:pt x="313" y="375"/>
                  </a:cubicBezTo>
                  <a:cubicBezTo>
                    <a:pt x="311" y="375"/>
                    <a:pt x="310" y="376"/>
                    <a:pt x="308" y="377"/>
                  </a:cubicBezTo>
                  <a:cubicBezTo>
                    <a:pt x="307" y="377"/>
                    <a:pt x="306" y="378"/>
                    <a:pt x="306" y="379"/>
                  </a:cubicBezTo>
                  <a:cubicBezTo>
                    <a:pt x="305" y="381"/>
                    <a:pt x="305" y="382"/>
                    <a:pt x="304" y="383"/>
                  </a:cubicBezTo>
                  <a:cubicBezTo>
                    <a:pt x="304" y="384"/>
                    <a:pt x="304" y="385"/>
                    <a:pt x="304" y="386"/>
                  </a:cubicBezTo>
                  <a:cubicBezTo>
                    <a:pt x="304" y="389"/>
                    <a:pt x="305" y="393"/>
                    <a:pt x="306" y="397"/>
                  </a:cubicBezTo>
                  <a:cubicBezTo>
                    <a:pt x="307" y="404"/>
                    <a:pt x="309" y="413"/>
                    <a:pt x="312" y="423"/>
                  </a:cubicBezTo>
                  <a:cubicBezTo>
                    <a:pt x="317" y="438"/>
                    <a:pt x="322" y="456"/>
                    <a:pt x="326" y="473"/>
                  </a:cubicBezTo>
                  <a:cubicBezTo>
                    <a:pt x="330" y="490"/>
                    <a:pt x="333" y="506"/>
                    <a:pt x="333" y="518"/>
                  </a:cubicBezTo>
                  <a:cubicBezTo>
                    <a:pt x="333" y="522"/>
                    <a:pt x="333" y="525"/>
                    <a:pt x="332" y="528"/>
                  </a:cubicBezTo>
                  <a:cubicBezTo>
                    <a:pt x="329" y="544"/>
                    <a:pt x="328" y="564"/>
                    <a:pt x="328" y="584"/>
                  </a:cubicBezTo>
                  <a:cubicBezTo>
                    <a:pt x="328" y="618"/>
                    <a:pt x="331" y="654"/>
                    <a:pt x="333" y="668"/>
                  </a:cubicBezTo>
                  <a:cubicBezTo>
                    <a:pt x="333" y="673"/>
                    <a:pt x="335" y="679"/>
                    <a:pt x="336" y="684"/>
                  </a:cubicBezTo>
                  <a:cubicBezTo>
                    <a:pt x="339" y="693"/>
                    <a:pt x="342" y="702"/>
                    <a:pt x="345" y="711"/>
                  </a:cubicBezTo>
                  <a:cubicBezTo>
                    <a:pt x="347" y="719"/>
                    <a:pt x="349" y="728"/>
                    <a:pt x="349" y="735"/>
                  </a:cubicBezTo>
                  <a:cubicBezTo>
                    <a:pt x="349" y="739"/>
                    <a:pt x="349" y="742"/>
                    <a:pt x="348" y="744"/>
                  </a:cubicBezTo>
                  <a:cubicBezTo>
                    <a:pt x="346" y="753"/>
                    <a:pt x="344" y="765"/>
                    <a:pt x="342" y="778"/>
                  </a:cubicBezTo>
                  <a:cubicBezTo>
                    <a:pt x="341" y="790"/>
                    <a:pt x="340" y="804"/>
                    <a:pt x="340" y="817"/>
                  </a:cubicBezTo>
                  <a:cubicBezTo>
                    <a:pt x="340" y="829"/>
                    <a:pt x="341" y="841"/>
                    <a:pt x="343" y="851"/>
                  </a:cubicBezTo>
                  <a:cubicBezTo>
                    <a:pt x="345" y="865"/>
                    <a:pt x="350" y="875"/>
                    <a:pt x="353" y="884"/>
                  </a:cubicBezTo>
                  <a:cubicBezTo>
                    <a:pt x="356" y="892"/>
                    <a:pt x="358" y="899"/>
                    <a:pt x="358" y="911"/>
                  </a:cubicBezTo>
                  <a:cubicBezTo>
                    <a:pt x="358" y="916"/>
                    <a:pt x="357" y="922"/>
                    <a:pt x="355" y="928"/>
                  </a:cubicBezTo>
                  <a:cubicBezTo>
                    <a:pt x="352" y="939"/>
                    <a:pt x="348" y="951"/>
                    <a:pt x="344" y="963"/>
                  </a:cubicBezTo>
                  <a:cubicBezTo>
                    <a:pt x="340" y="976"/>
                    <a:pt x="337" y="990"/>
                    <a:pt x="337" y="1003"/>
                  </a:cubicBezTo>
                  <a:cubicBezTo>
                    <a:pt x="337" y="1010"/>
                    <a:pt x="338" y="1018"/>
                    <a:pt x="340" y="1025"/>
                  </a:cubicBezTo>
                  <a:cubicBezTo>
                    <a:pt x="349" y="1048"/>
                    <a:pt x="355" y="1068"/>
                    <a:pt x="354" y="1084"/>
                  </a:cubicBezTo>
                  <a:cubicBezTo>
                    <a:pt x="354" y="1093"/>
                    <a:pt x="353" y="1101"/>
                    <a:pt x="349" y="1107"/>
                  </a:cubicBezTo>
                  <a:cubicBezTo>
                    <a:pt x="343" y="1117"/>
                    <a:pt x="336" y="1126"/>
                    <a:pt x="329" y="1135"/>
                  </a:cubicBezTo>
                  <a:cubicBezTo>
                    <a:pt x="323" y="1143"/>
                    <a:pt x="316" y="1152"/>
                    <a:pt x="312" y="1162"/>
                  </a:cubicBezTo>
                  <a:cubicBezTo>
                    <a:pt x="310" y="1167"/>
                    <a:pt x="308" y="1173"/>
                    <a:pt x="307" y="1179"/>
                  </a:cubicBezTo>
                  <a:cubicBezTo>
                    <a:pt x="305" y="1188"/>
                    <a:pt x="304" y="1198"/>
                    <a:pt x="303" y="1205"/>
                  </a:cubicBezTo>
                  <a:cubicBezTo>
                    <a:pt x="302" y="1209"/>
                    <a:pt x="301" y="1213"/>
                    <a:pt x="300" y="1215"/>
                  </a:cubicBezTo>
                  <a:cubicBezTo>
                    <a:pt x="299" y="1218"/>
                    <a:pt x="298" y="1219"/>
                    <a:pt x="298" y="1219"/>
                  </a:cubicBezTo>
                  <a:cubicBezTo>
                    <a:pt x="296" y="1221"/>
                    <a:pt x="294" y="1223"/>
                    <a:pt x="291" y="1225"/>
                  </a:cubicBezTo>
                  <a:cubicBezTo>
                    <a:pt x="287" y="1229"/>
                    <a:pt x="282" y="1232"/>
                    <a:pt x="278" y="1235"/>
                  </a:cubicBezTo>
                  <a:cubicBezTo>
                    <a:pt x="276" y="1236"/>
                    <a:pt x="274" y="1237"/>
                    <a:pt x="273" y="1238"/>
                  </a:cubicBezTo>
                  <a:cubicBezTo>
                    <a:pt x="272" y="1238"/>
                    <a:pt x="272" y="1239"/>
                    <a:pt x="271" y="1239"/>
                  </a:cubicBezTo>
                  <a:cubicBezTo>
                    <a:pt x="271" y="1239"/>
                    <a:pt x="271" y="1239"/>
                    <a:pt x="271" y="1239"/>
                  </a:cubicBezTo>
                  <a:cubicBezTo>
                    <a:pt x="267" y="1242"/>
                    <a:pt x="267" y="1242"/>
                    <a:pt x="267" y="1242"/>
                  </a:cubicBezTo>
                  <a:cubicBezTo>
                    <a:pt x="268" y="1246"/>
                    <a:pt x="268" y="1246"/>
                    <a:pt x="268" y="1246"/>
                  </a:cubicBezTo>
                  <a:cubicBezTo>
                    <a:pt x="268" y="1246"/>
                    <a:pt x="268" y="1248"/>
                    <a:pt x="269" y="1252"/>
                  </a:cubicBezTo>
                  <a:cubicBezTo>
                    <a:pt x="271" y="1264"/>
                    <a:pt x="276" y="1290"/>
                    <a:pt x="278" y="1307"/>
                  </a:cubicBezTo>
                  <a:cubicBezTo>
                    <a:pt x="279" y="1319"/>
                    <a:pt x="282" y="1330"/>
                    <a:pt x="282" y="1341"/>
                  </a:cubicBezTo>
                  <a:cubicBezTo>
                    <a:pt x="282" y="1348"/>
                    <a:pt x="281" y="1355"/>
                    <a:pt x="278" y="1362"/>
                  </a:cubicBezTo>
                  <a:cubicBezTo>
                    <a:pt x="276" y="1370"/>
                    <a:pt x="271" y="1377"/>
                    <a:pt x="264" y="1385"/>
                  </a:cubicBezTo>
                  <a:cubicBezTo>
                    <a:pt x="235" y="1417"/>
                    <a:pt x="214" y="1453"/>
                    <a:pt x="214" y="1453"/>
                  </a:cubicBezTo>
                  <a:cubicBezTo>
                    <a:pt x="220" y="1456"/>
                    <a:pt x="220" y="1456"/>
                    <a:pt x="220" y="1456"/>
                  </a:cubicBezTo>
                  <a:cubicBezTo>
                    <a:pt x="221" y="1450"/>
                    <a:pt x="221" y="1450"/>
                    <a:pt x="221" y="1450"/>
                  </a:cubicBezTo>
                  <a:cubicBezTo>
                    <a:pt x="217" y="1449"/>
                    <a:pt x="217" y="1449"/>
                    <a:pt x="217" y="1449"/>
                  </a:cubicBezTo>
                  <a:cubicBezTo>
                    <a:pt x="217" y="1456"/>
                    <a:pt x="217" y="1456"/>
                    <a:pt x="217" y="1456"/>
                  </a:cubicBezTo>
                  <a:cubicBezTo>
                    <a:pt x="222" y="1452"/>
                    <a:pt x="222" y="1452"/>
                    <a:pt x="222" y="1452"/>
                  </a:cubicBezTo>
                  <a:cubicBezTo>
                    <a:pt x="217" y="1456"/>
                    <a:pt x="217" y="1456"/>
                    <a:pt x="217" y="1456"/>
                  </a:cubicBezTo>
                  <a:cubicBezTo>
                    <a:pt x="216" y="1462"/>
                    <a:pt x="216" y="1462"/>
                    <a:pt x="216" y="1462"/>
                  </a:cubicBezTo>
                  <a:cubicBezTo>
                    <a:pt x="219" y="1462"/>
                    <a:pt x="219" y="1462"/>
                    <a:pt x="219" y="1462"/>
                  </a:cubicBezTo>
                  <a:cubicBezTo>
                    <a:pt x="223" y="1463"/>
                    <a:pt x="223" y="1463"/>
                    <a:pt x="223" y="1463"/>
                  </a:cubicBezTo>
                  <a:cubicBezTo>
                    <a:pt x="225" y="1459"/>
                    <a:pt x="225" y="1459"/>
                    <a:pt x="225" y="1459"/>
                  </a:cubicBezTo>
                  <a:cubicBezTo>
                    <a:pt x="226" y="1459"/>
                    <a:pt x="226" y="1459"/>
                    <a:pt x="226" y="1459"/>
                  </a:cubicBezTo>
                  <a:cubicBezTo>
                    <a:pt x="228" y="1455"/>
                    <a:pt x="248" y="1422"/>
                    <a:pt x="274" y="1394"/>
                  </a:cubicBezTo>
                  <a:cubicBezTo>
                    <a:pt x="282" y="1385"/>
                    <a:pt x="287" y="1376"/>
                    <a:pt x="291" y="1367"/>
                  </a:cubicBezTo>
                  <a:cubicBezTo>
                    <a:pt x="294" y="1358"/>
                    <a:pt x="295" y="1349"/>
                    <a:pt x="295" y="1341"/>
                  </a:cubicBezTo>
                  <a:cubicBezTo>
                    <a:pt x="295" y="1328"/>
                    <a:pt x="292" y="1316"/>
                    <a:pt x="291" y="1306"/>
                  </a:cubicBezTo>
                  <a:cubicBezTo>
                    <a:pt x="290" y="1294"/>
                    <a:pt x="287" y="1279"/>
                    <a:pt x="285" y="1266"/>
                  </a:cubicBezTo>
                  <a:cubicBezTo>
                    <a:pt x="282" y="1253"/>
                    <a:pt x="281" y="1243"/>
                    <a:pt x="281" y="1243"/>
                  </a:cubicBezTo>
                  <a:cubicBezTo>
                    <a:pt x="274" y="1245"/>
                    <a:pt x="274" y="1245"/>
                    <a:pt x="274" y="1245"/>
                  </a:cubicBezTo>
                  <a:cubicBezTo>
                    <a:pt x="278" y="1250"/>
                    <a:pt x="278" y="1250"/>
                    <a:pt x="278" y="1250"/>
                  </a:cubicBezTo>
                  <a:cubicBezTo>
                    <a:pt x="278" y="1250"/>
                    <a:pt x="283" y="1247"/>
                    <a:pt x="289" y="1243"/>
                  </a:cubicBezTo>
                  <a:cubicBezTo>
                    <a:pt x="292" y="1240"/>
                    <a:pt x="296" y="1238"/>
                    <a:pt x="299" y="1236"/>
                  </a:cubicBezTo>
                  <a:cubicBezTo>
                    <a:pt x="302" y="1233"/>
                    <a:pt x="305" y="1231"/>
                    <a:pt x="307" y="1229"/>
                  </a:cubicBezTo>
                  <a:cubicBezTo>
                    <a:pt x="309" y="1227"/>
                    <a:pt x="310" y="1225"/>
                    <a:pt x="311" y="1223"/>
                  </a:cubicBezTo>
                  <a:cubicBezTo>
                    <a:pt x="313" y="1219"/>
                    <a:pt x="314" y="1215"/>
                    <a:pt x="315" y="1210"/>
                  </a:cubicBezTo>
                  <a:cubicBezTo>
                    <a:pt x="316" y="1203"/>
                    <a:pt x="317" y="1195"/>
                    <a:pt x="319" y="1187"/>
                  </a:cubicBezTo>
                  <a:cubicBezTo>
                    <a:pt x="320" y="1180"/>
                    <a:pt x="322" y="1172"/>
                    <a:pt x="324" y="1167"/>
                  </a:cubicBezTo>
                  <a:cubicBezTo>
                    <a:pt x="328" y="1159"/>
                    <a:pt x="333" y="1151"/>
                    <a:pt x="339" y="1142"/>
                  </a:cubicBezTo>
                  <a:cubicBezTo>
                    <a:pt x="346" y="1134"/>
                    <a:pt x="353" y="1124"/>
                    <a:pt x="360" y="1114"/>
                  </a:cubicBezTo>
                  <a:cubicBezTo>
                    <a:pt x="365" y="1105"/>
                    <a:pt x="367" y="1095"/>
                    <a:pt x="367" y="1084"/>
                  </a:cubicBezTo>
                  <a:cubicBezTo>
                    <a:pt x="367" y="1065"/>
                    <a:pt x="361" y="1044"/>
                    <a:pt x="353" y="1020"/>
                  </a:cubicBezTo>
                  <a:cubicBezTo>
                    <a:pt x="351" y="1015"/>
                    <a:pt x="350" y="1009"/>
                    <a:pt x="350" y="1003"/>
                  </a:cubicBezTo>
                  <a:cubicBezTo>
                    <a:pt x="350" y="988"/>
                    <a:pt x="355" y="971"/>
                    <a:pt x="360" y="955"/>
                  </a:cubicBezTo>
                  <a:cubicBezTo>
                    <a:pt x="363" y="947"/>
                    <a:pt x="365" y="939"/>
                    <a:pt x="368" y="932"/>
                  </a:cubicBezTo>
                  <a:cubicBezTo>
                    <a:pt x="370" y="925"/>
                    <a:pt x="371" y="918"/>
                    <a:pt x="371" y="911"/>
                  </a:cubicBezTo>
                  <a:cubicBezTo>
                    <a:pt x="371" y="898"/>
                    <a:pt x="368" y="888"/>
                    <a:pt x="365" y="879"/>
                  </a:cubicBezTo>
                  <a:cubicBezTo>
                    <a:pt x="362" y="870"/>
                    <a:pt x="358" y="862"/>
                    <a:pt x="355" y="848"/>
                  </a:cubicBezTo>
                  <a:cubicBezTo>
                    <a:pt x="354" y="840"/>
                    <a:pt x="353" y="829"/>
                    <a:pt x="353" y="817"/>
                  </a:cubicBezTo>
                  <a:cubicBezTo>
                    <a:pt x="353" y="805"/>
                    <a:pt x="354" y="791"/>
                    <a:pt x="355" y="779"/>
                  </a:cubicBezTo>
                  <a:cubicBezTo>
                    <a:pt x="357" y="767"/>
                    <a:pt x="359" y="756"/>
                    <a:pt x="361" y="748"/>
                  </a:cubicBezTo>
                  <a:cubicBezTo>
                    <a:pt x="362" y="744"/>
                    <a:pt x="362" y="739"/>
                    <a:pt x="362" y="735"/>
                  </a:cubicBezTo>
                  <a:cubicBezTo>
                    <a:pt x="362" y="723"/>
                    <a:pt x="358" y="710"/>
                    <a:pt x="354" y="698"/>
                  </a:cubicBezTo>
                  <a:cubicBezTo>
                    <a:pt x="352" y="692"/>
                    <a:pt x="350" y="686"/>
                    <a:pt x="349" y="681"/>
                  </a:cubicBezTo>
                  <a:cubicBezTo>
                    <a:pt x="347" y="675"/>
                    <a:pt x="346" y="671"/>
                    <a:pt x="346" y="667"/>
                  </a:cubicBezTo>
                  <a:cubicBezTo>
                    <a:pt x="344" y="653"/>
                    <a:pt x="341" y="618"/>
                    <a:pt x="341" y="584"/>
                  </a:cubicBezTo>
                  <a:cubicBezTo>
                    <a:pt x="341" y="564"/>
                    <a:pt x="342" y="545"/>
                    <a:pt x="345" y="530"/>
                  </a:cubicBezTo>
                  <a:cubicBezTo>
                    <a:pt x="346" y="526"/>
                    <a:pt x="346" y="522"/>
                    <a:pt x="346" y="518"/>
                  </a:cubicBezTo>
                  <a:cubicBezTo>
                    <a:pt x="346" y="507"/>
                    <a:pt x="344" y="495"/>
                    <a:pt x="341" y="482"/>
                  </a:cubicBezTo>
                  <a:cubicBezTo>
                    <a:pt x="337" y="462"/>
                    <a:pt x="331" y="442"/>
                    <a:pt x="326" y="424"/>
                  </a:cubicBezTo>
                  <a:cubicBezTo>
                    <a:pt x="323" y="415"/>
                    <a:pt x="321" y="407"/>
                    <a:pt x="320" y="400"/>
                  </a:cubicBezTo>
                  <a:cubicBezTo>
                    <a:pt x="319" y="397"/>
                    <a:pt x="318" y="394"/>
                    <a:pt x="318" y="392"/>
                  </a:cubicBezTo>
                  <a:cubicBezTo>
                    <a:pt x="317" y="389"/>
                    <a:pt x="317" y="387"/>
                    <a:pt x="317" y="386"/>
                  </a:cubicBezTo>
                  <a:cubicBezTo>
                    <a:pt x="317" y="386"/>
                    <a:pt x="317" y="385"/>
                    <a:pt x="317" y="385"/>
                  </a:cubicBezTo>
                  <a:cubicBezTo>
                    <a:pt x="317" y="385"/>
                    <a:pt x="317" y="385"/>
                    <a:pt x="317" y="385"/>
                  </a:cubicBezTo>
                  <a:cubicBezTo>
                    <a:pt x="316" y="385"/>
                    <a:pt x="316" y="385"/>
                    <a:pt x="316" y="385"/>
                  </a:cubicBezTo>
                  <a:cubicBezTo>
                    <a:pt x="317" y="386"/>
                    <a:pt x="317" y="386"/>
                    <a:pt x="317" y="386"/>
                  </a:cubicBezTo>
                  <a:cubicBezTo>
                    <a:pt x="317" y="385"/>
                    <a:pt x="317" y="385"/>
                    <a:pt x="317" y="385"/>
                  </a:cubicBezTo>
                  <a:cubicBezTo>
                    <a:pt x="316" y="385"/>
                    <a:pt x="316" y="385"/>
                    <a:pt x="316" y="385"/>
                  </a:cubicBezTo>
                  <a:cubicBezTo>
                    <a:pt x="317" y="386"/>
                    <a:pt x="317" y="386"/>
                    <a:pt x="317" y="386"/>
                  </a:cubicBezTo>
                  <a:cubicBezTo>
                    <a:pt x="313" y="384"/>
                    <a:pt x="313" y="384"/>
                    <a:pt x="313" y="384"/>
                  </a:cubicBezTo>
                  <a:cubicBezTo>
                    <a:pt x="316" y="387"/>
                    <a:pt x="316" y="387"/>
                    <a:pt x="316" y="387"/>
                  </a:cubicBezTo>
                  <a:cubicBezTo>
                    <a:pt x="317" y="387"/>
                    <a:pt x="317" y="386"/>
                    <a:pt x="317" y="386"/>
                  </a:cubicBezTo>
                  <a:cubicBezTo>
                    <a:pt x="313" y="384"/>
                    <a:pt x="313" y="384"/>
                    <a:pt x="313" y="384"/>
                  </a:cubicBezTo>
                  <a:cubicBezTo>
                    <a:pt x="316" y="387"/>
                    <a:pt x="316" y="387"/>
                    <a:pt x="316" y="387"/>
                  </a:cubicBezTo>
                  <a:cubicBezTo>
                    <a:pt x="313" y="384"/>
                    <a:pt x="313" y="384"/>
                    <a:pt x="313" y="384"/>
                  </a:cubicBezTo>
                  <a:cubicBezTo>
                    <a:pt x="313" y="388"/>
                    <a:pt x="313" y="388"/>
                    <a:pt x="313" y="388"/>
                  </a:cubicBezTo>
                  <a:cubicBezTo>
                    <a:pt x="314" y="388"/>
                    <a:pt x="315" y="388"/>
                    <a:pt x="316" y="387"/>
                  </a:cubicBezTo>
                  <a:cubicBezTo>
                    <a:pt x="313" y="384"/>
                    <a:pt x="313" y="384"/>
                    <a:pt x="313" y="384"/>
                  </a:cubicBezTo>
                  <a:cubicBezTo>
                    <a:pt x="313" y="388"/>
                    <a:pt x="313" y="388"/>
                    <a:pt x="313" y="388"/>
                  </a:cubicBezTo>
                  <a:cubicBezTo>
                    <a:pt x="316" y="388"/>
                    <a:pt x="319" y="387"/>
                    <a:pt x="321" y="386"/>
                  </a:cubicBezTo>
                  <a:cubicBezTo>
                    <a:pt x="325" y="383"/>
                    <a:pt x="328" y="379"/>
                    <a:pt x="331" y="375"/>
                  </a:cubicBezTo>
                  <a:cubicBezTo>
                    <a:pt x="335" y="369"/>
                    <a:pt x="338" y="361"/>
                    <a:pt x="341" y="354"/>
                  </a:cubicBezTo>
                  <a:cubicBezTo>
                    <a:pt x="344" y="347"/>
                    <a:pt x="347" y="340"/>
                    <a:pt x="350" y="336"/>
                  </a:cubicBezTo>
                  <a:cubicBezTo>
                    <a:pt x="354" y="328"/>
                    <a:pt x="359" y="318"/>
                    <a:pt x="366" y="306"/>
                  </a:cubicBezTo>
                  <a:cubicBezTo>
                    <a:pt x="374" y="295"/>
                    <a:pt x="384" y="281"/>
                    <a:pt x="398" y="267"/>
                  </a:cubicBezTo>
                  <a:cubicBezTo>
                    <a:pt x="412" y="253"/>
                    <a:pt x="420" y="246"/>
                    <a:pt x="426" y="239"/>
                  </a:cubicBezTo>
                  <a:cubicBezTo>
                    <a:pt x="428" y="235"/>
                    <a:pt x="431" y="231"/>
                    <a:pt x="432" y="227"/>
                  </a:cubicBezTo>
                  <a:cubicBezTo>
                    <a:pt x="433" y="222"/>
                    <a:pt x="433" y="217"/>
                    <a:pt x="433" y="211"/>
                  </a:cubicBezTo>
                  <a:cubicBezTo>
                    <a:pt x="433" y="201"/>
                    <a:pt x="434" y="183"/>
                    <a:pt x="434" y="165"/>
                  </a:cubicBezTo>
                  <a:cubicBezTo>
                    <a:pt x="434" y="153"/>
                    <a:pt x="434" y="142"/>
                    <a:pt x="432" y="132"/>
                  </a:cubicBezTo>
                  <a:cubicBezTo>
                    <a:pt x="432" y="127"/>
                    <a:pt x="431" y="122"/>
                    <a:pt x="429" y="118"/>
                  </a:cubicBezTo>
                  <a:cubicBezTo>
                    <a:pt x="428" y="114"/>
                    <a:pt x="426" y="110"/>
                    <a:pt x="424" y="107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1" y="105"/>
                    <a:pt x="419" y="100"/>
                    <a:pt x="416" y="93"/>
                  </a:cubicBezTo>
                  <a:cubicBezTo>
                    <a:pt x="413" y="84"/>
                    <a:pt x="409" y="71"/>
                    <a:pt x="405" y="57"/>
                  </a:cubicBezTo>
                  <a:cubicBezTo>
                    <a:pt x="401" y="44"/>
                    <a:pt x="395" y="31"/>
                    <a:pt x="388" y="19"/>
                  </a:cubicBezTo>
                  <a:cubicBezTo>
                    <a:pt x="384" y="12"/>
                    <a:pt x="379" y="8"/>
                    <a:pt x="374" y="5"/>
                  </a:cubicBezTo>
                  <a:cubicBezTo>
                    <a:pt x="369" y="1"/>
                    <a:pt x="364" y="0"/>
                    <a:pt x="358" y="0"/>
                  </a:cubicBezTo>
                  <a:cubicBezTo>
                    <a:pt x="351" y="0"/>
                    <a:pt x="344" y="2"/>
                    <a:pt x="337" y="4"/>
                  </a:cubicBezTo>
                  <a:cubicBezTo>
                    <a:pt x="329" y="6"/>
                    <a:pt x="321" y="8"/>
                    <a:pt x="312" y="8"/>
                  </a:cubicBezTo>
                  <a:cubicBezTo>
                    <a:pt x="298" y="10"/>
                    <a:pt x="285" y="12"/>
                    <a:pt x="273" y="13"/>
                  </a:cubicBezTo>
                  <a:cubicBezTo>
                    <a:pt x="261" y="15"/>
                    <a:pt x="251" y="17"/>
                    <a:pt x="239" y="17"/>
                  </a:cubicBezTo>
                  <a:cubicBezTo>
                    <a:pt x="236" y="17"/>
                    <a:pt x="232" y="16"/>
                    <a:pt x="228" y="16"/>
                  </a:cubicBezTo>
                  <a:cubicBezTo>
                    <a:pt x="228" y="16"/>
                    <a:pt x="228" y="16"/>
                    <a:pt x="228" y="16"/>
                  </a:cubicBezTo>
                  <a:cubicBezTo>
                    <a:pt x="207" y="16"/>
                    <a:pt x="207" y="16"/>
                    <a:pt x="207" y="16"/>
                  </a:cubicBezTo>
                  <a:cubicBezTo>
                    <a:pt x="206" y="16"/>
                    <a:pt x="206" y="16"/>
                    <a:pt x="206" y="16"/>
                  </a:cubicBezTo>
                  <a:cubicBezTo>
                    <a:pt x="202" y="16"/>
                    <a:pt x="199" y="17"/>
                    <a:pt x="195" y="17"/>
                  </a:cubicBezTo>
                  <a:cubicBezTo>
                    <a:pt x="184" y="17"/>
                    <a:pt x="173" y="15"/>
                    <a:pt x="161" y="13"/>
                  </a:cubicBezTo>
                  <a:cubicBezTo>
                    <a:pt x="150" y="12"/>
                    <a:pt x="137" y="10"/>
                    <a:pt x="122" y="8"/>
                  </a:cubicBezTo>
                  <a:cubicBezTo>
                    <a:pt x="113" y="8"/>
                    <a:pt x="105" y="6"/>
                    <a:pt x="98" y="4"/>
                  </a:cubicBezTo>
                  <a:cubicBezTo>
                    <a:pt x="90" y="2"/>
                    <a:pt x="83" y="0"/>
                    <a:pt x="76" y="0"/>
                  </a:cubicBezTo>
                  <a:cubicBezTo>
                    <a:pt x="71" y="0"/>
                    <a:pt x="65" y="1"/>
                    <a:pt x="60" y="5"/>
                  </a:cubicBezTo>
                  <a:cubicBezTo>
                    <a:pt x="55" y="8"/>
                    <a:pt x="51" y="12"/>
                    <a:pt x="46" y="19"/>
                  </a:cubicBezTo>
                  <a:cubicBezTo>
                    <a:pt x="37" y="34"/>
                    <a:pt x="31" y="54"/>
                    <a:pt x="26" y="71"/>
                  </a:cubicBezTo>
                  <a:cubicBezTo>
                    <a:pt x="23" y="79"/>
                    <a:pt x="21" y="87"/>
                    <a:pt x="18" y="93"/>
                  </a:cubicBezTo>
                  <a:cubicBezTo>
                    <a:pt x="16" y="100"/>
                    <a:pt x="13" y="105"/>
                    <a:pt x="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8" y="110"/>
                    <a:pt x="6" y="114"/>
                    <a:pt x="5" y="118"/>
                  </a:cubicBezTo>
                  <a:cubicBezTo>
                    <a:pt x="3" y="124"/>
                    <a:pt x="2" y="132"/>
                    <a:pt x="1" y="140"/>
                  </a:cubicBezTo>
                  <a:cubicBezTo>
                    <a:pt x="1" y="147"/>
                    <a:pt x="0" y="156"/>
                    <a:pt x="0" y="165"/>
                  </a:cubicBezTo>
                  <a:cubicBezTo>
                    <a:pt x="0" y="183"/>
                    <a:pt x="1" y="201"/>
                    <a:pt x="1" y="211"/>
                  </a:cubicBezTo>
                  <a:cubicBezTo>
                    <a:pt x="1" y="217"/>
                    <a:pt x="2" y="222"/>
                    <a:pt x="3" y="227"/>
                  </a:cubicBezTo>
                  <a:cubicBezTo>
                    <a:pt x="4" y="230"/>
                    <a:pt x="5" y="233"/>
                    <a:pt x="7" y="236"/>
                  </a:cubicBezTo>
                  <a:cubicBezTo>
                    <a:pt x="10" y="241"/>
                    <a:pt x="13" y="244"/>
                    <a:pt x="18" y="249"/>
                  </a:cubicBezTo>
                  <a:cubicBezTo>
                    <a:pt x="23" y="254"/>
                    <a:pt x="29" y="260"/>
                    <a:pt x="37" y="267"/>
                  </a:cubicBezTo>
                  <a:cubicBezTo>
                    <a:pt x="51" y="281"/>
                    <a:pt x="61" y="295"/>
                    <a:pt x="68" y="306"/>
                  </a:cubicBezTo>
                  <a:cubicBezTo>
                    <a:pt x="76" y="318"/>
                    <a:pt x="81" y="328"/>
                    <a:pt x="85" y="336"/>
                  </a:cubicBezTo>
                  <a:cubicBezTo>
                    <a:pt x="87" y="339"/>
                    <a:pt x="89" y="344"/>
                    <a:pt x="91" y="349"/>
                  </a:cubicBezTo>
                  <a:cubicBezTo>
                    <a:pt x="95" y="357"/>
                    <a:pt x="98" y="366"/>
                    <a:pt x="103" y="373"/>
                  </a:cubicBezTo>
                  <a:cubicBezTo>
                    <a:pt x="105" y="377"/>
                    <a:pt x="107" y="380"/>
                    <a:pt x="110" y="383"/>
                  </a:cubicBezTo>
                  <a:cubicBezTo>
                    <a:pt x="112" y="385"/>
                    <a:pt x="113" y="386"/>
                    <a:pt x="115" y="387"/>
                  </a:cubicBezTo>
                  <a:cubicBezTo>
                    <a:pt x="117" y="388"/>
                    <a:pt x="119" y="388"/>
                    <a:pt x="122" y="388"/>
                  </a:cubicBezTo>
                  <a:cubicBezTo>
                    <a:pt x="122" y="384"/>
                    <a:pt x="122" y="384"/>
                    <a:pt x="122" y="384"/>
                  </a:cubicBezTo>
                  <a:cubicBezTo>
                    <a:pt x="119" y="387"/>
                    <a:pt x="119" y="387"/>
                    <a:pt x="119" y="387"/>
                  </a:cubicBezTo>
                  <a:cubicBezTo>
                    <a:pt x="120" y="388"/>
                    <a:pt x="121" y="388"/>
                    <a:pt x="122" y="388"/>
                  </a:cubicBezTo>
                  <a:cubicBezTo>
                    <a:pt x="122" y="384"/>
                    <a:pt x="122" y="384"/>
                    <a:pt x="122" y="384"/>
                  </a:cubicBezTo>
                  <a:cubicBezTo>
                    <a:pt x="119" y="387"/>
                    <a:pt x="119" y="387"/>
                    <a:pt x="119" y="387"/>
                  </a:cubicBezTo>
                  <a:cubicBezTo>
                    <a:pt x="121" y="384"/>
                    <a:pt x="121" y="384"/>
                    <a:pt x="121" y="384"/>
                  </a:cubicBezTo>
                  <a:cubicBezTo>
                    <a:pt x="118" y="386"/>
                    <a:pt x="118" y="386"/>
                    <a:pt x="118" y="386"/>
                  </a:cubicBezTo>
                  <a:cubicBezTo>
                    <a:pt x="118" y="386"/>
                    <a:pt x="118" y="387"/>
                    <a:pt x="119" y="387"/>
                  </a:cubicBezTo>
                  <a:cubicBezTo>
                    <a:pt x="121" y="384"/>
                    <a:pt x="121" y="384"/>
                    <a:pt x="121" y="384"/>
                  </a:cubicBezTo>
                  <a:cubicBezTo>
                    <a:pt x="118" y="386"/>
                    <a:pt x="118" y="386"/>
                    <a:pt x="118" y="386"/>
                  </a:cubicBezTo>
                  <a:cubicBezTo>
                    <a:pt x="120" y="384"/>
                    <a:pt x="120" y="384"/>
                    <a:pt x="120" y="384"/>
                  </a:cubicBezTo>
                  <a:cubicBezTo>
                    <a:pt x="117" y="385"/>
                    <a:pt x="117" y="385"/>
                    <a:pt x="117" y="385"/>
                  </a:cubicBezTo>
                  <a:cubicBezTo>
                    <a:pt x="118" y="386"/>
                    <a:pt x="118" y="386"/>
                    <a:pt x="118" y="386"/>
                  </a:cubicBezTo>
                  <a:cubicBezTo>
                    <a:pt x="120" y="384"/>
                    <a:pt x="120" y="384"/>
                    <a:pt x="120" y="384"/>
                  </a:cubicBezTo>
                  <a:cubicBezTo>
                    <a:pt x="117" y="385"/>
                    <a:pt x="117" y="385"/>
                    <a:pt x="117" y="385"/>
                  </a:cubicBezTo>
                  <a:cubicBezTo>
                    <a:pt x="119" y="385"/>
                    <a:pt x="119" y="385"/>
                    <a:pt x="119" y="385"/>
                  </a:cubicBezTo>
                  <a:cubicBezTo>
                    <a:pt x="117" y="385"/>
                    <a:pt x="117" y="385"/>
                    <a:pt x="117" y="385"/>
                  </a:cubicBezTo>
                  <a:cubicBezTo>
                    <a:pt x="117" y="385"/>
                    <a:pt x="117" y="385"/>
                    <a:pt x="117" y="385"/>
                  </a:cubicBezTo>
                  <a:cubicBezTo>
                    <a:pt x="119" y="385"/>
                    <a:pt x="119" y="385"/>
                    <a:pt x="119" y="385"/>
                  </a:cubicBezTo>
                  <a:cubicBezTo>
                    <a:pt x="117" y="385"/>
                    <a:pt x="117" y="385"/>
                    <a:pt x="117" y="385"/>
                  </a:cubicBezTo>
                  <a:cubicBezTo>
                    <a:pt x="117" y="385"/>
                    <a:pt x="117" y="386"/>
                    <a:pt x="117" y="386"/>
                  </a:cubicBezTo>
                  <a:cubicBezTo>
                    <a:pt x="117" y="388"/>
                    <a:pt x="117" y="391"/>
                    <a:pt x="116" y="394"/>
                  </a:cubicBezTo>
                  <a:cubicBezTo>
                    <a:pt x="115" y="401"/>
                    <a:pt x="113" y="410"/>
                    <a:pt x="110" y="420"/>
                  </a:cubicBezTo>
                  <a:cubicBezTo>
                    <a:pt x="105" y="434"/>
                    <a:pt x="100" y="452"/>
                    <a:pt x="96" y="470"/>
                  </a:cubicBezTo>
                  <a:cubicBezTo>
                    <a:pt x="92" y="487"/>
                    <a:pt x="88" y="504"/>
                    <a:pt x="88" y="518"/>
                  </a:cubicBezTo>
                  <a:cubicBezTo>
                    <a:pt x="88" y="522"/>
                    <a:pt x="89" y="526"/>
                    <a:pt x="89" y="530"/>
                  </a:cubicBezTo>
                  <a:cubicBezTo>
                    <a:pt x="92" y="545"/>
                    <a:pt x="93" y="564"/>
                    <a:pt x="93" y="584"/>
                  </a:cubicBezTo>
                  <a:cubicBezTo>
                    <a:pt x="93" y="618"/>
                    <a:pt x="90" y="653"/>
                    <a:pt x="89" y="667"/>
                  </a:cubicBezTo>
                  <a:cubicBezTo>
                    <a:pt x="88" y="671"/>
                    <a:pt x="87" y="675"/>
                    <a:pt x="86" y="681"/>
                  </a:cubicBezTo>
                  <a:cubicBezTo>
                    <a:pt x="83" y="689"/>
                    <a:pt x="80" y="698"/>
                    <a:pt x="77" y="707"/>
                  </a:cubicBezTo>
                  <a:cubicBezTo>
                    <a:pt x="75" y="716"/>
                    <a:pt x="73" y="726"/>
                    <a:pt x="72" y="735"/>
                  </a:cubicBezTo>
                  <a:cubicBezTo>
                    <a:pt x="72" y="739"/>
                    <a:pt x="73" y="744"/>
                    <a:pt x="74" y="748"/>
                  </a:cubicBezTo>
                  <a:cubicBezTo>
                    <a:pt x="76" y="756"/>
                    <a:pt x="78" y="767"/>
                    <a:pt x="79" y="779"/>
                  </a:cubicBezTo>
                  <a:cubicBezTo>
                    <a:pt x="80" y="791"/>
                    <a:pt x="81" y="805"/>
                    <a:pt x="81" y="817"/>
                  </a:cubicBezTo>
                  <a:cubicBezTo>
                    <a:pt x="81" y="829"/>
                    <a:pt x="81" y="840"/>
                    <a:pt x="79" y="848"/>
                  </a:cubicBezTo>
                  <a:cubicBezTo>
                    <a:pt x="77" y="862"/>
                    <a:pt x="73" y="870"/>
                    <a:pt x="70" y="879"/>
                  </a:cubicBezTo>
                  <a:cubicBezTo>
                    <a:pt x="66" y="888"/>
                    <a:pt x="63" y="898"/>
                    <a:pt x="63" y="911"/>
                  </a:cubicBezTo>
                  <a:cubicBezTo>
                    <a:pt x="63" y="918"/>
                    <a:pt x="65" y="925"/>
                    <a:pt x="67" y="932"/>
                  </a:cubicBezTo>
                  <a:cubicBezTo>
                    <a:pt x="70" y="943"/>
                    <a:pt x="75" y="955"/>
                    <a:pt x="78" y="967"/>
                  </a:cubicBezTo>
                  <a:cubicBezTo>
                    <a:pt x="82" y="979"/>
                    <a:pt x="85" y="992"/>
                    <a:pt x="85" y="1003"/>
                  </a:cubicBezTo>
                  <a:cubicBezTo>
                    <a:pt x="85" y="1009"/>
                    <a:pt x="84" y="1015"/>
                    <a:pt x="82" y="1020"/>
                  </a:cubicBezTo>
                  <a:cubicBezTo>
                    <a:pt x="74" y="1044"/>
                    <a:pt x="67" y="1065"/>
                    <a:pt x="67" y="1084"/>
                  </a:cubicBezTo>
                  <a:cubicBezTo>
                    <a:pt x="67" y="1095"/>
                    <a:pt x="69" y="1105"/>
                    <a:pt x="75" y="1114"/>
                  </a:cubicBezTo>
                  <a:cubicBezTo>
                    <a:pt x="75" y="1114"/>
                    <a:pt x="75" y="1114"/>
                    <a:pt x="75" y="1114"/>
                  </a:cubicBezTo>
                  <a:cubicBezTo>
                    <a:pt x="75" y="1114"/>
                    <a:pt x="75" y="1114"/>
                    <a:pt x="75" y="1114"/>
                  </a:cubicBezTo>
                  <a:cubicBezTo>
                    <a:pt x="81" y="1124"/>
                    <a:pt x="89" y="1134"/>
                    <a:pt x="95" y="1142"/>
                  </a:cubicBezTo>
                  <a:cubicBezTo>
                    <a:pt x="101" y="1151"/>
                    <a:pt x="107" y="1159"/>
                    <a:pt x="110" y="1167"/>
                  </a:cubicBezTo>
                  <a:cubicBezTo>
                    <a:pt x="112" y="1171"/>
                    <a:pt x="113" y="1176"/>
                    <a:pt x="115" y="1182"/>
                  </a:cubicBezTo>
                  <a:cubicBezTo>
                    <a:pt x="116" y="1190"/>
                    <a:pt x="118" y="1200"/>
                    <a:pt x="119" y="1208"/>
                  </a:cubicBezTo>
                  <a:cubicBezTo>
                    <a:pt x="120" y="1212"/>
                    <a:pt x="121" y="1216"/>
                    <a:pt x="122" y="1219"/>
                  </a:cubicBezTo>
                  <a:cubicBezTo>
                    <a:pt x="123" y="1223"/>
                    <a:pt x="125" y="1226"/>
                    <a:pt x="127" y="1229"/>
                  </a:cubicBezTo>
                  <a:cubicBezTo>
                    <a:pt x="130" y="1231"/>
                    <a:pt x="133" y="1233"/>
                    <a:pt x="136" y="1236"/>
                  </a:cubicBezTo>
                  <a:cubicBezTo>
                    <a:pt x="145" y="1243"/>
                    <a:pt x="157" y="1250"/>
                    <a:pt x="157" y="1250"/>
                  </a:cubicBezTo>
                  <a:cubicBezTo>
                    <a:pt x="160" y="1245"/>
                    <a:pt x="160" y="1245"/>
                    <a:pt x="160" y="1245"/>
                  </a:cubicBezTo>
                  <a:cubicBezTo>
                    <a:pt x="154" y="1243"/>
                    <a:pt x="154" y="1243"/>
                    <a:pt x="154" y="1243"/>
                  </a:cubicBezTo>
                  <a:cubicBezTo>
                    <a:pt x="154" y="1243"/>
                    <a:pt x="152" y="1253"/>
                    <a:pt x="150" y="1266"/>
                  </a:cubicBezTo>
                  <a:cubicBezTo>
                    <a:pt x="147" y="1279"/>
                    <a:pt x="145" y="1294"/>
                    <a:pt x="144" y="1306"/>
                  </a:cubicBezTo>
                  <a:cubicBezTo>
                    <a:pt x="142" y="1316"/>
                    <a:pt x="140" y="1328"/>
                    <a:pt x="140" y="1341"/>
                  </a:cubicBezTo>
                  <a:cubicBezTo>
                    <a:pt x="140" y="1350"/>
                    <a:pt x="141" y="1358"/>
                    <a:pt x="144" y="1367"/>
                  </a:cubicBezTo>
                  <a:cubicBezTo>
                    <a:pt x="147" y="1376"/>
                    <a:pt x="152" y="1385"/>
                    <a:pt x="161" y="1394"/>
                  </a:cubicBezTo>
                  <a:cubicBezTo>
                    <a:pt x="175" y="1409"/>
                    <a:pt x="187" y="1425"/>
                    <a:pt x="196" y="1438"/>
                  </a:cubicBezTo>
                  <a:cubicBezTo>
                    <a:pt x="201" y="1444"/>
                    <a:pt x="205" y="1450"/>
                    <a:pt x="207" y="1453"/>
                  </a:cubicBezTo>
                  <a:cubicBezTo>
                    <a:pt x="208" y="1455"/>
                    <a:pt x="209" y="1457"/>
                    <a:pt x="210" y="1458"/>
                  </a:cubicBezTo>
                  <a:cubicBezTo>
                    <a:pt x="210" y="1458"/>
                    <a:pt x="211" y="1458"/>
                    <a:pt x="211" y="1459"/>
                  </a:cubicBezTo>
                  <a:cubicBezTo>
                    <a:pt x="211" y="1459"/>
                    <a:pt x="211" y="1459"/>
                    <a:pt x="211" y="1459"/>
                  </a:cubicBezTo>
                  <a:cubicBezTo>
                    <a:pt x="213" y="1462"/>
                    <a:pt x="213" y="1462"/>
                    <a:pt x="213" y="1462"/>
                  </a:cubicBezTo>
                  <a:cubicBezTo>
                    <a:pt x="216" y="1462"/>
                    <a:pt x="216" y="1462"/>
                    <a:pt x="216" y="1462"/>
                  </a:cubicBezTo>
                  <a:lnTo>
                    <a:pt x="217" y="1456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9" name="Freeform 1178">
              <a:extLst>
                <a:ext uri="{FF2B5EF4-FFF2-40B4-BE49-F238E27FC236}">
                  <a16:creationId xmlns:a16="http://schemas.microsoft.com/office/drawing/2014/main" id="{215C548E-62C3-4167-994C-FF93142BE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1544"/>
              <a:ext cx="191" cy="17"/>
            </a:xfrm>
            <a:custGeom>
              <a:avLst/>
              <a:gdLst>
                <a:gd name="T0" fmla="*/ 4 w 194"/>
                <a:gd name="T1" fmla="*/ 10 h 17"/>
                <a:gd name="T2" fmla="*/ 89 w 194"/>
                <a:gd name="T3" fmla="*/ 17 h 17"/>
                <a:gd name="T4" fmla="*/ 181 w 194"/>
                <a:gd name="T5" fmla="*/ 9 h 17"/>
                <a:gd name="T6" fmla="*/ 184 w 194"/>
                <a:gd name="T7" fmla="*/ 4 h 17"/>
                <a:gd name="T8" fmla="*/ 179 w 194"/>
                <a:gd name="T9" fmla="*/ 0 h 17"/>
                <a:gd name="T10" fmla="*/ 89 w 194"/>
                <a:gd name="T11" fmla="*/ 8 h 17"/>
                <a:gd name="T12" fmla="*/ 30 w 194"/>
                <a:gd name="T13" fmla="*/ 5 h 17"/>
                <a:gd name="T14" fmla="*/ 12 w 194"/>
                <a:gd name="T15" fmla="*/ 3 h 17"/>
                <a:gd name="T16" fmla="*/ 7 w 194"/>
                <a:gd name="T17" fmla="*/ 2 h 17"/>
                <a:gd name="T18" fmla="*/ 6 w 194"/>
                <a:gd name="T19" fmla="*/ 2 h 17"/>
                <a:gd name="T20" fmla="*/ 6 w 194"/>
                <a:gd name="T21" fmla="*/ 2 h 17"/>
                <a:gd name="T22" fmla="*/ 1 w 194"/>
                <a:gd name="T23" fmla="*/ 5 h 17"/>
                <a:gd name="T24" fmla="*/ 4 w 194"/>
                <a:gd name="T25" fmla="*/ 10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4" h="17">
                  <a:moveTo>
                    <a:pt x="4" y="10"/>
                  </a:moveTo>
                  <a:cubicBezTo>
                    <a:pt x="5" y="10"/>
                    <a:pt x="40" y="17"/>
                    <a:pt x="92" y="17"/>
                  </a:cubicBezTo>
                  <a:cubicBezTo>
                    <a:pt x="121" y="17"/>
                    <a:pt x="154" y="15"/>
                    <a:pt x="190" y="9"/>
                  </a:cubicBezTo>
                  <a:cubicBezTo>
                    <a:pt x="192" y="9"/>
                    <a:pt x="194" y="6"/>
                    <a:pt x="193" y="4"/>
                  </a:cubicBezTo>
                  <a:cubicBezTo>
                    <a:pt x="193" y="2"/>
                    <a:pt x="191" y="0"/>
                    <a:pt x="188" y="0"/>
                  </a:cubicBezTo>
                  <a:cubicBezTo>
                    <a:pt x="153" y="6"/>
                    <a:pt x="120" y="8"/>
                    <a:pt x="92" y="8"/>
                  </a:cubicBezTo>
                  <a:cubicBezTo>
                    <a:pt x="66" y="8"/>
                    <a:pt x="45" y="6"/>
                    <a:pt x="30" y="5"/>
                  </a:cubicBezTo>
                  <a:cubicBezTo>
                    <a:pt x="22" y="4"/>
                    <a:pt x="16" y="3"/>
                    <a:pt x="12" y="3"/>
                  </a:cubicBezTo>
                  <a:cubicBezTo>
                    <a:pt x="10" y="3"/>
                    <a:pt x="8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1"/>
                    <a:pt x="1" y="3"/>
                    <a:pt x="1" y="5"/>
                  </a:cubicBezTo>
                  <a:cubicBezTo>
                    <a:pt x="0" y="8"/>
                    <a:pt x="2" y="10"/>
                    <a:pt x="4" y="1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0" name="Freeform 1179">
              <a:extLst>
                <a:ext uri="{FF2B5EF4-FFF2-40B4-BE49-F238E27FC236}">
                  <a16:creationId xmlns:a16="http://schemas.microsoft.com/office/drawing/2014/main" id="{5B7BA3B9-4E6A-4912-A1F2-64AE260BD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1208"/>
              <a:ext cx="271" cy="325"/>
            </a:xfrm>
            <a:custGeom>
              <a:avLst/>
              <a:gdLst>
                <a:gd name="T0" fmla="*/ 149 w 276"/>
                <a:gd name="T1" fmla="*/ 15 h 331"/>
                <a:gd name="T2" fmla="*/ 61 w 276"/>
                <a:gd name="T3" fmla="*/ 0 h 331"/>
                <a:gd name="T4" fmla="*/ 27 w 276"/>
                <a:gd name="T5" fmla="*/ 137 h 331"/>
                <a:gd name="T6" fmla="*/ 78 w 276"/>
                <a:gd name="T7" fmla="*/ 200 h 331"/>
                <a:gd name="T8" fmla="*/ 111 w 276"/>
                <a:gd name="T9" fmla="*/ 275 h 331"/>
                <a:gd name="T10" fmla="*/ 216 w 276"/>
                <a:gd name="T11" fmla="*/ 242 h 331"/>
                <a:gd name="T12" fmla="*/ 161 w 276"/>
                <a:gd name="T13" fmla="*/ 153 h 331"/>
                <a:gd name="T14" fmla="*/ 153 w 276"/>
                <a:gd name="T15" fmla="*/ 26 h 3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6" h="331">
                  <a:moveTo>
                    <a:pt x="158" y="15"/>
                  </a:moveTo>
                  <a:cubicBezTo>
                    <a:pt x="131" y="5"/>
                    <a:pt x="92" y="4"/>
                    <a:pt x="64" y="0"/>
                  </a:cubicBezTo>
                  <a:cubicBezTo>
                    <a:pt x="53" y="55"/>
                    <a:pt x="0" y="91"/>
                    <a:pt x="27" y="146"/>
                  </a:cubicBezTo>
                  <a:cubicBezTo>
                    <a:pt x="40" y="172"/>
                    <a:pt x="65" y="188"/>
                    <a:pt x="81" y="212"/>
                  </a:cubicBezTo>
                  <a:cubicBezTo>
                    <a:pt x="97" y="237"/>
                    <a:pt x="99" y="268"/>
                    <a:pt x="117" y="290"/>
                  </a:cubicBezTo>
                  <a:cubicBezTo>
                    <a:pt x="151" y="331"/>
                    <a:pt x="276" y="326"/>
                    <a:pt x="228" y="256"/>
                  </a:cubicBezTo>
                  <a:cubicBezTo>
                    <a:pt x="202" y="219"/>
                    <a:pt x="180" y="206"/>
                    <a:pt x="170" y="162"/>
                  </a:cubicBezTo>
                  <a:cubicBezTo>
                    <a:pt x="160" y="115"/>
                    <a:pt x="157" y="74"/>
                    <a:pt x="162" y="26"/>
                  </a:cubicBezTo>
                </a:path>
              </a:pathLst>
            </a:custGeom>
            <a:solidFill>
              <a:srgbClr val="F5D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1" name="Freeform 1180">
              <a:extLst>
                <a:ext uri="{FF2B5EF4-FFF2-40B4-BE49-F238E27FC236}">
                  <a16:creationId xmlns:a16="http://schemas.microsoft.com/office/drawing/2014/main" id="{84E0AEB0-83DA-4D60-9F92-D98C9650A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1562"/>
              <a:ext cx="124" cy="945"/>
            </a:xfrm>
            <a:custGeom>
              <a:avLst/>
              <a:gdLst>
                <a:gd name="T0" fmla="*/ 118 w 127"/>
                <a:gd name="T1" fmla="*/ 17 h 963"/>
                <a:gd name="T2" fmla="*/ 40 w 127"/>
                <a:gd name="T3" fmla="*/ 54 h 963"/>
                <a:gd name="T4" fmla="*/ 17 w 127"/>
                <a:gd name="T5" fmla="*/ 150 h 963"/>
                <a:gd name="T6" fmla="*/ 21 w 127"/>
                <a:gd name="T7" fmla="*/ 258 h 963"/>
                <a:gd name="T8" fmla="*/ 5 w 127"/>
                <a:gd name="T9" fmla="*/ 341 h 963"/>
                <a:gd name="T10" fmla="*/ 17 w 127"/>
                <a:gd name="T11" fmla="*/ 431 h 963"/>
                <a:gd name="T12" fmla="*/ 7 w 127"/>
                <a:gd name="T13" fmla="*/ 524 h 963"/>
                <a:gd name="T14" fmla="*/ 33 w 127"/>
                <a:gd name="T15" fmla="*/ 702 h 963"/>
                <a:gd name="T16" fmla="*/ 74 w 127"/>
                <a:gd name="T17" fmla="*/ 800 h 963"/>
                <a:gd name="T18" fmla="*/ 103 w 127"/>
                <a:gd name="T19" fmla="*/ 910 h 963"/>
                <a:gd name="T20" fmla="*/ 107 w 127"/>
                <a:gd name="T21" fmla="*/ 718 h 963"/>
                <a:gd name="T22" fmla="*/ 93 w 127"/>
                <a:gd name="T23" fmla="*/ 501 h 963"/>
                <a:gd name="T24" fmla="*/ 96 w 127"/>
                <a:gd name="T25" fmla="*/ 224 h 963"/>
                <a:gd name="T26" fmla="*/ 101 w 127"/>
                <a:gd name="T27" fmla="*/ 32 h 9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7" h="963">
                  <a:moveTo>
                    <a:pt x="127" y="17"/>
                  </a:moveTo>
                  <a:cubicBezTo>
                    <a:pt x="79" y="16"/>
                    <a:pt x="55" y="0"/>
                    <a:pt x="43" y="57"/>
                  </a:cubicBezTo>
                  <a:cubicBezTo>
                    <a:pt x="36" y="91"/>
                    <a:pt x="20" y="124"/>
                    <a:pt x="17" y="159"/>
                  </a:cubicBezTo>
                  <a:cubicBezTo>
                    <a:pt x="14" y="197"/>
                    <a:pt x="27" y="235"/>
                    <a:pt x="21" y="273"/>
                  </a:cubicBezTo>
                  <a:cubicBezTo>
                    <a:pt x="17" y="306"/>
                    <a:pt x="1" y="326"/>
                    <a:pt x="5" y="361"/>
                  </a:cubicBezTo>
                  <a:cubicBezTo>
                    <a:pt x="10" y="392"/>
                    <a:pt x="21" y="421"/>
                    <a:pt x="17" y="456"/>
                  </a:cubicBezTo>
                  <a:cubicBezTo>
                    <a:pt x="14" y="491"/>
                    <a:pt x="0" y="518"/>
                    <a:pt x="7" y="554"/>
                  </a:cubicBezTo>
                  <a:cubicBezTo>
                    <a:pt x="20" y="620"/>
                    <a:pt x="4" y="680"/>
                    <a:pt x="36" y="743"/>
                  </a:cubicBezTo>
                  <a:cubicBezTo>
                    <a:pt x="50" y="773"/>
                    <a:pt x="76" y="814"/>
                    <a:pt x="80" y="847"/>
                  </a:cubicBezTo>
                  <a:cubicBezTo>
                    <a:pt x="83" y="882"/>
                    <a:pt x="56" y="957"/>
                    <a:pt x="112" y="963"/>
                  </a:cubicBezTo>
                  <a:cubicBezTo>
                    <a:pt x="107" y="894"/>
                    <a:pt x="110" y="830"/>
                    <a:pt x="116" y="760"/>
                  </a:cubicBezTo>
                  <a:cubicBezTo>
                    <a:pt x="123" y="682"/>
                    <a:pt x="93" y="610"/>
                    <a:pt x="99" y="531"/>
                  </a:cubicBezTo>
                  <a:cubicBezTo>
                    <a:pt x="106" y="434"/>
                    <a:pt x="98" y="335"/>
                    <a:pt x="102" y="236"/>
                  </a:cubicBezTo>
                  <a:cubicBezTo>
                    <a:pt x="105" y="169"/>
                    <a:pt x="109" y="103"/>
                    <a:pt x="109" y="35"/>
                  </a:cubicBezTo>
                </a:path>
              </a:pathLst>
            </a:custGeom>
            <a:solidFill>
              <a:srgbClr val="F5D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2" name="Freeform 1181">
              <a:extLst>
                <a:ext uri="{FF2B5EF4-FFF2-40B4-BE49-F238E27FC236}">
                  <a16:creationId xmlns:a16="http://schemas.microsoft.com/office/drawing/2014/main" id="{ED9415B5-3F31-4E1B-B1E2-0D781C3A8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1201"/>
              <a:ext cx="89" cy="118"/>
            </a:xfrm>
            <a:custGeom>
              <a:avLst/>
              <a:gdLst>
                <a:gd name="T0" fmla="*/ 87 w 90"/>
                <a:gd name="T1" fmla="*/ 7 h 120"/>
                <a:gd name="T2" fmla="*/ 85 w 90"/>
                <a:gd name="T3" fmla="*/ 9 h 120"/>
                <a:gd name="T4" fmla="*/ 50 w 90"/>
                <a:gd name="T5" fmla="*/ 9 h 120"/>
                <a:gd name="T6" fmla="*/ 42 w 90"/>
                <a:gd name="T7" fmla="*/ 44 h 120"/>
                <a:gd name="T8" fmla="*/ 14 w 90"/>
                <a:gd name="T9" fmla="*/ 114 h 120"/>
                <a:gd name="T10" fmla="*/ 33 w 90"/>
                <a:gd name="T11" fmla="*/ 80 h 120"/>
                <a:gd name="T12" fmla="*/ 45 w 90"/>
                <a:gd name="T13" fmla="*/ 46 h 120"/>
                <a:gd name="T14" fmla="*/ 80 w 90"/>
                <a:gd name="T15" fmla="*/ 16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120">
                  <a:moveTo>
                    <a:pt x="90" y="7"/>
                  </a:moveTo>
                  <a:cubicBezTo>
                    <a:pt x="90" y="8"/>
                    <a:pt x="89" y="9"/>
                    <a:pt x="88" y="9"/>
                  </a:cubicBezTo>
                  <a:cubicBezTo>
                    <a:pt x="77" y="5"/>
                    <a:pt x="63" y="0"/>
                    <a:pt x="53" y="9"/>
                  </a:cubicBezTo>
                  <a:cubicBezTo>
                    <a:pt x="44" y="18"/>
                    <a:pt x="46" y="36"/>
                    <a:pt x="42" y="47"/>
                  </a:cubicBezTo>
                  <a:cubicBezTo>
                    <a:pt x="36" y="67"/>
                    <a:pt x="0" y="98"/>
                    <a:pt x="14" y="120"/>
                  </a:cubicBezTo>
                  <a:cubicBezTo>
                    <a:pt x="9" y="109"/>
                    <a:pt x="27" y="92"/>
                    <a:pt x="33" y="83"/>
                  </a:cubicBezTo>
                  <a:cubicBezTo>
                    <a:pt x="39" y="72"/>
                    <a:pt x="43" y="61"/>
                    <a:pt x="46" y="49"/>
                  </a:cubicBezTo>
                  <a:cubicBezTo>
                    <a:pt x="51" y="30"/>
                    <a:pt x="58" y="7"/>
                    <a:pt x="8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3" name="Freeform 1182">
              <a:extLst>
                <a:ext uri="{FF2B5EF4-FFF2-40B4-BE49-F238E27FC236}">
                  <a16:creationId xmlns:a16="http://schemas.microsoft.com/office/drawing/2014/main" id="{846C46C7-BCDF-48DB-8548-E9EEFD835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1461"/>
              <a:ext cx="96" cy="82"/>
            </a:xfrm>
            <a:custGeom>
              <a:avLst/>
              <a:gdLst>
                <a:gd name="T0" fmla="*/ 0 w 98"/>
                <a:gd name="T1" fmla="*/ 0 h 84"/>
                <a:gd name="T2" fmla="*/ 34 w 98"/>
                <a:gd name="T3" fmla="*/ 61 h 84"/>
                <a:gd name="T4" fmla="*/ 92 w 98"/>
                <a:gd name="T5" fmla="*/ 71 h 84"/>
                <a:gd name="T6" fmla="*/ 44 w 98"/>
                <a:gd name="T7" fmla="*/ 51 h 84"/>
                <a:gd name="T8" fmla="*/ 30 w 98"/>
                <a:gd name="T9" fmla="*/ 27 h 84"/>
                <a:gd name="T10" fmla="*/ 10 w 98"/>
                <a:gd name="T11" fmla="*/ 8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" h="84">
                  <a:moveTo>
                    <a:pt x="0" y="0"/>
                  </a:moveTo>
                  <a:cubicBezTo>
                    <a:pt x="21" y="18"/>
                    <a:pt x="23" y="44"/>
                    <a:pt x="37" y="65"/>
                  </a:cubicBezTo>
                  <a:cubicBezTo>
                    <a:pt x="50" y="84"/>
                    <a:pt x="80" y="81"/>
                    <a:pt x="98" y="77"/>
                  </a:cubicBezTo>
                  <a:cubicBezTo>
                    <a:pt x="79" y="77"/>
                    <a:pt x="58" y="69"/>
                    <a:pt x="47" y="54"/>
                  </a:cubicBezTo>
                  <a:cubicBezTo>
                    <a:pt x="41" y="46"/>
                    <a:pt x="39" y="38"/>
                    <a:pt x="33" y="30"/>
                  </a:cubicBezTo>
                  <a:cubicBezTo>
                    <a:pt x="26" y="22"/>
                    <a:pt x="17" y="16"/>
                    <a:pt x="1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4" name="Freeform 1183">
              <a:extLst>
                <a:ext uri="{FF2B5EF4-FFF2-40B4-BE49-F238E27FC236}">
                  <a16:creationId xmlns:a16="http://schemas.microsoft.com/office/drawing/2014/main" id="{6F2EF5DA-F56D-43DA-B746-166D52B56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1551"/>
              <a:ext cx="77" cy="213"/>
            </a:xfrm>
            <a:custGeom>
              <a:avLst/>
              <a:gdLst>
                <a:gd name="T0" fmla="*/ 73 w 79"/>
                <a:gd name="T1" fmla="*/ 18 h 217"/>
                <a:gd name="T2" fmla="*/ 31 w 79"/>
                <a:gd name="T3" fmla="*/ 26 h 217"/>
                <a:gd name="T4" fmla="*/ 22 w 79"/>
                <a:gd name="T5" fmla="*/ 59 h 217"/>
                <a:gd name="T6" fmla="*/ 13 w 79"/>
                <a:gd name="T7" fmla="*/ 87 h 217"/>
                <a:gd name="T8" fmla="*/ 13 w 79"/>
                <a:gd name="T9" fmla="*/ 147 h 217"/>
                <a:gd name="T10" fmla="*/ 10 w 79"/>
                <a:gd name="T11" fmla="*/ 205 h 217"/>
                <a:gd name="T12" fmla="*/ 19 w 79"/>
                <a:gd name="T13" fmla="*/ 123 h 217"/>
                <a:gd name="T14" fmla="*/ 16 w 79"/>
                <a:gd name="T15" fmla="*/ 105 h 217"/>
                <a:gd name="T16" fmla="*/ 21 w 79"/>
                <a:gd name="T17" fmla="*/ 85 h 217"/>
                <a:gd name="T18" fmla="*/ 65 w 79"/>
                <a:gd name="T19" fmla="*/ 21 h 2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217">
                  <a:moveTo>
                    <a:pt x="79" y="18"/>
                  </a:moveTo>
                  <a:cubicBezTo>
                    <a:pt x="64" y="13"/>
                    <a:pt x="45" y="9"/>
                    <a:pt x="34" y="26"/>
                  </a:cubicBezTo>
                  <a:cubicBezTo>
                    <a:pt x="28" y="36"/>
                    <a:pt x="27" y="51"/>
                    <a:pt x="25" y="62"/>
                  </a:cubicBezTo>
                  <a:cubicBezTo>
                    <a:pt x="22" y="73"/>
                    <a:pt x="17" y="82"/>
                    <a:pt x="13" y="93"/>
                  </a:cubicBezTo>
                  <a:cubicBezTo>
                    <a:pt x="4" y="113"/>
                    <a:pt x="11" y="134"/>
                    <a:pt x="13" y="156"/>
                  </a:cubicBezTo>
                  <a:cubicBezTo>
                    <a:pt x="15" y="173"/>
                    <a:pt x="0" y="202"/>
                    <a:pt x="10" y="217"/>
                  </a:cubicBezTo>
                  <a:cubicBezTo>
                    <a:pt x="10" y="188"/>
                    <a:pt x="23" y="158"/>
                    <a:pt x="22" y="129"/>
                  </a:cubicBezTo>
                  <a:cubicBezTo>
                    <a:pt x="22" y="123"/>
                    <a:pt x="16" y="117"/>
                    <a:pt x="16" y="111"/>
                  </a:cubicBezTo>
                  <a:cubicBezTo>
                    <a:pt x="16" y="103"/>
                    <a:pt x="21" y="99"/>
                    <a:pt x="24" y="91"/>
                  </a:cubicBezTo>
                  <a:cubicBezTo>
                    <a:pt x="32" y="73"/>
                    <a:pt x="34" y="0"/>
                    <a:pt x="71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5" name="Freeform 1184">
              <a:extLst>
                <a:ext uri="{FF2B5EF4-FFF2-40B4-BE49-F238E27FC236}">
                  <a16:creationId xmlns:a16="http://schemas.microsoft.com/office/drawing/2014/main" id="{518286FD-DEDC-41F6-94C2-E6C50225A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2369"/>
              <a:ext cx="97" cy="199"/>
            </a:xfrm>
            <a:custGeom>
              <a:avLst/>
              <a:gdLst>
                <a:gd name="T0" fmla="*/ 0 w 99"/>
                <a:gd name="T1" fmla="*/ 0 h 202"/>
                <a:gd name="T2" fmla="*/ 25 w 99"/>
                <a:gd name="T3" fmla="*/ 33 h 202"/>
                <a:gd name="T4" fmla="*/ 15 w 99"/>
                <a:gd name="T5" fmla="*/ 85 h 202"/>
                <a:gd name="T6" fmla="*/ 25 w 99"/>
                <a:gd name="T7" fmla="*/ 146 h 202"/>
                <a:gd name="T8" fmla="*/ 63 w 99"/>
                <a:gd name="T9" fmla="*/ 193 h 202"/>
                <a:gd name="T10" fmla="*/ 23 w 99"/>
                <a:gd name="T11" fmla="*/ 83 h 202"/>
                <a:gd name="T12" fmla="*/ 29 w 99"/>
                <a:gd name="T13" fmla="*/ 51 h 202"/>
                <a:gd name="T14" fmla="*/ 37 w 99"/>
                <a:gd name="T15" fmla="*/ 25 h 202"/>
                <a:gd name="T16" fmla="*/ 93 w 99"/>
                <a:gd name="T17" fmla="*/ 19 h 202"/>
                <a:gd name="T18" fmla="*/ 42 w 99"/>
                <a:gd name="T19" fmla="*/ 22 h 202"/>
                <a:gd name="T20" fmla="*/ 9 w 99"/>
                <a:gd name="T21" fmla="*/ 4 h 2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9" h="202">
                  <a:moveTo>
                    <a:pt x="0" y="0"/>
                  </a:moveTo>
                  <a:cubicBezTo>
                    <a:pt x="12" y="13"/>
                    <a:pt x="28" y="16"/>
                    <a:pt x="28" y="36"/>
                  </a:cubicBezTo>
                  <a:cubicBezTo>
                    <a:pt x="28" y="55"/>
                    <a:pt x="17" y="70"/>
                    <a:pt x="15" y="88"/>
                  </a:cubicBezTo>
                  <a:cubicBezTo>
                    <a:pt x="12" y="112"/>
                    <a:pt x="13" y="132"/>
                    <a:pt x="28" y="152"/>
                  </a:cubicBezTo>
                  <a:cubicBezTo>
                    <a:pt x="40" y="169"/>
                    <a:pt x="57" y="182"/>
                    <a:pt x="66" y="202"/>
                  </a:cubicBezTo>
                  <a:cubicBezTo>
                    <a:pt x="46" y="171"/>
                    <a:pt x="19" y="126"/>
                    <a:pt x="23" y="86"/>
                  </a:cubicBezTo>
                  <a:cubicBezTo>
                    <a:pt x="24" y="75"/>
                    <a:pt x="30" y="66"/>
                    <a:pt x="32" y="54"/>
                  </a:cubicBezTo>
                  <a:cubicBezTo>
                    <a:pt x="35" y="45"/>
                    <a:pt x="34" y="33"/>
                    <a:pt x="40" y="25"/>
                  </a:cubicBezTo>
                  <a:cubicBezTo>
                    <a:pt x="57" y="32"/>
                    <a:pt x="83" y="25"/>
                    <a:pt x="99" y="19"/>
                  </a:cubicBezTo>
                  <a:cubicBezTo>
                    <a:pt x="81" y="17"/>
                    <a:pt x="62" y="23"/>
                    <a:pt x="45" y="22"/>
                  </a:cubicBezTo>
                  <a:cubicBezTo>
                    <a:pt x="37" y="21"/>
                    <a:pt x="10" y="13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6" name="Freeform 1185">
              <a:extLst>
                <a:ext uri="{FF2B5EF4-FFF2-40B4-BE49-F238E27FC236}">
                  <a16:creationId xmlns:a16="http://schemas.microsoft.com/office/drawing/2014/main" id="{2FFA9D72-EBA4-4553-A4FD-CDF93C019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1" y="1708"/>
              <a:ext cx="73" cy="155"/>
            </a:xfrm>
            <a:custGeom>
              <a:avLst/>
              <a:gdLst>
                <a:gd name="T0" fmla="*/ 67 w 74"/>
                <a:gd name="T1" fmla="*/ 0 h 158"/>
                <a:gd name="T2" fmla="*/ 54 w 74"/>
                <a:gd name="T3" fmla="*/ 74 h 158"/>
                <a:gd name="T4" fmla="*/ 37 w 74"/>
                <a:gd name="T5" fmla="*/ 110 h 158"/>
                <a:gd name="T6" fmla="*/ 0 w 74"/>
                <a:gd name="T7" fmla="*/ 149 h 158"/>
                <a:gd name="T8" fmla="*/ 39 w 74"/>
                <a:gd name="T9" fmla="*/ 117 h 158"/>
                <a:gd name="T10" fmla="*/ 58 w 74"/>
                <a:gd name="T11" fmla="*/ 78 h 158"/>
                <a:gd name="T12" fmla="*/ 69 w 74"/>
                <a:gd name="T13" fmla="*/ 43 h 158"/>
                <a:gd name="T14" fmla="*/ 69 w 74"/>
                <a:gd name="T15" fmla="*/ 5 h 1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158">
                  <a:moveTo>
                    <a:pt x="70" y="0"/>
                  </a:moveTo>
                  <a:cubicBezTo>
                    <a:pt x="66" y="26"/>
                    <a:pt x="64" y="51"/>
                    <a:pt x="57" y="77"/>
                  </a:cubicBezTo>
                  <a:cubicBezTo>
                    <a:pt x="53" y="91"/>
                    <a:pt x="46" y="103"/>
                    <a:pt x="37" y="116"/>
                  </a:cubicBezTo>
                  <a:cubicBezTo>
                    <a:pt x="28" y="131"/>
                    <a:pt x="8" y="143"/>
                    <a:pt x="0" y="158"/>
                  </a:cubicBezTo>
                  <a:cubicBezTo>
                    <a:pt x="14" y="157"/>
                    <a:pt x="34" y="134"/>
                    <a:pt x="42" y="123"/>
                  </a:cubicBezTo>
                  <a:cubicBezTo>
                    <a:pt x="51" y="111"/>
                    <a:pt x="56" y="96"/>
                    <a:pt x="61" y="83"/>
                  </a:cubicBezTo>
                  <a:cubicBezTo>
                    <a:pt x="65" y="71"/>
                    <a:pt x="70" y="58"/>
                    <a:pt x="72" y="46"/>
                  </a:cubicBezTo>
                  <a:cubicBezTo>
                    <a:pt x="74" y="32"/>
                    <a:pt x="71" y="19"/>
                    <a:pt x="7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7" name="Freeform 1186">
              <a:extLst>
                <a:ext uri="{FF2B5EF4-FFF2-40B4-BE49-F238E27FC236}">
                  <a16:creationId xmlns:a16="http://schemas.microsoft.com/office/drawing/2014/main" id="{F1C4EA4A-8C34-47FA-A1FA-FBB409DEA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267"/>
              <a:ext cx="70" cy="176"/>
            </a:xfrm>
            <a:custGeom>
              <a:avLst/>
              <a:gdLst>
                <a:gd name="T0" fmla="*/ 50 w 71"/>
                <a:gd name="T1" fmla="*/ 0 h 179"/>
                <a:gd name="T2" fmla="*/ 57 w 71"/>
                <a:gd name="T3" fmla="*/ 55 h 179"/>
                <a:gd name="T4" fmla="*/ 50 w 71"/>
                <a:gd name="T5" fmla="*/ 95 h 179"/>
                <a:gd name="T6" fmla="*/ 33 w 71"/>
                <a:gd name="T7" fmla="*/ 138 h 179"/>
                <a:gd name="T8" fmla="*/ 0 w 71"/>
                <a:gd name="T9" fmla="*/ 170 h 179"/>
                <a:gd name="T10" fmla="*/ 54 w 71"/>
                <a:gd name="T11" fmla="*/ 3 h 1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179">
                  <a:moveTo>
                    <a:pt x="53" y="0"/>
                  </a:moveTo>
                  <a:cubicBezTo>
                    <a:pt x="61" y="14"/>
                    <a:pt x="60" y="41"/>
                    <a:pt x="60" y="58"/>
                  </a:cubicBezTo>
                  <a:cubicBezTo>
                    <a:pt x="60" y="73"/>
                    <a:pt x="58" y="87"/>
                    <a:pt x="53" y="101"/>
                  </a:cubicBezTo>
                  <a:cubicBezTo>
                    <a:pt x="47" y="115"/>
                    <a:pt x="41" y="132"/>
                    <a:pt x="33" y="144"/>
                  </a:cubicBezTo>
                  <a:cubicBezTo>
                    <a:pt x="24" y="157"/>
                    <a:pt x="8" y="166"/>
                    <a:pt x="0" y="179"/>
                  </a:cubicBezTo>
                  <a:cubicBezTo>
                    <a:pt x="66" y="154"/>
                    <a:pt x="71" y="59"/>
                    <a:pt x="5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8" name="Freeform 1187">
              <a:extLst>
                <a:ext uri="{FF2B5EF4-FFF2-40B4-BE49-F238E27FC236}">
                  <a16:creationId xmlns:a16="http://schemas.microsoft.com/office/drawing/2014/main" id="{F411A7AB-04EB-4091-8DFA-69A2ECAB5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1969"/>
              <a:ext cx="68" cy="115"/>
            </a:xfrm>
            <a:custGeom>
              <a:avLst/>
              <a:gdLst>
                <a:gd name="T0" fmla="*/ 4 w 69"/>
                <a:gd name="T1" fmla="*/ 5 h 117"/>
                <a:gd name="T2" fmla="*/ 23 w 69"/>
                <a:gd name="T3" fmla="*/ 55 h 117"/>
                <a:gd name="T4" fmla="*/ 66 w 69"/>
                <a:gd name="T5" fmla="*/ 111 h 117"/>
                <a:gd name="T6" fmla="*/ 12 w 69"/>
                <a:gd name="T7" fmla="*/ 43 h 117"/>
                <a:gd name="T8" fmla="*/ 2 w 69"/>
                <a:gd name="T9" fmla="*/ 0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117">
                  <a:moveTo>
                    <a:pt x="4" y="5"/>
                  </a:moveTo>
                  <a:cubicBezTo>
                    <a:pt x="0" y="18"/>
                    <a:pt x="15" y="47"/>
                    <a:pt x="23" y="58"/>
                  </a:cubicBezTo>
                  <a:cubicBezTo>
                    <a:pt x="36" y="77"/>
                    <a:pt x="59" y="96"/>
                    <a:pt x="69" y="117"/>
                  </a:cubicBezTo>
                  <a:cubicBezTo>
                    <a:pt x="46" y="99"/>
                    <a:pt x="27" y="72"/>
                    <a:pt x="12" y="46"/>
                  </a:cubicBezTo>
                  <a:cubicBezTo>
                    <a:pt x="4" y="32"/>
                    <a:pt x="3" y="15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9" name="Freeform 1188">
              <a:extLst>
                <a:ext uri="{FF2B5EF4-FFF2-40B4-BE49-F238E27FC236}">
                  <a16:creationId xmlns:a16="http://schemas.microsoft.com/office/drawing/2014/main" id="{65308CF5-6E1A-4335-8700-D05559CE4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1212"/>
              <a:ext cx="51" cy="72"/>
            </a:xfrm>
            <a:custGeom>
              <a:avLst/>
              <a:gdLst>
                <a:gd name="T0" fmla="*/ 16 w 52"/>
                <a:gd name="T1" fmla="*/ 57 h 73"/>
                <a:gd name="T2" fmla="*/ 0 w 52"/>
                <a:gd name="T3" fmla="*/ 0 h 73"/>
                <a:gd name="T4" fmla="*/ 49 w 52"/>
                <a:gd name="T5" fmla="*/ 5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73">
                  <a:moveTo>
                    <a:pt x="16" y="60"/>
                  </a:moveTo>
                  <a:cubicBezTo>
                    <a:pt x="14" y="73"/>
                    <a:pt x="0" y="0"/>
                    <a:pt x="0" y="0"/>
                  </a:cubicBezTo>
                  <a:cubicBezTo>
                    <a:pt x="0" y="0"/>
                    <a:pt x="26" y="14"/>
                    <a:pt x="52" y="53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0" name="Freeform 1189">
              <a:extLst>
                <a:ext uri="{FF2B5EF4-FFF2-40B4-BE49-F238E27FC236}">
                  <a16:creationId xmlns:a16="http://schemas.microsoft.com/office/drawing/2014/main" id="{BC8406E5-CB22-45D2-93D6-7BFD66E20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1440"/>
              <a:ext cx="20" cy="52"/>
            </a:xfrm>
            <a:custGeom>
              <a:avLst/>
              <a:gdLst>
                <a:gd name="T0" fmla="*/ 5 w 20"/>
                <a:gd name="T1" fmla="*/ 0 h 53"/>
                <a:gd name="T2" fmla="*/ 11 w 20"/>
                <a:gd name="T3" fmla="*/ 11 h 53"/>
                <a:gd name="T4" fmla="*/ 19 w 20"/>
                <a:gd name="T5" fmla="*/ 24 h 53"/>
                <a:gd name="T6" fmla="*/ 16 w 20"/>
                <a:gd name="T7" fmla="*/ 37 h 53"/>
                <a:gd name="T8" fmla="*/ 13 w 20"/>
                <a:gd name="T9" fmla="*/ 50 h 53"/>
                <a:gd name="T10" fmla="*/ 0 w 20"/>
                <a:gd name="T11" fmla="*/ 40 h 53"/>
                <a:gd name="T12" fmla="*/ 2 w 20"/>
                <a:gd name="T13" fmla="*/ 24 h 53"/>
                <a:gd name="T14" fmla="*/ 1 w 20"/>
                <a:gd name="T15" fmla="*/ 6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53">
                  <a:moveTo>
                    <a:pt x="5" y="0"/>
                  </a:moveTo>
                  <a:cubicBezTo>
                    <a:pt x="5" y="3"/>
                    <a:pt x="9" y="8"/>
                    <a:pt x="11" y="11"/>
                  </a:cubicBezTo>
                  <a:cubicBezTo>
                    <a:pt x="14" y="15"/>
                    <a:pt x="18" y="20"/>
                    <a:pt x="19" y="24"/>
                  </a:cubicBezTo>
                  <a:cubicBezTo>
                    <a:pt x="20" y="29"/>
                    <a:pt x="17" y="35"/>
                    <a:pt x="16" y="40"/>
                  </a:cubicBezTo>
                  <a:cubicBezTo>
                    <a:pt x="16" y="44"/>
                    <a:pt x="15" y="49"/>
                    <a:pt x="13" y="53"/>
                  </a:cubicBezTo>
                  <a:cubicBezTo>
                    <a:pt x="14" y="42"/>
                    <a:pt x="7" y="32"/>
                    <a:pt x="0" y="43"/>
                  </a:cubicBezTo>
                  <a:cubicBezTo>
                    <a:pt x="2" y="32"/>
                    <a:pt x="1" y="28"/>
                    <a:pt x="2" y="24"/>
                  </a:cubicBezTo>
                  <a:cubicBezTo>
                    <a:pt x="2" y="18"/>
                    <a:pt x="1" y="11"/>
                    <a:pt x="1" y="6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1" name="Freeform 1190">
              <a:extLst>
                <a:ext uri="{FF2B5EF4-FFF2-40B4-BE49-F238E27FC236}">
                  <a16:creationId xmlns:a16="http://schemas.microsoft.com/office/drawing/2014/main" id="{774835A1-5E56-492E-93BE-CEFDA1E23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1610"/>
              <a:ext cx="65" cy="99"/>
            </a:xfrm>
            <a:custGeom>
              <a:avLst/>
              <a:gdLst>
                <a:gd name="T0" fmla="*/ 0 w 66"/>
                <a:gd name="T1" fmla="*/ 0 h 101"/>
                <a:gd name="T2" fmla="*/ 44 w 66"/>
                <a:gd name="T3" fmla="*/ 50 h 101"/>
                <a:gd name="T4" fmla="*/ 56 w 66"/>
                <a:gd name="T5" fmla="*/ 71 h 101"/>
                <a:gd name="T6" fmla="*/ 62 w 66"/>
                <a:gd name="T7" fmla="*/ 89 h 101"/>
                <a:gd name="T8" fmla="*/ 49 w 66"/>
                <a:gd name="T9" fmla="*/ 95 h 101"/>
                <a:gd name="T10" fmla="*/ 34 w 66"/>
                <a:gd name="T11" fmla="*/ 77 h 101"/>
                <a:gd name="T12" fmla="*/ 32 w 66"/>
                <a:gd name="T13" fmla="*/ 56 h 101"/>
                <a:gd name="T14" fmla="*/ 21 w 66"/>
                <a:gd name="T15" fmla="*/ 30 h 101"/>
                <a:gd name="T16" fmla="*/ 0 w 66"/>
                <a:gd name="T17" fmla="*/ 4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101">
                  <a:moveTo>
                    <a:pt x="0" y="0"/>
                  </a:moveTo>
                  <a:cubicBezTo>
                    <a:pt x="22" y="12"/>
                    <a:pt x="36" y="31"/>
                    <a:pt x="47" y="53"/>
                  </a:cubicBezTo>
                  <a:cubicBezTo>
                    <a:pt x="51" y="60"/>
                    <a:pt x="55" y="66"/>
                    <a:pt x="59" y="74"/>
                  </a:cubicBezTo>
                  <a:cubicBezTo>
                    <a:pt x="61" y="80"/>
                    <a:pt x="66" y="89"/>
                    <a:pt x="65" y="95"/>
                  </a:cubicBezTo>
                  <a:cubicBezTo>
                    <a:pt x="58" y="92"/>
                    <a:pt x="54" y="92"/>
                    <a:pt x="52" y="101"/>
                  </a:cubicBezTo>
                  <a:cubicBezTo>
                    <a:pt x="58" y="93"/>
                    <a:pt x="43" y="71"/>
                    <a:pt x="37" y="83"/>
                  </a:cubicBezTo>
                  <a:cubicBezTo>
                    <a:pt x="33" y="77"/>
                    <a:pt x="34" y="67"/>
                    <a:pt x="32" y="59"/>
                  </a:cubicBezTo>
                  <a:cubicBezTo>
                    <a:pt x="30" y="50"/>
                    <a:pt x="25" y="42"/>
                    <a:pt x="21" y="33"/>
                  </a:cubicBezTo>
                  <a:cubicBezTo>
                    <a:pt x="16" y="22"/>
                    <a:pt x="5" y="15"/>
                    <a:pt x="0" y="4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2" name="Freeform 1191">
              <a:extLst>
                <a:ext uri="{FF2B5EF4-FFF2-40B4-BE49-F238E27FC236}">
                  <a16:creationId xmlns:a16="http://schemas.microsoft.com/office/drawing/2014/main" id="{5E27DFB6-6A1A-4F9B-BEC0-0883BE357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1212"/>
              <a:ext cx="84" cy="96"/>
            </a:xfrm>
            <a:custGeom>
              <a:avLst/>
              <a:gdLst>
                <a:gd name="T0" fmla="*/ 80 w 86"/>
                <a:gd name="T1" fmla="*/ 0 h 98"/>
                <a:gd name="T2" fmla="*/ 79 w 86"/>
                <a:gd name="T3" fmla="*/ 0 h 98"/>
                <a:gd name="T4" fmla="*/ 0 w 86"/>
                <a:gd name="T5" fmla="*/ 92 h 98"/>
                <a:gd name="T6" fmla="*/ 34 w 86"/>
                <a:gd name="T7" fmla="*/ 72 h 98"/>
                <a:gd name="T8" fmla="*/ 57 w 86"/>
                <a:gd name="T9" fmla="*/ 58 h 98"/>
                <a:gd name="T10" fmla="*/ 80 w 86"/>
                <a:gd name="T11" fmla="*/ 0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98">
                  <a:moveTo>
                    <a:pt x="86" y="0"/>
                  </a:moveTo>
                  <a:cubicBezTo>
                    <a:pt x="86" y="0"/>
                    <a:pt x="86" y="0"/>
                    <a:pt x="85" y="0"/>
                  </a:cubicBezTo>
                  <a:cubicBezTo>
                    <a:pt x="79" y="3"/>
                    <a:pt x="34" y="27"/>
                    <a:pt x="0" y="98"/>
                  </a:cubicBezTo>
                  <a:cubicBezTo>
                    <a:pt x="0" y="98"/>
                    <a:pt x="40" y="39"/>
                    <a:pt x="37" y="78"/>
                  </a:cubicBezTo>
                  <a:cubicBezTo>
                    <a:pt x="37" y="78"/>
                    <a:pt x="43" y="57"/>
                    <a:pt x="60" y="61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3" name="Freeform 1192">
              <a:extLst>
                <a:ext uri="{FF2B5EF4-FFF2-40B4-BE49-F238E27FC236}">
                  <a16:creationId xmlns:a16="http://schemas.microsoft.com/office/drawing/2014/main" id="{C2AC9F9D-DA01-49AB-AAE0-88CE30E16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1423"/>
              <a:ext cx="60" cy="124"/>
            </a:xfrm>
            <a:custGeom>
              <a:avLst/>
              <a:gdLst>
                <a:gd name="T0" fmla="*/ 58 w 61"/>
                <a:gd name="T1" fmla="*/ 0 h 126"/>
                <a:gd name="T2" fmla="*/ 2 w 61"/>
                <a:gd name="T3" fmla="*/ 120 h 126"/>
                <a:gd name="T4" fmla="*/ 33 w 61"/>
                <a:gd name="T5" fmla="*/ 70 h 126"/>
                <a:gd name="T6" fmla="*/ 53 w 61"/>
                <a:gd name="T7" fmla="*/ 58 h 126"/>
                <a:gd name="T8" fmla="*/ 58 w 61"/>
                <a:gd name="T9" fmla="*/ 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26">
                  <a:moveTo>
                    <a:pt x="61" y="0"/>
                  </a:moveTo>
                  <a:cubicBezTo>
                    <a:pt x="61" y="0"/>
                    <a:pt x="0" y="64"/>
                    <a:pt x="2" y="126"/>
                  </a:cubicBezTo>
                  <a:cubicBezTo>
                    <a:pt x="2" y="126"/>
                    <a:pt x="31" y="50"/>
                    <a:pt x="36" y="73"/>
                  </a:cubicBezTo>
                  <a:cubicBezTo>
                    <a:pt x="36" y="73"/>
                    <a:pt x="52" y="48"/>
                    <a:pt x="56" y="61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4" name="Freeform 1193">
              <a:extLst>
                <a:ext uri="{FF2B5EF4-FFF2-40B4-BE49-F238E27FC236}">
                  <a16:creationId xmlns:a16="http://schemas.microsoft.com/office/drawing/2014/main" id="{3508825C-44BF-4258-8E7C-29BD72859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619"/>
              <a:ext cx="88" cy="161"/>
            </a:xfrm>
            <a:custGeom>
              <a:avLst/>
              <a:gdLst>
                <a:gd name="T0" fmla="*/ 84 w 90"/>
                <a:gd name="T1" fmla="*/ 0 h 164"/>
                <a:gd name="T2" fmla="*/ 30 w 90"/>
                <a:gd name="T3" fmla="*/ 155 h 164"/>
                <a:gd name="T4" fmla="*/ 44 w 90"/>
                <a:gd name="T5" fmla="*/ 110 h 164"/>
                <a:gd name="T6" fmla="*/ 61 w 90"/>
                <a:gd name="T7" fmla="*/ 95 h 164"/>
                <a:gd name="T8" fmla="*/ 84 w 90"/>
                <a:gd name="T9" fmla="*/ 0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64">
                  <a:moveTo>
                    <a:pt x="90" y="0"/>
                  </a:moveTo>
                  <a:cubicBezTo>
                    <a:pt x="90" y="0"/>
                    <a:pt x="0" y="57"/>
                    <a:pt x="33" y="164"/>
                  </a:cubicBezTo>
                  <a:cubicBezTo>
                    <a:pt x="33" y="164"/>
                    <a:pt x="41" y="72"/>
                    <a:pt x="47" y="116"/>
                  </a:cubicBezTo>
                  <a:cubicBezTo>
                    <a:pt x="47" y="116"/>
                    <a:pt x="50" y="83"/>
                    <a:pt x="64" y="101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5" name="Freeform 1194">
              <a:extLst>
                <a:ext uri="{FF2B5EF4-FFF2-40B4-BE49-F238E27FC236}">
                  <a16:creationId xmlns:a16="http://schemas.microsoft.com/office/drawing/2014/main" id="{72576FFB-D4E2-4E49-BC03-262005B0C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905"/>
              <a:ext cx="52" cy="77"/>
            </a:xfrm>
            <a:custGeom>
              <a:avLst/>
              <a:gdLst>
                <a:gd name="T0" fmla="*/ 52 w 52"/>
                <a:gd name="T1" fmla="*/ 0 h 78"/>
                <a:gd name="T2" fmla="*/ 0 w 52"/>
                <a:gd name="T3" fmla="*/ 75 h 78"/>
                <a:gd name="T4" fmla="*/ 21 w 52"/>
                <a:gd name="T5" fmla="*/ 75 h 78"/>
                <a:gd name="T6" fmla="*/ 38 w 52"/>
                <a:gd name="T7" fmla="*/ 67 h 78"/>
                <a:gd name="T8" fmla="*/ 52 w 52"/>
                <a:gd name="T9" fmla="*/ 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78">
                  <a:moveTo>
                    <a:pt x="52" y="0"/>
                  </a:moveTo>
                  <a:cubicBezTo>
                    <a:pt x="52" y="0"/>
                    <a:pt x="10" y="44"/>
                    <a:pt x="0" y="78"/>
                  </a:cubicBezTo>
                  <a:cubicBezTo>
                    <a:pt x="0" y="78"/>
                    <a:pt x="15" y="50"/>
                    <a:pt x="21" y="78"/>
                  </a:cubicBezTo>
                  <a:cubicBezTo>
                    <a:pt x="21" y="78"/>
                    <a:pt x="33" y="55"/>
                    <a:pt x="38" y="70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6" name="Freeform 1195">
              <a:extLst>
                <a:ext uri="{FF2B5EF4-FFF2-40B4-BE49-F238E27FC236}">
                  <a16:creationId xmlns:a16="http://schemas.microsoft.com/office/drawing/2014/main" id="{604CBF6F-298F-43DC-BFBB-CE282D073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636"/>
              <a:ext cx="52" cy="130"/>
            </a:xfrm>
            <a:custGeom>
              <a:avLst/>
              <a:gdLst>
                <a:gd name="T0" fmla="*/ 17 w 53"/>
                <a:gd name="T1" fmla="*/ 110 h 132"/>
                <a:gd name="T2" fmla="*/ 17 w 53"/>
                <a:gd name="T3" fmla="*/ 54 h 132"/>
                <a:gd name="T4" fmla="*/ 50 w 53"/>
                <a:gd name="T5" fmla="*/ 1 h 132"/>
                <a:gd name="T6" fmla="*/ 23 w 53"/>
                <a:gd name="T7" fmla="*/ 26 h 132"/>
                <a:gd name="T8" fmla="*/ 9 w 53"/>
                <a:gd name="T9" fmla="*/ 59 h 132"/>
                <a:gd name="T10" fmla="*/ 12 w 53"/>
                <a:gd name="T11" fmla="*/ 126 h 1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132">
                  <a:moveTo>
                    <a:pt x="17" y="116"/>
                  </a:moveTo>
                  <a:cubicBezTo>
                    <a:pt x="8" y="105"/>
                    <a:pt x="13" y="70"/>
                    <a:pt x="17" y="57"/>
                  </a:cubicBezTo>
                  <a:cubicBezTo>
                    <a:pt x="22" y="36"/>
                    <a:pt x="41" y="16"/>
                    <a:pt x="53" y="1"/>
                  </a:cubicBezTo>
                  <a:cubicBezTo>
                    <a:pt x="46" y="0"/>
                    <a:pt x="27" y="20"/>
                    <a:pt x="23" y="26"/>
                  </a:cubicBezTo>
                  <a:cubicBezTo>
                    <a:pt x="16" y="37"/>
                    <a:pt x="12" y="50"/>
                    <a:pt x="9" y="62"/>
                  </a:cubicBezTo>
                  <a:cubicBezTo>
                    <a:pt x="4" y="84"/>
                    <a:pt x="0" y="112"/>
                    <a:pt x="12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7" name="Freeform 1196">
              <a:extLst>
                <a:ext uri="{FF2B5EF4-FFF2-40B4-BE49-F238E27FC236}">
                  <a16:creationId xmlns:a16="http://schemas.microsoft.com/office/drawing/2014/main" id="{B9EE619C-46AC-4D7C-9508-4D5C43CB0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1928"/>
              <a:ext cx="29" cy="88"/>
            </a:xfrm>
            <a:custGeom>
              <a:avLst/>
              <a:gdLst>
                <a:gd name="T0" fmla="*/ 11 w 29"/>
                <a:gd name="T1" fmla="*/ 81 h 90"/>
                <a:gd name="T2" fmla="*/ 1 w 29"/>
                <a:gd name="T3" fmla="*/ 41 h 90"/>
                <a:gd name="T4" fmla="*/ 29 w 29"/>
                <a:gd name="T5" fmla="*/ 0 h 90"/>
                <a:gd name="T6" fmla="*/ 8 w 29"/>
                <a:gd name="T7" fmla="*/ 38 h 90"/>
                <a:gd name="T8" fmla="*/ 8 w 29"/>
                <a:gd name="T9" fmla="*/ 62 h 90"/>
                <a:gd name="T10" fmla="*/ 16 w 29"/>
                <a:gd name="T11" fmla="*/ 84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90">
                  <a:moveTo>
                    <a:pt x="11" y="87"/>
                  </a:moveTo>
                  <a:cubicBezTo>
                    <a:pt x="4" y="76"/>
                    <a:pt x="0" y="57"/>
                    <a:pt x="1" y="44"/>
                  </a:cubicBezTo>
                  <a:cubicBezTo>
                    <a:pt x="4" y="23"/>
                    <a:pt x="14" y="13"/>
                    <a:pt x="29" y="0"/>
                  </a:cubicBezTo>
                  <a:cubicBezTo>
                    <a:pt x="15" y="8"/>
                    <a:pt x="10" y="26"/>
                    <a:pt x="8" y="41"/>
                  </a:cubicBezTo>
                  <a:cubicBezTo>
                    <a:pt x="8" y="49"/>
                    <a:pt x="8" y="57"/>
                    <a:pt x="8" y="65"/>
                  </a:cubicBezTo>
                  <a:cubicBezTo>
                    <a:pt x="10" y="75"/>
                    <a:pt x="14" y="82"/>
                    <a:pt x="16" y="9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8" name="Freeform 1197">
              <a:extLst>
                <a:ext uri="{FF2B5EF4-FFF2-40B4-BE49-F238E27FC236}">
                  <a16:creationId xmlns:a16="http://schemas.microsoft.com/office/drawing/2014/main" id="{03DEF629-0493-4C3F-96E6-2B41F7BCD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1434"/>
              <a:ext cx="46" cy="106"/>
            </a:xfrm>
            <a:custGeom>
              <a:avLst/>
              <a:gdLst>
                <a:gd name="T0" fmla="*/ 15 w 46"/>
                <a:gd name="T1" fmla="*/ 85 h 108"/>
                <a:gd name="T2" fmla="*/ 46 w 46"/>
                <a:gd name="T3" fmla="*/ 0 h 108"/>
                <a:gd name="T4" fmla="*/ 17 w 46"/>
                <a:gd name="T5" fmla="*/ 31 h 108"/>
                <a:gd name="T6" fmla="*/ 4 w 46"/>
                <a:gd name="T7" fmla="*/ 102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08">
                  <a:moveTo>
                    <a:pt x="15" y="91"/>
                  </a:moveTo>
                  <a:cubicBezTo>
                    <a:pt x="0" y="56"/>
                    <a:pt x="28" y="26"/>
                    <a:pt x="46" y="0"/>
                  </a:cubicBezTo>
                  <a:cubicBezTo>
                    <a:pt x="33" y="5"/>
                    <a:pt x="23" y="23"/>
                    <a:pt x="17" y="34"/>
                  </a:cubicBezTo>
                  <a:cubicBezTo>
                    <a:pt x="5" y="57"/>
                    <a:pt x="4" y="82"/>
                    <a:pt x="4" y="10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9" name="Freeform 1198">
              <a:extLst>
                <a:ext uri="{FF2B5EF4-FFF2-40B4-BE49-F238E27FC236}">
                  <a16:creationId xmlns:a16="http://schemas.microsoft.com/office/drawing/2014/main" id="{63C0EACE-6A53-4675-8DB8-4293EE6C7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1225"/>
              <a:ext cx="68" cy="95"/>
            </a:xfrm>
            <a:custGeom>
              <a:avLst/>
              <a:gdLst>
                <a:gd name="T0" fmla="*/ 7 w 69"/>
                <a:gd name="T1" fmla="*/ 89 h 97"/>
                <a:gd name="T2" fmla="*/ 24 w 69"/>
                <a:gd name="T3" fmla="*/ 38 h 97"/>
                <a:gd name="T4" fmla="*/ 66 w 69"/>
                <a:gd name="T5" fmla="*/ 3 h 97"/>
                <a:gd name="T6" fmla="*/ 22 w 69"/>
                <a:gd name="T7" fmla="*/ 32 h 97"/>
                <a:gd name="T8" fmla="*/ 6 w 69"/>
                <a:gd name="T9" fmla="*/ 91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97">
                  <a:moveTo>
                    <a:pt x="7" y="95"/>
                  </a:moveTo>
                  <a:cubicBezTo>
                    <a:pt x="0" y="79"/>
                    <a:pt x="16" y="54"/>
                    <a:pt x="24" y="41"/>
                  </a:cubicBezTo>
                  <a:cubicBezTo>
                    <a:pt x="36" y="24"/>
                    <a:pt x="53" y="15"/>
                    <a:pt x="69" y="3"/>
                  </a:cubicBezTo>
                  <a:cubicBezTo>
                    <a:pt x="56" y="0"/>
                    <a:pt x="31" y="24"/>
                    <a:pt x="22" y="35"/>
                  </a:cubicBezTo>
                  <a:cubicBezTo>
                    <a:pt x="8" y="53"/>
                    <a:pt x="6" y="73"/>
                    <a:pt x="6" y="9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0" name="Freeform 1199">
              <a:extLst>
                <a:ext uri="{FF2B5EF4-FFF2-40B4-BE49-F238E27FC236}">
                  <a16:creationId xmlns:a16="http://schemas.microsoft.com/office/drawing/2014/main" id="{4155EEB3-D7D5-425C-B376-775B229580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6" y="2654"/>
              <a:ext cx="1101" cy="353"/>
            </a:xfrm>
            <a:custGeom>
              <a:avLst/>
              <a:gdLst>
                <a:gd name="T0" fmla="*/ 25 w 1122"/>
                <a:gd name="T1" fmla="*/ 283 h 360"/>
                <a:gd name="T2" fmla="*/ 0 w 1122"/>
                <a:gd name="T3" fmla="*/ 322 h 360"/>
                <a:gd name="T4" fmla="*/ 17 w 1122"/>
                <a:gd name="T5" fmla="*/ 339 h 360"/>
                <a:gd name="T6" fmla="*/ 41 w 1122"/>
                <a:gd name="T7" fmla="*/ 298 h 360"/>
                <a:gd name="T8" fmla="*/ 25 w 1122"/>
                <a:gd name="T9" fmla="*/ 283 h 360"/>
                <a:gd name="T10" fmla="*/ 149 w 1122"/>
                <a:gd name="T11" fmla="*/ 191 h 360"/>
                <a:gd name="T12" fmla="*/ 113 w 1122"/>
                <a:gd name="T13" fmla="*/ 192 h 360"/>
                <a:gd name="T14" fmla="*/ 112 w 1122"/>
                <a:gd name="T15" fmla="*/ 192 h 360"/>
                <a:gd name="T16" fmla="*/ 90 w 1122"/>
                <a:gd name="T17" fmla="*/ 211 h 360"/>
                <a:gd name="T18" fmla="*/ 113 w 1122"/>
                <a:gd name="T19" fmla="*/ 222 h 360"/>
                <a:gd name="T20" fmla="*/ 127 w 1122"/>
                <a:gd name="T21" fmla="*/ 211 h 360"/>
                <a:gd name="T22" fmla="*/ 149 w 1122"/>
                <a:gd name="T23" fmla="*/ 191 h 360"/>
                <a:gd name="T24" fmla="*/ 740 w 1122"/>
                <a:gd name="T25" fmla="*/ 0 h 360"/>
                <a:gd name="T26" fmla="*/ 732 w 1122"/>
                <a:gd name="T27" fmla="*/ 24 h 360"/>
                <a:gd name="T28" fmla="*/ 777 w 1122"/>
                <a:gd name="T29" fmla="*/ 25 h 360"/>
                <a:gd name="T30" fmla="*/ 873 w 1122"/>
                <a:gd name="T31" fmla="*/ 32 h 360"/>
                <a:gd name="T32" fmla="*/ 879 w 1122"/>
                <a:gd name="T33" fmla="*/ 32 h 360"/>
                <a:gd name="T34" fmla="*/ 1060 w 1122"/>
                <a:gd name="T35" fmla="*/ 25 h 360"/>
                <a:gd name="T36" fmla="*/ 1060 w 1122"/>
                <a:gd name="T37" fmla="*/ 17 h 360"/>
                <a:gd name="T38" fmla="*/ 1060 w 1122"/>
                <a:gd name="T39" fmla="*/ 4 h 360"/>
                <a:gd name="T40" fmla="*/ 879 w 1122"/>
                <a:gd name="T41" fmla="*/ 11 h 360"/>
                <a:gd name="T42" fmla="*/ 873 w 1122"/>
                <a:gd name="T43" fmla="*/ 11 h 360"/>
                <a:gd name="T44" fmla="*/ 873 w 1122"/>
                <a:gd name="T45" fmla="*/ 11 h 360"/>
                <a:gd name="T46" fmla="*/ 780 w 1122"/>
                <a:gd name="T47" fmla="*/ 4 h 360"/>
                <a:gd name="T48" fmla="*/ 740 w 1122"/>
                <a:gd name="T49" fmla="*/ 0 h 3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22" h="360">
                  <a:moveTo>
                    <a:pt x="25" y="301"/>
                  </a:moveTo>
                  <a:cubicBezTo>
                    <a:pt x="15" y="315"/>
                    <a:pt x="7" y="329"/>
                    <a:pt x="0" y="342"/>
                  </a:cubicBezTo>
                  <a:cubicBezTo>
                    <a:pt x="5" y="348"/>
                    <a:pt x="11" y="354"/>
                    <a:pt x="17" y="360"/>
                  </a:cubicBezTo>
                  <a:cubicBezTo>
                    <a:pt x="25" y="346"/>
                    <a:pt x="34" y="331"/>
                    <a:pt x="44" y="316"/>
                  </a:cubicBezTo>
                  <a:cubicBezTo>
                    <a:pt x="38" y="312"/>
                    <a:pt x="31" y="307"/>
                    <a:pt x="25" y="301"/>
                  </a:cubicBezTo>
                  <a:moveTo>
                    <a:pt x="158" y="203"/>
                  </a:moveTo>
                  <a:cubicBezTo>
                    <a:pt x="144" y="203"/>
                    <a:pt x="131" y="204"/>
                    <a:pt x="119" y="204"/>
                  </a:cubicBezTo>
                  <a:cubicBezTo>
                    <a:pt x="119" y="204"/>
                    <a:pt x="119" y="204"/>
                    <a:pt x="118" y="204"/>
                  </a:cubicBezTo>
                  <a:cubicBezTo>
                    <a:pt x="110" y="210"/>
                    <a:pt x="103" y="217"/>
                    <a:pt x="96" y="223"/>
                  </a:cubicBezTo>
                  <a:cubicBezTo>
                    <a:pt x="103" y="227"/>
                    <a:pt x="111" y="231"/>
                    <a:pt x="119" y="235"/>
                  </a:cubicBezTo>
                  <a:cubicBezTo>
                    <a:pt x="123" y="231"/>
                    <a:pt x="128" y="227"/>
                    <a:pt x="133" y="223"/>
                  </a:cubicBezTo>
                  <a:cubicBezTo>
                    <a:pt x="141" y="216"/>
                    <a:pt x="149" y="210"/>
                    <a:pt x="158" y="203"/>
                  </a:cubicBezTo>
                  <a:moveTo>
                    <a:pt x="783" y="0"/>
                  </a:moveTo>
                  <a:cubicBezTo>
                    <a:pt x="781" y="8"/>
                    <a:pt x="778" y="16"/>
                    <a:pt x="775" y="24"/>
                  </a:cubicBezTo>
                  <a:cubicBezTo>
                    <a:pt x="791" y="25"/>
                    <a:pt x="807" y="26"/>
                    <a:pt x="822" y="28"/>
                  </a:cubicBezTo>
                  <a:cubicBezTo>
                    <a:pt x="856" y="31"/>
                    <a:pt x="889" y="35"/>
                    <a:pt x="924" y="35"/>
                  </a:cubicBezTo>
                  <a:cubicBezTo>
                    <a:pt x="926" y="35"/>
                    <a:pt x="928" y="35"/>
                    <a:pt x="930" y="35"/>
                  </a:cubicBezTo>
                  <a:cubicBezTo>
                    <a:pt x="985" y="34"/>
                    <a:pt x="1055" y="30"/>
                    <a:pt x="1122" y="28"/>
                  </a:cubicBezTo>
                  <a:cubicBezTo>
                    <a:pt x="1122" y="24"/>
                    <a:pt x="1122" y="20"/>
                    <a:pt x="1122" y="17"/>
                  </a:cubicBezTo>
                  <a:cubicBezTo>
                    <a:pt x="1122" y="13"/>
                    <a:pt x="1122" y="8"/>
                    <a:pt x="1122" y="4"/>
                  </a:cubicBezTo>
                  <a:cubicBezTo>
                    <a:pt x="1055" y="6"/>
                    <a:pt x="984" y="10"/>
                    <a:pt x="930" y="11"/>
                  </a:cubicBezTo>
                  <a:cubicBezTo>
                    <a:pt x="928" y="11"/>
                    <a:pt x="926" y="11"/>
                    <a:pt x="924" y="11"/>
                  </a:cubicBezTo>
                  <a:cubicBezTo>
                    <a:pt x="924" y="11"/>
                    <a:pt x="924" y="11"/>
                    <a:pt x="924" y="11"/>
                  </a:cubicBezTo>
                  <a:cubicBezTo>
                    <a:pt x="890" y="11"/>
                    <a:pt x="858" y="7"/>
                    <a:pt x="825" y="4"/>
                  </a:cubicBezTo>
                  <a:cubicBezTo>
                    <a:pt x="811" y="3"/>
                    <a:pt x="797" y="1"/>
                    <a:pt x="783" y="0"/>
                  </a:cubicBezTo>
                </a:path>
              </a:pathLst>
            </a:custGeom>
            <a:solidFill>
              <a:srgbClr val="966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1" name="Freeform 1200">
              <a:extLst>
                <a:ext uri="{FF2B5EF4-FFF2-40B4-BE49-F238E27FC236}">
                  <a16:creationId xmlns:a16="http://schemas.microsoft.com/office/drawing/2014/main" id="{BA0E29FC-00A7-4E62-AA71-F26AECCBF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2949"/>
              <a:ext cx="19" cy="15"/>
            </a:xfrm>
            <a:custGeom>
              <a:avLst/>
              <a:gdLst>
                <a:gd name="T0" fmla="*/ 1 w 20"/>
                <a:gd name="T1" fmla="*/ 0 h 15"/>
                <a:gd name="T2" fmla="*/ 0 w 20"/>
                <a:gd name="T3" fmla="*/ 0 h 15"/>
                <a:gd name="T4" fmla="*/ 16 w 20"/>
                <a:gd name="T5" fmla="*/ 15 h 15"/>
                <a:gd name="T6" fmla="*/ 17 w 20"/>
                <a:gd name="T7" fmla="*/ 14 h 15"/>
                <a:gd name="T8" fmla="*/ 16 w 20"/>
                <a:gd name="T9" fmla="*/ 14 h 15"/>
                <a:gd name="T10" fmla="*/ 1 w 20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1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6" y="6"/>
                    <a:pt x="13" y="11"/>
                    <a:pt x="19" y="15"/>
                  </a:cubicBezTo>
                  <a:cubicBezTo>
                    <a:pt x="20" y="15"/>
                    <a:pt x="20" y="14"/>
                    <a:pt x="20" y="14"/>
                  </a:cubicBezTo>
                  <a:cubicBezTo>
                    <a:pt x="20" y="14"/>
                    <a:pt x="20" y="14"/>
                    <a:pt x="19" y="14"/>
                  </a:cubicBezTo>
                  <a:cubicBezTo>
                    <a:pt x="13" y="9"/>
                    <a:pt x="7" y="5"/>
                    <a:pt x="1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2" name="Freeform 1201">
              <a:extLst>
                <a:ext uri="{FF2B5EF4-FFF2-40B4-BE49-F238E27FC236}">
                  <a16:creationId xmlns:a16="http://schemas.microsoft.com/office/drawing/2014/main" id="{02D8561B-7F6F-4639-A773-F6C336E354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1" y="2653"/>
              <a:ext cx="356" cy="97"/>
            </a:xfrm>
            <a:custGeom>
              <a:avLst/>
              <a:gdLst>
                <a:gd name="T0" fmla="*/ 80 w 363"/>
                <a:gd name="T1" fmla="*/ 82 h 99"/>
                <a:gd name="T2" fmla="*/ 37 w 363"/>
                <a:gd name="T3" fmla="*/ 85 h 99"/>
                <a:gd name="T4" fmla="*/ 15 w 363"/>
                <a:gd name="T5" fmla="*/ 84 h 99"/>
                <a:gd name="T6" fmla="*/ 0 w 363"/>
                <a:gd name="T7" fmla="*/ 90 h 99"/>
                <a:gd name="T8" fmla="*/ 0 w 363"/>
                <a:gd name="T9" fmla="*/ 90 h 99"/>
                <a:gd name="T10" fmla="*/ 1 w 363"/>
                <a:gd name="T11" fmla="*/ 90 h 99"/>
                <a:gd name="T12" fmla="*/ 5 w 363"/>
                <a:gd name="T13" fmla="*/ 92 h 99"/>
                <a:gd name="T14" fmla="*/ 11 w 363"/>
                <a:gd name="T15" fmla="*/ 93 h 99"/>
                <a:gd name="T16" fmla="*/ 12 w 363"/>
                <a:gd name="T17" fmla="*/ 93 h 99"/>
                <a:gd name="T18" fmla="*/ 12 w 363"/>
                <a:gd name="T19" fmla="*/ 93 h 99"/>
                <a:gd name="T20" fmla="*/ 12 w 363"/>
                <a:gd name="T21" fmla="*/ 93 h 99"/>
                <a:gd name="T22" fmla="*/ 70 w 363"/>
                <a:gd name="T23" fmla="*/ 87 h 99"/>
                <a:gd name="T24" fmla="*/ 80 w 363"/>
                <a:gd name="T25" fmla="*/ 82 h 99"/>
                <a:gd name="T26" fmla="*/ 342 w 363"/>
                <a:gd name="T27" fmla="*/ 0 h 99"/>
                <a:gd name="T28" fmla="*/ 272 w 363"/>
                <a:gd name="T29" fmla="*/ 10 h 99"/>
                <a:gd name="T30" fmla="*/ 254 w 363"/>
                <a:gd name="T31" fmla="*/ 25 h 99"/>
                <a:gd name="T32" fmla="*/ 242 w 363"/>
                <a:gd name="T33" fmla="*/ 38 h 99"/>
                <a:gd name="T34" fmla="*/ 252 w 363"/>
                <a:gd name="T35" fmla="*/ 35 h 99"/>
                <a:gd name="T36" fmla="*/ 295 w 363"/>
                <a:gd name="T37" fmla="*/ 27 h 99"/>
                <a:gd name="T38" fmla="*/ 342 w 363"/>
                <a:gd name="T39" fmla="*/ 0 h 9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63" h="99">
                  <a:moveTo>
                    <a:pt x="86" y="88"/>
                  </a:moveTo>
                  <a:cubicBezTo>
                    <a:pt x="70" y="90"/>
                    <a:pt x="54" y="91"/>
                    <a:pt x="40" y="91"/>
                  </a:cubicBezTo>
                  <a:cubicBezTo>
                    <a:pt x="31" y="91"/>
                    <a:pt x="23" y="90"/>
                    <a:pt x="15" y="90"/>
                  </a:cubicBezTo>
                  <a:cubicBezTo>
                    <a:pt x="10" y="92"/>
                    <a:pt x="5" y="94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1" y="96"/>
                  </a:cubicBezTo>
                  <a:cubicBezTo>
                    <a:pt x="2" y="97"/>
                    <a:pt x="4" y="97"/>
                    <a:pt x="5" y="98"/>
                  </a:cubicBezTo>
                  <a:cubicBezTo>
                    <a:pt x="8" y="98"/>
                    <a:pt x="10" y="99"/>
                    <a:pt x="11" y="99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31" y="96"/>
                    <a:pt x="51" y="94"/>
                    <a:pt x="73" y="93"/>
                  </a:cubicBezTo>
                  <a:cubicBezTo>
                    <a:pt x="77" y="91"/>
                    <a:pt x="82" y="90"/>
                    <a:pt x="86" y="88"/>
                  </a:cubicBezTo>
                  <a:moveTo>
                    <a:pt x="363" y="0"/>
                  </a:moveTo>
                  <a:cubicBezTo>
                    <a:pt x="340" y="2"/>
                    <a:pt x="315" y="5"/>
                    <a:pt x="288" y="10"/>
                  </a:cubicBezTo>
                  <a:cubicBezTo>
                    <a:pt x="281" y="16"/>
                    <a:pt x="275" y="22"/>
                    <a:pt x="269" y="28"/>
                  </a:cubicBezTo>
                  <a:cubicBezTo>
                    <a:pt x="264" y="32"/>
                    <a:pt x="261" y="36"/>
                    <a:pt x="257" y="41"/>
                  </a:cubicBezTo>
                  <a:cubicBezTo>
                    <a:pt x="260" y="40"/>
                    <a:pt x="264" y="39"/>
                    <a:pt x="267" y="38"/>
                  </a:cubicBezTo>
                  <a:cubicBezTo>
                    <a:pt x="283" y="35"/>
                    <a:pt x="299" y="32"/>
                    <a:pt x="313" y="30"/>
                  </a:cubicBezTo>
                  <a:cubicBezTo>
                    <a:pt x="331" y="21"/>
                    <a:pt x="348" y="11"/>
                    <a:pt x="363" y="0"/>
                  </a:cubicBezTo>
                </a:path>
              </a:pathLst>
            </a:custGeom>
            <a:solidFill>
              <a:srgbClr val="933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3" name="Freeform 1202">
              <a:extLst>
                <a:ext uri="{FF2B5EF4-FFF2-40B4-BE49-F238E27FC236}">
                  <a16:creationId xmlns:a16="http://schemas.microsoft.com/office/drawing/2014/main" id="{6565767E-FC72-4177-9759-C63276F8E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2671"/>
              <a:ext cx="67" cy="41"/>
            </a:xfrm>
            <a:custGeom>
              <a:avLst/>
              <a:gdLst>
                <a:gd name="T0" fmla="*/ 0 w 68"/>
                <a:gd name="T1" fmla="*/ 0 h 42"/>
                <a:gd name="T2" fmla="*/ 6 w 68"/>
                <a:gd name="T3" fmla="*/ 7 h 42"/>
                <a:gd name="T4" fmla="*/ 6 w 68"/>
                <a:gd name="T5" fmla="*/ 7 h 42"/>
                <a:gd name="T6" fmla="*/ 10 w 68"/>
                <a:gd name="T7" fmla="*/ 11 h 42"/>
                <a:gd name="T8" fmla="*/ 11 w 68"/>
                <a:gd name="T9" fmla="*/ 12 h 42"/>
                <a:gd name="T10" fmla="*/ 11 w 68"/>
                <a:gd name="T11" fmla="*/ 12 h 42"/>
                <a:gd name="T12" fmla="*/ 11 w 68"/>
                <a:gd name="T13" fmla="*/ 12 h 42"/>
                <a:gd name="T14" fmla="*/ 12 w 68"/>
                <a:gd name="T15" fmla="*/ 13 h 42"/>
                <a:gd name="T16" fmla="*/ 12 w 68"/>
                <a:gd name="T17" fmla="*/ 13 h 42"/>
                <a:gd name="T18" fmla="*/ 12 w 68"/>
                <a:gd name="T19" fmla="*/ 13 h 42"/>
                <a:gd name="T20" fmla="*/ 12 w 68"/>
                <a:gd name="T21" fmla="*/ 13 h 42"/>
                <a:gd name="T22" fmla="*/ 12 w 68"/>
                <a:gd name="T23" fmla="*/ 13 h 42"/>
                <a:gd name="T24" fmla="*/ 15 w 68"/>
                <a:gd name="T25" fmla="*/ 16 h 42"/>
                <a:gd name="T26" fmla="*/ 15 w 68"/>
                <a:gd name="T27" fmla="*/ 16 h 42"/>
                <a:gd name="T28" fmla="*/ 41 w 68"/>
                <a:gd name="T29" fmla="*/ 33 h 42"/>
                <a:gd name="T30" fmla="*/ 65 w 68"/>
                <a:gd name="T31" fmla="*/ 39 h 42"/>
                <a:gd name="T32" fmla="*/ 37 w 68"/>
                <a:gd name="T33" fmla="*/ 10 h 42"/>
                <a:gd name="T34" fmla="*/ 37 w 68"/>
                <a:gd name="T35" fmla="*/ 10 h 42"/>
                <a:gd name="T36" fmla="*/ 19 w 68"/>
                <a:gd name="T37" fmla="*/ 5 h 42"/>
                <a:gd name="T38" fmla="*/ 23 w 68"/>
                <a:gd name="T39" fmla="*/ 10 h 42"/>
                <a:gd name="T40" fmla="*/ 16 w 68"/>
                <a:gd name="T41" fmla="*/ 4 h 42"/>
                <a:gd name="T42" fmla="*/ 0 w 68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8" h="42">
                  <a:moveTo>
                    <a:pt x="0" y="0"/>
                  </a:moveTo>
                  <a:cubicBezTo>
                    <a:pt x="2" y="3"/>
                    <a:pt x="4" y="5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9"/>
                    <a:pt x="9" y="10"/>
                    <a:pt x="10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4"/>
                    <a:pt x="14" y="15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25" y="25"/>
                    <a:pt x="34" y="31"/>
                    <a:pt x="44" y="36"/>
                  </a:cubicBezTo>
                  <a:cubicBezTo>
                    <a:pt x="52" y="38"/>
                    <a:pt x="60" y="40"/>
                    <a:pt x="68" y="42"/>
                  </a:cubicBezTo>
                  <a:cubicBezTo>
                    <a:pt x="60" y="32"/>
                    <a:pt x="51" y="21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3" y="8"/>
                    <a:pt x="26" y="6"/>
                    <a:pt x="19" y="5"/>
                  </a:cubicBezTo>
                  <a:cubicBezTo>
                    <a:pt x="20" y="6"/>
                    <a:pt x="22" y="8"/>
                    <a:pt x="23" y="10"/>
                  </a:cubicBezTo>
                  <a:cubicBezTo>
                    <a:pt x="21" y="8"/>
                    <a:pt x="19" y="6"/>
                    <a:pt x="16" y="4"/>
                  </a:cubicBezTo>
                  <a:cubicBezTo>
                    <a:pt x="11" y="3"/>
                    <a:pt x="5" y="1"/>
                    <a:pt x="0" y="0"/>
                  </a:cubicBezTo>
                </a:path>
              </a:pathLst>
            </a:custGeom>
            <a:solidFill>
              <a:srgbClr val="933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4" name="Freeform 1203">
              <a:extLst>
                <a:ext uri="{FF2B5EF4-FFF2-40B4-BE49-F238E27FC236}">
                  <a16:creationId xmlns:a16="http://schemas.microsoft.com/office/drawing/2014/main" id="{A846884A-0A72-460B-BC23-DCE99CC856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9" y="2651"/>
              <a:ext cx="640" cy="197"/>
            </a:xfrm>
            <a:custGeom>
              <a:avLst/>
              <a:gdLst>
                <a:gd name="T0" fmla="*/ 49 w 652"/>
                <a:gd name="T1" fmla="*/ 181 h 201"/>
                <a:gd name="T2" fmla="*/ 23 w 652"/>
                <a:gd name="T3" fmla="*/ 181 h 201"/>
                <a:gd name="T4" fmla="*/ 11 w 652"/>
                <a:gd name="T5" fmla="*/ 181 h 201"/>
                <a:gd name="T6" fmla="*/ 0 w 652"/>
                <a:gd name="T7" fmla="*/ 189 h 201"/>
                <a:gd name="T8" fmla="*/ 38 w 652"/>
                <a:gd name="T9" fmla="*/ 188 h 201"/>
                <a:gd name="T10" fmla="*/ 49 w 652"/>
                <a:gd name="T11" fmla="*/ 181 h 201"/>
                <a:gd name="T12" fmla="*/ 218 w 652"/>
                <a:gd name="T13" fmla="*/ 96 h 201"/>
                <a:gd name="T14" fmla="*/ 179 w 652"/>
                <a:gd name="T15" fmla="*/ 100 h 201"/>
                <a:gd name="T16" fmla="*/ 179 w 652"/>
                <a:gd name="T17" fmla="*/ 100 h 201"/>
                <a:gd name="T18" fmla="*/ 178 w 652"/>
                <a:gd name="T19" fmla="*/ 100 h 201"/>
                <a:gd name="T20" fmla="*/ 170 w 652"/>
                <a:gd name="T21" fmla="*/ 99 h 201"/>
                <a:gd name="T22" fmla="*/ 164 w 652"/>
                <a:gd name="T23" fmla="*/ 97 h 201"/>
                <a:gd name="T24" fmla="*/ 163 w 652"/>
                <a:gd name="T25" fmla="*/ 97 h 201"/>
                <a:gd name="T26" fmla="*/ 163 w 652"/>
                <a:gd name="T27" fmla="*/ 98 h 201"/>
                <a:gd name="T28" fmla="*/ 163 w 652"/>
                <a:gd name="T29" fmla="*/ 98 h 201"/>
                <a:gd name="T30" fmla="*/ 158 w 652"/>
                <a:gd name="T31" fmla="*/ 100 h 201"/>
                <a:gd name="T32" fmla="*/ 150 w 652"/>
                <a:gd name="T33" fmla="*/ 104 h 201"/>
                <a:gd name="T34" fmla="*/ 150 w 652"/>
                <a:gd name="T35" fmla="*/ 104 h 201"/>
                <a:gd name="T36" fmla="*/ 133 w 652"/>
                <a:gd name="T37" fmla="*/ 108 h 201"/>
                <a:gd name="T38" fmla="*/ 91 w 652"/>
                <a:gd name="T39" fmla="*/ 128 h 201"/>
                <a:gd name="T40" fmla="*/ 15 w 652"/>
                <a:gd name="T41" fmla="*/ 178 h 201"/>
                <a:gd name="T42" fmla="*/ 50 w 652"/>
                <a:gd name="T43" fmla="*/ 180 h 201"/>
                <a:gd name="T44" fmla="*/ 218 w 652"/>
                <a:gd name="T45" fmla="*/ 96 h 201"/>
                <a:gd name="T46" fmla="*/ 558 w 652"/>
                <a:gd name="T47" fmla="*/ 0 h 201"/>
                <a:gd name="T48" fmla="*/ 519 w 652"/>
                <a:gd name="T49" fmla="*/ 1 h 201"/>
                <a:gd name="T50" fmla="*/ 476 w 652"/>
                <a:gd name="T51" fmla="*/ 27 h 201"/>
                <a:gd name="T52" fmla="*/ 541 w 652"/>
                <a:gd name="T53" fmla="*/ 24 h 201"/>
                <a:gd name="T54" fmla="*/ 539 w 652"/>
                <a:gd name="T55" fmla="*/ 19 h 201"/>
                <a:gd name="T56" fmla="*/ 544 w 652"/>
                <a:gd name="T57" fmla="*/ 17 h 201"/>
                <a:gd name="T58" fmla="*/ 548 w 652"/>
                <a:gd name="T59" fmla="*/ 23 h 201"/>
                <a:gd name="T60" fmla="*/ 550 w 652"/>
                <a:gd name="T61" fmla="*/ 8 h 201"/>
                <a:gd name="T62" fmla="*/ 553 w 652"/>
                <a:gd name="T63" fmla="*/ 6 h 201"/>
                <a:gd name="T64" fmla="*/ 553 w 652"/>
                <a:gd name="T65" fmla="*/ 6 h 201"/>
                <a:gd name="T66" fmla="*/ 555 w 652"/>
                <a:gd name="T67" fmla="*/ 9 h 201"/>
                <a:gd name="T68" fmla="*/ 552 w 652"/>
                <a:gd name="T69" fmla="*/ 24 h 201"/>
                <a:gd name="T70" fmla="*/ 559 w 652"/>
                <a:gd name="T71" fmla="*/ 24 h 201"/>
                <a:gd name="T72" fmla="*/ 559 w 652"/>
                <a:gd name="T73" fmla="*/ 24 h 201"/>
                <a:gd name="T74" fmla="*/ 610 w 652"/>
                <a:gd name="T75" fmla="*/ 25 h 201"/>
                <a:gd name="T76" fmla="*/ 616 w 652"/>
                <a:gd name="T77" fmla="*/ 3 h 201"/>
                <a:gd name="T78" fmla="*/ 559 w 652"/>
                <a:gd name="T79" fmla="*/ 0 h 201"/>
                <a:gd name="T80" fmla="*/ 558 w 652"/>
                <a:gd name="T81" fmla="*/ 0 h 20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52" h="201">
                  <a:moveTo>
                    <a:pt x="52" y="193"/>
                  </a:moveTo>
                  <a:cubicBezTo>
                    <a:pt x="41" y="193"/>
                    <a:pt x="32" y="193"/>
                    <a:pt x="23" y="193"/>
                  </a:cubicBezTo>
                  <a:cubicBezTo>
                    <a:pt x="19" y="193"/>
                    <a:pt x="15" y="193"/>
                    <a:pt x="11" y="193"/>
                  </a:cubicBezTo>
                  <a:cubicBezTo>
                    <a:pt x="7" y="196"/>
                    <a:pt x="4" y="198"/>
                    <a:pt x="0" y="201"/>
                  </a:cubicBezTo>
                  <a:cubicBezTo>
                    <a:pt x="13" y="201"/>
                    <a:pt x="27" y="201"/>
                    <a:pt x="41" y="200"/>
                  </a:cubicBezTo>
                  <a:cubicBezTo>
                    <a:pt x="45" y="198"/>
                    <a:pt x="48" y="195"/>
                    <a:pt x="52" y="193"/>
                  </a:cubicBezTo>
                  <a:moveTo>
                    <a:pt x="230" y="102"/>
                  </a:moveTo>
                  <a:cubicBezTo>
                    <a:pt x="215" y="103"/>
                    <a:pt x="201" y="104"/>
                    <a:pt x="188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8" y="106"/>
                    <a:pt x="187" y="106"/>
                    <a:pt x="187" y="106"/>
                  </a:cubicBezTo>
                  <a:cubicBezTo>
                    <a:pt x="184" y="106"/>
                    <a:pt x="181" y="105"/>
                    <a:pt x="179" y="105"/>
                  </a:cubicBezTo>
                  <a:cubicBezTo>
                    <a:pt x="176" y="104"/>
                    <a:pt x="174" y="103"/>
                    <a:pt x="173" y="103"/>
                  </a:cubicBezTo>
                  <a:cubicBezTo>
                    <a:pt x="173" y="103"/>
                    <a:pt x="172" y="103"/>
                    <a:pt x="172" y="103"/>
                  </a:cubicBezTo>
                  <a:cubicBezTo>
                    <a:pt x="172" y="104"/>
                    <a:pt x="172" y="104"/>
                    <a:pt x="172" y="104"/>
                  </a:cubicBezTo>
                  <a:cubicBezTo>
                    <a:pt x="172" y="104"/>
                    <a:pt x="172" y="104"/>
                    <a:pt x="172" y="104"/>
                  </a:cubicBezTo>
                  <a:cubicBezTo>
                    <a:pt x="170" y="104"/>
                    <a:pt x="169" y="105"/>
                    <a:pt x="167" y="106"/>
                  </a:cubicBezTo>
                  <a:cubicBezTo>
                    <a:pt x="165" y="108"/>
                    <a:pt x="163" y="110"/>
                    <a:pt x="159" y="110"/>
                  </a:cubicBezTo>
                  <a:cubicBezTo>
                    <a:pt x="159" y="110"/>
                    <a:pt x="159" y="110"/>
                    <a:pt x="159" y="110"/>
                  </a:cubicBezTo>
                  <a:cubicBezTo>
                    <a:pt x="153" y="111"/>
                    <a:pt x="147" y="113"/>
                    <a:pt x="141" y="114"/>
                  </a:cubicBezTo>
                  <a:cubicBezTo>
                    <a:pt x="126" y="121"/>
                    <a:pt x="111" y="129"/>
                    <a:pt x="97" y="137"/>
                  </a:cubicBezTo>
                  <a:cubicBezTo>
                    <a:pt x="67" y="154"/>
                    <a:pt x="39" y="172"/>
                    <a:pt x="15" y="190"/>
                  </a:cubicBezTo>
                  <a:cubicBezTo>
                    <a:pt x="28" y="191"/>
                    <a:pt x="42" y="192"/>
                    <a:pt x="53" y="192"/>
                  </a:cubicBezTo>
                  <a:cubicBezTo>
                    <a:pt x="99" y="160"/>
                    <a:pt x="157" y="129"/>
                    <a:pt x="230" y="102"/>
                  </a:cubicBezTo>
                  <a:moveTo>
                    <a:pt x="590" y="0"/>
                  </a:moveTo>
                  <a:cubicBezTo>
                    <a:pt x="577" y="0"/>
                    <a:pt x="563" y="1"/>
                    <a:pt x="549" y="1"/>
                  </a:cubicBezTo>
                  <a:cubicBezTo>
                    <a:pt x="535" y="11"/>
                    <a:pt x="519" y="21"/>
                    <a:pt x="503" y="30"/>
                  </a:cubicBezTo>
                  <a:cubicBezTo>
                    <a:pt x="528" y="27"/>
                    <a:pt x="551" y="25"/>
                    <a:pt x="572" y="24"/>
                  </a:cubicBezTo>
                  <a:cubicBezTo>
                    <a:pt x="571" y="23"/>
                    <a:pt x="570" y="21"/>
                    <a:pt x="569" y="19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6" y="19"/>
                    <a:pt x="577" y="21"/>
                    <a:pt x="579" y="23"/>
                  </a:cubicBezTo>
                  <a:cubicBezTo>
                    <a:pt x="580" y="18"/>
                    <a:pt x="581" y="13"/>
                    <a:pt x="582" y="8"/>
                  </a:cubicBezTo>
                  <a:cubicBezTo>
                    <a:pt x="582" y="7"/>
                    <a:pt x="583" y="6"/>
                    <a:pt x="585" y="6"/>
                  </a:cubicBezTo>
                  <a:cubicBezTo>
                    <a:pt x="585" y="6"/>
                    <a:pt x="585" y="6"/>
                    <a:pt x="585" y="6"/>
                  </a:cubicBezTo>
                  <a:cubicBezTo>
                    <a:pt x="587" y="6"/>
                    <a:pt x="588" y="7"/>
                    <a:pt x="587" y="9"/>
                  </a:cubicBezTo>
                  <a:cubicBezTo>
                    <a:pt x="587" y="14"/>
                    <a:pt x="585" y="19"/>
                    <a:pt x="584" y="24"/>
                  </a:cubicBezTo>
                  <a:cubicBezTo>
                    <a:pt x="586" y="24"/>
                    <a:pt x="588" y="24"/>
                    <a:pt x="591" y="24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610" y="24"/>
                    <a:pt x="627" y="25"/>
                    <a:pt x="645" y="26"/>
                  </a:cubicBezTo>
                  <a:cubicBezTo>
                    <a:pt x="648" y="18"/>
                    <a:pt x="650" y="11"/>
                    <a:pt x="652" y="3"/>
                  </a:cubicBezTo>
                  <a:cubicBezTo>
                    <a:pt x="633" y="1"/>
                    <a:pt x="612" y="0"/>
                    <a:pt x="591" y="0"/>
                  </a:cubicBezTo>
                  <a:cubicBezTo>
                    <a:pt x="590" y="0"/>
                    <a:pt x="590" y="0"/>
                    <a:pt x="590" y="0"/>
                  </a:cubicBezTo>
                </a:path>
              </a:pathLst>
            </a:custGeom>
            <a:solidFill>
              <a:srgbClr val="8F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5" name="Freeform 1204">
              <a:extLst>
                <a:ext uri="{FF2B5EF4-FFF2-40B4-BE49-F238E27FC236}">
                  <a16:creationId xmlns:a16="http://schemas.microsoft.com/office/drawing/2014/main" id="{85FE1BDE-22B4-4E64-88C9-74FCBC3C7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2658"/>
              <a:ext cx="183" cy="43"/>
            </a:xfrm>
            <a:custGeom>
              <a:avLst/>
              <a:gdLst>
                <a:gd name="T0" fmla="*/ 22 w 186"/>
                <a:gd name="T1" fmla="*/ 0 h 44"/>
                <a:gd name="T2" fmla="*/ 0 w 186"/>
                <a:gd name="T3" fmla="*/ 0 h 44"/>
                <a:gd name="T4" fmla="*/ 0 w 186"/>
                <a:gd name="T5" fmla="*/ 13 h 44"/>
                <a:gd name="T6" fmla="*/ 0 w 186"/>
                <a:gd name="T7" fmla="*/ 22 h 44"/>
                <a:gd name="T8" fmla="*/ 22 w 186"/>
                <a:gd name="T9" fmla="*/ 22 h 44"/>
                <a:gd name="T10" fmla="*/ 22 w 186"/>
                <a:gd name="T11" fmla="*/ 22 h 44"/>
                <a:gd name="T12" fmla="*/ 22 w 186"/>
                <a:gd name="T13" fmla="*/ 22 h 44"/>
                <a:gd name="T14" fmla="*/ 88 w 186"/>
                <a:gd name="T15" fmla="*/ 23 h 44"/>
                <a:gd name="T16" fmla="*/ 143 w 186"/>
                <a:gd name="T17" fmla="*/ 32 h 44"/>
                <a:gd name="T18" fmla="*/ 177 w 186"/>
                <a:gd name="T19" fmla="*/ 41 h 44"/>
                <a:gd name="T20" fmla="*/ 146 w 186"/>
                <a:gd name="T21" fmla="*/ 11 h 44"/>
                <a:gd name="T22" fmla="*/ 90 w 186"/>
                <a:gd name="T23" fmla="*/ 3 h 44"/>
                <a:gd name="T24" fmla="*/ 22 w 186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6" h="44">
                  <a:moveTo>
                    <a:pt x="22" y="0"/>
                  </a:moveTo>
                  <a:cubicBezTo>
                    <a:pt x="15" y="0"/>
                    <a:pt x="8" y="0"/>
                    <a:pt x="0" y="0"/>
                  </a:cubicBezTo>
                  <a:cubicBezTo>
                    <a:pt x="0" y="4"/>
                    <a:pt x="0" y="8"/>
                    <a:pt x="0" y="13"/>
                  </a:cubicBezTo>
                  <a:cubicBezTo>
                    <a:pt x="0" y="16"/>
                    <a:pt x="0" y="20"/>
                    <a:pt x="0" y="24"/>
                  </a:cubicBezTo>
                  <a:cubicBezTo>
                    <a:pt x="8" y="24"/>
                    <a:pt x="15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46" y="24"/>
                    <a:pt x="70" y="25"/>
                    <a:pt x="91" y="26"/>
                  </a:cubicBezTo>
                  <a:cubicBezTo>
                    <a:pt x="113" y="28"/>
                    <a:pt x="132" y="31"/>
                    <a:pt x="149" y="35"/>
                  </a:cubicBezTo>
                  <a:cubicBezTo>
                    <a:pt x="160" y="37"/>
                    <a:pt x="173" y="40"/>
                    <a:pt x="186" y="44"/>
                  </a:cubicBezTo>
                  <a:cubicBezTo>
                    <a:pt x="175" y="36"/>
                    <a:pt x="163" y="25"/>
                    <a:pt x="152" y="11"/>
                  </a:cubicBezTo>
                  <a:cubicBezTo>
                    <a:pt x="135" y="7"/>
                    <a:pt x="115" y="4"/>
                    <a:pt x="93" y="3"/>
                  </a:cubicBezTo>
                  <a:cubicBezTo>
                    <a:pt x="71" y="1"/>
                    <a:pt x="47" y="0"/>
                    <a:pt x="22" y="0"/>
                  </a:cubicBezTo>
                </a:path>
              </a:pathLst>
            </a:custGeom>
            <a:solidFill>
              <a:srgbClr val="8F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6" name="Freeform 1205">
              <a:extLst>
                <a:ext uri="{FF2B5EF4-FFF2-40B4-BE49-F238E27FC236}">
                  <a16:creationId xmlns:a16="http://schemas.microsoft.com/office/drawing/2014/main" id="{D6D33D22-EECE-4541-BE14-A8F2A9203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2675"/>
              <a:ext cx="7" cy="6"/>
            </a:xfrm>
            <a:custGeom>
              <a:avLst/>
              <a:gdLst>
                <a:gd name="T0" fmla="*/ 0 w 7"/>
                <a:gd name="T1" fmla="*/ 0 h 6"/>
                <a:gd name="T2" fmla="*/ 7 w 7"/>
                <a:gd name="T3" fmla="*/ 6 h 6"/>
                <a:gd name="T4" fmla="*/ 3 w 7"/>
                <a:gd name="T5" fmla="*/ 1 h 6"/>
                <a:gd name="T6" fmla="*/ 0 w 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3" y="2"/>
                    <a:pt x="5" y="4"/>
                    <a:pt x="7" y="6"/>
                  </a:cubicBezTo>
                  <a:cubicBezTo>
                    <a:pt x="6" y="4"/>
                    <a:pt x="4" y="2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954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7" name="Freeform 1206">
              <a:extLst>
                <a:ext uri="{FF2B5EF4-FFF2-40B4-BE49-F238E27FC236}">
                  <a16:creationId xmlns:a16="http://schemas.microsoft.com/office/drawing/2014/main" id="{2AABD7E6-6AEA-42CB-979A-0142C94EE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274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23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8" name="Freeform 1207">
              <a:extLst>
                <a:ext uri="{FF2B5EF4-FFF2-40B4-BE49-F238E27FC236}">
                  <a16:creationId xmlns:a16="http://schemas.microsoft.com/office/drawing/2014/main" id="{CDECD09E-94DD-49BB-ABAD-565E53567C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0" y="2671"/>
              <a:ext cx="15" cy="15"/>
            </a:xfrm>
            <a:custGeom>
              <a:avLst/>
              <a:gdLst>
                <a:gd name="T0" fmla="*/ 15 w 15"/>
                <a:gd name="T1" fmla="*/ 13 h 16"/>
                <a:gd name="T2" fmla="*/ 15 w 15"/>
                <a:gd name="T3" fmla="*/ 13 h 16"/>
                <a:gd name="T4" fmla="*/ 15 w 15"/>
                <a:gd name="T5" fmla="*/ 13 h 16"/>
                <a:gd name="T6" fmla="*/ 12 w 15"/>
                <a:gd name="T7" fmla="*/ 10 h 16"/>
                <a:gd name="T8" fmla="*/ 12 w 15"/>
                <a:gd name="T9" fmla="*/ 10 h 16"/>
                <a:gd name="T10" fmla="*/ 12 w 15"/>
                <a:gd name="T11" fmla="*/ 10 h 16"/>
                <a:gd name="T12" fmla="*/ 12 w 15"/>
                <a:gd name="T13" fmla="*/ 10 h 16"/>
                <a:gd name="T14" fmla="*/ 12 w 15"/>
                <a:gd name="T15" fmla="*/ 10 h 16"/>
                <a:gd name="T16" fmla="*/ 12 w 15"/>
                <a:gd name="T17" fmla="*/ 10 h 16"/>
                <a:gd name="T18" fmla="*/ 11 w 15"/>
                <a:gd name="T19" fmla="*/ 9 h 16"/>
                <a:gd name="T20" fmla="*/ 12 w 15"/>
                <a:gd name="T21" fmla="*/ 10 h 16"/>
                <a:gd name="T22" fmla="*/ 11 w 15"/>
                <a:gd name="T23" fmla="*/ 9 h 16"/>
                <a:gd name="T24" fmla="*/ 11 w 15"/>
                <a:gd name="T25" fmla="*/ 9 h 16"/>
                <a:gd name="T26" fmla="*/ 11 w 15"/>
                <a:gd name="T27" fmla="*/ 9 h 16"/>
                <a:gd name="T28" fmla="*/ 11 w 15"/>
                <a:gd name="T29" fmla="*/ 9 h 16"/>
                <a:gd name="T30" fmla="*/ 6 w 15"/>
                <a:gd name="T31" fmla="*/ 7 h 16"/>
                <a:gd name="T32" fmla="*/ 10 w 15"/>
                <a:gd name="T33" fmla="*/ 8 h 16"/>
                <a:gd name="T34" fmla="*/ 6 w 15"/>
                <a:gd name="T35" fmla="*/ 7 h 16"/>
                <a:gd name="T36" fmla="*/ 0 w 15"/>
                <a:gd name="T37" fmla="*/ 0 h 16"/>
                <a:gd name="T38" fmla="*/ 6 w 15"/>
                <a:gd name="T39" fmla="*/ 7 h 16"/>
                <a:gd name="T40" fmla="*/ 0 w 15"/>
                <a:gd name="T41" fmla="*/ 0 h 16"/>
                <a:gd name="T42" fmla="*/ 0 w 15"/>
                <a:gd name="T43" fmla="*/ 0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moveTo>
                    <a:pt x="11" y="12"/>
                  </a:moveTo>
                  <a:cubicBezTo>
                    <a:pt x="11" y="13"/>
                    <a:pt x="12" y="13"/>
                    <a:pt x="12" y="13"/>
                  </a:cubicBezTo>
                  <a:cubicBezTo>
                    <a:pt x="12" y="13"/>
                    <a:pt x="11" y="13"/>
                    <a:pt x="11" y="12"/>
                  </a:cubicBezTo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6" y="7"/>
                  </a:moveTo>
                  <a:cubicBezTo>
                    <a:pt x="8" y="9"/>
                    <a:pt x="9" y="10"/>
                    <a:pt x="10" y="11"/>
                  </a:cubicBezTo>
                  <a:cubicBezTo>
                    <a:pt x="9" y="10"/>
                    <a:pt x="8" y="9"/>
                    <a:pt x="6" y="7"/>
                  </a:cubicBezTo>
                  <a:moveTo>
                    <a:pt x="0" y="0"/>
                  </a:moveTo>
                  <a:cubicBezTo>
                    <a:pt x="2" y="3"/>
                    <a:pt x="4" y="5"/>
                    <a:pt x="6" y="7"/>
                  </a:cubicBezTo>
                  <a:cubicBezTo>
                    <a:pt x="4" y="5"/>
                    <a:pt x="2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23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9" name="Freeform 1208">
              <a:extLst>
                <a:ext uri="{FF2B5EF4-FFF2-40B4-BE49-F238E27FC236}">
                  <a16:creationId xmlns:a16="http://schemas.microsoft.com/office/drawing/2014/main" id="{1CE9D623-9BFA-4DFB-B723-693F357FA9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2" y="2652"/>
              <a:ext cx="653" cy="202"/>
            </a:xfrm>
            <a:custGeom>
              <a:avLst/>
              <a:gdLst>
                <a:gd name="T0" fmla="*/ 45 w 665"/>
                <a:gd name="T1" fmla="*/ 187 h 206"/>
                <a:gd name="T2" fmla="*/ 7 w 665"/>
                <a:gd name="T3" fmla="*/ 188 h 206"/>
                <a:gd name="T4" fmla="*/ 0 w 665"/>
                <a:gd name="T5" fmla="*/ 194 h 206"/>
                <a:gd name="T6" fmla="*/ 1 w 665"/>
                <a:gd name="T7" fmla="*/ 194 h 206"/>
                <a:gd name="T8" fmla="*/ 37 w 665"/>
                <a:gd name="T9" fmla="*/ 193 h 206"/>
                <a:gd name="T10" fmla="*/ 45 w 665"/>
                <a:gd name="T11" fmla="*/ 187 h 206"/>
                <a:gd name="T12" fmla="*/ 241 w 665"/>
                <a:gd name="T13" fmla="*/ 88 h 206"/>
                <a:gd name="T14" fmla="*/ 184 w 665"/>
                <a:gd name="T15" fmla="*/ 94 h 206"/>
                <a:gd name="T16" fmla="*/ 184 w 665"/>
                <a:gd name="T17" fmla="*/ 94 h 206"/>
                <a:gd name="T18" fmla="*/ 184 w 665"/>
                <a:gd name="T19" fmla="*/ 94 h 206"/>
                <a:gd name="T20" fmla="*/ 184 w 665"/>
                <a:gd name="T21" fmla="*/ 94 h 206"/>
                <a:gd name="T22" fmla="*/ 184 w 665"/>
                <a:gd name="T23" fmla="*/ 94 h 206"/>
                <a:gd name="T24" fmla="*/ 178 w 665"/>
                <a:gd name="T25" fmla="*/ 93 h 206"/>
                <a:gd name="T26" fmla="*/ 174 w 665"/>
                <a:gd name="T27" fmla="*/ 91 h 206"/>
                <a:gd name="T28" fmla="*/ 173 w 665"/>
                <a:gd name="T29" fmla="*/ 91 h 206"/>
                <a:gd name="T30" fmla="*/ 139 w 665"/>
                <a:gd name="T31" fmla="*/ 107 h 206"/>
                <a:gd name="T32" fmla="*/ 157 w 665"/>
                <a:gd name="T33" fmla="*/ 103 h 206"/>
                <a:gd name="T34" fmla="*/ 157 w 665"/>
                <a:gd name="T35" fmla="*/ 103 h 206"/>
                <a:gd name="T36" fmla="*/ 165 w 665"/>
                <a:gd name="T37" fmla="*/ 99 h 206"/>
                <a:gd name="T38" fmla="*/ 170 w 665"/>
                <a:gd name="T39" fmla="*/ 97 h 206"/>
                <a:gd name="T40" fmla="*/ 170 w 665"/>
                <a:gd name="T41" fmla="*/ 97 h 206"/>
                <a:gd name="T42" fmla="*/ 170 w 665"/>
                <a:gd name="T43" fmla="*/ 96 h 206"/>
                <a:gd name="T44" fmla="*/ 171 w 665"/>
                <a:gd name="T45" fmla="*/ 96 h 206"/>
                <a:gd name="T46" fmla="*/ 177 w 665"/>
                <a:gd name="T47" fmla="*/ 98 h 206"/>
                <a:gd name="T48" fmla="*/ 184 w 665"/>
                <a:gd name="T49" fmla="*/ 99 h 206"/>
                <a:gd name="T50" fmla="*/ 185 w 665"/>
                <a:gd name="T51" fmla="*/ 99 h 206"/>
                <a:gd name="T52" fmla="*/ 185 w 665"/>
                <a:gd name="T53" fmla="*/ 99 h 206"/>
                <a:gd name="T54" fmla="*/ 225 w 665"/>
                <a:gd name="T55" fmla="*/ 95 h 206"/>
                <a:gd name="T56" fmla="*/ 241 w 665"/>
                <a:gd name="T57" fmla="*/ 88 h 206"/>
                <a:gd name="T58" fmla="*/ 624 w 665"/>
                <a:gd name="T59" fmla="*/ 2 h 206"/>
                <a:gd name="T60" fmla="*/ 617 w 665"/>
                <a:gd name="T61" fmla="*/ 25 h 206"/>
                <a:gd name="T62" fmla="*/ 622 w 665"/>
                <a:gd name="T63" fmla="*/ 25 h 206"/>
                <a:gd name="T64" fmla="*/ 629 w 665"/>
                <a:gd name="T65" fmla="*/ 2 h 206"/>
                <a:gd name="T66" fmla="*/ 624 w 665"/>
                <a:gd name="T67" fmla="*/ 2 h 206"/>
                <a:gd name="T68" fmla="*/ 526 w 665"/>
                <a:gd name="T69" fmla="*/ 0 h 206"/>
                <a:gd name="T70" fmla="*/ 516 w 665"/>
                <a:gd name="T71" fmla="*/ 1 h 206"/>
                <a:gd name="T72" fmla="*/ 468 w 665"/>
                <a:gd name="T73" fmla="*/ 28 h 206"/>
                <a:gd name="T74" fmla="*/ 483 w 665"/>
                <a:gd name="T75" fmla="*/ 26 h 206"/>
                <a:gd name="T76" fmla="*/ 526 w 665"/>
                <a:gd name="T77" fmla="*/ 0 h 20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65" h="206">
                  <a:moveTo>
                    <a:pt x="48" y="199"/>
                  </a:moveTo>
                  <a:cubicBezTo>
                    <a:pt x="34" y="200"/>
                    <a:pt x="20" y="200"/>
                    <a:pt x="7" y="200"/>
                  </a:cubicBezTo>
                  <a:cubicBezTo>
                    <a:pt x="5" y="202"/>
                    <a:pt x="3" y="204"/>
                    <a:pt x="0" y="206"/>
                  </a:cubicBezTo>
                  <a:cubicBezTo>
                    <a:pt x="1" y="206"/>
                    <a:pt x="1" y="206"/>
                    <a:pt x="1" y="206"/>
                  </a:cubicBezTo>
                  <a:cubicBezTo>
                    <a:pt x="13" y="206"/>
                    <a:pt x="26" y="205"/>
                    <a:pt x="40" y="205"/>
                  </a:cubicBezTo>
                  <a:cubicBezTo>
                    <a:pt x="43" y="203"/>
                    <a:pt x="46" y="201"/>
                    <a:pt x="48" y="199"/>
                  </a:cubicBezTo>
                  <a:moveTo>
                    <a:pt x="255" y="94"/>
                  </a:moveTo>
                  <a:cubicBezTo>
                    <a:pt x="233" y="95"/>
                    <a:pt x="213" y="97"/>
                    <a:pt x="194" y="100"/>
                  </a:cubicBezTo>
                  <a:cubicBezTo>
                    <a:pt x="194" y="100"/>
                    <a:pt x="194" y="100"/>
                    <a:pt x="194" y="100"/>
                  </a:cubicBezTo>
                  <a:cubicBezTo>
                    <a:pt x="194" y="100"/>
                    <a:pt x="194" y="100"/>
                    <a:pt x="194" y="100"/>
                  </a:cubicBezTo>
                  <a:cubicBezTo>
                    <a:pt x="194" y="100"/>
                    <a:pt x="194" y="100"/>
                    <a:pt x="194" y="100"/>
                  </a:cubicBezTo>
                  <a:cubicBezTo>
                    <a:pt x="194" y="100"/>
                    <a:pt x="194" y="100"/>
                    <a:pt x="193" y="100"/>
                  </a:cubicBezTo>
                  <a:cubicBezTo>
                    <a:pt x="192" y="100"/>
                    <a:pt x="190" y="99"/>
                    <a:pt x="187" y="99"/>
                  </a:cubicBezTo>
                  <a:cubicBezTo>
                    <a:pt x="186" y="98"/>
                    <a:pt x="184" y="98"/>
                    <a:pt x="183" y="97"/>
                  </a:cubicBezTo>
                  <a:cubicBezTo>
                    <a:pt x="182" y="97"/>
                    <a:pt x="182" y="97"/>
                    <a:pt x="182" y="97"/>
                  </a:cubicBezTo>
                  <a:cubicBezTo>
                    <a:pt x="170" y="102"/>
                    <a:pt x="159" y="107"/>
                    <a:pt x="148" y="113"/>
                  </a:cubicBezTo>
                  <a:cubicBezTo>
                    <a:pt x="154" y="112"/>
                    <a:pt x="160" y="110"/>
                    <a:pt x="166" y="109"/>
                  </a:cubicBezTo>
                  <a:cubicBezTo>
                    <a:pt x="166" y="109"/>
                    <a:pt x="166" y="109"/>
                    <a:pt x="166" y="109"/>
                  </a:cubicBezTo>
                  <a:cubicBezTo>
                    <a:pt x="170" y="109"/>
                    <a:pt x="172" y="107"/>
                    <a:pt x="174" y="105"/>
                  </a:cubicBezTo>
                  <a:cubicBezTo>
                    <a:pt x="176" y="104"/>
                    <a:pt x="177" y="103"/>
                    <a:pt x="179" y="103"/>
                  </a:cubicBezTo>
                  <a:cubicBezTo>
                    <a:pt x="179" y="103"/>
                    <a:pt x="179" y="103"/>
                    <a:pt x="179" y="103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79" y="102"/>
                    <a:pt x="180" y="102"/>
                    <a:pt x="180" y="102"/>
                  </a:cubicBezTo>
                  <a:cubicBezTo>
                    <a:pt x="181" y="102"/>
                    <a:pt x="183" y="103"/>
                    <a:pt x="186" y="104"/>
                  </a:cubicBezTo>
                  <a:cubicBezTo>
                    <a:pt x="188" y="104"/>
                    <a:pt x="191" y="105"/>
                    <a:pt x="194" y="105"/>
                  </a:cubicBezTo>
                  <a:cubicBezTo>
                    <a:pt x="194" y="105"/>
                    <a:pt x="195" y="105"/>
                    <a:pt x="195" y="105"/>
                  </a:cubicBezTo>
                  <a:cubicBezTo>
                    <a:pt x="195" y="105"/>
                    <a:pt x="195" y="105"/>
                    <a:pt x="195" y="105"/>
                  </a:cubicBezTo>
                  <a:cubicBezTo>
                    <a:pt x="208" y="103"/>
                    <a:pt x="222" y="102"/>
                    <a:pt x="237" y="101"/>
                  </a:cubicBezTo>
                  <a:cubicBezTo>
                    <a:pt x="243" y="98"/>
                    <a:pt x="249" y="96"/>
                    <a:pt x="255" y="94"/>
                  </a:cubicBezTo>
                  <a:moveTo>
                    <a:pt x="659" y="2"/>
                  </a:moveTo>
                  <a:cubicBezTo>
                    <a:pt x="657" y="10"/>
                    <a:pt x="655" y="17"/>
                    <a:pt x="652" y="25"/>
                  </a:cubicBezTo>
                  <a:cubicBezTo>
                    <a:pt x="654" y="25"/>
                    <a:pt x="655" y="26"/>
                    <a:pt x="657" y="26"/>
                  </a:cubicBezTo>
                  <a:cubicBezTo>
                    <a:pt x="660" y="18"/>
                    <a:pt x="663" y="10"/>
                    <a:pt x="665" y="2"/>
                  </a:cubicBezTo>
                  <a:cubicBezTo>
                    <a:pt x="663" y="2"/>
                    <a:pt x="661" y="2"/>
                    <a:pt x="659" y="2"/>
                  </a:cubicBezTo>
                  <a:moveTo>
                    <a:pt x="556" y="0"/>
                  </a:moveTo>
                  <a:cubicBezTo>
                    <a:pt x="552" y="1"/>
                    <a:pt x="549" y="1"/>
                    <a:pt x="545" y="1"/>
                  </a:cubicBezTo>
                  <a:cubicBezTo>
                    <a:pt x="530" y="12"/>
                    <a:pt x="513" y="22"/>
                    <a:pt x="495" y="31"/>
                  </a:cubicBezTo>
                  <a:cubicBezTo>
                    <a:pt x="500" y="30"/>
                    <a:pt x="505" y="30"/>
                    <a:pt x="510" y="29"/>
                  </a:cubicBezTo>
                  <a:cubicBezTo>
                    <a:pt x="526" y="20"/>
                    <a:pt x="542" y="10"/>
                    <a:pt x="556" y="0"/>
                  </a:cubicBezTo>
                </a:path>
              </a:pathLst>
            </a:custGeom>
            <a:solidFill>
              <a:srgbClr val="623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0" name="Freeform 1209">
              <a:extLst>
                <a:ext uri="{FF2B5EF4-FFF2-40B4-BE49-F238E27FC236}">
                  <a16:creationId xmlns:a16="http://schemas.microsoft.com/office/drawing/2014/main" id="{BF7573FF-9B07-4605-B8DB-6DDF69CE83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27" y="2658"/>
              <a:ext cx="206" cy="48"/>
            </a:xfrm>
            <a:custGeom>
              <a:avLst/>
              <a:gdLst>
                <a:gd name="T0" fmla="*/ 148 w 210"/>
                <a:gd name="T1" fmla="*/ 11 h 49"/>
                <a:gd name="T2" fmla="*/ 180 w 210"/>
                <a:gd name="T3" fmla="*/ 41 h 49"/>
                <a:gd name="T4" fmla="*/ 198 w 210"/>
                <a:gd name="T5" fmla="*/ 46 h 49"/>
                <a:gd name="T6" fmla="*/ 172 w 210"/>
                <a:gd name="T7" fmla="*/ 26 h 49"/>
                <a:gd name="T8" fmla="*/ 172 w 210"/>
                <a:gd name="T9" fmla="*/ 26 h 49"/>
                <a:gd name="T10" fmla="*/ 169 w 210"/>
                <a:gd name="T11" fmla="*/ 24 h 49"/>
                <a:gd name="T12" fmla="*/ 169 w 210"/>
                <a:gd name="T13" fmla="*/ 24 h 49"/>
                <a:gd name="T14" fmla="*/ 169 w 210"/>
                <a:gd name="T15" fmla="*/ 24 h 49"/>
                <a:gd name="T16" fmla="*/ 169 w 210"/>
                <a:gd name="T17" fmla="*/ 24 h 49"/>
                <a:gd name="T18" fmla="*/ 169 w 210"/>
                <a:gd name="T19" fmla="*/ 24 h 49"/>
                <a:gd name="T20" fmla="*/ 168 w 210"/>
                <a:gd name="T21" fmla="*/ 24 h 49"/>
                <a:gd name="T22" fmla="*/ 168 w 210"/>
                <a:gd name="T23" fmla="*/ 24 h 49"/>
                <a:gd name="T24" fmla="*/ 168 w 210"/>
                <a:gd name="T25" fmla="*/ 24 h 49"/>
                <a:gd name="T26" fmla="*/ 167 w 210"/>
                <a:gd name="T27" fmla="*/ 24 h 49"/>
                <a:gd name="T28" fmla="*/ 163 w 210"/>
                <a:gd name="T29" fmla="*/ 20 h 49"/>
                <a:gd name="T30" fmla="*/ 163 w 210"/>
                <a:gd name="T31" fmla="*/ 20 h 49"/>
                <a:gd name="T32" fmla="*/ 157 w 210"/>
                <a:gd name="T33" fmla="*/ 13 h 49"/>
                <a:gd name="T34" fmla="*/ 150 w 210"/>
                <a:gd name="T35" fmla="*/ 11 h 49"/>
                <a:gd name="T36" fmla="*/ 148 w 210"/>
                <a:gd name="T37" fmla="*/ 11 h 49"/>
                <a:gd name="T38" fmla="*/ 5 w 210"/>
                <a:gd name="T39" fmla="*/ 0 h 49"/>
                <a:gd name="T40" fmla="*/ 0 w 210"/>
                <a:gd name="T41" fmla="*/ 0 h 49"/>
                <a:gd name="T42" fmla="*/ 0 w 210"/>
                <a:gd name="T43" fmla="*/ 13 h 49"/>
                <a:gd name="T44" fmla="*/ 0 w 210"/>
                <a:gd name="T45" fmla="*/ 24 h 49"/>
                <a:gd name="T46" fmla="*/ 5 w 210"/>
                <a:gd name="T47" fmla="*/ 24 h 49"/>
                <a:gd name="T48" fmla="*/ 5 w 210"/>
                <a:gd name="T49" fmla="*/ 13 h 49"/>
                <a:gd name="T50" fmla="*/ 5 w 210"/>
                <a:gd name="T51" fmla="*/ 0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10" h="49">
                  <a:moveTo>
                    <a:pt x="157" y="11"/>
                  </a:moveTo>
                  <a:cubicBezTo>
                    <a:pt x="168" y="25"/>
                    <a:pt x="180" y="36"/>
                    <a:pt x="191" y="44"/>
                  </a:cubicBezTo>
                  <a:cubicBezTo>
                    <a:pt x="197" y="45"/>
                    <a:pt x="204" y="47"/>
                    <a:pt x="210" y="49"/>
                  </a:cubicBezTo>
                  <a:cubicBezTo>
                    <a:pt x="200" y="44"/>
                    <a:pt x="191" y="38"/>
                    <a:pt x="181" y="29"/>
                  </a:cubicBezTo>
                  <a:cubicBezTo>
                    <a:pt x="181" y="29"/>
                    <a:pt x="181" y="29"/>
                    <a:pt x="181" y="29"/>
                  </a:cubicBezTo>
                  <a:cubicBezTo>
                    <a:pt x="180" y="28"/>
                    <a:pt x="179" y="27"/>
                    <a:pt x="178" y="26"/>
                  </a:cubicBezTo>
                  <a:cubicBezTo>
                    <a:pt x="178" y="26"/>
                    <a:pt x="178" y="26"/>
                    <a:pt x="178" y="26"/>
                  </a:cubicBezTo>
                  <a:cubicBezTo>
                    <a:pt x="178" y="26"/>
                    <a:pt x="178" y="26"/>
                    <a:pt x="178" y="26"/>
                  </a:cubicBezTo>
                  <a:cubicBezTo>
                    <a:pt x="178" y="26"/>
                    <a:pt x="178" y="26"/>
                    <a:pt x="178" y="26"/>
                  </a:cubicBezTo>
                  <a:cubicBezTo>
                    <a:pt x="178" y="26"/>
                    <a:pt x="178" y="26"/>
                    <a:pt x="178" y="26"/>
                  </a:cubicBezTo>
                  <a:cubicBezTo>
                    <a:pt x="178" y="26"/>
                    <a:pt x="177" y="26"/>
                    <a:pt x="177" y="25"/>
                  </a:cubicBezTo>
                  <a:cubicBezTo>
                    <a:pt x="177" y="25"/>
                    <a:pt x="177" y="25"/>
                    <a:pt x="177" y="25"/>
                  </a:cubicBezTo>
                  <a:cubicBezTo>
                    <a:pt x="177" y="25"/>
                    <a:pt x="177" y="25"/>
                    <a:pt x="177" y="25"/>
                  </a:cubicBezTo>
                  <a:cubicBezTo>
                    <a:pt x="176" y="25"/>
                    <a:pt x="176" y="24"/>
                    <a:pt x="176" y="24"/>
                  </a:cubicBezTo>
                  <a:cubicBezTo>
                    <a:pt x="175" y="23"/>
                    <a:pt x="174" y="22"/>
                    <a:pt x="172" y="20"/>
                  </a:cubicBezTo>
                  <a:cubicBezTo>
                    <a:pt x="172" y="20"/>
                    <a:pt x="172" y="20"/>
                    <a:pt x="172" y="20"/>
                  </a:cubicBezTo>
                  <a:cubicBezTo>
                    <a:pt x="170" y="18"/>
                    <a:pt x="168" y="16"/>
                    <a:pt x="166" y="13"/>
                  </a:cubicBezTo>
                  <a:cubicBezTo>
                    <a:pt x="164" y="12"/>
                    <a:pt x="161" y="12"/>
                    <a:pt x="159" y="11"/>
                  </a:cubicBezTo>
                  <a:cubicBezTo>
                    <a:pt x="159" y="11"/>
                    <a:pt x="158" y="11"/>
                    <a:pt x="157" y="11"/>
                  </a:cubicBezTo>
                  <a:moveTo>
                    <a:pt x="5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4"/>
                    <a:pt x="0" y="9"/>
                    <a:pt x="0" y="13"/>
                  </a:cubicBezTo>
                  <a:cubicBezTo>
                    <a:pt x="0" y="16"/>
                    <a:pt x="0" y="20"/>
                    <a:pt x="0" y="24"/>
                  </a:cubicBezTo>
                  <a:cubicBezTo>
                    <a:pt x="2" y="24"/>
                    <a:pt x="4" y="24"/>
                    <a:pt x="5" y="24"/>
                  </a:cubicBezTo>
                  <a:cubicBezTo>
                    <a:pt x="5" y="20"/>
                    <a:pt x="5" y="16"/>
                    <a:pt x="5" y="13"/>
                  </a:cubicBezTo>
                  <a:cubicBezTo>
                    <a:pt x="5" y="8"/>
                    <a:pt x="5" y="4"/>
                    <a:pt x="5" y="0"/>
                  </a:cubicBezTo>
                </a:path>
              </a:pathLst>
            </a:custGeom>
            <a:solidFill>
              <a:srgbClr val="623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1" name="Freeform 1210">
              <a:extLst>
                <a:ext uri="{FF2B5EF4-FFF2-40B4-BE49-F238E27FC236}">
                  <a16:creationId xmlns:a16="http://schemas.microsoft.com/office/drawing/2014/main" id="{CA91D866-CB6E-4A34-9878-CEE1E76DA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657"/>
              <a:ext cx="9" cy="18"/>
            </a:xfrm>
            <a:custGeom>
              <a:avLst/>
              <a:gdLst>
                <a:gd name="T0" fmla="*/ 6 w 9"/>
                <a:gd name="T1" fmla="*/ 0 h 18"/>
                <a:gd name="T2" fmla="*/ 3 w 9"/>
                <a:gd name="T3" fmla="*/ 2 h 18"/>
                <a:gd name="T4" fmla="*/ 0 w 9"/>
                <a:gd name="T5" fmla="*/ 17 h 18"/>
                <a:gd name="T6" fmla="*/ 1 w 9"/>
                <a:gd name="T7" fmla="*/ 18 h 18"/>
                <a:gd name="T8" fmla="*/ 5 w 9"/>
                <a:gd name="T9" fmla="*/ 18 h 18"/>
                <a:gd name="T10" fmla="*/ 8 w 9"/>
                <a:gd name="T11" fmla="*/ 3 h 18"/>
                <a:gd name="T12" fmla="*/ 6 w 9"/>
                <a:gd name="T13" fmla="*/ 0 h 18"/>
                <a:gd name="T14" fmla="*/ 6 w 9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18">
                  <a:moveTo>
                    <a:pt x="6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7"/>
                    <a:pt x="1" y="12"/>
                    <a:pt x="0" y="17"/>
                  </a:cubicBezTo>
                  <a:cubicBezTo>
                    <a:pt x="0" y="17"/>
                    <a:pt x="0" y="18"/>
                    <a:pt x="1" y="18"/>
                  </a:cubicBezTo>
                  <a:cubicBezTo>
                    <a:pt x="2" y="18"/>
                    <a:pt x="3" y="18"/>
                    <a:pt x="5" y="18"/>
                  </a:cubicBezTo>
                  <a:cubicBezTo>
                    <a:pt x="6" y="13"/>
                    <a:pt x="8" y="8"/>
                    <a:pt x="8" y="3"/>
                  </a:cubicBezTo>
                  <a:cubicBezTo>
                    <a:pt x="9" y="1"/>
                    <a:pt x="8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7220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2" name="Freeform 1211">
              <a:extLst>
                <a:ext uri="{FF2B5EF4-FFF2-40B4-BE49-F238E27FC236}">
                  <a16:creationId xmlns:a16="http://schemas.microsoft.com/office/drawing/2014/main" id="{ADAC0C52-4986-4F24-874F-E5F5F0253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668"/>
              <a:ext cx="11" cy="7"/>
            </a:xfrm>
            <a:custGeom>
              <a:avLst/>
              <a:gdLst>
                <a:gd name="T0" fmla="*/ 6 w 11"/>
                <a:gd name="T1" fmla="*/ 0 h 7"/>
                <a:gd name="T2" fmla="*/ 0 w 11"/>
                <a:gd name="T3" fmla="*/ 2 h 7"/>
                <a:gd name="T4" fmla="*/ 3 w 11"/>
                <a:gd name="T5" fmla="*/ 7 h 7"/>
                <a:gd name="T6" fmla="*/ 11 w 11"/>
                <a:gd name="T7" fmla="*/ 7 h 7"/>
                <a:gd name="T8" fmla="*/ 10 w 11"/>
                <a:gd name="T9" fmla="*/ 6 h 7"/>
                <a:gd name="T10" fmla="*/ 6 w 11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7">
                  <a:moveTo>
                    <a:pt x="6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6"/>
                    <a:pt x="3" y="7"/>
                  </a:cubicBezTo>
                  <a:cubicBezTo>
                    <a:pt x="6" y="7"/>
                    <a:pt x="8" y="7"/>
                    <a:pt x="11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8" y="4"/>
                    <a:pt x="7" y="2"/>
                    <a:pt x="6" y="0"/>
                  </a:cubicBezTo>
                </a:path>
              </a:pathLst>
            </a:custGeom>
            <a:solidFill>
              <a:srgbClr val="8F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3" name="Freeform 1212">
              <a:extLst>
                <a:ext uri="{FF2B5EF4-FFF2-40B4-BE49-F238E27FC236}">
                  <a16:creationId xmlns:a16="http://schemas.microsoft.com/office/drawing/2014/main" id="{2227E684-B343-43E2-B72C-28CFAAC06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2738"/>
              <a:ext cx="74" cy="4"/>
            </a:xfrm>
            <a:custGeom>
              <a:avLst/>
              <a:gdLst>
                <a:gd name="T0" fmla="*/ 72 w 75"/>
                <a:gd name="T1" fmla="*/ 0 h 4"/>
                <a:gd name="T2" fmla="*/ 24 w 75"/>
                <a:gd name="T3" fmla="*/ 2 h 4"/>
                <a:gd name="T4" fmla="*/ 2 w 75"/>
                <a:gd name="T5" fmla="*/ 2 h 4"/>
                <a:gd name="T6" fmla="*/ 0 w 75"/>
                <a:gd name="T7" fmla="*/ 3 h 4"/>
                <a:gd name="T8" fmla="*/ 25 w 75"/>
                <a:gd name="T9" fmla="*/ 4 h 4"/>
                <a:gd name="T10" fmla="*/ 68 w 75"/>
                <a:gd name="T11" fmla="*/ 1 h 4"/>
                <a:gd name="T12" fmla="*/ 72 w 75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4">
                  <a:moveTo>
                    <a:pt x="75" y="0"/>
                  </a:moveTo>
                  <a:cubicBezTo>
                    <a:pt x="63" y="1"/>
                    <a:pt x="46" y="2"/>
                    <a:pt x="24" y="2"/>
                  </a:cubicBezTo>
                  <a:cubicBezTo>
                    <a:pt x="17" y="2"/>
                    <a:pt x="10" y="2"/>
                    <a:pt x="2" y="2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8" y="3"/>
                    <a:pt x="16" y="4"/>
                    <a:pt x="25" y="4"/>
                  </a:cubicBezTo>
                  <a:cubicBezTo>
                    <a:pt x="39" y="4"/>
                    <a:pt x="55" y="3"/>
                    <a:pt x="71" y="1"/>
                  </a:cubicBezTo>
                  <a:cubicBezTo>
                    <a:pt x="72" y="1"/>
                    <a:pt x="73" y="0"/>
                    <a:pt x="75" y="0"/>
                  </a:cubicBezTo>
                </a:path>
              </a:pathLst>
            </a:custGeom>
            <a:solidFill>
              <a:srgbClr val="954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4" name="Freeform 1213">
              <a:extLst>
                <a:ext uri="{FF2B5EF4-FFF2-40B4-BE49-F238E27FC236}">
                  <a16:creationId xmlns:a16="http://schemas.microsoft.com/office/drawing/2014/main" id="{FBB85FB1-673D-4EF6-B0D3-E4DE1B9B2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838"/>
              <a:ext cx="41" cy="3"/>
            </a:xfrm>
            <a:custGeom>
              <a:avLst/>
              <a:gdLst>
                <a:gd name="T0" fmla="*/ 4 w 42"/>
                <a:gd name="T1" fmla="*/ 0 h 3"/>
                <a:gd name="T2" fmla="*/ 0 w 42"/>
                <a:gd name="T3" fmla="*/ 3 h 3"/>
                <a:gd name="T4" fmla="*/ 12 w 42"/>
                <a:gd name="T5" fmla="*/ 3 h 3"/>
                <a:gd name="T6" fmla="*/ 38 w 42"/>
                <a:gd name="T7" fmla="*/ 3 h 3"/>
                <a:gd name="T8" fmla="*/ 39 w 42"/>
                <a:gd name="T9" fmla="*/ 2 h 3"/>
                <a:gd name="T10" fmla="*/ 4 w 4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4" y="3"/>
                    <a:pt x="8" y="3"/>
                    <a:pt x="12" y="3"/>
                  </a:cubicBezTo>
                  <a:cubicBezTo>
                    <a:pt x="21" y="3"/>
                    <a:pt x="30" y="3"/>
                    <a:pt x="41" y="3"/>
                  </a:cubicBezTo>
                  <a:cubicBezTo>
                    <a:pt x="41" y="3"/>
                    <a:pt x="41" y="2"/>
                    <a:pt x="42" y="2"/>
                  </a:cubicBezTo>
                  <a:cubicBezTo>
                    <a:pt x="31" y="2"/>
                    <a:pt x="17" y="1"/>
                    <a:pt x="4" y="0"/>
                  </a:cubicBezTo>
                </a:path>
              </a:pathLst>
            </a:custGeom>
            <a:solidFill>
              <a:srgbClr val="872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5" name="Freeform 1214">
              <a:extLst>
                <a:ext uri="{FF2B5EF4-FFF2-40B4-BE49-F238E27FC236}">
                  <a16:creationId xmlns:a16="http://schemas.microsoft.com/office/drawing/2014/main" id="{996CBD6F-73E8-4A70-BEC1-FAE88C4142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0" y="2674"/>
              <a:ext cx="549" cy="439"/>
            </a:xfrm>
            <a:custGeom>
              <a:avLst/>
              <a:gdLst>
                <a:gd name="T0" fmla="*/ 8 w 560"/>
                <a:gd name="T1" fmla="*/ 410 h 448"/>
                <a:gd name="T2" fmla="*/ 8 w 560"/>
                <a:gd name="T3" fmla="*/ 410 h 448"/>
                <a:gd name="T4" fmla="*/ 3 w 560"/>
                <a:gd name="T5" fmla="*/ 392 h 448"/>
                <a:gd name="T6" fmla="*/ 0 w 560"/>
                <a:gd name="T7" fmla="*/ 421 h 448"/>
                <a:gd name="T8" fmla="*/ 0 w 560"/>
                <a:gd name="T9" fmla="*/ 421 h 448"/>
                <a:gd name="T10" fmla="*/ 1 w 560"/>
                <a:gd name="T11" fmla="*/ 421 h 448"/>
                <a:gd name="T12" fmla="*/ 13 w 560"/>
                <a:gd name="T13" fmla="*/ 410 h 448"/>
                <a:gd name="T14" fmla="*/ 13 w 560"/>
                <a:gd name="T15" fmla="*/ 410 h 448"/>
                <a:gd name="T16" fmla="*/ 13 w 560"/>
                <a:gd name="T17" fmla="*/ 410 h 448"/>
                <a:gd name="T18" fmla="*/ 14 w 560"/>
                <a:gd name="T19" fmla="*/ 400 h 448"/>
                <a:gd name="T20" fmla="*/ 3 w 560"/>
                <a:gd name="T21" fmla="*/ 392 h 448"/>
                <a:gd name="T22" fmla="*/ 20 w 560"/>
                <a:gd name="T23" fmla="*/ 314 h 448"/>
                <a:gd name="T24" fmla="*/ 4 w 560"/>
                <a:gd name="T25" fmla="*/ 350 h 448"/>
                <a:gd name="T26" fmla="*/ 24 w 560"/>
                <a:gd name="T27" fmla="*/ 364 h 448"/>
                <a:gd name="T28" fmla="*/ 35 w 560"/>
                <a:gd name="T29" fmla="*/ 330 h 448"/>
                <a:gd name="T30" fmla="*/ 20 w 560"/>
                <a:gd name="T31" fmla="*/ 314 h 448"/>
                <a:gd name="T32" fmla="*/ 107 w 560"/>
                <a:gd name="T33" fmla="*/ 200 h 448"/>
                <a:gd name="T34" fmla="*/ 73 w 560"/>
                <a:gd name="T35" fmla="*/ 236 h 448"/>
                <a:gd name="T36" fmla="*/ 91 w 560"/>
                <a:gd name="T37" fmla="*/ 248 h 448"/>
                <a:gd name="T38" fmla="*/ 126 w 560"/>
                <a:gd name="T39" fmla="*/ 212 h 448"/>
                <a:gd name="T40" fmla="*/ 107 w 560"/>
                <a:gd name="T41" fmla="*/ 200 h 448"/>
                <a:gd name="T42" fmla="*/ 527 w 560"/>
                <a:gd name="T43" fmla="*/ 0 h 448"/>
                <a:gd name="T44" fmla="*/ 401 w 560"/>
                <a:gd name="T45" fmla="*/ 35 h 448"/>
                <a:gd name="T46" fmla="*/ 414 w 560"/>
                <a:gd name="T47" fmla="*/ 47 h 448"/>
                <a:gd name="T48" fmla="*/ 416 w 560"/>
                <a:gd name="T49" fmla="*/ 49 h 448"/>
                <a:gd name="T50" fmla="*/ 419 w 560"/>
                <a:gd name="T51" fmla="*/ 53 h 448"/>
                <a:gd name="T52" fmla="*/ 513 w 560"/>
                <a:gd name="T53" fmla="*/ 26 h 448"/>
                <a:gd name="T54" fmla="*/ 515 w 560"/>
                <a:gd name="T55" fmla="*/ 21 h 448"/>
                <a:gd name="T56" fmla="*/ 527 w 560"/>
                <a:gd name="T57" fmla="*/ 0 h 44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60" h="448">
                  <a:moveTo>
                    <a:pt x="8" y="436"/>
                  </a:moveTo>
                  <a:cubicBezTo>
                    <a:pt x="8" y="436"/>
                    <a:pt x="8" y="436"/>
                    <a:pt x="8" y="436"/>
                  </a:cubicBezTo>
                  <a:moveTo>
                    <a:pt x="3" y="416"/>
                  </a:moveTo>
                  <a:cubicBezTo>
                    <a:pt x="1" y="424"/>
                    <a:pt x="0" y="435"/>
                    <a:pt x="0" y="448"/>
                  </a:cubicBezTo>
                  <a:cubicBezTo>
                    <a:pt x="0" y="448"/>
                    <a:pt x="0" y="448"/>
                    <a:pt x="0" y="448"/>
                  </a:cubicBezTo>
                  <a:cubicBezTo>
                    <a:pt x="0" y="448"/>
                    <a:pt x="1" y="448"/>
                    <a:pt x="1" y="448"/>
                  </a:cubicBezTo>
                  <a:cubicBezTo>
                    <a:pt x="7" y="448"/>
                    <a:pt x="12" y="443"/>
                    <a:pt x="13" y="436"/>
                  </a:cubicBezTo>
                  <a:cubicBezTo>
                    <a:pt x="13" y="436"/>
                    <a:pt x="13" y="436"/>
                    <a:pt x="13" y="436"/>
                  </a:cubicBezTo>
                  <a:cubicBezTo>
                    <a:pt x="13" y="436"/>
                    <a:pt x="13" y="436"/>
                    <a:pt x="13" y="436"/>
                  </a:cubicBezTo>
                  <a:cubicBezTo>
                    <a:pt x="13" y="436"/>
                    <a:pt x="13" y="432"/>
                    <a:pt x="14" y="425"/>
                  </a:cubicBezTo>
                  <a:cubicBezTo>
                    <a:pt x="10" y="422"/>
                    <a:pt x="6" y="419"/>
                    <a:pt x="3" y="416"/>
                  </a:cubicBezTo>
                  <a:moveTo>
                    <a:pt x="20" y="334"/>
                  </a:moveTo>
                  <a:cubicBezTo>
                    <a:pt x="14" y="347"/>
                    <a:pt x="8" y="360"/>
                    <a:pt x="4" y="371"/>
                  </a:cubicBezTo>
                  <a:cubicBezTo>
                    <a:pt x="11" y="377"/>
                    <a:pt x="17" y="382"/>
                    <a:pt x="24" y="387"/>
                  </a:cubicBezTo>
                  <a:cubicBezTo>
                    <a:pt x="28" y="376"/>
                    <a:pt x="32" y="364"/>
                    <a:pt x="38" y="351"/>
                  </a:cubicBezTo>
                  <a:cubicBezTo>
                    <a:pt x="32" y="346"/>
                    <a:pt x="26" y="340"/>
                    <a:pt x="20" y="334"/>
                  </a:cubicBezTo>
                  <a:moveTo>
                    <a:pt x="113" y="212"/>
                  </a:moveTo>
                  <a:cubicBezTo>
                    <a:pt x="99" y="225"/>
                    <a:pt x="87" y="238"/>
                    <a:pt x="76" y="251"/>
                  </a:cubicBezTo>
                  <a:cubicBezTo>
                    <a:pt x="83" y="256"/>
                    <a:pt x="90" y="260"/>
                    <a:pt x="97" y="263"/>
                  </a:cubicBezTo>
                  <a:cubicBezTo>
                    <a:pt x="108" y="251"/>
                    <a:pt x="121" y="237"/>
                    <a:pt x="135" y="224"/>
                  </a:cubicBezTo>
                  <a:cubicBezTo>
                    <a:pt x="128" y="221"/>
                    <a:pt x="120" y="217"/>
                    <a:pt x="113" y="212"/>
                  </a:cubicBezTo>
                  <a:moveTo>
                    <a:pt x="560" y="0"/>
                  </a:moveTo>
                  <a:cubicBezTo>
                    <a:pt x="511" y="11"/>
                    <a:pt x="466" y="24"/>
                    <a:pt x="425" y="38"/>
                  </a:cubicBezTo>
                  <a:cubicBezTo>
                    <a:pt x="433" y="39"/>
                    <a:pt x="439" y="43"/>
                    <a:pt x="439" y="50"/>
                  </a:cubicBezTo>
                  <a:cubicBezTo>
                    <a:pt x="440" y="50"/>
                    <a:pt x="441" y="51"/>
                    <a:pt x="441" y="52"/>
                  </a:cubicBezTo>
                  <a:cubicBezTo>
                    <a:pt x="442" y="52"/>
                    <a:pt x="443" y="54"/>
                    <a:pt x="445" y="56"/>
                  </a:cubicBezTo>
                  <a:cubicBezTo>
                    <a:pt x="476" y="47"/>
                    <a:pt x="509" y="37"/>
                    <a:pt x="544" y="29"/>
                  </a:cubicBezTo>
                  <a:cubicBezTo>
                    <a:pt x="545" y="26"/>
                    <a:pt x="546" y="24"/>
                    <a:pt x="547" y="21"/>
                  </a:cubicBezTo>
                  <a:cubicBezTo>
                    <a:pt x="551" y="14"/>
                    <a:pt x="555" y="7"/>
                    <a:pt x="560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6" name="Freeform 1215">
              <a:extLst>
                <a:ext uri="{FF2B5EF4-FFF2-40B4-BE49-F238E27FC236}">
                  <a16:creationId xmlns:a16="http://schemas.microsoft.com/office/drawing/2014/main" id="{04B1B14D-2A02-4465-80EE-B1A66498B2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97" y="2667"/>
              <a:ext cx="583" cy="409"/>
            </a:xfrm>
            <a:custGeom>
              <a:avLst/>
              <a:gdLst>
                <a:gd name="T0" fmla="*/ 7 w 594"/>
                <a:gd name="T1" fmla="*/ 357 h 417"/>
                <a:gd name="T2" fmla="*/ 0 w 594"/>
                <a:gd name="T3" fmla="*/ 377 h 417"/>
                <a:gd name="T4" fmla="*/ 6 w 594"/>
                <a:gd name="T5" fmla="*/ 383 h 417"/>
                <a:gd name="T6" fmla="*/ 7 w 594"/>
                <a:gd name="T7" fmla="*/ 383 h 417"/>
                <a:gd name="T8" fmla="*/ 13 w 594"/>
                <a:gd name="T9" fmla="*/ 388 h 417"/>
                <a:gd name="T10" fmla="*/ 14 w 594"/>
                <a:gd name="T11" fmla="*/ 389 h 417"/>
                <a:gd name="T12" fmla="*/ 20 w 594"/>
                <a:gd name="T13" fmla="*/ 393 h 417"/>
                <a:gd name="T14" fmla="*/ 27 w 594"/>
                <a:gd name="T15" fmla="*/ 372 h 417"/>
                <a:gd name="T16" fmla="*/ 27 w 594"/>
                <a:gd name="T17" fmla="*/ 372 h 417"/>
                <a:gd name="T18" fmla="*/ 7 w 594"/>
                <a:gd name="T19" fmla="*/ 357 h 417"/>
                <a:gd name="T20" fmla="*/ 76 w 594"/>
                <a:gd name="T21" fmla="*/ 243 h 417"/>
                <a:gd name="T22" fmla="*/ 61 w 594"/>
                <a:gd name="T23" fmla="*/ 262 h 417"/>
                <a:gd name="T24" fmla="*/ 64 w 594"/>
                <a:gd name="T25" fmla="*/ 265 h 417"/>
                <a:gd name="T26" fmla="*/ 79 w 594"/>
                <a:gd name="T27" fmla="*/ 276 h 417"/>
                <a:gd name="T28" fmla="*/ 94 w 594"/>
                <a:gd name="T29" fmla="*/ 255 h 417"/>
                <a:gd name="T30" fmla="*/ 76 w 594"/>
                <a:gd name="T31" fmla="*/ 243 h 417"/>
                <a:gd name="T32" fmla="*/ 404 w 594"/>
                <a:gd name="T33" fmla="*/ 42 h 417"/>
                <a:gd name="T34" fmla="*/ 358 w 594"/>
                <a:gd name="T35" fmla="*/ 59 h 417"/>
                <a:gd name="T36" fmla="*/ 415 w 594"/>
                <a:gd name="T37" fmla="*/ 54 h 417"/>
                <a:gd name="T38" fmla="*/ 415 w 594"/>
                <a:gd name="T39" fmla="*/ 54 h 417"/>
                <a:gd name="T40" fmla="*/ 416 w 594"/>
                <a:gd name="T41" fmla="*/ 54 h 417"/>
                <a:gd name="T42" fmla="*/ 418 w 594"/>
                <a:gd name="T43" fmla="*/ 54 h 417"/>
                <a:gd name="T44" fmla="*/ 404 w 594"/>
                <a:gd name="T45" fmla="*/ 42 h 417"/>
                <a:gd name="T46" fmla="*/ 561 w 594"/>
                <a:gd name="T47" fmla="*/ 0 h 417"/>
                <a:gd name="T48" fmla="*/ 559 w 594"/>
                <a:gd name="T49" fmla="*/ 1 h 417"/>
                <a:gd name="T50" fmla="*/ 533 w 594"/>
                <a:gd name="T51" fmla="*/ 7 h 417"/>
                <a:gd name="T52" fmla="*/ 520 w 594"/>
                <a:gd name="T53" fmla="*/ 26 h 417"/>
                <a:gd name="T54" fmla="*/ 517 w 594"/>
                <a:gd name="T55" fmla="*/ 33 h 417"/>
                <a:gd name="T56" fmla="*/ 536 w 594"/>
                <a:gd name="T57" fmla="*/ 28 h 417"/>
                <a:gd name="T58" fmla="*/ 557 w 594"/>
                <a:gd name="T59" fmla="*/ 5 h 417"/>
                <a:gd name="T60" fmla="*/ 561 w 594"/>
                <a:gd name="T61" fmla="*/ 0 h 41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94" h="417">
                  <a:moveTo>
                    <a:pt x="7" y="378"/>
                  </a:moveTo>
                  <a:cubicBezTo>
                    <a:pt x="4" y="386"/>
                    <a:pt x="2" y="393"/>
                    <a:pt x="0" y="400"/>
                  </a:cubicBezTo>
                  <a:cubicBezTo>
                    <a:pt x="2" y="402"/>
                    <a:pt x="4" y="404"/>
                    <a:pt x="6" y="406"/>
                  </a:cubicBezTo>
                  <a:cubicBezTo>
                    <a:pt x="6" y="406"/>
                    <a:pt x="7" y="406"/>
                    <a:pt x="7" y="407"/>
                  </a:cubicBezTo>
                  <a:cubicBezTo>
                    <a:pt x="9" y="408"/>
                    <a:pt x="11" y="410"/>
                    <a:pt x="13" y="412"/>
                  </a:cubicBezTo>
                  <a:cubicBezTo>
                    <a:pt x="13" y="412"/>
                    <a:pt x="14" y="412"/>
                    <a:pt x="14" y="413"/>
                  </a:cubicBezTo>
                  <a:cubicBezTo>
                    <a:pt x="16" y="414"/>
                    <a:pt x="18" y="416"/>
                    <a:pt x="20" y="417"/>
                  </a:cubicBezTo>
                  <a:cubicBezTo>
                    <a:pt x="22" y="411"/>
                    <a:pt x="24" y="403"/>
                    <a:pt x="27" y="394"/>
                  </a:cubicBezTo>
                  <a:cubicBezTo>
                    <a:pt x="27" y="394"/>
                    <a:pt x="27" y="394"/>
                    <a:pt x="27" y="394"/>
                  </a:cubicBezTo>
                  <a:cubicBezTo>
                    <a:pt x="20" y="389"/>
                    <a:pt x="14" y="384"/>
                    <a:pt x="7" y="378"/>
                  </a:cubicBezTo>
                  <a:moveTo>
                    <a:pt x="79" y="258"/>
                  </a:moveTo>
                  <a:cubicBezTo>
                    <a:pt x="74" y="265"/>
                    <a:pt x="68" y="271"/>
                    <a:pt x="64" y="277"/>
                  </a:cubicBezTo>
                  <a:cubicBezTo>
                    <a:pt x="65" y="278"/>
                    <a:pt x="66" y="279"/>
                    <a:pt x="67" y="280"/>
                  </a:cubicBezTo>
                  <a:cubicBezTo>
                    <a:pt x="72" y="284"/>
                    <a:pt x="77" y="288"/>
                    <a:pt x="83" y="292"/>
                  </a:cubicBezTo>
                  <a:cubicBezTo>
                    <a:pt x="88" y="285"/>
                    <a:pt x="94" y="278"/>
                    <a:pt x="100" y="270"/>
                  </a:cubicBezTo>
                  <a:cubicBezTo>
                    <a:pt x="93" y="267"/>
                    <a:pt x="86" y="263"/>
                    <a:pt x="79" y="258"/>
                  </a:cubicBezTo>
                  <a:moveTo>
                    <a:pt x="428" y="45"/>
                  </a:moveTo>
                  <a:cubicBezTo>
                    <a:pt x="411" y="50"/>
                    <a:pt x="395" y="56"/>
                    <a:pt x="379" y="62"/>
                  </a:cubicBezTo>
                  <a:cubicBezTo>
                    <a:pt x="419" y="62"/>
                    <a:pt x="438" y="57"/>
                    <a:pt x="439" y="57"/>
                  </a:cubicBezTo>
                  <a:cubicBezTo>
                    <a:pt x="439" y="57"/>
                    <a:pt x="439" y="57"/>
                    <a:pt x="439" y="57"/>
                  </a:cubicBezTo>
                  <a:cubicBezTo>
                    <a:pt x="439" y="57"/>
                    <a:pt x="440" y="57"/>
                    <a:pt x="440" y="57"/>
                  </a:cubicBezTo>
                  <a:cubicBezTo>
                    <a:pt x="441" y="57"/>
                    <a:pt x="441" y="57"/>
                    <a:pt x="442" y="57"/>
                  </a:cubicBezTo>
                  <a:cubicBezTo>
                    <a:pt x="442" y="50"/>
                    <a:pt x="436" y="46"/>
                    <a:pt x="428" y="45"/>
                  </a:cubicBezTo>
                  <a:moveTo>
                    <a:pt x="594" y="0"/>
                  </a:moveTo>
                  <a:cubicBezTo>
                    <a:pt x="594" y="1"/>
                    <a:pt x="593" y="1"/>
                    <a:pt x="592" y="1"/>
                  </a:cubicBezTo>
                  <a:cubicBezTo>
                    <a:pt x="582" y="3"/>
                    <a:pt x="573" y="5"/>
                    <a:pt x="563" y="7"/>
                  </a:cubicBezTo>
                  <a:cubicBezTo>
                    <a:pt x="558" y="14"/>
                    <a:pt x="554" y="21"/>
                    <a:pt x="550" y="28"/>
                  </a:cubicBezTo>
                  <a:cubicBezTo>
                    <a:pt x="549" y="31"/>
                    <a:pt x="548" y="33"/>
                    <a:pt x="547" y="36"/>
                  </a:cubicBezTo>
                  <a:cubicBezTo>
                    <a:pt x="553" y="34"/>
                    <a:pt x="560" y="33"/>
                    <a:pt x="566" y="31"/>
                  </a:cubicBezTo>
                  <a:cubicBezTo>
                    <a:pt x="573" y="23"/>
                    <a:pt x="581" y="14"/>
                    <a:pt x="589" y="5"/>
                  </a:cubicBezTo>
                  <a:cubicBezTo>
                    <a:pt x="591" y="4"/>
                    <a:pt x="593" y="2"/>
                    <a:pt x="594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7" name="Freeform 1216">
              <a:extLst>
                <a:ext uri="{FF2B5EF4-FFF2-40B4-BE49-F238E27FC236}">
                  <a16:creationId xmlns:a16="http://schemas.microsoft.com/office/drawing/2014/main" id="{CA9F79FA-5A2E-40F7-B07F-4C204D3026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8" y="2663"/>
              <a:ext cx="615" cy="450"/>
            </a:xfrm>
            <a:custGeom>
              <a:avLst/>
              <a:gdLst>
                <a:gd name="T0" fmla="*/ 5 w 627"/>
                <a:gd name="T1" fmla="*/ 394 h 459"/>
                <a:gd name="T2" fmla="*/ 1 w 627"/>
                <a:gd name="T3" fmla="*/ 420 h 459"/>
                <a:gd name="T4" fmla="*/ 12 w 627"/>
                <a:gd name="T5" fmla="*/ 432 h 459"/>
                <a:gd name="T6" fmla="*/ 15 w 627"/>
                <a:gd name="T7" fmla="*/ 403 h 459"/>
                <a:gd name="T8" fmla="*/ 5 w 627"/>
                <a:gd name="T9" fmla="*/ 394 h 459"/>
                <a:gd name="T10" fmla="*/ 22 w 627"/>
                <a:gd name="T11" fmla="*/ 392 h 459"/>
                <a:gd name="T12" fmla="*/ 26 w 627"/>
                <a:gd name="T13" fmla="*/ 398 h 459"/>
                <a:gd name="T14" fmla="*/ 26 w 627"/>
                <a:gd name="T15" fmla="*/ 397 h 459"/>
                <a:gd name="T16" fmla="*/ 23 w 627"/>
                <a:gd name="T17" fmla="*/ 393 h 459"/>
                <a:gd name="T18" fmla="*/ 22 w 627"/>
                <a:gd name="T19" fmla="*/ 392 h 459"/>
                <a:gd name="T20" fmla="*/ 9 w 627"/>
                <a:gd name="T21" fmla="*/ 380 h 459"/>
                <a:gd name="T22" fmla="*/ 9 w 627"/>
                <a:gd name="T23" fmla="*/ 380 h 459"/>
                <a:gd name="T24" fmla="*/ 16 w 627"/>
                <a:gd name="T25" fmla="*/ 387 h 459"/>
                <a:gd name="T26" fmla="*/ 15 w 627"/>
                <a:gd name="T27" fmla="*/ 386 h 459"/>
                <a:gd name="T28" fmla="*/ 9 w 627"/>
                <a:gd name="T29" fmla="*/ 380 h 459"/>
                <a:gd name="T30" fmla="*/ 36 w 627"/>
                <a:gd name="T31" fmla="*/ 314 h 459"/>
                <a:gd name="T32" fmla="*/ 36 w 627"/>
                <a:gd name="T33" fmla="*/ 314 h 459"/>
                <a:gd name="T34" fmla="*/ 53 w 627"/>
                <a:gd name="T35" fmla="*/ 330 h 459"/>
                <a:gd name="T36" fmla="*/ 53 w 627"/>
                <a:gd name="T37" fmla="*/ 330 h 459"/>
                <a:gd name="T38" fmla="*/ 36 w 627"/>
                <a:gd name="T39" fmla="*/ 314 h 459"/>
                <a:gd name="T40" fmla="*/ 70 w 627"/>
                <a:gd name="T41" fmla="*/ 265 h 459"/>
                <a:gd name="T42" fmla="*/ 70 w 627"/>
                <a:gd name="T43" fmla="*/ 265 h 459"/>
                <a:gd name="T44" fmla="*/ 86 w 627"/>
                <a:gd name="T45" fmla="*/ 278 h 459"/>
                <a:gd name="T46" fmla="*/ 86 w 627"/>
                <a:gd name="T47" fmla="*/ 278 h 459"/>
                <a:gd name="T48" fmla="*/ 73 w 627"/>
                <a:gd name="T49" fmla="*/ 268 h 459"/>
                <a:gd name="T50" fmla="*/ 70 w 627"/>
                <a:gd name="T51" fmla="*/ 265 h 459"/>
                <a:gd name="T52" fmla="*/ 127 w 627"/>
                <a:gd name="T53" fmla="*/ 202 h 459"/>
                <a:gd name="T54" fmla="*/ 119 w 627"/>
                <a:gd name="T55" fmla="*/ 211 h 459"/>
                <a:gd name="T56" fmla="*/ 138 w 627"/>
                <a:gd name="T57" fmla="*/ 221 h 459"/>
                <a:gd name="T58" fmla="*/ 149 w 627"/>
                <a:gd name="T59" fmla="*/ 214 h 459"/>
                <a:gd name="T60" fmla="*/ 127 w 627"/>
                <a:gd name="T61" fmla="*/ 202 h 459"/>
                <a:gd name="T62" fmla="*/ 424 w 627"/>
                <a:gd name="T63" fmla="*/ 58 h 459"/>
                <a:gd name="T64" fmla="*/ 423 w 627"/>
                <a:gd name="T65" fmla="*/ 58 h 459"/>
                <a:gd name="T66" fmla="*/ 423 w 627"/>
                <a:gd name="T67" fmla="*/ 58 h 459"/>
                <a:gd name="T68" fmla="*/ 367 w 627"/>
                <a:gd name="T69" fmla="*/ 63 h 459"/>
                <a:gd name="T70" fmla="*/ 335 w 627"/>
                <a:gd name="T71" fmla="*/ 74 h 459"/>
                <a:gd name="T72" fmla="*/ 357 w 627"/>
                <a:gd name="T73" fmla="*/ 74 h 459"/>
                <a:gd name="T74" fmla="*/ 405 w 627"/>
                <a:gd name="T75" fmla="*/ 73 h 459"/>
                <a:gd name="T76" fmla="*/ 431 w 627"/>
                <a:gd name="T77" fmla="*/ 64 h 459"/>
                <a:gd name="T78" fmla="*/ 428 w 627"/>
                <a:gd name="T79" fmla="*/ 60 h 459"/>
                <a:gd name="T80" fmla="*/ 426 w 627"/>
                <a:gd name="T81" fmla="*/ 58 h 459"/>
                <a:gd name="T82" fmla="*/ 424 w 627"/>
                <a:gd name="T83" fmla="*/ 58 h 459"/>
                <a:gd name="T84" fmla="*/ 591 w 627"/>
                <a:gd name="T85" fmla="*/ 0 h 459"/>
                <a:gd name="T86" fmla="*/ 569 w 627"/>
                <a:gd name="T87" fmla="*/ 4 h 459"/>
                <a:gd name="T88" fmla="*/ 565 w 627"/>
                <a:gd name="T89" fmla="*/ 9 h 459"/>
                <a:gd name="T90" fmla="*/ 542 w 627"/>
                <a:gd name="T91" fmla="*/ 32 h 459"/>
                <a:gd name="T92" fmla="*/ 563 w 627"/>
                <a:gd name="T93" fmla="*/ 28 h 459"/>
                <a:gd name="T94" fmla="*/ 574 w 627"/>
                <a:gd name="T95" fmla="*/ 18 h 459"/>
                <a:gd name="T96" fmla="*/ 591 w 627"/>
                <a:gd name="T97" fmla="*/ 0 h 4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27" h="459">
                  <a:moveTo>
                    <a:pt x="5" y="418"/>
                  </a:moveTo>
                  <a:cubicBezTo>
                    <a:pt x="1" y="435"/>
                    <a:pt x="1" y="446"/>
                    <a:pt x="1" y="446"/>
                  </a:cubicBezTo>
                  <a:cubicBezTo>
                    <a:pt x="0" y="453"/>
                    <a:pt x="6" y="458"/>
                    <a:pt x="12" y="459"/>
                  </a:cubicBezTo>
                  <a:cubicBezTo>
                    <a:pt x="12" y="446"/>
                    <a:pt x="13" y="435"/>
                    <a:pt x="15" y="427"/>
                  </a:cubicBezTo>
                  <a:cubicBezTo>
                    <a:pt x="11" y="424"/>
                    <a:pt x="8" y="421"/>
                    <a:pt x="5" y="418"/>
                  </a:cubicBezTo>
                  <a:moveTo>
                    <a:pt x="22" y="416"/>
                  </a:moveTo>
                  <a:cubicBezTo>
                    <a:pt x="24" y="418"/>
                    <a:pt x="26" y="420"/>
                    <a:pt x="29" y="422"/>
                  </a:cubicBezTo>
                  <a:cubicBezTo>
                    <a:pt x="29" y="422"/>
                    <a:pt x="29" y="422"/>
                    <a:pt x="29" y="421"/>
                  </a:cubicBezTo>
                  <a:cubicBezTo>
                    <a:pt x="27" y="420"/>
                    <a:pt x="25" y="418"/>
                    <a:pt x="23" y="417"/>
                  </a:cubicBezTo>
                  <a:cubicBezTo>
                    <a:pt x="23" y="416"/>
                    <a:pt x="22" y="416"/>
                    <a:pt x="22" y="416"/>
                  </a:cubicBezTo>
                  <a:moveTo>
                    <a:pt x="9" y="404"/>
                  </a:moveTo>
                  <a:cubicBezTo>
                    <a:pt x="9" y="404"/>
                    <a:pt x="9" y="404"/>
                    <a:pt x="9" y="404"/>
                  </a:cubicBezTo>
                  <a:cubicBezTo>
                    <a:pt x="11" y="406"/>
                    <a:pt x="13" y="408"/>
                    <a:pt x="16" y="411"/>
                  </a:cubicBezTo>
                  <a:cubicBezTo>
                    <a:pt x="16" y="410"/>
                    <a:pt x="15" y="410"/>
                    <a:pt x="15" y="410"/>
                  </a:cubicBezTo>
                  <a:cubicBezTo>
                    <a:pt x="13" y="408"/>
                    <a:pt x="11" y="406"/>
                    <a:pt x="9" y="404"/>
                  </a:cubicBezTo>
                  <a:moveTo>
                    <a:pt x="39" y="333"/>
                  </a:moveTo>
                  <a:cubicBezTo>
                    <a:pt x="39" y="333"/>
                    <a:pt x="39" y="333"/>
                    <a:pt x="39" y="333"/>
                  </a:cubicBezTo>
                  <a:cubicBezTo>
                    <a:pt x="44" y="339"/>
                    <a:pt x="50" y="345"/>
                    <a:pt x="56" y="351"/>
                  </a:cubicBezTo>
                  <a:cubicBezTo>
                    <a:pt x="56" y="351"/>
                    <a:pt x="56" y="351"/>
                    <a:pt x="56" y="351"/>
                  </a:cubicBezTo>
                  <a:cubicBezTo>
                    <a:pt x="50" y="345"/>
                    <a:pt x="44" y="339"/>
                    <a:pt x="39" y="333"/>
                  </a:cubicBezTo>
                  <a:moveTo>
                    <a:pt x="73" y="281"/>
                  </a:moveTo>
                  <a:cubicBezTo>
                    <a:pt x="73" y="281"/>
                    <a:pt x="73" y="281"/>
                    <a:pt x="73" y="281"/>
                  </a:cubicBezTo>
                  <a:cubicBezTo>
                    <a:pt x="79" y="286"/>
                    <a:pt x="85" y="291"/>
                    <a:pt x="92" y="296"/>
                  </a:cubicBezTo>
                  <a:cubicBezTo>
                    <a:pt x="92" y="296"/>
                    <a:pt x="92" y="296"/>
                    <a:pt x="92" y="296"/>
                  </a:cubicBezTo>
                  <a:cubicBezTo>
                    <a:pt x="86" y="292"/>
                    <a:pt x="81" y="288"/>
                    <a:pt x="76" y="284"/>
                  </a:cubicBezTo>
                  <a:cubicBezTo>
                    <a:pt x="75" y="283"/>
                    <a:pt x="74" y="282"/>
                    <a:pt x="73" y="281"/>
                  </a:cubicBezTo>
                  <a:moveTo>
                    <a:pt x="135" y="214"/>
                  </a:moveTo>
                  <a:cubicBezTo>
                    <a:pt x="131" y="217"/>
                    <a:pt x="128" y="220"/>
                    <a:pt x="125" y="223"/>
                  </a:cubicBezTo>
                  <a:cubicBezTo>
                    <a:pt x="132" y="228"/>
                    <a:pt x="140" y="232"/>
                    <a:pt x="147" y="235"/>
                  </a:cubicBezTo>
                  <a:cubicBezTo>
                    <a:pt x="151" y="232"/>
                    <a:pt x="154" y="229"/>
                    <a:pt x="158" y="226"/>
                  </a:cubicBezTo>
                  <a:cubicBezTo>
                    <a:pt x="150" y="222"/>
                    <a:pt x="142" y="218"/>
                    <a:pt x="135" y="214"/>
                  </a:cubicBezTo>
                  <a:moveTo>
                    <a:pt x="449" y="61"/>
                  </a:moveTo>
                  <a:cubicBezTo>
                    <a:pt x="449" y="61"/>
                    <a:pt x="448" y="61"/>
                    <a:pt x="448" y="61"/>
                  </a:cubicBezTo>
                  <a:cubicBezTo>
                    <a:pt x="448" y="61"/>
                    <a:pt x="448" y="61"/>
                    <a:pt x="448" y="61"/>
                  </a:cubicBezTo>
                  <a:cubicBezTo>
                    <a:pt x="447" y="61"/>
                    <a:pt x="428" y="66"/>
                    <a:pt x="388" y="66"/>
                  </a:cubicBezTo>
                  <a:cubicBezTo>
                    <a:pt x="377" y="70"/>
                    <a:pt x="366" y="75"/>
                    <a:pt x="356" y="79"/>
                  </a:cubicBezTo>
                  <a:cubicBezTo>
                    <a:pt x="364" y="79"/>
                    <a:pt x="371" y="79"/>
                    <a:pt x="378" y="79"/>
                  </a:cubicBezTo>
                  <a:cubicBezTo>
                    <a:pt x="400" y="79"/>
                    <a:pt x="417" y="78"/>
                    <a:pt x="429" y="77"/>
                  </a:cubicBezTo>
                  <a:cubicBezTo>
                    <a:pt x="438" y="74"/>
                    <a:pt x="447" y="71"/>
                    <a:pt x="457" y="67"/>
                  </a:cubicBezTo>
                  <a:cubicBezTo>
                    <a:pt x="455" y="65"/>
                    <a:pt x="454" y="63"/>
                    <a:pt x="453" y="63"/>
                  </a:cubicBezTo>
                  <a:cubicBezTo>
                    <a:pt x="453" y="62"/>
                    <a:pt x="452" y="61"/>
                    <a:pt x="451" y="61"/>
                  </a:cubicBezTo>
                  <a:cubicBezTo>
                    <a:pt x="450" y="61"/>
                    <a:pt x="450" y="61"/>
                    <a:pt x="449" y="61"/>
                  </a:cubicBezTo>
                  <a:moveTo>
                    <a:pt x="627" y="0"/>
                  </a:moveTo>
                  <a:cubicBezTo>
                    <a:pt x="619" y="1"/>
                    <a:pt x="611" y="3"/>
                    <a:pt x="603" y="4"/>
                  </a:cubicBezTo>
                  <a:cubicBezTo>
                    <a:pt x="602" y="6"/>
                    <a:pt x="600" y="8"/>
                    <a:pt x="598" y="9"/>
                  </a:cubicBezTo>
                  <a:cubicBezTo>
                    <a:pt x="590" y="18"/>
                    <a:pt x="582" y="27"/>
                    <a:pt x="575" y="35"/>
                  </a:cubicBezTo>
                  <a:cubicBezTo>
                    <a:pt x="582" y="34"/>
                    <a:pt x="589" y="32"/>
                    <a:pt x="596" y="31"/>
                  </a:cubicBezTo>
                  <a:cubicBezTo>
                    <a:pt x="600" y="26"/>
                    <a:pt x="603" y="22"/>
                    <a:pt x="608" y="18"/>
                  </a:cubicBezTo>
                  <a:cubicBezTo>
                    <a:pt x="614" y="12"/>
                    <a:pt x="620" y="6"/>
                    <a:pt x="627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8" name="Freeform 1217">
              <a:extLst>
                <a:ext uri="{FF2B5EF4-FFF2-40B4-BE49-F238E27FC236}">
                  <a16:creationId xmlns:a16="http://schemas.microsoft.com/office/drawing/2014/main" id="{24D9C29C-197C-471A-A904-FF634D1B3F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19" y="2939"/>
              <a:ext cx="59" cy="79"/>
            </a:xfrm>
            <a:custGeom>
              <a:avLst/>
              <a:gdLst>
                <a:gd name="T0" fmla="*/ 7 w 60"/>
                <a:gd name="T1" fmla="*/ 49 h 81"/>
                <a:gd name="T2" fmla="*/ 4 w 60"/>
                <a:gd name="T3" fmla="*/ 53 h 81"/>
                <a:gd name="T4" fmla="*/ 0 w 60"/>
                <a:gd name="T5" fmla="*/ 59 h 81"/>
                <a:gd name="T6" fmla="*/ 18 w 60"/>
                <a:gd name="T7" fmla="*/ 75 h 81"/>
                <a:gd name="T8" fmla="*/ 24 w 60"/>
                <a:gd name="T9" fmla="*/ 64 h 81"/>
                <a:gd name="T10" fmla="*/ 7 w 60"/>
                <a:gd name="T11" fmla="*/ 49 h 81"/>
                <a:gd name="T12" fmla="*/ 38 w 60"/>
                <a:gd name="T13" fmla="*/ 0 h 81"/>
                <a:gd name="T14" fmla="*/ 30 w 60"/>
                <a:gd name="T15" fmla="*/ 11 h 81"/>
                <a:gd name="T16" fmla="*/ 48 w 60"/>
                <a:gd name="T17" fmla="*/ 22 h 81"/>
                <a:gd name="T18" fmla="*/ 49 w 60"/>
                <a:gd name="T19" fmla="*/ 22 h 81"/>
                <a:gd name="T20" fmla="*/ 57 w 60"/>
                <a:gd name="T21" fmla="*/ 15 h 81"/>
                <a:gd name="T22" fmla="*/ 38 w 60"/>
                <a:gd name="T23" fmla="*/ 0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81">
                  <a:moveTo>
                    <a:pt x="7" y="52"/>
                  </a:moveTo>
                  <a:cubicBezTo>
                    <a:pt x="6" y="53"/>
                    <a:pt x="5" y="55"/>
                    <a:pt x="4" y="56"/>
                  </a:cubicBezTo>
                  <a:cubicBezTo>
                    <a:pt x="3" y="59"/>
                    <a:pt x="2" y="61"/>
                    <a:pt x="0" y="64"/>
                  </a:cubicBezTo>
                  <a:cubicBezTo>
                    <a:pt x="6" y="70"/>
                    <a:pt x="12" y="76"/>
                    <a:pt x="18" y="81"/>
                  </a:cubicBezTo>
                  <a:cubicBezTo>
                    <a:pt x="20" y="78"/>
                    <a:pt x="22" y="74"/>
                    <a:pt x="24" y="70"/>
                  </a:cubicBezTo>
                  <a:cubicBezTo>
                    <a:pt x="18" y="64"/>
                    <a:pt x="12" y="58"/>
                    <a:pt x="7" y="52"/>
                  </a:cubicBezTo>
                  <a:moveTo>
                    <a:pt x="41" y="0"/>
                  </a:moveTo>
                  <a:cubicBezTo>
                    <a:pt x="38" y="4"/>
                    <a:pt x="35" y="7"/>
                    <a:pt x="33" y="11"/>
                  </a:cubicBezTo>
                  <a:cubicBezTo>
                    <a:pt x="39" y="16"/>
                    <a:pt x="45" y="20"/>
                    <a:pt x="51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5" y="22"/>
                    <a:pt x="57" y="18"/>
                    <a:pt x="60" y="15"/>
                  </a:cubicBezTo>
                  <a:cubicBezTo>
                    <a:pt x="53" y="10"/>
                    <a:pt x="47" y="5"/>
                    <a:pt x="41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9" name="Freeform 1218">
              <a:extLst>
                <a:ext uri="{FF2B5EF4-FFF2-40B4-BE49-F238E27FC236}">
                  <a16:creationId xmlns:a16="http://schemas.microsoft.com/office/drawing/2014/main" id="{C20B0DCD-8541-4AD4-AAF5-D666996CA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3059"/>
              <a:ext cx="23" cy="32"/>
            </a:xfrm>
            <a:custGeom>
              <a:avLst/>
              <a:gdLst>
                <a:gd name="T0" fmla="*/ 4 w 24"/>
                <a:gd name="T1" fmla="*/ 0 h 32"/>
                <a:gd name="T2" fmla="*/ 0 w 24"/>
                <a:gd name="T3" fmla="*/ 14 h 32"/>
                <a:gd name="T4" fmla="*/ 10 w 24"/>
                <a:gd name="T5" fmla="*/ 23 h 32"/>
                <a:gd name="T6" fmla="*/ 18 w 24"/>
                <a:gd name="T7" fmla="*/ 32 h 32"/>
                <a:gd name="T8" fmla="*/ 21 w 24"/>
                <a:gd name="T9" fmla="*/ 18 h 32"/>
                <a:gd name="T10" fmla="*/ 14 w 24"/>
                <a:gd name="T11" fmla="*/ 12 h 32"/>
                <a:gd name="T12" fmla="*/ 11 w 24"/>
                <a:gd name="T13" fmla="*/ 7 h 32"/>
                <a:gd name="T14" fmla="*/ 4 w 24"/>
                <a:gd name="T15" fmla="*/ 0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32">
                  <a:moveTo>
                    <a:pt x="4" y="0"/>
                  </a:moveTo>
                  <a:cubicBezTo>
                    <a:pt x="2" y="5"/>
                    <a:pt x="1" y="10"/>
                    <a:pt x="0" y="14"/>
                  </a:cubicBezTo>
                  <a:cubicBezTo>
                    <a:pt x="3" y="17"/>
                    <a:pt x="6" y="20"/>
                    <a:pt x="10" y="23"/>
                  </a:cubicBezTo>
                  <a:cubicBezTo>
                    <a:pt x="13" y="26"/>
                    <a:pt x="17" y="29"/>
                    <a:pt x="21" y="32"/>
                  </a:cubicBezTo>
                  <a:cubicBezTo>
                    <a:pt x="22" y="28"/>
                    <a:pt x="23" y="23"/>
                    <a:pt x="24" y="18"/>
                  </a:cubicBezTo>
                  <a:cubicBezTo>
                    <a:pt x="21" y="16"/>
                    <a:pt x="19" y="14"/>
                    <a:pt x="17" y="12"/>
                  </a:cubicBezTo>
                  <a:cubicBezTo>
                    <a:pt x="15" y="10"/>
                    <a:pt x="13" y="8"/>
                    <a:pt x="11" y="7"/>
                  </a:cubicBezTo>
                  <a:cubicBezTo>
                    <a:pt x="8" y="4"/>
                    <a:pt x="6" y="2"/>
                    <a:pt x="4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0" name="Freeform 1219">
              <a:extLst>
                <a:ext uri="{FF2B5EF4-FFF2-40B4-BE49-F238E27FC236}">
                  <a16:creationId xmlns:a16="http://schemas.microsoft.com/office/drawing/2014/main" id="{0E1D21A7-016C-4267-9A59-34D49B2DC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2692"/>
              <a:ext cx="107" cy="53"/>
            </a:xfrm>
            <a:custGeom>
              <a:avLst/>
              <a:gdLst>
                <a:gd name="T0" fmla="*/ 0 w 109"/>
                <a:gd name="T1" fmla="*/ 0 h 54"/>
                <a:gd name="T2" fmla="*/ 1 w 109"/>
                <a:gd name="T3" fmla="*/ 2 h 54"/>
                <a:gd name="T4" fmla="*/ 15 w 109"/>
                <a:gd name="T5" fmla="*/ 27 h 54"/>
                <a:gd name="T6" fmla="*/ 94 w 109"/>
                <a:gd name="T7" fmla="*/ 51 h 54"/>
                <a:gd name="T8" fmla="*/ 94 w 109"/>
                <a:gd name="T9" fmla="*/ 51 h 54"/>
                <a:gd name="T10" fmla="*/ 98 w 109"/>
                <a:gd name="T11" fmla="*/ 35 h 54"/>
                <a:gd name="T12" fmla="*/ 102 w 109"/>
                <a:gd name="T13" fmla="*/ 30 h 54"/>
                <a:gd name="T14" fmla="*/ 102 w 109"/>
                <a:gd name="T15" fmla="*/ 30 h 54"/>
                <a:gd name="T16" fmla="*/ 103 w 109"/>
                <a:gd name="T17" fmla="*/ 29 h 54"/>
                <a:gd name="T18" fmla="*/ 0 w 109"/>
                <a:gd name="T19" fmla="*/ 0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9" h="54">
                  <a:moveTo>
                    <a:pt x="0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5" y="11"/>
                    <a:pt x="10" y="20"/>
                    <a:pt x="15" y="29"/>
                  </a:cubicBezTo>
                  <a:cubicBezTo>
                    <a:pt x="42" y="37"/>
                    <a:pt x="71" y="45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47"/>
                    <a:pt x="102" y="42"/>
                    <a:pt x="104" y="38"/>
                  </a:cubicBezTo>
                  <a:cubicBezTo>
                    <a:pt x="105" y="35"/>
                    <a:pt x="107" y="33"/>
                    <a:pt x="108" y="33"/>
                  </a:cubicBezTo>
                  <a:cubicBezTo>
                    <a:pt x="108" y="33"/>
                    <a:pt x="108" y="33"/>
                    <a:pt x="108" y="33"/>
                  </a:cubicBezTo>
                  <a:cubicBezTo>
                    <a:pt x="108" y="32"/>
                    <a:pt x="108" y="32"/>
                    <a:pt x="109" y="32"/>
                  </a:cubicBezTo>
                  <a:cubicBezTo>
                    <a:pt x="70" y="20"/>
                    <a:pt x="34" y="9"/>
                    <a:pt x="0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1" name="Freeform 1220">
              <a:extLst>
                <a:ext uri="{FF2B5EF4-FFF2-40B4-BE49-F238E27FC236}">
                  <a16:creationId xmlns:a16="http://schemas.microsoft.com/office/drawing/2014/main" id="{E777C3D8-D163-4CC2-9F4F-9F1D8AFC3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686"/>
              <a:ext cx="38" cy="35"/>
            </a:xfrm>
            <a:custGeom>
              <a:avLst/>
              <a:gdLst>
                <a:gd name="T0" fmla="*/ 0 w 39"/>
                <a:gd name="T1" fmla="*/ 0 h 35"/>
                <a:gd name="T2" fmla="*/ 21 w 39"/>
                <a:gd name="T3" fmla="*/ 31 h 35"/>
                <a:gd name="T4" fmla="*/ 36 w 39"/>
                <a:gd name="T5" fmla="*/ 35 h 35"/>
                <a:gd name="T6" fmla="*/ 22 w 39"/>
                <a:gd name="T7" fmla="*/ 8 h 35"/>
                <a:gd name="T8" fmla="*/ 21 w 39"/>
                <a:gd name="T9" fmla="*/ 6 h 35"/>
                <a:gd name="T10" fmla="*/ 0 w 39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35">
                  <a:moveTo>
                    <a:pt x="0" y="0"/>
                  </a:moveTo>
                  <a:cubicBezTo>
                    <a:pt x="10" y="10"/>
                    <a:pt x="18" y="21"/>
                    <a:pt x="24" y="31"/>
                  </a:cubicBezTo>
                  <a:cubicBezTo>
                    <a:pt x="29" y="32"/>
                    <a:pt x="34" y="34"/>
                    <a:pt x="39" y="35"/>
                  </a:cubicBezTo>
                  <a:cubicBezTo>
                    <a:pt x="34" y="26"/>
                    <a:pt x="29" y="17"/>
                    <a:pt x="25" y="8"/>
                  </a:cubicBezTo>
                  <a:cubicBezTo>
                    <a:pt x="25" y="8"/>
                    <a:pt x="25" y="7"/>
                    <a:pt x="24" y="6"/>
                  </a:cubicBezTo>
                  <a:cubicBezTo>
                    <a:pt x="16" y="4"/>
                    <a:pt x="8" y="2"/>
                    <a:pt x="0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2" name="Freeform 1221">
              <a:extLst>
                <a:ext uri="{FF2B5EF4-FFF2-40B4-BE49-F238E27FC236}">
                  <a16:creationId xmlns:a16="http://schemas.microsoft.com/office/drawing/2014/main" id="{154ACD55-1343-40FD-995C-FF2A251E8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2736"/>
              <a:ext cx="321" cy="136"/>
            </a:xfrm>
            <a:custGeom>
              <a:avLst/>
              <a:gdLst>
                <a:gd name="T0" fmla="*/ 2 w 327"/>
                <a:gd name="T1" fmla="*/ 0 h 138"/>
                <a:gd name="T2" fmla="*/ 0 w 327"/>
                <a:gd name="T3" fmla="*/ 9 h 138"/>
                <a:gd name="T4" fmla="*/ 1 w 327"/>
                <a:gd name="T5" fmla="*/ 14 h 138"/>
                <a:gd name="T6" fmla="*/ 167 w 327"/>
                <a:gd name="T7" fmla="*/ 75 h 138"/>
                <a:gd name="T8" fmla="*/ 249 w 327"/>
                <a:gd name="T9" fmla="*/ 114 h 138"/>
                <a:gd name="T10" fmla="*/ 297 w 327"/>
                <a:gd name="T11" fmla="*/ 132 h 138"/>
                <a:gd name="T12" fmla="*/ 309 w 327"/>
                <a:gd name="T13" fmla="*/ 124 h 138"/>
                <a:gd name="T14" fmla="*/ 297 w 327"/>
                <a:gd name="T15" fmla="*/ 117 h 138"/>
                <a:gd name="T16" fmla="*/ 43 w 327"/>
                <a:gd name="T17" fmla="*/ 16 h 138"/>
                <a:gd name="T18" fmla="*/ 128 w 327"/>
                <a:gd name="T19" fmla="*/ 34 h 138"/>
                <a:gd name="T20" fmla="*/ 45 w 327"/>
                <a:gd name="T21" fmla="*/ 4 h 138"/>
                <a:gd name="T22" fmla="*/ 2 w 327"/>
                <a:gd name="T23" fmla="*/ 0 h 1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7" h="138">
                  <a:moveTo>
                    <a:pt x="2" y="0"/>
                  </a:moveTo>
                  <a:cubicBezTo>
                    <a:pt x="1" y="1"/>
                    <a:pt x="0" y="4"/>
                    <a:pt x="0" y="9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58" y="32"/>
                    <a:pt x="119" y="54"/>
                    <a:pt x="176" y="78"/>
                  </a:cubicBezTo>
                  <a:cubicBezTo>
                    <a:pt x="207" y="91"/>
                    <a:pt x="236" y="106"/>
                    <a:pt x="264" y="120"/>
                  </a:cubicBezTo>
                  <a:cubicBezTo>
                    <a:pt x="282" y="127"/>
                    <a:pt x="299" y="133"/>
                    <a:pt x="315" y="138"/>
                  </a:cubicBezTo>
                  <a:cubicBezTo>
                    <a:pt x="319" y="135"/>
                    <a:pt x="323" y="133"/>
                    <a:pt x="327" y="130"/>
                  </a:cubicBezTo>
                  <a:cubicBezTo>
                    <a:pt x="323" y="128"/>
                    <a:pt x="319" y="125"/>
                    <a:pt x="315" y="123"/>
                  </a:cubicBezTo>
                  <a:cubicBezTo>
                    <a:pt x="238" y="108"/>
                    <a:pt x="93" y="40"/>
                    <a:pt x="46" y="16"/>
                  </a:cubicBezTo>
                  <a:cubicBezTo>
                    <a:pt x="72" y="23"/>
                    <a:pt x="103" y="30"/>
                    <a:pt x="134" y="35"/>
                  </a:cubicBezTo>
                  <a:cubicBezTo>
                    <a:pt x="105" y="24"/>
                    <a:pt x="76" y="13"/>
                    <a:pt x="48" y="4"/>
                  </a:cubicBezTo>
                  <a:cubicBezTo>
                    <a:pt x="24" y="3"/>
                    <a:pt x="9" y="1"/>
                    <a:pt x="2" y="0"/>
                  </a:cubicBezTo>
                </a:path>
              </a:pathLst>
            </a:custGeom>
            <a:solidFill>
              <a:srgbClr val="933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3" name="Freeform 1222">
              <a:extLst>
                <a:ext uri="{FF2B5EF4-FFF2-40B4-BE49-F238E27FC236}">
                  <a16:creationId xmlns:a16="http://schemas.microsoft.com/office/drawing/2014/main" id="{D23B7581-1F2C-4710-A08B-80EDE8786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2869"/>
              <a:ext cx="20" cy="9"/>
            </a:xfrm>
            <a:custGeom>
              <a:avLst/>
              <a:gdLst>
                <a:gd name="T0" fmla="*/ 0 w 20"/>
                <a:gd name="T1" fmla="*/ 0 h 9"/>
                <a:gd name="T2" fmla="*/ 15 w 20"/>
                <a:gd name="T3" fmla="*/ 9 h 9"/>
                <a:gd name="T4" fmla="*/ 20 w 20"/>
                <a:gd name="T5" fmla="*/ 6 h 9"/>
                <a:gd name="T6" fmla="*/ 0 w 20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9">
                  <a:moveTo>
                    <a:pt x="0" y="0"/>
                  </a:moveTo>
                  <a:cubicBezTo>
                    <a:pt x="5" y="3"/>
                    <a:pt x="10" y="6"/>
                    <a:pt x="15" y="9"/>
                  </a:cubicBezTo>
                  <a:cubicBezTo>
                    <a:pt x="17" y="8"/>
                    <a:pt x="18" y="7"/>
                    <a:pt x="20" y="6"/>
                  </a:cubicBezTo>
                  <a:cubicBezTo>
                    <a:pt x="14" y="4"/>
                    <a:pt x="7" y="2"/>
                    <a:pt x="0" y="0"/>
                  </a:cubicBezTo>
                </a:path>
              </a:pathLst>
            </a:custGeom>
            <a:solidFill>
              <a:srgbClr val="8F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4" name="Freeform 1223">
              <a:extLst>
                <a:ext uri="{FF2B5EF4-FFF2-40B4-BE49-F238E27FC236}">
                  <a16:creationId xmlns:a16="http://schemas.microsoft.com/office/drawing/2014/main" id="{A527E974-9FA5-4965-A6A7-91BA7AAED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2752"/>
              <a:ext cx="264" cy="105"/>
            </a:xfrm>
            <a:custGeom>
              <a:avLst/>
              <a:gdLst>
                <a:gd name="T0" fmla="*/ 0 w 269"/>
                <a:gd name="T1" fmla="*/ 0 h 107"/>
                <a:gd name="T2" fmla="*/ 254 w 269"/>
                <a:gd name="T3" fmla="*/ 101 h 107"/>
                <a:gd name="T4" fmla="*/ 190 w 269"/>
                <a:gd name="T5" fmla="*/ 66 h 107"/>
                <a:gd name="T6" fmla="*/ 82 w 269"/>
                <a:gd name="T7" fmla="*/ 19 h 107"/>
                <a:gd name="T8" fmla="*/ 0 w 269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9" h="107">
                  <a:moveTo>
                    <a:pt x="0" y="0"/>
                  </a:moveTo>
                  <a:cubicBezTo>
                    <a:pt x="47" y="24"/>
                    <a:pt x="192" y="92"/>
                    <a:pt x="269" y="107"/>
                  </a:cubicBezTo>
                  <a:cubicBezTo>
                    <a:pt x="248" y="93"/>
                    <a:pt x="225" y="81"/>
                    <a:pt x="202" y="69"/>
                  </a:cubicBezTo>
                  <a:cubicBezTo>
                    <a:pt x="166" y="51"/>
                    <a:pt x="127" y="34"/>
                    <a:pt x="88" y="19"/>
                  </a:cubicBezTo>
                  <a:cubicBezTo>
                    <a:pt x="57" y="14"/>
                    <a:pt x="26" y="7"/>
                    <a:pt x="0" y="0"/>
                  </a:cubicBezTo>
                </a:path>
              </a:pathLst>
            </a:custGeom>
            <a:solidFill>
              <a:srgbClr val="8F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5" name="Freeform 1224">
              <a:extLst>
                <a:ext uri="{FF2B5EF4-FFF2-40B4-BE49-F238E27FC236}">
                  <a16:creationId xmlns:a16="http://schemas.microsoft.com/office/drawing/2014/main" id="{6DC80CA2-5E7D-4857-9E49-9F0875794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2869"/>
              <a:ext cx="20" cy="6"/>
            </a:xfrm>
            <a:custGeom>
              <a:avLst/>
              <a:gdLst>
                <a:gd name="T0" fmla="*/ 0 w 20"/>
                <a:gd name="T1" fmla="*/ 0 h 6"/>
                <a:gd name="T2" fmla="*/ 0 w 20"/>
                <a:gd name="T3" fmla="*/ 0 h 6"/>
                <a:gd name="T4" fmla="*/ 20 w 20"/>
                <a:gd name="T5" fmla="*/ 6 h 6"/>
                <a:gd name="T6" fmla="*/ 20 w 20"/>
                <a:gd name="T7" fmla="*/ 6 h 6"/>
                <a:gd name="T8" fmla="*/ 0 w 20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2"/>
                    <a:pt x="14" y="4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4" y="4"/>
                    <a:pt x="7" y="2"/>
                    <a:pt x="0" y="0"/>
                  </a:cubicBezTo>
                </a:path>
              </a:pathLst>
            </a:custGeom>
            <a:solidFill>
              <a:srgbClr val="623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6" name="Freeform 1225">
              <a:extLst>
                <a:ext uri="{FF2B5EF4-FFF2-40B4-BE49-F238E27FC236}">
                  <a16:creationId xmlns:a16="http://schemas.microsoft.com/office/drawing/2014/main" id="{DA7D7B1C-7456-4CAD-A6E9-BB07BC930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2854"/>
              <a:ext cx="50" cy="21"/>
            </a:xfrm>
            <a:custGeom>
              <a:avLst/>
              <a:gdLst>
                <a:gd name="T0" fmla="*/ 0 w 51"/>
                <a:gd name="T1" fmla="*/ 0 h 21"/>
                <a:gd name="T2" fmla="*/ 25 w 51"/>
                <a:gd name="T3" fmla="*/ 15 h 21"/>
                <a:gd name="T4" fmla="*/ 42 w 51"/>
                <a:gd name="T5" fmla="*/ 21 h 21"/>
                <a:gd name="T6" fmla="*/ 48 w 51"/>
                <a:gd name="T7" fmla="*/ 18 h 21"/>
                <a:gd name="T8" fmla="*/ 0 w 51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1">
                  <a:moveTo>
                    <a:pt x="0" y="0"/>
                  </a:moveTo>
                  <a:cubicBezTo>
                    <a:pt x="8" y="5"/>
                    <a:pt x="17" y="10"/>
                    <a:pt x="25" y="15"/>
                  </a:cubicBezTo>
                  <a:cubicBezTo>
                    <a:pt x="32" y="17"/>
                    <a:pt x="39" y="19"/>
                    <a:pt x="45" y="21"/>
                  </a:cubicBezTo>
                  <a:cubicBezTo>
                    <a:pt x="47" y="20"/>
                    <a:pt x="49" y="19"/>
                    <a:pt x="51" y="18"/>
                  </a:cubicBezTo>
                  <a:cubicBezTo>
                    <a:pt x="35" y="13"/>
                    <a:pt x="18" y="7"/>
                    <a:pt x="0" y="0"/>
                  </a:cubicBezTo>
                </a:path>
              </a:pathLst>
            </a:custGeom>
            <a:solidFill>
              <a:srgbClr val="623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7" name="Freeform 1226">
              <a:extLst>
                <a:ext uri="{FF2B5EF4-FFF2-40B4-BE49-F238E27FC236}">
                  <a16:creationId xmlns:a16="http://schemas.microsoft.com/office/drawing/2014/main" id="{694392C6-E28C-40B2-A62D-96EFB78D2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872"/>
              <a:ext cx="64" cy="47"/>
            </a:xfrm>
            <a:custGeom>
              <a:avLst/>
              <a:gdLst>
                <a:gd name="T0" fmla="*/ 22 w 65"/>
                <a:gd name="T1" fmla="*/ 0 h 48"/>
                <a:gd name="T2" fmla="*/ 0 w 65"/>
                <a:gd name="T3" fmla="*/ 14 h 48"/>
                <a:gd name="T4" fmla="*/ 38 w 65"/>
                <a:gd name="T5" fmla="*/ 41 h 48"/>
                <a:gd name="T6" fmla="*/ 43 w 65"/>
                <a:gd name="T7" fmla="*/ 45 h 48"/>
                <a:gd name="T8" fmla="*/ 62 w 65"/>
                <a:gd name="T9" fmla="*/ 30 h 48"/>
                <a:gd name="T10" fmla="*/ 22 w 65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48">
                  <a:moveTo>
                    <a:pt x="22" y="0"/>
                  </a:moveTo>
                  <a:cubicBezTo>
                    <a:pt x="15" y="5"/>
                    <a:pt x="8" y="10"/>
                    <a:pt x="0" y="14"/>
                  </a:cubicBezTo>
                  <a:cubicBezTo>
                    <a:pt x="15" y="24"/>
                    <a:pt x="29" y="34"/>
                    <a:pt x="41" y="44"/>
                  </a:cubicBezTo>
                  <a:cubicBezTo>
                    <a:pt x="43" y="46"/>
                    <a:pt x="44" y="47"/>
                    <a:pt x="46" y="48"/>
                  </a:cubicBezTo>
                  <a:cubicBezTo>
                    <a:pt x="52" y="43"/>
                    <a:pt x="59" y="38"/>
                    <a:pt x="65" y="33"/>
                  </a:cubicBezTo>
                  <a:cubicBezTo>
                    <a:pt x="52" y="22"/>
                    <a:pt x="38" y="11"/>
                    <a:pt x="22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8" name="Freeform 1227">
              <a:extLst>
                <a:ext uri="{FF2B5EF4-FFF2-40B4-BE49-F238E27FC236}">
                  <a16:creationId xmlns:a16="http://schemas.microsoft.com/office/drawing/2014/main" id="{DE278517-ECF8-4B9F-B164-B6C09AC7E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2904"/>
              <a:ext cx="34" cy="32"/>
            </a:xfrm>
            <a:custGeom>
              <a:avLst/>
              <a:gdLst>
                <a:gd name="T0" fmla="*/ 17 w 35"/>
                <a:gd name="T1" fmla="*/ 0 h 32"/>
                <a:gd name="T2" fmla="*/ 0 w 35"/>
                <a:gd name="T3" fmla="*/ 15 h 32"/>
                <a:gd name="T4" fmla="*/ 17 w 35"/>
                <a:gd name="T5" fmla="*/ 32 h 32"/>
                <a:gd name="T6" fmla="*/ 32 w 35"/>
                <a:gd name="T7" fmla="*/ 15 h 32"/>
                <a:gd name="T8" fmla="*/ 17 w 35"/>
                <a:gd name="T9" fmla="*/ 1 h 32"/>
                <a:gd name="T10" fmla="*/ 17 w 35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2">
                  <a:moveTo>
                    <a:pt x="19" y="0"/>
                  </a:moveTo>
                  <a:cubicBezTo>
                    <a:pt x="13" y="5"/>
                    <a:pt x="6" y="10"/>
                    <a:pt x="0" y="15"/>
                  </a:cubicBezTo>
                  <a:cubicBezTo>
                    <a:pt x="6" y="20"/>
                    <a:pt x="12" y="26"/>
                    <a:pt x="17" y="32"/>
                  </a:cubicBezTo>
                  <a:cubicBezTo>
                    <a:pt x="23" y="26"/>
                    <a:pt x="29" y="21"/>
                    <a:pt x="35" y="15"/>
                  </a:cubicBezTo>
                  <a:cubicBezTo>
                    <a:pt x="30" y="10"/>
                    <a:pt x="25" y="5"/>
                    <a:pt x="20" y="1"/>
                  </a:cubicBezTo>
                  <a:cubicBezTo>
                    <a:pt x="20" y="1"/>
                    <a:pt x="19" y="0"/>
                    <a:pt x="19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9" name="Freeform 1228">
              <a:extLst>
                <a:ext uri="{FF2B5EF4-FFF2-40B4-BE49-F238E27FC236}">
                  <a16:creationId xmlns:a16="http://schemas.microsoft.com/office/drawing/2014/main" id="{A1A2E8E6-3C0A-4492-880E-DF23DDA11B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0" y="2681"/>
              <a:ext cx="546" cy="255"/>
            </a:xfrm>
            <a:custGeom>
              <a:avLst/>
              <a:gdLst>
                <a:gd name="T0" fmla="*/ 524 w 557"/>
                <a:gd name="T1" fmla="*/ 229 h 260"/>
                <a:gd name="T2" fmla="*/ 508 w 557"/>
                <a:gd name="T3" fmla="*/ 245 h 260"/>
                <a:gd name="T4" fmla="*/ 508 w 557"/>
                <a:gd name="T5" fmla="*/ 245 h 260"/>
                <a:gd name="T6" fmla="*/ 524 w 557"/>
                <a:gd name="T7" fmla="*/ 229 h 260"/>
                <a:gd name="T8" fmla="*/ 524 w 557"/>
                <a:gd name="T9" fmla="*/ 229 h 260"/>
                <a:gd name="T10" fmla="*/ 459 w 557"/>
                <a:gd name="T11" fmla="*/ 176 h 260"/>
                <a:gd name="T12" fmla="*/ 448 w 557"/>
                <a:gd name="T13" fmla="*/ 183 h 260"/>
                <a:gd name="T14" fmla="*/ 442 w 557"/>
                <a:gd name="T15" fmla="*/ 186 h 260"/>
                <a:gd name="T16" fmla="*/ 442 w 557"/>
                <a:gd name="T17" fmla="*/ 186 h 260"/>
                <a:gd name="T18" fmla="*/ 437 w 557"/>
                <a:gd name="T19" fmla="*/ 189 h 260"/>
                <a:gd name="T20" fmla="*/ 449 w 557"/>
                <a:gd name="T21" fmla="*/ 197 h 260"/>
                <a:gd name="T22" fmla="*/ 469 w 557"/>
                <a:gd name="T23" fmla="*/ 183 h 260"/>
                <a:gd name="T24" fmla="*/ 459 w 557"/>
                <a:gd name="T25" fmla="*/ 176 h 260"/>
                <a:gd name="T26" fmla="*/ 152 w 557"/>
                <a:gd name="T27" fmla="*/ 49 h 260"/>
                <a:gd name="T28" fmla="*/ 152 w 557"/>
                <a:gd name="T29" fmla="*/ 49 h 260"/>
                <a:gd name="T30" fmla="*/ 148 w 557"/>
                <a:gd name="T31" fmla="*/ 53 h 260"/>
                <a:gd name="T32" fmla="*/ 150 w 557"/>
                <a:gd name="T33" fmla="*/ 46 h 260"/>
                <a:gd name="T34" fmla="*/ 148 w 557"/>
                <a:gd name="T35" fmla="*/ 53 h 260"/>
                <a:gd name="T36" fmla="*/ 147 w 557"/>
                <a:gd name="T37" fmla="*/ 41 h 260"/>
                <a:gd name="T38" fmla="*/ 146 w 557"/>
                <a:gd name="T39" fmla="*/ 42 h 260"/>
                <a:gd name="T40" fmla="*/ 146 w 557"/>
                <a:gd name="T41" fmla="*/ 42 h 260"/>
                <a:gd name="T42" fmla="*/ 142 w 557"/>
                <a:gd name="T43" fmla="*/ 47 h 260"/>
                <a:gd name="T44" fmla="*/ 138 w 557"/>
                <a:gd name="T45" fmla="*/ 63 h 260"/>
                <a:gd name="T46" fmla="*/ 138 w 557"/>
                <a:gd name="T47" fmla="*/ 63 h 260"/>
                <a:gd name="T48" fmla="*/ 152 w 557"/>
                <a:gd name="T49" fmla="*/ 68 h 260"/>
                <a:gd name="T50" fmla="*/ 151 w 557"/>
                <a:gd name="T51" fmla="*/ 63 h 260"/>
                <a:gd name="T52" fmla="*/ 153 w 557"/>
                <a:gd name="T53" fmla="*/ 54 h 260"/>
                <a:gd name="T54" fmla="*/ 196 w 557"/>
                <a:gd name="T55" fmla="*/ 58 h 260"/>
                <a:gd name="T56" fmla="*/ 150 w 557"/>
                <a:gd name="T57" fmla="*/ 42 h 260"/>
                <a:gd name="T58" fmla="*/ 147 w 557"/>
                <a:gd name="T59" fmla="*/ 41 h 260"/>
                <a:gd name="T60" fmla="*/ 0 w 557"/>
                <a:gd name="T61" fmla="*/ 0 h 260"/>
                <a:gd name="T62" fmla="*/ 0 w 557"/>
                <a:gd name="T63" fmla="*/ 0 h 260"/>
                <a:gd name="T64" fmla="*/ 25 w 557"/>
                <a:gd name="T65" fmla="*/ 29 h 260"/>
                <a:gd name="T66" fmla="*/ 44 w 557"/>
                <a:gd name="T67" fmla="*/ 34 h 260"/>
                <a:gd name="T68" fmla="*/ 23 w 557"/>
                <a:gd name="T69" fmla="*/ 6 h 260"/>
                <a:gd name="T70" fmla="*/ 0 w 557"/>
                <a:gd name="T71" fmla="*/ 0 h 2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57" h="260">
                  <a:moveTo>
                    <a:pt x="557" y="243"/>
                  </a:moveTo>
                  <a:cubicBezTo>
                    <a:pt x="551" y="249"/>
                    <a:pt x="545" y="254"/>
                    <a:pt x="539" y="260"/>
                  </a:cubicBezTo>
                  <a:cubicBezTo>
                    <a:pt x="539" y="260"/>
                    <a:pt x="539" y="260"/>
                    <a:pt x="539" y="260"/>
                  </a:cubicBezTo>
                  <a:cubicBezTo>
                    <a:pt x="545" y="254"/>
                    <a:pt x="551" y="249"/>
                    <a:pt x="557" y="243"/>
                  </a:cubicBezTo>
                  <a:cubicBezTo>
                    <a:pt x="557" y="243"/>
                    <a:pt x="557" y="243"/>
                    <a:pt x="557" y="243"/>
                  </a:cubicBezTo>
                  <a:moveTo>
                    <a:pt x="487" y="187"/>
                  </a:moveTo>
                  <a:cubicBezTo>
                    <a:pt x="483" y="190"/>
                    <a:pt x="479" y="192"/>
                    <a:pt x="475" y="195"/>
                  </a:cubicBezTo>
                  <a:cubicBezTo>
                    <a:pt x="473" y="196"/>
                    <a:pt x="471" y="197"/>
                    <a:pt x="469" y="198"/>
                  </a:cubicBezTo>
                  <a:cubicBezTo>
                    <a:pt x="469" y="198"/>
                    <a:pt x="469" y="198"/>
                    <a:pt x="469" y="198"/>
                  </a:cubicBezTo>
                  <a:cubicBezTo>
                    <a:pt x="467" y="199"/>
                    <a:pt x="466" y="200"/>
                    <a:pt x="464" y="201"/>
                  </a:cubicBezTo>
                  <a:cubicBezTo>
                    <a:pt x="468" y="204"/>
                    <a:pt x="472" y="206"/>
                    <a:pt x="476" y="209"/>
                  </a:cubicBezTo>
                  <a:cubicBezTo>
                    <a:pt x="484" y="205"/>
                    <a:pt x="491" y="200"/>
                    <a:pt x="498" y="195"/>
                  </a:cubicBezTo>
                  <a:cubicBezTo>
                    <a:pt x="495" y="192"/>
                    <a:pt x="491" y="190"/>
                    <a:pt x="487" y="187"/>
                  </a:cubicBezTo>
                  <a:moveTo>
                    <a:pt x="161" y="52"/>
                  </a:moveTo>
                  <a:cubicBezTo>
                    <a:pt x="161" y="52"/>
                    <a:pt x="161" y="52"/>
                    <a:pt x="161" y="52"/>
                  </a:cubicBezTo>
                  <a:moveTo>
                    <a:pt x="157" y="56"/>
                  </a:moveTo>
                  <a:cubicBezTo>
                    <a:pt x="159" y="49"/>
                    <a:pt x="159" y="49"/>
                    <a:pt x="159" y="49"/>
                  </a:cubicBezTo>
                  <a:cubicBezTo>
                    <a:pt x="157" y="56"/>
                    <a:pt x="157" y="56"/>
                    <a:pt x="157" y="56"/>
                  </a:cubicBezTo>
                  <a:moveTo>
                    <a:pt x="156" y="44"/>
                  </a:moveTo>
                  <a:cubicBezTo>
                    <a:pt x="155" y="44"/>
                    <a:pt x="155" y="44"/>
                    <a:pt x="155" y="45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4" y="45"/>
                    <a:pt x="152" y="47"/>
                    <a:pt x="151" y="50"/>
                  </a:cubicBezTo>
                  <a:cubicBezTo>
                    <a:pt x="149" y="54"/>
                    <a:pt x="147" y="59"/>
                    <a:pt x="147" y="66"/>
                  </a:cubicBezTo>
                  <a:cubicBezTo>
                    <a:pt x="147" y="66"/>
                    <a:pt x="147" y="66"/>
                    <a:pt x="147" y="66"/>
                  </a:cubicBezTo>
                  <a:cubicBezTo>
                    <a:pt x="152" y="68"/>
                    <a:pt x="156" y="69"/>
                    <a:pt x="161" y="71"/>
                  </a:cubicBezTo>
                  <a:cubicBezTo>
                    <a:pt x="160" y="69"/>
                    <a:pt x="160" y="67"/>
                    <a:pt x="160" y="66"/>
                  </a:cubicBezTo>
                  <a:cubicBezTo>
                    <a:pt x="160" y="61"/>
                    <a:pt x="161" y="58"/>
                    <a:pt x="162" y="57"/>
                  </a:cubicBezTo>
                  <a:cubicBezTo>
                    <a:pt x="169" y="58"/>
                    <a:pt x="184" y="60"/>
                    <a:pt x="208" y="61"/>
                  </a:cubicBezTo>
                  <a:cubicBezTo>
                    <a:pt x="191" y="55"/>
                    <a:pt x="175" y="50"/>
                    <a:pt x="159" y="45"/>
                  </a:cubicBezTo>
                  <a:cubicBezTo>
                    <a:pt x="158" y="45"/>
                    <a:pt x="157" y="44"/>
                    <a:pt x="156" y="44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11"/>
                    <a:pt x="20" y="22"/>
                    <a:pt x="28" y="32"/>
                  </a:cubicBezTo>
                  <a:cubicBezTo>
                    <a:pt x="34" y="34"/>
                    <a:pt x="41" y="35"/>
                    <a:pt x="47" y="37"/>
                  </a:cubicBezTo>
                  <a:cubicBezTo>
                    <a:pt x="41" y="27"/>
                    <a:pt x="33" y="16"/>
                    <a:pt x="23" y="6"/>
                  </a:cubicBezTo>
                  <a:cubicBezTo>
                    <a:pt x="15" y="4"/>
                    <a:pt x="7" y="2"/>
                    <a:pt x="0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0" name="Freeform 1229">
              <a:extLst>
                <a:ext uri="{FF2B5EF4-FFF2-40B4-BE49-F238E27FC236}">
                  <a16:creationId xmlns:a16="http://schemas.microsoft.com/office/drawing/2014/main" id="{A03B6ECB-7758-40EA-A297-24999D06F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2931"/>
              <a:ext cx="38" cy="50"/>
            </a:xfrm>
            <a:custGeom>
              <a:avLst/>
              <a:gdLst>
                <a:gd name="T0" fmla="*/ 17 w 38"/>
                <a:gd name="T1" fmla="*/ 0 h 51"/>
                <a:gd name="T2" fmla="*/ 0 w 38"/>
                <a:gd name="T3" fmla="*/ 16 h 51"/>
                <a:gd name="T4" fmla="*/ 21 w 38"/>
                <a:gd name="T5" fmla="*/ 42 h 51"/>
                <a:gd name="T6" fmla="*/ 25 w 38"/>
                <a:gd name="T7" fmla="*/ 48 h 51"/>
                <a:gd name="T8" fmla="*/ 26 w 38"/>
                <a:gd name="T9" fmla="*/ 47 h 51"/>
                <a:gd name="T10" fmla="*/ 38 w 38"/>
                <a:gd name="T11" fmla="*/ 25 h 51"/>
                <a:gd name="T12" fmla="*/ 17 w 38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51">
                  <a:moveTo>
                    <a:pt x="17" y="0"/>
                  </a:moveTo>
                  <a:cubicBezTo>
                    <a:pt x="11" y="6"/>
                    <a:pt x="6" y="11"/>
                    <a:pt x="0" y="16"/>
                  </a:cubicBezTo>
                  <a:cubicBezTo>
                    <a:pt x="8" y="26"/>
                    <a:pt x="15" y="35"/>
                    <a:pt x="21" y="45"/>
                  </a:cubicBezTo>
                  <a:cubicBezTo>
                    <a:pt x="22" y="47"/>
                    <a:pt x="23" y="49"/>
                    <a:pt x="25" y="51"/>
                  </a:cubicBezTo>
                  <a:cubicBezTo>
                    <a:pt x="25" y="51"/>
                    <a:pt x="25" y="50"/>
                    <a:pt x="26" y="50"/>
                  </a:cubicBezTo>
                  <a:cubicBezTo>
                    <a:pt x="30" y="42"/>
                    <a:pt x="34" y="35"/>
                    <a:pt x="38" y="26"/>
                  </a:cubicBezTo>
                  <a:cubicBezTo>
                    <a:pt x="32" y="17"/>
                    <a:pt x="25" y="8"/>
                    <a:pt x="17" y="0"/>
                  </a:cubicBezTo>
                </a:path>
              </a:pathLst>
            </a:custGeom>
            <a:solidFill>
              <a:srgbClr val="966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1" name="Freeform 1230">
              <a:extLst>
                <a:ext uri="{FF2B5EF4-FFF2-40B4-BE49-F238E27FC236}">
                  <a16:creationId xmlns:a16="http://schemas.microsoft.com/office/drawing/2014/main" id="{21B1FFDA-FBBD-42AD-923B-4BBA4DBEF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2928"/>
              <a:ext cx="20" cy="19"/>
            </a:xfrm>
            <a:custGeom>
              <a:avLst/>
              <a:gdLst>
                <a:gd name="T0" fmla="*/ 18 w 20"/>
                <a:gd name="T1" fmla="*/ 0 h 19"/>
                <a:gd name="T2" fmla="*/ 0 w 20"/>
                <a:gd name="T3" fmla="*/ 17 h 19"/>
                <a:gd name="T4" fmla="*/ 3 w 20"/>
                <a:gd name="T5" fmla="*/ 19 h 19"/>
                <a:gd name="T6" fmla="*/ 20 w 20"/>
                <a:gd name="T7" fmla="*/ 3 h 19"/>
                <a:gd name="T8" fmla="*/ 18 w 20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18" y="0"/>
                  </a:moveTo>
                  <a:cubicBezTo>
                    <a:pt x="12" y="6"/>
                    <a:pt x="6" y="12"/>
                    <a:pt x="0" y="17"/>
                  </a:cubicBezTo>
                  <a:cubicBezTo>
                    <a:pt x="1" y="18"/>
                    <a:pt x="2" y="19"/>
                    <a:pt x="3" y="19"/>
                  </a:cubicBezTo>
                  <a:cubicBezTo>
                    <a:pt x="9" y="14"/>
                    <a:pt x="14" y="9"/>
                    <a:pt x="20" y="3"/>
                  </a:cubicBezTo>
                  <a:cubicBezTo>
                    <a:pt x="19" y="2"/>
                    <a:pt x="18" y="1"/>
                    <a:pt x="18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2" name="Freeform 1231">
              <a:extLst>
                <a:ext uri="{FF2B5EF4-FFF2-40B4-BE49-F238E27FC236}">
                  <a16:creationId xmlns:a16="http://schemas.microsoft.com/office/drawing/2014/main" id="{C500E201-AAE2-4E0B-A488-A7AEBD162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2956"/>
              <a:ext cx="13" cy="25"/>
            </a:xfrm>
            <a:custGeom>
              <a:avLst/>
              <a:gdLst>
                <a:gd name="T0" fmla="*/ 13 w 13"/>
                <a:gd name="T1" fmla="*/ 0 h 25"/>
                <a:gd name="T2" fmla="*/ 1 w 13"/>
                <a:gd name="T3" fmla="*/ 24 h 25"/>
                <a:gd name="T4" fmla="*/ 0 w 13"/>
                <a:gd name="T5" fmla="*/ 25 h 25"/>
                <a:gd name="T6" fmla="*/ 0 w 13"/>
                <a:gd name="T7" fmla="*/ 25 h 25"/>
                <a:gd name="T8" fmla="*/ 1 w 13"/>
                <a:gd name="T9" fmla="*/ 24 h 25"/>
                <a:gd name="T10" fmla="*/ 13 w 13"/>
                <a:gd name="T11" fmla="*/ 1 h 25"/>
                <a:gd name="T12" fmla="*/ 13 w 13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5">
                  <a:moveTo>
                    <a:pt x="13" y="0"/>
                  </a:moveTo>
                  <a:cubicBezTo>
                    <a:pt x="9" y="9"/>
                    <a:pt x="5" y="16"/>
                    <a:pt x="1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4"/>
                    <a:pt x="1" y="24"/>
                  </a:cubicBezTo>
                  <a:cubicBezTo>
                    <a:pt x="5" y="17"/>
                    <a:pt x="10" y="9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3" name="Freeform 1232">
              <a:extLst>
                <a:ext uri="{FF2B5EF4-FFF2-40B4-BE49-F238E27FC236}">
                  <a16:creationId xmlns:a16="http://schemas.microsoft.com/office/drawing/2014/main" id="{7CEB64E0-4C91-448B-8F09-CAF097A7D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2970"/>
              <a:ext cx="30" cy="68"/>
            </a:xfrm>
            <a:custGeom>
              <a:avLst/>
              <a:gdLst>
                <a:gd name="T0" fmla="*/ 15 w 31"/>
                <a:gd name="T1" fmla="*/ 0 h 69"/>
                <a:gd name="T2" fmla="*/ 5 w 31"/>
                <a:gd name="T3" fmla="*/ 17 h 69"/>
                <a:gd name="T4" fmla="*/ 0 w 31"/>
                <a:gd name="T5" fmla="*/ 24 h 69"/>
                <a:gd name="T6" fmla="*/ 9 w 31"/>
                <a:gd name="T7" fmla="*/ 65 h 69"/>
                <a:gd name="T8" fmla="*/ 9 w 31"/>
                <a:gd name="T9" fmla="*/ 66 h 69"/>
                <a:gd name="T10" fmla="*/ 15 w 31"/>
                <a:gd name="T11" fmla="*/ 60 h 69"/>
                <a:gd name="T12" fmla="*/ 15 w 31"/>
                <a:gd name="T13" fmla="*/ 60 h 69"/>
                <a:gd name="T14" fmla="*/ 15 w 31"/>
                <a:gd name="T15" fmla="*/ 58 h 69"/>
                <a:gd name="T16" fmla="*/ 16 w 31"/>
                <a:gd name="T17" fmla="*/ 56 h 69"/>
                <a:gd name="T18" fmla="*/ 16 w 31"/>
                <a:gd name="T19" fmla="*/ 56 h 69"/>
                <a:gd name="T20" fmla="*/ 28 w 31"/>
                <a:gd name="T21" fmla="*/ 43 h 69"/>
                <a:gd name="T22" fmla="*/ 15 w 31"/>
                <a:gd name="T23" fmla="*/ 0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69">
                  <a:moveTo>
                    <a:pt x="15" y="0"/>
                  </a:moveTo>
                  <a:cubicBezTo>
                    <a:pt x="12" y="6"/>
                    <a:pt x="9" y="12"/>
                    <a:pt x="5" y="17"/>
                  </a:cubicBezTo>
                  <a:cubicBezTo>
                    <a:pt x="4" y="19"/>
                    <a:pt x="2" y="22"/>
                    <a:pt x="0" y="24"/>
                  </a:cubicBezTo>
                  <a:cubicBezTo>
                    <a:pt x="6" y="39"/>
                    <a:pt x="9" y="53"/>
                    <a:pt x="9" y="68"/>
                  </a:cubicBezTo>
                  <a:cubicBezTo>
                    <a:pt x="9" y="68"/>
                    <a:pt x="9" y="69"/>
                    <a:pt x="9" y="69"/>
                  </a:cubicBezTo>
                  <a:cubicBezTo>
                    <a:pt x="11" y="67"/>
                    <a:pt x="13" y="65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2"/>
                    <a:pt x="17" y="61"/>
                    <a:pt x="17" y="61"/>
                  </a:cubicBezTo>
                  <a:cubicBezTo>
                    <a:pt x="18" y="60"/>
                    <a:pt x="18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3" y="55"/>
                    <a:pt x="27" y="50"/>
                    <a:pt x="31" y="46"/>
                  </a:cubicBezTo>
                  <a:cubicBezTo>
                    <a:pt x="28" y="30"/>
                    <a:pt x="23" y="15"/>
                    <a:pt x="15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4" name="Freeform 1233">
              <a:extLst>
                <a:ext uri="{FF2B5EF4-FFF2-40B4-BE49-F238E27FC236}">
                  <a16:creationId xmlns:a16="http://schemas.microsoft.com/office/drawing/2014/main" id="{BB7B06BB-0D15-4128-B01F-8B4A5E07A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3015"/>
              <a:ext cx="26" cy="52"/>
            </a:xfrm>
            <a:custGeom>
              <a:avLst/>
              <a:gdLst>
                <a:gd name="T0" fmla="*/ 22 w 27"/>
                <a:gd name="T1" fmla="*/ 0 h 53"/>
                <a:gd name="T2" fmla="*/ 13 w 27"/>
                <a:gd name="T3" fmla="*/ 13 h 53"/>
                <a:gd name="T4" fmla="*/ 13 w 27"/>
                <a:gd name="T5" fmla="*/ 13 h 53"/>
                <a:gd name="T6" fmla="*/ 11 w 27"/>
                <a:gd name="T7" fmla="*/ 15 h 53"/>
                <a:gd name="T8" fmla="*/ 9 w 27"/>
                <a:gd name="T9" fmla="*/ 17 h 53"/>
                <a:gd name="T10" fmla="*/ 9 w 27"/>
                <a:gd name="T11" fmla="*/ 17 h 53"/>
                <a:gd name="T12" fmla="*/ 3 w 27"/>
                <a:gd name="T13" fmla="*/ 23 h 53"/>
                <a:gd name="T14" fmla="*/ 1 w 27"/>
                <a:gd name="T15" fmla="*/ 42 h 53"/>
                <a:gd name="T16" fmla="*/ 2 w 27"/>
                <a:gd name="T17" fmla="*/ 50 h 53"/>
                <a:gd name="T18" fmla="*/ 4 w 27"/>
                <a:gd name="T19" fmla="*/ 49 h 53"/>
                <a:gd name="T20" fmla="*/ 5 w 27"/>
                <a:gd name="T21" fmla="*/ 48 h 53"/>
                <a:gd name="T22" fmla="*/ 24 w 27"/>
                <a:gd name="T23" fmla="*/ 26 h 53"/>
                <a:gd name="T24" fmla="*/ 24 w 27"/>
                <a:gd name="T25" fmla="*/ 22 h 53"/>
                <a:gd name="T26" fmla="*/ 22 w 27"/>
                <a:gd name="T27" fmla="*/ 0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53">
                  <a:moveTo>
                    <a:pt x="25" y="0"/>
                  </a:moveTo>
                  <a:cubicBezTo>
                    <a:pt x="21" y="4"/>
                    <a:pt x="17" y="9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2" y="14"/>
                    <a:pt x="11" y="15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7" y="19"/>
                    <a:pt x="5" y="21"/>
                    <a:pt x="3" y="23"/>
                  </a:cubicBezTo>
                  <a:cubicBezTo>
                    <a:pt x="3" y="30"/>
                    <a:pt x="2" y="37"/>
                    <a:pt x="1" y="45"/>
                  </a:cubicBezTo>
                  <a:cubicBezTo>
                    <a:pt x="0" y="48"/>
                    <a:pt x="1" y="51"/>
                    <a:pt x="2" y="53"/>
                  </a:cubicBezTo>
                  <a:cubicBezTo>
                    <a:pt x="3" y="53"/>
                    <a:pt x="3" y="52"/>
                    <a:pt x="4" y="52"/>
                  </a:cubicBezTo>
                  <a:cubicBezTo>
                    <a:pt x="4" y="51"/>
                    <a:pt x="4" y="51"/>
                    <a:pt x="5" y="51"/>
                  </a:cubicBezTo>
                  <a:cubicBezTo>
                    <a:pt x="13" y="43"/>
                    <a:pt x="21" y="34"/>
                    <a:pt x="27" y="26"/>
                  </a:cubicBezTo>
                  <a:cubicBezTo>
                    <a:pt x="27" y="24"/>
                    <a:pt x="27" y="23"/>
                    <a:pt x="27" y="22"/>
                  </a:cubicBezTo>
                  <a:cubicBezTo>
                    <a:pt x="27" y="15"/>
                    <a:pt x="26" y="7"/>
                    <a:pt x="25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5" name="Freeform 1234">
              <a:extLst>
                <a:ext uri="{FF2B5EF4-FFF2-40B4-BE49-F238E27FC236}">
                  <a16:creationId xmlns:a16="http://schemas.microsoft.com/office/drawing/2014/main" id="{2B29B7A6-F31C-49C1-8B36-DBCA146C0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" y="3041"/>
              <a:ext cx="22" cy="25"/>
            </a:xfrm>
            <a:custGeom>
              <a:avLst/>
              <a:gdLst>
                <a:gd name="T0" fmla="*/ 20 w 23"/>
                <a:gd name="T1" fmla="*/ 0 h 26"/>
                <a:gd name="T2" fmla="*/ 1 w 23"/>
                <a:gd name="T3" fmla="*/ 22 h 26"/>
                <a:gd name="T4" fmla="*/ 0 w 23"/>
                <a:gd name="T5" fmla="*/ 23 h 26"/>
                <a:gd name="T6" fmla="*/ 20 w 23"/>
                <a:gd name="T7" fmla="*/ 0 h 26"/>
                <a:gd name="T8" fmla="*/ 20 w 23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23" y="0"/>
                  </a:moveTo>
                  <a:cubicBezTo>
                    <a:pt x="17" y="8"/>
                    <a:pt x="9" y="17"/>
                    <a:pt x="1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9" y="18"/>
                    <a:pt x="16" y="9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6" name="Freeform 1235">
              <a:extLst>
                <a:ext uri="{FF2B5EF4-FFF2-40B4-BE49-F238E27FC236}">
                  <a16:creationId xmlns:a16="http://schemas.microsoft.com/office/drawing/2014/main" id="{8274AAED-9367-4388-B426-C3AB5CC18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3064"/>
              <a:ext cx="6" cy="7"/>
            </a:xfrm>
            <a:custGeom>
              <a:avLst/>
              <a:gdLst>
                <a:gd name="T0" fmla="*/ 6 w 6"/>
                <a:gd name="T1" fmla="*/ 0 h 7"/>
                <a:gd name="T2" fmla="*/ 0 w 6"/>
                <a:gd name="T3" fmla="*/ 6 h 7"/>
                <a:gd name="T4" fmla="*/ 1 w 6"/>
                <a:gd name="T5" fmla="*/ 6 h 7"/>
                <a:gd name="T6" fmla="*/ 1 w 6"/>
                <a:gd name="T7" fmla="*/ 7 h 7"/>
                <a:gd name="T8" fmla="*/ 6 w 6"/>
                <a:gd name="T9" fmla="*/ 0 h 7"/>
                <a:gd name="T10" fmla="*/ 6 w 6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6"/>
                    <a:pt x="5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7" name="Freeform 1236">
              <a:extLst>
                <a:ext uri="{FF2B5EF4-FFF2-40B4-BE49-F238E27FC236}">
                  <a16:creationId xmlns:a16="http://schemas.microsoft.com/office/drawing/2014/main" id="{C3463F54-EF1A-417C-8B80-E571D7E36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3070"/>
              <a:ext cx="3" cy="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0 h 2"/>
                <a:gd name="T10" fmla="*/ 2 w 3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8" name="Freeform 1237">
              <a:extLst>
                <a:ext uri="{FF2B5EF4-FFF2-40B4-BE49-F238E27FC236}">
                  <a16:creationId xmlns:a16="http://schemas.microsoft.com/office/drawing/2014/main" id="{69F10B87-FE68-4452-AD83-4318710DD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3072"/>
              <a:ext cx="2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9" name="Freeform 1238">
              <a:extLst>
                <a:ext uri="{FF2B5EF4-FFF2-40B4-BE49-F238E27FC236}">
                  <a16:creationId xmlns:a16="http://schemas.microsoft.com/office/drawing/2014/main" id="{4FFF3BA0-6146-4E14-AE39-5A37963415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9" y="2919"/>
              <a:ext cx="56" cy="75"/>
            </a:xfrm>
            <a:custGeom>
              <a:avLst/>
              <a:gdLst>
                <a:gd name="T0" fmla="*/ 44 w 58"/>
                <a:gd name="T1" fmla="*/ 38 h 76"/>
                <a:gd name="T2" fmla="*/ 35 w 58"/>
                <a:gd name="T3" fmla="*/ 59 h 76"/>
                <a:gd name="T4" fmla="*/ 34 w 58"/>
                <a:gd name="T5" fmla="*/ 60 h 76"/>
                <a:gd name="T6" fmla="*/ 40 w 58"/>
                <a:gd name="T7" fmla="*/ 73 h 76"/>
                <a:gd name="T8" fmla="*/ 42 w 58"/>
                <a:gd name="T9" fmla="*/ 66 h 76"/>
                <a:gd name="T10" fmla="*/ 52 w 58"/>
                <a:gd name="T11" fmla="*/ 49 h 76"/>
                <a:gd name="T12" fmla="*/ 47 w 58"/>
                <a:gd name="T13" fmla="*/ 41 h 76"/>
                <a:gd name="T14" fmla="*/ 44 w 58"/>
                <a:gd name="T15" fmla="*/ 38 h 76"/>
                <a:gd name="T16" fmla="*/ 15 w 58"/>
                <a:gd name="T17" fmla="*/ 0 h 76"/>
                <a:gd name="T18" fmla="*/ 0 w 58"/>
                <a:gd name="T19" fmla="*/ 17 h 76"/>
                <a:gd name="T20" fmla="*/ 9 w 58"/>
                <a:gd name="T21" fmla="*/ 26 h 76"/>
                <a:gd name="T22" fmla="*/ 24 w 58"/>
                <a:gd name="T23" fmla="*/ 9 h 76"/>
                <a:gd name="T24" fmla="*/ 15 w 58"/>
                <a:gd name="T25" fmla="*/ 0 h 7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76">
                  <a:moveTo>
                    <a:pt x="50" y="39"/>
                  </a:moveTo>
                  <a:cubicBezTo>
                    <a:pt x="47" y="47"/>
                    <a:pt x="42" y="55"/>
                    <a:pt x="38" y="62"/>
                  </a:cubicBezTo>
                  <a:cubicBezTo>
                    <a:pt x="37" y="62"/>
                    <a:pt x="37" y="63"/>
                    <a:pt x="37" y="63"/>
                  </a:cubicBezTo>
                  <a:cubicBezTo>
                    <a:pt x="39" y="68"/>
                    <a:pt x="41" y="72"/>
                    <a:pt x="43" y="76"/>
                  </a:cubicBezTo>
                  <a:cubicBezTo>
                    <a:pt x="45" y="74"/>
                    <a:pt x="47" y="71"/>
                    <a:pt x="48" y="69"/>
                  </a:cubicBezTo>
                  <a:cubicBezTo>
                    <a:pt x="52" y="64"/>
                    <a:pt x="55" y="58"/>
                    <a:pt x="58" y="52"/>
                  </a:cubicBezTo>
                  <a:cubicBezTo>
                    <a:pt x="56" y="49"/>
                    <a:pt x="55" y="47"/>
                    <a:pt x="53" y="44"/>
                  </a:cubicBezTo>
                  <a:cubicBezTo>
                    <a:pt x="52" y="42"/>
                    <a:pt x="51" y="40"/>
                    <a:pt x="50" y="39"/>
                  </a:cubicBezTo>
                  <a:moveTo>
                    <a:pt x="18" y="0"/>
                  </a:moveTo>
                  <a:cubicBezTo>
                    <a:pt x="12" y="6"/>
                    <a:pt x="6" y="11"/>
                    <a:pt x="0" y="17"/>
                  </a:cubicBezTo>
                  <a:cubicBezTo>
                    <a:pt x="4" y="20"/>
                    <a:pt x="7" y="23"/>
                    <a:pt x="9" y="26"/>
                  </a:cubicBezTo>
                  <a:cubicBezTo>
                    <a:pt x="15" y="21"/>
                    <a:pt x="21" y="15"/>
                    <a:pt x="27" y="9"/>
                  </a:cubicBezTo>
                  <a:cubicBezTo>
                    <a:pt x="24" y="6"/>
                    <a:pt x="21" y="3"/>
                    <a:pt x="18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0" name="Freeform 1239">
              <a:extLst>
                <a:ext uri="{FF2B5EF4-FFF2-40B4-BE49-F238E27FC236}">
                  <a16:creationId xmlns:a16="http://schemas.microsoft.com/office/drawing/2014/main" id="{DD24DF6C-8C79-4331-AC79-536C8E0AC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3041"/>
              <a:ext cx="24" cy="32"/>
            </a:xfrm>
            <a:custGeom>
              <a:avLst/>
              <a:gdLst>
                <a:gd name="T0" fmla="*/ 22 w 25"/>
                <a:gd name="T1" fmla="*/ 0 h 33"/>
                <a:gd name="T2" fmla="*/ 2 w 25"/>
                <a:gd name="T3" fmla="*/ 23 h 33"/>
                <a:gd name="T4" fmla="*/ 0 w 25"/>
                <a:gd name="T5" fmla="*/ 24 h 33"/>
                <a:gd name="T6" fmla="*/ 8 w 25"/>
                <a:gd name="T7" fmla="*/ 30 h 33"/>
                <a:gd name="T8" fmla="*/ 10 w 25"/>
                <a:gd name="T9" fmla="*/ 30 h 33"/>
                <a:gd name="T10" fmla="*/ 12 w 25"/>
                <a:gd name="T11" fmla="*/ 30 h 33"/>
                <a:gd name="T12" fmla="*/ 12 w 25"/>
                <a:gd name="T13" fmla="*/ 29 h 33"/>
                <a:gd name="T14" fmla="*/ 13 w 25"/>
                <a:gd name="T15" fmla="*/ 27 h 33"/>
                <a:gd name="T16" fmla="*/ 19 w 25"/>
                <a:gd name="T17" fmla="*/ 21 h 33"/>
                <a:gd name="T18" fmla="*/ 22 w 25"/>
                <a:gd name="T19" fmla="*/ 0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" h="33">
                  <a:moveTo>
                    <a:pt x="25" y="0"/>
                  </a:moveTo>
                  <a:cubicBezTo>
                    <a:pt x="18" y="9"/>
                    <a:pt x="11" y="18"/>
                    <a:pt x="2" y="26"/>
                  </a:cubicBezTo>
                  <a:cubicBezTo>
                    <a:pt x="1" y="26"/>
                    <a:pt x="1" y="27"/>
                    <a:pt x="0" y="27"/>
                  </a:cubicBezTo>
                  <a:cubicBezTo>
                    <a:pt x="2" y="30"/>
                    <a:pt x="5" y="32"/>
                    <a:pt x="8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2" y="33"/>
                    <a:pt x="13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18" y="28"/>
                    <a:pt x="20" y="26"/>
                    <a:pt x="22" y="24"/>
                  </a:cubicBezTo>
                  <a:cubicBezTo>
                    <a:pt x="24" y="16"/>
                    <a:pt x="25" y="8"/>
                    <a:pt x="25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391" name="Text Box 1240">
            <a:extLst>
              <a:ext uri="{FF2B5EF4-FFF2-40B4-BE49-F238E27FC236}">
                <a16:creationId xmlns:a16="http://schemas.microsoft.com/office/drawing/2014/main" id="{EB51C1A1-475B-4F3E-9D3C-78CFF8DC25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5675" y="5654675"/>
            <a:ext cx="1238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Inspiration</a:t>
            </a:r>
          </a:p>
        </p:txBody>
      </p:sp>
      <p:sp>
        <p:nvSpPr>
          <p:cNvPr id="16392" name="Text Box 1241">
            <a:extLst>
              <a:ext uri="{FF2B5EF4-FFF2-40B4-BE49-F238E27FC236}">
                <a16:creationId xmlns:a16="http://schemas.microsoft.com/office/drawing/2014/main" id="{63FC790D-11BD-4349-A139-15D625A705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5225" y="5654675"/>
            <a:ext cx="819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Expiry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E088558A-201D-4C5F-B707-B41A9F939D7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Gas exchanges</a:t>
            </a:r>
          </a:p>
        </p:txBody>
      </p:sp>
      <p:grpSp>
        <p:nvGrpSpPr>
          <p:cNvPr id="38914" name="Group 3">
            <a:extLst>
              <a:ext uri="{FF2B5EF4-FFF2-40B4-BE49-F238E27FC236}">
                <a16:creationId xmlns:a16="http://schemas.microsoft.com/office/drawing/2014/main" id="{7522E38C-6482-4F0C-910E-7CEE818DA243}"/>
              </a:ext>
            </a:extLst>
          </p:cNvPr>
          <p:cNvGrpSpPr>
            <a:grpSpLocks/>
          </p:cNvGrpSpPr>
          <p:nvPr/>
        </p:nvGrpSpPr>
        <p:grpSpPr bwMode="auto">
          <a:xfrm>
            <a:off x="6251575" y="2289175"/>
            <a:ext cx="3725863" cy="2495550"/>
            <a:chOff x="2978" y="1372"/>
            <a:chExt cx="2347" cy="1572"/>
          </a:xfrm>
        </p:grpSpPr>
        <p:sp>
          <p:nvSpPr>
            <p:cNvPr id="18671" name="Rectangle 4">
              <a:extLst>
                <a:ext uri="{FF2B5EF4-FFF2-40B4-BE49-F238E27FC236}">
                  <a16:creationId xmlns:a16="http://schemas.microsoft.com/office/drawing/2014/main" id="{346CE456-D3F9-4033-BDA3-1B9169FC5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9" y="1380"/>
              <a:ext cx="2340" cy="1564"/>
            </a:xfrm>
            <a:prstGeom prst="rect">
              <a:avLst/>
            </a:prstGeom>
            <a:gradFill rotWithShape="0">
              <a:gsLst>
                <a:gs pos="0">
                  <a:srgbClr val="C11915"/>
                </a:gs>
                <a:gs pos="100000">
                  <a:srgbClr val="184DE4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51" name="Freeform 5">
              <a:extLst>
                <a:ext uri="{FF2B5EF4-FFF2-40B4-BE49-F238E27FC236}">
                  <a16:creationId xmlns:a16="http://schemas.microsoft.com/office/drawing/2014/main" id="{CE55DC13-E143-449C-92AC-5FA6FB889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1382"/>
              <a:ext cx="1395" cy="564"/>
            </a:xfrm>
            <a:custGeom>
              <a:avLst/>
              <a:gdLst>
                <a:gd name="T0" fmla="*/ 0 w 1395"/>
                <a:gd name="T1" fmla="*/ 2 h 564"/>
                <a:gd name="T2" fmla="*/ 1395 w 1395"/>
                <a:gd name="T3" fmla="*/ 0 h 564"/>
                <a:gd name="T4" fmla="*/ 1395 w 1395"/>
                <a:gd name="T5" fmla="*/ 240 h 564"/>
                <a:gd name="T6" fmla="*/ 1101 w 1395"/>
                <a:gd name="T7" fmla="*/ 427 h 564"/>
                <a:gd name="T8" fmla="*/ 727 w 1395"/>
                <a:gd name="T9" fmla="*/ 564 h 564"/>
                <a:gd name="T10" fmla="*/ 503 w 1395"/>
                <a:gd name="T11" fmla="*/ 527 h 564"/>
                <a:gd name="T12" fmla="*/ 393 w 1395"/>
                <a:gd name="T13" fmla="*/ 451 h 564"/>
                <a:gd name="T14" fmla="*/ 285 w 1395"/>
                <a:gd name="T15" fmla="*/ 293 h 564"/>
                <a:gd name="T16" fmla="*/ 151 w 1395"/>
                <a:gd name="T17" fmla="*/ 170 h 564"/>
                <a:gd name="T18" fmla="*/ 0 w 1395"/>
                <a:gd name="T19" fmla="*/ 2 h 5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95" h="564">
                  <a:moveTo>
                    <a:pt x="0" y="2"/>
                  </a:moveTo>
                  <a:lnTo>
                    <a:pt x="1395" y="0"/>
                  </a:lnTo>
                  <a:lnTo>
                    <a:pt x="1395" y="240"/>
                  </a:lnTo>
                  <a:lnTo>
                    <a:pt x="1101" y="427"/>
                  </a:lnTo>
                  <a:lnTo>
                    <a:pt x="727" y="564"/>
                  </a:lnTo>
                  <a:lnTo>
                    <a:pt x="503" y="527"/>
                  </a:lnTo>
                  <a:lnTo>
                    <a:pt x="393" y="451"/>
                  </a:lnTo>
                  <a:lnTo>
                    <a:pt x="285" y="293"/>
                  </a:lnTo>
                  <a:lnTo>
                    <a:pt x="151" y="17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3A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2" name="Freeform 6">
              <a:extLst>
                <a:ext uri="{FF2B5EF4-FFF2-40B4-BE49-F238E27FC236}">
                  <a16:creationId xmlns:a16="http://schemas.microsoft.com/office/drawing/2014/main" id="{88EDB0FB-3B3C-420D-870F-13AA8007F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384"/>
              <a:ext cx="1357" cy="552"/>
            </a:xfrm>
            <a:custGeom>
              <a:avLst/>
              <a:gdLst>
                <a:gd name="T0" fmla="*/ 3802 w 791"/>
                <a:gd name="T1" fmla="*/ 499 h 322"/>
                <a:gd name="T2" fmla="*/ 3575 w 791"/>
                <a:gd name="T3" fmla="*/ 691 h 322"/>
                <a:gd name="T4" fmla="*/ 3472 w 791"/>
                <a:gd name="T5" fmla="*/ 831 h 322"/>
                <a:gd name="T6" fmla="*/ 3110 w 791"/>
                <a:gd name="T7" fmla="*/ 943 h 322"/>
                <a:gd name="T8" fmla="*/ 2760 w 791"/>
                <a:gd name="T9" fmla="*/ 1003 h 322"/>
                <a:gd name="T10" fmla="*/ 2422 w 791"/>
                <a:gd name="T11" fmla="*/ 1107 h 322"/>
                <a:gd name="T12" fmla="*/ 2242 w 791"/>
                <a:gd name="T13" fmla="*/ 1234 h 322"/>
                <a:gd name="T14" fmla="*/ 1940 w 791"/>
                <a:gd name="T15" fmla="*/ 1155 h 322"/>
                <a:gd name="T16" fmla="*/ 1642 w 791"/>
                <a:gd name="T17" fmla="*/ 982 h 322"/>
                <a:gd name="T18" fmla="*/ 1448 w 791"/>
                <a:gd name="T19" fmla="*/ 943 h 322"/>
                <a:gd name="T20" fmla="*/ 1287 w 791"/>
                <a:gd name="T21" fmla="*/ 655 h 322"/>
                <a:gd name="T22" fmla="*/ 1127 w 791"/>
                <a:gd name="T23" fmla="*/ 494 h 322"/>
                <a:gd name="T24" fmla="*/ 1009 w 791"/>
                <a:gd name="T25" fmla="*/ 247 h 322"/>
                <a:gd name="T26" fmla="*/ 769 w 791"/>
                <a:gd name="T27" fmla="*/ 0 h 322"/>
                <a:gd name="T28" fmla="*/ 0 w 791"/>
                <a:gd name="T29" fmla="*/ 0 h 322"/>
                <a:gd name="T30" fmla="*/ 161 w 791"/>
                <a:gd name="T31" fmla="*/ 170 h 322"/>
                <a:gd name="T32" fmla="*/ 686 w 791"/>
                <a:gd name="T33" fmla="*/ 641 h 322"/>
                <a:gd name="T34" fmla="*/ 803 w 791"/>
                <a:gd name="T35" fmla="*/ 881 h 322"/>
                <a:gd name="T36" fmla="*/ 966 w 791"/>
                <a:gd name="T37" fmla="*/ 1044 h 322"/>
                <a:gd name="T38" fmla="*/ 1127 w 791"/>
                <a:gd name="T39" fmla="*/ 1334 h 322"/>
                <a:gd name="T40" fmla="*/ 1319 w 791"/>
                <a:gd name="T41" fmla="*/ 1370 h 322"/>
                <a:gd name="T42" fmla="*/ 1616 w 791"/>
                <a:gd name="T43" fmla="*/ 1543 h 322"/>
                <a:gd name="T44" fmla="*/ 1920 w 791"/>
                <a:gd name="T45" fmla="*/ 1622 h 322"/>
                <a:gd name="T46" fmla="*/ 2102 w 791"/>
                <a:gd name="T47" fmla="*/ 1497 h 322"/>
                <a:gd name="T48" fmla="*/ 2440 w 791"/>
                <a:gd name="T49" fmla="*/ 1395 h 322"/>
                <a:gd name="T50" fmla="*/ 2788 w 791"/>
                <a:gd name="T51" fmla="*/ 1332 h 322"/>
                <a:gd name="T52" fmla="*/ 3151 w 791"/>
                <a:gd name="T53" fmla="*/ 1219 h 322"/>
                <a:gd name="T54" fmla="*/ 3253 w 791"/>
                <a:gd name="T55" fmla="*/ 1078 h 322"/>
                <a:gd name="T56" fmla="*/ 3479 w 791"/>
                <a:gd name="T57" fmla="*/ 888 h 322"/>
                <a:gd name="T58" fmla="*/ 3697 w 791"/>
                <a:gd name="T59" fmla="*/ 746 h 322"/>
                <a:gd name="T60" fmla="*/ 3994 w 791"/>
                <a:gd name="T61" fmla="*/ 626 h 322"/>
                <a:gd name="T62" fmla="*/ 3994 w 791"/>
                <a:gd name="T63" fmla="*/ 362 h 322"/>
                <a:gd name="T64" fmla="*/ 3802 w 791"/>
                <a:gd name="T65" fmla="*/ 499 h 3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91" h="322">
                  <a:moveTo>
                    <a:pt x="753" y="99"/>
                  </a:moveTo>
                  <a:cubicBezTo>
                    <a:pt x="744" y="110"/>
                    <a:pt x="723" y="126"/>
                    <a:pt x="708" y="137"/>
                  </a:cubicBezTo>
                  <a:cubicBezTo>
                    <a:pt x="692" y="148"/>
                    <a:pt x="688" y="165"/>
                    <a:pt x="688" y="165"/>
                  </a:cubicBezTo>
                  <a:cubicBezTo>
                    <a:pt x="682" y="155"/>
                    <a:pt x="631" y="176"/>
                    <a:pt x="616" y="187"/>
                  </a:cubicBezTo>
                  <a:cubicBezTo>
                    <a:pt x="601" y="197"/>
                    <a:pt x="583" y="198"/>
                    <a:pt x="547" y="199"/>
                  </a:cubicBezTo>
                  <a:cubicBezTo>
                    <a:pt x="511" y="200"/>
                    <a:pt x="509" y="209"/>
                    <a:pt x="480" y="220"/>
                  </a:cubicBezTo>
                  <a:cubicBezTo>
                    <a:pt x="450" y="231"/>
                    <a:pt x="444" y="245"/>
                    <a:pt x="444" y="245"/>
                  </a:cubicBezTo>
                  <a:cubicBezTo>
                    <a:pt x="445" y="237"/>
                    <a:pt x="411" y="233"/>
                    <a:pt x="384" y="229"/>
                  </a:cubicBezTo>
                  <a:cubicBezTo>
                    <a:pt x="357" y="224"/>
                    <a:pt x="344" y="206"/>
                    <a:pt x="325" y="195"/>
                  </a:cubicBezTo>
                  <a:cubicBezTo>
                    <a:pt x="305" y="183"/>
                    <a:pt x="287" y="187"/>
                    <a:pt x="287" y="187"/>
                  </a:cubicBezTo>
                  <a:cubicBezTo>
                    <a:pt x="291" y="176"/>
                    <a:pt x="265" y="146"/>
                    <a:pt x="255" y="130"/>
                  </a:cubicBezTo>
                  <a:cubicBezTo>
                    <a:pt x="246" y="114"/>
                    <a:pt x="223" y="98"/>
                    <a:pt x="223" y="98"/>
                  </a:cubicBezTo>
                  <a:cubicBezTo>
                    <a:pt x="223" y="98"/>
                    <a:pt x="214" y="75"/>
                    <a:pt x="200" y="49"/>
                  </a:cubicBezTo>
                  <a:cubicBezTo>
                    <a:pt x="193" y="37"/>
                    <a:pt x="172" y="18"/>
                    <a:pt x="15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6"/>
                    <a:pt x="19" y="26"/>
                    <a:pt x="32" y="34"/>
                  </a:cubicBezTo>
                  <a:cubicBezTo>
                    <a:pt x="47" y="44"/>
                    <a:pt x="121" y="101"/>
                    <a:pt x="136" y="127"/>
                  </a:cubicBezTo>
                  <a:cubicBezTo>
                    <a:pt x="150" y="152"/>
                    <a:pt x="159" y="175"/>
                    <a:pt x="159" y="175"/>
                  </a:cubicBezTo>
                  <a:cubicBezTo>
                    <a:pt x="159" y="175"/>
                    <a:pt x="182" y="191"/>
                    <a:pt x="191" y="207"/>
                  </a:cubicBezTo>
                  <a:cubicBezTo>
                    <a:pt x="201" y="223"/>
                    <a:pt x="227" y="253"/>
                    <a:pt x="223" y="265"/>
                  </a:cubicBezTo>
                  <a:cubicBezTo>
                    <a:pt x="223" y="265"/>
                    <a:pt x="241" y="261"/>
                    <a:pt x="261" y="272"/>
                  </a:cubicBezTo>
                  <a:cubicBezTo>
                    <a:pt x="280" y="283"/>
                    <a:pt x="293" y="301"/>
                    <a:pt x="320" y="306"/>
                  </a:cubicBezTo>
                  <a:cubicBezTo>
                    <a:pt x="347" y="311"/>
                    <a:pt x="381" y="315"/>
                    <a:pt x="380" y="322"/>
                  </a:cubicBezTo>
                  <a:cubicBezTo>
                    <a:pt x="380" y="322"/>
                    <a:pt x="386" y="308"/>
                    <a:pt x="416" y="297"/>
                  </a:cubicBezTo>
                  <a:cubicBezTo>
                    <a:pt x="445" y="286"/>
                    <a:pt x="447" y="278"/>
                    <a:pt x="483" y="277"/>
                  </a:cubicBezTo>
                  <a:cubicBezTo>
                    <a:pt x="519" y="275"/>
                    <a:pt x="537" y="275"/>
                    <a:pt x="552" y="264"/>
                  </a:cubicBezTo>
                  <a:cubicBezTo>
                    <a:pt x="567" y="254"/>
                    <a:pt x="618" y="232"/>
                    <a:pt x="624" y="242"/>
                  </a:cubicBezTo>
                  <a:cubicBezTo>
                    <a:pt x="624" y="242"/>
                    <a:pt x="628" y="225"/>
                    <a:pt x="644" y="214"/>
                  </a:cubicBezTo>
                  <a:cubicBezTo>
                    <a:pt x="659" y="203"/>
                    <a:pt x="680" y="187"/>
                    <a:pt x="689" y="176"/>
                  </a:cubicBezTo>
                  <a:cubicBezTo>
                    <a:pt x="698" y="165"/>
                    <a:pt x="720" y="151"/>
                    <a:pt x="732" y="148"/>
                  </a:cubicBezTo>
                  <a:cubicBezTo>
                    <a:pt x="745" y="145"/>
                    <a:pt x="787" y="126"/>
                    <a:pt x="791" y="124"/>
                  </a:cubicBezTo>
                  <a:cubicBezTo>
                    <a:pt x="791" y="72"/>
                    <a:pt x="791" y="72"/>
                    <a:pt x="791" y="72"/>
                  </a:cubicBezTo>
                  <a:cubicBezTo>
                    <a:pt x="778" y="77"/>
                    <a:pt x="761" y="89"/>
                    <a:pt x="753" y="99"/>
                  </a:cubicBezTo>
                  <a:close/>
                </a:path>
              </a:pathLst>
            </a:custGeom>
            <a:solidFill>
              <a:srgbClr val="F1B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3" name="Freeform 7">
              <a:extLst>
                <a:ext uri="{FF2B5EF4-FFF2-40B4-BE49-F238E27FC236}">
                  <a16:creationId xmlns:a16="http://schemas.microsoft.com/office/drawing/2014/main" id="{4C5D4DDD-5B85-4906-B0B6-47D409072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382"/>
              <a:ext cx="706" cy="786"/>
            </a:xfrm>
            <a:custGeom>
              <a:avLst/>
              <a:gdLst>
                <a:gd name="T0" fmla="*/ 0 w 412"/>
                <a:gd name="T1" fmla="*/ 0 h 458"/>
                <a:gd name="T2" fmla="*/ 1707 w 412"/>
                <a:gd name="T3" fmla="*/ 0 h 458"/>
                <a:gd name="T4" fmla="*/ 1923 w 412"/>
                <a:gd name="T5" fmla="*/ 338 h 458"/>
                <a:gd name="T6" fmla="*/ 2065 w 412"/>
                <a:gd name="T7" fmla="*/ 1011 h 458"/>
                <a:gd name="T8" fmla="*/ 1942 w 412"/>
                <a:gd name="T9" fmla="*/ 1481 h 458"/>
                <a:gd name="T10" fmla="*/ 1263 w 412"/>
                <a:gd name="T11" fmla="*/ 1920 h 458"/>
                <a:gd name="T12" fmla="*/ 728 w 412"/>
                <a:gd name="T13" fmla="*/ 2253 h 458"/>
                <a:gd name="T14" fmla="*/ 0 w 412"/>
                <a:gd name="T15" fmla="*/ 2315 h 458"/>
                <a:gd name="T16" fmla="*/ 0 w 412"/>
                <a:gd name="T17" fmla="*/ 0 h 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2" h="458">
                  <a:moveTo>
                    <a:pt x="0" y="0"/>
                  </a:moveTo>
                  <a:cubicBezTo>
                    <a:pt x="339" y="0"/>
                    <a:pt x="339" y="0"/>
                    <a:pt x="339" y="0"/>
                  </a:cubicBezTo>
                  <a:cubicBezTo>
                    <a:pt x="382" y="67"/>
                    <a:pt x="382" y="67"/>
                    <a:pt x="382" y="67"/>
                  </a:cubicBezTo>
                  <a:cubicBezTo>
                    <a:pt x="382" y="67"/>
                    <a:pt x="412" y="175"/>
                    <a:pt x="410" y="200"/>
                  </a:cubicBezTo>
                  <a:cubicBezTo>
                    <a:pt x="409" y="224"/>
                    <a:pt x="386" y="293"/>
                    <a:pt x="386" y="293"/>
                  </a:cubicBezTo>
                  <a:cubicBezTo>
                    <a:pt x="251" y="380"/>
                    <a:pt x="251" y="380"/>
                    <a:pt x="251" y="380"/>
                  </a:cubicBezTo>
                  <a:cubicBezTo>
                    <a:pt x="145" y="446"/>
                    <a:pt x="145" y="446"/>
                    <a:pt x="145" y="446"/>
                  </a:cubicBezTo>
                  <a:cubicBezTo>
                    <a:pt x="0" y="458"/>
                    <a:pt x="0" y="458"/>
                    <a:pt x="0" y="45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3A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4" name="Freeform 8">
              <a:extLst>
                <a:ext uri="{FF2B5EF4-FFF2-40B4-BE49-F238E27FC236}">
                  <a16:creationId xmlns:a16="http://schemas.microsoft.com/office/drawing/2014/main" id="{C23422A7-75FF-4C20-9522-51AD8685E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415"/>
              <a:ext cx="684" cy="753"/>
            </a:xfrm>
            <a:custGeom>
              <a:avLst/>
              <a:gdLst>
                <a:gd name="T0" fmla="*/ 1995 w 399"/>
                <a:gd name="T1" fmla="*/ 1009 h 439"/>
                <a:gd name="T2" fmla="*/ 1939 w 399"/>
                <a:gd name="T3" fmla="*/ 593 h 439"/>
                <a:gd name="T4" fmla="*/ 1939 w 399"/>
                <a:gd name="T5" fmla="*/ 408 h 439"/>
                <a:gd name="T6" fmla="*/ 1910 w 399"/>
                <a:gd name="T7" fmla="*/ 242 h 439"/>
                <a:gd name="T8" fmla="*/ 1860 w 399"/>
                <a:gd name="T9" fmla="*/ 206 h 439"/>
                <a:gd name="T10" fmla="*/ 1728 w 399"/>
                <a:gd name="T11" fmla="*/ 50 h 439"/>
                <a:gd name="T12" fmla="*/ 1671 w 399"/>
                <a:gd name="T13" fmla="*/ 0 h 439"/>
                <a:gd name="T14" fmla="*/ 1666 w 399"/>
                <a:gd name="T15" fmla="*/ 57 h 439"/>
                <a:gd name="T16" fmla="*/ 1728 w 399"/>
                <a:gd name="T17" fmla="*/ 470 h 439"/>
                <a:gd name="T18" fmla="*/ 1671 w 399"/>
                <a:gd name="T19" fmla="*/ 732 h 439"/>
                <a:gd name="T20" fmla="*/ 1651 w 399"/>
                <a:gd name="T21" fmla="*/ 827 h 439"/>
                <a:gd name="T22" fmla="*/ 1572 w 399"/>
                <a:gd name="T23" fmla="*/ 883 h 439"/>
                <a:gd name="T24" fmla="*/ 1214 w 399"/>
                <a:gd name="T25" fmla="*/ 1024 h 439"/>
                <a:gd name="T26" fmla="*/ 831 w 399"/>
                <a:gd name="T27" fmla="*/ 1247 h 439"/>
                <a:gd name="T28" fmla="*/ 499 w 399"/>
                <a:gd name="T29" fmla="*/ 1518 h 439"/>
                <a:gd name="T30" fmla="*/ 449 w 399"/>
                <a:gd name="T31" fmla="*/ 1588 h 439"/>
                <a:gd name="T32" fmla="*/ 9 w 399"/>
                <a:gd name="T33" fmla="*/ 1604 h 439"/>
                <a:gd name="T34" fmla="*/ 0 w 399"/>
                <a:gd name="T35" fmla="*/ 1604 h 439"/>
                <a:gd name="T36" fmla="*/ 0 w 399"/>
                <a:gd name="T37" fmla="*/ 2216 h 439"/>
                <a:gd name="T38" fmla="*/ 5 w 399"/>
                <a:gd name="T39" fmla="*/ 2216 h 439"/>
                <a:gd name="T40" fmla="*/ 5 w 399"/>
                <a:gd name="T41" fmla="*/ 2172 h 439"/>
                <a:gd name="T42" fmla="*/ 276 w 399"/>
                <a:gd name="T43" fmla="*/ 2139 h 439"/>
                <a:gd name="T44" fmla="*/ 720 w 399"/>
                <a:gd name="T45" fmla="*/ 2130 h 439"/>
                <a:gd name="T46" fmla="*/ 766 w 399"/>
                <a:gd name="T47" fmla="*/ 2060 h 439"/>
                <a:gd name="T48" fmla="*/ 1099 w 399"/>
                <a:gd name="T49" fmla="*/ 1786 h 439"/>
                <a:gd name="T50" fmla="*/ 1486 w 399"/>
                <a:gd name="T51" fmla="*/ 1566 h 439"/>
                <a:gd name="T52" fmla="*/ 1839 w 399"/>
                <a:gd name="T53" fmla="*/ 1424 h 439"/>
                <a:gd name="T54" fmla="*/ 1918 w 399"/>
                <a:gd name="T55" fmla="*/ 1362 h 439"/>
                <a:gd name="T56" fmla="*/ 1939 w 399"/>
                <a:gd name="T57" fmla="*/ 1271 h 439"/>
                <a:gd name="T58" fmla="*/ 1995 w 399"/>
                <a:gd name="T59" fmla="*/ 1009 h 43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99" h="439">
                  <a:moveTo>
                    <a:pt x="396" y="200"/>
                  </a:moveTo>
                  <a:cubicBezTo>
                    <a:pt x="393" y="180"/>
                    <a:pt x="383" y="136"/>
                    <a:pt x="385" y="118"/>
                  </a:cubicBezTo>
                  <a:cubicBezTo>
                    <a:pt x="386" y="100"/>
                    <a:pt x="389" y="96"/>
                    <a:pt x="385" y="81"/>
                  </a:cubicBezTo>
                  <a:cubicBezTo>
                    <a:pt x="381" y="66"/>
                    <a:pt x="375" y="51"/>
                    <a:pt x="379" y="48"/>
                  </a:cubicBezTo>
                  <a:cubicBezTo>
                    <a:pt x="379" y="48"/>
                    <a:pt x="372" y="48"/>
                    <a:pt x="369" y="41"/>
                  </a:cubicBezTo>
                  <a:cubicBezTo>
                    <a:pt x="365" y="34"/>
                    <a:pt x="351" y="19"/>
                    <a:pt x="343" y="10"/>
                  </a:cubicBezTo>
                  <a:cubicBezTo>
                    <a:pt x="340" y="7"/>
                    <a:pt x="336" y="3"/>
                    <a:pt x="332" y="0"/>
                  </a:cubicBezTo>
                  <a:cubicBezTo>
                    <a:pt x="332" y="3"/>
                    <a:pt x="332" y="7"/>
                    <a:pt x="331" y="11"/>
                  </a:cubicBezTo>
                  <a:cubicBezTo>
                    <a:pt x="330" y="29"/>
                    <a:pt x="339" y="73"/>
                    <a:pt x="343" y="93"/>
                  </a:cubicBezTo>
                  <a:cubicBezTo>
                    <a:pt x="346" y="113"/>
                    <a:pt x="338" y="133"/>
                    <a:pt x="332" y="145"/>
                  </a:cubicBezTo>
                  <a:cubicBezTo>
                    <a:pt x="326" y="157"/>
                    <a:pt x="328" y="164"/>
                    <a:pt x="328" y="164"/>
                  </a:cubicBezTo>
                  <a:cubicBezTo>
                    <a:pt x="322" y="159"/>
                    <a:pt x="318" y="168"/>
                    <a:pt x="312" y="175"/>
                  </a:cubicBezTo>
                  <a:cubicBezTo>
                    <a:pt x="306" y="182"/>
                    <a:pt x="283" y="192"/>
                    <a:pt x="241" y="203"/>
                  </a:cubicBezTo>
                  <a:cubicBezTo>
                    <a:pt x="199" y="214"/>
                    <a:pt x="183" y="227"/>
                    <a:pt x="165" y="247"/>
                  </a:cubicBezTo>
                  <a:cubicBezTo>
                    <a:pt x="146" y="267"/>
                    <a:pt x="111" y="298"/>
                    <a:pt x="99" y="301"/>
                  </a:cubicBezTo>
                  <a:cubicBezTo>
                    <a:pt x="87" y="304"/>
                    <a:pt x="89" y="315"/>
                    <a:pt x="89" y="315"/>
                  </a:cubicBezTo>
                  <a:cubicBezTo>
                    <a:pt x="86" y="308"/>
                    <a:pt x="23" y="320"/>
                    <a:pt x="2" y="318"/>
                  </a:cubicBezTo>
                  <a:cubicBezTo>
                    <a:pt x="1" y="318"/>
                    <a:pt x="1" y="318"/>
                    <a:pt x="0" y="318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1" y="439"/>
                    <a:pt x="1" y="439"/>
                    <a:pt x="1" y="439"/>
                  </a:cubicBezTo>
                  <a:cubicBezTo>
                    <a:pt x="1" y="430"/>
                    <a:pt x="1" y="430"/>
                    <a:pt x="1" y="430"/>
                  </a:cubicBezTo>
                  <a:cubicBezTo>
                    <a:pt x="1" y="430"/>
                    <a:pt x="35" y="422"/>
                    <a:pt x="55" y="424"/>
                  </a:cubicBezTo>
                  <a:cubicBezTo>
                    <a:pt x="76" y="426"/>
                    <a:pt x="139" y="415"/>
                    <a:pt x="143" y="422"/>
                  </a:cubicBezTo>
                  <a:cubicBezTo>
                    <a:pt x="143" y="422"/>
                    <a:pt x="140" y="410"/>
                    <a:pt x="152" y="408"/>
                  </a:cubicBezTo>
                  <a:cubicBezTo>
                    <a:pt x="164" y="405"/>
                    <a:pt x="199" y="374"/>
                    <a:pt x="218" y="354"/>
                  </a:cubicBezTo>
                  <a:cubicBezTo>
                    <a:pt x="237" y="334"/>
                    <a:pt x="253" y="320"/>
                    <a:pt x="295" y="310"/>
                  </a:cubicBezTo>
                  <a:cubicBezTo>
                    <a:pt x="337" y="299"/>
                    <a:pt x="359" y="288"/>
                    <a:pt x="365" y="282"/>
                  </a:cubicBezTo>
                  <a:cubicBezTo>
                    <a:pt x="371" y="275"/>
                    <a:pt x="375" y="266"/>
                    <a:pt x="381" y="270"/>
                  </a:cubicBezTo>
                  <a:cubicBezTo>
                    <a:pt x="381" y="270"/>
                    <a:pt x="379" y="264"/>
                    <a:pt x="385" y="252"/>
                  </a:cubicBezTo>
                  <a:cubicBezTo>
                    <a:pt x="391" y="240"/>
                    <a:pt x="399" y="220"/>
                    <a:pt x="396" y="200"/>
                  </a:cubicBezTo>
                  <a:close/>
                </a:path>
              </a:pathLst>
            </a:custGeom>
            <a:solidFill>
              <a:srgbClr val="F1B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5" name="Freeform 9">
              <a:extLst>
                <a:ext uri="{FF2B5EF4-FFF2-40B4-BE49-F238E27FC236}">
                  <a16:creationId xmlns:a16="http://schemas.microsoft.com/office/drawing/2014/main" id="{1950E34C-5CAF-4881-8C84-1375C6AE1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382"/>
              <a:ext cx="787" cy="853"/>
            </a:xfrm>
            <a:custGeom>
              <a:avLst/>
              <a:gdLst>
                <a:gd name="T0" fmla="*/ 1757 w 459"/>
                <a:gd name="T1" fmla="*/ 0 h 497"/>
                <a:gd name="T2" fmla="*/ 1840 w 459"/>
                <a:gd name="T3" fmla="*/ 0 h 497"/>
                <a:gd name="T4" fmla="*/ 2111 w 459"/>
                <a:gd name="T5" fmla="*/ 395 h 497"/>
                <a:gd name="T6" fmla="*/ 2258 w 459"/>
                <a:gd name="T7" fmla="*/ 982 h 497"/>
                <a:gd name="T8" fmla="*/ 1564 w 459"/>
                <a:gd name="T9" fmla="*/ 1905 h 497"/>
                <a:gd name="T10" fmla="*/ 626 w 459"/>
                <a:gd name="T11" fmla="*/ 2377 h 497"/>
                <a:gd name="T12" fmla="*/ 0 w 459"/>
                <a:gd name="T13" fmla="*/ 2497 h 497"/>
                <a:gd name="T14" fmla="*/ 0 w 459"/>
                <a:gd name="T15" fmla="*/ 2386 h 497"/>
                <a:gd name="T16" fmla="*/ 736 w 459"/>
                <a:gd name="T17" fmla="*/ 2236 h 497"/>
                <a:gd name="T18" fmla="*/ 1391 w 459"/>
                <a:gd name="T19" fmla="*/ 1835 h 497"/>
                <a:gd name="T20" fmla="*/ 1941 w 459"/>
                <a:gd name="T21" fmla="*/ 1476 h 497"/>
                <a:gd name="T22" fmla="*/ 1925 w 459"/>
                <a:gd name="T23" fmla="*/ 324 h 497"/>
                <a:gd name="T24" fmla="*/ 1757 w 459"/>
                <a:gd name="T25" fmla="*/ 15 h 49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59" h="497">
                  <a:moveTo>
                    <a:pt x="349" y="0"/>
                  </a:moveTo>
                  <a:cubicBezTo>
                    <a:pt x="365" y="0"/>
                    <a:pt x="365" y="0"/>
                    <a:pt x="365" y="0"/>
                  </a:cubicBezTo>
                  <a:cubicBezTo>
                    <a:pt x="365" y="0"/>
                    <a:pt x="388" y="47"/>
                    <a:pt x="419" y="78"/>
                  </a:cubicBezTo>
                  <a:cubicBezTo>
                    <a:pt x="450" y="109"/>
                    <a:pt x="459" y="142"/>
                    <a:pt x="448" y="194"/>
                  </a:cubicBezTo>
                  <a:cubicBezTo>
                    <a:pt x="438" y="246"/>
                    <a:pt x="422" y="324"/>
                    <a:pt x="310" y="377"/>
                  </a:cubicBezTo>
                  <a:cubicBezTo>
                    <a:pt x="199" y="431"/>
                    <a:pt x="184" y="455"/>
                    <a:pt x="124" y="470"/>
                  </a:cubicBezTo>
                  <a:cubicBezTo>
                    <a:pt x="65" y="485"/>
                    <a:pt x="28" y="497"/>
                    <a:pt x="0" y="494"/>
                  </a:cubicBezTo>
                  <a:cubicBezTo>
                    <a:pt x="0" y="472"/>
                    <a:pt x="0" y="472"/>
                    <a:pt x="0" y="472"/>
                  </a:cubicBezTo>
                  <a:cubicBezTo>
                    <a:pt x="146" y="442"/>
                    <a:pt x="146" y="442"/>
                    <a:pt x="146" y="442"/>
                  </a:cubicBezTo>
                  <a:cubicBezTo>
                    <a:pt x="276" y="363"/>
                    <a:pt x="276" y="363"/>
                    <a:pt x="276" y="363"/>
                  </a:cubicBezTo>
                  <a:cubicBezTo>
                    <a:pt x="276" y="363"/>
                    <a:pt x="357" y="337"/>
                    <a:pt x="385" y="292"/>
                  </a:cubicBezTo>
                  <a:cubicBezTo>
                    <a:pt x="412" y="248"/>
                    <a:pt x="424" y="112"/>
                    <a:pt x="382" y="64"/>
                  </a:cubicBezTo>
                  <a:cubicBezTo>
                    <a:pt x="339" y="16"/>
                    <a:pt x="349" y="3"/>
                    <a:pt x="349" y="3"/>
                  </a:cubicBezTo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6" name="Freeform 10">
              <a:extLst>
                <a:ext uri="{FF2B5EF4-FFF2-40B4-BE49-F238E27FC236}">
                  <a16:creationId xmlns:a16="http://schemas.microsoft.com/office/drawing/2014/main" id="{A9B2C1C6-E57E-44EA-A69E-745D4AC63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382"/>
              <a:ext cx="1427" cy="616"/>
            </a:xfrm>
            <a:custGeom>
              <a:avLst/>
              <a:gdLst>
                <a:gd name="T0" fmla="*/ 0 w 832"/>
                <a:gd name="T1" fmla="*/ 0 h 359"/>
                <a:gd name="T2" fmla="*/ 326 w 832"/>
                <a:gd name="T3" fmla="*/ 424 h 359"/>
                <a:gd name="T4" fmla="*/ 852 w 832"/>
                <a:gd name="T5" fmla="*/ 880 h 359"/>
                <a:gd name="T6" fmla="*/ 1369 w 832"/>
                <a:gd name="T7" fmla="*/ 1539 h 359"/>
                <a:gd name="T8" fmla="*/ 2321 w 832"/>
                <a:gd name="T9" fmla="*/ 1743 h 359"/>
                <a:gd name="T10" fmla="*/ 3266 w 832"/>
                <a:gd name="T11" fmla="*/ 1369 h 359"/>
                <a:gd name="T12" fmla="*/ 3895 w 832"/>
                <a:gd name="T13" fmla="*/ 1031 h 359"/>
                <a:gd name="T14" fmla="*/ 4199 w 832"/>
                <a:gd name="T15" fmla="*/ 844 h 359"/>
                <a:gd name="T16" fmla="*/ 4199 w 832"/>
                <a:gd name="T17" fmla="*/ 698 h 359"/>
                <a:gd name="T18" fmla="*/ 3866 w 832"/>
                <a:gd name="T19" fmla="*/ 880 h 359"/>
                <a:gd name="T20" fmla="*/ 3372 w 832"/>
                <a:gd name="T21" fmla="*/ 1254 h 359"/>
                <a:gd name="T22" fmla="*/ 2682 w 832"/>
                <a:gd name="T23" fmla="*/ 1505 h 359"/>
                <a:gd name="T24" fmla="*/ 2118 w 832"/>
                <a:gd name="T25" fmla="*/ 1663 h 359"/>
                <a:gd name="T26" fmla="*/ 1480 w 832"/>
                <a:gd name="T27" fmla="*/ 1481 h 359"/>
                <a:gd name="T28" fmla="*/ 1333 w 832"/>
                <a:gd name="T29" fmla="*/ 1374 h 359"/>
                <a:gd name="T30" fmla="*/ 959 w 832"/>
                <a:gd name="T31" fmla="*/ 868 h 359"/>
                <a:gd name="T32" fmla="*/ 509 w 832"/>
                <a:gd name="T33" fmla="*/ 431 h 359"/>
                <a:gd name="T34" fmla="*/ 156 w 832"/>
                <a:gd name="T35" fmla="*/ 77 h 359"/>
                <a:gd name="T36" fmla="*/ 106 w 832"/>
                <a:gd name="T37" fmla="*/ 0 h 359"/>
                <a:gd name="T38" fmla="*/ 0 w 832"/>
                <a:gd name="T39" fmla="*/ 0 h 3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32" h="359">
                  <a:moveTo>
                    <a:pt x="0" y="0"/>
                  </a:moveTo>
                  <a:cubicBezTo>
                    <a:pt x="0" y="0"/>
                    <a:pt x="35" y="62"/>
                    <a:pt x="65" y="84"/>
                  </a:cubicBezTo>
                  <a:cubicBezTo>
                    <a:pt x="96" y="105"/>
                    <a:pt x="146" y="147"/>
                    <a:pt x="169" y="174"/>
                  </a:cubicBezTo>
                  <a:cubicBezTo>
                    <a:pt x="191" y="200"/>
                    <a:pt x="231" y="284"/>
                    <a:pt x="271" y="305"/>
                  </a:cubicBezTo>
                  <a:cubicBezTo>
                    <a:pt x="311" y="325"/>
                    <a:pt x="371" y="359"/>
                    <a:pt x="460" y="345"/>
                  </a:cubicBezTo>
                  <a:cubicBezTo>
                    <a:pt x="548" y="330"/>
                    <a:pt x="609" y="280"/>
                    <a:pt x="647" y="271"/>
                  </a:cubicBezTo>
                  <a:cubicBezTo>
                    <a:pt x="685" y="262"/>
                    <a:pt x="748" y="226"/>
                    <a:pt x="772" y="204"/>
                  </a:cubicBezTo>
                  <a:cubicBezTo>
                    <a:pt x="795" y="183"/>
                    <a:pt x="832" y="167"/>
                    <a:pt x="832" y="167"/>
                  </a:cubicBezTo>
                  <a:cubicBezTo>
                    <a:pt x="832" y="138"/>
                    <a:pt x="832" y="138"/>
                    <a:pt x="832" y="138"/>
                  </a:cubicBezTo>
                  <a:cubicBezTo>
                    <a:pt x="832" y="138"/>
                    <a:pt x="792" y="149"/>
                    <a:pt x="766" y="174"/>
                  </a:cubicBezTo>
                  <a:cubicBezTo>
                    <a:pt x="739" y="198"/>
                    <a:pt x="668" y="248"/>
                    <a:pt x="668" y="248"/>
                  </a:cubicBezTo>
                  <a:cubicBezTo>
                    <a:pt x="532" y="298"/>
                    <a:pt x="532" y="298"/>
                    <a:pt x="532" y="298"/>
                  </a:cubicBezTo>
                  <a:cubicBezTo>
                    <a:pt x="420" y="329"/>
                    <a:pt x="420" y="329"/>
                    <a:pt x="420" y="329"/>
                  </a:cubicBezTo>
                  <a:cubicBezTo>
                    <a:pt x="293" y="293"/>
                    <a:pt x="293" y="293"/>
                    <a:pt x="293" y="293"/>
                  </a:cubicBezTo>
                  <a:cubicBezTo>
                    <a:pt x="264" y="272"/>
                    <a:pt x="264" y="272"/>
                    <a:pt x="264" y="2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01" y="85"/>
                    <a:pt x="101" y="85"/>
                    <a:pt x="101" y="8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7" name="Freeform 11">
              <a:extLst>
                <a:ext uri="{FF2B5EF4-FFF2-40B4-BE49-F238E27FC236}">
                  <a16:creationId xmlns:a16="http://schemas.microsoft.com/office/drawing/2014/main" id="{DF31A3FE-2C9C-4E31-BB62-9A201BAFB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420"/>
              <a:ext cx="766" cy="522"/>
            </a:xfrm>
            <a:custGeom>
              <a:avLst/>
              <a:gdLst>
                <a:gd name="T0" fmla="*/ 0 w 447"/>
                <a:gd name="T1" fmla="*/ 182 h 304"/>
                <a:gd name="T2" fmla="*/ 0 w 447"/>
                <a:gd name="T3" fmla="*/ 276 h 304"/>
                <a:gd name="T4" fmla="*/ 362 w 447"/>
                <a:gd name="T5" fmla="*/ 254 h 304"/>
                <a:gd name="T6" fmla="*/ 775 w 447"/>
                <a:gd name="T7" fmla="*/ 404 h 304"/>
                <a:gd name="T8" fmla="*/ 1128 w 447"/>
                <a:gd name="T9" fmla="*/ 749 h 304"/>
                <a:gd name="T10" fmla="*/ 1662 w 447"/>
                <a:gd name="T11" fmla="*/ 1156 h 304"/>
                <a:gd name="T12" fmla="*/ 1868 w 447"/>
                <a:gd name="T13" fmla="*/ 1341 h 304"/>
                <a:gd name="T14" fmla="*/ 2065 w 447"/>
                <a:gd name="T15" fmla="*/ 1539 h 304"/>
                <a:gd name="T16" fmla="*/ 2250 w 447"/>
                <a:gd name="T17" fmla="*/ 1539 h 304"/>
                <a:gd name="T18" fmla="*/ 684 w 447"/>
                <a:gd name="T19" fmla="*/ 218 h 304"/>
                <a:gd name="T20" fmla="*/ 0 w 447"/>
                <a:gd name="T21" fmla="*/ 182 h 3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7" h="304">
                  <a:moveTo>
                    <a:pt x="0" y="3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224" y="148"/>
                    <a:pt x="224" y="148"/>
                    <a:pt x="224" y="148"/>
                  </a:cubicBezTo>
                  <a:cubicBezTo>
                    <a:pt x="330" y="228"/>
                    <a:pt x="330" y="228"/>
                    <a:pt x="330" y="228"/>
                  </a:cubicBezTo>
                  <a:cubicBezTo>
                    <a:pt x="371" y="265"/>
                    <a:pt x="371" y="265"/>
                    <a:pt x="371" y="265"/>
                  </a:cubicBezTo>
                  <a:cubicBezTo>
                    <a:pt x="410" y="304"/>
                    <a:pt x="410" y="304"/>
                    <a:pt x="410" y="304"/>
                  </a:cubicBezTo>
                  <a:cubicBezTo>
                    <a:pt x="447" y="304"/>
                    <a:pt x="447" y="304"/>
                    <a:pt x="447" y="304"/>
                  </a:cubicBezTo>
                  <a:cubicBezTo>
                    <a:pt x="447" y="304"/>
                    <a:pt x="228" y="105"/>
                    <a:pt x="136" y="43"/>
                  </a:cubicBezTo>
                  <a:cubicBezTo>
                    <a:pt x="72" y="0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8" name="Freeform 12">
              <a:extLst>
                <a:ext uri="{FF2B5EF4-FFF2-40B4-BE49-F238E27FC236}">
                  <a16:creationId xmlns:a16="http://schemas.microsoft.com/office/drawing/2014/main" id="{DDD0DC9B-4F8A-4CEA-8464-CB331D49F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043"/>
              <a:ext cx="952" cy="895"/>
            </a:xfrm>
            <a:custGeom>
              <a:avLst/>
              <a:gdLst>
                <a:gd name="T0" fmla="*/ 1600 w 555"/>
                <a:gd name="T1" fmla="*/ 2632 h 522"/>
                <a:gd name="T2" fmla="*/ 1151 w 555"/>
                <a:gd name="T3" fmla="*/ 2279 h 522"/>
                <a:gd name="T4" fmla="*/ 556 w 555"/>
                <a:gd name="T5" fmla="*/ 1699 h 522"/>
                <a:gd name="T6" fmla="*/ 98 w 555"/>
                <a:gd name="T7" fmla="*/ 922 h 522"/>
                <a:gd name="T8" fmla="*/ 782 w 555"/>
                <a:gd name="T9" fmla="*/ 221 h 522"/>
                <a:gd name="T10" fmla="*/ 1727 w 555"/>
                <a:gd name="T11" fmla="*/ 202 h 522"/>
                <a:gd name="T12" fmla="*/ 2175 w 555"/>
                <a:gd name="T13" fmla="*/ 1241 h 522"/>
                <a:gd name="T14" fmla="*/ 2801 w 555"/>
                <a:gd name="T15" fmla="*/ 2632 h 522"/>
                <a:gd name="T16" fmla="*/ 2722 w 555"/>
                <a:gd name="T17" fmla="*/ 2632 h 522"/>
                <a:gd name="T18" fmla="*/ 2287 w 555"/>
                <a:gd name="T19" fmla="*/ 1920 h 522"/>
                <a:gd name="T20" fmla="*/ 1949 w 555"/>
                <a:gd name="T21" fmla="*/ 838 h 522"/>
                <a:gd name="T22" fmla="*/ 1439 w 555"/>
                <a:gd name="T23" fmla="*/ 221 h 522"/>
                <a:gd name="T24" fmla="*/ 501 w 555"/>
                <a:gd name="T25" fmla="*/ 509 h 522"/>
                <a:gd name="T26" fmla="*/ 309 w 555"/>
                <a:gd name="T27" fmla="*/ 1241 h 522"/>
                <a:gd name="T28" fmla="*/ 748 w 555"/>
                <a:gd name="T29" fmla="*/ 1790 h 522"/>
                <a:gd name="T30" fmla="*/ 1412 w 555"/>
                <a:gd name="T31" fmla="*/ 2370 h 522"/>
                <a:gd name="T32" fmla="*/ 1736 w 555"/>
                <a:gd name="T33" fmla="*/ 2632 h 522"/>
                <a:gd name="T34" fmla="*/ 1600 w 555"/>
                <a:gd name="T35" fmla="*/ 2632 h 5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55" h="522">
                  <a:moveTo>
                    <a:pt x="317" y="522"/>
                  </a:moveTo>
                  <a:cubicBezTo>
                    <a:pt x="317" y="522"/>
                    <a:pt x="250" y="470"/>
                    <a:pt x="228" y="452"/>
                  </a:cubicBezTo>
                  <a:cubicBezTo>
                    <a:pt x="205" y="434"/>
                    <a:pt x="132" y="351"/>
                    <a:pt x="110" y="337"/>
                  </a:cubicBezTo>
                  <a:cubicBezTo>
                    <a:pt x="88" y="323"/>
                    <a:pt x="0" y="277"/>
                    <a:pt x="19" y="183"/>
                  </a:cubicBezTo>
                  <a:cubicBezTo>
                    <a:pt x="38" y="88"/>
                    <a:pt x="108" y="61"/>
                    <a:pt x="155" y="44"/>
                  </a:cubicBezTo>
                  <a:cubicBezTo>
                    <a:pt x="202" y="28"/>
                    <a:pt x="306" y="0"/>
                    <a:pt x="342" y="40"/>
                  </a:cubicBezTo>
                  <a:cubicBezTo>
                    <a:pt x="377" y="80"/>
                    <a:pt x="402" y="147"/>
                    <a:pt x="431" y="246"/>
                  </a:cubicBezTo>
                  <a:cubicBezTo>
                    <a:pt x="461" y="344"/>
                    <a:pt x="503" y="482"/>
                    <a:pt x="555" y="522"/>
                  </a:cubicBezTo>
                  <a:cubicBezTo>
                    <a:pt x="539" y="522"/>
                    <a:pt x="539" y="522"/>
                    <a:pt x="539" y="522"/>
                  </a:cubicBezTo>
                  <a:cubicBezTo>
                    <a:pt x="539" y="522"/>
                    <a:pt x="469" y="416"/>
                    <a:pt x="453" y="381"/>
                  </a:cubicBezTo>
                  <a:cubicBezTo>
                    <a:pt x="438" y="346"/>
                    <a:pt x="399" y="196"/>
                    <a:pt x="386" y="166"/>
                  </a:cubicBezTo>
                  <a:cubicBezTo>
                    <a:pt x="373" y="136"/>
                    <a:pt x="353" y="46"/>
                    <a:pt x="285" y="44"/>
                  </a:cubicBezTo>
                  <a:cubicBezTo>
                    <a:pt x="216" y="41"/>
                    <a:pt x="127" y="75"/>
                    <a:pt x="99" y="101"/>
                  </a:cubicBezTo>
                  <a:cubicBezTo>
                    <a:pt x="71" y="128"/>
                    <a:pt x="32" y="195"/>
                    <a:pt x="61" y="246"/>
                  </a:cubicBezTo>
                  <a:cubicBezTo>
                    <a:pt x="91" y="298"/>
                    <a:pt x="125" y="336"/>
                    <a:pt x="148" y="355"/>
                  </a:cubicBezTo>
                  <a:cubicBezTo>
                    <a:pt x="171" y="373"/>
                    <a:pt x="266" y="459"/>
                    <a:pt x="280" y="470"/>
                  </a:cubicBezTo>
                  <a:cubicBezTo>
                    <a:pt x="294" y="482"/>
                    <a:pt x="344" y="522"/>
                    <a:pt x="344" y="522"/>
                  </a:cubicBezTo>
                  <a:lnTo>
                    <a:pt x="317" y="522"/>
                  </a:ln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9" name="Freeform 13">
              <a:extLst>
                <a:ext uri="{FF2B5EF4-FFF2-40B4-BE49-F238E27FC236}">
                  <a16:creationId xmlns:a16="http://schemas.microsoft.com/office/drawing/2014/main" id="{7902B7B7-9C55-45FD-940B-D6CCAA1D7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1955"/>
              <a:ext cx="708" cy="985"/>
            </a:xfrm>
            <a:custGeom>
              <a:avLst/>
              <a:gdLst>
                <a:gd name="T0" fmla="*/ 741 w 413"/>
                <a:gd name="T1" fmla="*/ 2900 h 574"/>
                <a:gd name="T2" fmla="*/ 626 w 413"/>
                <a:gd name="T3" fmla="*/ 2900 h 574"/>
                <a:gd name="T4" fmla="*/ 283 w 413"/>
                <a:gd name="T5" fmla="*/ 2411 h 574"/>
                <a:gd name="T6" fmla="*/ 9 w 413"/>
                <a:gd name="T7" fmla="*/ 1752 h 574"/>
                <a:gd name="T8" fmla="*/ 423 w 413"/>
                <a:gd name="T9" fmla="*/ 783 h 574"/>
                <a:gd name="T10" fmla="*/ 1354 w 413"/>
                <a:gd name="T11" fmla="*/ 374 h 574"/>
                <a:gd name="T12" fmla="*/ 2081 w 413"/>
                <a:gd name="T13" fmla="*/ 0 h 574"/>
                <a:gd name="T14" fmla="*/ 2081 w 413"/>
                <a:gd name="T15" fmla="*/ 100 h 574"/>
                <a:gd name="T16" fmla="*/ 1275 w 413"/>
                <a:gd name="T17" fmla="*/ 489 h 574"/>
                <a:gd name="T18" fmla="*/ 303 w 413"/>
                <a:gd name="T19" fmla="*/ 1086 h 574"/>
                <a:gd name="T20" fmla="*/ 197 w 413"/>
                <a:gd name="T21" fmla="*/ 2068 h 574"/>
                <a:gd name="T22" fmla="*/ 741 w 413"/>
                <a:gd name="T23" fmla="*/ 2900 h 5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3" h="574">
                  <a:moveTo>
                    <a:pt x="147" y="574"/>
                  </a:moveTo>
                  <a:cubicBezTo>
                    <a:pt x="124" y="574"/>
                    <a:pt x="124" y="574"/>
                    <a:pt x="124" y="574"/>
                  </a:cubicBezTo>
                  <a:cubicBezTo>
                    <a:pt x="124" y="574"/>
                    <a:pt x="68" y="498"/>
                    <a:pt x="56" y="477"/>
                  </a:cubicBezTo>
                  <a:cubicBezTo>
                    <a:pt x="45" y="455"/>
                    <a:pt x="3" y="401"/>
                    <a:pt x="2" y="347"/>
                  </a:cubicBezTo>
                  <a:cubicBezTo>
                    <a:pt x="0" y="294"/>
                    <a:pt x="11" y="197"/>
                    <a:pt x="84" y="155"/>
                  </a:cubicBezTo>
                  <a:cubicBezTo>
                    <a:pt x="157" y="113"/>
                    <a:pt x="244" y="89"/>
                    <a:pt x="269" y="74"/>
                  </a:cubicBezTo>
                  <a:cubicBezTo>
                    <a:pt x="294" y="59"/>
                    <a:pt x="396" y="19"/>
                    <a:pt x="413" y="0"/>
                  </a:cubicBezTo>
                  <a:cubicBezTo>
                    <a:pt x="413" y="20"/>
                    <a:pt x="413" y="20"/>
                    <a:pt x="413" y="20"/>
                  </a:cubicBezTo>
                  <a:cubicBezTo>
                    <a:pt x="413" y="20"/>
                    <a:pt x="323" y="69"/>
                    <a:pt x="253" y="97"/>
                  </a:cubicBezTo>
                  <a:cubicBezTo>
                    <a:pt x="183" y="124"/>
                    <a:pt x="79" y="186"/>
                    <a:pt x="60" y="215"/>
                  </a:cubicBezTo>
                  <a:cubicBezTo>
                    <a:pt x="40" y="243"/>
                    <a:pt x="11" y="360"/>
                    <a:pt x="39" y="409"/>
                  </a:cubicBezTo>
                  <a:cubicBezTo>
                    <a:pt x="68" y="458"/>
                    <a:pt x="147" y="574"/>
                    <a:pt x="147" y="574"/>
                  </a:cubicBez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0" name="Freeform 14">
              <a:extLst>
                <a:ext uri="{FF2B5EF4-FFF2-40B4-BE49-F238E27FC236}">
                  <a16:creationId xmlns:a16="http://schemas.microsoft.com/office/drawing/2014/main" id="{65E57B47-CB6B-4267-ACAF-347EC9761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382"/>
              <a:ext cx="787" cy="853"/>
            </a:xfrm>
            <a:custGeom>
              <a:avLst/>
              <a:gdLst>
                <a:gd name="T0" fmla="*/ 1757 w 459"/>
                <a:gd name="T1" fmla="*/ 0 h 497"/>
                <a:gd name="T2" fmla="*/ 1840 w 459"/>
                <a:gd name="T3" fmla="*/ 0 h 497"/>
                <a:gd name="T4" fmla="*/ 2111 w 459"/>
                <a:gd name="T5" fmla="*/ 395 h 497"/>
                <a:gd name="T6" fmla="*/ 2258 w 459"/>
                <a:gd name="T7" fmla="*/ 982 h 497"/>
                <a:gd name="T8" fmla="*/ 1564 w 459"/>
                <a:gd name="T9" fmla="*/ 1905 h 497"/>
                <a:gd name="T10" fmla="*/ 626 w 459"/>
                <a:gd name="T11" fmla="*/ 2377 h 497"/>
                <a:gd name="T12" fmla="*/ 0 w 459"/>
                <a:gd name="T13" fmla="*/ 2497 h 497"/>
                <a:gd name="T14" fmla="*/ 0 w 459"/>
                <a:gd name="T15" fmla="*/ 2386 h 497"/>
                <a:gd name="T16" fmla="*/ 736 w 459"/>
                <a:gd name="T17" fmla="*/ 2236 h 497"/>
                <a:gd name="T18" fmla="*/ 1391 w 459"/>
                <a:gd name="T19" fmla="*/ 1835 h 497"/>
                <a:gd name="T20" fmla="*/ 1941 w 459"/>
                <a:gd name="T21" fmla="*/ 1476 h 497"/>
                <a:gd name="T22" fmla="*/ 1925 w 459"/>
                <a:gd name="T23" fmla="*/ 324 h 497"/>
                <a:gd name="T24" fmla="*/ 1757 w 459"/>
                <a:gd name="T25" fmla="*/ 15 h 49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59" h="497">
                  <a:moveTo>
                    <a:pt x="349" y="0"/>
                  </a:moveTo>
                  <a:cubicBezTo>
                    <a:pt x="365" y="0"/>
                    <a:pt x="365" y="0"/>
                    <a:pt x="365" y="0"/>
                  </a:cubicBezTo>
                  <a:cubicBezTo>
                    <a:pt x="365" y="0"/>
                    <a:pt x="388" y="47"/>
                    <a:pt x="419" y="78"/>
                  </a:cubicBezTo>
                  <a:cubicBezTo>
                    <a:pt x="450" y="109"/>
                    <a:pt x="459" y="142"/>
                    <a:pt x="448" y="194"/>
                  </a:cubicBezTo>
                  <a:cubicBezTo>
                    <a:pt x="438" y="246"/>
                    <a:pt x="422" y="324"/>
                    <a:pt x="310" y="377"/>
                  </a:cubicBezTo>
                  <a:cubicBezTo>
                    <a:pt x="199" y="431"/>
                    <a:pt x="184" y="455"/>
                    <a:pt x="124" y="470"/>
                  </a:cubicBezTo>
                  <a:cubicBezTo>
                    <a:pt x="65" y="485"/>
                    <a:pt x="28" y="497"/>
                    <a:pt x="0" y="494"/>
                  </a:cubicBezTo>
                  <a:cubicBezTo>
                    <a:pt x="0" y="472"/>
                    <a:pt x="0" y="472"/>
                    <a:pt x="0" y="472"/>
                  </a:cubicBezTo>
                  <a:cubicBezTo>
                    <a:pt x="146" y="442"/>
                    <a:pt x="146" y="442"/>
                    <a:pt x="146" y="442"/>
                  </a:cubicBezTo>
                  <a:cubicBezTo>
                    <a:pt x="276" y="363"/>
                    <a:pt x="276" y="363"/>
                    <a:pt x="276" y="363"/>
                  </a:cubicBezTo>
                  <a:cubicBezTo>
                    <a:pt x="276" y="363"/>
                    <a:pt x="357" y="337"/>
                    <a:pt x="385" y="292"/>
                  </a:cubicBezTo>
                  <a:cubicBezTo>
                    <a:pt x="412" y="248"/>
                    <a:pt x="424" y="112"/>
                    <a:pt x="382" y="64"/>
                  </a:cubicBezTo>
                  <a:cubicBezTo>
                    <a:pt x="339" y="16"/>
                    <a:pt x="349" y="3"/>
                    <a:pt x="349" y="3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1" name="Freeform 15">
              <a:extLst>
                <a:ext uri="{FF2B5EF4-FFF2-40B4-BE49-F238E27FC236}">
                  <a16:creationId xmlns:a16="http://schemas.microsoft.com/office/drawing/2014/main" id="{D331C925-6E93-485D-A4EF-ABB1AB851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382"/>
              <a:ext cx="1427" cy="616"/>
            </a:xfrm>
            <a:custGeom>
              <a:avLst/>
              <a:gdLst>
                <a:gd name="T0" fmla="*/ 0 w 832"/>
                <a:gd name="T1" fmla="*/ 0 h 359"/>
                <a:gd name="T2" fmla="*/ 326 w 832"/>
                <a:gd name="T3" fmla="*/ 424 h 359"/>
                <a:gd name="T4" fmla="*/ 852 w 832"/>
                <a:gd name="T5" fmla="*/ 880 h 359"/>
                <a:gd name="T6" fmla="*/ 1369 w 832"/>
                <a:gd name="T7" fmla="*/ 1539 h 359"/>
                <a:gd name="T8" fmla="*/ 2321 w 832"/>
                <a:gd name="T9" fmla="*/ 1743 h 359"/>
                <a:gd name="T10" fmla="*/ 3266 w 832"/>
                <a:gd name="T11" fmla="*/ 1369 h 359"/>
                <a:gd name="T12" fmla="*/ 3895 w 832"/>
                <a:gd name="T13" fmla="*/ 1031 h 359"/>
                <a:gd name="T14" fmla="*/ 4199 w 832"/>
                <a:gd name="T15" fmla="*/ 844 h 359"/>
                <a:gd name="T16" fmla="*/ 4199 w 832"/>
                <a:gd name="T17" fmla="*/ 698 h 359"/>
                <a:gd name="T18" fmla="*/ 3866 w 832"/>
                <a:gd name="T19" fmla="*/ 880 h 359"/>
                <a:gd name="T20" fmla="*/ 3372 w 832"/>
                <a:gd name="T21" fmla="*/ 1254 h 359"/>
                <a:gd name="T22" fmla="*/ 2682 w 832"/>
                <a:gd name="T23" fmla="*/ 1505 h 359"/>
                <a:gd name="T24" fmla="*/ 2118 w 832"/>
                <a:gd name="T25" fmla="*/ 1663 h 359"/>
                <a:gd name="T26" fmla="*/ 1480 w 832"/>
                <a:gd name="T27" fmla="*/ 1481 h 359"/>
                <a:gd name="T28" fmla="*/ 1333 w 832"/>
                <a:gd name="T29" fmla="*/ 1374 h 359"/>
                <a:gd name="T30" fmla="*/ 959 w 832"/>
                <a:gd name="T31" fmla="*/ 868 h 359"/>
                <a:gd name="T32" fmla="*/ 509 w 832"/>
                <a:gd name="T33" fmla="*/ 431 h 359"/>
                <a:gd name="T34" fmla="*/ 156 w 832"/>
                <a:gd name="T35" fmla="*/ 77 h 359"/>
                <a:gd name="T36" fmla="*/ 106 w 832"/>
                <a:gd name="T37" fmla="*/ 0 h 359"/>
                <a:gd name="T38" fmla="*/ 0 w 832"/>
                <a:gd name="T39" fmla="*/ 0 h 3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32" h="359">
                  <a:moveTo>
                    <a:pt x="0" y="0"/>
                  </a:moveTo>
                  <a:cubicBezTo>
                    <a:pt x="0" y="0"/>
                    <a:pt x="35" y="62"/>
                    <a:pt x="65" y="84"/>
                  </a:cubicBezTo>
                  <a:cubicBezTo>
                    <a:pt x="96" y="105"/>
                    <a:pt x="146" y="147"/>
                    <a:pt x="169" y="174"/>
                  </a:cubicBezTo>
                  <a:cubicBezTo>
                    <a:pt x="191" y="200"/>
                    <a:pt x="231" y="284"/>
                    <a:pt x="271" y="305"/>
                  </a:cubicBezTo>
                  <a:cubicBezTo>
                    <a:pt x="311" y="325"/>
                    <a:pt x="371" y="359"/>
                    <a:pt x="460" y="345"/>
                  </a:cubicBezTo>
                  <a:cubicBezTo>
                    <a:pt x="548" y="330"/>
                    <a:pt x="609" y="280"/>
                    <a:pt x="647" y="271"/>
                  </a:cubicBezTo>
                  <a:cubicBezTo>
                    <a:pt x="685" y="262"/>
                    <a:pt x="748" y="226"/>
                    <a:pt x="772" y="204"/>
                  </a:cubicBezTo>
                  <a:cubicBezTo>
                    <a:pt x="795" y="183"/>
                    <a:pt x="832" y="167"/>
                    <a:pt x="832" y="167"/>
                  </a:cubicBezTo>
                  <a:cubicBezTo>
                    <a:pt x="832" y="138"/>
                    <a:pt x="832" y="138"/>
                    <a:pt x="832" y="138"/>
                  </a:cubicBezTo>
                  <a:cubicBezTo>
                    <a:pt x="832" y="138"/>
                    <a:pt x="792" y="149"/>
                    <a:pt x="766" y="174"/>
                  </a:cubicBezTo>
                  <a:cubicBezTo>
                    <a:pt x="739" y="198"/>
                    <a:pt x="668" y="248"/>
                    <a:pt x="668" y="248"/>
                  </a:cubicBezTo>
                  <a:cubicBezTo>
                    <a:pt x="532" y="298"/>
                    <a:pt x="532" y="298"/>
                    <a:pt x="532" y="298"/>
                  </a:cubicBezTo>
                  <a:cubicBezTo>
                    <a:pt x="420" y="329"/>
                    <a:pt x="420" y="329"/>
                    <a:pt x="420" y="329"/>
                  </a:cubicBezTo>
                  <a:cubicBezTo>
                    <a:pt x="293" y="293"/>
                    <a:pt x="293" y="293"/>
                    <a:pt x="293" y="293"/>
                  </a:cubicBezTo>
                  <a:cubicBezTo>
                    <a:pt x="264" y="272"/>
                    <a:pt x="264" y="272"/>
                    <a:pt x="264" y="2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01" y="85"/>
                    <a:pt x="101" y="85"/>
                    <a:pt x="101" y="8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2" name="Freeform 16">
              <a:extLst>
                <a:ext uri="{FF2B5EF4-FFF2-40B4-BE49-F238E27FC236}">
                  <a16:creationId xmlns:a16="http://schemas.microsoft.com/office/drawing/2014/main" id="{25B35C28-D699-469F-843E-21C687F39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420"/>
              <a:ext cx="766" cy="522"/>
            </a:xfrm>
            <a:custGeom>
              <a:avLst/>
              <a:gdLst>
                <a:gd name="T0" fmla="*/ 0 w 447"/>
                <a:gd name="T1" fmla="*/ 182 h 304"/>
                <a:gd name="T2" fmla="*/ 0 w 447"/>
                <a:gd name="T3" fmla="*/ 276 h 304"/>
                <a:gd name="T4" fmla="*/ 362 w 447"/>
                <a:gd name="T5" fmla="*/ 254 h 304"/>
                <a:gd name="T6" fmla="*/ 775 w 447"/>
                <a:gd name="T7" fmla="*/ 404 h 304"/>
                <a:gd name="T8" fmla="*/ 1128 w 447"/>
                <a:gd name="T9" fmla="*/ 749 h 304"/>
                <a:gd name="T10" fmla="*/ 1662 w 447"/>
                <a:gd name="T11" fmla="*/ 1156 h 304"/>
                <a:gd name="T12" fmla="*/ 1868 w 447"/>
                <a:gd name="T13" fmla="*/ 1341 h 304"/>
                <a:gd name="T14" fmla="*/ 2065 w 447"/>
                <a:gd name="T15" fmla="*/ 1539 h 304"/>
                <a:gd name="T16" fmla="*/ 2250 w 447"/>
                <a:gd name="T17" fmla="*/ 1539 h 304"/>
                <a:gd name="T18" fmla="*/ 684 w 447"/>
                <a:gd name="T19" fmla="*/ 218 h 304"/>
                <a:gd name="T20" fmla="*/ 0 w 447"/>
                <a:gd name="T21" fmla="*/ 182 h 3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7" h="304">
                  <a:moveTo>
                    <a:pt x="0" y="3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224" y="148"/>
                    <a:pt x="224" y="148"/>
                    <a:pt x="224" y="148"/>
                  </a:cubicBezTo>
                  <a:cubicBezTo>
                    <a:pt x="330" y="228"/>
                    <a:pt x="330" y="228"/>
                    <a:pt x="330" y="228"/>
                  </a:cubicBezTo>
                  <a:cubicBezTo>
                    <a:pt x="371" y="265"/>
                    <a:pt x="371" y="265"/>
                    <a:pt x="371" y="265"/>
                  </a:cubicBezTo>
                  <a:cubicBezTo>
                    <a:pt x="410" y="304"/>
                    <a:pt x="410" y="304"/>
                    <a:pt x="410" y="304"/>
                  </a:cubicBezTo>
                  <a:cubicBezTo>
                    <a:pt x="447" y="304"/>
                    <a:pt x="447" y="304"/>
                    <a:pt x="447" y="304"/>
                  </a:cubicBezTo>
                  <a:cubicBezTo>
                    <a:pt x="447" y="304"/>
                    <a:pt x="228" y="105"/>
                    <a:pt x="136" y="43"/>
                  </a:cubicBezTo>
                  <a:cubicBezTo>
                    <a:pt x="72" y="0"/>
                    <a:pt x="0" y="36"/>
                    <a:pt x="0" y="36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3" name="Freeform 17">
              <a:extLst>
                <a:ext uri="{FF2B5EF4-FFF2-40B4-BE49-F238E27FC236}">
                  <a16:creationId xmlns:a16="http://schemas.microsoft.com/office/drawing/2014/main" id="{4913C26B-2BC9-4CD3-A4F8-333FC1599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043"/>
              <a:ext cx="952" cy="895"/>
            </a:xfrm>
            <a:custGeom>
              <a:avLst/>
              <a:gdLst>
                <a:gd name="T0" fmla="*/ 1600 w 555"/>
                <a:gd name="T1" fmla="*/ 2632 h 522"/>
                <a:gd name="T2" fmla="*/ 1151 w 555"/>
                <a:gd name="T3" fmla="*/ 2279 h 522"/>
                <a:gd name="T4" fmla="*/ 556 w 555"/>
                <a:gd name="T5" fmla="*/ 1699 h 522"/>
                <a:gd name="T6" fmla="*/ 98 w 555"/>
                <a:gd name="T7" fmla="*/ 922 h 522"/>
                <a:gd name="T8" fmla="*/ 782 w 555"/>
                <a:gd name="T9" fmla="*/ 221 h 522"/>
                <a:gd name="T10" fmla="*/ 1727 w 555"/>
                <a:gd name="T11" fmla="*/ 202 h 522"/>
                <a:gd name="T12" fmla="*/ 2175 w 555"/>
                <a:gd name="T13" fmla="*/ 1241 h 522"/>
                <a:gd name="T14" fmla="*/ 2801 w 555"/>
                <a:gd name="T15" fmla="*/ 2632 h 522"/>
                <a:gd name="T16" fmla="*/ 2722 w 555"/>
                <a:gd name="T17" fmla="*/ 2632 h 522"/>
                <a:gd name="T18" fmla="*/ 2287 w 555"/>
                <a:gd name="T19" fmla="*/ 1920 h 522"/>
                <a:gd name="T20" fmla="*/ 1949 w 555"/>
                <a:gd name="T21" fmla="*/ 838 h 522"/>
                <a:gd name="T22" fmla="*/ 1439 w 555"/>
                <a:gd name="T23" fmla="*/ 221 h 522"/>
                <a:gd name="T24" fmla="*/ 501 w 555"/>
                <a:gd name="T25" fmla="*/ 509 h 522"/>
                <a:gd name="T26" fmla="*/ 309 w 555"/>
                <a:gd name="T27" fmla="*/ 1241 h 522"/>
                <a:gd name="T28" fmla="*/ 748 w 555"/>
                <a:gd name="T29" fmla="*/ 1790 h 522"/>
                <a:gd name="T30" fmla="*/ 1412 w 555"/>
                <a:gd name="T31" fmla="*/ 2370 h 522"/>
                <a:gd name="T32" fmla="*/ 1736 w 555"/>
                <a:gd name="T33" fmla="*/ 2632 h 522"/>
                <a:gd name="T34" fmla="*/ 1600 w 555"/>
                <a:gd name="T35" fmla="*/ 2632 h 5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55" h="522">
                  <a:moveTo>
                    <a:pt x="317" y="522"/>
                  </a:moveTo>
                  <a:cubicBezTo>
                    <a:pt x="317" y="522"/>
                    <a:pt x="250" y="470"/>
                    <a:pt x="228" y="452"/>
                  </a:cubicBezTo>
                  <a:cubicBezTo>
                    <a:pt x="205" y="434"/>
                    <a:pt x="132" y="351"/>
                    <a:pt x="110" y="337"/>
                  </a:cubicBezTo>
                  <a:cubicBezTo>
                    <a:pt x="88" y="323"/>
                    <a:pt x="0" y="277"/>
                    <a:pt x="19" y="183"/>
                  </a:cubicBezTo>
                  <a:cubicBezTo>
                    <a:pt x="38" y="88"/>
                    <a:pt x="108" y="61"/>
                    <a:pt x="155" y="44"/>
                  </a:cubicBezTo>
                  <a:cubicBezTo>
                    <a:pt x="202" y="28"/>
                    <a:pt x="306" y="0"/>
                    <a:pt x="342" y="40"/>
                  </a:cubicBezTo>
                  <a:cubicBezTo>
                    <a:pt x="377" y="80"/>
                    <a:pt x="402" y="147"/>
                    <a:pt x="431" y="246"/>
                  </a:cubicBezTo>
                  <a:cubicBezTo>
                    <a:pt x="461" y="344"/>
                    <a:pt x="503" y="482"/>
                    <a:pt x="555" y="522"/>
                  </a:cubicBezTo>
                  <a:cubicBezTo>
                    <a:pt x="539" y="522"/>
                    <a:pt x="539" y="522"/>
                    <a:pt x="539" y="522"/>
                  </a:cubicBezTo>
                  <a:cubicBezTo>
                    <a:pt x="539" y="522"/>
                    <a:pt x="469" y="416"/>
                    <a:pt x="453" y="381"/>
                  </a:cubicBezTo>
                  <a:cubicBezTo>
                    <a:pt x="438" y="346"/>
                    <a:pt x="399" y="196"/>
                    <a:pt x="386" y="166"/>
                  </a:cubicBezTo>
                  <a:cubicBezTo>
                    <a:pt x="373" y="136"/>
                    <a:pt x="353" y="46"/>
                    <a:pt x="285" y="44"/>
                  </a:cubicBezTo>
                  <a:cubicBezTo>
                    <a:pt x="216" y="41"/>
                    <a:pt x="127" y="75"/>
                    <a:pt x="99" y="101"/>
                  </a:cubicBezTo>
                  <a:cubicBezTo>
                    <a:pt x="71" y="128"/>
                    <a:pt x="32" y="195"/>
                    <a:pt x="61" y="246"/>
                  </a:cubicBezTo>
                  <a:cubicBezTo>
                    <a:pt x="91" y="298"/>
                    <a:pt x="125" y="336"/>
                    <a:pt x="148" y="355"/>
                  </a:cubicBezTo>
                  <a:cubicBezTo>
                    <a:pt x="171" y="373"/>
                    <a:pt x="266" y="459"/>
                    <a:pt x="280" y="470"/>
                  </a:cubicBezTo>
                  <a:cubicBezTo>
                    <a:pt x="294" y="482"/>
                    <a:pt x="344" y="522"/>
                    <a:pt x="344" y="522"/>
                  </a:cubicBezTo>
                  <a:lnTo>
                    <a:pt x="317" y="522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4" name="Freeform 18">
              <a:extLst>
                <a:ext uri="{FF2B5EF4-FFF2-40B4-BE49-F238E27FC236}">
                  <a16:creationId xmlns:a16="http://schemas.microsoft.com/office/drawing/2014/main" id="{D8E1E845-5F70-42AD-B454-D0332E1B1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953"/>
              <a:ext cx="708" cy="985"/>
            </a:xfrm>
            <a:custGeom>
              <a:avLst/>
              <a:gdLst>
                <a:gd name="T0" fmla="*/ 735 w 413"/>
                <a:gd name="T1" fmla="*/ 2900 h 574"/>
                <a:gd name="T2" fmla="*/ 626 w 413"/>
                <a:gd name="T3" fmla="*/ 2900 h 574"/>
                <a:gd name="T4" fmla="*/ 283 w 413"/>
                <a:gd name="T5" fmla="*/ 2411 h 574"/>
                <a:gd name="T6" fmla="*/ 5 w 413"/>
                <a:gd name="T7" fmla="*/ 1757 h 574"/>
                <a:gd name="T8" fmla="*/ 417 w 413"/>
                <a:gd name="T9" fmla="*/ 789 h 574"/>
                <a:gd name="T10" fmla="*/ 1354 w 413"/>
                <a:gd name="T11" fmla="*/ 374 h 574"/>
                <a:gd name="T12" fmla="*/ 2081 w 413"/>
                <a:gd name="T13" fmla="*/ 0 h 574"/>
                <a:gd name="T14" fmla="*/ 2081 w 413"/>
                <a:gd name="T15" fmla="*/ 106 h 574"/>
                <a:gd name="T16" fmla="*/ 1275 w 413"/>
                <a:gd name="T17" fmla="*/ 489 h 574"/>
                <a:gd name="T18" fmla="*/ 297 w 413"/>
                <a:gd name="T19" fmla="*/ 1086 h 574"/>
                <a:gd name="T20" fmla="*/ 197 w 413"/>
                <a:gd name="T21" fmla="*/ 2073 h 574"/>
                <a:gd name="T22" fmla="*/ 735 w 413"/>
                <a:gd name="T23" fmla="*/ 2900 h 5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3" h="574">
                  <a:moveTo>
                    <a:pt x="146" y="574"/>
                  </a:moveTo>
                  <a:cubicBezTo>
                    <a:pt x="124" y="574"/>
                    <a:pt x="124" y="574"/>
                    <a:pt x="124" y="574"/>
                  </a:cubicBezTo>
                  <a:cubicBezTo>
                    <a:pt x="124" y="574"/>
                    <a:pt x="67" y="499"/>
                    <a:pt x="56" y="477"/>
                  </a:cubicBezTo>
                  <a:cubicBezTo>
                    <a:pt x="45" y="455"/>
                    <a:pt x="2" y="402"/>
                    <a:pt x="1" y="348"/>
                  </a:cubicBezTo>
                  <a:cubicBezTo>
                    <a:pt x="0" y="294"/>
                    <a:pt x="10" y="198"/>
                    <a:pt x="83" y="156"/>
                  </a:cubicBezTo>
                  <a:cubicBezTo>
                    <a:pt x="157" y="113"/>
                    <a:pt x="244" y="89"/>
                    <a:pt x="269" y="74"/>
                  </a:cubicBezTo>
                  <a:cubicBezTo>
                    <a:pt x="294" y="59"/>
                    <a:pt x="396" y="19"/>
                    <a:pt x="413" y="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3" y="21"/>
                    <a:pt x="323" y="70"/>
                    <a:pt x="253" y="97"/>
                  </a:cubicBezTo>
                  <a:cubicBezTo>
                    <a:pt x="183" y="125"/>
                    <a:pt x="79" y="186"/>
                    <a:pt x="59" y="215"/>
                  </a:cubicBezTo>
                  <a:cubicBezTo>
                    <a:pt x="40" y="244"/>
                    <a:pt x="10" y="360"/>
                    <a:pt x="39" y="410"/>
                  </a:cubicBezTo>
                  <a:cubicBezTo>
                    <a:pt x="67" y="459"/>
                    <a:pt x="146" y="574"/>
                    <a:pt x="146" y="574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5" name="Freeform 19">
              <a:extLst>
                <a:ext uri="{FF2B5EF4-FFF2-40B4-BE49-F238E27FC236}">
                  <a16:creationId xmlns:a16="http://schemas.microsoft.com/office/drawing/2014/main" id="{DAA28F9F-5237-437D-9DE5-E74D4C8A1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482"/>
              <a:ext cx="686" cy="458"/>
            </a:xfrm>
            <a:custGeom>
              <a:avLst/>
              <a:gdLst>
                <a:gd name="T0" fmla="*/ 0 w 686"/>
                <a:gd name="T1" fmla="*/ 38 h 458"/>
                <a:gd name="T2" fmla="*/ 0 w 686"/>
                <a:gd name="T3" fmla="*/ 458 h 458"/>
                <a:gd name="T4" fmla="*/ 686 w 686"/>
                <a:gd name="T5" fmla="*/ 458 h 458"/>
                <a:gd name="T6" fmla="*/ 605 w 686"/>
                <a:gd name="T7" fmla="*/ 348 h 458"/>
                <a:gd name="T8" fmla="*/ 429 w 686"/>
                <a:gd name="T9" fmla="*/ 199 h 458"/>
                <a:gd name="T10" fmla="*/ 233 w 686"/>
                <a:gd name="T11" fmla="*/ 39 h 458"/>
                <a:gd name="T12" fmla="*/ 113 w 686"/>
                <a:gd name="T13" fmla="*/ 0 h 458"/>
                <a:gd name="T14" fmla="*/ 0 w 686"/>
                <a:gd name="T15" fmla="*/ 38 h 4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6" h="458">
                  <a:moveTo>
                    <a:pt x="0" y="38"/>
                  </a:moveTo>
                  <a:lnTo>
                    <a:pt x="0" y="458"/>
                  </a:lnTo>
                  <a:lnTo>
                    <a:pt x="686" y="458"/>
                  </a:lnTo>
                  <a:lnTo>
                    <a:pt x="605" y="348"/>
                  </a:lnTo>
                  <a:lnTo>
                    <a:pt x="429" y="199"/>
                  </a:lnTo>
                  <a:lnTo>
                    <a:pt x="233" y="39"/>
                  </a:lnTo>
                  <a:lnTo>
                    <a:pt x="113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3A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6" name="Freeform 20">
              <a:extLst>
                <a:ext uri="{FF2B5EF4-FFF2-40B4-BE49-F238E27FC236}">
                  <a16:creationId xmlns:a16="http://schemas.microsoft.com/office/drawing/2014/main" id="{883FC74E-045E-4F30-8D10-A808AF3ED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111"/>
              <a:ext cx="835" cy="827"/>
            </a:xfrm>
            <a:custGeom>
              <a:avLst/>
              <a:gdLst>
                <a:gd name="T0" fmla="*/ 489 w 835"/>
                <a:gd name="T1" fmla="*/ 827 h 827"/>
                <a:gd name="T2" fmla="*/ 835 w 835"/>
                <a:gd name="T3" fmla="*/ 827 h 827"/>
                <a:gd name="T4" fmla="*/ 774 w 835"/>
                <a:gd name="T5" fmla="*/ 707 h 827"/>
                <a:gd name="T6" fmla="*/ 653 w 835"/>
                <a:gd name="T7" fmla="*/ 439 h 827"/>
                <a:gd name="T8" fmla="*/ 624 w 835"/>
                <a:gd name="T9" fmla="*/ 307 h 827"/>
                <a:gd name="T10" fmla="*/ 535 w 835"/>
                <a:gd name="T11" fmla="*/ 101 h 827"/>
                <a:gd name="T12" fmla="*/ 434 w 835"/>
                <a:gd name="T13" fmla="*/ 0 h 827"/>
                <a:gd name="T14" fmla="*/ 263 w 835"/>
                <a:gd name="T15" fmla="*/ 19 h 827"/>
                <a:gd name="T16" fmla="*/ 55 w 835"/>
                <a:gd name="T17" fmla="*/ 120 h 827"/>
                <a:gd name="T18" fmla="*/ 0 w 835"/>
                <a:gd name="T19" fmla="*/ 292 h 827"/>
                <a:gd name="T20" fmla="*/ 46 w 835"/>
                <a:gd name="T21" fmla="*/ 412 h 827"/>
                <a:gd name="T22" fmla="*/ 187 w 835"/>
                <a:gd name="T23" fmla="*/ 553 h 827"/>
                <a:gd name="T24" fmla="*/ 302 w 835"/>
                <a:gd name="T25" fmla="*/ 671 h 827"/>
                <a:gd name="T26" fmla="*/ 489 w 835"/>
                <a:gd name="T27" fmla="*/ 827 h 8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35" h="827">
                  <a:moveTo>
                    <a:pt x="489" y="827"/>
                  </a:moveTo>
                  <a:lnTo>
                    <a:pt x="835" y="827"/>
                  </a:lnTo>
                  <a:lnTo>
                    <a:pt x="774" y="707"/>
                  </a:lnTo>
                  <a:lnTo>
                    <a:pt x="653" y="439"/>
                  </a:lnTo>
                  <a:lnTo>
                    <a:pt x="624" y="307"/>
                  </a:lnTo>
                  <a:lnTo>
                    <a:pt x="535" y="101"/>
                  </a:lnTo>
                  <a:lnTo>
                    <a:pt x="434" y="0"/>
                  </a:lnTo>
                  <a:lnTo>
                    <a:pt x="263" y="19"/>
                  </a:lnTo>
                  <a:lnTo>
                    <a:pt x="55" y="120"/>
                  </a:lnTo>
                  <a:lnTo>
                    <a:pt x="0" y="292"/>
                  </a:lnTo>
                  <a:lnTo>
                    <a:pt x="46" y="412"/>
                  </a:lnTo>
                  <a:lnTo>
                    <a:pt x="187" y="553"/>
                  </a:lnTo>
                  <a:lnTo>
                    <a:pt x="302" y="671"/>
                  </a:lnTo>
                  <a:lnTo>
                    <a:pt x="489" y="827"/>
                  </a:lnTo>
                  <a:close/>
                </a:path>
              </a:pathLst>
            </a:custGeom>
            <a:solidFill>
              <a:srgbClr val="F3A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7" name="Freeform 21">
              <a:extLst>
                <a:ext uri="{FF2B5EF4-FFF2-40B4-BE49-F238E27FC236}">
                  <a16:creationId xmlns:a16="http://schemas.microsoft.com/office/drawing/2014/main" id="{AD89EB93-CB55-4E00-872D-05EECD705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1984"/>
              <a:ext cx="671" cy="954"/>
            </a:xfrm>
            <a:custGeom>
              <a:avLst/>
              <a:gdLst>
                <a:gd name="T0" fmla="*/ 202 w 671"/>
                <a:gd name="T1" fmla="*/ 954 h 954"/>
                <a:gd name="T2" fmla="*/ 671 w 671"/>
                <a:gd name="T3" fmla="*/ 954 h 954"/>
                <a:gd name="T4" fmla="*/ 671 w 671"/>
                <a:gd name="T5" fmla="*/ 0 h 954"/>
                <a:gd name="T6" fmla="*/ 394 w 671"/>
                <a:gd name="T7" fmla="*/ 136 h 954"/>
                <a:gd name="T8" fmla="*/ 141 w 671"/>
                <a:gd name="T9" fmla="*/ 258 h 954"/>
                <a:gd name="T10" fmla="*/ 67 w 671"/>
                <a:gd name="T11" fmla="*/ 312 h 954"/>
                <a:gd name="T12" fmla="*/ 5 w 671"/>
                <a:gd name="T13" fmla="*/ 475 h 954"/>
                <a:gd name="T14" fmla="*/ 0 w 671"/>
                <a:gd name="T15" fmla="*/ 621 h 954"/>
                <a:gd name="T16" fmla="*/ 58 w 671"/>
                <a:gd name="T17" fmla="*/ 745 h 954"/>
                <a:gd name="T18" fmla="*/ 202 w 671"/>
                <a:gd name="T19" fmla="*/ 954 h 9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1" h="954">
                  <a:moveTo>
                    <a:pt x="202" y="954"/>
                  </a:moveTo>
                  <a:lnTo>
                    <a:pt x="671" y="954"/>
                  </a:lnTo>
                  <a:lnTo>
                    <a:pt x="671" y="0"/>
                  </a:lnTo>
                  <a:lnTo>
                    <a:pt x="394" y="136"/>
                  </a:lnTo>
                  <a:lnTo>
                    <a:pt x="141" y="258"/>
                  </a:lnTo>
                  <a:lnTo>
                    <a:pt x="67" y="312"/>
                  </a:lnTo>
                  <a:lnTo>
                    <a:pt x="5" y="475"/>
                  </a:lnTo>
                  <a:lnTo>
                    <a:pt x="0" y="621"/>
                  </a:lnTo>
                  <a:lnTo>
                    <a:pt x="58" y="745"/>
                  </a:lnTo>
                  <a:lnTo>
                    <a:pt x="202" y="954"/>
                  </a:lnTo>
                  <a:close/>
                </a:path>
              </a:pathLst>
            </a:custGeom>
            <a:solidFill>
              <a:srgbClr val="F3A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8" name="Freeform 22">
              <a:extLst>
                <a:ext uri="{FF2B5EF4-FFF2-40B4-BE49-F238E27FC236}">
                  <a16:creationId xmlns:a16="http://schemas.microsoft.com/office/drawing/2014/main" id="{83E9DB89-2E76-4A82-83BA-D9A921989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382"/>
              <a:ext cx="741" cy="829"/>
            </a:xfrm>
            <a:custGeom>
              <a:avLst/>
              <a:gdLst>
                <a:gd name="T0" fmla="*/ 1595 w 432"/>
                <a:gd name="T1" fmla="*/ 0 h 483"/>
                <a:gd name="T2" fmla="*/ 1756 w 432"/>
                <a:gd name="T3" fmla="*/ 0 h 483"/>
                <a:gd name="T4" fmla="*/ 1938 w 432"/>
                <a:gd name="T5" fmla="*/ 309 h 483"/>
                <a:gd name="T6" fmla="*/ 2175 w 432"/>
                <a:gd name="T7" fmla="*/ 860 h 483"/>
                <a:gd name="T8" fmla="*/ 1962 w 432"/>
                <a:gd name="T9" fmla="*/ 1505 h 483"/>
                <a:gd name="T10" fmla="*/ 1235 w 432"/>
                <a:gd name="T11" fmla="*/ 1998 h 483"/>
                <a:gd name="T12" fmla="*/ 0 w 432"/>
                <a:gd name="T13" fmla="*/ 2442 h 483"/>
                <a:gd name="T14" fmla="*/ 0 w 432"/>
                <a:gd name="T15" fmla="*/ 2271 h 483"/>
                <a:gd name="T16" fmla="*/ 274 w 432"/>
                <a:gd name="T17" fmla="*/ 2238 h 483"/>
                <a:gd name="T18" fmla="*/ 719 w 432"/>
                <a:gd name="T19" fmla="*/ 2230 h 483"/>
                <a:gd name="T20" fmla="*/ 762 w 432"/>
                <a:gd name="T21" fmla="*/ 2159 h 483"/>
                <a:gd name="T22" fmla="*/ 1094 w 432"/>
                <a:gd name="T23" fmla="*/ 1885 h 483"/>
                <a:gd name="T24" fmla="*/ 1484 w 432"/>
                <a:gd name="T25" fmla="*/ 1665 h 483"/>
                <a:gd name="T26" fmla="*/ 1835 w 432"/>
                <a:gd name="T27" fmla="*/ 1522 h 483"/>
                <a:gd name="T28" fmla="*/ 1918 w 432"/>
                <a:gd name="T29" fmla="*/ 1461 h 483"/>
                <a:gd name="T30" fmla="*/ 1938 w 432"/>
                <a:gd name="T31" fmla="*/ 1370 h 483"/>
                <a:gd name="T32" fmla="*/ 1995 w 432"/>
                <a:gd name="T33" fmla="*/ 1107 h 483"/>
                <a:gd name="T34" fmla="*/ 1938 w 432"/>
                <a:gd name="T35" fmla="*/ 692 h 483"/>
                <a:gd name="T36" fmla="*/ 1938 w 432"/>
                <a:gd name="T37" fmla="*/ 506 h 483"/>
                <a:gd name="T38" fmla="*/ 1907 w 432"/>
                <a:gd name="T39" fmla="*/ 338 h 483"/>
                <a:gd name="T40" fmla="*/ 1856 w 432"/>
                <a:gd name="T41" fmla="*/ 304 h 483"/>
                <a:gd name="T42" fmla="*/ 1727 w 432"/>
                <a:gd name="T43" fmla="*/ 148 h 483"/>
                <a:gd name="T44" fmla="*/ 1595 w 432"/>
                <a:gd name="T45" fmla="*/ 0 h 48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32" h="483">
                  <a:moveTo>
                    <a:pt x="316" y="0"/>
                  </a:moveTo>
                  <a:cubicBezTo>
                    <a:pt x="348" y="0"/>
                    <a:pt x="348" y="0"/>
                    <a:pt x="348" y="0"/>
                  </a:cubicBezTo>
                  <a:cubicBezTo>
                    <a:pt x="348" y="0"/>
                    <a:pt x="364" y="43"/>
                    <a:pt x="384" y="61"/>
                  </a:cubicBezTo>
                  <a:cubicBezTo>
                    <a:pt x="405" y="79"/>
                    <a:pt x="432" y="120"/>
                    <a:pt x="431" y="170"/>
                  </a:cubicBezTo>
                  <a:cubicBezTo>
                    <a:pt x="431" y="220"/>
                    <a:pt x="417" y="266"/>
                    <a:pt x="389" y="298"/>
                  </a:cubicBezTo>
                  <a:cubicBezTo>
                    <a:pt x="360" y="330"/>
                    <a:pt x="280" y="372"/>
                    <a:pt x="245" y="395"/>
                  </a:cubicBezTo>
                  <a:cubicBezTo>
                    <a:pt x="210" y="417"/>
                    <a:pt x="150" y="461"/>
                    <a:pt x="0" y="483"/>
                  </a:cubicBezTo>
                  <a:cubicBezTo>
                    <a:pt x="0" y="449"/>
                    <a:pt x="0" y="449"/>
                    <a:pt x="0" y="449"/>
                  </a:cubicBezTo>
                  <a:cubicBezTo>
                    <a:pt x="0" y="449"/>
                    <a:pt x="34" y="441"/>
                    <a:pt x="54" y="443"/>
                  </a:cubicBezTo>
                  <a:cubicBezTo>
                    <a:pt x="75" y="445"/>
                    <a:pt x="138" y="434"/>
                    <a:pt x="142" y="441"/>
                  </a:cubicBezTo>
                  <a:cubicBezTo>
                    <a:pt x="142" y="441"/>
                    <a:pt x="139" y="429"/>
                    <a:pt x="151" y="427"/>
                  </a:cubicBezTo>
                  <a:cubicBezTo>
                    <a:pt x="163" y="424"/>
                    <a:pt x="198" y="393"/>
                    <a:pt x="217" y="373"/>
                  </a:cubicBezTo>
                  <a:cubicBezTo>
                    <a:pt x="236" y="353"/>
                    <a:pt x="252" y="339"/>
                    <a:pt x="294" y="329"/>
                  </a:cubicBezTo>
                  <a:cubicBezTo>
                    <a:pt x="336" y="318"/>
                    <a:pt x="358" y="307"/>
                    <a:pt x="364" y="301"/>
                  </a:cubicBezTo>
                  <a:cubicBezTo>
                    <a:pt x="370" y="294"/>
                    <a:pt x="374" y="285"/>
                    <a:pt x="380" y="289"/>
                  </a:cubicBezTo>
                  <a:cubicBezTo>
                    <a:pt x="380" y="289"/>
                    <a:pt x="378" y="283"/>
                    <a:pt x="384" y="271"/>
                  </a:cubicBezTo>
                  <a:cubicBezTo>
                    <a:pt x="390" y="259"/>
                    <a:pt x="398" y="239"/>
                    <a:pt x="395" y="219"/>
                  </a:cubicBezTo>
                  <a:cubicBezTo>
                    <a:pt x="392" y="199"/>
                    <a:pt x="382" y="155"/>
                    <a:pt x="384" y="137"/>
                  </a:cubicBezTo>
                  <a:cubicBezTo>
                    <a:pt x="385" y="119"/>
                    <a:pt x="388" y="115"/>
                    <a:pt x="384" y="100"/>
                  </a:cubicBezTo>
                  <a:cubicBezTo>
                    <a:pt x="380" y="85"/>
                    <a:pt x="374" y="70"/>
                    <a:pt x="378" y="67"/>
                  </a:cubicBezTo>
                  <a:cubicBezTo>
                    <a:pt x="378" y="67"/>
                    <a:pt x="371" y="67"/>
                    <a:pt x="368" y="60"/>
                  </a:cubicBezTo>
                  <a:cubicBezTo>
                    <a:pt x="364" y="53"/>
                    <a:pt x="350" y="38"/>
                    <a:pt x="342" y="29"/>
                  </a:cubicBezTo>
                  <a:cubicBezTo>
                    <a:pt x="334" y="21"/>
                    <a:pt x="322" y="12"/>
                    <a:pt x="316" y="0"/>
                  </a:cubicBezTo>
                  <a:close/>
                </a:path>
              </a:pathLst>
            </a:custGeom>
            <a:solidFill>
              <a:srgbClr val="F4D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9" name="Freeform 23">
              <a:extLst>
                <a:ext uri="{FF2B5EF4-FFF2-40B4-BE49-F238E27FC236}">
                  <a16:creationId xmlns:a16="http://schemas.microsoft.com/office/drawing/2014/main" id="{A406EF7A-4DC2-4388-BA7D-6046FC7F75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0" y="1380"/>
              <a:ext cx="742" cy="829"/>
            </a:xfrm>
            <a:custGeom>
              <a:avLst/>
              <a:gdLst>
                <a:gd name="T0" fmla="*/ 1686 w 433"/>
                <a:gd name="T1" fmla="*/ 112 h 483"/>
                <a:gd name="T2" fmla="*/ 1676 w 433"/>
                <a:gd name="T3" fmla="*/ 98 h 483"/>
                <a:gd name="T4" fmla="*/ 1630 w 433"/>
                <a:gd name="T5" fmla="*/ 57 h 483"/>
                <a:gd name="T6" fmla="*/ 1686 w 433"/>
                <a:gd name="T7" fmla="*/ 112 h 483"/>
                <a:gd name="T8" fmla="*/ 1852 w 433"/>
                <a:gd name="T9" fmla="*/ 288 h 483"/>
                <a:gd name="T10" fmla="*/ 1840 w 433"/>
                <a:gd name="T11" fmla="*/ 283 h 483"/>
                <a:gd name="T12" fmla="*/ 1847 w 433"/>
                <a:gd name="T13" fmla="*/ 295 h 483"/>
                <a:gd name="T14" fmla="*/ 1852 w 433"/>
                <a:gd name="T15" fmla="*/ 288 h 483"/>
                <a:gd name="T16" fmla="*/ 1888 w 433"/>
                <a:gd name="T17" fmla="*/ 259 h 483"/>
                <a:gd name="T18" fmla="*/ 1902 w 433"/>
                <a:gd name="T19" fmla="*/ 275 h 483"/>
                <a:gd name="T20" fmla="*/ 1756 w 433"/>
                <a:gd name="T21" fmla="*/ 0 h 483"/>
                <a:gd name="T22" fmla="*/ 1727 w 433"/>
                <a:gd name="T23" fmla="*/ 0 h 483"/>
                <a:gd name="T24" fmla="*/ 1888 w 433"/>
                <a:gd name="T25" fmla="*/ 259 h 483"/>
                <a:gd name="T26" fmla="*/ 1938 w 433"/>
                <a:gd name="T27" fmla="*/ 309 h 483"/>
                <a:gd name="T28" fmla="*/ 1938 w 433"/>
                <a:gd name="T29" fmla="*/ 309 h 483"/>
                <a:gd name="T30" fmla="*/ 2123 w 433"/>
                <a:gd name="T31" fmla="*/ 810 h 483"/>
                <a:gd name="T32" fmla="*/ 1918 w 433"/>
                <a:gd name="T33" fmla="*/ 1452 h 483"/>
                <a:gd name="T34" fmla="*/ 1918 w 433"/>
                <a:gd name="T35" fmla="*/ 1461 h 483"/>
                <a:gd name="T36" fmla="*/ 1906 w 433"/>
                <a:gd name="T37" fmla="*/ 1455 h 483"/>
                <a:gd name="T38" fmla="*/ 1186 w 433"/>
                <a:gd name="T39" fmla="*/ 1948 h 483"/>
                <a:gd name="T40" fmla="*/ 713 w 433"/>
                <a:gd name="T41" fmla="*/ 2200 h 483"/>
                <a:gd name="T42" fmla="*/ 713 w 433"/>
                <a:gd name="T43" fmla="*/ 2230 h 483"/>
                <a:gd name="T44" fmla="*/ 670 w 433"/>
                <a:gd name="T45" fmla="*/ 2216 h 483"/>
                <a:gd name="T46" fmla="*/ 0 w 433"/>
                <a:gd name="T47" fmla="*/ 2381 h 483"/>
                <a:gd name="T48" fmla="*/ 0 w 433"/>
                <a:gd name="T49" fmla="*/ 2442 h 483"/>
                <a:gd name="T50" fmla="*/ 1234 w 433"/>
                <a:gd name="T51" fmla="*/ 1991 h 483"/>
                <a:gd name="T52" fmla="*/ 1959 w 433"/>
                <a:gd name="T53" fmla="*/ 1505 h 483"/>
                <a:gd name="T54" fmla="*/ 2173 w 433"/>
                <a:gd name="T55" fmla="*/ 860 h 483"/>
                <a:gd name="T56" fmla="*/ 1938 w 433"/>
                <a:gd name="T57" fmla="*/ 309 h 48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33" h="483">
                  <a:moveTo>
                    <a:pt x="335" y="22"/>
                  </a:moveTo>
                  <a:cubicBezTo>
                    <a:pt x="334" y="21"/>
                    <a:pt x="334" y="20"/>
                    <a:pt x="333" y="19"/>
                  </a:cubicBezTo>
                  <a:cubicBezTo>
                    <a:pt x="330" y="17"/>
                    <a:pt x="327" y="14"/>
                    <a:pt x="324" y="11"/>
                  </a:cubicBezTo>
                  <a:cubicBezTo>
                    <a:pt x="327" y="15"/>
                    <a:pt x="331" y="18"/>
                    <a:pt x="335" y="22"/>
                  </a:cubicBezTo>
                  <a:close/>
                  <a:moveTo>
                    <a:pt x="368" y="57"/>
                  </a:moveTo>
                  <a:cubicBezTo>
                    <a:pt x="368" y="57"/>
                    <a:pt x="367" y="57"/>
                    <a:pt x="366" y="56"/>
                  </a:cubicBezTo>
                  <a:cubicBezTo>
                    <a:pt x="367" y="57"/>
                    <a:pt x="367" y="58"/>
                    <a:pt x="367" y="58"/>
                  </a:cubicBezTo>
                  <a:cubicBezTo>
                    <a:pt x="368" y="58"/>
                    <a:pt x="368" y="57"/>
                    <a:pt x="368" y="57"/>
                  </a:cubicBezTo>
                  <a:close/>
                  <a:moveTo>
                    <a:pt x="375" y="51"/>
                  </a:moveTo>
                  <a:cubicBezTo>
                    <a:pt x="376" y="52"/>
                    <a:pt x="377" y="53"/>
                    <a:pt x="378" y="54"/>
                  </a:cubicBezTo>
                  <a:cubicBezTo>
                    <a:pt x="361" y="34"/>
                    <a:pt x="349" y="0"/>
                    <a:pt x="349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9" y="14"/>
                    <a:pt x="360" y="39"/>
                    <a:pt x="375" y="51"/>
                  </a:cubicBezTo>
                  <a:close/>
                  <a:moveTo>
                    <a:pt x="385" y="61"/>
                  </a:moveTo>
                  <a:cubicBezTo>
                    <a:pt x="385" y="61"/>
                    <a:pt x="385" y="61"/>
                    <a:pt x="385" y="61"/>
                  </a:cubicBezTo>
                  <a:cubicBezTo>
                    <a:pt x="403" y="82"/>
                    <a:pt x="423" y="118"/>
                    <a:pt x="422" y="160"/>
                  </a:cubicBezTo>
                  <a:cubicBezTo>
                    <a:pt x="421" y="210"/>
                    <a:pt x="408" y="255"/>
                    <a:pt x="381" y="287"/>
                  </a:cubicBezTo>
                  <a:cubicBezTo>
                    <a:pt x="381" y="288"/>
                    <a:pt x="381" y="289"/>
                    <a:pt x="381" y="289"/>
                  </a:cubicBezTo>
                  <a:cubicBezTo>
                    <a:pt x="380" y="289"/>
                    <a:pt x="380" y="289"/>
                    <a:pt x="379" y="288"/>
                  </a:cubicBezTo>
                  <a:cubicBezTo>
                    <a:pt x="351" y="320"/>
                    <a:pt x="270" y="363"/>
                    <a:pt x="236" y="385"/>
                  </a:cubicBezTo>
                  <a:cubicBezTo>
                    <a:pt x="216" y="397"/>
                    <a:pt x="189" y="417"/>
                    <a:pt x="142" y="435"/>
                  </a:cubicBezTo>
                  <a:cubicBezTo>
                    <a:pt x="142" y="438"/>
                    <a:pt x="142" y="441"/>
                    <a:pt x="142" y="441"/>
                  </a:cubicBezTo>
                  <a:cubicBezTo>
                    <a:pt x="141" y="439"/>
                    <a:pt x="138" y="439"/>
                    <a:pt x="133" y="438"/>
                  </a:cubicBezTo>
                  <a:cubicBezTo>
                    <a:pt x="100" y="451"/>
                    <a:pt x="56" y="463"/>
                    <a:pt x="0" y="471"/>
                  </a:cubicBezTo>
                  <a:cubicBezTo>
                    <a:pt x="0" y="483"/>
                    <a:pt x="0" y="483"/>
                    <a:pt x="0" y="483"/>
                  </a:cubicBezTo>
                  <a:cubicBezTo>
                    <a:pt x="151" y="461"/>
                    <a:pt x="211" y="417"/>
                    <a:pt x="245" y="394"/>
                  </a:cubicBezTo>
                  <a:cubicBezTo>
                    <a:pt x="280" y="372"/>
                    <a:pt x="361" y="330"/>
                    <a:pt x="389" y="298"/>
                  </a:cubicBezTo>
                  <a:cubicBezTo>
                    <a:pt x="418" y="266"/>
                    <a:pt x="431" y="220"/>
                    <a:pt x="432" y="170"/>
                  </a:cubicBezTo>
                  <a:cubicBezTo>
                    <a:pt x="433" y="120"/>
                    <a:pt x="406" y="79"/>
                    <a:pt x="385" y="61"/>
                  </a:cubicBezTo>
                  <a:close/>
                </a:path>
              </a:pathLst>
            </a:custGeom>
            <a:solidFill>
              <a:srgbClr val="F1D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0" name="Freeform 24">
              <a:extLst>
                <a:ext uri="{FF2B5EF4-FFF2-40B4-BE49-F238E27FC236}">
                  <a16:creationId xmlns:a16="http://schemas.microsoft.com/office/drawing/2014/main" id="{8F1C2C72-1C59-4DF6-9852-2E8D1332D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1962"/>
              <a:ext cx="101" cy="70"/>
            </a:xfrm>
            <a:custGeom>
              <a:avLst/>
              <a:gdLst>
                <a:gd name="T0" fmla="*/ 281 w 59"/>
                <a:gd name="T1" fmla="*/ 26 h 41"/>
                <a:gd name="T2" fmla="*/ 176 w 59"/>
                <a:gd name="T3" fmla="*/ 149 h 41"/>
                <a:gd name="T4" fmla="*/ 15 w 59"/>
                <a:gd name="T5" fmla="*/ 174 h 41"/>
                <a:gd name="T6" fmla="*/ 120 w 59"/>
                <a:gd name="T7" fmla="*/ 50 h 41"/>
                <a:gd name="T8" fmla="*/ 281 w 59"/>
                <a:gd name="T9" fmla="*/ 2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41">
                  <a:moveTo>
                    <a:pt x="56" y="5"/>
                  </a:moveTo>
                  <a:cubicBezTo>
                    <a:pt x="59" y="11"/>
                    <a:pt x="50" y="22"/>
                    <a:pt x="35" y="30"/>
                  </a:cubicBezTo>
                  <a:cubicBezTo>
                    <a:pt x="20" y="38"/>
                    <a:pt x="6" y="41"/>
                    <a:pt x="3" y="35"/>
                  </a:cubicBezTo>
                  <a:cubicBezTo>
                    <a:pt x="0" y="30"/>
                    <a:pt x="9" y="19"/>
                    <a:pt x="24" y="10"/>
                  </a:cubicBezTo>
                  <a:cubicBezTo>
                    <a:pt x="39" y="2"/>
                    <a:pt x="53" y="0"/>
                    <a:pt x="56" y="5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1" name="Freeform 25">
              <a:extLst>
                <a:ext uri="{FF2B5EF4-FFF2-40B4-BE49-F238E27FC236}">
                  <a16:creationId xmlns:a16="http://schemas.microsoft.com/office/drawing/2014/main" id="{2BA00EFA-CA97-4C37-8342-EAC5F4004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591"/>
              <a:ext cx="55" cy="143"/>
            </a:xfrm>
            <a:custGeom>
              <a:avLst/>
              <a:gdLst>
                <a:gd name="T0" fmla="*/ 70 w 32"/>
                <a:gd name="T1" fmla="*/ 5 h 83"/>
                <a:gd name="T2" fmla="*/ 156 w 32"/>
                <a:gd name="T3" fmla="*/ 210 h 83"/>
                <a:gd name="T4" fmla="*/ 98 w 32"/>
                <a:gd name="T5" fmla="*/ 424 h 83"/>
                <a:gd name="T6" fmla="*/ 9 w 32"/>
                <a:gd name="T7" fmla="*/ 219 h 83"/>
                <a:gd name="T8" fmla="*/ 70 w 32"/>
                <a:gd name="T9" fmla="*/ 5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83">
                  <a:moveTo>
                    <a:pt x="14" y="1"/>
                  </a:moveTo>
                  <a:cubicBezTo>
                    <a:pt x="22" y="0"/>
                    <a:pt x="29" y="18"/>
                    <a:pt x="31" y="41"/>
                  </a:cubicBezTo>
                  <a:cubicBezTo>
                    <a:pt x="32" y="64"/>
                    <a:pt x="27" y="83"/>
                    <a:pt x="19" y="83"/>
                  </a:cubicBezTo>
                  <a:cubicBezTo>
                    <a:pt x="11" y="83"/>
                    <a:pt x="3" y="65"/>
                    <a:pt x="2" y="43"/>
                  </a:cubicBezTo>
                  <a:cubicBezTo>
                    <a:pt x="0" y="20"/>
                    <a:pt x="6" y="1"/>
                    <a:pt x="14" y="1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2" name="Freeform 26">
              <a:extLst>
                <a:ext uri="{FF2B5EF4-FFF2-40B4-BE49-F238E27FC236}">
                  <a16:creationId xmlns:a16="http://schemas.microsoft.com/office/drawing/2014/main" id="{74DF438E-4385-4B97-AF80-BFA050DB1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152"/>
              <a:ext cx="77" cy="50"/>
            </a:xfrm>
            <a:custGeom>
              <a:avLst/>
              <a:gdLst>
                <a:gd name="T0" fmla="*/ 0 w 45"/>
                <a:gd name="T1" fmla="*/ 57 h 29"/>
                <a:gd name="T2" fmla="*/ 0 w 45"/>
                <a:gd name="T3" fmla="*/ 148 h 29"/>
                <a:gd name="T4" fmla="*/ 219 w 45"/>
                <a:gd name="T5" fmla="*/ 66 h 29"/>
                <a:gd name="T6" fmla="*/ 0 w 45"/>
                <a:gd name="T7" fmla="*/ 5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29">
                  <a:moveTo>
                    <a:pt x="0" y="11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43" y="26"/>
                    <a:pt x="44" y="13"/>
                  </a:cubicBezTo>
                  <a:cubicBezTo>
                    <a:pt x="45" y="0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3" name="Freeform 27">
              <a:extLst>
                <a:ext uri="{FF2B5EF4-FFF2-40B4-BE49-F238E27FC236}">
                  <a16:creationId xmlns:a16="http://schemas.microsoft.com/office/drawing/2014/main" id="{33DDE2AE-6707-4E01-A63F-16B46DA2E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535"/>
              <a:ext cx="266" cy="602"/>
            </a:xfrm>
            <a:custGeom>
              <a:avLst/>
              <a:gdLst>
                <a:gd name="T0" fmla="*/ 721 w 155"/>
                <a:gd name="T1" fmla="*/ 1770 h 351"/>
                <a:gd name="T2" fmla="*/ 707 w 155"/>
                <a:gd name="T3" fmla="*/ 1604 h 351"/>
                <a:gd name="T4" fmla="*/ 721 w 155"/>
                <a:gd name="T5" fmla="*/ 1382 h 351"/>
                <a:gd name="T6" fmla="*/ 721 w 155"/>
                <a:gd name="T7" fmla="*/ 918 h 351"/>
                <a:gd name="T8" fmla="*/ 649 w 155"/>
                <a:gd name="T9" fmla="*/ 641 h 351"/>
                <a:gd name="T10" fmla="*/ 510 w 155"/>
                <a:gd name="T11" fmla="*/ 374 h 351"/>
                <a:gd name="T12" fmla="*/ 379 w 155"/>
                <a:gd name="T13" fmla="*/ 218 h 351"/>
                <a:gd name="T14" fmla="*/ 275 w 155"/>
                <a:gd name="T15" fmla="*/ 99 h 351"/>
                <a:gd name="T16" fmla="*/ 120 w 155"/>
                <a:gd name="T17" fmla="*/ 50 h 351"/>
                <a:gd name="T18" fmla="*/ 0 w 155"/>
                <a:gd name="T19" fmla="*/ 5 h 3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5" h="351">
                  <a:moveTo>
                    <a:pt x="143" y="351"/>
                  </a:moveTo>
                  <a:cubicBezTo>
                    <a:pt x="136" y="337"/>
                    <a:pt x="137" y="333"/>
                    <a:pt x="140" y="318"/>
                  </a:cubicBezTo>
                  <a:cubicBezTo>
                    <a:pt x="143" y="303"/>
                    <a:pt x="143" y="289"/>
                    <a:pt x="143" y="274"/>
                  </a:cubicBezTo>
                  <a:cubicBezTo>
                    <a:pt x="142" y="244"/>
                    <a:pt x="155" y="210"/>
                    <a:pt x="143" y="182"/>
                  </a:cubicBezTo>
                  <a:cubicBezTo>
                    <a:pt x="136" y="164"/>
                    <a:pt x="136" y="145"/>
                    <a:pt x="128" y="127"/>
                  </a:cubicBezTo>
                  <a:cubicBezTo>
                    <a:pt x="120" y="109"/>
                    <a:pt x="112" y="90"/>
                    <a:pt x="101" y="74"/>
                  </a:cubicBezTo>
                  <a:cubicBezTo>
                    <a:pt x="93" y="63"/>
                    <a:pt x="83" y="54"/>
                    <a:pt x="75" y="43"/>
                  </a:cubicBezTo>
                  <a:cubicBezTo>
                    <a:pt x="69" y="36"/>
                    <a:pt x="63" y="25"/>
                    <a:pt x="54" y="20"/>
                  </a:cubicBezTo>
                  <a:cubicBezTo>
                    <a:pt x="46" y="15"/>
                    <a:pt x="33" y="12"/>
                    <a:pt x="24" y="10"/>
                  </a:cubicBezTo>
                  <a:cubicBezTo>
                    <a:pt x="16" y="8"/>
                    <a:pt x="8" y="0"/>
                    <a:pt x="0" y="1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4" name="Freeform 28">
              <a:extLst>
                <a:ext uri="{FF2B5EF4-FFF2-40B4-BE49-F238E27FC236}">
                  <a16:creationId xmlns:a16="http://schemas.microsoft.com/office/drawing/2014/main" id="{14AF04E9-7AAB-41D4-B359-2F5977E09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840"/>
              <a:ext cx="245" cy="79"/>
            </a:xfrm>
            <a:custGeom>
              <a:avLst/>
              <a:gdLst>
                <a:gd name="T0" fmla="*/ 711 w 143"/>
                <a:gd name="T1" fmla="*/ 0 h 46"/>
                <a:gd name="T2" fmla="*/ 593 w 143"/>
                <a:gd name="T3" fmla="*/ 119 h 46"/>
                <a:gd name="T4" fmla="*/ 373 w 143"/>
                <a:gd name="T5" fmla="*/ 189 h 46"/>
                <a:gd name="T6" fmla="*/ 156 w 143"/>
                <a:gd name="T7" fmla="*/ 218 h 46"/>
                <a:gd name="T8" fmla="*/ 0 w 143"/>
                <a:gd name="T9" fmla="*/ 23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46">
                  <a:moveTo>
                    <a:pt x="141" y="0"/>
                  </a:moveTo>
                  <a:cubicBezTo>
                    <a:pt x="143" y="13"/>
                    <a:pt x="128" y="19"/>
                    <a:pt x="118" y="23"/>
                  </a:cubicBezTo>
                  <a:cubicBezTo>
                    <a:pt x="103" y="29"/>
                    <a:pt x="90" y="35"/>
                    <a:pt x="74" y="37"/>
                  </a:cubicBezTo>
                  <a:cubicBezTo>
                    <a:pt x="60" y="39"/>
                    <a:pt x="46" y="41"/>
                    <a:pt x="31" y="43"/>
                  </a:cubicBezTo>
                  <a:cubicBezTo>
                    <a:pt x="22" y="44"/>
                    <a:pt x="8" y="42"/>
                    <a:pt x="0" y="46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5" name="Freeform 29">
              <a:extLst>
                <a:ext uri="{FF2B5EF4-FFF2-40B4-BE49-F238E27FC236}">
                  <a16:creationId xmlns:a16="http://schemas.microsoft.com/office/drawing/2014/main" id="{537C3DEB-C38F-484D-A7A5-5D64A31A3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1492"/>
              <a:ext cx="285" cy="386"/>
            </a:xfrm>
            <a:custGeom>
              <a:avLst/>
              <a:gdLst>
                <a:gd name="T0" fmla="*/ 834 w 166"/>
                <a:gd name="T1" fmla="*/ 9 h 225"/>
                <a:gd name="T2" fmla="*/ 755 w 166"/>
                <a:gd name="T3" fmla="*/ 50 h 225"/>
                <a:gd name="T4" fmla="*/ 642 w 166"/>
                <a:gd name="T5" fmla="*/ 98 h 225"/>
                <a:gd name="T6" fmla="*/ 333 w 166"/>
                <a:gd name="T7" fmla="*/ 304 h 225"/>
                <a:gd name="T8" fmla="*/ 112 w 166"/>
                <a:gd name="T9" fmla="*/ 408 h 225"/>
                <a:gd name="T10" fmla="*/ 62 w 166"/>
                <a:gd name="T11" fmla="*/ 626 h 225"/>
                <a:gd name="T12" fmla="*/ 390 w 166"/>
                <a:gd name="T13" fmla="*/ 683 h 225"/>
                <a:gd name="T14" fmla="*/ 613 w 166"/>
                <a:gd name="T15" fmla="*/ 868 h 225"/>
                <a:gd name="T16" fmla="*/ 749 w 166"/>
                <a:gd name="T17" fmla="*/ 1016 h 225"/>
                <a:gd name="T18" fmla="*/ 840 w 166"/>
                <a:gd name="T19" fmla="*/ 1136 h 2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6" h="225">
                  <a:moveTo>
                    <a:pt x="165" y="2"/>
                  </a:moveTo>
                  <a:cubicBezTo>
                    <a:pt x="161" y="0"/>
                    <a:pt x="153" y="8"/>
                    <a:pt x="149" y="10"/>
                  </a:cubicBezTo>
                  <a:cubicBezTo>
                    <a:pt x="142" y="14"/>
                    <a:pt x="134" y="16"/>
                    <a:pt x="127" y="19"/>
                  </a:cubicBezTo>
                  <a:cubicBezTo>
                    <a:pt x="106" y="29"/>
                    <a:pt x="87" y="47"/>
                    <a:pt x="66" y="60"/>
                  </a:cubicBezTo>
                  <a:cubicBezTo>
                    <a:pt x="52" y="69"/>
                    <a:pt x="37" y="75"/>
                    <a:pt x="22" y="81"/>
                  </a:cubicBezTo>
                  <a:cubicBezTo>
                    <a:pt x="6" y="89"/>
                    <a:pt x="0" y="111"/>
                    <a:pt x="12" y="124"/>
                  </a:cubicBezTo>
                  <a:cubicBezTo>
                    <a:pt x="26" y="139"/>
                    <a:pt x="59" y="133"/>
                    <a:pt x="77" y="135"/>
                  </a:cubicBezTo>
                  <a:cubicBezTo>
                    <a:pt x="98" y="137"/>
                    <a:pt x="110" y="157"/>
                    <a:pt x="121" y="172"/>
                  </a:cubicBezTo>
                  <a:cubicBezTo>
                    <a:pt x="130" y="182"/>
                    <a:pt x="139" y="191"/>
                    <a:pt x="148" y="201"/>
                  </a:cubicBezTo>
                  <a:cubicBezTo>
                    <a:pt x="153" y="207"/>
                    <a:pt x="163" y="217"/>
                    <a:pt x="166" y="225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6" name="Freeform 30">
              <a:extLst>
                <a:ext uri="{FF2B5EF4-FFF2-40B4-BE49-F238E27FC236}">
                  <a16:creationId xmlns:a16="http://schemas.microsoft.com/office/drawing/2014/main" id="{0B88A5CA-37B9-4569-9270-E109D14A1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1703"/>
              <a:ext cx="161" cy="134"/>
            </a:xfrm>
            <a:custGeom>
              <a:avLst/>
              <a:gdLst>
                <a:gd name="T0" fmla="*/ 473 w 94"/>
                <a:gd name="T1" fmla="*/ 36 h 78"/>
                <a:gd name="T2" fmla="*/ 332 w 94"/>
                <a:gd name="T3" fmla="*/ 100 h 78"/>
                <a:gd name="T4" fmla="*/ 156 w 94"/>
                <a:gd name="T5" fmla="*/ 239 h 78"/>
                <a:gd name="T6" fmla="*/ 26 w 94"/>
                <a:gd name="T7" fmla="*/ 295 h 78"/>
                <a:gd name="T8" fmla="*/ 5 w 94"/>
                <a:gd name="T9" fmla="*/ 395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78">
                  <a:moveTo>
                    <a:pt x="94" y="7"/>
                  </a:moveTo>
                  <a:cubicBezTo>
                    <a:pt x="82" y="0"/>
                    <a:pt x="73" y="13"/>
                    <a:pt x="66" y="20"/>
                  </a:cubicBezTo>
                  <a:cubicBezTo>
                    <a:pt x="55" y="30"/>
                    <a:pt x="44" y="40"/>
                    <a:pt x="31" y="47"/>
                  </a:cubicBezTo>
                  <a:cubicBezTo>
                    <a:pt x="23" y="51"/>
                    <a:pt x="11" y="52"/>
                    <a:pt x="5" y="58"/>
                  </a:cubicBezTo>
                  <a:cubicBezTo>
                    <a:pt x="0" y="63"/>
                    <a:pt x="1" y="71"/>
                    <a:pt x="1" y="78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7" name="Freeform 31">
              <a:extLst>
                <a:ext uri="{FF2B5EF4-FFF2-40B4-BE49-F238E27FC236}">
                  <a16:creationId xmlns:a16="http://schemas.microsoft.com/office/drawing/2014/main" id="{F850A1E2-EADF-4C89-A182-75C63407F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1378"/>
              <a:ext cx="155" cy="273"/>
            </a:xfrm>
            <a:custGeom>
              <a:avLst/>
              <a:gdLst>
                <a:gd name="T0" fmla="*/ 460 w 90"/>
                <a:gd name="T1" fmla="*/ 805 h 159"/>
                <a:gd name="T2" fmla="*/ 374 w 90"/>
                <a:gd name="T3" fmla="*/ 743 h 159"/>
                <a:gd name="T4" fmla="*/ 241 w 90"/>
                <a:gd name="T5" fmla="*/ 670 h 159"/>
                <a:gd name="T6" fmla="*/ 102 w 90"/>
                <a:gd name="T7" fmla="*/ 522 h 159"/>
                <a:gd name="T8" fmla="*/ 28 w 90"/>
                <a:gd name="T9" fmla="*/ 416 h 159"/>
                <a:gd name="T10" fmla="*/ 83 w 90"/>
                <a:gd name="T11" fmla="*/ 182 h 159"/>
                <a:gd name="T12" fmla="*/ 157 w 9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59">
                  <a:moveTo>
                    <a:pt x="90" y="159"/>
                  </a:moveTo>
                  <a:cubicBezTo>
                    <a:pt x="89" y="150"/>
                    <a:pt x="80" y="149"/>
                    <a:pt x="73" y="147"/>
                  </a:cubicBezTo>
                  <a:cubicBezTo>
                    <a:pt x="62" y="144"/>
                    <a:pt x="55" y="140"/>
                    <a:pt x="47" y="132"/>
                  </a:cubicBezTo>
                  <a:cubicBezTo>
                    <a:pt x="38" y="122"/>
                    <a:pt x="30" y="112"/>
                    <a:pt x="20" y="103"/>
                  </a:cubicBezTo>
                  <a:cubicBezTo>
                    <a:pt x="13" y="96"/>
                    <a:pt x="8" y="91"/>
                    <a:pt x="5" y="82"/>
                  </a:cubicBezTo>
                  <a:cubicBezTo>
                    <a:pt x="0" y="62"/>
                    <a:pt x="4" y="52"/>
                    <a:pt x="16" y="36"/>
                  </a:cubicBezTo>
                  <a:cubicBezTo>
                    <a:pt x="23" y="28"/>
                    <a:pt x="40" y="12"/>
                    <a:pt x="31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8" name="Freeform 32">
              <a:extLst>
                <a:ext uri="{FF2B5EF4-FFF2-40B4-BE49-F238E27FC236}">
                  <a16:creationId xmlns:a16="http://schemas.microsoft.com/office/drawing/2014/main" id="{04CE553A-422B-4410-9C81-FE54DF714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487"/>
              <a:ext cx="116" cy="120"/>
            </a:xfrm>
            <a:custGeom>
              <a:avLst/>
              <a:gdLst>
                <a:gd name="T0" fmla="*/ 338 w 68"/>
                <a:gd name="T1" fmla="*/ 15 h 70"/>
                <a:gd name="T2" fmla="*/ 239 w 68"/>
                <a:gd name="T3" fmla="*/ 70 h 70"/>
                <a:gd name="T4" fmla="*/ 154 w 68"/>
                <a:gd name="T5" fmla="*/ 190 h 70"/>
                <a:gd name="T6" fmla="*/ 94 w 68"/>
                <a:gd name="T7" fmla="*/ 317 h 70"/>
                <a:gd name="T8" fmla="*/ 0 w 68"/>
                <a:gd name="T9" fmla="*/ 312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70">
                  <a:moveTo>
                    <a:pt x="68" y="3"/>
                  </a:moveTo>
                  <a:cubicBezTo>
                    <a:pt x="58" y="0"/>
                    <a:pt x="55" y="9"/>
                    <a:pt x="48" y="14"/>
                  </a:cubicBezTo>
                  <a:cubicBezTo>
                    <a:pt x="39" y="22"/>
                    <a:pt x="35" y="26"/>
                    <a:pt x="31" y="38"/>
                  </a:cubicBezTo>
                  <a:cubicBezTo>
                    <a:pt x="28" y="47"/>
                    <a:pt x="27" y="57"/>
                    <a:pt x="19" y="63"/>
                  </a:cubicBezTo>
                  <a:cubicBezTo>
                    <a:pt x="14" y="66"/>
                    <a:pt x="2" y="70"/>
                    <a:pt x="0" y="62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9" name="Freeform 33">
              <a:extLst>
                <a:ext uri="{FF2B5EF4-FFF2-40B4-BE49-F238E27FC236}">
                  <a16:creationId xmlns:a16="http://schemas.microsoft.com/office/drawing/2014/main" id="{CD39E7D7-64ED-4EFB-A568-D18877925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382"/>
              <a:ext cx="1401" cy="599"/>
            </a:xfrm>
            <a:custGeom>
              <a:avLst/>
              <a:gdLst>
                <a:gd name="T0" fmla="*/ 0 w 817"/>
                <a:gd name="T1" fmla="*/ 0 h 349"/>
                <a:gd name="T2" fmla="*/ 127 w 817"/>
                <a:gd name="T3" fmla="*/ 0 h 349"/>
                <a:gd name="T4" fmla="*/ 292 w 817"/>
                <a:gd name="T5" fmla="*/ 177 h 349"/>
                <a:gd name="T6" fmla="*/ 818 w 817"/>
                <a:gd name="T7" fmla="*/ 649 h 349"/>
                <a:gd name="T8" fmla="*/ 933 w 817"/>
                <a:gd name="T9" fmla="*/ 889 h 349"/>
                <a:gd name="T10" fmla="*/ 1094 w 817"/>
                <a:gd name="T11" fmla="*/ 1052 h 349"/>
                <a:gd name="T12" fmla="*/ 1255 w 817"/>
                <a:gd name="T13" fmla="*/ 1346 h 349"/>
                <a:gd name="T14" fmla="*/ 1447 w 817"/>
                <a:gd name="T15" fmla="*/ 1382 h 349"/>
                <a:gd name="T16" fmla="*/ 1744 w 817"/>
                <a:gd name="T17" fmla="*/ 1553 h 349"/>
                <a:gd name="T18" fmla="*/ 2047 w 817"/>
                <a:gd name="T19" fmla="*/ 1632 h 349"/>
                <a:gd name="T20" fmla="*/ 2229 w 817"/>
                <a:gd name="T21" fmla="*/ 1505 h 349"/>
                <a:gd name="T22" fmla="*/ 2567 w 817"/>
                <a:gd name="T23" fmla="*/ 1406 h 349"/>
                <a:gd name="T24" fmla="*/ 2913 w 817"/>
                <a:gd name="T25" fmla="*/ 1340 h 349"/>
                <a:gd name="T26" fmla="*/ 3279 w 817"/>
                <a:gd name="T27" fmla="*/ 1229 h 349"/>
                <a:gd name="T28" fmla="*/ 3378 w 817"/>
                <a:gd name="T29" fmla="*/ 1086 h 349"/>
                <a:gd name="T30" fmla="*/ 3605 w 817"/>
                <a:gd name="T31" fmla="*/ 896 h 349"/>
                <a:gd name="T32" fmla="*/ 3822 w 817"/>
                <a:gd name="T33" fmla="*/ 753 h 349"/>
                <a:gd name="T34" fmla="*/ 4119 w 817"/>
                <a:gd name="T35" fmla="*/ 633 h 349"/>
                <a:gd name="T36" fmla="*/ 4119 w 817"/>
                <a:gd name="T37" fmla="*/ 740 h 349"/>
                <a:gd name="T38" fmla="*/ 4020 w 817"/>
                <a:gd name="T39" fmla="*/ 810 h 349"/>
                <a:gd name="T40" fmla="*/ 3646 w 817"/>
                <a:gd name="T41" fmla="*/ 1102 h 349"/>
                <a:gd name="T42" fmla="*/ 3160 w 817"/>
                <a:gd name="T43" fmla="*/ 1325 h 349"/>
                <a:gd name="T44" fmla="*/ 2456 w 817"/>
                <a:gd name="T45" fmla="*/ 1624 h 349"/>
                <a:gd name="T46" fmla="*/ 1559 w 817"/>
                <a:gd name="T47" fmla="*/ 1615 h 349"/>
                <a:gd name="T48" fmla="*/ 938 w 817"/>
                <a:gd name="T49" fmla="*/ 987 h 349"/>
                <a:gd name="T50" fmla="*/ 358 w 817"/>
                <a:gd name="T51" fmla="*/ 436 h 349"/>
                <a:gd name="T52" fmla="*/ 0 w 817"/>
                <a:gd name="T53" fmla="*/ 5 h 34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817" h="349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43" y="25"/>
                    <a:pt x="58" y="35"/>
                  </a:cubicBezTo>
                  <a:cubicBezTo>
                    <a:pt x="73" y="45"/>
                    <a:pt x="147" y="102"/>
                    <a:pt x="162" y="128"/>
                  </a:cubicBezTo>
                  <a:cubicBezTo>
                    <a:pt x="176" y="153"/>
                    <a:pt x="185" y="176"/>
                    <a:pt x="185" y="176"/>
                  </a:cubicBezTo>
                  <a:cubicBezTo>
                    <a:pt x="185" y="176"/>
                    <a:pt x="208" y="192"/>
                    <a:pt x="217" y="208"/>
                  </a:cubicBezTo>
                  <a:cubicBezTo>
                    <a:pt x="227" y="224"/>
                    <a:pt x="253" y="254"/>
                    <a:pt x="249" y="266"/>
                  </a:cubicBezTo>
                  <a:cubicBezTo>
                    <a:pt x="249" y="266"/>
                    <a:pt x="267" y="262"/>
                    <a:pt x="287" y="273"/>
                  </a:cubicBezTo>
                  <a:cubicBezTo>
                    <a:pt x="306" y="284"/>
                    <a:pt x="319" y="302"/>
                    <a:pt x="346" y="307"/>
                  </a:cubicBezTo>
                  <a:cubicBezTo>
                    <a:pt x="373" y="312"/>
                    <a:pt x="407" y="316"/>
                    <a:pt x="406" y="323"/>
                  </a:cubicBezTo>
                  <a:cubicBezTo>
                    <a:pt x="406" y="323"/>
                    <a:pt x="412" y="309"/>
                    <a:pt x="442" y="298"/>
                  </a:cubicBezTo>
                  <a:cubicBezTo>
                    <a:pt x="471" y="287"/>
                    <a:pt x="473" y="279"/>
                    <a:pt x="509" y="278"/>
                  </a:cubicBezTo>
                  <a:cubicBezTo>
                    <a:pt x="545" y="276"/>
                    <a:pt x="563" y="276"/>
                    <a:pt x="578" y="265"/>
                  </a:cubicBezTo>
                  <a:cubicBezTo>
                    <a:pt x="593" y="255"/>
                    <a:pt x="644" y="233"/>
                    <a:pt x="650" y="243"/>
                  </a:cubicBezTo>
                  <a:cubicBezTo>
                    <a:pt x="650" y="243"/>
                    <a:pt x="654" y="226"/>
                    <a:pt x="670" y="215"/>
                  </a:cubicBezTo>
                  <a:cubicBezTo>
                    <a:pt x="685" y="204"/>
                    <a:pt x="706" y="188"/>
                    <a:pt x="715" y="177"/>
                  </a:cubicBezTo>
                  <a:cubicBezTo>
                    <a:pt x="724" y="166"/>
                    <a:pt x="746" y="152"/>
                    <a:pt x="758" y="149"/>
                  </a:cubicBezTo>
                  <a:cubicBezTo>
                    <a:pt x="771" y="146"/>
                    <a:pt x="817" y="125"/>
                    <a:pt x="817" y="125"/>
                  </a:cubicBezTo>
                  <a:cubicBezTo>
                    <a:pt x="817" y="146"/>
                    <a:pt x="817" y="146"/>
                    <a:pt x="817" y="146"/>
                  </a:cubicBezTo>
                  <a:cubicBezTo>
                    <a:pt x="817" y="146"/>
                    <a:pt x="805" y="152"/>
                    <a:pt x="797" y="160"/>
                  </a:cubicBezTo>
                  <a:cubicBezTo>
                    <a:pt x="788" y="168"/>
                    <a:pt x="755" y="204"/>
                    <a:pt x="723" y="218"/>
                  </a:cubicBezTo>
                  <a:cubicBezTo>
                    <a:pt x="690" y="231"/>
                    <a:pt x="647" y="253"/>
                    <a:pt x="627" y="262"/>
                  </a:cubicBezTo>
                  <a:cubicBezTo>
                    <a:pt x="608" y="271"/>
                    <a:pt x="520" y="310"/>
                    <a:pt x="487" y="321"/>
                  </a:cubicBezTo>
                  <a:cubicBezTo>
                    <a:pt x="455" y="332"/>
                    <a:pt x="390" y="349"/>
                    <a:pt x="309" y="319"/>
                  </a:cubicBezTo>
                  <a:cubicBezTo>
                    <a:pt x="228" y="288"/>
                    <a:pt x="203" y="216"/>
                    <a:pt x="186" y="195"/>
                  </a:cubicBezTo>
                  <a:cubicBezTo>
                    <a:pt x="169" y="175"/>
                    <a:pt x="104" y="108"/>
                    <a:pt x="71" y="86"/>
                  </a:cubicBezTo>
                  <a:cubicBezTo>
                    <a:pt x="38" y="64"/>
                    <a:pt x="2" y="7"/>
                    <a:pt x="0" y="1"/>
                  </a:cubicBezTo>
                </a:path>
              </a:pathLst>
            </a:custGeom>
            <a:solidFill>
              <a:srgbClr val="F4D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0" name="Freeform 34">
              <a:extLst>
                <a:ext uri="{FF2B5EF4-FFF2-40B4-BE49-F238E27FC236}">
                  <a16:creationId xmlns:a16="http://schemas.microsoft.com/office/drawing/2014/main" id="{BC3750A1-BF48-4504-B144-CE32686241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8" y="1382"/>
              <a:ext cx="1401" cy="595"/>
            </a:xfrm>
            <a:custGeom>
              <a:avLst/>
              <a:gdLst>
                <a:gd name="T0" fmla="*/ 3822 w 817"/>
                <a:gd name="T1" fmla="*/ 749 h 347"/>
                <a:gd name="T2" fmla="*/ 3605 w 817"/>
                <a:gd name="T3" fmla="*/ 893 h 347"/>
                <a:gd name="T4" fmla="*/ 3378 w 817"/>
                <a:gd name="T5" fmla="*/ 1085 h 347"/>
                <a:gd name="T6" fmla="*/ 3287 w 817"/>
                <a:gd name="T7" fmla="*/ 1193 h 347"/>
                <a:gd name="T8" fmla="*/ 3344 w 817"/>
                <a:gd name="T9" fmla="*/ 1205 h 347"/>
                <a:gd name="T10" fmla="*/ 3443 w 817"/>
                <a:gd name="T11" fmla="*/ 1065 h 347"/>
                <a:gd name="T12" fmla="*/ 3677 w 817"/>
                <a:gd name="T13" fmla="*/ 873 h 347"/>
                <a:gd name="T14" fmla="*/ 3893 w 817"/>
                <a:gd name="T15" fmla="*/ 732 h 347"/>
                <a:gd name="T16" fmla="*/ 4119 w 817"/>
                <a:gd name="T17" fmla="*/ 641 h 347"/>
                <a:gd name="T18" fmla="*/ 4119 w 817"/>
                <a:gd name="T19" fmla="*/ 629 h 347"/>
                <a:gd name="T20" fmla="*/ 3822 w 817"/>
                <a:gd name="T21" fmla="*/ 749 h 347"/>
                <a:gd name="T22" fmla="*/ 2864 w 817"/>
                <a:gd name="T23" fmla="*/ 1361 h 347"/>
                <a:gd name="T24" fmla="*/ 2985 w 817"/>
                <a:gd name="T25" fmla="*/ 1317 h 347"/>
                <a:gd name="T26" fmla="*/ 3196 w 817"/>
                <a:gd name="T27" fmla="*/ 1214 h 347"/>
                <a:gd name="T28" fmla="*/ 2913 w 817"/>
                <a:gd name="T29" fmla="*/ 1334 h 347"/>
                <a:gd name="T30" fmla="*/ 2864 w 817"/>
                <a:gd name="T31" fmla="*/ 1361 h 347"/>
                <a:gd name="T32" fmla="*/ 2089 w 817"/>
                <a:gd name="T33" fmla="*/ 1583 h 347"/>
                <a:gd name="T34" fmla="*/ 2118 w 817"/>
                <a:gd name="T35" fmla="*/ 1614 h 347"/>
                <a:gd name="T36" fmla="*/ 2294 w 817"/>
                <a:gd name="T37" fmla="*/ 1481 h 347"/>
                <a:gd name="T38" fmla="*/ 2461 w 817"/>
                <a:gd name="T39" fmla="*/ 1411 h 347"/>
                <a:gd name="T40" fmla="*/ 2229 w 817"/>
                <a:gd name="T41" fmla="*/ 1502 h 347"/>
                <a:gd name="T42" fmla="*/ 2089 w 817"/>
                <a:gd name="T43" fmla="*/ 1583 h 347"/>
                <a:gd name="T44" fmla="*/ 1629 w 817"/>
                <a:gd name="T45" fmla="*/ 1588 h 347"/>
                <a:gd name="T46" fmla="*/ 1264 w 817"/>
                <a:gd name="T47" fmla="*/ 1341 h 347"/>
                <a:gd name="T48" fmla="*/ 1255 w 817"/>
                <a:gd name="T49" fmla="*/ 1341 h 347"/>
                <a:gd name="T50" fmla="*/ 1255 w 817"/>
                <a:gd name="T51" fmla="*/ 1332 h 347"/>
                <a:gd name="T52" fmla="*/ 1008 w 817"/>
                <a:gd name="T53" fmla="*/ 964 h 347"/>
                <a:gd name="T54" fmla="*/ 959 w 817"/>
                <a:gd name="T55" fmla="*/ 909 h 347"/>
                <a:gd name="T56" fmla="*/ 933 w 817"/>
                <a:gd name="T57" fmla="*/ 888 h 347"/>
                <a:gd name="T58" fmla="*/ 929 w 817"/>
                <a:gd name="T59" fmla="*/ 876 h 347"/>
                <a:gd name="T60" fmla="*/ 429 w 817"/>
                <a:gd name="T61" fmla="*/ 415 h 347"/>
                <a:gd name="T62" fmla="*/ 77 w 817"/>
                <a:gd name="T63" fmla="*/ 0 h 347"/>
                <a:gd name="T64" fmla="*/ 0 w 817"/>
                <a:gd name="T65" fmla="*/ 0 h 347"/>
                <a:gd name="T66" fmla="*/ 0 w 817"/>
                <a:gd name="T67" fmla="*/ 5 h 347"/>
                <a:gd name="T68" fmla="*/ 358 w 817"/>
                <a:gd name="T69" fmla="*/ 432 h 347"/>
                <a:gd name="T70" fmla="*/ 938 w 817"/>
                <a:gd name="T71" fmla="*/ 983 h 347"/>
                <a:gd name="T72" fmla="*/ 1559 w 817"/>
                <a:gd name="T73" fmla="*/ 1608 h 347"/>
                <a:gd name="T74" fmla="*/ 2414 w 817"/>
                <a:gd name="T75" fmla="*/ 1634 h 347"/>
                <a:gd name="T76" fmla="*/ 1629 w 817"/>
                <a:gd name="T77" fmla="*/ 1588 h 34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17" h="347">
                  <a:moveTo>
                    <a:pt x="758" y="149"/>
                  </a:moveTo>
                  <a:cubicBezTo>
                    <a:pt x="746" y="152"/>
                    <a:pt x="724" y="166"/>
                    <a:pt x="715" y="177"/>
                  </a:cubicBezTo>
                  <a:cubicBezTo>
                    <a:pt x="706" y="188"/>
                    <a:pt x="685" y="204"/>
                    <a:pt x="670" y="215"/>
                  </a:cubicBezTo>
                  <a:cubicBezTo>
                    <a:pt x="660" y="222"/>
                    <a:pt x="655" y="231"/>
                    <a:pt x="652" y="237"/>
                  </a:cubicBezTo>
                  <a:cubicBezTo>
                    <a:pt x="658" y="236"/>
                    <a:pt x="662" y="236"/>
                    <a:pt x="663" y="239"/>
                  </a:cubicBezTo>
                  <a:cubicBezTo>
                    <a:pt x="663" y="239"/>
                    <a:pt x="668" y="222"/>
                    <a:pt x="683" y="211"/>
                  </a:cubicBezTo>
                  <a:cubicBezTo>
                    <a:pt x="699" y="200"/>
                    <a:pt x="719" y="184"/>
                    <a:pt x="729" y="173"/>
                  </a:cubicBezTo>
                  <a:cubicBezTo>
                    <a:pt x="738" y="162"/>
                    <a:pt x="759" y="148"/>
                    <a:pt x="772" y="145"/>
                  </a:cubicBezTo>
                  <a:cubicBezTo>
                    <a:pt x="781" y="143"/>
                    <a:pt x="803" y="133"/>
                    <a:pt x="817" y="127"/>
                  </a:cubicBezTo>
                  <a:cubicBezTo>
                    <a:pt x="817" y="125"/>
                    <a:pt x="817" y="125"/>
                    <a:pt x="817" y="125"/>
                  </a:cubicBezTo>
                  <a:cubicBezTo>
                    <a:pt x="817" y="125"/>
                    <a:pt x="771" y="146"/>
                    <a:pt x="758" y="149"/>
                  </a:cubicBezTo>
                  <a:close/>
                  <a:moveTo>
                    <a:pt x="568" y="270"/>
                  </a:moveTo>
                  <a:cubicBezTo>
                    <a:pt x="577" y="269"/>
                    <a:pt x="585" y="266"/>
                    <a:pt x="592" y="261"/>
                  </a:cubicBezTo>
                  <a:cubicBezTo>
                    <a:pt x="600" y="256"/>
                    <a:pt x="618" y="247"/>
                    <a:pt x="634" y="241"/>
                  </a:cubicBezTo>
                  <a:cubicBezTo>
                    <a:pt x="616" y="245"/>
                    <a:pt x="589" y="258"/>
                    <a:pt x="578" y="265"/>
                  </a:cubicBezTo>
                  <a:cubicBezTo>
                    <a:pt x="575" y="267"/>
                    <a:pt x="572" y="269"/>
                    <a:pt x="568" y="270"/>
                  </a:cubicBezTo>
                  <a:close/>
                  <a:moveTo>
                    <a:pt x="414" y="314"/>
                  </a:moveTo>
                  <a:cubicBezTo>
                    <a:pt x="418" y="316"/>
                    <a:pt x="420" y="318"/>
                    <a:pt x="420" y="320"/>
                  </a:cubicBezTo>
                  <a:cubicBezTo>
                    <a:pt x="420" y="320"/>
                    <a:pt x="426" y="305"/>
                    <a:pt x="455" y="294"/>
                  </a:cubicBezTo>
                  <a:cubicBezTo>
                    <a:pt x="471" y="288"/>
                    <a:pt x="479" y="283"/>
                    <a:pt x="488" y="280"/>
                  </a:cubicBezTo>
                  <a:cubicBezTo>
                    <a:pt x="471" y="283"/>
                    <a:pt x="464" y="290"/>
                    <a:pt x="442" y="298"/>
                  </a:cubicBezTo>
                  <a:cubicBezTo>
                    <a:pt x="428" y="303"/>
                    <a:pt x="419" y="309"/>
                    <a:pt x="414" y="314"/>
                  </a:cubicBezTo>
                  <a:close/>
                  <a:moveTo>
                    <a:pt x="323" y="315"/>
                  </a:moveTo>
                  <a:cubicBezTo>
                    <a:pt x="291" y="303"/>
                    <a:pt x="268" y="285"/>
                    <a:pt x="251" y="266"/>
                  </a:cubicBezTo>
                  <a:cubicBezTo>
                    <a:pt x="250" y="266"/>
                    <a:pt x="249" y="266"/>
                    <a:pt x="249" y="266"/>
                  </a:cubicBezTo>
                  <a:cubicBezTo>
                    <a:pt x="249" y="265"/>
                    <a:pt x="249" y="265"/>
                    <a:pt x="249" y="264"/>
                  </a:cubicBezTo>
                  <a:cubicBezTo>
                    <a:pt x="223" y="235"/>
                    <a:pt x="210" y="204"/>
                    <a:pt x="200" y="191"/>
                  </a:cubicBezTo>
                  <a:cubicBezTo>
                    <a:pt x="198" y="188"/>
                    <a:pt x="194" y="184"/>
                    <a:pt x="190" y="180"/>
                  </a:cubicBezTo>
                  <a:cubicBezTo>
                    <a:pt x="187" y="178"/>
                    <a:pt x="185" y="176"/>
                    <a:pt x="185" y="176"/>
                  </a:cubicBezTo>
                  <a:cubicBezTo>
                    <a:pt x="185" y="176"/>
                    <a:pt x="185" y="175"/>
                    <a:pt x="184" y="174"/>
                  </a:cubicBezTo>
                  <a:cubicBezTo>
                    <a:pt x="157" y="145"/>
                    <a:pt x="111" y="99"/>
                    <a:pt x="85" y="82"/>
                  </a:cubicBezTo>
                  <a:cubicBezTo>
                    <a:pt x="55" y="62"/>
                    <a:pt x="22" y="13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38" y="64"/>
                    <a:pt x="71" y="86"/>
                  </a:cubicBezTo>
                  <a:cubicBezTo>
                    <a:pt x="104" y="108"/>
                    <a:pt x="169" y="175"/>
                    <a:pt x="186" y="195"/>
                  </a:cubicBezTo>
                  <a:cubicBezTo>
                    <a:pt x="203" y="216"/>
                    <a:pt x="228" y="288"/>
                    <a:pt x="309" y="319"/>
                  </a:cubicBezTo>
                  <a:cubicBezTo>
                    <a:pt x="384" y="347"/>
                    <a:pt x="444" y="335"/>
                    <a:pt x="479" y="324"/>
                  </a:cubicBezTo>
                  <a:cubicBezTo>
                    <a:pt x="443" y="333"/>
                    <a:pt x="388" y="339"/>
                    <a:pt x="323" y="315"/>
                  </a:cubicBezTo>
                  <a:close/>
                </a:path>
              </a:pathLst>
            </a:custGeom>
            <a:solidFill>
              <a:srgbClr val="F1D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1" name="Freeform 35">
              <a:extLst>
                <a:ext uri="{FF2B5EF4-FFF2-40B4-BE49-F238E27FC236}">
                  <a16:creationId xmlns:a16="http://schemas.microsoft.com/office/drawing/2014/main" id="{6C74BEFE-CC48-4310-B420-4744DF9FC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1487"/>
              <a:ext cx="101" cy="84"/>
            </a:xfrm>
            <a:custGeom>
              <a:avLst/>
              <a:gdLst>
                <a:gd name="T0" fmla="*/ 169 w 59"/>
                <a:gd name="T1" fmla="*/ 91 h 49"/>
                <a:gd name="T2" fmla="*/ 281 w 59"/>
                <a:gd name="T3" fmla="*/ 226 h 49"/>
                <a:gd name="T4" fmla="*/ 120 w 59"/>
                <a:gd name="T5" fmla="*/ 156 h 49"/>
                <a:gd name="T6" fmla="*/ 9 w 59"/>
                <a:gd name="T7" fmla="*/ 21 h 49"/>
                <a:gd name="T8" fmla="*/ 169 w 59"/>
                <a:gd name="T9" fmla="*/ 91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49">
                  <a:moveTo>
                    <a:pt x="34" y="18"/>
                  </a:moveTo>
                  <a:cubicBezTo>
                    <a:pt x="49" y="30"/>
                    <a:pt x="59" y="42"/>
                    <a:pt x="56" y="45"/>
                  </a:cubicBezTo>
                  <a:cubicBezTo>
                    <a:pt x="53" y="49"/>
                    <a:pt x="39" y="42"/>
                    <a:pt x="24" y="31"/>
                  </a:cubicBezTo>
                  <a:cubicBezTo>
                    <a:pt x="10" y="19"/>
                    <a:pt x="0" y="7"/>
                    <a:pt x="2" y="4"/>
                  </a:cubicBezTo>
                  <a:cubicBezTo>
                    <a:pt x="5" y="0"/>
                    <a:pt x="19" y="7"/>
                    <a:pt x="34" y="18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2" name="Freeform 36">
              <a:extLst>
                <a:ext uri="{FF2B5EF4-FFF2-40B4-BE49-F238E27FC236}">
                  <a16:creationId xmlns:a16="http://schemas.microsoft.com/office/drawing/2014/main" id="{2D59DEEB-18F4-4A0E-BB65-B70383F60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1854"/>
              <a:ext cx="51" cy="41"/>
            </a:xfrm>
            <a:custGeom>
              <a:avLst/>
              <a:gdLst>
                <a:gd name="T0" fmla="*/ 139 w 30"/>
                <a:gd name="T1" fmla="*/ 106 h 24"/>
                <a:gd name="T2" fmla="*/ 54 w 30"/>
                <a:gd name="T3" fmla="*/ 91 h 24"/>
                <a:gd name="T4" fmla="*/ 15 w 30"/>
                <a:gd name="T5" fmla="*/ 15 h 24"/>
                <a:gd name="T6" fmla="*/ 99 w 30"/>
                <a:gd name="T7" fmla="*/ 29 h 24"/>
                <a:gd name="T8" fmla="*/ 139 w 30"/>
                <a:gd name="T9" fmla="*/ 10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4">
                  <a:moveTo>
                    <a:pt x="28" y="21"/>
                  </a:moveTo>
                  <a:cubicBezTo>
                    <a:pt x="26" y="24"/>
                    <a:pt x="18" y="23"/>
                    <a:pt x="11" y="18"/>
                  </a:cubicBezTo>
                  <a:cubicBezTo>
                    <a:pt x="4" y="13"/>
                    <a:pt x="0" y="6"/>
                    <a:pt x="3" y="3"/>
                  </a:cubicBezTo>
                  <a:cubicBezTo>
                    <a:pt x="5" y="0"/>
                    <a:pt x="13" y="1"/>
                    <a:pt x="20" y="6"/>
                  </a:cubicBezTo>
                  <a:cubicBezTo>
                    <a:pt x="27" y="11"/>
                    <a:pt x="30" y="18"/>
                    <a:pt x="28" y="21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3" name="Freeform 37">
              <a:extLst>
                <a:ext uri="{FF2B5EF4-FFF2-40B4-BE49-F238E27FC236}">
                  <a16:creationId xmlns:a16="http://schemas.microsoft.com/office/drawing/2014/main" id="{5F317D46-BD31-4734-946C-B6F80BA7A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1862"/>
              <a:ext cx="137" cy="64"/>
            </a:xfrm>
            <a:custGeom>
              <a:avLst/>
              <a:gdLst>
                <a:gd name="T0" fmla="*/ 392 w 80"/>
                <a:gd name="T1" fmla="*/ 21 h 37"/>
                <a:gd name="T2" fmla="*/ 217 w 80"/>
                <a:gd name="T3" fmla="*/ 140 h 37"/>
                <a:gd name="T4" fmla="*/ 9 w 80"/>
                <a:gd name="T5" fmla="*/ 171 h 37"/>
                <a:gd name="T6" fmla="*/ 185 w 80"/>
                <a:gd name="T7" fmla="*/ 57 h 37"/>
                <a:gd name="T8" fmla="*/ 392 w 80"/>
                <a:gd name="T9" fmla="*/ 2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37">
                  <a:moveTo>
                    <a:pt x="78" y="4"/>
                  </a:moveTo>
                  <a:cubicBezTo>
                    <a:pt x="80" y="9"/>
                    <a:pt x="64" y="19"/>
                    <a:pt x="43" y="27"/>
                  </a:cubicBezTo>
                  <a:cubicBezTo>
                    <a:pt x="22" y="35"/>
                    <a:pt x="3" y="37"/>
                    <a:pt x="2" y="33"/>
                  </a:cubicBezTo>
                  <a:cubicBezTo>
                    <a:pt x="0" y="29"/>
                    <a:pt x="16" y="19"/>
                    <a:pt x="37" y="11"/>
                  </a:cubicBezTo>
                  <a:cubicBezTo>
                    <a:pt x="58" y="3"/>
                    <a:pt x="77" y="0"/>
                    <a:pt x="78" y="4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4" name="Freeform 38">
              <a:extLst>
                <a:ext uri="{FF2B5EF4-FFF2-40B4-BE49-F238E27FC236}">
                  <a16:creationId xmlns:a16="http://schemas.microsoft.com/office/drawing/2014/main" id="{FC248925-A0DA-4795-A15C-F94F40723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656"/>
              <a:ext cx="138" cy="97"/>
            </a:xfrm>
            <a:custGeom>
              <a:avLst/>
              <a:gdLst>
                <a:gd name="T0" fmla="*/ 395 w 80"/>
                <a:gd name="T1" fmla="*/ 21 h 56"/>
                <a:gd name="T2" fmla="*/ 233 w 80"/>
                <a:gd name="T3" fmla="*/ 185 h 56"/>
                <a:gd name="T4" fmla="*/ 16 w 80"/>
                <a:gd name="T5" fmla="*/ 263 h 56"/>
                <a:gd name="T6" fmla="*/ 179 w 80"/>
                <a:gd name="T7" fmla="*/ 99 h 56"/>
                <a:gd name="T8" fmla="*/ 395 w 80"/>
                <a:gd name="T9" fmla="*/ 2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56">
                  <a:moveTo>
                    <a:pt x="77" y="4"/>
                  </a:moveTo>
                  <a:cubicBezTo>
                    <a:pt x="80" y="9"/>
                    <a:pt x="66" y="23"/>
                    <a:pt x="45" y="36"/>
                  </a:cubicBezTo>
                  <a:cubicBezTo>
                    <a:pt x="25" y="49"/>
                    <a:pt x="6" y="56"/>
                    <a:pt x="3" y="51"/>
                  </a:cubicBezTo>
                  <a:cubicBezTo>
                    <a:pt x="0" y="47"/>
                    <a:pt x="14" y="32"/>
                    <a:pt x="35" y="19"/>
                  </a:cubicBezTo>
                  <a:cubicBezTo>
                    <a:pt x="55" y="7"/>
                    <a:pt x="74" y="0"/>
                    <a:pt x="77" y="4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5" name="Freeform 39">
              <a:extLst>
                <a:ext uri="{FF2B5EF4-FFF2-40B4-BE49-F238E27FC236}">
                  <a16:creationId xmlns:a16="http://schemas.microsoft.com/office/drawing/2014/main" id="{9BA3E30B-AC0B-46AB-AD17-3C3E77B7D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1380"/>
              <a:ext cx="108" cy="458"/>
            </a:xfrm>
            <a:custGeom>
              <a:avLst/>
              <a:gdLst>
                <a:gd name="T0" fmla="*/ 0 w 63"/>
                <a:gd name="T1" fmla="*/ 1348 h 267"/>
                <a:gd name="T2" fmla="*/ 29 w 63"/>
                <a:gd name="T3" fmla="*/ 1235 h 267"/>
                <a:gd name="T4" fmla="*/ 50 w 63"/>
                <a:gd name="T5" fmla="*/ 1086 h 267"/>
                <a:gd name="T6" fmla="*/ 218 w 63"/>
                <a:gd name="T7" fmla="*/ 741 h 267"/>
                <a:gd name="T8" fmla="*/ 262 w 63"/>
                <a:gd name="T9" fmla="*/ 365 h 267"/>
                <a:gd name="T10" fmla="*/ 98 w 63"/>
                <a:gd name="T11" fmla="*/ 98 h 267"/>
                <a:gd name="T12" fmla="*/ 5 w 63"/>
                <a:gd name="T13" fmla="*/ 0 h 2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267">
                  <a:moveTo>
                    <a:pt x="0" y="267"/>
                  </a:moveTo>
                  <a:cubicBezTo>
                    <a:pt x="7" y="263"/>
                    <a:pt x="5" y="251"/>
                    <a:pt x="6" y="245"/>
                  </a:cubicBezTo>
                  <a:cubicBezTo>
                    <a:pt x="6" y="234"/>
                    <a:pt x="7" y="225"/>
                    <a:pt x="10" y="215"/>
                  </a:cubicBezTo>
                  <a:cubicBezTo>
                    <a:pt x="18" y="191"/>
                    <a:pt x="37" y="171"/>
                    <a:pt x="43" y="147"/>
                  </a:cubicBezTo>
                  <a:cubicBezTo>
                    <a:pt x="48" y="123"/>
                    <a:pt x="63" y="96"/>
                    <a:pt x="52" y="72"/>
                  </a:cubicBezTo>
                  <a:cubicBezTo>
                    <a:pt x="43" y="54"/>
                    <a:pt x="32" y="35"/>
                    <a:pt x="19" y="19"/>
                  </a:cubicBezTo>
                  <a:cubicBezTo>
                    <a:pt x="13" y="13"/>
                    <a:pt x="6" y="7"/>
                    <a:pt x="1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6" name="Freeform 40">
              <a:extLst>
                <a:ext uri="{FF2B5EF4-FFF2-40B4-BE49-F238E27FC236}">
                  <a16:creationId xmlns:a16="http://schemas.microsoft.com/office/drawing/2014/main" id="{8AF99A1E-EC91-4460-845A-ECFAF97ED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1382"/>
              <a:ext cx="369" cy="184"/>
            </a:xfrm>
            <a:custGeom>
              <a:avLst/>
              <a:gdLst>
                <a:gd name="T0" fmla="*/ 1086 w 215"/>
                <a:gd name="T1" fmla="*/ 0 h 107"/>
                <a:gd name="T2" fmla="*/ 868 w 215"/>
                <a:gd name="T3" fmla="*/ 260 h 107"/>
                <a:gd name="T4" fmla="*/ 728 w 215"/>
                <a:gd name="T5" fmla="*/ 396 h 107"/>
                <a:gd name="T6" fmla="*/ 522 w 215"/>
                <a:gd name="T7" fmla="*/ 530 h 107"/>
                <a:gd name="T8" fmla="*/ 136 w 215"/>
                <a:gd name="T9" fmla="*/ 530 h 107"/>
                <a:gd name="T10" fmla="*/ 0 w 215"/>
                <a:gd name="T11" fmla="*/ 459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5" h="107">
                  <a:moveTo>
                    <a:pt x="215" y="0"/>
                  </a:moveTo>
                  <a:cubicBezTo>
                    <a:pt x="200" y="17"/>
                    <a:pt x="192" y="38"/>
                    <a:pt x="172" y="51"/>
                  </a:cubicBezTo>
                  <a:cubicBezTo>
                    <a:pt x="160" y="59"/>
                    <a:pt x="152" y="65"/>
                    <a:pt x="144" y="78"/>
                  </a:cubicBezTo>
                  <a:cubicBezTo>
                    <a:pt x="134" y="93"/>
                    <a:pt x="122" y="102"/>
                    <a:pt x="103" y="104"/>
                  </a:cubicBezTo>
                  <a:cubicBezTo>
                    <a:pt x="78" y="107"/>
                    <a:pt x="51" y="106"/>
                    <a:pt x="27" y="104"/>
                  </a:cubicBezTo>
                  <a:cubicBezTo>
                    <a:pt x="15" y="104"/>
                    <a:pt x="5" y="102"/>
                    <a:pt x="0" y="9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7" name="Freeform 41">
              <a:extLst>
                <a:ext uri="{FF2B5EF4-FFF2-40B4-BE49-F238E27FC236}">
                  <a16:creationId xmlns:a16="http://schemas.microsoft.com/office/drawing/2014/main" id="{F1F7805A-71A6-4641-B081-F4AF840AB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1560"/>
              <a:ext cx="20" cy="371"/>
            </a:xfrm>
            <a:custGeom>
              <a:avLst/>
              <a:gdLst>
                <a:gd name="T0" fmla="*/ 20 w 12"/>
                <a:gd name="T1" fmla="*/ 1094 h 216"/>
                <a:gd name="T2" fmla="*/ 5 w 12"/>
                <a:gd name="T3" fmla="*/ 998 h 216"/>
                <a:gd name="T4" fmla="*/ 33 w 12"/>
                <a:gd name="T5" fmla="*/ 883 h 216"/>
                <a:gd name="T6" fmla="*/ 33 w 12"/>
                <a:gd name="T7" fmla="*/ 543 h 216"/>
                <a:gd name="T8" fmla="*/ 33 w 12"/>
                <a:gd name="T9" fmla="*/ 177 h 216"/>
                <a:gd name="T10" fmla="*/ 8 w 12"/>
                <a:gd name="T11" fmla="*/ 0 h 2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16">
                  <a:moveTo>
                    <a:pt x="4" y="216"/>
                  </a:moveTo>
                  <a:cubicBezTo>
                    <a:pt x="5" y="210"/>
                    <a:pt x="0" y="204"/>
                    <a:pt x="1" y="197"/>
                  </a:cubicBezTo>
                  <a:cubicBezTo>
                    <a:pt x="2" y="190"/>
                    <a:pt x="6" y="181"/>
                    <a:pt x="7" y="174"/>
                  </a:cubicBezTo>
                  <a:cubicBezTo>
                    <a:pt x="12" y="152"/>
                    <a:pt x="11" y="128"/>
                    <a:pt x="7" y="107"/>
                  </a:cubicBezTo>
                  <a:cubicBezTo>
                    <a:pt x="2" y="82"/>
                    <a:pt x="4" y="60"/>
                    <a:pt x="7" y="35"/>
                  </a:cubicBezTo>
                  <a:cubicBezTo>
                    <a:pt x="9" y="23"/>
                    <a:pt x="10" y="10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8" name="Freeform 42">
              <a:extLst>
                <a:ext uri="{FF2B5EF4-FFF2-40B4-BE49-F238E27FC236}">
                  <a16:creationId xmlns:a16="http://schemas.microsoft.com/office/drawing/2014/main" id="{618D002B-C0FE-4443-B408-79A200B61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1445"/>
              <a:ext cx="319" cy="296"/>
            </a:xfrm>
            <a:custGeom>
              <a:avLst/>
              <a:gdLst>
                <a:gd name="T0" fmla="*/ 398 w 186"/>
                <a:gd name="T1" fmla="*/ 41 h 172"/>
                <a:gd name="T2" fmla="*/ 559 w 186"/>
                <a:gd name="T3" fmla="*/ 119 h 172"/>
                <a:gd name="T4" fmla="*/ 791 w 186"/>
                <a:gd name="T5" fmla="*/ 303 h 172"/>
                <a:gd name="T6" fmla="*/ 933 w 186"/>
                <a:gd name="T7" fmla="*/ 453 h 172"/>
                <a:gd name="T8" fmla="*/ 847 w 186"/>
                <a:gd name="T9" fmla="*/ 587 h 172"/>
                <a:gd name="T10" fmla="*/ 629 w 186"/>
                <a:gd name="T11" fmla="*/ 723 h 172"/>
                <a:gd name="T12" fmla="*/ 453 w 186"/>
                <a:gd name="T13" fmla="*/ 826 h 172"/>
                <a:gd name="T14" fmla="*/ 65 w 186"/>
                <a:gd name="T15" fmla="*/ 793 h 172"/>
                <a:gd name="T16" fmla="*/ 0 w 186"/>
                <a:gd name="T17" fmla="*/ 776 h 1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6" h="172">
                  <a:moveTo>
                    <a:pt x="79" y="8"/>
                  </a:moveTo>
                  <a:cubicBezTo>
                    <a:pt x="90" y="0"/>
                    <a:pt x="104" y="17"/>
                    <a:pt x="111" y="23"/>
                  </a:cubicBezTo>
                  <a:cubicBezTo>
                    <a:pt x="126" y="35"/>
                    <a:pt x="141" y="48"/>
                    <a:pt x="157" y="59"/>
                  </a:cubicBezTo>
                  <a:cubicBezTo>
                    <a:pt x="167" y="67"/>
                    <a:pt x="183" y="74"/>
                    <a:pt x="185" y="89"/>
                  </a:cubicBezTo>
                  <a:cubicBezTo>
                    <a:pt x="186" y="100"/>
                    <a:pt x="177" y="109"/>
                    <a:pt x="168" y="115"/>
                  </a:cubicBezTo>
                  <a:cubicBezTo>
                    <a:pt x="154" y="124"/>
                    <a:pt x="139" y="133"/>
                    <a:pt x="125" y="142"/>
                  </a:cubicBezTo>
                  <a:cubicBezTo>
                    <a:pt x="114" y="149"/>
                    <a:pt x="101" y="157"/>
                    <a:pt x="90" y="162"/>
                  </a:cubicBezTo>
                  <a:cubicBezTo>
                    <a:pt x="65" y="172"/>
                    <a:pt x="36" y="164"/>
                    <a:pt x="13" y="156"/>
                  </a:cubicBezTo>
                  <a:cubicBezTo>
                    <a:pt x="8" y="154"/>
                    <a:pt x="4" y="153"/>
                    <a:pt x="0" y="152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9" name="Freeform 43">
              <a:extLst>
                <a:ext uri="{FF2B5EF4-FFF2-40B4-BE49-F238E27FC236}">
                  <a16:creationId xmlns:a16="http://schemas.microsoft.com/office/drawing/2014/main" id="{8D703038-F1A4-4071-A6A5-7AA031A66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" y="1617"/>
              <a:ext cx="110" cy="184"/>
            </a:xfrm>
            <a:custGeom>
              <a:avLst/>
              <a:gdLst>
                <a:gd name="T0" fmla="*/ 0 w 64"/>
                <a:gd name="T1" fmla="*/ 29 h 107"/>
                <a:gd name="T2" fmla="*/ 77 w 64"/>
                <a:gd name="T3" fmla="*/ 100 h 107"/>
                <a:gd name="T4" fmla="*/ 153 w 64"/>
                <a:gd name="T5" fmla="*/ 296 h 107"/>
                <a:gd name="T6" fmla="*/ 325 w 64"/>
                <a:gd name="T7" fmla="*/ 543 h 1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07">
                  <a:moveTo>
                    <a:pt x="0" y="6"/>
                  </a:moveTo>
                  <a:cubicBezTo>
                    <a:pt x="12" y="0"/>
                    <a:pt x="14" y="11"/>
                    <a:pt x="15" y="20"/>
                  </a:cubicBezTo>
                  <a:cubicBezTo>
                    <a:pt x="17" y="35"/>
                    <a:pt x="21" y="46"/>
                    <a:pt x="30" y="58"/>
                  </a:cubicBezTo>
                  <a:cubicBezTo>
                    <a:pt x="43" y="75"/>
                    <a:pt x="60" y="86"/>
                    <a:pt x="64" y="107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0" name="Freeform 44">
              <a:extLst>
                <a:ext uri="{FF2B5EF4-FFF2-40B4-BE49-F238E27FC236}">
                  <a16:creationId xmlns:a16="http://schemas.microsoft.com/office/drawing/2014/main" id="{DF471644-9413-4338-BEE4-CAED91278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" y="1403"/>
              <a:ext cx="389" cy="190"/>
            </a:xfrm>
            <a:custGeom>
              <a:avLst/>
              <a:gdLst>
                <a:gd name="T0" fmla="*/ 0 w 227"/>
                <a:gd name="T1" fmla="*/ 556 h 111"/>
                <a:gd name="T2" fmla="*/ 231 w 227"/>
                <a:gd name="T3" fmla="*/ 502 h 111"/>
                <a:gd name="T4" fmla="*/ 655 w 227"/>
                <a:gd name="T5" fmla="*/ 269 h 111"/>
                <a:gd name="T6" fmla="*/ 967 w 227"/>
                <a:gd name="T7" fmla="*/ 70 h 111"/>
                <a:gd name="T8" fmla="*/ 1143 w 227"/>
                <a:gd name="T9" fmla="*/ 45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7" h="111">
                  <a:moveTo>
                    <a:pt x="0" y="111"/>
                  </a:moveTo>
                  <a:cubicBezTo>
                    <a:pt x="9" y="99"/>
                    <a:pt x="32" y="103"/>
                    <a:pt x="46" y="100"/>
                  </a:cubicBezTo>
                  <a:cubicBezTo>
                    <a:pt x="78" y="92"/>
                    <a:pt x="104" y="75"/>
                    <a:pt x="130" y="54"/>
                  </a:cubicBezTo>
                  <a:cubicBezTo>
                    <a:pt x="150" y="38"/>
                    <a:pt x="169" y="24"/>
                    <a:pt x="192" y="14"/>
                  </a:cubicBezTo>
                  <a:cubicBezTo>
                    <a:pt x="202" y="9"/>
                    <a:pt x="217" y="0"/>
                    <a:pt x="227" y="9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1" name="Freeform 45">
              <a:extLst>
                <a:ext uri="{FF2B5EF4-FFF2-40B4-BE49-F238E27FC236}">
                  <a16:creationId xmlns:a16="http://schemas.microsoft.com/office/drawing/2014/main" id="{D7CB4249-7729-4936-A75E-E1D3E4581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463"/>
              <a:ext cx="731" cy="477"/>
            </a:xfrm>
            <a:custGeom>
              <a:avLst/>
              <a:gdLst>
                <a:gd name="T0" fmla="*/ 0 w 426"/>
                <a:gd name="T1" fmla="*/ 136 h 278"/>
                <a:gd name="T2" fmla="*/ 0 w 426"/>
                <a:gd name="T3" fmla="*/ 218 h 278"/>
                <a:gd name="T4" fmla="*/ 127 w 426"/>
                <a:gd name="T5" fmla="*/ 239 h 278"/>
                <a:gd name="T6" fmla="*/ 367 w 426"/>
                <a:gd name="T7" fmla="*/ 338 h 278"/>
                <a:gd name="T8" fmla="*/ 606 w 426"/>
                <a:gd name="T9" fmla="*/ 276 h 278"/>
                <a:gd name="T10" fmla="*/ 774 w 426"/>
                <a:gd name="T11" fmla="*/ 276 h 278"/>
                <a:gd name="T12" fmla="*/ 824 w 426"/>
                <a:gd name="T13" fmla="*/ 379 h 278"/>
                <a:gd name="T14" fmla="*/ 987 w 426"/>
                <a:gd name="T15" fmla="*/ 606 h 278"/>
                <a:gd name="T16" fmla="*/ 1342 w 426"/>
                <a:gd name="T17" fmla="*/ 995 h 278"/>
                <a:gd name="T18" fmla="*/ 1694 w 426"/>
                <a:gd name="T19" fmla="*/ 1107 h 278"/>
                <a:gd name="T20" fmla="*/ 1773 w 426"/>
                <a:gd name="T21" fmla="*/ 1156 h 278"/>
                <a:gd name="T22" fmla="*/ 1819 w 426"/>
                <a:gd name="T23" fmla="*/ 1237 h 278"/>
                <a:gd name="T24" fmla="*/ 1946 w 426"/>
                <a:gd name="T25" fmla="*/ 1404 h 278"/>
                <a:gd name="T26" fmla="*/ 2152 w 426"/>
                <a:gd name="T27" fmla="*/ 1404 h 278"/>
                <a:gd name="T28" fmla="*/ 1798 w 426"/>
                <a:gd name="T29" fmla="*/ 1095 h 278"/>
                <a:gd name="T30" fmla="*/ 1385 w 426"/>
                <a:gd name="T31" fmla="*/ 748 h 278"/>
                <a:gd name="T32" fmla="*/ 453 w 426"/>
                <a:gd name="T33" fmla="*/ 70 h 278"/>
                <a:gd name="T34" fmla="*/ 0 w 426"/>
                <a:gd name="T35" fmla="*/ 136 h 2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6" h="278">
                  <a:moveTo>
                    <a:pt x="0" y="27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13" y="36"/>
                    <a:pt x="25" y="47"/>
                  </a:cubicBezTo>
                  <a:cubicBezTo>
                    <a:pt x="37" y="59"/>
                    <a:pt x="55" y="69"/>
                    <a:pt x="73" y="67"/>
                  </a:cubicBezTo>
                  <a:cubicBezTo>
                    <a:pt x="90" y="65"/>
                    <a:pt x="106" y="53"/>
                    <a:pt x="120" y="55"/>
                  </a:cubicBezTo>
                  <a:cubicBezTo>
                    <a:pt x="135" y="57"/>
                    <a:pt x="147" y="61"/>
                    <a:pt x="153" y="55"/>
                  </a:cubicBezTo>
                  <a:cubicBezTo>
                    <a:pt x="153" y="55"/>
                    <a:pt x="154" y="68"/>
                    <a:pt x="163" y="75"/>
                  </a:cubicBezTo>
                  <a:cubicBezTo>
                    <a:pt x="172" y="82"/>
                    <a:pt x="189" y="104"/>
                    <a:pt x="195" y="120"/>
                  </a:cubicBezTo>
                  <a:cubicBezTo>
                    <a:pt x="202" y="137"/>
                    <a:pt x="224" y="187"/>
                    <a:pt x="266" y="197"/>
                  </a:cubicBezTo>
                  <a:cubicBezTo>
                    <a:pt x="307" y="206"/>
                    <a:pt x="331" y="216"/>
                    <a:pt x="335" y="219"/>
                  </a:cubicBezTo>
                  <a:cubicBezTo>
                    <a:pt x="339" y="222"/>
                    <a:pt x="344" y="232"/>
                    <a:pt x="351" y="229"/>
                  </a:cubicBezTo>
                  <a:cubicBezTo>
                    <a:pt x="351" y="229"/>
                    <a:pt x="352" y="236"/>
                    <a:pt x="360" y="245"/>
                  </a:cubicBezTo>
                  <a:cubicBezTo>
                    <a:pt x="368" y="254"/>
                    <a:pt x="385" y="278"/>
                    <a:pt x="385" y="278"/>
                  </a:cubicBezTo>
                  <a:cubicBezTo>
                    <a:pt x="426" y="278"/>
                    <a:pt x="426" y="278"/>
                    <a:pt x="426" y="278"/>
                  </a:cubicBezTo>
                  <a:cubicBezTo>
                    <a:pt x="426" y="278"/>
                    <a:pt x="357" y="217"/>
                    <a:pt x="356" y="217"/>
                  </a:cubicBezTo>
                  <a:cubicBezTo>
                    <a:pt x="355" y="216"/>
                    <a:pt x="293" y="162"/>
                    <a:pt x="274" y="148"/>
                  </a:cubicBezTo>
                  <a:cubicBezTo>
                    <a:pt x="254" y="133"/>
                    <a:pt x="144" y="28"/>
                    <a:pt x="90" y="14"/>
                  </a:cubicBezTo>
                  <a:cubicBezTo>
                    <a:pt x="35" y="0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F4D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2" name="Freeform 46">
              <a:extLst>
                <a:ext uri="{FF2B5EF4-FFF2-40B4-BE49-F238E27FC236}">
                  <a16:creationId xmlns:a16="http://schemas.microsoft.com/office/drawing/2014/main" id="{DE6B7EAE-68F4-4B60-9357-0E62CED07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463"/>
              <a:ext cx="731" cy="477"/>
            </a:xfrm>
            <a:custGeom>
              <a:avLst/>
              <a:gdLst>
                <a:gd name="T0" fmla="*/ 403 w 426"/>
                <a:gd name="T1" fmla="*/ 132 h 278"/>
                <a:gd name="T2" fmla="*/ 707 w 426"/>
                <a:gd name="T3" fmla="*/ 295 h 278"/>
                <a:gd name="T4" fmla="*/ 774 w 426"/>
                <a:gd name="T5" fmla="*/ 276 h 278"/>
                <a:gd name="T6" fmla="*/ 824 w 426"/>
                <a:gd name="T7" fmla="*/ 379 h 278"/>
                <a:gd name="T8" fmla="*/ 824 w 426"/>
                <a:gd name="T9" fmla="*/ 379 h 278"/>
                <a:gd name="T10" fmla="*/ 1333 w 426"/>
                <a:gd name="T11" fmla="*/ 803 h 278"/>
                <a:gd name="T12" fmla="*/ 1749 w 426"/>
                <a:gd name="T13" fmla="*/ 1151 h 278"/>
                <a:gd name="T14" fmla="*/ 1757 w 426"/>
                <a:gd name="T15" fmla="*/ 1156 h 278"/>
                <a:gd name="T16" fmla="*/ 1773 w 426"/>
                <a:gd name="T17" fmla="*/ 1156 h 278"/>
                <a:gd name="T18" fmla="*/ 1785 w 426"/>
                <a:gd name="T19" fmla="*/ 1184 h 278"/>
                <a:gd name="T20" fmla="*/ 2037 w 426"/>
                <a:gd name="T21" fmla="*/ 1404 h 278"/>
                <a:gd name="T22" fmla="*/ 2152 w 426"/>
                <a:gd name="T23" fmla="*/ 1404 h 278"/>
                <a:gd name="T24" fmla="*/ 1798 w 426"/>
                <a:gd name="T25" fmla="*/ 1095 h 278"/>
                <a:gd name="T26" fmla="*/ 1385 w 426"/>
                <a:gd name="T27" fmla="*/ 748 h 278"/>
                <a:gd name="T28" fmla="*/ 453 w 426"/>
                <a:gd name="T29" fmla="*/ 70 h 278"/>
                <a:gd name="T30" fmla="*/ 0 w 426"/>
                <a:gd name="T31" fmla="*/ 136 h 278"/>
                <a:gd name="T32" fmla="*/ 0 w 426"/>
                <a:gd name="T33" fmla="*/ 168 h 278"/>
                <a:gd name="T34" fmla="*/ 403 w 426"/>
                <a:gd name="T35" fmla="*/ 132 h 2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6" h="278">
                  <a:moveTo>
                    <a:pt x="80" y="26"/>
                  </a:moveTo>
                  <a:cubicBezTo>
                    <a:pt x="96" y="30"/>
                    <a:pt x="118" y="42"/>
                    <a:pt x="140" y="58"/>
                  </a:cubicBezTo>
                  <a:cubicBezTo>
                    <a:pt x="146" y="58"/>
                    <a:pt x="150" y="58"/>
                    <a:pt x="153" y="55"/>
                  </a:cubicBezTo>
                  <a:cubicBezTo>
                    <a:pt x="153" y="55"/>
                    <a:pt x="154" y="68"/>
                    <a:pt x="163" y="75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208" y="110"/>
                    <a:pt x="252" y="151"/>
                    <a:pt x="264" y="159"/>
                  </a:cubicBezTo>
                  <a:cubicBezTo>
                    <a:pt x="283" y="174"/>
                    <a:pt x="345" y="228"/>
                    <a:pt x="346" y="228"/>
                  </a:cubicBezTo>
                  <a:cubicBezTo>
                    <a:pt x="346" y="228"/>
                    <a:pt x="347" y="229"/>
                    <a:pt x="348" y="229"/>
                  </a:cubicBezTo>
                  <a:cubicBezTo>
                    <a:pt x="349" y="230"/>
                    <a:pt x="350" y="230"/>
                    <a:pt x="351" y="229"/>
                  </a:cubicBezTo>
                  <a:cubicBezTo>
                    <a:pt x="351" y="229"/>
                    <a:pt x="351" y="231"/>
                    <a:pt x="353" y="234"/>
                  </a:cubicBezTo>
                  <a:cubicBezTo>
                    <a:pt x="364" y="244"/>
                    <a:pt x="388" y="265"/>
                    <a:pt x="403" y="278"/>
                  </a:cubicBezTo>
                  <a:cubicBezTo>
                    <a:pt x="426" y="278"/>
                    <a:pt x="426" y="278"/>
                    <a:pt x="426" y="278"/>
                  </a:cubicBezTo>
                  <a:cubicBezTo>
                    <a:pt x="426" y="278"/>
                    <a:pt x="357" y="217"/>
                    <a:pt x="356" y="217"/>
                  </a:cubicBezTo>
                  <a:cubicBezTo>
                    <a:pt x="355" y="216"/>
                    <a:pt x="293" y="162"/>
                    <a:pt x="274" y="148"/>
                  </a:cubicBezTo>
                  <a:cubicBezTo>
                    <a:pt x="254" y="133"/>
                    <a:pt x="144" y="28"/>
                    <a:pt x="90" y="14"/>
                  </a:cubicBezTo>
                  <a:cubicBezTo>
                    <a:pt x="35" y="0"/>
                    <a:pt x="0" y="27"/>
                    <a:pt x="0" y="2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4" y="26"/>
                    <a:pt x="42" y="16"/>
                    <a:pt x="80" y="26"/>
                  </a:cubicBezTo>
                  <a:close/>
                </a:path>
              </a:pathLst>
            </a:custGeom>
            <a:solidFill>
              <a:srgbClr val="F1D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3" name="Oval 47">
              <a:extLst>
                <a:ext uri="{FF2B5EF4-FFF2-40B4-BE49-F238E27FC236}">
                  <a16:creationId xmlns:a16="http://schemas.microsoft.com/office/drawing/2014/main" id="{3EEA14EA-DA77-4306-85FA-D2EC9B422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9" y="2501"/>
              <a:ext cx="124" cy="49"/>
            </a:xfrm>
            <a:prstGeom prst="ellipse">
              <a:avLst/>
            </a:pr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94" name="Freeform 48">
              <a:extLst>
                <a:ext uri="{FF2B5EF4-FFF2-40B4-BE49-F238E27FC236}">
                  <a16:creationId xmlns:a16="http://schemas.microsoft.com/office/drawing/2014/main" id="{BEC1DBC9-01B1-4F8D-8F7B-3EF66A2AC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671"/>
              <a:ext cx="134" cy="125"/>
            </a:xfrm>
            <a:custGeom>
              <a:avLst/>
              <a:gdLst>
                <a:gd name="T0" fmla="*/ 366 w 78"/>
                <a:gd name="T1" fmla="*/ 337 h 73"/>
                <a:gd name="T2" fmla="*/ 148 w 78"/>
                <a:gd name="T3" fmla="*/ 240 h 73"/>
                <a:gd name="T4" fmla="*/ 29 w 78"/>
                <a:gd name="T5" fmla="*/ 36 h 73"/>
                <a:gd name="T6" fmla="*/ 247 w 78"/>
                <a:gd name="T7" fmla="*/ 132 h 73"/>
                <a:gd name="T8" fmla="*/ 366 w 78"/>
                <a:gd name="T9" fmla="*/ 337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73">
                  <a:moveTo>
                    <a:pt x="72" y="67"/>
                  </a:moveTo>
                  <a:cubicBezTo>
                    <a:pt x="66" y="73"/>
                    <a:pt x="47" y="65"/>
                    <a:pt x="29" y="48"/>
                  </a:cubicBezTo>
                  <a:cubicBezTo>
                    <a:pt x="11" y="31"/>
                    <a:pt x="0" y="13"/>
                    <a:pt x="6" y="7"/>
                  </a:cubicBezTo>
                  <a:cubicBezTo>
                    <a:pt x="12" y="0"/>
                    <a:pt x="31" y="9"/>
                    <a:pt x="49" y="26"/>
                  </a:cubicBezTo>
                  <a:cubicBezTo>
                    <a:pt x="67" y="43"/>
                    <a:pt x="78" y="61"/>
                    <a:pt x="72" y="67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5" name="Freeform 49">
              <a:extLst>
                <a:ext uri="{FF2B5EF4-FFF2-40B4-BE49-F238E27FC236}">
                  <a16:creationId xmlns:a16="http://schemas.microsoft.com/office/drawing/2014/main" id="{15ED76C8-9B2B-467E-A1DB-E23D2FC18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2072"/>
              <a:ext cx="889" cy="870"/>
            </a:xfrm>
            <a:custGeom>
              <a:avLst/>
              <a:gdLst>
                <a:gd name="T0" fmla="*/ 1582 w 518"/>
                <a:gd name="T1" fmla="*/ 2562 h 507"/>
                <a:gd name="T2" fmla="*/ 1793 w 518"/>
                <a:gd name="T3" fmla="*/ 2562 h 507"/>
                <a:gd name="T4" fmla="*/ 1538 w 518"/>
                <a:gd name="T5" fmla="*/ 2394 h 507"/>
                <a:gd name="T6" fmla="*/ 1237 w 518"/>
                <a:gd name="T7" fmla="*/ 2159 h 507"/>
                <a:gd name="T8" fmla="*/ 966 w 518"/>
                <a:gd name="T9" fmla="*/ 1913 h 507"/>
                <a:gd name="T10" fmla="*/ 769 w 518"/>
                <a:gd name="T11" fmla="*/ 1798 h 507"/>
                <a:gd name="T12" fmla="*/ 704 w 518"/>
                <a:gd name="T13" fmla="*/ 1699 h 507"/>
                <a:gd name="T14" fmla="*/ 359 w 518"/>
                <a:gd name="T15" fmla="*/ 1270 h 507"/>
                <a:gd name="T16" fmla="*/ 330 w 518"/>
                <a:gd name="T17" fmla="*/ 860 h 507"/>
                <a:gd name="T18" fmla="*/ 366 w 518"/>
                <a:gd name="T19" fmla="*/ 544 h 507"/>
                <a:gd name="T20" fmla="*/ 445 w 518"/>
                <a:gd name="T21" fmla="*/ 424 h 507"/>
                <a:gd name="T22" fmla="*/ 522 w 518"/>
                <a:gd name="T23" fmla="*/ 424 h 507"/>
                <a:gd name="T24" fmla="*/ 686 w 518"/>
                <a:gd name="T25" fmla="*/ 379 h 507"/>
                <a:gd name="T26" fmla="*/ 982 w 518"/>
                <a:gd name="T27" fmla="*/ 304 h 507"/>
                <a:gd name="T28" fmla="*/ 1093 w 518"/>
                <a:gd name="T29" fmla="*/ 185 h 507"/>
                <a:gd name="T30" fmla="*/ 1243 w 518"/>
                <a:gd name="T31" fmla="*/ 202 h 507"/>
                <a:gd name="T32" fmla="*/ 1551 w 518"/>
                <a:gd name="T33" fmla="*/ 312 h 507"/>
                <a:gd name="T34" fmla="*/ 1699 w 518"/>
                <a:gd name="T35" fmla="*/ 686 h 507"/>
                <a:gd name="T36" fmla="*/ 1891 w 518"/>
                <a:gd name="T37" fmla="*/ 970 h 507"/>
                <a:gd name="T38" fmla="*/ 1962 w 518"/>
                <a:gd name="T39" fmla="*/ 1184 h 507"/>
                <a:gd name="T40" fmla="*/ 1967 w 518"/>
                <a:gd name="T41" fmla="*/ 1378 h 507"/>
                <a:gd name="T42" fmla="*/ 2011 w 518"/>
                <a:gd name="T43" fmla="*/ 1623 h 507"/>
                <a:gd name="T44" fmla="*/ 2133 w 518"/>
                <a:gd name="T45" fmla="*/ 1946 h 507"/>
                <a:gd name="T46" fmla="*/ 2377 w 518"/>
                <a:gd name="T47" fmla="*/ 2224 h 507"/>
                <a:gd name="T48" fmla="*/ 2518 w 518"/>
                <a:gd name="T49" fmla="*/ 2553 h 507"/>
                <a:gd name="T50" fmla="*/ 2619 w 518"/>
                <a:gd name="T51" fmla="*/ 2553 h 507"/>
                <a:gd name="T52" fmla="*/ 2300 w 518"/>
                <a:gd name="T53" fmla="*/ 1954 h 507"/>
                <a:gd name="T54" fmla="*/ 2011 w 518"/>
                <a:gd name="T55" fmla="*/ 1143 h 507"/>
                <a:gd name="T56" fmla="*/ 1665 w 518"/>
                <a:gd name="T57" fmla="*/ 276 h 507"/>
                <a:gd name="T58" fmla="*/ 982 w 518"/>
                <a:gd name="T59" fmla="*/ 120 h 507"/>
                <a:gd name="T60" fmla="*/ 65 w 518"/>
                <a:gd name="T61" fmla="*/ 880 h 507"/>
                <a:gd name="T62" fmla="*/ 436 w 518"/>
                <a:gd name="T63" fmla="*/ 1531 h 507"/>
                <a:gd name="T64" fmla="*/ 1016 w 518"/>
                <a:gd name="T65" fmla="*/ 2090 h 507"/>
                <a:gd name="T66" fmla="*/ 1582 w 518"/>
                <a:gd name="T67" fmla="*/ 2562 h 50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18" h="507">
                  <a:moveTo>
                    <a:pt x="313" y="507"/>
                  </a:moveTo>
                  <a:cubicBezTo>
                    <a:pt x="355" y="507"/>
                    <a:pt x="355" y="507"/>
                    <a:pt x="355" y="507"/>
                  </a:cubicBezTo>
                  <a:cubicBezTo>
                    <a:pt x="355" y="507"/>
                    <a:pt x="329" y="485"/>
                    <a:pt x="304" y="474"/>
                  </a:cubicBezTo>
                  <a:cubicBezTo>
                    <a:pt x="280" y="464"/>
                    <a:pt x="258" y="450"/>
                    <a:pt x="245" y="427"/>
                  </a:cubicBezTo>
                  <a:cubicBezTo>
                    <a:pt x="232" y="404"/>
                    <a:pt x="211" y="387"/>
                    <a:pt x="191" y="379"/>
                  </a:cubicBezTo>
                  <a:cubicBezTo>
                    <a:pt x="172" y="371"/>
                    <a:pt x="163" y="349"/>
                    <a:pt x="152" y="356"/>
                  </a:cubicBezTo>
                  <a:cubicBezTo>
                    <a:pt x="152" y="356"/>
                    <a:pt x="153" y="343"/>
                    <a:pt x="139" y="336"/>
                  </a:cubicBezTo>
                  <a:cubicBezTo>
                    <a:pt x="125" y="329"/>
                    <a:pt x="73" y="276"/>
                    <a:pt x="71" y="251"/>
                  </a:cubicBezTo>
                  <a:cubicBezTo>
                    <a:pt x="68" y="227"/>
                    <a:pt x="80" y="199"/>
                    <a:pt x="65" y="170"/>
                  </a:cubicBezTo>
                  <a:cubicBezTo>
                    <a:pt x="49" y="141"/>
                    <a:pt x="64" y="122"/>
                    <a:pt x="72" y="108"/>
                  </a:cubicBezTo>
                  <a:cubicBezTo>
                    <a:pt x="80" y="94"/>
                    <a:pt x="91" y="93"/>
                    <a:pt x="88" y="84"/>
                  </a:cubicBezTo>
                  <a:cubicBezTo>
                    <a:pt x="88" y="84"/>
                    <a:pt x="94" y="90"/>
                    <a:pt x="103" y="84"/>
                  </a:cubicBezTo>
                  <a:cubicBezTo>
                    <a:pt x="112" y="79"/>
                    <a:pt x="122" y="73"/>
                    <a:pt x="136" y="75"/>
                  </a:cubicBezTo>
                  <a:cubicBezTo>
                    <a:pt x="150" y="76"/>
                    <a:pt x="183" y="74"/>
                    <a:pt x="194" y="60"/>
                  </a:cubicBezTo>
                  <a:cubicBezTo>
                    <a:pt x="204" y="46"/>
                    <a:pt x="220" y="44"/>
                    <a:pt x="216" y="37"/>
                  </a:cubicBezTo>
                  <a:cubicBezTo>
                    <a:pt x="216" y="37"/>
                    <a:pt x="234" y="40"/>
                    <a:pt x="246" y="40"/>
                  </a:cubicBezTo>
                  <a:cubicBezTo>
                    <a:pt x="257" y="39"/>
                    <a:pt x="297" y="37"/>
                    <a:pt x="307" y="62"/>
                  </a:cubicBezTo>
                  <a:cubicBezTo>
                    <a:pt x="317" y="86"/>
                    <a:pt x="317" y="118"/>
                    <a:pt x="336" y="136"/>
                  </a:cubicBezTo>
                  <a:cubicBezTo>
                    <a:pt x="356" y="154"/>
                    <a:pt x="369" y="176"/>
                    <a:pt x="374" y="192"/>
                  </a:cubicBezTo>
                  <a:cubicBezTo>
                    <a:pt x="378" y="207"/>
                    <a:pt x="380" y="236"/>
                    <a:pt x="388" y="234"/>
                  </a:cubicBezTo>
                  <a:cubicBezTo>
                    <a:pt x="388" y="234"/>
                    <a:pt x="383" y="259"/>
                    <a:pt x="389" y="273"/>
                  </a:cubicBezTo>
                  <a:cubicBezTo>
                    <a:pt x="395" y="287"/>
                    <a:pt x="399" y="308"/>
                    <a:pt x="398" y="321"/>
                  </a:cubicBezTo>
                  <a:cubicBezTo>
                    <a:pt x="397" y="335"/>
                    <a:pt x="405" y="368"/>
                    <a:pt x="422" y="385"/>
                  </a:cubicBezTo>
                  <a:cubicBezTo>
                    <a:pt x="439" y="402"/>
                    <a:pt x="461" y="444"/>
                    <a:pt x="470" y="440"/>
                  </a:cubicBezTo>
                  <a:cubicBezTo>
                    <a:pt x="470" y="440"/>
                    <a:pt x="485" y="490"/>
                    <a:pt x="498" y="505"/>
                  </a:cubicBezTo>
                  <a:cubicBezTo>
                    <a:pt x="518" y="505"/>
                    <a:pt x="518" y="505"/>
                    <a:pt x="518" y="505"/>
                  </a:cubicBezTo>
                  <a:cubicBezTo>
                    <a:pt x="518" y="505"/>
                    <a:pt x="466" y="412"/>
                    <a:pt x="455" y="387"/>
                  </a:cubicBezTo>
                  <a:cubicBezTo>
                    <a:pt x="444" y="363"/>
                    <a:pt x="406" y="257"/>
                    <a:pt x="398" y="226"/>
                  </a:cubicBezTo>
                  <a:cubicBezTo>
                    <a:pt x="390" y="195"/>
                    <a:pt x="349" y="75"/>
                    <a:pt x="329" y="55"/>
                  </a:cubicBezTo>
                  <a:cubicBezTo>
                    <a:pt x="308" y="35"/>
                    <a:pt x="277" y="0"/>
                    <a:pt x="194" y="24"/>
                  </a:cubicBezTo>
                  <a:cubicBezTo>
                    <a:pt x="112" y="49"/>
                    <a:pt x="28" y="79"/>
                    <a:pt x="13" y="174"/>
                  </a:cubicBezTo>
                  <a:cubicBezTo>
                    <a:pt x="0" y="253"/>
                    <a:pt x="58" y="279"/>
                    <a:pt x="86" y="303"/>
                  </a:cubicBezTo>
                  <a:cubicBezTo>
                    <a:pt x="114" y="328"/>
                    <a:pt x="181" y="395"/>
                    <a:pt x="201" y="414"/>
                  </a:cubicBezTo>
                  <a:cubicBezTo>
                    <a:pt x="220" y="433"/>
                    <a:pt x="313" y="507"/>
                    <a:pt x="313" y="507"/>
                  </a:cubicBezTo>
                  <a:close/>
                </a:path>
              </a:pathLst>
            </a:custGeom>
            <a:solidFill>
              <a:srgbClr val="F4D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6" name="Freeform 50">
              <a:extLst>
                <a:ext uri="{FF2B5EF4-FFF2-40B4-BE49-F238E27FC236}">
                  <a16:creationId xmlns:a16="http://schemas.microsoft.com/office/drawing/2014/main" id="{81560716-994F-40D3-AF2D-FFC2E2B320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8" y="2097"/>
              <a:ext cx="889" cy="845"/>
            </a:xfrm>
            <a:custGeom>
              <a:avLst/>
              <a:gdLst>
                <a:gd name="T0" fmla="*/ 523 w 518"/>
                <a:gd name="T1" fmla="*/ 350 h 492"/>
                <a:gd name="T2" fmla="*/ 522 w 518"/>
                <a:gd name="T3" fmla="*/ 350 h 492"/>
                <a:gd name="T4" fmla="*/ 522 w 518"/>
                <a:gd name="T5" fmla="*/ 350 h 492"/>
                <a:gd name="T6" fmla="*/ 523 w 518"/>
                <a:gd name="T7" fmla="*/ 350 h 492"/>
                <a:gd name="T8" fmla="*/ 1243 w 518"/>
                <a:gd name="T9" fmla="*/ 127 h 492"/>
                <a:gd name="T10" fmla="*/ 1258 w 518"/>
                <a:gd name="T11" fmla="*/ 120 h 492"/>
                <a:gd name="T12" fmla="*/ 1167 w 518"/>
                <a:gd name="T13" fmla="*/ 112 h 492"/>
                <a:gd name="T14" fmla="*/ 1172 w 518"/>
                <a:gd name="T15" fmla="*/ 120 h 492"/>
                <a:gd name="T16" fmla="*/ 1243 w 518"/>
                <a:gd name="T17" fmla="*/ 127 h 492"/>
                <a:gd name="T18" fmla="*/ 2612 w 518"/>
                <a:gd name="T19" fmla="*/ 2483 h 492"/>
                <a:gd name="T20" fmla="*/ 2598 w 518"/>
                <a:gd name="T21" fmla="*/ 2483 h 492"/>
                <a:gd name="T22" fmla="*/ 2485 w 518"/>
                <a:gd name="T23" fmla="*/ 2250 h 492"/>
                <a:gd name="T24" fmla="*/ 2435 w 518"/>
                <a:gd name="T25" fmla="*/ 2154 h 492"/>
                <a:gd name="T26" fmla="*/ 2209 w 518"/>
                <a:gd name="T27" fmla="*/ 1874 h 492"/>
                <a:gd name="T28" fmla="*/ 2094 w 518"/>
                <a:gd name="T29" fmla="*/ 1551 h 492"/>
                <a:gd name="T30" fmla="*/ 2047 w 518"/>
                <a:gd name="T31" fmla="*/ 1307 h 492"/>
                <a:gd name="T32" fmla="*/ 2039 w 518"/>
                <a:gd name="T33" fmla="*/ 1151 h 492"/>
                <a:gd name="T34" fmla="*/ 2020 w 518"/>
                <a:gd name="T35" fmla="*/ 1101 h 492"/>
                <a:gd name="T36" fmla="*/ 1986 w 518"/>
                <a:gd name="T37" fmla="*/ 988 h 492"/>
                <a:gd name="T38" fmla="*/ 1932 w 518"/>
                <a:gd name="T39" fmla="*/ 811 h 492"/>
                <a:gd name="T40" fmla="*/ 1780 w 518"/>
                <a:gd name="T41" fmla="*/ 613 h 492"/>
                <a:gd name="T42" fmla="*/ 1629 w 518"/>
                <a:gd name="T43" fmla="*/ 239 h 492"/>
                <a:gd name="T44" fmla="*/ 1334 w 518"/>
                <a:gd name="T45" fmla="*/ 120 h 492"/>
                <a:gd name="T46" fmla="*/ 1551 w 518"/>
                <a:gd name="T47" fmla="*/ 239 h 492"/>
                <a:gd name="T48" fmla="*/ 1699 w 518"/>
                <a:gd name="T49" fmla="*/ 613 h 492"/>
                <a:gd name="T50" fmla="*/ 1891 w 518"/>
                <a:gd name="T51" fmla="*/ 897 h 492"/>
                <a:gd name="T52" fmla="*/ 1962 w 518"/>
                <a:gd name="T53" fmla="*/ 1109 h 492"/>
                <a:gd name="T54" fmla="*/ 1967 w 518"/>
                <a:gd name="T55" fmla="*/ 1307 h 492"/>
                <a:gd name="T56" fmla="*/ 2011 w 518"/>
                <a:gd name="T57" fmla="*/ 1551 h 492"/>
                <a:gd name="T58" fmla="*/ 2133 w 518"/>
                <a:gd name="T59" fmla="*/ 1874 h 492"/>
                <a:gd name="T60" fmla="*/ 2377 w 518"/>
                <a:gd name="T61" fmla="*/ 2154 h 492"/>
                <a:gd name="T62" fmla="*/ 2518 w 518"/>
                <a:gd name="T63" fmla="*/ 2483 h 492"/>
                <a:gd name="T64" fmla="*/ 2619 w 518"/>
                <a:gd name="T65" fmla="*/ 2483 h 492"/>
                <a:gd name="T66" fmla="*/ 2612 w 518"/>
                <a:gd name="T67" fmla="*/ 2483 h 492"/>
                <a:gd name="T68" fmla="*/ 784 w 518"/>
                <a:gd name="T69" fmla="*/ 1717 h 492"/>
                <a:gd name="T70" fmla="*/ 769 w 518"/>
                <a:gd name="T71" fmla="*/ 1728 h 492"/>
                <a:gd name="T72" fmla="*/ 764 w 518"/>
                <a:gd name="T73" fmla="*/ 1697 h 492"/>
                <a:gd name="T74" fmla="*/ 637 w 518"/>
                <a:gd name="T75" fmla="*/ 1575 h 492"/>
                <a:gd name="T76" fmla="*/ 587 w 518"/>
                <a:gd name="T77" fmla="*/ 1530 h 492"/>
                <a:gd name="T78" fmla="*/ 515 w 518"/>
                <a:gd name="T79" fmla="*/ 1460 h 492"/>
                <a:gd name="T80" fmla="*/ 141 w 518"/>
                <a:gd name="T81" fmla="*/ 805 h 492"/>
                <a:gd name="T82" fmla="*/ 1061 w 518"/>
                <a:gd name="T83" fmla="*/ 45 h 492"/>
                <a:gd name="T84" fmla="*/ 1284 w 518"/>
                <a:gd name="T85" fmla="*/ 5 h 492"/>
                <a:gd name="T86" fmla="*/ 982 w 518"/>
                <a:gd name="T87" fmla="*/ 45 h 492"/>
                <a:gd name="T88" fmla="*/ 65 w 518"/>
                <a:gd name="T89" fmla="*/ 805 h 492"/>
                <a:gd name="T90" fmla="*/ 436 w 518"/>
                <a:gd name="T91" fmla="*/ 1460 h 492"/>
                <a:gd name="T92" fmla="*/ 1016 w 518"/>
                <a:gd name="T93" fmla="*/ 2020 h 492"/>
                <a:gd name="T94" fmla="*/ 1582 w 518"/>
                <a:gd name="T95" fmla="*/ 2492 h 492"/>
                <a:gd name="T96" fmla="*/ 1665 w 518"/>
                <a:gd name="T97" fmla="*/ 2492 h 492"/>
                <a:gd name="T98" fmla="*/ 1093 w 518"/>
                <a:gd name="T99" fmla="*/ 2020 h 492"/>
                <a:gd name="T100" fmla="*/ 784 w 518"/>
                <a:gd name="T101" fmla="*/ 1717 h 492"/>
                <a:gd name="T102" fmla="*/ 707 w 518"/>
                <a:gd name="T103" fmla="*/ 304 h 492"/>
                <a:gd name="T104" fmla="*/ 774 w 518"/>
                <a:gd name="T105" fmla="*/ 304 h 492"/>
                <a:gd name="T106" fmla="*/ 764 w 518"/>
                <a:gd name="T107" fmla="*/ 304 h 492"/>
                <a:gd name="T108" fmla="*/ 707 w 518"/>
                <a:gd name="T109" fmla="*/ 304 h 49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18" h="492">
                  <a:moveTo>
                    <a:pt x="104" y="69"/>
                  </a:moveTo>
                  <a:cubicBezTo>
                    <a:pt x="103" y="69"/>
                    <a:pt x="103" y="69"/>
                    <a:pt x="103" y="69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4" y="69"/>
                    <a:pt x="104" y="69"/>
                    <a:pt x="104" y="69"/>
                  </a:cubicBezTo>
                  <a:close/>
                  <a:moveTo>
                    <a:pt x="246" y="25"/>
                  </a:moveTo>
                  <a:cubicBezTo>
                    <a:pt x="247" y="25"/>
                    <a:pt x="248" y="24"/>
                    <a:pt x="249" y="24"/>
                  </a:cubicBezTo>
                  <a:cubicBezTo>
                    <a:pt x="240" y="24"/>
                    <a:pt x="231" y="22"/>
                    <a:pt x="231" y="22"/>
                  </a:cubicBezTo>
                  <a:cubicBezTo>
                    <a:pt x="232" y="23"/>
                    <a:pt x="232" y="24"/>
                    <a:pt x="232" y="24"/>
                  </a:cubicBezTo>
                  <a:cubicBezTo>
                    <a:pt x="237" y="25"/>
                    <a:pt x="242" y="25"/>
                    <a:pt x="246" y="25"/>
                  </a:cubicBezTo>
                  <a:close/>
                  <a:moveTo>
                    <a:pt x="517" y="490"/>
                  </a:moveTo>
                  <a:cubicBezTo>
                    <a:pt x="514" y="490"/>
                    <a:pt x="514" y="490"/>
                    <a:pt x="514" y="490"/>
                  </a:cubicBezTo>
                  <a:cubicBezTo>
                    <a:pt x="506" y="481"/>
                    <a:pt x="498" y="459"/>
                    <a:pt x="492" y="444"/>
                  </a:cubicBezTo>
                  <a:cubicBezTo>
                    <a:pt x="489" y="438"/>
                    <a:pt x="485" y="431"/>
                    <a:pt x="482" y="425"/>
                  </a:cubicBezTo>
                  <a:cubicBezTo>
                    <a:pt x="471" y="419"/>
                    <a:pt x="452" y="385"/>
                    <a:pt x="437" y="370"/>
                  </a:cubicBezTo>
                  <a:cubicBezTo>
                    <a:pt x="420" y="353"/>
                    <a:pt x="413" y="320"/>
                    <a:pt x="414" y="306"/>
                  </a:cubicBezTo>
                  <a:cubicBezTo>
                    <a:pt x="414" y="293"/>
                    <a:pt x="410" y="272"/>
                    <a:pt x="405" y="258"/>
                  </a:cubicBezTo>
                  <a:cubicBezTo>
                    <a:pt x="401" y="249"/>
                    <a:pt x="402" y="236"/>
                    <a:pt x="403" y="227"/>
                  </a:cubicBezTo>
                  <a:cubicBezTo>
                    <a:pt x="402" y="223"/>
                    <a:pt x="400" y="220"/>
                    <a:pt x="400" y="217"/>
                  </a:cubicBezTo>
                  <a:cubicBezTo>
                    <a:pt x="397" y="213"/>
                    <a:pt x="395" y="204"/>
                    <a:pt x="393" y="195"/>
                  </a:cubicBezTo>
                  <a:cubicBezTo>
                    <a:pt x="390" y="185"/>
                    <a:pt x="386" y="173"/>
                    <a:pt x="382" y="160"/>
                  </a:cubicBezTo>
                  <a:cubicBezTo>
                    <a:pt x="375" y="147"/>
                    <a:pt x="365" y="133"/>
                    <a:pt x="352" y="121"/>
                  </a:cubicBezTo>
                  <a:cubicBezTo>
                    <a:pt x="332" y="103"/>
                    <a:pt x="332" y="71"/>
                    <a:pt x="322" y="47"/>
                  </a:cubicBezTo>
                  <a:cubicBezTo>
                    <a:pt x="313" y="24"/>
                    <a:pt x="277" y="24"/>
                    <a:pt x="264" y="24"/>
                  </a:cubicBezTo>
                  <a:cubicBezTo>
                    <a:pt x="280" y="25"/>
                    <a:pt x="300" y="30"/>
                    <a:pt x="307" y="47"/>
                  </a:cubicBezTo>
                  <a:cubicBezTo>
                    <a:pt x="317" y="71"/>
                    <a:pt x="317" y="103"/>
                    <a:pt x="336" y="121"/>
                  </a:cubicBezTo>
                  <a:cubicBezTo>
                    <a:pt x="356" y="139"/>
                    <a:pt x="369" y="161"/>
                    <a:pt x="374" y="177"/>
                  </a:cubicBezTo>
                  <a:cubicBezTo>
                    <a:pt x="378" y="192"/>
                    <a:pt x="380" y="221"/>
                    <a:pt x="388" y="219"/>
                  </a:cubicBezTo>
                  <a:cubicBezTo>
                    <a:pt x="388" y="219"/>
                    <a:pt x="383" y="244"/>
                    <a:pt x="389" y="258"/>
                  </a:cubicBezTo>
                  <a:cubicBezTo>
                    <a:pt x="395" y="272"/>
                    <a:pt x="399" y="293"/>
                    <a:pt x="398" y="306"/>
                  </a:cubicBezTo>
                  <a:cubicBezTo>
                    <a:pt x="397" y="320"/>
                    <a:pt x="405" y="353"/>
                    <a:pt x="422" y="370"/>
                  </a:cubicBezTo>
                  <a:cubicBezTo>
                    <a:pt x="439" y="387"/>
                    <a:pt x="461" y="429"/>
                    <a:pt x="470" y="425"/>
                  </a:cubicBezTo>
                  <a:cubicBezTo>
                    <a:pt x="470" y="425"/>
                    <a:pt x="485" y="475"/>
                    <a:pt x="498" y="490"/>
                  </a:cubicBezTo>
                  <a:cubicBezTo>
                    <a:pt x="518" y="490"/>
                    <a:pt x="518" y="490"/>
                    <a:pt x="518" y="490"/>
                  </a:cubicBezTo>
                  <a:cubicBezTo>
                    <a:pt x="518" y="490"/>
                    <a:pt x="518" y="490"/>
                    <a:pt x="517" y="490"/>
                  </a:cubicBezTo>
                  <a:close/>
                  <a:moveTo>
                    <a:pt x="155" y="339"/>
                  </a:moveTo>
                  <a:cubicBezTo>
                    <a:pt x="154" y="340"/>
                    <a:pt x="153" y="340"/>
                    <a:pt x="152" y="341"/>
                  </a:cubicBezTo>
                  <a:cubicBezTo>
                    <a:pt x="152" y="341"/>
                    <a:pt x="152" y="338"/>
                    <a:pt x="151" y="335"/>
                  </a:cubicBezTo>
                  <a:cubicBezTo>
                    <a:pt x="143" y="327"/>
                    <a:pt x="134" y="319"/>
                    <a:pt x="126" y="311"/>
                  </a:cubicBezTo>
                  <a:cubicBezTo>
                    <a:pt x="123" y="308"/>
                    <a:pt x="120" y="305"/>
                    <a:pt x="116" y="302"/>
                  </a:cubicBezTo>
                  <a:cubicBezTo>
                    <a:pt x="111" y="297"/>
                    <a:pt x="106" y="292"/>
                    <a:pt x="102" y="288"/>
                  </a:cubicBezTo>
                  <a:cubicBezTo>
                    <a:pt x="74" y="264"/>
                    <a:pt x="15" y="238"/>
                    <a:pt x="28" y="159"/>
                  </a:cubicBezTo>
                  <a:cubicBezTo>
                    <a:pt x="44" y="64"/>
                    <a:pt x="128" y="34"/>
                    <a:pt x="210" y="9"/>
                  </a:cubicBezTo>
                  <a:cubicBezTo>
                    <a:pt x="226" y="4"/>
                    <a:pt x="241" y="2"/>
                    <a:pt x="254" y="1"/>
                  </a:cubicBezTo>
                  <a:cubicBezTo>
                    <a:pt x="237" y="0"/>
                    <a:pt x="218" y="2"/>
                    <a:pt x="194" y="9"/>
                  </a:cubicBezTo>
                  <a:cubicBezTo>
                    <a:pt x="112" y="34"/>
                    <a:pt x="28" y="64"/>
                    <a:pt x="13" y="159"/>
                  </a:cubicBezTo>
                  <a:cubicBezTo>
                    <a:pt x="0" y="238"/>
                    <a:pt x="58" y="264"/>
                    <a:pt x="86" y="288"/>
                  </a:cubicBezTo>
                  <a:cubicBezTo>
                    <a:pt x="114" y="313"/>
                    <a:pt x="181" y="380"/>
                    <a:pt x="201" y="399"/>
                  </a:cubicBezTo>
                  <a:cubicBezTo>
                    <a:pt x="220" y="418"/>
                    <a:pt x="313" y="492"/>
                    <a:pt x="313" y="492"/>
                  </a:cubicBezTo>
                  <a:cubicBezTo>
                    <a:pt x="329" y="492"/>
                    <a:pt x="329" y="492"/>
                    <a:pt x="329" y="492"/>
                  </a:cubicBezTo>
                  <a:cubicBezTo>
                    <a:pt x="329" y="492"/>
                    <a:pt x="236" y="418"/>
                    <a:pt x="216" y="399"/>
                  </a:cubicBezTo>
                  <a:cubicBezTo>
                    <a:pt x="206" y="389"/>
                    <a:pt x="181" y="364"/>
                    <a:pt x="155" y="339"/>
                  </a:cubicBezTo>
                  <a:close/>
                  <a:moveTo>
                    <a:pt x="140" y="60"/>
                  </a:moveTo>
                  <a:cubicBezTo>
                    <a:pt x="144" y="60"/>
                    <a:pt x="148" y="60"/>
                    <a:pt x="153" y="60"/>
                  </a:cubicBezTo>
                  <a:cubicBezTo>
                    <a:pt x="152" y="60"/>
                    <a:pt x="152" y="60"/>
                    <a:pt x="151" y="60"/>
                  </a:cubicBezTo>
                  <a:cubicBezTo>
                    <a:pt x="147" y="59"/>
                    <a:pt x="144" y="59"/>
                    <a:pt x="140" y="60"/>
                  </a:cubicBezTo>
                  <a:close/>
                </a:path>
              </a:pathLst>
            </a:custGeom>
            <a:solidFill>
              <a:srgbClr val="F1D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7" name="Freeform 51">
              <a:extLst>
                <a:ext uri="{FF2B5EF4-FFF2-40B4-BE49-F238E27FC236}">
                  <a16:creationId xmlns:a16="http://schemas.microsoft.com/office/drawing/2014/main" id="{429C4857-7D5E-4249-B1C6-000EEC954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145"/>
              <a:ext cx="77" cy="45"/>
            </a:xfrm>
            <a:custGeom>
              <a:avLst/>
              <a:gdLst>
                <a:gd name="T0" fmla="*/ 217 w 45"/>
                <a:gd name="T1" fmla="*/ 29 h 26"/>
                <a:gd name="T2" fmla="*/ 128 w 45"/>
                <a:gd name="T3" fmla="*/ 114 h 26"/>
                <a:gd name="T4" fmla="*/ 9 w 45"/>
                <a:gd name="T5" fmla="*/ 107 h 26"/>
                <a:gd name="T6" fmla="*/ 99 w 45"/>
                <a:gd name="T7" fmla="*/ 21 h 26"/>
                <a:gd name="T8" fmla="*/ 217 w 45"/>
                <a:gd name="T9" fmla="*/ 29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26">
                  <a:moveTo>
                    <a:pt x="43" y="6"/>
                  </a:moveTo>
                  <a:cubicBezTo>
                    <a:pt x="45" y="11"/>
                    <a:pt x="37" y="18"/>
                    <a:pt x="26" y="22"/>
                  </a:cubicBezTo>
                  <a:cubicBezTo>
                    <a:pt x="14" y="26"/>
                    <a:pt x="4" y="25"/>
                    <a:pt x="2" y="21"/>
                  </a:cubicBezTo>
                  <a:cubicBezTo>
                    <a:pt x="0" y="16"/>
                    <a:pt x="8" y="9"/>
                    <a:pt x="20" y="4"/>
                  </a:cubicBezTo>
                  <a:cubicBezTo>
                    <a:pt x="31" y="0"/>
                    <a:pt x="42" y="1"/>
                    <a:pt x="43" y="6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8" name="Freeform 52">
              <a:extLst>
                <a:ext uri="{FF2B5EF4-FFF2-40B4-BE49-F238E27FC236}">
                  <a16:creationId xmlns:a16="http://schemas.microsoft.com/office/drawing/2014/main" id="{278C5EB9-3A45-4CA8-9A20-CD3592F6C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2339"/>
              <a:ext cx="69" cy="150"/>
            </a:xfrm>
            <a:custGeom>
              <a:avLst/>
              <a:gdLst>
                <a:gd name="T0" fmla="*/ 190 w 40"/>
                <a:gd name="T1" fmla="*/ 210 h 87"/>
                <a:gd name="T2" fmla="*/ 135 w 40"/>
                <a:gd name="T3" fmla="*/ 436 h 87"/>
                <a:gd name="T4" fmla="*/ 16 w 40"/>
                <a:gd name="T5" fmla="*/ 231 h 87"/>
                <a:gd name="T6" fmla="*/ 71 w 40"/>
                <a:gd name="T7" fmla="*/ 5 h 87"/>
                <a:gd name="T8" fmla="*/ 190 w 40"/>
                <a:gd name="T9" fmla="*/ 21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87">
                  <a:moveTo>
                    <a:pt x="37" y="41"/>
                  </a:moveTo>
                  <a:cubicBezTo>
                    <a:pt x="40" y="64"/>
                    <a:pt x="35" y="84"/>
                    <a:pt x="26" y="85"/>
                  </a:cubicBezTo>
                  <a:cubicBezTo>
                    <a:pt x="16" y="87"/>
                    <a:pt x="6" y="69"/>
                    <a:pt x="3" y="45"/>
                  </a:cubicBezTo>
                  <a:cubicBezTo>
                    <a:pt x="0" y="22"/>
                    <a:pt x="5" y="2"/>
                    <a:pt x="14" y="1"/>
                  </a:cubicBezTo>
                  <a:cubicBezTo>
                    <a:pt x="24" y="0"/>
                    <a:pt x="34" y="18"/>
                    <a:pt x="37" y="41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9" name="Freeform 53">
              <a:extLst>
                <a:ext uri="{FF2B5EF4-FFF2-40B4-BE49-F238E27FC236}">
                  <a16:creationId xmlns:a16="http://schemas.microsoft.com/office/drawing/2014/main" id="{E6AADE54-A372-4FA1-8D25-4A1C16C7D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2211"/>
              <a:ext cx="43" cy="79"/>
            </a:xfrm>
            <a:custGeom>
              <a:avLst/>
              <a:gdLst>
                <a:gd name="T0" fmla="*/ 91 w 25"/>
                <a:gd name="T1" fmla="*/ 106 h 46"/>
                <a:gd name="T2" fmla="*/ 112 w 25"/>
                <a:gd name="T3" fmla="*/ 227 h 46"/>
                <a:gd name="T4" fmla="*/ 36 w 25"/>
                <a:gd name="T5" fmla="*/ 132 h 46"/>
                <a:gd name="T6" fmla="*/ 15 w 25"/>
                <a:gd name="T7" fmla="*/ 5 h 46"/>
                <a:gd name="T8" fmla="*/ 91 w 25"/>
                <a:gd name="T9" fmla="*/ 10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6">
                  <a:moveTo>
                    <a:pt x="18" y="21"/>
                  </a:moveTo>
                  <a:cubicBezTo>
                    <a:pt x="23" y="33"/>
                    <a:pt x="25" y="44"/>
                    <a:pt x="22" y="45"/>
                  </a:cubicBezTo>
                  <a:cubicBezTo>
                    <a:pt x="19" y="46"/>
                    <a:pt x="13" y="38"/>
                    <a:pt x="7" y="26"/>
                  </a:cubicBezTo>
                  <a:cubicBezTo>
                    <a:pt x="2" y="13"/>
                    <a:pt x="0" y="3"/>
                    <a:pt x="3" y="1"/>
                  </a:cubicBezTo>
                  <a:cubicBezTo>
                    <a:pt x="6" y="0"/>
                    <a:pt x="12" y="9"/>
                    <a:pt x="18" y="21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0" name="Freeform 54">
              <a:extLst>
                <a:ext uri="{FF2B5EF4-FFF2-40B4-BE49-F238E27FC236}">
                  <a16:creationId xmlns:a16="http://schemas.microsoft.com/office/drawing/2014/main" id="{8AD592DC-A3B6-45ED-89E2-8B321606F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2604"/>
              <a:ext cx="51" cy="106"/>
            </a:xfrm>
            <a:custGeom>
              <a:avLst/>
              <a:gdLst>
                <a:gd name="T0" fmla="*/ 124 w 30"/>
                <a:gd name="T1" fmla="*/ 140 h 62"/>
                <a:gd name="T2" fmla="*/ 112 w 30"/>
                <a:gd name="T3" fmla="*/ 301 h 62"/>
                <a:gd name="T4" fmla="*/ 26 w 30"/>
                <a:gd name="T5" fmla="*/ 169 h 62"/>
                <a:gd name="T6" fmla="*/ 34 w 30"/>
                <a:gd name="T7" fmla="*/ 9 h 62"/>
                <a:gd name="T8" fmla="*/ 124 w 30"/>
                <a:gd name="T9" fmla="*/ 14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2">
                  <a:moveTo>
                    <a:pt x="25" y="28"/>
                  </a:moveTo>
                  <a:cubicBezTo>
                    <a:pt x="30" y="44"/>
                    <a:pt x="29" y="59"/>
                    <a:pt x="23" y="60"/>
                  </a:cubicBezTo>
                  <a:cubicBezTo>
                    <a:pt x="18" y="62"/>
                    <a:pt x="9" y="50"/>
                    <a:pt x="5" y="34"/>
                  </a:cubicBezTo>
                  <a:cubicBezTo>
                    <a:pt x="0" y="18"/>
                    <a:pt x="1" y="3"/>
                    <a:pt x="7" y="2"/>
                  </a:cubicBezTo>
                  <a:cubicBezTo>
                    <a:pt x="12" y="0"/>
                    <a:pt x="21" y="12"/>
                    <a:pt x="25" y="28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1" name="Freeform 55">
              <a:extLst>
                <a:ext uri="{FF2B5EF4-FFF2-40B4-BE49-F238E27FC236}">
                  <a16:creationId xmlns:a16="http://schemas.microsoft.com/office/drawing/2014/main" id="{305D2D34-A20A-4C38-858F-D1444091D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2741"/>
              <a:ext cx="65" cy="62"/>
            </a:xfrm>
            <a:custGeom>
              <a:avLst/>
              <a:gdLst>
                <a:gd name="T0" fmla="*/ 176 w 38"/>
                <a:gd name="T1" fmla="*/ 169 h 36"/>
                <a:gd name="T2" fmla="*/ 70 w 38"/>
                <a:gd name="T3" fmla="*/ 119 h 36"/>
                <a:gd name="T4" fmla="*/ 15 w 38"/>
                <a:gd name="T5" fmla="*/ 16 h 36"/>
                <a:gd name="T6" fmla="*/ 120 w 38"/>
                <a:gd name="T7" fmla="*/ 65 h 36"/>
                <a:gd name="T8" fmla="*/ 176 w 38"/>
                <a:gd name="T9" fmla="*/ 169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6">
                  <a:moveTo>
                    <a:pt x="35" y="33"/>
                  </a:moveTo>
                  <a:cubicBezTo>
                    <a:pt x="32" y="36"/>
                    <a:pt x="23" y="32"/>
                    <a:pt x="14" y="23"/>
                  </a:cubicBezTo>
                  <a:cubicBezTo>
                    <a:pt x="5" y="15"/>
                    <a:pt x="0" y="6"/>
                    <a:pt x="3" y="3"/>
                  </a:cubicBezTo>
                  <a:cubicBezTo>
                    <a:pt x="5" y="0"/>
                    <a:pt x="15" y="5"/>
                    <a:pt x="24" y="13"/>
                  </a:cubicBezTo>
                  <a:cubicBezTo>
                    <a:pt x="33" y="21"/>
                    <a:pt x="38" y="30"/>
                    <a:pt x="35" y="33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2" name="Freeform 56">
              <a:extLst>
                <a:ext uri="{FF2B5EF4-FFF2-40B4-BE49-F238E27FC236}">
                  <a16:creationId xmlns:a16="http://schemas.microsoft.com/office/drawing/2014/main" id="{5015FD1A-8200-45A3-A2DA-0F816277F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1970"/>
              <a:ext cx="695" cy="968"/>
            </a:xfrm>
            <a:custGeom>
              <a:avLst/>
              <a:gdLst>
                <a:gd name="T0" fmla="*/ 2047 w 405"/>
                <a:gd name="T1" fmla="*/ 148 h 564"/>
                <a:gd name="T2" fmla="*/ 2047 w 405"/>
                <a:gd name="T3" fmla="*/ 0 h 564"/>
                <a:gd name="T4" fmla="*/ 1254 w 405"/>
                <a:gd name="T5" fmla="*/ 403 h 564"/>
                <a:gd name="T6" fmla="*/ 192 w 405"/>
                <a:gd name="T7" fmla="*/ 1061 h 564"/>
                <a:gd name="T8" fmla="*/ 115 w 405"/>
                <a:gd name="T9" fmla="*/ 2018 h 564"/>
                <a:gd name="T10" fmla="*/ 649 w 405"/>
                <a:gd name="T11" fmla="*/ 2851 h 564"/>
                <a:gd name="T12" fmla="*/ 789 w 405"/>
                <a:gd name="T13" fmla="*/ 2851 h 564"/>
                <a:gd name="T14" fmla="*/ 698 w 405"/>
                <a:gd name="T15" fmla="*/ 2772 h 564"/>
                <a:gd name="T16" fmla="*/ 585 w 405"/>
                <a:gd name="T17" fmla="*/ 2660 h 564"/>
                <a:gd name="T18" fmla="*/ 565 w 405"/>
                <a:gd name="T19" fmla="*/ 2592 h 564"/>
                <a:gd name="T20" fmla="*/ 480 w 405"/>
                <a:gd name="T21" fmla="*/ 2365 h 564"/>
                <a:gd name="T22" fmla="*/ 254 w 405"/>
                <a:gd name="T23" fmla="*/ 2139 h 564"/>
                <a:gd name="T24" fmla="*/ 161 w 405"/>
                <a:gd name="T25" fmla="*/ 1905 h 564"/>
                <a:gd name="T26" fmla="*/ 115 w 405"/>
                <a:gd name="T27" fmla="*/ 1759 h 564"/>
                <a:gd name="T28" fmla="*/ 213 w 405"/>
                <a:gd name="T29" fmla="*/ 1385 h 564"/>
                <a:gd name="T30" fmla="*/ 259 w 405"/>
                <a:gd name="T31" fmla="*/ 1093 h 564"/>
                <a:gd name="T32" fmla="*/ 419 w 405"/>
                <a:gd name="T33" fmla="*/ 918 h 564"/>
                <a:gd name="T34" fmla="*/ 565 w 405"/>
                <a:gd name="T35" fmla="*/ 901 h 564"/>
                <a:gd name="T36" fmla="*/ 860 w 405"/>
                <a:gd name="T37" fmla="*/ 798 h 564"/>
                <a:gd name="T38" fmla="*/ 1095 w 405"/>
                <a:gd name="T39" fmla="*/ 608 h 564"/>
                <a:gd name="T40" fmla="*/ 1290 w 405"/>
                <a:gd name="T41" fmla="*/ 481 h 564"/>
                <a:gd name="T42" fmla="*/ 2047 w 405"/>
                <a:gd name="T43" fmla="*/ 148 h 56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5" h="564">
                  <a:moveTo>
                    <a:pt x="405" y="29"/>
                  </a:moveTo>
                  <a:cubicBezTo>
                    <a:pt x="405" y="0"/>
                    <a:pt x="405" y="0"/>
                    <a:pt x="405" y="0"/>
                  </a:cubicBezTo>
                  <a:cubicBezTo>
                    <a:pt x="405" y="0"/>
                    <a:pt x="317" y="56"/>
                    <a:pt x="248" y="80"/>
                  </a:cubicBezTo>
                  <a:cubicBezTo>
                    <a:pt x="180" y="104"/>
                    <a:pt x="76" y="142"/>
                    <a:pt x="38" y="210"/>
                  </a:cubicBezTo>
                  <a:cubicBezTo>
                    <a:pt x="0" y="278"/>
                    <a:pt x="0" y="350"/>
                    <a:pt x="23" y="399"/>
                  </a:cubicBezTo>
                  <a:cubicBezTo>
                    <a:pt x="46" y="448"/>
                    <a:pt x="128" y="564"/>
                    <a:pt x="128" y="564"/>
                  </a:cubicBezTo>
                  <a:cubicBezTo>
                    <a:pt x="156" y="564"/>
                    <a:pt x="156" y="564"/>
                    <a:pt x="156" y="564"/>
                  </a:cubicBezTo>
                  <a:cubicBezTo>
                    <a:pt x="156" y="564"/>
                    <a:pt x="144" y="554"/>
                    <a:pt x="138" y="548"/>
                  </a:cubicBezTo>
                  <a:cubicBezTo>
                    <a:pt x="131" y="542"/>
                    <a:pt x="124" y="525"/>
                    <a:pt x="116" y="526"/>
                  </a:cubicBezTo>
                  <a:cubicBezTo>
                    <a:pt x="116" y="526"/>
                    <a:pt x="116" y="519"/>
                    <a:pt x="112" y="513"/>
                  </a:cubicBezTo>
                  <a:cubicBezTo>
                    <a:pt x="108" y="507"/>
                    <a:pt x="105" y="481"/>
                    <a:pt x="95" y="468"/>
                  </a:cubicBezTo>
                  <a:cubicBezTo>
                    <a:pt x="85" y="454"/>
                    <a:pt x="55" y="436"/>
                    <a:pt x="50" y="423"/>
                  </a:cubicBezTo>
                  <a:cubicBezTo>
                    <a:pt x="46" y="410"/>
                    <a:pt x="33" y="392"/>
                    <a:pt x="32" y="377"/>
                  </a:cubicBezTo>
                  <a:cubicBezTo>
                    <a:pt x="30" y="362"/>
                    <a:pt x="30" y="352"/>
                    <a:pt x="23" y="348"/>
                  </a:cubicBezTo>
                  <a:cubicBezTo>
                    <a:pt x="23" y="348"/>
                    <a:pt x="41" y="298"/>
                    <a:pt x="42" y="274"/>
                  </a:cubicBezTo>
                  <a:cubicBezTo>
                    <a:pt x="42" y="249"/>
                    <a:pt x="40" y="226"/>
                    <a:pt x="51" y="216"/>
                  </a:cubicBezTo>
                  <a:cubicBezTo>
                    <a:pt x="62" y="206"/>
                    <a:pt x="88" y="190"/>
                    <a:pt x="83" y="182"/>
                  </a:cubicBezTo>
                  <a:cubicBezTo>
                    <a:pt x="83" y="182"/>
                    <a:pt x="103" y="180"/>
                    <a:pt x="112" y="178"/>
                  </a:cubicBezTo>
                  <a:cubicBezTo>
                    <a:pt x="122" y="176"/>
                    <a:pt x="157" y="172"/>
                    <a:pt x="170" y="158"/>
                  </a:cubicBezTo>
                  <a:cubicBezTo>
                    <a:pt x="184" y="144"/>
                    <a:pt x="204" y="127"/>
                    <a:pt x="217" y="120"/>
                  </a:cubicBezTo>
                  <a:cubicBezTo>
                    <a:pt x="230" y="114"/>
                    <a:pt x="259" y="105"/>
                    <a:pt x="255" y="95"/>
                  </a:cubicBezTo>
                  <a:cubicBezTo>
                    <a:pt x="255" y="95"/>
                    <a:pt x="348" y="101"/>
                    <a:pt x="405" y="29"/>
                  </a:cubicBezTo>
                  <a:close/>
                </a:path>
              </a:pathLst>
            </a:custGeom>
            <a:solidFill>
              <a:srgbClr val="F4D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3" name="Freeform 57">
              <a:extLst>
                <a:ext uri="{FF2B5EF4-FFF2-40B4-BE49-F238E27FC236}">
                  <a16:creationId xmlns:a16="http://schemas.microsoft.com/office/drawing/2014/main" id="{8DDCE009-600D-49B2-BDF9-6268B166BA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1974"/>
              <a:ext cx="684" cy="968"/>
            </a:xfrm>
            <a:custGeom>
              <a:avLst/>
              <a:gdLst>
                <a:gd name="T0" fmla="*/ 555 w 399"/>
                <a:gd name="T1" fmla="*/ 2660 h 564"/>
                <a:gd name="T2" fmla="*/ 535 w 399"/>
                <a:gd name="T3" fmla="*/ 2592 h 564"/>
                <a:gd name="T4" fmla="*/ 449 w 399"/>
                <a:gd name="T5" fmla="*/ 2365 h 564"/>
                <a:gd name="T6" fmla="*/ 221 w 399"/>
                <a:gd name="T7" fmla="*/ 2139 h 564"/>
                <a:gd name="T8" fmla="*/ 132 w 399"/>
                <a:gd name="T9" fmla="*/ 1905 h 564"/>
                <a:gd name="T10" fmla="*/ 106 w 399"/>
                <a:gd name="T11" fmla="*/ 1773 h 564"/>
                <a:gd name="T12" fmla="*/ 86 w 399"/>
                <a:gd name="T13" fmla="*/ 1830 h 564"/>
                <a:gd name="T14" fmla="*/ 132 w 399"/>
                <a:gd name="T15" fmla="*/ 1970 h 564"/>
                <a:gd name="T16" fmla="*/ 221 w 399"/>
                <a:gd name="T17" fmla="*/ 2204 h 564"/>
                <a:gd name="T18" fmla="*/ 449 w 399"/>
                <a:gd name="T19" fmla="*/ 2434 h 564"/>
                <a:gd name="T20" fmla="*/ 535 w 399"/>
                <a:gd name="T21" fmla="*/ 2660 h 564"/>
                <a:gd name="T22" fmla="*/ 555 w 399"/>
                <a:gd name="T23" fmla="*/ 2731 h 564"/>
                <a:gd name="T24" fmla="*/ 663 w 399"/>
                <a:gd name="T25" fmla="*/ 2842 h 564"/>
                <a:gd name="T26" fmla="*/ 675 w 399"/>
                <a:gd name="T27" fmla="*/ 2851 h 564"/>
                <a:gd name="T28" fmla="*/ 756 w 399"/>
                <a:gd name="T29" fmla="*/ 2851 h 564"/>
                <a:gd name="T30" fmla="*/ 663 w 399"/>
                <a:gd name="T31" fmla="*/ 2772 h 564"/>
                <a:gd name="T32" fmla="*/ 555 w 399"/>
                <a:gd name="T33" fmla="*/ 2660 h 564"/>
                <a:gd name="T34" fmla="*/ 1219 w 399"/>
                <a:gd name="T35" fmla="*/ 403 h 564"/>
                <a:gd name="T36" fmla="*/ 161 w 399"/>
                <a:gd name="T37" fmla="*/ 1061 h 564"/>
                <a:gd name="T38" fmla="*/ 5 w 399"/>
                <a:gd name="T39" fmla="*/ 1667 h 564"/>
                <a:gd name="T40" fmla="*/ 161 w 399"/>
                <a:gd name="T41" fmla="*/ 1131 h 564"/>
                <a:gd name="T42" fmla="*/ 1219 w 399"/>
                <a:gd name="T43" fmla="*/ 472 h 564"/>
                <a:gd name="T44" fmla="*/ 2011 w 399"/>
                <a:gd name="T45" fmla="*/ 65 h 564"/>
                <a:gd name="T46" fmla="*/ 2011 w 399"/>
                <a:gd name="T47" fmla="*/ 0 h 564"/>
                <a:gd name="T48" fmla="*/ 1219 w 399"/>
                <a:gd name="T49" fmla="*/ 403 h 56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99" h="564">
                  <a:moveTo>
                    <a:pt x="110" y="526"/>
                  </a:moveTo>
                  <a:cubicBezTo>
                    <a:pt x="110" y="526"/>
                    <a:pt x="110" y="519"/>
                    <a:pt x="106" y="513"/>
                  </a:cubicBezTo>
                  <a:cubicBezTo>
                    <a:pt x="102" y="507"/>
                    <a:pt x="99" y="481"/>
                    <a:pt x="89" y="468"/>
                  </a:cubicBezTo>
                  <a:cubicBezTo>
                    <a:pt x="79" y="454"/>
                    <a:pt x="49" y="436"/>
                    <a:pt x="44" y="423"/>
                  </a:cubicBezTo>
                  <a:cubicBezTo>
                    <a:pt x="40" y="410"/>
                    <a:pt x="27" y="392"/>
                    <a:pt x="26" y="377"/>
                  </a:cubicBezTo>
                  <a:cubicBezTo>
                    <a:pt x="25" y="365"/>
                    <a:pt x="24" y="356"/>
                    <a:pt x="21" y="351"/>
                  </a:cubicBezTo>
                  <a:cubicBezTo>
                    <a:pt x="18" y="358"/>
                    <a:pt x="17" y="362"/>
                    <a:pt x="17" y="362"/>
                  </a:cubicBezTo>
                  <a:cubicBezTo>
                    <a:pt x="24" y="366"/>
                    <a:pt x="24" y="375"/>
                    <a:pt x="26" y="390"/>
                  </a:cubicBezTo>
                  <a:cubicBezTo>
                    <a:pt x="27" y="406"/>
                    <a:pt x="40" y="424"/>
                    <a:pt x="44" y="436"/>
                  </a:cubicBezTo>
                  <a:cubicBezTo>
                    <a:pt x="49" y="449"/>
                    <a:pt x="79" y="468"/>
                    <a:pt x="89" y="481"/>
                  </a:cubicBezTo>
                  <a:cubicBezTo>
                    <a:pt x="99" y="494"/>
                    <a:pt x="102" y="520"/>
                    <a:pt x="106" y="526"/>
                  </a:cubicBezTo>
                  <a:cubicBezTo>
                    <a:pt x="110" y="532"/>
                    <a:pt x="110" y="540"/>
                    <a:pt x="110" y="540"/>
                  </a:cubicBezTo>
                  <a:cubicBezTo>
                    <a:pt x="118" y="538"/>
                    <a:pt x="125" y="556"/>
                    <a:pt x="132" y="562"/>
                  </a:cubicBezTo>
                  <a:cubicBezTo>
                    <a:pt x="132" y="562"/>
                    <a:pt x="133" y="563"/>
                    <a:pt x="134" y="564"/>
                  </a:cubicBezTo>
                  <a:cubicBezTo>
                    <a:pt x="150" y="564"/>
                    <a:pt x="150" y="564"/>
                    <a:pt x="150" y="564"/>
                  </a:cubicBezTo>
                  <a:cubicBezTo>
                    <a:pt x="150" y="564"/>
                    <a:pt x="138" y="554"/>
                    <a:pt x="132" y="548"/>
                  </a:cubicBezTo>
                  <a:cubicBezTo>
                    <a:pt x="125" y="542"/>
                    <a:pt x="118" y="525"/>
                    <a:pt x="110" y="526"/>
                  </a:cubicBezTo>
                  <a:close/>
                  <a:moveTo>
                    <a:pt x="242" y="80"/>
                  </a:moveTo>
                  <a:cubicBezTo>
                    <a:pt x="174" y="104"/>
                    <a:pt x="70" y="142"/>
                    <a:pt x="32" y="210"/>
                  </a:cubicBezTo>
                  <a:cubicBezTo>
                    <a:pt x="9" y="251"/>
                    <a:pt x="0" y="293"/>
                    <a:pt x="1" y="330"/>
                  </a:cubicBezTo>
                  <a:cubicBezTo>
                    <a:pt x="2" y="296"/>
                    <a:pt x="12" y="260"/>
                    <a:pt x="32" y="224"/>
                  </a:cubicBezTo>
                  <a:cubicBezTo>
                    <a:pt x="70" y="156"/>
                    <a:pt x="174" y="117"/>
                    <a:pt x="242" y="93"/>
                  </a:cubicBezTo>
                  <a:cubicBezTo>
                    <a:pt x="311" y="69"/>
                    <a:pt x="399" y="13"/>
                    <a:pt x="399" y="13"/>
                  </a:cubicBezTo>
                  <a:cubicBezTo>
                    <a:pt x="399" y="0"/>
                    <a:pt x="399" y="0"/>
                    <a:pt x="399" y="0"/>
                  </a:cubicBezTo>
                  <a:cubicBezTo>
                    <a:pt x="399" y="0"/>
                    <a:pt x="311" y="56"/>
                    <a:pt x="242" y="80"/>
                  </a:cubicBezTo>
                  <a:close/>
                </a:path>
              </a:pathLst>
            </a:custGeom>
            <a:solidFill>
              <a:srgbClr val="F1D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4" name="Freeform 58">
              <a:extLst>
                <a:ext uri="{FF2B5EF4-FFF2-40B4-BE49-F238E27FC236}">
                  <a16:creationId xmlns:a16="http://schemas.microsoft.com/office/drawing/2014/main" id="{0454B4AE-EBA0-4998-A109-2AF111962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382"/>
              <a:ext cx="741" cy="829"/>
            </a:xfrm>
            <a:custGeom>
              <a:avLst/>
              <a:gdLst>
                <a:gd name="T0" fmla="*/ 1595 w 432"/>
                <a:gd name="T1" fmla="*/ 0 h 483"/>
                <a:gd name="T2" fmla="*/ 1756 w 432"/>
                <a:gd name="T3" fmla="*/ 0 h 483"/>
                <a:gd name="T4" fmla="*/ 1938 w 432"/>
                <a:gd name="T5" fmla="*/ 309 h 483"/>
                <a:gd name="T6" fmla="*/ 2175 w 432"/>
                <a:gd name="T7" fmla="*/ 860 h 483"/>
                <a:gd name="T8" fmla="*/ 1962 w 432"/>
                <a:gd name="T9" fmla="*/ 1505 h 483"/>
                <a:gd name="T10" fmla="*/ 1235 w 432"/>
                <a:gd name="T11" fmla="*/ 1998 h 483"/>
                <a:gd name="T12" fmla="*/ 0 w 432"/>
                <a:gd name="T13" fmla="*/ 2442 h 483"/>
                <a:gd name="T14" fmla="*/ 0 w 432"/>
                <a:gd name="T15" fmla="*/ 2271 h 483"/>
                <a:gd name="T16" fmla="*/ 274 w 432"/>
                <a:gd name="T17" fmla="*/ 2238 h 483"/>
                <a:gd name="T18" fmla="*/ 719 w 432"/>
                <a:gd name="T19" fmla="*/ 2230 h 483"/>
                <a:gd name="T20" fmla="*/ 762 w 432"/>
                <a:gd name="T21" fmla="*/ 2159 h 483"/>
                <a:gd name="T22" fmla="*/ 1094 w 432"/>
                <a:gd name="T23" fmla="*/ 1885 h 483"/>
                <a:gd name="T24" fmla="*/ 1484 w 432"/>
                <a:gd name="T25" fmla="*/ 1665 h 483"/>
                <a:gd name="T26" fmla="*/ 1835 w 432"/>
                <a:gd name="T27" fmla="*/ 1522 h 483"/>
                <a:gd name="T28" fmla="*/ 1918 w 432"/>
                <a:gd name="T29" fmla="*/ 1461 h 483"/>
                <a:gd name="T30" fmla="*/ 1938 w 432"/>
                <a:gd name="T31" fmla="*/ 1370 h 483"/>
                <a:gd name="T32" fmla="*/ 1995 w 432"/>
                <a:gd name="T33" fmla="*/ 1107 h 483"/>
                <a:gd name="T34" fmla="*/ 1938 w 432"/>
                <a:gd name="T35" fmla="*/ 692 h 483"/>
                <a:gd name="T36" fmla="*/ 1938 w 432"/>
                <a:gd name="T37" fmla="*/ 506 h 483"/>
                <a:gd name="T38" fmla="*/ 1907 w 432"/>
                <a:gd name="T39" fmla="*/ 338 h 483"/>
                <a:gd name="T40" fmla="*/ 1856 w 432"/>
                <a:gd name="T41" fmla="*/ 304 h 483"/>
                <a:gd name="T42" fmla="*/ 1727 w 432"/>
                <a:gd name="T43" fmla="*/ 148 h 483"/>
                <a:gd name="T44" fmla="*/ 1595 w 432"/>
                <a:gd name="T45" fmla="*/ 0 h 48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32" h="483">
                  <a:moveTo>
                    <a:pt x="316" y="0"/>
                  </a:moveTo>
                  <a:cubicBezTo>
                    <a:pt x="348" y="0"/>
                    <a:pt x="348" y="0"/>
                    <a:pt x="348" y="0"/>
                  </a:cubicBezTo>
                  <a:cubicBezTo>
                    <a:pt x="348" y="0"/>
                    <a:pt x="364" y="43"/>
                    <a:pt x="384" y="61"/>
                  </a:cubicBezTo>
                  <a:cubicBezTo>
                    <a:pt x="405" y="79"/>
                    <a:pt x="432" y="120"/>
                    <a:pt x="431" y="170"/>
                  </a:cubicBezTo>
                  <a:cubicBezTo>
                    <a:pt x="431" y="220"/>
                    <a:pt x="417" y="266"/>
                    <a:pt x="389" y="298"/>
                  </a:cubicBezTo>
                  <a:cubicBezTo>
                    <a:pt x="360" y="330"/>
                    <a:pt x="280" y="372"/>
                    <a:pt x="245" y="395"/>
                  </a:cubicBezTo>
                  <a:cubicBezTo>
                    <a:pt x="210" y="417"/>
                    <a:pt x="150" y="461"/>
                    <a:pt x="0" y="483"/>
                  </a:cubicBezTo>
                  <a:cubicBezTo>
                    <a:pt x="0" y="449"/>
                    <a:pt x="0" y="449"/>
                    <a:pt x="0" y="449"/>
                  </a:cubicBezTo>
                  <a:cubicBezTo>
                    <a:pt x="0" y="449"/>
                    <a:pt x="34" y="441"/>
                    <a:pt x="54" y="443"/>
                  </a:cubicBezTo>
                  <a:cubicBezTo>
                    <a:pt x="75" y="445"/>
                    <a:pt x="138" y="434"/>
                    <a:pt x="142" y="441"/>
                  </a:cubicBezTo>
                  <a:cubicBezTo>
                    <a:pt x="142" y="441"/>
                    <a:pt x="139" y="429"/>
                    <a:pt x="151" y="427"/>
                  </a:cubicBezTo>
                  <a:cubicBezTo>
                    <a:pt x="163" y="424"/>
                    <a:pt x="198" y="393"/>
                    <a:pt x="217" y="373"/>
                  </a:cubicBezTo>
                  <a:cubicBezTo>
                    <a:pt x="236" y="353"/>
                    <a:pt x="252" y="339"/>
                    <a:pt x="294" y="329"/>
                  </a:cubicBezTo>
                  <a:cubicBezTo>
                    <a:pt x="336" y="318"/>
                    <a:pt x="358" y="307"/>
                    <a:pt x="364" y="301"/>
                  </a:cubicBezTo>
                  <a:cubicBezTo>
                    <a:pt x="370" y="294"/>
                    <a:pt x="374" y="285"/>
                    <a:pt x="380" y="289"/>
                  </a:cubicBezTo>
                  <a:cubicBezTo>
                    <a:pt x="380" y="289"/>
                    <a:pt x="378" y="283"/>
                    <a:pt x="384" y="271"/>
                  </a:cubicBezTo>
                  <a:cubicBezTo>
                    <a:pt x="390" y="259"/>
                    <a:pt x="398" y="239"/>
                    <a:pt x="395" y="219"/>
                  </a:cubicBezTo>
                  <a:cubicBezTo>
                    <a:pt x="392" y="199"/>
                    <a:pt x="382" y="155"/>
                    <a:pt x="384" y="137"/>
                  </a:cubicBezTo>
                  <a:cubicBezTo>
                    <a:pt x="385" y="119"/>
                    <a:pt x="388" y="115"/>
                    <a:pt x="384" y="100"/>
                  </a:cubicBezTo>
                  <a:cubicBezTo>
                    <a:pt x="380" y="85"/>
                    <a:pt x="374" y="70"/>
                    <a:pt x="378" y="67"/>
                  </a:cubicBezTo>
                  <a:cubicBezTo>
                    <a:pt x="378" y="67"/>
                    <a:pt x="371" y="67"/>
                    <a:pt x="368" y="60"/>
                  </a:cubicBezTo>
                  <a:cubicBezTo>
                    <a:pt x="364" y="53"/>
                    <a:pt x="350" y="38"/>
                    <a:pt x="342" y="29"/>
                  </a:cubicBezTo>
                  <a:cubicBezTo>
                    <a:pt x="334" y="21"/>
                    <a:pt x="322" y="12"/>
                    <a:pt x="316" y="0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5" name="Freeform 59">
              <a:extLst>
                <a:ext uri="{FF2B5EF4-FFF2-40B4-BE49-F238E27FC236}">
                  <a16:creationId xmlns:a16="http://schemas.microsoft.com/office/drawing/2014/main" id="{6A21BD19-6B1D-4857-836A-93E96628B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382"/>
              <a:ext cx="1401" cy="599"/>
            </a:xfrm>
            <a:custGeom>
              <a:avLst/>
              <a:gdLst>
                <a:gd name="T0" fmla="*/ 0 w 817"/>
                <a:gd name="T1" fmla="*/ 0 h 349"/>
                <a:gd name="T2" fmla="*/ 127 w 817"/>
                <a:gd name="T3" fmla="*/ 0 h 349"/>
                <a:gd name="T4" fmla="*/ 292 w 817"/>
                <a:gd name="T5" fmla="*/ 177 h 349"/>
                <a:gd name="T6" fmla="*/ 818 w 817"/>
                <a:gd name="T7" fmla="*/ 649 h 349"/>
                <a:gd name="T8" fmla="*/ 933 w 817"/>
                <a:gd name="T9" fmla="*/ 889 h 349"/>
                <a:gd name="T10" fmla="*/ 1094 w 817"/>
                <a:gd name="T11" fmla="*/ 1052 h 349"/>
                <a:gd name="T12" fmla="*/ 1255 w 817"/>
                <a:gd name="T13" fmla="*/ 1346 h 349"/>
                <a:gd name="T14" fmla="*/ 1447 w 817"/>
                <a:gd name="T15" fmla="*/ 1382 h 349"/>
                <a:gd name="T16" fmla="*/ 1744 w 817"/>
                <a:gd name="T17" fmla="*/ 1553 h 349"/>
                <a:gd name="T18" fmla="*/ 2047 w 817"/>
                <a:gd name="T19" fmla="*/ 1632 h 349"/>
                <a:gd name="T20" fmla="*/ 2229 w 817"/>
                <a:gd name="T21" fmla="*/ 1505 h 349"/>
                <a:gd name="T22" fmla="*/ 2567 w 817"/>
                <a:gd name="T23" fmla="*/ 1406 h 349"/>
                <a:gd name="T24" fmla="*/ 2913 w 817"/>
                <a:gd name="T25" fmla="*/ 1340 h 349"/>
                <a:gd name="T26" fmla="*/ 3279 w 817"/>
                <a:gd name="T27" fmla="*/ 1229 h 349"/>
                <a:gd name="T28" fmla="*/ 3378 w 817"/>
                <a:gd name="T29" fmla="*/ 1086 h 349"/>
                <a:gd name="T30" fmla="*/ 3605 w 817"/>
                <a:gd name="T31" fmla="*/ 896 h 349"/>
                <a:gd name="T32" fmla="*/ 3822 w 817"/>
                <a:gd name="T33" fmla="*/ 753 h 349"/>
                <a:gd name="T34" fmla="*/ 4119 w 817"/>
                <a:gd name="T35" fmla="*/ 633 h 349"/>
                <a:gd name="T36" fmla="*/ 4119 w 817"/>
                <a:gd name="T37" fmla="*/ 740 h 349"/>
                <a:gd name="T38" fmla="*/ 4020 w 817"/>
                <a:gd name="T39" fmla="*/ 810 h 349"/>
                <a:gd name="T40" fmla="*/ 3646 w 817"/>
                <a:gd name="T41" fmla="*/ 1102 h 349"/>
                <a:gd name="T42" fmla="*/ 3160 w 817"/>
                <a:gd name="T43" fmla="*/ 1325 h 349"/>
                <a:gd name="T44" fmla="*/ 2456 w 817"/>
                <a:gd name="T45" fmla="*/ 1624 h 349"/>
                <a:gd name="T46" fmla="*/ 1559 w 817"/>
                <a:gd name="T47" fmla="*/ 1615 h 349"/>
                <a:gd name="T48" fmla="*/ 938 w 817"/>
                <a:gd name="T49" fmla="*/ 987 h 349"/>
                <a:gd name="T50" fmla="*/ 358 w 817"/>
                <a:gd name="T51" fmla="*/ 436 h 349"/>
                <a:gd name="T52" fmla="*/ 0 w 817"/>
                <a:gd name="T53" fmla="*/ 5 h 34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817" h="349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43" y="25"/>
                    <a:pt x="58" y="35"/>
                  </a:cubicBezTo>
                  <a:cubicBezTo>
                    <a:pt x="73" y="45"/>
                    <a:pt x="147" y="102"/>
                    <a:pt x="162" y="128"/>
                  </a:cubicBezTo>
                  <a:cubicBezTo>
                    <a:pt x="176" y="153"/>
                    <a:pt x="185" y="176"/>
                    <a:pt x="185" y="176"/>
                  </a:cubicBezTo>
                  <a:cubicBezTo>
                    <a:pt x="185" y="176"/>
                    <a:pt x="208" y="192"/>
                    <a:pt x="217" y="208"/>
                  </a:cubicBezTo>
                  <a:cubicBezTo>
                    <a:pt x="227" y="224"/>
                    <a:pt x="253" y="254"/>
                    <a:pt x="249" y="266"/>
                  </a:cubicBezTo>
                  <a:cubicBezTo>
                    <a:pt x="249" y="266"/>
                    <a:pt x="267" y="262"/>
                    <a:pt x="287" y="273"/>
                  </a:cubicBezTo>
                  <a:cubicBezTo>
                    <a:pt x="306" y="284"/>
                    <a:pt x="319" y="302"/>
                    <a:pt x="346" y="307"/>
                  </a:cubicBezTo>
                  <a:cubicBezTo>
                    <a:pt x="373" y="312"/>
                    <a:pt x="407" y="316"/>
                    <a:pt x="406" y="323"/>
                  </a:cubicBezTo>
                  <a:cubicBezTo>
                    <a:pt x="406" y="323"/>
                    <a:pt x="412" y="309"/>
                    <a:pt x="442" y="298"/>
                  </a:cubicBezTo>
                  <a:cubicBezTo>
                    <a:pt x="471" y="287"/>
                    <a:pt x="473" y="279"/>
                    <a:pt x="509" y="278"/>
                  </a:cubicBezTo>
                  <a:cubicBezTo>
                    <a:pt x="545" y="276"/>
                    <a:pt x="563" y="276"/>
                    <a:pt x="578" y="265"/>
                  </a:cubicBezTo>
                  <a:cubicBezTo>
                    <a:pt x="593" y="255"/>
                    <a:pt x="644" y="233"/>
                    <a:pt x="650" y="243"/>
                  </a:cubicBezTo>
                  <a:cubicBezTo>
                    <a:pt x="650" y="243"/>
                    <a:pt x="654" y="226"/>
                    <a:pt x="670" y="215"/>
                  </a:cubicBezTo>
                  <a:cubicBezTo>
                    <a:pt x="685" y="204"/>
                    <a:pt x="706" y="188"/>
                    <a:pt x="715" y="177"/>
                  </a:cubicBezTo>
                  <a:cubicBezTo>
                    <a:pt x="724" y="166"/>
                    <a:pt x="746" y="152"/>
                    <a:pt x="758" y="149"/>
                  </a:cubicBezTo>
                  <a:cubicBezTo>
                    <a:pt x="771" y="146"/>
                    <a:pt x="817" y="125"/>
                    <a:pt x="817" y="125"/>
                  </a:cubicBezTo>
                  <a:cubicBezTo>
                    <a:pt x="817" y="146"/>
                    <a:pt x="817" y="146"/>
                    <a:pt x="817" y="146"/>
                  </a:cubicBezTo>
                  <a:cubicBezTo>
                    <a:pt x="817" y="146"/>
                    <a:pt x="805" y="152"/>
                    <a:pt x="797" y="160"/>
                  </a:cubicBezTo>
                  <a:cubicBezTo>
                    <a:pt x="788" y="168"/>
                    <a:pt x="755" y="204"/>
                    <a:pt x="723" y="218"/>
                  </a:cubicBezTo>
                  <a:cubicBezTo>
                    <a:pt x="690" y="231"/>
                    <a:pt x="647" y="253"/>
                    <a:pt x="627" y="262"/>
                  </a:cubicBezTo>
                  <a:cubicBezTo>
                    <a:pt x="608" y="271"/>
                    <a:pt x="520" y="310"/>
                    <a:pt x="487" y="321"/>
                  </a:cubicBezTo>
                  <a:cubicBezTo>
                    <a:pt x="455" y="332"/>
                    <a:pt x="390" y="349"/>
                    <a:pt x="309" y="319"/>
                  </a:cubicBezTo>
                  <a:cubicBezTo>
                    <a:pt x="228" y="288"/>
                    <a:pt x="203" y="216"/>
                    <a:pt x="186" y="195"/>
                  </a:cubicBezTo>
                  <a:cubicBezTo>
                    <a:pt x="169" y="175"/>
                    <a:pt x="104" y="108"/>
                    <a:pt x="71" y="86"/>
                  </a:cubicBezTo>
                  <a:cubicBezTo>
                    <a:pt x="38" y="64"/>
                    <a:pt x="2" y="7"/>
                    <a:pt x="0" y="1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6" name="Freeform 60">
              <a:extLst>
                <a:ext uri="{FF2B5EF4-FFF2-40B4-BE49-F238E27FC236}">
                  <a16:creationId xmlns:a16="http://schemas.microsoft.com/office/drawing/2014/main" id="{0C7A3F8B-7A89-461E-B092-588A0E3A0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520"/>
              <a:ext cx="662" cy="420"/>
            </a:xfrm>
            <a:custGeom>
              <a:avLst/>
              <a:gdLst>
                <a:gd name="T0" fmla="*/ 132 w 386"/>
                <a:gd name="T1" fmla="*/ 252 h 245"/>
                <a:gd name="T2" fmla="*/ 374 w 386"/>
                <a:gd name="T3" fmla="*/ 197 h 245"/>
                <a:gd name="T4" fmla="*/ 535 w 386"/>
                <a:gd name="T5" fmla="*/ 197 h 245"/>
                <a:gd name="T6" fmla="*/ 585 w 386"/>
                <a:gd name="T7" fmla="*/ 291 h 245"/>
                <a:gd name="T8" fmla="*/ 753 w 386"/>
                <a:gd name="T9" fmla="*/ 523 h 245"/>
                <a:gd name="T10" fmla="*/ 1106 w 386"/>
                <a:gd name="T11" fmla="*/ 909 h 245"/>
                <a:gd name="T12" fmla="*/ 1453 w 386"/>
                <a:gd name="T13" fmla="*/ 1023 h 245"/>
                <a:gd name="T14" fmla="*/ 1533 w 386"/>
                <a:gd name="T15" fmla="*/ 1073 h 245"/>
                <a:gd name="T16" fmla="*/ 1580 w 386"/>
                <a:gd name="T17" fmla="*/ 1155 h 245"/>
                <a:gd name="T18" fmla="*/ 1645 w 386"/>
                <a:gd name="T19" fmla="*/ 1234 h 245"/>
                <a:gd name="T20" fmla="*/ 1947 w 386"/>
                <a:gd name="T21" fmla="*/ 1234 h 245"/>
                <a:gd name="T22" fmla="*/ 1827 w 386"/>
                <a:gd name="T23" fmla="*/ 1066 h 245"/>
                <a:gd name="T24" fmla="*/ 1780 w 386"/>
                <a:gd name="T25" fmla="*/ 987 h 245"/>
                <a:gd name="T26" fmla="*/ 1700 w 386"/>
                <a:gd name="T27" fmla="*/ 938 h 245"/>
                <a:gd name="T28" fmla="*/ 1353 w 386"/>
                <a:gd name="T29" fmla="*/ 826 h 245"/>
                <a:gd name="T30" fmla="*/ 995 w 386"/>
                <a:gd name="T31" fmla="*/ 437 h 245"/>
                <a:gd name="T32" fmla="*/ 832 w 386"/>
                <a:gd name="T33" fmla="*/ 211 h 245"/>
                <a:gd name="T34" fmla="*/ 782 w 386"/>
                <a:gd name="T35" fmla="*/ 111 h 245"/>
                <a:gd name="T36" fmla="*/ 614 w 386"/>
                <a:gd name="T37" fmla="*/ 111 h 245"/>
                <a:gd name="T38" fmla="*/ 379 w 386"/>
                <a:gd name="T39" fmla="*/ 170 h 245"/>
                <a:gd name="T40" fmla="*/ 135 w 386"/>
                <a:gd name="T41" fmla="*/ 70 h 245"/>
                <a:gd name="T42" fmla="*/ 9 w 386"/>
                <a:gd name="T43" fmla="*/ 50 h 245"/>
                <a:gd name="T44" fmla="*/ 9 w 386"/>
                <a:gd name="T45" fmla="*/ 0 h 245"/>
                <a:gd name="T46" fmla="*/ 0 w 386"/>
                <a:gd name="T47" fmla="*/ 0 h 245"/>
                <a:gd name="T48" fmla="*/ 0 w 386"/>
                <a:gd name="T49" fmla="*/ 231 h 245"/>
                <a:gd name="T50" fmla="*/ 132 w 386"/>
                <a:gd name="T51" fmla="*/ 252 h 24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86" h="245">
                  <a:moveTo>
                    <a:pt x="26" y="50"/>
                  </a:moveTo>
                  <a:cubicBezTo>
                    <a:pt x="43" y="48"/>
                    <a:pt x="59" y="37"/>
                    <a:pt x="74" y="39"/>
                  </a:cubicBezTo>
                  <a:cubicBezTo>
                    <a:pt x="88" y="41"/>
                    <a:pt x="100" y="44"/>
                    <a:pt x="106" y="39"/>
                  </a:cubicBezTo>
                  <a:cubicBezTo>
                    <a:pt x="106" y="39"/>
                    <a:pt x="107" y="51"/>
                    <a:pt x="116" y="58"/>
                  </a:cubicBezTo>
                  <a:cubicBezTo>
                    <a:pt x="125" y="66"/>
                    <a:pt x="143" y="88"/>
                    <a:pt x="149" y="104"/>
                  </a:cubicBezTo>
                  <a:cubicBezTo>
                    <a:pt x="155" y="120"/>
                    <a:pt x="177" y="171"/>
                    <a:pt x="219" y="180"/>
                  </a:cubicBezTo>
                  <a:cubicBezTo>
                    <a:pt x="260" y="189"/>
                    <a:pt x="284" y="200"/>
                    <a:pt x="288" y="203"/>
                  </a:cubicBezTo>
                  <a:cubicBezTo>
                    <a:pt x="292" y="206"/>
                    <a:pt x="298" y="216"/>
                    <a:pt x="304" y="213"/>
                  </a:cubicBezTo>
                  <a:cubicBezTo>
                    <a:pt x="304" y="213"/>
                    <a:pt x="305" y="220"/>
                    <a:pt x="313" y="229"/>
                  </a:cubicBezTo>
                  <a:cubicBezTo>
                    <a:pt x="316" y="233"/>
                    <a:pt x="321" y="239"/>
                    <a:pt x="326" y="245"/>
                  </a:cubicBezTo>
                  <a:cubicBezTo>
                    <a:pt x="386" y="245"/>
                    <a:pt x="386" y="245"/>
                    <a:pt x="386" y="245"/>
                  </a:cubicBezTo>
                  <a:cubicBezTo>
                    <a:pt x="384" y="242"/>
                    <a:pt x="369" y="221"/>
                    <a:pt x="362" y="212"/>
                  </a:cubicBezTo>
                  <a:cubicBezTo>
                    <a:pt x="354" y="203"/>
                    <a:pt x="353" y="196"/>
                    <a:pt x="353" y="196"/>
                  </a:cubicBezTo>
                  <a:cubicBezTo>
                    <a:pt x="346" y="199"/>
                    <a:pt x="341" y="189"/>
                    <a:pt x="337" y="186"/>
                  </a:cubicBezTo>
                  <a:cubicBezTo>
                    <a:pt x="333" y="183"/>
                    <a:pt x="309" y="173"/>
                    <a:pt x="268" y="164"/>
                  </a:cubicBezTo>
                  <a:cubicBezTo>
                    <a:pt x="226" y="154"/>
                    <a:pt x="204" y="104"/>
                    <a:pt x="197" y="87"/>
                  </a:cubicBezTo>
                  <a:cubicBezTo>
                    <a:pt x="191" y="71"/>
                    <a:pt x="174" y="49"/>
                    <a:pt x="165" y="42"/>
                  </a:cubicBezTo>
                  <a:cubicBezTo>
                    <a:pt x="156" y="35"/>
                    <a:pt x="155" y="22"/>
                    <a:pt x="155" y="22"/>
                  </a:cubicBezTo>
                  <a:cubicBezTo>
                    <a:pt x="149" y="28"/>
                    <a:pt x="137" y="24"/>
                    <a:pt x="122" y="22"/>
                  </a:cubicBezTo>
                  <a:cubicBezTo>
                    <a:pt x="108" y="20"/>
                    <a:pt x="92" y="32"/>
                    <a:pt x="75" y="34"/>
                  </a:cubicBezTo>
                  <a:cubicBezTo>
                    <a:pt x="57" y="36"/>
                    <a:pt x="39" y="26"/>
                    <a:pt x="27" y="14"/>
                  </a:cubicBezTo>
                  <a:cubicBezTo>
                    <a:pt x="15" y="3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8" y="49"/>
                    <a:pt x="17" y="51"/>
                    <a:pt x="26" y="50"/>
                  </a:cubicBezTo>
                  <a:close/>
                </a:path>
              </a:pathLst>
            </a:custGeom>
            <a:solidFill>
              <a:srgbClr val="F1B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7" name="Freeform 61">
              <a:extLst>
                <a:ext uri="{FF2B5EF4-FFF2-40B4-BE49-F238E27FC236}">
                  <a16:creationId xmlns:a16="http://schemas.microsoft.com/office/drawing/2014/main" id="{5C02CF3D-550B-4031-B2E1-1A7E429A9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135"/>
              <a:ext cx="609" cy="803"/>
            </a:xfrm>
            <a:custGeom>
              <a:avLst/>
              <a:gdLst>
                <a:gd name="T0" fmla="*/ 1571 w 355"/>
                <a:gd name="T1" fmla="*/ 2160 h 468"/>
                <a:gd name="T2" fmla="*/ 1299 w 355"/>
                <a:gd name="T3" fmla="*/ 1920 h 468"/>
                <a:gd name="T4" fmla="*/ 1101 w 355"/>
                <a:gd name="T5" fmla="*/ 1798 h 468"/>
                <a:gd name="T6" fmla="*/ 1036 w 355"/>
                <a:gd name="T7" fmla="*/ 1699 h 468"/>
                <a:gd name="T8" fmla="*/ 686 w 355"/>
                <a:gd name="T9" fmla="*/ 1271 h 468"/>
                <a:gd name="T10" fmla="*/ 662 w 355"/>
                <a:gd name="T11" fmla="*/ 860 h 468"/>
                <a:gd name="T12" fmla="*/ 698 w 355"/>
                <a:gd name="T13" fmla="*/ 544 h 468"/>
                <a:gd name="T14" fmla="*/ 770 w 355"/>
                <a:gd name="T15" fmla="*/ 424 h 468"/>
                <a:gd name="T16" fmla="*/ 853 w 355"/>
                <a:gd name="T17" fmla="*/ 431 h 468"/>
                <a:gd name="T18" fmla="*/ 1016 w 355"/>
                <a:gd name="T19" fmla="*/ 379 h 468"/>
                <a:gd name="T20" fmla="*/ 1307 w 355"/>
                <a:gd name="T21" fmla="*/ 304 h 468"/>
                <a:gd name="T22" fmla="*/ 1342 w 355"/>
                <a:gd name="T23" fmla="*/ 268 h 468"/>
                <a:gd name="T24" fmla="*/ 1304 w 355"/>
                <a:gd name="T25" fmla="*/ 127 h 468"/>
                <a:gd name="T26" fmla="*/ 995 w 355"/>
                <a:gd name="T27" fmla="*/ 15 h 468"/>
                <a:gd name="T28" fmla="*/ 842 w 355"/>
                <a:gd name="T29" fmla="*/ 0 h 468"/>
                <a:gd name="T30" fmla="*/ 733 w 355"/>
                <a:gd name="T31" fmla="*/ 115 h 468"/>
                <a:gd name="T32" fmla="*/ 439 w 355"/>
                <a:gd name="T33" fmla="*/ 192 h 468"/>
                <a:gd name="T34" fmla="*/ 274 w 355"/>
                <a:gd name="T35" fmla="*/ 238 h 468"/>
                <a:gd name="T36" fmla="*/ 197 w 355"/>
                <a:gd name="T37" fmla="*/ 238 h 468"/>
                <a:gd name="T38" fmla="*/ 115 w 355"/>
                <a:gd name="T39" fmla="*/ 359 h 468"/>
                <a:gd name="T40" fmla="*/ 79 w 355"/>
                <a:gd name="T41" fmla="*/ 671 h 468"/>
                <a:gd name="T42" fmla="*/ 112 w 355"/>
                <a:gd name="T43" fmla="*/ 1081 h 468"/>
                <a:gd name="T44" fmla="*/ 453 w 355"/>
                <a:gd name="T45" fmla="*/ 1510 h 468"/>
                <a:gd name="T46" fmla="*/ 522 w 355"/>
                <a:gd name="T47" fmla="*/ 1611 h 468"/>
                <a:gd name="T48" fmla="*/ 719 w 355"/>
                <a:gd name="T49" fmla="*/ 1728 h 468"/>
                <a:gd name="T50" fmla="*/ 988 w 355"/>
                <a:gd name="T51" fmla="*/ 1970 h 468"/>
                <a:gd name="T52" fmla="*/ 1287 w 355"/>
                <a:gd name="T53" fmla="*/ 2208 h 468"/>
                <a:gd name="T54" fmla="*/ 1530 w 355"/>
                <a:gd name="T55" fmla="*/ 2364 h 468"/>
                <a:gd name="T56" fmla="*/ 1793 w 355"/>
                <a:gd name="T57" fmla="*/ 2364 h 468"/>
                <a:gd name="T58" fmla="*/ 1571 w 355"/>
                <a:gd name="T59" fmla="*/ 2160 h 46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55" h="468">
                  <a:moveTo>
                    <a:pt x="311" y="428"/>
                  </a:moveTo>
                  <a:cubicBezTo>
                    <a:pt x="298" y="405"/>
                    <a:pt x="276" y="388"/>
                    <a:pt x="257" y="380"/>
                  </a:cubicBezTo>
                  <a:cubicBezTo>
                    <a:pt x="237" y="371"/>
                    <a:pt x="228" y="349"/>
                    <a:pt x="218" y="356"/>
                  </a:cubicBezTo>
                  <a:cubicBezTo>
                    <a:pt x="218" y="356"/>
                    <a:pt x="219" y="344"/>
                    <a:pt x="205" y="336"/>
                  </a:cubicBezTo>
                  <a:cubicBezTo>
                    <a:pt x="191" y="329"/>
                    <a:pt x="139" y="276"/>
                    <a:pt x="136" y="252"/>
                  </a:cubicBezTo>
                  <a:cubicBezTo>
                    <a:pt x="134" y="227"/>
                    <a:pt x="146" y="200"/>
                    <a:pt x="131" y="170"/>
                  </a:cubicBezTo>
                  <a:cubicBezTo>
                    <a:pt x="115" y="141"/>
                    <a:pt x="130" y="122"/>
                    <a:pt x="138" y="108"/>
                  </a:cubicBezTo>
                  <a:cubicBezTo>
                    <a:pt x="146" y="95"/>
                    <a:pt x="157" y="93"/>
                    <a:pt x="153" y="84"/>
                  </a:cubicBezTo>
                  <a:cubicBezTo>
                    <a:pt x="153" y="84"/>
                    <a:pt x="160" y="90"/>
                    <a:pt x="169" y="85"/>
                  </a:cubicBezTo>
                  <a:cubicBezTo>
                    <a:pt x="178" y="79"/>
                    <a:pt x="188" y="73"/>
                    <a:pt x="201" y="75"/>
                  </a:cubicBezTo>
                  <a:cubicBezTo>
                    <a:pt x="215" y="77"/>
                    <a:pt x="249" y="74"/>
                    <a:pt x="259" y="60"/>
                  </a:cubicBezTo>
                  <a:cubicBezTo>
                    <a:pt x="261" y="58"/>
                    <a:pt x="264" y="55"/>
                    <a:pt x="266" y="53"/>
                  </a:cubicBezTo>
                  <a:cubicBezTo>
                    <a:pt x="264" y="43"/>
                    <a:pt x="261" y="34"/>
                    <a:pt x="258" y="25"/>
                  </a:cubicBezTo>
                  <a:cubicBezTo>
                    <a:pt x="248" y="0"/>
                    <a:pt x="208" y="2"/>
                    <a:pt x="197" y="3"/>
                  </a:cubicBezTo>
                  <a:cubicBezTo>
                    <a:pt x="185" y="3"/>
                    <a:pt x="167" y="0"/>
                    <a:pt x="167" y="0"/>
                  </a:cubicBezTo>
                  <a:cubicBezTo>
                    <a:pt x="171" y="7"/>
                    <a:pt x="155" y="9"/>
                    <a:pt x="145" y="23"/>
                  </a:cubicBezTo>
                  <a:cubicBezTo>
                    <a:pt x="134" y="37"/>
                    <a:pt x="101" y="39"/>
                    <a:pt x="87" y="38"/>
                  </a:cubicBezTo>
                  <a:cubicBezTo>
                    <a:pt x="73" y="36"/>
                    <a:pt x="63" y="42"/>
                    <a:pt x="54" y="47"/>
                  </a:cubicBezTo>
                  <a:cubicBezTo>
                    <a:pt x="45" y="53"/>
                    <a:pt x="39" y="47"/>
                    <a:pt x="39" y="47"/>
                  </a:cubicBezTo>
                  <a:cubicBezTo>
                    <a:pt x="42" y="56"/>
                    <a:pt x="31" y="57"/>
                    <a:pt x="23" y="71"/>
                  </a:cubicBezTo>
                  <a:cubicBezTo>
                    <a:pt x="15" y="85"/>
                    <a:pt x="0" y="104"/>
                    <a:pt x="16" y="133"/>
                  </a:cubicBezTo>
                  <a:cubicBezTo>
                    <a:pt x="31" y="162"/>
                    <a:pt x="19" y="190"/>
                    <a:pt x="22" y="214"/>
                  </a:cubicBezTo>
                  <a:cubicBezTo>
                    <a:pt x="24" y="239"/>
                    <a:pt x="76" y="292"/>
                    <a:pt x="90" y="299"/>
                  </a:cubicBezTo>
                  <a:cubicBezTo>
                    <a:pt x="104" y="306"/>
                    <a:pt x="103" y="319"/>
                    <a:pt x="103" y="319"/>
                  </a:cubicBezTo>
                  <a:cubicBezTo>
                    <a:pt x="114" y="312"/>
                    <a:pt x="123" y="334"/>
                    <a:pt x="142" y="342"/>
                  </a:cubicBezTo>
                  <a:cubicBezTo>
                    <a:pt x="162" y="350"/>
                    <a:pt x="183" y="367"/>
                    <a:pt x="196" y="390"/>
                  </a:cubicBezTo>
                  <a:cubicBezTo>
                    <a:pt x="209" y="413"/>
                    <a:pt x="231" y="427"/>
                    <a:pt x="255" y="437"/>
                  </a:cubicBezTo>
                  <a:cubicBezTo>
                    <a:pt x="275" y="446"/>
                    <a:pt x="295" y="462"/>
                    <a:pt x="303" y="468"/>
                  </a:cubicBezTo>
                  <a:cubicBezTo>
                    <a:pt x="355" y="468"/>
                    <a:pt x="355" y="468"/>
                    <a:pt x="355" y="468"/>
                  </a:cubicBezTo>
                  <a:cubicBezTo>
                    <a:pt x="337" y="458"/>
                    <a:pt x="321" y="446"/>
                    <a:pt x="311" y="428"/>
                  </a:cubicBezTo>
                  <a:close/>
                </a:path>
              </a:pathLst>
            </a:custGeom>
            <a:solidFill>
              <a:srgbClr val="F1B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8" name="Freeform 62">
              <a:extLst>
                <a:ext uri="{FF2B5EF4-FFF2-40B4-BE49-F238E27FC236}">
                  <a16:creationId xmlns:a16="http://schemas.microsoft.com/office/drawing/2014/main" id="{12C5E350-0EA9-4B4B-A0E3-626CF3C4A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2072"/>
              <a:ext cx="889" cy="870"/>
            </a:xfrm>
            <a:custGeom>
              <a:avLst/>
              <a:gdLst>
                <a:gd name="T0" fmla="*/ 1582 w 518"/>
                <a:gd name="T1" fmla="*/ 2562 h 507"/>
                <a:gd name="T2" fmla="*/ 1793 w 518"/>
                <a:gd name="T3" fmla="*/ 2562 h 507"/>
                <a:gd name="T4" fmla="*/ 1538 w 518"/>
                <a:gd name="T5" fmla="*/ 2394 h 507"/>
                <a:gd name="T6" fmla="*/ 1237 w 518"/>
                <a:gd name="T7" fmla="*/ 2159 h 507"/>
                <a:gd name="T8" fmla="*/ 966 w 518"/>
                <a:gd name="T9" fmla="*/ 1913 h 507"/>
                <a:gd name="T10" fmla="*/ 769 w 518"/>
                <a:gd name="T11" fmla="*/ 1798 h 507"/>
                <a:gd name="T12" fmla="*/ 704 w 518"/>
                <a:gd name="T13" fmla="*/ 1699 h 507"/>
                <a:gd name="T14" fmla="*/ 359 w 518"/>
                <a:gd name="T15" fmla="*/ 1270 h 507"/>
                <a:gd name="T16" fmla="*/ 330 w 518"/>
                <a:gd name="T17" fmla="*/ 860 h 507"/>
                <a:gd name="T18" fmla="*/ 366 w 518"/>
                <a:gd name="T19" fmla="*/ 544 h 507"/>
                <a:gd name="T20" fmla="*/ 445 w 518"/>
                <a:gd name="T21" fmla="*/ 424 h 507"/>
                <a:gd name="T22" fmla="*/ 522 w 518"/>
                <a:gd name="T23" fmla="*/ 424 h 507"/>
                <a:gd name="T24" fmla="*/ 686 w 518"/>
                <a:gd name="T25" fmla="*/ 379 h 507"/>
                <a:gd name="T26" fmla="*/ 982 w 518"/>
                <a:gd name="T27" fmla="*/ 304 h 507"/>
                <a:gd name="T28" fmla="*/ 1093 w 518"/>
                <a:gd name="T29" fmla="*/ 185 h 507"/>
                <a:gd name="T30" fmla="*/ 1243 w 518"/>
                <a:gd name="T31" fmla="*/ 202 h 507"/>
                <a:gd name="T32" fmla="*/ 1551 w 518"/>
                <a:gd name="T33" fmla="*/ 312 h 507"/>
                <a:gd name="T34" fmla="*/ 1699 w 518"/>
                <a:gd name="T35" fmla="*/ 686 h 507"/>
                <a:gd name="T36" fmla="*/ 1891 w 518"/>
                <a:gd name="T37" fmla="*/ 970 h 507"/>
                <a:gd name="T38" fmla="*/ 1962 w 518"/>
                <a:gd name="T39" fmla="*/ 1184 h 507"/>
                <a:gd name="T40" fmla="*/ 1967 w 518"/>
                <a:gd name="T41" fmla="*/ 1378 h 507"/>
                <a:gd name="T42" fmla="*/ 2011 w 518"/>
                <a:gd name="T43" fmla="*/ 1623 h 507"/>
                <a:gd name="T44" fmla="*/ 2133 w 518"/>
                <a:gd name="T45" fmla="*/ 1946 h 507"/>
                <a:gd name="T46" fmla="*/ 2377 w 518"/>
                <a:gd name="T47" fmla="*/ 2224 h 507"/>
                <a:gd name="T48" fmla="*/ 2518 w 518"/>
                <a:gd name="T49" fmla="*/ 2553 h 507"/>
                <a:gd name="T50" fmla="*/ 2619 w 518"/>
                <a:gd name="T51" fmla="*/ 2553 h 507"/>
                <a:gd name="T52" fmla="*/ 2300 w 518"/>
                <a:gd name="T53" fmla="*/ 1954 h 507"/>
                <a:gd name="T54" fmla="*/ 2011 w 518"/>
                <a:gd name="T55" fmla="*/ 1143 h 507"/>
                <a:gd name="T56" fmla="*/ 1665 w 518"/>
                <a:gd name="T57" fmla="*/ 276 h 507"/>
                <a:gd name="T58" fmla="*/ 982 w 518"/>
                <a:gd name="T59" fmla="*/ 120 h 507"/>
                <a:gd name="T60" fmla="*/ 65 w 518"/>
                <a:gd name="T61" fmla="*/ 880 h 507"/>
                <a:gd name="T62" fmla="*/ 436 w 518"/>
                <a:gd name="T63" fmla="*/ 1531 h 507"/>
                <a:gd name="T64" fmla="*/ 1016 w 518"/>
                <a:gd name="T65" fmla="*/ 2090 h 507"/>
                <a:gd name="T66" fmla="*/ 1582 w 518"/>
                <a:gd name="T67" fmla="*/ 2562 h 50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18" h="507">
                  <a:moveTo>
                    <a:pt x="313" y="507"/>
                  </a:moveTo>
                  <a:cubicBezTo>
                    <a:pt x="355" y="507"/>
                    <a:pt x="355" y="507"/>
                    <a:pt x="355" y="507"/>
                  </a:cubicBezTo>
                  <a:cubicBezTo>
                    <a:pt x="355" y="507"/>
                    <a:pt x="329" y="485"/>
                    <a:pt x="304" y="474"/>
                  </a:cubicBezTo>
                  <a:cubicBezTo>
                    <a:pt x="280" y="464"/>
                    <a:pt x="258" y="450"/>
                    <a:pt x="245" y="427"/>
                  </a:cubicBezTo>
                  <a:cubicBezTo>
                    <a:pt x="232" y="404"/>
                    <a:pt x="211" y="387"/>
                    <a:pt x="191" y="379"/>
                  </a:cubicBezTo>
                  <a:cubicBezTo>
                    <a:pt x="172" y="371"/>
                    <a:pt x="163" y="349"/>
                    <a:pt x="152" y="356"/>
                  </a:cubicBezTo>
                  <a:cubicBezTo>
                    <a:pt x="152" y="356"/>
                    <a:pt x="153" y="343"/>
                    <a:pt x="139" y="336"/>
                  </a:cubicBezTo>
                  <a:cubicBezTo>
                    <a:pt x="125" y="329"/>
                    <a:pt x="73" y="276"/>
                    <a:pt x="71" y="251"/>
                  </a:cubicBezTo>
                  <a:cubicBezTo>
                    <a:pt x="68" y="227"/>
                    <a:pt x="80" y="199"/>
                    <a:pt x="65" y="170"/>
                  </a:cubicBezTo>
                  <a:cubicBezTo>
                    <a:pt x="49" y="141"/>
                    <a:pt x="64" y="122"/>
                    <a:pt x="72" y="108"/>
                  </a:cubicBezTo>
                  <a:cubicBezTo>
                    <a:pt x="80" y="94"/>
                    <a:pt x="91" y="93"/>
                    <a:pt x="88" y="84"/>
                  </a:cubicBezTo>
                  <a:cubicBezTo>
                    <a:pt x="88" y="84"/>
                    <a:pt x="94" y="90"/>
                    <a:pt x="103" y="84"/>
                  </a:cubicBezTo>
                  <a:cubicBezTo>
                    <a:pt x="112" y="79"/>
                    <a:pt x="122" y="73"/>
                    <a:pt x="136" y="75"/>
                  </a:cubicBezTo>
                  <a:cubicBezTo>
                    <a:pt x="150" y="76"/>
                    <a:pt x="183" y="74"/>
                    <a:pt x="194" y="60"/>
                  </a:cubicBezTo>
                  <a:cubicBezTo>
                    <a:pt x="204" y="46"/>
                    <a:pt x="220" y="44"/>
                    <a:pt x="216" y="37"/>
                  </a:cubicBezTo>
                  <a:cubicBezTo>
                    <a:pt x="216" y="37"/>
                    <a:pt x="234" y="40"/>
                    <a:pt x="246" y="40"/>
                  </a:cubicBezTo>
                  <a:cubicBezTo>
                    <a:pt x="257" y="39"/>
                    <a:pt x="297" y="37"/>
                    <a:pt x="307" y="62"/>
                  </a:cubicBezTo>
                  <a:cubicBezTo>
                    <a:pt x="317" y="86"/>
                    <a:pt x="317" y="118"/>
                    <a:pt x="336" y="136"/>
                  </a:cubicBezTo>
                  <a:cubicBezTo>
                    <a:pt x="356" y="154"/>
                    <a:pt x="369" y="176"/>
                    <a:pt x="374" y="192"/>
                  </a:cubicBezTo>
                  <a:cubicBezTo>
                    <a:pt x="378" y="207"/>
                    <a:pt x="380" y="236"/>
                    <a:pt x="388" y="234"/>
                  </a:cubicBezTo>
                  <a:cubicBezTo>
                    <a:pt x="388" y="234"/>
                    <a:pt x="383" y="259"/>
                    <a:pt x="389" y="273"/>
                  </a:cubicBezTo>
                  <a:cubicBezTo>
                    <a:pt x="395" y="287"/>
                    <a:pt x="399" y="308"/>
                    <a:pt x="398" y="321"/>
                  </a:cubicBezTo>
                  <a:cubicBezTo>
                    <a:pt x="397" y="335"/>
                    <a:pt x="405" y="368"/>
                    <a:pt x="422" y="385"/>
                  </a:cubicBezTo>
                  <a:cubicBezTo>
                    <a:pt x="439" y="402"/>
                    <a:pt x="461" y="444"/>
                    <a:pt x="470" y="440"/>
                  </a:cubicBezTo>
                  <a:cubicBezTo>
                    <a:pt x="470" y="440"/>
                    <a:pt x="485" y="490"/>
                    <a:pt x="498" y="505"/>
                  </a:cubicBezTo>
                  <a:cubicBezTo>
                    <a:pt x="518" y="505"/>
                    <a:pt x="518" y="505"/>
                    <a:pt x="518" y="505"/>
                  </a:cubicBezTo>
                  <a:cubicBezTo>
                    <a:pt x="518" y="505"/>
                    <a:pt x="466" y="412"/>
                    <a:pt x="455" y="387"/>
                  </a:cubicBezTo>
                  <a:cubicBezTo>
                    <a:pt x="444" y="363"/>
                    <a:pt x="406" y="257"/>
                    <a:pt x="398" y="226"/>
                  </a:cubicBezTo>
                  <a:cubicBezTo>
                    <a:pt x="390" y="195"/>
                    <a:pt x="349" y="75"/>
                    <a:pt x="329" y="55"/>
                  </a:cubicBezTo>
                  <a:cubicBezTo>
                    <a:pt x="308" y="35"/>
                    <a:pt x="277" y="0"/>
                    <a:pt x="194" y="24"/>
                  </a:cubicBezTo>
                  <a:cubicBezTo>
                    <a:pt x="112" y="49"/>
                    <a:pt x="28" y="79"/>
                    <a:pt x="13" y="174"/>
                  </a:cubicBezTo>
                  <a:cubicBezTo>
                    <a:pt x="0" y="253"/>
                    <a:pt x="58" y="279"/>
                    <a:pt x="86" y="303"/>
                  </a:cubicBezTo>
                  <a:cubicBezTo>
                    <a:pt x="114" y="328"/>
                    <a:pt x="181" y="395"/>
                    <a:pt x="201" y="414"/>
                  </a:cubicBezTo>
                  <a:cubicBezTo>
                    <a:pt x="220" y="433"/>
                    <a:pt x="313" y="507"/>
                    <a:pt x="313" y="507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9" name="Freeform 63">
              <a:extLst>
                <a:ext uri="{FF2B5EF4-FFF2-40B4-BE49-F238E27FC236}">
                  <a16:creationId xmlns:a16="http://schemas.microsoft.com/office/drawing/2014/main" id="{44EBD34F-F389-442A-87F1-3305428A0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1984"/>
              <a:ext cx="655" cy="954"/>
            </a:xfrm>
            <a:custGeom>
              <a:avLst/>
              <a:gdLst>
                <a:gd name="T0" fmla="*/ 802 w 382"/>
                <a:gd name="T1" fmla="*/ 2637 h 556"/>
                <a:gd name="T2" fmla="*/ 573 w 382"/>
                <a:gd name="T3" fmla="*/ 2414 h 556"/>
                <a:gd name="T4" fmla="*/ 485 w 382"/>
                <a:gd name="T5" fmla="*/ 2181 h 556"/>
                <a:gd name="T6" fmla="*/ 437 w 382"/>
                <a:gd name="T7" fmla="*/ 2035 h 556"/>
                <a:gd name="T8" fmla="*/ 535 w 382"/>
                <a:gd name="T9" fmla="*/ 1657 h 556"/>
                <a:gd name="T10" fmla="*/ 580 w 382"/>
                <a:gd name="T11" fmla="*/ 1362 h 556"/>
                <a:gd name="T12" fmla="*/ 741 w 382"/>
                <a:gd name="T13" fmla="*/ 1193 h 556"/>
                <a:gd name="T14" fmla="*/ 888 w 382"/>
                <a:gd name="T15" fmla="*/ 1172 h 556"/>
                <a:gd name="T16" fmla="*/ 1180 w 382"/>
                <a:gd name="T17" fmla="*/ 1074 h 556"/>
                <a:gd name="T18" fmla="*/ 1416 w 382"/>
                <a:gd name="T19" fmla="*/ 884 h 556"/>
                <a:gd name="T20" fmla="*/ 1608 w 382"/>
                <a:gd name="T21" fmla="*/ 757 h 556"/>
                <a:gd name="T22" fmla="*/ 1926 w 382"/>
                <a:gd name="T23" fmla="*/ 712 h 556"/>
                <a:gd name="T24" fmla="*/ 1926 w 382"/>
                <a:gd name="T25" fmla="*/ 0 h 556"/>
                <a:gd name="T26" fmla="*/ 1926 w 382"/>
                <a:gd name="T27" fmla="*/ 0 h 556"/>
                <a:gd name="T28" fmla="*/ 1926 w 382"/>
                <a:gd name="T29" fmla="*/ 112 h 556"/>
                <a:gd name="T30" fmla="*/ 1169 w 382"/>
                <a:gd name="T31" fmla="*/ 444 h 556"/>
                <a:gd name="T32" fmla="*/ 979 w 382"/>
                <a:gd name="T33" fmla="*/ 571 h 556"/>
                <a:gd name="T34" fmla="*/ 748 w 382"/>
                <a:gd name="T35" fmla="*/ 762 h 556"/>
                <a:gd name="T36" fmla="*/ 453 w 382"/>
                <a:gd name="T37" fmla="*/ 860 h 556"/>
                <a:gd name="T38" fmla="*/ 303 w 382"/>
                <a:gd name="T39" fmla="*/ 880 h 556"/>
                <a:gd name="T40" fmla="*/ 141 w 382"/>
                <a:gd name="T41" fmla="*/ 1052 h 556"/>
                <a:gd name="T42" fmla="*/ 98 w 382"/>
                <a:gd name="T43" fmla="*/ 1342 h 556"/>
                <a:gd name="T44" fmla="*/ 0 w 382"/>
                <a:gd name="T45" fmla="*/ 1723 h 556"/>
                <a:gd name="T46" fmla="*/ 45 w 382"/>
                <a:gd name="T47" fmla="*/ 1870 h 556"/>
                <a:gd name="T48" fmla="*/ 141 w 382"/>
                <a:gd name="T49" fmla="*/ 2102 h 556"/>
                <a:gd name="T50" fmla="*/ 362 w 382"/>
                <a:gd name="T51" fmla="*/ 2323 h 556"/>
                <a:gd name="T52" fmla="*/ 453 w 382"/>
                <a:gd name="T53" fmla="*/ 2555 h 556"/>
                <a:gd name="T54" fmla="*/ 473 w 382"/>
                <a:gd name="T55" fmla="*/ 2624 h 556"/>
                <a:gd name="T56" fmla="*/ 580 w 382"/>
                <a:gd name="T57" fmla="*/ 2732 h 556"/>
                <a:gd name="T58" fmla="*/ 670 w 382"/>
                <a:gd name="T59" fmla="*/ 2809 h 556"/>
                <a:gd name="T60" fmla="*/ 868 w 382"/>
                <a:gd name="T61" fmla="*/ 2809 h 556"/>
                <a:gd name="T62" fmla="*/ 802 w 382"/>
                <a:gd name="T63" fmla="*/ 2637 h 5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82" h="556">
                  <a:moveTo>
                    <a:pt x="159" y="522"/>
                  </a:moveTo>
                  <a:cubicBezTo>
                    <a:pt x="149" y="509"/>
                    <a:pt x="119" y="490"/>
                    <a:pt x="114" y="478"/>
                  </a:cubicBezTo>
                  <a:cubicBezTo>
                    <a:pt x="110" y="465"/>
                    <a:pt x="97" y="447"/>
                    <a:pt x="96" y="432"/>
                  </a:cubicBezTo>
                  <a:cubicBezTo>
                    <a:pt x="94" y="416"/>
                    <a:pt x="94" y="407"/>
                    <a:pt x="87" y="403"/>
                  </a:cubicBezTo>
                  <a:cubicBezTo>
                    <a:pt x="87" y="403"/>
                    <a:pt x="105" y="353"/>
                    <a:pt x="106" y="328"/>
                  </a:cubicBezTo>
                  <a:cubicBezTo>
                    <a:pt x="106" y="304"/>
                    <a:pt x="104" y="280"/>
                    <a:pt x="115" y="270"/>
                  </a:cubicBezTo>
                  <a:cubicBezTo>
                    <a:pt x="126" y="260"/>
                    <a:pt x="152" y="244"/>
                    <a:pt x="147" y="236"/>
                  </a:cubicBezTo>
                  <a:cubicBezTo>
                    <a:pt x="147" y="236"/>
                    <a:pt x="167" y="234"/>
                    <a:pt x="176" y="232"/>
                  </a:cubicBezTo>
                  <a:cubicBezTo>
                    <a:pt x="186" y="230"/>
                    <a:pt x="221" y="227"/>
                    <a:pt x="234" y="213"/>
                  </a:cubicBezTo>
                  <a:cubicBezTo>
                    <a:pt x="248" y="199"/>
                    <a:pt x="268" y="182"/>
                    <a:pt x="281" y="175"/>
                  </a:cubicBezTo>
                  <a:cubicBezTo>
                    <a:pt x="294" y="168"/>
                    <a:pt x="323" y="160"/>
                    <a:pt x="319" y="150"/>
                  </a:cubicBezTo>
                  <a:cubicBezTo>
                    <a:pt x="319" y="150"/>
                    <a:pt x="347" y="152"/>
                    <a:pt x="382" y="141"/>
                  </a:cubicBezTo>
                  <a:cubicBezTo>
                    <a:pt x="382" y="0"/>
                    <a:pt x="382" y="0"/>
                    <a:pt x="382" y="0"/>
                  </a:cubicBezTo>
                  <a:cubicBezTo>
                    <a:pt x="382" y="0"/>
                    <a:pt x="382" y="0"/>
                    <a:pt x="382" y="0"/>
                  </a:cubicBezTo>
                  <a:cubicBezTo>
                    <a:pt x="382" y="22"/>
                    <a:pt x="382" y="22"/>
                    <a:pt x="382" y="22"/>
                  </a:cubicBezTo>
                  <a:cubicBezTo>
                    <a:pt x="325" y="94"/>
                    <a:pt x="232" y="88"/>
                    <a:pt x="232" y="88"/>
                  </a:cubicBezTo>
                  <a:cubicBezTo>
                    <a:pt x="236" y="98"/>
                    <a:pt x="207" y="106"/>
                    <a:pt x="194" y="113"/>
                  </a:cubicBezTo>
                  <a:cubicBezTo>
                    <a:pt x="182" y="120"/>
                    <a:pt x="161" y="137"/>
                    <a:pt x="148" y="151"/>
                  </a:cubicBezTo>
                  <a:cubicBezTo>
                    <a:pt x="134" y="165"/>
                    <a:pt x="99" y="168"/>
                    <a:pt x="90" y="170"/>
                  </a:cubicBezTo>
                  <a:cubicBezTo>
                    <a:pt x="80" y="172"/>
                    <a:pt x="60" y="174"/>
                    <a:pt x="60" y="174"/>
                  </a:cubicBezTo>
                  <a:cubicBezTo>
                    <a:pt x="66" y="182"/>
                    <a:pt x="39" y="198"/>
                    <a:pt x="28" y="208"/>
                  </a:cubicBezTo>
                  <a:cubicBezTo>
                    <a:pt x="18" y="218"/>
                    <a:pt x="20" y="242"/>
                    <a:pt x="19" y="266"/>
                  </a:cubicBezTo>
                  <a:cubicBezTo>
                    <a:pt x="18" y="291"/>
                    <a:pt x="0" y="341"/>
                    <a:pt x="0" y="341"/>
                  </a:cubicBezTo>
                  <a:cubicBezTo>
                    <a:pt x="8" y="345"/>
                    <a:pt x="8" y="354"/>
                    <a:pt x="9" y="370"/>
                  </a:cubicBezTo>
                  <a:cubicBezTo>
                    <a:pt x="10" y="385"/>
                    <a:pt x="23" y="403"/>
                    <a:pt x="28" y="416"/>
                  </a:cubicBezTo>
                  <a:cubicBezTo>
                    <a:pt x="32" y="428"/>
                    <a:pt x="62" y="447"/>
                    <a:pt x="72" y="460"/>
                  </a:cubicBezTo>
                  <a:cubicBezTo>
                    <a:pt x="82" y="474"/>
                    <a:pt x="86" y="500"/>
                    <a:pt x="90" y="506"/>
                  </a:cubicBezTo>
                  <a:cubicBezTo>
                    <a:pt x="94" y="512"/>
                    <a:pt x="94" y="519"/>
                    <a:pt x="94" y="519"/>
                  </a:cubicBezTo>
                  <a:cubicBezTo>
                    <a:pt x="101" y="518"/>
                    <a:pt x="108" y="535"/>
                    <a:pt x="115" y="541"/>
                  </a:cubicBezTo>
                  <a:cubicBezTo>
                    <a:pt x="122" y="547"/>
                    <a:pt x="133" y="556"/>
                    <a:pt x="133" y="556"/>
                  </a:cubicBezTo>
                  <a:cubicBezTo>
                    <a:pt x="172" y="556"/>
                    <a:pt x="172" y="556"/>
                    <a:pt x="172" y="556"/>
                  </a:cubicBezTo>
                  <a:cubicBezTo>
                    <a:pt x="170" y="546"/>
                    <a:pt x="166" y="531"/>
                    <a:pt x="159" y="522"/>
                  </a:cubicBezTo>
                  <a:close/>
                </a:path>
              </a:pathLst>
            </a:custGeom>
            <a:solidFill>
              <a:srgbClr val="F1B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0" name="Freeform 64">
              <a:extLst>
                <a:ext uri="{FF2B5EF4-FFF2-40B4-BE49-F238E27FC236}">
                  <a16:creationId xmlns:a16="http://schemas.microsoft.com/office/drawing/2014/main" id="{437B72A7-3094-4EF8-9BF3-0CF5EA6EB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1970"/>
              <a:ext cx="695" cy="968"/>
            </a:xfrm>
            <a:custGeom>
              <a:avLst/>
              <a:gdLst>
                <a:gd name="T0" fmla="*/ 2047 w 405"/>
                <a:gd name="T1" fmla="*/ 148 h 564"/>
                <a:gd name="T2" fmla="*/ 2047 w 405"/>
                <a:gd name="T3" fmla="*/ 0 h 564"/>
                <a:gd name="T4" fmla="*/ 1254 w 405"/>
                <a:gd name="T5" fmla="*/ 403 h 564"/>
                <a:gd name="T6" fmla="*/ 192 w 405"/>
                <a:gd name="T7" fmla="*/ 1061 h 564"/>
                <a:gd name="T8" fmla="*/ 115 w 405"/>
                <a:gd name="T9" fmla="*/ 2018 h 564"/>
                <a:gd name="T10" fmla="*/ 649 w 405"/>
                <a:gd name="T11" fmla="*/ 2851 h 564"/>
                <a:gd name="T12" fmla="*/ 789 w 405"/>
                <a:gd name="T13" fmla="*/ 2851 h 564"/>
                <a:gd name="T14" fmla="*/ 698 w 405"/>
                <a:gd name="T15" fmla="*/ 2772 h 564"/>
                <a:gd name="T16" fmla="*/ 585 w 405"/>
                <a:gd name="T17" fmla="*/ 2660 h 564"/>
                <a:gd name="T18" fmla="*/ 565 w 405"/>
                <a:gd name="T19" fmla="*/ 2592 h 564"/>
                <a:gd name="T20" fmla="*/ 480 w 405"/>
                <a:gd name="T21" fmla="*/ 2365 h 564"/>
                <a:gd name="T22" fmla="*/ 254 w 405"/>
                <a:gd name="T23" fmla="*/ 2139 h 564"/>
                <a:gd name="T24" fmla="*/ 161 w 405"/>
                <a:gd name="T25" fmla="*/ 1905 h 564"/>
                <a:gd name="T26" fmla="*/ 115 w 405"/>
                <a:gd name="T27" fmla="*/ 1759 h 564"/>
                <a:gd name="T28" fmla="*/ 213 w 405"/>
                <a:gd name="T29" fmla="*/ 1385 h 564"/>
                <a:gd name="T30" fmla="*/ 259 w 405"/>
                <a:gd name="T31" fmla="*/ 1093 h 564"/>
                <a:gd name="T32" fmla="*/ 419 w 405"/>
                <a:gd name="T33" fmla="*/ 918 h 564"/>
                <a:gd name="T34" fmla="*/ 565 w 405"/>
                <a:gd name="T35" fmla="*/ 901 h 564"/>
                <a:gd name="T36" fmla="*/ 860 w 405"/>
                <a:gd name="T37" fmla="*/ 798 h 564"/>
                <a:gd name="T38" fmla="*/ 1095 w 405"/>
                <a:gd name="T39" fmla="*/ 608 h 564"/>
                <a:gd name="T40" fmla="*/ 1290 w 405"/>
                <a:gd name="T41" fmla="*/ 481 h 564"/>
                <a:gd name="T42" fmla="*/ 2047 w 405"/>
                <a:gd name="T43" fmla="*/ 148 h 56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5" h="564">
                  <a:moveTo>
                    <a:pt x="405" y="29"/>
                  </a:moveTo>
                  <a:cubicBezTo>
                    <a:pt x="405" y="0"/>
                    <a:pt x="405" y="0"/>
                    <a:pt x="405" y="0"/>
                  </a:cubicBezTo>
                  <a:cubicBezTo>
                    <a:pt x="405" y="0"/>
                    <a:pt x="317" y="56"/>
                    <a:pt x="248" y="80"/>
                  </a:cubicBezTo>
                  <a:cubicBezTo>
                    <a:pt x="180" y="104"/>
                    <a:pt x="76" y="142"/>
                    <a:pt x="38" y="210"/>
                  </a:cubicBezTo>
                  <a:cubicBezTo>
                    <a:pt x="0" y="278"/>
                    <a:pt x="0" y="350"/>
                    <a:pt x="23" y="399"/>
                  </a:cubicBezTo>
                  <a:cubicBezTo>
                    <a:pt x="46" y="448"/>
                    <a:pt x="128" y="564"/>
                    <a:pt x="128" y="564"/>
                  </a:cubicBezTo>
                  <a:cubicBezTo>
                    <a:pt x="156" y="564"/>
                    <a:pt x="156" y="564"/>
                    <a:pt x="156" y="564"/>
                  </a:cubicBezTo>
                  <a:cubicBezTo>
                    <a:pt x="156" y="564"/>
                    <a:pt x="144" y="554"/>
                    <a:pt x="138" y="548"/>
                  </a:cubicBezTo>
                  <a:cubicBezTo>
                    <a:pt x="131" y="542"/>
                    <a:pt x="124" y="525"/>
                    <a:pt x="116" y="526"/>
                  </a:cubicBezTo>
                  <a:cubicBezTo>
                    <a:pt x="116" y="526"/>
                    <a:pt x="116" y="519"/>
                    <a:pt x="112" y="513"/>
                  </a:cubicBezTo>
                  <a:cubicBezTo>
                    <a:pt x="108" y="507"/>
                    <a:pt x="105" y="481"/>
                    <a:pt x="95" y="468"/>
                  </a:cubicBezTo>
                  <a:cubicBezTo>
                    <a:pt x="85" y="454"/>
                    <a:pt x="55" y="436"/>
                    <a:pt x="50" y="423"/>
                  </a:cubicBezTo>
                  <a:cubicBezTo>
                    <a:pt x="46" y="410"/>
                    <a:pt x="33" y="392"/>
                    <a:pt x="32" y="377"/>
                  </a:cubicBezTo>
                  <a:cubicBezTo>
                    <a:pt x="30" y="362"/>
                    <a:pt x="30" y="352"/>
                    <a:pt x="23" y="348"/>
                  </a:cubicBezTo>
                  <a:cubicBezTo>
                    <a:pt x="23" y="348"/>
                    <a:pt x="41" y="298"/>
                    <a:pt x="42" y="274"/>
                  </a:cubicBezTo>
                  <a:cubicBezTo>
                    <a:pt x="42" y="249"/>
                    <a:pt x="40" y="226"/>
                    <a:pt x="51" y="216"/>
                  </a:cubicBezTo>
                  <a:cubicBezTo>
                    <a:pt x="62" y="206"/>
                    <a:pt x="88" y="190"/>
                    <a:pt x="83" y="182"/>
                  </a:cubicBezTo>
                  <a:cubicBezTo>
                    <a:pt x="83" y="182"/>
                    <a:pt x="103" y="180"/>
                    <a:pt x="112" y="178"/>
                  </a:cubicBezTo>
                  <a:cubicBezTo>
                    <a:pt x="122" y="176"/>
                    <a:pt x="157" y="172"/>
                    <a:pt x="170" y="158"/>
                  </a:cubicBezTo>
                  <a:cubicBezTo>
                    <a:pt x="184" y="144"/>
                    <a:pt x="204" y="127"/>
                    <a:pt x="217" y="120"/>
                  </a:cubicBezTo>
                  <a:cubicBezTo>
                    <a:pt x="230" y="114"/>
                    <a:pt x="259" y="105"/>
                    <a:pt x="255" y="95"/>
                  </a:cubicBezTo>
                  <a:cubicBezTo>
                    <a:pt x="255" y="95"/>
                    <a:pt x="348" y="101"/>
                    <a:pt x="405" y="29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1" name="Freeform 65">
              <a:extLst>
                <a:ext uri="{FF2B5EF4-FFF2-40B4-BE49-F238E27FC236}">
                  <a16:creationId xmlns:a16="http://schemas.microsoft.com/office/drawing/2014/main" id="{E7D9FA94-8757-471E-88C6-2C7C79210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2046"/>
              <a:ext cx="120" cy="65"/>
            </a:xfrm>
            <a:custGeom>
              <a:avLst/>
              <a:gdLst>
                <a:gd name="T0" fmla="*/ 345 w 70"/>
                <a:gd name="T1" fmla="*/ 21 h 38"/>
                <a:gd name="T2" fmla="*/ 190 w 70"/>
                <a:gd name="T3" fmla="*/ 128 h 38"/>
                <a:gd name="T4" fmla="*/ 5 w 70"/>
                <a:gd name="T5" fmla="*/ 169 h 38"/>
                <a:gd name="T6" fmla="*/ 156 w 70"/>
                <a:gd name="T7" fmla="*/ 62 h 38"/>
                <a:gd name="T8" fmla="*/ 345 w 70"/>
                <a:gd name="T9" fmla="*/ 21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38">
                  <a:moveTo>
                    <a:pt x="68" y="4"/>
                  </a:moveTo>
                  <a:cubicBezTo>
                    <a:pt x="70" y="8"/>
                    <a:pt x="56" y="18"/>
                    <a:pt x="38" y="26"/>
                  </a:cubicBezTo>
                  <a:cubicBezTo>
                    <a:pt x="19" y="34"/>
                    <a:pt x="3" y="38"/>
                    <a:pt x="1" y="34"/>
                  </a:cubicBezTo>
                  <a:cubicBezTo>
                    <a:pt x="0" y="30"/>
                    <a:pt x="13" y="20"/>
                    <a:pt x="31" y="12"/>
                  </a:cubicBezTo>
                  <a:cubicBezTo>
                    <a:pt x="50" y="4"/>
                    <a:pt x="66" y="0"/>
                    <a:pt x="68" y="4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2" name="Freeform 66">
              <a:extLst>
                <a:ext uri="{FF2B5EF4-FFF2-40B4-BE49-F238E27FC236}">
                  <a16:creationId xmlns:a16="http://schemas.microsoft.com/office/drawing/2014/main" id="{17072C01-8DFD-43C4-AA2E-466A36855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2166"/>
              <a:ext cx="163" cy="98"/>
            </a:xfrm>
            <a:custGeom>
              <a:avLst/>
              <a:gdLst>
                <a:gd name="T0" fmla="*/ 472 w 95"/>
                <a:gd name="T1" fmla="*/ 26 h 57"/>
                <a:gd name="T2" fmla="*/ 268 w 95"/>
                <a:gd name="T3" fmla="*/ 193 h 57"/>
                <a:gd name="T4" fmla="*/ 15 w 95"/>
                <a:gd name="T5" fmla="*/ 263 h 57"/>
                <a:gd name="T6" fmla="*/ 218 w 95"/>
                <a:gd name="T7" fmla="*/ 98 h 57"/>
                <a:gd name="T8" fmla="*/ 472 w 95"/>
                <a:gd name="T9" fmla="*/ 2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57">
                  <a:moveTo>
                    <a:pt x="93" y="5"/>
                  </a:moveTo>
                  <a:cubicBezTo>
                    <a:pt x="95" y="11"/>
                    <a:pt x="77" y="25"/>
                    <a:pt x="53" y="38"/>
                  </a:cubicBezTo>
                  <a:cubicBezTo>
                    <a:pt x="28" y="51"/>
                    <a:pt x="6" y="57"/>
                    <a:pt x="3" y="52"/>
                  </a:cubicBezTo>
                  <a:cubicBezTo>
                    <a:pt x="0" y="46"/>
                    <a:pt x="18" y="32"/>
                    <a:pt x="43" y="19"/>
                  </a:cubicBezTo>
                  <a:cubicBezTo>
                    <a:pt x="68" y="6"/>
                    <a:pt x="90" y="0"/>
                    <a:pt x="93" y="5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3" name="Freeform 67">
              <a:extLst>
                <a:ext uri="{FF2B5EF4-FFF2-40B4-BE49-F238E27FC236}">
                  <a16:creationId xmlns:a16="http://schemas.microsoft.com/office/drawing/2014/main" id="{4277A7C8-0DA1-4616-90A6-7A61444CC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2756"/>
              <a:ext cx="48" cy="66"/>
            </a:xfrm>
            <a:custGeom>
              <a:avLst/>
              <a:gdLst>
                <a:gd name="T0" fmla="*/ 99 w 28"/>
                <a:gd name="T1" fmla="*/ 78 h 38"/>
                <a:gd name="T2" fmla="*/ 127 w 28"/>
                <a:gd name="T3" fmla="*/ 189 h 38"/>
                <a:gd name="T4" fmla="*/ 41 w 28"/>
                <a:gd name="T5" fmla="*/ 120 h 38"/>
                <a:gd name="T6" fmla="*/ 15 w 28"/>
                <a:gd name="T7" fmla="*/ 9 h 38"/>
                <a:gd name="T8" fmla="*/ 99 w 28"/>
                <a:gd name="T9" fmla="*/ 78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8">
                  <a:moveTo>
                    <a:pt x="20" y="15"/>
                  </a:moveTo>
                  <a:cubicBezTo>
                    <a:pt x="26" y="25"/>
                    <a:pt x="28" y="34"/>
                    <a:pt x="25" y="36"/>
                  </a:cubicBezTo>
                  <a:cubicBezTo>
                    <a:pt x="22" y="38"/>
                    <a:pt x="14" y="32"/>
                    <a:pt x="8" y="23"/>
                  </a:cubicBezTo>
                  <a:cubicBezTo>
                    <a:pt x="2" y="13"/>
                    <a:pt x="0" y="4"/>
                    <a:pt x="3" y="2"/>
                  </a:cubicBezTo>
                  <a:cubicBezTo>
                    <a:pt x="6" y="0"/>
                    <a:pt x="14" y="6"/>
                    <a:pt x="20" y="15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4" name="Freeform 68">
              <a:extLst>
                <a:ext uri="{FF2B5EF4-FFF2-40B4-BE49-F238E27FC236}">
                  <a16:creationId xmlns:a16="http://schemas.microsoft.com/office/drawing/2014/main" id="{D4A3EBCE-2250-4F6E-A99F-D32158A68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561"/>
              <a:ext cx="269" cy="321"/>
            </a:xfrm>
            <a:custGeom>
              <a:avLst/>
              <a:gdLst>
                <a:gd name="T0" fmla="*/ 749 w 157"/>
                <a:gd name="T1" fmla="*/ 0 h 187"/>
                <a:gd name="T2" fmla="*/ 749 w 157"/>
                <a:gd name="T3" fmla="*/ 132 h 187"/>
                <a:gd name="T4" fmla="*/ 783 w 157"/>
                <a:gd name="T5" fmla="*/ 259 h 187"/>
                <a:gd name="T6" fmla="*/ 749 w 157"/>
                <a:gd name="T7" fmla="*/ 410 h 187"/>
                <a:gd name="T8" fmla="*/ 684 w 157"/>
                <a:gd name="T9" fmla="*/ 563 h 187"/>
                <a:gd name="T10" fmla="*/ 535 w 157"/>
                <a:gd name="T11" fmla="*/ 723 h 187"/>
                <a:gd name="T12" fmla="*/ 346 w 157"/>
                <a:gd name="T13" fmla="*/ 848 h 187"/>
                <a:gd name="T14" fmla="*/ 91 w 157"/>
                <a:gd name="T15" fmla="*/ 920 h 187"/>
                <a:gd name="T16" fmla="*/ 0 w 157"/>
                <a:gd name="T17" fmla="*/ 946 h 1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7" h="187">
                  <a:moveTo>
                    <a:pt x="149" y="0"/>
                  </a:moveTo>
                  <a:cubicBezTo>
                    <a:pt x="151" y="7"/>
                    <a:pt x="148" y="18"/>
                    <a:pt x="149" y="26"/>
                  </a:cubicBezTo>
                  <a:cubicBezTo>
                    <a:pt x="151" y="34"/>
                    <a:pt x="154" y="42"/>
                    <a:pt x="156" y="51"/>
                  </a:cubicBezTo>
                  <a:cubicBezTo>
                    <a:pt x="157" y="61"/>
                    <a:pt x="153" y="71"/>
                    <a:pt x="149" y="81"/>
                  </a:cubicBezTo>
                  <a:cubicBezTo>
                    <a:pt x="145" y="91"/>
                    <a:pt x="142" y="102"/>
                    <a:pt x="136" y="111"/>
                  </a:cubicBezTo>
                  <a:cubicBezTo>
                    <a:pt x="129" y="124"/>
                    <a:pt x="116" y="132"/>
                    <a:pt x="106" y="143"/>
                  </a:cubicBezTo>
                  <a:cubicBezTo>
                    <a:pt x="95" y="155"/>
                    <a:pt x="83" y="161"/>
                    <a:pt x="69" y="168"/>
                  </a:cubicBezTo>
                  <a:cubicBezTo>
                    <a:pt x="52" y="176"/>
                    <a:pt x="36" y="179"/>
                    <a:pt x="18" y="182"/>
                  </a:cubicBezTo>
                  <a:cubicBezTo>
                    <a:pt x="12" y="183"/>
                    <a:pt x="6" y="185"/>
                    <a:pt x="0" y="187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5" name="Freeform 69">
              <a:extLst>
                <a:ext uri="{FF2B5EF4-FFF2-40B4-BE49-F238E27FC236}">
                  <a16:creationId xmlns:a16="http://schemas.microsoft.com/office/drawing/2014/main" id="{E1A4037E-4CF9-4BBF-BBB0-D53A69DF3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852"/>
              <a:ext cx="511" cy="59"/>
            </a:xfrm>
            <a:custGeom>
              <a:avLst/>
              <a:gdLst>
                <a:gd name="T0" fmla="*/ 1502 w 298"/>
                <a:gd name="T1" fmla="*/ 16 h 34"/>
                <a:gd name="T2" fmla="*/ 1356 w 298"/>
                <a:gd name="T3" fmla="*/ 135 h 34"/>
                <a:gd name="T4" fmla="*/ 1079 w 298"/>
                <a:gd name="T5" fmla="*/ 168 h 34"/>
                <a:gd name="T6" fmla="*/ 768 w 298"/>
                <a:gd name="T7" fmla="*/ 156 h 34"/>
                <a:gd name="T8" fmla="*/ 523 w 298"/>
                <a:gd name="T9" fmla="*/ 168 h 34"/>
                <a:gd name="T10" fmla="*/ 156 w 298"/>
                <a:gd name="T11" fmla="*/ 120 h 34"/>
                <a:gd name="T12" fmla="*/ 70 w 298"/>
                <a:gd name="T13" fmla="*/ 5 h 34"/>
                <a:gd name="T14" fmla="*/ 70 w 298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8" h="34">
                  <a:moveTo>
                    <a:pt x="298" y="3"/>
                  </a:moveTo>
                  <a:cubicBezTo>
                    <a:pt x="294" y="13"/>
                    <a:pt x="279" y="22"/>
                    <a:pt x="269" y="26"/>
                  </a:cubicBezTo>
                  <a:cubicBezTo>
                    <a:pt x="252" y="34"/>
                    <a:pt x="233" y="33"/>
                    <a:pt x="214" y="32"/>
                  </a:cubicBezTo>
                  <a:cubicBezTo>
                    <a:pt x="193" y="31"/>
                    <a:pt x="172" y="30"/>
                    <a:pt x="152" y="30"/>
                  </a:cubicBezTo>
                  <a:cubicBezTo>
                    <a:pt x="135" y="30"/>
                    <a:pt x="120" y="32"/>
                    <a:pt x="104" y="32"/>
                  </a:cubicBezTo>
                  <a:cubicBezTo>
                    <a:pt x="78" y="32"/>
                    <a:pt x="55" y="27"/>
                    <a:pt x="31" y="23"/>
                  </a:cubicBezTo>
                  <a:cubicBezTo>
                    <a:pt x="19" y="22"/>
                    <a:pt x="0" y="13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6" name="Freeform 70">
              <a:extLst>
                <a:ext uri="{FF2B5EF4-FFF2-40B4-BE49-F238E27FC236}">
                  <a16:creationId xmlns:a16="http://schemas.microsoft.com/office/drawing/2014/main" id="{FEF4D901-4307-4EA1-9D52-5F3881037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2219"/>
              <a:ext cx="190" cy="458"/>
            </a:xfrm>
            <a:custGeom>
              <a:avLst/>
              <a:gdLst>
                <a:gd name="T0" fmla="*/ 0 w 111"/>
                <a:gd name="T1" fmla="*/ 0 h 267"/>
                <a:gd name="T2" fmla="*/ 56 w 111"/>
                <a:gd name="T3" fmla="*/ 141 h 267"/>
                <a:gd name="T4" fmla="*/ 161 w 111"/>
                <a:gd name="T5" fmla="*/ 297 h 267"/>
                <a:gd name="T6" fmla="*/ 310 w 111"/>
                <a:gd name="T7" fmla="*/ 473 h 267"/>
                <a:gd name="T8" fmla="*/ 407 w 111"/>
                <a:gd name="T9" fmla="*/ 727 h 267"/>
                <a:gd name="T10" fmla="*/ 543 w 111"/>
                <a:gd name="T11" fmla="*/ 1086 h 267"/>
                <a:gd name="T12" fmla="*/ 351 w 111"/>
                <a:gd name="T13" fmla="*/ 1292 h 267"/>
                <a:gd name="T14" fmla="*/ 322 w 111"/>
                <a:gd name="T15" fmla="*/ 1348 h 2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267">
                  <a:moveTo>
                    <a:pt x="0" y="0"/>
                  </a:moveTo>
                  <a:cubicBezTo>
                    <a:pt x="9" y="6"/>
                    <a:pt x="9" y="18"/>
                    <a:pt x="11" y="28"/>
                  </a:cubicBezTo>
                  <a:cubicBezTo>
                    <a:pt x="13" y="41"/>
                    <a:pt x="22" y="51"/>
                    <a:pt x="32" y="59"/>
                  </a:cubicBezTo>
                  <a:cubicBezTo>
                    <a:pt x="44" y="69"/>
                    <a:pt x="54" y="80"/>
                    <a:pt x="62" y="94"/>
                  </a:cubicBezTo>
                  <a:cubicBezTo>
                    <a:pt x="71" y="109"/>
                    <a:pt x="74" y="127"/>
                    <a:pt x="81" y="144"/>
                  </a:cubicBezTo>
                  <a:cubicBezTo>
                    <a:pt x="89" y="164"/>
                    <a:pt x="111" y="193"/>
                    <a:pt x="108" y="215"/>
                  </a:cubicBezTo>
                  <a:cubicBezTo>
                    <a:pt x="105" y="236"/>
                    <a:pt x="81" y="240"/>
                    <a:pt x="70" y="256"/>
                  </a:cubicBezTo>
                  <a:cubicBezTo>
                    <a:pt x="68" y="259"/>
                    <a:pt x="66" y="264"/>
                    <a:pt x="64" y="267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7" name="Freeform 71">
              <a:extLst>
                <a:ext uri="{FF2B5EF4-FFF2-40B4-BE49-F238E27FC236}">
                  <a16:creationId xmlns:a16="http://schemas.microsoft.com/office/drawing/2014/main" id="{205D637D-07B5-4790-9318-C8267C17D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139"/>
              <a:ext cx="288" cy="339"/>
            </a:xfrm>
            <a:custGeom>
              <a:avLst/>
              <a:gdLst>
                <a:gd name="T0" fmla="*/ 0 w 168"/>
                <a:gd name="T1" fmla="*/ 0 h 198"/>
                <a:gd name="T2" fmla="*/ 226 w 168"/>
                <a:gd name="T3" fmla="*/ 375 h 198"/>
                <a:gd name="T4" fmla="*/ 346 w 168"/>
                <a:gd name="T5" fmla="*/ 654 h 198"/>
                <a:gd name="T6" fmla="*/ 449 w 168"/>
                <a:gd name="T7" fmla="*/ 848 h 198"/>
                <a:gd name="T8" fmla="*/ 670 w 168"/>
                <a:gd name="T9" fmla="*/ 943 h 198"/>
                <a:gd name="T10" fmla="*/ 840 w 168"/>
                <a:gd name="T11" fmla="*/ 984 h 198"/>
                <a:gd name="T12" fmla="*/ 838 w 168"/>
                <a:gd name="T13" fmla="*/ 979 h 1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198">
                  <a:moveTo>
                    <a:pt x="0" y="0"/>
                  </a:moveTo>
                  <a:cubicBezTo>
                    <a:pt x="28" y="14"/>
                    <a:pt x="40" y="46"/>
                    <a:pt x="45" y="75"/>
                  </a:cubicBezTo>
                  <a:cubicBezTo>
                    <a:pt x="49" y="97"/>
                    <a:pt x="58" y="112"/>
                    <a:pt x="69" y="130"/>
                  </a:cubicBezTo>
                  <a:cubicBezTo>
                    <a:pt x="77" y="142"/>
                    <a:pt x="81" y="158"/>
                    <a:pt x="89" y="169"/>
                  </a:cubicBezTo>
                  <a:cubicBezTo>
                    <a:pt x="101" y="183"/>
                    <a:pt x="117" y="184"/>
                    <a:pt x="133" y="188"/>
                  </a:cubicBezTo>
                  <a:cubicBezTo>
                    <a:pt x="144" y="190"/>
                    <a:pt x="156" y="198"/>
                    <a:pt x="167" y="196"/>
                  </a:cubicBezTo>
                  <a:cubicBezTo>
                    <a:pt x="168" y="196"/>
                    <a:pt x="166" y="195"/>
                    <a:pt x="166" y="195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8" name="Freeform 72">
              <a:extLst>
                <a:ext uri="{FF2B5EF4-FFF2-40B4-BE49-F238E27FC236}">
                  <a16:creationId xmlns:a16="http://schemas.microsoft.com/office/drawing/2014/main" id="{AD948355-23A1-461F-A28B-36FA5A2C6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2451"/>
              <a:ext cx="228" cy="132"/>
            </a:xfrm>
            <a:custGeom>
              <a:avLst/>
              <a:gdLst>
                <a:gd name="T0" fmla="*/ 663 w 133"/>
                <a:gd name="T1" fmla="*/ 0 h 77"/>
                <a:gd name="T2" fmla="*/ 530 w 133"/>
                <a:gd name="T3" fmla="*/ 86 h 77"/>
                <a:gd name="T4" fmla="*/ 303 w 133"/>
                <a:gd name="T5" fmla="*/ 238 h 77"/>
                <a:gd name="T6" fmla="*/ 141 w 133"/>
                <a:gd name="T7" fmla="*/ 362 h 77"/>
                <a:gd name="T8" fmla="*/ 0 w 133"/>
                <a:gd name="T9" fmla="*/ 38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77">
                  <a:moveTo>
                    <a:pt x="132" y="0"/>
                  </a:moveTo>
                  <a:cubicBezTo>
                    <a:pt x="133" y="14"/>
                    <a:pt x="114" y="13"/>
                    <a:pt x="105" y="17"/>
                  </a:cubicBezTo>
                  <a:cubicBezTo>
                    <a:pt x="88" y="24"/>
                    <a:pt x="73" y="34"/>
                    <a:pt x="60" y="47"/>
                  </a:cubicBezTo>
                  <a:cubicBezTo>
                    <a:pt x="50" y="58"/>
                    <a:pt x="43" y="67"/>
                    <a:pt x="28" y="72"/>
                  </a:cubicBezTo>
                  <a:cubicBezTo>
                    <a:pt x="18" y="75"/>
                    <a:pt x="10" y="77"/>
                    <a:pt x="0" y="77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9" name="Freeform 73">
              <a:extLst>
                <a:ext uri="{FF2B5EF4-FFF2-40B4-BE49-F238E27FC236}">
                  <a16:creationId xmlns:a16="http://schemas.microsoft.com/office/drawing/2014/main" id="{7A3AC6C7-8B78-4E0F-B409-FBD43CCDC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2465"/>
              <a:ext cx="179" cy="372"/>
            </a:xfrm>
            <a:custGeom>
              <a:avLst/>
              <a:gdLst>
                <a:gd name="T0" fmla="*/ 509 w 104"/>
                <a:gd name="T1" fmla="*/ 0 h 217"/>
                <a:gd name="T2" fmla="*/ 509 w 104"/>
                <a:gd name="T3" fmla="*/ 106 h 217"/>
                <a:gd name="T4" fmla="*/ 439 w 104"/>
                <a:gd name="T5" fmla="*/ 326 h 217"/>
                <a:gd name="T6" fmla="*/ 229 w 104"/>
                <a:gd name="T7" fmla="*/ 735 h 217"/>
                <a:gd name="T8" fmla="*/ 77 w 104"/>
                <a:gd name="T9" fmla="*/ 987 h 217"/>
                <a:gd name="T10" fmla="*/ 0 w 104"/>
                <a:gd name="T11" fmla="*/ 1094 h 2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17">
                  <a:moveTo>
                    <a:pt x="100" y="0"/>
                  </a:moveTo>
                  <a:cubicBezTo>
                    <a:pt x="104" y="7"/>
                    <a:pt x="102" y="13"/>
                    <a:pt x="100" y="21"/>
                  </a:cubicBezTo>
                  <a:cubicBezTo>
                    <a:pt x="95" y="36"/>
                    <a:pt x="90" y="50"/>
                    <a:pt x="86" y="65"/>
                  </a:cubicBezTo>
                  <a:cubicBezTo>
                    <a:pt x="78" y="95"/>
                    <a:pt x="61" y="119"/>
                    <a:pt x="45" y="146"/>
                  </a:cubicBezTo>
                  <a:cubicBezTo>
                    <a:pt x="35" y="162"/>
                    <a:pt x="23" y="178"/>
                    <a:pt x="15" y="196"/>
                  </a:cubicBezTo>
                  <a:cubicBezTo>
                    <a:pt x="11" y="205"/>
                    <a:pt x="6" y="211"/>
                    <a:pt x="0" y="217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0" name="Freeform 74">
              <a:extLst>
                <a:ext uri="{FF2B5EF4-FFF2-40B4-BE49-F238E27FC236}">
                  <a16:creationId xmlns:a16="http://schemas.microsoft.com/office/drawing/2014/main" id="{92EDA7A0-BB59-4FFE-8B54-C19502169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2731"/>
              <a:ext cx="296" cy="113"/>
            </a:xfrm>
            <a:custGeom>
              <a:avLst/>
              <a:gdLst>
                <a:gd name="T0" fmla="*/ 866 w 173"/>
                <a:gd name="T1" fmla="*/ 288 h 66"/>
                <a:gd name="T2" fmla="*/ 597 w 173"/>
                <a:gd name="T3" fmla="*/ 260 h 66"/>
                <a:gd name="T4" fmla="*/ 287 w 173"/>
                <a:gd name="T5" fmla="*/ 132 h 66"/>
                <a:gd name="T6" fmla="*/ 0 w 173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3" h="66">
                  <a:moveTo>
                    <a:pt x="173" y="57"/>
                  </a:moveTo>
                  <a:cubicBezTo>
                    <a:pt x="155" y="66"/>
                    <a:pt x="138" y="57"/>
                    <a:pt x="119" y="52"/>
                  </a:cubicBezTo>
                  <a:cubicBezTo>
                    <a:pt x="97" y="46"/>
                    <a:pt x="79" y="33"/>
                    <a:pt x="57" y="26"/>
                  </a:cubicBezTo>
                  <a:cubicBezTo>
                    <a:pt x="44" y="22"/>
                    <a:pt x="0" y="23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1" name="Freeform 75">
              <a:extLst>
                <a:ext uri="{FF2B5EF4-FFF2-40B4-BE49-F238E27FC236}">
                  <a16:creationId xmlns:a16="http://schemas.microsoft.com/office/drawing/2014/main" id="{19749172-E74B-44D8-826B-B0A85E91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133"/>
              <a:ext cx="96" cy="270"/>
            </a:xfrm>
            <a:custGeom>
              <a:avLst/>
              <a:gdLst>
                <a:gd name="T0" fmla="*/ 0 w 56"/>
                <a:gd name="T1" fmla="*/ 0 h 157"/>
                <a:gd name="T2" fmla="*/ 62 w 56"/>
                <a:gd name="T3" fmla="*/ 177 h 157"/>
                <a:gd name="T4" fmla="*/ 115 w 56"/>
                <a:gd name="T5" fmla="*/ 452 h 157"/>
                <a:gd name="T6" fmla="*/ 218 w 56"/>
                <a:gd name="T7" fmla="*/ 657 h 157"/>
                <a:gd name="T8" fmla="*/ 276 w 56"/>
                <a:gd name="T9" fmla="*/ 798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57">
                  <a:moveTo>
                    <a:pt x="0" y="0"/>
                  </a:moveTo>
                  <a:cubicBezTo>
                    <a:pt x="7" y="12"/>
                    <a:pt x="11" y="21"/>
                    <a:pt x="12" y="35"/>
                  </a:cubicBezTo>
                  <a:cubicBezTo>
                    <a:pt x="14" y="55"/>
                    <a:pt x="16" y="71"/>
                    <a:pt x="23" y="89"/>
                  </a:cubicBezTo>
                  <a:cubicBezTo>
                    <a:pt x="28" y="103"/>
                    <a:pt x="35" y="116"/>
                    <a:pt x="43" y="129"/>
                  </a:cubicBezTo>
                  <a:cubicBezTo>
                    <a:pt x="48" y="137"/>
                    <a:pt x="56" y="147"/>
                    <a:pt x="55" y="157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2" name="Freeform 76">
              <a:extLst>
                <a:ext uri="{FF2B5EF4-FFF2-40B4-BE49-F238E27FC236}">
                  <a16:creationId xmlns:a16="http://schemas.microsoft.com/office/drawing/2014/main" id="{517DBEF7-F44A-4FA1-A99C-270AF7E77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283"/>
              <a:ext cx="247" cy="207"/>
            </a:xfrm>
            <a:custGeom>
              <a:avLst/>
              <a:gdLst>
                <a:gd name="T0" fmla="*/ 0 w 144"/>
                <a:gd name="T1" fmla="*/ 0 h 121"/>
                <a:gd name="T2" fmla="*/ 106 w 144"/>
                <a:gd name="T3" fmla="*/ 56 h 121"/>
                <a:gd name="T4" fmla="*/ 190 w 144"/>
                <a:gd name="T5" fmla="*/ 156 h 121"/>
                <a:gd name="T6" fmla="*/ 400 w 144"/>
                <a:gd name="T7" fmla="*/ 346 h 121"/>
                <a:gd name="T8" fmla="*/ 585 w 144"/>
                <a:gd name="T9" fmla="*/ 522 h 121"/>
                <a:gd name="T10" fmla="*/ 727 w 144"/>
                <a:gd name="T11" fmla="*/ 606 h 1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" h="121">
                  <a:moveTo>
                    <a:pt x="0" y="0"/>
                  </a:moveTo>
                  <a:cubicBezTo>
                    <a:pt x="2" y="5"/>
                    <a:pt x="16" y="7"/>
                    <a:pt x="21" y="11"/>
                  </a:cubicBezTo>
                  <a:cubicBezTo>
                    <a:pt x="28" y="16"/>
                    <a:pt x="34" y="23"/>
                    <a:pt x="38" y="31"/>
                  </a:cubicBezTo>
                  <a:cubicBezTo>
                    <a:pt x="48" y="49"/>
                    <a:pt x="62" y="58"/>
                    <a:pt x="79" y="69"/>
                  </a:cubicBezTo>
                  <a:cubicBezTo>
                    <a:pt x="93" y="79"/>
                    <a:pt x="102" y="94"/>
                    <a:pt x="116" y="104"/>
                  </a:cubicBezTo>
                  <a:cubicBezTo>
                    <a:pt x="125" y="111"/>
                    <a:pt x="134" y="116"/>
                    <a:pt x="144" y="121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3" name="Freeform 77">
              <a:extLst>
                <a:ext uri="{FF2B5EF4-FFF2-40B4-BE49-F238E27FC236}">
                  <a16:creationId xmlns:a16="http://schemas.microsoft.com/office/drawing/2014/main" id="{621E57E3-EFC9-4337-A4FA-C34954885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2743"/>
              <a:ext cx="236" cy="128"/>
            </a:xfrm>
            <a:custGeom>
              <a:avLst/>
              <a:gdLst>
                <a:gd name="T0" fmla="*/ 0 w 138"/>
                <a:gd name="T1" fmla="*/ 372 h 75"/>
                <a:gd name="T2" fmla="*/ 436 w 138"/>
                <a:gd name="T3" fmla="*/ 244 h 75"/>
                <a:gd name="T4" fmla="*/ 605 w 138"/>
                <a:gd name="T5" fmla="*/ 99 h 75"/>
                <a:gd name="T6" fmla="*/ 691 w 138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75">
                  <a:moveTo>
                    <a:pt x="0" y="75"/>
                  </a:moveTo>
                  <a:cubicBezTo>
                    <a:pt x="30" y="74"/>
                    <a:pt x="63" y="72"/>
                    <a:pt x="87" y="49"/>
                  </a:cubicBezTo>
                  <a:cubicBezTo>
                    <a:pt x="99" y="38"/>
                    <a:pt x="108" y="29"/>
                    <a:pt x="121" y="20"/>
                  </a:cubicBezTo>
                  <a:cubicBezTo>
                    <a:pt x="129" y="15"/>
                    <a:pt x="136" y="9"/>
                    <a:pt x="138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4" name="Freeform 78">
              <a:extLst>
                <a:ext uri="{FF2B5EF4-FFF2-40B4-BE49-F238E27FC236}">
                  <a16:creationId xmlns:a16="http://schemas.microsoft.com/office/drawing/2014/main" id="{E4D69812-CAD1-4F6C-903C-8A33B1B2B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" y="2708"/>
              <a:ext cx="124" cy="230"/>
            </a:xfrm>
            <a:custGeom>
              <a:avLst/>
              <a:gdLst>
                <a:gd name="T0" fmla="*/ 358 w 72"/>
                <a:gd name="T1" fmla="*/ 678 h 134"/>
                <a:gd name="T2" fmla="*/ 205 w 72"/>
                <a:gd name="T3" fmla="*/ 218 h 134"/>
                <a:gd name="T4" fmla="*/ 0 w 72"/>
                <a:gd name="T5" fmla="*/ 0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134">
                  <a:moveTo>
                    <a:pt x="70" y="134"/>
                  </a:moveTo>
                  <a:cubicBezTo>
                    <a:pt x="72" y="103"/>
                    <a:pt x="56" y="68"/>
                    <a:pt x="40" y="43"/>
                  </a:cubicBezTo>
                  <a:cubicBezTo>
                    <a:pt x="31" y="29"/>
                    <a:pt x="14" y="7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5" name="Freeform 79">
              <a:extLst>
                <a:ext uri="{FF2B5EF4-FFF2-40B4-BE49-F238E27FC236}">
                  <a16:creationId xmlns:a16="http://schemas.microsoft.com/office/drawing/2014/main" id="{B338C527-B5BB-47FA-950B-C4F1F12A8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399"/>
              <a:ext cx="307" cy="347"/>
            </a:xfrm>
            <a:custGeom>
              <a:avLst/>
              <a:gdLst>
                <a:gd name="T0" fmla="*/ 904 w 179"/>
                <a:gd name="T1" fmla="*/ 107 h 202"/>
                <a:gd name="T2" fmla="*/ 753 w 179"/>
                <a:gd name="T3" fmla="*/ 100 h 202"/>
                <a:gd name="T4" fmla="*/ 600 w 179"/>
                <a:gd name="T5" fmla="*/ 57 h 202"/>
                <a:gd name="T6" fmla="*/ 415 w 179"/>
                <a:gd name="T7" fmla="*/ 0 h 202"/>
                <a:gd name="T8" fmla="*/ 177 w 179"/>
                <a:gd name="T9" fmla="*/ 132 h 202"/>
                <a:gd name="T10" fmla="*/ 86 w 179"/>
                <a:gd name="T11" fmla="*/ 206 h 202"/>
                <a:gd name="T12" fmla="*/ 9 w 179"/>
                <a:gd name="T13" fmla="*/ 263 h 202"/>
                <a:gd name="T14" fmla="*/ 26 w 179"/>
                <a:gd name="T15" fmla="*/ 452 h 202"/>
                <a:gd name="T16" fmla="*/ 29 w 179"/>
                <a:gd name="T17" fmla="*/ 658 h 202"/>
                <a:gd name="T18" fmla="*/ 115 w 179"/>
                <a:gd name="T19" fmla="*/ 852 h 202"/>
                <a:gd name="T20" fmla="*/ 156 w 179"/>
                <a:gd name="T21" fmla="*/ 1024 h 202"/>
                <a:gd name="T22" fmla="*/ 346 w 179"/>
                <a:gd name="T23" fmla="*/ 938 h 202"/>
                <a:gd name="T24" fmla="*/ 489 w 179"/>
                <a:gd name="T25" fmla="*/ 912 h 202"/>
                <a:gd name="T26" fmla="*/ 897 w 179"/>
                <a:gd name="T27" fmla="*/ 811 h 2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9" h="202">
                  <a:moveTo>
                    <a:pt x="179" y="21"/>
                  </a:moveTo>
                  <a:cubicBezTo>
                    <a:pt x="169" y="20"/>
                    <a:pt x="159" y="22"/>
                    <a:pt x="149" y="20"/>
                  </a:cubicBezTo>
                  <a:cubicBezTo>
                    <a:pt x="139" y="18"/>
                    <a:pt x="129" y="13"/>
                    <a:pt x="119" y="11"/>
                  </a:cubicBezTo>
                  <a:cubicBezTo>
                    <a:pt x="105" y="9"/>
                    <a:pt x="88" y="16"/>
                    <a:pt x="82" y="0"/>
                  </a:cubicBezTo>
                  <a:cubicBezTo>
                    <a:pt x="79" y="16"/>
                    <a:pt x="46" y="21"/>
                    <a:pt x="35" y="26"/>
                  </a:cubicBezTo>
                  <a:cubicBezTo>
                    <a:pt x="25" y="30"/>
                    <a:pt x="22" y="33"/>
                    <a:pt x="17" y="41"/>
                  </a:cubicBezTo>
                  <a:cubicBezTo>
                    <a:pt x="13" y="47"/>
                    <a:pt x="9" y="51"/>
                    <a:pt x="2" y="52"/>
                  </a:cubicBezTo>
                  <a:cubicBezTo>
                    <a:pt x="6" y="66"/>
                    <a:pt x="8" y="74"/>
                    <a:pt x="5" y="89"/>
                  </a:cubicBezTo>
                  <a:cubicBezTo>
                    <a:pt x="2" y="102"/>
                    <a:pt x="0" y="116"/>
                    <a:pt x="6" y="130"/>
                  </a:cubicBezTo>
                  <a:cubicBezTo>
                    <a:pt x="12" y="143"/>
                    <a:pt x="19" y="155"/>
                    <a:pt x="23" y="168"/>
                  </a:cubicBezTo>
                  <a:cubicBezTo>
                    <a:pt x="26" y="179"/>
                    <a:pt x="28" y="192"/>
                    <a:pt x="31" y="202"/>
                  </a:cubicBezTo>
                  <a:cubicBezTo>
                    <a:pt x="34" y="190"/>
                    <a:pt x="58" y="187"/>
                    <a:pt x="69" y="185"/>
                  </a:cubicBezTo>
                  <a:cubicBezTo>
                    <a:pt x="85" y="182"/>
                    <a:pt x="90" y="186"/>
                    <a:pt x="97" y="180"/>
                  </a:cubicBezTo>
                  <a:cubicBezTo>
                    <a:pt x="112" y="169"/>
                    <a:pt x="173" y="154"/>
                    <a:pt x="178" y="16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6" name="Freeform 80">
              <a:extLst>
                <a:ext uri="{FF2B5EF4-FFF2-40B4-BE49-F238E27FC236}">
                  <a16:creationId xmlns:a16="http://schemas.microsoft.com/office/drawing/2014/main" id="{23AE982E-D761-41EE-A7FE-49CBFDB81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135"/>
              <a:ext cx="7" cy="12"/>
            </a:xfrm>
            <a:custGeom>
              <a:avLst/>
              <a:gdLst>
                <a:gd name="T0" fmla="*/ 0 w 4"/>
                <a:gd name="T1" fmla="*/ 0 h 7"/>
                <a:gd name="T2" fmla="*/ 21 w 4"/>
                <a:gd name="T3" fmla="*/ 3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2"/>
                    <a:pt x="3" y="6"/>
                    <a:pt x="4" y="7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7" name="Freeform 81">
              <a:extLst>
                <a:ext uri="{FF2B5EF4-FFF2-40B4-BE49-F238E27FC236}">
                  <a16:creationId xmlns:a16="http://schemas.microsoft.com/office/drawing/2014/main" id="{0EE2DAC2-0F04-452C-B2D1-18BACAF35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880"/>
              <a:ext cx="12" cy="12"/>
            </a:xfrm>
            <a:custGeom>
              <a:avLst/>
              <a:gdLst>
                <a:gd name="T0" fmla="*/ 0 w 7"/>
                <a:gd name="T1" fmla="*/ 0 h 7"/>
                <a:gd name="T2" fmla="*/ 36 w 7"/>
                <a:gd name="T3" fmla="*/ 3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1" y="2"/>
                    <a:pt x="4" y="6"/>
                    <a:pt x="7" y="7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8" name="Freeform 82">
              <a:extLst>
                <a:ext uri="{FF2B5EF4-FFF2-40B4-BE49-F238E27FC236}">
                  <a16:creationId xmlns:a16="http://schemas.microsoft.com/office/drawing/2014/main" id="{8BC34974-B809-4A07-88C1-969F499E8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1490"/>
              <a:ext cx="13" cy="5"/>
            </a:xfrm>
            <a:custGeom>
              <a:avLst/>
              <a:gdLst>
                <a:gd name="T0" fmla="*/ 0 w 8"/>
                <a:gd name="T1" fmla="*/ 13 h 3"/>
                <a:gd name="T2" fmla="*/ 18 w 8"/>
                <a:gd name="T3" fmla="*/ 8 h 3"/>
                <a:gd name="T4" fmla="*/ 34 w 8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1" y="1"/>
                    <a:pt x="2" y="2"/>
                    <a:pt x="4" y="2"/>
                  </a:cubicBezTo>
                  <a:cubicBezTo>
                    <a:pt x="5" y="1"/>
                    <a:pt x="6" y="0"/>
                    <a:pt x="8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9" name="Freeform 83">
              <a:extLst>
                <a:ext uri="{FF2B5EF4-FFF2-40B4-BE49-F238E27FC236}">
                  <a16:creationId xmlns:a16="http://schemas.microsoft.com/office/drawing/2014/main" id="{0890569A-EC47-48C1-A567-D486DDF62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1837"/>
              <a:ext cx="14" cy="13"/>
            </a:xfrm>
            <a:custGeom>
              <a:avLst/>
              <a:gdLst>
                <a:gd name="T0" fmla="*/ 44 w 8"/>
                <a:gd name="T1" fmla="*/ 0 h 8"/>
                <a:gd name="T2" fmla="*/ 0 w 8"/>
                <a:gd name="T3" fmla="*/ 3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7" y="4"/>
                    <a:pt x="3" y="6"/>
                    <a:pt x="0" y="8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0" name="Freeform 84">
              <a:extLst>
                <a:ext uri="{FF2B5EF4-FFF2-40B4-BE49-F238E27FC236}">
                  <a16:creationId xmlns:a16="http://schemas.microsoft.com/office/drawing/2014/main" id="{128FAB87-75E9-41F3-830F-86C51E6BC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1936"/>
              <a:ext cx="1" cy="21"/>
            </a:xfrm>
            <a:custGeom>
              <a:avLst/>
              <a:gdLst>
                <a:gd name="T0" fmla="*/ 0 w 1"/>
                <a:gd name="T1" fmla="*/ 0 h 12"/>
                <a:gd name="T2" fmla="*/ 1 w 1"/>
                <a:gd name="T3" fmla="*/ 6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2">
                  <a:moveTo>
                    <a:pt x="0" y="0"/>
                  </a:moveTo>
                  <a:cubicBezTo>
                    <a:pt x="0" y="4"/>
                    <a:pt x="0" y="8"/>
                    <a:pt x="1" y="12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1" name="Freeform 85">
              <a:extLst>
                <a:ext uri="{FF2B5EF4-FFF2-40B4-BE49-F238E27FC236}">
                  <a16:creationId xmlns:a16="http://schemas.microsoft.com/office/drawing/2014/main" id="{596744D1-D532-411B-8DD7-BF63BAD32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1797"/>
              <a:ext cx="7" cy="12"/>
            </a:xfrm>
            <a:custGeom>
              <a:avLst/>
              <a:gdLst>
                <a:gd name="T0" fmla="*/ 0 w 4"/>
                <a:gd name="T1" fmla="*/ 0 h 7"/>
                <a:gd name="T2" fmla="*/ 21 w 4"/>
                <a:gd name="T3" fmla="*/ 3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2"/>
                    <a:pt x="3" y="4"/>
                    <a:pt x="4" y="7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2" name="Freeform 86">
              <a:extLst>
                <a:ext uri="{FF2B5EF4-FFF2-40B4-BE49-F238E27FC236}">
                  <a16:creationId xmlns:a16="http://schemas.microsoft.com/office/drawing/2014/main" id="{5359A15C-76E3-4937-8538-2E3C15CB6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2108"/>
              <a:ext cx="18" cy="25"/>
            </a:xfrm>
            <a:custGeom>
              <a:avLst/>
              <a:gdLst>
                <a:gd name="T0" fmla="*/ 58 w 10"/>
                <a:gd name="T1" fmla="*/ 70 h 15"/>
                <a:gd name="T2" fmla="*/ 0 w 10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5">
                  <a:moveTo>
                    <a:pt x="10" y="15"/>
                  </a:moveTo>
                  <a:cubicBezTo>
                    <a:pt x="7" y="10"/>
                    <a:pt x="3" y="6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3" name="Freeform 87">
              <a:extLst>
                <a:ext uri="{FF2B5EF4-FFF2-40B4-BE49-F238E27FC236}">
                  <a16:creationId xmlns:a16="http://schemas.microsoft.com/office/drawing/2014/main" id="{EBB84492-0B20-4242-8EDF-ED541DE68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2264"/>
              <a:ext cx="21" cy="19"/>
            </a:xfrm>
            <a:custGeom>
              <a:avLst/>
              <a:gdLst>
                <a:gd name="T0" fmla="*/ 65 w 12"/>
                <a:gd name="T1" fmla="*/ 57 h 11"/>
                <a:gd name="T2" fmla="*/ 0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9" y="7"/>
                    <a:pt x="5" y="3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4" name="Freeform 88">
              <a:extLst>
                <a:ext uri="{FF2B5EF4-FFF2-40B4-BE49-F238E27FC236}">
                  <a16:creationId xmlns:a16="http://schemas.microsoft.com/office/drawing/2014/main" id="{1D582472-232D-4432-A0E0-EB308A803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2568"/>
              <a:ext cx="18" cy="5"/>
            </a:xfrm>
            <a:custGeom>
              <a:avLst/>
              <a:gdLst>
                <a:gd name="T0" fmla="*/ 47 w 11"/>
                <a:gd name="T1" fmla="*/ 0 h 3"/>
                <a:gd name="T2" fmla="*/ 0 w 11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cubicBezTo>
                    <a:pt x="7" y="0"/>
                    <a:pt x="3" y="2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5" name="Freeform 89">
              <a:extLst>
                <a:ext uri="{FF2B5EF4-FFF2-40B4-BE49-F238E27FC236}">
                  <a16:creationId xmlns:a16="http://schemas.microsoft.com/office/drawing/2014/main" id="{24D8940F-6C78-4D30-96FA-3B463DA46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2871"/>
              <a:ext cx="17" cy="9"/>
            </a:xfrm>
            <a:custGeom>
              <a:avLst/>
              <a:gdLst>
                <a:gd name="T0" fmla="*/ 49 w 10"/>
                <a:gd name="T1" fmla="*/ 0 h 5"/>
                <a:gd name="T2" fmla="*/ 0 w 10"/>
                <a:gd name="T3" fmla="*/ 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7" y="1"/>
                    <a:pt x="4" y="4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6" name="Freeform 90">
              <a:extLst>
                <a:ext uri="{FF2B5EF4-FFF2-40B4-BE49-F238E27FC236}">
                  <a16:creationId xmlns:a16="http://schemas.microsoft.com/office/drawing/2014/main" id="{BBDE32E1-0F9B-4FEB-8864-7FA545CC8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2818"/>
              <a:ext cx="14" cy="7"/>
            </a:xfrm>
            <a:custGeom>
              <a:avLst/>
              <a:gdLst>
                <a:gd name="T0" fmla="*/ 0 w 8"/>
                <a:gd name="T1" fmla="*/ 21 h 4"/>
                <a:gd name="T2" fmla="*/ 44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2" y="2"/>
                    <a:pt x="6" y="1"/>
                    <a:pt x="8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7" name="Freeform 91">
              <a:extLst>
                <a:ext uri="{FF2B5EF4-FFF2-40B4-BE49-F238E27FC236}">
                  <a16:creationId xmlns:a16="http://schemas.microsoft.com/office/drawing/2014/main" id="{F32277DF-5166-4E29-86CF-0EEBAE540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2465"/>
              <a:ext cx="18" cy="8"/>
            </a:xfrm>
            <a:custGeom>
              <a:avLst/>
              <a:gdLst>
                <a:gd name="T0" fmla="*/ 0 w 11"/>
                <a:gd name="T1" fmla="*/ 21 h 5"/>
                <a:gd name="T2" fmla="*/ 47 w 1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2" y="1"/>
                    <a:pt x="8" y="2"/>
                    <a:pt x="11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8" name="Freeform 92">
              <a:extLst>
                <a:ext uri="{FF2B5EF4-FFF2-40B4-BE49-F238E27FC236}">
                  <a16:creationId xmlns:a16="http://schemas.microsoft.com/office/drawing/2014/main" id="{8F4A8AF7-2D23-4BEA-8E82-9F1E5781B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108"/>
              <a:ext cx="15" cy="27"/>
            </a:xfrm>
            <a:custGeom>
              <a:avLst/>
              <a:gdLst>
                <a:gd name="T0" fmla="*/ 42 w 9"/>
                <a:gd name="T1" fmla="*/ 78 h 16"/>
                <a:gd name="T2" fmla="*/ 8 w 9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9" y="16"/>
                  </a:moveTo>
                  <a:cubicBezTo>
                    <a:pt x="3" y="16"/>
                    <a:pt x="0" y="5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9" name="Freeform 93">
              <a:extLst>
                <a:ext uri="{FF2B5EF4-FFF2-40B4-BE49-F238E27FC236}">
                  <a16:creationId xmlns:a16="http://schemas.microsoft.com/office/drawing/2014/main" id="{5D6C10E4-B395-443F-963C-CC0DA41D7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2200"/>
              <a:ext cx="22" cy="18"/>
            </a:xfrm>
            <a:custGeom>
              <a:avLst/>
              <a:gdLst>
                <a:gd name="T0" fmla="*/ 63 w 13"/>
                <a:gd name="T1" fmla="*/ 58 h 10"/>
                <a:gd name="T2" fmla="*/ 0 w 1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cubicBezTo>
                    <a:pt x="10" y="6"/>
                    <a:pt x="6" y="1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0" name="Freeform 94">
              <a:extLst>
                <a:ext uri="{FF2B5EF4-FFF2-40B4-BE49-F238E27FC236}">
                  <a16:creationId xmlns:a16="http://schemas.microsoft.com/office/drawing/2014/main" id="{4B2A6475-2E41-4EAE-9886-C31A8E94E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677"/>
              <a:ext cx="7" cy="11"/>
            </a:xfrm>
            <a:custGeom>
              <a:avLst/>
              <a:gdLst>
                <a:gd name="T0" fmla="*/ 21 w 4"/>
                <a:gd name="T1" fmla="*/ 0 h 6"/>
                <a:gd name="T2" fmla="*/ 0 w 4"/>
                <a:gd name="T3" fmla="*/ 3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2" y="4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1" name="Freeform 95">
              <a:extLst>
                <a:ext uri="{FF2B5EF4-FFF2-40B4-BE49-F238E27FC236}">
                  <a16:creationId xmlns:a16="http://schemas.microsoft.com/office/drawing/2014/main" id="{47F31893-9FE0-47D2-B1F0-B4EAF2A21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2840"/>
              <a:ext cx="14" cy="16"/>
            </a:xfrm>
            <a:custGeom>
              <a:avLst/>
              <a:gdLst>
                <a:gd name="T0" fmla="*/ 0 w 8"/>
                <a:gd name="T1" fmla="*/ 50 h 9"/>
                <a:gd name="T2" fmla="*/ 44 w 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cubicBezTo>
                    <a:pt x="3" y="7"/>
                    <a:pt x="6" y="3"/>
                    <a:pt x="8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2" name="Freeform 96">
              <a:extLst>
                <a:ext uri="{FF2B5EF4-FFF2-40B4-BE49-F238E27FC236}">
                  <a16:creationId xmlns:a16="http://schemas.microsoft.com/office/drawing/2014/main" id="{3BAAFC62-E468-4431-9AE6-BCA7FA38F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2549"/>
              <a:ext cx="3" cy="8"/>
            </a:xfrm>
            <a:custGeom>
              <a:avLst/>
              <a:gdLst>
                <a:gd name="T0" fmla="*/ 0 w 2"/>
                <a:gd name="T1" fmla="*/ 21 h 5"/>
                <a:gd name="T2" fmla="*/ 8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3"/>
                    <a:pt x="1" y="1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3" name="Freeform 97">
              <a:extLst>
                <a:ext uri="{FF2B5EF4-FFF2-40B4-BE49-F238E27FC236}">
                  <a16:creationId xmlns:a16="http://schemas.microsoft.com/office/drawing/2014/main" id="{3B1195FF-6D40-44EB-918F-081565E74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535"/>
              <a:ext cx="31" cy="284"/>
            </a:xfrm>
            <a:custGeom>
              <a:avLst/>
              <a:gdLst>
                <a:gd name="T0" fmla="*/ 28 w 18"/>
                <a:gd name="T1" fmla="*/ 21 h 166"/>
                <a:gd name="T2" fmla="*/ 41 w 18"/>
                <a:gd name="T3" fmla="*/ 436 h 166"/>
                <a:gd name="T4" fmla="*/ 83 w 18"/>
                <a:gd name="T5" fmla="*/ 621 h 166"/>
                <a:gd name="T6" fmla="*/ 41 w 18"/>
                <a:gd name="T7" fmla="*/ 831 h 166"/>
                <a:gd name="T8" fmla="*/ 65 w 18"/>
                <a:gd name="T9" fmla="*/ 633 h 166"/>
                <a:gd name="T10" fmla="*/ 16 w 18"/>
                <a:gd name="T11" fmla="*/ 416 h 166"/>
                <a:gd name="T12" fmla="*/ 16 w 18"/>
                <a:gd name="T13" fmla="*/ 210 h 166"/>
                <a:gd name="T14" fmla="*/ 41 w 18"/>
                <a:gd name="T15" fmla="*/ 0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166">
                  <a:moveTo>
                    <a:pt x="5" y="4"/>
                  </a:moveTo>
                  <a:cubicBezTo>
                    <a:pt x="10" y="32"/>
                    <a:pt x="1" y="58"/>
                    <a:pt x="8" y="87"/>
                  </a:cubicBezTo>
                  <a:cubicBezTo>
                    <a:pt x="11" y="100"/>
                    <a:pt x="15" y="111"/>
                    <a:pt x="16" y="124"/>
                  </a:cubicBezTo>
                  <a:cubicBezTo>
                    <a:pt x="18" y="142"/>
                    <a:pt x="16" y="151"/>
                    <a:pt x="8" y="166"/>
                  </a:cubicBezTo>
                  <a:cubicBezTo>
                    <a:pt x="7" y="154"/>
                    <a:pt x="14" y="139"/>
                    <a:pt x="13" y="126"/>
                  </a:cubicBezTo>
                  <a:cubicBezTo>
                    <a:pt x="11" y="112"/>
                    <a:pt x="6" y="96"/>
                    <a:pt x="3" y="83"/>
                  </a:cubicBezTo>
                  <a:cubicBezTo>
                    <a:pt x="0" y="69"/>
                    <a:pt x="0" y="56"/>
                    <a:pt x="3" y="42"/>
                  </a:cubicBezTo>
                  <a:cubicBezTo>
                    <a:pt x="6" y="27"/>
                    <a:pt x="14" y="15"/>
                    <a:pt x="8" y="0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4" name="Freeform 98">
              <a:extLst>
                <a:ext uri="{FF2B5EF4-FFF2-40B4-BE49-F238E27FC236}">
                  <a16:creationId xmlns:a16="http://schemas.microsoft.com/office/drawing/2014/main" id="{BF26969F-48E9-4DD7-A087-A8F3D2D80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1399"/>
              <a:ext cx="86" cy="129"/>
            </a:xfrm>
            <a:custGeom>
              <a:avLst/>
              <a:gdLst>
                <a:gd name="T0" fmla="*/ 0 w 50"/>
                <a:gd name="T1" fmla="*/ 0 h 75"/>
                <a:gd name="T2" fmla="*/ 100 w 50"/>
                <a:gd name="T3" fmla="*/ 127 h 75"/>
                <a:gd name="T4" fmla="*/ 227 w 50"/>
                <a:gd name="T5" fmla="*/ 239 h 75"/>
                <a:gd name="T6" fmla="*/ 36 w 50"/>
                <a:gd name="T7" fmla="*/ 382 h 75"/>
                <a:gd name="T8" fmla="*/ 153 w 50"/>
                <a:gd name="T9" fmla="*/ 284 h 75"/>
                <a:gd name="T10" fmla="*/ 163 w 50"/>
                <a:gd name="T11" fmla="*/ 210 h 75"/>
                <a:gd name="T12" fmla="*/ 45 w 50"/>
                <a:gd name="T13" fmla="*/ 15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75">
                  <a:moveTo>
                    <a:pt x="0" y="0"/>
                  </a:moveTo>
                  <a:cubicBezTo>
                    <a:pt x="9" y="5"/>
                    <a:pt x="14" y="18"/>
                    <a:pt x="20" y="25"/>
                  </a:cubicBezTo>
                  <a:cubicBezTo>
                    <a:pt x="26" y="33"/>
                    <a:pt x="41" y="38"/>
                    <a:pt x="45" y="47"/>
                  </a:cubicBezTo>
                  <a:cubicBezTo>
                    <a:pt x="50" y="59"/>
                    <a:pt x="17" y="68"/>
                    <a:pt x="7" y="75"/>
                  </a:cubicBezTo>
                  <a:cubicBezTo>
                    <a:pt x="13" y="65"/>
                    <a:pt x="23" y="63"/>
                    <a:pt x="30" y="56"/>
                  </a:cubicBezTo>
                  <a:cubicBezTo>
                    <a:pt x="37" y="49"/>
                    <a:pt x="35" y="48"/>
                    <a:pt x="32" y="41"/>
                  </a:cubicBezTo>
                  <a:cubicBezTo>
                    <a:pt x="25" y="29"/>
                    <a:pt x="3" y="18"/>
                    <a:pt x="9" y="3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5" name="Freeform 99">
              <a:extLst>
                <a:ext uri="{FF2B5EF4-FFF2-40B4-BE49-F238E27FC236}">
                  <a16:creationId xmlns:a16="http://schemas.microsoft.com/office/drawing/2014/main" id="{C941CA05-DA80-4149-B04F-71A7353D2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974"/>
              <a:ext cx="178" cy="156"/>
            </a:xfrm>
            <a:custGeom>
              <a:avLst/>
              <a:gdLst>
                <a:gd name="T0" fmla="*/ 0 w 104"/>
                <a:gd name="T1" fmla="*/ 458 h 91"/>
                <a:gd name="T2" fmla="*/ 185 w 104"/>
                <a:gd name="T3" fmla="*/ 444 h 91"/>
                <a:gd name="T4" fmla="*/ 375 w 104"/>
                <a:gd name="T5" fmla="*/ 408 h 91"/>
                <a:gd name="T6" fmla="*/ 513 w 104"/>
                <a:gd name="T7" fmla="*/ 291 h 91"/>
                <a:gd name="T8" fmla="*/ 507 w 104"/>
                <a:gd name="T9" fmla="*/ 0 h 91"/>
                <a:gd name="T10" fmla="*/ 452 w 104"/>
                <a:gd name="T11" fmla="*/ 238 h 91"/>
                <a:gd name="T12" fmla="*/ 392 w 104"/>
                <a:gd name="T13" fmla="*/ 374 h 91"/>
                <a:gd name="T14" fmla="*/ 219 w 104"/>
                <a:gd name="T15" fmla="*/ 387 h 91"/>
                <a:gd name="T16" fmla="*/ 127 w 104"/>
                <a:gd name="T17" fmla="*/ 415 h 91"/>
                <a:gd name="T18" fmla="*/ 36 w 104"/>
                <a:gd name="T19" fmla="*/ 408 h 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4" h="91">
                  <a:moveTo>
                    <a:pt x="0" y="91"/>
                  </a:moveTo>
                  <a:cubicBezTo>
                    <a:pt x="9" y="85"/>
                    <a:pt x="27" y="89"/>
                    <a:pt x="37" y="88"/>
                  </a:cubicBezTo>
                  <a:cubicBezTo>
                    <a:pt x="50" y="86"/>
                    <a:pt x="62" y="82"/>
                    <a:pt x="75" y="81"/>
                  </a:cubicBezTo>
                  <a:cubicBezTo>
                    <a:pt x="93" y="80"/>
                    <a:pt x="100" y="78"/>
                    <a:pt x="102" y="58"/>
                  </a:cubicBezTo>
                  <a:cubicBezTo>
                    <a:pt x="104" y="38"/>
                    <a:pt x="101" y="19"/>
                    <a:pt x="101" y="0"/>
                  </a:cubicBezTo>
                  <a:cubicBezTo>
                    <a:pt x="100" y="15"/>
                    <a:pt x="92" y="32"/>
                    <a:pt x="90" y="47"/>
                  </a:cubicBezTo>
                  <a:cubicBezTo>
                    <a:pt x="88" y="58"/>
                    <a:pt x="90" y="69"/>
                    <a:pt x="78" y="74"/>
                  </a:cubicBezTo>
                  <a:cubicBezTo>
                    <a:pt x="69" y="77"/>
                    <a:pt x="54" y="75"/>
                    <a:pt x="44" y="77"/>
                  </a:cubicBezTo>
                  <a:cubicBezTo>
                    <a:pt x="38" y="78"/>
                    <a:pt x="30" y="81"/>
                    <a:pt x="25" y="82"/>
                  </a:cubicBezTo>
                  <a:cubicBezTo>
                    <a:pt x="18" y="82"/>
                    <a:pt x="12" y="79"/>
                    <a:pt x="7" y="81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6" name="Freeform 100">
              <a:extLst>
                <a:ext uri="{FF2B5EF4-FFF2-40B4-BE49-F238E27FC236}">
                  <a16:creationId xmlns:a16="http://schemas.microsoft.com/office/drawing/2014/main" id="{B08409BB-15C6-4D49-B25A-7777CDC71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1855"/>
              <a:ext cx="315" cy="212"/>
            </a:xfrm>
            <a:custGeom>
              <a:avLst/>
              <a:gdLst>
                <a:gd name="T0" fmla="*/ 21 w 184"/>
                <a:gd name="T1" fmla="*/ 624 h 123"/>
                <a:gd name="T2" fmla="*/ 310 w 184"/>
                <a:gd name="T3" fmla="*/ 383 h 123"/>
                <a:gd name="T4" fmla="*/ 577 w 184"/>
                <a:gd name="T5" fmla="*/ 226 h 123"/>
                <a:gd name="T6" fmla="*/ 777 w 184"/>
                <a:gd name="T7" fmla="*/ 148 h 123"/>
                <a:gd name="T8" fmla="*/ 923 w 184"/>
                <a:gd name="T9" fmla="*/ 28 h 123"/>
                <a:gd name="T10" fmla="*/ 683 w 184"/>
                <a:gd name="T11" fmla="*/ 140 h 123"/>
                <a:gd name="T12" fmla="*/ 551 w 184"/>
                <a:gd name="T13" fmla="*/ 169 h 123"/>
                <a:gd name="T14" fmla="*/ 382 w 184"/>
                <a:gd name="T15" fmla="*/ 267 h 123"/>
                <a:gd name="T16" fmla="*/ 149 w 184"/>
                <a:gd name="T17" fmla="*/ 455 h 123"/>
                <a:gd name="T18" fmla="*/ 0 w 184"/>
                <a:gd name="T19" fmla="*/ 629 h 1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4" h="123">
                  <a:moveTo>
                    <a:pt x="4" y="122"/>
                  </a:moveTo>
                  <a:cubicBezTo>
                    <a:pt x="26" y="115"/>
                    <a:pt x="43" y="88"/>
                    <a:pt x="62" y="75"/>
                  </a:cubicBezTo>
                  <a:cubicBezTo>
                    <a:pt x="80" y="63"/>
                    <a:pt x="96" y="52"/>
                    <a:pt x="115" y="44"/>
                  </a:cubicBezTo>
                  <a:cubicBezTo>
                    <a:pt x="128" y="38"/>
                    <a:pt x="142" y="34"/>
                    <a:pt x="155" y="29"/>
                  </a:cubicBezTo>
                  <a:cubicBezTo>
                    <a:pt x="171" y="24"/>
                    <a:pt x="174" y="16"/>
                    <a:pt x="184" y="5"/>
                  </a:cubicBezTo>
                  <a:cubicBezTo>
                    <a:pt x="181" y="0"/>
                    <a:pt x="144" y="24"/>
                    <a:pt x="136" y="27"/>
                  </a:cubicBezTo>
                  <a:cubicBezTo>
                    <a:pt x="128" y="30"/>
                    <a:pt x="118" y="30"/>
                    <a:pt x="110" y="33"/>
                  </a:cubicBezTo>
                  <a:cubicBezTo>
                    <a:pt x="98" y="36"/>
                    <a:pt x="87" y="45"/>
                    <a:pt x="76" y="52"/>
                  </a:cubicBezTo>
                  <a:cubicBezTo>
                    <a:pt x="59" y="61"/>
                    <a:pt x="43" y="74"/>
                    <a:pt x="30" y="89"/>
                  </a:cubicBezTo>
                  <a:cubicBezTo>
                    <a:pt x="20" y="100"/>
                    <a:pt x="12" y="115"/>
                    <a:pt x="0" y="123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7" name="Freeform 101">
              <a:extLst>
                <a:ext uri="{FF2B5EF4-FFF2-40B4-BE49-F238E27FC236}">
                  <a16:creationId xmlns:a16="http://schemas.microsoft.com/office/drawing/2014/main" id="{5C80424D-D1BF-4355-8B6A-03ECF6734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1505"/>
              <a:ext cx="232" cy="280"/>
            </a:xfrm>
            <a:custGeom>
              <a:avLst/>
              <a:gdLst>
                <a:gd name="T0" fmla="*/ 0 w 135"/>
                <a:gd name="T1" fmla="*/ 21 h 163"/>
                <a:gd name="T2" fmla="*/ 225 w 135"/>
                <a:gd name="T3" fmla="*/ 263 h 163"/>
                <a:gd name="T4" fmla="*/ 361 w 135"/>
                <a:gd name="T5" fmla="*/ 481 h 163"/>
                <a:gd name="T6" fmla="*/ 493 w 135"/>
                <a:gd name="T7" fmla="*/ 649 h 163"/>
                <a:gd name="T8" fmla="*/ 593 w 135"/>
                <a:gd name="T9" fmla="*/ 826 h 163"/>
                <a:gd name="T10" fmla="*/ 624 w 135"/>
                <a:gd name="T11" fmla="*/ 685 h 163"/>
                <a:gd name="T12" fmla="*/ 686 w 135"/>
                <a:gd name="T13" fmla="*/ 486 h 163"/>
                <a:gd name="T14" fmla="*/ 572 w 135"/>
                <a:gd name="T15" fmla="*/ 706 h 163"/>
                <a:gd name="T16" fmla="*/ 431 w 135"/>
                <a:gd name="T17" fmla="*/ 466 h 163"/>
                <a:gd name="T18" fmla="*/ 299 w 135"/>
                <a:gd name="T19" fmla="*/ 350 h 163"/>
                <a:gd name="T20" fmla="*/ 5 w 135"/>
                <a:gd name="T21" fmla="*/ 0 h 1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5" h="163">
                  <a:moveTo>
                    <a:pt x="0" y="4"/>
                  </a:moveTo>
                  <a:cubicBezTo>
                    <a:pt x="14" y="20"/>
                    <a:pt x="31" y="32"/>
                    <a:pt x="44" y="52"/>
                  </a:cubicBezTo>
                  <a:cubicBezTo>
                    <a:pt x="52" y="66"/>
                    <a:pt x="58" y="84"/>
                    <a:pt x="71" y="95"/>
                  </a:cubicBezTo>
                  <a:cubicBezTo>
                    <a:pt x="82" y="106"/>
                    <a:pt x="89" y="114"/>
                    <a:pt x="97" y="128"/>
                  </a:cubicBezTo>
                  <a:cubicBezTo>
                    <a:pt x="103" y="140"/>
                    <a:pt x="108" y="153"/>
                    <a:pt x="117" y="163"/>
                  </a:cubicBezTo>
                  <a:cubicBezTo>
                    <a:pt x="123" y="161"/>
                    <a:pt x="121" y="142"/>
                    <a:pt x="123" y="135"/>
                  </a:cubicBezTo>
                  <a:cubicBezTo>
                    <a:pt x="127" y="121"/>
                    <a:pt x="133" y="110"/>
                    <a:pt x="135" y="96"/>
                  </a:cubicBezTo>
                  <a:cubicBezTo>
                    <a:pt x="124" y="107"/>
                    <a:pt x="125" y="129"/>
                    <a:pt x="113" y="139"/>
                  </a:cubicBezTo>
                  <a:cubicBezTo>
                    <a:pt x="99" y="130"/>
                    <a:pt x="96" y="105"/>
                    <a:pt x="85" y="92"/>
                  </a:cubicBezTo>
                  <a:cubicBezTo>
                    <a:pt x="76" y="82"/>
                    <a:pt x="65" y="81"/>
                    <a:pt x="59" y="69"/>
                  </a:cubicBezTo>
                  <a:cubicBezTo>
                    <a:pt x="45" y="39"/>
                    <a:pt x="28" y="18"/>
                    <a:pt x="1" y="0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8" name="Freeform 102">
              <a:extLst>
                <a:ext uri="{FF2B5EF4-FFF2-40B4-BE49-F238E27FC236}">
                  <a16:creationId xmlns:a16="http://schemas.microsoft.com/office/drawing/2014/main" id="{4E722F5F-D16F-4346-A113-AE7A8265E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1694"/>
              <a:ext cx="216" cy="213"/>
            </a:xfrm>
            <a:custGeom>
              <a:avLst/>
              <a:gdLst>
                <a:gd name="T0" fmla="*/ 5 w 126"/>
                <a:gd name="T1" fmla="*/ 366 h 124"/>
                <a:gd name="T2" fmla="*/ 297 w 126"/>
                <a:gd name="T3" fmla="*/ 517 h 124"/>
                <a:gd name="T4" fmla="*/ 473 w 126"/>
                <a:gd name="T5" fmla="*/ 572 h 124"/>
                <a:gd name="T6" fmla="*/ 634 w 126"/>
                <a:gd name="T7" fmla="*/ 629 h 124"/>
                <a:gd name="T8" fmla="*/ 432 w 126"/>
                <a:gd name="T9" fmla="*/ 527 h 124"/>
                <a:gd name="T10" fmla="*/ 238 w 126"/>
                <a:gd name="T11" fmla="*/ 452 h 124"/>
                <a:gd name="T12" fmla="*/ 91 w 126"/>
                <a:gd name="T13" fmla="*/ 330 h 124"/>
                <a:gd name="T14" fmla="*/ 79 w 126"/>
                <a:gd name="T15" fmla="*/ 0 h 124"/>
                <a:gd name="T16" fmla="*/ 5 w 126"/>
                <a:gd name="T17" fmla="*/ 366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6" h="124">
                  <a:moveTo>
                    <a:pt x="1" y="72"/>
                  </a:moveTo>
                  <a:cubicBezTo>
                    <a:pt x="25" y="65"/>
                    <a:pt x="41" y="93"/>
                    <a:pt x="59" y="102"/>
                  </a:cubicBezTo>
                  <a:cubicBezTo>
                    <a:pt x="70" y="108"/>
                    <a:pt x="82" y="111"/>
                    <a:pt x="94" y="113"/>
                  </a:cubicBezTo>
                  <a:cubicBezTo>
                    <a:pt x="105" y="115"/>
                    <a:pt x="122" y="113"/>
                    <a:pt x="126" y="124"/>
                  </a:cubicBezTo>
                  <a:cubicBezTo>
                    <a:pt x="121" y="109"/>
                    <a:pt x="99" y="106"/>
                    <a:pt x="86" y="104"/>
                  </a:cubicBezTo>
                  <a:cubicBezTo>
                    <a:pt x="70" y="102"/>
                    <a:pt x="59" y="99"/>
                    <a:pt x="47" y="89"/>
                  </a:cubicBezTo>
                  <a:cubicBezTo>
                    <a:pt x="39" y="81"/>
                    <a:pt x="25" y="74"/>
                    <a:pt x="18" y="65"/>
                  </a:cubicBezTo>
                  <a:cubicBezTo>
                    <a:pt x="5" y="51"/>
                    <a:pt x="17" y="18"/>
                    <a:pt x="16" y="0"/>
                  </a:cubicBezTo>
                  <a:cubicBezTo>
                    <a:pt x="17" y="24"/>
                    <a:pt x="0" y="51"/>
                    <a:pt x="1" y="72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9" name="Freeform 103">
              <a:extLst>
                <a:ext uri="{FF2B5EF4-FFF2-40B4-BE49-F238E27FC236}">
                  <a16:creationId xmlns:a16="http://schemas.microsoft.com/office/drawing/2014/main" id="{5CE855F9-E2E6-4DEC-BE09-A7093960A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1579"/>
              <a:ext cx="164" cy="177"/>
            </a:xfrm>
            <a:custGeom>
              <a:avLst/>
              <a:gdLst>
                <a:gd name="T0" fmla="*/ 0 w 96"/>
                <a:gd name="T1" fmla="*/ 107 h 103"/>
                <a:gd name="T2" fmla="*/ 164 w 96"/>
                <a:gd name="T3" fmla="*/ 21 h 103"/>
                <a:gd name="T4" fmla="*/ 366 w 96"/>
                <a:gd name="T5" fmla="*/ 26 h 103"/>
                <a:gd name="T6" fmla="*/ 465 w 96"/>
                <a:gd name="T7" fmla="*/ 127 h 103"/>
                <a:gd name="T8" fmla="*/ 458 w 96"/>
                <a:gd name="T9" fmla="*/ 309 h 103"/>
                <a:gd name="T10" fmla="*/ 449 w 96"/>
                <a:gd name="T11" fmla="*/ 522 h 103"/>
                <a:gd name="T12" fmla="*/ 388 w 96"/>
                <a:gd name="T13" fmla="*/ 304 h 103"/>
                <a:gd name="T14" fmla="*/ 318 w 96"/>
                <a:gd name="T15" fmla="*/ 100 h 103"/>
                <a:gd name="T16" fmla="*/ 15 w 96"/>
                <a:gd name="T17" fmla="*/ 70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103">
                  <a:moveTo>
                    <a:pt x="0" y="21"/>
                  </a:moveTo>
                  <a:cubicBezTo>
                    <a:pt x="8" y="1"/>
                    <a:pt x="12" y="0"/>
                    <a:pt x="33" y="4"/>
                  </a:cubicBezTo>
                  <a:cubicBezTo>
                    <a:pt x="46" y="7"/>
                    <a:pt x="60" y="8"/>
                    <a:pt x="73" y="5"/>
                  </a:cubicBezTo>
                  <a:cubicBezTo>
                    <a:pt x="91" y="2"/>
                    <a:pt x="96" y="6"/>
                    <a:pt x="93" y="25"/>
                  </a:cubicBezTo>
                  <a:cubicBezTo>
                    <a:pt x="92" y="37"/>
                    <a:pt x="92" y="49"/>
                    <a:pt x="92" y="61"/>
                  </a:cubicBezTo>
                  <a:cubicBezTo>
                    <a:pt x="92" y="72"/>
                    <a:pt x="96" y="94"/>
                    <a:pt x="90" y="103"/>
                  </a:cubicBezTo>
                  <a:cubicBezTo>
                    <a:pt x="78" y="98"/>
                    <a:pt x="80" y="71"/>
                    <a:pt x="78" y="60"/>
                  </a:cubicBezTo>
                  <a:cubicBezTo>
                    <a:pt x="76" y="46"/>
                    <a:pt x="78" y="27"/>
                    <a:pt x="64" y="20"/>
                  </a:cubicBezTo>
                  <a:cubicBezTo>
                    <a:pt x="45" y="10"/>
                    <a:pt x="20" y="23"/>
                    <a:pt x="3" y="14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0" name="Freeform 104">
              <a:extLst>
                <a:ext uri="{FF2B5EF4-FFF2-40B4-BE49-F238E27FC236}">
                  <a16:creationId xmlns:a16="http://schemas.microsoft.com/office/drawing/2014/main" id="{3B0717B9-8EDB-402E-A868-F256510F9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1782"/>
              <a:ext cx="281" cy="125"/>
            </a:xfrm>
            <a:custGeom>
              <a:avLst/>
              <a:gdLst>
                <a:gd name="T0" fmla="*/ 15 w 164"/>
                <a:gd name="T1" fmla="*/ 341 h 73"/>
                <a:gd name="T2" fmla="*/ 226 w 164"/>
                <a:gd name="T3" fmla="*/ 197 h 73"/>
                <a:gd name="T4" fmla="*/ 423 w 164"/>
                <a:gd name="T5" fmla="*/ 170 h 73"/>
                <a:gd name="T6" fmla="*/ 649 w 164"/>
                <a:gd name="T7" fmla="*/ 170 h 73"/>
                <a:gd name="T8" fmla="*/ 824 w 164"/>
                <a:gd name="T9" fmla="*/ 86 h 73"/>
                <a:gd name="T10" fmla="*/ 605 w 164"/>
                <a:gd name="T11" fmla="*/ 120 h 73"/>
                <a:gd name="T12" fmla="*/ 394 w 164"/>
                <a:gd name="T13" fmla="*/ 127 h 73"/>
                <a:gd name="T14" fmla="*/ 77 w 164"/>
                <a:gd name="T15" fmla="*/ 252 h 73"/>
                <a:gd name="T16" fmla="*/ 77 w 164"/>
                <a:gd name="T17" fmla="*/ 0 h 73"/>
                <a:gd name="T18" fmla="*/ 36 w 164"/>
                <a:gd name="T19" fmla="*/ 211 h 73"/>
                <a:gd name="T20" fmla="*/ 0 w 164"/>
                <a:gd name="T21" fmla="*/ 358 h 73"/>
                <a:gd name="T22" fmla="*/ 5 w 164"/>
                <a:gd name="T23" fmla="*/ 351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4" h="73">
                  <a:moveTo>
                    <a:pt x="3" y="68"/>
                  </a:moveTo>
                  <a:cubicBezTo>
                    <a:pt x="17" y="56"/>
                    <a:pt x="28" y="45"/>
                    <a:pt x="45" y="39"/>
                  </a:cubicBezTo>
                  <a:cubicBezTo>
                    <a:pt x="58" y="35"/>
                    <a:pt x="71" y="35"/>
                    <a:pt x="84" y="34"/>
                  </a:cubicBezTo>
                  <a:cubicBezTo>
                    <a:pt x="99" y="33"/>
                    <a:pt x="114" y="35"/>
                    <a:pt x="129" y="34"/>
                  </a:cubicBezTo>
                  <a:cubicBezTo>
                    <a:pt x="143" y="33"/>
                    <a:pt x="153" y="22"/>
                    <a:pt x="164" y="17"/>
                  </a:cubicBezTo>
                  <a:cubicBezTo>
                    <a:pt x="154" y="23"/>
                    <a:pt x="132" y="23"/>
                    <a:pt x="120" y="24"/>
                  </a:cubicBezTo>
                  <a:cubicBezTo>
                    <a:pt x="107" y="26"/>
                    <a:pt x="92" y="26"/>
                    <a:pt x="78" y="25"/>
                  </a:cubicBezTo>
                  <a:cubicBezTo>
                    <a:pt x="59" y="24"/>
                    <a:pt x="25" y="32"/>
                    <a:pt x="15" y="50"/>
                  </a:cubicBezTo>
                  <a:cubicBezTo>
                    <a:pt x="6" y="38"/>
                    <a:pt x="17" y="15"/>
                    <a:pt x="15" y="0"/>
                  </a:cubicBezTo>
                  <a:cubicBezTo>
                    <a:pt x="17" y="13"/>
                    <a:pt x="9" y="29"/>
                    <a:pt x="7" y="42"/>
                  </a:cubicBezTo>
                  <a:cubicBezTo>
                    <a:pt x="5" y="52"/>
                    <a:pt x="4" y="61"/>
                    <a:pt x="0" y="71"/>
                  </a:cubicBezTo>
                  <a:cubicBezTo>
                    <a:pt x="0" y="73"/>
                    <a:pt x="1" y="70"/>
                    <a:pt x="1" y="70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1" name="Freeform 105">
              <a:extLst>
                <a:ext uri="{FF2B5EF4-FFF2-40B4-BE49-F238E27FC236}">
                  <a16:creationId xmlns:a16="http://schemas.microsoft.com/office/drawing/2014/main" id="{9A367B05-0F62-418A-8B15-B47718AFE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1646"/>
              <a:ext cx="156" cy="112"/>
            </a:xfrm>
            <a:custGeom>
              <a:avLst/>
              <a:gdLst>
                <a:gd name="T0" fmla="*/ 0 w 91"/>
                <a:gd name="T1" fmla="*/ 177 h 65"/>
                <a:gd name="T2" fmla="*/ 98 w 91"/>
                <a:gd name="T3" fmla="*/ 143 h 65"/>
                <a:gd name="T4" fmla="*/ 170 w 91"/>
                <a:gd name="T5" fmla="*/ 86 h 65"/>
                <a:gd name="T6" fmla="*/ 312 w 91"/>
                <a:gd name="T7" fmla="*/ 0 h 65"/>
                <a:gd name="T8" fmla="*/ 353 w 91"/>
                <a:gd name="T9" fmla="*/ 169 h 65"/>
                <a:gd name="T10" fmla="*/ 458 w 91"/>
                <a:gd name="T11" fmla="*/ 327 h 65"/>
                <a:gd name="T12" fmla="*/ 273 w 91"/>
                <a:gd name="T13" fmla="*/ 140 h 65"/>
                <a:gd name="T14" fmla="*/ 9 w 91"/>
                <a:gd name="T15" fmla="*/ 193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65">
                  <a:moveTo>
                    <a:pt x="0" y="35"/>
                  </a:moveTo>
                  <a:cubicBezTo>
                    <a:pt x="6" y="31"/>
                    <a:pt x="13" y="30"/>
                    <a:pt x="19" y="28"/>
                  </a:cubicBezTo>
                  <a:cubicBezTo>
                    <a:pt x="25" y="25"/>
                    <a:pt x="29" y="21"/>
                    <a:pt x="34" y="17"/>
                  </a:cubicBezTo>
                  <a:cubicBezTo>
                    <a:pt x="40" y="13"/>
                    <a:pt x="56" y="0"/>
                    <a:pt x="62" y="0"/>
                  </a:cubicBezTo>
                  <a:cubicBezTo>
                    <a:pt x="66" y="11"/>
                    <a:pt x="64" y="24"/>
                    <a:pt x="70" y="33"/>
                  </a:cubicBezTo>
                  <a:cubicBezTo>
                    <a:pt x="77" y="44"/>
                    <a:pt x="91" y="49"/>
                    <a:pt x="91" y="64"/>
                  </a:cubicBezTo>
                  <a:cubicBezTo>
                    <a:pt x="69" y="65"/>
                    <a:pt x="70" y="33"/>
                    <a:pt x="54" y="27"/>
                  </a:cubicBezTo>
                  <a:cubicBezTo>
                    <a:pt x="39" y="21"/>
                    <a:pt x="18" y="43"/>
                    <a:pt x="2" y="38"/>
                  </a:cubicBezTo>
                </a:path>
              </a:pathLst>
            </a:custGeom>
            <a:solidFill>
              <a:srgbClr val="F1B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2" name="Freeform 106">
              <a:extLst>
                <a:ext uri="{FF2B5EF4-FFF2-40B4-BE49-F238E27FC236}">
                  <a16:creationId xmlns:a16="http://schemas.microsoft.com/office/drawing/2014/main" id="{D285F6A8-5788-4F77-A292-5CEDCA227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493"/>
              <a:ext cx="253" cy="218"/>
            </a:xfrm>
            <a:custGeom>
              <a:avLst/>
              <a:gdLst>
                <a:gd name="T0" fmla="*/ 205 w 148"/>
                <a:gd name="T1" fmla="*/ 616 h 127"/>
                <a:gd name="T2" fmla="*/ 127 w 148"/>
                <a:gd name="T3" fmla="*/ 410 h 127"/>
                <a:gd name="T4" fmla="*/ 111 w 148"/>
                <a:gd name="T5" fmla="*/ 268 h 127"/>
                <a:gd name="T6" fmla="*/ 246 w 148"/>
                <a:gd name="T7" fmla="*/ 263 h 127"/>
                <a:gd name="T8" fmla="*/ 409 w 148"/>
                <a:gd name="T9" fmla="*/ 189 h 127"/>
                <a:gd name="T10" fmla="*/ 576 w 148"/>
                <a:gd name="T11" fmla="*/ 91 h 127"/>
                <a:gd name="T12" fmla="*/ 733 w 148"/>
                <a:gd name="T13" fmla="*/ 9 h 127"/>
                <a:gd name="T14" fmla="*/ 544 w 148"/>
                <a:gd name="T15" fmla="*/ 177 h 127"/>
                <a:gd name="T16" fmla="*/ 289 w 148"/>
                <a:gd name="T17" fmla="*/ 312 h 127"/>
                <a:gd name="T18" fmla="*/ 185 w 148"/>
                <a:gd name="T19" fmla="*/ 410 h 127"/>
                <a:gd name="T20" fmla="*/ 205 w 148"/>
                <a:gd name="T21" fmla="*/ 642 h 1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8" h="127">
                  <a:moveTo>
                    <a:pt x="41" y="122"/>
                  </a:moveTo>
                  <a:cubicBezTo>
                    <a:pt x="27" y="114"/>
                    <a:pt x="29" y="93"/>
                    <a:pt x="25" y="81"/>
                  </a:cubicBezTo>
                  <a:cubicBezTo>
                    <a:pt x="21" y="69"/>
                    <a:pt x="0" y="59"/>
                    <a:pt x="22" y="53"/>
                  </a:cubicBezTo>
                  <a:cubicBezTo>
                    <a:pt x="31" y="51"/>
                    <a:pt x="40" y="54"/>
                    <a:pt x="49" y="52"/>
                  </a:cubicBezTo>
                  <a:cubicBezTo>
                    <a:pt x="61" y="50"/>
                    <a:pt x="72" y="42"/>
                    <a:pt x="82" y="37"/>
                  </a:cubicBezTo>
                  <a:cubicBezTo>
                    <a:pt x="94" y="31"/>
                    <a:pt x="104" y="25"/>
                    <a:pt x="115" y="18"/>
                  </a:cubicBezTo>
                  <a:cubicBezTo>
                    <a:pt x="124" y="13"/>
                    <a:pt x="136" y="0"/>
                    <a:pt x="147" y="2"/>
                  </a:cubicBezTo>
                  <a:cubicBezTo>
                    <a:pt x="148" y="16"/>
                    <a:pt x="119" y="29"/>
                    <a:pt x="109" y="35"/>
                  </a:cubicBezTo>
                  <a:cubicBezTo>
                    <a:pt x="94" y="45"/>
                    <a:pt x="76" y="57"/>
                    <a:pt x="58" y="62"/>
                  </a:cubicBezTo>
                  <a:cubicBezTo>
                    <a:pt x="43" y="67"/>
                    <a:pt x="40" y="64"/>
                    <a:pt x="37" y="81"/>
                  </a:cubicBezTo>
                  <a:cubicBezTo>
                    <a:pt x="36" y="93"/>
                    <a:pt x="29" y="117"/>
                    <a:pt x="41" y="127"/>
                  </a:cubicBezTo>
                </a:path>
              </a:pathLst>
            </a:custGeom>
            <a:solidFill>
              <a:srgbClr val="F1B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3" name="Freeform 107">
              <a:extLst>
                <a:ext uri="{FF2B5EF4-FFF2-40B4-BE49-F238E27FC236}">
                  <a16:creationId xmlns:a16="http://schemas.microsoft.com/office/drawing/2014/main" id="{BD9F5B9A-EA89-4E2C-B878-460FD7ACB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" y="1588"/>
              <a:ext cx="200" cy="139"/>
            </a:xfrm>
            <a:custGeom>
              <a:avLst/>
              <a:gdLst>
                <a:gd name="T0" fmla="*/ 55 w 117"/>
                <a:gd name="T1" fmla="*/ 390 h 81"/>
                <a:gd name="T2" fmla="*/ 185 w 117"/>
                <a:gd name="T3" fmla="*/ 259 h 81"/>
                <a:gd name="T4" fmla="*/ 337 w 117"/>
                <a:gd name="T5" fmla="*/ 148 h 81"/>
                <a:gd name="T6" fmla="*/ 585 w 117"/>
                <a:gd name="T7" fmla="*/ 0 h 81"/>
                <a:gd name="T8" fmla="*/ 379 w 117"/>
                <a:gd name="T9" fmla="*/ 62 h 81"/>
                <a:gd name="T10" fmla="*/ 205 w 117"/>
                <a:gd name="T11" fmla="*/ 156 h 81"/>
                <a:gd name="T12" fmla="*/ 0 w 117"/>
                <a:gd name="T13" fmla="*/ 41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81">
                  <a:moveTo>
                    <a:pt x="11" y="77"/>
                  </a:moveTo>
                  <a:cubicBezTo>
                    <a:pt x="22" y="71"/>
                    <a:pt x="29" y="60"/>
                    <a:pt x="37" y="51"/>
                  </a:cubicBezTo>
                  <a:cubicBezTo>
                    <a:pt x="45" y="42"/>
                    <a:pt x="57" y="35"/>
                    <a:pt x="67" y="29"/>
                  </a:cubicBezTo>
                  <a:cubicBezTo>
                    <a:pt x="80" y="21"/>
                    <a:pt x="111" y="13"/>
                    <a:pt x="117" y="0"/>
                  </a:cubicBezTo>
                  <a:cubicBezTo>
                    <a:pt x="104" y="2"/>
                    <a:pt x="89" y="8"/>
                    <a:pt x="76" y="12"/>
                  </a:cubicBezTo>
                  <a:cubicBezTo>
                    <a:pt x="63" y="16"/>
                    <a:pt x="51" y="22"/>
                    <a:pt x="41" y="31"/>
                  </a:cubicBezTo>
                  <a:cubicBezTo>
                    <a:pt x="25" y="46"/>
                    <a:pt x="16" y="67"/>
                    <a:pt x="0" y="81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4" name="Freeform 108">
              <a:extLst>
                <a:ext uri="{FF2B5EF4-FFF2-40B4-BE49-F238E27FC236}">
                  <a16:creationId xmlns:a16="http://schemas.microsoft.com/office/drawing/2014/main" id="{A2DFBA7D-5EA5-45BD-B71A-1594FB087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600"/>
              <a:ext cx="198" cy="220"/>
            </a:xfrm>
            <a:custGeom>
              <a:avLst/>
              <a:gdLst>
                <a:gd name="T0" fmla="*/ 0 w 115"/>
                <a:gd name="T1" fmla="*/ 0 h 128"/>
                <a:gd name="T2" fmla="*/ 133 w 115"/>
                <a:gd name="T3" fmla="*/ 156 h 128"/>
                <a:gd name="T4" fmla="*/ 239 w 115"/>
                <a:gd name="T5" fmla="*/ 390 h 128"/>
                <a:gd name="T6" fmla="*/ 374 w 115"/>
                <a:gd name="T7" fmla="*/ 552 h 128"/>
                <a:gd name="T8" fmla="*/ 587 w 115"/>
                <a:gd name="T9" fmla="*/ 650 h 128"/>
                <a:gd name="T10" fmla="*/ 198 w 115"/>
                <a:gd name="T11" fmla="*/ 461 h 128"/>
                <a:gd name="T12" fmla="*/ 148 w 115"/>
                <a:gd name="T13" fmla="*/ 239 h 128"/>
                <a:gd name="T14" fmla="*/ 91 w 115"/>
                <a:gd name="T15" fmla="*/ 153 h 128"/>
                <a:gd name="T16" fmla="*/ 15 w 115"/>
                <a:gd name="T17" fmla="*/ 36 h 1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128">
                  <a:moveTo>
                    <a:pt x="0" y="0"/>
                  </a:moveTo>
                  <a:cubicBezTo>
                    <a:pt x="8" y="11"/>
                    <a:pt x="18" y="18"/>
                    <a:pt x="26" y="31"/>
                  </a:cubicBezTo>
                  <a:cubicBezTo>
                    <a:pt x="34" y="46"/>
                    <a:pt x="39" y="62"/>
                    <a:pt x="47" y="77"/>
                  </a:cubicBezTo>
                  <a:cubicBezTo>
                    <a:pt x="53" y="90"/>
                    <a:pt x="61" y="101"/>
                    <a:pt x="73" y="109"/>
                  </a:cubicBezTo>
                  <a:cubicBezTo>
                    <a:pt x="86" y="119"/>
                    <a:pt x="102" y="119"/>
                    <a:pt x="115" y="128"/>
                  </a:cubicBezTo>
                  <a:cubicBezTo>
                    <a:pt x="89" y="127"/>
                    <a:pt x="48" y="118"/>
                    <a:pt x="39" y="91"/>
                  </a:cubicBezTo>
                  <a:cubicBezTo>
                    <a:pt x="34" y="77"/>
                    <a:pt x="34" y="60"/>
                    <a:pt x="29" y="47"/>
                  </a:cubicBezTo>
                  <a:cubicBezTo>
                    <a:pt x="26" y="39"/>
                    <a:pt x="22" y="36"/>
                    <a:pt x="18" y="30"/>
                  </a:cubicBezTo>
                  <a:cubicBezTo>
                    <a:pt x="12" y="23"/>
                    <a:pt x="8" y="14"/>
                    <a:pt x="3" y="7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5" name="Freeform 109">
              <a:extLst>
                <a:ext uri="{FF2B5EF4-FFF2-40B4-BE49-F238E27FC236}">
                  <a16:creationId xmlns:a16="http://schemas.microsoft.com/office/drawing/2014/main" id="{684D79F3-B7D8-4C11-B322-B1266520F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2775"/>
              <a:ext cx="266" cy="119"/>
            </a:xfrm>
            <a:custGeom>
              <a:avLst/>
              <a:gdLst>
                <a:gd name="T0" fmla="*/ 324 w 155"/>
                <a:gd name="T1" fmla="*/ 0 h 69"/>
                <a:gd name="T2" fmla="*/ 57 w 155"/>
                <a:gd name="T3" fmla="*/ 235 h 69"/>
                <a:gd name="T4" fmla="*/ 136 w 155"/>
                <a:gd name="T5" fmla="*/ 304 h 69"/>
                <a:gd name="T6" fmla="*/ 451 w 155"/>
                <a:gd name="T7" fmla="*/ 312 h 69"/>
                <a:gd name="T8" fmla="*/ 698 w 155"/>
                <a:gd name="T9" fmla="*/ 333 h 69"/>
                <a:gd name="T10" fmla="*/ 565 w 155"/>
                <a:gd name="T11" fmla="*/ 241 h 69"/>
                <a:gd name="T12" fmla="*/ 297 w 155"/>
                <a:gd name="T13" fmla="*/ 197 h 69"/>
                <a:gd name="T14" fmla="*/ 333 w 155"/>
                <a:gd name="T15" fmla="*/ 28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5" h="69">
                  <a:moveTo>
                    <a:pt x="64" y="0"/>
                  </a:moveTo>
                  <a:cubicBezTo>
                    <a:pt x="49" y="21"/>
                    <a:pt x="28" y="29"/>
                    <a:pt x="11" y="46"/>
                  </a:cubicBezTo>
                  <a:cubicBezTo>
                    <a:pt x="0" y="58"/>
                    <a:pt x="13" y="56"/>
                    <a:pt x="27" y="59"/>
                  </a:cubicBezTo>
                  <a:cubicBezTo>
                    <a:pt x="47" y="62"/>
                    <a:pt x="68" y="61"/>
                    <a:pt x="89" y="61"/>
                  </a:cubicBezTo>
                  <a:cubicBezTo>
                    <a:pt x="102" y="61"/>
                    <a:pt x="126" y="69"/>
                    <a:pt x="138" y="65"/>
                  </a:cubicBezTo>
                  <a:cubicBezTo>
                    <a:pt x="155" y="59"/>
                    <a:pt x="120" y="48"/>
                    <a:pt x="112" y="47"/>
                  </a:cubicBezTo>
                  <a:cubicBezTo>
                    <a:pt x="99" y="45"/>
                    <a:pt x="68" y="48"/>
                    <a:pt x="59" y="38"/>
                  </a:cubicBezTo>
                  <a:cubicBezTo>
                    <a:pt x="50" y="27"/>
                    <a:pt x="61" y="14"/>
                    <a:pt x="66" y="5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6" name="Freeform 110">
              <a:extLst>
                <a:ext uri="{FF2B5EF4-FFF2-40B4-BE49-F238E27FC236}">
                  <a16:creationId xmlns:a16="http://schemas.microsoft.com/office/drawing/2014/main" id="{C6DA7C25-3215-42F9-9187-90BE6667D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647"/>
              <a:ext cx="235" cy="216"/>
            </a:xfrm>
            <a:custGeom>
              <a:avLst/>
              <a:gdLst>
                <a:gd name="T0" fmla="*/ 45 w 137"/>
                <a:gd name="T1" fmla="*/ 312 h 126"/>
                <a:gd name="T2" fmla="*/ 77 w 137"/>
                <a:gd name="T3" fmla="*/ 626 h 126"/>
                <a:gd name="T4" fmla="*/ 233 w 137"/>
                <a:gd name="T5" fmla="*/ 564 h 126"/>
                <a:gd name="T6" fmla="*/ 395 w 137"/>
                <a:gd name="T7" fmla="*/ 494 h 126"/>
                <a:gd name="T8" fmla="*/ 551 w 137"/>
                <a:gd name="T9" fmla="*/ 358 h 126"/>
                <a:gd name="T10" fmla="*/ 683 w 137"/>
                <a:gd name="T11" fmla="*/ 182 h 126"/>
                <a:gd name="T12" fmla="*/ 657 w 137"/>
                <a:gd name="T13" fmla="*/ 5 h 126"/>
                <a:gd name="T14" fmla="*/ 535 w 137"/>
                <a:gd name="T15" fmla="*/ 226 h 126"/>
                <a:gd name="T16" fmla="*/ 226 w 137"/>
                <a:gd name="T17" fmla="*/ 403 h 126"/>
                <a:gd name="T18" fmla="*/ 45 w 137"/>
                <a:gd name="T19" fmla="*/ 345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7" h="126">
                  <a:moveTo>
                    <a:pt x="9" y="62"/>
                  </a:moveTo>
                  <a:cubicBezTo>
                    <a:pt x="6" y="73"/>
                    <a:pt x="0" y="121"/>
                    <a:pt x="15" y="124"/>
                  </a:cubicBezTo>
                  <a:cubicBezTo>
                    <a:pt x="23" y="126"/>
                    <a:pt x="39" y="115"/>
                    <a:pt x="46" y="112"/>
                  </a:cubicBezTo>
                  <a:cubicBezTo>
                    <a:pt x="57" y="108"/>
                    <a:pt x="68" y="103"/>
                    <a:pt x="78" y="98"/>
                  </a:cubicBezTo>
                  <a:cubicBezTo>
                    <a:pt x="90" y="91"/>
                    <a:pt x="100" y="82"/>
                    <a:pt x="109" y="71"/>
                  </a:cubicBezTo>
                  <a:cubicBezTo>
                    <a:pt x="118" y="60"/>
                    <a:pt x="131" y="50"/>
                    <a:pt x="135" y="36"/>
                  </a:cubicBezTo>
                  <a:cubicBezTo>
                    <a:pt x="136" y="31"/>
                    <a:pt x="137" y="2"/>
                    <a:pt x="130" y="1"/>
                  </a:cubicBezTo>
                  <a:cubicBezTo>
                    <a:pt x="125" y="0"/>
                    <a:pt x="110" y="39"/>
                    <a:pt x="106" y="45"/>
                  </a:cubicBezTo>
                  <a:cubicBezTo>
                    <a:pt x="89" y="66"/>
                    <a:pt x="69" y="73"/>
                    <a:pt x="45" y="80"/>
                  </a:cubicBezTo>
                  <a:cubicBezTo>
                    <a:pt x="35" y="83"/>
                    <a:pt x="16" y="80"/>
                    <a:pt x="9" y="68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7" name="Freeform 111">
              <a:extLst>
                <a:ext uri="{FF2B5EF4-FFF2-40B4-BE49-F238E27FC236}">
                  <a16:creationId xmlns:a16="http://schemas.microsoft.com/office/drawing/2014/main" id="{0A70745E-C6C0-46A0-9F1D-D5AE38C2B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870"/>
              <a:ext cx="132" cy="55"/>
            </a:xfrm>
            <a:custGeom>
              <a:avLst/>
              <a:gdLst>
                <a:gd name="T0" fmla="*/ 41 w 77"/>
                <a:gd name="T1" fmla="*/ 163 h 32"/>
                <a:gd name="T2" fmla="*/ 242 w 77"/>
                <a:gd name="T3" fmla="*/ 0 h 32"/>
                <a:gd name="T4" fmla="*/ 387 w 77"/>
                <a:gd name="T5" fmla="*/ 77 h 32"/>
                <a:gd name="T6" fmla="*/ 65 w 77"/>
                <a:gd name="T7" fmla="*/ 153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32">
                  <a:moveTo>
                    <a:pt x="8" y="32"/>
                  </a:moveTo>
                  <a:cubicBezTo>
                    <a:pt x="0" y="11"/>
                    <a:pt x="34" y="4"/>
                    <a:pt x="48" y="0"/>
                  </a:cubicBezTo>
                  <a:cubicBezTo>
                    <a:pt x="48" y="11"/>
                    <a:pt x="69" y="15"/>
                    <a:pt x="77" y="15"/>
                  </a:cubicBezTo>
                  <a:cubicBezTo>
                    <a:pt x="52" y="15"/>
                    <a:pt x="27" y="6"/>
                    <a:pt x="13" y="30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8" name="Freeform 112">
              <a:extLst>
                <a:ext uri="{FF2B5EF4-FFF2-40B4-BE49-F238E27FC236}">
                  <a16:creationId xmlns:a16="http://schemas.microsoft.com/office/drawing/2014/main" id="{17E81BB4-9F1D-47B3-B69D-A522DCB1B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303"/>
              <a:ext cx="111" cy="292"/>
            </a:xfrm>
            <a:custGeom>
              <a:avLst/>
              <a:gdLst>
                <a:gd name="T0" fmla="*/ 65 w 65"/>
                <a:gd name="T1" fmla="*/ 15 h 170"/>
                <a:gd name="T2" fmla="*/ 111 w 65"/>
                <a:gd name="T3" fmla="*/ 268 h 170"/>
                <a:gd name="T4" fmla="*/ 99 w 65"/>
                <a:gd name="T5" fmla="*/ 486 h 170"/>
                <a:gd name="T6" fmla="*/ 324 w 65"/>
                <a:gd name="T7" fmla="*/ 862 h 170"/>
                <a:gd name="T8" fmla="*/ 155 w 65"/>
                <a:gd name="T9" fmla="*/ 579 h 170"/>
                <a:gd name="T10" fmla="*/ 231 w 65"/>
                <a:gd name="T11" fmla="*/ 361 h 170"/>
                <a:gd name="T12" fmla="*/ 79 w 65"/>
                <a:gd name="T13" fmla="*/ 0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170">
                  <a:moveTo>
                    <a:pt x="13" y="3"/>
                  </a:moveTo>
                  <a:cubicBezTo>
                    <a:pt x="0" y="11"/>
                    <a:pt x="19" y="41"/>
                    <a:pt x="22" y="53"/>
                  </a:cubicBezTo>
                  <a:cubicBezTo>
                    <a:pt x="25" y="68"/>
                    <a:pt x="21" y="82"/>
                    <a:pt x="20" y="96"/>
                  </a:cubicBezTo>
                  <a:cubicBezTo>
                    <a:pt x="17" y="125"/>
                    <a:pt x="43" y="153"/>
                    <a:pt x="65" y="170"/>
                  </a:cubicBezTo>
                  <a:cubicBezTo>
                    <a:pt x="51" y="155"/>
                    <a:pt x="34" y="134"/>
                    <a:pt x="31" y="114"/>
                  </a:cubicBezTo>
                  <a:cubicBezTo>
                    <a:pt x="29" y="98"/>
                    <a:pt x="47" y="87"/>
                    <a:pt x="46" y="71"/>
                  </a:cubicBezTo>
                  <a:cubicBezTo>
                    <a:pt x="46" y="45"/>
                    <a:pt x="1" y="27"/>
                    <a:pt x="16" y="0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9" name="Freeform 113">
              <a:extLst>
                <a:ext uri="{FF2B5EF4-FFF2-40B4-BE49-F238E27FC236}">
                  <a16:creationId xmlns:a16="http://schemas.microsoft.com/office/drawing/2014/main" id="{1FBFE703-879D-435D-9178-D3D719F5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2157"/>
              <a:ext cx="196" cy="95"/>
            </a:xfrm>
            <a:custGeom>
              <a:avLst/>
              <a:gdLst>
                <a:gd name="T0" fmla="*/ 0 w 114"/>
                <a:gd name="T1" fmla="*/ 206 h 55"/>
                <a:gd name="T2" fmla="*/ 156 w 114"/>
                <a:gd name="T3" fmla="*/ 169 h 55"/>
                <a:gd name="T4" fmla="*/ 320 w 114"/>
                <a:gd name="T5" fmla="*/ 169 h 55"/>
                <a:gd name="T6" fmla="*/ 579 w 114"/>
                <a:gd name="T7" fmla="*/ 0 h 55"/>
                <a:gd name="T8" fmla="*/ 457 w 114"/>
                <a:gd name="T9" fmla="*/ 114 h 55"/>
                <a:gd name="T10" fmla="*/ 366 w 114"/>
                <a:gd name="T11" fmla="*/ 263 h 55"/>
                <a:gd name="T12" fmla="*/ 41 w 114"/>
                <a:gd name="T13" fmla="*/ 21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55">
                  <a:moveTo>
                    <a:pt x="0" y="40"/>
                  </a:moveTo>
                  <a:cubicBezTo>
                    <a:pt x="13" y="37"/>
                    <a:pt x="18" y="32"/>
                    <a:pt x="31" y="33"/>
                  </a:cubicBezTo>
                  <a:cubicBezTo>
                    <a:pt x="41" y="34"/>
                    <a:pt x="53" y="36"/>
                    <a:pt x="63" y="33"/>
                  </a:cubicBezTo>
                  <a:cubicBezTo>
                    <a:pt x="82" y="27"/>
                    <a:pt x="91" y="0"/>
                    <a:pt x="114" y="0"/>
                  </a:cubicBezTo>
                  <a:cubicBezTo>
                    <a:pt x="103" y="2"/>
                    <a:pt x="94" y="11"/>
                    <a:pt x="90" y="22"/>
                  </a:cubicBezTo>
                  <a:cubicBezTo>
                    <a:pt x="85" y="36"/>
                    <a:pt x="90" y="47"/>
                    <a:pt x="72" y="51"/>
                  </a:cubicBezTo>
                  <a:cubicBezTo>
                    <a:pt x="48" y="55"/>
                    <a:pt x="30" y="34"/>
                    <a:pt x="8" y="41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0" name="Freeform 114">
              <a:extLst>
                <a:ext uri="{FF2B5EF4-FFF2-40B4-BE49-F238E27FC236}">
                  <a16:creationId xmlns:a16="http://schemas.microsoft.com/office/drawing/2014/main" id="{215C874D-9D58-4223-B522-91D8850FB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562"/>
              <a:ext cx="51" cy="191"/>
            </a:xfrm>
            <a:custGeom>
              <a:avLst/>
              <a:gdLst>
                <a:gd name="T0" fmla="*/ 99 w 30"/>
                <a:gd name="T1" fmla="*/ 0 h 111"/>
                <a:gd name="T2" fmla="*/ 63 w 30"/>
                <a:gd name="T3" fmla="*/ 153 h 111"/>
                <a:gd name="T4" fmla="*/ 5 w 30"/>
                <a:gd name="T5" fmla="*/ 291 h 111"/>
                <a:gd name="T6" fmla="*/ 148 w 30"/>
                <a:gd name="T7" fmla="*/ 566 h 111"/>
                <a:gd name="T8" fmla="*/ 92 w 30"/>
                <a:gd name="T9" fmla="*/ 361 h 111"/>
                <a:gd name="T10" fmla="*/ 104 w 30"/>
                <a:gd name="T11" fmla="*/ 77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111">
                  <a:moveTo>
                    <a:pt x="20" y="0"/>
                  </a:moveTo>
                  <a:cubicBezTo>
                    <a:pt x="17" y="10"/>
                    <a:pt x="17" y="20"/>
                    <a:pt x="13" y="30"/>
                  </a:cubicBezTo>
                  <a:cubicBezTo>
                    <a:pt x="9" y="38"/>
                    <a:pt x="0" y="47"/>
                    <a:pt x="1" y="57"/>
                  </a:cubicBezTo>
                  <a:cubicBezTo>
                    <a:pt x="3" y="77"/>
                    <a:pt x="28" y="89"/>
                    <a:pt x="30" y="111"/>
                  </a:cubicBezTo>
                  <a:cubicBezTo>
                    <a:pt x="29" y="97"/>
                    <a:pt x="21" y="85"/>
                    <a:pt x="19" y="71"/>
                  </a:cubicBezTo>
                  <a:cubicBezTo>
                    <a:pt x="16" y="52"/>
                    <a:pt x="23" y="33"/>
                    <a:pt x="21" y="15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1" name="Freeform 115">
              <a:extLst>
                <a:ext uri="{FF2B5EF4-FFF2-40B4-BE49-F238E27FC236}">
                  <a16:creationId xmlns:a16="http://schemas.microsoft.com/office/drawing/2014/main" id="{E47E49A1-E87F-48FF-ADCE-A8A3A3303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1916"/>
              <a:ext cx="155" cy="96"/>
            </a:xfrm>
            <a:custGeom>
              <a:avLst/>
              <a:gdLst>
                <a:gd name="T0" fmla="*/ 0 w 90"/>
                <a:gd name="T1" fmla="*/ 283 h 56"/>
                <a:gd name="T2" fmla="*/ 193 w 90"/>
                <a:gd name="T3" fmla="*/ 41 h 56"/>
                <a:gd name="T4" fmla="*/ 460 w 90"/>
                <a:gd name="T5" fmla="*/ 0 h 56"/>
                <a:gd name="T6" fmla="*/ 83 w 90"/>
                <a:gd name="T7" fmla="*/ 238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56">
                  <a:moveTo>
                    <a:pt x="0" y="56"/>
                  </a:moveTo>
                  <a:cubicBezTo>
                    <a:pt x="15" y="40"/>
                    <a:pt x="18" y="17"/>
                    <a:pt x="38" y="8"/>
                  </a:cubicBezTo>
                  <a:cubicBezTo>
                    <a:pt x="52" y="1"/>
                    <a:pt x="74" y="0"/>
                    <a:pt x="90" y="0"/>
                  </a:cubicBezTo>
                  <a:cubicBezTo>
                    <a:pt x="65" y="13"/>
                    <a:pt x="34" y="24"/>
                    <a:pt x="16" y="47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2" name="Freeform 116">
              <a:extLst>
                <a:ext uri="{FF2B5EF4-FFF2-40B4-BE49-F238E27FC236}">
                  <a16:creationId xmlns:a16="http://schemas.microsoft.com/office/drawing/2014/main" id="{B620B055-235B-4D4B-852A-5E453FFDA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689"/>
              <a:ext cx="137" cy="114"/>
            </a:xfrm>
            <a:custGeom>
              <a:avLst/>
              <a:gdLst>
                <a:gd name="T0" fmla="*/ 0 w 80"/>
                <a:gd name="T1" fmla="*/ 0 h 66"/>
                <a:gd name="T2" fmla="*/ 255 w 80"/>
                <a:gd name="T3" fmla="*/ 169 h 66"/>
                <a:gd name="T4" fmla="*/ 402 w 80"/>
                <a:gd name="T5" fmla="*/ 340 h 66"/>
                <a:gd name="T6" fmla="*/ 346 w 80"/>
                <a:gd name="T7" fmla="*/ 233 h 66"/>
                <a:gd name="T8" fmla="*/ 296 w 80"/>
                <a:gd name="T9" fmla="*/ 93 h 66"/>
                <a:gd name="T10" fmla="*/ 36 w 80"/>
                <a:gd name="T11" fmla="*/ 16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66">
                  <a:moveTo>
                    <a:pt x="0" y="0"/>
                  </a:moveTo>
                  <a:cubicBezTo>
                    <a:pt x="17" y="12"/>
                    <a:pt x="37" y="19"/>
                    <a:pt x="51" y="33"/>
                  </a:cubicBezTo>
                  <a:cubicBezTo>
                    <a:pt x="61" y="44"/>
                    <a:pt x="70" y="55"/>
                    <a:pt x="80" y="66"/>
                  </a:cubicBezTo>
                  <a:cubicBezTo>
                    <a:pt x="76" y="59"/>
                    <a:pt x="72" y="52"/>
                    <a:pt x="69" y="45"/>
                  </a:cubicBezTo>
                  <a:cubicBezTo>
                    <a:pt x="66" y="37"/>
                    <a:pt x="66" y="25"/>
                    <a:pt x="59" y="18"/>
                  </a:cubicBezTo>
                  <a:cubicBezTo>
                    <a:pt x="46" y="4"/>
                    <a:pt x="23" y="15"/>
                    <a:pt x="7" y="3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3" name="Freeform 117">
              <a:extLst>
                <a:ext uri="{FF2B5EF4-FFF2-40B4-BE49-F238E27FC236}">
                  <a16:creationId xmlns:a16="http://schemas.microsoft.com/office/drawing/2014/main" id="{8DF2F447-63E4-4167-8A4F-2E9F7D799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2830"/>
              <a:ext cx="139" cy="95"/>
            </a:xfrm>
            <a:custGeom>
              <a:avLst/>
              <a:gdLst>
                <a:gd name="T0" fmla="*/ 410 w 81"/>
                <a:gd name="T1" fmla="*/ 283 h 55"/>
                <a:gd name="T2" fmla="*/ 345 w 81"/>
                <a:gd name="T3" fmla="*/ 140 h 55"/>
                <a:gd name="T4" fmla="*/ 304 w 81"/>
                <a:gd name="T5" fmla="*/ 36 h 55"/>
                <a:gd name="T6" fmla="*/ 177 w 81"/>
                <a:gd name="T7" fmla="*/ 28 h 55"/>
                <a:gd name="T8" fmla="*/ 0 w 81"/>
                <a:gd name="T9" fmla="*/ 0 h 55"/>
                <a:gd name="T10" fmla="*/ 233 w 81"/>
                <a:gd name="T11" fmla="*/ 78 h 55"/>
                <a:gd name="T12" fmla="*/ 379 w 81"/>
                <a:gd name="T13" fmla="*/ 226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55">
                  <a:moveTo>
                    <a:pt x="81" y="55"/>
                  </a:moveTo>
                  <a:cubicBezTo>
                    <a:pt x="75" y="46"/>
                    <a:pt x="71" y="37"/>
                    <a:pt x="68" y="27"/>
                  </a:cubicBezTo>
                  <a:cubicBezTo>
                    <a:pt x="66" y="19"/>
                    <a:pt x="67" y="12"/>
                    <a:pt x="60" y="7"/>
                  </a:cubicBezTo>
                  <a:cubicBezTo>
                    <a:pt x="54" y="3"/>
                    <a:pt x="43" y="5"/>
                    <a:pt x="35" y="5"/>
                  </a:cubicBezTo>
                  <a:cubicBezTo>
                    <a:pt x="24" y="4"/>
                    <a:pt x="10" y="3"/>
                    <a:pt x="0" y="0"/>
                  </a:cubicBezTo>
                  <a:cubicBezTo>
                    <a:pt x="13" y="11"/>
                    <a:pt x="31" y="10"/>
                    <a:pt x="46" y="15"/>
                  </a:cubicBezTo>
                  <a:cubicBezTo>
                    <a:pt x="61" y="20"/>
                    <a:pt x="66" y="33"/>
                    <a:pt x="75" y="44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4" name="Freeform 118">
              <a:extLst>
                <a:ext uri="{FF2B5EF4-FFF2-40B4-BE49-F238E27FC236}">
                  <a16:creationId xmlns:a16="http://schemas.microsoft.com/office/drawing/2014/main" id="{06F15E52-08EB-43B8-A21C-01A0EF93D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478"/>
              <a:ext cx="56" cy="158"/>
            </a:xfrm>
            <a:custGeom>
              <a:avLst/>
              <a:gdLst>
                <a:gd name="T0" fmla="*/ 14 w 33"/>
                <a:gd name="T1" fmla="*/ 0 h 92"/>
                <a:gd name="T2" fmla="*/ 148 w 33"/>
                <a:gd name="T3" fmla="*/ 318 h 92"/>
                <a:gd name="T4" fmla="*/ 0 w 33"/>
                <a:gd name="T5" fmla="*/ 465 h 92"/>
                <a:gd name="T6" fmla="*/ 112 w 33"/>
                <a:gd name="T7" fmla="*/ 289 h 92"/>
                <a:gd name="T8" fmla="*/ 71 w 33"/>
                <a:gd name="T9" fmla="*/ 156 h 92"/>
                <a:gd name="T10" fmla="*/ 42 w 33"/>
                <a:gd name="T11" fmla="*/ 9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92">
                  <a:moveTo>
                    <a:pt x="3" y="0"/>
                  </a:moveTo>
                  <a:cubicBezTo>
                    <a:pt x="17" y="11"/>
                    <a:pt x="33" y="45"/>
                    <a:pt x="30" y="63"/>
                  </a:cubicBezTo>
                  <a:cubicBezTo>
                    <a:pt x="29" y="73"/>
                    <a:pt x="11" y="92"/>
                    <a:pt x="0" y="92"/>
                  </a:cubicBezTo>
                  <a:cubicBezTo>
                    <a:pt x="7" y="82"/>
                    <a:pt x="21" y="69"/>
                    <a:pt x="23" y="57"/>
                  </a:cubicBezTo>
                  <a:cubicBezTo>
                    <a:pt x="24" y="48"/>
                    <a:pt x="18" y="40"/>
                    <a:pt x="15" y="31"/>
                  </a:cubicBezTo>
                  <a:cubicBezTo>
                    <a:pt x="12" y="22"/>
                    <a:pt x="12" y="10"/>
                    <a:pt x="9" y="2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5" name="Freeform 119">
              <a:extLst>
                <a:ext uri="{FF2B5EF4-FFF2-40B4-BE49-F238E27FC236}">
                  <a16:creationId xmlns:a16="http://schemas.microsoft.com/office/drawing/2014/main" id="{C67747D1-A361-4C17-ADB5-5EF2C6451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2164"/>
              <a:ext cx="247" cy="132"/>
            </a:xfrm>
            <a:custGeom>
              <a:avLst/>
              <a:gdLst>
                <a:gd name="T0" fmla="*/ 0 w 144"/>
                <a:gd name="T1" fmla="*/ 358 h 77"/>
                <a:gd name="T2" fmla="*/ 367 w 144"/>
                <a:gd name="T3" fmla="*/ 267 h 77"/>
                <a:gd name="T4" fmla="*/ 523 w 144"/>
                <a:gd name="T5" fmla="*/ 120 h 77"/>
                <a:gd name="T6" fmla="*/ 727 w 144"/>
                <a:gd name="T7" fmla="*/ 0 h 77"/>
                <a:gd name="T8" fmla="*/ 530 w 144"/>
                <a:gd name="T9" fmla="*/ 168 h 77"/>
                <a:gd name="T10" fmla="*/ 444 w 144"/>
                <a:gd name="T11" fmla="*/ 317 h 77"/>
                <a:gd name="T12" fmla="*/ 226 w 144"/>
                <a:gd name="T13" fmla="*/ 346 h 77"/>
                <a:gd name="T14" fmla="*/ 45 w 144"/>
                <a:gd name="T15" fmla="*/ 379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77">
                  <a:moveTo>
                    <a:pt x="0" y="71"/>
                  </a:moveTo>
                  <a:cubicBezTo>
                    <a:pt x="24" y="68"/>
                    <a:pt x="51" y="66"/>
                    <a:pt x="73" y="53"/>
                  </a:cubicBezTo>
                  <a:cubicBezTo>
                    <a:pt x="85" y="47"/>
                    <a:pt x="95" y="34"/>
                    <a:pt x="104" y="24"/>
                  </a:cubicBezTo>
                  <a:cubicBezTo>
                    <a:pt x="115" y="12"/>
                    <a:pt x="128" y="5"/>
                    <a:pt x="144" y="0"/>
                  </a:cubicBezTo>
                  <a:cubicBezTo>
                    <a:pt x="132" y="13"/>
                    <a:pt x="112" y="15"/>
                    <a:pt x="105" y="33"/>
                  </a:cubicBezTo>
                  <a:cubicBezTo>
                    <a:pt x="100" y="47"/>
                    <a:pt x="107" y="56"/>
                    <a:pt x="88" y="63"/>
                  </a:cubicBezTo>
                  <a:cubicBezTo>
                    <a:pt x="75" y="68"/>
                    <a:pt x="59" y="67"/>
                    <a:pt x="45" y="69"/>
                  </a:cubicBezTo>
                  <a:cubicBezTo>
                    <a:pt x="34" y="70"/>
                    <a:pt x="18" y="77"/>
                    <a:pt x="9" y="75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6" name="Freeform 120">
              <a:extLst>
                <a:ext uri="{FF2B5EF4-FFF2-40B4-BE49-F238E27FC236}">
                  <a16:creationId xmlns:a16="http://schemas.microsoft.com/office/drawing/2014/main" id="{AF35B8EB-0136-4E2C-B51D-FFFF98512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9" y="2053"/>
              <a:ext cx="198" cy="115"/>
            </a:xfrm>
            <a:custGeom>
              <a:avLst/>
              <a:gdLst>
                <a:gd name="T0" fmla="*/ 0 w 115"/>
                <a:gd name="T1" fmla="*/ 263 h 67"/>
                <a:gd name="T2" fmla="*/ 169 w 115"/>
                <a:gd name="T3" fmla="*/ 242 h 67"/>
                <a:gd name="T4" fmla="*/ 332 w 115"/>
                <a:gd name="T5" fmla="*/ 288 h 67"/>
                <a:gd name="T6" fmla="*/ 587 w 115"/>
                <a:gd name="T7" fmla="*/ 0 h 67"/>
                <a:gd name="T8" fmla="*/ 291 w 115"/>
                <a:gd name="T9" fmla="*/ 197 h 67"/>
                <a:gd name="T10" fmla="*/ 169 w 115"/>
                <a:gd name="T11" fmla="*/ 242 h 67"/>
                <a:gd name="T12" fmla="*/ 57 w 115"/>
                <a:gd name="T13" fmla="*/ 259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67">
                  <a:moveTo>
                    <a:pt x="0" y="52"/>
                  </a:moveTo>
                  <a:cubicBezTo>
                    <a:pt x="12" y="52"/>
                    <a:pt x="21" y="50"/>
                    <a:pt x="33" y="48"/>
                  </a:cubicBezTo>
                  <a:cubicBezTo>
                    <a:pt x="46" y="47"/>
                    <a:pt x="54" y="53"/>
                    <a:pt x="65" y="57"/>
                  </a:cubicBezTo>
                  <a:cubicBezTo>
                    <a:pt x="97" y="67"/>
                    <a:pt x="99" y="16"/>
                    <a:pt x="115" y="0"/>
                  </a:cubicBezTo>
                  <a:cubicBezTo>
                    <a:pt x="100" y="16"/>
                    <a:pt x="76" y="31"/>
                    <a:pt x="57" y="39"/>
                  </a:cubicBezTo>
                  <a:cubicBezTo>
                    <a:pt x="49" y="42"/>
                    <a:pt x="41" y="45"/>
                    <a:pt x="33" y="48"/>
                  </a:cubicBezTo>
                  <a:cubicBezTo>
                    <a:pt x="27" y="49"/>
                    <a:pt x="14" y="49"/>
                    <a:pt x="11" y="51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7" name="Freeform 121">
              <a:extLst>
                <a:ext uri="{FF2B5EF4-FFF2-40B4-BE49-F238E27FC236}">
                  <a16:creationId xmlns:a16="http://schemas.microsoft.com/office/drawing/2014/main" id="{AF6EEF3F-DBED-4325-9FFE-73AD1C3B5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2324"/>
              <a:ext cx="55" cy="194"/>
            </a:xfrm>
            <a:custGeom>
              <a:avLst/>
              <a:gdLst>
                <a:gd name="T0" fmla="*/ 163 w 32"/>
                <a:gd name="T1" fmla="*/ 0 h 113"/>
                <a:gd name="T2" fmla="*/ 86 w 32"/>
                <a:gd name="T3" fmla="*/ 77 h 113"/>
                <a:gd name="T4" fmla="*/ 45 w 32"/>
                <a:gd name="T5" fmla="*/ 197 h 113"/>
                <a:gd name="T6" fmla="*/ 36 w 32"/>
                <a:gd name="T7" fmla="*/ 374 h 113"/>
                <a:gd name="T8" fmla="*/ 5 w 32"/>
                <a:gd name="T9" fmla="*/ 572 h 113"/>
                <a:gd name="T10" fmla="*/ 107 w 32"/>
                <a:gd name="T11" fmla="*/ 227 h 113"/>
                <a:gd name="T12" fmla="*/ 156 w 32"/>
                <a:gd name="T13" fmla="*/ 29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13">
                  <a:moveTo>
                    <a:pt x="32" y="0"/>
                  </a:moveTo>
                  <a:cubicBezTo>
                    <a:pt x="28" y="7"/>
                    <a:pt x="21" y="9"/>
                    <a:pt x="17" y="15"/>
                  </a:cubicBezTo>
                  <a:cubicBezTo>
                    <a:pt x="11" y="21"/>
                    <a:pt x="9" y="31"/>
                    <a:pt x="9" y="39"/>
                  </a:cubicBezTo>
                  <a:cubicBezTo>
                    <a:pt x="7" y="51"/>
                    <a:pt x="9" y="62"/>
                    <a:pt x="7" y="74"/>
                  </a:cubicBezTo>
                  <a:cubicBezTo>
                    <a:pt x="3" y="87"/>
                    <a:pt x="0" y="100"/>
                    <a:pt x="1" y="113"/>
                  </a:cubicBezTo>
                  <a:cubicBezTo>
                    <a:pt x="8" y="93"/>
                    <a:pt x="21" y="67"/>
                    <a:pt x="21" y="45"/>
                  </a:cubicBezTo>
                  <a:cubicBezTo>
                    <a:pt x="20" y="34"/>
                    <a:pt x="16" y="11"/>
                    <a:pt x="31" y="6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8" name="Freeform 122">
              <a:extLst>
                <a:ext uri="{FF2B5EF4-FFF2-40B4-BE49-F238E27FC236}">
                  <a16:creationId xmlns:a16="http://schemas.microsoft.com/office/drawing/2014/main" id="{D0264E87-A2EE-4D2E-BC4D-6ABFA8779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459"/>
              <a:ext cx="168" cy="184"/>
            </a:xfrm>
            <a:custGeom>
              <a:avLst/>
              <a:gdLst>
                <a:gd name="T0" fmla="*/ 0 w 98"/>
                <a:gd name="T1" fmla="*/ 275 h 107"/>
                <a:gd name="T2" fmla="*/ 156 w 98"/>
                <a:gd name="T3" fmla="*/ 132 h 107"/>
                <a:gd name="T4" fmla="*/ 345 w 98"/>
                <a:gd name="T5" fmla="*/ 41 h 107"/>
                <a:gd name="T6" fmla="*/ 415 w 98"/>
                <a:gd name="T7" fmla="*/ 9 h 107"/>
                <a:gd name="T8" fmla="*/ 489 w 98"/>
                <a:gd name="T9" fmla="*/ 65 h 107"/>
                <a:gd name="T10" fmla="*/ 458 w 98"/>
                <a:gd name="T11" fmla="*/ 172 h 107"/>
                <a:gd name="T12" fmla="*/ 423 w 98"/>
                <a:gd name="T13" fmla="*/ 296 h 107"/>
                <a:gd name="T14" fmla="*/ 267 w 98"/>
                <a:gd name="T15" fmla="*/ 523 h 107"/>
                <a:gd name="T16" fmla="*/ 111 w 98"/>
                <a:gd name="T17" fmla="*/ 416 h 107"/>
                <a:gd name="T18" fmla="*/ 0 w 98"/>
                <a:gd name="T19" fmla="*/ 280 h 1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8" h="107">
                  <a:moveTo>
                    <a:pt x="0" y="54"/>
                  </a:moveTo>
                  <a:cubicBezTo>
                    <a:pt x="3" y="40"/>
                    <a:pt x="20" y="31"/>
                    <a:pt x="31" y="26"/>
                  </a:cubicBezTo>
                  <a:cubicBezTo>
                    <a:pt x="43" y="20"/>
                    <a:pt x="58" y="16"/>
                    <a:pt x="68" y="8"/>
                  </a:cubicBezTo>
                  <a:cubicBezTo>
                    <a:pt x="74" y="2"/>
                    <a:pt x="73" y="0"/>
                    <a:pt x="82" y="2"/>
                  </a:cubicBezTo>
                  <a:cubicBezTo>
                    <a:pt x="89" y="4"/>
                    <a:pt x="96" y="6"/>
                    <a:pt x="97" y="13"/>
                  </a:cubicBezTo>
                  <a:cubicBezTo>
                    <a:pt x="98" y="19"/>
                    <a:pt x="93" y="28"/>
                    <a:pt x="91" y="34"/>
                  </a:cubicBezTo>
                  <a:cubicBezTo>
                    <a:pt x="88" y="42"/>
                    <a:pt x="87" y="50"/>
                    <a:pt x="84" y="58"/>
                  </a:cubicBezTo>
                  <a:cubicBezTo>
                    <a:pt x="80" y="70"/>
                    <a:pt x="69" y="107"/>
                    <a:pt x="53" y="103"/>
                  </a:cubicBezTo>
                  <a:cubicBezTo>
                    <a:pt x="42" y="101"/>
                    <a:pt x="29" y="90"/>
                    <a:pt x="22" y="82"/>
                  </a:cubicBezTo>
                  <a:cubicBezTo>
                    <a:pt x="15" y="75"/>
                    <a:pt x="3" y="64"/>
                    <a:pt x="0" y="55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9" name="Freeform 123">
              <a:extLst>
                <a:ext uri="{FF2B5EF4-FFF2-40B4-BE49-F238E27FC236}">
                  <a16:creationId xmlns:a16="http://schemas.microsoft.com/office/drawing/2014/main" id="{58392432-B539-4D8E-AFDF-0ED22B190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355"/>
              <a:ext cx="148" cy="178"/>
            </a:xfrm>
            <a:custGeom>
              <a:avLst/>
              <a:gdLst>
                <a:gd name="T0" fmla="*/ 107 w 86"/>
                <a:gd name="T1" fmla="*/ 522 h 104"/>
                <a:gd name="T2" fmla="*/ 439 w 86"/>
                <a:gd name="T3" fmla="*/ 281 h 104"/>
                <a:gd name="T4" fmla="*/ 387 w 86"/>
                <a:gd name="T5" fmla="*/ 226 h 104"/>
                <a:gd name="T6" fmla="*/ 325 w 86"/>
                <a:gd name="T7" fmla="*/ 132 h 104"/>
                <a:gd name="T8" fmla="*/ 184 w 86"/>
                <a:gd name="T9" fmla="*/ 45 h 104"/>
                <a:gd name="T10" fmla="*/ 9 w 86"/>
                <a:gd name="T11" fmla="*/ 288 h 104"/>
                <a:gd name="T12" fmla="*/ 83 w 86"/>
                <a:gd name="T13" fmla="*/ 513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04">
                  <a:moveTo>
                    <a:pt x="21" y="104"/>
                  </a:moveTo>
                  <a:cubicBezTo>
                    <a:pt x="32" y="78"/>
                    <a:pt x="63" y="66"/>
                    <a:pt x="86" y="56"/>
                  </a:cubicBezTo>
                  <a:cubicBezTo>
                    <a:pt x="85" y="51"/>
                    <a:pt x="79" y="48"/>
                    <a:pt x="76" y="45"/>
                  </a:cubicBezTo>
                  <a:cubicBezTo>
                    <a:pt x="70" y="39"/>
                    <a:pt x="68" y="33"/>
                    <a:pt x="64" y="26"/>
                  </a:cubicBezTo>
                  <a:cubicBezTo>
                    <a:pt x="58" y="13"/>
                    <a:pt x="52" y="0"/>
                    <a:pt x="36" y="9"/>
                  </a:cubicBezTo>
                  <a:cubicBezTo>
                    <a:pt x="19" y="18"/>
                    <a:pt x="4" y="37"/>
                    <a:pt x="2" y="57"/>
                  </a:cubicBezTo>
                  <a:cubicBezTo>
                    <a:pt x="0" y="71"/>
                    <a:pt x="1" y="95"/>
                    <a:pt x="16" y="102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0" name="Freeform 124">
              <a:extLst>
                <a:ext uri="{FF2B5EF4-FFF2-40B4-BE49-F238E27FC236}">
                  <a16:creationId xmlns:a16="http://schemas.microsoft.com/office/drawing/2014/main" id="{BFEF08D8-3B47-4BA3-9784-1BC4E6091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358"/>
              <a:ext cx="107" cy="84"/>
            </a:xfrm>
            <a:custGeom>
              <a:avLst/>
              <a:gdLst>
                <a:gd name="T0" fmla="*/ 0 w 62"/>
                <a:gd name="T1" fmla="*/ 0 h 49"/>
                <a:gd name="T2" fmla="*/ 114 w 62"/>
                <a:gd name="T3" fmla="*/ 185 h 49"/>
                <a:gd name="T4" fmla="*/ 319 w 62"/>
                <a:gd name="T5" fmla="*/ 247 h 49"/>
                <a:gd name="T6" fmla="*/ 140 w 62"/>
                <a:gd name="T7" fmla="*/ 135 h 49"/>
                <a:gd name="T8" fmla="*/ 5 w 62"/>
                <a:gd name="T9" fmla="*/ 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9">
                  <a:moveTo>
                    <a:pt x="0" y="0"/>
                  </a:moveTo>
                  <a:cubicBezTo>
                    <a:pt x="8" y="12"/>
                    <a:pt x="12" y="27"/>
                    <a:pt x="22" y="37"/>
                  </a:cubicBezTo>
                  <a:cubicBezTo>
                    <a:pt x="34" y="49"/>
                    <a:pt x="47" y="47"/>
                    <a:pt x="62" y="49"/>
                  </a:cubicBezTo>
                  <a:cubicBezTo>
                    <a:pt x="53" y="38"/>
                    <a:pt x="37" y="38"/>
                    <a:pt x="27" y="27"/>
                  </a:cubicBezTo>
                  <a:cubicBezTo>
                    <a:pt x="19" y="19"/>
                    <a:pt x="8" y="11"/>
                    <a:pt x="1" y="2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1" name="Freeform 125">
              <a:extLst>
                <a:ext uri="{FF2B5EF4-FFF2-40B4-BE49-F238E27FC236}">
                  <a16:creationId xmlns:a16="http://schemas.microsoft.com/office/drawing/2014/main" id="{5F782E3B-8B21-4830-980C-714F7B6AF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2511"/>
              <a:ext cx="85" cy="211"/>
            </a:xfrm>
            <a:custGeom>
              <a:avLst/>
              <a:gdLst>
                <a:gd name="T0" fmla="*/ 223 w 50"/>
                <a:gd name="T1" fmla="*/ 0 h 123"/>
                <a:gd name="T2" fmla="*/ 141 w 50"/>
                <a:gd name="T3" fmla="*/ 283 h 123"/>
                <a:gd name="T4" fmla="*/ 44 w 50"/>
                <a:gd name="T5" fmla="*/ 506 h 123"/>
                <a:gd name="T6" fmla="*/ 29 w 50"/>
                <a:gd name="T7" fmla="*/ 592 h 123"/>
                <a:gd name="T8" fmla="*/ 162 w 50"/>
                <a:gd name="T9" fmla="*/ 559 h 123"/>
                <a:gd name="T10" fmla="*/ 247 w 50"/>
                <a:gd name="T11" fmla="*/ 192 h 123"/>
                <a:gd name="T12" fmla="*/ 223 w 50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123">
                  <a:moveTo>
                    <a:pt x="45" y="0"/>
                  </a:moveTo>
                  <a:cubicBezTo>
                    <a:pt x="45" y="19"/>
                    <a:pt x="35" y="38"/>
                    <a:pt x="29" y="56"/>
                  </a:cubicBezTo>
                  <a:cubicBezTo>
                    <a:pt x="24" y="72"/>
                    <a:pt x="17" y="86"/>
                    <a:pt x="9" y="100"/>
                  </a:cubicBezTo>
                  <a:cubicBezTo>
                    <a:pt x="6" y="106"/>
                    <a:pt x="0" y="113"/>
                    <a:pt x="6" y="117"/>
                  </a:cubicBezTo>
                  <a:cubicBezTo>
                    <a:pt x="15" y="123"/>
                    <a:pt x="27" y="117"/>
                    <a:pt x="33" y="111"/>
                  </a:cubicBezTo>
                  <a:cubicBezTo>
                    <a:pt x="47" y="94"/>
                    <a:pt x="50" y="60"/>
                    <a:pt x="50" y="38"/>
                  </a:cubicBezTo>
                  <a:cubicBezTo>
                    <a:pt x="50" y="26"/>
                    <a:pt x="44" y="12"/>
                    <a:pt x="45" y="0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2" name="Freeform 126">
              <a:extLst>
                <a:ext uri="{FF2B5EF4-FFF2-40B4-BE49-F238E27FC236}">
                  <a16:creationId xmlns:a16="http://schemas.microsoft.com/office/drawing/2014/main" id="{A36EC01E-3C00-4C7F-96C3-A7F06E0D3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526"/>
              <a:ext cx="150" cy="165"/>
            </a:xfrm>
            <a:custGeom>
              <a:avLst/>
              <a:gdLst>
                <a:gd name="T0" fmla="*/ 128 w 88"/>
                <a:gd name="T1" fmla="*/ 0 h 96"/>
                <a:gd name="T2" fmla="*/ 9 w 88"/>
                <a:gd name="T3" fmla="*/ 153 h 96"/>
                <a:gd name="T4" fmla="*/ 169 w 88"/>
                <a:gd name="T5" fmla="*/ 352 h 96"/>
                <a:gd name="T6" fmla="*/ 338 w 88"/>
                <a:gd name="T7" fmla="*/ 443 h 96"/>
                <a:gd name="T8" fmla="*/ 428 w 88"/>
                <a:gd name="T9" fmla="*/ 189 h 96"/>
                <a:gd name="T10" fmla="*/ 343 w 88"/>
                <a:gd name="T11" fmla="*/ 21 h 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96">
                  <a:moveTo>
                    <a:pt x="26" y="0"/>
                  </a:moveTo>
                  <a:cubicBezTo>
                    <a:pt x="20" y="8"/>
                    <a:pt x="4" y="21"/>
                    <a:pt x="2" y="30"/>
                  </a:cubicBezTo>
                  <a:cubicBezTo>
                    <a:pt x="0" y="46"/>
                    <a:pt x="24" y="61"/>
                    <a:pt x="34" y="69"/>
                  </a:cubicBezTo>
                  <a:cubicBezTo>
                    <a:pt x="43" y="76"/>
                    <a:pt x="56" y="96"/>
                    <a:pt x="68" y="87"/>
                  </a:cubicBezTo>
                  <a:cubicBezTo>
                    <a:pt x="78" y="80"/>
                    <a:pt x="85" y="48"/>
                    <a:pt x="86" y="37"/>
                  </a:cubicBezTo>
                  <a:cubicBezTo>
                    <a:pt x="88" y="23"/>
                    <a:pt x="75" y="15"/>
                    <a:pt x="69" y="4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3" name="Freeform 127">
              <a:extLst>
                <a:ext uri="{FF2B5EF4-FFF2-40B4-BE49-F238E27FC236}">
                  <a16:creationId xmlns:a16="http://schemas.microsoft.com/office/drawing/2014/main" id="{09AF794A-59A6-4217-9206-07299D8A0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1493"/>
              <a:ext cx="176" cy="296"/>
            </a:xfrm>
            <a:custGeom>
              <a:avLst/>
              <a:gdLst>
                <a:gd name="T0" fmla="*/ 239 w 103"/>
                <a:gd name="T1" fmla="*/ 45 h 172"/>
                <a:gd name="T2" fmla="*/ 114 w 103"/>
                <a:gd name="T3" fmla="*/ 205 h 172"/>
                <a:gd name="T4" fmla="*/ 0 w 103"/>
                <a:gd name="T5" fmla="*/ 325 h 172"/>
                <a:gd name="T6" fmla="*/ 85 w 103"/>
                <a:gd name="T7" fmla="*/ 423 h 172"/>
                <a:gd name="T8" fmla="*/ 164 w 103"/>
                <a:gd name="T9" fmla="*/ 551 h 172"/>
                <a:gd name="T10" fmla="*/ 280 w 103"/>
                <a:gd name="T11" fmla="*/ 776 h 172"/>
                <a:gd name="T12" fmla="*/ 354 w 103"/>
                <a:gd name="T13" fmla="*/ 805 h 172"/>
                <a:gd name="T14" fmla="*/ 424 w 103"/>
                <a:gd name="T15" fmla="*/ 595 h 172"/>
                <a:gd name="T16" fmla="*/ 494 w 103"/>
                <a:gd name="T17" fmla="*/ 480 h 172"/>
                <a:gd name="T18" fmla="*/ 444 w 103"/>
                <a:gd name="T19" fmla="*/ 353 h 172"/>
                <a:gd name="T20" fmla="*/ 316 w 103"/>
                <a:gd name="T21" fmla="*/ 193 h 172"/>
                <a:gd name="T22" fmla="*/ 255 w 103"/>
                <a:gd name="T23" fmla="*/ 57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72">
                  <a:moveTo>
                    <a:pt x="48" y="9"/>
                  </a:moveTo>
                  <a:cubicBezTo>
                    <a:pt x="41" y="0"/>
                    <a:pt x="25" y="34"/>
                    <a:pt x="23" y="40"/>
                  </a:cubicBezTo>
                  <a:cubicBezTo>
                    <a:pt x="18" y="52"/>
                    <a:pt x="10" y="57"/>
                    <a:pt x="0" y="64"/>
                  </a:cubicBezTo>
                  <a:cubicBezTo>
                    <a:pt x="4" y="72"/>
                    <a:pt x="12" y="75"/>
                    <a:pt x="17" y="83"/>
                  </a:cubicBezTo>
                  <a:cubicBezTo>
                    <a:pt x="23" y="91"/>
                    <a:pt x="28" y="100"/>
                    <a:pt x="33" y="108"/>
                  </a:cubicBezTo>
                  <a:cubicBezTo>
                    <a:pt x="42" y="122"/>
                    <a:pt x="52" y="136"/>
                    <a:pt x="56" y="152"/>
                  </a:cubicBezTo>
                  <a:cubicBezTo>
                    <a:pt x="58" y="162"/>
                    <a:pt x="64" y="172"/>
                    <a:pt x="71" y="158"/>
                  </a:cubicBezTo>
                  <a:cubicBezTo>
                    <a:pt x="78" y="145"/>
                    <a:pt x="79" y="130"/>
                    <a:pt x="85" y="117"/>
                  </a:cubicBezTo>
                  <a:cubicBezTo>
                    <a:pt x="89" y="109"/>
                    <a:pt x="95" y="102"/>
                    <a:pt x="99" y="94"/>
                  </a:cubicBezTo>
                  <a:cubicBezTo>
                    <a:pt x="103" y="82"/>
                    <a:pt x="97" y="76"/>
                    <a:pt x="89" y="69"/>
                  </a:cubicBezTo>
                  <a:cubicBezTo>
                    <a:pt x="80" y="59"/>
                    <a:pt x="71" y="48"/>
                    <a:pt x="63" y="38"/>
                  </a:cubicBezTo>
                  <a:cubicBezTo>
                    <a:pt x="58" y="30"/>
                    <a:pt x="57" y="16"/>
                    <a:pt x="51" y="11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4" name="Freeform 128">
              <a:extLst>
                <a:ext uri="{FF2B5EF4-FFF2-40B4-BE49-F238E27FC236}">
                  <a16:creationId xmlns:a16="http://schemas.microsoft.com/office/drawing/2014/main" id="{71527179-FD27-4BD0-8E37-C119CC0C9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1416"/>
              <a:ext cx="103" cy="194"/>
            </a:xfrm>
            <a:custGeom>
              <a:avLst/>
              <a:gdLst>
                <a:gd name="T0" fmla="*/ 263 w 60"/>
                <a:gd name="T1" fmla="*/ 572 h 113"/>
                <a:gd name="T2" fmla="*/ 233 w 60"/>
                <a:gd name="T3" fmla="*/ 218 h 113"/>
                <a:gd name="T4" fmla="*/ 168 w 60"/>
                <a:gd name="T5" fmla="*/ 70 h 113"/>
                <a:gd name="T6" fmla="*/ 120 w 60"/>
                <a:gd name="T7" fmla="*/ 0 h 113"/>
                <a:gd name="T8" fmla="*/ 41 w 60"/>
                <a:gd name="T9" fmla="*/ 312 h 113"/>
                <a:gd name="T10" fmla="*/ 156 w 60"/>
                <a:gd name="T11" fmla="*/ 481 h 113"/>
                <a:gd name="T12" fmla="*/ 259 w 60"/>
                <a:gd name="T13" fmla="*/ 563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13">
                  <a:moveTo>
                    <a:pt x="52" y="113"/>
                  </a:moveTo>
                  <a:cubicBezTo>
                    <a:pt x="60" y="91"/>
                    <a:pt x="54" y="64"/>
                    <a:pt x="46" y="43"/>
                  </a:cubicBezTo>
                  <a:cubicBezTo>
                    <a:pt x="42" y="33"/>
                    <a:pt x="38" y="24"/>
                    <a:pt x="33" y="14"/>
                  </a:cubicBezTo>
                  <a:cubicBezTo>
                    <a:pt x="31" y="10"/>
                    <a:pt x="29" y="1"/>
                    <a:pt x="24" y="0"/>
                  </a:cubicBezTo>
                  <a:cubicBezTo>
                    <a:pt x="9" y="20"/>
                    <a:pt x="0" y="37"/>
                    <a:pt x="8" y="62"/>
                  </a:cubicBezTo>
                  <a:cubicBezTo>
                    <a:pt x="13" y="75"/>
                    <a:pt x="20" y="85"/>
                    <a:pt x="31" y="95"/>
                  </a:cubicBezTo>
                  <a:cubicBezTo>
                    <a:pt x="36" y="100"/>
                    <a:pt x="47" y="105"/>
                    <a:pt x="51" y="111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5" name="Freeform 129">
              <a:extLst>
                <a:ext uri="{FF2B5EF4-FFF2-40B4-BE49-F238E27FC236}">
                  <a16:creationId xmlns:a16="http://schemas.microsoft.com/office/drawing/2014/main" id="{9DCAB2B5-F645-460A-AA07-CAD7260BA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385"/>
              <a:ext cx="274" cy="203"/>
            </a:xfrm>
            <a:custGeom>
              <a:avLst/>
              <a:gdLst>
                <a:gd name="T0" fmla="*/ 777 w 160"/>
                <a:gd name="T1" fmla="*/ 5 h 118"/>
                <a:gd name="T2" fmla="*/ 707 w 160"/>
                <a:gd name="T3" fmla="*/ 148 h 118"/>
                <a:gd name="T4" fmla="*/ 642 w 160"/>
                <a:gd name="T5" fmla="*/ 255 h 118"/>
                <a:gd name="T6" fmla="*/ 613 w 160"/>
                <a:gd name="T7" fmla="*/ 301 h 118"/>
                <a:gd name="T8" fmla="*/ 522 w 160"/>
                <a:gd name="T9" fmla="*/ 346 h 118"/>
                <a:gd name="T10" fmla="*/ 432 w 160"/>
                <a:gd name="T11" fmla="*/ 494 h 118"/>
                <a:gd name="T12" fmla="*/ 346 w 160"/>
                <a:gd name="T13" fmla="*/ 559 h 118"/>
                <a:gd name="T14" fmla="*/ 217 w 160"/>
                <a:gd name="T15" fmla="*/ 468 h 118"/>
                <a:gd name="T16" fmla="*/ 106 w 160"/>
                <a:gd name="T17" fmla="*/ 428 h 118"/>
                <a:gd name="T18" fmla="*/ 29 w 160"/>
                <a:gd name="T19" fmla="*/ 375 h 118"/>
                <a:gd name="T20" fmla="*/ 15 w 160"/>
                <a:gd name="T21" fmla="*/ 239 h 118"/>
                <a:gd name="T22" fmla="*/ 41 w 160"/>
                <a:gd name="T23" fmla="*/ 122 h 118"/>
                <a:gd name="T24" fmla="*/ 132 w 160"/>
                <a:gd name="T25" fmla="*/ 91 h 118"/>
                <a:gd name="T26" fmla="*/ 161 w 160"/>
                <a:gd name="T27" fmla="*/ 36 h 118"/>
                <a:gd name="T28" fmla="*/ 271 w 160"/>
                <a:gd name="T29" fmla="*/ 9 h 118"/>
                <a:gd name="T30" fmla="*/ 577 w 160"/>
                <a:gd name="T31" fmla="*/ 15 h 118"/>
                <a:gd name="T32" fmla="*/ 777 w 160"/>
                <a:gd name="T33" fmla="*/ 5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0" h="118">
                  <a:moveTo>
                    <a:pt x="155" y="1"/>
                  </a:moveTo>
                  <a:cubicBezTo>
                    <a:pt x="160" y="11"/>
                    <a:pt x="146" y="22"/>
                    <a:pt x="141" y="29"/>
                  </a:cubicBezTo>
                  <a:cubicBezTo>
                    <a:pt x="136" y="36"/>
                    <a:pt x="131" y="42"/>
                    <a:pt x="128" y="50"/>
                  </a:cubicBezTo>
                  <a:cubicBezTo>
                    <a:pt x="126" y="55"/>
                    <a:pt x="127" y="56"/>
                    <a:pt x="122" y="59"/>
                  </a:cubicBezTo>
                  <a:cubicBezTo>
                    <a:pt x="115" y="62"/>
                    <a:pt x="109" y="62"/>
                    <a:pt x="104" y="68"/>
                  </a:cubicBezTo>
                  <a:cubicBezTo>
                    <a:pt x="94" y="76"/>
                    <a:pt x="90" y="85"/>
                    <a:pt x="86" y="97"/>
                  </a:cubicBezTo>
                  <a:cubicBezTo>
                    <a:pt x="83" y="107"/>
                    <a:pt x="80" y="118"/>
                    <a:pt x="69" y="110"/>
                  </a:cubicBezTo>
                  <a:cubicBezTo>
                    <a:pt x="60" y="104"/>
                    <a:pt x="52" y="97"/>
                    <a:pt x="43" y="92"/>
                  </a:cubicBezTo>
                  <a:cubicBezTo>
                    <a:pt x="36" y="87"/>
                    <a:pt x="29" y="85"/>
                    <a:pt x="21" y="84"/>
                  </a:cubicBezTo>
                  <a:cubicBezTo>
                    <a:pt x="14" y="83"/>
                    <a:pt x="8" y="81"/>
                    <a:pt x="6" y="74"/>
                  </a:cubicBezTo>
                  <a:cubicBezTo>
                    <a:pt x="4" y="66"/>
                    <a:pt x="4" y="55"/>
                    <a:pt x="3" y="47"/>
                  </a:cubicBezTo>
                  <a:cubicBezTo>
                    <a:pt x="3" y="39"/>
                    <a:pt x="0" y="26"/>
                    <a:pt x="8" y="24"/>
                  </a:cubicBezTo>
                  <a:cubicBezTo>
                    <a:pt x="17" y="22"/>
                    <a:pt x="19" y="26"/>
                    <a:pt x="26" y="18"/>
                  </a:cubicBezTo>
                  <a:cubicBezTo>
                    <a:pt x="28" y="14"/>
                    <a:pt x="29" y="10"/>
                    <a:pt x="32" y="7"/>
                  </a:cubicBezTo>
                  <a:cubicBezTo>
                    <a:pt x="38" y="2"/>
                    <a:pt x="47" y="2"/>
                    <a:pt x="54" y="2"/>
                  </a:cubicBezTo>
                  <a:cubicBezTo>
                    <a:pt x="74" y="0"/>
                    <a:pt x="96" y="2"/>
                    <a:pt x="115" y="3"/>
                  </a:cubicBezTo>
                  <a:cubicBezTo>
                    <a:pt x="129" y="3"/>
                    <a:pt x="143" y="1"/>
                    <a:pt x="155" y="1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6" name="Freeform 130">
              <a:extLst>
                <a:ext uri="{FF2B5EF4-FFF2-40B4-BE49-F238E27FC236}">
                  <a16:creationId xmlns:a16="http://schemas.microsoft.com/office/drawing/2014/main" id="{1FFEB0E4-239B-4D88-8690-CAD0DB0BD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548"/>
              <a:ext cx="211" cy="253"/>
            </a:xfrm>
            <a:custGeom>
              <a:avLst/>
              <a:gdLst>
                <a:gd name="T0" fmla="*/ 29 w 123"/>
                <a:gd name="T1" fmla="*/ 15 h 147"/>
                <a:gd name="T2" fmla="*/ 29 w 123"/>
                <a:gd name="T3" fmla="*/ 0 h 147"/>
                <a:gd name="T4" fmla="*/ 238 w 123"/>
                <a:gd name="T5" fmla="*/ 98 h 147"/>
                <a:gd name="T6" fmla="*/ 408 w 123"/>
                <a:gd name="T7" fmla="*/ 275 h 147"/>
                <a:gd name="T8" fmla="*/ 592 w 123"/>
                <a:gd name="T9" fmla="*/ 649 h 147"/>
                <a:gd name="T10" fmla="*/ 439 w 123"/>
                <a:gd name="T11" fmla="*/ 728 h 147"/>
                <a:gd name="T12" fmla="*/ 168 w 123"/>
                <a:gd name="T13" fmla="*/ 685 h 147"/>
                <a:gd name="T14" fmla="*/ 21 w 123"/>
                <a:gd name="T15" fmla="*/ 575 h 147"/>
                <a:gd name="T16" fmla="*/ 15 w 123"/>
                <a:gd name="T17" fmla="*/ 447 h 147"/>
                <a:gd name="T18" fmla="*/ 0 w 123"/>
                <a:gd name="T19" fmla="*/ 312 h 147"/>
                <a:gd name="T20" fmla="*/ 9 w 123"/>
                <a:gd name="T21" fmla="*/ 5 h 1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3" h="147">
                  <a:moveTo>
                    <a:pt x="6" y="3"/>
                  </a:moveTo>
                  <a:cubicBezTo>
                    <a:pt x="6" y="2"/>
                    <a:pt x="6" y="1"/>
                    <a:pt x="6" y="0"/>
                  </a:cubicBezTo>
                  <a:cubicBezTo>
                    <a:pt x="19" y="7"/>
                    <a:pt x="35" y="10"/>
                    <a:pt x="47" y="19"/>
                  </a:cubicBezTo>
                  <a:cubicBezTo>
                    <a:pt x="60" y="28"/>
                    <a:pt x="73" y="41"/>
                    <a:pt x="81" y="54"/>
                  </a:cubicBezTo>
                  <a:cubicBezTo>
                    <a:pt x="96" y="75"/>
                    <a:pt x="110" y="102"/>
                    <a:pt x="117" y="127"/>
                  </a:cubicBezTo>
                  <a:cubicBezTo>
                    <a:pt x="123" y="147"/>
                    <a:pt x="101" y="143"/>
                    <a:pt x="87" y="143"/>
                  </a:cubicBezTo>
                  <a:cubicBezTo>
                    <a:pt x="69" y="142"/>
                    <a:pt x="51" y="139"/>
                    <a:pt x="33" y="134"/>
                  </a:cubicBezTo>
                  <a:cubicBezTo>
                    <a:pt x="20" y="131"/>
                    <a:pt x="8" y="127"/>
                    <a:pt x="4" y="113"/>
                  </a:cubicBezTo>
                  <a:cubicBezTo>
                    <a:pt x="2" y="106"/>
                    <a:pt x="4" y="96"/>
                    <a:pt x="3" y="88"/>
                  </a:cubicBezTo>
                  <a:cubicBezTo>
                    <a:pt x="1" y="79"/>
                    <a:pt x="0" y="70"/>
                    <a:pt x="0" y="61"/>
                  </a:cubicBezTo>
                  <a:cubicBezTo>
                    <a:pt x="0" y="41"/>
                    <a:pt x="2" y="21"/>
                    <a:pt x="2" y="1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7" name="Freeform 131">
              <a:extLst>
                <a:ext uri="{FF2B5EF4-FFF2-40B4-BE49-F238E27FC236}">
                  <a16:creationId xmlns:a16="http://schemas.microsoft.com/office/drawing/2014/main" id="{7BED85D0-8BD1-4CA4-8BD8-9AF31B181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2423"/>
              <a:ext cx="286" cy="292"/>
            </a:xfrm>
            <a:custGeom>
              <a:avLst/>
              <a:gdLst>
                <a:gd name="T0" fmla="*/ 473 w 167"/>
                <a:gd name="T1" fmla="*/ 26 h 170"/>
                <a:gd name="T2" fmla="*/ 341 w 167"/>
                <a:gd name="T3" fmla="*/ 15 h 170"/>
                <a:gd name="T4" fmla="*/ 219 w 167"/>
                <a:gd name="T5" fmla="*/ 70 h 170"/>
                <a:gd name="T6" fmla="*/ 106 w 167"/>
                <a:gd name="T7" fmla="*/ 136 h 170"/>
                <a:gd name="T8" fmla="*/ 15 w 167"/>
                <a:gd name="T9" fmla="*/ 227 h 170"/>
                <a:gd name="T10" fmla="*/ 15 w 167"/>
                <a:gd name="T11" fmla="*/ 395 h 170"/>
                <a:gd name="T12" fmla="*/ 21 w 167"/>
                <a:gd name="T13" fmla="*/ 551 h 170"/>
                <a:gd name="T14" fmla="*/ 115 w 167"/>
                <a:gd name="T15" fmla="*/ 852 h 170"/>
                <a:gd name="T16" fmla="*/ 247 w 167"/>
                <a:gd name="T17" fmla="*/ 811 h 170"/>
                <a:gd name="T18" fmla="*/ 382 w 167"/>
                <a:gd name="T19" fmla="*/ 790 h 170"/>
                <a:gd name="T20" fmla="*/ 543 w 167"/>
                <a:gd name="T21" fmla="*/ 699 h 170"/>
                <a:gd name="T22" fmla="*/ 678 w 167"/>
                <a:gd name="T23" fmla="*/ 663 h 170"/>
                <a:gd name="T24" fmla="*/ 783 w 167"/>
                <a:gd name="T25" fmla="*/ 629 h 170"/>
                <a:gd name="T26" fmla="*/ 789 w 167"/>
                <a:gd name="T27" fmla="*/ 424 h 170"/>
                <a:gd name="T28" fmla="*/ 774 w 167"/>
                <a:gd name="T29" fmla="*/ 100 h 170"/>
                <a:gd name="T30" fmla="*/ 608 w 167"/>
                <a:gd name="T31" fmla="*/ 50 h 170"/>
                <a:gd name="T32" fmla="*/ 466 w 167"/>
                <a:gd name="T33" fmla="*/ 36 h 1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7" h="170">
                  <a:moveTo>
                    <a:pt x="94" y="5"/>
                  </a:moveTo>
                  <a:cubicBezTo>
                    <a:pt x="85" y="6"/>
                    <a:pt x="77" y="0"/>
                    <a:pt x="68" y="3"/>
                  </a:cubicBezTo>
                  <a:cubicBezTo>
                    <a:pt x="61" y="5"/>
                    <a:pt x="51" y="11"/>
                    <a:pt x="44" y="14"/>
                  </a:cubicBezTo>
                  <a:cubicBezTo>
                    <a:pt x="34" y="18"/>
                    <a:pt x="29" y="21"/>
                    <a:pt x="21" y="27"/>
                  </a:cubicBezTo>
                  <a:cubicBezTo>
                    <a:pt x="16" y="31"/>
                    <a:pt x="6" y="39"/>
                    <a:pt x="3" y="45"/>
                  </a:cubicBezTo>
                  <a:cubicBezTo>
                    <a:pt x="0" y="54"/>
                    <a:pt x="3" y="69"/>
                    <a:pt x="3" y="78"/>
                  </a:cubicBezTo>
                  <a:cubicBezTo>
                    <a:pt x="2" y="88"/>
                    <a:pt x="3" y="99"/>
                    <a:pt x="4" y="109"/>
                  </a:cubicBezTo>
                  <a:cubicBezTo>
                    <a:pt x="6" y="129"/>
                    <a:pt x="18" y="149"/>
                    <a:pt x="23" y="168"/>
                  </a:cubicBezTo>
                  <a:cubicBezTo>
                    <a:pt x="35" y="170"/>
                    <a:pt x="39" y="163"/>
                    <a:pt x="49" y="160"/>
                  </a:cubicBezTo>
                  <a:cubicBezTo>
                    <a:pt x="58" y="157"/>
                    <a:pt x="68" y="159"/>
                    <a:pt x="76" y="156"/>
                  </a:cubicBezTo>
                  <a:cubicBezTo>
                    <a:pt x="87" y="151"/>
                    <a:pt x="96" y="143"/>
                    <a:pt x="108" y="138"/>
                  </a:cubicBezTo>
                  <a:cubicBezTo>
                    <a:pt x="116" y="135"/>
                    <a:pt x="125" y="133"/>
                    <a:pt x="135" y="131"/>
                  </a:cubicBezTo>
                  <a:cubicBezTo>
                    <a:pt x="143" y="129"/>
                    <a:pt x="153" y="131"/>
                    <a:pt x="156" y="124"/>
                  </a:cubicBezTo>
                  <a:cubicBezTo>
                    <a:pt x="161" y="114"/>
                    <a:pt x="157" y="95"/>
                    <a:pt x="157" y="84"/>
                  </a:cubicBezTo>
                  <a:cubicBezTo>
                    <a:pt x="158" y="70"/>
                    <a:pt x="167" y="29"/>
                    <a:pt x="154" y="20"/>
                  </a:cubicBezTo>
                  <a:cubicBezTo>
                    <a:pt x="148" y="15"/>
                    <a:pt x="129" y="12"/>
                    <a:pt x="121" y="10"/>
                  </a:cubicBezTo>
                  <a:cubicBezTo>
                    <a:pt x="112" y="8"/>
                    <a:pt x="102" y="9"/>
                    <a:pt x="93" y="7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8" name="Freeform 132">
              <a:extLst>
                <a:ext uri="{FF2B5EF4-FFF2-40B4-BE49-F238E27FC236}">
                  <a16:creationId xmlns:a16="http://schemas.microsoft.com/office/drawing/2014/main" id="{C48DB678-D08A-4272-93AD-77D4DA6A4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2322"/>
              <a:ext cx="152" cy="153"/>
            </a:xfrm>
            <a:custGeom>
              <a:avLst/>
              <a:gdLst>
                <a:gd name="T0" fmla="*/ 34 w 89"/>
                <a:gd name="T1" fmla="*/ 452 h 89"/>
                <a:gd name="T2" fmla="*/ 198 w 89"/>
                <a:gd name="T3" fmla="*/ 132 h 89"/>
                <a:gd name="T4" fmla="*/ 359 w 89"/>
                <a:gd name="T5" fmla="*/ 86 h 89"/>
                <a:gd name="T6" fmla="*/ 350 w 89"/>
                <a:gd name="T7" fmla="*/ 263 h 89"/>
                <a:gd name="T8" fmla="*/ 111 w 89"/>
                <a:gd name="T9" fmla="*/ 395 h 89"/>
                <a:gd name="T10" fmla="*/ 58 w 89"/>
                <a:gd name="T11" fmla="*/ 431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89">
                  <a:moveTo>
                    <a:pt x="7" y="89"/>
                  </a:moveTo>
                  <a:cubicBezTo>
                    <a:pt x="0" y="71"/>
                    <a:pt x="29" y="39"/>
                    <a:pt x="40" y="26"/>
                  </a:cubicBezTo>
                  <a:cubicBezTo>
                    <a:pt x="49" y="13"/>
                    <a:pt x="59" y="0"/>
                    <a:pt x="72" y="17"/>
                  </a:cubicBezTo>
                  <a:cubicBezTo>
                    <a:pt x="81" y="28"/>
                    <a:pt x="89" y="46"/>
                    <a:pt x="70" y="52"/>
                  </a:cubicBezTo>
                  <a:cubicBezTo>
                    <a:pt x="52" y="58"/>
                    <a:pt x="37" y="66"/>
                    <a:pt x="22" y="78"/>
                  </a:cubicBezTo>
                  <a:cubicBezTo>
                    <a:pt x="19" y="81"/>
                    <a:pt x="16" y="85"/>
                    <a:pt x="12" y="85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9" name="Freeform 133">
              <a:extLst>
                <a:ext uri="{FF2B5EF4-FFF2-40B4-BE49-F238E27FC236}">
                  <a16:creationId xmlns:a16="http://schemas.microsoft.com/office/drawing/2014/main" id="{5C25EB88-5720-4A09-AD51-4CF36E0EA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" y="2286"/>
              <a:ext cx="173" cy="141"/>
            </a:xfrm>
            <a:custGeom>
              <a:avLst/>
              <a:gdLst>
                <a:gd name="T0" fmla="*/ 0 w 101"/>
                <a:gd name="T1" fmla="*/ 127 h 82"/>
                <a:gd name="T2" fmla="*/ 65 w 101"/>
                <a:gd name="T3" fmla="*/ 275 h 82"/>
                <a:gd name="T4" fmla="*/ 135 w 101"/>
                <a:gd name="T5" fmla="*/ 332 h 82"/>
                <a:gd name="T6" fmla="*/ 252 w 101"/>
                <a:gd name="T7" fmla="*/ 346 h 82"/>
                <a:gd name="T8" fmla="*/ 382 w 101"/>
                <a:gd name="T9" fmla="*/ 387 h 82"/>
                <a:gd name="T10" fmla="*/ 498 w 101"/>
                <a:gd name="T11" fmla="*/ 390 h 82"/>
                <a:gd name="T12" fmla="*/ 498 w 101"/>
                <a:gd name="T13" fmla="*/ 332 h 82"/>
                <a:gd name="T14" fmla="*/ 502 w 101"/>
                <a:gd name="T15" fmla="*/ 205 h 82"/>
                <a:gd name="T16" fmla="*/ 473 w 101"/>
                <a:gd name="T17" fmla="*/ 62 h 82"/>
                <a:gd name="T18" fmla="*/ 457 w 101"/>
                <a:gd name="T19" fmla="*/ 5 h 82"/>
                <a:gd name="T20" fmla="*/ 373 w 101"/>
                <a:gd name="T21" fmla="*/ 5 h 82"/>
                <a:gd name="T22" fmla="*/ 132 w 101"/>
                <a:gd name="T23" fmla="*/ 45 h 82"/>
                <a:gd name="T24" fmla="*/ 21 w 101"/>
                <a:gd name="T25" fmla="*/ 107 h 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1" h="82">
                  <a:moveTo>
                    <a:pt x="0" y="25"/>
                  </a:moveTo>
                  <a:cubicBezTo>
                    <a:pt x="3" y="35"/>
                    <a:pt x="10" y="43"/>
                    <a:pt x="13" y="54"/>
                  </a:cubicBezTo>
                  <a:cubicBezTo>
                    <a:pt x="15" y="63"/>
                    <a:pt x="18" y="64"/>
                    <a:pt x="27" y="65"/>
                  </a:cubicBezTo>
                  <a:cubicBezTo>
                    <a:pt x="35" y="67"/>
                    <a:pt x="42" y="66"/>
                    <a:pt x="50" y="68"/>
                  </a:cubicBezTo>
                  <a:cubicBezTo>
                    <a:pt x="59" y="70"/>
                    <a:pt x="67" y="74"/>
                    <a:pt x="76" y="76"/>
                  </a:cubicBezTo>
                  <a:cubicBezTo>
                    <a:pt x="82" y="77"/>
                    <a:pt x="95" y="82"/>
                    <a:pt x="99" y="77"/>
                  </a:cubicBezTo>
                  <a:cubicBezTo>
                    <a:pt x="101" y="74"/>
                    <a:pt x="99" y="68"/>
                    <a:pt x="99" y="65"/>
                  </a:cubicBezTo>
                  <a:cubicBezTo>
                    <a:pt x="99" y="56"/>
                    <a:pt x="101" y="49"/>
                    <a:pt x="100" y="40"/>
                  </a:cubicBezTo>
                  <a:cubicBezTo>
                    <a:pt x="99" y="30"/>
                    <a:pt x="96" y="22"/>
                    <a:pt x="94" y="12"/>
                  </a:cubicBezTo>
                  <a:cubicBezTo>
                    <a:pt x="93" y="8"/>
                    <a:pt x="95" y="4"/>
                    <a:pt x="91" y="1"/>
                  </a:cubicBezTo>
                  <a:cubicBezTo>
                    <a:pt x="88" y="0"/>
                    <a:pt x="77" y="1"/>
                    <a:pt x="74" y="1"/>
                  </a:cubicBezTo>
                  <a:cubicBezTo>
                    <a:pt x="57" y="0"/>
                    <a:pt x="41" y="3"/>
                    <a:pt x="26" y="9"/>
                  </a:cubicBezTo>
                  <a:cubicBezTo>
                    <a:pt x="18" y="12"/>
                    <a:pt x="8" y="13"/>
                    <a:pt x="4" y="21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0" name="Freeform 134">
              <a:extLst>
                <a:ext uri="{FF2B5EF4-FFF2-40B4-BE49-F238E27FC236}">
                  <a16:creationId xmlns:a16="http://schemas.microsoft.com/office/drawing/2014/main" id="{57D79D45-7B97-478E-AD98-C2B58B69B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2501"/>
              <a:ext cx="67" cy="291"/>
            </a:xfrm>
            <a:custGeom>
              <a:avLst/>
              <a:gdLst>
                <a:gd name="T0" fmla="*/ 70 w 39"/>
                <a:gd name="T1" fmla="*/ 0 h 170"/>
                <a:gd name="T2" fmla="*/ 70 w 39"/>
                <a:gd name="T3" fmla="*/ 246 h 170"/>
                <a:gd name="T4" fmla="*/ 100 w 39"/>
                <a:gd name="T5" fmla="*/ 375 h 170"/>
                <a:gd name="T6" fmla="*/ 153 w 39"/>
                <a:gd name="T7" fmla="*/ 536 h 170"/>
                <a:gd name="T8" fmla="*/ 112 w 39"/>
                <a:gd name="T9" fmla="*/ 787 h 170"/>
                <a:gd name="T10" fmla="*/ 26 w 39"/>
                <a:gd name="T11" fmla="*/ 704 h 170"/>
                <a:gd name="T12" fmla="*/ 0 w 39"/>
                <a:gd name="T13" fmla="*/ 395 h 170"/>
                <a:gd name="T14" fmla="*/ 21 w 39"/>
                <a:gd name="T15" fmla="*/ 149 h 170"/>
                <a:gd name="T16" fmla="*/ 65 w 39"/>
                <a:gd name="T17" fmla="*/ 15 h 1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170">
                  <a:moveTo>
                    <a:pt x="14" y="0"/>
                  </a:moveTo>
                  <a:cubicBezTo>
                    <a:pt x="21" y="3"/>
                    <a:pt x="14" y="41"/>
                    <a:pt x="14" y="49"/>
                  </a:cubicBezTo>
                  <a:cubicBezTo>
                    <a:pt x="14" y="59"/>
                    <a:pt x="17" y="66"/>
                    <a:pt x="20" y="75"/>
                  </a:cubicBezTo>
                  <a:cubicBezTo>
                    <a:pt x="24" y="85"/>
                    <a:pt x="26" y="97"/>
                    <a:pt x="30" y="107"/>
                  </a:cubicBezTo>
                  <a:cubicBezTo>
                    <a:pt x="37" y="128"/>
                    <a:pt x="39" y="142"/>
                    <a:pt x="22" y="157"/>
                  </a:cubicBezTo>
                  <a:cubicBezTo>
                    <a:pt x="8" y="170"/>
                    <a:pt x="7" y="152"/>
                    <a:pt x="5" y="140"/>
                  </a:cubicBezTo>
                  <a:cubicBezTo>
                    <a:pt x="2" y="120"/>
                    <a:pt x="0" y="100"/>
                    <a:pt x="0" y="79"/>
                  </a:cubicBezTo>
                  <a:cubicBezTo>
                    <a:pt x="0" y="62"/>
                    <a:pt x="0" y="46"/>
                    <a:pt x="4" y="30"/>
                  </a:cubicBezTo>
                  <a:cubicBezTo>
                    <a:pt x="6" y="20"/>
                    <a:pt x="10" y="12"/>
                    <a:pt x="13" y="3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1" name="Freeform 135">
              <a:extLst>
                <a:ext uri="{FF2B5EF4-FFF2-40B4-BE49-F238E27FC236}">
                  <a16:creationId xmlns:a16="http://schemas.microsoft.com/office/drawing/2014/main" id="{1F8B591E-EC50-4530-BE60-E5FF81C36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2715"/>
              <a:ext cx="245" cy="173"/>
            </a:xfrm>
            <a:custGeom>
              <a:avLst/>
              <a:gdLst>
                <a:gd name="T0" fmla="*/ 0 w 143"/>
                <a:gd name="T1" fmla="*/ 260 h 101"/>
                <a:gd name="T2" fmla="*/ 77 w 143"/>
                <a:gd name="T3" fmla="*/ 373 h 101"/>
                <a:gd name="T4" fmla="*/ 218 w 143"/>
                <a:gd name="T5" fmla="*/ 457 h 101"/>
                <a:gd name="T6" fmla="*/ 473 w 143"/>
                <a:gd name="T7" fmla="*/ 502 h 101"/>
                <a:gd name="T8" fmla="*/ 720 w 143"/>
                <a:gd name="T9" fmla="*/ 411 h 101"/>
                <a:gd name="T10" fmla="*/ 654 w 143"/>
                <a:gd name="T11" fmla="*/ 276 h 101"/>
                <a:gd name="T12" fmla="*/ 559 w 143"/>
                <a:gd name="T13" fmla="*/ 127 h 101"/>
                <a:gd name="T14" fmla="*/ 481 w 143"/>
                <a:gd name="T15" fmla="*/ 26 h 101"/>
                <a:gd name="T16" fmla="*/ 346 w 143"/>
                <a:gd name="T17" fmla="*/ 29 h 101"/>
                <a:gd name="T18" fmla="*/ 176 w 143"/>
                <a:gd name="T19" fmla="*/ 77 h 101"/>
                <a:gd name="T20" fmla="*/ 98 w 143"/>
                <a:gd name="T21" fmla="*/ 170 h 101"/>
                <a:gd name="T22" fmla="*/ 15 w 143"/>
                <a:gd name="T23" fmla="*/ 255 h 1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3" h="101">
                  <a:moveTo>
                    <a:pt x="0" y="52"/>
                  </a:moveTo>
                  <a:cubicBezTo>
                    <a:pt x="7" y="58"/>
                    <a:pt x="9" y="68"/>
                    <a:pt x="15" y="74"/>
                  </a:cubicBezTo>
                  <a:cubicBezTo>
                    <a:pt x="22" y="82"/>
                    <a:pt x="33" y="87"/>
                    <a:pt x="43" y="91"/>
                  </a:cubicBezTo>
                  <a:cubicBezTo>
                    <a:pt x="58" y="97"/>
                    <a:pt x="78" y="101"/>
                    <a:pt x="94" y="100"/>
                  </a:cubicBezTo>
                  <a:cubicBezTo>
                    <a:pt x="104" y="99"/>
                    <a:pt x="142" y="96"/>
                    <a:pt x="143" y="82"/>
                  </a:cubicBezTo>
                  <a:cubicBezTo>
                    <a:pt x="143" y="76"/>
                    <a:pt x="134" y="61"/>
                    <a:pt x="130" y="55"/>
                  </a:cubicBezTo>
                  <a:cubicBezTo>
                    <a:pt x="123" y="45"/>
                    <a:pt x="117" y="35"/>
                    <a:pt x="111" y="25"/>
                  </a:cubicBezTo>
                  <a:cubicBezTo>
                    <a:pt x="107" y="18"/>
                    <a:pt x="103" y="10"/>
                    <a:pt x="96" y="5"/>
                  </a:cubicBezTo>
                  <a:cubicBezTo>
                    <a:pt x="87" y="0"/>
                    <a:pt x="78" y="5"/>
                    <a:pt x="69" y="6"/>
                  </a:cubicBezTo>
                  <a:cubicBezTo>
                    <a:pt x="56" y="8"/>
                    <a:pt x="44" y="7"/>
                    <a:pt x="35" y="15"/>
                  </a:cubicBezTo>
                  <a:cubicBezTo>
                    <a:pt x="29" y="21"/>
                    <a:pt x="25" y="28"/>
                    <a:pt x="19" y="34"/>
                  </a:cubicBezTo>
                  <a:cubicBezTo>
                    <a:pt x="14" y="40"/>
                    <a:pt x="6" y="44"/>
                    <a:pt x="3" y="51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2" name="Freeform 136">
              <a:extLst>
                <a:ext uri="{FF2B5EF4-FFF2-40B4-BE49-F238E27FC236}">
                  <a16:creationId xmlns:a16="http://schemas.microsoft.com/office/drawing/2014/main" id="{1C206B62-6471-420D-BC33-727FA6313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" y="2671"/>
              <a:ext cx="128" cy="166"/>
            </a:xfrm>
            <a:custGeom>
              <a:avLst/>
              <a:gdLst>
                <a:gd name="T0" fmla="*/ 263 w 75"/>
                <a:gd name="T1" fmla="*/ 481 h 97"/>
                <a:gd name="T2" fmla="*/ 323 w 75"/>
                <a:gd name="T3" fmla="*/ 169 h 97"/>
                <a:gd name="T4" fmla="*/ 224 w 75"/>
                <a:gd name="T5" fmla="*/ 36 h 97"/>
                <a:gd name="T6" fmla="*/ 128 w 75"/>
                <a:gd name="T7" fmla="*/ 70 h 97"/>
                <a:gd name="T8" fmla="*/ 29 w 75"/>
                <a:gd name="T9" fmla="*/ 99 h 97"/>
                <a:gd name="T10" fmla="*/ 75 w 75"/>
                <a:gd name="T11" fmla="*/ 185 h 97"/>
                <a:gd name="T12" fmla="*/ 184 w 75"/>
                <a:gd name="T13" fmla="*/ 337 h 97"/>
                <a:gd name="T14" fmla="*/ 234 w 75"/>
                <a:gd name="T15" fmla="*/ 421 h 97"/>
                <a:gd name="T16" fmla="*/ 253 w 75"/>
                <a:gd name="T17" fmla="*/ 452 h 97"/>
                <a:gd name="T18" fmla="*/ 268 w 75"/>
                <a:gd name="T19" fmla="*/ 477 h 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5" h="97">
                  <a:moveTo>
                    <a:pt x="53" y="96"/>
                  </a:moveTo>
                  <a:cubicBezTo>
                    <a:pt x="75" y="94"/>
                    <a:pt x="65" y="48"/>
                    <a:pt x="65" y="34"/>
                  </a:cubicBezTo>
                  <a:cubicBezTo>
                    <a:pt x="65" y="18"/>
                    <a:pt x="68" y="0"/>
                    <a:pt x="45" y="7"/>
                  </a:cubicBezTo>
                  <a:cubicBezTo>
                    <a:pt x="39" y="9"/>
                    <a:pt x="33" y="12"/>
                    <a:pt x="26" y="14"/>
                  </a:cubicBezTo>
                  <a:cubicBezTo>
                    <a:pt x="20" y="16"/>
                    <a:pt x="11" y="15"/>
                    <a:pt x="6" y="20"/>
                  </a:cubicBezTo>
                  <a:cubicBezTo>
                    <a:pt x="0" y="27"/>
                    <a:pt x="10" y="32"/>
                    <a:pt x="15" y="37"/>
                  </a:cubicBezTo>
                  <a:cubicBezTo>
                    <a:pt x="24" y="46"/>
                    <a:pt x="30" y="56"/>
                    <a:pt x="37" y="67"/>
                  </a:cubicBezTo>
                  <a:cubicBezTo>
                    <a:pt x="40" y="73"/>
                    <a:pt x="43" y="79"/>
                    <a:pt x="47" y="84"/>
                  </a:cubicBezTo>
                  <a:cubicBezTo>
                    <a:pt x="48" y="86"/>
                    <a:pt x="49" y="88"/>
                    <a:pt x="51" y="90"/>
                  </a:cubicBezTo>
                  <a:cubicBezTo>
                    <a:pt x="52" y="93"/>
                    <a:pt x="53" y="97"/>
                    <a:pt x="54" y="95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3" name="Freeform 137">
              <a:extLst>
                <a:ext uri="{FF2B5EF4-FFF2-40B4-BE49-F238E27FC236}">
                  <a16:creationId xmlns:a16="http://schemas.microsoft.com/office/drawing/2014/main" id="{289A3A01-6A4B-4A9D-8DA2-43B53F461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1382"/>
              <a:ext cx="392" cy="123"/>
            </a:xfrm>
            <a:custGeom>
              <a:avLst/>
              <a:gdLst>
                <a:gd name="T0" fmla="*/ 0 w 229"/>
                <a:gd name="T1" fmla="*/ 26 h 72"/>
                <a:gd name="T2" fmla="*/ 99 w 229"/>
                <a:gd name="T3" fmla="*/ 149 h 72"/>
                <a:gd name="T4" fmla="*/ 197 w 229"/>
                <a:gd name="T5" fmla="*/ 268 h 72"/>
                <a:gd name="T6" fmla="*/ 515 w 229"/>
                <a:gd name="T7" fmla="*/ 284 h 72"/>
                <a:gd name="T8" fmla="*/ 844 w 229"/>
                <a:gd name="T9" fmla="*/ 301 h 72"/>
                <a:gd name="T10" fmla="*/ 1053 w 229"/>
                <a:gd name="T11" fmla="*/ 114 h 72"/>
                <a:gd name="T12" fmla="*/ 1149 w 229"/>
                <a:gd name="T13" fmla="*/ 26 h 72"/>
                <a:gd name="T14" fmla="*/ 847 w 229"/>
                <a:gd name="T15" fmla="*/ 21 h 72"/>
                <a:gd name="T16" fmla="*/ 543 w 229"/>
                <a:gd name="T17" fmla="*/ 5 h 72"/>
                <a:gd name="T18" fmla="*/ 252 w 229"/>
                <a:gd name="T19" fmla="*/ 21 h 72"/>
                <a:gd name="T20" fmla="*/ 132 w 229"/>
                <a:gd name="T21" fmla="*/ 5 h 72"/>
                <a:gd name="T22" fmla="*/ 26 w 229"/>
                <a:gd name="T23" fmla="*/ 5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9" h="72">
                  <a:moveTo>
                    <a:pt x="0" y="5"/>
                  </a:moveTo>
                  <a:cubicBezTo>
                    <a:pt x="3" y="15"/>
                    <a:pt x="13" y="22"/>
                    <a:pt x="20" y="30"/>
                  </a:cubicBezTo>
                  <a:cubicBezTo>
                    <a:pt x="26" y="37"/>
                    <a:pt x="32" y="46"/>
                    <a:pt x="39" y="54"/>
                  </a:cubicBezTo>
                  <a:cubicBezTo>
                    <a:pt x="54" y="72"/>
                    <a:pt x="81" y="58"/>
                    <a:pt x="103" y="57"/>
                  </a:cubicBezTo>
                  <a:cubicBezTo>
                    <a:pt x="123" y="56"/>
                    <a:pt x="149" y="67"/>
                    <a:pt x="168" y="60"/>
                  </a:cubicBezTo>
                  <a:cubicBezTo>
                    <a:pt x="185" y="53"/>
                    <a:pt x="197" y="36"/>
                    <a:pt x="210" y="23"/>
                  </a:cubicBezTo>
                  <a:cubicBezTo>
                    <a:pt x="216" y="17"/>
                    <a:pt x="223" y="11"/>
                    <a:pt x="229" y="5"/>
                  </a:cubicBezTo>
                  <a:cubicBezTo>
                    <a:pt x="212" y="0"/>
                    <a:pt x="187" y="3"/>
                    <a:pt x="169" y="4"/>
                  </a:cubicBezTo>
                  <a:cubicBezTo>
                    <a:pt x="148" y="5"/>
                    <a:pt x="128" y="1"/>
                    <a:pt x="108" y="1"/>
                  </a:cubicBezTo>
                  <a:cubicBezTo>
                    <a:pt x="89" y="2"/>
                    <a:pt x="69" y="3"/>
                    <a:pt x="50" y="4"/>
                  </a:cubicBezTo>
                  <a:cubicBezTo>
                    <a:pt x="42" y="4"/>
                    <a:pt x="34" y="1"/>
                    <a:pt x="26" y="1"/>
                  </a:cubicBezTo>
                  <a:cubicBezTo>
                    <a:pt x="18" y="2"/>
                    <a:pt x="12" y="6"/>
                    <a:pt x="5" y="1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4" name="Freeform 138">
              <a:extLst>
                <a:ext uri="{FF2B5EF4-FFF2-40B4-BE49-F238E27FC236}">
                  <a16:creationId xmlns:a16="http://schemas.microsoft.com/office/drawing/2014/main" id="{211C8B4C-0162-4D6E-8AD4-50AF74446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463"/>
              <a:ext cx="51" cy="22"/>
            </a:xfrm>
            <a:custGeom>
              <a:avLst/>
              <a:gdLst>
                <a:gd name="T0" fmla="*/ 0 w 30"/>
                <a:gd name="T1" fmla="*/ 54 h 13"/>
                <a:gd name="T2" fmla="*/ 83 w 30"/>
                <a:gd name="T3" fmla="*/ 5 h 13"/>
                <a:gd name="T4" fmla="*/ 148 w 30"/>
                <a:gd name="T5" fmla="*/ 63 h 13"/>
                <a:gd name="T6" fmla="*/ 26 w 30"/>
                <a:gd name="T7" fmla="*/ 5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3">
                  <a:moveTo>
                    <a:pt x="0" y="11"/>
                  </a:moveTo>
                  <a:cubicBezTo>
                    <a:pt x="5" y="8"/>
                    <a:pt x="11" y="0"/>
                    <a:pt x="17" y="1"/>
                  </a:cubicBezTo>
                  <a:cubicBezTo>
                    <a:pt x="23" y="1"/>
                    <a:pt x="24" y="8"/>
                    <a:pt x="30" y="13"/>
                  </a:cubicBezTo>
                  <a:cubicBezTo>
                    <a:pt x="21" y="13"/>
                    <a:pt x="12" y="6"/>
                    <a:pt x="5" y="11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5" name="Freeform 139">
              <a:extLst>
                <a:ext uri="{FF2B5EF4-FFF2-40B4-BE49-F238E27FC236}">
                  <a16:creationId xmlns:a16="http://schemas.microsoft.com/office/drawing/2014/main" id="{3BC9D3FD-3B4C-4FA4-86EE-4C86093CB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380"/>
              <a:ext cx="201" cy="108"/>
            </a:xfrm>
            <a:custGeom>
              <a:avLst/>
              <a:gdLst>
                <a:gd name="T0" fmla="*/ 107 w 117"/>
                <a:gd name="T1" fmla="*/ 36 h 63"/>
                <a:gd name="T2" fmla="*/ 36 w 117"/>
                <a:gd name="T3" fmla="*/ 197 h 63"/>
                <a:gd name="T4" fmla="*/ 112 w 117"/>
                <a:gd name="T5" fmla="*/ 252 h 63"/>
                <a:gd name="T6" fmla="*/ 184 w 117"/>
                <a:gd name="T7" fmla="*/ 312 h 63"/>
                <a:gd name="T8" fmla="*/ 424 w 117"/>
                <a:gd name="T9" fmla="*/ 182 h 63"/>
                <a:gd name="T10" fmla="*/ 593 w 117"/>
                <a:gd name="T11" fmla="*/ 26 h 63"/>
                <a:gd name="T12" fmla="*/ 333 w 117"/>
                <a:gd name="T13" fmla="*/ 29 h 63"/>
                <a:gd name="T14" fmla="*/ 120 w 117"/>
                <a:gd name="T15" fmla="*/ 21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63">
                  <a:moveTo>
                    <a:pt x="21" y="7"/>
                  </a:moveTo>
                  <a:cubicBezTo>
                    <a:pt x="11" y="15"/>
                    <a:pt x="0" y="28"/>
                    <a:pt x="7" y="39"/>
                  </a:cubicBezTo>
                  <a:cubicBezTo>
                    <a:pt x="11" y="45"/>
                    <a:pt x="17" y="45"/>
                    <a:pt x="22" y="50"/>
                  </a:cubicBezTo>
                  <a:cubicBezTo>
                    <a:pt x="26" y="53"/>
                    <a:pt x="30" y="61"/>
                    <a:pt x="36" y="62"/>
                  </a:cubicBezTo>
                  <a:cubicBezTo>
                    <a:pt x="48" y="63"/>
                    <a:pt x="74" y="42"/>
                    <a:pt x="84" y="36"/>
                  </a:cubicBezTo>
                  <a:cubicBezTo>
                    <a:pt x="96" y="28"/>
                    <a:pt x="109" y="16"/>
                    <a:pt x="117" y="5"/>
                  </a:cubicBezTo>
                  <a:cubicBezTo>
                    <a:pt x="101" y="8"/>
                    <a:pt x="82" y="6"/>
                    <a:pt x="66" y="6"/>
                  </a:cubicBezTo>
                  <a:cubicBezTo>
                    <a:pt x="53" y="6"/>
                    <a:pt x="34" y="0"/>
                    <a:pt x="24" y="4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6" name="Freeform 140">
              <a:extLst>
                <a:ext uri="{FF2B5EF4-FFF2-40B4-BE49-F238E27FC236}">
                  <a16:creationId xmlns:a16="http://schemas.microsoft.com/office/drawing/2014/main" id="{CFA0663A-5E00-4CCA-BA40-F3AD1BDBE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1372"/>
              <a:ext cx="147" cy="80"/>
            </a:xfrm>
            <a:custGeom>
              <a:avLst/>
              <a:gdLst>
                <a:gd name="T0" fmla="*/ 267 w 86"/>
                <a:gd name="T1" fmla="*/ 49 h 47"/>
                <a:gd name="T2" fmla="*/ 429 w 86"/>
                <a:gd name="T3" fmla="*/ 231 h 47"/>
                <a:gd name="T4" fmla="*/ 301 w 86"/>
                <a:gd name="T5" fmla="*/ 182 h 47"/>
                <a:gd name="T6" fmla="*/ 181 w 86"/>
                <a:gd name="T7" fmla="*/ 140 h 47"/>
                <a:gd name="T8" fmla="*/ 0 w 86"/>
                <a:gd name="T9" fmla="*/ 49 h 47"/>
                <a:gd name="T10" fmla="*/ 268 w 86"/>
                <a:gd name="T11" fmla="*/ 49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47">
                  <a:moveTo>
                    <a:pt x="53" y="10"/>
                  </a:moveTo>
                  <a:cubicBezTo>
                    <a:pt x="65" y="22"/>
                    <a:pt x="80" y="31"/>
                    <a:pt x="86" y="47"/>
                  </a:cubicBezTo>
                  <a:cubicBezTo>
                    <a:pt x="80" y="40"/>
                    <a:pt x="67" y="41"/>
                    <a:pt x="60" y="37"/>
                  </a:cubicBezTo>
                  <a:cubicBezTo>
                    <a:pt x="52" y="34"/>
                    <a:pt x="44" y="31"/>
                    <a:pt x="36" y="28"/>
                  </a:cubicBezTo>
                  <a:cubicBezTo>
                    <a:pt x="25" y="23"/>
                    <a:pt x="10" y="17"/>
                    <a:pt x="0" y="10"/>
                  </a:cubicBezTo>
                  <a:cubicBezTo>
                    <a:pt x="9" y="0"/>
                    <a:pt x="42" y="10"/>
                    <a:pt x="54" y="10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7" name="Freeform 141">
              <a:extLst>
                <a:ext uri="{FF2B5EF4-FFF2-40B4-BE49-F238E27FC236}">
                  <a16:creationId xmlns:a16="http://schemas.microsoft.com/office/drawing/2014/main" id="{56B4AF55-AA58-4BFB-9B0B-A2A6468D3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1488"/>
              <a:ext cx="204" cy="64"/>
            </a:xfrm>
            <a:custGeom>
              <a:avLst/>
              <a:gdLst>
                <a:gd name="T0" fmla="*/ 0 w 119"/>
                <a:gd name="T1" fmla="*/ 0 h 37"/>
                <a:gd name="T2" fmla="*/ 86 w 119"/>
                <a:gd name="T3" fmla="*/ 161 h 37"/>
                <a:gd name="T4" fmla="*/ 267 w 119"/>
                <a:gd name="T5" fmla="*/ 185 h 37"/>
                <a:gd name="T6" fmla="*/ 437 w 119"/>
                <a:gd name="T7" fmla="*/ 183 h 37"/>
                <a:gd name="T8" fmla="*/ 600 w 119"/>
                <a:gd name="T9" fmla="*/ 73 h 37"/>
                <a:gd name="T10" fmla="*/ 255 w 119"/>
                <a:gd name="T11" fmla="*/ 126 h 37"/>
                <a:gd name="T12" fmla="*/ 21 w 119"/>
                <a:gd name="T13" fmla="*/ 28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37">
                  <a:moveTo>
                    <a:pt x="0" y="0"/>
                  </a:moveTo>
                  <a:cubicBezTo>
                    <a:pt x="2" y="12"/>
                    <a:pt x="6" y="26"/>
                    <a:pt x="17" y="31"/>
                  </a:cubicBezTo>
                  <a:cubicBezTo>
                    <a:pt x="27" y="36"/>
                    <a:pt x="42" y="36"/>
                    <a:pt x="53" y="36"/>
                  </a:cubicBezTo>
                  <a:cubicBezTo>
                    <a:pt x="64" y="37"/>
                    <a:pt x="76" y="37"/>
                    <a:pt x="87" y="35"/>
                  </a:cubicBezTo>
                  <a:cubicBezTo>
                    <a:pt x="98" y="34"/>
                    <a:pt x="116" y="26"/>
                    <a:pt x="119" y="14"/>
                  </a:cubicBezTo>
                  <a:cubicBezTo>
                    <a:pt x="96" y="20"/>
                    <a:pt x="75" y="26"/>
                    <a:pt x="51" y="24"/>
                  </a:cubicBezTo>
                  <a:cubicBezTo>
                    <a:pt x="33" y="22"/>
                    <a:pt x="20" y="5"/>
                    <a:pt x="4" y="5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8" name="Freeform 142">
              <a:extLst>
                <a:ext uri="{FF2B5EF4-FFF2-40B4-BE49-F238E27FC236}">
                  <a16:creationId xmlns:a16="http://schemas.microsoft.com/office/drawing/2014/main" id="{6A96A505-12EE-42AD-991C-A5003EFEF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1471"/>
              <a:ext cx="48" cy="170"/>
            </a:xfrm>
            <a:custGeom>
              <a:avLst/>
              <a:gdLst>
                <a:gd name="T0" fmla="*/ 0 w 28"/>
                <a:gd name="T1" fmla="*/ 0 h 99"/>
                <a:gd name="T2" fmla="*/ 5 w 28"/>
                <a:gd name="T3" fmla="*/ 501 h 99"/>
                <a:gd name="T4" fmla="*/ 45 w 28"/>
                <a:gd name="T5" fmla="*/ 225 h 99"/>
                <a:gd name="T6" fmla="*/ 5 w 28"/>
                <a:gd name="T7" fmla="*/ 29 h 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99">
                  <a:moveTo>
                    <a:pt x="0" y="0"/>
                  </a:moveTo>
                  <a:cubicBezTo>
                    <a:pt x="28" y="30"/>
                    <a:pt x="14" y="67"/>
                    <a:pt x="1" y="99"/>
                  </a:cubicBezTo>
                  <a:cubicBezTo>
                    <a:pt x="0" y="81"/>
                    <a:pt x="9" y="62"/>
                    <a:pt x="9" y="44"/>
                  </a:cubicBezTo>
                  <a:cubicBezTo>
                    <a:pt x="9" y="30"/>
                    <a:pt x="5" y="19"/>
                    <a:pt x="1" y="6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9" name="Freeform 143">
              <a:extLst>
                <a:ext uri="{FF2B5EF4-FFF2-40B4-BE49-F238E27FC236}">
                  <a16:creationId xmlns:a16="http://schemas.microsoft.com/office/drawing/2014/main" id="{74975C46-08F2-44E8-BF39-04F5D3EBC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541"/>
              <a:ext cx="144" cy="151"/>
            </a:xfrm>
            <a:custGeom>
              <a:avLst/>
              <a:gdLst>
                <a:gd name="T0" fmla="*/ 185 w 84"/>
                <a:gd name="T1" fmla="*/ 0 h 88"/>
                <a:gd name="T2" fmla="*/ 362 w 84"/>
                <a:gd name="T3" fmla="*/ 223 h 88"/>
                <a:gd name="T4" fmla="*/ 190 w 84"/>
                <a:gd name="T5" fmla="*/ 338 h 88"/>
                <a:gd name="T6" fmla="*/ 0 w 84"/>
                <a:gd name="T7" fmla="*/ 419 h 88"/>
                <a:gd name="T8" fmla="*/ 99 w 84"/>
                <a:gd name="T9" fmla="*/ 317 h 88"/>
                <a:gd name="T10" fmla="*/ 226 w 84"/>
                <a:gd name="T11" fmla="*/ 192 h 88"/>
                <a:gd name="T12" fmla="*/ 267 w 84"/>
                <a:gd name="T13" fmla="*/ 91 h 88"/>
                <a:gd name="T14" fmla="*/ 177 w 84"/>
                <a:gd name="T15" fmla="*/ 5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4" h="88">
                  <a:moveTo>
                    <a:pt x="37" y="0"/>
                  </a:moveTo>
                  <a:cubicBezTo>
                    <a:pt x="48" y="5"/>
                    <a:pt x="84" y="27"/>
                    <a:pt x="72" y="44"/>
                  </a:cubicBezTo>
                  <a:cubicBezTo>
                    <a:pt x="66" y="52"/>
                    <a:pt x="47" y="60"/>
                    <a:pt x="38" y="67"/>
                  </a:cubicBezTo>
                  <a:cubicBezTo>
                    <a:pt x="28" y="74"/>
                    <a:pt x="13" y="88"/>
                    <a:pt x="0" y="83"/>
                  </a:cubicBezTo>
                  <a:cubicBezTo>
                    <a:pt x="0" y="75"/>
                    <a:pt x="14" y="68"/>
                    <a:pt x="20" y="63"/>
                  </a:cubicBezTo>
                  <a:cubicBezTo>
                    <a:pt x="30" y="56"/>
                    <a:pt x="38" y="48"/>
                    <a:pt x="45" y="38"/>
                  </a:cubicBezTo>
                  <a:cubicBezTo>
                    <a:pt x="49" y="32"/>
                    <a:pt x="55" y="25"/>
                    <a:pt x="53" y="18"/>
                  </a:cubicBezTo>
                  <a:cubicBezTo>
                    <a:pt x="51" y="13"/>
                    <a:pt x="39" y="3"/>
                    <a:pt x="35" y="1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0" name="Freeform 144">
              <a:extLst>
                <a:ext uri="{FF2B5EF4-FFF2-40B4-BE49-F238E27FC236}">
                  <a16:creationId xmlns:a16="http://schemas.microsoft.com/office/drawing/2014/main" id="{41A29B03-F16E-4783-BBC2-573B07DFB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1454"/>
              <a:ext cx="283" cy="105"/>
            </a:xfrm>
            <a:custGeom>
              <a:avLst/>
              <a:gdLst>
                <a:gd name="T0" fmla="*/ 0 w 165"/>
                <a:gd name="T1" fmla="*/ 148 h 61"/>
                <a:gd name="T2" fmla="*/ 115 w 165"/>
                <a:gd name="T3" fmla="*/ 225 h 61"/>
                <a:gd name="T4" fmla="*/ 197 w 165"/>
                <a:gd name="T5" fmla="*/ 291 h 61"/>
                <a:gd name="T6" fmla="*/ 436 w 165"/>
                <a:gd name="T7" fmla="*/ 234 h 61"/>
                <a:gd name="T8" fmla="*/ 655 w 165"/>
                <a:gd name="T9" fmla="*/ 119 h 61"/>
                <a:gd name="T10" fmla="*/ 753 w 165"/>
                <a:gd name="T11" fmla="*/ 62 h 61"/>
                <a:gd name="T12" fmla="*/ 832 w 165"/>
                <a:gd name="T13" fmla="*/ 5 h 61"/>
                <a:gd name="T14" fmla="*/ 614 w 165"/>
                <a:gd name="T15" fmla="*/ 86 h 61"/>
                <a:gd name="T16" fmla="*/ 346 w 165"/>
                <a:gd name="T17" fmla="*/ 176 h 61"/>
                <a:gd name="T18" fmla="*/ 29 w 165"/>
                <a:gd name="T19" fmla="*/ 164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5" h="61">
                  <a:moveTo>
                    <a:pt x="0" y="29"/>
                  </a:moveTo>
                  <a:cubicBezTo>
                    <a:pt x="7" y="36"/>
                    <a:pt x="16" y="38"/>
                    <a:pt x="23" y="44"/>
                  </a:cubicBezTo>
                  <a:cubicBezTo>
                    <a:pt x="29" y="48"/>
                    <a:pt x="32" y="54"/>
                    <a:pt x="39" y="57"/>
                  </a:cubicBezTo>
                  <a:cubicBezTo>
                    <a:pt x="52" y="61"/>
                    <a:pt x="74" y="52"/>
                    <a:pt x="86" y="46"/>
                  </a:cubicBezTo>
                  <a:cubicBezTo>
                    <a:pt x="100" y="39"/>
                    <a:pt x="116" y="30"/>
                    <a:pt x="130" y="23"/>
                  </a:cubicBezTo>
                  <a:cubicBezTo>
                    <a:pt x="137" y="19"/>
                    <a:pt x="143" y="16"/>
                    <a:pt x="149" y="12"/>
                  </a:cubicBezTo>
                  <a:cubicBezTo>
                    <a:pt x="155" y="9"/>
                    <a:pt x="159" y="5"/>
                    <a:pt x="165" y="1"/>
                  </a:cubicBezTo>
                  <a:cubicBezTo>
                    <a:pt x="150" y="0"/>
                    <a:pt x="136" y="13"/>
                    <a:pt x="122" y="17"/>
                  </a:cubicBezTo>
                  <a:cubicBezTo>
                    <a:pt x="104" y="23"/>
                    <a:pt x="88" y="31"/>
                    <a:pt x="69" y="34"/>
                  </a:cubicBezTo>
                  <a:cubicBezTo>
                    <a:pt x="49" y="37"/>
                    <a:pt x="24" y="43"/>
                    <a:pt x="6" y="32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1" name="Freeform 145">
              <a:extLst>
                <a:ext uri="{FF2B5EF4-FFF2-40B4-BE49-F238E27FC236}">
                  <a16:creationId xmlns:a16="http://schemas.microsoft.com/office/drawing/2014/main" id="{31AA69A8-B52A-4282-8BBA-59137C75E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2139"/>
              <a:ext cx="86" cy="157"/>
            </a:xfrm>
            <a:custGeom>
              <a:avLst/>
              <a:gdLst>
                <a:gd name="T0" fmla="*/ 107 w 50"/>
                <a:gd name="T1" fmla="*/ 26 h 92"/>
                <a:gd name="T2" fmla="*/ 15 w 50"/>
                <a:gd name="T3" fmla="*/ 65 h 92"/>
                <a:gd name="T4" fmla="*/ 41 w 50"/>
                <a:gd name="T5" fmla="*/ 184 h 92"/>
                <a:gd name="T6" fmla="*/ 65 w 50"/>
                <a:gd name="T7" fmla="*/ 323 h 92"/>
                <a:gd name="T8" fmla="*/ 143 w 50"/>
                <a:gd name="T9" fmla="*/ 457 h 92"/>
                <a:gd name="T10" fmla="*/ 255 w 50"/>
                <a:gd name="T11" fmla="*/ 0 h 92"/>
                <a:gd name="T12" fmla="*/ 100 w 50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92">
                  <a:moveTo>
                    <a:pt x="21" y="5"/>
                  </a:moveTo>
                  <a:cubicBezTo>
                    <a:pt x="15" y="2"/>
                    <a:pt x="5" y="6"/>
                    <a:pt x="3" y="13"/>
                  </a:cubicBezTo>
                  <a:cubicBezTo>
                    <a:pt x="0" y="21"/>
                    <a:pt x="6" y="29"/>
                    <a:pt x="8" y="37"/>
                  </a:cubicBezTo>
                  <a:cubicBezTo>
                    <a:pt x="10" y="46"/>
                    <a:pt x="10" y="56"/>
                    <a:pt x="13" y="65"/>
                  </a:cubicBezTo>
                  <a:cubicBezTo>
                    <a:pt x="15" y="76"/>
                    <a:pt x="24" y="82"/>
                    <a:pt x="28" y="92"/>
                  </a:cubicBezTo>
                  <a:cubicBezTo>
                    <a:pt x="6" y="58"/>
                    <a:pt x="19" y="19"/>
                    <a:pt x="50" y="0"/>
                  </a:cubicBezTo>
                  <a:cubicBezTo>
                    <a:pt x="40" y="0"/>
                    <a:pt x="30" y="0"/>
                    <a:pt x="20" y="0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2" name="Freeform 146">
              <a:extLst>
                <a:ext uri="{FF2B5EF4-FFF2-40B4-BE49-F238E27FC236}">
                  <a16:creationId xmlns:a16="http://schemas.microsoft.com/office/drawing/2014/main" id="{763DB60F-98B4-4BE3-8799-DD335DB4E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303"/>
              <a:ext cx="146" cy="119"/>
            </a:xfrm>
            <a:custGeom>
              <a:avLst/>
              <a:gdLst>
                <a:gd name="T0" fmla="*/ 5 w 85"/>
                <a:gd name="T1" fmla="*/ 135 h 69"/>
                <a:gd name="T2" fmla="*/ 100 w 85"/>
                <a:gd name="T3" fmla="*/ 36 h 69"/>
                <a:gd name="T4" fmla="*/ 172 w 85"/>
                <a:gd name="T5" fmla="*/ 41 h 69"/>
                <a:gd name="T6" fmla="*/ 277 w 85"/>
                <a:gd name="T7" fmla="*/ 205 h 69"/>
                <a:gd name="T8" fmla="*/ 431 w 85"/>
                <a:gd name="T9" fmla="*/ 354 h 69"/>
                <a:gd name="T10" fmla="*/ 319 w 85"/>
                <a:gd name="T11" fmla="*/ 276 h 69"/>
                <a:gd name="T12" fmla="*/ 192 w 85"/>
                <a:gd name="T13" fmla="*/ 164 h 69"/>
                <a:gd name="T14" fmla="*/ 98 w 85"/>
                <a:gd name="T15" fmla="*/ 157 h 69"/>
                <a:gd name="T16" fmla="*/ 15 w 85"/>
                <a:gd name="T17" fmla="*/ 297 h 69"/>
                <a:gd name="T18" fmla="*/ 0 w 85"/>
                <a:gd name="T19" fmla="*/ 288 h 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5" h="69">
                  <a:moveTo>
                    <a:pt x="1" y="26"/>
                  </a:moveTo>
                  <a:cubicBezTo>
                    <a:pt x="11" y="23"/>
                    <a:pt x="14" y="16"/>
                    <a:pt x="20" y="7"/>
                  </a:cubicBezTo>
                  <a:cubicBezTo>
                    <a:pt x="25" y="0"/>
                    <a:pt x="28" y="1"/>
                    <a:pt x="34" y="8"/>
                  </a:cubicBezTo>
                  <a:cubicBezTo>
                    <a:pt x="42" y="17"/>
                    <a:pt x="46" y="30"/>
                    <a:pt x="55" y="40"/>
                  </a:cubicBezTo>
                  <a:cubicBezTo>
                    <a:pt x="63" y="48"/>
                    <a:pt x="82" y="57"/>
                    <a:pt x="85" y="69"/>
                  </a:cubicBezTo>
                  <a:cubicBezTo>
                    <a:pt x="78" y="63"/>
                    <a:pt x="70" y="60"/>
                    <a:pt x="63" y="54"/>
                  </a:cubicBezTo>
                  <a:cubicBezTo>
                    <a:pt x="55" y="47"/>
                    <a:pt x="47" y="40"/>
                    <a:pt x="38" y="32"/>
                  </a:cubicBezTo>
                  <a:cubicBezTo>
                    <a:pt x="31" y="26"/>
                    <a:pt x="26" y="25"/>
                    <a:pt x="19" y="31"/>
                  </a:cubicBezTo>
                  <a:cubicBezTo>
                    <a:pt x="12" y="37"/>
                    <a:pt x="4" y="49"/>
                    <a:pt x="3" y="58"/>
                  </a:cubicBezTo>
                  <a:cubicBezTo>
                    <a:pt x="1" y="58"/>
                    <a:pt x="1" y="57"/>
                    <a:pt x="0" y="56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3" name="Freeform 147">
              <a:extLst>
                <a:ext uri="{FF2B5EF4-FFF2-40B4-BE49-F238E27FC236}">
                  <a16:creationId xmlns:a16="http://schemas.microsoft.com/office/drawing/2014/main" id="{62D69193-E9FB-48BA-A2F5-43C3559D4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2700"/>
              <a:ext cx="99" cy="147"/>
            </a:xfrm>
            <a:custGeom>
              <a:avLst/>
              <a:gdLst>
                <a:gd name="T0" fmla="*/ 0 w 58"/>
                <a:gd name="T1" fmla="*/ 0 h 86"/>
                <a:gd name="T2" fmla="*/ 41 w 58"/>
                <a:gd name="T3" fmla="*/ 62 h 86"/>
                <a:gd name="T4" fmla="*/ 99 w 58"/>
                <a:gd name="T5" fmla="*/ 120 h 86"/>
                <a:gd name="T6" fmla="*/ 178 w 58"/>
                <a:gd name="T7" fmla="*/ 198 h 86"/>
                <a:gd name="T8" fmla="*/ 288 w 58"/>
                <a:gd name="T9" fmla="*/ 429 h 86"/>
                <a:gd name="T10" fmla="*/ 273 w 58"/>
                <a:gd name="T11" fmla="*/ 289 h 86"/>
                <a:gd name="T12" fmla="*/ 230 w 58"/>
                <a:gd name="T13" fmla="*/ 181 h 86"/>
                <a:gd name="T14" fmla="*/ 20 w 58"/>
                <a:gd name="T15" fmla="*/ 0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86">
                  <a:moveTo>
                    <a:pt x="0" y="0"/>
                  </a:moveTo>
                  <a:cubicBezTo>
                    <a:pt x="3" y="3"/>
                    <a:pt x="5" y="8"/>
                    <a:pt x="8" y="12"/>
                  </a:cubicBezTo>
                  <a:cubicBezTo>
                    <a:pt x="11" y="17"/>
                    <a:pt x="16" y="20"/>
                    <a:pt x="20" y="24"/>
                  </a:cubicBezTo>
                  <a:cubicBezTo>
                    <a:pt x="25" y="29"/>
                    <a:pt x="31" y="35"/>
                    <a:pt x="36" y="40"/>
                  </a:cubicBezTo>
                  <a:cubicBezTo>
                    <a:pt x="50" y="53"/>
                    <a:pt x="52" y="68"/>
                    <a:pt x="58" y="86"/>
                  </a:cubicBezTo>
                  <a:cubicBezTo>
                    <a:pt x="54" y="78"/>
                    <a:pt x="57" y="67"/>
                    <a:pt x="55" y="58"/>
                  </a:cubicBezTo>
                  <a:cubicBezTo>
                    <a:pt x="54" y="50"/>
                    <a:pt x="51" y="42"/>
                    <a:pt x="46" y="36"/>
                  </a:cubicBezTo>
                  <a:cubicBezTo>
                    <a:pt x="36" y="20"/>
                    <a:pt x="15" y="17"/>
                    <a:pt x="4" y="0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4" name="Freeform 148">
              <a:extLst>
                <a:ext uri="{FF2B5EF4-FFF2-40B4-BE49-F238E27FC236}">
                  <a16:creationId xmlns:a16="http://schemas.microsoft.com/office/drawing/2014/main" id="{5E385BE9-5A4A-447F-BBAE-5D8F08412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2159"/>
              <a:ext cx="58" cy="119"/>
            </a:xfrm>
            <a:custGeom>
              <a:avLst/>
              <a:gdLst>
                <a:gd name="T0" fmla="*/ 84 w 34"/>
                <a:gd name="T1" fmla="*/ 36 h 69"/>
                <a:gd name="T2" fmla="*/ 119 w 34"/>
                <a:gd name="T3" fmla="*/ 122 h 69"/>
                <a:gd name="T4" fmla="*/ 133 w 34"/>
                <a:gd name="T5" fmla="*/ 233 h 69"/>
                <a:gd name="T6" fmla="*/ 164 w 34"/>
                <a:gd name="T7" fmla="*/ 354 h 69"/>
                <a:gd name="T8" fmla="*/ 111 w 34"/>
                <a:gd name="T9" fmla="*/ 233 h 69"/>
                <a:gd name="T10" fmla="*/ 94 w 34"/>
                <a:gd name="T11" fmla="*/ 114 h 69"/>
                <a:gd name="T12" fmla="*/ 0 w 34"/>
                <a:gd name="T13" fmla="*/ 50 h 69"/>
                <a:gd name="T14" fmla="*/ 55 w 34"/>
                <a:gd name="T15" fmla="*/ 28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69">
                  <a:moveTo>
                    <a:pt x="17" y="7"/>
                  </a:moveTo>
                  <a:cubicBezTo>
                    <a:pt x="25" y="0"/>
                    <a:pt x="24" y="21"/>
                    <a:pt x="24" y="24"/>
                  </a:cubicBezTo>
                  <a:cubicBezTo>
                    <a:pt x="25" y="31"/>
                    <a:pt x="26" y="38"/>
                    <a:pt x="27" y="45"/>
                  </a:cubicBezTo>
                  <a:cubicBezTo>
                    <a:pt x="29" y="53"/>
                    <a:pt x="34" y="61"/>
                    <a:pt x="33" y="69"/>
                  </a:cubicBezTo>
                  <a:cubicBezTo>
                    <a:pt x="29" y="62"/>
                    <a:pt x="24" y="54"/>
                    <a:pt x="22" y="45"/>
                  </a:cubicBezTo>
                  <a:cubicBezTo>
                    <a:pt x="20" y="38"/>
                    <a:pt x="21" y="29"/>
                    <a:pt x="19" y="22"/>
                  </a:cubicBezTo>
                  <a:cubicBezTo>
                    <a:pt x="17" y="14"/>
                    <a:pt x="9" y="11"/>
                    <a:pt x="0" y="10"/>
                  </a:cubicBezTo>
                  <a:cubicBezTo>
                    <a:pt x="3" y="7"/>
                    <a:pt x="7" y="5"/>
                    <a:pt x="11" y="5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5" name="Freeform 149">
              <a:extLst>
                <a:ext uri="{FF2B5EF4-FFF2-40B4-BE49-F238E27FC236}">
                  <a16:creationId xmlns:a16="http://schemas.microsoft.com/office/drawing/2014/main" id="{FBCD0430-65BD-4DD1-B109-0004ECFCB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463"/>
              <a:ext cx="731" cy="477"/>
            </a:xfrm>
            <a:custGeom>
              <a:avLst/>
              <a:gdLst>
                <a:gd name="T0" fmla="*/ 0 w 426"/>
                <a:gd name="T1" fmla="*/ 136 h 278"/>
                <a:gd name="T2" fmla="*/ 0 w 426"/>
                <a:gd name="T3" fmla="*/ 218 h 278"/>
                <a:gd name="T4" fmla="*/ 127 w 426"/>
                <a:gd name="T5" fmla="*/ 239 h 278"/>
                <a:gd name="T6" fmla="*/ 367 w 426"/>
                <a:gd name="T7" fmla="*/ 338 h 278"/>
                <a:gd name="T8" fmla="*/ 606 w 426"/>
                <a:gd name="T9" fmla="*/ 276 h 278"/>
                <a:gd name="T10" fmla="*/ 774 w 426"/>
                <a:gd name="T11" fmla="*/ 276 h 278"/>
                <a:gd name="T12" fmla="*/ 824 w 426"/>
                <a:gd name="T13" fmla="*/ 379 h 278"/>
                <a:gd name="T14" fmla="*/ 987 w 426"/>
                <a:gd name="T15" fmla="*/ 606 h 278"/>
                <a:gd name="T16" fmla="*/ 1342 w 426"/>
                <a:gd name="T17" fmla="*/ 995 h 278"/>
                <a:gd name="T18" fmla="*/ 1694 w 426"/>
                <a:gd name="T19" fmla="*/ 1107 h 278"/>
                <a:gd name="T20" fmla="*/ 1773 w 426"/>
                <a:gd name="T21" fmla="*/ 1156 h 278"/>
                <a:gd name="T22" fmla="*/ 1819 w 426"/>
                <a:gd name="T23" fmla="*/ 1237 h 278"/>
                <a:gd name="T24" fmla="*/ 1946 w 426"/>
                <a:gd name="T25" fmla="*/ 1404 h 278"/>
                <a:gd name="T26" fmla="*/ 2152 w 426"/>
                <a:gd name="T27" fmla="*/ 1404 h 278"/>
                <a:gd name="T28" fmla="*/ 1798 w 426"/>
                <a:gd name="T29" fmla="*/ 1095 h 278"/>
                <a:gd name="T30" fmla="*/ 1385 w 426"/>
                <a:gd name="T31" fmla="*/ 748 h 278"/>
                <a:gd name="T32" fmla="*/ 453 w 426"/>
                <a:gd name="T33" fmla="*/ 70 h 278"/>
                <a:gd name="T34" fmla="*/ 0 w 426"/>
                <a:gd name="T35" fmla="*/ 136 h 2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6" h="278">
                  <a:moveTo>
                    <a:pt x="0" y="27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13" y="36"/>
                    <a:pt x="25" y="47"/>
                  </a:cubicBezTo>
                  <a:cubicBezTo>
                    <a:pt x="37" y="59"/>
                    <a:pt x="55" y="69"/>
                    <a:pt x="73" y="67"/>
                  </a:cubicBezTo>
                  <a:cubicBezTo>
                    <a:pt x="90" y="65"/>
                    <a:pt x="106" y="53"/>
                    <a:pt x="120" y="55"/>
                  </a:cubicBezTo>
                  <a:cubicBezTo>
                    <a:pt x="135" y="57"/>
                    <a:pt x="147" y="61"/>
                    <a:pt x="153" y="55"/>
                  </a:cubicBezTo>
                  <a:cubicBezTo>
                    <a:pt x="153" y="55"/>
                    <a:pt x="154" y="68"/>
                    <a:pt x="163" y="75"/>
                  </a:cubicBezTo>
                  <a:cubicBezTo>
                    <a:pt x="172" y="82"/>
                    <a:pt x="189" y="104"/>
                    <a:pt x="195" y="120"/>
                  </a:cubicBezTo>
                  <a:cubicBezTo>
                    <a:pt x="202" y="137"/>
                    <a:pt x="224" y="187"/>
                    <a:pt x="266" y="197"/>
                  </a:cubicBezTo>
                  <a:cubicBezTo>
                    <a:pt x="307" y="206"/>
                    <a:pt x="331" y="216"/>
                    <a:pt x="335" y="219"/>
                  </a:cubicBezTo>
                  <a:cubicBezTo>
                    <a:pt x="339" y="222"/>
                    <a:pt x="344" y="232"/>
                    <a:pt x="351" y="229"/>
                  </a:cubicBezTo>
                  <a:cubicBezTo>
                    <a:pt x="351" y="229"/>
                    <a:pt x="352" y="236"/>
                    <a:pt x="360" y="245"/>
                  </a:cubicBezTo>
                  <a:cubicBezTo>
                    <a:pt x="368" y="254"/>
                    <a:pt x="385" y="278"/>
                    <a:pt x="385" y="278"/>
                  </a:cubicBezTo>
                  <a:cubicBezTo>
                    <a:pt x="426" y="278"/>
                    <a:pt x="426" y="278"/>
                    <a:pt x="426" y="278"/>
                  </a:cubicBezTo>
                  <a:cubicBezTo>
                    <a:pt x="426" y="278"/>
                    <a:pt x="357" y="217"/>
                    <a:pt x="356" y="217"/>
                  </a:cubicBezTo>
                  <a:cubicBezTo>
                    <a:pt x="355" y="216"/>
                    <a:pt x="293" y="162"/>
                    <a:pt x="274" y="148"/>
                  </a:cubicBezTo>
                  <a:cubicBezTo>
                    <a:pt x="254" y="133"/>
                    <a:pt x="144" y="28"/>
                    <a:pt x="90" y="14"/>
                  </a:cubicBezTo>
                  <a:cubicBezTo>
                    <a:pt x="35" y="0"/>
                    <a:pt x="0" y="27"/>
                    <a:pt x="0" y="27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6" name="Freeform 150">
              <a:extLst>
                <a:ext uri="{FF2B5EF4-FFF2-40B4-BE49-F238E27FC236}">
                  <a16:creationId xmlns:a16="http://schemas.microsoft.com/office/drawing/2014/main" id="{8BF07275-E713-4F24-8A38-A799B0EA3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579"/>
              <a:ext cx="31" cy="165"/>
            </a:xfrm>
            <a:custGeom>
              <a:avLst/>
              <a:gdLst>
                <a:gd name="T0" fmla="*/ 36 w 18"/>
                <a:gd name="T1" fmla="*/ 0 h 96"/>
                <a:gd name="T2" fmla="*/ 21 w 18"/>
                <a:gd name="T3" fmla="*/ 248 h 96"/>
                <a:gd name="T4" fmla="*/ 65 w 18"/>
                <a:gd name="T5" fmla="*/ 366 h 96"/>
                <a:gd name="T6" fmla="*/ 91 w 18"/>
                <a:gd name="T7" fmla="*/ 488 h 96"/>
                <a:gd name="T8" fmla="*/ 50 w 18"/>
                <a:gd name="T9" fmla="*/ 370 h 96"/>
                <a:gd name="T10" fmla="*/ 5 w 18"/>
                <a:gd name="T11" fmla="*/ 254 h 96"/>
                <a:gd name="T12" fmla="*/ 36 w 18"/>
                <a:gd name="T13" fmla="*/ 5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96">
                  <a:moveTo>
                    <a:pt x="7" y="0"/>
                  </a:moveTo>
                  <a:cubicBezTo>
                    <a:pt x="8" y="17"/>
                    <a:pt x="3" y="32"/>
                    <a:pt x="4" y="49"/>
                  </a:cubicBezTo>
                  <a:cubicBezTo>
                    <a:pt x="5" y="58"/>
                    <a:pt x="9" y="64"/>
                    <a:pt x="13" y="72"/>
                  </a:cubicBezTo>
                  <a:cubicBezTo>
                    <a:pt x="16" y="80"/>
                    <a:pt x="16" y="88"/>
                    <a:pt x="18" y="96"/>
                  </a:cubicBezTo>
                  <a:cubicBezTo>
                    <a:pt x="15" y="88"/>
                    <a:pt x="14" y="80"/>
                    <a:pt x="10" y="73"/>
                  </a:cubicBezTo>
                  <a:cubicBezTo>
                    <a:pt x="6" y="65"/>
                    <a:pt x="2" y="58"/>
                    <a:pt x="1" y="50"/>
                  </a:cubicBezTo>
                  <a:cubicBezTo>
                    <a:pt x="0" y="32"/>
                    <a:pt x="7" y="18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7" name="Freeform 151">
              <a:extLst>
                <a:ext uri="{FF2B5EF4-FFF2-40B4-BE49-F238E27FC236}">
                  <a16:creationId xmlns:a16="http://schemas.microsoft.com/office/drawing/2014/main" id="{4BCFFE40-A11F-4458-B094-181AC305E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1919"/>
              <a:ext cx="144" cy="96"/>
            </a:xfrm>
            <a:custGeom>
              <a:avLst/>
              <a:gdLst>
                <a:gd name="T0" fmla="*/ 0 w 84"/>
                <a:gd name="T1" fmla="*/ 283 h 56"/>
                <a:gd name="T2" fmla="*/ 190 w 84"/>
                <a:gd name="T3" fmla="*/ 132 h 56"/>
                <a:gd name="T4" fmla="*/ 423 w 84"/>
                <a:gd name="T5" fmla="*/ 9 h 56"/>
                <a:gd name="T6" fmla="*/ 297 w 84"/>
                <a:gd name="T7" fmla="*/ 62 h 56"/>
                <a:gd name="T8" fmla="*/ 185 w 84"/>
                <a:gd name="T9" fmla="*/ 111 h 56"/>
                <a:gd name="T10" fmla="*/ 9 w 84"/>
                <a:gd name="T11" fmla="*/ 283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56">
                  <a:moveTo>
                    <a:pt x="0" y="56"/>
                  </a:moveTo>
                  <a:cubicBezTo>
                    <a:pt x="12" y="45"/>
                    <a:pt x="23" y="34"/>
                    <a:pt x="38" y="26"/>
                  </a:cubicBezTo>
                  <a:cubicBezTo>
                    <a:pt x="50" y="18"/>
                    <a:pt x="69" y="3"/>
                    <a:pt x="84" y="2"/>
                  </a:cubicBezTo>
                  <a:cubicBezTo>
                    <a:pt x="75" y="0"/>
                    <a:pt x="65" y="9"/>
                    <a:pt x="59" y="12"/>
                  </a:cubicBezTo>
                  <a:cubicBezTo>
                    <a:pt x="51" y="15"/>
                    <a:pt x="44" y="19"/>
                    <a:pt x="37" y="22"/>
                  </a:cubicBezTo>
                  <a:cubicBezTo>
                    <a:pt x="24" y="29"/>
                    <a:pt x="7" y="41"/>
                    <a:pt x="2" y="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8" name="Freeform 152">
              <a:extLst>
                <a:ext uri="{FF2B5EF4-FFF2-40B4-BE49-F238E27FC236}">
                  <a16:creationId xmlns:a16="http://schemas.microsoft.com/office/drawing/2014/main" id="{31D78311-7052-49A0-A62D-B9A320800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420"/>
              <a:ext cx="63" cy="79"/>
            </a:xfrm>
            <a:custGeom>
              <a:avLst/>
              <a:gdLst>
                <a:gd name="T0" fmla="*/ 0 w 37"/>
                <a:gd name="T1" fmla="*/ 0 h 46"/>
                <a:gd name="T2" fmla="*/ 124 w 37"/>
                <a:gd name="T3" fmla="*/ 127 h 46"/>
                <a:gd name="T4" fmla="*/ 104 w 37"/>
                <a:gd name="T5" fmla="*/ 234 h 46"/>
                <a:gd name="T6" fmla="*/ 141 w 37"/>
                <a:gd name="T7" fmla="*/ 161 h 46"/>
                <a:gd name="T8" fmla="*/ 15 w 37"/>
                <a:gd name="T9" fmla="*/ 2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6">
                  <a:moveTo>
                    <a:pt x="0" y="0"/>
                  </a:moveTo>
                  <a:cubicBezTo>
                    <a:pt x="4" y="13"/>
                    <a:pt x="16" y="19"/>
                    <a:pt x="25" y="25"/>
                  </a:cubicBezTo>
                  <a:cubicBezTo>
                    <a:pt x="37" y="33"/>
                    <a:pt x="34" y="40"/>
                    <a:pt x="21" y="46"/>
                  </a:cubicBezTo>
                  <a:cubicBezTo>
                    <a:pt x="24" y="42"/>
                    <a:pt x="30" y="37"/>
                    <a:pt x="29" y="32"/>
                  </a:cubicBezTo>
                  <a:cubicBezTo>
                    <a:pt x="17" y="27"/>
                    <a:pt x="4" y="17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9" name="Freeform 153">
              <a:extLst>
                <a:ext uri="{FF2B5EF4-FFF2-40B4-BE49-F238E27FC236}">
                  <a16:creationId xmlns:a16="http://schemas.microsoft.com/office/drawing/2014/main" id="{ACCB5F5A-BCA9-4E90-833D-E5FEA1424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046"/>
              <a:ext cx="103" cy="72"/>
            </a:xfrm>
            <a:custGeom>
              <a:avLst/>
              <a:gdLst>
                <a:gd name="T0" fmla="*/ 304 w 60"/>
                <a:gd name="T1" fmla="*/ 0 h 42"/>
                <a:gd name="T2" fmla="*/ 268 w 60"/>
                <a:gd name="T3" fmla="*/ 190 h 42"/>
                <a:gd name="T4" fmla="*/ 0 w 60"/>
                <a:gd name="T5" fmla="*/ 211 h 42"/>
                <a:gd name="T6" fmla="*/ 127 w 60"/>
                <a:gd name="T7" fmla="*/ 185 h 42"/>
                <a:gd name="T8" fmla="*/ 247 w 60"/>
                <a:gd name="T9" fmla="*/ 168 h 42"/>
                <a:gd name="T10" fmla="*/ 304 w 60"/>
                <a:gd name="T11" fmla="*/ 21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42">
                  <a:moveTo>
                    <a:pt x="60" y="0"/>
                  </a:moveTo>
                  <a:cubicBezTo>
                    <a:pt x="60" y="14"/>
                    <a:pt x="56" y="26"/>
                    <a:pt x="53" y="38"/>
                  </a:cubicBezTo>
                  <a:cubicBezTo>
                    <a:pt x="36" y="37"/>
                    <a:pt x="17" y="38"/>
                    <a:pt x="0" y="42"/>
                  </a:cubicBezTo>
                  <a:cubicBezTo>
                    <a:pt x="3" y="36"/>
                    <a:pt x="18" y="37"/>
                    <a:pt x="25" y="37"/>
                  </a:cubicBezTo>
                  <a:cubicBezTo>
                    <a:pt x="31" y="36"/>
                    <a:pt x="44" y="37"/>
                    <a:pt x="49" y="33"/>
                  </a:cubicBezTo>
                  <a:cubicBezTo>
                    <a:pt x="52" y="24"/>
                    <a:pt x="55" y="12"/>
                    <a:pt x="6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0" name="Freeform 154">
              <a:extLst>
                <a:ext uri="{FF2B5EF4-FFF2-40B4-BE49-F238E27FC236}">
                  <a16:creationId xmlns:a16="http://schemas.microsoft.com/office/drawing/2014/main" id="{C46047CF-2165-48CA-B439-6C29209AE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561"/>
              <a:ext cx="128" cy="43"/>
            </a:xfrm>
            <a:custGeom>
              <a:avLst/>
              <a:gdLst>
                <a:gd name="T0" fmla="*/ 0 w 75"/>
                <a:gd name="T1" fmla="*/ 0 h 25"/>
                <a:gd name="T2" fmla="*/ 195 w 75"/>
                <a:gd name="T3" fmla="*/ 65 h 25"/>
                <a:gd name="T4" fmla="*/ 372 w 75"/>
                <a:gd name="T5" fmla="*/ 45 h 25"/>
                <a:gd name="T6" fmla="*/ 34 w 75"/>
                <a:gd name="T7" fmla="*/ 1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5">
                  <a:moveTo>
                    <a:pt x="0" y="0"/>
                  </a:moveTo>
                  <a:cubicBezTo>
                    <a:pt x="10" y="0"/>
                    <a:pt x="26" y="11"/>
                    <a:pt x="39" y="13"/>
                  </a:cubicBezTo>
                  <a:cubicBezTo>
                    <a:pt x="49" y="15"/>
                    <a:pt x="66" y="15"/>
                    <a:pt x="75" y="9"/>
                  </a:cubicBezTo>
                  <a:cubicBezTo>
                    <a:pt x="60" y="25"/>
                    <a:pt x="19" y="20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1" name="Freeform 155">
              <a:extLst>
                <a:ext uri="{FF2B5EF4-FFF2-40B4-BE49-F238E27FC236}">
                  <a16:creationId xmlns:a16="http://schemas.microsoft.com/office/drawing/2014/main" id="{B97D400C-85E6-42D9-AFCB-4FE118976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2724"/>
              <a:ext cx="101" cy="86"/>
            </a:xfrm>
            <a:custGeom>
              <a:avLst/>
              <a:gdLst>
                <a:gd name="T0" fmla="*/ 0 w 59"/>
                <a:gd name="T1" fmla="*/ 0 h 50"/>
                <a:gd name="T2" fmla="*/ 120 w 59"/>
                <a:gd name="T3" fmla="*/ 157 h 50"/>
                <a:gd name="T4" fmla="*/ 296 w 59"/>
                <a:gd name="T5" fmla="*/ 239 h 50"/>
                <a:gd name="T6" fmla="*/ 15 w 59"/>
                <a:gd name="T7" fmla="*/ 36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50">
                  <a:moveTo>
                    <a:pt x="0" y="0"/>
                  </a:moveTo>
                  <a:cubicBezTo>
                    <a:pt x="9" y="10"/>
                    <a:pt x="13" y="23"/>
                    <a:pt x="24" y="31"/>
                  </a:cubicBezTo>
                  <a:cubicBezTo>
                    <a:pt x="34" y="39"/>
                    <a:pt x="48" y="40"/>
                    <a:pt x="59" y="47"/>
                  </a:cubicBezTo>
                  <a:cubicBezTo>
                    <a:pt x="28" y="50"/>
                    <a:pt x="17" y="27"/>
                    <a:pt x="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2" name="Freeform 156">
              <a:extLst>
                <a:ext uri="{FF2B5EF4-FFF2-40B4-BE49-F238E27FC236}">
                  <a16:creationId xmlns:a16="http://schemas.microsoft.com/office/drawing/2014/main" id="{12C5EA90-4F68-4C8D-8800-EE5A62005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2348"/>
              <a:ext cx="31" cy="149"/>
            </a:xfrm>
            <a:custGeom>
              <a:avLst/>
              <a:gdLst>
                <a:gd name="T0" fmla="*/ 0 w 18"/>
                <a:gd name="T1" fmla="*/ 0 h 87"/>
                <a:gd name="T2" fmla="*/ 62 w 18"/>
                <a:gd name="T3" fmla="*/ 226 h 87"/>
                <a:gd name="T4" fmla="*/ 71 w 18"/>
                <a:gd name="T5" fmla="*/ 437 h 87"/>
                <a:gd name="T6" fmla="*/ 86 w 18"/>
                <a:gd name="T7" fmla="*/ 219 h 87"/>
                <a:gd name="T8" fmla="*/ 71 w 18"/>
                <a:gd name="T9" fmla="*/ 115 h 87"/>
                <a:gd name="T10" fmla="*/ 29 w 18"/>
                <a:gd name="T11" fmla="*/ 15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87">
                  <a:moveTo>
                    <a:pt x="0" y="0"/>
                  </a:moveTo>
                  <a:cubicBezTo>
                    <a:pt x="9" y="12"/>
                    <a:pt x="12" y="31"/>
                    <a:pt x="12" y="45"/>
                  </a:cubicBezTo>
                  <a:cubicBezTo>
                    <a:pt x="12" y="59"/>
                    <a:pt x="6" y="75"/>
                    <a:pt x="14" y="87"/>
                  </a:cubicBezTo>
                  <a:cubicBezTo>
                    <a:pt x="6" y="74"/>
                    <a:pt x="16" y="57"/>
                    <a:pt x="17" y="44"/>
                  </a:cubicBezTo>
                  <a:cubicBezTo>
                    <a:pt x="18" y="37"/>
                    <a:pt x="17" y="30"/>
                    <a:pt x="14" y="23"/>
                  </a:cubicBezTo>
                  <a:cubicBezTo>
                    <a:pt x="11" y="17"/>
                    <a:pt x="4" y="11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3" name="Freeform 157">
              <a:extLst>
                <a:ext uri="{FF2B5EF4-FFF2-40B4-BE49-F238E27FC236}">
                  <a16:creationId xmlns:a16="http://schemas.microsoft.com/office/drawing/2014/main" id="{D05D16F5-DB5F-4758-A71A-CC0F51D07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194"/>
              <a:ext cx="81" cy="39"/>
            </a:xfrm>
            <a:custGeom>
              <a:avLst/>
              <a:gdLst>
                <a:gd name="T0" fmla="*/ 0 w 47"/>
                <a:gd name="T1" fmla="*/ 63 h 23"/>
                <a:gd name="T2" fmla="*/ 241 w 47"/>
                <a:gd name="T3" fmla="*/ 0 h 23"/>
                <a:gd name="T4" fmla="*/ 5 w 47"/>
                <a:gd name="T5" fmla="*/ 7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3">
                  <a:moveTo>
                    <a:pt x="0" y="13"/>
                  </a:moveTo>
                  <a:cubicBezTo>
                    <a:pt x="12" y="20"/>
                    <a:pt x="35" y="7"/>
                    <a:pt x="47" y="0"/>
                  </a:cubicBezTo>
                  <a:cubicBezTo>
                    <a:pt x="39" y="12"/>
                    <a:pt x="15" y="23"/>
                    <a:pt x="1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4" name="Freeform 158">
              <a:extLst>
                <a:ext uri="{FF2B5EF4-FFF2-40B4-BE49-F238E27FC236}">
                  <a16:creationId xmlns:a16="http://schemas.microsoft.com/office/drawing/2014/main" id="{2F438784-005D-48F8-8495-B3F508B93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2212"/>
              <a:ext cx="70" cy="124"/>
            </a:xfrm>
            <a:custGeom>
              <a:avLst/>
              <a:gdLst>
                <a:gd name="T0" fmla="*/ 0 w 41"/>
                <a:gd name="T1" fmla="*/ 0 h 72"/>
                <a:gd name="T2" fmla="*/ 75 w 41"/>
                <a:gd name="T3" fmla="*/ 214 h 72"/>
                <a:gd name="T4" fmla="*/ 205 w 41"/>
                <a:gd name="T5" fmla="*/ 369 h 72"/>
                <a:gd name="T6" fmla="*/ 9 w 41"/>
                <a:gd name="T7" fmla="*/ 21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72">
                  <a:moveTo>
                    <a:pt x="0" y="0"/>
                  </a:moveTo>
                  <a:cubicBezTo>
                    <a:pt x="11" y="11"/>
                    <a:pt x="9" y="28"/>
                    <a:pt x="15" y="42"/>
                  </a:cubicBezTo>
                  <a:cubicBezTo>
                    <a:pt x="21" y="54"/>
                    <a:pt x="31" y="64"/>
                    <a:pt x="41" y="72"/>
                  </a:cubicBezTo>
                  <a:cubicBezTo>
                    <a:pt x="11" y="58"/>
                    <a:pt x="11" y="30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5" name="Freeform 159">
              <a:extLst>
                <a:ext uri="{FF2B5EF4-FFF2-40B4-BE49-F238E27FC236}">
                  <a16:creationId xmlns:a16="http://schemas.microsoft.com/office/drawing/2014/main" id="{D1338E71-92D9-416E-A19C-38A59D143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2610"/>
              <a:ext cx="96" cy="176"/>
            </a:xfrm>
            <a:custGeom>
              <a:avLst/>
              <a:gdLst>
                <a:gd name="T0" fmla="*/ 36 w 56"/>
                <a:gd name="T1" fmla="*/ 0 h 102"/>
                <a:gd name="T2" fmla="*/ 50 w 56"/>
                <a:gd name="T3" fmla="*/ 143 h 102"/>
                <a:gd name="T4" fmla="*/ 91 w 56"/>
                <a:gd name="T5" fmla="*/ 276 h 102"/>
                <a:gd name="T6" fmla="*/ 283 w 56"/>
                <a:gd name="T7" fmla="*/ 525 h 102"/>
                <a:gd name="T8" fmla="*/ 26 w 56"/>
                <a:gd name="T9" fmla="*/ 304 h 102"/>
                <a:gd name="T10" fmla="*/ 5 w 56"/>
                <a:gd name="T11" fmla="*/ 148 h 102"/>
                <a:gd name="T12" fmla="*/ 26 w 56"/>
                <a:gd name="T13" fmla="*/ 16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02">
                  <a:moveTo>
                    <a:pt x="7" y="0"/>
                  </a:moveTo>
                  <a:cubicBezTo>
                    <a:pt x="13" y="8"/>
                    <a:pt x="9" y="19"/>
                    <a:pt x="10" y="28"/>
                  </a:cubicBezTo>
                  <a:cubicBezTo>
                    <a:pt x="11" y="37"/>
                    <a:pt x="14" y="46"/>
                    <a:pt x="18" y="54"/>
                  </a:cubicBezTo>
                  <a:cubicBezTo>
                    <a:pt x="27" y="71"/>
                    <a:pt x="44" y="86"/>
                    <a:pt x="56" y="102"/>
                  </a:cubicBezTo>
                  <a:cubicBezTo>
                    <a:pt x="36" y="91"/>
                    <a:pt x="13" y="82"/>
                    <a:pt x="5" y="59"/>
                  </a:cubicBezTo>
                  <a:cubicBezTo>
                    <a:pt x="2" y="49"/>
                    <a:pt x="0" y="39"/>
                    <a:pt x="1" y="29"/>
                  </a:cubicBezTo>
                  <a:cubicBezTo>
                    <a:pt x="2" y="20"/>
                    <a:pt x="6" y="12"/>
                    <a:pt x="5" y="3"/>
                  </a:cubicBezTo>
                </a:path>
              </a:pathLst>
            </a:custGeom>
            <a:solidFill>
              <a:srgbClr val="F1B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6" name="Freeform 160">
              <a:extLst>
                <a:ext uri="{FF2B5EF4-FFF2-40B4-BE49-F238E27FC236}">
                  <a16:creationId xmlns:a16="http://schemas.microsoft.com/office/drawing/2014/main" id="{BFB27BD4-D566-4DB7-8100-2BD69269F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2624"/>
              <a:ext cx="72" cy="137"/>
            </a:xfrm>
            <a:custGeom>
              <a:avLst/>
              <a:gdLst>
                <a:gd name="T0" fmla="*/ 41 w 42"/>
                <a:gd name="T1" fmla="*/ 0 h 80"/>
                <a:gd name="T2" fmla="*/ 211 w 42"/>
                <a:gd name="T3" fmla="*/ 402 h 80"/>
                <a:gd name="T4" fmla="*/ 41 w 42"/>
                <a:gd name="T5" fmla="*/ 26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80">
                  <a:moveTo>
                    <a:pt x="8" y="0"/>
                  </a:moveTo>
                  <a:cubicBezTo>
                    <a:pt x="8" y="32"/>
                    <a:pt x="23" y="56"/>
                    <a:pt x="42" y="80"/>
                  </a:cubicBezTo>
                  <a:cubicBezTo>
                    <a:pt x="22" y="63"/>
                    <a:pt x="0" y="34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7" name="Freeform 161">
              <a:extLst>
                <a:ext uri="{FF2B5EF4-FFF2-40B4-BE49-F238E27FC236}">
                  <a16:creationId xmlns:a16="http://schemas.microsoft.com/office/drawing/2014/main" id="{8385CDF5-4D46-43D0-B31D-36EBABF32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688"/>
              <a:ext cx="125" cy="104"/>
            </a:xfrm>
            <a:custGeom>
              <a:avLst/>
              <a:gdLst>
                <a:gd name="T0" fmla="*/ 0 w 73"/>
                <a:gd name="T1" fmla="*/ 0 h 61"/>
                <a:gd name="T2" fmla="*/ 231 w 73"/>
                <a:gd name="T3" fmla="*/ 124 h 61"/>
                <a:gd name="T4" fmla="*/ 366 w 73"/>
                <a:gd name="T5" fmla="*/ 302 h 61"/>
                <a:gd name="T6" fmla="*/ 219 w 73"/>
                <a:gd name="T7" fmla="*/ 104 h 61"/>
                <a:gd name="T8" fmla="*/ 21 w 73"/>
                <a:gd name="T9" fmla="*/ 9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61">
                  <a:moveTo>
                    <a:pt x="0" y="0"/>
                  </a:moveTo>
                  <a:cubicBezTo>
                    <a:pt x="14" y="8"/>
                    <a:pt x="32" y="15"/>
                    <a:pt x="46" y="25"/>
                  </a:cubicBezTo>
                  <a:cubicBezTo>
                    <a:pt x="57" y="35"/>
                    <a:pt x="65" y="49"/>
                    <a:pt x="73" y="61"/>
                  </a:cubicBezTo>
                  <a:cubicBezTo>
                    <a:pt x="64" y="45"/>
                    <a:pt x="59" y="32"/>
                    <a:pt x="44" y="21"/>
                  </a:cubicBezTo>
                  <a:cubicBezTo>
                    <a:pt x="34" y="14"/>
                    <a:pt x="15" y="2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8" name="Freeform 162">
              <a:extLst>
                <a:ext uri="{FF2B5EF4-FFF2-40B4-BE49-F238E27FC236}">
                  <a16:creationId xmlns:a16="http://schemas.microsoft.com/office/drawing/2014/main" id="{AC1C182E-1A92-4F4A-8C99-C6DF189B7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2868"/>
              <a:ext cx="91" cy="62"/>
            </a:xfrm>
            <a:custGeom>
              <a:avLst/>
              <a:gdLst>
                <a:gd name="T0" fmla="*/ 0 w 53"/>
                <a:gd name="T1" fmla="*/ 0 h 36"/>
                <a:gd name="T2" fmla="*/ 268 w 53"/>
                <a:gd name="T3" fmla="*/ 184 h 36"/>
                <a:gd name="T4" fmla="*/ 21 w 53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36">
                  <a:moveTo>
                    <a:pt x="0" y="0"/>
                  </a:moveTo>
                  <a:cubicBezTo>
                    <a:pt x="22" y="9"/>
                    <a:pt x="36" y="23"/>
                    <a:pt x="53" y="36"/>
                  </a:cubicBezTo>
                  <a:cubicBezTo>
                    <a:pt x="40" y="19"/>
                    <a:pt x="27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9" name="Freeform 163">
              <a:extLst>
                <a:ext uri="{FF2B5EF4-FFF2-40B4-BE49-F238E27FC236}">
                  <a16:creationId xmlns:a16="http://schemas.microsoft.com/office/drawing/2014/main" id="{FCF9FE5D-5370-43A9-84D8-10CD60DAB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2231"/>
              <a:ext cx="46" cy="72"/>
            </a:xfrm>
            <a:custGeom>
              <a:avLst/>
              <a:gdLst>
                <a:gd name="T0" fmla="*/ 0 w 27"/>
                <a:gd name="T1" fmla="*/ 86 h 42"/>
                <a:gd name="T2" fmla="*/ 44 w 27"/>
                <a:gd name="T3" fmla="*/ 36 h 42"/>
                <a:gd name="T4" fmla="*/ 78 w 27"/>
                <a:gd name="T5" fmla="*/ 36 h 42"/>
                <a:gd name="T6" fmla="*/ 75 w 27"/>
                <a:gd name="T7" fmla="*/ 79 h 42"/>
                <a:gd name="T8" fmla="*/ 83 w 27"/>
                <a:gd name="T9" fmla="*/ 135 h 42"/>
                <a:gd name="T10" fmla="*/ 133 w 27"/>
                <a:gd name="T11" fmla="*/ 211 h 42"/>
                <a:gd name="T12" fmla="*/ 75 w 27"/>
                <a:gd name="T13" fmla="*/ 147 h 42"/>
                <a:gd name="T14" fmla="*/ 63 w 27"/>
                <a:gd name="T15" fmla="*/ 70 h 42"/>
                <a:gd name="T16" fmla="*/ 49 w 27"/>
                <a:gd name="T17" fmla="*/ 41 h 42"/>
                <a:gd name="T18" fmla="*/ 5 w 27"/>
                <a:gd name="T19" fmla="*/ 86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2">
                  <a:moveTo>
                    <a:pt x="0" y="17"/>
                  </a:moveTo>
                  <a:cubicBezTo>
                    <a:pt x="3" y="14"/>
                    <a:pt x="7" y="11"/>
                    <a:pt x="9" y="7"/>
                  </a:cubicBezTo>
                  <a:cubicBezTo>
                    <a:pt x="12" y="2"/>
                    <a:pt x="16" y="0"/>
                    <a:pt x="16" y="7"/>
                  </a:cubicBezTo>
                  <a:cubicBezTo>
                    <a:pt x="16" y="10"/>
                    <a:pt x="15" y="13"/>
                    <a:pt x="15" y="16"/>
                  </a:cubicBezTo>
                  <a:cubicBezTo>
                    <a:pt x="15" y="20"/>
                    <a:pt x="16" y="23"/>
                    <a:pt x="17" y="27"/>
                  </a:cubicBezTo>
                  <a:cubicBezTo>
                    <a:pt x="19" y="32"/>
                    <a:pt x="23" y="38"/>
                    <a:pt x="27" y="42"/>
                  </a:cubicBezTo>
                  <a:cubicBezTo>
                    <a:pt x="23" y="41"/>
                    <a:pt x="17" y="33"/>
                    <a:pt x="15" y="29"/>
                  </a:cubicBezTo>
                  <a:cubicBezTo>
                    <a:pt x="14" y="24"/>
                    <a:pt x="13" y="19"/>
                    <a:pt x="13" y="14"/>
                  </a:cubicBezTo>
                  <a:cubicBezTo>
                    <a:pt x="13" y="11"/>
                    <a:pt x="15" y="2"/>
                    <a:pt x="10" y="8"/>
                  </a:cubicBezTo>
                  <a:cubicBezTo>
                    <a:pt x="7" y="11"/>
                    <a:pt x="5" y="15"/>
                    <a:pt x="1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0" name="Freeform 164">
              <a:extLst>
                <a:ext uri="{FF2B5EF4-FFF2-40B4-BE49-F238E27FC236}">
                  <a16:creationId xmlns:a16="http://schemas.microsoft.com/office/drawing/2014/main" id="{5751B67A-DCBD-42E2-8799-61638FB03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363"/>
              <a:ext cx="40" cy="181"/>
            </a:xfrm>
            <a:custGeom>
              <a:avLst/>
              <a:gdLst>
                <a:gd name="T0" fmla="*/ 122 w 23"/>
                <a:gd name="T1" fmla="*/ 0 h 105"/>
                <a:gd name="T2" fmla="*/ 78 w 23"/>
                <a:gd name="T3" fmla="*/ 198 h 105"/>
                <a:gd name="T4" fmla="*/ 0 w 23"/>
                <a:gd name="T5" fmla="*/ 538 h 105"/>
                <a:gd name="T6" fmla="*/ 94 w 23"/>
                <a:gd name="T7" fmla="*/ 210 h 105"/>
                <a:gd name="T8" fmla="*/ 115 w 23"/>
                <a:gd name="T9" fmla="*/ 9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05">
                  <a:moveTo>
                    <a:pt x="23" y="0"/>
                  </a:moveTo>
                  <a:cubicBezTo>
                    <a:pt x="13" y="9"/>
                    <a:pt x="15" y="26"/>
                    <a:pt x="15" y="39"/>
                  </a:cubicBezTo>
                  <a:cubicBezTo>
                    <a:pt x="14" y="61"/>
                    <a:pt x="10" y="85"/>
                    <a:pt x="0" y="105"/>
                  </a:cubicBezTo>
                  <a:cubicBezTo>
                    <a:pt x="13" y="88"/>
                    <a:pt x="18" y="62"/>
                    <a:pt x="18" y="41"/>
                  </a:cubicBezTo>
                  <a:cubicBezTo>
                    <a:pt x="19" y="30"/>
                    <a:pt x="15" y="12"/>
                    <a:pt x="2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1" name="Freeform 165">
              <a:extLst>
                <a:ext uri="{FF2B5EF4-FFF2-40B4-BE49-F238E27FC236}">
                  <a16:creationId xmlns:a16="http://schemas.microsoft.com/office/drawing/2014/main" id="{9F4F0323-39B7-4375-AC47-FDC9D5911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2221"/>
              <a:ext cx="106" cy="63"/>
            </a:xfrm>
            <a:custGeom>
              <a:avLst/>
              <a:gdLst>
                <a:gd name="T0" fmla="*/ 0 w 62"/>
                <a:gd name="T1" fmla="*/ 169 h 37"/>
                <a:gd name="T2" fmla="*/ 309 w 62"/>
                <a:gd name="T3" fmla="*/ 0 h 37"/>
                <a:gd name="T4" fmla="*/ 190 w 62"/>
                <a:gd name="T5" fmla="*/ 128 h 37"/>
                <a:gd name="T6" fmla="*/ 29 w 62"/>
                <a:gd name="T7" fmla="*/ 182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37">
                  <a:moveTo>
                    <a:pt x="0" y="34"/>
                  </a:moveTo>
                  <a:cubicBezTo>
                    <a:pt x="17" y="36"/>
                    <a:pt x="56" y="16"/>
                    <a:pt x="62" y="0"/>
                  </a:cubicBezTo>
                  <a:cubicBezTo>
                    <a:pt x="55" y="8"/>
                    <a:pt x="50" y="19"/>
                    <a:pt x="38" y="26"/>
                  </a:cubicBezTo>
                  <a:cubicBezTo>
                    <a:pt x="28" y="31"/>
                    <a:pt x="17" y="36"/>
                    <a:pt x="6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2" name="Freeform 166">
              <a:extLst>
                <a:ext uri="{FF2B5EF4-FFF2-40B4-BE49-F238E27FC236}">
                  <a16:creationId xmlns:a16="http://schemas.microsoft.com/office/drawing/2014/main" id="{0BB892FC-38ED-479F-A777-2AE76081D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2079"/>
              <a:ext cx="84" cy="49"/>
            </a:xfrm>
            <a:custGeom>
              <a:avLst/>
              <a:gdLst>
                <a:gd name="T0" fmla="*/ 0 w 49"/>
                <a:gd name="T1" fmla="*/ 133 h 29"/>
                <a:gd name="T2" fmla="*/ 147 w 49"/>
                <a:gd name="T3" fmla="*/ 71 h 29"/>
                <a:gd name="T4" fmla="*/ 247 w 49"/>
                <a:gd name="T5" fmla="*/ 0 h 29"/>
                <a:gd name="T6" fmla="*/ 26 w 49"/>
                <a:gd name="T7" fmla="*/ 14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9">
                  <a:moveTo>
                    <a:pt x="0" y="28"/>
                  </a:moveTo>
                  <a:cubicBezTo>
                    <a:pt x="8" y="29"/>
                    <a:pt x="21" y="20"/>
                    <a:pt x="29" y="15"/>
                  </a:cubicBezTo>
                  <a:cubicBezTo>
                    <a:pt x="35" y="12"/>
                    <a:pt x="45" y="7"/>
                    <a:pt x="49" y="0"/>
                  </a:cubicBezTo>
                  <a:cubicBezTo>
                    <a:pt x="42" y="14"/>
                    <a:pt x="20" y="27"/>
                    <a:pt x="5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3" name="Freeform 167">
              <a:extLst>
                <a:ext uri="{FF2B5EF4-FFF2-40B4-BE49-F238E27FC236}">
                  <a16:creationId xmlns:a16="http://schemas.microsoft.com/office/drawing/2014/main" id="{78051C20-C2B3-4B5A-A008-736A133EA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2725"/>
              <a:ext cx="73" cy="105"/>
            </a:xfrm>
            <a:custGeom>
              <a:avLst/>
              <a:gdLst>
                <a:gd name="T0" fmla="*/ 0 w 43"/>
                <a:gd name="T1" fmla="*/ 0 h 61"/>
                <a:gd name="T2" fmla="*/ 127 w 43"/>
                <a:gd name="T3" fmla="*/ 122 h 61"/>
                <a:gd name="T4" fmla="*/ 211 w 43"/>
                <a:gd name="T5" fmla="*/ 312 h 61"/>
                <a:gd name="T6" fmla="*/ 153 w 43"/>
                <a:gd name="T7" fmla="*/ 112 h 61"/>
                <a:gd name="T8" fmla="*/ 20 w 43"/>
                <a:gd name="T9" fmla="*/ 5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61">
                  <a:moveTo>
                    <a:pt x="0" y="0"/>
                  </a:moveTo>
                  <a:cubicBezTo>
                    <a:pt x="8" y="8"/>
                    <a:pt x="19" y="15"/>
                    <a:pt x="26" y="24"/>
                  </a:cubicBezTo>
                  <a:cubicBezTo>
                    <a:pt x="34" y="35"/>
                    <a:pt x="39" y="49"/>
                    <a:pt x="43" y="61"/>
                  </a:cubicBezTo>
                  <a:cubicBezTo>
                    <a:pt x="39" y="49"/>
                    <a:pt x="38" y="33"/>
                    <a:pt x="31" y="22"/>
                  </a:cubicBezTo>
                  <a:cubicBezTo>
                    <a:pt x="25" y="14"/>
                    <a:pt x="12" y="8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4" name="Freeform 168">
              <a:extLst>
                <a:ext uri="{FF2B5EF4-FFF2-40B4-BE49-F238E27FC236}">
                  <a16:creationId xmlns:a16="http://schemas.microsoft.com/office/drawing/2014/main" id="{459AEE3D-67AB-41A8-A8A8-745AA5DD7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2701"/>
              <a:ext cx="31" cy="71"/>
            </a:xfrm>
            <a:custGeom>
              <a:avLst/>
              <a:gdLst>
                <a:gd name="T0" fmla="*/ 71 w 18"/>
                <a:gd name="T1" fmla="*/ 0 h 41"/>
                <a:gd name="T2" fmla="*/ 83 w 18"/>
                <a:gd name="T3" fmla="*/ 135 h 41"/>
                <a:gd name="T4" fmla="*/ 0 w 18"/>
                <a:gd name="T5" fmla="*/ 213 h 41"/>
                <a:gd name="T6" fmla="*/ 62 w 18"/>
                <a:gd name="T7" fmla="*/ 114 h 41"/>
                <a:gd name="T8" fmla="*/ 71 w 18"/>
                <a:gd name="T9" fmla="*/ 1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1">
                  <a:moveTo>
                    <a:pt x="14" y="0"/>
                  </a:moveTo>
                  <a:cubicBezTo>
                    <a:pt x="13" y="8"/>
                    <a:pt x="18" y="18"/>
                    <a:pt x="16" y="26"/>
                  </a:cubicBezTo>
                  <a:cubicBezTo>
                    <a:pt x="15" y="31"/>
                    <a:pt x="5" y="39"/>
                    <a:pt x="0" y="41"/>
                  </a:cubicBezTo>
                  <a:cubicBezTo>
                    <a:pt x="2" y="34"/>
                    <a:pt x="10" y="29"/>
                    <a:pt x="12" y="22"/>
                  </a:cubicBezTo>
                  <a:cubicBezTo>
                    <a:pt x="14" y="16"/>
                    <a:pt x="14" y="10"/>
                    <a:pt x="1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5" name="Freeform 169">
              <a:extLst>
                <a:ext uri="{FF2B5EF4-FFF2-40B4-BE49-F238E27FC236}">
                  <a16:creationId xmlns:a16="http://schemas.microsoft.com/office/drawing/2014/main" id="{FE1B49D2-1C5C-4271-9ADD-1C7858639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719"/>
              <a:ext cx="69" cy="34"/>
            </a:xfrm>
            <a:custGeom>
              <a:avLst/>
              <a:gdLst>
                <a:gd name="T0" fmla="*/ 0 w 40"/>
                <a:gd name="T1" fmla="*/ 20 h 20"/>
                <a:gd name="T2" fmla="*/ 66 w 40"/>
                <a:gd name="T3" fmla="*/ 9 h 20"/>
                <a:gd name="T4" fmla="*/ 119 w 40"/>
                <a:gd name="T5" fmla="*/ 5 h 20"/>
                <a:gd name="T6" fmla="*/ 205 w 40"/>
                <a:gd name="T7" fmla="*/ 99 h 20"/>
                <a:gd name="T8" fmla="*/ 122 w 40"/>
                <a:gd name="T9" fmla="*/ 20 h 20"/>
                <a:gd name="T10" fmla="*/ 21 w 40"/>
                <a:gd name="T11" fmla="*/ 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0">
                  <a:moveTo>
                    <a:pt x="0" y="4"/>
                  </a:moveTo>
                  <a:cubicBezTo>
                    <a:pt x="4" y="2"/>
                    <a:pt x="9" y="3"/>
                    <a:pt x="13" y="2"/>
                  </a:cubicBezTo>
                  <a:cubicBezTo>
                    <a:pt x="17" y="1"/>
                    <a:pt x="19" y="0"/>
                    <a:pt x="23" y="1"/>
                  </a:cubicBezTo>
                  <a:cubicBezTo>
                    <a:pt x="32" y="3"/>
                    <a:pt x="36" y="13"/>
                    <a:pt x="40" y="20"/>
                  </a:cubicBezTo>
                  <a:cubicBezTo>
                    <a:pt x="36" y="15"/>
                    <a:pt x="30" y="7"/>
                    <a:pt x="24" y="4"/>
                  </a:cubicBezTo>
                  <a:cubicBezTo>
                    <a:pt x="18" y="1"/>
                    <a:pt x="10" y="3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6" name="Freeform 170">
              <a:extLst>
                <a:ext uri="{FF2B5EF4-FFF2-40B4-BE49-F238E27FC236}">
                  <a16:creationId xmlns:a16="http://schemas.microsoft.com/office/drawing/2014/main" id="{C77DEE55-5F6D-4BDD-807B-587B9EEF0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677"/>
              <a:ext cx="53" cy="47"/>
            </a:xfrm>
            <a:custGeom>
              <a:avLst/>
              <a:gdLst>
                <a:gd name="T0" fmla="*/ 0 w 31"/>
                <a:gd name="T1" fmla="*/ 0 h 27"/>
                <a:gd name="T2" fmla="*/ 21 w 31"/>
                <a:gd name="T3" fmla="*/ 73 h 27"/>
                <a:gd name="T4" fmla="*/ 36 w 31"/>
                <a:gd name="T5" fmla="*/ 136 h 27"/>
                <a:gd name="T6" fmla="*/ 91 w 31"/>
                <a:gd name="T7" fmla="*/ 106 h 27"/>
                <a:gd name="T8" fmla="*/ 156 w 31"/>
                <a:gd name="T9" fmla="*/ 64 h 27"/>
                <a:gd name="T10" fmla="*/ 44 w 31"/>
                <a:gd name="T11" fmla="*/ 122 h 27"/>
                <a:gd name="T12" fmla="*/ 21 w 31"/>
                <a:gd name="T13" fmla="*/ 64 h 27"/>
                <a:gd name="T14" fmla="*/ 9 w 31"/>
                <a:gd name="T15" fmla="*/ 5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7">
                  <a:moveTo>
                    <a:pt x="0" y="0"/>
                  </a:moveTo>
                  <a:cubicBezTo>
                    <a:pt x="2" y="5"/>
                    <a:pt x="3" y="9"/>
                    <a:pt x="4" y="14"/>
                  </a:cubicBezTo>
                  <a:cubicBezTo>
                    <a:pt x="4" y="17"/>
                    <a:pt x="4" y="25"/>
                    <a:pt x="7" y="26"/>
                  </a:cubicBezTo>
                  <a:cubicBezTo>
                    <a:pt x="10" y="27"/>
                    <a:pt x="16" y="22"/>
                    <a:pt x="18" y="20"/>
                  </a:cubicBezTo>
                  <a:cubicBezTo>
                    <a:pt x="22" y="18"/>
                    <a:pt x="28" y="15"/>
                    <a:pt x="31" y="12"/>
                  </a:cubicBezTo>
                  <a:cubicBezTo>
                    <a:pt x="23" y="12"/>
                    <a:pt x="15" y="24"/>
                    <a:pt x="9" y="23"/>
                  </a:cubicBezTo>
                  <a:cubicBezTo>
                    <a:pt x="4" y="22"/>
                    <a:pt x="5" y="16"/>
                    <a:pt x="4" y="12"/>
                  </a:cubicBezTo>
                  <a:cubicBezTo>
                    <a:pt x="4" y="8"/>
                    <a:pt x="4" y="5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7" name="Freeform 171">
              <a:extLst>
                <a:ext uri="{FF2B5EF4-FFF2-40B4-BE49-F238E27FC236}">
                  <a16:creationId xmlns:a16="http://schemas.microsoft.com/office/drawing/2014/main" id="{989359A8-1CD0-4981-AED4-4A34A26E5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2465"/>
              <a:ext cx="31" cy="73"/>
            </a:xfrm>
            <a:custGeom>
              <a:avLst/>
              <a:gdLst>
                <a:gd name="T0" fmla="*/ 86 w 18"/>
                <a:gd name="T1" fmla="*/ 0 h 43"/>
                <a:gd name="T2" fmla="*/ 28 w 18"/>
                <a:gd name="T3" fmla="*/ 78 h 43"/>
                <a:gd name="T4" fmla="*/ 28 w 18"/>
                <a:gd name="T5" fmla="*/ 211 h 43"/>
                <a:gd name="T6" fmla="*/ 29 w 18"/>
                <a:gd name="T7" fmla="*/ 148 h 43"/>
                <a:gd name="T8" fmla="*/ 36 w 18"/>
                <a:gd name="T9" fmla="*/ 104 h 43"/>
                <a:gd name="T10" fmla="*/ 62 w 18"/>
                <a:gd name="T11" fmla="*/ 63 h 43"/>
                <a:gd name="T12" fmla="*/ 78 w 18"/>
                <a:gd name="T13" fmla="*/ 2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43">
                  <a:moveTo>
                    <a:pt x="17" y="0"/>
                  </a:moveTo>
                  <a:cubicBezTo>
                    <a:pt x="18" y="8"/>
                    <a:pt x="9" y="11"/>
                    <a:pt x="5" y="16"/>
                  </a:cubicBezTo>
                  <a:cubicBezTo>
                    <a:pt x="0" y="20"/>
                    <a:pt x="4" y="37"/>
                    <a:pt x="5" y="43"/>
                  </a:cubicBezTo>
                  <a:cubicBezTo>
                    <a:pt x="6" y="38"/>
                    <a:pt x="6" y="34"/>
                    <a:pt x="6" y="30"/>
                  </a:cubicBezTo>
                  <a:cubicBezTo>
                    <a:pt x="7" y="27"/>
                    <a:pt x="6" y="23"/>
                    <a:pt x="7" y="21"/>
                  </a:cubicBezTo>
                  <a:cubicBezTo>
                    <a:pt x="8" y="18"/>
                    <a:pt x="11" y="15"/>
                    <a:pt x="12" y="13"/>
                  </a:cubicBezTo>
                  <a:cubicBezTo>
                    <a:pt x="13" y="10"/>
                    <a:pt x="14" y="7"/>
                    <a:pt x="1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8" name="Freeform 172">
              <a:extLst>
                <a:ext uri="{FF2B5EF4-FFF2-40B4-BE49-F238E27FC236}">
                  <a16:creationId xmlns:a16="http://schemas.microsoft.com/office/drawing/2014/main" id="{8515E319-02E4-409B-B4B1-2913784FF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" y="2365"/>
              <a:ext cx="41" cy="53"/>
            </a:xfrm>
            <a:custGeom>
              <a:avLst/>
              <a:gdLst>
                <a:gd name="T0" fmla="*/ 85 w 24"/>
                <a:gd name="T1" fmla="*/ 0 h 31"/>
                <a:gd name="T2" fmla="*/ 99 w 24"/>
                <a:gd name="T3" fmla="*/ 115 h 31"/>
                <a:gd name="T4" fmla="*/ 0 w 24"/>
                <a:gd name="T5" fmla="*/ 149 h 31"/>
                <a:gd name="T6" fmla="*/ 94 w 24"/>
                <a:gd name="T7" fmla="*/ 94 h 31"/>
                <a:gd name="T8" fmla="*/ 85 w 24"/>
                <a:gd name="T9" fmla="*/ 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1">
                  <a:moveTo>
                    <a:pt x="17" y="0"/>
                  </a:moveTo>
                  <a:cubicBezTo>
                    <a:pt x="20" y="5"/>
                    <a:pt x="24" y="17"/>
                    <a:pt x="20" y="23"/>
                  </a:cubicBezTo>
                  <a:cubicBezTo>
                    <a:pt x="17" y="27"/>
                    <a:pt x="6" y="31"/>
                    <a:pt x="0" y="30"/>
                  </a:cubicBezTo>
                  <a:cubicBezTo>
                    <a:pt x="6" y="27"/>
                    <a:pt x="16" y="26"/>
                    <a:pt x="19" y="19"/>
                  </a:cubicBezTo>
                  <a:cubicBezTo>
                    <a:pt x="22" y="13"/>
                    <a:pt x="19" y="7"/>
                    <a:pt x="1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9" name="Freeform 173">
              <a:extLst>
                <a:ext uri="{FF2B5EF4-FFF2-40B4-BE49-F238E27FC236}">
                  <a16:creationId xmlns:a16="http://schemas.microsoft.com/office/drawing/2014/main" id="{1BED6C8D-E060-4FA1-908F-DFEBA1B27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" y="2375"/>
              <a:ext cx="42" cy="38"/>
            </a:xfrm>
            <a:custGeom>
              <a:avLst/>
              <a:gdLst>
                <a:gd name="T0" fmla="*/ 0 w 25"/>
                <a:gd name="T1" fmla="*/ 0 h 22"/>
                <a:gd name="T2" fmla="*/ 29 w 25"/>
                <a:gd name="T3" fmla="*/ 93 h 22"/>
                <a:gd name="T4" fmla="*/ 119 w 25"/>
                <a:gd name="T5" fmla="*/ 93 h 22"/>
                <a:gd name="T6" fmla="*/ 37 w 25"/>
                <a:gd name="T7" fmla="*/ 83 h 22"/>
                <a:gd name="T8" fmla="*/ 13 w 25"/>
                <a:gd name="T9" fmla="*/ 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0" y="0"/>
                  </a:moveTo>
                  <a:cubicBezTo>
                    <a:pt x="4" y="5"/>
                    <a:pt x="2" y="15"/>
                    <a:pt x="6" y="18"/>
                  </a:cubicBezTo>
                  <a:cubicBezTo>
                    <a:pt x="10" y="22"/>
                    <a:pt x="21" y="18"/>
                    <a:pt x="25" y="18"/>
                  </a:cubicBezTo>
                  <a:cubicBezTo>
                    <a:pt x="21" y="16"/>
                    <a:pt x="13" y="19"/>
                    <a:pt x="8" y="16"/>
                  </a:cubicBezTo>
                  <a:cubicBezTo>
                    <a:pt x="4" y="14"/>
                    <a:pt x="5" y="6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0" name="Freeform 174">
              <a:extLst>
                <a:ext uri="{FF2B5EF4-FFF2-40B4-BE49-F238E27FC236}">
                  <a16:creationId xmlns:a16="http://schemas.microsoft.com/office/drawing/2014/main" id="{BE0C33B4-0458-4A52-9215-6BB5C5274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303"/>
              <a:ext cx="78" cy="62"/>
            </a:xfrm>
            <a:custGeom>
              <a:avLst/>
              <a:gdLst>
                <a:gd name="T0" fmla="*/ 0 w 45"/>
                <a:gd name="T1" fmla="*/ 78 h 36"/>
                <a:gd name="T2" fmla="*/ 49 w 45"/>
                <a:gd name="T3" fmla="*/ 16 h 36"/>
                <a:gd name="T4" fmla="*/ 114 w 45"/>
                <a:gd name="T5" fmla="*/ 41 h 36"/>
                <a:gd name="T6" fmla="*/ 234 w 45"/>
                <a:gd name="T7" fmla="*/ 184 h 36"/>
                <a:gd name="T8" fmla="*/ 107 w 45"/>
                <a:gd name="T9" fmla="*/ 65 h 36"/>
                <a:gd name="T10" fmla="*/ 50 w 45"/>
                <a:gd name="T11" fmla="*/ 36 h 36"/>
                <a:gd name="T12" fmla="*/ 5 w 45"/>
                <a:gd name="T13" fmla="*/ 8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36">
                  <a:moveTo>
                    <a:pt x="0" y="15"/>
                  </a:moveTo>
                  <a:cubicBezTo>
                    <a:pt x="5" y="13"/>
                    <a:pt x="5" y="6"/>
                    <a:pt x="9" y="3"/>
                  </a:cubicBezTo>
                  <a:cubicBezTo>
                    <a:pt x="14" y="0"/>
                    <a:pt x="19" y="4"/>
                    <a:pt x="22" y="8"/>
                  </a:cubicBezTo>
                  <a:cubicBezTo>
                    <a:pt x="31" y="16"/>
                    <a:pt x="38" y="26"/>
                    <a:pt x="45" y="36"/>
                  </a:cubicBezTo>
                  <a:cubicBezTo>
                    <a:pt x="35" y="32"/>
                    <a:pt x="29" y="20"/>
                    <a:pt x="21" y="13"/>
                  </a:cubicBezTo>
                  <a:cubicBezTo>
                    <a:pt x="18" y="10"/>
                    <a:pt x="15" y="5"/>
                    <a:pt x="10" y="7"/>
                  </a:cubicBezTo>
                  <a:cubicBezTo>
                    <a:pt x="8" y="7"/>
                    <a:pt x="2" y="14"/>
                    <a:pt x="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1" name="Freeform 175">
              <a:extLst>
                <a:ext uri="{FF2B5EF4-FFF2-40B4-BE49-F238E27FC236}">
                  <a16:creationId xmlns:a16="http://schemas.microsoft.com/office/drawing/2014/main" id="{A0426A87-129B-4184-96A7-1979723A5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2576"/>
              <a:ext cx="58" cy="38"/>
            </a:xfrm>
            <a:custGeom>
              <a:avLst/>
              <a:gdLst>
                <a:gd name="T0" fmla="*/ 9 w 34"/>
                <a:gd name="T1" fmla="*/ 114 h 22"/>
                <a:gd name="T2" fmla="*/ 0 w 34"/>
                <a:gd name="T3" fmla="*/ 9 h 22"/>
                <a:gd name="T4" fmla="*/ 75 w 34"/>
                <a:gd name="T5" fmla="*/ 29 h 22"/>
                <a:gd name="T6" fmla="*/ 169 w 34"/>
                <a:gd name="T7" fmla="*/ 57 h 22"/>
                <a:gd name="T8" fmla="*/ 20 w 34"/>
                <a:gd name="T9" fmla="*/ 28 h 22"/>
                <a:gd name="T10" fmla="*/ 9 w 34"/>
                <a:gd name="T11" fmla="*/ 98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2">
                  <a:moveTo>
                    <a:pt x="2" y="22"/>
                  </a:moveTo>
                  <a:cubicBezTo>
                    <a:pt x="3" y="14"/>
                    <a:pt x="3" y="9"/>
                    <a:pt x="0" y="2"/>
                  </a:cubicBezTo>
                  <a:cubicBezTo>
                    <a:pt x="3" y="0"/>
                    <a:pt x="11" y="5"/>
                    <a:pt x="15" y="6"/>
                  </a:cubicBezTo>
                  <a:cubicBezTo>
                    <a:pt x="20" y="7"/>
                    <a:pt x="29" y="8"/>
                    <a:pt x="34" y="11"/>
                  </a:cubicBezTo>
                  <a:cubicBezTo>
                    <a:pt x="25" y="10"/>
                    <a:pt x="12" y="10"/>
                    <a:pt x="4" y="5"/>
                  </a:cubicBezTo>
                  <a:cubicBezTo>
                    <a:pt x="5" y="9"/>
                    <a:pt x="7" y="16"/>
                    <a:pt x="2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2" name="Freeform 176">
              <a:extLst>
                <a:ext uri="{FF2B5EF4-FFF2-40B4-BE49-F238E27FC236}">
                  <a16:creationId xmlns:a16="http://schemas.microsoft.com/office/drawing/2014/main" id="{0CD6FBAF-5E27-42AA-954E-24289063D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2144"/>
              <a:ext cx="31" cy="63"/>
            </a:xfrm>
            <a:custGeom>
              <a:avLst/>
              <a:gdLst>
                <a:gd name="T0" fmla="*/ 91 w 18"/>
                <a:gd name="T1" fmla="*/ 5 h 37"/>
                <a:gd name="T2" fmla="*/ 0 w 18"/>
                <a:gd name="T3" fmla="*/ 5 h 37"/>
                <a:gd name="T4" fmla="*/ 28 w 18"/>
                <a:gd name="T5" fmla="*/ 83 h 37"/>
                <a:gd name="T6" fmla="*/ 36 w 18"/>
                <a:gd name="T7" fmla="*/ 182 h 37"/>
                <a:gd name="T8" fmla="*/ 21 w 18"/>
                <a:gd name="T9" fmla="*/ 20 h 37"/>
                <a:gd name="T10" fmla="*/ 91 w 18"/>
                <a:gd name="T11" fmla="*/ 9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37">
                  <a:moveTo>
                    <a:pt x="18" y="1"/>
                  </a:moveTo>
                  <a:cubicBezTo>
                    <a:pt x="11" y="0"/>
                    <a:pt x="6" y="2"/>
                    <a:pt x="0" y="1"/>
                  </a:cubicBezTo>
                  <a:cubicBezTo>
                    <a:pt x="0" y="6"/>
                    <a:pt x="4" y="11"/>
                    <a:pt x="5" y="17"/>
                  </a:cubicBezTo>
                  <a:cubicBezTo>
                    <a:pt x="6" y="24"/>
                    <a:pt x="6" y="31"/>
                    <a:pt x="7" y="37"/>
                  </a:cubicBezTo>
                  <a:cubicBezTo>
                    <a:pt x="13" y="34"/>
                    <a:pt x="4" y="11"/>
                    <a:pt x="4" y="4"/>
                  </a:cubicBezTo>
                  <a:cubicBezTo>
                    <a:pt x="9" y="4"/>
                    <a:pt x="14" y="1"/>
                    <a:pt x="1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3" name="Freeform 177">
              <a:extLst>
                <a:ext uri="{FF2B5EF4-FFF2-40B4-BE49-F238E27FC236}">
                  <a16:creationId xmlns:a16="http://schemas.microsoft.com/office/drawing/2014/main" id="{6AD78B5B-58C4-43F2-B922-D1B28CC1B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" y="1610"/>
              <a:ext cx="113" cy="81"/>
            </a:xfrm>
            <a:custGeom>
              <a:avLst/>
              <a:gdLst>
                <a:gd name="T0" fmla="*/ 330 w 66"/>
                <a:gd name="T1" fmla="*/ 5 h 47"/>
                <a:gd name="T2" fmla="*/ 140 w 66"/>
                <a:gd name="T3" fmla="*/ 86 h 47"/>
                <a:gd name="T4" fmla="*/ 62 w 66"/>
                <a:gd name="T5" fmla="*/ 157 h 47"/>
                <a:gd name="T6" fmla="*/ 0 w 66"/>
                <a:gd name="T7" fmla="*/ 241 h 47"/>
                <a:gd name="T8" fmla="*/ 79 w 66"/>
                <a:gd name="T9" fmla="*/ 122 h 47"/>
                <a:gd name="T10" fmla="*/ 161 w 66"/>
                <a:gd name="T11" fmla="*/ 65 h 47"/>
                <a:gd name="T12" fmla="*/ 330 w 66"/>
                <a:gd name="T13" fmla="*/ 9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7">
                  <a:moveTo>
                    <a:pt x="66" y="1"/>
                  </a:moveTo>
                  <a:cubicBezTo>
                    <a:pt x="54" y="0"/>
                    <a:pt x="38" y="10"/>
                    <a:pt x="28" y="17"/>
                  </a:cubicBezTo>
                  <a:cubicBezTo>
                    <a:pt x="23" y="21"/>
                    <a:pt x="17" y="26"/>
                    <a:pt x="12" y="31"/>
                  </a:cubicBezTo>
                  <a:cubicBezTo>
                    <a:pt x="8" y="36"/>
                    <a:pt x="5" y="43"/>
                    <a:pt x="0" y="47"/>
                  </a:cubicBezTo>
                  <a:cubicBezTo>
                    <a:pt x="1" y="39"/>
                    <a:pt x="11" y="30"/>
                    <a:pt x="16" y="24"/>
                  </a:cubicBezTo>
                  <a:cubicBezTo>
                    <a:pt x="20" y="20"/>
                    <a:pt x="26" y="16"/>
                    <a:pt x="32" y="13"/>
                  </a:cubicBezTo>
                  <a:cubicBezTo>
                    <a:pt x="42" y="6"/>
                    <a:pt x="53" y="2"/>
                    <a:pt x="6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4" name="Freeform 178">
              <a:extLst>
                <a:ext uri="{FF2B5EF4-FFF2-40B4-BE49-F238E27FC236}">
                  <a16:creationId xmlns:a16="http://schemas.microsoft.com/office/drawing/2014/main" id="{CB1C0507-6E46-40D0-961D-D8003900C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1835"/>
              <a:ext cx="128" cy="63"/>
            </a:xfrm>
            <a:custGeom>
              <a:avLst/>
              <a:gdLst>
                <a:gd name="T0" fmla="*/ 20 w 75"/>
                <a:gd name="T1" fmla="*/ 44 h 37"/>
                <a:gd name="T2" fmla="*/ 5 w 75"/>
                <a:gd name="T3" fmla="*/ 119 h 37"/>
                <a:gd name="T4" fmla="*/ 5 w 75"/>
                <a:gd name="T5" fmla="*/ 157 h 37"/>
                <a:gd name="T6" fmla="*/ 29 w 75"/>
                <a:gd name="T7" fmla="*/ 157 h 37"/>
                <a:gd name="T8" fmla="*/ 177 w 75"/>
                <a:gd name="T9" fmla="*/ 54 h 37"/>
                <a:gd name="T10" fmla="*/ 297 w 75"/>
                <a:gd name="T11" fmla="*/ 20 h 37"/>
                <a:gd name="T12" fmla="*/ 372 w 75"/>
                <a:gd name="T13" fmla="*/ 9 h 37"/>
                <a:gd name="T14" fmla="*/ 329 w 75"/>
                <a:gd name="T15" fmla="*/ 5 h 37"/>
                <a:gd name="T16" fmla="*/ 268 w 75"/>
                <a:gd name="T17" fmla="*/ 15 h 37"/>
                <a:gd name="T18" fmla="*/ 160 w 75"/>
                <a:gd name="T19" fmla="*/ 49 h 37"/>
                <a:gd name="T20" fmla="*/ 70 w 75"/>
                <a:gd name="T21" fmla="*/ 92 h 37"/>
                <a:gd name="T22" fmla="*/ 34 w 75"/>
                <a:gd name="T23" fmla="*/ 128 h 37"/>
                <a:gd name="T24" fmla="*/ 9 w 75"/>
                <a:gd name="T25" fmla="*/ 157 h 37"/>
                <a:gd name="T26" fmla="*/ 9 w 75"/>
                <a:gd name="T27" fmla="*/ 104 h 37"/>
                <a:gd name="T28" fmla="*/ 20 w 75"/>
                <a:gd name="T29" fmla="*/ 58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5" h="37">
                  <a:moveTo>
                    <a:pt x="4" y="9"/>
                  </a:moveTo>
                  <a:cubicBezTo>
                    <a:pt x="2" y="13"/>
                    <a:pt x="2" y="19"/>
                    <a:pt x="1" y="24"/>
                  </a:cubicBezTo>
                  <a:cubicBezTo>
                    <a:pt x="1" y="27"/>
                    <a:pt x="0" y="29"/>
                    <a:pt x="1" y="32"/>
                  </a:cubicBezTo>
                  <a:cubicBezTo>
                    <a:pt x="1" y="37"/>
                    <a:pt x="3" y="35"/>
                    <a:pt x="6" y="32"/>
                  </a:cubicBezTo>
                  <a:cubicBezTo>
                    <a:pt x="15" y="22"/>
                    <a:pt x="24" y="16"/>
                    <a:pt x="36" y="11"/>
                  </a:cubicBezTo>
                  <a:cubicBezTo>
                    <a:pt x="44" y="8"/>
                    <a:pt x="52" y="5"/>
                    <a:pt x="60" y="4"/>
                  </a:cubicBezTo>
                  <a:cubicBezTo>
                    <a:pt x="64" y="3"/>
                    <a:pt x="71" y="3"/>
                    <a:pt x="75" y="2"/>
                  </a:cubicBezTo>
                  <a:cubicBezTo>
                    <a:pt x="73" y="0"/>
                    <a:pt x="69" y="1"/>
                    <a:pt x="66" y="1"/>
                  </a:cubicBezTo>
                  <a:cubicBezTo>
                    <a:pt x="62" y="2"/>
                    <a:pt x="58" y="3"/>
                    <a:pt x="54" y="3"/>
                  </a:cubicBezTo>
                  <a:cubicBezTo>
                    <a:pt x="47" y="5"/>
                    <a:pt x="39" y="7"/>
                    <a:pt x="32" y="10"/>
                  </a:cubicBezTo>
                  <a:cubicBezTo>
                    <a:pt x="25" y="13"/>
                    <a:pt x="19" y="14"/>
                    <a:pt x="14" y="19"/>
                  </a:cubicBezTo>
                  <a:cubicBezTo>
                    <a:pt x="11" y="21"/>
                    <a:pt x="9" y="23"/>
                    <a:pt x="7" y="26"/>
                  </a:cubicBezTo>
                  <a:cubicBezTo>
                    <a:pt x="5" y="28"/>
                    <a:pt x="4" y="31"/>
                    <a:pt x="2" y="32"/>
                  </a:cubicBezTo>
                  <a:cubicBezTo>
                    <a:pt x="1" y="28"/>
                    <a:pt x="1" y="24"/>
                    <a:pt x="2" y="21"/>
                  </a:cubicBezTo>
                  <a:cubicBezTo>
                    <a:pt x="3" y="19"/>
                    <a:pt x="5" y="14"/>
                    <a:pt x="4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5" name="Freeform 179">
              <a:extLst>
                <a:ext uri="{FF2B5EF4-FFF2-40B4-BE49-F238E27FC236}">
                  <a16:creationId xmlns:a16="http://schemas.microsoft.com/office/drawing/2014/main" id="{22D1A743-3286-4144-8D75-3C8A282E8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787"/>
              <a:ext cx="113" cy="93"/>
            </a:xfrm>
            <a:custGeom>
              <a:avLst/>
              <a:gdLst>
                <a:gd name="T0" fmla="*/ 9 w 66"/>
                <a:gd name="T1" fmla="*/ 0 h 54"/>
                <a:gd name="T2" fmla="*/ 5 w 66"/>
                <a:gd name="T3" fmla="*/ 78 h 54"/>
                <a:gd name="T4" fmla="*/ 26 w 66"/>
                <a:gd name="T5" fmla="*/ 98 h 54"/>
                <a:gd name="T6" fmla="*/ 98 w 66"/>
                <a:gd name="T7" fmla="*/ 122 h 54"/>
                <a:gd name="T8" fmla="*/ 217 w 66"/>
                <a:gd name="T9" fmla="*/ 210 h 54"/>
                <a:gd name="T10" fmla="*/ 271 w 66"/>
                <a:gd name="T11" fmla="*/ 250 h 54"/>
                <a:gd name="T12" fmla="*/ 330 w 66"/>
                <a:gd name="T13" fmla="*/ 276 h 54"/>
                <a:gd name="T14" fmla="*/ 235 w 66"/>
                <a:gd name="T15" fmla="*/ 214 h 54"/>
                <a:gd name="T16" fmla="*/ 170 w 66"/>
                <a:gd name="T17" fmla="*/ 155 h 54"/>
                <a:gd name="T18" fmla="*/ 91 w 66"/>
                <a:gd name="T19" fmla="*/ 102 h 54"/>
                <a:gd name="T20" fmla="*/ 15 w 66"/>
                <a:gd name="T21" fmla="*/ 83 h 54"/>
                <a:gd name="T22" fmla="*/ 15 w 66"/>
                <a:gd name="T23" fmla="*/ 9 h 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54">
                  <a:moveTo>
                    <a:pt x="2" y="0"/>
                  </a:moveTo>
                  <a:cubicBezTo>
                    <a:pt x="0" y="3"/>
                    <a:pt x="1" y="11"/>
                    <a:pt x="1" y="15"/>
                  </a:cubicBezTo>
                  <a:cubicBezTo>
                    <a:pt x="1" y="19"/>
                    <a:pt x="2" y="19"/>
                    <a:pt x="5" y="19"/>
                  </a:cubicBezTo>
                  <a:cubicBezTo>
                    <a:pt x="10" y="20"/>
                    <a:pt x="15" y="22"/>
                    <a:pt x="19" y="24"/>
                  </a:cubicBezTo>
                  <a:cubicBezTo>
                    <a:pt x="28" y="28"/>
                    <a:pt x="36" y="35"/>
                    <a:pt x="43" y="41"/>
                  </a:cubicBezTo>
                  <a:cubicBezTo>
                    <a:pt x="47" y="44"/>
                    <a:pt x="50" y="47"/>
                    <a:pt x="54" y="49"/>
                  </a:cubicBezTo>
                  <a:cubicBezTo>
                    <a:pt x="58" y="51"/>
                    <a:pt x="62" y="52"/>
                    <a:pt x="66" y="54"/>
                  </a:cubicBezTo>
                  <a:cubicBezTo>
                    <a:pt x="58" y="53"/>
                    <a:pt x="52" y="46"/>
                    <a:pt x="47" y="42"/>
                  </a:cubicBezTo>
                  <a:cubicBezTo>
                    <a:pt x="42" y="38"/>
                    <a:pt x="38" y="34"/>
                    <a:pt x="34" y="30"/>
                  </a:cubicBezTo>
                  <a:cubicBezTo>
                    <a:pt x="30" y="26"/>
                    <a:pt x="23" y="22"/>
                    <a:pt x="18" y="20"/>
                  </a:cubicBezTo>
                  <a:cubicBezTo>
                    <a:pt x="13" y="18"/>
                    <a:pt x="8" y="18"/>
                    <a:pt x="3" y="16"/>
                  </a:cubicBezTo>
                  <a:cubicBezTo>
                    <a:pt x="0" y="13"/>
                    <a:pt x="3" y="6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6" name="Freeform 180">
              <a:extLst>
                <a:ext uri="{FF2B5EF4-FFF2-40B4-BE49-F238E27FC236}">
                  <a16:creationId xmlns:a16="http://schemas.microsoft.com/office/drawing/2014/main" id="{86E5FE44-CD26-49C6-AAC0-65CDE7D07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1734"/>
              <a:ext cx="33" cy="49"/>
            </a:xfrm>
            <a:custGeom>
              <a:avLst/>
              <a:gdLst>
                <a:gd name="T0" fmla="*/ 0 w 19"/>
                <a:gd name="T1" fmla="*/ 0 h 29"/>
                <a:gd name="T2" fmla="*/ 49 w 19"/>
                <a:gd name="T3" fmla="*/ 86 h 29"/>
                <a:gd name="T4" fmla="*/ 90 w 19"/>
                <a:gd name="T5" fmla="*/ 133 h 29"/>
                <a:gd name="T6" fmla="*/ 90 w 19"/>
                <a:gd name="T7" fmla="*/ 78 h 29"/>
                <a:gd name="T8" fmla="*/ 99 w 19"/>
                <a:gd name="T9" fmla="*/ 20 h 29"/>
                <a:gd name="T10" fmla="*/ 78 w 19"/>
                <a:gd name="T11" fmla="*/ 71 h 29"/>
                <a:gd name="T12" fmla="*/ 73 w 19"/>
                <a:gd name="T13" fmla="*/ 120 h 29"/>
                <a:gd name="T14" fmla="*/ 42 w 19"/>
                <a:gd name="T15" fmla="*/ 57 h 29"/>
                <a:gd name="T16" fmla="*/ 5 w 19"/>
                <a:gd name="T17" fmla="*/ 5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29">
                  <a:moveTo>
                    <a:pt x="0" y="0"/>
                  </a:moveTo>
                  <a:cubicBezTo>
                    <a:pt x="4" y="5"/>
                    <a:pt x="6" y="12"/>
                    <a:pt x="9" y="18"/>
                  </a:cubicBezTo>
                  <a:cubicBezTo>
                    <a:pt x="10" y="21"/>
                    <a:pt x="12" y="29"/>
                    <a:pt x="17" y="28"/>
                  </a:cubicBezTo>
                  <a:cubicBezTo>
                    <a:pt x="17" y="24"/>
                    <a:pt x="16" y="20"/>
                    <a:pt x="17" y="16"/>
                  </a:cubicBezTo>
                  <a:cubicBezTo>
                    <a:pt x="17" y="12"/>
                    <a:pt x="18" y="8"/>
                    <a:pt x="19" y="4"/>
                  </a:cubicBezTo>
                  <a:cubicBezTo>
                    <a:pt x="18" y="8"/>
                    <a:pt x="16" y="11"/>
                    <a:pt x="15" y="15"/>
                  </a:cubicBezTo>
                  <a:cubicBezTo>
                    <a:pt x="15" y="18"/>
                    <a:pt x="15" y="22"/>
                    <a:pt x="14" y="25"/>
                  </a:cubicBezTo>
                  <a:cubicBezTo>
                    <a:pt x="10" y="23"/>
                    <a:pt x="9" y="16"/>
                    <a:pt x="8" y="12"/>
                  </a:cubicBezTo>
                  <a:cubicBezTo>
                    <a:pt x="6" y="8"/>
                    <a:pt x="3" y="5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7" name="Freeform 181">
              <a:extLst>
                <a:ext uri="{FF2B5EF4-FFF2-40B4-BE49-F238E27FC236}">
                  <a16:creationId xmlns:a16="http://schemas.microsoft.com/office/drawing/2014/main" id="{FB7E69AF-B4CD-45FF-9FD7-32471034D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1435"/>
              <a:ext cx="158" cy="146"/>
            </a:xfrm>
            <a:custGeom>
              <a:avLst/>
              <a:gdLst>
                <a:gd name="T0" fmla="*/ 0 w 92"/>
                <a:gd name="T1" fmla="*/ 9 h 85"/>
                <a:gd name="T2" fmla="*/ 65 w 92"/>
                <a:gd name="T3" fmla="*/ 50 h 85"/>
                <a:gd name="T4" fmla="*/ 156 w 92"/>
                <a:gd name="T5" fmla="*/ 127 h 85"/>
                <a:gd name="T6" fmla="*/ 277 w 92"/>
                <a:gd name="T7" fmla="*/ 227 h 85"/>
                <a:gd name="T8" fmla="*/ 386 w 92"/>
                <a:gd name="T9" fmla="*/ 330 h 85"/>
                <a:gd name="T10" fmla="*/ 465 w 92"/>
                <a:gd name="T11" fmla="*/ 431 h 85"/>
                <a:gd name="T12" fmla="*/ 386 w 92"/>
                <a:gd name="T13" fmla="*/ 319 h 85"/>
                <a:gd name="T14" fmla="*/ 309 w 92"/>
                <a:gd name="T15" fmla="*/ 239 h 85"/>
                <a:gd name="T16" fmla="*/ 204 w 92"/>
                <a:gd name="T17" fmla="*/ 156 h 85"/>
                <a:gd name="T18" fmla="*/ 98 w 92"/>
                <a:gd name="T19" fmla="*/ 57 h 85"/>
                <a:gd name="T20" fmla="*/ 45 w 92"/>
                <a:gd name="T21" fmla="*/ 21 h 85"/>
                <a:gd name="T22" fmla="*/ 9 w 92"/>
                <a:gd name="T23" fmla="*/ 0 h 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" h="85">
                  <a:moveTo>
                    <a:pt x="0" y="2"/>
                  </a:moveTo>
                  <a:cubicBezTo>
                    <a:pt x="5" y="3"/>
                    <a:pt x="10" y="7"/>
                    <a:pt x="13" y="10"/>
                  </a:cubicBezTo>
                  <a:cubicBezTo>
                    <a:pt x="19" y="16"/>
                    <a:pt x="26" y="20"/>
                    <a:pt x="31" y="25"/>
                  </a:cubicBezTo>
                  <a:cubicBezTo>
                    <a:pt x="39" y="32"/>
                    <a:pt x="47" y="38"/>
                    <a:pt x="55" y="45"/>
                  </a:cubicBezTo>
                  <a:cubicBezTo>
                    <a:pt x="62" y="51"/>
                    <a:pt x="69" y="58"/>
                    <a:pt x="76" y="65"/>
                  </a:cubicBezTo>
                  <a:cubicBezTo>
                    <a:pt x="81" y="71"/>
                    <a:pt x="89" y="77"/>
                    <a:pt x="92" y="85"/>
                  </a:cubicBezTo>
                  <a:cubicBezTo>
                    <a:pt x="86" y="78"/>
                    <a:pt x="82" y="70"/>
                    <a:pt x="76" y="63"/>
                  </a:cubicBezTo>
                  <a:cubicBezTo>
                    <a:pt x="72" y="57"/>
                    <a:pt x="67" y="52"/>
                    <a:pt x="61" y="47"/>
                  </a:cubicBezTo>
                  <a:cubicBezTo>
                    <a:pt x="54" y="42"/>
                    <a:pt x="47" y="37"/>
                    <a:pt x="40" y="31"/>
                  </a:cubicBezTo>
                  <a:cubicBezTo>
                    <a:pt x="33" y="24"/>
                    <a:pt x="27" y="16"/>
                    <a:pt x="19" y="11"/>
                  </a:cubicBezTo>
                  <a:cubicBezTo>
                    <a:pt x="16" y="9"/>
                    <a:pt x="13" y="6"/>
                    <a:pt x="9" y="4"/>
                  </a:cubicBezTo>
                  <a:cubicBezTo>
                    <a:pt x="7" y="3"/>
                    <a:pt x="3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8" name="Freeform 182">
              <a:extLst>
                <a:ext uri="{FF2B5EF4-FFF2-40B4-BE49-F238E27FC236}">
                  <a16:creationId xmlns:a16="http://schemas.microsoft.com/office/drawing/2014/main" id="{2AF725C6-770A-4006-8D7D-17F638D35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1476"/>
              <a:ext cx="97" cy="83"/>
            </a:xfrm>
            <a:custGeom>
              <a:avLst/>
              <a:gdLst>
                <a:gd name="T0" fmla="*/ 0 w 57"/>
                <a:gd name="T1" fmla="*/ 0 h 48"/>
                <a:gd name="T2" fmla="*/ 78 w 57"/>
                <a:gd name="T3" fmla="*/ 192 h 48"/>
                <a:gd name="T4" fmla="*/ 281 w 57"/>
                <a:gd name="T5" fmla="*/ 218 h 48"/>
                <a:gd name="T6" fmla="*/ 54 w 57"/>
                <a:gd name="T7" fmla="*/ 99 h 48"/>
                <a:gd name="T8" fmla="*/ 5 w 57"/>
                <a:gd name="T9" fmla="*/ 16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48">
                  <a:moveTo>
                    <a:pt x="0" y="0"/>
                  </a:moveTo>
                  <a:cubicBezTo>
                    <a:pt x="4" y="11"/>
                    <a:pt x="7" y="28"/>
                    <a:pt x="16" y="37"/>
                  </a:cubicBezTo>
                  <a:cubicBezTo>
                    <a:pt x="26" y="48"/>
                    <a:pt x="44" y="46"/>
                    <a:pt x="57" y="42"/>
                  </a:cubicBezTo>
                  <a:cubicBezTo>
                    <a:pt x="34" y="42"/>
                    <a:pt x="19" y="43"/>
                    <a:pt x="11" y="19"/>
                  </a:cubicBezTo>
                  <a:cubicBezTo>
                    <a:pt x="6" y="15"/>
                    <a:pt x="4" y="9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9" name="Freeform 183">
              <a:extLst>
                <a:ext uri="{FF2B5EF4-FFF2-40B4-BE49-F238E27FC236}">
                  <a16:creationId xmlns:a16="http://schemas.microsoft.com/office/drawing/2014/main" id="{27D41F12-6023-4991-941F-306315350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1492"/>
              <a:ext cx="16" cy="84"/>
            </a:xfrm>
            <a:custGeom>
              <a:avLst/>
              <a:gdLst>
                <a:gd name="T0" fmla="*/ 7 w 9"/>
                <a:gd name="T1" fmla="*/ 0 h 49"/>
                <a:gd name="T2" fmla="*/ 50 w 9"/>
                <a:gd name="T3" fmla="*/ 98 h 49"/>
                <a:gd name="T4" fmla="*/ 28 w 9"/>
                <a:gd name="T5" fmla="*/ 247 h 49"/>
                <a:gd name="T6" fmla="*/ 0 w 9"/>
                <a:gd name="T7" fmla="*/ 21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9">
                  <a:moveTo>
                    <a:pt x="1" y="0"/>
                  </a:moveTo>
                  <a:cubicBezTo>
                    <a:pt x="5" y="7"/>
                    <a:pt x="9" y="11"/>
                    <a:pt x="9" y="19"/>
                  </a:cubicBezTo>
                  <a:cubicBezTo>
                    <a:pt x="9" y="28"/>
                    <a:pt x="7" y="40"/>
                    <a:pt x="5" y="49"/>
                  </a:cubicBezTo>
                  <a:cubicBezTo>
                    <a:pt x="5" y="32"/>
                    <a:pt x="7" y="18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0" name="Freeform 184">
              <a:extLst>
                <a:ext uri="{FF2B5EF4-FFF2-40B4-BE49-F238E27FC236}">
                  <a16:creationId xmlns:a16="http://schemas.microsoft.com/office/drawing/2014/main" id="{436D8EE7-21D2-41C2-8EF7-72804BF89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1572"/>
              <a:ext cx="43" cy="52"/>
            </a:xfrm>
            <a:custGeom>
              <a:avLst/>
              <a:gdLst>
                <a:gd name="T0" fmla="*/ 0 w 25"/>
                <a:gd name="T1" fmla="*/ 0 h 30"/>
                <a:gd name="T2" fmla="*/ 112 w 25"/>
                <a:gd name="T3" fmla="*/ 29 h 30"/>
                <a:gd name="T4" fmla="*/ 100 w 25"/>
                <a:gd name="T5" fmla="*/ 156 h 30"/>
                <a:gd name="T6" fmla="*/ 91 w 25"/>
                <a:gd name="T7" fmla="*/ 36 h 30"/>
                <a:gd name="T8" fmla="*/ 15 w 25"/>
                <a:gd name="T9" fmla="*/ 9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0">
                  <a:moveTo>
                    <a:pt x="0" y="0"/>
                  </a:moveTo>
                  <a:cubicBezTo>
                    <a:pt x="6" y="1"/>
                    <a:pt x="19" y="0"/>
                    <a:pt x="22" y="6"/>
                  </a:cubicBezTo>
                  <a:cubicBezTo>
                    <a:pt x="25" y="10"/>
                    <a:pt x="21" y="26"/>
                    <a:pt x="20" y="30"/>
                  </a:cubicBezTo>
                  <a:cubicBezTo>
                    <a:pt x="18" y="23"/>
                    <a:pt x="21" y="13"/>
                    <a:pt x="18" y="7"/>
                  </a:cubicBezTo>
                  <a:cubicBezTo>
                    <a:pt x="15" y="1"/>
                    <a:pt x="7" y="4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1" name="Freeform 185">
              <a:extLst>
                <a:ext uri="{FF2B5EF4-FFF2-40B4-BE49-F238E27FC236}">
                  <a16:creationId xmlns:a16="http://schemas.microsoft.com/office/drawing/2014/main" id="{917E9A12-E815-4E3D-AA75-D88E1D918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1521"/>
              <a:ext cx="103" cy="53"/>
            </a:xfrm>
            <a:custGeom>
              <a:avLst/>
              <a:gdLst>
                <a:gd name="T0" fmla="*/ 0 w 60"/>
                <a:gd name="T1" fmla="*/ 0 h 31"/>
                <a:gd name="T2" fmla="*/ 156 w 60"/>
                <a:gd name="T3" fmla="*/ 128 h 31"/>
                <a:gd name="T4" fmla="*/ 304 w 60"/>
                <a:gd name="T5" fmla="*/ 94 h 31"/>
                <a:gd name="T6" fmla="*/ 218 w 60"/>
                <a:gd name="T7" fmla="*/ 120 h 31"/>
                <a:gd name="T8" fmla="*/ 153 w 60"/>
                <a:gd name="T9" fmla="*/ 94 h 31"/>
                <a:gd name="T10" fmla="*/ 9 w 60"/>
                <a:gd name="T11" fmla="*/ 9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31">
                  <a:moveTo>
                    <a:pt x="0" y="0"/>
                  </a:moveTo>
                  <a:cubicBezTo>
                    <a:pt x="10" y="8"/>
                    <a:pt x="20" y="20"/>
                    <a:pt x="31" y="26"/>
                  </a:cubicBezTo>
                  <a:cubicBezTo>
                    <a:pt x="41" y="31"/>
                    <a:pt x="53" y="24"/>
                    <a:pt x="60" y="19"/>
                  </a:cubicBezTo>
                  <a:cubicBezTo>
                    <a:pt x="56" y="20"/>
                    <a:pt x="48" y="24"/>
                    <a:pt x="43" y="24"/>
                  </a:cubicBezTo>
                  <a:cubicBezTo>
                    <a:pt x="37" y="25"/>
                    <a:pt x="34" y="22"/>
                    <a:pt x="30" y="19"/>
                  </a:cubicBezTo>
                  <a:cubicBezTo>
                    <a:pt x="20" y="11"/>
                    <a:pt x="12" y="6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2" name="Freeform 186">
              <a:extLst>
                <a:ext uri="{FF2B5EF4-FFF2-40B4-BE49-F238E27FC236}">
                  <a16:creationId xmlns:a16="http://schemas.microsoft.com/office/drawing/2014/main" id="{0F6C17FF-F768-4676-8C62-30DF7D681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1572"/>
              <a:ext cx="48" cy="66"/>
            </a:xfrm>
            <a:custGeom>
              <a:avLst/>
              <a:gdLst>
                <a:gd name="T0" fmla="*/ 41 w 28"/>
                <a:gd name="T1" fmla="*/ 0 h 38"/>
                <a:gd name="T2" fmla="*/ 106 w 28"/>
                <a:gd name="T3" fmla="*/ 135 h 38"/>
                <a:gd name="T4" fmla="*/ 0 w 28"/>
                <a:gd name="T5" fmla="*/ 200 h 38"/>
                <a:gd name="T6" fmla="*/ 99 w 28"/>
                <a:gd name="T7" fmla="*/ 106 h 38"/>
                <a:gd name="T8" fmla="*/ 57 w 28"/>
                <a:gd name="T9" fmla="*/ 5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8">
                  <a:moveTo>
                    <a:pt x="8" y="0"/>
                  </a:moveTo>
                  <a:cubicBezTo>
                    <a:pt x="18" y="3"/>
                    <a:pt x="28" y="15"/>
                    <a:pt x="21" y="26"/>
                  </a:cubicBezTo>
                  <a:cubicBezTo>
                    <a:pt x="17" y="33"/>
                    <a:pt x="6" y="34"/>
                    <a:pt x="0" y="38"/>
                  </a:cubicBezTo>
                  <a:cubicBezTo>
                    <a:pt x="7" y="35"/>
                    <a:pt x="18" y="28"/>
                    <a:pt x="20" y="20"/>
                  </a:cubicBezTo>
                  <a:cubicBezTo>
                    <a:pt x="22" y="11"/>
                    <a:pt x="15" y="8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3" name="Freeform 187">
              <a:extLst>
                <a:ext uri="{FF2B5EF4-FFF2-40B4-BE49-F238E27FC236}">
                  <a16:creationId xmlns:a16="http://schemas.microsoft.com/office/drawing/2014/main" id="{0ABF9141-4215-4FDC-AD52-DDB534242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" y="1593"/>
              <a:ext cx="35" cy="79"/>
            </a:xfrm>
            <a:custGeom>
              <a:avLst/>
              <a:gdLst>
                <a:gd name="T0" fmla="*/ 107 w 20"/>
                <a:gd name="T1" fmla="*/ 0 h 46"/>
                <a:gd name="T2" fmla="*/ 12 w 20"/>
                <a:gd name="T3" fmla="*/ 77 h 46"/>
                <a:gd name="T4" fmla="*/ 37 w 20"/>
                <a:gd name="T5" fmla="*/ 148 h 46"/>
                <a:gd name="T6" fmla="*/ 77 w 20"/>
                <a:gd name="T7" fmla="*/ 234 h 46"/>
                <a:gd name="T8" fmla="*/ 93 w 20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6">
                  <a:moveTo>
                    <a:pt x="20" y="0"/>
                  </a:moveTo>
                  <a:cubicBezTo>
                    <a:pt x="11" y="0"/>
                    <a:pt x="0" y="3"/>
                    <a:pt x="2" y="15"/>
                  </a:cubicBezTo>
                  <a:cubicBezTo>
                    <a:pt x="2" y="20"/>
                    <a:pt x="6" y="24"/>
                    <a:pt x="7" y="29"/>
                  </a:cubicBezTo>
                  <a:cubicBezTo>
                    <a:pt x="9" y="35"/>
                    <a:pt x="10" y="41"/>
                    <a:pt x="14" y="46"/>
                  </a:cubicBezTo>
                  <a:cubicBezTo>
                    <a:pt x="9" y="33"/>
                    <a:pt x="0" y="6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4" name="Freeform 188">
              <a:extLst>
                <a:ext uri="{FF2B5EF4-FFF2-40B4-BE49-F238E27FC236}">
                  <a16:creationId xmlns:a16="http://schemas.microsoft.com/office/drawing/2014/main" id="{F204EDBE-B57F-4E75-B1C3-BC8827B97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1636"/>
              <a:ext cx="43" cy="53"/>
            </a:xfrm>
            <a:custGeom>
              <a:avLst/>
              <a:gdLst>
                <a:gd name="T0" fmla="*/ 0 w 25"/>
                <a:gd name="T1" fmla="*/ 79 h 31"/>
                <a:gd name="T2" fmla="*/ 91 w 25"/>
                <a:gd name="T3" fmla="*/ 5 h 31"/>
                <a:gd name="T4" fmla="*/ 119 w 25"/>
                <a:gd name="T5" fmla="*/ 156 h 31"/>
                <a:gd name="T6" fmla="*/ 98 w 25"/>
                <a:gd name="T7" fmla="*/ 36 h 31"/>
                <a:gd name="T8" fmla="*/ 5 w 25"/>
                <a:gd name="T9" fmla="*/ 7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1">
                  <a:moveTo>
                    <a:pt x="0" y="16"/>
                  </a:moveTo>
                  <a:cubicBezTo>
                    <a:pt x="6" y="18"/>
                    <a:pt x="10" y="0"/>
                    <a:pt x="18" y="1"/>
                  </a:cubicBezTo>
                  <a:cubicBezTo>
                    <a:pt x="25" y="3"/>
                    <a:pt x="21" y="25"/>
                    <a:pt x="23" y="31"/>
                  </a:cubicBezTo>
                  <a:cubicBezTo>
                    <a:pt x="20" y="22"/>
                    <a:pt x="19" y="15"/>
                    <a:pt x="19" y="7"/>
                  </a:cubicBezTo>
                  <a:cubicBezTo>
                    <a:pt x="11" y="5"/>
                    <a:pt x="7" y="14"/>
                    <a:pt x="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5" name="Freeform 189">
              <a:extLst>
                <a:ext uri="{FF2B5EF4-FFF2-40B4-BE49-F238E27FC236}">
                  <a16:creationId xmlns:a16="http://schemas.microsoft.com/office/drawing/2014/main" id="{EF68FC7A-49F1-4435-834C-CCCFBCF35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1730"/>
              <a:ext cx="60" cy="47"/>
            </a:xfrm>
            <a:custGeom>
              <a:avLst/>
              <a:gdLst>
                <a:gd name="T0" fmla="*/ 0 w 35"/>
                <a:gd name="T1" fmla="*/ 5 h 27"/>
                <a:gd name="T2" fmla="*/ 62 w 35"/>
                <a:gd name="T3" fmla="*/ 70 h 27"/>
                <a:gd name="T4" fmla="*/ 98 w 35"/>
                <a:gd name="T5" fmla="*/ 143 h 27"/>
                <a:gd name="T6" fmla="*/ 177 w 35"/>
                <a:gd name="T7" fmla="*/ 0 h 27"/>
                <a:gd name="T8" fmla="*/ 99 w 35"/>
                <a:gd name="T9" fmla="*/ 99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7">
                  <a:moveTo>
                    <a:pt x="0" y="1"/>
                  </a:moveTo>
                  <a:cubicBezTo>
                    <a:pt x="5" y="4"/>
                    <a:pt x="9" y="8"/>
                    <a:pt x="12" y="13"/>
                  </a:cubicBezTo>
                  <a:cubicBezTo>
                    <a:pt x="15" y="17"/>
                    <a:pt x="16" y="24"/>
                    <a:pt x="19" y="27"/>
                  </a:cubicBezTo>
                  <a:cubicBezTo>
                    <a:pt x="25" y="18"/>
                    <a:pt x="26" y="8"/>
                    <a:pt x="35" y="0"/>
                  </a:cubicBezTo>
                  <a:cubicBezTo>
                    <a:pt x="26" y="4"/>
                    <a:pt x="25" y="13"/>
                    <a:pt x="20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6" name="Freeform 190">
              <a:extLst>
                <a:ext uri="{FF2B5EF4-FFF2-40B4-BE49-F238E27FC236}">
                  <a16:creationId xmlns:a16="http://schemas.microsoft.com/office/drawing/2014/main" id="{4E00C213-6506-4A12-B694-B6E9E90BF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528"/>
              <a:ext cx="41" cy="96"/>
            </a:xfrm>
            <a:custGeom>
              <a:avLst/>
              <a:gdLst>
                <a:gd name="T0" fmla="*/ 65 w 24"/>
                <a:gd name="T1" fmla="*/ 0 h 56"/>
                <a:gd name="T2" fmla="*/ 0 w 24"/>
                <a:gd name="T3" fmla="*/ 283 h 56"/>
                <a:gd name="T4" fmla="*/ 85 w 24"/>
                <a:gd name="T5" fmla="*/ 9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56">
                  <a:moveTo>
                    <a:pt x="13" y="0"/>
                  </a:moveTo>
                  <a:cubicBezTo>
                    <a:pt x="24" y="24"/>
                    <a:pt x="18" y="39"/>
                    <a:pt x="0" y="56"/>
                  </a:cubicBezTo>
                  <a:cubicBezTo>
                    <a:pt x="14" y="40"/>
                    <a:pt x="16" y="22"/>
                    <a:pt x="1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7" name="Freeform 191">
              <a:extLst>
                <a:ext uri="{FF2B5EF4-FFF2-40B4-BE49-F238E27FC236}">
                  <a16:creationId xmlns:a16="http://schemas.microsoft.com/office/drawing/2014/main" id="{C918D32D-46B5-457A-97CC-760C84B84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459"/>
              <a:ext cx="82" cy="26"/>
            </a:xfrm>
            <a:custGeom>
              <a:avLst/>
              <a:gdLst>
                <a:gd name="T0" fmla="*/ 0 w 48"/>
                <a:gd name="T1" fmla="*/ 73 h 15"/>
                <a:gd name="T2" fmla="*/ 75 w 48"/>
                <a:gd name="T3" fmla="*/ 50 h 15"/>
                <a:gd name="T4" fmla="*/ 125 w 48"/>
                <a:gd name="T5" fmla="*/ 5 h 15"/>
                <a:gd name="T6" fmla="*/ 226 w 48"/>
                <a:gd name="T7" fmla="*/ 69 h 15"/>
                <a:gd name="T8" fmla="*/ 120 w 48"/>
                <a:gd name="T9" fmla="*/ 28 h 15"/>
                <a:gd name="T10" fmla="*/ 15 w 48"/>
                <a:gd name="T11" fmla="*/ 5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15">
                  <a:moveTo>
                    <a:pt x="0" y="14"/>
                  </a:moveTo>
                  <a:cubicBezTo>
                    <a:pt x="5" y="13"/>
                    <a:pt x="11" y="12"/>
                    <a:pt x="15" y="10"/>
                  </a:cubicBezTo>
                  <a:cubicBezTo>
                    <a:pt x="19" y="7"/>
                    <a:pt x="20" y="2"/>
                    <a:pt x="25" y="1"/>
                  </a:cubicBezTo>
                  <a:cubicBezTo>
                    <a:pt x="30" y="0"/>
                    <a:pt x="48" y="7"/>
                    <a:pt x="45" y="13"/>
                  </a:cubicBezTo>
                  <a:cubicBezTo>
                    <a:pt x="42" y="8"/>
                    <a:pt x="30" y="7"/>
                    <a:pt x="24" y="5"/>
                  </a:cubicBezTo>
                  <a:cubicBezTo>
                    <a:pt x="23" y="15"/>
                    <a:pt x="8" y="13"/>
                    <a:pt x="3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8" name="Freeform 192">
              <a:extLst>
                <a:ext uri="{FF2B5EF4-FFF2-40B4-BE49-F238E27FC236}">
                  <a16:creationId xmlns:a16="http://schemas.microsoft.com/office/drawing/2014/main" id="{0947B6A5-F6DD-4433-8730-6AB04EB04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406"/>
              <a:ext cx="71" cy="45"/>
            </a:xfrm>
            <a:custGeom>
              <a:avLst/>
              <a:gdLst>
                <a:gd name="T0" fmla="*/ 29 w 41"/>
                <a:gd name="T1" fmla="*/ 48 h 26"/>
                <a:gd name="T2" fmla="*/ 213 w 41"/>
                <a:gd name="T3" fmla="*/ 135 h 26"/>
                <a:gd name="T4" fmla="*/ 87 w 41"/>
                <a:gd name="T5" fmla="*/ 83 h 26"/>
                <a:gd name="T6" fmla="*/ 0 w 41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26">
                  <a:moveTo>
                    <a:pt x="6" y="9"/>
                  </a:moveTo>
                  <a:cubicBezTo>
                    <a:pt x="17" y="20"/>
                    <a:pt x="26" y="24"/>
                    <a:pt x="41" y="26"/>
                  </a:cubicBezTo>
                  <a:cubicBezTo>
                    <a:pt x="34" y="24"/>
                    <a:pt x="24" y="20"/>
                    <a:pt x="17" y="16"/>
                  </a:cubicBezTo>
                  <a:cubicBezTo>
                    <a:pt x="10" y="12"/>
                    <a:pt x="6" y="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9" name="Freeform 193">
              <a:extLst>
                <a:ext uri="{FF2B5EF4-FFF2-40B4-BE49-F238E27FC236}">
                  <a16:creationId xmlns:a16="http://schemas.microsoft.com/office/drawing/2014/main" id="{4F8BAE4F-A33D-44BD-9DAA-2222F0EC6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2423"/>
              <a:ext cx="56" cy="55"/>
            </a:xfrm>
            <a:custGeom>
              <a:avLst/>
              <a:gdLst>
                <a:gd name="T0" fmla="*/ 58 w 33"/>
                <a:gd name="T1" fmla="*/ 0 h 32"/>
                <a:gd name="T2" fmla="*/ 148 w 33"/>
                <a:gd name="T3" fmla="*/ 119 h 32"/>
                <a:gd name="T4" fmla="*/ 78 w 33"/>
                <a:gd name="T5" fmla="*/ 143 h 32"/>
                <a:gd name="T6" fmla="*/ 0 w 33"/>
                <a:gd name="T7" fmla="*/ 156 h 32"/>
                <a:gd name="T8" fmla="*/ 120 w 33"/>
                <a:gd name="T9" fmla="*/ 98 h 32"/>
                <a:gd name="T10" fmla="*/ 70 w 33"/>
                <a:gd name="T11" fmla="*/ 5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32">
                  <a:moveTo>
                    <a:pt x="12" y="0"/>
                  </a:moveTo>
                  <a:cubicBezTo>
                    <a:pt x="17" y="3"/>
                    <a:pt x="33" y="19"/>
                    <a:pt x="30" y="23"/>
                  </a:cubicBezTo>
                  <a:cubicBezTo>
                    <a:pt x="29" y="24"/>
                    <a:pt x="18" y="27"/>
                    <a:pt x="16" y="28"/>
                  </a:cubicBezTo>
                  <a:cubicBezTo>
                    <a:pt x="11" y="29"/>
                    <a:pt x="6" y="32"/>
                    <a:pt x="0" y="31"/>
                  </a:cubicBezTo>
                  <a:cubicBezTo>
                    <a:pt x="7" y="24"/>
                    <a:pt x="20" y="28"/>
                    <a:pt x="25" y="19"/>
                  </a:cubicBezTo>
                  <a:cubicBezTo>
                    <a:pt x="20" y="14"/>
                    <a:pt x="17" y="8"/>
                    <a:pt x="1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0" name="Freeform 194">
              <a:extLst>
                <a:ext uri="{FF2B5EF4-FFF2-40B4-BE49-F238E27FC236}">
                  <a16:creationId xmlns:a16="http://schemas.microsoft.com/office/drawing/2014/main" id="{E57F503A-A204-45AA-96B5-83EE716EB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2688"/>
              <a:ext cx="49" cy="63"/>
            </a:xfrm>
            <a:custGeom>
              <a:avLst/>
              <a:gdLst>
                <a:gd name="T0" fmla="*/ 69 w 29"/>
                <a:gd name="T1" fmla="*/ 0 h 37"/>
                <a:gd name="T2" fmla="*/ 5 w 29"/>
                <a:gd name="T3" fmla="*/ 124 h 37"/>
                <a:gd name="T4" fmla="*/ 140 w 29"/>
                <a:gd name="T5" fmla="*/ 182 h 37"/>
                <a:gd name="T6" fmla="*/ 41 w 29"/>
                <a:gd name="T7" fmla="*/ 119 h 37"/>
                <a:gd name="T8" fmla="*/ 63 w 29"/>
                <a:gd name="T9" fmla="*/ 1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14" y="0"/>
                  </a:moveTo>
                  <a:cubicBezTo>
                    <a:pt x="10" y="7"/>
                    <a:pt x="0" y="17"/>
                    <a:pt x="1" y="25"/>
                  </a:cubicBezTo>
                  <a:cubicBezTo>
                    <a:pt x="3" y="35"/>
                    <a:pt x="20" y="37"/>
                    <a:pt x="29" y="37"/>
                  </a:cubicBezTo>
                  <a:cubicBezTo>
                    <a:pt x="23" y="31"/>
                    <a:pt x="12" y="32"/>
                    <a:pt x="8" y="24"/>
                  </a:cubicBezTo>
                  <a:cubicBezTo>
                    <a:pt x="4" y="17"/>
                    <a:pt x="10" y="9"/>
                    <a:pt x="1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1" name="Freeform 195">
              <a:extLst>
                <a:ext uri="{FF2B5EF4-FFF2-40B4-BE49-F238E27FC236}">
                  <a16:creationId xmlns:a16="http://schemas.microsoft.com/office/drawing/2014/main" id="{20D62E57-DB2D-4E4C-B90F-67446AE27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2516"/>
              <a:ext cx="86" cy="55"/>
            </a:xfrm>
            <a:custGeom>
              <a:avLst/>
              <a:gdLst>
                <a:gd name="T0" fmla="*/ 0 w 50"/>
                <a:gd name="T1" fmla="*/ 0 h 32"/>
                <a:gd name="T2" fmla="*/ 62 w 50"/>
                <a:gd name="T3" fmla="*/ 153 h 32"/>
                <a:gd name="T4" fmla="*/ 255 w 50"/>
                <a:gd name="T5" fmla="*/ 50 h 32"/>
                <a:gd name="T6" fmla="*/ 112 w 50"/>
                <a:gd name="T7" fmla="*/ 120 h 32"/>
                <a:gd name="T8" fmla="*/ 65 w 50"/>
                <a:gd name="T9" fmla="*/ 83 h 32"/>
                <a:gd name="T10" fmla="*/ 5 w 50"/>
                <a:gd name="T11" fmla="*/ 5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2">
                  <a:moveTo>
                    <a:pt x="0" y="0"/>
                  </a:moveTo>
                  <a:cubicBezTo>
                    <a:pt x="3" y="10"/>
                    <a:pt x="9" y="20"/>
                    <a:pt x="12" y="30"/>
                  </a:cubicBezTo>
                  <a:cubicBezTo>
                    <a:pt x="23" y="32"/>
                    <a:pt x="48" y="22"/>
                    <a:pt x="50" y="10"/>
                  </a:cubicBezTo>
                  <a:cubicBezTo>
                    <a:pt x="41" y="8"/>
                    <a:pt x="32" y="25"/>
                    <a:pt x="22" y="24"/>
                  </a:cubicBezTo>
                  <a:cubicBezTo>
                    <a:pt x="15" y="24"/>
                    <a:pt x="16" y="23"/>
                    <a:pt x="13" y="16"/>
                  </a:cubicBezTo>
                  <a:cubicBezTo>
                    <a:pt x="10" y="10"/>
                    <a:pt x="5" y="5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2" name="Freeform 196">
              <a:extLst>
                <a:ext uri="{FF2B5EF4-FFF2-40B4-BE49-F238E27FC236}">
                  <a16:creationId xmlns:a16="http://schemas.microsoft.com/office/drawing/2014/main" id="{D7E6A35B-8054-433D-A89D-D399FBCEA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832"/>
              <a:ext cx="96" cy="72"/>
            </a:xfrm>
            <a:custGeom>
              <a:avLst/>
              <a:gdLst>
                <a:gd name="T0" fmla="*/ 156 w 56"/>
                <a:gd name="T1" fmla="*/ 9 h 42"/>
                <a:gd name="T2" fmla="*/ 283 w 56"/>
                <a:gd name="T3" fmla="*/ 79 h 42"/>
                <a:gd name="T4" fmla="*/ 156 w 56"/>
                <a:gd name="T5" fmla="*/ 161 h 42"/>
                <a:gd name="T6" fmla="*/ 0 w 56"/>
                <a:gd name="T7" fmla="*/ 206 h 42"/>
                <a:gd name="T8" fmla="*/ 132 w 56"/>
                <a:gd name="T9" fmla="*/ 147 h 42"/>
                <a:gd name="T10" fmla="*/ 238 w 56"/>
                <a:gd name="T11" fmla="*/ 79 h 42"/>
                <a:gd name="T12" fmla="*/ 206 w 56"/>
                <a:gd name="T13" fmla="*/ 65 h 42"/>
                <a:gd name="T14" fmla="*/ 185 w 56"/>
                <a:gd name="T15" fmla="*/ 26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42">
                  <a:moveTo>
                    <a:pt x="31" y="2"/>
                  </a:moveTo>
                  <a:cubicBezTo>
                    <a:pt x="42" y="0"/>
                    <a:pt x="44" y="17"/>
                    <a:pt x="56" y="16"/>
                  </a:cubicBezTo>
                  <a:cubicBezTo>
                    <a:pt x="50" y="23"/>
                    <a:pt x="38" y="28"/>
                    <a:pt x="31" y="32"/>
                  </a:cubicBezTo>
                  <a:cubicBezTo>
                    <a:pt x="22" y="37"/>
                    <a:pt x="10" y="42"/>
                    <a:pt x="0" y="41"/>
                  </a:cubicBezTo>
                  <a:cubicBezTo>
                    <a:pt x="8" y="36"/>
                    <a:pt x="18" y="33"/>
                    <a:pt x="26" y="29"/>
                  </a:cubicBezTo>
                  <a:cubicBezTo>
                    <a:pt x="32" y="26"/>
                    <a:pt x="45" y="21"/>
                    <a:pt x="47" y="16"/>
                  </a:cubicBezTo>
                  <a:cubicBezTo>
                    <a:pt x="43" y="16"/>
                    <a:pt x="43" y="14"/>
                    <a:pt x="41" y="13"/>
                  </a:cubicBezTo>
                  <a:cubicBezTo>
                    <a:pt x="41" y="10"/>
                    <a:pt x="40" y="7"/>
                    <a:pt x="37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3" name="Freeform 197">
              <a:extLst>
                <a:ext uri="{FF2B5EF4-FFF2-40B4-BE49-F238E27FC236}">
                  <a16:creationId xmlns:a16="http://schemas.microsoft.com/office/drawing/2014/main" id="{54D243F2-69E2-4268-9D45-3D08284E1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846"/>
              <a:ext cx="110" cy="46"/>
            </a:xfrm>
            <a:custGeom>
              <a:avLst/>
              <a:gdLst>
                <a:gd name="T0" fmla="*/ 91 w 64"/>
                <a:gd name="T1" fmla="*/ 0 h 27"/>
                <a:gd name="T2" fmla="*/ 77 w 64"/>
                <a:gd name="T3" fmla="*/ 104 h 27"/>
                <a:gd name="T4" fmla="*/ 325 w 64"/>
                <a:gd name="T5" fmla="*/ 133 h 27"/>
                <a:gd name="T6" fmla="*/ 127 w 64"/>
                <a:gd name="T7" fmla="*/ 83 h 27"/>
                <a:gd name="T8" fmla="*/ 62 w 64"/>
                <a:gd name="T9" fmla="*/ 75 h 27"/>
                <a:gd name="T10" fmla="*/ 70 w 64"/>
                <a:gd name="T11" fmla="*/ 2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27">
                  <a:moveTo>
                    <a:pt x="18" y="0"/>
                  </a:moveTo>
                  <a:cubicBezTo>
                    <a:pt x="3" y="4"/>
                    <a:pt x="0" y="15"/>
                    <a:pt x="15" y="21"/>
                  </a:cubicBezTo>
                  <a:cubicBezTo>
                    <a:pt x="31" y="26"/>
                    <a:pt x="48" y="27"/>
                    <a:pt x="64" y="27"/>
                  </a:cubicBezTo>
                  <a:cubicBezTo>
                    <a:pt x="54" y="20"/>
                    <a:pt x="37" y="19"/>
                    <a:pt x="25" y="17"/>
                  </a:cubicBezTo>
                  <a:cubicBezTo>
                    <a:pt x="22" y="17"/>
                    <a:pt x="14" y="17"/>
                    <a:pt x="12" y="15"/>
                  </a:cubicBezTo>
                  <a:cubicBezTo>
                    <a:pt x="7" y="12"/>
                    <a:pt x="9" y="7"/>
                    <a:pt x="1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4" name="Freeform 198">
              <a:extLst>
                <a:ext uri="{FF2B5EF4-FFF2-40B4-BE49-F238E27FC236}">
                  <a16:creationId xmlns:a16="http://schemas.microsoft.com/office/drawing/2014/main" id="{740505D4-2C69-4286-B6DF-8D7BD65C5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2866"/>
              <a:ext cx="103" cy="48"/>
            </a:xfrm>
            <a:custGeom>
              <a:avLst/>
              <a:gdLst>
                <a:gd name="T0" fmla="*/ 0 w 60"/>
                <a:gd name="T1" fmla="*/ 57 h 28"/>
                <a:gd name="T2" fmla="*/ 168 w 60"/>
                <a:gd name="T3" fmla="*/ 21 h 28"/>
                <a:gd name="T4" fmla="*/ 218 w 60"/>
                <a:gd name="T5" fmla="*/ 86 h 28"/>
                <a:gd name="T6" fmla="*/ 304 w 60"/>
                <a:gd name="T7" fmla="*/ 141 h 28"/>
                <a:gd name="T8" fmla="*/ 213 w 60"/>
                <a:gd name="T9" fmla="*/ 111 h 28"/>
                <a:gd name="T10" fmla="*/ 156 w 60"/>
                <a:gd name="T11" fmla="*/ 65 h 28"/>
                <a:gd name="T12" fmla="*/ 29 w 60"/>
                <a:gd name="T13" fmla="*/ 65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28">
                  <a:moveTo>
                    <a:pt x="0" y="11"/>
                  </a:moveTo>
                  <a:cubicBezTo>
                    <a:pt x="10" y="11"/>
                    <a:pt x="25" y="0"/>
                    <a:pt x="33" y="4"/>
                  </a:cubicBezTo>
                  <a:cubicBezTo>
                    <a:pt x="38" y="6"/>
                    <a:pt x="40" y="14"/>
                    <a:pt x="43" y="17"/>
                  </a:cubicBezTo>
                  <a:cubicBezTo>
                    <a:pt x="47" y="21"/>
                    <a:pt x="55" y="24"/>
                    <a:pt x="60" y="28"/>
                  </a:cubicBezTo>
                  <a:cubicBezTo>
                    <a:pt x="54" y="25"/>
                    <a:pt x="48" y="25"/>
                    <a:pt x="42" y="22"/>
                  </a:cubicBezTo>
                  <a:cubicBezTo>
                    <a:pt x="36" y="19"/>
                    <a:pt x="35" y="17"/>
                    <a:pt x="31" y="13"/>
                  </a:cubicBezTo>
                  <a:cubicBezTo>
                    <a:pt x="23" y="6"/>
                    <a:pt x="17" y="13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5" name="Freeform 199">
              <a:extLst>
                <a:ext uri="{FF2B5EF4-FFF2-40B4-BE49-F238E27FC236}">
                  <a16:creationId xmlns:a16="http://schemas.microsoft.com/office/drawing/2014/main" id="{C5A071DF-C49F-4262-9892-E3D3F4C76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2569"/>
              <a:ext cx="24" cy="71"/>
            </a:xfrm>
            <a:custGeom>
              <a:avLst/>
              <a:gdLst>
                <a:gd name="T0" fmla="*/ 0 w 14"/>
                <a:gd name="T1" fmla="*/ 9 h 41"/>
                <a:gd name="T2" fmla="*/ 45 w 14"/>
                <a:gd name="T3" fmla="*/ 83 h 41"/>
                <a:gd name="T4" fmla="*/ 70 w 14"/>
                <a:gd name="T5" fmla="*/ 213 h 41"/>
                <a:gd name="T6" fmla="*/ 9 w 14"/>
                <a:gd name="T7" fmla="*/ 16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41">
                  <a:moveTo>
                    <a:pt x="0" y="2"/>
                  </a:moveTo>
                  <a:cubicBezTo>
                    <a:pt x="11" y="0"/>
                    <a:pt x="9" y="9"/>
                    <a:pt x="9" y="16"/>
                  </a:cubicBezTo>
                  <a:cubicBezTo>
                    <a:pt x="10" y="25"/>
                    <a:pt x="14" y="33"/>
                    <a:pt x="14" y="41"/>
                  </a:cubicBezTo>
                  <a:cubicBezTo>
                    <a:pt x="2" y="35"/>
                    <a:pt x="12" y="10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6" name="Freeform 200">
              <a:extLst>
                <a:ext uri="{FF2B5EF4-FFF2-40B4-BE49-F238E27FC236}">
                  <a16:creationId xmlns:a16="http://schemas.microsoft.com/office/drawing/2014/main" id="{050A399E-A986-48F7-9B3D-5DDAC4E79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1794"/>
              <a:ext cx="56" cy="134"/>
            </a:xfrm>
            <a:custGeom>
              <a:avLst/>
              <a:gdLst>
                <a:gd name="T0" fmla="*/ 141 w 33"/>
                <a:gd name="T1" fmla="*/ 5 h 78"/>
                <a:gd name="T2" fmla="*/ 107 w 33"/>
                <a:gd name="T3" fmla="*/ 395 h 78"/>
                <a:gd name="T4" fmla="*/ 107 w 33"/>
                <a:gd name="T5" fmla="*/ 184 h 78"/>
                <a:gd name="T6" fmla="*/ 132 w 33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78">
                  <a:moveTo>
                    <a:pt x="29" y="1"/>
                  </a:moveTo>
                  <a:cubicBezTo>
                    <a:pt x="0" y="22"/>
                    <a:pt x="33" y="50"/>
                    <a:pt x="22" y="78"/>
                  </a:cubicBezTo>
                  <a:cubicBezTo>
                    <a:pt x="25" y="64"/>
                    <a:pt x="25" y="49"/>
                    <a:pt x="22" y="36"/>
                  </a:cubicBezTo>
                  <a:cubicBezTo>
                    <a:pt x="20" y="23"/>
                    <a:pt x="18" y="10"/>
                    <a:pt x="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7" name="Freeform 201">
              <a:extLst>
                <a:ext uri="{FF2B5EF4-FFF2-40B4-BE49-F238E27FC236}">
                  <a16:creationId xmlns:a16="http://schemas.microsoft.com/office/drawing/2014/main" id="{FC4E7B9B-198A-443E-A9DF-19CF72B89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415"/>
              <a:ext cx="78" cy="92"/>
            </a:xfrm>
            <a:custGeom>
              <a:avLst/>
              <a:gdLst>
                <a:gd name="T0" fmla="*/ 0 w 46"/>
                <a:gd name="T1" fmla="*/ 267 h 54"/>
                <a:gd name="T2" fmla="*/ 127 w 46"/>
                <a:gd name="T3" fmla="*/ 169 h 54"/>
                <a:gd name="T4" fmla="*/ 166 w 46"/>
                <a:gd name="T5" fmla="*/ 90 h 54"/>
                <a:gd name="T6" fmla="*/ 224 w 46"/>
                <a:gd name="T7" fmla="*/ 0 h 54"/>
                <a:gd name="T8" fmla="*/ 107 w 46"/>
                <a:gd name="T9" fmla="*/ 169 h 54"/>
                <a:gd name="T10" fmla="*/ 20 w 46"/>
                <a:gd name="T11" fmla="*/ 261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54">
                  <a:moveTo>
                    <a:pt x="0" y="54"/>
                  </a:moveTo>
                  <a:cubicBezTo>
                    <a:pt x="8" y="43"/>
                    <a:pt x="20" y="44"/>
                    <a:pt x="26" y="34"/>
                  </a:cubicBezTo>
                  <a:cubicBezTo>
                    <a:pt x="29" y="29"/>
                    <a:pt x="30" y="23"/>
                    <a:pt x="34" y="18"/>
                  </a:cubicBezTo>
                  <a:cubicBezTo>
                    <a:pt x="39" y="12"/>
                    <a:pt x="42" y="6"/>
                    <a:pt x="46" y="0"/>
                  </a:cubicBezTo>
                  <a:cubicBezTo>
                    <a:pt x="38" y="11"/>
                    <a:pt x="24" y="18"/>
                    <a:pt x="22" y="34"/>
                  </a:cubicBezTo>
                  <a:cubicBezTo>
                    <a:pt x="15" y="34"/>
                    <a:pt x="5" y="45"/>
                    <a:pt x="4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8" name="Freeform 202">
              <a:extLst>
                <a:ext uri="{FF2B5EF4-FFF2-40B4-BE49-F238E27FC236}">
                  <a16:creationId xmlns:a16="http://schemas.microsoft.com/office/drawing/2014/main" id="{9CFD6C2C-5FB0-45CE-9A26-CD9D626DA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1451"/>
              <a:ext cx="80" cy="128"/>
            </a:xfrm>
            <a:custGeom>
              <a:avLst/>
              <a:gdLst>
                <a:gd name="T0" fmla="*/ 119 w 47"/>
                <a:gd name="T1" fmla="*/ 0 h 75"/>
                <a:gd name="T2" fmla="*/ 231 w 47"/>
                <a:gd name="T3" fmla="*/ 372 h 75"/>
                <a:gd name="T4" fmla="*/ 119 w 47"/>
                <a:gd name="T5" fmla="*/ 5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75">
                  <a:moveTo>
                    <a:pt x="24" y="0"/>
                  </a:moveTo>
                  <a:cubicBezTo>
                    <a:pt x="0" y="28"/>
                    <a:pt x="20" y="59"/>
                    <a:pt x="47" y="75"/>
                  </a:cubicBezTo>
                  <a:cubicBezTo>
                    <a:pt x="27" y="60"/>
                    <a:pt x="5" y="24"/>
                    <a:pt x="2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9" name="Freeform 203">
              <a:extLst>
                <a:ext uri="{FF2B5EF4-FFF2-40B4-BE49-F238E27FC236}">
                  <a16:creationId xmlns:a16="http://schemas.microsoft.com/office/drawing/2014/main" id="{54A0B93B-7AAA-4CC0-8F82-4CD100546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1505"/>
              <a:ext cx="103" cy="98"/>
            </a:xfrm>
            <a:custGeom>
              <a:avLst/>
              <a:gdLst>
                <a:gd name="T0" fmla="*/ 0 w 60"/>
                <a:gd name="T1" fmla="*/ 127 h 57"/>
                <a:gd name="T2" fmla="*/ 62 w 60"/>
                <a:gd name="T3" fmla="*/ 21 h 57"/>
                <a:gd name="T4" fmla="*/ 120 w 60"/>
                <a:gd name="T5" fmla="*/ 77 h 57"/>
                <a:gd name="T6" fmla="*/ 304 w 60"/>
                <a:gd name="T7" fmla="*/ 289 h 57"/>
                <a:gd name="T8" fmla="*/ 77 w 60"/>
                <a:gd name="T9" fmla="*/ 29 h 57"/>
                <a:gd name="T10" fmla="*/ 15 w 60"/>
                <a:gd name="T11" fmla="*/ 112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57">
                  <a:moveTo>
                    <a:pt x="0" y="25"/>
                  </a:moveTo>
                  <a:cubicBezTo>
                    <a:pt x="2" y="20"/>
                    <a:pt x="7" y="6"/>
                    <a:pt x="12" y="4"/>
                  </a:cubicBezTo>
                  <a:cubicBezTo>
                    <a:pt x="19" y="0"/>
                    <a:pt x="20" y="9"/>
                    <a:pt x="24" y="15"/>
                  </a:cubicBezTo>
                  <a:cubicBezTo>
                    <a:pt x="33" y="31"/>
                    <a:pt x="44" y="47"/>
                    <a:pt x="60" y="57"/>
                  </a:cubicBezTo>
                  <a:cubicBezTo>
                    <a:pt x="42" y="46"/>
                    <a:pt x="21" y="27"/>
                    <a:pt x="15" y="6"/>
                  </a:cubicBezTo>
                  <a:cubicBezTo>
                    <a:pt x="11" y="10"/>
                    <a:pt x="6" y="17"/>
                    <a:pt x="3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0" name="Freeform 204">
              <a:extLst>
                <a:ext uri="{FF2B5EF4-FFF2-40B4-BE49-F238E27FC236}">
                  <a16:creationId xmlns:a16="http://schemas.microsoft.com/office/drawing/2014/main" id="{78EDB5DE-3EBE-4AD6-BEE4-90A8BF9F2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1638"/>
              <a:ext cx="111" cy="77"/>
            </a:xfrm>
            <a:custGeom>
              <a:avLst/>
              <a:gdLst>
                <a:gd name="T0" fmla="*/ 120 w 65"/>
                <a:gd name="T1" fmla="*/ 0 h 45"/>
                <a:gd name="T2" fmla="*/ 91 w 65"/>
                <a:gd name="T3" fmla="*/ 181 h 45"/>
                <a:gd name="T4" fmla="*/ 324 w 65"/>
                <a:gd name="T5" fmla="*/ 210 h 45"/>
                <a:gd name="T6" fmla="*/ 99 w 65"/>
                <a:gd name="T7" fmla="*/ 21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45">
                  <a:moveTo>
                    <a:pt x="24" y="0"/>
                  </a:moveTo>
                  <a:cubicBezTo>
                    <a:pt x="11" y="4"/>
                    <a:pt x="5" y="28"/>
                    <a:pt x="18" y="36"/>
                  </a:cubicBezTo>
                  <a:cubicBezTo>
                    <a:pt x="31" y="45"/>
                    <a:pt x="51" y="37"/>
                    <a:pt x="65" y="42"/>
                  </a:cubicBezTo>
                  <a:cubicBezTo>
                    <a:pt x="48" y="33"/>
                    <a:pt x="0" y="36"/>
                    <a:pt x="2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1" name="Freeform 205">
              <a:extLst>
                <a:ext uri="{FF2B5EF4-FFF2-40B4-BE49-F238E27FC236}">
                  <a16:creationId xmlns:a16="http://schemas.microsoft.com/office/drawing/2014/main" id="{9D1547E7-9F7B-4592-85EE-1232CC922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1725"/>
              <a:ext cx="115" cy="26"/>
            </a:xfrm>
            <a:custGeom>
              <a:avLst/>
              <a:gdLst>
                <a:gd name="T0" fmla="*/ 0 w 67"/>
                <a:gd name="T1" fmla="*/ 78 h 15"/>
                <a:gd name="T2" fmla="*/ 148 w 67"/>
                <a:gd name="T3" fmla="*/ 5 h 15"/>
                <a:gd name="T4" fmla="*/ 338 w 67"/>
                <a:gd name="T5" fmla="*/ 50 h 15"/>
                <a:gd name="T6" fmla="*/ 182 w 67"/>
                <a:gd name="T7" fmla="*/ 36 h 15"/>
                <a:gd name="T8" fmla="*/ 50 w 67"/>
                <a:gd name="T9" fmla="*/ 69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5">
                  <a:moveTo>
                    <a:pt x="0" y="15"/>
                  </a:moveTo>
                  <a:cubicBezTo>
                    <a:pt x="11" y="11"/>
                    <a:pt x="17" y="0"/>
                    <a:pt x="29" y="1"/>
                  </a:cubicBezTo>
                  <a:cubicBezTo>
                    <a:pt x="39" y="1"/>
                    <a:pt x="57" y="6"/>
                    <a:pt x="67" y="10"/>
                  </a:cubicBezTo>
                  <a:cubicBezTo>
                    <a:pt x="57" y="14"/>
                    <a:pt x="46" y="9"/>
                    <a:pt x="36" y="7"/>
                  </a:cubicBezTo>
                  <a:cubicBezTo>
                    <a:pt x="25" y="6"/>
                    <a:pt x="20" y="8"/>
                    <a:pt x="1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2" name="Freeform 206">
              <a:extLst>
                <a:ext uri="{FF2B5EF4-FFF2-40B4-BE49-F238E27FC236}">
                  <a16:creationId xmlns:a16="http://schemas.microsoft.com/office/drawing/2014/main" id="{01DE16AA-DCFB-49CC-B944-30F45E4A7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868"/>
              <a:ext cx="63" cy="97"/>
            </a:xfrm>
            <a:custGeom>
              <a:avLst/>
              <a:gdLst>
                <a:gd name="T0" fmla="*/ 0 w 37"/>
                <a:gd name="T1" fmla="*/ 92 h 57"/>
                <a:gd name="T2" fmla="*/ 92 w 37"/>
                <a:gd name="T3" fmla="*/ 49 h 57"/>
                <a:gd name="T4" fmla="*/ 157 w 37"/>
                <a:gd name="T5" fmla="*/ 0 h 57"/>
                <a:gd name="T6" fmla="*/ 162 w 37"/>
                <a:gd name="T7" fmla="*/ 112 h 57"/>
                <a:gd name="T8" fmla="*/ 128 w 37"/>
                <a:gd name="T9" fmla="*/ 281 h 57"/>
                <a:gd name="T10" fmla="*/ 153 w 37"/>
                <a:gd name="T11" fmla="*/ 41 h 57"/>
                <a:gd name="T12" fmla="*/ 41 w 37"/>
                <a:gd name="T13" fmla="*/ 9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57">
                  <a:moveTo>
                    <a:pt x="0" y="19"/>
                  </a:moveTo>
                  <a:cubicBezTo>
                    <a:pt x="6" y="15"/>
                    <a:pt x="13" y="14"/>
                    <a:pt x="19" y="10"/>
                  </a:cubicBezTo>
                  <a:cubicBezTo>
                    <a:pt x="24" y="7"/>
                    <a:pt x="27" y="2"/>
                    <a:pt x="32" y="0"/>
                  </a:cubicBezTo>
                  <a:cubicBezTo>
                    <a:pt x="37" y="5"/>
                    <a:pt x="34" y="17"/>
                    <a:pt x="33" y="23"/>
                  </a:cubicBezTo>
                  <a:cubicBezTo>
                    <a:pt x="31" y="33"/>
                    <a:pt x="30" y="47"/>
                    <a:pt x="26" y="57"/>
                  </a:cubicBezTo>
                  <a:cubicBezTo>
                    <a:pt x="25" y="41"/>
                    <a:pt x="32" y="25"/>
                    <a:pt x="31" y="8"/>
                  </a:cubicBezTo>
                  <a:cubicBezTo>
                    <a:pt x="25" y="9"/>
                    <a:pt x="13" y="15"/>
                    <a:pt x="8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3" name="Freeform 207">
              <a:extLst>
                <a:ext uri="{FF2B5EF4-FFF2-40B4-BE49-F238E27FC236}">
                  <a16:creationId xmlns:a16="http://schemas.microsoft.com/office/drawing/2014/main" id="{F44201ED-2E16-4BEF-A085-95E6BA883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790"/>
              <a:ext cx="69" cy="65"/>
            </a:xfrm>
            <a:custGeom>
              <a:avLst/>
              <a:gdLst>
                <a:gd name="T0" fmla="*/ 205 w 40"/>
                <a:gd name="T1" fmla="*/ 50 h 38"/>
                <a:gd name="T2" fmla="*/ 164 w 40"/>
                <a:gd name="T3" fmla="*/ 190 h 38"/>
                <a:gd name="T4" fmla="*/ 86 w 40"/>
                <a:gd name="T5" fmla="*/ 96 h 38"/>
                <a:gd name="T6" fmla="*/ 0 w 40"/>
                <a:gd name="T7" fmla="*/ 0 h 38"/>
                <a:gd name="T8" fmla="*/ 140 w 40"/>
                <a:gd name="T9" fmla="*/ 135 h 38"/>
                <a:gd name="T10" fmla="*/ 169 w 40"/>
                <a:gd name="T11" fmla="*/ 62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38">
                  <a:moveTo>
                    <a:pt x="40" y="10"/>
                  </a:moveTo>
                  <a:cubicBezTo>
                    <a:pt x="37" y="20"/>
                    <a:pt x="31" y="27"/>
                    <a:pt x="32" y="38"/>
                  </a:cubicBezTo>
                  <a:cubicBezTo>
                    <a:pt x="25" y="34"/>
                    <a:pt x="22" y="25"/>
                    <a:pt x="17" y="19"/>
                  </a:cubicBezTo>
                  <a:cubicBezTo>
                    <a:pt x="11" y="13"/>
                    <a:pt x="3" y="7"/>
                    <a:pt x="0" y="0"/>
                  </a:cubicBezTo>
                  <a:cubicBezTo>
                    <a:pt x="9" y="6"/>
                    <a:pt x="19" y="19"/>
                    <a:pt x="27" y="27"/>
                  </a:cubicBezTo>
                  <a:cubicBezTo>
                    <a:pt x="28" y="22"/>
                    <a:pt x="30" y="17"/>
                    <a:pt x="33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4" name="Freeform 208">
              <a:extLst>
                <a:ext uri="{FF2B5EF4-FFF2-40B4-BE49-F238E27FC236}">
                  <a16:creationId xmlns:a16="http://schemas.microsoft.com/office/drawing/2014/main" id="{5BE5E334-C5CE-478B-9510-C0B759EB8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562"/>
              <a:ext cx="123" cy="120"/>
            </a:xfrm>
            <a:custGeom>
              <a:avLst/>
              <a:gdLst>
                <a:gd name="T0" fmla="*/ 0 w 72"/>
                <a:gd name="T1" fmla="*/ 0 h 70"/>
                <a:gd name="T2" fmla="*/ 198 w 72"/>
                <a:gd name="T3" fmla="*/ 99 h 70"/>
                <a:gd name="T4" fmla="*/ 359 w 72"/>
                <a:gd name="T5" fmla="*/ 353 h 70"/>
                <a:gd name="T6" fmla="*/ 195 w 72"/>
                <a:gd name="T7" fmla="*/ 115 h 70"/>
                <a:gd name="T8" fmla="*/ 114 w 72"/>
                <a:gd name="T9" fmla="*/ 65 h 70"/>
                <a:gd name="T10" fmla="*/ 15 w 72"/>
                <a:gd name="T11" fmla="*/ 5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70">
                  <a:moveTo>
                    <a:pt x="0" y="0"/>
                  </a:moveTo>
                  <a:cubicBezTo>
                    <a:pt x="15" y="3"/>
                    <a:pt x="30" y="9"/>
                    <a:pt x="40" y="20"/>
                  </a:cubicBezTo>
                  <a:cubicBezTo>
                    <a:pt x="53" y="35"/>
                    <a:pt x="66" y="51"/>
                    <a:pt x="72" y="70"/>
                  </a:cubicBezTo>
                  <a:cubicBezTo>
                    <a:pt x="56" y="61"/>
                    <a:pt x="51" y="37"/>
                    <a:pt x="39" y="23"/>
                  </a:cubicBezTo>
                  <a:cubicBezTo>
                    <a:pt x="35" y="18"/>
                    <a:pt x="29" y="16"/>
                    <a:pt x="23" y="13"/>
                  </a:cubicBezTo>
                  <a:cubicBezTo>
                    <a:pt x="18" y="10"/>
                    <a:pt x="9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5" name="Freeform 209">
              <a:extLst>
                <a:ext uri="{FF2B5EF4-FFF2-40B4-BE49-F238E27FC236}">
                  <a16:creationId xmlns:a16="http://schemas.microsoft.com/office/drawing/2014/main" id="{1E71735F-0A8F-4D73-93A0-36F80CDB6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1456"/>
              <a:ext cx="157" cy="92"/>
            </a:xfrm>
            <a:custGeom>
              <a:avLst/>
              <a:gdLst>
                <a:gd name="T0" fmla="*/ 0 w 92"/>
                <a:gd name="T1" fmla="*/ 267 h 54"/>
                <a:gd name="T2" fmla="*/ 224 w 92"/>
                <a:gd name="T3" fmla="*/ 177 h 54"/>
                <a:gd name="T4" fmla="*/ 457 w 92"/>
                <a:gd name="T5" fmla="*/ 0 h 54"/>
                <a:gd name="T6" fmla="*/ 230 w 92"/>
                <a:gd name="T7" fmla="*/ 140 h 54"/>
                <a:gd name="T8" fmla="*/ 34 w 92"/>
                <a:gd name="T9" fmla="*/ 23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54">
                  <a:moveTo>
                    <a:pt x="0" y="54"/>
                  </a:moveTo>
                  <a:cubicBezTo>
                    <a:pt x="9" y="43"/>
                    <a:pt x="32" y="42"/>
                    <a:pt x="45" y="36"/>
                  </a:cubicBezTo>
                  <a:cubicBezTo>
                    <a:pt x="61" y="29"/>
                    <a:pt x="82" y="16"/>
                    <a:pt x="92" y="0"/>
                  </a:cubicBezTo>
                  <a:cubicBezTo>
                    <a:pt x="75" y="7"/>
                    <a:pt x="62" y="20"/>
                    <a:pt x="46" y="28"/>
                  </a:cubicBezTo>
                  <a:cubicBezTo>
                    <a:pt x="33" y="35"/>
                    <a:pt x="20" y="41"/>
                    <a:pt x="7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6" name="Freeform 210">
              <a:extLst>
                <a:ext uri="{FF2B5EF4-FFF2-40B4-BE49-F238E27FC236}">
                  <a16:creationId xmlns:a16="http://schemas.microsoft.com/office/drawing/2014/main" id="{430062B6-22C0-42C0-A846-BCA2E142A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8" y="2698"/>
              <a:ext cx="64" cy="79"/>
            </a:xfrm>
            <a:custGeom>
              <a:avLst/>
              <a:gdLst>
                <a:gd name="T0" fmla="*/ 126 w 37"/>
                <a:gd name="T1" fmla="*/ 0 h 46"/>
                <a:gd name="T2" fmla="*/ 48 w 37"/>
                <a:gd name="T3" fmla="*/ 79 h 46"/>
                <a:gd name="T4" fmla="*/ 192 w 37"/>
                <a:gd name="T5" fmla="*/ 234 h 46"/>
                <a:gd name="T6" fmla="*/ 86 w 37"/>
                <a:gd name="T7" fmla="*/ 98 h 46"/>
                <a:gd name="T8" fmla="*/ 107 w 37"/>
                <a:gd name="T9" fmla="*/ 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6">
                  <a:moveTo>
                    <a:pt x="24" y="0"/>
                  </a:moveTo>
                  <a:cubicBezTo>
                    <a:pt x="15" y="3"/>
                    <a:pt x="0" y="2"/>
                    <a:pt x="9" y="16"/>
                  </a:cubicBezTo>
                  <a:cubicBezTo>
                    <a:pt x="16" y="27"/>
                    <a:pt x="29" y="36"/>
                    <a:pt x="37" y="46"/>
                  </a:cubicBezTo>
                  <a:cubicBezTo>
                    <a:pt x="30" y="37"/>
                    <a:pt x="24" y="28"/>
                    <a:pt x="17" y="19"/>
                  </a:cubicBezTo>
                  <a:cubicBezTo>
                    <a:pt x="11" y="11"/>
                    <a:pt x="11" y="6"/>
                    <a:pt x="2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7" name="Freeform 211">
              <a:extLst>
                <a:ext uri="{FF2B5EF4-FFF2-40B4-BE49-F238E27FC236}">
                  <a16:creationId xmlns:a16="http://schemas.microsoft.com/office/drawing/2014/main" id="{AA84C721-66E1-44F3-99B6-BE40DFB22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574"/>
              <a:ext cx="29" cy="22"/>
            </a:xfrm>
            <a:custGeom>
              <a:avLst/>
              <a:gdLst>
                <a:gd name="T0" fmla="*/ 5 w 17"/>
                <a:gd name="T1" fmla="*/ 63 h 13"/>
                <a:gd name="T2" fmla="*/ 84 w 17"/>
                <a:gd name="T3" fmla="*/ 49 h 13"/>
                <a:gd name="T4" fmla="*/ 34 w 17"/>
                <a:gd name="T5" fmla="*/ 0 h 13"/>
                <a:gd name="T6" fmla="*/ 0 w 17"/>
                <a:gd name="T7" fmla="*/ 5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3">
                  <a:moveTo>
                    <a:pt x="1" y="13"/>
                  </a:moveTo>
                  <a:cubicBezTo>
                    <a:pt x="5" y="6"/>
                    <a:pt x="11" y="4"/>
                    <a:pt x="17" y="10"/>
                  </a:cubicBezTo>
                  <a:cubicBezTo>
                    <a:pt x="15" y="8"/>
                    <a:pt x="11" y="0"/>
                    <a:pt x="7" y="0"/>
                  </a:cubicBezTo>
                  <a:cubicBezTo>
                    <a:pt x="2" y="0"/>
                    <a:pt x="2" y="8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8" name="Freeform 212">
              <a:extLst>
                <a:ext uri="{FF2B5EF4-FFF2-40B4-BE49-F238E27FC236}">
                  <a16:creationId xmlns:a16="http://schemas.microsoft.com/office/drawing/2014/main" id="{91333C77-FCE4-47EE-A669-11E9EE7EB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013"/>
              <a:ext cx="41" cy="42"/>
            </a:xfrm>
            <a:custGeom>
              <a:avLst/>
              <a:gdLst>
                <a:gd name="T0" fmla="*/ 65 w 24"/>
                <a:gd name="T1" fmla="*/ 0 h 24"/>
                <a:gd name="T2" fmla="*/ 120 w 24"/>
                <a:gd name="T3" fmla="*/ 86 h 24"/>
                <a:gd name="T4" fmla="*/ 50 w 24"/>
                <a:gd name="T5" fmla="*/ 2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cubicBezTo>
                    <a:pt x="8" y="7"/>
                    <a:pt x="18" y="16"/>
                    <a:pt x="24" y="16"/>
                  </a:cubicBezTo>
                  <a:cubicBezTo>
                    <a:pt x="18" y="24"/>
                    <a:pt x="0" y="8"/>
                    <a:pt x="1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9" name="Freeform 213">
              <a:extLst>
                <a:ext uri="{FF2B5EF4-FFF2-40B4-BE49-F238E27FC236}">
                  <a16:creationId xmlns:a16="http://schemas.microsoft.com/office/drawing/2014/main" id="{754EB977-8907-4EAE-8814-57B0EB9C9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156"/>
              <a:ext cx="17" cy="27"/>
            </a:xfrm>
            <a:custGeom>
              <a:avLst/>
              <a:gdLst>
                <a:gd name="T0" fmla="*/ 0 w 10"/>
                <a:gd name="T1" fmla="*/ 5 h 16"/>
                <a:gd name="T2" fmla="*/ 15 w 10"/>
                <a:gd name="T3" fmla="*/ 78 h 16"/>
                <a:gd name="T4" fmla="*/ 49 w 10"/>
                <a:gd name="T5" fmla="*/ 34 h 16"/>
                <a:gd name="T6" fmla="*/ 9 w 10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4" y="3"/>
                    <a:pt x="9" y="15"/>
                    <a:pt x="3" y="16"/>
                  </a:cubicBezTo>
                  <a:cubicBezTo>
                    <a:pt x="5" y="14"/>
                    <a:pt x="10" y="12"/>
                    <a:pt x="10" y="7"/>
                  </a:cubicBezTo>
                  <a:cubicBezTo>
                    <a:pt x="9" y="2"/>
                    <a:pt x="5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0" name="Freeform 214">
              <a:extLst>
                <a:ext uri="{FF2B5EF4-FFF2-40B4-BE49-F238E27FC236}">
                  <a16:creationId xmlns:a16="http://schemas.microsoft.com/office/drawing/2014/main" id="{BABEEE92-5D53-4D30-8B65-3C69E1A76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2168"/>
              <a:ext cx="14" cy="22"/>
            </a:xfrm>
            <a:custGeom>
              <a:avLst/>
              <a:gdLst>
                <a:gd name="T0" fmla="*/ 28 w 8"/>
                <a:gd name="T1" fmla="*/ 0 h 13"/>
                <a:gd name="T2" fmla="*/ 44 w 8"/>
                <a:gd name="T3" fmla="*/ 63 h 13"/>
                <a:gd name="T4" fmla="*/ 16 w 8"/>
                <a:gd name="T5" fmla="*/ 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5" y="0"/>
                  </a:moveTo>
                  <a:cubicBezTo>
                    <a:pt x="3" y="5"/>
                    <a:pt x="4" y="10"/>
                    <a:pt x="8" y="13"/>
                  </a:cubicBezTo>
                  <a:cubicBezTo>
                    <a:pt x="1" y="12"/>
                    <a:pt x="0" y="7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1" name="Freeform 215">
              <a:extLst>
                <a:ext uri="{FF2B5EF4-FFF2-40B4-BE49-F238E27FC236}">
                  <a16:creationId xmlns:a16="http://schemas.microsoft.com/office/drawing/2014/main" id="{86AC97A0-9222-48D3-8CD3-4FF548C25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2199"/>
              <a:ext cx="19" cy="15"/>
            </a:xfrm>
            <a:custGeom>
              <a:avLst/>
              <a:gdLst>
                <a:gd name="T0" fmla="*/ 0 w 11"/>
                <a:gd name="T1" fmla="*/ 37 h 9"/>
                <a:gd name="T2" fmla="*/ 57 w 11"/>
                <a:gd name="T3" fmla="*/ 33 h 9"/>
                <a:gd name="T4" fmla="*/ 16 w 11"/>
                <a:gd name="T5" fmla="*/ 0 h 9"/>
                <a:gd name="T6" fmla="*/ 0 w 11"/>
                <a:gd name="T7" fmla="*/ 4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0" y="8"/>
                  </a:moveTo>
                  <a:cubicBezTo>
                    <a:pt x="1" y="1"/>
                    <a:pt x="8" y="3"/>
                    <a:pt x="11" y="7"/>
                  </a:cubicBezTo>
                  <a:cubicBezTo>
                    <a:pt x="9" y="4"/>
                    <a:pt x="7" y="0"/>
                    <a:pt x="3" y="0"/>
                  </a:cubicBezTo>
                  <a:cubicBezTo>
                    <a:pt x="1" y="3"/>
                    <a:pt x="1" y="6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2" name="Freeform 216">
              <a:extLst>
                <a:ext uri="{FF2B5EF4-FFF2-40B4-BE49-F238E27FC236}">
                  <a16:creationId xmlns:a16="http://schemas.microsoft.com/office/drawing/2014/main" id="{9E539AA7-2F51-4C77-9460-BB46DA310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2590"/>
              <a:ext cx="25" cy="22"/>
            </a:xfrm>
            <a:custGeom>
              <a:avLst/>
              <a:gdLst>
                <a:gd name="T0" fmla="*/ 5 w 15"/>
                <a:gd name="T1" fmla="*/ 63 h 13"/>
                <a:gd name="T2" fmla="*/ 70 w 15"/>
                <a:gd name="T3" fmla="*/ 42 h 13"/>
                <a:gd name="T4" fmla="*/ 5 w 15"/>
                <a:gd name="T5" fmla="*/ 5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1" y="13"/>
                  </a:moveTo>
                  <a:cubicBezTo>
                    <a:pt x="3" y="8"/>
                    <a:pt x="10" y="3"/>
                    <a:pt x="15" y="9"/>
                  </a:cubicBezTo>
                  <a:cubicBezTo>
                    <a:pt x="9" y="0"/>
                    <a:pt x="0" y="2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3" name="Freeform 217">
              <a:extLst>
                <a:ext uri="{FF2B5EF4-FFF2-40B4-BE49-F238E27FC236}">
                  <a16:creationId xmlns:a16="http://schemas.microsoft.com/office/drawing/2014/main" id="{2A7C6D1E-17F4-4293-8941-C6F794158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789"/>
              <a:ext cx="16" cy="29"/>
            </a:xfrm>
            <a:custGeom>
              <a:avLst/>
              <a:gdLst>
                <a:gd name="T0" fmla="*/ 0 w 9"/>
                <a:gd name="T1" fmla="*/ 49 h 17"/>
                <a:gd name="T2" fmla="*/ 21 w 9"/>
                <a:gd name="T3" fmla="*/ 0 h 17"/>
                <a:gd name="T4" fmla="*/ 12 w 9"/>
                <a:gd name="T5" fmla="*/ 5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0" y="10"/>
                  </a:moveTo>
                  <a:cubicBezTo>
                    <a:pt x="5" y="12"/>
                    <a:pt x="7" y="3"/>
                    <a:pt x="4" y="0"/>
                  </a:cubicBezTo>
                  <a:cubicBezTo>
                    <a:pt x="8" y="3"/>
                    <a:pt x="9" y="17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4" name="Freeform 218">
              <a:extLst>
                <a:ext uri="{FF2B5EF4-FFF2-40B4-BE49-F238E27FC236}">
                  <a16:creationId xmlns:a16="http://schemas.microsoft.com/office/drawing/2014/main" id="{27077860-AD3F-47F7-A01F-64A669514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664"/>
              <a:ext cx="26" cy="31"/>
            </a:xfrm>
            <a:custGeom>
              <a:avLst/>
              <a:gdLst>
                <a:gd name="T0" fmla="*/ 16 w 15"/>
                <a:gd name="T1" fmla="*/ 91 h 18"/>
                <a:gd name="T2" fmla="*/ 78 w 15"/>
                <a:gd name="T3" fmla="*/ 29 h 18"/>
                <a:gd name="T4" fmla="*/ 9 w 15"/>
                <a:gd name="T5" fmla="*/ 7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3" y="18"/>
                  </a:moveTo>
                  <a:cubicBezTo>
                    <a:pt x="0" y="11"/>
                    <a:pt x="9" y="5"/>
                    <a:pt x="15" y="6"/>
                  </a:cubicBezTo>
                  <a:cubicBezTo>
                    <a:pt x="7" y="0"/>
                    <a:pt x="1" y="4"/>
                    <a:pt x="2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5" name="Freeform 219">
              <a:extLst>
                <a:ext uri="{FF2B5EF4-FFF2-40B4-BE49-F238E27FC236}">
                  <a16:creationId xmlns:a16="http://schemas.microsoft.com/office/drawing/2014/main" id="{6CEC116F-B117-4A43-89B5-655943BB6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2513"/>
              <a:ext cx="19" cy="31"/>
            </a:xfrm>
            <a:custGeom>
              <a:avLst/>
              <a:gdLst>
                <a:gd name="T0" fmla="*/ 0 w 11"/>
                <a:gd name="T1" fmla="*/ 91 h 18"/>
                <a:gd name="T2" fmla="*/ 9 w 11"/>
                <a:gd name="T3" fmla="*/ 0 h 18"/>
                <a:gd name="T4" fmla="*/ 9 w 11"/>
                <a:gd name="T5" fmla="*/ 9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0" y="18"/>
                  </a:moveTo>
                  <a:cubicBezTo>
                    <a:pt x="4" y="12"/>
                    <a:pt x="8" y="7"/>
                    <a:pt x="2" y="0"/>
                  </a:cubicBezTo>
                  <a:cubicBezTo>
                    <a:pt x="11" y="7"/>
                    <a:pt x="9" y="12"/>
                    <a:pt x="2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6" name="Freeform 220">
              <a:extLst>
                <a:ext uri="{FF2B5EF4-FFF2-40B4-BE49-F238E27FC236}">
                  <a16:creationId xmlns:a16="http://schemas.microsoft.com/office/drawing/2014/main" id="{5258B790-3E0B-430A-9693-F33B347D1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2748"/>
              <a:ext cx="16" cy="13"/>
            </a:xfrm>
            <a:custGeom>
              <a:avLst/>
              <a:gdLst>
                <a:gd name="T0" fmla="*/ 0 w 9"/>
                <a:gd name="T1" fmla="*/ 34 h 8"/>
                <a:gd name="T2" fmla="*/ 50 w 9"/>
                <a:gd name="T3" fmla="*/ 18 h 8"/>
                <a:gd name="T4" fmla="*/ 7 w 9"/>
                <a:gd name="T5" fmla="*/ 0 h 8"/>
                <a:gd name="T6" fmla="*/ 7 w 9"/>
                <a:gd name="T7" fmla="*/ 2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0" y="3"/>
                    <a:pt x="5" y="2"/>
                    <a:pt x="9" y="4"/>
                  </a:cubicBezTo>
                  <a:cubicBezTo>
                    <a:pt x="8" y="3"/>
                    <a:pt x="4" y="0"/>
                    <a:pt x="1" y="0"/>
                  </a:cubicBezTo>
                  <a:cubicBezTo>
                    <a:pt x="1" y="2"/>
                    <a:pt x="1" y="4"/>
                    <a:pt x="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7" name="Freeform 221">
              <a:extLst>
                <a:ext uri="{FF2B5EF4-FFF2-40B4-BE49-F238E27FC236}">
                  <a16:creationId xmlns:a16="http://schemas.microsoft.com/office/drawing/2014/main" id="{8EE749F6-C6A2-474F-A8D5-6BE25DC78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2164"/>
              <a:ext cx="24" cy="31"/>
            </a:xfrm>
            <a:custGeom>
              <a:avLst/>
              <a:gdLst>
                <a:gd name="T0" fmla="*/ 0 w 14"/>
                <a:gd name="T1" fmla="*/ 0 h 18"/>
                <a:gd name="T2" fmla="*/ 21 w 14"/>
                <a:gd name="T3" fmla="*/ 91 h 18"/>
                <a:gd name="T4" fmla="*/ 9 w 14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0" y="0"/>
                  </a:moveTo>
                  <a:cubicBezTo>
                    <a:pt x="10" y="3"/>
                    <a:pt x="8" y="10"/>
                    <a:pt x="4" y="18"/>
                  </a:cubicBezTo>
                  <a:cubicBezTo>
                    <a:pt x="11" y="11"/>
                    <a:pt x="14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8" name="Freeform 222">
              <a:extLst>
                <a:ext uri="{FF2B5EF4-FFF2-40B4-BE49-F238E27FC236}">
                  <a16:creationId xmlns:a16="http://schemas.microsoft.com/office/drawing/2014/main" id="{6992F14D-39E8-41A5-9D2D-C2F1D1F85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" y="2082"/>
              <a:ext cx="20" cy="36"/>
            </a:xfrm>
            <a:custGeom>
              <a:avLst/>
              <a:gdLst>
                <a:gd name="T0" fmla="*/ 42 w 12"/>
                <a:gd name="T1" fmla="*/ 5 h 21"/>
                <a:gd name="T2" fmla="*/ 55 w 12"/>
                <a:gd name="T3" fmla="*/ 79 h 21"/>
                <a:gd name="T4" fmla="*/ 37 w 12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9" y="1"/>
                  </a:moveTo>
                  <a:cubicBezTo>
                    <a:pt x="6" y="5"/>
                    <a:pt x="3" y="16"/>
                    <a:pt x="12" y="16"/>
                  </a:cubicBezTo>
                  <a:cubicBezTo>
                    <a:pt x="0" y="21"/>
                    <a:pt x="1" y="6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9" name="Freeform 223">
              <a:extLst>
                <a:ext uri="{FF2B5EF4-FFF2-40B4-BE49-F238E27FC236}">
                  <a16:creationId xmlns:a16="http://schemas.microsoft.com/office/drawing/2014/main" id="{672C089A-F26C-4570-9BC2-D23B112A8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1904"/>
              <a:ext cx="29" cy="34"/>
            </a:xfrm>
            <a:custGeom>
              <a:avLst/>
              <a:gdLst>
                <a:gd name="T0" fmla="*/ 58 w 17"/>
                <a:gd name="T1" fmla="*/ 0 h 20"/>
                <a:gd name="T2" fmla="*/ 84 w 17"/>
                <a:gd name="T3" fmla="*/ 83 h 20"/>
                <a:gd name="T4" fmla="*/ 26 w 17"/>
                <a:gd name="T5" fmla="*/ 75 h 20"/>
                <a:gd name="T6" fmla="*/ 44 w 17"/>
                <a:gd name="T7" fmla="*/ 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12" y="0"/>
                  </a:moveTo>
                  <a:cubicBezTo>
                    <a:pt x="3" y="3"/>
                    <a:pt x="7" y="20"/>
                    <a:pt x="17" y="17"/>
                  </a:cubicBezTo>
                  <a:cubicBezTo>
                    <a:pt x="13" y="18"/>
                    <a:pt x="8" y="17"/>
                    <a:pt x="5" y="15"/>
                  </a:cubicBezTo>
                  <a:cubicBezTo>
                    <a:pt x="0" y="8"/>
                    <a:pt x="7" y="5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0" name="Freeform 224">
              <a:extLst>
                <a:ext uri="{FF2B5EF4-FFF2-40B4-BE49-F238E27FC236}">
                  <a16:creationId xmlns:a16="http://schemas.microsoft.com/office/drawing/2014/main" id="{D40187A5-E20B-4527-8019-E6D8E4AE4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" y="1651"/>
              <a:ext cx="38" cy="24"/>
            </a:xfrm>
            <a:custGeom>
              <a:avLst/>
              <a:gdLst>
                <a:gd name="T0" fmla="*/ 0 w 22"/>
                <a:gd name="T1" fmla="*/ 0 h 14"/>
                <a:gd name="T2" fmla="*/ 50 w 22"/>
                <a:gd name="T3" fmla="*/ 70 h 14"/>
                <a:gd name="T4" fmla="*/ 9 w 22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4">
                  <a:moveTo>
                    <a:pt x="0" y="0"/>
                  </a:moveTo>
                  <a:cubicBezTo>
                    <a:pt x="8" y="0"/>
                    <a:pt x="16" y="4"/>
                    <a:pt x="10" y="14"/>
                  </a:cubicBezTo>
                  <a:cubicBezTo>
                    <a:pt x="22" y="5"/>
                    <a:pt x="1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1" name="Freeform 225">
              <a:extLst>
                <a:ext uri="{FF2B5EF4-FFF2-40B4-BE49-F238E27FC236}">
                  <a16:creationId xmlns:a16="http://schemas.microsoft.com/office/drawing/2014/main" id="{D8344310-6F10-41A6-BE6A-1E68CB7E6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1843"/>
              <a:ext cx="31" cy="23"/>
            </a:xfrm>
            <a:custGeom>
              <a:avLst/>
              <a:gdLst>
                <a:gd name="T0" fmla="*/ 57 w 18"/>
                <a:gd name="T1" fmla="*/ 73 h 13"/>
                <a:gd name="T2" fmla="*/ 91 w 18"/>
                <a:gd name="T3" fmla="*/ 12 h 13"/>
                <a:gd name="T4" fmla="*/ 50 w 18"/>
                <a:gd name="T5" fmla="*/ 6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11" y="13"/>
                  </a:moveTo>
                  <a:cubicBezTo>
                    <a:pt x="10" y="9"/>
                    <a:pt x="10" y="0"/>
                    <a:pt x="18" y="2"/>
                  </a:cubicBezTo>
                  <a:cubicBezTo>
                    <a:pt x="13" y="3"/>
                    <a:pt x="0" y="3"/>
                    <a:pt x="1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2" name="Freeform 226">
              <a:extLst>
                <a:ext uri="{FF2B5EF4-FFF2-40B4-BE49-F238E27FC236}">
                  <a16:creationId xmlns:a16="http://schemas.microsoft.com/office/drawing/2014/main" id="{167872F3-7450-4B94-9239-191A3064B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1550"/>
              <a:ext cx="24" cy="34"/>
            </a:xfrm>
            <a:custGeom>
              <a:avLst/>
              <a:gdLst>
                <a:gd name="T0" fmla="*/ 0 w 14"/>
                <a:gd name="T1" fmla="*/ 58 h 20"/>
                <a:gd name="T2" fmla="*/ 45 w 14"/>
                <a:gd name="T3" fmla="*/ 0 h 20"/>
                <a:gd name="T4" fmla="*/ 70 w 14"/>
                <a:gd name="T5" fmla="*/ 58 h 20"/>
                <a:gd name="T6" fmla="*/ 21 w 14"/>
                <a:gd name="T7" fmla="*/ 7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0">
                  <a:moveTo>
                    <a:pt x="0" y="12"/>
                  </a:moveTo>
                  <a:cubicBezTo>
                    <a:pt x="12" y="15"/>
                    <a:pt x="8" y="11"/>
                    <a:pt x="9" y="0"/>
                  </a:cubicBezTo>
                  <a:cubicBezTo>
                    <a:pt x="10" y="2"/>
                    <a:pt x="14" y="8"/>
                    <a:pt x="14" y="12"/>
                  </a:cubicBezTo>
                  <a:cubicBezTo>
                    <a:pt x="13" y="17"/>
                    <a:pt x="8" y="20"/>
                    <a:pt x="4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3" name="Rectangle 227">
              <a:extLst>
                <a:ext uri="{FF2B5EF4-FFF2-40B4-BE49-F238E27FC236}">
                  <a16:creationId xmlns:a16="http://schemas.microsoft.com/office/drawing/2014/main" id="{309C5915-1AD5-41EF-8BF6-C5CA8A123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0" y="1382"/>
              <a:ext cx="2339" cy="1558"/>
            </a:xfrm>
            <a:prstGeom prst="rect">
              <a:avLst/>
            </a:prstGeom>
            <a:noFill/>
            <a:ln w="1111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15" name="Group 228">
            <a:extLst>
              <a:ext uri="{FF2B5EF4-FFF2-40B4-BE49-F238E27FC236}">
                <a16:creationId xmlns:a16="http://schemas.microsoft.com/office/drawing/2014/main" id="{15F75463-A5A1-4966-B7CA-09475735CDA5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2298700"/>
            <a:ext cx="3733800" cy="2486025"/>
            <a:chOff x="432" y="1378"/>
            <a:chExt cx="2352" cy="1566"/>
          </a:xfrm>
        </p:grpSpPr>
        <p:sp>
          <p:nvSpPr>
            <p:cNvPr id="18475" name="Rectangle 229">
              <a:extLst>
                <a:ext uri="{FF2B5EF4-FFF2-40B4-BE49-F238E27FC236}">
                  <a16:creationId xmlns:a16="http://schemas.microsoft.com/office/drawing/2014/main" id="{39375E81-D8FE-4BA2-96F2-7A0674BE6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" y="1380"/>
              <a:ext cx="2352" cy="1564"/>
            </a:xfrm>
            <a:prstGeom prst="rect">
              <a:avLst/>
            </a:prstGeom>
            <a:gradFill rotWithShape="0">
              <a:gsLst>
                <a:gs pos="0">
                  <a:srgbClr val="C11915"/>
                </a:gs>
                <a:gs pos="100000">
                  <a:srgbClr val="184DE4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55" name="Freeform 230">
              <a:extLst>
                <a:ext uri="{FF2B5EF4-FFF2-40B4-BE49-F238E27FC236}">
                  <a16:creationId xmlns:a16="http://schemas.microsoft.com/office/drawing/2014/main" id="{B0035453-CC67-44B1-A534-E57529CE8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1773"/>
              <a:ext cx="530" cy="559"/>
            </a:xfrm>
            <a:custGeom>
              <a:avLst/>
              <a:gdLst>
                <a:gd name="T0" fmla="*/ 1424 w 309"/>
                <a:gd name="T1" fmla="*/ 36 h 326"/>
                <a:gd name="T2" fmla="*/ 947 w 309"/>
                <a:gd name="T3" fmla="*/ 149 h 326"/>
                <a:gd name="T4" fmla="*/ 168 w 309"/>
                <a:gd name="T5" fmla="*/ 974 h 326"/>
                <a:gd name="T6" fmla="*/ 666 w 309"/>
                <a:gd name="T7" fmla="*/ 1423 h 326"/>
                <a:gd name="T8" fmla="*/ 1106 w 309"/>
                <a:gd name="T9" fmla="*/ 1411 h 326"/>
                <a:gd name="T10" fmla="*/ 1418 w 309"/>
                <a:gd name="T11" fmla="*/ 696 h 326"/>
                <a:gd name="T12" fmla="*/ 1424 w 309"/>
                <a:gd name="T13" fmla="*/ 36 h 3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9" h="326">
                  <a:moveTo>
                    <a:pt x="282" y="7"/>
                  </a:moveTo>
                  <a:cubicBezTo>
                    <a:pt x="271" y="0"/>
                    <a:pt x="225" y="6"/>
                    <a:pt x="188" y="30"/>
                  </a:cubicBezTo>
                  <a:cubicBezTo>
                    <a:pt x="150" y="54"/>
                    <a:pt x="0" y="144"/>
                    <a:pt x="33" y="193"/>
                  </a:cubicBezTo>
                  <a:cubicBezTo>
                    <a:pt x="54" y="224"/>
                    <a:pt x="121" y="272"/>
                    <a:pt x="132" y="282"/>
                  </a:cubicBezTo>
                  <a:cubicBezTo>
                    <a:pt x="144" y="292"/>
                    <a:pt x="186" y="326"/>
                    <a:pt x="219" y="280"/>
                  </a:cubicBezTo>
                  <a:cubicBezTo>
                    <a:pt x="251" y="234"/>
                    <a:pt x="282" y="195"/>
                    <a:pt x="281" y="138"/>
                  </a:cubicBezTo>
                  <a:cubicBezTo>
                    <a:pt x="280" y="82"/>
                    <a:pt x="309" y="27"/>
                    <a:pt x="282" y="7"/>
                  </a:cubicBezTo>
                  <a:close/>
                </a:path>
              </a:pathLst>
            </a:custGeom>
            <a:solidFill>
              <a:srgbClr val="F1A1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6" name="Freeform 231">
              <a:extLst>
                <a:ext uri="{FF2B5EF4-FFF2-40B4-BE49-F238E27FC236}">
                  <a16:creationId xmlns:a16="http://schemas.microsoft.com/office/drawing/2014/main" id="{83B8C81A-ECBB-432E-B7DF-9150ECD77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1790"/>
              <a:ext cx="494" cy="523"/>
            </a:xfrm>
            <a:custGeom>
              <a:avLst/>
              <a:gdLst>
                <a:gd name="T0" fmla="*/ 1321 w 288"/>
                <a:gd name="T1" fmla="*/ 36 h 305"/>
                <a:gd name="T2" fmla="*/ 883 w 288"/>
                <a:gd name="T3" fmla="*/ 141 h 305"/>
                <a:gd name="T4" fmla="*/ 149 w 288"/>
                <a:gd name="T5" fmla="*/ 909 h 305"/>
                <a:gd name="T6" fmla="*/ 621 w 288"/>
                <a:gd name="T7" fmla="*/ 1326 h 305"/>
                <a:gd name="T8" fmla="*/ 1029 w 288"/>
                <a:gd name="T9" fmla="*/ 1320 h 305"/>
                <a:gd name="T10" fmla="*/ 1321 w 288"/>
                <a:gd name="T11" fmla="*/ 650 h 305"/>
                <a:gd name="T12" fmla="*/ 1321 w 288"/>
                <a:gd name="T13" fmla="*/ 36 h 3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8" h="305">
                  <a:moveTo>
                    <a:pt x="262" y="7"/>
                  </a:moveTo>
                  <a:cubicBezTo>
                    <a:pt x="253" y="0"/>
                    <a:pt x="210" y="6"/>
                    <a:pt x="175" y="28"/>
                  </a:cubicBezTo>
                  <a:cubicBezTo>
                    <a:pt x="140" y="51"/>
                    <a:pt x="0" y="135"/>
                    <a:pt x="30" y="180"/>
                  </a:cubicBezTo>
                  <a:cubicBezTo>
                    <a:pt x="50" y="209"/>
                    <a:pt x="113" y="254"/>
                    <a:pt x="123" y="263"/>
                  </a:cubicBezTo>
                  <a:cubicBezTo>
                    <a:pt x="134" y="273"/>
                    <a:pt x="173" y="305"/>
                    <a:pt x="204" y="262"/>
                  </a:cubicBezTo>
                  <a:cubicBezTo>
                    <a:pt x="234" y="219"/>
                    <a:pt x="262" y="182"/>
                    <a:pt x="262" y="129"/>
                  </a:cubicBezTo>
                  <a:cubicBezTo>
                    <a:pt x="261" y="77"/>
                    <a:pt x="288" y="26"/>
                    <a:pt x="262" y="7"/>
                  </a:cubicBez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7" name="Freeform 232">
              <a:extLst>
                <a:ext uri="{FF2B5EF4-FFF2-40B4-BE49-F238E27FC236}">
                  <a16:creationId xmlns:a16="http://schemas.microsoft.com/office/drawing/2014/main" id="{D25A116D-0D76-414D-9828-A4C360519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1790"/>
              <a:ext cx="494" cy="523"/>
            </a:xfrm>
            <a:custGeom>
              <a:avLst/>
              <a:gdLst>
                <a:gd name="T0" fmla="*/ 1321 w 288"/>
                <a:gd name="T1" fmla="*/ 36 h 305"/>
                <a:gd name="T2" fmla="*/ 883 w 288"/>
                <a:gd name="T3" fmla="*/ 141 h 305"/>
                <a:gd name="T4" fmla="*/ 149 w 288"/>
                <a:gd name="T5" fmla="*/ 909 h 305"/>
                <a:gd name="T6" fmla="*/ 621 w 288"/>
                <a:gd name="T7" fmla="*/ 1326 h 305"/>
                <a:gd name="T8" fmla="*/ 1029 w 288"/>
                <a:gd name="T9" fmla="*/ 1320 h 305"/>
                <a:gd name="T10" fmla="*/ 1321 w 288"/>
                <a:gd name="T11" fmla="*/ 650 h 305"/>
                <a:gd name="T12" fmla="*/ 1321 w 288"/>
                <a:gd name="T13" fmla="*/ 36 h 3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8" h="305">
                  <a:moveTo>
                    <a:pt x="262" y="7"/>
                  </a:moveTo>
                  <a:cubicBezTo>
                    <a:pt x="253" y="0"/>
                    <a:pt x="210" y="6"/>
                    <a:pt x="175" y="28"/>
                  </a:cubicBezTo>
                  <a:cubicBezTo>
                    <a:pt x="140" y="51"/>
                    <a:pt x="0" y="135"/>
                    <a:pt x="30" y="180"/>
                  </a:cubicBezTo>
                  <a:cubicBezTo>
                    <a:pt x="50" y="209"/>
                    <a:pt x="113" y="254"/>
                    <a:pt x="123" y="263"/>
                  </a:cubicBezTo>
                  <a:cubicBezTo>
                    <a:pt x="134" y="273"/>
                    <a:pt x="173" y="305"/>
                    <a:pt x="204" y="262"/>
                  </a:cubicBezTo>
                  <a:cubicBezTo>
                    <a:pt x="234" y="219"/>
                    <a:pt x="262" y="182"/>
                    <a:pt x="262" y="129"/>
                  </a:cubicBezTo>
                  <a:cubicBezTo>
                    <a:pt x="261" y="77"/>
                    <a:pt x="288" y="26"/>
                    <a:pt x="262" y="7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8" name="Freeform 233">
              <a:extLst>
                <a:ext uri="{FF2B5EF4-FFF2-40B4-BE49-F238E27FC236}">
                  <a16:creationId xmlns:a16="http://schemas.microsoft.com/office/drawing/2014/main" id="{4DB70AAE-29E6-46CC-90E6-7912C64F4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2073"/>
              <a:ext cx="646" cy="588"/>
            </a:xfrm>
            <a:custGeom>
              <a:avLst/>
              <a:gdLst>
                <a:gd name="T0" fmla="*/ 1094 w 376"/>
                <a:gd name="T1" fmla="*/ 21 h 343"/>
                <a:gd name="T2" fmla="*/ 325 w 376"/>
                <a:gd name="T3" fmla="*/ 1066 h 343"/>
                <a:gd name="T4" fmla="*/ 98 w 376"/>
                <a:gd name="T5" fmla="*/ 1587 h 343"/>
                <a:gd name="T6" fmla="*/ 749 w 376"/>
                <a:gd name="T7" fmla="*/ 1637 h 343"/>
                <a:gd name="T8" fmla="*/ 1892 w 376"/>
                <a:gd name="T9" fmla="*/ 1037 h 343"/>
                <a:gd name="T10" fmla="*/ 1455 w 376"/>
                <a:gd name="T11" fmla="*/ 382 h 343"/>
                <a:gd name="T12" fmla="*/ 1094 w 376"/>
                <a:gd name="T13" fmla="*/ 21 h 3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6" h="343">
                  <a:moveTo>
                    <a:pt x="216" y="4"/>
                  </a:moveTo>
                  <a:cubicBezTo>
                    <a:pt x="187" y="8"/>
                    <a:pt x="94" y="177"/>
                    <a:pt x="64" y="212"/>
                  </a:cubicBezTo>
                  <a:cubicBezTo>
                    <a:pt x="34" y="247"/>
                    <a:pt x="0" y="287"/>
                    <a:pt x="19" y="315"/>
                  </a:cubicBezTo>
                  <a:cubicBezTo>
                    <a:pt x="38" y="343"/>
                    <a:pt x="106" y="334"/>
                    <a:pt x="148" y="325"/>
                  </a:cubicBezTo>
                  <a:cubicBezTo>
                    <a:pt x="190" y="316"/>
                    <a:pt x="369" y="262"/>
                    <a:pt x="373" y="206"/>
                  </a:cubicBezTo>
                  <a:cubicBezTo>
                    <a:pt x="376" y="167"/>
                    <a:pt x="325" y="133"/>
                    <a:pt x="287" y="76"/>
                  </a:cubicBezTo>
                  <a:cubicBezTo>
                    <a:pt x="249" y="19"/>
                    <a:pt x="240" y="0"/>
                    <a:pt x="216" y="4"/>
                  </a:cubicBezTo>
                  <a:close/>
                </a:path>
              </a:pathLst>
            </a:custGeom>
            <a:solidFill>
              <a:srgbClr val="F1A1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9" name="Freeform 234">
              <a:extLst>
                <a:ext uri="{FF2B5EF4-FFF2-40B4-BE49-F238E27FC236}">
                  <a16:creationId xmlns:a16="http://schemas.microsoft.com/office/drawing/2014/main" id="{0C0F82C3-E7BF-4AB8-B8E6-5A759F8F4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2098"/>
              <a:ext cx="590" cy="541"/>
            </a:xfrm>
            <a:custGeom>
              <a:avLst/>
              <a:gdLst>
                <a:gd name="T0" fmla="*/ 1003 w 344"/>
                <a:gd name="T1" fmla="*/ 15 h 315"/>
                <a:gd name="T2" fmla="*/ 309 w 344"/>
                <a:gd name="T3" fmla="*/ 976 h 315"/>
                <a:gd name="T4" fmla="*/ 86 w 344"/>
                <a:gd name="T5" fmla="*/ 1468 h 315"/>
                <a:gd name="T6" fmla="*/ 691 w 344"/>
                <a:gd name="T7" fmla="*/ 1496 h 315"/>
                <a:gd name="T8" fmla="*/ 1720 w 344"/>
                <a:gd name="T9" fmla="*/ 946 h 315"/>
                <a:gd name="T10" fmla="*/ 1328 w 344"/>
                <a:gd name="T11" fmla="*/ 350 h 315"/>
                <a:gd name="T12" fmla="*/ 1003 w 344"/>
                <a:gd name="T13" fmla="*/ 15 h 3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4" h="315">
                  <a:moveTo>
                    <a:pt x="199" y="3"/>
                  </a:moveTo>
                  <a:cubicBezTo>
                    <a:pt x="173" y="8"/>
                    <a:pt x="88" y="161"/>
                    <a:pt x="61" y="193"/>
                  </a:cubicBezTo>
                  <a:cubicBezTo>
                    <a:pt x="34" y="225"/>
                    <a:pt x="0" y="265"/>
                    <a:pt x="17" y="290"/>
                  </a:cubicBezTo>
                  <a:cubicBezTo>
                    <a:pt x="34" y="315"/>
                    <a:pt x="99" y="304"/>
                    <a:pt x="137" y="295"/>
                  </a:cubicBezTo>
                  <a:cubicBezTo>
                    <a:pt x="175" y="287"/>
                    <a:pt x="337" y="238"/>
                    <a:pt x="341" y="187"/>
                  </a:cubicBezTo>
                  <a:cubicBezTo>
                    <a:pt x="344" y="152"/>
                    <a:pt x="297" y="121"/>
                    <a:pt x="263" y="69"/>
                  </a:cubicBezTo>
                  <a:cubicBezTo>
                    <a:pt x="229" y="17"/>
                    <a:pt x="221" y="0"/>
                    <a:pt x="199" y="3"/>
                  </a:cubicBez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0" name="Freeform 235">
              <a:extLst>
                <a:ext uri="{FF2B5EF4-FFF2-40B4-BE49-F238E27FC236}">
                  <a16:creationId xmlns:a16="http://schemas.microsoft.com/office/drawing/2014/main" id="{95201FAF-98DE-40C4-ABB9-39380BA04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2098"/>
              <a:ext cx="590" cy="541"/>
            </a:xfrm>
            <a:custGeom>
              <a:avLst/>
              <a:gdLst>
                <a:gd name="T0" fmla="*/ 1003 w 344"/>
                <a:gd name="T1" fmla="*/ 15 h 315"/>
                <a:gd name="T2" fmla="*/ 309 w 344"/>
                <a:gd name="T3" fmla="*/ 976 h 315"/>
                <a:gd name="T4" fmla="*/ 86 w 344"/>
                <a:gd name="T5" fmla="*/ 1468 h 315"/>
                <a:gd name="T6" fmla="*/ 691 w 344"/>
                <a:gd name="T7" fmla="*/ 1496 h 315"/>
                <a:gd name="T8" fmla="*/ 1720 w 344"/>
                <a:gd name="T9" fmla="*/ 946 h 315"/>
                <a:gd name="T10" fmla="*/ 1328 w 344"/>
                <a:gd name="T11" fmla="*/ 350 h 315"/>
                <a:gd name="T12" fmla="*/ 1003 w 344"/>
                <a:gd name="T13" fmla="*/ 15 h 3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4" h="315">
                  <a:moveTo>
                    <a:pt x="199" y="3"/>
                  </a:moveTo>
                  <a:cubicBezTo>
                    <a:pt x="173" y="8"/>
                    <a:pt x="88" y="161"/>
                    <a:pt x="61" y="193"/>
                  </a:cubicBezTo>
                  <a:cubicBezTo>
                    <a:pt x="34" y="225"/>
                    <a:pt x="0" y="265"/>
                    <a:pt x="17" y="290"/>
                  </a:cubicBezTo>
                  <a:cubicBezTo>
                    <a:pt x="34" y="315"/>
                    <a:pt x="99" y="304"/>
                    <a:pt x="137" y="295"/>
                  </a:cubicBezTo>
                  <a:cubicBezTo>
                    <a:pt x="175" y="287"/>
                    <a:pt x="337" y="238"/>
                    <a:pt x="341" y="187"/>
                  </a:cubicBezTo>
                  <a:cubicBezTo>
                    <a:pt x="344" y="152"/>
                    <a:pt x="297" y="121"/>
                    <a:pt x="263" y="69"/>
                  </a:cubicBezTo>
                  <a:cubicBezTo>
                    <a:pt x="229" y="17"/>
                    <a:pt x="221" y="0"/>
                    <a:pt x="199" y="3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1" name="Freeform 236">
              <a:extLst>
                <a:ext uri="{FF2B5EF4-FFF2-40B4-BE49-F238E27FC236}">
                  <a16:creationId xmlns:a16="http://schemas.microsoft.com/office/drawing/2014/main" id="{30A964B2-397C-4F92-9C20-5E1E77946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378"/>
              <a:ext cx="499" cy="832"/>
            </a:xfrm>
            <a:custGeom>
              <a:avLst/>
              <a:gdLst>
                <a:gd name="T0" fmla="*/ 0 w 291"/>
                <a:gd name="T1" fmla="*/ 0 h 485"/>
                <a:gd name="T2" fmla="*/ 686 w 291"/>
                <a:gd name="T3" fmla="*/ 0 h 485"/>
                <a:gd name="T4" fmla="*/ 700 w 291"/>
                <a:gd name="T5" fmla="*/ 400 h 485"/>
                <a:gd name="T6" fmla="*/ 995 w 291"/>
                <a:gd name="T7" fmla="*/ 1432 h 485"/>
                <a:gd name="T8" fmla="*/ 1370 w 291"/>
                <a:gd name="T9" fmla="*/ 2024 h 485"/>
                <a:gd name="T10" fmla="*/ 1356 w 291"/>
                <a:gd name="T11" fmla="*/ 2316 h 485"/>
                <a:gd name="T12" fmla="*/ 686 w 291"/>
                <a:gd name="T13" fmla="*/ 2372 h 485"/>
                <a:gd name="T14" fmla="*/ 5 w 291"/>
                <a:gd name="T15" fmla="*/ 2448 h 485"/>
                <a:gd name="T16" fmla="*/ 0 w 291"/>
                <a:gd name="T17" fmla="*/ 0 h 4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1" h="485">
                  <a:moveTo>
                    <a:pt x="0" y="0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55"/>
                    <a:pt x="139" y="79"/>
                  </a:cubicBezTo>
                  <a:cubicBezTo>
                    <a:pt x="141" y="103"/>
                    <a:pt x="167" y="240"/>
                    <a:pt x="197" y="284"/>
                  </a:cubicBezTo>
                  <a:cubicBezTo>
                    <a:pt x="228" y="328"/>
                    <a:pt x="258" y="384"/>
                    <a:pt x="272" y="401"/>
                  </a:cubicBezTo>
                  <a:cubicBezTo>
                    <a:pt x="286" y="419"/>
                    <a:pt x="291" y="449"/>
                    <a:pt x="269" y="459"/>
                  </a:cubicBezTo>
                  <a:cubicBezTo>
                    <a:pt x="246" y="469"/>
                    <a:pt x="156" y="467"/>
                    <a:pt x="136" y="470"/>
                  </a:cubicBezTo>
                  <a:cubicBezTo>
                    <a:pt x="115" y="472"/>
                    <a:pt x="1" y="485"/>
                    <a:pt x="1" y="48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2" name="Freeform 237">
              <a:extLst>
                <a:ext uri="{FF2B5EF4-FFF2-40B4-BE49-F238E27FC236}">
                  <a16:creationId xmlns:a16="http://schemas.microsoft.com/office/drawing/2014/main" id="{E4AE3229-DD33-4547-B7C4-4B6FEB3A5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1382"/>
              <a:ext cx="820" cy="505"/>
            </a:xfrm>
            <a:custGeom>
              <a:avLst/>
              <a:gdLst>
                <a:gd name="T0" fmla="*/ 0 w 478"/>
                <a:gd name="T1" fmla="*/ 0 h 295"/>
                <a:gd name="T2" fmla="*/ 127 w 478"/>
                <a:gd name="T3" fmla="*/ 902 h 295"/>
                <a:gd name="T4" fmla="*/ 489 w 478"/>
                <a:gd name="T5" fmla="*/ 1424 h 295"/>
                <a:gd name="T6" fmla="*/ 1213 w 478"/>
                <a:gd name="T7" fmla="*/ 1022 h 295"/>
                <a:gd name="T8" fmla="*/ 2069 w 478"/>
                <a:gd name="T9" fmla="*/ 584 h 295"/>
                <a:gd name="T10" fmla="*/ 2414 w 478"/>
                <a:gd name="T11" fmla="*/ 0 h 295"/>
                <a:gd name="T12" fmla="*/ 0 w 478"/>
                <a:gd name="T13" fmla="*/ 0 h 2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8" h="295">
                  <a:moveTo>
                    <a:pt x="0" y="0"/>
                  </a:moveTo>
                  <a:cubicBezTo>
                    <a:pt x="0" y="0"/>
                    <a:pt x="14" y="138"/>
                    <a:pt x="25" y="180"/>
                  </a:cubicBezTo>
                  <a:cubicBezTo>
                    <a:pt x="37" y="222"/>
                    <a:pt x="65" y="295"/>
                    <a:pt x="97" y="284"/>
                  </a:cubicBezTo>
                  <a:cubicBezTo>
                    <a:pt x="130" y="272"/>
                    <a:pt x="215" y="214"/>
                    <a:pt x="240" y="204"/>
                  </a:cubicBezTo>
                  <a:cubicBezTo>
                    <a:pt x="264" y="194"/>
                    <a:pt x="410" y="116"/>
                    <a:pt x="410" y="116"/>
                  </a:cubicBezTo>
                  <a:cubicBezTo>
                    <a:pt x="410" y="116"/>
                    <a:pt x="452" y="97"/>
                    <a:pt x="47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3" name="Freeform 238">
              <a:extLst>
                <a:ext uri="{FF2B5EF4-FFF2-40B4-BE49-F238E27FC236}">
                  <a16:creationId xmlns:a16="http://schemas.microsoft.com/office/drawing/2014/main" id="{E6C903EC-8A41-4AA4-99F0-074D7400B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1380"/>
              <a:ext cx="487" cy="432"/>
            </a:xfrm>
            <a:custGeom>
              <a:avLst/>
              <a:gdLst>
                <a:gd name="T0" fmla="*/ 418 w 284"/>
                <a:gd name="T1" fmla="*/ 0 h 252"/>
                <a:gd name="T2" fmla="*/ 161 w 284"/>
                <a:gd name="T3" fmla="*/ 502 h 252"/>
                <a:gd name="T4" fmla="*/ 182 w 284"/>
                <a:gd name="T5" fmla="*/ 1190 h 252"/>
                <a:gd name="T6" fmla="*/ 691 w 284"/>
                <a:gd name="T7" fmla="*/ 811 h 252"/>
                <a:gd name="T8" fmla="*/ 1432 w 284"/>
                <a:gd name="T9" fmla="*/ 9 h 252"/>
                <a:gd name="T10" fmla="*/ 418 w 284"/>
                <a:gd name="T11" fmla="*/ 0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4" h="252">
                  <a:moveTo>
                    <a:pt x="83" y="0"/>
                  </a:moveTo>
                  <a:cubicBezTo>
                    <a:pt x="83" y="0"/>
                    <a:pt x="39" y="76"/>
                    <a:pt x="32" y="100"/>
                  </a:cubicBezTo>
                  <a:cubicBezTo>
                    <a:pt x="25" y="123"/>
                    <a:pt x="0" y="220"/>
                    <a:pt x="36" y="236"/>
                  </a:cubicBezTo>
                  <a:cubicBezTo>
                    <a:pt x="71" y="252"/>
                    <a:pt x="86" y="189"/>
                    <a:pt x="137" y="161"/>
                  </a:cubicBezTo>
                  <a:cubicBezTo>
                    <a:pt x="188" y="132"/>
                    <a:pt x="280" y="45"/>
                    <a:pt x="284" y="2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4" name="Freeform 239">
              <a:extLst>
                <a:ext uri="{FF2B5EF4-FFF2-40B4-BE49-F238E27FC236}">
                  <a16:creationId xmlns:a16="http://schemas.microsoft.com/office/drawing/2014/main" id="{1156B805-DB02-40E1-BED1-37AC13E55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382"/>
              <a:ext cx="755" cy="1557"/>
            </a:xfrm>
            <a:custGeom>
              <a:avLst/>
              <a:gdLst>
                <a:gd name="T0" fmla="*/ 1340 w 440"/>
                <a:gd name="T1" fmla="*/ 0 h 908"/>
                <a:gd name="T2" fmla="*/ 2224 w 440"/>
                <a:gd name="T3" fmla="*/ 0 h 908"/>
                <a:gd name="T4" fmla="*/ 2224 w 440"/>
                <a:gd name="T5" fmla="*/ 4578 h 908"/>
                <a:gd name="T6" fmla="*/ 1891 w 440"/>
                <a:gd name="T7" fmla="*/ 4578 h 908"/>
                <a:gd name="T8" fmla="*/ 1489 w 440"/>
                <a:gd name="T9" fmla="*/ 3666 h 908"/>
                <a:gd name="T10" fmla="*/ 395 w 440"/>
                <a:gd name="T11" fmla="*/ 2325 h 908"/>
                <a:gd name="T12" fmla="*/ 263 w 440"/>
                <a:gd name="T13" fmla="*/ 1305 h 908"/>
                <a:gd name="T14" fmla="*/ 1340 w 440"/>
                <a:gd name="T15" fmla="*/ 0 h 9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0" h="908">
                  <a:moveTo>
                    <a:pt x="265" y="0"/>
                  </a:moveTo>
                  <a:cubicBezTo>
                    <a:pt x="440" y="0"/>
                    <a:pt x="440" y="0"/>
                    <a:pt x="440" y="0"/>
                  </a:cubicBezTo>
                  <a:cubicBezTo>
                    <a:pt x="440" y="908"/>
                    <a:pt x="440" y="908"/>
                    <a:pt x="440" y="908"/>
                  </a:cubicBezTo>
                  <a:cubicBezTo>
                    <a:pt x="374" y="908"/>
                    <a:pt x="374" y="908"/>
                    <a:pt x="374" y="908"/>
                  </a:cubicBezTo>
                  <a:cubicBezTo>
                    <a:pt x="374" y="908"/>
                    <a:pt x="347" y="798"/>
                    <a:pt x="295" y="727"/>
                  </a:cubicBezTo>
                  <a:cubicBezTo>
                    <a:pt x="243" y="656"/>
                    <a:pt x="109" y="499"/>
                    <a:pt x="78" y="461"/>
                  </a:cubicBezTo>
                  <a:cubicBezTo>
                    <a:pt x="47" y="423"/>
                    <a:pt x="0" y="329"/>
                    <a:pt x="52" y="259"/>
                  </a:cubicBezTo>
                  <a:cubicBezTo>
                    <a:pt x="104" y="188"/>
                    <a:pt x="203" y="156"/>
                    <a:pt x="265" y="0"/>
                  </a:cubicBez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5" name="Freeform 240">
              <a:extLst>
                <a:ext uri="{FF2B5EF4-FFF2-40B4-BE49-F238E27FC236}">
                  <a16:creationId xmlns:a16="http://schemas.microsoft.com/office/drawing/2014/main" id="{650481A9-36AB-4B99-8A71-2A91E0371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2344"/>
              <a:ext cx="822" cy="595"/>
            </a:xfrm>
            <a:custGeom>
              <a:avLst/>
              <a:gdLst>
                <a:gd name="T0" fmla="*/ 0 w 479"/>
                <a:gd name="T1" fmla="*/ 120 h 347"/>
                <a:gd name="T2" fmla="*/ 0 w 479"/>
                <a:gd name="T3" fmla="*/ 1749 h 347"/>
                <a:gd name="T4" fmla="*/ 987 w 479"/>
                <a:gd name="T5" fmla="*/ 1749 h 347"/>
                <a:gd name="T6" fmla="*/ 1967 w 479"/>
                <a:gd name="T7" fmla="*/ 1036 h 347"/>
                <a:gd name="T8" fmla="*/ 2308 w 479"/>
                <a:gd name="T9" fmla="*/ 326 h 347"/>
                <a:gd name="T10" fmla="*/ 1460 w 479"/>
                <a:gd name="T11" fmla="*/ 21 h 347"/>
                <a:gd name="T12" fmla="*/ 0 w 479"/>
                <a:gd name="T13" fmla="*/ 120 h 3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9" h="347">
                  <a:moveTo>
                    <a:pt x="0" y="24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195" y="347"/>
                    <a:pt x="359" y="239"/>
                    <a:pt x="389" y="205"/>
                  </a:cubicBezTo>
                  <a:cubicBezTo>
                    <a:pt x="418" y="170"/>
                    <a:pt x="479" y="109"/>
                    <a:pt x="457" y="65"/>
                  </a:cubicBezTo>
                  <a:cubicBezTo>
                    <a:pt x="436" y="20"/>
                    <a:pt x="369" y="0"/>
                    <a:pt x="289" y="4"/>
                  </a:cubicBezTo>
                  <a:cubicBezTo>
                    <a:pt x="208" y="9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6" name="Freeform 241">
              <a:extLst>
                <a:ext uri="{FF2B5EF4-FFF2-40B4-BE49-F238E27FC236}">
                  <a16:creationId xmlns:a16="http://schemas.microsoft.com/office/drawing/2014/main" id="{F3BA3938-F007-4F23-BE74-730965252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2609"/>
              <a:ext cx="1304" cy="330"/>
            </a:xfrm>
            <a:custGeom>
              <a:avLst/>
              <a:gdLst>
                <a:gd name="T0" fmla="*/ 0 w 760"/>
                <a:gd name="T1" fmla="*/ 975 h 192"/>
                <a:gd name="T2" fmla="*/ 698 w 760"/>
                <a:gd name="T3" fmla="*/ 615 h 192"/>
                <a:gd name="T4" fmla="*/ 2217 w 760"/>
                <a:gd name="T5" fmla="*/ 411 h 192"/>
                <a:gd name="T6" fmla="*/ 3298 w 760"/>
                <a:gd name="T7" fmla="*/ 29 h 192"/>
                <a:gd name="T8" fmla="*/ 3838 w 760"/>
                <a:gd name="T9" fmla="*/ 975 h 192"/>
                <a:gd name="T10" fmla="*/ 0 w 760"/>
                <a:gd name="T11" fmla="*/ 975 h 1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0" h="192">
                  <a:moveTo>
                    <a:pt x="0" y="192"/>
                  </a:moveTo>
                  <a:cubicBezTo>
                    <a:pt x="0" y="192"/>
                    <a:pt x="83" y="120"/>
                    <a:pt x="138" y="121"/>
                  </a:cubicBezTo>
                  <a:cubicBezTo>
                    <a:pt x="193" y="122"/>
                    <a:pt x="321" y="120"/>
                    <a:pt x="439" y="81"/>
                  </a:cubicBezTo>
                  <a:cubicBezTo>
                    <a:pt x="556" y="42"/>
                    <a:pt x="619" y="0"/>
                    <a:pt x="653" y="6"/>
                  </a:cubicBezTo>
                  <a:cubicBezTo>
                    <a:pt x="686" y="13"/>
                    <a:pt x="743" y="83"/>
                    <a:pt x="760" y="192"/>
                  </a:cubicBezTo>
                  <a:lnTo>
                    <a:pt x="0" y="192"/>
                  </a:ln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7" name="Freeform 242">
              <a:extLst>
                <a:ext uri="{FF2B5EF4-FFF2-40B4-BE49-F238E27FC236}">
                  <a16:creationId xmlns:a16="http://schemas.microsoft.com/office/drawing/2014/main" id="{383AE3AB-39AD-4DD4-AF31-8465AFE22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1901"/>
              <a:ext cx="178" cy="287"/>
            </a:xfrm>
            <a:custGeom>
              <a:avLst/>
              <a:gdLst>
                <a:gd name="T0" fmla="*/ 0 w 104"/>
                <a:gd name="T1" fmla="*/ 0 h 167"/>
                <a:gd name="T2" fmla="*/ 190 w 104"/>
                <a:gd name="T3" fmla="*/ 136 h 167"/>
                <a:gd name="T4" fmla="*/ 269 w 104"/>
                <a:gd name="T5" fmla="*/ 268 h 167"/>
                <a:gd name="T6" fmla="*/ 351 w 104"/>
                <a:gd name="T7" fmla="*/ 443 h 167"/>
                <a:gd name="T8" fmla="*/ 436 w 104"/>
                <a:gd name="T9" fmla="*/ 665 h 167"/>
                <a:gd name="T10" fmla="*/ 493 w 104"/>
                <a:gd name="T11" fmla="*/ 806 h 167"/>
                <a:gd name="T12" fmla="*/ 522 w 104"/>
                <a:gd name="T13" fmla="*/ 847 h 1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167">
                  <a:moveTo>
                    <a:pt x="0" y="0"/>
                  </a:moveTo>
                  <a:cubicBezTo>
                    <a:pt x="10" y="8"/>
                    <a:pt x="28" y="16"/>
                    <a:pt x="38" y="27"/>
                  </a:cubicBezTo>
                  <a:cubicBezTo>
                    <a:pt x="45" y="35"/>
                    <a:pt x="49" y="43"/>
                    <a:pt x="54" y="53"/>
                  </a:cubicBezTo>
                  <a:cubicBezTo>
                    <a:pt x="59" y="64"/>
                    <a:pt x="65" y="76"/>
                    <a:pt x="70" y="87"/>
                  </a:cubicBezTo>
                  <a:cubicBezTo>
                    <a:pt x="77" y="101"/>
                    <a:pt x="82" y="116"/>
                    <a:pt x="87" y="131"/>
                  </a:cubicBezTo>
                  <a:cubicBezTo>
                    <a:pt x="90" y="141"/>
                    <a:pt x="94" y="151"/>
                    <a:pt x="98" y="159"/>
                  </a:cubicBezTo>
                  <a:cubicBezTo>
                    <a:pt x="100" y="162"/>
                    <a:pt x="101" y="164"/>
                    <a:pt x="104" y="167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8" name="Freeform 243">
              <a:extLst>
                <a:ext uri="{FF2B5EF4-FFF2-40B4-BE49-F238E27FC236}">
                  <a16:creationId xmlns:a16="http://schemas.microsoft.com/office/drawing/2014/main" id="{EAC4CAE5-49CE-4C59-8C05-B9EE65412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1488"/>
              <a:ext cx="231" cy="67"/>
            </a:xfrm>
            <a:custGeom>
              <a:avLst/>
              <a:gdLst>
                <a:gd name="T0" fmla="*/ 0 w 135"/>
                <a:gd name="T1" fmla="*/ 5 h 39"/>
                <a:gd name="T2" fmla="*/ 99 w 135"/>
                <a:gd name="T3" fmla="*/ 26 h 39"/>
                <a:gd name="T4" fmla="*/ 210 w 135"/>
                <a:gd name="T5" fmla="*/ 50 h 39"/>
                <a:gd name="T6" fmla="*/ 395 w 135"/>
                <a:gd name="T7" fmla="*/ 112 h 39"/>
                <a:gd name="T8" fmla="*/ 556 w 135"/>
                <a:gd name="T9" fmla="*/ 153 h 39"/>
                <a:gd name="T10" fmla="*/ 676 w 135"/>
                <a:gd name="T11" fmla="*/ 19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39">
                  <a:moveTo>
                    <a:pt x="0" y="1"/>
                  </a:moveTo>
                  <a:cubicBezTo>
                    <a:pt x="6" y="0"/>
                    <a:pt x="14" y="3"/>
                    <a:pt x="20" y="5"/>
                  </a:cubicBezTo>
                  <a:cubicBezTo>
                    <a:pt x="27" y="6"/>
                    <a:pt x="35" y="9"/>
                    <a:pt x="42" y="10"/>
                  </a:cubicBezTo>
                  <a:cubicBezTo>
                    <a:pt x="55" y="14"/>
                    <a:pt x="67" y="19"/>
                    <a:pt x="79" y="22"/>
                  </a:cubicBezTo>
                  <a:cubicBezTo>
                    <a:pt x="90" y="24"/>
                    <a:pt x="100" y="26"/>
                    <a:pt x="111" y="30"/>
                  </a:cubicBezTo>
                  <a:cubicBezTo>
                    <a:pt x="119" y="33"/>
                    <a:pt x="126" y="37"/>
                    <a:pt x="135" y="39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9" name="Freeform 244">
              <a:extLst>
                <a:ext uri="{FF2B5EF4-FFF2-40B4-BE49-F238E27FC236}">
                  <a16:creationId xmlns:a16="http://schemas.microsoft.com/office/drawing/2014/main" id="{CF028E39-4369-46D5-8925-E150F305A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" y="1675"/>
              <a:ext cx="273" cy="322"/>
            </a:xfrm>
            <a:custGeom>
              <a:avLst/>
              <a:gdLst>
                <a:gd name="T0" fmla="*/ 580 w 159"/>
                <a:gd name="T1" fmla="*/ 15 h 188"/>
                <a:gd name="T2" fmla="*/ 527 w 159"/>
                <a:gd name="T3" fmla="*/ 9 h 188"/>
                <a:gd name="T4" fmla="*/ 402 w 159"/>
                <a:gd name="T5" fmla="*/ 86 h 188"/>
                <a:gd name="T6" fmla="*/ 153 w 159"/>
                <a:gd name="T7" fmla="*/ 247 h 188"/>
                <a:gd name="T8" fmla="*/ 26 w 159"/>
                <a:gd name="T9" fmla="*/ 428 h 188"/>
                <a:gd name="T10" fmla="*/ 115 w 159"/>
                <a:gd name="T11" fmla="*/ 552 h 188"/>
                <a:gd name="T12" fmla="*/ 234 w 159"/>
                <a:gd name="T13" fmla="*/ 675 h 188"/>
                <a:gd name="T14" fmla="*/ 366 w 159"/>
                <a:gd name="T15" fmla="*/ 810 h 188"/>
                <a:gd name="T16" fmla="*/ 460 w 159"/>
                <a:gd name="T17" fmla="*/ 909 h 188"/>
                <a:gd name="T18" fmla="*/ 527 w 159"/>
                <a:gd name="T19" fmla="*/ 935 h 188"/>
                <a:gd name="T20" fmla="*/ 579 w 159"/>
                <a:gd name="T21" fmla="*/ 868 h 188"/>
                <a:gd name="T22" fmla="*/ 649 w 159"/>
                <a:gd name="T23" fmla="*/ 762 h 188"/>
                <a:gd name="T24" fmla="*/ 743 w 159"/>
                <a:gd name="T25" fmla="*/ 663 h 188"/>
                <a:gd name="T26" fmla="*/ 790 w 159"/>
                <a:gd name="T27" fmla="*/ 548 h 1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9" h="188">
                  <a:moveTo>
                    <a:pt x="115" y="3"/>
                  </a:moveTo>
                  <a:cubicBezTo>
                    <a:pt x="112" y="3"/>
                    <a:pt x="108" y="0"/>
                    <a:pt x="104" y="2"/>
                  </a:cubicBezTo>
                  <a:cubicBezTo>
                    <a:pt x="95" y="5"/>
                    <a:pt x="87" y="12"/>
                    <a:pt x="79" y="17"/>
                  </a:cubicBezTo>
                  <a:cubicBezTo>
                    <a:pt x="62" y="27"/>
                    <a:pt x="46" y="38"/>
                    <a:pt x="30" y="49"/>
                  </a:cubicBezTo>
                  <a:cubicBezTo>
                    <a:pt x="17" y="57"/>
                    <a:pt x="0" y="68"/>
                    <a:pt x="5" y="85"/>
                  </a:cubicBezTo>
                  <a:cubicBezTo>
                    <a:pt x="8" y="95"/>
                    <a:pt x="17" y="103"/>
                    <a:pt x="23" y="110"/>
                  </a:cubicBezTo>
                  <a:cubicBezTo>
                    <a:pt x="30" y="118"/>
                    <a:pt x="38" y="126"/>
                    <a:pt x="46" y="134"/>
                  </a:cubicBezTo>
                  <a:cubicBezTo>
                    <a:pt x="56" y="142"/>
                    <a:pt x="64" y="152"/>
                    <a:pt x="72" y="161"/>
                  </a:cubicBezTo>
                  <a:cubicBezTo>
                    <a:pt x="79" y="167"/>
                    <a:pt x="84" y="175"/>
                    <a:pt x="91" y="181"/>
                  </a:cubicBezTo>
                  <a:cubicBezTo>
                    <a:pt x="94" y="183"/>
                    <a:pt x="100" y="188"/>
                    <a:pt x="104" y="186"/>
                  </a:cubicBezTo>
                  <a:cubicBezTo>
                    <a:pt x="109" y="184"/>
                    <a:pt x="111" y="176"/>
                    <a:pt x="114" y="173"/>
                  </a:cubicBezTo>
                  <a:cubicBezTo>
                    <a:pt x="118" y="166"/>
                    <a:pt x="123" y="158"/>
                    <a:pt x="128" y="152"/>
                  </a:cubicBezTo>
                  <a:cubicBezTo>
                    <a:pt x="134" y="145"/>
                    <a:pt x="142" y="139"/>
                    <a:pt x="147" y="132"/>
                  </a:cubicBezTo>
                  <a:cubicBezTo>
                    <a:pt x="151" y="126"/>
                    <a:pt x="159" y="116"/>
                    <a:pt x="156" y="109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0" name="Freeform 245">
              <a:extLst>
                <a:ext uri="{FF2B5EF4-FFF2-40B4-BE49-F238E27FC236}">
                  <a16:creationId xmlns:a16="http://schemas.microsoft.com/office/drawing/2014/main" id="{00F0BA44-CDF5-4B6E-BC7A-BCE5537B1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783"/>
              <a:ext cx="69" cy="27"/>
            </a:xfrm>
            <a:custGeom>
              <a:avLst/>
              <a:gdLst>
                <a:gd name="T0" fmla="*/ 0 w 40"/>
                <a:gd name="T1" fmla="*/ 0 h 16"/>
                <a:gd name="T2" fmla="*/ 119 w 40"/>
                <a:gd name="T3" fmla="*/ 49 h 16"/>
                <a:gd name="T4" fmla="*/ 205 w 40"/>
                <a:gd name="T5" fmla="*/ 7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6">
                  <a:moveTo>
                    <a:pt x="0" y="0"/>
                  </a:moveTo>
                  <a:cubicBezTo>
                    <a:pt x="7" y="3"/>
                    <a:pt x="16" y="7"/>
                    <a:pt x="23" y="10"/>
                  </a:cubicBezTo>
                  <a:cubicBezTo>
                    <a:pt x="28" y="12"/>
                    <a:pt x="35" y="13"/>
                    <a:pt x="40" y="16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1" name="Freeform 246">
              <a:extLst>
                <a:ext uri="{FF2B5EF4-FFF2-40B4-BE49-F238E27FC236}">
                  <a16:creationId xmlns:a16="http://schemas.microsoft.com/office/drawing/2014/main" id="{2561B197-D474-48CF-881B-B3A0522EB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1881"/>
              <a:ext cx="113" cy="97"/>
            </a:xfrm>
            <a:custGeom>
              <a:avLst/>
              <a:gdLst>
                <a:gd name="T0" fmla="*/ 330 w 66"/>
                <a:gd name="T1" fmla="*/ 0 h 57"/>
                <a:gd name="T2" fmla="*/ 231 w 66"/>
                <a:gd name="T3" fmla="*/ 92 h 57"/>
                <a:gd name="T4" fmla="*/ 106 w 66"/>
                <a:gd name="T5" fmla="*/ 203 h 57"/>
                <a:gd name="T6" fmla="*/ 29 w 66"/>
                <a:gd name="T7" fmla="*/ 255 h 57"/>
                <a:gd name="T8" fmla="*/ 0 w 66"/>
                <a:gd name="T9" fmla="*/ 281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57">
                  <a:moveTo>
                    <a:pt x="66" y="0"/>
                  </a:moveTo>
                  <a:cubicBezTo>
                    <a:pt x="61" y="7"/>
                    <a:pt x="53" y="13"/>
                    <a:pt x="46" y="19"/>
                  </a:cubicBezTo>
                  <a:cubicBezTo>
                    <a:pt x="37" y="26"/>
                    <a:pt x="29" y="33"/>
                    <a:pt x="21" y="41"/>
                  </a:cubicBezTo>
                  <a:cubicBezTo>
                    <a:pt x="17" y="45"/>
                    <a:pt x="11" y="49"/>
                    <a:pt x="6" y="52"/>
                  </a:cubicBezTo>
                  <a:cubicBezTo>
                    <a:pt x="4" y="54"/>
                    <a:pt x="0" y="56"/>
                    <a:pt x="0" y="57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2" name="Freeform 247">
              <a:extLst>
                <a:ext uri="{FF2B5EF4-FFF2-40B4-BE49-F238E27FC236}">
                  <a16:creationId xmlns:a16="http://schemas.microsoft.com/office/drawing/2014/main" id="{0A8D844B-9EB3-4A47-9A15-7B9001291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2383"/>
              <a:ext cx="205" cy="509"/>
            </a:xfrm>
            <a:custGeom>
              <a:avLst/>
              <a:gdLst>
                <a:gd name="T0" fmla="*/ 9 w 119"/>
                <a:gd name="T1" fmla="*/ 0 h 297"/>
                <a:gd name="T2" fmla="*/ 0 w 119"/>
                <a:gd name="T3" fmla="*/ 168 h 297"/>
                <a:gd name="T4" fmla="*/ 29 w 119"/>
                <a:gd name="T5" fmla="*/ 353 h 297"/>
                <a:gd name="T6" fmla="*/ 134 w 119"/>
                <a:gd name="T7" fmla="*/ 634 h 297"/>
                <a:gd name="T8" fmla="*/ 231 w 119"/>
                <a:gd name="T9" fmla="*/ 852 h 297"/>
                <a:gd name="T10" fmla="*/ 374 w 119"/>
                <a:gd name="T11" fmla="*/ 1148 h 297"/>
                <a:gd name="T12" fmla="*/ 508 w 119"/>
                <a:gd name="T13" fmla="*/ 1362 h 297"/>
                <a:gd name="T14" fmla="*/ 567 w 119"/>
                <a:gd name="T15" fmla="*/ 1452 h 297"/>
                <a:gd name="T16" fmla="*/ 608 w 119"/>
                <a:gd name="T17" fmla="*/ 1494 h 2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9" h="297">
                  <a:moveTo>
                    <a:pt x="2" y="0"/>
                  </a:moveTo>
                  <a:cubicBezTo>
                    <a:pt x="2" y="11"/>
                    <a:pt x="0" y="22"/>
                    <a:pt x="0" y="33"/>
                  </a:cubicBezTo>
                  <a:cubicBezTo>
                    <a:pt x="0" y="46"/>
                    <a:pt x="3" y="58"/>
                    <a:pt x="6" y="70"/>
                  </a:cubicBezTo>
                  <a:cubicBezTo>
                    <a:pt x="12" y="89"/>
                    <a:pt x="19" y="107"/>
                    <a:pt x="26" y="126"/>
                  </a:cubicBezTo>
                  <a:cubicBezTo>
                    <a:pt x="31" y="141"/>
                    <a:pt x="39" y="154"/>
                    <a:pt x="45" y="169"/>
                  </a:cubicBezTo>
                  <a:cubicBezTo>
                    <a:pt x="53" y="189"/>
                    <a:pt x="62" y="209"/>
                    <a:pt x="73" y="228"/>
                  </a:cubicBezTo>
                  <a:cubicBezTo>
                    <a:pt x="82" y="242"/>
                    <a:pt x="91" y="257"/>
                    <a:pt x="99" y="271"/>
                  </a:cubicBezTo>
                  <a:cubicBezTo>
                    <a:pt x="103" y="277"/>
                    <a:pt x="107" y="283"/>
                    <a:pt x="111" y="288"/>
                  </a:cubicBezTo>
                  <a:cubicBezTo>
                    <a:pt x="114" y="290"/>
                    <a:pt x="118" y="295"/>
                    <a:pt x="119" y="297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3" name="Freeform 248">
              <a:extLst>
                <a:ext uri="{FF2B5EF4-FFF2-40B4-BE49-F238E27FC236}">
                  <a16:creationId xmlns:a16="http://schemas.microsoft.com/office/drawing/2014/main" id="{95DDCC5A-8546-4FB2-B749-067435159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2361"/>
              <a:ext cx="149" cy="338"/>
            </a:xfrm>
            <a:custGeom>
              <a:avLst/>
              <a:gdLst>
                <a:gd name="T0" fmla="*/ 115 w 87"/>
                <a:gd name="T1" fmla="*/ 0 h 197"/>
                <a:gd name="T2" fmla="*/ 120 w 87"/>
                <a:gd name="T3" fmla="*/ 556 h 197"/>
                <a:gd name="T4" fmla="*/ 437 w 87"/>
                <a:gd name="T5" fmla="*/ 995 h 1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197">
                  <a:moveTo>
                    <a:pt x="23" y="0"/>
                  </a:moveTo>
                  <a:cubicBezTo>
                    <a:pt x="23" y="0"/>
                    <a:pt x="0" y="55"/>
                    <a:pt x="24" y="110"/>
                  </a:cubicBezTo>
                  <a:cubicBezTo>
                    <a:pt x="48" y="165"/>
                    <a:pt x="65" y="197"/>
                    <a:pt x="87" y="197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4" name="Freeform 249">
              <a:extLst>
                <a:ext uri="{FF2B5EF4-FFF2-40B4-BE49-F238E27FC236}">
                  <a16:creationId xmlns:a16="http://schemas.microsoft.com/office/drawing/2014/main" id="{C438EC77-F5CF-4B8E-8B35-A1A438220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2493"/>
              <a:ext cx="192" cy="101"/>
            </a:xfrm>
            <a:custGeom>
              <a:avLst/>
              <a:gdLst>
                <a:gd name="T0" fmla="*/ 564 w 112"/>
                <a:gd name="T1" fmla="*/ 0 h 59"/>
                <a:gd name="T2" fmla="*/ 0 w 112"/>
                <a:gd name="T3" fmla="*/ 296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2" h="59">
                  <a:moveTo>
                    <a:pt x="112" y="0"/>
                  </a:moveTo>
                  <a:cubicBezTo>
                    <a:pt x="112" y="0"/>
                    <a:pt x="31" y="50"/>
                    <a:pt x="0" y="59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5" name="Freeform 250">
              <a:extLst>
                <a:ext uri="{FF2B5EF4-FFF2-40B4-BE49-F238E27FC236}">
                  <a16:creationId xmlns:a16="http://schemas.microsoft.com/office/drawing/2014/main" id="{763CC89C-FAE8-4AD4-AA84-B779DD878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2801"/>
              <a:ext cx="336" cy="50"/>
            </a:xfrm>
            <a:custGeom>
              <a:avLst/>
              <a:gdLst>
                <a:gd name="T0" fmla="*/ 0 w 196"/>
                <a:gd name="T1" fmla="*/ 148 h 29"/>
                <a:gd name="T2" fmla="*/ 987 w 196"/>
                <a:gd name="T3" fmla="*/ 6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6" h="29">
                  <a:moveTo>
                    <a:pt x="0" y="29"/>
                  </a:moveTo>
                  <a:cubicBezTo>
                    <a:pt x="0" y="29"/>
                    <a:pt x="184" y="0"/>
                    <a:pt x="196" y="1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6" name="Freeform 251">
              <a:extLst>
                <a:ext uri="{FF2B5EF4-FFF2-40B4-BE49-F238E27FC236}">
                  <a16:creationId xmlns:a16="http://schemas.microsoft.com/office/drawing/2014/main" id="{8725DF3F-51FC-4138-AD34-D7EABFC4F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1995"/>
              <a:ext cx="38" cy="175"/>
            </a:xfrm>
            <a:custGeom>
              <a:avLst/>
              <a:gdLst>
                <a:gd name="T0" fmla="*/ 114 w 22"/>
                <a:gd name="T1" fmla="*/ 0 h 102"/>
                <a:gd name="T2" fmla="*/ 21 w 22"/>
                <a:gd name="T3" fmla="*/ 515 h 1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02">
                  <a:moveTo>
                    <a:pt x="22" y="0"/>
                  </a:moveTo>
                  <a:cubicBezTo>
                    <a:pt x="22" y="0"/>
                    <a:pt x="0" y="52"/>
                    <a:pt x="4" y="10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7" name="Freeform 252">
              <a:extLst>
                <a:ext uri="{FF2B5EF4-FFF2-40B4-BE49-F238E27FC236}">
                  <a16:creationId xmlns:a16="http://schemas.microsoft.com/office/drawing/2014/main" id="{00158A2A-F6BA-4EE3-9E16-21927160C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1520"/>
              <a:ext cx="383" cy="198"/>
            </a:xfrm>
            <a:custGeom>
              <a:avLst/>
              <a:gdLst>
                <a:gd name="T0" fmla="*/ 0 w 223"/>
                <a:gd name="T1" fmla="*/ 377 h 115"/>
                <a:gd name="T2" fmla="*/ 663 w 223"/>
                <a:gd name="T3" fmla="*/ 119 h 115"/>
                <a:gd name="T4" fmla="*/ 1101 w 223"/>
                <a:gd name="T5" fmla="*/ 587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3" h="115">
                  <a:moveTo>
                    <a:pt x="0" y="74"/>
                  </a:moveTo>
                  <a:cubicBezTo>
                    <a:pt x="0" y="74"/>
                    <a:pt x="81" y="0"/>
                    <a:pt x="131" y="23"/>
                  </a:cubicBezTo>
                  <a:cubicBezTo>
                    <a:pt x="180" y="46"/>
                    <a:pt x="223" y="86"/>
                    <a:pt x="217" y="115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8" name="Freeform 253">
              <a:extLst>
                <a:ext uri="{FF2B5EF4-FFF2-40B4-BE49-F238E27FC236}">
                  <a16:creationId xmlns:a16="http://schemas.microsoft.com/office/drawing/2014/main" id="{5FB6438A-6CC3-43FE-BB6E-03EC03F46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383"/>
              <a:ext cx="34" cy="177"/>
            </a:xfrm>
            <a:custGeom>
              <a:avLst/>
              <a:gdLst>
                <a:gd name="T0" fmla="*/ 0 w 20"/>
                <a:gd name="T1" fmla="*/ 522 h 103"/>
                <a:gd name="T2" fmla="*/ 83 w 20"/>
                <a:gd name="T3" fmla="*/ 0 h 1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3">
                  <a:moveTo>
                    <a:pt x="0" y="103"/>
                  </a:moveTo>
                  <a:cubicBezTo>
                    <a:pt x="0" y="103"/>
                    <a:pt x="20" y="29"/>
                    <a:pt x="17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9" name="Freeform 254">
              <a:extLst>
                <a:ext uri="{FF2B5EF4-FFF2-40B4-BE49-F238E27FC236}">
                  <a16:creationId xmlns:a16="http://schemas.microsoft.com/office/drawing/2014/main" id="{DD90F17B-3223-42EE-8207-E822E0BFA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1380"/>
              <a:ext cx="82" cy="231"/>
            </a:xfrm>
            <a:custGeom>
              <a:avLst/>
              <a:gdLst>
                <a:gd name="T0" fmla="*/ 239 w 48"/>
                <a:gd name="T1" fmla="*/ 676 h 135"/>
                <a:gd name="T2" fmla="*/ 0 w 48"/>
                <a:gd name="T3" fmla="*/ 0 h 1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135">
                  <a:moveTo>
                    <a:pt x="48" y="135"/>
                  </a:moveTo>
                  <a:cubicBezTo>
                    <a:pt x="48" y="135"/>
                    <a:pt x="40" y="55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0" name="Freeform 255">
              <a:extLst>
                <a:ext uri="{FF2B5EF4-FFF2-40B4-BE49-F238E27FC236}">
                  <a16:creationId xmlns:a16="http://schemas.microsoft.com/office/drawing/2014/main" id="{97BFADD8-DABF-40AE-9064-47CEC5010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476"/>
              <a:ext cx="288" cy="48"/>
            </a:xfrm>
            <a:custGeom>
              <a:avLst/>
              <a:gdLst>
                <a:gd name="T0" fmla="*/ 0 w 168"/>
                <a:gd name="T1" fmla="*/ 57 h 28"/>
                <a:gd name="T2" fmla="*/ 847 w 168"/>
                <a:gd name="T3" fmla="*/ 14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8" h="28">
                  <a:moveTo>
                    <a:pt x="0" y="11"/>
                  </a:moveTo>
                  <a:cubicBezTo>
                    <a:pt x="0" y="11"/>
                    <a:pt x="158" y="0"/>
                    <a:pt x="168" y="28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1" name="Freeform 256">
              <a:extLst>
                <a:ext uri="{FF2B5EF4-FFF2-40B4-BE49-F238E27FC236}">
                  <a16:creationId xmlns:a16="http://schemas.microsoft.com/office/drawing/2014/main" id="{ED723271-0EC1-4DAC-8206-D0019F0DF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1649"/>
              <a:ext cx="54" cy="679"/>
            </a:xfrm>
            <a:custGeom>
              <a:avLst/>
              <a:gdLst>
                <a:gd name="T0" fmla="*/ 0 w 31"/>
                <a:gd name="T1" fmla="*/ 62 h 396"/>
                <a:gd name="T2" fmla="*/ 159 w 31"/>
                <a:gd name="T3" fmla="*/ 873 h 396"/>
                <a:gd name="T4" fmla="*/ 21 w 31"/>
                <a:gd name="T5" fmla="*/ 1970 h 3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96">
                  <a:moveTo>
                    <a:pt x="0" y="12"/>
                  </a:moveTo>
                  <a:cubicBezTo>
                    <a:pt x="0" y="12"/>
                    <a:pt x="31" y="0"/>
                    <a:pt x="30" y="173"/>
                  </a:cubicBezTo>
                  <a:cubicBezTo>
                    <a:pt x="30" y="346"/>
                    <a:pt x="18" y="396"/>
                    <a:pt x="4" y="391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2" name="Freeform 257">
              <a:extLst>
                <a:ext uri="{FF2B5EF4-FFF2-40B4-BE49-F238E27FC236}">
                  <a16:creationId xmlns:a16="http://schemas.microsoft.com/office/drawing/2014/main" id="{033B1FD2-866C-4272-B9DA-DCA7C216D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54"/>
              <a:ext cx="257" cy="19"/>
            </a:xfrm>
            <a:custGeom>
              <a:avLst/>
              <a:gdLst>
                <a:gd name="T0" fmla="*/ 754 w 150"/>
                <a:gd name="T1" fmla="*/ 0 h 11"/>
                <a:gd name="T2" fmla="*/ 0 w 15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0" h="11">
                  <a:moveTo>
                    <a:pt x="150" y="0"/>
                  </a:moveTo>
                  <a:cubicBezTo>
                    <a:pt x="150" y="0"/>
                    <a:pt x="18" y="11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3" name="Freeform 258">
              <a:extLst>
                <a:ext uri="{FF2B5EF4-FFF2-40B4-BE49-F238E27FC236}">
                  <a16:creationId xmlns:a16="http://schemas.microsoft.com/office/drawing/2014/main" id="{0A3B7383-3582-4DAC-8C9A-0D70CE382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1380"/>
              <a:ext cx="346" cy="417"/>
            </a:xfrm>
            <a:custGeom>
              <a:avLst/>
              <a:gdLst>
                <a:gd name="T0" fmla="*/ 0 w 202"/>
                <a:gd name="T1" fmla="*/ 1229 h 243"/>
                <a:gd name="T2" fmla="*/ 880 w 202"/>
                <a:gd name="T3" fmla="*/ 846 h 243"/>
                <a:gd name="T4" fmla="*/ 946 w 202"/>
                <a:gd name="T5" fmla="*/ 0 h 2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43">
                  <a:moveTo>
                    <a:pt x="0" y="243"/>
                  </a:moveTo>
                  <a:cubicBezTo>
                    <a:pt x="0" y="243"/>
                    <a:pt x="164" y="221"/>
                    <a:pt x="175" y="167"/>
                  </a:cubicBezTo>
                  <a:cubicBezTo>
                    <a:pt x="187" y="114"/>
                    <a:pt x="202" y="91"/>
                    <a:pt x="188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4" name="Freeform 259">
              <a:extLst>
                <a:ext uri="{FF2B5EF4-FFF2-40B4-BE49-F238E27FC236}">
                  <a16:creationId xmlns:a16="http://schemas.microsoft.com/office/drawing/2014/main" id="{8446D47C-38AA-4DC5-B984-4231952F6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1695"/>
              <a:ext cx="425" cy="498"/>
            </a:xfrm>
            <a:custGeom>
              <a:avLst/>
              <a:gdLst>
                <a:gd name="T0" fmla="*/ 840 w 248"/>
                <a:gd name="T1" fmla="*/ 0 h 290"/>
                <a:gd name="T2" fmla="*/ 1172 w 248"/>
                <a:gd name="T3" fmla="*/ 517 h 290"/>
                <a:gd name="T4" fmla="*/ 1164 w 248"/>
                <a:gd name="T5" fmla="*/ 725 h 290"/>
                <a:gd name="T6" fmla="*/ 869 w 248"/>
                <a:gd name="T7" fmla="*/ 1242 h 290"/>
                <a:gd name="T8" fmla="*/ 614 w 248"/>
                <a:gd name="T9" fmla="*/ 1341 h 290"/>
                <a:gd name="T10" fmla="*/ 0 w 248"/>
                <a:gd name="T11" fmla="*/ 1403 h 2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8" h="290">
                  <a:moveTo>
                    <a:pt x="167" y="0"/>
                  </a:moveTo>
                  <a:cubicBezTo>
                    <a:pt x="233" y="102"/>
                    <a:pt x="233" y="102"/>
                    <a:pt x="233" y="102"/>
                  </a:cubicBezTo>
                  <a:cubicBezTo>
                    <a:pt x="233" y="102"/>
                    <a:pt x="248" y="121"/>
                    <a:pt x="231" y="143"/>
                  </a:cubicBezTo>
                  <a:cubicBezTo>
                    <a:pt x="213" y="166"/>
                    <a:pt x="173" y="245"/>
                    <a:pt x="173" y="245"/>
                  </a:cubicBezTo>
                  <a:cubicBezTo>
                    <a:pt x="173" y="245"/>
                    <a:pt x="140" y="262"/>
                    <a:pt x="122" y="265"/>
                  </a:cubicBezTo>
                  <a:cubicBezTo>
                    <a:pt x="103" y="269"/>
                    <a:pt x="22" y="290"/>
                    <a:pt x="0" y="277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5" name="Freeform 260">
              <a:extLst>
                <a:ext uri="{FF2B5EF4-FFF2-40B4-BE49-F238E27FC236}">
                  <a16:creationId xmlns:a16="http://schemas.microsoft.com/office/drawing/2014/main" id="{A49A4561-6CC6-4AD3-A61D-8EA3AD1BB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16"/>
              <a:ext cx="157" cy="373"/>
            </a:xfrm>
            <a:custGeom>
              <a:avLst/>
              <a:gdLst>
                <a:gd name="T0" fmla="*/ 36 w 91"/>
                <a:gd name="T1" fmla="*/ 0 h 218"/>
                <a:gd name="T2" fmla="*/ 78 w 91"/>
                <a:gd name="T3" fmla="*/ 351 h 218"/>
                <a:gd name="T4" fmla="*/ 468 w 91"/>
                <a:gd name="T5" fmla="*/ 1092 h 2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218">
                  <a:moveTo>
                    <a:pt x="7" y="0"/>
                  </a:moveTo>
                  <a:cubicBezTo>
                    <a:pt x="7" y="0"/>
                    <a:pt x="0" y="28"/>
                    <a:pt x="15" y="70"/>
                  </a:cubicBezTo>
                  <a:cubicBezTo>
                    <a:pt x="29" y="112"/>
                    <a:pt x="43" y="190"/>
                    <a:pt x="91" y="218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6" name="Freeform 261">
              <a:extLst>
                <a:ext uri="{FF2B5EF4-FFF2-40B4-BE49-F238E27FC236}">
                  <a16:creationId xmlns:a16="http://schemas.microsoft.com/office/drawing/2014/main" id="{9F3C9C08-D988-42BA-A33A-E1D6619D5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2458"/>
              <a:ext cx="135" cy="316"/>
            </a:xfrm>
            <a:custGeom>
              <a:avLst/>
              <a:gdLst>
                <a:gd name="T0" fmla="*/ 395 w 79"/>
                <a:gd name="T1" fmla="*/ 15 h 184"/>
                <a:gd name="T2" fmla="*/ 296 w 79"/>
                <a:gd name="T3" fmla="*/ 119 h 184"/>
                <a:gd name="T4" fmla="*/ 26 w 79"/>
                <a:gd name="T5" fmla="*/ 933 h 1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184">
                  <a:moveTo>
                    <a:pt x="79" y="3"/>
                  </a:moveTo>
                  <a:cubicBezTo>
                    <a:pt x="79" y="3"/>
                    <a:pt x="67" y="0"/>
                    <a:pt x="59" y="23"/>
                  </a:cubicBezTo>
                  <a:cubicBezTo>
                    <a:pt x="50" y="46"/>
                    <a:pt x="0" y="161"/>
                    <a:pt x="5" y="184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7" name="Freeform 262">
              <a:extLst>
                <a:ext uri="{FF2B5EF4-FFF2-40B4-BE49-F238E27FC236}">
                  <a16:creationId xmlns:a16="http://schemas.microsoft.com/office/drawing/2014/main" id="{A48205BC-6C9C-4517-904C-58A5280E4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2287"/>
              <a:ext cx="291" cy="245"/>
            </a:xfrm>
            <a:custGeom>
              <a:avLst/>
              <a:gdLst>
                <a:gd name="T0" fmla="*/ 41 w 170"/>
                <a:gd name="T1" fmla="*/ 0 h 143"/>
                <a:gd name="T2" fmla="*/ 276 w 170"/>
                <a:gd name="T3" fmla="*/ 358 h 143"/>
                <a:gd name="T4" fmla="*/ 852 w 170"/>
                <a:gd name="T5" fmla="*/ 678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143">
                  <a:moveTo>
                    <a:pt x="8" y="0"/>
                  </a:moveTo>
                  <a:cubicBezTo>
                    <a:pt x="8" y="0"/>
                    <a:pt x="0" y="23"/>
                    <a:pt x="55" y="71"/>
                  </a:cubicBezTo>
                  <a:cubicBezTo>
                    <a:pt x="111" y="119"/>
                    <a:pt x="146" y="143"/>
                    <a:pt x="170" y="135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8" name="Freeform 263">
              <a:extLst>
                <a:ext uri="{FF2B5EF4-FFF2-40B4-BE49-F238E27FC236}">
                  <a16:creationId xmlns:a16="http://schemas.microsoft.com/office/drawing/2014/main" id="{05AD8308-8B8C-484C-96AF-50CDD05F6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831"/>
              <a:ext cx="86" cy="109"/>
            </a:xfrm>
            <a:custGeom>
              <a:avLst/>
              <a:gdLst>
                <a:gd name="T0" fmla="*/ 255 w 50"/>
                <a:gd name="T1" fmla="*/ 317 h 64"/>
                <a:gd name="T2" fmla="*/ 83 w 50"/>
                <a:gd name="T3" fmla="*/ 0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64">
                  <a:moveTo>
                    <a:pt x="50" y="64"/>
                  </a:moveTo>
                  <a:cubicBezTo>
                    <a:pt x="50" y="64"/>
                    <a:pt x="0" y="3"/>
                    <a:pt x="16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9" name="Freeform 264">
              <a:extLst>
                <a:ext uri="{FF2B5EF4-FFF2-40B4-BE49-F238E27FC236}">
                  <a16:creationId xmlns:a16="http://schemas.microsoft.com/office/drawing/2014/main" id="{4C5D012F-5997-4503-90A6-F833B4592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2717"/>
              <a:ext cx="171" cy="223"/>
            </a:xfrm>
            <a:custGeom>
              <a:avLst/>
              <a:gdLst>
                <a:gd name="T0" fmla="*/ 339 w 100"/>
                <a:gd name="T1" fmla="*/ 0 h 130"/>
                <a:gd name="T2" fmla="*/ 486 w 100"/>
                <a:gd name="T3" fmla="*/ 262 h 130"/>
                <a:gd name="T4" fmla="*/ 0 w 100"/>
                <a:gd name="T5" fmla="*/ 657 h 1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130">
                  <a:moveTo>
                    <a:pt x="68" y="0"/>
                  </a:moveTo>
                  <a:cubicBezTo>
                    <a:pt x="68" y="0"/>
                    <a:pt x="92" y="23"/>
                    <a:pt x="97" y="52"/>
                  </a:cubicBezTo>
                  <a:cubicBezTo>
                    <a:pt x="100" y="72"/>
                    <a:pt x="53" y="79"/>
                    <a:pt x="0" y="13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0" name="Freeform 265">
              <a:extLst>
                <a:ext uri="{FF2B5EF4-FFF2-40B4-BE49-F238E27FC236}">
                  <a16:creationId xmlns:a16="http://schemas.microsoft.com/office/drawing/2014/main" id="{4F0AB569-469E-4C0E-ADA4-7495D8FA4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824"/>
              <a:ext cx="62" cy="113"/>
            </a:xfrm>
            <a:custGeom>
              <a:avLst/>
              <a:gdLst>
                <a:gd name="T0" fmla="*/ 184 w 36"/>
                <a:gd name="T1" fmla="*/ 330 h 66"/>
                <a:gd name="T2" fmla="*/ 0 w 36"/>
                <a:gd name="T3" fmla="*/ 0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66">
                  <a:moveTo>
                    <a:pt x="36" y="66"/>
                  </a:moveTo>
                  <a:cubicBezTo>
                    <a:pt x="36" y="66"/>
                    <a:pt x="16" y="18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1" name="Freeform 266">
              <a:extLst>
                <a:ext uri="{FF2B5EF4-FFF2-40B4-BE49-F238E27FC236}">
                  <a16:creationId xmlns:a16="http://schemas.microsoft.com/office/drawing/2014/main" id="{D8156512-F0E4-467B-94E9-605FC8A26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380"/>
              <a:ext cx="853" cy="526"/>
            </a:xfrm>
            <a:custGeom>
              <a:avLst/>
              <a:gdLst>
                <a:gd name="T0" fmla="*/ 79 w 497"/>
                <a:gd name="T1" fmla="*/ 0 h 307"/>
                <a:gd name="T2" fmla="*/ 26 w 497"/>
                <a:gd name="T3" fmla="*/ 0 h 307"/>
                <a:gd name="T4" fmla="*/ 304 w 497"/>
                <a:gd name="T5" fmla="*/ 1288 h 307"/>
                <a:gd name="T6" fmla="*/ 798 w 497"/>
                <a:gd name="T7" fmla="*/ 1326 h 307"/>
                <a:gd name="T8" fmla="*/ 2006 w 497"/>
                <a:gd name="T9" fmla="*/ 678 h 307"/>
                <a:gd name="T10" fmla="*/ 2356 w 497"/>
                <a:gd name="T11" fmla="*/ 374 h 307"/>
                <a:gd name="T12" fmla="*/ 2513 w 497"/>
                <a:gd name="T13" fmla="*/ 5 h 307"/>
                <a:gd name="T14" fmla="*/ 2434 w 497"/>
                <a:gd name="T15" fmla="*/ 5 h 307"/>
                <a:gd name="T16" fmla="*/ 2295 w 497"/>
                <a:gd name="T17" fmla="*/ 308 h 307"/>
                <a:gd name="T18" fmla="*/ 2048 w 497"/>
                <a:gd name="T19" fmla="*/ 593 h 307"/>
                <a:gd name="T20" fmla="*/ 810 w 497"/>
                <a:gd name="T21" fmla="*/ 1247 h 307"/>
                <a:gd name="T22" fmla="*/ 366 w 497"/>
                <a:gd name="T23" fmla="*/ 1268 h 307"/>
                <a:gd name="T24" fmla="*/ 79 w 497"/>
                <a:gd name="T25" fmla="*/ 0 h 3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97" h="307">
                  <a:moveTo>
                    <a:pt x="1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0" y="169"/>
                    <a:pt x="60" y="256"/>
                  </a:cubicBezTo>
                  <a:cubicBezTo>
                    <a:pt x="95" y="307"/>
                    <a:pt x="97" y="302"/>
                    <a:pt x="158" y="264"/>
                  </a:cubicBezTo>
                  <a:cubicBezTo>
                    <a:pt x="219" y="226"/>
                    <a:pt x="359" y="155"/>
                    <a:pt x="397" y="135"/>
                  </a:cubicBezTo>
                  <a:cubicBezTo>
                    <a:pt x="435" y="115"/>
                    <a:pt x="454" y="107"/>
                    <a:pt x="466" y="74"/>
                  </a:cubicBezTo>
                  <a:cubicBezTo>
                    <a:pt x="478" y="41"/>
                    <a:pt x="489" y="9"/>
                    <a:pt x="497" y="1"/>
                  </a:cubicBezTo>
                  <a:cubicBezTo>
                    <a:pt x="481" y="1"/>
                    <a:pt x="481" y="1"/>
                    <a:pt x="481" y="1"/>
                  </a:cubicBezTo>
                  <a:cubicBezTo>
                    <a:pt x="481" y="1"/>
                    <a:pt x="459" y="45"/>
                    <a:pt x="454" y="61"/>
                  </a:cubicBezTo>
                  <a:cubicBezTo>
                    <a:pt x="449" y="77"/>
                    <a:pt x="447" y="97"/>
                    <a:pt x="405" y="118"/>
                  </a:cubicBezTo>
                  <a:cubicBezTo>
                    <a:pt x="363" y="139"/>
                    <a:pt x="193" y="228"/>
                    <a:pt x="160" y="248"/>
                  </a:cubicBezTo>
                  <a:cubicBezTo>
                    <a:pt x="127" y="268"/>
                    <a:pt x="96" y="300"/>
                    <a:pt x="72" y="252"/>
                  </a:cubicBezTo>
                  <a:cubicBezTo>
                    <a:pt x="48" y="204"/>
                    <a:pt x="24" y="163"/>
                    <a:pt x="16" y="0"/>
                  </a:cubicBezTo>
                  <a:close/>
                </a:path>
              </a:pathLst>
            </a:custGeom>
            <a:solidFill>
              <a:srgbClr val="F1A1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2" name="Freeform 267">
              <a:extLst>
                <a:ext uri="{FF2B5EF4-FFF2-40B4-BE49-F238E27FC236}">
                  <a16:creationId xmlns:a16="http://schemas.microsoft.com/office/drawing/2014/main" id="{82D50487-6BE1-43A2-B0AC-37DDCF4E3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382"/>
              <a:ext cx="561" cy="836"/>
            </a:xfrm>
            <a:custGeom>
              <a:avLst/>
              <a:gdLst>
                <a:gd name="T0" fmla="*/ 662 w 327"/>
                <a:gd name="T1" fmla="*/ 0 h 488"/>
                <a:gd name="T2" fmla="*/ 719 w 327"/>
                <a:gd name="T3" fmla="*/ 0 h 488"/>
                <a:gd name="T4" fmla="*/ 1383 w 327"/>
                <a:gd name="T5" fmla="*/ 1960 h 488"/>
                <a:gd name="T6" fmla="*/ 1185 w 327"/>
                <a:gd name="T7" fmla="*/ 2368 h 488"/>
                <a:gd name="T8" fmla="*/ 0 w 327"/>
                <a:gd name="T9" fmla="*/ 2453 h 488"/>
                <a:gd name="T10" fmla="*/ 0 w 327"/>
                <a:gd name="T11" fmla="*/ 2388 h 488"/>
                <a:gd name="T12" fmla="*/ 606 w 327"/>
                <a:gd name="T13" fmla="*/ 2318 h 488"/>
                <a:gd name="T14" fmla="*/ 1403 w 327"/>
                <a:gd name="T15" fmla="*/ 2193 h 488"/>
                <a:gd name="T16" fmla="*/ 1110 w 327"/>
                <a:gd name="T17" fmla="*/ 1672 h 488"/>
                <a:gd name="T18" fmla="*/ 662 w 327"/>
                <a:gd name="T19" fmla="*/ 0 h 4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7" h="488">
                  <a:moveTo>
                    <a:pt x="131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42" y="0"/>
                    <a:pt x="126" y="205"/>
                    <a:pt x="274" y="390"/>
                  </a:cubicBezTo>
                  <a:cubicBezTo>
                    <a:pt x="327" y="456"/>
                    <a:pt x="258" y="472"/>
                    <a:pt x="235" y="471"/>
                  </a:cubicBezTo>
                  <a:cubicBezTo>
                    <a:pt x="212" y="470"/>
                    <a:pt x="32" y="476"/>
                    <a:pt x="0" y="488"/>
                  </a:cubicBezTo>
                  <a:cubicBezTo>
                    <a:pt x="0" y="475"/>
                    <a:pt x="0" y="475"/>
                    <a:pt x="0" y="475"/>
                  </a:cubicBezTo>
                  <a:cubicBezTo>
                    <a:pt x="0" y="475"/>
                    <a:pt x="77" y="461"/>
                    <a:pt x="120" y="461"/>
                  </a:cubicBezTo>
                  <a:cubicBezTo>
                    <a:pt x="163" y="461"/>
                    <a:pt x="265" y="472"/>
                    <a:pt x="278" y="436"/>
                  </a:cubicBezTo>
                  <a:cubicBezTo>
                    <a:pt x="286" y="413"/>
                    <a:pt x="242" y="369"/>
                    <a:pt x="220" y="333"/>
                  </a:cubicBezTo>
                  <a:cubicBezTo>
                    <a:pt x="198" y="297"/>
                    <a:pt x="127" y="183"/>
                    <a:pt x="131" y="0"/>
                  </a:cubicBezTo>
                  <a:close/>
                </a:path>
              </a:pathLst>
            </a:custGeom>
            <a:solidFill>
              <a:srgbClr val="F1A1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3" name="Freeform 268">
              <a:extLst>
                <a:ext uri="{FF2B5EF4-FFF2-40B4-BE49-F238E27FC236}">
                  <a16:creationId xmlns:a16="http://schemas.microsoft.com/office/drawing/2014/main" id="{FDD92475-2E3A-4932-91C9-0438065F5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2296"/>
              <a:ext cx="832" cy="643"/>
            </a:xfrm>
            <a:custGeom>
              <a:avLst/>
              <a:gdLst>
                <a:gd name="T0" fmla="*/ 5 w 485"/>
                <a:gd name="T1" fmla="*/ 231 h 375"/>
                <a:gd name="T2" fmla="*/ 791 w 485"/>
                <a:gd name="T3" fmla="*/ 185 h 375"/>
                <a:gd name="T4" fmla="*/ 2348 w 485"/>
                <a:gd name="T5" fmla="*/ 473 h 375"/>
                <a:gd name="T6" fmla="*/ 1040 w 485"/>
                <a:gd name="T7" fmla="*/ 1891 h 375"/>
                <a:gd name="T8" fmla="*/ 930 w 485"/>
                <a:gd name="T9" fmla="*/ 1891 h 375"/>
                <a:gd name="T10" fmla="*/ 2299 w 485"/>
                <a:gd name="T11" fmla="*/ 593 h 375"/>
                <a:gd name="T12" fmla="*/ 1341 w 485"/>
                <a:gd name="T13" fmla="*/ 202 h 375"/>
                <a:gd name="T14" fmla="*/ 0 w 485"/>
                <a:gd name="T15" fmla="*/ 288 h 375"/>
                <a:gd name="T16" fmla="*/ 5 w 485"/>
                <a:gd name="T17" fmla="*/ 231 h 3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5" h="375">
                  <a:moveTo>
                    <a:pt x="1" y="46"/>
                  </a:moveTo>
                  <a:cubicBezTo>
                    <a:pt x="1" y="46"/>
                    <a:pt x="110" y="40"/>
                    <a:pt x="157" y="37"/>
                  </a:cubicBezTo>
                  <a:cubicBezTo>
                    <a:pt x="205" y="34"/>
                    <a:pt x="446" y="0"/>
                    <a:pt x="465" y="94"/>
                  </a:cubicBezTo>
                  <a:cubicBezTo>
                    <a:pt x="485" y="188"/>
                    <a:pt x="355" y="278"/>
                    <a:pt x="206" y="375"/>
                  </a:cubicBezTo>
                  <a:cubicBezTo>
                    <a:pt x="184" y="375"/>
                    <a:pt x="184" y="375"/>
                    <a:pt x="184" y="375"/>
                  </a:cubicBezTo>
                  <a:cubicBezTo>
                    <a:pt x="184" y="375"/>
                    <a:pt x="456" y="215"/>
                    <a:pt x="455" y="118"/>
                  </a:cubicBezTo>
                  <a:cubicBezTo>
                    <a:pt x="455" y="92"/>
                    <a:pt x="441" y="28"/>
                    <a:pt x="266" y="40"/>
                  </a:cubicBezTo>
                  <a:cubicBezTo>
                    <a:pt x="91" y="52"/>
                    <a:pt x="0" y="57"/>
                    <a:pt x="0" y="57"/>
                  </a:cubicBezTo>
                  <a:lnTo>
                    <a:pt x="1" y="46"/>
                  </a:lnTo>
                  <a:close/>
                </a:path>
              </a:pathLst>
            </a:custGeom>
            <a:solidFill>
              <a:srgbClr val="F1A1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4" name="Freeform 269">
              <a:extLst>
                <a:ext uri="{FF2B5EF4-FFF2-40B4-BE49-F238E27FC236}">
                  <a16:creationId xmlns:a16="http://schemas.microsoft.com/office/drawing/2014/main" id="{75A1543D-7F5C-4C5B-9125-0A3C80519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591"/>
              <a:ext cx="1333" cy="348"/>
            </a:xfrm>
            <a:custGeom>
              <a:avLst/>
              <a:gdLst>
                <a:gd name="T0" fmla="*/ 0 w 777"/>
                <a:gd name="T1" fmla="*/ 1023 h 203"/>
                <a:gd name="T2" fmla="*/ 98 w 777"/>
                <a:gd name="T3" fmla="*/ 1023 h 203"/>
                <a:gd name="T4" fmla="*/ 666 w 777"/>
                <a:gd name="T5" fmla="*/ 699 h 203"/>
                <a:gd name="T6" fmla="*/ 1661 w 777"/>
                <a:gd name="T7" fmla="*/ 643 h 203"/>
                <a:gd name="T8" fmla="*/ 2899 w 777"/>
                <a:gd name="T9" fmla="*/ 247 h 203"/>
                <a:gd name="T10" fmla="*/ 3858 w 777"/>
                <a:gd name="T11" fmla="*/ 1023 h 203"/>
                <a:gd name="T12" fmla="*/ 3924 w 777"/>
                <a:gd name="T13" fmla="*/ 1023 h 203"/>
                <a:gd name="T14" fmla="*/ 3402 w 777"/>
                <a:gd name="T15" fmla="*/ 65 h 203"/>
                <a:gd name="T16" fmla="*/ 2081 w 777"/>
                <a:gd name="T17" fmla="*/ 489 h 203"/>
                <a:gd name="T18" fmla="*/ 564 w 777"/>
                <a:gd name="T19" fmla="*/ 662 h 203"/>
                <a:gd name="T20" fmla="*/ 0 w 777"/>
                <a:gd name="T21" fmla="*/ 1023 h 2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7" h="203">
                  <a:moveTo>
                    <a:pt x="0" y="203"/>
                  </a:moveTo>
                  <a:cubicBezTo>
                    <a:pt x="19" y="203"/>
                    <a:pt x="19" y="203"/>
                    <a:pt x="19" y="203"/>
                  </a:cubicBezTo>
                  <a:cubicBezTo>
                    <a:pt x="19" y="203"/>
                    <a:pt x="92" y="139"/>
                    <a:pt x="132" y="139"/>
                  </a:cubicBezTo>
                  <a:cubicBezTo>
                    <a:pt x="173" y="139"/>
                    <a:pt x="267" y="146"/>
                    <a:pt x="329" y="128"/>
                  </a:cubicBezTo>
                  <a:cubicBezTo>
                    <a:pt x="390" y="111"/>
                    <a:pt x="475" y="99"/>
                    <a:pt x="574" y="49"/>
                  </a:cubicBezTo>
                  <a:cubicBezTo>
                    <a:pt x="673" y="0"/>
                    <a:pt x="710" y="7"/>
                    <a:pt x="764" y="203"/>
                  </a:cubicBezTo>
                  <a:cubicBezTo>
                    <a:pt x="777" y="203"/>
                    <a:pt x="777" y="203"/>
                    <a:pt x="777" y="203"/>
                  </a:cubicBezTo>
                  <a:cubicBezTo>
                    <a:pt x="777" y="203"/>
                    <a:pt x="738" y="28"/>
                    <a:pt x="674" y="13"/>
                  </a:cubicBezTo>
                  <a:cubicBezTo>
                    <a:pt x="621" y="0"/>
                    <a:pt x="537" y="61"/>
                    <a:pt x="412" y="97"/>
                  </a:cubicBezTo>
                  <a:cubicBezTo>
                    <a:pt x="221" y="152"/>
                    <a:pt x="156" y="116"/>
                    <a:pt x="112" y="131"/>
                  </a:cubicBezTo>
                  <a:cubicBezTo>
                    <a:pt x="73" y="144"/>
                    <a:pt x="10" y="191"/>
                    <a:pt x="0" y="203"/>
                  </a:cubicBezTo>
                  <a:close/>
                </a:path>
              </a:pathLst>
            </a:custGeom>
            <a:solidFill>
              <a:srgbClr val="F1A1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5" name="Freeform 270">
              <a:extLst>
                <a:ext uri="{FF2B5EF4-FFF2-40B4-BE49-F238E27FC236}">
                  <a16:creationId xmlns:a16="http://schemas.microsoft.com/office/drawing/2014/main" id="{485DFDE6-6584-43B2-8C25-A2C9F5CC6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380"/>
              <a:ext cx="754" cy="1560"/>
            </a:xfrm>
            <a:custGeom>
              <a:avLst/>
              <a:gdLst>
                <a:gd name="T0" fmla="*/ 1592 w 440"/>
                <a:gd name="T1" fmla="*/ 0 h 910"/>
                <a:gd name="T2" fmla="*/ 1691 w 440"/>
                <a:gd name="T3" fmla="*/ 0 h 910"/>
                <a:gd name="T4" fmla="*/ 1062 w 440"/>
                <a:gd name="T5" fmla="*/ 873 h 910"/>
                <a:gd name="T6" fmla="*/ 781 w 440"/>
                <a:gd name="T7" fmla="*/ 2391 h 910"/>
                <a:gd name="T8" fmla="*/ 2214 w 440"/>
                <a:gd name="T9" fmla="*/ 4584 h 910"/>
                <a:gd name="T10" fmla="*/ 2139 w 440"/>
                <a:gd name="T11" fmla="*/ 4584 h 910"/>
                <a:gd name="T12" fmla="*/ 937 w 440"/>
                <a:gd name="T13" fmla="*/ 2686 h 910"/>
                <a:gd name="T14" fmla="*/ 605 w 440"/>
                <a:gd name="T15" fmla="*/ 1205 h 910"/>
                <a:gd name="T16" fmla="*/ 1592 w 440"/>
                <a:gd name="T17" fmla="*/ 0 h 9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" h="910">
                  <a:moveTo>
                    <a:pt x="316" y="0"/>
                  </a:moveTo>
                  <a:cubicBezTo>
                    <a:pt x="336" y="0"/>
                    <a:pt x="336" y="0"/>
                    <a:pt x="336" y="0"/>
                  </a:cubicBezTo>
                  <a:cubicBezTo>
                    <a:pt x="336" y="0"/>
                    <a:pt x="280" y="120"/>
                    <a:pt x="211" y="173"/>
                  </a:cubicBezTo>
                  <a:cubicBezTo>
                    <a:pt x="142" y="226"/>
                    <a:pt x="21" y="310"/>
                    <a:pt x="155" y="475"/>
                  </a:cubicBezTo>
                  <a:cubicBezTo>
                    <a:pt x="289" y="640"/>
                    <a:pt x="377" y="692"/>
                    <a:pt x="440" y="910"/>
                  </a:cubicBezTo>
                  <a:cubicBezTo>
                    <a:pt x="425" y="910"/>
                    <a:pt x="425" y="910"/>
                    <a:pt x="425" y="910"/>
                  </a:cubicBezTo>
                  <a:cubicBezTo>
                    <a:pt x="425" y="910"/>
                    <a:pt x="377" y="723"/>
                    <a:pt x="186" y="533"/>
                  </a:cubicBezTo>
                  <a:cubicBezTo>
                    <a:pt x="165" y="512"/>
                    <a:pt x="0" y="361"/>
                    <a:pt x="120" y="239"/>
                  </a:cubicBezTo>
                  <a:cubicBezTo>
                    <a:pt x="229" y="128"/>
                    <a:pt x="272" y="112"/>
                    <a:pt x="316" y="0"/>
                  </a:cubicBezTo>
                  <a:close/>
                </a:path>
              </a:pathLst>
            </a:custGeom>
            <a:solidFill>
              <a:srgbClr val="F1A1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6" name="Freeform 271">
              <a:extLst>
                <a:ext uri="{FF2B5EF4-FFF2-40B4-BE49-F238E27FC236}">
                  <a16:creationId xmlns:a16="http://schemas.microsoft.com/office/drawing/2014/main" id="{D571D0D9-3177-4FD0-81FC-8E32FB695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1380"/>
              <a:ext cx="483" cy="434"/>
            </a:xfrm>
            <a:custGeom>
              <a:avLst/>
              <a:gdLst>
                <a:gd name="T0" fmla="*/ 325 w 282"/>
                <a:gd name="T1" fmla="*/ 0 h 253"/>
                <a:gd name="T2" fmla="*/ 411 w 282"/>
                <a:gd name="T3" fmla="*/ 0 h 253"/>
                <a:gd name="T4" fmla="*/ 99 w 282"/>
                <a:gd name="T5" fmla="*/ 678 h 253"/>
                <a:gd name="T6" fmla="*/ 135 w 282"/>
                <a:gd name="T7" fmla="*/ 1163 h 253"/>
                <a:gd name="T8" fmla="*/ 478 w 282"/>
                <a:gd name="T9" fmla="*/ 889 h 253"/>
                <a:gd name="T10" fmla="*/ 1127 w 282"/>
                <a:gd name="T11" fmla="*/ 374 h 253"/>
                <a:gd name="T12" fmla="*/ 1341 w 282"/>
                <a:gd name="T13" fmla="*/ 9 h 253"/>
                <a:gd name="T14" fmla="*/ 1416 w 282"/>
                <a:gd name="T15" fmla="*/ 9 h 253"/>
                <a:gd name="T16" fmla="*/ 1247 w 282"/>
                <a:gd name="T17" fmla="*/ 345 h 253"/>
                <a:gd name="T18" fmla="*/ 769 w 282"/>
                <a:gd name="T19" fmla="*/ 753 h 253"/>
                <a:gd name="T20" fmla="*/ 346 w 282"/>
                <a:gd name="T21" fmla="*/ 1142 h 253"/>
                <a:gd name="T22" fmla="*/ 15 w 282"/>
                <a:gd name="T23" fmla="*/ 1050 h 253"/>
                <a:gd name="T24" fmla="*/ 325 w 282"/>
                <a:gd name="T25" fmla="*/ 0 h 2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2" h="253">
                  <a:moveTo>
                    <a:pt x="65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28" y="88"/>
                    <a:pt x="20" y="134"/>
                  </a:cubicBezTo>
                  <a:cubicBezTo>
                    <a:pt x="12" y="180"/>
                    <a:pt x="3" y="221"/>
                    <a:pt x="27" y="230"/>
                  </a:cubicBezTo>
                  <a:cubicBezTo>
                    <a:pt x="51" y="239"/>
                    <a:pt x="71" y="194"/>
                    <a:pt x="95" y="176"/>
                  </a:cubicBezTo>
                  <a:cubicBezTo>
                    <a:pt x="119" y="158"/>
                    <a:pt x="203" y="102"/>
                    <a:pt x="224" y="74"/>
                  </a:cubicBezTo>
                  <a:cubicBezTo>
                    <a:pt x="245" y="46"/>
                    <a:pt x="265" y="27"/>
                    <a:pt x="267" y="2"/>
                  </a:cubicBezTo>
                  <a:cubicBezTo>
                    <a:pt x="282" y="2"/>
                    <a:pt x="282" y="2"/>
                    <a:pt x="282" y="2"/>
                  </a:cubicBezTo>
                  <a:cubicBezTo>
                    <a:pt x="282" y="2"/>
                    <a:pt x="270" y="47"/>
                    <a:pt x="248" y="68"/>
                  </a:cubicBezTo>
                  <a:cubicBezTo>
                    <a:pt x="226" y="89"/>
                    <a:pt x="181" y="130"/>
                    <a:pt x="153" y="149"/>
                  </a:cubicBezTo>
                  <a:cubicBezTo>
                    <a:pt x="125" y="168"/>
                    <a:pt x="83" y="202"/>
                    <a:pt x="69" y="226"/>
                  </a:cubicBezTo>
                  <a:cubicBezTo>
                    <a:pt x="55" y="250"/>
                    <a:pt x="6" y="253"/>
                    <a:pt x="3" y="208"/>
                  </a:cubicBezTo>
                  <a:cubicBezTo>
                    <a:pt x="0" y="163"/>
                    <a:pt x="3" y="99"/>
                    <a:pt x="65" y="0"/>
                  </a:cubicBezTo>
                  <a:close/>
                </a:path>
              </a:pathLst>
            </a:custGeom>
            <a:solidFill>
              <a:srgbClr val="F1A1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7" name="Freeform 272">
              <a:extLst>
                <a:ext uri="{FF2B5EF4-FFF2-40B4-BE49-F238E27FC236}">
                  <a16:creationId xmlns:a16="http://schemas.microsoft.com/office/drawing/2014/main" id="{BBA1356C-8B7B-4FD7-882D-9CA1872E6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1773"/>
              <a:ext cx="530" cy="559"/>
            </a:xfrm>
            <a:custGeom>
              <a:avLst/>
              <a:gdLst>
                <a:gd name="T0" fmla="*/ 1424 w 309"/>
                <a:gd name="T1" fmla="*/ 36 h 326"/>
                <a:gd name="T2" fmla="*/ 947 w 309"/>
                <a:gd name="T3" fmla="*/ 149 h 326"/>
                <a:gd name="T4" fmla="*/ 168 w 309"/>
                <a:gd name="T5" fmla="*/ 974 h 326"/>
                <a:gd name="T6" fmla="*/ 666 w 309"/>
                <a:gd name="T7" fmla="*/ 1423 h 326"/>
                <a:gd name="T8" fmla="*/ 1106 w 309"/>
                <a:gd name="T9" fmla="*/ 1411 h 326"/>
                <a:gd name="T10" fmla="*/ 1418 w 309"/>
                <a:gd name="T11" fmla="*/ 696 h 326"/>
                <a:gd name="T12" fmla="*/ 1424 w 309"/>
                <a:gd name="T13" fmla="*/ 36 h 3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9" h="326">
                  <a:moveTo>
                    <a:pt x="282" y="7"/>
                  </a:moveTo>
                  <a:cubicBezTo>
                    <a:pt x="271" y="0"/>
                    <a:pt x="225" y="6"/>
                    <a:pt x="188" y="30"/>
                  </a:cubicBezTo>
                  <a:cubicBezTo>
                    <a:pt x="150" y="54"/>
                    <a:pt x="0" y="144"/>
                    <a:pt x="33" y="193"/>
                  </a:cubicBezTo>
                  <a:cubicBezTo>
                    <a:pt x="54" y="224"/>
                    <a:pt x="121" y="272"/>
                    <a:pt x="132" y="282"/>
                  </a:cubicBezTo>
                  <a:cubicBezTo>
                    <a:pt x="144" y="292"/>
                    <a:pt x="186" y="326"/>
                    <a:pt x="219" y="280"/>
                  </a:cubicBezTo>
                  <a:cubicBezTo>
                    <a:pt x="251" y="234"/>
                    <a:pt x="282" y="195"/>
                    <a:pt x="281" y="138"/>
                  </a:cubicBezTo>
                  <a:cubicBezTo>
                    <a:pt x="280" y="82"/>
                    <a:pt x="309" y="27"/>
                    <a:pt x="282" y="7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8" name="Freeform 273">
              <a:extLst>
                <a:ext uri="{FF2B5EF4-FFF2-40B4-BE49-F238E27FC236}">
                  <a16:creationId xmlns:a16="http://schemas.microsoft.com/office/drawing/2014/main" id="{05407D61-1ECE-428C-8876-E77895ABF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2073"/>
              <a:ext cx="646" cy="588"/>
            </a:xfrm>
            <a:custGeom>
              <a:avLst/>
              <a:gdLst>
                <a:gd name="T0" fmla="*/ 1094 w 376"/>
                <a:gd name="T1" fmla="*/ 21 h 343"/>
                <a:gd name="T2" fmla="*/ 325 w 376"/>
                <a:gd name="T3" fmla="*/ 1066 h 343"/>
                <a:gd name="T4" fmla="*/ 98 w 376"/>
                <a:gd name="T5" fmla="*/ 1587 h 343"/>
                <a:gd name="T6" fmla="*/ 749 w 376"/>
                <a:gd name="T7" fmla="*/ 1637 h 343"/>
                <a:gd name="T8" fmla="*/ 1892 w 376"/>
                <a:gd name="T9" fmla="*/ 1037 h 343"/>
                <a:gd name="T10" fmla="*/ 1455 w 376"/>
                <a:gd name="T11" fmla="*/ 382 h 343"/>
                <a:gd name="T12" fmla="*/ 1094 w 376"/>
                <a:gd name="T13" fmla="*/ 21 h 3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6" h="343">
                  <a:moveTo>
                    <a:pt x="216" y="4"/>
                  </a:moveTo>
                  <a:cubicBezTo>
                    <a:pt x="187" y="8"/>
                    <a:pt x="94" y="177"/>
                    <a:pt x="64" y="212"/>
                  </a:cubicBezTo>
                  <a:cubicBezTo>
                    <a:pt x="34" y="247"/>
                    <a:pt x="0" y="287"/>
                    <a:pt x="19" y="315"/>
                  </a:cubicBezTo>
                  <a:cubicBezTo>
                    <a:pt x="38" y="343"/>
                    <a:pt x="106" y="334"/>
                    <a:pt x="148" y="325"/>
                  </a:cubicBezTo>
                  <a:cubicBezTo>
                    <a:pt x="190" y="316"/>
                    <a:pt x="369" y="262"/>
                    <a:pt x="373" y="206"/>
                  </a:cubicBezTo>
                  <a:cubicBezTo>
                    <a:pt x="376" y="167"/>
                    <a:pt x="325" y="133"/>
                    <a:pt x="287" y="76"/>
                  </a:cubicBezTo>
                  <a:cubicBezTo>
                    <a:pt x="249" y="19"/>
                    <a:pt x="240" y="0"/>
                    <a:pt x="216" y="4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9" name="Freeform 274">
              <a:extLst>
                <a:ext uri="{FF2B5EF4-FFF2-40B4-BE49-F238E27FC236}">
                  <a16:creationId xmlns:a16="http://schemas.microsoft.com/office/drawing/2014/main" id="{2576DC0A-7642-4EC0-AC5D-D8831010C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380"/>
              <a:ext cx="853" cy="526"/>
            </a:xfrm>
            <a:custGeom>
              <a:avLst/>
              <a:gdLst>
                <a:gd name="T0" fmla="*/ 79 w 497"/>
                <a:gd name="T1" fmla="*/ 0 h 307"/>
                <a:gd name="T2" fmla="*/ 26 w 497"/>
                <a:gd name="T3" fmla="*/ 0 h 307"/>
                <a:gd name="T4" fmla="*/ 304 w 497"/>
                <a:gd name="T5" fmla="*/ 1288 h 307"/>
                <a:gd name="T6" fmla="*/ 798 w 497"/>
                <a:gd name="T7" fmla="*/ 1326 h 307"/>
                <a:gd name="T8" fmla="*/ 2006 w 497"/>
                <a:gd name="T9" fmla="*/ 678 h 307"/>
                <a:gd name="T10" fmla="*/ 2356 w 497"/>
                <a:gd name="T11" fmla="*/ 374 h 307"/>
                <a:gd name="T12" fmla="*/ 2513 w 497"/>
                <a:gd name="T13" fmla="*/ 5 h 307"/>
                <a:gd name="T14" fmla="*/ 2434 w 497"/>
                <a:gd name="T15" fmla="*/ 5 h 307"/>
                <a:gd name="T16" fmla="*/ 2295 w 497"/>
                <a:gd name="T17" fmla="*/ 308 h 307"/>
                <a:gd name="T18" fmla="*/ 2048 w 497"/>
                <a:gd name="T19" fmla="*/ 593 h 307"/>
                <a:gd name="T20" fmla="*/ 810 w 497"/>
                <a:gd name="T21" fmla="*/ 1247 h 307"/>
                <a:gd name="T22" fmla="*/ 366 w 497"/>
                <a:gd name="T23" fmla="*/ 1268 h 307"/>
                <a:gd name="T24" fmla="*/ 79 w 497"/>
                <a:gd name="T25" fmla="*/ 0 h 3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97" h="307">
                  <a:moveTo>
                    <a:pt x="1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0" y="169"/>
                    <a:pt x="60" y="256"/>
                  </a:cubicBezTo>
                  <a:cubicBezTo>
                    <a:pt x="95" y="307"/>
                    <a:pt x="97" y="302"/>
                    <a:pt x="158" y="264"/>
                  </a:cubicBezTo>
                  <a:cubicBezTo>
                    <a:pt x="219" y="226"/>
                    <a:pt x="359" y="155"/>
                    <a:pt x="397" y="135"/>
                  </a:cubicBezTo>
                  <a:cubicBezTo>
                    <a:pt x="435" y="115"/>
                    <a:pt x="454" y="107"/>
                    <a:pt x="466" y="74"/>
                  </a:cubicBezTo>
                  <a:cubicBezTo>
                    <a:pt x="478" y="41"/>
                    <a:pt x="489" y="9"/>
                    <a:pt x="497" y="1"/>
                  </a:cubicBezTo>
                  <a:cubicBezTo>
                    <a:pt x="481" y="1"/>
                    <a:pt x="481" y="1"/>
                    <a:pt x="481" y="1"/>
                  </a:cubicBezTo>
                  <a:cubicBezTo>
                    <a:pt x="481" y="1"/>
                    <a:pt x="459" y="45"/>
                    <a:pt x="454" y="61"/>
                  </a:cubicBezTo>
                  <a:cubicBezTo>
                    <a:pt x="449" y="77"/>
                    <a:pt x="447" y="97"/>
                    <a:pt x="405" y="118"/>
                  </a:cubicBezTo>
                  <a:cubicBezTo>
                    <a:pt x="363" y="139"/>
                    <a:pt x="193" y="228"/>
                    <a:pt x="160" y="248"/>
                  </a:cubicBezTo>
                  <a:cubicBezTo>
                    <a:pt x="127" y="268"/>
                    <a:pt x="96" y="300"/>
                    <a:pt x="72" y="252"/>
                  </a:cubicBezTo>
                  <a:cubicBezTo>
                    <a:pt x="48" y="204"/>
                    <a:pt x="24" y="163"/>
                    <a:pt x="16" y="0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0" name="Freeform 275">
              <a:extLst>
                <a:ext uri="{FF2B5EF4-FFF2-40B4-BE49-F238E27FC236}">
                  <a16:creationId xmlns:a16="http://schemas.microsoft.com/office/drawing/2014/main" id="{B30A059F-61E0-417C-9B06-F31B2070D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382"/>
              <a:ext cx="561" cy="836"/>
            </a:xfrm>
            <a:custGeom>
              <a:avLst/>
              <a:gdLst>
                <a:gd name="T0" fmla="*/ 662 w 327"/>
                <a:gd name="T1" fmla="*/ 0 h 488"/>
                <a:gd name="T2" fmla="*/ 719 w 327"/>
                <a:gd name="T3" fmla="*/ 0 h 488"/>
                <a:gd name="T4" fmla="*/ 1383 w 327"/>
                <a:gd name="T5" fmla="*/ 1960 h 488"/>
                <a:gd name="T6" fmla="*/ 1185 w 327"/>
                <a:gd name="T7" fmla="*/ 2368 h 488"/>
                <a:gd name="T8" fmla="*/ 0 w 327"/>
                <a:gd name="T9" fmla="*/ 2453 h 488"/>
                <a:gd name="T10" fmla="*/ 0 w 327"/>
                <a:gd name="T11" fmla="*/ 2388 h 488"/>
                <a:gd name="T12" fmla="*/ 606 w 327"/>
                <a:gd name="T13" fmla="*/ 2318 h 488"/>
                <a:gd name="T14" fmla="*/ 1403 w 327"/>
                <a:gd name="T15" fmla="*/ 2193 h 488"/>
                <a:gd name="T16" fmla="*/ 1110 w 327"/>
                <a:gd name="T17" fmla="*/ 1672 h 488"/>
                <a:gd name="T18" fmla="*/ 662 w 327"/>
                <a:gd name="T19" fmla="*/ 0 h 4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7" h="488">
                  <a:moveTo>
                    <a:pt x="131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42" y="0"/>
                    <a:pt x="126" y="205"/>
                    <a:pt x="274" y="390"/>
                  </a:cubicBezTo>
                  <a:cubicBezTo>
                    <a:pt x="327" y="456"/>
                    <a:pt x="258" y="472"/>
                    <a:pt x="235" y="471"/>
                  </a:cubicBezTo>
                  <a:cubicBezTo>
                    <a:pt x="212" y="470"/>
                    <a:pt x="32" y="476"/>
                    <a:pt x="0" y="488"/>
                  </a:cubicBezTo>
                  <a:cubicBezTo>
                    <a:pt x="0" y="475"/>
                    <a:pt x="0" y="475"/>
                    <a:pt x="0" y="475"/>
                  </a:cubicBezTo>
                  <a:cubicBezTo>
                    <a:pt x="0" y="475"/>
                    <a:pt x="77" y="461"/>
                    <a:pt x="120" y="461"/>
                  </a:cubicBezTo>
                  <a:cubicBezTo>
                    <a:pt x="163" y="461"/>
                    <a:pt x="265" y="472"/>
                    <a:pt x="278" y="436"/>
                  </a:cubicBezTo>
                  <a:cubicBezTo>
                    <a:pt x="286" y="413"/>
                    <a:pt x="242" y="369"/>
                    <a:pt x="220" y="333"/>
                  </a:cubicBezTo>
                  <a:cubicBezTo>
                    <a:pt x="198" y="297"/>
                    <a:pt x="127" y="183"/>
                    <a:pt x="131" y="0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1" name="Freeform 276">
              <a:extLst>
                <a:ext uri="{FF2B5EF4-FFF2-40B4-BE49-F238E27FC236}">
                  <a16:creationId xmlns:a16="http://schemas.microsoft.com/office/drawing/2014/main" id="{2B0F99B7-0C90-4162-B094-0771881EA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2296"/>
              <a:ext cx="832" cy="643"/>
            </a:xfrm>
            <a:custGeom>
              <a:avLst/>
              <a:gdLst>
                <a:gd name="T0" fmla="*/ 5 w 485"/>
                <a:gd name="T1" fmla="*/ 231 h 375"/>
                <a:gd name="T2" fmla="*/ 791 w 485"/>
                <a:gd name="T3" fmla="*/ 185 h 375"/>
                <a:gd name="T4" fmla="*/ 2348 w 485"/>
                <a:gd name="T5" fmla="*/ 473 h 375"/>
                <a:gd name="T6" fmla="*/ 1040 w 485"/>
                <a:gd name="T7" fmla="*/ 1891 h 375"/>
                <a:gd name="T8" fmla="*/ 930 w 485"/>
                <a:gd name="T9" fmla="*/ 1891 h 375"/>
                <a:gd name="T10" fmla="*/ 2299 w 485"/>
                <a:gd name="T11" fmla="*/ 593 h 375"/>
                <a:gd name="T12" fmla="*/ 1341 w 485"/>
                <a:gd name="T13" fmla="*/ 202 h 375"/>
                <a:gd name="T14" fmla="*/ 0 w 485"/>
                <a:gd name="T15" fmla="*/ 288 h 375"/>
                <a:gd name="T16" fmla="*/ 5 w 485"/>
                <a:gd name="T17" fmla="*/ 231 h 3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5" h="375">
                  <a:moveTo>
                    <a:pt x="1" y="46"/>
                  </a:moveTo>
                  <a:cubicBezTo>
                    <a:pt x="1" y="46"/>
                    <a:pt x="110" y="40"/>
                    <a:pt x="157" y="37"/>
                  </a:cubicBezTo>
                  <a:cubicBezTo>
                    <a:pt x="205" y="34"/>
                    <a:pt x="446" y="0"/>
                    <a:pt x="465" y="94"/>
                  </a:cubicBezTo>
                  <a:cubicBezTo>
                    <a:pt x="485" y="188"/>
                    <a:pt x="355" y="278"/>
                    <a:pt x="206" y="375"/>
                  </a:cubicBezTo>
                  <a:cubicBezTo>
                    <a:pt x="184" y="375"/>
                    <a:pt x="184" y="375"/>
                    <a:pt x="184" y="375"/>
                  </a:cubicBezTo>
                  <a:cubicBezTo>
                    <a:pt x="184" y="375"/>
                    <a:pt x="456" y="215"/>
                    <a:pt x="455" y="118"/>
                  </a:cubicBezTo>
                  <a:cubicBezTo>
                    <a:pt x="455" y="92"/>
                    <a:pt x="441" y="28"/>
                    <a:pt x="266" y="40"/>
                  </a:cubicBezTo>
                  <a:cubicBezTo>
                    <a:pt x="91" y="52"/>
                    <a:pt x="0" y="57"/>
                    <a:pt x="0" y="57"/>
                  </a:cubicBezTo>
                  <a:lnTo>
                    <a:pt x="1" y="46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2" name="Freeform 277">
              <a:extLst>
                <a:ext uri="{FF2B5EF4-FFF2-40B4-BE49-F238E27FC236}">
                  <a16:creationId xmlns:a16="http://schemas.microsoft.com/office/drawing/2014/main" id="{16BF92B3-D881-409E-88B8-F4CF10586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591"/>
              <a:ext cx="1333" cy="348"/>
            </a:xfrm>
            <a:custGeom>
              <a:avLst/>
              <a:gdLst>
                <a:gd name="T0" fmla="*/ 0 w 777"/>
                <a:gd name="T1" fmla="*/ 1023 h 203"/>
                <a:gd name="T2" fmla="*/ 98 w 777"/>
                <a:gd name="T3" fmla="*/ 1023 h 203"/>
                <a:gd name="T4" fmla="*/ 666 w 777"/>
                <a:gd name="T5" fmla="*/ 699 h 203"/>
                <a:gd name="T6" fmla="*/ 1661 w 777"/>
                <a:gd name="T7" fmla="*/ 643 h 203"/>
                <a:gd name="T8" fmla="*/ 2899 w 777"/>
                <a:gd name="T9" fmla="*/ 247 h 203"/>
                <a:gd name="T10" fmla="*/ 3858 w 777"/>
                <a:gd name="T11" fmla="*/ 1023 h 203"/>
                <a:gd name="T12" fmla="*/ 3924 w 777"/>
                <a:gd name="T13" fmla="*/ 1023 h 203"/>
                <a:gd name="T14" fmla="*/ 3402 w 777"/>
                <a:gd name="T15" fmla="*/ 65 h 203"/>
                <a:gd name="T16" fmla="*/ 2081 w 777"/>
                <a:gd name="T17" fmla="*/ 489 h 203"/>
                <a:gd name="T18" fmla="*/ 564 w 777"/>
                <a:gd name="T19" fmla="*/ 662 h 203"/>
                <a:gd name="T20" fmla="*/ 0 w 777"/>
                <a:gd name="T21" fmla="*/ 1023 h 2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7" h="203">
                  <a:moveTo>
                    <a:pt x="0" y="203"/>
                  </a:moveTo>
                  <a:cubicBezTo>
                    <a:pt x="19" y="203"/>
                    <a:pt x="19" y="203"/>
                    <a:pt x="19" y="203"/>
                  </a:cubicBezTo>
                  <a:cubicBezTo>
                    <a:pt x="19" y="203"/>
                    <a:pt x="92" y="139"/>
                    <a:pt x="132" y="139"/>
                  </a:cubicBezTo>
                  <a:cubicBezTo>
                    <a:pt x="173" y="139"/>
                    <a:pt x="267" y="146"/>
                    <a:pt x="329" y="128"/>
                  </a:cubicBezTo>
                  <a:cubicBezTo>
                    <a:pt x="390" y="111"/>
                    <a:pt x="475" y="99"/>
                    <a:pt x="574" y="49"/>
                  </a:cubicBezTo>
                  <a:cubicBezTo>
                    <a:pt x="673" y="0"/>
                    <a:pt x="710" y="7"/>
                    <a:pt x="764" y="203"/>
                  </a:cubicBezTo>
                  <a:cubicBezTo>
                    <a:pt x="777" y="203"/>
                    <a:pt x="777" y="203"/>
                    <a:pt x="777" y="203"/>
                  </a:cubicBezTo>
                  <a:cubicBezTo>
                    <a:pt x="777" y="203"/>
                    <a:pt x="738" y="28"/>
                    <a:pt x="674" y="13"/>
                  </a:cubicBezTo>
                  <a:cubicBezTo>
                    <a:pt x="621" y="0"/>
                    <a:pt x="537" y="61"/>
                    <a:pt x="412" y="97"/>
                  </a:cubicBezTo>
                  <a:cubicBezTo>
                    <a:pt x="221" y="152"/>
                    <a:pt x="156" y="116"/>
                    <a:pt x="112" y="131"/>
                  </a:cubicBezTo>
                  <a:cubicBezTo>
                    <a:pt x="73" y="144"/>
                    <a:pt x="10" y="191"/>
                    <a:pt x="0" y="203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3" name="Freeform 278">
              <a:extLst>
                <a:ext uri="{FF2B5EF4-FFF2-40B4-BE49-F238E27FC236}">
                  <a16:creationId xmlns:a16="http://schemas.microsoft.com/office/drawing/2014/main" id="{63C67733-516A-42E8-ADFF-193E4FCCA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380"/>
              <a:ext cx="754" cy="1560"/>
            </a:xfrm>
            <a:custGeom>
              <a:avLst/>
              <a:gdLst>
                <a:gd name="T0" fmla="*/ 1592 w 440"/>
                <a:gd name="T1" fmla="*/ 0 h 910"/>
                <a:gd name="T2" fmla="*/ 1691 w 440"/>
                <a:gd name="T3" fmla="*/ 0 h 910"/>
                <a:gd name="T4" fmla="*/ 1062 w 440"/>
                <a:gd name="T5" fmla="*/ 873 h 910"/>
                <a:gd name="T6" fmla="*/ 781 w 440"/>
                <a:gd name="T7" fmla="*/ 2391 h 910"/>
                <a:gd name="T8" fmla="*/ 2214 w 440"/>
                <a:gd name="T9" fmla="*/ 4584 h 910"/>
                <a:gd name="T10" fmla="*/ 2139 w 440"/>
                <a:gd name="T11" fmla="*/ 4584 h 910"/>
                <a:gd name="T12" fmla="*/ 937 w 440"/>
                <a:gd name="T13" fmla="*/ 2686 h 910"/>
                <a:gd name="T14" fmla="*/ 605 w 440"/>
                <a:gd name="T15" fmla="*/ 1205 h 910"/>
                <a:gd name="T16" fmla="*/ 1592 w 440"/>
                <a:gd name="T17" fmla="*/ 0 h 9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" h="910">
                  <a:moveTo>
                    <a:pt x="316" y="0"/>
                  </a:moveTo>
                  <a:cubicBezTo>
                    <a:pt x="336" y="0"/>
                    <a:pt x="336" y="0"/>
                    <a:pt x="336" y="0"/>
                  </a:cubicBezTo>
                  <a:cubicBezTo>
                    <a:pt x="336" y="0"/>
                    <a:pt x="280" y="120"/>
                    <a:pt x="211" y="173"/>
                  </a:cubicBezTo>
                  <a:cubicBezTo>
                    <a:pt x="142" y="226"/>
                    <a:pt x="21" y="310"/>
                    <a:pt x="155" y="475"/>
                  </a:cubicBezTo>
                  <a:cubicBezTo>
                    <a:pt x="289" y="640"/>
                    <a:pt x="377" y="692"/>
                    <a:pt x="440" y="910"/>
                  </a:cubicBezTo>
                  <a:cubicBezTo>
                    <a:pt x="425" y="910"/>
                    <a:pt x="425" y="910"/>
                    <a:pt x="425" y="910"/>
                  </a:cubicBezTo>
                  <a:cubicBezTo>
                    <a:pt x="425" y="910"/>
                    <a:pt x="377" y="723"/>
                    <a:pt x="186" y="533"/>
                  </a:cubicBezTo>
                  <a:cubicBezTo>
                    <a:pt x="165" y="512"/>
                    <a:pt x="0" y="361"/>
                    <a:pt x="120" y="239"/>
                  </a:cubicBezTo>
                  <a:cubicBezTo>
                    <a:pt x="229" y="128"/>
                    <a:pt x="272" y="112"/>
                    <a:pt x="316" y="0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4" name="Freeform 279">
              <a:extLst>
                <a:ext uri="{FF2B5EF4-FFF2-40B4-BE49-F238E27FC236}">
                  <a16:creationId xmlns:a16="http://schemas.microsoft.com/office/drawing/2014/main" id="{F303AAF6-AD14-42B8-9A86-8C6E0E47F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1380"/>
              <a:ext cx="483" cy="434"/>
            </a:xfrm>
            <a:custGeom>
              <a:avLst/>
              <a:gdLst>
                <a:gd name="T0" fmla="*/ 325 w 282"/>
                <a:gd name="T1" fmla="*/ 0 h 253"/>
                <a:gd name="T2" fmla="*/ 411 w 282"/>
                <a:gd name="T3" fmla="*/ 0 h 253"/>
                <a:gd name="T4" fmla="*/ 99 w 282"/>
                <a:gd name="T5" fmla="*/ 678 h 253"/>
                <a:gd name="T6" fmla="*/ 135 w 282"/>
                <a:gd name="T7" fmla="*/ 1163 h 253"/>
                <a:gd name="T8" fmla="*/ 478 w 282"/>
                <a:gd name="T9" fmla="*/ 889 h 253"/>
                <a:gd name="T10" fmla="*/ 1127 w 282"/>
                <a:gd name="T11" fmla="*/ 374 h 253"/>
                <a:gd name="T12" fmla="*/ 1341 w 282"/>
                <a:gd name="T13" fmla="*/ 9 h 253"/>
                <a:gd name="T14" fmla="*/ 1416 w 282"/>
                <a:gd name="T15" fmla="*/ 9 h 253"/>
                <a:gd name="T16" fmla="*/ 1247 w 282"/>
                <a:gd name="T17" fmla="*/ 345 h 253"/>
                <a:gd name="T18" fmla="*/ 769 w 282"/>
                <a:gd name="T19" fmla="*/ 753 h 253"/>
                <a:gd name="T20" fmla="*/ 346 w 282"/>
                <a:gd name="T21" fmla="*/ 1142 h 253"/>
                <a:gd name="T22" fmla="*/ 15 w 282"/>
                <a:gd name="T23" fmla="*/ 1050 h 253"/>
                <a:gd name="T24" fmla="*/ 325 w 282"/>
                <a:gd name="T25" fmla="*/ 0 h 2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2" h="253">
                  <a:moveTo>
                    <a:pt x="65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28" y="88"/>
                    <a:pt x="20" y="134"/>
                  </a:cubicBezTo>
                  <a:cubicBezTo>
                    <a:pt x="12" y="180"/>
                    <a:pt x="3" y="221"/>
                    <a:pt x="27" y="230"/>
                  </a:cubicBezTo>
                  <a:cubicBezTo>
                    <a:pt x="51" y="239"/>
                    <a:pt x="71" y="194"/>
                    <a:pt x="95" y="176"/>
                  </a:cubicBezTo>
                  <a:cubicBezTo>
                    <a:pt x="119" y="158"/>
                    <a:pt x="203" y="102"/>
                    <a:pt x="224" y="74"/>
                  </a:cubicBezTo>
                  <a:cubicBezTo>
                    <a:pt x="245" y="46"/>
                    <a:pt x="265" y="27"/>
                    <a:pt x="267" y="2"/>
                  </a:cubicBezTo>
                  <a:cubicBezTo>
                    <a:pt x="282" y="2"/>
                    <a:pt x="282" y="2"/>
                    <a:pt x="282" y="2"/>
                  </a:cubicBezTo>
                  <a:cubicBezTo>
                    <a:pt x="282" y="2"/>
                    <a:pt x="270" y="47"/>
                    <a:pt x="248" y="68"/>
                  </a:cubicBezTo>
                  <a:cubicBezTo>
                    <a:pt x="226" y="89"/>
                    <a:pt x="181" y="130"/>
                    <a:pt x="153" y="149"/>
                  </a:cubicBezTo>
                  <a:cubicBezTo>
                    <a:pt x="125" y="168"/>
                    <a:pt x="83" y="202"/>
                    <a:pt x="69" y="226"/>
                  </a:cubicBezTo>
                  <a:cubicBezTo>
                    <a:pt x="55" y="250"/>
                    <a:pt x="6" y="253"/>
                    <a:pt x="3" y="208"/>
                  </a:cubicBezTo>
                  <a:cubicBezTo>
                    <a:pt x="0" y="163"/>
                    <a:pt x="3" y="99"/>
                    <a:pt x="65" y="0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5" name="Freeform 280">
              <a:extLst>
                <a:ext uri="{FF2B5EF4-FFF2-40B4-BE49-F238E27FC236}">
                  <a16:creationId xmlns:a16="http://schemas.microsoft.com/office/drawing/2014/main" id="{6A9589E7-2D7B-42C1-82C9-140C5454C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671"/>
              <a:ext cx="60" cy="60"/>
            </a:xfrm>
            <a:custGeom>
              <a:avLst/>
              <a:gdLst>
                <a:gd name="T0" fmla="*/ 0 w 35"/>
                <a:gd name="T1" fmla="*/ 177 h 35"/>
                <a:gd name="T2" fmla="*/ 21 w 35"/>
                <a:gd name="T3" fmla="*/ 161 h 35"/>
                <a:gd name="T4" fmla="*/ 36 w 35"/>
                <a:gd name="T5" fmla="*/ 135 h 35"/>
                <a:gd name="T6" fmla="*/ 62 w 35"/>
                <a:gd name="T7" fmla="*/ 86 h 35"/>
                <a:gd name="T8" fmla="*/ 50 w 35"/>
                <a:gd name="T9" fmla="*/ 0 h 35"/>
                <a:gd name="T10" fmla="*/ 98 w 35"/>
                <a:gd name="T11" fmla="*/ 79 h 35"/>
                <a:gd name="T12" fmla="*/ 177 w 35"/>
                <a:gd name="T13" fmla="*/ 86 h 35"/>
                <a:gd name="T14" fmla="*/ 91 w 35"/>
                <a:gd name="T15" fmla="*/ 132 h 35"/>
                <a:gd name="T16" fmla="*/ 5 w 35"/>
                <a:gd name="T17" fmla="*/ 17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35">
                  <a:moveTo>
                    <a:pt x="0" y="35"/>
                  </a:moveTo>
                  <a:cubicBezTo>
                    <a:pt x="1" y="33"/>
                    <a:pt x="3" y="33"/>
                    <a:pt x="4" y="32"/>
                  </a:cubicBezTo>
                  <a:cubicBezTo>
                    <a:pt x="5" y="30"/>
                    <a:pt x="6" y="28"/>
                    <a:pt x="7" y="27"/>
                  </a:cubicBezTo>
                  <a:cubicBezTo>
                    <a:pt x="9" y="24"/>
                    <a:pt x="12" y="20"/>
                    <a:pt x="12" y="17"/>
                  </a:cubicBezTo>
                  <a:cubicBezTo>
                    <a:pt x="14" y="11"/>
                    <a:pt x="13" y="4"/>
                    <a:pt x="10" y="0"/>
                  </a:cubicBezTo>
                  <a:cubicBezTo>
                    <a:pt x="13" y="5"/>
                    <a:pt x="14" y="11"/>
                    <a:pt x="19" y="16"/>
                  </a:cubicBezTo>
                  <a:cubicBezTo>
                    <a:pt x="24" y="20"/>
                    <a:pt x="29" y="18"/>
                    <a:pt x="35" y="17"/>
                  </a:cubicBezTo>
                  <a:cubicBezTo>
                    <a:pt x="30" y="20"/>
                    <a:pt x="24" y="22"/>
                    <a:pt x="18" y="26"/>
                  </a:cubicBezTo>
                  <a:cubicBezTo>
                    <a:pt x="13" y="28"/>
                    <a:pt x="7" y="32"/>
                    <a:pt x="1" y="3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6" name="Freeform 281">
              <a:extLst>
                <a:ext uri="{FF2B5EF4-FFF2-40B4-BE49-F238E27FC236}">
                  <a16:creationId xmlns:a16="http://schemas.microsoft.com/office/drawing/2014/main" id="{035C6416-DAFE-4F91-9E63-95B4AE740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1526"/>
              <a:ext cx="38" cy="42"/>
            </a:xfrm>
            <a:custGeom>
              <a:avLst/>
              <a:gdLst>
                <a:gd name="T0" fmla="*/ 0 w 22"/>
                <a:gd name="T1" fmla="*/ 71 h 25"/>
                <a:gd name="T2" fmla="*/ 71 w 22"/>
                <a:gd name="T3" fmla="*/ 62 h 25"/>
                <a:gd name="T4" fmla="*/ 98 w 22"/>
                <a:gd name="T5" fmla="*/ 0 h 25"/>
                <a:gd name="T6" fmla="*/ 86 w 22"/>
                <a:gd name="T7" fmla="*/ 67 h 25"/>
                <a:gd name="T8" fmla="*/ 114 w 22"/>
                <a:gd name="T9" fmla="*/ 119 h 25"/>
                <a:gd name="T10" fmla="*/ 21 w 22"/>
                <a:gd name="T11" fmla="*/ 82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5">
                  <a:moveTo>
                    <a:pt x="0" y="15"/>
                  </a:moveTo>
                  <a:cubicBezTo>
                    <a:pt x="5" y="17"/>
                    <a:pt x="11" y="16"/>
                    <a:pt x="14" y="13"/>
                  </a:cubicBezTo>
                  <a:cubicBezTo>
                    <a:pt x="18" y="9"/>
                    <a:pt x="17" y="5"/>
                    <a:pt x="19" y="0"/>
                  </a:cubicBezTo>
                  <a:cubicBezTo>
                    <a:pt x="19" y="5"/>
                    <a:pt x="16" y="9"/>
                    <a:pt x="17" y="14"/>
                  </a:cubicBezTo>
                  <a:cubicBezTo>
                    <a:pt x="17" y="17"/>
                    <a:pt x="19" y="23"/>
                    <a:pt x="22" y="25"/>
                  </a:cubicBezTo>
                  <a:cubicBezTo>
                    <a:pt x="17" y="21"/>
                    <a:pt x="11" y="16"/>
                    <a:pt x="4" y="1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7" name="Freeform 282">
              <a:extLst>
                <a:ext uri="{FF2B5EF4-FFF2-40B4-BE49-F238E27FC236}">
                  <a16:creationId xmlns:a16="http://schemas.microsoft.com/office/drawing/2014/main" id="{37D60B9C-CA24-40A6-BA1A-74188D31B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" y="1608"/>
              <a:ext cx="29" cy="75"/>
            </a:xfrm>
            <a:custGeom>
              <a:avLst/>
              <a:gdLst>
                <a:gd name="T0" fmla="*/ 5 w 17"/>
                <a:gd name="T1" fmla="*/ 0 h 44"/>
                <a:gd name="T2" fmla="*/ 15 w 17"/>
                <a:gd name="T3" fmla="*/ 70 h 44"/>
                <a:gd name="T4" fmla="*/ 29 w 17"/>
                <a:gd name="T5" fmla="*/ 113 h 44"/>
                <a:gd name="T6" fmla="*/ 58 w 17"/>
                <a:gd name="T7" fmla="*/ 218 h 44"/>
                <a:gd name="T8" fmla="*/ 84 w 17"/>
                <a:gd name="T9" fmla="*/ 65 h 44"/>
                <a:gd name="T10" fmla="*/ 58 w 17"/>
                <a:gd name="T11" fmla="*/ 75 h 44"/>
                <a:gd name="T12" fmla="*/ 29 w 17"/>
                <a:gd name="T13" fmla="*/ 58 h 44"/>
                <a:gd name="T14" fmla="*/ 5 w 17"/>
                <a:gd name="T15" fmla="*/ 0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4">
                  <a:moveTo>
                    <a:pt x="1" y="0"/>
                  </a:moveTo>
                  <a:cubicBezTo>
                    <a:pt x="0" y="2"/>
                    <a:pt x="2" y="11"/>
                    <a:pt x="3" y="14"/>
                  </a:cubicBezTo>
                  <a:cubicBezTo>
                    <a:pt x="4" y="17"/>
                    <a:pt x="6" y="20"/>
                    <a:pt x="6" y="23"/>
                  </a:cubicBezTo>
                  <a:cubicBezTo>
                    <a:pt x="7" y="30"/>
                    <a:pt x="8" y="38"/>
                    <a:pt x="12" y="44"/>
                  </a:cubicBezTo>
                  <a:cubicBezTo>
                    <a:pt x="9" y="35"/>
                    <a:pt x="9" y="18"/>
                    <a:pt x="17" y="13"/>
                  </a:cubicBezTo>
                  <a:cubicBezTo>
                    <a:pt x="16" y="14"/>
                    <a:pt x="13" y="15"/>
                    <a:pt x="12" y="15"/>
                  </a:cubicBezTo>
                  <a:cubicBezTo>
                    <a:pt x="8" y="16"/>
                    <a:pt x="8" y="15"/>
                    <a:pt x="6" y="12"/>
                  </a:cubicBezTo>
                  <a:cubicBezTo>
                    <a:pt x="3" y="9"/>
                    <a:pt x="2" y="4"/>
                    <a:pt x="1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8" name="Freeform 283">
              <a:extLst>
                <a:ext uri="{FF2B5EF4-FFF2-40B4-BE49-F238E27FC236}">
                  <a16:creationId xmlns:a16="http://schemas.microsoft.com/office/drawing/2014/main" id="{AB9615E8-403A-479F-963B-95C39C7FB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1553"/>
              <a:ext cx="50" cy="70"/>
            </a:xfrm>
            <a:custGeom>
              <a:avLst/>
              <a:gdLst>
                <a:gd name="T0" fmla="*/ 0 w 29"/>
                <a:gd name="T1" fmla="*/ 205 h 41"/>
                <a:gd name="T2" fmla="*/ 48 w 29"/>
                <a:gd name="T3" fmla="*/ 104 h 41"/>
                <a:gd name="T4" fmla="*/ 41 w 29"/>
                <a:gd name="T5" fmla="*/ 0 h 41"/>
                <a:gd name="T6" fmla="*/ 71 w 29"/>
                <a:gd name="T7" fmla="*/ 99 h 41"/>
                <a:gd name="T8" fmla="*/ 148 w 29"/>
                <a:gd name="T9" fmla="*/ 135 h 41"/>
                <a:gd name="T10" fmla="*/ 16 w 29"/>
                <a:gd name="T11" fmla="*/ 205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41">
                  <a:moveTo>
                    <a:pt x="0" y="41"/>
                  </a:moveTo>
                  <a:cubicBezTo>
                    <a:pt x="7" y="39"/>
                    <a:pt x="9" y="27"/>
                    <a:pt x="9" y="21"/>
                  </a:cubicBezTo>
                  <a:cubicBezTo>
                    <a:pt x="9" y="15"/>
                    <a:pt x="11" y="5"/>
                    <a:pt x="8" y="0"/>
                  </a:cubicBezTo>
                  <a:cubicBezTo>
                    <a:pt x="12" y="6"/>
                    <a:pt x="11" y="14"/>
                    <a:pt x="14" y="20"/>
                  </a:cubicBezTo>
                  <a:cubicBezTo>
                    <a:pt x="18" y="26"/>
                    <a:pt x="23" y="25"/>
                    <a:pt x="29" y="27"/>
                  </a:cubicBezTo>
                  <a:cubicBezTo>
                    <a:pt x="22" y="33"/>
                    <a:pt x="12" y="37"/>
                    <a:pt x="3" y="4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9" name="Freeform 284">
              <a:extLst>
                <a:ext uri="{FF2B5EF4-FFF2-40B4-BE49-F238E27FC236}">
                  <a16:creationId xmlns:a16="http://schemas.microsoft.com/office/drawing/2014/main" id="{C85A044E-E878-4A1F-8F28-1894A214C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1514"/>
              <a:ext cx="36" cy="73"/>
            </a:xfrm>
            <a:custGeom>
              <a:avLst/>
              <a:gdLst>
                <a:gd name="T0" fmla="*/ 5 w 21"/>
                <a:gd name="T1" fmla="*/ 90 h 43"/>
                <a:gd name="T2" fmla="*/ 70 w 21"/>
                <a:gd name="T3" fmla="*/ 132 h 43"/>
                <a:gd name="T4" fmla="*/ 106 w 21"/>
                <a:gd name="T5" fmla="*/ 211 h 43"/>
                <a:gd name="T6" fmla="*/ 98 w 21"/>
                <a:gd name="T7" fmla="*/ 166 h 43"/>
                <a:gd name="T8" fmla="*/ 86 w 21"/>
                <a:gd name="T9" fmla="*/ 112 h 43"/>
                <a:gd name="T10" fmla="*/ 65 w 21"/>
                <a:gd name="T11" fmla="*/ 0 h 43"/>
                <a:gd name="T12" fmla="*/ 62 w 21"/>
                <a:gd name="T13" fmla="*/ 83 h 43"/>
                <a:gd name="T14" fmla="*/ 0 w 21"/>
                <a:gd name="T15" fmla="*/ 90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43">
                  <a:moveTo>
                    <a:pt x="1" y="18"/>
                  </a:moveTo>
                  <a:cubicBezTo>
                    <a:pt x="5" y="22"/>
                    <a:pt x="10" y="23"/>
                    <a:pt x="14" y="27"/>
                  </a:cubicBezTo>
                  <a:cubicBezTo>
                    <a:pt x="18" y="32"/>
                    <a:pt x="20" y="37"/>
                    <a:pt x="21" y="43"/>
                  </a:cubicBezTo>
                  <a:cubicBezTo>
                    <a:pt x="20" y="40"/>
                    <a:pt x="20" y="37"/>
                    <a:pt x="19" y="34"/>
                  </a:cubicBezTo>
                  <a:cubicBezTo>
                    <a:pt x="18" y="30"/>
                    <a:pt x="18" y="26"/>
                    <a:pt x="17" y="23"/>
                  </a:cubicBezTo>
                  <a:cubicBezTo>
                    <a:pt x="15" y="16"/>
                    <a:pt x="13" y="8"/>
                    <a:pt x="13" y="0"/>
                  </a:cubicBezTo>
                  <a:cubicBezTo>
                    <a:pt x="13" y="5"/>
                    <a:pt x="16" y="13"/>
                    <a:pt x="12" y="17"/>
                  </a:cubicBezTo>
                  <a:cubicBezTo>
                    <a:pt x="10" y="20"/>
                    <a:pt x="4" y="19"/>
                    <a:pt x="0" y="1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0" name="Freeform 285">
              <a:extLst>
                <a:ext uri="{FF2B5EF4-FFF2-40B4-BE49-F238E27FC236}">
                  <a16:creationId xmlns:a16="http://schemas.microsoft.com/office/drawing/2014/main" id="{DE063429-4450-4897-BFEA-E0D0E9739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1635"/>
              <a:ext cx="36" cy="71"/>
            </a:xfrm>
            <a:custGeom>
              <a:avLst/>
              <a:gdLst>
                <a:gd name="T0" fmla="*/ 9 w 21"/>
                <a:gd name="T1" fmla="*/ 128 h 41"/>
                <a:gd name="T2" fmla="*/ 50 w 21"/>
                <a:gd name="T3" fmla="*/ 69 h 41"/>
                <a:gd name="T4" fmla="*/ 57 w 21"/>
                <a:gd name="T5" fmla="*/ 0 h 41"/>
                <a:gd name="T6" fmla="*/ 79 w 21"/>
                <a:gd name="T7" fmla="*/ 114 h 41"/>
                <a:gd name="T8" fmla="*/ 106 w 21"/>
                <a:gd name="T9" fmla="*/ 213 h 41"/>
                <a:gd name="T10" fmla="*/ 57 w 21"/>
                <a:gd name="T11" fmla="*/ 140 h 41"/>
                <a:gd name="T12" fmla="*/ 0 w 21"/>
                <a:gd name="T13" fmla="*/ 14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41">
                  <a:moveTo>
                    <a:pt x="2" y="25"/>
                  </a:moveTo>
                  <a:cubicBezTo>
                    <a:pt x="7" y="24"/>
                    <a:pt x="9" y="17"/>
                    <a:pt x="10" y="13"/>
                  </a:cubicBezTo>
                  <a:cubicBezTo>
                    <a:pt x="11" y="10"/>
                    <a:pt x="13" y="4"/>
                    <a:pt x="11" y="0"/>
                  </a:cubicBezTo>
                  <a:cubicBezTo>
                    <a:pt x="15" y="6"/>
                    <a:pt x="14" y="15"/>
                    <a:pt x="16" y="22"/>
                  </a:cubicBezTo>
                  <a:cubicBezTo>
                    <a:pt x="17" y="28"/>
                    <a:pt x="19" y="35"/>
                    <a:pt x="21" y="41"/>
                  </a:cubicBezTo>
                  <a:cubicBezTo>
                    <a:pt x="18" y="36"/>
                    <a:pt x="17" y="30"/>
                    <a:pt x="11" y="27"/>
                  </a:cubicBezTo>
                  <a:cubicBezTo>
                    <a:pt x="8" y="26"/>
                    <a:pt x="3" y="25"/>
                    <a:pt x="0" y="2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1" name="Freeform 286">
              <a:extLst>
                <a:ext uri="{FF2B5EF4-FFF2-40B4-BE49-F238E27FC236}">
                  <a16:creationId xmlns:a16="http://schemas.microsoft.com/office/drawing/2014/main" id="{649B8AFD-7B52-4E1F-AF76-523BBE070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1846"/>
              <a:ext cx="29" cy="52"/>
            </a:xfrm>
            <a:custGeom>
              <a:avLst/>
              <a:gdLst>
                <a:gd name="T0" fmla="*/ 0 w 17"/>
                <a:gd name="T1" fmla="*/ 156 h 30"/>
                <a:gd name="T2" fmla="*/ 49 w 17"/>
                <a:gd name="T3" fmla="*/ 127 h 30"/>
                <a:gd name="T4" fmla="*/ 84 w 17"/>
                <a:gd name="T5" fmla="*/ 156 h 30"/>
                <a:gd name="T6" fmla="*/ 41 w 17"/>
                <a:gd name="T7" fmla="*/ 73 h 30"/>
                <a:gd name="T8" fmla="*/ 5 w 17"/>
                <a:gd name="T9" fmla="*/ 0 h 30"/>
                <a:gd name="T10" fmla="*/ 9 w 17"/>
                <a:gd name="T11" fmla="*/ 147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30"/>
                  </a:moveTo>
                  <a:cubicBezTo>
                    <a:pt x="2" y="27"/>
                    <a:pt x="7" y="23"/>
                    <a:pt x="10" y="24"/>
                  </a:cubicBezTo>
                  <a:cubicBezTo>
                    <a:pt x="13" y="25"/>
                    <a:pt x="15" y="28"/>
                    <a:pt x="17" y="30"/>
                  </a:cubicBezTo>
                  <a:cubicBezTo>
                    <a:pt x="14" y="25"/>
                    <a:pt x="11" y="19"/>
                    <a:pt x="8" y="14"/>
                  </a:cubicBezTo>
                  <a:cubicBezTo>
                    <a:pt x="6" y="9"/>
                    <a:pt x="3" y="4"/>
                    <a:pt x="1" y="0"/>
                  </a:cubicBezTo>
                  <a:cubicBezTo>
                    <a:pt x="5" y="5"/>
                    <a:pt x="7" y="23"/>
                    <a:pt x="2" y="2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2" name="Freeform 287">
              <a:extLst>
                <a:ext uri="{FF2B5EF4-FFF2-40B4-BE49-F238E27FC236}">
                  <a16:creationId xmlns:a16="http://schemas.microsoft.com/office/drawing/2014/main" id="{2473A70E-C155-43AA-9B18-675C5A4DF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1980"/>
              <a:ext cx="34" cy="55"/>
            </a:xfrm>
            <a:custGeom>
              <a:avLst/>
              <a:gdLst>
                <a:gd name="T0" fmla="*/ 99 w 20"/>
                <a:gd name="T1" fmla="*/ 0 h 32"/>
                <a:gd name="T2" fmla="*/ 78 w 20"/>
                <a:gd name="T3" fmla="*/ 41 h 32"/>
                <a:gd name="T4" fmla="*/ 44 w 20"/>
                <a:gd name="T5" fmla="*/ 91 h 32"/>
                <a:gd name="T6" fmla="*/ 15 w 20"/>
                <a:gd name="T7" fmla="*/ 127 h 32"/>
                <a:gd name="T8" fmla="*/ 0 w 20"/>
                <a:gd name="T9" fmla="*/ 163 h 32"/>
                <a:gd name="T10" fmla="*/ 9 w 20"/>
                <a:gd name="T11" fmla="*/ 136 h 32"/>
                <a:gd name="T12" fmla="*/ 15 w 20"/>
                <a:gd name="T13" fmla="*/ 112 h 32"/>
                <a:gd name="T14" fmla="*/ 20 w 20"/>
                <a:gd name="T15" fmla="*/ 83 h 32"/>
                <a:gd name="T16" fmla="*/ 0 w 20"/>
                <a:gd name="T17" fmla="*/ 21 h 32"/>
                <a:gd name="T18" fmla="*/ 26 w 20"/>
                <a:gd name="T19" fmla="*/ 36 h 32"/>
                <a:gd name="T20" fmla="*/ 49 w 20"/>
                <a:gd name="T21" fmla="*/ 41 h 32"/>
                <a:gd name="T22" fmla="*/ 92 w 20"/>
                <a:gd name="T23" fmla="*/ 0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32">
                  <a:moveTo>
                    <a:pt x="20" y="0"/>
                  </a:moveTo>
                  <a:cubicBezTo>
                    <a:pt x="18" y="3"/>
                    <a:pt x="18" y="6"/>
                    <a:pt x="16" y="8"/>
                  </a:cubicBezTo>
                  <a:cubicBezTo>
                    <a:pt x="13" y="11"/>
                    <a:pt x="11" y="14"/>
                    <a:pt x="9" y="18"/>
                  </a:cubicBezTo>
                  <a:cubicBezTo>
                    <a:pt x="7" y="20"/>
                    <a:pt x="5" y="22"/>
                    <a:pt x="3" y="25"/>
                  </a:cubicBezTo>
                  <a:cubicBezTo>
                    <a:pt x="2" y="27"/>
                    <a:pt x="1" y="30"/>
                    <a:pt x="0" y="32"/>
                  </a:cubicBezTo>
                  <a:cubicBezTo>
                    <a:pt x="0" y="31"/>
                    <a:pt x="1" y="28"/>
                    <a:pt x="2" y="27"/>
                  </a:cubicBezTo>
                  <a:cubicBezTo>
                    <a:pt x="2" y="25"/>
                    <a:pt x="3" y="24"/>
                    <a:pt x="3" y="22"/>
                  </a:cubicBezTo>
                  <a:cubicBezTo>
                    <a:pt x="4" y="20"/>
                    <a:pt x="4" y="18"/>
                    <a:pt x="4" y="16"/>
                  </a:cubicBezTo>
                  <a:cubicBezTo>
                    <a:pt x="4" y="12"/>
                    <a:pt x="3" y="7"/>
                    <a:pt x="0" y="4"/>
                  </a:cubicBezTo>
                  <a:cubicBezTo>
                    <a:pt x="2" y="4"/>
                    <a:pt x="3" y="6"/>
                    <a:pt x="5" y="7"/>
                  </a:cubicBezTo>
                  <a:cubicBezTo>
                    <a:pt x="7" y="8"/>
                    <a:pt x="8" y="9"/>
                    <a:pt x="10" y="8"/>
                  </a:cubicBezTo>
                  <a:cubicBezTo>
                    <a:pt x="14" y="8"/>
                    <a:pt x="17" y="3"/>
                    <a:pt x="19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3" name="Freeform 288">
              <a:extLst>
                <a:ext uri="{FF2B5EF4-FFF2-40B4-BE49-F238E27FC236}">
                  <a16:creationId xmlns:a16="http://schemas.microsoft.com/office/drawing/2014/main" id="{46446263-144B-443C-A908-02875ABA2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" y="1863"/>
              <a:ext cx="29" cy="33"/>
            </a:xfrm>
            <a:custGeom>
              <a:avLst/>
              <a:gdLst>
                <a:gd name="T0" fmla="*/ 0 w 17"/>
                <a:gd name="T1" fmla="*/ 0 h 19"/>
                <a:gd name="T2" fmla="*/ 20 w 17"/>
                <a:gd name="T3" fmla="*/ 57 h 19"/>
                <a:gd name="T4" fmla="*/ 9 w 17"/>
                <a:gd name="T5" fmla="*/ 85 h 19"/>
                <a:gd name="T6" fmla="*/ 0 w 17"/>
                <a:gd name="T7" fmla="*/ 99 h 19"/>
                <a:gd name="T8" fmla="*/ 20 w 17"/>
                <a:gd name="T9" fmla="*/ 90 h 19"/>
                <a:gd name="T10" fmla="*/ 44 w 17"/>
                <a:gd name="T11" fmla="*/ 78 h 19"/>
                <a:gd name="T12" fmla="*/ 84 w 17"/>
                <a:gd name="T13" fmla="*/ 94 h 19"/>
                <a:gd name="T14" fmla="*/ 44 w 17"/>
                <a:gd name="T15" fmla="*/ 52 h 19"/>
                <a:gd name="T16" fmla="*/ 26 w 17"/>
                <a:gd name="T17" fmla="*/ 28 h 19"/>
                <a:gd name="T18" fmla="*/ 5 w 17"/>
                <a:gd name="T19" fmla="*/ 5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19">
                  <a:moveTo>
                    <a:pt x="0" y="0"/>
                  </a:moveTo>
                  <a:cubicBezTo>
                    <a:pt x="3" y="3"/>
                    <a:pt x="4" y="6"/>
                    <a:pt x="4" y="11"/>
                  </a:cubicBezTo>
                  <a:cubicBezTo>
                    <a:pt x="3" y="13"/>
                    <a:pt x="3" y="14"/>
                    <a:pt x="2" y="16"/>
                  </a:cubicBezTo>
                  <a:cubicBezTo>
                    <a:pt x="2" y="18"/>
                    <a:pt x="1" y="18"/>
                    <a:pt x="0" y="19"/>
                  </a:cubicBezTo>
                  <a:cubicBezTo>
                    <a:pt x="1" y="19"/>
                    <a:pt x="3" y="18"/>
                    <a:pt x="4" y="17"/>
                  </a:cubicBezTo>
                  <a:cubicBezTo>
                    <a:pt x="6" y="16"/>
                    <a:pt x="7" y="15"/>
                    <a:pt x="9" y="15"/>
                  </a:cubicBezTo>
                  <a:cubicBezTo>
                    <a:pt x="12" y="15"/>
                    <a:pt x="15" y="17"/>
                    <a:pt x="17" y="18"/>
                  </a:cubicBezTo>
                  <a:cubicBezTo>
                    <a:pt x="14" y="15"/>
                    <a:pt x="11" y="13"/>
                    <a:pt x="9" y="10"/>
                  </a:cubicBezTo>
                  <a:cubicBezTo>
                    <a:pt x="7" y="8"/>
                    <a:pt x="6" y="7"/>
                    <a:pt x="5" y="5"/>
                  </a:cubicBezTo>
                  <a:cubicBezTo>
                    <a:pt x="3" y="4"/>
                    <a:pt x="2" y="2"/>
                    <a:pt x="1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4" name="Freeform 289">
              <a:extLst>
                <a:ext uri="{FF2B5EF4-FFF2-40B4-BE49-F238E27FC236}">
                  <a16:creationId xmlns:a16="http://schemas.microsoft.com/office/drawing/2014/main" id="{CB0D10C1-8D66-4DD5-941C-446C3C9CB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1786"/>
              <a:ext cx="31" cy="43"/>
            </a:xfrm>
            <a:custGeom>
              <a:avLst/>
              <a:gdLst>
                <a:gd name="T0" fmla="*/ 91 w 18"/>
                <a:gd name="T1" fmla="*/ 0 h 25"/>
                <a:gd name="T2" fmla="*/ 78 w 18"/>
                <a:gd name="T3" fmla="*/ 29 h 25"/>
                <a:gd name="T4" fmla="*/ 65 w 18"/>
                <a:gd name="T5" fmla="*/ 50 h 25"/>
                <a:gd name="T6" fmla="*/ 65 w 18"/>
                <a:gd name="T7" fmla="*/ 83 h 25"/>
                <a:gd name="T8" fmla="*/ 65 w 18"/>
                <a:gd name="T9" fmla="*/ 107 h 25"/>
                <a:gd name="T10" fmla="*/ 71 w 18"/>
                <a:gd name="T11" fmla="*/ 127 h 25"/>
                <a:gd name="T12" fmla="*/ 57 w 18"/>
                <a:gd name="T13" fmla="*/ 91 h 25"/>
                <a:gd name="T14" fmla="*/ 41 w 18"/>
                <a:gd name="T15" fmla="*/ 71 h 25"/>
                <a:gd name="T16" fmla="*/ 21 w 18"/>
                <a:gd name="T17" fmla="*/ 57 h 25"/>
                <a:gd name="T18" fmla="*/ 9 w 18"/>
                <a:gd name="T19" fmla="*/ 50 h 25"/>
                <a:gd name="T20" fmla="*/ 0 w 18"/>
                <a:gd name="T21" fmla="*/ 45 h 25"/>
                <a:gd name="T22" fmla="*/ 62 w 18"/>
                <a:gd name="T23" fmla="*/ 41 h 25"/>
                <a:gd name="T24" fmla="*/ 78 w 18"/>
                <a:gd name="T25" fmla="*/ 15 h 25"/>
                <a:gd name="T26" fmla="*/ 86 w 18"/>
                <a:gd name="T27" fmla="*/ 0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" h="25">
                  <a:moveTo>
                    <a:pt x="18" y="0"/>
                  </a:moveTo>
                  <a:cubicBezTo>
                    <a:pt x="18" y="2"/>
                    <a:pt x="15" y="4"/>
                    <a:pt x="15" y="6"/>
                  </a:cubicBezTo>
                  <a:cubicBezTo>
                    <a:pt x="14" y="7"/>
                    <a:pt x="13" y="9"/>
                    <a:pt x="13" y="10"/>
                  </a:cubicBezTo>
                  <a:cubicBezTo>
                    <a:pt x="13" y="12"/>
                    <a:pt x="13" y="14"/>
                    <a:pt x="13" y="16"/>
                  </a:cubicBezTo>
                  <a:cubicBezTo>
                    <a:pt x="13" y="18"/>
                    <a:pt x="13" y="19"/>
                    <a:pt x="13" y="21"/>
                  </a:cubicBezTo>
                  <a:cubicBezTo>
                    <a:pt x="13" y="22"/>
                    <a:pt x="14" y="24"/>
                    <a:pt x="14" y="25"/>
                  </a:cubicBezTo>
                  <a:cubicBezTo>
                    <a:pt x="13" y="24"/>
                    <a:pt x="12" y="20"/>
                    <a:pt x="11" y="18"/>
                  </a:cubicBezTo>
                  <a:cubicBezTo>
                    <a:pt x="11" y="16"/>
                    <a:pt x="10" y="15"/>
                    <a:pt x="8" y="14"/>
                  </a:cubicBezTo>
                  <a:cubicBezTo>
                    <a:pt x="7" y="13"/>
                    <a:pt x="6" y="12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4" y="10"/>
                    <a:pt x="8" y="11"/>
                    <a:pt x="12" y="8"/>
                  </a:cubicBezTo>
                  <a:cubicBezTo>
                    <a:pt x="13" y="6"/>
                    <a:pt x="13" y="5"/>
                    <a:pt x="15" y="3"/>
                  </a:cubicBezTo>
                  <a:cubicBezTo>
                    <a:pt x="15" y="2"/>
                    <a:pt x="16" y="1"/>
                    <a:pt x="17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5" name="Freeform 290">
              <a:extLst>
                <a:ext uri="{FF2B5EF4-FFF2-40B4-BE49-F238E27FC236}">
                  <a16:creationId xmlns:a16="http://schemas.microsoft.com/office/drawing/2014/main" id="{E032A8A1-B91D-472B-B0C4-9A36B7CC8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2152"/>
              <a:ext cx="31" cy="22"/>
            </a:xfrm>
            <a:custGeom>
              <a:avLst/>
              <a:gdLst>
                <a:gd name="T0" fmla="*/ 91 w 18"/>
                <a:gd name="T1" fmla="*/ 58 h 13"/>
                <a:gd name="T2" fmla="*/ 50 w 18"/>
                <a:gd name="T3" fmla="*/ 0 h 13"/>
                <a:gd name="T4" fmla="*/ 36 w 18"/>
                <a:gd name="T5" fmla="*/ 41 h 13"/>
                <a:gd name="T6" fmla="*/ 0 w 18"/>
                <a:gd name="T7" fmla="*/ 54 h 13"/>
                <a:gd name="T8" fmla="*/ 83 w 18"/>
                <a:gd name="T9" fmla="*/ 58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">
                  <a:moveTo>
                    <a:pt x="18" y="12"/>
                  </a:moveTo>
                  <a:cubicBezTo>
                    <a:pt x="13" y="10"/>
                    <a:pt x="11" y="5"/>
                    <a:pt x="10" y="0"/>
                  </a:cubicBezTo>
                  <a:cubicBezTo>
                    <a:pt x="8" y="2"/>
                    <a:pt x="10" y="5"/>
                    <a:pt x="7" y="8"/>
                  </a:cubicBezTo>
                  <a:cubicBezTo>
                    <a:pt x="6" y="9"/>
                    <a:pt x="2" y="11"/>
                    <a:pt x="0" y="11"/>
                  </a:cubicBezTo>
                  <a:cubicBezTo>
                    <a:pt x="2" y="12"/>
                    <a:pt x="14" y="13"/>
                    <a:pt x="16" y="1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6" name="Freeform 291">
              <a:extLst>
                <a:ext uri="{FF2B5EF4-FFF2-40B4-BE49-F238E27FC236}">
                  <a16:creationId xmlns:a16="http://schemas.microsoft.com/office/drawing/2014/main" id="{17908AEF-BBD5-49DF-B7E1-6DE84B799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359"/>
              <a:ext cx="49" cy="39"/>
            </a:xfrm>
            <a:custGeom>
              <a:avLst/>
              <a:gdLst>
                <a:gd name="T0" fmla="*/ 0 w 29"/>
                <a:gd name="T1" fmla="*/ 8 h 23"/>
                <a:gd name="T2" fmla="*/ 41 w 29"/>
                <a:gd name="T3" fmla="*/ 8 h 23"/>
                <a:gd name="T4" fmla="*/ 57 w 29"/>
                <a:gd name="T5" fmla="*/ 34 h 23"/>
                <a:gd name="T6" fmla="*/ 57 w 29"/>
                <a:gd name="T7" fmla="*/ 112 h 23"/>
                <a:gd name="T8" fmla="*/ 140 w 29"/>
                <a:gd name="T9" fmla="*/ 5 h 23"/>
                <a:gd name="T10" fmla="*/ 29 w 29"/>
                <a:gd name="T11" fmla="*/ 5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3">
                  <a:moveTo>
                    <a:pt x="0" y="2"/>
                  </a:moveTo>
                  <a:cubicBezTo>
                    <a:pt x="2" y="1"/>
                    <a:pt x="6" y="2"/>
                    <a:pt x="8" y="2"/>
                  </a:cubicBezTo>
                  <a:cubicBezTo>
                    <a:pt x="11" y="3"/>
                    <a:pt x="11" y="4"/>
                    <a:pt x="12" y="7"/>
                  </a:cubicBezTo>
                  <a:cubicBezTo>
                    <a:pt x="13" y="11"/>
                    <a:pt x="14" y="19"/>
                    <a:pt x="12" y="23"/>
                  </a:cubicBezTo>
                  <a:cubicBezTo>
                    <a:pt x="10" y="15"/>
                    <a:pt x="21" y="0"/>
                    <a:pt x="29" y="1"/>
                  </a:cubicBezTo>
                  <a:cubicBezTo>
                    <a:pt x="22" y="0"/>
                    <a:pt x="12" y="5"/>
                    <a:pt x="6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7" name="Freeform 292">
              <a:extLst>
                <a:ext uri="{FF2B5EF4-FFF2-40B4-BE49-F238E27FC236}">
                  <a16:creationId xmlns:a16="http://schemas.microsoft.com/office/drawing/2014/main" id="{2C14FCE2-0BA4-4998-BC67-19A326580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688"/>
              <a:ext cx="36" cy="24"/>
            </a:xfrm>
            <a:custGeom>
              <a:avLst/>
              <a:gdLst>
                <a:gd name="T0" fmla="*/ 0 w 21"/>
                <a:gd name="T1" fmla="*/ 5 h 14"/>
                <a:gd name="T2" fmla="*/ 29 w 21"/>
                <a:gd name="T3" fmla="*/ 70 h 14"/>
                <a:gd name="T4" fmla="*/ 106 w 21"/>
                <a:gd name="T5" fmla="*/ 0 h 14"/>
                <a:gd name="T6" fmla="*/ 0 w 21"/>
                <a:gd name="T7" fmla="*/ 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4">
                  <a:moveTo>
                    <a:pt x="0" y="1"/>
                  </a:moveTo>
                  <a:cubicBezTo>
                    <a:pt x="4" y="5"/>
                    <a:pt x="8" y="8"/>
                    <a:pt x="6" y="14"/>
                  </a:cubicBezTo>
                  <a:cubicBezTo>
                    <a:pt x="11" y="9"/>
                    <a:pt x="16" y="5"/>
                    <a:pt x="21" y="0"/>
                  </a:cubicBezTo>
                  <a:cubicBezTo>
                    <a:pt x="15" y="3"/>
                    <a:pt x="5" y="7"/>
                    <a:pt x="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8" name="Freeform 293">
              <a:extLst>
                <a:ext uri="{FF2B5EF4-FFF2-40B4-BE49-F238E27FC236}">
                  <a16:creationId xmlns:a16="http://schemas.microsoft.com/office/drawing/2014/main" id="{895F5122-5D68-4896-82E1-439EA1AB3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2872"/>
              <a:ext cx="43" cy="31"/>
            </a:xfrm>
            <a:custGeom>
              <a:avLst/>
              <a:gdLst>
                <a:gd name="T0" fmla="*/ 0 w 25"/>
                <a:gd name="T1" fmla="*/ 0 h 18"/>
                <a:gd name="T2" fmla="*/ 26 w 25"/>
                <a:gd name="T3" fmla="*/ 57 h 18"/>
                <a:gd name="T4" fmla="*/ 5 w 25"/>
                <a:gd name="T5" fmla="*/ 91 h 18"/>
                <a:gd name="T6" fmla="*/ 71 w 25"/>
                <a:gd name="T7" fmla="*/ 41 h 18"/>
                <a:gd name="T8" fmla="*/ 127 w 25"/>
                <a:gd name="T9" fmla="*/ 9 h 18"/>
                <a:gd name="T10" fmla="*/ 57 w 25"/>
                <a:gd name="T11" fmla="*/ 28 h 18"/>
                <a:gd name="T12" fmla="*/ 0 w 25"/>
                <a:gd name="T13" fmla="*/ 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8">
                  <a:moveTo>
                    <a:pt x="0" y="0"/>
                  </a:moveTo>
                  <a:cubicBezTo>
                    <a:pt x="2" y="4"/>
                    <a:pt x="5" y="6"/>
                    <a:pt x="5" y="11"/>
                  </a:cubicBezTo>
                  <a:cubicBezTo>
                    <a:pt x="5" y="14"/>
                    <a:pt x="3" y="17"/>
                    <a:pt x="1" y="18"/>
                  </a:cubicBezTo>
                  <a:cubicBezTo>
                    <a:pt x="5" y="17"/>
                    <a:pt x="11" y="11"/>
                    <a:pt x="14" y="8"/>
                  </a:cubicBezTo>
                  <a:cubicBezTo>
                    <a:pt x="18" y="6"/>
                    <a:pt x="23" y="4"/>
                    <a:pt x="25" y="2"/>
                  </a:cubicBezTo>
                  <a:cubicBezTo>
                    <a:pt x="21" y="3"/>
                    <a:pt x="16" y="5"/>
                    <a:pt x="11" y="5"/>
                  </a:cubicBezTo>
                  <a:cubicBezTo>
                    <a:pt x="7" y="5"/>
                    <a:pt x="4" y="4"/>
                    <a:pt x="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9" name="Freeform 294">
              <a:extLst>
                <a:ext uri="{FF2B5EF4-FFF2-40B4-BE49-F238E27FC236}">
                  <a16:creationId xmlns:a16="http://schemas.microsoft.com/office/drawing/2014/main" id="{A48393A4-1DED-41B3-823C-4269F971E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2789"/>
              <a:ext cx="34" cy="47"/>
            </a:xfrm>
            <a:custGeom>
              <a:avLst/>
              <a:gdLst>
                <a:gd name="T0" fmla="*/ 0 w 20"/>
                <a:gd name="T1" fmla="*/ 78 h 27"/>
                <a:gd name="T2" fmla="*/ 44 w 20"/>
                <a:gd name="T3" fmla="*/ 57 h 27"/>
                <a:gd name="T4" fmla="*/ 20 w 20"/>
                <a:gd name="T5" fmla="*/ 0 h 27"/>
                <a:gd name="T6" fmla="*/ 58 w 20"/>
                <a:gd name="T7" fmla="*/ 73 h 27"/>
                <a:gd name="T8" fmla="*/ 99 w 20"/>
                <a:gd name="T9" fmla="*/ 143 h 27"/>
                <a:gd name="T10" fmla="*/ 58 w 20"/>
                <a:gd name="T11" fmla="*/ 106 h 27"/>
                <a:gd name="T12" fmla="*/ 5 w 20"/>
                <a:gd name="T13" fmla="*/ 78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7">
                  <a:moveTo>
                    <a:pt x="0" y="15"/>
                  </a:moveTo>
                  <a:cubicBezTo>
                    <a:pt x="3" y="16"/>
                    <a:pt x="8" y="15"/>
                    <a:pt x="9" y="11"/>
                  </a:cubicBezTo>
                  <a:cubicBezTo>
                    <a:pt x="9" y="7"/>
                    <a:pt x="5" y="3"/>
                    <a:pt x="4" y="0"/>
                  </a:cubicBezTo>
                  <a:cubicBezTo>
                    <a:pt x="8" y="3"/>
                    <a:pt x="10" y="10"/>
                    <a:pt x="12" y="14"/>
                  </a:cubicBezTo>
                  <a:cubicBezTo>
                    <a:pt x="14" y="19"/>
                    <a:pt x="17" y="23"/>
                    <a:pt x="20" y="27"/>
                  </a:cubicBezTo>
                  <a:cubicBezTo>
                    <a:pt x="17" y="25"/>
                    <a:pt x="15" y="22"/>
                    <a:pt x="12" y="20"/>
                  </a:cubicBezTo>
                  <a:cubicBezTo>
                    <a:pt x="9" y="18"/>
                    <a:pt x="4" y="17"/>
                    <a:pt x="1" y="1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0" name="Freeform 295">
              <a:extLst>
                <a:ext uri="{FF2B5EF4-FFF2-40B4-BE49-F238E27FC236}">
                  <a16:creationId xmlns:a16="http://schemas.microsoft.com/office/drawing/2014/main" id="{972277A6-8FFF-41C8-8F36-14854D94B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2467"/>
              <a:ext cx="26" cy="55"/>
            </a:xfrm>
            <a:custGeom>
              <a:avLst/>
              <a:gdLst>
                <a:gd name="T0" fmla="*/ 5 w 15"/>
                <a:gd name="T1" fmla="*/ 100 h 32"/>
                <a:gd name="T2" fmla="*/ 36 w 15"/>
                <a:gd name="T3" fmla="*/ 0 h 32"/>
                <a:gd name="T4" fmla="*/ 78 w 15"/>
                <a:gd name="T5" fmla="*/ 163 h 32"/>
                <a:gd name="T6" fmla="*/ 49 w 15"/>
                <a:gd name="T7" fmla="*/ 112 h 32"/>
                <a:gd name="T8" fmla="*/ 0 w 15"/>
                <a:gd name="T9" fmla="*/ 11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2">
                  <a:moveTo>
                    <a:pt x="1" y="20"/>
                  </a:moveTo>
                  <a:cubicBezTo>
                    <a:pt x="7" y="17"/>
                    <a:pt x="9" y="6"/>
                    <a:pt x="7" y="0"/>
                  </a:cubicBezTo>
                  <a:cubicBezTo>
                    <a:pt x="9" y="11"/>
                    <a:pt x="12" y="22"/>
                    <a:pt x="15" y="32"/>
                  </a:cubicBezTo>
                  <a:cubicBezTo>
                    <a:pt x="13" y="29"/>
                    <a:pt x="12" y="25"/>
                    <a:pt x="9" y="22"/>
                  </a:cubicBezTo>
                  <a:cubicBezTo>
                    <a:pt x="6" y="19"/>
                    <a:pt x="3" y="21"/>
                    <a:pt x="0" y="2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1" name="Freeform 296">
              <a:extLst>
                <a:ext uri="{FF2B5EF4-FFF2-40B4-BE49-F238E27FC236}">
                  <a16:creationId xmlns:a16="http://schemas.microsoft.com/office/drawing/2014/main" id="{07AC164F-C3E4-406D-BE30-803769171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2380"/>
              <a:ext cx="36" cy="37"/>
            </a:xfrm>
            <a:custGeom>
              <a:avLst/>
              <a:gdLst>
                <a:gd name="T0" fmla="*/ 0 w 21"/>
                <a:gd name="T1" fmla="*/ 8 h 22"/>
                <a:gd name="T2" fmla="*/ 57 w 21"/>
                <a:gd name="T3" fmla="*/ 104 h 22"/>
                <a:gd name="T4" fmla="*/ 106 w 21"/>
                <a:gd name="T5" fmla="*/ 0 h 22"/>
                <a:gd name="T6" fmla="*/ 15 w 21"/>
                <a:gd name="T7" fmla="*/ 8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2">
                  <a:moveTo>
                    <a:pt x="0" y="2"/>
                  </a:moveTo>
                  <a:cubicBezTo>
                    <a:pt x="11" y="1"/>
                    <a:pt x="10" y="15"/>
                    <a:pt x="11" y="22"/>
                  </a:cubicBezTo>
                  <a:cubicBezTo>
                    <a:pt x="8" y="14"/>
                    <a:pt x="14" y="3"/>
                    <a:pt x="21" y="0"/>
                  </a:cubicBezTo>
                  <a:cubicBezTo>
                    <a:pt x="15" y="0"/>
                    <a:pt x="8" y="5"/>
                    <a:pt x="3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2" name="Freeform 297">
              <a:extLst>
                <a:ext uri="{FF2B5EF4-FFF2-40B4-BE49-F238E27FC236}">
                  <a16:creationId xmlns:a16="http://schemas.microsoft.com/office/drawing/2014/main" id="{3504DDDF-7C80-46B8-AD30-9B114634E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2831"/>
              <a:ext cx="34" cy="30"/>
            </a:xfrm>
            <a:custGeom>
              <a:avLst/>
              <a:gdLst>
                <a:gd name="T0" fmla="*/ 0 w 20"/>
                <a:gd name="T1" fmla="*/ 5 h 18"/>
                <a:gd name="T2" fmla="*/ 44 w 20"/>
                <a:gd name="T3" fmla="*/ 28 h 18"/>
                <a:gd name="T4" fmla="*/ 78 w 20"/>
                <a:gd name="T5" fmla="*/ 83 h 18"/>
                <a:gd name="T6" fmla="*/ 58 w 20"/>
                <a:gd name="T7" fmla="*/ 33 h 18"/>
                <a:gd name="T8" fmla="*/ 99 w 20"/>
                <a:gd name="T9" fmla="*/ 0 h 18"/>
                <a:gd name="T10" fmla="*/ 70 w 20"/>
                <a:gd name="T11" fmla="*/ 5 h 18"/>
                <a:gd name="T12" fmla="*/ 44 w 20"/>
                <a:gd name="T13" fmla="*/ 5 h 18"/>
                <a:gd name="T14" fmla="*/ 26 w 20"/>
                <a:gd name="T15" fmla="*/ 5 h 18"/>
                <a:gd name="T16" fmla="*/ 15 w 20"/>
                <a:gd name="T17" fmla="*/ 5 h 18"/>
                <a:gd name="T18" fmla="*/ 5 w 20"/>
                <a:gd name="T19" fmla="*/ 5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8">
                  <a:moveTo>
                    <a:pt x="0" y="1"/>
                  </a:moveTo>
                  <a:cubicBezTo>
                    <a:pt x="3" y="2"/>
                    <a:pt x="7" y="3"/>
                    <a:pt x="9" y="6"/>
                  </a:cubicBezTo>
                  <a:cubicBezTo>
                    <a:pt x="12" y="10"/>
                    <a:pt x="13" y="14"/>
                    <a:pt x="16" y="18"/>
                  </a:cubicBezTo>
                  <a:cubicBezTo>
                    <a:pt x="13" y="15"/>
                    <a:pt x="11" y="10"/>
                    <a:pt x="12" y="7"/>
                  </a:cubicBezTo>
                  <a:cubicBezTo>
                    <a:pt x="13" y="3"/>
                    <a:pt x="16" y="1"/>
                    <a:pt x="20" y="0"/>
                  </a:cubicBezTo>
                  <a:cubicBezTo>
                    <a:pt x="18" y="0"/>
                    <a:pt x="16" y="0"/>
                    <a:pt x="14" y="1"/>
                  </a:cubicBezTo>
                  <a:cubicBezTo>
                    <a:pt x="12" y="1"/>
                    <a:pt x="11" y="0"/>
                    <a:pt x="9" y="1"/>
                  </a:cubicBezTo>
                  <a:cubicBezTo>
                    <a:pt x="8" y="1"/>
                    <a:pt x="7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0" y="1"/>
                    <a:pt x="1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3" name="Freeform 298">
              <a:extLst>
                <a:ext uri="{FF2B5EF4-FFF2-40B4-BE49-F238E27FC236}">
                  <a16:creationId xmlns:a16="http://schemas.microsoft.com/office/drawing/2014/main" id="{C8D6D9CC-CB62-4BBA-B7ED-CEE06F0CC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2711"/>
              <a:ext cx="41" cy="30"/>
            </a:xfrm>
            <a:custGeom>
              <a:avLst/>
              <a:gdLst>
                <a:gd name="T0" fmla="*/ 0 w 24"/>
                <a:gd name="T1" fmla="*/ 37 h 18"/>
                <a:gd name="T2" fmla="*/ 36 w 24"/>
                <a:gd name="T3" fmla="*/ 33 h 18"/>
                <a:gd name="T4" fmla="*/ 70 w 24"/>
                <a:gd name="T5" fmla="*/ 42 h 18"/>
                <a:gd name="T6" fmla="*/ 120 w 24"/>
                <a:gd name="T7" fmla="*/ 83 h 18"/>
                <a:gd name="T8" fmla="*/ 106 w 24"/>
                <a:gd name="T9" fmla="*/ 0 h 18"/>
                <a:gd name="T10" fmla="*/ 65 w 24"/>
                <a:gd name="T11" fmla="*/ 20 h 18"/>
                <a:gd name="T12" fmla="*/ 21 w 24"/>
                <a:gd name="T13" fmla="*/ 33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8">
                  <a:moveTo>
                    <a:pt x="0" y="8"/>
                  </a:moveTo>
                  <a:cubicBezTo>
                    <a:pt x="3" y="8"/>
                    <a:pt x="5" y="7"/>
                    <a:pt x="7" y="7"/>
                  </a:cubicBezTo>
                  <a:cubicBezTo>
                    <a:pt x="10" y="7"/>
                    <a:pt x="12" y="8"/>
                    <a:pt x="14" y="9"/>
                  </a:cubicBezTo>
                  <a:cubicBezTo>
                    <a:pt x="18" y="11"/>
                    <a:pt x="21" y="14"/>
                    <a:pt x="24" y="18"/>
                  </a:cubicBezTo>
                  <a:cubicBezTo>
                    <a:pt x="21" y="14"/>
                    <a:pt x="11" y="2"/>
                    <a:pt x="21" y="0"/>
                  </a:cubicBezTo>
                  <a:cubicBezTo>
                    <a:pt x="18" y="1"/>
                    <a:pt x="15" y="3"/>
                    <a:pt x="13" y="4"/>
                  </a:cubicBezTo>
                  <a:cubicBezTo>
                    <a:pt x="10" y="6"/>
                    <a:pt x="7" y="6"/>
                    <a:pt x="4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4" name="Freeform 299">
              <a:extLst>
                <a:ext uri="{FF2B5EF4-FFF2-40B4-BE49-F238E27FC236}">
                  <a16:creationId xmlns:a16="http://schemas.microsoft.com/office/drawing/2014/main" id="{F9DF5AB2-6344-4EDF-A34A-7DA39E3D8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798"/>
              <a:ext cx="31" cy="53"/>
            </a:xfrm>
            <a:custGeom>
              <a:avLst/>
              <a:gdLst>
                <a:gd name="T0" fmla="*/ 50 w 18"/>
                <a:gd name="T1" fmla="*/ 0 h 31"/>
                <a:gd name="T2" fmla="*/ 91 w 18"/>
                <a:gd name="T3" fmla="*/ 156 h 31"/>
                <a:gd name="T4" fmla="*/ 50 w 18"/>
                <a:gd name="T5" fmla="*/ 106 h 31"/>
                <a:gd name="T6" fmla="*/ 0 w 18"/>
                <a:gd name="T7" fmla="*/ 111 h 31"/>
                <a:gd name="T8" fmla="*/ 28 w 18"/>
                <a:gd name="T9" fmla="*/ 91 h 31"/>
                <a:gd name="T10" fmla="*/ 48 w 18"/>
                <a:gd name="T11" fmla="*/ 65 h 31"/>
                <a:gd name="T12" fmla="*/ 57 w 18"/>
                <a:gd name="T13" fmla="*/ 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31">
                  <a:moveTo>
                    <a:pt x="10" y="0"/>
                  </a:moveTo>
                  <a:cubicBezTo>
                    <a:pt x="15" y="10"/>
                    <a:pt x="12" y="22"/>
                    <a:pt x="18" y="31"/>
                  </a:cubicBezTo>
                  <a:cubicBezTo>
                    <a:pt x="14" y="29"/>
                    <a:pt x="14" y="23"/>
                    <a:pt x="10" y="21"/>
                  </a:cubicBezTo>
                  <a:cubicBezTo>
                    <a:pt x="7" y="19"/>
                    <a:pt x="3" y="20"/>
                    <a:pt x="0" y="22"/>
                  </a:cubicBezTo>
                  <a:cubicBezTo>
                    <a:pt x="1" y="20"/>
                    <a:pt x="4" y="19"/>
                    <a:pt x="5" y="18"/>
                  </a:cubicBezTo>
                  <a:cubicBezTo>
                    <a:pt x="7" y="17"/>
                    <a:pt x="8" y="15"/>
                    <a:pt x="9" y="13"/>
                  </a:cubicBezTo>
                  <a:cubicBezTo>
                    <a:pt x="11" y="10"/>
                    <a:pt x="11" y="6"/>
                    <a:pt x="11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5" name="Freeform 300">
              <a:extLst>
                <a:ext uri="{FF2B5EF4-FFF2-40B4-BE49-F238E27FC236}">
                  <a16:creationId xmlns:a16="http://schemas.microsoft.com/office/drawing/2014/main" id="{E819EB10-B79C-45DD-ACC4-6CF6B7E78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2280"/>
              <a:ext cx="30" cy="48"/>
            </a:xfrm>
            <a:custGeom>
              <a:avLst/>
              <a:gdLst>
                <a:gd name="T0" fmla="*/ 0 w 17"/>
                <a:gd name="T1" fmla="*/ 99 h 28"/>
                <a:gd name="T2" fmla="*/ 94 w 17"/>
                <a:gd name="T3" fmla="*/ 141 h 28"/>
                <a:gd name="T4" fmla="*/ 72 w 17"/>
                <a:gd name="T5" fmla="*/ 0 h 28"/>
                <a:gd name="T6" fmla="*/ 16 w 17"/>
                <a:gd name="T7" fmla="*/ 8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8">
                  <a:moveTo>
                    <a:pt x="0" y="20"/>
                  </a:moveTo>
                  <a:cubicBezTo>
                    <a:pt x="6" y="13"/>
                    <a:pt x="14" y="24"/>
                    <a:pt x="17" y="28"/>
                  </a:cubicBezTo>
                  <a:cubicBezTo>
                    <a:pt x="11" y="21"/>
                    <a:pt x="10" y="9"/>
                    <a:pt x="13" y="0"/>
                  </a:cubicBezTo>
                  <a:cubicBezTo>
                    <a:pt x="9" y="6"/>
                    <a:pt x="7" y="13"/>
                    <a:pt x="3" y="1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6" name="Freeform 301">
              <a:extLst>
                <a:ext uri="{FF2B5EF4-FFF2-40B4-BE49-F238E27FC236}">
                  <a16:creationId xmlns:a16="http://schemas.microsoft.com/office/drawing/2014/main" id="{9E0E67CE-32B9-4D67-BB49-0486F671F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512"/>
              <a:ext cx="53" cy="24"/>
            </a:xfrm>
            <a:custGeom>
              <a:avLst/>
              <a:gdLst>
                <a:gd name="T0" fmla="*/ 0 w 31"/>
                <a:gd name="T1" fmla="*/ 0 h 14"/>
                <a:gd name="T2" fmla="*/ 50 w 31"/>
                <a:gd name="T3" fmla="*/ 70 h 14"/>
                <a:gd name="T4" fmla="*/ 156 w 31"/>
                <a:gd name="T5" fmla="*/ 15 h 14"/>
                <a:gd name="T6" fmla="*/ 120 w 31"/>
                <a:gd name="T7" fmla="*/ 26 h 14"/>
                <a:gd name="T8" fmla="*/ 91 w 31"/>
                <a:gd name="T9" fmla="*/ 26 h 14"/>
                <a:gd name="T10" fmla="*/ 26 w 31"/>
                <a:gd name="T11" fmla="*/ 9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4">
                  <a:moveTo>
                    <a:pt x="0" y="0"/>
                  </a:moveTo>
                  <a:cubicBezTo>
                    <a:pt x="6" y="2"/>
                    <a:pt x="11" y="7"/>
                    <a:pt x="10" y="14"/>
                  </a:cubicBezTo>
                  <a:cubicBezTo>
                    <a:pt x="17" y="9"/>
                    <a:pt x="25" y="9"/>
                    <a:pt x="31" y="3"/>
                  </a:cubicBezTo>
                  <a:cubicBezTo>
                    <a:pt x="28" y="3"/>
                    <a:pt x="27" y="5"/>
                    <a:pt x="24" y="5"/>
                  </a:cubicBezTo>
                  <a:cubicBezTo>
                    <a:pt x="22" y="5"/>
                    <a:pt x="20" y="5"/>
                    <a:pt x="18" y="5"/>
                  </a:cubicBezTo>
                  <a:cubicBezTo>
                    <a:pt x="14" y="5"/>
                    <a:pt x="8" y="4"/>
                    <a:pt x="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7" name="Freeform 302">
              <a:extLst>
                <a:ext uri="{FF2B5EF4-FFF2-40B4-BE49-F238E27FC236}">
                  <a16:creationId xmlns:a16="http://schemas.microsoft.com/office/drawing/2014/main" id="{9E04D271-1838-4E9B-9A9A-83408CDDB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505"/>
              <a:ext cx="39" cy="27"/>
            </a:xfrm>
            <a:custGeom>
              <a:avLst/>
              <a:gdLst>
                <a:gd name="T0" fmla="*/ 0 w 23"/>
                <a:gd name="T1" fmla="*/ 5 h 16"/>
                <a:gd name="T2" fmla="*/ 58 w 23"/>
                <a:gd name="T3" fmla="*/ 20 h 16"/>
                <a:gd name="T4" fmla="*/ 112 w 23"/>
                <a:gd name="T5" fmla="*/ 0 h 16"/>
                <a:gd name="T6" fmla="*/ 78 w 23"/>
                <a:gd name="T7" fmla="*/ 41 h 16"/>
                <a:gd name="T8" fmla="*/ 34 w 23"/>
                <a:gd name="T9" fmla="*/ 78 h 16"/>
                <a:gd name="T10" fmla="*/ 14 w 23"/>
                <a:gd name="T11" fmla="*/ 14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6">
                  <a:moveTo>
                    <a:pt x="0" y="1"/>
                  </a:moveTo>
                  <a:cubicBezTo>
                    <a:pt x="4" y="1"/>
                    <a:pt x="8" y="4"/>
                    <a:pt x="12" y="4"/>
                  </a:cubicBezTo>
                  <a:cubicBezTo>
                    <a:pt x="16" y="4"/>
                    <a:pt x="21" y="1"/>
                    <a:pt x="23" y="0"/>
                  </a:cubicBezTo>
                  <a:cubicBezTo>
                    <a:pt x="20" y="1"/>
                    <a:pt x="18" y="6"/>
                    <a:pt x="16" y="8"/>
                  </a:cubicBezTo>
                  <a:cubicBezTo>
                    <a:pt x="12" y="11"/>
                    <a:pt x="10" y="13"/>
                    <a:pt x="7" y="16"/>
                  </a:cubicBezTo>
                  <a:cubicBezTo>
                    <a:pt x="10" y="12"/>
                    <a:pt x="10" y="4"/>
                    <a:pt x="3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8" name="Freeform 303">
              <a:extLst>
                <a:ext uri="{FF2B5EF4-FFF2-40B4-BE49-F238E27FC236}">
                  <a16:creationId xmlns:a16="http://schemas.microsoft.com/office/drawing/2014/main" id="{117775F4-FAE0-4C9E-95C4-3A5F1F25A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1472"/>
              <a:ext cx="32" cy="40"/>
            </a:xfrm>
            <a:custGeom>
              <a:avLst/>
              <a:gdLst>
                <a:gd name="T0" fmla="*/ 91 w 19"/>
                <a:gd name="T1" fmla="*/ 57 h 23"/>
                <a:gd name="T2" fmla="*/ 49 w 19"/>
                <a:gd name="T3" fmla="*/ 0 h 23"/>
                <a:gd name="T4" fmla="*/ 22 w 19"/>
                <a:gd name="T5" fmla="*/ 57 h 23"/>
                <a:gd name="T6" fmla="*/ 0 w 19"/>
                <a:gd name="T7" fmla="*/ 122 h 23"/>
                <a:gd name="T8" fmla="*/ 37 w 19"/>
                <a:gd name="T9" fmla="*/ 73 h 23"/>
                <a:gd name="T10" fmla="*/ 83 w 19"/>
                <a:gd name="T11" fmla="*/ 6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3">
                  <a:moveTo>
                    <a:pt x="19" y="11"/>
                  </a:moveTo>
                  <a:cubicBezTo>
                    <a:pt x="12" y="12"/>
                    <a:pt x="10" y="5"/>
                    <a:pt x="10" y="0"/>
                  </a:cubicBezTo>
                  <a:cubicBezTo>
                    <a:pt x="8" y="4"/>
                    <a:pt x="7" y="7"/>
                    <a:pt x="5" y="11"/>
                  </a:cubicBezTo>
                  <a:cubicBezTo>
                    <a:pt x="3" y="15"/>
                    <a:pt x="2" y="19"/>
                    <a:pt x="0" y="23"/>
                  </a:cubicBezTo>
                  <a:cubicBezTo>
                    <a:pt x="1" y="19"/>
                    <a:pt x="4" y="16"/>
                    <a:pt x="8" y="14"/>
                  </a:cubicBezTo>
                  <a:cubicBezTo>
                    <a:pt x="10" y="13"/>
                    <a:pt x="14" y="13"/>
                    <a:pt x="17" y="1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9" name="Freeform 304">
              <a:extLst>
                <a:ext uri="{FF2B5EF4-FFF2-40B4-BE49-F238E27FC236}">
                  <a16:creationId xmlns:a16="http://schemas.microsoft.com/office/drawing/2014/main" id="{A5F0D659-6502-41C8-A0BC-FDF81A8EE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925"/>
              <a:ext cx="22" cy="62"/>
            </a:xfrm>
            <a:custGeom>
              <a:avLst/>
              <a:gdLst>
                <a:gd name="T0" fmla="*/ 5 w 13"/>
                <a:gd name="T1" fmla="*/ 86 h 36"/>
                <a:gd name="T2" fmla="*/ 63 w 13"/>
                <a:gd name="T3" fmla="*/ 0 h 36"/>
                <a:gd name="T4" fmla="*/ 63 w 13"/>
                <a:gd name="T5" fmla="*/ 184 h 36"/>
                <a:gd name="T6" fmla="*/ 0 w 13"/>
                <a:gd name="T7" fmla="*/ 91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6">
                  <a:moveTo>
                    <a:pt x="1" y="17"/>
                  </a:moveTo>
                  <a:cubicBezTo>
                    <a:pt x="9" y="17"/>
                    <a:pt x="13" y="8"/>
                    <a:pt x="13" y="0"/>
                  </a:cubicBezTo>
                  <a:cubicBezTo>
                    <a:pt x="13" y="11"/>
                    <a:pt x="11" y="24"/>
                    <a:pt x="13" y="36"/>
                  </a:cubicBezTo>
                  <a:cubicBezTo>
                    <a:pt x="11" y="29"/>
                    <a:pt x="11" y="16"/>
                    <a:pt x="0" y="1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0" name="Freeform 305">
              <a:extLst>
                <a:ext uri="{FF2B5EF4-FFF2-40B4-BE49-F238E27FC236}">
                  <a16:creationId xmlns:a16="http://schemas.microsoft.com/office/drawing/2014/main" id="{7FCA9793-53E7-4AFB-A7D1-6A83AE76A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927"/>
              <a:ext cx="24" cy="65"/>
            </a:xfrm>
            <a:custGeom>
              <a:avLst/>
              <a:gdLst>
                <a:gd name="T0" fmla="*/ 70 w 14"/>
                <a:gd name="T1" fmla="*/ 96 h 38"/>
                <a:gd name="T2" fmla="*/ 21 w 14"/>
                <a:gd name="T3" fmla="*/ 120 h 38"/>
                <a:gd name="T4" fmla="*/ 21 w 14"/>
                <a:gd name="T5" fmla="*/ 190 h 38"/>
                <a:gd name="T6" fmla="*/ 5 w 14"/>
                <a:gd name="T7" fmla="*/ 91 h 38"/>
                <a:gd name="T8" fmla="*/ 21 w 14"/>
                <a:gd name="T9" fmla="*/ 0 h 38"/>
                <a:gd name="T10" fmla="*/ 62 w 14"/>
                <a:gd name="T11" fmla="*/ 96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38">
                  <a:moveTo>
                    <a:pt x="14" y="19"/>
                  </a:moveTo>
                  <a:cubicBezTo>
                    <a:pt x="10" y="21"/>
                    <a:pt x="6" y="19"/>
                    <a:pt x="4" y="24"/>
                  </a:cubicBezTo>
                  <a:cubicBezTo>
                    <a:pt x="3" y="29"/>
                    <a:pt x="4" y="33"/>
                    <a:pt x="4" y="38"/>
                  </a:cubicBezTo>
                  <a:cubicBezTo>
                    <a:pt x="0" y="33"/>
                    <a:pt x="0" y="23"/>
                    <a:pt x="1" y="18"/>
                  </a:cubicBezTo>
                  <a:cubicBezTo>
                    <a:pt x="1" y="12"/>
                    <a:pt x="4" y="6"/>
                    <a:pt x="4" y="0"/>
                  </a:cubicBezTo>
                  <a:cubicBezTo>
                    <a:pt x="3" y="5"/>
                    <a:pt x="3" y="19"/>
                    <a:pt x="12" y="1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1" name="Freeform 306">
              <a:extLst>
                <a:ext uri="{FF2B5EF4-FFF2-40B4-BE49-F238E27FC236}">
                  <a16:creationId xmlns:a16="http://schemas.microsoft.com/office/drawing/2014/main" id="{109B9755-7928-45F2-A777-AADF992D4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145"/>
              <a:ext cx="29" cy="51"/>
            </a:xfrm>
            <a:custGeom>
              <a:avLst/>
              <a:gdLst>
                <a:gd name="T0" fmla="*/ 9 w 17"/>
                <a:gd name="T1" fmla="*/ 0 h 30"/>
                <a:gd name="T2" fmla="*/ 5 w 17"/>
                <a:gd name="T3" fmla="*/ 148 h 30"/>
                <a:gd name="T4" fmla="*/ 29 w 17"/>
                <a:gd name="T5" fmla="*/ 92 h 30"/>
                <a:gd name="T6" fmla="*/ 84 w 17"/>
                <a:gd name="T7" fmla="*/ 90 h 30"/>
                <a:gd name="T8" fmla="*/ 9 w 17"/>
                <a:gd name="T9" fmla="*/ 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0">
                  <a:moveTo>
                    <a:pt x="2" y="0"/>
                  </a:moveTo>
                  <a:cubicBezTo>
                    <a:pt x="2" y="10"/>
                    <a:pt x="1" y="20"/>
                    <a:pt x="1" y="30"/>
                  </a:cubicBezTo>
                  <a:cubicBezTo>
                    <a:pt x="0" y="26"/>
                    <a:pt x="2" y="20"/>
                    <a:pt x="6" y="19"/>
                  </a:cubicBezTo>
                  <a:cubicBezTo>
                    <a:pt x="9" y="18"/>
                    <a:pt x="14" y="19"/>
                    <a:pt x="17" y="18"/>
                  </a:cubicBezTo>
                  <a:cubicBezTo>
                    <a:pt x="7" y="21"/>
                    <a:pt x="2" y="9"/>
                    <a:pt x="2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2" name="Freeform 307">
              <a:extLst>
                <a:ext uri="{FF2B5EF4-FFF2-40B4-BE49-F238E27FC236}">
                  <a16:creationId xmlns:a16="http://schemas.microsoft.com/office/drawing/2014/main" id="{65DA9A00-2067-4882-8965-0ABCCDBB1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2304"/>
              <a:ext cx="31" cy="34"/>
            </a:xfrm>
            <a:custGeom>
              <a:avLst/>
              <a:gdLst>
                <a:gd name="T0" fmla="*/ 91 w 18"/>
                <a:gd name="T1" fmla="*/ 0 h 20"/>
                <a:gd name="T2" fmla="*/ 65 w 18"/>
                <a:gd name="T3" fmla="*/ 49 h 20"/>
                <a:gd name="T4" fmla="*/ 83 w 18"/>
                <a:gd name="T5" fmla="*/ 99 h 20"/>
                <a:gd name="T6" fmla="*/ 41 w 18"/>
                <a:gd name="T7" fmla="*/ 54 h 20"/>
                <a:gd name="T8" fmla="*/ 0 w 18"/>
                <a:gd name="T9" fmla="*/ 5 h 20"/>
                <a:gd name="T10" fmla="*/ 50 w 18"/>
                <a:gd name="T11" fmla="*/ 34 h 20"/>
                <a:gd name="T12" fmla="*/ 86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18" y="0"/>
                  </a:moveTo>
                  <a:cubicBezTo>
                    <a:pt x="17" y="3"/>
                    <a:pt x="14" y="6"/>
                    <a:pt x="13" y="10"/>
                  </a:cubicBezTo>
                  <a:cubicBezTo>
                    <a:pt x="12" y="14"/>
                    <a:pt x="14" y="17"/>
                    <a:pt x="16" y="20"/>
                  </a:cubicBezTo>
                  <a:cubicBezTo>
                    <a:pt x="13" y="17"/>
                    <a:pt x="10" y="14"/>
                    <a:pt x="8" y="11"/>
                  </a:cubicBezTo>
                  <a:cubicBezTo>
                    <a:pt x="5" y="8"/>
                    <a:pt x="2" y="5"/>
                    <a:pt x="0" y="1"/>
                  </a:cubicBezTo>
                  <a:cubicBezTo>
                    <a:pt x="3" y="3"/>
                    <a:pt x="5" y="7"/>
                    <a:pt x="10" y="7"/>
                  </a:cubicBezTo>
                  <a:cubicBezTo>
                    <a:pt x="13" y="6"/>
                    <a:pt x="16" y="3"/>
                    <a:pt x="17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3" name="Freeform 308">
              <a:extLst>
                <a:ext uri="{FF2B5EF4-FFF2-40B4-BE49-F238E27FC236}">
                  <a16:creationId xmlns:a16="http://schemas.microsoft.com/office/drawing/2014/main" id="{80E0DC58-48D0-48A8-8223-FD58C2723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412"/>
              <a:ext cx="33" cy="70"/>
            </a:xfrm>
            <a:custGeom>
              <a:avLst/>
              <a:gdLst>
                <a:gd name="T0" fmla="*/ 21 w 19"/>
                <a:gd name="T1" fmla="*/ 198 h 41"/>
                <a:gd name="T2" fmla="*/ 36 w 19"/>
                <a:gd name="T3" fmla="*/ 149 h 41"/>
                <a:gd name="T4" fmla="*/ 36 w 19"/>
                <a:gd name="T5" fmla="*/ 79 h 41"/>
                <a:gd name="T6" fmla="*/ 0 w 19"/>
                <a:gd name="T7" fmla="*/ 0 h 41"/>
                <a:gd name="T8" fmla="*/ 28 w 19"/>
                <a:gd name="T9" fmla="*/ 44 h 41"/>
                <a:gd name="T10" fmla="*/ 57 w 19"/>
                <a:gd name="T11" fmla="*/ 85 h 41"/>
                <a:gd name="T12" fmla="*/ 78 w 19"/>
                <a:gd name="T13" fmla="*/ 114 h 41"/>
                <a:gd name="T14" fmla="*/ 99 w 19"/>
                <a:gd name="T15" fmla="*/ 145 h 41"/>
                <a:gd name="T16" fmla="*/ 52 w 19"/>
                <a:gd name="T17" fmla="*/ 169 h 41"/>
                <a:gd name="T18" fmla="*/ 21 w 19"/>
                <a:gd name="T19" fmla="*/ 205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41">
                  <a:moveTo>
                    <a:pt x="4" y="40"/>
                  </a:moveTo>
                  <a:cubicBezTo>
                    <a:pt x="5" y="37"/>
                    <a:pt x="7" y="34"/>
                    <a:pt x="7" y="30"/>
                  </a:cubicBezTo>
                  <a:cubicBezTo>
                    <a:pt x="8" y="26"/>
                    <a:pt x="8" y="21"/>
                    <a:pt x="7" y="16"/>
                  </a:cubicBezTo>
                  <a:cubicBezTo>
                    <a:pt x="6" y="11"/>
                    <a:pt x="3" y="6"/>
                    <a:pt x="0" y="0"/>
                  </a:cubicBezTo>
                  <a:cubicBezTo>
                    <a:pt x="2" y="3"/>
                    <a:pt x="3" y="7"/>
                    <a:pt x="5" y="9"/>
                  </a:cubicBezTo>
                  <a:cubicBezTo>
                    <a:pt x="7" y="12"/>
                    <a:pt x="9" y="14"/>
                    <a:pt x="11" y="17"/>
                  </a:cubicBezTo>
                  <a:cubicBezTo>
                    <a:pt x="12" y="19"/>
                    <a:pt x="13" y="21"/>
                    <a:pt x="15" y="23"/>
                  </a:cubicBezTo>
                  <a:cubicBezTo>
                    <a:pt x="16" y="25"/>
                    <a:pt x="19" y="27"/>
                    <a:pt x="19" y="29"/>
                  </a:cubicBezTo>
                  <a:cubicBezTo>
                    <a:pt x="16" y="29"/>
                    <a:pt x="12" y="32"/>
                    <a:pt x="10" y="34"/>
                  </a:cubicBezTo>
                  <a:cubicBezTo>
                    <a:pt x="8" y="35"/>
                    <a:pt x="5" y="39"/>
                    <a:pt x="4" y="4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4" name="Freeform 309">
              <a:extLst>
                <a:ext uri="{FF2B5EF4-FFF2-40B4-BE49-F238E27FC236}">
                  <a16:creationId xmlns:a16="http://schemas.microsoft.com/office/drawing/2014/main" id="{D9256F51-B9CC-4BFF-B105-4C829774F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721"/>
              <a:ext cx="28" cy="74"/>
            </a:xfrm>
            <a:custGeom>
              <a:avLst/>
              <a:gdLst>
                <a:gd name="T0" fmla="*/ 0 w 16"/>
                <a:gd name="T1" fmla="*/ 26 h 43"/>
                <a:gd name="T2" fmla="*/ 44 w 16"/>
                <a:gd name="T3" fmla="*/ 62 h 43"/>
                <a:gd name="T4" fmla="*/ 77 w 16"/>
                <a:gd name="T5" fmla="*/ 0 h 43"/>
                <a:gd name="T6" fmla="*/ 86 w 16"/>
                <a:gd name="T7" fmla="*/ 219 h 43"/>
                <a:gd name="T8" fmla="*/ 44 w 16"/>
                <a:gd name="T9" fmla="*/ 122 h 43"/>
                <a:gd name="T10" fmla="*/ 12 w 16"/>
                <a:gd name="T11" fmla="*/ 5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43">
                  <a:moveTo>
                    <a:pt x="0" y="5"/>
                  </a:moveTo>
                  <a:cubicBezTo>
                    <a:pt x="0" y="9"/>
                    <a:pt x="5" y="12"/>
                    <a:pt x="8" y="12"/>
                  </a:cubicBezTo>
                  <a:cubicBezTo>
                    <a:pt x="13" y="11"/>
                    <a:pt x="14" y="4"/>
                    <a:pt x="14" y="0"/>
                  </a:cubicBezTo>
                  <a:cubicBezTo>
                    <a:pt x="12" y="15"/>
                    <a:pt x="10" y="30"/>
                    <a:pt x="16" y="43"/>
                  </a:cubicBezTo>
                  <a:cubicBezTo>
                    <a:pt x="13" y="38"/>
                    <a:pt x="11" y="30"/>
                    <a:pt x="8" y="24"/>
                  </a:cubicBezTo>
                  <a:cubicBezTo>
                    <a:pt x="6" y="20"/>
                    <a:pt x="4" y="14"/>
                    <a:pt x="2" y="1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5" name="Freeform 310">
              <a:extLst>
                <a:ext uri="{FF2B5EF4-FFF2-40B4-BE49-F238E27FC236}">
                  <a16:creationId xmlns:a16="http://schemas.microsoft.com/office/drawing/2014/main" id="{FDC0A84F-BD20-44A2-AFAF-A05C93B22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116"/>
              <a:ext cx="35" cy="51"/>
            </a:xfrm>
            <a:custGeom>
              <a:avLst/>
              <a:gdLst>
                <a:gd name="T0" fmla="*/ 0 w 20"/>
                <a:gd name="T1" fmla="*/ 44 h 30"/>
                <a:gd name="T2" fmla="*/ 77 w 20"/>
                <a:gd name="T3" fmla="*/ 75 h 30"/>
                <a:gd name="T4" fmla="*/ 107 w 20"/>
                <a:gd name="T5" fmla="*/ 148 h 30"/>
                <a:gd name="T6" fmla="*/ 107 w 20"/>
                <a:gd name="T7" fmla="*/ 0 h 30"/>
                <a:gd name="T8" fmla="*/ 12 w 20"/>
                <a:gd name="T9" fmla="*/ 4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0">
                  <a:moveTo>
                    <a:pt x="0" y="9"/>
                  </a:moveTo>
                  <a:cubicBezTo>
                    <a:pt x="6" y="10"/>
                    <a:pt x="10" y="10"/>
                    <a:pt x="14" y="15"/>
                  </a:cubicBezTo>
                  <a:cubicBezTo>
                    <a:pt x="17" y="20"/>
                    <a:pt x="17" y="25"/>
                    <a:pt x="20" y="30"/>
                  </a:cubicBezTo>
                  <a:cubicBezTo>
                    <a:pt x="17" y="20"/>
                    <a:pt x="17" y="10"/>
                    <a:pt x="20" y="0"/>
                  </a:cubicBezTo>
                  <a:cubicBezTo>
                    <a:pt x="14" y="3"/>
                    <a:pt x="8" y="7"/>
                    <a:pt x="2" y="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6" name="Freeform 311">
              <a:extLst>
                <a:ext uri="{FF2B5EF4-FFF2-40B4-BE49-F238E27FC236}">
                  <a16:creationId xmlns:a16="http://schemas.microsoft.com/office/drawing/2014/main" id="{85445176-9E51-4775-82D1-DC46B3F48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1773"/>
              <a:ext cx="19" cy="56"/>
            </a:xfrm>
            <a:custGeom>
              <a:avLst/>
              <a:gdLst>
                <a:gd name="T0" fmla="*/ 0 w 11"/>
                <a:gd name="T1" fmla="*/ 0 h 33"/>
                <a:gd name="T2" fmla="*/ 5 w 11"/>
                <a:gd name="T3" fmla="*/ 83 h 33"/>
                <a:gd name="T4" fmla="*/ 16 w 11"/>
                <a:gd name="T5" fmla="*/ 161 h 33"/>
                <a:gd name="T6" fmla="*/ 57 w 11"/>
                <a:gd name="T7" fmla="*/ 63 h 33"/>
                <a:gd name="T8" fmla="*/ 16 w 11"/>
                <a:gd name="T9" fmla="*/ 42 h 33"/>
                <a:gd name="T10" fmla="*/ 0 w 11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33">
                  <a:moveTo>
                    <a:pt x="0" y="0"/>
                  </a:moveTo>
                  <a:cubicBezTo>
                    <a:pt x="0" y="6"/>
                    <a:pt x="1" y="11"/>
                    <a:pt x="1" y="17"/>
                  </a:cubicBezTo>
                  <a:cubicBezTo>
                    <a:pt x="1" y="22"/>
                    <a:pt x="4" y="28"/>
                    <a:pt x="3" y="33"/>
                  </a:cubicBezTo>
                  <a:cubicBezTo>
                    <a:pt x="3" y="27"/>
                    <a:pt x="4" y="14"/>
                    <a:pt x="11" y="13"/>
                  </a:cubicBezTo>
                  <a:cubicBezTo>
                    <a:pt x="8" y="12"/>
                    <a:pt x="5" y="12"/>
                    <a:pt x="3" y="9"/>
                  </a:cubicBezTo>
                  <a:cubicBezTo>
                    <a:pt x="1" y="6"/>
                    <a:pt x="1" y="4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7" name="Freeform 312">
              <a:extLst>
                <a:ext uri="{FF2B5EF4-FFF2-40B4-BE49-F238E27FC236}">
                  <a16:creationId xmlns:a16="http://schemas.microsoft.com/office/drawing/2014/main" id="{206EBB5F-4E95-45DB-9BDB-3B243FAD8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649"/>
              <a:ext cx="18" cy="36"/>
            </a:xfrm>
            <a:custGeom>
              <a:avLst/>
              <a:gdLst>
                <a:gd name="T0" fmla="*/ 43 w 11"/>
                <a:gd name="T1" fmla="*/ 106 h 21"/>
                <a:gd name="T2" fmla="*/ 34 w 11"/>
                <a:gd name="T3" fmla="*/ 79 h 21"/>
                <a:gd name="T4" fmla="*/ 34 w 11"/>
                <a:gd name="T5" fmla="*/ 57 h 21"/>
                <a:gd name="T6" fmla="*/ 47 w 11"/>
                <a:gd name="T7" fmla="*/ 0 h 21"/>
                <a:gd name="T8" fmla="*/ 0 w 11"/>
                <a:gd name="T9" fmla="*/ 57 h 21"/>
                <a:gd name="T10" fmla="*/ 41 w 11"/>
                <a:gd name="T11" fmla="*/ 91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1">
                  <a:moveTo>
                    <a:pt x="10" y="21"/>
                  </a:moveTo>
                  <a:cubicBezTo>
                    <a:pt x="10" y="20"/>
                    <a:pt x="8" y="18"/>
                    <a:pt x="8" y="16"/>
                  </a:cubicBezTo>
                  <a:cubicBezTo>
                    <a:pt x="8" y="14"/>
                    <a:pt x="8" y="13"/>
                    <a:pt x="8" y="11"/>
                  </a:cubicBezTo>
                  <a:cubicBezTo>
                    <a:pt x="8" y="7"/>
                    <a:pt x="9" y="3"/>
                    <a:pt x="11" y="0"/>
                  </a:cubicBezTo>
                  <a:cubicBezTo>
                    <a:pt x="7" y="3"/>
                    <a:pt x="3" y="7"/>
                    <a:pt x="0" y="11"/>
                  </a:cubicBezTo>
                  <a:cubicBezTo>
                    <a:pt x="4" y="12"/>
                    <a:pt x="7" y="16"/>
                    <a:pt x="9" y="1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8" name="Freeform 313">
              <a:extLst>
                <a:ext uri="{FF2B5EF4-FFF2-40B4-BE49-F238E27FC236}">
                  <a16:creationId xmlns:a16="http://schemas.microsoft.com/office/drawing/2014/main" id="{A2545272-FBCA-445D-87A7-77237F34C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901"/>
              <a:ext cx="29" cy="2"/>
            </a:xfrm>
            <a:custGeom>
              <a:avLst/>
              <a:gdLst>
                <a:gd name="T0" fmla="*/ 0 w 17"/>
                <a:gd name="T1" fmla="*/ 0 h 1"/>
                <a:gd name="T2" fmla="*/ 84 w 17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">
                  <a:moveTo>
                    <a:pt x="0" y="0"/>
                  </a:moveTo>
                  <a:cubicBezTo>
                    <a:pt x="5" y="1"/>
                    <a:pt x="13" y="0"/>
                    <a:pt x="17" y="1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9" name="Freeform 314">
              <a:extLst>
                <a:ext uri="{FF2B5EF4-FFF2-40B4-BE49-F238E27FC236}">
                  <a16:creationId xmlns:a16="http://schemas.microsoft.com/office/drawing/2014/main" id="{8DF7B71F-B199-425F-9085-379D04ADD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1664"/>
              <a:ext cx="26" cy="64"/>
            </a:xfrm>
            <a:custGeom>
              <a:avLst/>
              <a:gdLst>
                <a:gd name="T0" fmla="*/ 62 w 15"/>
                <a:gd name="T1" fmla="*/ 0 h 37"/>
                <a:gd name="T2" fmla="*/ 49 w 15"/>
                <a:gd name="T3" fmla="*/ 99 h 37"/>
                <a:gd name="T4" fmla="*/ 78 w 15"/>
                <a:gd name="T5" fmla="*/ 192 h 37"/>
                <a:gd name="T6" fmla="*/ 16 w 15"/>
                <a:gd name="T7" fmla="*/ 83 h 37"/>
                <a:gd name="T8" fmla="*/ 62 w 15"/>
                <a:gd name="T9" fmla="*/ 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7">
                  <a:moveTo>
                    <a:pt x="12" y="0"/>
                  </a:moveTo>
                  <a:cubicBezTo>
                    <a:pt x="13" y="6"/>
                    <a:pt x="9" y="12"/>
                    <a:pt x="9" y="19"/>
                  </a:cubicBezTo>
                  <a:cubicBezTo>
                    <a:pt x="10" y="25"/>
                    <a:pt x="13" y="32"/>
                    <a:pt x="15" y="37"/>
                  </a:cubicBezTo>
                  <a:cubicBezTo>
                    <a:pt x="13" y="32"/>
                    <a:pt x="0" y="22"/>
                    <a:pt x="3" y="16"/>
                  </a:cubicBezTo>
                  <a:cubicBezTo>
                    <a:pt x="6" y="12"/>
                    <a:pt x="10" y="6"/>
                    <a:pt x="12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0" name="Freeform 315">
              <a:extLst>
                <a:ext uri="{FF2B5EF4-FFF2-40B4-BE49-F238E27FC236}">
                  <a16:creationId xmlns:a16="http://schemas.microsoft.com/office/drawing/2014/main" id="{5D9B5DD9-DE66-4C75-926B-2A09DA229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1867"/>
              <a:ext cx="37" cy="65"/>
            </a:xfrm>
            <a:custGeom>
              <a:avLst/>
              <a:gdLst>
                <a:gd name="T0" fmla="*/ 99 w 22"/>
                <a:gd name="T1" fmla="*/ 99 h 38"/>
                <a:gd name="T2" fmla="*/ 67 w 22"/>
                <a:gd name="T3" fmla="*/ 86 h 38"/>
                <a:gd name="T4" fmla="*/ 34 w 22"/>
                <a:gd name="T5" fmla="*/ 50 h 38"/>
                <a:gd name="T6" fmla="*/ 0 w 22"/>
                <a:gd name="T7" fmla="*/ 0 h 38"/>
                <a:gd name="T8" fmla="*/ 34 w 22"/>
                <a:gd name="T9" fmla="*/ 56 h 38"/>
                <a:gd name="T10" fmla="*/ 34 w 22"/>
                <a:gd name="T11" fmla="*/ 99 h 38"/>
                <a:gd name="T12" fmla="*/ 29 w 22"/>
                <a:gd name="T13" fmla="*/ 149 h 38"/>
                <a:gd name="T14" fmla="*/ 13 w 22"/>
                <a:gd name="T15" fmla="*/ 190 h 38"/>
                <a:gd name="T16" fmla="*/ 37 w 22"/>
                <a:gd name="T17" fmla="*/ 149 h 38"/>
                <a:gd name="T18" fmla="*/ 57 w 22"/>
                <a:gd name="T19" fmla="*/ 120 h 38"/>
                <a:gd name="T20" fmla="*/ 82 w 22"/>
                <a:gd name="T21" fmla="*/ 111 h 38"/>
                <a:gd name="T22" fmla="*/ 104 w 22"/>
                <a:gd name="T23" fmla="*/ 106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" h="38">
                  <a:moveTo>
                    <a:pt x="21" y="20"/>
                  </a:moveTo>
                  <a:cubicBezTo>
                    <a:pt x="19" y="21"/>
                    <a:pt x="15" y="18"/>
                    <a:pt x="14" y="17"/>
                  </a:cubicBezTo>
                  <a:cubicBezTo>
                    <a:pt x="11" y="15"/>
                    <a:pt x="9" y="13"/>
                    <a:pt x="7" y="10"/>
                  </a:cubicBezTo>
                  <a:cubicBezTo>
                    <a:pt x="5" y="7"/>
                    <a:pt x="1" y="4"/>
                    <a:pt x="0" y="0"/>
                  </a:cubicBezTo>
                  <a:cubicBezTo>
                    <a:pt x="2" y="4"/>
                    <a:pt x="5" y="7"/>
                    <a:pt x="7" y="11"/>
                  </a:cubicBezTo>
                  <a:cubicBezTo>
                    <a:pt x="8" y="14"/>
                    <a:pt x="7" y="17"/>
                    <a:pt x="7" y="20"/>
                  </a:cubicBezTo>
                  <a:cubicBezTo>
                    <a:pt x="7" y="24"/>
                    <a:pt x="7" y="27"/>
                    <a:pt x="6" y="30"/>
                  </a:cubicBezTo>
                  <a:cubicBezTo>
                    <a:pt x="5" y="32"/>
                    <a:pt x="4" y="36"/>
                    <a:pt x="3" y="38"/>
                  </a:cubicBezTo>
                  <a:cubicBezTo>
                    <a:pt x="4" y="38"/>
                    <a:pt x="7" y="32"/>
                    <a:pt x="8" y="30"/>
                  </a:cubicBezTo>
                  <a:cubicBezTo>
                    <a:pt x="9" y="28"/>
                    <a:pt x="10" y="26"/>
                    <a:pt x="12" y="24"/>
                  </a:cubicBezTo>
                  <a:cubicBezTo>
                    <a:pt x="13" y="22"/>
                    <a:pt x="15" y="22"/>
                    <a:pt x="17" y="22"/>
                  </a:cubicBezTo>
                  <a:cubicBezTo>
                    <a:pt x="18" y="22"/>
                    <a:pt x="21" y="20"/>
                    <a:pt x="22" y="2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1" name="Freeform 316">
              <a:extLst>
                <a:ext uri="{FF2B5EF4-FFF2-40B4-BE49-F238E27FC236}">
                  <a16:creationId xmlns:a16="http://schemas.microsoft.com/office/drawing/2014/main" id="{10078D66-7E37-49FE-AAEB-655D4EFCC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1534"/>
              <a:ext cx="124" cy="196"/>
            </a:xfrm>
            <a:custGeom>
              <a:avLst/>
              <a:gdLst>
                <a:gd name="T0" fmla="*/ 41 w 72"/>
                <a:gd name="T1" fmla="*/ 5 h 114"/>
                <a:gd name="T2" fmla="*/ 246 w 72"/>
                <a:gd name="T3" fmla="*/ 70 h 114"/>
                <a:gd name="T4" fmla="*/ 348 w 72"/>
                <a:gd name="T5" fmla="*/ 227 h 114"/>
                <a:gd name="T6" fmla="*/ 262 w 72"/>
                <a:gd name="T7" fmla="*/ 437 h 114"/>
                <a:gd name="T8" fmla="*/ 140 w 72"/>
                <a:gd name="T9" fmla="*/ 488 h 114"/>
                <a:gd name="T10" fmla="*/ 0 w 72"/>
                <a:gd name="T11" fmla="*/ 579 h 114"/>
                <a:gd name="T12" fmla="*/ 91 w 72"/>
                <a:gd name="T13" fmla="*/ 481 h 114"/>
                <a:gd name="T14" fmla="*/ 177 w 72"/>
                <a:gd name="T15" fmla="*/ 395 h 114"/>
                <a:gd name="T16" fmla="*/ 276 w 72"/>
                <a:gd name="T17" fmla="*/ 254 h 114"/>
                <a:gd name="T18" fmla="*/ 210 w 72"/>
                <a:gd name="T19" fmla="*/ 112 h 114"/>
                <a:gd name="T20" fmla="*/ 48 w 72"/>
                <a:gd name="T21" fmla="*/ 9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2" h="114">
                  <a:moveTo>
                    <a:pt x="8" y="1"/>
                  </a:moveTo>
                  <a:cubicBezTo>
                    <a:pt x="19" y="0"/>
                    <a:pt x="38" y="10"/>
                    <a:pt x="48" y="14"/>
                  </a:cubicBezTo>
                  <a:cubicBezTo>
                    <a:pt x="63" y="19"/>
                    <a:pt x="65" y="31"/>
                    <a:pt x="68" y="45"/>
                  </a:cubicBezTo>
                  <a:cubicBezTo>
                    <a:pt x="72" y="64"/>
                    <a:pt x="69" y="75"/>
                    <a:pt x="51" y="86"/>
                  </a:cubicBezTo>
                  <a:cubicBezTo>
                    <a:pt x="44" y="90"/>
                    <a:pt x="35" y="92"/>
                    <a:pt x="27" y="96"/>
                  </a:cubicBezTo>
                  <a:cubicBezTo>
                    <a:pt x="17" y="101"/>
                    <a:pt x="11" y="112"/>
                    <a:pt x="0" y="114"/>
                  </a:cubicBezTo>
                  <a:cubicBezTo>
                    <a:pt x="2" y="106"/>
                    <a:pt x="12" y="101"/>
                    <a:pt x="18" y="95"/>
                  </a:cubicBezTo>
                  <a:cubicBezTo>
                    <a:pt x="24" y="90"/>
                    <a:pt x="29" y="83"/>
                    <a:pt x="35" y="78"/>
                  </a:cubicBezTo>
                  <a:cubicBezTo>
                    <a:pt x="43" y="70"/>
                    <a:pt x="54" y="62"/>
                    <a:pt x="54" y="50"/>
                  </a:cubicBezTo>
                  <a:cubicBezTo>
                    <a:pt x="54" y="42"/>
                    <a:pt x="47" y="28"/>
                    <a:pt x="41" y="22"/>
                  </a:cubicBezTo>
                  <a:cubicBezTo>
                    <a:pt x="35" y="16"/>
                    <a:pt x="11" y="9"/>
                    <a:pt x="9" y="2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2" name="Freeform 317">
              <a:extLst>
                <a:ext uri="{FF2B5EF4-FFF2-40B4-BE49-F238E27FC236}">
                  <a16:creationId xmlns:a16="http://schemas.microsoft.com/office/drawing/2014/main" id="{C4E3AA91-3A13-42A0-9CA2-DEEEB0BDA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1404"/>
              <a:ext cx="184" cy="128"/>
            </a:xfrm>
            <a:custGeom>
              <a:avLst/>
              <a:gdLst>
                <a:gd name="T0" fmla="*/ 0 w 107"/>
                <a:gd name="T1" fmla="*/ 164 h 75"/>
                <a:gd name="T2" fmla="*/ 98 w 107"/>
                <a:gd name="T3" fmla="*/ 203 h 75"/>
                <a:gd name="T4" fmla="*/ 210 w 107"/>
                <a:gd name="T5" fmla="*/ 247 h 75"/>
                <a:gd name="T6" fmla="*/ 361 w 107"/>
                <a:gd name="T7" fmla="*/ 302 h 75"/>
                <a:gd name="T8" fmla="*/ 473 w 107"/>
                <a:gd name="T9" fmla="*/ 358 h 75"/>
                <a:gd name="T10" fmla="*/ 523 w 107"/>
                <a:gd name="T11" fmla="*/ 268 h 75"/>
                <a:gd name="T12" fmla="*/ 488 w 107"/>
                <a:gd name="T13" fmla="*/ 55 h 75"/>
                <a:gd name="T14" fmla="*/ 426 w 107"/>
                <a:gd name="T15" fmla="*/ 164 h 75"/>
                <a:gd name="T16" fmla="*/ 62 w 107"/>
                <a:gd name="T17" fmla="*/ 174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7" h="75">
                  <a:moveTo>
                    <a:pt x="0" y="33"/>
                  </a:moveTo>
                  <a:cubicBezTo>
                    <a:pt x="6" y="37"/>
                    <a:pt x="13" y="38"/>
                    <a:pt x="19" y="41"/>
                  </a:cubicBezTo>
                  <a:cubicBezTo>
                    <a:pt x="27" y="44"/>
                    <a:pt x="34" y="47"/>
                    <a:pt x="41" y="50"/>
                  </a:cubicBezTo>
                  <a:cubicBezTo>
                    <a:pt x="51" y="54"/>
                    <a:pt x="62" y="56"/>
                    <a:pt x="71" y="61"/>
                  </a:cubicBezTo>
                  <a:cubicBezTo>
                    <a:pt x="78" y="65"/>
                    <a:pt x="85" y="70"/>
                    <a:pt x="93" y="72"/>
                  </a:cubicBezTo>
                  <a:cubicBezTo>
                    <a:pt x="107" y="75"/>
                    <a:pt x="105" y="65"/>
                    <a:pt x="103" y="54"/>
                  </a:cubicBezTo>
                  <a:cubicBezTo>
                    <a:pt x="102" y="44"/>
                    <a:pt x="103" y="20"/>
                    <a:pt x="96" y="11"/>
                  </a:cubicBezTo>
                  <a:cubicBezTo>
                    <a:pt x="87" y="0"/>
                    <a:pt x="88" y="27"/>
                    <a:pt x="84" y="33"/>
                  </a:cubicBezTo>
                  <a:cubicBezTo>
                    <a:pt x="74" y="51"/>
                    <a:pt x="28" y="41"/>
                    <a:pt x="12" y="35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3" name="Freeform 318">
              <a:extLst>
                <a:ext uri="{FF2B5EF4-FFF2-40B4-BE49-F238E27FC236}">
                  <a16:creationId xmlns:a16="http://schemas.microsoft.com/office/drawing/2014/main" id="{0BF52B0F-B035-441D-B05C-B072BE3D5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1700"/>
              <a:ext cx="201" cy="203"/>
            </a:xfrm>
            <a:custGeom>
              <a:avLst/>
              <a:gdLst>
                <a:gd name="T0" fmla="*/ 0 w 117"/>
                <a:gd name="T1" fmla="*/ 189 h 118"/>
                <a:gd name="T2" fmla="*/ 213 w 117"/>
                <a:gd name="T3" fmla="*/ 45 h 118"/>
                <a:gd name="T4" fmla="*/ 345 w 117"/>
                <a:gd name="T5" fmla="*/ 112 h 118"/>
                <a:gd name="T6" fmla="*/ 423 w 117"/>
                <a:gd name="T7" fmla="*/ 600 h 118"/>
                <a:gd name="T8" fmla="*/ 320 w 117"/>
                <a:gd name="T9" fmla="*/ 172 h 118"/>
                <a:gd name="T10" fmla="*/ 206 w 117"/>
                <a:gd name="T11" fmla="*/ 122 h 118"/>
                <a:gd name="T12" fmla="*/ 107 w 117"/>
                <a:gd name="T13" fmla="*/ 169 h 118"/>
                <a:gd name="T14" fmla="*/ 41 w 117"/>
                <a:gd name="T15" fmla="*/ 210 h 1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18">
                  <a:moveTo>
                    <a:pt x="0" y="37"/>
                  </a:moveTo>
                  <a:cubicBezTo>
                    <a:pt x="11" y="26"/>
                    <a:pt x="29" y="17"/>
                    <a:pt x="42" y="9"/>
                  </a:cubicBezTo>
                  <a:cubicBezTo>
                    <a:pt x="57" y="0"/>
                    <a:pt x="62" y="5"/>
                    <a:pt x="68" y="22"/>
                  </a:cubicBezTo>
                  <a:cubicBezTo>
                    <a:pt x="73" y="35"/>
                    <a:pt x="117" y="115"/>
                    <a:pt x="83" y="118"/>
                  </a:cubicBezTo>
                  <a:cubicBezTo>
                    <a:pt x="81" y="89"/>
                    <a:pt x="83" y="59"/>
                    <a:pt x="63" y="34"/>
                  </a:cubicBezTo>
                  <a:cubicBezTo>
                    <a:pt x="58" y="28"/>
                    <a:pt x="50" y="22"/>
                    <a:pt x="41" y="24"/>
                  </a:cubicBezTo>
                  <a:cubicBezTo>
                    <a:pt x="35" y="25"/>
                    <a:pt x="27" y="30"/>
                    <a:pt x="21" y="33"/>
                  </a:cubicBezTo>
                  <a:cubicBezTo>
                    <a:pt x="16" y="35"/>
                    <a:pt x="11" y="37"/>
                    <a:pt x="8" y="41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4" name="Freeform 319">
              <a:extLst>
                <a:ext uri="{FF2B5EF4-FFF2-40B4-BE49-F238E27FC236}">
                  <a16:creationId xmlns:a16="http://schemas.microsoft.com/office/drawing/2014/main" id="{EAC8AD44-FAC1-498A-8670-2BA2F8603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1918"/>
              <a:ext cx="210" cy="234"/>
            </a:xfrm>
            <a:custGeom>
              <a:avLst/>
              <a:gdLst>
                <a:gd name="T0" fmla="*/ 0 w 122"/>
                <a:gd name="T1" fmla="*/ 325 h 136"/>
                <a:gd name="T2" fmla="*/ 41 w 122"/>
                <a:gd name="T3" fmla="*/ 227 h 136"/>
                <a:gd name="T4" fmla="*/ 102 w 122"/>
                <a:gd name="T5" fmla="*/ 157 h 136"/>
                <a:gd name="T6" fmla="*/ 213 w 122"/>
                <a:gd name="T7" fmla="*/ 21 h 136"/>
                <a:gd name="T8" fmla="*/ 320 w 122"/>
                <a:gd name="T9" fmla="*/ 143 h 136"/>
                <a:gd name="T10" fmla="*/ 448 w 122"/>
                <a:gd name="T11" fmla="*/ 325 h 136"/>
                <a:gd name="T12" fmla="*/ 592 w 122"/>
                <a:gd name="T13" fmla="*/ 600 h 136"/>
                <a:gd name="T14" fmla="*/ 377 w 122"/>
                <a:gd name="T15" fmla="*/ 687 h 136"/>
                <a:gd name="T16" fmla="*/ 485 w 122"/>
                <a:gd name="T17" fmla="*/ 609 h 136"/>
                <a:gd name="T18" fmla="*/ 480 w 122"/>
                <a:gd name="T19" fmla="*/ 509 h 136"/>
                <a:gd name="T20" fmla="*/ 312 w 122"/>
                <a:gd name="T21" fmla="*/ 270 h 136"/>
                <a:gd name="T22" fmla="*/ 189 w 122"/>
                <a:gd name="T23" fmla="*/ 148 h 136"/>
                <a:gd name="T24" fmla="*/ 107 w 122"/>
                <a:gd name="T25" fmla="*/ 213 h 136"/>
                <a:gd name="T26" fmla="*/ 29 w 122"/>
                <a:gd name="T27" fmla="*/ 303 h 1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2" h="136">
                  <a:moveTo>
                    <a:pt x="0" y="64"/>
                  </a:moveTo>
                  <a:cubicBezTo>
                    <a:pt x="2" y="57"/>
                    <a:pt x="3" y="51"/>
                    <a:pt x="8" y="45"/>
                  </a:cubicBezTo>
                  <a:cubicBezTo>
                    <a:pt x="12" y="40"/>
                    <a:pt x="17" y="36"/>
                    <a:pt x="20" y="31"/>
                  </a:cubicBezTo>
                  <a:cubicBezTo>
                    <a:pt x="25" y="24"/>
                    <a:pt x="33" y="6"/>
                    <a:pt x="42" y="4"/>
                  </a:cubicBezTo>
                  <a:cubicBezTo>
                    <a:pt x="53" y="0"/>
                    <a:pt x="58" y="20"/>
                    <a:pt x="63" y="28"/>
                  </a:cubicBezTo>
                  <a:cubicBezTo>
                    <a:pt x="71" y="40"/>
                    <a:pt x="80" y="52"/>
                    <a:pt x="88" y="64"/>
                  </a:cubicBezTo>
                  <a:cubicBezTo>
                    <a:pt x="97" y="78"/>
                    <a:pt x="122" y="99"/>
                    <a:pt x="116" y="118"/>
                  </a:cubicBezTo>
                  <a:cubicBezTo>
                    <a:pt x="111" y="135"/>
                    <a:pt x="89" y="136"/>
                    <a:pt x="74" y="135"/>
                  </a:cubicBezTo>
                  <a:cubicBezTo>
                    <a:pt x="80" y="130"/>
                    <a:pt x="91" y="128"/>
                    <a:pt x="95" y="120"/>
                  </a:cubicBezTo>
                  <a:cubicBezTo>
                    <a:pt x="97" y="114"/>
                    <a:pt x="96" y="105"/>
                    <a:pt x="94" y="100"/>
                  </a:cubicBezTo>
                  <a:cubicBezTo>
                    <a:pt x="87" y="82"/>
                    <a:pt x="72" y="68"/>
                    <a:pt x="61" y="53"/>
                  </a:cubicBezTo>
                  <a:cubicBezTo>
                    <a:pt x="57" y="46"/>
                    <a:pt x="48" y="26"/>
                    <a:pt x="37" y="29"/>
                  </a:cubicBezTo>
                  <a:cubicBezTo>
                    <a:pt x="33" y="30"/>
                    <a:pt x="25" y="40"/>
                    <a:pt x="21" y="42"/>
                  </a:cubicBezTo>
                  <a:cubicBezTo>
                    <a:pt x="15" y="48"/>
                    <a:pt x="11" y="53"/>
                    <a:pt x="6" y="59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5" name="Freeform 320">
              <a:extLst>
                <a:ext uri="{FF2B5EF4-FFF2-40B4-BE49-F238E27FC236}">
                  <a16:creationId xmlns:a16="http://schemas.microsoft.com/office/drawing/2014/main" id="{C4587307-44D9-4CD8-AEDF-82AD2184B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" y="1903"/>
              <a:ext cx="175" cy="225"/>
            </a:xfrm>
            <a:custGeom>
              <a:avLst/>
              <a:gdLst>
                <a:gd name="T0" fmla="*/ 0 w 102"/>
                <a:gd name="T1" fmla="*/ 259 h 131"/>
                <a:gd name="T2" fmla="*/ 112 w 102"/>
                <a:gd name="T3" fmla="*/ 172 h 131"/>
                <a:gd name="T4" fmla="*/ 221 w 102"/>
                <a:gd name="T5" fmla="*/ 62 h 131"/>
                <a:gd name="T6" fmla="*/ 329 w 102"/>
                <a:gd name="T7" fmla="*/ 29 h 131"/>
                <a:gd name="T8" fmla="*/ 429 w 102"/>
                <a:gd name="T9" fmla="*/ 127 h 131"/>
                <a:gd name="T10" fmla="*/ 494 w 102"/>
                <a:gd name="T11" fmla="*/ 386 h 131"/>
                <a:gd name="T12" fmla="*/ 444 w 102"/>
                <a:gd name="T13" fmla="*/ 663 h 131"/>
                <a:gd name="T14" fmla="*/ 439 w 102"/>
                <a:gd name="T15" fmla="*/ 436 h 131"/>
                <a:gd name="T16" fmla="*/ 383 w 102"/>
                <a:gd name="T17" fmla="*/ 204 h 131"/>
                <a:gd name="T18" fmla="*/ 218 w 102"/>
                <a:gd name="T19" fmla="*/ 177 h 131"/>
                <a:gd name="T20" fmla="*/ 36 w 102"/>
                <a:gd name="T21" fmla="*/ 268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2" h="131">
                  <a:moveTo>
                    <a:pt x="0" y="51"/>
                  </a:moveTo>
                  <a:cubicBezTo>
                    <a:pt x="2" y="45"/>
                    <a:pt x="17" y="39"/>
                    <a:pt x="22" y="34"/>
                  </a:cubicBezTo>
                  <a:cubicBezTo>
                    <a:pt x="30" y="26"/>
                    <a:pt x="36" y="19"/>
                    <a:pt x="44" y="12"/>
                  </a:cubicBezTo>
                  <a:cubicBezTo>
                    <a:pt x="52" y="5"/>
                    <a:pt x="55" y="0"/>
                    <a:pt x="65" y="6"/>
                  </a:cubicBezTo>
                  <a:cubicBezTo>
                    <a:pt x="72" y="10"/>
                    <a:pt x="79" y="18"/>
                    <a:pt x="85" y="25"/>
                  </a:cubicBezTo>
                  <a:cubicBezTo>
                    <a:pt x="100" y="42"/>
                    <a:pt x="102" y="54"/>
                    <a:pt x="98" y="76"/>
                  </a:cubicBezTo>
                  <a:cubicBezTo>
                    <a:pt x="96" y="85"/>
                    <a:pt x="96" y="129"/>
                    <a:pt x="88" y="131"/>
                  </a:cubicBezTo>
                  <a:cubicBezTo>
                    <a:pt x="87" y="116"/>
                    <a:pt x="87" y="101"/>
                    <a:pt x="87" y="86"/>
                  </a:cubicBezTo>
                  <a:cubicBezTo>
                    <a:pt x="87" y="72"/>
                    <a:pt x="89" y="50"/>
                    <a:pt x="76" y="40"/>
                  </a:cubicBezTo>
                  <a:cubicBezTo>
                    <a:pt x="67" y="32"/>
                    <a:pt x="54" y="32"/>
                    <a:pt x="43" y="35"/>
                  </a:cubicBezTo>
                  <a:cubicBezTo>
                    <a:pt x="32" y="39"/>
                    <a:pt x="16" y="45"/>
                    <a:pt x="7" y="53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6" name="Freeform 321">
              <a:extLst>
                <a:ext uri="{FF2B5EF4-FFF2-40B4-BE49-F238E27FC236}">
                  <a16:creationId xmlns:a16="http://schemas.microsoft.com/office/drawing/2014/main" id="{AD80A98E-D273-4050-8685-2FEA63DBB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1803"/>
              <a:ext cx="76" cy="119"/>
            </a:xfrm>
            <a:custGeom>
              <a:avLst/>
              <a:gdLst>
                <a:gd name="T0" fmla="*/ 0 w 44"/>
                <a:gd name="T1" fmla="*/ 0 h 69"/>
                <a:gd name="T2" fmla="*/ 119 w 44"/>
                <a:gd name="T3" fmla="*/ 62 h 69"/>
                <a:gd name="T4" fmla="*/ 212 w 44"/>
                <a:gd name="T5" fmla="*/ 200 h 69"/>
                <a:gd name="T6" fmla="*/ 41 w 44"/>
                <a:gd name="T7" fmla="*/ 354 h 69"/>
                <a:gd name="T8" fmla="*/ 143 w 44"/>
                <a:gd name="T9" fmla="*/ 185 h 69"/>
                <a:gd name="T10" fmla="*/ 50 w 44"/>
                <a:gd name="T11" fmla="*/ 28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9">
                  <a:moveTo>
                    <a:pt x="0" y="0"/>
                  </a:moveTo>
                  <a:cubicBezTo>
                    <a:pt x="7" y="2"/>
                    <a:pt x="17" y="7"/>
                    <a:pt x="23" y="12"/>
                  </a:cubicBezTo>
                  <a:cubicBezTo>
                    <a:pt x="28" y="17"/>
                    <a:pt x="40" y="32"/>
                    <a:pt x="41" y="39"/>
                  </a:cubicBezTo>
                  <a:cubicBezTo>
                    <a:pt x="44" y="51"/>
                    <a:pt x="18" y="69"/>
                    <a:pt x="8" y="69"/>
                  </a:cubicBezTo>
                  <a:cubicBezTo>
                    <a:pt x="15" y="57"/>
                    <a:pt x="26" y="50"/>
                    <a:pt x="28" y="36"/>
                  </a:cubicBezTo>
                  <a:cubicBezTo>
                    <a:pt x="31" y="22"/>
                    <a:pt x="22" y="11"/>
                    <a:pt x="10" y="5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7" name="Freeform 322">
              <a:extLst>
                <a:ext uri="{FF2B5EF4-FFF2-40B4-BE49-F238E27FC236}">
                  <a16:creationId xmlns:a16="http://schemas.microsoft.com/office/drawing/2014/main" id="{5333FA1A-D62A-469A-B970-9A187509D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1599"/>
              <a:ext cx="88" cy="216"/>
            </a:xfrm>
            <a:custGeom>
              <a:avLst/>
              <a:gdLst>
                <a:gd name="T0" fmla="*/ 212 w 51"/>
                <a:gd name="T1" fmla="*/ 0 h 126"/>
                <a:gd name="T2" fmla="*/ 57 w 51"/>
                <a:gd name="T3" fmla="*/ 99 h 126"/>
                <a:gd name="T4" fmla="*/ 28 w 51"/>
                <a:gd name="T5" fmla="*/ 276 h 126"/>
                <a:gd name="T6" fmla="*/ 143 w 51"/>
                <a:gd name="T7" fmla="*/ 509 h 126"/>
                <a:gd name="T8" fmla="*/ 262 w 51"/>
                <a:gd name="T9" fmla="*/ 629 h 126"/>
                <a:gd name="T10" fmla="*/ 185 w 51"/>
                <a:gd name="T11" fmla="*/ 453 h 126"/>
                <a:gd name="T12" fmla="*/ 140 w 51"/>
                <a:gd name="T13" fmla="*/ 255 h 126"/>
                <a:gd name="T14" fmla="*/ 155 w 51"/>
                <a:gd name="T15" fmla="*/ 99 h 126"/>
                <a:gd name="T16" fmla="*/ 190 w 51"/>
                <a:gd name="T17" fmla="*/ 36 h 126"/>
                <a:gd name="T18" fmla="*/ 226 w 51"/>
                <a:gd name="T19" fmla="*/ 5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126">
                  <a:moveTo>
                    <a:pt x="41" y="0"/>
                  </a:moveTo>
                  <a:cubicBezTo>
                    <a:pt x="32" y="7"/>
                    <a:pt x="21" y="12"/>
                    <a:pt x="11" y="20"/>
                  </a:cubicBezTo>
                  <a:cubicBezTo>
                    <a:pt x="0" y="30"/>
                    <a:pt x="2" y="42"/>
                    <a:pt x="5" y="55"/>
                  </a:cubicBezTo>
                  <a:cubicBezTo>
                    <a:pt x="9" y="72"/>
                    <a:pt x="19" y="86"/>
                    <a:pt x="28" y="101"/>
                  </a:cubicBezTo>
                  <a:cubicBezTo>
                    <a:pt x="32" y="108"/>
                    <a:pt x="41" y="126"/>
                    <a:pt x="51" y="125"/>
                  </a:cubicBezTo>
                  <a:cubicBezTo>
                    <a:pt x="51" y="115"/>
                    <a:pt x="39" y="100"/>
                    <a:pt x="36" y="90"/>
                  </a:cubicBezTo>
                  <a:cubicBezTo>
                    <a:pt x="31" y="78"/>
                    <a:pt x="29" y="64"/>
                    <a:pt x="27" y="51"/>
                  </a:cubicBezTo>
                  <a:cubicBezTo>
                    <a:pt x="24" y="38"/>
                    <a:pt x="25" y="32"/>
                    <a:pt x="30" y="20"/>
                  </a:cubicBezTo>
                  <a:cubicBezTo>
                    <a:pt x="32" y="15"/>
                    <a:pt x="34" y="11"/>
                    <a:pt x="37" y="7"/>
                  </a:cubicBezTo>
                  <a:cubicBezTo>
                    <a:pt x="40" y="4"/>
                    <a:pt x="42" y="5"/>
                    <a:pt x="44" y="1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8" name="Freeform 323">
              <a:extLst>
                <a:ext uri="{FF2B5EF4-FFF2-40B4-BE49-F238E27FC236}">
                  <a16:creationId xmlns:a16="http://schemas.microsoft.com/office/drawing/2014/main" id="{8AE44969-E236-4F45-878D-2EBB8214E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397"/>
              <a:ext cx="127" cy="209"/>
            </a:xfrm>
            <a:custGeom>
              <a:avLst/>
              <a:gdLst>
                <a:gd name="T0" fmla="*/ 0 w 74"/>
                <a:gd name="T1" fmla="*/ 0 h 122"/>
                <a:gd name="T2" fmla="*/ 62 w 74"/>
                <a:gd name="T3" fmla="*/ 445 h 122"/>
                <a:gd name="T4" fmla="*/ 115 w 74"/>
                <a:gd name="T5" fmla="*/ 593 h 122"/>
                <a:gd name="T6" fmla="*/ 247 w 74"/>
                <a:gd name="T7" fmla="*/ 523 h 122"/>
                <a:gd name="T8" fmla="*/ 345 w 74"/>
                <a:gd name="T9" fmla="*/ 403 h 122"/>
                <a:gd name="T10" fmla="*/ 189 w 74"/>
                <a:gd name="T11" fmla="*/ 444 h 122"/>
                <a:gd name="T12" fmla="*/ 77 w 74"/>
                <a:gd name="T13" fmla="*/ 252 h 122"/>
                <a:gd name="T14" fmla="*/ 5 w 74"/>
                <a:gd name="T15" fmla="*/ 21 h 1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122">
                  <a:moveTo>
                    <a:pt x="0" y="0"/>
                  </a:moveTo>
                  <a:cubicBezTo>
                    <a:pt x="7" y="28"/>
                    <a:pt x="7" y="60"/>
                    <a:pt x="12" y="89"/>
                  </a:cubicBezTo>
                  <a:cubicBezTo>
                    <a:pt x="13" y="96"/>
                    <a:pt x="16" y="114"/>
                    <a:pt x="23" y="118"/>
                  </a:cubicBezTo>
                  <a:cubicBezTo>
                    <a:pt x="32" y="122"/>
                    <a:pt x="43" y="108"/>
                    <a:pt x="49" y="104"/>
                  </a:cubicBezTo>
                  <a:cubicBezTo>
                    <a:pt x="53" y="101"/>
                    <a:pt x="74" y="84"/>
                    <a:pt x="68" y="80"/>
                  </a:cubicBezTo>
                  <a:cubicBezTo>
                    <a:pt x="62" y="75"/>
                    <a:pt x="46" y="91"/>
                    <a:pt x="37" y="88"/>
                  </a:cubicBezTo>
                  <a:cubicBezTo>
                    <a:pt x="24" y="83"/>
                    <a:pt x="19" y="61"/>
                    <a:pt x="15" y="50"/>
                  </a:cubicBezTo>
                  <a:cubicBezTo>
                    <a:pt x="9" y="37"/>
                    <a:pt x="2" y="18"/>
                    <a:pt x="1" y="4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9" name="Freeform 324">
              <a:extLst>
                <a:ext uri="{FF2B5EF4-FFF2-40B4-BE49-F238E27FC236}">
                  <a16:creationId xmlns:a16="http://schemas.microsoft.com/office/drawing/2014/main" id="{8CBD1267-E4C5-42EC-8019-4B414A465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409"/>
              <a:ext cx="114" cy="230"/>
            </a:xfrm>
            <a:custGeom>
              <a:avLst/>
              <a:gdLst>
                <a:gd name="T0" fmla="*/ 44 w 67"/>
                <a:gd name="T1" fmla="*/ 9 h 134"/>
                <a:gd name="T2" fmla="*/ 41 w 67"/>
                <a:gd name="T3" fmla="*/ 247 h 134"/>
                <a:gd name="T4" fmla="*/ 9 w 67"/>
                <a:gd name="T5" fmla="*/ 403 h 134"/>
                <a:gd name="T6" fmla="*/ 162 w 67"/>
                <a:gd name="T7" fmla="*/ 536 h 134"/>
                <a:gd name="T8" fmla="*/ 325 w 67"/>
                <a:gd name="T9" fmla="*/ 671 h 134"/>
                <a:gd name="T10" fmla="*/ 238 w 67"/>
                <a:gd name="T11" fmla="*/ 530 h 134"/>
                <a:gd name="T12" fmla="*/ 112 w 67"/>
                <a:gd name="T13" fmla="*/ 359 h 134"/>
                <a:gd name="T14" fmla="*/ 83 w 67"/>
                <a:gd name="T15" fmla="*/ 161 h 134"/>
                <a:gd name="T16" fmla="*/ 44 w 67"/>
                <a:gd name="T17" fmla="*/ 0 h 1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134">
                  <a:moveTo>
                    <a:pt x="9" y="2"/>
                  </a:moveTo>
                  <a:cubicBezTo>
                    <a:pt x="10" y="15"/>
                    <a:pt x="11" y="33"/>
                    <a:pt x="8" y="49"/>
                  </a:cubicBezTo>
                  <a:cubicBezTo>
                    <a:pt x="6" y="59"/>
                    <a:pt x="0" y="70"/>
                    <a:pt x="2" y="80"/>
                  </a:cubicBezTo>
                  <a:cubicBezTo>
                    <a:pt x="5" y="92"/>
                    <a:pt x="23" y="98"/>
                    <a:pt x="33" y="106"/>
                  </a:cubicBezTo>
                  <a:cubicBezTo>
                    <a:pt x="41" y="112"/>
                    <a:pt x="55" y="134"/>
                    <a:pt x="66" y="133"/>
                  </a:cubicBezTo>
                  <a:cubicBezTo>
                    <a:pt x="67" y="122"/>
                    <a:pt x="55" y="112"/>
                    <a:pt x="48" y="105"/>
                  </a:cubicBezTo>
                  <a:cubicBezTo>
                    <a:pt x="37" y="94"/>
                    <a:pt x="27" y="87"/>
                    <a:pt x="23" y="71"/>
                  </a:cubicBezTo>
                  <a:cubicBezTo>
                    <a:pt x="20" y="58"/>
                    <a:pt x="19" y="45"/>
                    <a:pt x="17" y="32"/>
                  </a:cubicBezTo>
                  <a:cubicBezTo>
                    <a:pt x="15" y="21"/>
                    <a:pt x="8" y="11"/>
                    <a:pt x="9" y="0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0" name="Freeform 325">
              <a:extLst>
                <a:ext uri="{FF2B5EF4-FFF2-40B4-BE49-F238E27FC236}">
                  <a16:creationId xmlns:a16="http://schemas.microsoft.com/office/drawing/2014/main" id="{8CB9B6D9-0D56-4F1B-993F-69E89C3F5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397"/>
              <a:ext cx="142" cy="173"/>
            </a:xfrm>
            <a:custGeom>
              <a:avLst/>
              <a:gdLst>
                <a:gd name="T0" fmla="*/ 0 w 83"/>
                <a:gd name="T1" fmla="*/ 0 h 101"/>
                <a:gd name="T2" fmla="*/ 128 w 83"/>
                <a:gd name="T3" fmla="*/ 238 h 101"/>
                <a:gd name="T4" fmla="*/ 181 w 83"/>
                <a:gd name="T5" fmla="*/ 403 h 101"/>
                <a:gd name="T6" fmla="*/ 301 w 83"/>
                <a:gd name="T7" fmla="*/ 481 h 101"/>
                <a:gd name="T8" fmla="*/ 411 w 83"/>
                <a:gd name="T9" fmla="*/ 358 h 101"/>
                <a:gd name="T10" fmla="*/ 318 w 83"/>
                <a:gd name="T11" fmla="*/ 367 h 101"/>
                <a:gd name="T12" fmla="*/ 205 w 83"/>
                <a:gd name="T13" fmla="*/ 255 h 101"/>
                <a:gd name="T14" fmla="*/ 127 w 83"/>
                <a:gd name="T15" fmla="*/ 91 h 101"/>
                <a:gd name="T16" fmla="*/ 29 w 83"/>
                <a:gd name="T17" fmla="*/ 5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101">
                  <a:moveTo>
                    <a:pt x="0" y="0"/>
                  </a:moveTo>
                  <a:cubicBezTo>
                    <a:pt x="9" y="15"/>
                    <a:pt x="20" y="29"/>
                    <a:pt x="26" y="47"/>
                  </a:cubicBezTo>
                  <a:cubicBezTo>
                    <a:pt x="29" y="58"/>
                    <a:pt x="32" y="69"/>
                    <a:pt x="36" y="80"/>
                  </a:cubicBezTo>
                  <a:cubicBezTo>
                    <a:pt x="40" y="91"/>
                    <a:pt x="47" y="101"/>
                    <a:pt x="60" y="96"/>
                  </a:cubicBezTo>
                  <a:cubicBezTo>
                    <a:pt x="68" y="94"/>
                    <a:pt x="83" y="79"/>
                    <a:pt x="82" y="71"/>
                  </a:cubicBezTo>
                  <a:cubicBezTo>
                    <a:pt x="76" y="69"/>
                    <a:pt x="71" y="75"/>
                    <a:pt x="64" y="73"/>
                  </a:cubicBezTo>
                  <a:cubicBezTo>
                    <a:pt x="54" y="71"/>
                    <a:pt x="46" y="60"/>
                    <a:pt x="41" y="51"/>
                  </a:cubicBezTo>
                  <a:cubicBezTo>
                    <a:pt x="35" y="39"/>
                    <a:pt x="34" y="29"/>
                    <a:pt x="25" y="18"/>
                  </a:cubicBezTo>
                  <a:cubicBezTo>
                    <a:pt x="20" y="13"/>
                    <a:pt x="13" y="1"/>
                    <a:pt x="6" y="1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1" name="Freeform 326">
              <a:extLst>
                <a:ext uri="{FF2B5EF4-FFF2-40B4-BE49-F238E27FC236}">
                  <a16:creationId xmlns:a16="http://schemas.microsoft.com/office/drawing/2014/main" id="{09B4690F-5D60-4396-B516-56EC17AC8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1572"/>
              <a:ext cx="73" cy="211"/>
            </a:xfrm>
            <a:custGeom>
              <a:avLst/>
              <a:gdLst>
                <a:gd name="T0" fmla="*/ 90 w 43"/>
                <a:gd name="T1" fmla="*/ 0 h 123"/>
                <a:gd name="T2" fmla="*/ 41 w 43"/>
                <a:gd name="T3" fmla="*/ 177 h 123"/>
                <a:gd name="T4" fmla="*/ 20 w 43"/>
                <a:gd name="T5" fmla="*/ 359 h 123"/>
                <a:gd name="T6" fmla="*/ 34 w 43"/>
                <a:gd name="T7" fmla="*/ 530 h 123"/>
                <a:gd name="T8" fmla="*/ 211 w 43"/>
                <a:gd name="T9" fmla="*/ 383 h 123"/>
                <a:gd name="T10" fmla="*/ 132 w 43"/>
                <a:gd name="T11" fmla="*/ 449 h 123"/>
                <a:gd name="T12" fmla="*/ 71 w 43"/>
                <a:gd name="T13" fmla="*/ 374 h 123"/>
                <a:gd name="T14" fmla="*/ 98 w 43"/>
                <a:gd name="T15" fmla="*/ 45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23">
                  <a:moveTo>
                    <a:pt x="18" y="0"/>
                  </a:moveTo>
                  <a:cubicBezTo>
                    <a:pt x="16" y="12"/>
                    <a:pt x="11" y="24"/>
                    <a:pt x="8" y="35"/>
                  </a:cubicBezTo>
                  <a:cubicBezTo>
                    <a:pt x="6" y="47"/>
                    <a:pt x="5" y="59"/>
                    <a:pt x="4" y="71"/>
                  </a:cubicBezTo>
                  <a:cubicBezTo>
                    <a:pt x="3" y="82"/>
                    <a:pt x="0" y="95"/>
                    <a:pt x="7" y="105"/>
                  </a:cubicBezTo>
                  <a:cubicBezTo>
                    <a:pt x="21" y="123"/>
                    <a:pt x="42" y="88"/>
                    <a:pt x="43" y="76"/>
                  </a:cubicBezTo>
                  <a:cubicBezTo>
                    <a:pt x="38" y="79"/>
                    <a:pt x="33" y="88"/>
                    <a:pt x="27" y="89"/>
                  </a:cubicBezTo>
                  <a:cubicBezTo>
                    <a:pt x="16" y="92"/>
                    <a:pt x="16" y="81"/>
                    <a:pt x="15" y="74"/>
                  </a:cubicBezTo>
                  <a:cubicBezTo>
                    <a:pt x="13" y="55"/>
                    <a:pt x="11" y="27"/>
                    <a:pt x="20" y="9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2" name="Freeform 327">
              <a:extLst>
                <a:ext uri="{FF2B5EF4-FFF2-40B4-BE49-F238E27FC236}">
                  <a16:creationId xmlns:a16="http://schemas.microsoft.com/office/drawing/2014/main" id="{E595EE3B-97BA-4F3B-9875-61B5A3AE1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1397"/>
              <a:ext cx="178" cy="86"/>
            </a:xfrm>
            <a:custGeom>
              <a:avLst/>
              <a:gdLst>
                <a:gd name="T0" fmla="*/ 197 w 104"/>
                <a:gd name="T1" fmla="*/ 5 h 50"/>
                <a:gd name="T2" fmla="*/ 140 w 104"/>
                <a:gd name="T3" fmla="*/ 227 h 50"/>
                <a:gd name="T4" fmla="*/ 317 w 104"/>
                <a:gd name="T5" fmla="*/ 248 h 50"/>
                <a:gd name="T6" fmla="*/ 522 w 104"/>
                <a:gd name="T7" fmla="*/ 227 h 50"/>
                <a:gd name="T8" fmla="*/ 366 w 104"/>
                <a:gd name="T9" fmla="*/ 198 h 50"/>
                <a:gd name="T10" fmla="*/ 252 w 104"/>
                <a:gd name="T11" fmla="*/ 157 h 50"/>
                <a:gd name="T12" fmla="*/ 205 w 104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50">
                  <a:moveTo>
                    <a:pt x="39" y="1"/>
                  </a:moveTo>
                  <a:cubicBezTo>
                    <a:pt x="32" y="14"/>
                    <a:pt x="0" y="36"/>
                    <a:pt x="28" y="45"/>
                  </a:cubicBezTo>
                  <a:cubicBezTo>
                    <a:pt x="39" y="48"/>
                    <a:pt x="52" y="50"/>
                    <a:pt x="63" y="49"/>
                  </a:cubicBezTo>
                  <a:cubicBezTo>
                    <a:pt x="76" y="49"/>
                    <a:pt x="91" y="44"/>
                    <a:pt x="104" y="45"/>
                  </a:cubicBezTo>
                  <a:cubicBezTo>
                    <a:pt x="93" y="46"/>
                    <a:pt x="83" y="42"/>
                    <a:pt x="73" y="39"/>
                  </a:cubicBezTo>
                  <a:cubicBezTo>
                    <a:pt x="63" y="37"/>
                    <a:pt x="58" y="37"/>
                    <a:pt x="50" y="31"/>
                  </a:cubicBezTo>
                  <a:cubicBezTo>
                    <a:pt x="38" y="23"/>
                    <a:pt x="35" y="13"/>
                    <a:pt x="41" y="0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3" name="Freeform 328">
              <a:extLst>
                <a:ext uri="{FF2B5EF4-FFF2-40B4-BE49-F238E27FC236}">
                  <a16:creationId xmlns:a16="http://schemas.microsoft.com/office/drawing/2014/main" id="{826F2555-479F-475D-A111-8C72CB2EE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1970"/>
              <a:ext cx="127" cy="233"/>
            </a:xfrm>
            <a:custGeom>
              <a:avLst/>
              <a:gdLst>
                <a:gd name="T0" fmla="*/ 263 w 74"/>
                <a:gd name="T1" fmla="*/ 0 h 136"/>
                <a:gd name="T2" fmla="*/ 29 w 74"/>
                <a:gd name="T3" fmla="*/ 247 h 136"/>
                <a:gd name="T4" fmla="*/ 120 w 74"/>
                <a:gd name="T5" fmla="*/ 478 h 136"/>
                <a:gd name="T6" fmla="*/ 254 w 74"/>
                <a:gd name="T7" fmla="*/ 588 h 136"/>
                <a:gd name="T8" fmla="*/ 374 w 74"/>
                <a:gd name="T9" fmla="*/ 684 h 136"/>
                <a:gd name="T10" fmla="*/ 218 w 74"/>
                <a:gd name="T11" fmla="*/ 478 h 136"/>
                <a:gd name="T12" fmla="*/ 136 w 74"/>
                <a:gd name="T13" fmla="*/ 308 h 136"/>
                <a:gd name="T14" fmla="*/ 192 w 74"/>
                <a:gd name="T15" fmla="*/ 127 h 136"/>
                <a:gd name="T16" fmla="*/ 263 w 74"/>
                <a:gd name="T17" fmla="*/ 26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36">
                  <a:moveTo>
                    <a:pt x="52" y="0"/>
                  </a:moveTo>
                  <a:cubicBezTo>
                    <a:pt x="32" y="12"/>
                    <a:pt x="14" y="26"/>
                    <a:pt x="6" y="49"/>
                  </a:cubicBezTo>
                  <a:cubicBezTo>
                    <a:pt x="0" y="68"/>
                    <a:pt x="10" y="81"/>
                    <a:pt x="24" y="95"/>
                  </a:cubicBezTo>
                  <a:cubicBezTo>
                    <a:pt x="32" y="103"/>
                    <a:pt x="40" y="111"/>
                    <a:pt x="50" y="117"/>
                  </a:cubicBezTo>
                  <a:cubicBezTo>
                    <a:pt x="58" y="122"/>
                    <a:pt x="69" y="129"/>
                    <a:pt x="74" y="136"/>
                  </a:cubicBezTo>
                  <a:cubicBezTo>
                    <a:pt x="62" y="125"/>
                    <a:pt x="53" y="108"/>
                    <a:pt x="43" y="95"/>
                  </a:cubicBezTo>
                  <a:cubicBezTo>
                    <a:pt x="35" y="85"/>
                    <a:pt x="27" y="75"/>
                    <a:pt x="27" y="61"/>
                  </a:cubicBezTo>
                  <a:cubicBezTo>
                    <a:pt x="27" y="49"/>
                    <a:pt x="32" y="36"/>
                    <a:pt x="38" y="25"/>
                  </a:cubicBezTo>
                  <a:cubicBezTo>
                    <a:pt x="41" y="19"/>
                    <a:pt x="52" y="11"/>
                    <a:pt x="52" y="5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4" name="Freeform 329">
              <a:extLst>
                <a:ext uri="{FF2B5EF4-FFF2-40B4-BE49-F238E27FC236}">
                  <a16:creationId xmlns:a16="http://schemas.microsoft.com/office/drawing/2014/main" id="{298F30C6-E7D5-4C39-8ABD-4517946A2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1785"/>
              <a:ext cx="205" cy="204"/>
            </a:xfrm>
            <a:custGeom>
              <a:avLst/>
              <a:gdLst>
                <a:gd name="T0" fmla="*/ 262 w 119"/>
                <a:gd name="T1" fmla="*/ 600 h 119"/>
                <a:gd name="T2" fmla="*/ 119 w 119"/>
                <a:gd name="T3" fmla="*/ 303 h 119"/>
                <a:gd name="T4" fmla="*/ 594 w 119"/>
                <a:gd name="T5" fmla="*/ 218 h 119"/>
                <a:gd name="T6" fmla="*/ 284 w 119"/>
                <a:gd name="T7" fmla="*/ 262 h 119"/>
                <a:gd name="T8" fmla="*/ 234 w 119"/>
                <a:gd name="T9" fmla="*/ 550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" h="119">
                  <a:moveTo>
                    <a:pt x="51" y="119"/>
                  </a:moveTo>
                  <a:cubicBezTo>
                    <a:pt x="52" y="96"/>
                    <a:pt x="0" y="85"/>
                    <a:pt x="23" y="60"/>
                  </a:cubicBezTo>
                  <a:cubicBezTo>
                    <a:pt x="35" y="47"/>
                    <a:pt x="119" y="0"/>
                    <a:pt x="116" y="43"/>
                  </a:cubicBezTo>
                  <a:cubicBezTo>
                    <a:pt x="95" y="33"/>
                    <a:pt x="73" y="37"/>
                    <a:pt x="56" y="52"/>
                  </a:cubicBezTo>
                  <a:cubicBezTo>
                    <a:pt x="39" y="67"/>
                    <a:pt x="27" y="91"/>
                    <a:pt x="46" y="109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5" name="Freeform 330">
              <a:extLst>
                <a:ext uri="{FF2B5EF4-FFF2-40B4-BE49-F238E27FC236}">
                  <a16:creationId xmlns:a16="http://schemas.microsoft.com/office/drawing/2014/main" id="{D98CCCE1-EB4F-4980-851E-7BFFF3885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2119"/>
              <a:ext cx="181" cy="273"/>
            </a:xfrm>
            <a:custGeom>
              <a:avLst/>
              <a:gdLst>
                <a:gd name="T0" fmla="*/ 538 w 105"/>
                <a:gd name="T1" fmla="*/ 182 h 159"/>
                <a:gd name="T2" fmla="*/ 415 w 105"/>
                <a:gd name="T3" fmla="*/ 41 h 159"/>
                <a:gd name="T4" fmla="*/ 197 w 105"/>
                <a:gd name="T5" fmla="*/ 197 h 159"/>
                <a:gd name="T6" fmla="*/ 29 w 105"/>
                <a:gd name="T7" fmla="*/ 465 h 159"/>
                <a:gd name="T8" fmla="*/ 247 w 105"/>
                <a:gd name="T9" fmla="*/ 805 h 159"/>
                <a:gd name="T10" fmla="*/ 241 w 105"/>
                <a:gd name="T11" fmla="*/ 390 h 159"/>
                <a:gd name="T12" fmla="*/ 390 w 105"/>
                <a:gd name="T13" fmla="*/ 206 h 159"/>
                <a:gd name="T14" fmla="*/ 481 w 105"/>
                <a:gd name="T15" fmla="*/ 156 h 1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159">
                  <a:moveTo>
                    <a:pt x="105" y="36"/>
                  </a:moveTo>
                  <a:cubicBezTo>
                    <a:pt x="95" y="29"/>
                    <a:pt x="91" y="12"/>
                    <a:pt x="81" y="8"/>
                  </a:cubicBezTo>
                  <a:cubicBezTo>
                    <a:pt x="64" y="0"/>
                    <a:pt x="47" y="29"/>
                    <a:pt x="38" y="39"/>
                  </a:cubicBezTo>
                  <a:cubicBezTo>
                    <a:pt x="25" y="53"/>
                    <a:pt x="9" y="72"/>
                    <a:pt x="6" y="92"/>
                  </a:cubicBezTo>
                  <a:cubicBezTo>
                    <a:pt x="0" y="122"/>
                    <a:pt x="32" y="140"/>
                    <a:pt x="48" y="159"/>
                  </a:cubicBezTo>
                  <a:cubicBezTo>
                    <a:pt x="23" y="133"/>
                    <a:pt x="32" y="105"/>
                    <a:pt x="47" y="77"/>
                  </a:cubicBezTo>
                  <a:cubicBezTo>
                    <a:pt x="54" y="62"/>
                    <a:pt x="62" y="51"/>
                    <a:pt x="76" y="41"/>
                  </a:cubicBezTo>
                  <a:cubicBezTo>
                    <a:pt x="81" y="37"/>
                    <a:pt x="90" y="35"/>
                    <a:pt x="94" y="31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6" name="Freeform 331">
              <a:extLst>
                <a:ext uri="{FF2B5EF4-FFF2-40B4-BE49-F238E27FC236}">
                  <a16:creationId xmlns:a16="http://schemas.microsoft.com/office/drawing/2014/main" id="{3A63D9C0-72BA-4599-8EC8-4BAC02DCB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2369"/>
              <a:ext cx="230" cy="239"/>
            </a:xfrm>
            <a:custGeom>
              <a:avLst/>
              <a:gdLst>
                <a:gd name="T0" fmla="*/ 678 w 134"/>
                <a:gd name="T1" fmla="*/ 172 h 139"/>
                <a:gd name="T2" fmla="*/ 472 w 134"/>
                <a:gd name="T3" fmla="*/ 0 h 139"/>
                <a:gd name="T4" fmla="*/ 348 w 134"/>
                <a:gd name="T5" fmla="*/ 119 h 139"/>
                <a:gd name="T6" fmla="*/ 206 w 134"/>
                <a:gd name="T7" fmla="*/ 284 h 139"/>
                <a:gd name="T8" fmla="*/ 21 w 134"/>
                <a:gd name="T9" fmla="*/ 559 h 139"/>
                <a:gd name="T10" fmla="*/ 268 w 134"/>
                <a:gd name="T11" fmla="*/ 665 h 139"/>
                <a:gd name="T12" fmla="*/ 136 w 134"/>
                <a:gd name="T13" fmla="*/ 588 h 139"/>
                <a:gd name="T14" fmla="*/ 197 w 134"/>
                <a:gd name="T15" fmla="*/ 473 h 139"/>
                <a:gd name="T16" fmla="*/ 297 w 134"/>
                <a:gd name="T17" fmla="*/ 332 h 139"/>
                <a:gd name="T18" fmla="*/ 489 w 134"/>
                <a:gd name="T19" fmla="*/ 153 h 139"/>
                <a:gd name="T20" fmla="*/ 613 w 134"/>
                <a:gd name="T21" fmla="*/ 148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" h="139">
                  <a:moveTo>
                    <a:pt x="134" y="34"/>
                  </a:moveTo>
                  <a:cubicBezTo>
                    <a:pt x="121" y="27"/>
                    <a:pt x="109" y="0"/>
                    <a:pt x="93" y="0"/>
                  </a:cubicBezTo>
                  <a:cubicBezTo>
                    <a:pt x="84" y="1"/>
                    <a:pt x="75" y="16"/>
                    <a:pt x="69" y="23"/>
                  </a:cubicBezTo>
                  <a:cubicBezTo>
                    <a:pt x="60" y="34"/>
                    <a:pt x="50" y="45"/>
                    <a:pt x="41" y="56"/>
                  </a:cubicBezTo>
                  <a:cubicBezTo>
                    <a:pt x="29" y="72"/>
                    <a:pt x="7" y="90"/>
                    <a:pt x="4" y="110"/>
                  </a:cubicBezTo>
                  <a:cubicBezTo>
                    <a:pt x="0" y="138"/>
                    <a:pt x="36" y="139"/>
                    <a:pt x="53" y="131"/>
                  </a:cubicBezTo>
                  <a:cubicBezTo>
                    <a:pt x="45" y="131"/>
                    <a:pt x="28" y="129"/>
                    <a:pt x="27" y="116"/>
                  </a:cubicBezTo>
                  <a:cubicBezTo>
                    <a:pt x="27" y="109"/>
                    <a:pt x="35" y="99"/>
                    <a:pt x="39" y="93"/>
                  </a:cubicBezTo>
                  <a:cubicBezTo>
                    <a:pt x="45" y="83"/>
                    <a:pt x="51" y="73"/>
                    <a:pt x="59" y="65"/>
                  </a:cubicBezTo>
                  <a:cubicBezTo>
                    <a:pt x="70" y="53"/>
                    <a:pt x="83" y="38"/>
                    <a:pt x="97" y="30"/>
                  </a:cubicBezTo>
                  <a:cubicBezTo>
                    <a:pt x="107" y="25"/>
                    <a:pt x="111" y="27"/>
                    <a:pt x="121" y="29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7" name="Freeform 332">
              <a:extLst>
                <a:ext uri="{FF2B5EF4-FFF2-40B4-BE49-F238E27FC236}">
                  <a16:creationId xmlns:a16="http://schemas.microsoft.com/office/drawing/2014/main" id="{7DD37B38-2E78-48EB-A819-2F33506AA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846"/>
              <a:ext cx="237" cy="70"/>
            </a:xfrm>
            <a:custGeom>
              <a:avLst/>
              <a:gdLst>
                <a:gd name="T0" fmla="*/ 0 w 138"/>
                <a:gd name="T1" fmla="*/ 111 h 41"/>
                <a:gd name="T2" fmla="*/ 189 w 138"/>
                <a:gd name="T3" fmla="*/ 29 h 41"/>
                <a:gd name="T4" fmla="*/ 369 w 138"/>
                <a:gd name="T5" fmla="*/ 9 h 41"/>
                <a:gd name="T6" fmla="*/ 563 w 138"/>
                <a:gd name="T7" fmla="*/ 20 h 41"/>
                <a:gd name="T8" fmla="*/ 699 w 138"/>
                <a:gd name="T9" fmla="*/ 205 h 41"/>
                <a:gd name="T10" fmla="*/ 386 w 138"/>
                <a:gd name="T11" fmla="*/ 94 h 41"/>
                <a:gd name="T12" fmla="*/ 57 w 138"/>
                <a:gd name="T13" fmla="*/ 99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8" h="41">
                  <a:moveTo>
                    <a:pt x="0" y="22"/>
                  </a:moveTo>
                  <a:cubicBezTo>
                    <a:pt x="13" y="18"/>
                    <a:pt x="23" y="10"/>
                    <a:pt x="37" y="6"/>
                  </a:cubicBezTo>
                  <a:cubicBezTo>
                    <a:pt x="49" y="3"/>
                    <a:pt x="60" y="2"/>
                    <a:pt x="73" y="2"/>
                  </a:cubicBezTo>
                  <a:cubicBezTo>
                    <a:pt x="85" y="2"/>
                    <a:pt x="99" y="0"/>
                    <a:pt x="111" y="4"/>
                  </a:cubicBezTo>
                  <a:cubicBezTo>
                    <a:pt x="127" y="8"/>
                    <a:pt x="134" y="25"/>
                    <a:pt x="138" y="41"/>
                  </a:cubicBezTo>
                  <a:cubicBezTo>
                    <a:pt x="127" y="23"/>
                    <a:pt x="95" y="19"/>
                    <a:pt x="76" y="19"/>
                  </a:cubicBezTo>
                  <a:cubicBezTo>
                    <a:pt x="55" y="18"/>
                    <a:pt x="30" y="18"/>
                    <a:pt x="11" y="20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8" name="Freeform 333">
              <a:extLst>
                <a:ext uri="{FF2B5EF4-FFF2-40B4-BE49-F238E27FC236}">
                  <a16:creationId xmlns:a16="http://schemas.microsoft.com/office/drawing/2014/main" id="{29DAB56A-4337-4B5E-8F92-468205681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721"/>
              <a:ext cx="158" cy="86"/>
            </a:xfrm>
            <a:custGeom>
              <a:avLst/>
              <a:gdLst>
                <a:gd name="T0" fmla="*/ 0 w 92"/>
                <a:gd name="T1" fmla="*/ 169 h 50"/>
                <a:gd name="T2" fmla="*/ 465 w 92"/>
                <a:gd name="T3" fmla="*/ 255 h 50"/>
                <a:gd name="T4" fmla="*/ 254 w 92"/>
                <a:gd name="T5" fmla="*/ 172 h 50"/>
                <a:gd name="T6" fmla="*/ 57 w 92"/>
                <a:gd name="T7" fmla="*/ 177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50">
                  <a:moveTo>
                    <a:pt x="0" y="33"/>
                  </a:moveTo>
                  <a:cubicBezTo>
                    <a:pt x="31" y="35"/>
                    <a:pt x="82" y="0"/>
                    <a:pt x="92" y="50"/>
                  </a:cubicBezTo>
                  <a:cubicBezTo>
                    <a:pt x="80" y="40"/>
                    <a:pt x="65" y="34"/>
                    <a:pt x="50" y="34"/>
                  </a:cubicBezTo>
                  <a:cubicBezTo>
                    <a:pt x="38" y="34"/>
                    <a:pt x="22" y="42"/>
                    <a:pt x="11" y="35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9" name="Freeform 334">
              <a:extLst>
                <a:ext uri="{FF2B5EF4-FFF2-40B4-BE49-F238E27FC236}">
                  <a16:creationId xmlns:a16="http://schemas.microsoft.com/office/drawing/2014/main" id="{7819557F-6509-4AD7-924B-139A928DF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657"/>
              <a:ext cx="257" cy="156"/>
            </a:xfrm>
            <a:custGeom>
              <a:avLst/>
              <a:gdLst>
                <a:gd name="T0" fmla="*/ 0 w 150"/>
                <a:gd name="T1" fmla="*/ 127 h 91"/>
                <a:gd name="T2" fmla="*/ 226 w 150"/>
                <a:gd name="T3" fmla="*/ 57 h 91"/>
                <a:gd name="T4" fmla="*/ 423 w 150"/>
                <a:gd name="T5" fmla="*/ 15 h 91"/>
                <a:gd name="T6" fmla="*/ 622 w 150"/>
                <a:gd name="T7" fmla="*/ 149 h 91"/>
                <a:gd name="T8" fmla="*/ 754 w 150"/>
                <a:gd name="T9" fmla="*/ 458 h 91"/>
                <a:gd name="T10" fmla="*/ 374 w 150"/>
                <a:gd name="T11" fmla="*/ 91 h 91"/>
                <a:gd name="T12" fmla="*/ 21 w 150"/>
                <a:gd name="T13" fmla="*/ 127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91">
                  <a:moveTo>
                    <a:pt x="0" y="25"/>
                  </a:moveTo>
                  <a:cubicBezTo>
                    <a:pt x="10" y="27"/>
                    <a:pt x="34" y="15"/>
                    <a:pt x="45" y="11"/>
                  </a:cubicBezTo>
                  <a:cubicBezTo>
                    <a:pt x="58" y="7"/>
                    <a:pt x="70" y="0"/>
                    <a:pt x="84" y="3"/>
                  </a:cubicBezTo>
                  <a:cubicBezTo>
                    <a:pt x="101" y="7"/>
                    <a:pt x="115" y="15"/>
                    <a:pt x="124" y="30"/>
                  </a:cubicBezTo>
                  <a:cubicBezTo>
                    <a:pt x="135" y="48"/>
                    <a:pt x="143" y="71"/>
                    <a:pt x="150" y="91"/>
                  </a:cubicBezTo>
                  <a:cubicBezTo>
                    <a:pt x="124" y="68"/>
                    <a:pt x="108" y="33"/>
                    <a:pt x="74" y="18"/>
                  </a:cubicBezTo>
                  <a:cubicBezTo>
                    <a:pt x="52" y="9"/>
                    <a:pt x="25" y="20"/>
                    <a:pt x="4" y="25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0" name="Freeform 335">
              <a:extLst>
                <a:ext uri="{FF2B5EF4-FFF2-40B4-BE49-F238E27FC236}">
                  <a16:creationId xmlns:a16="http://schemas.microsoft.com/office/drawing/2014/main" id="{5E278530-BDD1-4FFD-A77A-A9AFDA68C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2868"/>
              <a:ext cx="114" cy="54"/>
            </a:xfrm>
            <a:custGeom>
              <a:avLst/>
              <a:gdLst>
                <a:gd name="T0" fmla="*/ 0 w 67"/>
                <a:gd name="T1" fmla="*/ 134 h 31"/>
                <a:gd name="T2" fmla="*/ 107 w 67"/>
                <a:gd name="T3" fmla="*/ 52 h 31"/>
                <a:gd name="T4" fmla="*/ 206 w 67"/>
                <a:gd name="T5" fmla="*/ 5 h 31"/>
                <a:gd name="T6" fmla="*/ 330 w 67"/>
                <a:gd name="T7" fmla="*/ 164 h 31"/>
                <a:gd name="T8" fmla="*/ 226 w 67"/>
                <a:gd name="T9" fmla="*/ 70 h 31"/>
                <a:gd name="T10" fmla="*/ 44 w 67"/>
                <a:gd name="T11" fmla="*/ 106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31">
                  <a:moveTo>
                    <a:pt x="0" y="25"/>
                  </a:moveTo>
                  <a:cubicBezTo>
                    <a:pt x="4" y="18"/>
                    <a:pt x="15" y="14"/>
                    <a:pt x="22" y="10"/>
                  </a:cubicBezTo>
                  <a:cubicBezTo>
                    <a:pt x="29" y="6"/>
                    <a:pt x="34" y="1"/>
                    <a:pt x="42" y="1"/>
                  </a:cubicBezTo>
                  <a:cubicBezTo>
                    <a:pt x="58" y="0"/>
                    <a:pt x="65" y="17"/>
                    <a:pt x="67" y="31"/>
                  </a:cubicBezTo>
                  <a:cubicBezTo>
                    <a:pt x="63" y="23"/>
                    <a:pt x="55" y="15"/>
                    <a:pt x="46" y="13"/>
                  </a:cubicBezTo>
                  <a:cubicBezTo>
                    <a:pt x="34" y="9"/>
                    <a:pt x="22" y="20"/>
                    <a:pt x="9" y="20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1" name="Freeform 336">
              <a:extLst>
                <a:ext uri="{FF2B5EF4-FFF2-40B4-BE49-F238E27FC236}">
                  <a16:creationId xmlns:a16="http://schemas.microsoft.com/office/drawing/2014/main" id="{8E39397B-563F-4A40-BE3D-254C0F41F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1965"/>
              <a:ext cx="108" cy="219"/>
            </a:xfrm>
            <a:custGeom>
              <a:avLst/>
              <a:gdLst>
                <a:gd name="T0" fmla="*/ 288 w 63"/>
                <a:gd name="T1" fmla="*/ 65 h 128"/>
                <a:gd name="T2" fmla="*/ 21 w 63"/>
                <a:gd name="T3" fmla="*/ 147 h 128"/>
                <a:gd name="T4" fmla="*/ 147 w 63"/>
                <a:gd name="T5" fmla="*/ 407 h 128"/>
                <a:gd name="T6" fmla="*/ 312 w 63"/>
                <a:gd name="T7" fmla="*/ 642 h 128"/>
                <a:gd name="T8" fmla="*/ 252 w 63"/>
                <a:gd name="T9" fmla="*/ 477 h 128"/>
                <a:gd name="T10" fmla="*/ 197 w 63"/>
                <a:gd name="T11" fmla="*/ 325 h 128"/>
                <a:gd name="T12" fmla="*/ 276 w 63"/>
                <a:gd name="T13" fmla="*/ 75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28">
                  <a:moveTo>
                    <a:pt x="57" y="13"/>
                  </a:moveTo>
                  <a:cubicBezTo>
                    <a:pt x="40" y="13"/>
                    <a:pt x="0" y="0"/>
                    <a:pt x="4" y="29"/>
                  </a:cubicBezTo>
                  <a:cubicBezTo>
                    <a:pt x="6" y="47"/>
                    <a:pt x="20" y="66"/>
                    <a:pt x="29" y="81"/>
                  </a:cubicBezTo>
                  <a:cubicBezTo>
                    <a:pt x="38" y="96"/>
                    <a:pt x="49" y="117"/>
                    <a:pt x="62" y="128"/>
                  </a:cubicBezTo>
                  <a:cubicBezTo>
                    <a:pt x="63" y="118"/>
                    <a:pt x="54" y="105"/>
                    <a:pt x="50" y="95"/>
                  </a:cubicBezTo>
                  <a:cubicBezTo>
                    <a:pt x="45" y="86"/>
                    <a:pt x="41" y="76"/>
                    <a:pt x="39" y="65"/>
                  </a:cubicBezTo>
                  <a:cubicBezTo>
                    <a:pt x="35" y="47"/>
                    <a:pt x="36" y="24"/>
                    <a:pt x="55" y="15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2" name="Freeform 337">
              <a:extLst>
                <a:ext uri="{FF2B5EF4-FFF2-40B4-BE49-F238E27FC236}">
                  <a16:creationId xmlns:a16="http://schemas.microsoft.com/office/drawing/2014/main" id="{BC5A78CF-783F-4EDB-A9F7-20A864DA1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1761"/>
              <a:ext cx="122" cy="185"/>
            </a:xfrm>
            <a:custGeom>
              <a:avLst/>
              <a:gdLst>
                <a:gd name="T0" fmla="*/ 330 w 71"/>
                <a:gd name="T1" fmla="*/ 0 h 108"/>
                <a:gd name="T2" fmla="*/ 153 w 71"/>
                <a:gd name="T3" fmla="*/ 156 h 108"/>
                <a:gd name="T4" fmla="*/ 62 w 71"/>
                <a:gd name="T5" fmla="*/ 337 h 108"/>
                <a:gd name="T6" fmla="*/ 86 w 71"/>
                <a:gd name="T7" fmla="*/ 507 h 108"/>
                <a:gd name="T8" fmla="*/ 361 w 71"/>
                <a:gd name="T9" fmla="*/ 516 h 108"/>
                <a:gd name="T10" fmla="*/ 204 w 71"/>
                <a:gd name="T11" fmla="*/ 473 h 108"/>
                <a:gd name="T12" fmla="*/ 148 w 71"/>
                <a:gd name="T13" fmla="*/ 325 h 108"/>
                <a:gd name="T14" fmla="*/ 304 w 71"/>
                <a:gd name="T15" fmla="*/ 15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108">
                  <a:moveTo>
                    <a:pt x="65" y="0"/>
                  </a:moveTo>
                  <a:cubicBezTo>
                    <a:pt x="54" y="11"/>
                    <a:pt x="41" y="19"/>
                    <a:pt x="30" y="31"/>
                  </a:cubicBezTo>
                  <a:cubicBezTo>
                    <a:pt x="22" y="41"/>
                    <a:pt x="17" y="54"/>
                    <a:pt x="12" y="67"/>
                  </a:cubicBezTo>
                  <a:cubicBezTo>
                    <a:pt x="8" y="80"/>
                    <a:pt x="0" y="93"/>
                    <a:pt x="17" y="101"/>
                  </a:cubicBezTo>
                  <a:cubicBezTo>
                    <a:pt x="33" y="108"/>
                    <a:pt x="54" y="107"/>
                    <a:pt x="71" y="103"/>
                  </a:cubicBezTo>
                  <a:cubicBezTo>
                    <a:pt x="62" y="97"/>
                    <a:pt x="49" y="100"/>
                    <a:pt x="40" y="94"/>
                  </a:cubicBezTo>
                  <a:cubicBezTo>
                    <a:pt x="31" y="88"/>
                    <a:pt x="28" y="75"/>
                    <a:pt x="29" y="65"/>
                  </a:cubicBezTo>
                  <a:cubicBezTo>
                    <a:pt x="31" y="39"/>
                    <a:pt x="48" y="23"/>
                    <a:pt x="60" y="3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3" name="Freeform 338">
              <a:extLst>
                <a:ext uri="{FF2B5EF4-FFF2-40B4-BE49-F238E27FC236}">
                  <a16:creationId xmlns:a16="http://schemas.microsoft.com/office/drawing/2014/main" id="{98F7B752-D05B-47AC-9CD8-82EC88962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1942"/>
              <a:ext cx="192" cy="223"/>
            </a:xfrm>
            <a:custGeom>
              <a:avLst/>
              <a:gdLst>
                <a:gd name="T0" fmla="*/ 21 w 112"/>
                <a:gd name="T1" fmla="*/ 0 h 130"/>
                <a:gd name="T2" fmla="*/ 29 w 112"/>
                <a:gd name="T3" fmla="*/ 292 h 130"/>
                <a:gd name="T4" fmla="*/ 15 w 112"/>
                <a:gd name="T5" fmla="*/ 542 h 130"/>
                <a:gd name="T6" fmla="*/ 252 w 112"/>
                <a:gd name="T7" fmla="*/ 606 h 130"/>
                <a:gd name="T8" fmla="*/ 458 w 112"/>
                <a:gd name="T9" fmla="*/ 542 h 130"/>
                <a:gd name="T10" fmla="*/ 564 w 112"/>
                <a:gd name="T11" fmla="*/ 453 h 130"/>
                <a:gd name="T12" fmla="*/ 115 w 112"/>
                <a:gd name="T13" fmla="*/ 439 h 130"/>
                <a:gd name="T14" fmla="*/ 70 w 112"/>
                <a:gd name="T15" fmla="*/ 213 h 130"/>
                <a:gd name="T16" fmla="*/ 50 w 112"/>
                <a:gd name="T17" fmla="*/ 0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2" h="130">
                  <a:moveTo>
                    <a:pt x="4" y="0"/>
                  </a:moveTo>
                  <a:cubicBezTo>
                    <a:pt x="3" y="19"/>
                    <a:pt x="7" y="38"/>
                    <a:pt x="6" y="58"/>
                  </a:cubicBezTo>
                  <a:cubicBezTo>
                    <a:pt x="5" y="72"/>
                    <a:pt x="0" y="93"/>
                    <a:pt x="3" y="107"/>
                  </a:cubicBezTo>
                  <a:cubicBezTo>
                    <a:pt x="7" y="130"/>
                    <a:pt x="34" y="124"/>
                    <a:pt x="50" y="120"/>
                  </a:cubicBezTo>
                  <a:cubicBezTo>
                    <a:pt x="63" y="117"/>
                    <a:pt x="80" y="114"/>
                    <a:pt x="91" y="107"/>
                  </a:cubicBezTo>
                  <a:cubicBezTo>
                    <a:pt x="98" y="102"/>
                    <a:pt x="105" y="95"/>
                    <a:pt x="112" y="90"/>
                  </a:cubicBezTo>
                  <a:cubicBezTo>
                    <a:pt x="93" y="105"/>
                    <a:pt x="36" y="109"/>
                    <a:pt x="23" y="87"/>
                  </a:cubicBezTo>
                  <a:cubicBezTo>
                    <a:pt x="15" y="72"/>
                    <a:pt x="16" y="58"/>
                    <a:pt x="14" y="42"/>
                  </a:cubicBezTo>
                  <a:cubicBezTo>
                    <a:pt x="12" y="29"/>
                    <a:pt x="14" y="12"/>
                    <a:pt x="10" y="0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4" name="Freeform 339">
              <a:extLst>
                <a:ext uri="{FF2B5EF4-FFF2-40B4-BE49-F238E27FC236}">
                  <a16:creationId xmlns:a16="http://schemas.microsoft.com/office/drawing/2014/main" id="{3CEA47FC-D142-40B7-BA7D-ACF333A51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2169"/>
              <a:ext cx="247" cy="192"/>
            </a:xfrm>
            <a:custGeom>
              <a:avLst/>
              <a:gdLst>
                <a:gd name="T0" fmla="*/ 41 w 144"/>
                <a:gd name="T1" fmla="*/ 538 h 112"/>
                <a:gd name="T2" fmla="*/ 36 w 144"/>
                <a:gd name="T3" fmla="*/ 309 h 112"/>
                <a:gd name="T4" fmla="*/ 91 w 144"/>
                <a:gd name="T5" fmla="*/ 135 h 112"/>
                <a:gd name="T6" fmla="*/ 346 w 144"/>
                <a:gd name="T7" fmla="*/ 86 h 112"/>
                <a:gd name="T8" fmla="*/ 564 w 144"/>
                <a:gd name="T9" fmla="*/ 36 h 112"/>
                <a:gd name="T10" fmla="*/ 727 w 144"/>
                <a:gd name="T11" fmla="*/ 5 h 112"/>
                <a:gd name="T12" fmla="*/ 605 w 144"/>
                <a:gd name="T13" fmla="*/ 77 h 112"/>
                <a:gd name="T14" fmla="*/ 297 w 144"/>
                <a:gd name="T15" fmla="*/ 202 h 112"/>
                <a:gd name="T16" fmla="*/ 127 w 144"/>
                <a:gd name="T17" fmla="*/ 346 h 112"/>
                <a:gd name="T18" fmla="*/ 29 w 144"/>
                <a:gd name="T19" fmla="*/ 564 h 112"/>
                <a:gd name="T20" fmla="*/ 36 w 144"/>
                <a:gd name="T21" fmla="*/ 555 h 1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112">
                  <a:moveTo>
                    <a:pt x="8" y="107"/>
                  </a:moveTo>
                  <a:cubicBezTo>
                    <a:pt x="0" y="103"/>
                    <a:pt x="5" y="70"/>
                    <a:pt x="7" y="61"/>
                  </a:cubicBezTo>
                  <a:cubicBezTo>
                    <a:pt x="8" y="49"/>
                    <a:pt x="8" y="36"/>
                    <a:pt x="18" y="27"/>
                  </a:cubicBezTo>
                  <a:cubicBezTo>
                    <a:pt x="32" y="16"/>
                    <a:pt x="51" y="19"/>
                    <a:pt x="69" y="17"/>
                  </a:cubicBezTo>
                  <a:cubicBezTo>
                    <a:pt x="83" y="16"/>
                    <a:pt x="98" y="11"/>
                    <a:pt x="112" y="7"/>
                  </a:cubicBezTo>
                  <a:cubicBezTo>
                    <a:pt x="122" y="5"/>
                    <a:pt x="134" y="0"/>
                    <a:pt x="144" y="1"/>
                  </a:cubicBezTo>
                  <a:cubicBezTo>
                    <a:pt x="142" y="7"/>
                    <a:pt x="125" y="12"/>
                    <a:pt x="120" y="15"/>
                  </a:cubicBezTo>
                  <a:cubicBezTo>
                    <a:pt x="100" y="24"/>
                    <a:pt x="79" y="31"/>
                    <a:pt x="59" y="40"/>
                  </a:cubicBezTo>
                  <a:cubicBezTo>
                    <a:pt x="43" y="47"/>
                    <a:pt x="33" y="54"/>
                    <a:pt x="25" y="69"/>
                  </a:cubicBezTo>
                  <a:cubicBezTo>
                    <a:pt x="17" y="82"/>
                    <a:pt x="9" y="97"/>
                    <a:pt x="6" y="112"/>
                  </a:cubicBezTo>
                  <a:cubicBezTo>
                    <a:pt x="6" y="111"/>
                    <a:pt x="6" y="110"/>
                    <a:pt x="7" y="110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5" name="Freeform 340">
              <a:extLst>
                <a:ext uri="{FF2B5EF4-FFF2-40B4-BE49-F238E27FC236}">
                  <a16:creationId xmlns:a16="http://schemas.microsoft.com/office/drawing/2014/main" id="{BD2D0186-F6D8-413B-BBFC-BD2EB17D7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1973"/>
              <a:ext cx="75" cy="413"/>
            </a:xfrm>
            <a:custGeom>
              <a:avLst/>
              <a:gdLst>
                <a:gd name="T0" fmla="*/ 211 w 44"/>
                <a:gd name="T1" fmla="*/ 0 h 241"/>
                <a:gd name="T2" fmla="*/ 160 w 44"/>
                <a:gd name="T3" fmla="*/ 91 h 241"/>
                <a:gd name="T4" fmla="*/ 75 w 44"/>
                <a:gd name="T5" fmla="*/ 231 h 241"/>
                <a:gd name="T6" fmla="*/ 0 w 44"/>
                <a:gd name="T7" fmla="*/ 494 h 241"/>
                <a:gd name="T8" fmla="*/ 75 w 44"/>
                <a:gd name="T9" fmla="*/ 922 h 241"/>
                <a:gd name="T10" fmla="*/ 162 w 44"/>
                <a:gd name="T11" fmla="*/ 1213 h 241"/>
                <a:gd name="T12" fmla="*/ 148 w 44"/>
                <a:gd name="T13" fmla="*/ 860 h 241"/>
                <a:gd name="T14" fmla="*/ 119 w 44"/>
                <a:gd name="T15" fmla="*/ 502 h 241"/>
                <a:gd name="T16" fmla="*/ 143 w 44"/>
                <a:gd name="T17" fmla="*/ 211 h 241"/>
                <a:gd name="T18" fmla="*/ 198 w 44"/>
                <a:gd name="T19" fmla="*/ 9 h 2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241">
                  <a:moveTo>
                    <a:pt x="43" y="0"/>
                  </a:moveTo>
                  <a:cubicBezTo>
                    <a:pt x="44" y="7"/>
                    <a:pt x="35" y="13"/>
                    <a:pt x="32" y="18"/>
                  </a:cubicBezTo>
                  <a:cubicBezTo>
                    <a:pt x="26" y="27"/>
                    <a:pt x="20" y="36"/>
                    <a:pt x="15" y="46"/>
                  </a:cubicBezTo>
                  <a:cubicBezTo>
                    <a:pt x="7" y="62"/>
                    <a:pt x="0" y="80"/>
                    <a:pt x="0" y="98"/>
                  </a:cubicBezTo>
                  <a:cubicBezTo>
                    <a:pt x="0" y="126"/>
                    <a:pt x="9" y="156"/>
                    <a:pt x="15" y="183"/>
                  </a:cubicBezTo>
                  <a:cubicBezTo>
                    <a:pt x="19" y="201"/>
                    <a:pt x="21" y="227"/>
                    <a:pt x="33" y="241"/>
                  </a:cubicBezTo>
                  <a:cubicBezTo>
                    <a:pt x="34" y="218"/>
                    <a:pt x="33" y="194"/>
                    <a:pt x="30" y="171"/>
                  </a:cubicBezTo>
                  <a:cubicBezTo>
                    <a:pt x="27" y="147"/>
                    <a:pt x="23" y="124"/>
                    <a:pt x="24" y="100"/>
                  </a:cubicBezTo>
                  <a:cubicBezTo>
                    <a:pt x="25" y="81"/>
                    <a:pt x="27" y="60"/>
                    <a:pt x="29" y="42"/>
                  </a:cubicBezTo>
                  <a:cubicBezTo>
                    <a:pt x="31" y="28"/>
                    <a:pt x="38" y="15"/>
                    <a:pt x="40" y="2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6" name="Freeform 341">
              <a:extLst>
                <a:ext uri="{FF2B5EF4-FFF2-40B4-BE49-F238E27FC236}">
                  <a16:creationId xmlns:a16="http://schemas.microsoft.com/office/drawing/2014/main" id="{C2AFD744-BBD5-4252-8551-32ABA00CC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503"/>
              <a:ext cx="113" cy="365"/>
            </a:xfrm>
            <a:custGeom>
              <a:avLst/>
              <a:gdLst>
                <a:gd name="T0" fmla="*/ 330 w 66"/>
                <a:gd name="T1" fmla="*/ 70 h 213"/>
                <a:gd name="T2" fmla="*/ 205 w 66"/>
                <a:gd name="T3" fmla="*/ 77 h 213"/>
                <a:gd name="T4" fmla="*/ 70 w 66"/>
                <a:gd name="T5" fmla="*/ 415 h 213"/>
                <a:gd name="T6" fmla="*/ 15 w 66"/>
                <a:gd name="T7" fmla="*/ 761 h 213"/>
                <a:gd name="T8" fmla="*/ 140 w 66"/>
                <a:gd name="T9" fmla="*/ 1071 h 213"/>
                <a:gd name="T10" fmla="*/ 115 w 66"/>
                <a:gd name="T11" fmla="*/ 552 h 213"/>
                <a:gd name="T12" fmla="*/ 322 w 66"/>
                <a:gd name="T13" fmla="*/ 86 h 2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213">
                  <a:moveTo>
                    <a:pt x="66" y="14"/>
                  </a:moveTo>
                  <a:cubicBezTo>
                    <a:pt x="60" y="0"/>
                    <a:pt x="48" y="4"/>
                    <a:pt x="41" y="15"/>
                  </a:cubicBezTo>
                  <a:cubicBezTo>
                    <a:pt x="29" y="36"/>
                    <a:pt x="23" y="60"/>
                    <a:pt x="14" y="82"/>
                  </a:cubicBezTo>
                  <a:cubicBezTo>
                    <a:pt x="6" y="105"/>
                    <a:pt x="0" y="127"/>
                    <a:pt x="3" y="151"/>
                  </a:cubicBezTo>
                  <a:cubicBezTo>
                    <a:pt x="5" y="175"/>
                    <a:pt x="20" y="192"/>
                    <a:pt x="28" y="213"/>
                  </a:cubicBezTo>
                  <a:cubicBezTo>
                    <a:pt x="18" y="184"/>
                    <a:pt x="13" y="140"/>
                    <a:pt x="23" y="110"/>
                  </a:cubicBezTo>
                  <a:cubicBezTo>
                    <a:pt x="34" y="78"/>
                    <a:pt x="43" y="44"/>
                    <a:pt x="64" y="17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7" name="Freeform 342">
              <a:extLst>
                <a:ext uri="{FF2B5EF4-FFF2-40B4-BE49-F238E27FC236}">
                  <a16:creationId xmlns:a16="http://schemas.microsoft.com/office/drawing/2014/main" id="{98BC5637-D541-4451-A36C-681ACB6EE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491"/>
              <a:ext cx="75" cy="369"/>
            </a:xfrm>
            <a:custGeom>
              <a:avLst/>
              <a:gdLst>
                <a:gd name="T0" fmla="*/ 90 w 44"/>
                <a:gd name="T1" fmla="*/ 0 h 215"/>
                <a:gd name="T2" fmla="*/ 9 w 44"/>
                <a:gd name="T3" fmla="*/ 592 h 215"/>
                <a:gd name="T4" fmla="*/ 94 w 44"/>
                <a:gd name="T5" fmla="*/ 860 h 215"/>
                <a:gd name="T6" fmla="*/ 218 w 44"/>
                <a:gd name="T7" fmla="*/ 1086 h 215"/>
                <a:gd name="T8" fmla="*/ 84 w 44"/>
                <a:gd name="T9" fmla="*/ 592 h 215"/>
                <a:gd name="T10" fmla="*/ 90 w 44"/>
                <a:gd name="T11" fmla="*/ 57 h 2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215">
                  <a:moveTo>
                    <a:pt x="18" y="0"/>
                  </a:moveTo>
                  <a:cubicBezTo>
                    <a:pt x="18" y="40"/>
                    <a:pt x="0" y="77"/>
                    <a:pt x="2" y="117"/>
                  </a:cubicBezTo>
                  <a:cubicBezTo>
                    <a:pt x="4" y="136"/>
                    <a:pt x="10" y="153"/>
                    <a:pt x="19" y="170"/>
                  </a:cubicBezTo>
                  <a:cubicBezTo>
                    <a:pt x="26" y="184"/>
                    <a:pt x="34" y="204"/>
                    <a:pt x="44" y="215"/>
                  </a:cubicBezTo>
                  <a:cubicBezTo>
                    <a:pt x="39" y="182"/>
                    <a:pt x="25" y="149"/>
                    <a:pt x="17" y="117"/>
                  </a:cubicBezTo>
                  <a:cubicBezTo>
                    <a:pt x="9" y="83"/>
                    <a:pt x="18" y="46"/>
                    <a:pt x="18" y="11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8" name="Freeform 343">
              <a:extLst>
                <a:ext uri="{FF2B5EF4-FFF2-40B4-BE49-F238E27FC236}">
                  <a16:creationId xmlns:a16="http://schemas.microsoft.com/office/drawing/2014/main" id="{96D027A3-7D50-49E0-9DAA-5464C821C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1419"/>
              <a:ext cx="171" cy="295"/>
            </a:xfrm>
            <a:custGeom>
              <a:avLst/>
              <a:gdLst>
                <a:gd name="T0" fmla="*/ 50 w 100"/>
                <a:gd name="T1" fmla="*/ 868 h 172"/>
                <a:gd name="T2" fmla="*/ 0 w 100"/>
                <a:gd name="T3" fmla="*/ 700 h 172"/>
                <a:gd name="T4" fmla="*/ 91 w 100"/>
                <a:gd name="T5" fmla="*/ 535 h 172"/>
                <a:gd name="T6" fmla="*/ 499 w 100"/>
                <a:gd name="T7" fmla="*/ 0 h 172"/>
                <a:gd name="T8" fmla="*/ 465 w 100"/>
                <a:gd name="T9" fmla="*/ 91 h 172"/>
                <a:gd name="T10" fmla="*/ 386 w 100"/>
                <a:gd name="T11" fmla="*/ 247 h 172"/>
                <a:gd name="T12" fmla="*/ 234 w 100"/>
                <a:gd name="T13" fmla="*/ 501 h 172"/>
                <a:gd name="T14" fmla="*/ 120 w 100"/>
                <a:gd name="T15" fmla="*/ 868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172">
                  <a:moveTo>
                    <a:pt x="10" y="172"/>
                  </a:moveTo>
                  <a:cubicBezTo>
                    <a:pt x="4" y="168"/>
                    <a:pt x="0" y="149"/>
                    <a:pt x="0" y="139"/>
                  </a:cubicBezTo>
                  <a:cubicBezTo>
                    <a:pt x="0" y="124"/>
                    <a:pt x="9" y="116"/>
                    <a:pt x="18" y="106"/>
                  </a:cubicBezTo>
                  <a:cubicBezTo>
                    <a:pt x="49" y="74"/>
                    <a:pt x="79" y="40"/>
                    <a:pt x="100" y="0"/>
                  </a:cubicBezTo>
                  <a:cubicBezTo>
                    <a:pt x="97" y="6"/>
                    <a:pt x="95" y="12"/>
                    <a:pt x="93" y="18"/>
                  </a:cubicBezTo>
                  <a:cubicBezTo>
                    <a:pt x="89" y="29"/>
                    <a:pt x="82" y="38"/>
                    <a:pt x="77" y="49"/>
                  </a:cubicBezTo>
                  <a:cubicBezTo>
                    <a:pt x="69" y="67"/>
                    <a:pt x="58" y="83"/>
                    <a:pt x="47" y="99"/>
                  </a:cubicBezTo>
                  <a:cubicBezTo>
                    <a:pt x="36" y="115"/>
                    <a:pt x="11" y="152"/>
                    <a:pt x="24" y="172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9" name="Freeform 344">
              <a:extLst>
                <a:ext uri="{FF2B5EF4-FFF2-40B4-BE49-F238E27FC236}">
                  <a16:creationId xmlns:a16="http://schemas.microsoft.com/office/drawing/2014/main" id="{616B7472-0BCB-4D22-A7F2-A305B172D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2376"/>
              <a:ext cx="134" cy="371"/>
            </a:xfrm>
            <a:custGeom>
              <a:avLst/>
              <a:gdLst>
                <a:gd name="T0" fmla="*/ 395 w 78"/>
                <a:gd name="T1" fmla="*/ 41 h 216"/>
                <a:gd name="T2" fmla="*/ 9 w 78"/>
                <a:gd name="T3" fmla="*/ 234 h 216"/>
                <a:gd name="T4" fmla="*/ 148 w 78"/>
                <a:gd name="T5" fmla="*/ 649 h 216"/>
                <a:gd name="T6" fmla="*/ 354 w 78"/>
                <a:gd name="T7" fmla="*/ 1094 h 216"/>
                <a:gd name="T8" fmla="*/ 172 w 78"/>
                <a:gd name="T9" fmla="*/ 416 h 216"/>
                <a:gd name="T10" fmla="*/ 206 w 78"/>
                <a:gd name="T11" fmla="*/ 153 h 216"/>
                <a:gd name="T12" fmla="*/ 277 w 78"/>
                <a:gd name="T13" fmla="*/ 70 h 216"/>
                <a:gd name="T14" fmla="*/ 395 w 78"/>
                <a:gd name="T15" fmla="*/ 21 h 2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216">
                  <a:moveTo>
                    <a:pt x="78" y="8"/>
                  </a:moveTo>
                  <a:cubicBezTo>
                    <a:pt x="43" y="6"/>
                    <a:pt x="5" y="0"/>
                    <a:pt x="2" y="46"/>
                  </a:cubicBezTo>
                  <a:cubicBezTo>
                    <a:pt x="0" y="75"/>
                    <a:pt x="15" y="103"/>
                    <a:pt x="29" y="128"/>
                  </a:cubicBezTo>
                  <a:cubicBezTo>
                    <a:pt x="44" y="156"/>
                    <a:pt x="55" y="188"/>
                    <a:pt x="70" y="216"/>
                  </a:cubicBezTo>
                  <a:cubicBezTo>
                    <a:pt x="64" y="173"/>
                    <a:pt x="36" y="128"/>
                    <a:pt x="34" y="82"/>
                  </a:cubicBezTo>
                  <a:cubicBezTo>
                    <a:pt x="33" y="64"/>
                    <a:pt x="32" y="45"/>
                    <a:pt x="41" y="30"/>
                  </a:cubicBezTo>
                  <a:cubicBezTo>
                    <a:pt x="45" y="22"/>
                    <a:pt x="48" y="19"/>
                    <a:pt x="55" y="14"/>
                  </a:cubicBezTo>
                  <a:cubicBezTo>
                    <a:pt x="64" y="8"/>
                    <a:pt x="71" y="9"/>
                    <a:pt x="78" y="4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0" name="Freeform 345">
              <a:extLst>
                <a:ext uri="{FF2B5EF4-FFF2-40B4-BE49-F238E27FC236}">
                  <a16:creationId xmlns:a16="http://schemas.microsoft.com/office/drawing/2014/main" id="{5F1D606B-71AE-42F1-9C1F-0377DF791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385"/>
              <a:ext cx="101" cy="226"/>
            </a:xfrm>
            <a:custGeom>
              <a:avLst/>
              <a:gdLst>
                <a:gd name="T0" fmla="*/ 296 w 59"/>
                <a:gd name="T1" fmla="*/ 26 h 132"/>
                <a:gd name="T2" fmla="*/ 140 w 59"/>
                <a:gd name="T3" fmla="*/ 5 h 132"/>
                <a:gd name="T4" fmla="*/ 21 w 59"/>
                <a:gd name="T5" fmla="*/ 99 h 132"/>
                <a:gd name="T6" fmla="*/ 211 w 59"/>
                <a:gd name="T7" fmla="*/ 663 h 132"/>
                <a:gd name="T8" fmla="*/ 296 w 59"/>
                <a:gd name="T9" fmla="*/ 36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32">
                  <a:moveTo>
                    <a:pt x="59" y="5"/>
                  </a:moveTo>
                  <a:cubicBezTo>
                    <a:pt x="50" y="4"/>
                    <a:pt x="39" y="0"/>
                    <a:pt x="28" y="1"/>
                  </a:cubicBezTo>
                  <a:cubicBezTo>
                    <a:pt x="10" y="1"/>
                    <a:pt x="6" y="1"/>
                    <a:pt x="4" y="20"/>
                  </a:cubicBezTo>
                  <a:cubicBezTo>
                    <a:pt x="0" y="60"/>
                    <a:pt x="25" y="97"/>
                    <a:pt x="42" y="132"/>
                  </a:cubicBezTo>
                  <a:cubicBezTo>
                    <a:pt x="35" y="98"/>
                    <a:pt x="8" y="20"/>
                    <a:pt x="59" y="7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1" name="Freeform 346">
              <a:extLst>
                <a:ext uri="{FF2B5EF4-FFF2-40B4-BE49-F238E27FC236}">
                  <a16:creationId xmlns:a16="http://schemas.microsoft.com/office/drawing/2014/main" id="{EE43381C-9025-4BF4-8CD8-187EEB6A3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" y="2400"/>
              <a:ext cx="84" cy="91"/>
            </a:xfrm>
            <a:custGeom>
              <a:avLst/>
              <a:gdLst>
                <a:gd name="T0" fmla="*/ 0 w 49"/>
                <a:gd name="T1" fmla="*/ 15 h 53"/>
                <a:gd name="T2" fmla="*/ 190 w 49"/>
                <a:gd name="T3" fmla="*/ 29 h 53"/>
                <a:gd name="T4" fmla="*/ 206 w 49"/>
                <a:gd name="T5" fmla="*/ 268 h 53"/>
                <a:gd name="T6" fmla="*/ 9 w 49"/>
                <a:gd name="T7" fmla="*/ 2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53">
                  <a:moveTo>
                    <a:pt x="0" y="3"/>
                  </a:moveTo>
                  <a:cubicBezTo>
                    <a:pt x="7" y="8"/>
                    <a:pt x="29" y="0"/>
                    <a:pt x="38" y="6"/>
                  </a:cubicBezTo>
                  <a:cubicBezTo>
                    <a:pt x="49" y="13"/>
                    <a:pt x="45" y="43"/>
                    <a:pt x="41" y="53"/>
                  </a:cubicBezTo>
                  <a:cubicBezTo>
                    <a:pt x="39" y="31"/>
                    <a:pt x="25" y="9"/>
                    <a:pt x="2" y="6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2" name="Freeform 347">
              <a:extLst>
                <a:ext uri="{FF2B5EF4-FFF2-40B4-BE49-F238E27FC236}">
                  <a16:creationId xmlns:a16="http://schemas.microsoft.com/office/drawing/2014/main" id="{E12D2DAE-8FED-4F1F-BB80-0A28D863F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2532"/>
              <a:ext cx="189" cy="167"/>
            </a:xfrm>
            <a:custGeom>
              <a:avLst/>
              <a:gdLst>
                <a:gd name="T0" fmla="*/ 0 w 110"/>
                <a:gd name="T1" fmla="*/ 210 h 97"/>
                <a:gd name="T2" fmla="*/ 189 w 110"/>
                <a:gd name="T3" fmla="*/ 119 h 97"/>
                <a:gd name="T4" fmla="*/ 354 w 110"/>
                <a:gd name="T5" fmla="*/ 5 h 97"/>
                <a:gd name="T6" fmla="*/ 473 w 110"/>
                <a:gd name="T7" fmla="*/ 210 h 97"/>
                <a:gd name="T8" fmla="*/ 558 w 110"/>
                <a:gd name="T9" fmla="*/ 496 h 97"/>
                <a:gd name="T10" fmla="*/ 304 w 110"/>
                <a:gd name="T11" fmla="*/ 176 h 97"/>
                <a:gd name="T12" fmla="*/ 5 w 110"/>
                <a:gd name="T13" fmla="*/ 229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97">
                  <a:moveTo>
                    <a:pt x="0" y="41"/>
                  </a:moveTo>
                  <a:cubicBezTo>
                    <a:pt x="14" y="37"/>
                    <a:pt x="24" y="30"/>
                    <a:pt x="37" y="23"/>
                  </a:cubicBezTo>
                  <a:cubicBezTo>
                    <a:pt x="46" y="17"/>
                    <a:pt x="60" y="0"/>
                    <a:pt x="70" y="1"/>
                  </a:cubicBezTo>
                  <a:cubicBezTo>
                    <a:pt x="86" y="2"/>
                    <a:pt x="90" y="29"/>
                    <a:pt x="93" y="41"/>
                  </a:cubicBezTo>
                  <a:cubicBezTo>
                    <a:pt x="99" y="59"/>
                    <a:pt x="106" y="78"/>
                    <a:pt x="110" y="97"/>
                  </a:cubicBezTo>
                  <a:cubicBezTo>
                    <a:pt x="93" y="79"/>
                    <a:pt x="86" y="40"/>
                    <a:pt x="60" y="34"/>
                  </a:cubicBezTo>
                  <a:cubicBezTo>
                    <a:pt x="40" y="30"/>
                    <a:pt x="21" y="45"/>
                    <a:pt x="1" y="45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3" name="Freeform 348">
              <a:extLst>
                <a:ext uri="{FF2B5EF4-FFF2-40B4-BE49-F238E27FC236}">
                  <a16:creationId xmlns:a16="http://schemas.microsoft.com/office/drawing/2014/main" id="{C542E1B1-74D7-460A-BAA2-FD09B89B7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827"/>
              <a:ext cx="166" cy="53"/>
            </a:xfrm>
            <a:custGeom>
              <a:avLst/>
              <a:gdLst>
                <a:gd name="T0" fmla="*/ 0 w 97"/>
                <a:gd name="T1" fmla="*/ 50 h 31"/>
                <a:gd name="T2" fmla="*/ 296 w 97"/>
                <a:gd name="T3" fmla="*/ 9 h 31"/>
                <a:gd name="T4" fmla="*/ 486 w 97"/>
                <a:gd name="T5" fmla="*/ 156 h 31"/>
                <a:gd name="T6" fmla="*/ 269 w 97"/>
                <a:gd name="T7" fmla="*/ 85 h 31"/>
                <a:gd name="T8" fmla="*/ 26 w 97"/>
                <a:gd name="T9" fmla="*/ 7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31">
                  <a:moveTo>
                    <a:pt x="0" y="10"/>
                  </a:moveTo>
                  <a:cubicBezTo>
                    <a:pt x="20" y="11"/>
                    <a:pt x="39" y="5"/>
                    <a:pt x="59" y="2"/>
                  </a:cubicBezTo>
                  <a:cubicBezTo>
                    <a:pt x="82" y="0"/>
                    <a:pt x="89" y="11"/>
                    <a:pt x="97" y="31"/>
                  </a:cubicBezTo>
                  <a:cubicBezTo>
                    <a:pt x="84" y="29"/>
                    <a:pt x="69" y="20"/>
                    <a:pt x="54" y="17"/>
                  </a:cubicBezTo>
                  <a:cubicBezTo>
                    <a:pt x="44" y="16"/>
                    <a:pt x="13" y="9"/>
                    <a:pt x="5" y="14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4" name="Freeform 349">
              <a:extLst>
                <a:ext uri="{FF2B5EF4-FFF2-40B4-BE49-F238E27FC236}">
                  <a16:creationId xmlns:a16="http://schemas.microsoft.com/office/drawing/2014/main" id="{4C722815-5734-4A01-96FC-D4F53E742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1683"/>
              <a:ext cx="84" cy="112"/>
            </a:xfrm>
            <a:custGeom>
              <a:avLst/>
              <a:gdLst>
                <a:gd name="T0" fmla="*/ 247 w 49"/>
                <a:gd name="T1" fmla="*/ 184 h 65"/>
                <a:gd name="T2" fmla="*/ 45 w 49"/>
                <a:gd name="T3" fmla="*/ 291 h 65"/>
                <a:gd name="T4" fmla="*/ 5 w 49"/>
                <a:gd name="T5" fmla="*/ 155 h 65"/>
                <a:gd name="T6" fmla="*/ 0 w 49"/>
                <a:gd name="T7" fmla="*/ 0 h 65"/>
                <a:gd name="T8" fmla="*/ 218 w 49"/>
                <a:gd name="T9" fmla="*/ 184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5">
                  <a:moveTo>
                    <a:pt x="49" y="36"/>
                  </a:moveTo>
                  <a:cubicBezTo>
                    <a:pt x="40" y="49"/>
                    <a:pt x="25" y="65"/>
                    <a:pt x="9" y="57"/>
                  </a:cubicBezTo>
                  <a:cubicBezTo>
                    <a:pt x="0" y="53"/>
                    <a:pt x="1" y="39"/>
                    <a:pt x="1" y="30"/>
                  </a:cubicBezTo>
                  <a:cubicBezTo>
                    <a:pt x="1" y="20"/>
                    <a:pt x="2" y="10"/>
                    <a:pt x="0" y="0"/>
                  </a:cubicBezTo>
                  <a:cubicBezTo>
                    <a:pt x="1" y="20"/>
                    <a:pt x="19" y="56"/>
                    <a:pt x="43" y="36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5" name="Freeform 350">
              <a:extLst>
                <a:ext uri="{FF2B5EF4-FFF2-40B4-BE49-F238E27FC236}">
                  <a16:creationId xmlns:a16="http://schemas.microsoft.com/office/drawing/2014/main" id="{77035E59-DA2A-4FD0-8772-5236A5A76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1896"/>
              <a:ext cx="116" cy="81"/>
            </a:xfrm>
            <a:custGeom>
              <a:avLst/>
              <a:gdLst>
                <a:gd name="T0" fmla="*/ 0 w 68"/>
                <a:gd name="T1" fmla="*/ 0 h 47"/>
                <a:gd name="T2" fmla="*/ 194 w 68"/>
                <a:gd name="T3" fmla="*/ 205 h 47"/>
                <a:gd name="T4" fmla="*/ 263 w 68"/>
                <a:gd name="T5" fmla="*/ 226 h 47"/>
                <a:gd name="T6" fmla="*/ 338 w 68"/>
                <a:gd name="T7" fmla="*/ 91 h 47"/>
                <a:gd name="T8" fmla="*/ 223 w 68"/>
                <a:gd name="T9" fmla="*/ 164 h 47"/>
                <a:gd name="T10" fmla="*/ 41 w 68"/>
                <a:gd name="T11" fmla="*/ 41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47">
                  <a:moveTo>
                    <a:pt x="0" y="0"/>
                  </a:moveTo>
                  <a:cubicBezTo>
                    <a:pt x="13" y="13"/>
                    <a:pt x="25" y="28"/>
                    <a:pt x="39" y="40"/>
                  </a:cubicBezTo>
                  <a:cubicBezTo>
                    <a:pt x="44" y="43"/>
                    <a:pt x="47" y="47"/>
                    <a:pt x="53" y="44"/>
                  </a:cubicBezTo>
                  <a:cubicBezTo>
                    <a:pt x="61" y="41"/>
                    <a:pt x="67" y="26"/>
                    <a:pt x="68" y="18"/>
                  </a:cubicBezTo>
                  <a:cubicBezTo>
                    <a:pt x="62" y="26"/>
                    <a:pt x="55" y="37"/>
                    <a:pt x="45" y="32"/>
                  </a:cubicBezTo>
                  <a:cubicBezTo>
                    <a:pt x="32" y="28"/>
                    <a:pt x="17" y="17"/>
                    <a:pt x="8" y="8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6" name="Freeform 351">
              <a:extLst>
                <a:ext uri="{FF2B5EF4-FFF2-40B4-BE49-F238E27FC236}">
                  <a16:creationId xmlns:a16="http://schemas.microsoft.com/office/drawing/2014/main" id="{290A0808-1B53-4E4D-A789-99AA71819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055"/>
              <a:ext cx="127" cy="105"/>
            </a:xfrm>
            <a:custGeom>
              <a:avLst/>
              <a:gdLst>
                <a:gd name="T0" fmla="*/ 65 w 74"/>
                <a:gd name="T1" fmla="*/ 0 h 61"/>
                <a:gd name="T2" fmla="*/ 45 w 74"/>
                <a:gd name="T3" fmla="*/ 260 h 61"/>
                <a:gd name="T4" fmla="*/ 203 w 74"/>
                <a:gd name="T5" fmla="*/ 305 h 61"/>
                <a:gd name="T6" fmla="*/ 374 w 74"/>
                <a:gd name="T7" fmla="*/ 270 h 61"/>
                <a:gd name="T8" fmla="*/ 254 w 74"/>
                <a:gd name="T9" fmla="*/ 260 h 61"/>
                <a:gd name="T10" fmla="*/ 120 w 74"/>
                <a:gd name="T11" fmla="*/ 225 h 61"/>
                <a:gd name="T12" fmla="*/ 70 w 74"/>
                <a:gd name="T13" fmla="*/ 26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61">
                  <a:moveTo>
                    <a:pt x="13" y="0"/>
                  </a:moveTo>
                  <a:cubicBezTo>
                    <a:pt x="11" y="12"/>
                    <a:pt x="0" y="40"/>
                    <a:pt x="9" y="51"/>
                  </a:cubicBezTo>
                  <a:cubicBezTo>
                    <a:pt x="16" y="57"/>
                    <a:pt x="31" y="60"/>
                    <a:pt x="40" y="60"/>
                  </a:cubicBezTo>
                  <a:cubicBezTo>
                    <a:pt x="49" y="60"/>
                    <a:pt x="69" y="61"/>
                    <a:pt x="74" y="53"/>
                  </a:cubicBezTo>
                  <a:cubicBezTo>
                    <a:pt x="69" y="49"/>
                    <a:pt x="57" y="51"/>
                    <a:pt x="50" y="51"/>
                  </a:cubicBezTo>
                  <a:cubicBezTo>
                    <a:pt x="41" y="49"/>
                    <a:pt x="32" y="49"/>
                    <a:pt x="24" y="44"/>
                  </a:cubicBezTo>
                  <a:cubicBezTo>
                    <a:pt x="14" y="37"/>
                    <a:pt x="9" y="16"/>
                    <a:pt x="14" y="5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7" name="Freeform 352">
              <a:extLst>
                <a:ext uri="{FF2B5EF4-FFF2-40B4-BE49-F238E27FC236}">
                  <a16:creationId xmlns:a16="http://schemas.microsoft.com/office/drawing/2014/main" id="{7F214929-3BA8-4AA6-A0C7-F2CFAB523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" y="2145"/>
              <a:ext cx="123" cy="34"/>
            </a:xfrm>
            <a:custGeom>
              <a:avLst/>
              <a:gdLst>
                <a:gd name="T0" fmla="*/ 0 w 72"/>
                <a:gd name="T1" fmla="*/ 99 h 20"/>
                <a:gd name="T2" fmla="*/ 106 w 72"/>
                <a:gd name="T3" fmla="*/ 70 h 20"/>
                <a:gd name="T4" fmla="*/ 198 w 72"/>
                <a:gd name="T5" fmla="*/ 58 h 20"/>
                <a:gd name="T6" fmla="*/ 284 w 72"/>
                <a:gd name="T7" fmla="*/ 44 h 20"/>
                <a:gd name="T8" fmla="*/ 359 w 72"/>
                <a:gd name="T9" fmla="*/ 20 h 20"/>
                <a:gd name="T10" fmla="*/ 106 w 72"/>
                <a:gd name="T11" fmla="*/ 15 h 20"/>
                <a:gd name="T12" fmla="*/ 29 w 72"/>
                <a:gd name="T13" fmla="*/ 0 h 20"/>
                <a:gd name="T14" fmla="*/ 5 w 72"/>
                <a:gd name="T15" fmla="*/ 78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20">
                  <a:moveTo>
                    <a:pt x="0" y="20"/>
                  </a:moveTo>
                  <a:cubicBezTo>
                    <a:pt x="7" y="19"/>
                    <a:pt x="14" y="15"/>
                    <a:pt x="21" y="14"/>
                  </a:cubicBezTo>
                  <a:cubicBezTo>
                    <a:pt x="27" y="13"/>
                    <a:pt x="33" y="13"/>
                    <a:pt x="40" y="12"/>
                  </a:cubicBezTo>
                  <a:cubicBezTo>
                    <a:pt x="45" y="11"/>
                    <a:pt x="51" y="11"/>
                    <a:pt x="57" y="9"/>
                  </a:cubicBezTo>
                  <a:cubicBezTo>
                    <a:pt x="62" y="8"/>
                    <a:pt x="67" y="4"/>
                    <a:pt x="72" y="4"/>
                  </a:cubicBezTo>
                  <a:cubicBezTo>
                    <a:pt x="55" y="5"/>
                    <a:pt x="38" y="5"/>
                    <a:pt x="21" y="3"/>
                  </a:cubicBezTo>
                  <a:cubicBezTo>
                    <a:pt x="19" y="3"/>
                    <a:pt x="6" y="0"/>
                    <a:pt x="6" y="0"/>
                  </a:cubicBezTo>
                  <a:cubicBezTo>
                    <a:pt x="1" y="2"/>
                    <a:pt x="2" y="11"/>
                    <a:pt x="1" y="16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8" name="Freeform 353">
              <a:extLst>
                <a:ext uri="{FF2B5EF4-FFF2-40B4-BE49-F238E27FC236}">
                  <a16:creationId xmlns:a16="http://schemas.microsoft.com/office/drawing/2014/main" id="{DB0D1E73-29F1-4EA6-B938-E5C4F6090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" y="1423"/>
              <a:ext cx="88" cy="121"/>
            </a:xfrm>
            <a:custGeom>
              <a:avLst/>
              <a:gdLst>
                <a:gd name="T0" fmla="*/ 0 w 51"/>
                <a:gd name="T1" fmla="*/ 343 h 71"/>
                <a:gd name="T2" fmla="*/ 107 w 51"/>
                <a:gd name="T3" fmla="*/ 317 h 71"/>
                <a:gd name="T4" fmla="*/ 205 w 51"/>
                <a:gd name="T5" fmla="*/ 310 h 71"/>
                <a:gd name="T6" fmla="*/ 247 w 51"/>
                <a:gd name="T7" fmla="*/ 153 h 71"/>
                <a:gd name="T8" fmla="*/ 254 w 51"/>
                <a:gd name="T9" fmla="*/ 0 h 71"/>
                <a:gd name="T10" fmla="*/ 212 w 51"/>
                <a:gd name="T11" fmla="*/ 119 h 71"/>
                <a:gd name="T12" fmla="*/ 176 w 51"/>
                <a:gd name="T13" fmla="*/ 259 h 71"/>
                <a:gd name="T14" fmla="*/ 114 w 51"/>
                <a:gd name="T15" fmla="*/ 302 h 71"/>
                <a:gd name="T16" fmla="*/ 21 w 51"/>
                <a:gd name="T17" fmla="*/ 331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71">
                  <a:moveTo>
                    <a:pt x="0" y="69"/>
                  </a:moveTo>
                  <a:cubicBezTo>
                    <a:pt x="6" y="66"/>
                    <a:pt x="15" y="63"/>
                    <a:pt x="21" y="64"/>
                  </a:cubicBezTo>
                  <a:cubicBezTo>
                    <a:pt x="28" y="65"/>
                    <a:pt x="35" y="71"/>
                    <a:pt x="40" y="63"/>
                  </a:cubicBezTo>
                  <a:cubicBezTo>
                    <a:pt x="45" y="56"/>
                    <a:pt x="47" y="40"/>
                    <a:pt x="48" y="31"/>
                  </a:cubicBezTo>
                  <a:cubicBezTo>
                    <a:pt x="51" y="19"/>
                    <a:pt x="51" y="11"/>
                    <a:pt x="49" y="0"/>
                  </a:cubicBezTo>
                  <a:cubicBezTo>
                    <a:pt x="43" y="2"/>
                    <a:pt x="42" y="18"/>
                    <a:pt x="41" y="24"/>
                  </a:cubicBezTo>
                  <a:cubicBezTo>
                    <a:pt x="40" y="33"/>
                    <a:pt x="38" y="43"/>
                    <a:pt x="34" y="52"/>
                  </a:cubicBezTo>
                  <a:cubicBezTo>
                    <a:pt x="31" y="59"/>
                    <a:pt x="30" y="60"/>
                    <a:pt x="22" y="61"/>
                  </a:cubicBezTo>
                  <a:cubicBezTo>
                    <a:pt x="16" y="63"/>
                    <a:pt x="10" y="66"/>
                    <a:pt x="4" y="67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9" name="Freeform 354">
              <a:extLst>
                <a:ext uri="{FF2B5EF4-FFF2-40B4-BE49-F238E27FC236}">
                  <a16:creationId xmlns:a16="http://schemas.microsoft.com/office/drawing/2014/main" id="{D35F078E-4580-49A6-8C38-E3B548417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1596"/>
              <a:ext cx="106" cy="168"/>
            </a:xfrm>
            <a:custGeom>
              <a:avLst/>
              <a:gdLst>
                <a:gd name="T0" fmla="*/ 15 w 62"/>
                <a:gd name="T1" fmla="*/ 0 h 98"/>
                <a:gd name="T2" fmla="*/ 219 w 62"/>
                <a:gd name="T3" fmla="*/ 147 h 98"/>
                <a:gd name="T4" fmla="*/ 296 w 62"/>
                <a:gd name="T5" fmla="*/ 288 h 98"/>
                <a:gd name="T6" fmla="*/ 176 w 62"/>
                <a:gd name="T7" fmla="*/ 396 h 98"/>
                <a:gd name="T8" fmla="*/ 0 w 62"/>
                <a:gd name="T9" fmla="*/ 494 h 98"/>
                <a:gd name="T10" fmla="*/ 197 w 62"/>
                <a:gd name="T11" fmla="*/ 231 h 98"/>
                <a:gd name="T12" fmla="*/ 135 w 62"/>
                <a:gd name="T13" fmla="*/ 132 h 98"/>
                <a:gd name="T14" fmla="*/ 79 w 62"/>
                <a:gd name="T15" fmla="*/ 79 h 98"/>
                <a:gd name="T16" fmla="*/ 21 w 62"/>
                <a:gd name="T17" fmla="*/ 41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98">
                  <a:moveTo>
                    <a:pt x="3" y="0"/>
                  </a:moveTo>
                  <a:cubicBezTo>
                    <a:pt x="17" y="6"/>
                    <a:pt x="32" y="19"/>
                    <a:pt x="44" y="29"/>
                  </a:cubicBezTo>
                  <a:cubicBezTo>
                    <a:pt x="52" y="35"/>
                    <a:pt x="62" y="46"/>
                    <a:pt x="59" y="57"/>
                  </a:cubicBezTo>
                  <a:cubicBezTo>
                    <a:pt x="57" y="67"/>
                    <a:pt x="43" y="73"/>
                    <a:pt x="35" y="79"/>
                  </a:cubicBezTo>
                  <a:cubicBezTo>
                    <a:pt x="24" y="87"/>
                    <a:pt x="12" y="92"/>
                    <a:pt x="0" y="98"/>
                  </a:cubicBezTo>
                  <a:cubicBezTo>
                    <a:pt x="12" y="85"/>
                    <a:pt x="44" y="67"/>
                    <a:pt x="39" y="46"/>
                  </a:cubicBezTo>
                  <a:cubicBezTo>
                    <a:pt x="37" y="38"/>
                    <a:pt x="32" y="31"/>
                    <a:pt x="27" y="26"/>
                  </a:cubicBezTo>
                  <a:cubicBezTo>
                    <a:pt x="23" y="23"/>
                    <a:pt x="20" y="19"/>
                    <a:pt x="16" y="16"/>
                  </a:cubicBezTo>
                  <a:cubicBezTo>
                    <a:pt x="12" y="13"/>
                    <a:pt x="5" y="13"/>
                    <a:pt x="4" y="8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0" name="Freeform 355">
              <a:extLst>
                <a:ext uri="{FF2B5EF4-FFF2-40B4-BE49-F238E27FC236}">
                  <a16:creationId xmlns:a16="http://schemas.microsoft.com/office/drawing/2014/main" id="{BC911E24-6E3F-477B-AF19-9CE3A80A0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460"/>
              <a:ext cx="72" cy="175"/>
            </a:xfrm>
            <a:custGeom>
              <a:avLst/>
              <a:gdLst>
                <a:gd name="T0" fmla="*/ 0 w 42"/>
                <a:gd name="T1" fmla="*/ 506 h 102"/>
                <a:gd name="T2" fmla="*/ 141 w 42"/>
                <a:gd name="T3" fmla="*/ 451 h 102"/>
                <a:gd name="T4" fmla="*/ 202 w 42"/>
                <a:gd name="T5" fmla="*/ 312 h 102"/>
                <a:gd name="T6" fmla="*/ 91 w 42"/>
                <a:gd name="T7" fmla="*/ 0 h 102"/>
                <a:gd name="T8" fmla="*/ 111 w 42"/>
                <a:gd name="T9" fmla="*/ 136 h 102"/>
                <a:gd name="T10" fmla="*/ 141 w 42"/>
                <a:gd name="T11" fmla="*/ 309 h 102"/>
                <a:gd name="T12" fmla="*/ 5 w 42"/>
                <a:gd name="T13" fmla="*/ 506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102">
                  <a:moveTo>
                    <a:pt x="0" y="100"/>
                  </a:moveTo>
                  <a:cubicBezTo>
                    <a:pt x="9" y="97"/>
                    <a:pt x="21" y="95"/>
                    <a:pt x="28" y="89"/>
                  </a:cubicBezTo>
                  <a:cubicBezTo>
                    <a:pt x="36" y="84"/>
                    <a:pt x="39" y="71"/>
                    <a:pt x="40" y="62"/>
                  </a:cubicBezTo>
                  <a:cubicBezTo>
                    <a:pt x="42" y="38"/>
                    <a:pt x="28" y="20"/>
                    <a:pt x="18" y="0"/>
                  </a:cubicBezTo>
                  <a:cubicBezTo>
                    <a:pt x="18" y="10"/>
                    <a:pt x="20" y="18"/>
                    <a:pt x="22" y="27"/>
                  </a:cubicBezTo>
                  <a:cubicBezTo>
                    <a:pt x="24" y="37"/>
                    <a:pt x="29" y="51"/>
                    <a:pt x="28" y="61"/>
                  </a:cubicBezTo>
                  <a:cubicBezTo>
                    <a:pt x="28" y="70"/>
                    <a:pt x="9" y="102"/>
                    <a:pt x="1" y="100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1" name="Freeform 356">
              <a:extLst>
                <a:ext uri="{FF2B5EF4-FFF2-40B4-BE49-F238E27FC236}">
                  <a16:creationId xmlns:a16="http://schemas.microsoft.com/office/drawing/2014/main" id="{2FFD130F-DF25-4AC5-84F6-BF537AA05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1507"/>
              <a:ext cx="125" cy="116"/>
            </a:xfrm>
            <a:custGeom>
              <a:avLst/>
              <a:gdLst>
                <a:gd name="T0" fmla="*/ 15 w 73"/>
                <a:gd name="T1" fmla="*/ 0 h 68"/>
                <a:gd name="T2" fmla="*/ 217 w 73"/>
                <a:gd name="T3" fmla="*/ 5 h 68"/>
                <a:gd name="T4" fmla="*/ 341 w 73"/>
                <a:gd name="T5" fmla="*/ 41 h 68"/>
                <a:gd name="T6" fmla="*/ 226 w 73"/>
                <a:gd name="T7" fmla="*/ 164 h 68"/>
                <a:gd name="T8" fmla="*/ 79 w 73"/>
                <a:gd name="T9" fmla="*/ 268 h 68"/>
                <a:gd name="T10" fmla="*/ 0 w 73"/>
                <a:gd name="T11" fmla="*/ 338 h 68"/>
                <a:gd name="T12" fmla="*/ 99 w 73"/>
                <a:gd name="T13" fmla="*/ 218 h 68"/>
                <a:gd name="T14" fmla="*/ 161 w 73"/>
                <a:gd name="T15" fmla="*/ 128 h 68"/>
                <a:gd name="T16" fmla="*/ 41 w 73"/>
                <a:gd name="T17" fmla="*/ 2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cubicBezTo>
                    <a:pt x="15" y="4"/>
                    <a:pt x="30" y="1"/>
                    <a:pt x="43" y="1"/>
                  </a:cubicBezTo>
                  <a:cubicBezTo>
                    <a:pt x="50" y="1"/>
                    <a:pt x="64" y="0"/>
                    <a:pt x="68" y="8"/>
                  </a:cubicBezTo>
                  <a:cubicBezTo>
                    <a:pt x="73" y="19"/>
                    <a:pt x="52" y="28"/>
                    <a:pt x="45" y="33"/>
                  </a:cubicBezTo>
                  <a:cubicBezTo>
                    <a:pt x="35" y="39"/>
                    <a:pt x="25" y="46"/>
                    <a:pt x="16" y="54"/>
                  </a:cubicBezTo>
                  <a:cubicBezTo>
                    <a:pt x="11" y="59"/>
                    <a:pt x="6" y="65"/>
                    <a:pt x="0" y="68"/>
                  </a:cubicBezTo>
                  <a:cubicBezTo>
                    <a:pt x="8" y="61"/>
                    <a:pt x="14" y="52"/>
                    <a:pt x="20" y="44"/>
                  </a:cubicBezTo>
                  <a:cubicBezTo>
                    <a:pt x="24" y="39"/>
                    <a:pt x="30" y="33"/>
                    <a:pt x="32" y="26"/>
                  </a:cubicBezTo>
                  <a:cubicBezTo>
                    <a:pt x="36" y="10"/>
                    <a:pt x="19" y="8"/>
                    <a:pt x="8" y="5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2" name="Freeform 357">
              <a:extLst>
                <a:ext uri="{FF2B5EF4-FFF2-40B4-BE49-F238E27FC236}">
                  <a16:creationId xmlns:a16="http://schemas.microsoft.com/office/drawing/2014/main" id="{226E201B-C9A9-4747-A0D0-12A7C33CE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1409"/>
              <a:ext cx="114" cy="81"/>
            </a:xfrm>
            <a:custGeom>
              <a:avLst/>
              <a:gdLst>
                <a:gd name="T0" fmla="*/ 0 w 67"/>
                <a:gd name="T1" fmla="*/ 190 h 47"/>
                <a:gd name="T2" fmla="*/ 174 w 67"/>
                <a:gd name="T3" fmla="*/ 210 h 47"/>
                <a:gd name="T4" fmla="*/ 330 w 67"/>
                <a:gd name="T5" fmla="*/ 0 h 47"/>
                <a:gd name="T6" fmla="*/ 191 w 67"/>
                <a:gd name="T7" fmla="*/ 148 h 47"/>
                <a:gd name="T8" fmla="*/ 15 w 67"/>
                <a:gd name="T9" fmla="*/ 178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47">
                  <a:moveTo>
                    <a:pt x="0" y="37"/>
                  </a:moveTo>
                  <a:cubicBezTo>
                    <a:pt x="11" y="39"/>
                    <a:pt x="25" y="47"/>
                    <a:pt x="35" y="41"/>
                  </a:cubicBezTo>
                  <a:cubicBezTo>
                    <a:pt x="51" y="32"/>
                    <a:pt x="57" y="13"/>
                    <a:pt x="67" y="0"/>
                  </a:cubicBezTo>
                  <a:cubicBezTo>
                    <a:pt x="58" y="9"/>
                    <a:pt x="49" y="21"/>
                    <a:pt x="39" y="29"/>
                  </a:cubicBezTo>
                  <a:cubicBezTo>
                    <a:pt x="29" y="36"/>
                    <a:pt x="15" y="34"/>
                    <a:pt x="3" y="35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3" name="Freeform 358">
              <a:extLst>
                <a:ext uri="{FF2B5EF4-FFF2-40B4-BE49-F238E27FC236}">
                  <a16:creationId xmlns:a16="http://schemas.microsoft.com/office/drawing/2014/main" id="{B372E6A3-8692-4516-80A0-30DC732B0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2054"/>
              <a:ext cx="57" cy="82"/>
            </a:xfrm>
            <a:custGeom>
              <a:avLst/>
              <a:gdLst>
                <a:gd name="T0" fmla="*/ 0 w 33"/>
                <a:gd name="T1" fmla="*/ 29 h 48"/>
                <a:gd name="T2" fmla="*/ 93 w 33"/>
                <a:gd name="T3" fmla="*/ 239 h 48"/>
                <a:gd name="T4" fmla="*/ 143 w 33"/>
                <a:gd name="T5" fmla="*/ 125 h 48"/>
                <a:gd name="T6" fmla="*/ 169 w 33"/>
                <a:gd name="T7" fmla="*/ 0 h 48"/>
                <a:gd name="T8" fmla="*/ 93 w 33"/>
                <a:gd name="T9" fmla="*/ 128 h 48"/>
                <a:gd name="T10" fmla="*/ 9 w 33"/>
                <a:gd name="T11" fmla="*/ 7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48">
                  <a:moveTo>
                    <a:pt x="0" y="6"/>
                  </a:moveTo>
                  <a:cubicBezTo>
                    <a:pt x="7" y="19"/>
                    <a:pt x="5" y="37"/>
                    <a:pt x="18" y="48"/>
                  </a:cubicBezTo>
                  <a:cubicBezTo>
                    <a:pt x="22" y="42"/>
                    <a:pt x="26" y="32"/>
                    <a:pt x="28" y="25"/>
                  </a:cubicBezTo>
                  <a:cubicBezTo>
                    <a:pt x="30" y="17"/>
                    <a:pt x="30" y="7"/>
                    <a:pt x="33" y="0"/>
                  </a:cubicBezTo>
                  <a:cubicBezTo>
                    <a:pt x="28" y="6"/>
                    <a:pt x="26" y="23"/>
                    <a:pt x="18" y="26"/>
                  </a:cubicBezTo>
                  <a:cubicBezTo>
                    <a:pt x="10" y="29"/>
                    <a:pt x="6" y="19"/>
                    <a:pt x="2" y="14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4" name="Freeform 359">
              <a:extLst>
                <a:ext uri="{FF2B5EF4-FFF2-40B4-BE49-F238E27FC236}">
                  <a16:creationId xmlns:a16="http://schemas.microsoft.com/office/drawing/2014/main" id="{F7F9E0A4-4D73-485A-8921-0EA07E33C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2121"/>
              <a:ext cx="104" cy="145"/>
            </a:xfrm>
            <a:custGeom>
              <a:avLst/>
              <a:gdLst>
                <a:gd name="T0" fmla="*/ 0 w 61"/>
                <a:gd name="T1" fmla="*/ 338 h 85"/>
                <a:gd name="T2" fmla="*/ 128 w 61"/>
                <a:gd name="T3" fmla="*/ 413 h 85"/>
                <a:gd name="T4" fmla="*/ 252 w 61"/>
                <a:gd name="T5" fmla="*/ 297 h 85"/>
                <a:gd name="T6" fmla="*/ 268 w 61"/>
                <a:gd name="T7" fmla="*/ 160 h 85"/>
                <a:gd name="T8" fmla="*/ 218 w 61"/>
                <a:gd name="T9" fmla="*/ 0 h 85"/>
                <a:gd name="T10" fmla="*/ 193 w 61"/>
                <a:gd name="T11" fmla="*/ 273 h 85"/>
                <a:gd name="T12" fmla="*/ 111 w 61"/>
                <a:gd name="T13" fmla="*/ 346 h 85"/>
                <a:gd name="T14" fmla="*/ 20 w 61"/>
                <a:gd name="T15" fmla="*/ 331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85">
                  <a:moveTo>
                    <a:pt x="0" y="68"/>
                  </a:moveTo>
                  <a:cubicBezTo>
                    <a:pt x="9" y="71"/>
                    <a:pt x="13" y="85"/>
                    <a:pt x="26" y="83"/>
                  </a:cubicBezTo>
                  <a:cubicBezTo>
                    <a:pt x="36" y="81"/>
                    <a:pt x="45" y="67"/>
                    <a:pt x="51" y="60"/>
                  </a:cubicBezTo>
                  <a:cubicBezTo>
                    <a:pt x="61" y="48"/>
                    <a:pt x="61" y="45"/>
                    <a:pt x="54" y="32"/>
                  </a:cubicBezTo>
                  <a:cubicBezTo>
                    <a:pt x="48" y="22"/>
                    <a:pt x="50" y="10"/>
                    <a:pt x="44" y="0"/>
                  </a:cubicBezTo>
                  <a:cubicBezTo>
                    <a:pt x="34" y="18"/>
                    <a:pt x="52" y="37"/>
                    <a:pt x="39" y="55"/>
                  </a:cubicBezTo>
                  <a:cubicBezTo>
                    <a:pt x="35" y="60"/>
                    <a:pt x="29" y="69"/>
                    <a:pt x="22" y="70"/>
                  </a:cubicBezTo>
                  <a:cubicBezTo>
                    <a:pt x="19" y="70"/>
                    <a:pt x="8" y="68"/>
                    <a:pt x="4" y="67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5" name="Freeform 360">
              <a:extLst>
                <a:ext uri="{FF2B5EF4-FFF2-40B4-BE49-F238E27FC236}">
                  <a16:creationId xmlns:a16="http://schemas.microsoft.com/office/drawing/2014/main" id="{811B06DD-ED4B-4831-985D-9B2E8E65E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2745"/>
              <a:ext cx="206" cy="98"/>
            </a:xfrm>
            <a:custGeom>
              <a:avLst/>
              <a:gdLst>
                <a:gd name="T0" fmla="*/ 0 w 120"/>
                <a:gd name="T1" fmla="*/ 98 h 57"/>
                <a:gd name="T2" fmla="*/ 233 w 120"/>
                <a:gd name="T3" fmla="*/ 260 h 57"/>
                <a:gd name="T4" fmla="*/ 608 w 120"/>
                <a:gd name="T5" fmla="*/ 0 h 57"/>
                <a:gd name="T6" fmla="*/ 506 w 120"/>
                <a:gd name="T7" fmla="*/ 65 h 57"/>
                <a:gd name="T8" fmla="*/ 400 w 120"/>
                <a:gd name="T9" fmla="*/ 132 h 57"/>
                <a:gd name="T10" fmla="*/ 227 w 120"/>
                <a:gd name="T11" fmla="*/ 205 h 57"/>
                <a:gd name="T12" fmla="*/ 115 w 120"/>
                <a:gd name="T13" fmla="*/ 172 h 57"/>
                <a:gd name="T14" fmla="*/ 26 w 120"/>
                <a:gd name="T15" fmla="*/ 107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57">
                  <a:moveTo>
                    <a:pt x="0" y="19"/>
                  </a:moveTo>
                  <a:cubicBezTo>
                    <a:pt x="14" y="36"/>
                    <a:pt x="20" y="57"/>
                    <a:pt x="46" y="51"/>
                  </a:cubicBezTo>
                  <a:cubicBezTo>
                    <a:pt x="77" y="44"/>
                    <a:pt x="96" y="19"/>
                    <a:pt x="120" y="0"/>
                  </a:cubicBezTo>
                  <a:cubicBezTo>
                    <a:pt x="112" y="2"/>
                    <a:pt x="107" y="8"/>
                    <a:pt x="100" y="13"/>
                  </a:cubicBezTo>
                  <a:cubicBezTo>
                    <a:pt x="94" y="18"/>
                    <a:pt x="86" y="21"/>
                    <a:pt x="79" y="26"/>
                  </a:cubicBezTo>
                  <a:cubicBezTo>
                    <a:pt x="68" y="34"/>
                    <a:pt x="58" y="38"/>
                    <a:pt x="45" y="40"/>
                  </a:cubicBezTo>
                  <a:cubicBezTo>
                    <a:pt x="37" y="41"/>
                    <a:pt x="30" y="39"/>
                    <a:pt x="23" y="34"/>
                  </a:cubicBezTo>
                  <a:cubicBezTo>
                    <a:pt x="17" y="31"/>
                    <a:pt x="10" y="27"/>
                    <a:pt x="5" y="21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6" name="Freeform 361">
              <a:extLst>
                <a:ext uri="{FF2B5EF4-FFF2-40B4-BE49-F238E27FC236}">
                  <a16:creationId xmlns:a16="http://schemas.microsoft.com/office/drawing/2014/main" id="{4C30CB73-D3C5-4A47-A71D-E1159D043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532"/>
              <a:ext cx="115" cy="127"/>
            </a:xfrm>
            <a:custGeom>
              <a:avLst/>
              <a:gdLst>
                <a:gd name="T0" fmla="*/ 0 w 67"/>
                <a:gd name="T1" fmla="*/ 283 h 74"/>
                <a:gd name="T2" fmla="*/ 98 w 67"/>
                <a:gd name="T3" fmla="*/ 374 h 74"/>
                <a:gd name="T4" fmla="*/ 197 w 67"/>
                <a:gd name="T5" fmla="*/ 275 h 74"/>
                <a:gd name="T6" fmla="*/ 338 w 67"/>
                <a:gd name="T7" fmla="*/ 0 h 74"/>
                <a:gd name="T8" fmla="*/ 182 w 67"/>
                <a:gd name="T9" fmla="*/ 247 h 74"/>
                <a:gd name="T10" fmla="*/ 112 w 67"/>
                <a:gd name="T11" fmla="*/ 297 h 74"/>
                <a:gd name="T12" fmla="*/ 29 w 67"/>
                <a:gd name="T13" fmla="*/ 288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74">
                  <a:moveTo>
                    <a:pt x="0" y="56"/>
                  </a:moveTo>
                  <a:cubicBezTo>
                    <a:pt x="5" y="61"/>
                    <a:pt x="11" y="74"/>
                    <a:pt x="19" y="74"/>
                  </a:cubicBezTo>
                  <a:cubicBezTo>
                    <a:pt x="27" y="74"/>
                    <a:pt x="35" y="60"/>
                    <a:pt x="39" y="54"/>
                  </a:cubicBezTo>
                  <a:cubicBezTo>
                    <a:pt x="51" y="39"/>
                    <a:pt x="64" y="19"/>
                    <a:pt x="67" y="0"/>
                  </a:cubicBezTo>
                  <a:cubicBezTo>
                    <a:pt x="54" y="14"/>
                    <a:pt x="50" y="35"/>
                    <a:pt x="36" y="49"/>
                  </a:cubicBezTo>
                  <a:cubicBezTo>
                    <a:pt x="32" y="53"/>
                    <a:pt x="28" y="58"/>
                    <a:pt x="22" y="59"/>
                  </a:cubicBezTo>
                  <a:cubicBezTo>
                    <a:pt x="18" y="59"/>
                    <a:pt x="9" y="60"/>
                    <a:pt x="6" y="57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7" name="Freeform 362">
              <a:extLst>
                <a:ext uri="{FF2B5EF4-FFF2-40B4-BE49-F238E27FC236}">
                  <a16:creationId xmlns:a16="http://schemas.microsoft.com/office/drawing/2014/main" id="{ED55D9F1-7D55-4E3C-8891-34A3452A1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" y="2729"/>
              <a:ext cx="218" cy="95"/>
            </a:xfrm>
            <a:custGeom>
              <a:avLst/>
              <a:gdLst>
                <a:gd name="T0" fmla="*/ 542 w 127"/>
                <a:gd name="T1" fmla="*/ 0 h 55"/>
                <a:gd name="T2" fmla="*/ 616 w 127"/>
                <a:gd name="T3" fmla="*/ 155 h 55"/>
                <a:gd name="T4" fmla="*/ 536 w 127"/>
                <a:gd name="T5" fmla="*/ 176 h 55"/>
                <a:gd name="T6" fmla="*/ 424 w 127"/>
                <a:gd name="T7" fmla="*/ 197 h 55"/>
                <a:gd name="T8" fmla="*/ 223 w 127"/>
                <a:gd name="T9" fmla="*/ 235 h 55"/>
                <a:gd name="T10" fmla="*/ 0 w 127"/>
                <a:gd name="T11" fmla="*/ 283 h 55"/>
                <a:gd name="T12" fmla="*/ 156 w 127"/>
                <a:gd name="T13" fmla="*/ 218 h 55"/>
                <a:gd name="T14" fmla="*/ 345 w 127"/>
                <a:gd name="T15" fmla="*/ 155 h 55"/>
                <a:gd name="T16" fmla="*/ 506 w 127"/>
                <a:gd name="T17" fmla="*/ 83 h 55"/>
                <a:gd name="T18" fmla="*/ 551 w 127"/>
                <a:gd name="T19" fmla="*/ 0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7" h="55">
                  <a:moveTo>
                    <a:pt x="107" y="0"/>
                  </a:moveTo>
                  <a:cubicBezTo>
                    <a:pt x="104" y="7"/>
                    <a:pt x="127" y="20"/>
                    <a:pt x="122" y="30"/>
                  </a:cubicBezTo>
                  <a:cubicBezTo>
                    <a:pt x="119" y="35"/>
                    <a:pt x="110" y="34"/>
                    <a:pt x="106" y="34"/>
                  </a:cubicBezTo>
                  <a:cubicBezTo>
                    <a:pt x="98" y="34"/>
                    <a:pt x="92" y="36"/>
                    <a:pt x="84" y="38"/>
                  </a:cubicBezTo>
                  <a:cubicBezTo>
                    <a:pt x="71" y="42"/>
                    <a:pt x="57" y="43"/>
                    <a:pt x="44" y="46"/>
                  </a:cubicBezTo>
                  <a:cubicBezTo>
                    <a:pt x="29" y="49"/>
                    <a:pt x="16" y="55"/>
                    <a:pt x="0" y="55"/>
                  </a:cubicBezTo>
                  <a:cubicBezTo>
                    <a:pt x="7" y="48"/>
                    <a:pt x="22" y="45"/>
                    <a:pt x="31" y="42"/>
                  </a:cubicBezTo>
                  <a:cubicBezTo>
                    <a:pt x="43" y="38"/>
                    <a:pt x="56" y="34"/>
                    <a:pt x="68" y="30"/>
                  </a:cubicBezTo>
                  <a:cubicBezTo>
                    <a:pt x="79" y="27"/>
                    <a:pt x="90" y="22"/>
                    <a:pt x="100" y="16"/>
                  </a:cubicBezTo>
                  <a:cubicBezTo>
                    <a:pt x="106" y="11"/>
                    <a:pt x="106" y="7"/>
                    <a:pt x="109" y="0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8" name="Freeform 363">
              <a:extLst>
                <a:ext uri="{FF2B5EF4-FFF2-40B4-BE49-F238E27FC236}">
                  <a16:creationId xmlns:a16="http://schemas.microsoft.com/office/drawing/2014/main" id="{117399F1-8D77-4999-9E06-77D067F6D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2503"/>
              <a:ext cx="104" cy="64"/>
            </a:xfrm>
            <a:custGeom>
              <a:avLst/>
              <a:gdLst>
                <a:gd name="T0" fmla="*/ 0 w 61"/>
                <a:gd name="T1" fmla="*/ 5 h 37"/>
                <a:gd name="T2" fmla="*/ 15 w 61"/>
                <a:gd name="T3" fmla="*/ 192 h 37"/>
                <a:gd name="T4" fmla="*/ 75 w 61"/>
                <a:gd name="T5" fmla="*/ 149 h 37"/>
                <a:gd name="T6" fmla="*/ 160 w 61"/>
                <a:gd name="T7" fmla="*/ 99 h 37"/>
                <a:gd name="T8" fmla="*/ 302 w 61"/>
                <a:gd name="T9" fmla="*/ 0 h 37"/>
                <a:gd name="T10" fmla="*/ 34 w 61"/>
                <a:gd name="T11" fmla="*/ 5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37">
                  <a:moveTo>
                    <a:pt x="0" y="1"/>
                  </a:moveTo>
                  <a:cubicBezTo>
                    <a:pt x="5" y="11"/>
                    <a:pt x="1" y="25"/>
                    <a:pt x="3" y="37"/>
                  </a:cubicBezTo>
                  <a:cubicBezTo>
                    <a:pt x="8" y="35"/>
                    <a:pt x="11" y="31"/>
                    <a:pt x="15" y="29"/>
                  </a:cubicBezTo>
                  <a:cubicBezTo>
                    <a:pt x="20" y="25"/>
                    <a:pt x="27" y="22"/>
                    <a:pt x="32" y="19"/>
                  </a:cubicBezTo>
                  <a:cubicBezTo>
                    <a:pt x="43" y="14"/>
                    <a:pt x="52" y="6"/>
                    <a:pt x="61" y="0"/>
                  </a:cubicBezTo>
                  <a:cubicBezTo>
                    <a:pt x="52" y="4"/>
                    <a:pt x="15" y="21"/>
                    <a:pt x="7" y="10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9" name="Freeform 364">
              <a:extLst>
                <a:ext uri="{FF2B5EF4-FFF2-40B4-BE49-F238E27FC236}">
                  <a16:creationId xmlns:a16="http://schemas.microsoft.com/office/drawing/2014/main" id="{8D547A12-96AE-4017-9EB4-558A5B5F7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2841"/>
              <a:ext cx="112" cy="87"/>
            </a:xfrm>
            <a:custGeom>
              <a:avLst/>
              <a:gdLst>
                <a:gd name="T0" fmla="*/ 312 w 65"/>
                <a:gd name="T1" fmla="*/ 0 h 51"/>
                <a:gd name="T2" fmla="*/ 177 w 65"/>
                <a:gd name="T3" fmla="*/ 29 h 51"/>
                <a:gd name="T4" fmla="*/ 36 w 65"/>
                <a:gd name="T5" fmla="*/ 65 h 51"/>
                <a:gd name="T6" fmla="*/ 28 w 65"/>
                <a:gd name="T7" fmla="*/ 140 h 51"/>
                <a:gd name="T8" fmla="*/ 112 w 65"/>
                <a:gd name="T9" fmla="*/ 252 h 51"/>
                <a:gd name="T10" fmla="*/ 333 w 65"/>
                <a:gd name="T11" fmla="*/ 9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51">
                  <a:moveTo>
                    <a:pt x="61" y="0"/>
                  </a:moveTo>
                  <a:cubicBezTo>
                    <a:pt x="53" y="0"/>
                    <a:pt x="43" y="5"/>
                    <a:pt x="35" y="6"/>
                  </a:cubicBezTo>
                  <a:cubicBezTo>
                    <a:pt x="25" y="7"/>
                    <a:pt x="15" y="7"/>
                    <a:pt x="7" y="13"/>
                  </a:cubicBezTo>
                  <a:cubicBezTo>
                    <a:pt x="0" y="19"/>
                    <a:pt x="0" y="21"/>
                    <a:pt x="5" y="28"/>
                  </a:cubicBezTo>
                  <a:cubicBezTo>
                    <a:pt x="10" y="36"/>
                    <a:pt x="16" y="44"/>
                    <a:pt x="22" y="51"/>
                  </a:cubicBezTo>
                  <a:cubicBezTo>
                    <a:pt x="2" y="26"/>
                    <a:pt x="51" y="7"/>
                    <a:pt x="65" y="2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0" name="Freeform 365">
              <a:extLst>
                <a:ext uri="{FF2B5EF4-FFF2-40B4-BE49-F238E27FC236}">
                  <a16:creationId xmlns:a16="http://schemas.microsoft.com/office/drawing/2014/main" id="{ACDEC874-1B77-4A0F-8891-DC31F55C8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716"/>
              <a:ext cx="91" cy="183"/>
            </a:xfrm>
            <a:custGeom>
              <a:avLst/>
              <a:gdLst>
                <a:gd name="T0" fmla="*/ 177 w 53"/>
                <a:gd name="T1" fmla="*/ 15 h 107"/>
                <a:gd name="T2" fmla="*/ 268 w 53"/>
                <a:gd name="T3" fmla="*/ 535 h 107"/>
                <a:gd name="T4" fmla="*/ 168 w 53"/>
                <a:gd name="T5" fmla="*/ 388 h 107"/>
                <a:gd name="T6" fmla="*/ 77 w 53"/>
                <a:gd name="T7" fmla="*/ 234 h 107"/>
                <a:gd name="T8" fmla="*/ 106 w 53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07">
                  <a:moveTo>
                    <a:pt x="35" y="3"/>
                  </a:moveTo>
                  <a:cubicBezTo>
                    <a:pt x="6" y="32"/>
                    <a:pt x="48" y="76"/>
                    <a:pt x="53" y="107"/>
                  </a:cubicBezTo>
                  <a:cubicBezTo>
                    <a:pt x="44" y="99"/>
                    <a:pt x="38" y="88"/>
                    <a:pt x="33" y="78"/>
                  </a:cubicBezTo>
                  <a:cubicBezTo>
                    <a:pt x="27" y="68"/>
                    <a:pt x="20" y="58"/>
                    <a:pt x="15" y="47"/>
                  </a:cubicBezTo>
                  <a:cubicBezTo>
                    <a:pt x="9" y="35"/>
                    <a:pt x="0" y="3"/>
                    <a:pt x="21" y="0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1" name="Freeform 366">
              <a:extLst>
                <a:ext uri="{FF2B5EF4-FFF2-40B4-BE49-F238E27FC236}">
                  <a16:creationId xmlns:a16="http://schemas.microsoft.com/office/drawing/2014/main" id="{1452EF66-C6CC-4C71-8F30-D6857D6BF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292"/>
              <a:ext cx="225" cy="213"/>
            </a:xfrm>
            <a:custGeom>
              <a:avLst/>
              <a:gdLst>
                <a:gd name="T0" fmla="*/ 0 w 131"/>
                <a:gd name="T1" fmla="*/ 445 h 124"/>
                <a:gd name="T2" fmla="*/ 277 w 131"/>
                <a:gd name="T3" fmla="*/ 579 h 124"/>
                <a:gd name="T4" fmla="*/ 502 w 131"/>
                <a:gd name="T5" fmla="*/ 440 h 124"/>
                <a:gd name="T6" fmla="*/ 333 w 131"/>
                <a:gd name="T7" fmla="*/ 0 h 124"/>
                <a:gd name="T8" fmla="*/ 366 w 131"/>
                <a:gd name="T9" fmla="*/ 350 h 124"/>
                <a:gd name="T10" fmla="*/ 234 w 131"/>
                <a:gd name="T11" fmla="*/ 424 h 124"/>
                <a:gd name="T12" fmla="*/ 36 w 131"/>
                <a:gd name="T13" fmla="*/ 431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24">
                  <a:moveTo>
                    <a:pt x="0" y="88"/>
                  </a:moveTo>
                  <a:cubicBezTo>
                    <a:pt x="20" y="96"/>
                    <a:pt x="31" y="124"/>
                    <a:pt x="55" y="114"/>
                  </a:cubicBezTo>
                  <a:cubicBezTo>
                    <a:pt x="70" y="107"/>
                    <a:pt x="87" y="98"/>
                    <a:pt x="99" y="87"/>
                  </a:cubicBezTo>
                  <a:cubicBezTo>
                    <a:pt x="131" y="57"/>
                    <a:pt x="83" y="23"/>
                    <a:pt x="66" y="0"/>
                  </a:cubicBezTo>
                  <a:cubicBezTo>
                    <a:pt x="73" y="21"/>
                    <a:pt x="90" y="50"/>
                    <a:pt x="72" y="69"/>
                  </a:cubicBezTo>
                  <a:cubicBezTo>
                    <a:pt x="65" y="77"/>
                    <a:pt x="56" y="81"/>
                    <a:pt x="46" y="84"/>
                  </a:cubicBezTo>
                  <a:cubicBezTo>
                    <a:pt x="35" y="87"/>
                    <a:pt x="16" y="92"/>
                    <a:pt x="7" y="85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2" name="Freeform 367">
              <a:extLst>
                <a:ext uri="{FF2B5EF4-FFF2-40B4-BE49-F238E27FC236}">
                  <a16:creationId xmlns:a16="http://schemas.microsoft.com/office/drawing/2014/main" id="{000A0D67-2BF9-4819-9051-D2BB15A68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2476"/>
              <a:ext cx="160" cy="106"/>
            </a:xfrm>
            <a:custGeom>
              <a:avLst/>
              <a:gdLst>
                <a:gd name="T0" fmla="*/ 246 w 93"/>
                <a:gd name="T1" fmla="*/ 0 h 62"/>
                <a:gd name="T2" fmla="*/ 366 w 93"/>
                <a:gd name="T3" fmla="*/ 185 h 62"/>
                <a:gd name="T4" fmla="*/ 172 w 93"/>
                <a:gd name="T5" fmla="*/ 267 h 62"/>
                <a:gd name="T6" fmla="*/ 0 w 93"/>
                <a:gd name="T7" fmla="*/ 304 h 62"/>
                <a:gd name="T8" fmla="*/ 213 w 93"/>
                <a:gd name="T9" fmla="*/ 164 h 62"/>
                <a:gd name="T10" fmla="*/ 249 w 93"/>
                <a:gd name="T11" fmla="*/ 26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62">
                  <a:moveTo>
                    <a:pt x="48" y="0"/>
                  </a:moveTo>
                  <a:cubicBezTo>
                    <a:pt x="58" y="9"/>
                    <a:pt x="93" y="23"/>
                    <a:pt x="72" y="37"/>
                  </a:cubicBezTo>
                  <a:cubicBezTo>
                    <a:pt x="62" y="44"/>
                    <a:pt x="46" y="48"/>
                    <a:pt x="34" y="53"/>
                  </a:cubicBezTo>
                  <a:cubicBezTo>
                    <a:pt x="24" y="57"/>
                    <a:pt x="11" y="62"/>
                    <a:pt x="0" y="61"/>
                  </a:cubicBezTo>
                  <a:cubicBezTo>
                    <a:pt x="11" y="50"/>
                    <a:pt x="30" y="45"/>
                    <a:pt x="42" y="33"/>
                  </a:cubicBezTo>
                  <a:cubicBezTo>
                    <a:pt x="48" y="27"/>
                    <a:pt x="54" y="14"/>
                    <a:pt x="49" y="5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3" name="Freeform 368">
              <a:extLst>
                <a:ext uri="{FF2B5EF4-FFF2-40B4-BE49-F238E27FC236}">
                  <a16:creationId xmlns:a16="http://schemas.microsoft.com/office/drawing/2014/main" id="{E312CA4A-85AD-449A-A405-2F659A514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1973"/>
              <a:ext cx="57" cy="115"/>
            </a:xfrm>
            <a:custGeom>
              <a:avLst/>
              <a:gdLst>
                <a:gd name="T0" fmla="*/ 0 w 33"/>
                <a:gd name="T1" fmla="*/ 21 h 67"/>
                <a:gd name="T2" fmla="*/ 155 w 33"/>
                <a:gd name="T3" fmla="*/ 45 h 67"/>
                <a:gd name="T4" fmla="*/ 155 w 33"/>
                <a:gd name="T5" fmla="*/ 148 h 67"/>
                <a:gd name="T6" fmla="*/ 149 w 33"/>
                <a:gd name="T7" fmla="*/ 338 h 67"/>
                <a:gd name="T8" fmla="*/ 140 w 33"/>
                <a:gd name="T9" fmla="*/ 283 h 67"/>
                <a:gd name="T10" fmla="*/ 123 w 33"/>
                <a:gd name="T11" fmla="*/ 148 h 67"/>
                <a:gd name="T12" fmla="*/ 5 w 33"/>
                <a:gd name="T13" fmla="*/ 29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67">
                  <a:moveTo>
                    <a:pt x="0" y="4"/>
                  </a:moveTo>
                  <a:cubicBezTo>
                    <a:pt x="8" y="11"/>
                    <a:pt x="25" y="0"/>
                    <a:pt x="30" y="9"/>
                  </a:cubicBezTo>
                  <a:cubicBezTo>
                    <a:pt x="33" y="13"/>
                    <a:pt x="30" y="25"/>
                    <a:pt x="30" y="29"/>
                  </a:cubicBezTo>
                  <a:cubicBezTo>
                    <a:pt x="29" y="41"/>
                    <a:pt x="32" y="55"/>
                    <a:pt x="29" y="67"/>
                  </a:cubicBezTo>
                  <a:cubicBezTo>
                    <a:pt x="26" y="64"/>
                    <a:pt x="28" y="59"/>
                    <a:pt x="27" y="56"/>
                  </a:cubicBezTo>
                  <a:cubicBezTo>
                    <a:pt x="27" y="47"/>
                    <a:pt x="26" y="38"/>
                    <a:pt x="24" y="29"/>
                  </a:cubicBezTo>
                  <a:cubicBezTo>
                    <a:pt x="20" y="14"/>
                    <a:pt x="13" y="13"/>
                    <a:pt x="1" y="6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4" name="Freeform 369">
              <a:extLst>
                <a:ext uri="{FF2B5EF4-FFF2-40B4-BE49-F238E27FC236}">
                  <a16:creationId xmlns:a16="http://schemas.microsoft.com/office/drawing/2014/main" id="{DC8026B4-791E-43CB-9899-F94586969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841"/>
              <a:ext cx="67" cy="105"/>
            </a:xfrm>
            <a:custGeom>
              <a:avLst/>
              <a:gdLst>
                <a:gd name="T0" fmla="*/ 0 w 39"/>
                <a:gd name="T1" fmla="*/ 291 h 61"/>
                <a:gd name="T2" fmla="*/ 119 w 39"/>
                <a:gd name="T3" fmla="*/ 282 h 61"/>
                <a:gd name="T4" fmla="*/ 189 w 39"/>
                <a:gd name="T5" fmla="*/ 234 h 61"/>
                <a:gd name="T6" fmla="*/ 189 w 39"/>
                <a:gd name="T7" fmla="*/ 112 h 61"/>
                <a:gd name="T8" fmla="*/ 172 w 39"/>
                <a:gd name="T9" fmla="*/ 0 h 61"/>
                <a:gd name="T10" fmla="*/ 161 w 39"/>
                <a:gd name="T11" fmla="*/ 155 h 61"/>
                <a:gd name="T12" fmla="*/ 62 w 39"/>
                <a:gd name="T13" fmla="*/ 234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61">
                  <a:moveTo>
                    <a:pt x="0" y="57"/>
                  </a:moveTo>
                  <a:cubicBezTo>
                    <a:pt x="5" y="61"/>
                    <a:pt x="17" y="56"/>
                    <a:pt x="23" y="55"/>
                  </a:cubicBezTo>
                  <a:cubicBezTo>
                    <a:pt x="29" y="54"/>
                    <a:pt x="35" y="53"/>
                    <a:pt x="37" y="46"/>
                  </a:cubicBezTo>
                  <a:cubicBezTo>
                    <a:pt x="39" y="40"/>
                    <a:pt x="37" y="29"/>
                    <a:pt x="37" y="22"/>
                  </a:cubicBezTo>
                  <a:cubicBezTo>
                    <a:pt x="37" y="15"/>
                    <a:pt x="37" y="7"/>
                    <a:pt x="34" y="0"/>
                  </a:cubicBezTo>
                  <a:cubicBezTo>
                    <a:pt x="30" y="10"/>
                    <a:pt x="35" y="21"/>
                    <a:pt x="32" y="30"/>
                  </a:cubicBezTo>
                  <a:cubicBezTo>
                    <a:pt x="31" y="35"/>
                    <a:pt x="14" y="51"/>
                    <a:pt x="12" y="46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5" name="Freeform 370">
              <a:extLst>
                <a:ext uri="{FF2B5EF4-FFF2-40B4-BE49-F238E27FC236}">
                  <a16:creationId xmlns:a16="http://schemas.microsoft.com/office/drawing/2014/main" id="{ECAC6465-3D48-425A-A7EC-723636905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1809"/>
              <a:ext cx="56" cy="210"/>
            </a:xfrm>
            <a:custGeom>
              <a:avLst/>
              <a:gdLst>
                <a:gd name="T0" fmla="*/ 20 w 33"/>
                <a:gd name="T1" fmla="*/ 0 h 123"/>
                <a:gd name="T2" fmla="*/ 153 w 33"/>
                <a:gd name="T3" fmla="*/ 244 h 123"/>
                <a:gd name="T4" fmla="*/ 83 w 33"/>
                <a:gd name="T5" fmla="*/ 502 h 123"/>
                <a:gd name="T6" fmla="*/ 5 w 33"/>
                <a:gd name="T7" fmla="*/ 598 h 123"/>
                <a:gd name="T8" fmla="*/ 78 w 33"/>
                <a:gd name="T9" fmla="*/ 413 h 123"/>
                <a:gd name="T10" fmla="*/ 29 w 33"/>
                <a:gd name="T11" fmla="*/ 58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123">
                  <a:moveTo>
                    <a:pt x="4" y="0"/>
                  </a:moveTo>
                  <a:cubicBezTo>
                    <a:pt x="15" y="12"/>
                    <a:pt x="29" y="33"/>
                    <a:pt x="31" y="49"/>
                  </a:cubicBezTo>
                  <a:cubicBezTo>
                    <a:pt x="33" y="70"/>
                    <a:pt x="27" y="84"/>
                    <a:pt x="17" y="101"/>
                  </a:cubicBezTo>
                  <a:cubicBezTo>
                    <a:pt x="15" y="104"/>
                    <a:pt x="5" y="123"/>
                    <a:pt x="1" y="120"/>
                  </a:cubicBezTo>
                  <a:cubicBezTo>
                    <a:pt x="0" y="118"/>
                    <a:pt x="15" y="87"/>
                    <a:pt x="16" y="83"/>
                  </a:cubicBezTo>
                  <a:cubicBezTo>
                    <a:pt x="21" y="62"/>
                    <a:pt x="23" y="28"/>
                    <a:pt x="6" y="12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6" name="Freeform 371">
              <a:extLst>
                <a:ext uri="{FF2B5EF4-FFF2-40B4-BE49-F238E27FC236}">
                  <a16:creationId xmlns:a16="http://schemas.microsoft.com/office/drawing/2014/main" id="{890E0D01-8678-419F-8B55-B6BACBD0C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517"/>
              <a:ext cx="140" cy="156"/>
            </a:xfrm>
            <a:custGeom>
              <a:avLst/>
              <a:gdLst>
                <a:gd name="T0" fmla="*/ 0 w 82"/>
                <a:gd name="T1" fmla="*/ 91 h 91"/>
                <a:gd name="T2" fmla="*/ 160 w 82"/>
                <a:gd name="T3" fmla="*/ 317 h 91"/>
                <a:gd name="T4" fmla="*/ 260 w 82"/>
                <a:gd name="T5" fmla="*/ 449 h 91"/>
                <a:gd name="T6" fmla="*/ 350 w 82"/>
                <a:gd name="T7" fmla="*/ 267 h 91"/>
                <a:gd name="T8" fmla="*/ 388 w 82"/>
                <a:gd name="T9" fmla="*/ 106 h 91"/>
                <a:gd name="T10" fmla="*/ 393 w 82"/>
                <a:gd name="T11" fmla="*/ 0 h 91"/>
                <a:gd name="T12" fmla="*/ 309 w 82"/>
                <a:gd name="T13" fmla="*/ 190 h 91"/>
                <a:gd name="T14" fmla="*/ 70 w 82"/>
                <a:gd name="T15" fmla="*/ 147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2" h="91">
                  <a:moveTo>
                    <a:pt x="0" y="18"/>
                  </a:moveTo>
                  <a:cubicBezTo>
                    <a:pt x="14" y="28"/>
                    <a:pt x="23" y="48"/>
                    <a:pt x="32" y="63"/>
                  </a:cubicBezTo>
                  <a:cubicBezTo>
                    <a:pt x="37" y="69"/>
                    <a:pt x="43" y="86"/>
                    <a:pt x="52" y="89"/>
                  </a:cubicBezTo>
                  <a:cubicBezTo>
                    <a:pt x="63" y="91"/>
                    <a:pt x="67" y="61"/>
                    <a:pt x="70" y="53"/>
                  </a:cubicBezTo>
                  <a:cubicBezTo>
                    <a:pt x="73" y="42"/>
                    <a:pt x="76" y="32"/>
                    <a:pt x="78" y="21"/>
                  </a:cubicBezTo>
                  <a:cubicBezTo>
                    <a:pt x="79" y="15"/>
                    <a:pt x="82" y="5"/>
                    <a:pt x="79" y="0"/>
                  </a:cubicBezTo>
                  <a:cubicBezTo>
                    <a:pt x="70" y="9"/>
                    <a:pt x="72" y="28"/>
                    <a:pt x="62" y="38"/>
                  </a:cubicBezTo>
                  <a:cubicBezTo>
                    <a:pt x="50" y="48"/>
                    <a:pt x="23" y="37"/>
                    <a:pt x="14" y="29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7" name="Freeform 372">
              <a:extLst>
                <a:ext uri="{FF2B5EF4-FFF2-40B4-BE49-F238E27FC236}">
                  <a16:creationId xmlns:a16="http://schemas.microsoft.com/office/drawing/2014/main" id="{31C7F978-690C-46DF-B0E9-2AFFBAB5A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1575"/>
              <a:ext cx="122" cy="156"/>
            </a:xfrm>
            <a:custGeom>
              <a:avLst/>
              <a:gdLst>
                <a:gd name="T0" fmla="*/ 0 w 71"/>
                <a:gd name="T1" fmla="*/ 458 h 91"/>
                <a:gd name="T2" fmla="*/ 234 w 71"/>
                <a:gd name="T3" fmla="*/ 333 h 91"/>
                <a:gd name="T4" fmla="*/ 361 w 71"/>
                <a:gd name="T5" fmla="*/ 70 h 91"/>
                <a:gd name="T6" fmla="*/ 316 w 71"/>
                <a:gd name="T7" fmla="*/ 50 h 91"/>
                <a:gd name="T8" fmla="*/ 242 w 71"/>
                <a:gd name="T9" fmla="*/ 231 h 91"/>
                <a:gd name="T10" fmla="*/ 153 w 71"/>
                <a:gd name="T11" fmla="*/ 346 h 91"/>
                <a:gd name="T12" fmla="*/ 65 w 71"/>
                <a:gd name="T13" fmla="*/ 408 h 91"/>
                <a:gd name="T14" fmla="*/ 9 w 71"/>
                <a:gd name="T15" fmla="*/ 444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91">
                  <a:moveTo>
                    <a:pt x="0" y="91"/>
                  </a:moveTo>
                  <a:cubicBezTo>
                    <a:pt x="16" y="91"/>
                    <a:pt x="35" y="77"/>
                    <a:pt x="46" y="66"/>
                  </a:cubicBezTo>
                  <a:cubicBezTo>
                    <a:pt x="61" y="52"/>
                    <a:pt x="71" y="35"/>
                    <a:pt x="71" y="14"/>
                  </a:cubicBezTo>
                  <a:cubicBezTo>
                    <a:pt x="71" y="3"/>
                    <a:pt x="68" y="0"/>
                    <a:pt x="62" y="10"/>
                  </a:cubicBezTo>
                  <a:cubicBezTo>
                    <a:pt x="55" y="22"/>
                    <a:pt x="55" y="34"/>
                    <a:pt x="48" y="46"/>
                  </a:cubicBezTo>
                  <a:cubicBezTo>
                    <a:pt x="43" y="54"/>
                    <a:pt x="37" y="63"/>
                    <a:pt x="30" y="69"/>
                  </a:cubicBezTo>
                  <a:cubicBezTo>
                    <a:pt x="25" y="74"/>
                    <a:pt x="18" y="77"/>
                    <a:pt x="13" y="81"/>
                  </a:cubicBezTo>
                  <a:cubicBezTo>
                    <a:pt x="9" y="84"/>
                    <a:pt x="7" y="87"/>
                    <a:pt x="2" y="88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8" name="Freeform 373">
              <a:extLst>
                <a:ext uri="{FF2B5EF4-FFF2-40B4-BE49-F238E27FC236}">
                  <a16:creationId xmlns:a16="http://schemas.microsoft.com/office/drawing/2014/main" id="{01278C71-2A62-42EE-B2F8-9B8E166AA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2025"/>
              <a:ext cx="40" cy="104"/>
            </a:xfrm>
            <a:custGeom>
              <a:avLst/>
              <a:gdLst>
                <a:gd name="T0" fmla="*/ 64 w 23"/>
                <a:gd name="T1" fmla="*/ 0 h 61"/>
                <a:gd name="T2" fmla="*/ 9 w 23"/>
                <a:gd name="T3" fmla="*/ 160 h 61"/>
                <a:gd name="T4" fmla="*/ 122 w 23"/>
                <a:gd name="T5" fmla="*/ 302 h 61"/>
                <a:gd name="T6" fmla="*/ 21 w 23"/>
                <a:gd name="T7" fmla="*/ 143 h 61"/>
                <a:gd name="T8" fmla="*/ 57 w 23"/>
                <a:gd name="T9" fmla="*/ 15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1">
                  <a:moveTo>
                    <a:pt x="12" y="0"/>
                  </a:moveTo>
                  <a:cubicBezTo>
                    <a:pt x="3" y="8"/>
                    <a:pt x="0" y="21"/>
                    <a:pt x="2" y="32"/>
                  </a:cubicBezTo>
                  <a:cubicBezTo>
                    <a:pt x="5" y="45"/>
                    <a:pt x="16" y="51"/>
                    <a:pt x="23" y="61"/>
                  </a:cubicBezTo>
                  <a:cubicBezTo>
                    <a:pt x="15" y="51"/>
                    <a:pt x="6" y="41"/>
                    <a:pt x="4" y="29"/>
                  </a:cubicBezTo>
                  <a:cubicBezTo>
                    <a:pt x="2" y="18"/>
                    <a:pt x="7" y="11"/>
                    <a:pt x="11" y="3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9" name="Freeform 374">
              <a:extLst>
                <a:ext uri="{FF2B5EF4-FFF2-40B4-BE49-F238E27FC236}">
                  <a16:creationId xmlns:a16="http://schemas.microsoft.com/office/drawing/2014/main" id="{5D478828-D04C-4900-ADFC-633C0C936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870"/>
              <a:ext cx="41" cy="59"/>
            </a:xfrm>
            <a:custGeom>
              <a:avLst/>
              <a:gdLst>
                <a:gd name="T0" fmla="*/ 120 w 24"/>
                <a:gd name="T1" fmla="*/ 0 h 34"/>
                <a:gd name="T2" fmla="*/ 70 w 24"/>
                <a:gd name="T3" fmla="*/ 177 h 34"/>
                <a:gd name="T4" fmla="*/ 114 w 24"/>
                <a:gd name="T5" fmla="*/ 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4">
                  <a:moveTo>
                    <a:pt x="24" y="0"/>
                  </a:moveTo>
                  <a:cubicBezTo>
                    <a:pt x="12" y="11"/>
                    <a:pt x="0" y="18"/>
                    <a:pt x="14" y="34"/>
                  </a:cubicBezTo>
                  <a:cubicBezTo>
                    <a:pt x="9" y="21"/>
                    <a:pt x="10" y="8"/>
                    <a:pt x="23" y="1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0" name="Freeform 375">
              <a:extLst>
                <a:ext uri="{FF2B5EF4-FFF2-40B4-BE49-F238E27FC236}">
                  <a16:creationId xmlns:a16="http://schemas.microsoft.com/office/drawing/2014/main" id="{E891069B-9271-413C-B437-CBC45FCBB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1625"/>
              <a:ext cx="43" cy="89"/>
            </a:xfrm>
            <a:custGeom>
              <a:avLst/>
              <a:gdLst>
                <a:gd name="T0" fmla="*/ 127 w 25"/>
                <a:gd name="T1" fmla="*/ 0 h 52"/>
                <a:gd name="T2" fmla="*/ 119 w 25"/>
                <a:gd name="T3" fmla="*/ 260 h 52"/>
                <a:gd name="T4" fmla="*/ 107 w 25"/>
                <a:gd name="T5" fmla="*/ 15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2">
                  <a:moveTo>
                    <a:pt x="25" y="0"/>
                  </a:moveTo>
                  <a:cubicBezTo>
                    <a:pt x="0" y="13"/>
                    <a:pt x="17" y="33"/>
                    <a:pt x="23" y="52"/>
                  </a:cubicBezTo>
                  <a:cubicBezTo>
                    <a:pt x="20" y="39"/>
                    <a:pt x="10" y="14"/>
                    <a:pt x="21" y="3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1" name="Freeform 376">
              <a:extLst>
                <a:ext uri="{FF2B5EF4-FFF2-40B4-BE49-F238E27FC236}">
                  <a16:creationId xmlns:a16="http://schemas.microsoft.com/office/drawing/2014/main" id="{62FAFA96-24A1-41D9-98DC-53E8C608E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1567"/>
              <a:ext cx="43" cy="24"/>
            </a:xfrm>
            <a:custGeom>
              <a:avLst/>
              <a:gdLst>
                <a:gd name="T0" fmla="*/ 0 w 25"/>
                <a:gd name="T1" fmla="*/ 0 h 14"/>
                <a:gd name="T2" fmla="*/ 62 w 25"/>
                <a:gd name="T3" fmla="*/ 70 h 14"/>
                <a:gd name="T4" fmla="*/ 127 w 25"/>
                <a:gd name="T5" fmla="*/ 5 h 14"/>
                <a:gd name="T6" fmla="*/ 9 w 25"/>
                <a:gd name="T7" fmla="*/ 2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4">
                  <a:moveTo>
                    <a:pt x="0" y="0"/>
                  </a:moveTo>
                  <a:cubicBezTo>
                    <a:pt x="2" y="5"/>
                    <a:pt x="5" y="14"/>
                    <a:pt x="12" y="14"/>
                  </a:cubicBezTo>
                  <a:cubicBezTo>
                    <a:pt x="16" y="13"/>
                    <a:pt x="22" y="4"/>
                    <a:pt x="25" y="1"/>
                  </a:cubicBezTo>
                  <a:cubicBezTo>
                    <a:pt x="21" y="6"/>
                    <a:pt x="4" y="14"/>
                    <a:pt x="2" y="4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2" name="Freeform 377">
              <a:extLst>
                <a:ext uri="{FF2B5EF4-FFF2-40B4-BE49-F238E27FC236}">
                  <a16:creationId xmlns:a16="http://schemas.microsoft.com/office/drawing/2014/main" id="{6A331C23-98F2-4A69-B0EF-D112954CB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1714"/>
              <a:ext cx="48" cy="33"/>
            </a:xfrm>
            <a:custGeom>
              <a:avLst/>
              <a:gdLst>
                <a:gd name="T0" fmla="*/ 0 w 28"/>
                <a:gd name="T1" fmla="*/ 49 h 19"/>
                <a:gd name="T2" fmla="*/ 86 w 28"/>
                <a:gd name="T3" fmla="*/ 5 h 19"/>
                <a:gd name="T4" fmla="*/ 141 w 28"/>
                <a:gd name="T5" fmla="*/ 99 h 19"/>
                <a:gd name="T6" fmla="*/ 29 w 28"/>
                <a:gd name="T7" fmla="*/ 3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9">
                  <a:moveTo>
                    <a:pt x="0" y="9"/>
                  </a:moveTo>
                  <a:cubicBezTo>
                    <a:pt x="6" y="8"/>
                    <a:pt x="10" y="0"/>
                    <a:pt x="17" y="1"/>
                  </a:cubicBezTo>
                  <a:cubicBezTo>
                    <a:pt x="22" y="3"/>
                    <a:pt x="27" y="14"/>
                    <a:pt x="28" y="19"/>
                  </a:cubicBezTo>
                  <a:cubicBezTo>
                    <a:pt x="24" y="11"/>
                    <a:pt x="14" y="2"/>
                    <a:pt x="6" y="6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3" name="Freeform 378">
              <a:extLst>
                <a:ext uri="{FF2B5EF4-FFF2-40B4-BE49-F238E27FC236}">
                  <a16:creationId xmlns:a16="http://schemas.microsoft.com/office/drawing/2014/main" id="{8001F78C-CFA8-4815-961F-C752747AC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1929"/>
              <a:ext cx="46" cy="34"/>
            </a:xfrm>
            <a:custGeom>
              <a:avLst/>
              <a:gdLst>
                <a:gd name="T0" fmla="*/ 0 w 27"/>
                <a:gd name="T1" fmla="*/ 78 h 20"/>
                <a:gd name="T2" fmla="*/ 75 w 27"/>
                <a:gd name="T3" fmla="*/ 5 h 20"/>
                <a:gd name="T4" fmla="*/ 133 w 27"/>
                <a:gd name="T5" fmla="*/ 99 h 20"/>
                <a:gd name="T6" fmla="*/ 75 w 27"/>
                <a:gd name="T7" fmla="*/ 26 h 20"/>
                <a:gd name="T8" fmla="*/ 20 w 27"/>
                <a:gd name="T9" fmla="*/ 5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0">
                  <a:moveTo>
                    <a:pt x="0" y="16"/>
                  </a:moveTo>
                  <a:cubicBezTo>
                    <a:pt x="3" y="11"/>
                    <a:pt x="8" y="0"/>
                    <a:pt x="15" y="1"/>
                  </a:cubicBezTo>
                  <a:cubicBezTo>
                    <a:pt x="22" y="2"/>
                    <a:pt x="25" y="15"/>
                    <a:pt x="27" y="20"/>
                  </a:cubicBezTo>
                  <a:cubicBezTo>
                    <a:pt x="24" y="17"/>
                    <a:pt x="19" y="6"/>
                    <a:pt x="15" y="5"/>
                  </a:cubicBezTo>
                  <a:cubicBezTo>
                    <a:pt x="11" y="3"/>
                    <a:pt x="6" y="9"/>
                    <a:pt x="4" y="12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4" name="Freeform 379">
              <a:extLst>
                <a:ext uri="{FF2B5EF4-FFF2-40B4-BE49-F238E27FC236}">
                  <a16:creationId xmlns:a16="http://schemas.microsoft.com/office/drawing/2014/main" id="{BD4BDB82-D2FE-492F-A791-BB18D7A61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913"/>
              <a:ext cx="58" cy="26"/>
            </a:xfrm>
            <a:custGeom>
              <a:avLst/>
              <a:gdLst>
                <a:gd name="T0" fmla="*/ 0 w 34"/>
                <a:gd name="T1" fmla="*/ 78 h 15"/>
                <a:gd name="T2" fmla="*/ 84 w 34"/>
                <a:gd name="T3" fmla="*/ 5 h 15"/>
                <a:gd name="T4" fmla="*/ 169 w 34"/>
                <a:gd name="T5" fmla="*/ 78 h 15"/>
                <a:gd name="T6" fmla="*/ 78 w 34"/>
                <a:gd name="T7" fmla="*/ 42 h 15"/>
                <a:gd name="T8" fmla="*/ 20 w 34"/>
                <a:gd name="T9" fmla="*/ 7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5">
                  <a:moveTo>
                    <a:pt x="0" y="15"/>
                  </a:moveTo>
                  <a:cubicBezTo>
                    <a:pt x="7" y="13"/>
                    <a:pt x="8" y="0"/>
                    <a:pt x="17" y="1"/>
                  </a:cubicBezTo>
                  <a:cubicBezTo>
                    <a:pt x="24" y="1"/>
                    <a:pt x="29" y="11"/>
                    <a:pt x="34" y="15"/>
                  </a:cubicBezTo>
                  <a:cubicBezTo>
                    <a:pt x="29" y="12"/>
                    <a:pt x="22" y="9"/>
                    <a:pt x="16" y="8"/>
                  </a:cubicBezTo>
                  <a:cubicBezTo>
                    <a:pt x="9" y="7"/>
                    <a:pt x="8" y="10"/>
                    <a:pt x="4" y="15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5" name="Freeform 380">
              <a:extLst>
                <a:ext uri="{FF2B5EF4-FFF2-40B4-BE49-F238E27FC236}">
                  <a16:creationId xmlns:a16="http://schemas.microsoft.com/office/drawing/2014/main" id="{B4D54AEC-2E81-4DFA-AE67-CB6A94B10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851"/>
              <a:ext cx="26" cy="40"/>
            </a:xfrm>
            <a:custGeom>
              <a:avLst/>
              <a:gdLst>
                <a:gd name="T0" fmla="*/ 36 w 15"/>
                <a:gd name="T1" fmla="*/ 0 h 23"/>
                <a:gd name="T2" fmla="*/ 57 w 15"/>
                <a:gd name="T3" fmla="*/ 78 h 23"/>
                <a:gd name="T4" fmla="*/ 0 w 15"/>
                <a:gd name="T5" fmla="*/ 122 h 23"/>
                <a:gd name="T6" fmla="*/ 49 w 15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3">
                  <a:moveTo>
                    <a:pt x="7" y="0"/>
                  </a:moveTo>
                  <a:cubicBezTo>
                    <a:pt x="8" y="6"/>
                    <a:pt x="15" y="8"/>
                    <a:pt x="11" y="15"/>
                  </a:cubicBezTo>
                  <a:cubicBezTo>
                    <a:pt x="9" y="18"/>
                    <a:pt x="3" y="22"/>
                    <a:pt x="0" y="23"/>
                  </a:cubicBezTo>
                  <a:cubicBezTo>
                    <a:pt x="6" y="16"/>
                    <a:pt x="14" y="9"/>
                    <a:pt x="9" y="0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6" name="Freeform 381">
              <a:extLst>
                <a:ext uri="{FF2B5EF4-FFF2-40B4-BE49-F238E27FC236}">
                  <a16:creationId xmlns:a16="http://schemas.microsoft.com/office/drawing/2014/main" id="{E8D75169-5868-427C-9430-A3AE55BFB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1628"/>
              <a:ext cx="18" cy="35"/>
            </a:xfrm>
            <a:custGeom>
              <a:avLst/>
              <a:gdLst>
                <a:gd name="T0" fmla="*/ 47 w 11"/>
                <a:gd name="T1" fmla="*/ 0 h 20"/>
                <a:gd name="T2" fmla="*/ 0 w 11"/>
                <a:gd name="T3" fmla="*/ 107 h 20"/>
                <a:gd name="T4" fmla="*/ 43 w 11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0">
                  <a:moveTo>
                    <a:pt x="11" y="0"/>
                  </a:moveTo>
                  <a:cubicBezTo>
                    <a:pt x="11" y="12"/>
                    <a:pt x="8" y="13"/>
                    <a:pt x="0" y="20"/>
                  </a:cubicBezTo>
                  <a:cubicBezTo>
                    <a:pt x="3" y="13"/>
                    <a:pt x="11" y="9"/>
                    <a:pt x="10" y="0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7" name="Freeform 382">
              <a:extLst>
                <a:ext uri="{FF2B5EF4-FFF2-40B4-BE49-F238E27FC236}">
                  <a16:creationId xmlns:a16="http://schemas.microsoft.com/office/drawing/2014/main" id="{3DF21F88-9A29-4CBC-B148-DA67DCA33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2402"/>
              <a:ext cx="42" cy="110"/>
            </a:xfrm>
            <a:custGeom>
              <a:avLst/>
              <a:gdLst>
                <a:gd name="T0" fmla="*/ 119 w 25"/>
                <a:gd name="T1" fmla="*/ 0 h 64"/>
                <a:gd name="T2" fmla="*/ 8 w 25"/>
                <a:gd name="T3" fmla="*/ 107 h 64"/>
                <a:gd name="T4" fmla="*/ 34 w 25"/>
                <a:gd name="T5" fmla="*/ 325 h 64"/>
                <a:gd name="T6" fmla="*/ 96 w 25"/>
                <a:gd name="T7" fmla="*/ 41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64">
                  <a:moveTo>
                    <a:pt x="25" y="0"/>
                  </a:moveTo>
                  <a:cubicBezTo>
                    <a:pt x="14" y="8"/>
                    <a:pt x="5" y="5"/>
                    <a:pt x="2" y="21"/>
                  </a:cubicBezTo>
                  <a:cubicBezTo>
                    <a:pt x="0" y="33"/>
                    <a:pt x="2" y="53"/>
                    <a:pt x="7" y="64"/>
                  </a:cubicBezTo>
                  <a:cubicBezTo>
                    <a:pt x="2" y="52"/>
                    <a:pt x="1" y="11"/>
                    <a:pt x="20" y="8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8" name="Freeform 383">
              <a:extLst>
                <a:ext uri="{FF2B5EF4-FFF2-40B4-BE49-F238E27FC236}">
                  <a16:creationId xmlns:a16="http://schemas.microsoft.com/office/drawing/2014/main" id="{C65C30B2-D5A5-4325-BFF3-4BCB3A56F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2395"/>
              <a:ext cx="39" cy="58"/>
            </a:xfrm>
            <a:custGeom>
              <a:avLst/>
              <a:gdLst>
                <a:gd name="T0" fmla="*/ 112 w 23"/>
                <a:gd name="T1" fmla="*/ 15 h 34"/>
                <a:gd name="T2" fmla="*/ 29 w 23"/>
                <a:gd name="T3" fmla="*/ 29 h 34"/>
                <a:gd name="T4" fmla="*/ 24 w 23"/>
                <a:gd name="T5" fmla="*/ 169 h 34"/>
                <a:gd name="T6" fmla="*/ 71 w 23"/>
                <a:gd name="T7" fmla="*/ 26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4">
                  <a:moveTo>
                    <a:pt x="23" y="3"/>
                  </a:moveTo>
                  <a:cubicBezTo>
                    <a:pt x="17" y="4"/>
                    <a:pt x="11" y="0"/>
                    <a:pt x="6" y="6"/>
                  </a:cubicBezTo>
                  <a:cubicBezTo>
                    <a:pt x="0" y="14"/>
                    <a:pt x="3" y="26"/>
                    <a:pt x="5" y="34"/>
                  </a:cubicBezTo>
                  <a:cubicBezTo>
                    <a:pt x="5" y="28"/>
                    <a:pt x="6" y="5"/>
                    <a:pt x="15" y="5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9" name="Freeform 384">
              <a:extLst>
                <a:ext uri="{FF2B5EF4-FFF2-40B4-BE49-F238E27FC236}">
                  <a16:creationId xmlns:a16="http://schemas.microsoft.com/office/drawing/2014/main" id="{B388A936-A3E9-4E8C-A9D6-DF9F6AB38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2414"/>
              <a:ext cx="18" cy="29"/>
            </a:xfrm>
            <a:custGeom>
              <a:avLst/>
              <a:gdLst>
                <a:gd name="T0" fmla="*/ 0 w 11"/>
                <a:gd name="T1" fmla="*/ 9 h 17"/>
                <a:gd name="T2" fmla="*/ 43 w 11"/>
                <a:gd name="T3" fmla="*/ 84 h 17"/>
                <a:gd name="T4" fmla="*/ 5 w 11"/>
                <a:gd name="T5" fmla="*/ 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2"/>
                  </a:moveTo>
                  <a:cubicBezTo>
                    <a:pt x="7" y="0"/>
                    <a:pt x="11" y="11"/>
                    <a:pt x="10" y="17"/>
                  </a:cubicBezTo>
                  <a:cubicBezTo>
                    <a:pt x="7" y="13"/>
                    <a:pt x="8" y="4"/>
                    <a:pt x="1" y="3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0" name="Freeform 385">
              <a:extLst>
                <a:ext uri="{FF2B5EF4-FFF2-40B4-BE49-F238E27FC236}">
                  <a16:creationId xmlns:a16="http://schemas.microsoft.com/office/drawing/2014/main" id="{1E3C25D3-AA9B-4481-AF4F-02061F104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2534"/>
              <a:ext cx="46" cy="57"/>
            </a:xfrm>
            <a:custGeom>
              <a:avLst/>
              <a:gdLst>
                <a:gd name="T0" fmla="*/ 0 w 27"/>
                <a:gd name="T1" fmla="*/ 50 h 33"/>
                <a:gd name="T2" fmla="*/ 83 w 27"/>
                <a:gd name="T3" fmla="*/ 28 h 33"/>
                <a:gd name="T4" fmla="*/ 133 w 27"/>
                <a:gd name="T5" fmla="*/ 169 h 33"/>
                <a:gd name="T6" fmla="*/ 20 w 27"/>
                <a:gd name="T7" fmla="*/ 5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3">
                  <a:moveTo>
                    <a:pt x="0" y="10"/>
                  </a:moveTo>
                  <a:cubicBezTo>
                    <a:pt x="5" y="7"/>
                    <a:pt x="10" y="0"/>
                    <a:pt x="17" y="5"/>
                  </a:cubicBezTo>
                  <a:cubicBezTo>
                    <a:pt x="23" y="9"/>
                    <a:pt x="24" y="26"/>
                    <a:pt x="27" y="33"/>
                  </a:cubicBezTo>
                  <a:cubicBezTo>
                    <a:pt x="22" y="27"/>
                    <a:pt x="14" y="7"/>
                    <a:pt x="4" y="11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1" name="Freeform 386">
              <a:extLst>
                <a:ext uri="{FF2B5EF4-FFF2-40B4-BE49-F238E27FC236}">
                  <a16:creationId xmlns:a16="http://schemas.microsoft.com/office/drawing/2014/main" id="{68393CFB-6C07-47C7-BA4D-25E4AC95E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851"/>
              <a:ext cx="54" cy="22"/>
            </a:xfrm>
            <a:custGeom>
              <a:avLst/>
              <a:gdLst>
                <a:gd name="T0" fmla="*/ 0 w 32"/>
                <a:gd name="T1" fmla="*/ 0 h 13"/>
                <a:gd name="T2" fmla="*/ 78 w 32"/>
                <a:gd name="T3" fmla="*/ 8 h 13"/>
                <a:gd name="T4" fmla="*/ 154 w 32"/>
                <a:gd name="T5" fmla="*/ 63 h 13"/>
                <a:gd name="T6" fmla="*/ 14 w 32"/>
                <a:gd name="T7" fmla="*/ 2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13">
                  <a:moveTo>
                    <a:pt x="0" y="0"/>
                  </a:moveTo>
                  <a:cubicBezTo>
                    <a:pt x="4" y="3"/>
                    <a:pt x="11" y="0"/>
                    <a:pt x="16" y="2"/>
                  </a:cubicBezTo>
                  <a:cubicBezTo>
                    <a:pt x="23" y="3"/>
                    <a:pt x="27" y="8"/>
                    <a:pt x="32" y="13"/>
                  </a:cubicBezTo>
                  <a:cubicBezTo>
                    <a:pt x="24" y="13"/>
                    <a:pt x="11" y="2"/>
                    <a:pt x="3" y="4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2" name="Freeform 387">
              <a:extLst>
                <a:ext uri="{FF2B5EF4-FFF2-40B4-BE49-F238E27FC236}">
                  <a16:creationId xmlns:a16="http://schemas.microsoft.com/office/drawing/2014/main" id="{7460AF76-0B06-4A46-8560-F2E42447E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764"/>
              <a:ext cx="50" cy="22"/>
            </a:xfrm>
            <a:custGeom>
              <a:avLst/>
              <a:gdLst>
                <a:gd name="T0" fmla="*/ 0 w 29"/>
                <a:gd name="T1" fmla="*/ 8 h 13"/>
                <a:gd name="T2" fmla="*/ 148 w 29"/>
                <a:gd name="T3" fmla="*/ 63 h 13"/>
                <a:gd name="T4" fmla="*/ 21 w 29"/>
                <a:gd name="T5" fmla="*/ 2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3">
                  <a:moveTo>
                    <a:pt x="0" y="2"/>
                  </a:moveTo>
                  <a:cubicBezTo>
                    <a:pt x="12" y="0"/>
                    <a:pt x="20" y="4"/>
                    <a:pt x="29" y="13"/>
                  </a:cubicBezTo>
                  <a:cubicBezTo>
                    <a:pt x="24" y="5"/>
                    <a:pt x="12" y="1"/>
                    <a:pt x="4" y="6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3" name="Freeform 388">
              <a:extLst>
                <a:ext uri="{FF2B5EF4-FFF2-40B4-BE49-F238E27FC236}">
                  <a16:creationId xmlns:a16="http://schemas.microsoft.com/office/drawing/2014/main" id="{816E2DEE-E475-4DB2-BD8B-4EB1AF08C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666"/>
              <a:ext cx="72" cy="38"/>
            </a:xfrm>
            <a:custGeom>
              <a:avLst/>
              <a:gdLst>
                <a:gd name="T0" fmla="*/ 0 w 42"/>
                <a:gd name="T1" fmla="*/ 0 h 22"/>
                <a:gd name="T2" fmla="*/ 211 w 42"/>
                <a:gd name="T3" fmla="*/ 114 h 22"/>
                <a:gd name="T4" fmla="*/ 29 w 42"/>
                <a:gd name="T5" fmla="*/ 2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2">
                  <a:moveTo>
                    <a:pt x="0" y="0"/>
                  </a:moveTo>
                  <a:cubicBezTo>
                    <a:pt x="12" y="0"/>
                    <a:pt x="42" y="5"/>
                    <a:pt x="42" y="22"/>
                  </a:cubicBezTo>
                  <a:cubicBezTo>
                    <a:pt x="34" y="11"/>
                    <a:pt x="20" y="5"/>
                    <a:pt x="6" y="4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4" name="Freeform 389">
              <a:extLst>
                <a:ext uri="{FF2B5EF4-FFF2-40B4-BE49-F238E27FC236}">
                  <a16:creationId xmlns:a16="http://schemas.microsoft.com/office/drawing/2014/main" id="{B9181DB5-392E-410E-B673-E1EB45D4D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2371"/>
              <a:ext cx="56" cy="51"/>
            </a:xfrm>
            <a:custGeom>
              <a:avLst/>
              <a:gdLst>
                <a:gd name="T0" fmla="*/ 161 w 33"/>
                <a:gd name="T1" fmla="*/ 41 h 30"/>
                <a:gd name="T2" fmla="*/ 78 w 33"/>
                <a:gd name="T3" fmla="*/ 29 h 30"/>
                <a:gd name="T4" fmla="*/ 0 w 33"/>
                <a:gd name="T5" fmla="*/ 148 h 30"/>
                <a:gd name="T6" fmla="*/ 132 w 33"/>
                <a:gd name="T7" fmla="*/ 41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0">
                  <a:moveTo>
                    <a:pt x="33" y="8"/>
                  </a:moveTo>
                  <a:cubicBezTo>
                    <a:pt x="25" y="7"/>
                    <a:pt x="23" y="0"/>
                    <a:pt x="16" y="6"/>
                  </a:cubicBezTo>
                  <a:cubicBezTo>
                    <a:pt x="10" y="11"/>
                    <a:pt x="3" y="23"/>
                    <a:pt x="0" y="30"/>
                  </a:cubicBezTo>
                  <a:cubicBezTo>
                    <a:pt x="7" y="21"/>
                    <a:pt x="13" y="6"/>
                    <a:pt x="27" y="8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5" name="Freeform 390">
              <a:extLst>
                <a:ext uri="{FF2B5EF4-FFF2-40B4-BE49-F238E27FC236}">
                  <a16:creationId xmlns:a16="http://schemas.microsoft.com/office/drawing/2014/main" id="{BBF6DC2C-A165-4F1D-9E62-7353DF291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2248"/>
              <a:ext cx="24" cy="82"/>
            </a:xfrm>
            <a:custGeom>
              <a:avLst/>
              <a:gdLst>
                <a:gd name="T0" fmla="*/ 29 w 14"/>
                <a:gd name="T1" fmla="*/ 0 h 48"/>
                <a:gd name="T2" fmla="*/ 5 w 14"/>
                <a:gd name="T3" fmla="*/ 106 h 48"/>
                <a:gd name="T4" fmla="*/ 26 w 14"/>
                <a:gd name="T5" fmla="*/ 181 h 48"/>
                <a:gd name="T6" fmla="*/ 70 w 14"/>
                <a:gd name="T7" fmla="*/ 239 h 48"/>
                <a:gd name="T8" fmla="*/ 29 w 14"/>
                <a:gd name="T9" fmla="*/ 26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8">
                  <a:moveTo>
                    <a:pt x="6" y="0"/>
                  </a:moveTo>
                  <a:cubicBezTo>
                    <a:pt x="2" y="6"/>
                    <a:pt x="0" y="14"/>
                    <a:pt x="1" y="21"/>
                  </a:cubicBezTo>
                  <a:cubicBezTo>
                    <a:pt x="1" y="26"/>
                    <a:pt x="3" y="32"/>
                    <a:pt x="5" y="36"/>
                  </a:cubicBezTo>
                  <a:cubicBezTo>
                    <a:pt x="7" y="41"/>
                    <a:pt x="12" y="44"/>
                    <a:pt x="14" y="48"/>
                  </a:cubicBezTo>
                  <a:cubicBezTo>
                    <a:pt x="5" y="36"/>
                    <a:pt x="0" y="18"/>
                    <a:pt x="6" y="5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6" name="Freeform 391">
              <a:extLst>
                <a:ext uri="{FF2B5EF4-FFF2-40B4-BE49-F238E27FC236}">
                  <a16:creationId xmlns:a16="http://schemas.microsoft.com/office/drawing/2014/main" id="{5584ACBC-5CC0-498F-BB0A-68DE0A575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1980"/>
              <a:ext cx="39" cy="77"/>
            </a:xfrm>
            <a:custGeom>
              <a:avLst/>
              <a:gdLst>
                <a:gd name="T0" fmla="*/ 112 w 23"/>
                <a:gd name="T1" fmla="*/ 36 h 45"/>
                <a:gd name="T2" fmla="*/ 20 w 23"/>
                <a:gd name="T3" fmla="*/ 86 h 45"/>
                <a:gd name="T4" fmla="*/ 92 w 23"/>
                <a:gd name="T5" fmla="*/ 226 h 45"/>
                <a:gd name="T6" fmla="*/ 90 w 23"/>
                <a:gd name="T7" fmla="*/ 41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5">
                  <a:moveTo>
                    <a:pt x="23" y="7"/>
                  </a:moveTo>
                  <a:cubicBezTo>
                    <a:pt x="16" y="0"/>
                    <a:pt x="5" y="10"/>
                    <a:pt x="4" y="17"/>
                  </a:cubicBezTo>
                  <a:cubicBezTo>
                    <a:pt x="3" y="27"/>
                    <a:pt x="14" y="37"/>
                    <a:pt x="19" y="45"/>
                  </a:cubicBezTo>
                  <a:cubicBezTo>
                    <a:pt x="9" y="34"/>
                    <a:pt x="0" y="15"/>
                    <a:pt x="18" y="8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7" name="Freeform 392">
              <a:extLst>
                <a:ext uri="{FF2B5EF4-FFF2-40B4-BE49-F238E27FC236}">
                  <a16:creationId xmlns:a16="http://schemas.microsoft.com/office/drawing/2014/main" id="{8EA31F61-A2BF-42FD-B47E-19F576311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1867"/>
              <a:ext cx="36" cy="60"/>
            </a:xfrm>
            <a:custGeom>
              <a:avLst/>
              <a:gdLst>
                <a:gd name="T0" fmla="*/ 29 w 21"/>
                <a:gd name="T1" fmla="*/ 0 h 35"/>
                <a:gd name="T2" fmla="*/ 106 w 21"/>
                <a:gd name="T3" fmla="*/ 170 h 35"/>
                <a:gd name="T4" fmla="*/ 26 w 21"/>
                <a:gd name="T5" fmla="*/ 2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5">
                  <a:moveTo>
                    <a:pt x="6" y="0"/>
                  </a:moveTo>
                  <a:cubicBezTo>
                    <a:pt x="2" y="12"/>
                    <a:pt x="0" y="35"/>
                    <a:pt x="21" y="34"/>
                  </a:cubicBezTo>
                  <a:cubicBezTo>
                    <a:pt x="11" y="24"/>
                    <a:pt x="5" y="20"/>
                    <a:pt x="5" y="5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8" name="Freeform 393">
              <a:extLst>
                <a:ext uri="{FF2B5EF4-FFF2-40B4-BE49-F238E27FC236}">
                  <a16:creationId xmlns:a16="http://schemas.microsoft.com/office/drawing/2014/main" id="{7A84481D-D739-44D4-9DA4-3ECC0CB32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692"/>
              <a:ext cx="36" cy="53"/>
            </a:xfrm>
            <a:custGeom>
              <a:avLst/>
              <a:gdLst>
                <a:gd name="T0" fmla="*/ 9 w 21"/>
                <a:gd name="T1" fmla="*/ 0 h 31"/>
                <a:gd name="T2" fmla="*/ 36 w 21"/>
                <a:gd name="T3" fmla="*/ 135 h 31"/>
                <a:gd name="T4" fmla="*/ 106 w 21"/>
                <a:gd name="T5" fmla="*/ 111 h 31"/>
                <a:gd name="T6" fmla="*/ 9 w 21"/>
                <a:gd name="T7" fmla="*/ 26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1">
                  <a:moveTo>
                    <a:pt x="2" y="0"/>
                  </a:moveTo>
                  <a:cubicBezTo>
                    <a:pt x="4" y="7"/>
                    <a:pt x="0" y="22"/>
                    <a:pt x="7" y="27"/>
                  </a:cubicBezTo>
                  <a:cubicBezTo>
                    <a:pt x="13" y="31"/>
                    <a:pt x="18" y="28"/>
                    <a:pt x="21" y="22"/>
                  </a:cubicBezTo>
                  <a:cubicBezTo>
                    <a:pt x="10" y="30"/>
                    <a:pt x="1" y="15"/>
                    <a:pt x="2" y="5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9" name="Freeform 394">
              <a:extLst>
                <a:ext uri="{FF2B5EF4-FFF2-40B4-BE49-F238E27FC236}">
                  <a16:creationId xmlns:a16="http://schemas.microsoft.com/office/drawing/2014/main" id="{1A6727A3-AB31-4FE5-8ABC-094EB06FC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1435"/>
              <a:ext cx="37" cy="37"/>
            </a:xfrm>
            <a:custGeom>
              <a:avLst/>
              <a:gdLst>
                <a:gd name="T0" fmla="*/ 34 w 22"/>
                <a:gd name="T1" fmla="*/ 13 h 22"/>
                <a:gd name="T2" fmla="*/ 104 w 22"/>
                <a:gd name="T3" fmla="*/ 104 h 22"/>
                <a:gd name="T4" fmla="*/ 54 w 2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2">
                  <a:moveTo>
                    <a:pt x="7" y="3"/>
                  </a:moveTo>
                  <a:cubicBezTo>
                    <a:pt x="7" y="15"/>
                    <a:pt x="9" y="19"/>
                    <a:pt x="22" y="22"/>
                  </a:cubicBezTo>
                  <a:cubicBezTo>
                    <a:pt x="18" y="18"/>
                    <a:pt x="0" y="6"/>
                    <a:pt x="11" y="0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0" name="Freeform 395">
              <a:extLst>
                <a:ext uri="{FF2B5EF4-FFF2-40B4-BE49-F238E27FC236}">
                  <a16:creationId xmlns:a16="http://schemas.microsoft.com/office/drawing/2014/main" id="{2B0534BD-53E0-45CD-963F-404B6A6AA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2074"/>
              <a:ext cx="48" cy="78"/>
            </a:xfrm>
            <a:custGeom>
              <a:avLst/>
              <a:gdLst>
                <a:gd name="T0" fmla="*/ 0 w 28"/>
                <a:gd name="T1" fmla="*/ 0 h 45"/>
                <a:gd name="T2" fmla="*/ 29 w 28"/>
                <a:gd name="T3" fmla="*/ 147 h 45"/>
                <a:gd name="T4" fmla="*/ 141 w 28"/>
                <a:gd name="T5" fmla="*/ 165 h 45"/>
                <a:gd name="T6" fmla="*/ 5 w 28"/>
                <a:gd name="T7" fmla="*/ 21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5">
                  <a:moveTo>
                    <a:pt x="0" y="0"/>
                  </a:moveTo>
                  <a:cubicBezTo>
                    <a:pt x="4" y="9"/>
                    <a:pt x="0" y="19"/>
                    <a:pt x="6" y="28"/>
                  </a:cubicBezTo>
                  <a:cubicBezTo>
                    <a:pt x="11" y="37"/>
                    <a:pt x="24" y="45"/>
                    <a:pt x="28" y="32"/>
                  </a:cubicBezTo>
                  <a:cubicBezTo>
                    <a:pt x="14" y="35"/>
                    <a:pt x="0" y="18"/>
                    <a:pt x="1" y="4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1" name="Freeform 396">
              <a:extLst>
                <a:ext uri="{FF2B5EF4-FFF2-40B4-BE49-F238E27FC236}">
                  <a16:creationId xmlns:a16="http://schemas.microsoft.com/office/drawing/2014/main" id="{883E028F-57FD-46FB-BFC7-C54B80094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2208"/>
              <a:ext cx="53" cy="72"/>
            </a:xfrm>
            <a:custGeom>
              <a:avLst/>
              <a:gdLst>
                <a:gd name="T0" fmla="*/ 156 w 31"/>
                <a:gd name="T1" fmla="*/ 0 h 42"/>
                <a:gd name="T2" fmla="*/ 0 w 31"/>
                <a:gd name="T3" fmla="*/ 211 h 42"/>
                <a:gd name="T4" fmla="*/ 149 w 31"/>
                <a:gd name="T5" fmla="*/ 2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2">
                  <a:moveTo>
                    <a:pt x="31" y="0"/>
                  </a:moveTo>
                  <a:cubicBezTo>
                    <a:pt x="7" y="3"/>
                    <a:pt x="0" y="19"/>
                    <a:pt x="0" y="42"/>
                  </a:cubicBezTo>
                  <a:cubicBezTo>
                    <a:pt x="0" y="30"/>
                    <a:pt x="17" y="4"/>
                    <a:pt x="30" y="5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2" name="Freeform 397">
              <a:extLst>
                <a:ext uri="{FF2B5EF4-FFF2-40B4-BE49-F238E27FC236}">
                  <a16:creationId xmlns:a16="http://schemas.microsoft.com/office/drawing/2014/main" id="{D2397D91-BC84-426C-AD7C-EC32398F8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671"/>
              <a:ext cx="33" cy="88"/>
            </a:xfrm>
            <a:custGeom>
              <a:avLst/>
              <a:gdLst>
                <a:gd name="T0" fmla="*/ 9 w 19"/>
                <a:gd name="T1" fmla="*/ 0 h 51"/>
                <a:gd name="T2" fmla="*/ 99 w 19"/>
                <a:gd name="T3" fmla="*/ 262 h 51"/>
                <a:gd name="T4" fmla="*/ 36 w 19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51">
                  <a:moveTo>
                    <a:pt x="2" y="0"/>
                  </a:moveTo>
                  <a:cubicBezTo>
                    <a:pt x="0" y="19"/>
                    <a:pt x="10" y="35"/>
                    <a:pt x="19" y="51"/>
                  </a:cubicBezTo>
                  <a:cubicBezTo>
                    <a:pt x="10" y="39"/>
                    <a:pt x="7" y="15"/>
                    <a:pt x="7" y="0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3" name="Freeform 398">
              <a:extLst>
                <a:ext uri="{FF2B5EF4-FFF2-40B4-BE49-F238E27FC236}">
                  <a16:creationId xmlns:a16="http://schemas.microsoft.com/office/drawing/2014/main" id="{4C2E87D1-92F6-4B30-AF97-5180CE39B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2085"/>
              <a:ext cx="32" cy="116"/>
            </a:xfrm>
            <a:custGeom>
              <a:avLst/>
              <a:gdLst>
                <a:gd name="T0" fmla="*/ 62 w 19"/>
                <a:gd name="T1" fmla="*/ 0 h 68"/>
                <a:gd name="T2" fmla="*/ 83 w 19"/>
                <a:gd name="T3" fmla="*/ 338 h 68"/>
                <a:gd name="T4" fmla="*/ 62 w 19"/>
                <a:gd name="T5" fmla="*/ 65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8">
                  <a:moveTo>
                    <a:pt x="13" y="0"/>
                  </a:moveTo>
                  <a:cubicBezTo>
                    <a:pt x="0" y="22"/>
                    <a:pt x="8" y="46"/>
                    <a:pt x="17" y="68"/>
                  </a:cubicBezTo>
                  <a:cubicBezTo>
                    <a:pt x="19" y="56"/>
                    <a:pt x="2" y="22"/>
                    <a:pt x="13" y="13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4" name="Freeform 399">
              <a:extLst>
                <a:ext uri="{FF2B5EF4-FFF2-40B4-BE49-F238E27FC236}">
                  <a16:creationId xmlns:a16="http://schemas.microsoft.com/office/drawing/2014/main" id="{6128309C-07E7-4FF5-95BB-252FEC663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2519"/>
              <a:ext cx="24" cy="34"/>
            </a:xfrm>
            <a:custGeom>
              <a:avLst/>
              <a:gdLst>
                <a:gd name="T0" fmla="*/ 62 w 14"/>
                <a:gd name="T1" fmla="*/ 0 h 20"/>
                <a:gd name="T2" fmla="*/ 0 w 14"/>
                <a:gd name="T3" fmla="*/ 99 h 20"/>
                <a:gd name="T4" fmla="*/ 70 w 14"/>
                <a:gd name="T5" fmla="*/ 15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12" y="0"/>
                  </a:moveTo>
                  <a:cubicBezTo>
                    <a:pt x="6" y="2"/>
                    <a:pt x="1" y="14"/>
                    <a:pt x="0" y="20"/>
                  </a:cubicBezTo>
                  <a:cubicBezTo>
                    <a:pt x="3" y="15"/>
                    <a:pt x="8" y="4"/>
                    <a:pt x="14" y="3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5" name="Freeform 400">
              <a:extLst>
                <a:ext uri="{FF2B5EF4-FFF2-40B4-BE49-F238E27FC236}">
                  <a16:creationId xmlns:a16="http://schemas.microsoft.com/office/drawing/2014/main" id="{0FF4D22B-3247-4443-B341-A381D5F79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1491"/>
              <a:ext cx="22" cy="57"/>
            </a:xfrm>
            <a:custGeom>
              <a:avLst/>
              <a:gdLst>
                <a:gd name="T0" fmla="*/ 14 w 13"/>
                <a:gd name="T1" fmla="*/ 0 h 33"/>
                <a:gd name="T2" fmla="*/ 5 w 13"/>
                <a:gd name="T3" fmla="*/ 114 h 33"/>
                <a:gd name="T4" fmla="*/ 63 w 13"/>
                <a:gd name="T5" fmla="*/ 169 h 33"/>
                <a:gd name="T6" fmla="*/ 20 w 13"/>
                <a:gd name="T7" fmla="*/ 5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3">
                  <a:moveTo>
                    <a:pt x="3" y="0"/>
                  </a:moveTo>
                  <a:cubicBezTo>
                    <a:pt x="3" y="6"/>
                    <a:pt x="0" y="16"/>
                    <a:pt x="1" y="22"/>
                  </a:cubicBezTo>
                  <a:cubicBezTo>
                    <a:pt x="2" y="28"/>
                    <a:pt x="7" y="30"/>
                    <a:pt x="13" y="33"/>
                  </a:cubicBezTo>
                  <a:cubicBezTo>
                    <a:pt x="9" y="25"/>
                    <a:pt x="1" y="10"/>
                    <a:pt x="4" y="1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6" name="Freeform 401">
              <a:extLst>
                <a:ext uri="{FF2B5EF4-FFF2-40B4-BE49-F238E27FC236}">
                  <a16:creationId xmlns:a16="http://schemas.microsoft.com/office/drawing/2014/main" id="{837BF8A1-DF2F-4B5B-8441-AFEDB5BDF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1520"/>
              <a:ext cx="48" cy="33"/>
            </a:xfrm>
            <a:custGeom>
              <a:avLst/>
              <a:gdLst>
                <a:gd name="T0" fmla="*/ 0 w 28"/>
                <a:gd name="T1" fmla="*/ 0 h 19"/>
                <a:gd name="T2" fmla="*/ 91 w 28"/>
                <a:gd name="T3" fmla="*/ 85 h 19"/>
                <a:gd name="T4" fmla="*/ 141 w 28"/>
                <a:gd name="T5" fmla="*/ 21 h 19"/>
                <a:gd name="T6" fmla="*/ 15 w 28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9">
                  <a:moveTo>
                    <a:pt x="0" y="0"/>
                  </a:moveTo>
                  <a:cubicBezTo>
                    <a:pt x="4" y="6"/>
                    <a:pt x="8" y="19"/>
                    <a:pt x="18" y="16"/>
                  </a:cubicBezTo>
                  <a:cubicBezTo>
                    <a:pt x="23" y="14"/>
                    <a:pt x="26" y="8"/>
                    <a:pt x="28" y="4"/>
                  </a:cubicBezTo>
                  <a:cubicBezTo>
                    <a:pt x="24" y="15"/>
                    <a:pt x="1" y="12"/>
                    <a:pt x="3" y="0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7" name="Freeform 402">
              <a:extLst>
                <a:ext uri="{FF2B5EF4-FFF2-40B4-BE49-F238E27FC236}">
                  <a16:creationId xmlns:a16="http://schemas.microsoft.com/office/drawing/2014/main" id="{F9E84561-651E-4A8D-8702-4F9570DB2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1472"/>
              <a:ext cx="46" cy="48"/>
            </a:xfrm>
            <a:custGeom>
              <a:avLst/>
              <a:gdLst>
                <a:gd name="T0" fmla="*/ 0 w 27"/>
                <a:gd name="T1" fmla="*/ 98 h 28"/>
                <a:gd name="T2" fmla="*/ 119 w 27"/>
                <a:gd name="T3" fmla="*/ 106 h 28"/>
                <a:gd name="T4" fmla="*/ 107 w 27"/>
                <a:gd name="T5" fmla="*/ 0 h 28"/>
                <a:gd name="T6" fmla="*/ 104 w 27"/>
                <a:gd name="T7" fmla="*/ 91 h 28"/>
                <a:gd name="T8" fmla="*/ 34 w 27"/>
                <a:gd name="T9" fmla="*/ 10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8">
                  <a:moveTo>
                    <a:pt x="0" y="19"/>
                  </a:moveTo>
                  <a:cubicBezTo>
                    <a:pt x="7" y="20"/>
                    <a:pt x="20" y="28"/>
                    <a:pt x="24" y="21"/>
                  </a:cubicBezTo>
                  <a:cubicBezTo>
                    <a:pt x="27" y="16"/>
                    <a:pt x="24" y="5"/>
                    <a:pt x="22" y="0"/>
                  </a:cubicBezTo>
                  <a:cubicBezTo>
                    <a:pt x="22" y="5"/>
                    <a:pt x="24" y="13"/>
                    <a:pt x="21" y="18"/>
                  </a:cubicBezTo>
                  <a:cubicBezTo>
                    <a:pt x="19" y="21"/>
                    <a:pt x="8" y="25"/>
                    <a:pt x="7" y="21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8" name="Rectangle 403">
              <a:extLst>
                <a:ext uri="{FF2B5EF4-FFF2-40B4-BE49-F238E27FC236}">
                  <a16:creationId xmlns:a16="http://schemas.microsoft.com/office/drawing/2014/main" id="{A70EB637-8521-4B6C-B80E-D275A3307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" y="1382"/>
              <a:ext cx="2340" cy="1557"/>
            </a:xfrm>
            <a:prstGeom prst="rect">
              <a:avLst/>
            </a:prstGeom>
            <a:noFill/>
            <a:ln w="1111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29" name="Freeform 404">
              <a:extLst>
                <a:ext uri="{FF2B5EF4-FFF2-40B4-BE49-F238E27FC236}">
                  <a16:creationId xmlns:a16="http://schemas.microsoft.com/office/drawing/2014/main" id="{F5BE6542-DFF2-4308-A59D-2223BCED3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1659"/>
              <a:ext cx="130" cy="93"/>
            </a:xfrm>
            <a:custGeom>
              <a:avLst/>
              <a:gdLst>
                <a:gd name="T0" fmla="*/ 354 w 76"/>
                <a:gd name="T1" fmla="*/ 234 h 54"/>
                <a:gd name="T2" fmla="*/ 147 w 76"/>
                <a:gd name="T3" fmla="*/ 219 h 54"/>
                <a:gd name="T4" fmla="*/ 21 w 76"/>
                <a:gd name="T5" fmla="*/ 41 h 54"/>
                <a:gd name="T6" fmla="*/ 231 w 76"/>
                <a:gd name="T7" fmla="*/ 57 h 54"/>
                <a:gd name="T8" fmla="*/ 354 w 76"/>
                <a:gd name="T9" fmla="*/ 23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54">
                  <a:moveTo>
                    <a:pt x="71" y="46"/>
                  </a:moveTo>
                  <a:cubicBezTo>
                    <a:pt x="66" y="54"/>
                    <a:pt x="47" y="53"/>
                    <a:pt x="29" y="43"/>
                  </a:cubicBezTo>
                  <a:cubicBezTo>
                    <a:pt x="10" y="32"/>
                    <a:pt x="0" y="17"/>
                    <a:pt x="4" y="8"/>
                  </a:cubicBezTo>
                  <a:cubicBezTo>
                    <a:pt x="9" y="0"/>
                    <a:pt x="28" y="1"/>
                    <a:pt x="46" y="11"/>
                  </a:cubicBezTo>
                  <a:cubicBezTo>
                    <a:pt x="65" y="22"/>
                    <a:pt x="76" y="37"/>
                    <a:pt x="71" y="46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0" name="Oval 405">
              <a:extLst>
                <a:ext uri="{FF2B5EF4-FFF2-40B4-BE49-F238E27FC236}">
                  <a16:creationId xmlns:a16="http://schemas.microsoft.com/office/drawing/2014/main" id="{C11B3201-229E-4257-B08C-9A657D3FC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3" y="1448"/>
              <a:ext cx="149" cy="71"/>
            </a:xfrm>
            <a:prstGeom prst="ellipse">
              <a:avLst/>
            </a:pr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31" name="Oval 406">
              <a:extLst>
                <a:ext uri="{FF2B5EF4-FFF2-40B4-BE49-F238E27FC236}">
                  <a16:creationId xmlns:a16="http://schemas.microsoft.com/office/drawing/2014/main" id="{F24F9EA1-9AA7-433A-883A-4FF5C7B06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1418"/>
              <a:ext cx="122" cy="53"/>
            </a:xfrm>
            <a:prstGeom prst="ellipse">
              <a:avLst/>
            </a:pr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32" name="Freeform 407">
              <a:extLst>
                <a:ext uri="{FF2B5EF4-FFF2-40B4-BE49-F238E27FC236}">
                  <a16:creationId xmlns:a16="http://schemas.microsoft.com/office/drawing/2014/main" id="{FEAD20C6-0638-47B7-9A03-B45CFD63F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1532"/>
              <a:ext cx="86" cy="93"/>
            </a:xfrm>
            <a:custGeom>
              <a:avLst/>
              <a:gdLst>
                <a:gd name="T0" fmla="*/ 213 w 50"/>
                <a:gd name="T1" fmla="*/ 78 h 54"/>
                <a:gd name="T2" fmla="*/ 205 w 50"/>
                <a:gd name="T3" fmla="*/ 246 h 54"/>
                <a:gd name="T4" fmla="*/ 41 w 50"/>
                <a:gd name="T5" fmla="*/ 198 h 54"/>
                <a:gd name="T6" fmla="*/ 50 w 50"/>
                <a:gd name="T7" fmla="*/ 29 h 54"/>
                <a:gd name="T8" fmla="*/ 213 w 50"/>
                <a:gd name="T9" fmla="*/ 7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2" y="15"/>
                  </a:moveTo>
                  <a:cubicBezTo>
                    <a:pt x="50" y="26"/>
                    <a:pt x="49" y="41"/>
                    <a:pt x="40" y="48"/>
                  </a:cubicBezTo>
                  <a:cubicBezTo>
                    <a:pt x="30" y="54"/>
                    <a:pt x="16" y="50"/>
                    <a:pt x="8" y="39"/>
                  </a:cubicBezTo>
                  <a:cubicBezTo>
                    <a:pt x="0" y="27"/>
                    <a:pt x="1" y="13"/>
                    <a:pt x="10" y="6"/>
                  </a:cubicBezTo>
                  <a:cubicBezTo>
                    <a:pt x="20" y="0"/>
                    <a:pt x="34" y="4"/>
                    <a:pt x="42" y="15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3" name="Freeform 408">
              <a:extLst>
                <a:ext uri="{FF2B5EF4-FFF2-40B4-BE49-F238E27FC236}">
                  <a16:creationId xmlns:a16="http://schemas.microsoft.com/office/drawing/2014/main" id="{504E80E9-B2CC-4246-8127-DE867654D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2287"/>
              <a:ext cx="107" cy="70"/>
            </a:xfrm>
            <a:custGeom>
              <a:avLst/>
              <a:gdLst>
                <a:gd name="T0" fmla="*/ 319 w 62"/>
                <a:gd name="T1" fmla="*/ 111 h 41"/>
                <a:gd name="T2" fmla="*/ 155 w 62"/>
                <a:gd name="T3" fmla="*/ 198 h 41"/>
                <a:gd name="T4" fmla="*/ 0 w 62"/>
                <a:gd name="T5" fmla="*/ 90 h 41"/>
                <a:gd name="T6" fmla="*/ 164 w 62"/>
                <a:gd name="T7" fmla="*/ 5 h 41"/>
                <a:gd name="T8" fmla="*/ 319 w 62"/>
                <a:gd name="T9" fmla="*/ 11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1">
                  <a:moveTo>
                    <a:pt x="62" y="22"/>
                  </a:moveTo>
                  <a:cubicBezTo>
                    <a:pt x="61" y="33"/>
                    <a:pt x="47" y="41"/>
                    <a:pt x="30" y="40"/>
                  </a:cubicBezTo>
                  <a:cubicBezTo>
                    <a:pt x="13" y="39"/>
                    <a:pt x="0" y="29"/>
                    <a:pt x="0" y="18"/>
                  </a:cubicBezTo>
                  <a:cubicBezTo>
                    <a:pt x="1" y="8"/>
                    <a:pt x="15" y="0"/>
                    <a:pt x="32" y="1"/>
                  </a:cubicBezTo>
                  <a:cubicBezTo>
                    <a:pt x="49" y="2"/>
                    <a:pt x="62" y="12"/>
                    <a:pt x="62" y="22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4" name="Freeform 409">
              <a:extLst>
                <a:ext uri="{FF2B5EF4-FFF2-40B4-BE49-F238E27FC236}">
                  <a16:creationId xmlns:a16="http://schemas.microsoft.com/office/drawing/2014/main" id="{DC5FE012-ED78-478E-8FD6-B0EEE09D8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2474"/>
              <a:ext cx="107" cy="75"/>
            </a:xfrm>
            <a:custGeom>
              <a:avLst/>
              <a:gdLst>
                <a:gd name="T0" fmla="*/ 309 w 62"/>
                <a:gd name="T1" fmla="*/ 78 h 44"/>
                <a:gd name="T2" fmla="*/ 179 w 62"/>
                <a:gd name="T3" fmla="*/ 203 h 44"/>
                <a:gd name="T4" fmla="*/ 9 w 62"/>
                <a:gd name="T5" fmla="*/ 140 h 44"/>
                <a:gd name="T6" fmla="*/ 140 w 62"/>
                <a:gd name="T7" fmla="*/ 15 h 44"/>
                <a:gd name="T8" fmla="*/ 309 w 62"/>
                <a:gd name="T9" fmla="*/ 78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4">
                  <a:moveTo>
                    <a:pt x="60" y="16"/>
                  </a:moveTo>
                  <a:cubicBezTo>
                    <a:pt x="62" y="27"/>
                    <a:pt x="51" y="38"/>
                    <a:pt x="35" y="41"/>
                  </a:cubicBezTo>
                  <a:cubicBezTo>
                    <a:pt x="19" y="44"/>
                    <a:pt x="5" y="39"/>
                    <a:pt x="2" y="28"/>
                  </a:cubicBezTo>
                  <a:cubicBezTo>
                    <a:pt x="0" y="18"/>
                    <a:pt x="11" y="7"/>
                    <a:pt x="27" y="3"/>
                  </a:cubicBezTo>
                  <a:cubicBezTo>
                    <a:pt x="43" y="0"/>
                    <a:pt x="58" y="6"/>
                    <a:pt x="60" y="16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5" name="Oval 410">
              <a:extLst>
                <a:ext uri="{FF2B5EF4-FFF2-40B4-BE49-F238E27FC236}">
                  <a16:creationId xmlns:a16="http://schemas.microsoft.com/office/drawing/2014/main" id="{B2640198-37BF-4E1C-9B96-E8EE6426E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2037"/>
              <a:ext cx="110" cy="73"/>
            </a:xfrm>
            <a:prstGeom prst="ellipse">
              <a:avLst/>
            </a:pr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36" name="Oval 411">
              <a:extLst>
                <a:ext uri="{FF2B5EF4-FFF2-40B4-BE49-F238E27FC236}">
                  <a16:creationId xmlns:a16="http://schemas.microsoft.com/office/drawing/2014/main" id="{0D930DDF-A4BB-4914-808B-9A8D36A31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793"/>
              <a:ext cx="73" cy="52"/>
            </a:xfrm>
            <a:prstGeom prst="ellipse">
              <a:avLst/>
            </a:pr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37" name="Oval 412">
              <a:extLst>
                <a:ext uri="{FF2B5EF4-FFF2-40B4-BE49-F238E27FC236}">
                  <a16:creationId xmlns:a16="http://schemas.microsoft.com/office/drawing/2014/main" id="{A4610F03-02A8-4391-A8B8-511751A90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" y="2042"/>
              <a:ext cx="77" cy="43"/>
            </a:xfrm>
            <a:prstGeom prst="ellipse">
              <a:avLst/>
            </a:pr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38" name="Oval 413">
              <a:extLst>
                <a:ext uri="{FF2B5EF4-FFF2-40B4-BE49-F238E27FC236}">
                  <a16:creationId xmlns:a16="http://schemas.microsoft.com/office/drawing/2014/main" id="{EE0FE0DC-FACB-4E11-BA96-699B16313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" y="2016"/>
              <a:ext cx="81" cy="74"/>
            </a:xfrm>
            <a:prstGeom prst="ellipse">
              <a:avLst/>
            </a:pr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39" name="Oval 414">
              <a:extLst>
                <a:ext uri="{FF2B5EF4-FFF2-40B4-BE49-F238E27FC236}">
                  <a16:creationId xmlns:a16="http://schemas.microsoft.com/office/drawing/2014/main" id="{6623A8B3-157A-4B82-A56B-11E5874D0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" y="1565"/>
              <a:ext cx="79" cy="122"/>
            </a:xfrm>
            <a:prstGeom prst="ellipse">
              <a:avLst/>
            </a:pr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40" name="Freeform 415">
              <a:extLst>
                <a:ext uri="{FF2B5EF4-FFF2-40B4-BE49-F238E27FC236}">
                  <a16:creationId xmlns:a16="http://schemas.microsoft.com/office/drawing/2014/main" id="{B0FAAF8A-70B1-4D24-9178-278C9FB96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2488"/>
              <a:ext cx="139" cy="185"/>
            </a:xfrm>
            <a:custGeom>
              <a:avLst/>
              <a:gdLst>
                <a:gd name="T0" fmla="*/ 338 w 81"/>
                <a:gd name="T1" fmla="*/ 202 h 108"/>
                <a:gd name="T2" fmla="*/ 338 w 81"/>
                <a:gd name="T3" fmla="*/ 502 h 108"/>
                <a:gd name="T4" fmla="*/ 77 w 81"/>
                <a:gd name="T5" fmla="*/ 346 h 108"/>
                <a:gd name="T6" fmla="*/ 77 w 81"/>
                <a:gd name="T7" fmla="*/ 41 h 108"/>
                <a:gd name="T8" fmla="*/ 338 w 81"/>
                <a:gd name="T9" fmla="*/ 202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08">
                  <a:moveTo>
                    <a:pt x="67" y="40"/>
                  </a:moveTo>
                  <a:cubicBezTo>
                    <a:pt x="81" y="65"/>
                    <a:pt x="81" y="92"/>
                    <a:pt x="67" y="100"/>
                  </a:cubicBezTo>
                  <a:cubicBezTo>
                    <a:pt x="52" y="108"/>
                    <a:pt x="29" y="94"/>
                    <a:pt x="15" y="69"/>
                  </a:cubicBezTo>
                  <a:cubicBezTo>
                    <a:pt x="0" y="44"/>
                    <a:pt x="0" y="16"/>
                    <a:pt x="15" y="8"/>
                  </a:cubicBezTo>
                  <a:cubicBezTo>
                    <a:pt x="29" y="0"/>
                    <a:pt x="53" y="14"/>
                    <a:pt x="67" y="40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1" name="Freeform 416">
              <a:extLst>
                <a:ext uri="{FF2B5EF4-FFF2-40B4-BE49-F238E27FC236}">
                  <a16:creationId xmlns:a16="http://schemas.microsoft.com/office/drawing/2014/main" id="{38675C10-1B78-4AC4-B07E-E09F83B49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426"/>
              <a:ext cx="54" cy="86"/>
            </a:xfrm>
            <a:custGeom>
              <a:avLst/>
              <a:gdLst>
                <a:gd name="T0" fmla="*/ 134 w 31"/>
                <a:gd name="T1" fmla="*/ 246 h 50"/>
                <a:gd name="T2" fmla="*/ 28 w 31"/>
                <a:gd name="T3" fmla="*/ 148 h 50"/>
                <a:gd name="T4" fmla="*/ 37 w 31"/>
                <a:gd name="T5" fmla="*/ 9 h 50"/>
                <a:gd name="T6" fmla="*/ 136 w 31"/>
                <a:gd name="T7" fmla="*/ 107 h 50"/>
                <a:gd name="T8" fmla="*/ 134 w 31"/>
                <a:gd name="T9" fmla="*/ 24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0">
                  <a:moveTo>
                    <a:pt x="25" y="48"/>
                  </a:moveTo>
                  <a:cubicBezTo>
                    <a:pt x="19" y="50"/>
                    <a:pt x="10" y="42"/>
                    <a:pt x="5" y="29"/>
                  </a:cubicBezTo>
                  <a:cubicBezTo>
                    <a:pt x="0" y="16"/>
                    <a:pt x="1" y="4"/>
                    <a:pt x="7" y="2"/>
                  </a:cubicBezTo>
                  <a:cubicBezTo>
                    <a:pt x="12" y="0"/>
                    <a:pt x="21" y="8"/>
                    <a:pt x="26" y="21"/>
                  </a:cubicBezTo>
                  <a:cubicBezTo>
                    <a:pt x="31" y="33"/>
                    <a:pt x="30" y="46"/>
                    <a:pt x="25" y="48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2" name="Freeform 417">
              <a:extLst>
                <a:ext uri="{FF2B5EF4-FFF2-40B4-BE49-F238E27FC236}">
                  <a16:creationId xmlns:a16="http://schemas.microsoft.com/office/drawing/2014/main" id="{168B8CF4-DFFD-4BCB-A489-0D3BCB274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2632"/>
              <a:ext cx="105" cy="130"/>
            </a:xfrm>
            <a:custGeom>
              <a:avLst/>
              <a:gdLst>
                <a:gd name="T0" fmla="*/ 275 w 61"/>
                <a:gd name="T1" fmla="*/ 354 h 76"/>
                <a:gd name="T2" fmla="*/ 91 w 61"/>
                <a:gd name="T3" fmla="*/ 231 h 76"/>
                <a:gd name="T4" fmla="*/ 36 w 61"/>
                <a:gd name="T5" fmla="*/ 26 h 76"/>
                <a:gd name="T6" fmla="*/ 213 w 61"/>
                <a:gd name="T7" fmla="*/ 147 h 76"/>
                <a:gd name="T8" fmla="*/ 275 w 61"/>
                <a:gd name="T9" fmla="*/ 35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76">
                  <a:moveTo>
                    <a:pt x="54" y="71"/>
                  </a:moveTo>
                  <a:cubicBezTo>
                    <a:pt x="47" y="76"/>
                    <a:pt x="32" y="65"/>
                    <a:pt x="18" y="46"/>
                  </a:cubicBezTo>
                  <a:cubicBezTo>
                    <a:pt x="5" y="28"/>
                    <a:pt x="0" y="9"/>
                    <a:pt x="7" y="5"/>
                  </a:cubicBezTo>
                  <a:cubicBezTo>
                    <a:pt x="13" y="0"/>
                    <a:pt x="29" y="11"/>
                    <a:pt x="42" y="29"/>
                  </a:cubicBezTo>
                  <a:cubicBezTo>
                    <a:pt x="55" y="47"/>
                    <a:pt x="61" y="66"/>
                    <a:pt x="54" y="71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3" name="Freeform 418">
              <a:extLst>
                <a:ext uri="{FF2B5EF4-FFF2-40B4-BE49-F238E27FC236}">
                  <a16:creationId xmlns:a16="http://schemas.microsoft.com/office/drawing/2014/main" id="{E8D67BE7-A1AA-4078-95A5-5613B96F6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834"/>
              <a:ext cx="127" cy="70"/>
            </a:xfrm>
            <a:custGeom>
              <a:avLst/>
              <a:gdLst>
                <a:gd name="T0" fmla="*/ 369 w 74"/>
                <a:gd name="T1" fmla="*/ 79 h 41"/>
                <a:gd name="T2" fmla="*/ 203 w 74"/>
                <a:gd name="T3" fmla="*/ 190 h 41"/>
                <a:gd name="T4" fmla="*/ 5 w 74"/>
                <a:gd name="T5" fmla="*/ 125 h 41"/>
                <a:gd name="T6" fmla="*/ 177 w 74"/>
                <a:gd name="T7" fmla="*/ 15 h 41"/>
                <a:gd name="T8" fmla="*/ 369 w 74"/>
                <a:gd name="T9" fmla="*/ 7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41">
                  <a:moveTo>
                    <a:pt x="73" y="16"/>
                  </a:moveTo>
                  <a:cubicBezTo>
                    <a:pt x="74" y="26"/>
                    <a:pt x="59" y="36"/>
                    <a:pt x="40" y="38"/>
                  </a:cubicBezTo>
                  <a:cubicBezTo>
                    <a:pt x="20" y="41"/>
                    <a:pt x="3" y="35"/>
                    <a:pt x="1" y="25"/>
                  </a:cubicBezTo>
                  <a:cubicBezTo>
                    <a:pt x="0" y="15"/>
                    <a:pt x="15" y="5"/>
                    <a:pt x="35" y="3"/>
                  </a:cubicBezTo>
                  <a:cubicBezTo>
                    <a:pt x="55" y="0"/>
                    <a:pt x="72" y="6"/>
                    <a:pt x="73" y="16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4" name="Freeform 419">
              <a:extLst>
                <a:ext uri="{FF2B5EF4-FFF2-40B4-BE49-F238E27FC236}">
                  <a16:creationId xmlns:a16="http://schemas.microsoft.com/office/drawing/2014/main" id="{08306E4D-3EE4-4667-8AF7-D380D203A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2741"/>
              <a:ext cx="117" cy="132"/>
            </a:xfrm>
            <a:custGeom>
              <a:avLst/>
              <a:gdLst>
                <a:gd name="T0" fmla="*/ 270 w 68"/>
                <a:gd name="T1" fmla="*/ 120 h 77"/>
                <a:gd name="T2" fmla="*/ 291 w 68"/>
                <a:gd name="T3" fmla="*/ 345 h 77"/>
                <a:gd name="T4" fmla="*/ 77 w 68"/>
                <a:gd name="T5" fmla="*/ 267 h 77"/>
                <a:gd name="T6" fmla="*/ 50 w 68"/>
                <a:gd name="T7" fmla="*/ 45 h 77"/>
                <a:gd name="T8" fmla="*/ 270 w 68"/>
                <a:gd name="T9" fmla="*/ 12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77">
                  <a:moveTo>
                    <a:pt x="53" y="24"/>
                  </a:moveTo>
                  <a:cubicBezTo>
                    <a:pt x="66" y="40"/>
                    <a:pt x="68" y="60"/>
                    <a:pt x="57" y="68"/>
                  </a:cubicBezTo>
                  <a:cubicBezTo>
                    <a:pt x="47" y="77"/>
                    <a:pt x="28" y="70"/>
                    <a:pt x="15" y="53"/>
                  </a:cubicBezTo>
                  <a:cubicBezTo>
                    <a:pt x="2" y="37"/>
                    <a:pt x="0" y="17"/>
                    <a:pt x="10" y="9"/>
                  </a:cubicBezTo>
                  <a:cubicBezTo>
                    <a:pt x="21" y="0"/>
                    <a:pt x="40" y="7"/>
                    <a:pt x="53" y="24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5" name="Freeform 420">
              <a:extLst>
                <a:ext uri="{FF2B5EF4-FFF2-40B4-BE49-F238E27FC236}">
                  <a16:creationId xmlns:a16="http://schemas.microsoft.com/office/drawing/2014/main" id="{BFAB6F00-4029-4AC3-B3EC-1074A7AA4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301"/>
              <a:ext cx="151" cy="152"/>
            </a:xfrm>
            <a:custGeom>
              <a:avLst/>
              <a:gdLst>
                <a:gd name="T0" fmla="*/ 395 w 88"/>
                <a:gd name="T1" fmla="*/ 395 h 89"/>
                <a:gd name="T2" fmla="*/ 127 w 88"/>
                <a:gd name="T3" fmla="*/ 314 h 89"/>
                <a:gd name="T4" fmla="*/ 50 w 88"/>
                <a:gd name="T5" fmla="*/ 50 h 89"/>
                <a:gd name="T6" fmla="*/ 317 w 88"/>
                <a:gd name="T7" fmla="*/ 128 h 89"/>
                <a:gd name="T8" fmla="*/ 395 w 88"/>
                <a:gd name="T9" fmla="*/ 395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89">
                  <a:moveTo>
                    <a:pt x="78" y="79"/>
                  </a:moveTo>
                  <a:cubicBezTo>
                    <a:pt x="68" y="89"/>
                    <a:pt x="44" y="82"/>
                    <a:pt x="25" y="63"/>
                  </a:cubicBezTo>
                  <a:cubicBezTo>
                    <a:pt x="7" y="43"/>
                    <a:pt x="0" y="20"/>
                    <a:pt x="10" y="10"/>
                  </a:cubicBezTo>
                  <a:cubicBezTo>
                    <a:pt x="20" y="0"/>
                    <a:pt x="44" y="7"/>
                    <a:pt x="63" y="26"/>
                  </a:cubicBezTo>
                  <a:cubicBezTo>
                    <a:pt x="81" y="45"/>
                    <a:pt x="88" y="69"/>
                    <a:pt x="78" y="79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6" name="Freeform 421">
              <a:extLst>
                <a:ext uri="{FF2B5EF4-FFF2-40B4-BE49-F238E27FC236}">
                  <a16:creationId xmlns:a16="http://schemas.microsoft.com/office/drawing/2014/main" id="{173B0D77-A0BB-4C94-B3AD-BBB3BAE8C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1834"/>
              <a:ext cx="154" cy="203"/>
            </a:xfrm>
            <a:custGeom>
              <a:avLst/>
              <a:gdLst>
                <a:gd name="T0" fmla="*/ 127 w 90"/>
                <a:gd name="T1" fmla="*/ 566 h 118"/>
                <a:gd name="T2" fmla="*/ 56 w 90"/>
                <a:gd name="T3" fmla="*/ 239 h 118"/>
                <a:gd name="T4" fmla="*/ 325 w 90"/>
                <a:gd name="T5" fmla="*/ 36 h 118"/>
                <a:gd name="T6" fmla="*/ 395 w 90"/>
                <a:gd name="T7" fmla="*/ 366 h 118"/>
                <a:gd name="T8" fmla="*/ 127 w 90"/>
                <a:gd name="T9" fmla="*/ 566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18">
                  <a:moveTo>
                    <a:pt x="25" y="111"/>
                  </a:moveTo>
                  <a:cubicBezTo>
                    <a:pt x="7" y="104"/>
                    <a:pt x="0" y="75"/>
                    <a:pt x="11" y="47"/>
                  </a:cubicBezTo>
                  <a:cubicBezTo>
                    <a:pt x="22" y="18"/>
                    <a:pt x="46" y="0"/>
                    <a:pt x="65" y="7"/>
                  </a:cubicBezTo>
                  <a:cubicBezTo>
                    <a:pt x="83" y="14"/>
                    <a:pt x="90" y="43"/>
                    <a:pt x="79" y="72"/>
                  </a:cubicBezTo>
                  <a:cubicBezTo>
                    <a:pt x="68" y="101"/>
                    <a:pt x="44" y="118"/>
                    <a:pt x="25" y="111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7" name="Freeform 422">
              <a:extLst>
                <a:ext uri="{FF2B5EF4-FFF2-40B4-BE49-F238E27FC236}">
                  <a16:creationId xmlns:a16="http://schemas.microsoft.com/office/drawing/2014/main" id="{FC7D66A1-BBBF-421A-B1F3-4251BBF82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033"/>
              <a:ext cx="62" cy="108"/>
            </a:xfrm>
            <a:custGeom>
              <a:avLst/>
              <a:gdLst>
                <a:gd name="T0" fmla="*/ 112 w 36"/>
                <a:gd name="T1" fmla="*/ 5 h 63"/>
                <a:gd name="T2" fmla="*/ 176 w 36"/>
                <a:gd name="T3" fmla="*/ 170 h 63"/>
                <a:gd name="T4" fmla="*/ 71 w 36"/>
                <a:gd name="T5" fmla="*/ 312 h 63"/>
                <a:gd name="T6" fmla="*/ 9 w 36"/>
                <a:gd name="T7" fmla="*/ 147 h 63"/>
                <a:gd name="T8" fmla="*/ 112 w 36"/>
                <a:gd name="T9" fmla="*/ 5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63">
                  <a:moveTo>
                    <a:pt x="22" y="1"/>
                  </a:moveTo>
                  <a:cubicBezTo>
                    <a:pt x="31" y="2"/>
                    <a:pt x="36" y="17"/>
                    <a:pt x="34" y="34"/>
                  </a:cubicBezTo>
                  <a:cubicBezTo>
                    <a:pt x="31" y="51"/>
                    <a:pt x="22" y="63"/>
                    <a:pt x="14" y="62"/>
                  </a:cubicBezTo>
                  <a:cubicBezTo>
                    <a:pt x="5" y="61"/>
                    <a:pt x="0" y="46"/>
                    <a:pt x="2" y="29"/>
                  </a:cubicBezTo>
                  <a:cubicBezTo>
                    <a:pt x="5" y="12"/>
                    <a:pt x="14" y="0"/>
                    <a:pt x="22" y="1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8" name="Freeform 423">
              <a:extLst>
                <a:ext uri="{FF2B5EF4-FFF2-40B4-BE49-F238E27FC236}">
                  <a16:creationId xmlns:a16="http://schemas.microsoft.com/office/drawing/2014/main" id="{FE63488C-857D-468B-B162-0F138E556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833"/>
              <a:ext cx="82" cy="65"/>
            </a:xfrm>
            <a:custGeom>
              <a:avLst/>
              <a:gdLst>
                <a:gd name="T0" fmla="*/ 219 w 48"/>
                <a:gd name="T1" fmla="*/ 29 h 38"/>
                <a:gd name="T2" fmla="*/ 161 w 48"/>
                <a:gd name="T3" fmla="*/ 156 h 38"/>
                <a:gd name="T4" fmla="*/ 26 w 48"/>
                <a:gd name="T5" fmla="*/ 156 h 38"/>
                <a:gd name="T6" fmla="*/ 85 w 48"/>
                <a:gd name="T7" fmla="*/ 29 h 38"/>
                <a:gd name="T8" fmla="*/ 219 w 48"/>
                <a:gd name="T9" fmla="*/ 29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8">
                  <a:moveTo>
                    <a:pt x="44" y="6"/>
                  </a:moveTo>
                  <a:cubicBezTo>
                    <a:pt x="48" y="13"/>
                    <a:pt x="43" y="24"/>
                    <a:pt x="32" y="31"/>
                  </a:cubicBezTo>
                  <a:cubicBezTo>
                    <a:pt x="21" y="38"/>
                    <a:pt x="9" y="38"/>
                    <a:pt x="5" y="31"/>
                  </a:cubicBezTo>
                  <a:cubicBezTo>
                    <a:pt x="0" y="25"/>
                    <a:pt x="6" y="13"/>
                    <a:pt x="17" y="6"/>
                  </a:cubicBezTo>
                  <a:cubicBezTo>
                    <a:pt x="27" y="0"/>
                    <a:pt x="40" y="0"/>
                    <a:pt x="44" y="6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9" name="Freeform 424">
              <a:extLst>
                <a:ext uri="{FF2B5EF4-FFF2-40B4-BE49-F238E27FC236}">
                  <a16:creationId xmlns:a16="http://schemas.microsoft.com/office/drawing/2014/main" id="{A79DFAAB-AACF-492D-BD2D-823DC4A75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1508"/>
              <a:ext cx="91" cy="117"/>
            </a:xfrm>
            <a:custGeom>
              <a:avLst/>
              <a:gdLst>
                <a:gd name="T0" fmla="*/ 223 w 53"/>
                <a:gd name="T1" fmla="*/ 320 h 68"/>
                <a:gd name="T2" fmla="*/ 57 w 53"/>
                <a:gd name="T3" fmla="*/ 225 h 68"/>
                <a:gd name="T4" fmla="*/ 45 w 53"/>
                <a:gd name="T5" fmla="*/ 29 h 68"/>
                <a:gd name="T6" fmla="*/ 218 w 53"/>
                <a:gd name="T7" fmla="*/ 122 h 68"/>
                <a:gd name="T8" fmla="*/ 223 w 53"/>
                <a:gd name="T9" fmla="*/ 32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8">
                  <a:moveTo>
                    <a:pt x="44" y="63"/>
                  </a:moveTo>
                  <a:cubicBezTo>
                    <a:pt x="35" y="68"/>
                    <a:pt x="20" y="60"/>
                    <a:pt x="11" y="44"/>
                  </a:cubicBezTo>
                  <a:cubicBezTo>
                    <a:pt x="1" y="28"/>
                    <a:pt x="0" y="11"/>
                    <a:pt x="9" y="6"/>
                  </a:cubicBezTo>
                  <a:cubicBezTo>
                    <a:pt x="18" y="0"/>
                    <a:pt x="33" y="9"/>
                    <a:pt x="43" y="24"/>
                  </a:cubicBezTo>
                  <a:cubicBezTo>
                    <a:pt x="52" y="40"/>
                    <a:pt x="53" y="57"/>
                    <a:pt x="44" y="63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6" name="Group 425">
            <a:extLst>
              <a:ext uri="{FF2B5EF4-FFF2-40B4-BE49-F238E27FC236}">
                <a16:creationId xmlns:a16="http://schemas.microsoft.com/office/drawing/2014/main" id="{9BBC915D-D4F6-4E27-B84F-8AD688C6D957}"/>
              </a:ext>
            </a:extLst>
          </p:cNvPr>
          <p:cNvGrpSpPr>
            <a:grpSpLocks/>
          </p:cNvGrpSpPr>
          <p:nvPr/>
        </p:nvGrpSpPr>
        <p:grpSpPr bwMode="auto">
          <a:xfrm>
            <a:off x="6645275" y="3679825"/>
            <a:ext cx="1411288" cy="665163"/>
            <a:chOff x="3226" y="2248"/>
            <a:chExt cx="889" cy="419"/>
          </a:xfrm>
        </p:grpSpPr>
        <p:sp>
          <p:nvSpPr>
            <p:cNvPr id="38951" name="Freeform 426">
              <a:extLst>
                <a:ext uri="{FF2B5EF4-FFF2-40B4-BE49-F238E27FC236}">
                  <a16:creationId xmlns:a16="http://schemas.microsoft.com/office/drawing/2014/main" id="{D14838B0-2DA5-4B94-84A1-B125FBEB8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252"/>
              <a:ext cx="889" cy="415"/>
            </a:xfrm>
            <a:custGeom>
              <a:avLst/>
              <a:gdLst>
                <a:gd name="T0" fmla="*/ 587 w 518"/>
                <a:gd name="T1" fmla="*/ 782 h 242"/>
                <a:gd name="T2" fmla="*/ 460 w 518"/>
                <a:gd name="T3" fmla="*/ 967 h 242"/>
                <a:gd name="T4" fmla="*/ 0 w 518"/>
                <a:gd name="T5" fmla="*/ 115 h 242"/>
                <a:gd name="T6" fmla="*/ 1002 w 518"/>
                <a:gd name="T7" fmla="*/ 0 h 242"/>
                <a:gd name="T8" fmla="*/ 904 w 518"/>
                <a:gd name="T9" fmla="*/ 170 h 242"/>
                <a:gd name="T10" fmla="*/ 2619 w 518"/>
                <a:gd name="T11" fmla="*/ 317 h 242"/>
                <a:gd name="T12" fmla="*/ 587 w 518"/>
                <a:gd name="T13" fmla="*/ 782 h 2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8" h="242">
                  <a:moveTo>
                    <a:pt x="116" y="155"/>
                  </a:moveTo>
                  <a:cubicBezTo>
                    <a:pt x="91" y="192"/>
                    <a:pt x="91" y="192"/>
                    <a:pt x="91" y="19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282" y="185"/>
                    <a:pt x="518" y="63"/>
                  </a:cubicBezTo>
                  <a:cubicBezTo>
                    <a:pt x="518" y="63"/>
                    <a:pt x="351" y="242"/>
                    <a:pt x="116" y="155"/>
                  </a:cubicBezTo>
                  <a:close/>
                </a:path>
              </a:pathLst>
            </a:custGeom>
            <a:solidFill>
              <a:srgbClr val="A0D6F1"/>
            </a:solidFill>
            <a:ln w="7938" cap="flat">
              <a:solidFill>
                <a:srgbClr val="1C83B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52" name="Rectangle 427">
              <a:extLst>
                <a:ext uri="{FF2B5EF4-FFF2-40B4-BE49-F238E27FC236}">
                  <a16:creationId xmlns:a16="http://schemas.microsoft.com/office/drawing/2014/main" id="{F3A6DD23-3BB1-4A47-A835-29C3C0500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" y="2248"/>
              <a:ext cx="158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700">
                  <a:solidFill>
                    <a:srgbClr val="1C83B2"/>
                  </a:solidFill>
                  <a:latin typeface="Myriad Roman"/>
                </a:rPr>
                <a:t>O</a:t>
              </a:r>
              <a:endParaRPr lang="fr-FR" altLang="fr-FR"/>
            </a:p>
          </p:txBody>
        </p:sp>
        <p:sp>
          <p:nvSpPr>
            <p:cNvPr id="38953" name="Rectangle 428">
              <a:extLst>
                <a:ext uri="{FF2B5EF4-FFF2-40B4-BE49-F238E27FC236}">
                  <a16:creationId xmlns:a16="http://schemas.microsoft.com/office/drawing/2014/main" id="{A227E54C-50DC-4366-BF43-F86B6E2D9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2321"/>
              <a:ext cx="7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900">
                  <a:solidFill>
                    <a:srgbClr val="1C83B2"/>
                  </a:solidFill>
                  <a:latin typeface="Myriad Roman"/>
                </a:rPr>
                <a:t>2</a:t>
              </a:r>
              <a:endParaRPr lang="fr-FR" altLang="fr-FR"/>
            </a:p>
          </p:txBody>
        </p:sp>
      </p:grpSp>
      <p:grpSp>
        <p:nvGrpSpPr>
          <p:cNvPr id="38917" name="Group 429">
            <a:extLst>
              <a:ext uri="{FF2B5EF4-FFF2-40B4-BE49-F238E27FC236}">
                <a16:creationId xmlns:a16="http://schemas.microsoft.com/office/drawing/2014/main" id="{EE872577-4E01-4908-ABA9-EA48450EECF9}"/>
              </a:ext>
            </a:extLst>
          </p:cNvPr>
          <p:cNvGrpSpPr>
            <a:grpSpLocks/>
          </p:cNvGrpSpPr>
          <p:nvPr/>
        </p:nvGrpSpPr>
        <p:grpSpPr bwMode="auto">
          <a:xfrm>
            <a:off x="8350250" y="3541713"/>
            <a:ext cx="1295400" cy="876300"/>
            <a:chOff x="4300" y="2161"/>
            <a:chExt cx="816" cy="552"/>
          </a:xfrm>
        </p:grpSpPr>
        <p:sp>
          <p:nvSpPr>
            <p:cNvPr id="38948" name="Freeform 430">
              <a:extLst>
                <a:ext uri="{FF2B5EF4-FFF2-40B4-BE49-F238E27FC236}">
                  <a16:creationId xmlns:a16="http://schemas.microsoft.com/office/drawing/2014/main" id="{DADD8FE0-2064-4EAC-8599-F3AF1E6E7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2161"/>
              <a:ext cx="816" cy="552"/>
            </a:xfrm>
            <a:custGeom>
              <a:avLst/>
              <a:gdLst>
                <a:gd name="T0" fmla="*/ 333 w 476"/>
                <a:gd name="T1" fmla="*/ 818 h 322"/>
                <a:gd name="T2" fmla="*/ 156 w 476"/>
                <a:gd name="T3" fmla="*/ 958 h 322"/>
                <a:gd name="T4" fmla="*/ 0 w 476"/>
                <a:gd name="T5" fmla="*/ 0 h 322"/>
                <a:gd name="T6" fmla="*/ 982 w 476"/>
                <a:gd name="T7" fmla="*/ 218 h 322"/>
                <a:gd name="T8" fmla="*/ 838 w 476"/>
                <a:gd name="T9" fmla="*/ 346 h 322"/>
                <a:gd name="T10" fmla="*/ 2398 w 476"/>
                <a:gd name="T11" fmla="*/ 1049 h 322"/>
                <a:gd name="T12" fmla="*/ 333 w 476"/>
                <a:gd name="T13" fmla="*/ 818 h 3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6" h="322">
                  <a:moveTo>
                    <a:pt x="66" y="162"/>
                  </a:moveTo>
                  <a:cubicBezTo>
                    <a:pt x="31" y="190"/>
                    <a:pt x="31" y="190"/>
                    <a:pt x="31" y="19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5" y="43"/>
                    <a:pt x="195" y="43"/>
                    <a:pt x="195" y="43"/>
                  </a:cubicBezTo>
                  <a:cubicBezTo>
                    <a:pt x="166" y="69"/>
                    <a:pt x="166" y="69"/>
                    <a:pt x="166" y="69"/>
                  </a:cubicBezTo>
                  <a:cubicBezTo>
                    <a:pt x="166" y="69"/>
                    <a:pt x="213" y="245"/>
                    <a:pt x="476" y="208"/>
                  </a:cubicBezTo>
                  <a:cubicBezTo>
                    <a:pt x="476" y="208"/>
                    <a:pt x="260" y="322"/>
                    <a:pt x="66" y="162"/>
                  </a:cubicBezTo>
                  <a:close/>
                </a:path>
              </a:pathLst>
            </a:custGeom>
            <a:solidFill>
              <a:srgbClr val="A0D6F1"/>
            </a:solidFill>
            <a:ln w="7938" cap="flat">
              <a:solidFill>
                <a:srgbClr val="1C83B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49" name="Rectangle 431">
              <a:extLst>
                <a:ext uri="{FF2B5EF4-FFF2-40B4-BE49-F238E27FC236}">
                  <a16:creationId xmlns:a16="http://schemas.microsoft.com/office/drawing/2014/main" id="{181779B6-1D4B-4CEE-A912-0999A7755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2171"/>
              <a:ext cx="16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800">
                  <a:solidFill>
                    <a:srgbClr val="1C83B2"/>
                  </a:solidFill>
                  <a:latin typeface="Myriad Roman"/>
                </a:rPr>
                <a:t>O</a:t>
              </a:r>
              <a:endParaRPr lang="fr-FR" altLang="fr-FR"/>
            </a:p>
          </p:txBody>
        </p:sp>
        <p:sp>
          <p:nvSpPr>
            <p:cNvPr id="38950" name="Rectangle 432">
              <a:extLst>
                <a:ext uri="{FF2B5EF4-FFF2-40B4-BE49-F238E27FC236}">
                  <a16:creationId xmlns:a16="http://schemas.microsoft.com/office/drawing/2014/main" id="{52931018-1566-4BC6-B3BC-D8033ACA5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1" y="2245"/>
              <a:ext cx="7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900">
                  <a:solidFill>
                    <a:srgbClr val="1C83B2"/>
                  </a:solidFill>
                  <a:latin typeface="Myriad Roman"/>
                </a:rPr>
                <a:t>2</a:t>
              </a:r>
              <a:endParaRPr lang="fr-FR" altLang="fr-FR"/>
            </a:p>
          </p:txBody>
        </p:sp>
      </p:grpSp>
      <p:grpSp>
        <p:nvGrpSpPr>
          <p:cNvPr id="38918" name="Group 433">
            <a:extLst>
              <a:ext uri="{FF2B5EF4-FFF2-40B4-BE49-F238E27FC236}">
                <a16:creationId xmlns:a16="http://schemas.microsoft.com/office/drawing/2014/main" id="{717B0EC1-2EFA-4CB4-832E-B69FB5C1321D}"/>
              </a:ext>
            </a:extLst>
          </p:cNvPr>
          <p:cNvGrpSpPr>
            <a:grpSpLocks/>
          </p:cNvGrpSpPr>
          <p:nvPr/>
        </p:nvGrpSpPr>
        <p:grpSpPr bwMode="auto">
          <a:xfrm>
            <a:off x="3636963" y="2979738"/>
            <a:ext cx="939800" cy="385762"/>
            <a:chOff x="1331" y="1807"/>
            <a:chExt cx="592" cy="243"/>
          </a:xfrm>
        </p:grpSpPr>
        <p:sp>
          <p:nvSpPr>
            <p:cNvPr id="38945" name="Freeform 434">
              <a:extLst>
                <a:ext uri="{FF2B5EF4-FFF2-40B4-BE49-F238E27FC236}">
                  <a16:creationId xmlns:a16="http://schemas.microsoft.com/office/drawing/2014/main" id="{36985E4B-023B-44E4-8E15-E1080F704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1807"/>
              <a:ext cx="592" cy="243"/>
            </a:xfrm>
            <a:custGeom>
              <a:avLst/>
              <a:gdLst>
                <a:gd name="T0" fmla="*/ 1743 w 345"/>
                <a:gd name="T1" fmla="*/ 597 h 142"/>
                <a:gd name="T2" fmla="*/ 523 w 345"/>
                <a:gd name="T3" fmla="*/ 120 h 142"/>
                <a:gd name="T4" fmla="*/ 506 w 345"/>
                <a:gd name="T5" fmla="*/ 0 h 142"/>
                <a:gd name="T6" fmla="*/ 0 w 345"/>
                <a:gd name="T7" fmla="*/ 712 h 142"/>
                <a:gd name="T8" fmla="*/ 642 w 345"/>
                <a:gd name="T9" fmla="*/ 696 h 142"/>
                <a:gd name="T10" fmla="*/ 616 w 345"/>
                <a:gd name="T11" fmla="*/ 572 h 142"/>
                <a:gd name="T12" fmla="*/ 1743 w 345"/>
                <a:gd name="T13" fmla="*/ 597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5" h="142">
                  <a:moveTo>
                    <a:pt x="345" y="119"/>
                  </a:moveTo>
                  <a:cubicBezTo>
                    <a:pt x="274" y="32"/>
                    <a:pt x="135" y="24"/>
                    <a:pt x="104" y="24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7" y="73"/>
                    <a:pt x="0" y="142"/>
                    <a:pt x="0" y="142"/>
                  </a:cubicBezTo>
                  <a:cubicBezTo>
                    <a:pt x="52" y="111"/>
                    <a:pt x="127" y="139"/>
                    <a:pt x="127" y="139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235" y="68"/>
                    <a:pt x="345" y="119"/>
                    <a:pt x="345" y="119"/>
                  </a:cubicBezTo>
                  <a:close/>
                </a:path>
              </a:pathLst>
            </a:custGeom>
            <a:solidFill>
              <a:srgbClr val="A0D6F1"/>
            </a:solidFill>
            <a:ln w="7938" cap="flat">
              <a:solidFill>
                <a:srgbClr val="1C83B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46" name="Rectangle 435">
              <a:extLst>
                <a:ext uri="{FF2B5EF4-FFF2-40B4-BE49-F238E27FC236}">
                  <a16:creationId xmlns:a16="http://schemas.microsoft.com/office/drawing/2014/main" id="{66CBB78F-B51B-49B4-81D5-F907C041A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1824"/>
              <a:ext cx="121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100">
                  <a:solidFill>
                    <a:srgbClr val="1C83B2"/>
                  </a:solidFill>
                  <a:latin typeface="Myriad Roman"/>
                </a:rPr>
                <a:t>O</a:t>
              </a:r>
              <a:endParaRPr lang="fr-FR" altLang="fr-FR"/>
            </a:p>
          </p:txBody>
        </p:sp>
        <p:sp>
          <p:nvSpPr>
            <p:cNvPr id="38947" name="Rectangle 436">
              <a:extLst>
                <a:ext uri="{FF2B5EF4-FFF2-40B4-BE49-F238E27FC236}">
                  <a16:creationId xmlns:a16="http://schemas.microsoft.com/office/drawing/2014/main" id="{AB0033FA-50FF-4AAD-B69D-EC7EDECC8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0" y="1869"/>
              <a:ext cx="5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400">
                  <a:solidFill>
                    <a:srgbClr val="1C83B2"/>
                  </a:solidFill>
                  <a:latin typeface="Myriad Roman"/>
                </a:rPr>
                <a:t>2</a:t>
              </a:r>
              <a:endParaRPr lang="fr-FR" altLang="fr-FR"/>
            </a:p>
          </p:txBody>
        </p:sp>
      </p:grpSp>
      <p:grpSp>
        <p:nvGrpSpPr>
          <p:cNvPr id="38919" name="Group 437">
            <a:extLst>
              <a:ext uri="{FF2B5EF4-FFF2-40B4-BE49-F238E27FC236}">
                <a16:creationId xmlns:a16="http://schemas.microsoft.com/office/drawing/2014/main" id="{74484263-7DD4-4471-86FE-C4A4637DB3D4}"/>
              </a:ext>
            </a:extLst>
          </p:cNvPr>
          <p:cNvGrpSpPr>
            <a:grpSpLocks/>
          </p:cNvGrpSpPr>
          <p:nvPr/>
        </p:nvGrpSpPr>
        <p:grpSpPr bwMode="auto">
          <a:xfrm>
            <a:off x="4565650" y="2695575"/>
            <a:ext cx="1123950" cy="439738"/>
            <a:chOff x="1916" y="1628"/>
            <a:chExt cx="708" cy="277"/>
          </a:xfrm>
        </p:grpSpPr>
        <p:sp>
          <p:nvSpPr>
            <p:cNvPr id="38942" name="Freeform 438">
              <a:extLst>
                <a:ext uri="{FF2B5EF4-FFF2-40B4-BE49-F238E27FC236}">
                  <a16:creationId xmlns:a16="http://schemas.microsoft.com/office/drawing/2014/main" id="{34AC9E1B-2544-4CE2-A5F6-0101DEA19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1628"/>
              <a:ext cx="708" cy="277"/>
            </a:xfrm>
            <a:custGeom>
              <a:avLst/>
              <a:gdLst>
                <a:gd name="T0" fmla="*/ 2081 w 413"/>
                <a:gd name="T1" fmla="*/ 571 h 161"/>
                <a:gd name="T2" fmla="*/ 1617 w 413"/>
                <a:gd name="T3" fmla="*/ 5 h 161"/>
                <a:gd name="T4" fmla="*/ 1579 w 413"/>
                <a:gd name="T5" fmla="*/ 148 h 161"/>
                <a:gd name="T6" fmla="*/ 0 w 413"/>
                <a:gd name="T7" fmla="*/ 757 h 161"/>
                <a:gd name="T8" fmla="*/ 1445 w 413"/>
                <a:gd name="T9" fmla="*/ 621 h 161"/>
                <a:gd name="T10" fmla="*/ 1390 w 413"/>
                <a:gd name="T11" fmla="*/ 821 h 161"/>
                <a:gd name="T12" fmla="*/ 2081 w 413"/>
                <a:gd name="T13" fmla="*/ 571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3" h="161">
                  <a:moveTo>
                    <a:pt x="413" y="112"/>
                  </a:moveTo>
                  <a:cubicBezTo>
                    <a:pt x="321" y="1"/>
                    <a:pt x="321" y="1"/>
                    <a:pt x="321" y="1"/>
                  </a:cubicBezTo>
                  <a:cubicBezTo>
                    <a:pt x="313" y="29"/>
                    <a:pt x="313" y="29"/>
                    <a:pt x="313" y="29"/>
                  </a:cubicBezTo>
                  <a:cubicBezTo>
                    <a:pt x="271" y="22"/>
                    <a:pt x="81" y="0"/>
                    <a:pt x="0" y="149"/>
                  </a:cubicBezTo>
                  <a:cubicBezTo>
                    <a:pt x="0" y="149"/>
                    <a:pt x="139" y="51"/>
                    <a:pt x="287" y="122"/>
                  </a:cubicBezTo>
                  <a:cubicBezTo>
                    <a:pt x="276" y="161"/>
                    <a:pt x="276" y="161"/>
                    <a:pt x="276" y="161"/>
                  </a:cubicBezTo>
                  <a:lnTo>
                    <a:pt x="413" y="112"/>
                  </a:lnTo>
                  <a:close/>
                </a:path>
              </a:pathLst>
            </a:custGeom>
            <a:solidFill>
              <a:srgbClr val="A0D6F1"/>
            </a:solidFill>
            <a:ln w="7938" cap="flat">
              <a:solidFill>
                <a:srgbClr val="1C83B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43" name="Rectangle 439">
              <a:extLst>
                <a:ext uri="{FF2B5EF4-FFF2-40B4-BE49-F238E27FC236}">
                  <a16:creationId xmlns:a16="http://schemas.microsoft.com/office/drawing/2014/main" id="{73C377C9-0B50-469A-B370-63B8971E2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5" y="1656"/>
              <a:ext cx="121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100">
                  <a:solidFill>
                    <a:srgbClr val="1C83B2"/>
                  </a:solidFill>
                  <a:latin typeface="Myriad Roman"/>
                </a:rPr>
                <a:t>O</a:t>
              </a:r>
              <a:endParaRPr lang="fr-FR" altLang="fr-FR"/>
            </a:p>
          </p:txBody>
        </p:sp>
        <p:sp>
          <p:nvSpPr>
            <p:cNvPr id="38944" name="Rectangle 440">
              <a:extLst>
                <a:ext uri="{FF2B5EF4-FFF2-40B4-BE49-F238E27FC236}">
                  <a16:creationId xmlns:a16="http://schemas.microsoft.com/office/drawing/2014/main" id="{FBB00184-B432-4366-9324-36C6F1DDA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1" y="1711"/>
              <a:ext cx="5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400">
                  <a:solidFill>
                    <a:srgbClr val="1C83B2"/>
                  </a:solidFill>
                  <a:latin typeface="Myriad Roman"/>
                </a:rPr>
                <a:t>2</a:t>
              </a:r>
              <a:endParaRPr lang="fr-FR" altLang="fr-FR"/>
            </a:p>
          </p:txBody>
        </p:sp>
      </p:grpSp>
      <p:grpSp>
        <p:nvGrpSpPr>
          <p:cNvPr id="38920" name="Group 441">
            <a:extLst>
              <a:ext uri="{FF2B5EF4-FFF2-40B4-BE49-F238E27FC236}">
                <a16:creationId xmlns:a16="http://schemas.microsoft.com/office/drawing/2014/main" id="{41534576-0AFE-4C68-B0FD-71013091BE3B}"/>
              </a:ext>
            </a:extLst>
          </p:cNvPr>
          <p:cNvGrpSpPr>
            <a:grpSpLocks/>
          </p:cNvGrpSpPr>
          <p:nvPr/>
        </p:nvGrpSpPr>
        <p:grpSpPr bwMode="auto">
          <a:xfrm>
            <a:off x="4852988" y="3616325"/>
            <a:ext cx="895350" cy="647700"/>
            <a:chOff x="2097" y="2208"/>
            <a:chExt cx="564" cy="408"/>
          </a:xfrm>
        </p:grpSpPr>
        <p:sp>
          <p:nvSpPr>
            <p:cNvPr id="38938" name="Freeform 442">
              <a:extLst>
                <a:ext uri="{FF2B5EF4-FFF2-40B4-BE49-F238E27FC236}">
                  <a16:creationId xmlns:a16="http://schemas.microsoft.com/office/drawing/2014/main" id="{98FDFD21-5463-48D6-BBF2-04A145220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208"/>
              <a:ext cx="532" cy="408"/>
            </a:xfrm>
            <a:custGeom>
              <a:avLst/>
              <a:gdLst>
                <a:gd name="T0" fmla="*/ 1567 w 310"/>
                <a:gd name="T1" fmla="*/ 449 h 238"/>
                <a:gd name="T2" fmla="*/ 136 w 310"/>
                <a:gd name="T3" fmla="*/ 634 h 238"/>
                <a:gd name="T4" fmla="*/ 41 w 310"/>
                <a:gd name="T5" fmla="*/ 564 h 238"/>
                <a:gd name="T6" fmla="*/ 0 w 310"/>
                <a:gd name="T7" fmla="*/ 1198 h 238"/>
                <a:gd name="T8" fmla="*/ 657 w 310"/>
                <a:gd name="T9" fmla="*/ 1013 h 238"/>
                <a:gd name="T10" fmla="*/ 523 w 310"/>
                <a:gd name="T11" fmla="*/ 917 h 238"/>
                <a:gd name="T12" fmla="*/ 1567 w 310"/>
                <a:gd name="T13" fmla="*/ 449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0" h="238">
                  <a:moveTo>
                    <a:pt x="310" y="89"/>
                  </a:moveTo>
                  <a:cubicBezTo>
                    <a:pt x="187" y="0"/>
                    <a:pt x="48" y="109"/>
                    <a:pt x="27" y="126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130" y="201"/>
                    <a:pt x="130" y="201"/>
                    <a:pt x="130" y="201"/>
                  </a:cubicBezTo>
                  <a:cubicBezTo>
                    <a:pt x="104" y="182"/>
                    <a:pt x="104" y="182"/>
                    <a:pt x="104" y="182"/>
                  </a:cubicBezTo>
                  <a:cubicBezTo>
                    <a:pt x="208" y="58"/>
                    <a:pt x="310" y="89"/>
                    <a:pt x="310" y="89"/>
                  </a:cubicBezTo>
                  <a:close/>
                </a:path>
              </a:pathLst>
            </a:custGeom>
            <a:solidFill>
              <a:srgbClr val="A94992"/>
            </a:solidFill>
            <a:ln w="7938" cap="flat">
              <a:solidFill>
                <a:srgbClr val="7E1B78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9" name="Rectangle 443">
              <a:extLst>
                <a:ext uri="{FF2B5EF4-FFF2-40B4-BE49-F238E27FC236}">
                  <a16:creationId xmlns:a16="http://schemas.microsoft.com/office/drawing/2014/main" id="{C5928910-9EFA-4033-AF49-3634F77DB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" y="2373"/>
              <a:ext cx="112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100">
                  <a:solidFill>
                    <a:srgbClr val="7E1B78"/>
                  </a:solidFill>
                  <a:latin typeface="Myriad Roman"/>
                </a:rPr>
                <a:t>C</a:t>
              </a:r>
              <a:endParaRPr lang="fr-FR" altLang="fr-FR" sz="2100"/>
            </a:p>
          </p:txBody>
        </p:sp>
        <p:sp>
          <p:nvSpPr>
            <p:cNvPr id="38940" name="Rectangle 444">
              <a:extLst>
                <a:ext uri="{FF2B5EF4-FFF2-40B4-BE49-F238E27FC236}">
                  <a16:creationId xmlns:a16="http://schemas.microsoft.com/office/drawing/2014/main" id="{52DA0244-321C-443A-9210-AED492CBA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9" y="2370"/>
              <a:ext cx="121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100">
                  <a:solidFill>
                    <a:srgbClr val="7E1B78"/>
                  </a:solidFill>
                  <a:latin typeface="Myriad Roman"/>
                </a:rPr>
                <a:t>O</a:t>
              </a:r>
              <a:endParaRPr lang="fr-FR" altLang="fr-FR" sz="2100"/>
            </a:p>
          </p:txBody>
        </p:sp>
        <p:sp>
          <p:nvSpPr>
            <p:cNvPr id="38941" name="Rectangle 445">
              <a:extLst>
                <a:ext uri="{FF2B5EF4-FFF2-40B4-BE49-F238E27FC236}">
                  <a16:creationId xmlns:a16="http://schemas.microsoft.com/office/drawing/2014/main" id="{C0CB97CE-0411-4C1C-8AC8-922EC960C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" y="2421"/>
              <a:ext cx="5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400">
                  <a:solidFill>
                    <a:srgbClr val="7E1B78"/>
                  </a:solidFill>
                  <a:latin typeface="Myriad Roman"/>
                </a:rPr>
                <a:t>2</a:t>
              </a:r>
              <a:endParaRPr lang="fr-FR" altLang="fr-FR" sz="1400"/>
            </a:p>
          </p:txBody>
        </p:sp>
      </p:grpSp>
      <p:grpSp>
        <p:nvGrpSpPr>
          <p:cNvPr id="38921" name="Group 446">
            <a:extLst>
              <a:ext uri="{FF2B5EF4-FFF2-40B4-BE49-F238E27FC236}">
                <a16:creationId xmlns:a16="http://schemas.microsoft.com/office/drawing/2014/main" id="{2FAE7A85-D323-402D-B55C-78487396AF2E}"/>
              </a:ext>
            </a:extLst>
          </p:cNvPr>
          <p:cNvGrpSpPr>
            <a:grpSpLocks/>
          </p:cNvGrpSpPr>
          <p:nvPr/>
        </p:nvGrpSpPr>
        <p:grpSpPr bwMode="auto">
          <a:xfrm>
            <a:off x="2955925" y="3746500"/>
            <a:ext cx="954088" cy="763588"/>
            <a:chOff x="902" y="2290"/>
            <a:chExt cx="601" cy="481"/>
          </a:xfrm>
        </p:grpSpPr>
        <p:sp>
          <p:nvSpPr>
            <p:cNvPr id="38934" name="Freeform 447">
              <a:extLst>
                <a:ext uri="{FF2B5EF4-FFF2-40B4-BE49-F238E27FC236}">
                  <a16:creationId xmlns:a16="http://schemas.microsoft.com/office/drawing/2014/main" id="{938AEB72-F343-49A2-A01B-6D2BF7F50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2290"/>
              <a:ext cx="594" cy="481"/>
            </a:xfrm>
            <a:custGeom>
              <a:avLst/>
              <a:gdLst>
                <a:gd name="T0" fmla="*/ 1751 w 346"/>
                <a:gd name="T1" fmla="*/ 0 h 280"/>
                <a:gd name="T2" fmla="*/ 1078 w 346"/>
                <a:gd name="T3" fmla="*/ 277 h 280"/>
                <a:gd name="T4" fmla="*/ 1188 w 346"/>
                <a:gd name="T5" fmla="*/ 361 h 280"/>
                <a:gd name="T6" fmla="*/ 0 w 346"/>
                <a:gd name="T7" fmla="*/ 926 h 280"/>
                <a:gd name="T8" fmla="*/ 1588 w 346"/>
                <a:gd name="T9" fmla="*/ 655 h 280"/>
                <a:gd name="T10" fmla="*/ 1701 w 346"/>
                <a:gd name="T11" fmla="*/ 728 h 280"/>
                <a:gd name="T12" fmla="*/ 1751 w 346"/>
                <a:gd name="T13" fmla="*/ 0 h 2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6" h="280">
                  <a:moveTo>
                    <a:pt x="346" y="0"/>
                  </a:move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22" y="62"/>
                    <a:pt x="235" y="71"/>
                  </a:cubicBezTo>
                  <a:cubicBezTo>
                    <a:pt x="228" y="98"/>
                    <a:pt x="187" y="189"/>
                    <a:pt x="0" y="183"/>
                  </a:cubicBezTo>
                  <a:cubicBezTo>
                    <a:pt x="0" y="183"/>
                    <a:pt x="185" y="280"/>
                    <a:pt x="314" y="129"/>
                  </a:cubicBezTo>
                  <a:cubicBezTo>
                    <a:pt x="327" y="138"/>
                    <a:pt x="336" y="144"/>
                    <a:pt x="336" y="144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A94992"/>
            </a:solidFill>
            <a:ln w="7938" cap="flat">
              <a:solidFill>
                <a:srgbClr val="7E1B78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5" name="Rectangle 448">
              <a:extLst>
                <a:ext uri="{FF2B5EF4-FFF2-40B4-BE49-F238E27FC236}">
                  <a16:creationId xmlns:a16="http://schemas.microsoft.com/office/drawing/2014/main" id="{05B0D418-18EB-4346-9C70-80658AACB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" y="2372"/>
              <a:ext cx="112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100">
                  <a:solidFill>
                    <a:srgbClr val="7E1B78"/>
                  </a:solidFill>
                  <a:latin typeface="Myriad Roman"/>
                </a:rPr>
                <a:t>C</a:t>
              </a:r>
              <a:endParaRPr lang="fr-FR" altLang="fr-FR" sz="2100"/>
            </a:p>
          </p:txBody>
        </p:sp>
        <p:sp>
          <p:nvSpPr>
            <p:cNvPr id="38936" name="Rectangle 449">
              <a:extLst>
                <a:ext uri="{FF2B5EF4-FFF2-40B4-BE49-F238E27FC236}">
                  <a16:creationId xmlns:a16="http://schemas.microsoft.com/office/drawing/2014/main" id="{75198BCD-EED0-467B-9623-69AC3C253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2" y="2369"/>
              <a:ext cx="121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100">
                  <a:solidFill>
                    <a:srgbClr val="7E1B78"/>
                  </a:solidFill>
                  <a:latin typeface="Myriad Roman"/>
                </a:rPr>
                <a:t>O</a:t>
              </a:r>
              <a:endParaRPr lang="fr-FR" altLang="fr-FR" sz="2100"/>
            </a:p>
          </p:txBody>
        </p:sp>
        <p:sp>
          <p:nvSpPr>
            <p:cNvPr id="38937" name="Rectangle 450">
              <a:extLst>
                <a:ext uri="{FF2B5EF4-FFF2-40B4-BE49-F238E27FC236}">
                  <a16:creationId xmlns:a16="http://schemas.microsoft.com/office/drawing/2014/main" id="{88E6C38B-0381-4305-AC4D-F6F7DEDAC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6" y="2420"/>
              <a:ext cx="5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400">
                  <a:solidFill>
                    <a:srgbClr val="7E1B78"/>
                  </a:solidFill>
                  <a:latin typeface="Myriad Roman"/>
                </a:rPr>
                <a:t>2</a:t>
              </a:r>
              <a:endParaRPr lang="fr-FR" altLang="fr-FR" sz="1400"/>
            </a:p>
          </p:txBody>
        </p:sp>
      </p:grpSp>
      <p:grpSp>
        <p:nvGrpSpPr>
          <p:cNvPr id="38922" name="Group 451">
            <a:extLst>
              <a:ext uri="{FF2B5EF4-FFF2-40B4-BE49-F238E27FC236}">
                <a16:creationId xmlns:a16="http://schemas.microsoft.com/office/drawing/2014/main" id="{42D16491-B6FC-41BC-B84B-8E1E13DB834E}"/>
              </a:ext>
            </a:extLst>
          </p:cNvPr>
          <p:cNvGrpSpPr>
            <a:grpSpLocks/>
          </p:cNvGrpSpPr>
          <p:nvPr/>
        </p:nvGrpSpPr>
        <p:grpSpPr bwMode="auto">
          <a:xfrm>
            <a:off x="6389688" y="2484438"/>
            <a:ext cx="1230312" cy="946150"/>
            <a:chOff x="3065" y="1495"/>
            <a:chExt cx="775" cy="596"/>
          </a:xfrm>
        </p:grpSpPr>
        <p:sp>
          <p:nvSpPr>
            <p:cNvPr id="38930" name="Freeform 452">
              <a:extLst>
                <a:ext uri="{FF2B5EF4-FFF2-40B4-BE49-F238E27FC236}">
                  <a16:creationId xmlns:a16="http://schemas.microsoft.com/office/drawing/2014/main" id="{F89BB02A-4211-4E74-9409-B7503854E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5"/>
              <a:ext cx="775" cy="596"/>
            </a:xfrm>
            <a:custGeom>
              <a:avLst/>
              <a:gdLst>
                <a:gd name="T0" fmla="*/ 247 w 452"/>
                <a:gd name="T1" fmla="*/ 855 h 347"/>
                <a:gd name="T2" fmla="*/ 57 w 452"/>
                <a:gd name="T3" fmla="*/ 974 h 347"/>
                <a:gd name="T4" fmla="*/ 0 w 452"/>
                <a:gd name="T5" fmla="*/ 0 h 347"/>
                <a:gd name="T6" fmla="*/ 958 w 452"/>
                <a:gd name="T7" fmla="*/ 318 h 347"/>
                <a:gd name="T8" fmla="*/ 797 w 452"/>
                <a:gd name="T9" fmla="*/ 436 h 347"/>
                <a:gd name="T10" fmla="*/ 2279 w 452"/>
                <a:gd name="T11" fmla="*/ 1298 h 347"/>
                <a:gd name="T12" fmla="*/ 247 w 452"/>
                <a:gd name="T13" fmla="*/ 855 h 3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2" h="347">
                  <a:moveTo>
                    <a:pt x="49" y="169"/>
                  </a:moveTo>
                  <a:cubicBezTo>
                    <a:pt x="11" y="192"/>
                    <a:pt x="11" y="192"/>
                    <a:pt x="11" y="19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0" y="63"/>
                    <a:pt x="190" y="63"/>
                    <a:pt x="190" y="63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6"/>
                    <a:pt x="187" y="266"/>
                    <a:pt x="452" y="256"/>
                  </a:cubicBezTo>
                  <a:cubicBezTo>
                    <a:pt x="452" y="256"/>
                    <a:pt x="226" y="347"/>
                    <a:pt x="49" y="169"/>
                  </a:cubicBezTo>
                  <a:close/>
                </a:path>
              </a:pathLst>
            </a:custGeom>
            <a:solidFill>
              <a:srgbClr val="A94992"/>
            </a:solidFill>
            <a:ln w="7938" cap="flat">
              <a:solidFill>
                <a:srgbClr val="7E1B78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1" name="Rectangle 453">
              <a:extLst>
                <a:ext uri="{FF2B5EF4-FFF2-40B4-BE49-F238E27FC236}">
                  <a16:creationId xmlns:a16="http://schemas.microsoft.com/office/drawing/2014/main" id="{A751BDBD-BE4F-413F-8380-DDA54C475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1554"/>
              <a:ext cx="112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100">
                  <a:solidFill>
                    <a:srgbClr val="7E1B78"/>
                  </a:solidFill>
                  <a:latin typeface="Myriad Roman"/>
                </a:rPr>
                <a:t>C</a:t>
              </a:r>
              <a:endParaRPr lang="fr-FR" altLang="fr-FR" sz="2100"/>
            </a:p>
          </p:txBody>
        </p:sp>
        <p:sp>
          <p:nvSpPr>
            <p:cNvPr id="38932" name="Rectangle 454">
              <a:extLst>
                <a:ext uri="{FF2B5EF4-FFF2-40B4-BE49-F238E27FC236}">
                  <a16:creationId xmlns:a16="http://schemas.microsoft.com/office/drawing/2014/main" id="{CE3AE303-932D-48D8-93C5-174310C08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1551"/>
              <a:ext cx="122" cy="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100">
                  <a:solidFill>
                    <a:srgbClr val="7E1B78"/>
                  </a:solidFill>
                  <a:latin typeface="Myriad Roman"/>
                </a:rPr>
                <a:t>O</a:t>
              </a:r>
              <a:endParaRPr lang="fr-FR" altLang="fr-FR" sz="2100"/>
            </a:p>
          </p:txBody>
        </p:sp>
        <p:sp>
          <p:nvSpPr>
            <p:cNvPr id="38933" name="Rectangle 455">
              <a:extLst>
                <a:ext uri="{FF2B5EF4-FFF2-40B4-BE49-F238E27FC236}">
                  <a16:creationId xmlns:a16="http://schemas.microsoft.com/office/drawing/2014/main" id="{0A01684F-F8CB-4D05-BBC1-BBA3E91C6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8" y="1602"/>
              <a:ext cx="5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400">
                  <a:solidFill>
                    <a:srgbClr val="7E1B78"/>
                  </a:solidFill>
                  <a:latin typeface="Myriad Roman"/>
                </a:rPr>
                <a:t>2</a:t>
              </a:r>
              <a:endParaRPr lang="fr-FR" altLang="fr-FR" sz="1400"/>
            </a:p>
          </p:txBody>
        </p:sp>
      </p:grpSp>
      <p:grpSp>
        <p:nvGrpSpPr>
          <p:cNvPr id="38923" name="Group 456">
            <a:extLst>
              <a:ext uri="{FF2B5EF4-FFF2-40B4-BE49-F238E27FC236}">
                <a16:creationId xmlns:a16="http://schemas.microsoft.com/office/drawing/2014/main" id="{FDA94303-5B3F-4400-A02A-62CBA236DDED}"/>
              </a:ext>
            </a:extLst>
          </p:cNvPr>
          <p:cNvGrpSpPr>
            <a:grpSpLocks/>
          </p:cNvGrpSpPr>
          <p:nvPr/>
        </p:nvGrpSpPr>
        <p:grpSpPr bwMode="auto">
          <a:xfrm>
            <a:off x="7881938" y="2395538"/>
            <a:ext cx="1350962" cy="758825"/>
            <a:chOff x="4005" y="1439"/>
            <a:chExt cx="851" cy="478"/>
          </a:xfrm>
        </p:grpSpPr>
        <p:sp>
          <p:nvSpPr>
            <p:cNvPr id="38926" name="Freeform 457">
              <a:extLst>
                <a:ext uri="{FF2B5EF4-FFF2-40B4-BE49-F238E27FC236}">
                  <a16:creationId xmlns:a16="http://schemas.microsoft.com/office/drawing/2014/main" id="{7DADE3B2-190E-4D10-8F9F-4C64FCAD5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1439"/>
              <a:ext cx="851" cy="478"/>
            </a:xfrm>
            <a:custGeom>
              <a:avLst/>
              <a:gdLst>
                <a:gd name="T0" fmla="*/ 1714 w 496"/>
                <a:gd name="T1" fmla="*/ 219 h 279"/>
                <a:gd name="T2" fmla="*/ 1757 w 496"/>
                <a:gd name="T3" fmla="*/ 0 h 279"/>
                <a:gd name="T4" fmla="*/ 2505 w 496"/>
                <a:gd name="T5" fmla="*/ 622 h 279"/>
                <a:gd name="T6" fmla="*/ 1621 w 496"/>
                <a:gd name="T7" fmla="*/ 1100 h 279"/>
                <a:gd name="T8" fmla="*/ 1645 w 496"/>
                <a:gd name="T9" fmla="*/ 905 h 279"/>
                <a:gd name="T10" fmla="*/ 0 w 496"/>
                <a:gd name="T11" fmla="*/ 1403 h 279"/>
                <a:gd name="T12" fmla="*/ 1714 w 496"/>
                <a:gd name="T13" fmla="*/ 219 h 2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6" h="279">
                  <a:moveTo>
                    <a:pt x="339" y="44"/>
                  </a:moveTo>
                  <a:cubicBezTo>
                    <a:pt x="348" y="0"/>
                    <a:pt x="348" y="0"/>
                    <a:pt x="348" y="0"/>
                  </a:cubicBezTo>
                  <a:cubicBezTo>
                    <a:pt x="496" y="124"/>
                    <a:pt x="496" y="124"/>
                    <a:pt x="496" y="124"/>
                  </a:cubicBezTo>
                  <a:cubicBezTo>
                    <a:pt x="321" y="219"/>
                    <a:pt x="321" y="219"/>
                    <a:pt x="321" y="219"/>
                  </a:cubicBezTo>
                  <a:cubicBezTo>
                    <a:pt x="326" y="180"/>
                    <a:pt x="326" y="180"/>
                    <a:pt x="326" y="180"/>
                  </a:cubicBezTo>
                  <a:cubicBezTo>
                    <a:pt x="326" y="180"/>
                    <a:pt x="174" y="78"/>
                    <a:pt x="0" y="279"/>
                  </a:cubicBezTo>
                  <a:cubicBezTo>
                    <a:pt x="0" y="279"/>
                    <a:pt x="88" y="51"/>
                    <a:pt x="339" y="44"/>
                  </a:cubicBezTo>
                  <a:close/>
                </a:path>
              </a:pathLst>
            </a:custGeom>
            <a:solidFill>
              <a:srgbClr val="A94992"/>
            </a:solidFill>
            <a:ln w="7938" cap="flat">
              <a:solidFill>
                <a:srgbClr val="7E1B78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27" name="Rectangle 458">
              <a:extLst>
                <a:ext uri="{FF2B5EF4-FFF2-40B4-BE49-F238E27FC236}">
                  <a16:creationId xmlns:a16="http://schemas.microsoft.com/office/drawing/2014/main" id="{7BA93551-13EE-4468-9855-171665DB7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9" y="1518"/>
              <a:ext cx="112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100">
                  <a:solidFill>
                    <a:srgbClr val="7E1B78"/>
                  </a:solidFill>
                  <a:latin typeface="Myriad Roman"/>
                </a:rPr>
                <a:t>C</a:t>
              </a:r>
              <a:endParaRPr lang="fr-FR" altLang="fr-FR" sz="2100"/>
            </a:p>
          </p:txBody>
        </p:sp>
        <p:sp>
          <p:nvSpPr>
            <p:cNvPr id="38928" name="Rectangle 459">
              <a:extLst>
                <a:ext uri="{FF2B5EF4-FFF2-40B4-BE49-F238E27FC236}">
                  <a16:creationId xmlns:a16="http://schemas.microsoft.com/office/drawing/2014/main" id="{351EAF8B-5E8B-4919-AD27-E8C2672D8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1" y="1515"/>
              <a:ext cx="122" cy="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100">
                  <a:solidFill>
                    <a:srgbClr val="7E1B78"/>
                  </a:solidFill>
                  <a:latin typeface="Myriad Roman"/>
                </a:rPr>
                <a:t>O</a:t>
              </a:r>
              <a:endParaRPr lang="fr-FR" altLang="fr-FR" sz="2100"/>
            </a:p>
          </p:txBody>
        </p:sp>
        <p:sp>
          <p:nvSpPr>
            <p:cNvPr id="38929" name="Rectangle 460">
              <a:extLst>
                <a:ext uri="{FF2B5EF4-FFF2-40B4-BE49-F238E27FC236}">
                  <a16:creationId xmlns:a16="http://schemas.microsoft.com/office/drawing/2014/main" id="{64A31769-F79B-47AF-B1A3-F687194A9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5" y="1566"/>
              <a:ext cx="5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400">
                  <a:solidFill>
                    <a:srgbClr val="7E1B78"/>
                  </a:solidFill>
                  <a:latin typeface="Myriad Roman"/>
                </a:rPr>
                <a:t>2</a:t>
              </a:r>
              <a:endParaRPr lang="fr-FR" altLang="fr-FR" sz="1400"/>
            </a:p>
          </p:txBody>
        </p:sp>
      </p:grpSp>
      <p:sp>
        <p:nvSpPr>
          <p:cNvPr id="18445" name="Text Box 461">
            <a:extLst>
              <a:ext uri="{FF2B5EF4-FFF2-40B4-BE49-F238E27FC236}">
                <a16:creationId xmlns:a16="http://schemas.microsoft.com/office/drawing/2014/main" id="{30DFDDB9-1CF8-4769-87BE-0CBDD3C16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5108575"/>
            <a:ext cx="19780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Systemic circulation</a:t>
            </a:r>
          </a:p>
        </p:txBody>
      </p:sp>
      <p:sp>
        <p:nvSpPr>
          <p:cNvPr id="18446" name="Text Box 462">
            <a:extLst>
              <a:ext uri="{FF2B5EF4-FFF2-40B4-BE49-F238E27FC236}">
                <a16:creationId xmlns:a16="http://schemas.microsoft.com/office/drawing/2014/main" id="{8EACCE33-D812-4DB2-A9E1-BE18AA4E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6600" y="5108575"/>
            <a:ext cx="21240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Pulmonary circulation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978B58C1-5D92-4F52-9BEC-60817D7B0AC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Pneumothorax</a:t>
            </a:r>
          </a:p>
        </p:txBody>
      </p:sp>
      <p:grpSp>
        <p:nvGrpSpPr>
          <p:cNvPr id="39938" name="Group 3">
            <a:extLst>
              <a:ext uri="{FF2B5EF4-FFF2-40B4-BE49-F238E27FC236}">
                <a16:creationId xmlns:a16="http://schemas.microsoft.com/office/drawing/2014/main" id="{1BBAFECA-726C-4D8F-AB72-895ED15DD946}"/>
              </a:ext>
            </a:extLst>
          </p:cNvPr>
          <p:cNvGrpSpPr>
            <a:grpSpLocks/>
          </p:cNvGrpSpPr>
          <p:nvPr/>
        </p:nvGrpSpPr>
        <p:grpSpPr bwMode="auto">
          <a:xfrm>
            <a:off x="2360613" y="1382713"/>
            <a:ext cx="3689350" cy="4048125"/>
            <a:chOff x="527" y="810"/>
            <a:chExt cx="2324" cy="2550"/>
          </a:xfrm>
        </p:grpSpPr>
        <p:sp>
          <p:nvSpPr>
            <p:cNvPr id="40408" name="Freeform 4">
              <a:extLst>
                <a:ext uri="{FF2B5EF4-FFF2-40B4-BE49-F238E27FC236}">
                  <a16:creationId xmlns:a16="http://schemas.microsoft.com/office/drawing/2014/main" id="{14C33EEA-0950-4C38-BB4C-AB37A7A25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" y="1253"/>
              <a:ext cx="2324" cy="2107"/>
            </a:xfrm>
            <a:custGeom>
              <a:avLst/>
              <a:gdLst>
                <a:gd name="T0" fmla="*/ 2385 w 2175"/>
                <a:gd name="T1" fmla="*/ 2271 h 1973"/>
                <a:gd name="T2" fmla="*/ 2273 w 2175"/>
                <a:gd name="T3" fmla="*/ 889 h 1973"/>
                <a:gd name="T4" fmla="*/ 1535 w 2175"/>
                <a:gd name="T5" fmla="*/ 0 h 1973"/>
                <a:gd name="T6" fmla="*/ 929 w 2175"/>
                <a:gd name="T7" fmla="*/ 0 h 1973"/>
                <a:gd name="T8" fmla="*/ 96 w 2175"/>
                <a:gd name="T9" fmla="*/ 1323 h 1973"/>
                <a:gd name="T10" fmla="*/ 199 w 2175"/>
                <a:gd name="T11" fmla="*/ 2325 h 1973"/>
                <a:gd name="T12" fmla="*/ 823 w 2175"/>
                <a:gd name="T13" fmla="*/ 2184 h 1973"/>
                <a:gd name="T14" fmla="*/ 1727 w 2175"/>
                <a:gd name="T15" fmla="*/ 2173 h 1973"/>
                <a:gd name="T16" fmla="*/ 2385 w 2175"/>
                <a:gd name="T17" fmla="*/ 2271 h 19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75" h="1973">
                  <a:moveTo>
                    <a:pt x="1955" y="1865"/>
                  </a:moveTo>
                  <a:cubicBezTo>
                    <a:pt x="1955" y="1865"/>
                    <a:pt x="2175" y="1545"/>
                    <a:pt x="1863" y="729"/>
                  </a:cubicBezTo>
                  <a:cubicBezTo>
                    <a:pt x="1650" y="171"/>
                    <a:pt x="1259" y="0"/>
                    <a:pt x="1259" y="0"/>
                  </a:cubicBezTo>
                  <a:cubicBezTo>
                    <a:pt x="761" y="0"/>
                    <a:pt x="761" y="0"/>
                    <a:pt x="761" y="0"/>
                  </a:cubicBezTo>
                  <a:cubicBezTo>
                    <a:pt x="761" y="0"/>
                    <a:pt x="188" y="288"/>
                    <a:pt x="79" y="1086"/>
                  </a:cubicBezTo>
                  <a:cubicBezTo>
                    <a:pt x="0" y="1662"/>
                    <a:pt x="163" y="1909"/>
                    <a:pt x="163" y="1909"/>
                  </a:cubicBezTo>
                  <a:cubicBezTo>
                    <a:pt x="163" y="1909"/>
                    <a:pt x="475" y="1749"/>
                    <a:pt x="675" y="1793"/>
                  </a:cubicBezTo>
                  <a:cubicBezTo>
                    <a:pt x="851" y="1832"/>
                    <a:pt x="1023" y="1973"/>
                    <a:pt x="1415" y="1785"/>
                  </a:cubicBezTo>
                  <a:cubicBezTo>
                    <a:pt x="1635" y="1679"/>
                    <a:pt x="1955" y="1865"/>
                    <a:pt x="1955" y="1865"/>
                  </a:cubicBezTo>
                  <a:close/>
                </a:path>
              </a:pathLst>
            </a:custGeom>
            <a:solidFill>
              <a:srgbClr val="F9F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9" name="Freeform 5">
              <a:extLst>
                <a:ext uri="{FF2B5EF4-FFF2-40B4-BE49-F238E27FC236}">
                  <a16:creationId xmlns:a16="http://schemas.microsoft.com/office/drawing/2014/main" id="{C1EA3760-A59E-4705-97A9-FEE63FE32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1339"/>
              <a:ext cx="1060" cy="1902"/>
            </a:xfrm>
            <a:custGeom>
              <a:avLst/>
              <a:gdLst>
                <a:gd name="T0" fmla="*/ 1205 w 991"/>
                <a:gd name="T1" fmla="*/ 1919 h 1780"/>
                <a:gd name="T2" fmla="*/ 1162 w 991"/>
                <a:gd name="T3" fmla="*/ 1482 h 1780"/>
                <a:gd name="T4" fmla="*/ 1136 w 991"/>
                <a:gd name="T5" fmla="*/ 1348 h 1780"/>
                <a:gd name="T6" fmla="*/ 1124 w 991"/>
                <a:gd name="T7" fmla="*/ 1216 h 1780"/>
                <a:gd name="T8" fmla="*/ 970 w 991"/>
                <a:gd name="T9" fmla="*/ 782 h 1780"/>
                <a:gd name="T10" fmla="*/ 931 w 991"/>
                <a:gd name="T11" fmla="*/ 677 h 1780"/>
                <a:gd name="T12" fmla="*/ 294 w 991"/>
                <a:gd name="T13" fmla="*/ 2 h 1780"/>
                <a:gd name="T14" fmla="*/ 53 w 991"/>
                <a:gd name="T15" fmla="*/ 686 h 1780"/>
                <a:gd name="T16" fmla="*/ 217 w 991"/>
                <a:gd name="T17" fmla="*/ 1257 h 1780"/>
                <a:gd name="T18" fmla="*/ 388 w 991"/>
                <a:gd name="T19" fmla="*/ 1933 h 1780"/>
                <a:gd name="T20" fmla="*/ 934 w 991"/>
                <a:gd name="T21" fmla="*/ 2042 h 1780"/>
                <a:gd name="T22" fmla="*/ 990 w 991"/>
                <a:gd name="T23" fmla="*/ 2077 h 1780"/>
                <a:gd name="T24" fmla="*/ 1205 w 991"/>
                <a:gd name="T25" fmla="*/ 1919 h 17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91" h="1780">
                  <a:moveTo>
                    <a:pt x="985" y="1573"/>
                  </a:moveTo>
                  <a:cubicBezTo>
                    <a:pt x="976" y="1451"/>
                    <a:pt x="949" y="1256"/>
                    <a:pt x="949" y="1215"/>
                  </a:cubicBezTo>
                  <a:cubicBezTo>
                    <a:pt x="949" y="1174"/>
                    <a:pt x="958" y="1117"/>
                    <a:pt x="928" y="1105"/>
                  </a:cubicBezTo>
                  <a:cubicBezTo>
                    <a:pt x="928" y="1105"/>
                    <a:pt x="949" y="1075"/>
                    <a:pt x="919" y="997"/>
                  </a:cubicBezTo>
                  <a:cubicBezTo>
                    <a:pt x="890" y="919"/>
                    <a:pt x="856" y="660"/>
                    <a:pt x="793" y="641"/>
                  </a:cubicBezTo>
                  <a:cubicBezTo>
                    <a:pt x="793" y="641"/>
                    <a:pt x="800" y="621"/>
                    <a:pt x="760" y="555"/>
                  </a:cubicBezTo>
                  <a:cubicBezTo>
                    <a:pt x="720" y="489"/>
                    <a:pt x="459" y="4"/>
                    <a:pt x="240" y="2"/>
                  </a:cubicBezTo>
                  <a:cubicBezTo>
                    <a:pt x="115" y="0"/>
                    <a:pt x="89" y="467"/>
                    <a:pt x="44" y="562"/>
                  </a:cubicBezTo>
                  <a:cubicBezTo>
                    <a:pt x="0" y="655"/>
                    <a:pt x="35" y="933"/>
                    <a:pt x="178" y="1030"/>
                  </a:cubicBezTo>
                  <a:cubicBezTo>
                    <a:pt x="180" y="1129"/>
                    <a:pt x="198" y="1520"/>
                    <a:pt x="317" y="1584"/>
                  </a:cubicBezTo>
                  <a:cubicBezTo>
                    <a:pt x="442" y="1652"/>
                    <a:pt x="567" y="1577"/>
                    <a:pt x="763" y="1673"/>
                  </a:cubicBezTo>
                  <a:cubicBezTo>
                    <a:pt x="773" y="1686"/>
                    <a:pt x="799" y="1697"/>
                    <a:pt x="810" y="1702"/>
                  </a:cubicBezTo>
                  <a:cubicBezTo>
                    <a:pt x="954" y="1780"/>
                    <a:pt x="991" y="1656"/>
                    <a:pt x="985" y="1573"/>
                  </a:cubicBezTo>
                  <a:close/>
                </a:path>
              </a:pathLst>
            </a:custGeom>
            <a:solidFill>
              <a:srgbClr val="EFE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0" name="Freeform 6">
              <a:extLst>
                <a:ext uri="{FF2B5EF4-FFF2-40B4-BE49-F238E27FC236}">
                  <a16:creationId xmlns:a16="http://schemas.microsoft.com/office/drawing/2014/main" id="{ACE7E1E1-BF1C-45CD-B0D5-0E5342491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1315"/>
              <a:ext cx="1061" cy="1959"/>
            </a:xfrm>
            <a:custGeom>
              <a:avLst/>
              <a:gdLst>
                <a:gd name="T0" fmla="*/ 1205 w 992"/>
                <a:gd name="T1" fmla="*/ 1917 h 1834"/>
                <a:gd name="T2" fmla="*/ 1163 w 992"/>
                <a:gd name="T3" fmla="*/ 1480 h 1834"/>
                <a:gd name="T4" fmla="*/ 1137 w 992"/>
                <a:gd name="T5" fmla="*/ 1346 h 1834"/>
                <a:gd name="T6" fmla="*/ 1125 w 992"/>
                <a:gd name="T7" fmla="*/ 1216 h 1834"/>
                <a:gd name="T8" fmla="*/ 971 w 992"/>
                <a:gd name="T9" fmla="*/ 782 h 1834"/>
                <a:gd name="T10" fmla="*/ 932 w 992"/>
                <a:gd name="T11" fmla="*/ 676 h 1834"/>
                <a:gd name="T12" fmla="*/ 295 w 992"/>
                <a:gd name="T13" fmla="*/ 2 h 1834"/>
                <a:gd name="T14" fmla="*/ 55 w 992"/>
                <a:gd name="T15" fmla="*/ 685 h 1834"/>
                <a:gd name="T16" fmla="*/ 218 w 992"/>
                <a:gd name="T17" fmla="*/ 1255 h 1834"/>
                <a:gd name="T18" fmla="*/ 389 w 992"/>
                <a:gd name="T19" fmla="*/ 1930 h 1834"/>
                <a:gd name="T20" fmla="*/ 935 w 992"/>
                <a:gd name="T21" fmla="*/ 2039 h 1834"/>
                <a:gd name="T22" fmla="*/ 988 w 992"/>
                <a:gd name="T23" fmla="*/ 2096 h 1834"/>
                <a:gd name="T24" fmla="*/ 1205 w 992"/>
                <a:gd name="T25" fmla="*/ 1917 h 18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92" h="1834">
                  <a:moveTo>
                    <a:pt x="985" y="1573"/>
                  </a:moveTo>
                  <a:cubicBezTo>
                    <a:pt x="977" y="1451"/>
                    <a:pt x="950" y="1256"/>
                    <a:pt x="950" y="1215"/>
                  </a:cubicBezTo>
                  <a:cubicBezTo>
                    <a:pt x="950" y="1174"/>
                    <a:pt x="959" y="1117"/>
                    <a:pt x="929" y="1105"/>
                  </a:cubicBezTo>
                  <a:cubicBezTo>
                    <a:pt x="929" y="1105"/>
                    <a:pt x="950" y="1075"/>
                    <a:pt x="920" y="997"/>
                  </a:cubicBezTo>
                  <a:cubicBezTo>
                    <a:pt x="890" y="919"/>
                    <a:pt x="856" y="660"/>
                    <a:pt x="794" y="641"/>
                  </a:cubicBezTo>
                  <a:cubicBezTo>
                    <a:pt x="794" y="641"/>
                    <a:pt x="801" y="621"/>
                    <a:pt x="761" y="555"/>
                  </a:cubicBezTo>
                  <a:cubicBezTo>
                    <a:pt x="721" y="489"/>
                    <a:pt x="460" y="4"/>
                    <a:pt x="241" y="2"/>
                  </a:cubicBezTo>
                  <a:cubicBezTo>
                    <a:pt x="116" y="0"/>
                    <a:pt x="90" y="467"/>
                    <a:pt x="45" y="562"/>
                  </a:cubicBezTo>
                  <a:cubicBezTo>
                    <a:pt x="0" y="655"/>
                    <a:pt x="36" y="933"/>
                    <a:pt x="179" y="1030"/>
                  </a:cubicBezTo>
                  <a:cubicBezTo>
                    <a:pt x="181" y="1129"/>
                    <a:pt x="199" y="1520"/>
                    <a:pt x="318" y="1584"/>
                  </a:cubicBezTo>
                  <a:cubicBezTo>
                    <a:pt x="443" y="1652"/>
                    <a:pt x="567" y="1577"/>
                    <a:pt x="764" y="1673"/>
                  </a:cubicBezTo>
                  <a:cubicBezTo>
                    <a:pt x="774" y="1686"/>
                    <a:pt x="799" y="1711"/>
                    <a:pt x="808" y="1720"/>
                  </a:cubicBezTo>
                  <a:cubicBezTo>
                    <a:pt x="931" y="1834"/>
                    <a:pt x="992" y="1656"/>
                    <a:pt x="985" y="1573"/>
                  </a:cubicBezTo>
                  <a:close/>
                </a:path>
              </a:pathLst>
            </a:custGeom>
            <a:solidFill>
              <a:srgbClr val="CDE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1" name="Freeform 7">
              <a:extLst>
                <a:ext uri="{FF2B5EF4-FFF2-40B4-BE49-F238E27FC236}">
                  <a16:creationId xmlns:a16="http://schemas.microsoft.com/office/drawing/2014/main" id="{ACC9BBFA-AA3C-49CC-B1D1-D7FA4B398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" y="1349"/>
              <a:ext cx="1000" cy="1925"/>
            </a:xfrm>
            <a:custGeom>
              <a:avLst/>
              <a:gdLst>
                <a:gd name="T0" fmla="*/ 1125 w 936"/>
                <a:gd name="T1" fmla="*/ 1284 h 1802"/>
                <a:gd name="T2" fmla="*/ 949 w 936"/>
                <a:gd name="T3" fmla="*/ 381 h 1802"/>
                <a:gd name="T4" fmla="*/ 823 w 936"/>
                <a:gd name="T5" fmla="*/ 32 h 1802"/>
                <a:gd name="T6" fmla="*/ 145 w 936"/>
                <a:gd name="T7" fmla="*/ 945 h 1802"/>
                <a:gd name="T8" fmla="*/ 71 w 936"/>
                <a:gd name="T9" fmla="*/ 1067 h 1802"/>
                <a:gd name="T10" fmla="*/ 56 w 936"/>
                <a:gd name="T11" fmla="*/ 1219 h 1802"/>
                <a:gd name="T12" fmla="*/ 5 w 936"/>
                <a:gd name="T13" fmla="*/ 1400 h 1802"/>
                <a:gd name="T14" fmla="*/ 200 w 936"/>
                <a:gd name="T15" fmla="*/ 2139 h 1802"/>
                <a:gd name="T16" fmla="*/ 502 w 936"/>
                <a:gd name="T17" fmla="*/ 2016 h 1802"/>
                <a:gd name="T18" fmla="*/ 720 w 936"/>
                <a:gd name="T19" fmla="*/ 1932 h 1802"/>
                <a:gd name="T20" fmla="*/ 1017 w 936"/>
                <a:gd name="T21" fmla="*/ 1592 h 1802"/>
                <a:gd name="T22" fmla="*/ 1125 w 936"/>
                <a:gd name="T23" fmla="*/ 1284 h 18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36" h="1802">
                  <a:moveTo>
                    <a:pt x="923" y="1053"/>
                  </a:moveTo>
                  <a:cubicBezTo>
                    <a:pt x="883" y="752"/>
                    <a:pt x="773" y="415"/>
                    <a:pt x="778" y="313"/>
                  </a:cubicBezTo>
                  <a:cubicBezTo>
                    <a:pt x="784" y="212"/>
                    <a:pt x="767" y="38"/>
                    <a:pt x="675" y="26"/>
                  </a:cubicBezTo>
                  <a:cubicBezTo>
                    <a:pt x="473" y="0"/>
                    <a:pt x="50" y="664"/>
                    <a:pt x="119" y="775"/>
                  </a:cubicBezTo>
                  <a:cubicBezTo>
                    <a:pt x="119" y="775"/>
                    <a:pt x="76" y="817"/>
                    <a:pt x="58" y="875"/>
                  </a:cubicBezTo>
                  <a:cubicBezTo>
                    <a:pt x="41" y="932"/>
                    <a:pt x="34" y="977"/>
                    <a:pt x="46" y="1000"/>
                  </a:cubicBezTo>
                  <a:cubicBezTo>
                    <a:pt x="46" y="1000"/>
                    <a:pt x="10" y="1028"/>
                    <a:pt x="5" y="1149"/>
                  </a:cubicBezTo>
                  <a:cubicBezTo>
                    <a:pt x="0" y="1270"/>
                    <a:pt x="7" y="1802"/>
                    <a:pt x="164" y="1754"/>
                  </a:cubicBezTo>
                  <a:cubicBezTo>
                    <a:pt x="359" y="1695"/>
                    <a:pt x="337" y="1709"/>
                    <a:pt x="412" y="1653"/>
                  </a:cubicBezTo>
                  <a:cubicBezTo>
                    <a:pt x="474" y="1628"/>
                    <a:pt x="551" y="1590"/>
                    <a:pt x="591" y="1585"/>
                  </a:cubicBezTo>
                  <a:cubicBezTo>
                    <a:pt x="646" y="1579"/>
                    <a:pt x="834" y="1529"/>
                    <a:pt x="834" y="1306"/>
                  </a:cubicBezTo>
                  <a:cubicBezTo>
                    <a:pt x="895" y="1239"/>
                    <a:pt x="936" y="1155"/>
                    <a:pt x="923" y="1053"/>
                  </a:cubicBezTo>
                  <a:close/>
                </a:path>
              </a:pathLst>
            </a:custGeom>
            <a:solidFill>
              <a:srgbClr val="EFE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2" name="Freeform 8">
              <a:extLst>
                <a:ext uri="{FF2B5EF4-FFF2-40B4-BE49-F238E27FC236}">
                  <a16:creationId xmlns:a16="http://schemas.microsoft.com/office/drawing/2014/main" id="{527CC985-2ADD-4C29-B6D8-5B5985820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1314"/>
              <a:ext cx="1045" cy="1927"/>
            </a:xfrm>
            <a:custGeom>
              <a:avLst/>
              <a:gdLst>
                <a:gd name="T0" fmla="*/ 1177 w 978"/>
                <a:gd name="T1" fmla="*/ 1284 h 1804"/>
                <a:gd name="T2" fmla="*/ 1000 w 978"/>
                <a:gd name="T3" fmla="*/ 381 h 1804"/>
                <a:gd name="T4" fmla="*/ 874 w 978"/>
                <a:gd name="T5" fmla="*/ 32 h 1804"/>
                <a:gd name="T6" fmla="*/ 196 w 978"/>
                <a:gd name="T7" fmla="*/ 944 h 1804"/>
                <a:gd name="T8" fmla="*/ 122 w 978"/>
                <a:gd name="T9" fmla="*/ 1067 h 1804"/>
                <a:gd name="T10" fmla="*/ 106 w 978"/>
                <a:gd name="T11" fmla="*/ 1219 h 1804"/>
                <a:gd name="T12" fmla="*/ 57 w 978"/>
                <a:gd name="T13" fmla="*/ 1400 h 1804"/>
                <a:gd name="T14" fmla="*/ 181 w 978"/>
                <a:gd name="T15" fmla="*/ 2151 h 1804"/>
                <a:gd name="T16" fmla="*/ 552 w 978"/>
                <a:gd name="T17" fmla="*/ 2015 h 1804"/>
                <a:gd name="T18" fmla="*/ 770 w 978"/>
                <a:gd name="T19" fmla="*/ 1931 h 1804"/>
                <a:gd name="T20" fmla="*/ 1069 w 978"/>
                <a:gd name="T21" fmla="*/ 1592 h 1804"/>
                <a:gd name="T22" fmla="*/ 1177 w 978"/>
                <a:gd name="T23" fmla="*/ 1284 h 180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78" h="1804">
                  <a:moveTo>
                    <a:pt x="965" y="1053"/>
                  </a:moveTo>
                  <a:cubicBezTo>
                    <a:pt x="925" y="752"/>
                    <a:pt x="814" y="415"/>
                    <a:pt x="820" y="313"/>
                  </a:cubicBezTo>
                  <a:cubicBezTo>
                    <a:pt x="826" y="212"/>
                    <a:pt x="809" y="38"/>
                    <a:pt x="717" y="26"/>
                  </a:cubicBezTo>
                  <a:cubicBezTo>
                    <a:pt x="514" y="0"/>
                    <a:pt x="92" y="664"/>
                    <a:pt x="160" y="775"/>
                  </a:cubicBezTo>
                  <a:cubicBezTo>
                    <a:pt x="160" y="775"/>
                    <a:pt x="117" y="817"/>
                    <a:pt x="100" y="875"/>
                  </a:cubicBezTo>
                  <a:cubicBezTo>
                    <a:pt x="82" y="932"/>
                    <a:pt x="76" y="977"/>
                    <a:pt x="87" y="1000"/>
                  </a:cubicBezTo>
                  <a:cubicBezTo>
                    <a:pt x="87" y="1000"/>
                    <a:pt x="52" y="1028"/>
                    <a:pt x="47" y="1149"/>
                  </a:cubicBezTo>
                  <a:cubicBezTo>
                    <a:pt x="42" y="1270"/>
                    <a:pt x="0" y="1694"/>
                    <a:pt x="148" y="1765"/>
                  </a:cubicBezTo>
                  <a:cubicBezTo>
                    <a:pt x="228" y="1804"/>
                    <a:pt x="361" y="1732"/>
                    <a:pt x="453" y="1653"/>
                  </a:cubicBezTo>
                  <a:cubicBezTo>
                    <a:pt x="515" y="1628"/>
                    <a:pt x="593" y="1590"/>
                    <a:pt x="632" y="1585"/>
                  </a:cubicBezTo>
                  <a:cubicBezTo>
                    <a:pt x="688" y="1579"/>
                    <a:pt x="876" y="1529"/>
                    <a:pt x="876" y="1306"/>
                  </a:cubicBezTo>
                  <a:cubicBezTo>
                    <a:pt x="937" y="1239"/>
                    <a:pt x="978" y="1155"/>
                    <a:pt x="965" y="1053"/>
                  </a:cubicBezTo>
                  <a:close/>
                </a:path>
              </a:pathLst>
            </a:custGeom>
            <a:solidFill>
              <a:srgbClr val="CDE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3" name="Freeform 9">
              <a:extLst>
                <a:ext uri="{FF2B5EF4-FFF2-40B4-BE49-F238E27FC236}">
                  <a16:creationId xmlns:a16="http://schemas.microsoft.com/office/drawing/2014/main" id="{2B3FC63C-EF15-413C-B493-BB3BF79A4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328"/>
              <a:ext cx="1038" cy="1932"/>
            </a:xfrm>
            <a:custGeom>
              <a:avLst/>
              <a:gdLst>
                <a:gd name="T0" fmla="*/ 1171 w 971"/>
                <a:gd name="T1" fmla="*/ 1881 h 1809"/>
                <a:gd name="T2" fmla="*/ 1128 w 971"/>
                <a:gd name="T3" fmla="*/ 1450 h 1809"/>
                <a:gd name="T4" fmla="*/ 1104 w 971"/>
                <a:gd name="T5" fmla="*/ 1332 h 1809"/>
                <a:gd name="T6" fmla="*/ 1094 w 971"/>
                <a:gd name="T7" fmla="*/ 1190 h 1809"/>
                <a:gd name="T8" fmla="*/ 939 w 971"/>
                <a:gd name="T9" fmla="*/ 772 h 1809"/>
                <a:gd name="T10" fmla="*/ 898 w 971"/>
                <a:gd name="T11" fmla="*/ 661 h 1809"/>
                <a:gd name="T12" fmla="*/ 283 w 971"/>
                <a:gd name="T13" fmla="*/ 1 h 1809"/>
                <a:gd name="T14" fmla="*/ 52 w 971"/>
                <a:gd name="T15" fmla="*/ 671 h 1809"/>
                <a:gd name="T16" fmla="*/ 214 w 971"/>
                <a:gd name="T17" fmla="*/ 1229 h 1809"/>
                <a:gd name="T18" fmla="*/ 382 w 971"/>
                <a:gd name="T19" fmla="*/ 1902 h 1809"/>
                <a:gd name="T20" fmla="*/ 926 w 971"/>
                <a:gd name="T21" fmla="*/ 2009 h 1809"/>
                <a:gd name="T22" fmla="*/ 963 w 971"/>
                <a:gd name="T23" fmla="*/ 2053 h 1809"/>
                <a:gd name="T24" fmla="*/ 1171 w 971"/>
                <a:gd name="T25" fmla="*/ 1881 h 18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71" h="1809">
                  <a:moveTo>
                    <a:pt x="958" y="1544"/>
                  </a:moveTo>
                  <a:cubicBezTo>
                    <a:pt x="942" y="1425"/>
                    <a:pt x="923" y="1232"/>
                    <a:pt x="923" y="1191"/>
                  </a:cubicBezTo>
                  <a:cubicBezTo>
                    <a:pt x="923" y="1151"/>
                    <a:pt x="932" y="1106"/>
                    <a:pt x="904" y="1094"/>
                  </a:cubicBezTo>
                  <a:cubicBezTo>
                    <a:pt x="904" y="1094"/>
                    <a:pt x="923" y="1054"/>
                    <a:pt x="895" y="977"/>
                  </a:cubicBezTo>
                  <a:cubicBezTo>
                    <a:pt x="866" y="900"/>
                    <a:pt x="835" y="642"/>
                    <a:pt x="768" y="634"/>
                  </a:cubicBezTo>
                  <a:cubicBezTo>
                    <a:pt x="768" y="634"/>
                    <a:pt x="774" y="608"/>
                    <a:pt x="735" y="543"/>
                  </a:cubicBezTo>
                  <a:cubicBezTo>
                    <a:pt x="697" y="478"/>
                    <a:pt x="443" y="4"/>
                    <a:pt x="232" y="1"/>
                  </a:cubicBezTo>
                  <a:cubicBezTo>
                    <a:pt x="111" y="0"/>
                    <a:pt x="86" y="458"/>
                    <a:pt x="43" y="551"/>
                  </a:cubicBezTo>
                  <a:cubicBezTo>
                    <a:pt x="0" y="643"/>
                    <a:pt x="37" y="913"/>
                    <a:pt x="175" y="1009"/>
                  </a:cubicBezTo>
                  <a:cubicBezTo>
                    <a:pt x="178" y="1106"/>
                    <a:pt x="197" y="1499"/>
                    <a:pt x="312" y="1562"/>
                  </a:cubicBezTo>
                  <a:cubicBezTo>
                    <a:pt x="432" y="1629"/>
                    <a:pt x="568" y="1555"/>
                    <a:pt x="758" y="1649"/>
                  </a:cubicBezTo>
                  <a:cubicBezTo>
                    <a:pt x="767" y="1662"/>
                    <a:pt x="780" y="1676"/>
                    <a:pt x="789" y="1685"/>
                  </a:cubicBezTo>
                  <a:cubicBezTo>
                    <a:pt x="911" y="1809"/>
                    <a:pt x="971" y="1642"/>
                    <a:pt x="958" y="1544"/>
                  </a:cubicBezTo>
                  <a:close/>
                </a:path>
              </a:pathLst>
            </a:custGeom>
            <a:noFill/>
            <a:ln w="14288" cap="flat">
              <a:solidFill>
                <a:srgbClr val="CC276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4" name="Freeform 10">
              <a:extLst>
                <a:ext uri="{FF2B5EF4-FFF2-40B4-BE49-F238E27FC236}">
                  <a16:creationId xmlns:a16="http://schemas.microsoft.com/office/drawing/2014/main" id="{AF0C0228-8A9A-4D8F-8AA0-D0AAA3D53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1313"/>
              <a:ext cx="1060" cy="1957"/>
            </a:xfrm>
            <a:custGeom>
              <a:avLst/>
              <a:gdLst>
                <a:gd name="T0" fmla="*/ 1205 w 991"/>
                <a:gd name="T1" fmla="*/ 1913 h 1833"/>
                <a:gd name="T2" fmla="*/ 1162 w 991"/>
                <a:gd name="T3" fmla="*/ 1478 h 1833"/>
                <a:gd name="T4" fmla="*/ 1136 w 991"/>
                <a:gd name="T5" fmla="*/ 1344 h 1833"/>
                <a:gd name="T6" fmla="*/ 1124 w 991"/>
                <a:gd name="T7" fmla="*/ 1212 h 1833"/>
                <a:gd name="T8" fmla="*/ 971 w 991"/>
                <a:gd name="T9" fmla="*/ 778 h 1833"/>
                <a:gd name="T10" fmla="*/ 931 w 991"/>
                <a:gd name="T11" fmla="*/ 674 h 1833"/>
                <a:gd name="T12" fmla="*/ 294 w 991"/>
                <a:gd name="T13" fmla="*/ 1 h 1833"/>
                <a:gd name="T14" fmla="*/ 53 w 991"/>
                <a:gd name="T15" fmla="*/ 684 h 1833"/>
                <a:gd name="T16" fmla="*/ 217 w 991"/>
                <a:gd name="T17" fmla="*/ 1253 h 1833"/>
                <a:gd name="T18" fmla="*/ 388 w 991"/>
                <a:gd name="T19" fmla="*/ 1927 h 1833"/>
                <a:gd name="T20" fmla="*/ 934 w 991"/>
                <a:gd name="T21" fmla="*/ 2035 h 1833"/>
                <a:gd name="T22" fmla="*/ 988 w 991"/>
                <a:gd name="T23" fmla="*/ 2092 h 1833"/>
                <a:gd name="T24" fmla="*/ 1205 w 991"/>
                <a:gd name="T25" fmla="*/ 1913 h 18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91" h="1833">
                  <a:moveTo>
                    <a:pt x="985" y="1572"/>
                  </a:moveTo>
                  <a:cubicBezTo>
                    <a:pt x="976" y="1450"/>
                    <a:pt x="949" y="1256"/>
                    <a:pt x="949" y="1214"/>
                  </a:cubicBezTo>
                  <a:cubicBezTo>
                    <a:pt x="949" y="1173"/>
                    <a:pt x="958" y="1116"/>
                    <a:pt x="928" y="1104"/>
                  </a:cubicBezTo>
                  <a:cubicBezTo>
                    <a:pt x="928" y="1104"/>
                    <a:pt x="949" y="1074"/>
                    <a:pt x="919" y="996"/>
                  </a:cubicBezTo>
                  <a:cubicBezTo>
                    <a:pt x="890" y="918"/>
                    <a:pt x="856" y="660"/>
                    <a:pt x="794" y="640"/>
                  </a:cubicBezTo>
                  <a:cubicBezTo>
                    <a:pt x="794" y="640"/>
                    <a:pt x="801" y="620"/>
                    <a:pt x="760" y="554"/>
                  </a:cubicBezTo>
                  <a:cubicBezTo>
                    <a:pt x="720" y="488"/>
                    <a:pt x="459" y="4"/>
                    <a:pt x="240" y="1"/>
                  </a:cubicBezTo>
                  <a:cubicBezTo>
                    <a:pt x="115" y="0"/>
                    <a:pt x="89" y="466"/>
                    <a:pt x="44" y="562"/>
                  </a:cubicBezTo>
                  <a:cubicBezTo>
                    <a:pt x="0" y="654"/>
                    <a:pt x="35" y="933"/>
                    <a:pt x="178" y="1030"/>
                  </a:cubicBezTo>
                  <a:cubicBezTo>
                    <a:pt x="181" y="1128"/>
                    <a:pt x="198" y="1520"/>
                    <a:pt x="317" y="1584"/>
                  </a:cubicBezTo>
                  <a:cubicBezTo>
                    <a:pt x="442" y="1651"/>
                    <a:pt x="567" y="1577"/>
                    <a:pt x="763" y="1672"/>
                  </a:cubicBezTo>
                  <a:cubicBezTo>
                    <a:pt x="773" y="1685"/>
                    <a:pt x="799" y="1711"/>
                    <a:pt x="808" y="1719"/>
                  </a:cubicBezTo>
                  <a:cubicBezTo>
                    <a:pt x="931" y="1833"/>
                    <a:pt x="991" y="1655"/>
                    <a:pt x="985" y="1572"/>
                  </a:cubicBezTo>
                  <a:close/>
                </a:path>
              </a:pathLst>
            </a:custGeom>
            <a:noFill/>
            <a:ln w="14288" cap="flat">
              <a:solidFill>
                <a:srgbClr val="CC276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5" name="Freeform 11">
              <a:extLst>
                <a:ext uri="{FF2B5EF4-FFF2-40B4-BE49-F238E27FC236}">
                  <a16:creationId xmlns:a16="http://schemas.microsoft.com/office/drawing/2014/main" id="{0F39C29D-3354-46A7-9748-0F24F093C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1326"/>
              <a:ext cx="1018" cy="1898"/>
            </a:xfrm>
            <a:custGeom>
              <a:avLst/>
              <a:gdLst>
                <a:gd name="T0" fmla="*/ 1145 w 953"/>
                <a:gd name="T1" fmla="*/ 1266 h 1778"/>
                <a:gd name="T2" fmla="*/ 975 w 953"/>
                <a:gd name="T3" fmla="*/ 383 h 1778"/>
                <a:gd name="T4" fmla="*/ 859 w 953"/>
                <a:gd name="T5" fmla="*/ 32 h 1778"/>
                <a:gd name="T6" fmla="*/ 198 w 953"/>
                <a:gd name="T7" fmla="*/ 931 h 1778"/>
                <a:gd name="T8" fmla="*/ 127 w 953"/>
                <a:gd name="T9" fmla="*/ 1051 h 1778"/>
                <a:gd name="T10" fmla="*/ 108 w 953"/>
                <a:gd name="T11" fmla="*/ 1205 h 1778"/>
                <a:gd name="T12" fmla="*/ 65 w 953"/>
                <a:gd name="T13" fmla="*/ 1381 h 1778"/>
                <a:gd name="T14" fmla="*/ 174 w 953"/>
                <a:gd name="T15" fmla="*/ 2116 h 1778"/>
                <a:gd name="T16" fmla="*/ 532 w 953"/>
                <a:gd name="T17" fmla="*/ 1986 h 1778"/>
                <a:gd name="T18" fmla="*/ 754 w 953"/>
                <a:gd name="T19" fmla="*/ 1901 h 1778"/>
                <a:gd name="T20" fmla="*/ 1040 w 953"/>
                <a:gd name="T21" fmla="*/ 1568 h 1778"/>
                <a:gd name="T22" fmla="*/ 1145 w 953"/>
                <a:gd name="T23" fmla="*/ 1266 h 17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3" h="1778">
                  <a:moveTo>
                    <a:pt x="940" y="1041"/>
                  </a:moveTo>
                  <a:cubicBezTo>
                    <a:pt x="902" y="745"/>
                    <a:pt x="795" y="414"/>
                    <a:pt x="800" y="315"/>
                  </a:cubicBezTo>
                  <a:cubicBezTo>
                    <a:pt x="806" y="215"/>
                    <a:pt x="794" y="38"/>
                    <a:pt x="705" y="26"/>
                  </a:cubicBezTo>
                  <a:cubicBezTo>
                    <a:pt x="509" y="0"/>
                    <a:pt x="96" y="656"/>
                    <a:pt x="162" y="765"/>
                  </a:cubicBezTo>
                  <a:cubicBezTo>
                    <a:pt x="162" y="765"/>
                    <a:pt x="121" y="809"/>
                    <a:pt x="104" y="865"/>
                  </a:cubicBezTo>
                  <a:cubicBezTo>
                    <a:pt x="87" y="922"/>
                    <a:pt x="78" y="968"/>
                    <a:pt x="89" y="991"/>
                  </a:cubicBezTo>
                  <a:cubicBezTo>
                    <a:pt x="89" y="991"/>
                    <a:pt x="58" y="1016"/>
                    <a:pt x="53" y="1135"/>
                  </a:cubicBezTo>
                  <a:cubicBezTo>
                    <a:pt x="48" y="1254"/>
                    <a:pt x="0" y="1670"/>
                    <a:pt x="143" y="1740"/>
                  </a:cubicBezTo>
                  <a:cubicBezTo>
                    <a:pt x="220" y="1778"/>
                    <a:pt x="347" y="1709"/>
                    <a:pt x="436" y="1632"/>
                  </a:cubicBezTo>
                  <a:cubicBezTo>
                    <a:pt x="496" y="1607"/>
                    <a:pt x="581" y="1567"/>
                    <a:pt x="619" y="1563"/>
                  </a:cubicBezTo>
                  <a:cubicBezTo>
                    <a:pt x="672" y="1556"/>
                    <a:pt x="854" y="1507"/>
                    <a:pt x="854" y="1289"/>
                  </a:cubicBezTo>
                  <a:cubicBezTo>
                    <a:pt x="913" y="1223"/>
                    <a:pt x="953" y="1140"/>
                    <a:pt x="940" y="1041"/>
                  </a:cubicBezTo>
                  <a:close/>
                </a:path>
              </a:pathLst>
            </a:custGeom>
            <a:noFill/>
            <a:ln w="14288" cap="flat">
              <a:solidFill>
                <a:srgbClr val="CC276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6" name="Freeform 12">
              <a:extLst>
                <a:ext uri="{FF2B5EF4-FFF2-40B4-BE49-F238E27FC236}">
                  <a16:creationId xmlns:a16="http://schemas.microsoft.com/office/drawing/2014/main" id="{D2666CC2-6AD5-40E9-B9EE-ADEBA4185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313"/>
              <a:ext cx="1045" cy="1926"/>
            </a:xfrm>
            <a:custGeom>
              <a:avLst/>
              <a:gdLst>
                <a:gd name="T0" fmla="*/ 1177 w 978"/>
                <a:gd name="T1" fmla="*/ 1281 h 1804"/>
                <a:gd name="T2" fmla="*/ 1000 w 978"/>
                <a:gd name="T3" fmla="*/ 381 h 1804"/>
                <a:gd name="T4" fmla="*/ 874 w 978"/>
                <a:gd name="T5" fmla="*/ 32 h 1804"/>
                <a:gd name="T6" fmla="*/ 196 w 978"/>
                <a:gd name="T7" fmla="*/ 943 h 1804"/>
                <a:gd name="T8" fmla="*/ 122 w 978"/>
                <a:gd name="T9" fmla="*/ 1064 h 1804"/>
                <a:gd name="T10" fmla="*/ 106 w 978"/>
                <a:gd name="T11" fmla="*/ 1217 h 1804"/>
                <a:gd name="T12" fmla="*/ 57 w 978"/>
                <a:gd name="T13" fmla="*/ 1399 h 1804"/>
                <a:gd name="T14" fmla="*/ 181 w 978"/>
                <a:gd name="T15" fmla="*/ 2147 h 1804"/>
                <a:gd name="T16" fmla="*/ 552 w 978"/>
                <a:gd name="T17" fmla="*/ 2011 h 1804"/>
                <a:gd name="T18" fmla="*/ 770 w 978"/>
                <a:gd name="T19" fmla="*/ 1928 h 1804"/>
                <a:gd name="T20" fmla="*/ 1069 w 978"/>
                <a:gd name="T21" fmla="*/ 1589 h 1804"/>
                <a:gd name="T22" fmla="*/ 1177 w 978"/>
                <a:gd name="T23" fmla="*/ 1281 h 180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78" h="1804">
                  <a:moveTo>
                    <a:pt x="965" y="1053"/>
                  </a:moveTo>
                  <a:cubicBezTo>
                    <a:pt x="925" y="752"/>
                    <a:pt x="814" y="415"/>
                    <a:pt x="820" y="313"/>
                  </a:cubicBezTo>
                  <a:cubicBezTo>
                    <a:pt x="826" y="212"/>
                    <a:pt x="809" y="38"/>
                    <a:pt x="717" y="26"/>
                  </a:cubicBezTo>
                  <a:cubicBezTo>
                    <a:pt x="514" y="0"/>
                    <a:pt x="92" y="664"/>
                    <a:pt x="160" y="775"/>
                  </a:cubicBezTo>
                  <a:cubicBezTo>
                    <a:pt x="160" y="775"/>
                    <a:pt x="117" y="817"/>
                    <a:pt x="100" y="875"/>
                  </a:cubicBezTo>
                  <a:cubicBezTo>
                    <a:pt x="82" y="932"/>
                    <a:pt x="76" y="977"/>
                    <a:pt x="87" y="1000"/>
                  </a:cubicBezTo>
                  <a:cubicBezTo>
                    <a:pt x="87" y="1000"/>
                    <a:pt x="51" y="1028"/>
                    <a:pt x="47" y="1149"/>
                  </a:cubicBezTo>
                  <a:cubicBezTo>
                    <a:pt x="42" y="1270"/>
                    <a:pt x="0" y="1694"/>
                    <a:pt x="148" y="1765"/>
                  </a:cubicBezTo>
                  <a:cubicBezTo>
                    <a:pt x="228" y="1804"/>
                    <a:pt x="361" y="1732"/>
                    <a:pt x="453" y="1653"/>
                  </a:cubicBezTo>
                  <a:cubicBezTo>
                    <a:pt x="515" y="1628"/>
                    <a:pt x="593" y="1590"/>
                    <a:pt x="632" y="1585"/>
                  </a:cubicBezTo>
                  <a:cubicBezTo>
                    <a:pt x="688" y="1579"/>
                    <a:pt x="876" y="1529"/>
                    <a:pt x="876" y="1306"/>
                  </a:cubicBezTo>
                  <a:cubicBezTo>
                    <a:pt x="936" y="1239"/>
                    <a:pt x="978" y="1155"/>
                    <a:pt x="965" y="1053"/>
                  </a:cubicBezTo>
                  <a:close/>
                </a:path>
              </a:pathLst>
            </a:custGeom>
            <a:noFill/>
            <a:ln w="14288" cap="flat">
              <a:solidFill>
                <a:srgbClr val="CC276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7" name="Freeform 13">
              <a:extLst>
                <a:ext uri="{FF2B5EF4-FFF2-40B4-BE49-F238E27FC236}">
                  <a16:creationId xmlns:a16="http://schemas.microsoft.com/office/drawing/2014/main" id="{EBAC9AF2-0D4F-4370-9420-BA3674447A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2" y="813"/>
              <a:ext cx="326" cy="312"/>
            </a:xfrm>
            <a:custGeom>
              <a:avLst/>
              <a:gdLst>
                <a:gd name="T0" fmla="*/ 104 w 305"/>
                <a:gd name="T1" fmla="*/ 271 h 292"/>
                <a:gd name="T2" fmla="*/ 188 w 305"/>
                <a:gd name="T3" fmla="*/ 237 h 292"/>
                <a:gd name="T4" fmla="*/ 280 w 305"/>
                <a:gd name="T5" fmla="*/ 287 h 292"/>
                <a:gd name="T6" fmla="*/ 302 w 305"/>
                <a:gd name="T7" fmla="*/ 261 h 292"/>
                <a:gd name="T8" fmla="*/ 302 w 305"/>
                <a:gd name="T9" fmla="*/ 315 h 292"/>
                <a:gd name="T10" fmla="*/ 284 w 305"/>
                <a:gd name="T11" fmla="*/ 355 h 292"/>
                <a:gd name="T12" fmla="*/ 321 w 305"/>
                <a:gd name="T13" fmla="*/ 323 h 292"/>
                <a:gd name="T14" fmla="*/ 358 w 305"/>
                <a:gd name="T15" fmla="*/ 186 h 292"/>
                <a:gd name="T16" fmla="*/ 362 w 305"/>
                <a:gd name="T17" fmla="*/ 66 h 292"/>
                <a:gd name="T18" fmla="*/ 354 w 305"/>
                <a:gd name="T19" fmla="*/ 6 h 292"/>
                <a:gd name="T20" fmla="*/ 330 w 305"/>
                <a:gd name="T21" fmla="*/ 69 h 292"/>
                <a:gd name="T22" fmla="*/ 229 w 305"/>
                <a:gd name="T23" fmla="*/ 3 h 292"/>
                <a:gd name="T24" fmla="*/ 185 w 305"/>
                <a:gd name="T25" fmla="*/ 104 h 292"/>
                <a:gd name="T26" fmla="*/ 142 w 305"/>
                <a:gd name="T27" fmla="*/ 4 h 292"/>
                <a:gd name="T28" fmla="*/ 32 w 305"/>
                <a:gd name="T29" fmla="*/ 77 h 292"/>
                <a:gd name="T30" fmla="*/ 16 w 305"/>
                <a:gd name="T31" fmla="*/ 15 h 292"/>
                <a:gd name="T32" fmla="*/ 4 w 305"/>
                <a:gd name="T33" fmla="*/ 83 h 292"/>
                <a:gd name="T34" fmla="*/ 17 w 305"/>
                <a:gd name="T35" fmla="*/ 194 h 292"/>
                <a:gd name="T36" fmla="*/ 53 w 305"/>
                <a:gd name="T37" fmla="*/ 323 h 292"/>
                <a:gd name="T38" fmla="*/ 87 w 305"/>
                <a:gd name="T39" fmla="*/ 350 h 292"/>
                <a:gd name="T40" fmla="*/ 74 w 305"/>
                <a:gd name="T41" fmla="*/ 314 h 292"/>
                <a:gd name="T42" fmla="*/ 79 w 305"/>
                <a:gd name="T43" fmla="*/ 261 h 292"/>
                <a:gd name="T44" fmla="*/ 93 w 305"/>
                <a:gd name="T45" fmla="*/ 272 h 292"/>
                <a:gd name="T46" fmla="*/ 93 w 305"/>
                <a:gd name="T47" fmla="*/ 272 h 292"/>
                <a:gd name="T48" fmla="*/ 98 w 305"/>
                <a:gd name="T49" fmla="*/ 283 h 292"/>
                <a:gd name="T50" fmla="*/ 104 w 305"/>
                <a:gd name="T51" fmla="*/ 271 h 29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05" h="292">
                  <a:moveTo>
                    <a:pt x="85" y="223"/>
                  </a:moveTo>
                  <a:cubicBezTo>
                    <a:pt x="98" y="207"/>
                    <a:pt x="124" y="195"/>
                    <a:pt x="154" y="195"/>
                  </a:cubicBezTo>
                  <a:cubicBezTo>
                    <a:pt x="192" y="195"/>
                    <a:pt x="223" y="213"/>
                    <a:pt x="229" y="236"/>
                  </a:cubicBezTo>
                  <a:cubicBezTo>
                    <a:pt x="235" y="221"/>
                    <a:pt x="243" y="211"/>
                    <a:pt x="248" y="213"/>
                  </a:cubicBezTo>
                  <a:cubicBezTo>
                    <a:pt x="255" y="215"/>
                    <a:pt x="255" y="235"/>
                    <a:pt x="248" y="258"/>
                  </a:cubicBezTo>
                  <a:cubicBezTo>
                    <a:pt x="244" y="272"/>
                    <a:pt x="238" y="284"/>
                    <a:pt x="233" y="291"/>
                  </a:cubicBezTo>
                  <a:cubicBezTo>
                    <a:pt x="244" y="292"/>
                    <a:pt x="258" y="289"/>
                    <a:pt x="263" y="265"/>
                  </a:cubicBezTo>
                  <a:cubicBezTo>
                    <a:pt x="263" y="265"/>
                    <a:pt x="282" y="187"/>
                    <a:pt x="293" y="153"/>
                  </a:cubicBezTo>
                  <a:cubicBezTo>
                    <a:pt x="305" y="112"/>
                    <a:pt x="299" y="78"/>
                    <a:pt x="297" y="54"/>
                  </a:cubicBezTo>
                  <a:cubicBezTo>
                    <a:pt x="295" y="30"/>
                    <a:pt x="302" y="7"/>
                    <a:pt x="290" y="6"/>
                  </a:cubicBezTo>
                  <a:cubicBezTo>
                    <a:pt x="279" y="5"/>
                    <a:pt x="283" y="57"/>
                    <a:pt x="270" y="57"/>
                  </a:cubicBezTo>
                  <a:cubicBezTo>
                    <a:pt x="258" y="57"/>
                    <a:pt x="245" y="4"/>
                    <a:pt x="187" y="3"/>
                  </a:cubicBezTo>
                  <a:cubicBezTo>
                    <a:pt x="155" y="3"/>
                    <a:pt x="169" y="84"/>
                    <a:pt x="152" y="85"/>
                  </a:cubicBezTo>
                  <a:cubicBezTo>
                    <a:pt x="134" y="86"/>
                    <a:pt x="145" y="7"/>
                    <a:pt x="116" y="4"/>
                  </a:cubicBezTo>
                  <a:cubicBezTo>
                    <a:pt x="62" y="0"/>
                    <a:pt x="41" y="64"/>
                    <a:pt x="26" y="63"/>
                  </a:cubicBezTo>
                  <a:cubicBezTo>
                    <a:pt x="11" y="61"/>
                    <a:pt x="30" y="13"/>
                    <a:pt x="13" y="12"/>
                  </a:cubicBezTo>
                  <a:cubicBezTo>
                    <a:pt x="10" y="12"/>
                    <a:pt x="0" y="28"/>
                    <a:pt x="4" y="68"/>
                  </a:cubicBezTo>
                  <a:cubicBezTo>
                    <a:pt x="0" y="101"/>
                    <a:pt x="10" y="123"/>
                    <a:pt x="14" y="159"/>
                  </a:cubicBezTo>
                  <a:cubicBezTo>
                    <a:pt x="18" y="202"/>
                    <a:pt x="38" y="244"/>
                    <a:pt x="44" y="265"/>
                  </a:cubicBezTo>
                  <a:cubicBezTo>
                    <a:pt x="52" y="289"/>
                    <a:pt x="61" y="289"/>
                    <a:pt x="71" y="287"/>
                  </a:cubicBezTo>
                  <a:cubicBezTo>
                    <a:pt x="67" y="280"/>
                    <a:pt x="63" y="270"/>
                    <a:pt x="61" y="257"/>
                  </a:cubicBezTo>
                  <a:cubicBezTo>
                    <a:pt x="56" y="234"/>
                    <a:pt x="58" y="214"/>
                    <a:pt x="65" y="213"/>
                  </a:cubicBezTo>
                  <a:cubicBezTo>
                    <a:pt x="68" y="212"/>
                    <a:pt x="72" y="216"/>
                    <a:pt x="76" y="224"/>
                  </a:cubicBezTo>
                  <a:moveTo>
                    <a:pt x="76" y="224"/>
                  </a:moveTo>
                  <a:cubicBezTo>
                    <a:pt x="78" y="226"/>
                    <a:pt x="79" y="229"/>
                    <a:pt x="80" y="232"/>
                  </a:cubicBezTo>
                  <a:cubicBezTo>
                    <a:pt x="81" y="229"/>
                    <a:pt x="83" y="226"/>
                    <a:pt x="85" y="223"/>
                  </a:cubicBezTo>
                </a:path>
              </a:pathLst>
            </a:custGeom>
            <a:solidFill>
              <a:srgbClr val="E2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8" name="Freeform 14">
              <a:extLst>
                <a:ext uri="{FF2B5EF4-FFF2-40B4-BE49-F238E27FC236}">
                  <a16:creationId xmlns:a16="http://schemas.microsoft.com/office/drawing/2014/main" id="{9CF887D7-0884-4769-9C2C-C58692AB3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1050"/>
              <a:ext cx="194" cy="95"/>
            </a:xfrm>
            <a:custGeom>
              <a:avLst/>
              <a:gdLst>
                <a:gd name="T0" fmla="*/ 206 w 182"/>
                <a:gd name="T1" fmla="*/ 85 h 89"/>
                <a:gd name="T2" fmla="*/ 178 w 182"/>
                <a:gd name="T3" fmla="*/ 108 h 89"/>
                <a:gd name="T4" fmla="*/ 41 w 182"/>
                <a:gd name="T5" fmla="*/ 108 h 89"/>
                <a:gd name="T6" fmla="*/ 14 w 182"/>
                <a:gd name="T7" fmla="*/ 85 h 89"/>
                <a:gd name="T8" fmla="*/ 0 w 182"/>
                <a:gd name="T9" fmla="*/ 22 h 89"/>
                <a:gd name="T10" fmla="*/ 27 w 182"/>
                <a:gd name="T11" fmla="*/ 0 h 89"/>
                <a:gd name="T12" fmla="*/ 111 w 182"/>
                <a:gd name="T13" fmla="*/ 64 h 89"/>
                <a:gd name="T14" fmla="*/ 194 w 182"/>
                <a:gd name="T15" fmla="*/ 0 h 89"/>
                <a:gd name="T16" fmla="*/ 221 w 182"/>
                <a:gd name="T17" fmla="*/ 22 h 89"/>
                <a:gd name="T18" fmla="*/ 206 w 182"/>
                <a:gd name="T19" fmla="*/ 85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2" h="89">
                  <a:moveTo>
                    <a:pt x="170" y="70"/>
                  </a:moveTo>
                  <a:cubicBezTo>
                    <a:pt x="170" y="81"/>
                    <a:pt x="160" y="89"/>
                    <a:pt x="147" y="89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21" y="89"/>
                    <a:pt x="11" y="81"/>
                    <a:pt x="11" y="7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3" y="0"/>
                    <a:pt x="22" y="0"/>
                  </a:cubicBezTo>
                  <a:cubicBezTo>
                    <a:pt x="42" y="0"/>
                    <a:pt x="71" y="52"/>
                    <a:pt x="92" y="52"/>
                  </a:cubicBezTo>
                  <a:cubicBezTo>
                    <a:pt x="114" y="52"/>
                    <a:pt x="141" y="0"/>
                    <a:pt x="160" y="0"/>
                  </a:cubicBezTo>
                  <a:cubicBezTo>
                    <a:pt x="178" y="0"/>
                    <a:pt x="182" y="9"/>
                    <a:pt x="182" y="19"/>
                  </a:cubicBezTo>
                  <a:lnTo>
                    <a:pt x="170" y="70"/>
                  </a:lnTo>
                  <a:close/>
                </a:path>
              </a:pathLst>
            </a:custGeom>
            <a:solidFill>
              <a:srgbClr val="D6E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9" name="Freeform 15">
              <a:extLst>
                <a:ext uri="{FF2B5EF4-FFF2-40B4-BE49-F238E27FC236}">
                  <a16:creationId xmlns:a16="http://schemas.microsoft.com/office/drawing/2014/main" id="{4B7A69A9-FB4C-4474-9A1D-41E653001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129"/>
              <a:ext cx="346" cy="1021"/>
            </a:xfrm>
            <a:custGeom>
              <a:avLst/>
              <a:gdLst>
                <a:gd name="T0" fmla="*/ 300 w 323"/>
                <a:gd name="T1" fmla="*/ 977 h 956"/>
                <a:gd name="T2" fmla="*/ 290 w 323"/>
                <a:gd name="T3" fmla="*/ 953 h 956"/>
                <a:gd name="T4" fmla="*/ 273 w 323"/>
                <a:gd name="T5" fmla="*/ 922 h 956"/>
                <a:gd name="T6" fmla="*/ 280 w 323"/>
                <a:gd name="T7" fmla="*/ 886 h 956"/>
                <a:gd name="T8" fmla="*/ 280 w 323"/>
                <a:gd name="T9" fmla="*/ 862 h 956"/>
                <a:gd name="T10" fmla="*/ 272 w 323"/>
                <a:gd name="T11" fmla="*/ 818 h 956"/>
                <a:gd name="T12" fmla="*/ 280 w 323"/>
                <a:gd name="T13" fmla="*/ 757 h 956"/>
                <a:gd name="T14" fmla="*/ 280 w 323"/>
                <a:gd name="T15" fmla="*/ 731 h 956"/>
                <a:gd name="T16" fmla="*/ 272 w 323"/>
                <a:gd name="T17" fmla="*/ 671 h 956"/>
                <a:gd name="T18" fmla="*/ 280 w 323"/>
                <a:gd name="T19" fmla="*/ 611 h 956"/>
                <a:gd name="T20" fmla="*/ 280 w 323"/>
                <a:gd name="T21" fmla="*/ 584 h 956"/>
                <a:gd name="T22" fmla="*/ 273 w 323"/>
                <a:gd name="T23" fmla="*/ 524 h 956"/>
                <a:gd name="T24" fmla="*/ 280 w 323"/>
                <a:gd name="T25" fmla="*/ 466 h 956"/>
                <a:gd name="T26" fmla="*/ 280 w 323"/>
                <a:gd name="T27" fmla="*/ 437 h 956"/>
                <a:gd name="T28" fmla="*/ 273 w 323"/>
                <a:gd name="T29" fmla="*/ 379 h 956"/>
                <a:gd name="T30" fmla="*/ 280 w 323"/>
                <a:gd name="T31" fmla="*/ 319 h 956"/>
                <a:gd name="T32" fmla="*/ 280 w 323"/>
                <a:gd name="T33" fmla="*/ 292 h 956"/>
                <a:gd name="T34" fmla="*/ 273 w 323"/>
                <a:gd name="T35" fmla="*/ 233 h 956"/>
                <a:gd name="T36" fmla="*/ 280 w 323"/>
                <a:gd name="T37" fmla="*/ 173 h 956"/>
                <a:gd name="T38" fmla="*/ 280 w 323"/>
                <a:gd name="T39" fmla="*/ 145 h 956"/>
                <a:gd name="T40" fmla="*/ 273 w 323"/>
                <a:gd name="T41" fmla="*/ 87 h 956"/>
                <a:gd name="T42" fmla="*/ 280 w 323"/>
                <a:gd name="T43" fmla="*/ 0 h 956"/>
                <a:gd name="T44" fmla="*/ 136 w 323"/>
                <a:gd name="T45" fmla="*/ 73 h 956"/>
                <a:gd name="T46" fmla="*/ 136 w 323"/>
                <a:gd name="T47" fmla="*/ 100 h 956"/>
                <a:gd name="T48" fmla="*/ 144 w 323"/>
                <a:gd name="T49" fmla="*/ 160 h 956"/>
                <a:gd name="T50" fmla="*/ 136 w 323"/>
                <a:gd name="T51" fmla="*/ 218 h 956"/>
                <a:gd name="T52" fmla="*/ 136 w 323"/>
                <a:gd name="T53" fmla="*/ 247 h 956"/>
                <a:gd name="T54" fmla="*/ 145 w 323"/>
                <a:gd name="T55" fmla="*/ 304 h 956"/>
                <a:gd name="T56" fmla="*/ 136 w 323"/>
                <a:gd name="T57" fmla="*/ 364 h 956"/>
                <a:gd name="T58" fmla="*/ 136 w 323"/>
                <a:gd name="T59" fmla="*/ 392 h 956"/>
                <a:gd name="T60" fmla="*/ 145 w 323"/>
                <a:gd name="T61" fmla="*/ 452 h 956"/>
                <a:gd name="T62" fmla="*/ 136 w 323"/>
                <a:gd name="T63" fmla="*/ 509 h 956"/>
                <a:gd name="T64" fmla="*/ 136 w 323"/>
                <a:gd name="T65" fmla="*/ 538 h 956"/>
                <a:gd name="T66" fmla="*/ 145 w 323"/>
                <a:gd name="T67" fmla="*/ 598 h 956"/>
                <a:gd name="T68" fmla="*/ 136 w 323"/>
                <a:gd name="T69" fmla="*/ 657 h 956"/>
                <a:gd name="T70" fmla="*/ 136 w 323"/>
                <a:gd name="T71" fmla="*/ 685 h 956"/>
                <a:gd name="T72" fmla="*/ 145 w 323"/>
                <a:gd name="T73" fmla="*/ 744 h 956"/>
                <a:gd name="T74" fmla="*/ 136 w 323"/>
                <a:gd name="T75" fmla="*/ 803 h 956"/>
                <a:gd name="T76" fmla="*/ 136 w 323"/>
                <a:gd name="T77" fmla="*/ 830 h 956"/>
                <a:gd name="T78" fmla="*/ 144 w 323"/>
                <a:gd name="T79" fmla="*/ 875 h 956"/>
                <a:gd name="T80" fmla="*/ 136 w 323"/>
                <a:gd name="T81" fmla="*/ 915 h 956"/>
                <a:gd name="T82" fmla="*/ 129 w 323"/>
                <a:gd name="T83" fmla="*/ 940 h 956"/>
                <a:gd name="T84" fmla="*/ 120 w 323"/>
                <a:gd name="T85" fmla="*/ 967 h 956"/>
                <a:gd name="T86" fmla="*/ 101 w 323"/>
                <a:gd name="T87" fmla="*/ 980 h 956"/>
                <a:gd name="T88" fmla="*/ 32 w 323"/>
                <a:gd name="T89" fmla="*/ 1164 h 956"/>
                <a:gd name="T90" fmla="*/ 376 w 323"/>
                <a:gd name="T91" fmla="*/ 1148 h 956"/>
                <a:gd name="T92" fmla="*/ 304 w 323"/>
                <a:gd name="T93" fmla="*/ 977 h 9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23" h="956">
                  <a:moveTo>
                    <a:pt x="247" y="802"/>
                  </a:moveTo>
                  <a:cubicBezTo>
                    <a:pt x="246" y="802"/>
                    <a:pt x="245" y="802"/>
                    <a:pt x="244" y="802"/>
                  </a:cubicBezTo>
                  <a:cubicBezTo>
                    <a:pt x="238" y="802"/>
                    <a:pt x="233" y="797"/>
                    <a:pt x="233" y="790"/>
                  </a:cubicBezTo>
                  <a:cubicBezTo>
                    <a:pt x="233" y="787"/>
                    <a:pt x="234" y="784"/>
                    <a:pt x="236" y="782"/>
                  </a:cubicBezTo>
                  <a:cubicBezTo>
                    <a:pt x="234" y="778"/>
                    <a:pt x="232" y="773"/>
                    <a:pt x="231" y="768"/>
                  </a:cubicBezTo>
                  <a:cubicBezTo>
                    <a:pt x="226" y="767"/>
                    <a:pt x="222" y="762"/>
                    <a:pt x="222" y="757"/>
                  </a:cubicBezTo>
                  <a:cubicBezTo>
                    <a:pt x="222" y="752"/>
                    <a:pt x="225" y="748"/>
                    <a:pt x="228" y="746"/>
                  </a:cubicBezTo>
                  <a:cubicBezTo>
                    <a:pt x="228" y="728"/>
                    <a:pt x="228" y="728"/>
                    <a:pt x="228" y="728"/>
                  </a:cubicBezTo>
                  <a:cubicBezTo>
                    <a:pt x="225" y="726"/>
                    <a:pt x="223" y="722"/>
                    <a:pt x="223" y="718"/>
                  </a:cubicBezTo>
                  <a:cubicBezTo>
                    <a:pt x="223" y="714"/>
                    <a:pt x="225" y="710"/>
                    <a:pt x="228" y="708"/>
                  </a:cubicBezTo>
                  <a:cubicBezTo>
                    <a:pt x="228" y="683"/>
                    <a:pt x="228" y="683"/>
                    <a:pt x="228" y="683"/>
                  </a:cubicBezTo>
                  <a:cubicBezTo>
                    <a:pt x="224" y="681"/>
                    <a:pt x="221" y="677"/>
                    <a:pt x="221" y="671"/>
                  </a:cubicBezTo>
                  <a:cubicBezTo>
                    <a:pt x="221" y="665"/>
                    <a:pt x="224" y="661"/>
                    <a:pt x="228" y="659"/>
                  </a:cubicBezTo>
                  <a:cubicBezTo>
                    <a:pt x="228" y="622"/>
                    <a:pt x="228" y="622"/>
                    <a:pt x="228" y="622"/>
                  </a:cubicBezTo>
                  <a:cubicBezTo>
                    <a:pt x="225" y="621"/>
                    <a:pt x="222" y="616"/>
                    <a:pt x="222" y="611"/>
                  </a:cubicBezTo>
                  <a:cubicBezTo>
                    <a:pt x="222" y="605"/>
                    <a:pt x="225" y="601"/>
                    <a:pt x="228" y="599"/>
                  </a:cubicBezTo>
                  <a:cubicBezTo>
                    <a:pt x="228" y="563"/>
                    <a:pt x="228" y="563"/>
                    <a:pt x="228" y="563"/>
                  </a:cubicBezTo>
                  <a:cubicBezTo>
                    <a:pt x="224" y="561"/>
                    <a:pt x="221" y="557"/>
                    <a:pt x="221" y="551"/>
                  </a:cubicBezTo>
                  <a:cubicBezTo>
                    <a:pt x="221" y="545"/>
                    <a:pt x="224" y="541"/>
                    <a:pt x="228" y="539"/>
                  </a:cubicBezTo>
                  <a:cubicBezTo>
                    <a:pt x="228" y="502"/>
                    <a:pt x="228" y="502"/>
                    <a:pt x="228" y="502"/>
                  </a:cubicBezTo>
                  <a:cubicBezTo>
                    <a:pt x="224" y="501"/>
                    <a:pt x="222" y="496"/>
                    <a:pt x="222" y="491"/>
                  </a:cubicBezTo>
                  <a:cubicBezTo>
                    <a:pt x="222" y="485"/>
                    <a:pt x="224" y="481"/>
                    <a:pt x="228" y="479"/>
                  </a:cubicBezTo>
                  <a:cubicBezTo>
                    <a:pt x="228" y="442"/>
                    <a:pt x="228" y="442"/>
                    <a:pt x="228" y="442"/>
                  </a:cubicBezTo>
                  <a:cubicBezTo>
                    <a:pt x="224" y="441"/>
                    <a:pt x="222" y="436"/>
                    <a:pt x="222" y="431"/>
                  </a:cubicBezTo>
                  <a:cubicBezTo>
                    <a:pt x="222" y="425"/>
                    <a:pt x="224" y="421"/>
                    <a:pt x="228" y="419"/>
                  </a:cubicBezTo>
                  <a:cubicBezTo>
                    <a:pt x="228" y="382"/>
                    <a:pt x="228" y="382"/>
                    <a:pt x="228" y="382"/>
                  </a:cubicBezTo>
                  <a:cubicBezTo>
                    <a:pt x="224" y="381"/>
                    <a:pt x="221" y="376"/>
                    <a:pt x="221" y="371"/>
                  </a:cubicBezTo>
                  <a:cubicBezTo>
                    <a:pt x="221" y="365"/>
                    <a:pt x="224" y="360"/>
                    <a:pt x="228" y="359"/>
                  </a:cubicBezTo>
                  <a:cubicBezTo>
                    <a:pt x="228" y="322"/>
                    <a:pt x="228" y="322"/>
                    <a:pt x="228" y="322"/>
                  </a:cubicBezTo>
                  <a:cubicBezTo>
                    <a:pt x="224" y="321"/>
                    <a:pt x="222" y="316"/>
                    <a:pt x="222" y="311"/>
                  </a:cubicBezTo>
                  <a:cubicBezTo>
                    <a:pt x="222" y="305"/>
                    <a:pt x="224" y="301"/>
                    <a:pt x="228" y="299"/>
                  </a:cubicBezTo>
                  <a:cubicBezTo>
                    <a:pt x="228" y="262"/>
                    <a:pt x="228" y="262"/>
                    <a:pt x="228" y="262"/>
                  </a:cubicBezTo>
                  <a:cubicBezTo>
                    <a:pt x="225" y="261"/>
                    <a:pt x="222" y="256"/>
                    <a:pt x="222" y="251"/>
                  </a:cubicBezTo>
                  <a:cubicBezTo>
                    <a:pt x="222" y="246"/>
                    <a:pt x="225" y="241"/>
                    <a:pt x="228" y="240"/>
                  </a:cubicBezTo>
                  <a:cubicBezTo>
                    <a:pt x="228" y="202"/>
                    <a:pt x="228" y="202"/>
                    <a:pt x="228" y="202"/>
                  </a:cubicBezTo>
                  <a:cubicBezTo>
                    <a:pt x="225" y="200"/>
                    <a:pt x="222" y="196"/>
                    <a:pt x="222" y="191"/>
                  </a:cubicBezTo>
                  <a:cubicBezTo>
                    <a:pt x="222" y="185"/>
                    <a:pt x="225" y="181"/>
                    <a:pt x="228" y="179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4" y="141"/>
                    <a:pt x="221" y="136"/>
                    <a:pt x="221" y="131"/>
                  </a:cubicBezTo>
                  <a:cubicBezTo>
                    <a:pt x="221" y="125"/>
                    <a:pt x="224" y="121"/>
                    <a:pt x="228" y="119"/>
                  </a:cubicBezTo>
                  <a:cubicBezTo>
                    <a:pt x="228" y="82"/>
                    <a:pt x="228" y="82"/>
                    <a:pt x="228" y="82"/>
                  </a:cubicBezTo>
                  <a:cubicBezTo>
                    <a:pt x="224" y="81"/>
                    <a:pt x="222" y="76"/>
                    <a:pt x="222" y="71"/>
                  </a:cubicBezTo>
                  <a:cubicBezTo>
                    <a:pt x="222" y="65"/>
                    <a:pt x="224" y="61"/>
                    <a:pt x="228" y="59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8" y="0"/>
                    <a:pt x="174" y="15"/>
                    <a:pt x="111" y="0"/>
                  </a:cubicBezTo>
                  <a:cubicBezTo>
                    <a:pt x="111" y="60"/>
                    <a:pt x="111" y="60"/>
                    <a:pt x="111" y="60"/>
                  </a:cubicBezTo>
                  <a:cubicBezTo>
                    <a:pt x="115" y="61"/>
                    <a:pt x="117" y="66"/>
                    <a:pt x="117" y="71"/>
                  </a:cubicBezTo>
                  <a:cubicBezTo>
                    <a:pt x="117" y="76"/>
                    <a:pt x="115" y="80"/>
                    <a:pt x="111" y="82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5" y="121"/>
                    <a:pt x="117" y="125"/>
                    <a:pt x="117" y="131"/>
                  </a:cubicBezTo>
                  <a:cubicBezTo>
                    <a:pt x="117" y="136"/>
                    <a:pt x="115" y="140"/>
                    <a:pt x="111" y="142"/>
                  </a:cubicBezTo>
                  <a:cubicBezTo>
                    <a:pt x="111" y="179"/>
                    <a:pt x="111" y="179"/>
                    <a:pt x="111" y="179"/>
                  </a:cubicBezTo>
                  <a:cubicBezTo>
                    <a:pt x="115" y="181"/>
                    <a:pt x="117" y="185"/>
                    <a:pt x="117" y="191"/>
                  </a:cubicBezTo>
                  <a:cubicBezTo>
                    <a:pt x="117" y="196"/>
                    <a:pt x="115" y="200"/>
                    <a:pt x="111" y="202"/>
                  </a:cubicBezTo>
                  <a:cubicBezTo>
                    <a:pt x="111" y="239"/>
                    <a:pt x="111" y="239"/>
                    <a:pt x="111" y="239"/>
                  </a:cubicBezTo>
                  <a:cubicBezTo>
                    <a:pt x="115" y="241"/>
                    <a:pt x="118" y="245"/>
                    <a:pt x="118" y="250"/>
                  </a:cubicBezTo>
                  <a:cubicBezTo>
                    <a:pt x="118" y="256"/>
                    <a:pt x="115" y="260"/>
                    <a:pt x="111" y="262"/>
                  </a:cubicBezTo>
                  <a:cubicBezTo>
                    <a:pt x="111" y="299"/>
                    <a:pt x="111" y="299"/>
                    <a:pt x="111" y="299"/>
                  </a:cubicBezTo>
                  <a:cubicBezTo>
                    <a:pt x="115" y="301"/>
                    <a:pt x="118" y="305"/>
                    <a:pt x="118" y="310"/>
                  </a:cubicBezTo>
                  <a:cubicBezTo>
                    <a:pt x="118" y="316"/>
                    <a:pt x="115" y="320"/>
                    <a:pt x="111" y="322"/>
                  </a:cubicBezTo>
                  <a:cubicBezTo>
                    <a:pt x="111" y="360"/>
                    <a:pt x="111" y="360"/>
                    <a:pt x="111" y="360"/>
                  </a:cubicBezTo>
                  <a:cubicBezTo>
                    <a:pt x="115" y="361"/>
                    <a:pt x="118" y="366"/>
                    <a:pt x="118" y="371"/>
                  </a:cubicBezTo>
                  <a:cubicBezTo>
                    <a:pt x="118" y="376"/>
                    <a:pt x="115" y="381"/>
                    <a:pt x="111" y="382"/>
                  </a:cubicBezTo>
                  <a:cubicBezTo>
                    <a:pt x="111" y="419"/>
                    <a:pt x="111" y="419"/>
                    <a:pt x="111" y="419"/>
                  </a:cubicBezTo>
                  <a:cubicBezTo>
                    <a:pt x="115" y="421"/>
                    <a:pt x="118" y="425"/>
                    <a:pt x="118" y="431"/>
                  </a:cubicBezTo>
                  <a:cubicBezTo>
                    <a:pt x="118" y="436"/>
                    <a:pt x="115" y="441"/>
                    <a:pt x="111" y="442"/>
                  </a:cubicBezTo>
                  <a:cubicBezTo>
                    <a:pt x="111" y="480"/>
                    <a:pt x="111" y="480"/>
                    <a:pt x="111" y="480"/>
                  </a:cubicBezTo>
                  <a:cubicBezTo>
                    <a:pt x="115" y="481"/>
                    <a:pt x="118" y="486"/>
                    <a:pt x="118" y="491"/>
                  </a:cubicBezTo>
                  <a:cubicBezTo>
                    <a:pt x="118" y="496"/>
                    <a:pt x="115" y="501"/>
                    <a:pt x="111" y="502"/>
                  </a:cubicBezTo>
                  <a:cubicBezTo>
                    <a:pt x="111" y="539"/>
                    <a:pt x="111" y="539"/>
                    <a:pt x="111" y="539"/>
                  </a:cubicBezTo>
                  <a:cubicBezTo>
                    <a:pt x="115" y="541"/>
                    <a:pt x="118" y="545"/>
                    <a:pt x="118" y="551"/>
                  </a:cubicBezTo>
                  <a:cubicBezTo>
                    <a:pt x="118" y="556"/>
                    <a:pt x="115" y="561"/>
                    <a:pt x="111" y="562"/>
                  </a:cubicBezTo>
                  <a:cubicBezTo>
                    <a:pt x="111" y="599"/>
                    <a:pt x="111" y="599"/>
                    <a:pt x="111" y="599"/>
                  </a:cubicBezTo>
                  <a:cubicBezTo>
                    <a:pt x="115" y="601"/>
                    <a:pt x="118" y="605"/>
                    <a:pt x="118" y="611"/>
                  </a:cubicBezTo>
                  <a:cubicBezTo>
                    <a:pt x="118" y="616"/>
                    <a:pt x="115" y="621"/>
                    <a:pt x="111" y="622"/>
                  </a:cubicBezTo>
                  <a:cubicBezTo>
                    <a:pt x="111" y="659"/>
                    <a:pt x="111" y="659"/>
                    <a:pt x="111" y="659"/>
                  </a:cubicBezTo>
                  <a:cubicBezTo>
                    <a:pt x="115" y="661"/>
                    <a:pt x="118" y="665"/>
                    <a:pt x="118" y="671"/>
                  </a:cubicBezTo>
                  <a:cubicBezTo>
                    <a:pt x="118" y="676"/>
                    <a:pt x="115" y="681"/>
                    <a:pt x="111" y="682"/>
                  </a:cubicBezTo>
                  <a:cubicBezTo>
                    <a:pt x="111" y="708"/>
                    <a:pt x="111" y="708"/>
                    <a:pt x="111" y="708"/>
                  </a:cubicBezTo>
                  <a:cubicBezTo>
                    <a:pt x="114" y="710"/>
                    <a:pt x="117" y="714"/>
                    <a:pt x="117" y="718"/>
                  </a:cubicBezTo>
                  <a:cubicBezTo>
                    <a:pt x="117" y="723"/>
                    <a:pt x="114" y="726"/>
                    <a:pt x="111" y="728"/>
                  </a:cubicBezTo>
                  <a:cubicBezTo>
                    <a:pt x="111" y="751"/>
                    <a:pt x="111" y="751"/>
                    <a:pt x="111" y="751"/>
                  </a:cubicBezTo>
                  <a:cubicBezTo>
                    <a:pt x="114" y="753"/>
                    <a:pt x="116" y="756"/>
                    <a:pt x="116" y="761"/>
                  </a:cubicBezTo>
                  <a:cubicBezTo>
                    <a:pt x="116" y="767"/>
                    <a:pt x="111" y="772"/>
                    <a:pt x="105" y="772"/>
                  </a:cubicBezTo>
                  <a:cubicBezTo>
                    <a:pt x="103" y="777"/>
                    <a:pt x="100" y="782"/>
                    <a:pt x="96" y="788"/>
                  </a:cubicBezTo>
                  <a:cubicBezTo>
                    <a:pt x="97" y="789"/>
                    <a:pt x="98" y="791"/>
                    <a:pt x="98" y="793"/>
                  </a:cubicBezTo>
                  <a:cubicBezTo>
                    <a:pt x="98" y="800"/>
                    <a:pt x="92" y="805"/>
                    <a:pt x="86" y="805"/>
                  </a:cubicBezTo>
                  <a:cubicBezTo>
                    <a:pt x="85" y="805"/>
                    <a:pt x="83" y="805"/>
                    <a:pt x="82" y="805"/>
                  </a:cubicBezTo>
                  <a:cubicBezTo>
                    <a:pt x="66" y="822"/>
                    <a:pt x="40" y="843"/>
                    <a:pt x="0" y="865"/>
                  </a:cubicBezTo>
                  <a:cubicBezTo>
                    <a:pt x="26" y="956"/>
                    <a:pt x="26" y="956"/>
                    <a:pt x="26" y="956"/>
                  </a:cubicBezTo>
                  <a:cubicBezTo>
                    <a:pt x="26" y="956"/>
                    <a:pt x="62" y="852"/>
                    <a:pt x="165" y="852"/>
                  </a:cubicBezTo>
                  <a:cubicBezTo>
                    <a:pt x="269" y="852"/>
                    <a:pt x="306" y="943"/>
                    <a:pt x="306" y="943"/>
                  </a:cubicBezTo>
                  <a:cubicBezTo>
                    <a:pt x="323" y="830"/>
                    <a:pt x="323" y="830"/>
                    <a:pt x="323" y="830"/>
                  </a:cubicBezTo>
                  <a:cubicBezTo>
                    <a:pt x="323" y="830"/>
                    <a:pt x="276" y="838"/>
                    <a:pt x="247" y="802"/>
                  </a:cubicBezTo>
                  <a:close/>
                </a:path>
              </a:pathLst>
            </a:custGeom>
            <a:solidFill>
              <a:srgbClr val="C4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0" name="Freeform 16">
              <a:extLst>
                <a:ext uri="{FF2B5EF4-FFF2-40B4-BE49-F238E27FC236}">
                  <a16:creationId xmlns:a16="http://schemas.microsoft.com/office/drawing/2014/main" id="{F7DD02B4-618E-49FB-B857-B619E5F40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193"/>
              <a:ext cx="127" cy="34"/>
            </a:xfrm>
            <a:custGeom>
              <a:avLst/>
              <a:gdLst>
                <a:gd name="T0" fmla="*/ 138 w 119"/>
                <a:gd name="T1" fmla="*/ 14 h 32"/>
                <a:gd name="T2" fmla="*/ 143 w 119"/>
                <a:gd name="T3" fmla="*/ 0 h 32"/>
                <a:gd name="T4" fmla="*/ 73 w 119"/>
                <a:gd name="T5" fmla="*/ 11 h 32"/>
                <a:gd name="T6" fmla="*/ 1 w 119"/>
                <a:gd name="T7" fmla="*/ 0 h 32"/>
                <a:gd name="T8" fmla="*/ 6 w 119"/>
                <a:gd name="T9" fmla="*/ 14 h 32"/>
                <a:gd name="T10" fmla="*/ 0 w 119"/>
                <a:gd name="T11" fmla="*/ 26 h 32"/>
                <a:gd name="T12" fmla="*/ 0 w 119"/>
                <a:gd name="T13" fmla="*/ 26 h 32"/>
                <a:gd name="T14" fmla="*/ 73 w 119"/>
                <a:gd name="T15" fmla="*/ 38 h 32"/>
                <a:gd name="T16" fmla="*/ 145 w 119"/>
                <a:gd name="T17" fmla="*/ 26 h 32"/>
                <a:gd name="T18" fmla="*/ 145 w 119"/>
                <a:gd name="T19" fmla="*/ 26 h 32"/>
                <a:gd name="T20" fmla="*/ 138 w 119"/>
                <a:gd name="T21" fmla="*/ 1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1" name="Freeform 17">
              <a:extLst>
                <a:ext uri="{FF2B5EF4-FFF2-40B4-BE49-F238E27FC236}">
                  <a16:creationId xmlns:a16="http://schemas.microsoft.com/office/drawing/2014/main" id="{A445D62A-7BF3-43DB-9DCA-53A689F40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257"/>
              <a:ext cx="127" cy="34"/>
            </a:xfrm>
            <a:custGeom>
              <a:avLst/>
              <a:gdLst>
                <a:gd name="T0" fmla="*/ 138 w 119"/>
                <a:gd name="T1" fmla="*/ 14 h 32"/>
                <a:gd name="T2" fmla="*/ 143 w 119"/>
                <a:gd name="T3" fmla="*/ 0 h 32"/>
                <a:gd name="T4" fmla="*/ 73 w 119"/>
                <a:gd name="T5" fmla="*/ 11 h 32"/>
                <a:gd name="T6" fmla="*/ 1 w 119"/>
                <a:gd name="T7" fmla="*/ 0 h 32"/>
                <a:gd name="T8" fmla="*/ 6 w 119"/>
                <a:gd name="T9" fmla="*/ 14 h 32"/>
                <a:gd name="T10" fmla="*/ 0 w 119"/>
                <a:gd name="T11" fmla="*/ 26 h 32"/>
                <a:gd name="T12" fmla="*/ 0 w 119"/>
                <a:gd name="T13" fmla="*/ 26 h 32"/>
                <a:gd name="T14" fmla="*/ 73 w 119"/>
                <a:gd name="T15" fmla="*/ 38 h 32"/>
                <a:gd name="T16" fmla="*/ 145 w 119"/>
                <a:gd name="T17" fmla="*/ 26 h 32"/>
                <a:gd name="T18" fmla="*/ 145 w 119"/>
                <a:gd name="T19" fmla="*/ 26 h 32"/>
                <a:gd name="T20" fmla="*/ 138 w 119"/>
                <a:gd name="T21" fmla="*/ 1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2" name="Freeform 18">
              <a:extLst>
                <a:ext uri="{FF2B5EF4-FFF2-40B4-BE49-F238E27FC236}">
                  <a16:creationId xmlns:a16="http://schemas.microsoft.com/office/drawing/2014/main" id="{8293BF3C-3276-4A2A-93B7-8DEEBEA09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321"/>
              <a:ext cx="127" cy="34"/>
            </a:xfrm>
            <a:custGeom>
              <a:avLst/>
              <a:gdLst>
                <a:gd name="T0" fmla="*/ 138 w 119"/>
                <a:gd name="T1" fmla="*/ 14 h 32"/>
                <a:gd name="T2" fmla="*/ 143 w 119"/>
                <a:gd name="T3" fmla="*/ 0 h 32"/>
                <a:gd name="T4" fmla="*/ 73 w 119"/>
                <a:gd name="T5" fmla="*/ 11 h 32"/>
                <a:gd name="T6" fmla="*/ 1 w 119"/>
                <a:gd name="T7" fmla="*/ 0 h 32"/>
                <a:gd name="T8" fmla="*/ 6 w 119"/>
                <a:gd name="T9" fmla="*/ 14 h 32"/>
                <a:gd name="T10" fmla="*/ 0 w 119"/>
                <a:gd name="T11" fmla="*/ 26 h 32"/>
                <a:gd name="T12" fmla="*/ 0 w 119"/>
                <a:gd name="T13" fmla="*/ 26 h 32"/>
                <a:gd name="T14" fmla="*/ 73 w 119"/>
                <a:gd name="T15" fmla="*/ 38 h 32"/>
                <a:gd name="T16" fmla="*/ 145 w 119"/>
                <a:gd name="T17" fmla="*/ 26 h 32"/>
                <a:gd name="T18" fmla="*/ 145 w 119"/>
                <a:gd name="T19" fmla="*/ 26 h 32"/>
                <a:gd name="T20" fmla="*/ 138 w 119"/>
                <a:gd name="T21" fmla="*/ 1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3" name="Freeform 19">
              <a:extLst>
                <a:ext uri="{FF2B5EF4-FFF2-40B4-BE49-F238E27FC236}">
                  <a16:creationId xmlns:a16="http://schemas.microsoft.com/office/drawing/2014/main" id="{8FCDAB41-3765-426F-96CD-D9F5AAE14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385"/>
              <a:ext cx="127" cy="35"/>
            </a:xfrm>
            <a:custGeom>
              <a:avLst/>
              <a:gdLst>
                <a:gd name="T0" fmla="*/ 138 w 119"/>
                <a:gd name="T1" fmla="*/ 14 h 32"/>
                <a:gd name="T2" fmla="*/ 143 w 119"/>
                <a:gd name="T3" fmla="*/ 0 h 32"/>
                <a:gd name="T4" fmla="*/ 73 w 119"/>
                <a:gd name="T5" fmla="*/ 11 h 32"/>
                <a:gd name="T6" fmla="*/ 1 w 119"/>
                <a:gd name="T7" fmla="*/ 0 h 32"/>
                <a:gd name="T8" fmla="*/ 6 w 119"/>
                <a:gd name="T9" fmla="*/ 14 h 32"/>
                <a:gd name="T10" fmla="*/ 0 w 119"/>
                <a:gd name="T11" fmla="*/ 28 h 32"/>
                <a:gd name="T12" fmla="*/ 0 w 119"/>
                <a:gd name="T13" fmla="*/ 28 h 32"/>
                <a:gd name="T14" fmla="*/ 73 w 119"/>
                <a:gd name="T15" fmla="*/ 42 h 32"/>
                <a:gd name="T16" fmla="*/ 145 w 119"/>
                <a:gd name="T17" fmla="*/ 28 h 32"/>
                <a:gd name="T18" fmla="*/ 145 w 119"/>
                <a:gd name="T19" fmla="*/ 28 h 32"/>
                <a:gd name="T20" fmla="*/ 138 w 119"/>
                <a:gd name="T21" fmla="*/ 1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4" name="Freeform 20">
              <a:extLst>
                <a:ext uri="{FF2B5EF4-FFF2-40B4-BE49-F238E27FC236}">
                  <a16:creationId xmlns:a16="http://schemas.microsoft.com/office/drawing/2014/main" id="{1655E2BC-952B-4A6C-AB24-8B8F5A7F9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449"/>
              <a:ext cx="127" cy="35"/>
            </a:xfrm>
            <a:custGeom>
              <a:avLst/>
              <a:gdLst>
                <a:gd name="T0" fmla="*/ 138 w 119"/>
                <a:gd name="T1" fmla="*/ 14 h 32"/>
                <a:gd name="T2" fmla="*/ 143 w 119"/>
                <a:gd name="T3" fmla="*/ 0 h 32"/>
                <a:gd name="T4" fmla="*/ 73 w 119"/>
                <a:gd name="T5" fmla="*/ 11 h 32"/>
                <a:gd name="T6" fmla="*/ 1 w 119"/>
                <a:gd name="T7" fmla="*/ 0 h 32"/>
                <a:gd name="T8" fmla="*/ 6 w 119"/>
                <a:gd name="T9" fmla="*/ 14 h 32"/>
                <a:gd name="T10" fmla="*/ 0 w 119"/>
                <a:gd name="T11" fmla="*/ 28 h 32"/>
                <a:gd name="T12" fmla="*/ 0 w 119"/>
                <a:gd name="T13" fmla="*/ 28 h 32"/>
                <a:gd name="T14" fmla="*/ 73 w 119"/>
                <a:gd name="T15" fmla="*/ 42 h 32"/>
                <a:gd name="T16" fmla="*/ 145 w 119"/>
                <a:gd name="T17" fmla="*/ 28 h 32"/>
                <a:gd name="T18" fmla="*/ 145 w 119"/>
                <a:gd name="T19" fmla="*/ 28 h 32"/>
                <a:gd name="T20" fmla="*/ 138 w 119"/>
                <a:gd name="T21" fmla="*/ 1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5" name="Freeform 21">
              <a:extLst>
                <a:ext uri="{FF2B5EF4-FFF2-40B4-BE49-F238E27FC236}">
                  <a16:creationId xmlns:a16="http://schemas.microsoft.com/office/drawing/2014/main" id="{B6DA8439-9EB4-4156-B3B8-B9ED6EDB2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514"/>
              <a:ext cx="127" cy="34"/>
            </a:xfrm>
            <a:custGeom>
              <a:avLst/>
              <a:gdLst>
                <a:gd name="T0" fmla="*/ 138 w 119"/>
                <a:gd name="T1" fmla="*/ 14 h 32"/>
                <a:gd name="T2" fmla="*/ 143 w 119"/>
                <a:gd name="T3" fmla="*/ 0 h 32"/>
                <a:gd name="T4" fmla="*/ 73 w 119"/>
                <a:gd name="T5" fmla="*/ 11 h 32"/>
                <a:gd name="T6" fmla="*/ 1 w 119"/>
                <a:gd name="T7" fmla="*/ 0 h 32"/>
                <a:gd name="T8" fmla="*/ 6 w 119"/>
                <a:gd name="T9" fmla="*/ 14 h 32"/>
                <a:gd name="T10" fmla="*/ 0 w 119"/>
                <a:gd name="T11" fmla="*/ 26 h 32"/>
                <a:gd name="T12" fmla="*/ 0 w 119"/>
                <a:gd name="T13" fmla="*/ 26 h 32"/>
                <a:gd name="T14" fmla="*/ 73 w 119"/>
                <a:gd name="T15" fmla="*/ 38 h 32"/>
                <a:gd name="T16" fmla="*/ 145 w 119"/>
                <a:gd name="T17" fmla="*/ 26 h 32"/>
                <a:gd name="T18" fmla="*/ 145 w 119"/>
                <a:gd name="T19" fmla="*/ 26 h 32"/>
                <a:gd name="T20" fmla="*/ 138 w 119"/>
                <a:gd name="T21" fmla="*/ 1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6" name="Freeform 22">
              <a:extLst>
                <a:ext uri="{FF2B5EF4-FFF2-40B4-BE49-F238E27FC236}">
                  <a16:creationId xmlns:a16="http://schemas.microsoft.com/office/drawing/2014/main" id="{7742BB73-B812-494A-BF5D-718549021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578"/>
              <a:ext cx="127" cy="34"/>
            </a:xfrm>
            <a:custGeom>
              <a:avLst/>
              <a:gdLst>
                <a:gd name="T0" fmla="*/ 138 w 119"/>
                <a:gd name="T1" fmla="*/ 14 h 32"/>
                <a:gd name="T2" fmla="*/ 143 w 119"/>
                <a:gd name="T3" fmla="*/ 0 h 32"/>
                <a:gd name="T4" fmla="*/ 73 w 119"/>
                <a:gd name="T5" fmla="*/ 11 h 32"/>
                <a:gd name="T6" fmla="*/ 1 w 119"/>
                <a:gd name="T7" fmla="*/ 0 h 32"/>
                <a:gd name="T8" fmla="*/ 6 w 119"/>
                <a:gd name="T9" fmla="*/ 14 h 32"/>
                <a:gd name="T10" fmla="*/ 0 w 119"/>
                <a:gd name="T11" fmla="*/ 26 h 32"/>
                <a:gd name="T12" fmla="*/ 0 w 119"/>
                <a:gd name="T13" fmla="*/ 26 h 32"/>
                <a:gd name="T14" fmla="*/ 73 w 119"/>
                <a:gd name="T15" fmla="*/ 38 h 32"/>
                <a:gd name="T16" fmla="*/ 145 w 119"/>
                <a:gd name="T17" fmla="*/ 26 h 32"/>
                <a:gd name="T18" fmla="*/ 145 w 119"/>
                <a:gd name="T19" fmla="*/ 26 h 32"/>
                <a:gd name="T20" fmla="*/ 138 w 119"/>
                <a:gd name="T21" fmla="*/ 1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7" name="Freeform 23">
              <a:extLst>
                <a:ext uri="{FF2B5EF4-FFF2-40B4-BE49-F238E27FC236}">
                  <a16:creationId xmlns:a16="http://schemas.microsoft.com/office/drawing/2014/main" id="{A10E387F-906B-426A-8CAF-5E9F25535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642"/>
              <a:ext cx="127" cy="34"/>
            </a:xfrm>
            <a:custGeom>
              <a:avLst/>
              <a:gdLst>
                <a:gd name="T0" fmla="*/ 138 w 119"/>
                <a:gd name="T1" fmla="*/ 14 h 32"/>
                <a:gd name="T2" fmla="*/ 143 w 119"/>
                <a:gd name="T3" fmla="*/ 0 h 32"/>
                <a:gd name="T4" fmla="*/ 73 w 119"/>
                <a:gd name="T5" fmla="*/ 11 h 32"/>
                <a:gd name="T6" fmla="*/ 1 w 119"/>
                <a:gd name="T7" fmla="*/ 0 h 32"/>
                <a:gd name="T8" fmla="*/ 6 w 119"/>
                <a:gd name="T9" fmla="*/ 14 h 32"/>
                <a:gd name="T10" fmla="*/ 0 w 119"/>
                <a:gd name="T11" fmla="*/ 26 h 32"/>
                <a:gd name="T12" fmla="*/ 0 w 119"/>
                <a:gd name="T13" fmla="*/ 26 h 32"/>
                <a:gd name="T14" fmla="*/ 73 w 119"/>
                <a:gd name="T15" fmla="*/ 38 h 32"/>
                <a:gd name="T16" fmla="*/ 145 w 119"/>
                <a:gd name="T17" fmla="*/ 26 h 32"/>
                <a:gd name="T18" fmla="*/ 145 w 119"/>
                <a:gd name="T19" fmla="*/ 26 h 32"/>
                <a:gd name="T20" fmla="*/ 138 w 119"/>
                <a:gd name="T21" fmla="*/ 1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8" name="Freeform 24">
              <a:extLst>
                <a:ext uri="{FF2B5EF4-FFF2-40B4-BE49-F238E27FC236}">
                  <a16:creationId xmlns:a16="http://schemas.microsoft.com/office/drawing/2014/main" id="{4A3CBA34-8A08-4E74-A9E9-E64BE4DD8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706"/>
              <a:ext cx="127" cy="34"/>
            </a:xfrm>
            <a:custGeom>
              <a:avLst/>
              <a:gdLst>
                <a:gd name="T0" fmla="*/ 138 w 119"/>
                <a:gd name="T1" fmla="*/ 14 h 32"/>
                <a:gd name="T2" fmla="*/ 143 w 119"/>
                <a:gd name="T3" fmla="*/ 0 h 32"/>
                <a:gd name="T4" fmla="*/ 73 w 119"/>
                <a:gd name="T5" fmla="*/ 11 h 32"/>
                <a:gd name="T6" fmla="*/ 1 w 119"/>
                <a:gd name="T7" fmla="*/ 0 h 32"/>
                <a:gd name="T8" fmla="*/ 6 w 119"/>
                <a:gd name="T9" fmla="*/ 14 h 32"/>
                <a:gd name="T10" fmla="*/ 0 w 119"/>
                <a:gd name="T11" fmla="*/ 26 h 32"/>
                <a:gd name="T12" fmla="*/ 0 w 119"/>
                <a:gd name="T13" fmla="*/ 26 h 32"/>
                <a:gd name="T14" fmla="*/ 73 w 119"/>
                <a:gd name="T15" fmla="*/ 38 h 32"/>
                <a:gd name="T16" fmla="*/ 145 w 119"/>
                <a:gd name="T17" fmla="*/ 26 h 32"/>
                <a:gd name="T18" fmla="*/ 145 w 119"/>
                <a:gd name="T19" fmla="*/ 26 h 32"/>
                <a:gd name="T20" fmla="*/ 138 w 119"/>
                <a:gd name="T21" fmla="*/ 1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9" name="Freeform 25">
              <a:extLst>
                <a:ext uri="{FF2B5EF4-FFF2-40B4-BE49-F238E27FC236}">
                  <a16:creationId xmlns:a16="http://schemas.microsoft.com/office/drawing/2014/main" id="{BBCF925B-0693-4003-9F75-9B8434A29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770"/>
              <a:ext cx="127" cy="34"/>
            </a:xfrm>
            <a:custGeom>
              <a:avLst/>
              <a:gdLst>
                <a:gd name="T0" fmla="*/ 138 w 119"/>
                <a:gd name="T1" fmla="*/ 14 h 32"/>
                <a:gd name="T2" fmla="*/ 143 w 119"/>
                <a:gd name="T3" fmla="*/ 0 h 32"/>
                <a:gd name="T4" fmla="*/ 73 w 119"/>
                <a:gd name="T5" fmla="*/ 11 h 32"/>
                <a:gd name="T6" fmla="*/ 1 w 119"/>
                <a:gd name="T7" fmla="*/ 0 h 32"/>
                <a:gd name="T8" fmla="*/ 6 w 119"/>
                <a:gd name="T9" fmla="*/ 14 h 32"/>
                <a:gd name="T10" fmla="*/ 0 w 119"/>
                <a:gd name="T11" fmla="*/ 26 h 32"/>
                <a:gd name="T12" fmla="*/ 0 w 119"/>
                <a:gd name="T13" fmla="*/ 26 h 32"/>
                <a:gd name="T14" fmla="*/ 73 w 119"/>
                <a:gd name="T15" fmla="*/ 38 h 32"/>
                <a:gd name="T16" fmla="*/ 145 w 119"/>
                <a:gd name="T17" fmla="*/ 26 h 32"/>
                <a:gd name="T18" fmla="*/ 145 w 119"/>
                <a:gd name="T19" fmla="*/ 26 h 32"/>
                <a:gd name="T20" fmla="*/ 138 w 119"/>
                <a:gd name="T21" fmla="*/ 1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0" name="Freeform 26">
              <a:extLst>
                <a:ext uri="{FF2B5EF4-FFF2-40B4-BE49-F238E27FC236}">
                  <a16:creationId xmlns:a16="http://schemas.microsoft.com/office/drawing/2014/main" id="{88485F11-480D-42BE-9779-4DD99BA18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834"/>
              <a:ext cx="125" cy="34"/>
            </a:xfrm>
            <a:custGeom>
              <a:avLst/>
              <a:gdLst>
                <a:gd name="T0" fmla="*/ 136 w 117"/>
                <a:gd name="T1" fmla="*/ 14 h 32"/>
                <a:gd name="T2" fmla="*/ 143 w 117"/>
                <a:gd name="T3" fmla="*/ 0 h 32"/>
                <a:gd name="T4" fmla="*/ 72 w 117"/>
                <a:gd name="T5" fmla="*/ 11 h 32"/>
                <a:gd name="T6" fmla="*/ 1 w 117"/>
                <a:gd name="T7" fmla="*/ 0 h 32"/>
                <a:gd name="T8" fmla="*/ 6 w 117"/>
                <a:gd name="T9" fmla="*/ 14 h 32"/>
                <a:gd name="T10" fmla="*/ 0 w 117"/>
                <a:gd name="T11" fmla="*/ 26 h 32"/>
                <a:gd name="T12" fmla="*/ 0 w 117"/>
                <a:gd name="T13" fmla="*/ 26 h 32"/>
                <a:gd name="T14" fmla="*/ 72 w 117"/>
                <a:gd name="T15" fmla="*/ 38 h 32"/>
                <a:gd name="T16" fmla="*/ 143 w 117"/>
                <a:gd name="T17" fmla="*/ 26 h 32"/>
                <a:gd name="T18" fmla="*/ 143 w 117"/>
                <a:gd name="T19" fmla="*/ 26 h 32"/>
                <a:gd name="T20" fmla="*/ 136 w 117"/>
                <a:gd name="T21" fmla="*/ 1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7" h="32">
                  <a:moveTo>
                    <a:pt x="111" y="11"/>
                  </a:moveTo>
                  <a:cubicBezTo>
                    <a:pt x="111" y="6"/>
                    <a:pt x="113" y="2"/>
                    <a:pt x="117" y="0"/>
                  </a:cubicBezTo>
                  <a:cubicBezTo>
                    <a:pt x="112" y="1"/>
                    <a:pt x="85" y="8"/>
                    <a:pt x="59" y="8"/>
                  </a:cubicBezTo>
                  <a:cubicBezTo>
                    <a:pt x="32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59" y="32"/>
                  </a:cubicBezTo>
                  <a:cubicBezTo>
                    <a:pt x="88" y="32"/>
                    <a:pt x="117" y="22"/>
                    <a:pt x="117" y="22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4" y="20"/>
                    <a:pt x="111" y="16"/>
                    <a:pt x="111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1" name="Freeform 27">
              <a:extLst>
                <a:ext uri="{FF2B5EF4-FFF2-40B4-BE49-F238E27FC236}">
                  <a16:creationId xmlns:a16="http://schemas.microsoft.com/office/drawing/2014/main" id="{9680F8E2-AAEF-4946-9CBA-9B7851A01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884"/>
              <a:ext cx="125" cy="34"/>
            </a:xfrm>
            <a:custGeom>
              <a:avLst/>
              <a:gdLst>
                <a:gd name="T0" fmla="*/ 137 w 117"/>
                <a:gd name="T1" fmla="*/ 14 h 32"/>
                <a:gd name="T2" fmla="*/ 143 w 117"/>
                <a:gd name="T3" fmla="*/ 0 h 32"/>
                <a:gd name="T4" fmla="*/ 72 w 117"/>
                <a:gd name="T5" fmla="*/ 12 h 32"/>
                <a:gd name="T6" fmla="*/ 0 w 117"/>
                <a:gd name="T7" fmla="*/ 0 h 32"/>
                <a:gd name="T8" fmla="*/ 6 w 117"/>
                <a:gd name="T9" fmla="*/ 14 h 32"/>
                <a:gd name="T10" fmla="*/ 0 w 117"/>
                <a:gd name="T11" fmla="*/ 26 h 32"/>
                <a:gd name="T12" fmla="*/ 0 w 117"/>
                <a:gd name="T13" fmla="*/ 28 h 32"/>
                <a:gd name="T14" fmla="*/ 73 w 117"/>
                <a:gd name="T15" fmla="*/ 38 h 32"/>
                <a:gd name="T16" fmla="*/ 143 w 117"/>
                <a:gd name="T17" fmla="*/ 24 h 32"/>
                <a:gd name="T18" fmla="*/ 137 w 117"/>
                <a:gd name="T19" fmla="*/ 14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" h="32">
                  <a:moveTo>
                    <a:pt x="112" y="11"/>
                  </a:moveTo>
                  <a:cubicBezTo>
                    <a:pt x="112" y="6"/>
                    <a:pt x="114" y="2"/>
                    <a:pt x="117" y="0"/>
                  </a:cubicBezTo>
                  <a:cubicBezTo>
                    <a:pt x="113" y="2"/>
                    <a:pt x="86" y="9"/>
                    <a:pt x="59" y="9"/>
                  </a:cubicBezTo>
                  <a:cubicBezTo>
                    <a:pt x="32" y="9"/>
                    <a:pt x="4" y="1"/>
                    <a:pt x="0" y="0"/>
                  </a:cubicBezTo>
                  <a:cubicBezTo>
                    <a:pt x="3" y="2"/>
                    <a:pt x="6" y="6"/>
                    <a:pt x="6" y="11"/>
                  </a:cubicBezTo>
                  <a:cubicBezTo>
                    <a:pt x="6" y="16"/>
                    <a:pt x="3" y="21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30" y="32"/>
                    <a:pt x="60" y="32"/>
                  </a:cubicBezTo>
                  <a:cubicBezTo>
                    <a:pt x="89" y="32"/>
                    <a:pt x="117" y="21"/>
                    <a:pt x="117" y="21"/>
                  </a:cubicBezTo>
                  <a:cubicBezTo>
                    <a:pt x="117" y="21"/>
                    <a:pt x="112" y="16"/>
                    <a:pt x="112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2" name="Freeform 28">
              <a:extLst>
                <a:ext uri="{FF2B5EF4-FFF2-40B4-BE49-F238E27FC236}">
                  <a16:creationId xmlns:a16="http://schemas.microsoft.com/office/drawing/2014/main" id="{C41E0A8E-C7F9-49D2-A2BB-75A41D03E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810"/>
              <a:ext cx="72" cy="88"/>
            </a:xfrm>
            <a:custGeom>
              <a:avLst/>
              <a:gdLst>
                <a:gd name="T0" fmla="*/ 0 w 67"/>
                <a:gd name="T1" fmla="*/ 46 h 83"/>
                <a:gd name="T2" fmla="*/ 68 w 67"/>
                <a:gd name="T3" fmla="*/ 41 h 83"/>
                <a:gd name="T4" fmla="*/ 83 w 67"/>
                <a:gd name="T5" fmla="*/ 99 h 83"/>
                <a:gd name="T6" fmla="*/ 46 w 67"/>
                <a:gd name="T7" fmla="*/ 41 h 83"/>
                <a:gd name="T8" fmla="*/ 0 w 67"/>
                <a:gd name="T9" fmla="*/ 46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83">
                  <a:moveTo>
                    <a:pt x="0" y="39"/>
                  </a:moveTo>
                  <a:cubicBezTo>
                    <a:pt x="0" y="39"/>
                    <a:pt x="45" y="0"/>
                    <a:pt x="55" y="35"/>
                  </a:cubicBezTo>
                  <a:cubicBezTo>
                    <a:pt x="64" y="71"/>
                    <a:pt x="67" y="83"/>
                    <a:pt x="67" y="83"/>
                  </a:cubicBezTo>
                  <a:cubicBezTo>
                    <a:pt x="67" y="83"/>
                    <a:pt x="55" y="41"/>
                    <a:pt x="37" y="35"/>
                  </a:cubicBezTo>
                  <a:cubicBezTo>
                    <a:pt x="18" y="29"/>
                    <a:pt x="0" y="39"/>
                    <a:pt x="0" y="39"/>
                  </a:cubicBezTo>
                  <a:close/>
                </a:path>
              </a:pathLst>
            </a:custGeom>
            <a:solidFill>
              <a:srgbClr val="CA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3" name="Freeform 29">
              <a:extLst>
                <a:ext uri="{FF2B5EF4-FFF2-40B4-BE49-F238E27FC236}">
                  <a16:creationId xmlns:a16="http://schemas.microsoft.com/office/drawing/2014/main" id="{ECC89CE7-1AD2-4580-B2F6-741E37C7E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828"/>
              <a:ext cx="84" cy="56"/>
            </a:xfrm>
            <a:custGeom>
              <a:avLst/>
              <a:gdLst>
                <a:gd name="T0" fmla="*/ 0 w 79"/>
                <a:gd name="T1" fmla="*/ 62 h 53"/>
                <a:gd name="T2" fmla="*/ 39 w 79"/>
                <a:gd name="T3" fmla="*/ 6 h 53"/>
                <a:gd name="T4" fmla="*/ 95 w 79"/>
                <a:gd name="T5" fmla="*/ 42 h 53"/>
                <a:gd name="T6" fmla="*/ 37 w 79"/>
                <a:gd name="T7" fmla="*/ 20 h 53"/>
                <a:gd name="T8" fmla="*/ 0 w 79"/>
                <a:gd name="T9" fmla="*/ 6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53">
                  <a:moveTo>
                    <a:pt x="0" y="53"/>
                  </a:moveTo>
                  <a:cubicBezTo>
                    <a:pt x="0" y="53"/>
                    <a:pt x="6" y="0"/>
                    <a:pt x="33" y="6"/>
                  </a:cubicBezTo>
                  <a:cubicBezTo>
                    <a:pt x="60" y="11"/>
                    <a:pt x="79" y="36"/>
                    <a:pt x="79" y="36"/>
                  </a:cubicBezTo>
                  <a:cubicBezTo>
                    <a:pt x="79" y="36"/>
                    <a:pt x="46" y="15"/>
                    <a:pt x="31" y="17"/>
                  </a:cubicBezTo>
                  <a:cubicBezTo>
                    <a:pt x="16" y="20"/>
                    <a:pt x="0" y="53"/>
                    <a:pt x="0" y="53"/>
                  </a:cubicBezTo>
                  <a:close/>
                </a:path>
              </a:pathLst>
            </a:custGeom>
            <a:solidFill>
              <a:srgbClr val="CA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4" name="Freeform 30">
              <a:extLst>
                <a:ext uri="{FF2B5EF4-FFF2-40B4-BE49-F238E27FC236}">
                  <a16:creationId xmlns:a16="http://schemas.microsoft.com/office/drawing/2014/main" id="{3E56F3BE-33F1-488B-AE3C-423AAE06F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987"/>
              <a:ext cx="117" cy="46"/>
            </a:xfrm>
            <a:custGeom>
              <a:avLst/>
              <a:gdLst>
                <a:gd name="T0" fmla="*/ 0 w 109"/>
                <a:gd name="T1" fmla="*/ 50 h 43"/>
                <a:gd name="T2" fmla="*/ 135 w 109"/>
                <a:gd name="T3" fmla="*/ 52 h 43"/>
                <a:gd name="T4" fmla="*/ 0 w 109"/>
                <a:gd name="T5" fmla="*/ 5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43">
                  <a:moveTo>
                    <a:pt x="0" y="41"/>
                  </a:moveTo>
                  <a:cubicBezTo>
                    <a:pt x="0" y="41"/>
                    <a:pt x="47" y="11"/>
                    <a:pt x="109" y="43"/>
                  </a:cubicBezTo>
                  <a:cubicBezTo>
                    <a:pt x="109" y="43"/>
                    <a:pt x="56" y="0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5" name="Freeform 31">
              <a:extLst>
                <a:ext uri="{FF2B5EF4-FFF2-40B4-BE49-F238E27FC236}">
                  <a16:creationId xmlns:a16="http://schemas.microsoft.com/office/drawing/2014/main" id="{D5501F8E-8216-43B3-A360-6E327888E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819"/>
              <a:ext cx="30" cy="27"/>
            </a:xfrm>
            <a:custGeom>
              <a:avLst/>
              <a:gdLst>
                <a:gd name="T0" fmla="*/ 0 w 28"/>
                <a:gd name="T1" fmla="*/ 15 h 25"/>
                <a:gd name="T2" fmla="*/ 34 w 28"/>
                <a:gd name="T3" fmla="*/ 31 h 25"/>
                <a:gd name="T4" fmla="*/ 0 w 28"/>
                <a:gd name="T5" fmla="*/ 1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5">
                  <a:moveTo>
                    <a:pt x="0" y="12"/>
                  </a:moveTo>
                  <a:cubicBezTo>
                    <a:pt x="0" y="12"/>
                    <a:pt x="21" y="2"/>
                    <a:pt x="28" y="25"/>
                  </a:cubicBezTo>
                  <a:cubicBezTo>
                    <a:pt x="28" y="25"/>
                    <a:pt x="25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6" name="Freeform 32">
              <a:extLst>
                <a:ext uri="{FF2B5EF4-FFF2-40B4-BE49-F238E27FC236}">
                  <a16:creationId xmlns:a16="http://schemas.microsoft.com/office/drawing/2014/main" id="{B23AC9B0-129D-482C-B99E-FF5CBE2D3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823"/>
              <a:ext cx="31" cy="26"/>
            </a:xfrm>
            <a:custGeom>
              <a:avLst/>
              <a:gdLst>
                <a:gd name="T0" fmla="*/ 35 w 29"/>
                <a:gd name="T1" fmla="*/ 10 h 25"/>
                <a:gd name="T2" fmla="*/ 0 w 29"/>
                <a:gd name="T3" fmla="*/ 28 h 25"/>
                <a:gd name="T4" fmla="*/ 35 w 29"/>
                <a:gd name="T5" fmla="*/ 1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5">
                  <a:moveTo>
                    <a:pt x="29" y="10"/>
                  </a:moveTo>
                  <a:cubicBezTo>
                    <a:pt x="29" y="10"/>
                    <a:pt x="11" y="2"/>
                    <a:pt x="0" y="25"/>
                  </a:cubicBezTo>
                  <a:cubicBezTo>
                    <a:pt x="0" y="25"/>
                    <a:pt x="6" y="0"/>
                    <a:pt x="2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7" name="Freeform 33">
              <a:extLst>
                <a:ext uri="{FF2B5EF4-FFF2-40B4-BE49-F238E27FC236}">
                  <a16:creationId xmlns:a16="http://schemas.microsoft.com/office/drawing/2014/main" id="{74F4353B-3FC8-42E1-9388-707AE3C6D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818"/>
              <a:ext cx="10" cy="19"/>
            </a:xfrm>
            <a:custGeom>
              <a:avLst/>
              <a:gdLst>
                <a:gd name="T0" fmla="*/ 0 w 9"/>
                <a:gd name="T1" fmla="*/ 20 h 18"/>
                <a:gd name="T2" fmla="*/ 12 w 9"/>
                <a:gd name="T3" fmla="*/ 21 h 18"/>
                <a:gd name="T4" fmla="*/ 0 w 9"/>
                <a:gd name="T5" fmla="*/ 2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0" y="17"/>
                  </a:moveTo>
                  <a:cubicBezTo>
                    <a:pt x="0" y="17"/>
                    <a:pt x="4" y="0"/>
                    <a:pt x="9" y="18"/>
                  </a:cubicBezTo>
                  <a:cubicBezTo>
                    <a:pt x="9" y="18"/>
                    <a:pt x="4" y="7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8" name="Freeform 34">
              <a:extLst>
                <a:ext uri="{FF2B5EF4-FFF2-40B4-BE49-F238E27FC236}">
                  <a16:creationId xmlns:a16="http://schemas.microsoft.com/office/drawing/2014/main" id="{3FA2E6C8-BED1-45DE-8D04-D40EDC287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813"/>
              <a:ext cx="10" cy="16"/>
            </a:xfrm>
            <a:custGeom>
              <a:avLst/>
              <a:gdLst>
                <a:gd name="T0" fmla="*/ 0 w 9"/>
                <a:gd name="T1" fmla="*/ 18 h 15"/>
                <a:gd name="T2" fmla="*/ 12 w 9"/>
                <a:gd name="T3" fmla="*/ 18 h 15"/>
                <a:gd name="T4" fmla="*/ 0 w 9"/>
                <a:gd name="T5" fmla="*/ 1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5">
                  <a:moveTo>
                    <a:pt x="0" y="15"/>
                  </a:moveTo>
                  <a:cubicBezTo>
                    <a:pt x="0" y="15"/>
                    <a:pt x="5" y="0"/>
                    <a:pt x="9" y="15"/>
                  </a:cubicBezTo>
                  <a:cubicBezTo>
                    <a:pt x="9" y="15"/>
                    <a:pt x="5" y="5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9" name="Freeform 35">
              <a:extLst>
                <a:ext uri="{FF2B5EF4-FFF2-40B4-BE49-F238E27FC236}">
                  <a16:creationId xmlns:a16="http://schemas.microsoft.com/office/drawing/2014/main" id="{832B8DDB-07DF-4D79-97B5-4933690D7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007"/>
              <a:ext cx="50" cy="115"/>
            </a:xfrm>
            <a:custGeom>
              <a:avLst/>
              <a:gdLst>
                <a:gd name="T0" fmla="*/ 56 w 47"/>
                <a:gd name="T1" fmla="*/ 129 h 107"/>
                <a:gd name="T2" fmla="*/ 30 w 47"/>
                <a:gd name="T3" fmla="*/ 88 h 107"/>
                <a:gd name="T4" fmla="*/ 0 w 47"/>
                <a:gd name="T5" fmla="*/ 0 h 107"/>
                <a:gd name="T6" fmla="*/ 37 w 47"/>
                <a:gd name="T7" fmla="*/ 99 h 107"/>
                <a:gd name="T8" fmla="*/ 56 w 47"/>
                <a:gd name="T9" fmla="*/ 129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07">
                  <a:moveTo>
                    <a:pt x="47" y="104"/>
                  </a:moveTo>
                  <a:cubicBezTo>
                    <a:pt x="47" y="104"/>
                    <a:pt x="34" y="107"/>
                    <a:pt x="24" y="71"/>
                  </a:cubicBezTo>
                  <a:cubicBezTo>
                    <a:pt x="13" y="36"/>
                    <a:pt x="0" y="0"/>
                    <a:pt x="0" y="0"/>
                  </a:cubicBezTo>
                  <a:cubicBezTo>
                    <a:pt x="0" y="0"/>
                    <a:pt x="24" y="64"/>
                    <a:pt x="31" y="80"/>
                  </a:cubicBezTo>
                  <a:cubicBezTo>
                    <a:pt x="38" y="97"/>
                    <a:pt x="43" y="102"/>
                    <a:pt x="47" y="104"/>
                  </a:cubicBezTo>
                  <a:close/>
                </a:path>
              </a:pathLst>
            </a:custGeom>
            <a:solidFill>
              <a:srgbClr val="CA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0" name="Freeform 36">
              <a:extLst>
                <a:ext uri="{FF2B5EF4-FFF2-40B4-BE49-F238E27FC236}">
                  <a16:creationId xmlns:a16="http://schemas.microsoft.com/office/drawing/2014/main" id="{55B650A3-521D-464C-9DBB-46E98D261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" y="1119"/>
              <a:ext cx="30" cy="23"/>
            </a:xfrm>
            <a:custGeom>
              <a:avLst/>
              <a:gdLst>
                <a:gd name="T0" fmla="*/ 5 w 28"/>
                <a:gd name="T1" fmla="*/ 27 h 21"/>
                <a:gd name="T2" fmla="*/ 6 w 28"/>
                <a:gd name="T3" fmla="*/ 16 h 21"/>
                <a:gd name="T4" fmla="*/ 12 w 28"/>
                <a:gd name="T5" fmla="*/ 9 h 21"/>
                <a:gd name="T6" fmla="*/ 20 w 28"/>
                <a:gd name="T7" fmla="*/ 11 h 21"/>
                <a:gd name="T8" fmla="*/ 34 w 28"/>
                <a:gd name="T9" fmla="*/ 13 h 21"/>
                <a:gd name="T10" fmla="*/ 19 w 28"/>
                <a:gd name="T11" fmla="*/ 5 h 21"/>
                <a:gd name="T12" fmla="*/ 3 w 28"/>
                <a:gd name="T13" fmla="*/ 2 h 21"/>
                <a:gd name="T14" fmla="*/ 4 w 28"/>
                <a:gd name="T15" fmla="*/ 26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1">
                  <a:moveTo>
                    <a:pt x="5" y="21"/>
                  </a:moveTo>
                  <a:cubicBezTo>
                    <a:pt x="5" y="19"/>
                    <a:pt x="6" y="15"/>
                    <a:pt x="6" y="13"/>
                  </a:cubicBezTo>
                  <a:cubicBezTo>
                    <a:pt x="7" y="10"/>
                    <a:pt x="7" y="7"/>
                    <a:pt x="9" y="6"/>
                  </a:cubicBezTo>
                  <a:cubicBezTo>
                    <a:pt x="11" y="6"/>
                    <a:pt x="15" y="8"/>
                    <a:pt x="17" y="8"/>
                  </a:cubicBezTo>
                  <a:cubicBezTo>
                    <a:pt x="20" y="8"/>
                    <a:pt x="26" y="10"/>
                    <a:pt x="28" y="10"/>
                  </a:cubicBezTo>
                  <a:cubicBezTo>
                    <a:pt x="24" y="7"/>
                    <a:pt x="20" y="6"/>
                    <a:pt x="16" y="5"/>
                  </a:cubicBezTo>
                  <a:cubicBezTo>
                    <a:pt x="13" y="4"/>
                    <a:pt x="5" y="0"/>
                    <a:pt x="3" y="2"/>
                  </a:cubicBezTo>
                  <a:cubicBezTo>
                    <a:pt x="0" y="3"/>
                    <a:pt x="3" y="18"/>
                    <a:pt x="4" y="20"/>
                  </a:cubicBezTo>
                </a:path>
              </a:pathLst>
            </a:custGeom>
            <a:solidFill>
              <a:srgbClr val="C9D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1" name="Freeform 37">
              <a:extLst>
                <a:ext uri="{FF2B5EF4-FFF2-40B4-BE49-F238E27FC236}">
                  <a16:creationId xmlns:a16="http://schemas.microsoft.com/office/drawing/2014/main" id="{E356E452-00FC-4569-B65D-9C4F65860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108"/>
              <a:ext cx="36" cy="35"/>
            </a:xfrm>
            <a:custGeom>
              <a:avLst/>
              <a:gdLst>
                <a:gd name="T0" fmla="*/ 0 w 34"/>
                <a:gd name="T1" fmla="*/ 24 h 33"/>
                <a:gd name="T2" fmla="*/ 19 w 34"/>
                <a:gd name="T3" fmla="*/ 20 h 33"/>
                <a:gd name="T4" fmla="*/ 20 w 34"/>
                <a:gd name="T5" fmla="*/ 39 h 33"/>
                <a:gd name="T6" fmla="*/ 36 w 34"/>
                <a:gd name="T7" fmla="*/ 25 h 33"/>
                <a:gd name="T8" fmla="*/ 40 w 34"/>
                <a:gd name="T9" fmla="*/ 0 h 33"/>
                <a:gd name="T10" fmla="*/ 34 w 34"/>
                <a:gd name="T11" fmla="*/ 21 h 33"/>
                <a:gd name="T12" fmla="*/ 26 w 34"/>
                <a:gd name="T13" fmla="*/ 27 h 33"/>
                <a:gd name="T14" fmla="*/ 23 w 34"/>
                <a:gd name="T15" fmla="*/ 23 h 33"/>
                <a:gd name="T16" fmla="*/ 14 w 34"/>
                <a:gd name="T17" fmla="*/ 18 h 33"/>
                <a:gd name="T18" fmla="*/ 0 w 34"/>
                <a:gd name="T19" fmla="*/ 23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" h="33">
                  <a:moveTo>
                    <a:pt x="0" y="21"/>
                  </a:moveTo>
                  <a:cubicBezTo>
                    <a:pt x="5" y="19"/>
                    <a:pt x="10" y="18"/>
                    <a:pt x="16" y="17"/>
                  </a:cubicBezTo>
                  <a:cubicBezTo>
                    <a:pt x="16" y="22"/>
                    <a:pt x="17" y="27"/>
                    <a:pt x="17" y="33"/>
                  </a:cubicBezTo>
                  <a:cubicBezTo>
                    <a:pt x="22" y="32"/>
                    <a:pt x="28" y="26"/>
                    <a:pt x="30" y="22"/>
                  </a:cubicBezTo>
                  <a:cubicBezTo>
                    <a:pt x="33" y="15"/>
                    <a:pt x="34" y="8"/>
                    <a:pt x="34" y="0"/>
                  </a:cubicBezTo>
                  <a:cubicBezTo>
                    <a:pt x="31" y="6"/>
                    <a:pt x="31" y="12"/>
                    <a:pt x="28" y="18"/>
                  </a:cubicBezTo>
                  <a:cubicBezTo>
                    <a:pt x="27" y="19"/>
                    <a:pt x="26" y="22"/>
                    <a:pt x="23" y="23"/>
                  </a:cubicBezTo>
                  <a:cubicBezTo>
                    <a:pt x="21" y="24"/>
                    <a:pt x="21" y="22"/>
                    <a:pt x="20" y="20"/>
                  </a:cubicBezTo>
                  <a:cubicBezTo>
                    <a:pt x="18" y="15"/>
                    <a:pt x="16" y="12"/>
                    <a:pt x="11" y="15"/>
                  </a:cubicBezTo>
                  <a:cubicBezTo>
                    <a:pt x="8" y="16"/>
                    <a:pt x="2" y="17"/>
                    <a:pt x="0" y="20"/>
                  </a:cubicBezTo>
                </a:path>
              </a:pathLst>
            </a:custGeom>
            <a:solidFill>
              <a:srgbClr val="C9D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2" name="Freeform 38">
              <a:extLst>
                <a:ext uri="{FF2B5EF4-FFF2-40B4-BE49-F238E27FC236}">
                  <a16:creationId xmlns:a16="http://schemas.microsoft.com/office/drawing/2014/main" id="{E522FAE9-F288-4CE6-9A84-3D8D5C654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1092"/>
              <a:ext cx="49" cy="43"/>
            </a:xfrm>
            <a:custGeom>
              <a:avLst/>
              <a:gdLst>
                <a:gd name="T0" fmla="*/ 0 w 46"/>
                <a:gd name="T1" fmla="*/ 7 h 41"/>
                <a:gd name="T2" fmla="*/ 55 w 46"/>
                <a:gd name="T3" fmla="*/ 0 h 41"/>
                <a:gd name="T4" fmla="*/ 0 w 46"/>
                <a:gd name="T5" fmla="*/ 7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1">
                  <a:moveTo>
                    <a:pt x="0" y="7"/>
                  </a:moveTo>
                  <a:cubicBezTo>
                    <a:pt x="0" y="7"/>
                    <a:pt x="20" y="32"/>
                    <a:pt x="46" y="0"/>
                  </a:cubicBezTo>
                  <a:cubicBezTo>
                    <a:pt x="46" y="0"/>
                    <a:pt x="24" y="41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3" name="Freeform 39">
              <a:extLst>
                <a:ext uri="{FF2B5EF4-FFF2-40B4-BE49-F238E27FC236}">
                  <a16:creationId xmlns:a16="http://schemas.microsoft.com/office/drawing/2014/main" id="{AF4E4DD7-7D6A-4752-BB5C-71B226DDA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1044"/>
              <a:ext cx="33" cy="20"/>
            </a:xfrm>
            <a:custGeom>
              <a:avLst/>
              <a:gdLst>
                <a:gd name="T0" fmla="*/ 0 w 31"/>
                <a:gd name="T1" fmla="*/ 22 h 19"/>
                <a:gd name="T2" fmla="*/ 37 w 31"/>
                <a:gd name="T3" fmla="*/ 17 h 19"/>
                <a:gd name="T4" fmla="*/ 0 w 31"/>
                <a:gd name="T5" fmla="*/ 2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9">
                  <a:moveTo>
                    <a:pt x="0" y="19"/>
                  </a:moveTo>
                  <a:cubicBezTo>
                    <a:pt x="0" y="19"/>
                    <a:pt x="14" y="0"/>
                    <a:pt x="31" y="14"/>
                  </a:cubicBezTo>
                  <a:cubicBezTo>
                    <a:pt x="31" y="14"/>
                    <a:pt x="15" y="5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4" name="Freeform 40">
              <a:extLst>
                <a:ext uri="{FF2B5EF4-FFF2-40B4-BE49-F238E27FC236}">
                  <a16:creationId xmlns:a16="http://schemas.microsoft.com/office/drawing/2014/main" id="{3537A105-1909-433A-86DA-C21B2E941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046"/>
              <a:ext cx="28" cy="17"/>
            </a:xfrm>
            <a:custGeom>
              <a:avLst/>
              <a:gdLst>
                <a:gd name="T0" fmla="*/ 32 w 26"/>
                <a:gd name="T1" fmla="*/ 19 h 16"/>
                <a:gd name="T2" fmla="*/ 0 w 26"/>
                <a:gd name="T3" fmla="*/ 13 h 16"/>
                <a:gd name="T4" fmla="*/ 32 w 26"/>
                <a:gd name="T5" fmla="*/ 1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6">
                  <a:moveTo>
                    <a:pt x="26" y="16"/>
                  </a:moveTo>
                  <a:cubicBezTo>
                    <a:pt x="20" y="0"/>
                    <a:pt x="0" y="10"/>
                    <a:pt x="0" y="10"/>
                  </a:cubicBezTo>
                  <a:cubicBezTo>
                    <a:pt x="0" y="10"/>
                    <a:pt x="19" y="5"/>
                    <a:pt x="2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5" name="Freeform 41">
              <a:extLst>
                <a:ext uri="{FF2B5EF4-FFF2-40B4-BE49-F238E27FC236}">
                  <a16:creationId xmlns:a16="http://schemas.microsoft.com/office/drawing/2014/main" id="{87DF4DA6-502A-47E0-B115-AB0A2BFBB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897"/>
              <a:ext cx="41" cy="109"/>
            </a:xfrm>
            <a:custGeom>
              <a:avLst/>
              <a:gdLst>
                <a:gd name="T0" fmla="*/ 14 w 38"/>
                <a:gd name="T1" fmla="*/ 0 h 102"/>
                <a:gd name="T2" fmla="*/ 47 w 38"/>
                <a:gd name="T3" fmla="*/ 124 h 102"/>
                <a:gd name="T4" fmla="*/ 14 w 38"/>
                <a:gd name="T5" fmla="*/ 0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02">
                  <a:moveTo>
                    <a:pt x="11" y="0"/>
                  </a:moveTo>
                  <a:cubicBezTo>
                    <a:pt x="11" y="0"/>
                    <a:pt x="0" y="65"/>
                    <a:pt x="38" y="102"/>
                  </a:cubicBezTo>
                  <a:cubicBezTo>
                    <a:pt x="38" y="102"/>
                    <a:pt x="11" y="63"/>
                    <a:pt x="11" y="0"/>
                  </a:cubicBezTo>
                  <a:close/>
                </a:path>
              </a:pathLst>
            </a:custGeom>
            <a:solidFill>
              <a:srgbClr val="CA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6" name="Freeform 42">
              <a:extLst>
                <a:ext uri="{FF2B5EF4-FFF2-40B4-BE49-F238E27FC236}">
                  <a16:creationId xmlns:a16="http://schemas.microsoft.com/office/drawing/2014/main" id="{D2299446-E1D8-4DC1-AAE3-99D21F403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" y="909"/>
              <a:ext cx="13" cy="91"/>
            </a:xfrm>
            <a:custGeom>
              <a:avLst/>
              <a:gdLst>
                <a:gd name="T0" fmla="*/ 15 w 12"/>
                <a:gd name="T1" fmla="*/ 0 h 85"/>
                <a:gd name="T2" fmla="*/ 0 w 12"/>
                <a:gd name="T3" fmla="*/ 104 h 85"/>
                <a:gd name="T4" fmla="*/ 15 w 12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5">
                  <a:moveTo>
                    <a:pt x="12" y="0"/>
                  </a:moveTo>
                  <a:cubicBezTo>
                    <a:pt x="12" y="0"/>
                    <a:pt x="11" y="66"/>
                    <a:pt x="0" y="85"/>
                  </a:cubicBezTo>
                  <a:cubicBezTo>
                    <a:pt x="0" y="85"/>
                    <a:pt x="8" y="60"/>
                    <a:pt x="12" y="0"/>
                  </a:cubicBezTo>
                  <a:close/>
                </a:path>
              </a:pathLst>
            </a:custGeom>
            <a:solidFill>
              <a:srgbClr val="CA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7" name="Freeform 43">
              <a:extLst>
                <a:ext uri="{FF2B5EF4-FFF2-40B4-BE49-F238E27FC236}">
                  <a16:creationId xmlns:a16="http://schemas.microsoft.com/office/drawing/2014/main" id="{92C7C69E-1EEE-4898-BD49-4C633CC39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1197"/>
              <a:ext cx="106" cy="36"/>
            </a:xfrm>
            <a:custGeom>
              <a:avLst/>
              <a:gdLst>
                <a:gd name="T0" fmla="*/ 0 w 99"/>
                <a:gd name="T1" fmla="*/ 0 h 33"/>
                <a:gd name="T2" fmla="*/ 121 w 99"/>
                <a:gd name="T3" fmla="*/ 2 h 33"/>
                <a:gd name="T4" fmla="*/ 0 w 99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33">
                  <a:moveTo>
                    <a:pt x="0" y="0"/>
                  </a:moveTo>
                  <a:cubicBezTo>
                    <a:pt x="0" y="0"/>
                    <a:pt x="49" y="15"/>
                    <a:pt x="99" y="2"/>
                  </a:cubicBezTo>
                  <a:cubicBezTo>
                    <a:pt x="99" y="2"/>
                    <a:pt x="53" y="33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8" name="Freeform 44">
              <a:extLst>
                <a:ext uri="{FF2B5EF4-FFF2-40B4-BE49-F238E27FC236}">
                  <a16:creationId xmlns:a16="http://schemas.microsoft.com/office/drawing/2014/main" id="{50761DF7-0F67-4F89-ADB9-39CC943A3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261"/>
              <a:ext cx="105" cy="36"/>
            </a:xfrm>
            <a:custGeom>
              <a:avLst/>
              <a:gdLst>
                <a:gd name="T0" fmla="*/ 0 w 98"/>
                <a:gd name="T1" fmla="*/ 0 h 33"/>
                <a:gd name="T2" fmla="*/ 121 w 98"/>
                <a:gd name="T3" fmla="*/ 2 h 33"/>
                <a:gd name="T4" fmla="*/ 0 w 98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33">
                  <a:moveTo>
                    <a:pt x="0" y="0"/>
                  </a:moveTo>
                  <a:cubicBezTo>
                    <a:pt x="0" y="0"/>
                    <a:pt x="60" y="15"/>
                    <a:pt x="98" y="2"/>
                  </a:cubicBezTo>
                  <a:cubicBezTo>
                    <a:pt x="98" y="2"/>
                    <a:pt x="54" y="33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9" name="Freeform 45">
              <a:extLst>
                <a:ext uri="{FF2B5EF4-FFF2-40B4-BE49-F238E27FC236}">
                  <a16:creationId xmlns:a16="http://schemas.microsoft.com/office/drawing/2014/main" id="{D28C75AC-3322-4C72-963E-798912002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326"/>
              <a:ext cx="108" cy="39"/>
            </a:xfrm>
            <a:custGeom>
              <a:avLst/>
              <a:gdLst>
                <a:gd name="T0" fmla="*/ 0 w 101"/>
                <a:gd name="T1" fmla="*/ 1 h 37"/>
                <a:gd name="T2" fmla="*/ 123 w 101"/>
                <a:gd name="T3" fmla="*/ 0 h 37"/>
                <a:gd name="T4" fmla="*/ 0 w 101"/>
                <a:gd name="T5" fmla="*/ 1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37">
                  <a:moveTo>
                    <a:pt x="0" y="1"/>
                  </a:moveTo>
                  <a:cubicBezTo>
                    <a:pt x="0" y="1"/>
                    <a:pt x="62" y="15"/>
                    <a:pt x="101" y="0"/>
                  </a:cubicBezTo>
                  <a:cubicBezTo>
                    <a:pt x="101" y="0"/>
                    <a:pt x="53" y="37"/>
                    <a:pt x="0" y="1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0" name="Freeform 46">
              <a:extLst>
                <a:ext uri="{FF2B5EF4-FFF2-40B4-BE49-F238E27FC236}">
                  <a16:creationId xmlns:a16="http://schemas.microsoft.com/office/drawing/2014/main" id="{C6ED1963-F54C-485C-A28E-953D5561E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389"/>
              <a:ext cx="108" cy="43"/>
            </a:xfrm>
            <a:custGeom>
              <a:avLst/>
              <a:gdLst>
                <a:gd name="T0" fmla="*/ 123 w 101"/>
                <a:gd name="T1" fmla="*/ 2 h 41"/>
                <a:gd name="T2" fmla="*/ 0 w 101"/>
                <a:gd name="T3" fmla="*/ 0 h 41"/>
                <a:gd name="T4" fmla="*/ 123 w 101"/>
                <a:gd name="T5" fmla="*/ 2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41">
                  <a:moveTo>
                    <a:pt x="101" y="2"/>
                  </a:moveTo>
                  <a:cubicBezTo>
                    <a:pt x="101" y="2"/>
                    <a:pt x="44" y="16"/>
                    <a:pt x="0" y="0"/>
                  </a:cubicBezTo>
                  <a:cubicBezTo>
                    <a:pt x="0" y="0"/>
                    <a:pt x="58" y="41"/>
                    <a:pt x="101" y="2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1" name="Freeform 47">
              <a:extLst>
                <a:ext uri="{FF2B5EF4-FFF2-40B4-BE49-F238E27FC236}">
                  <a16:creationId xmlns:a16="http://schemas.microsoft.com/office/drawing/2014/main" id="{81607513-1D3B-42CE-BBA1-FC7A6FCA2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132"/>
              <a:ext cx="117" cy="45"/>
            </a:xfrm>
            <a:custGeom>
              <a:avLst/>
              <a:gdLst>
                <a:gd name="T0" fmla="*/ 0 w 109"/>
                <a:gd name="T1" fmla="*/ 1 h 42"/>
                <a:gd name="T2" fmla="*/ 135 w 109"/>
                <a:gd name="T3" fmla="*/ 0 h 42"/>
                <a:gd name="T4" fmla="*/ 0 w 109"/>
                <a:gd name="T5" fmla="*/ 1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42">
                  <a:moveTo>
                    <a:pt x="0" y="1"/>
                  </a:moveTo>
                  <a:cubicBezTo>
                    <a:pt x="0" y="1"/>
                    <a:pt x="81" y="13"/>
                    <a:pt x="109" y="0"/>
                  </a:cubicBezTo>
                  <a:cubicBezTo>
                    <a:pt x="109" y="0"/>
                    <a:pt x="53" y="42"/>
                    <a:pt x="0" y="1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2" name="Freeform 48">
              <a:extLst>
                <a:ext uri="{FF2B5EF4-FFF2-40B4-BE49-F238E27FC236}">
                  <a16:creationId xmlns:a16="http://schemas.microsoft.com/office/drawing/2014/main" id="{45154ADC-CC23-4A37-BE39-A42D37DE1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221"/>
              <a:ext cx="120" cy="36"/>
            </a:xfrm>
            <a:custGeom>
              <a:avLst/>
              <a:gdLst>
                <a:gd name="T0" fmla="*/ 0 w 112"/>
                <a:gd name="T1" fmla="*/ 0 h 34"/>
                <a:gd name="T2" fmla="*/ 138 w 112"/>
                <a:gd name="T3" fmla="*/ 0 h 34"/>
                <a:gd name="T4" fmla="*/ 0 w 112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34">
                  <a:moveTo>
                    <a:pt x="0" y="0"/>
                  </a:moveTo>
                  <a:cubicBezTo>
                    <a:pt x="0" y="0"/>
                    <a:pt x="61" y="17"/>
                    <a:pt x="112" y="0"/>
                  </a:cubicBezTo>
                  <a:cubicBezTo>
                    <a:pt x="112" y="0"/>
                    <a:pt x="62" y="34"/>
                    <a:pt x="0" y="0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3" name="Freeform 49">
              <a:extLst>
                <a:ext uri="{FF2B5EF4-FFF2-40B4-BE49-F238E27FC236}">
                  <a16:creationId xmlns:a16="http://schemas.microsoft.com/office/drawing/2014/main" id="{B90F6AD8-A7E7-44E0-9800-72EA68F08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1285"/>
              <a:ext cx="119" cy="35"/>
            </a:xfrm>
            <a:custGeom>
              <a:avLst/>
              <a:gdLst>
                <a:gd name="T0" fmla="*/ 0 w 111"/>
                <a:gd name="T1" fmla="*/ 1 h 33"/>
                <a:gd name="T2" fmla="*/ 137 w 111"/>
                <a:gd name="T3" fmla="*/ 0 h 33"/>
                <a:gd name="T4" fmla="*/ 0 w 111"/>
                <a:gd name="T5" fmla="*/ 1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33">
                  <a:moveTo>
                    <a:pt x="0" y="1"/>
                  </a:moveTo>
                  <a:cubicBezTo>
                    <a:pt x="0" y="1"/>
                    <a:pt x="58" y="18"/>
                    <a:pt x="111" y="0"/>
                  </a:cubicBezTo>
                  <a:cubicBezTo>
                    <a:pt x="111" y="0"/>
                    <a:pt x="53" y="33"/>
                    <a:pt x="0" y="1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4" name="Freeform 50">
              <a:extLst>
                <a:ext uri="{FF2B5EF4-FFF2-40B4-BE49-F238E27FC236}">
                  <a16:creationId xmlns:a16="http://schemas.microsoft.com/office/drawing/2014/main" id="{AF281219-F450-4421-9350-BF1F89156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348"/>
              <a:ext cx="122" cy="46"/>
            </a:xfrm>
            <a:custGeom>
              <a:avLst/>
              <a:gdLst>
                <a:gd name="T0" fmla="*/ 0 w 114"/>
                <a:gd name="T1" fmla="*/ 1 h 43"/>
                <a:gd name="T2" fmla="*/ 140 w 114"/>
                <a:gd name="T3" fmla="*/ 0 h 43"/>
                <a:gd name="T4" fmla="*/ 0 w 114"/>
                <a:gd name="T5" fmla="*/ 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43">
                  <a:moveTo>
                    <a:pt x="0" y="1"/>
                  </a:moveTo>
                  <a:cubicBezTo>
                    <a:pt x="0" y="1"/>
                    <a:pt x="60" y="22"/>
                    <a:pt x="114" y="0"/>
                  </a:cubicBezTo>
                  <a:cubicBezTo>
                    <a:pt x="114" y="0"/>
                    <a:pt x="62" y="43"/>
                    <a:pt x="0" y="1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5" name="Freeform 51">
              <a:extLst>
                <a:ext uri="{FF2B5EF4-FFF2-40B4-BE49-F238E27FC236}">
                  <a16:creationId xmlns:a16="http://schemas.microsoft.com/office/drawing/2014/main" id="{9828109D-E33A-4664-81DB-7D2BD1FA9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1926"/>
              <a:ext cx="134" cy="45"/>
            </a:xfrm>
            <a:custGeom>
              <a:avLst/>
              <a:gdLst>
                <a:gd name="T0" fmla="*/ 6 w 126"/>
                <a:gd name="T1" fmla="*/ 5 h 42"/>
                <a:gd name="T2" fmla="*/ 148 w 126"/>
                <a:gd name="T3" fmla="*/ 0 h 42"/>
                <a:gd name="T4" fmla="*/ 152 w 126"/>
                <a:gd name="T5" fmla="*/ 28 h 42"/>
                <a:gd name="T6" fmla="*/ 0 w 126"/>
                <a:gd name="T7" fmla="*/ 32 h 42"/>
                <a:gd name="T8" fmla="*/ 6 w 126"/>
                <a:gd name="T9" fmla="*/ 5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42">
                  <a:moveTo>
                    <a:pt x="6" y="5"/>
                  </a:moveTo>
                  <a:cubicBezTo>
                    <a:pt x="6" y="5"/>
                    <a:pt x="79" y="28"/>
                    <a:pt x="123" y="0"/>
                  </a:cubicBezTo>
                  <a:cubicBezTo>
                    <a:pt x="123" y="0"/>
                    <a:pt x="108" y="12"/>
                    <a:pt x="126" y="22"/>
                  </a:cubicBezTo>
                  <a:cubicBezTo>
                    <a:pt x="126" y="22"/>
                    <a:pt x="80" y="42"/>
                    <a:pt x="0" y="26"/>
                  </a:cubicBezTo>
                  <a:cubicBezTo>
                    <a:pt x="0" y="26"/>
                    <a:pt x="21" y="19"/>
                    <a:pt x="6" y="5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6" name="Freeform 52">
              <a:extLst>
                <a:ext uri="{FF2B5EF4-FFF2-40B4-BE49-F238E27FC236}">
                  <a16:creationId xmlns:a16="http://schemas.microsoft.com/office/drawing/2014/main" id="{72404626-A1F1-4A70-BAA7-661E91EE7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1964"/>
              <a:ext cx="177" cy="81"/>
            </a:xfrm>
            <a:custGeom>
              <a:avLst/>
              <a:gdLst>
                <a:gd name="T0" fmla="*/ 19 w 166"/>
                <a:gd name="T1" fmla="*/ 6 h 76"/>
                <a:gd name="T2" fmla="*/ 189 w 166"/>
                <a:gd name="T3" fmla="*/ 0 h 76"/>
                <a:gd name="T4" fmla="*/ 202 w 166"/>
                <a:gd name="T5" fmla="*/ 27 h 76"/>
                <a:gd name="T6" fmla="*/ 157 w 166"/>
                <a:gd name="T7" fmla="*/ 92 h 76"/>
                <a:gd name="T8" fmla="*/ 59 w 166"/>
                <a:gd name="T9" fmla="*/ 91 h 76"/>
                <a:gd name="T10" fmla="*/ 0 w 166"/>
                <a:gd name="T11" fmla="*/ 27 h 76"/>
                <a:gd name="T12" fmla="*/ 19 w 166"/>
                <a:gd name="T13" fmla="*/ 6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76">
                  <a:moveTo>
                    <a:pt x="16" y="6"/>
                  </a:moveTo>
                  <a:cubicBezTo>
                    <a:pt x="16" y="6"/>
                    <a:pt x="103" y="57"/>
                    <a:pt x="156" y="0"/>
                  </a:cubicBezTo>
                  <a:cubicBezTo>
                    <a:pt x="156" y="0"/>
                    <a:pt x="144" y="15"/>
                    <a:pt x="166" y="22"/>
                  </a:cubicBezTo>
                  <a:cubicBezTo>
                    <a:pt x="166" y="22"/>
                    <a:pt x="132" y="49"/>
                    <a:pt x="129" y="76"/>
                  </a:cubicBezTo>
                  <a:cubicBezTo>
                    <a:pt x="129" y="76"/>
                    <a:pt x="91" y="65"/>
                    <a:pt x="49" y="75"/>
                  </a:cubicBezTo>
                  <a:cubicBezTo>
                    <a:pt x="49" y="75"/>
                    <a:pt x="13" y="28"/>
                    <a:pt x="0" y="22"/>
                  </a:cubicBezTo>
                  <a:cubicBezTo>
                    <a:pt x="0" y="22"/>
                    <a:pt x="20" y="23"/>
                    <a:pt x="16" y="6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7" name="Freeform 53">
              <a:extLst>
                <a:ext uri="{FF2B5EF4-FFF2-40B4-BE49-F238E27FC236}">
                  <a16:creationId xmlns:a16="http://schemas.microsoft.com/office/drawing/2014/main" id="{D1515256-2AD0-4B71-9A2C-BBFB0D06D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412"/>
              <a:ext cx="120" cy="44"/>
            </a:xfrm>
            <a:custGeom>
              <a:avLst/>
              <a:gdLst>
                <a:gd name="T0" fmla="*/ 0 w 112"/>
                <a:gd name="T1" fmla="*/ 0 h 41"/>
                <a:gd name="T2" fmla="*/ 138 w 112"/>
                <a:gd name="T3" fmla="*/ 1 h 41"/>
                <a:gd name="T4" fmla="*/ 0 w 112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41">
                  <a:moveTo>
                    <a:pt x="0" y="0"/>
                  </a:moveTo>
                  <a:cubicBezTo>
                    <a:pt x="0" y="0"/>
                    <a:pt x="46" y="22"/>
                    <a:pt x="112" y="1"/>
                  </a:cubicBezTo>
                  <a:cubicBezTo>
                    <a:pt x="112" y="1"/>
                    <a:pt x="55" y="41"/>
                    <a:pt x="0" y="0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8" name="Freeform 54">
              <a:extLst>
                <a:ext uri="{FF2B5EF4-FFF2-40B4-BE49-F238E27FC236}">
                  <a16:creationId xmlns:a16="http://schemas.microsoft.com/office/drawing/2014/main" id="{D9813F9F-539F-4088-9895-68EF9AC1F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1477"/>
              <a:ext cx="119" cy="41"/>
            </a:xfrm>
            <a:custGeom>
              <a:avLst/>
              <a:gdLst>
                <a:gd name="T0" fmla="*/ 0 w 111"/>
                <a:gd name="T1" fmla="*/ 0 h 38"/>
                <a:gd name="T2" fmla="*/ 137 w 111"/>
                <a:gd name="T3" fmla="*/ 0 h 38"/>
                <a:gd name="T4" fmla="*/ 0 w 111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38">
                  <a:moveTo>
                    <a:pt x="0" y="0"/>
                  </a:moveTo>
                  <a:cubicBezTo>
                    <a:pt x="0" y="0"/>
                    <a:pt x="55" y="23"/>
                    <a:pt x="111" y="0"/>
                  </a:cubicBezTo>
                  <a:cubicBezTo>
                    <a:pt x="111" y="0"/>
                    <a:pt x="62" y="38"/>
                    <a:pt x="0" y="0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9" name="Freeform 55">
              <a:extLst>
                <a:ext uri="{FF2B5EF4-FFF2-40B4-BE49-F238E27FC236}">
                  <a16:creationId xmlns:a16="http://schemas.microsoft.com/office/drawing/2014/main" id="{FA4921A1-4C64-4E38-A1D5-F2689C836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541"/>
              <a:ext cx="119" cy="45"/>
            </a:xfrm>
            <a:custGeom>
              <a:avLst/>
              <a:gdLst>
                <a:gd name="T0" fmla="*/ 0 w 111"/>
                <a:gd name="T1" fmla="*/ 0 h 42"/>
                <a:gd name="T2" fmla="*/ 137 w 111"/>
                <a:gd name="T3" fmla="*/ 2 h 42"/>
                <a:gd name="T4" fmla="*/ 0 w 111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42">
                  <a:moveTo>
                    <a:pt x="0" y="0"/>
                  </a:moveTo>
                  <a:cubicBezTo>
                    <a:pt x="0" y="0"/>
                    <a:pt x="52" y="24"/>
                    <a:pt x="111" y="2"/>
                  </a:cubicBezTo>
                  <a:cubicBezTo>
                    <a:pt x="111" y="2"/>
                    <a:pt x="59" y="42"/>
                    <a:pt x="0" y="0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0" name="Freeform 56">
              <a:extLst>
                <a:ext uri="{FF2B5EF4-FFF2-40B4-BE49-F238E27FC236}">
                  <a16:creationId xmlns:a16="http://schemas.microsoft.com/office/drawing/2014/main" id="{03200475-C3FD-4E51-90EF-A95A837BD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609"/>
              <a:ext cx="116" cy="42"/>
            </a:xfrm>
            <a:custGeom>
              <a:avLst/>
              <a:gdLst>
                <a:gd name="T0" fmla="*/ 0 w 108"/>
                <a:gd name="T1" fmla="*/ 0 h 40"/>
                <a:gd name="T2" fmla="*/ 134 w 108"/>
                <a:gd name="T3" fmla="*/ 0 h 40"/>
                <a:gd name="T4" fmla="*/ 0 w 10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40">
                  <a:moveTo>
                    <a:pt x="0" y="0"/>
                  </a:moveTo>
                  <a:cubicBezTo>
                    <a:pt x="0" y="0"/>
                    <a:pt x="54" y="22"/>
                    <a:pt x="108" y="0"/>
                  </a:cubicBezTo>
                  <a:cubicBezTo>
                    <a:pt x="108" y="0"/>
                    <a:pt x="66" y="40"/>
                    <a:pt x="0" y="0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1" name="Freeform 57">
              <a:extLst>
                <a:ext uri="{FF2B5EF4-FFF2-40B4-BE49-F238E27FC236}">
                  <a16:creationId xmlns:a16="http://schemas.microsoft.com/office/drawing/2014/main" id="{CDBE88DC-95E6-4424-B1CD-A341257BB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673"/>
              <a:ext cx="116" cy="43"/>
            </a:xfrm>
            <a:custGeom>
              <a:avLst/>
              <a:gdLst>
                <a:gd name="T0" fmla="*/ 0 w 108"/>
                <a:gd name="T1" fmla="*/ 0 h 41"/>
                <a:gd name="T2" fmla="*/ 134 w 108"/>
                <a:gd name="T3" fmla="*/ 0 h 41"/>
                <a:gd name="T4" fmla="*/ 0 w 108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41">
                  <a:moveTo>
                    <a:pt x="0" y="0"/>
                  </a:moveTo>
                  <a:cubicBezTo>
                    <a:pt x="0" y="0"/>
                    <a:pt x="55" y="22"/>
                    <a:pt x="108" y="0"/>
                  </a:cubicBezTo>
                  <a:cubicBezTo>
                    <a:pt x="108" y="0"/>
                    <a:pt x="60" y="41"/>
                    <a:pt x="0" y="0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2" name="Freeform 58">
              <a:extLst>
                <a:ext uri="{FF2B5EF4-FFF2-40B4-BE49-F238E27FC236}">
                  <a16:creationId xmlns:a16="http://schemas.microsoft.com/office/drawing/2014/main" id="{77FA4E59-9D4A-4FE6-BA41-ACBB3828A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736"/>
              <a:ext cx="118" cy="38"/>
            </a:xfrm>
            <a:custGeom>
              <a:avLst/>
              <a:gdLst>
                <a:gd name="T0" fmla="*/ 0 w 110"/>
                <a:gd name="T1" fmla="*/ 0 h 36"/>
                <a:gd name="T2" fmla="*/ 136 w 110"/>
                <a:gd name="T3" fmla="*/ 0 h 36"/>
                <a:gd name="T4" fmla="*/ 0 w 11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36">
                  <a:moveTo>
                    <a:pt x="0" y="0"/>
                  </a:moveTo>
                  <a:cubicBezTo>
                    <a:pt x="0" y="0"/>
                    <a:pt x="50" y="20"/>
                    <a:pt x="110" y="0"/>
                  </a:cubicBezTo>
                  <a:cubicBezTo>
                    <a:pt x="110" y="0"/>
                    <a:pt x="57" y="36"/>
                    <a:pt x="0" y="0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3" name="Freeform 59">
              <a:extLst>
                <a:ext uri="{FF2B5EF4-FFF2-40B4-BE49-F238E27FC236}">
                  <a16:creationId xmlns:a16="http://schemas.microsoft.com/office/drawing/2014/main" id="{5E34BE0C-BAD7-44E3-ADB8-1289D26A2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800"/>
              <a:ext cx="116" cy="40"/>
            </a:xfrm>
            <a:custGeom>
              <a:avLst/>
              <a:gdLst>
                <a:gd name="T0" fmla="*/ 0 w 108"/>
                <a:gd name="T1" fmla="*/ 0 h 38"/>
                <a:gd name="T2" fmla="*/ 134 w 108"/>
                <a:gd name="T3" fmla="*/ 0 h 38"/>
                <a:gd name="T4" fmla="*/ 0 w 108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8">
                  <a:moveTo>
                    <a:pt x="0" y="0"/>
                  </a:moveTo>
                  <a:cubicBezTo>
                    <a:pt x="0" y="0"/>
                    <a:pt x="58" y="21"/>
                    <a:pt x="108" y="0"/>
                  </a:cubicBezTo>
                  <a:cubicBezTo>
                    <a:pt x="108" y="0"/>
                    <a:pt x="58" y="38"/>
                    <a:pt x="0" y="0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4" name="Freeform 60">
              <a:extLst>
                <a:ext uri="{FF2B5EF4-FFF2-40B4-BE49-F238E27FC236}">
                  <a16:creationId xmlns:a16="http://schemas.microsoft.com/office/drawing/2014/main" id="{9D70097E-6A46-4C2A-BE66-4ADE2D8D3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864"/>
              <a:ext cx="117" cy="36"/>
            </a:xfrm>
            <a:custGeom>
              <a:avLst/>
              <a:gdLst>
                <a:gd name="T0" fmla="*/ 0 w 109"/>
                <a:gd name="T1" fmla="*/ 0 h 34"/>
                <a:gd name="T2" fmla="*/ 135 w 109"/>
                <a:gd name="T3" fmla="*/ 0 h 34"/>
                <a:gd name="T4" fmla="*/ 0 w 109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34">
                  <a:moveTo>
                    <a:pt x="0" y="0"/>
                  </a:moveTo>
                  <a:cubicBezTo>
                    <a:pt x="0" y="0"/>
                    <a:pt x="53" y="20"/>
                    <a:pt x="109" y="0"/>
                  </a:cubicBezTo>
                  <a:cubicBezTo>
                    <a:pt x="109" y="0"/>
                    <a:pt x="65" y="34"/>
                    <a:pt x="0" y="0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5" name="Freeform 61">
              <a:extLst>
                <a:ext uri="{FF2B5EF4-FFF2-40B4-BE49-F238E27FC236}">
                  <a16:creationId xmlns:a16="http://schemas.microsoft.com/office/drawing/2014/main" id="{201FD4E0-D3ED-4ED1-946E-1E62A33F0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1914"/>
              <a:ext cx="119" cy="38"/>
            </a:xfrm>
            <a:custGeom>
              <a:avLst/>
              <a:gdLst>
                <a:gd name="T0" fmla="*/ 0 w 111"/>
                <a:gd name="T1" fmla="*/ 0 h 36"/>
                <a:gd name="T2" fmla="*/ 137 w 111"/>
                <a:gd name="T3" fmla="*/ 0 h 36"/>
                <a:gd name="T4" fmla="*/ 0 w 111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36">
                  <a:moveTo>
                    <a:pt x="0" y="0"/>
                  </a:moveTo>
                  <a:cubicBezTo>
                    <a:pt x="0" y="0"/>
                    <a:pt x="49" y="24"/>
                    <a:pt x="111" y="0"/>
                  </a:cubicBezTo>
                  <a:cubicBezTo>
                    <a:pt x="111" y="0"/>
                    <a:pt x="51" y="36"/>
                    <a:pt x="0" y="0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6" name="Freeform 62">
              <a:extLst>
                <a:ext uri="{FF2B5EF4-FFF2-40B4-BE49-F238E27FC236}">
                  <a16:creationId xmlns:a16="http://schemas.microsoft.com/office/drawing/2014/main" id="{4A067D0E-6424-4668-A661-B1E518F13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1958"/>
              <a:ext cx="130" cy="38"/>
            </a:xfrm>
            <a:custGeom>
              <a:avLst/>
              <a:gdLst>
                <a:gd name="T0" fmla="*/ 0 w 122"/>
                <a:gd name="T1" fmla="*/ 0 h 36"/>
                <a:gd name="T2" fmla="*/ 148 w 122"/>
                <a:gd name="T3" fmla="*/ 0 h 36"/>
                <a:gd name="T4" fmla="*/ 0 w 122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" h="36">
                  <a:moveTo>
                    <a:pt x="0" y="0"/>
                  </a:moveTo>
                  <a:cubicBezTo>
                    <a:pt x="0" y="0"/>
                    <a:pt x="56" y="22"/>
                    <a:pt x="122" y="0"/>
                  </a:cubicBezTo>
                  <a:cubicBezTo>
                    <a:pt x="122" y="0"/>
                    <a:pt x="60" y="36"/>
                    <a:pt x="0" y="0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7" name="Freeform 63">
              <a:extLst>
                <a:ext uri="{FF2B5EF4-FFF2-40B4-BE49-F238E27FC236}">
                  <a16:creationId xmlns:a16="http://schemas.microsoft.com/office/drawing/2014/main" id="{7A52C5E5-6504-49C8-B9F2-15AF9E7AE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2002"/>
              <a:ext cx="25" cy="40"/>
            </a:xfrm>
            <a:custGeom>
              <a:avLst/>
              <a:gdLst>
                <a:gd name="T0" fmla="*/ 0 w 23"/>
                <a:gd name="T1" fmla="*/ 44 h 38"/>
                <a:gd name="T2" fmla="*/ 29 w 23"/>
                <a:gd name="T3" fmla="*/ 0 h 38"/>
                <a:gd name="T4" fmla="*/ 29 w 23"/>
                <a:gd name="T5" fmla="*/ 13 h 38"/>
                <a:gd name="T6" fmla="*/ 0 w 23"/>
                <a:gd name="T7" fmla="*/ 4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8">
                  <a:moveTo>
                    <a:pt x="0" y="38"/>
                  </a:moveTo>
                  <a:cubicBezTo>
                    <a:pt x="0" y="38"/>
                    <a:pt x="7" y="18"/>
                    <a:pt x="23" y="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3" y="28"/>
                    <a:pt x="0" y="38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8" name="Freeform 64">
              <a:extLst>
                <a:ext uri="{FF2B5EF4-FFF2-40B4-BE49-F238E27FC236}">
                  <a16:creationId xmlns:a16="http://schemas.microsoft.com/office/drawing/2014/main" id="{3C5049F5-32E4-436C-A27C-98FE34491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002"/>
              <a:ext cx="37" cy="39"/>
            </a:xfrm>
            <a:custGeom>
              <a:avLst/>
              <a:gdLst>
                <a:gd name="T0" fmla="*/ 0 w 34"/>
                <a:gd name="T1" fmla="*/ 0 h 37"/>
                <a:gd name="T2" fmla="*/ 44 w 34"/>
                <a:gd name="T3" fmla="*/ 43 h 37"/>
                <a:gd name="T4" fmla="*/ 4 w 34"/>
                <a:gd name="T5" fmla="*/ 16 h 37"/>
                <a:gd name="T6" fmla="*/ 0 w 34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7">
                  <a:moveTo>
                    <a:pt x="0" y="0"/>
                  </a:moveTo>
                  <a:cubicBezTo>
                    <a:pt x="0" y="0"/>
                    <a:pt x="28" y="27"/>
                    <a:pt x="34" y="37"/>
                  </a:cubicBezTo>
                  <a:cubicBezTo>
                    <a:pt x="34" y="37"/>
                    <a:pt x="7" y="15"/>
                    <a:pt x="4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9" name="Freeform 65">
              <a:extLst>
                <a:ext uri="{FF2B5EF4-FFF2-40B4-BE49-F238E27FC236}">
                  <a16:creationId xmlns:a16="http://schemas.microsoft.com/office/drawing/2014/main" id="{36EDC802-5166-44B4-91C1-EE7B21DE1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455"/>
              <a:ext cx="105" cy="38"/>
            </a:xfrm>
            <a:custGeom>
              <a:avLst/>
              <a:gdLst>
                <a:gd name="T0" fmla="*/ 0 w 99"/>
                <a:gd name="T1" fmla="*/ 0 h 36"/>
                <a:gd name="T2" fmla="*/ 118 w 99"/>
                <a:gd name="T3" fmla="*/ 0 h 36"/>
                <a:gd name="T4" fmla="*/ 0 w 99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36">
                  <a:moveTo>
                    <a:pt x="0" y="0"/>
                  </a:moveTo>
                  <a:cubicBezTo>
                    <a:pt x="0" y="0"/>
                    <a:pt x="42" y="17"/>
                    <a:pt x="99" y="0"/>
                  </a:cubicBezTo>
                  <a:cubicBezTo>
                    <a:pt x="99" y="0"/>
                    <a:pt x="46" y="36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0" name="Freeform 66">
              <a:extLst>
                <a:ext uri="{FF2B5EF4-FFF2-40B4-BE49-F238E27FC236}">
                  <a16:creationId xmlns:a16="http://schemas.microsoft.com/office/drawing/2014/main" id="{88F6F27D-8588-4DFB-BC59-1A7AB4911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1519"/>
              <a:ext cx="105" cy="31"/>
            </a:xfrm>
            <a:custGeom>
              <a:avLst/>
              <a:gdLst>
                <a:gd name="T0" fmla="*/ 0 w 99"/>
                <a:gd name="T1" fmla="*/ 0 h 29"/>
                <a:gd name="T2" fmla="*/ 118 w 99"/>
                <a:gd name="T3" fmla="*/ 0 h 29"/>
                <a:gd name="T4" fmla="*/ 0 w 99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29">
                  <a:moveTo>
                    <a:pt x="0" y="0"/>
                  </a:moveTo>
                  <a:cubicBezTo>
                    <a:pt x="0" y="0"/>
                    <a:pt x="55" y="16"/>
                    <a:pt x="99" y="0"/>
                  </a:cubicBezTo>
                  <a:cubicBezTo>
                    <a:pt x="99" y="0"/>
                    <a:pt x="59" y="29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1" name="Freeform 67">
              <a:extLst>
                <a:ext uri="{FF2B5EF4-FFF2-40B4-BE49-F238E27FC236}">
                  <a16:creationId xmlns:a16="http://schemas.microsoft.com/office/drawing/2014/main" id="{4438A9C6-F758-490C-9E75-ADB768A0F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583"/>
              <a:ext cx="108" cy="31"/>
            </a:xfrm>
            <a:custGeom>
              <a:avLst/>
              <a:gdLst>
                <a:gd name="T0" fmla="*/ 0 w 101"/>
                <a:gd name="T1" fmla="*/ 0 h 29"/>
                <a:gd name="T2" fmla="*/ 123 w 101"/>
                <a:gd name="T3" fmla="*/ 0 h 29"/>
                <a:gd name="T4" fmla="*/ 0 w 101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29">
                  <a:moveTo>
                    <a:pt x="0" y="0"/>
                  </a:moveTo>
                  <a:cubicBezTo>
                    <a:pt x="0" y="0"/>
                    <a:pt x="52" y="17"/>
                    <a:pt x="101" y="0"/>
                  </a:cubicBezTo>
                  <a:cubicBezTo>
                    <a:pt x="101" y="0"/>
                    <a:pt x="47" y="29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2" name="Freeform 68">
              <a:extLst>
                <a:ext uri="{FF2B5EF4-FFF2-40B4-BE49-F238E27FC236}">
                  <a16:creationId xmlns:a16="http://schemas.microsoft.com/office/drawing/2014/main" id="{7170A847-C8DA-4CA3-8E20-29ED23F2A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1647"/>
              <a:ext cx="107" cy="31"/>
            </a:xfrm>
            <a:custGeom>
              <a:avLst/>
              <a:gdLst>
                <a:gd name="T0" fmla="*/ 0 w 101"/>
                <a:gd name="T1" fmla="*/ 0 h 29"/>
                <a:gd name="T2" fmla="*/ 120 w 101"/>
                <a:gd name="T3" fmla="*/ 0 h 29"/>
                <a:gd name="T4" fmla="*/ 0 w 101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29">
                  <a:moveTo>
                    <a:pt x="0" y="0"/>
                  </a:moveTo>
                  <a:cubicBezTo>
                    <a:pt x="0" y="0"/>
                    <a:pt x="53" y="17"/>
                    <a:pt x="101" y="0"/>
                  </a:cubicBezTo>
                  <a:cubicBezTo>
                    <a:pt x="101" y="0"/>
                    <a:pt x="61" y="29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3" name="Freeform 69">
              <a:extLst>
                <a:ext uri="{FF2B5EF4-FFF2-40B4-BE49-F238E27FC236}">
                  <a16:creationId xmlns:a16="http://schemas.microsoft.com/office/drawing/2014/main" id="{80816040-FC58-43D2-8DBC-B907D1B1D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1711"/>
              <a:ext cx="106" cy="27"/>
            </a:xfrm>
            <a:custGeom>
              <a:avLst/>
              <a:gdLst>
                <a:gd name="T0" fmla="*/ 0 w 100"/>
                <a:gd name="T1" fmla="*/ 0 h 25"/>
                <a:gd name="T2" fmla="*/ 119 w 100"/>
                <a:gd name="T3" fmla="*/ 0 h 25"/>
                <a:gd name="T4" fmla="*/ 0 w 100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25">
                  <a:moveTo>
                    <a:pt x="0" y="0"/>
                  </a:moveTo>
                  <a:cubicBezTo>
                    <a:pt x="0" y="0"/>
                    <a:pt x="53" y="13"/>
                    <a:pt x="100" y="0"/>
                  </a:cubicBezTo>
                  <a:cubicBezTo>
                    <a:pt x="100" y="0"/>
                    <a:pt x="61" y="25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4" name="Freeform 70">
              <a:extLst>
                <a:ext uri="{FF2B5EF4-FFF2-40B4-BE49-F238E27FC236}">
                  <a16:creationId xmlns:a16="http://schemas.microsoft.com/office/drawing/2014/main" id="{19FA727B-45CC-42AF-B841-69633E3A1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1775"/>
              <a:ext cx="107" cy="30"/>
            </a:xfrm>
            <a:custGeom>
              <a:avLst/>
              <a:gdLst>
                <a:gd name="T0" fmla="*/ 0 w 101"/>
                <a:gd name="T1" fmla="*/ 0 h 28"/>
                <a:gd name="T2" fmla="*/ 120 w 101"/>
                <a:gd name="T3" fmla="*/ 0 h 28"/>
                <a:gd name="T4" fmla="*/ 0 w 101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28">
                  <a:moveTo>
                    <a:pt x="0" y="0"/>
                  </a:moveTo>
                  <a:cubicBezTo>
                    <a:pt x="0" y="0"/>
                    <a:pt x="48" y="18"/>
                    <a:pt x="101" y="0"/>
                  </a:cubicBezTo>
                  <a:cubicBezTo>
                    <a:pt x="101" y="0"/>
                    <a:pt x="54" y="28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5" name="Freeform 71">
              <a:extLst>
                <a:ext uri="{FF2B5EF4-FFF2-40B4-BE49-F238E27FC236}">
                  <a16:creationId xmlns:a16="http://schemas.microsoft.com/office/drawing/2014/main" id="{22A10EAA-C592-4490-8ABD-DF12A105F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1839"/>
              <a:ext cx="107" cy="34"/>
            </a:xfrm>
            <a:custGeom>
              <a:avLst/>
              <a:gdLst>
                <a:gd name="T0" fmla="*/ 0 w 101"/>
                <a:gd name="T1" fmla="*/ 0 h 32"/>
                <a:gd name="T2" fmla="*/ 120 w 101"/>
                <a:gd name="T3" fmla="*/ 0 h 32"/>
                <a:gd name="T4" fmla="*/ 0 w 101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32">
                  <a:moveTo>
                    <a:pt x="0" y="0"/>
                  </a:moveTo>
                  <a:cubicBezTo>
                    <a:pt x="0" y="0"/>
                    <a:pt x="51" y="19"/>
                    <a:pt x="101" y="0"/>
                  </a:cubicBezTo>
                  <a:cubicBezTo>
                    <a:pt x="101" y="0"/>
                    <a:pt x="53" y="32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6" name="Freeform 72">
              <a:extLst>
                <a:ext uri="{FF2B5EF4-FFF2-40B4-BE49-F238E27FC236}">
                  <a16:creationId xmlns:a16="http://schemas.microsoft.com/office/drawing/2014/main" id="{50F623F5-2587-44D9-B36E-48C2FF4F6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892"/>
              <a:ext cx="106" cy="31"/>
            </a:xfrm>
            <a:custGeom>
              <a:avLst/>
              <a:gdLst>
                <a:gd name="T0" fmla="*/ 0 w 100"/>
                <a:gd name="T1" fmla="*/ 0 h 29"/>
                <a:gd name="T2" fmla="*/ 119 w 100"/>
                <a:gd name="T3" fmla="*/ 0 h 29"/>
                <a:gd name="T4" fmla="*/ 0 w 100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29">
                  <a:moveTo>
                    <a:pt x="0" y="0"/>
                  </a:moveTo>
                  <a:cubicBezTo>
                    <a:pt x="0" y="0"/>
                    <a:pt x="52" y="18"/>
                    <a:pt x="100" y="0"/>
                  </a:cubicBezTo>
                  <a:cubicBezTo>
                    <a:pt x="100" y="0"/>
                    <a:pt x="59" y="29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7" name="Freeform 73">
              <a:extLst>
                <a:ext uri="{FF2B5EF4-FFF2-40B4-BE49-F238E27FC236}">
                  <a16:creationId xmlns:a16="http://schemas.microsoft.com/office/drawing/2014/main" id="{FD0C54C3-5B06-40FC-9811-9C79E0FED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939"/>
              <a:ext cx="105" cy="31"/>
            </a:xfrm>
            <a:custGeom>
              <a:avLst/>
              <a:gdLst>
                <a:gd name="T0" fmla="*/ 0 w 99"/>
                <a:gd name="T1" fmla="*/ 0 h 29"/>
                <a:gd name="T2" fmla="*/ 118 w 99"/>
                <a:gd name="T3" fmla="*/ 0 h 29"/>
                <a:gd name="T4" fmla="*/ 0 w 99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29">
                  <a:moveTo>
                    <a:pt x="0" y="0"/>
                  </a:moveTo>
                  <a:cubicBezTo>
                    <a:pt x="0" y="0"/>
                    <a:pt x="44" y="16"/>
                    <a:pt x="99" y="0"/>
                  </a:cubicBezTo>
                  <a:cubicBezTo>
                    <a:pt x="99" y="0"/>
                    <a:pt x="53" y="29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8" name="Freeform 74">
              <a:extLst>
                <a:ext uri="{FF2B5EF4-FFF2-40B4-BE49-F238E27FC236}">
                  <a16:creationId xmlns:a16="http://schemas.microsoft.com/office/drawing/2014/main" id="{427A048D-6DF4-4EF4-A01F-1548F44AB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1977"/>
              <a:ext cx="139" cy="58"/>
            </a:xfrm>
            <a:custGeom>
              <a:avLst/>
              <a:gdLst>
                <a:gd name="T0" fmla="*/ 0 w 130"/>
                <a:gd name="T1" fmla="*/ 0 h 54"/>
                <a:gd name="T2" fmla="*/ 159 w 130"/>
                <a:gd name="T3" fmla="*/ 0 h 54"/>
                <a:gd name="T4" fmla="*/ 0 w 130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0" h="54">
                  <a:moveTo>
                    <a:pt x="0" y="0"/>
                  </a:moveTo>
                  <a:cubicBezTo>
                    <a:pt x="0" y="0"/>
                    <a:pt x="62" y="49"/>
                    <a:pt x="130" y="0"/>
                  </a:cubicBezTo>
                  <a:cubicBezTo>
                    <a:pt x="130" y="0"/>
                    <a:pt x="73" y="54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9" name="Freeform 75">
              <a:extLst>
                <a:ext uri="{FF2B5EF4-FFF2-40B4-BE49-F238E27FC236}">
                  <a16:creationId xmlns:a16="http://schemas.microsoft.com/office/drawing/2014/main" id="{4B09576B-9B19-480A-B630-D1542E0ED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129"/>
              <a:ext cx="347" cy="1021"/>
            </a:xfrm>
            <a:custGeom>
              <a:avLst/>
              <a:gdLst>
                <a:gd name="T0" fmla="*/ 301 w 324"/>
                <a:gd name="T1" fmla="*/ 977 h 956"/>
                <a:gd name="T2" fmla="*/ 290 w 324"/>
                <a:gd name="T3" fmla="*/ 953 h 956"/>
                <a:gd name="T4" fmla="*/ 273 w 324"/>
                <a:gd name="T5" fmla="*/ 922 h 956"/>
                <a:gd name="T6" fmla="*/ 281 w 324"/>
                <a:gd name="T7" fmla="*/ 886 h 956"/>
                <a:gd name="T8" fmla="*/ 281 w 324"/>
                <a:gd name="T9" fmla="*/ 862 h 956"/>
                <a:gd name="T10" fmla="*/ 273 w 324"/>
                <a:gd name="T11" fmla="*/ 818 h 956"/>
                <a:gd name="T12" fmla="*/ 281 w 324"/>
                <a:gd name="T13" fmla="*/ 757 h 956"/>
                <a:gd name="T14" fmla="*/ 281 w 324"/>
                <a:gd name="T15" fmla="*/ 731 h 956"/>
                <a:gd name="T16" fmla="*/ 273 w 324"/>
                <a:gd name="T17" fmla="*/ 671 h 956"/>
                <a:gd name="T18" fmla="*/ 281 w 324"/>
                <a:gd name="T19" fmla="*/ 611 h 956"/>
                <a:gd name="T20" fmla="*/ 281 w 324"/>
                <a:gd name="T21" fmla="*/ 584 h 956"/>
                <a:gd name="T22" fmla="*/ 273 w 324"/>
                <a:gd name="T23" fmla="*/ 524 h 956"/>
                <a:gd name="T24" fmla="*/ 281 w 324"/>
                <a:gd name="T25" fmla="*/ 466 h 956"/>
                <a:gd name="T26" fmla="*/ 281 w 324"/>
                <a:gd name="T27" fmla="*/ 437 h 956"/>
                <a:gd name="T28" fmla="*/ 273 w 324"/>
                <a:gd name="T29" fmla="*/ 379 h 956"/>
                <a:gd name="T30" fmla="*/ 281 w 324"/>
                <a:gd name="T31" fmla="*/ 319 h 956"/>
                <a:gd name="T32" fmla="*/ 281 w 324"/>
                <a:gd name="T33" fmla="*/ 292 h 956"/>
                <a:gd name="T34" fmla="*/ 273 w 324"/>
                <a:gd name="T35" fmla="*/ 233 h 956"/>
                <a:gd name="T36" fmla="*/ 281 w 324"/>
                <a:gd name="T37" fmla="*/ 173 h 956"/>
                <a:gd name="T38" fmla="*/ 281 w 324"/>
                <a:gd name="T39" fmla="*/ 145 h 956"/>
                <a:gd name="T40" fmla="*/ 273 w 324"/>
                <a:gd name="T41" fmla="*/ 87 h 956"/>
                <a:gd name="T42" fmla="*/ 281 w 324"/>
                <a:gd name="T43" fmla="*/ 0 h 956"/>
                <a:gd name="T44" fmla="*/ 136 w 324"/>
                <a:gd name="T45" fmla="*/ 73 h 956"/>
                <a:gd name="T46" fmla="*/ 136 w 324"/>
                <a:gd name="T47" fmla="*/ 100 h 956"/>
                <a:gd name="T48" fmla="*/ 145 w 324"/>
                <a:gd name="T49" fmla="*/ 160 h 956"/>
                <a:gd name="T50" fmla="*/ 136 w 324"/>
                <a:gd name="T51" fmla="*/ 219 h 956"/>
                <a:gd name="T52" fmla="*/ 136 w 324"/>
                <a:gd name="T53" fmla="*/ 247 h 956"/>
                <a:gd name="T54" fmla="*/ 145 w 324"/>
                <a:gd name="T55" fmla="*/ 305 h 956"/>
                <a:gd name="T56" fmla="*/ 136 w 324"/>
                <a:gd name="T57" fmla="*/ 364 h 956"/>
                <a:gd name="T58" fmla="*/ 136 w 324"/>
                <a:gd name="T59" fmla="*/ 392 h 956"/>
                <a:gd name="T60" fmla="*/ 145 w 324"/>
                <a:gd name="T61" fmla="*/ 452 h 956"/>
                <a:gd name="T62" fmla="*/ 136 w 324"/>
                <a:gd name="T63" fmla="*/ 509 h 956"/>
                <a:gd name="T64" fmla="*/ 136 w 324"/>
                <a:gd name="T65" fmla="*/ 538 h 956"/>
                <a:gd name="T66" fmla="*/ 145 w 324"/>
                <a:gd name="T67" fmla="*/ 598 h 956"/>
                <a:gd name="T68" fmla="*/ 136 w 324"/>
                <a:gd name="T69" fmla="*/ 657 h 956"/>
                <a:gd name="T70" fmla="*/ 136 w 324"/>
                <a:gd name="T71" fmla="*/ 685 h 956"/>
                <a:gd name="T72" fmla="*/ 145 w 324"/>
                <a:gd name="T73" fmla="*/ 744 h 956"/>
                <a:gd name="T74" fmla="*/ 136 w 324"/>
                <a:gd name="T75" fmla="*/ 803 h 956"/>
                <a:gd name="T76" fmla="*/ 136 w 324"/>
                <a:gd name="T77" fmla="*/ 830 h 956"/>
                <a:gd name="T78" fmla="*/ 144 w 324"/>
                <a:gd name="T79" fmla="*/ 875 h 956"/>
                <a:gd name="T80" fmla="*/ 136 w 324"/>
                <a:gd name="T81" fmla="*/ 915 h 956"/>
                <a:gd name="T82" fmla="*/ 131 w 324"/>
                <a:gd name="T83" fmla="*/ 942 h 956"/>
                <a:gd name="T84" fmla="*/ 120 w 324"/>
                <a:gd name="T85" fmla="*/ 967 h 956"/>
                <a:gd name="T86" fmla="*/ 102 w 324"/>
                <a:gd name="T87" fmla="*/ 980 h 956"/>
                <a:gd name="T88" fmla="*/ 32 w 324"/>
                <a:gd name="T89" fmla="*/ 1164 h 956"/>
                <a:gd name="T90" fmla="*/ 377 w 324"/>
                <a:gd name="T91" fmla="*/ 1148 h 956"/>
                <a:gd name="T92" fmla="*/ 304 w 324"/>
                <a:gd name="T93" fmla="*/ 977 h 9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24" h="956">
                  <a:moveTo>
                    <a:pt x="247" y="802"/>
                  </a:moveTo>
                  <a:cubicBezTo>
                    <a:pt x="247" y="802"/>
                    <a:pt x="246" y="802"/>
                    <a:pt x="245" y="802"/>
                  </a:cubicBezTo>
                  <a:cubicBezTo>
                    <a:pt x="238" y="802"/>
                    <a:pt x="233" y="797"/>
                    <a:pt x="233" y="790"/>
                  </a:cubicBezTo>
                  <a:cubicBezTo>
                    <a:pt x="233" y="787"/>
                    <a:pt x="234" y="785"/>
                    <a:pt x="236" y="782"/>
                  </a:cubicBezTo>
                  <a:cubicBezTo>
                    <a:pt x="234" y="778"/>
                    <a:pt x="232" y="773"/>
                    <a:pt x="231" y="768"/>
                  </a:cubicBezTo>
                  <a:cubicBezTo>
                    <a:pt x="226" y="767"/>
                    <a:pt x="222" y="762"/>
                    <a:pt x="222" y="757"/>
                  </a:cubicBezTo>
                  <a:cubicBezTo>
                    <a:pt x="222" y="752"/>
                    <a:pt x="225" y="748"/>
                    <a:pt x="229" y="746"/>
                  </a:cubicBezTo>
                  <a:cubicBezTo>
                    <a:pt x="229" y="728"/>
                    <a:pt x="229" y="728"/>
                    <a:pt x="229" y="728"/>
                  </a:cubicBezTo>
                  <a:cubicBezTo>
                    <a:pt x="225" y="726"/>
                    <a:pt x="223" y="722"/>
                    <a:pt x="223" y="718"/>
                  </a:cubicBezTo>
                  <a:cubicBezTo>
                    <a:pt x="223" y="714"/>
                    <a:pt x="225" y="710"/>
                    <a:pt x="229" y="708"/>
                  </a:cubicBezTo>
                  <a:cubicBezTo>
                    <a:pt x="229" y="683"/>
                    <a:pt x="229" y="683"/>
                    <a:pt x="229" y="683"/>
                  </a:cubicBezTo>
                  <a:cubicBezTo>
                    <a:pt x="225" y="681"/>
                    <a:pt x="222" y="677"/>
                    <a:pt x="222" y="671"/>
                  </a:cubicBezTo>
                  <a:cubicBezTo>
                    <a:pt x="222" y="666"/>
                    <a:pt x="225" y="661"/>
                    <a:pt x="229" y="660"/>
                  </a:cubicBezTo>
                  <a:cubicBezTo>
                    <a:pt x="229" y="622"/>
                    <a:pt x="229" y="622"/>
                    <a:pt x="229" y="622"/>
                  </a:cubicBezTo>
                  <a:cubicBezTo>
                    <a:pt x="225" y="621"/>
                    <a:pt x="222" y="616"/>
                    <a:pt x="222" y="611"/>
                  </a:cubicBezTo>
                  <a:cubicBezTo>
                    <a:pt x="222" y="605"/>
                    <a:pt x="225" y="601"/>
                    <a:pt x="229" y="599"/>
                  </a:cubicBezTo>
                  <a:cubicBezTo>
                    <a:pt x="229" y="563"/>
                    <a:pt x="229" y="563"/>
                    <a:pt x="229" y="563"/>
                  </a:cubicBezTo>
                  <a:cubicBezTo>
                    <a:pt x="225" y="561"/>
                    <a:pt x="222" y="557"/>
                    <a:pt x="222" y="551"/>
                  </a:cubicBezTo>
                  <a:cubicBezTo>
                    <a:pt x="222" y="546"/>
                    <a:pt x="225" y="541"/>
                    <a:pt x="229" y="540"/>
                  </a:cubicBezTo>
                  <a:cubicBezTo>
                    <a:pt x="229" y="502"/>
                    <a:pt x="229" y="502"/>
                    <a:pt x="229" y="502"/>
                  </a:cubicBezTo>
                  <a:cubicBezTo>
                    <a:pt x="225" y="501"/>
                    <a:pt x="222" y="496"/>
                    <a:pt x="222" y="491"/>
                  </a:cubicBezTo>
                  <a:cubicBezTo>
                    <a:pt x="222" y="485"/>
                    <a:pt x="225" y="481"/>
                    <a:pt x="229" y="479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5" y="441"/>
                    <a:pt x="222" y="436"/>
                    <a:pt x="222" y="431"/>
                  </a:cubicBezTo>
                  <a:cubicBezTo>
                    <a:pt x="222" y="425"/>
                    <a:pt x="225" y="421"/>
                    <a:pt x="229" y="419"/>
                  </a:cubicBezTo>
                  <a:cubicBezTo>
                    <a:pt x="229" y="382"/>
                    <a:pt x="229" y="382"/>
                    <a:pt x="229" y="382"/>
                  </a:cubicBezTo>
                  <a:cubicBezTo>
                    <a:pt x="225" y="381"/>
                    <a:pt x="222" y="376"/>
                    <a:pt x="222" y="371"/>
                  </a:cubicBezTo>
                  <a:cubicBezTo>
                    <a:pt x="222" y="365"/>
                    <a:pt x="225" y="360"/>
                    <a:pt x="229" y="359"/>
                  </a:cubicBezTo>
                  <a:cubicBezTo>
                    <a:pt x="229" y="322"/>
                    <a:pt x="229" y="322"/>
                    <a:pt x="229" y="322"/>
                  </a:cubicBezTo>
                  <a:cubicBezTo>
                    <a:pt x="225" y="321"/>
                    <a:pt x="222" y="316"/>
                    <a:pt x="222" y="311"/>
                  </a:cubicBezTo>
                  <a:cubicBezTo>
                    <a:pt x="222" y="305"/>
                    <a:pt x="225" y="301"/>
                    <a:pt x="229" y="299"/>
                  </a:cubicBezTo>
                  <a:cubicBezTo>
                    <a:pt x="229" y="262"/>
                    <a:pt x="229" y="262"/>
                    <a:pt x="229" y="262"/>
                  </a:cubicBezTo>
                  <a:cubicBezTo>
                    <a:pt x="225" y="261"/>
                    <a:pt x="222" y="256"/>
                    <a:pt x="222" y="251"/>
                  </a:cubicBezTo>
                  <a:cubicBezTo>
                    <a:pt x="222" y="246"/>
                    <a:pt x="225" y="241"/>
                    <a:pt x="229" y="240"/>
                  </a:cubicBezTo>
                  <a:cubicBezTo>
                    <a:pt x="229" y="202"/>
                    <a:pt x="229" y="202"/>
                    <a:pt x="229" y="202"/>
                  </a:cubicBezTo>
                  <a:cubicBezTo>
                    <a:pt x="225" y="200"/>
                    <a:pt x="222" y="196"/>
                    <a:pt x="222" y="191"/>
                  </a:cubicBezTo>
                  <a:cubicBezTo>
                    <a:pt x="222" y="186"/>
                    <a:pt x="225" y="181"/>
                    <a:pt x="229" y="180"/>
                  </a:cubicBezTo>
                  <a:cubicBezTo>
                    <a:pt x="229" y="142"/>
                    <a:pt x="229" y="142"/>
                    <a:pt x="229" y="142"/>
                  </a:cubicBezTo>
                  <a:cubicBezTo>
                    <a:pt x="225" y="141"/>
                    <a:pt x="222" y="136"/>
                    <a:pt x="222" y="131"/>
                  </a:cubicBezTo>
                  <a:cubicBezTo>
                    <a:pt x="222" y="125"/>
                    <a:pt x="225" y="121"/>
                    <a:pt x="229" y="119"/>
                  </a:cubicBezTo>
                  <a:cubicBezTo>
                    <a:pt x="229" y="82"/>
                    <a:pt x="229" y="82"/>
                    <a:pt x="229" y="82"/>
                  </a:cubicBezTo>
                  <a:cubicBezTo>
                    <a:pt x="225" y="81"/>
                    <a:pt x="222" y="76"/>
                    <a:pt x="222" y="71"/>
                  </a:cubicBezTo>
                  <a:cubicBezTo>
                    <a:pt x="222" y="65"/>
                    <a:pt x="225" y="61"/>
                    <a:pt x="229" y="59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9" y="0"/>
                    <a:pt x="175" y="15"/>
                    <a:pt x="111" y="0"/>
                  </a:cubicBezTo>
                  <a:cubicBezTo>
                    <a:pt x="111" y="60"/>
                    <a:pt x="111" y="60"/>
                    <a:pt x="111" y="60"/>
                  </a:cubicBezTo>
                  <a:cubicBezTo>
                    <a:pt x="115" y="61"/>
                    <a:pt x="117" y="66"/>
                    <a:pt x="117" y="71"/>
                  </a:cubicBezTo>
                  <a:cubicBezTo>
                    <a:pt x="117" y="76"/>
                    <a:pt x="115" y="80"/>
                    <a:pt x="111" y="82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5" y="121"/>
                    <a:pt x="118" y="126"/>
                    <a:pt x="118" y="131"/>
                  </a:cubicBezTo>
                  <a:cubicBezTo>
                    <a:pt x="118" y="136"/>
                    <a:pt x="115" y="141"/>
                    <a:pt x="111" y="142"/>
                  </a:cubicBezTo>
                  <a:cubicBezTo>
                    <a:pt x="111" y="180"/>
                    <a:pt x="111" y="180"/>
                    <a:pt x="111" y="180"/>
                  </a:cubicBezTo>
                  <a:cubicBezTo>
                    <a:pt x="115" y="181"/>
                    <a:pt x="118" y="185"/>
                    <a:pt x="118" y="191"/>
                  </a:cubicBezTo>
                  <a:cubicBezTo>
                    <a:pt x="118" y="196"/>
                    <a:pt x="115" y="201"/>
                    <a:pt x="111" y="202"/>
                  </a:cubicBezTo>
                  <a:cubicBezTo>
                    <a:pt x="111" y="239"/>
                    <a:pt x="111" y="239"/>
                    <a:pt x="111" y="239"/>
                  </a:cubicBezTo>
                  <a:cubicBezTo>
                    <a:pt x="115" y="241"/>
                    <a:pt x="118" y="245"/>
                    <a:pt x="118" y="251"/>
                  </a:cubicBezTo>
                  <a:cubicBezTo>
                    <a:pt x="118" y="256"/>
                    <a:pt x="115" y="260"/>
                    <a:pt x="111" y="262"/>
                  </a:cubicBezTo>
                  <a:cubicBezTo>
                    <a:pt x="111" y="299"/>
                    <a:pt x="111" y="299"/>
                    <a:pt x="111" y="299"/>
                  </a:cubicBezTo>
                  <a:cubicBezTo>
                    <a:pt x="115" y="301"/>
                    <a:pt x="118" y="305"/>
                    <a:pt x="118" y="311"/>
                  </a:cubicBezTo>
                  <a:cubicBezTo>
                    <a:pt x="118" y="316"/>
                    <a:pt x="115" y="320"/>
                    <a:pt x="111" y="322"/>
                  </a:cubicBezTo>
                  <a:cubicBezTo>
                    <a:pt x="111" y="360"/>
                    <a:pt x="111" y="360"/>
                    <a:pt x="111" y="360"/>
                  </a:cubicBezTo>
                  <a:cubicBezTo>
                    <a:pt x="115" y="361"/>
                    <a:pt x="118" y="366"/>
                    <a:pt x="118" y="371"/>
                  </a:cubicBezTo>
                  <a:cubicBezTo>
                    <a:pt x="118" y="376"/>
                    <a:pt x="115" y="381"/>
                    <a:pt x="111" y="382"/>
                  </a:cubicBezTo>
                  <a:cubicBezTo>
                    <a:pt x="111" y="419"/>
                    <a:pt x="111" y="419"/>
                    <a:pt x="111" y="419"/>
                  </a:cubicBezTo>
                  <a:cubicBezTo>
                    <a:pt x="115" y="421"/>
                    <a:pt x="118" y="425"/>
                    <a:pt x="118" y="431"/>
                  </a:cubicBezTo>
                  <a:cubicBezTo>
                    <a:pt x="118" y="436"/>
                    <a:pt x="115" y="441"/>
                    <a:pt x="111" y="442"/>
                  </a:cubicBezTo>
                  <a:cubicBezTo>
                    <a:pt x="111" y="480"/>
                    <a:pt x="111" y="480"/>
                    <a:pt x="111" y="480"/>
                  </a:cubicBezTo>
                  <a:cubicBezTo>
                    <a:pt x="115" y="481"/>
                    <a:pt x="118" y="486"/>
                    <a:pt x="118" y="491"/>
                  </a:cubicBezTo>
                  <a:cubicBezTo>
                    <a:pt x="118" y="496"/>
                    <a:pt x="115" y="501"/>
                    <a:pt x="111" y="502"/>
                  </a:cubicBezTo>
                  <a:cubicBezTo>
                    <a:pt x="111" y="539"/>
                    <a:pt x="111" y="539"/>
                    <a:pt x="111" y="539"/>
                  </a:cubicBezTo>
                  <a:cubicBezTo>
                    <a:pt x="115" y="541"/>
                    <a:pt x="118" y="545"/>
                    <a:pt x="118" y="551"/>
                  </a:cubicBezTo>
                  <a:cubicBezTo>
                    <a:pt x="118" y="556"/>
                    <a:pt x="115" y="561"/>
                    <a:pt x="111" y="562"/>
                  </a:cubicBezTo>
                  <a:cubicBezTo>
                    <a:pt x="111" y="599"/>
                    <a:pt x="111" y="599"/>
                    <a:pt x="111" y="599"/>
                  </a:cubicBezTo>
                  <a:cubicBezTo>
                    <a:pt x="115" y="601"/>
                    <a:pt x="118" y="605"/>
                    <a:pt x="118" y="611"/>
                  </a:cubicBezTo>
                  <a:cubicBezTo>
                    <a:pt x="118" y="616"/>
                    <a:pt x="115" y="621"/>
                    <a:pt x="111" y="622"/>
                  </a:cubicBezTo>
                  <a:cubicBezTo>
                    <a:pt x="111" y="659"/>
                    <a:pt x="111" y="659"/>
                    <a:pt x="111" y="659"/>
                  </a:cubicBezTo>
                  <a:cubicBezTo>
                    <a:pt x="115" y="661"/>
                    <a:pt x="118" y="665"/>
                    <a:pt x="118" y="671"/>
                  </a:cubicBezTo>
                  <a:cubicBezTo>
                    <a:pt x="118" y="676"/>
                    <a:pt x="115" y="681"/>
                    <a:pt x="111" y="682"/>
                  </a:cubicBezTo>
                  <a:cubicBezTo>
                    <a:pt x="111" y="708"/>
                    <a:pt x="111" y="708"/>
                    <a:pt x="111" y="708"/>
                  </a:cubicBezTo>
                  <a:cubicBezTo>
                    <a:pt x="115" y="710"/>
                    <a:pt x="117" y="714"/>
                    <a:pt x="117" y="718"/>
                  </a:cubicBezTo>
                  <a:cubicBezTo>
                    <a:pt x="117" y="723"/>
                    <a:pt x="115" y="726"/>
                    <a:pt x="111" y="728"/>
                  </a:cubicBezTo>
                  <a:cubicBezTo>
                    <a:pt x="111" y="751"/>
                    <a:pt x="111" y="751"/>
                    <a:pt x="111" y="751"/>
                  </a:cubicBezTo>
                  <a:cubicBezTo>
                    <a:pt x="114" y="753"/>
                    <a:pt x="117" y="757"/>
                    <a:pt x="117" y="761"/>
                  </a:cubicBezTo>
                  <a:cubicBezTo>
                    <a:pt x="117" y="767"/>
                    <a:pt x="112" y="772"/>
                    <a:pt x="106" y="773"/>
                  </a:cubicBezTo>
                  <a:cubicBezTo>
                    <a:pt x="103" y="777"/>
                    <a:pt x="101" y="782"/>
                    <a:pt x="96" y="788"/>
                  </a:cubicBezTo>
                  <a:cubicBezTo>
                    <a:pt x="97" y="789"/>
                    <a:pt x="98" y="791"/>
                    <a:pt x="98" y="793"/>
                  </a:cubicBezTo>
                  <a:cubicBezTo>
                    <a:pt x="98" y="800"/>
                    <a:pt x="93" y="805"/>
                    <a:pt x="86" y="805"/>
                  </a:cubicBezTo>
                  <a:cubicBezTo>
                    <a:pt x="85" y="805"/>
                    <a:pt x="84" y="805"/>
                    <a:pt x="83" y="805"/>
                  </a:cubicBezTo>
                  <a:cubicBezTo>
                    <a:pt x="66" y="822"/>
                    <a:pt x="40" y="843"/>
                    <a:pt x="0" y="866"/>
                  </a:cubicBezTo>
                  <a:cubicBezTo>
                    <a:pt x="26" y="956"/>
                    <a:pt x="26" y="956"/>
                    <a:pt x="26" y="956"/>
                  </a:cubicBezTo>
                  <a:cubicBezTo>
                    <a:pt x="26" y="956"/>
                    <a:pt x="62" y="852"/>
                    <a:pt x="165" y="852"/>
                  </a:cubicBezTo>
                  <a:cubicBezTo>
                    <a:pt x="269" y="852"/>
                    <a:pt x="307" y="943"/>
                    <a:pt x="307" y="943"/>
                  </a:cubicBezTo>
                  <a:cubicBezTo>
                    <a:pt x="324" y="830"/>
                    <a:pt x="324" y="830"/>
                    <a:pt x="324" y="830"/>
                  </a:cubicBezTo>
                  <a:cubicBezTo>
                    <a:pt x="324" y="830"/>
                    <a:pt x="276" y="839"/>
                    <a:pt x="247" y="802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0" name="Freeform 76">
              <a:extLst>
                <a:ext uri="{FF2B5EF4-FFF2-40B4-BE49-F238E27FC236}">
                  <a16:creationId xmlns:a16="http://schemas.microsoft.com/office/drawing/2014/main" id="{831919EC-E9E4-40B8-881E-85A898AAA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1195"/>
              <a:ext cx="85" cy="12"/>
            </a:xfrm>
            <a:custGeom>
              <a:avLst/>
              <a:gdLst>
                <a:gd name="T0" fmla="*/ 0 w 80"/>
                <a:gd name="T1" fmla="*/ 0 h 11"/>
                <a:gd name="T2" fmla="*/ 96 w 80"/>
                <a:gd name="T3" fmla="*/ 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0" h="11">
                  <a:moveTo>
                    <a:pt x="0" y="0"/>
                  </a:moveTo>
                  <a:cubicBezTo>
                    <a:pt x="0" y="0"/>
                    <a:pt x="45" y="11"/>
                    <a:pt x="80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1" name="Freeform 77">
              <a:extLst>
                <a:ext uri="{FF2B5EF4-FFF2-40B4-BE49-F238E27FC236}">
                  <a16:creationId xmlns:a16="http://schemas.microsoft.com/office/drawing/2014/main" id="{B686AAD3-48AE-41AC-8B3E-6C76B3E98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1217"/>
              <a:ext cx="78" cy="12"/>
            </a:xfrm>
            <a:custGeom>
              <a:avLst/>
              <a:gdLst>
                <a:gd name="T0" fmla="*/ 89 w 73"/>
                <a:gd name="T1" fmla="*/ 0 h 12"/>
                <a:gd name="T2" fmla="*/ 0 w 73"/>
                <a:gd name="T3" fmla="*/ 9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12">
                  <a:moveTo>
                    <a:pt x="73" y="0"/>
                  </a:moveTo>
                  <a:cubicBezTo>
                    <a:pt x="73" y="0"/>
                    <a:pt x="47" y="12"/>
                    <a:pt x="0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2" name="Freeform 78">
              <a:extLst>
                <a:ext uri="{FF2B5EF4-FFF2-40B4-BE49-F238E27FC236}">
                  <a16:creationId xmlns:a16="http://schemas.microsoft.com/office/drawing/2014/main" id="{4B09C70F-CD46-4FC4-BDA5-C564DB3DD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256"/>
              <a:ext cx="99" cy="17"/>
            </a:xfrm>
            <a:custGeom>
              <a:avLst/>
              <a:gdLst>
                <a:gd name="T0" fmla="*/ 0 w 93"/>
                <a:gd name="T1" fmla="*/ 0 h 16"/>
                <a:gd name="T2" fmla="*/ 112 w 93"/>
                <a:gd name="T3" fmla="*/ 5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16">
                  <a:moveTo>
                    <a:pt x="0" y="0"/>
                  </a:moveTo>
                  <a:cubicBezTo>
                    <a:pt x="0" y="0"/>
                    <a:pt x="44" y="16"/>
                    <a:pt x="93" y="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3" name="Freeform 79">
              <a:extLst>
                <a:ext uri="{FF2B5EF4-FFF2-40B4-BE49-F238E27FC236}">
                  <a16:creationId xmlns:a16="http://schemas.microsoft.com/office/drawing/2014/main" id="{4659707A-A6A8-4C4A-AF6C-56BC3D420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1281"/>
              <a:ext cx="90" cy="16"/>
            </a:xfrm>
            <a:custGeom>
              <a:avLst/>
              <a:gdLst>
                <a:gd name="T0" fmla="*/ 103 w 84"/>
                <a:gd name="T1" fmla="*/ 0 h 15"/>
                <a:gd name="T2" fmla="*/ 0 w 84"/>
                <a:gd name="T3" fmla="*/ 1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4" h="15">
                  <a:moveTo>
                    <a:pt x="84" y="0"/>
                  </a:moveTo>
                  <a:cubicBezTo>
                    <a:pt x="84" y="0"/>
                    <a:pt x="49" y="15"/>
                    <a:pt x="0" y="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4" name="Freeform 80">
              <a:extLst>
                <a:ext uri="{FF2B5EF4-FFF2-40B4-BE49-F238E27FC236}">
                  <a16:creationId xmlns:a16="http://schemas.microsoft.com/office/drawing/2014/main" id="{E7937BE2-8BE0-45C7-854E-44BC2F6FD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320"/>
              <a:ext cx="79" cy="14"/>
            </a:xfrm>
            <a:custGeom>
              <a:avLst/>
              <a:gdLst>
                <a:gd name="T0" fmla="*/ 0 w 74"/>
                <a:gd name="T1" fmla="*/ 0 h 13"/>
                <a:gd name="T2" fmla="*/ 90 w 74"/>
                <a:gd name="T3" fmla="*/ 1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4" h="13">
                  <a:moveTo>
                    <a:pt x="0" y="0"/>
                  </a:moveTo>
                  <a:cubicBezTo>
                    <a:pt x="0" y="0"/>
                    <a:pt x="37" y="13"/>
                    <a:pt x="74" y="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5" name="Freeform 81">
              <a:extLst>
                <a:ext uri="{FF2B5EF4-FFF2-40B4-BE49-F238E27FC236}">
                  <a16:creationId xmlns:a16="http://schemas.microsoft.com/office/drawing/2014/main" id="{BA619A7F-C023-4491-B9A0-0141DB224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345"/>
              <a:ext cx="108" cy="19"/>
            </a:xfrm>
            <a:custGeom>
              <a:avLst/>
              <a:gdLst>
                <a:gd name="T0" fmla="*/ 123 w 101"/>
                <a:gd name="T1" fmla="*/ 0 h 18"/>
                <a:gd name="T2" fmla="*/ 0 w 101"/>
                <a:gd name="T3" fmla="*/ 5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18">
                  <a:moveTo>
                    <a:pt x="101" y="0"/>
                  </a:moveTo>
                  <a:cubicBezTo>
                    <a:pt x="101" y="0"/>
                    <a:pt x="64" y="18"/>
                    <a:pt x="0" y="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6" name="Freeform 82">
              <a:extLst>
                <a:ext uri="{FF2B5EF4-FFF2-40B4-BE49-F238E27FC236}">
                  <a16:creationId xmlns:a16="http://schemas.microsoft.com/office/drawing/2014/main" id="{0E4A236C-CC4D-4FA1-8F7A-16FD375D3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383"/>
              <a:ext cx="63" cy="11"/>
            </a:xfrm>
            <a:custGeom>
              <a:avLst/>
              <a:gdLst>
                <a:gd name="T0" fmla="*/ 0 w 59"/>
                <a:gd name="T1" fmla="*/ 0 h 10"/>
                <a:gd name="T2" fmla="*/ 72 w 59"/>
                <a:gd name="T3" fmla="*/ 1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10">
                  <a:moveTo>
                    <a:pt x="0" y="0"/>
                  </a:moveTo>
                  <a:cubicBezTo>
                    <a:pt x="0" y="0"/>
                    <a:pt x="19" y="10"/>
                    <a:pt x="59" y="1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7" name="Freeform 83">
              <a:extLst>
                <a:ext uri="{FF2B5EF4-FFF2-40B4-BE49-F238E27FC236}">
                  <a16:creationId xmlns:a16="http://schemas.microsoft.com/office/drawing/2014/main" id="{E415DD7C-C8F2-49F6-A84C-45DCE675C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1409"/>
              <a:ext cx="109" cy="20"/>
            </a:xfrm>
            <a:custGeom>
              <a:avLst/>
              <a:gdLst>
                <a:gd name="T0" fmla="*/ 124 w 102"/>
                <a:gd name="T1" fmla="*/ 0 h 19"/>
                <a:gd name="T2" fmla="*/ 0 w 102"/>
                <a:gd name="T3" fmla="*/ 5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2" h="19">
                  <a:moveTo>
                    <a:pt x="102" y="0"/>
                  </a:moveTo>
                  <a:cubicBezTo>
                    <a:pt x="102" y="0"/>
                    <a:pt x="49" y="19"/>
                    <a:pt x="0" y="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8" name="Freeform 84">
              <a:extLst>
                <a:ext uri="{FF2B5EF4-FFF2-40B4-BE49-F238E27FC236}">
                  <a16:creationId xmlns:a16="http://schemas.microsoft.com/office/drawing/2014/main" id="{5FD4047C-0509-4A06-A0EC-D7E7414F0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447"/>
              <a:ext cx="95" cy="18"/>
            </a:xfrm>
            <a:custGeom>
              <a:avLst/>
              <a:gdLst>
                <a:gd name="T0" fmla="*/ 0 w 89"/>
                <a:gd name="T1" fmla="*/ 0 h 17"/>
                <a:gd name="T2" fmla="*/ 108 w 89"/>
                <a:gd name="T3" fmla="*/ 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17">
                  <a:moveTo>
                    <a:pt x="0" y="0"/>
                  </a:moveTo>
                  <a:cubicBezTo>
                    <a:pt x="0" y="0"/>
                    <a:pt x="45" y="17"/>
                    <a:pt x="89" y="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9" name="Freeform 85">
              <a:extLst>
                <a:ext uri="{FF2B5EF4-FFF2-40B4-BE49-F238E27FC236}">
                  <a16:creationId xmlns:a16="http://schemas.microsoft.com/office/drawing/2014/main" id="{34025793-20B9-4D99-938E-55E2D3FC4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473"/>
              <a:ext cx="85" cy="15"/>
            </a:xfrm>
            <a:custGeom>
              <a:avLst/>
              <a:gdLst>
                <a:gd name="T0" fmla="*/ 96 w 80"/>
                <a:gd name="T1" fmla="*/ 0 h 14"/>
                <a:gd name="T2" fmla="*/ 0 w 80"/>
                <a:gd name="T3" fmla="*/ 1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0" h="14">
                  <a:moveTo>
                    <a:pt x="80" y="0"/>
                  </a:moveTo>
                  <a:cubicBezTo>
                    <a:pt x="80" y="0"/>
                    <a:pt x="43" y="14"/>
                    <a:pt x="0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0" name="Freeform 86">
              <a:extLst>
                <a:ext uri="{FF2B5EF4-FFF2-40B4-BE49-F238E27FC236}">
                  <a16:creationId xmlns:a16="http://schemas.microsoft.com/office/drawing/2014/main" id="{33C2095C-2B52-4BA2-952F-7D1D09657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511"/>
              <a:ext cx="53" cy="11"/>
            </a:xfrm>
            <a:custGeom>
              <a:avLst/>
              <a:gdLst>
                <a:gd name="T0" fmla="*/ 0 w 50"/>
                <a:gd name="T1" fmla="*/ 0 h 10"/>
                <a:gd name="T2" fmla="*/ 59 w 50"/>
                <a:gd name="T3" fmla="*/ 1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10">
                  <a:moveTo>
                    <a:pt x="0" y="0"/>
                  </a:moveTo>
                  <a:cubicBezTo>
                    <a:pt x="0" y="0"/>
                    <a:pt x="21" y="9"/>
                    <a:pt x="50" y="1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1" name="Freeform 87">
              <a:extLst>
                <a:ext uri="{FF2B5EF4-FFF2-40B4-BE49-F238E27FC236}">
                  <a16:creationId xmlns:a16="http://schemas.microsoft.com/office/drawing/2014/main" id="{87901E95-A252-496F-BEDD-767BF4641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537"/>
              <a:ext cx="112" cy="21"/>
            </a:xfrm>
            <a:custGeom>
              <a:avLst/>
              <a:gdLst>
                <a:gd name="T0" fmla="*/ 0 w 105"/>
                <a:gd name="T1" fmla="*/ 0 h 20"/>
                <a:gd name="T2" fmla="*/ 127 w 105"/>
                <a:gd name="T3" fmla="*/ 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5" h="20">
                  <a:moveTo>
                    <a:pt x="0" y="0"/>
                  </a:moveTo>
                  <a:cubicBezTo>
                    <a:pt x="0" y="0"/>
                    <a:pt x="54" y="20"/>
                    <a:pt x="105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2" name="Freeform 88">
              <a:extLst>
                <a:ext uri="{FF2B5EF4-FFF2-40B4-BE49-F238E27FC236}">
                  <a16:creationId xmlns:a16="http://schemas.microsoft.com/office/drawing/2014/main" id="{7EA694FB-A8B5-4B9E-9C6B-FEE927CE4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1575"/>
              <a:ext cx="96" cy="18"/>
            </a:xfrm>
            <a:custGeom>
              <a:avLst/>
              <a:gdLst>
                <a:gd name="T0" fmla="*/ 109 w 90"/>
                <a:gd name="T1" fmla="*/ 0 h 16"/>
                <a:gd name="T2" fmla="*/ 0 w 90"/>
                <a:gd name="T3" fmla="*/ 1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0" h="16">
                  <a:moveTo>
                    <a:pt x="90" y="0"/>
                  </a:moveTo>
                  <a:cubicBezTo>
                    <a:pt x="90" y="0"/>
                    <a:pt x="54" y="16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3" name="Freeform 89">
              <a:extLst>
                <a:ext uri="{FF2B5EF4-FFF2-40B4-BE49-F238E27FC236}">
                  <a16:creationId xmlns:a16="http://schemas.microsoft.com/office/drawing/2014/main" id="{F69FECD3-1675-42BC-8A7C-94D6CD1A8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601"/>
              <a:ext cx="112" cy="20"/>
            </a:xfrm>
            <a:custGeom>
              <a:avLst/>
              <a:gdLst>
                <a:gd name="T0" fmla="*/ 127 w 105"/>
                <a:gd name="T1" fmla="*/ 0 h 19"/>
                <a:gd name="T2" fmla="*/ 0 w 105"/>
                <a:gd name="T3" fmla="*/ 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5" h="19">
                  <a:moveTo>
                    <a:pt x="105" y="0"/>
                  </a:moveTo>
                  <a:cubicBezTo>
                    <a:pt x="105" y="0"/>
                    <a:pt x="56" y="19"/>
                    <a:pt x="0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4" name="Freeform 90">
              <a:extLst>
                <a:ext uri="{FF2B5EF4-FFF2-40B4-BE49-F238E27FC236}">
                  <a16:creationId xmlns:a16="http://schemas.microsoft.com/office/drawing/2014/main" id="{29753F67-AAB6-4A7F-871F-56BCBA4EE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641"/>
              <a:ext cx="83" cy="13"/>
            </a:xfrm>
            <a:custGeom>
              <a:avLst/>
              <a:gdLst>
                <a:gd name="T0" fmla="*/ 0 w 78"/>
                <a:gd name="T1" fmla="*/ 0 h 13"/>
                <a:gd name="T2" fmla="*/ 94 w 78"/>
                <a:gd name="T3" fmla="*/ 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8" h="13">
                  <a:moveTo>
                    <a:pt x="0" y="0"/>
                  </a:moveTo>
                  <a:cubicBezTo>
                    <a:pt x="0" y="0"/>
                    <a:pt x="40" y="13"/>
                    <a:pt x="78" y="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5" name="Freeform 91">
              <a:extLst>
                <a:ext uri="{FF2B5EF4-FFF2-40B4-BE49-F238E27FC236}">
                  <a16:creationId xmlns:a16="http://schemas.microsoft.com/office/drawing/2014/main" id="{8ECD6F2D-9C3E-4755-92D4-44167F5C8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1665"/>
              <a:ext cx="95" cy="16"/>
            </a:xfrm>
            <a:custGeom>
              <a:avLst/>
              <a:gdLst>
                <a:gd name="T0" fmla="*/ 108 w 89"/>
                <a:gd name="T1" fmla="*/ 0 h 15"/>
                <a:gd name="T2" fmla="*/ 0 w 89"/>
                <a:gd name="T3" fmla="*/ 7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15">
                  <a:moveTo>
                    <a:pt x="89" y="0"/>
                  </a:moveTo>
                  <a:cubicBezTo>
                    <a:pt x="89" y="0"/>
                    <a:pt x="57" y="15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6" name="Freeform 92">
              <a:extLst>
                <a:ext uri="{FF2B5EF4-FFF2-40B4-BE49-F238E27FC236}">
                  <a16:creationId xmlns:a16="http://schemas.microsoft.com/office/drawing/2014/main" id="{24C92147-4091-48DD-AE85-F337EE1E4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704"/>
              <a:ext cx="56" cy="10"/>
            </a:xfrm>
            <a:custGeom>
              <a:avLst/>
              <a:gdLst>
                <a:gd name="T0" fmla="*/ 0 w 52"/>
                <a:gd name="T1" fmla="*/ 0 h 10"/>
                <a:gd name="T2" fmla="*/ 65 w 52"/>
                <a:gd name="T3" fmla="*/ 1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10">
                  <a:moveTo>
                    <a:pt x="0" y="0"/>
                  </a:moveTo>
                  <a:cubicBezTo>
                    <a:pt x="0" y="0"/>
                    <a:pt x="28" y="10"/>
                    <a:pt x="52" y="1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7" name="Freeform 93">
              <a:extLst>
                <a:ext uri="{FF2B5EF4-FFF2-40B4-BE49-F238E27FC236}">
                  <a16:creationId xmlns:a16="http://schemas.microsoft.com/office/drawing/2014/main" id="{4EBE547D-7283-41AE-883D-A7390151D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730"/>
              <a:ext cx="82" cy="14"/>
            </a:xfrm>
            <a:custGeom>
              <a:avLst/>
              <a:gdLst>
                <a:gd name="T0" fmla="*/ 0 w 77"/>
                <a:gd name="T1" fmla="*/ 0 h 13"/>
                <a:gd name="T2" fmla="*/ 93 w 77"/>
                <a:gd name="T3" fmla="*/ 1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7" h="13">
                  <a:moveTo>
                    <a:pt x="0" y="0"/>
                  </a:moveTo>
                  <a:cubicBezTo>
                    <a:pt x="0" y="0"/>
                    <a:pt x="40" y="13"/>
                    <a:pt x="77" y="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8" name="Freeform 94">
              <a:extLst>
                <a:ext uri="{FF2B5EF4-FFF2-40B4-BE49-F238E27FC236}">
                  <a16:creationId xmlns:a16="http://schemas.microsoft.com/office/drawing/2014/main" id="{184DC2AD-2C9D-43E4-99DD-F58A17CDD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1769"/>
              <a:ext cx="80" cy="13"/>
            </a:xfrm>
            <a:custGeom>
              <a:avLst/>
              <a:gdLst>
                <a:gd name="T0" fmla="*/ 91 w 75"/>
                <a:gd name="T1" fmla="*/ 0 h 12"/>
                <a:gd name="T2" fmla="*/ 0 w 75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5" h="12">
                  <a:moveTo>
                    <a:pt x="75" y="0"/>
                  </a:moveTo>
                  <a:cubicBezTo>
                    <a:pt x="75" y="0"/>
                    <a:pt x="35" y="12"/>
                    <a:pt x="0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9" name="Freeform 95">
              <a:extLst>
                <a:ext uri="{FF2B5EF4-FFF2-40B4-BE49-F238E27FC236}">
                  <a16:creationId xmlns:a16="http://schemas.microsoft.com/office/drawing/2014/main" id="{F11B1C2B-F051-40E1-A097-73008AF23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793"/>
              <a:ext cx="52" cy="10"/>
            </a:xfrm>
            <a:custGeom>
              <a:avLst/>
              <a:gdLst>
                <a:gd name="T0" fmla="*/ 0 w 49"/>
                <a:gd name="T1" fmla="*/ 0 h 9"/>
                <a:gd name="T2" fmla="*/ 58 w 49"/>
                <a:gd name="T3" fmla="*/ 1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9">
                  <a:moveTo>
                    <a:pt x="0" y="0"/>
                  </a:moveTo>
                  <a:cubicBezTo>
                    <a:pt x="0" y="0"/>
                    <a:pt x="23" y="8"/>
                    <a:pt x="49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0" name="Freeform 96">
              <a:extLst>
                <a:ext uri="{FF2B5EF4-FFF2-40B4-BE49-F238E27FC236}">
                  <a16:creationId xmlns:a16="http://schemas.microsoft.com/office/drawing/2014/main" id="{411C4678-84CA-4058-8B5A-F721DEB70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832"/>
              <a:ext cx="107" cy="20"/>
            </a:xfrm>
            <a:custGeom>
              <a:avLst/>
              <a:gdLst>
                <a:gd name="T0" fmla="*/ 122 w 100"/>
                <a:gd name="T1" fmla="*/ 0 h 19"/>
                <a:gd name="T2" fmla="*/ 0 w 100"/>
                <a:gd name="T3" fmla="*/ 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0" h="19">
                  <a:moveTo>
                    <a:pt x="100" y="0"/>
                  </a:moveTo>
                  <a:cubicBezTo>
                    <a:pt x="100" y="0"/>
                    <a:pt x="60" y="19"/>
                    <a:pt x="0" y="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1" name="Freeform 97">
              <a:extLst>
                <a:ext uri="{FF2B5EF4-FFF2-40B4-BE49-F238E27FC236}">
                  <a16:creationId xmlns:a16="http://schemas.microsoft.com/office/drawing/2014/main" id="{38437338-FF39-4461-BE89-06C92E046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857"/>
              <a:ext cx="70" cy="12"/>
            </a:xfrm>
            <a:custGeom>
              <a:avLst/>
              <a:gdLst>
                <a:gd name="T0" fmla="*/ 0 w 65"/>
                <a:gd name="T1" fmla="*/ 0 h 11"/>
                <a:gd name="T2" fmla="*/ 81 w 65"/>
                <a:gd name="T3" fmla="*/ 1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11">
                  <a:moveTo>
                    <a:pt x="0" y="0"/>
                  </a:moveTo>
                  <a:cubicBezTo>
                    <a:pt x="0" y="0"/>
                    <a:pt x="30" y="11"/>
                    <a:pt x="65" y="1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2" name="Freeform 98">
              <a:extLst>
                <a:ext uri="{FF2B5EF4-FFF2-40B4-BE49-F238E27FC236}">
                  <a16:creationId xmlns:a16="http://schemas.microsoft.com/office/drawing/2014/main" id="{C0AD3143-4FFE-4072-8C91-832A4AD6D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1883"/>
              <a:ext cx="112" cy="19"/>
            </a:xfrm>
            <a:custGeom>
              <a:avLst/>
              <a:gdLst>
                <a:gd name="T0" fmla="*/ 127 w 105"/>
                <a:gd name="T1" fmla="*/ 0 h 18"/>
                <a:gd name="T2" fmla="*/ 0 w 105"/>
                <a:gd name="T3" fmla="*/ 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5" h="18">
                  <a:moveTo>
                    <a:pt x="105" y="0"/>
                  </a:moveTo>
                  <a:cubicBezTo>
                    <a:pt x="105" y="0"/>
                    <a:pt x="62" y="18"/>
                    <a:pt x="0" y="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3" name="Freeform 99">
              <a:extLst>
                <a:ext uri="{FF2B5EF4-FFF2-40B4-BE49-F238E27FC236}">
                  <a16:creationId xmlns:a16="http://schemas.microsoft.com/office/drawing/2014/main" id="{F1A982F7-672B-41CB-A0BB-93C77320E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907"/>
              <a:ext cx="90" cy="17"/>
            </a:xfrm>
            <a:custGeom>
              <a:avLst/>
              <a:gdLst>
                <a:gd name="T0" fmla="*/ 0 w 84"/>
                <a:gd name="T1" fmla="*/ 0 h 16"/>
                <a:gd name="T2" fmla="*/ 103 w 84"/>
                <a:gd name="T3" fmla="*/ 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4" h="16">
                  <a:moveTo>
                    <a:pt x="0" y="0"/>
                  </a:moveTo>
                  <a:cubicBezTo>
                    <a:pt x="0" y="0"/>
                    <a:pt x="42" y="16"/>
                    <a:pt x="84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4" name="Freeform 100">
              <a:extLst>
                <a:ext uri="{FF2B5EF4-FFF2-40B4-BE49-F238E27FC236}">
                  <a16:creationId xmlns:a16="http://schemas.microsoft.com/office/drawing/2014/main" id="{F1017288-112F-42DF-BB6B-6A790F584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929"/>
              <a:ext cx="64" cy="12"/>
            </a:xfrm>
            <a:custGeom>
              <a:avLst/>
              <a:gdLst>
                <a:gd name="T0" fmla="*/ 0 w 60"/>
                <a:gd name="T1" fmla="*/ 0 h 11"/>
                <a:gd name="T2" fmla="*/ 73 w 60"/>
                <a:gd name="T3" fmla="*/ 1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11">
                  <a:moveTo>
                    <a:pt x="0" y="0"/>
                  </a:moveTo>
                  <a:cubicBezTo>
                    <a:pt x="0" y="0"/>
                    <a:pt x="14" y="8"/>
                    <a:pt x="6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5" name="Freeform 101">
              <a:extLst>
                <a:ext uri="{FF2B5EF4-FFF2-40B4-BE49-F238E27FC236}">
                  <a16:creationId xmlns:a16="http://schemas.microsoft.com/office/drawing/2014/main" id="{B89EEB21-5B7B-4EDC-827B-825BEFB38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1949"/>
              <a:ext cx="91" cy="16"/>
            </a:xfrm>
            <a:custGeom>
              <a:avLst/>
              <a:gdLst>
                <a:gd name="T0" fmla="*/ 104 w 85"/>
                <a:gd name="T1" fmla="*/ 0 h 15"/>
                <a:gd name="T2" fmla="*/ 0 w 85"/>
                <a:gd name="T3" fmla="*/ 1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15">
                  <a:moveTo>
                    <a:pt x="85" y="0"/>
                  </a:moveTo>
                  <a:cubicBezTo>
                    <a:pt x="85" y="0"/>
                    <a:pt x="38" y="15"/>
                    <a:pt x="0" y="1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6" name="Freeform 102">
              <a:extLst>
                <a:ext uri="{FF2B5EF4-FFF2-40B4-BE49-F238E27FC236}">
                  <a16:creationId xmlns:a16="http://schemas.microsoft.com/office/drawing/2014/main" id="{0849A258-37B1-40DE-A18E-55B60327A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1966"/>
              <a:ext cx="84" cy="31"/>
            </a:xfrm>
            <a:custGeom>
              <a:avLst/>
              <a:gdLst>
                <a:gd name="T0" fmla="*/ 97 w 78"/>
                <a:gd name="T1" fmla="*/ 0 h 29"/>
                <a:gd name="T2" fmla="*/ 0 w 78"/>
                <a:gd name="T3" fmla="*/ 31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8" h="29">
                  <a:moveTo>
                    <a:pt x="78" y="0"/>
                  </a:moveTo>
                  <a:cubicBezTo>
                    <a:pt x="78" y="0"/>
                    <a:pt x="54" y="29"/>
                    <a:pt x="0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7" name="Freeform 103">
              <a:extLst>
                <a:ext uri="{FF2B5EF4-FFF2-40B4-BE49-F238E27FC236}">
                  <a16:creationId xmlns:a16="http://schemas.microsoft.com/office/drawing/2014/main" id="{59E89BBE-8CA2-4E48-AA2F-F021035CE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" y="1990"/>
              <a:ext cx="37" cy="40"/>
            </a:xfrm>
            <a:custGeom>
              <a:avLst/>
              <a:gdLst>
                <a:gd name="T0" fmla="*/ 0 w 35"/>
                <a:gd name="T1" fmla="*/ 0 h 38"/>
                <a:gd name="T2" fmla="*/ 41 w 35"/>
                <a:gd name="T3" fmla="*/ 44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8">
                  <a:moveTo>
                    <a:pt x="0" y="0"/>
                  </a:moveTo>
                  <a:cubicBezTo>
                    <a:pt x="0" y="0"/>
                    <a:pt x="28" y="26"/>
                    <a:pt x="35" y="3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8" name="Freeform 104">
              <a:extLst>
                <a:ext uri="{FF2B5EF4-FFF2-40B4-BE49-F238E27FC236}">
                  <a16:creationId xmlns:a16="http://schemas.microsoft.com/office/drawing/2014/main" id="{935AA859-D0BE-4953-B8AF-741D19D26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2002"/>
              <a:ext cx="23" cy="42"/>
            </a:xfrm>
            <a:custGeom>
              <a:avLst/>
              <a:gdLst>
                <a:gd name="T0" fmla="*/ 0 w 22"/>
                <a:gd name="T1" fmla="*/ 46 h 40"/>
                <a:gd name="T2" fmla="*/ 25 w 22"/>
                <a:gd name="T3" fmla="*/ 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0">
                  <a:moveTo>
                    <a:pt x="0" y="40"/>
                  </a:moveTo>
                  <a:cubicBezTo>
                    <a:pt x="0" y="40"/>
                    <a:pt x="7" y="14"/>
                    <a:pt x="2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9" name="Freeform 105">
              <a:extLst>
                <a:ext uri="{FF2B5EF4-FFF2-40B4-BE49-F238E27FC236}">
                  <a16:creationId xmlns:a16="http://schemas.microsoft.com/office/drawing/2014/main" id="{909D774D-346D-4545-BFE4-F6C9A9644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1051"/>
              <a:ext cx="194" cy="95"/>
            </a:xfrm>
            <a:custGeom>
              <a:avLst/>
              <a:gdLst>
                <a:gd name="T0" fmla="*/ 38 w 182"/>
                <a:gd name="T1" fmla="*/ 108 h 89"/>
                <a:gd name="T2" fmla="*/ 14 w 182"/>
                <a:gd name="T3" fmla="*/ 85 h 89"/>
                <a:gd name="T4" fmla="*/ 0 w 182"/>
                <a:gd name="T5" fmla="*/ 22 h 89"/>
                <a:gd name="T6" fmla="*/ 27 w 182"/>
                <a:gd name="T7" fmla="*/ 0 h 89"/>
                <a:gd name="T8" fmla="*/ 111 w 182"/>
                <a:gd name="T9" fmla="*/ 64 h 89"/>
                <a:gd name="T10" fmla="*/ 194 w 182"/>
                <a:gd name="T11" fmla="*/ 0 h 89"/>
                <a:gd name="T12" fmla="*/ 221 w 182"/>
                <a:gd name="T13" fmla="*/ 22 h 89"/>
                <a:gd name="T14" fmla="*/ 206 w 182"/>
                <a:gd name="T15" fmla="*/ 85 h 89"/>
                <a:gd name="T16" fmla="*/ 182 w 182"/>
                <a:gd name="T17" fmla="*/ 107 h 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2" h="89">
                  <a:moveTo>
                    <a:pt x="32" y="89"/>
                  </a:moveTo>
                  <a:cubicBezTo>
                    <a:pt x="20" y="88"/>
                    <a:pt x="11" y="80"/>
                    <a:pt x="11" y="7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3" y="0"/>
                    <a:pt x="22" y="0"/>
                  </a:cubicBezTo>
                  <a:cubicBezTo>
                    <a:pt x="42" y="0"/>
                    <a:pt x="71" y="52"/>
                    <a:pt x="92" y="52"/>
                  </a:cubicBezTo>
                  <a:cubicBezTo>
                    <a:pt x="114" y="52"/>
                    <a:pt x="141" y="0"/>
                    <a:pt x="160" y="0"/>
                  </a:cubicBezTo>
                  <a:cubicBezTo>
                    <a:pt x="178" y="0"/>
                    <a:pt x="182" y="8"/>
                    <a:pt x="182" y="19"/>
                  </a:cubicBezTo>
                  <a:cubicBezTo>
                    <a:pt x="170" y="70"/>
                    <a:pt x="170" y="70"/>
                    <a:pt x="170" y="70"/>
                  </a:cubicBezTo>
                  <a:cubicBezTo>
                    <a:pt x="170" y="79"/>
                    <a:pt x="161" y="87"/>
                    <a:pt x="150" y="8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0" name="Freeform 106">
              <a:extLst>
                <a:ext uri="{FF2B5EF4-FFF2-40B4-BE49-F238E27FC236}">
                  <a16:creationId xmlns:a16="http://schemas.microsoft.com/office/drawing/2014/main" id="{F090C27A-42E8-4C37-B6C1-0516A836AC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2" y="813"/>
              <a:ext cx="326" cy="312"/>
            </a:xfrm>
            <a:custGeom>
              <a:avLst/>
              <a:gdLst>
                <a:gd name="T0" fmla="*/ 286 w 305"/>
                <a:gd name="T1" fmla="*/ 274 h 292"/>
                <a:gd name="T2" fmla="*/ 302 w 305"/>
                <a:gd name="T3" fmla="*/ 261 h 292"/>
                <a:gd name="T4" fmla="*/ 302 w 305"/>
                <a:gd name="T5" fmla="*/ 315 h 292"/>
                <a:gd name="T6" fmla="*/ 284 w 305"/>
                <a:gd name="T7" fmla="*/ 355 h 292"/>
                <a:gd name="T8" fmla="*/ 321 w 305"/>
                <a:gd name="T9" fmla="*/ 323 h 292"/>
                <a:gd name="T10" fmla="*/ 358 w 305"/>
                <a:gd name="T11" fmla="*/ 186 h 292"/>
                <a:gd name="T12" fmla="*/ 362 w 305"/>
                <a:gd name="T13" fmla="*/ 66 h 292"/>
                <a:gd name="T14" fmla="*/ 354 w 305"/>
                <a:gd name="T15" fmla="*/ 6 h 292"/>
                <a:gd name="T16" fmla="*/ 330 w 305"/>
                <a:gd name="T17" fmla="*/ 69 h 292"/>
                <a:gd name="T18" fmla="*/ 229 w 305"/>
                <a:gd name="T19" fmla="*/ 3 h 292"/>
                <a:gd name="T20" fmla="*/ 185 w 305"/>
                <a:gd name="T21" fmla="*/ 104 h 292"/>
                <a:gd name="T22" fmla="*/ 142 w 305"/>
                <a:gd name="T23" fmla="*/ 4 h 292"/>
                <a:gd name="T24" fmla="*/ 32 w 305"/>
                <a:gd name="T25" fmla="*/ 77 h 292"/>
                <a:gd name="T26" fmla="*/ 16 w 305"/>
                <a:gd name="T27" fmla="*/ 15 h 292"/>
                <a:gd name="T28" fmla="*/ 4 w 305"/>
                <a:gd name="T29" fmla="*/ 83 h 292"/>
                <a:gd name="T30" fmla="*/ 17 w 305"/>
                <a:gd name="T31" fmla="*/ 194 h 292"/>
                <a:gd name="T32" fmla="*/ 53 w 305"/>
                <a:gd name="T33" fmla="*/ 323 h 292"/>
                <a:gd name="T34" fmla="*/ 87 w 305"/>
                <a:gd name="T35" fmla="*/ 350 h 292"/>
                <a:gd name="T36" fmla="*/ 74 w 305"/>
                <a:gd name="T37" fmla="*/ 314 h 292"/>
                <a:gd name="T38" fmla="*/ 79 w 305"/>
                <a:gd name="T39" fmla="*/ 261 h 292"/>
                <a:gd name="T40" fmla="*/ 93 w 305"/>
                <a:gd name="T41" fmla="*/ 272 h 292"/>
                <a:gd name="T42" fmla="*/ 105 w 305"/>
                <a:gd name="T43" fmla="*/ 271 h 292"/>
                <a:gd name="T44" fmla="*/ 188 w 305"/>
                <a:gd name="T45" fmla="*/ 237 h 292"/>
                <a:gd name="T46" fmla="*/ 270 w 305"/>
                <a:gd name="T47" fmla="*/ 271 h 29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05" h="292">
                  <a:moveTo>
                    <a:pt x="235" y="225"/>
                  </a:moveTo>
                  <a:cubicBezTo>
                    <a:pt x="240" y="216"/>
                    <a:pt x="244" y="212"/>
                    <a:pt x="248" y="213"/>
                  </a:cubicBezTo>
                  <a:cubicBezTo>
                    <a:pt x="255" y="215"/>
                    <a:pt x="255" y="235"/>
                    <a:pt x="248" y="258"/>
                  </a:cubicBezTo>
                  <a:cubicBezTo>
                    <a:pt x="244" y="272"/>
                    <a:pt x="238" y="284"/>
                    <a:pt x="233" y="291"/>
                  </a:cubicBezTo>
                  <a:cubicBezTo>
                    <a:pt x="244" y="292"/>
                    <a:pt x="258" y="289"/>
                    <a:pt x="263" y="265"/>
                  </a:cubicBezTo>
                  <a:cubicBezTo>
                    <a:pt x="263" y="265"/>
                    <a:pt x="282" y="187"/>
                    <a:pt x="293" y="153"/>
                  </a:cubicBezTo>
                  <a:cubicBezTo>
                    <a:pt x="305" y="112"/>
                    <a:pt x="299" y="78"/>
                    <a:pt x="297" y="54"/>
                  </a:cubicBezTo>
                  <a:cubicBezTo>
                    <a:pt x="295" y="30"/>
                    <a:pt x="302" y="7"/>
                    <a:pt x="290" y="6"/>
                  </a:cubicBezTo>
                  <a:cubicBezTo>
                    <a:pt x="279" y="5"/>
                    <a:pt x="283" y="57"/>
                    <a:pt x="270" y="57"/>
                  </a:cubicBezTo>
                  <a:cubicBezTo>
                    <a:pt x="258" y="57"/>
                    <a:pt x="245" y="4"/>
                    <a:pt x="187" y="3"/>
                  </a:cubicBezTo>
                  <a:cubicBezTo>
                    <a:pt x="155" y="3"/>
                    <a:pt x="169" y="84"/>
                    <a:pt x="152" y="85"/>
                  </a:cubicBezTo>
                  <a:cubicBezTo>
                    <a:pt x="134" y="86"/>
                    <a:pt x="145" y="7"/>
                    <a:pt x="116" y="4"/>
                  </a:cubicBezTo>
                  <a:cubicBezTo>
                    <a:pt x="62" y="0"/>
                    <a:pt x="41" y="64"/>
                    <a:pt x="26" y="63"/>
                  </a:cubicBezTo>
                  <a:cubicBezTo>
                    <a:pt x="11" y="61"/>
                    <a:pt x="30" y="13"/>
                    <a:pt x="13" y="12"/>
                  </a:cubicBezTo>
                  <a:cubicBezTo>
                    <a:pt x="10" y="12"/>
                    <a:pt x="0" y="28"/>
                    <a:pt x="4" y="68"/>
                  </a:cubicBezTo>
                  <a:cubicBezTo>
                    <a:pt x="0" y="101"/>
                    <a:pt x="10" y="123"/>
                    <a:pt x="14" y="159"/>
                  </a:cubicBezTo>
                  <a:cubicBezTo>
                    <a:pt x="18" y="202"/>
                    <a:pt x="38" y="244"/>
                    <a:pt x="44" y="265"/>
                  </a:cubicBezTo>
                  <a:cubicBezTo>
                    <a:pt x="52" y="289"/>
                    <a:pt x="61" y="289"/>
                    <a:pt x="71" y="287"/>
                  </a:cubicBezTo>
                  <a:cubicBezTo>
                    <a:pt x="67" y="280"/>
                    <a:pt x="63" y="270"/>
                    <a:pt x="61" y="257"/>
                  </a:cubicBezTo>
                  <a:cubicBezTo>
                    <a:pt x="56" y="234"/>
                    <a:pt x="58" y="214"/>
                    <a:pt x="65" y="213"/>
                  </a:cubicBezTo>
                  <a:cubicBezTo>
                    <a:pt x="68" y="212"/>
                    <a:pt x="73" y="216"/>
                    <a:pt x="76" y="224"/>
                  </a:cubicBezTo>
                  <a:moveTo>
                    <a:pt x="86" y="223"/>
                  </a:moveTo>
                  <a:cubicBezTo>
                    <a:pt x="98" y="206"/>
                    <a:pt x="124" y="195"/>
                    <a:pt x="154" y="195"/>
                  </a:cubicBezTo>
                  <a:cubicBezTo>
                    <a:pt x="184" y="195"/>
                    <a:pt x="210" y="207"/>
                    <a:pt x="222" y="22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1" name="Freeform 107">
              <a:extLst>
                <a:ext uri="{FF2B5EF4-FFF2-40B4-BE49-F238E27FC236}">
                  <a16:creationId xmlns:a16="http://schemas.microsoft.com/office/drawing/2014/main" id="{896C3FBD-DD8A-443D-8580-52492B40A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2635"/>
              <a:ext cx="532" cy="446"/>
            </a:xfrm>
            <a:custGeom>
              <a:avLst/>
              <a:gdLst>
                <a:gd name="T0" fmla="*/ 0 w 498"/>
                <a:gd name="T1" fmla="*/ 508 h 418"/>
                <a:gd name="T2" fmla="*/ 291 w 498"/>
                <a:gd name="T3" fmla="*/ 401 h 418"/>
                <a:gd name="T4" fmla="*/ 566 w 498"/>
                <a:gd name="T5" fmla="*/ 0 h 418"/>
                <a:gd name="T6" fmla="*/ 0 w 498"/>
                <a:gd name="T7" fmla="*/ 508 h 4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8" h="418">
                  <a:moveTo>
                    <a:pt x="0" y="418"/>
                  </a:moveTo>
                  <a:cubicBezTo>
                    <a:pt x="0" y="418"/>
                    <a:pt x="182" y="337"/>
                    <a:pt x="239" y="330"/>
                  </a:cubicBezTo>
                  <a:cubicBezTo>
                    <a:pt x="295" y="323"/>
                    <a:pt x="498" y="267"/>
                    <a:pt x="464" y="0"/>
                  </a:cubicBezTo>
                  <a:cubicBezTo>
                    <a:pt x="464" y="0"/>
                    <a:pt x="60" y="272"/>
                    <a:pt x="0" y="418"/>
                  </a:cubicBezTo>
                  <a:close/>
                </a:path>
              </a:pathLst>
            </a:custGeom>
            <a:solidFill>
              <a:srgbClr val="D6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2" name="Freeform 108">
              <a:extLst>
                <a:ext uri="{FF2B5EF4-FFF2-40B4-BE49-F238E27FC236}">
                  <a16:creationId xmlns:a16="http://schemas.microsoft.com/office/drawing/2014/main" id="{4501BC9C-C631-4466-8DD9-CAA6BC237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2376"/>
              <a:ext cx="663" cy="729"/>
            </a:xfrm>
            <a:custGeom>
              <a:avLst/>
              <a:gdLst>
                <a:gd name="T0" fmla="*/ 0 w 620"/>
                <a:gd name="T1" fmla="*/ 0 h 682"/>
                <a:gd name="T2" fmla="*/ 159 w 620"/>
                <a:gd name="T3" fmla="*/ 692 h 682"/>
                <a:gd name="T4" fmla="*/ 758 w 620"/>
                <a:gd name="T5" fmla="*/ 833 h 682"/>
                <a:gd name="T6" fmla="*/ 0 w 620"/>
                <a:gd name="T7" fmla="*/ 0 h 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0" h="682">
                  <a:moveTo>
                    <a:pt x="0" y="0"/>
                  </a:moveTo>
                  <a:cubicBezTo>
                    <a:pt x="0" y="0"/>
                    <a:pt x="2" y="495"/>
                    <a:pt x="130" y="566"/>
                  </a:cubicBezTo>
                  <a:cubicBezTo>
                    <a:pt x="257" y="637"/>
                    <a:pt x="412" y="550"/>
                    <a:pt x="620" y="682"/>
                  </a:cubicBezTo>
                  <a:cubicBezTo>
                    <a:pt x="620" y="682"/>
                    <a:pt x="221" y="98"/>
                    <a:pt x="0" y="0"/>
                  </a:cubicBezTo>
                  <a:close/>
                </a:path>
              </a:pathLst>
            </a:custGeom>
            <a:solidFill>
              <a:srgbClr val="D6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3" name="Freeform 109">
              <a:extLst>
                <a:ext uri="{FF2B5EF4-FFF2-40B4-BE49-F238E27FC236}">
                  <a16:creationId xmlns:a16="http://schemas.microsoft.com/office/drawing/2014/main" id="{3B49AB91-3721-4AC3-AA0B-163491909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135"/>
              <a:ext cx="101" cy="18"/>
            </a:xfrm>
            <a:custGeom>
              <a:avLst/>
              <a:gdLst>
                <a:gd name="T0" fmla="*/ 0 w 95"/>
                <a:gd name="T1" fmla="*/ 0 h 16"/>
                <a:gd name="T2" fmla="*/ 114 w 95"/>
                <a:gd name="T3" fmla="*/ 1 h 16"/>
                <a:gd name="T4" fmla="*/ 0 w 95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16">
                  <a:moveTo>
                    <a:pt x="0" y="0"/>
                  </a:moveTo>
                  <a:cubicBezTo>
                    <a:pt x="0" y="0"/>
                    <a:pt x="49" y="13"/>
                    <a:pt x="95" y="1"/>
                  </a:cubicBezTo>
                  <a:cubicBezTo>
                    <a:pt x="95" y="1"/>
                    <a:pt x="51" y="1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4" name="Freeform 110">
              <a:extLst>
                <a:ext uri="{FF2B5EF4-FFF2-40B4-BE49-F238E27FC236}">
                  <a16:creationId xmlns:a16="http://schemas.microsoft.com/office/drawing/2014/main" id="{A66F7643-F229-49E0-A5A4-FF76D3CDD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220"/>
              <a:ext cx="107" cy="22"/>
            </a:xfrm>
            <a:custGeom>
              <a:avLst/>
              <a:gdLst>
                <a:gd name="T0" fmla="*/ 0 w 100"/>
                <a:gd name="T1" fmla="*/ 4 h 21"/>
                <a:gd name="T2" fmla="*/ 122 w 100"/>
                <a:gd name="T3" fmla="*/ 0 h 21"/>
                <a:gd name="T4" fmla="*/ 0 w 100"/>
                <a:gd name="T5" fmla="*/ 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21">
                  <a:moveTo>
                    <a:pt x="0" y="4"/>
                  </a:moveTo>
                  <a:cubicBezTo>
                    <a:pt x="0" y="4"/>
                    <a:pt x="51" y="17"/>
                    <a:pt x="100" y="0"/>
                  </a:cubicBezTo>
                  <a:cubicBezTo>
                    <a:pt x="100" y="0"/>
                    <a:pt x="54" y="21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5" name="Freeform 111">
              <a:extLst>
                <a:ext uri="{FF2B5EF4-FFF2-40B4-BE49-F238E27FC236}">
                  <a16:creationId xmlns:a16="http://schemas.microsoft.com/office/drawing/2014/main" id="{2AF0F301-D89F-4C96-ACA0-2E9393399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285"/>
              <a:ext cx="115" cy="25"/>
            </a:xfrm>
            <a:custGeom>
              <a:avLst/>
              <a:gdLst>
                <a:gd name="T0" fmla="*/ 0 w 107"/>
                <a:gd name="T1" fmla="*/ 3 h 23"/>
                <a:gd name="T2" fmla="*/ 133 w 107"/>
                <a:gd name="T3" fmla="*/ 0 h 23"/>
                <a:gd name="T4" fmla="*/ 0 w 107"/>
                <a:gd name="T5" fmla="*/ 3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23">
                  <a:moveTo>
                    <a:pt x="0" y="3"/>
                  </a:moveTo>
                  <a:cubicBezTo>
                    <a:pt x="0" y="3"/>
                    <a:pt x="64" y="18"/>
                    <a:pt x="107" y="0"/>
                  </a:cubicBezTo>
                  <a:cubicBezTo>
                    <a:pt x="107" y="0"/>
                    <a:pt x="69" y="2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6" name="Freeform 112">
              <a:extLst>
                <a:ext uri="{FF2B5EF4-FFF2-40B4-BE49-F238E27FC236}">
                  <a16:creationId xmlns:a16="http://schemas.microsoft.com/office/drawing/2014/main" id="{A1ED50C7-D2AA-445E-8731-AB6733DB1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1349"/>
              <a:ext cx="112" cy="22"/>
            </a:xfrm>
            <a:custGeom>
              <a:avLst/>
              <a:gdLst>
                <a:gd name="T0" fmla="*/ 0 w 105"/>
                <a:gd name="T1" fmla="*/ 2 h 21"/>
                <a:gd name="T2" fmla="*/ 127 w 105"/>
                <a:gd name="T3" fmla="*/ 0 h 21"/>
                <a:gd name="T4" fmla="*/ 0 w 105"/>
                <a:gd name="T5" fmla="*/ 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21">
                  <a:moveTo>
                    <a:pt x="0" y="2"/>
                  </a:moveTo>
                  <a:cubicBezTo>
                    <a:pt x="0" y="2"/>
                    <a:pt x="58" y="18"/>
                    <a:pt x="105" y="0"/>
                  </a:cubicBezTo>
                  <a:cubicBezTo>
                    <a:pt x="105" y="0"/>
                    <a:pt x="62" y="2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7" name="Freeform 113">
              <a:extLst>
                <a:ext uri="{FF2B5EF4-FFF2-40B4-BE49-F238E27FC236}">
                  <a16:creationId xmlns:a16="http://schemas.microsoft.com/office/drawing/2014/main" id="{980C2CC5-69FD-4C28-BA3B-B70E144E9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1414"/>
              <a:ext cx="113" cy="26"/>
            </a:xfrm>
            <a:custGeom>
              <a:avLst/>
              <a:gdLst>
                <a:gd name="T0" fmla="*/ 0 w 105"/>
                <a:gd name="T1" fmla="*/ 0 h 24"/>
                <a:gd name="T2" fmla="*/ 131 w 105"/>
                <a:gd name="T3" fmla="*/ 0 h 24"/>
                <a:gd name="T4" fmla="*/ 0 w 105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24">
                  <a:moveTo>
                    <a:pt x="0" y="0"/>
                  </a:moveTo>
                  <a:cubicBezTo>
                    <a:pt x="0" y="0"/>
                    <a:pt x="53" y="19"/>
                    <a:pt x="105" y="0"/>
                  </a:cubicBezTo>
                  <a:cubicBezTo>
                    <a:pt x="105" y="0"/>
                    <a:pt x="58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8" name="Freeform 114">
              <a:extLst>
                <a:ext uri="{FF2B5EF4-FFF2-40B4-BE49-F238E27FC236}">
                  <a16:creationId xmlns:a16="http://schemas.microsoft.com/office/drawing/2014/main" id="{1615BEE9-C9D9-4C81-A170-D4A06F0D7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478"/>
              <a:ext cx="110" cy="23"/>
            </a:xfrm>
            <a:custGeom>
              <a:avLst/>
              <a:gdLst>
                <a:gd name="T0" fmla="*/ 0 w 103"/>
                <a:gd name="T1" fmla="*/ 2 h 21"/>
                <a:gd name="T2" fmla="*/ 125 w 103"/>
                <a:gd name="T3" fmla="*/ 0 h 21"/>
                <a:gd name="T4" fmla="*/ 0 w 103"/>
                <a:gd name="T5" fmla="*/ 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21">
                  <a:moveTo>
                    <a:pt x="0" y="2"/>
                  </a:moveTo>
                  <a:cubicBezTo>
                    <a:pt x="0" y="2"/>
                    <a:pt x="51" y="18"/>
                    <a:pt x="103" y="0"/>
                  </a:cubicBezTo>
                  <a:cubicBezTo>
                    <a:pt x="103" y="0"/>
                    <a:pt x="55" y="2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9" name="Freeform 115">
              <a:extLst>
                <a:ext uri="{FF2B5EF4-FFF2-40B4-BE49-F238E27FC236}">
                  <a16:creationId xmlns:a16="http://schemas.microsoft.com/office/drawing/2014/main" id="{737B13B0-2280-462C-B90D-0F7A7B26B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1542"/>
              <a:ext cx="109" cy="25"/>
            </a:xfrm>
            <a:custGeom>
              <a:avLst/>
              <a:gdLst>
                <a:gd name="T0" fmla="*/ 0 w 102"/>
                <a:gd name="T1" fmla="*/ 2 h 23"/>
                <a:gd name="T2" fmla="*/ 124 w 102"/>
                <a:gd name="T3" fmla="*/ 0 h 23"/>
                <a:gd name="T4" fmla="*/ 0 w 102"/>
                <a:gd name="T5" fmla="*/ 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23">
                  <a:moveTo>
                    <a:pt x="0" y="2"/>
                  </a:moveTo>
                  <a:cubicBezTo>
                    <a:pt x="0" y="2"/>
                    <a:pt x="63" y="18"/>
                    <a:pt x="102" y="0"/>
                  </a:cubicBezTo>
                  <a:cubicBezTo>
                    <a:pt x="102" y="0"/>
                    <a:pt x="62" y="2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0" name="Freeform 116">
              <a:extLst>
                <a:ext uri="{FF2B5EF4-FFF2-40B4-BE49-F238E27FC236}">
                  <a16:creationId xmlns:a16="http://schemas.microsoft.com/office/drawing/2014/main" id="{0DE76324-87BF-4A24-BC34-C5C9240D7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1606"/>
              <a:ext cx="115" cy="25"/>
            </a:xfrm>
            <a:custGeom>
              <a:avLst/>
              <a:gdLst>
                <a:gd name="T0" fmla="*/ 0 w 107"/>
                <a:gd name="T1" fmla="*/ 2 h 23"/>
                <a:gd name="T2" fmla="*/ 133 w 107"/>
                <a:gd name="T3" fmla="*/ 0 h 23"/>
                <a:gd name="T4" fmla="*/ 0 w 107"/>
                <a:gd name="T5" fmla="*/ 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23">
                  <a:moveTo>
                    <a:pt x="0" y="2"/>
                  </a:moveTo>
                  <a:cubicBezTo>
                    <a:pt x="0" y="2"/>
                    <a:pt x="68" y="20"/>
                    <a:pt x="107" y="0"/>
                  </a:cubicBezTo>
                  <a:cubicBezTo>
                    <a:pt x="107" y="0"/>
                    <a:pt x="66" y="2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1" name="Freeform 117">
              <a:extLst>
                <a:ext uri="{FF2B5EF4-FFF2-40B4-BE49-F238E27FC236}">
                  <a16:creationId xmlns:a16="http://schemas.microsoft.com/office/drawing/2014/main" id="{EC7DAD6E-72E8-4E24-B43A-703ACD275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1671"/>
              <a:ext cx="115" cy="26"/>
            </a:xfrm>
            <a:custGeom>
              <a:avLst/>
              <a:gdLst>
                <a:gd name="T0" fmla="*/ 0 w 107"/>
                <a:gd name="T1" fmla="*/ 0 h 25"/>
                <a:gd name="T2" fmla="*/ 133 w 107"/>
                <a:gd name="T3" fmla="*/ 0 h 25"/>
                <a:gd name="T4" fmla="*/ 0 w 107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25">
                  <a:moveTo>
                    <a:pt x="0" y="0"/>
                  </a:moveTo>
                  <a:cubicBezTo>
                    <a:pt x="0" y="0"/>
                    <a:pt x="56" y="21"/>
                    <a:pt x="107" y="0"/>
                  </a:cubicBezTo>
                  <a:cubicBezTo>
                    <a:pt x="107" y="0"/>
                    <a:pt x="53" y="2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2" name="Freeform 118">
              <a:extLst>
                <a:ext uri="{FF2B5EF4-FFF2-40B4-BE49-F238E27FC236}">
                  <a16:creationId xmlns:a16="http://schemas.microsoft.com/office/drawing/2014/main" id="{0CC876E9-A843-44E7-9BA5-2AB91C8A7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737"/>
              <a:ext cx="114" cy="24"/>
            </a:xfrm>
            <a:custGeom>
              <a:avLst/>
              <a:gdLst>
                <a:gd name="T0" fmla="*/ 0 w 106"/>
                <a:gd name="T1" fmla="*/ 1 h 23"/>
                <a:gd name="T2" fmla="*/ 132 w 106"/>
                <a:gd name="T3" fmla="*/ 0 h 23"/>
                <a:gd name="T4" fmla="*/ 0 w 106"/>
                <a:gd name="T5" fmla="*/ 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23">
                  <a:moveTo>
                    <a:pt x="0" y="1"/>
                  </a:moveTo>
                  <a:cubicBezTo>
                    <a:pt x="0" y="1"/>
                    <a:pt x="50" y="20"/>
                    <a:pt x="106" y="0"/>
                  </a:cubicBezTo>
                  <a:cubicBezTo>
                    <a:pt x="106" y="0"/>
                    <a:pt x="60" y="2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3" name="Freeform 119">
              <a:extLst>
                <a:ext uri="{FF2B5EF4-FFF2-40B4-BE49-F238E27FC236}">
                  <a16:creationId xmlns:a16="http://schemas.microsoft.com/office/drawing/2014/main" id="{417BF15D-B3A9-4B05-96B4-23CCE384A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1801"/>
              <a:ext cx="104" cy="20"/>
            </a:xfrm>
            <a:custGeom>
              <a:avLst/>
              <a:gdLst>
                <a:gd name="T0" fmla="*/ 0 w 98"/>
                <a:gd name="T1" fmla="*/ 1 h 19"/>
                <a:gd name="T2" fmla="*/ 117 w 98"/>
                <a:gd name="T3" fmla="*/ 0 h 19"/>
                <a:gd name="T4" fmla="*/ 0 w 98"/>
                <a:gd name="T5" fmla="*/ 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19">
                  <a:moveTo>
                    <a:pt x="0" y="1"/>
                  </a:moveTo>
                  <a:cubicBezTo>
                    <a:pt x="0" y="1"/>
                    <a:pt x="59" y="19"/>
                    <a:pt x="98" y="0"/>
                  </a:cubicBezTo>
                  <a:cubicBezTo>
                    <a:pt x="98" y="0"/>
                    <a:pt x="55" y="1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4" name="Freeform 120">
              <a:extLst>
                <a:ext uri="{FF2B5EF4-FFF2-40B4-BE49-F238E27FC236}">
                  <a16:creationId xmlns:a16="http://schemas.microsoft.com/office/drawing/2014/main" id="{5F719CCE-1732-4C07-AAC0-1091257F4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1864"/>
              <a:ext cx="112" cy="23"/>
            </a:xfrm>
            <a:custGeom>
              <a:avLst/>
              <a:gdLst>
                <a:gd name="T0" fmla="*/ 0 w 104"/>
                <a:gd name="T1" fmla="*/ 1 h 22"/>
                <a:gd name="T2" fmla="*/ 130 w 104"/>
                <a:gd name="T3" fmla="*/ 0 h 22"/>
                <a:gd name="T4" fmla="*/ 0 w 104"/>
                <a:gd name="T5" fmla="*/ 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22">
                  <a:moveTo>
                    <a:pt x="0" y="1"/>
                  </a:moveTo>
                  <a:cubicBezTo>
                    <a:pt x="0" y="1"/>
                    <a:pt x="50" y="19"/>
                    <a:pt x="104" y="0"/>
                  </a:cubicBezTo>
                  <a:cubicBezTo>
                    <a:pt x="104" y="0"/>
                    <a:pt x="60" y="2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5" name="Freeform 121">
              <a:extLst>
                <a:ext uri="{FF2B5EF4-FFF2-40B4-BE49-F238E27FC236}">
                  <a16:creationId xmlns:a16="http://schemas.microsoft.com/office/drawing/2014/main" id="{54BE59C1-D879-4CE6-B2D2-6BC02F81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1913"/>
              <a:ext cx="115" cy="26"/>
            </a:xfrm>
            <a:custGeom>
              <a:avLst/>
              <a:gdLst>
                <a:gd name="T0" fmla="*/ 0 w 107"/>
                <a:gd name="T1" fmla="*/ 1 h 24"/>
                <a:gd name="T2" fmla="*/ 133 w 107"/>
                <a:gd name="T3" fmla="*/ 0 h 24"/>
                <a:gd name="T4" fmla="*/ 0 w 107"/>
                <a:gd name="T5" fmla="*/ 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24">
                  <a:moveTo>
                    <a:pt x="0" y="1"/>
                  </a:moveTo>
                  <a:cubicBezTo>
                    <a:pt x="0" y="1"/>
                    <a:pt x="55" y="19"/>
                    <a:pt x="107" y="0"/>
                  </a:cubicBezTo>
                  <a:cubicBezTo>
                    <a:pt x="107" y="0"/>
                    <a:pt x="54" y="2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6" name="Freeform 122">
              <a:extLst>
                <a:ext uri="{FF2B5EF4-FFF2-40B4-BE49-F238E27FC236}">
                  <a16:creationId xmlns:a16="http://schemas.microsoft.com/office/drawing/2014/main" id="{CE6038E0-DB99-4C54-ADA7-6553E2CC8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956"/>
              <a:ext cx="122" cy="27"/>
            </a:xfrm>
            <a:custGeom>
              <a:avLst/>
              <a:gdLst>
                <a:gd name="T0" fmla="*/ 0 w 114"/>
                <a:gd name="T1" fmla="*/ 4 h 26"/>
                <a:gd name="T2" fmla="*/ 140 w 114"/>
                <a:gd name="T3" fmla="*/ 0 h 26"/>
                <a:gd name="T4" fmla="*/ 0 w 114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26">
                  <a:moveTo>
                    <a:pt x="0" y="4"/>
                  </a:moveTo>
                  <a:cubicBezTo>
                    <a:pt x="0" y="4"/>
                    <a:pt x="65" y="23"/>
                    <a:pt x="114" y="0"/>
                  </a:cubicBezTo>
                  <a:cubicBezTo>
                    <a:pt x="114" y="0"/>
                    <a:pt x="72" y="2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7" name="Freeform 123">
              <a:extLst>
                <a:ext uri="{FF2B5EF4-FFF2-40B4-BE49-F238E27FC236}">
                  <a16:creationId xmlns:a16="http://schemas.microsoft.com/office/drawing/2014/main" id="{63BCE06E-92D7-4888-885E-EEABC0664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2003"/>
              <a:ext cx="23" cy="39"/>
            </a:xfrm>
            <a:custGeom>
              <a:avLst/>
              <a:gdLst>
                <a:gd name="T0" fmla="*/ 27 w 21"/>
                <a:gd name="T1" fmla="*/ 0 h 37"/>
                <a:gd name="T2" fmla="*/ 0 w 21"/>
                <a:gd name="T3" fmla="*/ 43 h 37"/>
                <a:gd name="T4" fmla="*/ 27 w 21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7">
                  <a:moveTo>
                    <a:pt x="21" y="0"/>
                  </a:moveTo>
                  <a:cubicBezTo>
                    <a:pt x="21" y="0"/>
                    <a:pt x="3" y="26"/>
                    <a:pt x="0" y="37"/>
                  </a:cubicBezTo>
                  <a:cubicBezTo>
                    <a:pt x="0" y="37"/>
                    <a:pt x="18" y="4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8" name="Freeform 124">
              <a:extLst>
                <a:ext uri="{FF2B5EF4-FFF2-40B4-BE49-F238E27FC236}">
                  <a16:creationId xmlns:a16="http://schemas.microsoft.com/office/drawing/2014/main" id="{86C88C53-24D8-4F6F-ACFB-DADE78E04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1998"/>
              <a:ext cx="36" cy="42"/>
            </a:xfrm>
            <a:custGeom>
              <a:avLst/>
              <a:gdLst>
                <a:gd name="T0" fmla="*/ 0 w 33"/>
                <a:gd name="T1" fmla="*/ 0 h 39"/>
                <a:gd name="T2" fmla="*/ 43 w 33"/>
                <a:gd name="T3" fmla="*/ 48 h 39"/>
                <a:gd name="T4" fmla="*/ 0 w 33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39">
                  <a:moveTo>
                    <a:pt x="0" y="0"/>
                  </a:moveTo>
                  <a:cubicBezTo>
                    <a:pt x="0" y="0"/>
                    <a:pt x="28" y="27"/>
                    <a:pt x="33" y="39"/>
                  </a:cubicBezTo>
                  <a:cubicBezTo>
                    <a:pt x="33" y="39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9" name="Freeform 125">
              <a:extLst>
                <a:ext uri="{FF2B5EF4-FFF2-40B4-BE49-F238E27FC236}">
                  <a16:creationId xmlns:a16="http://schemas.microsoft.com/office/drawing/2014/main" id="{F3EEBB06-4F47-45AD-B1D0-E002D477D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634"/>
              <a:ext cx="532" cy="446"/>
            </a:xfrm>
            <a:custGeom>
              <a:avLst/>
              <a:gdLst>
                <a:gd name="T0" fmla="*/ 0 w 498"/>
                <a:gd name="T1" fmla="*/ 508 h 418"/>
                <a:gd name="T2" fmla="*/ 291 w 498"/>
                <a:gd name="T3" fmla="*/ 401 h 418"/>
                <a:gd name="T4" fmla="*/ 566 w 498"/>
                <a:gd name="T5" fmla="*/ 0 h 418"/>
                <a:gd name="T6" fmla="*/ 0 w 498"/>
                <a:gd name="T7" fmla="*/ 508 h 4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8" h="418">
                  <a:moveTo>
                    <a:pt x="0" y="418"/>
                  </a:moveTo>
                  <a:cubicBezTo>
                    <a:pt x="0" y="418"/>
                    <a:pt x="182" y="337"/>
                    <a:pt x="239" y="330"/>
                  </a:cubicBezTo>
                  <a:cubicBezTo>
                    <a:pt x="295" y="323"/>
                    <a:pt x="498" y="267"/>
                    <a:pt x="464" y="0"/>
                  </a:cubicBezTo>
                  <a:cubicBezTo>
                    <a:pt x="464" y="0"/>
                    <a:pt x="60" y="272"/>
                    <a:pt x="0" y="418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0" name="Freeform 126">
              <a:extLst>
                <a:ext uri="{FF2B5EF4-FFF2-40B4-BE49-F238E27FC236}">
                  <a16:creationId xmlns:a16="http://schemas.microsoft.com/office/drawing/2014/main" id="{71F8862E-ADAD-4F01-B4D9-7563FEB59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2378"/>
              <a:ext cx="663" cy="728"/>
            </a:xfrm>
            <a:custGeom>
              <a:avLst/>
              <a:gdLst>
                <a:gd name="T0" fmla="*/ 0 w 620"/>
                <a:gd name="T1" fmla="*/ 0 h 682"/>
                <a:gd name="T2" fmla="*/ 159 w 620"/>
                <a:gd name="T3" fmla="*/ 689 h 682"/>
                <a:gd name="T4" fmla="*/ 758 w 620"/>
                <a:gd name="T5" fmla="*/ 829 h 682"/>
                <a:gd name="T6" fmla="*/ 0 w 620"/>
                <a:gd name="T7" fmla="*/ 0 h 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0" h="682">
                  <a:moveTo>
                    <a:pt x="0" y="0"/>
                  </a:moveTo>
                  <a:cubicBezTo>
                    <a:pt x="0" y="0"/>
                    <a:pt x="2" y="495"/>
                    <a:pt x="130" y="566"/>
                  </a:cubicBezTo>
                  <a:cubicBezTo>
                    <a:pt x="258" y="637"/>
                    <a:pt x="412" y="550"/>
                    <a:pt x="620" y="682"/>
                  </a:cubicBezTo>
                  <a:cubicBezTo>
                    <a:pt x="620" y="682"/>
                    <a:pt x="221" y="98"/>
                    <a:pt x="0" y="0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1" name="Freeform 127">
              <a:extLst>
                <a:ext uri="{FF2B5EF4-FFF2-40B4-BE49-F238E27FC236}">
                  <a16:creationId xmlns:a16="http://schemas.microsoft.com/office/drawing/2014/main" id="{158FBD95-5B36-4943-9F87-D74DECD88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1338"/>
              <a:ext cx="1017" cy="1911"/>
            </a:xfrm>
            <a:custGeom>
              <a:avLst/>
              <a:gdLst>
                <a:gd name="T0" fmla="*/ 840 w 952"/>
                <a:gd name="T1" fmla="*/ 31 h 1789"/>
                <a:gd name="T2" fmla="*/ 191 w 952"/>
                <a:gd name="T3" fmla="*/ 918 h 1789"/>
                <a:gd name="T4" fmla="*/ 123 w 952"/>
                <a:gd name="T5" fmla="*/ 1038 h 1789"/>
                <a:gd name="T6" fmla="*/ 103 w 952"/>
                <a:gd name="T7" fmla="*/ 1197 h 1789"/>
                <a:gd name="T8" fmla="*/ 62 w 952"/>
                <a:gd name="T9" fmla="*/ 1365 h 1789"/>
                <a:gd name="T10" fmla="*/ 168 w 952"/>
                <a:gd name="T11" fmla="*/ 2096 h 1789"/>
                <a:gd name="T12" fmla="*/ 654 w 952"/>
                <a:gd name="T13" fmla="*/ 1785 h 1789"/>
                <a:gd name="T14" fmla="*/ 1114 w 952"/>
                <a:gd name="T15" fmla="*/ 1251 h 1789"/>
                <a:gd name="T16" fmla="*/ 949 w 952"/>
                <a:gd name="T17" fmla="*/ 373 h 1789"/>
                <a:gd name="T18" fmla="*/ 840 w 952"/>
                <a:gd name="T19" fmla="*/ 31 h 17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" h="1789">
                  <a:moveTo>
                    <a:pt x="689" y="25"/>
                  </a:moveTo>
                  <a:cubicBezTo>
                    <a:pt x="498" y="0"/>
                    <a:pt x="93" y="645"/>
                    <a:pt x="157" y="753"/>
                  </a:cubicBezTo>
                  <a:cubicBezTo>
                    <a:pt x="157" y="753"/>
                    <a:pt x="118" y="797"/>
                    <a:pt x="101" y="852"/>
                  </a:cubicBezTo>
                  <a:cubicBezTo>
                    <a:pt x="84" y="908"/>
                    <a:pt x="74" y="960"/>
                    <a:pt x="84" y="982"/>
                  </a:cubicBezTo>
                  <a:cubicBezTo>
                    <a:pt x="84" y="982"/>
                    <a:pt x="56" y="1002"/>
                    <a:pt x="51" y="1120"/>
                  </a:cubicBezTo>
                  <a:cubicBezTo>
                    <a:pt x="47" y="1237"/>
                    <a:pt x="0" y="1650"/>
                    <a:pt x="138" y="1720"/>
                  </a:cubicBezTo>
                  <a:cubicBezTo>
                    <a:pt x="277" y="1789"/>
                    <a:pt x="549" y="1490"/>
                    <a:pt x="536" y="1464"/>
                  </a:cubicBezTo>
                  <a:cubicBezTo>
                    <a:pt x="536" y="1464"/>
                    <a:pt x="952" y="1320"/>
                    <a:pt x="914" y="1026"/>
                  </a:cubicBezTo>
                  <a:cubicBezTo>
                    <a:pt x="877" y="733"/>
                    <a:pt x="773" y="405"/>
                    <a:pt x="778" y="306"/>
                  </a:cubicBezTo>
                  <a:cubicBezTo>
                    <a:pt x="784" y="208"/>
                    <a:pt x="775" y="36"/>
                    <a:pt x="689" y="25"/>
                  </a:cubicBezTo>
                  <a:close/>
                </a:path>
              </a:pathLst>
            </a:custGeom>
            <a:solidFill>
              <a:srgbClr val="EFC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2" name="Freeform 128">
              <a:extLst>
                <a:ext uri="{FF2B5EF4-FFF2-40B4-BE49-F238E27FC236}">
                  <a16:creationId xmlns:a16="http://schemas.microsoft.com/office/drawing/2014/main" id="{49C3F62E-70DF-44FC-87BB-A36F9CDBB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" y="1342"/>
              <a:ext cx="1017" cy="1899"/>
            </a:xfrm>
            <a:custGeom>
              <a:avLst/>
              <a:gdLst>
                <a:gd name="T0" fmla="*/ 279 w 952"/>
                <a:gd name="T1" fmla="*/ 1 h 1778"/>
                <a:gd name="T2" fmla="*/ 52 w 952"/>
                <a:gd name="T3" fmla="*/ 661 h 1778"/>
                <a:gd name="T4" fmla="*/ 233 w 952"/>
                <a:gd name="T5" fmla="*/ 1218 h 1778"/>
                <a:gd name="T6" fmla="*/ 525 w 952"/>
                <a:gd name="T7" fmla="*/ 1589 h 1778"/>
                <a:gd name="T8" fmla="*/ 949 w 952"/>
                <a:gd name="T9" fmla="*/ 2018 h 1778"/>
                <a:gd name="T10" fmla="*/ 1143 w 952"/>
                <a:gd name="T11" fmla="*/ 1854 h 1778"/>
                <a:gd name="T12" fmla="*/ 1102 w 952"/>
                <a:gd name="T13" fmla="*/ 1429 h 1778"/>
                <a:gd name="T14" fmla="*/ 1077 w 952"/>
                <a:gd name="T15" fmla="*/ 1321 h 1778"/>
                <a:gd name="T16" fmla="*/ 1068 w 952"/>
                <a:gd name="T17" fmla="*/ 1172 h 1778"/>
                <a:gd name="T18" fmla="*/ 917 w 952"/>
                <a:gd name="T19" fmla="*/ 762 h 1778"/>
                <a:gd name="T20" fmla="*/ 878 w 952"/>
                <a:gd name="T21" fmla="*/ 652 h 1778"/>
                <a:gd name="T22" fmla="*/ 279 w 952"/>
                <a:gd name="T23" fmla="*/ 1 h 17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" h="1778">
                  <a:moveTo>
                    <a:pt x="228" y="1"/>
                  </a:moveTo>
                  <a:cubicBezTo>
                    <a:pt x="109" y="0"/>
                    <a:pt x="86" y="451"/>
                    <a:pt x="43" y="543"/>
                  </a:cubicBezTo>
                  <a:cubicBezTo>
                    <a:pt x="0" y="636"/>
                    <a:pt x="46" y="913"/>
                    <a:pt x="191" y="999"/>
                  </a:cubicBezTo>
                  <a:cubicBezTo>
                    <a:pt x="191" y="999"/>
                    <a:pt x="251" y="1201"/>
                    <a:pt x="431" y="1304"/>
                  </a:cubicBezTo>
                  <a:cubicBezTo>
                    <a:pt x="644" y="1426"/>
                    <a:pt x="720" y="1598"/>
                    <a:pt x="778" y="1656"/>
                  </a:cubicBezTo>
                  <a:cubicBezTo>
                    <a:pt x="898" y="1778"/>
                    <a:pt x="952" y="1638"/>
                    <a:pt x="938" y="1521"/>
                  </a:cubicBezTo>
                  <a:cubicBezTo>
                    <a:pt x="924" y="1403"/>
                    <a:pt x="904" y="1213"/>
                    <a:pt x="904" y="1173"/>
                  </a:cubicBezTo>
                  <a:cubicBezTo>
                    <a:pt x="904" y="1133"/>
                    <a:pt x="912" y="1096"/>
                    <a:pt x="884" y="1084"/>
                  </a:cubicBezTo>
                  <a:cubicBezTo>
                    <a:pt x="884" y="1084"/>
                    <a:pt x="904" y="1038"/>
                    <a:pt x="876" y="962"/>
                  </a:cubicBezTo>
                  <a:cubicBezTo>
                    <a:pt x="848" y="886"/>
                    <a:pt x="818" y="633"/>
                    <a:pt x="752" y="625"/>
                  </a:cubicBezTo>
                  <a:cubicBezTo>
                    <a:pt x="752" y="625"/>
                    <a:pt x="758" y="599"/>
                    <a:pt x="720" y="535"/>
                  </a:cubicBezTo>
                  <a:cubicBezTo>
                    <a:pt x="682" y="471"/>
                    <a:pt x="434" y="4"/>
                    <a:pt x="228" y="1"/>
                  </a:cubicBezTo>
                  <a:close/>
                </a:path>
              </a:pathLst>
            </a:custGeom>
            <a:solidFill>
              <a:srgbClr val="EFC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3" name="Freeform 129">
              <a:extLst>
                <a:ext uri="{FF2B5EF4-FFF2-40B4-BE49-F238E27FC236}">
                  <a16:creationId xmlns:a16="http://schemas.microsoft.com/office/drawing/2014/main" id="{D573C411-DFD8-4CE7-BA89-F40417012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1338"/>
              <a:ext cx="1017" cy="1911"/>
            </a:xfrm>
            <a:custGeom>
              <a:avLst/>
              <a:gdLst>
                <a:gd name="T0" fmla="*/ 840 w 952"/>
                <a:gd name="T1" fmla="*/ 31 h 1789"/>
                <a:gd name="T2" fmla="*/ 191 w 952"/>
                <a:gd name="T3" fmla="*/ 918 h 1789"/>
                <a:gd name="T4" fmla="*/ 123 w 952"/>
                <a:gd name="T5" fmla="*/ 1039 h 1789"/>
                <a:gd name="T6" fmla="*/ 103 w 952"/>
                <a:gd name="T7" fmla="*/ 1199 h 1789"/>
                <a:gd name="T8" fmla="*/ 62 w 952"/>
                <a:gd name="T9" fmla="*/ 1365 h 1789"/>
                <a:gd name="T10" fmla="*/ 168 w 952"/>
                <a:gd name="T11" fmla="*/ 2096 h 1789"/>
                <a:gd name="T12" fmla="*/ 654 w 952"/>
                <a:gd name="T13" fmla="*/ 1785 h 1789"/>
                <a:gd name="T14" fmla="*/ 1114 w 952"/>
                <a:gd name="T15" fmla="*/ 1252 h 1789"/>
                <a:gd name="T16" fmla="*/ 949 w 952"/>
                <a:gd name="T17" fmla="*/ 374 h 1789"/>
                <a:gd name="T18" fmla="*/ 840 w 952"/>
                <a:gd name="T19" fmla="*/ 31 h 17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" h="1789">
                  <a:moveTo>
                    <a:pt x="689" y="25"/>
                  </a:moveTo>
                  <a:cubicBezTo>
                    <a:pt x="498" y="0"/>
                    <a:pt x="93" y="645"/>
                    <a:pt x="157" y="753"/>
                  </a:cubicBezTo>
                  <a:cubicBezTo>
                    <a:pt x="157" y="753"/>
                    <a:pt x="118" y="797"/>
                    <a:pt x="101" y="853"/>
                  </a:cubicBezTo>
                  <a:cubicBezTo>
                    <a:pt x="84" y="909"/>
                    <a:pt x="74" y="960"/>
                    <a:pt x="84" y="983"/>
                  </a:cubicBezTo>
                  <a:cubicBezTo>
                    <a:pt x="84" y="983"/>
                    <a:pt x="56" y="1002"/>
                    <a:pt x="51" y="1120"/>
                  </a:cubicBezTo>
                  <a:cubicBezTo>
                    <a:pt x="47" y="1238"/>
                    <a:pt x="0" y="1651"/>
                    <a:pt x="138" y="1720"/>
                  </a:cubicBezTo>
                  <a:cubicBezTo>
                    <a:pt x="277" y="1789"/>
                    <a:pt x="549" y="1491"/>
                    <a:pt x="536" y="1464"/>
                  </a:cubicBezTo>
                  <a:cubicBezTo>
                    <a:pt x="536" y="1464"/>
                    <a:pt x="952" y="1320"/>
                    <a:pt x="914" y="1027"/>
                  </a:cubicBezTo>
                  <a:cubicBezTo>
                    <a:pt x="877" y="733"/>
                    <a:pt x="773" y="405"/>
                    <a:pt x="778" y="307"/>
                  </a:cubicBezTo>
                  <a:cubicBezTo>
                    <a:pt x="784" y="208"/>
                    <a:pt x="775" y="37"/>
                    <a:pt x="689" y="25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4" name="Freeform 130">
              <a:extLst>
                <a:ext uri="{FF2B5EF4-FFF2-40B4-BE49-F238E27FC236}">
                  <a16:creationId xmlns:a16="http://schemas.microsoft.com/office/drawing/2014/main" id="{EEC3820C-342D-41EF-9305-F53BF6D4D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" y="1342"/>
              <a:ext cx="1017" cy="1899"/>
            </a:xfrm>
            <a:custGeom>
              <a:avLst/>
              <a:gdLst>
                <a:gd name="T0" fmla="*/ 279 w 952"/>
                <a:gd name="T1" fmla="*/ 1 h 1778"/>
                <a:gd name="T2" fmla="*/ 52 w 952"/>
                <a:gd name="T3" fmla="*/ 661 h 1778"/>
                <a:gd name="T4" fmla="*/ 233 w 952"/>
                <a:gd name="T5" fmla="*/ 1218 h 1778"/>
                <a:gd name="T6" fmla="*/ 525 w 952"/>
                <a:gd name="T7" fmla="*/ 1589 h 1778"/>
                <a:gd name="T8" fmla="*/ 949 w 952"/>
                <a:gd name="T9" fmla="*/ 2018 h 1778"/>
                <a:gd name="T10" fmla="*/ 1143 w 952"/>
                <a:gd name="T11" fmla="*/ 1854 h 1778"/>
                <a:gd name="T12" fmla="*/ 1102 w 952"/>
                <a:gd name="T13" fmla="*/ 1429 h 1778"/>
                <a:gd name="T14" fmla="*/ 1077 w 952"/>
                <a:gd name="T15" fmla="*/ 1321 h 1778"/>
                <a:gd name="T16" fmla="*/ 1068 w 952"/>
                <a:gd name="T17" fmla="*/ 1172 h 1778"/>
                <a:gd name="T18" fmla="*/ 917 w 952"/>
                <a:gd name="T19" fmla="*/ 762 h 1778"/>
                <a:gd name="T20" fmla="*/ 878 w 952"/>
                <a:gd name="T21" fmla="*/ 652 h 1778"/>
                <a:gd name="T22" fmla="*/ 279 w 952"/>
                <a:gd name="T23" fmla="*/ 1 h 17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" h="1778">
                  <a:moveTo>
                    <a:pt x="228" y="1"/>
                  </a:moveTo>
                  <a:cubicBezTo>
                    <a:pt x="109" y="0"/>
                    <a:pt x="86" y="451"/>
                    <a:pt x="43" y="543"/>
                  </a:cubicBezTo>
                  <a:cubicBezTo>
                    <a:pt x="0" y="636"/>
                    <a:pt x="46" y="913"/>
                    <a:pt x="191" y="999"/>
                  </a:cubicBezTo>
                  <a:cubicBezTo>
                    <a:pt x="191" y="999"/>
                    <a:pt x="251" y="1201"/>
                    <a:pt x="431" y="1304"/>
                  </a:cubicBezTo>
                  <a:cubicBezTo>
                    <a:pt x="644" y="1426"/>
                    <a:pt x="720" y="1598"/>
                    <a:pt x="778" y="1656"/>
                  </a:cubicBezTo>
                  <a:cubicBezTo>
                    <a:pt x="898" y="1778"/>
                    <a:pt x="952" y="1638"/>
                    <a:pt x="938" y="1521"/>
                  </a:cubicBezTo>
                  <a:cubicBezTo>
                    <a:pt x="924" y="1403"/>
                    <a:pt x="904" y="1213"/>
                    <a:pt x="904" y="1173"/>
                  </a:cubicBezTo>
                  <a:cubicBezTo>
                    <a:pt x="904" y="1133"/>
                    <a:pt x="912" y="1096"/>
                    <a:pt x="884" y="1084"/>
                  </a:cubicBezTo>
                  <a:cubicBezTo>
                    <a:pt x="884" y="1084"/>
                    <a:pt x="904" y="1038"/>
                    <a:pt x="876" y="962"/>
                  </a:cubicBezTo>
                  <a:cubicBezTo>
                    <a:pt x="848" y="886"/>
                    <a:pt x="818" y="633"/>
                    <a:pt x="752" y="625"/>
                  </a:cubicBezTo>
                  <a:cubicBezTo>
                    <a:pt x="752" y="625"/>
                    <a:pt x="758" y="599"/>
                    <a:pt x="720" y="535"/>
                  </a:cubicBezTo>
                  <a:cubicBezTo>
                    <a:pt x="682" y="471"/>
                    <a:pt x="434" y="4"/>
                    <a:pt x="228" y="1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5" name="Freeform 131">
              <a:extLst>
                <a:ext uri="{FF2B5EF4-FFF2-40B4-BE49-F238E27FC236}">
                  <a16:creationId xmlns:a16="http://schemas.microsoft.com/office/drawing/2014/main" id="{3431D43C-DE1D-4191-8933-D2FEF5133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1379"/>
              <a:ext cx="714" cy="916"/>
            </a:xfrm>
            <a:custGeom>
              <a:avLst/>
              <a:gdLst>
                <a:gd name="T0" fmla="*/ 5 w 668"/>
                <a:gd name="T1" fmla="*/ 120 h 858"/>
                <a:gd name="T2" fmla="*/ 155 w 668"/>
                <a:gd name="T3" fmla="*/ 17 h 858"/>
                <a:gd name="T4" fmla="*/ 331 w 668"/>
                <a:gd name="T5" fmla="*/ 170 h 858"/>
                <a:gd name="T6" fmla="*/ 649 w 668"/>
                <a:gd name="T7" fmla="*/ 654 h 858"/>
                <a:gd name="T8" fmla="*/ 743 w 668"/>
                <a:gd name="T9" fmla="*/ 804 h 858"/>
                <a:gd name="T10" fmla="*/ 816 w 668"/>
                <a:gd name="T11" fmla="*/ 1044 h 858"/>
                <a:gd name="T12" fmla="*/ 641 w 668"/>
                <a:gd name="T13" fmla="*/ 774 h 858"/>
                <a:gd name="T14" fmla="*/ 415 w 668"/>
                <a:gd name="T15" fmla="*/ 535 h 858"/>
                <a:gd name="T16" fmla="*/ 176 w 668"/>
                <a:gd name="T17" fmla="*/ 221 h 858"/>
                <a:gd name="T18" fmla="*/ 11 w 668"/>
                <a:gd name="T19" fmla="*/ 123 h 858"/>
                <a:gd name="T20" fmla="*/ 15 w 668"/>
                <a:gd name="T21" fmla="*/ 115 h 8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8" h="858">
                  <a:moveTo>
                    <a:pt x="5" y="98"/>
                  </a:moveTo>
                  <a:cubicBezTo>
                    <a:pt x="8" y="36"/>
                    <a:pt x="69" y="0"/>
                    <a:pt x="127" y="14"/>
                  </a:cubicBezTo>
                  <a:cubicBezTo>
                    <a:pt x="193" y="30"/>
                    <a:pt x="233" y="86"/>
                    <a:pt x="271" y="140"/>
                  </a:cubicBezTo>
                  <a:cubicBezTo>
                    <a:pt x="363" y="270"/>
                    <a:pt x="480" y="385"/>
                    <a:pt x="531" y="538"/>
                  </a:cubicBezTo>
                  <a:cubicBezTo>
                    <a:pt x="548" y="589"/>
                    <a:pt x="585" y="609"/>
                    <a:pt x="608" y="660"/>
                  </a:cubicBezTo>
                  <a:cubicBezTo>
                    <a:pt x="634" y="720"/>
                    <a:pt x="668" y="792"/>
                    <a:pt x="668" y="858"/>
                  </a:cubicBezTo>
                  <a:cubicBezTo>
                    <a:pt x="629" y="783"/>
                    <a:pt x="588" y="695"/>
                    <a:pt x="525" y="636"/>
                  </a:cubicBezTo>
                  <a:cubicBezTo>
                    <a:pt x="452" y="568"/>
                    <a:pt x="382" y="536"/>
                    <a:pt x="340" y="439"/>
                  </a:cubicBezTo>
                  <a:cubicBezTo>
                    <a:pt x="296" y="339"/>
                    <a:pt x="268" y="203"/>
                    <a:pt x="144" y="182"/>
                  </a:cubicBezTo>
                  <a:cubicBezTo>
                    <a:pt x="95" y="173"/>
                    <a:pt x="0" y="176"/>
                    <a:pt x="8" y="101"/>
                  </a:cubicBezTo>
                  <a:cubicBezTo>
                    <a:pt x="8" y="98"/>
                    <a:pt x="11" y="95"/>
                    <a:pt x="12" y="95"/>
                  </a:cubicBezTo>
                </a:path>
              </a:pathLst>
            </a:custGeom>
            <a:solidFill>
              <a:srgbClr val="EFD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6" name="Freeform 132">
              <a:extLst>
                <a:ext uri="{FF2B5EF4-FFF2-40B4-BE49-F238E27FC236}">
                  <a16:creationId xmlns:a16="http://schemas.microsoft.com/office/drawing/2014/main" id="{6101CD0E-40FD-4CE6-B097-1AE24F334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1415"/>
              <a:ext cx="365" cy="363"/>
            </a:xfrm>
            <a:custGeom>
              <a:avLst/>
              <a:gdLst>
                <a:gd name="T0" fmla="*/ 414 w 341"/>
                <a:gd name="T1" fmla="*/ 121 h 340"/>
                <a:gd name="T2" fmla="*/ 411 w 341"/>
                <a:gd name="T3" fmla="*/ 62 h 340"/>
                <a:gd name="T4" fmla="*/ 372 w 341"/>
                <a:gd name="T5" fmla="*/ 23 h 340"/>
                <a:gd name="T6" fmla="*/ 233 w 341"/>
                <a:gd name="T7" fmla="*/ 84 h 340"/>
                <a:gd name="T8" fmla="*/ 169 w 341"/>
                <a:gd name="T9" fmla="*/ 163 h 340"/>
                <a:gd name="T10" fmla="*/ 80 w 341"/>
                <a:gd name="T11" fmla="*/ 265 h 340"/>
                <a:gd name="T12" fmla="*/ 0 w 341"/>
                <a:gd name="T13" fmla="*/ 414 h 340"/>
                <a:gd name="T14" fmla="*/ 36 w 341"/>
                <a:gd name="T15" fmla="*/ 373 h 340"/>
                <a:gd name="T16" fmla="*/ 108 w 341"/>
                <a:gd name="T17" fmla="*/ 288 h 340"/>
                <a:gd name="T18" fmla="*/ 201 w 341"/>
                <a:gd name="T19" fmla="*/ 186 h 340"/>
                <a:gd name="T20" fmla="*/ 291 w 341"/>
                <a:gd name="T21" fmla="*/ 95 h 340"/>
                <a:gd name="T22" fmla="*/ 370 w 341"/>
                <a:gd name="T23" fmla="*/ 90 h 340"/>
                <a:gd name="T24" fmla="*/ 408 w 341"/>
                <a:gd name="T25" fmla="*/ 128 h 340"/>
                <a:gd name="T26" fmla="*/ 411 w 341"/>
                <a:gd name="T27" fmla="*/ 127 h 340"/>
                <a:gd name="T28" fmla="*/ 411 w 341"/>
                <a:gd name="T29" fmla="*/ 121 h 3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41" h="340">
                  <a:moveTo>
                    <a:pt x="338" y="99"/>
                  </a:moveTo>
                  <a:cubicBezTo>
                    <a:pt x="337" y="82"/>
                    <a:pt x="341" y="68"/>
                    <a:pt x="335" y="51"/>
                  </a:cubicBezTo>
                  <a:cubicBezTo>
                    <a:pt x="331" y="38"/>
                    <a:pt x="318" y="26"/>
                    <a:pt x="304" y="20"/>
                  </a:cubicBezTo>
                  <a:cubicBezTo>
                    <a:pt x="259" y="0"/>
                    <a:pt x="220" y="40"/>
                    <a:pt x="191" y="69"/>
                  </a:cubicBezTo>
                  <a:cubicBezTo>
                    <a:pt x="171" y="88"/>
                    <a:pt x="156" y="113"/>
                    <a:pt x="138" y="134"/>
                  </a:cubicBezTo>
                  <a:cubicBezTo>
                    <a:pt x="115" y="163"/>
                    <a:pt x="89" y="189"/>
                    <a:pt x="65" y="217"/>
                  </a:cubicBezTo>
                  <a:cubicBezTo>
                    <a:pt x="31" y="255"/>
                    <a:pt x="11" y="290"/>
                    <a:pt x="0" y="340"/>
                  </a:cubicBezTo>
                  <a:cubicBezTo>
                    <a:pt x="13" y="339"/>
                    <a:pt x="22" y="315"/>
                    <a:pt x="30" y="306"/>
                  </a:cubicBezTo>
                  <a:cubicBezTo>
                    <a:pt x="50" y="284"/>
                    <a:pt x="69" y="261"/>
                    <a:pt x="88" y="237"/>
                  </a:cubicBezTo>
                  <a:cubicBezTo>
                    <a:pt x="112" y="208"/>
                    <a:pt x="140" y="182"/>
                    <a:pt x="164" y="153"/>
                  </a:cubicBezTo>
                  <a:cubicBezTo>
                    <a:pt x="187" y="125"/>
                    <a:pt x="206" y="98"/>
                    <a:pt x="237" y="78"/>
                  </a:cubicBezTo>
                  <a:cubicBezTo>
                    <a:pt x="257" y="65"/>
                    <a:pt x="282" y="58"/>
                    <a:pt x="302" y="74"/>
                  </a:cubicBezTo>
                  <a:cubicBezTo>
                    <a:pt x="312" y="83"/>
                    <a:pt x="317" y="106"/>
                    <a:pt x="333" y="105"/>
                  </a:cubicBezTo>
                  <a:cubicBezTo>
                    <a:pt x="334" y="105"/>
                    <a:pt x="334" y="104"/>
                    <a:pt x="335" y="104"/>
                  </a:cubicBezTo>
                  <a:cubicBezTo>
                    <a:pt x="335" y="102"/>
                    <a:pt x="336" y="100"/>
                    <a:pt x="335" y="99"/>
                  </a:cubicBezTo>
                </a:path>
              </a:pathLst>
            </a:custGeom>
            <a:solidFill>
              <a:srgbClr val="EEE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7" name="Freeform 133">
              <a:extLst>
                <a:ext uri="{FF2B5EF4-FFF2-40B4-BE49-F238E27FC236}">
                  <a16:creationId xmlns:a16="http://schemas.microsoft.com/office/drawing/2014/main" id="{B9CEAACC-C9C6-4768-B023-4C248AC81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402"/>
              <a:ext cx="416" cy="376"/>
            </a:xfrm>
            <a:custGeom>
              <a:avLst/>
              <a:gdLst>
                <a:gd name="T0" fmla="*/ 12 w 389"/>
                <a:gd name="T1" fmla="*/ 87 h 352"/>
                <a:gd name="T2" fmla="*/ 60 w 389"/>
                <a:gd name="T3" fmla="*/ 20 h 352"/>
                <a:gd name="T4" fmla="*/ 139 w 389"/>
                <a:gd name="T5" fmla="*/ 18 h 352"/>
                <a:gd name="T6" fmla="*/ 257 w 389"/>
                <a:gd name="T7" fmla="*/ 99 h 352"/>
                <a:gd name="T8" fmla="*/ 374 w 389"/>
                <a:gd name="T9" fmla="*/ 268 h 352"/>
                <a:gd name="T10" fmla="*/ 442 w 389"/>
                <a:gd name="T11" fmla="*/ 359 h 352"/>
                <a:gd name="T12" fmla="*/ 476 w 389"/>
                <a:gd name="T13" fmla="*/ 429 h 352"/>
                <a:gd name="T14" fmla="*/ 438 w 389"/>
                <a:gd name="T15" fmla="*/ 388 h 352"/>
                <a:gd name="T16" fmla="*/ 367 w 389"/>
                <a:gd name="T17" fmla="*/ 311 h 352"/>
                <a:gd name="T18" fmla="*/ 221 w 389"/>
                <a:gd name="T19" fmla="*/ 120 h 352"/>
                <a:gd name="T20" fmla="*/ 73 w 389"/>
                <a:gd name="T21" fmla="*/ 97 h 352"/>
                <a:gd name="T22" fmla="*/ 14 w 389"/>
                <a:gd name="T23" fmla="*/ 94 h 3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9" h="352">
                  <a:moveTo>
                    <a:pt x="9" y="71"/>
                  </a:moveTo>
                  <a:cubicBezTo>
                    <a:pt x="24" y="55"/>
                    <a:pt x="31" y="32"/>
                    <a:pt x="49" y="17"/>
                  </a:cubicBezTo>
                  <a:cubicBezTo>
                    <a:pt x="72" y="0"/>
                    <a:pt x="89" y="7"/>
                    <a:pt x="114" y="15"/>
                  </a:cubicBezTo>
                  <a:cubicBezTo>
                    <a:pt x="151" y="27"/>
                    <a:pt x="185" y="49"/>
                    <a:pt x="209" y="81"/>
                  </a:cubicBezTo>
                  <a:cubicBezTo>
                    <a:pt x="242" y="126"/>
                    <a:pt x="271" y="176"/>
                    <a:pt x="306" y="220"/>
                  </a:cubicBezTo>
                  <a:cubicBezTo>
                    <a:pt x="325" y="244"/>
                    <a:pt x="345" y="269"/>
                    <a:pt x="361" y="295"/>
                  </a:cubicBezTo>
                  <a:cubicBezTo>
                    <a:pt x="373" y="312"/>
                    <a:pt x="387" y="330"/>
                    <a:pt x="389" y="352"/>
                  </a:cubicBezTo>
                  <a:cubicBezTo>
                    <a:pt x="376" y="347"/>
                    <a:pt x="366" y="329"/>
                    <a:pt x="358" y="318"/>
                  </a:cubicBezTo>
                  <a:cubicBezTo>
                    <a:pt x="342" y="294"/>
                    <a:pt x="318" y="277"/>
                    <a:pt x="300" y="255"/>
                  </a:cubicBezTo>
                  <a:cubicBezTo>
                    <a:pt x="260" y="204"/>
                    <a:pt x="228" y="143"/>
                    <a:pt x="181" y="98"/>
                  </a:cubicBezTo>
                  <a:cubicBezTo>
                    <a:pt x="143" y="61"/>
                    <a:pt x="107" y="67"/>
                    <a:pt x="60" y="80"/>
                  </a:cubicBezTo>
                  <a:cubicBezTo>
                    <a:pt x="53" y="82"/>
                    <a:pt x="0" y="106"/>
                    <a:pt x="11" y="77"/>
                  </a:cubicBezTo>
                </a:path>
              </a:pathLst>
            </a:custGeom>
            <a:solidFill>
              <a:srgbClr val="EEE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8" name="Freeform 134">
              <a:extLst>
                <a:ext uri="{FF2B5EF4-FFF2-40B4-BE49-F238E27FC236}">
                  <a16:creationId xmlns:a16="http://schemas.microsoft.com/office/drawing/2014/main" id="{550162B7-A725-44E2-91CC-9ACB07833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2734"/>
              <a:ext cx="375" cy="299"/>
            </a:xfrm>
            <a:custGeom>
              <a:avLst/>
              <a:gdLst>
                <a:gd name="T0" fmla="*/ 428 w 351"/>
                <a:gd name="T1" fmla="*/ 0 h 280"/>
                <a:gd name="T2" fmla="*/ 335 w 351"/>
                <a:gd name="T3" fmla="*/ 78 h 280"/>
                <a:gd name="T4" fmla="*/ 244 w 351"/>
                <a:gd name="T5" fmla="*/ 139 h 280"/>
                <a:gd name="T6" fmla="*/ 138 w 351"/>
                <a:gd name="T7" fmla="*/ 187 h 280"/>
                <a:gd name="T8" fmla="*/ 64 w 351"/>
                <a:gd name="T9" fmla="*/ 273 h 280"/>
                <a:gd name="T10" fmla="*/ 0 w 351"/>
                <a:gd name="T11" fmla="*/ 337 h 280"/>
                <a:gd name="T12" fmla="*/ 66 w 351"/>
                <a:gd name="T13" fmla="*/ 300 h 280"/>
                <a:gd name="T14" fmla="*/ 128 w 351"/>
                <a:gd name="T15" fmla="*/ 255 h 280"/>
                <a:gd name="T16" fmla="*/ 272 w 351"/>
                <a:gd name="T17" fmla="*/ 171 h 280"/>
                <a:gd name="T18" fmla="*/ 416 w 351"/>
                <a:gd name="T19" fmla="*/ 13 h 2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1" h="280">
                  <a:moveTo>
                    <a:pt x="351" y="0"/>
                  </a:moveTo>
                  <a:cubicBezTo>
                    <a:pt x="325" y="16"/>
                    <a:pt x="301" y="45"/>
                    <a:pt x="275" y="64"/>
                  </a:cubicBezTo>
                  <a:cubicBezTo>
                    <a:pt x="251" y="82"/>
                    <a:pt x="225" y="100"/>
                    <a:pt x="199" y="114"/>
                  </a:cubicBezTo>
                  <a:cubicBezTo>
                    <a:pt x="172" y="128"/>
                    <a:pt x="140" y="140"/>
                    <a:pt x="113" y="154"/>
                  </a:cubicBezTo>
                  <a:cubicBezTo>
                    <a:pt x="84" y="169"/>
                    <a:pt x="73" y="201"/>
                    <a:pt x="52" y="225"/>
                  </a:cubicBezTo>
                  <a:cubicBezTo>
                    <a:pt x="35" y="244"/>
                    <a:pt x="15" y="258"/>
                    <a:pt x="0" y="277"/>
                  </a:cubicBezTo>
                  <a:cubicBezTo>
                    <a:pt x="21" y="280"/>
                    <a:pt x="38" y="258"/>
                    <a:pt x="54" y="246"/>
                  </a:cubicBezTo>
                  <a:cubicBezTo>
                    <a:pt x="70" y="234"/>
                    <a:pt x="88" y="221"/>
                    <a:pt x="105" y="210"/>
                  </a:cubicBezTo>
                  <a:cubicBezTo>
                    <a:pt x="144" y="183"/>
                    <a:pt x="182" y="162"/>
                    <a:pt x="224" y="140"/>
                  </a:cubicBezTo>
                  <a:cubicBezTo>
                    <a:pt x="279" y="112"/>
                    <a:pt x="332" y="73"/>
                    <a:pt x="341" y="10"/>
                  </a:cubicBezTo>
                </a:path>
              </a:pathLst>
            </a:custGeom>
            <a:solidFill>
              <a:srgbClr val="C9A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9" name="Freeform 135">
              <a:extLst>
                <a:ext uri="{FF2B5EF4-FFF2-40B4-BE49-F238E27FC236}">
                  <a16:creationId xmlns:a16="http://schemas.microsoft.com/office/drawing/2014/main" id="{DE7D4D8F-E011-4538-AFD5-1FE2155AF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454"/>
              <a:ext cx="562" cy="594"/>
            </a:xfrm>
            <a:custGeom>
              <a:avLst/>
              <a:gdLst>
                <a:gd name="T0" fmla="*/ 5 w 526"/>
                <a:gd name="T1" fmla="*/ 0 h 556"/>
                <a:gd name="T2" fmla="*/ 40 w 526"/>
                <a:gd name="T3" fmla="*/ 76 h 556"/>
                <a:gd name="T4" fmla="*/ 87 w 526"/>
                <a:gd name="T5" fmla="*/ 155 h 556"/>
                <a:gd name="T6" fmla="*/ 235 w 526"/>
                <a:gd name="T7" fmla="*/ 322 h 556"/>
                <a:gd name="T8" fmla="*/ 390 w 526"/>
                <a:gd name="T9" fmla="*/ 418 h 556"/>
                <a:gd name="T10" fmla="*/ 534 w 526"/>
                <a:gd name="T11" fmla="*/ 552 h 556"/>
                <a:gd name="T12" fmla="*/ 596 w 526"/>
                <a:gd name="T13" fmla="*/ 631 h 556"/>
                <a:gd name="T14" fmla="*/ 641 w 526"/>
                <a:gd name="T15" fmla="*/ 678 h 556"/>
                <a:gd name="T16" fmla="*/ 572 w 526"/>
                <a:gd name="T17" fmla="*/ 642 h 556"/>
                <a:gd name="T18" fmla="*/ 501 w 526"/>
                <a:gd name="T19" fmla="*/ 621 h 556"/>
                <a:gd name="T20" fmla="*/ 403 w 526"/>
                <a:gd name="T21" fmla="*/ 514 h 556"/>
                <a:gd name="T22" fmla="*/ 296 w 526"/>
                <a:gd name="T23" fmla="*/ 404 h 556"/>
                <a:gd name="T24" fmla="*/ 196 w 526"/>
                <a:gd name="T25" fmla="*/ 344 h 556"/>
                <a:gd name="T26" fmla="*/ 116 w 526"/>
                <a:gd name="T27" fmla="*/ 261 h 556"/>
                <a:gd name="T28" fmla="*/ 26 w 526"/>
                <a:gd name="T29" fmla="*/ 94 h 556"/>
                <a:gd name="T30" fmla="*/ 6 w 526"/>
                <a:gd name="T31" fmla="*/ 41 h 556"/>
                <a:gd name="T32" fmla="*/ 0 w 526"/>
                <a:gd name="T33" fmla="*/ 0 h 5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6" h="556">
                  <a:moveTo>
                    <a:pt x="5" y="0"/>
                  </a:moveTo>
                  <a:cubicBezTo>
                    <a:pt x="17" y="19"/>
                    <a:pt x="23" y="42"/>
                    <a:pt x="33" y="62"/>
                  </a:cubicBezTo>
                  <a:cubicBezTo>
                    <a:pt x="44" y="84"/>
                    <a:pt x="58" y="105"/>
                    <a:pt x="71" y="127"/>
                  </a:cubicBezTo>
                  <a:cubicBezTo>
                    <a:pt x="101" y="177"/>
                    <a:pt x="146" y="229"/>
                    <a:pt x="193" y="264"/>
                  </a:cubicBezTo>
                  <a:cubicBezTo>
                    <a:pt x="233" y="294"/>
                    <a:pt x="280" y="313"/>
                    <a:pt x="320" y="343"/>
                  </a:cubicBezTo>
                  <a:cubicBezTo>
                    <a:pt x="366" y="377"/>
                    <a:pt x="402" y="410"/>
                    <a:pt x="438" y="453"/>
                  </a:cubicBezTo>
                  <a:cubicBezTo>
                    <a:pt x="456" y="474"/>
                    <a:pt x="471" y="497"/>
                    <a:pt x="489" y="518"/>
                  </a:cubicBezTo>
                  <a:cubicBezTo>
                    <a:pt x="501" y="531"/>
                    <a:pt x="514" y="542"/>
                    <a:pt x="526" y="556"/>
                  </a:cubicBezTo>
                  <a:cubicBezTo>
                    <a:pt x="507" y="546"/>
                    <a:pt x="490" y="533"/>
                    <a:pt x="469" y="527"/>
                  </a:cubicBezTo>
                  <a:cubicBezTo>
                    <a:pt x="450" y="522"/>
                    <a:pt x="429" y="520"/>
                    <a:pt x="411" y="509"/>
                  </a:cubicBezTo>
                  <a:cubicBezTo>
                    <a:pt x="379" y="488"/>
                    <a:pt x="356" y="449"/>
                    <a:pt x="330" y="421"/>
                  </a:cubicBezTo>
                  <a:cubicBezTo>
                    <a:pt x="302" y="391"/>
                    <a:pt x="275" y="356"/>
                    <a:pt x="242" y="331"/>
                  </a:cubicBezTo>
                  <a:cubicBezTo>
                    <a:pt x="216" y="312"/>
                    <a:pt x="185" y="301"/>
                    <a:pt x="160" y="282"/>
                  </a:cubicBezTo>
                  <a:cubicBezTo>
                    <a:pt x="136" y="264"/>
                    <a:pt x="115" y="235"/>
                    <a:pt x="95" y="213"/>
                  </a:cubicBezTo>
                  <a:cubicBezTo>
                    <a:pt x="62" y="176"/>
                    <a:pt x="39" y="122"/>
                    <a:pt x="21" y="77"/>
                  </a:cubicBezTo>
                  <a:cubicBezTo>
                    <a:pt x="15" y="63"/>
                    <a:pt x="10" y="49"/>
                    <a:pt x="6" y="34"/>
                  </a:cubicBezTo>
                  <a:cubicBezTo>
                    <a:pt x="3" y="23"/>
                    <a:pt x="4" y="9"/>
                    <a:pt x="0" y="0"/>
                  </a:cubicBezTo>
                </a:path>
              </a:pathLst>
            </a:custGeom>
            <a:solidFill>
              <a:srgbClr val="C9A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0" name="Freeform 136">
              <a:extLst>
                <a:ext uri="{FF2B5EF4-FFF2-40B4-BE49-F238E27FC236}">
                  <a16:creationId xmlns:a16="http://schemas.microsoft.com/office/drawing/2014/main" id="{19C00E6F-FD37-40FD-8864-3B2E3266F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2748"/>
              <a:ext cx="196" cy="227"/>
            </a:xfrm>
            <a:custGeom>
              <a:avLst/>
              <a:gdLst>
                <a:gd name="T0" fmla="*/ 223 w 184"/>
                <a:gd name="T1" fmla="*/ 0 h 212"/>
                <a:gd name="T2" fmla="*/ 0 w 184"/>
                <a:gd name="T3" fmla="*/ 260 h 212"/>
                <a:gd name="T4" fmla="*/ 223 w 184"/>
                <a:gd name="T5" fmla="*/ 0 h 2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4" h="212">
                  <a:moveTo>
                    <a:pt x="184" y="0"/>
                  </a:moveTo>
                  <a:cubicBezTo>
                    <a:pt x="184" y="0"/>
                    <a:pt x="177" y="153"/>
                    <a:pt x="0" y="212"/>
                  </a:cubicBezTo>
                  <a:cubicBezTo>
                    <a:pt x="0" y="212"/>
                    <a:pt x="147" y="144"/>
                    <a:pt x="184" y="0"/>
                  </a:cubicBezTo>
                  <a:close/>
                </a:path>
              </a:pathLst>
            </a:custGeom>
            <a:solidFill>
              <a:srgbClr val="DDB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1" name="Freeform 137">
              <a:extLst>
                <a:ext uri="{FF2B5EF4-FFF2-40B4-BE49-F238E27FC236}">
                  <a16:creationId xmlns:a16="http://schemas.microsoft.com/office/drawing/2014/main" id="{9833C047-F86B-40D8-9965-D845561F5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703"/>
              <a:ext cx="334" cy="324"/>
            </a:xfrm>
            <a:custGeom>
              <a:avLst/>
              <a:gdLst>
                <a:gd name="T0" fmla="*/ 0 w 312"/>
                <a:gd name="T1" fmla="*/ 0 h 303"/>
                <a:gd name="T2" fmla="*/ 123 w 312"/>
                <a:gd name="T3" fmla="*/ 311 h 303"/>
                <a:gd name="T4" fmla="*/ 383 w 312"/>
                <a:gd name="T5" fmla="*/ 352 h 303"/>
                <a:gd name="T6" fmla="*/ 238 w 312"/>
                <a:gd name="T7" fmla="*/ 318 h 303"/>
                <a:gd name="T8" fmla="*/ 0 w 312"/>
                <a:gd name="T9" fmla="*/ 0 h 3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303">
                  <a:moveTo>
                    <a:pt x="0" y="0"/>
                  </a:moveTo>
                  <a:cubicBezTo>
                    <a:pt x="0" y="0"/>
                    <a:pt x="18" y="204"/>
                    <a:pt x="100" y="254"/>
                  </a:cubicBezTo>
                  <a:cubicBezTo>
                    <a:pt x="181" y="303"/>
                    <a:pt x="270" y="279"/>
                    <a:pt x="312" y="288"/>
                  </a:cubicBezTo>
                  <a:cubicBezTo>
                    <a:pt x="312" y="288"/>
                    <a:pt x="220" y="267"/>
                    <a:pt x="193" y="260"/>
                  </a:cubicBezTo>
                  <a:cubicBezTo>
                    <a:pt x="166" y="254"/>
                    <a:pt x="61" y="226"/>
                    <a:pt x="0" y="0"/>
                  </a:cubicBezTo>
                  <a:close/>
                </a:path>
              </a:pathLst>
            </a:custGeom>
            <a:solidFill>
              <a:srgbClr val="DDB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2" name="Freeform 138">
              <a:extLst>
                <a:ext uri="{FF2B5EF4-FFF2-40B4-BE49-F238E27FC236}">
                  <a16:creationId xmlns:a16="http://schemas.microsoft.com/office/drawing/2014/main" id="{5EB9AA25-E636-464B-A6FE-343E8F537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2759"/>
              <a:ext cx="119" cy="178"/>
            </a:xfrm>
            <a:custGeom>
              <a:avLst/>
              <a:gdLst>
                <a:gd name="T0" fmla="*/ 137 w 111"/>
                <a:gd name="T1" fmla="*/ 0 h 167"/>
                <a:gd name="T2" fmla="*/ 0 w 111"/>
                <a:gd name="T3" fmla="*/ 203 h 167"/>
                <a:gd name="T4" fmla="*/ 137 w 111"/>
                <a:gd name="T5" fmla="*/ 0 h 1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167">
                  <a:moveTo>
                    <a:pt x="111" y="0"/>
                  </a:moveTo>
                  <a:cubicBezTo>
                    <a:pt x="111" y="0"/>
                    <a:pt x="111" y="95"/>
                    <a:pt x="0" y="167"/>
                  </a:cubicBezTo>
                  <a:cubicBezTo>
                    <a:pt x="0" y="167"/>
                    <a:pt x="92" y="112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3" name="Freeform 139">
              <a:extLst>
                <a:ext uri="{FF2B5EF4-FFF2-40B4-BE49-F238E27FC236}">
                  <a16:creationId xmlns:a16="http://schemas.microsoft.com/office/drawing/2014/main" id="{A8A34832-A75C-4FC5-8199-AB7762730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2822"/>
              <a:ext cx="164" cy="181"/>
            </a:xfrm>
            <a:custGeom>
              <a:avLst/>
              <a:gdLst>
                <a:gd name="T0" fmla="*/ 0 w 154"/>
                <a:gd name="T1" fmla="*/ 0 h 170"/>
                <a:gd name="T2" fmla="*/ 186 w 154"/>
                <a:gd name="T3" fmla="*/ 203 h 170"/>
                <a:gd name="T4" fmla="*/ 0 w 154"/>
                <a:gd name="T5" fmla="*/ 0 h 1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4" h="170">
                  <a:moveTo>
                    <a:pt x="0" y="0"/>
                  </a:moveTo>
                  <a:cubicBezTo>
                    <a:pt x="0" y="0"/>
                    <a:pt x="29" y="162"/>
                    <a:pt x="154" y="168"/>
                  </a:cubicBezTo>
                  <a:cubicBezTo>
                    <a:pt x="154" y="168"/>
                    <a:pt x="48" y="17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4" name="Freeform 140">
              <a:extLst>
                <a:ext uri="{FF2B5EF4-FFF2-40B4-BE49-F238E27FC236}">
                  <a16:creationId xmlns:a16="http://schemas.microsoft.com/office/drawing/2014/main" id="{36A6534A-8F41-4387-8346-E25EF0D41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2395"/>
              <a:ext cx="453" cy="492"/>
            </a:xfrm>
            <a:custGeom>
              <a:avLst/>
              <a:gdLst>
                <a:gd name="T0" fmla="*/ 0 w 424"/>
                <a:gd name="T1" fmla="*/ 0 h 461"/>
                <a:gd name="T2" fmla="*/ 74 w 424"/>
                <a:gd name="T3" fmla="*/ 33 h 461"/>
                <a:gd name="T4" fmla="*/ 177 w 424"/>
                <a:gd name="T5" fmla="*/ 107 h 461"/>
                <a:gd name="T6" fmla="*/ 352 w 424"/>
                <a:gd name="T7" fmla="*/ 313 h 461"/>
                <a:gd name="T8" fmla="*/ 460 w 424"/>
                <a:gd name="T9" fmla="*/ 444 h 461"/>
                <a:gd name="T10" fmla="*/ 517 w 424"/>
                <a:gd name="T11" fmla="*/ 560 h 4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4" h="461">
                  <a:moveTo>
                    <a:pt x="0" y="0"/>
                  </a:moveTo>
                  <a:cubicBezTo>
                    <a:pt x="14" y="12"/>
                    <a:pt x="42" y="17"/>
                    <a:pt x="61" y="27"/>
                  </a:cubicBezTo>
                  <a:cubicBezTo>
                    <a:pt x="90" y="44"/>
                    <a:pt x="119" y="66"/>
                    <a:pt x="145" y="88"/>
                  </a:cubicBezTo>
                  <a:cubicBezTo>
                    <a:pt x="203" y="137"/>
                    <a:pt x="237" y="203"/>
                    <a:pt x="288" y="258"/>
                  </a:cubicBezTo>
                  <a:cubicBezTo>
                    <a:pt x="320" y="293"/>
                    <a:pt x="353" y="323"/>
                    <a:pt x="377" y="365"/>
                  </a:cubicBezTo>
                  <a:cubicBezTo>
                    <a:pt x="394" y="396"/>
                    <a:pt x="405" y="433"/>
                    <a:pt x="424" y="46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5" name="Freeform 141">
              <a:extLst>
                <a:ext uri="{FF2B5EF4-FFF2-40B4-BE49-F238E27FC236}">
                  <a16:creationId xmlns:a16="http://schemas.microsoft.com/office/drawing/2014/main" id="{CBFD078C-4A26-4C5B-A3D0-E4BA35787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2136"/>
              <a:ext cx="775" cy="233"/>
            </a:xfrm>
            <a:custGeom>
              <a:avLst/>
              <a:gdLst>
                <a:gd name="T0" fmla="*/ 0 w 725"/>
                <a:gd name="T1" fmla="*/ 5 h 218"/>
                <a:gd name="T2" fmla="*/ 98 w 725"/>
                <a:gd name="T3" fmla="*/ 29 h 218"/>
                <a:gd name="T4" fmla="*/ 264 w 725"/>
                <a:gd name="T5" fmla="*/ 51 h 218"/>
                <a:gd name="T6" fmla="*/ 610 w 725"/>
                <a:gd name="T7" fmla="*/ 90 h 218"/>
                <a:gd name="T8" fmla="*/ 885 w 725"/>
                <a:gd name="T9" fmla="*/ 266 h 2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5" h="218">
                  <a:moveTo>
                    <a:pt x="0" y="5"/>
                  </a:moveTo>
                  <a:cubicBezTo>
                    <a:pt x="5" y="0"/>
                    <a:pt x="65" y="20"/>
                    <a:pt x="80" y="23"/>
                  </a:cubicBezTo>
                  <a:cubicBezTo>
                    <a:pt x="124" y="33"/>
                    <a:pt x="170" y="39"/>
                    <a:pt x="216" y="42"/>
                  </a:cubicBezTo>
                  <a:cubicBezTo>
                    <a:pt x="313" y="49"/>
                    <a:pt x="405" y="49"/>
                    <a:pt x="500" y="74"/>
                  </a:cubicBezTo>
                  <a:cubicBezTo>
                    <a:pt x="577" y="94"/>
                    <a:pt x="684" y="147"/>
                    <a:pt x="725" y="2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6" name="Freeform 142">
              <a:extLst>
                <a:ext uri="{FF2B5EF4-FFF2-40B4-BE49-F238E27FC236}">
                  <a16:creationId xmlns:a16="http://schemas.microsoft.com/office/drawing/2014/main" id="{E85793BF-7322-4F80-AD6E-B02C5C881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1387"/>
              <a:ext cx="631" cy="785"/>
            </a:xfrm>
            <a:custGeom>
              <a:avLst/>
              <a:gdLst>
                <a:gd name="T0" fmla="*/ 688 w 590"/>
                <a:gd name="T1" fmla="*/ 34 h 735"/>
                <a:gd name="T2" fmla="*/ 641 w 590"/>
                <a:gd name="T3" fmla="*/ 7 h 735"/>
                <a:gd name="T4" fmla="*/ 557 w 590"/>
                <a:gd name="T5" fmla="*/ 20 h 735"/>
                <a:gd name="T6" fmla="*/ 339 w 590"/>
                <a:gd name="T7" fmla="*/ 230 h 735"/>
                <a:gd name="T8" fmla="*/ 228 w 590"/>
                <a:gd name="T9" fmla="*/ 374 h 735"/>
                <a:gd name="T10" fmla="*/ 129 w 590"/>
                <a:gd name="T11" fmla="*/ 513 h 735"/>
                <a:gd name="T12" fmla="*/ 16 w 590"/>
                <a:gd name="T13" fmla="*/ 735 h 735"/>
                <a:gd name="T14" fmla="*/ 24 w 590"/>
                <a:gd name="T15" fmla="*/ 823 h 735"/>
                <a:gd name="T16" fmla="*/ 122 w 590"/>
                <a:gd name="T17" fmla="*/ 870 h 735"/>
                <a:gd name="T18" fmla="*/ 242 w 590"/>
                <a:gd name="T19" fmla="*/ 884 h 735"/>
                <a:gd name="T20" fmla="*/ 366 w 590"/>
                <a:gd name="T21" fmla="*/ 895 h 735"/>
                <a:gd name="T22" fmla="*/ 126 w 590"/>
                <a:gd name="T23" fmla="*/ 790 h 735"/>
                <a:gd name="T24" fmla="*/ 226 w 590"/>
                <a:gd name="T25" fmla="*/ 554 h 735"/>
                <a:gd name="T26" fmla="*/ 353 w 590"/>
                <a:gd name="T27" fmla="*/ 407 h 735"/>
                <a:gd name="T28" fmla="*/ 509 w 590"/>
                <a:gd name="T29" fmla="*/ 270 h 735"/>
                <a:gd name="T30" fmla="*/ 636 w 590"/>
                <a:gd name="T31" fmla="*/ 242 h 735"/>
                <a:gd name="T32" fmla="*/ 706 w 590"/>
                <a:gd name="T33" fmla="*/ 180 h 735"/>
                <a:gd name="T34" fmla="*/ 688 w 590"/>
                <a:gd name="T35" fmla="*/ 35 h 7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90" h="735">
                  <a:moveTo>
                    <a:pt x="562" y="28"/>
                  </a:moveTo>
                  <a:cubicBezTo>
                    <a:pt x="550" y="23"/>
                    <a:pt x="540" y="12"/>
                    <a:pt x="524" y="7"/>
                  </a:cubicBezTo>
                  <a:cubicBezTo>
                    <a:pt x="500" y="0"/>
                    <a:pt x="478" y="6"/>
                    <a:pt x="455" y="17"/>
                  </a:cubicBezTo>
                  <a:cubicBezTo>
                    <a:pt x="380" y="52"/>
                    <a:pt x="323" y="121"/>
                    <a:pt x="277" y="188"/>
                  </a:cubicBezTo>
                  <a:cubicBezTo>
                    <a:pt x="249" y="230"/>
                    <a:pt x="214" y="265"/>
                    <a:pt x="186" y="307"/>
                  </a:cubicBezTo>
                  <a:cubicBezTo>
                    <a:pt x="161" y="346"/>
                    <a:pt x="131" y="381"/>
                    <a:pt x="106" y="420"/>
                  </a:cubicBezTo>
                  <a:cubicBezTo>
                    <a:pt x="70" y="478"/>
                    <a:pt x="30" y="536"/>
                    <a:pt x="13" y="603"/>
                  </a:cubicBezTo>
                  <a:cubicBezTo>
                    <a:pt x="8" y="625"/>
                    <a:pt x="0" y="660"/>
                    <a:pt x="20" y="676"/>
                  </a:cubicBezTo>
                  <a:cubicBezTo>
                    <a:pt x="42" y="693"/>
                    <a:pt x="75" y="705"/>
                    <a:pt x="100" y="714"/>
                  </a:cubicBezTo>
                  <a:cubicBezTo>
                    <a:pt x="130" y="725"/>
                    <a:pt x="166" y="728"/>
                    <a:pt x="197" y="726"/>
                  </a:cubicBezTo>
                  <a:cubicBezTo>
                    <a:pt x="232" y="725"/>
                    <a:pt x="265" y="730"/>
                    <a:pt x="299" y="735"/>
                  </a:cubicBezTo>
                  <a:cubicBezTo>
                    <a:pt x="242" y="695"/>
                    <a:pt x="144" y="716"/>
                    <a:pt x="103" y="649"/>
                  </a:cubicBezTo>
                  <a:cubicBezTo>
                    <a:pt x="58" y="577"/>
                    <a:pt x="135" y="504"/>
                    <a:pt x="184" y="455"/>
                  </a:cubicBezTo>
                  <a:cubicBezTo>
                    <a:pt x="222" y="417"/>
                    <a:pt x="254" y="375"/>
                    <a:pt x="289" y="334"/>
                  </a:cubicBezTo>
                  <a:cubicBezTo>
                    <a:pt x="324" y="294"/>
                    <a:pt x="362" y="240"/>
                    <a:pt x="416" y="222"/>
                  </a:cubicBezTo>
                  <a:cubicBezTo>
                    <a:pt x="450" y="211"/>
                    <a:pt x="485" y="211"/>
                    <a:pt x="520" y="199"/>
                  </a:cubicBezTo>
                  <a:cubicBezTo>
                    <a:pt x="544" y="190"/>
                    <a:pt x="566" y="171"/>
                    <a:pt x="577" y="148"/>
                  </a:cubicBezTo>
                  <a:cubicBezTo>
                    <a:pt x="590" y="124"/>
                    <a:pt x="589" y="44"/>
                    <a:pt x="562" y="29"/>
                  </a:cubicBezTo>
                </a:path>
              </a:pathLst>
            </a:custGeom>
            <a:solidFill>
              <a:srgbClr val="EFD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7" name="Freeform 143">
              <a:extLst>
                <a:ext uri="{FF2B5EF4-FFF2-40B4-BE49-F238E27FC236}">
                  <a16:creationId xmlns:a16="http://schemas.microsoft.com/office/drawing/2014/main" id="{F69B79DF-55A6-431E-90C8-C17766B9A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2409"/>
              <a:ext cx="696" cy="91"/>
            </a:xfrm>
            <a:custGeom>
              <a:avLst/>
              <a:gdLst>
                <a:gd name="T0" fmla="*/ 0 w 651"/>
                <a:gd name="T1" fmla="*/ 0 h 86"/>
                <a:gd name="T2" fmla="*/ 251 w 651"/>
                <a:gd name="T3" fmla="*/ 23 h 86"/>
                <a:gd name="T4" fmla="*/ 542 w 651"/>
                <a:gd name="T5" fmla="*/ 66 h 86"/>
                <a:gd name="T6" fmla="*/ 795 w 651"/>
                <a:gd name="T7" fmla="*/ 102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1" h="86">
                  <a:moveTo>
                    <a:pt x="0" y="0"/>
                  </a:moveTo>
                  <a:cubicBezTo>
                    <a:pt x="67" y="18"/>
                    <a:pt x="138" y="5"/>
                    <a:pt x="206" y="20"/>
                  </a:cubicBezTo>
                  <a:cubicBezTo>
                    <a:pt x="283" y="36"/>
                    <a:pt x="364" y="46"/>
                    <a:pt x="443" y="56"/>
                  </a:cubicBezTo>
                  <a:cubicBezTo>
                    <a:pt x="466" y="60"/>
                    <a:pt x="646" y="70"/>
                    <a:pt x="651" y="8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8" name="Freeform 144">
              <a:extLst>
                <a:ext uri="{FF2B5EF4-FFF2-40B4-BE49-F238E27FC236}">
                  <a16:creationId xmlns:a16="http://schemas.microsoft.com/office/drawing/2014/main" id="{BC76E573-8CFD-45A3-ADAA-DD4A704C8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2160"/>
              <a:ext cx="168" cy="296"/>
            </a:xfrm>
            <a:custGeom>
              <a:avLst/>
              <a:gdLst>
                <a:gd name="T0" fmla="*/ 137 w 157"/>
                <a:gd name="T1" fmla="*/ 5 h 277"/>
                <a:gd name="T2" fmla="*/ 83 w 157"/>
                <a:gd name="T3" fmla="*/ 6 h 277"/>
                <a:gd name="T4" fmla="*/ 47 w 157"/>
                <a:gd name="T5" fmla="*/ 65 h 277"/>
                <a:gd name="T6" fmla="*/ 11 w 157"/>
                <a:gd name="T7" fmla="*/ 157 h 277"/>
                <a:gd name="T8" fmla="*/ 14 w 157"/>
                <a:gd name="T9" fmla="*/ 220 h 277"/>
                <a:gd name="T10" fmla="*/ 77 w 157"/>
                <a:gd name="T11" fmla="*/ 268 h 277"/>
                <a:gd name="T12" fmla="*/ 148 w 157"/>
                <a:gd name="T13" fmla="*/ 320 h 277"/>
                <a:gd name="T14" fmla="*/ 189 w 157"/>
                <a:gd name="T15" fmla="*/ 317 h 277"/>
                <a:gd name="T16" fmla="*/ 154 w 157"/>
                <a:gd name="T17" fmla="*/ 252 h 277"/>
                <a:gd name="T18" fmla="*/ 142 w 157"/>
                <a:gd name="T19" fmla="*/ 119 h 277"/>
                <a:gd name="T20" fmla="*/ 179 w 157"/>
                <a:gd name="T21" fmla="*/ 29 h 277"/>
                <a:gd name="T22" fmla="*/ 137 w 157"/>
                <a:gd name="T23" fmla="*/ 3 h 2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277">
                  <a:moveTo>
                    <a:pt x="112" y="5"/>
                  </a:moveTo>
                  <a:cubicBezTo>
                    <a:pt x="98" y="5"/>
                    <a:pt x="80" y="0"/>
                    <a:pt x="68" y="6"/>
                  </a:cubicBezTo>
                  <a:cubicBezTo>
                    <a:pt x="51" y="13"/>
                    <a:pt x="44" y="37"/>
                    <a:pt x="38" y="53"/>
                  </a:cubicBezTo>
                  <a:cubicBezTo>
                    <a:pt x="28" y="78"/>
                    <a:pt x="16" y="103"/>
                    <a:pt x="8" y="129"/>
                  </a:cubicBezTo>
                  <a:cubicBezTo>
                    <a:pt x="2" y="145"/>
                    <a:pt x="0" y="166"/>
                    <a:pt x="11" y="181"/>
                  </a:cubicBezTo>
                  <a:cubicBezTo>
                    <a:pt x="23" y="198"/>
                    <a:pt x="45" y="209"/>
                    <a:pt x="63" y="220"/>
                  </a:cubicBezTo>
                  <a:cubicBezTo>
                    <a:pt x="83" y="234"/>
                    <a:pt x="101" y="249"/>
                    <a:pt x="121" y="262"/>
                  </a:cubicBezTo>
                  <a:cubicBezTo>
                    <a:pt x="132" y="268"/>
                    <a:pt x="151" y="277"/>
                    <a:pt x="154" y="260"/>
                  </a:cubicBezTo>
                  <a:cubicBezTo>
                    <a:pt x="157" y="243"/>
                    <a:pt x="134" y="219"/>
                    <a:pt x="126" y="207"/>
                  </a:cubicBezTo>
                  <a:cubicBezTo>
                    <a:pt x="105" y="174"/>
                    <a:pt x="98" y="133"/>
                    <a:pt x="116" y="97"/>
                  </a:cubicBezTo>
                  <a:cubicBezTo>
                    <a:pt x="127" y="76"/>
                    <a:pt x="154" y="50"/>
                    <a:pt x="146" y="23"/>
                  </a:cubicBezTo>
                  <a:cubicBezTo>
                    <a:pt x="142" y="9"/>
                    <a:pt x="126" y="3"/>
                    <a:pt x="112" y="3"/>
                  </a:cubicBezTo>
                </a:path>
              </a:pathLst>
            </a:custGeom>
            <a:solidFill>
              <a:srgbClr val="EFD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9" name="Freeform 145">
              <a:extLst>
                <a:ext uri="{FF2B5EF4-FFF2-40B4-BE49-F238E27FC236}">
                  <a16:creationId xmlns:a16="http://schemas.microsoft.com/office/drawing/2014/main" id="{31D0A6EC-97C7-4FAC-B999-9AD045C2A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414"/>
              <a:ext cx="199" cy="655"/>
            </a:xfrm>
            <a:custGeom>
              <a:avLst/>
              <a:gdLst>
                <a:gd name="T0" fmla="*/ 181 w 186"/>
                <a:gd name="T1" fmla="*/ 74 h 613"/>
                <a:gd name="T2" fmla="*/ 57 w 186"/>
                <a:gd name="T3" fmla="*/ 16 h 613"/>
                <a:gd name="T4" fmla="*/ 30 w 186"/>
                <a:gd name="T5" fmla="*/ 94 h 613"/>
                <a:gd name="T6" fmla="*/ 14 w 186"/>
                <a:gd name="T7" fmla="*/ 247 h 613"/>
                <a:gd name="T8" fmla="*/ 18 w 186"/>
                <a:gd name="T9" fmla="*/ 581 h 613"/>
                <a:gd name="T10" fmla="*/ 89 w 186"/>
                <a:gd name="T11" fmla="*/ 705 h 613"/>
                <a:gd name="T12" fmla="*/ 92 w 186"/>
                <a:gd name="T13" fmla="*/ 591 h 613"/>
                <a:gd name="T14" fmla="*/ 89 w 186"/>
                <a:gd name="T15" fmla="*/ 437 h 613"/>
                <a:gd name="T16" fmla="*/ 170 w 186"/>
                <a:gd name="T17" fmla="*/ 255 h 613"/>
                <a:gd name="T18" fmla="*/ 228 w 186"/>
                <a:gd name="T19" fmla="*/ 161 h 613"/>
                <a:gd name="T20" fmla="*/ 216 w 186"/>
                <a:gd name="T21" fmla="*/ 102 h 613"/>
                <a:gd name="T22" fmla="*/ 174 w 186"/>
                <a:gd name="T23" fmla="*/ 67 h 6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6" h="613">
                  <a:moveTo>
                    <a:pt x="148" y="61"/>
                  </a:moveTo>
                  <a:cubicBezTo>
                    <a:pt x="129" y="42"/>
                    <a:pt x="77" y="0"/>
                    <a:pt x="47" y="13"/>
                  </a:cubicBezTo>
                  <a:cubicBezTo>
                    <a:pt x="27" y="21"/>
                    <a:pt x="29" y="58"/>
                    <a:pt x="24" y="77"/>
                  </a:cubicBezTo>
                  <a:cubicBezTo>
                    <a:pt x="15" y="119"/>
                    <a:pt x="11" y="159"/>
                    <a:pt x="11" y="202"/>
                  </a:cubicBezTo>
                  <a:cubicBezTo>
                    <a:pt x="11" y="294"/>
                    <a:pt x="0" y="385"/>
                    <a:pt x="15" y="476"/>
                  </a:cubicBezTo>
                  <a:cubicBezTo>
                    <a:pt x="19" y="496"/>
                    <a:pt x="32" y="613"/>
                    <a:pt x="73" y="578"/>
                  </a:cubicBezTo>
                  <a:cubicBezTo>
                    <a:pt x="93" y="561"/>
                    <a:pt x="78" y="507"/>
                    <a:pt x="75" y="485"/>
                  </a:cubicBezTo>
                  <a:cubicBezTo>
                    <a:pt x="70" y="443"/>
                    <a:pt x="65" y="401"/>
                    <a:pt x="73" y="358"/>
                  </a:cubicBezTo>
                  <a:cubicBezTo>
                    <a:pt x="84" y="304"/>
                    <a:pt x="103" y="251"/>
                    <a:pt x="139" y="210"/>
                  </a:cubicBezTo>
                  <a:cubicBezTo>
                    <a:pt x="159" y="187"/>
                    <a:pt x="185" y="164"/>
                    <a:pt x="186" y="132"/>
                  </a:cubicBezTo>
                  <a:cubicBezTo>
                    <a:pt x="186" y="118"/>
                    <a:pt x="185" y="95"/>
                    <a:pt x="177" y="83"/>
                  </a:cubicBezTo>
                  <a:cubicBezTo>
                    <a:pt x="169" y="70"/>
                    <a:pt x="150" y="66"/>
                    <a:pt x="142" y="55"/>
                  </a:cubicBezTo>
                </a:path>
              </a:pathLst>
            </a:custGeom>
            <a:solidFill>
              <a:srgbClr val="EFD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0" name="Freeform 146">
              <a:extLst>
                <a:ext uri="{FF2B5EF4-FFF2-40B4-BE49-F238E27FC236}">
                  <a16:creationId xmlns:a16="http://schemas.microsoft.com/office/drawing/2014/main" id="{C5ACF673-A2D9-460C-A17F-042D71DF2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2559"/>
              <a:ext cx="444" cy="331"/>
            </a:xfrm>
            <a:custGeom>
              <a:avLst/>
              <a:gdLst>
                <a:gd name="T0" fmla="*/ 13 w 415"/>
                <a:gd name="T1" fmla="*/ 148 h 310"/>
                <a:gd name="T2" fmla="*/ 59 w 415"/>
                <a:gd name="T3" fmla="*/ 211 h 310"/>
                <a:gd name="T4" fmla="*/ 88 w 415"/>
                <a:gd name="T5" fmla="*/ 267 h 310"/>
                <a:gd name="T6" fmla="*/ 118 w 415"/>
                <a:gd name="T7" fmla="*/ 324 h 310"/>
                <a:gd name="T8" fmla="*/ 297 w 415"/>
                <a:gd name="T9" fmla="*/ 270 h 310"/>
                <a:gd name="T10" fmla="*/ 494 w 415"/>
                <a:gd name="T11" fmla="*/ 79 h 310"/>
                <a:gd name="T12" fmla="*/ 503 w 415"/>
                <a:gd name="T13" fmla="*/ 23 h 310"/>
                <a:gd name="T14" fmla="*/ 469 w 415"/>
                <a:gd name="T15" fmla="*/ 31 h 310"/>
                <a:gd name="T16" fmla="*/ 343 w 415"/>
                <a:gd name="T17" fmla="*/ 138 h 310"/>
                <a:gd name="T18" fmla="*/ 182 w 415"/>
                <a:gd name="T19" fmla="*/ 176 h 310"/>
                <a:gd name="T20" fmla="*/ 98 w 415"/>
                <a:gd name="T21" fmla="*/ 121 h 310"/>
                <a:gd name="T22" fmla="*/ 31 w 415"/>
                <a:gd name="T23" fmla="*/ 106 h 310"/>
                <a:gd name="T24" fmla="*/ 15 w 415"/>
                <a:gd name="T25" fmla="*/ 146 h 3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5" h="310">
                  <a:moveTo>
                    <a:pt x="10" y="122"/>
                  </a:moveTo>
                  <a:cubicBezTo>
                    <a:pt x="26" y="134"/>
                    <a:pt x="37" y="156"/>
                    <a:pt x="48" y="173"/>
                  </a:cubicBezTo>
                  <a:cubicBezTo>
                    <a:pt x="58" y="187"/>
                    <a:pt x="65" y="202"/>
                    <a:pt x="72" y="219"/>
                  </a:cubicBezTo>
                  <a:cubicBezTo>
                    <a:pt x="78" y="234"/>
                    <a:pt x="84" y="252"/>
                    <a:pt x="96" y="266"/>
                  </a:cubicBezTo>
                  <a:cubicBezTo>
                    <a:pt x="133" y="310"/>
                    <a:pt x="209" y="241"/>
                    <a:pt x="243" y="222"/>
                  </a:cubicBezTo>
                  <a:cubicBezTo>
                    <a:pt x="310" y="185"/>
                    <a:pt x="373" y="137"/>
                    <a:pt x="404" y="65"/>
                  </a:cubicBezTo>
                  <a:cubicBezTo>
                    <a:pt x="409" y="52"/>
                    <a:pt x="415" y="34"/>
                    <a:pt x="410" y="20"/>
                  </a:cubicBezTo>
                  <a:cubicBezTo>
                    <a:pt x="404" y="0"/>
                    <a:pt x="392" y="15"/>
                    <a:pt x="382" y="25"/>
                  </a:cubicBezTo>
                  <a:cubicBezTo>
                    <a:pt x="349" y="58"/>
                    <a:pt x="321" y="90"/>
                    <a:pt x="280" y="113"/>
                  </a:cubicBezTo>
                  <a:cubicBezTo>
                    <a:pt x="247" y="132"/>
                    <a:pt x="188" y="159"/>
                    <a:pt x="149" y="145"/>
                  </a:cubicBezTo>
                  <a:cubicBezTo>
                    <a:pt x="123" y="136"/>
                    <a:pt x="102" y="116"/>
                    <a:pt x="80" y="99"/>
                  </a:cubicBezTo>
                  <a:cubicBezTo>
                    <a:pt x="67" y="90"/>
                    <a:pt x="41" y="81"/>
                    <a:pt x="25" y="87"/>
                  </a:cubicBezTo>
                  <a:cubicBezTo>
                    <a:pt x="15" y="90"/>
                    <a:pt x="0" y="113"/>
                    <a:pt x="12" y="120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1" name="Freeform 147">
              <a:extLst>
                <a:ext uri="{FF2B5EF4-FFF2-40B4-BE49-F238E27FC236}">
                  <a16:creationId xmlns:a16="http://schemas.microsoft.com/office/drawing/2014/main" id="{530C0C74-C09E-4BEA-815C-B220971B1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2728"/>
              <a:ext cx="218" cy="383"/>
            </a:xfrm>
            <a:custGeom>
              <a:avLst/>
              <a:gdLst>
                <a:gd name="T0" fmla="*/ 159 w 204"/>
                <a:gd name="T1" fmla="*/ 34 h 359"/>
                <a:gd name="T2" fmla="*/ 198 w 204"/>
                <a:gd name="T3" fmla="*/ 98 h 359"/>
                <a:gd name="T4" fmla="*/ 234 w 204"/>
                <a:gd name="T5" fmla="*/ 149 h 359"/>
                <a:gd name="T6" fmla="*/ 234 w 204"/>
                <a:gd name="T7" fmla="*/ 232 h 359"/>
                <a:gd name="T8" fmla="*/ 162 w 204"/>
                <a:gd name="T9" fmla="*/ 323 h 359"/>
                <a:gd name="T10" fmla="*/ 116 w 204"/>
                <a:gd name="T11" fmla="*/ 369 h 359"/>
                <a:gd name="T12" fmla="*/ 57 w 204"/>
                <a:gd name="T13" fmla="*/ 426 h 359"/>
                <a:gd name="T14" fmla="*/ 11 w 204"/>
                <a:gd name="T15" fmla="*/ 418 h 359"/>
                <a:gd name="T16" fmla="*/ 34 w 204"/>
                <a:gd name="T17" fmla="*/ 333 h 359"/>
                <a:gd name="T18" fmla="*/ 112 w 204"/>
                <a:gd name="T19" fmla="*/ 150 h 359"/>
                <a:gd name="T20" fmla="*/ 139 w 204"/>
                <a:gd name="T21" fmla="*/ 16 h 359"/>
                <a:gd name="T22" fmla="*/ 166 w 204"/>
                <a:gd name="T23" fmla="*/ 47 h 3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4" h="359">
                  <a:moveTo>
                    <a:pt x="130" y="28"/>
                  </a:moveTo>
                  <a:cubicBezTo>
                    <a:pt x="143" y="44"/>
                    <a:pt x="149" y="65"/>
                    <a:pt x="162" y="81"/>
                  </a:cubicBezTo>
                  <a:cubicBezTo>
                    <a:pt x="173" y="94"/>
                    <a:pt x="184" y="108"/>
                    <a:pt x="192" y="123"/>
                  </a:cubicBezTo>
                  <a:cubicBezTo>
                    <a:pt x="204" y="145"/>
                    <a:pt x="202" y="167"/>
                    <a:pt x="192" y="190"/>
                  </a:cubicBezTo>
                  <a:cubicBezTo>
                    <a:pt x="180" y="219"/>
                    <a:pt x="155" y="244"/>
                    <a:pt x="133" y="266"/>
                  </a:cubicBezTo>
                  <a:cubicBezTo>
                    <a:pt x="120" y="279"/>
                    <a:pt x="108" y="291"/>
                    <a:pt x="95" y="304"/>
                  </a:cubicBezTo>
                  <a:cubicBezTo>
                    <a:pt x="82" y="318"/>
                    <a:pt x="65" y="342"/>
                    <a:pt x="47" y="351"/>
                  </a:cubicBezTo>
                  <a:cubicBezTo>
                    <a:pt x="35" y="357"/>
                    <a:pt x="13" y="359"/>
                    <a:pt x="8" y="344"/>
                  </a:cubicBezTo>
                  <a:cubicBezTo>
                    <a:pt x="0" y="325"/>
                    <a:pt x="20" y="290"/>
                    <a:pt x="28" y="274"/>
                  </a:cubicBezTo>
                  <a:cubicBezTo>
                    <a:pt x="55" y="223"/>
                    <a:pt x="89" y="184"/>
                    <a:pt x="92" y="124"/>
                  </a:cubicBezTo>
                  <a:cubicBezTo>
                    <a:pt x="92" y="109"/>
                    <a:pt x="74" y="0"/>
                    <a:pt x="114" y="13"/>
                  </a:cubicBezTo>
                  <a:cubicBezTo>
                    <a:pt x="124" y="17"/>
                    <a:pt x="130" y="31"/>
                    <a:pt x="136" y="38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2" name="Freeform 148">
              <a:extLst>
                <a:ext uri="{FF2B5EF4-FFF2-40B4-BE49-F238E27FC236}">
                  <a16:creationId xmlns:a16="http://schemas.microsoft.com/office/drawing/2014/main" id="{5E3B9347-53BE-4686-9710-FC19CD7A5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893"/>
              <a:ext cx="300" cy="414"/>
            </a:xfrm>
            <a:custGeom>
              <a:avLst/>
              <a:gdLst>
                <a:gd name="T0" fmla="*/ 237 w 281"/>
                <a:gd name="T1" fmla="*/ 17 h 388"/>
                <a:gd name="T2" fmla="*/ 257 w 281"/>
                <a:gd name="T3" fmla="*/ 76 h 388"/>
                <a:gd name="T4" fmla="*/ 275 w 281"/>
                <a:gd name="T5" fmla="*/ 158 h 388"/>
                <a:gd name="T6" fmla="*/ 299 w 281"/>
                <a:gd name="T7" fmla="*/ 280 h 388"/>
                <a:gd name="T8" fmla="*/ 337 w 281"/>
                <a:gd name="T9" fmla="*/ 439 h 388"/>
                <a:gd name="T10" fmla="*/ 301 w 281"/>
                <a:gd name="T11" fmla="*/ 443 h 388"/>
                <a:gd name="T12" fmla="*/ 202 w 281"/>
                <a:gd name="T13" fmla="*/ 380 h 388"/>
                <a:gd name="T14" fmla="*/ 109 w 281"/>
                <a:gd name="T15" fmla="*/ 351 h 388"/>
                <a:gd name="T16" fmla="*/ 32 w 281"/>
                <a:gd name="T17" fmla="*/ 311 h 388"/>
                <a:gd name="T18" fmla="*/ 113 w 281"/>
                <a:gd name="T19" fmla="*/ 266 h 388"/>
                <a:gd name="T20" fmla="*/ 198 w 281"/>
                <a:gd name="T21" fmla="*/ 159 h 388"/>
                <a:gd name="T22" fmla="*/ 208 w 281"/>
                <a:gd name="T23" fmla="*/ 38 h 388"/>
                <a:gd name="T24" fmla="*/ 239 w 281"/>
                <a:gd name="T25" fmla="*/ 22 h 3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1" h="388">
                  <a:moveTo>
                    <a:pt x="195" y="14"/>
                  </a:moveTo>
                  <a:cubicBezTo>
                    <a:pt x="206" y="25"/>
                    <a:pt x="209" y="48"/>
                    <a:pt x="212" y="63"/>
                  </a:cubicBezTo>
                  <a:cubicBezTo>
                    <a:pt x="217" y="86"/>
                    <a:pt x="222" y="108"/>
                    <a:pt x="227" y="130"/>
                  </a:cubicBezTo>
                  <a:cubicBezTo>
                    <a:pt x="234" y="164"/>
                    <a:pt x="239" y="197"/>
                    <a:pt x="245" y="231"/>
                  </a:cubicBezTo>
                  <a:cubicBezTo>
                    <a:pt x="253" y="274"/>
                    <a:pt x="269" y="317"/>
                    <a:pt x="277" y="361"/>
                  </a:cubicBezTo>
                  <a:cubicBezTo>
                    <a:pt x="281" y="388"/>
                    <a:pt x="262" y="377"/>
                    <a:pt x="247" y="365"/>
                  </a:cubicBezTo>
                  <a:cubicBezTo>
                    <a:pt x="221" y="344"/>
                    <a:pt x="198" y="326"/>
                    <a:pt x="166" y="313"/>
                  </a:cubicBezTo>
                  <a:cubicBezTo>
                    <a:pt x="142" y="303"/>
                    <a:pt x="115" y="295"/>
                    <a:pt x="90" y="289"/>
                  </a:cubicBezTo>
                  <a:cubicBezTo>
                    <a:pt x="70" y="284"/>
                    <a:pt x="38" y="275"/>
                    <a:pt x="26" y="256"/>
                  </a:cubicBezTo>
                  <a:cubicBezTo>
                    <a:pt x="0" y="216"/>
                    <a:pt x="73" y="221"/>
                    <a:pt x="93" y="218"/>
                  </a:cubicBezTo>
                  <a:cubicBezTo>
                    <a:pt x="133" y="214"/>
                    <a:pt x="153" y="166"/>
                    <a:pt x="162" y="131"/>
                  </a:cubicBezTo>
                  <a:cubicBezTo>
                    <a:pt x="171" y="98"/>
                    <a:pt x="166" y="65"/>
                    <a:pt x="171" y="32"/>
                  </a:cubicBezTo>
                  <a:cubicBezTo>
                    <a:pt x="173" y="23"/>
                    <a:pt x="191" y="0"/>
                    <a:pt x="197" y="19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3" name="Freeform 149">
              <a:extLst>
                <a:ext uri="{FF2B5EF4-FFF2-40B4-BE49-F238E27FC236}">
                  <a16:creationId xmlns:a16="http://schemas.microsoft.com/office/drawing/2014/main" id="{5C81E490-0F24-4E41-B6DE-AAA2D8673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256"/>
              <a:ext cx="224" cy="259"/>
            </a:xfrm>
            <a:custGeom>
              <a:avLst/>
              <a:gdLst>
                <a:gd name="T0" fmla="*/ 27 w 209"/>
                <a:gd name="T1" fmla="*/ 0 h 243"/>
                <a:gd name="T2" fmla="*/ 252 w 209"/>
                <a:gd name="T3" fmla="*/ 244 h 243"/>
                <a:gd name="T4" fmla="*/ 215 w 209"/>
                <a:gd name="T5" fmla="*/ 237 h 243"/>
                <a:gd name="T6" fmla="*/ 147 w 209"/>
                <a:gd name="T7" fmla="*/ 126 h 243"/>
                <a:gd name="T8" fmla="*/ 3 w 209"/>
                <a:gd name="T9" fmla="*/ 18 h 243"/>
                <a:gd name="T10" fmla="*/ 14 w 209"/>
                <a:gd name="T11" fmla="*/ 0 h 2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9" h="243">
                  <a:moveTo>
                    <a:pt x="21" y="0"/>
                  </a:moveTo>
                  <a:cubicBezTo>
                    <a:pt x="110" y="33"/>
                    <a:pt x="209" y="96"/>
                    <a:pt x="204" y="202"/>
                  </a:cubicBezTo>
                  <a:cubicBezTo>
                    <a:pt x="202" y="243"/>
                    <a:pt x="184" y="219"/>
                    <a:pt x="175" y="195"/>
                  </a:cubicBezTo>
                  <a:cubicBezTo>
                    <a:pt x="162" y="161"/>
                    <a:pt x="141" y="133"/>
                    <a:pt x="119" y="104"/>
                  </a:cubicBezTo>
                  <a:cubicBezTo>
                    <a:pt x="92" y="68"/>
                    <a:pt x="46" y="30"/>
                    <a:pt x="3" y="15"/>
                  </a:cubicBezTo>
                  <a:cubicBezTo>
                    <a:pt x="0" y="5"/>
                    <a:pt x="4" y="3"/>
                    <a:pt x="11" y="0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4" name="Freeform 150">
              <a:extLst>
                <a:ext uri="{FF2B5EF4-FFF2-40B4-BE49-F238E27FC236}">
                  <a16:creationId xmlns:a16="http://schemas.microsoft.com/office/drawing/2014/main" id="{2F6C89B5-2BFF-4BEE-B010-1FD9636DC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2034"/>
              <a:ext cx="421" cy="379"/>
            </a:xfrm>
            <a:custGeom>
              <a:avLst/>
              <a:gdLst>
                <a:gd name="T0" fmla="*/ 11 w 394"/>
                <a:gd name="T1" fmla="*/ 36 h 355"/>
                <a:gd name="T2" fmla="*/ 13 w 394"/>
                <a:gd name="T3" fmla="*/ 133 h 355"/>
                <a:gd name="T4" fmla="*/ 50 w 394"/>
                <a:gd name="T5" fmla="*/ 237 h 355"/>
                <a:gd name="T6" fmla="*/ 138 w 394"/>
                <a:gd name="T7" fmla="*/ 366 h 355"/>
                <a:gd name="T8" fmla="*/ 299 w 394"/>
                <a:gd name="T9" fmla="*/ 407 h 355"/>
                <a:gd name="T10" fmla="*/ 400 w 394"/>
                <a:gd name="T11" fmla="*/ 424 h 355"/>
                <a:gd name="T12" fmla="*/ 435 w 394"/>
                <a:gd name="T13" fmla="*/ 398 h 355"/>
                <a:gd name="T14" fmla="*/ 266 w 394"/>
                <a:gd name="T15" fmla="*/ 334 h 355"/>
                <a:gd name="T16" fmla="*/ 105 w 394"/>
                <a:gd name="T17" fmla="*/ 198 h 355"/>
                <a:gd name="T18" fmla="*/ 56 w 394"/>
                <a:gd name="T19" fmla="*/ 56 h 355"/>
                <a:gd name="T20" fmla="*/ 15 w 394"/>
                <a:gd name="T21" fmla="*/ 43 h 3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4" h="355">
                  <a:moveTo>
                    <a:pt x="8" y="30"/>
                  </a:moveTo>
                  <a:cubicBezTo>
                    <a:pt x="0" y="47"/>
                    <a:pt x="7" y="91"/>
                    <a:pt x="10" y="110"/>
                  </a:cubicBezTo>
                  <a:cubicBezTo>
                    <a:pt x="14" y="141"/>
                    <a:pt x="26" y="168"/>
                    <a:pt x="41" y="195"/>
                  </a:cubicBezTo>
                  <a:cubicBezTo>
                    <a:pt x="60" y="228"/>
                    <a:pt x="83" y="278"/>
                    <a:pt x="113" y="301"/>
                  </a:cubicBezTo>
                  <a:cubicBezTo>
                    <a:pt x="150" y="329"/>
                    <a:pt x="201" y="332"/>
                    <a:pt x="245" y="334"/>
                  </a:cubicBezTo>
                  <a:cubicBezTo>
                    <a:pt x="275" y="335"/>
                    <a:pt x="300" y="343"/>
                    <a:pt x="328" y="348"/>
                  </a:cubicBezTo>
                  <a:cubicBezTo>
                    <a:pt x="351" y="352"/>
                    <a:pt x="394" y="355"/>
                    <a:pt x="357" y="327"/>
                  </a:cubicBezTo>
                  <a:cubicBezTo>
                    <a:pt x="319" y="298"/>
                    <a:pt x="262" y="292"/>
                    <a:pt x="218" y="274"/>
                  </a:cubicBezTo>
                  <a:cubicBezTo>
                    <a:pt x="165" y="251"/>
                    <a:pt x="114" y="214"/>
                    <a:pt x="86" y="162"/>
                  </a:cubicBezTo>
                  <a:cubicBezTo>
                    <a:pt x="66" y="126"/>
                    <a:pt x="66" y="81"/>
                    <a:pt x="46" y="46"/>
                  </a:cubicBezTo>
                  <a:cubicBezTo>
                    <a:pt x="41" y="36"/>
                    <a:pt x="8" y="0"/>
                    <a:pt x="12" y="35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5" name="Freeform 151">
              <a:extLst>
                <a:ext uri="{FF2B5EF4-FFF2-40B4-BE49-F238E27FC236}">
                  <a16:creationId xmlns:a16="http://schemas.microsoft.com/office/drawing/2014/main" id="{019E9AF5-7CDF-45FC-AB90-5F3CC78AA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2432"/>
              <a:ext cx="397" cy="371"/>
            </a:xfrm>
            <a:custGeom>
              <a:avLst/>
              <a:gdLst>
                <a:gd name="T0" fmla="*/ 200 w 371"/>
                <a:gd name="T1" fmla="*/ 16 h 347"/>
                <a:gd name="T2" fmla="*/ 52 w 371"/>
                <a:gd name="T3" fmla="*/ 11 h 347"/>
                <a:gd name="T4" fmla="*/ 80 w 371"/>
                <a:gd name="T5" fmla="*/ 136 h 347"/>
                <a:gd name="T6" fmla="*/ 187 w 371"/>
                <a:gd name="T7" fmla="*/ 262 h 347"/>
                <a:gd name="T8" fmla="*/ 343 w 371"/>
                <a:gd name="T9" fmla="*/ 357 h 347"/>
                <a:gd name="T10" fmla="*/ 455 w 371"/>
                <a:gd name="T11" fmla="*/ 424 h 347"/>
                <a:gd name="T12" fmla="*/ 305 w 371"/>
                <a:gd name="T13" fmla="*/ 278 h 347"/>
                <a:gd name="T14" fmla="*/ 154 w 371"/>
                <a:gd name="T15" fmla="*/ 136 h 347"/>
                <a:gd name="T16" fmla="*/ 197 w 371"/>
                <a:gd name="T17" fmla="*/ 60 h 347"/>
                <a:gd name="T18" fmla="*/ 195 w 371"/>
                <a:gd name="T19" fmla="*/ 18 h 3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1" h="347">
                  <a:moveTo>
                    <a:pt x="164" y="13"/>
                  </a:moveTo>
                  <a:cubicBezTo>
                    <a:pt x="132" y="28"/>
                    <a:pt x="80" y="0"/>
                    <a:pt x="43" y="8"/>
                  </a:cubicBezTo>
                  <a:cubicBezTo>
                    <a:pt x="0" y="17"/>
                    <a:pt x="51" y="87"/>
                    <a:pt x="65" y="111"/>
                  </a:cubicBezTo>
                  <a:cubicBezTo>
                    <a:pt x="87" y="150"/>
                    <a:pt x="119" y="184"/>
                    <a:pt x="153" y="214"/>
                  </a:cubicBezTo>
                  <a:cubicBezTo>
                    <a:pt x="190" y="247"/>
                    <a:pt x="237" y="266"/>
                    <a:pt x="280" y="292"/>
                  </a:cubicBezTo>
                  <a:cubicBezTo>
                    <a:pt x="311" y="311"/>
                    <a:pt x="341" y="330"/>
                    <a:pt x="371" y="347"/>
                  </a:cubicBezTo>
                  <a:cubicBezTo>
                    <a:pt x="349" y="301"/>
                    <a:pt x="288" y="258"/>
                    <a:pt x="249" y="227"/>
                  </a:cubicBezTo>
                  <a:cubicBezTo>
                    <a:pt x="205" y="192"/>
                    <a:pt x="152" y="164"/>
                    <a:pt x="126" y="111"/>
                  </a:cubicBezTo>
                  <a:cubicBezTo>
                    <a:pt x="107" y="74"/>
                    <a:pt x="129" y="60"/>
                    <a:pt x="161" y="49"/>
                  </a:cubicBezTo>
                  <a:cubicBezTo>
                    <a:pt x="188" y="40"/>
                    <a:pt x="191" y="17"/>
                    <a:pt x="159" y="15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6" name="Freeform 152">
              <a:extLst>
                <a:ext uri="{FF2B5EF4-FFF2-40B4-BE49-F238E27FC236}">
                  <a16:creationId xmlns:a16="http://schemas.microsoft.com/office/drawing/2014/main" id="{466034FD-CB18-4EE8-9F9A-625196BA7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2445"/>
              <a:ext cx="381" cy="602"/>
            </a:xfrm>
            <a:custGeom>
              <a:avLst/>
              <a:gdLst>
                <a:gd name="T0" fmla="*/ 155 w 357"/>
                <a:gd name="T1" fmla="*/ 66 h 564"/>
                <a:gd name="T2" fmla="*/ 351 w 357"/>
                <a:gd name="T3" fmla="*/ 94 h 564"/>
                <a:gd name="T4" fmla="*/ 379 w 357"/>
                <a:gd name="T5" fmla="*/ 192 h 564"/>
                <a:gd name="T6" fmla="*/ 402 w 357"/>
                <a:gd name="T7" fmla="*/ 373 h 564"/>
                <a:gd name="T8" fmla="*/ 429 w 357"/>
                <a:gd name="T9" fmla="*/ 566 h 564"/>
                <a:gd name="T10" fmla="*/ 416 w 357"/>
                <a:gd name="T11" fmla="*/ 656 h 564"/>
                <a:gd name="T12" fmla="*/ 380 w 357"/>
                <a:gd name="T13" fmla="*/ 603 h 564"/>
                <a:gd name="T14" fmla="*/ 191 w 357"/>
                <a:gd name="T15" fmla="*/ 200 h 564"/>
                <a:gd name="T16" fmla="*/ 4 w 357"/>
                <a:gd name="T17" fmla="*/ 73 h 564"/>
                <a:gd name="T18" fmla="*/ 155 w 357"/>
                <a:gd name="T19" fmla="*/ 66 h 5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7" h="564">
                  <a:moveTo>
                    <a:pt x="127" y="54"/>
                  </a:moveTo>
                  <a:cubicBezTo>
                    <a:pt x="174" y="78"/>
                    <a:pt x="247" y="40"/>
                    <a:pt x="289" y="77"/>
                  </a:cubicBezTo>
                  <a:cubicBezTo>
                    <a:pt x="311" y="96"/>
                    <a:pt x="310" y="130"/>
                    <a:pt x="312" y="158"/>
                  </a:cubicBezTo>
                  <a:cubicBezTo>
                    <a:pt x="315" y="209"/>
                    <a:pt x="320" y="256"/>
                    <a:pt x="331" y="306"/>
                  </a:cubicBezTo>
                  <a:cubicBezTo>
                    <a:pt x="342" y="358"/>
                    <a:pt x="352" y="412"/>
                    <a:pt x="353" y="466"/>
                  </a:cubicBezTo>
                  <a:cubicBezTo>
                    <a:pt x="353" y="484"/>
                    <a:pt x="357" y="526"/>
                    <a:pt x="342" y="540"/>
                  </a:cubicBezTo>
                  <a:cubicBezTo>
                    <a:pt x="315" y="564"/>
                    <a:pt x="316" y="517"/>
                    <a:pt x="313" y="496"/>
                  </a:cubicBezTo>
                  <a:cubicBezTo>
                    <a:pt x="294" y="368"/>
                    <a:pt x="274" y="235"/>
                    <a:pt x="157" y="164"/>
                  </a:cubicBezTo>
                  <a:cubicBezTo>
                    <a:pt x="121" y="142"/>
                    <a:pt x="0" y="120"/>
                    <a:pt x="4" y="60"/>
                  </a:cubicBezTo>
                  <a:cubicBezTo>
                    <a:pt x="9" y="0"/>
                    <a:pt x="98" y="49"/>
                    <a:pt x="127" y="54"/>
                  </a:cubicBezTo>
                </a:path>
              </a:pathLst>
            </a:custGeom>
            <a:solidFill>
              <a:srgbClr val="EFD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7" name="Freeform 153">
              <a:extLst>
                <a:ext uri="{FF2B5EF4-FFF2-40B4-BE49-F238E27FC236}">
                  <a16:creationId xmlns:a16="http://schemas.microsoft.com/office/drawing/2014/main" id="{D0CE8BFE-C0DD-42AE-905B-E97A98B57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2048"/>
              <a:ext cx="317" cy="422"/>
            </a:xfrm>
            <a:custGeom>
              <a:avLst/>
              <a:gdLst>
                <a:gd name="T0" fmla="*/ 236 w 297"/>
                <a:gd name="T1" fmla="*/ 49 h 396"/>
                <a:gd name="T2" fmla="*/ 315 w 297"/>
                <a:gd name="T3" fmla="*/ 261 h 396"/>
                <a:gd name="T4" fmla="*/ 345 w 297"/>
                <a:gd name="T5" fmla="*/ 450 h 396"/>
                <a:gd name="T6" fmla="*/ 179 w 297"/>
                <a:gd name="T7" fmla="*/ 439 h 396"/>
                <a:gd name="T8" fmla="*/ 72 w 297"/>
                <a:gd name="T9" fmla="*/ 405 h 396"/>
                <a:gd name="T10" fmla="*/ 45 w 297"/>
                <a:gd name="T11" fmla="*/ 344 h 396"/>
                <a:gd name="T12" fmla="*/ 152 w 297"/>
                <a:gd name="T13" fmla="*/ 194 h 396"/>
                <a:gd name="T14" fmla="*/ 157 w 297"/>
                <a:gd name="T15" fmla="*/ 19 h 396"/>
                <a:gd name="T16" fmla="*/ 229 w 297"/>
                <a:gd name="T17" fmla="*/ 64 h 3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7" h="396">
                  <a:moveTo>
                    <a:pt x="194" y="40"/>
                  </a:moveTo>
                  <a:cubicBezTo>
                    <a:pt x="209" y="101"/>
                    <a:pt x="238" y="156"/>
                    <a:pt x="259" y="216"/>
                  </a:cubicBezTo>
                  <a:cubicBezTo>
                    <a:pt x="275" y="260"/>
                    <a:pt x="297" y="326"/>
                    <a:pt x="284" y="372"/>
                  </a:cubicBezTo>
                  <a:cubicBezTo>
                    <a:pt x="245" y="396"/>
                    <a:pt x="187" y="375"/>
                    <a:pt x="147" y="363"/>
                  </a:cubicBezTo>
                  <a:cubicBezTo>
                    <a:pt x="117" y="354"/>
                    <a:pt x="88" y="345"/>
                    <a:pt x="59" y="335"/>
                  </a:cubicBezTo>
                  <a:cubicBezTo>
                    <a:pt x="26" y="324"/>
                    <a:pt x="0" y="311"/>
                    <a:pt x="37" y="284"/>
                  </a:cubicBezTo>
                  <a:cubicBezTo>
                    <a:pt x="80" y="253"/>
                    <a:pt x="125" y="223"/>
                    <a:pt x="125" y="160"/>
                  </a:cubicBezTo>
                  <a:cubicBezTo>
                    <a:pt x="125" y="117"/>
                    <a:pt x="103" y="53"/>
                    <a:pt x="129" y="16"/>
                  </a:cubicBezTo>
                  <a:cubicBezTo>
                    <a:pt x="167" y="0"/>
                    <a:pt x="178" y="26"/>
                    <a:pt x="188" y="53"/>
                  </a:cubicBezTo>
                </a:path>
              </a:pathLst>
            </a:custGeom>
            <a:solidFill>
              <a:srgbClr val="EFD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8" name="Freeform 154">
              <a:extLst>
                <a:ext uri="{FF2B5EF4-FFF2-40B4-BE49-F238E27FC236}">
                  <a16:creationId xmlns:a16="http://schemas.microsoft.com/office/drawing/2014/main" id="{360321E7-9C21-4A53-8FAF-7823F576C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1950"/>
              <a:ext cx="166" cy="245"/>
            </a:xfrm>
            <a:custGeom>
              <a:avLst/>
              <a:gdLst>
                <a:gd name="T0" fmla="*/ 0 w 155"/>
                <a:gd name="T1" fmla="*/ 6 h 229"/>
                <a:gd name="T2" fmla="*/ 80 w 155"/>
                <a:gd name="T3" fmla="*/ 111 h 229"/>
                <a:gd name="T4" fmla="*/ 139 w 155"/>
                <a:gd name="T5" fmla="*/ 248 h 229"/>
                <a:gd name="T6" fmla="*/ 178 w 155"/>
                <a:gd name="T7" fmla="*/ 248 h 229"/>
                <a:gd name="T8" fmla="*/ 155 w 155"/>
                <a:gd name="T9" fmla="*/ 138 h 229"/>
                <a:gd name="T10" fmla="*/ 43 w 155"/>
                <a:gd name="T11" fmla="*/ 0 h 2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" h="229">
                  <a:moveTo>
                    <a:pt x="0" y="6"/>
                  </a:moveTo>
                  <a:cubicBezTo>
                    <a:pt x="19" y="35"/>
                    <a:pt x="49" y="59"/>
                    <a:pt x="65" y="91"/>
                  </a:cubicBezTo>
                  <a:cubicBezTo>
                    <a:pt x="84" y="125"/>
                    <a:pt x="91" y="171"/>
                    <a:pt x="113" y="203"/>
                  </a:cubicBezTo>
                  <a:cubicBezTo>
                    <a:pt x="128" y="224"/>
                    <a:pt x="134" y="229"/>
                    <a:pt x="145" y="203"/>
                  </a:cubicBezTo>
                  <a:cubicBezTo>
                    <a:pt x="155" y="177"/>
                    <a:pt x="133" y="136"/>
                    <a:pt x="126" y="113"/>
                  </a:cubicBezTo>
                  <a:cubicBezTo>
                    <a:pt x="114" y="74"/>
                    <a:pt x="76" y="11"/>
                    <a:pt x="35" y="0"/>
                  </a:cubicBezTo>
                </a:path>
              </a:pathLst>
            </a:custGeom>
            <a:solidFill>
              <a:srgbClr val="EFD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9" name="Freeform 155">
              <a:extLst>
                <a:ext uri="{FF2B5EF4-FFF2-40B4-BE49-F238E27FC236}">
                  <a16:creationId xmlns:a16="http://schemas.microsoft.com/office/drawing/2014/main" id="{1AD27366-5DAB-4AAF-A47B-14677B4E6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401"/>
              <a:ext cx="281" cy="271"/>
            </a:xfrm>
            <a:custGeom>
              <a:avLst/>
              <a:gdLst>
                <a:gd name="T0" fmla="*/ 316 w 263"/>
                <a:gd name="T1" fmla="*/ 46 h 253"/>
                <a:gd name="T2" fmla="*/ 166 w 263"/>
                <a:gd name="T3" fmla="*/ 60 h 253"/>
                <a:gd name="T4" fmla="*/ 1 w 263"/>
                <a:gd name="T5" fmla="*/ 249 h 253"/>
                <a:gd name="T6" fmla="*/ 87 w 263"/>
                <a:gd name="T7" fmla="*/ 191 h 253"/>
                <a:gd name="T8" fmla="*/ 201 w 263"/>
                <a:gd name="T9" fmla="*/ 92 h 253"/>
                <a:gd name="T10" fmla="*/ 278 w 263"/>
                <a:gd name="T11" fmla="*/ 65 h 253"/>
                <a:gd name="T12" fmla="*/ 311 w 263"/>
                <a:gd name="T13" fmla="*/ 72 h 253"/>
                <a:gd name="T14" fmla="*/ 300 w 263"/>
                <a:gd name="T15" fmla="*/ 37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3" h="253">
                  <a:moveTo>
                    <a:pt x="259" y="37"/>
                  </a:moveTo>
                  <a:cubicBezTo>
                    <a:pt x="209" y="0"/>
                    <a:pt x="179" y="9"/>
                    <a:pt x="136" y="49"/>
                  </a:cubicBezTo>
                  <a:cubicBezTo>
                    <a:pt x="102" y="81"/>
                    <a:pt x="0" y="154"/>
                    <a:pt x="1" y="203"/>
                  </a:cubicBezTo>
                  <a:cubicBezTo>
                    <a:pt x="1" y="253"/>
                    <a:pt x="55" y="171"/>
                    <a:pt x="71" y="155"/>
                  </a:cubicBezTo>
                  <a:cubicBezTo>
                    <a:pt x="101" y="128"/>
                    <a:pt x="133" y="100"/>
                    <a:pt x="165" y="75"/>
                  </a:cubicBezTo>
                  <a:cubicBezTo>
                    <a:pt x="187" y="56"/>
                    <a:pt x="199" y="53"/>
                    <a:pt x="227" y="53"/>
                  </a:cubicBezTo>
                  <a:cubicBezTo>
                    <a:pt x="237" y="53"/>
                    <a:pt x="246" y="69"/>
                    <a:pt x="255" y="59"/>
                  </a:cubicBezTo>
                  <a:cubicBezTo>
                    <a:pt x="263" y="51"/>
                    <a:pt x="253" y="35"/>
                    <a:pt x="246" y="31"/>
                  </a:cubicBezTo>
                </a:path>
              </a:pathLst>
            </a:custGeom>
            <a:solidFill>
              <a:srgbClr val="EEE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0" name="Freeform 156">
              <a:extLst>
                <a:ext uri="{FF2B5EF4-FFF2-40B4-BE49-F238E27FC236}">
                  <a16:creationId xmlns:a16="http://schemas.microsoft.com/office/drawing/2014/main" id="{45F57951-4421-4541-A5AA-3F5A5AA4A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2169"/>
              <a:ext cx="91" cy="163"/>
            </a:xfrm>
            <a:custGeom>
              <a:avLst/>
              <a:gdLst>
                <a:gd name="T0" fmla="*/ 104 w 85"/>
                <a:gd name="T1" fmla="*/ 30 h 152"/>
                <a:gd name="T2" fmla="*/ 34 w 85"/>
                <a:gd name="T3" fmla="*/ 188 h 152"/>
                <a:gd name="T4" fmla="*/ 60 w 85"/>
                <a:gd name="T5" fmla="*/ 91 h 152"/>
                <a:gd name="T6" fmla="*/ 97 w 85"/>
                <a:gd name="T7" fmla="*/ 33 h 152"/>
                <a:gd name="T8" fmla="*/ 90 w 85"/>
                <a:gd name="T9" fmla="*/ 30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52">
                  <a:moveTo>
                    <a:pt x="85" y="24"/>
                  </a:moveTo>
                  <a:cubicBezTo>
                    <a:pt x="39" y="0"/>
                    <a:pt x="0" y="137"/>
                    <a:pt x="28" y="152"/>
                  </a:cubicBezTo>
                  <a:cubicBezTo>
                    <a:pt x="47" y="131"/>
                    <a:pt x="34" y="98"/>
                    <a:pt x="49" y="74"/>
                  </a:cubicBezTo>
                  <a:cubicBezTo>
                    <a:pt x="58" y="57"/>
                    <a:pt x="83" y="48"/>
                    <a:pt x="79" y="27"/>
                  </a:cubicBezTo>
                  <a:cubicBezTo>
                    <a:pt x="74" y="28"/>
                    <a:pt x="75" y="25"/>
                    <a:pt x="73" y="24"/>
                  </a:cubicBezTo>
                </a:path>
              </a:pathLst>
            </a:custGeom>
            <a:solidFill>
              <a:srgbClr val="EEE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1" name="Freeform 157">
              <a:extLst>
                <a:ext uri="{FF2B5EF4-FFF2-40B4-BE49-F238E27FC236}">
                  <a16:creationId xmlns:a16="http://schemas.microsoft.com/office/drawing/2014/main" id="{C095E143-3524-49B9-B837-0142519B1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2447"/>
              <a:ext cx="98" cy="159"/>
            </a:xfrm>
            <a:custGeom>
              <a:avLst/>
              <a:gdLst>
                <a:gd name="T0" fmla="*/ 111 w 92"/>
                <a:gd name="T1" fmla="*/ 39 h 149"/>
                <a:gd name="T2" fmla="*/ 32 w 92"/>
                <a:gd name="T3" fmla="*/ 44 h 149"/>
                <a:gd name="T4" fmla="*/ 13 w 92"/>
                <a:gd name="T5" fmla="*/ 181 h 149"/>
                <a:gd name="T6" fmla="*/ 51 w 92"/>
                <a:gd name="T7" fmla="*/ 83 h 149"/>
                <a:gd name="T8" fmla="*/ 108 w 92"/>
                <a:gd name="T9" fmla="*/ 44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49">
                  <a:moveTo>
                    <a:pt x="92" y="33"/>
                  </a:moveTo>
                  <a:cubicBezTo>
                    <a:pt x="75" y="0"/>
                    <a:pt x="39" y="5"/>
                    <a:pt x="26" y="36"/>
                  </a:cubicBezTo>
                  <a:cubicBezTo>
                    <a:pt x="17" y="60"/>
                    <a:pt x="0" y="127"/>
                    <a:pt x="10" y="149"/>
                  </a:cubicBezTo>
                  <a:cubicBezTo>
                    <a:pt x="33" y="144"/>
                    <a:pt x="31" y="87"/>
                    <a:pt x="42" y="68"/>
                  </a:cubicBezTo>
                  <a:cubicBezTo>
                    <a:pt x="56" y="45"/>
                    <a:pt x="72" y="45"/>
                    <a:pt x="89" y="36"/>
                  </a:cubicBezTo>
                </a:path>
              </a:pathLst>
            </a:custGeom>
            <a:solidFill>
              <a:srgbClr val="EEE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2" name="Freeform 158">
              <a:extLst>
                <a:ext uri="{FF2B5EF4-FFF2-40B4-BE49-F238E27FC236}">
                  <a16:creationId xmlns:a16="http://schemas.microsoft.com/office/drawing/2014/main" id="{068FC4AD-8AF1-46B9-AB5E-C2AA990F3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2521"/>
              <a:ext cx="160" cy="176"/>
            </a:xfrm>
            <a:custGeom>
              <a:avLst/>
              <a:gdLst>
                <a:gd name="T0" fmla="*/ 0 w 150"/>
                <a:gd name="T1" fmla="*/ 14 h 165"/>
                <a:gd name="T2" fmla="*/ 149 w 150"/>
                <a:gd name="T3" fmla="*/ 39 h 165"/>
                <a:gd name="T4" fmla="*/ 175 w 150"/>
                <a:gd name="T5" fmla="*/ 201 h 165"/>
                <a:gd name="T6" fmla="*/ 119 w 150"/>
                <a:gd name="T7" fmla="*/ 59 h 165"/>
                <a:gd name="T8" fmla="*/ 3 w 150"/>
                <a:gd name="T9" fmla="*/ 21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65">
                  <a:moveTo>
                    <a:pt x="0" y="11"/>
                  </a:moveTo>
                  <a:cubicBezTo>
                    <a:pt x="40" y="11"/>
                    <a:pt x="97" y="0"/>
                    <a:pt x="123" y="33"/>
                  </a:cubicBezTo>
                  <a:cubicBezTo>
                    <a:pt x="150" y="65"/>
                    <a:pt x="146" y="124"/>
                    <a:pt x="144" y="165"/>
                  </a:cubicBezTo>
                  <a:cubicBezTo>
                    <a:pt x="113" y="153"/>
                    <a:pt x="124" y="74"/>
                    <a:pt x="98" y="49"/>
                  </a:cubicBezTo>
                  <a:cubicBezTo>
                    <a:pt x="71" y="24"/>
                    <a:pt x="26" y="49"/>
                    <a:pt x="3" y="18"/>
                  </a:cubicBezTo>
                </a:path>
              </a:pathLst>
            </a:custGeom>
            <a:solidFill>
              <a:srgbClr val="EEE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3" name="Freeform 159">
              <a:extLst>
                <a:ext uri="{FF2B5EF4-FFF2-40B4-BE49-F238E27FC236}">
                  <a16:creationId xmlns:a16="http://schemas.microsoft.com/office/drawing/2014/main" id="{5413EA6C-9F0D-447D-9587-AFF671ACB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2323"/>
              <a:ext cx="138" cy="135"/>
            </a:xfrm>
            <a:custGeom>
              <a:avLst/>
              <a:gdLst>
                <a:gd name="T0" fmla="*/ 0 w 129"/>
                <a:gd name="T1" fmla="*/ 107 h 126"/>
                <a:gd name="T2" fmla="*/ 135 w 129"/>
                <a:gd name="T3" fmla="*/ 115 h 126"/>
                <a:gd name="T4" fmla="*/ 119 w 129"/>
                <a:gd name="T5" fmla="*/ 15 h 126"/>
                <a:gd name="T6" fmla="*/ 111 w 129"/>
                <a:gd name="T7" fmla="*/ 53 h 126"/>
                <a:gd name="T8" fmla="*/ 81 w 129"/>
                <a:gd name="T9" fmla="*/ 87 h 126"/>
                <a:gd name="T10" fmla="*/ 4 w 129"/>
                <a:gd name="T11" fmla="*/ 102 h 1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126">
                  <a:moveTo>
                    <a:pt x="0" y="87"/>
                  </a:moveTo>
                  <a:cubicBezTo>
                    <a:pt x="34" y="87"/>
                    <a:pt x="79" y="126"/>
                    <a:pt x="110" y="93"/>
                  </a:cubicBezTo>
                  <a:cubicBezTo>
                    <a:pt x="120" y="84"/>
                    <a:pt x="129" y="0"/>
                    <a:pt x="97" y="12"/>
                  </a:cubicBezTo>
                  <a:cubicBezTo>
                    <a:pt x="93" y="13"/>
                    <a:pt x="93" y="37"/>
                    <a:pt x="91" y="43"/>
                  </a:cubicBezTo>
                  <a:cubicBezTo>
                    <a:pt x="84" y="60"/>
                    <a:pt x="85" y="63"/>
                    <a:pt x="66" y="71"/>
                  </a:cubicBezTo>
                  <a:cubicBezTo>
                    <a:pt x="46" y="79"/>
                    <a:pt x="16" y="71"/>
                    <a:pt x="4" y="83"/>
                  </a:cubicBezTo>
                </a:path>
              </a:pathLst>
            </a:custGeom>
            <a:solidFill>
              <a:srgbClr val="EEE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4" name="Freeform 160">
              <a:extLst>
                <a:ext uri="{FF2B5EF4-FFF2-40B4-BE49-F238E27FC236}">
                  <a16:creationId xmlns:a16="http://schemas.microsoft.com/office/drawing/2014/main" id="{3BAC72CE-1244-4519-875B-3FD6F2AF6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2522"/>
              <a:ext cx="50" cy="71"/>
            </a:xfrm>
            <a:custGeom>
              <a:avLst/>
              <a:gdLst>
                <a:gd name="T0" fmla="*/ 20 w 47"/>
                <a:gd name="T1" fmla="*/ 0 h 67"/>
                <a:gd name="T2" fmla="*/ 13 w 47"/>
                <a:gd name="T3" fmla="*/ 75 h 67"/>
                <a:gd name="T4" fmla="*/ 56 w 47"/>
                <a:gd name="T5" fmla="*/ 41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67">
                  <a:moveTo>
                    <a:pt x="17" y="0"/>
                  </a:moveTo>
                  <a:cubicBezTo>
                    <a:pt x="10" y="2"/>
                    <a:pt x="0" y="58"/>
                    <a:pt x="10" y="63"/>
                  </a:cubicBezTo>
                  <a:cubicBezTo>
                    <a:pt x="18" y="67"/>
                    <a:pt x="41" y="41"/>
                    <a:pt x="47" y="35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5" name="Freeform 161">
              <a:extLst>
                <a:ext uri="{FF2B5EF4-FFF2-40B4-BE49-F238E27FC236}">
                  <a16:creationId xmlns:a16="http://schemas.microsoft.com/office/drawing/2014/main" id="{A19183A9-9C54-4CDA-853C-EBA3F4D18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167"/>
              <a:ext cx="47" cy="46"/>
            </a:xfrm>
            <a:custGeom>
              <a:avLst/>
              <a:gdLst>
                <a:gd name="T0" fmla="*/ 1 w 44"/>
                <a:gd name="T1" fmla="*/ 48 h 43"/>
                <a:gd name="T2" fmla="*/ 20 w 44"/>
                <a:gd name="T3" fmla="*/ 1 h 43"/>
                <a:gd name="T4" fmla="*/ 52 w 44"/>
                <a:gd name="T5" fmla="*/ 52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3">
                  <a:moveTo>
                    <a:pt x="1" y="39"/>
                  </a:moveTo>
                  <a:cubicBezTo>
                    <a:pt x="0" y="28"/>
                    <a:pt x="5" y="1"/>
                    <a:pt x="17" y="1"/>
                  </a:cubicBezTo>
                  <a:cubicBezTo>
                    <a:pt x="32" y="0"/>
                    <a:pt x="44" y="32"/>
                    <a:pt x="43" y="43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6" name="Freeform 162">
              <a:extLst>
                <a:ext uri="{FF2B5EF4-FFF2-40B4-BE49-F238E27FC236}">
                  <a16:creationId xmlns:a16="http://schemas.microsoft.com/office/drawing/2014/main" id="{0F8F2061-640B-4363-8246-A10F955D5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185"/>
              <a:ext cx="13" cy="31"/>
            </a:xfrm>
            <a:custGeom>
              <a:avLst/>
              <a:gdLst>
                <a:gd name="T0" fmla="*/ 0 w 12"/>
                <a:gd name="T1" fmla="*/ 0 h 29"/>
                <a:gd name="T2" fmla="*/ 15 w 12"/>
                <a:gd name="T3" fmla="*/ 35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9">
                  <a:moveTo>
                    <a:pt x="0" y="0"/>
                  </a:moveTo>
                  <a:cubicBezTo>
                    <a:pt x="5" y="8"/>
                    <a:pt x="10" y="19"/>
                    <a:pt x="12" y="29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7" name="Freeform 163">
              <a:extLst>
                <a:ext uri="{FF2B5EF4-FFF2-40B4-BE49-F238E27FC236}">
                  <a16:creationId xmlns:a16="http://schemas.microsoft.com/office/drawing/2014/main" id="{772E434E-B2BE-4973-B60B-15766A9A5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2181"/>
              <a:ext cx="24" cy="44"/>
            </a:xfrm>
            <a:custGeom>
              <a:avLst/>
              <a:gdLst>
                <a:gd name="T0" fmla="*/ 0 w 22"/>
                <a:gd name="T1" fmla="*/ 0 h 41"/>
                <a:gd name="T2" fmla="*/ 28 w 22"/>
                <a:gd name="T3" fmla="*/ 5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1">
                  <a:moveTo>
                    <a:pt x="0" y="0"/>
                  </a:moveTo>
                  <a:cubicBezTo>
                    <a:pt x="5" y="14"/>
                    <a:pt x="19" y="25"/>
                    <a:pt x="22" y="41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8" name="Freeform 164">
              <a:extLst>
                <a:ext uri="{FF2B5EF4-FFF2-40B4-BE49-F238E27FC236}">
                  <a16:creationId xmlns:a16="http://schemas.microsoft.com/office/drawing/2014/main" id="{405740C7-8BCF-4C67-9965-AF4443044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642"/>
              <a:ext cx="68" cy="87"/>
            </a:xfrm>
            <a:custGeom>
              <a:avLst/>
              <a:gdLst>
                <a:gd name="T0" fmla="*/ 0 w 64"/>
                <a:gd name="T1" fmla="*/ 40 h 81"/>
                <a:gd name="T2" fmla="*/ 46 w 64"/>
                <a:gd name="T3" fmla="*/ 2 h 81"/>
                <a:gd name="T4" fmla="*/ 70 w 64"/>
                <a:gd name="T5" fmla="*/ 44 h 81"/>
                <a:gd name="T6" fmla="*/ 77 w 64"/>
                <a:gd name="T7" fmla="*/ 100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81">
                  <a:moveTo>
                    <a:pt x="0" y="32"/>
                  </a:moveTo>
                  <a:cubicBezTo>
                    <a:pt x="8" y="22"/>
                    <a:pt x="23" y="0"/>
                    <a:pt x="38" y="2"/>
                  </a:cubicBezTo>
                  <a:cubicBezTo>
                    <a:pt x="53" y="4"/>
                    <a:pt x="56" y="23"/>
                    <a:pt x="58" y="35"/>
                  </a:cubicBezTo>
                  <a:cubicBezTo>
                    <a:pt x="60" y="48"/>
                    <a:pt x="59" y="70"/>
                    <a:pt x="64" y="81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9" name="Freeform 165">
              <a:extLst>
                <a:ext uri="{FF2B5EF4-FFF2-40B4-BE49-F238E27FC236}">
                  <a16:creationId xmlns:a16="http://schemas.microsoft.com/office/drawing/2014/main" id="{3EE02824-E903-4EE3-9073-1A1C0641F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410"/>
              <a:ext cx="90" cy="66"/>
            </a:xfrm>
            <a:custGeom>
              <a:avLst/>
              <a:gdLst>
                <a:gd name="T0" fmla="*/ 39 w 84"/>
                <a:gd name="T1" fmla="*/ 2 h 62"/>
                <a:gd name="T2" fmla="*/ 32 w 84"/>
                <a:gd name="T3" fmla="*/ 59 h 62"/>
                <a:gd name="T4" fmla="*/ 103 w 84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62">
                  <a:moveTo>
                    <a:pt x="32" y="2"/>
                  </a:moveTo>
                  <a:cubicBezTo>
                    <a:pt x="27" y="13"/>
                    <a:pt x="0" y="36"/>
                    <a:pt x="26" y="49"/>
                  </a:cubicBezTo>
                  <a:cubicBezTo>
                    <a:pt x="54" y="62"/>
                    <a:pt x="69" y="7"/>
                    <a:pt x="84" y="0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0" name="Freeform 166">
              <a:extLst>
                <a:ext uri="{FF2B5EF4-FFF2-40B4-BE49-F238E27FC236}">
                  <a16:creationId xmlns:a16="http://schemas.microsoft.com/office/drawing/2014/main" id="{49F8D058-AB75-44DF-ACDF-F3D1E2A8A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2434"/>
              <a:ext cx="23" cy="32"/>
            </a:xfrm>
            <a:custGeom>
              <a:avLst/>
              <a:gdLst>
                <a:gd name="T0" fmla="*/ 27 w 21"/>
                <a:gd name="T1" fmla="*/ 0 h 30"/>
                <a:gd name="T2" fmla="*/ 0 w 21"/>
                <a:gd name="T3" fmla="*/ 36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0">
                  <a:moveTo>
                    <a:pt x="21" y="0"/>
                  </a:moveTo>
                  <a:cubicBezTo>
                    <a:pt x="14" y="9"/>
                    <a:pt x="5" y="19"/>
                    <a:pt x="0" y="30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1" name="Freeform 167">
              <a:extLst>
                <a:ext uri="{FF2B5EF4-FFF2-40B4-BE49-F238E27FC236}">
                  <a16:creationId xmlns:a16="http://schemas.microsoft.com/office/drawing/2014/main" id="{5BED6D8B-73D5-404A-8D3A-C9055735B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2406"/>
              <a:ext cx="43" cy="25"/>
            </a:xfrm>
            <a:custGeom>
              <a:avLst/>
              <a:gdLst>
                <a:gd name="T0" fmla="*/ 0 w 41"/>
                <a:gd name="T1" fmla="*/ 0 h 23"/>
                <a:gd name="T2" fmla="*/ 23 w 41"/>
                <a:gd name="T3" fmla="*/ 24 h 23"/>
                <a:gd name="T4" fmla="*/ 44 w 41"/>
                <a:gd name="T5" fmla="*/ 2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3">
                  <a:moveTo>
                    <a:pt x="0" y="0"/>
                  </a:moveTo>
                  <a:cubicBezTo>
                    <a:pt x="4" y="8"/>
                    <a:pt x="12" y="14"/>
                    <a:pt x="20" y="18"/>
                  </a:cubicBezTo>
                  <a:cubicBezTo>
                    <a:pt x="26" y="20"/>
                    <a:pt x="41" y="21"/>
                    <a:pt x="38" y="23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2" name="Freeform 168">
              <a:extLst>
                <a:ext uri="{FF2B5EF4-FFF2-40B4-BE49-F238E27FC236}">
                  <a16:creationId xmlns:a16="http://schemas.microsoft.com/office/drawing/2014/main" id="{AAC495EC-592C-4EFA-BF2B-1D081E193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2411"/>
              <a:ext cx="7" cy="17"/>
            </a:xfrm>
            <a:custGeom>
              <a:avLst/>
              <a:gdLst>
                <a:gd name="T0" fmla="*/ 0 w 6"/>
                <a:gd name="T1" fmla="*/ 0 h 16"/>
                <a:gd name="T2" fmla="*/ 9 w 6"/>
                <a:gd name="T3" fmla="*/ 1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6">
                  <a:moveTo>
                    <a:pt x="0" y="0"/>
                  </a:moveTo>
                  <a:cubicBezTo>
                    <a:pt x="1" y="5"/>
                    <a:pt x="6" y="14"/>
                    <a:pt x="6" y="16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3" name="Freeform 169">
              <a:extLst>
                <a:ext uri="{FF2B5EF4-FFF2-40B4-BE49-F238E27FC236}">
                  <a16:creationId xmlns:a16="http://schemas.microsoft.com/office/drawing/2014/main" id="{6F8838FC-B3ED-4A44-B6BF-3194CDE78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406"/>
              <a:ext cx="3" cy="22"/>
            </a:xfrm>
            <a:custGeom>
              <a:avLst/>
              <a:gdLst>
                <a:gd name="T0" fmla="*/ 3 w 3"/>
                <a:gd name="T1" fmla="*/ 0 h 20"/>
                <a:gd name="T2" fmla="*/ 0 w 3"/>
                <a:gd name="T3" fmla="*/ 26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0">
                  <a:moveTo>
                    <a:pt x="3" y="0"/>
                  </a:moveTo>
                  <a:cubicBezTo>
                    <a:pt x="3" y="7"/>
                    <a:pt x="0" y="13"/>
                    <a:pt x="0" y="20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4" name="Freeform 170">
              <a:extLst>
                <a:ext uri="{FF2B5EF4-FFF2-40B4-BE49-F238E27FC236}">
                  <a16:creationId xmlns:a16="http://schemas.microsoft.com/office/drawing/2014/main" id="{B164BFA7-B07E-4758-941C-61528B13B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795"/>
              <a:ext cx="7" cy="20"/>
            </a:xfrm>
            <a:custGeom>
              <a:avLst/>
              <a:gdLst>
                <a:gd name="T0" fmla="*/ 0 w 7"/>
                <a:gd name="T1" fmla="*/ 22 h 19"/>
                <a:gd name="T2" fmla="*/ 7 w 7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19"/>
                  </a:moveTo>
                  <a:cubicBezTo>
                    <a:pt x="2" y="13"/>
                    <a:pt x="7" y="4"/>
                    <a:pt x="7" y="0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5" name="Freeform 171">
              <a:extLst>
                <a:ext uri="{FF2B5EF4-FFF2-40B4-BE49-F238E27FC236}">
                  <a16:creationId xmlns:a16="http://schemas.microsoft.com/office/drawing/2014/main" id="{4B6E3D18-2934-4888-BB61-AEA4E3205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2279"/>
              <a:ext cx="9" cy="28"/>
            </a:xfrm>
            <a:custGeom>
              <a:avLst/>
              <a:gdLst>
                <a:gd name="T0" fmla="*/ 11 w 8"/>
                <a:gd name="T1" fmla="*/ 0 h 26"/>
                <a:gd name="T2" fmla="*/ 0 w 8"/>
                <a:gd name="T3" fmla="*/ 32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6">
                  <a:moveTo>
                    <a:pt x="8" y="0"/>
                  </a:moveTo>
                  <a:cubicBezTo>
                    <a:pt x="6" y="9"/>
                    <a:pt x="3" y="18"/>
                    <a:pt x="0" y="26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6" name="Freeform 172">
              <a:extLst>
                <a:ext uri="{FF2B5EF4-FFF2-40B4-BE49-F238E27FC236}">
                  <a16:creationId xmlns:a16="http://schemas.microsoft.com/office/drawing/2014/main" id="{4A6E778D-343D-49EF-915C-8EAEA40C0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2264"/>
              <a:ext cx="3" cy="12"/>
            </a:xfrm>
            <a:custGeom>
              <a:avLst/>
              <a:gdLst>
                <a:gd name="T0" fmla="*/ 3 w 3"/>
                <a:gd name="T1" fmla="*/ 0 h 11"/>
                <a:gd name="T2" fmla="*/ 0 w 3"/>
                <a:gd name="T3" fmla="*/ 1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0"/>
                  </a:moveTo>
                  <a:cubicBezTo>
                    <a:pt x="3" y="4"/>
                    <a:pt x="0" y="10"/>
                    <a:pt x="0" y="11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7" name="Freeform 173">
              <a:extLst>
                <a:ext uri="{FF2B5EF4-FFF2-40B4-BE49-F238E27FC236}">
                  <a16:creationId xmlns:a16="http://schemas.microsoft.com/office/drawing/2014/main" id="{2453F2C0-D587-441E-88C2-3932146A7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2270"/>
              <a:ext cx="5" cy="14"/>
            </a:xfrm>
            <a:custGeom>
              <a:avLst/>
              <a:gdLst>
                <a:gd name="T0" fmla="*/ 5 w 5"/>
                <a:gd name="T1" fmla="*/ 0 h 13"/>
                <a:gd name="T2" fmla="*/ 0 w 5"/>
                <a:gd name="T3" fmla="*/ 16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5" y="5"/>
                    <a:pt x="3" y="10"/>
                    <a:pt x="0" y="13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8" name="Freeform 174">
              <a:extLst>
                <a:ext uri="{FF2B5EF4-FFF2-40B4-BE49-F238E27FC236}">
                  <a16:creationId xmlns:a16="http://schemas.microsoft.com/office/drawing/2014/main" id="{DF566AE0-DB74-4EBB-A0DE-89CA2CC43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304"/>
              <a:ext cx="132" cy="110"/>
            </a:xfrm>
            <a:custGeom>
              <a:avLst/>
              <a:gdLst>
                <a:gd name="T0" fmla="*/ 141 w 123"/>
                <a:gd name="T1" fmla="*/ 16 h 103"/>
                <a:gd name="T2" fmla="*/ 77 w 123"/>
                <a:gd name="T3" fmla="*/ 67 h 103"/>
                <a:gd name="T4" fmla="*/ 12 w 123"/>
                <a:gd name="T5" fmla="*/ 108 h 103"/>
                <a:gd name="T6" fmla="*/ 54 w 123"/>
                <a:gd name="T7" fmla="*/ 23 h 103"/>
                <a:gd name="T8" fmla="*/ 141 w 123"/>
                <a:gd name="T9" fmla="*/ 16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103">
                  <a:moveTo>
                    <a:pt x="114" y="13"/>
                  </a:moveTo>
                  <a:cubicBezTo>
                    <a:pt x="123" y="26"/>
                    <a:pt x="90" y="35"/>
                    <a:pt x="62" y="55"/>
                  </a:cubicBezTo>
                  <a:cubicBezTo>
                    <a:pt x="34" y="75"/>
                    <a:pt x="19" y="103"/>
                    <a:pt x="9" y="89"/>
                  </a:cubicBezTo>
                  <a:cubicBezTo>
                    <a:pt x="0" y="76"/>
                    <a:pt x="15" y="40"/>
                    <a:pt x="44" y="20"/>
                  </a:cubicBezTo>
                  <a:cubicBezTo>
                    <a:pt x="72" y="0"/>
                    <a:pt x="104" y="0"/>
                    <a:pt x="114" y="13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9" name="Freeform 175">
              <a:extLst>
                <a:ext uri="{FF2B5EF4-FFF2-40B4-BE49-F238E27FC236}">
                  <a16:creationId xmlns:a16="http://schemas.microsoft.com/office/drawing/2014/main" id="{33129A87-76EB-4360-AB08-E8E06BDA9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1342"/>
              <a:ext cx="17" cy="24"/>
            </a:xfrm>
            <a:custGeom>
              <a:avLst/>
              <a:gdLst>
                <a:gd name="T0" fmla="*/ 6 w 16"/>
                <a:gd name="T1" fmla="*/ 5 h 23"/>
                <a:gd name="T2" fmla="*/ 13 w 16"/>
                <a:gd name="T3" fmla="*/ 16 h 23"/>
                <a:gd name="T4" fmla="*/ 3 w 16"/>
                <a:gd name="T5" fmla="*/ 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3">
                  <a:moveTo>
                    <a:pt x="6" y="5"/>
                  </a:moveTo>
                  <a:cubicBezTo>
                    <a:pt x="0" y="8"/>
                    <a:pt x="1" y="23"/>
                    <a:pt x="10" y="13"/>
                  </a:cubicBezTo>
                  <a:cubicBezTo>
                    <a:pt x="16" y="6"/>
                    <a:pt x="9" y="0"/>
                    <a:pt x="3" y="7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0" name="Freeform 176">
              <a:extLst>
                <a:ext uri="{FF2B5EF4-FFF2-40B4-BE49-F238E27FC236}">
                  <a16:creationId xmlns:a16="http://schemas.microsoft.com/office/drawing/2014/main" id="{7192BDF2-3F9A-4ED0-A79F-EE1E4F596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1335"/>
              <a:ext cx="21" cy="17"/>
            </a:xfrm>
            <a:custGeom>
              <a:avLst/>
              <a:gdLst>
                <a:gd name="T0" fmla="*/ 1 w 20"/>
                <a:gd name="T1" fmla="*/ 15 h 16"/>
                <a:gd name="T2" fmla="*/ 15 w 20"/>
                <a:gd name="T3" fmla="*/ 3 h 16"/>
                <a:gd name="T4" fmla="*/ 1 w 20"/>
                <a:gd name="T5" fmla="*/ 1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1" y="12"/>
                  </a:moveTo>
                  <a:cubicBezTo>
                    <a:pt x="8" y="16"/>
                    <a:pt x="20" y="7"/>
                    <a:pt x="12" y="3"/>
                  </a:cubicBezTo>
                  <a:cubicBezTo>
                    <a:pt x="8" y="0"/>
                    <a:pt x="0" y="5"/>
                    <a:pt x="1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1" name="Freeform 177">
              <a:extLst>
                <a:ext uri="{FF2B5EF4-FFF2-40B4-BE49-F238E27FC236}">
                  <a16:creationId xmlns:a16="http://schemas.microsoft.com/office/drawing/2014/main" id="{A9BBB86F-2927-4312-9FA2-589596A30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1351"/>
              <a:ext cx="16" cy="13"/>
            </a:xfrm>
            <a:custGeom>
              <a:avLst/>
              <a:gdLst>
                <a:gd name="T0" fmla="*/ 12 w 15"/>
                <a:gd name="T1" fmla="*/ 0 h 12"/>
                <a:gd name="T2" fmla="*/ 6 w 15"/>
                <a:gd name="T3" fmla="*/ 14 h 12"/>
                <a:gd name="T4" fmla="*/ 12 w 15"/>
                <a:gd name="T5" fmla="*/ 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9" y="0"/>
                  </a:moveTo>
                  <a:cubicBezTo>
                    <a:pt x="6" y="1"/>
                    <a:pt x="0" y="8"/>
                    <a:pt x="6" y="11"/>
                  </a:cubicBezTo>
                  <a:cubicBezTo>
                    <a:pt x="10" y="12"/>
                    <a:pt x="15" y="2"/>
                    <a:pt x="9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2" name="Freeform 178">
              <a:extLst>
                <a:ext uri="{FF2B5EF4-FFF2-40B4-BE49-F238E27FC236}">
                  <a16:creationId xmlns:a16="http://schemas.microsoft.com/office/drawing/2014/main" id="{46C205BA-25D7-4462-820B-95BFD1169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327"/>
              <a:ext cx="15" cy="11"/>
            </a:xfrm>
            <a:custGeom>
              <a:avLst/>
              <a:gdLst>
                <a:gd name="T0" fmla="*/ 1 w 14"/>
                <a:gd name="T1" fmla="*/ 6 h 11"/>
                <a:gd name="T2" fmla="*/ 16 w 14"/>
                <a:gd name="T3" fmla="*/ 4 h 11"/>
                <a:gd name="T4" fmla="*/ 0 w 14"/>
                <a:gd name="T5" fmla="*/ 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1" y="6"/>
                  </a:moveTo>
                  <a:cubicBezTo>
                    <a:pt x="4" y="9"/>
                    <a:pt x="14" y="11"/>
                    <a:pt x="13" y="4"/>
                  </a:cubicBezTo>
                  <a:cubicBezTo>
                    <a:pt x="9" y="3"/>
                    <a:pt x="2" y="0"/>
                    <a:pt x="0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3" name="Freeform 179">
              <a:extLst>
                <a:ext uri="{FF2B5EF4-FFF2-40B4-BE49-F238E27FC236}">
                  <a16:creationId xmlns:a16="http://schemas.microsoft.com/office/drawing/2014/main" id="{BBF051BC-5DD9-4BDA-9F74-A64C2941C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352"/>
              <a:ext cx="9" cy="13"/>
            </a:xfrm>
            <a:custGeom>
              <a:avLst/>
              <a:gdLst>
                <a:gd name="T0" fmla="*/ 2 w 8"/>
                <a:gd name="T1" fmla="*/ 1 h 12"/>
                <a:gd name="T2" fmla="*/ 8 w 8"/>
                <a:gd name="T3" fmla="*/ 15 h 12"/>
                <a:gd name="T4" fmla="*/ 2 w 8"/>
                <a:gd name="T5" fmla="*/ 1 h 12"/>
                <a:gd name="T6" fmla="*/ 2 w 8"/>
                <a:gd name="T7" fmla="*/ 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2">
                  <a:moveTo>
                    <a:pt x="2" y="1"/>
                  </a:moveTo>
                  <a:cubicBezTo>
                    <a:pt x="1" y="5"/>
                    <a:pt x="0" y="11"/>
                    <a:pt x="5" y="12"/>
                  </a:cubicBezTo>
                  <a:cubicBezTo>
                    <a:pt x="7" y="10"/>
                    <a:pt x="8" y="0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4" name="Freeform 180">
              <a:extLst>
                <a:ext uri="{FF2B5EF4-FFF2-40B4-BE49-F238E27FC236}">
                  <a16:creationId xmlns:a16="http://schemas.microsoft.com/office/drawing/2014/main" id="{4CF9D88B-0AC0-4F9E-B9BE-17B2BD01D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319"/>
              <a:ext cx="16" cy="10"/>
            </a:xfrm>
            <a:custGeom>
              <a:avLst/>
              <a:gdLst>
                <a:gd name="T0" fmla="*/ 0 w 15"/>
                <a:gd name="T1" fmla="*/ 10 h 9"/>
                <a:gd name="T2" fmla="*/ 14 w 15"/>
                <a:gd name="T3" fmla="*/ 3 h 9"/>
                <a:gd name="T4" fmla="*/ 1 w 15"/>
                <a:gd name="T5" fmla="*/ 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0" y="7"/>
                  </a:moveTo>
                  <a:cubicBezTo>
                    <a:pt x="3" y="9"/>
                    <a:pt x="15" y="7"/>
                    <a:pt x="11" y="3"/>
                  </a:cubicBezTo>
                  <a:cubicBezTo>
                    <a:pt x="8" y="0"/>
                    <a:pt x="3" y="5"/>
                    <a:pt x="1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5" name="Freeform 181">
              <a:extLst>
                <a:ext uri="{FF2B5EF4-FFF2-40B4-BE49-F238E27FC236}">
                  <a16:creationId xmlns:a16="http://schemas.microsoft.com/office/drawing/2014/main" id="{9F3F4D54-CBDA-4E78-B499-053852B6F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1350"/>
              <a:ext cx="12" cy="13"/>
            </a:xfrm>
            <a:custGeom>
              <a:avLst/>
              <a:gdLst>
                <a:gd name="T0" fmla="*/ 1 w 11"/>
                <a:gd name="T1" fmla="*/ 15 h 12"/>
                <a:gd name="T2" fmla="*/ 14 w 11"/>
                <a:gd name="T3" fmla="*/ 0 h 12"/>
                <a:gd name="T4" fmla="*/ 1 w 11"/>
                <a:gd name="T5" fmla="*/ 1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" y="12"/>
                  </a:moveTo>
                  <a:cubicBezTo>
                    <a:pt x="4" y="10"/>
                    <a:pt x="11" y="4"/>
                    <a:pt x="11" y="0"/>
                  </a:cubicBezTo>
                  <a:cubicBezTo>
                    <a:pt x="4" y="3"/>
                    <a:pt x="0" y="3"/>
                    <a:pt x="1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6" name="Freeform 182">
              <a:extLst>
                <a:ext uri="{FF2B5EF4-FFF2-40B4-BE49-F238E27FC236}">
                  <a16:creationId xmlns:a16="http://schemas.microsoft.com/office/drawing/2014/main" id="{0118DB3F-3B44-4A2D-8D41-79DAC870E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1365"/>
              <a:ext cx="11" cy="15"/>
            </a:xfrm>
            <a:custGeom>
              <a:avLst/>
              <a:gdLst>
                <a:gd name="T0" fmla="*/ 3 w 11"/>
                <a:gd name="T1" fmla="*/ 5 h 14"/>
                <a:gd name="T2" fmla="*/ 1 w 11"/>
                <a:gd name="T3" fmla="*/ 16 h 14"/>
                <a:gd name="T4" fmla="*/ 11 w 11"/>
                <a:gd name="T5" fmla="*/ 2 h 14"/>
                <a:gd name="T6" fmla="*/ 1 w 11"/>
                <a:gd name="T7" fmla="*/ 1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4">
                  <a:moveTo>
                    <a:pt x="3" y="5"/>
                  </a:moveTo>
                  <a:cubicBezTo>
                    <a:pt x="1" y="7"/>
                    <a:pt x="0" y="10"/>
                    <a:pt x="1" y="13"/>
                  </a:cubicBezTo>
                  <a:cubicBezTo>
                    <a:pt x="5" y="14"/>
                    <a:pt x="10" y="6"/>
                    <a:pt x="11" y="2"/>
                  </a:cubicBezTo>
                  <a:cubicBezTo>
                    <a:pt x="6" y="0"/>
                    <a:pt x="2" y="2"/>
                    <a:pt x="1" y="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7" name="Freeform 183">
              <a:extLst>
                <a:ext uri="{FF2B5EF4-FFF2-40B4-BE49-F238E27FC236}">
                  <a16:creationId xmlns:a16="http://schemas.microsoft.com/office/drawing/2014/main" id="{9FE22DC8-8EA0-48C7-98A1-0061A2876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1329"/>
              <a:ext cx="25" cy="17"/>
            </a:xfrm>
            <a:custGeom>
              <a:avLst/>
              <a:gdLst>
                <a:gd name="T0" fmla="*/ 3 w 24"/>
                <a:gd name="T1" fmla="*/ 19 h 16"/>
                <a:gd name="T2" fmla="*/ 19 w 24"/>
                <a:gd name="T3" fmla="*/ 1 h 16"/>
                <a:gd name="T4" fmla="*/ 0 w 24"/>
                <a:gd name="T5" fmla="*/ 19 h 16"/>
                <a:gd name="T6" fmla="*/ 4 w 24"/>
                <a:gd name="T7" fmla="*/ 18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6">
                  <a:moveTo>
                    <a:pt x="3" y="16"/>
                  </a:moveTo>
                  <a:cubicBezTo>
                    <a:pt x="4" y="15"/>
                    <a:pt x="24" y="6"/>
                    <a:pt x="16" y="1"/>
                  </a:cubicBezTo>
                  <a:cubicBezTo>
                    <a:pt x="12" y="0"/>
                    <a:pt x="0" y="12"/>
                    <a:pt x="0" y="16"/>
                  </a:cubicBezTo>
                  <a:cubicBezTo>
                    <a:pt x="2" y="16"/>
                    <a:pt x="3" y="16"/>
                    <a:pt x="4" y="1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8" name="Freeform 184">
              <a:extLst>
                <a:ext uri="{FF2B5EF4-FFF2-40B4-BE49-F238E27FC236}">
                  <a16:creationId xmlns:a16="http://schemas.microsoft.com/office/drawing/2014/main" id="{50519309-ABFF-415B-81C5-5C0160C43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1320"/>
              <a:ext cx="11" cy="13"/>
            </a:xfrm>
            <a:custGeom>
              <a:avLst/>
              <a:gdLst>
                <a:gd name="T0" fmla="*/ 4 w 10"/>
                <a:gd name="T1" fmla="*/ 1 h 12"/>
                <a:gd name="T2" fmla="*/ 1 w 10"/>
                <a:gd name="T3" fmla="*/ 13 h 12"/>
                <a:gd name="T4" fmla="*/ 3 w 10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4" y="1"/>
                  </a:moveTo>
                  <a:cubicBezTo>
                    <a:pt x="2" y="1"/>
                    <a:pt x="0" y="7"/>
                    <a:pt x="1" y="10"/>
                  </a:cubicBezTo>
                  <a:cubicBezTo>
                    <a:pt x="8" y="12"/>
                    <a:pt x="10" y="1"/>
                    <a:pt x="3" y="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9" name="Freeform 185">
              <a:extLst>
                <a:ext uri="{FF2B5EF4-FFF2-40B4-BE49-F238E27FC236}">
                  <a16:creationId xmlns:a16="http://schemas.microsoft.com/office/drawing/2014/main" id="{ED37256B-3829-41CA-BAB9-7EC43847F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1376"/>
              <a:ext cx="7" cy="9"/>
            </a:xfrm>
            <a:custGeom>
              <a:avLst/>
              <a:gdLst>
                <a:gd name="T0" fmla="*/ 1 w 6"/>
                <a:gd name="T1" fmla="*/ 1 h 9"/>
                <a:gd name="T2" fmla="*/ 1 w 6"/>
                <a:gd name="T3" fmla="*/ 9 h 9"/>
                <a:gd name="T4" fmla="*/ 2 w 6"/>
                <a:gd name="T5" fmla="*/ 0 h 9"/>
                <a:gd name="T6" fmla="*/ 0 w 6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1" y="1"/>
                  </a:moveTo>
                  <a:cubicBezTo>
                    <a:pt x="0" y="3"/>
                    <a:pt x="0" y="7"/>
                    <a:pt x="1" y="9"/>
                  </a:cubicBezTo>
                  <a:cubicBezTo>
                    <a:pt x="5" y="9"/>
                    <a:pt x="6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0" name="Freeform 186">
              <a:extLst>
                <a:ext uri="{FF2B5EF4-FFF2-40B4-BE49-F238E27FC236}">
                  <a16:creationId xmlns:a16="http://schemas.microsoft.com/office/drawing/2014/main" id="{AB6DDAB6-5DE3-4BAE-844F-306C5C617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318"/>
              <a:ext cx="6" cy="5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4 h 5"/>
                <a:gd name="T4" fmla="*/ 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0"/>
                    <a:pt x="6" y="1"/>
                    <a:pt x="6" y="4"/>
                  </a:cubicBezTo>
                  <a:cubicBezTo>
                    <a:pt x="3" y="5"/>
                    <a:pt x="0" y="4"/>
                    <a:pt x="0" y="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1" name="Freeform 187">
              <a:extLst>
                <a:ext uri="{FF2B5EF4-FFF2-40B4-BE49-F238E27FC236}">
                  <a16:creationId xmlns:a16="http://schemas.microsoft.com/office/drawing/2014/main" id="{F16C36AD-D469-42B8-9F49-60F667CBB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304"/>
              <a:ext cx="132" cy="110"/>
            </a:xfrm>
            <a:custGeom>
              <a:avLst/>
              <a:gdLst>
                <a:gd name="T0" fmla="*/ 140 w 123"/>
                <a:gd name="T1" fmla="*/ 16 h 103"/>
                <a:gd name="T2" fmla="*/ 77 w 123"/>
                <a:gd name="T3" fmla="*/ 67 h 103"/>
                <a:gd name="T4" fmla="*/ 12 w 123"/>
                <a:gd name="T5" fmla="*/ 108 h 103"/>
                <a:gd name="T6" fmla="*/ 54 w 123"/>
                <a:gd name="T7" fmla="*/ 23 h 103"/>
                <a:gd name="T8" fmla="*/ 140 w 123"/>
                <a:gd name="T9" fmla="*/ 16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103">
                  <a:moveTo>
                    <a:pt x="113" y="13"/>
                  </a:moveTo>
                  <a:cubicBezTo>
                    <a:pt x="123" y="27"/>
                    <a:pt x="90" y="35"/>
                    <a:pt x="62" y="55"/>
                  </a:cubicBezTo>
                  <a:cubicBezTo>
                    <a:pt x="33" y="75"/>
                    <a:pt x="18" y="103"/>
                    <a:pt x="9" y="89"/>
                  </a:cubicBezTo>
                  <a:cubicBezTo>
                    <a:pt x="0" y="76"/>
                    <a:pt x="15" y="40"/>
                    <a:pt x="44" y="20"/>
                  </a:cubicBezTo>
                  <a:cubicBezTo>
                    <a:pt x="72" y="0"/>
                    <a:pt x="104" y="0"/>
                    <a:pt x="113" y="13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2" name="Freeform 188">
              <a:extLst>
                <a:ext uri="{FF2B5EF4-FFF2-40B4-BE49-F238E27FC236}">
                  <a16:creationId xmlns:a16="http://schemas.microsoft.com/office/drawing/2014/main" id="{9522F9C4-2B72-41B4-BA96-05ED5DF77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432"/>
              <a:ext cx="119" cy="124"/>
            </a:xfrm>
            <a:custGeom>
              <a:avLst/>
              <a:gdLst>
                <a:gd name="T0" fmla="*/ 120 w 112"/>
                <a:gd name="T1" fmla="*/ 14 h 116"/>
                <a:gd name="T2" fmla="*/ 69 w 112"/>
                <a:gd name="T3" fmla="*/ 74 h 116"/>
                <a:gd name="T4" fmla="*/ 14 w 112"/>
                <a:gd name="T5" fmla="*/ 128 h 116"/>
                <a:gd name="T6" fmla="*/ 39 w 112"/>
                <a:gd name="T7" fmla="*/ 37 h 116"/>
                <a:gd name="T8" fmla="*/ 120 w 112"/>
                <a:gd name="T9" fmla="*/ 14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16">
                  <a:moveTo>
                    <a:pt x="100" y="11"/>
                  </a:moveTo>
                  <a:cubicBezTo>
                    <a:pt x="112" y="23"/>
                    <a:pt x="82" y="37"/>
                    <a:pt x="57" y="61"/>
                  </a:cubicBezTo>
                  <a:cubicBezTo>
                    <a:pt x="33" y="86"/>
                    <a:pt x="23" y="116"/>
                    <a:pt x="11" y="105"/>
                  </a:cubicBezTo>
                  <a:cubicBezTo>
                    <a:pt x="0" y="93"/>
                    <a:pt x="9" y="55"/>
                    <a:pt x="33" y="31"/>
                  </a:cubicBezTo>
                  <a:cubicBezTo>
                    <a:pt x="58" y="6"/>
                    <a:pt x="89" y="0"/>
                    <a:pt x="100" y="11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3" name="Freeform 189">
              <a:extLst>
                <a:ext uri="{FF2B5EF4-FFF2-40B4-BE49-F238E27FC236}">
                  <a16:creationId xmlns:a16="http://schemas.microsoft.com/office/drawing/2014/main" id="{4A3A843E-3513-4E7F-BB5F-D031AC5A6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483"/>
              <a:ext cx="17" cy="24"/>
            </a:xfrm>
            <a:custGeom>
              <a:avLst/>
              <a:gdLst>
                <a:gd name="T0" fmla="*/ 6 w 16"/>
                <a:gd name="T1" fmla="*/ 5 h 23"/>
                <a:gd name="T2" fmla="*/ 14 w 16"/>
                <a:gd name="T3" fmla="*/ 15 h 23"/>
                <a:gd name="T4" fmla="*/ 4 w 16"/>
                <a:gd name="T5" fmla="*/ 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3">
                  <a:moveTo>
                    <a:pt x="6" y="5"/>
                  </a:moveTo>
                  <a:cubicBezTo>
                    <a:pt x="0" y="10"/>
                    <a:pt x="5" y="23"/>
                    <a:pt x="11" y="12"/>
                  </a:cubicBezTo>
                  <a:cubicBezTo>
                    <a:pt x="16" y="4"/>
                    <a:pt x="8" y="0"/>
                    <a:pt x="4" y="8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4" name="Freeform 190">
              <a:extLst>
                <a:ext uri="{FF2B5EF4-FFF2-40B4-BE49-F238E27FC236}">
                  <a16:creationId xmlns:a16="http://schemas.microsoft.com/office/drawing/2014/main" id="{05FF1DC3-A063-4E2E-BD00-2CEB82201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1473"/>
              <a:ext cx="21" cy="17"/>
            </a:xfrm>
            <a:custGeom>
              <a:avLst/>
              <a:gdLst>
                <a:gd name="T0" fmla="*/ 2 w 20"/>
                <a:gd name="T1" fmla="*/ 16 h 16"/>
                <a:gd name="T2" fmla="*/ 15 w 20"/>
                <a:gd name="T3" fmla="*/ 2 h 16"/>
                <a:gd name="T4" fmla="*/ 2 w 20"/>
                <a:gd name="T5" fmla="*/ 1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2" y="13"/>
                  </a:moveTo>
                  <a:cubicBezTo>
                    <a:pt x="10" y="16"/>
                    <a:pt x="20" y="4"/>
                    <a:pt x="12" y="2"/>
                  </a:cubicBezTo>
                  <a:cubicBezTo>
                    <a:pt x="6" y="0"/>
                    <a:pt x="0" y="7"/>
                    <a:pt x="2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5" name="Freeform 191">
              <a:extLst>
                <a:ext uri="{FF2B5EF4-FFF2-40B4-BE49-F238E27FC236}">
                  <a16:creationId xmlns:a16="http://schemas.microsoft.com/office/drawing/2014/main" id="{3C38DE06-0B0B-4C0E-999B-35A3407BE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1492"/>
              <a:ext cx="14" cy="14"/>
            </a:xfrm>
            <a:custGeom>
              <a:avLst/>
              <a:gdLst>
                <a:gd name="T0" fmla="*/ 10 w 13"/>
                <a:gd name="T1" fmla="*/ 0 h 13"/>
                <a:gd name="T2" fmla="*/ 6 w 13"/>
                <a:gd name="T3" fmla="*/ 15 h 13"/>
                <a:gd name="T4" fmla="*/ 10 w 13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4" y="2"/>
                    <a:pt x="0" y="10"/>
                    <a:pt x="6" y="12"/>
                  </a:cubicBezTo>
                  <a:cubicBezTo>
                    <a:pt x="10" y="13"/>
                    <a:pt x="13" y="2"/>
                    <a:pt x="7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6" name="Freeform 192">
              <a:extLst>
                <a:ext uri="{FF2B5EF4-FFF2-40B4-BE49-F238E27FC236}">
                  <a16:creationId xmlns:a16="http://schemas.microsoft.com/office/drawing/2014/main" id="{2CE3F5C0-E30B-491E-A947-4F637D451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1463"/>
              <a:ext cx="16" cy="9"/>
            </a:xfrm>
            <a:custGeom>
              <a:avLst/>
              <a:gdLst>
                <a:gd name="T0" fmla="*/ 1 w 15"/>
                <a:gd name="T1" fmla="*/ 9 h 8"/>
                <a:gd name="T2" fmla="*/ 16 w 15"/>
                <a:gd name="T3" fmla="*/ 2 h 8"/>
                <a:gd name="T4" fmla="*/ 0 w 15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1" y="6"/>
                  </a:moveTo>
                  <a:cubicBezTo>
                    <a:pt x="5" y="8"/>
                    <a:pt x="15" y="8"/>
                    <a:pt x="13" y="2"/>
                  </a:cubicBezTo>
                  <a:cubicBezTo>
                    <a:pt x="9" y="1"/>
                    <a:pt x="1" y="0"/>
                    <a:pt x="0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7" name="Freeform 193">
              <a:extLst>
                <a:ext uri="{FF2B5EF4-FFF2-40B4-BE49-F238E27FC236}">
                  <a16:creationId xmlns:a16="http://schemas.microsoft.com/office/drawing/2014/main" id="{8F09A1BC-7ABB-45A9-A6AF-81BB75EAA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1492"/>
              <a:ext cx="7" cy="13"/>
            </a:xfrm>
            <a:custGeom>
              <a:avLst/>
              <a:gdLst>
                <a:gd name="T0" fmla="*/ 0 w 7"/>
                <a:gd name="T1" fmla="*/ 1 h 12"/>
                <a:gd name="T2" fmla="*/ 5 w 7"/>
                <a:gd name="T3" fmla="*/ 15 h 12"/>
                <a:gd name="T4" fmla="*/ 0 w 7"/>
                <a:gd name="T5" fmla="*/ 1 h 12"/>
                <a:gd name="T6" fmla="*/ 0 w 7"/>
                <a:gd name="T7" fmla="*/ 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2">
                  <a:moveTo>
                    <a:pt x="0" y="1"/>
                  </a:moveTo>
                  <a:cubicBezTo>
                    <a:pt x="0" y="5"/>
                    <a:pt x="0" y="12"/>
                    <a:pt x="5" y="12"/>
                  </a:cubicBezTo>
                  <a:cubicBezTo>
                    <a:pt x="7" y="9"/>
                    <a:pt x="6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8" name="Freeform 194">
              <a:extLst>
                <a:ext uri="{FF2B5EF4-FFF2-40B4-BE49-F238E27FC236}">
                  <a16:creationId xmlns:a16="http://schemas.microsoft.com/office/drawing/2014/main" id="{5293AD29-0CDF-4718-92AA-3C11F3171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452"/>
              <a:ext cx="16" cy="10"/>
            </a:xfrm>
            <a:custGeom>
              <a:avLst/>
              <a:gdLst>
                <a:gd name="T0" fmla="*/ 0 w 15"/>
                <a:gd name="T1" fmla="*/ 8 h 10"/>
                <a:gd name="T2" fmla="*/ 13 w 15"/>
                <a:gd name="T3" fmla="*/ 3 h 10"/>
                <a:gd name="T4" fmla="*/ 1 w 15"/>
                <a:gd name="T5" fmla="*/ 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0" y="8"/>
                  </a:moveTo>
                  <a:cubicBezTo>
                    <a:pt x="3" y="10"/>
                    <a:pt x="15" y="6"/>
                    <a:pt x="10" y="3"/>
                  </a:cubicBezTo>
                  <a:cubicBezTo>
                    <a:pt x="6" y="0"/>
                    <a:pt x="2" y="5"/>
                    <a:pt x="1" y="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9" name="Freeform 195">
              <a:extLst>
                <a:ext uri="{FF2B5EF4-FFF2-40B4-BE49-F238E27FC236}">
                  <a16:creationId xmlns:a16="http://schemas.microsoft.com/office/drawing/2014/main" id="{E9F9C5CA-7657-4A42-AF17-5DD0F846B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486"/>
              <a:ext cx="12" cy="16"/>
            </a:xfrm>
            <a:custGeom>
              <a:avLst/>
              <a:gdLst>
                <a:gd name="T0" fmla="*/ 2 w 11"/>
                <a:gd name="T1" fmla="*/ 17 h 15"/>
                <a:gd name="T2" fmla="*/ 13 w 11"/>
                <a:gd name="T3" fmla="*/ 0 h 15"/>
                <a:gd name="T4" fmla="*/ 2 w 11"/>
                <a:gd name="T5" fmla="*/ 1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2" y="14"/>
                  </a:moveTo>
                  <a:cubicBezTo>
                    <a:pt x="5" y="11"/>
                    <a:pt x="11" y="5"/>
                    <a:pt x="10" y="0"/>
                  </a:cubicBezTo>
                  <a:cubicBezTo>
                    <a:pt x="4" y="5"/>
                    <a:pt x="0" y="5"/>
                    <a:pt x="2" y="1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0" name="Freeform 196">
              <a:extLst>
                <a:ext uri="{FF2B5EF4-FFF2-40B4-BE49-F238E27FC236}">
                  <a16:creationId xmlns:a16="http://schemas.microsoft.com/office/drawing/2014/main" id="{8ABA93F5-5FFC-4913-871F-A8B6CC6D0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1506"/>
              <a:ext cx="10" cy="15"/>
            </a:xfrm>
            <a:custGeom>
              <a:avLst/>
              <a:gdLst>
                <a:gd name="T0" fmla="*/ 1 w 9"/>
                <a:gd name="T1" fmla="*/ 5 h 14"/>
                <a:gd name="T2" fmla="*/ 1 w 9"/>
                <a:gd name="T3" fmla="*/ 17 h 14"/>
                <a:gd name="T4" fmla="*/ 12 w 9"/>
                <a:gd name="T5" fmla="*/ 2 h 14"/>
                <a:gd name="T6" fmla="*/ 1 w 9"/>
                <a:gd name="T7" fmla="*/ 1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1" y="5"/>
                  </a:moveTo>
                  <a:cubicBezTo>
                    <a:pt x="0" y="8"/>
                    <a:pt x="0" y="11"/>
                    <a:pt x="1" y="14"/>
                  </a:cubicBezTo>
                  <a:cubicBezTo>
                    <a:pt x="6" y="14"/>
                    <a:pt x="9" y="5"/>
                    <a:pt x="9" y="2"/>
                  </a:cubicBezTo>
                  <a:cubicBezTo>
                    <a:pt x="4" y="0"/>
                    <a:pt x="0" y="3"/>
                    <a:pt x="1" y="8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1" name="Freeform 197">
              <a:extLst>
                <a:ext uri="{FF2B5EF4-FFF2-40B4-BE49-F238E27FC236}">
                  <a16:creationId xmlns:a16="http://schemas.microsoft.com/office/drawing/2014/main" id="{3D3AA3EA-9A71-43DB-8B4B-DCE4503F8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461"/>
              <a:ext cx="25" cy="19"/>
            </a:xfrm>
            <a:custGeom>
              <a:avLst/>
              <a:gdLst>
                <a:gd name="T0" fmla="*/ 4 w 23"/>
                <a:gd name="T1" fmla="*/ 21 h 18"/>
                <a:gd name="T2" fmla="*/ 17 w 23"/>
                <a:gd name="T3" fmla="*/ 1 h 18"/>
                <a:gd name="T4" fmla="*/ 2 w 23"/>
                <a:gd name="T5" fmla="*/ 21 h 18"/>
                <a:gd name="T6" fmla="*/ 5 w 23"/>
                <a:gd name="T7" fmla="*/ 1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8">
                  <a:moveTo>
                    <a:pt x="4" y="18"/>
                  </a:moveTo>
                  <a:cubicBezTo>
                    <a:pt x="5" y="16"/>
                    <a:pt x="23" y="4"/>
                    <a:pt x="14" y="1"/>
                  </a:cubicBezTo>
                  <a:cubicBezTo>
                    <a:pt x="10" y="0"/>
                    <a:pt x="0" y="15"/>
                    <a:pt x="2" y="18"/>
                  </a:cubicBezTo>
                  <a:cubicBezTo>
                    <a:pt x="3" y="18"/>
                    <a:pt x="4" y="18"/>
                    <a:pt x="5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2" name="Freeform 198">
              <a:extLst>
                <a:ext uri="{FF2B5EF4-FFF2-40B4-BE49-F238E27FC236}">
                  <a16:creationId xmlns:a16="http://schemas.microsoft.com/office/drawing/2014/main" id="{0A9A02DA-2748-49E1-9781-F3D087DCB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1451"/>
              <a:ext cx="9" cy="11"/>
            </a:xfrm>
            <a:custGeom>
              <a:avLst/>
              <a:gdLst>
                <a:gd name="T0" fmla="*/ 3 w 9"/>
                <a:gd name="T1" fmla="*/ 1 h 11"/>
                <a:gd name="T2" fmla="*/ 1 w 9"/>
                <a:gd name="T3" fmla="*/ 10 h 11"/>
                <a:gd name="T4" fmla="*/ 1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1"/>
                  </a:moveTo>
                  <a:cubicBezTo>
                    <a:pt x="1" y="1"/>
                    <a:pt x="0" y="7"/>
                    <a:pt x="1" y="10"/>
                  </a:cubicBezTo>
                  <a:cubicBezTo>
                    <a:pt x="9" y="11"/>
                    <a:pt x="9" y="0"/>
                    <a:pt x="1" y="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3" name="Freeform 199">
              <a:extLst>
                <a:ext uri="{FF2B5EF4-FFF2-40B4-BE49-F238E27FC236}">
                  <a16:creationId xmlns:a16="http://schemas.microsoft.com/office/drawing/2014/main" id="{099A2427-83A2-406A-A292-9328C5C10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1519"/>
              <a:ext cx="5" cy="11"/>
            </a:xfrm>
            <a:custGeom>
              <a:avLst/>
              <a:gdLst>
                <a:gd name="T0" fmla="*/ 0 w 5"/>
                <a:gd name="T1" fmla="*/ 1 h 10"/>
                <a:gd name="T2" fmla="*/ 1 w 5"/>
                <a:gd name="T3" fmla="*/ 13 h 10"/>
                <a:gd name="T4" fmla="*/ 1 w 5"/>
                <a:gd name="T5" fmla="*/ 0 h 10"/>
                <a:gd name="T6" fmla="*/ 0 w 5"/>
                <a:gd name="T7" fmla="*/ 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0" y="4"/>
                    <a:pt x="0" y="7"/>
                    <a:pt x="1" y="10"/>
                  </a:cubicBezTo>
                  <a:cubicBezTo>
                    <a:pt x="5" y="9"/>
                    <a:pt x="5" y="1"/>
                    <a:pt x="1" y="0"/>
                  </a:cubicBezTo>
                  <a:cubicBezTo>
                    <a:pt x="0" y="1"/>
                    <a:pt x="0" y="2"/>
                    <a:pt x="0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4" name="Freeform 200">
              <a:extLst>
                <a:ext uri="{FF2B5EF4-FFF2-40B4-BE49-F238E27FC236}">
                  <a16:creationId xmlns:a16="http://schemas.microsoft.com/office/drawing/2014/main" id="{367C8D1E-56FC-442C-AA44-756BE3586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1446"/>
              <a:ext cx="8" cy="6"/>
            </a:xfrm>
            <a:custGeom>
              <a:avLst/>
              <a:gdLst>
                <a:gd name="T0" fmla="*/ 0 w 7"/>
                <a:gd name="T1" fmla="*/ 1 h 5"/>
                <a:gd name="T2" fmla="*/ 10 w 7"/>
                <a:gd name="T3" fmla="*/ 7 h 5"/>
                <a:gd name="T4" fmla="*/ 0 w 7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1"/>
                  </a:moveTo>
                  <a:cubicBezTo>
                    <a:pt x="3" y="0"/>
                    <a:pt x="6" y="0"/>
                    <a:pt x="7" y="4"/>
                  </a:cubicBezTo>
                  <a:cubicBezTo>
                    <a:pt x="4" y="5"/>
                    <a:pt x="0" y="5"/>
                    <a:pt x="0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5" name="Freeform 201">
              <a:extLst>
                <a:ext uri="{FF2B5EF4-FFF2-40B4-BE49-F238E27FC236}">
                  <a16:creationId xmlns:a16="http://schemas.microsoft.com/office/drawing/2014/main" id="{AC1EFF6F-889C-4C9D-808A-B2F391316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432"/>
              <a:ext cx="119" cy="124"/>
            </a:xfrm>
            <a:custGeom>
              <a:avLst/>
              <a:gdLst>
                <a:gd name="T0" fmla="*/ 120 w 112"/>
                <a:gd name="T1" fmla="*/ 14 h 116"/>
                <a:gd name="T2" fmla="*/ 69 w 112"/>
                <a:gd name="T3" fmla="*/ 74 h 116"/>
                <a:gd name="T4" fmla="*/ 14 w 112"/>
                <a:gd name="T5" fmla="*/ 128 h 116"/>
                <a:gd name="T6" fmla="*/ 39 w 112"/>
                <a:gd name="T7" fmla="*/ 37 h 116"/>
                <a:gd name="T8" fmla="*/ 120 w 112"/>
                <a:gd name="T9" fmla="*/ 14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16">
                  <a:moveTo>
                    <a:pt x="100" y="11"/>
                  </a:moveTo>
                  <a:cubicBezTo>
                    <a:pt x="112" y="23"/>
                    <a:pt x="81" y="37"/>
                    <a:pt x="57" y="61"/>
                  </a:cubicBezTo>
                  <a:cubicBezTo>
                    <a:pt x="33" y="86"/>
                    <a:pt x="23" y="116"/>
                    <a:pt x="11" y="105"/>
                  </a:cubicBezTo>
                  <a:cubicBezTo>
                    <a:pt x="0" y="93"/>
                    <a:pt x="9" y="55"/>
                    <a:pt x="33" y="31"/>
                  </a:cubicBezTo>
                  <a:cubicBezTo>
                    <a:pt x="57" y="6"/>
                    <a:pt x="89" y="0"/>
                    <a:pt x="100" y="11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6" name="Freeform 202">
              <a:extLst>
                <a:ext uri="{FF2B5EF4-FFF2-40B4-BE49-F238E27FC236}">
                  <a16:creationId xmlns:a16="http://schemas.microsoft.com/office/drawing/2014/main" id="{931A0583-DE18-4A1C-A6E8-CFBCC2B3E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1600"/>
              <a:ext cx="112" cy="130"/>
            </a:xfrm>
            <a:custGeom>
              <a:avLst/>
              <a:gdLst>
                <a:gd name="T0" fmla="*/ 113 w 105"/>
                <a:gd name="T1" fmla="*/ 13 h 122"/>
                <a:gd name="T2" fmla="*/ 66 w 105"/>
                <a:gd name="T3" fmla="*/ 77 h 122"/>
                <a:gd name="T4" fmla="*/ 16 w 105"/>
                <a:gd name="T5" fmla="*/ 135 h 122"/>
                <a:gd name="T6" fmla="*/ 33 w 105"/>
                <a:gd name="T7" fmla="*/ 43 h 122"/>
                <a:gd name="T8" fmla="*/ 113 w 105"/>
                <a:gd name="T9" fmla="*/ 13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22">
                  <a:moveTo>
                    <a:pt x="93" y="10"/>
                  </a:moveTo>
                  <a:cubicBezTo>
                    <a:pt x="105" y="21"/>
                    <a:pt x="76" y="38"/>
                    <a:pt x="54" y="64"/>
                  </a:cubicBezTo>
                  <a:cubicBezTo>
                    <a:pt x="32" y="91"/>
                    <a:pt x="25" y="122"/>
                    <a:pt x="13" y="112"/>
                  </a:cubicBezTo>
                  <a:cubicBezTo>
                    <a:pt x="0" y="101"/>
                    <a:pt x="5" y="63"/>
                    <a:pt x="27" y="36"/>
                  </a:cubicBezTo>
                  <a:cubicBezTo>
                    <a:pt x="50" y="9"/>
                    <a:pt x="80" y="0"/>
                    <a:pt x="93" y="10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7" name="Freeform 203">
              <a:extLst>
                <a:ext uri="{FF2B5EF4-FFF2-40B4-BE49-F238E27FC236}">
                  <a16:creationId xmlns:a16="http://schemas.microsoft.com/office/drawing/2014/main" id="{5F5D8718-C5C6-4B8C-B018-19BE23ED3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1657"/>
              <a:ext cx="16" cy="25"/>
            </a:xfrm>
            <a:custGeom>
              <a:avLst/>
              <a:gdLst>
                <a:gd name="T0" fmla="*/ 6 w 15"/>
                <a:gd name="T1" fmla="*/ 5 h 24"/>
                <a:gd name="T2" fmla="*/ 14 w 15"/>
                <a:gd name="T3" fmla="*/ 15 h 24"/>
                <a:gd name="T4" fmla="*/ 3 w 15"/>
                <a:gd name="T5" fmla="*/ 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6" y="5"/>
                  </a:moveTo>
                  <a:cubicBezTo>
                    <a:pt x="0" y="10"/>
                    <a:pt x="6" y="24"/>
                    <a:pt x="11" y="12"/>
                  </a:cubicBezTo>
                  <a:cubicBezTo>
                    <a:pt x="15" y="3"/>
                    <a:pt x="7" y="0"/>
                    <a:pt x="3" y="8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8" name="Freeform 204">
              <a:extLst>
                <a:ext uri="{FF2B5EF4-FFF2-40B4-BE49-F238E27FC236}">
                  <a16:creationId xmlns:a16="http://schemas.microsoft.com/office/drawing/2014/main" id="{9011A287-0CAB-4846-A892-368CB8CF7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1645"/>
              <a:ext cx="20" cy="17"/>
            </a:xfrm>
            <a:custGeom>
              <a:avLst/>
              <a:gdLst>
                <a:gd name="T0" fmla="*/ 3 w 19"/>
                <a:gd name="T1" fmla="*/ 16 h 16"/>
                <a:gd name="T2" fmla="*/ 14 w 19"/>
                <a:gd name="T3" fmla="*/ 2 h 16"/>
                <a:gd name="T4" fmla="*/ 2 w 19"/>
                <a:gd name="T5" fmla="*/ 1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6">
                  <a:moveTo>
                    <a:pt x="3" y="13"/>
                  </a:moveTo>
                  <a:cubicBezTo>
                    <a:pt x="10" y="16"/>
                    <a:pt x="19" y="3"/>
                    <a:pt x="11" y="2"/>
                  </a:cubicBezTo>
                  <a:cubicBezTo>
                    <a:pt x="5" y="0"/>
                    <a:pt x="0" y="8"/>
                    <a:pt x="2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9" name="Freeform 205">
              <a:extLst>
                <a:ext uri="{FF2B5EF4-FFF2-40B4-BE49-F238E27FC236}">
                  <a16:creationId xmlns:a16="http://schemas.microsoft.com/office/drawing/2014/main" id="{BABF2B5D-3EC9-428C-B5EA-A3E16D468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1666"/>
              <a:ext cx="14" cy="13"/>
            </a:xfrm>
            <a:custGeom>
              <a:avLst/>
              <a:gdLst>
                <a:gd name="T0" fmla="*/ 10 w 13"/>
                <a:gd name="T1" fmla="*/ 0 h 12"/>
                <a:gd name="T2" fmla="*/ 6 w 13"/>
                <a:gd name="T3" fmla="*/ 15 h 12"/>
                <a:gd name="T4" fmla="*/ 10 w 13"/>
                <a:gd name="T5" fmla="*/ 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cubicBezTo>
                    <a:pt x="4" y="2"/>
                    <a:pt x="0" y="11"/>
                    <a:pt x="6" y="12"/>
                  </a:cubicBezTo>
                  <a:cubicBezTo>
                    <a:pt x="11" y="12"/>
                    <a:pt x="13" y="1"/>
                    <a:pt x="7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0" name="Freeform 206">
              <a:extLst>
                <a:ext uri="{FF2B5EF4-FFF2-40B4-BE49-F238E27FC236}">
                  <a16:creationId xmlns:a16="http://schemas.microsoft.com/office/drawing/2014/main" id="{0E95B24F-8ED3-4B14-86CD-1C1123B10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635"/>
              <a:ext cx="16" cy="9"/>
            </a:xfrm>
            <a:custGeom>
              <a:avLst/>
              <a:gdLst>
                <a:gd name="T0" fmla="*/ 1 w 15"/>
                <a:gd name="T1" fmla="*/ 9 h 8"/>
                <a:gd name="T2" fmla="*/ 15 w 15"/>
                <a:gd name="T3" fmla="*/ 1 h 8"/>
                <a:gd name="T4" fmla="*/ 0 w 15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1" y="6"/>
                  </a:moveTo>
                  <a:cubicBezTo>
                    <a:pt x="4" y="8"/>
                    <a:pt x="15" y="7"/>
                    <a:pt x="12" y="1"/>
                  </a:cubicBezTo>
                  <a:cubicBezTo>
                    <a:pt x="8" y="0"/>
                    <a:pt x="0" y="0"/>
                    <a:pt x="0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1" name="Freeform 207">
              <a:extLst>
                <a:ext uri="{FF2B5EF4-FFF2-40B4-BE49-F238E27FC236}">
                  <a16:creationId xmlns:a16="http://schemas.microsoft.com/office/drawing/2014/main" id="{E62A8956-19F4-47D2-9D09-EF8DFA7B7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1665"/>
              <a:ext cx="7" cy="13"/>
            </a:xfrm>
            <a:custGeom>
              <a:avLst/>
              <a:gdLst>
                <a:gd name="T0" fmla="*/ 0 w 7"/>
                <a:gd name="T1" fmla="*/ 2 h 12"/>
                <a:gd name="T2" fmla="*/ 6 w 7"/>
                <a:gd name="T3" fmla="*/ 15 h 12"/>
                <a:gd name="T4" fmla="*/ 0 w 7"/>
                <a:gd name="T5" fmla="*/ 2 h 12"/>
                <a:gd name="T6" fmla="*/ 0 w 7"/>
                <a:gd name="T7" fmla="*/ 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2">
                  <a:moveTo>
                    <a:pt x="0" y="2"/>
                  </a:moveTo>
                  <a:cubicBezTo>
                    <a:pt x="0" y="6"/>
                    <a:pt x="0" y="12"/>
                    <a:pt x="6" y="12"/>
                  </a:cubicBezTo>
                  <a:cubicBezTo>
                    <a:pt x="7" y="9"/>
                    <a:pt x="5" y="0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2" name="Freeform 208">
              <a:extLst>
                <a:ext uri="{FF2B5EF4-FFF2-40B4-BE49-F238E27FC236}">
                  <a16:creationId xmlns:a16="http://schemas.microsoft.com/office/drawing/2014/main" id="{FA566C72-237B-420D-8342-D2F964534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1622"/>
              <a:ext cx="16" cy="11"/>
            </a:xfrm>
            <a:custGeom>
              <a:avLst/>
              <a:gdLst>
                <a:gd name="T0" fmla="*/ 0 w 15"/>
                <a:gd name="T1" fmla="*/ 11 h 10"/>
                <a:gd name="T2" fmla="*/ 12 w 15"/>
                <a:gd name="T3" fmla="*/ 1 h 10"/>
                <a:gd name="T4" fmla="*/ 1 w 15"/>
                <a:gd name="T5" fmla="*/ 1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0" y="8"/>
                  </a:moveTo>
                  <a:cubicBezTo>
                    <a:pt x="3" y="10"/>
                    <a:pt x="15" y="4"/>
                    <a:pt x="9" y="1"/>
                  </a:cubicBezTo>
                  <a:cubicBezTo>
                    <a:pt x="6" y="0"/>
                    <a:pt x="2" y="5"/>
                    <a:pt x="1" y="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3" name="Freeform 209">
              <a:extLst>
                <a:ext uri="{FF2B5EF4-FFF2-40B4-BE49-F238E27FC236}">
                  <a16:creationId xmlns:a16="http://schemas.microsoft.com/office/drawing/2014/main" id="{3AFFA891-3CE3-4B02-83DF-70882580A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1658"/>
              <a:ext cx="12" cy="16"/>
            </a:xfrm>
            <a:custGeom>
              <a:avLst/>
              <a:gdLst>
                <a:gd name="T0" fmla="*/ 2 w 11"/>
                <a:gd name="T1" fmla="*/ 17 h 15"/>
                <a:gd name="T2" fmla="*/ 12 w 11"/>
                <a:gd name="T3" fmla="*/ 0 h 15"/>
                <a:gd name="T4" fmla="*/ 3 w 11"/>
                <a:gd name="T5" fmla="*/ 1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2" y="14"/>
                  </a:moveTo>
                  <a:cubicBezTo>
                    <a:pt x="5" y="12"/>
                    <a:pt x="11" y="4"/>
                    <a:pt x="9" y="0"/>
                  </a:cubicBezTo>
                  <a:cubicBezTo>
                    <a:pt x="4" y="5"/>
                    <a:pt x="0" y="6"/>
                    <a:pt x="3" y="1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4" name="Freeform 210">
              <a:extLst>
                <a:ext uri="{FF2B5EF4-FFF2-40B4-BE49-F238E27FC236}">
                  <a16:creationId xmlns:a16="http://schemas.microsoft.com/office/drawing/2014/main" id="{5BDA9E0E-0198-48E1-B7AA-CFFD59BC6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" y="1680"/>
              <a:ext cx="11" cy="15"/>
            </a:xfrm>
            <a:custGeom>
              <a:avLst/>
              <a:gdLst>
                <a:gd name="T0" fmla="*/ 2 w 10"/>
                <a:gd name="T1" fmla="*/ 5 h 14"/>
                <a:gd name="T2" fmla="*/ 3 w 10"/>
                <a:gd name="T3" fmla="*/ 17 h 14"/>
                <a:gd name="T4" fmla="*/ 13 w 10"/>
                <a:gd name="T5" fmla="*/ 1 h 14"/>
                <a:gd name="T6" fmla="*/ 2 w 10"/>
                <a:gd name="T7" fmla="*/ 1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2" y="5"/>
                  </a:moveTo>
                  <a:cubicBezTo>
                    <a:pt x="1" y="8"/>
                    <a:pt x="1" y="11"/>
                    <a:pt x="3" y="14"/>
                  </a:cubicBezTo>
                  <a:cubicBezTo>
                    <a:pt x="7" y="14"/>
                    <a:pt x="9" y="5"/>
                    <a:pt x="10" y="1"/>
                  </a:cubicBezTo>
                  <a:cubicBezTo>
                    <a:pt x="4" y="0"/>
                    <a:pt x="0" y="3"/>
                    <a:pt x="2" y="8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5" name="Freeform 211">
              <a:extLst>
                <a:ext uri="{FF2B5EF4-FFF2-40B4-BE49-F238E27FC236}">
                  <a16:creationId xmlns:a16="http://schemas.microsoft.com/office/drawing/2014/main" id="{19E1FB59-E8E6-4C20-94C0-76AF1A260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1631"/>
              <a:ext cx="24" cy="20"/>
            </a:xfrm>
            <a:custGeom>
              <a:avLst/>
              <a:gdLst>
                <a:gd name="T0" fmla="*/ 4 w 22"/>
                <a:gd name="T1" fmla="*/ 21 h 19"/>
                <a:gd name="T2" fmla="*/ 15 w 22"/>
                <a:gd name="T3" fmla="*/ 1 h 19"/>
                <a:gd name="T4" fmla="*/ 1 w 22"/>
                <a:gd name="T5" fmla="*/ 22 h 19"/>
                <a:gd name="T6" fmla="*/ 5 w 22"/>
                <a:gd name="T7" fmla="*/ 2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9">
                  <a:moveTo>
                    <a:pt x="4" y="18"/>
                  </a:moveTo>
                  <a:cubicBezTo>
                    <a:pt x="4" y="17"/>
                    <a:pt x="22" y="3"/>
                    <a:pt x="12" y="1"/>
                  </a:cubicBezTo>
                  <a:cubicBezTo>
                    <a:pt x="8" y="0"/>
                    <a:pt x="0" y="16"/>
                    <a:pt x="1" y="19"/>
                  </a:cubicBezTo>
                  <a:cubicBezTo>
                    <a:pt x="3" y="19"/>
                    <a:pt x="4" y="18"/>
                    <a:pt x="5" y="1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6" name="Freeform 212">
              <a:extLst>
                <a:ext uri="{FF2B5EF4-FFF2-40B4-BE49-F238E27FC236}">
                  <a16:creationId xmlns:a16="http://schemas.microsoft.com/office/drawing/2014/main" id="{97218D5C-D8A4-4FD7-B7BA-B4B231232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619"/>
              <a:ext cx="8" cy="12"/>
            </a:xfrm>
            <a:custGeom>
              <a:avLst/>
              <a:gdLst>
                <a:gd name="T0" fmla="*/ 2 w 8"/>
                <a:gd name="T1" fmla="*/ 1 h 11"/>
                <a:gd name="T2" fmla="*/ 1 w 8"/>
                <a:gd name="T3" fmla="*/ 14 h 11"/>
                <a:gd name="T4" fmla="*/ 0 w 8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2" y="1"/>
                  </a:moveTo>
                  <a:cubicBezTo>
                    <a:pt x="0" y="2"/>
                    <a:pt x="0" y="8"/>
                    <a:pt x="1" y="11"/>
                  </a:cubicBezTo>
                  <a:cubicBezTo>
                    <a:pt x="8" y="10"/>
                    <a:pt x="8" y="0"/>
                    <a:pt x="0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7" name="Freeform 213">
              <a:extLst>
                <a:ext uri="{FF2B5EF4-FFF2-40B4-BE49-F238E27FC236}">
                  <a16:creationId xmlns:a16="http://schemas.microsoft.com/office/drawing/2014/main" id="{25C079FB-A7DB-4FF2-AF50-194D0D820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1694"/>
              <a:ext cx="6" cy="10"/>
            </a:xfrm>
            <a:custGeom>
              <a:avLst/>
              <a:gdLst>
                <a:gd name="T0" fmla="*/ 1 w 6"/>
                <a:gd name="T1" fmla="*/ 1 h 9"/>
                <a:gd name="T2" fmla="*/ 2 w 6"/>
                <a:gd name="T3" fmla="*/ 12 h 9"/>
                <a:gd name="T4" fmla="*/ 1 w 6"/>
                <a:gd name="T5" fmla="*/ 0 h 9"/>
                <a:gd name="T6" fmla="*/ 0 w 6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1" y="1"/>
                  </a:moveTo>
                  <a:cubicBezTo>
                    <a:pt x="0" y="4"/>
                    <a:pt x="1" y="7"/>
                    <a:pt x="2" y="9"/>
                  </a:cubicBezTo>
                  <a:cubicBezTo>
                    <a:pt x="6" y="8"/>
                    <a:pt x="5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8" name="Freeform 214">
              <a:extLst>
                <a:ext uri="{FF2B5EF4-FFF2-40B4-BE49-F238E27FC236}">
                  <a16:creationId xmlns:a16="http://schemas.microsoft.com/office/drawing/2014/main" id="{A91FAC4E-2FD3-4635-B17C-D1DFC6A00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1614"/>
              <a:ext cx="9" cy="5"/>
            </a:xfrm>
            <a:custGeom>
              <a:avLst/>
              <a:gdLst>
                <a:gd name="T0" fmla="*/ 0 w 8"/>
                <a:gd name="T1" fmla="*/ 2 h 5"/>
                <a:gd name="T2" fmla="*/ 11 w 8"/>
                <a:gd name="T3" fmla="*/ 4 h 5"/>
                <a:gd name="T4" fmla="*/ 1 w 8"/>
                <a:gd name="T5" fmla="*/ 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0" y="2"/>
                  </a:moveTo>
                  <a:cubicBezTo>
                    <a:pt x="3" y="0"/>
                    <a:pt x="7" y="1"/>
                    <a:pt x="8" y="4"/>
                  </a:cubicBezTo>
                  <a:cubicBezTo>
                    <a:pt x="5" y="5"/>
                    <a:pt x="1" y="5"/>
                    <a:pt x="1" y="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9" name="Freeform 215">
              <a:extLst>
                <a:ext uri="{FF2B5EF4-FFF2-40B4-BE49-F238E27FC236}">
                  <a16:creationId xmlns:a16="http://schemas.microsoft.com/office/drawing/2014/main" id="{13D96CBA-3C93-43DF-9631-012ED2EB3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1600"/>
              <a:ext cx="112" cy="130"/>
            </a:xfrm>
            <a:custGeom>
              <a:avLst/>
              <a:gdLst>
                <a:gd name="T0" fmla="*/ 113 w 105"/>
                <a:gd name="T1" fmla="*/ 13 h 122"/>
                <a:gd name="T2" fmla="*/ 66 w 105"/>
                <a:gd name="T3" fmla="*/ 77 h 122"/>
                <a:gd name="T4" fmla="*/ 15 w 105"/>
                <a:gd name="T5" fmla="*/ 135 h 122"/>
                <a:gd name="T6" fmla="*/ 33 w 105"/>
                <a:gd name="T7" fmla="*/ 43 h 122"/>
                <a:gd name="T8" fmla="*/ 113 w 105"/>
                <a:gd name="T9" fmla="*/ 13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22">
                  <a:moveTo>
                    <a:pt x="93" y="10"/>
                  </a:moveTo>
                  <a:cubicBezTo>
                    <a:pt x="105" y="21"/>
                    <a:pt x="76" y="38"/>
                    <a:pt x="54" y="64"/>
                  </a:cubicBezTo>
                  <a:cubicBezTo>
                    <a:pt x="32" y="91"/>
                    <a:pt x="25" y="122"/>
                    <a:pt x="12" y="112"/>
                  </a:cubicBezTo>
                  <a:cubicBezTo>
                    <a:pt x="0" y="101"/>
                    <a:pt x="5" y="63"/>
                    <a:pt x="27" y="36"/>
                  </a:cubicBezTo>
                  <a:cubicBezTo>
                    <a:pt x="49" y="9"/>
                    <a:pt x="80" y="0"/>
                    <a:pt x="93" y="10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0" name="Freeform 216">
              <a:extLst>
                <a:ext uri="{FF2B5EF4-FFF2-40B4-BE49-F238E27FC236}">
                  <a16:creationId xmlns:a16="http://schemas.microsoft.com/office/drawing/2014/main" id="{37FDC01C-2972-4452-BCC4-8DDD6DA66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813"/>
              <a:ext cx="97" cy="138"/>
            </a:xfrm>
            <a:custGeom>
              <a:avLst/>
              <a:gdLst>
                <a:gd name="T0" fmla="*/ 93 w 91"/>
                <a:gd name="T1" fmla="*/ 8 h 130"/>
                <a:gd name="T2" fmla="*/ 58 w 91"/>
                <a:gd name="T3" fmla="*/ 81 h 130"/>
                <a:gd name="T4" fmla="*/ 19 w 91"/>
                <a:gd name="T5" fmla="*/ 146 h 130"/>
                <a:gd name="T6" fmla="*/ 20 w 91"/>
                <a:gd name="T7" fmla="*/ 54 h 130"/>
                <a:gd name="T8" fmla="*/ 93 w 91"/>
                <a:gd name="T9" fmla="*/ 8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30">
                  <a:moveTo>
                    <a:pt x="77" y="8"/>
                  </a:moveTo>
                  <a:cubicBezTo>
                    <a:pt x="91" y="16"/>
                    <a:pt x="65" y="38"/>
                    <a:pt x="48" y="68"/>
                  </a:cubicBezTo>
                  <a:cubicBezTo>
                    <a:pt x="32" y="99"/>
                    <a:pt x="30" y="130"/>
                    <a:pt x="16" y="122"/>
                  </a:cubicBezTo>
                  <a:cubicBezTo>
                    <a:pt x="2" y="114"/>
                    <a:pt x="0" y="76"/>
                    <a:pt x="17" y="45"/>
                  </a:cubicBezTo>
                  <a:cubicBezTo>
                    <a:pt x="34" y="15"/>
                    <a:pt x="62" y="0"/>
                    <a:pt x="77" y="8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1" name="Freeform 217">
              <a:extLst>
                <a:ext uri="{FF2B5EF4-FFF2-40B4-BE49-F238E27FC236}">
                  <a16:creationId xmlns:a16="http://schemas.microsoft.com/office/drawing/2014/main" id="{A5E2DB1C-6E93-4A8F-88E1-5E0C7327F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880"/>
              <a:ext cx="13" cy="24"/>
            </a:xfrm>
            <a:custGeom>
              <a:avLst/>
              <a:gdLst>
                <a:gd name="T0" fmla="*/ 4 w 13"/>
                <a:gd name="T1" fmla="*/ 5 h 23"/>
                <a:gd name="T2" fmla="*/ 11 w 13"/>
                <a:gd name="T3" fmla="*/ 11 h 23"/>
                <a:gd name="T4" fmla="*/ 2 w 13"/>
                <a:gd name="T5" fmla="*/ 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3">
                  <a:moveTo>
                    <a:pt x="4" y="5"/>
                  </a:moveTo>
                  <a:cubicBezTo>
                    <a:pt x="0" y="11"/>
                    <a:pt x="8" y="23"/>
                    <a:pt x="11" y="11"/>
                  </a:cubicBezTo>
                  <a:cubicBezTo>
                    <a:pt x="13" y="2"/>
                    <a:pt x="4" y="0"/>
                    <a:pt x="2" y="8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2" name="Freeform 218">
              <a:extLst>
                <a:ext uri="{FF2B5EF4-FFF2-40B4-BE49-F238E27FC236}">
                  <a16:creationId xmlns:a16="http://schemas.microsoft.com/office/drawing/2014/main" id="{CB0E98C5-BF6C-4A45-BE9E-AAB898FF2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866"/>
              <a:ext cx="20" cy="15"/>
            </a:xfrm>
            <a:custGeom>
              <a:avLst/>
              <a:gdLst>
                <a:gd name="T0" fmla="*/ 3 w 18"/>
                <a:gd name="T1" fmla="*/ 16 h 14"/>
                <a:gd name="T2" fmla="*/ 12 w 18"/>
                <a:gd name="T3" fmla="*/ 0 h 14"/>
                <a:gd name="T4" fmla="*/ 3 w 18"/>
                <a:gd name="T5" fmla="*/ 1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3" y="13"/>
                  </a:moveTo>
                  <a:cubicBezTo>
                    <a:pt x="11" y="14"/>
                    <a:pt x="18" y="0"/>
                    <a:pt x="9" y="0"/>
                  </a:cubicBezTo>
                  <a:cubicBezTo>
                    <a:pt x="4" y="0"/>
                    <a:pt x="0" y="8"/>
                    <a:pt x="3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3" name="Freeform 219">
              <a:extLst>
                <a:ext uri="{FF2B5EF4-FFF2-40B4-BE49-F238E27FC236}">
                  <a16:creationId xmlns:a16="http://schemas.microsoft.com/office/drawing/2014/main" id="{D6846749-00D2-4B17-A5FF-963A09475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889"/>
              <a:ext cx="11" cy="13"/>
            </a:xfrm>
            <a:custGeom>
              <a:avLst/>
              <a:gdLst>
                <a:gd name="T0" fmla="*/ 4 w 11"/>
                <a:gd name="T1" fmla="*/ 0 h 12"/>
                <a:gd name="T2" fmla="*/ 6 w 11"/>
                <a:gd name="T3" fmla="*/ 15 h 12"/>
                <a:gd name="T4" fmla="*/ 5 w 11"/>
                <a:gd name="T5" fmla="*/ 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4" y="0"/>
                  </a:moveTo>
                  <a:cubicBezTo>
                    <a:pt x="2" y="3"/>
                    <a:pt x="0" y="12"/>
                    <a:pt x="6" y="12"/>
                  </a:cubicBezTo>
                  <a:cubicBezTo>
                    <a:pt x="11" y="11"/>
                    <a:pt x="10" y="0"/>
                    <a:pt x="5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4" name="Freeform 220">
              <a:extLst>
                <a:ext uri="{FF2B5EF4-FFF2-40B4-BE49-F238E27FC236}">
                  <a16:creationId xmlns:a16="http://schemas.microsoft.com/office/drawing/2014/main" id="{81A60020-8B93-4B24-A2FA-E8D313EDB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1853"/>
              <a:ext cx="16" cy="10"/>
            </a:xfrm>
            <a:custGeom>
              <a:avLst/>
              <a:gdLst>
                <a:gd name="T0" fmla="*/ 2 w 15"/>
                <a:gd name="T1" fmla="*/ 11 h 9"/>
                <a:gd name="T2" fmla="*/ 15 w 15"/>
                <a:gd name="T3" fmla="*/ 0 h 9"/>
                <a:gd name="T4" fmla="*/ 1 w 15"/>
                <a:gd name="T5" fmla="*/ 1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2" y="8"/>
                  </a:moveTo>
                  <a:cubicBezTo>
                    <a:pt x="6" y="9"/>
                    <a:pt x="15" y="6"/>
                    <a:pt x="12" y="0"/>
                  </a:cubicBezTo>
                  <a:cubicBezTo>
                    <a:pt x="8" y="1"/>
                    <a:pt x="0" y="2"/>
                    <a:pt x="1" y="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5" name="Freeform 221">
              <a:extLst>
                <a:ext uri="{FF2B5EF4-FFF2-40B4-BE49-F238E27FC236}">
                  <a16:creationId xmlns:a16="http://schemas.microsoft.com/office/drawing/2014/main" id="{2E3FF4F3-7DF6-4D6B-BAA4-22EEB1AA7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885"/>
              <a:ext cx="10" cy="15"/>
            </a:xfrm>
            <a:custGeom>
              <a:avLst/>
              <a:gdLst>
                <a:gd name="T0" fmla="*/ 0 w 9"/>
                <a:gd name="T1" fmla="*/ 4 h 14"/>
                <a:gd name="T2" fmla="*/ 11 w 9"/>
                <a:gd name="T3" fmla="*/ 16 h 14"/>
                <a:gd name="T4" fmla="*/ 1 w 9"/>
                <a:gd name="T5" fmla="*/ 3 h 14"/>
                <a:gd name="T6" fmla="*/ 1 w 9"/>
                <a:gd name="T7" fmla="*/ 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0" y="4"/>
                  </a:moveTo>
                  <a:cubicBezTo>
                    <a:pt x="1" y="8"/>
                    <a:pt x="3" y="14"/>
                    <a:pt x="8" y="13"/>
                  </a:cubicBezTo>
                  <a:cubicBezTo>
                    <a:pt x="9" y="9"/>
                    <a:pt x="5" y="0"/>
                    <a:pt x="1" y="3"/>
                  </a:cubicBezTo>
                  <a:cubicBezTo>
                    <a:pt x="1" y="4"/>
                    <a:pt x="1" y="5"/>
                    <a:pt x="1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6" name="Freeform 222">
              <a:extLst>
                <a:ext uri="{FF2B5EF4-FFF2-40B4-BE49-F238E27FC236}">
                  <a16:creationId xmlns:a16="http://schemas.microsoft.com/office/drawing/2014/main" id="{CDDE7697-8E5A-46FE-BDE4-E103A3E92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1838"/>
              <a:ext cx="15" cy="11"/>
            </a:xfrm>
            <a:custGeom>
              <a:avLst/>
              <a:gdLst>
                <a:gd name="T0" fmla="*/ 0 w 14"/>
                <a:gd name="T1" fmla="*/ 13 h 10"/>
                <a:gd name="T2" fmla="*/ 11 w 14"/>
                <a:gd name="T3" fmla="*/ 1 h 10"/>
                <a:gd name="T4" fmla="*/ 2 w 14"/>
                <a:gd name="T5" fmla="*/ 1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0" y="10"/>
                  </a:moveTo>
                  <a:cubicBezTo>
                    <a:pt x="4" y="10"/>
                    <a:pt x="14" y="3"/>
                    <a:pt x="8" y="1"/>
                  </a:cubicBezTo>
                  <a:cubicBezTo>
                    <a:pt x="5" y="0"/>
                    <a:pt x="2" y="6"/>
                    <a:pt x="2" y="8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7" name="Freeform 223">
              <a:extLst>
                <a:ext uri="{FF2B5EF4-FFF2-40B4-BE49-F238E27FC236}">
                  <a16:creationId xmlns:a16="http://schemas.microsoft.com/office/drawing/2014/main" id="{F7CD76BD-B02D-4B47-90D3-F4BD0CBBB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1877"/>
              <a:ext cx="12" cy="17"/>
            </a:xfrm>
            <a:custGeom>
              <a:avLst/>
              <a:gdLst>
                <a:gd name="T0" fmla="*/ 5 w 11"/>
                <a:gd name="T1" fmla="*/ 18 h 16"/>
                <a:gd name="T2" fmla="*/ 12 w 11"/>
                <a:gd name="T3" fmla="*/ 0 h 16"/>
                <a:gd name="T4" fmla="*/ 5 w 11"/>
                <a:gd name="T5" fmla="*/ 1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5" y="15"/>
                  </a:moveTo>
                  <a:cubicBezTo>
                    <a:pt x="7" y="12"/>
                    <a:pt x="11" y="4"/>
                    <a:pt x="9" y="0"/>
                  </a:cubicBezTo>
                  <a:cubicBezTo>
                    <a:pt x="4" y="6"/>
                    <a:pt x="0" y="7"/>
                    <a:pt x="5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8" name="Freeform 224">
              <a:extLst>
                <a:ext uri="{FF2B5EF4-FFF2-40B4-BE49-F238E27FC236}">
                  <a16:creationId xmlns:a16="http://schemas.microsoft.com/office/drawing/2014/main" id="{2912FC3A-CEEB-4809-A0C8-955A1CD4C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1902"/>
              <a:ext cx="10" cy="15"/>
            </a:xfrm>
            <a:custGeom>
              <a:avLst/>
              <a:gdLst>
                <a:gd name="T0" fmla="*/ 2 w 9"/>
                <a:gd name="T1" fmla="*/ 6 h 14"/>
                <a:gd name="T2" fmla="*/ 8 w 9"/>
                <a:gd name="T3" fmla="*/ 17 h 14"/>
                <a:gd name="T4" fmla="*/ 12 w 9"/>
                <a:gd name="T5" fmla="*/ 0 h 14"/>
                <a:gd name="T6" fmla="*/ 3 w 9"/>
                <a:gd name="T7" fmla="*/ 1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2" y="6"/>
                  </a:moveTo>
                  <a:cubicBezTo>
                    <a:pt x="2" y="9"/>
                    <a:pt x="3" y="12"/>
                    <a:pt x="5" y="14"/>
                  </a:cubicBezTo>
                  <a:cubicBezTo>
                    <a:pt x="9" y="13"/>
                    <a:pt x="9" y="4"/>
                    <a:pt x="9" y="0"/>
                  </a:cubicBezTo>
                  <a:cubicBezTo>
                    <a:pt x="4" y="0"/>
                    <a:pt x="0" y="4"/>
                    <a:pt x="3" y="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9" name="Freeform 225">
              <a:extLst>
                <a:ext uri="{FF2B5EF4-FFF2-40B4-BE49-F238E27FC236}">
                  <a16:creationId xmlns:a16="http://schemas.microsoft.com/office/drawing/2014/main" id="{B17CDC8F-1E6E-494B-B73C-7242F3415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1848"/>
              <a:ext cx="21" cy="20"/>
            </a:xfrm>
            <a:custGeom>
              <a:avLst/>
              <a:gdLst>
                <a:gd name="T0" fmla="*/ 5 w 20"/>
                <a:gd name="T1" fmla="*/ 21 h 19"/>
                <a:gd name="T2" fmla="*/ 13 w 20"/>
                <a:gd name="T3" fmla="*/ 0 h 19"/>
                <a:gd name="T4" fmla="*/ 2 w 20"/>
                <a:gd name="T5" fmla="*/ 22 h 19"/>
                <a:gd name="T6" fmla="*/ 6 w 20"/>
                <a:gd name="T7" fmla="*/ 2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9">
                  <a:moveTo>
                    <a:pt x="5" y="18"/>
                  </a:moveTo>
                  <a:cubicBezTo>
                    <a:pt x="5" y="17"/>
                    <a:pt x="20" y="0"/>
                    <a:pt x="10" y="0"/>
                  </a:cubicBezTo>
                  <a:cubicBezTo>
                    <a:pt x="6" y="0"/>
                    <a:pt x="0" y="16"/>
                    <a:pt x="2" y="19"/>
                  </a:cubicBezTo>
                  <a:cubicBezTo>
                    <a:pt x="4" y="19"/>
                    <a:pt x="5" y="18"/>
                    <a:pt x="6" y="1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0" name="Freeform 226">
              <a:extLst>
                <a:ext uri="{FF2B5EF4-FFF2-40B4-BE49-F238E27FC236}">
                  <a16:creationId xmlns:a16="http://schemas.microsoft.com/office/drawing/2014/main" id="{B62D8AB7-4A0E-4B64-8BFC-9205B9B0B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1832"/>
              <a:ext cx="10" cy="13"/>
            </a:xfrm>
            <a:custGeom>
              <a:avLst/>
              <a:gdLst>
                <a:gd name="T0" fmla="*/ 2 w 10"/>
                <a:gd name="T1" fmla="*/ 2 h 12"/>
                <a:gd name="T2" fmla="*/ 3 w 10"/>
                <a:gd name="T3" fmla="*/ 15 h 12"/>
                <a:gd name="T4" fmla="*/ 0 w 10"/>
                <a:gd name="T5" fmla="*/ 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2" y="2"/>
                  </a:moveTo>
                  <a:cubicBezTo>
                    <a:pt x="0" y="4"/>
                    <a:pt x="1" y="9"/>
                    <a:pt x="3" y="12"/>
                  </a:cubicBezTo>
                  <a:cubicBezTo>
                    <a:pt x="10" y="10"/>
                    <a:pt x="7" y="0"/>
                    <a:pt x="0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1" name="Freeform 227">
              <a:extLst>
                <a:ext uri="{FF2B5EF4-FFF2-40B4-BE49-F238E27FC236}">
                  <a16:creationId xmlns:a16="http://schemas.microsoft.com/office/drawing/2014/main" id="{29EA8D5F-2791-4E69-B2AB-09B9D2356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917"/>
              <a:ext cx="7" cy="10"/>
            </a:xfrm>
            <a:custGeom>
              <a:avLst/>
              <a:gdLst>
                <a:gd name="T0" fmla="*/ 0 w 7"/>
                <a:gd name="T1" fmla="*/ 2 h 9"/>
                <a:gd name="T2" fmla="*/ 3 w 7"/>
                <a:gd name="T3" fmla="*/ 12 h 9"/>
                <a:gd name="T4" fmla="*/ 0 w 7"/>
                <a:gd name="T5" fmla="*/ 0 h 9"/>
                <a:gd name="T6" fmla="*/ 0 w 7"/>
                <a:gd name="T7" fmla="*/ 4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cubicBezTo>
                    <a:pt x="0" y="4"/>
                    <a:pt x="1" y="8"/>
                    <a:pt x="3" y="9"/>
                  </a:cubicBezTo>
                  <a:cubicBezTo>
                    <a:pt x="7" y="7"/>
                    <a:pt x="4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2" name="Freeform 228">
              <a:extLst>
                <a:ext uri="{FF2B5EF4-FFF2-40B4-BE49-F238E27FC236}">
                  <a16:creationId xmlns:a16="http://schemas.microsoft.com/office/drawing/2014/main" id="{0C286634-9064-4AC6-99CF-438D6F5E5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1826"/>
              <a:ext cx="9" cy="7"/>
            </a:xfrm>
            <a:custGeom>
              <a:avLst/>
              <a:gdLst>
                <a:gd name="T0" fmla="*/ 0 w 8"/>
                <a:gd name="T1" fmla="*/ 2 h 6"/>
                <a:gd name="T2" fmla="*/ 11 w 8"/>
                <a:gd name="T3" fmla="*/ 7 h 6"/>
                <a:gd name="T4" fmla="*/ 1 w 8"/>
                <a:gd name="T5" fmla="*/ 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2"/>
                  </a:moveTo>
                  <a:cubicBezTo>
                    <a:pt x="3" y="1"/>
                    <a:pt x="7" y="0"/>
                    <a:pt x="8" y="4"/>
                  </a:cubicBezTo>
                  <a:cubicBezTo>
                    <a:pt x="5" y="5"/>
                    <a:pt x="2" y="6"/>
                    <a:pt x="1" y="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3" name="Freeform 229">
              <a:extLst>
                <a:ext uri="{FF2B5EF4-FFF2-40B4-BE49-F238E27FC236}">
                  <a16:creationId xmlns:a16="http://schemas.microsoft.com/office/drawing/2014/main" id="{0FBBA672-2BB1-4FBD-B93D-E26CA5FEF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813"/>
              <a:ext cx="97" cy="138"/>
            </a:xfrm>
            <a:custGeom>
              <a:avLst/>
              <a:gdLst>
                <a:gd name="T0" fmla="*/ 92 w 91"/>
                <a:gd name="T1" fmla="*/ 8 h 130"/>
                <a:gd name="T2" fmla="*/ 58 w 91"/>
                <a:gd name="T3" fmla="*/ 81 h 130"/>
                <a:gd name="T4" fmla="*/ 19 w 91"/>
                <a:gd name="T5" fmla="*/ 146 h 130"/>
                <a:gd name="T6" fmla="*/ 20 w 91"/>
                <a:gd name="T7" fmla="*/ 54 h 130"/>
                <a:gd name="T8" fmla="*/ 92 w 91"/>
                <a:gd name="T9" fmla="*/ 8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30">
                  <a:moveTo>
                    <a:pt x="76" y="8"/>
                  </a:moveTo>
                  <a:cubicBezTo>
                    <a:pt x="91" y="16"/>
                    <a:pt x="65" y="38"/>
                    <a:pt x="48" y="68"/>
                  </a:cubicBezTo>
                  <a:cubicBezTo>
                    <a:pt x="31" y="99"/>
                    <a:pt x="30" y="130"/>
                    <a:pt x="16" y="122"/>
                  </a:cubicBezTo>
                  <a:cubicBezTo>
                    <a:pt x="1" y="114"/>
                    <a:pt x="0" y="76"/>
                    <a:pt x="17" y="45"/>
                  </a:cubicBezTo>
                  <a:cubicBezTo>
                    <a:pt x="34" y="15"/>
                    <a:pt x="62" y="0"/>
                    <a:pt x="76" y="8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4" name="Freeform 230">
              <a:extLst>
                <a:ext uri="{FF2B5EF4-FFF2-40B4-BE49-F238E27FC236}">
                  <a16:creationId xmlns:a16="http://schemas.microsoft.com/office/drawing/2014/main" id="{EB7E0D61-5C5E-4E95-9250-4D6029F72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2027"/>
              <a:ext cx="87" cy="142"/>
            </a:xfrm>
            <a:custGeom>
              <a:avLst/>
              <a:gdLst>
                <a:gd name="T0" fmla="*/ 81 w 81"/>
                <a:gd name="T1" fmla="*/ 6 h 133"/>
                <a:gd name="T2" fmla="*/ 58 w 81"/>
                <a:gd name="T3" fmla="*/ 84 h 133"/>
                <a:gd name="T4" fmla="*/ 29 w 81"/>
                <a:gd name="T5" fmla="*/ 156 h 133"/>
                <a:gd name="T6" fmla="*/ 15 w 81"/>
                <a:gd name="T7" fmla="*/ 62 h 133"/>
                <a:gd name="T8" fmla="*/ 81 w 81"/>
                <a:gd name="T9" fmla="*/ 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33">
                  <a:moveTo>
                    <a:pt x="65" y="6"/>
                  </a:moveTo>
                  <a:cubicBezTo>
                    <a:pt x="81" y="11"/>
                    <a:pt x="59" y="37"/>
                    <a:pt x="47" y="69"/>
                  </a:cubicBezTo>
                  <a:cubicBezTo>
                    <a:pt x="35" y="102"/>
                    <a:pt x="38" y="133"/>
                    <a:pt x="23" y="128"/>
                  </a:cubicBezTo>
                  <a:cubicBezTo>
                    <a:pt x="7" y="122"/>
                    <a:pt x="0" y="84"/>
                    <a:pt x="12" y="51"/>
                  </a:cubicBezTo>
                  <a:cubicBezTo>
                    <a:pt x="24" y="19"/>
                    <a:pt x="50" y="0"/>
                    <a:pt x="65" y="6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5" name="Freeform 231">
              <a:extLst>
                <a:ext uri="{FF2B5EF4-FFF2-40B4-BE49-F238E27FC236}">
                  <a16:creationId xmlns:a16="http://schemas.microsoft.com/office/drawing/2014/main" id="{BBF13F2B-9FFA-41A4-8768-5EC304A70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2101"/>
              <a:ext cx="13" cy="24"/>
            </a:xfrm>
            <a:custGeom>
              <a:avLst/>
              <a:gdLst>
                <a:gd name="T0" fmla="*/ 4 w 12"/>
                <a:gd name="T1" fmla="*/ 6 h 23"/>
                <a:gd name="T2" fmla="*/ 14 w 12"/>
                <a:gd name="T3" fmla="*/ 10 h 23"/>
                <a:gd name="T4" fmla="*/ 2 w 12"/>
                <a:gd name="T5" fmla="*/ 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3">
                  <a:moveTo>
                    <a:pt x="4" y="6"/>
                  </a:moveTo>
                  <a:cubicBezTo>
                    <a:pt x="0" y="12"/>
                    <a:pt x="10" y="23"/>
                    <a:pt x="11" y="10"/>
                  </a:cubicBezTo>
                  <a:cubicBezTo>
                    <a:pt x="12" y="1"/>
                    <a:pt x="3" y="0"/>
                    <a:pt x="2" y="9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6" name="Freeform 232">
              <a:extLst>
                <a:ext uri="{FF2B5EF4-FFF2-40B4-BE49-F238E27FC236}">
                  <a16:creationId xmlns:a16="http://schemas.microsoft.com/office/drawing/2014/main" id="{D35320C7-A750-4203-960A-66D242181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2084"/>
              <a:ext cx="18" cy="16"/>
            </a:xfrm>
            <a:custGeom>
              <a:avLst/>
              <a:gdLst>
                <a:gd name="T0" fmla="*/ 4 w 17"/>
                <a:gd name="T1" fmla="*/ 18 h 15"/>
                <a:gd name="T2" fmla="*/ 8 w 17"/>
                <a:gd name="T3" fmla="*/ 1 h 15"/>
                <a:gd name="T4" fmla="*/ 3 w 17"/>
                <a:gd name="T5" fmla="*/ 1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4" y="15"/>
                  </a:moveTo>
                  <a:cubicBezTo>
                    <a:pt x="12" y="14"/>
                    <a:pt x="17" y="0"/>
                    <a:pt x="8" y="1"/>
                  </a:cubicBezTo>
                  <a:cubicBezTo>
                    <a:pt x="3" y="1"/>
                    <a:pt x="0" y="10"/>
                    <a:pt x="3" y="1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7" name="Freeform 233">
              <a:extLst>
                <a:ext uri="{FF2B5EF4-FFF2-40B4-BE49-F238E27FC236}">
                  <a16:creationId xmlns:a16="http://schemas.microsoft.com/office/drawing/2014/main" id="{5D5D8A80-1816-4BDB-B5D8-5F4468C48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2111"/>
              <a:ext cx="11" cy="13"/>
            </a:xfrm>
            <a:custGeom>
              <a:avLst/>
              <a:gdLst>
                <a:gd name="T0" fmla="*/ 2 w 10"/>
                <a:gd name="T1" fmla="*/ 1 h 13"/>
                <a:gd name="T2" fmla="*/ 9 w 10"/>
                <a:gd name="T3" fmla="*/ 12 h 13"/>
                <a:gd name="T4" fmla="*/ 3 w 10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2" y="1"/>
                  </a:moveTo>
                  <a:cubicBezTo>
                    <a:pt x="1" y="3"/>
                    <a:pt x="0" y="13"/>
                    <a:pt x="6" y="12"/>
                  </a:cubicBezTo>
                  <a:cubicBezTo>
                    <a:pt x="10" y="11"/>
                    <a:pt x="8" y="0"/>
                    <a:pt x="3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8" name="Freeform 234">
              <a:extLst>
                <a:ext uri="{FF2B5EF4-FFF2-40B4-BE49-F238E27FC236}">
                  <a16:creationId xmlns:a16="http://schemas.microsoft.com/office/drawing/2014/main" id="{D5654036-87AF-474F-A7F7-1EEB59E45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2071"/>
              <a:ext cx="17" cy="10"/>
            </a:xfrm>
            <a:custGeom>
              <a:avLst/>
              <a:gdLst>
                <a:gd name="T0" fmla="*/ 3 w 16"/>
                <a:gd name="T1" fmla="*/ 12 h 9"/>
                <a:gd name="T2" fmla="*/ 15 w 16"/>
                <a:gd name="T3" fmla="*/ 0 h 9"/>
                <a:gd name="T4" fmla="*/ 1 w 16"/>
                <a:gd name="T5" fmla="*/ 1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3" y="9"/>
                  </a:moveTo>
                  <a:cubicBezTo>
                    <a:pt x="7" y="9"/>
                    <a:pt x="16" y="5"/>
                    <a:pt x="12" y="0"/>
                  </a:cubicBezTo>
                  <a:cubicBezTo>
                    <a:pt x="8" y="1"/>
                    <a:pt x="0" y="3"/>
                    <a:pt x="1" y="8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9" name="Freeform 235">
              <a:extLst>
                <a:ext uri="{FF2B5EF4-FFF2-40B4-BE49-F238E27FC236}">
                  <a16:creationId xmlns:a16="http://schemas.microsoft.com/office/drawing/2014/main" id="{DD44F53F-8A45-4A66-89FF-1C96EBA7A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2105"/>
              <a:ext cx="9" cy="14"/>
            </a:xfrm>
            <a:custGeom>
              <a:avLst/>
              <a:gdLst>
                <a:gd name="T0" fmla="*/ 0 w 9"/>
                <a:gd name="T1" fmla="*/ 4 h 13"/>
                <a:gd name="T2" fmla="*/ 9 w 9"/>
                <a:gd name="T3" fmla="*/ 15 h 13"/>
                <a:gd name="T4" fmla="*/ 1 w 9"/>
                <a:gd name="T5" fmla="*/ 4 h 13"/>
                <a:gd name="T6" fmla="*/ 1 w 9"/>
                <a:gd name="T7" fmla="*/ 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3">
                  <a:moveTo>
                    <a:pt x="0" y="4"/>
                  </a:moveTo>
                  <a:cubicBezTo>
                    <a:pt x="1" y="8"/>
                    <a:pt x="4" y="13"/>
                    <a:pt x="9" y="12"/>
                  </a:cubicBezTo>
                  <a:cubicBezTo>
                    <a:pt x="9" y="8"/>
                    <a:pt x="5" y="0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0" name="Freeform 236">
              <a:extLst>
                <a:ext uri="{FF2B5EF4-FFF2-40B4-BE49-F238E27FC236}">
                  <a16:creationId xmlns:a16="http://schemas.microsoft.com/office/drawing/2014/main" id="{128DEEA3-C10F-405F-8E76-4F15F6C8E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055"/>
              <a:ext cx="14" cy="11"/>
            </a:xfrm>
            <a:custGeom>
              <a:avLst/>
              <a:gdLst>
                <a:gd name="T0" fmla="*/ 0 w 13"/>
                <a:gd name="T1" fmla="*/ 13 h 10"/>
                <a:gd name="T2" fmla="*/ 10 w 13"/>
                <a:gd name="T3" fmla="*/ 0 h 10"/>
                <a:gd name="T4" fmla="*/ 1 w 13"/>
                <a:gd name="T5" fmla="*/ 1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cubicBezTo>
                    <a:pt x="4" y="10"/>
                    <a:pt x="13" y="1"/>
                    <a:pt x="7" y="0"/>
                  </a:cubicBezTo>
                  <a:cubicBezTo>
                    <a:pt x="3" y="0"/>
                    <a:pt x="1" y="6"/>
                    <a:pt x="1" y="8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1" name="Freeform 237">
              <a:extLst>
                <a:ext uri="{FF2B5EF4-FFF2-40B4-BE49-F238E27FC236}">
                  <a16:creationId xmlns:a16="http://schemas.microsoft.com/office/drawing/2014/main" id="{89A8EEBD-2D7B-4B25-AB62-125FD4EE6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095"/>
              <a:ext cx="11" cy="17"/>
            </a:xfrm>
            <a:custGeom>
              <a:avLst/>
              <a:gdLst>
                <a:gd name="T0" fmla="*/ 8 w 10"/>
                <a:gd name="T1" fmla="*/ 18 h 16"/>
                <a:gd name="T2" fmla="*/ 10 w 10"/>
                <a:gd name="T3" fmla="*/ 0 h 16"/>
                <a:gd name="T4" fmla="*/ 8 w 10"/>
                <a:gd name="T5" fmla="*/ 1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5" y="15"/>
                  </a:moveTo>
                  <a:cubicBezTo>
                    <a:pt x="7" y="12"/>
                    <a:pt x="10" y="3"/>
                    <a:pt x="7" y="0"/>
                  </a:cubicBezTo>
                  <a:cubicBezTo>
                    <a:pt x="3" y="6"/>
                    <a:pt x="0" y="8"/>
                    <a:pt x="5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2" name="Freeform 238">
              <a:extLst>
                <a:ext uri="{FF2B5EF4-FFF2-40B4-BE49-F238E27FC236}">
                  <a16:creationId xmlns:a16="http://schemas.microsoft.com/office/drawing/2014/main" id="{3FC22908-EB01-4644-98EE-17C07BB83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121"/>
              <a:ext cx="10" cy="16"/>
            </a:xfrm>
            <a:custGeom>
              <a:avLst/>
              <a:gdLst>
                <a:gd name="T0" fmla="*/ 2 w 10"/>
                <a:gd name="T1" fmla="*/ 7 h 15"/>
                <a:gd name="T2" fmla="*/ 6 w 10"/>
                <a:gd name="T3" fmla="*/ 18 h 15"/>
                <a:gd name="T4" fmla="*/ 8 w 10"/>
                <a:gd name="T5" fmla="*/ 0 h 15"/>
                <a:gd name="T6" fmla="*/ 3 w 10"/>
                <a:gd name="T7" fmla="*/ 13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5">
                  <a:moveTo>
                    <a:pt x="2" y="7"/>
                  </a:moveTo>
                  <a:cubicBezTo>
                    <a:pt x="2" y="10"/>
                    <a:pt x="4" y="13"/>
                    <a:pt x="6" y="15"/>
                  </a:cubicBezTo>
                  <a:cubicBezTo>
                    <a:pt x="10" y="13"/>
                    <a:pt x="9" y="4"/>
                    <a:pt x="8" y="0"/>
                  </a:cubicBezTo>
                  <a:cubicBezTo>
                    <a:pt x="3" y="1"/>
                    <a:pt x="0" y="5"/>
                    <a:pt x="3" y="1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3" name="Freeform 239">
              <a:extLst>
                <a:ext uri="{FF2B5EF4-FFF2-40B4-BE49-F238E27FC236}">
                  <a16:creationId xmlns:a16="http://schemas.microsoft.com/office/drawing/2014/main" id="{9ED07678-00EC-40BD-A36B-A5C86E27B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2061"/>
              <a:ext cx="17" cy="24"/>
            </a:xfrm>
            <a:custGeom>
              <a:avLst/>
              <a:gdLst>
                <a:gd name="T0" fmla="*/ 5 w 16"/>
                <a:gd name="T1" fmla="*/ 27 h 22"/>
                <a:gd name="T2" fmla="*/ 7 w 16"/>
                <a:gd name="T3" fmla="*/ 2 h 22"/>
                <a:gd name="T4" fmla="*/ 2 w 16"/>
                <a:gd name="T5" fmla="*/ 28 h 22"/>
                <a:gd name="T6" fmla="*/ 5 w 16"/>
                <a:gd name="T7" fmla="*/ 25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2">
                  <a:moveTo>
                    <a:pt x="5" y="21"/>
                  </a:moveTo>
                  <a:cubicBezTo>
                    <a:pt x="5" y="19"/>
                    <a:pt x="16" y="0"/>
                    <a:pt x="7" y="2"/>
                  </a:cubicBezTo>
                  <a:cubicBezTo>
                    <a:pt x="3" y="2"/>
                    <a:pt x="0" y="20"/>
                    <a:pt x="2" y="22"/>
                  </a:cubicBezTo>
                  <a:cubicBezTo>
                    <a:pt x="4" y="22"/>
                    <a:pt x="5" y="21"/>
                    <a:pt x="5" y="1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4" name="Freeform 240">
              <a:extLst>
                <a:ext uri="{FF2B5EF4-FFF2-40B4-BE49-F238E27FC236}">
                  <a16:creationId xmlns:a16="http://schemas.microsoft.com/office/drawing/2014/main" id="{4697BFA5-2CF5-4B95-8A83-5CEF1E924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2046"/>
              <a:ext cx="11" cy="13"/>
            </a:xfrm>
            <a:custGeom>
              <a:avLst/>
              <a:gdLst>
                <a:gd name="T0" fmla="*/ 2 w 11"/>
                <a:gd name="T1" fmla="*/ 3 h 12"/>
                <a:gd name="T2" fmla="*/ 4 w 11"/>
                <a:gd name="T3" fmla="*/ 15 h 12"/>
                <a:gd name="T4" fmla="*/ 0 w 11"/>
                <a:gd name="T5" fmla="*/ 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2" y="3"/>
                  </a:moveTo>
                  <a:cubicBezTo>
                    <a:pt x="0" y="4"/>
                    <a:pt x="2" y="10"/>
                    <a:pt x="4" y="12"/>
                  </a:cubicBezTo>
                  <a:cubicBezTo>
                    <a:pt x="11" y="9"/>
                    <a:pt x="7" y="0"/>
                    <a:pt x="0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5" name="Freeform 241">
              <a:extLst>
                <a:ext uri="{FF2B5EF4-FFF2-40B4-BE49-F238E27FC236}">
                  <a16:creationId xmlns:a16="http://schemas.microsoft.com/office/drawing/2014/main" id="{A07FA5A2-DA6D-4072-A130-27AC34423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" y="2137"/>
              <a:ext cx="8" cy="11"/>
            </a:xfrm>
            <a:custGeom>
              <a:avLst/>
              <a:gdLst>
                <a:gd name="T0" fmla="*/ 0 w 8"/>
                <a:gd name="T1" fmla="*/ 2 h 10"/>
                <a:gd name="T2" fmla="*/ 5 w 8"/>
                <a:gd name="T3" fmla="*/ 13 h 10"/>
                <a:gd name="T4" fmla="*/ 0 w 8"/>
                <a:gd name="T5" fmla="*/ 1 h 10"/>
                <a:gd name="T6" fmla="*/ 1 w 8"/>
                <a:gd name="T7" fmla="*/ 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0" y="2"/>
                  </a:moveTo>
                  <a:cubicBezTo>
                    <a:pt x="1" y="5"/>
                    <a:pt x="2" y="8"/>
                    <a:pt x="5" y="10"/>
                  </a:cubicBezTo>
                  <a:cubicBezTo>
                    <a:pt x="8" y="7"/>
                    <a:pt x="4" y="0"/>
                    <a:pt x="0" y="1"/>
                  </a:cubicBezTo>
                  <a:cubicBezTo>
                    <a:pt x="0" y="2"/>
                    <a:pt x="0" y="4"/>
                    <a:pt x="1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6" name="Freeform 242">
              <a:extLst>
                <a:ext uri="{FF2B5EF4-FFF2-40B4-BE49-F238E27FC236}">
                  <a16:creationId xmlns:a16="http://schemas.microsoft.com/office/drawing/2014/main" id="{18174B76-DCA6-4119-A4BA-435A7EB8D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2040"/>
              <a:ext cx="9" cy="6"/>
            </a:xfrm>
            <a:custGeom>
              <a:avLst/>
              <a:gdLst>
                <a:gd name="T0" fmla="*/ 0 w 8"/>
                <a:gd name="T1" fmla="*/ 3 h 6"/>
                <a:gd name="T2" fmla="*/ 11 w 8"/>
                <a:gd name="T3" fmla="*/ 3 h 6"/>
                <a:gd name="T4" fmla="*/ 1 w 8"/>
                <a:gd name="T5" fmla="*/ 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3"/>
                  </a:moveTo>
                  <a:cubicBezTo>
                    <a:pt x="3" y="1"/>
                    <a:pt x="6" y="0"/>
                    <a:pt x="8" y="3"/>
                  </a:cubicBezTo>
                  <a:cubicBezTo>
                    <a:pt x="6" y="5"/>
                    <a:pt x="2" y="6"/>
                    <a:pt x="1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7" name="Freeform 243">
              <a:extLst>
                <a:ext uri="{FF2B5EF4-FFF2-40B4-BE49-F238E27FC236}">
                  <a16:creationId xmlns:a16="http://schemas.microsoft.com/office/drawing/2014/main" id="{2925D593-7691-41E9-8ABE-A62EDF2CF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2027"/>
              <a:ext cx="87" cy="142"/>
            </a:xfrm>
            <a:custGeom>
              <a:avLst/>
              <a:gdLst>
                <a:gd name="T0" fmla="*/ 81 w 81"/>
                <a:gd name="T1" fmla="*/ 6 h 133"/>
                <a:gd name="T2" fmla="*/ 58 w 81"/>
                <a:gd name="T3" fmla="*/ 84 h 133"/>
                <a:gd name="T4" fmla="*/ 28 w 81"/>
                <a:gd name="T5" fmla="*/ 156 h 133"/>
                <a:gd name="T6" fmla="*/ 15 w 81"/>
                <a:gd name="T7" fmla="*/ 62 h 133"/>
                <a:gd name="T8" fmla="*/ 81 w 81"/>
                <a:gd name="T9" fmla="*/ 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33">
                  <a:moveTo>
                    <a:pt x="65" y="6"/>
                  </a:moveTo>
                  <a:cubicBezTo>
                    <a:pt x="81" y="11"/>
                    <a:pt x="59" y="37"/>
                    <a:pt x="47" y="69"/>
                  </a:cubicBezTo>
                  <a:cubicBezTo>
                    <a:pt x="34" y="102"/>
                    <a:pt x="38" y="133"/>
                    <a:pt x="22" y="128"/>
                  </a:cubicBezTo>
                  <a:cubicBezTo>
                    <a:pt x="7" y="122"/>
                    <a:pt x="0" y="84"/>
                    <a:pt x="12" y="51"/>
                  </a:cubicBezTo>
                  <a:cubicBezTo>
                    <a:pt x="24" y="19"/>
                    <a:pt x="50" y="0"/>
                    <a:pt x="65" y="6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8" name="Freeform 244">
              <a:extLst>
                <a:ext uri="{FF2B5EF4-FFF2-40B4-BE49-F238E27FC236}">
                  <a16:creationId xmlns:a16="http://schemas.microsoft.com/office/drawing/2014/main" id="{6D5DB52E-52E6-4701-AB96-8D76F0EA9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2248"/>
              <a:ext cx="75" cy="142"/>
            </a:xfrm>
            <a:custGeom>
              <a:avLst/>
              <a:gdLst>
                <a:gd name="T0" fmla="*/ 66 w 70"/>
                <a:gd name="T1" fmla="*/ 3 h 133"/>
                <a:gd name="T2" fmla="*/ 54 w 70"/>
                <a:gd name="T3" fmla="*/ 84 h 133"/>
                <a:gd name="T4" fmla="*/ 34 w 70"/>
                <a:gd name="T5" fmla="*/ 158 h 133"/>
                <a:gd name="T6" fmla="*/ 10 w 70"/>
                <a:gd name="T7" fmla="*/ 68 h 133"/>
                <a:gd name="T8" fmla="*/ 66 w 70"/>
                <a:gd name="T9" fmla="*/ 3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33">
                  <a:moveTo>
                    <a:pt x="54" y="3"/>
                  </a:moveTo>
                  <a:cubicBezTo>
                    <a:pt x="70" y="7"/>
                    <a:pt x="52" y="35"/>
                    <a:pt x="44" y="69"/>
                  </a:cubicBezTo>
                  <a:cubicBezTo>
                    <a:pt x="37" y="103"/>
                    <a:pt x="44" y="133"/>
                    <a:pt x="28" y="130"/>
                  </a:cubicBezTo>
                  <a:cubicBezTo>
                    <a:pt x="12" y="126"/>
                    <a:pt x="0" y="89"/>
                    <a:pt x="7" y="56"/>
                  </a:cubicBezTo>
                  <a:cubicBezTo>
                    <a:pt x="15" y="22"/>
                    <a:pt x="38" y="0"/>
                    <a:pt x="54" y="3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9" name="Freeform 245">
              <a:extLst>
                <a:ext uri="{FF2B5EF4-FFF2-40B4-BE49-F238E27FC236}">
                  <a16:creationId xmlns:a16="http://schemas.microsoft.com/office/drawing/2014/main" id="{BE9B444B-C8D1-4CFD-AA29-7E273BC26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2326"/>
              <a:ext cx="11" cy="24"/>
            </a:xfrm>
            <a:custGeom>
              <a:avLst/>
              <a:gdLst>
                <a:gd name="T0" fmla="*/ 2 w 11"/>
                <a:gd name="T1" fmla="*/ 9 h 22"/>
                <a:gd name="T2" fmla="*/ 10 w 11"/>
                <a:gd name="T3" fmla="*/ 12 h 22"/>
                <a:gd name="T4" fmla="*/ 1 w 11"/>
                <a:gd name="T5" fmla="*/ 1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2">
                  <a:moveTo>
                    <a:pt x="2" y="6"/>
                  </a:moveTo>
                  <a:cubicBezTo>
                    <a:pt x="0" y="12"/>
                    <a:pt x="11" y="22"/>
                    <a:pt x="10" y="9"/>
                  </a:cubicBezTo>
                  <a:cubicBezTo>
                    <a:pt x="10" y="0"/>
                    <a:pt x="1" y="0"/>
                    <a:pt x="1" y="9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0" name="Freeform 246">
              <a:extLst>
                <a:ext uri="{FF2B5EF4-FFF2-40B4-BE49-F238E27FC236}">
                  <a16:creationId xmlns:a16="http://schemas.microsoft.com/office/drawing/2014/main" id="{98B22880-4A21-4830-BA35-802DA20D8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2306"/>
              <a:ext cx="16" cy="17"/>
            </a:xfrm>
            <a:custGeom>
              <a:avLst/>
              <a:gdLst>
                <a:gd name="T0" fmla="*/ 5 w 15"/>
                <a:gd name="T1" fmla="*/ 19 h 16"/>
                <a:gd name="T2" fmla="*/ 7 w 15"/>
                <a:gd name="T3" fmla="*/ 2 h 16"/>
                <a:gd name="T4" fmla="*/ 4 w 15"/>
                <a:gd name="T5" fmla="*/ 1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5" y="16"/>
                  </a:moveTo>
                  <a:cubicBezTo>
                    <a:pt x="13" y="15"/>
                    <a:pt x="15" y="0"/>
                    <a:pt x="7" y="2"/>
                  </a:cubicBezTo>
                  <a:cubicBezTo>
                    <a:pt x="1" y="3"/>
                    <a:pt x="0" y="12"/>
                    <a:pt x="4" y="1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1" name="Freeform 247">
              <a:extLst>
                <a:ext uri="{FF2B5EF4-FFF2-40B4-BE49-F238E27FC236}">
                  <a16:creationId xmlns:a16="http://schemas.microsoft.com/office/drawing/2014/main" id="{32DECBF2-0EF1-4D90-84DD-486F2AB6C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2335"/>
              <a:ext cx="12" cy="15"/>
            </a:xfrm>
            <a:custGeom>
              <a:avLst/>
              <a:gdLst>
                <a:gd name="T0" fmla="*/ 1 w 11"/>
                <a:gd name="T1" fmla="*/ 1 h 14"/>
                <a:gd name="T2" fmla="*/ 9 w 11"/>
                <a:gd name="T3" fmla="*/ 15 h 14"/>
                <a:gd name="T4" fmla="*/ 2 w 11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" y="1"/>
                  </a:moveTo>
                  <a:cubicBezTo>
                    <a:pt x="0" y="4"/>
                    <a:pt x="1" y="14"/>
                    <a:pt x="6" y="12"/>
                  </a:cubicBezTo>
                  <a:cubicBezTo>
                    <a:pt x="11" y="10"/>
                    <a:pt x="7" y="0"/>
                    <a:pt x="2" y="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2" name="Freeform 248">
              <a:extLst>
                <a:ext uri="{FF2B5EF4-FFF2-40B4-BE49-F238E27FC236}">
                  <a16:creationId xmlns:a16="http://schemas.microsoft.com/office/drawing/2014/main" id="{442D9866-7909-4B42-9ED0-3F1B86B16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293"/>
              <a:ext cx="17" cy="11"/>
            </a:xfrm>
            <a:custGeom>
              <a:avLst/>
              <a:gdLst>
                <a:gd name="T0" fmla="*/ 4 w 16"/>
                <a:gd name="T1" fmla="*/ 13 h 10"/>
                <a:gd name="T2" fmla="*/ 15 w 16"/>
                <a:gd name="T3" fmla="*/ 0 h 10"/>
                <a:gd name="T4" fmla="*/ 3 w 16"/>
                <a:gd name="T5" fmla="*/ 1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4" y="10"/>
                  </a:moveTo>
                  <a:cubicBezTo>
                    <a:pt x="8" y="10"/>
                    <a:pt x="16" y="4"/>
                    <a:pt x="12" y="0"/>
                  </a:cubicBezTo>
                  <a:cubicBezTo>
                    <a:pt x="8" y="1"/>
                    <a:pt x="0" y="4"/>
                    <a:pt x="3" y="1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3" name="Freeform 249">
              <a:extLst>
                <a:ext uri="{FF2B5EF4-FFF2-40B4-BE49-F238E27FC236}">
                  <a16:creationId xmlns:a16="http://schemas.microsoft.com/office/drawing/2014/main" id="{99880F66-0D4B-445D-80B6-71F5434C5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328"/>
              <a:ext cx="11" cy="15"/>
            </a:xfrm>
            <a:custGeom>
              <a:avLst/>
              <a:gdLst>
                <a:gd name="T0" fmla="*/ 0 w 10"/>
                <a:gd name="T1" fmla="*/ 5 h 14"/>
                <a:gd name="T2" fmla="*/ 13 w 10"/>
                <a:gd name="T3" fmla="*/ 14 h 14"/>
                <a:gd name="T4" fmla="*/ 0 w 10"/>
                <a:gd name="T5" fmla="*/ 4 h 14"/>
                <a:gd name="T6" fmla="*/ 1 w 10"/>
                <a:gd name="T7" fmla="*/ 6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0" y="5"/>
                  </a:moveTo>
                  <a:cubicBezTo>
                    <a:pt x="2" y="8"/>
                    <a:pt x="5" y="14"/>
                    <a:pt x="10" y="11"/>
                  </a:cubicBezTo>
                  <a:cubicBezTo>
                    <a:pt x="10" y="8"/>
                    <a:pt x="4" y="0"/>
                    <a:pt x="0" y="4"/>
                  </a:cubicBezTo>
                  <a:cubicBezTo>
                    <a:pt x="1" y="5"/>
                    <a:pt x="1" y="6"/>
                    <a:pt x="1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4" name="Freeform 250">
              <a:extLst>
                <a:ext uri="{FF2B5EF4-FFF2-40B4-BE49-F238E27FC236}">
                  <a16:creationId xmlns:a16="http://schemas.microsoft.com/office/drawing/2014/main" id="{5335561B-4124-4D27-AE52-E47734F7F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2277"/>
              <a:ext cx="12" cy="11"/>
            </a:xfrm>
            <a:custGeom>
              <a:avLst/>
              <a:gdLst>
                <a:gd name="T0" fmla="*/ 0 w 11"/>
                <a:gd name="T1" fmla="*/ 13 h 10"/>
                <a:gd name="T2" fmla="*/ 5 w 11"/>
                <a:gd name="T3" fmla="*/ 0 h 10"/>
                <a:gd name="T4" fmla="*/ 0 w 11"/>
                <a:gd name="T5" fmla="*/ 1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3" y="10"/>
                    <a:pt x="11" y="0"/>
                    <a:pt x="5" y="0"/>
                  </a:cubicBezTo>
                  <a:cubicBezTo>
                    <a:pt x="1" y="0"/>
                    <a:pt x="0" y="7"/>
                    <a:pt x="0" y="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5" name="Freeform 251">
              <a:extLst>
                <a:ext uri="{FF2B5EF4-FFF2-40B4-BE49-F238E27FC236}">
                  <a16:creationId xmlns:a16="http://schemas.microsoft.com/office/drawing/2014/main" id="{48533E76-122A-4C1F-812C-BE8C2C71F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2317"/>
              <a:ext cx="9" cy="17"/>
            </a:xfrm>
            <a:custGeom>
              <a:avLst/>
              <a:gdLst>
                <a:gd name="T0" fmla="*/ 6 w 9"/>
                <a:gd name="T1" fmla="*/ 19 h 16"/>
                <a:gd name="T2" fmla="*/ 5 w 9"/>
                <a:gd name="T3" fmla="*/ 0 h 16"/>
                <a:gd name="T4" fmla="*/ 6 w 9"/>
                <a:gd name="T5" fmla="*/ 1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6" y="16"/>
                  </a:moveTo>
                  <a:cubicBezTo>
                    <a:pt x="7" y="12"/>
                    <a:pt x="9" y="3"/>
                    <a:pt x="5" y="0"/>
                  </a:cubicBezTo>
                  <a:cubicBezTo>
                    <a:pt x="3" y="7"/>
                    <a:pt x="0" y="9"/>
                    <a:pt x="6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6" name="Freeform 252">
              <a:extLst>
                <a:ext uri="{FF2B5EF4-FFF2-40B4-BE49-F238E27FC236}">
                  <a16:creationId xmlns:a16="http://schemas.microsoft.com/office/drawing/2014/main" id="{02B158C5-FAEA-4559-AABB-44A80934F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344"/>
              <a:ext cx="12" cy="16"/>
            </a:xfrm>
            <a:custGeom>
              <a:avLst/>
              <a:gdLst>
                <a:gd name="T0" fmla="*/ 2 w 11"/>
                <a:gd name="T1" fmla="*/ 11 h 15"/>
                <a:gd name="T2" fmla="*/ 10 w 11"/>
                <a:gd name="T3" fmla="*/ 18 h 15"/>
                <a:gd name="T4" fmla="*/ 10 w 11"/>
                <a:gd name="T5" fmla="*/ 0 h 15"/>
                <a:gd name="T6" fmla="*/ 3 w 11"/>
                <a:gd name="T7" fmla="*/ 1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5">
                  <a:moveTo>
                    <a:pt x="2" y="8"/>
                  </a:moveTo>
                  <a:cubicBezTo>
                    <a:pt x="3" y="11"/>
                    <a:pt x="5" y="13"/>
                    <a:pt x="7" y="15"/>
                  </a:cubicBezTo>
                  <a:cubicBezTo>
                    <a:pt x="11" y="13"/>
                    <a:pt x="8" y="4"/>
                    <a:pt x="7" y="0"/>
                  </a:cubicBezTo>
                  <a:cubicBezTo>
                    <a:pt x="2" y="1"/>
                    <a:pt x="0" y="6"/>
                    <a:pt x="3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7" name="Freeform 253">
              <a:extLst>
                <a:ext uri="{FF2B5EF4-FFF2-40B4-BE49-F238E27FC236}">
                  <a16:creationId xmlns:a16="http://schemas.microsoft.com/office/drawing/2014/main" id="{329EF6CE-ECC6-47EE-AE43-8BDD74B0B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2281"/>
              <a:ext cx="15" cy="26"/>
            </a:xfrm>
            <a:custGeom>
              <a:avLst/>
              <a:gdLst>
                <a:gd name="T0" fmla="*/ 5 w 14"/>
                <a:gd name="T1" fmla="*/ 28 h 24"/>
                <a:gd name="T2" fmla="*/ 5 w 14"/>
                <a:gd name="T3" fmla="*/ 3 h 24"/>
                <a:gd name="T4" fmla="*/ 3 w 14"/>
                <a:gd name="T5" fmla="*/ 30 h 24"/>
                <a:gd name="T6" fmla="*/ 5 w 14"/>
                <a:gd name="T7" fmla="*/ 2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4">
                  <a:moveTo>
                    <a:pt x="5" y="22"/>
                  </a:moveTo>
                  <a:cubicBezTo>
                    <a:pt x="5" y="21"/>
                    <a:pt x="14" y="0"/>
                    <a:pt x="5" y="3"/>
                  </a:cubicBezTo>
                  <a:cubicBezTo>
                    <a:pt x="1" y="4"/>
                    <a:pt x="0" y="22"/>
                    <a:pt x="3" y="24"/>
                  </a:cubicBezTo>
                  <a:cubicBezTo>
                    <a:pt x="5" y="23"/>
                    <a:pt x="5" y="22"/>
                    <a:pt x="5" y="2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8" name="Freeform 254">
              <a:extLst>
                <a:ext uri="{FF2B5EF4-FFF2-40B4-BE49-F238E27FC236}">
                  <a16:creationId xmlns:a16="http://schemas.microsoft.com/office/drawing/2014/main" id="{1EAF49B7-94BD-4FB7-9181-2C2193BEE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266"/>
              <a:ext cx="12" cy="13"/>
            </a:xfrm>
            <a:custGeom>
              <a:avLst/>
              <a:gdLst>
                <a:gd name="T0" fmla="*/ 2 w 12"/>
                <a:gd name="T1" fmla="*/ 3 h 12"/>
                <a:gd name="T2" fmla="*/ 5 w 12"/>
                <a:gd name="T3" fmla="*/ 15 h 12"/>
                <a:gd name="T4" fmla="*/ 0 w 12"/>
                <a:gd name="T5" fmla="*/ 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2" y="3"/>
                  </a:moveTo>
                  <a:cubicBezTo>
                    <a:pt x="0" y="5"/>
                    <a:pt x="3" y="10"/>
                    <a:pt x="5" y="12"/>
                  </a:cubicBezTo>
                  <a:cubicBezTo>
                    <a:pt x="12" y="9"/>
                    <a:pt x="6" y="0"/>
                    <a:pt x="0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9" name="Freeform 255">
              <a:extLst>
                <a:ext uri="{FF2B5EF4-FFF2-40B4-BE49-F238E27FC236}">
                  <a16:creationId xmlns:a16="http://schemas.microsoft.com/office/drawing/2014/main" id="{DEB95658-85DF-41E8-A5E8-2897D442D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362"/>
              <a:ext cx="9" cy="9"/>
            </a:xfrm>
            <a:custGeom>
              <a:avLst/>
              <a:gdLst>
                <a:gd name="T0" fmla="*/ 0 w 8"/>
                <a:gd name="T1" fmla="*/ 3 h 9"/>
                <a:gd name="T2" fmla="*/ 8 w 8"/>
                <a:gd name="T3" fmla="*/ 9 h 9"/>
                <a:gd name="T4" fmla="*/ 0 w 8"/>
                <a:gd name="T5" fmla="*/ 1 h 9"/>
                <a:gd name="T6" fmla="*/ 1 w 8"/>
                <a:gd name="T7" fmla="*/ 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0" y="3"/>
                  </a:moveTo>
                  <a:cubicBezTo>
                    <a:pt x="1" y="5"/>
                    <a:pt x="3" y="8"/>
                    <a:pt x="5" y="9"/>
                  </a:cubicBezTo>
                  <a:cubicBezTo>
                    <a:pt x="8" y="6"/>
                    <a:pt x="3" y="0"/>
                    <a:pt x="0" y="1"/>
                  </a:cubicBezTo>
                  <a:cubicBezTo>
                    <a:pt x="0" y="3"/>
                    <a:pt x="0" y="4"/>
                    <a:pt x="1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0" name="Freeform 256">
              <a:extLst>
                <a:ext uri="{FF2B5EF4-FFF2-40B4-BE49-F238E27FC236}">
                  <a16:creationId xmlns:a16="http://schemas.microsoft.com/office/drawing/2014/main" id="{865CBEF5-9F1A-4A9C-BE1C-D0B36A90B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2260"/>
              <a:ext cx="7" cy="6"/>
            </a:xfrm>
            <a:custGeom>
              <a:avLst/>
              <a:gdLst>
                <a:gd name="T0" fmla="*/ 0 w 7"/>
                <a:gd name="T1" fmla="*/ 4 h 6"/>
                <a:gd name="T2" fmla="*/ 7 w 7"/>
                <a:gd name="T3" fmla="*/ 3 h 6"/>
                <a:gd name="T4" fmla="*/ 0 w 7"/>
                <a:gd name="T5" fmla="*/ 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4"/>
                  </a:moveTo>
                  <a:cubicBezTo>
                    <a:pt x="2" y="1"/>
                    <a:pt x="5" y="0"/>
                    <a:pt x="7" y="3"/>
                  </a:cubicBezTo>
                  <a:cubicBezTo>
                    <a:pt x="5" y="5"/>
                    <a:pt x="2" y="6"/>
                    <a:pt x="0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1" name="Freeform 257">
              <a:extLst>
                <a:ext uri="{FF2B5EF4-FFF2-40B4-BE49-F238E27FC236}">
                  <a16:creationId xmlns:a16="http://schemas.microsoft.com/office/drawing/2014/main" id="{0D750180-849F-427F-8B0F-D90B87081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2248"/>
              <a:ext cx="75" cy="142"/>
            </a:xfrm>
            <a:custGeom>
              <a:avLst/>
              <a:gdLst>
                <a:gd name="T0" fmla="*/ 66 w 70"/>
                <a:gd name="T1" fmla="*/ 3 h 133"/>
                <a:gd name="T2" fmla="*/ 54 w 70"/>
                <a:gd name="T3" fmla="*/ 84 h 133"/>
                <a:gd name="T4" fmla="*/ 34 w 70"/>
                <a:gd name="T5" fmla="*/ 158 h 133"/>
                <a:gd name="T6" fmla="*/ 10 w 70"/>
                <a:gd name="T7" fmla="*/ 68 h 133"/>
                <a:gd name="T8" fmla="*/ 66 w 70"/>
                <a:gd name="T9" fmla="*/ 3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33">
                  <a:moveTo>
                    <a:pt x="54" y="3"/>
                  </a:moveTo>
                  <a:cubicBezTo>
                    <a:pt x="70" y="7"/>
                    <a:pt x="52" y="35"/>
                    <a:pt x="44" y="69"/>
                  </a:cubicBezTo>
                  <a:cubicBezTo>
                    <a:pt x="36" y="103"/>
                    <a:pt x="44" y="133"/>
                    <a:pt x="28" y="130"/>
                  </a:cubicBezTo>
                  <a:cubicBezTo>
                    <a:pt x="12" y="126"/>
                    <a:pt x="0" y="90"/>
                    <a:pt x="7" y="56"/>
                  </a:cubicBezTo>
                  <a:cubicBezTo>
                    <a:pt x="15" y="22"/>
                    <a:pt x="38" y="0"/>
                    <a:pt x="54" y="3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2" name="Freeform 258">
              <a:extLst>
                <a:ext uri="{FF2B5EF4-FFF2-40B4-BE49-F238E27FC236}">
                  <a16:creationId xmlns:a16="http://schemas.microsoft.com/office/drawing/2014/main" id="{7760E823-418C-4E56-A0E6-A66118ABC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2485"/>
              <a:ext cx="63" cy="141"/>
            </a:xfrm>
            <a:custGeom>
              <a:avLst/>
              <a:gdLst>
                <a:gd name="T0" fmla="*/ 52 w 59"/>
                <a:gd name="T1" fmla="*/ 2 h 132"/>
                <a:gd name="T2" fmla="*/ 50 w 59"/>
                <a:gd name="T3" fmla="*/ 83 h 132"/>
                <a:gd name="T4" fmla="*/ 40 w 59"/>
                <a:gd name="T5" fmla="*/ 160 h 132"/>
                <a:gd name="T6" fmla="*/ 3 w 59"/>
                <a:gd name="T7" fmla="*/ 73 h 132"/>
                <a:gd name="T8" fmla="*/ 52 w 59"/>
                <a:gd name="T9" fmla="*/ 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32">
                  <a:moveTo>
                    <a:pt x="43" y="2"/>
                  </a:moveTo>
                  <a:cubicBezTo>
                    <a:pt x="59" y="4"/>
                    <a:pt x="45" y="34"/>
                    <a:pt x="41" y="68"/>
                  </a:cubicBezTo>
                  <a:cubicBezTo>
                    <a:pt x="38" y="103"/>
                    <a:pt x="49" y="132"/>
                    <a:pt x="33" y="131"/>
                  </a:cubicBezTo>
                  <a:cubicBezTo>
                    <a:pt x="16" y="129"/>
                    <a:pt x="0" y="94"/>
                    <a:pt x="3" y="60"/>
                  </a:cubicBezTo>
                  <a:cubicBezTo>
                    <a:pt x="6" y="25"/>
                    <a:pt x="27" y="0"/>
                    <a:pt x="43" y="2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3" name="Freeform 259">
              <a:extLst>
                <a:ext uri="{FF2B5EF4-FFF2-40B4-BE49-F238E27FC236}">
                  <a16:creationId xmlns:a16="http://schemas.microsoft.com/office/drawing/2014/main" id="{776EA8F1-56EF-4AA8-B676-00BBDADBD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2566"/>
              <a:ext cx="14" cy="23"/>
            </a:xfrm>
            <a:custGeom>
              <a:avLst/>
              <a:gdLst>
                <a:gd name="T0" fmla="*/ 3 w 13"/>
                <a:gd name="T1" fmla="*/ 7 h 22"/>
                <a:gd name="T2" fmla="*/ 14 w 13"/>
                <a:gd name="T3" fmla="*/ 9 h 22"/>
                <a:gd name="T4" fmla="*/ 2 w 13"/>
                <a:gd name="T5" fmla="*/ 1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2">
                  <a:moveTo>
                    <a:pt x="3" y="7"/>
                  </a:moveTo>
                  <a:cubicBezTo>
                    <a:pt x="1" y="14"/>
                    <a:pt x="13" y="22"/>
                    <a:pt x="11" y="9"/>
                  </a:cubicBezTo>
                  <a:cubicBezTo>
                    <a:pt x="9" y="0"/>
                    <a:pt x="0" y="2"/>
                    <a:pt x="2" y="10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4" name="Freeform 260">
              <a:extLst>
                <a:ext uri="{FF2B5EF4-FFF2-40B4-BE49-F238E27FC236}">
                  <a16:creationId xmlns:a16="http://schemas.microsoft.com/office/drawing/2014/main" id="{4C17B363-F91A-49E1-B751-9821F2E74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544"/>
              <a:ext cx="15" cy="18"/>
            </a:xfrm>
            <a:custGeom>
              <a:avLst/>
              <a:gdLst>
                <a:gd name="T0" fmla="*/ 6 w 14"/>
                <a:gd name="T1" fmla="*/ 20 h 17"/>
                <a:gd name="T2" fmla="*/ 6 w 14"/>
                <a:gd name="T3" fmla="*/ 3 h 17"/>
                <a:gd name="T4" fmla="*/ 5 w 14"/>
                <a:gd name="T5" fmla="*/ 2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6" y="17"/>
                  </a:moveTo>
                  <a:cubicBezTo>
                    <a:pt x="14" y="15"/>
                    <a:pt x="14" y="0"/>
                    <a:pt x="6" y="3"/>
                  </a:cubicBezTo>
                  <a:cubicBezTo>
                    <a:pt x="1" y="5"/>
                    <a:pt x="0" y="14"/>
                    <a:pt x="5" y="1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5" name="Freeform 261">
              <a:extLst>
                <a:ext uri="{FF2B5EF4-FFF2-40B4-BE49-F238E27FC236}">
                  <a16:creationId xmlns:a16="http://schemas.microsoft.com/office/drawing/2014/main" id="{C213FBE8-6932-42AF-A514-CECC2C395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2574"/>
              <a:ext cx="13" cy="16"/>
            </a:xfrm>
            <a:custGeom>
              <a:avLst/>
              <a:gdLst>
                <a:gd name="T0" fmla="*/ 1 w 12"/>
                <a:gd name="T1" fmla="*/ 3 h 15"/>
                <a:gd name="T2" fmla="*/ 10 w 12"/>
                <a:gd name="T3" fmla="*/ 16 h 15"/>
                <a:gd name="T4" fmla="*/ 2 w 12"/>
                <a:gd name="T5" fmla="*/ 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1" y="3"/>
                  </a:moveTo>
                  <a:cubicBezTo>
                    <a:pt x="0" y="6"/>
                    <a:pt x="2" y="15"/>
                    <a:pt x="7" y="13"/>
                  </a:cubicBezTo>
                  <a:cubicBezTo>
                    <a:pt x="12" y="10"/>
                    <a:pt x="7" y="0"/>
                    <a:pt x="2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6" name="Freeform 262">
              <a:extLst>
                <a:ext uri="{FF2B5EF4-FFF2-40B4-BE49-F238E27FC236}">
                  <a16:creationId xmlns:a16="http://schemas.microsoft.com/office/drawing/2014/main" id="{215C9EC1-31D9-42E4-87A9-DEB1CDCEB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531"/>
              <a:ext cx="17" cy="13"/>
            </a:xfrm>
            <a:custGeom>
              <a:avLst/>
              <a:gdLst>
                <a:gd name="T0" fmla="*/ 4 w 16"/>
                <a:gd name="T1" fmla="*/ 15 h 12"/>
                <a:gd name="T2" fmla="*/ 13 w 16"/>
                <a:gd name="T3" fmla="*/ 0 h 12"/>
                <a:gd name="T4" fmla="*/ 2 w 16"/>
                <a:gd name="T5" fmla="*/ 1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4" y="12"/>
                  </a:moveTo>
                  <a:cubicBezTo>
                    <a:pt x="8" y="11"/>
                    <a:pt x="16" y="4"/>
                    <a:pt x="10" y="0"/>
                  </a:cubicBezTo>
                  <a:cubicBezTo>
                    <a:pt x="7" y="2"/>
                    <a:pt x="0" y="6"/>
                    <a:pt x="2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7" name="Freeform 263">
              <a:extLst>
                <a:ext uri="{FF2B5EF4-FFF2-40B4-BE49-F238E27FC236}">
                  <a16:creationId xmlns:a16="http://schemas.microsoft.com/office/drawing/2014/main" id="{C9103686-C647-4936-9896-986F3CF7E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2568"/>
              <a:ext cx="12" cy="14"/>
            </a:xfrm>
            <a:custGeom>
              <a:avLst/>
              <a:gdLst>
                <a:gd name="T0" fmla="*/ 0 w 11"/>
                <a:gd name="T1" fmla="*/ 5 h 13"/>
                <a:gd name="T2" fmla="*/ 14 w 11"/>
                <a:gd name="T3" fmla="*/ 14 h 13"/>
                <a:gd name="T4" fmla="*/ 1 w 11"/>
                <a:gd name="T5" fmla="*/ 5 h 13"/>
                <a:gd name="T6" fmla="*/ 2 w 11"/>
                <a:gd name="T7" fmla="*/ 1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0" y="5"/>
                  </a:moveTo>
                  <a:cubicBezTo>
                    <a:pt x="3" y="9"/>
                    <a:pt x="7" y="13"/>
                    <a:pt x="11" y="11"/>
                  </a:cubicBezTo>
                  <a:cubicBezTo>
                    <a:pt x="10" y="7"/>
                    <a:pt x="4" y="0"/>
                    <a:pt x="1" y="5"/>
                  </a:cubicBezTo>
                  <a:cubicBezTo>
                    <a:pt x="1" y="5"/>
                    <a:pt x="1" y="6"/>
                    <a:pt x="2" y="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8" name="Freeform 264">
              <a:extLst>
                <a:ext uri="{FF2B5EF4-FFF2-40B4-BE49-F238E27FC236}">
                  <a16:creationId xmlns:a16="http://schemas.microsoft.com/office/drawing/2014/main" id="{ADC501B0-8DD0-45FC-AEDE-785271E72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2514"/>
              <a:ext cx="11" cy="13"/>
            </a:xfrm>
            <a:custGeom>
              <a:avLst/>
              <a:gdLst>
                <a:gd name="T0" fmla="*/ 0 w 10"/>
                <a:gd name="T1" fmla="*/ 15 h 12"/>
                <a:gd name="T2" fmla="*/ 4 w 10"/>
                <a:gd name="T3" fmla="*/ 1 h 12"/>
                <a:gd name="T4" fmla="*/ 0 w 10"/>
                <a:gd name="T5" fmla="*/ 1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0" y="12"/>
                  </a:moveTo>
                  <a:cubicBezTo>
                    <a:pt x="3" y="11"/>
                    <a:pt x="10" y="0"/>
                    <a:pt x="4" y="1"/>
                  </a:cubicBezTo>
                  <a:cubicBezTo>
                    <a:pt x="0" y="2"/>
                    <a:pt x="0" y="8"/>
                    <a:pt x="0" y="1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9" name="Freeform 265">
              <a:extLst>
                <a:ext uri="{FF2B5EF4-FFF2-40B4-BE49-F238E27FC236}">
                  <a16:creationId xmlns:a16="http://schemas.microsoft.com/office/drawing/2014/main" id="{55035936-7A12-4C49-B643-AA0A4A2B5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2555"/>
              <a:ext cx="10" cy="17"/>
            </a:xfrm>
            <a:custGeom>
              <a:avLst/>
              <a:gdLst>
                <a:gd name="T0" fmla="*/ 10 w 9"/>
                <a:gd name="T1" fmla="*/ 19 h 16"/>
                <a:gd name="T2" fmla="*/ 8 w 9"/>
                <a:gd name="T3" fmla="*/ 0 h 16"/>
                <a:gd name="T4" fmla="*/ 11 w 9"/>
                <a:gd name="T5" fmla="*/ 1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7" y="16"/>
                  </a:moveTo>
                  <a:cubicBezTo>
                    <a:pt x="8" y="11"/>
                    <a:pt x="9" y="2"/>
                    <a:pt x="5" y="0"/>
                  </a:cubicBezTo>
                  <a:cubicBezTo>
                    <a:pt x="3" y="7"/>
                    <a:pt x="0" y="10"/>
                    <a:pt x="8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0" name="Freeform 266">
              <a:extLst>
                <a:ext uri="{FF2B5EF4-FFF2-40B4-BE49-F238E27FC236}">
                  <a16:creationId xmlns:a16="http://schemas.microsoft.com/office/drawing/2014/main" id="{43F6B03B-C8F1-4943-B84F-B46928F92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2584"/>
              <a:ext cx="13" cy="15"/>
            </a:xfrm>
            <a:custGeom>
              <a:avLst/>
              <a:gdLst>
                <a:gd name="T0" fmla="*/ 3 w 12"/>
                <a:gd name="T1" fmla="*/ 11 h 14"/>
                <a:gd name="T2" fmla="*/ 11 w 12"/>
                <a:gd name="T3" fmla="*/ 17 h 14"/>
                <a:gd name="T4" fmla="*/ 10 w 12"/>
                <a:gd name="T5" fmla="*/ 0 h 14"/>
                <a:gd name="T6" fmla="*/ 4 w 12"/>
                <a:gd name="T7" fmla="*/ 1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3" y="8"/>
                  </a:moveTo>
                  <a:cubicBezTo>
                    <a:pt x="4" y="10"/>
                    <a:pt x="6" y="13"/>
                    <a:pt x="8" y="14"/>
                  </a:cubicBezTo>
                  <a:cubicBezTo>
                    <a:pt x="12" y="12"/>
                    <a:pt x="9" y="3"/>
                    <a:pt x="7" y="0"/>
                  </a:cubicBezTo>
                  <a:cubicBezTo>
                    <a:pt x="2" y="1"/>
                    <a:pt x="0" y="6"/>
                    <a:pt x="4" y="1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1" name="Freeform 267">
              <a:extLst>
                <a:ext uri="{FF2B5EF4-FFF2-40B4-BE49-F238E27FC236}">
                  <a16:creationId xmlns:a16="http://schemas.microsoft.com/office/drawing/2014/main" id="{2AA5F230-7591-4EC9-976C-3A0D8FF52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2517"/>
              <a:ext cx="14" cy="27"/>
            </a:xfrm>
            <a:custGeom>
              <a:avLst/>
              <a:gdLst>
                <a:gd name="T0" fmla="*/ 10 w 13"/>
                <a:gd name="T1" fmla="*/ 29 h 25"/>
                <a:gd name="T2" fmla="*/ 4 w 13"/>
                <a:gd name="T3" fmla="*/ 4 h 25"/>
                <a:gd name="T4" fmla="*/ 5 w 13"/>
                <a:gd name="T5" fmla="*/ 31 h 25"/>
                <a:gd name="T6" fmla="*/ 10 w 13"/>
                <a:gd name="T7" fmla="*/ 28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7" y="23"/>
                  </a:moveTo>
                  <a:cubicBezTo>
                    <a:pt x="7" y="22"/>
                    <a:pt x="13" y="0"/>
                    <a:pt x="4" y="4"/>
                  </a:cubicBezTo>
                  <a:cubicBezTo>
                    <a:pt x="0" y="6"/>
                    <a:pt x="2" y="24"/>
                    <a:pt x="5" y="25"/>
                  </a:cubicBezTo>
                  <a:cubicBezTo>
                    <a:pt x="7" y="24"/>
                    <a:pt x="7" y="23"/>
                    <a:pt x="7" y="2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2" name="Freeform 268">
              <a:extLst>
                <a:ext uri="{FF2B5EF4-FFF2-40B4-BE49-F238E27FC236}">
                  <a16:creationId xmlns:a16="http://schemas.microsoft.com/office/drawing/2014/main" id="{0E4457FD-B059-455C-97EC-479FD4768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2504"/>
              <a:ext cx="13" cy="12"/>
            </a:xfrm>
            <a:custGeom>
              <a:avLst/>
              <a:gdLst>
                <a:gd name="T0" fmla="*/ 2 w 12"/>
                <a:gd name="T1" fmla="*/ 4 h 12"/>
                <a:gd name="T2" fmla="*/ 9 w 12"/>
                <a:gd name="T3" fmla="*/ 12 h 12"/>
                <a:gd name="T4" fmla="*/ 0 w 12"/>
                <a:gd name="T5" fmla="*/ 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2" y="4"/>
                  </a:moveTo>
                  <a:cubicBezTo>
                    <a:pt x="0" y="6"/>
                    <a:pt x="4" y="10"/>
                    <a:pt x="6" y="12"/>
                  </a:cubicBezTo>
                  <a:cubicBezTo>
                    <a:pt x="12" y="8"/>
                    <a:pt x="6" y="0"/>
                    <a:pt x="0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3" name="Freeform 269">
              <a:extLst>
                <a:ext uri="{FF2B5EF4-FFF2-40B4-BE49-F238E27FC236}">
                  <a16:creationId xmlns:a16="http://schemas.microsoft.com/office/drawing/2014/main" id="{9A421042-DCD9-4D09-A9E7-F354B7D42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601"/>
              <a:ext cx="10" cy="9"/>
            </a:xfrm>
            <a:custGeom>
              <a:avLst/>
              <a:gdLst>
                <a:gd name="T0" fmla="*/ 1 w 10"/>
                <a:gd name="T1" fmla="*/ 3 h 9"/>
                <a:gd name="T2" fmla="*/ 7 w 10"/>
                <a:gd name="T3" fmla="*/ 9 h 9"/>
                <a:gd name="T4" fmla="*/ 0 w 10"/>
                <a:gd name="T5" fmla="*/ 2 h 9"/>
                <a:gd name="T6" fmla="*/ 2 w 10"/>
                <a:gd name="T7" fmla="*/ 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1" y="3"/>
                  </a:moveTo>
                  <a:cubicBezTo>
                    <a:pt x="2" y="5"/>
                    <a:pt x="4" y="8"/>
                    <a:pt x="7" y="9"/>
                  </a:cubicBezTo>
                  <a:cubicBezTo>
                    <a:pt x="10" y="5"/>
                    <a:pt x="4" y="0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4" name="Freeform 270">
              <a:extLst>
                <a:ext uri="{FF2B5EF4-FFF2-40B4-BE49-F238E27FC236}">
                  <a16:creationId xmlns:a16="http://schemas.microsoft.com/office/drawing/2014/main" id="{CF38FA9F-FC2C-44F9-94BF-90F63106A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2496"/>
              <a:ext cx="7" cy="8"/>
            </a:xfrm>
            <a:custGeom>
              <a:avLst/>
              <a:gdLst>
                <a:gd name="T0" fmla="*/ 0 w 7"/>
                <a:gd name="T1" fmla="*/ 8 h 7"/>
                <a:gd name="T2" fmla="*/ 7 w 7"/>
                <a:gd name="T3" fmla="*/ 3 h 7"/>
                <a:gd name="T4" fmla="*/ 0 w 7"/>
                <a:gd name="T5" fmla="*/ 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5"/>
                  </a:moveTo>
                  <a:cubicBezTo>
                    <a:pt x="2" y="2"/>
                    <a:pt x="5" y="0"/>
                    <a:pt x="7" y="3"/>
                  </a:cubicBezTo>
                  <a:cubicBezTo>
                    <a:pt x="5" y="6"/>
                    <a:pt x="3" y="7"/>
                    <a:pt x="0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5" name="Freeform 271">
              <a:extLst>
                <a:ext uri="{FF2B5EF4-FFF2-40B4-BE49-F238E27FC236}">
                  <a16:creationId xmlns:a16="http://schemas.microsoft.com/office/drawing/2014/main" id="{44A80838-0148-4C0F-B825-8FE0B2996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2485"/>
              <a:ext cx="63" cy="141"/>
            </a:xfrm>
            <a:custGeom>
              <a:avLst/>
              <a:gdLst>
                <a:gd name="T0" fmla="*/ 52 w 59"/>
                <a:gd name="T1" fmla="*/ 2 h 132"/>
                <a:gd name="T2" fmla="*/ 50 w 59"/>
                <a:gd name="T3" fmla="*/ 83 h 132"/>
                <a:gd name="T4" fmla="*/ 40 w 59"/>
                <a:gd name="T5" fmla="*/ 160 h 132"/>
                <a:gd name="T6" fmla="*/ 3 w 59"/>
                <a:gd name="T7" fmla="*/ 73 h 132"/>
                <a:gd name="T8" fmla="*/ 52 w 59"/>
                <a:gd name="T9" fmla="*/ 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32">
                  <a:moveTo>
                    <a:pt x="43" y="2"/>
                  </a:moveTo>
                  <a:cubicBezTo>
                    <a:pt x="59" y="4"/>
                    <a:pt x="44" y="34"/>
                    <a:pt x="41" y="68"/>
                  </a:cubicBezTo>
                  <a:cubicBezTo>
                    <a:pt x="38" y="103"/>
                    <a:pt x="49" y="132"/>
                    <a:pt x="33" y="131"/>
                  </a:cubicBezTo>
                  <a:cubicBezTo>
                    <a:pt x="16" y="129"/>
                    <a:pt x="0" y="94"/>
                    <a:pt x="3" y="60"/>
                  </a:cubicBezTo>
                  <a:cubicBezTo>
                    <a:pt x="6" y="25"/>
                    <a:pt x="27" y="0"/>
                    <a:pt x="43" y="2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6" name="Freeform 272">
              <a:extLst>
                <a:ext uri="{FF2B5EF4-FFF2-40B4-BE49-F238E27FC236}">
                  <a16:creationId xmlns:a16="http://schemas.microsoft.com/office/drawing/2014/main" id="{B87377A2-B05C-4AF2-8FD9-B17EB9A87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2713"/>
              <a:ext cx="58" cy="139"/>
            </a:xfrm>
            <a:custGeom>
              <a:avLst/>
              <a:gdLst>
                <a:gd name="T0" fmla="*/ 46 w 54"/>
                <a:gd name="T1" fmla="*/ 0 h 130"/>
                <a:gd name="T2" fmla="*/ 49 w 54"/>
                <a:gd name="T3" fmla="*/ 82 h 130"/>
                <a:gd name="T4" fmla="*/ 45 w 54"/>
                <a:gd name="T5" fmla="*/ 158 h 130"/>
                <a:gd name="T6" fmla="*/ 1 w 54"/>
                <a:gd name="T7" fmla="*/ 75 h 130"/>
                <a:gd name="T8" fmla="*/ 46 w 54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30">
                  <a:moveTo>
                    <a:pt x="37" y="0"/>
                  </a:moveTo>
                  <a:cubicBezTo>
                    <a:pt x="54" y="1"/>
                    <a:pt x="41" y="32"/>
                    <a:pt x="40" y="67"/>
                  </a:cubicBezTo>
                  <a:cubicBezTo>
                    <a:pt x="39" y="101"/>
                    <a:pt x="52" y="130"/>
                    <a:pt x="36" y="129"/>
                  </a:cubicBezTo>
                  <a:cubicBezTo>
                    <a:pt x="19" y="129"/>
                    <a:pt x="0" y="95"/>
                    <a:pt x="1" y="61"/>
                  </a:cubicBezTo>
                  <a:cubicBezTo>
                    <a:pt x="2" y="26"/>
                    <a:pt x="21" y="0"/>
                    <a:pt x="37" y="0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7" name="Freeform 273">
              <a:extLst>
                <a:ext uri="{FF2B5EF4-FFF2-40B4-BE49-F238E27FC236}">
                  <a16:creationId xmlns:a16="http://schemas.microsoft.com/office/drawing/2014/main" id="{55BD0DAD-5DFA-4952-8BFD-42031FB6C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" y="2793"/>
              <a:ext cx="15" cy="24"/>
            </a:xfrm>
            <a:custGeom>
              <a:avLst/>
              <a:gdLst>
                <a:gd name="T0" fmla="*/ 3 w 14"/>
                <a:gd name="T1" fmla="*/ 10 h 22"/>
                <a:gd name="T2" fmla="*/ 14 w 14"/>
                <a:gd name="T3" fmla="*/ 12 h 22"/>
                <a:gd name="T4" fmla="*/ 2 w 14"/>
                <a:gd name="T5" fmla="*/ 1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2">
                  <a:moveTo>
                    <a:pt x="3" y="7"/>
                  </a:moveTo>
                  <a:cubicBezTo>
                    <a:pt x="1" y="15"/>
                    <a:pt x="14" y="22"/>
                    <a:pt x="11" y="9"/>
                  </a:cubicBezTo>
                  <a:cubicBezTo>
                    <a:pt x="9" y="0"/>
                    <a:pt x="0" y="2"/>
                    <a:pt x="2" y="11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8" name="Freeform 274">
              <a:extLst>
                <a:ext uri="{FF2B5EF4-FFF2-40B4-BE49-F238E27FC236}">
                  <a16:creationId xmlns:a16="http://schemas.microsoft.com/office/drawing/2014/main" id="{35D0B532-99EB-4EF4-ACBE-995E27837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2771"/>
              <a:ext cx="15" cy="19"/>
            </a:xfrm>
            <a:custGeom>
              <a:avLst/>
              <a:gdLst>
                <a:gd name="T0" fmla="*/ 6 w 14"/>
                <a:gd name="T1" fmla="*/ 21 h 18"/>
                <a:gd name="T2" fmla="*/ 5 w 14"/>
                <a:gd name="T3" fmla="*/ 4 h 18"/>
                <a:gd name="T4" fmla="*/ 5 w 14"/>
                <a:gd name="T5" fmla="*/ 2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6" y="18"/>
                  </a:moveTo>
                  <a:cubicBezTo>
                    <a:pt x="14" y="15"/>
                    <a:pt x="13" y="0"/>
                    <a:pt x="5" y="4"/>
                  </a:cubicBezTo>
                  <a:cubicBezTo>
                    <a:pt x="0" y="6"/>
                    <a:pt x="0" y="15"/>
                    <a:pt x="5" y="1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9" name="Freeform 275">
              <a:extLst>
                <a:ext uri="{FF2B5EF4-FFF2-40B4-BE49-F238E27FC236}">
                  <a16:creationId xmlns:a16="http://schemas.microsoft.com/office/drawing/2014/main" id="{6AC3E262-DA27-44FB-8743-0413DABD7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2802"/>
              <a:ext cx="11" cy="16"/>
            </a:xfrm>
            <a:custGeom>
              <a:avLst/>
              <a:gdLst>
                <a:gd name="T0" fmla="*/ 0 w 11"/>
                <a:gd name="T1" fmla="*/ 3 h 15"/>
                <a:gd name="T2" fmla="*/ 7 w 11"/>
                <a:gd name="T3" fmla="*/ 15 h 15"/>
                <a:gd name="T4" fmla="*/ 1 w 11"/>
                <a:gd name="T5" fmla="*/ 4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3"/>
                  </a:moveTo>
                  <a:cubicBezTo>
                    <a:pt x="0" y="6"/>
                    <a:pt x="2" y="15"/>
                    <a:pt x="7" y="12"/>
                  </a:cubicBezTo>
                  <a:cubicBezTo>
                    <a:pt x="11" y="10"/>
                    <a:pt x="5" y="0"/>
                    <a:pt x="1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0" name="Freeform 276">
              <a:extLst>
                <a:ext uri="{FF2B5EF4-FFF2-40B4-BE49-F238E27FC236}">
                  <a16:creationId xmlns:a16="http://schemas.microsoft.com/office/drawing/2014/main" id="{F2A7CE18-829B-4FDB-B897-4D5C66982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2759"/>
              <a:ext cx="17" cy="12"/>
            </a:xfrm>
            <a:custGeom>
              <a:avLst/>
              <a:gdLst>
                <a:gd name="T0" fmla="*/ 5 w 16"/>
                <a:gd name="T1" fmla="*/ 14 h 11"/>
                <a:gd name="T2" fmla="*/ 13 w 16"/>
                <a:gd name="T3" fmla="*/ 0 h 11"/>
                <a:gd name="T4" fmla="*/ 3 w 16"/>
                <a:gd name="T5" fmla="*/ 1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5" y="11"/>
                  </a:moveTo>
                  <a:cubicBezTo>
                    <a:pt x="9" y="11"/>
                    <a:pt x="16" y="3"/>
                    <a:pt x="10" y="0"/>
                  </a:cubicBezTo>
                  <a:cubicBezTo>
                    <a:pt x="7" y="2"/>
                    <a:pt x="0" y="7"/>
                    <a:pt x="3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1" name="Freeform 277">
              <a:extLst>
                <a:ext uri="{FF2B5EF4-FFF2-40B4-BE49-F238E27FC236}">
                  <a16:creationId xmlns:a16="http://schemas.microsoft.com/office/drawing/2014/main" id="{D5D5D7A7-1572-44EC-9668-0E14D0209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795"/>
              <a:ext cx="12" cy="14"/>
            </a:xfrm>
            <a:custGeom>
              <a:avLst/>
              <a:gdLst>
                <a:gd name="T0" fmla="*/ 0 w 11"/>
                <a:gd name="T1" fmla="*/ 5 h 13"/>
                <a:gd name="T2" fmla="*/ 14 w 11"/>
                <a:gd name="T3" fmla="*/ 13 h 13"/>
                <a:gd name="T4" fmla="*/ 1 w 11"/>
                <a:gd name="T5" fmla="*/ 5 h 13"/>
                <a:gd name="T6" fmla="*/ 1 w 11"/>
                <a:gd name="T7" fmla="*/ 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0" y="5"/>
                  </a:moveTo>
                  <a:cubicBezTo>
                    <a:pt x="3" y="8"/>
                    <a:pt x="7" y="13"/>
                    <a:pt x="11" y="10"/>
                  </a:cubicBezTo>
                  <a:cubicBezTo>
                    <a:pt x="10" y="6"/>
                    <a:pt x="3" y="0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2" name="Freeform 278">
              <a:extLst>
                <a:ext uri="{FF2B5EF4-FFF2-40B4-BE49-F238E27FC236}">
                  <a16:creationId xmlns:a16="http://schemas.microsoft.com/office/drawing/2014/main" id="{64C0D0ED-51F1-4441-9935-C0BF56B0D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741"/>
              <a:ext cx="11" cy="14"/>
            </a:xfrm>
            <a:custGeom>
              <a:avLst/>
              <a:gdLst>
                <a:gd name="T0" fmla="*/ 0 w 10"/>
                <a:gd name="T1" fmla="*/ 16 h 13"/>
                <a:gd name="T2" fmla="*/ 4 w 10"/>
                <a:gd name="T3" fmla="*/ 1 h 13"/>
                <a:gd name="T4" fmla="*/ 1 w 10"/>
                <a:gd name="T5" fmla="*/ 1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0" y="13"/>
                  </a:moveTo>
                  <a:cubicBezTo>
                    <a:pt x="4" y="12"/>
                    <a:pt x="10" y="0"/>
                    <a:pt x="4" y="1"/>
                  </a:cubicBezTo>
                  <a:cubicBezTo>
                    <a:pt x="0" y="2"/>
                    <a:pt x="0" y="9"/>
                    <a:pt x="1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3" name="Freeform 279">
              <a:extLst>
                <a:ext uri="{FF2B5EF4-FFF2-40B4-BE49-F238E27FC236}">
                  <a16:creationId xmlns:a16="http://schemas.microsoft.com/office/drawing/2014/main" id="{06CF411D-4088-4E5A-A15F-196140F39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2781"/>
              <a:ext cx="7" cy="17"/>
            </a:xfrm>
            <a:custGeom>
              <a:avLst/>
              <a:gdLst>
                <a:gd name="T0" fmla="*/ 7 w 7"/>
                <a:gd name="T1" fmla="*/ 19 h 16"/>
                <a:gd name="T2" fmla="*/ 3 w 7"/>
                <a:gd name="T3" fmla="*/ 0 h 16"/>
                <a:gd name="T4" fmla="*/ 7 w 7"/>
                <a:gd name="T5" fmla="*/ 1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7" y="16"/>
                  </a:moveTo>
                  <a:cubicBezTo>
                    <a:pt x="7" y="11"/>
                    <a:pt x="7" y="2"/>
                    <a:pt x="3" y="0"/>
                  </a:cubicBezTo>
                  <a:cubicBezTo>
                    <a:pt x="2" y="8"/>
                    <a:pt x="0" y="11"/>
                    <a:pt x="7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4" name="Freeform 280">
              <a:extLst>
                <a:ext uri="{FF2B5EF4-FFF2-40B4-BE49-F238E27FC236}">
                  <a16:creationId xmlns:a16="http://schemas.microsoft.com/office/drawing/2014/main" id="{2C037727-6128-45BB-BA03-414C7CC66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2810"/>
              <a:ext cx="13" cy="15"/>
            </a:xfrm>
            <a:custGeom>
              <a:avLst/>
              <a:gdLst>
                <a:gd name="T0" fmla="*/ 3 w 12"/>
                <a:gd name="T1" fmla="*/ 11 h 14"/>
                <a:gd name="T2" fmla="*/ 12 w 12"/>
                <a:gd name="T3" fmla="*/ 17 h 14"/>
                <a:gd name="T4" fmla="*/ 9 w 12"/>
                <a:gd name="T5" fmla="*/ 0 h 14"/>
                <a:gd name="T6" fmla="*/ 5 w 1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3" y="8"/>
                  </a:moveTo>
                  <a:cubicBezTo>
                    <a:pt x="4" y="11"/>
                    <a:pt x="6" y="13"/>
                    <a:pt x="9" y="14"/>
                  </a:cubicBezTo>
                  <a:cubicBezTo>
                    <a:pt x="12" y="11"/>
                    <a:pt x="8" y="3"/>
                    <a:pt x="6" y="0"/>
                  </a:cubicBezTo>
                  <a:cubicBezTo>
                    <a:pt x="1" y="2"/>
                    <a:pt x="0" y="7"/>
                    <a:pt x="5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5" name="Freeform 281">
              <a:extLst>
                <a:ext uri="{FF2B5EF4-FFF2-40B4-BE49-F238E27FC236}">
                  <a16:creationId xmlns:a16="http://schemas.microsoft.com/office/drawing/2014/main" id="{AB59C3DE-1C4B-4E15-8770-B03993589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2744"/>
              <a:ext cx="12" cy="27"/>
            </a:xfrm>
            <a:custGeom>
              <a:avLst/>
              <a:gdLst>
                <a:gd name="T0" fmla="*/ 8 w 12"/>
                <a:gd name="T1" fmla="*/ 29 h 25"/>
                <a:gd name="T2" fmla="*/ 4 w 12"/>
                <a:gd name="T3" fmla="*/ 4 h 25"/>
                <a:gd name="T4" fmla="*/ 6 w 12"/>
                <a:gd name="T5" fmla="*/ 31 h 25"/>
                <a:gd name="T6" fmla="*/ 8 w 12"/>
                <a:gd name="T7" fmla="*/ 27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8" y="23"/>
                  </a:moveTo>
                  <a:cubicBezTo>
                    <a:pt x="7" y="22"/>
                    <a:pt x="12" y="0"/>
                    <a:pt x="4" y="4"/>
                  </a:cubicBezTo>
                  <a:cubicBezTo>
                    <a:pt x="0" y="6"/>
                    <a:pt x="3" y="24"/>
                    <a:pt x="6" y="25"/>
                  </a:cubicBezTo>
                  <a:cubicBezTo>
                    <a:pt x="7" y="24"/>
                    <a:pt x="8" y="23"/>
                    <a:pt x="8" y="2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6" name="Freeform 282">
              <a:extLst>
                <a:ext uri="{FF2B5EF4-FFF2-40B4-BE49-F238E27FC236}">
                  <a16:creationId xmlns:a16="http://schemas.microsoft.com/office/drawing/2014/main" id="{BB51031B-AF46-4905-BDE9-F5A3B1C3D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2729"/>
              <a:ext cx="13" cy="14"/>
            </a:xfrm>
            <a:custGeom>
              <a:avLst/>
              <a:gdLst>
                <a:gd name="T0" fmla="*/ 1 w 12"/>
                <a:gd name="T1" fmla="*/ 5 h 13"/>
                <a:gd name="T2" fmla="*/ 9 w 12"/>
                <a:gd name="T3" fmla="*/ 16 h 13"/>
                <a:gd name="T4" fmla="*/ 0 w 12"/>
                <a:gd name="T5" fmla="*/ 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1" y="5"/>
                  </a:moveTo>
                  <a:cubicBezTo>
                    <a:pt x="0" y="7"/>
                    <a:pt x="4" y="11"/>
                    <a:pt x="6" y="13"/>
                  </a:cubicBezTo>
                  <a:cubicBezTo>
                    <a:pt x="12" y="8"/>
                    <a:pt x="5" y="0"/>
                    <a:pt x="0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7" name="Freeform 283">
              <a:extLst>
                <a:ext uri="{FF2B5EF4-FFF2-40B4-BE49-F238E27FC236}">
                  <a16:creationId xmlns:a16="http://schemas.microsoft.com/office/drawing/2014/main" id="{3F2608A8-5B33-472E-8BCD-FF2E1AD10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2827"/>
              <a:ext cx="10" cy="10"/>
            </a:xfrm>
            <a:custGeom>
              <a:avLst/>
              <a:gdLst>
                <a:gd name="T0" fmla="*/ 1 w 10"/>
                <a:gd name="T1" fmla="*/ 3 h 9"/>
                <a:gd name="T2" fmla="*/ 7 w 10"/>
                <a:gd name="T3" fmla="*/ 12 h 9"/>
                <a:gd name="T4" fmla="*/ 0 w 10"/>
                <a:gd name="T5" fmla="*/ 2 h 9"/>
                <a:gd name="T6" fmla="*/ 2 w 10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1" y="3"/>
                  </a:moveTo>
                  <a:cubicBezTo>
                    <a:pt x="2" y="6"/>
                    <a:pt x="4" y="8"/>
                    <a:pt x="7" y="9"/>
                  </a:cubicBezTo>
                  <a:cubicBezTo>
                    <a:pt x="10" y="5"/>
                    <a:pt x="4" y="0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8" name="Freeform 284">
              <a:extLst>
                <a:ext uri="{FF2B5EF4-FFF2-40B4-BE49-F238E27FC236}">
                  <a16:creationId xmlns:a16="http://schemas.microsoft.com/office/drawing/2014/main" id="{E326A347-CFB6-42AE-BAF2-11F94EC54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2723"/>
              <a:ext cx="7" cy="7"/>
            </a:xfrm>
            <a:custGeom>
              <a:avLst/>
              <a:gdLst>
                <a:gd name="T0" fmla="*/ 0 w 7"/>
                <a:gd name="T1" fmla="*/ 5 h 7"/>
                <a:gd name="T2" fmla="*/ 7 w 7"/>
                <a:gd name="T3" fmla="*/ 2 h 7"/>
                <a:gd name="T4" fmla="*/ 0 w 7"/>
                <a:gd name="T5" fmla="*/ 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5"/>
                  </a:moveTo>
                  <a:cubicBezTo>
                    <a:pt x="2" y="2"/>
                    <a:pt x="4" y="0"/>
                    <a:pt x="7" y="2"/>
                  </a:cubicBezTo>
                  <a:cubicBezTo>
                    <a:pt x="5" y="5"/>
                    <a:pt x="3" y="7"/>
                    <a:pt x="0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9" name="Freeform 285">
              <a:extLst>
                <a:ext uri="{FF2B5EF4-FFF2-40B4-BE49-F238E27FC236}">
                  <a16:creationId xmlns:a16="http://schemas.microsoft.com/office/drawing/2014/main" id="{943CB29A-7B1D-4B91-A269-3C0E10CD6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2713"/>
              <a:ext cx="57" cy="139"/>
            </a:xfrm>
            <a:custGeom>
              <a:avLst/>
              <a:gdLst>
                <a:gd name="T0" fmla="*/ 46 w 53"/>
                <a:gd name="T1" fmla="*/ 0 h 130"/>
                <a:gd name="T2" fmla="*/ 49 w 53"/>
                <a:gd name="T3" fmla="*/ 82 h 130"/>
                <a:gd name="T4" fmla="*/ 45 w 53"/>
                <a:gd name="T5" fmla="*/ 159 h 130"/>
                <a:gd name="T6" fmla="*/ 1 w 53"/>
                <a:gd name="T7" fmla="*/ 75 h 130"/>
                <a:gd name="T8" fmla="*/ 46 w 53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30">
                  <a:moveTo>
                    <a:pt x="37" y="0"/>
                  </a:moveTo>
                  <a:cubicBezTo>
                    <a:pt x="53" y="1"/>
                    <a:pt x="41" y="32"/>
                    <a:pt x="40" y="67"/>
                  </a:cubicBezTo>
                  <a:cubicBezTo>
                    <a:pt x="39" y="101"/>
                    <a:pt x="52" y="130"/>
                    <a:pt x="36" y="130"/>
                  </a:cubicBezTo>
                  <a:cubicBezTo>
                    <a:pt x="19" y="129"/>
                    <a:pt x="0" y="95"/>
                    <a:pt x="1" y="61"/>
                  </a:cubicBezTo>
                  <a:cubicBezTo>
                    <a:pt x="2" y="26"/>
                    <a:pt x="21" y="0"/>
                    <a:pt x="37" y="0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0" name="Freeform 286">
              <a:extLst>
                <a:ext uri="{FF2B5EF4-FFF2-40B4-BE49-F238E27FC236}">
                  <a16:creationId xmlns:a16="http://schemas.microsoft.com/office/drawing/2014/main" id="{57EC2440-1C04-4D6A-B3D9-A48D17385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2974"/>
              <a:ext cx="75" cy="140"/>
            </a:xfrm>
            <a:custGeom>
              <a:avLst/>
              <a:gdLst>
                <a:gd name="T0" fmla="*/ 36 w 70"/>
                <a:gd name="T1" fmla="*/ 2 h 132"/>
                <a:gd name="T2" fmla="*/ 55 w 70"/>
                <a:gd name="T3" fmla="*/ 80 h 132"/>
                <a:gd name="T4" fmla="*/ 65 w 70"/>
                <a:gd name="T5" fmla="*/ 154 h 132"/>
                <a:gd name="T6" fmla="*/ 6 w 70"/>
                <a:gd name="T7" fmla="*/ 81 h 132"/>
                <a:gd name="T8" fmla="*/ 36 w 70"/>
                <a:gd name="T9" fmla="*/ 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32">
                  <a:moveTo>
                    <a:pt x="30" y="2"/>
                  </a:moveTo>
                  <a:cubicBezTo>
                    <a:pt x="46" y="0"/>
                    <a:pt x="39" y="33"/>
                    <a:pt x="45" y="67"/>
                  </a:cubicBezTo>
                  <a:cubicBezTo>
                    <a:pt x="51" y="101"/>
                    <a:pt x="70" y="127"/>
                    <a:pt x="53" y="129"/>
                  </a:cubicBezTo>
                  <a:cubicBezTo>
                    <a:pt x="37" y="132"/>
                    <a:pt x="12" y="103"/>
                    <a:pt x="6" y="68"/>
                  </a:cubicBezTo>
                  <a:cubicBezTo>
                    <a:pt x="0" y="34"/>
                    <a:pt x="14" y="5"/>
                    <a:pt x="30" y="2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1" name="Freeform 287">
              <a:extLst>
                <a:ext uri="{FF2B5EF4-FFF2-40B4-BE49-F238E27FC236}">
                  <a16:creationId xmlns:a16="http://schemas.microsoft.com/office/drawing/2014/main" id="{63E4A407-E8BC-4E95-AA19-0ED8D7096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3059"/>
              <a:ext cx="19" cy="21"/>
            </a:xfrm>
            <a:custGeom>
              <a:avLst/>
              <a:gdLst>
                <a:gd name="T0" fmla="*/ 4 w 17"/>
                <a:gd name="T1" fmla="*/ 8 h 20"/>
                <a:gd name="T2" fmla="*/ 17 w 17"/>
                <a:gd name="T3" fmla="*/ 8 h 20"/>
                <a:gd name="T4" fmla="*/ 4 w 17"/>
                <a:gd name="T5" fmla="*/ 15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4" y="8"/>
                  </a:moveTo>
                  <a:cubicBezTo>
                    <a:pt x="4" y="16"/>
                    <a:pt x="17" y="20"/>
                    <a:pt x="12" y="8"/>
                  </a:cubicBezTo>
                  <a:cubicBezTo>
                    <a:pt x="8" y="0"/>
                    <a:pt x="0" y="4"/>
                    <a:pt x="4" y="12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2" name="Freeform 288">
              <a:extLst>
                <a:ext uri="{FF2B5EF4-FFF2-40B4-BE49-F238E27FC236}">
                  <a16:creationId xmlns:a16="http://schemas.microsoft.com/office/drawing/2014/main" id="{6EEB3722-B55B-4877-901B-C7E38823A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3034"/>
              <a:ext cx="16" cy="22"/>
            </a:xfrm>
            <a:custGeom>
              <a:avLst/>
              <a:gdLst>
                <a:gd name="T0" fmla="*/ 11 w 15"/>
                <a:gd name="T1" fmla="*/ 26 h 20"/>
                <a:gd name="T2" fmla="*/ 4 w 15"/>
                <a:gd name="T3" fmla="*/ 9 h 20"/>
                <a:gd name="T4" fmla="*/ 7 w 15"/>
                <a:gd name="T5" fmla="*/ 25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8" y="20"/>
                  </a:moveTo>
                  <a:cubicBezTo>
                    <a:pt x="15" y="15"/>
                    <a:pt x="11" y="0"/>
                    <a:pt x="4" y="6"/>
                  </a:cubicBezTo>
                  <a:cubicBezTo>
                    <a:pt x="0" y="9"/>
                    <a:pt x="2" y="18"/>
                    <a:pt x="7" y="1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3" name="Freeform 289">
              <a:extLst>
                <a:ext uri="{FF2B5EF4-FFF2-40B4-BE49-F238E27FC236}">
                  <a16:creationId xmlns:a16="http://schemas.microsoft.com/office/drawing/2014/main" id="{0CE99CC2-F514-4CEC-90D1-CACED47BA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3067"/>
              <a:ext cx="13" cy="17"/>
            </a:xfrm>
            <a:custGeom>
              <a:avLst/>
              <a:gdLst>
                <a:gd name="T0" fmla="*/ 0 w 12"/>
                <a:gd name="T1" fmla="*/ 3 h 15"/>
                <a:gd name="T2" fmla="*/ 11 w 12"/>
                <a:gd name="T3" fmla="*/ 16 h 15"/>
                <a:gd name="T4" fmla="*/ 1 w 12"/>
                <a:gd name="T5" fmla="*/ 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0" y="3"/>
                  </a:moveTo>
                  <a:cubicBezTo>
                    <a:pt x="0" y="7"/>
                    <a:pt x="4" y="15"/>
                    <a:pt x="8" y="11"/>
                  </a:cubicBezTo>
                  <a:cubicBezTo>
                    <a:pt x="12" y="8"/>
                    <a:pt x="4" y="0"/>
                    <a:pt x="1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4" name="Freeform 290">
              <a:extLst>
                <a:ext uri="{FF2B5EF4-FFF2-40B4-BE49-F238E27FC236}">
                  <a16:creationId xmlns:a16="http://schemas.microsoft.com/office/drawing/2014/main" id="{E41AF8F3-4DD9-4244-BAC9-719F7D567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3025"/>
              <a:ext cx="16" cy="13"/>
            </a:xfrm>
            <a:custGeom>
              <a:avLst/>
              <a:gdLst>
                <a:gd name="T0" fmla="*/ 5 w 15"/>
                <a:gd name="T1" fmla="*/ 15 h 12"/>
                <a:gd name="T2" fmla="*/ 12 w 15"/>
                <a:gd name="T3" fmla="*/ 0 h 12"/>
                <a:gd name="T4" fmla="*/ 4 w 15"/>
                <a:gd name="T5" fmla="*/ 1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5" y="12"/>
                  </a:moveTo>
                  <a:cubicBezTo>
                    <a:pt x="9" y="10"/>
                    <a:pt x="15" y="2"/>
                    <a:pt x="9" y="0"/>
                  </a:cubicBezTo>
                  <a:cubicBezTo>
                    <a:pt x="5" y="2"/>
                    <a:pt x="0" y="8"/>
                    <a:pt x="4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5" name="Freeform 291">
              <a:extLst>
                <a:ext uri="{FF2B5EF4-FFF2-40B4-BE49-F238E27FC236}">
                  <a16:creationId xmlns:a16="http://schemas.microsoft.com/office/drawing/2014/main" id="{55C9E243-F76C-4FA2-8C47-CC0BCD7C7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3060"/>
              <a:ext cx="12" cy="13"/>
            </a:xfrm>
            <a:custGeom>
              <a:avLst/>
              <a:gdLst>
                <a:gd name="T0" fmla="*/ 0 w 11"/>
                <a:gd name="T1" fmla="*/ 9 h 12"/>
                <a:gd name="T2" fmla="*/ 14 w 11"/>
                <a:gd name="T3" fmla="*/ 11 h 12"/>
                <a:gd name="T4" fmla="*/ 0 w 11"/>
                <a:gd name="T5" fmla="*/ 5 h 12"/>
                <a:gd name="T6" fmla="*/ 1 w 11"/>
                <a:gd name="T7" fmla="*/ 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3" y="8"/>
                    <a:pt x="8" y="12"/>
                    <a:pt x="11" y="8"/>
                  </a:cubicBezTo>
                  <a:cubicBezTo>
                    <a:pt x="10" y="4"/>
                    <a:pt x="2" y="0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6" name="Freeform 292">
              <a:extLst>
                <a:ext uri="{FF2B5EF4-FFF2-40B4-BE49-F238E27FC236}">
                  <a16:creationId xmlns:a16="http://schemas.microsoft.com/office/drawing/2014/main" id="{7AB9101C-4BA8-43C1-ABFF-BF5A087AF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3006"/>
              <a:ext cx="10" cy="15"/>
            </a:xfrm>
            <a:custGeom>
              <a:avLst/>
              <a:gdLst>
                <a:gd name="T0" fmla="*/ 3 w 10"/>
                <a:gd name="T1" fmla="*/ 17 h 14"/>
                <a:gd name="T2" fmla="*/ 4 w 10"/>
                <a:gd name="T3" fmla="*/ 2 h 14"/>
                <a:gd name="T4" fmla="*/ 3 w 10"/>
                <a:gd name="T5" fmla="*/ 1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3" y="14"/>
                  </a:moveTo>
                  <a:cubicBezTo>
                    <a:pt x="6" y="12"/>
                    <a:pt x="10" y="0"/>
                    <a:pt x="4" y="2"/>
                  </a:cubicBezTo>
                  <a:cubicBezTo>
                    <a:pt x="0" y="3"/>
                    <a:pt x="2" y="10"/>
                    <a:pt x="3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7" name="Freeform 293">
              <a:extLst>
                <a:ext uri="{FF2B5EF4-FFF2-40B4-BE49-F238E27FC236}">
                  <a16:creationId xmlns:a16="http://schemas.microsoft.com/office/drawing/2014/main" id="{6E43CFDD-E0F3-49B4-B5B3-D4E9053ED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3045"/>
              <a:ext cx="9" cy="16"/>
            </a:xfrm>
            <a:custGeom>
              <a:avLst/>
              <a:gdLst>
                <a:gd name="T0" fmla="*/ 11 w 8"/>
                <a:gd name="T1" fmla="*/ 18 h 15"/>
                <a:gd name="T2" fmla="*/ 1 w 8"/>
                <a:gd name="T3" fmla="*/ 0 h 15"/>
                <a:gd name="T4" fmla="*/ 11 w 8"/>
                <a:gd name="T5" fmla="*/ 1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8" y="15"/>
                  </a:moveTo>
                  <a:cubicBezTo>
                    <a:pt x="8" y="10"/>
                    <a:pt x="6" y="2"/>
                    <a:pt x="1" y="0"/>
                  </a:cubicBezTo>
                  <a:cubicBezTo>
                    <a:pt x="2" y="8"/>
                    <a:pt x="0" y="11"/>
                    <a:pt x="8" y="1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8" name="Freeform 294">
              <a:extLst>
                <a:ext uri="{FF2B5EF4-FFF2-40B4-BE49-F238E27FC236}">
                  <a16:creationId xmlns:a16="http://schemas.microsoft.com/office/drawing/2014/main" id="{C4A5BD83-8639-4AFB-911D-714B961FB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3073"/>
              <a:ext cx="14" cy="15"/>
            </a:xfrm>
            <a:custGeom>
              <a:avLst/>
              <a:gdLst>
                <a:gd name="T0" fmla="*/ 3 w 13"/>
                <a:gd name="T1" fmla="*/ 12 h 14"/>
                <a:gd name="T2" fmla="*/ 13 w 13"/>
                <a:gd name="T3" fmla="*/ 17 h 14"/>
                <a:gd name="T4" fmla="*/ 5 w 13"/>
                <a:gd name="T5" fmla="*/ 0 h 14"/>
                <a:gd name="T6" fmla="*/ 5 w 13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4">
                  <a:moveTo>
                    <a:pt x="3" y="9"/>
                  </a:moveTo>
                  <a:cubicBezTo>
                    <a:pt x="5" y="11"/>
                    <a:pt x="7" y="13"/>
                    <a:pt x="10" y="14"/>
                  </a:cubicBezTo>
                  <a:cubicBezTo>
                    <a:pt x="13" y="10"/>
                    <a:pt x="7" y="3"/>
                    <a:pt x="5" y="0"/>
                  </a:cubicBezTo>
                  <a:cubicBezTo>
                    <a:pt x="0" y="3"/>
                    <a:pt x="0" y="8"/>
                    <a:pt x="5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9" name="Freeform 295">
              <a:extLst>
                <a:ext uri="{FF2B5EF4-FFF2-40B4-BE49-F238E27FC236}">
                  <a16:creationId xmlns:a16="http://schemas.microsoft.com/office/drawing/2014/main" id="{75C219B5-0ED0-4F30-9206-2D67A0FCC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3007"/>
              <a:ext cx="12" cy="27"/>
            </a:xfrm>
            <a:custGeom>
              <a:avLst/>
              <a:gdLst>
                <a:gd name="T0" fmla="*/ 14 w 11"/>
                <a:gd name="T1" fmla="*/ 26 h 26"/>
                <a:gd name="T2" fmla="*/ 3 w 11"/>
                <a:gd name="T3" fmla="*/ 6 h 26"/>
                <a:gd name="T4" fmla="*/ 12 w 11"/>
                <a:gd name="T5" fmla="*/ 29 h 26"/>
                <a:gd name="T6" fmla="*/ 13 w 11"/>
                <a:gd name="T7" fmla="*/ 25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6">
                  <a:moveTo>
                    <a:pt x="11" y="23"/>
                  </a:moveTo>
                  <a:cubicBezTo>
                    <a:pt x="10" y="22"/>
                    <a:pt x="10" y="0"/>
                    <a:pt x="3" y="6"/>
                  </a:cubicBezTo>
                  <a:cubicBezTo>
                    <a:pt x="0" y="8"/>
                    <a:pt x="6" y="25"/>
                    <a:pt x="9" y="26"/>
                  </a:cubicBezTo>
                  <a:cubicBezTo>
                    <a:pt x="10" y="25"/>
                    <a:pt x="10" y="23"/>
                    <a:pt x="10" y="2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0" name="Freeform 296">
              <a:extLst>
                <a:ext uri="{FF2B5EF4-FFF2-40B4-BE49-F238E27FC236}">
                  <a16:creationId xmlns:a16="http://schemas.microsoft.com/office/drawing/2014/main" id="{5068FBA4-5D1B-4230-B03F-C80D7D393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2994"/>
              <a:ext cx="14" cy="13"/>
            </a:xfrm>
            <a:custGeom>
              <a:avLst/>
              <a:gdLst>
                <a:gd name="T0" fmla="*/ 2 w 13"/>
                <a:gd name="T1" fmla="*/ 5 h 12"/>
                <a:gd name="T2" fmla="*/ 11 w 13"/>
                <a:gd name="T3" fmla="*/ 15 h 12"/>
                <a:gd name="T4" fmla="*/ 0 w 13"/>
                <a:gd name="T5" fmla="*/ 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2" y="5"/>
                  </a:moveTo>
                  <a:cubicBezTo>
                    <a:pt x="1" y="7"/>
                    <a:pt x="5" y="11"/>
                    <a:pt x="8" y="12"/>
                  </a:cubicBezTo>
                  <a:cubicBezTo>
                    <a:pt x="13" y="6"/>
                    <a:pt x="5" y="0"/>
                    <a:pt x="0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1" name="Freeform 297">
              <a:extLst>
                <a:ext uri="{FF2B5EF4-FFF2-40B4-BE49-F238E27FC236}">
                  <a16:creationId xmlns:a16="http://schemas.microsoft.com/office/drawing/2014/main" id="{1D2A7B1E-0D28-4F42-99FD-451892E37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" y="3090"/>
              <a:ext cx="11" cy="8"/>
            </a:xfrm>
            <a:custGeom>
              <a:avLst/>
              <a:gdLst>
                <a:gd name="T0" fmla="*/ 1 w 10"/>
                <a:gd name="T1" fmla="*/ 4 h 8"/>
                <a:gd name="T2" fmla="*/ 11 w 10"/>
                <a:gd name="T3" fmla="*/ 8 h 8"/>
                <a:gd name="T4" fmla="*/ 0 w 10"/>
                <a:gd name="T5" fmla="*/ 3 h 8"/>
                <a:gd name="T6" fmla="*/ 2 w 10"/>
                <a:gd name="T7" fmla="*/ 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8">
                  <a:moveTo>
                    <a:pt x="1" y="4"/>
                  </a:moveTo>
                  <a:cubicBezTo>
                    <a:pt x="2" y="6"/>
                    <a:pt x="5" y="8"/>
                    <a:pt x="8" y="8"/>
                  </a:cubicBezTo>
                  <a:cubicBezTo>
                    <a:pt x="10" y="4"/>
                    <a:pt x="3" y="0"/>
                    <a:pt x="0" y="3"/>
                  </a:cubicBezTo>
                  <a:cubicBezTo>
                    <a:pt x="1" y="4"/>
                    <a:pt x="1" y="5"/>
                    <a:pt x="2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2" name="Freeform 298">
              <a:extLst>
                <a:ext uri="{FF2B5EF4-FFF2-40B4-BE49-F238E27FC236}">
                  <a16:creationId xmlns:a16="http://schemas.microsoft.com/office/drawing/2014/main" id="{B0A5463B-7AF6-4177-8AB8-EA0D2E74B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2986"/>
              <a:ext cx="7" cy="8"/>
            </a:xfrm>
            <a:custGeom>
              <a:avLst/>
              <a:gdLst>
                <a:gd name="T0" fmla="*/ 0 w 7"/>
                <a:gd name="T1" fmla="*/ 9 h 7"/>
                <a:gd name="T2" fmla="*/ 7 w 7"/>
                <a:gd name="T3" fmla="*/ 2 h 7"/>
                <a:gd name="T4" fmla="*/ 1 w 7"/>
                <a:gd name="T5" fmla="*/ 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1" y="3"/>
                    <a:pt x="4" y="0"/>
                    <a:pt x="7" y="2"/>
                  </a:cubicBezTo>
                  <a:cubicBezTo>
                    <a:pt x="6" y="5"/>
                    <a:pt x="4" y="7"/>
                    <a:pt x="1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3" name="Freeform 299">
              <a:extLst>
                <a:ext uri="{FF2B5EF4-FFF2-40B4-BE49-F238E27FC236}">
                  <a16:creationId xmlns:a16="http://schemas.microsoft.com/office/drawing/2014/main" id="{D5B3E1A2-1518-46EE-834E-0EC2C6F6F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2974"/>
              <a:ext cx="75" cy="140"/>
            </a:xfrm>
            <a:custGeom>
              <a:avLst/>
              <a:gdLst>
                <a:gd name="T0" fmla="*/ 36 w 70"/>
                <a:gd name="T1" fmla="*/ 2 h 132"/>
                <a:gd name="T2" fmla="*/ 55 w 70"/>
                <a:gd name="T3" fmla="*/ 80 h 132"/>
                <a:gd name="T4" fmla="*/ 65 w 70"/>
                <a:gd name="T5" fmla="*/ 154 h 132"/>
                <a:gd name="T6" fmla="*/ 6 w 70"/>
                <a:gd name="T7" fmla="*/ 82 h 132"/>
                <a:gd name="T8" fmla="*/ 36 w 70"/>
                <a:gd name="T9" fmla="*/ 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32">
                  <a:moveTo>
                    <a:pt x="30" y="2"/>
                  </a:moveTo>
                  <a:cubicBezTo>
                    <a:pt x="46" y="0"/>
                    <a:pt x="39" y="33"/>
                    <a:pt x="45" y="67"/>
                  </a:cubicBezTo>
                  <a:cubicBezTo>
                    <a:pt x="51" y="101"/>
                    <a:pt x="70" y="127"/>
                    <a:pt x="53" y="129"/>
                  </a:cubicBezTo>
                  <a:cubicBezTo>
                    <a:pt x="37" y="132"/>
                    <a:pt x="12" y="103"/>
                    <a:pt x="6" y="69"/>
                  </a:cubicBezTo>
                  <a:cubicBezTo>
                    <a:pt x="0" y="34"/>
                    <a:pt x="14" y="5"/>
                    <a:pt x="30" y="2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4" name="Freeform 300">
              <a:extLst>
                <a:ext uri="{FF2B5EF4-FFF2-40B4-BE49-F238E27FC236}">
                  <a16:creationId xmlns:a16="http://schemas.microsoft.com/office/drawing/2014/main" id="{87781045-AB0D-4AD4-8360-F4780877D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3179"/>
              <a:ext cx="96" cy="138"/>
            </a:xfrm>
            <a:custGeom>
              <a:avLst/>
              <a:gdLst>
                <a:gd name="T0" fmla="*/ 23 w 90"/>
                <a:gd name="T1" fmla="*/ 7 h 130"/>
                <a:gd name="T2" fmla="*/ 63 w 90"/>
                <a:gd name="T3" fmla="*/ 77 h 130"/>
                <a:gd name="T4" fmla="*/ 91 w 90"/>
                <a:gd name="T5" fmla="*/ 149 h 130"/>
                <a:gd name="T6" fmla="*/ 17 w 90"/>
                <a:gd name="T7" fmla="*/ 92 h 130"/>
                <a:gd name="T8" fmla="*/ 23 w 90"/>
                <a:gd name="T9" fmla="*/ 7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30">
                  <a:moveTo>
                    <a:pt x="20" y="7"/>
                  </a:moveTo>
                  <a:cubicBezTo>
                    <a:pt x="35" y="0"/>
                    <a:pt x="37" y="34"/>
                    <a:pt x="52" y="65"/>
                  </a:cubicBezTo>
                  <a:cubicBezTo>
                    <a:pt x="66" y="97"/>
                    <a:pt x="90" y="117"/>
                    <a:pt x="75" y="124"/>
                  </a:cubicBezTo>
                  <a:cubicBezTo>
                    <a:pt x="60" y="130"/>
                    <a:pt x="28" y="108"/>
                    <a:pt x="14" y="77"/>
                  </a:cubicBezTo>
                  <a:cubicBezTo>
                    <a:pt x="0" y="45"/>
                    <a:pt x="5" y="13"/>
                    <a:pt x="20" y="7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5" name="Freeform 301">
              <a:extLst>
                <a:ext uri="{FF2B5EF4-FFF2-40B4-BE49-F238E27FC236}">
                  <a16:creationId xmlns:a16="http://schemas.microsoft.com/office/drawing/2014/main" id="{B03E81E3-F4F3-4E01-A18B-D07B61560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3268"/>
              <a:ext cx="23" cy="18"/>
            </a:xfrm>
            <a:custGeom>
              <a:avLst/>
              <a:gdLst>
                <a:gd name="T0" fmla="*/ 5 w 22"/>
                <a:gd name="T1" fmla="*/ 12 h 17"/>
                <a:gd name="T2" fmla="*/ 16 w 22"/>
                <a:gd name="T3" fmla="*/ 7 h 17"/>
                <a:gd name="T4" fmla="*/ 6 w 22"/>
                <a:gd name="T5" fmla="*/ 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7">
                  <a:moveTo>
                    <a:pt x="5" y="9"/>
                  </a:moveTo>
                  <a:cubicBezTo>
                    <a:pt x="7" y="16"/>
                    <a:pt x="22" y="17"/>
                    <a:pt x="13" y="7"/>
                  </a:cubicBezTo>
                  <a:cubicBezTo>
                    <a:pt x="8" y="0"/>
                    <a:pt x="0" y="5"/>
                    <a:pt x="6" y="12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6" name="Freeform 302">
              <a:extLst>
                <a:ext uri="{FF2B5EF4-FFF2-40B4-BE49-F238E27FC236}">
                  <a16:creationId xmlns:a16="http://schemas.microsoft.com/office/drawing/2014/main" id="{FF2FE661-7DED-4722-ACF1-6BA006041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3243"/>
              <a:ext cx="17" cy="21"/>
            </a:xfrm>
            <a:custGeom>
              <a:avLst/>
              <a:gdLst>
                <a:gd name="T0" fmla="*/ 13 w 16"/>
                <a:gd name="T1" fmla="*/ 23 h 20"/>
                <a:gd name="T2" fmla="*/ 3 w 16"/>
                <a:gd name="T3" fmla="*/ 7 h 20"/>
                <a:gd name="T4" fmla="*/ 12 w 16"/>
                <a:gd name="T5" fmla="*/ 2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0">
                  <a:moveTo>
                    <a:pt x="10" y="20"/>
                  </a:moveTo>
                  <a:cubicBezTo>
                    <a:pt x="16" y="14"/>
                    <a:pt x="9" y="0"/>
                    <a:pt x="3" y="7"/>
                  </a:cubicBezTo>
                  <a:cubicBezTo>
                    <a:pt x="0" y="11"/>
                    <a:pt x="4" y="20"/>
                    <a:pt x="9" y="2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7" name="Freeform 303">
              <a:extLst>
                <a:ext uri="{FF2B5EF4-FFF2-40B4-BE49-F238E27FC236}">
                  <a16:creationId xmlns:a16="http://schemas.microsoft.com/office/drawing/2014/main" id="{395B3244-0AAB-4E3B-9BC4-718EFB9E2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3275"/>
              <a:ext cx="14" cy="17"/>
            </a:xfrm>
            <a:custGeom>
              <a:avLst/>
              <a:gdLst>
                <a:gd name="T0" fmla="*/ 0 w 13"/>
                <a:gd name="T1" fmla="*/ 5 h 16"/>
                <a:gd name="T2" fmla="*/ 13 w 13"/>
                <a:gd name="T3" fmla="*/ 14 h 16"/>
                <a:gd name="T4" fmla="*/ 1 w 13"/>
                <a:gd name="T5" fmla="*/ 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0" y="5"/>
                  </a:moveTo>
                  <a:cubicBezTo>
                    <a:pt x="1" y="8"/>
                    <a:pt x="7" y="16"/>
                    <a:pt x="10" y="11"/>
                  </a:cubicBezTo>
                  <a:cubicBezTo>
                    <a:pt x="13" y="7"/>
                    <a:pt x="4" y="0"/>
                    <a:pt x="1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8" name="Freeform 304">
              <a:extLst>
                <a:ext uri="{FF2B5EF4-FFF2-40B4-BE49-F238E27FC236}">
                  <a16:creationId xmlns:a16="http://schemas.microsoft.com/office/drawing/2014/main" id="{17CD5D4E-1AA1-49ED-B458-ACF88193F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3235"/>
              <a:ext cx="14" cy="14"/>
            </a:xfrm>
            <a:custGeom>
              <a:avLst/>
              <a:gdLst>
                <a:gd name="T0" fmla="*/ 6 w 13"/>
                <a:gd name="T1" fmla="*/ 15 h 13"/>
                <a:gd name="T2" fmla="*/ 10 w 13"/>
                <a:gd name="T3" fmla="*/ 0 h 13"/>
                <a:gd name="T4" fmla="*/ 5 w 13"/>
                <a:gd name="T5" fmla="*/ 1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6" y="12"/>
                  </a:moveTo>
                  <a:cubicBezTo>
                    <a:pt x="10" y="10"/>
                    <a:pt x="13" y="0"/>
                    <a:pt x="7" y="0"/>
                  </a:cubicBezTo>
                  <a:cubicBezTo>
                    <a:pt x="4" y="3"/>
                    <a:pt x="0" y="10"/>
                    <a:pt x="5" y="1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9" name="Freeform 305">
              <a:extLst>
                <a:ext uri="{FF2B5EF4-FFF2-40B4-BE49-F238E27FC236}">
                  <a16:creationId xmlns:a16="http://schemas.microsoft.com/office/drawing/2014/main" id="{DA3BCCC3-5350-46E4-9EBA-63CB3774A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3267"/>
              <a:ext cx="12" cy="11"/>
            </a:xfrm>
            <a:custGeom>
              <a:avLst/>
              <a:gdLst>
                <a:gd name="T0" fmla="*/ 0 w 12"/>
                <a:gd name="T1" fmla="*/ 9 h 10"/>
                <a:gd name="T2" fmla="*/ 12 w 12"/>
                <a:gd name="T3" fmla="*/ 9 h 10"/>
                <a:gd name="T4" fmla="*/ 0 w 12"/>
                <a:gd name="T5" fmla="*/ 9 h 10"/>
                <a:gd name="T6" fmla="*/ 1 w 12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0">
                  <a:moveTo>
                    <a:pt x="0" y="6"/>
                  </a:moveTo>
                  <a:cubicBezTo>
                    <a:pt x="3" y="8"/>
                    <a:pt x="9" y="10"/>
                    <a:pt x="12" y="6"/>
                  </a:cubicBezTo>
                  <a:cubicBezTo>
                    <a:pt x="9" y="3"/>
                    <a:pt x="0" y="0"/>
                    <a:pt x="0" y="6"/>
                  </a:cubicBezTo>
                  <a:cubicBezTo>
                    <a:pt x="1" y="6"/>
                    <a:pt x="1" y="6"/>
                    <a:pt x="1" y="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0" name="Freeform 306">
              <a:extLst>
                <a:ext uri="{FF2B5EF4-FFF2-40B4-BE49-F238E27FC236}">
                  <a16:creationId xmlns:a16="http://schemas.microsoft.com/office/drawing/2014/main" id="{7681CC46-A6BD-4414-AFA1-7086651B2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3215"/>
              <a:ext cx="9" cy="16"/>
            </a:xfrm>
            <a:custGeom>
              <a:avLst/>
              <a:gdLst>
                <a:gd name="T0" fmla="*/ 8 w 8"/>
                <a:gd name="T1" fmla="*/ 18 h 15"/>
                <a:gd name="T2" fmla="*/ 3 w 8"/>
                <a:gd name="T3" fmla="*/ 4 h 15"/>
                <a:gd name="T4" fmla="*/ 8 w 8"/>
                <a:gd name="T5" fmla="*/ 1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5" y="15"/>
                  </a:moveTo>
                  <a:cubicBezTo>
                    <a:pt x="8" y="13"/>
                    <a:pt x="8" y="0"/>
                    <a:pt x="3" y="4"/>
                  </a:cubicBezTo>
                  <a:cubicBezTo>
                    <a:pt x="0" y="6"/>
                    <a:pt x="3" y="12"/>
                    <a:pt x="5" y="1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1" name="Freeform 307">
              <a:extLst>
                <a:ext uri="{FF2B5EF4-FFF2-40B4-BE49-F238E27FC236}">
                  <a16:creationId xmlns:a16="http://schemas.microsoft.com/office/drawing/2014/main" id="{4721A332-DF4B-4FE2-A271-B864B8655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3252"/>
              <a:ext cx="11" cy="13"/>
            </a:xfrm>
            <a:custGeom>
              <a:avLst/>
              <a:gdLst>
                <a:gd name="T0" fmla="*/ 10 w 11"/>
                <a:gd name="T1" fmla="*/ 15 h 12"/>
                <a:gd name="T2" fmla="*/ 0 w 11"/>
                <a:gd name="T3" fmla="*/ 0 h 12"/>
                <a:gd name="T4" fmla="*/ 11 w 11"/>
                <a:gd name="T5" fmla="*/ 1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0" y="12"/>
                  </a:moveTo>
                  <a:cubicBezTo>
                    <a:pt x="9" y="8"/>
                    <a:pt x="5" y="0"/>
                    <a:pt x="0" y="0"/>
                  </a:cubicBezTo>
                  <a:cubicBezTo>
                    <a:pt x="2" y="7"/>
                    <a:pt x="1" y="11"/>
                    <a:pt x="11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2" name="Freeform 308">
              <a:extLst>
                <a:ext uri="{FF2B5EF4-FFF2-40B4-BE49-F238E27FC236}">
                  <a16:creationId xmlns:a16="http://schemas.microsoft.com/office/drawing/2014/main" id="{74B01500-F223-4B17-B66F-2F27C991E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3277"/>
              <a:ext cx="15" cy="14"/>
            </a:xfrm>
            <a:custGeom>
              <a:avLst/>
              <a:gdLst>
                <a:gd name="T0" fmla="*/ 4 w 14"/>
                <a:gd name="T1" fmla="*/ 12 h 13"/>
                <a:gd name="T2" fmla="*/ 15 w 14"/>
                <a:gd name="T3" fmla="*/ 16 h 13"/>
                <a:gd name="T4" fmla="*/ 4 w 14"/>
                <a:gd name="T5" fmla="*/ 0 h 13"/>
                <a:gd name="T6" fmla="*/ 10 w 14"/>
                <a:gd name="T7" fmla="*/ 1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3">
                  <a:moveTo>
                    <a:pt x="4" y="9"/>
                  </a:moveTo>
                  <a:cubicBezTo>
                    <a:pt x="7" y="11"/>
                    <a:pt x="9" y="12"/>
                    <a:pt x="12" y="13"/>
                  </a:cubicBezTo>
                  <a:cubicBezTo>
                    <a:pt x="14" y="8"/>
                    <a:pt x="7" y="3"/>
                    <a:pt x="4" y="0"/>
                  </a:cubicBezTo>
                  <a:cubicBezTo>
                    <a:pt x="0" y="5"/>
                    <a:pt x="1" y="10"/>
                    <a:pt x="7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3" name="Freeform 309">
              <a:extLst>
                <a:ext uri="{FF2B5EF4-FFF2-40B4-BE49-F238E27FC236}">
                  <a16:creationId xmlns:a16="http://schemas.microsoft.com/office/drawing/2014/main" id="{B19CDEB7-9605-4E69-84CC-E3199CC44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3214"/>
              <a:ext cx="14" cy="28"/>
            </a:xfrm>
            <a:custGeom>
              <a:avLst/>
              <a:gdLst>
                <a:gd name="T0" fmla="*/ 14 w 14"/>
                <a:gd name="T1" fmla="*/ 29 h 26"/>
                <a:gd name="T2" fmla="*/ 2 w 14"/>
                <a:gd name="T3" fmla="*/ 11 h 26"/>
                <a:gd name="T4" fmla="*/ 13 w 14"/>
                <a:gd name="T5" fmla="*/ 32 h 26"/>
                <a:gd name="T6" fmla="*/ 13 w 14"/>
                <a:gd name="T7" fmla="*/ 2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6">
                  <a:moveTo>
                    <a:pt x="14" y="23"/>
                  </a:moveTo>
                  <a:cubicBezTo>
                    <a:pt x="13" y="22"/>
                    <a:pt x="8" y="0"/>
                    <a:pt x="2" y="8"/>
                  </a:cubicBezTo>
                  <a:cubicBezTo>
                    <a:pt x="0" y="11"/>
                    <a:pt x="10" y="26"/>
                    <a:pt x="13" y="26"/>
                  </a:cubicBezTo>
                  <a:cubicBezTo>
                    <a:pt x="14" y="24"/>
                    <a:pt x="14" y="23"/>
                    <a:pt x="13" y="2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4" name="Freeform 310">
              <a:extLst>
                <a:ext uri="{FF2B5EF4-FFF2-40B4-BE49-F238E27FC236}">
                  <a16:creationId xmlns:a16="http://schemas.microsoft.com/office/drawing/2014/main" id="{FB2A3A53-EC77-4825-8A0C-B5A9C76EC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3203"/>
              <a:ext cx="13" cy="12"/>
            </a:xfrm>
            <a:custGeom>
              <a:avLst/>
              <a:gdLst>
                <a:gd name="T0" fmla="*/ 1 w 12"/>
                <a:gd name="T1" fmla="*/ 9 h 11"/>
                <a:gd name="T2" fmla="*/ 12 w 12"/>
                <a:gd name="T3" fmla="*/ 14 h 11"/>
                <a:gd name="T4" fmla="*/ 0 w 12"/>
                <a:gd name="T5" fmla="*/ 1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1" y="6"/>
                  </a:moveTo>
                  <a:cubicBezTo>
                    <a:pt x="1" y="8"/>
                    <a:pt x="6" y="11"/>
                    <a:pt x="9" y="11"/>
                  </a:cubicBezTo>
                  <a:cubicBezTo>
                    <a:pt x="12" y="4"/>
                    <a:pt x="2" y="0"/>
                    <a:pt x="0" y="8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5" name="Freeform 311">
              <a:extLst>
                <a:ext uri="{FF2B5EF4-FFF2-40B4-BE49-F238E27FC236}">
                  <a16:creationId xmlns:a16="http://schemas.microsoft.com/office/drawing/2014/main" id="{AD9BBCD9-6623-4D33-A114-B5B033064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3293"/>
              <a:ext cx="10" cy="7"/>
            </a:xfrm>
            <a:custGeom>
              <a:avLst/>
              <a:gdLst>
                <a:gd name="T0" fmla="*/ 1 w 10"/>
                <a:gd name="T1" fmla="*/ 5 h 7"/>
                <a:gd name="T2" fmla="*/ 9 w 10"/>
                <a:gd name="T3" fmla="*/ 7 h 7"/>
                <a:gd name="T4" fmla="*/ 0 w 10"/>
                <a:gd name="T5" fmla="*/ 4 h 7"/>
                <a:gd name="T6" fmla="*/ 3 w 10"/>
                <a:gd name="T7" fmla="*/ 6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7">
                  <a:moveTo>
                    <a:pt x="1" y="5"/>
                  </a:moveTo>
                  <a:cubicBezTo>
                    <a:pt x="3" y="6"/>
                    <a:pt x="6" y="7"/>
                    <a:pt x="9" y="7"/>
                  </a:cubicBezTo>
                  <a:cubicBezTo>
                    <a:pt x="10" y="3"/>
                    <a:pt x="2" y="0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6" name="Freeform 312">
              <a:extLst>
                <a:ext uri="{FF2B5EF4-FFF2-40B4-BE49-F238E27FC236}">
                  <a16:creationId xmlns:a16="http://schemas.microsoft.com/office/drawing/2014/main" id="{F4CBF589-1DBE-422F-9F7F-91ACDC50C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3197"/>
              <a:ext cx="5" cy="7"/>
            </a:xfrm>
            <a:custGeom>
              <a:avLst/>
              <a:gdLst>
                <a:gd name="T0" fmla="*/ 0 w 5"/>
                <a:gd name="T1" fmla="*/ 6 h 7"/>
                <a:gd name="T2" fmla="*/ 5 w 5"/>
                <a:gd name="T3" fmla="*/ 1 h 7"/>
                <a:gd name="T4" fmla="*/ 0 w 5"/>
                <a:gd name="T5" fmla="*/ 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6"/>
                  </a:moveTo>
                  <a:cubicBezTo>
                    <a:pt x="0" y="3"/>
                    <a:pt x="2" y="0"/>
                    <a:pt x="5" y="1"/>
                  </a:cubicBezTo>
                  <a:cubicBezTo>
                    <a:pt x="5" y="4"/>
                    <a:pt x="3" y="7"/>
                    <a:pt x="0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7" name="Freeform 313">
              <a:extLst>
                <a:ext uri="{FF2B5EF4-FFF2-40B4-BE49-F238E27FC236}">
                  <a16:creationId xmlns:a16="http://schemas.microsoft.com/office/drawing/2014/main" id="{1C1BF28C-F8C6-4506-A6A5-EEB3A82CA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3179"/>
              <a:ext cx="96" cy="138"/>
            </a:xfrm>
            <a:custGeom>
              <a:avLst/>
              <a:gdLst>
                <a:gd name="T0" fmla="*/ 23 w 90"/>
                <a:gd name="T1" fmla="*/ 7 h 130"/>
                <a:gd name="T2" fmla="*/ 63 w 90"/>
                <a:gd name="T3" fmla="*/ 77 h 130"/>
                <a:gd name="T4" fmla="*/ 91 w 90"/>
                <a:gd name="T5" fmla="*/ 149 h 130"/>
                <a:gd name="T6" fmla="*/ 17 w 90"/>
                <a:gd name="T7" fmla="*/ 92 h 130"/>
                <a:gd name="T8" fmla="*/ 23 w 90"/>
                <a:gd name="T9" fmla="*/ 7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30">
                  <a:moveTo>
                    <a:pt x="20" y="7"/>
                  </a:moveTo>
                  <a:cubicBezTo>
                    <a:pt x="35" y="0"/>
                    <a:pt x="37" y="34"/>
                    <a:pt x="52" y="65"/>
                  </a:cubicBezTo>
                  <a:cubicBezTo>
                    <a:pt x="66" y="97"/>
                    <a:pt x="90" y="117"/>
                    <a:pt x="75" y="124"/>
                  </a:cubicBezTo>
                  <a:cubicBezTo>
                    <a:pt x="60" y="130"/>
                    <a:pt x="28" y="108"/>
                    <a:pt x="14" y="77"/>
                  </a:cubicBezTo>
                  <a:cubicBezTo>
                    <a:pt x="0" y="45"/>
                    <a:pt x="5" y="14"/>
                    <a:pt x="20" y="7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8" name="Freeform 314">
              <a:extLst>
                <a:ext uri="{FF2B5EF4-FFF2-40B4-BE49-F238E27FC236}">
                  <a16:creationId xmlns:a16="http://schemas.microsoft.com/office/drawing/2014/main" id="{CA126F90-CBD6-4ADC-B56E-058C96223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296"/>
              <a:ext cx="131" cy="110"/>
            </a:xfrm>
            <a:custGeom>
              <a:avLst/>
              <a:gdLst>
                <a:gd name="T0" fmla="*/ 12 w 123"/>
                <a:gd name="T1" fmla="*/ 17 h 103"/>
                <a:gd name="T2" fmla="*/ 73 w 123"/>
                <a:gd name="T3" fmla="*/ 68 h 103"/>
                <a:gd name="T4" fmla="*/ 137 w 123"/>
                <a:gd name="T5" fmla="*/ 110 h 103"/>
                <a:gd name="T6" fmla="*/ 95 w 123"/>
                <a:gd name="T7" fmla="*/ 25 h 103"/>
                <a:gd name="T8" fmla="*/ 12 w 123"/>
                <a:gd name="T9" fmla="*/ 17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103">
                  <a:moveTo>
                    <a:pt x="9" y="14"/>
                  </a:moveTo>
                  <a:cubicBezTo>
                    <a:pt x="0" y="27"/>
                    <a:pt x="33" y="36"/>
                    <a:pt x="61" y="56"/>
                  </a:cubicBezTo>
                  <a:cubicBezTo>
                    <a:pt x="89" y="76"/>
                    <a:pt x="104" y="103"/>
                    <a:pt x="114" y="90"/>
                  </a:cubicBezTo>
                  <a:cubicBezTo>
                    <a:pt x="123" y="76"/>
                    <a:pt x="108" y="41"/>
                    <a:pt x="79" y="21"/>
                  </a:cubicBezTo>
                  <a:cubicBezTo>
                    <a:pt x="51" y="1"/>
                    <a:pt x="19" y="0"/>
                    <a:pt x="9" y="14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9" name="Freeform 315">
              <a:extLst>
                <a:ext uri="{FF2B5EF4-FFF2-40B4-BE49-F238E27FC236}">
                  <a16:creationId xmlns:a16="http://schemas.microsoft.com/office/drawing/2014/main" id="{118DF7F4-55E9-49DE-8EC1-F124B1360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333"/>
              <a:ext cx="17" cy="25"/>
            </a:xfrm>
            <a:custGeom>
              <a:avLst/>
              <a:gdLst>
                <a:gd name="T0" fmla="*/ 13 w 16"/>
                <a:gd name="T1" fmla="*/ 9 h 23"/>
                <a:gd name="T2" fmla="*/ 6 w 16"/>
                <a:gd name="T3" fmla="*/ 16 h 23"/>
                <a:gd name="T4" fmla="*/ 16 w 16"/>
                <a:gd name="T5" fmla="*/ 1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3">
                  <a:moveTo>
                    <a:pt x="10" y="6"/>
                  </a:moveTo>
                  <a:cubicBezTo>
                    <a:pt x="16" y="9"/>
                    <a:pt x="15" y="23"/>
                    <a:pt x="6" y="13"/>
                  </a:cubicBezTo>
                  <a:cubicBezTo>
                    <a:pt x="0" y="6"/>
                    <a:pt x="7" y="0"/>
                    <a:pt x="13" y="7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0" name="Freeform 316">
              <a:extLst>
                <a:ext uri="{FF2B5EF4-FFF2-40B4-BE49-F238E27FC236}">
                  <a16:creationId xmlns:a16="http://schemas.microsoft.com/office/drawing/2014/main" id="{04132E38-2658-452C-9826-3C7F8126E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1328"/>
              <a:ext cx="21" cy="17"/>
            </a:xfrm>
            <a:custGeom>
              <a:avLst/>
              <a:gdLst>
                <a:gd name="T0" fmla="*/ 22 w 20"/>
                <a:gd name="T1" fmla="*/ 14 h 16"/>
                <a:gd name="T2" fmla="*/ 8 w 20"/>
                <a:gd name="T3" fmla="*/ 2 h 16"/>
                <a:gd name="T4" fmla="*/ 22 w 20"/>
                <a:gd name="T5" fmla="*/ 1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19" y="11"/>
                  </a:moveTo>
                  <a:cubicBezTo>
                    <a:pt x="12" y="16"/>
                    <a:pt x="0" y="6"/>
                    <a:pt x="8" y="2"/>
                  </a:cubicBezTo>
                  <a:cubicBezTo>
                    <a:pt x="12" y="0"/>
                    <a:pt x="20" y="5"/>
                    <a:pt x="19" y="1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1" name="Freeform 317">
              <a:extLst>
                <a:ext uri="{FF2B5EF4-FFF2-40B4-BE49-F238E27FC236}">
                  <a16:creationId xmlns:a16="http://schemas.microsoft.com/office/drawing/2014/main" id="{9968DB97-00E3-4F1B-92EF-BDAFE3464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1343"/>
              <a:ext cx="16" cy="14"/>
            </a:xfrm>
            <a:custGeom>
              <a:avLst/>
              <a:gdLst>
                <a:gd name="T0" fmla="*/ 6 w 15"/>
                <a:gd name="T1" fmla="*/ 0 h 13"/>
                <a:gd name="T2" fmla="*/ 12 w 15"/>
                <a:gd name="T3" fmla="*/ 14 h 13"/>
                <a:gd name="T4" fmla="*/ 6 w 15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6" y="0"/>
                  </a:moveTo>
                  <a:cubicBezTo>
                    <a:pt x="9" y="2"/>
                    <a:pt x="15" y="9"/>
                    <a:pt x="9" y="11"/>
                  </a:cubicBezTo>
                  <a:cubicBezTo>
                    <a:pt x="5" y="13"/>
                    <a:pt x="0" y="3"/>
                    <a:pt x="6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2" name="Freeform 318">
              <a:extLst>
                <a:ext uri="{FF2B5EF4-FFF2-40B4-BE49-F238E27FC236}">
                  <a16:creationId xmlns:a16="http://schemas.microsoft.com/office/drawing/2014/main" id="{3DD2A9DE-01E2-4185-882F-887958DFD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1319"/>
              <a:ext cx="14" cy="11"/>
            </a:xfrm>
            <a:custGeom>
              <a:avLst/>
              <a:gdLst>
                <a:gd name="T0" fmla="*/ 13 w 14"/>
                <a:gd name="T1" fmla="*/ 9 h 10"/>
                <a:gd name="T2" fmla="*/ 1 w 14"/>
                <a:gd name="T3" fmla="*/ 4 h 10"/>
                <a:gd name="T4" fmla="*/ 14 w 14"/>
                <a:gd name="T5" fmla="*/ 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13" y="6"/>
                  </a:moveTo>
                  <a:cubicBezTo>
                    <a:pt x="10" y="9"/>
                    <a:pt x="0" y="10"/>
                    <a:pt x="1" y="4"/>
                  </a:cubicBezTo>
                  <a:cubicBezTo>
                    <a:pt x="5" y="2"/>
                    <a:pt x="12" y="0"/>
                    <a:pt x="14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3" name="Freeform 319">
              <a:extLst>
                <a:ext uri="{FF2B5EF4-FFF2-40B4-BE49-F238E27FC236}">
                  <a16:creationId xmlns:a16="http://schemas.microsoft.com/office/drawing/2014/main" id="{69FC7D02-C4EA-4063-9C4D-0E72FA1F5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345"/>
              <a:ext cx="9" cy="13"/>
            </a:xfrm>
            <a:custGeom>
              <a:avLst/>
              <a:gdLst>
                <a:gd name="T0" fmla="*/ 9 w 8"/>
                <a:gd name="T1" fmla="*/ 1 h 12"/>
                <a:gd name="T2" fmla="*/ 3 w 8"/>
                <a:gd name="T3" fmla="*/ 15 h 12"/>
                <a:gd name="T4" fmla="*/ 9 w 8"/>
                <a:gd name="T5" fmla="*/ 1 h 12"/>
                <a:gd name="T6" fmla="*/ 9 w 8"/>
                <a:gd name="T7" fmla="*/ 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2">
                  <a:moveTo>
                    <a:pt x="6" y="1"/>
                  </a:moveTo>
                  <a:cubicBezTo>
                    <a:pt x="7" y="4"/>
                    <a:pt x="8" y="11"/>
                    <a:pt x="3" y="12"/>
                  </a:cubicBezTo>
                  <a:cubicBezTo>
                    <a:pt x="1" y="9"/>
                    <a:pt x="0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4" name="Freeform 320">
              <a:extLst>
                <a:ext uri="{FF2B5EF4-FFF2-40B4-BE49-F238E27FC236}">
                  <a16:creationId xmlns:a16="http://schemas.microsoft.com/office/drawing/2014/main" id="{257BC696-D6CE-447D-AACA-80FBCF814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1312"/>
              <a:ext cx="16" cy="9"/>
            </a:xfrm>
            <a:custGeom>
              <a:avLst/>
              <a:gdLst>
                <a:gd name="T0" fmla="*/ 18 w 15"/>
                <a:gd name="T1" fmla="*/ 7 h 9"/>
                <a:gd name="T2" fmla="*/ 4 w 15"/>
                <a:gd name="T3" fmla="*/ 3 h 9"/>
                <a:gd name="T4" fmla="*/ 17 w 15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15" y="7"/>
                  </a:moveTo>
                  <a:cubicBezTo>
                    <a:pt x="12" y="9"/>
                    <a:pt x="0" y="7"/>
                    <a:pt x="4" y="3"/>
                  </a:cubicBezTo>
                  <a:cubicBezTo>
                    <a:pt x="7" y="0"/>
                    <a:pt x="12" y="4"/>
                    <a:pt x="14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5" name="Freeform 321">
              <a:extLst>
                <a:ext uri="{FF2B5EF4-FFF2-40B4-BE49-F238E27FC236}">
                  <a16:creationId xmlns:a16="http://schemas.microsoft.com/office/drawing/2014/main" id="{3CFFC442-FDCA-4FA1-8E25-306966061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1342"/>
              <a:ext cx="12" cy="13"/>
            </a:xfrm>
            <a:custGeom>
              <a:avLst/>
              <a:gdLst>
                <a:gd name="T0" fmla="*/ 13 w 11"/>
                <a:gd name="T1" fmla="*/ 12 h 13"/>
                <a:gd name="T2" fmla="*/ 0 w 11"/>
                <a:gd name="T3" fmla="*/ 0 h 13"/>
                <a:gd name="T4" fmla="*/ 13 w 11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10" y="12"/>
                  </a:moveTo>
                  <a:cubicBezTo>
                    <a:pt x="7" y="10"/>
                    <a:pt x="0" y="5"/>
                    <a:pt x="0" y="0"/>
                  </a:cubicBezTo>
                  <a:cubicBezTo>
                    <a:pt x="7" y="4"/>
                    <a:pt x="11" y="3"/>
                    <a:pt x="10" y="1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6" name="Freeform 322">
              <a:extLst>
                <a:ext uri="{FF2B5EF4-FFF2-40B4-BE49-F238E27FC236}">
                  <a16:creationId xmlns:a16="http://schemas.microsoft.com/office/drawing/2014/main" id="{CB0A2A7B-7A48-4978-A959-BBFE6FFAF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1357"/>
              <a:ext cx="12" cy="16"/>
            </a:xfrm>
            <a:custGeom>
              <a:avLst/>
              <a:gdLst>
                <a:gd name="T0" fmla="*/ 11 w 11"/>
                <a:gd name="T1" fmla="*/ 5 h 15"/>
                <a:gd name="T2" fmla="*/ 13 w 11"/>
                <a:gd name="T3" fmla="*/ 17 h 15"/>
                <a:gd name="T4" fmla="*/ 0 w 11"/>
                <a:gd name="T5" fmla="*/ 3 h 15"/>
                <a:gd name="T6" fmla="*/ 13 w 11"/>
                <a:gd name="T7" fmla="*/ 1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5">
                  <a:moveTo>
                    <a:pt x="8" y="5"/>
                  </a:moveTo>
                  <a:cubicBezTo>
                    <a:pt x="10" y="8"/>
                    <a:pt x="11" y="11"/>
                    <a:pt x="10" y="14"/>
                  </a:cubicBezTo>
                  <a:cubicBezTo>
                    <a:pt x="6" y="15"/>
                    <a:pt x="1" y="6"/>
                    <a:pt x="0" y="3"/>
                  </a:cubicBezTo>
                  <a:cubicBezTo>
                    <a:pt x="5" y="0"/>
                    <a:pt x="9" y="2"/>
                    <a:pt x="10" y="8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7" name="Freeform 323">
              <a:extLst>
                <a:ext uri="{FF2B5EF4-FFF2-40B4-BE49-F238E27FC236}">
                  <a16:creationId xmlns:a16="http://schemas.microsoft.com/office/drawing/2014/main" id="{FA678602-01CA-4207-B00F-032DB68EA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320"/>
              <a:ext cx="26" cy="18"/>
            </a:xfrm>
            <a:custGeom>
              <a:avLst/>
              <a:gdLst>
                <a:gd name="T0" fmla="*/ 27 w 24"/>
                <a:gd name="T1" fmla="*/ 20 h 17"/>
                <a:gd name="T2" fmla="*/ 11 w 24"/>
                <a:gd name="T3" fmla="*/ 2 h 17"/>
                <a:gd name="T4" fmla="*/ 30 w 24"/>
                <a:gd name="T5" fmla="*/ 20 h 17"/>
                <a:gd name="T6" fmla="*/ 26 w 24"/>
                <a:gd name="T7" fmla="*/ 1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7">
                  <a:moveTo>
                    <a:pt x="21" y="17"/>
                  </a:moveTo>
                  <a:cubicBezTo>
                    <a:pt x="20" y="15"/>
                    <a:pt x="0" y="6"/>
                    <a:pt x="8" y="2"/>
                  </a:cubicBezTo>
                  <a:cubicBezTo>
                    <a:pt x="12" y="0"/>
                    <a:pt x="24" y="13"/>
                    <a:pt x="24" y="17"/>
                  </a:cubicBezTo>
                  <a:cubicBezTo>
                    <a:pt x="22" y="17"/>
                    <a:pt x="21" y="16"/>
                    <a:pt x="20" y="1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8" name="Freeform 324">
              <a:extLst>
                <a:ext uri="{FF2B5EF4-FFF2-40B4-BE49-F238E27FC236}">
                  <a16:creationId xmlns:a16="http://schemas.microsoft.com/office/drawing/2014/main" id="{14551C57-358C-42F2-84AC-1660BDB24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1313"/>
              <a:ext cx="10" cy="11"/>
            </a:xfrm>
            <a:custGeom>
              <a:avLst/>
              <a:gdLst>
                <a:gd name="T0" fmla="*/ 6 w 10"/>
                <a:gd name="T1" fmla="*/ 0 h 11"/>
                <a:gd name="T2" fmla="*/ 9 w 10"/>
                <a:gd name="T3" fmla="*/ 10 h 11"/>
                <a:gd name="T4" fmla="*/ 7 w 10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6" y="0"/>
                  </a:moveTo>
                  <a:cubicBezTo>
                    <a:pt x="8" y="1"/>
                    <a:pt x="10" y="6"/>
                    <a:pt x="9" y="10"/>
                  </a:cubicBezTo>
                  <a:cubicBezTo>
                    <a:pt x="2" y="11"/>
                    <a:pt x="0" y="1"/>
                    <a:pt x="7" y="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9" name="Freeform 325">
              <a:extLst>
                <a:ext uri="{FF2B5EF4-FFF2-40B4-BE49-F238E27FC236}">
                  <a16:creationId xmlns:a16="http://schemas.microsoft.com/office/drawing/2014/main" id="{4D6B9C1E-1DA8-4CA2-A836-FB8AAB6B5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1367"/>
              <a:ext cx="6" cy="11"/>
            </a:xfrm>
            <a:custGeom>
              <a:avLst/>
              <a:gdLst>
                <a:gd name="T0" fmla="*/ 5 w 6"/>
                <a:gd name="T1" fmla="*/ 2 h 10"/>
                <a:gd name="T2" fmla="*/ 5 w 6"/>
                <a:gd name="T3" fmla="*/ 13 h 10"/>
                <a:gd name="T4" fmla="*/ 4 w 6"/>
                <a:gd name="T5" fmla="*/ 0 h 10"/>
                <a:gd name="T6" fmla="*/ 6 w 6"/>
                <a:gd name="T7" fmla="*/ 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">
                  <a:moveTo>
                    <a:pt x="5" y="2"/>
                  </a:moveTo>
                  <a:cubicBezTo>
                    <a:pt x="6" y="4"/>
                    <a:pt x="6" y="7"/>
                    <a:pt x="5" y="10"/>
                  </a:cubicBezTo>
                  <a:cubicBezTo>
                    <a:pt x="1" y="10"/>
                    <a:pt x="0" y="2"/>
                    <a:pt x="4" y="0"/>
                  </a:cubicBezTo>
                  <a:cubicBezTo>
                    <a:pt x="5" y="1"/>
                    <a:pt x="6" y="3"/>
                    <a:pt x="6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0" name="Freeform 326">
              <a:extLst>
                <a:ext uri="{FF2B5EF4-FFF2-40B4-BE49-F238E27FC236}">
                  <a16:creationId xmlns:a16="http://schemas.microsoft.com/office/drawing/2014/main" id="{594E1751-6676-467E-9219-B6F881F92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1310"/>
              <a:ext cx="7" cy="5"/>
            </a:xfrm>
            <a:custGeom>
              <a:avLst/>
              <a:gdLst>
                <a:gd name="T0" fmla="*/ 9 w 6"/>
                <a:gd name="T1" fmla="*/ 1 h 5"/>
                <a:gd name="T2" fmla="*/ 0 w 6"/>
                <a:gd name="T3" fmla="*/ 5 h 5"/>
                <a:gd name="T4" fmla="*/ 9 w 6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0"/>
                    <a:pt x="0" y="1"/>
                    <a:pt x="0" y="5"/>
                  </a:cubicBezTo>
                  <a:cubicBezTo>
                    <a:pt x="3" y="5"/>
                    <a:pt x="6" y="4"/>
                    <a:pt x="6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1" name="Freeform 327">
              <a:extLst>
                <a:ext uri="{FF2B5EF4-FFF2-40B4-BE49-F238E27FC236}">
                  <a16:creationId xmlns:a16="http://schemas.microsoft.com/office/drawing/2014/main" id="{79FC295B-8DD1-4559-A331-E0C822164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296"/>
              <a:ext cx="131" cy="110"/>
            </a:xfrm>
            <a:custGeom>
              <a:avLst/>
              <a:gdLst>
                <a:gd name="T0" fmla="*/ 13 w 123"/>
                <a:gd name="T1" fmla="*/ 17 h 103"/>
                <a:gd name="T2" fmla="*/ 73 w 123"/>
                <a:gd name="T3" fmla="*/ 68 h 103"/>
                <a:gd name="T4" fmla="*/ 137 w 123"/>
                <a:gd name="T5" fmla="*/ 110 h 103"/>
                <a:gd name="T6" fmla="*/ 95 w 123"/>
                <a:gd name="T7" fmla="*/ 25 h 103"/>
                <a:gd name="T8" fmla="*/ 13 w 123"/>
                <a:gd name="T9" fmla="*/ 17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103">
                  <a:moveTo>
                    <a:pt x="10" y="14"/>
                  </a:moveTo>
                  <a:cubicBezTo>
                    <a:pt x="0" y="27"/>
                    <a:pt x="33" y="36"/>
                    <a:pt x="61" y="56"/>
                  </a:cubicBezTo>
                  <a:cubicBezTo>
                    <a:pt x="90" y="76"/>
                    <a:pt x="105" y="103"/>
                    <a:pt x="114" y="90"/>
                  </a:cubicBezTo>
                  <a:cubicBezTo>
                    <a:pt x="123" y="76"/>
                    <a:pt x="108" y="41"/>
                    <a:pt x="79" y="21"/>
                  </a:cubicBezTo>
                  <a:cubicBezTo>
                    <a:pt x="51" y="1"/>
                    <a:pt x="19" y="0"/>
                    <a:pt x="10" y="14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2" name="Freeform 328">
              <a:extLst>
                <a:ext uri="{FF2B5EF4-FFF2-40B4-BE49-F238E27FC236}">
                  <a16:creationId xmlns:a16="http://schemas.microsoft.com/office/drawing/2014/main" id="{CF10E814-8EE1-4BD5-B01B-EB9B9EDA5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1421"/>
              <a:ext cx="120" cy="123"/>
            </a:xfrm>
            <a:custGeom>
              <a:avLst/>
              <a:gdLst>
                <a:gd name="T0" fmla="*/ 14 w 112"/>
                <a:gd name="T1" fmla="*/ 14 h 116"/>
                <a:gd name="T2" fmla="*/ 68 w 112"/>
                <a:gd name="T3" fmla="*/ 74 h 116"/>
                <a:gd name="T4" fmla="*/ 123 w 112"/>
                <a:gd name="T5" fmla="*/ 125 h 116"/>
                <a:gd name="T6" fmla="*/ 98 w 112"/>
                <a:gd name="T7" fmla="*/ 37 h 116"/>
                <a:gd name="T8" fmla="*/ 14 w 112"/>
                <a:gd name="T9" fmla="*/ 14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16">
                  <a:moveTo>
                    <a:pt x="11" y="11"/>
                  </a:moveTo>
                  <a:cubicBezTo>
                    <a:pt x="0" y="23"/>
                    <a:pt x="30" y="37"/>
                    <a:pt x="55" y="62"/>
                  </a:cubicBezTo>
                  <a:cubicBezTo>
                    <a:pt x="79" y="86"/>
                    <a:pt x="89" y="116"/>
                    <a:pt x="100" y="105"/>
                  </a:cubicBezTo>
                  <a:cubicBezTo>
                    <a:pt x="112" y="93"/>
                    <a:pt x="103" y="56"/>
                    <a:pt x="79" y="31"/>
                  </a:cubicBezTo>
                  <a:cubicBezTo>
                    <a:pt x="54" y="6"/>
                    <a:pt x="23" y="0"/>
                    <a:pt x="11" y="11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3" name="Freeform 329">
              <a:extLst>
                <a:ext uri="{FF2B5EF4-FFF2-40B4-BE49-F238E27FC236}">
                  <a16:creationId xmlns:a16="http://schemas.microsoft.com/office/drawing/2014/main" id="{5082EDD9-98E3-411A-BC47-7FB7805E6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471"/>
              <a:ext cx="16" cy="25"/>
            </a:xfrm>
            <a:custGeom>
              <a:avLst/>
              <a:gdLst>
                <a:gd name="T0" fmla="*/ 12 w 15"/>
                <a:gd name="T1" fmla="*/ 6 h 24"/>
                <a:gd name="T2" fmla="*/ 5 w 15"/>
                <a:gd name="T3" fmla="*/ 15 h 24"/>
                <a:gd name="T4" fmla="*/ 15 w 15"/>
                <a:gd name="T5" fmla="*/ 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9" y="6"/>
                  </a:moveTo>
                  <a:cubicBezTo>
                    <a:pt x="15" y="10"/>
                    <a:pt x="11" y="24"/>
                    <a:pt x="5" y="12"/>
                  </a:cubicBezTo>
                  <a:cubicBezTo>
                    <a:pt x="0" y="5"/>
                    <a:pt x="8" y="0"/>
                    <a:pt x="12" y="8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4" name="Freeform 330">
              <a:extLst>
                <a:ext uri="{FF2B5EF4-FFF2-40B4-BE49-F238E27FC236}">
                  <a16:creationId xmlns:a16="http://schemas.microsoft.com/office/drawing/2014/main" id="{B2945ADA-E989-4409-9112-69E070851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1461"/>
              <a:ext cx="20" cy="17"/>
            </a:xfrm>
            <a:custGeom>
              <a:avLst/>
              <a:gdLst>
                <a:gd name="T0" fmla="*/ 20 w 19"/>
                <a:gd name="T1" fmla="*/ 16 h 16"/>
                <a:gd name="T2" fmla="*/ 8 w 19"/>
                <a:gd name="T3" fmla="*/ 2 h 16"/>
                <a:gd name="T4" fmla="*/ 20 w 19"/>
                <a:gd name="T5" fmla="*/ 1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6">
                  <a:moveTo>
                    <a:pt x="17" y="13"/>
                  </a:moveTo>
                  <a:cubicBezTo>
                    <a:pt x="10" y="16"/>
                    <a:pt x="0" y="5"/>
                    <a:pt x="8" y="2"/>
                  </a:cubicBezTo>
                  <a:cubicBezTo>
                    <a:pt x="13" y="0"/>
                    <a:pt x="19" y="7"/>
                    <a:pt x="17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5" name="Freeform 331">
              <a:extLst>
                <a:ext uri="{FF2B5EF4-FFF2-40B4-BE49-F238E27FC236}">
                  <a16:creationId xmlns:a16="http://schemas.microsoft.com/office/drawing/2014/main" id="{9F22D684-41C4-4B67-962A-160540A41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480"/>
              <a:ext cx="13" cy="14"/>
            </a:xfrm>
            <a:custGeom>
              <a:avLst/>
              <a:gdLst>
                <a:gd name="T0" fmla="*/ 6 w 13"/>
                <a:gd name="T1" fmla="*/ 0 h 13"/>
                <a:gd name="T2" fmla="*/ 7 w 13"/>
                <a:gd name="T3" fmla="*/ 15 h 13"/>
                <a:gd name="T4" fmla="*/ 5 w 13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8" y="2"/>
                    <a:pt x="13" y="11"/>
                    <a:pt x="7" y="12"/>
                  </a:cubicBezTo>
                  <a:cubicBezTo>
                    <a:pt x="2" y="13"/>
                    <a:pt x="0" y="2"/>
                    <a:pt x="5" y="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6" name="Freeform 332">
              <a:extLst>
                <a:ext uri="{FF2B5EF4-FFF2-40B4-BE49-F238E27FC236}">
                  <a16:creationId xmlns:a16="http://schemas.microsoft.com/office/drawing/2014/main" id="{3FBAB251-2B67-4463-8E87-275659D7F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452"/>
              <a:ext cx="15" cy="9"/>
            </a:xfrm>
            <a:custGeom>
              <a:avLst/>
              <a:gdLst>
                <a:gd name="T0" fmla="*/ 17 w 14"/>
                <a:gd name="T1" fmla="*/ 7 h 9"/>
                <a:gd name="T2" fmla="*/ 2 w 14"/>
                <a:gd name="T3" fmla="*/ 2 h 9"/>
                <a:gd name="T4" fmla="*/ 17 w 14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14" y="7"/>
                  </a:moveTo>
                  <a:cubicBezTo>
                    <a:pt x="10" y="9"/>
                    <a:pt x="0" y="9"/>
                    <a:pt x="2" y="2"/>
                  </a:cubicBezTo>
                  <a:cubicBezTo>
                    <a:pt x="6" y="1"/>
                    <a:pt x="13" y="0"/>
                    <a:pt x="14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7" name="Freeform 333">
              <a:extLst>
                <a:ext uri="{FF2B5EF4-FFF2-40B4-BE49-F238E27FC236}">
                  <a16:creationId xmlns:a16="http://schemas.microsoft.com/office/drawing/2014/main" id="{DF11856E-B384-4414-A4A0-D7E2560F6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1480"/>
              <a:ext cx="8" cy="13"/>
            </a:xfrm>
            <a:custGeom>
              <a:avLst/>
              <a:gdLst>
                <a:gd name="T0" fmla="*/ 10 w 7"/>
                <a:gd name="T1" fmla="*/ 2 h 12"/>
                <a:gd name="T2" fmla="*/ 2 w 7"/>
                <a:gd name="T3" fmla="*/ 15 h 12"/>
                <a:gd name="T4" fmla="*/ 9 w 7"/>
                <a:gd name="T5" fmla="*/ 2 h 12"/>
                <a:gd name="T6" fmla="*/ 10 w 7"/>
                <a:gd name="T7" fmla="*/ 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2">
                  <a:moveTo>
                    <a:pt x="7" y="2"/>
                  </a:moveTo>
                  <a:cubicBezTo>
                    <a:pt x="7" y="6"/>
                    <a:pt x="7" y="12"/>
                    <a:pt x="2" y="12"/>
                  </a:cubicBezTo>
                  <a:cubicBezTo>
                    <a:pt x="0" y="9"/>
                    <a:pt x="1" y="0"/>
                    <a:pt x="6" y="2"/>
                  </a:cubicBezTo>
                  <a:cubicBezTo>
                    <a:pt x="6" y="2"/>
                    <a:pt x="6" y="3"/>
                    <a:pt x="7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8" name="Freeform 334">
              <a:extLst>
                <a:ext uri="{FF2B5EF4-FFF2-40B4-BE49-F238E27FC236}">
                  <a16:creationId xmlns:a16="http://schemas.microsoft.com/office/drawing/2014/main" id="{77A693A4-978E-4130-805B-195C54F11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441"/>
              <a:ext cx="16" cy="10"/>
            </a:xfrm>
            <a:custGeom>
              <a:avLst/>
              <a:gdLst>
                <a:gd name="T0" fmla="*/ 18 w 15"/>
                <a:gd name="T1" fmla="*/ 11 h 9"/>
                <a:gd name="T2" fmla="*/ 5 w 15"/>
                <a:gd name="T3" fmla="*/ 2 h 9"/>
                <a:gd name="T4" fmla="*/ 16 w 15"/>
                <a:gd name="T5" fmla="*/ 1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15" y="8"/>
                  </a:moveTo>
                  <a:cubicBezTo>
                    <a:pt x="12" y="9"/>
                    <a:pt x="0" y="5"/>
                    <a:pt x="5" y="2"/>
                  </a:cubicBezTo>
                  <a:cubicBezTo>
                    <a:pt x="8" y="0"/>
                    <a:pt x="13" y="5"/>
                    <a:pt x="13" y="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9" name="Freeform 335">
              <a:extLst>
                <a:ext uri="{FF2B5EF4-FFF2-40B4-BE49-F238E27FC236}">
                  <a16:creationId xmlns:a16="http://schemas.microsoft.com/office/drawing/2014/main" id="{0F638FE9-D644-4708-B817-9EA215E4E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475"/>
              <a:ext cx="12" cy="15"/>
            </a:xfrm>
            <a:custGeom>
              <a:avLst/>
              <a:gdLst>
                <a:gd name="T0" fmla="*/ 13 w 11"/>
                <a:gd name="T1" fmla="*/ 16 h 14"/>
                <a:gd name="T2" fmla="*/ 2 w 11"/>
                <a:gd name="T3" fmla="*/ 0 h 14"/>
                <a:gd name="T4" fmla="*/ 13 w 11"/>
                <a:gd name="T5" fmla="*/ 1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0" y="13"/>
                  </a:moveTo>
                  <a:cubicBezTo>
                    <a:pt x="6" y="11"/>
                    <a:pt x="0" y="4"/>
                    <a:pt x="2" y="0"/>
                  </a:cubicBezTo>
                  <a:cubicBezTo>
                    <a:pt x="8" y="4"/>
                    <a:pt x="11" y="5"/>
                    <a:pt x="10" y="1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0" name="Freeform 336">
              <a:extLst>
                <a:ext uri="{FF2B5EF4-FFF2-40B4-BE49-F238E27FC236}">
                  <a16:creationId xmlns:a16="http://schemas.microsoft.com/office/drawing/2014/main" id="{16125869-0649-45CD-A5DD-405BCE6B9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494"/>
              <a:ext cx="11" cy="15"/>
            </a:xfrm>
            <a:custGeom>
              <a:avLst/>
              <a:gdLst>
                <a:gd name="T0" fmla="*/ 11 w 10"/>
                <a:gd name="T1" fmla="*/ 6 h 14"/>
                <a:gd name="T2" fmla="*/ 11 w 10"/>
                <a:gd name="T3" fmla="*/ 17 h 14"/>
                <a:gd name="T4" fmla="*/ 0 w 10"/>
                <a:gd name="T5" fmla="*/ 2 h 14"/>
                <a:gd name="T6" fmla="*/ 12 w 10"/>
                <a:gd name="T7" fmla="*/ 1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8" y="6"/>
                  </a:moveTo>
                  <a:cubicBezTo>
                    <a:pt x="9" y="8"/>
                    <a:pt x="9" y="11"/>
                    <a:pt x="8" y="14"/>
                  </a:cubicBezTo>
                  <a:cubicBezTo>
                    <a:pt x="4" y="14"/>
                    <a:pt x="1" y="6"/>
                    <a:pt x="0" y="2"/>
                  </a:cubicBezTo>
                  <a:cubicBezTo>
                    <a:pt x="5" y="0"/>
                    <a:pt x="10" y="3"/>
                    <a:pt x="9" y="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1" name="Freeform 337">
              <a:extLst>
                <a:ext uri="{FF2B5EF4-FFF2-40B4-BE49-F238E27FC236}">
                  <a16:creationId xmlns:a16="http://schemas.microsoft.com/office/drawing/2014/main" id="{EDD9359E-96A8-4244-B61A-C2AE1848F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449"/>
              <a:ext cx="25" cy="21"/>
            </a:xfrm>
            <a:custGeom>
              <a:avLst/>
              <a:gdLst>
                <a:gd name="T0" fmla="*/ 25 w 23"/>
                <a:gd name="T1" fmla="*/ 24 h 19"/>
                <a:gd name="T2" fmla="*/ 12 w 23"/>
                <a:gd name="T3" fmla="*/ 1 h 19"/>
                <a:gd name="T4" fmla="*/ 28 w 23"/>
                <a:gd name="T5" fmla="*/ 24 h 19"/>
                <a:gd name="T6" fmla="*/ 24 w 23"/>
                <a:gd name="T7" fmla="*/ 2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9">
                  <a:moveTo>
                    <a:pt x="19" y="18"/>
                  </a:moveTo>
                  <a:cubicBezTo>
                    <a:pt x="19" y="17"/>
                    <a:pt x="0" y="4"/>
                    <a:pt x="9" y="1"/>
                  </a:cubicBezTo>
                  <a:cubicBezTo>
                    <a:pt x="13" y="0"/>
                    <a:pt x="23" y="15"/>
                    <a:pt x="22" y="18"/>
                  </a:cubicBezTo>
                  <a:cubicBezTo>
                    <a:pt x="20" y="19"/>
                    <a:pt x="19" y="18"/>
                    <a:pt x="18" y="1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2" name="Freeform 338">
              <a:extLst>
                <a:ext uri="{FF2B5EF4-FFF2-40B4-BE49-F238E27FC236}">
                  <a16:creationId xmlns:a16="http://schemas.microsoft.com/office/drawing/2014/main" id="{C7E79CAE-4596-447D-8891-EDA47C001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1440"/>
              <a:ext cx="8" cy="11"/>
            </a:xfrm>
            <a:custGeom>
              <a:avLst/>
              <a:gdLst>
                <a:gd name="T0" fmla="*/ 6 w 8"/>
                <a:gd name="T1" fmla="*/ 0 h 10"/>
                <a:gd name="T2" fmla="*/ 7 w 8"/>
                <a:gd name="T3" fmla="*/ 13 h 10"/>
                <a:gd name="T4" fmla="*/ 7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6" y="0"/>
                  </a:moveTo>
                  <a:cubicBezTo>
                    <a:pt x="8" y="1"/>
                    <a:pt x="8" y="7"/>
                    <a:pt x="7" y="10"/>
                  </a:cubicBezTo>
                  <a:cubicBezTo>
                    <a:pt x="0" y="10"/>
                    <a:pt x="0" y="0"/>
                    <a:pt x="7" y="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3" name="Freeform 339">
              <a:extLst>
                <a:ext uri="{FF2B5EF4-FFF2-40B4-BE49-F238E27FC236}">
                  <a16:creationId xmlns:a16="http://schemas.microsoft.com/office/drawing/2014/main" id="{5EDBAD27-C100-4FB6-BCB6-48FC4AEBD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507"/>
              <a:ext cx="7" cy="11"/>
            </a:xfrm>
            <a:custGeom>
              <a:avLst/>
              <a:gdLst>
                <a:gd name="T0" fmla="*/ 8 w 6"/>
                <a:gd name="T1" fmla="*/ 1 h 10"/>
                <a:gd name="T2" fmla="*/ 7 w 6"/>
                <a:gd name="T3" fmla="*/ 13 h 10"/>
                <a:gd name="T4" fmla="*/ 8 w 6"/>
                <a:gd name="T5" fmla="*/ 0 h 10"/>
                <a:gd name="T6" fmla="*/ 9 w 6"/>
                <a:gd name="T7" fmla="*/ 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">
                  <a:moveTo>
                    <a:pt x="5" y="1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0" y="9"/>
                    <a:pt x="1" y="1"/>
                    <a:pt x="5" y="0"/>
                  </a:cubicBezTo>
                  <a:cubicBezTo>
                    <a:pt x="5" y="1"/>
                    <a:pt x="6" y="3"/>
                    <a:pt x="6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4" name="Freeform 340">
              <a:extLst>
                <a:ext uri="{FF2B5EF4-FFF2-40B4-BE49-F238E27FC236}">
                  <a16:creationId xmlns:a16="http://schemas.microsoft.com/office/drawing/2014/main" id="{0B58CD24-70DE-4BC9-B600-7A5E691B2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1434"/>
              <a:ext cx="8" cy="6"/>
            </a:xfrm>
            <a:custGeom>
              <a:avLst/>
              <a:gdLst>
                <a:gd name="T0" fmla="*/ 10 w 7"/>
                <a:gd name="T1" fmla="*/ 1 h 5"/>
                <a:gd name="T2" fmla="*/ 0 w 7"/>
                <a:gd name="T3" fmla="*/ 8 h 5"/>
                <a:gd name="T4" fmla="*/ 9 w 7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4" y="0"/>
                    <a:pt x="0" y="1"/>
                    <a:pt x="0" y="5"/>
                  </a:cubicBezTo>
                  <a:cubicBezTo>
                    <a:pt x="3" y="5"/>
                    <a:pt x="6" y="5"/>
                    <a:pt x="6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5" name="Freeform 341">
              <a:extLst>
                <a:ext uri="{FF2B5EF4-FFF2-40B4-BE49-F238E27FC236}">
                  <a16:creationId xmlns:a16="http://schemas.microsoft.com/office/drawing/2014/main" id="{AE90E3A9-D257-4CD0-830F-F63C73486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1421"/>
              <a:ext cx="120" cy="123"/>
            </a:xfrm>
            <a:custGeom>
              <a:avLst/>
              <a:gdLst>
                <a:gd name="T0" fmla="*/ 14 w 112"/>
                <a:gd name="T1" fmla="*/ 14 h 116"/>
                <a:gd name="T2" fmla="*/ 68 w 112"/>
                <a:gd name="T3" fmla="*/ 74 h 116"/>
                <a:gd name="T4" fmla="*/ 123 w 112"/>
                <a:gd name="T5" fmla="*/ 125 h 116"/>
                <a:gd name="T6" fmla="*/ 98 w 112"/>
                <a:gd name="T7" fmla="*/ 37 h 116"/>
                <a:gd name="T8" fmla="*/ 14 w 112"/>
                <a:gd name="T9" fmla="*/ 14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16">
                  <a:moveTo>
                    <a:pt x="11" y="11"/>
                  </a:moveTo>
                  <a:cubicBezTo>
                    <a:pt x="0" y="23"/>
                    <a:pt x="30" y="37"/>
                    <a:pt x="55" y="62"/>
                  </a:cubicBezTo>
                  <a:cubicBezTo>
                    <a:pt x="79" y="87"/>
                    <a:pt x="89" y="116"/>
                    <a:pt x="100" y="105"/>
                  </a:cubicBezTo>
                  <a:cubicBezTo>
                    <a:pt x="112" y="93"/>
                    <a:pt x="103" y="56"/>
                    <a:pt x="79" y="31"/>
                  </a:cubicBezTo>
                  <a:cubicBezTo>
                    <a:pt x="54" y="6"/>
                    <a:pt x="23" y="0"/>
                    <a:pt x="11" y="11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6" name="Freeform 342">
              <a:extLst>
                <a:ext uri="{FF2B5EF4-FFF2-40B4-BE49-F238E27FC236}">
                  <a16:creationId xmlns:a16="http://schemas.microsoft.com/office/drawing/2014/main" id="{0B55AC43-2E63-4A8F-818C-16BA82505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1587"/>
              <a:ext cx="109" cy="133"/>
            </a:xfrm>
            <a:custGeom>
              <a:avLst/>
              <a:gdLst>
                <a:gd name="T0" fmla="*/ 16 w 102"/>
                <a:gd name="T1" fmla="*/ 13 h 124"/>
                <a:gd name="T2" fmla="*/ 60 w 102"/>
                <a:gd name="T3" fmla="*/ 82 h 124"/>
                <a:gd name="T4" fmla="*/ 109 w 102"/>
                <a:gd name="T5" fmla="*/ 141 h 124"/>
                <a:gd name="T6" fmla="*/ 94 w 102"/>
                <a:gd name="T7" fmla="*/ 47 h 124"/>
                <a:gd name="T8" fmla="*/ 16 w 102"/>
                <a:gd name="T9" fmla="*/ 13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24">
                  <a:moveTo>
                    <a:pt x="13" y="10"/>
                  </a:moveTo>
                  <a:cubicBezTo>
                    <a:pt x="0" y="20"/>
                    <a:pt x="28" y="38"/>
                    <a:pt x="49" y="66"/>
                  </a:cubicBezTo>
                  <a:cubicBezTo>
                    <a:pt x="70" y="93"/>
                    <a:pt x="76" y="124"/>
                    <a:pt x="89" y="114"/>
                  </a:cubicBezTo>
                  <a:cubicBezTo>
                    <a:pt x="102" y="104"/>
                    <a:pt x="98" y="66"/>
                    <a:pt x="77" y="38"/>
                  </a:cubicBezTo>
                  <a:cubicBezTo>
                    <a:pt x="56" y="10"/>
                    <a:pt x="26" y="0"/>
                    <a:pt x="13" y="10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7" name="Freeform 343">
              <a:extLst>
                <a:ext uri="{FF2B5EF4-FFF2-40B4-BE49-F238E27FC236}">
                  <a16:creationId xmlns:a16="http://schemas.microsoft.com/office/drawing/2014/main" id="{7EE17BD2-879D-42B1-9DF4-EE1F06FE4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1646"/>
              <a:ext cx="15" cy="26"/>
            </a:xfrm>
            <a:custGeom>
              <a:avLst/>
              <a:gdLst>
                <a:gd name="T0" fmla="*/ 12 w 14"/>
                <a:gd name="T1" fmla="*/ 9 h 24"/>
                <a:gd name="T2" fmla="*/ 3 w 14"/>
                <a:gd name="T3" fmla="*/ 15 h 24"/>
                <a:gd name="T4" fmla="*/ 14 w 14"/>
                <a:gd name="T5" fmla="*/ 1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9" y="6"/>
                  </a:moveTo>
                  <a:cubicBezTo>
                    <a:pt x="14" y="11"/>
                    <a:pt x="8" y="24"/>
                    <a:pt x="3" y="12"/>
                  </a:cubicBezTo>
                  <a:cubicBezTo>
                    <a:pt x="0" y="4"/>
                    <a:pt x="8" y="0"/>
                    <a:pt x="11" y="8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8" name="Freeform 344">
              <a:extLst>
                <a:ext uri="{FF2B5EF4-FFF2-40B4-BE49-F238E27FC236}">
                  <a16:creationId xmlns:a16="http://schemas.microsoft.com/office/drawing/2014/main" id="{18E74902-AE06-4BC3-9265-8C7304AE7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1634"/>
              <a:ext cx="20" cy="16"/>
            </a:xfrm>
            <a:custGeom>
              <a:avLst/>
              <a:gdLst>
                <a:gd name="T0" fmla="*/ 19 w 19"/>
                <a:gd name="T1" fmla="*/ 16 h 15"/>
                <a:gd name="T2" fmla="*/ 9 w 19"/>
                <a:gd name="T3" fmla="*/ 1 h 15"/>
                <a:gd name="T4" fmla="*/ 20 w 19"/>
                <a:gd name="T5" fmla="*/ 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5">
                  <a:moveTo>
                    <a:pt x="16" y="13"/>
                  </a:moveTo>
                  <a:cubicBezTo>
                    <a:pt x="8" y="15"/>
                    <a:pt x="0" y="3"/>
                    <a:pt x="9" y="1"/>
                  </a:cubicBezTo>
                  <a:cubicBezTo>
                    <a:pt x="14" y="0"/>
                    <a:pt x="19" y="8"/>
                    <a:pt x="17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9" name="Freeform 345">
              <a:extLst>
                <a:ext uri="{FF2B5EF4-FFF2-40B4-BE49-F238E27FC236}">
                  <a16:creationId xmlns:a16="http://schemas.microsoft.com/office/drawing/2014/main" id="{A2938676-AF65-46A2-995E-43ECBFE37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657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11 h 12"/>
                <a:gd name="T4" fmla="*/ 5 w 12"/>
                <a:gd name="T5" fmla="*/ 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8" y="2"/>
                    <a:pt x="12" y="11"/>
                    <a:pt x="6" y="11"/>
                  </a:cubicBezTo>
                  <a:cubicBezTo>
                    <a:pt x="1" y="12"/>
                    <a:pt x="0" y="0"/>
                    <a:pt x="5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0" name="Freeform 346">
              <a:extLst>
                <a:ext uri="{FF2B5EF4-FFF2-40B4-BE49-F238E27FC236}">
                  <a16:creationId xmlns:a16="http://schemas.microsoft.com/office/drawing/2014/main" id="{30CAF1D4-5136-45F6-BF78-B17D5FA2D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1624"/>
              <a:ext cx="16" cy="9"/>
            </a:xfrm>
            <a:custGeom>
              <a:avLst/>
              <a:gdLst>
                <a:gd name="T0" fmla="*/ 17 w 15"/>
                <a:gd name="T1" fmla="*/ 7 h 9"/>
                <a:gd name="T2" fmla="*/ 2 w 15"/>
                <a:gd name="T3" fmla="*/ 1 h 9"/>
                <a:gd name="T4" fmla="*/ 18 w 15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14" y="7"/>
                  </a:moveTo>
                  <a:cubicBezTo>
                    <a:pt x="10" y="9"/>
                    <a:pt x="0" y="7"/>
                    <a:pt x="2" y="1"/>
                  </a:cubicBezTo>
                  <a:cubicBezTo>
                    <a:pt x="7" y="1"/>
                    <a:pt x="14" y="0"/>
                    <a:pt x="15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1" name="Freeform 347">
              <a:extLst>
                <a:ext uri="{FF2B5EF4-FFF2-40B4-BE49-F238E27FC236}">
                  <a16:creationId xmlns:a16="http://schemas.microsoft.com/office/drawing/2014/main" id="{74CEBECB-228A-4164-9F18-317140566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1654"/>
              <a:ext cx="8" cy="13"/>
            </a:xfrm>
            <a:custGeom>
              <a:avLst/>
              <a:gdLst>
                <a:gd name="T0" fmla="*/ 8 w 8"/>
                <a:gd name="T1" fmla="*/ 2 h 12"/>
                <a:gd name="T2" fmla="*/ 2 w 8"/>
                <a:gd name="T3" fmla="*/ 15 h 12"/>
                <a:gd name="T4" fmla="*/ 7 w 8"/>
                <a:gd name="T5" fmla="*/ 2 h 12"/>
                <a:gd name="T6" fmla="*/ 7 w 8"/>
                <a:gd name="T7" fmla="*/ 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2">
                  <a:moveTo>
                    <a:pt x="8" y="2"/>
                  </a:moveTo>
                  <a:cubicBezTo>
                    <a:pt x="8" y="6"/>
                    <a:pt x="7" y="12"/>
                    <a:pt x="2" y="12"/>
                  </a:cubicBezTo>
                  <a:cubicBezTo>
                    <a:pt x="0" y="9"/>
                    <a:pt x="2" y="0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2" name="Freeform 348">
              <a:extLst>
                <a:ext uri="{FF2B5EF4-FFF2-40B4-BE49-F238E27FC236}">
                  <a16:creationId xmlns:a16="http://schemas.microsoft.com/office/drawing/2014/main" id="{6AD1CCC8-772C-46CB-A290-A9CD1A9C2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1611"/>
              <a:ext cx="16" cy="10"/>
            </a:xfrm>
            <a:custGeom>
              <a:avLst/>
              <a:gdLst>
                <a:gd name="T0" fmla="*/ 18 w 15"/>
                <a:gd name="T1" fmla="*/ 8 h 10"/>
                <a:gd name="T2" fmla="*/ 6 w 15"/>
                <a:gd name="T3" fmla="*/ 1 h 10"/>
                <a:gd name="T4" fmla="*/ 17 w 15"/>
                <a:gd name="T5" fmla="*/ 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15" y="8"/>
                  </a:moveTo>
                  <a:cubicBezTo>
                    <a:pt x="12" y="10"/>
                    <a:pt x="0" y="4"/>
                    <a:pt x="6" y="1"/>
                  </a:cubicBezTo>
                  <a:cubicBezTo>
                    <a:pt x="10" y="0"/>
                    <a:pt x="13" y="5"/>
                    <a:pt x="14" y="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3" name="Freeform 349">
              <a:extLst>
                <a:ext uri="{FF2B5EF4-FFF2-40B4-BE49-F238E27FC236}">
                  <a16:creationId xmlns:a16="http://schemas.microsoft.com/office/drawing/2014/main" id="{46FF7687-8A36-4C3F-B66F-19B2451B1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1647"/>
              <a:ext cx="12" cy="16"/>
            </a:xfrm>
            <a:custGeom>
              <a:avLst/>
              <a:gdLst>
                <a:gd name="T0" fmla="*/ 11 w 11"/>
                <a:gd name="T1" fmla="*/ 17 h 15"/>
                <a:gd name="T2" fmla="*/ 2 w 11"/>
                <a:gd name="T3" fmla="*/ 0 h 15"/>
                <a:gd name="T4" fmla="*/ 11 w 11"/>
                <a:gd name="T5" fmla="*/ 1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8" y="14"/>
                  </a:moveTo>
                  <a:cubicBezTo>
                    <a:pt x="5" y="11"/>
                    <a:pt x="0" y="4"/>
                    <a:pt x="2" y="0"/>
                  </a:cubicBezTo>
                  <a:cubicBezTo>
                    <a:pt x="7" y="5"/>
                    <a:pt x="11" y="6"/>
                    <a:pt x="8" y="1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4" name="Freeform 350">
              <a:extLst>
                <a:ext uri="{FF2B5EF4-FFF2-40B4-BE49-F238E27FC236}">
                  <a16:creationId xmlns:a16="http://schemas.microsoft.com/office/drawing/2014/main" id="{7D93A1EE-4AF4-46A1-B1EB-69CB0C0F2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1669"/>
              <a:ext cx="11" cy="15"/>
            </a:xfrm>
            <a:custGeom>
              <a:avLst/>
              <a:gdLst>
                <a:gd name="T0" fmla="*/ 11 w 10"/>
                <a:gd name="T1" fmla="*/ 6 h 14"/>
                <a:gd name="T2" fmla="*/ 10 w 10"/>
                <a:gd name="T3" fmla="*/ 17 h 14"/>
                <a:gd name="T4" fmla="*/ 0 w 10"/>
                <a:gd name="T5" fmla="*/ 1 h 14"/>
                <a:gd name="T6" fmla="*/ 11 w 10"/>
                <a:gd name="T7" fmla="*/ 1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8" y="6"/>
                  </a:moveTo>
                  <a:cubicBezTo>
                    <a:pt x="9" y="9"/>
                    <a:pt x="8" y="12"/>
                    <a:pt x="7" y="14"/>
                  </a:cubicBezTo>
                  <a:cubicBezTo>
                    <a:pt x="2" y="14"/>
                    <a:pt x="1" y="5"/>
                    <a:pt x="0" y="1"/>
                  </a:cubicBezTo>
                  <a:cubicBezTo>
                    <a:pt x="6" y="0"/>
                    <a:pt x="10" y="3"/>
                    <a:pt x="8" y="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5" name="Freeform 351">
              <a:extLst>
                <a:ext uri="{FF2B5EF4-FFF2-40B4-BE49-F238E27FC236}">
                  <a16:creationId xmlns:a16="http://schemas.microsoft.com/office/drawing/2014/main" id="{3E2AAEE7-3462-4AFF-A004-ADE6F8DC4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1619"/>
              <a:ext cx="24" cy="21"/>
            </a:xfrm>
            <a:custGeom>
              <a:avLst/>
              <a:gdLst>
                <a:gd name="T0" fmla="*/ 23 w 22"/>
                <a:gd name="T1" fmla="*/ 24 h 19"/>
                <a:gd name="T2" fmla="*/ 12 w 22"/>
                <a:gd name="T3" fmla="*/ 1 h 19"/>
                <a:gd name="T4" fmla="*/ 26 w 22"/>
                <a:gd name="T5" fmla="*/ 25 h 19"/>
                <a:gd name="T6" fmla="*/ 21 w 22"/>
                <a:gd name="T7" fmla="*/ 2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9">
                  <a:moveTo>
                    <a:pt x="17" y="18"/>
                  </a:moveTo>
                  <a:cubicBezTo>
                    <a:pt x="17" y="17"/>
                    <a:pt x="0" y="2"/>
                    <a:pt x="9" y="1"/>
                  </a:cubicBezTo>
                  <a:cubicBezTo>
                    <a:pt x="14" y="0"/>
                    <a:pt x="22" y="16"/>
                    <a:pt x="20" y="19"/>
                  </a:cubicBezTo>
                  <a:cubicBezTo>
                    <a:pt x="18" y="19"/>
                    <a:pt x="17" y="18"/>
                    <a:pt x="16" y="1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6" name="Freeform 352">
              <a:extLst>
                <a:ext uri="{FF2B5EF4-FFF2-40B4-BE49-F238E27FC236}">
                  <a16:creationId xmlns:a16="http://schemas.microsoft.com/office/drawing/2014/main" id="{5AFC9950-70DC-483E-951B-FF7CFC072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606"/>
              <a:ext cx="10" cy="12"/>
            </a:xfrm>
            <a:custGeom>
              <a:avLst/>
              <a:gdLst>
                <a:gd name="T0" fmla="*/ 10 w 9"/>
                <a:gd name="T1" fmla="*/ 1 h 11"/>
                <a:gd name="T2" fmla="*/ 11 w 9"/>
                <a:gd name="T3" fmla="*/ 14 h 11"/>
                <a:gd name="T4" fmla="*/ 12 w 9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7" y="1"/>
                  </a:moveTo>
                  <a:cubicBezTo>
                    <a:pt x="9" y="2"/>
                    <a:pt x="9" y="8"/>
                    <a:pt x="8" y="11"/>
                  </a:cubicBezTo>
                  <a:cubicBezTo>
                    <a:pt x="0" y="10"/>
                    <a:pt x="1" y="0"/>
                    <a:pt x="9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7" name="Freeform 353">
              <a:extLst>
                <a:ext uri="{FF2B5EF4-FFF2-40B4-BE49-F238E27FC236}">
                  <a16:creationId xmlns:a16="http://schemas.microsoft.com/office/drawing/2014/main" id="{A95326E9-B938-40F5-93E2-695410998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683"/>
              <a:ext cx="6" cy="11"/>
            </a:xfrm>
            <a:custGeom>
              <a:avLst/>
              <a:gdLst>
                <a:gd name="T0" fmla="*/ 6 w 6"/>
                <a:gd name="T1" fmla="*/ 2 h 10"/>
                <a:gd name="T2" fmla="*/ 4 w 6"/>
                <a:gd name="T3" fmla="*/ 13 h 10"/>
                <a:gd name="T4" fmla="*/ 5 w 6"/>
                <a:gd name="T5" fmla="*/ 0 h 10"/>
                <a:gd name="T6" fmla="*/ 6 w 6"/>
                <a:gd name="T7" fmla="*/ 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">
                  <a:moveTo>
                    <a:pt x="6" y="2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0" y="8"/>
                    <a:pt x="1" y="1"/>
                    <a:pt x="5" y="0"/>
                  </a:cubicBezTo>
                  <a:cubicBezTo>
                    <a:pt x="6" y="1"/>
                    <a:pt x="6" y="3"/>
                    <a:pt x="6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8" name="Freeform 354">
              <a:extLst>
                <a:ext uri="{FF2B5EF4-FFF2-40B4-BE49-F238E27FC236}">
                  <a16:creationId xmlns:a16="http://schemas.microsoft.com/office/drawing/2014/main" id="{1FB055B1-7356-4DDF-A25E-9A8709E1B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1602"/>
              <a:ext cx="7" cy="6"/>
            </a:xfrm>
            <a:custGeom>
              <a:avLst/>
              <a:gdLst>
                <a:gd name="T0" fmla="*/ 7 w 7"/>
                <a:gd name="T1" fmla="*/ 1 h 5"/>
                <a:gd name="T2" fmla="*/ 0 w 7"/>
                <a:gd name="T3" fmla="*/ 6 h 5"/>
                <a:gd name="T4" fmla="*/ 7 w 7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4" y="0"/>
                    <a:pt x="0" y="0"/>
                    <a:pt x="0" y="3"/>
                  </a:cubicBezTo>
                  <a:cubicBezTo>
                    <a:pt x="3" y="5"/>
                    <a:pt x="6" y="5"/>
                    <a:pt x="7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9" name="Freeform 355">
              <a:extLst>
                <a:ext uri="{FF2B5EF4-FFF2-40B4-BE49-F238E27FC236}">
                  <a16:creationId xmlns:a16="http://schemas.microsoft.com/office/drawing/2014/main" id="{06592F83-1CA4-40F7-9F59-C867B1425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1587"/>
              <a:ext cx="109" cy="133"/>
            </a:xfrm>
            <a:custGeom>
              <a:avLst/>
              <a:gdLst>
                <a:gd name="T0" fmla="*/ 16 w 102"/>
                <a:gd name="T1" fmla="*/ 13 h 124"/>
                <a:gd name="T2" fmla="*/ 60 w 102"/>
                <a:gd name="T3" fmla="*/ 82 h 124"/>
                <a:gd name="T4" fmla="*/ 109 w 102"/>
                <a:gd name="T5" fmla="*/ 141 h 124"/>
                <a:gd name="T6" fmla="*/ 94 w 102"/>
                <a:gd name="T7" fmla="*/ 47 h 124"/>
                <a:gd name="T8" fmla="*/ 16 w 102"/>
                <a:gd name="T9" fmla="*/ 13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24">
                  <a:moveTo>
                    <a:pt x="13" y="10"/>
                  </a:moveTo>
                  <a:cubicBezTo>
                    <a:pt x="0" y="20"/>
                    <a:pt x="28" y="38"/>
                    <a:pt x="49" y="66"/>
                  </a:cubicBezTo>
                  <a:cubicBezTo>
                    <a:pt x="70" y="93"/>
                    <a:pt x="76" y="124"/>
                    <a:pt x="89" y="114"/>
                  </a:cubicBezTo>
                  <a:cubicBezTo>
                    <a:pt x="102" y="105"/>
                    <a:pt x="98" y="66"/>
                    <a:pt x="77" y="38"/>
                  </a:cubicBezTo>
                  <a:cubicBezTo>
                    <a:pt x="56" y="11"/>
                    <a:pt x="26" y="0"/>
                    <a:pt x="13" y="10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0" name="Freeform 356">
              <a:extLst>
                <a:ext uri="{FF2B5EF4-FFF2-40B4-BE49-F238E27FC236}">
                  <a16:creationId xmlns:a16="http://schemas.microsoft.com/office/drawing/2014/main" id="{17764213-C983-46A4-9174-592832670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1801"/>
              <a:ext cx="95" cy="140"/>
            </a:xfrm>
            <a:custGeom>
              <a:avLst/>
              <a:gdLst>
                <a:gd name="T0" fmla="*/ 18 w 89"/>
                <a:gd name="T1" fmla="*/ 11 h 131"/>
                <a:gd name="T2" fmla="*/ 50 w 89"/>
                <a:gd name="T3" fmla="*/ 83 h 131"/>
                <a:gd name="T4" fmla="*/ 88 w 89"/>
                <a:gd name="T5" fmla="*/ 150 h 131"/>
                <a:gd name="T6" fmla="*/ 89 w 89"/>
                <a:gd name="T7" fmla="*/ 56 h 131"/>
                <a:gd name="T8" fmla="*/ 18 w 89"/>
                <a:gd name="T9" fmla="*/ 1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131">
                  <a:moveTo>
                    <a:pt x="15" y="8"/>
                  </a:moveTo>
                  <a:cubicBezTo>
                    <a:pt x="0" y="15"/>
                    <a:pt x="25" y="38"/>
                    <a:pt x="41" y="68"/>
                  </a:cubicBezTo>
                  <a:cubicBezTo>
                    <a:pt x="57" y="99"/>
                    <a:pt x="58" y="131"/>
                    <a:pt x="72" y="123"/>
                  </a:cubicBezTo>
                  <a:cubicBezTo>
                    <a:pt x="87" y="116"/>
                    <a:pt x="89" y="77"/>
                    <a:pt x="73" y="46"/>
                  </a:cubicBezTo>
                  <a:cubicBezTo>
                    <a:pt x="57" y="15"/>
                    <a:pt x="29" y="0"/>
                    <a:pt x="15" y="8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1" name="Freeform 357">
              <a:extLst>
                <a:ext uri="{FF2B5EF4-FFF2-40B4-BE49-F238E27FC236}">
                  <a16:creationId xmlns:a16="http://schemas.microsoft.com/office/drawing/2014/main" id="{0C650E30-0C00-4863-9DC1-DFE23CED0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869"/>
              <a:ext cx="13" cy="25"/>
            </a:xfrm>
            <a:custGeom>
              <a:avLst/>
              <a:gdLst>
                <a:gd name="T0" fmla="*/ 11 w 12"/>
                <a:gd name="T1" fmla="*/ 9 h 23"/>
                <a:gd name="T2" fmla="*/ 2 w 12"/>
                <a:gd name="T3" fmla="*/ 14 h 23"/>
                <a:gd name="T4" fmla="*/ 13 w 12"/>
                <a:gd name="T5" fmla="*/ 1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3">
                  <a:moveTo>
                    <a:pt x="8" y="6"/>
                  </a:moveTo>
                  <a:cubicBezTo>
                    <a:pt x="12" y="12"/>
                    <a:pt x="4" y="23"/>
                    <a:pt x="2" y="11"/>
                  </a:cubicBezTo>
                  <a:cubicBezTo>
                    <a:pt x="0" y="2"/>
                    <a:pt x="8" y="0"/>
                    <a:pt x="10" y="8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2" name="Freeform 358">
              <a:extLst>
                <a:ext uri="{FF2B5EF4-FFF2-40B4-BE49-F238E27FC236}">
                  <a16:creationId xmlns:a16="http://schemas.microsoft.com/office/drawing/2014/main" id="{3B5A69A9-C625-4D6A-BFD9-148B9EDDB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1855"/>
              <a:ext cx="20" cy="15"/>
            </a:xfrm>
            <a:custGeom>
              <a:avLst/>
              <a:gdLst>
                <a:gd name="T0" fmla="*/ 20 w 18"/>
                <a:gd name="T1" fmla="*/ 16 h 14"/>
                <a:gd name="T2" fmla="*/ 12 w 18"/>
                <a:gd name="T3" fmla="*/ 0 h 14"/>
                <a:gd name="T4" fmla="*/ 21 w 18"/>
                <a:gd name="T5" fmla="*/ 1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14" y="13"/>
                  </a:moveTo>
                  <a:cubicBezTo>
                    <a:pt x="6" y="14"/>
                    <a:pt x="0" y="0"/>
                    <a:pt x="9" y="0"/>
                  </a:cubicBezTo>
                  <a:cubicBezTo>
                    <a:pt x="14" y="0"/>
                    <a:pt x="18" y="8"/>
                    <a:pt x="15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3" name="Freeform 359">
              <a:extLst>
                <a:ext uri="{FF2B5EF4-FFF2-40B4-BE49-F238E27FC236}">
                  <a16:creationId xmlns:a16="http://schemas.microsoft.com/office/drawing/2014/main" id="{26690777-1784-4D26-9383-667499E23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879"/>
              <a:ext cx="12" cy="13"/>
            </a:xfrm>
            <a:custGeom>
              <a:avLst/>
              <a:gdLst>
                <a:gd name="T0" fmla="*/ 10 w 11"/>
                <a:gd name="T1" fmla="*/ 0 h 12"/>
                <a:gd name="T2" fmla="*/ 5 w 11"/>
                <a:gd name="T3" fmla="*/ 15 h 12"/>
                <a:gd name="T4" fmla="*/ 10 w 11"/>
                <a:gd name="T5" fmla="*/ 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7" y="0"/>
                  </a:moveTo>
                  <a:cubicBezTo>
                    <a:pt x="9" y="3"/>
                    <a:pt x="11" y="12"/>
                    <a:pt x="5" y="12"/>
                  </a:cubicBezTo>
                  <a:cubicBezTo>
                    <a:pt x="0" y="11"/>
                    <a:pt x="1" y="0"/>
                    <a:pt x="7" y="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4" name="Freeform 360">
              <a:extLst>
                <a:ext uri="{FF2B5EF4-FFF2-40B4-BE49-F238E27FC236}">
                  <a16:creationId xmlns:a16="http://schemas.microsoft.com/office/drawing/2014/main" id="{62513149-B17C-4BB0-998F-D1FF441F4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1842"/>
              <a:ext cx="16" cy="10"/>
            </a:xfrm>
            <a:custGeom>
              <a:avLst/>
              <a:gdLst>
                <a:gd name="T0" fmla="*/ 17 w 15"/>
                <a:gd name="T1" fmla="*/ 11 h 9"/>
                <a:gd name="T2" fmla="*/ 3 w 15"/>
                <a:gd name="T3" fmla="*/ 0 h 9"/>
                <a:gd name="T4" fmla="*/ 18 w 15"/>
                <a:gd name="T5" fmla="*/ 1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14" y="8"/>
                  </a:moveTo>
                  <a:cubicBezTo>
                    <a:pt x="10" y="9"/>
                    <a:pt x="0" y="5"/>
                    <a:pt x="3" y="0"/>
                  </a:cubicBezTo>
                  <a:cubicBezTo>
                    <a:pt x="8" y="0"/>
                    <a:pt x="15" y="1"/>
                    <a:pt x="15" y="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5" name="Freeform 361">
              <a:extLst>
                <a:ext uri="{FF2B5EF4-FFF2-40B4-BE49-F238E27FC236}">
                  <a16:creationId xmlns:a16="http://schemas.microsoft.com/office/drawing/2014/main" id="{69DD37C4-63EA-4868-9176-727690E30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1875"/>
              <a:ext cx="10" cy="13"/>
            </a:xfrm>
            <a:custGeom>
              <a:avLst/>
              <a:gdLst>
                <a:gd name="T0" fmla="*/ 12 w 9"/>
                <a:gd name="T1" fmla="*/ 4 h 13"/>
                <a:gd name="T2" fmla="*/ 1 w 9"/>
                <a:gd name="T3" fmla="*/ 12 h 13"/>
                <a:gd name="T4" fmla="*/ 11 w 9"/>
                <a:gd name="T5" fmla="*/ 3 h 13"/>
                <a:gd name="T6" fmla="*/ 11 w 9"/>
                <a:gd name="T7" fmla="*/ 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3">
                  <a:moveTo>
                    <a:pt x="9" y="4"/>
                  </a:moveTo>
                  <a:cubicBezTo>
                    <a:pt x="7" y="7"/>
                    <a:pt x="6" y="13"/>
                    <a:pt x="1" y="12"/>
                  </a:cubicBezTo>
                  <a:cubicBezTo>
                    <a:pt x="0" y="9"/>
                    <a:pt x="3" y="0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6" name="Freeform 362">
              <a:extLst>
                <a:ext uri="{FF2B5EF4-FFF2-40B4-BE49-F238E27FC236}">
                  <a16:creationId xmlns:a16="http://schemas.microsoft.com/office/drawing/2014/main" id="{BAA3AFD4-2849-4A35-9161-ED08C9898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826"/>
              <a:ext cx="15" cy="12"/>
            </a:xfrm>
            <a:custGeom>
              <a:avLst/>
              <a:gdLst>
                <a:gd name="T0" fmla="*/ 17 w 14"/>
                <a:gd name="T1" fmla="*/ 13 h 11"/>
                <a:gd name="T2" fmla="*/ 6 w 14"/>
                <a:gd name="T3" fmla="*/ 1 h 11"/>
                <a:gd name="T4" fmla="*/ 16 w 14"/>
                <a:gd name="T5" fmla="*/ 1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14" y="10"/>
                  </a:moveTo>
                  <a:cubicBezTo>
                    <a:pt x="11" y="11"/>
                    <a:pt x="0" y="3"/>
                    <a:pt x="6" y="1"/>
                  </a:cubicBezTo>
                  <a:cubicBezTo>
                    <a:pt x="10" y="0"/>
                    <a:pt x="13" y="6"/>
                    <a:pt x="13" y="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7" name="Freeform 363">
              <a:extLst>
                <a:ext uri="{FF2B5EF4-FFF2-40B4-BE49-F238E27FC236}">
                  <a16:creationId xmlns:a16="http://schemas.microsoft.com/office/drawing/2014/main" id="{A759FD0F-893D-48A8-8024-BEEA83C90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865"/>
              <a:ext cx="10" cy="17"/>
            </a:xfrm>
            <a:custGeom>
              <a:avLst/>
              <a:gdLst>
                <a:gd name="T0" fmla="*/ 6 w 10"/>
                <a:gd name="T1" fmla="*/ 19 h 16"/>
                <a:gd name="T2" fmla="*/ 2 w 10"/>
                <a:gd name="T3" fmla="*/ 0 h 16"/>
                <a:gd name="T4" fmla="*/ 6 w 10"/>
                <a:gd name="T5" fmla="*/ 1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6" y="16"/>
                  </a:moveTo>
                  <a:cubicBezTo>
                    <a:pt x="3" y="12"/>
                    <a:pt x="0" y="4"/>
                    <a:pt x="2" y="0"/>
                  </a:cubicBezTo>
                  <a:cubicBezTo>
                    <a:pt x="7" y="7"/>
                    <a:pt x="10" y="8"/>
                    <a:pt x="6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8" name="Freeform 364">
              <a:extLst>
                <a:ext uri="{FF2B5EF4-FFF2-40B4-BE49-F238E27FC236}">
                  <a16:creationId xmlns:a16="http://schemas.microsoft.com/office/drawing/2014/main" id="{51585462-8FDD-4945-96E5-50E556F32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892"/>
              <a:ext cx="10" cy="15"/>
            </a:xfrm>
            <a:custGeom>
              <a:avLst/>
              <a:gdLst>
                <a:gd name="T0" fmla="*/ 10 w 9"/>
                <a:gd name="T1" fmla="*/ 6 h 14"/>
                <a:gd name="T2" fmla="*/ 4 w 9"/>
                <a:gd name="T3" fmla="*/ 17 h 14"/>
                <a:gd name="T4" fmla="*/ 0 w 9"/>
                <a:gd name="T5" fmla="*/ 0 h 14"/>
                <a:gd name="T6" fmla="*/ 9 w 9"/>
                <a:gd name="T7" fmla="*/ 1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7" y="6"/>
                  </a:moveTo>
                  <a:cubicBezTo>
                    <a:pt x="7" y="9"/>
                    <a:pt x="6" y="12"/>
                    <a:pt x="4" y="14"/>
                  </a:cubicBezTo>
                  <a:cubicBezTo>
                    <a:pt x="0" y="13"/>
                    <a:pt x="0" y="4"/>
                    <a:pt x="0" y="0"/>
                  </a:cubicBezTo>
                  <a:cubicBezTo>
                    <a:pt x="5" y="0"/>
                    <a:pt x="9" y="4"/>
                    <a:pt x="6" y="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9" name="Freeform 365">
              <a:extLst>
                <a:ext uri="{FF2B5EF4-FFF2-40B4-BE49-F238E27FC236}">
                  <a16:creationId xmlns:a16="http://schemas.microsoft.com/office/drawing/2014/main" id="{A5B3B91E-E79B-4C77-A90C-429183A1E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836"/>
              <a:ext cx="20" cy="21"/>
            </a:xfrm>
            <a:custGeom>
              <a:avLst/>
              <a:gdLst>
                <a:gd name="T0" fmla="*/ 17 w 19"/>
                <a:gd name="T1" fmla="*/ 21 h 20"/>
                <a:gd name="T2" fmla="*/ 9 w 19"/>
                <a:gd name="T3" fmla="*/ 0 h 20"/>
                <a:gd name="T4" fmla="*/ 20 w 19"/>
                <a:gd name="T5" fmla="*/ 23 h 20"/>
                <a:gd name="T6" fmla="*/ 16 w 19"/>
                <a:gd name="T7" fmla="*/ 2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0">
                  <a:moveTo>
                    <a:pt x="14" y="18"/>
                  </a:moveTo>
                  <a:cubicBezTo>
                    <a:pt x="14" y="17"/>
                    <a:pt x="0" y="0"/>
                    <a:pt x="9" y="0"/>
                  </a:cubicBezTo>
                  <a:cubicBezTo>
                    <a:pt x="14" y="0"/>
                    <a:pt x="19" y="17"/>
                    <a:pt x="17" y="20"/>
                  </a:cubicBezTo>
                  <a:cubicBezTo>
                    <a:pt x="15" y="19"/>
                    <a:pt x="14" y="18"/>
                    <a:pt x="13" y="1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0" name="Freeform 366">
              <a:extLst>
                <a:ext uri="{FF2B5EF4-FFF2-40B4-BE49-F238E27FC236}">
                  <a16:creationId xmlns:a16="http://schemas.microsoft.com/office/drawing/2014/main" id="{DBC87716-5E88-41CF-9D16-D10BDE16E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1820"/>
              <a:ext cx="11" cy="13"/>
            </a:xfrm>
            <a:custGeom>
              <a:avLst/>
              <a:gdLst>
                <a:gd name="T0" fmla="*/ 11 w 10"/>
                <a:gd name="T1" fmla="*/ 2 h 12"/>
                <a:gd name="T2" fmla="*/ 10 w 10"/>
                <a:gd name="T3" fmla="*/ 15 h 12"/>
                <a:gd name="T4" fmla="*/ 13 w 10"/>
                <a:gd name="T5" fmla="*/ 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8" y="2"/>
                  </a:moveTo>
                  <a:cubicBezTo>
                    <a:pt x="10" y="4"/>
                    <a:pt x="9" y="9"/>
                    <a:pt x="7" y="12"/>
                  </a:cubicBezTo>
                  <a:cubicBezTo>
                    <a:pt x="0" y="10"/>
                    <a:pt x="3" y="0"/>
                    <a:pt x="10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1" name="Freeform 367">
              <a:extLst>
                <a:ext uri="{FF2B5EF4-FFF2-40B4-BE49-F238E27FC236}">
                  <a16:creationId xmlns:a16="http://schemas.microsoft.com/office/drawing/2014/main" id="{708AF6EE-5EDB-4BD3-A386-B063C828A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907"/>
              <a:ext cx="7" cy="9"/>
            </a:xfrm>
            <a:custGeom>
              <a:avLst/>
              <a:gdLst>
                <a:gd name="T0" fmla="*/ 7 w 7"/>
                <a:gd name="T1" fmla="*/ 2 h 9"/>
                <a:gd name="T2" fmla="*/ 3 w 7"/>
                <a:gd name="T3" fmla="*/ 9 h 9"/>
                <a:gd name="T4" fmla="*/ 7 w 7"/>
                <a:gd name="T5" fmla="*/ 0 h 9"/>
                <a:gd name="T6" fmla="*/ 7 w 7"/>
                <a:gd name="T7" fmla="*/ 4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9">
                  <a:moveTo>
                    <a:pt x="7" y="2"/>
                  </a:moveTo>
                  <a:cubicBezTo>
                    <a:pt x="7" y="4"/>
                    <a:pt x="6" y="8"/>
                    <a:pt x="3" y="9"/>
                  </a:cubicBezTo>
                  <a:cubicBezTo>
                    <a:pt x="0" y="7"/>
                    <a:pt x="3" y="0"/>
                    <a:pt x="7" y="0"/>
                  </a:cubicBezTo>
                  <a:cubicBezTo>
                    <a:pt x="7" y="2"/>
                    <a:pt x="7" y="3"/>
                    <a:pt x="7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2" name="Freeform 368">
              <a:extLst>
                <a:ext uri="{FF2B5EF4-FFF2-40B4-BE49-F238E27FC236}">
                  <a16:creationId xmlns:a16="http://schemas.microsoft.com/office/drawing/2014/main" id="{2A8F4DC0-4C86-4693-B204-ABD09BD80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815"/>
              <a:ext cx="8" cy="6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3 h 6"/>
                <a:gd name="T4" fmla="*/ 7 w 8"/>
                <a:gd name="T5" fmla="*/ 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5" y="0"/>
                    <a:pt x="2" y="0"/>
                    <a:pt x="0" y="3"/>
                  </a:cubicBezTo>
                  <a:cubicBezTo>
                    <a:pt x="3" y="5"/>
                    <a:pt x="6" y="6"/>
                    <a:pt x="7" y="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3" name="Freeform 369">
              <a:extLst>
                <a:ext uri="{FF2B5EF4-FFF2-40B4-BE49-F238E27FC236}">
                  <a16:creationId xmlns:a16="http://schemas.microsoft.com/office/drawing/2014/main" id="{186FCE8E-E082-4D2F-9ED6-10DCE07BC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1801"/>
              <a:ext cx="95" cy="140"/>
            </a:xfrm>
            <a:custGeom>
              <a:avLst/>
              <a:gdLst>
                <a:gd name="T0" fmla="*/ 18 w 89"/>
                <a:gd name="T1" fmla="*/ 11 h 131"/>
                <a:gd name="T2" fmla="*/ 50 w 89"/>
                <a:gd name="T3" fmla="*/ 84 h 131"/>
                <a:gd name="T4" fmla="*/ 88 w 89"/>
                <a:gd name="T5" fmla="*/ 150 h 131"/>
                <a:gd name="T6" fmla="*/ 89 w 89"/>
                <a:gd name="T7" fmla="*/ 56 h 131"/>
                <a:gd name="T8" fmla="*/ 18 w 89"/>
                <a:gd name="T9" fmla="*/ 1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131">
                  <a:moveTo>
                    <a:pt x="15" y="8"/>
                  </a:moveTo>
                  <a:cubicBezTo>
                    <a:pt x="0" y="15"/>
                    <a:pt x="25" y="38"/>
                    <a:pt x="41" y="69"/>
                  </a:cubicBezTo>
                  <a:cubicBezTo>
                    <a:pt x="57" y="99"/>
                    <a:pt x="58" y="131"/>
                    <a:pt x="72" y="123"/>
                  </a:cubicBezTo>
                  <a:cubicBezTo>
                    <a:pt x="87" y="116"/>
                    <a:pt x="89" y="77"/>
                    <a:pt x="73" y="46"/>
                  </a:cubicBezTo>
                  <a:cubicBezTo>
                    <a:pt x="57" y="15"/>
                    <a:pt x="29" y="0"/>
                    <a:pt x="15" y="8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4" name="Freeform 370">
              <a:extLst>
                <a:ext uri="{FF2B5EF4-FFF2-40B4-BE49-F238E27FC236}">
                  <a16:creationId xmlns:a16="http://schemas.microsoft.com/office/drawing/2014/main" id="{9B7294F8-408D-43F5-B3F3-5D5C5CFE3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013"/>
              <a:ext cx="87" cy="142"/>
            </a:xfrm>
            <a:custGeom>
              <a:avLst/>
              <a:gdLst>
                <a:gd name="T0" fmla="*/ 18 w 81"/>
                <a:gd name="T1" fmla="*/ 6 h 133"/>
                <a:gd name="T2" fmla="*/ 43 w 81"/>
                <a:gd name="T3" fmla="*/ 85 h 133"/>
                <a:gd name="T4" fmla="*/ 72 w 81"/>
                <a:gd name="T5" fmla="*/ 156 h 133"/>
                <a:gd name="T6" fmla="*/ 85 w 81"/>
                <a:gd name="T7" fmla="*/ 62 h 133"/>
                <a:gd name="T8" fmla="*/ 18 w 81"/>
                <a:gd name="T9" fmla="*/ 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33">
                  <a:moveTo>
                    <a:pt x="15" y="6"/>
                  </a:moveTo>
                  <a:cubicBezTo>
                    <a:pt x="0" y="12"/>
                    <a:pt x="22" y="37"/>
                    <a:pt x="34" y="70"/>
                  </a:cubicBezTo>
                  <a:cubicBezTo>
                    <a:pt x="46" y="102"/>
                    <a:pt x="43" y="133"/>
                    <a:pt x="58" y="128"/>
                  </a:cubicBezTo>
                  <a:cubicBezTo>
                    <a:pt x="74" y="122"/>
                    <a:pt x="81" y="84"/>
                    <a:pt x="69" y="51"/>
                  </a:cubicBezTo>
                  <a:cubicBezTo>
                    <a:pt x="57" y="19"/>
                    <a:pt x="31" y="0"/>
                    <a:pt x="15" y="6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5" name="Freeform 371">
              <a:extLst>
                <a:ext uri="{FF2B5EF4-FFF2-40B4-BE49-F238E27FC236}">
                  <a16:creationId xmlns:a16="http://schemas.microsoft.com/office/drawing/2014/main" id="{D26E8EB2-2993-4AAC-8E5A-5B2748627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2087"/>
              <a:ext cx="12" cy="25"/>
            </a:xfrm>
            <a:custGeom>
              <a:avLst/>
              <a:gdLst>
                <a:gd name="T0" fmla="*/ 11 w 11"/>
                <a:gd name="T1" fmla="*/ 9 h 23"/>
                <a:gd name="T2" fmla="*/ 1 w 11"/>
                <a:gd name="T3" fmla="*/ 13 h 23"/>
                <a:gd name="T4" fmla="*/ 12 w 11"/>
                <a:gd name="T5" fmla="*/ 1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3">
                  <a:moveTo>
                    <a:pt x="8" y="6"/>
                  </a:moveTo>
                  <a:cubicBezTo>
                    <a:pt x="11" y="12"/>
                    <a:pt x="2" y="23"/>
                    <a:pt x="1" y="10"/>
                  </a:cubicBezTo>
                  <a:cubicBezTo>
                    <a:pt x="0" y="1"/>
                    <a:pt x="9" y="0"/>
                    <a:pt x="9" y="9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6" name="Freeform 372">
              <a:extLst>
                <a:ext uri="{FF2B5EF4-FFF2-40B4-BE49-F238E27FC236}">
                  <a16:creationId xmlns:a16="http://schemas.microsoft.com/office/drawing/2014/main" id="{929653BF-4256-4808-87A7-6D5441F52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2070"/>
              <a:ext cx="18" cy="16"/>
            </a:xfrm>
            <a:custGeom>
              <a:avLst/>
              <a:gdLst>
                <a:gd name="T0" fmla="*/ 16 w 17"/>
                <a:gd name="T1" fmla="*/ 18 h 15"/>
                <a:gd name="T2" fmla="*/ 12 w 17"/>
                <a:gd name="T3" fmla="*/ 1 h 15"/>
                <a:gd name="T4" fmla="*/ 16 w 17"/>
                <a:gd name="T5" fmla="*/ 1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3" y="15"/>
                  </a:moveTo>
                  <a:cubicBezTo>
                    <a:pt x="5" y="14"/>
                    <a:pt x="0" y="0"/>
                    <a:pt x="9" y="1"/>
                  </a:cubicBezTo>
                  <a:cubicBezTo>
                    <a:pt x="14" y="2"/>
                    <a:pt x="17" y="10"/>
                    <a:pt x="13" y="1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7" name="Freeform 373">
              <a:extLst>
                <a:ext uri="{FF2B5EF4-FFF2-40B4-BE49-F238E27FC236}">
                  <a16:creationId xmlns:a16="http://schemas.microsoft.com/office/drawing/2014/main" id="{85AD1B16-EE2A-4325-B415-F057337BE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097"/>
              <a:ext cx="12" cy="14"/>
            </a:xfrm>
            <a:custGeom>
              <a:avLst/>
              <a:gdLst>
                <a:gd name="T0" fmla="*/ 12 w 11"/>
                <a:gd name="T1" fmla="*/ 1 h 13"/>
                <a:gd name="T2" fmla="*/ 5 w 11"/>
                <a:gd name="T3" fmla="*/ 15 h 13"/>
                <a:gd name="T4" fmla="*/ 11 w 11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9" y="1"/>
                  </a:moveTo>
                  <a:cubicBezTo>
                    <a:pt x="10" y="4"/>
                    <a:pt x="11" y="13"/>
                    <a:pt x="5" y="12"/>
                  </a:cubicBezTo>
                  <a:cubicBezTo>
                    <a:pt x="0" y="11"/>
                    <a:pt x="3" y="0"/>
                    <a:pt x="8" y="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8" name="Freeform 374">
              <a:extLst>
                <a:ext uri="{FF2B5EF4-FFF2-40B4-BE49-F238E27FC236}">
                  <a16:creationId xmlns:a16="http://schemas.microsoft.com/office/drawing/2014/main" id="{41C4B1AA-182C-477F-93B2-E49C616F9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057"/>
              <a:ext cx="17" cy="10"/>
            </a:xfrm>
            <a:custGeom>
              <a:avLst/>
              <a:gdLst>
                <a:gd name="T0" fmla="*/ 16 w 16"/>
                <a:gd name="T1" fmla="*/ 12 h 9"/>
                <a:gd name="T2" fmla="*/ 4 w 16"/>
                <a:gd name="T3" fmla="*/ 0 h 9"/>
                <a:gd name="T4" fmla="*/ 17 w 16"/>
                <a:gd name="T5" fmla="*/ 1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13" y="9"/>
                  </a:moveTo>
                  <a:cubicBezTo>
                    <a:pt x="9" y="9"/>
                    <a:pt x="0" y="5"/>
                    <a:pt x="4" y="0"/>
                  </a:cubicBezTo>
                  <a:cubicBezTo>
                    <a:pt x="8" y="1"/>
                    <a:pt x="16" y="3"/>
                    <a:pt x="14" y="8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9" name="Freeform 375">
              <a:extLst>
                <a:ext uri="{FF2B5EF4-FFF2-40B4-BE49-F238E27FC236}">
                  <a16:creationId xmlns:a16="http://schemas.microsoft.com/office/drawing/2014/main" id="{39344C53-E59A-4402-9692-EBEEC4992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091"/>
              <a:ext cx="10" cy="14"/>
            </a:xfrm>
            <a:custGeom>
              <a:avLst/>
              <a:gdLst>
                <a:gd name="T0" fmla="*/ 10 w 10"/>
                <a:gd name="T1" fmla="*/ 4 h 13"/>
                <a:gd name="T2" fmla="*/ 1 w 10"/>
                <a:gd name="T3" fmla="*/ 15 h 13"/>
                <a:gd name="T4" fmla="*/ 9 w 10"/>
                <a:gd name="T5" fmla="*/ 4 h 13"/>
                <a:gd name="T6" fmla="*/ 9 w 10"/>
                <a:gd name="T7" fmla="*/ 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>
                  <a:moveTo>
                    <a:pt x="10" y="4"/>
                  </a:moveTo>
                  <a:cubicBezTo>
                    <a:pt x="8" y="8"/>
                    <a:pt x="6" y="13"/>
                    <a:pt x="1" y="12"/>
                  </a:cubicBezTo>
                  <a:cubicBezTo>
                    <a:pt x="0" y="8"/>
                    <a:pt x="5" y="0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0" name="Freeform 376">
              <a:extLst>
                <a:ext uri="{FF2B5EF4-FFF2-40B4-BE49-F238E27FC236}">
                  <a16:creationId xmlns:a16="http://schemas.microsoft.com/office/drawing/2014/main" id="{0CF2F260-264A-4DE4-9E68-C64D5DA7F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041"/>
              <a:ext cx="13" cy="11"/>
            </a:xfrm>
            <a:custGeom>
              <a:avLst/>
              <a:gdLst>
                <a:gd name="T0" fmla="*/ 13 w 13"/>
                <a:gd name="T1" fmla="*/ 13 h 10"/>
                <a:gd name="T2" fmla="*/ 6 w 13"/>
                <a:gd name="T3" fmla="*/ 1 h 10"/>
                <a:gd name="T4" fmla="*/ 11 w 13"/>
                <a:gd name="T5" fmla="*/ 1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cubicBezTo>
                    <a:pt x="9" y="10"/>
                    <a:pt x="0" y="1"/>
                    <a:pt x="6" y="1"/>
                  </a:cubicBezTo>
                  <a:cubicBezTo>
                    <a:pt x="10" y="0"/>
                    <a:pt x="11" y="6"/>
                    <a:pt x="11" y="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1" name="Freeform 377">
              <a:extLst>
                <a:ext uri="{FF2B5EF4-FFF2-40B4-BE49-F238E27FC236}">
                  <a16:creationId xmlns:a16="http://schemas.microsoft.com/office/drawing/2014/main" id="{F2A9ABBD-826A-4535-BE88-B4966C632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2081"/>
              <a:ext cx="11" cy="17"/>
            </a:xfrm>
            <a:custGeom>
              <a:avLst/>
              <a:gdLst>
                <a:gd name="T0" fmla="*/ 8 w 10"/>
                <a:gd name="T1" fmla="*/ 19 h 16"/>
                <a:gd name="T2" fmla="*/ 3 w 10"/>
                <a:gd name="T3" fmla="*/ 0 h 16"/>
                <a:gd name="T4" fmla="*/ 8 w 10"/>
                <a:gd name="T5" fmla="*/ 1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5" y="16"/>
                  </a:moveTo>
                  <a:cubicBezTo>
                    <a:pt x="3" y="12"/>
                    <a:pt x="0" y="3"/>
                    <a:pt x="3" y="0"/>
                  </a:cubicBezTo>
                  <a:cubicBezTo>
                    <a:pt x="7" y="7"/>
                    <a:pt x="10" y="8"/>
                    <a:pt x="5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2" name="Freeform 378">
              <a:extLst>
                <a:ext uri="{FF2B5EF4-FFF2-40B4-BE49-F238E27FC236}">
                  <a16:creationId xmlns:a16="http://schemas.microsoft.com/office/drawing/2014/main" id="{76CD8FBD-7964-4529-B736-A6CB21411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2107"/>
              <a:ext cx="11" cy="16"/>
            </a:xfrm>
            <a:custGeom>
              <a:avLst/>
              <a:gdLst>
                <a:gd name="T0" fmla="*/ 11 w 10"/>
                <a:gd name="T1" fmla="*/ 7 h 15"/>
                <a:gd name="T2" fmla="*/ 4 w 10"/>
                <a:gd name="T3" fmla="*/ 18 h 15"/>
                <a:gd name="T4" fmla="*/ 2 w 10"/>
                <a:gd name="T5" fmla="*/ 0 h 15"/>
                <a:gd name="T6" fmla="*/ 10 w 10"/>
                <a:gd name="T7" fmla="*/ 13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5">
                  <a:moveTo>
                    <a:pt x="8" y="7"/>
                  </a:moveTo>
                  <a:cubicBezTo>
                    <a:pt x="8" y="10"/>
                    <a:pt x="6" y="13"/>
                    <a:pt x="4" y="15"/>
                  </a:cubicBezTo>
                  <a:cubicBezTo>
                    <a:pt x="0" y="13"/>
                    <a:pt x="1" y="4"/>
                    <a:pt x="2" y="0"/>
                  </a:cubicBezTo>
                  <a:cubicBezTo>
                    <a:pt x="7" y="1"/>
                    <a:pt x="10" y="5"/>
                    <a:pt x="7" y="1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3" name="Freeform 379">
              <a:extLst>
                <a:ext uri="{FF2B5EF4-FFF2-40B4-BE49-F238E27FC236}">
                  <a16:creationId xmlns:a16="http://schemas.microsoft.com/office/drawing/2014/main" id="{2893B0CB-8F6A-4DE3-8696-01ABF1DFC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048"/>
              <a:ext cx="17" cy="23"/>
            </a:xfrm>
            <a:custGeom>
              <a:avLst/>
              <a:gdLst>
                <a:gd name="T0" fmla="*/ 14 w 16"/>
                <a:gd name="T1" fmla="*/ 24 h 22"/>
                <a:gd name="T2" fmla="*/ 12 w 16"/>
                <a:gd name="T3" fmla="*/ 2 h 22"/>
                <a:gd name="T4" fmla="*/ 17 w 16"/>
                <a:gd name="T5" fmla="*/ 25 h 22"/>
                <a:gd name="T6" fmla="*/ 14 w 16"/>
                <a:gd name="T7" fmla="*/ 2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2">
                  <a:moveTo>
                    <a:pt x="11" y="21"/>
                  </a:moveTo>
                  <a:cubicBezTo>
                    <a:pt x="11" y="20"/>
                    <a:pt x="0" y="0"/>
                    <a:pt x="9" y="2"/>
                  </a:cubicBezTo>
                  <a:cubicBezTo>
                    <a:pt x="13" y="2"/>
                    <a:pt x="16" y="20"/>
                    <a:pt x="14" y="22"/>
                  </a:cubicBezTo>
                  <a:cubicBezTo>
                    <a:pt x="12" y="22"/>
                    <a:pt x="11" y="21"/>
                    <a:pt x="11" y="1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4" name="Freeform 380">
              <a:extLst>
                <a:ext uri="{FF2B5EF4-FFF2-40B4-BE49-F238E27FC236}">
                  <a16:creationId xmlns:a16="http://schemas.microsoft.com/office/drawing/2014/main" id="{750C6DB6-745D-4367-9A8B-A6DC8199C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033"/>
              <a:ext cx="12" cy="12"/>
            </a:xfrm>
            <a:custGeom>
              <a:avLst/>
              <a:gdLst>
                <a:gd name="T0" fmla="*/ 12 w 11"/>
                <a:gd name="T1" fmla="*/ 3 h 12"/>
                <a:gd name="T2" fmla="*/ 10 w 11"/>
                <a:gd name="T3" fmla="*/ 12 h 12"/>
                <a:gd name="T4" fmla="*/ 14 w 11"/>
                <a:gd name="T5" fmla="*/ 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9" y="3"/>
                  </a:moveTo>
                  <a:cubicBezTo>
                    <a:pt x="11" y="4"/>
                    <a:pt x="9" y="10"/>
                    <a:pt x="7" y="12"/>
                  </a:cubicBezTo>
                  <a:cubicBezTo>
                    <a:pt x="0" y="9"/>
                    <a:pt x="4" y="0"/>
                    <a:pt x="11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5" name="Freeform 381">
              <a:extLst>
                <a:ext uri="{FF2B5EF4-FFF2-40B4-BE49-F238E27FC236}">
                  <a16:creationId xmlns:a16="http://schemas.microsoft.com/office/drawing/2014/main" id="{8670C67F-2452-4744-B7B6-4F490C167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123"/>
              <a:ext cx="9" cy="11"/>
            </a:xfrm>
            <a:custGeom>
              <a:avLst/>
              <a:gdLst>
                <a:gd name="T0" fmla="*/ 11 w 8"/>
                <a:gd name="T1" fmla="*/ 3 h 10"/>
                <a:gd name="T2" fmla="*/ 3 w 8"/>
                <a:gd name="T3" fmla="*/ 13 h 10"/>
                <a:gd name="T4" fmla="*/ 11 w 8"/>
                <a:gd name="T5" fmla="*/ 1 h 10"/>
                <a:gd name="T6" fmla="*/ 10 w 8"/>
                <a:gd name="T7" fmla="*/ 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8" y="3"/>
                  </a:moveTo>
                  <a:cubicBezTo>
                    <a:pt x="7" y="5"/>
                    <a:pt x="6" y="8"/>
                    <a:pt x="3" y="10"/>
                  </a:cubicBezTo>
                  <a:cubicBezTo>
                    <a:pt x="0" y="7"/>
                    <a:pt x="4" y="0"/>
                    <a:pt x="8" y="1"/>
                  </a:cubicBezTo>
                  <a:cubicBezTo>
                    <a:pt x="8" y="3"/>
                    <a:pt x="8" y="4"/>
                    <a:pt x="7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6" name="Freeform 382">
              <a:extLst>
                <a:ext uri="{FF2B5EF4-FFF2-40B4-BE49-F238E27FC236}">
                  <a16:creationId xmlns:a16="http://schemas.microsoft.com/office/drawing/2014/main" id="{508CFD2E-6D3F-47FE-8866-BA10A5607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026"/>
              <a:ext cx="8" cy="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7 h 6"/>
                <a:gd name="T4" fmla="*/ 7 w 8"/>
                <a:gd name="T5" fmla="*/ 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3"/>
                  </a:moveTo>
                  <a:cubicBezTo>
                    <a:pt x="5" y="1"/>
                    <a:pt x="2" y="0"/>
                    <a:pt x="0" y="4"/>
                  </a:cubicBezTo>
                  <a:cubicBezTo>
                    <a:pt x="2" y="5"/>
                    <a:pt x="6" y="6"/>
                    <a:pt x="7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7" name="Freeform 383">
              <a:extLst>
                <a:ext uri="{FF2B5EF4-FFF2-40B4-BE49-F238E27FC236}">
                  <a16:creationId xmlns:a16="http://schemas.microsoft.com/office/drawing/2014/main" id="{280E1AD1-DE69-489B-B50F-3D42E6BEE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013"/>
              <a:ext cx="87" cy="143"/>
            </a:xfrm>
            <a:custGeom>
              <a:avLst/>
              <a:gdLst>
                <a:gd name="T0" fmla="*/ 19 w 81"/>
                <a:gd name="T1" fmla="*/ 6 h 134"/>
                <a:gd name="T2" fmla="*/ 43 w 81"/>
                <a:gd name="T3" fmla="*/ 85 h 134"/>
                <a:gd name="T4" fmla="*/ 72 w 81"/>
                <a:gd name="T5" fmla="*/ 156 h 134"/>
                <a:gd name="T6" fmla="*/ 85 w 81"/>
                <a:gd name="T7" fmla="*/ 62 h 134"/>
                <a:gd name="T8" fmla="*/ 19 w 81"/>
                <a:gd name="T9" fmla="*/ 6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34">
                  <a:moveTo>
                    <a:pt x="16" y="6"/>
                  </a:moveTo>
                  <a:cubicBezTo>
                    <a:pt x="0" y="12"/>
                    <a:pt x="22" y="37"/>
                    <a:pt x="34" y="70"/>
                  </a:cubicBezTo>
                  <a:cubicBezTo>
                    <a:pt x="46" y="102"/>
                    <a:pt x="43" y="134"/>
                    <a:pt x="58" y="128"/>
                  </a:cubicBezTo>
                  <a:cubicBezTo>
                    <a:pt x="74" y="122"/>
                    <a:pt x="81" y="84"/>
                    <a:pt x="69" y="51"/>
                  </a:cubicBezTo>
                  <a:cubicBezTo>
                    <a:pt x="57" y="19"/>
                    <a:pt x="31" y="0"/>
                    <a:pt x="16" y="6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8" name="Freeform 384">
              <a:extLst>
                <a:ext uri="{FF2B5EF4-FFF2-40B4-BE49-F238E27FC236}">
                  <a16:creationId xmlns:a16="http://schemas.microsoft.com/office/drawing/2014/main" id="{6E021877-F4E2-4CB4-8EB7-EA1D6D5E3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2233"/>
              <a:ext cx="78" cy="142"/>
            </a:xfrm>
            <a:custGeom>
              <a:avLst/>
              <a:gdLst>
                <a:gd name="T0" fmla="*/ 19 w 73"/>
                <a:gd name="T1" fmla="*/ 4 h 133"/>
                <a:gd name="T2" fmla="*/ 34 w 73"/>
                <a:gd name="T3" fmla="*/ 84 h 133"/>
                <a:gd name="T4" fmla="*/ 56 w 73"/>
                <a:gd name="T5" fmla="*/ 157 h 133"/>
                <a:gd name="T6" fmla="*/ 78 w 73"/>
                <a:gd name="T7" fmla="*/ 66 h 133"/>
                <a:gd name="T8" fmla="*/ 19 w 73"/>
                <a:gd name="T9" fmla="*/ 4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33">
                  <a:moveTo>
                    <a:pt x="16" y="4"/>
                  </a:moveTo>
                  <a:cubicBezTo>
                    <a:pt x="0" y="8"/>
                    <a:pt x="19" y="35"/>
                    <a:pt x="28" y="69"/>
                  </a:cubicBezTo>
                  <a:cubicBezTo>
                    <a:pt x="37" y="103"/>
                    <a:pt x="30" y="133"/>
                    <a:pt x="46" y="129"/>
                  </a:cubicBezTo>
                  <a:cubicBezTo>
                    <a:pt x="62" y="125"/>
                    <a:pt x="73" y="88"/>
                    <a:pt x="64" y="54"/>
                  </a:cubicBezTo>
                  <a:cubicBezTo>
                    <a:pt x="56" y="21"/>
                    <a:pt x="32" y="0"/>
                    <a:pt x="16" y="4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9" name="Freeform 385">
              <a:extLst>
                <a:ext uri="{FF2B5EF4-FFF2-40B4-BE49-F238E27FC236}">
                  <a16:creationId xmlns:a16="http://schemas.microsoft.com/office/drawing/2014/main" id="{4956E68F-0731-47D4-BF61-150BD26D8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2310"/>
              <a:ext cx="12" cy="24"/>
            </a:xfrm>
            <a:custGeom>
              <a:avLst/>
              <a:gdLst>
                <a:gd name="T0" fmla="*/ 11 w 11"/>
                <a:gd name="T1" fmla="*/ 9 h 22"/>
                <a:gd name="T2" fmla="*/ 1 w 11"/>
                <a:gd name="T3" fmla="*/ 12 h 22"/>
                <a:gd name="T4" fmla="*/ 12 w 11"/>
                <a:gd name="T5" fmla="*/ 1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2">
                  <a:moveTo>
                    <a:pt x="8" y="6"/>
                  </a:moveTo>
                  <a:cubicBezTo>
                    <a:pt x="11" y="12"/>
                    <a:pt x="0" y="22"/>
                    <a:pt x="1" y="9"/>
                  </a:cubicBezTo>
                  <a:cubicBezTo>
                    <a:pt x="1" y="0"/>
                    <a:pt x="10" y="0"/>
                    <a:pt x="9" y="9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0" name="Freeform 386">
              <a:extLst>
                <a:ext uri="{FF2B5EF4-FFF2-40B4-BE49-F238E27FC236}">
                  <a16:creationId xmlns:a16="http://schemas.microsoft.com/office/drawing/2014/main" id="{AE80A488-5285-41C1-8E73-DD9559527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290"/>
              <a:ext cx="17" cy="17"/>
            </a:xfrm>
            <a:custGeom>
              <a:avLst/>
              <a:gdLst>
                <a:gd name="T0" fmla="*/ 15 w 16"/>
                <a:gd name="T1" fmla="*/ 19 h 16"/>
                <a:gd name="T2" fmla="*/ 12 w 16"/>
                <a:gd name="T3" fmla="*/ 2 h 16"/>
                <a:gd name="T4" fmla="*/ 15 w 16"/>
                <a:gd name="T5" fmla="*/ 1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12" y="16"/>
                  </a:moveTo>
                  <a:cubicBezTo>
                    <a:pt x="4" y="15"/>
                    <a:pt x="0" y="0"/>
                    <a:pt x="9" y="2"/>
                  </a:cubicBezTo>
                  <a:cubicBezTo>
                    <a:pt x="14" y="4"/>
                    <a:pt x="16" y="12"/>
                    <a:pt x="12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1" name="Freeform 387">
              <a:extLst>
                <a:ext uri="{FF2B5EF4-FFF2-40B4-BE49-F238E27FC236}">
                  <a16:creationId xmlns:a16="http://schemas.microsoft.com/office/drawing/2014/main" id="{DB567BC9-4406-406E-A641-C20DB4841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2319"/>
              <a:ext cx="11" cy="15"/>
            </a:xfrm>
            <a:custGeom>
              <a:avLst/>
              <a:gdLst>
                <a:gd name="T0" fmla="*/ 9 w 11"/>
                <a:gd name="T1" fmla="*/ 1 h 14"/>
                <a:gd name="T2" fmla="*/ 5 w 11"/>
                <a:gd name="T3" fmla="*/ 15 h 14"/>
                <a:gd name="T4" fmla="*/ 9 w 11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9" y="1"/>
                  </a:moveTo>
                  <a:cubicBezTo>
                    <a:pt x="11" y="4"/>
                    <a:pt x="11" y="14"/>
                    <a:pt x="5" y="12"/>
                  </a:cubicBezTo>
                  <a:cubicBezTo>
                    <a:pt x="0" y="11"/>
                    <a:pt x="4" y="0"/>
                    <a:pt x="9" y="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2" name="Freeform 388">
              <a:extLst>
                <a:ext uri="{FF2B5EF4-FFF2-40B4-BE49-F238E27FC236}">
                  <a16:creationId xmlns:a16="http://schemas.microsoft.com/office/drawing/2014/main" id="{556621FE-4D00-4A8C-9AF9-138240F15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278"/>
              <a:ext cx="17" cy="11"/>
            </a:xfrm>
            <a:custGeom>
              <a:avLst/>
              <a:gdLst>
                <a:gd name="T0" fmla="*/ 16 w 16"/>
                <a:gd name="T1" fmla="*/ 12 h 10"/>
                <a:gd name="T2" fmla="*/ 5 w 16"/>
                <a:gd name="T3" fmla="*/ 0 h 10"/>
                <a:gd name="T4" fmla="*/ 17 w 16"/>
                <a:gd name="T5" fmla="*/ 1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13" y="9"/>
                  </a:moveTo>
                  <a:cubicBezTo>
                    <a:pt x="9" y="10"/>
                    <a:pt x="0" y="4"/>
                    <a:pt x="5" y="0"/>
                  </a:cubicBezTo>
                  <a:cubicBezTo>
                    <a:pt x="9" y="1"/>
                    <a:pt x="16" y="4"/>
                    <a:pt x="14" y="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3" name="Freeform 389">
              <a:extLst>
                <a:ext uri="{FF2B5EF4-FFF2-40B4-BE49-F238E27FC236}">
                  <a16:creationId xmlns:a16="http://schemas.microsoft.com/office/drawing/2014/main" id="{6A9714AC-4213-4402-827E-56A483997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2313"/>
              <a:ext cx="11" cy="14"/>
            </a:xfrm>
            <a:custGeom>
              <a:avLst/>
              <a:gdLst>
                <a:gd name="T0" fmla="*/ 13 w 10"/>
                <a:gd name="T1" fmla="*/ 4 h 13"/>
                <a:gd name="T2" fmla="*/ 0 w 10"/>
                <a:gd name="T3" fmla="*/ 14 h 13"/>
                <a:gd name="T4" fmla="*/ 12 w 10"/>
                <a:gd name="T5" fmla="*/ 4 h 13"/>
                <a:gd name="T6" fmla="*/ 12 w 10"/>
                <a:gd name="T7" fmla="*/ 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>
                  <a:moveTo>
                    <a:pt x="10" y="4"/>
                  </a:moveTo>
                  <a:cubicBezTo>
                    <a:pt x="8" y="8"/>
                    <a:pt x="5" y="13"/>
                    <a:pt x="0" y="11"/>
                  </a:cubicBezTo>
                  <a:cubicBezTo>
                    <a:pt x="0" y="7"/>
                    <a:pt x="6" y="0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4" name="Freeform 390">
              <a:extLst>
                <a:ext uri="{FF2B5EF4-FFF2-40B4-BE49-F238E27FC236}">
                  <a16:creationId xmlns:a16="http://schemas.microsoft.com/office/drawing/2014/main" id="{42A18669-1823-4FF2-A868-567617AAC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2262"/>
              <a:ext cx="13" cy="11"/>
            </a:xfrm>
            <a:custGeom>
              <a:avLst/>
              <a:gdLst>
                <a:gd name="T0" fmla="*/ 15 w 12"/>
                <a:gd name="T1" fmla="*/ 13 h 10"/>
                <a:gd name="T2" fmla="*/ 9 w 12"/>
                <a:gd name="T3" fmla="*/ 0 h 10"/>
                <a:gd name="T4" fmla="*/ 14 w 12"/>
                <a:gd name="T5" fmla="*/ 1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8" y="10"/>
                    <a:pt x="0" y="0"/>
                    <a:pt x="6" y="0"/>
                  </a:cubicBezTo>
                  <a:cubicBezTo>
                    <a:pt x="10" y="0"/>
                    <a:pt x="11" y="6"/>
                    <a:pt x="11" y="8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5" name="Freeform 391">
              <a:extLst>
                <a:ext uri="{FF2B5EF4-FFF2-40B4-BE49-F238E27FC236}">
                  <a16:creationId xmlns:a16="http://schemas.microsoft.com/office/drawing/2014/main" id="{7FCB2CCB-D3E1-4D8B-9049-0349AB67B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301"/>
              <a:ext cx="10" cy="18"/>
            </a:xfrm>
            <a:custGeom>
              <a:avLst/>
              <a:gdLst>
                <a:gd name="T0" fmla="*/ 4 w 10"/>
                <a:gd name="T1" fmla="*/ 19 h 17"/>
                <a:gd name="T2" fmla="*/ 4 w 10"/>
                <a:gd name="T3" fmla="*/ 0 h 17"/>
                <a:gd name="T4" fmla="*/ 3 w 10"/>
                <a:gd name="T5" fmla="*/ 2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4" y="16"/>
                  </a:moveTo>
                  <a:cubicBezTo>
                    <a:pt x="2" y="12"/>
                    <a:pt x="0" y="4"/>
                    <a:pt x="4" y="0"/>
                  </a:cubicBezTo>
                  <a:cubicBezTo>
                    <a:pt x="7" y="7"/>
                    <a:pt x="10" y="10"/>
                    <a:pt x="3" y="1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6" name="Freeform 392">
              <a:extLst>
                <a:ext uri="{FF2B5EF4-FFF2-40B4-BE49-F238E27FC236}">
                  <a16:creationId xmlns:a16="http://schemas.microsoft.com/office/drawing/2014/main" id="{3E2593D0-128D-4E2B-882F-DB584CC58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329"/>
              <a:ext cx="12" cy="17"/>
            </a:xfrm>
            <a:custGeom>
              <a:avLst/>
              <a:gdLst>
                <a:gd name="T0" fmla="*/ 12 w 11"/>
                <a:gd name="T1" fmla="*/ 10 h 15"/>
                <a:gd name="T2" fmla="*/ 5 w 11"/>
                <a:gd name="T3" fmla="*/ 22 h 15"/>
                <a:gd name="T4" fmla="*/ 4 w 11"/>
                <a:gd name="T5" fmla="*/ 0 h 15"/>
                <a:gd name="T6" fmla="*/ 11 w 11"/>
                <a:gd name="T7" fmla="*/ 1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5">
                  <a:moveTo>
                    <a:pt x="9" y="7"/>
                  </a:moveTo>
                  <a:cubicBezTo>
                    <a:pt x="8" y="10"/>
                    <a:pt x="7" y="13"/>
                    <a:pt x="5" y="15"/>
                  </a:cubicBezTo>
                  <a:cubicBezTo>
                    <a:pt x="0" y="12"/>
                    <a:pt x="3" y="3"/>
                    <a:pt x="4" y="0"/>
                  </a:cubicBezTo>
                  <a:cubicBezTo>
                    <a:pt x="9" y="1"/>
                    <a:pt x="11" y="5"/>
                    <a:pt x="8" y="1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7" name="Freeform 393">
              <a:extLst>
                <a:ext uri="{FF2B5EF4-FFF2-40B4-BE49-F238E27FC236}">
                  <a16:creationId xmlns:a16="http://schemas.microsoft.com/office/drawing/2014/main" id="{688E0373-82D0-4C24-9569-237A9B8D8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2266"/>
              <a:ext cx="16" cy="26"/>
            </a:xfrm>
            <a:custGeom>
              <a:avLst/>
              <a:gdLst>
                <a:gd name="T0" fmla="*/ 13 w 15"/>
                <a:gd name="T1" fmla="*/ 28 h 24"/>
                <a:gd name="T2" fmla="*/ 12 w 15"/>
                <a:gd name="T3" fmla="*/ 2 h 24"/>
                <a:gd name="T4" fmla="*/ 15 w 15"/>
                <a:gd name="T5" fmla="*/ 30 h 24"/>
                <a:gd name="T6" fmla="*/ 13 w 15"/>
                <a:gd name="T7" fmla="*/ 2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4">
                  <a:moveTo>
                    <a:pt x="10" y="22"/>
                  </a:moveTo>
                  <a:cubicBezTo>
                    <a:pt x="10" y="21"/>
                    <a:pt x="0" y="0"/>
                    <a:pt x="9" y="2"/>
                  </a:cubicBezTo>
                  <a:cubicBezTo>
                    <a:pt x="14" y="3"/>
                    <a:pt x="15" y="21"/>
                    <a:pt x="12" y="24"/>
                  </a:cubicBezTo>
                  <a:cubicBezTo>
                    <a:pt x="10" y="23"/>
                    <a:pt x="10" y="22"/>
                    <a:pt x="10" y="2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8" name="Freeform 394">
              <a:extLst>
                <a:ext uri="{FF2B5EF4-FFF2-40B4-BE49-F238E27FC236}">
                  <a16:creationId xmlns:a16="http://schemas.microsoft.com/office/drawing/2014/main" id="{69D8EEDC-E062-40C7-890B-75C66484C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252"/>
              <a:ext cx="12" cy="12"/>
            </a:xfrm>
            <a:custGeom>
              <a:avLst/>
              <a:gdLst>
                <a:gd name="T0" fmla="*/ 10 w 12"/>
                <a:gd name="T1" fmla="*/ 3 h 12"/>
                <a:gd name="T2" fmla="*/ 7 w 12"/>
                <a:gd name="T3" fmla="*/ 12 h 12"/>
                <a:gd name="T4" fmla="*/ 12 w 12"/>
                <a:gd name="T5" fmla="*/ 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10" y="3"/>
                  </a:moveTo>
                  <a:cubicBezTo>
                    <a:pt x="12" y="5"/>
                    <a:pt x="9" y="10"/>
                    <a:pt x="7" y="12"/>
                  </a:cubicBezTo>
                  <a:cubicBezTo>
                    <a:pt x="0" y="9"/>
                    <a:pt x="5" y="0"/>
                    <a:pt x="12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9" name="Freeform 395">
              <a:extLst>
                <a:ext uri="{FF2B5EF4-FFF2-40B4-BE49-F238E27FC236}">
                  <a16:creationId xmlns:a16="http://schemas.microsoft.com/office/drawing/2014/main" id="{173BC3F6-4A06-4318-BCFA-73E57F74A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2346"/>
              <a:ext cx="9" cy="10"/>
            </a:xfrm>
            <a:custGeom>
              <a:avLst/>
              <a:gdLst>
                <a:gd name="T0" fmla="*/ 11 w 8"/>
                <a:gd name="T1" fmla="*/ 3 h 10"/>
                <a:gd name="T2" fmla="*/ 3 w 8"/>
                <a:gd name="T3" fmla="*/ 10 h 10"/>
                <a:gd name="T4" fmla="*/ 11 w 8"/>
                <a:gd name="T5" fmla="*/ 1 h 10"/>
                <a:gd name="T6" fmla="*/ 10 w 8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8" y="3"/>
                  </a:moveTo>
                  <a:cubicBezTo>
                    <a:pt x="7" y="5"/>
                    <a:pt x="5" y="8"/>
                    <a:pt x="3" y="10"/>
                  </a:cubicBezTo>
                  <a:cubicBezTo>
                    <a:pt x="0" y="7"/>
                    <a:pt x="4" y="0"/>
                    <a:pt x="8" y="1"/>
                  </a:cubicBezTo>
                  <a:cubicBezTo>
                    <a:pt x="8" y="3"/>
                    <a:pt x="8" y="4"/>
                    <a:pt x="7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0" name="Freeform 396">
              <a:extLst>
                <a:ext uri="{FF2B5EF4-FFF2-40B4-BE49-F238E27FC236}">
                  <a16:creationId xmlns:a16="http://schemas.microsoft.com/office/drawing/2014/main" id="{498AEAED-DA1E-403D-96A3-4FEA83E76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245"/>
              <a:ext cx="8" cy="7"/>
            </a:xfrm>
            <a:custGeom>
              <a:avLst/>
              <a:gdLst>
                <a:gd name="T0" fmla="*/ 8 w 8"/>
                <a:gd name="T1" fmla="*/ 7 h 6"/>
                <a:gd name="T2" fmla="*/ 0 w 8"/>
                <a:gd name="T3" fmla="*/ 6 h 6"/>
                <a:gd name="T4" fmla="*/ 7 w 8"/>
                <a:gd name="T5" fmla="*/ 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6" y="1"/>
                    <a:pt x="2" y="0"/>
                    <a:pt x="0" y="3"/>
                  </a:cubicBezTo>
                  <a:cubicBezTo>
                    <a:pt x="2" y="5"/>
                    <a:pt x="6" y="6"/>
                    <a:pt x="7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1" name="Freeform 397">
              <a:extLst>
                <a:ext uri="{FF2B5EF4-FFF2-40B4-BE49-F238E27FC236}">
                  <a16:creationId xmlns:a16="http://schemas.microsoft.com/office/drawing/2014/main" id="{B6C61339-FD6E-4C00-9AEB-B4A9B55E2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2233"/>
              <a:ext cx="78" cy="142"/>
            </a:xfrm>
            <a:custGeom>
              <a:avLst/>
              <a:gdLst>
                <a:gd name="T0" fmla="*/ 19 w 73"/>
                <a:gd name="T1" fmla="*/ 4 h 133"/>
                <a:gd name="T2" fmla="*/ 34 w 73"/>
                <a:gd name="T3" fmla="*/ 84 h 133"/>
                <a:gd name="T4" fmla="*/ 56 w 73"/>
                <a:gd name="T5" fmla="*/ 157 h 133"/>
                <a:gd name="T6" fmla="*/ 78 w 73"/>
                <a:gd name="T7" fmla="*/ 66 h 133"/>
                <a:gd name="T8" fmla="*/ 19 w 73"/>
                <a:gd name="T9" fmla="*/ 4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33">
                  <a:moveTo>
                    <a:pt x="16" y="4"/>
                  </a:moveTo>
                  <a:cubicBezTo>
                    <a:pt x="0" y="8"/>
                    <a:pt x="19" y="35"/>
                    <a:pt x="28" y="69"/>
                  </a:cubicBezTo>
                  <a:cubicBezTo>
                    <a:pt x="37" y="103"/>
                    <a:pt x="30" y="133"/>
                    <a:pt x="46" y="129"/>
                  </a:cubicBezTo>
                  <a:cubicBezTo>
                    <a:pt x="62" y="125"/>
                    <a:pt x="73" y="88"/>
                    <a:pt x="64" y="54"/>
                  </a:cubicBezTo>
                  <a:cubicBezTo>
                    <a:pt x="56" y="21"/>
                    <a:pt x="32" y="0"/>
                    <a:pt x="16" y="4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2" name="Freeform 398">
              <a:extLst>
                <a:ext uri="{FF2B5EF4-FFF2-40B4-BE49-F238E27FC236}">
                  <a16:creationId xmlns:a16="http://schemas.microsoft.com/office/drawing/2014/main" id="{2C98B5CD-4487-4692-913D-D3C5EAAD5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465"/>
              <a:ext cx="68" cy="142"/>
            </a:xfrm>
            <a:custGeom>
              <a:avLst/>
              <a:gdLst>
                <a:gd name="T0" fmla="*/ 19 w 63"/>
                <a:gd name="T1" fmla="*/ 3 h 133"/>
                <a:gd name="T2" fmla="*/ 27 w 63"/>
                <a:gd name="T3" fmla="*/ 84 h 133"/>
                <a:gd name="T4" fmla="*/ 41 w 63"/>
                <a:gd name="T5" fmla="*/ 159 h 133"/>
                <a:gd name="T6" fmla="*/ 74 w 63"/>
                <a:gd name="T7" fmla="*/ 72 h 133"/>
                <a:gd name="T8" fmla="*/ 19 w 63"/>
                <a:gd name="T9" fmla="*/ 3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33">
                  <a:moveTo>
                    <a:pt x="16" y="3"/>
                  </a:moveTo>
                  <a:cubicBezTo>
                    <a:pt x="0" y="5"/>
                    <a:pt x="16" y="35"/>
                    <a:pt x="21" y="69"/>
                  </a:cubicBezTo>
                  <a:cubicBezTo>
                    <a:pt x="26" y="103"/>
                    <a:pt x="16" y="133"/>
                    <a:pt x="32" y="131"/>
                  </a:cubicBezTo>
                  <a:cubicBezTo>
                    <a:pt x="48" y="129"/>
                    <a:pt x="63" y="93"/>
                    <a:pt x="59" y="59"/>
                  </a:cubicBezTo>
                  <a:cubicBezTo>
                    <a:pt x="54" y="24"/>
                    <a:pt x="32" y="0"/>
                    <a:pt x="16" y="3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3" name="Freeform 399">
              <a:extLst>
                <a:ext uri="{FF2B5EF4-FFF2-40B4-BE49-F238E27FC236}">
                  <a16:creationId xmlns:a16="http://schemas.microsoft.com/office/drawing/2014/main" id="{2806898E-E482-4B84-BC42-DC37AD1D2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545"/>
              <a:ext cx="13" cy="24"/>
            </a:xfrm>
            <a:custGeom>
              <a:avLst/>
              <a:gdLst>
                <a:gd name="T0" fmla="*/ 13 w 12"/>
                <a:gd name="T1" fmla="*/ 9 h 22"/>
                <a:gd name="T2" fmla="*/ 2 w 12"/>
                <a:gd name="T3" fmla="*/ 12 h 22"/>
                <a:gd name="T4" fmla="*/ 14 w 12"/>
                <a:gd name="T5" fmla="*/ 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2">
                  <a:moveTo>
                    <a:pt x="10" y="6"/>
                  </a:moveTo>
                  <a:cubicBezTo>
                    <a:pt x="12" y="13"/>
                    <a:pt x="0" y="22"/>
                    <a:pt x="2" y="9"/>
                  </a:cubicBezTo>
                  <a:cubicBezTo>
                    <a:pt x="3" y="0"/>
                    <a:pt x="12" y="1"/>
                    <a:pt x="11" y="10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4" name="Freeform 400">
              <a:extLst>
                <a:ext uri="{FF2B5EF4-FFF2-40B4-BE49-F238E27FC236}">
                  <a16:creationId xmlns:a16="http://schemas.microsoft.com/office/drawing/2014/main" id="{B5F7CF79-97F0-449C-AECC-9E681A9E2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524"/>
              <a:ext cx="16" cy="18"/>
            </a:xfrm>
            <a:custGeom>
              <a:avLst/>
              <a:gdLst>
                <a:gd name="T0" fmla="*/ 12 w 15"/>
                <a:gd name="T1" fmla="*/ 20 h 17"/>
                <a:gd name="T2" fmla="*/ 11 w 15"/>
                <a:gd name="T3" fmla="*/ 3 h 17"/>
                <a:gd name="T4" fmla="*/ 13 w 15"/>
                <a:gd name="T5" fmla="*/ 1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9" y="17"/>
                  </a:moveTo>
                  <a:cubicBezTo>
                    <a:pt x="2" y="15"/>
                    <a:pt x="0" y="0"/>
                    <a:pt x="8" y="3"/>
                  </a:cubicBezTo>
                  <a:cubicBezTo>
                    <a:pt x="14" y="5"/>
                    <a:pt x="15" y="14"/>
                    <a:pt x="10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5" name="Freeform 401">
              <a:extLst>
                <a:ext uri="{FF2B5EF4-FFF2-40B4-BE49-F238E27FC236}">
                  <a16:creationId xmlns:a16="http://schemas.microsoft.com/office/drawing/2014/main" id="{1D7F65D5-76D2-4E6F-927C-609E66EFC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554"/>
              <a:ext cx="13" cy="16"/>
            </a:xfrm>
            <a:custGeom>
              <a:avLst/>
              <a:gdLst>
                <a:gd name="T0" fmla="*/ 13 w 12"/>
                <a:gd name="T1" fmla="*/ 2 h 15"/>
                <a:gd name="T2" fmla="*/ 5 w 12"/>
                <a:gd name="T3" fmla="*/ 15 h 15"/>
                <a:gd name="T4" fmla="*/ 13 w 12"/>
                <a:gd name="T5" fmla="*/ 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10" y="2"/>
                  </a:moveTo>
                  <a:cubicBezTo>
                    <a:pt x="12" y="5"/>
                    <a:pt x="10" y="15"/>
                    <a:pt x="5" y="12"/>
                  </a:cubicBezTo>
                  <a:cubicBezTo>
                    <a:pt x="0" y="10"/>
                    <a:pt x="5" y="0"/>
                    <a:pt x="10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6" name="Freeform 402">
              <a:extLst>
                <a:ext uri="{FF2B5EF4-FFF2-40B4-BE49-F238E27FC236}">
                  <a16:creationId xmlns:a16="http://schemas.microsoft.com/office/drawing/2014/main" id="{960131CE-013C-42C3-85C1-761C394F6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511"/>
              <a:ext cx="18" cy="12"/>
            </a:xfrm>
            <a:custGeom>
              <a:avLst/>
              <a:gdLst>
                <a:gd name="T0" fmla="*/ 19 w 16"/>
                <a:gd name="T1" fmla="*/ 14 h 11"/>
                <a:gd name="T2" fmla="*/ 9 w 16"/>
                <a:gd name="T3" fmla="*/ 0 h 11"/>
                <a:gd name="T4" fmla="*/ 20 w 16"/>
                <a:gd name="T5" fmla="*/ 1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13" y="11"/>
                  </a:moveTo>
                  <a:cubicBezTo>
                    <a:pt x="8" y="11"/>
                    <a:pt x="0" y="4"/>
                    <a:pt x="6" y="0"/>
                  </a:cubicBezTo>
                  <a:cubicBezTo>
                    <a:pt x="10" y="2"/>
                    <a:pt x="16" y="6"/>
                    <a:pt x="14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7" name="Freeform 403">
              <a:extLst>
                <a:ext uri="{FF2B5EF4-FFF2-40B4-BE49-F238E27FC236}">
                  <a16:creationId xmlns:a16="http://schemas.microsoft.com/office/drawing/2014/main" id="{B752B8DB-C877-4111-9F18-AFFE21CD9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547"/>
              <a:ext cx="10" cy="14"/>
            </a:xfrm>
            <a:custGeom>
              <a:avLst/>
              <a:gdLst>
                <a:gd name="T0" fmla="*/ 10 w 10"/>
                <a:gd name="T1" fmla="*/ 5 h 13"/>
                <a:gd name="T2" fmla="*/ 0 w 10"/>
                <a:gd name="T3" fmla="*/ 14 h 13"/>
                <a:gd name="T4" fmla="*/ 10 w 10"/>
                <a:gd name="T5" fmla="*/ 5 h 13"/>
                <a:gd name="T6" fmla="*/ 9 w 10"/>
                <a:gd name="T7" fmla="*/ 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>
                  <a:moveTo>
                    <a:pt x="10" y="5"/>
                  </a:moveTo>
                  <a:cubicBezTo>
                    <a:pt x="8" y="8"/>
                    <a:pt x="4" y="13"/>
                    <a:pt x="0" y="11"/>
                  </a:cubicBezTo>
                  <a:cubicBezTo>
                    <a:pt x="0" y="7"/>
                    <a:pt x="7" y="0"/>
                    <a:pt x="10" y="5"/>
                  </a:cubicBezTo>
                  <a:cubicBezTo>
                    <a:pt x="9" y="5"/>
                    <a:pt x="9" y="6"/>
                    <a:pt x="9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8" name="Freeform 404">
              <a:extLst>
                <a:ext uri="{FF2B5EF4-FFF2-40B4-BE49-F238E27FC236}">
                  <a16:creationId xmlns:a16="http://schemas.microsoft.com/office/drawing/2014/main" id="{74BE0BDE-4EDF-45C3-B04C-49795FD3F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2495"/>
              <a:ext cx="12" cy="12"/>
            </a:xfrm>
            <a:custGeom>
              <a:avLst/>
              <a:gdLst>
                <a:gd name="T0" fmla="*/ 14 w 11"/>
                <a:gd name="T1" fmla="*/ 14 h 11"/>
                <a:gd name="T2" fmla="*/ 9 w 11"/>
                <a:gd name="T3" fmla="*/ 0 h 11"/>
                <a:gd name="T4" fmla="*/ 13 w 11"/>
                <a:gd name="T5" fmla="*/ 1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cubicBezTo>
                    <a:pt x="7" y="10"/>
                    <a:pt x="0" y="0"/>
                    <a:pt x="6" y="0"/>
                  </a:cubicBezTo>
                  <a:cubicBezTo>
                    <a:pt x="10" y="0"/>
                    <a:pt x="11" y="7"/>
                    <a:pt x="10" y="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9" name="Freeform 405">
              <a:extLst>
                <a:ext uri="{FF2B5EF4-FFF2-40B4-BE49-F238E27FC236}">
                  <a16:creationId xmlns:a16="http://schemas.microsoft.com/office/drawing/2014/main" id="{968A75A2-A7F3-49C0-8ECA-63AFC7040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2535"/>
              <a:ext cx="10" cy="17"/>
            </a:xfrm>
            <a:custGeom>
              <a:avLst/>
              <a:gdLst>
                <a:gd name="T0" fmla="*/ 2 w 9"/>
                <a:gd name="T1" fmla="*/ 19 h 16"/>
                <a:gd name="T2" fmla="*/ 4 w 9"/>
                <a:gd name="T3" fmla="*/ 0 h 16"/>
                <a:gd name="T4" fmla="*/ 2 w 9"/>
                <a:gd name="T5" fmla="*/ 1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2" y="16"/>
                  </a:moveTo>
                  <a:cubicBezTo>
                    <a:pt x="1" y="12"/>
                    <a:pt x="0" y="3"/>
                    <a:pt x="4" y="0"/>
                  </a:cubicBezTo>
                  <a:cubicBezTo>
                    <a:pt x="6" y="7"/>
                    <a:pt x="9" y="10"/>
                    <a:pt x="2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10" name="Freeform 406">
              <a:extLst>
                <a:ext uri="{FF2B5EF4-FFF2-40B4-BE49-F238E27FC236}">
                  <a16:creationId xmlns:a16="http://schemas.microsoft.com/office/drawing/2014/main" id="{7B1EB4DC-45A1-4094-B5E2-0BE2D270F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563"/>
              <a:ext cx="13" cy="16"/>
            </a:xfrm>
            <a:custGeom>
              <a:avLst/>
              <a:gdLst>
                <a:gd name="T0" fmla="*/ 12 w 12"/>
                <a:gd name="T1" fmla="*/ 7 h 15"/>
                <a:gd name="T2" fmla="*/ 4 w 12"/>
                <a:gd name="T3" fmla="*/ 18 h 15"/>
                <a:gd name="T4" fmla="*/ 5 w 12"/>
                <a:gd name="T5" fmla="*/ 0 h 15"/>
                <a:gd name="T6" fmla="*/ 11 w 12"/>
                <a:gd name="T7" fmla="*/ 13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5">
                  <a:moveTo>
                    <a:pt x="9" y="7"/>
                  </a:moveTo>
                  <a:cubicBezTo>
                    <a:pt x="9" y="10"/>
                    <a:pt x="7" y="13"/>
                    <a:pt x="4" y="15"/>
                  </a:cubicBezTo>
                  <a:cubicBezTo>
                    <a:pt x="0" y="12"/>
                    <a:pt x="4" y="3"/>
                    <a:pt x="5" y="0"/>
                  </a:cubicBezTo>
                  <a:cubicBezTo>
                    <a:pt x="10" y="1"/>
                    <a:pt x="12" y="6"/>
                    <a:pt x="8" y="1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11" name="Freeform 407">
              <a:extLst>
                <a:ext uri="{FF2B5EF4-FFF2-40B4-BE49-F238E27FC236}">
                  <a16:creationId xmlns:a16="http://schemas.microsoft.com/office/drawing/2014/main" id="{B51B1DFB-3506-4305-83B8-52829B3C0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498"/>
              <a:ext cx="14" cy="27"/>
            </a:xfrm>
            <a:custGeom>
              <a:avLst/>
              <a:gdLst>
                <a:gd name="T0" fmla="*/ 10 w 13"/>
                <a:gd name="T1" fmla="*/ 29 h 25"/>
                <a:gd name="T2" fmla="*/ 12 w 13"/>
                <a:gd name="T3" fmla="*/ 3 h 25"/>
                <a:gd name="T4" fmla="*/ 12 w 13"/>
                <a:gd name="T5" fmla="*/ 31 h 25"/>
                <a:gd name="T6" fmla="*/ 10 w 13"/>
                <a:gd name="T7" fmla="*/ 27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7" y="23"/>
                  </a:moveTo>
                  <a:cubicBezTo>
                    <a:pt x="8" y="21"/>
                    <a:pt x="0" y="0"/>
                    <a:pt x="9" y="3"/>
                  </a:cubicBezTo>
                  <a:cubicBezTo>
                    <a:pt x="13" y="5"/>
                    <a:pt x="12" y="23"/>
                    <a:pt x="9" y="25"/>
                  </a:cubicBezTo>
                  <a:cubicBezTo>
                    <a:pt x="8" y="24"/>
                    <a:pt x="7" y="23"/>
                    <a:pt x="7" y="2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12" name="Freeform 408">
              <a:extLst>
                <a:ext uri="{FF2B5EF4-FFF2-40B4-BE49-F238E27FC236}">
                  <a16:creationId xmlns:a16="http://schemas.microsoft.com/office/drawing/2014/main" id="{52187591-C80F-4F68-BFF2-26612B4B5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483"/>
              <a:ext cx="12" cy="14"/>
            </a:xfrm>
            <a:custGeom>
              <a:avLst/>
              <a:gdLst>
                <a:gd name="T0" fmla="*/ 10 w 12"/>
                <a:gd name="T1" fmla="*/ 4 h 13"/>
                <a:gd name="T2" fmla="*/ 6 w 12"/>
                <a:gd name="T3" fmla="*/ 16 h 13"/>
                <a:gd name="T4" fmla="*/ 12 w 12"/>
                <a:gd name="T5" fmla="*/ 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10" y="4"/>
                  </a:moveTo>
                  <a:cubicBezTo>
                    <a:pt x="12" y="6"/>
                    <a:pt x="9" y="11"/>
                    <a:pt x="6" y="13"/>
                  </a:cubicBezTo>
                  <a:cubicBezTo>
                    <a:pt x="0" y="9"/>
                    <a:pt x="6" y="0"/>
                    <a:pt x="12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13" name="Freeform 409">
              <a:extLst>
                <a:ext uri="{FF2B5EF4-FFF2-40B4-BE49-F238E27FC236}">
                  <a16:creationId xmlns:a16="http://schemas.microsoft.com/office/drawing/2014/main" id="{EF0C9755-ED65-4CD5-9864-4B4D372ED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580"/>
              <a:ext cx="9" cy="10"/>
            </a:xfrm>
            <a:custGeom>
              <a:avLst/>
              <a:gdLst>
                <a:gd name="T0" fmla="*/ 9 w 9"/>
                <a:gd name="T1" fmla="*/ 3 h 9"/>
                <a:gd name="T2" fmla="*/ 3 w 9"/>
                <a:gd name="T3" fmla="*/ 12 h 9"/>
                <a:gd name="T4" fmla="*/ 9 w 9"/>
                <a:gd name="T5" fmla="*/ 1 h 9"/>
                <a:gd name="T6" fmla="*/ 8 w 9"/>
                <a:gd name="T7" fmla="*/ 8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9" y="3"/>
                  </a:moveTo>
                  <a:cubicBezTo>
                    <a:pt x="8" y="5"/>
                    <a:pt x="6" y="8"/>
                    <a:pt x="3" y="9"/>
                  </a:cubicBezTo>
                  <a:cubicBezTo>
                    <a:pt x="0" y="6"/>
                    <a:pt x="6" y="0"/>
                    <a:pt x="9" y="1"/>
                  </a:cubicBezTo>
                  <a:cubicBezTo>
                    <a:pt x="9" y="2"/>
                    <a:pt x="9" y="4"/>
                    <a:pt x="8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14" name="Freeform 410">
              <a:extLst>
                <a:ext uri="{FF2B5EF4-FFF2-40B4-BE49-F238E27FC236}">
                  <a16:creationId xmlns:a16="http://schemas.microsoft.com/office/drawing/2014/main" id="{F326626D-E7FF-496C-BFEC-E2CA62E9C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477"/>
              <a:ext cx="8" cy="7"/>
            </a:xfrm>
            <a:custGeom>
              <a:avLst/>
              <a:gdLst>
                <a:gd name="T0" fmla="*/ 8 w 8"/>
                <a:gd name="T1" fmla="*/ 4 h 7"/>
                <a:gd name="T2" fmla="*/ 0 w 8"/>
                <a:gd name="T3" fmla="*/ 3 h 7"/>
                <a:gd name="T4" fmla="*/ 7 w 8"/>
                <a:gd name="T5" fmla="*/ 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6" y="1"/>
                    <a:pt x="3" y="0"/>
                    <a:pt x="0" y="3"/>
                  </a:cubicBezTo>
                  <a:cubicBezTo>
                    <a:pt x="2" y="5"/>
                    <a:pt x="5" y="7"/>
                    <a:pt x="7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15" name="Freeform 411">
              <a:extLst>
                <a:ext uri="{FF2B5EF4-FFF2-40B4-BE49-F238E27FC236}">
                  <a16:creationId xmlns:a16="http://schemas.microsoft.com/office/drawing/2014/main" id="{2ECA51FD-457C-470B-BAD2-0AC8AE327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466"/>
              <a:ext cx="69" cy="141"/>
            </a:xfrm>
            <a:custGeom>
              <a:avLst/>
              <a:gdLst>
                <a:gd name="T0" fmla="*/ 19 w 64"/>
                <a:gd name="T1" fmla="*/ 2 h 132"/>
                <a:gd name="T2" fmla="*/ 27 w 64"/>
                <a:gd name="T3" fmla="*/ 83 h 132"/>
                <a:gd name="T4" fmla="*/ 41 w 64"/>
                <a:gd name="T5" fmla="*/ 158 h 132"/>
                <a:gd name="T6" fmla="*/ 74 w 64"/>
                <a:gd name="T7" fmla="*/ 71 h 132"/>
                <a:gd name="T8" fmla="*/ 19 w 64"/>
                <a:gd name="T9" fmla="*/ 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32">
                  <a:moveTo>
                    <a:pt x="16" y="2"/>
                  </a:moveTo>
                  <a:cubicBezTo>
                    <a:pt x="0" y="4"/>
                    <a:pt x="16" y="34"/>
                    <a:pt x="21" y="68"/>
                  </a:cubicBezTo>
                  <a:cubicBezTo>
                    <a:pt x="26" y="103"/>
                    <a:pt x="16" y="132"/>
                    <a:pt x="32" y="130"/>
                  </a:cubicBezTo>
                  <a:cubicBezTo>
                    <a:pt x="48" y="128"/>
                    <a:pt x="64" y="92"/>
                    <a:pt x="59" y="58"/>
                  </a:cubicBezTo>
                  <a:cubicBezTo>
                    <a:pt x="54" y="23"/>
                    <a:pt x="32" y="0"/>
                    <a:pt x="16" y="2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16" name="Freeform 412">
              <a:extLst>
                <a:ext uri="{FF2B5EF4-FFF2-40B4-BE49-F238E27FC236}">
                  <a16:creationId xmlns:a16="http://schemas.microsoft.com/office/drawing/2014/main" id="{A5C02074-6AE1-4289-AC9A-CCED4E9AF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2689"/>
              <a:ext cx="60" cy="140"/>
            </a:xfrm>
            <a:custGeom>
              <a:avLst/>
              <a:gdLst>
                <a:gd name="T0" fmla="*/ 20 w 56"/>
                <a:gd name="T1" fmla="*/ 1 h 131"/>
                <a:gd name="T2" fmla="*/ 19 w 56"/>
                <a:gd name="T3" fmla="*/ 82 h 131"/>
                <a:gd name="T4" fmla="*/ 27 w 56"/>
                <a:gd name="T5" fmla="*/ 159 h 131"/>
                <a:gd name="T6" fmla="*/ 66 w 56"/>
                <a:gd name="T7" fmla="*/ 73 h 131"/>
                <a:gd name="T8" fmla="*/ 20 w 56"/>
                <a:gd name="T9" fmla="*/ 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31">
                  <a:moveTo>
                    <a:pt x="17" y="1"/>
                  </a:moveTo>
                  <a:cubicBezTo>
                    <a:pt x="0" y="1"/>
                    <a:pt x="14" y="32"/>
                    <a:pt x="16" y="67"/>
                  </a:cubicBezTo>
                  <a:cubicBezTo>
                    <a:pt x="17" y="102"/>
                    <a:pt x="5" y="131"/>
                    <a:pt x="21" y="130"/>
                  </a:cubicBezTo>
                  <a:cubicBezTo>
                    <a:pt x="38" y="129"/>
                    <a:pt x="56" y="95"/>
                    <a:pt x="54" y="60"/>
                  </a:cubicBezTo>
                  <a:cubicBezTo>
                    <a:pt x="52" y="25"/>
                    <a:pt x="33" y="0"/>
                    <a:pt x="17" y="1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17" name="Freeform 413">
              <a:extLst>
                <a:ext uri="{FF2B5EF4-FFF2-40B4-BE49-F238E27FC236}">
                  <a16:creationId xmlns:a16="http://schemas.microsoft.com/office/drawing/2014/main" id="{589B9FD7-6B89-4BF8-B5F8-0780428DB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770"/>
              <a:ext cx="15" cy="23"/>
            </a:xfrm>
            <a:custGeom>
              <a:avLst/>
              <a:gdLst>
                <a:gd name="T0" fmla="*/ 14 w 14"/>
                <a:gd name="T1" fmla="*/ 7 h 22"/>
                <a:gd name="T2" fmla="*/ 3 w 14"/>
                <a:gd name="T3" fmla="*/ 9 h 22"/>
                <a:gd name="T4" fmla="*/ 15 w 14"/>
                <a:gd name="T5" fmla="*/ 1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2">
                  <a:moveTo>
                    <a:pt x="11" y="7"/>
                  </a:moveTo>
                  <a:cubicBezTo>
                    <a:pt x="13" y="14"/>
                    <a:pt x="0" y="22"/>
                    <a:pt x="3" y="9"/>
                  </a:cubicBezTo>
                  <a:cubicBezTo>
                    <a:pt x="5" y="0"/>
                    <a:pt x="14" y="2"/>
                    <a:pt x="12" y="10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18" name="Freeform 414">
              <a:extLst>
                <a:ext uri="{FF2B5EF4-FFF2-40B4-BE49-F238E27FC236}">
                  <a16:creationId xmlns:a16="http://schemas.microsoft.com/office/drawing/2014/main" id="{2091E2B7-89ED-4D86-B177-239191F34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2747"/>
              <a:ext cx="14" cy="19"/>
            </a:xfrm>
            <a:custGeom>
              <a:avLst/>
              <a:gdLst>
                <a:gd name="T0" fmla="*/ 11 w 13"/>
                <a:gd name="T1" fmla="*/ 21 h 18"/>
                <a:gd name="T2" fmla="*/ 11 w 13"/>
                <a:gd name="T3" fmla="*/ 4 h 18"/>
                <a:gd name="T4" fmla="*/ 11 w 13"/>
                <a:gd name="T5" fmla="*/ 2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8">
                  <a:moveTo>
                    <a:pt x="8" y="18"/>
                  </a:moveTo>
                  <a:cubicBezTo>
                    <a:pt x="0" y="15"/>
                    <a:pt x="0" y="0"/>
                    <a:pt x="8" y="4"/>
                  </a:cubicBezTo>
                  <a:cubicBezTo>
                    <a:pt x="13" y="6"/>
                    <a:pt x="13" y="15"/>
                    <a:pt x="8" y="1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19" name="Freeform 415">
              <a:extLst>
                <a:ext uri="{FF2B5EF4-FFF2-40B4-BE49-F238E27FC236}">
                  <a16:creationId xmlns:a16="http://schemas.microsoft.com/office/drawing/2014/main" id="{4851D2A3-41A6-4AE8-80F3-5FC738CC9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778"/>
              <a:ext cx="12" cy="16"/>
            </a:xfrm>
            <a:custGeom>
              <a:avLst/>
              <a:gdLst>
                <a:gd name="T0" fmla="*/ 14 w 11"/>
                <a:gd name="T1" fmla="*/ 3 h 15"/>
                <a:gd name="T2" fmla="*/ 4 w 11"/>
                <a:gd name="T3" fmla="*/ 15 h 15"/>
                <a:gd name="T4" fmla="*/ 13 w 11"/>
                <a:gd name="T5" fmla="*/ 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11" y="3"/>
                  </a:moveTo>
                  <a:cubicBezTo>
                    <a:pt x="11" y="6"/>
                    <a:pt x="9" y="15"/>
                    <a:pt x="4" y="12"/>
                  </a:cubicBezTo>
                  <a:cubicBezTo>
                    <a:pt x="0" y="10"/>
                    <a:pt x="5" y="0"/>
                    <a:pt x="10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20" name="Freeform 416">
              <a:extLst>
                <a:ext uri="{FF2B5EF4-FFF2-40B4-BE49-F238E27FC236}">
                  <a16:creationId xmlns:a16="http://schemas.microsoft.com/office/drawing/2014/main" id="{1FF32111-E4DA-4DB7-8654-00A023268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2735"/>
              <a:ext cx="17" cy="12"/>
            </a:xfrm>
            <a:custGeom>
              <a:avLst/>
              <a:gdLst>
                <a:gd name="T0" fmla="*/ 15 w 16"/>
                <a:gd name="T1" fmla="*/ 14 h 11"/>
                <a:gd name="T2" fmla="*/ 5 w 16"/>
                <a:gd name="T3" fmla="*/ 0 h 11"/>
                <a:gd name="T4" fmla="*/ 16 w 16"/>
                <a:gd name="T5" fmla="*/ 1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12" y="11"/>
                  </a:moveTo>
                  <a:cubicBezTo>
                    <a:pt x="7" y="10"/>
                    <a:pt x="0" y="3"/>
                    <a:pt x="5" y="0"/>
                  </a:cubicBezTo>
                  <a:cubicBezTo>
                    <a:pt x="9" y="2"/>
                    <a:pt x="16" y="6"/>
                    <a:pt x="13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21" name="Freeform 417">
              <a:extLst>
                <a:ext uri="{FF2B5EF4-FFF2-40B4-BE49-F238E27FC236}">
                  <a16:creationId xmlns:a16="http://schemas.microsoft.com/office/drawing/2014/main" id="{BE47AA9B-9956-478A-A3A2-2BF45FA63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772"/>
              <a:ext cx="12" cy="14"/>
            </a:xfrm>
            <a:custGeom>
              <a:avLst/>
              <a:gdLst>
                <a:gd name="T0" fmla="*/ 14 w 11"/>
                <a:gd name="T1" fmla="*/ 5 h 13"/>
                <a:gd name="T2" fmla="*/ 0 w 11"/>
                <a:gd name="T3" fmla="*/ 13 h 13"/>
                <a:gd name="T4" fmla="*/ 13 w 11"/>
                <a:gd name="T5" fmla="*/ 5 h 13"/>
                <a:gd name="T6" fmla="*/ 12 w 11"/>
                <a:gd name="T7" fmla="*/ 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8" y="8"/>
                    <a:pt x="4" y="13"/>
                    <a:pt x="0" y="10"/>
                  </a:cubicBezTo>
                  <a:cubicBezTo>
                    <a:pt x="1" y="6"/>
                    <a:pt x="7" y="0"/>
                    <a:pt x="10" y="5"/>
                  </a:cubicBezTo>
                  <a:cubicBezTo>
                    <a:pt x="10" y="5"/>
                    <a:pt x="10" y="6"/>
                    <a:pt x="9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22" name="Freeform 418">
              <a:extLst>
                <a:ext uri="{FF2B5EF4-FFF2-40B4-BE49-F238E27FC236}">
                  <a16:creationId xmlns:a16="http://schemas.microsoft.com/office/drawing/2014/main" id="{1F171D55-9E7F-4709-9732-BEEE6334F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717"/>
              <a:ext cx="10" cy="13"/>
            </a:xfrm>
            <a:custGeom>
              <a:avLst/>
              <a:gdLst>
                <a:gd name="T0" fmla="*/ 12 w 9"/>
                <a:gd name="T1" fmla="*/ 15 h 12"/>
                <a:gd name="T2" fmla="*/ 9 w 9"/>
                <a:gd name="T3" fmla="*/ 1 h 12"/>
                <a:gd name="T4" fmla="*/ 12 w 9"/>
                <a:gd name="T5" fmla="*/ 1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9" y="12"/>
                  </a:moveTo>
                  <a:cubicBezTo>
                    <a:pt x="6" y="12"/>
                    <a:pt x="0" y="0"/>
                    <a:pt x="6" y="1"/>
                  </a:cubicBezTo>
                  <a:cubicBezTo>
                    <a:pt x="9" y="2"/>
                    <a:pt x="9" y="9"/>
                    <a:pt x="9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23" name="Freeform 419">
              <a:extLst>
                <a:ext uri="{FF2B5EF4-FFF2-40B4-BE49-F238E27FC236}">
                  <a16:creationId xmlns:a16="http://schemas.microsoft.com/office/drawing/2014/main" id="{0646E364-D3B8-4CCC-9CA9-B38F04CC9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758"/>
              <a:ext cx="8" cy="17"/>
            </a:xfrm>
            <a:custGeom>
              <a:avLst/>
              <a:gdLst>
                <a:gd name="T0" fmla="*/ 1 w 8"/>
                <a:gd name="T1" fmla="*/ 19 h 16"/>
                <a:gd name="T2" fmla="*/ 4 w 8"/>
                <a:gd name="T3" fmla="*/ 0 h 16"/>
                <a:gd name="T4" fmla="*/ 0 w 8"/>
                <a:gd name="T5" fmla="*/ 1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6">
                  <a:moveTo>
                    <a:pt x="1" y="16"/>
                  </a:moveTo>
                  <a:cubicBezTo>
                    <a:pt x="0" y="12"/>
                    <a:pt x="0" y="2"/>
                    <a:pt x="4" y="0"/>
                  </a:cubicBezTo>
                  <a:cubicBezTo>
                    <a:pt x="5" y="8"/>
                    <a:pt x="8" y="10"/>
                    <a:pt x="0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24" name="Freeform 420">
              <a:extLst>
                <a:ext uri="{FF2B5EF4-FFF2-40B4-BE49-F238E27FC236}">
                  <a16:creationId xmlns:a16="http://schemas.microsoft.com/office/drawing/2014/main" id="{D5B5C0EE-0BEA-4D89-942E-7F6502431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2787"/>
              <a:ext cx="13" cy="16"/>
            </a:xfrm>
            <a:custGeom>
              <a:avLst/>
              <a:gdLst>
                <a:gd name="T0" fmla="*/ 12 w 12"/>
                <a:gd name="T1" fmla="*/ 11 h 15"/>
                <a:gd name="T2" fmla="*/ 4 w 12"/>
                <a:gd name="T3" fmla="*/ 18 h 15"/>
                <a:gd name="T4" fmla="*/ 9 w 12"/>
                <a:gd name="T5" fmla="*/ 0 h 15"/>
                <a:gd name="T6" fmla="*/ 11 w 12"/>
                <a:gd name="T7" fmla="*/ 1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5">
                  <a:moveTo>
                    <a:pt x="9" y="8"/>
                  </a:moveTo>
                  <a:cubicBezTo>
                    <a:pt x="8" y="11"/>
                    <a:pt x="6" y="13"/>
                    <a:pt x="4" y="15"/>
                  </a:cubicBezTo>
                  <a:cubicBezTo>
                    <a:pt x="0" y="12"/>
                    <a:pt x="4" y="3"/>
                    <a:pt x="6" y="0"/>
                  </a:cubicBezTo>
                  <a:cubicBezTo>
                    <a:pt x="11" y="2"/>
                    <a:pt x="12" y="7"/>
                    <a:pt x="8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25" name="Freeform 421">
              <a:extLst>
                <a:ext uri="{FF2B5EF4-FFF2-40B4-BE49-F238E27FC236}">
                  <a16:creationId xmlns:a16="http://schemas.microsoft.com/office/drawing/2014/main" id="{4EB67068-1350-425B-998E-AD792B172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2720"/>
              <a:ext cx="14" cy="27"/>
            </a:xfrm>
            <a:custGeom>
              <a:avLst/>
              <a:gdLst>
                <a:gd name="T0" fmla="*/ 5 w 13"/>
                <a:gd name="T1" fmla="*/ 29 h 25"/>
                <a:gd name="T2" fmla="*/ 12 w 13"/>
                <a:gd name="T3" fmla="*/ 4 h 25"/>
                <a:gd name="T4" fmla="*/ 10 w 13"/>
                <a:gd name="T5" fmla="*/ 31 h 25"/>
                <a:gd name="T6" fmla="*/ 5 w 13"/>
                <a:gd name="T7" fmla="*/ 28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5" y="23"/>
                  </a:moveTo>
                  <a:cubicBezTo>
                    <a:pt x="6" y="22"/>
                    <a:pt x="0" y="0"/>
                    <a:pt x="9" y="4"/>
                  </a:cubicBezTo>
                  <a:cubicBezTo>
                    <a:pt x="13" y="6"/>
                    <a:pt x="10" y="24"/>
                    <a:pt x="7" y="25"/>
                  </a:cubicBezTo>
                  <a:cubicBezTo>
                    <a:pt x="6" y="24"/>
                    <a:pt x="5" y="23"/>
                    <a:pt x="5" y="2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26" name="Freeform 422">
              <a:extLst>
                <a:ext uri="{FF2B5EF4-FFF2-40B4-BE49-F238E27FC236}">
                  <a16:creationId xmlns:a16="http://schemas.microsoft.com/office/drawing/2014/main" id="{CF879F53-0B16-4614-8A59-491309692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705"/>
              <a:ext cx="13" cy="14"/>
            </a:xfrm>
            <a:custGeom>
              <a:avLst/>
              <a:gdLst>
                <a:gd name="T0" fmla="*/ 13 w 12"/>
                <a:gd name="T1" fmla="*/ 5 h 13"/>
                <a:gd name="T2" fmla="*/ 5 w 12"/>
                <a:gd name="T3" fmla="*/ 16 h 13"/>
                <a:gd name="T4" fmla="*/ 15 w 12"/>
                <a:gd name="T5" fmla="*/ 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10" y="5"/>
                  </a:moveTo>
                  <a:cubicBezTo>
                    <a:pt x="11" y="7"/>
                    <a:pt x="8" y="12"/>
                    <a:pt x="5" y="13"/>
                  </a:cubicBezTo>
                  <a:cubicBezTo>
                    <a:pt x="0" y="8"/>
                    <a:pt x="6" y="0"/>
                    <a:pt x="12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27" name="Freeform 423">
              <a:extLst>
                <a:ext uri="{FF2B5EF4-FFF2-40B4-BE49-F238E27FC236}">
                  <a16:creationId xmlns:a16="http://schemas.microsoft.com/office/drawing/2014/main" id="{E6C356B3-4475-437B-AF21-0CE511DE9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804"/>
              <a:ext cx="9" cy="9"/>
            </a:xfrm>
            <a:custGeom>
              <a:avLst/>
              <a:gdLst>
                <a:gd name="T0" fmla="*/ 9 w 9"/>
                <a:gd name="T1" fmla="*/ 3 h 9"/>
                <a:gd name="T2" fmla="*/ 2 w 9"/>
                <a:gd name="T3" fmla="*/ 9 h 9"/>
                <a:gd name="T4" fmla="*/ 9 w 9"/>
                <a:gd name="T5" fmla="*/ 2 h 9"/>
                <a:gd name="T6" fmla="*/ 8 w 9"/>
                <a:gd name="T7" fmla="*/ 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9" y="3"/>
                  </a:moveTo>
                  <a:cubicBezTo>
                    <a:pt x="8" y="6"/>
                    <a:pt x="5" y="8"/>
                    <a:pt x="2" y="9"/>
                  </a:cubicBezTo>
                  <a:cubicBezTo>
                    <a:pt x="0" y="6"/>
                    <a:pt x="6" y="0"/>
                    <a:pt x="9" y="2"/>
                  </a:cubicBezTo>
                  <a:cubicBezTo>
                    <a:pt x="9" y="3"/>
                    <a:pt x="9" y="5"/>
                    <a:pt x="8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28" name="Freeform 424">
              <a:extLst>
                <a:ext uri="{FF2B5EF4-FFF2-40B4-BE49-F238E27FC236}">
                  <a16:creationId xmlns:a16="http://schemas.microsoft.com/office/drawing/2014/main" id="{08FFE086-7B30-4BFF-96E8-66261D540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699"/>
              <a:ext cx="7" cy="8"/>
            </a:xfrm>
            <a:custGeom>
              <a:avLst/>
              <a:gdLst>
                <a:gd name="T0" fmla="*/ 7 w 7"/>
                <a:gd name="T1" fmla="*/ 8 h 7"/>
                <a:gd name="T2" fmla="*/ 0 w 7"/>
                <a:gd name="T3" fmla="*/ 3 h 7"/>
                <a:gd name="T4" fmla="*/ 7 w 7"/>
                <a:gd name="T5" fmla="*/ 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cubicBezTo>
                    <a:pt x="5" y="2"/>
                    <a:pt x="3" y="0"/>
                    <a:pt x="0" y="3"/>
                  </a:cubicBezTo>
                  <a:cubicBezTo>
                    <a:pt x="2" y="5"/>
                    <a:pt x="4" y="7"/>
                    <a:pt x="7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29" name="Freeform 425">
              <a:extLst>
                <a:ext uri="{FF2B5EF4-FFF2-40B4-BE49-F238E27FC236}">
                  <a16:creationId xmlns:a16="http://schemas.microsoft.com/office/drawing/2014/main" id="{5C9CFDBD-E278-49CC-BBBB-2D2C160CC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2689"/>
              <a:ext cx="60" cy="140"/>
            </a:xfrm>
            <a:custGeom>
              <a:avLst/>
              <a:gdLst>
                <a:gd name="T0" fmla="*/ 20 w 56"/>
                <a:gd name="T1" fmla="*/ 1 h 131"/>
                <a:gd name="T2" fmla="*/ 19 w 56"/>
                <a:gd name="T3" fmla="*/ 82 h 131"/>
                <a:gd name="T4" fmla="*/ 27 w 56"/>
                <a:gd name="T5" fmla="*/ 159 h 131"/>
                <a:gd name="T6" fmla="*/ 66 w 56"/>
                <a:gd name="T7" fmla="*/ 73 h 131"/>
                <a:gd name="T8" fmla="*/ 20 w 56"/>
                <a:gd name="T9" fmla="*/ 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31">
                  <a:moveTo>
                    <a:pt x="17" y="1"/>
                  </a:moveTo>
                  <a:cubicBezTo>
                    <a:pt x="0" y="2"/>
                    <a:pt x="14" y="32"/>
                    <a:pt x="16" y="67"/>
                  </a:cubicBezTo>
                  <a:cubicBezTo>
                    <a:pt x="17" y="102"/>
                    <a:pt x="5" y="131"/>
                    <a:pt x="21" y="130"/>
                  </a:cubicBezTo>
                  <a:cubicBezTo>
                    <a:pt x="38" y="129"/>
                    <a:pt x="56" y="95"/>
                    <a:pt x="54" y="60"/>
                  </a:cubicBezTo>
                  <a:cubicBezTo>
                    <a:pt x="52" y="25"/>
                    <a:pt x="33" y="0"/>
                    <a:pt x="17" y="1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0" name="Freeform 426">
              <a:extLst>
                <a:ext uri="{FF2B5EF4-FFF2-40B4-BE49-F238E27FC236}">
                  <a16:creationId xmlns:a16="http://schemas.microsoft.com/office/drawing/2014/main" id="{677057E6-9149-40B9-A89E-E855B795C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934"/>
              <a:ext cx="68" cy="141"/>
            </a:xfrm>
            <a:custGeom>
              <a:avLst/>
              <a:gdLst>
                <a:gd name="T0" fmla="*/ 39 w 64"/>
                <a:gd name="T1" fmla="*/ 2 h 132"/>
                <a:gd name="T2" fmla="*/ 24 w 64"/>
                <a:gd name="T3" fmla="*/ 83 h 132"/>
                <a:gd name="T4" fmla="*/ 19 w 64"/>
                <a:gd name="T5" fmla="*/ 158 h 132"/>
                <a:gd name="T6" fmla="*/ 72 w 64"/>
                <a:gd name="T7" fmla="*/ 82 h 132"/>
                <a:gd name="T8" fmla="*/ 39 w 64"/>
                <a:gd name="T9" fmla="*/ 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32">
                  <a:moveTo>
                    <a:pt x="33" y="2"/>
                  </a:moveTo>
                  <a:cubicBezTo>
                    <a:pt x="17" y="0"/>
                    <a:pt x="25" y="33"/>
                    <a:pt x="21" y="68"/>
                  </a:cubicBezTo>
                  <a:cubicBezTo>
                    <a:pt x="17" y="102"/>
                    <a:pt x="0" y="129"/>
                    <a:pt x="16" y="130"/>
                  </a:cubicBezTo>
                  <a:cubicBezTo>
                    <a:pt x="32" y="132"/>
                    <a:pt x="56" y="102"/>
                    <a:pt x="60" y="67"/>
                  </a:cubicBezTo>
                  <a:cubicBezTo>
                    <a:pt x="64" y="33"/>
                    <a:pt x="49" y="4"/>
                    <a:pt x="33" y="2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1" name="Freeform 427">
              <a:extLst>
                <a:ext uri="{FF2B5EF4-FFF2-40B4-BE49-F238E27FC236}">
                  <a16:creationId xmlns:a16="http://schemas.microsoft.com/office/drawing/2014/main" id="{78F2FDD5-A152-4829-B99B-251893ED0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3019"/>
              <a:ext cx="17" cy="22"/>
            </a:xfrm>
            <a:custGeom>
              <a:avLst/>
              <a:gdLst>
                <a:gd name="T0" fmla="*/ 16 w 16"/>
                <a:gd name="T1" fmla="*/ 11 h 20"/>
                <a:gd name="T2" fmla="*/ 4 w 16"/>
                <a:gd name="T3" fmla="*/ 11 h 20"/>
                <a:gd name="T4" fmla="*/ 16 w 16"/>
                <a:gd name="T5" fmla="*/ 1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0">
                  <a:moveTo>
                    <a:pt x="13" y="8"/>
                  </a:moveTo>
                  <a:cubicBezTo>
                    <a:pt x="13" y="15"/>
                    <a:pt x="0" y="20"/>
                    <a:pt x="4" y="8"/>
                  </a:cubicBezTo>
                  <a:cubicBezTo>
                    <a:pt x="8" y="0"/>
                    <a:pt x="16" y="3"/>
                    <a:pt x="13" y="11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2" name="Freeform 428">
              <a:extLst>
                <a:ext uri="{FF2B5EF4-FFF2-40B4-BE49-F238E27FC236}">
                  <a16:creationId xmlns:a16="http://schemas.microsoft.com/office/drawing/2014/main" id="{3EAF27F1-D098-44D8-BA20-D3FBC3AFE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995"/>
              <a:ext cx="15" cy="20"/>
            </a:xfrm>
            <a:custGeom>
              <a:avLst/>
              <a:gdLst>
                <a:gd name="T0" fmla="*/ 10 w 14"/>
                <a:gd name="T1" fmla="*/ 22 h 19"/>
                <a:gd name="T2" fmla="*/ 13 w 14"/>
                <a:gd name="T3" fmla="*/ 5 h 19"/>
                <a:gd name="T4" fmla="*/ 11 w 14"/>
                <a:gd name="T5" fmla="*/ 2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9">
                  <a:moveTo>
                    <a:pt x="7" y="19"/>
                  </a:moveTo>
                  <a:cubicBezTo>
                    <a:pt x="0" y="15"/>
                    <a:pt x="2" y="0"/>
                    <a:pt x="10" y="5"/>
                  </a:cubicBezTo>
                  <a:cubicBezTo>
                    <a:pt x="14" y="8"/>
                    <a:pt x="13" y="17"/>
                    <a:pt x="8" y="1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3" name="Freeform 429">
              <a:extLst>
                <a:ext uri="{FF2B5EF4-FFF2-40B4-BE49-F238E27FC236}">
                  <a16:creationId xmlns:a16="http://schemas.microsoft.com/office/drawing/2014/main" id="{F468D8DA-8E2D-4AD2-B21C-9717A9C53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3027"/>
              <a:ext cx="13" cy="17"/>
            </a:xfrm>
            <a:custGeom>
              <a:avLst/>
              <a:gdLst>
                <a:gd name="T0" fmla="*/ 15 w 12"/>
                <a:gd name="T1" fmla="*/ 4 h 16"/>
                <a:gd name="T2" fmla="*/ 4 w 12"/>
                <a:gd name="T3" fmla="*/ 15 h 16"/>
                <a:gd name="T4" fmla="*/ 14 w 12"/>
                <a:gd name="T5" fmla="*/ 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12" y="4"/>
                  </a:moveTo>
                  <a:cubicBezTo>
                    <a:pt x="12" y="7"/>
                    <a:pt x="8" y="16"/>
                    <a:pt x="4" y="12"/>
                  </a:cubicBezTo>
                  <a:cubicBezTo>
                    <a:pt x="0" y="9"/>
                    <a:pt x="7" y="0"/>
                    <a:pt x="11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4" name="Freeform 430">
              <a:extLst>
                <a:ext uri="{FF2B5EF4-FFF2-40B4-BE49-F238E27FC236}">
                  <a16:creationId xmlns:a16="http://schemas.microsoft.com/office/drawing/2014/main" id="{D2458791-532B-44E2-92D4-864A9CEAE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984"/>
              <a:ext cx="16" cy="13"/>
            </a:xfrm>
            <a:custGeom>
              <a:avLst/>
              <a:gdLst>
                <a:gd name="T0" fmla="*/ 13 w 15"/>
                <a:gd name="T1" fmla="*/ 15 h 12"/>
                <a:gd name="T2" fmla="*/ 6 w 15"/>
                <a:gd name="T3" fmla="*/ 0 h 12"/>
                <a:gd name="T4" fmla="*/ 14 w 15"/>
                <a:gd name="T5" fmla="*/ 1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10" y="12"/>
                  </a:moveTo>
                  <a:cubicBezTo>
                    <a:pt x="6" y="11"/>
                    <a:pt x="0" y="3"/>
                    <a:pt x="6" y="0"/>
                  </a:cubicBezTo>
                  <a:cubicBezTo>
                    <a:pt x="9" y="3"/>
                    <a:pt x="15" y="8"/>
                    <a:pt x="11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5" name="Freeform 431">
              <a:extLst>
                <a:ext uri="{FF2B5EF4-FFF2-40B4-BE49-F238E27FC236}">
                  <a16:creationId xmlns:a16="http://schemas.microsoft.com/office/drawing/2014/main" id="{A59F35C7-CA42-4FD8-9F91-3DEF89922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3021"/>
              <a:ext cx="11" cy="12"/>
            </a:xfrm>
            <a:custGeom>
              <a:avLst/>
              <a:gdLst>
                <a:gd name="T0" fmla="*/ 11 w 11"/>
                <a:gd name="T1" fmla="*/ 5 h 12"/>
                <a:gd name="T2" fmla="*/ 0 w 11"/>
                <a:gd name="T3" fmla="*/ 8 h 12"/>
                <a:gd name="T4" fmla="*/ 11 w 11"/>
                <a:gd name="T5" fmla="*/ 5 h 12"/>
                <a:gd name="T6" fmla="*/ 10 w 11"/>
                <a:gd name="T7" fmla="*/ 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11" y="5"/>
                  </a:moveTo>
                  <a:cubicBezTo>
                    <a:pt x="8" y="8"/>
                    <a:pt x="3" y="12"/>
                    <a:pt x="0" y="8"/>
                  </a:cubicBezTo>
                  <a:cubicBezTo>
                    <a:pt x="1" y="5"/>
                    <a:pt x="9" y="0"/>
                    <a:pt x="11" y="5"/>
                  </a:cubicBezTo>
                  <a:cubicBezTo>
                    <a:pt x="11" y="5"/>
                    <a:pt x="10" y="6"/>
                    <a:pt x="10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6" name="Freeform 432">
              <a:extLst>
                <a:ext uri="{FF2B5EF4-FFF2-40B4-BE49-F238E27FC236}">
                  <a16:creationId xmlns:a16="http://schemas.microsoft.com/office/drawing/2014/main" id="{46F3A360-2AE7-4D32-AAC9-2DC14B3D2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965"/>
              <a:ext cx="10" cy="15"/>
            </a:xfrm>
            <a:custGeom>
              <a:avLst/>
              <a:gdLst>
                <a:gd name="T0" fmla="*/ 10 w 9"/>
                <a:gd name="T1" fmla="*/ 17 h 14"/>
                <a:gd name="T2" fmla="*/ 8 w 9"/>
                <a:gd name="T3" fmla="*/ 2 h 14"/>
                <a:gd name="T4" fmla="*/ 10 w 9"/>
                <a:gd name="T5" fmla="*/ 1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7" y="14"/>
                  </a:moveTo>
                  <a:cubicBezTo>
                    <a:pt x="4" y="12"/>
                    <a:pt x="0" y="0"/>
                    <a:pt x="5" y="2"/>
                  </a:cubicBezTo>
                  <a:cubicBezTo>
                    <a:pt x="9" y="4"/>
                    <a:pt x="8" y="10"/>
                    <a:pt x="7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7" name="Freeform 433">
              <a:extLst>
                <a:ext uri="{FF2B5EF4-FFF2-40B4-BE49-F238E27FC236}">
                  <a16:creationId xmlns:a16="http://schemas.microsoft.com/office/drawing/2014/main" id="{821ABCAC-AA7F-458F-9C3F-E296FFD36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3006"/>
              <a:ext cx="8" cy="16"/>
            </a:xfrm>
            <a:custGeom>
              <a:avLst/>
              <a:gdLst>
                <a:gd name="T0" fmla="*/ 0 w 8"/>
                <a:gd name="T1" fmla="*/ 18 h 15"/>
                <a:gd name="T2" fmla="*/ 6 w 8"/>
                <a:gd name="T3" fmla="*/ 0 h 15"/>
                <a:gd name="T4" fmla="*/ 0 w 8"/>
                <a:gd name="T5" fmla="*/ 1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0" y="15"/>
                  </a:moveTo>
                  <a:cubicBezTo>
                    <a:pt x="0" y="11"/>
                    <a:pt x="2" y="2"/>
                    <a:pt x="6" y="0"/>
                  </a:cubicBezTo>
                  <a:cubicBezTo>
                    <a:pt x="6" y="8"/>
                    <a:pt x="8" y="11"/>
                    <a:pt x="0" y="1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8" name="Freeform 434">
              <a:extLst>
                <a:ext uri="{FF2B5EF4-FFF2-40B4-BE49-F238E27FC236}">
                  <a16:creationId xmlns:a16="http://schemas.microsoft.com/office/drawing/2014/main" id="{89AA000C-B965-4671-8E0B-64912D16D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3033"/>
              <a:ext cx="14" cy="15"/>
            </a:xfrm>
            <a:custGeom>
              <a:avLst/>
              <a:gdLst>
                <a:gd name="T0" fmla="*/ 13 w 13"/>
                <a:gd name="T1" fmla="*/ 12 h 14"/>
                <a:gd name="T2" fmla="*/ 3 w 13"/>
                <a:gd name="T3" fmla="*/ 17 h 14"/>
                <a:gd name="T4" fmla="*/ 11 w 13"/>
                <a:gd name="T5" fmla="*/ 0 h 14"/>
                <a:gd name="T6" fmla="*/ 11 w 13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4">
                  <a:moveTo>
                    <a:pt x="10" y="9"/>
                  </a:moveTo>
                  <a:cubicBezTo>
                    <a:pt x="9" y="12"/>
                    <a:pt x="6" y="13"/>
                    <a:pt x="3" y="14"/>
                  </a:cubicBezTo>
                  <a:cubicBezTo>
                    <a:pt x="0" y="11"/>
                    <a:pt x="6" y="3"/>
                    <a:pt x="8" y="0"/>
                  </a:cubicBezTo>
                  <a:cubicBezTo>
                    <a:pt x="13" y="3"/>
                    <a:pt x="13" y="8"/>
                    <a:pt x="8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9" name="Freeform 435">
              <a:extLst>
                <a:ext uri="{FF2B5EF4-FFF2-40B4-BE49-F238E27FC236}">
                  <a16:creationId xmlns:a16="http://schemas.microsoft.com/office/drawing/2014/main" id="{48882FBD-F2FE-49D2-B4DA-906E27455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967"/>
              <a:ext cx="12" cy="28"/>
            </a:xfrm>
            <a:custGeom>
              <a:avLst/>
              <a:gdLst>
                <a:gd name="T0" fmla="*/ 1 w 11"/>
                <a:gd name="T1" fmla="*/ 30 h 26"/>
                <a:gd name="T2" fmla="*/ 11 w 11"/>
                <a:gd name="T3" fmla="*/ 5 h 26"/>
                <a:gd name="T4" fmla="*/ 3 w 11"/>
                <a:gd name="T5" fmla="*/ 32 h 26"/>
                <a:gd name="T6" fmla="*/ 2 w 11"/>
                <a:gd name="T7" fmla="*/ 2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6">
                  <a:moveTo>
                    <a:pt x="1" y="24"/>
                  </a:moveTo>
                  <a:cubicBezTo>
                    <a:pt x="2" y="22"/>
                    <a:pt x="0" y="0"/>
                    <a:pt x="8" y="5"/>
                  </a:cubicBezTo>
                  <a:cubicBezTo>
                    <a:pt x="11" y="8"/>
                    <a:pt x="6" y="25"/>
                    <a:pt x="3" y="26"/>
                  </a:cubicBezTo>
                  <a:cubicBezTo>
                    <a:pt x="1" y="25"/>
                    <a:pt x="1" y="24"/>
                    <a:pt x="2" y="2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0" name="Freeform 436">
              <a:extLst>
                <a:ext uri="{FF2B5EF4-FFF2-40B4-BE49-F238E27FC236}">
                  <a16:creationId xmlns:a16="http://schemas.microsoft.com/office/drawing/2014/main" id="{54DD9012-CF7F-4B41-AD74-4346FDF02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2953"/>
              <a:ext cx="14" cy="13"/>
            </a:xfrm>
            <a:custGeom>
              <a:avLst/>
              <a:gdLst>
                <a:gd name="T0" fmla="*/ 14 w 13"/>
                <a:gd name="T1" fmla="*/ 5 h 12"/>
                <a:gd name="T2" fmla="*/ 5 w 13"/>
                <a:gd name="T3" fmla="*/ 15 h 12"/>
                <a:gd name="T4" fmla="*/ 16 w 13"/>
                <a:gd name="T5" fmla="*/ 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11" y="5"/>
                  </a:moveTo>
                  <a:cubicBezTo>
                    <a:pt x="12" y="7"/>
                    <a:pt x="8" y="11"/>
                    <a:pt x="5" y="12"/>
                  </a:cubicBezTo>
                  <a:cubicBezTo>
                    <a:pt x="0" y="7"/>
                    <a:pt x="8" y="0"/>
                    <a:pt x="13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1" name="Freeform 437">
              <a:extLst>
                <a:ext uri="{FF2B5EF4-FFF2-40B4-BE49-F238E27FC236}">
                  <a16:creationId xmlns:a16="http://schemas.microsoft.com/office/drawing/2014/main" id="{8F12CFDD-A4BF-4AAC-AB24-0293F3F02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3050"/>
              <a:ext cx="11" cy="10"/>
            </a:xfrm>
            <a:custGeom>
              <a:avLst/>
              <a:gdLst>
                <a:gd name="T0" fmla="*/ 12 w 10"/>
                <a:gd name="T1" fmla="*/ 4 h 9"/>
                <a:gd name="T2" fmla="*/ 2 w 10"/>
                <a:gd name="T3" fmla="*/ 12 h 9"/>
                <a:gd name="T4" fmla="*/ 13 w 10"/>
                <a:gd name="T5" fmla="*/ 3 h 9"/>
                <a:gd name="T6" fmla="*/ 10 w 10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9" y="4"/>
                  </a:moveTo>
                  <a:cubicBezTo>
                    <a:pt x="7" y="6"/>
                    <a:pt x="5" y="8"/>
                    <a:pt x="2" y="9"/>
                  </a:cubicBezTo>
                  <a:cubicBezTo>
                    <a:pt x="0" y="5"/>
                    <a:pt x="6" y="0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2" name="Freeform 438">
              <a:extLst>
                <a:ext uri="{FF2B5EF4-FFF2-40B4-BE49-F238E27FC236}">
                  <a16:creationId xmlns:a16="http://schemas.microsoft.com/office/drawing/2014/main" id="{108B0C56-B3F0-4799-9951-5C711F726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947"/>
              <a:ext cx="7" cy="7"/>
            </a:xfrm>
            <a:custGeom>
              <a:avLst/>
              <a:gdLst>
                <a:gd name="T0" fmla="*/ 7 w 7"/>
                <a:gd name="T1" fmla="*/ 5 h 7"/>
                <a:gd name="T2" fmla="*/ 0 w 7"/>
                <a:gd name="T3" fmla="*/ 2 h 7"/>
                <a:gd name="T4" fmla="*/ 7 w 7"/>
                <a:gd name="T5" fmla="*/ 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cubicBezTo>
                    <a:pt x="6" y="2"/>
                    <a:pt x="4" y="0"/>
                    <a:pt x="0" y="2"/>
                  </a:cubicBezTo>
                  <a:cubicBezTo>
                    <a:pt x="2" y="5"/>
                    <a:pt x="4" y="7"/>
                    <a:pt x="7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3" name="Freeform 439">
              <a:extLst>
                <a:ext uri="{FF2B5EF4-FFF2-40B4-BE49-F238E27FC236}">
                  <a16:creationId xmlns:a16="http://schemas.microsoft.com/office/drawing/2014/main" id="{DC242A62-C4DE-4422-AEF7-C1171276B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935"/>
              <a:ext cx="68" cy="140"/>
            </a:xfrm>
            <a:custGeom>
              <a:avLst/>
              <a:gdLst>
                <a:gd name="T0" fmla="*/ 39 w 64"/>
                <a:gd name="T1" fmla="*/ 1 h 131"/>
                <a:gd name="T2" fmla="*/ 24 w 64"/>
                <a:gd name="T3" fmla="*/ 82 h 131"/>
                <a:gd name="T4" fmla="*/ 19 w 64"/>
                <a:gd name="T5" fmla="*/ 157 h 131"/>
                <a:gd name="T6" fmla="*/ 72 w 64"/>
                <a:gd name="T7" fmla="*/ 81 h 131"/>
                <a:gd name="T8" fmla="*/ 39 w 64"/>
                <a:gd name="T9" fmla="*/ 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31">
                  <a:moveTo>
                    <a:pt x="33" y="1"/>
                  </a:moveTo>
                  <a:cubicBezTo>
                    <a:pt x="17" y="0"/>
                    <a:pt x="25" y="32"/>
                    <a:pt x="21" y="67"/>
                  </a:cubicBezTo>
                  <a:cubicBezTo>
                    <a:pt x="17" y="101"/>
                    <a:pt x="0" y="128"/>
                    <a:pt x="16" y="129"/>
                  </a:cubicBezTo>
                  <a:cubicBezTo>
                    <a:pt x="32" y="131"/>
                    <a:pt x="56" y="101"/>
                    <a:pt x="60" y="66"/>
                  </a:cubicBezTo>
                  <a:cubicBezTo>
                    <a:pt x="64" y="32"/>
                    <a:pt x="49" y="3"/>
                    <a:pt x="33" y="1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4" name="Freeform 440">
              <a:extLst>
                <a:ext uri="{FF2B5EF4-FFF2-40B4-BE49-F238E27FC236}">
                  <a16:creationId xmlns:a16="http://schemas.microsoft.com/office/drawing/2014/main" id="{F427C77D-170A-4670-97D0-94E942166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3142"/>
              <a:ext cx="96" cy="139"/>
            </a:xfrm>
            <a:custGeom>
              <a:avLst/>
              <a:gdLst>
                <a:gd name="T0" fmla="*/ 85 w 90"/>
                <a:gd name="T1" fmla="*/ 7 h 130"/>
                <a:gd name="T2" fmla="*/ 47 w 90"/>
                <a:gd name="T3" fmla="*/ 80 h 130"/>
                <a:gd name="T4" fmla="*/ 17 w 90"/>
                <a:gd name="T5" fmla="*/ 152 h 130"/>
                <a:gd name="T6" fmla="*/ 92 w 90"/>
                <a:gd name="T7" fmla="*/ 94 h 130"/>
                <a:gd name="T8" fmla="*/ 85 w 90"/>
                <a:gd name="T9" fmla="*/ 7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30">
                  <a:moveTo>
                    <a:pt x="70" y="7"/>
                  </a:moveTo>
                  <a:cubicBezTo>
                    <a:pt x="55" y="0"/>
                    <a:pt x="52" y="34"/>
                    <a:pt x="38" y="65"/>
                  </a:cubicBezTo>
                  <a:cubicBezTo>
                    <a:pt x="24" y="97"/>
                    <a:pt x="0" y="117"/>
                    <a:pt x="14" y="124"/>
                  </a:cubicBezTo>
                  <a:cubicBezTo>
                    <a:pt x="29" y="130"/>
                    <a:pt x="61" y="108"/>
                    <a:pt x="76" y="77"/>
                  </a:cubicBezTo>
                  <a:cubicBezTo>
                    <a:pt x="90" y="45"/>
                    <a:pt x="84" y="13"/>
                    <a:pt x="70" y="7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5" name="Freeform 441">
              <a:extLst>
                <a:ext uri="{FF2B5EF4-FFF2-40B4-BE49-F238E27FC236}">
                  <a16:creationId xmlns:a16="http://schemas.microsoft.com/office/drawing/2014/main" id="{DDD74D48-CEA6-4260-A22F-FA865893D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3232"/>
              <a:ext cx="22" cy="18"/>
            </a:xfrm>
            <a:custGeom>
              <a:avLst/>
              <a:gdLst>
                <a:gd name="T0" fmla="*/ 20 w 21"/>
                <a:gd name="T1" fmla="*/ 12 h 17"/>
                <a:gd name="T2" fmla="*/ 8 w 21"/>
                <a:gd name="T3" fmla="*/ 7 h 17"/>
                <a:gd name="T4" fmla="*/ 18 w 21"/>
                <a:gd name="T5" fmla="*/ 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17" y="9"/>
                  </a:moveTo>
                  <a:cubicBezTo>
                    <a:pt x="14" y="16"/>
                    <a:pt x="0" y="17"/>
                    <a:pt x="8" y="7"/>
                  </a:cubicBezTo>
                  <a:cubicBezTo>
                    <a:pt x="14" y="0"/>
                    <a:pt x="21" y="5"/>
                    <a:pt x="15" y="12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6" name="Freeform 442">
              <a:extLst>
                <a:ext uri="{FF2B5EF4-FFF2-40B4-BE49-F238E27FC236}">
                  <a16:creationId xmlns:a16="http://schemas.microsoft.com/office/drawing/2014/main" id="{3B8C3C10-6C56-44B5-B2F8-B22E23817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3206"/>
              <a:ext cx="17" cy="22"/>
            </a:xfrm>
            <a:custGeom>
              <a:avLst/>
              <a:gdLst>
                <a:gd name="T0" fmla="*/ 5 w 16"/>
                <a:gd name="T1" fmla="*/ 26 h 20"/>
                <a:gd name="T2" fmla="*/ 15 w 16"/>
                <a:gd name="T3" fmla="*/ 10 h 20"/>
                <a:gd name="T4" fmla="*/ 7 w 16"/>
                <a:gd name="T5" fmla="*/ 26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0">
                  <a:moveTo>
                    <a:pt x="5" y="20"/>
                  </a:moveTo>
                  <a:cubicBezTo>
                    <a:pt x="0" y="14"/>
                    <a:pt x="7" y="0"/>
                    <a:pt x="12" y="7"/>
                  </a:cubicBezTo>
                  <a:cubicBezTo>
                    <a:pt x="16" y="12"/>
                    <a:pt x="12" y="20"/>
                    <a:pt x="7" y="2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7" name="Freeform 443">
              <a:extLst>
                <a:ext uri="{FF2B5EF4-FFF2-40B4-BE49-F238E27FC236}">
                  <a16:creationId xmlns:a16="http://schemas.microsoft.com/office/drawing/2014/main" id="{BFA26FA4-045B-4F12-9EED-672CEC551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3238"/>
              <a:ext cx="13" cy="17"/>
            </a:xfrm>
            <a:custGeom>
              <a:avLst/>
              <a:gdLst>
                <a:gd name="T0" fmla="*/ 15 w 12"/>
                <a:gd name="T1" fmla="*/ 5 h 16"/>
                <a:gd name="T2" fmla="*/ 2 w 12"/>
                <a:gd name="T3" fmla="*/ 14 h 16"/>
                <a:gd name="T4" fmla="*/ 14 w 12"/>
                <a:gd name="T5" fmla="*/ 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12" y="5"/>
                  </a:moveTo>
                  <a:cubicBezTo>
                    <a:pt x="12" y="8"/>
                    <a:pt x="6" y="16"/>
                    <a:pt x="2" y="11"/>
                  </a:cubicBezTo>
                  <a:cubicBezTo>
                    <a:pt x="0" y="7"/>
                    <a:pt x="9" y="0"/>
                    <a:pt x="11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8" name="Freeform 444">
              <a:extLst>
                <a:ext uri="{FF2B5EF4-FFF2-40B4-BE49-F238E27FC236}">
                  <a16:creationId xmlns:a16="http://schemas.microsoft.com/office/drawing/2014/main" id="{96A4AC90-3F21-4A3E-A7C0-D6DC2C54E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3199"/>
              <a:ext cx="14" cy="14"/>
            </a:xfrm>
            <a:custGeom>
              <a:avLst/>
              <a:gdLst>
                <a:gd name="T0" fmla="*/ 10 w 13"/>
                <a:gd name="T1" fmla="*/ 15 h 13"/>
                <a:gd name="T2" fmla="*/ 10 w 13"/>
                <a:gd name="T3" fmla="*/ 0 h 13"/>
                <a:gd name="T4" fmla="*/ 12 w 13"/>
                <a:gd name="T5" fmla="*/ 1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4" y="10"/>
                    <a:pt x="0" y="0"/>
                    <a:pt x="7" y="0"/>
                  </a:cubicBezTo>
                  <a:cubicBezTo>
                    <a:pt x="9" y="3"/>
                    <a:pt x="13" y="10"/>
                    <a:pt x="9" y="1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9" name="Freeform 445">
              <a:extLst>
                <a:ext uri="{FF2B5EF4-FFF2-40B4-BE49-F238E27FC236}">
                  <a16:creationId xmlns:a16="http://schemas.microsoft.com/office/drawing/2014/main" id="{EBC0B9B1-36B8-4F84-BBE4-67532DE86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3231"/>
              <a:ext cx="12" cy="11"/>
            </a:xfrm>
            <a:custGeom>
              <a:avLst/>
              <a:gdLst>
                <a:gd name="T0" fmla="*/ 12 w 12"/>
                <a:gd name="T1" fmla="*/ 9 h 10"/>
                <a:gd name="T2" fmla="*/ 0 w 12"/>
                <a:gd name="T3" fmla="*/ 9 h 10"/>
                <a:gd name="T4" fmla="*/ 12 w 12"/>
                <a:gd name="T5" fmla="*/ 9 h 10"/>
                <a:gd name="T6" fmla="*/ 10 w 12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0">
                  <a:moveTo>
                    <a:pt x="12" y="6"/>
                  </a:moveTo>
                  <a:cubicBezTo>
                    <a:pt x="8" y="8"/>
                    <a:pt x="2" y="10"/>
                    <a:pt x="0" y="6"/>
                  </a:cubicBezTo>
                  <a:cubicBezTo>
                    <a:pt x="2" y="3"/>
                    <a:pt x="11" y="0"/>
                    <a:pt x="12" y="6"/>
                  </a:cubicBezTo>
                  <a:cubicBezTo>
                    <a:pt x="11" y="6"/>
                    <a:pt x="11" y="6"/>
                    <a:pt x="10" y="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50" name="Freeform 446">
              <a:extLst>
                <a:ext uri="{FF2B5EF4-FFF2-40B4-BE49-F238E27FC236}">
                  <a16:creationId xmlns:a16="http://schemas.microsoft.com/office/drawing/2014/main" id="{234969B8-749F-452B-B980-BE2D3B726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3179"/>
              <a:ext cx="9" cy="16"/>
            </a:xfrm>
            <a:custGeom>
              <a:avLst/>
              <a:gdLst>
                <a:gd name="T0" fmla="*/ 3 w 8"/>
                <a:gd name="T1" fmla="*/ 18 h 15"/>
                <a:gd name="T2" fmla="*/ 7 w 8"/>
                <a:gd name="T3" fmla="*/ 4 h 15"/>
                <a:gd name="T4" fmla="*/ 3 w 8"/>
                <a:gd name="T5" fmla="*/ 1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0" y="13"/>
                    <a:pt x="0" y="0"/>
                    <a:pt x="4" y="4"/>
                  </a:cubicBezTo>
                  <a:cubicBezTo>
                    <a:pt x="8" y="6"/>
                    <a:pt x="4" y="12"/>
                    <a:pt x="3" y="1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51" name="Freeform 447">
              <a:extLst>
                <a:ext uri="{FF2B5EF4-FFF2-40B4-BE49-F238E27FC236}">
                  <a16:creationId xmlns:a16="http://schemas.microsoft.com/office/drawing/2014/main" id="{8216FFCE-DCE9-47B0-B626-A6999E4AF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216"/>
              <a:ext cx="11" cy="13"/>
            </a:xfrm>
            <a:custGeom>
              <a:avLst/>
              <a:gdLst>
                <a:gd name="T0" fmla="*/ 1 w 11"/>
                <a:gd name="T1" fmla="*/ 15 h 12"/>
                <a:gd name="T2" fmla="*/ 11 w 11"/>
                <a:gd name="T3" fmla="*/ 0 h 12"/>
                <a:gd name="T4" fmla="*/ 0 w 11"/>
                <a:gd name="T5" fmla="*/ 1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" y="12"/>
                  </a:moveTo>
                  <a:cubicBezTo>
                    <a:pt x="2" y="8"/>
                    <a:pt x="6" y="0"/>
                    <a:pt x="11" y="0"/>
                  </a:cubicBezTo>
                  <a:cubicBezTo>
                    <a:pt x="8" y="7"/>
                    <a:pt x="9" y="11"/>
                    <a:pt x="0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52" name="Freeform 448">
              <a:extLst>
                <a:ext uri="{FF2B5EF4-FFF2-40B4-BE49-F238E27FC236}">
                  <a16:creationId xmlns:a16="http://schemas.microsoft.com/office/drawing/2014/main" id="{32E35A77-2D67-416F-83AD-BA678FF2F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3242"/>
              <a:ext cx="14" cy="12"/>
            </a:xfrm>
            <a:custGeom>
              <a:avLst/>
              <a:gdLst>
                <a:gd name="T0" fmla="*/ 12 w 13"/>
                <a:gd name="T1" fmla="*/ 8 h 12"/>
                <a:gd name="T2" fmla="*/ 1 w 13"/>
                <a:gd name="T3" fmla="*/ 12 h 12"/>
                <a:gd name="T4" fmla="*/ 13 w 13"/>
                <a:gd name="T5" fmla="*/ 0 h 12"/>
                <a:gd name="T6" fmla="*/ 10 w 13"/>
                <a:gd name="T7" fmla="*/ 1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2">
                  <a:moveTo>
                    <a:pt x="9" y="8"/>
                  </a:moveTo>
                  <a:cubicBezTo>
                    <a:pt x="7" y="10"/>
                    <a:pt x="4" y="11"/>
                    <a:pt x="1" y="12"/>
                  </a:cubicBezTo>
                  <a:cubicBezTo>
                    <a:pt x="0" y="7"/>
                    <a:pt x="7" y="2"/>
                    <a:pt x="10" y="0"/>
                  </a:cubicBezTo>
                  <a:cubicBezTo>
                    <a:pt x="13" y="4"/>
                    <a:pt x="12" y="9"/>
                    <a:pt x="7" y="1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53" name="Freeform 449">
              <a:extLst>
                <a:ext uri="{FF2B5EF4-FFF2-40B4-BE49-F238E27FC236}">
                  <a16:creationId xmlns:a16="http://schemas.microsoft.com/office/drawing/2014/main" id="{98963EB2-A4B0-4E32-A6AE-B2091D73B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3178"/>
              <a:ext cx="14" cy="27"/>
            </a:xfrm>
            <a:custGeom>
              <a:avLst/>
              <a:gdLst>
                <a:gd name="T0" fmla="*/ 0 w 14"/>
                <a:gd name="T1" fmla="*/ 26 h 26"/>
                <a:gd name="T2" fmla="*/ 12 w 14"/>
                <a:gd name="T3" fmla="*/ 8 h 26"/>
                <a:gd name="T4" fmla="*/ 0 w 14"/>
                <a:gd name="T5" fmla="*/ 29 h 26"/>
                <a:gd name="T6" fmla="*/ 1 w 14"/>
                <a:gd name="T7" fmla="*/ 25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6">
                  <a:moveTo>
                    <a:pt x="0" y="23"/>
                  </a:moveTo>
                  <a:cubicBezTo>
                    <a:pt x="1" y="22"/>
                    <a:pt x="6" y="0"/>
                    <a:pt x="12" y="8"/>
                  </a:cubicBezTo>
                  <a:cubicBezTo>
                    <a:pt x="14" y="11"/>
                    <a:pt x="4" y="26"/>
                    <a:pt x="0" y="26"/>
                  </a:cubicBezTo>
                  <a:cubicBezTo>
                    <a:pt x="0" y="24"/>
                    <a:pt x="0" y="23"/>
                    <a:pt x="1" y="2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54" name="Freeform 450">
              <a:extLst>
                <a:ext uri="{FF2B5EF4-FFF2-40B4-BE49-F238E27FC236}">
                  <a16:creationId xmlns:a16="http://schemas.microsoft.com/office/drawing/2014/main" id="{8C0B434B-E4F8-4A93-9809-A109D559A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3167"/>
              <a:ext cx="13" cy="12"/>
            </a:xfrm>
            <a:custGeom>
              <a:avLst/>
              <a:gdLst>
                <a:gd name="T0" fmla="*/ 14 w 12"/>
                <a:gd name="T1" fmla="*/ 9 h 11"/>
                <a:gd name="T2" fmla="*/ 3 w 12"/>
                <a:gd name="T3" fmla="*/ 14 h 11"/>
                <a:gd name="T4" fmla="*/ 15 w 12"/>
                <a:gd name="T5" fmla="*/ 1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11" y="6"/>
                  </a:moveTo>
                  <a:cubicBezTo>
                    <a:pt x="11" y="8"/>
                    <a:pt x="6" y="11"/>
                    <a:pt x="3" y="11"/>
                  </a:cubicBezTo>
                  <a:cubicBezTo>
                    <a:pt x="0" y="5"/>
                    <a:pt x="9" y="0"/>
                    <a:pt x="12" y="8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55" name="Freeform 451">
              <a:extLst>
                <a:ext uri="{FF2B5EF4-FFF2-40B4-BE49-F238E27FC236}">
                  <a16:creationId xmlns:a16="http://schemas.microsoft.com/office/drawing/2014/main" id="{AA2BE9CB-0A32-416D-BC51-F4B3CA84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3257"/>
              <a:ext cx="10" cy="7"/>
            </a:xfrm>
            <a:custGeom>
              <a:avLst/>
              <a:gdLst>
                <a:gd name="T0" fmla="*/ 9 w 10"/>
                <a:gd name="T1" fmla="*/ 5 h 7"/>
                <a:gd name="T2" fmla="*/ 1 w 10"/>
                <a:gd name="T3" fmla="*/ 7 h 7"/>
                <a:gd name="T4" fmla="*/ 10 w 10"/>
                <a:gd name="T5" fmla="*/ 4 h 7"/>
                <a:gd name="T6" fmla="*/ 7 w 10"/>
                <a:gd name="T7" fmla="*/ 6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7">
                  <a:moveTo>
                    <a:pt x="9" y="5"/>
                  </a:moveTo>
                  <a:cubicBezTo>
                    <a:pt x="7" y="6"/>
                    <a:pt x="3" y="7"/>
                    <a:pt x="1" y="7"/>
                  </a:cubicBezTo>
                  <a:cubicBezTo>
                    <a:pt x="0" y="3"/>
                    <a:pt x="8" y="0"/>
                    <a:pt x="10" y="4"/>
                  </a:cubicBezTo>
                  <a:cubicBezTo>
                    <a:pt x="9" y="5"/>
                    <a:pt x="8" y="6"/>
                    <a:pt x="7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56" name="Freeform 452">
              <a:extLst>
                <a:ext uri="{FF2B5EF4-FFF2-40B4-BE49-F238E27FC236}">
                  <a16:creationId xmlns:a16="http://schemas.microsoft.com/office/drawing/2014/main" id="{DAB2A6E5-3FB2-4075-BB49-E6CFD67AC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3160"/>
              <a:ext cx="7" cy="8"/>
            </a:xfrm>
            <a:custGeom>
              <a:avLst/>
              <a:gdLst>
                <a:gd name="T0" fmla="*/ 9 w 6"/>
                <a:gd name="T1" fmla="*/ 9 h 7"/>
                <a:gd name="T2" fmla="*/ 0 w 6"/>
                <a:gd name="T3" fmla="*/ 1 h 7"/>
                <a:gd name="T4" fmla="*/ 9 w 6"/>
                <a:gd name="T5" fmla="*/ 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cubicBezTo>
                    <a:pt x="6" y="3"/>
                    <a:pt x="4" y="0"/>
                    <a:pt x="0" y="1"/>
                  </a:cubicBezTo>
                  <a:cubicBezTo>
                    <a:pt x="1" y="4"/>
                    <a:pt x="2" y="7"/>
                    <a:pt x="6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57" name="Freeform 453">
              <a:extLst>
                <a:ext uri="{FF2B5EF4-FFF2-40B4-BE49-F238E27FC236}">
                  <a16:creationId xmlns:a16="http://schemas.microsoft.com/office/drawing/2014/main" id="{CADFBD0E-EB2B-462A-B3F4-92889596D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3142"/>
              <a:ext cx="96" cy="139"/>
            </a:xfrm>
            <a:custGeom>
              <a:avLst/>
              <a:gdLst>
                <a:gd name="T0" fmla="*/ 85 w 90"/>
                <a:gd name="T1" fmla="*/ 7 h 130"/>
                <a:gd name="T2" fmla="*/ 47 w 90"/>
                <a:gd name="T3" fmla="*/ 80 h 130"/>
                <a:gd name="T4" fmla="*/ 17 w 90"/>
                <a:gd name="T5" fmla="*/ 152 h 130"/>
                <a:gd name="T6" fmla="*/ 92 w 90"/>
                <a:gd name="T7" fmla="*/ 94 h 130"/>
                <a:gd name="T8" fmla="*/ 85 w 90"/>
                <a:gd name="T9" fmla="*/ 7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30">
                  <a:moveTo>
                    <a:pt x="70" y="7"/>
                  </a:moveTo>
                  <a:cubicBezTo>
                    <a:pt x="55" y="0"/>
                    <a:pt x="52" y="34"/>
                    <a:pt x="38" y="65"/>
                  </a:cubicBezTo>
                  <a:cubicBezTo>
                    <a:pt x="24" y="97"/>
                    <a:pt x="0" y="117"/>
                    <a:pt x="14" y="124"/>
                  </a:cubicBezTo>
                  <a:cubicBezTo>
                    <a:pt x="29" y="130"/>
                    <a:pt x="61" y="108"/>
                    <a:pt x="76" y="77"/>
                  </a:cubicBezTo>
                  <a:cubicBezTo>
                    <a:pt x="90" y="45"/>
                    <a:pt x="84" y="14"/>
                    <a:pt x="70" y="7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58" name="Freeform 454">
              <a:extLst>
                <a:ext uri="{FF2B5EF4-FFF2-40B4-BE49-F238E27FC236}">
                  <a16:creationId xmlns:a16="http://schemas.microsoft.com/office/drawing/2014/main" id="{AEC5B8DE-1A8B-498E-9FBF-3F02F878B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3044"/>
              <a:ext cx="1916" cy="314"/>
            </a:xfrm>
            <a:custGeom>
              <a:avLst/>
              <a:gdLst>
                <a:gd name="T0" fmla="*/ 0 w 1792"/>
                <a:gd name="T1" fmla="*/ 281 h 294"/>
                <a:gd name="T2" fmla="*/ 625 w 1792"/>
                <a:gd name="T3" fmla="*/ 139 h 294"/>
                <a:gd name="T4" fmla="*/ 1531 w 1792"/>
                <a:gd name="T5" fmla="*/ 129 h 294"/>
                <a:gd name="T6" fmla="*/ 2191 w 1792"/>
                <a:gd name="T7" fmla="*/ 227 h 2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92" h="294">
                  <a:moveTo>
                    <a:pt x="0" y="230"/>
                  </a:moveTo>
                  <a:cubicBezTo>
                    <a:pt x="0" y="230"/>
                    <a:pt x="312" y="70"/>
                    <a:pt x="512" y="114"/>
                  </a:cubicBezTo>
                  <a:cubicBezTo>
                    <a:pt x="688" y="153"/>
                    <a:pt x="860" y="294"/>
                    <a:pt x="1252" y="106"/>
                  </a:cubicBezTo>
                  <a:cubicBezTo>
                    <a:pt x="1472" y="0"/>
                    <a:pt x="1792" y="186"/>
                    <a:pt x="1792" y="18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39" name="Group 455">
            <a:extLst>
              <a:ext uri="{FF2B5EF4-FFF2-40B4-BE49-F238E27FC236}">
                <a16:creationId xmlns:a16="http://schemas.microsoft.com/office/drawing/2014/main" id="{59A03993-7A87-466D-8920-80B13070B281}"/>
              </a:ext>
            </a:extLst>
          </p:cNvPr>
          <p:cNvGrpSpPr>
            <a:grpSpLocks/>
          </p:cNvGrpSpPr>
          <p:nvPr/>
        </p:nvGrpSpPr>
        <p:grpSpPr bwMode="auto">
          <a:xfrm>
            <a:off x="6296025" y="1381125"/>
            <a:ext cx="3670300" cy="4030663"/>
            <a:chOff x="3006" y="809"/>
            <a:chExt cx="2312" cy="2539"/>
          </a:xfrm>
        </p:grpSpPr>
        <p:grpSp>
          <p:nvGrpSpPr>
            <p:cNvPr id="39942" name="Group 456">
              <a:extLst>
                <a:ext uri="{FF2B5EF4-FFF2-40B4-BE49-F238E27FC236}">
                  <a16:creationId xmlns:a16="http://schemas.microsoft.com/office/drawing/2014/main" id="{49168269-A871-4C0E-A44E-ECE2790BBE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6" y="809"/>
              <a:ext cx="2312" cy="2539"/>
              <a:chOff x="3006" y="809"/>
              <a:chExt cx="2312" cy="2539"/>
            </a:xfrm>
          </p:grpSpPr>
          <p:sp>
            <p:nvSpPr>
              <p:cNvPr id="40208" name="Freeform 457">
                <a:extLst>
                  <a:ext uri="{FF2B5EF4-FFF2-40B4-BE49-F238E27FC236}">
                    <a16:creationId xmlns:a16="http://schemas.microsoft.com/office/drawing/2014/main" id="{C8941209-0D30-4F15-A598-16B870C9D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1251"/>
                <a:ext cx="2312" cy="2097"/>
              </a:xfrm>
              <a:custGeom>
                <a:avLst/>
                <a:gdLst>
                  <a:gd name="T0" fmla="*/ 2348 w 2175"/>
                  <a:gd name="T1" fmla="*/ 2239 h 1973"/>
                  <a:gd name="T2" fmla="*/ 2238 w 2175"/>
                  <a:gd name="T3" fmla="*/ 876 h 1973"/>
                  <a:gd name="T4" fmla="*/ 1512 w 2175"/>
                  <a:gd name="T5" fmla="*/ 0 h 1973"/>
                  <a:gd name="T6" fmla="*/ 915 w 2175"/>
                  <a:gd name="T7" fmla="*/ 0 h 1973"/>
                  <a:gd name="T8" fmla="*/ 95 w 2175"/>
                  <a:gd name="T9" fmla="*/ 1304 h 1973"/>
                  <a:gd name="T10" fmla="*/ 196 w 2175"/>
                  <a:gd name="T11" fmla="*/ 2293 h 1973"/>
                  <a:gd name="T12" fmla="*/ 811 w 2175"/>
                  <a:gd name="T13" fmla="*/ 2153 h 1973"/>
                  <a:gd name="T14" fmla="*/ 1700 w 2175"/>
                  <a:gd name="T15" fmla="*/ 2143 h 1973"/>
                  <a:gd name="T16" fmla="*/ 2348 w 2175"/>
                  <a:gd name="T17" fmla="*/ 2239 h 19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75" h="1973">
                    <a:moveTo>
                      <a:pt x="1955" y="1865"/>
                    </a:moveTo>
                    <a:cubicBezTo>
                      <a:pt x="1955" y="1865"/>
                      <a:pt x="2175" y="1545"/>
                      <a:pt x="1863" y="729"/>
                    </a:cubicBezTo>
                    <a:cubicBezTo>
                      <a:pt x="1650" y="171"/>
                      <a:pt x="1259" y="0"/>
                      <a:pt x="1259" y="0"/>
                    </a:cubicBezTo>
                    <a:cubicBezTo>
                      <a:pt x="762" y="0"/>
                      <a:pt x="762" y="0"/>
                      <a:pt x="762" y="0"/>
                    </a:cubicBezTo>
                    <a:cubicBezTo>
                      <a:pt x="762" y="0"/>
                      <a:pt x="189" y="288"/>
                      <a:pt x="79" y="1086"/>
                    </a:cubicBezTo>
                    <a:cubicBezTo>
                      <a:pt x="0" y="1662"/>
                      <a:pt x="163" y="1909"/>
                      <a:pt x="163" y="1909"/>
                    </a:cubicBezTo>
                    <a:cubicBezTo>
                      <a:pt x="163" y="1909"/>
                      <a:pt x="475" y="1749"/>
                      <a:pt x="675" y="1793"/>
                    </a:cubicBezTo>
                    <a:cubicBezTo>
                      <a:pt x="852" y="1832"/>
                      <a:pt x="1023" y="1973"/>
                      <a:pt x="1415" y="1785"/>
                    </a:cubicBezTo>
                    <a:cubicBezTo>
                      <a:pt x="1636" y="1679"/>
                      <a:pt x="1955" y="1865"/>
                      <a:pt x="1955" y="1865"/>
                    </a:cubicBezTo>
                    <a:close/>
                  </a:path>
                </a:pathLst>
              </a:custGeom>
              <a:solidFill>
                <a:srgbClr val="F9F5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9" name="Freeform 458">
                <a:extLst>
                  <a:ext uri="{FF2B5EF4-FFF2-40B4-BE49-F238E27FC236}">
                    <a16:creationId xmlns:a16="http://schemas.microsoft.com/office/drawing/2014/main" id="{CABB689C-18BD-4309-94D3-45268D82B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1337"/>
                <a:ext cx="1053" cy="1892"/>
              </a:xfrm>
              <a:custGeom>
                <a:avLst/>
                <a:gdLst>
                  <a:gd name="T0" fmla="*/ 1183 w 991"/>
                  <a:gd name="T1" fmla="*/ 1889 h 1780"/>
                  <a:gd name="T2" fmla="*/ 1138 w 991"/>
                  <a:gd name="T3" fmla="*/ 1458 h 1780"/>
                  <a:gd name="T4" fmla="*/ 1114 w 991"/>
                  <a:gd name="T5" fmla="*/ 1328 h 1780"/>
                  <a:gd name="T6" fmla="*/ 1102 w 991"/>
                  <a:gd name="T7" fmla="*/ 1198 h 1780"/>
                  <a:gd name="T8" fmla="*/ 953 w 991"/>
                  <a:gd name="T9" fmla="*/ 770 h 1780"/>
                  <a:gd name="T10" fmla="*/ 913 w 991"/>
                  <a:gd name="T11" fmla="*/ 666 h 1780"/>
                  <a:gd name="T12" fmla="*/ 288 w 991"/>
                  <a:gd name="T13" fmla="*/ 2 h 1780"/>
                  <a:gd name="T14" fmla="*/ 53 w 991"/>
                  <a:gd name="T15" fmla="*/ 675 h 1780"/>
                  <a:gd name="T16" fmla="*/ 214 w 991"/>
                  <a:gd name="T17" fmla="*/ 1237 h 1780"/>
                  <a:gd name="T18" fmla="*/ 380 w 991"/>
                  <a:gd name="T19" fmla="*/ 1903 h 1780"/>
                  <a:gd name="T20" fmla="*/ 916 w 991"/>
                  <a:gd name="T21" fmla="*/ 2009 h 1780"/>
                  <a:gd name="T22" fmla="*/ 972 w 991"/>
                  <a:gd name="T23" fmla="*/ 2044 h 1780"/>
                  <a:gd name="T24" fmla="*/ 1183 w 991"/>
                  <a:gd name="T25" fmla="*/ 1889 h 17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91" h="1780">
                    <a:moveTo>
                      <a:pt x="985" y="1573"/>
                    </a:moveTo>
                    <a:cubicBezTo>
                      <a:pt x="976" y="1451"/>
                      <a:pt x="949" y="1256"/>
                      <a:pt x="949" y="1215"/>
                    </a:cubicBezTo>
                    <a:cubicBezTo>
                      <a:pt x="949" y="1174"/>
                      <a:pt x="958" y="1117"/>
                      <a:pt x="928" y="1105"/>
                    </a:cubicBezTo>
                    <a:cubicBezTo>
                      <a:pt x="928" y="1105"/>
                      <a:pt x="949" y="1075"/>
                      <a:pt x="919" y="997"/>
                    </a:cubicBezTo>
                    <a:cubicBezTo>
                      <a:pt x="890" y="919"/>
                      <a:pt x="856" y="660"/>
                      <a:pt x="794" y="641"/>
                    </a:cubicBezTo>
                    <a:cubicBezTo>
                      <a:pt x="794" y="641"/>
                      <a:pt x="801" y="621"/>
                      <a:pt x="760" y="555"/>
                    </a:cubicBezTo>
                    <a:cubicBezTo>
                      <a:pt x="720" y="489"/>
                      <a:pt x="459" y="4"/>
                      <a:pt x="240" y="2"/>
                    </a:cubicBezTo>
                    <a:cubicBezTo>
                      <a:pt x="115" y="0"/>
                      <a:pt x="90" y="467"/>
                      <a:pt x="44" y="562"/>
                    </a:cubicBezTo>
                    <a:cubicBezTo>
                      <a:pt x="0" y="655"/>
                      <a:pt x="35" y="933"/>
                      <a:pt x="178" y="1030"/>
                    </a:cubicBezTo>
                    <a:cubicBezTo>
                      <a:pt x="181" y="1129"/>
                      <a:pt x="199" y="1520"/>
                      <a:pt x="317" y="1584"/>
                    </a:cubicBezTo>
                    <a:cubicBezTo>
                      <a:pt x="442" y="1652"/>
                      <a:pt x="567" y="1577"/>
                      <a:pt x="763" y="1673"/>
                    </a:cubicBezTo>
                    <a:cubicBezTo>
                      <a:pt x="773" y="1686"/>
                      <a:pt x="799" y="1696"/>
                      <a:pt x="810" y="1702"/>
                    </a:cubicBezTo>
                    <a:cubicBezTo>
                      <a:pt x="954" y="1780"/>
                      <a:pt x="991" y="1656"/>
                      <a:pt x="985" y="1573"/>
                    </a:cubicBezTo>
                    <a:close/>
                  </a:path>
                </a:pathLst>
              </a:custGeom>
              <a:solidFill>
                <a:srgbClr val="EFE1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0" name="Freeform 459">
                <a:extLst>
                  <a:ext uri="{FF2B5EF4-FFF2-40B4-BE49-F238E27FC236}">
                    <a16:creationId xmlns:a16="http://schemas.microsoft.com/office/drawing/2014/main" id="{BB62F342-12E8-4B1C-9866-82BF7309E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1312"/>
                <a:ext cx="1053" cy="1950"/>
              </a:xfrm>
              <a:custGeom>
                <a:avLst/>
                <a:gdLst>
                  <a:gd name="T0" fmla="*/ 1183 w 991"/>
                  <a:gd name="T1" fmla="*/ 1890 h 1834"/>
                  <a:gd name="T2" fmla="*/ 1138 w 991"/>
                  <a:gd name="T3" fmla="*/ 1461 h 1834"/>
                  <a:gd name="T4" fmla="*/ 1114 w 991"/>
                  <a:gd name="T5" fmla="*/ 1327 h 1834"/>
                  <a:gd name="T6" fmla="*/ 1102 w 991"/>
                  <a:gd name="T7" fmla="*/ 1198 h 1834"/>
                  <a:gd name="T8" fmla="*/ 952 w 991"/>
                  <a:gd name="T9" fmla="*/ 771 h 1834"/>
                  <a:gd name="T10" fmla="*/ 913 w 991"/>
                  <a:gd name="T11" fmla="*/ 667 h 1834"/>
                  <a:gd name="T12" fmla="*/ 288 w 991"/>
                  <a:gd name="T13" fmla="*/ 2 h 1834"/>
                  <a:gd name="T14" fmla="*/ 53 w 991"/>
                  <a:gd name="T15" fmla="*/ 676 h 1834"/>
                  <a:gd name="T16" fmla="*/ 198 w 991"/>
                  <a:gd name="T17" fmla="*/ 1248 h 1834"/>
                  <a:gd name="T18" fmla="*/ 380 w 991"/>
                  <a:gd name="T19" fmla="*/ 1904 h 1834"/>
                  <a:gd name="T20" fmla="*/ 916 w 991"/>
                  <a:gd name="T21" fmla="*/ 2012 h 1834"/>
                  <a:gd name="T22" fmla="*/ 970 w 991"/>
                  <a:gd name="T23" fmla="*/ 2068 h 1834"/>
                  <a:gd name="T24" fmla="*/ 1183 w 991"/>
                  <a:gd name="T25" fmla="*/ 1890 h 18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91" h="1834">
                    <a:moveTo>
                      <a:pt x="985" y="1573"/>
                    </a:moveTo>
                    <a:cubicBezTo>
                      <a:pt x="976" y="1451"/>
                      <a:pt x="949" y="1256"/>
                      <a:pt x="949" y="1215"/>
                    </a:cubicBezTo>
                    <a:cubicBezTo>
                      <a:pt x="949" y="1174"/>
                      <a:pt x="958" y="1117"/>
                      <a:pt x="928" y="1104"/>
                    </a:cubicBezTo>
                    <a:cubicBezTo>
                      <a:pt x="928" y="1104"/>
                      <a:pt x="949" y="1075"/>
                      <a:pt x="919" y="997"/>
                    </a:cubicBezTo>
                    <a:cubicBezTo>
                      <a:pt x="890" y="919"/>
                      <a:pt x="856" y="660"/>
                      <a:pt x="793" y="641"/>
                    </a:cubicBezTo>
                    <a:cubicBezTo>
                      <a:pt x="793" y="641"/>
                      <a:pt x="800" y="621"/>
                      <a:pt x="760" y="555"/>
                    </a:cubicBezTo>
                    <a:cubicBezTo>
                      <a:pt x="720" y="489"/>
                      <a:pt x="459" y="4"/>
                      <a:pt x="240" y="2"/>
                    </a:cubicBezTo>
                    <a:cubicBezTo>
                      <a:pt x="115" y="0"/>
                      <a:pt x="89" y="467"/>
                      <a:pt x="44" y="562"/>
                    </a:cubicBezTo>
                    <a:cubicBezTo>
                      <a:pt x="0" y="654"/>
                      <a:pt x="22" y="941"/>
                      <a:pt x="165" y="1038"/>
                    </a:cubicBezTo>
                    <a:cubicBezTo>
                      <a:pt x="167" y="1137"/>
                      <a:pt x="198" y="1520"/>
                      <a:pt x="317" y="1584"/>
                    </a:cubicBezTo>
                    <a:cubicBezTo>
                      <a:pt x="442" y="1652"/>
                      <a:pt x="567" y="1577"/>
                      <a:pt x="763" y="1673"/>
                    </a:cubicBezTo>
                    <a:cubicBezTo>
                      <a:pt x="773" y="1686"/>
                      <a:pt x="798" y="1711"/>
                      <a:pt x="808" y="1720"/>
                    </a:cubicBezTo>
                    <a:cubicBezTo>
                      <a:pt x="930" y="1834"/>
                      <a:pt x="991" y="1656"/>
                      <a:pt x="985" y="1573"/>
                    </a:cubicBezTo>
                    <a:close/>
                  </a:path>
                </a:pathLst>
              </a:custGeom>
              <a:solidFill>
                <a:srgbClr val="CDE9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1" name="Freeform 460">
                <a:extLst>
                  <a:ext uri="{FF2B5EF4-FFF2-40B4-BE49-F238E27FC236}">
                    <a16:creationId xmlns:a16="http://schemas.microsoft.com/office/drawing/2014/main" id="{22D3CF6A-CD65-4E19-8E0D-B31546271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1645"/>
                <a:ext cx="679" cy="1110"/>
              </a:xfrm>
              <a:custGeom>
                <a:avLst/>
                <a:gdLst>
                  <a:gd name="T0" fmla="*/ 616 w 639"/>
                  <a:gd name="T1" fmla="*/ 1240 h 1044"/>
                  <a:gd name="T2" fmla="*/ 727 w 639"/>
                  <a:gd name="T3" fmla="*/ 1130 h 1044"/>
                  <a:gd name="T4" fmla="*/ 668 w 639"/>
                  <a:gd name="T5" fmla="*/ 869 h 1044"/>
                  <a:gd name="T6" fmla="*/ 652 w 639"/>
                  <a:gd name="T7" fmla="*/ 800 h 1044"/>
                  <a:gd name="T8" fmla="*/ 647 w 639"/>
                  <a:gd name="T9" fmla="*/ 707 h 1044"/>
                  <a:gd name="T10" fmla="*/ 554 w 639"/>
                  <a:gd name="T11" fmla="*/ 450 h 1044"/>
                  <a:gd name="T12" fmla="*/ 529 w 639"/>
                  <a:gd name="T13" fmla="*/ 381 h 1044"/>
                  <a:gd name="T14" fmla="*/ 354 w 639"/>
                  <a:gd name="T15" fmla="*/ 144 h 1044"/>
                  <a:gd name="T16" fmla="*/ 169 w 639"/>
                  <a:gd name="T17" fmla="*/ 12 h 1044"/>
                  <a:gd name="T18" fmla="*/ 14 w 639"/>
                  <a:gd name="T19" fmla="*/ 387 h 1044"/>
                  <a:gd name="T20" fmla="*/ 3 w 639"/>
                  <a:gd name="T21" fmla="*/ 525 h 1044"/>
                  <a:gd name="T22" fmla="*/ 11 w 639"/>
                  <a:gd name="T23" fmla="*/ 642 h 1044"/>
                  <a:gd name="T24" fmla="*/ 89 w 639"/>
                  <a:gd name="T25" fmla="*/ 711 h 1044"/>
                  <a:gd name="T26" fmla="*/ 122 w 639"/>
                  <a:gd name="T27" fmla="*/ 793 h 1044"/>
                  <a:gd name="T28" fmla="*/ 174 w 639"/>
                  <a:gd name="T29" fmla="*/ 985 h 1044"/>
                  <a:gd name="T30" fmla="*/ 226 w 639"/>
                  <a:gd name="T31" fmla="*/ 1091 h 1044"/>
                  <a:gd name="T32" fmla="*/ 369 w 639"/>
                  <a:gd name="T33" fmla="*/ 1120 h 1044"/>
                  <a:gd name="T34" fmla="*/ 488 w 639"/>
                  <a:gd name="T35" fmla="*/ 1139 h 1044"/>
                  <a:gd name="T36" fmla="*/ 538 w 639"/>
                  <a:gd name="T37" fmla="*/ 1173 h 1044"/>
                  <a:gd name="T38" fmla="*/ 616 w 639"/>
                  <a:gd name="T39" fmla="*/ 1240 h 104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39" h="1044">
                    <a:moveTo>
                      <a:pt x="514" y="1032"/>
                    </a:moveTo>
                    <a:cubicBezTo>
                      <a:pt x="566" y="1044"/>
                      <a:pt x="597" y="980"/>
                      <a:pt x="606" y="941"/>
                    </a:cubicBezTo>
                    <a:cubicBezTo>
                      <a:pt x="639" y="800"/>
                      <a:pt x="557" y="747"/>
                      <a:pt x="557" y="722"/>
                    </a:cubicBezTo>
                    <a:cubicBezTo>
                      <a:pt x="557" y="697"/>
                      <a:pt x="562" y="673"/>
                      <a:pt x="544" y="665"/>
                    </a:cubicBezTo>
                    <a:cubicBezTo>
                      <a:pt x="544" y="665"/>
                      <a:pt x="557" y="636"/>
                      <a:pt x="539" y="588"/>
                    </a:cubicBezTo>
                    <a:cubicBezTo>
                      <a:pt x="522" y="540"/>
                      <a:pt x="503" y="379"/>
                      <a:pt x="461" y="374"/>
                    </a:cubicBezTo>
                    <a:cubicBezTo>
                      <a:pt x="461" y="374"/>
                      <a:pt x="465" y="358"/>
                      <a:pt x="441" y="317"/>
                    </a:cubicBezTo>
                    <a:cubicBezTo>
                      <a:pt x="427" y="294"/>
                      <a:pt x="364" y="205"/>
                      <a:pt x="295" y="119"/>
                    </a:cubicBezTo>
                    <a:cubicBezTo>
                      <a:pt x="241" y="50"/>
                      <a:pt x="236" y="0"/>
                      <a:pt x="141" y="9"/>
                    </a:cubicBezTo>
                    <a:cubicBezTo>
                      <a:pt x="47" y="19"/>
                      <a:pt x="39" y="264"/>
                      <a:pt x="11" y="322"/>
                    </a:cubicBezTo>
                    <a:cubicBezTo>
                      <a:pt x="0" y="346"/>
                      <a:pt x="1" y="392"/>
                      <a:pt x="3" y="437"/>
                    </a:cubicBezTo>
                    <a:cubicBezTo>
                      <a:pt x="5" y="488"/>
                      <a:pt x="2" y="519"/>
                      <a:pt x="8" y="534"/>
                    </a:cubicBezTo>
                    <a:cubicBezTo>
                      <a:pt x="20" y="563"/>
                      <a:pt x="49" y="575"/>
                      <a:pt x="74" y="592"/>
                    </a:cubicBezTo>
                    <a:cubicBezTo>
                      <a:pt x="79" y="612"/>
                      <a:pt x="81" y="615"/>
                      <a:pt x="102" y="660"/>
                    </a:cubicBezTo>
                    <a:cubicBezTo>
                      <a:pt x="115" y="687"/>
                      <a:pt x="137" y="745"/>
                      <a:pt x="145" y="819"/>
                    </a:cubicBezTo>
                    <a:cubicBezTo>
                      <a:pt x="148" y="852"/>
                      <a:pt x="173" y="865"/>
                      <a:pt x="188" y="908"/>
                    </a:cubicBezTo>
                    <a:cubicBezTo>
                      <a:pt x="216" y="987"/>
                      <a:pt x="250" y="935"/>
                      <a:pt x="308" y="931"/>
                    </a:cubicBezTo>
                    <a:cubicBezTo>
                      <a:pt x="339" y="929"/>
                      <a:pt x="373" y="942"/>
                      <a:pt x="407" y="947"/>
                    </a:cubicBezTo>
                    <a:cubicBezTo>
                      <a:pt x="418" y="960"/>
                      <a:pt x="437" y="964"/>
                      <a:pt x="448" y="975"/>
                    </a:cubicBezTo>
                    <a:cubicBezTo>
                      <a:pt x="470" y="997"/>
                      <a:pt x="493" y="1028"/>
                      <a:pt x="514" y="1032"/>
                    </a:cubicBezTo>
                    <a:close/>
                  </a:path>
                </a:pathLst>
              </a:custGeom>
              <a:solidFill>
                <a:srgbClr val="B9D4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2" name="Freeform 461">
                <a:extLst>
                  <a:ext uri="{FF2B5EF4-FFF2-40B4-BE49-F238E27FC236}">
                    <a16:creationId xmlns:a16="http://schemas.microsoft.com/office/drawing/2014/main" id="{A9D70570-3FA9-4126-B576-CE1571D6B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346"/>
                <a:ext cx="995" cy="1915"/>
              </a:xfrm>
              <a:custGeom>
                <a:avLst/>
                <a:gdLst>
                  <a:gd name="T0" fmla="*/ 1108 w 936"/>
                  <a:gd name="T1" fmla="*/ 1266 h 1801"/>
                  <a:gd name="T2" fmla="*/ 934 w 936"/>
                  <a:gd name="T3" fmla="*/ 376 h 1801"/>
                  <a:gd name="T4" fmla="*/ 811 w 936"/>
                  <a:gd name="T5" fmla="*/ 32 h 1801"/>
                  <a:gd name="T6" fmla="*/ 141 w 936"/>
                  <a:gd name="T7" fmla="*/ 931 h 1801"/>
                  <a:gd name="T8" fmla="*/ 69 w 936"/>
                  <a:gd name="T9" fmla="*/ 1051 h 1801"/>
                  <a:gd name="T10" fmla="*/ 54 w 936"/>
                  <a:gd name="T11" fmla="*/ 1202 h 1801"/>
                  <a:gd name="T12" fmla="*/ 5 w 936"/>
                  <a:gd name="T13" fmla="*/ 1381 h 1801"/>
                  <a:gd name="T14" fmla="*/ 196 w 936"/>
                  <a:gd name="T15" fmla="*/ 2109 h 1801"/>
                  <a:gd name="T16" fmla="*/ 494 w 936"/>
                  <a:gd name="T17" fmla="*/ 1987 h 1801"/>
                  <a:gd name="T18" fmla="*/ 709 w 936"/>
                  <a:gd name="T19" fmla="*/ 1905 h 1801"/>
                  <a:gd name="T20" fmla="*/ 1001 w 936"/>
                  <a:gd name="T21" fmla="*/ 1570 h 1801"/>
                  <a:gd name="T22" fmla="*/ 1108 w 936"/>
                  <a:gd name="T23" fmla="*/ 1266 h 180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36" h="1801">
                    <a:moveTo>
                      <a:pt x="922" y="1053"/>
                    </a:moveTo>
                    <a:cubicBezTo>
                      <a:pt x="883" y="752"/>
                      <a:pt x="772" y="415"/>
                      <a:pt x="778" y="313"/>
                    </a:cubicBezTo>
                    <a:cubicBezTo>
                      <a:pt x="783" y="212"/>
                      <a:pt x="767" y="38"/>
                      <a:pt x="675" y="26"/>
                    </a:cubicBezTo>
                    <a:cubicBezTo>
                      <a:pt x="472" y="0"/>
                      <a:pt x="50" y="664"/>
                      <a:pt x="118" y="775"/>
                    </a:cubicBezTo>
                    <a:cubicBezTo>
                      <a:pt x="118" y="775"/>
                      <a:pt x="75" y="817"/>
                      <a:pt x="57" y="874"/>
                    </a:cubicBezTo>
                    <a:cubicBezTo>
                      <a:pt x="40" y="932"/>
                      <a:pt x="34" y="977"/>
                      <a:pt x="45" y="1000"/>
                    </a:cubicBezTo>
                    <a:cubicBezTo>
                      <a:pt x="45" y="1000"/>
                      <a:pt x="9" y="1028"/>
                      <a:pt x="5" y="1149"/>
                    </a:cubicBezTo>
                    <a:cubicBezTo>
                      <a:pt x="0" y="1270"/>
                      <a:pt x="6" y="1801"/>
                      <a:pt x="163" y="1754"/>
                    </a:cubicBezTo>
                    <a:cubicBezTo>
                      <a:pt x="358" y="1695"/>
                      <a:pt x="336" y="1709"/>
                      <a:pt x="411" y="1653"/>
                    </a:cubicBezTo>
                    <a:cubicBezTo>
                      <a:pt x="473" y="1628"/>
                      <a:pt x="550" y="1590"/>
                      <a:pt x="590" y="1585"/>
                    </a:cubicBezTo>
                    <a:cubicBezTo>
                      <a:pt x="645" y="1579"/>
                      <a:pt x="833" y="1529"/>
                      <a:pt x="833" y="1306"/>
                    </a:cubicBezTo>
                    <a:cubicBezTo>
                      <a:pt x="894" y="1239"/>
                      <a:pt x="936" y="1155"/>
                      <a:pt x="922" y="1053"/>
                    </a:cubicBezTo>
                    <a:close/>
                  </a:path>
                </a:pathLst>
              </a:custGeom>
              <a:solidFill>
                <a:srgbClr val="EFE1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3" name="Freeform 462">
                <a:extLst>
                  <a:ext uri="{FF2B5EF4-FFF2-40B4-BE49-F238E27FC236}">
                    <a16:creationId xmlns:a16="http://schemas.microsoft.com/office/drawing/2014/main" id="{661074AB-BDFB-48BF-8DA7-3C692A4A1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311"/>
                <a:ext cx="1039" cy="1918"/>
              </a:xfrm>
              <a:custGeom>
                <a:avLst/>
                <a:gdLst>
                  <a:gd name="T0" fmla="*/ 1159 w 977"/>
                  <a:gd name="T1" fmla="*/ 1266 h 1804"/>
                  <a:gd name="T2" fmla="*/ 985 w 977"/>
                  <a:gd name="T3" fmla="*/ 376 h 1804"/>
                  <a:gd name="T4" fmla="*/ 860 w 977"/>
                  <a:gd name="T5" fmla="*/ 32 h 1804"/>
                  <a:gd name="T6" fmla="*/ 191 w 977"/>
                  <a:gd name="T7" fmla="*/ 931 h 1804"/>
                  <a:gd name="T8" fmla="*/ 119 w 977"/>
                  <a:gd name="T9" fmla="*/ 1050 h 1804"/>
                  <a:gd name="T10" fmla="*/ 103 w 977"/>
                  <a:gd name="T11" fmla="*/ 1201 h 1804"/>
                  <a:gd name="T12" fmla="*/ 55 w 977"/>
                  <a:gd name="T13" fmla="*/ 1381 h 1804"/>
                  <a:gd name="T14" fmla="*/ 177 w 977"/>
                  <a:gd name="T15" fmla="*/ 2122 h 1804"/>
                  <a:gd name="T16" fmla="*/ 546 w 977"/>
                  <a:gd name="T17" fmla="*/ 1986 h 1804"/>
                  <a:gd name="T18" fmla="*/ 759 w 977"/>
                  <a:gd name="T19" fmla="*/ 1904 h 1804"/>
                  <a:gd name="T20" fmla="*/ 1053 w 977"/>
                  <a:gd name="T21" fmla="*/ 1570 h 1804"/>
                  <a:gd name="T22" fmla="*/ 1159 w 977"/>
                  <a:gd name="T23" fmla="*/ 1266 h 180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77" h="1804">
                    <a:moveTo>
                      <a:pt x="964" y="1053"/>
                    </a:moveTo>
                    <a:cubicBezTo>
                      <a:pt x="924" y="752"/>
                      <a:pt x="814" y="415"/>
                      <a:pt x="819" y="313"/>
                    </a:cubicBezTo>
                    <a:cubicBezTo>
                      <a:pt x="825" y="212"/>
                      <a:pt x="808" y="38"/>
                      <a:pt x="716" y="26"/>
                    </a:cubicBezTo>
                    <a:cubicBezTo>
                      <a:pt x="513" y="0"/>
                      <a:pt x="91" y="664"/>
                      <a:pt x="159" y="775"/>
                    </a:cubicBezTo>
                    <a:cubicBezTo>
                      <a:pt x="159" y="775"/>
                      <a:pt x="117" y="817"/>
                      <a:pt x="99" y="874"/>
                    </a:cubicBezTo>
                    <a:cubicBezTo>
                      <a:pt x="81" y="932"/>
                      <a:pt x="75" y="977"/>
                      <a:pt x="86" y="1000"/>
                    </a:cubicBezTo>
                    <a:cubicBezTo>
                      <a:pt x="86" y="1000"/>
                      <a:pt x="51" y="1028"/>
                      <a:pt x="46" y="1149"/>
                    </a:cubicBezTo>
                    <a:cubicBezTo>
                      <a:pt x="41" y="1270"/>
                      <a:pt x="0" y="1694"/>
                      <a:pt x="147" y="1765"/>
                    </a:cubicBezTo>
                    <a:cubicBezTo>
                      <a:pt x="227" y="1804"/>
                      <a:pt x="360" y="1732"/>
                      <a:pt x="453" y="1653"/>
                    </a:cubicBezTo>
                    <a:cubicBezTo>
                      <a:pt x="515" y="1628"/>
                      <a:pt x="592" y="1590"/>
                      <a:pt x="631" y="1585"/>
                    </a:cubicBezTo>
                    <a:cubicBezTo>
                      <a:pt x="687" y="1579"/>
                      <a:pt x="875" y="1529"/>
                      <a:pt x="875" y="1306"/>
                    </a:cubicBezTo>
                    <a:cubicBezTo>
                      <a:pt x="936" y="1239"/>
                      <a:pt x="977" y="1155"/>
                      <a:pt x="964" y="1053"/>
                    </a:cubicBezTo>
                    <a:close/>
                  </a:path>
                </a:pathLst>
              </a:custGeom>
              <a:solidFill>
                <a:srgbClr val="CDE9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4" name="Freeform 463">
                <a:extLst>
                  <a:ext uri="{FF2B5EF4-FFF2-40B4-BE49-F238E27FC236}">
                    <a16:creationId xmlns:a16="http://schemas.microsoft.com/office/drawing/2014/main" id="{C8654356-9641-4C86-B274-6781A7F9F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309"/>
                <a:ext cx="1053" cy="1950"/>
              </a:xfrm>
              <a:custGeom>
                <a:avLst/>
                <a:gdLst>
                  <a:gd name="T0" fmla="*/ 1183 w 991"/>
                  <a:gd name="T1" fmla="*/ 1890 h 1834"/>
                  <a:gd name="T2" fmla="*/ 1138 w 991"/>
                  <a:gd name="T3" fmla="*/ 1461 h 1834"/>
                  <a:gd name="T4" fmla="*/ 1115 w 991"/>
                  <a:gd name="T5" fmla="*/ 1328 h 1834"/>
                  <a:gd name="T6" fmla="*/ 1104 w 991"/>
                  <a:gd name="T7" fmla="*/ 1198 h 1834"/>
                  <a:gd name="T8" fmla="*/ 953 w 991"/>
                  <a:gd name="T9" fmla="*/ 771 h 1834"/>
                  <a:gd name="T10" fmla="*/ 914 w 991"/>
                  <a:gd name="T11" fmla="*/ 667 h 1834"/>
                  <a:gd name="T12" fmla="*/ 288 w 991"/>
                  <a:gd name="T13" fmla="*/ 2 h 1834"/>
                  <a:gd name="T14" fmla="*/ 53 w 991"/>
                  <a:gd name="T15" fmla="*/ 676 h 1834"/>
                  <a:gd name="T16" fmla="*/ 199 w 991"/>
                  <a:gd name="T17" fmla="*/ 1251 h 1834"/>
                  <a:gd name="T18" fmla="*/ 380 w 991"/>
                  <a:gd name="T19" fmla="*/ 1904 h 1834"/>
                  <a:gd name="T20" fmla="*/ 916 w 991"/>
                  <a:gd name="T21" fmla="*/ 2012 h 1834"/>
                  <a:gd name="T22" fmla="*/ 970 w 991"/>
                  <a:gd name="T23" fmla="*/ 2068 h 1834"/>
                  <a:gd name="T24" fmla="*/ 1183 w 991"/>
                  <a:gd name="T25" fmla="*/ 1890 h 18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91" h="1834">
                    <a:moveTo>
                      <a:pt x="985" y="1573"/>
                    </a:moveTo>
                    <a:cubicBezTo>
                      <a:pt x="976" y="1451"/>
                      <a:pt x="949" y="1256"/>
                      <a:pt x="949" y="1215"/>
                    </a:cubicBezTo>
                    <a:cubicBezTo>
                      <a:pt x="949" y="1174"/>
                      <a:pt x="958" y="1117"/>
                      <a:pt x="929" y="1105"/>
                    </a:cubicBezTo>
                    <a:cubicBezTo>
                      <a:pt x="929" y="1105"/>
                      <a:pt x="949" y="1075"/>
                      <a:pt x="920" y="997"/>
                    </a:cubicBezTo>
                    <a:cubicBezTo>
                      <a:pt x="890" y="919"/>
                      <a:pt x="856" y="661"/>
                      <a:pt x="794" y="641"/>
                    </a:cubicBezTo>
                    <a:cubicBezTo>
                      <a:pt x="794" y="641"/>
                      <a:pt x="801" y="621"/>
                      <a:pt x="761" y="555"/>
                    </a:cubicBezTo>
                    <a:cubicBezTo>
                      <a:pt x="720" y="489"/>
                      <a:pt x="459" y="4"/>
                      <a:pt x="240" y="2"/>
                    </a:cubicBezTo>
                    <a:cubicBezTo>
                      <a:pt x="115" y="0"/>
                      <a:pt x="90" y="467"/>
                      <a:pt x="44" y="562"/>
                    </a:cubicBezTo>
                    <a:cubicBezTo>
                      <a:pt x="0" y="655"/>
                      <a:pt x="23" y="944"/>
                      <a:pt x="166" y="1041"/>
                    </a:cubicBezTo>
                    <a:cubicBezTo>
                      <a:pt x="168" y="1140"/>
                      <a:pt x="199" y="1520"/>
                      <a:pt x="317" y="1584"/>
                    </a:cubicBezTo>
                    <a:cubicBezTo>
                      <a:pt x="442" y="1652"/>
                      <a:pt x="567" y="1577"/>
                      <a:pt x="763" y="1673"/>
                    </a:cubicBezTo>
                    <a:cubicBezTo>
                      <a:pt x="773" y="1686"/>
                      <a:pt x="799" y="1711"/>
                      <a:pt x="808" y="1720"/>
                    </a:cubicBezTo>
                    <a:cubicBezTo>
                      <a:pt x="931" y="1834"/>
                      <a:pt x="991" y="1656"/>
                      <a:pt x="985" y="1573"/>
                    </a:cubicBezTo>
                    <a:close/>
                  </a:path>
                </a:pathLst>
              </a:custGeom>
              <a:noFill/>
              <a:ln w="14288" cap="flat">
                <a:solidFill>
                  <a:srgbClr val="CC276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5" name="Freeform 464">
                <a:extLst>
                  <a:ext uri="{FF2B5EF4-FFF2-40B4-BE49-F238E27FC236}">
                    <a16:creationId xmlns:a16="http://schemas.microsoft.com/office/drawing/2014/main" id="{AC476776-0B5A-41F2-9412-BD7C76812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323"/>
                <a:ext cx="1013" cy="1890"/>
              </a:xfrm>
              <a:custGeom>
                <a:avLst/>
                <a:gdLst>
                  <a:gd name="T0" fmla="*/ 1129 w 953"/>
                  <a:gd name="T1" fmla="*/ 1250 h 1778"/>
                  <a:gd name="T2" fmla="*/ 962 w 953"/>
                  <a:gd name="T3" fmla="*/ 377 h 1778"/>
                  <a:gd name="T4" fmla="*/ 846 w 953"/>
                  <a:gd name="T5" fmla="*/ 32 h 1778"/>
                  <a:gd name="T6" fmla="*/ 195 w 953"/>
                  <a:gd name="T7" fmla="*/ 918 h 1778"/>
                  <a:gd name="T8" fmla="*/ 126 w 953"/>
                  <a:gd name="T9" fmla="*/ 1039 h 1778"/>
                  <a:gd name="T10" fmla="*/ 107 w 953"/>
                  <a:gd name="T11" fmla="*/ 1189 h 1778"/>
                  <a:gd name="T12" fmla="*/ 64 w 953"/>
                  <a:gd name="T13" fmla="*/ 1363 h 1778"/>
                  <a:gd name="T14" fmla="*/ 172 w 953"/>
                  <a:gd name="T15" fmla="*/ 2091 h 1778"/>
                  <a:gd name="T16" fmla="*/ 525 w 953"/>
                  <a:gd name="T17" fmla="*/ 1959 h 1778"/>
                  <a:gd name="T18" fmla="*/ 743 w 953"/>
                  <a:gd name="T19" fmla="*/ 1877 h 1778"/>
                  <a:gd name="T20" fmla="*/ 1026 w 953"/>
                  <a:gd name="T21" fmla="*/ 1548 h 1778"/>
                  <a:gd name="T22" fmla="*/ 1129 w 953"/>
                  <a:gd name="T23" fmla="*/ 1250 h 177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3" h="1778">
                    <a:moveTo>
                      <a:pt x="940" y="1040"/>
                    </a:moveTo>
                    <a:cubicBezTo>
                      <a:pt x="902" y="745"/>
                      <a:pt x="795" y="414"/>
                      <a:pt x="801" y="314"/>
                    </a:cubicBezTo>
                    <a:cubicBezTo>
                      <a:pt x="806" y="215"/>
                      <a:pt x="794" y="37"/>
                      <a:pt x="705" y="26"/>
                    </a:cubicBezTo>
                    <a:cubicBezTo>
                      <a:pt x="510" y="0"/>
                      <a:pt x="96" y="656"/>
                      <a:pt x="162" y="765"/>
                    </a:cubicBezTo>
                    <a:cubicBezTo>
                      <a:pt x="162" y="765"/>
                      <a:pt x="122" y="809"/>
                      <a:pt x="105" y="865"/>
                    </a:cubicBezTo>
                    <a:cubicBezTo>
                      <a:pt x="87" y="921"/>
                      <a:pt x="78" y="968"/>
                      <a:pt x="89" y="991"/>
                    </a:cubicBezTo>
                    <a:cubicBezTo>
                      <a:pt x="89" y="991"/>
                      <a:pt x="58" y="1016"/>
                      <a:pt x="53" y="1135"/>
                    </a:cubicBezTo>
                    <a:cubicBezTo>
                      <a:pt x="49" y="1253"/>
                      <a:pt x="0" y="1670"/>
                      <a:pt x="143" y="1740"/>
                    </a:cubicBezTo>
                    <a:cubicBezTo>
                      <a:pt x="220" y="1778"/>
                      <a:pt x="347" y="1709"/>
                      <a:pt x="437" y="1631"/>
                    </a:cubicBezTo>
                    <a:cubicBezTo>
                      <a:pt x="497" y="1607"/>
                      <a:pt x="581" y="1567"/>
                      <a:pt x="619" y="1563"/>
                    </a:cubicBezTo>
                    <a:cubicBezTo>
                      <a:pt x="673" y="1556"/>
                      <a:pt x="854" y="1507"/>
                      <a:pt x="854" y="1289"/>
                    </a:cubicBezTo>
                    <a:cubicBezTo>
                      <a:pt x="913" y="1223"/>
                      <a:pt x="953" y="1140"/>
                      <a:pt x="940" y="1040"/>
                    </a:cubicBezTo>
                    <a:close/>
                  </a:path>
                </a:pathLst>
              </a:custGeom>
              <a:noFill/>
              <a:ln w="14288" cap="flat">
                <a:solidFill>
                  <a:srgbClr val="CC276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6" name="Freeform 465">
                <a:extLst>
                  <a:ext uri="{FF2B5EF4-FFF2-40B4-BE49-F238E27FC236}">
                    <a16:creationId xmlns:a16="http://schemas.microsoft.com/office/drawing/2014/main" id="{FC31E963-B95F-446A-9768-A7EE13576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1607"/>
                <a:ext cx="661" cy="1125"/>
              </a:xfrm>
              <a:custGeom>
                <a:avLst/>
                <a:gdLst>
                  <a:gd name="T0" fmla="*/ 644 w 622"/>
                  <a:gd name="T1" fmla="*/ 1215 h 1059"/>
                  <a:gd name="T2" fmla="*/ 734 w 622"/>
                  <a:gd name="T3" fmla="*/ 1079 h 1059"/>
                  <a:gd name="T4" fmla="*/ 706 w 622"/>
                  <a:gd name="T5" fmla="*/ 959 h 1059"/>
                  <a:gd name="T6" fmla="*/ 692 w 622"/>
                  <a:gd name="T7" fmla="*/ 919 h 1059"/>
                  <a:gd name="T8" fmla="*/ 677 w 622"/>
                  <a:gd name="T9" fmla="*/ 857 h 1059"/>
                  <a:gd name="T10" fmla="*/ 662 w 622"/>
                  <a:gd name="T11" fmla="*/ 785 h 1059"/>
                  <a:gd name="T12" fmla="*/ 655 w 622"/>
                  <a:gd name="T13" fmla="*/ 696 h 1059"/>
                  <a:gd name="T14" fmla="*/ 659 w 622"/>
                  <a:gd name="T15" fmla="*/ 612 h 1059"/>
                  <a:gd name="T16" fmla="*/ 536 w 622"/>
                  <a:gd name="T17" fmla="*/ 374 h 1059"/>
                  <a:gd name="T18" fmla="*/ 458 w 622"/>
                  <a:gd name="T19" fmla="*/ 268 h 1059"/>
                  <a:gd name="T20" fmla="*/ 349 w 622"/>
                  <a:gd name="T21" fmla="*/ 160 h 1059"/>
                  <a:gd name="T22" fmla="*/ 185 w 622"/>
                  <a:gd name="T23" fmla="*/ 15 h 1059"/>
                  <a:gd name="T24" fmla="*/ 100 w 622"/>
                  <a:gd name="T25" fmla="*/ 78 h 1059"/>
                  <a:gd name="T26" fmla="*/ 55 w 622"/>
                  <a:gd name="T27" fmla="*/ 206 h 1059"/>
                  <a:gd name="T28" fmla="*/ 18 w 622"/>
                  <a:gd name="T29" fmla="*/ 391 h 1059"/>
                  <a:gd name="T30" fmla="*/ 23 w 622"/>
                  <a:gd name="T31" fmla="*/ 577 h 1059"/>
                  <a:gd name="T32" fmla="*/ 119 w 622"/>
                  <a:gd name="T33" fmla="*/ 725 h 1059"/>
                  <a:gd name="T34" fmla="*/ 177 w 622"/>
                  <a:gd name="T35" fmla="*/ 928 h 1059"/>
                  <a:gd name="T36" fmla="*/ 271 w 622"/>
                  <a:gd name="T37" fmla="*/ 1133 h 1059"/>
                  <a:gd name="T38" fmla="*/ 329 w 622"/>
                  <a:gd name="T39" fmla="*/ 1143 h 1059"/>
                  <a:gd name="T40" fmla="*/ 479 w 622"/>
                  <a:gd name="T41" fmla="*/ 1128 h 1059"/>
                  <a:gd name="T42" fmla="*/ 555 w 622"/>
                  <a:gd name="T43" fmla="*/ 1195 h 1059"/>
                  <a:gd name="T44" fmla="*/ 644 w 622"/>
                  <a:gd name="T45" fmla="*/ 1215 h 105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22" h="1059">
                    <a:moveTo>
                      <a:pt x="536" y="1014"/>
                    </a:moveTo>
                    <a:cubicBezTo>
                      <a:pt x="591" y="1006"/>
                      <a:pt x="607" y="944"/>
                      <a:pt x="612" y="900"/>
                    </a:cubicBezTo>
                    <a:cubicBezTo>
                      <a:pt x="622" y="814"/>
                      <a:pt x="592" y="833"/>
                      <a:pt x="588" y="800"/>
                    </a:cubicBezTo>
                    <a:cubicBezTo>
                      <a:pt x="585" y="780"/>
                      <a:pt x="580" y="776"/>
                      <a:pt x="577" y="766"/>
                    </a:cubicBezTo>
                    <a:cubicBezTo>
                      <a:pt x="570" y="743"/>
                      <a:pt x="564" y="724"/>
                      <a:pt x="564" y="715"/>
                    </a:cubicBezTo>
                    <a:cubicBezTo>
                      <a:pt x="564" y="690"/>
                      <a:pt x="569" y="663"/>
                      <a:pt x="551" y="655"/>
                    </a:cubicBezTo>
                    <a:cubicBezTo>
                      <a:pt x="551" y="655"/>
                      <a:pt x="564" y="629"/>
                      <a:pt x="546" y="581"/>
                    </a:cubicBezTo>
                    <a:cubicBezTo>
                      <a:pt x="542" y="569"/>
                      <a:pt x="552" y="536"/>
                      <a:pt x="549" y="510"/>
                    </a:cubicBezTo>
                    <a:cubicBezTo>
                      <a:pt x="531" y="386"/>
                      <a:pt x="456" y="357"/>
                      <a:pt x="446" y="312"/>
                    </a:cubicBezTo>
                    <a:cubicBezTo>
                      <a:pt x="433" y="257"/>
                      <a:pt x="392" y="246"/>
                      <a:pt x="382" y="223"/>
                    </a:cubicBezTo>
                    <a:cubicBezTo>
                      <a:pt x="350" y="145"/>
                      <a:pt x="354" y="191"/>
                      <a:pt x="291" y="134"/>
                    </a:cubicBezTo>
                    <a:cubicBezTo>
                      <a:pt x="226" y="76"/>
                      <a:pt x="249" y="0"/>
                      <a:pt x="154" y="12"/>
                    </a:cubicBezTo>
                    <a:cubicBezTo>
                      <a:pt x="123" y="16"/>
                      <a:pt x="100" y="36"/>
                      <a:pt x="83" y="65"/>
                    </a:cubicBezTo>
                    <a:cubicBezTo>
                      <a:pt x="66" y="95"/>
                      <a:pt x="45" y="107"/>
                      <a:pt x="46" y="172"/>
                    </a:cubicBezTo>
                    <a:cubicBezTo>
                      <a:pt x="48" y="237"/>
                      <a:pt x="27" y="300"/>
                      <a:pt x="15" y="326"/>
                    </a:cubicBezTo>
                    <a:cubicBezTo>
                      <a:pt x="0" y="357"/>
                      <a:pt x="1" y="420"/>
                      <a:pt x="20" y="481"/>
                    </a:cubicBezTo>
                    <a:cubicBezTo>
                      <a:pt x="35" y="530"/>
                      <a:pt x="17" y="530"/>
                      <a:pt x="99" y="604"/>
                    </a:cubicBezTo>
                    <a:cubicBezTo>
                      <a:pt x="117" y="666"/>
                      <a:pt x="104" y="712"/>
                      <a:pt x="148" y="775"/>
                    </a:cubicBezTo>
                    <a:cubicBezTo>
                      <a:pt x="200" y="851"/>
                      <a:pt x="156" y="905"/>
                      <a:pt x="226" y="945"/>
                    </a:cubicBezTo>
                    <a:cubicBezTo>
                      <a:pt x="243" y="955"/>
                      <a:pt x="249" y="965"/>
                      <a:pt x="275" y="954"/>
                    </a:cubicBezTo>
                    <a:cubicBezTo>
                      <a:pt x="304" y="950"/>
                      <a:pt x="323" y="961"/>
                      <a:pt x="399" y="941"/>
                    </a:cubicBezTo>
                    <a:cubicBezTo>
                      <a:pt x="405" y="949"/>
                      <a:pt x="445" y="973"/>
                      <a:pt x="462" y="997"/>
                    </a:cubicBezTo>
                    <a:cubicBezTo>
                      <a:pt x="505" y="1059"/>
                      <a:pt x="515" y="1018"/>
                      <a:pt x="536" y="1014"/>
                    </a:cubicBezTo>
                    <a:close/>
                  </a:path>
                </a:pathLst>
              </a:custGeom>
              <a:noFill/>
              <a:ln w="14288" cap="flat">
                <a:solidFill>
                  <a:srgbClr val="CC276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7" name="Freeform 466">
                <a:extLst>
                  <a:ext uri="{FF2B5EF4-FFF2-40B4-BE49-F238E27FC236}">
                    <a16:creationId xmlns:a16="http://schemas.microsoft.com/office/drawing/2014/main" id="{66B9F870-4C84-4BFA-9ACC-145ED73E0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310"/>
                <a:ext cx="1040" cy="1918"/>
              </a:xfrm>
              <a:custGeom>
                <a:avLst/>
                <a:gdLst>
                  <a:gd name="T0" fmla="*/ 1160 w 978"/>
                  <a:gd name="T1" fmla="*/ 1266 h 1804"/>
                  <a:gd name="T2" fmla="*/ 986 w 978"/>
                  <a:gd name="T3" fmla="*/ 376 h 1804"/>
                  <a:gd name="T4" fmla="*/ 861 w 978"/>
                  <a:gd name="T5" fmla="*/ 32 h 1804"/>
                  <a:gd name="T6" fmla="*/ 192 w 978"/>
                  <a:gd name="T7" fmla="*/ 931 h 1804"/>
                  <a:gd name="T8" fmla="*/ 120 w 978"/>
                  <a:gd name="T9" fmla="*/ 1050 h 1804"/>
                  <a:gd name="T10" fmla="*/ 105 w 978"/>
                  <a:gd name="T11" fmla="*/ 1201 h 1804"/>
                  <a:gd name="T12" fmla="*/ 56 w 978"/>
                  <a:gd name="T13" fmla="*/ 1381 h 1804"/>
                  <a:gd name="T14" fmla="*/ 178 w 978"/>
                  <a:gd name="T15" fmla="*/ 2122 h 1804"/>
                  <a:gd name="T16" fmla="*/ 547 w 978"/>
                  <a:gd name="T17" fmla="*/ 1986 h 1804"/>
                  <a:gd name="T18" fmla="*/ 760 w 978"/>
                  <a:gd name="T19" fmla="*/ 1904 h 1804"/>
                  <a:gd name="T20" fmla="*/ 1054 w 978"/>
                  <a:gd name="T21" fmla="*/ 1570 h 1804"/>
                  <a:gd name="T22" fmla="*/ 1160 w 978"/>
                  <a:gd name="T23" fmla="*/ 1266 h 180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78" h="1804">
                    <a:moveTo>
                      <a:pt x="965" y="1053"/>
                    </a:moveTo>
                    <a:cubicBezTo>
                      <a:pt x="925" y="752"/>
                      <a:pt x="815" y="415"/>
                      <a:pt x="820" y="313"/>
                    </a:cubicBezTo>
                    <a:cubicBezTo>
                      <a:pt x="826" y="212"/>
                      <a:pt x="809" y="38"/>
                      <a:pt x="717" y="26"/>
                    </a:cubicBezTo>
                    <a:cubicBezTo>
                      <a:pt x="514" y="0"/>
                      <a:pt x="92" y="664"/>
                      <a:pt x="160" y="775"/>
                    </a:cubicBezTo>
                    <a:cubicBezTo>
                      <a:pt x="160" y="775"/>
                      <a:pt x="118" y="817"/>
                      <a:pt x="100" y="874"/>
                    </a:cubicBezTo>
                    <a:cubicBezTo>
                      <a:pt x="82" y="932"/>
                      <a:pt x="76" y="977"/>
                      <a:pt x="87" y="1000"/>
                    </a:cubicBezTo>
                    <a:cubicBezTo>
                      <a:pt x="87" y="1000"/>
                      <a:pt x="52" y="1028"/>
                      <a:pt x="47" y="1149"/>
                    </a:cubicBezTo>
                    <a:cubicBezTo>
                      <a:pt x="42" y="1270"/>
                      <a:pt x="0" y="1694"/>
                      <a:pt x="148" y="1765"/>
                    </a:cubicBezTo>
                    <a:cubicBezTo>
                      <a:pt x="228" y="1804"/>
                      <a:pt x="361" y="1732"/>
                      <a:pt x="454" y="1653"/>
                    </a:cubicBezTo>
                    <a:cubicBezTo>
                      <a:pt x="516" y="1628"/>
                      <a:pt x="593" y="1590"/>
                      <a:pt x="632" y="1585"/>
                    </a:cubicBezTo>
                    <a:cubicBezTo>
                      <a:pt x="688" y="1579"/>
                      <a:pt x="876" y="1529"/>
                      <a:pt x="876" y="1306"/>
                    </a:cubicBezTo>
                    <a:cubicBezTo>
                      <a:pt x="937" y="1239"/>
                      <a:pt x="978" y="1155"/>
                      <a:pt x="965" y="1053"/>
                    </a:cubicBezTo>
                    <a:close/>
                  </a:path>
                </a:pathLst>
              </a:custGeom>
              <a:noFill/>
              <a:ln w="14288" cap="flat">
                <a:solidFill>
                  <a:srgbClr val="CC276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8" name="Freeform 467">
                <a:extLst>
                  <a:ext uri="{FF2B5EF4-FFF2-40B4-BE49-F238E27FC236}">
                    <a16:creationId xmlns:a16="http://schemas.microsoft.com/office/drawing/2014/main" id="{9070A604-4316-4972-8898-9009DB5921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97" y="813"/>
                <a:ext cx="325" cy="310"/>
              </a:xfrm>
              <a:custGeom>
                <a:avLst/>
                <a:gdLst>
                  <a:gd name="T0" fmla="*/ 103 w 306"/>
                  <a:gd name="T1" fmla="*/ 268 h 292"/>
                  <a:gd name="T2" fmla="*/ 185 w 306"/>
                  <a:gd name="T3" fmla="*/ 234 h 292"/>
                  <a:gd name="T4" fmla="*/ 274 w 306"/>
                  <a:gd name="T5" fmla="*/ 282 h 292"/>
                  <a:gd name="T6" fmla="*/ 296 w 306"/>
                  <a:gd name="T7" fmla="*/ 255 h 292"/>
                  <a:gd name="T8" fmla="*/ 297 w 306"/>
                  <a:gd name="T9" fmla="*/ 309 h 292"/>
                  <a:gd name="T10" fmla="*/ 278 w 306"/>
                  <a:gd name="T11" fmla="*/ 348 h 292"/>
                  <a:gd name="T12" fmla="*/ 314 w 306"/>
                  <a:gd name="T13" fmla="*/ 316 h 292"/>
                  <a:gd name="T14" fmla="*/ 350 w 306"/>
                  <a:gd name="T15" fmla="*/ 183 h 292"/>
                  <a:gd name="T16" fmla="*/ 356 w 306"/>
                  <a:gd name="T17" fmla="*/ 65 h 292"/>
                  <a:gd name="T18" fmla="*/ 348 w 306"/>
                  <a:gd name="T19" fmla="*/ 6 h 292"/>
                  <a:gd name="T20" fmla="*/ 325 w 306"/>
                  <a:gd name="T21" fmla="*/ 69 h 292"/>
                  <a:gd name="T22" fmla="*/ 224 w 306"/>
                  <a:gd name="T23" fmla="*/ 3 h 292"/>
                  <a:gd name="T24" fmla="*/ 182 w 306"/>
                  <a:gd name="T25" fmla="*/ 102 h 292"/>
                  <a:gd name="T26" fmla="*/ 139 w 306"/>
                  <a:gd name="T27" fmla="*/ 4 h 292"/>
                  <a:gd name="T28" fmla="*/ 33 w 306"/>
                  <a:gd name="T29" fmla="*/ 74 h 292"/>
                  <a:gd name="T30" fmla="*/ 16 w 306"/>
                  <a:gd name="T31" fmla="*/ 15 h 292"/>
                  <a:gd name="T32" fmla="*/ 4 w 306"/>
                  <a:gd name="T33" fmla="*/ 81 h 292"/>
                  <a:gd name="T34" fmla="*/ 17 w 306"/>
                  <a:gd name="T35" fmla="*/ 190 h 292"/>
                  <a:gd name="T36" fmla="*/ 54 w 306"/>
                  <a:gd name="T37" fmla="*/ 316 h 292"/>
                  <a:gd name="T38" fmla="*/ 85 w 306"/>
                  <a:gd name="T39" fmla="*/ 344 h 292"/>
                  <a:gd name="T40" fmla="*/ 73 w 306"/>
                  <a:gd name="T41" fmla="*/ 308 h 292"/>
                  <a:gd name="T42" fmla="*/ 78 w 306"/>
                  <a:gd name="T43" fmla="*/ 254 h 292"/>
                  <a:gd name="T44" fmla="*/ 92 w 306"/>
                  <a:gd name="T45" fmla="*/ 268 h 292"/>
                  <a:gd name="T46" fmla="*/ 92 w 306"/>
                  <a:gd name="T47" fmla="*/ 268 h 292"/>
                  <a:gd name="T48" fmla="*/ 96 w 306"/>
                  <a:gd name="T49" fmla="*/ 277 h 292"/>
                  <a:gd name="T50" fmla="*/ 103 w 306"/>
                  <a:gd name="T51" fmla="*/ 268 h 29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06" h="292">
                    <a:moveTo>
                      <a:pt x="86" y="223"/>
                    </a:moveTo>
                    <a:cubicBezTo>
                      <a:pt x="98" y="206"/>
                      <a:pt x="124" y="195"/>
                      <a:pt x="154" y="195"/>
                    </a:cubicBezTo>
                    <a:cubicBezTo>
                      <a:pt x="192" y="195"/>
                      <a:pt x="224" y="213"/>
                      <a:pt x="229" y="236"/>
                    </a:cubicBezTo>
                    <a:cubicBezTo>
                      <a:pt x="236" y="221"/>
                      <a:pt x="243" y="211"/>
                      <a:pt x="248" y="213"/>
                    </a:cubicBezTo>
                    <a:cubicBezTo>
                      <a:pt x="255" y="214"/>
                      <a:pt x="255" y="235"/>
                      <a:pt x="249" y="258"/>
                    </a:cubicBezTo>
                    <a:cubicBezTo>
                      <a:pt x="244" y="272"/>
                      <a:pt x="239" y="284"/>
                      <a:pt x="233" y="291"/>
                    </a:cubicBezTo>
                    <a:cubicBezTo>
                      <a:pt x="244" y="292"/>
                      <a:pt x="258" y="289"/>
                      <a:pt x="263" y="265"/>
                    </a:cubicBezTo>
                    <a:cubicBezTo>
                      <a:pt x="263" y="265"/>
                      <a:pt x="282" y="187"/>
                      <a:pt x="293" y="153"/>
                    </a:cubicBezTo>
                    <a:cubicBezTo>
                      <a:pt x="306" y="112"/>
                      <a:pt x="300" y="77"/>
                      <a:pt x="297" y="54"/>
                    </a:cubicBezTo>
                    <a:cubicBezTo>
                      <a:pt x="295" y="30"/>
                      <a:pt x="302" y="7"/>
                      <a:pt x="291" y="6"/>
                    </a:cubicBezTo>
                    <a:cubicBezTo>
                      <a:pt x="279" y="5"/>
                      <a:pt x="283" y="57"/>
                      <a:pt x="271" y="57"/>
                    </a:cubicBezTo>
                    <a:cubicBezTo>
                      <a:pt x="258" y="57"/>
                      <a:pt x="245" y="4"/>
                      <a:pt x="187" y="3"/>
                    </a:cubicBezTo>
                    <a:cubicBezTo>
                      <a:pt x="155" y="2"/>
                      <a:pt x="169" y="84"/>
                      <a:pt x="152" y="85"/>
                    </a:cubicBezTo>
                    <a:cubicBezTo>
                      <a:pt x="134" y="86"/>
                      <a:pt x="145" y="7"/>
                      <a:pt x="116" y="4"/>
                    </a:cubicBezTo>
                    <a:cubicBezTo>
                      <a:pt x="62" y="0"/>
                      <a:pt x="42" y="64"/>
                      <a:pt x="27" y="62"/>
                    </a:cubicBezTo>
                    <a:cubicBezTo>
                      <a:pt x="12" y="61"/>
                      <a:pt x="30" y="13"/>
                      <a:pt x="13" y="12"/>
                    </a:cubicBezTo>
                    <a:cubicBezTo>
                      <a:pt x="11" y="12"/>
                      <a:pt x="1" y="28"/>
                      <a:pt x="4" y="68"/>
                    </a:cubicBezTo>
                    <a:cubicBezTo>
                      <a:pt x="0" y="101"/>
                      <a:pt x="10" y="123"/>
                      <a:pt x="14" y="159"/>
                    </a:cubicBezTo>
                    <a:cubicBezTo>
                      <a:pt x="18" y="202"/>
                      <a:pt x="38" y="244"/>
                      <a:pt x="45" y="265"/>
                    </a:cubicBezTo>
                    <a:cubicBezTo>
                      <a:pt x="52" y="288"/>
                      <a:pt x="61" y="288"/>
                      <a:pt x="71" y="287"/>
                    </a:cubicBezTo>
                    <a:cubicBezTo>
                      <a:pt x="67" y="280"/>
                      <a:pt x="64" y="269"/>
                      <a:pt x="61" y="257"/>
                    </a:cubicBezTo>
                    <a:cubicBezTo>
                      <a:pt x="57" y="234"/>
                      <a:pt x="58" y="214"/>
                      <a:pt x="65" y="212"/>
                    </a:cubicBezTo>
                    <a:cubicBezTo>
                      <a:pt x="69" y="212"/>
                      <a:pt x="73" y="216"/>
                      <a:pt x="77" y="223"/>
                    </a:cubicBezTo>
                    <a:moveTo>
                      <a:pt x="77" y="223"/>
                    </a:moveTo>
                    <a:cubicBezTo>
                      <a:pt x="78" y="226"/>
                      <a:pt x="79" y="229"/>
                      <a:pt x="80" y="232"/>
                    </a:cubicBezTo>
                    <a:cubicBezTo>
                      <a:pt x="82" y="229"/>
                      <a:pt x="83" y="226"/>
                      <a:pt x="86" y="223"/>
                    </a:cubicBezTo>
                  </a:path>
                </a:pathLst>
              </a:custGeom>
              <a:solidFill>
                <a:srgbClr val="E2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9" name="Freeform 468">
                <a:extLst>
                  <a:ext uri="{FF2B5EF4-FFF2-40B4-BE49-F238E27FC236}">
                    <a16:creationId xmlns:a16="http://schemas.microsoft.com/office/drawing/2014/main" id="{EDBBD0EC-A9ED-475E-BC6A-1279A88DE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1049"/>
                <a:ext cx="194" cy="94"/>
              </a:xfrm>
              <a:custGeom>
                <a:avLst/>
                <a:gdLst>
                  <a:gd name="T0" fmla="*/ 202 w 183"/>
                  <a:gd name="T1" fmla="*/ 82 h 89"/>
                  <a:gd name="T2" fmla="*/ 176 w 183"/>
                  <a:gd name="T3" fmla="*/ 105 h 89"/>
                  <a:gd name="T4" fmla="*/ 40 w 183"/>
                  <a:gd name="T5" fmla="*/ 105 h 89"/>
                  <a:gd name="T6" fmla="*/ 14 w 183"/>
                  <a:gd name="T7" fmla="*/ 82 h 89"/>
                  <a:gd name="T8" fmla="*/ 0 w 183"/>
                  <a:gd name="T9" fmla="*/ 22 h 89"/>
                  <a:gd name="T10" fmla="*/ 27 w 183"/>
                  <a:gd name="T11" fmla="*/ 0 h 89"/>
                  <a:gd name="T12" fmla="*/ 111 w 183"/>
                  <a:gd name="T13" fmla="*/ 61 h 89"/>
                  <a:gd name="T14" fmla="*/ 191 w 183"/>
                  <a:gd name="T15" fmla="*/ 0 h 89"/>
                  <a:gd name="T16" fmla="*/ 218 w 183"/>
                  <a:gd name="T17" fmla="*/ 22 h 89"/>
                  <a:gd name="T18" fmla="*/ 202 w 183"/>
                  <a:gd name="T19" fmla="*/ 82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3" h="89">
                    <a:moveTo>
                      <a:pt x="170" y="70"/>
                    </a:moveTo>
                    <a:cubicBezTo>
                      <a:pt x="170" y="80"/>
                      <a:pt x="160" y="89"/>
                      <a:pt x="148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22" y="89"/>
                      <a:pt x="11" y="80"/>
                      <a:pt x="11" y="7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9"/>
                      <a:pt x="3" y="0"/>
                      <a:pt x="23" y="0"/>
                    </a:cubicBezTo>
                    <a:cubicBezTo>
                      <a:pt x="42" y="0"/>
                      <a:pt x="71" y="52"/>
                      <a:pt x="93" y="52"/>
                    </a:cubicBezTo>
                    <a:cubicBezTo>
                      <a:pt x="114" y="52"/>
                      <a:pt x="142" y="0"/>
                      <a:pt x="160" y="0"/>
                    </a:cubicBezTo>
                    <a:cubicBezTo>
                      <a:pt x="178" y="0"/>
                      <a:pt x="183" y="9"/>
                      <a:pt x="183" y="19"/>
                    </a:cubicBezTo>
                    <a:lnTo>
                      <a:pt x="170" y="70"/>
                    </a:lnTo>
                    <a:close/>
                  </a:path>
                </a:pathLst>
              </a:custGeom>
              <a:solidFill>
                <a:srgbClr val="D6E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0" name="Freeform 469">
                <a:extLst>
                  <a:ext uri="{FF2B5EF4-FFF2-40B4-BE49-F238E27FC236}">
                    <a16:creationId xmlns:a16="http://schemas.microsoft.com/office/drawing/2014/main" id="{53FF0D0A-50F3-4E45-BDCF-DE19539A6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127"/>
                <a:ext cx="344" cy="1017"/>
              </a:xfrm>
              <a:custGeom>
                <a:avLst/>
                <a:gdLst>
                  <a:gd name="T0" fmla="*/ 293 w 324"/>
                  <a:gd name="T1" fmla="*/ 965 h 956"/>
                  <a:gd name="T2" fmla="*/ 282 w 324"/>
                  <a:gd name="T3" fmla="*/ 941 h 956"/>
                  <a:gd name="T4" fmla="*/ 266 w 324"/>
                  <a:gd name="T5" fmla="*/ 910 h 956"/>
                  <a:gd name="T6" fmla="*/ 274 w 324"/>
                  <a:gd name="T7" fmla="*/ 876 h 956"/>
                  <a:gd name="T8" fmla="*/ 274 w 324"/>
                  <a:gd name="T9" fmla="*/ 852 h 956"/>
                  <a:gd name="T10" fmla="*/ 266 w 324"/>
                  <a:gd name="T11" fmla="*/ 808 h 956"/>
                  <a:gd name="T12" fmla="*/ 274 w 324"/>
                  <a:gd name="T13" fmla="*/ 749 h 956"/>
                  <a:gd name="T14" fmla="*/ 274 w 324"/>
                  <a:gd name="T15" fmla="*/ 721 h 956"/>
                  <a:gd name="T16" fmla="*/ 266 w 324"/>
                  <a:gd name="T17" fmla="*/ 663 h 956"/>
                  <a:gd name="T18" fmla="*/ 274 w 324"/>
                  <a:gd name="T19" fmla="*/ 604 h 956"/>
                  <a:gd name="T20" fmla="*/ 274 w 324"/>
                  <a:gd name="T21" fmla="*/ 578 h 956"/>
                  <a:gd name="T22" fmla="*/ 266 w 324"/>
                  <a:gd name="T23" fmla="*/ 519 h 956"/>
                  <a:gd name="T24" fmla="*/ 274 w 324"/>
                  <a:gd name="T25" fmla="*/ 460 h 956"/>
                  <a:gd name="T26" fmla="*/ 274 w 324"/>
                  <a:gd name="T27" fmla="*/ 432 h 956"/>
                  <a:gd name="T28" fmla="*/ 266 w 324"/>
                  <a:gd name="T29" fmla="*/ 374 h 956"/>
                  <a:gd name="T30" fmla="*/ 274 w 324"/>
                  <a:gd name="T31" fmla="*/ 316 h 956"/>
                  <a:gd name="T32" fmla="*/ 274 w 324"/>
                  <a:gd name="T33" fmla="*/ 287 h 956"/>
                  <a:gd name="T34" fmla="*/ 266 w 324"/>
                  <a:gd name="T35" fmla="*/ 230 h 956"/>
                  <a:gd name="T36" fmla="*/ 274 w 324"/>
                  <a:gd name="T37" fmla="*/ 171 h 956"/>
                  <a:gd name="T38" fmla="*/ 274 w 324"/>
                  <a:gd name="T39" fmla="*/ 144 h 956"/>
                  <a:gd name="T40" fmla="*/ 266 w 324"/>
                  <a:gd name="T41" fmla="*/ 84 h 956"/>
                  <a:gd name="T42" fmla="*/ 274 w 324"/>
                  <a:gd name="T43" fmla="*/ 0 h 956"/>
                  <a:gd name="T44" fmla="*/ 133 w 324"/>
                  <a:gd name="T45" fmla="*/ 71 h 956"/>
                  <a:gd name="T46" fmla="*/ 133 w 324"/>
                  <a:gd name="T47" fmla="*/ 99 h 956"/>
                  <a:gd name="T48" fmla="*/ 141 w 324"/>
                  <a:gd name="T49" fmla="*/ 157 h 956"/>
                  <a:gd name="T50" fmla="*/ 133 w 324"/>
                  <a:gd name="T51" fmla="*/ 215 h 956"/>
                  <a:gd name="T52" fmla="*/ 133 w 324"/>
                  <a:gd name="T53" fmla="*/ 244 h 956"/>
                  <a:gd name="T54" fmla="*/ 141 w 324"/>
                  <a:gd name="T55" fmla="*/ 301 h 956"/>
                  <a:gd name="T56" fmla="*/ 133 w 324"/>
                  <a:gd name="T57" fmla="*/ 360 h 956"/>
                  <a:gd name="T58" fmla="*/ 133 w 324"/>
                  <a:gd name="T59" fmla="*/ 388 h 956"/>
                  <a:gd name="T60" fmla="*/ 141 w 324"/>
                  <a:gd name="T61" fmla="*/ 447 h 956"/>
                  <a:gd name="T62" fmla="*/ 133 w 324"/>
                  <a:gd name="T63" fmla="*/ 504 h 956"/>
                  <a:gd name="T64" fmla="*/ 133 w 324"/>
                  <a:gd name="T65" fmla="*/ 532 h 956"/>
                  <a:gd name="T66" fmla="*/ 141 w 324"/>
                  <a:gd name="T67" fmla="*/ 590 h 956"/>
                  <a:gd name="T68" fmla="*/ 133 w 324"/>
                  <a:gd name="T69" fmla="*/ 649 h 956"/>
                  <a:gd name="T70" fmla="*/ 133 w 324"/>
                  <a:gd name="T71" fmla="*/ 677 h 956"/>
                  <a:gd name="T72" fmla="*/ 141 w 324"/>
                  <a:gd name="T73" fmla="*/ 735 h 956"/>
                  <a:gd name="T74" fmla="*/ 133 w 324"/>
                  <a:gd name="T75" fmla="*/ 794 h 956"/>
                  <a:gd name="T76" fmla="*/ 133 w 324"/>
                  <a:gd name="T77" fmla="*/ 821 h 956"/>
                  <a:gd name="T78" fmla="*/ 140 w 324"/>
                  <a:gd name="T79" fmla="*/ 865 h 956"/>
                  <a:gd name="T80" fmla="*/ 133 w 324"/>
                  <a:gd name="T81" fmla="*/ 904 h 956"/>
                  <a:gd name="T82" fmla="*/ 127 w 324"/>
                  <a:gd name="T83" fmla="*/ 929 h 956"/>
                  <a:gd name="T84" fmla="*/ 117 w 324"/>
                  <a:gd name="T85" fmla="*/ 955 h 956"/>
                  <a:gd name="T86" fmla="*/ 99 w 324"/>
                  <a:gd name="T87" fmla="*/ 968 h 956"/>
                  <a:gd name="T88" fmla="*/ 32 w 324"/>
                  <a:gd name="T89" fmla="*/ 1151 h 956"/>
                  <a:gd name="T90" fmla="*/ 367 w 324"/>
                  <a:gd name="T91" fmla="*/ 1134 h 956"/>
                  <a:gd name="T92" fmla="*/ 295 w 324"/>
                  <a:gd name="T93" fmla="*/ 965 h 9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24" h="956">
                    <a:moveTo>
                      <a:pt x="247" y="802"/>
                    </a:moveTo>
                    <a:cubicBezTo>
                      <a:pt x="247" y="802"/>
                      <a:pt x="246" y="802"/>
                      <a:pt x="245" y="802"/>
                    </a:cubicBezTo>
                    <a:cubicBezTo>
                      <a:pt x="238" y="802"/>
                      <a:pt x="233" y="797"/>
                      <a:pt x="233" y="790"/>
                    </a:cubicBezTo>
                    <a:cubicBezTo>
                      <a:pt x="233" y="787"/>
                      <a:pt x="234" y="784"/>
                      <a:pt x="236" y="782"/>
                    </a:cubicBezTo>
                    <a:cubicBezTo>
                      <a:pt x="234" y="778"/>
                      <a:pt x="232" y="773"/>
                      <a:pt x="231" y="768"/>
                    </a:cubicBezTo>
                    <a:cubicBezTo>
                      <a:pt x="226" y="767"/>
                      <a:pt x="222" y="762"/>
                      <a:pt x="222" y="756"/>
                    </a:cubicBezTo>
                    <a:cubicBezTo>
                      <a:pt x="222" y="752"/>
                      <a:pt x="225" y="748"/>
                      <a:pt x="229" y="746"/>
                    </a:cubicBezTo>
                    <a:cubicBezTo>
                      <a:pt x="229" y="728"/>
                      <a:pt x="229" y="728"/>
                      <a:pt x="229" y="728"/>
                    </a:cubicBezTo>
                    <a:cubicBezTo>
                      <a:pt x="225" y="726"/>
                      <a:pt x="223" y="722"/>
                      <a:pt x="223" y="718"/>
                    </a:cubicBezTo>
                    <a:cubicBezTo>
                      <a:pt x="223" y="714"/>
                      <a:pt x="225" y="710"/>
                      <a:pt x="229" y="708"/>
                    </a:cubicBezTo>
                    <a:cubicBezTo>
                      <a:pt x="229" y="682"/>
                      <a:pt x="229" y="682"/>
                      <a:pt x="229" y="682"/>
                    </a:cubicBezTo>
                    <a:cubicBezTo>
                      <a:pt x="225" y="681"/>
                      <a:pt x="222" y="676"/>
                      <a:pt x="222" y="671"/>
                    </a:cubicBezTo>
                    <a:cubicBezTo>
                      <a:pt x="222" y="665"/>
                      <a:pt x="225" y="661"/>
                      <a:pt x="229" y="659"/>
                    </a:cubicBezTo>
                    <a:cubicBezTo>
                      <a:pt x="229" y="622"/>
                      <a:pt x="229" y="622"/>
                      <a:pt x="229" y="622"/>
                    </a:cubicBezTo>
                    <a:cubicBezTo>
                      <a:pt x="225" y="620"/>
                      <a:pt x="222" y="616"/>
                      <a:pt x="222" y="611"/>
                    </a:cubicBezTo>
                    <a:cubicBezTo>
                      <a:pt x="222" y="605"/>
                      <a:pt x="225" y="601"/>
                      <a:pt x="229" y="599"/>
                    </a:cubicBezTo>
                    <a:cubicBezTo>
                      <a:pt x="229" y="562"/>
                      <a:pt x="229" y="562"/>
                      <a:pt x="229" y="562"/>
                    </a:cubicBezTo>
                    <a:cubicBezTo>
                      <a:pt x="225" y="561"/>
                      <a:pt x="222" y="556"/>
                      <a:pt x="222" y="551"/>
                    </a:cubicBezTo>
                    <a:cubicBezTo>
                      <a:pt x="222" y="545"/>
                      <a:pt x="225" y="541"/>
                      <a:pt x="229" y="539"/>
                    </a:cubicBezTo>
                    <a:cubicBezTo>
                      <a:pt x="229" y="502"/>
                      <a:pt x="229" y="502"/>
                      <a:pt x="229" y="502"/>
                    </a:cubicBezTo>
                    <a:cubicBezTo>
                      <a:pt x="225" y="501"/>
                      <a:pt x="222" y="496"/>
                      <a:pt x="222" y="491"/>
                    </a:cubicBezTo>
                    <a:cubicBezTo>
                      <a:pt x="222" y="485"/>
                      <a:pt x="225" y="480"/>
                      <a:pt x="229" y="479"/>
                    </a:cubicBezTo>
                    <a:cubicBezTo>
                      <a:pt x="229" y="442"/>
                      <a:pt x="229" y="442"/>
                      <a:pt x="229" y="442"/>
                    </a:cubicBezTo>
                    <a:cubicBezTo>
                      <a:pt x="225" y="441"/>
                      <a:pt x="222" y="436"/>
                      <a:pt x="222" y="431"/>
                    </a:cubicBezTo>
                    <a:cubicBezTo>
                      <a:pt x="222" y="425"/>
                      <a:pt x="225" y="420"/>
                      <a:pt x="229" y="419"/>
                    </a:cubicBezTo>
                    <a:cubicBezTo>
                      <a:pt x="229" y="382"/>
                      <a:pt x="229" y="382"/>
                      <a:pt x="229" y="382"/>
                    </a:cubicBezTo>
                    <a:cubicBezTo>
                      <a:pt x="225" y="381"/>
                      <a:pt x="222" y="376"/>
                      <a:pt x="222" y="371"/>
                    </a:cubicBezTo>
                    <a:cubicBezTo>
                      <a:pt x="222" y="365"/>
                      <a:pt x="225" y="360"/>
                      <a:pt x="229" y="359"/>
                    </a:cubicBezTo>
                    <a:cubicBezTo>
                      <a:pt x="229" y="322"/>
                      <a:pt x="229" y="322"/>
                      <a:pt x="229" y="322"/>
                    </a:cubicBezTo>
                    <a:cubicBezTo>
                      <a:pt x="225" y="321"/>
                      <a:pt x="222" y="316"/>
                      <a:pt x="222" y="311"/>
                    </a:cubicBezTo>
                    <a:cubicBezTo>
                      <a:pt x="222" y="305"/>
                      <a:pt x="225" y="300"/>
                      <a:pt x="229" y="299"/>
                    </a:cubicBezTo>
                    <a:cubicBezTo>
                      <a:pt x="229" y="262"/>
                      <a:pt x="229" y="262"/>
                      <a:pt x="229" y="262"/>
                    </a:cubicBezTo>
                    <a:cubicBezTo>
                      <a:pt x="225" y="261"/>
                      <a:pt x="222" y="256"/>
                      <a:pt x="222" y="251"/>
                    </a:cubicBezTo>
                    <a:cubicBezTo>
                      <a:pt x="222" y="245"/>
                      <a:pt x="225" y="241"/>
                      <a:pt x="229" y="239"/>
                    </a:cubicBezTo>
                    <a:cubicBezTo>
                      <a:pt x="229" y="202"/>
                      <a:pt x="229" y="202"/>
                      <a:pt x="229" y="202"/>
                    </a:cubicBezTo>
                    <a:cubicBezTo>
                      <a:pt x="225" y="200"/>
                      <a:pt x="222" y="196"/>
                      <a:pt x="222" y="191"/>
                    </a:cubicBezTo>
                    <a:cubicBezTo>
                      <a:pt x="222" y="185"/>
                      <a:pt x="225" y="181"/>
                      <a:pt x="229" y="179"/>
                    </a:cubicBezTo>
                    <a:cubicBezTo>
                      <a:pt x="229" y="142"/>
                      <a:pt x="229" y="142"/>
                      <a:pt x="229" y="142"/>
                    </a:cubicBezTo>
                    <a:cubicBezTo>
                      <a:pt x="225" y="141"/>
                      <a:pt x="222" y="136"/>
                      <a:pt x="222" y="131"/>
                    </a:cubicBezTo>
                    <a:cubicBezTo>
                      <a:pt x="222" y="125"/>
                      <a:pt x="225" y="120"/>
                      <a:pt x="229" y="119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5" y="80"/>
                      <a:pt x="222" y="76"/>
                      <a:pt x="222" y="70"/>
                    </a:cubicBezTo>
                    <a:cubicBezTo>
                      <a:pt x="222" y="65"/>
                      <a:pt x="225" y="60"/>
                      <a:pt x="229" y="59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229" y="0"/>
                      <a:pt x="175" y="15"/>
                      <a:pt x="111" y="0"/>
                    </a:cubicBezTo>
                    <a:cubicBezTo>
                      <a:pt x="111" y="59"/>
                      <a:pt x="111" y="59"/>
                      <a:pt x="111" y="59"/>
                    </a:cubicBezTo>
                    <a:cubicBezTo>
                      <a:pt x="115" y="61"/>
                      <a:pt x="117" y="65"/>
                      <a:pt x="117" y="70"/>
                    </a:cubicBezTo>
                    <a:cubicBezTo>
                      <a:pt x="117" y="76"/>
                      <a:pt x="115" y="80"/>
                      <a:pt x="111" y="82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15" y="121"/>
                      <a:pt x="118" y="125"/>
                      <a:pt x="118" y="131"/>
                    </a:cubicBezTo>
                    <a:cubicBezTo>
                      <a:pt x="118" y="136"/>
                      <a:pt x="115" y="140"/>
                      <a:pt x="111" y="142"/>
                    </a:cubicBezTo>
                    <a:cubicBezTo>
                      <a:pt x="111" y="179"/>
                      <a:pt x="111" y="179"/>
                      <a:pt x="111" y="179"/>
                    </a:cubicBezTo>
                    <a:cubicBezTo>
                      <a:pt x="115" y="181"/>
                      <a:pt x="118" y="185"/>
                      <a:pt x="118" y="191"/>
                    </a:cubicBezTo>
                    <a:cubicBezTo>
                      <a:pt x="118" y="196"/>
                      <a:pt x="115" y="200"/>
                      <a:pt x="111" y="202"/>
                    </a:cubicBezTo>
                    <a:cubicBezTo>
                      <a:pt x="111" y="239"/>
                      <a:pt x="111" y="239"/>
                      <a:pt x="111" y="239"/>
                    </a:cubicBezTo>
                    <a:cubicBezTo>
                      <a:pt x="115" y="240"/>
                      <a:pt x="118" y="245"/>
                      <a:pt x="118" y="250"/>
                    </a:cubicBezTo>
                    <a:cubicBezTo>
                      <a:pt x="118" y="256"/>
                      <a:pt x="115" y="260"/>
                      <a:pt x="111" y="262"/>
                    </a:cubicBezTo>
                    <a:cubicBezTo>
                      <a:pt x="111" y="299"/>
                      <a:pt x="111" y="299"/>
                      <a:pt x="111" y="299"/>
                    </a:cubicBezTo>
                    <a:cubicBezTo>
                      <a:pt x="115" y="300"/>
                      <a:pt x="118" y="305"/>
                      <a:pt x="118" y="310"/>
                    </a:cubicBezTo>
                    <a:cubicBezTo>
                      <a:pt x="118" y="316"/>
                      <a:pt x="115" y="320"/>
                      <a:pt x="111" y="322"/>
                    </a:cubicBezTo>
                    <a:cubicBezTo>
                      <a:pt x="111" y="359"/>
                      <a:pt x="111" y="359"/>
                      <a:pt x="111" y="359"/>
                    </a:cubicBezTo>
                    <a:cubicBezTo>
                      <a:pt x="115" y="361"/>
                      <a:pt x="118" y="365"/>
                      <a:pt x="118" y="371"/>
                    </a:cubicBezTo>
                    <a:cubicBezTo>
                      <a:pt x="118" y="376"/>
                      <a:pt x="115" y="381"/>
                      <a:pt x="111" y="382"/>
                    </a:cubicBezTo>
                    <a:cubicBezTo>
                      <a:pt x="111" y="419"/>
                      <a:pt x="111" y="419"/>
                      <a:pt x="111" y="419"/>
                    </a:cubicBezTo>
                    <a:cubicBezTo>
                      <a:pt x="115" y="421"/>
                      <a:pt x="118" y="425"/>
                      <a:pt x="118" y="431"/>
                    </a:cubicBezTo>
                    <a:cubicBezTo>
                      <a:pt x="118" y="436"/>
                      <a:pt x="115" y="440"/>
                      <a:pt x="111" y="442"/>
                    </a:cubicBezTo>
                    <a:cubicBezTo>
                      <a:pt x="111" y="479"/>
                      <a:pt x="111" y="479"/>
                      <a:pt x="111" y="479"/>
                    </a:cubicBezTo>
                    <a:cubicBezTo>
                      <a:pt x="115" y="481"/>
                      <a:pt x="118" y="485"/>
                      <a:pt x="118" y="491"/>
                    </a:cubicBezTo>
                    <a:cubicBezTo>
                      <a:pt x="118" y="496"/>
                      <a:pt x="115" y="501"/>
                      <a:pt x="111" y="502"/>
                    </a:cubicBezTo>
                    <a:cubicBezTo>
                      <a:pt x="111" y="539"/>
                      <a:pt x="111" y="539"/>
                      <a:pt x="111" y="539"/>
                    </a:cubicBezTo>
                    <a:cubicBezTo>
                      <a:pt x="115" y="541"/>
                      <a:pt x="118" y="545"/>
                      <a:pt x="118" y="551"/>
                    </a:cubicBezTo>
                    <a:cubicBezTo>
                      <a:pt x="118" y="556"/>
                      <a:pt x="115" y="560"/>
                      <a:pt x="111" y="562"/>
                    </a:cubicBezTo>
                    <a:cubicBezTo>
                      <a:pt x="111" y="599"/>
                      <a:pt x="111" y="599"/>
                      <a:pt x="111" y="599"/>
                    </a:cubicBezTo>
                    <a:cubicBezTo>
                      <a:pt x="115" y="601"/>
                      <a:pt x="118" y="605"/>
                      <a:pt x="118" y="611"/>
                    </a:cubicBezTo>
                    <a:cubicBezTo>
                      <a:pt x="118" y="616"/>
                      <a:pt x="115" y="620"/>
                      <a:pt x="111" y="622"/>
                    </a:cubicBezTo>
                    <a:cubicBezTo>
                      <a:pt x="111" y="659"/>
                      <a:pt x="111" y="659"/>
                      <a:pt x="111" y="659"/>
                    </a:cubicBezTo>
                    <a:cubicBezTo>
                      <a:pt x="115" y="661"/>
                      <a:pt x="118" y="665"/>
                      <a:pt x="118" y="671"/>
                    </a:cubicBezTo>
                    <a:cubicBezTo>
                      <a:pt x="118" y="676"/>
                      <a:pt x="115" y="680"/>
                      <a:pt x="111" y="682"/>
                    </a:cubicBezTo>
                    <a:cubicBezTo>
                      <a:pt x="111" y="708"/>
                      <a:pt x="111" y="708"/>
                      <a:pt x="111" y="708"/>
                    </a:cubicBezTo>
                    <a:cubicBezTo>
                      <a:pt x="115" y="710"/>
                      <a:pt x="117" y="714"/>
                      <a:pt x="117" y="718"/>
                    </a:cubicBezTo>
                    <a:cubicBezTo>
                      <a:pt x="117" y="722"/>
                      <a:pt x="115" y="726"/>
                      <a:pt x="111" y="728"/>
                    </a:cubicBezTo>
                    <a:cubicBezTo>
                      <a:pt x="111" y="751"/>
                      <a:pt x="111" y="751"/>
                      <a:pt x="111" y="751"/>
                    </a:cubicBezTo>
                    <a:cubicBezTo>
                      <a:pt x="114" y="753"/>
                      <a:pt x="117" y="756"/>
                      <a:pt x="117" y="760"/>
                    </a:cubicBezTo>
                    <a:cubicBezTo>
                      <a:pt x="117" y="767"/>
                      <a:pt x="112" y="772"/>
                      <a:pt x="106" y="772"/>
                    </a:cubicBezTo>
                    <a:cubicBezTo>
                      <a:pt x="104" y="777"/>
                      <a:pt x="101" y="782"/>
                      <a:pt x="97" y="787"/>
                    </a:cubicBezTo>
                    <a:cubicBezTo>
                      <a:pt x="97" y="789"/>
                      <a:pt x="98" y="791"/>
                      <a:pt x="98" y="793"/>
                    </a:cubicBezTo>
                    <a:cubicBezTo>
                      <a:pt x="98" y="800"/>
                      <a:pt x="93" y="805"/>
                      <a:pt x="86" y="805"/>
                    </a:cubicBezTo>
                    <a:cubicBezTo>
                      <a:pt x="85" y="805"/>
                      <a:pt x="84" y="805"/>
                      <a:pt x="83" y="804"/>
                    </a:cubicBezTo>
                    <a:cubicBezTo>
                      <a:pt x="66" y="822"/>
                      <a:pt x="40" y="843"/>
                      <a:pt x="0" y="865"/>
                    </a:cubicBezTo>
                    <a:cubicBezTo>
                      <a:pt x="26" y="956"/>
                      <a:pt x="26" y="956"/>
                      <a:pt x="26" y="956"/>
                    </a:cubicBezTo>
                    <a:cubicBezTo>
                      <a:pt x="26" y="956"/>
                      <a:pt x="62" y="852"/>
                      <a:pt x="166" y="852"/>
                    </a:cubicBezTo>
                    <a:cubicBezTo>
                      <a:pt x="269" y="852"/>
                      <a:pt x="307" y="942"/>
                      <a:pt x="307" y="942"/>
                    </a:cubicBezTo>
                    <a:cubicBezTo>
                      <a:pt x="324" y="830"/>
                      <a:pt x="324" y="830"/>
                      <a:pt x="324" y="830"/>
                    </a:cubicBezTo>
                    <a:cubicBezTo>
                      <a:pt x="324" y="830"/>
                      <a:pt x="276" y="838"/>
                      <a:pt x="247" y="802"/>
                    </a:cubicBezTo>
                    <a:close/>
                  </a:path>
                </a:pathLst>
              </a:custGeom>
              <a:solidFill>
                <a:srgbClr val="C4D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1" name="Freeform 470">
                <a:extLst>
                  <a:ext uri="{FF2B5EF4-FFF2-40B4-BE49-F238E27FC236}">
                    <a16:creationId xmlns:a16="http://schemas.microsoft.com/office/drawing/2014/main" id="{DA3BFF09-BF63-419B-9ABA-FCEA4676B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191"/>
                <a:ext cx="125" cy="34"/>
              </a:xfrm>
              <a:custGeom>
                <a:avLst/>
                <a:gdLst>
                  <a:gd name="T0" fmla="*/ 133 w 118"/>
                  <a:gd name="T1" fmla="*/ 14 h 32"/>
                  <a:gd name="T2" fmla="*/ 140 w 118"/>
                  <a:gd name="T3" fmla="*/ 0 h 32"/>
                  <a:gd name="T4" fmla="*/ 71 w 118"/>
                  <a:gd name="T5" fmla="*/ 11 h 32"/>
                  <a:gd name="T6" fmla="*/ 0 w 118"/>
                  <a:gd name="T7" fmla="*/ 0 h 32"/>
                  <a:gd name="T8" fmla="*/ 6 w 118"/>
                  <a:gd name="T9" fmla="*/ 14 h 32"/>
                  <a:gd name="T10" fmla="*/ 0 w 118"/>
                  <a:gd name="T11" fmla="*/ 26 h 32"/>
                  <a:gd name="T12" fmla="*/ 0 w 118"/>
                  <a:gd name="T13" fmla="*/ 26 h 32"/>
                  <a:gd name="T14" fmla="*/ 72 w 118"/>
                  <a:gd name="T15" fmla="*/ 38 h 32"/>
                  <a:gd name="T16" fmla="*/ 140 w 118"/>
                  <a:gd name="T17" fmla="*/ 26 h 32"/>
                  <a:gd name="T18" fmla="*/ 140 w 118"/>
                  <a:gd name="T19" fmla="*/ 26 h 32"/>
                  <a:gd name="T20" fmla="*/ 133 w 118"/>
                  <a:gd name="T21" fmla="*/ 1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32">
                    <a:moveTo>
                      <a:pt x="112" y="11"/>
                    </a:moveTo>
                    <a:cubicBezTo>
                      <a:pt x="112" y="6"/>
                      <a:pt x="114" y="2"/>
                      <a:pt x="118" y="0"/>
                    </a:cubicBezTo>
                    <a:cubicBezTo>
                      <a:pt x="113" y="1"/>
                      <a:pt x="86" y="8"/>
                      <a:pt x="59" y="8"/>
                    </a:cubicBezTo>
                    <a:cubicBezTo>
                      <a:pt x="32" y="8"/>
                      <a:pt x="4" y="1"/>
                      <a:pt x="0" y="0"/>
                    </a:cubicBezTo>
                    <a:cubicBezTo>
                      <a:pt x="3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0" y="32"/>
                      <a:pt x="60" y="32"/>
                    </a:cubicBezTo>
                    <a:cubicBezTo>
                      <a:pt x="89" y="32"/>
                      <a:pt x="118" y="22"/>
                      <a:pt x="118" y="22"/>
                    </a:cubicBezTo>
                    <a:cubicBezTo>
                      <a:pt x="118" y="22"/>
                      <a:pt x="118" y="22"/>
                      <a:pt x="118" y="22"/>
                    </a:cubicBezTo>
                    <a:cubicBezTo>
                      <a:pt x="115" y="20"/>
                      <a:pt x="112" y="16"/>
                      <a:pt x="112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2" name="Freeform 471">
                <a:extLst>
                  <a:ext uri="{FF2B5EF4-FFF2-40B4-BE49-F238E27FC236}">
                    <a16:creationId xmlns:a16="http://schemas.microsoft.com/office/drawing/2014/main" id="{058B000E-7694-4F1B-BCD1-241E3BEFA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255"/>
                <a:ext cx="125" cy="34"/>
              </a:xfrm>
              <a:custGeom>
                <a:avLst/>
                <a:gdLst>
                  <a:gd name="T0" fmla="*/ 133 w 118"/>
                  <a:gd name="T1" fmla="*/ 14 h 32"/>
                  <a:gd name="T2" fmla="*/ 140 w 118"/>
                  <a:gd name="T3" fmla="*/ 0 h 32"/>
                  <a:gd name="T4" fmla="*/ 71 w 118"/>
                  <a:gd name="T5" fmla="*/ 11 h 32"/>
                  <a:gd name="T6" fmla="*/ 0 w 118"/>
                  <a:gd name="T7" fmla="*/ 0 h 32"/>
                  <a:gd name="T8" fmla="*/ 6 w 118"/>
                  <a:gd name="T9" fmla="*/ 14 h 32"/>
                  <a:gd name="T10" fmla="*/ 0 w 118"/>
                  <a:gd name="T11" fmla="*/ 26 h 32"/>
                  <a:gd name="T12" fmla="*/ 0 w 118"/>
                  <a:gd name="T13" fmla="*/ 26 h 32"/>
                  <a:gd name="T14" fmla="*/ 72 w 118"/>
                  <a:gd name="T15" fmla="*/ 38 h 32"/>
                  <a:gd name="T16" fmla="*/ 140 w 118"/>
                  <a:gd name="T17" fmla="*/ 26 h 32"/>
                  <a:gd name="T18" fmla="*/ 140 w 118"/>
                  <a:gd name="T19" fmla="*/ 26 h 32"/>
                  <a:gd name="T20" fmla="*/ 133 w 118"/>
                  <a:gd name="T21" fmla="*/ 1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32">
                    <a:moveTo>
                      <a:pt x="112" y="11"/>
                    </a:moveTo>
                    <a:cubicBezTo>
                      <a:pt x="112" y="6"/>
                      <a:pt x="114" y="2"/>
                      <a:pt x="118" y="0"/>
                    </a:cubicBezTo>
                    <a:cubicBezTo>
                      <a:pt x="113" y="1"/>
                      <a:pt x="86" y="8"/>
                      <a:pt x="59" y="8"/>
                    </a:cubicBezTo>
                    <a:cubicBezTo>
                      <a:pt x="32" y="8"/>
                      <a:pt x="4" y="1"/>
                      <a:pt x="0" y="0"/>
                    </a:cubicBezTo>
                    <a:cubicBezTo>
                      <a:pt x="3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0" y="32"/>
                      <a:pt x="60" y="32"/>
                    </a:cubicBezTo>
                    <a:cubicBezTo>
                      <a:pt x="89" y="32"/>
                      <a:pt x="118" y="22"/>
                      <a:pt x="118" y="22"/>
                    </a:cubicBezTo>
                    <a:cubicBezTo>
                      <a:pt x="118" y="22"/>
                      <a:pt x="118" y="22"/>
                      <a:pt x="118" y="22"/>
                    </a:cubicBezTo>
                    <a:cubicBezTo>
                      <a:pt x="115" y="20"/>
                      <a:pt x="112" y="16"/>
                      <a:pt x="112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3" name="Freeform 472">
                <a:extLst>
                  <a:ext uri="{FF2B5EF4-FFF2-40B4-BE49-F238E27FC236}">
                    <a16:creationId xmlns:a16="http://schemas.microsoft.com/office/drawing/2014/main" id="{68AB9543-13D2-4463-B22B-5F5E3ED95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319"/>
                <a:ext cx="125" cy="34"/>
              </a:xfrm>
              <a:custGeom>
                <a:avLst/>
                <a:gdLst>
                  <a:gd name="T0" fmla="*/ 133 w 118"/>
                  <a:gd name="T1" fmla="*/ 14 h 32"/>
                  <a:gd name="T2" fmla="*/ 140 w 118"/>
                  <a:gd name="T3" fmla="*/ 0 h 32"/>
                  <a:gd name="T4" fmla="*/ 71 w 118"/>
                  <a:gd name="T5" fmla="*/ 11 h 32"/>
                  <a:gd name="T6" fmla="*/ 0 w 118"/>
                  <a:gd name="T7" fmla="*/ 0 h 32"/>
                  <a:gd name="T8" fmla="*/ 6 w 118"/>
                  <a:gd name="T9" fmla="*/ 14 h 32"/>
                  <a:gd name="T10" fmla="*/ 0 w 118"/>
                  <a:gd name="T11" fmla="*/ 26 h 32"/>
                  <a:gd name="T12" fmla="*/ 0 w 118"/>
                  <a:gd name="T13" fmla="*/ 26 h 32"/>
                  <a:gd name="T14" fmla="*/ 72 w 118"/>
                  <a:gd name="T15" fmla="*/ 38 h 32"/>
                  <a:gd name="T16" fmla="*/ 140 w 118"/>
                  <a:gd name="T17" fmla="*/ 26 h 32"/>
                  <a:gd name="T18" fmla="*/ 140 w 118"/>
                  <a:gd name="T19" fmla="*/ 26 h 32"/>
                  <a:gd name="T20" fmla="*/ 133 w 118"/>
                  <a:gd name="T21" fmla="*/ 1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32">
                    <a:moveTo>
                      <a:pt x="112" y="11"/>
                    </a:moveTo>
                    <a:cubicBezTo>
                      <a:pt x="112" y="6"/>
                      <a:pt x="114" y="2"/>
                      <a:pt x="118" y="0"/>
                    </a:cubicBezTo>
                    <a:cubicBezTo>
                      <a:pt x="113" y="1"/>
                      <a:pt x="86" y="8"/>
                      <a:pt x="59" y="8"/>
                    </a:cubicBezTo>
                    <a:cubicBezTo>
                      <a:pt x="32" y="8"/>
                      <a:pt x="4" y="1"/>
                      <a:pt x="0" y="0"/>
                    </a:cubicBezTo>
                    <a:cubicBezTo>
                      <a:pt x="3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0" y="32"/>
                      <a:pt x="60" y="32"/>
                    </a:cubicBezTo>
                    <a:cubicBezTo>
                      <a:pt x="89" y="32"/>
                      <a:pt x="118" y="22"/>
                      <a:pt x="118" y="22"/>
                    </a:cubicBezTo>
                    <a:cubicBezTo>
                      <a:pt x="118" y="22"/>
                      <a:pt x="118" y="22"/>
                      <a:pt x="118" y="22"/>
                    </a:cubicBezTo>
                    <a:cubicBezTo>
                      <a:pt x="115" y="20"/>
                      <a:pt x="112" y="16"/>
                      <a:pt x="112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4" name="Freeform 473">
                <a:extLst>
                  <a:ext uri="{FF2B5EF4-FFF2-40B4-BE49-F238E27FC236}">
                    <a16:creationId xmlns:a16="http://schemas.microsoft.com/office/drawing/2014/main" id="{EA9EAB96-C19E-402C-A52B-E5B9A408F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383"/>
                <a:ext cx="125" cy="34"/>
              </a:xfrm>
              <a:custGeom>
                <a:avLst/>
                <a:gdLst>
                  <a:gd name="T0" fmla="*/ 133 w 118"/>
                  <a:gd name="T1" fmla="*/ 14 h 32"/>
                  <a:gd name="T2" fmla="*/ 140 w 118"/>
                  <a:gd name="T3" fmla="*/ 0 h 32"/>
                  <a:gd name="T4" fmla="*/ 71 w 118"/>
                  <a:gd name="T5" fmla="*/ 11 h 32"/>
                  <a:gd name="T6" fmla="*/ 0 w 118"/>
                  <a:gd name="T7" fmla="*/ 0 h 32"/>
                  <a:gd name="T8" fmla="*/ 6 w 118"/>
                  <a:gd name="T9" fmla="*/ 14 h 32"/>
                  <a:gd name="T10" fmla="*/ 0 w 118"/>
                  <a:gd name="T11" fmla="*/ 26 h 32"/>
                  <a:gd name="T12" fmla="*/ 0 w 118"/>
                  <a:gd name="T13" fmla="*/ 26 h 32"/>
                  <a:gd name="T14" fmla="*/ 72 w 118"/>
                  <a:gd name="T15" fmla="*/ 38 h 32"/>
                  <a:gd name="T16" fmla="*/ 140 w 118"/>
                  <a:gd name="T17" fmla="*/ 26 h 32"/>
                  <a:gd name="T18" fmla="*/ 140 w 118"/>
                  <a:gd name="T19" fmla="*/ 26 h 32"/>
                  <a:gd name="T20" fmla="*/ 133 w 118"/>
                  <a:gd name="T21" fmla="*/ 1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32">
                    <a:moveTo>
                      <a:pt x="112" y="11"/>
                    </a:moveTo>
                    <a:cubicBezTo>
                      <a:pt x="112" y="6"/>
                      <a:pt x="114" y="2"/>
                      <a:pt x="118" y="0"/>
                    </a:cubicBezTo>
                    <a:cubicBezTo>
                      <a:pt x="113" y="1"/>
                      <a:pt x="86" y="8"/>
                      <a:pt x="59" y="8"/>
                    </a:cubicBezTo>
                    <a:cubicBezTo>
                      <a:pt x="32" y="8"/>
                      <a:pt x="4" y="1"/>
                      <a:pt x="0" y="0"/>
                    </a:cubicBezTo>
                    <a:cubicBezTo>
                      <a:pt x="3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0" y="32"/>
                      <a:pt x="60" y="32"/>
                    </a:cubicBezTo>
                    <a:cubicBezTo>
                      <a:pt x="89" y="32"/>
                      <a:pt x="118" y="22"/>
                      <a:pt x="118" y="22"/>
                    </a:cubicBezTo>
                    <a:cubicBezTo>
                      <a:pt x="118" y="22"/>
                      <a:pt x="118" y="22"/>
                      <a:pt x="118" y="22"/>
                    </a:cubicBezTo>
                    <a:cubicBezTo>
                      <a:pt x="115" y="20"/>
                      <a:pt x="112" y="16"/>
                      <a:pt x="112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5" name="Freeform 474">
                <a:extLst>
                  <a:ext uri="{FF2B5EF4-FFF2-40B4-BE49-F238E27FC236}">
                    <a16:creationId xmlns:a16="http://schemas.microsoft.com/office/drawing/2014/main" id="{529329E7-76AD-4E37-A175-50962C215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446"/>
                <a:ext cx="125" cy="34"/>
              </a:xfrm>
              <a:custGeom>
                <a:avLst/>
                <a:gdLst>
                  <a:gd name="T0" fmla="*/ 133 w 118"/>
                  <a:gd name="T1" fmla="*/ 14 h 32"/>
                  <a:gd name="T2" fmla="*/ 140 w 118"/>
                  <a:gd name="T3" fmla="*/ 0 h 32"/>
                  <a:gd name="T4" fmla="*/ 71 w 118"/>
                  <a:gd name="T5" fmla="*/ 11 h 32"/>
                  <a:gd name="T6" fmla="*/ 0 w 118"/>
                  <a:gd name="T7" fmla="*/ 0 h 32"/>
                  <a:gd name="T8" fmla="*/ 6 w 118"/>
                  <a:gd name="T9" fmla="*/ 14 h 32"/>
                  <a:gd name="T10" fmla="*/ 0 w 118"/>
                  <a:gd name="T11" fmla="*/ 26 h 32"/>
                  <a:gd name="T12" fmla="*/ 0 w 118"/>
                  <a:gd name="T13" fmla="*/ 26 h 32"/>
                  <a:gd name="T14" fmla="*/ 72 w 118"/>
                  <a:gd name="T15" fmla="*/ 38 h 32"/>
                  <a:gd name="T16" fmla="*/ 140 w 118"/>
                  <a:gd name="T17" fmla="*/ 26 h 32"/>
                  <a:gd name="T18" fmla="*/ 140 w 118"/>
                  <a:gd name="T19" fmla="*/ 26 h 32"/>
                  <a:gd name="T20" fmla="*/ 133 w 118"/>
                  <a:gd name="T21" fmla="*/ 1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32">
                    <a:moveTo>
                      <a:pt x="112" y="11"/>
                    </a:moveTo>
                    <a:cubicBezTo>
                      <a:pt x="112" y="6"/>
                      <a:pt x="114" y="2"/>
                      <a:pt x="118" y="0"/>
                    </a:cubicBezTo>
                    <a:cubicBezTo>
                      <a:pt x="113" y="1"/>
                      <a:pt x="86" y="8"/>
                      <a:pt x="59" y="8"/>
                    </a:cubicBezTo>
                    <a:cubicBezTo>
                      <a:pt x="32" y="8"/>
                      <a:pt x="4" y="1"/>
                      <a:pt x="0" y="0"/>
                    </a:cubicBezTo>
                    <a:cubicBezTo>
                      <a:pt x="3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0" y="32"/>
                      <a:pt x="60" y="32"/>
                    </a:cubicBezTo>
                    <a:cubicBezTo>
                      <a:pt x="89" y="32"/>
                      <a:pt x="118" y="22"/>
                      <a:pt x="118" y="22"/>
                    </a:cubicBezTo>
                    <a:cubicBezTo>
                      <a:pt x="118" y="22"/>
                      <a:pt x="118" y="22"/>
                      <a:pt x="118" y="22"/>
                    </a:cubicBezTo>
                    <a:cubicBezTo>
                      <a:pt x="115" y="20"/>
                      <a:pt x="112" y="16"/>
                      <a:pt x="112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6" name="Freeform 475">
                <a:extLst>
                  <a:ext uri="{FF2B5EF4-FFF2-40B4-BE49-F238E27FC236}">
                    <a16:creationId xmlns:a16="http://schemas.microsoft.com/office/drawing/2014/main" id="{5A3C569D-4F77-4D70-B13D-61355E55A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510"/>
                <a:ext cx="125" cy="34"/>
              </a:xfrm>
              <a:custGeom>
                <a:avLst/>
                <a:gdLst>
                  <a:gd name="T0" fmla="*/ 133 w 118"/>
                  <a:gd name="T1" fmla="*/ 14 h 32"/>
                  <a:gd name="T2" fmla="*/ 140 w 118"/>
                  <a:gd name="T3" fmla="*/ 0 h 32"/>
                  <a:gd name="T4" fmla="*/ 71 w 118"/>
                  <a:gd name="T5" fmla="*/ 11 h 32"/>
                  <a:gd name="T6" fmla="*/ 0 w 118"/>
                  <a:gd name="T7" fmla="*/ 0 h 32"/>
                  <a:gd name="T8" fmla="*/ 6 w 118"/>
                  <a:gd name="T9" fmla="*/ 14 h 32"/>
                  <a:gd name="T10" fmla="*/ 0 w 118"/>
                  <a:gd name="T11" fmla="*/ 26 h 32"/>
                  <a:gd name="T12" fmla="*/ 0 w 118"/>
                  <a:gd name="T13" fmla="*/ 26 h 32"/>
                  <a:gd name="T14" fmla="*/ 72 w 118"/>
                  <a:gd name="T15" fmla="*/ 38 h 32"/>
                  <a:gd name="T16" fmla="*/ 140 w 118"/>
                  <a:gd name="T17" fmla="*/ 26 h 32"/>
                  <a:gd name="T18" fmla="*/ 140 w 118"/>
                  <a:gd name="T19" fmla="*/ 26 h 32"/>
                  <a:gd name="T20" fmla="*/ 133 w 118"/>
                  <a:gd name="T21" fmla="*/ 1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32">
                    <a:moveTo>
                      <a:pt x="112" y="11"/>
                    </a:moveTo>
                    <a:cubicBezTo>
                      <a:pt x="112" y="6"/>
                      <a:pt x="114" y="2"/>
                      <a:pt x="118" y="0"/>
                    </a:cubicBezTo>
                    <a:cubicBezTo>
                      <a:pt x="113" y="1"/>
                      <a:pt x="86" y="8"/>
                      <a:pt x="59" y="8"/>
                    </a:cubicBezTo>
                    <a:cubicBezTo>
                      <a:pt x="32" y="8"/>
                      <a:pt x="4" y="1"/>
                      <a:pt x="0" y="0"/>
                    </a:cubicBezTo>
                    <a:cubicBezTo>
                      <a:pt x="3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0" y="32"/>
                      <a:pt x="60" y="32"/>
                    </a:cubicBezTo>
                    <a:cubicBezTo>
                      <a:pt x="89" y="32"/>
                      <a:pt x="118" y="22"/>
                      <a:pt x="118" y="22"/>
                    </a:cubicBezTo>
                    <a:cubicBezTo>
                      <a:pt x="118" y="22"/>
                      <a:pt x="118" y="22"/>
                      <a:pt x="118" y="22"/>
                    </a:cubicBezTo>
                    <a:cubicBezTo>
                      <a:pt x="115" y="20"/>
                      <a:pt x="112" y="16"/>
                      <a:pt x="112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7" name="Freeform 476">
                <a:extLst>
                  <a:ext uri="{FF2B5EF4-FFF2-40B4-BE49-F238E27FC236}">
                    <a16:creationId xmlns:a16="http://schemas.microsoft.com/office/drawing/2014/main" id="{6B8CE892-A549-48F8-9B34-B0DC838FB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574"/>
                <a:ext cx="125" cy="34"/>
              </a:xfrm>
              <a:custGeom>
                <a:avLst/>
                <a:gdLst>
                  <a:gd name="T0" fmla="*/ 133 w 118"/>
                  <a:gd name="T1" fmla="*/ 14 h 32"/>
                  <a:gd name="T2" fmla="*/ 140 w 118"/>
                  <a:gd name="T3" fmla="*/ 0 h 32"/>
                  <a:gd name="T4" fmla="*/ 71 w 118"/>
                  <a:gd name="T5" fmla="*/ 11 h 32"/>
                  <a:gd name="T6" fmla="*/ 0 w 118"/>
                  <a:gd name="T7" fmla="*/ 0 h 32"/>
                  <a:gd name="T8" fmla="*/ 6 w 118"/>
                  <a:gd name="T9" fmla="*/ 14 h 32"/>
                  <a:gd name="T10" fmla="*/ 0 w 118"/>
                  <a:gd name="T11" fmla="*/ 26 h 32"/>
                  <a:gd name="T12" fmla="*/ 0 w 118"/>
                  <a:gd name="T13" fmla="*/ 26 h 32"/>
                  <a:gd name="T14" fmla="*/ 72 w 118"/>
                  <a:gd name="T15" fmla="*/ 38 h 32"/>
                  <a:gd name="T16" fmla="*/ 140 w 118"/>
                  <a:gd name="T17" fmla="*/ 26 h 32"/>
                  <a:gd name="T18" fmla="*/ 140 w 118"/>
                  <a:gd name="T19" fmla="*/ 26 h 32"/>
                  <a:gd name="T20" fmla="*/ 133 w 118"/>
                  <a:gd name="T21" fmla="*/ 1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32">
                    <a:moveTo>
                      <a:pt x="112" y="11"/>
                    </a:moveTo>
                    <a:cubicBezTo>
                      <a:pt x="112" y="6"/>
                      <a:pt x="114" y="2"/>
                      <a:pt x="118" y="0"/>
                    </a:cubicBezTo>
                    <a:cubicBezTo>
                      <a:pt x="113" y="1"/>
                      <a:pt x="86" y="8"/>
                      <a:pt x="59" y="8"/>
                    </a:cubicBezTo>
                    <a:cubicBezTo>
                      <a:pt x="32" y="8"/>
                      <a:pt x="4" y="1"/>
                      <a:pt x="0" y="0"/>
                    </a:cubicBezTo>
                    <a:cubicBezTo>
                      <a:pt x="3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0" y="32"/>
                      <a:pt x="60" y="32"/>
                    </a:cubicBezTo>
                    <a:cubicBezTo>
                      <a:pt x="89" y="32"/>
                      <a:pt x="118" y="22"/>
                      <a:pt x="118" y="22"/>
                    </a:cubicBezTo>
                    <a:cubicBezTo>
                      <a:pt x="118" y="22"/>
                      <a:pt x="118" y="22"/>
                      <a:pt x="118" y="22"/>
                    </a:cubicBezTo>
                    <a:cubicBezTo>
                      <a:pt x="115" y="20"/>
                      <a:pt x="112" y="16"/>
                      <a:pt x="112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8" name="Freeform 477">
                <a:extLst>
                  <a:ext uri="{FF2B5EF4-FFF2-40B4-BE49-F238E27FC236}">
                    <a16:creationId xmlns:a16="http://schemas.microsoft.com/office/drawing/2014/main" id="{4DAF1926-6D18-4A35-8FC5-9BAD38A91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638"/>
                <a:ext cx="125" cy="34"/>
              </a:xfrm>
              <a:custGeom>
                <a:avLst/>
                <a:gdLst>
                  <a:gd name="T0" fmla="*/ 133 w 118"/>
                  <a:gd name="T1" fmla="*/ 14 h 32"/>
                  <a:gd name="T2" fmla="*/ 140 w 118"/>
                  <a:gd name="T3" fmla="*/ 0 h 32"/>
                  <a:gd name="T4" fmla="*/ 71 w 118"/>
                  <a:gd name="T5" fmla="*/ 11 h 32"/>
                  <a:gd name="T6" fmla="*/ 0 w 118"/>
                  <a:gd name="T7" fmla="*/ 0 h 32"/>
                  <a:gd name="T8" fmla="*/ 6 w 118"/>
                  <a:gd name="T9" fmla="*/ 14 h 32"/>
                  <a:gd name="T10" fmla="*/ 0 w 118"/>
                  <a:gd name="T11" fmla="*/ 26 h 32"/>
                  <a:gd name="T12" fmla="*/ 0 w 118"/>
                  <a:gd name="T13" fmla="*/ 26 h 32"/>
                  <a:gd name="T14" fmla="*/ 72 w 118"/>
                  <a:gd name="T15" fmla="*/ 38 h 32"/>
                  <a:gd name="T16" fmla="*/ 140 w 118"/>
                  <a:gd name="T17" fmla="*/ 26 h 32"/>
                  <a:gd name="T18" fmla="*/ 140 w 118"/>
                  <a:gd name="T19" fmla="*/ 26 h 32"/>
                  <a:gd name="T20" fmla="*/ 133 w 118"/>
                  <a:gd name="T21" fmla="*/ 1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32">
                    <a:moveTo>
                      <a:pt x="112" y="11"/>
                    </a:moveTo>
                    <a:cubicBezTo>
                      <a:pt x="112" y="6"/>
                      <a:pt x="114" y="2"/>
                      <a:pt x="118" y="0"/>
                    </a:cubicBezTo>
                    <a:cubicBezTo>
                      <a:pt x="113" y="1"/>
                      <a:pt x="86" y="8"/>
                      <a:pt x="59" y="8"/>
                    </a:cubicBezTo>
                    <a:cubicBezTo>
                      <a:pt x="32" y="8"/>
                      <a:pt x="4" y="1"/>
                      <a:pt x="0" y="0"/>
                    </a:cubicBezTo>
                    <a:cubicBezTo>
                      <a:pt x="3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0" y="32"/>
                      <a:pt x="60" y="32"/>
                    </a:cubicBezTo>
                    <a:cubicBezTo>
                      <a:pt x="89" y="32"/>
                      <a:pt x="118" y="22"/>
                      <a:pt x="118" y="22"/>
                    </a:cubicBezTo>
                    <a:cubicBezTo>
                      <a:pt x="118" y="22"/>
                      <a:pt x="118" y="22"/>
                      <a:pt x="118" y="22"/>
                    </a:cubicBezTo>
                    <a:cubicBezTo>
                      <a:pt x="115" y="20"/>
                      <a:pt x="112" y="16"/>
                      <a:pt x="112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9" name="Freeform 478">
                <a:extLst>
                  <a:ext uri="{FF2B5EF4-FFF2-40B4-BE49-F238E27FC236}">
                    <a16:creationId xmlns:a16="http://schemas.microsoft.com/office/drawing/2014/main" id="{4B63A01C-FD76-4D29-AFC1-F3BADD697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701"/>
                <a:ext cx="125" cy="34"/>
              </a:xfrm>
              <a:custGeom>
                <a:avLst/>
                <a:gdLst>
                  <a:gd name="T0" fmla="*/ 133 w 118"/>
                  <a:gd name="T1" fmla="*/ 14 h 32"/>
                  <a:gd name="T2" fmla="*/ 140 w 118"/>
                  <a:gd name="T3" fmla="*/ 0 h 32"/>
                  <a:gd name="T4" fmla="*/ 71 w 118"/>
                  <a:gd name="T5" fmla="*/ 11 h 32"/>
                  <a:gd name="T6" fmla="*/ 0 w 118"/>
                  <a:gd name="T7" fmla="*/ 0 h 32"/>
                  <a:gd name="T8" fmla="*/ 6 w 118"/>
                  <a:gd name="T9" fmla="*/ 14 h 32"/>
                  <a:gd name="T10" fmla="*/ 0 w 118"/>
                  <a:gd name="T11" fmla="*/ 26 h 32"/>
                  <a:gd name="T12" fmla="*/ 0 w 118"/>
                  <a:gd name="T13" fmla="*/ 26 h 32"/>
                  <a:gd name="T14" fmla="*/ 72 w 118"/>
                  <a:gd name="T15" fmla="*/ 38 h 32"/>
                  <a:gd name="T16" fmla="*/ 140 w 118"/>
                  <a:gd name="T17" fmla="*/ 26 h 32"/>
                  <a:gd name="T18" fmla="*/ 140 w 118"/>
                  <a:gd name="T19" fmla="*/ 26 h 32"/>
                  <a:gd name="T20" fmla="*/ 133 w 118"/>
                  <a:gd name="T21" fmla="*/ 1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32">
                    <a:moveTo>
                      <a:pt x="112" y="11"/>
                    </a:moveTo>
                    <a:cubicBezTo>
                      <a:pt x="112" y="6"/>
                      <a:pt x="114" y="2"/>
                      <a:pt x="118" y="0"/>
                    </a:cubicBezTo>
                    <a:cubicBezTo>
                      <a:pt x="113" y="1"/>
                      <a:pt x="86" y="8"/>
                      <a:pt x="59" y="8"/>
                    </a:cubicBezTo>
                    <a:cubicBezTo>
                      <a:pt x="32" y="8"/>
                      <a:pt x="4" y="1"/>
                      <a:pt x="0" y="0"/>
                    </a:cubicBezTo>
                    <a:cubicBezTo>
                      <a:pt x="3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0" y="32"/>
                      <a:pt x="60" y="32"/>
                    </a:cubicBezTo>
                    <a:cubicBezTo>
                      <a:pt x="89" y="32"/>
                      <a:pt x="118" y="22"/>
                      <a:pt x="118" y="22"/>
                    </a:cubicBezTo>
                    <a:cubicBezTo>
                      <a:pt x="118" y="22"/>
                      <a:pt x="118" y="22"/>
                      <a:pt x="118" y="22"/>
                    </a:cubicBezTo>
                    <a:cubicBezTo>
                      <a:pt x="115" y="20"/>
                      <a:pt x="112" y="16"/>
                      <a:pt x="112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0" name="Freeform 479">
                <a:extLst>
                  <a:ext uri="{FF2B5EF4-FFF2-40B4-BE49-F238E27FC236}">
                    <a16:creationId xmlns:a16="http://schemas.microsoft.com/office/drawing/2014/main" id="{4A4E24EC-19D5-49FF-9B39-2EFCB5683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765"/>
                <a:ext cx="125" cy="34"/>
              </a:xfrm>
              <a:custGeom>
                <a:avLst/>
                <a:gdLst>
                  <a:gd name="T0" fmla="*/ 133 w 118"/>
                  <a:gd name="T1" fmla="*/ 14 h 32"/>
                  <a:gd name="T2" fmla="*/ 140 w 118"/>
                  <a:gd name="T3" fmla="*/ 0 h 32"/>
                  <a:gd name="T4" fmla="*/ 71 w 118"/>
                  <a:gd name="T5" fmla="*/ 11 h 32"/>
                  <a:gd name="T6" fmla="*/ 0 w 118"/>
                  <a:gd name="T7" fmla="*/ 0 h 32"/>
                  <a:gd name="T8" fmla="*/ 6 w 118"/>
                  <a:gd name="T9" fmla="*/ 14 h 32"/>
                  <a:gd name="T10" fmla="*/ 0 w 118"/>
                  <a:gd name="T11" fmla="*/ 26 h 32"/>
                  <a:gd name="T12" fmla="*/ 0 w 118"/>
                  <a:gd name="T13" fmla="*/ 26 h 32"/>
                  <a:gd name="T14" fmla="*/ 72 w 118"/>
                  <a:gd name="T15" fmla="*/ 38 h 32"/>
                  <a:gd name="T16" fmla="*/ 140 w 118"/>
                  <a:gd name="T17" fmla="*/ 26 h 32"/>
                  <a:gd name="T18" fmla="*/ 140 w 118"/>
                  <a:gd name="T19" fmla="*/ 26 h 32"/>
                  <a:gd name="T20" fmla="*/ 133 w 118"/>
                  <a:gd name="T21" fmla="*/ 1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32">
                    <a:moveTo>
                      <a:pt x="112" y="11"/>
                    </a:moveTo>
                    <a:cubicBezTo>
                      <a:pt x="112" y="6"/>
                      <a:pt x="114" y="2"/>
                      <a:pt x="118" y="0"/>
                    </a:cubicBezTo>
                    <a:cubicBezTo>
                      <a:pt x="113" y="1"/>
                      <a:pt x="86" y="8"/>
                      <a:pt x="59" y="8"/>
                    </a:cubicBezTo>
                    <a:cubicBezTo>
                      <a:pt x="32" y="8"/>
                      <a:pt x="4" y="1"/>
                      <a:pt x="0" y="0"/>
                    </a:cubicBezTo>
                    <a:cubicBezTo>
                      <a:pt x="3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0" y="32"/>
                      <a:pt x="60" y="32"/>
                    </a:cubicBezTo>
                    <a:cubicBezTo>
                      <a:pt x="89" y="32"/>
                      <a:pt x="118" y="22"/>
                      <a:pt x="118" y="22"/>
                    </a:cubicBezTo>
                    <a:cubicBezTo>
                      <a:pt x="118" y="22"/>
                      <a:pt x="118" y="22"/>
                      <a:pt x="118" y="22"/>
                    </a:cubicBezTo>
                    <a:cubicBezTo>
                      <a:pt x="115" y="20"/>
                      <a:pt x="112" y="16"/>
                      <a:pt x="112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1" name="Freeform 480">
                <a:extLst>
                  <a:ext uri="{FF2B5EF4-FFF2-40B4-BE49-F238E27FC236}">
                    <a16:creationId xmlns:a16="http://schemas.microsoft.com/office/drawing/2014/main" id="{E6120D34-6450-4DAD-9549-D6220CA03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829"/>
                <a:ext cx="124" cy="34"/>
              </a:xfrm>
              <a:custGeom>
                <a:avLst/>
                <a:gdLst>
                  <a:gd name="T0" fmla="*/ 132 w 117"/>
                  <a:gd name="T1" fmla="*/ 14 h 32"/>
                  <a:gd name="T2" fmla="*/ 138 w 117"/>
                  <a:gd name="T3" fmla="*/ 0 h 32"/>
                  <a:gd name="T4" fmla="*/ 69 w 117"/>
                  <a:gd name="T5" fmla="*/ 11 h 32"/>
                  <a:gd name="T6" fmla="*/ 0 w 117"/>
                  <a:gd name="T7" fmla="*/ 0 h 32"/>
                  <a:gd name="T8" fmla="*/ 6 w 117"/>
                  <a:gd name="T9" fmla="*/ 14 h 32"/>
                  <a:gd name="T10" fmla="*/ 0 w 117"/>
                  <a:gd name="T11" fmla="*/ 26 h 32"/>
                  <a:gd name="T12" fmla="*/ 0 w 117"/>
                  <a:gd name="T13" fmla="*/ 26 h 32"/>
                  <a:gd name="T14" fmla="*/ 71 w 117"/>
                  <a:gd name="T15" fmla="*/ 38 h 32"/>
                  <a:gd name="T16" fmla="*/ 139 w 117"/>
                  <a:gd name="T17" fmla="*/ 26 h 32"/>
                  <a:gd name="T18" fmla="*/ 139 w 117"/>
                  <a:gd name="T19" fmla="*/ 26 h 32"/>
                  <a:gd name="T20" fmla="*/ 132 w 117"/>
                  <a:gd name="T21" fmla="*/ 1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7" h="32">
                    <a:moveTo>
                      <a:pt x="111" y="11"/>
                    </a:moveTo>
                    <a:cubicBezTo>
                      <a:pt x="111" y="6"/>
                      <a:pt x="113" y="2"/>
                      <a:pt x="116" y="0"/>
                    </a:cubicBezTo>
                    <a:cubicBezTo>
                      <a:pt x="111" y="1"/>
                      <a:pt x="84" y="8"/>
                      <a:pt x="58" y="8"/>
                    </a:cubicBezTo>
                    <a:cubicBezTo>
                      <a:pt x="31" y="8"/>
                      <a:pt x="4" y="1"/>
                      <a:pt x="0" y="0"/>
                    </a:cubicBezTo>
                    <a:cubicBezTo>
                      <a:pt x="3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0" y="32"/>
                      <a:pt x="59" y="32"/>
                    </a:cubicBezTo>
                    <a:cubicBezTo>
                      <a:pt x="88" y="32"/>
                      <a:pt x="117" y="22"/>
                      <a:pt x="117" y="22"/>
                    </a:cubicBezTo>
                    <a:cubicBezTo>
                      <a:pt x="117" y="22"/>
                      <a:pt x="117" y="22"/>
                      <a:pt x="117" y="22"/>
                    </a:cubicBezTo>
                    <a:cubicBezTo>
                      <a:pt x="113" y="20"/>
                      <a:pt x="111" y="16"/>
                      <a:pt x="111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2" name="Freeform 481">
                <a:extLst>
                  <a:ext uri="{FF2B5EF4-FFF2-40B4-BE49-F238E27FC236}">
                    <a16:creationId xmlns:a16="http://schemas.microsoft.com/office/drawing/2014/main" id="{A2B07724-A9E5-400B-9896-043054E09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879"/>
                <a:ext cx="125" cy="34"/>
              </a:xfrm>
              <a:custGeom>
                <a:avLst/>
                <a:gdLst>
                  <a:gd name="T0" fmla="*/ 133 w 118"/>
                  <a:gd name="T1" fmla="*/ 14 h 32"/>
                  <a:gd name="T2" fmla="*/ 140 w 118"/>
                  <a:gd name="T3" fmla="*/ 0 h 32"/>
                  <a:gd name="T4" fmla="*/ 71 w 118"/>
                  <a:gd name="T5" fmla="*/ 12 h 32"/>
                  <a:gd name="T6" fmla="*/ 0 w 118"/>
                  <a:gd name="T7" fmla="*/ 0 h 32"/>
                  <a:gd name="T8" fmla="*/ 6 w 118"/>
                  <a:gd name="T9" fmla="*/ 14 h 32"/>
                  <a:gd name="T10" fmla="*/ 0 w 118"/>
                  <a:gd name="T11" fmla="*/ 26 h 32"/>
                  <a:gd name="T12" fmla="*/ 0 w 118"/>
                  <a:gd name="T13" fmla="*/ 28 h 32"/>
                  <a:gd name="T14" fmla="*/ 72 w 118"/>
                  <a:gd name="T15" fmla="*/ 38 h 32"/>
                  <a:gd name="T16" fmla="*/ 139 w 118"/>
                  <a:gd name="T17" fmla="*/ 24 h 32"/>
                  <a:gd name="T18" fmla="*/ 133 w 118"/>
                  <a:gd name="T19" fmla="*/ 14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" h="32">
                    <a:moveTo>
                      <a:pt x="112" y="11"/>
                    </a:moveTo>
                    <a:cubicBezTo>
                      <a:pt x="112" y="6"/>
                      <a:pt x="115" y="2"/>
                      <a:pt x="118" y="0"/>
                    </a:cubicBezTo>
                    <a:cubicBezTo>
                      <a:pt x="113" y="2"/>
                      <a:pt x="86" y="9"/>
                      <a:pt x="59" y="9"/>
                    </a:cubicBezTo>
                    <a:cubicBezTo>
                      <a:pt x="32" y="9"/>
                      <a:pt x="4" y="1"/>
                      <a:pt x="0" y="0"/>
                    </a:cubicBezTo>
                    <a:cubicBezTo>
                      <a:pt x="4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30" y="32"/>
                      <a:pt x="60" y="32"/>
                    </a:cubicBezTo>
                    <a:cubicBezTo>
                      <a:pt x="89" y="32"/>
                      <a:pt x="117" y="21"/>
                      <a:pt x="117" y="21"/>
                    </a:cubicBezTo>
                    <a:cubicBezTo>
                      <a:pt x="117" y="21"/>
                      <a:pt x="112" y="16"/>
                      <a:pt x="112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3" name="Freeform 482">
                <a:extLst>
                  <a:ext uri="{FF2B5EF4-FFF2-40B4-BE49-F238E27FC236}">
                    <a16:creationId xmlns:a16="http://schemas.microsoft.com/office/drawing/2014/main" id="{2489C70A-0001-4D08-AE64-3CE038AE7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809"/>
                <a:ext cx="70" cy="89"/>
              </a:xfrm>
              <a:custGeom>
                <a:avLst/>
                <a:gdLst>
                  <a:gd name="T0" fmla="*/ 0 w 66"/>
                  <a:gd name="T1" fmla="*/ 48 h 84"/>
                  <a:gd name="T2" fmla="*/ 64 w 66"/>
                  <a:gd name="T3" fmla="*/ 42 h 84"/>
                  <a:gd name="T4" fmla="*/ 78 w 66"/>
                  <a:gd name="T5" fmla="*/ 100 h 84"/>
                  <a:gd name="T6" fmla="*/ 42 w 66"/>
                  <a:gd name="T7" fmla="*/ 42 h 84"/>
                  <a:gd name="T8" fmla="*/ 0 w 66"/>
                  <a:gd name="T9" fmla="*/ 48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84">
                    <a:moveTo>
                      <a:pt x="0" y="40"/>
                    </a:moveTo>
                    <a:cubicBezTo>
                      <a:pt x="0" y="40"/>
                      <a:pt x="44" y="0"/>
                      <a:pt x="54" y="36"/>
                    </a:cubicBezTo>
                    <a:cubicBezTo>
                      <a:pt x="64" y="72"/>
                      <a:pt x="66" y="84"/>
                      <a:pt x="66" y="84"/>
                    </a:cubicBezTo>
                    <a:cubicBezTo>
                      <a:pt x="66" y="84"/>
                      <a:pt x="55" y="42"/>
                      <a:pt x="36" y="36"/>
                    </a:cubicBezTo>
                    <a:cubicBezTo>
                      <a:pt x="17" y="30"/>
                      <a:pt x="0" y="40"/>
                      <a:pt x="0" y="40"/>
                    </a:cubicBezTo>
                    <a:close/>
                  </a:path>
                </a:pathLst>
              </a:custGeom>
              <a:solidFill>
                <a:srgbClr val="CAD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4" name="Freeform 483">
                <a:extLst>
                  <a:ext uri="{FF2B5EF4-FFF2-40B4-BE49-F238E27FC236}">
                    <a16:creationId xmlns:a16="http://schemas.microsoft.com/office/drawing/2014/main" id="{013C4A2A-942A-4CA4-B31B-838DAD22F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828"/>
                <a:ext cx="85" cy="56"/>
              </a:xfrm>
              <a:custGeom>
                <a:avLst/>
                <a:gdLst>
                  <a:gd name="T0" fmla="*/ 0 w 80"/>
                  <a:gd name="T1" fmla="*/ 62 h 53"/>
                  <a:gd name="T2" fmla="*/ 39 w 80"/>
                  <a:gd name="T3" fmla="*/ 6 h 53"/>
                  <a:gd name="T4" fmla="*/ 96 w 80"/>
                  <a:gd name="T5" fmla="*/ 42 h 53"/>
                  <a:gd name="T6" fmla="*/ 38 w 80"/>
                  <a:gd name="T7" fmla="*/ 20 h 53"/>
                  <a:gd name="T8" fmla="*/ 0 w 80"/>
                  <a:gd name="T9" fmla="*/ 62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53">
                    <a:moveTo>
                      <a:pt x="0" y="53"/>
                    </a:moveTo>
                    <a:cubicBezTo>
                      <a:pt x="0" y="53"/>
                      <a:pt x="7" y="0"/>
                      <a:pt x="33" y="6"/>
                    </a:cubicBezTo>
                    <a:cubicBezTo>
                      <a:pt x="60" y="11"/>
                      <a:pt x="80" y="36"/>
                      <a:pt x="80" y="36"/>
                    </a:cubicBezTo>
                    <a:cubicBezTo>
                      <a:pt x="80" y="36"/>
                      <a:pt x="47" y="14"/>
                      <a:pt x="32" y="17"/>
                    </a:cubicBezTo>
                    <a:cubicBezTo>
                      <a:pt x="16" y="20"/>
                      <a:pt x="0" y="53"/>
                      <a:pt x="0" y="53"/>
                    </a:cubicBezTo>
                    <a:close/>
                  </a:path>
                </a:pathLst>
              </a:custGeom>
              <a:solidFill>
                <a:srgbClr val="CAD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5" name="Freeform 484">
                <a:extLst>
                  <a:ext uri="{FF2B5EF4-FFF2-40B4-BE49-F238E27FC236}">
                    <a16:creationId xmlns:a16="http://schemas.microsoft.com/office/drawing/2014/main" id="{4EC1EB8C-1D1E-4DF7-A5AE-B3DCF4D8F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986"/>
                <a:ext cx="115" cy="46"/>
              </a:xfrm>
              <a:custGeom>
                <a:avLst/>
                <a:gdLst>
                  <a:gd name="T0" fmla="*/ 0 w 108"/>
                  <a:gd name="T1" fmla="*/ 50 h 43"/>
                  <a:gd name="T2" fmla="*/ 130 w 108"/>
                  <a:gd name="T3" fmla="*/ 52 h 43"/>
                  <a:gd name="T4" fmla="*/ 0 w 108"/>
                  <a:gd name="T5" fmla="*/ 5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8" h="43">
                    <a:moveTo>
                      <a:pt x="0" y="41"/>
                    </a:moveTo>
                    <a:cubicBezTo>
                      <a:pt x="0" y="41"/>
                      <a:pt x="46" y="11"/>
                      <a:pt x="108" y="43"/>
                    </a:cubicBezTo>
                    <a:cubicBezTo>
                      <a:pt x="108" y="43"/>
                      <a:pt x="56" y="0"/>
                      <a:pt x="0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6" name="Freeform 485">
                <a:extLst>
                  <a:ext uri="{FF2B5EF4-FFF2-40B4-BE49-F238E27FC236}">
                    <a16:creationId xmlns:a16="http://schemas.microsoft.com/office/drawing/2014/main" id="{D6E4FAFD-A6FA-45CC-952C-1A33F5B0C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819"/>
                <a:ext cx="30" cy="27"/>
              </a:xfrm>
              <a:custGeom>
                <a:avLst/>
                <a:gdLst>
                  <a:gd name="T0" fmla="*/ 0 w 28"/>
                  <a:gd name="T1" fmla="*/ 15 h 25"/>
                  <a:gd name="T2" fmla="*/ 34 w 28"/>
                  <a:gd name="T3" fmla="*/ 31 h 25"/>
                  <a:gd name="T4" fmla="*/ 0 w 28"/>
                  <a:gd name="T5" fmla="*/ 1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0" y="12"/>
                    </a:moveTo>
                    <a:cubicBezTo>
                      <a:pt x="0" y="12"/>
                      <a:pt x="21" y="2"/>
                      <a:pt x="28" y="25"/>
                    </a:cubicBezTo>
                    <a:cubicBezTo>
                      <a:pt x="28" y="25"/>
                      <a:pt x="24" y="0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7" name="Freeform 486">
                <a:extLst>
                  <a:ext uri="{FF2B5EF4-FFF2-40B4-BE49-F238E27FC236}">
                    <a16:creationId xmlns:a16="http://schemas.microsoft.com/office/drawing/2014/main" id="{A8C51AF7-20E9-4F37-92E7-02703DFF4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822"/>
                <a:ext cx="31" cy="27"/>
              </a:xfrm>
              <a:custGeom>
                <a:avLst/>
                <a:gdLst>
                  <a:gd name="T0" fmla="*/ 35 w 29"/>
                  <a:gd name="T1" fmla="*/ 13 h 25"/>
                  <a:gd name="T2" fmla="*/ 0 w 29"/>
                  <a:gd name="T3" fmla="*/ 31 h 25"/>
                  <a:gd name="T4" fmla="*/ 35 w 29"/>
                  <a:gd name="T5" fmla="*/ 13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5">
                    <a:moveTo>
                      <a:pt x="29" y="10"/>
                    </a:moveTo>
                    <a:cubicBezTo>
                      <a:pt x="29" y="10"/>
                      <a:pt x="11" y="1"/>
                      <a:pt x="0" y="25"/>
                    </a:cubicBezTo>
                    <a:cubicBezTo>
                      <a:pt x="0" y="25"/>
                      <a:pt x="6" y="0"/>
                      <a:pt x="2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8" name="Freeform 487">
                <a:extLst>
                  <a:ext uri="{FF2B5EF4-FFF2-40B4-BE49-F238E27FC236}">
                    <a16:creationId xmlns:a16="http://schemas.microsoft.com/office/drawing/2014/main" id="{8298EC14-F1C2-4899-AB1F-6D748B30F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818"/>
                <a:ext cx="10" cy="19"/>
              </a:xfrm>
              <a:custGeom>
                <a:avLst/>
                <a:gdLst>
                  <a:gd name="T0" fmla="*/ 0 w 9"/>
                  <a:gd name="T1" fmla="*/ 19 h 18"/>
                  <a:gd name="T2" fmla="*/ 12 w 9"/>
                  <a:gd name="T3" fmla="*/ 21 h 18"/>
                  <a:gd name="T4" fmla="*/ 0 w 9"/>
                  <a:gd name="T5" fmla="*/ 19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8">
                    <a:moveTo>
                      <a:pt x="0" y="16"/>
                    </a:moveTo>
                    <a:cubicBezTo>
                      <a:pt x="0" y="16"/>
                      <a:pt x="4" y="0"/>
                      <a:pt x="9" y="18"/>
                    </a:cubicBezTo>
                    <a:cubicBezTo>
                      <a:pt x="9" y="18"/>
                      <a:pt x="4" y="7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9" name="Freeform 488">
                <a:extLst>
                  <a:ext uri="{FF2B5EF4-FFF2-40B4-BE49-F238E27FC236}">
                    <a16:creationId xmlns:a16="http://schemas.microsoft.com/office/drawing/2014/main" id="{A7BACD65-25DB-45AF-9983-FDDD1E8A7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812"/>
                <a:ext cx="9" cy="17"/>
              </a:xfrm>
              <a:custGeom>
                <a:avLst/>
                <a:gdLst>
                  <a:gd name="T0" fmla="*/ 0 w 9"/>
                  <a:gd name="T1" fmla="*/ 19 h 16"/>
                  <a:gd name="T2" fmla="*/ 9 w 9"/>
                  <a:gd name="T3" fmla="*/ 19 h 16"/>
                  <a:gd name="T4" fmla="*/ 0 w 9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0" y="16"/>
                    </a:moveTo>
                    <a:cubicBezTo>
                      <a:pt x="0" y="16"/>
                      <a:pt x="4" y="0"/>
                      <a:pt x="9" y="16"/>
                    </a:cubicBezTo>
                    <a:cubicBezTo>
                      <a:pt x="9" y="16"/>
                      <a:pt x="4" y="6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0" name="Freeform 489">
                <a:extLst>
                  <a:ext uri="{FF2B5EF4-FFF2-40B4-BE49-F238E27FC236}">
                    <a16:creationId xmlns:a16="http://schemas.microsoft.com/office/drawing/2014/main" id="{A3FFEE78-4A5B-48F6-8658-234F482C1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1006"/>
                <a:ext cx="50" cy="114"/>
              </a:xfrm>
              <a:custGeom>
                <a:avLst/>
                <a:gdLst>
                  <a:gd name="T0" fmla="*/ 56 w 47"/>
                  <a:gd name="T1" fmla="*/ 125 h 107"/>
                  <a:gd name="T2" fmla="*/ 28 w 47"/>
                  <a:gd name="T3" fmla="*/ 86 h 107"/>
                  <a:gd name="T4" fmla="*/ 0 w 47"/>
                  <a:gd name="T5" fmla="*/ 0 h 107"/>
                  <a:gd name="T6" fmla="*/ 36 w 47"/>
                  <a:gd name="T7" fmla="*/ 97 h 107"/>
                  <a:gd name="T8" fmla="*/ 56 w 47"/>
                  <a:gd name="T9" fmla="*/ 125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107">
                    <a:moveTo>
                      <a:pt x="47" y="103"/>
                    </a:moveTo>
                    <a:cubicBezTo>
                      <a:pt x="47" y="103"/>
                      <a:pt x="34" y="107"/>
                      <a:pt x="23" y="71"/>
                    </a:cubicBezTo>
                    <a:cubicBezTo>
                      <a:pt x="12" y="36"/>
                      <a:pt x="0" y="0"/>
                      <a:pt x="0" y="0"/>
                    </a:cubicBezTo>
                    <a:cubicBezTo>
                      <a:pt x="0" y="0"/>
                      <a:pt x="23" y="63"/>
                      <a:pt x="30" y="80"/>
                    </a:cubicBezTo>
                    <a:cubicBezTo>
                      <a:pt x="37" y="97"/>
                      <a:pt x="43" y="102"/>
                      <a:pt x="47" y="103"/>
                    </a:cubicBezTo>
                    <a:close/>
                  </a:path>
                </a:pathLst>
              </a:custGeom>
              <a:solidFill>
                <a:srgbClr val="CAD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1" name="Freeform 490">
                <a:extLst>
                  <a:ext uri="{FF2B5EF4-FFF2-40B4-BE49-F238E27FC236}">
                    <a16:creationId xmlns:a16="http://schemas.microsoft.com/office/drawing/2014/main" id="{0A44D075-1750-4CF2-AABC-7F07E022E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1118"/>
                <a:ext cx="29" cy="22"/>
              </a:xfrm>
              <a:custGeom>
                <a:avLst/>
                <a:gdLst>
                  <a:gd name="T0" fmla="*/ 5 w 27"/>
                  <a:gd name="T1" fmla="*/ 24 h 21"/>
                  <a:gd name="T2" fmla="*/ 5 w 27"/>
                  <a:gd name="T3" fmla="*/ 16 h 21"/>
                  <a:gd name="T4" fmla="*/ 11 w 27"/>
                  <a:gd name="T5" fmla="*/ 6 h 21"/>
                  <a:gd name="T6" fmla="*/ 20 w 27"/>
                  <a:gd name="T7" fmla="*/ 8 h 21"/>
                  <a:gd name="T8" fmla="*/ 33 w 27"/>
                  <a:gd name="T9" fmla="*/ 9 h 21"/>
                  <a:gd name="T10" fmla="*/ 18 w 27"/>
                  <a:gd name="T11" fmla="*/ 4 h 21"/>
                  <a:gd name="T12" fmla="*/ 2 w 27"/>
                  <a:gd name="T13" fmla="*/ 2 h 21"/>
                  <a:gd name="T14" fmla="*/ 4 w 27"/>
                  <a:gd name="T15" fmla="*/ 23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21">
                    <a:moveTo>
                      <a:pt x="5" y="21"/>
                    </a:moveTo>
                    <a:cubicBezTo>
                      <a:pt x="5" y="19"/>
                      <a:pt x="5" y="15"/>
                      <a:pt x="5" y="13"/>
                    </a:cubicBezTo>
                    <a:cubicBezTo>
                      <a:pt x="6" y="10"/>
                      <a:pt x="6" y="7"/>
                      <a:pt x="8" y="6"/>
                    </a:cubicBezTo>
                    <a:cubicBezTo>
                      <a:pt x="11" y="6"/>
                      <a:pt x="14" y="8"/>
                      <a:pt x="17" y="8"/>
                    </a:cubicBezTo>
                    <a:cubicBezTo>
                      <a:pt x="19" y="8"/>
                      <a:pt x="25" y="10"/>
                      <a:pt x="27" y="9"/>
                    </a:cubicBezTo>
                    <a:cubicBezTo>
                      <a:pt x="23" y="7"/>
                      <a:pt x="19" y="6"/>
                      <a:pt x="15" y="4"/>
                    </a:cubicBezTo>
                    <a:cubicBezTo>
                      <a:pt x="12" y="4"/>
                      <a:pt x="4" y="0"/>
                      <a:pt x="2" y="2"/>
                    </a:cubicBezTo>
                    <a:cubicBezTo>
                      <a:pt x="0" y="3"/>
                      <a:pt x="3" y="18"/>
                      <a:pt x="4" y="20"/>
                    </a:cubicBezTo>
                  </a:path>
                </a:pathLst>
              </a:custGeom>
              <a:solidFill>
                <a:srgbClr val="C9D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2" name="Freeform 491">
                <a:extLst>
                  <a:ext uri="{FF2B5EF4-FFF2-40B4-BE49-F238E27FC236}">
                    <a16:creationId xmlns:a16="http://schemas.microsoft.com/office/drawing/2014/main" id="{79B40DCE-9CF1-4DD9-998A-C28E88A9B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106"/>
                <a:ext cx="36" cy="35"/>
              </a:xfrm>
              <a:custGeom>
                <a:avLst/>
                <a:gdLst>
                  <a:gd name="T0" fmla="*/ 0 w 34"/>
                  <a:gd name="T1" fmla="*/ 23 h 33"/>
                  <a:gd name="T2" fmla="*/ 19 w 34"/>
                  <a:gd name="T3" fmla="*/ 20 h 33"/>
                  <a:gd name="T4" fmla="*/ 20 w 34"/>
                  <a:gd name="T5" fmla="*/ 39 h 33"/>
                  <a:gd name="T6" fmla="*/ 36 w 34"/>
                  <a:gd name="T7" fmla="*/ 25 h 33"/>
                  <a:gd name="T8" fmla="*/ 40 w 34"/>
                  <a:gd name="T9" fmla="*/ 0 h 33"/>
                  <a:gd name="T10" fmla="*/ 34 w 34"/>
                  <a:gd name="T11" fmla="*/ 21 h 33"/>
                  <a:gd name="T12" fmla="*/ 28 w 34"/>
                  <a:gd name="T13" fmla="*/ 27 h 33"/>
                  <a:gd name="T14" fmla="*/ 23 w 34"/>
                  <a:gd name="T15" fmla="*/ 22 h 33"/>
                  <a:gd name="T16" fmla="*/ 14 w 34"/>
                  <a:gd name="T17" fmla="*/ 18 h 33"/>
                  <a:gd name="T18" fmla="*/ 0 w 34"/>
                  <a:gd name="T19" fmla="*/ 23 h 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" h="33">
                    <a:moveTo>
                      <a:pt x="0" y="20"/>
                    </a:moveTo>
                    <a:cubicBezTo>
                      <a:pt x="5" y="19"/>
                      <a:pt x="11" y="18"/>
                      <a:pt x="16" y="17"/>
                    </a:cubicBezTo>
                    <a:cubicBezTo>
                      <a:pt x="17" y="22"/>
                      <a:pt x="17" y="27"/>
                      <a:pt x="17" y="33"/>
                    </a:cubicBezTo>
                    <a:cubicBezTo>
                      <a:pt x="23" y="32"/>
                      <a:pt x="28" y="26"/>
                      <a:pt x="30" y="22"/>
                    </a:cubicBezTo>
                    <a:cubicBezTo>
                      <a:pt x="33" y="15"/>
                      <a:pt x="34" y="7"/>
                      <a:pt x="34" y="0"/>
                    </a:cubicBezTo>
                    <a:cubicBezTo>
                      <a:pt x="32" y="6"/>
                      <a:pt x="31" y="12"/>
                      <a:pt x="28" y="18"/>
                    </a:cubicBezTo>
                    <a:cubicBezTo>
                      <a:pt x="27" y="19"/>
                      <a:pt x="26" y="22"/>
                      <a:pt x="24" y="23"/>
                    </a:cubicBezTo>
                    <a:cubicBezTo>
                      <a:pt x="21" y="23"/>
                      <a:pt x="21" y="22"/>
                      <a:pt x="20" y="19"/>
                    </a:cubicBezTo>
                    <a:cubicBezTo>
                      <a:pt x="18" y="15"/>
                      <a:pt x="16" y="12"/>
                      <a:pt x="11" y="15"/>
                    </a:cubicBezTo>
                    <a:cubicBezTo>
                      <a:pt x="8" y="16"/>
                      <a:pt x="2" y="17"/>
                      <a:pt x="0" y="20"/>
                    </a:cubicBezTo>
                  </a:path>
                </a:pathLst>
              </a:custGeom>
              <a:solidFill>
                <a:srgbClr val="C9D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3" name="Freeform 492">
                <a:extLst>
                  <a:ext uri="{FF2B5EF4-FFF2-40B4-BE49-F238E27FC236}">
                    <a16:creationId xmlns:a16="http://schemas.microsoft.com/office/drawing/2014/main" id="{8AF3C6CF-4908-4B05-B879-85291B3F8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1090"/>
                <a:ext cx="48" cy="44"/>
              </a:xfrm>
              <a:custGeom>
                <a:avLst/>
                <a:gdLst>
                  <a:gd name="T0" fmla="*/ 0 w 45"/>
                  <a:gd name="T1" fmla="*/ 10 h 41"/>
                  <a:gd name="T2" fmla="*/ 54 w 45"/>
                  <a:gd name="T3" fmla="*/ 0 h 41"/>
                  <a:gd name="T4" fmla="*/ 0 w 45"/>
                  <a:gd name="T5" fmla="*/ 1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41">
                    <a:moveTo>
                      <a:pt x="0" y="7"/>
                    </a:moveTo>
                    <a:cubicBezTo>
                      <a:pt x="0" y="7"/>
                      <a:pt x="19" y="31"/>
                      <a:pt x="45" y="0"/>
                    </a:cubicBezTo>
                    <a:cubicBezTo>
                      <a:pt x="45" y="0"/>
                      <a:pt x="23" y="41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4" name="Freeform 493">
                <a:extLst>
                  <a:ext uri="{FF2B5EF4-FFF2-40B4-BE49-F238E27FC236}">
                    <a16:creationId xmlns:a16="http://schemas.microsoft.com/office/drawing/2014/main" id="{B93F358E-857D-41CF-92A2-A2DACEAE0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1042"/>
                <a:ext cx="32" cy="21"/>
              </a:xfrm>
              <a:custGeom>
                <a:avLst/>
                <a:gdLst>
                  <a:gd name="T0" fmla="*/ 0 w 30"/>
                  <a:gd name="T1" fmla="*/ 25 h 19"/>
                  <a:gd name="T2" fmla="*/ 36 w 30"/>
                  <a:gd name="T3" fmla="*/ 19 h 19"/>
                  <a:gd name="T4" fmla="*/ 0 w 30"/>
                  <a:gd name="T5" fmla="*/ 2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9">
                    <a:moveTo>
                      <a:pt x="0" y="19"/>
                    </a:moveTo>
                    <a:cubicBezTo>
                      <a:pt x="0" y="19"/>
                      <a:pt x="13" y="0"/>
                      <a:pt x="30" y="14"/>
                    </a:cubicBezTo>
                    <a:cubicBezTo>
                      <a:pt x="30" y="14"/>
                      <a:pt x="14" y="5"/>
                      <a:pt x="0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5" name="Freeform 494">
                <a:extLst>
                  <a:ext uri="{FF2B5EF4-FFF2-40B4-BE49-F238E27FC236}">
                    <a16:creationId xmlns:a16="http://schemas.microsoft.com/office/drawing/2014/main" id="{BB18191C-1691-4AD4-ACF2-55F6E74DA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1045"/>
                <a:ext cx="29" cy="17"/>
              </a:xfrm>
              <a:custGeom>
                <a:avLst/>
                <a:gdLst>
                  <a:gd name="T0" fmla="*/ 33 w 27"/>
                  <a:gd name="T1" fmla="*/ 19 h 16"/>
                  <a:gd name="T2" fmla="*/ 0 w 27"/>
                  <a:gd name="T3" fmla="*/ 13 h 16"/>
                  <a:gd name="T4" fmla="*/ 33 w 27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6">
                    <a:moveTo>
                      <a:pt x="27" y="16"/>
                    </a:moveTo>
                    <a:cubicBezTo>
                      <a:pt x="20" y="0"/>
                      <a:pt x="0" y="10"/>
                      <a:pt x="0" y="10"/>
                    </a:cubicBezTo>
                    <a:cubicBezTo>
                      <a:pt x="0" y="10"/>
                      <a:pt x="20" y="5"/>
                      <a:pt x="2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6" name="Freeform 495">
                <a:extLst>
                  <a:ext uri="{FF2B5EF4-FFF2-40B4-BE49-F238E27FC236}">
                    <a16:creationId xmlns:a16="http://schemas.microsoft.com/office/drawing/2014/main" id="{CEF57672-AE7F-4457-93AE-69E8348DC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897"/>
                <a:ext cx="40" cy="108"/>
              </a:xfrm>
              <a:custGeom>
                <a:avLst/>
                <a:gdLst>
                  <a:gd name="T0" fmla="*/ 15 w 38"/>
                  <a:gd name="T1" fmla="*/ 0 h 102"/>
                  <a:gd name="T2" fmla="*/ 44 w 38"/>
                  <a:gd name="T3" fmla="*/ 121 h 102"/>
                  <a:gd name="T4" fmla="*/ 15 w 38"/>
                  <a:gd name="T5" fmla="*/ 0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02">
                    <a:moveTo>
                      <a:pt x="12" y="0"/>
                    </a:moveTo>
                    <a:cubicBezTo>
                      <a:pt x="12" y="0"/>
                      <a:pt x="0" y="65"/>
                      <a:pt x="38" y="102"/>
                    </a:cubicBezTo>
                    <a:cubicBezTo>
                      <a:pt x="38" y="102"/>
                      <a:pt x="11" y="62"/>
                      <a:pt x="12" y="0"/>
                    </a:cubicBezTo>
                    <a:close/>
                  </a:path>
                </a:pathLst>
              </a:custGeom>
              <a:solidFill>
                <a:srgbClr val="CAD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7" name="Freeform 496">
                <a:extLst>
                  <a:ext uri="{FF2B5EF4-FFF2-40B4-BE49-F238E27FC236}">
                    <a16:creationId xmlns:a16="http://schemas.microsoft.com/office/drawing/2014/main" id="{14C32166-341C-4B5B-B90A-393A720D1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908"/>
                <a:ext cx="12" cy="91"/>
              </a:xfrm>
              <a:custGeom>
                <a:avLst/>
                <a:gdLst>
                  <a:gd name="T0" fmla="*/ 14 w 11"/>
                  <a:gd name="T1" fmla="*/ 0 h 85"/>
                  <a:gd name="T2" fmla="*/ 0 w 11"/>
                  <a:gd name="T3" fmla="*/ 104 h 85"/>
                  <a:gd name="T4" fmla="*/ 14 w 11"/>
                  <a:gd name="T5" fmla="*/ 0 h 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5">
                    <a:moveTo>
                      <a:pt x="11" y="0"/>
                    </a:moveTo>
                    <a:cubicBezTo>
                      <a:pt x="11" y="0"/>
                      <a:pt x="10" y="66"/>
                      <a:pt x="0" y="85"/>
                    </a:cubicBezTo>
                    <a:cubicBezTo>
                      <a:pt x="0" y="85"/>
                      <a:pt x="7" y="60"/>
                      <a:pt x="11" y="0"/>
                    </a:cubicBezTo>
                    <a:close/>
                  </a:path>
                </a:pathLst>
              </a:custGeom>
              <a:solidFill>
                <a:srgbClr val="CAD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8" name="Freeform 497">
                <a:extLst>
                  <a:ext uri="{FF2B5EF4-FFF2-40B4-BE49-F238E27FC236}">
                    <a16:creationId xmlns:a16="http://schemas.microsoft.com/office/drawing/2014/main" id="{28A1F0C9-47BB-46D1-AE0C-3801B18EF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195"/>
                <a:ext cx="105" cy="36"/>
              </a:xfrm>
              <a:custGeom>
                <a:avLst/>
                <a:gdLst>
                  <a:gd name="T0" fmla="*/ 0 w 99"/>
                  <a:gd name="T1" fmla="*/ 0 h 33"/>
                  <a:gd name="T2" fmla="*/ 118 w 99"/>
                  <a:gd name="T3" fmla="*/ 2 h 33"/>
                  <a:gd name="T4" fmla="*/ 0 w 99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" h="33">
                    <a:moveTo>
                      <a:pt x="0" y="0"/>
                    </a:moveTo>
                    <a:cubicBezTo>
                      <a:pt x="0" y="0"/>
                      <a:pt x="48" y="15"/>
                      <a:pt x="99" y="2"/>
                    </a:cubicBezTo>
                    <a:cubicBezTo>
                      <a:pt x="99" y="2"/>
                      <a:pt x="52" y="33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9" name="Freeform 498">
                <a:extLst>
                  <a:ext uri="{FF2B5EF4-FFF2-40B4-BE49-F238E27FC236}">
                    <a16:creationId xmlns:a16="http://schemas.microsoft.com/office/drawing/2014/main" id="{AEF3FF1F-DE60-4FC2-8E53-37923CA9E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259"/>
                <a:ext cx="104" cy="35"/>
              </a:xfrm>
              <a:custGeom>
                <a:avLst/>
                <a:gdLst>
                  <a:gd name="T0" fmla="*/ 0 w 98"/>
                  <a:gd name="T1" fmla="*/ 0 h 33"/>
                  <a:gd name="T2" fmla="*/ 117 w 98"/>
                  <a:gd name="T3" fmla="*/ 2 h 33"/>
                  <a:gd name="T4" fmla="*/ 0 w 98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8" h="33">
                    <a:moveTo>
                      <a:pt x="0" y="0"/>
                    </a:moveTo>
                    <a:cubicBezTo>
                      <a:pt x="0" y="0"/>
                      <a:pt x="59" y="15"/>
                      <a:pt x="98" y="2"/>
                    </a:cubicBezTo>
                    <a:cubicBezTo>
                      <a:pt x="98" y="2"/>
                      <a:pt x="53" y="33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0" name="Freeform 499">
                <a:extLst>
                  <a:ext uri="{FF2B5EF4-FFF2-40B4-BE49-F238E27FC236}">
                    <a16:creationId xmlns:a16="http://schemas.microsoft.com/office/drawing/2014/main" id="{BB066382-0DC7-40B9-AAFA-D68F9357D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323"/>
                <a:ext cx="107" cy="39"/>
              </a:xfrm>
              <a:custGeom>
                <a:avLst/>
                <a:gdLst>
                  <a:gd name="T0" fmla="*/ 0 w 100"/>
                  <a:gd name="T1" fmla="*/ 0 h 37"/>
                  <a:gd name="T2" fmla="*/ 122 w 100"/>
                  <a:gd name="T3" fmla="*/ 0 h 37"/>
                  <a:gd name="T4" fmla="*/ 0 w 100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0" h="37">
                    <a:moveTo>
                      <a:pt x="0" y="0"/>
                    </a:moveTo>
                    <a:cubicBezTo>
                      <a:pt x="0" y="0"/>
                      <a:pt x="61" y="15"/>
                      <a:pt x="100" y="0"/>
                    </a:cubicBezTo>
                    <a:cubicBezTo>
                      <a:pt x="100" y="0"/>
                      <a:pt x="52" y="37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1" name="Freeform 500">
                <a:extLst>
                  <a:ext uri="{FF2B5EF4-FFF2-40B4-BE49-F238E27FC236}">
                    <a16:creationId xmlns:a16="http://schemas.microsoft.com/office/drawing/2014/main" id="{B3ECA3E8-E5DF-4C60-9ACC-ACEC53CE1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386"/>
                <a:ext cx="108" cy="43"/>
              </a:xfrm>
              <a:custGeom>
                <a:avLst/>
                <a:gdLst>
                  <a:gd name="T0" fmla="*/ 123 w 101"/>
                  <a:gd name="T1" fmla="*/ 1 h 41"/>
                  <a:gd name="T2" fmla="*/ 0 w 101"/>
                  <a:gd name="T3" fmla="*/ 0 h 41"/>
                  <a:gd name="T4" fmla="*/ 123 w 101"/>
                  <a:gd name="T5" fmla="*/ 1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41">
                    <a:moveTo>
                      <a:pt x="101" y="1"/>
                    </a:moveTo>
                    <a:cubicBezTo>
                      <a:pt x="101" y="1"/>
                      <a:pt x="44" y="16"/>
                      <a:pt x="0" y="0"/>
                    </a:cubicBezTo>
                    <a:cubicBezTo>
                      <a:pt x="0" y="0"/>
                      <a:pt x="58" y="41"/>
                      <a:pt x="101" y="1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2" name="Freeform 501">
                <a:extLst>
                  <a:ext uri="{FF2B5EF4-FFF2-40B4-BE49-F238E27FC236}">
                    <a16:creationId xmlns:a16="http://schemas.microsoft.com/office/drawing/2014/main" id="{AE99C936-5DB0-4342-9F6C-C13AE99F1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1131"/>
                <a:ext cx="117" cy="44"/>
              </a:xfrm>
              <a:custGeom>
                <a:avLst/>
                <a:gdLst>
                  <a:gd name="T0" fmla="*/ 0 w 110"/>
                  <a:gd name="T1" fmla="*/ 1 h 42"/>
                  <a:gd name="T2" fmla="*/ 132 w 110"/>
                  <a:gd name="T3" fmla="*/ 0 h 42"/>
                  <a:gd name="T4" fmla="*/ 0 w 110"/>
                  <a:gd name="T5" fmla="*/ 1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0" h="42">
                    <a:moveTo>
                      <a:pt x="0" y="1"/>
                    </a:moveTo>
                    <a:cubicBezTo>
                      <a:pt x="0" y="1"/>
                      <a:pt x="81" y="13"/>
                      <a:pt x="110" y="0"/>
                    </a:cubicBezTo>
                    <a:cubicBezTo>
                      <a:pt x="110" y="0"/>
                      <a:pt x="53" y="42"/>
                      <a:pt x="0" y="1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3" name="Freeform 502">
                <a:extLst>
                  <a:ext uri="{FF2B5EF4-FFF2-40B4-BE49-F238E27FC236}">
                    <a16:creationId xmlns:a16="http://schemas.microsoft.com/office/drawing/2014/main" id="{E0377B34-3369-4293-827F-5CA3C01A9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219"/>
                <a:ext cx="119" cy="35"/>
              </a:xfrm>
              <a:custGeom>
                <a:avLst/>
                <a:gdLst>
                  <a:gd name="T0" fmla="*/ 0 w 112"/>
                  <a:gd name="T1" fmla="*/ 0 h 33"/>
                  <a:gd name="T2" fmla="*/ 134 w 112"/>
                  <a:gd name="T3" fmla="*/ 0 h 33"/>
                  <a:gd name="T4" fmla="*/ 0 w 112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2" h="33">
                    <a:moveTo>
                      <a:pt x="0" y="0"/>
                    </a:moveTo>
                    <a:cubicBezTo>
                      <a:pt x="0" y="0"/>
                      <a:pt x="61" y="17"/>
                      <a:pt x="112" y="0"/>
                    </a:cubicBezTo>
                    <a:cubicBezTo>
                      <a:pt x="112" y="0"/>
                      <a:pt x="63" y="33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4" name="Freeform 503">
                <a:extLst>
                  <a:ext uri="{FF2B5EF4-FFF2-40B4-BE49-F238E27FC236}">
                    <a16:creationId xmlns:a16="http://schemas.microsoft.com/office/drawing/2014/main" id="{E6B09276-D8F7-433C-833F-CA05AA71A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283"/>
                <a:ext cx="118" cy="35"/>
              </a:xfrm>
              <a:custGeom>
                <a:avLst/>
                <a:gdLst>
                  <a:gd name="T0" fmla="*/ 0 w 111"/>
                  <a:gd name="T1" fmla="*/ 1 h 33"/>
                  <a:gd name="T2" fmla="*/ 133 w 111"/>
                  <a:gd name="T3" fmla="*/ 0 h 33"/>
                  <a:gd name="T4" fmla="*/ 0 w 111"/>
                  <a:gd name="T5" fmla="*/ 1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1" h="33">
                    <a:moveTo>
                      <a:pt x="0" y="1"/>
                    </a:moveTo>
                    <a:cubicBezTo>
                      <a:pt x="0" y="1"/>
                      <a:pt x="58" y="18"/>
                      <a:pt x="111" y="0"/>
                    </a:cubicBezTo>
                    <a:cubicBezTo>
                      <a:pt x="111" y="0"/>
                      <a:pt x="53" y="33"/>
                      <a:pt x="0" y="1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5" name="Freeform 504">
                <a:extLst>
                  <a:ext uri="{FF2B5EF4-FFF2-40B4-BE49-F238E27FC236}">
                    <a16:creationId xmlns:a16="http://schemas.microsoft.com/office/drawing/2014/main" id="{C443B6B2-CBE0-45AE-B4B5-7182F2193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345"/>
                <a:ext cx="120" cy="45"/>
              </a:xfrm>
              <a:custGeom>
                <a:avLst/>
                <a:gdLst>
                  <a:gd name="T0" fmla="*/ 0 w 113"/>
                  <a:gd name="T1" fmla="*/ 0 h 42"/>
                  <a:gd name="T2" fmla="*/ 135 w 113"/>
                  <a:gd name="T3" fmla="*/ 0 h 42"/>
                  <a:gd name="T4" fmla="*/ 0 w 113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3" h="42">
                    <a:moveTo>
                      <a:pt x="0" y="0"/>
                    </a:moveTo>
                    <a:cubicBezTo>
                      <a:pt x="0" y="0"/>
                      <a:pt x="59" y="21"/>
                      <a:pt x="113" y="0"/>
                    </a:cubicBezTo>
                    <a:cubicBezTo>
                      <a:pt x="113" y="0"/>
                      <a:pt x="61" y="42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6" name="Freeform 505">
                <a:extLst>
                  <a:ext uri="{FF2B5EF4-FFF2-40B4-BE49-F238E27FC236}">
                    <a16:creationId xmlns:a16="http://schemas.microsoft.com/office/drawing/2014/main" id="{F73E9A41-47FB-4474-89DB-D60E57A50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1920"/>
                <a:ext cx="133" cy="45"/>
              </a:xfrm>
              <a:custGeom>
                <a:avLst/>
                <a:gdLst>
                  <a:gd name="T0" fmla="*/ 5 w 125"/>
                  <a:gd name="T1" fmla="*/ 5 h 42"/>
                  <a:gd name="T2" fmla="*/ 148 w 125"/>
                  <a:gd name="T3" fmla="*/ 0 h 42"/>
                  <a:gd name="T4" fmla="*/ 151 w 125"/>
                  <a:gd name="T5" fmla="*/ 28 h 42"/>
                  <a:gd name="T6" fmla="*/ 0 w 125"/>
                  <a:gd name="T7" fmla="*/ 32 h 42"/>
                  <a:gd name="T8" fmla="*/ 5 w 125"/>
                  <a:gd name="T9" fmla="*/ 5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" h="42">
                    <a:moveTo>
                      <a:pt x="5" y="5"/>
                    </a:moveTo>
                    <a:cubicBezTo>
                      <a:pt x="5" y="5"/>
                      <a:pt x="78" y="28"/>
                      <a:pt x="123" y="0"/>
                    </a:cubicBezTo>
                    <a:cubicBezTo>
                      <a:pt x="123" y="0"/>
                      <a:pt x="108" y="12"/>
                      <a:pt x="125" y="22"/>
                    </a:cubicBezTo>
                    <a:cubicBezTo>
                      <a:pt x="125" y="22"/>
                      <a:pt x="79" y="42"/>
                      <a:pt x="0" y="26"/>
                    </a:cubicBezTo>
                    <a:cubicBezTo>
                      <a:pt x="0" y="26"/>
                      <a:pt x="21" y="19"/>
                      <a:pt x="5" y="5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7" name="Freeform 506">
                <a:extLst>
                  <a:ext uri="{FF2B5EF4-FFF2-40B4-BE49-F238E27FC236}">
                    <a16:creationId xmlns:a16="http://schemas.microsoft.com/office/drawing/2014/main" id="{20F2BC4B-B9F5-4D12-AB4E-7D1AE437F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1959"/>
                <a:ext cx="176" cy="80"/>
              </a:xfrm>
              <a:custGeom>
                <a:avLst/>
                <a:gdLst>
                  <a:gd name="T0" fmla="*/ 20 w 166"/>
                  <a:gd name="T1" fmla="*/ 5 h 76"/>
                  <a:gd name="T2" fmla="*/ 186 w 166"/>
                  <a:gd name="T3" fmla="*/ 0 h 76"/>
                  <a:gd name="T4" fmla="*/ 198 w 166"/>
                  <a:gd name="T5" fmla="*/ 25 h 76"/>
                  <a:gd name="T6" fmla="*/ 154 w 166"/>
                  <a:gd name="T7" fmla="*/ 88 h 76"/>
                  <a:gd name="T8" fmla="*/ 58 w 166"/>
                  <a:gd name="T9" fmla="*/ 86 h 76"/>
                  <a:gd name="T10" fmla="*/ 0 w 166"/>
                  <a:gd name="T11" fmla="*/ 25 h 76"/>
                  <a:gd name="T12" fmla="*/ 20 w 166"/>
                  <a:gd name="T13" fmla="*/ 5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6" h="76">
                    <a:moveTo>
                      <a:pt x="17" y="5"/>
                    </a:moveTo>
                    <a:cubicBezTo>
                      <a:pt x="17" y="5"/>
                      <a:pt x="103" y="57"/>
                      <a:pt x="156" y="0"/>
                    </a:cubicBezTo>
                    <a:cubicBezTo>
                      <a:pt x="156" y="0"/>
                      <a:pt x="144" y="15"/>
                      <a:pt x="166" y="22"/>
                    </a:cubicBezTo>
                    <a:cubicBezTo>
                      <a:pt x="166" y="22"/>
                      <a:pt x="132" y="49"/>
                      <a:pt x="129" y="76"/>
                    </a:cubicBezTo>
                    <a:cubicBezTo>
                      <a:pt x="129" y="76"/>
                      <a:pt x="91" y="65"/>
                      <a:pt x="49" y="74"/>
                    </a:cubicBezTo>
                    <a:cubicBezTo>
                      <a:pt x="49" y="74"/>
                      <a:pt x="14" y="28"/>
                      <a:pt x="0" y="22"/>
                    </a:cubicBezTo>
                    <a:cubicBezTo>
                      <a:pt x="0" y="22"/>
                      <a:pt x="20" y="23"/>
                      <a:pt x="17" y="5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8" name="Freeform 507">
                <a:extLst>
                  <a:ext uri="{FF2B5EF4-FFF2-40B4-BE49-F238E27FC236}">
                    <a16:creationId xmlns:a16="http://schemas.microsoft.com/office/drawing/2014/main" id="{DBA2FAC8-0396-4984-A589-32A736521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409"/>
                <a:ext cx="120" cy="44"/>
              </a:xfrm>
              <a:custGeom>
                <a:avLst/>
                <a:gdLst>
                  <a:gd name="T0" fmla="*/ 0 w 113"/>
                  <a:gd name="T1" fmla="*/ 0 h 41"/>
                  <a:gd name="T2" fmla="*/ 135 w 113"/>
                  <a:gd name="T3" fmla="*/ 1 h 41"/>
                  <a:gd name="T4" fmla="*/ 0 w 113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3" h="41">
                    <a:moveTo>
                      <a:pt x="0" y="0"/>
                    </a:moveTo>
                    <a:cubicBezTo>
                      <a:pt x="0" y="0"/>
                      <a:pt x="46" y="22"/>
                      <a:pt x="113" y="1"/>
                    </a:cubicBezTo>
                    <a:cubicBezTo>
                      <a:pt x="113" y="1"/>
                      <a:pt x="55" y="41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9" name="Freeform 508">
                <a:extLst>
                  <a:ext uri="{FF2B5EF4-FFF2-40B4-BE49-F238E27FC236}">
                    <a16:creationId xmlns:a16="http://schemas.microsoft.com/office/drawing/2014/main" id="{F0E99706-5F72-4961-89D1-CBCD35ABE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474"/>
                <a:ext cx="118" cy="40"/>
              </a:xfrm>
              <a:custGeom>
                <a:avLst/>
                <a:gdLst>
                  <a:gd name="T0" fmla="*/ 0 w 111"/>
                  <a:gd name="T1" fmla="*/ 0 h 38"/>
                  <a:gd name="T2" fmla="*/ 133 w 111"/>
                  <a:gd name="T3" fmla="*/ 0 h 38"/>
                  <a:gd name="T4" fmla="*/ 0 w 111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1" h="38">
                    <a:moveTo>
                      <a:pt x="0" y="0"/>
                    </a:moveTo>
                    <a:cubicBezTo>
                      <a:pt x="0" y="0"/>
                      <a:pt x="55" y="23"/>
                      <a:pt x="111" y="0"/>
                    </a:cubicBezTo>
                    <a:cubicBezTo>
                      <a:pt x="111" y="0"/>
                      <a:pt x="63" y="38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0" name="Freeform 509">
                <a:extLst>
                  <a:ext uri="{FF2B5EF4-FFF2-40B4-BE49-F238E27FC236}">
                    <a16:creationId xmlns:a16="http://schemas.microsoft.com/office/drawing/2014/main" id="{D7D4772D-DAE1-4C8D-A720-C418431A7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538"/>
                <a:ext cx="118" cy="44"/>
              </a:xfrm>
              <a:custGeom>
                <a:avLst/>
                <a:gdLst>
                  <a:gd name="T0" fmla="*/ 0 w 111"/>
                  <a:gd name="T1" fmla="*/ 0 h 42"/>
                  <a:gd name="T2" fmla="*/ 133 w 111"/>
                  <a:gd name="T3" fmla="*/ 2 h 42"/>
                  <a:gd name="T4" fmla="*/ 0 w 111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1" h="42">
                    <a:moveTo>
                      <a:pt x="0" y="0"/>
                    </a:moveTo>
                    <a:cubicBezTo>
                      <a:pt x="0" y="0"/>
                      <a:pt x="52" y="24"/>
                      <a:pt x="111" y="2"/>
                    </a:cubicBezTo>
                    <a:cubicBezTo>
                      <a:pt x="111" y="2"/>
                      <a:pt x="59" y="42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1" name="Freeform 510">
                <a:extLst>
                  <a:ext uri="{FF2B5EF4-FFF2-40B4-BE49-F238E27FC236}">
                    <a16:creationId xmlns:a16="http://schemas.microsoft.com/office/drawing/2014/main" id="{567B28C6-8560-4EF2-9BF8-A4C8B8D29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1605"/>
                <a:ext cx="116" cy="42"/>
              </a:xfrm>
              <a:custGeom>
                <a:avLst/>
                <a:gdLst>
                  <a:gd name="T0" fmla="*/ 0 w 109"/>
                  <a:gd name="T1" fmla="*/ 0 h 40"/>
                  <a:gd name="T2" fmla="*/ 131 w 109"/>
                  <a:gd name="T3" fmla="*/ 0 h 40"/>
                  <a:gd name="T4" fmla="*/ 0 w 109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9" h="40">
                    <a:moveTo>
                      <a:pt x="0" y="0"/>
                    </a:moveTo>
                    <a:cubicBezTo>
                      <a:pt x="0" y="0"/>
                      <a:pt x="54" y="22"/>
                      <a:pt x="109" y="0"/>
                    </a:cubicBezTo>
                    <a:cubicBezTo>
                      <a:pt x="109" y="0"/>
                      <a:pt x="66" y="40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2" name="Freeform 511">
                <a:extLst>
                  <a:ext uri="{FF2B5EF4-FFF2-40B4-BE49-F238E27FC236}">
                    <a16:creationId xmlns:a16="http://schemas.microsoft.com/office/drawing/2014/main" id="{5A2FB352-9296-4011-B071-EF5E4C432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668"/>
                <a:ext cx="114" cy="44"/>
              </a:xfrm>
              <a:custGeom>
                <a:avLst/>
                <a:gdLst>
                  <a:gd name="T0" fmla="*/ 0 w 107"/>
                  <a:gd name="T1" fmla="*/ 0 h 41"/>
                  <a:gd name="T2" fmla="*/ 129 w 107"/>
                  <a:gd name="T3" fmla="*/ 0 h 41"/>
                  <a:gd name="T4" fmla="*/ 0 w 107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7" h="41">
                    <a:moveTo>
                      <a:pt x="0" y="0"/>
                    </a:moveTo>
                    <a:cubicBezTo>
                      <a:pt x="0" y="0"/>
                      <a:pt x="55" y="22"/>
                      <a:pt x="107" y="0"/>
                    </a:cubicBezTo>
                    <a:cubicBezTo>
                      <a:pt x="107" y="0"/>
                      <a:pt x="59" y="41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3" name="Freeform 512">
                <a:extLst>
                  <a:ext uri="{FF2B5EF4-FFF2-40B4-BE49-F238E27FC236}">
                    <a16:creationId xmlns:a16="http://schemas.microsoft.com/office/drawing/2014/main" id="{F3E802B9-6DB7-42DE-B39A-3469B1099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1731"/>
                <a:ext cx="117" cy="38"/>
              </a:xfrm>
              <a:custGeom>
                <a:avLst/>
                <a:gdLst>
                  <a:gd name="T0" fmla="*/ 0 w 110"/>
                  <a:gd name="T1" fmla="*/ 0 h 36"/>
                  <a:gd name="T2" fmla="*/ 132 w 110"/>
                  <a:gd name="T3" fmla="*/ 0 h 36"/>
                  <a:gd name="T4" fmla="*/ 0 w 110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0" h="36">
                    <a:moveTo>
                      <a:pt x="0" y="0"/>
                    </a:moveTo>
                    <a:cubicBezTo>
                      <a:pt x="0" y="0"/>
                      <a:pt x="50" y="20"/>
                      <a:pt x="110" y="0"/>
                    </a:cubicBezTo>
                    <a:cubicBezTo>
                      <a:pt x="110" y="0"/>
                      <a:pt x="57" y="36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4" name="Freeform 513">
                <a:extLst>
                  <a:ext uri="{FF2B5EF4-FFF2-40B4-BE49-F238E27FC236}">
                    <a16:creationId xmlns:a16="http://schemas.microsoft.com/office/drawing/2014/main" id="{7AD2403F-6333-40DE-9149-35702AE95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1795"/>
                <a:ext cx="115" cy="40"/>
              </a:xfrm>
              <a:custGeom>
                <a:avLst/>
                <a:gdLst>
                  <a:gd name="T0" fmla="*/ 0 w 108"/>
                  <a:gd name="T1" fmla="*/ 0 h 38"/>
                  <a:gd name="T2" fmla="*/ 130 w 108"/>
                  <a:gd name="T3" fmla="*/ 0 h 38"/>
                  <a:gd name="T4" fmla="*/ 0 w 108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8" h="38">
                    <a:moveTo>
                      <a:pt x="0" y="0"/>
                    </a:moveTo>
                    <a:cubicBezTo>
                      <a:pt x="0" y="0"/>
                      <a:pt x="59" y="21"/>
                      <a:pt x="108" y="0"/>
                    </a:cubicBezTo>
                    <a:cubicBezTo>
                      <a:pt x="108" y="0"/>
                      <a:pt x="58" y="38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5" name="Freeform 514">
                <a:extLst>
                  <a:ext uri="{FF2B5EF4-FFF2-40B4-BE49-F238E27FC236}">
                    <a16:creationId xmlns:a16="http://schemas.microsoft.com/office/drawing/2014/main" id="{3BA53F30-8E1B-4107-BD57-8FAB3047A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1859"/>
                <a:ext cx="117" cy="36"/>
              </a:xfrm>
              <a:custGeom>
                <a:avLst/>
                <a:gdLst>
                  <a:gd name="T0" fmla="*/ 0 w 110"/>
                  <a:gd name="T1" fmla="*/ 0 h 34"/>
                  <a:gd name="T2" fmla="*/ 132 w 110"/>
                  <a:gd name="T3" fmla="*/ 0 h 34"/>
                  <a:gd name="T4" fmla="*/ 0 w 110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0" h="34">
                    <a:moveTo>
                      <a:pt x="0" y="0"/>
                    </a:moveTo>
                    <a:cubicBezTo>
                      <a:pt x="0" y="0"/>
                      <a:pt x="53" y="20"/>
                      <a:pt x="110" y="0"/>
                    </a:cubicBezTo>
                    <a:cubicBezTo>
                      <a:pt x="110" y="0"/>
                      <a:pt x="65" y="34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6" name="Freeform 515">
                <a:extLst>
                  <a:ext uri="{FF2B5EF4-FFF2-40B4-BE49-F238E27FC236}">
                    <a16:creationId xmlns:a16="http://schemas.microsoft.com/office/drawing/2014/main" id="{2D41D596-8DA2-46A6-B5F8-9033D5E5D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909"/>
                <a:ext cx="119" cy="38"/>
              </a:xfrm>
              <a:custGeom>
                <a:avLst/>
                <a:gdLst>
                  <a:gd name="T0" fmla="*/ 0 w 112"/>
                  <a:gd name="T1" fmla="*/ 0 h 36"/>
                  <a:gd name="T2" fmla="*/ 134 w 112"/>
                  <a:gd name="T3" fmla="*/ 0 h 36"/>
                  <a:gd name="T4" fmla="*/ 0 w 112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2" h="36">
                    <a:moveTo>
                      <a:pt x="0" y="0"/>
                    </a:moveTo>
                    <a:cubicBezTo>
                      <a:pt x="0" y="0"/>
                      <a:pt x="49" y="24"/>
                      <a:pt x="112" y="0"/>
                    </a:cubicBezTo>
                    <a:cubicBezTo>
                      <a:pt x="112" y="0"/>
                      <a:pt x="51" y="36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7" name="Freeform 516">
                <a:extLst>
                  <a:ext uri="{FF2B5EF4-FFF2-40B4-BE49-F238E27FC236}">
                    <a16:creationId xmlns:a16="http://schemas.microsoft.com/office/drawing/2014/main" id="{E10D3E38-BBBB-40CF-8146-B10636FF6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1952"/>
                <a:ext cx="130" cy="39"/>
              </a:xfrm>
              <a:custGeom>
                <a:avLst/>
                <a:gdLst>
                  <a:gd name="T0" fmla="*/ 0 w 122"/>
                  <a:gd name="T1" fmla="*/ 0 h 36"/>
                  <a:gd name="T2" fmla="*/ 148 w 122"/>
                  <a:gd name="T3" fmla="*/ 0 h 36"/>
                  <a:gd name="T4" fmla="*/ 0 w 122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2" h="36">
                    <a:moveTo>
                      <a:pt x="0" y="0"/>
                    </a:moveTo>
                    <a:cubicBezTo>
                      <a:pt x="0" y="0"/>
                      <a:pt x="56" y="22"/>
                      <a:pt x="122" y="0"/>
                    </a:cubicBezTo>
                    <a:cubicBezTo>
                      <a:pt x="122" y="0"/>
                      <a:pt x="60" y="36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8" name="Freeform 517">
                <a:extLst>
                  <a:ext uri="{FF2B5EF4-FFF2-40B4-BE49-F238E27FC236}">
                    <a16:creationId xmlns:a16="http://schemas.microsoft.com/office/drawing/2014/main" id="{F70C7338-4023-44F6-8A75-FF063C01A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1996"/>
                <a:ext cx="26" cy="40"/>
              </a:xfrm>
              <a:custGeom>
                <a:avLst/>
                <a:gdLst>
                  <a:gd name="T0" fmla="*/ 0 w 24"/>
                  <a:gd name="T1" fmla="*/ 44 h 38"/>
                  <a:gd name="T2" fmla="*/ 29 w 24"/>
                  <a:gd name="T3" fmla="*/ 0 h 38"/>
                  <a:gd name="T4" fmla="*/ 30 w 24"/>
                  <a:gd name="T5" fmla="*/ 13 h 38"/>
                  <a:gd name="T6" fmla="*/ 0 w 24"/>
                  <a:gd name="T7" fmla="*/ 44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38">
                    <a:moveTo>
                      <a:pt x="0" y="38"/>
                    </a:moveTo>
                    <a:cubicBezTo>
                      <a:pt x="0" y="38"/>
                      <a:pt x="8" y="18"/>
                      <a:pt x="23" y="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3" y="28"/>
                      <a:pt x="0" y="38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9" name="Freeform 518">
                <a:extLst>
                  <a:ext uri="{FF2B5EF4-FFF2-40B4-BE49-F238E27FC236}">
                    <a16:creationId xmlns:a16="http://schemas.microsoft.com/office/drawing/2014/main" id="{C5935E01-CC4B-4C17-8BC2-30D224FBF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1996"/>
                <a:ext cx="35" cy="39"/>
              </a:xfrm>
              <a:custGeom>
                <a:avLst/>
                <a:gdLst>
                  <a:gd name="T0" fmla="*/ 0 w 33"/>
                  <a:gd name="T1" fmla="*/ 0 h 37"/>
                  <a:gd name="T2" fmla="*/ 39 w 33"/>
                  <a:gd name="T3" fmla="*/ 43 h 37"/>
                  <a:gd name="T4" fmla="*/ 3 w 33"/>
                  <a:gd name="T5" fmla="*/ 16 h 37"/>
                  <a:gd name="T6" fmla="*/ 0 w 3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37">
                    <a:moveTo>
                      <a:pt x="0" y="0"/>
                    </a:moveTo>
                    <a:cubicBezTo>
                      <a:pt x="0" y="0"/>
                      <a:pt x="27" y="27"/>
                      <a:pt x="33" y="37"/>
                    </a:cubicBezTo>
                    <a:cubicBezTo>
                      <a:pt x="33" y="37"/>
                      <a:pt x="7" y="15"/>
                      <a:pt x="3" y="1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0" name="Freeform 519">
                <a:extLst>
                  <a:ext uri="{FF2B5EF4-FFF2-40B4-BE49-F238E27FC236}">
                    <a16:creationId xmlns:a16="http://schemas.microsoft.com/office/drawing/2014/main" id="{E9D5F043-FB04-4D5E-9704-E11202F4A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452"/>
                <a:ext cx="106" cy="37"/>
              </a:xfrm>
              <a:custGeom>
                <a:avLst/>
                <a:gdLst>
                  <a:gd name="T0" fmla="*/ 0 w 99"/>
                  <a:gd name="T1" fmla="*/ 0 h 35"/>
                  <a:gd name="T2" fmla="*/ 121 w 99"/>
                  <a:gd name="T3" fmla="*/ 0 h 35"/>
                  <a:gd name="T4" fmla="*/ 0 w 99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" h="35">
                    <a:moveTo>
                      <a:pt x="0" y="0"/>
                    </a:moveTo>
                    <a:cubicBezTo>
                      <a:pt x="0" y="0"/>
                      <a:pt x="43" y="17"/>
                      <a:pt x="99" y="0"/>
                    </a:cubicBezTo>
                    <a:cubicBezTo>
                      <a:pt x="99" y="0"/>
                      <a:pt x="46" y="35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1" name="Freeform 520">
                <a:extLst>
                  <a:ext uri="{FF2B5EF4-FFF2-40B4-BE49-F238E27FC236}">
                    <a16:creationId xmlns:a16="http://schemas.microsoft.com/office/drawing/2014/main" id="{64E24B72-D844-4F92-A8FC-423B7E082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515"/>
                <a:ext cx="106" cy="31"/>
              </a:xfrm>
              <a:custGeom>
                <a:avLst/>
                <a:gdLst>
                  <a:gd name="T0" fmla="*/ 0 w 99"/>
                  <a:gd name="T1" fmla="*/ 0 h 29"/>
                  <a:gd name="T2" fmla="*/ 121 w 99"/>
                  <a:gd name="T3" fmla="*/ 0 h 29"/>
                  <a:gd name="T4" fmla="*/ 0 w 99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" h="29">
                    <a:moveTo>
                      <a:pt x="0" y="0"/>
                    </a:moveTo>
                    <a:cubicBezTo>
                      <a:pt x="0" y="0"/>
                      <a:pt x="54" y="16"/>
                      <a:pt x="99" y="0"/>
                    </a:cubicBezTo>
                    <a:cubicBezTo>
                      <a:pt x="99" y="0"/>
                      <a:pt x="59" y="29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2" name="Freeform 521">
                <a:extLst>
                  <a:ext uri="{FF2B5EF4-FFF2-40B4-BE49-F238E27FC236}">
                    <a16:creationId xmlns:a16="http://schemas.microsoft.com/office/drawing/2014/main" id="{A75F9762-D97F-458E-BB54-6E40A0379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579"/>
                <a:ext cx="107" cy="31"/>
              </a:xfrm>
              <a:custGeom>
                <a:avLst/>
                <a:gdLst>
                  <a:gd name="T0" fmla="*/ 0 w 100"/>
                  <a:gd name="T1" fmla="*/ 0 h 29"/>
                  <a:gd name="T2" fmla="*/ 122 w 100"/>
                  <a:gd name="T3" fmla="*/ 0 h 29"/>
                  <a:gd name="T4" fmla="*/ 0 w 100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0" h="29">
                    <a:moveTo>
                      <a:pt x="0" y="0"/>
                    </a:moveTo>
                    <a:cubicBezTo>
                      <a:pt x="0" y="0"/>
                      <a:pt x="52" y="17"/>
                      <a:pt x="100" y="0"/>
                    </a:cubicBezTo>
                    <a:cubicBezTo>
                      <a:pt x="100" y="0"/>
                      <a:pt x="46" y="29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3" name="Freeform 522">
                <a:extLst>
                  <a:ext uri="{FF2B5EF4-FFF2-40B4-BE49-F238E27FC236}">
                    <a16:creationId xmlns:a16="http://schemas.microsoft.com/office/drawing/2014/main" id="{D58F2203-0937-4054-A823-8D0C2B850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643"/>
                <a:ext cx="108" cy="31"/>
              </a:xfrm>
              <a:custGeom>
                <a:avLst/>
                <a:gdLst>
                  <a:gd name="T0" fmla="*/ 0 w 101"/>
                  <a:gd name="T1" fmla="*/ 0 h 29"/>
                  <a:gd name="T2" fmla="*/ 123 w 101"/>
                  <a:gd name="T3" fmla="*/ 0 h 29"/>
                  <a:gd name="T4" fmla="*/ 0 w 101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29">
                    <a:moveTo>
                      <a:pt x="0" y="0"/>
                    </a:moveTo>
                    <a:cubicBezTo>
                      <a:pt x="0" y="0"/>
                      <a:pt x="52" y="17"/>
                      <a:pt x="101" y="0"/>
                    </a:cubicBezTo>
                    <a:cubicBezTo>
                      <a:pt x="101" y="0"/>
                      <a:pt x="60" y="29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4" name="Freeform 523">
                <a:extLst>
                  <a:ext uri="{FF2B5EF4-FFF2-40B4-BE49-F238E27FC236}">
                    <a16:creationId xmlns:a16="http://schemas.microsoft.com/office/drawing/2014/main" id="{CEF103DE-4590-4AF3-A113-CA77AAC57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707"/>
                <a:ext cx="107" cy="26"/>
              </a:xfrm>
              <a:custGeom>
                <a:avLst/>
                <a:gdLst>
                  <a:gd name="T0" fmla="*/ 0 w 100"/>
                  <a:gd name="T1" fmla="*/ 0 h 25"/>
                  <a:gd name="T2" fmla="*/ 122 w 100"/>
                  <a:gd name="T3" fmla="*/ 0 h 25"/>
                  <a:gd name="T4" fmla="*/ 0 w 100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0" h="25">
                    <a:moveTo>
                      <a:pt x="0" y="0"/>
                    </a:moveTo>
                    <a:cubicBezTo>
                      <a:pt x="0" y="0"/>
                      <a:pt x="52" y="13"/>
                      <a:pt x="100" y="0"/>
                    </a:cubicBezTo>
                    <a:cubicBezTo>
                      <a:pt x="100" y="0"/>
                      <a:pt x="60" y="25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5" name="Freeform 524">
                <a:extLst>
                  <a:ext uri="{FF2B5EF4-FFF2-40B4-BE49-F238E27FC236}">
                    <a16:creationId xmlns:a16="http://schemas.microsoft.com/office/drawing/2014/main" id="{636959ED-4255-4DD6-9D5A-1ABC1CF96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770"/>
                <a:ext cx="107" cy="30"/>
              </a:xfrm>
              <a:custGeom>
                <a:avLst/>
                <a:gdLst>
                  <a:gd name="T0" fmla="*/ 0 w 100"/>
                  <a:gd name="T1" fmla="*/ 0 h 28"/>
                  <a:gd name="T2" fmla="*/ 122 w 100"/>
                  <a:gd name="T3" fmla="*/ 0 h 28"/>
                  <a:gd name="T4" fmla="*/ 0 w 100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0" h="28">
                    <a:moveTo>
                      <a:pt x="0" y="0"/>
                    </a:moveTo>
                    <a:cubicBezTo>
                      <a:pt x="0" y="0"/>
                      <a:pt x="47" y="18"/>
                      <a:pt x="100" y="0"/>
                    </a:cubicBezTo>
                    <a:cubicBezTo>
                      <a:pt x="100" y="0"/>
                      <a:pt x="53" y="28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6" name="Freeform 525">
                <a:extLst>
                  <a:ext uri="{FF2B5EF4-FFF2-40B4-BE49-F238E27FC236}">
                    <a16:creationId xmlns:a16="http://schemas.microsoft.com/office/drawing/2014/main" id="{3D5708C6-2A9C-4973-847D-3896DA56F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834"/>
                <a:ext cx="108" cy="34"/>
              </a:xfrm>
              <a:custGeom>
                <a:avLst/>
                <a:gdLst>
                  <a:gd name="T0" fmla="*/ 0 w 101"/>
                  <a:gd name="T1" fmla="*/ 0 h 32"/>
                  <a:gd name="T2" fmla="*/ 123 w 101"/>
                  <a:gd name="T3" fmla="*/ 0 h 32"/>
                  <a:gd name="T4" fmla="*/ 0 w 101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32">
                    <a:moveTo>
                      <a:pt x="0" y="0"/>
                    </a:moveTo>
                    <a:cubicBezTo>
                      <a:pt x="0" y="0"/>
                      <a:pt x="50" y="19"/>
                      <a:pt x="101" y="0"/>
                    </a:cubicBezTo>
                    <a:cubicBezTo>
                      <a:pt x="101" y="0"/>
                      <a:pt x="53" y="32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7" name="Freeform 526">
                <a:extLst>
                  <a:ext uri="{FF2B5EF4-FFF2-40B4-BE49-F238E27FC236}">
                    <a16:creationId xmlns:a16="http://schemas.microsoft.com/office/drawing/2014/main" id="{8B31E8CE-F200-4FA5-9869-E2CAA56A0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886"/>
                <a:ext cx="108" cy="31"/>
              </a:xfrm>
              <a:custGeom>
                <a:avLst/>
                <a:gdLst>
                  <a:gd name="T0" fmla="*/ 0 w 101"/>
                  <a:gd name="T1" fmla="*/ 0 h 29"/>
                  <a:gd name="T2" fmla="*/ 123 w 101"/>
                  <a:gd name="T3" fmla="*/ 0 h 29"/>
                  <a:gd name="T4" fmla="*/ 0 w 101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29">
                    <a:moveTo>
                      <a:pt x="0" y="0"/>
                    </a:moveTo>
                    <a:cubicBezTo>
                      <a:pt x="0" y="0"/>
                      <a:pt x="52" y="17"/>
                      <a:pt x="101" y="0"/>
                    </a:cubicBezTo>
                    <a:cubicBezTo>
                      <a:pt x="101" y="0"/>
                      <a:pt x="60" y="29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8" name="Freeform 527">
                <a:extLst>
                  <a:ext uri="{FF2B5EF4-FFF2-40B4-BE49-F238E27FC236}">
                    <a16:creationId xmlns:a16="http://schemas.microsoft.com/office/drawing/2014/main" id="{5EA7BFB1-7D0D-435C-B332-BAA871A34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932"/>
                <a:ext cx="106" cy="32"/>
              </a:xfrm>
              <a:custGeom>
                <a:avLst/>
                <a:gdLst>
                  <a:gd name="T0" fmla="*/ 0 w 99"/>
                  <a:gd name="T1" fmla="*/ 0 h 30"/>
                  <a:gd name="T2" fmla="*/ 121 w 99"/>
                  <a:gd name="T3" fmla="*/ 0 h 30"/>
                  <a:gd name="T4" fmla="*/ 0 w 99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" h="30">
                    <a:moveTo>
                      <a:pt x="0" y="0"/>
                    </a:moveTo>
                    <a:cubicBezTo>
                      <a:pt x="0" y="0"/>
                      <a:pt x="44" y="17"/>
                      <a:pt x="99" y="0"/>
                    </a:cubicBezTo>
                    <a:cubicBezTo>
                      <a:pt x="99" y="0"/>
                      <a:pt x="53" y="30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9" name="Freeform 528">
                <a:extLst>
                  <a:ext uri="{FF2B5EF4-FFF2-40B4-BE49-F238E27FC236}">
                    <a16:creationId xmlns:a16="http://schemas.microsoft.com/office/drawing/2014/main" id="{BF19516E-F6F7-4E56-9E18-5B43D014F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971"/>
                <a:ext cx="138" cy="58"/>
              </a:xfrm>
              <a:custGeom>
                <a:avLst/>
                <a:gdLst>
                  <a:gd name="T0" fmla="*/ 0 w 130"/>
                  <a:gd name="T1" fmla="*/ 0 h 54"/>
                  <a:gd name="T2" fmla="*/ 155 w 130"/>
                  <a:gd name="T3" fmla="*/ 0 h 54"/>
                  <a:gd name="T4" fmla="*/ 0 w 130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0" h="54">
                    <a:moveTo>
                      <a:pt x="0" y="0"/>
                    </a:moveTo>
                    <a:cubicBezTo>
                      <a:pt x="0" y="0"/>
                      <a:pt x="62" y="49"/>
                      <a:pt x="130" y="0"/>
                    </a:cubicBezTo>
                    <a:cubicBezTo>
                      <a:pt x="130" y="0"/>
                      <a:pt x="74" y="54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0" name="Freeform 529">
                <a:extLst>
                  <a:ext uri="{FF2B5EF4-FFF2-40B4-BE49-F238E27FC236}">
                    <a16:creationId xmlns:a16="http://schemas.microsoft.com/office/drawing/2014/main" id="{F009EDC6-EE9F-428A-B2CD-10B3C335E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127"/>
                <a:ext cx="344" cy="1017"/>
              </a:xfrm>
              <a:custGeom>
                <a:avLst/>
                <a:gdLst>
                  <a:gd name="T0" fmla="*/ 293 w 324"/>
                  <a:gd name="T1" fmla="*/ 965 h 956"/>
                  <a:gd name="T2" fmla="*/ 282 w 324"/>
                  <a:gd name="T3" fmla="*/ 941 h 956"/>
                  <a:gd name="T4" fmla="*/ 268 w 324"/>
                  <a:gd name="T5" fmla="*/ 911 h 956"/>
                  <a:gd name="T6" fmla="*/ 274 w 324"/>
                  <a:gd name="T7" fmla="*/ 876 h 956"/>
                  <a:gd name="T8" fmla="*/ 274 w 324"/>
                  <a:gd name="T9" fmla="*/ 852 h 956"/>
                  <a:gd name="T10" fmla="*/ 266 w 324"/>
                  <a:gd name="T11" fmla="*/ 808 h 956"/>
                  <a:gd name="T12" fmla="*/ 274 w 324"/>
                  <a:gd name="T13" fmla="*/ 749 h 956"/>
                  <a:gd name="T14" fmla="*/ 274 w 324"/>
                  <a:gd name="T15" fmla="*/ 721 h 956"/>
                  <a:gd name="T16" fmla="*/ 266 w 324"/>
                  <a:gd name="T17" fmla="*/ 663 h 956"/>
                  <a:gd name="T18" fmla="*/ 274 w 324"/>
                  <a:gd name="T19" fmla="*/ 604 h 956"/>
                  <a:gd name="T20" fmla="*/ 274 w 324"/>
                  <a:gd name="T21" fmla="*/ 578 h 956"/>
                  <a:gd name="T22" fmla="*/ 266 w 324"/>
                  <a:gd name="T23" fmla="*/ 519 h 956"/>
                  <a:gd name="T24" fmla="*/ 274 w 324"/>
                  <a:gd name="T25" fmla="*/ 460 h 956"/>
                  <a:gd name="T26" fmla="*/ 274 w 324"/>
                  <a:gd name="T27" fmla="*/ 432 h 956"/>
                  <a:gd name="T28" fmla="*/ 266 w 324"/>
                  <a:gd name="T29" fmla="*/ 374 h 956"/>
                  <a:gd name="T30" fmla="*/ 274 w 324"/>
                  <a:gd name="T31" fmla="*/ 316 h 956"/>
                  <a:gd name="T32" fmla="*/ 274 w 324"/>
                  <a:gd name="T33" fmla="*/ 288 h 956"/>
                  <a:gd name="T34" fmla="*/ 268 w 324"/>
                  <a:gd name="T35" fmla="*/ 230 h 956"/>
                  <a:gd name="T36" fmla="*/ 274 w 324"/>
                  <a:gd name="T37" fmla="*/ 171 h 956"/>
                  <a:gd name="T38" fmla="*/ 274 w 324"/>
                  <a:gd name="T39" fmla="*/ 144 h 956"/>
                  <a:gd name="T40" fmla="*/ 266 w 324"/>
                  <a:gd name="T41" fmla="*/ 86 h 956"/>
                  <a:gd name="T42" fmla="*/ 274 w 324"/>
                  <a:gd name="T43" fmla="*/ 0 h 956"/>
                  <a:gd name="T44" fmla="*/ 134 w 324"/>
                  <a:gd name="T45" fmla="*/ 71 h 956"/>
                  <a:gd name="T46" fmla="*/ 134 w 324"/>
                  <a:gd name="T47" fmla="*/ 99 h 956"/>
                  <a:gd name="T48" fmla="*/ 141 w 324"/>
                  <a:gd name="T49" fmla="*/ 157 h 956"/>
                  <a:gd name="T50" fmla="*/ 134 w 324"/>
                  <a:gd name="T51" fmla="*/ 215 h 956"/>
                  <a:gd name="T52" fmla="*/ 134 w 324"/>
                  <a:gd name="T53" fmla="*/ 244 h 956"/>
                  <a:gd name="T54" fmla="*/ 141 w 324"/>
                  <a:gd name="T55" fmla="*/ 301 h 956"/>
                  <a:gd name="T56" fmla="*/ 134 w 324"/>
                  <a:gd name="T57" fmla="*/ 360 h 956"/>
                  <a:gd name="T58" fmla="*/ 134 w 324"/>
                  <a:gd name="T59" fmla="*/ 388 h 956"/>
                  <a:gd name="T60" fmla="*/ 141 w 324"/>
                  <a:gd name="T61" fmla="*/ 447 h 956"/>
                  <a:gd name="T62" fmla="*/ 134 w 324"/>
                  <a:gd name="T63" fmla="*/ 504 h 956"/>
                  <a:gd name="T64" fmla="*/ 134 w 324"/>
                  <a:gd name="T65" fmla="*/ 532 h 956"/>
                  <a:gd name="T66" fmla="*/ 141 w 324"/>
                  <a:gd name="T67" fmla="*/ 590 h 956"/>
                  <a:gd name="T68" fmla="*/ 134 w 324"/>
                  <a:gd name="T69" fmla="*/ 649 h 956"/>
                  <a:gd name="T70" fmla="*/ 134 w 324"/>
                  <a:gd name="T71" fmla="*/ 677 h 956"/>
                  <a:gd name="T72" fmla="*/ 141 w 324"/>
                  <a:gd name="T73" fmla="*/ 735 h 956"/>
                  <a:gd name="T74" fmla="*/ 134 w 324"/>
                  <a:gd name="T75" fmla="*/ 794 h 956"/>
                  <a:gd name="T76" fmla="*/ 134 w 324"/>
                  <a:gd name="T77" fmla="*/ 821 h 956"/>
                  <a:gd name="T78" fmla="*/ 140 w 324"/>
                  <a:gd name="T79" fmla="*/ 865 h 956"/>
                  <a:gd name="T80" fmla="*/ 134 w 324"/>
                  <a:gd name="T81" fmla="*/ 904 h 956"/>
                  <a:gd name="T82" fmla="*/ 127 w 324"/>
                  <a:gd name="T83" fmla="*/ 929 h 956"/>
                  <a:gd name="T84" fmla="*/ 117 w 324"/>
                  <a:gd name="T85" fmla="*/ 955 h 956"/>
                  <a:gd name="T86" fmla="*/ 99 w 324"/>
                  <a:gd name="T87" fmla="*/ 969 h 956"/>
                  <a:gd name="T88" fmla="*/ 32 w 324"/>
                  <a:gd name="T89" fmla="*/ 1151 h 956"/>
                  <a:gd name="T90" fmla="*/ 367 w 324"/>
                  <a:gd name="T91" fmla="*/ 1135 h 956"/>
                  <a:gd name="T92" fmla="*/ 296 w 324"/>
                  <a:gd name="T93" fmla="*/ 965 h 9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24" h="956">
                    <a:moveTo>
                      <a:pt x="248" y="802"/>
                    </a:moveTo>
                    <a:cubicBezTo>
                      <a:pt x="247" y="802"/>
                      <a:pt x="246" y="802"/>
                      <a:pt x="245" y="802"/>
                    </a:cubicBezTo>
                    <a:cubicBezTo>
                      <a:pt x="238" y="802"/>
                      <a:pt x="233" y="797"/>
                      <a:pt x="233" y="790"/>
                    </a:cubicBezTo>
                    <a:cubicBezTo>
                      <a:pt x="233" y="787"/>
                      <a:pt x="234" y="784"/>
                      <a:pt x="236" y="782"/>
                    </a:cubicBezTo>
                    <a:cubicBezTo>
                      <a:pt x="234" y="778"/>
                      <a:pt x="233" y="773"/>
                      <a:pt x="231" y="768"/>
                    </a:cubicBezTo>
                    <a:cubicBezTo>
                      <a:pt x="226" y="767"/>
                      <a:pt x="223" y="762"/>
                      <a:pt x="223" y="757"/>
                    </a:cubicBezTo>
                    <a:cubicBezTo>
                      <a:pt x="223" y="752"/>
                      <a:pt x="225" y="748"/>
                      <a:pt x="229" y="746"/>
                    </a:cubicBezTo>
                    <a:cubicBezTo>
                      <a:pt x="229" y="728"/>
                      <a:pt x="229" y="728"/>
                      <a:pt x="229" y="728"/>
                    </a:cubicBezTo>
                    <a:cubicBezTo>
                      <a:pt x="226" y="726"/>
                      <a:pt x="224" y="722"/>
                      <a:pt x="224" y="718"/>
                    </a:cubicBezTo>
                    <a:cubicBezTo>
                      <a:pt x="224" y="714"/>
                      <a:pt x="226" y="710"/>
                      <a:pt x="229" y="708"/>
                    </a:cubicBezTo>
                    <a:cubicBezTo>
                      <a:pt x="229" y="682"/>
                      <a:pt x="229" y="682"/>
                      <a:pt x="229" y="682"/>
                    </a:cubicBezTo>
                    <a:cubicBezTo>
                      <a:pt x="225" y="681"/>
                      <a:pt x="222" y="677"/>
                      <a:pt x="222" y="671"/>
                    </a:cubicBezTo>
                    <a:cubicBezTo>
                      <a:pt x="222" y="665"/>
                      <a:pt x="225" y="661"/>
                      <a:pt x="229" y="659"/>
                    </a:cubicBezTo>
                    <a:cubicBezTo>
                      <a:pt x="229" y="622"/>
                      <a:pt x="229" y="622"/>
                      <a:pt x="229" y="622"/>
                    </a:cubicBezTo>
                    <a:cubicBezTo>
                      <a:pt x="225" y="621"/>
                      <a:pt x="222" y="616"/>
                      <a:pt x="222" y="611"/>
                    </a:cubicBezTo>
                    <a:cubicBezTo>
                      <a:pt x="222" y="605"/>
                      <a:pt x="225" y="601"/>
                      <a:pt x="229" y="599"/>
                    </a:cubicBezTo>
                    <a:cubicBezTo>
                      <a:pt x="229" y="563"/>
                      <a:pt x="229" y="563"/>
                      <a:pt x="229" y="563"/>
                    </a:cubicBezTo>
                    <a:cubicBezTo>
                      <a:pt x="225" y="561"/>
                      <a:pt x="222" y="557"/>
                      <a:pt x="222" y="551"/>
                    </a:cubicBezTo>
                    <a:cubicBezTo>
                      <a:pt x="222" y="545"/>
                      <a:pt x="225" y="541"/>
                      <a:pt x="229" y="539"/>
                    </a:cubicBezTo>
                    <a:cubicBezTo>
                      <a:pt x="229" y="502"/>
                      <a:pt x="229" y="502"/>
                      <a:pt x="229" y="502"/>
                    </a:cubicBezTo>
                    <a:cubicBezTo>
                      <a:pt x="225" y="501"/>
                      <a:pt x="222" y="496"/>
                      <a:pt x="222" y="491"/>
                    </a:cubicBezTo>
                    <a:cubicBezTo>
                      <a:pt x="222" y="485"/>
                      <a:pt x="225" y="481"/>
                      <a:pt x="229" y="479"/>
                    </a:cubicBezTo>
                    <a:cubicBezTo>
                      <a:pt x="229" y="442"/>
                      <a:pt x="229" y="442"/>
                      <a:pt x="229" y="442"/>
                    </a:cubicBezTo>
                    <a:cubicBezTo>
                      <a:pt x="225" y="441"/>
                      <a:pt x="222" y="436"/>
                      <a:pt x="222" y="431"/>
                    </a:cubicBezTo>
                    <a:cubicBezTo>
                      <a:pt x="222" y="425"/>
                      <a:pt x="225" y="421"/>
                      <a:pt x="229" y="419"/>
                    </a:cubicBezTo>
                    <a:cubicBezTo>
                      <a:pt x="229" y="382"/>
                      <a:pt x="229" y="382"/>
                      <a:pt x="229" y="382"/>
                    </a:cubicBezTo>
                    <a:cubicBezTo>
                      <a:pt x="225" y="381"/>
                      <a:pt x="222" y="376"/>
                      <a:pt x="222" y="371"/>
                    </a:cubicBezTo>
                    <a:cubicBezTo>
                      <a:pt x="222" y="365"/>
                      <a:pt x="225" y="360"/>
                      <a:pt x="229" y="359"/>
                    </a:cubicBezTo>
                    <a:cubicBezTo>
                      <a:pt x="229" y="322"/>
                      <a:pt x="229" y="322"/>
                      <a:pt x="229" y="322"/>
                    </a:cubicBezTo>
                    <a:cubicBezTo>
                      <a:pt x="225" y="321"/>
                      <a:pt x="222" y="316"/>
                      <a:pt x="222" y="311"/>
                    </a:cubicBezTo>
                    <a:cubicBezTo>
                      <a:pt x="222" y="305"/>
                      <a:pt x="225" y="301"/>
                      <a:pt x="229" y="299"/>
                    </a:cubicBezTo>
                    <a:cubicBezTo>
                      <a:pt x="229" y="262"/>
                      <a:pt x="229" y="262"/>
                      <a:pt x="229" y="262"/>
                    </a:cubicBezTo>
                    <a:cubicBezTo>
                      <a:pt x="225" y="261"/>
                      <a:pt x="222" y="256"/>
                      <a:pt x="222" y="251"/>
                    </a:cubicBezTo>
                    <a:cubicBezTo>
                      <a:pt x="222" y="245"/>
                      <a:pt x="225" y="241"/>
                      <a:pt x="229" y="240"/>
                    </a:cubicBezTo>
                    <a:cubicBezTo>
                      <a:pt x="229" y="202"/>
                      <a:pt x="229" y="202"/>
                      <a:pt x="229" y="202"/>
                    </a:cubicBezTo>
                    <a:cubicBezTo>
                      <a:pt x="225" y="200"/>
                      <a:pt x="223" y="196"/>
                      <a:pt x="223" y="191"/>
                    </a:cubicBezTo>
                    <a:cubicBezTo>
                      <a:pt x="223" y="185"/>
                      <a:pt x="225" y="181"/>
                      <a:pt x="229" y="179"/>
                    </a:cubicBezTo>
                    <a:cubicBezTo>
                      <a:pt x="229" y="142"/>
                      <a:pt x="229" y="142"/>
                      <a:pt x="229" y="142"/>
                    </a:cubicBezTo>
                    <a:cubicBezTo>
                      <a:pt x="225" y="141"/>
                      <a:pt x="222" y="136"/>
                      <a:pt x="222" y="131"/>
                    </a:cubicBezTo>
                    <a:cubicBezTo>
                      <a:pt x="222" y="125"/>
                      <a:pt x="225" y="121"/>
                      <a:pt x="229" y="119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5" y="81"/>
                      <a:pt x="222" y="76"/>
                      <a:pt x="222" y="71"/>
                    </a:cubicBezTo>
                    <a:cubicBezTo>
                      <a:pt x="222" y="65"/>
                      <a:pt x="225" y="61"/>
                      <a:pt x="229" y="59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229" y="0"/>
                      <a:pt x="175" y="15"/>
                      <a:pt x="112" y="0"/>
                    </a:cubicBezTo>
                    <a:cubicBezTo>
                      <a:pt x="112" y="59"/>
                      <a:pt x="112" y="59"/>
                      <a:pt x="112" y="59"/>
                    </a:cubicBezTo>
                    <a:cubicBezTo>
                      <a:pt x="115" y="61"/>
                      <a:pt x="118" y="65"/>
                      <a:pt x="118" y="71"/>
                    </a:cubicBezTo>
                    <a:cubicBezTo>
                      <a:pt x="118" y="76"/>
                      <a:pt x="115" y="80"/>
                      <a:pt x="112" y="82"/>
                    </a:cubicBezTo>
                    <a:cubicBezTo>
                      <a:pt x="112" y="120"/>
                      <a:pt x="112" y="120"/>
                      <a:pt x="112" y="120"/>
                    </a:cubicBezTo>
                    <a:cubicBezTo>
                      <a:pt x="115" y="121"/>
                      <a:pt x="118" y="125"/>
                      <a:pt x="118" y="131"/>
                    </a:cubicBezTo>
                    <a:cubicBezTo>
                      <a:pt x="118" y="136"/>
                      <a:pt x="115" y="140"/>
                      <a:pt x="112" y="142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15" y="181"/>
                      <a:pt x="118" y="185"/>
                      <a:pt x="118" y="191"/>
                    </a:cubicBezTo>
                    <a:cubicBezTo>
                      <a:pt x="118" y="196"/>
                      <a:pt x="115" y="200"/>
                      <a:pt x="112" y="202"/>
                    </a:cubicBezTo>
                    <a:cubicBezTo>
                      <a:pt x="112" y="239"/>
                      <a:pt x="112" y="239"/>
                      <a:pt x="112" y="239"/>
                    </a:cubicBezTo>
                    <a:cubicBezTo>
                      <a:pt x="115" y="241"/>
                      <a:pt x="118" y="245"/>
                      <a:pt x="118" y="250"/>
                    </a:cubicBezTo>
                    <a:cubicBezTo>
                      <a:pt x="118" y="256"/>
                      <a:pt x="115" y="260"/>
                      <a:pt x="112" y="262"/>
                    </a:cubicBezTo>
                    <a:cubicBezTo>
                      <a:pt x="112" y="299"/>
                      <a:pt x="112" y="299"/>
                      <a:pt x="112" y="299"/>
                    </a:cubicBezTo>
                    <a:cubicBezTo>
                      <a:pt x="115" y="301"/>
                      <a:pt x="118" y="305"/>
                      <a:pt x="118" y="310"/>
                    </a:cubicBezTo>
                    <a:cubicBezTo>
                      <a:pt x="118" y="316"/>
                      <a:pt x="115" y="320"/>
                      <a:pt x="112" y="322"/>
                    </a:cubicBezTo>
                    <a:cubicBezTo>
                      <a:pt x="112" y="360"/>
                      <a:pt x="112" y="360"/>
                      <a:pt x="112" y="360"/>
                    </a:cubicBezTo>
                    <a:cubicBezTo>
                      <a:pt x="115" y="361"/>
                      <a:pt x="118" y="366"/>
                      <a:pt x="118" y="371"/>
                    </a:cubicBezTo>
                    <a:cubicBezTo>
                      <a:pt x="118" y="376"/>
                      <a:pt x="115" y="381"/>
                      <a:pt x="112" y="382"/>
                    </a:cubicBezTo>
                    <a:cubicBezTo>
                      <a:pt x="112" y="419"/>
                      <a:pt x="112" y="419"/>
                      <a:pt x="112" y="419"/>
                    </a:cubicBezTo>
                    <a:cubicBezTo>
                      <a:pt x="115" y="421"/>
                      <a:pt x="118" y="425"/>
                      <a:pt x="118" y="431"/>
                    </a:cubicBezTo>
                    <a:cubicBezTo>
                      <a:pt x="118" y="436"/>
                      <a:pt x="115" y="441"/>
                      <a:pt x="112" y="442"/>
                    </a:cubicBezTo>
                    <a:cubicBezTo>
                      <a:pt x="112" y="480"/>
                      <a:pt x="112" y="480"/>
                      <a:pt x="112" y="480"/>
                    </a:cubicBezTo>
                    <a:cubicBezTo>
                      <a:pt x="115" y="481"/>
                      <a:pt x="118" y="486"/>
                      <a:pt x="118" y="491"/>
                    </a:cubicBezTo>
                    <a:cubicBezTo>
                      <a:pt x="118" y="496"/>
                      <a:pt x="115" y="501"/>
                      <a:pt x="112" y="502"/>
                    </a:cubicBezTo>
                    <a:cubicBezTo>
                      <a:pt x="112" y="539"/>
                      <a:pt x="112" y="539"/>
                      <a:pt x="112" y="539"/>
                    </a:cubicBezTo>
                    <a:cubicBezTo>
                      <a:pt x="115" y="541"/>
                      <a:pt x="118" y="545"/>
                      <a:pt x="118" y="551"/>
                    </a:cubicBezTo>
                    <a:cubicBezTo>
                      <a:pt x="118" y="556"/>
                      <a:pt x="115" y="561"/>
                      <a:pt x="112" y="562"/>
                    </a:cubicBezTo>
                    <a:cubicBezTo>
                      <a:pt x="112" y="599"/>
                      <a:pt x="112" y="599"/>
                      <a:pt x="112" y="599"/>
                    </a:cubicBezTo>
                    <a:cubicBezTo>
                      <a:pt x="115" y="601"/>
                      <a:pt x="118" y="605"/>
                      <a:pt x="118" y="611"/>
                    </a:cubicBezTo>
                    <a:cubicBezTo>
                      <a:pt x="118" y="616"/>
                      <a:pt x="115" y="621"/>
                      <a:pt x="112" y="622"/>
                    </a:cubicBezTo>
                    <a:cubicBezTo>
                      <a:pt x="112" y="659"/>
                      <a:pt x="112" y="659"/>
                      <a:pt x="112" y="659"/>
                    </a:cubicBezTo>
                    <a:cubicBezTo>
                      <a:pt x="115" y="661"/>
                      <a:pt x="118" y="665"/>
                      <a:pt x="118" y="671"/>
                    </a:cubicBezTo>
                    <a:cubicBezTo>
                      <a:pt x="118" y="676"/>
                      <a:pt x="115" y="681"/>
                      <a:pt x="112" y="682"/>
                    </a:cubicBezTo>
                    <a:cubicBezTo>
                      <a:pt x="112" y="708"/>
                      <a:pt x="112" y="708"/>
                      <a:pt x="112" y="708"/>
                    </a:cubicBezTo>
                    <a:cubicBezTo>
                      <a:pt x="115" y="710"/>
                      <a:pt x="117" y="714"/>
                      <a:pt x="117" y="718"/>
                    </a:cubicBezTo>
                    <a:cubicBezTo>
                      <a:pt x="117" y="723"/>
                      <a:pt x="115" y="726"/>
                      <a:pt x="112" y="728"/>
                    </a:cubicBezTo>
                    <a:cubicBezTo>
                      <a:pt x="112" y="751"/>
                      <a:pt x="112" y="751"/>
                      <a:pt x="112" y="751"/>
                    </a:cubicBezTo>
                    <a:cubicBezTo>
                      <a:pt x="115" y="753"/>
                      <a:pt x="117" y="756"/>
                      <a:pt x="117" y="761"/>
                    </a:cubicBezTo>
                    <a:cubicBezTo>
                      <a:pt x="117" y="767"/>
                      <a:pt x="112" y="772"/>
                      <a:pt x="106" y="772"/>
                    </a:cubicBezTo>
                    <a:cubicBezTo>
                      <a:pt x="104" y="777"/>
                      <a:pt x="101" y="782"/>
                      <a:pt x="97" y="788"/>
                    </a:cubicBezTo>
                    <a:cubicBezTo>
                      <a:pt x="98" y="789"/>
                      <a:pt x="98" y="791"/>
                      <a:pt x="98" y="793"/>
                    </a:cubicBezTo>
                    <a:cubicBezTo>
                      <a:pt x="98" y="800"/>
                      <a:pt x="93" y="805"/>
                      <a:pt x="86" y="805"/>
                    </a:cubicBezTo>
                    <a:cubicBezTo>
                      <a:pt x="85" y="805"/>
                      <a:pt x="84" y="805"/>
                      <a:pt x="83" y="805"/>
                    </a:cubicBezTo>
                    <a:cubicBezTo>
                      <a:pt x="66" y="822"/>
                      <a:pt x="41" y="843"/>
                      <a:pt x="0" y="865"/>
                    </a:cubicBezTo>
                    <a:cubicBezTo>
                      <a:pt x="26" y="956"/>
                      <a:pt x="26" y="956"/>
                      <a:pt x="26" y="956"/>
                    </a:cubicBezTo>
                    <a:cubicBezTo>
                      <a:pt x="26" y="956"/>
                      <a:pt x="62" y="852"/>
                      <a:pt x="166" y="852"/>
                    </a:cubicBezTo>
                    <a:cubicBezTo>
                      <a:pt x="269" y="852"/>
                      <a:pt x="307" y="943"/>
                      <a:pt x="307" y="943"/>
                    </a:cubicBezTo>
                    <a:cubicBezTo>
                      <a:pt x="324" y="830"/>
                      <a:pt x="324" y="830"/>
                      <a:pt x="324" y="830"/>
                    </a:cubicBezTo>
                    <a:cubicBezTo>
                      <a:pt x="324" y="830"/>
                      <a:pt x="277" y="838"/>
                      <a:pt x="248" y="802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1" name="Freeform 530">
                <a:extLst>
                  <a:ext uri="{FF2B5EF4-FFF2-40B4-BE49-F238E27FC236}">
                    <a16:creationId xmlns:a16="http://schemas.microsoft.com/office/drawing/2014/main" id="{7218611C-E044-4E07-AF78-2C9479BC0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1193"/>
                <a:ext cx="86" cy="12"/>
              </a:xfrm>
              <a:custGeom>
                <a:avLst/>
                <a:gdLst>
                  <a:gd name="T0" fmla="*/ 0 w 81"/>
                  <a:gd name="T1" fmla="*/ 0 h 11"/>
                  <a:gd name="T2" fmla="*/ 97 w 81"/>
                  <a:gd name="T3" fmla="*/ 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" h="11">
                    <a:moveTo>
                      <a:pt x="0" y="0"/>
                    </a:moveTo>
                    <a:cubicBezTo>
                      <a:pt x="0" y="0"/>
                      <a:pt x="45" y="11"/>
                      <a:pt x="81" y="3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2" name="Freeform 531">
                <a:extLst>
                  <a:ext uri="{FF2B5EF4-FFF2-40B4-BE49-F238E27FC236}">
                    <a16:creationId xmlns:a16="http://schemas.microsoft.com/office/drawing/2014/main" id="{DF08A564-83DE-40D7-BF3F-286B9172D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1215"/>
                <a:ext cx="79" cy="12"/>
              </a:xfrm>
              <a:custGeom>
                <a:avLst/>
                <a:gdLst>
                  <a:gd name="T0" fmla="*/ 90 w 74"/>
                  <a:gd name="T1" fmla="*/ 0 h 12"/>
                  <a:gd name="T2" fmla="*/ 0 w 74"/>
                  <a:gd name="T3" fmla="*/ 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4" h="12">
                    <a:moveTo>
                      <a:pt x="74" y="0"/>
                    </a:moveTo>
                    <a:cubicBezTo>
                      <a:pt x="74" y="0"/>
                      <a:pt x="47" y="12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3" name="Freeform 532">
                <a:extLst>
                  <a:ext uri="{FF2B5EF4-FFF2-40B4-BE49-F238E27FC236}">
                    <a16:creationId xmlns:a16="http://schemas.microsoft.com/office/drawing/2014/main" id="{E301671B-7A90-43F1-AC5D-AD3BBC45C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254"/>
                <a:ext cx="99" cy="17"/>
              </a:xfrm>
              <a:custGeom>
                <a:avLst/>
                <a:gdLst>
                  <a:gd name="T0" fmla="*/ 0 w 93"/>
                  <a:gd name="T1" fmla="*/ 0 h 16"/>
                  <a:gd name="T2" fmla="*/ 112 w 93"/>
                  <a:gd name="T3" fmla="*/ 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3" h="16">
                    <a:moveTo>
                      <a:pt x="0" y="0"/>
                    </a:moveTo>
                    <a:cubicBezTo>
                      <a:pt x="0" y="0"/>
                      <a:pt x="43" y="16"/>
                      <a:pt x="93" y="5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4" name="Freeform 533">
                <a:extLst>
                  <a:ext uri="{FF2B5EF4-FFF2-40B4-BE49-F238E27FC236}">
                    <a16:creationId xmlns:a16="http://schemas.microsoft.com/office/drawing/2014/main" id="{E0E66C65-1A04-41B2-9FD3-4BFCAA152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1278"/>
                <a:ext cx="89" cy="16"/>
              </a:xfrm>
              <a:custGeom>
                <a:avLst/>
                <a:gdLst>
                  <a:gd name="T0" fmla="*/ 100 w 84"/>
                  <a:gd name="T1" fmla="*/ 0 h 15"/>
                  <a:gd name="T2" fmla="*/ 0 w 84"/>
                  <a:gd name="T3" fmla="*/ 11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4" h="15">
                    <a:moveTo>
                      <a:pt x="84" y="0"/>
                    </a:moveTo>
                    <a:cubicBezTo>
                      <a:pt x="84" y="0"/>
                      <a:pt x="49" y="15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5" name="Freeform 534">
                <a:extLst>
                  <a:ext uri="{FF2B5EF4-FFF2-40B4-BE49-F238E27FC236}">
                    <a16:creationId xmlns:a16="http://schemas.microsoft.com/office/drawing/2014/main" id="{6C70C947-4DB9-40B6-AA8E-70B643422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317"/>
                <a:ext cx="78" cy="15"/>
              </a:xfrm>
              <a:custGeom>
                <a:avLst/>
                <a:gdLst>
                  <a:gd name="T0" fmla="*/ 0 w 74"/>
                  <a:gd name="T1" fmla="*/ 0 h 14"/>
                  <a:gd name="T2" fmla="*/ 86 w 74"/>
                  <a:gd name="T3" fmla="*/ 12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4" h="14">
                    <a:moveTo>
                      <a:pt x="0" y="0"/>
                    </a:moveTo>
                    <a:cubicBezTo>
                      <a:pt x="0" y="0"/>
                      <a:pt x="37" y="14"/>
                      <a:pt x="74" y="9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6" name="Freeform 535">
                <a:extLst>
                  <a:ext uri="{FF2B5EF4-FFF2-40B4-BE49-F238E27FC236}">
                    <a16:creationId xmlns:a16="http://schemas.microsoft.com/office/drawing/2014/main" id="{1DC8494D-ACA9-426C-B60D-073A76B2E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1342"/>
                <a:ext cx="106" cy="19"/>
              </a:xfrm>
              <a:custGeom>
                <a:avLst/>
                <a:gdLst>
                  <a:gd name="T0" fmla="*/ 119 w 100"/>
                  <a:gd name="T1" fmla="*/ 0 h 18"/>
                  <a:gd name="T2" fmla="*/ 0 w 100"/>
                  <a:gd name="T3" fmla="*/ 5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0" h="18">
                    <a:moveTo>
                      <a:pt x="100" y="0"/>
                    </a:moveTo>
                    <a:cubicBezTo>
                      <a:pt x="100" y="0"/>
                      <a:pt x="64" y="18"/>
                      <a:pt x="0" y="5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7" name="Freeform 536">
                <a:extLst>
                  <a:ext uri="{FF2B5EF4-FFF2-40B4-BE49-F238E27FC236}">
                    <a16:creationId xmlns:a16="http://schemas.microsoft.com/office/drawing/2014/main" id="{61DBF4BE-328E-45FF-9E11-F28F2852B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380"/>
                <a:ext cx="61" cy="11"/>
              </a:xfrm>
              <a:custGeom>
                <a:avLst/>
                <a:gdLst>
                  <a:gd name="T0" fmla="*/ 0 w 58"/>
                  <a:gd name="T1" fmla="*/ 0 h 10"/>
                  <a:gd name="T2" fmla="*/ 67 w 58"/>
                  <a:gd name="T3" fmla="*/ 1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10">
                    <a:moveTo>
                      <a:pt x="0" y="0"/>
                    </a:moveTo>
                    <a:cubicBezTo>
                      <a:pt x="0" y="0"/>
                      <a:pt x="18" y="10"/>
                      <a:pt x="58" y="1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8" name="Freeform 537">
                <a:extLst>
                  <a:ext uri="{FF2B5EF4-FFF2-40B4-BE49-F238E27FC236}">
                    <a16:creationId xmlns:a16="http://schemas.microsoft.com/office/drawing/2014/main" id="{678D8CA9-7812-4405-9D51-78BE3F0B2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406"/>
                <a:ext cx="107" cy="20"/>
              </a:xfrm>
              <a:custGeom>
                <a:avLst/>
                <a:gdLst>
                  <a:gd name="T0" fmla="*/ 120 w 101"/>
                  <a:gd name="T1" fmla="*/ 0 h 19"/>
                  <a:gd name="T2" fmla="*/ 0 w 101"/>
                  <a:gd name="T3" fmla="*/ 4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1" h="19">
                    <a:moveTo>
                      <a:pt x="101" y="0"/>
                    </a:moveTo>
                    <a:cubicBezTo>
                      <a:pt x="101" y="0"/>
                      <a:pt x="49" y="19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9" name="Freeform 538">
                <a:extLst>
                  <a:ext uri="{FF2B5EF4-FFF2-40B4-BE49-F238E27FC236}">
                    <a16:creationId xmlns:a16="http://schemas.microsoft.com/office/drawing/2014/main" id="{9C01DD2E-3E7F-4723-851B-4C26A902F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444"/>
                <a:ext cx="95" cy="18"/>
              </a:xfrm>
              <a:custGeom>
                <a:avLst/>
                <a:gdLst>
                  <a:gd name="T0" fmla="*/ 0 w 90"/>
                  <a:gd name="T1" fmla="*/ 0 h 17"/>
                  <a:gd name="T2" fmla="*/ 106 w 90"/>
                  <a:gd name="T3" fmla="*/ 8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0" h="17">
                    <a:moveTo>
                      <a:pt x="0" y="0"/>
                    </a:moveTo>
                    <a:cubicBezTo>
                      <a:pt x="0" y="0"/>
                      <a:pt x="45" y="17"/>
                      <a:pt x="90" y="8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0" name="Freeform 539">
                <a:extLst>
                  <a:ext uri="{FF2B5EF4-FFF2-40B4-BE49-F238E27FC236}">
                    <a16:creationId xmlns:a16="http://schemas.microsoft.com/office/drawing/2014/main" id="{5C8B4494-F801-45F9-B5D1-F81F51F15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1470"/>
                <a:ext cx="85" cy="15"/>
              </a:xfrm>
              <a:custGeom>
                <a:avLst/>
                <a:gdLst>
                  <a:gd name="T0" fmla="*/ 96 w 80"/>
                  <a:gd name="T1" fmla="*/ 0 h 14"/>
                  <a:gd name="T2" fmla="*/ 0 w 80"/>
                  <a:gd name="T3" fmla="*/ 11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0" h="14">
                    <a:moveTo>
                      <a:pt x="80" y="0"/>
                    </a:moveTo>
                    <a:cubicBezTo>
                      <a:pt x="80" y="0"/>
                      <a:pt x="43" y="14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1" name="Freeform 540">
                <a:extLst>
                  <a:ext uri="{FF2B5EF4-FFF2-40B4-BE49-F238E27FC236}">
                    <a16:creationId xmlns:a16="http://schemas.microsoft.com/office/drawing/2014/main" id="{51FBD30D-5316-41FC-AC69-0BDDAED09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508"/>
                <a:ext cx="52" cy="10"/>
              </a:xfrm>
              <a:custGeom>
                <a:avLst/>
                <a:gdLst>
                  <a:gd name="T0" fmla="*/ 0 w 49"/>
                  <a:gd name="T1" fmla="*/ 0 h 9"/>
                  <a:gd name="T2" fmla="*/ 58 w 49"/>
                  <a:gd name="T3" fmla="*/ 12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9">
                    <a:moveTo>
                      <a:pt x="0" y="0"/>
                    </a:moveTo>
                    <a:cubicBezTo>
                      <a:pt x="0" y="0"/>
                      <a:pt x="20" y="9"/>
                      <a:pt x="49" y="9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2" name="Freeform 541">
                <a:extLst>
                  <a:ext uri="{FF2B5EF4-FFF2-40B4-BE49-F238E27FC236}">
                    <a16:creationId xmlns:a16="http://schemas.microsoft.com/office/drawing/2014/main" id="{B75493D5-7BFA-40B9-9164-BD677B05D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533"/>
                <a:ext cx="111" cy="22"/>
              </a:xfrm>
              <a:custGeom>
                <a:avLst/>
                <a:gdLst>
                  <a:gd name="T0" fmla="*/ 0 w 105"/>
                  <a:gd name="T1" fmla="*/ 0 h 20"/>
                  <a:gd name="T2" fmla="*/ 124 w 105"/>
                  <a:gd name="T3" fmla="*/ 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5" h="20">
                    <a:moveTo>
                      <a:pt x="0" y="0"/>
                    </a:moveTo>
                    <a:cubicBezTo>
                      <a:pt x="0" y="0"/>
                      <a:pt x="55" y="20"/>
                      <a:pt x="105" y="3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3" name="Freeform 542">
                <a:extLst>
                  <a:ext uri="{FF2B5EF4-FFF2-40B4-BE49-F238E27FC236}">
                    <a16:creationId xmlns:a16="http://schemas.microsoft.com/office/drawing/2014/main" id="{BC80A2F3-BD2A-461A-BA88-31A462A81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572"/>
                <a:ext cx="96" cy="17"/>
              </a:xfrm>
              <a:custGeom>
                <a:avLst/>
                <a:gdLst>
                  <a:gd name="T0" fmla="*/ 109 w 90"/>
                  <a:gd name="T1" fmla="*/ 0 h 16"/>
                  <a:gd name="T2" fmla="*/ 0 w 90"/>
                  <a:gd name="T3" fmla="*/ 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0" h="16">
                    <a:moveTo>
                      <a:pt x="90" y="0"/>
                    </a:moveTo>
                    <a:cubicBezTo>
                      <a:pt x="90" y="0"/>
                      <a:pt x="54" y="16"/>
                      <a:pt x="0" y="7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4" name="Freeform 543">
                <a:extLst>
                  <a:ext uri="{FF2B5EF4-FFF2-40B4-BE49-F238E27FC236}">
                    <a16:creationId xmlns:a16="http://schemas.microsoft.com/office/drawing/2014/main" id="{9BDF6F0B-3C85-4B81-B667-09E1D5657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1597"/>
                <a:ext cx="112" cy="20"/>
              </a:xfrm>
              <a:custGeom>
                <a:avLst/>
                <a:gdLst>
                  <a:gd name="T0" fmla="*/ 127 w 105"/>
                  <a:gd name="T1" fmla="*/ 0 h 19"/>
                  <a:gd name="T2" fmla="*/ 0 w 105"/>
                  <a:gd name="T3" fmla="*/ 3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5" h="19">
                    <a:moveTo>
                      <a:pt x="105" y="0"/>
                    </a:moveTo>
                    <a:cubicBezTo>
                      <a:pt x="105" y="0"/>
                      <a:pt x="56" y="19"/>
                      <a:pt x="0" y="3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5" name="Freeform 544">
                <a:extLst>
                  <a:ext uri="{FF2B5EF4-FFF2-40B4-BE49-F238E27FC236}">
                    <a16:creationId xmlns:a16="http://schemas.microsoft.com/office/drawing/2014/main" id="{36024759-BE02-4733-AAFF-12E33E50E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637"/>
                <a:ext cx="82" cy="13"/>
              </a:xfrm>
              <a:custGeom>
                <a:avLst/>
                <a:gdLst>
                  <a:gd name="T0" fmla="*/ 0 w 77"/>
                  <a:gd name="T1" fmla="*/ 0 h 13"/>
                  <a:gd name="T2" fmla="*/ 93 w 77"/>
                  <a:gd name="T3" fmla="*/ 8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13">
                    <a:moveTo>
                      <a:pt x="0" y="0"/>
                    </a:moveTo>
                    <a:cubicBezTo>
                      <a:pt x="0" y="0"/>
                      <a:pt x="40" y="13"/>
                      <a:pt x="77" y="8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6" name="Freeform 545">
                <a:extLst>
                  <a:ext uri="{FF2B5EF4-FFF2-40B4-BE49-F238E27FC236}">
                    <a16:creationId xmlns:a16="http://schemas.microsoft.com/office/drawing/2014/main" id="{845B5C49-8044-4414-A9D8-F2584ADFD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1661"/>
                <a:ext cx="93" cy="15"/>
              </a:xfrm>
              <a:custGeom>
                <a:avLst/>
                <a:gdLst>
                  <a:gd name="T0" fmla="*/ 104 w 88"/>
                  <a:gd name="T1" fmla="*/ 0 h 14"/>
                  <a:gd name="T2" fmla="*/ 0 w 88"/>
                  <a:gd name="T3" fmla="*/ 1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8" h="14">
                    <a:moveTo>
                      <a:pt x="88" y="0"/>
                    </a:moveTo>
                    <a:cubicBezTo>
                      <a:pt x="88" y="0"/>
                      <a:pt x="56" y="14"/>
                      <a:pt x="0" y="7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7" name="Freeform 546">
                <a:extLst>
                  <a:ext uri="{FF2B5EF4-FFF2-40B4-BE49-F238E27FC236}">
                    <a16:creationId xmlns:a16="http://schemas.microsoft.com/office/drawing/2014/main" id="{0F327824-748A-4357-BEA7-275F0F48D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699"/>
                <a:ext cx="55" cy="11"/>
              </a:xfrm>
              <a:custGeom>
                <a:avLst/>
                <a:gdLst>
                  <a:gd name="T0" fmla="*/ 0 w 52"/>
                  <a:gd name="T1" fmla="*/ 0 h 10"/>
                  <a:gd name="T2" fmla="*/ 61 w 52"/>
                  <a:gd name="T3" fmla="*/ 1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10">
                    <a:moveTo>
                      <a:pt x="0" y="0"/>
                    </a:moveTo>
                    <a:cubicBezTo>
                      <a:pt x="0" y="0"/>
                      <a:pt x="28" y="10"/>
                      <a:pt x="52" y="1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8" name="Freeform 547">
                <a:extLst>
                  <a:ext uri="{FF2B5EF4-FFF2-40B4-BE49-F238E27FC236}">
                    <a16:creationId xmlns:a16="http://schemas.microsoft.com/office/drawing/2014/main" id="{E4625AF3-D18A-470A-BD98-BE39650C9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726"/>
                <a:ext cx="83" cy="14"/>
              </a:xfrm>
              <a:custGeom>
                <a:avLst/>
                <a:gdLst>
                  <a:gd name="T0" fmla="*/ 0 w 78"/>
                  <a:gd name="T1" fmla="*/ 0 h 13"/>
                  <a:gd name="T2" fmla="*/ 94 w 78"/>
                  <a:gd name="T3" fmla="*/ 1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13">
                    <a:moveTo>
                      <a:pt x="0" y="0"/>
                    </a:moveTo>
                    <a:cubicBezTo>
                      <a:pt x="0" y="0"/>
                      <a:pt x="40" y="13"/>
                      <a:pt x="78" y="7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9" name="Freeform 548">
                <a:extLst>
                  <a:ext uri="{FF2B5EF4-FFF2-40B4-BE49-F238E27FC236}">
                    <a16:creationId xmlns:a16="http://schemas.microsoft.com/office/drawing/2014/main" id="{9BA0B52C-9937-4CA8-AC71-DB6CB29C9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1764"/>
                <a:ext cx="80" cy="13"/>
              </a:xfrm>
              <a:custGeom>
                <a:avLst/>
                <a:gdLst>
                  <a:gd name="T0" fmla="*/ 91 w 75"/>
                  <a:gd name="T1" fmla="*/ 0 h 12"/>
                  <a:gd name="T2" fmla="*/ 0 w 75"/>
                  <a:gd name="T3" fmla="*/ 1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12">
                    <a:moveTo>
                      <a:pt x="75" y="0"/>
                    </a:moveTo>
                    <a:cubicBezTo>
                      <a:pt x="75" y="0"/>
                      <a:pt x="36" y="12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0" name="Freeform 549">
                <a:extLst>
                  <a:ext uri="{FF2B5EF4-FFF2-40B4-BE49-F238E27FC236}">
                    <a16:creationId xmlns:a16="http://schemas.microsoft.com/office/drawing/2014/main" id="{22DEBF6D-B6D4-467B-A350-6FA726158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789"/>
                <a:ext cx="51" cy="9"/>
              </a:xfrm>
              <a:custGeom>
                <a:avLst/>
                <a:gdLst>
                  <a:gd name="T0" fmla="*/ 0 w 48"/>
                  <a:gd name="T1" fmla="*/ 0 h 9"/>
                  <a:gd name="T2" fmla="*/ 57 w 48"/>
                  <a:gd name="T3" fmla="*/ 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9">
                    <a:moveTo>
                      <a:pt x="0" y="0"/>
                    </a:moveTo>
                    <a:cubicBezTo>
                      <a:pt x="0" y="0"/>
                      <a:pt x="22" y="8"/>
                      <a:pt x="48" y="9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1" name="Freeform 550">
                <a:extLst>
                  <a:ext uri="{FF2B5EF4-FFF2-40B4-BE49-F238E27FC236}">
                    <a16:creationId xmlns:a16="http://schemas.microsoft.com/office/drawing/2014/main" id="{D2B02AAE-2EDE-40AC-97E2-6EFF2F880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1827"/>
                <a:ext cx="106" cy="20"/>
              </a:xfrm>
              <a:custGeom>
                <a:avLst/>
                <a:gdLst>
                  <a:gd name="T0" fmla="*/ 119 w 100"/>
                  <a:gd name="T1" fmla="*/ 0 h 19"/>
                  <a:gd name="T2" fmla="*/ 0 w 100"/>
                  <a:gd name="T3" fmla="*/ 6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0" h="19">
                    <a:moveTo>
                      <a:pt x="100" y="0"/>
                    </a:moveTo>
                    <a:cubicBezTo>
                      <a:pt x="100" y="0"/>
                      <a:pt x="59" y="19"/>
                      <a:pt x="0" y="6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2" name="Freeform 551">
                <a:extLst>
                  <a:ext uri="{FF2B5EF4-FFF2-40B4-BE49-F238E27FC236}">
                    <a16:creationId xmlns:a16="http://schemas.microsoft.com/office/drawing/2014/main" id="{D02CD4B1-BD1D-4DF2-A590-CDC2BD165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852"/>
                <a:ext cx="68" cy="12"/>
              </a:xfrm>
              <a:custGeom>
                <a:avLst/>
                <a:gdLst>
                  <a:gd name="T0" fmla="*/ 0 w 64"/>
                  <a:gd name="T1" fmla="*/ 0 h 11"/>
                  <a:gd name="T2" fmla="*/ 77 w 64"/>
                  <a:gd name="T3" fmla="*/ 12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11">
                    <a:moveTo>
                      <a:pt x="0" y="0"/>
                    </a:moveTo>
                    <a:cubicBezTo>
                      <a:pt x="0" y="0"/>
                      <a:pt x="29" y="11"/>
                      <a:pt x="64" y="9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3" name="Freeform 552">
                <a:extLst>
                  <a:ext uri="{FF2B5EF4-FFF2-40B4-BE49-F238E27FC236}">
                    <a16:creationId xmlns:a16="http://schemas.microsoft.com/office/drawing/2014/main" id="{DC92F54E-9F56-4868-BCEA-6A63A8784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1878"/>
                <a:ext cx="110" cy="19"/>
              </a:xfrm>
              <a:custGeom>
                <a:avLst/>
                <a:gdLst>
                  <a:gd name="T0" fmla="*/ 123 w 104"/>
                  <a:gd name="T1" fmla="*/ 0 h 18"/>
                  <a:gd name="T2" fmla="*/ 0 w 104"/>
                  <a:gd name="T3" fmla="*/ 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4" h="18">
                    <a:moveTo>
                      <a:pt x="104" y="0"/>
                    </a:moveTo>
                    <a:cubicBezTo>
                      <a:pt x="104" y="0"/>
                      <a:pt x="61" y="18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4" name="Freeform 553">
                <a:extLst>
                  <a:ext uri="{FF2B5EF4-FFF2-40B4-BE49-F238E27FC236}">
                    <a16:creationId xmlns:a16="http://schemas.microsoft.com/office/drawing/2014/main" id="{047EF152-73D2-4AED-B6DA-3D3B975A4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901"/>
                <a:ext cx="88" cy="17"/>
              </a:xfrm>
              <a:custGeom>
                <a:avLst/>
                <a:gdLst>
                  <a:gd name="T0" fmla="*/ 0 w 83"/>
                  <a:gd name="T1" fmla="*/ 0 h 16"/>
                  <a:gd name="T2" fmla="*/ 99 w 83"/>
                  <a:gd name="T3" fmla="*/ 1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3" h="16">
                    <a:moveTo>
                      <a:pt x="0" y="0"/>
                    </a:moveTo>
                    <a:cubicBezTo>
                      <a:pt x="0" y="0"/>
                      <a:pt x="41" y="16"/>
                      <a:pt x="83" y="8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5" name="Freeform 554">
                <a:extLst>
                  <a:ext uri="{FF2B5EF4-FFF2-40B4-BE49-F238E27FC236}">
                    <a16:creationId xmlns:a16="http://schemas.microsoft.com/office/drawing/2014/main" id="{EEC7E365-0012-441A-A431-80EE553C5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924"/>
                <a:ext cx="64" cy="11"/>
              </a:xfrm>
              <a:custGeom>
                <a:avLst/>
                <a:gdLst>
                  <a:gd name="T0" fmla="*/ 0 w 60"/>
                  <a:gd name="T1" fmla="*/ 0 h 11"/>
                  <a:gd name="T2" fmla="*/ 73 w 60"/>
                  <a:gd name="T3" fmla="*/ 1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11">
                    <a:moveTo>
                      <a:pt x="0" y="0"/>
                    </a:moveTo>
                    <a:cubicBezTo>
                      <a:pt x="0" y="0"/>
                      <a:pt x="14" y="8"/>
                      <a:pt x="60" y="11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6" name="Freeform 555">
                <a:extLst>
                  <a:ext uri="{FF2B5EF4-FFF2-40B4-BE49-F238E27FC236}">
                    <a16:creationId xmlns:a16="http://schemas.microsoft.com/office/drawing/2014/main" id="{ADCAAB6C-0470-4426-A55A-4E6FD1CFD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1944"/>
                <a:ext cx="90" cy="16"/>
              </a:xfrm>
              <a:custGeom>
                <a:avLst/>
                <a:gdLst>
                  <a:gd name="T0" fmla="*/ 101 w 85"/>
                  <a:gd name="T1" fmla="*/ 0 h 15"/>
                  <a:gd name="T2" fmla="*/ 0 w 85"/>
                  <a:gd name="T3" fmla="*/ 13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5" h="15">
                    <a:moveTo>
                      <a:pt x="85" y="0"/>
                    </a:moveTo>
                    <a:cubicBezTo>
                      <a:pt x="85" y="0"/>
                      <a:pt x="38" y="15"/>
                      <a:pt x="0" y="1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7" name="Freeform 556">
                <a:extLst>
                  <a:ext uri="{FF2B5EF4-FFF2-40B4-BE49-F238E27FC236}">
                    <a16:creationId xmlns:a16="http://schemas.microsoft.com/office/drawing/2014/main" id="{1606E259-BB46-4615-A882-8BCD37F6A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1961"/>
                <a:ext cx="83" cy="30"/>
              </a:xfrm>
              <a:custGeom>
                <a:avLst/>
                <a:gdLst>
                  <a:gd name="T0" fmla="*/ 94 w 78"/>
                  <a:gd name="T1" fmla="*/ 0 h 28"/>
                  <a:gd name="T2" fmla="*/ 0 w 78"/>
                  <a:gd name="T3" fmla="*/ 31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28">
                    <a:moveTo>
                      <a:pt x="78" y="0"/>
                    </a:moveTo>
                    <a:cubicBezTo>
                      <a:pt x="78" y="0"/>
                      <a:pt x="55" y="28"/>
                      <a:pt x="0" y="25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8" name="Freeform 557">
                <a:extLst>
                  <a:ext uri="{FF2B5EF4-FFF2-40B4-BE49-F238E27FC236}">
                    <a16:creationId xmlns:a16="http://schemas.microsoft.com/office/drawing/2014/main" id="{A14E91C2-B51D-4EB6-AB4E-249B5F43A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1984"/>
                <a:ext cx="37" cy="39"/>
              </a:xfrm>
              <a:custGeom>
                <a:avLst/>
                <a:gdLst>
                  <a:gd name="T0" fmla="*/ 0 w 35"/>
                  <a:gd name="T1" fmla="*/ 0 h 37"/>
                  <a:gd name="T2" fmla="*/ 41 w 35"/>
                  <a:gd name="T3" fmla="*/ 43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7">
                    <a:moveTo>
                      <a:pt x="0" y="0"/>
                    </a:moveTo>
                    <a:cubicBezTo>
                      <a:pt x="0" y="0"/>
                      <a:pt x="27" y="25"/>
                      <a:pt x="35" y="37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9" name="Freeform 558">
                <a:extLst>
                  <a:ext uri="{FF2B5EF4-FFF2-40B4-BE49-F238E27FC236}">
                    <a16:creationId xmlns:a16="http://schemas.microsoft.com/office/drawing/2014/main" id="{F7BB3CD0-0424-4F2E-B32B-C714AF784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996"/>
                <a:ext cx="23" cy="42"/>
              </a:xfrm>
              <a:custGeom>
                <a:avLst/>
                <a:gdLst>
                  <a:gd name="T0" fmla="*/ 0 w 22"/>
                  <a:gd name="T1" fmla="*/ 46 h 40"/>
                  <a:gd name="T2" fmla="*/ 25 w 22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0">
                    <a:moveTo>
                      <a:pt x="0" y="40"/>
                    </a:moveTo>
                    <a:cubicBezTo>
                      <a:pt x="0" y="40"/>
                      <a:pt x="7" y="14"/>
                      <a:pt x="22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0" name="Freeform 559">
                <a:extLst>
                  <a:ext uri="{FF2B5EF4-FFF2-40B4-BE49-F238E27FC236}">
                    <a16:creationId xmlns:a16="http://schemas.microsoft.com/office/drawing/2014/main" id="{26F8B17F-47DC-41F3-B879-D0E0B3D7D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1050"/>
                <a:ext cx="194" cy="93"/>
              </a:xfrm>
              <a:custGeom>
                <a:avLst/>
                <a:gdLst>
                  <a:gd name="T0" fmla="*/ 38 w 183"/>
                  <a:gd name="T1" fmla="*/ 104 h 88"/>
                  <a:gd name="T2" fmla="*/ 14 w 183"/>
                  <a:gd name="T3" fmla="*/ 82 h 88"/>
                  <a:gd name="T4" fmla="*/ 0 w 183"/>
                  <a:gd name="T5" fmla="*/ 22 h 88"/>
                  <a:gd name="T6" fmla="*/ 27 w 183"/>
                  <a:gd name="T7" fmla="*/ 0 h 88"/>
                  <a:gd name="T8" fmla="*/ 111 w 183"/>
                  <a:gd name="T9" fmla="*/ 61 h 88"/>
                  <a:gd name="T10" fmla="*/ 191 w 183"/>
                  <a:gd name="T11" fmla="*/ 0 h 88"/>
                  <a:gd name="T12" fmla="*/ 218 w 183"/>
                  <a:gd name="T13" fmla="*/ 22 h 88"/>
                  <a:gd name="T14" fmla="*/ 202 w 183"/>
                  <a:gd name="T15" fmla="*/ 82 h 88"/>
                  <a:gd name="T16" fmla="*/ 179 w 183"/>
                  <a:gd name="T17" fmla="*/ 104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3" h="88">
                    <a:moveTo>
                      <a:pt x="32" y="88"/>
                    </a:moveTo>
                    <a:cubicBezTo>
                      <a:pt x="21" y="88"/>
                      <a:pt x="11" y="79"/>
                      <a:pt x="11" y="7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8"/>
                      <a:pt x="3" y="0"/>
                      <a:pt x="23" y="0"/>
                    </a:cubicBezTo>
                    <a:cubicBezTo>
                      <a:pt x="42" y="0"/>
                      <a:pt x="71" y="52"/>
                      <a:pt x="93" y="52"/>
                    </a:cubicBezTo>
                    <a:cubicBezTo>
                      <a:pt x="114" y="52"/>
                      <a:pt x="142" y="0"/>
                      <a:pt x="160" y="0"/>
                    </a:cubicBezTo>
                    <a:cubicBezTo>
                      <a:pt x="179" y="0"/>
                      <a:pt x="183" y="8"/>
                      <a:pt x="183" y="19"/>
                    </a:cubicBezTo>
                    <a:cubicBezTo>
                      <a:pt x="170" y="70"/>
                      <a:pt x="170" y="70"/>
                      <a:pt x="170" y="70"/>
                    </a:cubicBezTo>
                    <a:cubicBezTo>
                      <a:pt x="170" y="79"/>
                      <a:pt x="162" y="87"/>
                      <a:pt x="150" y="88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1" name="Freeform 560">
                <a:extLst>
                  <a:ext uri="{FF2B5EF4-FFF2-40B4-BE49-F238E27FC236}">
                    <a16:creationId xmlns:a16="http://schemas.microsoft.com/office/drawing/2014/main" id="{FF2D24BB-56DD-4F58-89C4-816FF84096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97" y="813"/>
                <a:ext cx="325" cy="310"/>
              </a:xfrm>
              <a:custGeom>
                <a:avLst/>
                <a:gdLst>
                  <a:gd name="T0" fmla="*/ 283 w 306"/>
                  <a:gd name="T1" fmla="*/ 269 h 292"/>
                  <a:gd name="T2" fmla="*/ 296 w 306"/>
                  <a:gd name="T3" fmla="*/ 255 h 292"/>
                  <a:gd name="T4" fmla="*/ 297 w 306"/>
                  <a:gd name="T5" fmla="*/ 309 h 292"/>
                  <a:gd name="T6" fmla="*/ 278 w 306"/>
                  <a:gd name="T7" fmla="*/ 348 h 292"/>
                  <a:gd name="T8" fmla="*/ 314 w 306"/>
                  <a:gd name="T9" fmla="*/ 316 h 292"/>
                  <a:gd name="T10" fmla="*/ 350 w 306"/>
                  <a:gd name="T11" fmla="*/ 183 h 292"/>
                  <a:gd name="T12" fmla="*/ 356 w 306"/>
                  <a:gd name="T13" fmla="*/ 65 h 292"/>
                  <a:gd name="T14" fmla="*/ 348 w 306"/>
                  <a:gd name="T15" fmla="*/ 6 h 292"/>
                  <a:gd name="T16" fmla="*/ 325 w 306"/>
                  <a:gd name="T17" fmla="*/ 69 h 292"/>
                  <a:gd name="T18" fmla="*/ 224 w 306"/>
                  <a:gd name="T19" fmla="*/ 3 h 292"/>
                  <a:gd name="T20" fmla="*/ 182 w 306"/>
                  <a:gd name="T21" fmla="*/ 102 h 292"/>
                  <a:gd name="T22" fmla="*/ 139 w 306"/>
                  <a:gd name="T23" fmla="*/ 4 h 292"/>
                  <a:gd name="T24" fmla="*/ 33 w 306"/>
                  <a:gd name="T25" fmla="*/ 74 h 292"/>
                  <a:gd name="T26" fmla="*/ 16 w 306"/>
                  <a:gd name="T27" fmla="*/ 15 h 292"/>
                  <a:gd name="T28" fmla="*/ 4 w 306"/>
                  <a:gd name="T29" fmla="*/ 81 h 292"/>
                  <a:gd name="T30" fmla="*/ 17 w 306"/>
                  <a:gd name="T31" fmla="*/ 190 h 292"/>
                  <a:gd name="T32" fmla="*/ 54 w 306"/>
                  <a:gd name="T33" fmla="*/ 316 h 292"/>
                  <a:gd name="T34" fmla="*/ 85 w 306"/>
                  <a:gd name="T35" fmla="*/ 344 h 292"/>
                  <a:gd name="T36" fmla="*/ 73 w 306"/>
                  <a:gd name="T37" fmla="*/ 308 h 292"/>
                  <a:gd name="T38" fmla="*/ 78 w 306"/>
                  <a:gd name="T39" fmla="*/ 254 h 292"/>
                  <a:gd name="T40" fmla="*/ 92 w 306"/>
                  <a:gd name="T41" fmla="*/ 269 h 292"/>
                  <a:gd name="T42" fmla="*/ 103 w 306"/>
                  <a:gd name="T43" fmla="*/ 266 h 292"/>
                  <a:gd name="T44" fmla="*/ 185 w 306"/>
                  <a:gd name="T45" fmla="*/ 234 h 292"/>
                  <a:gd name="T46" fmla="*/ 268 w 306"/>
                  <a:gd name="T47" fmla="*/ 268 h 29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06" h="292">
                    <a:moveTo>
                      <a:pt x="235" y="224"/>
                    </a:moveTo>
                    <a:cubicBezTo>
                      <a:pt x="240" y="216"/>
                      <a:pt x="245" y="212"/>
                      <a:pt x="248" y="213"/>
                    </a:cubicBezTo>
                    <a:cubicBezTo>
                      <a:pt x="255" y="214"/>
                      <a:pt x="255" y="235"/>
                      <a:pt x="249" y="258"/>
                    </a:cubicBezTo>
                    <a:cubicBezTo>
                      <a:pt x="244" y="272"/>
                      <a:pt x="239" y="284"/>
                      <a:pt x="233" y="291"/>
                    </a:cubicBezTo>
                    <a:cubicBezTo>
                      <a:pt x="244" y="292"/>
                      <a:pt x="258" y="289"/>
                      <a:pt x="263" y="265"/>
                    </a:cubicBezTo>
                    <a:cubicBezTo>
                      <a:pt x="263" y="265"/>
                      <a:pt x="282" y="187"/>
                      <a:pt x="293" y="153"/>
                    </a:cubicBezTo>
                    <a:cubicBezTo>
                      <a:pt x="306" y="112"/>
                      <a:pt x="300" y="77"/>
                      <a:pt x="297" y="54"/>
                    </a:cubicBezTo>
                    <a:cubicBezTo>
                      <a:pt x="295" y="30"/>
                      <a:pt x="302" y="7"/>
                      <a:pt x="291" y="6"/>
                    </a:cubicBezTo>
                    <a:cubicBezTo>
                      <a:pt x="279" y="5"/>
                      <a:pt x="283" y="57"/>
                      <a:pt x="271" y="57"/>
                    </a:cubicBezTo>
                    <a:cubicBezTo>
                      <a:pt x="258" y="57"/>
                      <a:pt x="245" y="4"/>
                      <a:pt x="187" y="3"/>
                    </a:cubicBezTo>
                    <a:cubicBezTo>
                      <a:pt x="155" y="2"/>
                      <a:pt x="169" y="84"/>
                      <a:pt x="152" y="85"/>
                    </a:cubicBezTo>
                    <a:cubicBezTo>
                      <a:pt x="134" y="86"/>
                      <a:pt x="145" y="7"/>
                      <a:pt x="116" y="4"/>
                    </a:cubicBezTo>
                    <a:cubicBezTo>
                      <a:pt x="62" y="0"/>
                      <a:pt x="42" y="64"/>
                      <a:pt x="27" y="62"/>
                    </a:cubicBezTo>
                    <a:cubicBezTo>
                      <a:pt x="12" y="61"/>
                      <a:pt x="30" y="13"/>
                      <a:pt x="13" y="12"/>
                    </a:cubicBezTo>
                    <a:cubicBezTo>
                      <a:pt x="11" y="12"/>
                      <a:pt x="1" y="28"/>
                      <a:pt x="4" y="68"/>
                    </a:cubicBezTo>
                    <a:cubicBezTo>
                      <a:pt x="0" y="101"/>
                      <a:pt x="10" y="123"/>
                      <a:pt x="14" y="159"/>
                    </a:cubicBezTo>
                    <a:cubicBezTo>
                      <a:pt x="18" y="202"/>
                      <a:pt x="38" y="244"/>
                      <a:pt x="45" y="265"/>
                    </a:cubicBezTo>
                    <a:cubicBezTo>
                      <a:pt x="52" y="288"/>
                      <a:pt x="61" y="288"/>
                      <a:pt x="71" y="287"/>
                    </a:cubicBezTo>
                    <a:cubicBezTo>
                      <a:pt x="67" y="280"/>
                      <a:pt x="64" y="269"/>
                      <a:pt x="61" y="257"/>
                    </a:cubicBezTo>
                    <a:cubicBezTo>
                      <a:pt x="57" y="234"/>
                      <a:pt x="58" y="214"/>
                      <a:pt x="65" y="212"/>
                    </a:cubicBezTo>
                    <a:cubicBezTo>
                      <a:pt x="69" y="212"/>
                      <a:pt x="73" y="216"/>
                      <a:pt x="77" y="224"/>
                    </a:cubicBezTo>
                    <a:moveTo>
                      <a:pt x="86" y="222"/>
                    </a:moveTo>
                    <a:cubicBezTo>
                      <a:pt x="98" y="206"/>
                      <a:pt x="124" y="195"/>
                      <a:pt x="154" y="195"/>
                    </a:cubicBezTo>
                    <a:cubicBezTo>
                      <a:pt x="184" y="195"/>
                      <a:pt x="210" y="206"/>
                      <a:pt x="223" y="223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2" name="Freeform 561">
                <a:extLst>
                  <a:ext uri="{FF2B5EF4-FFF2-40B4-BE49-F238E27FC236}">
                    <a16:creationId xmlns:a16="http://schemas.microsoft.com/office/drawing/2014/main" id="{DB7EDD27-E8D2-47D6-ACEF-C892CA4EA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626"/>
                <a:ext cx="531" cy="444"/>
              </a:xfrm>
              <a:custGeom>
                <a:avLst/>
                <a:gdLst>
                  <a:gd name="T0" fmla="*/ 0 w 499"/>
                  <a:gd name="T1" fmla="*/ 501 h 418"/>
                  <a:gd name="T2" fmla="*/ 287 w 499"/>
                  <a:gd name="T3" fmla="*/ 396 h 418"/>
                  <a:gd name="T4" fmla="*/ 560 w 499"/>
                  <a:gd name="T5" fmla="*/ 0 h 418"/>
                  <a:gd name="T6" fmla="*/ 0 w 499"/>
                  <a:gd name="T7" fmla="*/ 501 h 4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9" h="418">
                    <a:moveTo>
                      <a:pt x="0" y="418"/>
                    </a:moveTo>
                    <a:cubicBezTo>
                      <a:pt x="0" y="418"/>
                      <a:pt x="182" y="337"/>
                      <a:pt x="239" y="330"/>
                    </a:cubicBezTo>
                    <a:cubicBezTo>
                      <a:pt x="296" y="323"/>
                      <a:pt x="499" y="266"/>
                      <a:pt x="464" y="0"/>
                    </a:cubicBezTo>
                    <a:cubicBezTo>
                      <a:pt x="464" y="0"/>
                      <a:pt x="60" y="272"/>
                      <a:pt x="0" y="418"/>
                    </a:cubicBezTo>
                    <a:close/>
                  </a:path>
                </a:pathLst>
              </a:custGeom>
              <a:solidFill>
                <a:srgbClr val="D6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3" name="Freeform 562">
                <a:extLst>
                  <a:ext uri="{FF2B5EF4-FFF2-40B4-BE49-F238E27FC236}">
                    <a16:creationId xmlns:a16="http://schemas.microsoft.com/office/drawing/2014/main" id="{2D6ACD10-0E7C-47B2-830C-1F0F60E78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1134"/>
                <a:ext cx="100" cy="17"/>
              </a:xfrm>
              <a:custGeom>
                <a:avLst/>
                <a:gdLst>
                  <a:gd name="T0" fmla="*/ 0 w 94"/>
                  <a:gd name="T1" fmla="*/ 0 h 16"/>
                  <a:gd name="T2" fmla="*/ 113 w 94"/>
                  <a:gd name="T3" fmla="*/ 1 h 16"/>
                  <a:gd name="T4" fmla="*/ 0 w 94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16">
                    <a:moveTo>
                      <a:pt x="0" y="0"/>
                    </a:moveTo>
                    <a:cubicBezTo>
                      <a:pt x="0" y="0"/>
                      <a:pt x="48" y="13"/>
                      <a:pt x="94" y="1"/>
                    </a:cubicBezTo>
                    <a:cubicBezTo>
                      <a:pt x="94" y="1"/>
                      <a:pt x="51" y="1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4" name="Freeform 563">
                <a:extLst>
                  <a:ext uri="{FF2B5EF4-FFF2-40B4-BE49-F238E27FC236}">
                    <a16:creationId xmlns:a16="http://schemas.microsoft.com/office/drawing/2014/main" id="{2B00580B-E2F3-476C-A90A-0FB1FCA36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218"/>
                <a:ext cx="108" cy="22"/>
              </a:xfrm>
              <a:custGeom>
                <a:avLst/>
                <a:gdLst>
                  <a:gd name="T0" fmla="*/ 0 w 101"/>
                  <a:gd name="T1" fmla="*/ 3 h 21"/>
                  <a:gd name="T2" fmla="*/ 123 w 101"/>
                  <a:gd name="T3" fmla="*/ 0 h 21"/>
                  <a:gd name="T4" fmla="*/ 0 w 101"/>
                  <a:gd name="T5" fmla="*/ 3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21">
                    <a:moveTo>
                      <a:pt x="0" y="3"/>
                    </a:moveTo>
                    <a:cubicBezTo>
                      <a:pt x="0" y="3"/>
                      <a:pt x="51" y="17"/>
                      <a:pt x="101" y="0"/>
                    </a:cubicBezTo>
                    <a:cubicBezTo>
                      <a:pt x="101" y="0"/>
                      <a:pt x="54" y="21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5" name="Freeform 564">
                <a:extLst>
                  <a:ext uri="{FF2B5EF4-FFF2-40B4-BE49-F238E27FC236}">
                    <a16:creationId xmlns:a16="http://schemas.microsoft.com/office/drawing/2014/main" id="{A4982EF5-7E73-407A-B382-F959ED0E3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283"/>
                <a:ext cx="114" cy="24"/>
              </a:xfrm>
              <a:custGeom>
                <a:avLst/>
                <a:gdLst>
                  <a:gd name="T0" fmla="*/ 0 w 107"/>
                  <a:gd name="T1" fmla="*/ 3 h 23"/>
                  <a:gd name="T2" fmla="*/ 129 w 107"/>
                  <a:gd name="T3" fmla="*/ 0 h 23"/>
                  <a:gd name="T4" fmla="*/ 0 w 107"/>
                  <a:gd name="T5" fmla="*/ 3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7" h="23">
                    <a:moveTo>
                      <a:pt x="0" y="3"/>
                    </a:moveTo>
                    <a:cubicBezTo>
                      <a:pt x="0" y="3"/>
                      <a:pt x="65" y="18"/>
                      <a:pt x="107" y="0"/>
                    </a:cubicBezTo>
                    <a:cubicBezTo>
                      <a:pt x="107" y="0"/>
                      <a:pt x="69" y="2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6" name="Freeform 565">
                <a:extLst>
                  <a:ext uri="{FF2B5EF4-FFF2-40B4-BE49-F238E27FC236}">
                    <a16:creationId xmlns:a16="http://schemas.microsoft.com/office/drawing/2014/main" id="{C3A7920B-E778-4657-8330-F4B0ABFFE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346"/>
                <a:ext cx="112" cy="23"/>
              </a:xfrm>
              <a:custGeom>
                <a:avLst/>
                <a:gdLst>
                  <a:gd name="T0" fmla="*/ 0 w 105"/>
                  <a:gd name="T1" fmla="*/ 2 h 21"/>
                  <a:gd name="T2" fmla="*/ 127 w 105"/>
                  <a:gd name="T3" fmla="*/ 0 h 21"/>
                  <a:gd name="T4" fmla="*/ 0 w 105"/>
                  <a:gd name="T5" fmla="*/ 2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5" h="21">
                    <a:moveTo>
                      <a:pt x="0" y="2"/>
                    </a:moveTo>
                    <a:cubicBezTo>
                      <a:pt x="0" y="2"/>
                      <a:pt x="58" y="18"/>
                      <a:pt x="105" y="0"/>
                    </a:cubicBezTo>
                    <a:cubicBezTo>
                      <a:pt x="105" y="0"/>
                      <a:pt x="63" y="2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7" name="Freeform 566">
                <a:extLst>
                  <a:ext uri="{FF2B5EF4-FFF2-40B4-BE49-F238E27FC236}">
                    <a16:creationId xmlns:a16="http://schemas.microsoft.com/office/drawing/2014/main" id="{02EB8864-B28B-4D62-859F-37E56B0D6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1410"/>
                <a:ext cx="112" cy="27"/>
              </a:xfrm>
              <a:custGeom>
                <a:avLst/>
                <a:gdLst>
                  <a:gd name="T0" fmla="*/ 0 w 105"/>
                  <a:gd name="T1" fmla="*/ 0 h 25"/>
                  <a:gd name="T2" fmla="*/ 127 w 105"/>
                  <a:gd name="T3" fmla="*/ 0 h 25"/>
                  <a:gd name="T4" fmla="*/ 0 w 105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5" h="25">
                    <a:moveTo>
                      <a:pt x="0" y="0"/>
                    </a:moveTo>
                    <a:cubicBezTo>
                      <a:pt x="0" y="0"/>
                      <a:pt x="54" y="20"/>
                      <a:pt x="105" y="0"/>
                    </a:cubicBezTo>
                    <a:cubicBezTo>
                      <a:pt x="105" y="0"/>
                      <a:pt x="58" y="2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8" name="Freeform 567">
                <a:extLst>
                  <a:ext uri="{FF2B5EF4-FFF2-40B4-BE49-F238E27FC236}">
                    <a16:creationId xmlns:a16="http://schemas.microsoft.com/office/drawing/2014/main" id="{B87ABB87-BA33-4438-B50F-5AD588C54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475"/>
                <a:ext cx="111" cy="22"/>
              </a:xfrm>
              <a:custGeom>
                <a:avLst/>
                <a:gdLst>
                  <a:gd name="T0" fmla="*/ 0 w 104"/>
                  <a:gd name="T1" fmla="*/ 2 h 21"/>
                  <a:gd name="T2" fmla="*/ 126 w 104"/>
                  <a:gd name="T3" fmla="*/ 0 h 21"/>
                  <a:gd name="T4" fmla="*/ 0 w 104"/>
                  <a:gd name="T5" fmla="*/ 2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4" h="21">
                    <a:moveTo>
                      <a:pt x="0" y="2"/>
                    </a:moveTo>
                    <a:cubicBezTo>
                      <a:pt x="0" y="2"/>
                      <a:pt x="52" y="17"/>
                      <a:pt x="104" y="0"/>
                    </a:cubicBezTo>
                    <a:cubicBezTo>
                      <a:pt x="104" y="0"/>
                      <a:pt x="55" y="2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9" name="Freeform 568">
                <a:extLst>
                  <a:ext uri="{FF2B5EF4-FFF2-40B4-BE49-F238E27FC236}">
                    <a16:creationId xmlns:a16="http://schemas.microsoft.com/office/drawing/2014/main" id="{17CBE3CA-95DA-4669-A9B6-234E300BD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539"/>
                <a:ext cx="108" cy="24"/>
              </a:xfrm>
              <a:custGeom>
                <a:avLst/>
                <a:gdLst>
                  <a:gd name="T0" fmla="*/ 0 w 101"/>
                  <a:gd name="T1" fmla="*/ 2 h 23"/>
                  <a:gd name="T2" fmla="*/ 123 w 101"/>
                  <a:gd name="T3" fmla="*/ 0 h 23"/>
                  <a:gd name="T4" fmla="*/ 0 w 101"/>
                  <a:gd name="T5" fmla="*/ 2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23">
                    <a:moveTo>
                      <a:pt x="0" y="2"/>
                    </a:moveTo>
                    <a:cubicBezTo>
                      <a:pt x="0" y="2"/>
                      <a:pt x="63" y="18"/>
                      <a:pt x="101" y="0"/>
                    </a:cubicBezTo>
                    <a:cubicBezTo>
                      <a:pt x="101" y="0"/>
                      <a:pt x="61" y="2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0" name="Freeform 569">
                <a:extLst>
                  <a:ext uri="{FF2B5EF4-FFF2-40B4-BE49-F238E27FC236}">
                    <a16:creationId xmlns:a16="http://schemas.microsoft.com/office/drawing/2014/main" id="{D0751DA4-14F1-4223-B82E-F9554A46C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603"/>
                <a:ext cx="113" cy="24"/>
              </a:xfrm>
              <a:custGeom>
                <a:avLst/>
                <a:gdLst>
                  <a:gd name="T0" fmla="*/ 0 w 106"/>
                  <a:gd name="T1" fmla="*/ 1 h 23"/>
                  <a:gd name="T2" fmla="*/ 128 w 106"/>
                  <a:gd name="T3" fmla="*/ 0 h 23"/>
                  <a:gd name="T4" fmla="*/ 0 w 106"/>
                  <a:gd name="T5" fmla="*/ 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23">
                    <a:moveTo>
                      <a:pt x="0" y="1"/>
                    </a:moveTo>
                    <a:cubicBezTo>
                      <a:pt x="0" y="1"/>
                      <a:pt x="68" y="20"/>
                      <a:pt x="106" y="0"/>
                    </a:cubicBezTo>
                    <a:cubicBezTo>
                      <a:pt x="106" y="0"/>
                      <a:pt x="65" y="2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1" name="Freeform 570">
                <a:extLst>
                  <a:ext uri="{FF2B5EF4-FFF2-40B4-BE49-F238E27FC236}">
                    <a16:creationId xmlns:a16="http://schemas.microsoft.com/office/drawing/2014/main" id="{7810EF53-7640-4BA4-B7FE-5ED5C9625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1666"/>
                <a:ext cx="114" cy="27"/>
              </a:xfrm>
              <a:custGeom>
                <a:avLst/>
                <a:gdLst>
                  <a:gd name="T0" fmla="*/ 0 w 107"/>
                  <a:gd name="T1" fmla="*/ 0 h 25"/>
                  <a:gd name="T2" fmla="*/ 129 w 107"/>
                  <a:gd name="T3" fmla="*/ 0 h 25"/>
                  <a:gd name="T4" fmla="*/ 0 w 107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7" h="25">
                    <a:moveTo>
                      <a:pt x="0" y="0"/>
                    </a:moveTo>
                    <a:cubicBezTo>
                      <a:pt x="0" y="0"/>
                      <a:pt x="56" y="21"/>
                      <a:pt x="107" y="0"/>
                    </a:cubicBezTo>
                    <a:cubicBezTo>
                      <a:pt x="107" y="0"/>
                      <a:pt x="53" y="2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2" name="Freeform 571">
                <a:extLst>
                  <a:ext uri="{FF2B5EF4-FFF2-40B4-BE49-F238E27FC236}">
                    <a16:creationId xmlns:a16="http://schemas.microsoft.com/office/drawing/2014/main" id="{EFF2A541-6F77-4FB5-9CF7-1F512E823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732"/>
                <a:ext cx="113" cy="24"/>
              </a:xfrm>
              <a:custGeom>
                <a:avLst/>
                <a:gdLst>
                  <a:gd name="T0" fmla="*/ 0 w 106"/>
                  <a:gd name="T1" fmla="*/ 1 h 22"/>
                  <a:gd name="T2" fmla="*/ 128 w 106"/>
                  <a:gd name="T3" fmla="*/ 0 h 22"/>
                  <a:gd name="T4" fmla="*/ 0 w 106"/>
                  <a:gd name="T5" fmla="*/ 1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22">
                    <a:moveTo>
                      <a:pt x="0" y="1"/>
                    </a:moveTo>
                    <a:cubicBezTo>
                      <a:pt x="0" y="1"/>
                      <a:pt x="50" y="19"/>
                      <a:pt x="106" y="0"/>
                    </a:cubicBezTo>
                    <a:cubicBezTo>
                      <a:pt x="106" y="0"/>
                      <a:pt x="60" y="2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3" name="Freeform 572">
                <a:extLst>
                  <a:ext uri="{FF2B5EF4-FFF2-40B4-BE49-F238E27FC236}">
                    <a16:creationId xmlns:a16="http://schemas.microsoft.com/office/drawing/2014/main" id="{F90F0DE1-FCB3-4ED6-A431-163E00513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1796"/>
                <a:ext cx="106" cy="20"/>
              </a:xfrm>
              <a:custGeom>
                <a:avLst/>
                <a:gdLst>
                  <a:gd name="T0" fmla="*/ 0 w 99"/>
                  <a:gd name="T1" fmla="*/ 1 h 19"/>
                  <a:gd name="T2" fmla="*/ 121 w 99"/>
                  <a:gd name="T3" fmla="*/ 0 h 19"/>
                  <a:gd name="T4" fmla="*/ 0 w 99"/>
                  <a:gd name="T5" fmla="*/ 1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" h="19">
                    <a:moveTo>
                      <a:pt x="0" y="1"/>
                    </a:moveTo>
                    <a:cubicBezTo>
                      <a:pt x="0" y="1"/>
                      <a:pt x="59" y="19"/>
                      <a:pt x="99" y="0"/>
                    </a:cubicBezTo>
                    <a:cubicBezTo>
                      <a:pt x="99" y="0"/>
                      <a:pt x="55" y="14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4" name="Freeform 573">
                <a:extLst>
                  <a:ext uri="{FF2B5EF4-FFF2-40B4-BE49-F238E27FC236}">
                    <a16:creationId xmlns:a16="http://schemas.microsoft.com/office/drawing/2014/main" id="{8972EFFF-703F-4855-A83C-79EF8D757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859"/>
                <a:ext cx="111" cy="23"/>
              </a:xfrm>
              <a:custGeom>
                <a:avLst/>
                <a:gdLst>
                  <a:gd name="T0" fmla="*/ 0 w 104"/>
                  <a:gd name="T1" fmla="*/ 1 h 22"/>
                  <a:gd name="T2" fmla="*/ 126 w 104"/>
                  <a:gd name="T3" fmla="*/ 0 h 22"/>
                  <a:gd name="T4" fmla="*/ 0 w 104"/>
                  <a:gd name="T5" fmla="*/ 1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4" h="22">
                    <a:moveTo>
                      <a:pt x="0" y="1"/>
                    </a:moveTo>
                    <a:cubicBezTo>
                      <a:pt x="0" y="1"/>
                      <a:pt x="49" y="19"/>
                      <a:pt x="104" y="0"/>
                    </a:cubicBezTo>
                    <a:cubicBezTo>
                      <a:pt x="104" y="0"/>
                      <a:pt x="59" y="2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5" name="Freeform 574">
                <a:extLst>
                  <a:ext uri="{FF2B5EF4-FFF2-40B4-BE49-F238E27FC236}">
                    <a16:creationId xmlns:a16="http://schemas.microsoft.com/office/drawing/2014/main" id="{70A105C8-4DE0-4DCE-87FA-E9F72EA14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907"/>
                <a:ext cx="113" cy="25"/>
              </a:xfrm>
              <a:custGeom>
                <a:avLst/>
                <a:gdLst>
                  <a:gd name="T0" fmla="*/ 0 w 106"/>
                  <a:gd name="T1" fmla="*/ 2 h 24"/>
                  <a:gd name="T2" fmla="*/ 128 w 106"/>
                  <a:gd name="T3" fmla="*/ 0 h 24"/>
                  <a:gd name="T4" fmla="*/ 0 w 106"/>
                  <a:gd name="T5" fmla="*/ 2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24">
                    <a:moveTo>
                      <a:pt x="0" y="2"/>
                    </a:moveTo>
                    <a:cubicBezTo>
                      <a:pt x="0" y="2"/>
                      <a:pt x="54" y="20"/>
                      <a:pt x="106" y="0"/>
                    </a:cubicBezTo>
                    <a:cubicBezTo>
                      <a:pt x="106" y="0"/>
                      <a:pt x="54" y="2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6" name="Freeform 575">
                <a:extLst>
                  <a:ext uri="{FF2B5EF4-FFF2-40B4-BE49-F238E27FC236}">
                    <a16:creationId xmlns:a16="http://schemas.microsoft.com/office/drawing/2014/main" id="{20BA4B93-A7E5-4423-9775-97A77C16D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950"/>
                <a:ext cx="122" cy="28"/>
              </a:xfrm>
              <a:custGeom>
                <a:avLst/>
                <a:gdLst>
                  <a:gd name="T0" fmla="*/ 0 w 115"/>
                  <a:gd name="T1" fmla="*/ 4 h 26"/>
                  <a:gd name="T2" fmla="*/ 137 w 115"/>
                  <a:gd name="T3" fmla="*/ 0 h 26"/>
                  <a:gd name="T4" fmla="*/ 0 w 115"/>
                  <a:gd name="T5" fmla="*/ 4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5" h="26">
                    <a:moveTo>
                      <a:pt x="0" y="4"/>
                    </a:moveTo>
                    <a:cubicBezTo>
                      <a:pt x="0" y="4"/>
                      <a:pt x="65" y="23"/>
                      <a:pt x="115" y="0"/>
                    </a:cubicBezTo>
                    <a:cubicBezTo>
                      <a:pt x="115" y="0"/>
                      <a:pt x="73" y="2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7" name="Freeform 576">
                <a:extLst>
                  <a:ext uri="{FF2B5EF4-FFF2-40B4-BE49-F238E27FC236}">
                    <a16:creationId xmlns:a16="http://schemas.microsoft.com/office/drawing/2014/main" id="{6D0E6D50-DF30-4555-BC2E-5426ED8A9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1997"/>
                <a:ext cx="23" cy="39"/>
              </a:xfrm>
              <a:custGeom>
                <a:avLst/>
                <a:gdLst>
                  <a:gd name="T0" fmla="*/ 27 w 21"/>
                  <a:gd name="T1" fmla="*/ 0 h 37"/>
                  <a:gd name="T2" fmla="*/ 0 w 21"/>
                  <a:gd name="T3" fmla="*/ 43 h 37"/>
                  <a:gd name="T4" fmla="*/ 27 w 21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7">
                    <a:moveTo>
                      <a:pt x="21" y="0"/>
                    </a:moveTo>
                    <a:cubicBezTo>
                      <a:pt x="21" y="0"/>
                      <a:pt x="4" y="26"/>
                      <a:pt x="0" y="37"/>
                    </a:cubicBezTo>
                    <a:cubicBezTo>
                      <a:pt x="0" y="37"/>
                      <a:pt x="18" y="4"/>
                      <a:pt x="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8" name="Freeform 577">
                <a:extLst>
                  <a:ext uri="{FF2B5EF4-FFF2-40B4-BE49-F238E27FC236}">
                    <a16:creationId xmlns:a16="http://schemas.microsoft.com/office/drawing/2014/main" id="{73813FD6-D4AC-449C-8A1A-39CB1BD73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1993"/>
                <a:ext cx="35" cy="41"/>
              </a:xfrm>
              <a:custGeom>
                <a:avLst/>
                <a:gdLst>
                  <a:gd name="T0" fmla="*/ 0 w 33"/>
                  <a:gd name="T1" fmla="*/ 0 h 39"/>
                  <a:gd name="T2" fmla="*/ 39 w 33"/>
                  <a:gd name="T3" fmla="*/ 45 h 39"/>
                  <a:gd name="T4" fmla="*/ 0 w 33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9">
                    <a:moveTo>
                      <a:pt x="0" y="0"/>
                    </a:moveTo>
                    <a:cubicBezTo>
                      <a:pt x="0" y="0"/>
                      <a:pt x="28" y="27"/>
                      <a:pt x="33" y="39"/>
                    </a:cubicBezTo>
                    <a:cubicBezTo>
                      <a:pt x="33" y="39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9" name="Freeform 578">
                <a:extLst>
                  <a:ext uri="{FF2B5EF4-FFF2-40B4-BE49-F238E27FC236}">
                    <a16:creationId xmlns:a16="http://schemas.microsoft.com/office/drawing/2014/main" id="{27F06B72-F530-4A0E-B6BF-F87839AA4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2625"/>
                <a:ext cx="531" cy="444"/>
              </a:xfrm>
              <a:custGeom>
                <a:avLst/>
                <a:gdLst>
                  <a:gd name="T0" fmla="*/ 0 w 499"/>
                  <a:gd name="T1" fmla="*/ 501 h 418"/>
                  <a:gd name="T2" fmla="*/ 287 w 499"/>
                  <a:gd name="T3" fmla="*/ 396 h 418"/>
                  <a:gd name="T4" fmla="*/ 560 w 499"/>
                  <a:gd name="T5" fmla="*/ 0 h 418"/>
                  <a:gd name="T6" fmla="*/ 0 w 499"/>
                  <a:gd name="T7" fmla="*/ 501 h 4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9" h="418">
                    <a:moveTo>
                      <a:pt x="0" y="418"/>
                    </a:moveTo>
                    <a:cubicBezTo>
                      <a:pt x="0" y="418"/>
                      <a:pt x="182" y="337"/>
                      <a:pt x="239" y="330"/>
                    </a:cubicBezTo>
                    <a:cubicBezTo>
                      <a:pt x="296" y="323"/>
                      <a:pt x="499" y="267"/>
                      <a:pt x="464" y="0"/>
                    </a:cubicBezTo>
                    <a:cubicBezTo>
                      <a:pt x="464" y="0"/>
                      <a:pt x="60" y="272"/>
                      <a:pt x="0" y="41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0" name="Freeform 579">
                <a:extLst>
                  <a:ext uri="{FF2B5EF4-FFF2-40B4-BE49-F238E27FC236}">
                    <a16:creationId xmlns:a16="http://schemas.microsoft.com/office/drawing/2014/main" id="{4EE4B448-8C72-4AFB-A52C-027499388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1336"/>
                <a:ext cx="1012" cy="1901"/>
              </a:xfrm>
              <a:custGeom>
                <a:avLst/>
                <a:gdLst>
                  <a:gd name="T0" fmla="*/ 827 w 952"/>
                  <a:gd name="T1" fmla="*/ 31 h 1789"/>
                  <a:gd name="T2" fmla="*/ 189 w 952"/>
                  <a:gd name="T3" fmla="*/ 903 h 1789"/>
                  <a:gd name="T4" fmla="*/ 121 w 952"/>
                  <a:gd name="T5" fmla="*/ 1022 h 1789"/>
                  <a:gd name="T6" fmla="*/ 102 w 952"/>
                  <a:gd name="T7" fmla="*/ 1177 h 1789"/>
                  <a:gd name="T8" fmla="*/ 61 w 952"/>
                  <a:gd name="T9" fmla="*/ 1343 h 1789"/>
                  <a:gd name="T10" fmla="*/ 167 w 952"/>
                  <a:gd name="T11" fmla="*/ 2064 h 1789"/>
                  <a:gd name="T12" fmla="*/ 644 w 952"/>
                  <a:gd name="T13" fmla="*/ 1756 h 1789"/>
                  <a:gd name="T14" fmla="*/ 1099 w 952"/>
                  <a:gd name="T15" fmla="*/ 1230 h 1789"/>
                  <a:gd name="T16" fmla="*/ 935 w 952"/>
                  <a:gd name="T17" fmla="*/ 367 h 1789"/>
                  <a:gd name="T18" fmla="*/ 827 w 952"/>
                  <a:gd name="T19" fmla="*/ 31 h 17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52" h="1789">
                    <a:moveTo>
                      <a:pt x="689" y="25"/>
                    </a:moveTo>
                    <a:cubicBezTo>
                      <a:pt x="499" y="0"/>
                      <a:pt x="93" y="645"/>
                      <a:pt x="157" y="753"/>
                    </a:cubicBezTo>
                    <a:cubicBezTo>
                      <a:pt x="157" y="753"/>
                      <a:pt x="118" y="796"/>
                      <a:pt x="101" y="852"/>
                    </a:cubicBezTo>
                    <a:cubicBezTo>
                      <a:pt x="85" y="908"/>
                      <a:pt x="74" y="960"/>
                      <a:pt x="85" y="982"/>
                    </a:cubicBezTo>
                    <a:cubicBezTo>
                      <a:pt x="85" y="982"/>
                      <a:pt x="56" y="1002"/>
                      <a:pt x="51" y="1120"/>
                    </a:cubicBezTo>
                    <a:cubicBezTo>
                      <a:pt x="47" y="1237"/>
                      <a:pt x="0" y="1650"/>
                      <a:pt x="139" y="1720"/>
                    </a:cubicBezTo>
                    <a:cubicBezTo>
                      <a:pt x="277" y="1789"/>
                      <a:pt x="549" y="1490"/>
                      <a:pt x="536" y="1464"/>
                    </a:cubicBezTo>
                    <a:cubicBezTo>
                      <a:pt x="536" y="1464"/>
                      <a:pt x="952" y="1319"/>
                      <a:pt x="915" y="1026"/>
                    </a:cubicBezTo>
                    <a:cubicBezTo>
                      <a:pt x="877" y="733"/>
                      <a:pt x="773" y="405"/>
                      <a:pt x="779" y="306"/>
                    </a:cubicBezTo>
                    <a:cubicBezTo>
                      <a:pt x="784" y="208"/>
                      <a:pt x="776" y="36"/>
                      <a:pt x="689" y="25"/>
                    </a:cubicBezTo>
                    <a:close/>
                  </a:path>
                </a:pathLst>
              </a:custGeom>
              <a:solidFill>
                <a:srgbClr val="EFC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1" name="Freeform 580">
                <a:extLst>
                  <a:ext uri="{FF2B5EF4-FFF2-40B4-BE49-F238E27FC236}">
                    <a16:creationId xmlns:a16="http://schemas.microsoft.com/office/drawing/2014/main" id="{0EF7AFB5-3F94-45A3-954B-0648E70C5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1336"/>
                <a:ext cx="1012" cy="1901"/>
              </a:xfrm>
              <a:custGeom>
                <a:avLst/>
                <a:gdLst>
                  <a:gd name="T0" fmla="*/ 827 w 952"/>
                  <a:gd name="T1" fmla="*/ 31 h 1789"/>
                  <a:gd name="T2" fmla="*/ 189 w 952"/>
                  <a:gd name="T3" fmla="*/ 903 h 1789"/>
                  <a:gd name="T4" fmla="*/ 121 w 952"/>
                  <a:gd name="T5" fmla="*/ 1023 h 1789"/>
                  <a:gd name="T6" fmla="*/ 102 w 952"/>
                  <a:gd name="T7" fmla="*/ 1179 h 1789"/>
                  <a:gd name="T8" fmla="*/ 62 w 952"/>
                  <a:gd name="T9" fmla="*/ 1343 h 1789"/>
                  <a:gd name="T10" fmla="*/ 167 w 952"/>
                  <a:gd name="T11" fmla="*/ 2064 h 1789"/>
                  <a:gd name="T12" fmla="*/ 644 w 952"/>
                  <a:gd name="T13" fmla="*/ 1756 h 1789"/>
                  <a:gd name="T14" fmla="*/ 1099 w 952"/>
                  <a:gd name="T15" fmla="*/ 1232 h 1789"/>
                  <a:gd name="T16" fmla="*/ 935 w 952"/>
                  <a:gd name="T17" fmla="*/ 368 h 1789"/>
                  <a:gd name="T18" fmla="*/ 827 w 952"/>
                  <a:gd name="T19" fmla="*/ 31 h 17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52" h="1789">
                    <a:moveTo>
                      <a:pt x="689" y="25"/>
                    </a:moveTo>
                    <a:cubicBezTo>
                      <a:pt x="499" y="0"/>
                      <a:pt x="93" y="645"/>
                      <a:pt x="157" y="753"/>
                    </a:cubicBezTo>
                    <a:cubicBezTo>
                      <a:pt x="157" y="753"/>
                      <a:pt x="118" y="797"/>
                      <a:pt x="101" y="853"/>
                    </a:cubicBezTo>
                    <a:cubicBezTo>
                      <a:pt x="85" y="909"/>
                      <a:pt x="74" y="960"/>
                      <a:pt x="85" y="983"/>
                    </a:cubicBezTo>
                    <a:cubicBezTo>
                      <a:pt x="85" y="983"/>
                      <a:pt x="56" y="1002"/>
                      <a:pt x="52" y="1120"/>
                    </a:cubicBezTo>
                    <a:cubicBezTo>
                      <a:pt x="47" y="1238"/>
                      <a:pt x="0" y="1651"/>
                      <a:pt x="139" y="1720"/>
                    </a:cubicBezTo>
                    <a:cubicBezTo>
                      <a:pt x="277" y="1789"/>
                      <a:pt x="549" y="1491"/>
                      <a:pt x="536" y="1464"/>
                    </a:cubicBezTo>
                    <a:cubicBezTo>
                      <a:pt x="536" y="1464"/>
                      <a:pt x="952" y="1320"/>
                      <a:pt x="915" y="1027"/>
                    </a:cubicBezTo>
                    <a:cubicBezTo>
                      <a:pt x="877" y="733"/>
                      <a:pt x="773" y="405"/>
                      <a:pt x="779" y="307"/>
                    </a:cubicBezTo>
                    <a:cubicBezTo>
                      <a:pt x="784" y="208"/>
                      <a:pt x="776" y="37"/>
                      <a:pt x="689" y="2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2" name="Freeform 581">
                <a:extLst>
                  <a:ext uri="{FF2B5EF4-FFF2-40B4-BE49-F238E27FC236}">
                    <a16:creationId xmlns:a16="http://schemas.microsoft.com/office/drawing/2014/main" id="{7E3F4D93-4D43-4544-A337-BA6AEC350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1412"/>
                <a:ext cx="362" cy="361"/>
              </a:xfrm>
              <a:custGeom>
                <a:avLst/>
                <a:gdLst>
                  <a:gd name="T0" fmla="*/ 404 w 341"/>
                  <a:gd name="T1" fmla="*/ 118 h 339"/>
                  <a:gd name="T2" fmla="*/ 401 w 341"/>
                  <a:gd name="T3" fmla="*/ 62 h 339"/>
                  <a:gd name="T4" fmla="*/ 365 w 341"/>
                  <a:gd name="T5" fmla="*/ 23 h 339"/>
                  <a:gd name="T6" fmla="*/ 229 w 341"/>
                  <a:gd name="T7" fmla="*/ 83 h 339"/>
                  <a:gd name="T8" fmla="*/ 165 w 341"/>
                  <a:gd name="T9" fmla="*/ 162 h 339"/>
                  <a:gd name="T10" fmla="*/ 79 w 341"/>
                  <a:gd name="T11" fmla="*/ 262 h 339"/>
                  <a:gd name="T12" fmla="*/ 0 w 341"/>
                  <a:gd name="T13" fmla="*/ 409 h 339"/>
                  <a:gd name="T14" fmla="*/ 36 w 341"/>
                  <a:gd name="T15" fmla="*/ 370 h 339"/>
                  <a:gd name="T16" fmla="*/ 105 w 341"/>
                  <a:gd name="T17" fmla="*/ 285 h 339"/>
                  <a:gd name="T18" fmla="*/ 197 w 341"/>
                  <a:gd name="T19" fmla="*/ 184 h 339"/>
                  <a:gd name="T20" fmla="*/ 285 w 341"/>
                  <a:gd name="T21" fmla="*/ 94 h 339"/>
                  <a:gd name="T22" fmla="*/ 362 w 341"/>
                  <a:gd name="T23" fmla="*/ 89 h 339"/>
                  <a:gd name="T24" fmla="*/ 399 w 341"/>
                  <a:gd name="T25" fmla="*/ 127 h 339"/>
                  <a:gd name="T26" fmla="*/ 401 w 341"/>
                  <a:gd name="T27" fmla="*/ 126 h 339"/>
                  <a:gd name="T28" fmla="*/ 402 w 341"/>
                  <a:gd name="T29" fmla="*/ 118 h 3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41" h="339">
                    <a:moveTo>
                      <a:pt x="338" y="98"/>
                    </a:moveTo>
                    <a:cubicBezTo>
                      <a:pt x="337" y="81"/>
                      <a:pt x="341" y="68"/>
                      <a:pt x="335" y="51"/>
                    </a:cubicBezTo>
                    <a:cubicBezTo>
                      <a:pt x="331" y="38"/>
                      <a:pt x="318" y="26"/>
                      <a:pt x="305" y="20"/>
                    </a:cubicBezTo>
                    <a:cubicBezTo>
                      <a:pt x="259" y="0"/>
                      <a:pt x="221" y="40"/>
                      <a:pt x="191" y="69"/>
                    </a:cubicBezTo>
                    <a:cubicBezTo>
                      <a:pt x="171" y="88"/>
                      <a:pt x="156" y="113"/>
                      <a:pt x="138" y="134"/>
                    </a:cubicBezTo>
                    <a:cubicBezTo>
                      <a:pt x="115" y="163"/>
                      <a:pt x="90" y="189"/>
                      <a:pt x="66" y="217"/>
                    </a:cubicBezTo>
                    <a:cubicBezTo>
                      <a:pt x="32" y="255"/>
                      <a:pt x="11" y="290"/>
                      <a:pt x="0" y="339"/>
                    </a:cubicBezTo>
                    <a:cubicBezTo>
                      <a:pt x="13" y="339"/>
                      <a:pt x="22" y="315"/>
                      <a:pt x="30" y="306"/>
                    </a:cubicBezTo>
                    <a:cubicBezTo>
                      <a:pt x="50" y="283"/>
                      <a:pt x="69" y="261"/>
                      <a:pt x="88" y="237"/>
                    </a:cubicBezTo>
                    <a:cubicBezTo>
                      <a:pt x="113" y="208"/>
                      <a:pt x="141" y="182"/>
                      <a:pt x="165" y="152"/>
                    </a:cubicBezTo>
                    <a:cubicBezTo>
                      <a:pt x="187" y="125"/>
                      <a:pt x="207" y="97"/>
                      <a:pt x="237" y="78"/>
                    </a:cubicBezTo>
                    <a:cubicBezTo>
                      <a:pt x="257" y="65"/>
                      <a:pt x="283" y="58"/>
                      <a:pt x="302" y="74"/>
                    </a:cubicBezTo>
                    <a:cubicBezTo>
                      <a:pt x="312" y="83"/>
                      <a:pt x="317" y="106"/>
                      <a:pt x="333" y="105"/>
                    </a:cubicBezTo>
                    <a:cubicBezTo>
                      <a:pt x="334" y="104"/>
                      <a:pt x="335" y="104"/>
                      <a:pt x="335" y="104"/>
                    </a:cubicBezTo>
                    <a:cubicBezTo>
                      <a:pt x="336" y="102"/>
                      <a:pt x="336" y="100"/>
                      <a:pt x="336" y="98"/>
                    </a:cubicBezTo>
                  </a:path>
                </a:pathLst>
              </a:custGeom>
              <a:solidFill>
                <a:srgbClr val="EEE3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3" name="Freeform 582">
                <a:extLst>
                  <a:ext uri="{FF2B5EF4-FFF2-40B4-BE49-F238E27FC236}">
                    <a16:creationId xmlns:a16="http://schemas.microsoft.com/office/drawing/2014/main" id="{3D66CE34-80BB-48DA-AC00-E46532E75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2725"/>
                <a:ext cx="373" cy="297"/>
              </a:xfrm>
              <a:custGeom>
                <a:avLst/>
                <a:gdLst>
                  <a:gd name="T0" fmla="*/ 421 w 351"/>
                  <a:gd name="T1" fmla="*/ 0 h 279"/>
                  <a:gd name="T2" fmla="*/ 329 w 351"/>
                  <a:gd name="T3" fmla="*/ 77 h 279"/>
                  <a:gd name="T4" fmla="*/ 240 w 351"/>
                  <a:gd name="T5" fmla="*/ 137 h 279"/>
                  <a:gd name="T6" fmla="*/ 136 w 351"/>
                  <a:gd name="T7" fmla="*/ 186 h 279"/>
                  <a:gd name="T8" fmla="*/ 62 w 351"/>
                  <a:gd name="T9" fmla="*/ 271 h 279"/>
                  <a:gd name="T10" fmla="*/ 0 w 351"/>
                  <a:gd name="T11" fmla="*/ 334 h 279"/>
                  <a:gd name="T12" fmla="*/ 65 w 351"/>
                  <a:gd name="T13" fmla="*/ 297 h 279"/>
                  <a:gd name="T14" fmla="*/ 126 w 351"/>
                  <a:gd name="T15" fmla="*/ 251 h 279"/>
                  <a:gd name="T16" fmla="*/ 269 w 351"/>
                  <a:gd name="T17" fmla="*/ 169 h 279"/>
                  <a:gd name="T18" fmla="*/ 409 w 351"/>
                  <a:gd name="T19" fmla="*/ 13 h 2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1" h="279">
                    <a:moveTo>
                      <a:pt x="351" y="0"/>
                    </a:moveTo>
                    <a:cubicBezTo>
                      <a:pt x="326" y="16"/>
                      <a:pt x="302" y="45"/>
                      <a:pt x="275" y="64"/>
                    </a:cubicBezTo>
                    <a:cubicBezTo>
                      <a:pt x="251" y="82"/>
                      <a:pt x="226" y="100"/>
                      <a:pt x="200" y="114"/>
                    </a:cubicBezTo>
                    <a:cubicBezTo>
                      <a:pt x="172" y="128"/>
                      <a:pt x="140" y="139"/>
                      <a:pt x="113" y="154"/>
                    </a:cubicBezTo>
                    <a:cubicBezTo>
                      <a:pt x="84" y="169"/>
                      <a:pt x="74" y="201"/>
                      <a:pt x="52" y="225"/>
                    </a:cubicBezTo>
                    <a:cubicBezTo>
                      <a:pt x="36" y="243"/>
                      <a:pt x="15" y="258"/>
                      <a:pt x="0" y="277"/>
                    </a:cubicBezTo>
                    <a:cubicBezTo>
                      <a:pt x="22" y="279"/>
                      <a:pt x="39" y="258"/>
                      <a:pt x="54" y="246"/>
                    </a:cubicBezTo>
                    <a:cubicBezTo>
                      <a:pt x="70" y="234"/>
                      <a:pt x="88" y="221"/>
                      <a:pt x="105" y="209"/>
                    </a:cubicBezTo>
                    <a:cubicBezTo>
                      <a:pt x="144" y="183"/>
                      <a:pt x="183" y="162"/>
                      <a:pt x="224" y="140"/>
                    </a:cubicBezTo>
                    <a:cubicBezTo>
                      <a:pt x="279" y="112"/>
                      <a:pt x="333" y="72"/>
                      <a:pt x="341" y="10"/>
                    </a:cubicBezTo>
                  </a:path>
                </a:pathLst>
              </a:custGeom>
              <a:solidFill>
                <a:srgbClr val="C9A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4" name="Freeform 583">
                <a:extLst>
                  <a:ext uri="{FF2B5EF4-FFF2-40B4-BE49-F238E27FC236}">
                    <a16:creationId xmlns:a16="http://schemas.microsoft.com/office/drawing/2014/main" id="{B586D435-1B9C-4CAF-97C0-65FCE7AF5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739"/>
                <a:ext cx="195" cy="225"/>
              </a:xfrm>
              <a:custGeom>
                <a:avLst/>
                <a:gdLst>
                  <a:gd name="T0" fmla="*/ 219 w 184"/>
                  <a:gd name="T1" fmla="*/ 0 h 212"/>
                  <a:gd name="T2" fmla="*/ 0 w 184"/>
                  <a:gd name="T3" fmla="*/ 254 h 212"/>
                  <a:gd name="T4" fmla="*/ 219 w 184"/>
                  <a:gd name="T5" fmla="*/ 0 h 2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4" h="212">
                    <a:moveTo>
                      <a:pt x="184" y="0"/>
                    </a:moveTo>
                    <a:cubicBezTo>
                      <a:pt x="184" y="0"/>
                      <a:pt x="178" y="153"/>
                      <a:pt x="0" y="212"/>
                    </a:cubicBezTo>
                    <a:cubicBezTo>
                      <a:pt x="0" y="212"/>
                      <a:pt x="148" y="144"/>
                      <a:pt x="184" y="0"/>
                    </a:cubicBezTo>
                    <a:close/>
                  </a:path>
                </a:pathLst>
              </a:custGeom>
              <a:solidFill>
                <a:srgbClr val="DDB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5" name="Freeform 584">
                <a:extLst>
                  <a:ext uri="{FF2B5EF4-FFF2-40B4-BE49-F238E27FC236}">
                    <a16:creationId xmlns:a16="http://schemas.microsoft.com/office/drawing/2014/main" id="{4A8B0A15-ABB4-4935-A36F-24B711EDD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749"/>
                <a:ext cx="118" cy="178"/>
              </a:xfrm>
              <a:custGeom>
                <a:avLst/>
                <a:gdLst>
                  <a:gd name="T0" fmla="*/ 133 w 111"/>
                  <a:gd name="T1" fmla="*/ 0 h 167"/>
                  <a:gd name="T2" fmla="*/ 0 w 111"/>
                  <a:gd name="T3" fmla="*/ 203 h 167"/>
                  <a:gd name="T4" fmla="*/ 133 w 111"/>
                  <a:gd name="T5" fmla="*/ 0 h 1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1" h="167">
                    <a:moveTo>
                      <a:pt x="111" y="0"/>
                    </a:moveTo>
                    <a:cubicBezTo>
                      <a:pt x="111" y="0"/>
                      <a:pt x="111" y="95"/>
                      <a:pt x="0" y="167"/>
                    </a:cubicBezTo>
                    <a:cubicBezTo>
                      <a:pt x="0" y="167"/>
                      <a:pt x="92" y="112"/>
                      <a:pt x="1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6" name="Freeform 585">
                <a:extLst>
                  <a:ext uri="{FF2B5EF4-FFF2-40B4-BE49-F238E27FC236}">
                    <a16:creationId xmlns:a16="http://schemas.microsoft.com/office/drawing/2014/main" id="{322AA3AC-8028-44A8-BE6A-826C1CAA2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2387"/>
                <a:ext cx="451" cy="490"/>
              </a:xfrm>
              <a:custGeom>
                <a:avLst/>
                <a:gdLst>
                  <a:gd name="T0" fmla="*/ 0 w 424"/>
                  <a:gd name="T1" fmla="*/ 0 h 461"/>
                  <a:gd name="T2" fmla="*/ 73 w 424"/>
                  <a:gd name="T3" fmla="*/ 33 h 461"/>
                  <a:gd name="T4" fmla="*/ 174 w 424"/>
                  <a:gd name="T5" fmla="*/ 106 h 461"/>
                  <a:gd name="T6" fmla="*/ 346 w 424"/>
                  <a:gd name="T7" fmla="*/ 309 h 461"/>
                  <a:gd name="T8" fmla="*/ 454 w 424"/>
                  <a:gd name="T9" fmla="*/ 437 h 461"/>
                  <a:gd name="T10" fmla="*/ 511 w 424"/>
                  <a:gd name="T11" fmla="*/ 554 h 4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4" h="461">
                    <a:moveTo>
                      <a:pt x="0" y="0"/>
                    </a:moveTo>
                    <a:cubicBezTo>
                      <a:pt x="14" y="12"/>
                      <a:pt x="43" y="17"/>
                      <a:pt x="61" y="27"/>
                    </a:cubicBezTo>
                    <a:cubicBezTo>
                      <a:pt x="91" y="44"/>
                      <a:pt x="119" y="66"/>
                      <a:pt x="145" y="88"/>
                    </a:cubicBezTo>
                    <a:cubicBezTo>
                      <a:pt x="203" y="137"/>
                      <a:pt x="238" y="203"/>
                      <a:pt x="288" y="258"/>
                    </a:cubicBezTo>
                    <a:cubicBezTo>
                      <a:pt x="320" y="292"/>
                      <a:pt x="354" y="323"/>
                      <a:pt x="377" y="364"/>
                    </a:cubicBezTo>
                    <a:cubicBezTo>
                      <a:pt x="395" y="396"/>
                      <a:pt x="406" y="433"/>
                      <a:pt x="424" y="46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7" name="Freeform 586">
                <a:extLst>
                  <a:ext uri="{FF2B5EF4-FFF2-40B4-BE49-F238E27FC236}">
                    <a16:creationId xmlns:a16="http://schemas.microsoft.com/office/drawing/2014/main" id="{72A051EF-29DE-4AA1-B611-520BDD4DA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129"/>
                <a:ext cx="771" cy="232"/>
              </a:xfrm>
              <a:custGeom>
                <a:avLst/>
                <a:gdLst>
                  <a:gd name="T0" fmla="*/ 0 w 725"/>
                  <a:gd name="T1" fmla="*/ 6 h 219"/>
                  <a:gd name="T2" fmla="*/ 96 w 725"/>
                  <a:gd name="T3" fmla="*/ 28 h 219"/>
                  <a:gd name="T4" fmla="*/ 261 w 725"/>
                  <a:gd name="T5" fmla="*/ 52 h 219"/>
                  <a:gd name="T6" fmla="*/ 603 w 725"/>
                  <a:gd name="T7" fmla="*/ 89 h 219"/>
                  <a:gd name="T8" fmla="*/ 872 w 725"/>
                  <a:gd name="T9" fmla="*/ 261 h 2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219">
                    <a:moveTo>
                      <a:pt x="0" y="6"/>
                    </a:moveTo>
                    <a:cubicBezTo>
                      <a:pt x="6" y="0"/>
                      <a:pt x="65" y="21"/>
                      <a:pt x="80" y="24"/>
                    </a:cubicBezTo>
                    <a:cubicBezTo>
                      <a:pt x="125" y="34"/>
                      <a:pt x="170" y="39"/>
                      <a:pt x="216" y="43"/>
                    </a:cubicBezTo>
                    <a:cubicBezTo>
                      <a:pt x="313" y="50"/>
                      <a:pt x="406" y="50"/>
                      <a:pt x="501" y="75"/>
                    </a:cubicBezTo>
                    <a:cubicBezTo>
                      <a:pt x="577" y="95"/>
                      <a:pt x="684" y="148"/>
                      <a:pt x="725" y="219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8" name="Freeform 587">
                <a:extLst>
                  <a:ext uri="{FF2B5EF4-FFF2-40B4-BE49-F238E27FC236}">
                    <a16:creationId xmlns:a16="http://schemas.microsoft.com/office/drawing/2014/main" id="{BFF5BC99-CCCA-4738-8DF1-039E811FA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385"/>
                <a:ext cx="627" cy="781"/>
              </a:xfrm>
              <a:custGeom>
                <a:avLst/>
                <a:gdLst>
                  <a:gd name="T0" fmla="*/ 676 w 590"/>
                  <a:gd name="T1" fmla="*/ 34 h 735"/>
                  <a:gd name="T2" fmla="*/ 630 w 590"/>
                  <a:gd name="T3" fmla="*/ 7 h 735"/>
                  <a:gd name="T4" fmla="*/ 547 w 590"/>
                  <a:gd name="T5" fmla="*/ 20 h 735"/>
                  <a:gd name="T6" fmla="*/ 332 w 590"/>
                  <a:gd name="T7" fmla="*/ 226 h 735"/>
                  <a:gd name="T8" fmla="*/ 224 w 590"/>
                  <a:gd name="T9" fmla="*/ 368 h 735"/>
                  <a:gd name="T10" fmla="*/ 128 w 590"/>
                  <a:gd name="T11" fmla="*/ 504 h 735"/>
                  <a:gd name="T12" fmla="*/ 17 w 590"/>
                  <a:gd name="T13" fmla="*/ 724 h 735"/>
                  <a:gd name="T14" fmla="*/ 24 w 590"/>
                  <a:gd name="T15" fmla="*/ 811 h 735"/>
                  <a:gd name="T16" fmla="*/ 121 w 590"/>
                  <a:gd name="T17" fmla="*/ 858 h 735"/>
                  <a:gd name="T18" fmla="*/ 236 w 590"/>
                  <a:gd name="T19" fmla="*/ 870 h 735"/>
                  <a:gd name="T20" fmla="*/ 359 w 590"/>
                  <a:gd name="T21" fmla="*/ 882 h 735"/>
                  <a:gd name="T22" fmla="*/ 125 w 590"/>
                  <a:gd name="T23" fmla="*/ 779 h 735"/>
                  <a:gd name="T24" fmla="*/ 221 w 590"/>
                  <a:gd name="T25" fmla="*/ 545 h 735"/>
                  <a:gd name="T26" fmla="*/ 346 w 590"/>
                  <a:gd name="T27" fmla="*/ 401 h 735"/>
                  <a:gd name="T28" fmla="*/ 499 w 590"/>
                  <a:gd name="T29" fmla="*/ 267 h 735"/>
                  <a:gd name="T30" fmla="*/ 625 w 590"/>
                  <a:gd name="T31" fmla="*/ 238 h 735"/>
                  <a:gd name="T32" fmla="*/ 694 w 590"/>
                  <a:gd name="T33" fmla="*/ 177 h 735"/>
                  <a:gd name="T34" fmla="*/ 676 w 590"/>
                  <a:gd name="T35" fmla="*/ 35 h 7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90" h="735">
                    <a:moveTo>
                      <a:pt x="563" y="28"/>
                    </a:moveTo>
                    <a:cubicBezTo>
                      <a:pt x="550" y="22"/>
                      <a:pt x="540" y="12"/>
                      <a:pt x="525" y="7"/>
                    </a:cubicBezTo>
                    <a:cubicBezTo>
                      <a:pt x="500" y="0"/>
                      <a:pt x="478" y="6"/>
                      <a:pt x="456" y="17"/>
                    </a:cubicBezTo>
                    <a:cubicBezTo>
                      <a:pt x="380" y="52"/>
                      <a:pt x="323" y="121"/>
                      <a:pt x="277" y="188"/>
                    </a:cubicBezTo>
                    <a:cubicBezTo>
                      <a:pt x="249" y="230"/>
                      <a:pt x="214" y="265"/>
                      <a:pt x="187" y="307"/>
                    </a:cubicBezTo>
                    <a:cubicBezTo>
                      <a:pt x="161" y="346"/>
                      <a:pt x="131" y="381"/>
                      <a:pt x="106" y="420"/>
                    </a:cubicBezTo>
                    <a:cubicBezTo>
                      <a:pt x="70" y="477"/>
                      <a:pt x="30" y="536"/>
                      <a:pt x="14" y="603"/>
                    </a:cubicBezTo>
                    <a:cubicBezTo>
                      <a:pt x="8" y="625"/>
                      <a:pt x="0" y="660"/>
                      <a:pt x="21" y="676"/>
                    </a:cubicBezTo>
                    <a:cubicBezTo>
                      <a:pt x="42" y="692"/>
                      <a:pt x="75" y="705"/>
                      <a:pt x="101" y="714"/>
                    </a:cubicBezTo>
                    <a:cubicBezTo>
                      <a:pt x="130" y="725"/>
                      <a:pt x="166" y="728"/>
                      <a:pt x="197" y="726"/>
                    </a:cubicBezTo>
                    <a:cubicBezTo>
                      <a:pt x="232" y="724"/>
                      <a:pt x="265" y="730"/>
                      <a:pt x="299" y="735"/>
                    </a:cubicBezTo>
                    <a:cubicBezTo>
                      <a:pt x="243" y="695"/>
                      <a:pt x="145" y="716"/>
                      <a:pt x="104" y="649"/>
                    </a:cubicBezTo>
                    <a:cubicBezTo>
                      <a:pt x="59" y="577"/>
                      <a:pt x="136" y="504"/>
                      <a:pt x="184" y="455"/>
                    </a:cubicBezTo>
                    <a:cubicBezTo>
                      <a:pt x="222" y="417"/>
                      <a:pt x="254" y="374"/>
                      <a:pt x="289" y="334"/>
                    </a:cubicBezTo>
                    <a:cubicBezTo>
                      <a:pt x="325" y="294"/>
                      <a:pt x="363" y="240"/>
                      <a:pt x="416" y="222"/>
                    </a:cubicBezTo>
                    <a:cubicBezTo>
                      <a:pt x="450" y="211"/>
                      <a:pt x="485" y="211"/>
                      <a:pt x="520" y="199"/>
                    </a:cubicBezTo>
                    <a:cubicBezTo>
                      <a:pt x="544" y="190"/>
                      <a:pt x="566" y="171"/>
                      <a:pt x="578" y="148"/>
                    </a:cubicBezTo>
                    <a:cubicBezTo>
                      <a:pt x="590" y="124"/>
                      <a:pt x="590" y="44"/>
                      <a:pt x="563" y="29"/>
                    </a:cubicBezTo>
                  </a:path>
                </a:pathLst>
              </a:custGeom>
              <a:solidFill>
                <a:srgbClr val="EFD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9" name="Freeform 588">
                <a:extLst>
                  <a:ext uri="{FF2B5EF4-FFF2-40B4-BE49-F238E27FC236}">
                    <a16:creationId xmlns:a16="http://schemas.microsoft.com/office/drawing/2014/main" id="{966EADF8-444E-411E-977C-3CA5FD127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2153"/>
                <a:ext cx="165" cy="295"/>
              </a:xfrm>
              <a:custGeom>
                <a:avLst/>
                <a:gdLst>
                  <a:gd name="T0" fmla="*/ 131 w 156"/>
                  <a:gd name="T1" fmla="*/ 5 h 277"/>
                  <a:gd name="T2" fmla="*/ 79 w 156"/>
                  <a:gd name="T3" fmla="*/ 6 h 277"/>
                  <a:gd name="T4" fmla="*/ 43 w 156"/>
                  <a:gd name="T5" fmla="*/ 64 h 277"/>
                  <a:gd name="T6" fmla="*/ 7 w 156"/>
                  <a:gd name="T7" fmla="*/ 154 h 277"/>
                  <a:gd name="T8" fmla="*/ 13 w 156"/>
                  <a:gd name="T9" fmla="*/ 217 h 277"/>
                  <a:gd name="T10" fmla="*/ 74 w 156"/>
                  <a:gd name="T11" fmla="*/ 265 h 277"/>
                  <a:gd name="T12" fmla="*/ 143 w 156"/>
                  <a:gd name="T13" fmla="*/ 315 h 277"/>
                  <a:gd name="T14" fmla="*/ 181 w 156"/>
                  <a:gd name="T15" fmla="*/ 314 h 277"/>
                  <a:gd name="T16" fmla="*/ 148 w 156"/>
                  <a:gd name="T17" fmla="*/ 249 h 277"/>
                  <a:gd name="T18" fmla="*/ 138 w 156"/>
                  <a:gd name="T19" fmla="*/ 117 h 277"/>
                  <a:gd name="T20" fmla="*/ 172 w 156"/>
                  <a:gd name="T21" fmla="*/ 26 h 277"/>
                  <a:gd name="T22" fmla="*/ 131 w 156"/>
                  <a:gd name="T23" fmla="*/ 3 h 2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6" h="277">
                    <a:moveTo>
                      <a:pt x="111" y="5"/>
                    </a:moveTo>
                    <a:cubicBezTo>
                      <a:pt x="97" y="5"/>
                      <a:pt x="80" y="0"/>
                      <a:pt x="67" y="6"/>
                    </a:cubicBezTo>
                    <a:cubicBezTo>
                      <a:pt x="50" y="13"/>
                      <a:pt x="43" y="37"/>
                      <a:pt x="37" y="53"/>
                    </a:cubicBezTo>
                    <a:cubicBezTo>
                      <a:pt x="27" y="77"/>
                      <a:pt x="15" y="103"/>
                      <a:pt x="7" y="128"/>
                    </a:cubicBezTo>
                    <a:cubicBezTo>
                      <a:pt x="2" y="145"/>
                      <a:pt x="0" y="165"/>
                      <a:pt x="10" y="180"/>
                    </a:cubicBezTo>
                    <a:cubicBezTo>
                      <a:pt x="23" y="198"/>
                      <a:pt x="45" y="209"/>
                      <a:pt x="62" y="220"/>
                    </a:cubicBezTo>
                    <a:cubicBezTo>
                      <a:pt x="82" y="233"/>
                      <a:pt x="101" y="249"/>
                      <a:pt x="121" y="261"/>
                    </a:cubicBezTo>
                    <a:cubicBezTo>
                      <a:pt x="132" y="268"/>
                      <a:pt x="150" y="277"/>
                      <a:pt x="153" y="260"/>
                    </a:cubicBezTo>
                    <a:cubicBezTo>
                      <a:pt x="156" y="243"/>
                      <a:pt x="134" y="219"/>
                      <a:pt x="125" y="207"/>
                    </a:cubicBezTo>
                    <a:cubicBezTo>
                      <a:pt x="104" y="174"/>
                      <a:pt x="98" y="133"/>
                      <a:pt x="116" y="97"/>
                    </a:cubicBezTo>
                    <a:cubicBezTo>
                      <a:pt x="126" y="76"/>
                      <a:pt x="154" y="49"/>
                      <a:pt x="146" y="22"/>
                    </a:cubicBezTo>
                    <a:cubicBezTo>
                      <a:pt x="142" y="9"/>
                      <a:pt x="125" y="3"/>
                      <a:pt x="111" y="3"/>
                    </a:cubicBezTo>
                  </a:path>
                </a:pathLst>
              </a:custGeom>
              <a:solidFill>
                <a:srgbClr val="EFD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0" name="Freeform 589">
                <a:extLst>
                  <a:ext uri="{FF2B5EF4-FFF2-40B4-BE49-F238E27FC236}">
                    <a16:creationId xmlns:a16="http://schemas.microsoft.com/office/drawing/2014/main" id="{E2D85F0D-8567-47F4-9ACE-9E164CB2C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2406"/>
                <a:ext cx="198" cy="652"/>
              </a:xfrm>
              <a:custGeom>
                <a:avLst/>
                <a:gdLst>
                  <a:gd name="T0" fmla="*/ 177 w 186"/>
                  <a:gd name="T1" fmla="*/ 73 h 613"/>
                  <a:gd name="T2" fmla="*/ 55 w 186"/>
                  <a:gd name="T3" fmla="*/ 16 h 613"/>
                  <a:gd name="T4" fmla="*/ 30 w 186"/>
                  <a:gd name="T5" fmla="*/ 93 h 613"/>
                  <a:gd name="T6" fmla="*/ 13 w 186"/>
                  <a:gd name="T7" fmla="*/ 244 h 613"/>
                  <a:gd name="T8" fmla="*/ 18 w 186"/>
                  <a:gd name="T9" fmla="*/ 572 h 613"/>
                  <a:gd name="T10" fmla="*/ 88 w 186"/>
                  <a:gd name="T11" fmla="*/ 696 h 613"/>
                  <a:gd name="T12" fmla="*/ 90 w 186"/>
                  <a:gd name="T13" fmla="*/ 584 h 613"/>
                  <a:gd name="T14" fmla="*/ 87 w 186"/>
                  <a:gd name="T15" fmla="*/ 431 h 613"/>
                  <a:gd name="T16" fmla="*/ 168 w 186"/>
                  <a:gd name="T17" fmla="*/ 252 h 613"/>
                  <a:gd name="T18" fmla="*/ 224 w 186"/>
                  <a:gd name="T19" fmla="*/ 158 h 613"/>
                  <a:gd name="T20" fmla="*/ 213 w 186"/>
                  <a:gd name="T21" fmla="*/ 100 h 613"/>
                  <a:gd name="T22" fmla="*/ 170 w 186"/>
                  <a:gd name="T23" fmla="*/ 66 h 6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6" h="613">
                    <a:moveTo>
                      <a:pt x="147" y="61"/>
                    </a:moveTo>
                    <a:cubicBezTo>
                      <a:pt x="128" y="42"/>
                      <a:pt x="76" y="0"/>
                      <a:pt x="46" y="13"/>
                    </a:cubicBezTo>
                    <a:cubicBezTo>
                      <a:pt x="26" y="21"/>
                      <a:pt x="28" y="58"/>
                      <a:pt x="24" y="77"/>
                    </a:cubicBezTo>
                    <a:cubicBezTo>
                      <a:pt x="15" y="119"/>
                      <a:pt x="10" y="159"/>
                      <a:pt x="10" y="202"/>
                    </a:cubicBezTo>
                    <a:cubicBezTo>
                      <a:pt x="10" y="293"/>
                      <a:pt x="0" y="385"/>
                      <a:pt x="15" y="476"/>
                    </a:cubicBezTo>
                    <a:cubicBezTo>
                      <a:pt x="18" y="496"/>
                      <a:pt x="31" y="613"/>
                      <a:pt x="73" y="578"/>
                    </a:cubicBezTo>
                    <a:cubicBezTo>
                      <a:pt x="92" y="561"/>
                      <a:pt x="77" y="506"/>
                      <a:pt x="75" y="485"/>
                    </a:cubicBezTo>
                    <a:cubicBezTo>
                      <a:pt x="70" y="443"/>
                      <a:pt x="64" y="400"/>
                      <a:pt x="72" y="358"/>
                    </a:cubicBezTo>
                    <a:cubicBezTo>
                      <a:pt x="83" y="304"/>
                      <a:pt x="102" y="251"/>
                      <a:pt x="139" y="210"/>
                    </a:cubicBezTo>
                    <a:cubicBezTo>
                      <a:pt x="159" y="187"/>
                      <a:pt x="184" y="164"/>
                      <a:pt x="185" y="132"/>
                    </a:cubicBezTo>
                    <a:cubicBezTo>
                      <a:pt x="186" y="118"/>
                      <a:pt x="184" y="94"/>
                      <a:pt x="177" y="83"/>
                    </a:cubicBezTo>
                    <a:cubicBezTo>
                      <a:pt x="168" y="70"/>
                      <a:pt x="150" y="66"/>
                      <a:pt x="141" y="55"/>
                    </a:cubicBezTo>
                  </a:path>
                </a:pathLst>
              </a:custGeom>
              <a:solidFill>
                <a:srgbClr val="EFD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1" name="Freeform 590">
                <a:extLst>
                  <a:ext uri="{FF2B5EF4-FFF2-40B4-BE49-F238E27FC236}">
                    <a16:creationId xmlns:a16="http://schemas.microsoft.com/office/drawing/2014/main" id="{45AF8B11-A053-45BC-B2CB-681ED9745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2551"/>
                <a:ext cx="441" cy="329"/>
              </a:xfrm>
              <a:custGeom>
                <a:avLst/>
                <a:gdLst>
                  <a:gd name="T0" fmla="*/ 13 w 415"/>
                  <a:gd name="T1" fmla="*/ 145 h 310"/>
                  <a:gd name="T2" fmla="*/ 58 w 415"/>
                  <a:gd name="T3" fmla="*/ 206 h 310"/>
                  <a:gd name="T4" fmla="*/ 87 w 415"/>
                  <a:gd name="T5" fmla="*/ 260 h 310"/>
                  <a:gd name="T6" fmla="*/ 115 w 415"/>
                  <a:gd name="T7" fmla="*/ 317 h 310"/>
                  <a:gd name="T8" fmla="*/ 291 w 415"/>
                  <a:gd name="T9" fmla="*/ 265 h 310"/>
                  <a:gd name="T10" fmla="*/ 485 w 415"/>
                  <a:gd name="T11" fmla="*/ 76 h 310"/>
                  <a:gd name="T12" fmla="*/ 493 w 415"/>
                  <a:gd name="T13" fmla="*/ 23 h 310"/>
                  <a:gd name="T14" fmla="*/ 458 w 415"/>
                  <a:gd name="T15" fmla="*/ 31 h 310"/>
                  <a:gd name="T16" fmla="*/ 338 w 415"/>
                  <a:gd name="T17" fmla="*/ 135 h 310"/>
                  <a:gd name="T18" fmla="*/ 179 w 415"/>
                  <a:gd name="T19" fmla="*/ 173 h 310"/>
                  <a:gd name="T20" fmla="*/ 96 w 415"/>
                  <a:gd name="T21" fmla="*/ 118 h 310"/>
                  <a:gd name="T22" fmla="*/ 31 w 415"/>
                  <a:gd name="T23" fmla="*/ 104 h 310"/>
                  <a:gd name="T24" fmla="*/ 16 w 415"/>
                  <a:gd name="T25" fmla="*/ 143 h 3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5" h="310">
                    <a:moveTo>
                      <a:pt x="10" y="122"/>
                    </a:moveTo>
                    <a:cubicBezTo>
                      <a:pt x="26" y="134"/>
                      <a:pt x="37" y="156"/>
                      <a:pt x="49" y="172"/>
                    </a:cubicBezTo>
                    <a:cubicBezTo>
                      <a:pt x="58" y="187"/>
                      <a:pt x="66" y="202"/>
                      <a:pt x="72" y="218"/>
                    </a:cubicBezTo>
                    <a:cubicBezTo>
                      <a:pt x="79" y="234"/>
                      <a:pt x="85" y="252"/>
                      <a:pt x="96" y="266"/>
                    </a:cubicBezTo>
                    <a:cubicBezTo>
                      <a:pt x="133" y="310"/>
                      <a:pt x="209" y="241"/>
                      <a:pt x="243" y="222"/>
                    </a:cubicBezTo>
                    <a:cubicBezTo>
                      <a:pt x="310" y="184"/>
                      <a:pt x="373" y="137"/>
                      <a:pt x="404" y="64"/>
                    </a:cubicBezTo>
                    <a:cubicBezTo>
                      <a:pt x="409" y="52"/>
                      <a:pt x="415" y="33"/>
                      <a:pt x="411" y="20"/>
                    </a:cubicBezTo>
                    <a:cubicBezTo>
                      <a:pt x="405" y="0"/>
                      <a:pt x="392" y="15"/>
                      <a:pt x="382" y="25"/>
                    </a:cubicBezTo>
                    <a:cubicBezTo>
                      <a:pt x="350" y="58"/>
                      <a:pt x="321" y="90"/>
                      <a:pt x="281" y="113"/>
                    </a:cubicBezTo>
                    <a:cubicBezTo>
                      <a:pt x="247" y="132"/>
                      <a:pt x="189" y="159"/>
                      <a:pt x="149" y="145"/>
                    </a:cubicBezTo>
                    <a:cubicBezTo>
                      <a:pt x="123" y="136"/>
                      <a:pt x="102" y="115"/>
                      <a:pt x="80" y="99"/>
                    </a:cubicBezTo>
                    <a:cubicBezTo>
                      <a:pt x="67" y="90"/>
                      <a:pt x="41" y="81"/>
                      <a:pt x="25" y="87"/>
                    </a:cubicBezTo>
                    <a:cubicBezTo>
                      <a:pt x="16" y="90"/>
                      <a:pt x="0" y="113"/>
                      <a:pt x="13" y="120"/>
                    </a:cubicBezTo>
                  </a:path>
                </a:pathLst>
              </a:custGeom>
              <a:solidFill>
                <a:srgbClr val="E2B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2" name="Freeform 591">
                <a:extLst>
                  <a:ext uri="{FF2B5EF4-FFF2-40B4-BE49-F238E27FC236}">
                    <a16:creationId xmlns:a16="http://schemas.microsoft.com/office/drawing/2014/main" id="{0C58A4F4-33E3-4AD8-94CE-E5534DCEF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2719"/>
                <a:ext cx="216" cy="381"/>
              </a:xfrm>
              <a:custGeom>
                <a:avLst/>
                <a:gdLst>
                  <a:gd name="T0" fmla="*/ 155 w 203"/>
                  <a:gd name="T1" fmla="*/ 34 h 359"/>
                  <a:gd name="T2" fmla="*/ 195 w 203"/>
                  <a:gd name="T3" fmla="*/ 97 h 359"/>
                  <a:gd name="T4" fmla="*/ 230 w 203"/>
                  <a:gd name="T5" fmla="*/ 148 h 359"/>
                  <a:gd name="T6" fmla="*/ 230 w 203"/>
                  <a:gd name="T7" fmla="*/ 227 h 359"/>
                  <a:gd name="T8" fmla="*/ 159 w 203"/>
                  <a:gd name="T9" fmla="*/ 317 h 359"/>
                  <a:gd name="T10" fmla="*/ 114 w 203"/>
                  <a:gd name="T11" fmla="*/ 364 h 359"/>
                  <a:gd name="T12" fmla="*/ 55 w 203"/>
                  <a:gd name="T13" fmla="*/ 420 h 359"/>
                  <a:gd name="T14" fmla="*/ 7 w 203"/>
                  <a:gd name="T15" fmla="*/ 411 h 359"/>
                  <a:gd name="T16" fmla="*/ 33 w 203"/>
                  <a:gd name="T17" fmla="*/ 328 h 359"/>
                  <a:gd name="T18" fmla="*/ 110 w 203"/>
                  <a:gd name="T19" fmla="*/ 149 h 359"/>
                  <a:gd name="T20" fmla="*/ 136 w 203"/>
                  <a:gd name="T21" fmla="*/ 16 h 359"/>
                  <a:gd name="T22" fmla="*/ 164 w 203"/>
                  <a:gd name="T23" fmla="*/ 45 h 3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3" h="359">
                    <a:moveTo>
                      <a:pt x="129" y="28"/>
                    </a:moveTo>
                    <a:cubicBezTo>
                      <a:pt x="143" y="43"/>
                      <a:pt x="149" y="65"/>
                      <a:pt x="162" y="81"/>
                    </a:cubicBezTo>
                    <a:cubicBezTo>
                      <a:pt x="172" y="94"/>
                      <a:pt x="184" y="107"/>
                      <a:pt x="191" y="123"/>
                    </a:cubicBezTo>
                    <a:cubicBezTo>
                      <a:pt x="203" y="145"/>
                      <a:pt x="201" y="167"/>
                      <a:pt x="191" y="190"/>
                    </a:cubicBezTo>
                    <a:cubicBezTo>
                      <a:pt x="179" y="218"/>
                      <a:pt x="154" y="244"/>
                      <a:pt x="132" y="266"/>
                    </a:cubicBezTo>
                    <a:cubicBezTo>
                      <a:pt x="120" y="279"/>
                      <a:pt x="107" y="291"/>
                      <a:pt x="95" y="304"/>
                    </a:cubicBezTo>
                    <a:cubicBezTo>
                      <a:pt x="81" y="318"/>
                      <a:pt x="65" y="342"/>
                      <a:pt x="46" y="351"/>
                    </a:cubicBezTo>
                    <a:cubicBezTo>
                      <a:pt x="34" y="356"/>
                      <a:pt x="12" y="359"/>
                      <a:pt x="7" y="344"/>
                    </a:cubicBezTo>
                    <a:cubicBezTo>
                      <a:pt x="0" y="325"/>
                      <a:pt x="19" y="290"/>
                      <a:pt x="27" y="274"/>
                    </a:cubicBezTo>
                    <a:cubicBezTo>
                      <a:pt x="54" y="223"/>
                      <a:pt x="89" y="184"/>
                      <a:pt x="91" y="124"/>
                    </a:cubicBezTo>
                    <a:cubicBezTo>
                      <a:pt x="92" y="109"/>
                      <a:pt x="73" y="0"/>
                      <a:pt x="113" y="13"/>
                    </a:cubicBezTo>
                    <a:cubicBezTo>
                      <a:pt x="123" y="16"/>
                      <a:pt x="129" y="31"/>
                      <a:pt x="136" y="38"/>
                    </a:cubicBezTo>
                  </a:path>
                </a:pathLst>
              </a:custGeom>
              <a:solidFill>
                <a:srgbClr val="E2B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3" name="Freeform 592">
                <a:extLst>
                  <a:ext uri="{FF2B5EF4-FFF2-40B4-BE49-F238E27FC236}">
                    <a16:creationId xmlns:a16="http://schemas.microsoft.com/office/drawing/2014/main" id="{403C984B-67FA-48F6-B3E7-E82D1C37B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1887"/>
                <a:ext cx="299" cy="413"/>
              </a:xfrm>
              <a:custGeom>
                <a:avLst/>
                <a:gdLst>
                  <a:gd name="T0" fmla="*/ 234 w 281"/>
                  <a:gd name="T1" fmla="*/ 17 h 388"/>
                  <a:gd name="T2" fmla="*/ 255 w 281"/>
                  <a:gd name="T3" fmla="*/ 76 h 388"/>
                  <a:gd name="T4" fmla="*/ 275 w 281"/>
                  <a:gd name="T5" fmla="*/ 156 h 388"/>
                  <a:gd name="T6" fmla="*/ 297 w 281"/>
                  <a:gd name="T7" fmla="*/ 279 h 388"/>
                  <a:gd name="T8" fmla="*/ 334 w 281"/>
                  <a:gd name="T9" fmla="*/ 435 h 388"/>
                  <a:gd name="T10" fmla="*/ 298 w 281"/>
                  <a:gd name="T11" fmla="*/ 441 h 388"/>
                  <a:gd name="T12" fmla="*/ 201 w 281"/>
                  <a:gd name="T13" fmla="*/ 377 h 388"/>
                  <a:gd name="T14" fmla="*/ 110 w 281"/>
                  <a:gd name="T15" fmla="*/ 349 h 388"/>
                  <a:gd name="T16" fmla="*/ 32 w 281"/>
                  <a:gd name="T17" fmla="*/ 309 h 388"/>
                  <a:gd name="T18" fmla="*/ 112 w 281"/>
                  <a:gd name="T19" fmla="*/ 263 h 388"/>
                  <a:gd name="T20" fmla="*/ 196 w 281"/>
                  <a:gd name="T21" fmla="*/ 158 h 388"/>
                  <a:gd name="T22" fmla="*/ 206 w 281"/>
                  <a:gd name="T23" fmla="*/ 38 h 388"/>
                  <a:gd name="T24" fmla="*/ 237 w 281"/>
                  <a:gd name="T25" fmla="*/ 22 h 38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1" h="388">
                    <a:moveTo>
                      <a:pt x="195" y="14"/>
                    </a:moveTo>
                    <a:cubicBezTo>
                      <a:pt x="207" y="25"/>
                      <a:pt x="209" y="48"/>
                      <a:pt x="212" y="63"/>
                    </a:cubicBezTo>
                    <a:cubicBezTo>
                      <a:pt x="217" y="85"/>
                      <a:pt x="222" y="108"/>
                      <a:pt x="227" y="130"/>
                    </a:cubicBezTo>
                    <a:cubicBezTo>
                      <a:pt x="235" y="164"/>
                      <a:pt x="239" y="197"/>
                      <a:pt x="246" y="231"/>
                    </a:cubicBezTo>
                    <a:cubicBezTo>
                      <a:pt x="254" y="274"/>
                      <a:pt x="269" y="317"/>
                      <a:pt x="277" y="361"/>
                    </a:cubicBezTo>
                    <a:cubicBezTo>
                      <a:pt x="281" y="388"/>
                      <a:pt x="262" y="377"/>
                      <a:pt x="247" y="365"/>
                    </a:cubicBezTo>
                    <a:cubicBezTo>
                      <a:pt x="221" y="344"/>
                      <a:pt x="198" y="325"/>
                      <a:pt x="167" y="313"/>
                    </a:cubicBezTo>
                    <a:cubicBezTo>
                      <a:pt x="142" y="303"/>
                      <a:pt x="116" y="295"/>
                      <a:pt x="91" y="289"/>
                    </a:cubicBezTo>
                    <a:cubicBezTo>
                      <a:pt x="71" y="284"/>
                      <a:pt x="39" y="275"/>
                      <a:pt x="26" y="256"/>
                    </a:cubicBezTo>
                    <a:cubicBezTo>
                      <a:pt x="0" y="216"/>
                      <a:pt x="74" y="220"/>
                      <a:pt x="93" y="218"/>
                    </a:cubicBezTo>
                    <a:cubicBezTo>
                      <a:pt x="133" y="214"/>
                      <a:pt x="154" y="166"/>
                      <a:pt x="163" y="131"/>
                    </a:cubicBezTo>
                    <a:cubicBezTo>
                      <a:pt x="171" y="98"/>
                      <a:pt x="166" y="65"/>
                      <a:pt x="171" y="32"/>
                    </a:cubicBezTo>
                    <a:cubicBezTo>
                      <a:pt x="173" y="23"/>
                      <a:pt x="192" y="0"/>
                      <a:pt x="197" y="19"/>
                    </a:cubicBezTo>
                  </a:path>
                </a:pathLst>
              </a:custGeom>
              <a:solidFill>
                <a:srgbClr val="E2B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4" name="Freeform 593">
                <a:extLst>
                  <a:ext uri="{FF2B5EF4-FFF2-40B4-BE49-F238E27FC236}">
                    <a16:creationId xmlns:a16="http://schemas.microsoft.com/office/drawing/2014/main" id="{59911601-7584-44D9-97CC-EEE599A08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249"/>
                <a:ext cx="221" cy="257"/>
              </a:xfrm>
              <a:custGeom>
                <a:avLst/>
                <a:gdLst>
                  <a:gd name="T0" fmla="*/ 23 w 208"/>
                  <a:gd name="T1" fmla="*/ 0 h 242"/>
                  <a:gd name="T2" fmla="*/ 244 w 208"/>
                  <a:gd name="T3" fmla="*/ 242 h 242"/>
                  <a:gd name="T4" fmla="*/ 209 w 208"/>
                  <a:gd name="T5" fmla="*/ 234 h 242"/>
                  <a:gd name="T6" fmla="*/ 142 w 208"/>
                  <a:gd name="T7" fmla="*/ 124 h 242"/>
                  <a:gd name="T8" fmla="*/ 3 w 208"/>
                  <a:gd name="T9" fmla="*/ 18 h 242"/>
                  <a:gd name="T10" fmla="*/ 13 w 208"/>
                  <a:gd name="T11" fmla="*/ 0 h 2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8" h="242">
                    <a:moveTo>
                      <a:pt x="20" y="0"/>
                    </a:moveTo>
                    <a:cubicBezTo>
                      <a:pt x="110" y="33"/>
                      <a:pt x="208" y="96"/>
                      <a:pt x="203" y="202"/>
                    </a:cubicBezTo>
                    <a:cubicBezTo>
                      <a:pt x="201" y="242"/>
                      <a:pt x="183" y="219"/>
                      <a:pt x="174" y="195"/>
                    </a:cubicBezTo>
                    <a:cubicBezTo>
                      <a:pt x="161" y="160"/>
                      <a:pt x="141" y="133"/>
                      <a:pt x="119" y="104"/>
                    </a:cubicBezTo>
                    <a:cubicBezTo>
                      <a:pt x="91" y="68"/>
                      <a:pt x="46" y="30"/>
                      <a:pt x="3" y="15"/>
                    </a:cubicBezTo>
                    <a:cubicBezTo>
                      <a:pt x="0" y="5"/>
                      <a:pt x="3" y="2"/>
                      <a:pt x="10" y="0"/>
                    </a:cubicBezTo>
                  </a:path>
                </a:pathLst>
              </a:custGeom>
              <a:solidFill>
                <a:srgbClr val="E2B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5" name="Freeform 594">
                <a:extLst>
                  <a:ext uri="{FF2B5EF4-FFF2-40B4-BE49-F238E27FC236}">
                    <a16:creationId xmlns:a16="http://schemas.microsoft.com/office/drawing/2014/main" id="{2A7F40A0-944A-4FAA-9E0B-A08F17919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1398"/>
                <a:ext cx="279" cy="269"/>
              </a:xfrm>
              <a:custGeom>
                <a:avLst/>
                <a:gdLst>
                  <a:gd name="T0" fmla="*/ 310 w 263"/>
                  <a:gd name="T1" fmla="*/ 44 h 253"/>
                  <a:gd name="T2" fmla="*/ 162 w 263"/>
                  <a:gd name="T3" fmla="*/ 58 h 253"/>
                  <a:gd name="T4" fmla="*/ 1 w 263"/>
                  <a:gd name="T5" fmla="*/ 245 h 253"/>
                  <a:gd name="T6" fmla="*/ 85 w 263"/>
                  <a:gd name="T7" fmla="*/ 186 h 253"/>
                  <a:gd name="T8" fmla="*/ 197 w 263"/>
                  <a:gd name="T9" fmla="*/ 89 h 253"/>
                  <a:gd name="T10" fmla="*/ 273 w 263"/>
                  <a:gd name="T11" fmla="*/ 64 h 253"/>
                  <a:gd name="T12" fmla="*/ 304 w 263"/>
                  <a:gd name="T13" fmla="*/ 71 h 253"/>
                  <a:gd name="T14" fmla="*/ 294 w 263"/>
                  <a:gd name="T15" fmla="*/ 36 h 2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3" h="253">
                    <a:moveTo>
                      <a:pt x="259" y="37"/>
                    </a:moveTo>
                    <a:cubicBezTo>
                      <a:pt x="210" y="0"/>
                      <a:pt x="179" y="9"/>
                      <a:pt x="136" y="49"/>
                    </a:cubicBezTo>
                    <a:cubicBezTo>
                      <a:pt x="102" y="80"/>
                      <a:pt x="0" y="154"/>
                      <a:pt x="1" y="203"/>
                    </a:cubicBezTo>
                    <a:cubicBezTo>
                      <a:pt x="1" y="253"/>
                      <a:pt x="55" y="171"/>
                      <a:pt x="71" y="155"/>
                    </a:cubicBezTo>
                    <a:cubicBezTo>
                      <a:pt x="101" y="127"/>
                      <a:pt x="134" y="100"/>
                      <a:pt x="165" y="74"/>
                    </a:cubicBezTo>
                    <a:cubicBezTo>
                      <a:pt x="187" y="56"/>
                      <a:pt x="199" y="53"/>
                      <a:pt x="228" y="53"/>
                    </a:cubicBezTo>
                    <a:cubicBezTo>
                      <a:pt x="237" y="53"/>
                      <a:pt x="246" y="69"/>
                      <a:pt x="255" y="59"/>
                    </a:cubicBezTo>
                    <a:cubicBezTo>
                      <a:pt x="263" y="50"/>
                      <a:pt x="253" y="35"/>
                      <a:pt x="246" y="30"/>
                    </a:cubicBezTo>
                  </a:path>
                </a:pathLst>
              </a:custGeom>
              <a:solidFill>
                <a:srgbClr val="EEE3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6" name="Freeform 595">
                <a:extLst>
                  <a:ext uri="{FF2B5EF4-FFF2-40B4-BE49-F238E27FC236}">
                    <a16:creationId xmlns:a16="http://schemas.microsoft.com/office/drawing/2014/main" id="{0F467596-054B-4792-A49F-1E048C3FB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2163"/>
                <a:ext cx="92" cy="161"/>
              </a:xfrm>
              <a:custGeom>
                <a:avLst/>
                <a:gdLst>
                  <a:gd name="T0" fmla="*/ 105 w 86"/>
                  <a:gd name="T1" fmla="*/ 26 h 152"/>
                  <a:gd name="T2" fmla="*/ 35 w 86"/>
                  <a:gd name="T3" fmla="*/ 181 h 152"/>
                  <a:gd name="T4" fmla="*/ 60 w 86"/>
                  <a:gd name="T5" fmla="*/ 87 h 152"/>
                  <a:gd name="T6" fmla="*/ 97 w 86"/>
                  <a:gd name="T7" fmla="*/ 33 h 152"/>
                  <a:gd name="T8" fmla="*/ 89 w 86"/>
                  <a:gd name="T9" fmla="*/ 26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" h="152">
                    <a:moveTo>
                      <a:pt x="86" y="23"/>
                    </a:moveTo>
                    <a:cubicBezTo>
                      <a:pt x="40" y="0"/>
                      <a:pt x="0" y="137"/>
                      <a:pt x="29" y="152"/>
                    </a:cubicBezTo>
                    <a:cubicBezTo>
                      <a:pt x="48" y="131"/>
                      <a:pt x="35" y="98"/>
                      <a:pt x="49" y="73"/>
                    </a:cubicBezTo>
                    <a:cubicBezTo>
                      <a:pt x="59" y="57"/>
                      <a:pt x="83" y="48"/>
                      <a:pt x="79" y="27"/>
                    </a:cubicBezTo>
                    <a:cubicBezTo>
                      <a:pt x="74" y="27"/>
                      <a:pt x="75" y="25"/>
                      <a:pt x="73" y="23"/>
                    </a:cubicBezTo>
                  </a:path>
                </a:pathLst>
              </a:custGeom>
              <a:solidFill>
                <a:srgbClr val="EEE3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7" name="Freeform 596">
                <a:extLst>
                  <a:ext uri="{FF2B5EF4-FFF2-40B4-BE49-F238E27FC236}">
                    <a16:creationId xmlns:a16="http://schemas.microsoft.com/office/drawing/2014/main" id="{80FC0335-EF65-432D-8F08-EBF49ADAE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2439"/>
                <a:ext cx="98" cy="158"/>
              </a:xfrm>
              <a:custGeom>
                <a:avLst/>
                <a:gdLst>
                  <a:gd name="T0" fmla="*/ 111 w 92"/>
                  <a:gd name="T1" fmla="*/ 39 h 149"/>
                  <a:gd name="T2" fmla="*/ 33 w 92"/>
                  <a:gd name="T3" fmla="*/ 42 h 149"/>
                  <a:gd name="T4" fmla="*/ 14 w 92"/>
                  <a:gd name="T5" fmla="*/ 178 h 149"/>
                  <a:gd name="T6" fmla="*/ 51 w 92"/>
                  <a:gd name="T7" fmla="*/ 81 h 149"/>
                  <a:gd name="T8" fmla="*/ 108 w 92"/>
                  <a:gd name="T9" fmla="*/ 42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49">
                    <a:moveTo>
                      <a:pt x="92" y="33"/>
                    </a:moveTo>
                    <a:cubicBezTo>
                      <a:pt x="75" y="0"/>
                      <a:pt x="39" y="5"/>
                      <a:pt x="27" y="36"/>
                    </a:cubicBezTo>
                    <a:cubicBezTo>
                      <a:pt x="17" y="60"/>
                      <a:pt x="0" y="126"/>
                      <a:pt x="11" y="149"/>
                    </a:cubicBezTo>
                    <a:cubicBezTo>
                      <a:pt x="33" y="144"/>
                      <a:pt x="31" y="87"/>
                      <a:pt x="42" y="68"/>
                    </a:cubicBezTo>
                    <a:cubicBezTo>
                      <a:pt x="56" y="45"/>
                      <a:pt x="72" y="45"/>
                      <a:pt x="89" y="36"/>
                    </a:cubicBezTo>
                  </a:path>
                </a:pathLst>
              </a:custGeom>
              <a:solidFill>
                <a:srgbClr val="EEE3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8" name="Freeform 597">
                <a:extLst>
                  <a:ext uri="{FF2B5EF4-FFF2-40B4-BE49-F238E27FC236}">
                    <a16:creationId xmlns:a16="http://schemas.microsoft.com/office/drawing/2014/main" id="{5A0FCB41-E8E2-47FF-B1EC-A4661CBD4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2512"/>
                <a:ext cx="49" cy="73"/>
              </a:xfrm>
              <a:custGeom>
                <a:avLst/>
                <a:gdLst>
                  <a:gd name="T0" fmla="*/ 19 w 46"/>
                  <a:gd name="T1" fmla="*/ 0 h 68"/>
                  <a:gd name="T2" fmla="*/ 13 w 46"/>
                  <a:gd name="T3" fmla="*/ 79 h 68"/>
                  <a:gd name="T4" fmla="*/ 55 w 46"/>
                  <a:gd name="T5" fmla="*/ 45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68">
                    <a:moveTo>
                      <a:pt x="16" y="0"/>
                    </a:moveTo>
                    <a:cubicBezTo>
                      <a:pt x="9" y="3"/>
                      <a:pt x="0" y="59"/>
                      <a:pt x="10" y="64"/>
                    </a:cubicBezTo>
                    <a:cubicBezTo>
                      <a:pt x="17" y="68"/>
                      <a:pt x="41" y="42"/>
                      <a:pt x="46" y="36"/>
                    </a:cubicBezTo>
                  </a:path>
                </a:pathLst>
              </a:custGeom>
              <a:noFill/>
              <a:ln w="14288" cap="flat">
                <a:solidFill>
                  <a:srgbClr val="EFCED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9" name="Freeform 598">
                <a:extLst>
                  <a:ext uri="{FF2B5EF4-FFF2-40B4-BE49-F238E27FC236}">
                    <a16:creationId xmlns:a16="http://schemas.microsoft.com/office/drawing/2014/main" id="{4652A9FE-D91B-470C-9B37-AB5292C51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161"/>
                <a:ext cx="47" cy="45"/>
              </a:xfrm>
              <a:custGeom>
                <a:avLst/>
                <a:gdLst>
                  <a:gd name="T0" fmla="*/ 1 w 44"/>
                  <a:gd name="T1" fmla="*/ 45 h 43"/>
                  <a:gd name="T2" fmla="*/ 21 w 44"/>
                  <a:gd name="T3" fmla="*/ 0 h 43"/>
                  <a:gd name="T4" fmla="*/ 53 w 44"/>
                  <a:gd name="T5" fmla="*/ 49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43">
                    <a:moveTo>
                      <a:pt x="1" y="39"/>
                    </a:moveTo>
                    <a:cubicBezTo>
                      <a:pt x="0" y="28"/>
                      <a:pt x="5" y="1"/>
                      <a:pt x="18" y="0"/>
                    </a:cubicBezTo>
                    <a:cubicBezTo>
                      <a:pt x="33" y="0"/>
                      <a:pt x="44" y="32"/>
                      <a:pt x="44" y="43"/>
                    </a:cubicBezTo>
                  </a:path>
                </a:pathLst>
              </a:custGeom>
              <a:noFill/>
              <a:ln w="14288" cap="flat">
                <a:solidFill>
                  <a:srgbClr val="EFCED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0" name="Freeform 599">
                <a:extLst>
                  <a:ext uri="{FF2B5EF4-FFF2-40B4-BE49-F238E27FC236}">
                    <a16:creationId xmlns:a16="http://schemas.microsoft.com/office/drawing/2014/main" id="{7F4AE14C-A5D0-48A5-99AF-0FC1053A0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179"/>
                <a:ext cx="12" cy="29"/>
              </a:xfrm>
              <a:custGeom>
                <a:avLst/>
                <a:gdLst>
                  <a:gd name="T0" fmla="*/ 0 w 12"/>
                  <a:gd name="T1" fmla="*/ 0 h 28"/>
                  <a:gd name="T2" fmla="*/ 12 w 12"/>
                  <a:gd name="T3" fmla="*/ 31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8">
                    <a:moveTo>
                      <a:pt x="0" y="0"/>
                    </a:moveTo>
                    <a:cubicBezTo>
                      <a:pt x="5" y="8"/>
                      <a:pt x="10" y="19"/>
                      <a:pt x="12" y="28"/>
                    </a:cubicBezTo>
                  </a:path>
                </a:pathLst>
              </a:custGeom>
              <a:noFill/>
              <a:ln w="14288" cap="flat">
                <a:solidFill>
                  <a:srgbClr val="EFCED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1" name="Freeform 600">
                <a:extLst>
                  <a:ext uri="{FF2B5EF4-FFF2-40B4-BE49-F238E27FC236}">
                    <a16:creationId xmlns:a16="http://schemas.microsoft.com/office/drawing/2014/main" id="{5121DCFD-96AC-45A6-AEBE-BA6D88FC7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174"/>
                <a:ext cx="23" cy="44"/>
              </a:xfrm>
              <a:custGeom>
                <a:avLst/>
                <a:gdLst>
                  <a:gd name="T0" fmla="*/ 0 w 22"/>
                  <a:gd name="T1" fmla="*/ 0 h 41"/>
                  <a:gd name="T2" fmla="*/ 25 w 22"/>
                  <a:gd name="T3" fmla="*/ 50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1">
                    <a:moveTo>
                      <a:pt x="0" y="0"/>
                    </a:moveTo>
                    <a:cubicBezTo>
                      <a:pt x="6" y="14"/>
                      <a:pt x="19" y="25"/>
                      <a:pt x="22" y="41"/>
                    </a:cubicBezTo>
                  </a:path>
                </a:pathLst>
              </a:custGeom>
              <a:noFill/>
              <a:ln w="14288" cap="flat">
                <a:solidFill>
                  <a:srgbClr val="EFCED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2" name="Freeform 601">
                <a:extLst>
                  <a:ext uri="{FF2B5EF4-FFF2-40B4-BE49-F238E27FC236}">
                    <a16:creationId xmlns:a16="http://schemas.microsoft.com/office/drawing/2014/main" id="{7E7C21FC-BA22-483A-A6A7-577FEF3B3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2634"/>
                <a:ext cx="68" cy="86"/>
              </a:xfrm>
              <a:custGeom>
                <a:avLst/>
                <a:gdLst>
                  <a:gd name="T0" fmla="*/ 0 w 64"/>
                  <a:gd name="T1" fmla="*/ 38 h 81"/>
                  <a:gd name="T2" fmla="*/ 47 w 64"/>
                  <a:gd name="T3" fmla="*/ 2 h 81"/>
                  <a:gd name="T4" fmla="*/ 70 w 64"/>
                  <a:gd name="T5" fmla="*/ 41 h 81"/>
                  <a:gd name="T6" fmla="*/ 77 w 64"/>
                  <a:gd name="T7" fmla="*/ 97 h 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81">
                    <a:moveTo>
                      <a:pt x="0" y="32"/>
                    </a:moveTo>
                    <a:cubicBezTo>
                      <a:pt x="8" y="22"/>
                      <a:pt x="24" y="0"/>
                      <a:pt x="39" y="2"/>
                    </a:cubicBezTo>
                    <a:cubicBezTo>
                      <a:pt x="53" y="4"/>
                      <a:pt x="56" y="23"/>
                      <a:pt x="58" y="35"/>
                    </a:cubicBezTo>
                    <a:cubicBezTo>
                      <a:pt x="61" y="48"/>
                      <a:pt x="59" y="70"/>
                      <a:pt x="64" y="81"/>
                    </a:cubicBezTo>
                  </a:path>
                </a:pathLst>
              </a:custGeom>
              <a:noFill/>
              <a:ln w="14288" cap="flat">
                <a:solidFill>
                  <a:srgbClr val="EFCED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3" name="Freeform 602">
                <a:extLst>
                  <a:ext uri="{FF2B5EF4-FFF2-40B4-BE49-F238E27FC236}">
                    <a16:creationId xmlns:a16="http://schemas.microsoft.com/office/drawing/2014/main" id="{A71580B6-B6C4-400D-8439-51D1A0D5A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786"/>
                <a:ext cx="7" cy="19"/>
              </a:xfrm>
              <a:custGeom>
                <a:avLst/>
                <a:gdLst>
                  <a:gd name="T0" fmla="*/ 0 w 7"/>
                  <a:gd name="T1" fmla="*/ 21 h 18"/>
                  <a:gd name="T2" fmla="*/ 7 w 7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8">
                    <a:moveTo>
                      <a:pt x="0" y="18"/>
                    </a:moveTo>
                    <a:cubicBezTo>
                      <a:pt x="3" y="12"/>
                      <a:pt x="7" y="4"/>
                      <a:pt x="7" y="0"/>
                    </a:cubicBezTo>
                  </a:path>
                </a:pathLst>
              </a:custGeom>
              <a:noFill/>
              <a:ln w="14288" cap="flat">
                <a:solidFill>
                  <a:srgbClr val="EFCED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4" name="Freeform 603">
                <a:extLst>
                  <a:ext uri="{FF2B5EF4-FFF2-40B4-BE49-F238E27FC236}">
                    <a16:creationId xmlns:a16="http://schemas.microsoft.com/office/drawing/2014/main" id="{6E569519-B0F1-4A8D-A9C9-7ACD97E78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2272"/>
                <a:ext cx="7" cy="27"/>
              </a:xfrm>
              <a:custGeom>
                <a:avLst/>
                <a:gdLst>
                  <a:gd name="T0" fmla="*/ 7 w 7"/>
                  <a:gd name="T1" fmla="*/ 0 h 25"/>
                  <a:gd name="T2" fmla="*/ 0 w 7"/>
                  <a:gd name="T3" fmla="*/ 31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5">
                    <a:moveTo>
                      <a:pt x="7" y="0"/>
                    </a:moveTo>
                    <a:cubicBezTo>
                      <a:pt x="5" y="8"/>
                      <a:pt x="3" y="18"/>
                      <a:pt x="0" y="25"/>
                    </a:cubicBezTo>
                  </a:path>
                </a:pathLst>
              </a:custGeom>
              <a:noFill/>
              <a:ln w="14288" cap="flat">
                <a:solidFill>
                  <a:srgbClr val="EFCED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5" name="Freeform 604">
                <a:extLst>
                  <a:ext uri="{FF2B5EF4-FFF2-40B4-BE49-F238E27FC236}">
                    <a16:creationId xmlns:a16="http://schemas.microsoft.com/office/drawing/2014/main" id="{8AA2BB2C-E4EB-4FA6-99B4-4F6F83F17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2257"/>
                <a:ext cx="4" cy="11"/>
              </a:xfrm>
              <a:custGeom>
                <a:avLst/>
                <a:gdLst>
                  <a:gd name="T0" fmla="*/ 4 w 4"/>
                  <a:gd name="T1" fmla="*/ 0 h 10"/>
                  <a:gd name="T2" fmla="*/ 0 w 4"/>
                  <a:gd name="T3" fmla="*/ 1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cubicBezTo>
                      <a:pt x="3" y="3"/>
                      <a:pt x="0" y="10"/>
                      <a:pt x="0" y="10"/>
                    </a:cubicBezTo>
                  </a:path>
                </a:pathLst>
              </a:custGeom>
              <a:noFill/>
              <a:ln w="14288" cap="flat">
                <a:solidFill>
                  <a:srgbClr val="EFCED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6" name="Freeform 605">
                <a:extLst>
                  <a:ext uri="{FF2B5EF4-FFF2-40B4-BE49-F238E27FC236}">
                    <a16:creationId xmlns:a16="http://schemas.microsoft.com/office/drawing/2014/main" id="{DEAD5C9C-1D9E-4EF7-A519-3255181E3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263"/>
                <a:ext cx="6" cy="13"/>
              </a:xfrm>
              <a:custGeom>
                <a:avLst/>
                <a:gdLst>
                  <a:gd name="T0" fmla="*/ 6 w 6"/>
                  <a:gd name="T1" fmla="*/ 0 h 13"/>
                  <a:gd name="T2" fmla="*/ 0 w 6"/>
                  <a:gd name="T3" fmla="*/ 1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5" y="5"/>
                      <a:pt x="3" y="10"/>
                      <a:pt x="0" y="13"/>
                    </a:cubicBezTo>
                  </a:path>
                </a:pathLst>
              </a:custGeom>
              <a:noFill/>
              <a:ln w="14288" cap="flat">
                <a:solidFill>
                  <a:srgbClr val="EFCED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7" name="Freeform 606">
                <a:extLst>
                  <a:ext uri="{FF2B5EF4-FFF2-40B4-BE49-F238E27FC236}">
                    <a16:creationId xmlns:a16="http://schemas.microsoft.com/office/drawing/2014/main" id="{7B5B88C7-0E42-4950-9A3D-546FE9722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1302"/>
                <a:ext cx="131" cy="108"/>
              </a:xfrm>
              <a:custGeom>
                <a:avLst/>
                <a:gdLst>
                  <a:gd name="T0" fmla="*/ 137 w 123"/>
                  <a:gd name="T1" fmla="*/ 16 h 102"/>
                  <a:gd name="T2" fmla="*/ 75 w 123"/>
                  <a:gd name="T3" fmla="*/ 65 h 102"/>
                  <a:gd name="T4" fmla="*/ 12 w 123"/>
                  <a:gd name="T5" fmla="*/ 106 h 102"/>
                  <a:gd name="T6" fmla="*/ 53 w 123"/>
                  <a:gd name="T7" fmla="*/ 23 h 102"/>
                  <a:gd name="T8" fmla="*/ 137 w 123"/>
                  <a:gd name="T9" fmla="*/ 1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" h="102">
                    <a:moveTo>
                      <a:pt x="114" y="13"/>
                    </a:moveTo>
                    <a:cubicBezTo>
                      <a:pt x="123" y="26"/>
                      <a:pt x="91" y="35"/>
                      <a:pt x="62" y="55"/>
                    </a:cubicBezTo>
                    <a:cubicBezTo>
                      <a:pt x="34" y="75"/>
                      <a:pt x="19" y="102"/>
                      <a:pt x="9" y="89"/>
                    </a:cubicBezTo>
                    <a:cubicBezTo>
                      <a:pt x="0" y="76"/>
                      <a:pt x="16" y="40"/>
                      <a:pt x="44" y="20"/>
                    </a:cubicBezTo>
                    <a:cubicBezTo>
                      <a:pt x="72" y="0"/>
                      <a:pt x="104" y="0"/>
                      <a:pt x="114" y="13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8" name="Freeform 607">
                <a:extLst>
                  <a:ext uri="{FF2B5EF4-FFF2-40B4-BE49-F238E27FC236}">
                    <a16:creationId xmlns:a16="http://schemas.microsoft.com/office/drawing/2014/main" id="{A9A2E48E-39B8-42E6-AF20-E1DE6AA18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339"/>
                <a:ext cx="17" cy="24"/>
              </a:xfrm>
              <a:custGeom>
                <a:avLst/>
                <a:gdLst>
                  <a:gd name="T0" fmla="*/ 6 w 16"/>
                  <a:gd name="T1" fmla="*/ 5 h 23"/>
                  <a:gd name="T2" fmla="*/ 13 w 16"/>
                  <a:gd name="T3" fmla="*/ 16 h 23"/>
                  <a:gd name="T4" fmla="*/ 4 w 16"/>
                  <a:gd name="T5" fmla="*/ 7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3">
                    <a:moveTo>
                      <a:pt x="6" y="5"/>
                    </a:moveTo>
                    <a:cubicBezTo>
                      <a:pt x="0" y="8"/>
                      <a:pt x="2" y="23"/>
                      <a:pt x="10" y="13"/>
                    </a:cubicBezTo>
                    <a:cubicBezTo>
                      <a:pt x="16" y="6"/>
                      <a:pt x="9" y="0"/>
                      <a:pt x="4" y="7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9" name="Freeform 608">
                <a:extLst>
                  <a:ext uri="{FF2B5EF4-FFF2-40B4-BE49-F238E27FC236}">
                    <a16:creationId xmlns:a16="http://schemas.microsoft.com/office/drawing/2014/main" id="{EBF431A9-DC32-4AC4-9FE6-842E4E4C5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1333"/>
                <a:ext cx="21" cy="17"/>
              </a:xfrm>
              <a:custGeom>
                <a:avLst/>
                <a:gdLst>
                  <a:gd name="T0" fmla="*/ 1 w 20"/>
                  <a:gd name="T1" fmla="*/ 15 h 16"/>
                  <a:gd name="T2" fmla="*/ 15 w 20"/>
                  <a:gd name="T3" fmla="*/ 2 h 16"/>
                  <a:gd name="T4" fmla="*/ 1 w 20"/>
                  <a:gd name="T5" fmla="*/ 1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" y="12"/>
                    </a:moveTo>
                    <a:cubicBezTo>
                      <a:pt x="8" y="16"/>
                      <a:pt x="20" y="7"/>
                      <a:pt x="12" y="2"/>
                    </a:cubicBezTo>
                    <a:cubicBezTo>
                      <a:pt x="7" y="0"/>
                      <a:pt x="0" y="5"/>
                      <a:pt x="1" y="1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0" name="Freeform 609">
                <a:extLst>
                  <a:ext uri="{FF2B5EF4-FFF2-40B4-BE49-F238E27FC236}">
                    <a16:creationId xmlns:a16="http://schemas.microsoft.com/office/drawing/2014/main" id="{B498BD20-F443-4720-AF04-F685E0D35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1347"/>
                <a:ext cx="15" cy="14"/>
              </a:xfrm>
              <a:custGeom>
                <a:avLst/>
                <a:gdLst>
                  <a:gd name="T0" fmla="*/ 12 w 14"/>
                  <a:gd name="T1" fmla="*/ 0 h 13"/>
                  <a:gd name="T2" fmla="*/ 5 w 14"/>
                  <a:gd name="T3" fmla="*/ 14 h 13"/>
                  <a:gd name="T4" fmla="*/ 12 w 14"/>
                  <a:gd name="T5" fmla="*/ 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9" y="0"/>
                    </a:moveTo>
                    <a:cubicBezTo>
                      <a:pt x="6" y="2"/>
                      <a:pt x="0" y="9"/>
                      <a:pt x="5" y="11"/>
                    </a:cubicBezTo>
                    <a:cubicBezTo>
                      <a:pt x="10" y="13"/>
                      <a:pt x="14" y="3"/>
                      <a:pt x="9" y="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1" name="Freeform 610">
                <a:extLst>
                  <a:ext uri="{FF2B5EF4-FFF2-40B4-BE49-F238E27FC236}">
                    <a16:creationId xmlns:a16="http://schemas.microsoft.com/office/drawing/2014/main" id="{F905A603-0E07-4384-B437-4A7E531CB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1324"/>
                <a:ext cx="14" cy="12"/>
              </a:xfrm>
              <a:custGeom>
                <a:avLst/>
                <a:gdLst>
                  <a:gd name="T0" fmla="*/ 1 w 14"/>
                  <a:gd name="T1" fmla="*/ 9 h 11"/>
                  <a:gd name="T2" fmla="*/ 14 w 14"/>
                  <a:gd name="T3" fmla="*/ 4 h 11"/>
                  <a:gd name="T4" fmla="*/ 0 w 14"/>
                  <a:gd name="T5" fmla="*/ 5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1" y="6"/>
                    </a:moveTo>
                    <a:cubicBezTo>
                      <a:pt x="4" y="9"/>
                      <a:pt x="14" y="11"/>
                      <a:pt x="14" y="4"/>
                    </a:cubicBezTo>
                    <a:cubicBezTo>
                      <a:pt x="10" y="2"/>
                      <a:pt x="2" y="0"/>
                      <a:pt x="0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2" name="Freeform 611">
                <a:extLst>
                  <a:ext uri="{FF2B5EF4-FFF2-40B4-BE49-F238E27FC236}">
                    <a16:creationId xmlns:a16="http://schemas.microsoft.com/office/drawing/2014/main" id="{AFF24F9C-633B-4C5B-8528-309CE9113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1350"/>
                <a:ext cx="9" cy="12"/>
              </a:xfrm>
              <a:custGeom>
                <a:avLst/>
                <a:gdLst>
                  <a:gd name="T0" fmla="*/ 2 w 8"/>
                  <a:gd name="T1" fmla="*/ 1 h 12"/>
                  <a:gd name="T2" fmla="*/ 8 w 8"/>
                  <a:gd name="T3" fmla="*/ 12 h 12"/>
                  <a:gd name="T4" fmla="*/ 3 w 8"/>
                  <a:gd name="T5" fmla="*/ 1 h 12"/>
                  <a:gd name="T6" fmla="*/ 2 w 8"/>
                  <a:gd name="T7" fmla="*/ 3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2" y="1"/>
                    </a:moveTo>
                    <a:cubicBezTo>
                      <a:pt x="1" y="5"/>
                      <a:pt x="0" y="11"/>
                      <a:pt x="5" y="12"/>
                    </a:cubicBezTo>
                    <a:cubicBezTo>
                      <a:pt x="8" y="9"/>
                      <a:pt x="8" y="0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3" name="Freeform 612">
                <a:extLst>
                  <a:ext uri="{FF2B5EF4-FFF2-40B4-BE49-F238E27FC236}">
                    <a16:creationId xmlns:a16="http://schemas.microsoft.com/office/drawing/2014/main" id="{E034B4A5-403D-4A6C-BD7A-2C2D1F95F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1317"/>
                <a:ext cx="15" cy="9"/>
              </a:xfrm>
              <a:custGeom>
                <a:avLst/>
                <a:gdLst>
                  <a:gd name="T0" fmla="*/ 0 w 15"/>
                  <a:gd name="T1" fmla="*/ 7 h 9"/>
                  <a:gd name="T2" fmla="*/ 11 w 15"/>
                  <a:gd name="T3" fmla="*/ 3 h 9"/>
                  <a:gd name="T4" fmla="*/ 2 w 15"/>
                  <a:gd name="T5" fmla="*/ 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0" y="7"/>
                    </a:moveTo>
                    <a:cubicBezTo>
                      <a:pt x="3" y="9"/>
                      <a:pt x="15" y="7"/>
                      <a:pt x="11" y="3"/>
                    </a:cubicBezTo>
                    <a:cubicBezTo>
                      <a:pt x="8" y="0"/>
                      <a:pt x="3" y="4"/>
                      <a:pt x="2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4" name="Freeform 613">
                <a:extLst>
                  <a:ext uri="{FF2B5EF4-FFF2-40B4-BE49-F238E27FC236}">
                    <a16:creationId xmlns:a16="http://schemas.microsoft.com/office/drawing/2014/main" id="{047778CB-F5CA-4A04-AA40-5341469D2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1346"/>
                <a:ext cx="12" cy="14"/>
              </a:xfrm>
              <a:custGeom>
                <a:avLst/>
                <a:gdLst>
                  <a:gd name="T0" fmla="*/ 0 w 11"/>
                  <a:gd name="T1" fmla="*/ 15 h 13"/>
                  <a:gd name="T2" fmla="*/ 13 w 11"/>
                  <a:gd name="T3" fmla="*/ 0 h 13"/>
                  <a:gd name="T4" fmla="*/ 0 w 11"/>
                  <a:gd name="T5" fmla="*/ 1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0" y="12"/>
                    </a:moveTo>
                    <a:cubicBezTo>
                      <a:pt x="4" y="10"/>
                      <a:pt x="11" y="5"/>
                      <a:pt x="10" y="0"/>
                    </a:cubicBezTo>
                    <a:cubicBezTo>
                      <a:pt x="3" y="4"/>
                      <a:pt x="0" y="4"/>
                      <a:pt x="0" y="1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5" name="Freeform 614">
                <a:extLst>
                  <a:ext uri="{FF2B5EF4-FFF2-40B4-BE49-F238E27FC236}">
                    <a16:creationId xmlns:a16="http://schemas.microsoft.com/office/drawing/2014/main" id="{7496552B-5924-4569-A761-0E1E0396D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362"/>
                <a:ext cx="10" cy="15"/>
              </a:xfrm>
              <a:custGeom>
                <a:avLst/>
                <a:gdLst>
                  <a:gd name="T0" fmla="*/ 2 w 10"/>
                  <a:gd name="T1" fmla="*/ 4 h 14"/>
                  <a:gd name="T2" fmla="*/ 0 w 10"/>
                  <a:gd name="T3" fmla="*/ 16 h 14"/>
                  <a:gd name="T4" fmla="*/ 10 w 10"/>
                  <a:gd name="T5" fmla="*/ 2 h 14"/>
                  <a:gd name="T6" fmla="*/ 1 w 10"/>
                  <a:gd name="T7" fmla="*/ 1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2" y="4"/>
                    </a:moveTo>
                    <a:cubicBezTo>
                      <a:pt x="0" y="7"/>
                      <a:pt x="0" y="10"/>
                      <a:pt x="0" y="13"/>
                    </a:cubicBezTo>
                    <a:cubicBezTo>
                      <a:pt x="5" y="14"/>
                      <a:pt x="9" y="6"/>
                      <a:pt x="10" y="2"/>
                    </a:cubicBezTo>
                    <a:cubicBezTo>
                      <a:pt x="6" y="0"/>
                      <a:pt x="1" y="2"/>
                      <a:pt x="1" y="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6" name="Freeform 615">
                <a:extLst>
                  <a:ext uri="{FF2B5EF4-FFF2-40B4-BE49-F238E27FC236}">
                    <a16:creationId xmlns:a16="http://schemas.microsoft.com/office/drawing/2014/main" id="{DD54F163-DEA6-476F-8B64-C4DAD47C3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325"/>
                <a:ext cx="27" cy="18"/>
              </a:xfrm>
              <a:custGeom>
                <a:avLst/>
                <a:gdLst>
                  <a:gd name="T0" fmla="*/ 3 w 25"/>
                  <a:gd name="T1" fmla="*/ 20 h 17"/>
                  <a:gd name="T2" fmla="*/ 19 w 25"/>
                  <a:gd name="T3" fmla="*/ 2 h 17"/>
                  <a:gd name="T4" fmla="*/ 1 w 25"/>
                  <a:gd name="T5" fmla="*/ 20 h 17"/>
                  <a:gd name="T6" fmla="*/ 5 w 25"/>
                  <a:gd name="T7" fmla="*/ 19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7">
                    <a:moveTo>
                      <a:pt x="3" y="17"/>
                    </a:moveTo>
                    <a:cubicBezTo>
                      <a:pt x="4" y="16"/>
                      <a:pt x="25" y="7"/>
                      <a:pt x="16" y="2"/>
                    </a:cubicBezTo>
                    <a:cubicBezTo>
                      <a:pt x="12" y="0"/>
                      <a:pt x="0" y="13"/>
                      <a:pt x="1" y="17"/>
                    </a:cubicBezTo>
                    <a:cubicBezTo>
                      <a:pt x="2" y="17"/>
                      <a:pt x="3" y="17"/>
                      <a:pt x="5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7" name="Freeform 616">
                <a:extLst>
                  <a:ext uri="{FF2B5EF4-FFF2-40B4-BE49-F238E27FC236}">
                    <a16:creationId xmlns:a16="http://schemas.microsoft.com/office/drawing/2014/main" id="{D8D97ACF-3A16-4CD1-B5BC-88548E427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1318"/>
                <a:ext cx="10" cy="11"/>
              </a:xfrm>
              <a:custGeom>
                <a:avLst/>
                <a:gdLst>
                  <a:gd name="T0" fmla="*/ 4 w 10"/>
                  <a:gd name="T1" fmla="*/ 1 h 11"/>
                  <a:gd name="T2" fmla="*/ 0 w 10"/>
                  <a:gd name="T3" fmla="*/ 10 h 11"/>
                  <a:gd name="T4" fmla="*/ 2 w 10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4" y="1"/>
                    </a:moveTo>
                    <a:cubicBezTo>
                      <a:pt x="1" y="1"/>
                      <a:pt x="0" y="7"/>
                      <a:pt x="0" y="10"/>
                    </a:cubicBezTo>
                    <a:cubicBezTo>
                      <a:pt x="7" y="11"/>
                      <a:pt x="10" y="1"/>
                      <a:pt x="2" y="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8" name="Freeform 617">
                <a:extLst>
                  <a:ext uri="{FF2B5EF4-FFF2-40B4-BE49-F238E27FC236}">
                    <a16:creationId xmlns:a16="http://schemas.microsoft.com/office/drawing/2014/main" id="{BEE2F1D9-E0F9-4B82-BC69-0409035C5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1373"/>
                <a:ext cx="6" cy="10"/>
              </a:xfrm>
              <a:custGeom>
                <a:avLst/>
                <a:gdLst>
                  <a:gd name="T0" fmla="*/ 2 w 6"/>
                  <a:gd name="T1" fmla="*/ 1 h 9"/>
                  <a:gd name="T2" fmla="*/ 1 w 6"/>
                  <a:gd name="T3" fmla="*/ 12 h 9"/>
                  <a:gd name="T4" fmla="*/ 2 w 6"/>
                  <a:gd name="T5" fmla="*/ 0 h 9"/>
                  <a:gd name="T6" fmla="*/ 0 w 6"/>
                  <a:gd name="T7" fmla="*/ 3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2" y="1"/>
                    </a:moveTo>
                    <a:cubicBezTo>
                      <a:pt x="0" y="3"/>
                      <a:pt x="0" y="7"/>
                      <a:pt x="1" y="9"/>
                    </a:cubicBezTo>
                    <a:cubicBezTo>
                      <a:pt x="5" y="9"/>
                      <a:pt x="6" y="1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9" name="Freeform 618">
                <a:extLst>
                  <a:ext uri="{FF2B5EF4-FFF2-40B4-BE49-F238E27FC236}">
                    <a16:creationId xmlns:a16="http://schemas.microsoft.com/office/drawing/2014/main" id="{A98CC65A-6248-4ECA-B535-259DF9A94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314"/>
                <a:ext cx="8" cy="7"/>
              </a:xfrm>
              <a:custGeom>
                <a:avLst/>
                <a:gdLst>
                  <a:gd name="T0" fmla="*/ 0 w 7"/>
                  <a:gd name="T1" fmla="*/ 1 h 6"/>
                  <a:gd name="T2" fmla="*/ 9 w 7"/>
                  <a:gd name="T3" fmla="*/ 8 h 6"/>
                  <a:gd name="T4" fmla="*/ 0 w 7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3" y="0"/>
                      <a:pt x="7" y="2"/>
                      <a:pt x="6" y="5"/>
                    </a:cubicBezTo>
                    <a:cubicBezTo>
                      <a:pt x="3" y="6"/>
                      <a:pt x="0" y="4"/>
                      <a:pt x="0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0" name="Freeform 619">
                <a:extLst>
                  <a:ext uri="{FF2B5EF4-FFF2-40B4-BE49-F238E27FC236}">
                    <a16:creationId xmlns:a16="http://schemas.microsoft.com/office/drawing/2014/main" id="{C7A8437F-1404-4A4E-ACD2-4C1650EFA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1302"/>
                <a:ext cx="131" cy="108"/>
              </a:xfrm>
              <a:custGeom>
                <a:avLst/>
                <a:gdLst>
                  <a:gd name="T0" fmla="*/ 137 w 123"/>
                  <a:gd name="T1" fmla="*/ 16 h 102"/>
                  <a:gd name="T2" fmla="*/ 75 w 123"/>
                  <a:gd name="T3" fmla="*/ 65 h 102"/>
                  <a:gd name="T4" fmla="*/ 12 w 123"/>
                  <a:gd name="T5" fmla="*/ 106 h 102"/>
                  <a:gd name="T6" fmla="*/ 53 w 123"/>
                  <a:gd name="T7" fmla="*/ 23 h 102"/>
                  <a:gd name="T8" fmla="*/ 137 w 123"/>
                  <a:gd name="T9" fmla="*/ 1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" h="102">
                    <a:moveTo>
                      <a:pt x="114" y="13"/>
                    </a:moveTo>
                    <a:cubicBezTo>
                      <a:pt x="123" y="26"/>
                      <a:pt x="91" y="35"/>
                      <a:pt x="62" y="55"/>
                    </a:cubicBezTo>
                    <a:cubicBezTo>
                      <a:pt x="34" y="75"/>
                      <a:pt x="19" y="102"/>
                      <a:pt x="9" y="89"/>
                    </a:cubicBezTo>
                    <a:cubicBezTo>
                      <a:pt x="0" y="76"/>
                      <a:pt x="15" y="40"/>
                      <a:pt x="44" y="20"/>
                    </a:cubicBezTo>
                    <a:cubicBezTo>
                      <a:pt x="72" y="0"/>
                      <a:pt x="104" y="0"/>
                      <a:pt x="114" y="13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1" name="Freeform 620">
                <a:extLst>
                  <a:ext uri="{FF2B5EF4-FFF2-40B4-BE49-F238E27FC236}">
                    <a16:creationId xmlns:a16="http://schemas.microsoft.com/office/drawing/2014/main" id="{484AAC93-C873-456B-AC71-09E1B6594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428"/>
                <a:ext cx="119" cy="125"/>
              </a:xfrm>
              <a:custGeom>
                <a:avLst/>
                <a:gdLst>
                  <a:gd name="T0" fmla="*/ 121 w 112"/>
                  <a:gd name="T1" fmla="*/ 15 h 117"/>
                  <a:gd name="T2" fmla="*/ 69 w 112"/>
                  <a:gd name="T3" fmla="*/ 76 h 117"/>
                  <a:gd name="T4" fmla="*/ 15 w 112"/>
                  <a:gd name="T5" fmla="*/ 128 h 117"/>
                  <a:gd name="T6" fmla="*/ 39 w 112"/>
                  <a:gd name="T7" fmla="*/ 37 h 117"/>
                  <a:gd name="T8" fmla="*/ 121 w 112"/>
                  <a:gd name="T9" fmla="*/ 15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117">
                    <a:moveTo>
                      <a:pt x="101" y="12"/>
                    </a:moveTo>
                    <a:cubicBezTo>
                      <a:pt x="112" y="23"/>
                      <a:pt x="82" y="38"/>
                      <a:pt x="57" y="62"/>
                    </a:cubicBezTo>
                    <a:cubicBezTo>
                      <a:pt x="33" y="87"/>
                      <a:pt x="23" y="117"/>
                      <a:pt x="12" y="105"/>
                    </a:cubicBezTo>
                    <a:cubicBezTo>
                      <a:pt x="0" y="94"/>
                      <a:pt x="9" y="56"/>
                      <a:pt x="33" y="31"/>
                    </a:cubicBezTo>
                    <a:cubicBezTo>
                      <a:pt x="58" y="7"/>
                      <a:pt x="89" y="0"/>
                      <a:pt x="101" y="12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2" name="Freeform 621">
                <a:extLst>
                  <a:ext uri="{FF2B5EF4-FFF2-40B4-BE49-F238E27FC236}">
                    <a16:creationId xmlns:a16="http://schemas.microsoft.com/office/drawing/2014/main" id="{37389123-22A7-48A6-99E7-1557022DD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1479"/>
                <a:ext cx="16" cy="25"/>
              </a:xfrm>
              <a:custGeom>
                <a:avLst/>
                <a:gdLst>
                  <a:gd name="T0" fmla="*/ 5 w 15"/>
                  <a:gd name="T1" fmla="*/ 5 h 23"/>
                  <a:gd name="T2" fmla="*/ 13 w 15"/>
                  <a:gd name="T3" fmla="*/ 15 h 23"/>
                  <a:gd name="T4" fmla="*/ 3 w 15"/>
                  <a:gd name="T5" fmla="*/ 1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5" y="5"/>
                    </a:moveTo>
                    <a:cubicBezTo>
                      <a:pt x="0" y="10"/>
                      <a:pt x="4" y="23"/>
                      <a:pt x="10" y="12"/>
                    </a:cubicBezTo>
                    <a:cubicBezTo>
                      <a:pt x="15" y="4"/>
                      <a:pt x="7" y="0"/>
                      <a:pt x="3" y="7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3" name="Freeform 622">
                <a:extLst>
                  <a:ext uri="{FF2B5EF4-FFF2-40B4-BE49-F238E27FC236}">
                    <a16:creationId xmlns:a16="http://schemas.microsoft.com/office/drawing/2014/main" id="{B73CC346-CEFA-4BAC-BC63-DB77BD2A7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1470"/>
                <a:ext cx="20" cy="16"/>
              </a:xfrm>
              <a:custGeom>
                <a:avLst/>
                <a:gdLst>
                  <a:gd name="T0" fmla="*/ 2 w 19"/>
                  <a:gd name="T1" fmla="*/ 15 h 15"/>
                  <a:gd name="T2" fmla="*/ 14 w 19"/>
                  <a:gd name="T3" fmla="*/ 1 h 15"/>
                  <a:gd name="T4" fmla="*/ 1 w 19"/>
                  <a:gd name="T5" fmla="*/ 14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5">
                    <a:moveTo>
                      <a:pt x="2" y="12"/>
                    </a:moveTo>
                    <a:cubicBezTo>
                      <a:pt x="9" y="15"/>
                      <a:pt x="19" y="4"/>
                      <a:pt x="11" y="1"/>
                    </a:cubicBezTo>
                    <a:cubicBezTo>
                      <a:pt x="6" y="0"/>
                      <a:pt x="0" y="6"/>
                      <a:pt x="1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4" name="Freeform 623">
                <a:extLst>
                  <a:ext uri="{FF2B5EF4-FFF2-40B4-BE49-F238E27FC236}">
                    <a16:creationId xmlns:a16="http://schemas.microsoft.com/office/drawing/2014/main" id="{7402AEAE-DBE7-4E18-B8D4-AF595715F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1489"/>
                <a:ext cx="14" cy="13"/>
              </a:xfrm>
              <a:custGeom>
                <a:avLst/>
                <a:gdLst>
                  <a:gd name="T0" fmla="*/ 10 w 13"/>
                  <a:gd name="T1" fmla="*/ 0 h 12"/>
                  <a:gd name="T2" fmla="*/ 6 w 13"/>
                  <a:gd name="T3" fmla="*/ 14 h 12"/>
                  <a:gd name="T4" fmla="*/ 11 w 13"/>
                  <a:gd name="T5" fmla="*/ 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cubicBezTo>
                      <a:pt x="5" y="2"/>
                      <a:pt x="0" y="10"/>
                      <a:pt x="6" y="11"/>
                    </a:cubicBezTo>
                    <a:cubicBezTo>
                      <a:pt x="11" y="12"/>
                      <a:pt x="13" y="1"/>
                      <a:pt x="8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5" name="Freeform 624">
                <a:extLst>
                  <a:ext uri="{FF2B5EF4-FFF2-40B4-BE49-F238E27FC236}">
                    <a16:creationId xmlns:a16="http://schemas.microsoft.com/office/drawing/2014/main" id="{9E3F6B4C-5492-463A-A1B5-286C65CD1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1460"/>
                <a:ext cx="16" cy="9"/>
              </a:xfrm>
              <a:custGeom>
                <a:avLst/>
                <a:gdLst>
                  <a:gd name="T0" fmla="*/ 1 w 15"/>
                  <a:gd name="T1" fmla="*/ 9 h 8"/>
                  <a:gd name="T2" fmla="*/ 16 w 15"/>
                  <a:gd name="T3" fmla="*/ 2 h 8"/>
                  <a:gd name="T4" fmla="*/ 0 w 15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8">
                    <a:moveTo>
                      <a:pt x="1" y="6"/>
                    </a:moveTo>
                    <a:cubicBezTo>
                      <a:pt x="5" y="8"/>
                      <a:pt x="15" y="8"/>
                      <a:pt x="13" y="2"/>
                    </a:cubicBezTo>
                    <a:cubicBezTo>
                      <a:pt x="9" y="1"/>
                      <a:pt x="1" y="0"/>
                      <a:pt x="0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6" name="Freeform 625">
                <a:extLst>
                  <a:ext uri="{FF2B5EF4-FFF2-40B4-BE49-F238E27FC236}">
                    <a16:creationId xmlns:a16="http://schemas.microsoft.com/office/drawing/2014/main" id="{7B362BEB-061D-4E50-905B-3D6466B7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1488"/>
                <a:ext cx="8" cy="14"/>
              </a:xfrm>
              <a:custGeom>
                <a:avLst/>
                <a:gdLst>
                  <a:gd name="T0" fmla="*/ 0 w 7"/>
                  <a:gd name="T1" fmla="*/ 2 h 13"/>
                  <a:gd name="T2" fmla="*/ 8 w 7"/>
                  <a:gd name="T3" fmla="*/ 16 h 13"/>
                  <a:gd name="T4" fmla="*/ 1 w 7"/>
                  <a:gd name="T5" fmla="*/ 2 h 13"/>
                  <a:gd name="T6" fmla="*/ 0 w 7"/>
                  <a:gd name="T7" fmla="*/ 4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3">
                    <a:moveTo>
                      <a:pt x="0" y="2"/>
                    </a:moveTo>
                    <a:cubicBezTo>
                      <a:pt x="0" y="6"/>
                      <a:pt x="0" y="12"/>
                      <a:pt x="5" y="13"/>
                    </a:cubicBezTo>
                    <a:cubicBezTo>
                      <a:pt x="7" y="10"/>
                      <a:pt x="6" y="0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7" name="Freeform 626">
                <a:extLst>
                  <a:ext uri="{FF2B5EF4-FFF2-40B4-BE49-F238E27FC236}">
                    <a16:creationId xmlns:a16="http://schemas.microsoft.com/office/drawing/2014/main" id="{9691C040-1AD6-44A5-BCE1-125D080F3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1448"/>
                <a:ext cx="16" cy="11"/>
              </a:xfrm>
              <a:custGeom>
                <a:avLst/>
                <a:gdLst>
                  <a:gd name="T0" fmla="*/ 0 w 15"/>
                  <a:gd name="T1" fmla="*/ 11 h 10"/>
                  <a:gd name="T2" fmla="*/ 13 w 15"/>
                  <a:gd name="T3" fmla="*/ 2 h 10"/>
                  <a:gd name="T4" fmla="*/ 2 w 15"/>
                  <a:gd name="T5" fmla="*/ 1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0">
                    <a:moveTo>
                      <a:pt x="0" y="8"/>
                    </a:moveTo>
                    <a:cubicBezTo>
                      <a:pt x="3" y="10"/>
                      <a:pt x="15" y="6"/>
                      <a:pt x="10" y="2"/>
                    </a:cubicBezTo>
                    <a:cubicBezTo>
                      <a:pt x="7" y="0"/>
                      <a:pt x="2" y="5"/>
                      <a:pt x="2" y="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8" name="Freeform 627">
                <a:extLst>
                  <a:ext uri="{FF2B5EF4-FFF2-40B4-BE49-F238E27FC236}">
                    <a16:creationId xmlns:a16="http://schemas.microsoft.com/office/drawing/2014/main" id="{13B6133A-9EC7-4BEE-999E-18B63FC07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1482"/>
                <a:ext cx="13" cy="15"/>
              </a:xfrm>
              <a:custGeom>
                <a:avLst/>
                <a:gdLst>
                  <a:gd name="T0" fmla="*/ 2 w 12"/>
                  <a:gd name="T1" fmla="*/ 17 h 14"/>
                  <a:gd name="T2" fmla="*/ 13 w 12"/>
                  <a:gd name="T3" fmla="*/ 0 h 14"/>
                  <a:gd name="T4" fmla="*/ 2 w 12"/>
                  <a:gd name="T5" fmla="*/ 1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2" y="14"/>
                    </a:moveTo>
                    <a:cubicBezTo>
                      <a:pt x="6" y="11"/>
                      <a:pt x="12" y="4"/>
                      <a:pt x="10" y="0"/>
                    </a:cubicBezTo>
                    <a:cubicBezTo>
                      <a:pt x="4" y="5"/>
                      <a:pt x="0" y="5"/>
                      <a:pt x="2" y="1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9" name="Freeform 628">
                <a:extLst>
                  <a:ext uri="{FF2B5EF4-FFF2-40B4-BE49-F238E27FC236}">
                    <a16:creationId xmlns:a16="http://schemas.microsoft.com/office/drawing/2014/main" id="{D53381C4-236D-4D03-AF05-0E3691C94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1503"/>
                <a:ext cx="10" cy="15"/>
              </a:xfrm>
              <a:custGeom>
                <a:avLst/>
                <a:gdLst>
                  <a:gd name="T0" fmla="*/ 2 w 10"/>
                  <a:gd name="T1" fmla="*/ 5 h 14"/>
                  <a:gd name="T2" fmla="*/ 2 w 10"/>
                  <a:gd name="T3" fmla="*/ 17 h 14"/>
                  <a:gd name="T4" fmla="*/ 10 w 10"/>
                  <a:gd name="T5" fmla="*/ 1 h 14"/>
                  <a:gd name="T6" fmla="*/ 1 w 10"/>
                  <a:gd name="T7" fmla="*/ 11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2" y="5"/>
                    </a:moveTo>
                    <a:cubicBezTo>
                      <a:pt x="1" y="8"/>
                      <a:pt x="1" y="11"/>
                      <a:pt x="2" y="14"/>
                    </a:cubicBezTo>
                    <a:cubicBezTo>
                      <a:pt x="6" y="14"/>
                      <a:pt x="9" y="5"/>
                      <a:pt x="10" y="1"/>
                    </a:cubicBezTo>
                    <a:cubicBezTo>
                      <a:pt x="5" y="0"/>
                      <a:pt x="0" y="2"/>
                      <a:pt x="1" y="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0" name="Freeform 629">
                <a:extLst>
                  <a:ext uri="{FF2B5EF4-FFF2-40B4-BE49-F238E27FC236}">
                    <a16:creationId xmlns:a16="http://schemas.microsoft.com/office/drawing/2014/main" id="{141D559B-459A-4D82-9456-C2E143E01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458"/>
                <a:ext cx="24" cy="19"/>
              </a:xfrm>
              <a:custGeom>
                <a:avLst/>
                <a:gdLst>
                  <a:gd name="T0" fmla="*/ 4 w 23"/>
                  <a:gd name="T1" fmla="*/ 20 h 18"/>
                  <a:gd name="T2" fmla="*/ 17 w 23"/>
                  <a:gd name="T3" fmla="*/ 1 h 18"/>
                  <a:gd name="T4" fmla="*/ 1 w 23"/>
                  <a:gd name="T5" fmla="*/ 21 h 18"/>
                  <a:gd name="T6" fmla="*/ 5 w 23"/>
                  <a:gd name="T7" fmla="*/ 19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8">
                    <a:moveTo>
                      <a:pt x="4" y="17"/>
                    </a:moveTo>
                    <a:cubicBezTo>
                      <a:pt x="4" y="16"/>
                      <a:pt x="23" y="4"/>
                      <a:pt x="14" y="1"/>
                    </a:cubicBezTo>
                    <a:cubicBezTo>
                      <a:pt x="10" y="0"/>
                      <a:pt x="0" y="14"/>
                      <a:pt x="1" y="18"/>
                    </a:cubicBezTo>
                    <a:cubicBezTo>
                      <a:pt x="3" y="18"/>
                      <a:pt x="4" y="17"/>
                      <a:pt x="5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1" name="Freeform 630">
                <a:extLst>
                  <a:ext uri="{FF2B5EF4-FFF2-40B4-BE49-F238E27FC236}">
                    <a16:creationId xmlns:a16="http://schemas.microsoft.com/office/drawing/2014/main" id="{FC9CC285-A3DB-4FDE-8C15-C036020D2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1447"/>
                <a:ext cx="9" cy="11"/>
              </a:xfrm>
              <a:custGeom>
                <a:avLst/>
                <a:gdLst>
                  <a:gd name="T0" fmla="*/ 2 w 8"/>
                  <a:gd name="T1" fmla="*/ 1 h 10"/>
                  <a:gd name="T2" fmla="*/ 1 w 8"/>
                  <a:gd name="T3" fmla="*/ 13 h 10"/>
                  <a:gd name="T4" fmla="*/ 1 w 8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2" y="1"/>
                    </a:moveTo>
                    <a:cubicBezTo>
                      <a:pt x="0" y="1"/>
                      <a:pt x="0" y="7"/>
                      <a:pt x="1" y="10"/>
                    </a:cubicBezTo>
                    <a:cubicBezTo>
                      <a:pt x="8" y="10"/>
                      <a:pt x="8" y="0"/>
                      <a:pt x="1" y="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2" name="Freeform 631">
                <a:extLst>
                  <a:ext uri="{FF2B5EF4-FFF2-40B4-BE49-F238E27FC236}">
                    <a16:creationId xmlns:a16="http://schemas.microsoft.com/office/drawing/2014/main" id="{C5F16448-CF4C-4504-AC5D-5F46D45F1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1515"/>
                <a:ext cx="7" cy="11"/>
              </a:xfrm>
              <a:custGeom>
                <a:avLst/>
                <a:gdLst>
                  <a:gd name="T0" fmla="*/ 1 w 6"/>
                  <a:gd name="T1" fmla="*/ 1 h 10"/>
                  <a:gd name="T2" fmla="*/ 2 w 6"/>
                  <a:gd name="T3" fmla="*/ 13 h 10"/>
                  <a:gd name="T4" fmla="*/ 1 w 6"/>
                  <a:gd name="T5" fmla="*/ 0 h 10"/>
                  <a:gd name="T6" fmla="*/ 0 w 6"/>
                  <a:gd name="T7" fmla="*/ 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1" y="1"/>
                    </a:moveTo>
                    <a:cubicBezTo>
                      <a:pt x="0" y="4"/>
                      <a:pt x="0" y="7"/>
                      <a:pt x="2" y="10"/>
                    </a:cubicBezTo>
                    <a:cubicBezTo>
                      <a:pt x="6" y="9"/>
                      <a:pt x="5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3" name="Freeform 632">
                <a:extLst>
                  <a:ext uri="{FF2B5EF4-FFF2-40B4-BE49-F238E27FC236}">
                    <a16:creationId xmlns:a16="http://schemas.microsoft.com/office/drawing/2014/main" id="{DFFC4AC8-F3AA-4547-91E2-C52573360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1443"/>
                <a:ext cx="7" cy="5"/>
              </a:xfrm>
              <a:custGeom>
                <a:avLst/>
                <a:gdLst>
                  <a:gd name="T0" fmla="*/ 0 w 7"/>
                  <a:gd name="T1" fmla="*/ 1 h 5"/>
                  <a:gd name="T2" fmla="*/ 7 w 7"/>
                  <a:gd name="T3" fmla="*/ 4 h 5"/>
                  <a:gd name="T4" fmla="*/ 1 w 7"/>
                  <a:gd name="T5" fmla="*/ 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1"/>
                    </a:moveTo>
                    <a:cubicBezTo>
                      <a:pt x="3" y="0"/>
                      <a:pt x="7" y="0"/>
                      <a:pt x="7" y="4"/>
                    </a:cubicBezTo>
                    <a:cubicBezTo>
                      <a:pt x="4" y="5"/>
                      <a:pt x="1" y="4"/>
                      <a:pt x="1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4" name="Freeform 633">
                <a:extLst>
                  <a:ext uri="{FF2B5EF4-FFF2-40B4-BE49-F238E27FC236}">
                    <a16:creationId xmlns:a16="http://schemas.microsoft.com/office/drawing/2014/main" id="{6A9E5149-ED2F-4DE6-8316-03C4BA2A4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428"/>
                <a:ext cx="119" cy="125"/>
              </a:xfrm>
              <a:custGeom>
                <a:avLst/>
                <a:gdLst>
                  <a:gd name="T0" fmla="*/ 121 w 112"/>
                  <a:gd name="T1" fmla="*/ 15 h 117"/>
                  <a:gd name="T2" fmla="*/ 69 w 112"/>
                  <a:gd name="T3" fmla="*/ 76 h 117"/>
                  <a:gd name="T4" fmla="*/ 14 w 112"/>
                  <a:gd name="T5" fmla="*/ 128 h 117"/>
                  <a:gd name="T6" fmla="*/ 39 w 112"/>
                  <a:gd name="T7" fmla="*/ 38 h 117"/>
                  <a:gd name="T8" fmla="*/ 121 w 112"/>
                  <a:gd name="T9" fmla="*/ 15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117">
                    <a:moveTo>
                      <a:pt x="101" y="12"/>
                    </a:moveTo>
                    <a:cubicBezTo>
                      <a:pt x="112" y="24"/>
                      <a:pt x="82" y="38"/>
                      <a:pt x="57" y="62"/>
                    </a:cubicBezTo>
                    <a:cubicBezTo>
                      <a:pt x="33" y="87"/>
                      <a:pt x="23" y="117"/>
                      <a:pt x="11" y="105"/>
                    </a:cubicBezTo>
                    <a:cubicBezTo>
                      <a:pt x="0" y="94"/>
                      <a:pt x="9" y="56"/>
                      <a:pt x="33" y="32"/>
                    </a:cubicBezTo>
                    <a:cubicBezTo>
                      <a:pt x="58" y="7"/>
                      <a:pt x="89" y="0"/>
                      <a:pt x="101" y="12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5" name="Freeform 634">
                <a:extLst>
                  <a:ext uri="{FF2B5EF4-FFF2-40B4-BE49-F238E27FC236}">
                    <a16:creationId xmlns:a16="http://schemas.microsoft.com/office/drawing/2014/main" id="{4006D6AD-3000-450E-B7A5-D4CC6ADC4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596"/>
                <a:ext cx="113" cy="130"/>
              </a:xfrm>
              <a:custGeom>
                <a:avLst/>
                <a:gdLst>
                  <a:gd name="T0" fmla="*/ 113 w 106"/>
                  <a:gd name="T1" fmla="*/ 13 h 122"/>
                  <a:gd name="T2" fmla="*/ 67 w 106"/>
                  <a:gd name="T3" fmla="*/ 77 h 122"/>
                  <a:gd name="T4" fmla="*/ 16 w 106"/>
                  <a:gd name="T5" fmla="*/ 134 h 122"/>
                  <a:gd name="T6" fmla="*/ 34 w 106"/>
                  <a:gd name="T7" fmla="*/ 43 h 122"/>
                  <a:gd name="T8" fmla="*/ 113 w 106"/>
                  <a:gd name="T9" fmla="*/ 13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122">
                    <a:moveTo>
                      <a:pt x="93" y="10"/>
                    </a:moveTo>
                    <a:cubicBezTo>
                      <a:pt x="106" y="21"/>
                      <a:pt x="77" y="37"/>
                      <a:pt x="55" y="64"/>
                    </a:cubicBezTo>
                    <a:cubicBezTo>
                      <a:pt x="32" y="91"/>
                      <a:pt x="25" y="122"/>
                      <a:pt x="13" y="111"/>
                    </a:cubicBezTo>
                    <a:cubicBezTo>
                      <a:pt x="0" y="101"/>
                      <a:pt x="6" y="63"/>
                      <a:pt x="28" y="36"/>
                    </a:cubicBezTo>
                    <a:cubicBezTo>
                      <a:pt x="50" y="9"/>
                      <a:pt x="80" y="0"/>
                      <a:pt x="93" y="10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6" name="Freeform 635">
                <a:extLst>
                  <a:ext uri="{FF2B5EF4-FFF2-40B4-BE49-F238E27FC236}">
                    <a16:creationId xmlns:a16="http://schemas.microsoft.com/office/drawing/2014/main" id="{84C5023E-EB5C-4586-933B-06B9095F1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1651"/>
                <a:ext cx="15" cy="26"/>
              </a:xfrm>
              <a:custGeom>
                <a:avLst/>
                <a:gdLst>
                  <a:gd name="T0" fmla="*/ 5 w 14"/>
                  <a:gd name="T1" fmla="*/ 9 h 24"/>
                  <a:gd name="T2" fmla="*/ 13 w 14"/>
                  <a:gd name="T3" fmla="*/ 16 h 24"/>
                  <a:gd name="T4" fmla="*/ 3 w 14"/>
                  <a:gd name="T5" fmla="*/ 12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4">
                    <a:moveTo>
                      <a:pt x="5" y="6"/>
                    </a:moveTo>
                    <a:cubicBezTo>
                      <a:pt x="0" y="11"/>
                      <a:pt x="5" y="24"/>
                      <a:pt x="10" y="13"/>
                    </a:cubicBezTo>
                    <a:cubicBezTo>
                      <a:pt x="14" y="4"/>
                      <a:pt x="6" y="0"/>
                      <a:pt x="3" y="9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7" name="Freeform 636">
                <a:extLst>
                  <a:ext uri="{FF2B5EF4-FFF2-40B4-BE49-F238E27FC236}">
                    <a16:creationId xmlns:a16="http://schemas.microsoft.com/office/drawing/2014/main" id="{972C4B21-E4EA-4FC6-83CD-A2ED9A64B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1641"/>
                <a:ext cx="22" cy="17"/>
              </a:xfrm>
              <a:custGeom>
                <a:avLst/>
                <a:gdLst>
                  <a:gd name="T0" fmla="*/ 3 w 20"/>
                  <a:gd name="T1" fmla="*/ 16 h 16"/>
                  <a:gd name="T2" fmla="*/ 14 w 20"/>
                  <a:gd name="T3" fmla="*/ 1 h 16"/>
                  <a:gd name="T4" fmla="*/ 3 w 20"/>
                  <a:gd name="T5" fmla="*/ 1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3" y="13"/>
                    </a:moveTo>
                    <a:cubicBezTo>
                      <a:pt x="11" y="16"/>
                      <a:pt x="20" y="3"/>
                      <a:pt x="11" y="1"/>
                    </a:cubicBezTo>
                    <a:cubicBezTo>
                      <a:pt x="6" y="0"/>
                      <a:pt x="0" y="7"/>
                      <a:pt x="3" y="1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8" name="Freeform 637">
                <a:extLst>
                  <a:ext uri="{FF2B5EF4-FFF2-40B4-BE49-F238E27FC236}">
                    <a16:creationId xmlns:a16="http://schemas.microsoft.com/office/drawing/2014/main" id="{C6083AB1-479C-4B26-A15B-FB9173612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662"/>
                <a:ext cx="13" cy="13"/>
              </a:xfrm>
              <a:custGeom>
                <a:avLst/>
                <a:gdLst>
                  <a:gd name="T0" fmla="*/ 9 w 12"/>
                  <a:gd name="T1" fmla="*/ 0 h 12"/>
                  <a:gd name="T2" fmla="*/ 9 w 12"/>
                  <a:gd name="T3" fmla="*/ 15 h 12"/>
                  <a:gd name="T4" fmla="*/ 9 w 12"/>
                  <a:gd name="T5" fmla="*/ 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3" y="2"/>
                      <a:pt x="0" y="11"/>
                      <a:pt x="6" y="12"/>
                    </a:cubicBezTo>
                    <a:cubicBezTo>
                      <a:pt x="10" y="12"/>
                      <a:pt x="12" y="1"/>
                      <a:pt x="6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9" name="Freeform 638">
                <a:extLst>
                  <a:ext uri="{FF2B5EF4-FFF2-40B4-BE49-F238E27FC236}">
                    <a16:creationId xmlns:a16="http://schemas.microsoft.com/office/drawing/2014/main" id="{4E4C5673-7C48-4178-B6C0-E3BC5CB00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1631"/>
                <a:ext cx="16" cy="9"/>
              </a:xfrm>
              <a:custGeom>
                <a:avLst/>
                <a:gdLst>
                  <a:gd name="T0" fmla="*/ 1 w 15"/>
                  <a:gd name="T1" fmla="*/ 9 h 8"/>
                  <a:gd name="T2" fmla="*/ 16 w 15"/>
                  <a:gd name="T3" fmla="*/ 1 h 8"/>
                  <a:gd name="T4" fmla="*/ 0 w 15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8">
                    <a:moveTo>
                      <a:pt x="1" y="6"/>
                    </a:moveTo>
                    <a:cubicBezTo>
                      <a:pt x="5" y="8"/>
                      <a:pt x="15" y="7"/>
                      <a:pt x="13" y="1"/>
                    </a:cubicBezTo>
                    <a:cubicBezTo>
                      <a:pt x="8" y="0"/>
                      <a:pt x="1" y="0"/>
                      <a:pt x="0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0" name="Freeform 639">
                <a:extLst>
                  <a:ext uri="{FF2B5EF4-FFF2-40B4-BE49-F238E27FC236}">
                    <a16:creationId xmlns:a16="http://schemas.microsoft.com/office/drawing/2014/main" id="{C7B1DB70-B27F-474F-A0A4-A2FEADA5F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1660"/>
                <a:ext cx="9" cy="14"/>
              </a:xfrm>
              <a:custGeom>
                <a:avLst/>
                <a:gdLst>
                  <a:gd name="T0" fmla="*/ 0 w 8"/>
                  <a:gd name="T1" fmla="*/ 3 h 13"/>
                  <a:gd name="T2" fmla="*/ 9 w 8"/>
                  <a:gd name="T3" fmla="*/ 16 h 13"/>
                  <a:gd name="T4" fmla="*/ 1 w 8"/>
                  <a:gd name="T5" fmla="*/ 2 h 13"/>
                  <a:gd name="T6" fmla="*/ 0 w 8"/>
                  <a:gd name="T7" fmla="*/ 4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3">
                    <a:moveTo>
                      <a:pt x="0" y="3"/>
                    </a:moveTo>
                    <a:cubicBezTo>
                      <a:pt x="0" y="7"/>
                      <a:pt x="1" y="13"/>
                      <a:pt x="6" y="13"/>
                    </a:cubicBezTo>
                    <a:cubicBezTo>
                      <a:pt x="8" y="9"/>
                      <a:pt x="6" y="0"/>
                      <a:pt x="1" y="2"/>
                    </a:cubicBezTo>
                    <a:cubicBezTo>
                      <a:pt x="1" y="3"/>
                      <a:pt x="0" y="4"/>
                      <a:pt x="0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1" name="Freeform 640">
                <a:extLst>
                  <a:ext uri="{FF2B5EF4-FFF2-40B4-BE49-F238E27FC236}">
                    <a16:creationId xmlns:a16="http://schemas.microsoft.com/office/drawing/2014/main" id="{009FD3A5-1B06-4CC9-A5C2-344E84F0C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1617"/>
                <a:ext cx="16" cy="11"/>
              </a:xfrm>
              <a:custGeom>
                <a:avLst/>
                <a:gdLst>
                  <a:gd name="T0" fmla="*/ 0 w 15"/>
                  <a:gd name="T1" fmla="*/ 12 h 10"/>
                  <a:gd name="T2" fmla="*/ 12 w 15"/>
                  <a:gd name="T3" fmla="*/ 2 h 10"/>
                  <a:gd name="T4" fmla="*/ 1 w 15"/>
                  <a:gd name="T5" fmla="*/ 1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0">
                    <a:moveTo>
                      <a:pt x="0" y="9"/>
                    </a:moveTo>
                    <a:cubicBezTo>
                      <a:pt x="3" y="10"/>
                      <a:pt x="15" y="5"/>
                      <a:pt x="9" y="2"/>
                    </a:cubicBezTo>
                    <a:cubicBezTo>
                      <a:pt x="6" y="0"/>
                      <a:pt x="2" y="6"/>
                      <a:pt x="1" y="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2" name="Freeform 641">
                <a:extLst>
                  <a:ext uri="{FF2B5EF4-FFF2-40B4-BE49-F238E27FC236}">
                    <a16:creationId xmlns:a16="http://schemas.microsoft.com/office/drawing/2014/main" id="{ACF19AC4-B11D-4ECC-AEA9-86FBC1D2B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1654"/>
                <a:ext cx="11" cy="16"/>
              </a:xfrm>
              <a:custGeom>
                <a:avLst/>
                <a:gdLst>
                  <a:gd name="T0" fmla="*/ 3 w 11"/>
                  <a:gd name="T1" fmla="*/ 17 h 15"/>
                  <a:gd name="T2" fmla="*/ 9 w 11"/>
                  <a:gd name="T3" fmla="*/ 0 h 15"/>
                  <a:gd name="T4" fmla="*/ 3 w 11"/>
                  <a:gd name="T5" fmla="*/ 1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3" y="14"/>
                    </a:moveTo>
                    <a:cubicBezTo>
                      <a:pt x="6" y="11"/>
                      <a:pt x="11" y="4"/>
                      <a:pt x="9" y="0"/>
                    </a:cubicBezTo>
                    <a:cubicBezTo>
                      <a:pt x="4" y="5"/>
                      <a:pt x="0" y="6"/>
                      <a:pt x="3" y="1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3" name="Freeform 642">
                <a:extLst>
                  <a:ext uri="{FF2B5EF4-FFF2-40B4-BE49-F238E27FC236}">
                    <a16:creationId xmlns:a16="http://schemas.microsoft.com/office/drawing/2014/main" id="{A494A32A-E99A-4F5D-BF46-171578FEF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1675"/>
                <a:ext cx="10" cy="16"/>
              </a:xfrm>
              <a:custGeom>
                <a:avLst/>
                <a:gdLst>
                  <a:gd name="T0" fmla="*/ 2 w 10"/>
                  <a:gd name="T1" fmla="*/ 6 h 15"/>
                  <a:gd name="T2" fmla="*/ 3 w 10"/>
                  <a:gd name="T3" fmla="*/ 18 h 15"/>
                  <a:gd name="T4" fmla="*/ 10 w 10"/>
                  <a:gd name="T5" fmla="*/ 2 h 15"/>
                  <a:gd name="T6" fmla="*/ 2 w 10"/>
                  <a:gd name="T7" fmla="*/ 12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2" y="6"/>
                    </a:moveTo>
                    <a:cubicBezTo>
                      <a:pt x="1" y="9"/>
                      <a:pt x="2" y="12"/>
                      <a:pt x="3" y="15"/>
                    </a:cubicBezTo>
                    <a:cubicBezTo>
                      <a:pt x="7" y="14"/>
                      <a:pt x="9" y="5"/>
                      <a:pt x="10" y="2"/>
                    </a:cubicBezTo>
                    <a:cubicBezTo>
                      <a:pt x="5" y="0"/>
                      <a:pt x="0" y="4"/>
                      <a:pt x="2" y="9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4" name="Freeform 643">
                <a:extLst>
                  <a:ext uri="{FF2B5EF4-FFF2-40B4-BE49-F238E27FC236}">
                    <a16:creationId xmlns:a16="http://schemas.microsoft.com/office/drawing/2014/main" id="{1474CD9E-F9BA-4491-B86C-81F258255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1" y="1627"/>
                <a:ext cx="23" cy="20"/>
              </a:xfrm>
              <a:custGeom>
                <a:avLst/>
                <a:gdLst>
                  <a:gd name="T0" fmla="*/ 4 w 22"/>
                  <a:gd name="T1" fmla="*/ 21 h 19"/>
                  <a:gd name="T2" fmla="*/ 16 w 22"/>
                  <a:gd name="T3" fmla="*/ 1 h 19"/>
                  <a:gd name="T4" fmla="*/ 2 w 22"/>
                  <a:gd name="T5" fmla="*/ 22 h 19"/>
                  <a:gd name="T6" fmla="*/ 5 w 22"/>
                  <a:gd name="T7" fmla="*/ 2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9">
                    <a:moveTo>
                      <a:pt x="4" y="18"/>
                    </a:moveTo>
                    <a:cubicBezTo>
                      <a:pt x="5" y="17"/>
                      <a:pt x="22" y="3"/>
                      <a:pt x="13" y="1"/>
                    </a:cubicBezTo>
                    <a:cubicBezTo>
                      <a:pt x="8" y="0"/>
                      <a:pt x="0" y="15"/>
                      <a:pt x="2" y="19"/>
                    </a:cubicBezTo>
                    <a:cubicBezTo>
                      <a:pt x="3" y="19"/>
                      <a:pt x="4" y="18"/>
                      <a:pt x="5" y="1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5" name="Freeform 644">
                <a:extLst>
                  <a:ext uri="{FF2B5EF4-FFF2-40B4-BE49-F238E27FC236}">
                    <a16:creationId xmlns:a16="http://schemas.microsoft.com/office/drawing/2014/main" id="{68F6E846-C3FE-4805-AABF-86E4386DD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1615"/>
                <a:ext cx="9" cy="11"/>
              </a:xfrm>
              <a:custGeom>
                <a:avLst/>
                <a:gdLst>
                  <a:gd name="T0" fmla="*/ 2 w 9"/>
                  <a:gd name="T1" fmla="*/ 1 h 10"/>
                  <a:gd name="T2" fmla="*/ 2 w 9"/>
                  <a:gd name="T3" fmla="*/ 13 h 10"/>
                  <a:gd name="T4" fmla="*/ 1 w 9"/>
                  <a:gd name="T5" fmla="*/ 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2" y="1"/>
                    </a:moveTo>
                    <a:cubicBezTo>
                      <a:pt x="0" y="2"/>
                      <a:pt x="0" y="8"/>
                      <a:pt x="2" y="10"/>
                    </a:cubicBezTo>
                    <a:cubicBezTo>
                      <a:pt x="9" y="10"/>
                      <a:pt x="8" y="0"/>
                      <a:pt x="1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6" name="Freeform 645">
                <a:extLst>
                  <a:ext uri="{FF2B5EF4-FFF2-40B4-BE49-F238E27FC236}">
                    <a16:creationId xmlns:a16="http://schemas.microsoft.com/office/drawing/2014/main" id="{76482E24-357E-47C8-AFE6-25B9B2A0C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689"/>
                <a:ext cx="8" cy="10"/>
              </a:xfrm>
              <a:custGeom>
                <a:avLst/>
                <a:gdLst>
                  <a:gd name="T0" fmla="*/ 1 w 7"/>
                  <a:gd name="T1" fmla="*/ 2 h 10"/>
                  <a:gd name="T2" fmla="*/ 3 w 7"/>
                  <a:gd name="T3" fmla="*/ 10 h 10"/>
                  <a:gd name="T4" fmla="*/ 1 w 7"/>
                  <a:gd name="T5" fmla="*/ 0 h 10"/>
                  <a:gd name="T6" fmla="*/ 0 w 7"/>
                  <a:gd name="T7" fmla="*/ 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0" y="4"/>
                      <a:pt x="1" y="8"/>
                      <a:pt x="3" y="10"/>
                    </a:cubicBezTo>
                    <a:cubicBezTo>
                      <a:pt x="7" y="9"/>
                      <a:pt x="5" y="1"/>
                      <a:pt x="1" y="0"/>
                    </a:cubicBezTo>
                    <a:cubicBezTo>
                      <a:pt x="1" y="2"/>
                      <a:pt x="0" y="3"/>
                      <a:pt x="0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7" name="Freeform 646">
                <a:extLst>
                  <a:ext uri="{FF2B5EF4-FFF2-40B4-BE49-F238E27FC236}">
                    <a16:creationId xmlns:a16="http://schemas.microsoft.com/office/drawing/2014/main" id="{7E9F2887-DC7F-41E3-A800-E7A100D32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1610"/>
                <a:ext cx="8" cy="5"/>
              </a:xfrm>
              <a:custGeom>
                <a:avLst/>
                <a:gdLst>
                  <a:gd name="T0" fmla="*/ 0 w 7"/>
                  <a:gd name="T1" fmla="*/ 2 h 5"/>
                  <a:gd name="T2" fmla="*/ 10 w 7"/>
                  <a:gd name="T3" fmla="*/ 4 h 5"/>
                  <a:gd name="T4" fmla="*/ 0 w 7"/>
                  <a:gd name="T5" fmla="*/ 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3" y="0"/>
                      <a:pt x="6" y="0"/>
                      <a:pt x="7" y="4"/>
                    </a:cubicBezTo>
                    <a:cubicBezTo>
                      <a:pt x="4" y="5"/>
                      <a:pt x="1" y="5"/>
                      <a:pt x="0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8" name="Freeform 647">
                <a:extLst>
                  <a:ext uri="{FF2B5EF4-FFF2-40B4-BE49-F238E27FC236}">
                    <a16:creationId xmlns:a16="http://schemas.microsoft.com/office/drawing/2014/main" id="{A5381755-745E-4D42-84CC-D44DFDDD0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596"/>
                <a:ext cx="113" cy="130"/>
              </a:xfrm>
              <a:custGeom>
                <a:avLst/>
                <a:gdLst>
                  <a:gd name="T0" fmla="*/ 113 w 106"/>
                  <a:gd name="T1" fmla="*/ 13 h 122"/>
                  <a:gd name="T2" fmla="*/ 66 w 106"/>
                  <a:gd name="T3" fmla="*/ 77 h 122"/>
                  <a:gd name="T4" fmla="*/ 16 w 106"/>
                  <a:gd name="T5" fmla="*/ 134 h 122"/>
                  <a:gd name="T6" fmla="*/ 34 w 106"/>
                  <a:gd name="T7" fmla="*/ 43 h 122"/>
                  <a:gd name="T8" fmla="*/ 113 w 106"/>
                  <a:gd name="T9" fmla="*/ 13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122">
                    <a:moveTo>
                      <a:pt x="93" y="10"/>
                    </a:moveTo>
                    <a:cubicBezTo>
                      <a:pt x="106" y="21"/>
                      <a:pt x="77" y="37"/>
                      <a:pt x="54" y="64"/>
                    </a:cubicBezTo>
                    <a:cubicBezTo>
                      <a:pt x="32" y="91"/>
                      <a:pt x="25" y="122"/>
                      <a:pt x="13" y="111"/>
                    </a:cubicBezTo>
                    <a:cubicBezTo>
                      <a:pt x="0" y="101"/>
                      <a:pt x="6" y="63"/>
                      <a:pt x="28" y="36"/>
                    </a:cubicBezTo>
                    <a:cubicBezTo>
                      <a:pt x="50" y="9"/>
                      <a:pt x="80" y="0"/>
                      <a:pt x="93" y="10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9" name="Freeform 648">
                <a:extLst>
                  <a:ext uri="{FF2B5EF4-FFF2-40B4-BE49-F238E27FC236}">
                    <a16:creationId xmlns:a16="http://schemas.microsoft.com/office/drawing/2014/main" id="{CAB48EF4-CF34-4A17-A782-7A8AF5BC6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1808"/>
                <a:ext cx="97" cy="138"/>
              </a:xfrm>
              <a:custGeom>
                <a:avLst/>
                <a:gdLst>
                  <a:gd name="T0" fmla="*/ 93 w 91"/>
                  <a:gd name="T1" fmla="*/ 8 h 130"/>
                  <a:gd name="T2" fmla="*/ 59 w 91"/>
                  <a:gd name="T3" fmla="*/ 81 h 130"/>
                  <a:gd name="T4" fmla="*/ 19 w 91"/>
                  <a:gd name="T5" fmla="*/ 146 h 130"/>
                  <a:gd name="T6" fmla="*/ 20 w 91"/>
                  <a:gd name="T7" fmla="*/ 54 h 130"/>
                  <a:gd name="T8" fmla="*/ 93 w 91"/>
                  <a:gd name="T9" fmla="*/ 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130">
                    <a:moveTo>
                      <a:pt x="77" y="8"/>
                    </a:moveTo>
                    <a:cubicBezTo>
                      <a:pt x="91" y="16"/>
                      <a:pt x="66" y="38"/>
                      <a:pt x="49" y="68"/>
                    </a:cubicBezTo>
                    <a:cubicBezTo>
                      <a:pt x="32" y="99"/>
                      <a:pt x="30" y="130"/>
                      <a:pt x="16" y="122"/>
                    </a:cubicBezTo>
                    <a:cubicBezTo>
                      <a:pt x="2" y="114"/>
                      <a:pt x="0" y="75"/>
                      <a:pt x="17" y="45"/>
                    </a:cubicBezTo>
                    <a:cubicBezTo>
                      <a:pt x="34" y="15"/>
                      <a:pt x="63" y="0"/>
                      <a:pt x="77" y="8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0" name="Freeform 649">
                <a:extLst>
                  <a:ext uri="{FF2B5EF4-FFF2-40B4-BE49-F238E27FC236}">
                    <a16:creationId xmlns:a16="http://schemas.microsoft.com/office/drawing/2014/main" id="{AE776D42-EAC3-4E23-806A-0279C605B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1874"/>
                <a:ext cx="13" cy="25"/>
              </a:xfrm>
              <a:custGeom>
                <a:avLst/>
                <a:gdLst>
                  <a:gd name="T0" fmla="*/ 4 w 13"/>
                  <a:gd name="T1" fmla="*/ 6 h 24"/>
                  <a:gd name="T2" fmla="*/ 11 w 13"/>
                  <a:gd name="T3" fmla="*/ 15 h 24"/>
                  <a:gd name="T4" fmla="*/ 3 w 13"/>
                  <a:gd name="T5" fmla="*/ 9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4">
                    <a:moveTo>
                      <a:pt x="4" y="6"/>
                    </a:moveTo>
                    <a:cubicBezTo>
                      <a:pt x="0" y="12"/>
                      <a:pt x="8" y="24"/>
                      <a:pt x="11" y="12"/>
                    </a:cubicBezTo>
                    <a:cubicBezTo>
                      <a:pt x="13" y="3"/>
                      <a:pt x="4" y="0"/>
                      <a:pt x="3" y="9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1" name="Freeform 650">
                <a:extLst>
                  <a:ext uri="{FF2B5EF4-FFF2-40B4-BE49-F238E27FC236}">
                    <a16:creationId xmlns:a16="http://schemas.microsoft.com/office/drawing/2014/main" id="{801BD3AA-065F-411F-A667-302E331B8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861"/>
                <a:ext cx="20" cy="15"/>
              </a:xfrm>
              <a:custGeom>
                <a:avLst/>
                <a:gdLst>
                  <a:gd name="T0" fmla="*/ 4 w 18"/>
                  <a:gd name="T1" fmla="*/ 16 h 14"/>
                  <a:gd name="T2" fmla="*/ 13 w 18"/>
                  <a:gd name="T3" fmla="*/ 0 h 14"/>
                  <a:gd name="T4" fmla="*/ 3 w 18"/>
                  <a:gd name="T5" fmla="*/ 1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4" y="13"/>
                    </a:moveTo>
                    <a:cubicBezTo>
                      <a:pt x="12" y="14"/>
                      <a:pt x="18" y="0"/>
                      <a:pt x="10" y="0"/>
                    </a:cubicBezTo>
                    <a:cubicBezTo>
                      <a:pt x="4" y="0"/>
                      <a:pt x="0" y="8"/>
                      <a:pt x="3" y="1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2" name="Freeform 651">
                <a:extLst>
                  <a:ext uri="{FF2B5EF4-FFF2-40B4-BE49-F238E27FC236}">
                    <a16:creationId xmlns:a16="http://schemas.microsoft.com/office/drawing/2014/main" id="{74BFF131-4166-4F0E-ABBA-96F707B44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1884"/>
                <a:ext cx="11" cy="13"/>
              </a:xfrm>
              <a:custGeom>
                <a:avLst/>
                <a:gdLst>
                  <a:gd name="T0" fmla="*/ 4 w 11"/>
                  <a:gd name="T1" fmla="*/ 0 h 12"/>
                  <a:gd name="T2" fmla="*/ 6 w 11"/>
                  <a:gd name="T3" fmla="*/ 15 h 12"/>
                  <a:gd name="T4" fmla="*/ 5 w 11"/>
                  <a:gd name="T5" fmla="*/ 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4" y="0"/>
                    </a:moveTo>
                    <a:cubicBezTo>
                      <a:pt x="2" y="3"/>
                      <a:pt x="0" y="12"/>
                      <a:pt x="6" y="12"/>
                    </a:cubicBezTo>
                    <a:cubicBezTo>
                      <a:pt x="11" y="11"/>
                      <a:pt x="10" y="0"/>
                      <a:pt x="5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3" name="Freeform 652">
                <a:extLst>
                  <a:ext uri="{FF2B5EF4-FFF2-40B4-BE49-F238E27FC236}">
                    <a16:creationId xmlns:a16="http://schemas.microsoft.com/office/drawing/2014/main" id="{6340782E-8917-4806-B93C-725D0D7BE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1848"/>
                <a:ext cx="17" cy="10"/>
              </a:xfrm>
              <a:custGeom>
                <a:avLst/>
                <a:gdLst>
                  <a:gd name="T0" fmla="*/ 2 w 16"/>
                  <a:gd name="T1" fmla="*/ 11 h 9"/>
                  <a:gd name="T2" fmla="*/ 15 w 16"/>
                  <a:gd name="T3" fmla="*/ 0 h 9"/>
                  <a:gd name="T4" fmla="*/ 1 w 16"/>
                  <a:gd name="T5" fmla="*/ 1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">
                    <a:moveTo>
                      <a:pt x="2" y="8"/>
                    </a:moveTo>
                    <a:cubicBezTo>
                      <a:pt x="6" y="9"/>
                      <a:pt x="16" y="6"/>
                      <a:pt x="12" y="0"/>
                    </a:cubicBezTo>
                    <a:cubicBezTo>
                      <a:pt x="8" y="1"/>
                      <a:pt x="0" y="1"/>
                      <a:pt x="1" y="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4" name="Freeform 653">
                <a:extLst>
                  <a:ext uri="{FF2B5EF4-FFF2-40B4-BE49-F238E27FC236}">
                    <a16:creationId xmlns:a16="http://schemas.microsoft.com/office/drawing/2014/main" id="{58D8AD72-93E2-47B2-9AE8-AFF24AF45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1880"/>
                <a:ext cx="10" cy="14"/>
              </a:xfrm>
              <a:custGeom>
                <a:avLst/>
                <a:gdLst>
                  <a:gd name="T0" fmla="*/ 0 w 9"/>
                  <a:gd name="T1" fmla="*/ 3 h 13"/>
                  <a:gd name="T2" fmla="*/ 11 w 9"/>
                  <a:gd name="T3" fmla="*/ 16 h 13"/>
                  <a:gd name="T4" fmla="*/ 1 w 9"/>
                  <a:gd name="T5" fmla="*/ 3 h 13"/>
                  <a:gd name="T6" fmla="*/ 1 w 9"/>
                  <a:gd name="T7" fmla="*/ 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0" y="3"/>
                    </a:moveTo>
                    <a:cubicBezTo>
                      <a:pt x="1" y="7"/>
                      <a:pt x="3" y="13"/>
                      <a:pt x="8" y="13"/>
                    </a:cubicBezTo>
                    <a:cubicBezTo>
                      <a:pt x="9" y="9"/>
                      <a:pt x="5" y="0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5" name="Freeform 654">
                <a:extLst>
                  <a:ext uri="{FF2B5EF4-FFF2-40B4-BE49-F238E27FC236}">
                    <a16:creationId xmlns:a16="http://schemas.microsoft.com/office/drawing/2014/main" id="{5CF4603B-A888-4C50-96B2-073CE88F1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1833"/>
                <a:ext cx="15" cy="11"/>
              </a:xfrm>
              <a:custGeom>
                <a:avLst/>
                <a:gdLst>
                  <a:gd name="T0" fmla="*/ 0 w 14"/>
                  <a:gd name="T1" fmla="*/ 12 h 10"/>
                  <a:gd name="T2" fmla="*/ 11 w 14"/>
                  <a:gd name="T3" fmla="*/ 1 h 10"/>
                  <a:gd name="T4" fmla="*/ 1 w 14"/>
                  <a:gd name="T5" fmla="*/ 1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0" y="9"/>
                    </a:moveTo>
                    <a:cubicBezTo>
                      <a:pt x="3" y="10"/>
                      <a:pt x="14" y="3"/>
                      <a:pt x="8" y="1"/>
                    </a:cubicBezTo>
                    <a:cubicBezTo>
                      <a:pt x="4" y="0"/>
                      <a:pt x="1" y="6"/>
                      <a:pt x="1" y="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6" name="Freeform 655">
                <a:extLst>
                  <a:ext uri="{FF2B5EF4-FFF2-40B4-BE49-F238E27FC236}">
                    <a16:creationId xmlns:a16="http://schemas.microsoft.com/office/drawing/2014/main" id="{EA7C0308-1895-4FAA-90F9-45FFE18A3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1871"/>
                <a:ext cx="11" cy="17"/>
              </a:xfrm>
              <a:custGeom>
                <a:avLst/>
                <a:gdLst>
                  <a:gd name="T0" fmla="*/ 4 w 10"/>
                  <a:gd name="T1" fmla="*/ 18 h 16"/>
                  <a:gd name="T2" fmla="*/ 11 w 10"/>
                  <a:gd name="T3" fmla="*/ 0 h 16"/>
                  <a:gd name="T4" fmla="*/ 4 w 10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4" y="15"/>
                    </a:moveTo>
                    <a:cubicBezTo>
                      <a:pt x="6" y="12"/>
                      <a:pt x="10" y="3"/>
                      <a:pt x="8" y="0"/>
                    </a:cubicBezTo>
                    <a:cubicBezTo>
                      <a:pt x="3" y="6"/>
                      <a:pt x="0" y="7"/>
                      <a:pt x="4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7" name="Freeform 656">
                <a:extLst>
                  <a:ext uri="{FF2B5EF4-FFF2-40B4-BE49-F238E27FC236}">
                    <a16:creationId xmlns:a16="http://schemas.microsoft.com/office/drawing/2014/main" id="{BA91EF25-AF9C-4798-866D-D74EF0048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1897"/>
                <a:ext cx="10" cy="15"/>
              </a:xfrm>
              <a:custGeom>
                <a:avLst/>
                <a:gdLst>
                  <a:gd name="T0" fmla="*/ 2 w 9"/>
                  <a:gd name="T1" fmla="*/ 6 h 14"/>
                  <a:gd name="T2" fmla="*/ 4 w 9"/>
                  <a:gd name="T3" fmla="*/ 17 h 14"/>
                  <a:gd name="T4" fmla="*/ 11 w 9"/>
                  <a:gd name="T5" fmla="*/ 0 h 14"/>
                  <a:gd name="T6" fmla="*/ 2 w 9"/>
                  <a:gd name="T7" fmla="*/ 1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2" y="6"/>
                    </a:moveTo>
                    <a:cubicBezTo>
                      <a:pt x="1" y="9"/>
                      <a:pt x="2" y="12"/>
                      <a:pt x="4" y="14"/>
                    </a:cubicBezTo>
                    <a:cubicBezTo>
                      <a:pt x="8" y="13"/>
                      <a:pt x="9" y="4"/>
                      <a:pt x="8" y="0"/>
                    </a:cubicBezTo>
                    <a:cubicBezTo>
                      <a:pt x="3" y="0"/>
                      <a:pt x="0" y="3"/>
                      <a:pt x="2" y="9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9943" name="Group 657">
              <a:extLst>
                <a:ext uri="{FF2B5EF4-FFF2-40B4-BE49-F238E27FC236}">
                  <a16:creationId xmlns:a16="http://schemas.microsoft.com/office/drawing/2014/main" id="{6285DC84-2082-4E21-B5E7-3CD274563D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25" y="1293"/>
              <a:ext cx="2178" cy="2012"/>
              <a:chOff x="3025" y="1293"/>
              <a:chExt cx="2178" cy="2012"/>
            </a:xfrm>
          </p:grpSpPr>
          <p:sp>
            <p:nvSpPr>
              <p:cNvPr id="40008" name="Freeform 658">
                <a:extLst>
                  <a:ext uri="{FF2B5EF4-FFF2-40B4-BE49-F238E27FC236}">
                    <a16:creationId xmlns:a16="http://schemas.microsoft.com/office/drawing/2014/main" id="{3C78B5D1-F752-4A3A-8E51-1789D5711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1842"/>
                <a:ext cx="21" cy="21"/>
              </a:xfrm>
              <a:custGeom>
                <a:avLst/>
                <a:gdLst>
                  <a:gd name="T0" fmla="*/ 5 w 20"/>
                  <a:gd name="T1" fmla="*/ 22 h 20"/>
                  <a:gd name="T2" fmla="*/ 13 w 20"/>
                  <a:gd name="T3" fmla="*/ 0 h 20"/>
                  <a:gd name="T4" fmla="*/ 3 w 20"/>
                  <a:gd name="T5" fmla="*/ 23 h 20"/>
                  <a:gd name="T6" fmla="*/ 6 w 20"/>
                  <a:gd name="T7" fmla="*/ 21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5" y="19"/>
                    </a:moveTo>
                    <a:cubicBezTo>
                      <a:pt x="5" y="18"/>
                      <a:pt x="20" y="1"/>
                      <a:pt x="10" y="0"/>
                    </a:cubicBezTo>
                    <a:cubicBezTo>
                      <a:pt x="6" y="0"/>
                      <a:pt x="0" y="17"/>
                      <a:pt x="3" y="20"/>
                    </a:cubicBezTo>
                    <a:cubicBezTo>
                      <a:pt x="4" y="20"/>
                      <a:pt x="5" y="19"/>
                      <a:pt x="6" y="1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9" name="Freeform 659">
                <a:extLst>
                  <a:ext uri="{FF2B5EF4-FFF2-40B4-BE49-F238E27FC236}">
                    <a16:creationId xmlns:a16="http://schemas.microsoft.com/office/drawing/2014/main" id="{8BECDEFF-0016-44AC-8E6F-11AF346FD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1827"/>
                <a:ext cx="10" cy="13"/>
              </a:xfrm>
              <a:custGeom>
                <a:avLst/>
                <a:gdLst>
                  <a:gd name="T0" fmla="*/ 2 w 10"/>
                  <a:gd name="T1" fmla="*/ 2 h 12"/>
                  <a:gd name="T2" fmla="*/ 3 w 10"/>
                  <a:gd name="T3" fmla="*/ 15 h 12"/>
                  <a:gd name="T4" fmla="*/ 0 w 10"/>
                  <a:gd name="T5" fmla="*/ 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2" y="2"/>
                    </a:moveTo>
                    <a:cubicBezTo>
                      <a:pt x="0" y="3"/>
                      <a:pt x="1" y="9"/>
                      <a:pt x="3" y="12"/>
                    </a:cubicBezTo>
                    <a:cubicBezTo>
                      <a:pt x="10" y="10"/>
                      <a:pt x="8" y="0"/>
                      <a:pt x="0" y="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0" name="Freeform 660">
                <a:extLst>
                  <a:ext uri="{FF2B5EF4-FFF2-40B4-BE49-F238E27FC236}">
                    <a16:creationId xmlns:a16="http://schemas.microsoft.com/office/drawing/2014/main" id="{6E8C6CC1-BF08-4AFA-849C-7FC6BF822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912"/>
                <a:ext cx="7" cy="9"/>
              </a:xfrm>
              <a:custGeom>
                <a:avLst/>
                <a:gdLst>
                  <a:gd name="T0" fmla="*/ 0 w 7"/>
                  <a:gd name="T1" fmla="*/ 1 h 9"/>
                  <a:gd name="T2" fmla="*/ 3 w 7"/>
                  <a:gd name="T3" fmla="*/ 9 h 9"/>
                  <a:gd name="T4" fmla="*/ 0 w 7"/>
                  <a:gd name="T5" fmla="*/ 0 h 9"/>
                  <a:gd name="T6" fmla="*/ 0 w 7"/>
                  <a:gd name="T7" fmla="*/ 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0" y="1"/>
                    </a:moveTo>
                    <a:cubicBezTo>
                      <a:pt x="0" y="4"/>
                      <a:pt x="1" y="7"/>
                      <a:pt x="3" y="9"/>
                    </a:cubicBezTo>
                    <a:cubicBezTo>
                      <a:pt x="7" y="7"/>
                      <a:pt x="4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1" name="Freeform 661">
                <a:extLst>
                  <a:ext uri="{FF2B5EF4-FFF2-40B4-BE49-F238E27FC236}">
                    <a16:creationId xmlns:a16="http://schemas.microsoft.com/office/drawing/2014/main" id="{0F740DFC-9137-470C-A866-3BC971898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822"/>
                <a:ext cx="8" cy="6"/>
              </a:xfrm>
              <a:custGeom>
                <a:avLst/>
                <a:gdLst>
                  <a:gd name="T0" fmla="*/ 0 w 8"/>
                  <a:gd name="T1" fmla="*/ 2 h 6"/>
                  <a:gd name="T2" fmla="*/ 8 w 8"/>
                  <a:gd name="T3" fmla="*/ 4 h 6"/>
                  <a:gd name="T4" fmla="*/ 1 w 8"/>
                  <a:gd name="T5" fmla="*/ 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2"/>
                    </a:moveTo>
                    <a:cubicBezTo>
                      <a:pt x="3" y="1"/>
                      <a:pt x="7" y="0"/>
                      <a:pt x="8" y="4"/>
                    </a:cubicBezTo>
                    <a:cubicBezTo>
                      <a:pt x="5" y="5"/>
                      <a:pt x="2" y="6"/>
                      <a:pt x="1" y="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2" name="Freeform 662">
                <a:extLst>
                  <a:ext uri="{FF2B5EF4-FFF2-40B4-BE49-F238E27FC236}">
                    <a16:creationId xmlns:a16="http://schemas.microsoft.com/office/drawing/2014/main" id="{F8740313-41AC-4FC9-A162-047CA387C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1808"/>
                <a:ext cx="97" cy="138"/>
              </a:xfrm>
              <a:custGeom>
                <a:avLst/>
                <a:gdLst>
                  <a:gd name="T0" fmla="*/ 93 w 91"/>
                  <a:gd name="T1" fmla="*/ 8 h 130"/>
                  <a:gd name="T2" fmla="*/ 59 w 91"/>
                  <a:gd name="T3" fmla="*/ 81 h 130"/>
                  <a:gd name="T4" fmla="*/ 19 w 91"/>
                  <a:gd name="T5" fmla="*/ 146 h 130"/>
                  <a:gd name="T6" fmla="*/ 20 w 91"/>
                  <a:gd name="T7" fmla="*/ 54 h 130"/>
                  <a:gd name="T8" fmla="*/ 93 w 91"/>
                  <a:gd name="T9" fmla="*/ 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130">
                    <a:moveTo>
                      <a:pt x="77" y="8"/>
                    </a:moveTo>
                    <a:cubicBezTo>
                      <a:pt x="91" y="16"/>
                      <a:pt x="65" y="38"/>
                      <a:pt x="49" y="68"/>
                    </a:cubicBezTo>
                    <a:cubicBezTo>
                      <a:pt x="32" y="99"/>
                      <a:pt x="30" y="130"/>
                      <a:pt x="16" y="122"/>
                    </a:cubicBezTo>
                    <a:cubicBezTo>
                      <a:pt x="2" y="114"/>
                      <a:pt x="0" y="75"/>
                      <a:pt x="17" y="45"/>
                    </a:cubicBezTo>
                    <a:cubicBezTo>
                      <a:pt x="34" y="15"/>
                      <a:pt x="62" y="0"/>
                      <a:pt x="77" y="8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3" name="Freeform 663">
                <a:extLst>
                  <a:ext uri="{FF2B5EF4-FFF2-40B4-BE49-F238E27FC236}">
                    <a16:creationId xmlns:a16="http://schemas.microsoft.com/office/drawing/2014/main" id="{4E3588DD-C707-445F-98CE-45FC3A097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021"/>
                <a:ext cx="86" cy="142"/>
              </a:xfrm>
              <a:custGeom>
                <a:avLst/>
                <a:gdLst>
                  <a:gd name="T0" fmla="*/ 79 w 81"/>
                  <a:gd name="T1" fmla="*/ 6 h 133"/>
                  <a:gd name="T2" fmla="*/ 56 w 81"/>
                  <a:gd name="T3" fmla="*/ 84 h 133"/>
                  <a:gd name="T4" fmla="*/ 27 w 81"/>
                  <a:gd name="T5" fmla="*/ 155 h 133"/>
                  <a:gd name="T6" fmla="*/ 15 w 81"/>
                  <a:gd name="T7" fmla="*/ 62 h 133"/>
                  <a:gd name="T8" fmla="*/ 79 w 81"/>
                  <a:gd name="T9" fmla="*/ 6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133">
                    <a:moveTo>
                      <a:pt x="66" y="6"/>
                    </a:moveTo>
                    <a:cubicBezTo>
                      <a:pt x="81" y="11"/>
                      <a:pt x="59" y="37"/>
                      <a:pt x="47" y="69"/>
                    </a:cubicBezTo>
                    <a:cubicBezTo>
                      <a:pt x="35" y="102"/>
                      <a:pt x="38" y="133"/>
                      <a:pt x="23" y="127"/>
                    </a:cubicBezTo>
                    <a:cubicBezTo>
                      <a:pt x="7" y="122"/>
                      <a:pt x="0" y="84"/>
                      <a:pt x="12" y="51"/>
                    </a:cubicBezTo>
                    <a:cubicBezTo>
                      <a:pt x="24" y="18"/>
                      <a:pt x="50" y="0"/>
                      <a:pt x="66" y="6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4" name="Freeform 664">
                <a:extLst>
                  <a:ext uri="{FF2B5EF4-FFF2-40B4-BE49-F238E27FC236}">
                    <a16:creationId xmlns:a16="http://schemas.microsoft.com/office/drawing/2014/main" id="{C0BA1EE7-2998-4E2E-B222-55CF25AD3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2095"/>
                <a:ext cx="11" cy="24"/>
              </a:xfrm>
              <a:custGeom>
                <a:avLst/>
                <a:gdLst>
                  <a:gd name="T0" fmla="*/ 3 w 11"/>
                  <a:gd name="T1" fmla="*/ 6 h 23"/>
                  <a:gd name="T2" fmla="*/ 10 w 11"/>
                  <a:gd name="T3" fmla="*/ 10 h 23"/>
                  <a:gd name="T4" fmla="*/ 2 w 11"/>
                  <a:gd name="T5" fmla="*/ 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3">
                    <a:moveTo>
                      <a:pt x="3" y="6"/>
                    </a:moveTo>
                    <a:cubicBezTo>
                      <a:pt x="0" y="12"/>
                      <a:pt x="9" y="23"/>
                      <a:pt x="10" y="10"/>
                    </a:cubicBezTo>
                    <a:cubicBezTo>
                      <a:pt x="11" y="1"/>
                      <a:pt x="2" y="0"/>
                      <a:pt x="2" y="9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5" name="Freeform 665">
                <a:extLst>
                  <a:ext uri="{FF2B5EF4-FFF2-40B4-BE49-F238E27FC236}">
                    <a16:creationId xmlns:a16="http://schemas.microsoft.com/office/drawing/2014/main" id="{96735E41-6A07-4F3F-92F8-B3EF83798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2078"/>
                <a:ext cx="18" cy="15"/>
              </a:xfrm>
              <a:custGeom>
                <a:avLst/>
                <a:gdLst>
                  <a:gd name="T0" fmla="*/ 4 w 17"/>
                  <a:gd name="T1" fmla="*/ 17 h 14"/>
                  <a:gd name="T2" fmla="*/ 8 w 17"/>
                  <a:gd name="T3" fmla="*/ 1 h 14"/>
                  <a:gd name="T4" fmla="*/ 4 w 17"/>
                  <a:gd name="T5" fmla="*/ 16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4" y="14"/>
                    </a:moveTo>
                    <a:cubicBezTo>
                      <a:pt x="12" y="14"/>
                      <a:pt x="17" y="0"/>
                      <a:pt x="8" y="1"/>
                    </a:cubicBezTo>
                    <a:cubicBezTo>
                      <a:pt x="3" y="1"/>
                      <a:pt x="0" y="10"/>
                      <a:pt x="4" y="1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6" name="Freeform 666">
                <a:extLst>
                  <a:ext uri="{FF2B5EF4-FFF2-40B4-BE49-F238E27FC236}">
                    <a16:creationId xmlns:a16="http://schemas.microsoft.com/office/drawing/2014/main" id="{52CCD6F4-12EF-4F89-A6D3-DD55CF055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2103"/>
                <a:ext cx="11" cy="15"/>
              </a:xfrm>
              <a:custGeom>
                <a:avLst/>
                <a:gdLst>
                  <a:gd name="T0" fmla="*/ 3 w 11"/>
                  <a:gd name="T1" fmla="*/ 1 h 14"/>
                  <a:gd name="T2" fmla="*/ 6 w 11"/>
                  <a:gd name="T3" fmla="*/ 15 h 14"/>
                  <a:gd name="T4" fmla="*/ 3 w 11"/>
                  <a:gd name="T5" fmla="*/ 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3" y="1"/>
                    </a:moveTo>
                    <a:cubicBezTo>
                      <a:pt x="1" y="4"/>
                      <a:pt x="0" y="14"/>
                      <a:pt x="6" y="12"/>
                    </a:cubicBezTo>
                    <a:cubicBezTo>
                      <a:pt x="11" y="11"/>
                      <a:pt x="8" y="0"/>
                      <a:pt x="3" y="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7" name="Freeform 667">
                <a:extLst>
                  <a:ext uri="{FF2B5EF4-FFF2-40B4-BE49-F238E27FC236}">
                    <a16:creationId xmlns:a16="http://schemas.microsoft.com/office/drawing/2014/main" id="{06AC02A2-FA48-40EE-98CD-EFACAFBCA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065"/>
                <a:ext cx="17" cy="9"/>
              </a:xfrm>
              <a:custGeom>
                <a:avLst/>
                <a:gdLst>
                  <a:gd name="T0" fmla="*/ 3 w 16"/>
                  <a:gd name="T1" fmla="*/ 9 h 9"/>
                  <a:gd name="T2" fmla="*/ 15 w 16"/>
                  <a:gd name="T3" fmla="*/ 0 h 9"/>
                  <a:gd name="T4" fmla="*/ 2 w 16"/>
                  <a:gd name="T5" fmla="*/ 8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">
                    <a:moveTo>
                      <a:pt x="3" y="9"/>
                    </a:moveTo>
                    <a:cubicBezTo>
                      <a:pt x="7" y="9"/>
                      <a:pt x="16" y="5"/>
                      <a:pt x="12" y="0"/>
                    </a:cubicBezTo>
                    <a:cubicBezTo>
                      <a:pt x="8" y="1"/>
                      <a:pt x="0" y="3"/>
                      <a:pt x="2" y="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8" name="Freeform 668">
                <a:extLst>
                  <a:ext uri="{FF2B5EF4-FFF2-40B4-BE49-F238E27FC236}">
                    <a16:creationId xmlns:a16="http://schemas.microsoft.com/office/drawing/2014/main" id="{CF70313F-E661-4A45-840E-0059087BC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2099"/>
                <a:ext cx="11" cy="14"/>
              </a:xfrm>
              <a:custGeom>
                <a:avLst/>
                <a:gdLst>
                  <a:gd name="T0" fmla="*/ 0 w 10"/>
                  <a:gd name="T1" fmla="*/ 4 h 13"/>
                  <a:gd name="T2" fmla="*/ 12 w 10"/>
                  <a:gd name="T3" fmla="*/ 14 h 13"/>
                  <a:gd name="T4" fmla="*/ 1 w 10"/>
                  <a:gd name="T5" fmla="*/ 3 h 13"/>
                  <a:gd name="T6" fmla="*/ 1 w 10"/>
                  <a:gd name="T7" fmla="*/ 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0" y="4"/>
                    </a:moveTo>
                    <a:cubicBezTo>
                      <a:pt x="2" y="7"/>
                      <a:pt x="4" y="13"/>
                      <a:pt x="9" y="11"/>
                    </a:cubicBezTo>
                    <a:cubicBezTo>
                      <a:pt x="10" y="8"/>
                      <a:pt x="5" y="0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9" name="Freeform 669">
                <a:extLst>
                  <a:ext uri="{FF2B5EF4-FFF2-40B4-BE49-F238E27FC236}">
                    <a16:creationId xmlns:a16="http://schemas.microsoft.com/office/drawing/2014/main" id="{AB5034F2-2BA4-449C-88F1-CC1EA2681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2049"/>
                <a:ext cx="14" cy="11"/>
              </a:xfrm>
              <a:custGeom>
                <a:avLst/>
                <a:gdLst>
                  <a:gd name="T0" fmla="*/ 0 w 13"/>
                  <a:gd name="T1" fmla="*/ 13 h 10"/>
                  <a:gd name="T2" fmla="*/ 10 w 13"/>
                  <a:gd name="T3" fmla="*/ 0 h 10"/>
                  <a:gd name="T4" fmla="*/ 1 w 13"/>
                  <a:gd name="T5" fmla="*/ 1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0" y="10"/>
                    </a:moveTo>
                    <a:cubicBezTo>
                      <a:pt x="3" y="10"/>
                      <a:pt x="13" y="1"/>
                      <a:pt x="7" y="0"/>
                    </a:cubicBezTo>
                    <a:cubicBezTo>
                      <a:pt x="3" y="0"/>
                      <a:pt x="1" y="6"/>
                      <a:pt x="1" y="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0" name="Freeform 670">
                <a:extLst>
                  <a:ext uri="{FF2B5EF4-FFF2-40B4-BE49-F238E27FC236}">
                    <a16:creationId xmlns:a16="http://schemas.microsoft.com/office/drawing/2014/main" id="{3448625D-3F18-4753-8762-8EA33AABC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087"/>
                <a:ext cx="10" cy="18"/>
              </a:xfrm>
              <a:custGeom>
                <a:avLst/>
                <a:gdLst>
                  <a:gd name="T0" fmla="*/ 5 w 10"/>
                  <a:gd name="T1" fmla="*/ 19 h 17"/>
                  <a:gd name="T2" fmla="*/ 7 w 10"/>
                  <a:gd name="T3" fmla="*/ 0 h 17"/>
                  <a:gd name="T4" fmla="*/ 6 w 10"/>
                  <a:gd name="T5" fmla="*/ 2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7">
                    <a:moveTo>
                      <a:pt x="5" y="16"/>
                    </a:moveTo>
                    <a:cubicBezTo>
                      <a:pt x="7" y="12"/>
                      <a:pt x="10" y="4"/>
                      <a:pt x="7" y="0"/>
                    </a:cubicBezTo>
                    <a:cubicBezTo>
                      <a:pt x="3" y="7"/>
                      <a:pt x="0" y="9"/>
                      <a:pt x="6" y="1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1" name="Freeform 671">
                <a:extLst>
                  <a:ext uri="{FF2B5EF4-FFF2-40B4-BE49-F238E27FC236}">
                    <a16:creationId xmlns:a16="http://schemas.microsoft.com/office/drawing/2014/main" id="{CBD728C8-051C-40FF-87CA-4F1123504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2115"/>
                <a:ext cx="11" cy="16"/>
              </a:xfrm>
              <a:custGeom>
                <a:avLst/>
                <a:gdLst>
                  <a:gd name="T0" fmla="*/ 2 w 10"/>
                  <a:gd name="T1" fmla="*/ 7 h 15"/>
                  <a:gd name="T2" fmla="*/ 9 w 10"/>
                  <a:gd name="T3" fmla="*/ 18 h 15"/>
                  <a:gd name="T4" fmla="*/ 11 w 10"/>
                  <a:gd name="T5" fmla="*/ 0 h 15"/>
                  <a:gd name="T6" fmla="*/ 3 w 10"/>
                  <a:gd name="T7" fmla="*/ 13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2" y="7"/>
                    </a:moveTo>
                    <a:cubicBezTo>
                      <a:pt x="3" y="10"/>
                      <a:pt x="4" y="13"/>
                      <a:pt x="6" y="15"/>
                    </a:cubicBezTo>
                    <a:cubicBezTo>
                      <a:pt x="10" y="13"/>
                      <a:pt x="9" y="4"/>
                      <a:pt x="8" y="0"/>
                    </a:cubicBezTo>
                    <a:cubicBezTo>
                      <a:pt x="3" y="1"/>
                      <a:pt x="0" y="5"/>
                      <a:pt x="3" y="1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2" name="Freeform 672">
                <a:extLst>
                  <a:ext uri="{FF2B5EF4-FFF2-40B4-BE49-F238E27FC236}">
                    <a16:creationId xmlns:a16="http://schemas.microsoft.com/office/drawing/2014/main" id="{CA5B61E6-B052-4D03-8DF1-D1D8282BD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2055"/>
                <a:ext cx="19" cy="24"/>
              </a:xfrm>
              <a:custGeom>
                <a:avLst/>
                <a:gdLst>
                  <a:gd name="T0" fmla="*/ 8 w 17"/>
                  <a:gd name="T1" fmla="*/ 27 h 22"/>
                  <a:gd name="T2" fmla="*/ 10 w 17"/>
                  <a:gd name="T3" fmla="*/ 1 h 22"/>
                  <a:gd name="T4" fmla="*/ 3 w 17"/>
                  <a:gd name="T5" fmla="*/ 28 h 22"/>
                  <a:gd name="T6" fmla="*/ 8 w 17"/>
                  <a:gd name="T7" fmla="*/ 25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2">
                    <a:moveTo>
                      <a:pt x="5" y="21"/>
                    </a:moveTo>
                    <a:cubicBezTo>
                      <a:pt x="5" y="19"/>
                      <a:pt x="17" y="0"/>
                      <a:pt x="7" y="1"/>
                    </a:cubicBezTo>
                    <a:cubicBezTo>
                      <a:pt x="3" y="2"/>
                      <a:pt x="0" y="19"/>
                      <a:pt x="3" y="22"/>
                    </a:cubicBezTo>
                    <a:cubicBezTo>
                      <a:pt x="4" y="22"/>
                      <a:pt x="5" y="21"/>
                      <a:pt x="5" y="19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3" name="Freeform 673">
                <a:extLst>
                  <a:ext uri="{FF2B5EF4-FFF2-40B4-BE49-F238E27FC236}">
                    <a16:creationId xmlns:a16="http://schemas.microsoft.com/office/drawing/2014/main" id="{C9ECECB1-A372-4E1C-807B-C52D50789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2039"/>
                <a:ext cx="12" cy="14"/>
              </a:xfrm>
              <a:custGeom>
                <a:avLst/>
                <a:gdLst>
                  <a:gd name="T0" fmla="*/ 2 w 11"/>
                  <a:gd name="T1" fmla="*/ 3 h 13"/>
                  <a:gd name="T2" fmla="*/ 4 w 11"/>
                  <a:gd name="T3" fmla="*/ 16 h 13"/>
                  <a:gd name="T4" fmla="*/ 0 w 11"/>
                  <a:gd name="T5" fmla="*/ 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2" y="3"/>
                    </a:moveTo>
                    <a:cubicBezTo>
                      <a:pt x="0" y="5"/>
                      <a:pt x="2" y="11"/>
                      <a:pt x="4" y="13"/>
                    </a:cubicBezTo>
                    <a:cubicBezTo>
                      <a:pt x="11" y="10"/>
                      <a:pt x="7" y="0"/>
                      <a:pt x="0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4" name="Freeform 674">
                <a:extLst>
                  <a:ext uri="{FF2B5EF4-FFF2-40B4-BE49-F238E27FC236}">
                    <a16:creationId xmlns:a16="http://schemas.microsoft.com/office/drawing/2014/main" id="{AE639397-D202-4B0A-BC9B-6433BA11A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131"/>
                <a:ext cx="9" cy="10"/>
              </a:xfrm>
              <a:custGeom>
                <a:avLst/>
                <a:gdLst>
                  <a:gd name="T0" fmla="*/ 0 w 8"/>
                  <a:gd name="T1" fmla="*/ 2 h 10"/>
                  <a:gd name="T2" fmla="*/ 8 w 8"/>
                  <a:gd name="T3" fmla="*/ 10 h 10"/>
                  <a:gd name="T4" fmla="*/ 0 w 8"/>
                  <a:gd name="T5" fmla="*/ 1 h 10"/>
                  <a:gd name="T6" fmla="*/ 1 w 8"/>
                  <a:gd name="T7" fmla="*/ 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0" y="2"/>
                    </a:moveTo>
                    <a:cubicBezTo>
                      <a:pt x="1" y="5"/>
                      <a:pt x="2" y="8"/>
                      <a:pt x="5" y="10"/>
                    </a:cubicBezTo>
                    <a:cubicBezTo>
                      <a:pt x="8" y="7"/>
                      <a:pt x="4" y="0"/>
                      <a:pt x="0" y="1"/>
                    </a:cubicBezTo>
                    <a:cubicBezTo>
                      <a:pt x="0" y="2"/>
                      <a:pt x="0" y="4"/>
                      <a:pt x="1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5" name="Freeform 675">
                <a:extLst>
                  <a:ext uri="{FF2B5EF4-FFF2-40B4-BE49-F238E27FC236}">
                    <a16:creationId xmlns:a16="http://schemas.microsoft.com/office/drawing/2014/main" id="{6AD36835-355C-44E8-AB4F-39C1513DD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2034"/>
                <a:ext cx="8" cy="6"/>
              </a:xfrm>
              <a:custGeom>
                <a:avLst/>
                <a:gdLst>
                  <a:gd name="T0" fmla="*/ 0 w 7"/>
                  <a:gd name="T1" fmla="*/ 3 h 6"/>
                  <a:gd name="T2" fmla="*/ 10 w 7"/>
                  <a:gd name="T3" fmla="*/ 3 h 6"/>
                  <a:gd name="T4" fmla="*/ 0 w 7"/>
                  <a:gd name="T5" fmla="*/ 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2" y="1"/>
                      <a:pt x="6" y="0"/>
                      <a:pt x="7" y="3"/>
                    </a:cubicBezTo>
                    <a:cubicBezTo>
                      <a:pt x="5" y="5"/>
                      <a:pt x="2" y="6"/>
                      <a:pt x="0" y="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6" name="Freeform 676">
                <a:extLst>
                  <a:ext uri="{FF2B5EF4-FFF2-40B4-BE49-F238E27FC236}">
                    <a16:creationId xmlns:a16="http://schemas.microsoft.com/office/drawing/2014/main" id="{BC165937-471D-45B9-9084-33A277B9A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021"/>
                <a:ext cx="86" cy="142"/>
              </a:xfrm>
              <a:custGeom>
                <a:avLst/>
                <a:gdLst>
                  <a:gd name="T0" fmla="*/ 79 w 81"/>
                  <a:gd name="T1" fmla="*/ 6 h 133"/>
                  <a:gd name="T2" fmla="*/ 56 w 81"/>
                  <a:gd name="T3" fmla="*/ 84 h 133"/>
                  <a:gd name="T4" fmla="*/ 27 w 81"/>
                  <a:gd name="T5" fmla="*/ 156 h 133"/>
                  <a:gd name="T6" fmla="*/ 15 w 81"/>
                  <a:gd name="T7" fmla="*/ 62 h 133"/>
                  <a:gd name="T8" fmla="*/ 79 w 81"/>
                  <a:gd name="T9" fmla="*/ 6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133">
                    <a:moveTo>
                      <a:pt x="66" y="6"/>
                    </a:moveTo>
                    <a:cubicBezTo>
                      <a:pt x="81" y="11"/>
                      <a:pt x="59" y="37"/>
                      <a:pt x="47" y="69"/>
                    </a:cubicBezTo>
                    <a:cubicBezTo>
                      <a:pt x="35" y="102"/>
                      <a:pt x="38" y="133"/>
                      <a:pt x="23" y="128"/>
                    </a:cubicBezTo>
                    <a:cubicBezTo>
                      <a:pt x="7" y="122"/>
                      <a:pt x="0" y="84"/>
                      <a:pt x="12" y="51"/>
                    </a:cubicBezTo>
                    <a:cubicBezTo>
                      <a:pt x="24" y="19"/>
                      <a:pt x="50" y="0"/>
                      <a:pt x="66" y="6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7" name="Freeform 677">
                <a:extLst>
                  <a:ext uri="{FF2B5EF4-FFF2-40B4-BE49-F238E27FC236}">
                    <a16:creationId xmlns:a16="http://schemas.microsoft.com/office/drawing/2014/main" id="{4A14A912-CCE1-4B9A-A72A-C154CBE4C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2241"/>
                <a:ext cx="75" cy="142"/>
              </a:xfrm>
              <a:custGeom>
                <a:avLst/>
                <a:gdLst>
                  <a:gd name="T0" fmla="*/ 64 w 71"/>
                  <a:gd name="T1" fmla="*/ 3 h 133"/>
                  <a:gd name="T2" fmla="*/ 52 w 71"/>
                  <a:gd name="T3" fmla="*/ 84 h 133"/>
                  <a:gd name="T4" fmla="*/ 34 w 71"/>
                  <a:gd name="T5" fmla="*/ 158 h 133"/>
                  <a:gd name="T6" fmla="*/ 8 w 71"/>
                  <a:gd name="T7" fmla="*/ 67 h 133"/>
                  <a:gd name="T8" fmla="*/ 64 w 71"/>
                  <a:gd name="T9" fmla="*/ 3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133">
                    <a:moveTo>
                      <a:pt x="55" y="3"/>
                    </a:moveTo>
                    <a:cubicBezTo>
                      <a:pt x="71" y="7"/>
                      <a:pt x="52" y="35"/>
                      <a:pt x="44" y="69"/>
                    </a:cubicBezTo>
                    <a:cubicBezTo>
                      <a:pt x="37" y="103"/>
                      <a:pt x="44" y="133"/>
                      <a:pt x="28" y="130"/>
                    </a:cubicBezTo>
                    <a:cubicBezTo>
                      <a:pt x="12" y="126"/>
                      <a:pt x="0" y="89"/>
                      <a:pt x="8" y="55"/>
                    </a:cubicBezTo>
                    <a:cubicBezTo>
                      <a:pt x="15" y="21"/>
                      <a:pt x="39" y="0"/>
                      <a:pt x="55" y="3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8" name="Freeform 678">
                <a:extLst>
                  <a:ext uri="{FF2B5EF4-FFF2-40B4-BE49-F238E27FC236}">
                    <a16:creationId xmlns:a16="http://schemas.microsoft.com/office/drawing/2014/main" id="{D0882DF6-49A0-47E0-B91B-2E8E71538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2319"/>
                <a:ext cx="11" cy="23"/>
              </a:xfrm>
              <a:custGeom>
                <a:avLst/>
                <a:gdLst>
                  <a:gd name="T0" fmla="*/ 3 w 11"/>
                  <a:gd name="T1" fmla="*/ 6 h 22"/>
                  <a:gd name="T2" fmla="*/ 10 w 11"/>
                  <a:gd name="T3" fmla="*/ 9 h 22"/>
                  <a:gd name="T4" fmla="*/ 2 w 11"/>
                  <a:gd name="T5" fmla="*/ 9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2">
                    <a:moveTo>
                      <a:pt x="3" y="6"/>
                    </a:moveTo>
                    <a:cubicBezTo>
                      <a:pt x="0" y="12"/>
                      <a:pt x="11" y="22"/>
                      <a:pt x="10" y="9"/>
                    </a:cubicBezTo>
                    <a:cubicBezTo>
                      <a:pt x="10" y="0"/>
                      <a:pt x="1" y="0"/>
                      <a:pt x="2" y="9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9" name="Freeform 679">
                <a:extLst>
                  <a:ext uri="{FF2B5EF4-FFF2-40B4-BE49-F238E27FC236}">
                    <a16:creationId xmlns:a16="http://schemas.microsoft.com/office/drawing/2014/main" id="{C6BBFF42-DA78-4E3E-95C8-148150042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" y="2299"/>
                <a:ext cx="17" cy="17"/>
              </a:xfrm>
              <a:custGeom>
                <a:avLst/>
                <a:gdLst>
                  <a:gd name="T0" fmla="*/ 5 w 16"/>
                  <a:gd name="T1" fmla="*/ 19 h 16"/>
                  <a:gd name="T2" fmla="*/ 7 w 16"/>
                  <a:gd name="T3" fmla="*/ 2 h 16"/>
                  <a:gd name="T4" fmla="*/ 4 w 16"/>
                  <a:gd name="T5" fmla="*/ 1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5" y="16"/>
                    </a:moveTo>
                    <a:cubicBezTo>
                      <a:pt x="13" y="15"/>
                      <a:pt x="16" y="0"/>
                      <a:pt x="7" y="2"/>
                    </a:cubicBezTo>
                    <a:cubicBezTo>
                      <a:pt x="2" y="3"/>
                      <a:pt x="0" y="12"/>
                      <a:pt x="4" y="1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0" name="Freeform 680">
                <a:extLst>
                  <a:ext uri="{FF2B5EF4-FFF2-40B4-BE49-F238E27FC236}">
                    <a16:creationId xmlns:a16="http://schemas.microsoft.com/office/drawing/2014/main" id="{374E58EB-749D-4BB6-9BD2-8392A2C99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2327"/>
                <a:ext cx="11" cy="15"/>
              </a:xfrm>
              <a:custGeom>
                <a:avLst/>
                <a:gdLst>
                  <a:gd name="T0" fmla="*/ 2 w 11"/>
                  <a:gd name="T1" fmla="*/ 1 h 14"/>
                  <a:gd name="T2" fmla="*/ 7 w 11"/>
                  <a:gd name="T3" fmla="*/ 15 h 14"/>
                  <a:gd name="T4" fmla="*/ 3 w 11"/>
                  <a:gd name="T5" fmla="*/ 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2" y="1"/>
                    </a:moveTo>
                    <a:cubicBezTo>
                      <a:pt x="0" y="4"/>
                      <a:pt x="1" y="14"/>
                      <a:pt x="7" y="12"/>
                    </a:cubicBezTo>
                    <a:cubicBezTo>
                      <a:pt x="11" y="10"/>
                      <a:pt x="7" y="0"/>
                      <a:pt x="3" y="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1" name="Freeform 681">
                <a:extLst>
                  <a:ext uri="{FF2B5EF4-FFF2-40B4-BE49-F238E27FC236}">
                    <a16:creationId xmlns:a16="http://schemas.microsoft.com/office/drawing/2014/main" id="{79B83E7C-544C-426D-BC13-8C9213234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2286"/>
                <a:ext cx="17" cy="11"/>
              </a:xfrm>
              <a:custGeom>
                <a:avLst/>
                <a:gdLst>
                  <a:gd name="T0" fmla="*/ 3 w 16"/>
                  <a:gd name="T1" fmla="*/ 13 h 10"/>
                  <a:gd name="T2" fmla="*/ 14 w 16"/>
                  <a:gd name="T3" fmla="*/ 0 h 10"/>
                  <a:gd name="T4" fmla="*/ 2 w 16"/>
                  <a:gd name="T5" fmla="*/ 1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3" y="10"/>
                    </a:moveTo>
                    <a:cubicBezTo>
                      <a:pt x="7" y="10"/>
                      <a:pt x="16" y="4"/>
                      <a:pt x="11" y="0"/>
                    </a:cubicBezTo>
                    <a:cubicBezTo>
                      <a:pt x="7" y="1"/>
                      <a:pt x="0" y="4"/>
                      <a:pt x="2" y="1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2" name="Freeform 682">
                <a:extLst>
                  <a:ext uri="{FF2B5EF4-FFF2-40B4-BE49-F238E27FC236}">
                    <a16:creationId xmlns:a16="http://schemas.microsoft.com/office/drawing/2014/main" id="{9DBD6B07-A463-49D7-89DA-1E2A45574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2321"/>
                <a:ext cx="11" cy="14"/>
              </a:xfrm>
              <a:custGeom>
                <a:avLst/>
                <a:gdLst>
                  <a:gd name="T0" fmla="*/ 0 w 10"/>
                  <a:gd name="T1" fmla="*/ 5 h 13"/>
                  <a:gd name="T2" fmla="*/ 13 w 10"/>
                  <a:gd name="T3" fmla="*/ 14 h 13"/>
                  <a:gd name="T4" fmla="*/ 1 w 10"/>
                  <a:gd name="T5" fmla="*/ 4 h 13"/>
                  <a:gd name="T6" fmla="*/ 1 w 10"/>
                  <a:gd name="T7" fmla="*/ 6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0" y="5"/>
                    </a:moveTo>
                    <a:cubicBezTo>
                      <a:pt x="2" y="8"/>
                      <a:pt x="5" y="13"/>
                      <a:pt x="10" y="11"/>
                    </a:cubicBezTo>
                    <a:cubicBezTo>
                      <a:pt x="10" y="7"/>
                      <a:pt x="4" y="0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3" name="Freeform 683">
                <a:extLst>
                  <a:ext uri="{FF2B5EF4-FFF2-40B4-BE49-F238E27FC236}">
                    <a16:creationId xmlns:a16="http://schemas.microsoft.com/office/drawing/2014/main" id="{BCAD2ECB-6C06-4F5C-B823-C346BBA46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2270"/>
                <a:ext cx="11" cy="11"/>
              </a:xfrm>
              <a:custGeom>
                <a:avLst/>
                <a:gdLst>
                  <a:gd name="T0" fmla="*/ 0 w 11"/>
                  <a:gd name="T1" fmla="*/ 13 h 10"/>
                  <a:gd name="T2" fmla="*/ 5 w 11"/>
                  <a:gd name="T3" fmla="*/ 0 h 10"/>
                  <a:gd name="T4" fmla="*/ 1 w 11"/>
                  <a:gd name="T5" fmla="*/ 1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0" y="10"/>
                    </a:moveTo>
                    <a:cubicBezTo>
                      <a:pt x="4" y="10"/>
                      <a:pt x="11" y="0"/>
                      <a:pt x="5" y="0"/>
                    </a:cubicBezTo>
                    <a:cubicBezTo>
                      <a:pt x="1" y="0"/>
                      <a:pt x="0" y="6"/>
                      <a:pt x="1" y="9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4" name="Freeform 684">
                <a:extLst>
                  <a:ext uri="{FF2B5EF4-FFF2-40B4-BE49-F238E27FC236}">
                    <a16:creationId xmlns:a16="http://schemas.microsoft.com/office/drawing/2014/main" id="{1A2A8662-92AF-4303-8276-1E64996DD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2309"/>
                <a:ext cx="9" cy="17"/>
              </a:xfrm>
              <a:custGeom>
                <a:avLst/>
                <a:gdLst>
                  <a:gd name="T0" fmla="*/ 6 w 9"/>
                  <a:gd name="T1" fmla="*/ 19 h 16"/>
                  <a:gd name="T2" fmla="*/ 6 w 9"/>
                  <a:gd name="T3" fmla="*/ 0 h 16"/>
                  <a:gd name="T4" fmla="*/ 7 w 9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6" y="16"/>
                    </a:moveTo>
                    <a:cubicBezTo>
                      <a:pt x="8" y="12"/>
                      <a:pt x="9" y="3"/>
                      <a:pt x="6" y="0"/>
                    </a:cubicBezTo>
                    <a:cubicBezTo>
                      <a:pt x="3" y="7"/>
                      <a:pt x="0" y="9"/>
                      <a:pt x="7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5" name="Freeform 685">
                <a:extLst>
                  <a:ext uri="{FF2B5EF4-FFF2-40B4-BE49-F238E27FC236}">
                    <a16:creationId xmlns:a16="http://schemas.microsoft.com/office/drawing/2014/main" id="{CB66493C-46A4-4966-B7A9-F727D3CCD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2337"/>
                <a:ext cx="12" cy="16"/>
              </a:xfrm>
              <a:custGeom>
                <a:avLst/>
                <a:gdLst>
                  <a:gd name="T0" fmla="*/ 3 w 11"/>
                  <a:gd name="T1" fmla="*/ 11 h 15"/>
                  <a:gd name="T2" fmla="*/ 10 w 11"/>
                  <a:gd name="T3" fmla="*/ 18 h 15"/>
                  <a:gd name="T4" fmla="*/ 11 w 11"/>
                  <a:gd name="T5" fmla="*/ 0 h 15"/>
                  <a:gd name="T6" fmla="*/ 4 w 11"/>
                  <a:gd name="T7" fmla="*/ 13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3" y="8"/>
                    </a:moveTo>
                    <a:cubicBezTo>
                      <a:pt x="3" y="11"/>
                      <a:pt x="5" y="13"/>
                      <a:pt x="7" y="15"/>
                    </a:cubicBezTo>
                    <a:cubicBezTo>
                      <a:pt x="11" y="13"/>
                      <a:pt x="9" y="4"/>
                      <a:pt x="8" y="0"/>
                    </a:cubicBezTo>
                    <a:cubicBezTo>
                      <a:pt x="2" y="1"/>
                      <a:pt x="0" y="6"/>
                      <a:pt x="4" y="1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6" name="Freeform 686">
                <a:extLst>
                  <a:ext uri="{FF2B5EF4-FFF2-40B4-BE49-F238E27FC236}">
                    <a16:creationId xmlns:a16="http://schemas.microsoft.com/office/drawing/2014/main" id="{7ADBE86E-9BBA-40F4-B14D-6863EB161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2274"/>
                <a:ext cx="15" cy="26"/>
              </a:xfrm>
              <a:custGeom>
                <a:avLst/>
                <a:gdLst>
                  <a:gd name="T0" fmla="*/ 5 w 14"/>
                  <a:gd name="T1" fmla="*/ 28 h 24"/>
                  <a:gd name="T2" fmla="*/ 5 w 14"/>
                  <a:gd name="T3" fmla="*/ 2 h 24"/>
                  <a:gd name="T4" fmla="*/ 3 w 14"/>
                  <a:gd name="T5" fmla="*/ 30 h 24"/>
                  <a:gd name="T6" fmla="*/ 5 w 14"/>
                  <a:gd name="T7" fmla="*/ 26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4">
                    <a:moveTo>
                      <a:pt x="5" y="22"/>
                    </a:moveTo>
                    <a:cubicBezTo>
                      <a:pt x="5" y="21"/>
                      <a:pt x="14" y="0"/>
                      <a:pt x="5" y="2"/>
                    </a:cubicBezTo>
                    <a:cubicBezTo>
                      <a:pt x="1" y="4"/>
                      <a:pt x="0" y="21"/>
                      <a:pt x="3" y="24"/>
                    </a:cubicBezTo>
                    <a:cubicBezTo>
                      <a:pt x="5" y="23"/>
                      <a:pt x="5" y="22"/>
                      <a:pt x="5" y="2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7" name="Freeform 687">
                <a:extLst>
                  <a:ext uri="{FF2B5EF4-FFF2-40B4-BE49-F238E27FC236}">
                    <a16:creationId xmlns:a16="http://schemas.microsoft.com/office/drawing/2014/main" id="{13E61CF3-5DB5-4324-9254-524C6F6F0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2259"/>
                <a:ext cx="13" cy="13"/>
              </a:xfrm>
              <a:custGeom>
                <a:avLst/>
                <a:gdLst>
                  <a:gd name="T0" fmla="*/ 2 w 12"/>
                  <a:gd name="T1" fmla="*/ 3 h 12"/>
                  <a:gd name="T2" fmla="*/ 9 w 12"/>
                  <a:gd name="T3" fmla="*/ 15 h 12"/>
                  <a:gd name="T4" fmla="*/ 0 w 12"/>
                  <a:gd name="T5" fmla="*/ 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2" y="3"/>
                    </a:moveTo>
                    <a:cubicBezTo>
                      <a:pt x="0" y="5"/>
                      <a:pt x="3" y="10"/>
                      <a:pt x="6" y="12"/>
                    </a:cubicBezTo>
                    <a:cubicBezTo>
                      <a:pt x="12" y="9"/>
                      <a:pt x="7" y="0"/>
                      <a:pt x="0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8" name="Freeform 688">
                <a:extLst>
                  <a:ext uri="{FF2B5EF4-FFF2-40B4-BE49-F238E27FC236}">
                    <a16:creationId xmlns:a16="http://schemas.microsoft.com/office/drawing/2014/main" id="{5F24F42C-09AC-4234-8D7D-ADF071675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2354"/>
                <a:ext cx="9" cy="10"/>
              </a:xfrm>
              <a:custGeom>
                <a:avLst/>
                <a:gdLst>
                  <a:gd name="T0" fmla="*/ 0 w 8"/>
                  <a:gd name="T1" fmla="*/ 2 h 9"/>
                  <a:gd name="T2" fmla="*/ 9 w 8"/>
                  <a:gd name="T3" fmla="*/ 12 h 9"/>
                  <a:gd name="T4" fmla="*/ 0 w 8"/>
                  <a:gd name="T5" fmla="*/ 1 h 9"/>
                  <a:gd name="T6" fmla="*/ 1 w 8"/>
                  <a:gd name="T7" fmla="*/ 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2"/>
                    </a:moveTo>
                    <a:cubicBezTo>
                      <a:pt x="1" y="5"/>
                      <a:pt x="3" y="8"/>
                      <a:pt x="6" y="9"/>
                    </a:cubicBezTo>
                    <a:cubicBezTo>
                      <a:pt x="8" y="6"/>
                      <a:pt x="4" y="0"/>
                      <a:pt x="0" y="1"/>
                    </a:cubicBezTo>
                    <a:cubicBezTo>
                      <a:pt x="0" y="2"/>
                      <a:pt x="0" y="4"/>
                      <a:pt x="1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9" name="Freeform 689">
                <a:extLst>
                  <a:ext uri="{FF2B5EF4-FFF2-40B4-BE49-F238E27FC236}">
                    <a16:creationId xmlns:a16="http://schemas.microsoft.com/office/drawing/2014/main" id="{4D354BFC-C195-471B-BC5D-5945DC27C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2252"/>
                <a:ext cx="8" cy="7"/>
              </a:xfrm>
              <a:custGeom>
                <a:avLst/>
                <a:gdLst>
                  <a:gd name="T0" fmla="*/ 0 w 8"/>
                  <a:gd name="T1" fmla="*/ 4 h 7"/>
                  <a:gd name="T2" fmla="*/ 8 w 8"/>
                  <a:gd name="T3" fmla="*/ 4 h 7"/>
                  <a:gd name="T4" fmla="*/ 0 w 8"/>
                  <a:gd name="T5" fmla="*/ 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4"/>
                    </a:moveTo>
                    <a:cubicBezTo>
                      <a:pt x="2" y="2"/>
                      <a:pt x="5" y="0"/>
                      <a:pt x="8" y="4"/>
                    </a:cubicBezTo>
                    <a:cubicBezTo>
                      <a:pt x="5" y="6"/>
                      <a:pt x="2" y="7"/>
                      <a:pt x="0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0" name="Freeform 690">
                <a:extLst>
                  <a:ext uri="{FF2B5EF4-FFF2-40B4-BE49-F238E27FC236}">
                    <a16:creationId xmlns:a16="http://schemas.microsoft.com/office/drawing/2014/main" id="{880D48A5-4F2E-42F9-9912-C79568693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2241"/>
                <a:ext cx="74" cy="142"/>
              </a:xfrm>
              <a:custGeom>
                <a:avLst/>
                <a:gdLst>
                  <a:gd name="T0" fmla="*/ 64 w 70"/>
                  <a:gd name="T1" fmla="*/ 3 h 133"/>
                  <a:gd name="T2" fmla="*/ 53 w 70"/>
                  <a:gd name="T3" fmla="*/ 84 h 133"/>
                  <a:gd name="T4" fmla="*/ 34 w 70"/>
                  <a:gd name="T5" fmla="*/ 158 h 133"/>
                  <a:gd name="T6" fmla="*/ 8 w 70"/>
                  <a:gd name="T7" fmla="*/ 67 h 133"/>
                  <a:gd name="T8" fmla="*/ 64 w 70"/>
                  <a:gd name="T9" fmla="*/ 3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133">
                    <a:moveTo>
                      <a:pt x="55" y="3"/>
                    </a:moveTo>
                    <a:cubicBezTo>
                      <a:pt x="70" y="7"/>
                      <a:pt x="52" y="35"/>
                      <a:pt x="44" y="69"/>
                    </a:cubicBezTo>
                    <a:cubicBezTo>
                      <a:pt x="37" y="103"/>
                      <a:pt x="44" y="133"/>
                      <a:pt x="28" y="130"/>
                    </a:cubicBezTo>
                    <a:cubicBezTo>
                      <a:pt x="12" y="126"/>
                      <a:pt x="0" y="89"/>
                      <a:pt x="8" y="55"/>
                    </a:cubicBezTo>
                    <a:cubicBezTo>
                      <a:pt x="15" y="22"/>
                      <a:pt x="39" y="0"/>
                      <a:pt x="55" y="3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1" name="Freeform 691">
                <a:extLst>
                  <a:ext uri="{FF2B5EF4-FFF2-40B4-BE49-F238E27FC236}">
                    <a16:creationId xmlns:a16="http://schemas.microsoft.com/office/drawing/2014/main" id="{67F8E5F1-5265-4B1D-BEA2-96A421BB1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2477"/>
                <a:ext cx="64" cy="141"/>
              </a:xfrm>
              <a:custGeom>
                <a:avLst/>
                <a:gdLst>
                  <a:gd name="T0" fmla="*/ 52 w 60"/>
                  <a:gd name="T1" fmla="*/ 2 h 132"/>
                  <a:gd name="T2" fmla="*/ 50 w 60"/>
                  <a:gd name="T3" fmla="*/ 83 h 132"/>
                  <a:gd name="T4" fmla="*/ 39 w 60"/>
                  <a:gd name="T5" fmla="*/ 160 h 132"/>
                  <a:gd name="T6" fmla="*/ 3 w 60"/>
                  <a:gd name="T7" fmla="*/ 73 h 132"/>
                  <a:gd name="T8" fmla="*/ 52 w 60"/>
                  <a:gd name="T9" fmla="*/ 2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132">
                    <a:moveTo>
                      <a:pt x="43" y="2"/>
                    </a:moveTo>
                    <a:cubicBezTo>
                      <a:pt x="60" y="3"/>
                      <a:pt x="45" y="34"/>
                      <a:pt x="41" y="68"/>
                    </a:cubicBezTo>
                    <a:cubicBezTo>
                      <a:pt x="38" y="103"/>
                      <a:pt x="49" y="132"/>
                      <a:pt x="33" y="131"/>
                    </a:cubicBezTo>
                    <a:cubicBezTo>
                      <a:pt x="17" y="129"/>
                      <a:pt x="0" y="94"/>
                      <a:pt x="3" y="60"/>
                    </a:cubicBezTo>
                    <a:cubicBezTo>
                      <a:pt x="7" y="25"/>
                      <a:pt x="27" y="0"/>
                      <a:pt x="43" y="2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2" name="Freeform 692">
                <a:extLst>
                  <a:ext uri="{FF2B5EF4-FFF2-40B4-BE49-F238E27FC236}">
                    <a16:creationId xmlns:a16="http://schemas.microsoft.com/office/drawing/2014/main" id="{B237F438-9D70-4FB4-99E9-E4BBE6DF5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557"/>
                <a:ext cx="13" cy="23"/>
              </a:xfrm>
              <a:custGeom>
                <a:avLst/>
                <a:gdLst>
                  <a:gd name="T0" fmla="*/ 2 w 12"/>
                  <a:gd name="T1" fmla="*/ 7 h 22"/>
                  <a:gd name="T2" fmla="*/ 13 w 12"/>
                  <a:gd name="T3" fmla="*/ 9 h 22"/>
                  <a:gd name="T4" fmla="*/ 2 w 12"/>
                  <a:gd name="T5" fmla="*/ 1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2">
                    <a:moveTo>
                      <a:pt x="2" y="7"/>
                    </a:moveTo>
                    <a:cubicBezTo>
                      <a:pt x="0" y="14"/>
                      <a:pt x="12" y="22"/>
                      <a:pt x="10" y="9"/>
                    </a:cubicBezTo>
                    <a:cubicBezTo>
                      <a:pt x="9" y="0"/>
                      <a:pt x="0" y="2"/>
                      <a:pt x="2" y="10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3" name="Freeform 693">
                <a:extLst>
                  <a:ext uri="{FF2B5EF4-FFF2-40B4-BE49-F238E27FC236}">
                    <a16:creationId xmlns:a16="http://schemas.microsoft.com/office/drawing/2014/main" id="{3DE9D4C4-DCC0-4888-B8FD-4EF7391F1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2536"/>
                <a:ext cx="15" cy="18"/>
              </a:xfrm>
              <a:custGeom>
                <a:avLst/>
                <a:gdLst>
                  <a:gd name="T0" fmla="*/ 5 w 14"/>
                  <a:gd name="T1" fmla="*/ 20 h 17"/>
                  <a:gd name="T2" fmla="*/ 5 w 14"/>
                  <a:gd name="T3" fmla="*/ 3 h 17"/>
                  <a:gd name="T4" fmla="*/ 4 w 14"/>
                  <a:gd name="T5" fmla="*/ 2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3" y="15"/>
                      <a:pt x="14" y="0"/>
                      <a:pt x="5" y="3"/>
                    </a:cubicBezTo>
                    <a:cubicBezTo>
                      <a:pt x="0" y="5"/>
                      <a:pt x="0" y="14"/>
                      <a:pt x="4" y="1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4" name="Freeform 694">
                <a:extLst>
                  <a:ext uri="{FF2B5EF4-FFF2-40B4-BE49-F238E27FC236}">
                    <a16:creationId xmlns:a16="http://schemas.microsoft.com/office/drawing/2014/main" id="{3C1DE05C-FCFC-47C6-90E7-CB288BC0A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2566"/>
                <a:ext cx="12" cy="16"/>
              </a:xfrm>
              <a:custGeom>
                <a:avLst/>
                <a:gdLst>
                  <a:gd name="T0" fmla="*/ 1 w 11"/>
                  <a:gd name="T1" fmla="*/ 3 h 15"/>
                  <a:gd name="T2" fmla="*/ 10 w 11"/>
                  <a:gd name="T3" fmla="*/ 15 h 15"/>
                  <a:gd name="T4" fmla="*/ 1 w 11"/>
                  <a:gd name="T5" fmla="*/ 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1" y="3"/>
                    </a:moveTo>
                    <a:cubicBezTo>
                      <a:pt x="0" y="6"/>
                      <a:pt x="1" y="15"/>
                      <a:pt x="7" y="12"/>
                    </a:cubicBezTo>
                    <a:cubicBezTo>
                      <a:pt x="11" y="10"/>
                      <a:pt x="6" y="0"/>
                      <a:pt x="1" y="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5" name="Freeform 695">
                <a:extLst>
                  <a:ext uri="{FF2B5EF4-FFF2-40B4-BE49-F238E27FC236}">
                    <a16:creationId xmlns:a16="http://schemas.microsoft.com/office/drawing/2014/main" id="{2DA2F95A-52A7-4E03-ADC5-9CC7A304B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2523"/>
                <a:ext cx="17" cy="12"/>
              </a:xfrm>
              <a:custGeom>
                <a:avLst/>
                <a:gdLst>
                  <a:gd name="T0" fmla="*/ 4 w 16"/>
                  <a:gd name="T1" fmla="*/ 14 h 11"/>
                  <a:gd name="T2" fmla="*/ 14 w 16"/>
                  <a:gd name="T3" fmla="*/ 0 h 11"/>
                  <a:gd name="T4" fmla="*/ 3 w 16"/>
                  <a:gd name="T5" fmla="*/ 1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4" y="11"/>
                    </a:moveTo>
                    <a:cubicBezTo>
                      <a:pt x="8" y="11"/>
                      <a:pt x="16" y="4"/>
                      <a:pt x="11" y="0"/>
                    </a:cubicBezTo>
                    <a:cubicBezTo>
                      <a:pt x="7" y="2"/>
                      <a:pt x="0" y="6"/>
                      <a:pt x="3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6" name="Freeform 696">
                <a:extLst>
                  <a:ext uri="{FF2B5EF4-FFF2-40B4-BE49-F238E27FC236}">
                    <a16:creationId xmlns:a16="http://schemas.microsoft.com/office/drawing/2014/main" id="{AEFDD235-CBB8-4A48-8570-97F524817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2559"/>
                <a:ext cx="12" cy="14"/>
              </a:xfrm>
              <a:custGeom>
                <a:avLst/>
                <a:gdLst>
                  <a:gd name="T0" fmla="*/ 0 w 11"/>
                  <a:gd name="T1" fmla="*/ 5 h 13"/>
                  <a:gd name="T2" fmla="*/ 14 w 11"/>
                  <a:gd name="T3" fmla="*/ 14 h 13"/>
                  <a:gd name="T4" fmla="*/ 1 w 11"/>
                  <a:gd name="T5" fmla="*/ 5 h 13"/>
                  <a:gd name="T6" fmla="*/ 2 w 11"/>
                  <a:gd name="T7" fmla="*/ 6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0" y="5"/>
                    </a:moveTo>
                    <a:cubicBezTo>
                      <a:pt x="3" y="8"/>
                      <a:pt x="7" y="13"/>
                      <a:pt x="11" y="11"/>
                    </a:cubicBezTo>
                    <a:cubicBezTo>
                      <a:pt x="11" y="7"/>
                      <a:pt x="4" y="0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7" name="Freeform 697">
                <a:extLst>
                  <a:ext uri="{FF2B5EF4-FFF2-40B4-BE49-F238E27FC236}">
                    <a16:creationId xmlns:a16="http://schemas.microsoft.com/office/drawing/2014/main" id="{E269076C-292C-46BF-8AB4-B62F28E85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2506"/>
                <a:ext cx="10" cy="13"/>
              </a:xfrm>
              <a:custGeom>
                <a:avLst/>
                <a:gdLst>
                  <a:gd name="T0" fmla="*/ 0 w 10"/>
                  <a:gd name="T1" fmla="*/ 15 h 12"/>
                  <a:gd name="T2" fmla="*/ 4 w 10"/>
                  <a:gd name="T3" fmla="*/ 1 h 12"/>
                  <a:gd name="T4" fmla="*/ 1 w 10"/>
                  <a:gd name="T5" fmla="*/ 1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0" y="12"/>
                    </a:moveTo>
                    <a:cubicBezTo>
                      <a:pt x="4" y="11"/>
                      <a:pt x="10" y="0"/>
                      <a:pt x="4" y="1"/>
                    </a:cubicBezTo>
                    <a:cubicBezTo>
                      <a:pt x="0" y="1"/>
                      <a:pt x="0" y="8"/>
                      <a:pt x="1" y="1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8" name="Freeform 698">
                <a:extLst>
                  <a:ext uri="{FF2B5EF4-FFF2-40B4-BE49-F238E27FC236}">
                    <a16:creationId xmlns:a16="http://schemas.microsoft.com/office/drawing/2014/main" id="{AB6B328B-8212-4F82-A35A-C52DBF6C3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2546"/>
                <a:ext cx="8" cy="17"/>
              </a:xfrm>
              <a:custGeom>
                <a:avLst/>
                <a:gdLst>
                  <a:gd name="T0" fmla="*/ 6 w 8"/>
                  <a:gd name="T1" fmla="*/ 18 h 16"/>
                  <a:gd name="T2" fmla="*/ 4 w 8"/>
                  <a:gd name="T3" fmla="*/ 0 h 16"/>
                  <a:gd name="T4" fmla="*/ 7 w 8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6" y="15"/>
                    </a:moveTo>
                    <a:cubicBezTo>
                      <a:pt x="7" y="11"/>
                      <a:pt x="8" y="2"/>
                      <a:pt x="4" y="0"/>
                    </a:cubicBezTo>
                    <a:cubicBezTo>
                      <a:pt x="2" y="7"/>
                      <a:pt x="0" y="10"/>
                      <a:pt x="7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9" name="Freeform 699">
                <a:extLst>
                  <a:ext uri="{FF2B5EF4-FFF2-40B4-BE49-F238E27FC236}">
                    <a16:creationId xmlns:a16="http://schemas.microsoft.com/office/drawing/2014/main" id="{9C5E8B94-D891-4301-A826-7E1C49956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2574"/>
                <a:ext cx="11" cy="16"/>
              </a:xfrm>
              <a:custGeom>
                <a:avLst/>
                <a:gdLst>
                  <a:gd name="T0" fmla="*/ 2 w 11"/>
                  <a:gd name="T1" fmla="*/ 11 h 15"/>
                  <a:gd name="T2" fmla="*/ 8 w 11"/>
                  <a:gd name="T3" fmla="*/ 18 h 15"/>
                  <a:gd name="T4" fmla="*/ 6 w 11"/>
                  <a:gd name="T5" fmla="*/ 0 h 15"/>
                  <a:gd name="T6" fmla="*/ 4 w 11"/>
                  <a:gd name="T7" fmla="*/ 14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2" y="8"/>
                    </a:moveTo>
                    <a:cubicBezTo>
                      <a:pt x="3" y="11"/>
                      <a:pt x="5" y="14"/>
                      <a:pt x="8" y="15"/>
                    </a:cubicBezTo>
                    <a:cubicBezTo>
                      <a:pt x="11" y="12"/>
                      <a:pt x="8" y="4"/>
                      <a:pt x="6" y="0"/>
                    </a:cubicBezTo>
                    <a:cubicBezTo>
                      <a:pt x="1" y="2"/>
                      <a:pt x="0" y="7"/>
                      <a:pt x="4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0" name="Freeform 700">
                <a:extLst>
                  <a:ext uri="{FF2B5EF4-FFF2-40B4-BE49-F238E27FC236}">
                    <a16:creationId xmlns:a16="http://schemas.microsoft.com/office/drawing/2014/main" id="{8F103D80-1D02-4BF5-9B93-DE4FAA82A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2509"/>
                <a:ext cx="13" cy="27"/>
              </a:xfrm>
              <a:custGeom>
                <a:avLst/>
                <a:gdLst>
                  <a:gd name="T0" fmla="*/ 9 w 12"/>
                  <a:gd name="T1" fmla="*/ 29 h 25"/>
                  <a:gd name="T2" fmla="*/ 4 w 12"/>
                  <a:gd name="T3" fmla="*/ 4 h 25"/>
                  <a:gd name="T4" fmla="*/ 4 w 12"/>
                  <a:gd name="T5" fmla="*/ 31 h 25"/>
                  <a:gd name="T6" fmla="*/ 9 w 12"/>
                  <a:gd name="T7" fmla="*/ 28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6" y="23"/>
                    </a:moveTo>
                    <a:cubicBezTo>
                      <a:pt x="6" y="22"/>
                      <a:pt x="12" y="0"/>
                      <a:pt x="4" y="4"/>
                    </a:cubicBezTo>
                    <a:cubicBezTo>
                      <a:pt x="0" y="6"/>
                      <a:pt x="1" y="23"/>
                      <a:pt x="4" y="25"/>
                    </a:cubicBezTo>
                    <a:cubicBezTo>
                      <a:pt x="6" y="24"/>
                      <a:pt x="6" y="23"/>
                      <a:pt x="6" y="2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1" name="Freeform 701">
                <a:extLst>
                  <a:ext uri="{FF2B5EF4-FFF2-40B4-BE49-F238E27FC236}">
                    <a16:creationId xmlns:a16="http://schemas.microsoft.com/office/drawing/2014/main" id="{40C7AA2D-C4C9-433C-90B4-231B7AF5A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2494"/>
                <a:ext cx="13" cy="14"/>
              </a:xfrm>
              <a:custGeom>
                <a:avLst/>
                <a:gdLst>
                  <a:gd name="T0" fmla="*/ 2 w 12"/>
                  <a:gd name="T1" fmla="*/ 4 h 13"/>
                  <a:gd name="T2" fmla="*/ 10 w 12"/>
                  <a:gd name="T3" fmla="*/ 16 h 13"/>
                  <a:gd name="T4" fmla="*/ 0 w 12"/>
                  <a:gd name="T5" fmla="*/ 5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2" y="4"/>
                    </a:moveTo>
                    <a:cubicBezTo>
                      <a:pt x="1" y="6"/>
                      <a:pt x="4" y="11"/>
                      <a:pt x="7" y="13"/>
                    </a:cubicBezTo>
                    <a:cubicBezTo>
                      <a:pt x="12" y="9"/>
                      <a:pt x="6" y="0"/>
                      <a:pt x="0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2" name="Freeform 702">
                <a:extLst>
                  <a:ext uri="{FF2B5EF4-FFF2-40B4-BE49-F238E27FC236}">
                    <a16:creationId xmlns:a16="http://schemas.microsoft.com/office/drawing/2014/main" id="{C7C40CF7-42D2-44F9-BE2C-FD535AB35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2591"/>
                <a:ext cx="9" cy="11"/>
              </a:xfrm>
              <a:custGeom>
                <a:avLst/>
                <a:gdLst>
                  <a:gd name="T0" fmla="*/ 0 w 9"/>
                  <a:gd name="T1" fmla="*/ 4 h 10"/>
                  <a:gd name="T2" fmla="*/ 6 w 9"/>
                  <a:gd name="T3" fmla="*/ 13 h 10"/>
                  <a:gd name="T4" fmla="*/ 0 w 9"/>
                  <a:gd name="T5" fmla="*/ 2 h 10"/>
                  <a:gd name="T6" fmla="*/ 1 w 9"/>
                  <a:gd name="T7" fmla="*/ 9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1" y="6"/>
                      <a:pt x="3" y="9"/>
                      <a:pt x="6" y="10"/>
                    </a:cubicBezTo>
                    <a:cubicBezTo>
                      <a:pt x="9" y="6"/>
                      <a:pt x="3" y="0"/>
                      <a:pt x="0" y="2"/>
                    </a:cubicBezTo>
                    <a:cubicBezTo>
                      <a:pt x="0" y="4"/>
                      <a:pt x="0" y="5"/>
                      <a:pt x="1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3" name="Freeform 703">
                <a:extLst>
                  <a:ext uri="{FF2B5EF4-FFF2-40B4-BE49-F238E27FC236}">
                    <a16:creationId xmlns:a16="http://schemas.microsoft.com/office/drawing/2014/main" id="{7700A925-F4B8-49C9-A336-95A91DCD2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2488"/>
                <a:ext cx="9" cy="7"/>
              </a:xfrm>
              <a:custGeom>
                <a:avLst/>
                <a:gdLst>
                  <a:gd name="T0" fmla="*/ 0 w 8"/>
                  <a:gd name="T1" fmla="*/ 5 h 7"/>
                  <a:gd name="T2" fmla="*/ 11 w 8"/>
                  <a:gd name="T3" fmla="*/ 3 h 7"/>
                  <a:gd name="T4" fmla="*/ 0 w 8"/>
                  <a:gd name="T5" fmla="*/ 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5"/>
                    </a:moveTo>
                    <a:cubicBezTo>
                      <a:pt x="2" y="2"/>
                      <a:pt x="5" y="0"/>
                      <a:pt x="8" y="3"/>
                    </a:cubicBezTo>
                    <a:cubicBezTo>
                      <a:pt x="6" y="5"/>
                      <a:pt x="3" y="7"/>
                      <a:pt x="0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4" name="Freeform 704">
                <a:extLst>
                  <a:ext uri="{FF2B5EF4-FFF2-40B4-BE49-F238E27FC236}">
                    <a16:creationId xmlns:a16="http://schemas.microsoft.com/office/drawing/2014/main" id="{BF5037C1-7E25-419B-80F4-05975C7F5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2477"/>
                <a:ext cx="64" cy="141"/>
              </a:xfrm>
              <a:custGeom>
                <a:avLst/>
                <a:gdLst>
                  <a:gd name="T0" fmla="*/ 52 w 60"/>
                  <a:gd name="T1" fmla="*/ 2 h 132"/>
                  <a:gd name="T2" fmla="*/ 50 w 60"/>
                  <a:gd name="T3" fmla="*/ 83 h 132"/>
                  <a:gd name="T4" fmla="*/ 39 w 60"/>
                  <a:gd name="T5" fmla="*/ 160 h 132"/>
                  <a:gd name="T6" fmla="*/ 3 w 60"/>
                  <a:gd name="T7" fmla="*/ 73 h 132"/>
                  <a:gd name="T8" fmla="*/ 52 w 60"/>
                  <a:gd name="T9" fmla="*/ 2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132">
                    <a:moveTo>
                      <a:pt x="43" y="2"/>
                    </a:moveTo>
                    <a:cubicBezTo>
                      <a:pt x="60" y="4"/>
                      <a:pt x="45" y="34"/>
                      <a:pt x="41" y="68"/>
                    </a:cubicBezTo>
                    <a:cubicBezTo>
                      <a:pt x="38" y="103"/>
                      <a:pt x="49" y="132"/>
                      <a:pt x="33" y="131"/>
                    </a:cubicBezTo>
                    <a:cubicBezTo>
                      <a:pt x="17" y="129"/>
                      <a:pt x="0" y="94"/>
                      <a:pt x="3" y="60"/>
                    </a:cubicBezTo>
                    <a:cubicBezTo>
                      <a:pt x="7" y="25"/>
                      <a:pt x="27" y="0"/>
                      <a:pt x="43" y="2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5" name="Freeform 705">
                <a:extLst>
                  <a:ext uri="{FF2B5EF4-FFF2-40B4-BE49-F238E27FC236}">
                    <a16:creationId xmlns:a16="http://schemas.microsoft.com/office/drawing/2014/main" id="{DF61E97A-1E8C-472E-9ADE-99DA1B938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2704"/>
                <a:ext cx="56" cy="138"/>
              </a:xfrm>
              <a:custGeom>
                <a:avLst/>
                <a:gdLst>
                  <a:gd name="T0" fmla="*/ 42 w 53"/>
                  <a:gd name="T1" fmla="*/ 0 h 130"/>
                  <a:gd name="T2" fmla="*/ 45 w 53"/>
                  <a:gd name="T3" fmla="*/ 79 h 130"/>
                  <a:gd name="T4" fmla="*/ 41 w 53"/>
                  <a:gd name="T5" fmla="*/ 154 h 130"/>
                  <a:gd name="T6" fmla="*/ 1 w 53"/>
                  <a:gd name="T7" fmla="*/ 72 h 130"/>
                  <a:gd name="T8" fmla="*/ 42 w 53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30">
                    <a:moveTo>
                      <a:pt x="36" y="0"/>
                    </a:moveTo>
                    <a:cubicBezTo>
                      <a:pt x="53" y="1"/>
                      <a:pt x="40" y="32"/>
                      <a:pt x="39" y="66"/>
                    </a:cubicBezTo>
                    <a:cubicBezTo>
                      <a:pt x="38" y="101"/>
                      <a:pt x="52" y="130"/>
                      <a:pt x="35" y="129"/>
                    </a:cubicBezTo>
                    <a:cubicBezTo>
                      <a:pt x="19" y="129"/>
                      <a:pt x="0" y="95"/>
                      <a:pt x="1" y="60"/>
                    </a:cubicBezTo>
                    <a:cubicBezTo>
                      <a:pt x="2" y="26"/>
                      <a:pt x="20" y="0"/>
                      <a:pt x="36" y="0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6" name="Freeform 706">
                <a:extLst>
                  <a:ext uri="{FF2B5EF4-FFF2-40B4-BE49-F238E27FC236}">
                    <a16:creationId xmlns:a16="http://schemas.microsoft.com/office/drawing/2014/main" id="{35A26C1F-7733-471F-B507-235C98CBB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2783"/>
                <a:ext cx="14" cy="24"/>
              </a:xfrm>
              <a:custGeom>
                <a:avLst/>
                <a:gdLst>
                  <a:gd name="T0" fmla="*/ 3 w 14"/>
                  <a:gd name="T1" fmla="*/ 10 h 22"/>
                  <a:gd name="T2" fmla="*/ 11 w 14"/>
                  <a:gd name="T3" fmla="*/ 12 h 22"/>
                  <a:gd name="T4" fmla="*/ 3 w 14"/>
                  <a:gd name="T5" fmla="*/ 14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2">
                    <a:moveTo>
                      <a:pt x="3" y="7"/>
                    </a:moveTo>
                    <a:cubicBezTo>
                      <a:pt x="2" y="15"/>
                      <a:pt x="14" y="22"/>
                      <a:pt x="11" y="9"/>
                    </a:cubicBezTo>
                    <a:cubicBezTo>
                      <a:pt x="9" y="0"/>
                      <a:pt x="0" y="2"/>
                      <a:pt x="3" y="11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7" name="Freeform 707">
                <a:extLst>
                  <a:ext uri="{FF2B5EF4-FFF2-40B4-BE49-F238E27FC236}">
                    <a16:creationId xmlns:a16="http://schemas.microsoft.com/office/drawing/2014/main" id="{75ABA1DC-6B50-44EF-A99A-410537A44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761"/>
                <a:ext cx="14" cy="19"/>
              </a:xfrm>
              <a:custGeom>
                <a:avLst/>
                <a:gdLst>
                  <a:gd name="T0" fmla="*/ 5 w 13"/>
                  <a:gd name="T1" fmla="*/ 21 h 18"/>
                  <a:gd name="T2" fmla="*/ 5 w 13"/>
                  <a:gd name="T3" fmla="*/ 4 h 18"/>
                  <a:gd name="T4" fmla="*/ 4 w 13"/>
                  <a:gd name="T5" fmla="*/ 2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5" y="18"/>
                    </a:moveTo>
                    <a:cubicBezTo>
                      <a:pt x="13" y="15"/>
                      <a:pt x="13" y="0"/>
                      <a:pt x="5" y="4"/>
                    </a:cubicBezTo>
                    <a:cubicBezTo>
                      <a:pt x="0" y="6"/>
                      <a:pt x="0" y="15"/>
                      <a:pt x="4" y="1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8" name="Freeform 708">
                <a:extLst>
                  <a:ext uri="{FF2B5EF4-FFF2-40B4-BE49-F238E27FC236}">
                    <a16:creationId xmlns:a16="http://schemas.microsoft.com/office/drawing/2014/main" id="{5203DC8A-0C68-4458-BCF1-085B85A4C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2792"/>
                <a:ext cx="13" cy="16"/>
              </a:xfrm>
              <a:custGeom>
                <a:avLst/>
                <a:gdLst>
                  <a:gd name="T0" fmla="*/ 1 w 12"/>
                  <a:gd name="T1" fmla="*/ 3 h 15"/>
                  <a:gd name="T2" fmla="*/ 10 w 12"/>
                  <a:gd name="T3" fmla="*/ 15 h 15"/>
                  <a:gd name="T4" fmla="*/ 2 w 12"/>
                  <a:gd name="T5" fmla="*/ 4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1" y="3"/>
                    </a:moveTo>
                    <a:cubicBezTo>
                      <a:pt x="0" y="6"/>
                      <a:pt x="2" y="15"/>
                      <a:pt x="7" y="12"/>
                    </a:cubicBezTo>
                    <a:cubicBezTo>
                      <a:pt x="12" y="10"/>
                      <a:pt x="6" y="0"/>
                      <a:pt x="2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9" name="Freeform 709">
                <a:extLst>
                  <a:ext uri="{FF2B5EF4-FFF2-40B4-BE49-F238E27FC236}">
                    <a16:creationId xmlns:a16="http://schemas.microsoft.com/office/drawing/2014/main" id="{4C5E164B-0D7C-4C97-B101-63D5C8BC7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2749"/>
                <a:ext cx="16" cy="12"/>
              </a:xfrm>
              <a:custGeom>
                <a:avLst/>
                <a:gdLst>
                  <a:gd name="T0" fmla="*/ 4 w 15"/>
                  <a:gd name="T1" fmla="*/ 14 h 11"/>
                  <a:gd name="T2" fmla="*/ 13 w 15"/>
                  <a:gd name="T3" fmla="*/ 0 h 11"/>
                  <a:gd name="T4" fmla="*/ 3 w 15"/>
                  <a:gd name="T5" fmla="*/ 1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1">
                    <a:moveTo>
                      <a:pt x="4" y="11"/>
                    </a:moveTo>
                    <a:cubicBezTo>
                      <a:pt x="8" y="10"/>
                      <a:pt x="15" y="3"/>
                      <a:pt x="10" y="0"/>
                    </a:cubicBezTo>
                    <a:cubicBezTo>
                      <a:pt x="6" y="2"/>
                      <a:pt x="0" y="6"/>
                      <a:pt x="3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0" name="Freeform 710">
                <a:extLst>
                  <a:ext uri="{FF2B5EF4-FFF2-40B4-BE49-F238E27FC236}">
                    <a16:creationId xmlns:a16="http://schemas.microsoft.com/office/drawing/2014/main" id="{7AADD448-3823-4A61-A91F-155CA5BE6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2786"/>
                <a:ext cx="12" cy="13"/>
              </a:xfrm>
              <a:custGeom>
                <a:avLst/>
                <a:gdLst>
                  <a:gd name="T0" fmla="*/ 0 w 11"/>
                  <a:gd name="T1" fmla="*/ 5 h 13"/>
                  <a:gd name="T2" fmla="*/ 14 w 11"/>
                  <a:gd name="T3" fmla="*/ 10 h 13"/>
                  <a:gd name="T4" fmla="*/ 1 w 11"/>
                  <a:gd name="T5" fmla="*/ 5 h 13"/>
                  <a:gd name="T6" fmla="*/ 2 w 11"/>
                  <a:gd name="T7" fmla="*/ 6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0" y="5"/>
                    </a:moveTo>
                    <a:cubicBezTo>
                      <a:pt x="3" y="8"/>
                      <a:pt x="7" y="13"/>
                      <a:pt x="11" y="10"/>
                    </a:cubicBezTo>
                    <a:cubicBezTo>
                      <a:pt x="11" y="6"/>
                      <a:pt x="4" y="0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1" name="Freeform 711">
                <a:extLst>
                  <a:ext uri="{FF2B5EF4-FFF2-40B4-BE49-F238E27FC236}">
                    <a16:creationId xmlns:a16="http://schemas.microsoft.com/office/drawing/2014/main" id="{38B9648D-8724-4EBD-BA12-84560E6F2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2731"/>
                <a:ext cx="11" cy="13"/>
              </a:xfrm>
              <a:custGeom>
                <a:avLst/>
                <a:gdLst>
                  <a:gd name="T0" fmla="*/ 1 w 10"/>
                  <a:gd name="T1" fmla="*/ 15 h 12"/>
                  <a:gd name="T2" fmla="*/ 4 w 10"/>
                  <a:gd name="T3" fmla="*/ 1 h 12"/>
                  <a:gd name="T4" fmla="*/ 1 w 10"/>
                  <a:gd name="T5" fmla="*/ 1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1" y="12"/>
                    </a:moveTo>
                    <a:cubicBezTo>
                      <a:pt x="4" y="12"/>
                      <a:pt x="10" y="0"/>
                      <a:pt x="4" y="1"/>
                    </a:cubicBezTo>
                    <a:cubicBezTo>
                      <a:pt x="0" y="2"/>
                      <a:pt x="1" y="9"/>
                      <a:pt x="1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2" name="Freeform 712">
                <a:extLst>
                  <a:ext uri="{FF2B5EF4-FFF2-40B4-BE49-F238E27FC236}">
                    <a16:creationId xmlns:a16="http://schemas.microsoft.com/office/drawing/2014/main" id="{64335A78-6740-4011-82C1-11111E5F4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2772"/>
                <a:ext cx="8" cy="17"/>
              </a:xfrm>
              <a:custGeom>
                <a:avLst/>
                <a:gdLst>
                  <a:gd name="T0" fmla="*/ 7 w 8"/>
                  <a:gd name="T1" fmla="*/ 18 h 16"/>
                  <a:gd name="T2" fmla="*/ 4 w 8"/>
                  <a:gd name="T3" fmla="*/ 0 h 16"/>
                  <a:gd name="T4" fmla="*/ 8 w 8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7" y="15"/>
                    </a:moveTo>
                    <a:cubicBezTo>
                      <a:pt x="8" y="11"/>
                      <a:pt x="8" y="2"/>
                      <a:pt x="4" y="0"/>
                    </a:cubicBezTo>
                    <a:cubicBezTo>
                      <a:pt x="2" y="7"/>
                      <a:pt x="0" y="10"/>
                      <a:pt x="8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3" name="Freeform 713">
                <a:extLst>
                  <a:ext uri="{FF2B5EF4-FFF2-40B4-BE49-F238E27FC236}">
                    <a16:creationId xmlns:a16="http://schemas.microsoft.com/office/drawing/2014/main" id="{F4C806AF-3D8C-44CF-87ED-7A74E8D0A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2800"/>
                <a:ext cx="14" cy="15"/>
              </a:xfrm>
              <a:custGeom>
                <a:avLst/>
                <a:gdLst>
                  <a:gd name="T0" fmla="*/ 3 w 13"/>
                  <a:gd name="T1" fmla="*/ 11 h 14"/>
                  <a:gd name="T2" fmla="*/ 12 w 13"/>
                  <a:gd name="T3" fmla="*/ 17 h 14"/>
                  <a:gd name="T4" fmla="*/ 10 w 13"/>
                  <a:gd name="T5" fmla="*/ 0 h 14"/>
                  <a:gd name="T6" fmla="*/ 5 w 13"/>
                  <a:gd name="T7" fmla="*/ 1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3" y="8"/>
                    </a:moveTo>
                    <a:cubicBezTo>
                      <a:pt x="4" y="11"/>
                      <a:pt x="7" y="13"/>
                      <a:pt x="9" y="14"/>
                    </a:cubicBezTo>
                    <a:cubicBezTo>
                      <a:pt x="13" y="11"/>
                      <a:pt x="9" y="3"/>
                      <a:pt x="7" y="0"/>
                    </a:cubicBezTo>
                    <a:cubicBezTo>
                      <a:pt x="2" y="2"/>
                      <a:pt x="0" y="7"/>
                      <a:pt x="5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4" name="Freeform 714">
                <a:extLst>
                  <a:ext uri="{FF2B5EF4-FFF2-40B4-BE49-F238E27FC236}">
                    <a16:creationId xmlns:a16="http://schemas.microsoft.com/office/drawing/2014/main" id="{9BB0C177-39AC-475C-BCB8-EE64BD79F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2735"/>
                <a:ext cx="12" cy="26"/>
              </a:xfrm>
              <a:custGeom>
                <a:avLst/>
                <a:gdLst>
                  <a:gd name="T0" fmla="*/ 8 w 12"/>
                  <a:gd name="T1" fmla="*/ 26 h 25"/>
                  <a:gd name="T2" fmla="*/ 4 w 12"/>
                  <a:gd name="T3" fmla="*/ 4 h 25"/>
                  <a:gd name="T4" fmla="*/ 6 w 12"/>
                  <a:gd name="T5" fmla="*/ 28 h 25"/>
                  <a:gd name="T6" fmla="*/ 8 w 12"/>
                  <a:gd name="T7" fmla="*/ 24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8" y="23"/>
                    </a:moveTo>
                    <a:cubicBezTo>
                      <a:pt x="8" y="22"/>
                      <a:pt x="12" y="0"/>
                      <a:pt x="4" y="4"/>
                    </a:cubicBezTo>
                    <a:cubicBezTo>
                      <a:pt x="0" y="6"/>
                      <a:pt x="3" y="24"/>
                      <a:pt x="6" y="25"/>
                    </a:cubicBezTo>
                    <a:cubicBezTo>
                      <a:pt x="8" y="24"/>
                      <a:pt x="8" y="23"/>
                      <a:pt x="8" y="2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5" name="Freeform 715">
                <a:extLst>
                  <a:ext uri="{FF2B5EF4-FFF2-40B4-BE49-F238E27FC236}">
                    <a16:creationId xmlns:a16="http://schemas.microsoft.com/office/drawing/2014/main" id="{5E1BF102-920C-4233-A772-C87C9B174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2720"/>
                <a:ext cx="12" cy="14"/>
              </a:xfrm>
              <a:custGeom>
                <a:avLst/>
                <a:gdLst>
                  <a:gd name="T0" fmla="*/ 1 w 12"/>
                  <a:gd name="T1" fmla="*/ 5 h 13"/>
                  <a:gd name="T2" fmla="*/ 7 w 12"/>
                  <a:gd name="T3" fmla="*/ 16 h 13"/>
                  <a:gd name="T4" fmla="*/ 0 w 12"/>
                  <a:gd name="T5" fmla="*/ 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1" y="5"/>
                    </a:moveTo>
                    <a:cubicBezTo>
                      <a:pt x="0" y="7"/>
                      <a:pt x="4" y="11"/>
                      <a:pt x="7" y="13"/>
                    </a:cubicBezTo>
                    <a:cubicBezTo>
                      <a:pt x="12" y="8"/>
                      <a:pt x="5" y="0"/>
                      <a:pt x="0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6" name="Freeform 716">
                <a:extLst>
                  <a:ext uri="{FF2B5EF4-FFF2-40B4-BE49-F238E27FC236}">
                    <a16:creationId xmlns:a16="http://schemas.microsoft.com/office/drawing/2014/main" id="{8A01CEA6-251F-4E76-BAE2-D6667341D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2817"/>
                <a:ext cx="10" cy="10"/>
              </a:xfrm>
              <a:custGeom>
                <a:avLst/>
                <a:gdLst>
                  <a:gd name="T0" fmla="*/ 1 w 10"/>
                  <a:gd name="T1" fmla="*/ 3 h 9"/>
                  <a:gd name="T2" fmla="*/ 7 w 10"/>
                  <a:gd name="T3" fmla="*/ 12 h 9"/>
                  <a:gd name="T4" fmla="*/ 0 w 10"/>
                  <a:gd name="T5" fmla="*/ 2 h 9"/>
                  <a:gd name="T6" fmla="*/ 2 w 10"/>
                  <a:gd name="T7" fmla="*/ 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1" y="3"/>
                    </a:moveTo>
                    <a:cubicBezTo>
                      <a:pt x="2" y="6"/>
                      <a:pt x="5" y="8"/>
                      <a:pt x="7" y="9"/>
                    </a:cubicBezTo>
                    <a:cubicBezTo>
                      <a:pt x="10" y="5"/>
                      <a:pt x="4" y="0"/>
                      <a:pt x="0" y="2"/>
                    </a:cubicBezTo>
                    <a:cubicBezTo>
                      <a:pt x="1" y="3"/>
                      <a:pt x="1" y="4"/>
                      <a:pt x="2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7" name="Freeform 717">
                <a:extLst>
                  <a:ext uri="{FF2B5EF4-FFF2-40B4-BE49-F238E27FC236}">
                    <a16:creationId xmlns:a16="http://schemas.microsoft.com/office/drawing/2014/main" id="{A949B779-38B6-4900-90B7-C7D24CB25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2713"/>
                <a:ext cx="8" cy="8"/>
              </a:xfrm>
              <a:custGeom>
                <a:avLst/>
                <a:gdLst>
                  <a:gd name="T0" fmla="*/ 0 w 8"/>
                  <a:gd name="T1" fmla="*/ 8 h 7"/>
                  <a:gd name="T2" fmla="*/ 8 w 8"/>
                  <a:gd name="T3" fmla="*/ 2 h 7"/>
                  <a:gd name="T4" fmla="*/ 0 w 8"/>
                  <a:gd name="T5" fmla="*/ 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5"/>
                    </a:moveTo>
                    <a:cubicBezTo>
                      <a:pt x="2" y="2"/>
                      <a:pt x="5" y="0"/>
                      <a:pt x="8" y="2"/>
                    </a:cubicBezTo>
                    <a:cubicBezTo>
                      <a:pt x="6" y="5"/>
                      <a:pt x="3" y="7"/>
                      <a:pt x="0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8" name="Freeform 718">
                <a:extLst>
                  <a:ext uri="{FF2B5EF4-FFF2-40B4-BE49-F238E27FC236}">
                    <a16:creationId xmlns:a16="http://schemas.microsoft.com/office/drawing/2014/main" id="{B94BDDC0-F227-41A5-AD51-85BDB9C62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2704"/>
                <a:ext cx="56" cy="138"/>
              </a:xfrm>
              <a:custGeom>
                <a:avLst/>
                <a:gdLst>
                  <a:gd name="T0" fmla="*/ 42 w 53"/>
                  <a:gd name="T1" fmla="*/ 0 h 130"/>
                  <a:gd name="T2" fmla="*/ 45 w 53"/>
                  <a:gd name="T3" fmla="*/ 80 h 130"/>
                  <a:gd name="T4" fmla="*/ 41 w 53"/>
                  <a:gd name="T5" fmla="*/ 154 h 130"/>
                  <a:gd name="T6" fmla="*/ 1 w 53"/>
                  <a:gd name="T7" fmla="*/ 73 h 130"/>
                  <a:gd name="T8" fmla="*/ 42 w 53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30">
                    <a:moveTo>
                      <a:pt x="36" y="0"/>
                    </a:moveTo>
                    <a:cubicBezTo>
                      <a:pt x="53" y="1"/>
                      <a:pt x="40" y="32"/>
                      <a:pt x="39" y="67"/>
                    </a:cubicBezTo>
                    <a:cubicBezTo>
                      <a:pt x="38" y="101"/>
                      <a:pt x="51" y="130"/>
                      <a:pt x="35" y="129"/>
                    </a:cubicBezTo>
                    <a:cubicBezTo>
                      <a:pt x="19" y="129"/>
                      <a:pt x="0" y="95"/>
                      <a:pt x="1" y="61"/>
                    </a:cubicBezTo>
                    <a:cubicBezTo>
                      <a:pt x="1" y="26"/>
                      <a:pt x="20" y="0"/>
                      <a:pt x="36" y="0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9" name="Freeform 719">
                <a:extLst>
                  <a:ext uri="{FF2B5EF4-FFF2-40B4-BE49-F238E27FC236}">
                    <a16:creationId xmlns:a16="http://schemas.microsoft.com/office/drawing/2014/main" id="{FB36DBFE-0685-4CA8-AB3A-0F5AA20F4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2963"/>
                <a:ext cx="74" cy="140"/>
              </a:xfrm>
              <a:custGeom>
                <a:avLst/>
                <a:gdLst>
                  <a:gd name="T0" fmla="*/ 35 w 69"/>
                  <a:gd name="T1" fmla="*/ 2 h 132"/>
                  <a:gd name="T2" fmla="*/ 55 w 69"/>
                  <a:gd name="T3" fmla="*/ 80 h 132"/>
                  <a:gd name="T4" fmla="*/ 65 w 69"/>
                  <a:gd name="T5" fmla="*/ 154 h 132"/>
                  <a:gd name="T6" fmla="*/ 5 w 69"/>
                  <a:gd name="T7" fmla="*/ 81 h 132"/>
                  <a:gd name="T8" fmla="*/ 35 w 69"/>
                  <a:gd name="T9" fmla="*/ 2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132">
                    <a:moveTo>
                      <a:pt x="29" y="2"/>
                    </a:moveTo>
                    <a:cubicBezTo>
                      <a:pt x="45" y="0"/>
                      <a:pt x="39" y="33"/>
                      <a:pt x="45" y="67"/>
                    </a:cubicBezTo>
                    <a:cubicBezTo>
                      <a:pt x="50" y="101"/>
                      <a:pt x="69" y="127"/>
                      <a:pt x="53" y="129"/>
                    </a:cubicBezTo>
                    <a:cubicBezTo>
                      <a:pt x="37" y="132"/>
                      <a:pt x="11" y="103"/>
                      <a:pt x="5" y="68"/>
                    </a:cubicBezTo>
                    <a:cubicBezTo>
                      <a:pt x="0" y="34"/>
                      <a:pt x="13" y="5"/>
                      <a:pt x="29" y="2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0" name="Freeform 720">
                <a:extLst>
                  <a:ext uri="{FF2B5EF4-FFF2-40B4-BE49-F238E27FC236}">
                    <a16:creationId xmlns:a16="http://schemas.microsoft.com/office/drawing/2014/main" id="{F15E8551-9350-45E6-AF81-1B13DD770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3048"/>
                <a:ext cx="19" cy="21"/>
              </a:xfrm>
              <a:custGeom>
                <a:avLst/>
                <a:gdLst>
                  <a:gd name="T0" fmla="*/ 4 w 18"/>
                  <a:gd name="T1" fmla="*/ 8 h 20"/>
                  <a:gd name="T2" fmla="*/ 15 w 18"/>
                  <a:gd name="T3" fmla="*/ 8 h 20"/>
                  <a:gd name="T4" fmla="*/ 4 w 18"/>
                  <a:gd name="T5" fmla="*/ 15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4" y="8"/>
                    </a:moveTo>
                    <a:cubicBezTo>
                      <a:pt x="4" y="16"/>
                      <a:pt x="18" y="20"/>
                      <a:pt x="12" y="8"/>
                    </a:cubicBezTo>
                    <a:cubicBezTo>
                      <a:pt x="9" y="0"/>
                      <a:pt x="0" y="4"/>
                      <a:pt x="4" y="12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1" name="Freeform 721">
                <a:extLst>
                  <a:ext uri="{FF2B5EF4-FFF2-40B4-BE49-F238E27FC236}">
                    <a16:creationId xmlns:a16="http://schemas.microsoft.com/office/drawing/2014/main" id="{046D234E-A7B7-4A13-A51A-8963EFD6A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4" y="3024"/>
                <a:ext cx="16" cy="20"/>
              </a:xfrm>
              <a:custGeom>
                <a:avLst/>
                <a:gdLst>
                  <a:gd name="T0" fmla="*/ 11 w 15"/>
                  <a:gd name="T1" fmla="*/ 22 h 19"/>
                  <a:gd name="T2" fmla="*/ 5 w 15"/>
                  <a:gd name="T3" fmla="*/ 6 h 19"/>
                  <a:gd name="T4" fmla="*/ 7 w 15"/>
                  <a:gd name="T5" fmla="*/ 2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8" y="19"/>
                    </a:moveTo>
                    <a:cubicBezTo>
                      <a:pt x="15" y="15"/>
                      <a:pt x="12" y="0"/>
                      <a:pt x="5" y="6"/>
                    </a:cubicBezTo>
                    <a:cubicBezTo>
                      <a:pt x="0" y="9"/>
                      <a:pt x="2" y="18"/>
                      <a:pt x="7" y="19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2" name="Freeform 722">
                <a:extLst>
                  <a:ext uri="{FF2B5EF4-FFF2-40B4-BE49-F238E27FC236}">
                    <a16:creationId xmlns:a16="http://schemas.microsoft.com/office/drawing/2014/main" id="{F7C2FCDE-7424-4D45-9047-B047D0817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3057"/>
                <a:ext cx="12" cy="16"/>
              </a:xfrm>
              <a:custGeom>
                <a:avLst/>
                <a:gdLst>
                  <a:gd name="T0" fmla="*/ 0 w 12"/>
                  <a:gd name="T1" fmla="*/ 3 h 15"/>
                  <a:gd name="T2" fmla="*/ 9 w 12"/>
                  <a:gd name="T3" fmla="*/ 14 h 15"/>
                  <a:gd name="T4" fmla="*/ 1 w 12"/>
                  <a:gd name="T5" fmla="*/ 4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0" y="3"/>
                    </a:moveTo>
                    <a:cubicBezTo>
                      <a:pt x="0" y="7"/>
                      <a:pt x="4" y="15"/>
                      <a:pt x="9" y="11"/>
                    </a:cubicBezTo>
                    <a:cubicBezTo>
                      <a:pt x="12" y="8"/>
                      <a:pt x="5" y="0"/>
                      <a:pt x="1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3" name="Freeform 723">
                <a:extLst>
                  <a:ext uri="{FF2B5EF4-FFF2-40B4-BE49-F238E27FC236}">
                    <a16:creationId xmlns:a16="http://schemas.microsoft.com/office/drawing/2014/main" id="{4C805D71-AE3A-4DF5-B5B5-F0E18A7F0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3013"/>
                <a:ext cx="16" cy="14"/>
              </a:xfrm>
              <a:custGeom>
                <a:avLst/>
                <a:gdLst>
                  <a:gd name="T0" fmla="*/ 5 w 15"/>
                  <a:gd name="T1" fmla="*/ 16 h 13"/>
                  <a:gd name="T2" fmla="*/ 12 w 15"/>
                  <a:gd name="T3" fmla="*/ 0 h 13"/>
                  <a:gd name="T4" fmla="*/ 4 w 15"/>
                  <a:gd name="T5" fmla="*/ 1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5" y="13"/>
                    </a:moveTo>
                    <a:cubicBezTo>
                      <a:pt x="9" y="11"/>
                      <a:pt x="15" y="3"/>
                      <a:pt x="9" y="0"/>
                    </a:cubicBezTo>
                    <a:cubicBezTo>
                      <a:pt x="6" y="3"/>
                      <a:pt x="0" y="9"/>
                      <a:pt x="4" y="1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4" name="Freeform 724">
                <a:extLst>
                  <a:ext uri="{FF2B5EF4-FFF2-40B4-BE49-F238E27FC236}">
                    <a16:creationId xmlns:a16="http://schemas.microsoft.com/office/drawing/2014/main" id="{59955AB2-EDC0-4329-9B60-1A1C5C249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" y="3049"/>
                <a:ext cx="13" cy="13"/>
              </a:xfrm>
              <a:custGeom>
                <a:avLst/>
                <a:gdLst>
                  <a:gd name="T0" fmla="*/ 0 w 12"/>
                  <a:gd name="T1" fmla="*/ 9 h 12"/>
                  <a:gd name="T2" fmla="*/ 15 w 12"/>
                  <a:gd name="T3" fmla="*/ 11 h 12"/>
                  <a:gd name="T4" fmla="*/ 1 w 12"/>
                  <a:gd name="T5" fmla="*/ 5 h 12"/>
                  <a:gd name="T6" fmla="*/ 2 w 12"/>
                  <a:gd name="T7" fmla="*/ 9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3" y="8"/>
                      <a:pt x="8" y="12"/>
                      <a:pt x="12" y="8"/>
                    </a:cubicBezTo>
                    <a:cubicBezTo>
                      <a:pt x="10" y="4"/>
                      <a:pt x="2" y="0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5" name="Freeform 725">
                <a:extLst>
                  <a:ext uri="{FF2B5EF4-FFF2-40B4-BE49-F238E27FC236}">
                    <a16:creationId xmlns:a16="http://schemas.microsoft.com/office/drawing/2014/main" id="{C7586C78-9224-44CF-8CAA-6177B520B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4" y="2995"/>
                <a:ext cx="10" cy="14"/>
              </a:xfrm>
              <a:custGeom>
                <a:avLst/>
                <a:gdLst>
                  <a:gd name="T0" fmla="*/ 2 w 9"/>
                  <a:gd name="T1" fmla="*/ 16 h 13"/>
                  <a:gd name="T2" fmla="*/ 3 w 9"/>
                  <a:gd name="T3" fmla="*/ 2 h 13"/>
                  <a:gd name="T4" fmla="*/ 2 w 9"/>
                  <a:gd name="T5" fmla="*/ 15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2" y="13"/>
                    </a:moveTo>
                    <a:cubicBezTo>
                      <a:pt x="5" y="12"/>
                      <a:pt x="9" y="0"/>
                      <a:pt x="3" y="2"/>
                    </a:cubicBezTo>
                    <a:cubicBezTo>
                      <a:pt x="0" y="3"/>
                      <a:pt x="1" y="10"/>
                      <a:pt x="2" y="1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6" name="Freeform 726">
                <a:extLst>
                  <a:ext uri="{FF2B5EF4-FFF2-40B4-BE49-F238E27FC236}">
                    <a16:creationId xmlns:a16="http://schemas.microsoft.com/office/drawing/2014/main" id="{9D8ED40C-8A30-4386-AD8D-5F7F4D40E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3034"/>
                <a:ext cx="10" cy="16"/>
              </a:xfrm>
              <a:custGeom>
                <a:avLst/>
                <a:gdLst>
                  <a:gd name="T0" fmla="*/ 11 w 9"/>
                  <a:gd name="T1" fmla="*/ 17 h 15"/>
                  <a:gd name="T2" fmla="*/ 2 w 9"/>
                  <a:gd name="T3" fmla="*/ 0 h 15"/>
                  <a:gd name="T4" fmla="*/ 12 w 9"/>
                  <a:gd name="T5" fmla="*/ 1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5">
                    <a:moveTo>
                      <a:pt x="8" y="14"/>
                    </a:moveTo>
                    <a:cubicBezTo>
                      <a:pt x="8" y="10"/>
                      <a:pt x="6" y="1"/>
                      <a:pt x="2" y="0"/>
                    </a:cubicBezTo>
                    <a:cubicBezTo>
                      <a:pt x="2" y="8"/>
                      <a:pt x="0" y="11"/>
                      <a:pt x="9" y="1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7" name="Freeform 727">
                <a:extLst>
                  <a:ext uri="{FF2B5EF4-FFF2-40B4-BE49-F238E27FC236}">
                    <a16:creationId xmlns:a16="http://schemas.microsoft.com/office/drawing/2014/main" id="{D43A5ABC-5A62-4CAE-A8C4-C7335E01F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3062"/>
                <a:ext cx="14" cy="15"/>
              </a:xfrm>
              <a:custGeom>
                <a:avLst/>
                <a:gdLst>
                  <a:gd name="T0" fmla="*/ 3 w 13"/>
                  <a:gd name="T1" fmla="*/ 12 h 14"/>
                  <a:gd name="T2" fmla="*/ 13 w 13"/>
                  <a:gd name="T3" fmla="*/ 17 h 14"/>
                  <a:gd name="T4" fmla="*/ 5 w 13"/>
                  <a:gd name="T5" fmla="*/ 0 h 14"/>
                  <a:gd name="T6" fmla="*/ 5 w 13"/>
                  <a:gd name="T7" fmla="*/ 1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5" y="11"/>
                      <a:pt x="7" y="13"/>
                      <a:pt x="10" y="14"/>
                    </a:cubicBezTo>
                    <a:cubicBezTo>
                      <a:pt x="13" y="10"/>
                      <a:pt x="7" y="3"/>
                      <a:pt x="5" y="0"/>
                    </a:cubicBezTo>
                    <a:cubicBezTo>
                      <a:pt x="1" y="3"/>
                      <a:pt x="0" y="8"/>
                      <a:pt x="5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8" name="Freeform 728">
                <a:extLst>
                  <a:ext uri="{FF2B5EF4-FFF2-40B4-BE49-F238E27FC236}">
                    <a16:creationId xmlns:a16="http://schemas.microsoft.com/office/drawing/2014/main" id="{41944970-97BF-4BAF-A4D4-3BD3D8135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2996"/>
                <a:ext cx="12" cy="28"/>
              </a:xfrm>
              <a:custGeom>
                <a:avLst/>
                <a:gdLst>
                  <a:gd name="T0" fmla="*/ 14 w 11"/>
                  <a:gd name="T1" fmla="*/ 29 h 26"/>
                  <a:gd name="T2" fmla="*/ 3 w 11"/>
                  <a:gd name="T3" fmla="*/ 6 h 26"/>
                  <a:gd name="T4" fmla="*/ 13 w 11"/>
                  <a:gd name="T5" fmla="*/ 32 h 26"/>
                  <a:gd name="T6" fmla="*/ 13 w 11"/>
                  <a:gd name="T7" fmla="*/ 28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6">
                    <a:moveTo>
                      <a:pt x="11" y="23"/>
                    </a:moveTo>
                    <a:cubicBezTo>
                      <a:pt x="10" y="22"/>
                      <a:pt x="11" y="0"/>
                      <a:pt x="3" y="6"/>
                    </a:cubicBezTo>
                    <a:cubicBezTo>
                      <a:pt x="0" y="8"/>
                      <a:pt x="6" y="25"/>
                      <a:pt x="10" y="26"/>
                    </a:cubicBezTo>
                    <a:cubicBezTo>
                      <a:pt x="11" y="25"/>
                      <a:pt x="11" y="23"/>
                      <a:pt x="10" y="2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9" name="Freeform 729">
                <a:extLst>
                  <a:ext uri="{FF2B5EF4-FFF2-40B4-BE49-F238E27FC236}">
                    <a16:creationId xmlns:a16="http://schemas.microsoft.com/office/drawing/2014/main" id="{84665F19-8E6E-44D4-B1A1-B982E94CE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2982"/>
                <a:ext cx="13" cy="13"/>
              </a:xfrm>
              <a:custGeom>
                <a:avLst/>
                <a:gdLst>
                  <a:gd name="T0" fmla="*/ 1 w 12"/>
                  <a:gd name="T1" fmla="*/ 5 h 12"/>
                  <a:gd name="T2" fmla="*/ 11 w 12"/>
                  <a:gd name="T3" fmla="*/ 15 h 12"/>
                  <a:gd name="T4" fmla="*/ 0 w 12"/>
                  <a:gd name="T5" fmla="*/ 1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1" y="5"/>
                    </a:moveTo>
                    <a:cubicBezTo>
                      <a:pt x="0" y="8"/>
                      <a:pt x="5" y="12"/>
                      <a:pt x="8" y="12"/>
                    </a:cubicBezTo>
                    <a:cubicBezTo>
                      <a:pt x="12" y="7"/>
                      <a:pt x="4" y="0"/>
                      <a:pt x="0" y="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0" name="Freeform 730">
                <a:extLst>
                  <a:ext uri="{FF2B5EF4-FFF2-40B4-BE49-F238E27FC236}">
                    <a16:creationId xmlns:a16="http://schemas.microsoft.com/office/drawing/2014/main" id="{65A409CD-DEB5-46B6-BC5D-F0A743B1A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3079"/>
                <a:ext cx="10" cy="8"/>
              </a:xfrm>
              <a:custGeom>
                <a:avLst/>
                <a:gdLst>
                  <a:gd name="T0" fmla="*/ 1 w 10"/>
                  <a:gd name="T1" fmla="*/ 4 h 8"/>
                  <a:gd name="T2" fmla="*/ 9 w 10"/>
                  <a:gd name="T3" fmla="*/ 8 h 8"/>
                  <a:gd name="T4" fmla="*/ 0 w 10"/>
                  <a:gd name="T5" fmla="*/ 3 h 8"/>
                  <a:gd name="T6" fmla="*/ 3 w 10"/>
                  <a:gd name="T7" fmla="*/ 6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" y="4"/>
                    </a:moveTo>
                    <a:cubicBezTo>
                      <a:pt x="3" y="6"/>
                      <a:pt x="6" y="8"/>
                      <a:pt x="9" y="8"/>
                    </a:cubicBezTo>
                    <a:cubicBezTo>
                      <a:pt x="10" y="4"/>
                      <a:pt x="3" y="0"/>
                      <a:pt x="0" y="3"/>
                    </a:cubicBezTo>
                    <a:cubicBezTo>
                      <a:pt x="1" y="4"/>
                      <a:pt x="2" y="5"/>
                      <a:pt x="3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1" name="Freeform 731">
                <a:extLst>
                  <a:ext uri="{FF2B5EF4-FFF2-40B4-BE49-F238E27FC236}">
                    <a16:creationId xmlns:a16="http://schemas.microsoft.com/office/drawing/2014/main" id="{19F50728-D6DC-4360-B6AC-C6335CDCE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2976"/>
                <a:ext cx="6" cy="7"/>
              </a:xfrm>
              <a:custGeom>
                <a:avLst/>
                <a:gdLst>
                  <a:gd name="T0" fmla="*/ 0 w 6"/>
                  <a:gd name="T1" fmla="*/ 6 h 7"/>
                  <a:gd name="T2" fmla="*/ 6 w 6"/>
                  <a:gd name="T3" fmla="*/ 2 h 7"/>
                  <a:gd name="T4" fmla="*/ 0 w 6"/>
                  <a:gd name="T5" fmla="*/ 5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6"/>
                    </a:moveTo>
                    <a:cubicBezTo>
                      <a:pt x="1" y="2"/>
                      <a:pt x="3" y="0"/>
                      <a:pt x="6" y="2"/>
                    </a:cubicBezTo>
                    <a:cubicBezTo>
                      <a:pt x="5" y="5"/>
                      <a:pt x="3" y="7"/>
                      <a:pt x="0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2" name="Freeform 732">
                <a:extLst>
                  <a:ext uri="{FF2B5EF4-FFF2-40B4-BE49-F238E27FC236}">
                    <a16:creationId xmlns:a16="http://schemas.microsoft.com/office/drawing/2014/main" id="{0299D83F-0675-4575-9FEF-C3FA4C1C2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2963"/>
                <a:ext cx="74" cy="140"/>
              </a:xfrm>
              <a:custGeom>
                <a:avLst/>
                <a:gdLst>
                  <a:gd name="T0" fmla="*/ 35 w 69"/>
                  <a:gd name="T1" fmla="*/ 2 h 132"/>
                  <a:gd name="T2" fmla="*/ 54 w 69"/>
                  <a:gd name="T3" fmla="*/ 80 h 132"/>
                  <a:gd name="T4" fmla="*/ 65 w 69"/>
                  <a:gd name="T5" fmla="*/ 154 h 132"/>
                  <a:gd name="T6" fmla="*/ 5 w 69"/>
                  <a:gd name="T7" fmla="*/ 81 h 132"/>
                  <a:gd name="T8" fmla="*/ 35 w 69"/>
                  <a:gd name="T9" fmla="*/ 2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132">
                    <a:moveTo>
                      <a:pt x="29" y="2"/>
                    </a:moveTo>
                    <a:cubicBezTo>
                      <a:pt x="45" y="0"/>
                      <a:pt x="39" y="33"/>
                      <a:pt x="44" y="67"/>
                    </a:cubicBezTo>
                    <a:cubicBezTo>
                      <a:pt x="50" y="101"/>
                      <a:pt x="69" y="127"/>
                      <a:pt x="53" y="129"/>
                    </a:cubicBezTo>
                    <a:cubicBezTo>
                      <a:pt x="37" y="132"/>
                      <a:pt x="11" y="103"/>
                      <a:pt x="5" y="68"/>
                    </a:cubicBezTo>
                    <a:cubicBezTo>
                      <a:pt x="0" y="34"/>
                      <a:pt x="13" y="5"/>
                      <a:pt x="29" y="2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3" name="Freeform 733">
                <a:extLst>
                  <a:ext uri="{FF2B5EF4-FFF2-40B4-BE49-F238E27FC236}">
                    <a16:creationId xmlns:a16="http://schemas.microsoft.com/office/drawing/2014/main" id="{9C5D2595-962A-4071-957B-3080109CB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3167"/>
                <a:ext cx="95" cy="138"/>
              </a:xfrm>
              <a:custGeom>
                <a:avLst/>
                <a:gdLst>
                  <a:gd name="T0" fmla="*/ 23 w 90"/>
                  <a:gd name="T1" fmla="*/ 7 h 130"/>
                  <a:gd name="T2" fmla="*/ 61 w 90"/>
                  <a:gd name="T3" fmla="*/ 77 h 130"/>
                  <a:gd name="T4" fmla="*/ 89 w 90"/>
                  <a:gd name="T5" fmla="*/ 148 h 130"/>
                  <a:gd name="T6" fmla="*/ 17 w 90"/>
                  <a:gd name="T7" fmla="*/ 91 h 130"/>
                  <a:gd name="T8" fmla="*/ 23 w 90"/>
                  <a:gd name="T9" fmla="*/ 7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130">
                    <a:moveTo>
                      <a:pt x="20" y="7"/>
                    </a:moveTo>
                    <a:cubicBezTo>
                      <a:pt x="35" y="0"/>
                      <a:pt x="38" y="33"/>
                      <a:pt x="52" y="65"/>
                    </a:cubicBezTo>
                    <a:cubicBezTo>
                      <a:pt x="66" y="97"/>
                      <a:pt x="90" y="117"/>
                      <a:pt x="76" y="123"/>
                    </a:cubicBezTo>
                    <a:cubicBezTo>
                      <a:pt x="61" y="130"/>
                      <a:pt x="29" y="108"/>
                      <a:pt x="14" y="76"/>
                    </a:cubicBezTo>
                    <a:cubicBezTo>
                      <a:pt x="0" y="45"/>
                      <a:pt x="6" y="13"/>
                      <a:pt x="20" y="7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4" name="Freeform 734">
                <a:extLst>
                  <a:ext uri="{FF2B5EF4-FFF2-40B4-BE49-F238E27FC236}">
                    <a16:creationId xmlns:a16="http://schemas.microsoft.com/office/drawing/2014/main" id="{D9D741F3-90D5-4D8A-9BB4-383183F18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3255"/>
                <a:ext cx="23" cy="20"/>
              </a:xfrm>
              <a:custGeom>
                <a:avLst/>
                <a:gdLst>
                  <a:gd name="T0" fmla="*/ 4 w 21"/>
                  <a:gd name="T1" fmla="*/ 13 h 18"/>
                  <a:gd name="T2" fmla="*/ 16 w 21"/>
                  <a:gd name="T3" fmla="*/ 10 h 18"/>
                  <a:gd name="T4" fmla="*/ 9 w 21"/>
                  <a:gd name="T5" fmla="*/ 18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4" y="10"/>
                    </a:moveTo>
                    <a:cubicBezTo>
                      <a:pt x="7" y="17"/>
                      <a:pt x="21" y="18"/>
                      <a:pt x="13" y="7"/>
                    </a:cubicBezTo>
                    <a:cubicBezTo>
                      <a:pt x="7" y="0"/>
                      <a:pt x="0" y="6"/>
                      <a:pt x="6" y="13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5" name="Freeform 735">
                <a:extLst>
                  <a:ext uri="{FF2B5EF4-FFF2-40B4-BE49-F238E27FC236}">
                    <a16:creationId xmlns:a16="http://schemas.microsoft.com/office/drawing/2014/main" id="{08AA9154-DE56-47D3-8BBC-0E17D2AA6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6" y="3231"/>
                <a:ext cx="17" cy="21"/>
              </a:xfrm>
              <a:custGeom>
                <a:avLst/>
                <a:gdLst>
                  <a:gd name="T0" fmla="*/ 14 w 16"/>
                  <a:gd name="T1" fmla="*/ 23 h 20"/>
                  <a:gd name="T2" fmla="*/ 4 w 16"/>
                  <a:gd name="T3" fmla="*/ 7 h 20"/>
                  <a:gd name="T4" fmla="*/ 12 w 16"/>
                  <a:gd name="T5" fmla="*/ 22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11" y="20"/>
                    </a:moveTo>
                    <a:cubicBezTo>
                      <a:pt x="16" y="14"/>
                      <a:pt x="9" y="0"/>
                      <a:pt x="4" y="7"/>
                    </a:cubicBezTo>
                    <a:cubicBezTo>
                      <a:pt x="0" y="11"/>
                      <a:pt x="4" y="20"/>
                      <a:pt x="9" y="19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6" name="Freeform 736">
                <a:extLst>
                  <a:ext uri="{FF2B5EF4-FFF2-40B4-BE49-F238E27FC236}">
                    <a16:creationId xmlns:a16="http://schemas.microsoft.com/office/drawing/2014/main" id="{5B21BB13-D1BC-443A-88D9-CBDE1CD70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3263"/>
                <a:ext cx="13" cy="17"/>
              </a:xfrm>
              <a:custGeom>
                <a:avLst/>
                <a:gdLst>
                  <a:gd name="T0" fmla="*/ 0 w 12"/>
                  <a:gd name="T1" fmla="*/ 5 h 16"/>
                  <a:gd name="T2" fmla="*/ 13 w 12"/>
                  <a:gd name="T3" fmla="*/ 13 h 16"/>
                  <a:gd name="T4" fmla="*/ 1 w 12"/>
                  <a:gd name="T5" fmla="*/ 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6">
                    <a:moveTo>
                      <a:pt x="0" y="5"/>
                    </a:moveTo>
                    <a:cubicBezTo>
                      <a:pt x="0" y="8"/>
                      <a:pt x="6" y="16"/>
                      <a:pt x="10" y="10"/>
                    </a:cubicBezTo>
                    <a:cubicBezTo>
                      <a:pt x="12" y="6"/>
                      <a:pt x="3" y="0"/>
                      <a:pt x="1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7" name="Freeform 737">
                <a:extLst>
                  <a:ext uri="{FF2B5EF4-FFF2-40B4-BE49-F238E27FC236}">
                    <a16:creationId xmlns:a16="http://schemas.microsoft.com/office/drawing/2014/main" id="{371BCAB9-B77F-4F32-A301-D24718071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3222"/>
                <a:ext cx="14" cy="15"/>
              </a:xfrm>
              <a:custGeom>
                <a:avLst/>
                <a:gdLst>
                  <a:gd name="T0" fmla="*/ 6 w 13"/>
                  <a:gd name="T1" fmla="*/ 16 h 14"/>
                  <a:gd name="T2" fmla="*/ 6 w 13"/>
                  <a:gd name="T3" fmla="*/ 0 h 14"/>
                  <a:gd name="T4" fmla="*/ 5 w 13"/>
                  <a:gd name="T5" fmla="*/ 1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6" y="13"/>
                    </a:moveTo>
                    <a:cubicBezTo>
                      <a:pt x="9" y="11"/>
                      <a:pt x="13" y="1"/>
                      <a:pt x="6" y="0"/>
                    </a:cubicBezTo>
                    <a:cubicBezTo>
                      <a:pt x="4" y="4"/>
                      <a:pt x="0" y="11"/>
                      <a:pt x="5" y="1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8" name="Freeform 738">
                <a:extLst>
                  <a:ext uri="{FF2B5EF4-FFF2-40B4-BE49-F238E27FC236}">
                    <a16:creationId xmlns:a16="http://schemas.microsoft.com/office/drawing/2014/main" id="{F4AE5AFD-1811-46B4-95BD-D2E205388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3255"/>
                <a:ext cx="13" cy="11"/>
              </a:xfrm>
              <a:custGeom>
                <a:avLst/>
                <a:gdLst>
                  <a:gd name="T0" fmla="*/ 0 w 12"/>
                  <a:gd name="T1" fmla="*/ 9 h 10"/>
                  <a:gd name="T2" fmla="*/ 15 w 12"/>
                  <a:gd name="T3" fmla="*/ 8 h 10"/>
                  <a:gd name="T4" fmla="*/ 0 w 12"/>
                  <a:gd name="T5" fmla="*/ 8 h 10"/>
                  <a:gd name="T6" fmla="*/ 2 w 12"/>
                  <a:gd name="T7" fmla="*/ 9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0" y="6"/>
                    </a:moveTo>
                    <a:cubicBezTo>
                      <a:pt x="4" y="8"/>
                      <a:pt x="10" y="10"/>
                      <a:pt x="12" y="5"/>
                    </a:cubicBezTo>
                    <a:cubicBezTo>
                      <a:pt x="10" y="2"/>
                      <a:pt x="1" y="0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9" name="Freeform 739">
                <a:extLst>
                  <a:ext uri="{FF2B5EF4-FFF2-40B4-BE49-F238E27FC236}">
                    <a16:creationId xmlns:a16="http://schemas.microsoft.com/office/drawing/2014/main" id="{C86F86A3-3F6F-4852-8A1D-EDFCF543B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3203"/>
                <a:ext cx="8" cy="16"/>
              </a:xfrm>
              <a:custGeom>
                <a:avLst/>
                <a:gdLst>
                  <a:gd name="T0" fmla="*/ 5 w 8"/>
                  <a:gd name="T1" fmla="*/ 18 h 15"/>
                  <a:gd name="T2" fmla="*/ 4 w 8"/>
                  <a:gd name="T3" fmla="*/ 4 h 15"/>
                  <a:gd name="T4" fmla="*/ 5 w 8"/>
                  <a:gd name="T5" fmla="*/ 1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5" y="15"/>
                    </a:moveTo>
                    <a:cubicBezTo>
                      <a:pt x="8" y="13"/>
                      <a:pt x="8" y="0"/>
                      <a:pt x="4" y="4"/>
                    </a:cubicBezTo>
                    <a:cubicBezTo>
                      <a:pt x="0" y="6"/>
                      <a:pt x="4" y="12"/>
                      <a:pt x="5" y="1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0" name="Freeform 740">
                <a:extLst>
                  <a:ext uri="{FF2B5EF4-FFF2-40B4-BE49-F238E27FC236}">
                    <a16:creationId xmlns:a16="http://schemas.microsoft.com/office/drawing/2014/main" id="{9AFED43E-0D88-4E49-8F2E-6D7758BB3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3241"/>
                <a:ext cx="11" cy="12"/>
              </a:xfrm>
              <a:custGeom>
                <a:avLst/>
                <a:gdLst>
                  <a:gd name="T0" fmla="*/ 12 w 10"/>
                  <a:gd name="T1" fmla="*/ 12 h 12"/>
                  <a:gd name="T2" fmla="*/ 0 w 10"/>
                  <a:gd name="T3" fmla="*/ 0 h 12"/>
                  <a:gd name="T4" fmla="*/ 13 w 10"/>
                  <a:gd name="T5" fmla="*/ 1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9" y="12"/>
                    </a:moveTo>
                    <a:cubicBezTo>
                      <a:pt x="8" y="8"/>
                      <a:pt x="4" y="0"/>
                      <a:pt x="0" y="0"/>
                    </a:cubicBezTo>
                    <a:cubicBezTo>
                      <a:pt x="2" y="7"/>
                      <a:pt x="1" y="11"/>
                      <a:pt x="10" y="1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1" name="Freeform 741">
                <a:extLst>
                  <a:ext uri="{FF2B5EF4-FFF2-40B4-BE49-F238E27FC236}">
                    <a16:creationId xmlns:a16="http://schemas.microsoft.com/office/drawing/2014/main" id="{724453A9-5D0F-4F28-930D-D9CB721AA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3265"/>
                <a:ext cx="14" cy="13"/>
              </a:xfrm>
              <a:custGeom>
                <a:avLst/>
                <a:gdLst>
                  <a:gd name="T0" fmla="*/ 4 w 14"/>
                  <a:gd name="T1" fmla="*/ 12 h 12"/>
                  <a:gd name="T2" fmla="*/ 12 w 14"/>
                  <a:gd name="T3" fmla="*/ 15 h 12"/>
                  <a:gd name="T4" fmla="*/ 3 w 14"/>
                  <a:gd name="T5" fmla="*/ 0 h 12"/>
                  <a:gd name="T6" fmla="*/ 6 w 14"/>
                  <a:gd name="T7" fmla="*/ 1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4" y="9"/>
                    </a:moveTo>
                    <a:cubicBezTo>
                      <a:pt x="6" y="11"/>
                      <a:pt x="9" y="12"/>
                      <a:pt x="12" y="12"/>
                    </a:cubicBezTo>
                    <a:cubicBezTo>
                      <a:pt x="14" y="8"/>
                      <a:pt x="6" y="2"/>
                      <a:pt x="3" y="0"/>
                    </a:cubicBezTo>
                    <a:cubicBezTo>
                      <a:pt x="0" y="4"/>
                      <a:pt x="1" y="10"/>
                      <a:pt x="6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2" name="Freeform 742">
                <a:extLst>
                  <a:ext uri="{FF2B5EF4-FFF2-40B4-BE49-F238E27FC236}">
                    <a16:creationId xmlns:a16="http://schemas.microsoft.com/office/drawing/2014/main" id="{AC6BE17F-1841-4BC2-A971-83D686244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3202"/>
                <a:ext cx="16" cy="28"/>
              </a:xfrm>
              <a:custGeom>
                <a:avLst/>
                <a:gdLst>
                  <a:gd name="T0" fmla="*/ 17 w 15"/>
                  <a:gd name="T1" fmla="*/ 29 h 26"/>
                  <a:gd name="T2" fmla="*/ 2 w 15"/>
                  <a:gd name="T3" fmla="*/ 11 h 26"/>
                  <a:gd name="T4" fmla="*/ 17 w 15"/>
                  <a:gd name="T5" fmla="*/ 32 h 26"/>
                  <a:gd name="T6" fmla="*/ 16 w 15"/>
                  <a:gd name="T7" fmla="*/ 28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6">
                    <a:moveTo>
                      <a:pt x="14" y="23"/>
                    </a:moveTo>
                    <a:cubicBezTo>
                      <a:pt x="13" y="22"/>
                      <a:pt x="8" y="0"/>
                      <a:pt x="2" y="8"/>
                    </a:cubicBezTo>
                    <a:cubicBezTo>
                      <a:pt x="0" y="11"/>
                      <a:pt x="10" y="26"/>
                      <a:pt x="14" y="26"/>
                    </a:cubicBezTo>
                    <a:cubicBezTo>
                      <a:pt x="15" y="24"/>
                      <a:pt x="14" y="23"/>
                      <a:pt x="13" y="2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3" name="Freeform 743">
                <a:extLst>
                  <a:ext uri="{FF2B5EF4-FFF2-40B4-BE49-F238E27FC236}">
                    <a16:creationId xmlns:a16="http://schemas.microsoft.com/office/drawing/2014/main" id="{07EB69F5-B09A-47CD-B828-19507EAF0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3192"/>
                <a:ext cx="12" cy="11"/>
              </a:xfrm>
              <a:custGeom>
                <a:avLst/>
                <a:gdLst>
                  <a:gd name="T0" fmla="*/ 1 w 12"/>
                  <a:gd name="T1" fmla="*/ 6 h 11"/>
                  <a:gd name="T2" fmla="*/ 9 w 12"/>
                  <a:gd name="T3" fmla="*/ 11 h 11"/>
                  <a:gd name="T4" fmla="*/ 0 w 12"/>
                  <a:gd name="T5" fmla="*/ 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1" y="6"/>
                    </a:moveTo>
                    <a:cubicBezTo>
                      <a:pt x="1" y="8"/>
                      <a:pt x="6" y="11"/>
                      <a:pt x="9" y="11"/>
                    </a:cubicBezTo>
                    <a:cubicBezTo>
                      <a:pt x="12" y="4"/>
                      <a:pt x="3" y="0"/>
                      <a:pt x="0" y="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4" name="Freeform 744">
                <a:extLst>
                  <a:ext uri="{FF2B5EF4-FFF2-40B4-BE49-F238E27FC236}">
                    <a16:creationId xmlns:a16="http://schemas.microsoft.com/office/drawing/2014/main" id="{143F2787-7C20-4ECB-9503-307480E0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3281"/>
                <a:ext cx="11" cy="7"/>
              </a:xfrm>
              <a:custGeom>
                <a:avLst/>
                <a:gdLst>
                  <a:gd name="T0" fmla="*/ 1 w 10"/>
                  <a:gd name="T1" fmla="*/ 4 h 7"/>
                  <a:gd name="T2" fmla="*/ 12 w 10"/>
                  <a:gd name="T3" fmla="*/ 7 h 7"/>
                  <a:gd name="T4" fmla="*/ 0 w 10"/>
                  <a:gd name="T5" fmla="*/ 4 h 7"/>
                  <a:gd name="T6" fmla="*/ 3 w 10"/>
                  <a:gd name="T7" fmla="*/ 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1" y="4"/>
                    </a:moveTo>
                    <a:cubicBezTo>
                      <a:pt x="3" y="6"/>
                      <a:pt x="7" y="7"/>
                      <a:pt x="9" y="7"/>
                    </a:cubicBezTo>
                    <a:cubicBezTo>
                      <a:pt x="10" y="2"/>
                      <a:pt x="2" y="0"/>
                      <a:pt x="0" y="4"/>
                    </a:cubicBezTo>
                    <a:cubicBezTo>
                      <a:pt x="1" y="4"/>
                      <a:pt x="2" y="6"/>
                      <a:pt x="3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5" name="Freeform 745">
                <a:extLst>
                  <a:ext uri="{FF2B5EF4-FFF2-40B4-BE49-F238E27FC236}">
                    <a16:creationId xmlns:a16="http://schemas.microsoft.com/office/drawing/2014/main" id="{C33B0A69-CE5B-4399-A8AE-1E4A3B20E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3185"/>
                <a:ext cx="6" cy="8"/>
              </a:xfrm>
              <a:custGeom>
                <a:avLst/>
                <a:gdLst>
                  <a:gd name="T0" fmla="*/ 0 w 6"/>
                  <a:gd name="T1" fmla="*/ 9 h 7"/>
                  <a:gd name="T2" fmla="*/ 6 w 6"/>
                  <a:gd name="T3" fmla="*/ 1 h 7"/>
                  <a:gd name="T4" fmla="*/ 0 w 6"/>
                  <a:gd name="T5" fmla="*/ 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6"/>
                    </a:moveTo>
                    <a:cubicBezTo>
                      <a:pt x="0" y="3"/>
                      <a:pt x="2" y="0"/>
                      <a:pt x="6" y="1"/>
                    </a:cubicBezTo>
                    <a:cubicBezTo>
                      <a:pt x="5" y="4"/>
                      <a:pt x="4" y="7"/>
                      <a:pt x="0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6" name="Freeform 746">
                <a:extLst>
                  <a:ext uri="{FF2B5EF4-FFF2-40B4-BE49-F238E27FC236}">
                    <a16:creationId xmlns:a16="http://schemas.microsoft.com/office/drawing/2014/main" id="{966311EE-CA64-4ECC-B882-604E40A9B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3167"/>
                <a:ext cx="95" cy="138"/>
              </a:xfrm>
              <a:custGeom>
                <a:avLst/>
                <a:gdLst>
                  <a:gd name="T0" fmla="*/ 23 w 90"/>
                  <a:gd name="T1" fmla="*/ 7 h 130"/>
                  <a:gd name="T2" fmla="*/ 61 w 90"/>
                  <a:gd name="T3" fmla="*/ 77 h 130"/>
                  <a:gd name="T4" fmla="*/ 89 w 90"/>
                  <a:gd name="T5" fmla="*/ 149 h 130"/>
                  <a:gd name="T6" fmla="*/ 17 w 90"/>
                  <a:gd name="T7" fmla="*/ 92 h 130"/>
                  <a:gd name="T8" fmla="*/ 23 w 90"/>
                  <a:gd name="T9" fmla="*/ 7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130">
                    <a:moveTo>
                      <a:pt x="20" y="7"/>
                    </a:moveTo>
                    <a:cubicBezTo>
                      <a:pt x="35" y="0"/>
                      <a:pt x="38" y="34"/>
                      <a:pt x="52" y="65"/>
                    </a:cubicBezTo>
                    <a:cubicBezTo>
                      <a:pt x="66" y="97"/>
                      <a:pt x="90" y="117"/>
                      <a:pt x="76" y="124"/>
                    </a:cubicBezTo>
                    <a:cubicBezTo>
                      <a:pt x="61" y="130"/>
                      <a:pt x="29" y="108"/>
                      <a:pt x="14" y="77"/>
                    </a:cubicBezTo>
                    <a:cubicBezTo>
                      <a:pt x="0" y="45"/>
                      <a:pt x="6" y="13"/>
                      <a:pt x="20" y="7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7" name="Freeform 747">
                <a:extLst>
                  <a:ext uri="{FF2B5EF4-FFF2-40B4-BE49-F238E27FC236}">
                    <a16:creationId xmlns:a16="http://schemas.microsoft.com/office/drawing/2014/main" id="{12AD9BF9-1763-489C-AC47-B1A383F85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1293"/>
                <a:ext cx="132" cy="110"/>
              </a:xfrm>
              <a:custGeom>
                <a:avLst/>
                <a:gdLst>
                  <a:gd name="T0" fmla="*/ 13 w 124"/>
                  <a:gd name="T1" fmla="*/ 17 h 103"/>
                  <a:gd name="T2" fmla="*/ 73 w 124"/>
                  <a:gd name="T3" fmla="*/ 67 h 103"/>
                  <a:gd name="T4" fmla="*/ 137 w 124"/>
                  <a:gd name="T5" fmla="*/ 110 h 103"/>
                  <a:gd name="T6" fmla="*/ 96 w 124"/>
                  <a:gd name="T7" fmla="*/ 25 h 103"/>
                  <a:gd name="T8" fmla="*/ 13 w 124"/>
                  <a:gd name="T9" fmla="*/ 17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103">
                    <a:moveTo>
                      <a:pt x="10" y="14"/>
                    </a:moveTo>
                    <a:cubicBezTo>
                      <a:pt x="0" y="27"/>
                      <a:pt x="33" y="35"/>
                      <a:pt x="61" y="55"/>
                    </a:cubicBezTo>
                    <a:cubicBezTo>
                      <a:pt x="90" y="75"/>
                      <a:pt x="105" y="103"/>
                      <a:pt x="114" y="90"/>
                    </a:cubicBezTo>
                    <a:cubicBezTo>
                      <a:pt x="124" y="76"/>
                      <a:pt x="108" y="41"/>
                      <a:pt x="80" y="21"/>
                    </a:cubicBezTo>
                    <a:cubicBezTo>
                      <a:pt x="51" y="1"/>
                      <a:pt x="19" y="0"/>
                      <a:pt x="10" y="14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8" name="Freeform 748">
                <a:extLst>
                  <a:ext uri="{FF2B5EF4-FFF2-40B4-BE49-F238E27FC236}">
                    <a16:creationId xmlns:a16="http://schemas.microsoft.com/office/drawing/2014/main" id="{DC38A5E0-34FB-427D-994F-B325A041F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1330"/>
                <a:ext cx="17" cy="25"/>
              </a:xfrm>
              <a:custGeom>
                <a:avLst/>
                <a:gdLst>
                  <a:gd name="T0" fmla="*/ 12 w 16"/>
                  <a:gd name="T1" fmla="*/ 9 h 23"/>
                  <a:gd name="T2" fmla="*/ 6 w 16"/>
                  <a:gd name="T3" fmla="*/ 16 h 23"/>
                  <a:gd name="T4" fmla="*/ 15 w 16"/>
                  <a:gd name="T5" fmla="*/ 1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3">
                    <a:moveTo>
                      <a:pt x="9" y="6"/>
                    </a:moveTo>
                    <a:cubicBezTo>
                      <a:pt x="16" y="9"/>
                      <a:pt x="14" y="23"/>
                      <a:pt x="6" y="13"/>
                    </a:cubicBezTo>
                    <a:cubicBezTo>
                      <a:pt x="0" y="6"/>
                      <a:pt x="7" y="0"/>
                      <a:pt x="12" y="7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9" name="Freeform 749">
                <a:extLst>
                  <a:ext uri="{FF2B5EF4-FFF2-40B4-BE49-F238E27FC236}">
                    <a16:creationId xmlns:a16="http://schemas.microsoft.com/office/drawing/2014/main" id="{A0CA81B3-8AD6-4B7D-BA02-F48D5B4AE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1325"/>
                <a:ext cx="21" cy="16"/>
              </a:xfrm>
              <a:custGeom>
                <a:avLst/>
                <a:gdLst>
                  <a:gd name="T0" fmla="*/ 22 w 20"/>
                  <a:gd name="T1" fmla="*/ 14 h 15"/>
                  <a:gd name="T2" fmla="*/ 8 w 20"/>
                  <a:gd name="T3" fmla="*/ 2 h 15"/>
                  <a:gd name="T4" fmla="*/ 22 w 20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9" y="11"/>
                    </a:moveTo>
                    <a:cubicBezTo>
                      <a:pt x="12" y="15"/>
                      <a:pt x="0" y="6"/>
                      <a:pt x="8" y="2"/>
                    </a:cubicBezTo>
                    <a:cubicBezTo>
                      <a:pt x="13" y="0"/>
                      <a:pt x="20" y="5"/>
                      <a:pt x="19" y="1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0" name="Freeform 750">
                <a:extLst>
                  <a:ext uri="{FF2B5EF4-FFF2-40B4-BE49-F238E27FC236}">
                    <a16:creationId xmlns:a16="http://schemas.microsoft.com/office/drawing/2014/main" id="{AD562633-C6C0-4477-896F-D37506462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1340"/>
                <a:ext cx="15" cy="14"/>
              </a:xfrm>
              <a:custGeom>
                <a:avLst/>
                <a:gdLst>
                  <a:gd name="T0" fmla="*/ 5 w 14"/>
                  <a:gd name="T1" fmla="*/ 0 h 13"/>
                  <a:gd name="T2" fmla="*/ 11 w 14"/>
                  <a:gd name="T3" fmla="*/ 14 h 13"/>
                  <a:gd name="T4" fmla="*/ 5 w 14"/>
                  <a:gd name="T5" fmla="*/ 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5" y="0"/>
                    </a:moveTo>
                    <a:cubicBezTo>
                      <a:pt x="8" y="1"/>
                      <a:pt x="14" y="9"/>
                      <a:pt x="8" y="11"/>
                    </a:cubicBezTo>
                    <a:cubicBezTo>
                      <a:pt x="4" y="13"/>
                      <a:pt x="0" y="3"/>
                      <a:pt x="5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1" name="Freeform 751">
                <a:extLst>
                  <a:ext uri="{FF2B5EF4-FFF2-40B4-BE49-F238E27FC236}">
                    <a16:creationId xmlns:a16="http://schemas.microsoft.com/office/drawing/2014/main" id="{028E9650-F279-4E71-9B1C-897CFADD0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1316"/>
                <a:ext cx="15" cy="11"/>
              </a:xfrm>
              <a:custGeom>
                <a:avLst/>
                <a:gdLst>
                  <a:gd name="T0" fmla="*/ 17 w 14"/>
                  <a:gd name="T1" fmla="*/ 7 h 11"/>
                  <a:gd name="T2" fmla="*/ 1 w 14"/>
                  <a:gd name="T3" fmla="*/ 5 h 11"/>
                  <a:gd name="T4" fmla="*/ 17 w 14"/>
                  <a:gd name="T5" fmla="*/ 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14" y="7"/>
                    </a:moveTo>
                    <a:cubicBezTo>
                      <a:pt x="11" y="10"/>
                      <a:pt x="0" y="11"/>
                      <a:pt x="1" y="5"/>
                    </a:cubicBezTo>
                    <a:cubicBezTo>
                      <a:pt x="5" y="3"/>
                      <a:pt x="12" y="0"/>
                      <a:pt x="14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2" name="Freeform 752">
                <a:extLst>
                  <a:ext uri="{FF2B5EF4-FFF2-40B4-BE49-F238E27FC236}">
                    <a16:creationId xmlns:a16="http://schemas.microsoft.com/office/drawing/2014/main" id="{8296140F-27D4-4C7E-A349-836E979E9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1342"/>
                <a:ext cx="9" cy="13"/>
              </a:xfrm>
              <a:custGeom>
                <a:avLst/>
                <a:gdLst>
                  <a:gd name="T0" fmla="*/ 10 w 8"/>
                  <a:gd name="T1" fmla="*/ 0 h 12"/>
                  <a:gd name="T2" fmla="*/ 7 w 8"/>
                  <a:gd name="T3" fmla="*/ 15 h 12"/>
                  <a:gd name="T4" fmla="*/ 9 w 8"/>
                  <a:gd name="T5" fmla="*/ 0 h 12"/>
                  <a:gd name="T6" fmla="*/ 10 w 8"/>
                  <a:gd name="T7" fmla="*/ 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cubicBezTo>
                      <a:pt x="7" y="4"/>
                      <a:pt x="8" y="11"/>
                      <a:pt x="4" y="12"/>
                    </a:cubicBezTo>
                    <a:cubicBezTo>
                      <a:pt x="1" y="9"/>
                      <a:pt x="0" y="0"/>
                      <a:pt x="6" y="0"/>
                    </a:cubicBezTo>
                    <a:cubicBezTo>
                      <a:pt x="6" y="1"/>
                      <a:pt x="6" y="2"/>
                      <a:pt x="7" y="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3" name="Freeform 753">
                <a:extLst>
                  <a:ext uri="{FF2B5EF4-FFF2-40B4-BE49-F238E27FC236}">
                    <a16:creationId xmlns:a16="http://schemas.microsoft.com/office/drawing/2014/main" id="{CAA28FF8-157E-408F-8703-3A694F18D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1309"/>
                <a:ext cx="17" cy="10"/>
              </a:xfrm>
              <a:custGeom>
                <a:avLst/>
                <a:gdLst>
                  <a:gd name="T0" fmla="*/ 19 w 16"/>
                  <a:gd name="T1" fmla="*/ 10 h 9"/>
                  <a:gd name="T2" fmla="*/ 5 w 16"/>
                  <a:gd name="T3" fmla="*/ 3 h 9"/>
                  <a:gd name="T4" fmla="*/ 17 w 16"/>
                  <a:gd name="T5" fmla="*/ 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">
                    <a:moveTo>
                      <a:pt x="16" y="7"/>
                    </a:moveTo>
                    <a:cubicBezTo>
                      <a:pt x="13" y="9"/>
                      <a:pt x="0" y="7"/>
                      <a:pt x="5" y="3"/>
                    </a:cubicBezTo>
                    <a:cubicBezTo>
                      <a:pt x="8" y="0"/>
                      <a:pt x="13" y="4"/>
                      <a:pt x="14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4" name="Freeform 754">
                <a:extLst>
                  <a:ext uri="{FF2B5EF4-FFF2-40B4-BE49-F238E27FC236}">
                    <a16:creationId xmlns:a16="http://schemas.microsoft.com/office/drawing/2014/main" id="{4E5C9D24-29E7-464F-9535-E2BCB22F3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1339"/>
                <a:ext cx="12" cy="14"/>
              </a:xfrm>
              <a:custGeom>
                <a:avLst/>
                <a:gdLst>
                  <a:gd name="T0" fmla="*/ 14 w 11"/>
                  <a:gd name="T1" fmla="*/ 15 h 13"/>
                  <a:gd name="T2" fmla="*/ 0 w 11"/>
                  <a:gd name="T3" fmla="*/ 0 h 13"/>
                  <a:gd name="T4" fmla="*/ 14 w 11"/>
                  <a:gd name="T5" fmla="*/ 1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11" y="12"/>
                    </a:moveTo>
                    <a:cubicBezTo>
                      <a:pt x="7" y="10"/>
                      <a:pt x="0" y="5"/>
                      <a:pt x="0" y="0"/>
                    </a:cubicBezTo>
                    <a:cubicBezTo>
                      <a:pt x="7" y="4"/>
                      <a:pt x="11" y="3"/>
                      <a:pt x="11" y="1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5" name="Freeform 755">
                <a:extLst>
                  <a:ext uri="{FF2B5EF4-FFF2-40B4-BE49-F238E27FC236}">
                    <a16:creationId xmlns:a16="http://schemas.microsoft.com/office/drawing/2014/main" id="{5BF5CEFC-17D6-4363-9E96-5EDBB6EBF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1354"/>
                <a:ext cx="11" cy="16"/>
              </a:xfrm>
              <a:custGeom>
                <a:avLst/>
                <a:gdLst>
                  <a:gd name="T0" fmla="*/ 9 w 11"/>
                  <a:gd name="T1" fmla="*/ 5 h 15"/>
                  <a:gd name="T2" fmla="*/ 10 w 11"/>
                  <a:gd name="T3" fmla="*/ 17 h 15"/>
                  <a:gd name="T4" fmla="*/ 0 w 11"/>
                  <a:gd name="T5" fmla="*/ 3 h 15"/>
                  <a:gd name="T6" fmla="*/ 10 w 11"/>
                  <a:gd name="T7" fmla="*/ 1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9" y="5"/>
                    </a:moveTo>
                    <a:cubicBezTo>
                      <a:pt x="10" y="8"/>
                      <a:pt x="11" y="11"/>
                      <a:pt x="10" y="14"/>
                    </a:cubicBezTo>
                    <a:cubicBezTo>
                      <a:pt x="6" y="15"/>
                      <a:pt x="2" y="6"/>
                      <a:pt x="0" y="3"/>
                    </a:cubicBezTo>
                    <a:cubicBezTo>
                      <a:pt x="5" y="0"/>
                      <a:pt x="10" y="2"/>
                      <a:pt x="10" y="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6" name="Freeform 756">
                <a:extLst>
                  <a:ext uri="{FF2B5EF4-FFF2-40B4-BE49-F238E27FC236}">
                    <a16:creationId xmlns:a16="http://schemas.microsoft.com/office/drawing/2014/main" id="{F1170C99-C628-46E7-B304-CBEE835E4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1318"/>
                <a:ext cx="27" cy="18"/>
              </a:xfrm>
              <a:custGeom>
                <a:avLst/>
                <a:gdLst>
                  <a:gd name="T0" fmla="*/ 27 w 25"/>
                  <a:gd name="T1" fmla="*/ 19 h 17"/>
                  <a:gd name="T2" fmla="*/ 11 w 25"/>
                  <a:gd name="T3" fmla="*/ 2 h 17"/>
                  <a:gd name="T4" fmla="*/ 30 w 25"/>
                  <a:gd name="T5" fmla="*/ 19 h 17"/>
                  <a:gd name="T6" fmla="*/ 26 w 25"/>
                  <a:gd name="T7" fmla="*/ 1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7">
                    <a:moveTo>
                      <a:pt x="21" y="16"/>
                    </a:moveTo>
                    <a:cubicBezTo>
                      <a:pt x="20" y="15"/>
                      <a:pt x="0" y="6"/>
                      <a:pt x="8" y="2"/>
                    </a:cubicBezTo>
                    <a:cubicBezTo>
                      <a:pt x="12" y="0"/>
                      <a:pt x="25" y="13"/>
                      <a:pt x="24" y="16"/>
                    </a:cubicBezTo>
                    <a:cubicBezTo>
                      <a:pt x="22" y="17"/>
                      <a:pt x="21" y="16"/>
                      <a:pt x="20" y="1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7" name="Freeform 757">
                <a:extLst>
                  <a:ext uri="{FF2B5EF4-FFF2-40B4-BE49-F238E27FC236}">
                    <a16:creationId xmlns:a16="http://schemas.microsoft.com/office/drawing/2014/main" id="{945C865B-5D08-46EE-AB39-41BBA8F2C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1310"/>
                <a:ext cx="10" cy="12"/>
              </a:xfrm>
              <a:custGeom>
                <a:avLst/>
                <a:gdLst>
                  <a:gd name="T0" fmla="*/ 6 w 10"/>
                  <a:gd name="T1" fmla="*/ 0 h 11"/>
                  <a:gd name="T2" fmla="*/ 9 w 10"/>
                  <a:gd name="T3" fmla="*/ 12 h 11"/>
                  <a:gd name="T4" fmla="*/ 8 w 10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6" y="0"/>
                    </a:moveTo>
                    <a:cubicBezTo>
                      <a:pt x="8" y="1"/>
                      <a:pt x="10" y="6"/>
                      <a:pt x="9" y="9"/>
                    </a:cubicBezTo>
                    <a:cubicBezTo>
                      <a:pt x="2" y="11"/>
                      <a:pt x="0" y="1"/>
                      <a:pt x="8" y="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8" name="Freeform 758">
                <a:extLst>
                  <a:ext uri="{FF2B5EF4-FFF2-40B4-BE49-F238E27FC236}">
                    <a16:creationId xmlns:a16="http://schemas.microsoft.com/office/drawing/2014/main" id="{67F77A66-C221-49CE-BEDE-BF3A4D83C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1364"/>
                <a:ext cx="7" cy="11"/>
              </a:xfrm>
              <a:custGeom>
                <a:avLst/>
                <a:gdLst>
                  <a:gd name="T0" fmla="*/ 5 w 7"/>
                  <a:gd name="T1" fmla="*/ 1 h 10"/>
                  <a:gd name="T2" fmla="*/ 5 w 7"/>
                  <a:gd name="T3" fmla="*/ 13 h 10"/>
                  <a:gd name="T4" fmla="*/ 4 w 7"/>
                  <a:gd name="T5" fmla="*/ 0 h 10"/>
                  <a:gd name="T6" fmla="*/ 6 w 7"/>
                  <a:gd name="T7" fmla="*/ 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5" y="1"/>
                    </a:moveTo>
                    <a:cubicBezTo>
                      <a:pt x="6" y="4"/>
                      <a:pt x="7" y="7"/>
                      <a:pt x="5" y="10"/>
                    </a:cubicBezTo>
                    <a:cubicBezTo>
                      <a:pt x="1" y="10"/>
                      <a:pt x="0" y="2"/>
                      <a:pt x="4" y="0"/>
                    </a:cubicBezTo>
                    <a:cubicBezTo>
                      <a:pt x="5" y="1"/>
                      <a:pt x="6" y="2"/>
                      <a:pt x="6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9" name="Freeform 759">
                <a:extLst>
                  <a:ext uri="{FF2B5EF4-FFF2-40B4-BE49-F238E27FC236}">
                    <a16:creationId xmlns:a16="http://schemas.microsoft.com/office/drawing/2014/main" id="{9903962D-85FF-4C4C-9159-DCDE1C81A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1307"/>
                <a:ext cx="8" cy="5"/>
              </a:xfrm>
              <a:custGeom>
                <a:avLst/>
                <a:gdLst>
                  <a:gd name="T0" fmla="*/ 10 w 7"/>
                  <a:gd name="T1" fmla="*/ 0 h 5"/>
                  <a:gd name="T2" fmla="*/ 0 w 7"/>
                  <a:gd name="T3" fmla="*/ 5 h 5"/>
                  <a:gd name="T4" fmla="*/ 9 w 7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3" y="0"/>
                      <a:pt x="0" y="1"/>
                      <a:pt x="0" y="5"/>
                    </a:cubicBezTo>
                    <a:cubicBezTo>
                      <a:pt x="4" y="5"/>
                      <a:pt x="7" y="4"/>
                      <a:pt x="6" y="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0" name="Freeform 760">
                <a:extLst>
                  <a:ext uri="{FF2B5EF4-FFF2-40B4-BE49-F238E27FC236}">
                    <a16:creationId xmlns:a16="http://schemas.microsoft.com/office/drawing/2014/main" id="{B166C19D-E39A-478E-B33A-9895BB550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1293"/>
                <a:ext cx="132" cy="110"/>
              </a:xfrm>
              <a:custGeom>
                <a:avLst/>
                <a:gdLst>
                  <a:gd name="T0" fmla="*/ 13 w 124"/>
                  <a:gd name="T1" fmla="*/ 17 h 103"/>
                  <a:gd name="T2" fmla="*/ 73 w 124"/>
                  <a:gd name="T3" fmla="*/ 67 h 103"/>
                  <a:gd name="T4" fmla="*/ 137 w 124"/>
                  <a:gd name="T5" fmla="*/ 110 h 103"/>
                  <a:gd name="T6" fmla="*/ 96 w 124"/>
                  <a:gd name="T7" fmla="*/ 25 h 103"/>
                  <a:gd name="T8" fmla="*/ 13 w 124"/>
                  <a:gd name="T9" fmla="*/ 17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103">
                    <a:moveTo>
                      <a:pt x="10" y="14"/>
                    </a:moveTo>
                    <a:cubicBezTo>
                      <a:pt x="0" y="27"/>
                      <a:pt x="33" y="35"/>
                      <a:pt x="61" y="55"/>
                    </a:cubicBezTo>
                    <a:cubicBezTo>
                      <a:pt x="90" y="75"/>
                      <a:pt x="105" y="103"/>
                      <a:pt x="114" y="90"/>
                    </a:cubicBezTo>
                    <a:cubicBezTo>
                      <a:pt x="124" y="76"/>
                      <a:pt x="108" y="41"/>
                      <a:pt x="80" y="21"/>
                    </a:cubicBezTo>
                    <a:cubicBezTo>
                      <a:pt x="51" y="1"/>
                      <a:pt x="19" y="0"/>
                      <a:pt x="10" y="14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1" name="Freeform 761">
                <a:extLst>
                  <a:ext uri="{FF2B5EF4-FFF2-40B4-BE49-F238E27FC236}">
                    <a16:creationId xmlns:a16="http://schemas.microsoft.com/office/drawing/2014/main" id="{8453A65E-4C63-4FB0-BDC3-2652DC7E0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1418"/>
                <a:ext cx="119" cy="123"/>
              </a:xfrm>
              <a:custGeom>
                <a:avLst/>
                <a:gdLst>
                  <a:gd name="T0" fmla="*/ 14 w 112"/>
                  <a:gd name="T1" fmla="*/ 14 h 116"/>
                  <a:gd name="T2" fmla="*/ 66 w 112"/>
                  <a:gd name="T3" fmla="*/ 74 h 116"/>
                  <a:gd name="T4" fmla="*/ 121 w 112"/>
                  <a:gd name="T5" fmla="*/ 125 h 116"/>
                  <a:gd name="T6" fmla="*/ 95 w 112"/>
                  <a:gd name="T7" fmla="*/ 37 h 116"/>
                  <a:gd name="T8" fmla="*/ 14 w 112"/>
                  <a:gd name="T9" fmla="*/ 14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116">
                    <a:moveTo>
                      <a:pt x="11" y="11"/>
                    </a:moveTo>
                    <a:cubicBezTo>
                      <a:pt x="0" y="23"/>
                      <a:pt x="30" y="37"/>
                      <a:pt x="55" y="62"/>
                    </a:cubicBezTo>
                    <a:cubicBezTo>
                      <a:pt x="79" y="86"/>
                      <a:pt x="89" y="116"/>
                      <a:pt x="101" y="105"/>
                    </a:cubicBezTo>
                    <a:cubicBezTo>
                      <a:pt x="112" y="93"/>
                      <a:pt x="103" y="56"/>
                      <a:pt x="79" y="31"/>
                    </a:cubicBezTo>
                    <a:cubicBezTo>
                      <a:pt x="54" y="6"/>
                      <a:pt x="23" y="0"/>
                      <a:pt x="11" y="11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2" name="Freeform 762">
                <a:extLst>
                  <a:ext uri="{FF2B5EF4-FFF2-40B4-BE49-F238E27FC236}">
                    <a16:creationId xmlns:a16="http://schemas.microsoft.com/office/drawing/2014/main" id="{6BB1691D-E225-423A-AABA-409423D1B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1468"/>
                <a:ext cx="16" cy="25"/>
              </a:xfrm>
              <a:custGeom>
                <a:avLst/>
                <a:gdLst>
                  <a:gd name="T0" fmla="*/ 13 w 15"/>
                  <a:gd name="T1" fmla="*/ 6 h 24"/>
                  <a:gd name="T2" fmla="*/ 5 w 15"/>
                  <a:gd name="T3" fmla="*/ 15 h 24"/>
                  <a:gd name="T4" fmla="*/ 15 w 15"/>
                  <a:gd name="T5" fmla="*/ 8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4">
                    <a:moveTo>
                      <a:pt x="10" y="6"/>
                    </a:moveTo>
                    <a:cubicBezTo>
                      <a:pt x="15" y="10"/>
                      <a:pt x="11" y="24"/>
                      <a:pt x="5" y="12"/>
                    </a:cubicBezTo>
                    <a:cubicBezTo>
                      <a:pt x="0" y="4"/>
                      <a:pt x="8" y="0"/>
                      <a:pt x="12" y="8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3" name="Freeform 763">
                <a:extLst>
                  <a:ext uri="{FF2B5EF4-FFF2-40B4-BE49-F238E27FC236}">
                    <a16:creationId xmlns:a16="http://schemas.microsoft.com/office/drawing/2014/main" id="{6F62E9BD-6778-45A9-89AB-8078CDD5A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1458"/>
                <a:ext cx="21" cy="17"/>
              </a:xfrm>
              <a:custGeom>
                <a:avLst/>
                <a:gdLst>
                  <a:gd name="T0" fmla="*/ 21 w 20"/>
                  <a:gd name="T1" fmla="*/ 16 h 16"/>
                  <a:gd name="T2" fmla="*/ 8 w 20"/>
                  <a:gd name="T3" fmla="*/ 2 h 16"/>
                  <a:gd name="T4" fmla="*/ 21 w 20"/>
                  <a:gd name="T5" fmla="*/ 1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8" y="13"/>
                    </a:moveTo>
                    <a:cubicBezTo>
                      <a:pt x="10" y="16"/>
                      <a:pt x="0" y="4"/>
                      <a:pt x="8" y="2"/>
                    </a:cubicBezTo>
                    <a:cubicBezTo>
                      <a:pt x="13" y="0"/>
                      <a:pt x="20" y="7"/>
                      <a:pt x="18" y="1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4" name="Freeform 764">
                <a:extLst>
                  <a:ext uri="{FF2B5EF4-FFF2-40B4-BE49-F238E27FC236}">
                    <a16:creationId xmlns:a16="http://schemas.microsoft.com/office/drawing/2014/main" id="{E100854E-8810-475B-A6E8-935DA982C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1477"/>
                <a:ext cx="13" cy="14"/>
              </a:xfrm>
              <a:custGeom>
                <a:avLst/>
                <a:gdLst>
                  <a:gd name="T0" fmla="*/ 6 w 13"/>
                  <a:gd name="T1" fmla="*/ 0 h 13"/>
                  <a:gd name="T2" fmla="*/ 7 w 13"/>
                  <a:gd name="T3" fmla="*/ 15 h 13"/>
                  <a:gd name="T4" fmla="*/ 6 w 13"/>
                  <a:gd name="T5" fmla="*/ 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9" y="2"/>
                      <a:pt x="13" y="10"/>
                      <a:pt x="7" y="12"/>
                    </a:cubicBezTo>
                    <a:cubicBezTo>
                      <a:pt x="3" y="13"/>
                      <a:pt x="0" y="2"/>
                      <a:pt x="6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5" name="Freeform 765">
                <a:extLst>
                  <a:ext uri="{FF2B5EF4-FFF2-40B4-BE49-F238E27FC236}">
                    <a16:creationId xmlns:a16="http://schemas.microsoft.com/office/drawing/2014/main" id="{E9053B98-641F-4B5E-80E6-99D7CCA8A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1448"/>
                <a:ext cx="16" cy="10"/>
              </a:xfrm>
              <a:custGeom>
                <a:avLst/>
                <a:gdLst>
                  <a:gd name="T0" fmla="*/ 17 w 15"/>
                  <a:gd name="T1" fmla="*/ 9 h 9"/>
                  <a:gd name="T2" fmla="*/ 2 w 15"/>
                  <a:gd name="T3" fmla="*/ 2 h 9"/>
                  <a:gd name="T4" fmla="*/ 18 w 15"/>
                  <a:gd name="T5" fmla="*/ 8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14" y="6"/>
                    </a:moveTo>
                    <a:cubicBezTo>
                      <a:pt x="10" y="9"/>
                      <a:pt x="0" y="8"/>
                      <a:pt x="2" y="2"/>
                    </a:cubicBezTo>
                    <a:cubicBezTo>
                      <a:pt x="6" y="1"/>
                      <a:pt x="14" y="0"/>
                      <a:pt x="15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6" name="Freeform 766">
                <a:extLst>
                  <a:ext uri="{FF2B5EF4-FFF2-40B4-BE49-F238E27FC236}">
                    <a16:creationId xmlns:a16="http://schemas.microsoft.com/office/drawing/2014/main" id="{203ED68E-2075-4B2E-A48F-415DEC95E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1477"/>
                <a:ext cx="7" cy="13"/>
              </a:xfrm>
              <a:custGeom>
                <a:avLst/>
                <a:gdLst>
                  <a:gd name="T0" fmla="*/ 7 w 7"/>
                  <a:gd name="T1" fmla="*/ 1 h 12"/>
                  <a:gd name="T2" fmla="*/ 2 w 7"/>
                  <a:gd name="T3" fmla="*/ 15 h 12"/>
                  <a:gd name="T4" fmla="*/ 6 w 7"/>
                  <a:gd name="T5" fmla="*/ 1 h 12"/>
                  <a:gd name="T6" fmla="*/ 7 w 7"/>
                  <a:gd name="T7" fmla="*/ 3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2">
                    <a:moveTo>
                      <a:pt x="7" y="1"/>
                    </a:moveTo>
                    <a:cubicBezTo>
                      <a:pt x="7" y="5"/>
                      <a:pt x="7" y="12"/>
                      <a:pt x="2" y="12"/>
                    </a:cubicBezTo>
                    <a:cubicBezTo>
                      <a:pt x="0" y="9"/>
                      <a:pt x="1" y="0"/>
                      <a:pt x="6" y="1"/>
                    </a:cubicBezTo>
                    <a:cubicBezTo>
                      <a:pt x="7" y="2"/>
                      <a:pt x="7" y="3"/>
                      <a:pt x="7" y="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7" name="Freeform 767">
                <a:extLst>
                  <a:ext uri="{FF2B5EF4-FFF2-40B4-BE49-F238E27FC236}">
                    <a16:creationId xmlns:a16="http://schemas.microsoft.com/office/drawing/2014/main" id="{4E31E1EF-2C54-4D29-8EAF-A1E159F38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1438"/>
                <a:ext cx="15" cy="9"/>
              </a:xfrm>
              <a:custGeom>
                <a:avLst/>
                <a:gdLst>
                  <a:gd name="T0" fmla="*/ 15 w 15"/>
                  <a:gd name="T1" fmla="*/ 8 h 9"/>
                  <a:gd name="T2" fmla="*/ 5 w 15"/>
                  <a:gd name="T3" fmla="*/ 2 h 9"/>
                  <a:gd name="T4" fmla="*/ 14 w 15"/>
                  <a:gd name="T5" fmla="*/ 7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15" y="8"/>
                    </a:moveTo>
                    <a:cubicBezTo>
                      <a:pt x="12" y="9"/>
                      <a:pt x="0" y="5"/>
                      <a:pt x="5" y="2"/>
                    </a:cubicBezTo>
                    <a:cubicBezTo>
                      <a:pt x="8" y="0"/>
                      <a:pt x="13" y="5"/>
                      <a:pt x="14" y="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8" name="Freeform 768">
                <a:extLst>
                  <a:ext uri="{FF2B5EF4-FFF2-40B4-BE49-F238E27FC236}">
                    <a16:creationId xmlns:a16="http://schemas.microsoft.com/office/drawing/2014/main" id="{96E1465F-D977-4F61-A5B3-2B8DEF45F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" y="1471"/>
                <a:ext cx="12" cy="16"/>
              </a:xfrm>
              <a:custGeom>
                <a:avLst/>
                <a:gdLst>
                  <a:gd name="T0" fmla="*/ 12 w 11"/>
                  <a:gd name="T1" fmla="*/ 17 h 15"/>
                  <a:gd name="T2" fmla="*/ 1 w 11"/>
                  <a:gd name="T3" fmla="*/ 0 h 15"/>
                  <a:gd name="T4" fmla="*/ 12 w 11"/>
                  <a:gd name="T5" fmla="*/ 1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9" y="14"/>
                    </a:moveTo>
                    <a:cubicBezTo>
                      <a:pt x="6" y="12"/>
                      <a:pt x="0" y="5"/>
                      <a:pt x="1" y="0"/>
                    </a:cubicBezTo>
                    <a:cubicBezTo>
                      <a:pt x="7" y="5"/>
                      <a:pt x="11" y="6"/>
                      <a:pt x="9" y="1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9" name="Freeform 769">
                <a:extLst>
                  <a:ext uri="{FF2B5EF4-FFF2-40B4-BE49-F238E27FC236}">
                    <a16:creationId xmlns:a16="http://schemas.microsoft.com/office/drawing/2014/main" id="{6A103225-4045-42D4-A87A-9CF1C9BBD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1491"/>
                <a:ext cx="11" cy="15"/>
              </a:xfrm>
              <a:custGeom>
                <a:avLst/>
                <a:gdLst>
                  <a:gd name="T0" fmla="*/ 11 w 10"/>
                  <a:gd name="T1" fmla="*/ 5 h 14"/>
                  <a:gd name="T2" fmla="*/ 12 w 10"/>
                  <a:gd name="T3" fmla="*/ 17 h 14"/>
                  <a:gd name="T4" fmla="*/ 0 w 10"/>
                  <a:gd name="T5" fmla="*/ 2 h 14"/>
                  <a:gd name="T6" fmla="*/ 12 w 10"/>
                  <a:gd name="T7" fmla="*/ 11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8" y="5"/>
                    </a:moveTo>
                    <a:cubicBezTo>
                      <a:pt x="10" y="8"/>
                      <a:pt x="10" y="11"/>
                      <a:pt x="9" y="14"/>
                    </a:cubicBezTo>
                    <a:cubicBezTo>
                      <a:pt x="4" y="14"/>
                      <a:pt x="1" y="5"/>
                      <a:pt x="0" y="2"/>
                    </a:cubicBezTo>
                    <a:cubicBezTo>
                      <a:pt x="6" y="0"/>
                      <a:pt x="10" y="3"/>
                      <a:pt x="9" y="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0" name="Freeform 770">
                <a:extLst>
                  <a:ext uri="{FF2B5EF4-FFF2-40B4-BE49-F238E27FC236}">
                    <a16:creationId xmlns:a16="http://schemas.microsoft.com/office/drawing/2014/main" id="{A2AF88EC-CB6A-4412-97E4-B9EBB957F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1446"/>
                <a:ext cx="26" cy="19"/>
              </a:xfrm>
              <a:custGeom>
                <a:avLst/>
                <a:gdLst>
                  <a:gd name="T0" fmla="*/ 25 w 24"/>
                  <a:gd name="T1" fmla="*/ 21 h 18"/>
                  <a:gd name="T2" fmla="*/ 13 w 24"/>
                  <a:gd name="T3" fmla="*/ 1 h 18"/>
                  <a:gd name="T4" fmla="*/ 28 w 24"/>
                  <a:gd name="T5" fmla="*/ 21 h 18"/>
                  <a:gd name="T6" fmla="*/ 25 w 24"/>
                  <a:gd name="T7" fmla="*/ 19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8">
                    <a:moveTo>
                      <a:pt x="19" y="18"/>
                    </a:moveTo>
                    <a:cubicBezTo>
                      <a:pt x="19" y="17"/>
                      <a:pt x="0" y="4"/>
                      <a:pt x="10" y="1"/>
                    </a:cubicBezTo>
                    <a:cubicBezTo>
                      <a:pt x="14" y="0"/>
                      <a:pt x="24" y="15"/>
                      <a:pt x="22" y="18"/>
                    </a:cubicBezTo>
                    <a:cubicBezTo>
                      <a:pt x="21" y="18"/>
                      <a:pt x="20" y="18"/>
                      <a:pt x="19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1" name="Freeform 771">
                <a:extLst>
                  <a:ext uri="{FF2B5EF4-FFF2-40B4-BE49-F238E27FC236}">
                    <a16:creationId xmlns:a16="http://schemas.microsoft.com/office/drawing/2014/main" id="{928273F8-4982-4810-A3AC-0F5D06803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1436"/>
                <a:ext cx="10" cy="11"/>
              </a:xfrm>
              <a:custGeom>
                <a:avLst/>
                <a:gdLst>
                  <a:gd name="T0" fmla="*/ 9 w 9"/>
                  <a:gd name="T1" fmla="*/ 1 h 11"/>
                  <a:gd name="T2" fmla="*/ 11 w 9"/>
                  <a:gd name="T3" fmla="*/ 11 h 11"/>
                  <a:gd name="T4" fmla="*/ 11 w 9"/>
                  <a:gd name="T5" fmla="*/ 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6" y="1"/>
                    </a:moveTo>
                    <a:cubicBezTo>
                      <a:pt x="8" y="2"/>
                      <a:pt x="9" y="8"/>
                      <a:pt x="8" y="11"/>
                    </a:cubicBezTo>
                    <a:cubicBezTo>
                      <a:pt x="0" y="11"/>
                      <a:pt x="0" y="0"/>
                      <a:pt x="8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2" name="Freeform 772">
                <a:extLst>
                  <a:ext uri="{FF2B5EF4-FFF2-40B4-BE49-F238E27FC236}">
                    <a16:creationId xmlns:a16="http://schemas.microsoft.com/office/drawing/2014/main" id="{D640A34E-5960-4BDA-B1CB-E1550F54E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1504"/>
                <a:ext cx="6" cy="10"/>
              </a:xfrm>
              <a:custGeom>
                <a:avLst/>
                <a:gdLst>
                  <a:gd name="T0" fmla="*/ 5 w 6"/>
                  <a:gd name="T1" fmla="*/ 1 h 10"/>
                  <a:gd name="T2" fmla="*/ 4 w 6"/>
                  <a:gd name="T3" fmla="*/ 10 h 10"/>
                  <a:gd name="T4" fmla="*/ 5 w 6"/>
                  <a:gd name="T5" fmla="*/ 0 h 10"/>
                  <a:gd name="T6" fmla="*/ 6 w 6"/>
                  <a:gd name="T7" fmla="*/ 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5" y="1"/>
                    </a:moveTo>
                    <a:cubicBezTo>
                      <a:pt x="6" y="4"/>
                      <a:pt x="6" y="7"/>
                      <a:pt x="4" y="10"/>
                    </a:cubicBezTo>
                    <a:cubicBezTo>
                      <a:pt x="0" y="9"/>
                      <a:pt x="1" y="1"/>
                      <a:pt x="5" y="0"/>
                    </a:cubicBezTo>
                    <a:cubicBezTo>
                      <a:pt x="6" y="1"/>
                      <a:pt x="6" y="3"/>
                      <a:pt x="6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3" name="Freeform 773">
                <a:extLst>
                  <a:ext uri="{FF2B5EF4-FFF2-40B4-BE49-F238E27FC236}">
                    <a16:creationId xmlns:a16="http://schemas.microsoft.com/office/drawing/2014/main" id="{9F41B630-7AC4-43F5-BE1D-16E9229BB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1431"/>
                <a:ext cx="7" cy="6"/>
              </a:xfrm>
              <a:custGeom>
                <a:avLst/>
                <a:gdLst>
                  <a:gd name="T0" fmla="*/ 7 w 7"/>
                  <a:gd name="T1" fmla="*/ 1 h 5"/>
                  <a:gd name="T2" fmla="*/ 0 w 7"/>
                  <a:gd name="T3" fmla="*/ 8 h 5"/>
                  <a:gd name="T4" fmla="*/ 7 w 7"/>
                  <a:gd name="T5" fmla="*/ 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1"/>
                    </a:moveTo>
                    <a:cubicBezTo>
                      <a:pt x="4" y="0"/>
                      <a:pt x="0" y="1"/>
                      <a:pt x="0" y="5"/>
                    </a:cubicBezTo>
                    <a:cubicBezTo>
                      <a:pt x="3" y="5"/>
                      <a:pt x="7" y="5"/>
                      <a:pt x="7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4" name="Freeform 774">
                <a:extLst>
                  <a:ext uri="{FF2B5EF4-FFF2-40B4-BE49-F238E27FC236}">
                    <a16:creationId xmlns:a16="http://schemas.microsoft.com/office/drawing/2014/main" id="{79CA6E54-2BE9-4657-BA26-4D188CDE6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1418"/>
                <a:ext cx="119" cy="123"/>
              </a:xfrm>
              <a:custGeom>
                <a:avLst/>
                <a:gdLst>
                  <a:gd name="T0" fmla="*/ 15 w 112"/>
                  <a:gd name="T1" fmla="*/ 14 h 116"/>
                  <a:gd name="T2" fmla="*/ 66 w 112"/>
                  <a:gd name="T3" fmla="*/ 74 h 116"/>
                  <a:gd name="T4" fmla="*/ 121 w 112"/>
                  <a:gd name="T5" fmla="*/ 125 h 116"/>
                  <a:gd name="T6" fmla="*/ 95 w 112"/>
                  <a:gd name="T7" fmla="*/ 37 h 116"/>
                  <a:gd name="T8" fmla="*/ 15 w 112"/>
                  <a:gd name="T9" fmla="*/ 14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116">
                    <a:moveTo>
                      <a:pt x="12" y="11"/>
                    </a:moveTo>
                    <a:cubicBezTo>
                      <a:pt x="0" y="23"/>
                      <a:pt x="30" y="37"/>
                      <a:pt x="55" y="62"/>
                    </a:cubicBezTo>
                    <a:cubicBezTo>
                      <a:pt x="79" y="86"/>
                      <a:pt x="89" y="116"/>
                      <a:pt x="101" y="105"/>
                    </a:cubicBezTo>
                    <a:cubicBezTo>
                      <a:pt x="112" y="93"/>
                      <a:pt x="103" y="56"/>
                      <a:pt x="79" y="31"/>
                    </a:cubicBezTo>
                    <a:cubicBezTo>
                      <a:pt x="55" y="6"/>
                      <a:pt x="23" y="0"/>
                      <a:pt x="12" y="11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5" name="Freeform 775">
                <a:extLst>
                  <a:ext uri="{FF2B5EF4-FFF2-40B4-BE49-F238E27FC236}">
                    <a16:creationId xmlns:a16="http://schemas.microsoft.com/office/drawing/2014/main" id="{058C4A23-51F2-4441-9829-291FB6F12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1583"/>
                <a:ext cx="108" cy="132"/>
              </a:xfrm>
              <a:custGeom>
                <a:avLst/>
                <a:gdLst>
                  <a:gd name="T0" fmla="*/ 16 w 102"/>
                  <a:gd name="T1" fmla="*/ 13 h 124"/>
                  <a:gd name="T2" fmla="*/ 58 w 102"/>
                  <a:gd name="T3" fmla="*/ 78 h 124"/>
                  <a:gd name="T4" fmla="*/ 106 w 102"/>
                  <a:gd name="T5" fmla="*/ 137 h 124"/>
                  <a:gd name="T6" fmla="*/ 92 w 102"/>
                  <a:gd name="T7" fmla="*/ 46 h 124"/>
                  <a:gd name="T8" fmla="*/ 16 w 102"/>
                  <a:gd name="T9" fmla="*/ 13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124">
                    <a:moveTo>
                      <a:pt x="13" y="10"/>
                    </a:moveTo>
                    <a:cubicBezTo>
                      <a:pt x="0" y="20"/>
                      <a:pt x="28" y="38"/>
                      <a:pt x="49" y="65"/>
                    </a:cubicBezTo>
                    <a:cubicBezTo>
                      <a:pt x="70" y="93"/>
                      <a:pt x="76" y="124"/>
                      <a:pt x="89" y="114"/>
                    </a:cubicBezTo>
                    <a:cubicBezTo>
                      <a:pt x="102" y="104"/>
                      <a:pt x="98" y="66"/>
                      <a:pt x="77" y="38"/>
                    </a:cubicBezTo>
                    <a:cubicBezTo>
                      <a:pt x="56" y="10"/>
                      <a:pt x="26" y="0"/>
                      <a:pt x="13" y="10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6" name="Freeform 776">
                <a:extLst>
                  <a:ext uri="{FF2B5EF4-FFF2-40B4-BE49-F238E27FC236}">
                    <a16:creationId xmlns:a16="http://schemas.microsoft.com/office/drawing/2014/main" id="{30B53288-B4AF-401A-B471-31C88475E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1642"/>
                <a:ext cx="15" cy="25"/>
              </a:xfrm>
              <a:custGeom>
                <a:avLst/>
                <a:gdLst>
                  <a:gd name="T0" fmla="*/ 12 w 14"/>
                  <a:gd name="T1" fmla="*/ 6 h 24"/>
                  <a:gd name="T2" fmla="*/ 4 w 14"/>
                  <a:gd name="T3" fmla="*/ 15 h 24"/>
                  <a:gd name="T4" fmla="*/ 15 w 14"/>
                  <a:gd name="T5" fmla="*/ 8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4">
                    <a:moveTo>
                      <a:pt x="9" y="6"/>
                    </a:moveTo>
                    <a:cubicBezTo>
                      <a:pt x="14" y="11"/>
                      <a:pt x="9" y="24"/>
                      <a:pt x="4" y="12"/>
                    </a:cubicBezTo>
                    <a:cubicBezTo>
                      <a:pt x="0" y="3"/>
                      <a:pt x="9" y="0"/>
                      <a:pt x="12" y="8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7" name="Freeform 777">
                <a:extLst>
                  <a:ext uri="{FF2B5EF4-FFF2-40B4-BE49-F238E27FC236}">
                    <a16:creationId xmlns:a16="http://schemas.microsoft.com/office/drawing/2014/main" id="{C277E0C7-9E5B-4559-83E5-748C3ED18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1630"/>
                <a:ext cx="20" cy="16"/>
              </a:xfrm>
              <a:custGeom>
                <a:avLst/>
                <a:gdLst>
                  <a:gd name="T0" fmla="*/ 19 w 19"/>
                  <a:gd name="T1" fmla="*/ 16 h 15"/>
                  <a:gd name="T2" fmla="*/ 9 w 19"/>
                  <a:gd name="T3" fmla="*/ 1 h 15"/>
                  <a:gd name="T4" fmla="*/ 20 w 19"/>
                  <a:gd name="T5" fmla="*/ 1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5">
                    <a:moveTo>
                      <a:pt x="16" y="13"/>
                    </a:moveTo>
                    <a:cubicBezTo>
                      <a:pt x="9" y="15"/>
                      <a:pt x="0" y="3"/>
                      <a:pt x="9" y="1"/>
                    </a:cubicBezTo>
                    <a:cubicBezTo>
                      <a:pt x="14" y="0"/>
                      <a:pt x="19" y="8"/>
                      <a:pt x="17" y="1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8" name="Freeform 778">
                <a:extLst>
                  <a:ext uri="{FF2B5EF4-FFF2-40B4-BE49-F238E27FC236}">
                    <a16:creationId xmlns:a16="http://schemas.microsoft.com/office/drawing/2014/main" id="{674F4147-6EE7-470F-9986-2B1564D55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1653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6 w 12"/>
                  <a:gd name="T3" fmla="*/ 11 h 12"/>
                  <a:gd name="T4" fmla="*/ 6 w 12"/>
                  <a:gd name="T5" fmla="*/ 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8" y="2"/>
                      <a:pt x="12" y="11"/>
                      <a:pt x="6" y="11"/>
                    </a:cubicBezTo>
                    <a:cubicBezTo>
                      <a:pt x="1" y="12"/>
                      <a:pt x="0" y="0"/>
                      <a:pt x="6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9" name="Freeform 779">
                <a:extLst>
                  <a:ext uri="{FF2B5EF4-FFF2-40B4-BE49-F238E27FC236}">
                    <a16:creationId xmlns:a16="http://schemas.microsoft.com/office/drawing/2014/main" id="{74845DB8-75D8-4374-876A-F2C09860B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1620"/>
                <a:ext cx="16" cy="9"/>
              </a:xfrm>
              <a:custGeom>
                <a:avLst/>
                <a:gdLst>
                  <a:gd name="T0" fmla="*/ 17 w 15"/>
                  <a:gd name="T1" fmla="*/ 7 h 9"/>
                  <a:gd name="T2" fmla="*/ 3 w 15"/>
                  <a:gd name="T3" fmla="*/ 1 h 9"/>
                  <a:gd name="T4" fmla="*/ 18 w 15"/>
                  <a:gd name="T5" fmla="*/ 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14" y="7"/>
                    </a:moveTo>
                    <a:cubicBezTo>
                      <a:pt x="10" y="9"/>
                      <a:pt x="0" y="7"/>
                      <a:pt x="3" y="1"/>
                    </a:cubicBezTo>
                    <a:cubicBezTo>
                      <a:pt x="7" y="1"/>
                      <a:pt x="15" y="0"/>
                      <a:pt x="15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0" name="Freeform 780">
                <a:extLst>
                  <a:ext uri="{FF2B5EF4-FFF2-40B4-BE49-F238E27FC236}">
                    <a16:creationId xmlns:a16="http://schemas.microsoft.com/office/drawing/2014/main" id="{64DFE6BE-3804-4608-8DF0-45DFBC745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1649"/>
                <a:ext cx="9" cy="14"/>
              </a:xfrm>
              <a:custGeom>
                <a:avLst/>
                <a:gdLst>
                  <a:gd name="T0" fmla="*/ 11 w 8"/>
                  <a:gd name="T1" fmla="*/ 3 h 13"/>
                  <a:gd name="T2" fmla="*/ 2 w 8"/>
                  <a:gd name="T3" fmla="*/ 16 h 13"/>
                  <a:gd name="T4" fmla="*/ 10 w 8"/>
                  <a:gd name="T5" fmla="*/ 3 h 13"/>
                  <a:gd name="T6" fmla="*/ 11 w 8"/>
                  <a:gd name="T7" fmla="*/ 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3">
                    <a:moveTo>
                      <a:pt x="8" y="3"/>
                    </a:moveTo>
                    <a:cubicBezTo>
                      <a:pt x="8" y="7"/>
                      <a:pt x="7" y="13"/>
                      <a:pt x="2" y="13"/>
                    </a:cubicBezTo>
                    <a:cubicBezTo>
                      <a:pt x="0" y="9"/>
                      <a:pt x="2" y="0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1" name="Freeform 781">
                <a:extLst>
                  <a:ext uri="{FF2B5EF4-FFF2-40B4-BE49-F238E27FC236}">
                    <a16:creationId xmlns:a16="http://schemas.microsoft.com/office/drawing/2014/main" id="{03DA3E75-AFDD-455A-A2EC-F3D17ADF9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606"/>
                <a:ext cx="16" cy="11"/>
              </a:xfrm>
              <a:custGeom>
                <a:avLst/>
                <a:gdLst>
                  <a:gd name="T0" fmla="*/ 18 w 15"/>
                  <a:gd name="T1" fmla="*/ 9 h 11"/>
                  <a:gd name="T2" fmla="*/ 5 w 15"/>
                  <a:gd name="T3" fmla="*/ 2 h 11"/>
                  <a:gd name="T4" fmla="*/ 16 w 15"/>
                  <a:gd name="T5" fmla="*/ 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1">
                    <a:moveTo>
                      <a:pt x="15" y="9"/>
                    </a:moveTo>
                    <a:cubicBezTo>
                      <a:pt x="11" y="11"/>
                      <a:pt x="0" y="5"/>
                      <a:pt x="5" y="2"/>
                    </a:cubicBezTo>
                    <a:cubicBezTo>
                      <a:pt x="9" y="0"/>
                      <a:pt x="13" y="6"/>
                      <a:pt x="13" y="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2" name="Freeform 782">
                <a:extLst>
                  <a:ext uri="{FF2B5EF4-FFF2-40B4-BE49-F238E27FC236}">
                    <a16:creationId xmlns:a16="http://schemas.microsoft.com/office/drawing/2014/main" id="{3C7430AB-23FD-4E4A-AF11-2FC7E672A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1642"/>
                <a:ext cx="12" cy="17"/>
              </a:xfrm>
              <a:custGeom>
                <a:avLst/>
                <a:gdLst>
                  <a:gd name="T0" fmla="*/ 11 w 11"/>
                  <a:gd name="T1" fmla="*/ 18 h 16"/>
                  <a:gd name="T2" fmla="*/ 2 w 11"/>
                  <a:gd name="T3" fmla="*/ 0 h 16"/>
                  <a:gd name="T4" fmla="*/ 11 w 11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8" y="15"/>
                    </a:moveTo>
                    <a:cubicBezTo>
                      <a:pt x="5" y="12"/>
                      <a:pt x="0" y="5"/>
                      <a:pt x="2" y="0"/>
                    </a:cubicBezTo>
                    <a:cubicBezTo>
                      <a:pt x="7" y="6"/>
                      <a:pt x="11" y="7"/>
                      <a:pt x="8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3" name="Freeform 783">
                <a:extLst>
                  <a:ext uri="{FF2B5EF4-FFF2-40B4-BE49-F238E27FC236}">
                    <a16:creationId xmlns:a16="http://schemas.microsoft.com/office/drawing/2014/main" id="{97A49E86-01AD-45F2-B88A-F3A054B6A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1665"/>
                <a:ext cx="10" cy="15"/>
              </a:xfrm>
              <a:custGeom>
                <a:avLst/>
                <a:gdLst>
                  <a:gd name="T0" fmla="*/ 10 w 9"/>
                  <a:gd name="T1" fmla="*/ 6 h 14"/>
                  <a:gd name="T2" fmla="*/ 9 w 9"/>
                  <a:gd name="T3" fmla="*/ 17 h 14"/>
                  <a:gd name="T4" fmla="*/ 0 w 9"/>
                  <a:gd name="T5" fmla="*/ 1 h 14"/>
                  <a:gd name="T6" fmla="*/ 10 w 9"/>
                  <a:gd name="T7" fmla="*/ 1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7" y="6"/>
                    </a:moveTo>
                    <a:cubicBezTo>
                      <a:pt x="8" y="9"/>
                      <a:pt x="8" y="12"/>
                      <a:pt x="6" y="14"/>
                    </a:cubicBezTo>
                    <a:cubicBezTo>
                      <a:pt x="2" y="14"/>
                      <a:pt x="0" y="5"/>
                      <a:pt x="0" y="1"/>
                    </a:cubicBezTo>
                    <a:cubicBezTo>
                      <a:pt x="5" y="0"/>
                      <a:pt x="9" y="3"/>
                      <a:pt x="7" y="9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4" name="Freeform 784">
                <a:extLst>
                  <a:ext uri="{FF2B5EF4-FFF2-40B4-BE49-F238E27FC236}">
                    <a16:creationId xmlns:a16="http://schemas.microsoft.com/office/drawing/2014/main" id="{972697F9-70AA-410A-8A63-3C07A702E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1615"/>
                <a:ext cx="23" cy="21"/>
              </a:xfrm>
              <a:custGeom>
                <a:avLst/>
                <a:gdLst>
                  <a:gd name="T0" fmla="*/ 20 w 22"/>
                  <a:gd name="T1" fmla="*/ 24 h 19"/>
                  <a:gd name="T2" fmla="*/ 10 w 22"/>
                  <a:gd name="T3" fmla="*/ 1 h 19"/>
                  <a:gd name="T4" fmla="*/ 23 w 22"/>
                  <a:gd name="T5" fmla="*/ 25 h 19"/>
                  <a:gd name="T6" fmla="*/ 20 w 22"/>
                  <a:gd name="T7" fmla="*/ 23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9">
                    <a:moveTo>
                      <a:pt x="17" y="18"/>
                    </a:moveTo>
                    <a:cubicBezTo>
                      <a:pt x="17" y="17"/>
                      <a:pt x="0" y="2"/>
                      <a:pt x="10" y="1"/>
                    </a:cubicBezTo>
                    <a:cubicBezTo>
                      <a:pt x="14" y="0"/>
                      <a:pt x="22" y="16"/>
                      <a:pt x="20" y="19"/>
                    </a:cubicBezTo>
                    <a:cubicBezTo>
                      <a:pt x="18" y="19"/>
                      <a:pt x="18" y="18"/>
                      <a:pt x="17" y="1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5" name="Freeform 785">
                <a:extLst>
                  <a:ext uri="{FF2B5EF4-FFF2-40B4-BE49-F238E27FC236}">
                    <a16:creationId xmlns:a16="http://schemas.microsoft.com/office/drawing/2014/main" id="{66018429-4303-430A-A715-F5B25DCAB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1603"/>
                <a:ext cx="10" cy="11"/>
              </a:xfrm>
              <a:custGeom>
                <a:avLst/>
                <a:gdLst>
                  <a:gd name="T0" fmla="*/ 9 w 9"/>
                  <a:gd name="T1" fmla="*/ 1 h 11"/>
                  <a:gd name="T2" fmla="*/ 10 w 9"/>
                  <a:gd name="T3" fmla="*/ 11 h 11"/>
                  <a:gd name="T4" fmla="*/ 11 w 9"/>
                  <a:gd name="T5" fmla="*/ 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6" y="1"/>
                    </a:moveTo>
                    <a:cubicBezTo>
                      <a:pt x="9" y="2"/>
                      <a:pt x="8" y="8"/>
                      <a:pt x="7" y="11"/>
                    </a:cubicBezTo>
                    <a:cubicBezTo>
                      <a:pt x="0" y="10"/>
                      <a:pt x="1" y="0"/>
                      <a:pt x="8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6" name="Freeform 786">
                <a:extLst>
                  <a:ext uri="{FF2B5EF4-FFF2-40B4-BE49-F238E27FC236}">
                    <a16:creationId xmlns:a16="http://schemas.microsoft.com/office/drawing/2014/main" id="{7C7B7C18-0C53-4205-823C-97016E9CB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1679"/>
                <a:ext cx="7" cy="11"/>
              </a:xfrm>
              <a:custGeom>
                <a:avLst/>
                <a:gdLst>
                  <a:gd name="T0" fmla="*/ 6 w 7"/>
                  <a:gd name="T1" fmla="*/ 1 h 10"/>
                  <a:gd name="T2" fmla="*/ 4 w 7"/>
                  <a:gd name="T3" fmla="*/ 13 h 10"/>
                  <a:gd name="T4" fmla="*/ 6 w 7"/>
                  <a:gd name="T5" fmla="*/ 0 h 10"/>
                  <a:gd name="T6" fmla="*/ 6 w 7"/>
                  <a:gd name="T7" fmla="*/ 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6" y="1"/>
                    </a:moveTo>
                    <a:cubicBezTo>
                      <a:pt x="6" y="4"/>
                      <a:pt x="6" y="8"/>
                      <a:pt x="4" y="10"/>
                    </a:cubicBezTo>
                    <a:cubicBezTo>
                      <a:pt x="0" y="8"/>
                      <a:pt x="2" y="0"/>
                      <a:pt x="6" y="0"/>
                    </a:cubicBezTo>
                    <a:cubicBezTo>
                      <a:pt x="6" y="1"/>
                      <a:pt x="7" y="3"/>
                      <a:pt x="6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7" name="Freeform 787">
                <a:extLst>
                  <a:ext uri="{FF2B5EF4-FFF2-40B4-BE49-F238E27FC236}">
                    <a16:creationId xmlns:a16="http://schemas.microsoft.com/office/drawing/2014/main" id="{1BB5B4E4-48CD-489C-83EE-6E4F868AC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1598"/>
                <a:ext cx="8" cy="5"/>
              </a:xfrm>
              <a:custGeom>
                <a:avLst/>
                <a:gdLst>
                  <a:gd name="T0" fmla="*/ 10 w 7"/>
                  <a:gd name="T1" fmla="*/ 1 h 4"/>
                  <a:gd name="T2" fmla="*/ 0 w 7"/>
                  <a:gd name="T3" fmla="*/ 6 h 4"/>
                  <a:gd name="T4" fmla="*/ 10 w 7"/>
                  <a:gd name="T5" fmla="*/ 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4" y="0"/>
                      <a:pt x="1" y="0"/>
                      <a:pt x="0" y="3"/>
                    </a:cubicBezTo>
                    <a:cubicBezTo>
                      <a:pt x="3" y="4"/>
                      <a:pt x="6" y="4"/>
                      <a:pt x="7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8" name="Freeform 788">
                <a:extLst>
                  <a:ext uri="{FF2B5EF4-FFF2-40B4-BE49-F238E27FC236}">
                    <a16:creationId xmlns:a16="http://schemas.microsoft.com/office/drawing/2014/main" id="{6E92075D-3268-46DF-8A47-0C010A586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1583"/>
                <a:ext cx="108" cy="132"/>
              </a:xfrm>
              <a:custGeom>
                <a:avLst/>
                <a:gdLst>
                  <a:gd name="T0" fmla="*/ 16 w 102"/>
                  <a:gd name="T1" fmla="*/ 13 h 124"/>
                  <a:gd name="T2" fmla="*/ 59 w 102"/>
                  <a:gd name="T3" fmla="*/ 78 h 124"/>
                  <a:gd name="T4" fmla="*/ 106 w 102"/>
                  <a:gd name="T5" fmla="*/ 137 h 124"/>
                  <a:gd name="T6" fmla="*/ 92 w 102"/>
                  <a:gd name="T7" fmla="*/ 46 h 124"/>
                  <a:gd name="T8" fmla="*/ 16 w 102"/>
                  <a:gd name="T9" fmla="*/ 13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124">
                    <a:moveTo>
                      <a:pt x="13" y="10"/>
                    </a:moveTo>
                    <a:cubicBezTo>
                      <a:pt x="0" y="20"/>
                      <a:pt x="29" y="38"/>
                      <a:pt x="50" y="65"/>
                    </a:cubicBezTo>
                    <a:cubicBezTo>
                      <a:pt x="71" y="93"/>
                      <a:pt x="76" y="124"/>
                      <a:pt x="89" y="114"/>
                    </a:cubicBezTo>
                    <a:cubicBezTo>
                      <a:pt x="102" y="104"/>
                      <a:pt x="98" y="66"/>
                      <a:pt x="77" y="38"/>
                    </a:cubicBezTo>
                    <a:cubicBezTo>
                      <a:pt x="56" y="10"/>
                      <a:pt x="26" y="0"/>
                      <a:pt x="13" y="10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9" name="Freeform 789">
                <a:extLst>
                  <a:ext uri="{FF2B5EF4-FFF2-40B4-BE49-F238E27FC236}">
                    <a16:creationId xmlns:a16="http://schemas.microsoft.com/office/drawing/2014/main" id="{7E20C083-107C-4FA5-91A0-EA73B44B9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1796"/>
                <a:ext cx="96" cy="139"/>
              </a:xfrm>
              <a:custGeom>
                <a:avLst/>
                <a:gdLst>
                  <a:gd name="T0" fmla="*/ 18 w 90"/>
                  <a:gd name="T1" fmla="*/ 7 h 131"/>
                  <a:gd name="T2" fmla="*/ 50 w 90"/>
                  <a:gd name="T3" fmla="*/ 81 h 131"/>
                  <a:gd name="T4" fmla="*/ 87 w 90"/>
                  <a:gd name="T5" fmla="*/ 147 h 131"/>
                  <a:gd name="T6" fmla="*/ 90 w 90"/>
                  <a:gd name="T7" fmla="*/ 55 h 131"/>
                  <a:gd name="T8" fmla="*/ 18 w 90"/>
                  <a:gd name="T9" fmla="*/ 7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131">
                    <a:moveTo>
                      <a:pt x="15" y="7"/>
                    </a:moveTo>
                    <a:cubicBezTo>
                      <a:pt x="0" y="15"/>
                      <a:pt x="25" y="37"/>
                      <a:pt x="41" y="68"/>
                    </a:cubicBezTo>
                    <a:cubicBezTo>
                      <a:pt x="57" y="99"/>
                      <a:pt x="58" y="131"/>
                      <a:pt x="72" y="123"/>
                    </a:cubicBezTo>
                    <a:cubicBezTo>
                      <a:pt x="87" y="116"/>
                      <a:pt x="90" y="77"/>
                      <a:pt x="74" y="46"/>
                    </a:cubicBezTo>
                    <a:cubicBezTo>
                      <a:pt x="58" y="15"/>
                      <a:pt x="29" y="0"/>
                      <a:pt x="15" y="7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0" name="Freeform 790">
                <a:extLst>
                  <a:ext uri="{FF2B5EF4-FFF2-40B4-BE49-F238E27FC236}">
                    <a16:creationId xmlns:a16="http://schemas.microsoft.com/office/drawing/2014/main" id="{3529AE3B-523B-4B8A-8626-BBEAB5F8C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1864"/>
                <a:ext cx="14" cy="24"/>
              </a:xfrm>
              <a:custGeom>
                <a:avLst/>
                <a:gdLst>
                  <a:gd name="T0" fmla="*/ 12 w 13"/>
                  <a:gd name="T1" fmla="*/ 5 h 23"/>
                  <a:gd name="T2" fmla="*/ 2 w 13"/>
                  <a:gd name="T3" fmla="*/ 10 h 23"/>
                  <a:gd name="T4" fmla="*/ 13 w 13"/>
                  <a:gd name="T5" fmla="*/ 8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3">
                    <a:moveTo>
                      <a:pt x="9" y="5"/>
                    </a:moveTo>
                    <a:cubicBezTo>
                      <a:pt x="13" y="11"/>
                      <a:pt x="5" y="23"/>
                      <a:pt x="2" y="10"/>
                    </a:cubicBezTo>
                    <a:cubicBezTo>
                      <a:pt x="0" y="2"/>
                      <a:pt x="9" y="0"/>
                      <a:pt x="10" y="8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1" name="Freeform 791">
                <a:extLst>
                  <a:ext uri="{FF2B5EF4-FFF2-40B4-BE49-F238E27FC236}">
                    <a16:creationId xmlns:a16="http://schemas.microsoft.com/office/drawing/2014/main" id="{8DC6A464-3022-45ED-836D-936CDCF22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1850"/>
                <a:ext cx="19" cy="14"/>
              </a:xfrm>
              <a:custGeom>
                <a:avLst/>
                <a:gdLst>
                  <a:gd name="T0" fmla="*/ 18 w 18"/>
                  <a:gd name="T1" fmla="*/ 16 h 13"/>
                  <a:gd name="T2" fmla="*/ 12 w 18"/>
                  <a:gd name="T3" fmla="*/ 0 h 13"/>
                  <a:gd name="T4" fmla="*/ 18 w 18"/>
                  <a:gd name="T5" fmla="*/ 15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15" y="13"/>
                    </a:moveTo>
                    <a:cubicBezTo>
                      <a:pt x="7" y="13"/>
                      <a:pt x="0" y="0"/>
                      <a:pt x="9" y="0"/>
                    </a:cubicBezTo>
                    <a:cubicBezTo>
                      <a:pt x="14" y="0"/>
                      <a:pt x="18" y="8"/>
                      <a:pt x="15" y="1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2" name="Freeform 792">
                <a:extLst>
                  <a:ext uri="{FF2B5EF4-FFF2-40B4-BE49-F238E27FC236}">
                    <a16:creationId xmlns:a16="http://schemas.microsoft.com/office/drawing/2014/main" id="{F4E1AB1A-F515-4D9F-B2AF-992F6AF5F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1874"/>
                <a:ext cx="12" cy="12"/>
              </a:xfrm>
              <a:custGeom>
                <a:avLst/>
                <a:gdLst>
                  <a:gd name="T0" fmla="*/ 10 w 11"/>
                  <a:gd name="T1" fmla="*/ 0 h 12"/>
                  <a:gd name="T2" fmla="*/ 5 w 11"/>
                  <a:gd name="T3" fmla="*/ 12 h 12"/>
                  <a:gd name="T4" fmla="*/ 9 w 11"/>
                  <a:gd name="T5" fmla="*/ 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7" y="0"/>
                    </a:moveTo>
                    <a:cubicBezTo>
                      <a:pt x="9" y="3"/>
                      <a:pt x="11" y="12"/>
                      <a:pt x="5" y="12"/>
                    </a:cubicBezTo>
                    <a:cubicBezTo>
                      <a:pt x="0" y="11"/>
                      <a:pt x="1" y="0"/>
                      <a:pt x="6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3" name="Freeform 793">
                <a:extLst>
                  <a:ext uri="{FF2B5EF4-FFF2-40B4-BE49-F238E27FC236}">
                    <a16:creationId xmlns:a16="http://schemas.microsoft.com/office/drawing/2014/main" id="{67C9F643-96EB-48EF-8516-40DA2CBBB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1837"/>
                <a:ext cx="17" cy="9"/>
              </a:xfrm>
              <a:custGeom>
                <a:avLst/>
                <a:gdLst>
                  <a:gd name="T0" fmla="*/ 17 w 16"/>
                  <a:gd name="T1" fmla="*/ 10 h 8"/>
                  <a:gd name="T2" fmla="*/ 4 w 16"/>
                  <a:gd name="T3" fmla="*/ 0 h 8"/>
                  <a:gd name="T4" fmla="*/ 18 w 16"/>
                  <a:gd name="T5" fmla="*/ 1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">
                    <a:moveTo>
                      <a:pt x="14" y="7"/>
                    </a:moveTo>
                    <a:cubicBezTo>
                      <a:pt x="10" y="8"/>
                      <a:pt x="0" y="5"/>
                      <a:pt x="4" y="0"/>
                    </a:cubicBezTo>
                    <a:cubicBezTo>
                      <a:pt x="8" y="0"/>
                      <a:pt x="16" y="1"/>
                      <a:pt x="15" y="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4" name="Freeform 794">
                <a:extLst>
                  <a:ext uri="{FF2B5EF4-FFF2-40B4-BE49-F238E27FC236}">
                    <a16:creationId xmlns:a16="http://schemas.microsoft.com/office/drawing/2014/main" id="{FE2B7BF7-7C21-4E00-8DF2-6EAA7597D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1869"/>
                <a:ext cx="9" cy="14"/>
              </a:xfrm>
              <a:custGeom>
                <a:avLst/>
                <a:gdLst>
                  <a:gd name="T0" fmla="*/ 9 w 9"/>
                  <a:gd name="T1" fmla="*/ 3 h 13"/>
                  <a:gd name="T2" fmla="*/ 1 w 9"/>
                  <a:gd name="T3" fmla="*/ 15 h 13"/>
                  <a:gd name="T4" fmla="*/ 8 w 9"/>
                  <a:gd name="T5" fmla="*/ 3 h 13"/>
                  <a:gd name="T6" fmla="*/ 8 w 9"/>
                  <a:gd name="T7" fmla="*/ 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9" y="3"/>
                    </a:moveTo>
                    <a:cubicBezTo>
                      <a:pt x="8" y="7"/>
                      <a:pt x="6" y="13"/>
                      <a:pt x="1" y="12"/>
                    </a:cubicBezTo>
                    <a:cubicBezTo>
                      <a:pt x="0" y="9"/>
                      <a:pt x="4" y="0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5" name="Freeform 795">
                <a:extLst>
                  <a:ext uri="{FF2B5EF4-FFF2-40B4-BE49-F238E27FC236}">
                    <a16:creationId xmlns:a16="http://schemas.microsoft.com/office/drawing/2014/main" id="{31126EDE-1FED-4CDF-85AB-F966DC0C1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1822"/>
                <a:ext cx="14" cy="11"/>
              </a:xfrm>
              <a:custGeom>
                <a:avLst/>
                <a:gdLst>
                  <a:gd name="T0" fmla="*/ 16 w 13"/>
                  <a:gd name="T1" fmla="*/ 10 h 11"/>
                  <a:gd name="T2" fmla="*/ 6 w 13"/>
                  <a:gd name="T3" fmla="*/ 1 h 11"/>
                  <a:gd name="T4" fmla="*/ 15 w 13"/>
                  <a:gd name="T5" fmla="*/ 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13" y="10"/>
                    </a:moveTo>
                    <a:cubicBezTo>
                      <a:pt x="10" y="11"/>
                      <a:pt x="0" y="3"/>
                      <a:pt x="6" y="1"/>
                    </a:cubicBezTo>
                    <a:cubicBezTo>
                      <a:pt x="9" y="0"/>
                      <a:pt x="12" y="6"/>
                      <a:pt x="12" y="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6" name="Freeform 796">
                <a:extLst>
                  <a:ext uri="{FF2B5EF4-FFF2-40B4-BE49-F238E27FC236}">
                    <a16:creationId xmlns:a16="http://schemas.microsoft.com/office/drawing/2014/main" id="{D68894CD-A5AB-46A7-B5B9-E1A838F5B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1860"/>
                <a:ext cx="11" cy="17"/>
              </a:xfrm>
              <a:custGeom>
                <a:avLst/>
                <a:gdLst>
                  <a:gd name="T0" fmla="*/ 9 w 10"/>
                  <a:gd name="T1" fmla="*/ 19 h 16"/>
                  <a:gd name="T2" fmla="*/ 2 w 10"/>
                  <a:gd name="T3" fmla="*/ 0 h 16"/>
                  <a:gd name="T4" fmla="*/ 9 w 10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6" y="16"/>
                    </a:moveTo>
                    <a:cubicBezTo>
                      <a:pt x="4" y="12"/>
                      <a:pt x="0" y="4"/>
                      <a:pt x="2" y="0"/>
                    </a:cubicBezTo>
                    <a:cubicBezTo>
                      <a:pt x="7" y="6"/>
                      <a:pt x="10" y="8"/>
                      <a:pt x="6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7" name="Freeform 797">
                <a:extLst>
                  <a:ext uri="{FF2B5EF4-FFF2-40B4-BE49-F238E27FC236}">
                    <a16:creationId xmlns:a16="http://schemas.microsoft.com/office/drawing/2014/main" id="{CA9056C2-240E-49C0-A9E2-7F99DA94E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1886"/>
                <a:ext cx="9" cy="15"/>
              </a:xfrm>
              <a:custGeom>
                <a:avLst/>
                <a:gdLst>
                  <a:gd name="T0" fmla="*/ 7 w 9"/>
                  <a:gd name="T1" fmla="*/ 6 h 14"/>
                  <a:gd name="T2" fmla="*/ 4 w 9"/>
                  <a:gd name="T3" fmla="*/ 17 h 14"/>
                  <a:gd name="T4" fmla="*/ 0 w 9"/>
                  <a:gd name="T5" fmla="*/ 0 h 14"/>
                  <a:gd name="T6" fmla="*/ 7 w 9"/>
                  <a:gd name="T7" fmla="*/ 1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7" y="6"/>
                    </a:moveTo>
                    <a:cubicBezTo>
                      <a:pt x="7" y="9"/>
                      <a:pt x="6" y="11"/>
                      <a:pt x="4" y="14"/>
                    </a:cubicBezTo>
                    <a:cubicBezTo>
                      <a:pt x="0" y="13"/>
                      <a:pt x="0" y="3"/>
                      <a:pt x="0" y="0"/>
                    </a:cubicBezTo>
                    <a:cubicBezTo>
                      <a:pt x="6" y="0"/>
                      <a:pt x="9" y="4"/>
                      <a:pt x="7" y="9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8" name="Freeform 798">
                <a:extLst>
                  <a:ext uri="{FF2B5EF4-FFF2-40B4-BE49-F238E27FC236}">
                    <a16:creationId xmlns:a16="http://schemas.microsoft.com/office/drawing/2014/main" id="{CBC2A769-D94B-4D43-8C52-059D31E0A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1830"/>
                <a:ext cx="20" cy="22"/>
              </a:xfrm>
              <a:custGeom>
                <a:avLst/>
                <a:gdLst>
                  <a:gd name="T0" fmla="*/ 17 w 19"/>
                  <a:gd name="T1" fmla="*/ 22 h 21"/>
                  <a:gd name="T2" fmla="*/ 13 w 19"/>
                  <a:gd name="T3" fmla="*/ 1 h 21"/>
                  <a:gd name="T4" fmla="*/ 20 w 19"/>
                  <a:gd name="T5" fmla="*/ 24 h 21"/>
                  <a:gd name="T6" fmla="*/ 17 w 19"/>
                  <a:gd name="T7" fmla="*/ 21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1">
                    <a:moveTo>
                      <a:pt x="14" y="19"/>
                    </a:moveTo>
                    <a:cubicBezTo>
                      <a:pt x="14" y="18"/>
                      <a:pt x="0" y="0"/>
                      <a:pt x="10" y="1"/>
                    </a:cubicBezTo>
                    <a:cubicBezTo>
                      <a:pt x="14" y="1"/>
                      <a:pt x="19" y="18"/>
                      <a:pt x="17" y="21"/>
                    </a:cubicBezTo>
                    <a:cubicBezTo>
                      <a:pt x="15" y="20"/>
                      <a:pt x="14" y="19"/>
                      <a:pt x="14" y="1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9" name="Freeform 799">
                <a:extLst>
                  <a:ext uri="{FF2B5EF4-FFF2-40B4-BE49-F238E27FC236}">
                    <a16:creationId xmlns:a16="http://schemas.microsoft.com/office/drawing/2014/main" id="{1099326B-5FBB-4DFB-9FA6-1414585B2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1815"/>
                <a:ext cx="10" cy="13"/>
              </a:xfrm>
              <a:custGeom>
                <a:avLst/>
                <a:gdLst>
                  <a:gd name="T0" fmla="*/ 8 w 10"/>
                  <a:gd name="T1" fmla="*/ 2 h 12"/>
                  <a:gd name="T2" fmla="*/ 7 w 10"/>
                  <a:gd name="T3" fmla="*/ 15 h 12"/>
                  <a:gd name="T4" fmla="*/ 10 w 10"/>
                  <a:gd name="T5" fmla="*/ 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8" y="2"/>
                    </a:moveTo>
                    <a:cubicBezTo>
                      <a:pt x="10" y="3"/>
                      <a:pt x="9" y="9"/>
                      <a:pt x="7" y="12"/>
                    </a:cubicBezTo>
                    <a:cubicBezTo>
                      <a:pt x="0" y="10"/>
                      <a:pt x="3" y="0"/>
                      <a:pt x="10" y="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0" name="Freeform 800">
                <a:extLst>
                  <a:ext uri="{FF2B5EF4-FFF2-40B4-BE49-F238E27FC236}">
                    <a16:creationId xmlns:a16="http://schemas.microsoft.com/office/drawing/2014/main" id="{EF1EA06A-C2C2-4233-9C5E-E30C817E6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2" y="1901"/>
                <a:ext cx="8" cy="10"/>
              </a:xfrm>
              <a:custGeom>
                <a:avLst/>
                <a:gdLst>
                  <a:gd name="T0" fmla="*/ 10 w 7"/>
                  <a:gd name="T1" fmla="*/ 2 h 9"/>
                  <a:gd name="T2" fmla="*/ 7 w 7"/>
                  <a:gd name="T3" fmla="*/ 12 h 9"/>
                  <a:gd name="T4" fmla="*/ 10 w 7"/>
                  <a:gd name="T5" fmla="*/ 0 h 9"/>
                  <a:gd name="T6" fmla="*/ 10 w 7"/>
                  <a:gd name="T7" fmla="*/ 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7" y="2"/>
                    </a:moveTo>
                    <a:cubicBezTo>
                      <a:pt x="7" y="4"/>
                      <a:pt x="6" y="8"/>
                      <a:pt x="4" y="9"/>
                    </a:cubicBezTo>
                    <a:cubicBezTo>
                      <a:pt x="0" y="7"/>
                      <a:pt x="3" y="0"/>
                      <a:pt x="7" y="0"/>
                    </a:cubicBezTo>
                    <a:cubicBezTo>
                      <a:pt x="7" y="1"/>
                      <a:pt x="7" y="3"/>
                      <a:pt x="7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1" name="Freeform 801">
                <a:extLst>
                  <a:ext uri="{FF2B5EF4-FFF2-40B4-BE49-F238E27FC236}">
                    <a16:creationId xmlns:a16="http://schemas.microsoft.com/office/drawing/2014/main" id="{89E0DB63-9446-4348-A6E7-5F9685297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1810"/>
                <a:ext cx="9" cy="5"/>
              </a:xfrm>
              <a:custGeom>
                <a:avLst/>
                <a:gdLst>
                  <a:gd name="T0" fmla="*/ 11 w 8"/>
                  <a:gd name="T1" fmla="*/ 2 h 5"/>
                  <a:gd name="T2" fmla="*/ 0 w 8"/>
                  <a:gd name="T3" fmla="*/ 3 h 5"/>
                  <a:gd name="T4" fmla="*/ 11 w 8"/>
                  <a:gd name="T5" fmla="*/ 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8" y="2"/>
                    </a:moveTo>
                    <a:cubicBezTo>
                      <a:pt x="5" y="0"/>
                      <a:pt x="2" y="0"/>
                      <a:pt x="0" y="3"/>
                    </a:cubicBezTo>
                    <a:cubicBezTo>
                      <a:pt x="3" y="5"/>
                      <a:pt x="6" y="5"/>
                      <a:pt x="8" y="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2" name="Freeform 802">
                <a:extLst>
                  <a:ext uri="{FF2B5EF4-FFF2-40B4-BE49-F238E27FC236}">
                    <a16:creationId xmlns:a16="http://schemas.microsoft.com/office/drawing/2014/main" id="{88D847B5-3EA8-4386-8017-4A8ED540C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1796"/>
                <a:ext cx="95" cy="139"/>
              </a:xfrm>
              <a:custGeom>
                <a:avLst/>
                <a:gdLst>
                  <a:gd name="T0" fmla="*/ 17 w 89"/>
                  <a:gd name="T1" fmla="*/ 7 h 131"/>
                  <a:gd name="T2" fmla="*/ 50 w 89"/>
                  <a:gd name="T3" fmla="*/ 81 h 131"/>
                  <a:gd name="T4" fmla="*/ 88 w 89"/>
                  <a:gd name="T5" fmla="*/ 147 h 131"/>
                  <a:gd name="T6" fmla="*/ 89 w 89"/>
                  <a:gd name="T7" fmla="*/ 55 h 131"/>
                  <a:gd name="T8" fmla="*/ 17 w 89"/>
                  <a:gd name="T9" fmla="*/ 7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131">
                    <a:moveTo>
                      <a:pt x="14" y="7"/>
                    </a:moveTo>
                    <a:cubicBezTo>
                      <a:pt x="0" y="15"/>
                      <a:pt x="25" y="38"/>
                      <a:pt x="41" y="68"/>
                    </a:cubicBezTo>
                    <a:cubicBezTo>
                      <a:pt x="57" y="99"/>
                      <a:pt x="57" y="131"/>
                      <a:pt x="72" y="123"/>
                    </a:cubicBezTo>
                    <a:cubicBezTo>
                      <a:pt x="86" y="116"/>
                      <a:pt x="89" y="77"/>
                      <a:pt x="73" y="46"/>
                    </a:cubicBezTo>
                    <a:cubicBezTo>
                      <a:pt x="57" y="15"/>
                      <a:pt x="29" y="0"/>
                      <a:pt x="14" y="7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3" name="Freeform 803">
                <a:extLst>
                  <a:ext uri="{FF2B5EF4-FFF2-40B4-BE49-F238E27FC236}">
                    <a16:creationId xmlns:a16="http://schemas.microsoft.com/office/drawing/2014/main" id="{47EB115D-1739-4367-9BD5-1CFE06053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2008"/>
                <a:ext cx="86" cy="141"/>
              </a:xfrm>
              <a:custGeom>
                <a:avLst/>
                <a:gdLst>
                  <a:gd name="T0" fmla="*/ 19 w 81"/>
                  <a:gd name="T1" fmla="*/ 6 h 133"/>
                  <a:gd name="T2" fmla="*/ 41 w 81"/>
                  <a:gd name="T3" fmla="*/ 82 h 133"/>
                  <a:gd name="T4" fmla="*/ 71 w 81"/>
                  <a:gd name="T5" fmla="*/ 153 h 133"/>
                  <a:gd name="T6" fmla="*/ 83 w 81"/>
                  <a:gd name="T7" fmla="*/ 60 h 133"/>
                  <a:gd name="T8" fmla="*/ 19 w 81"/>
                  <a:gd name="T9" fmla="*/ 6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133">
                    <a:moveTo>
                      <a:pt x="16" y="6"/>
                    </a:moveTo>
                    <a:cubicBezTo>
                      <a:pt x="0" y="11"/>
                      <a:pt x="22" y="37"/>
                      <a:pt x="35" y="69"/>
                    </a:cubicBezTo>
                    <a:cubicBezTo>
                      <a:pt x="47" y="102"/>
                      <a:pt x="43" y="133"/>
                      <a:pt x="59" y="128"/>
                    </a:cubicBezTo>
                    <a:cubicBezTo>
                      <a:pt x="74" y="122"/>
                      <a:pt x="81" y="84"/>
                      <a:pt x="69" y="51"/>
                    </a:cubicBezTo>
                    <a:cubicBezTo>
                      <a:pt x="57" y="19"/>
                      <a:pt x="31" y="0"/>
                      <a:pt x="16" y="6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4" name="Freeform 804">
                <a:extLst>
                  <a:ext uri="{FF2B5EF4-FFF2-40B4-BE49-F238E27FC236}">
                    <a16:creationId xmlns:a16="http://schemas.microsoft.com/office/drawing/2014/main" id="{9B579241-841A-48BC-8B4F-3E2DCB8B5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9" y="2081"/>
                <a:ext cx="13" cy="24"/>
              </a:xfrm>
              <a:custGeom>
                <a:avLst/>
                <a:gdLst>
                  <a:gd name="T0" fmla="*/ 11 w 12"/>
                  <a:gd name="T1" fmla="*/ 6 h 23"/>
                  <a:gd name="T2" fmla="*/ 1 w 12"/>
                  <a:gd name="T3" fmla="*/ 10 h 23"/>
                  <a:gd name="T4" fmla="*/ 13 w 12"/>
                  <a:gd name="T5" fmla="*/ 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8" y="6"/>
                    </a:moveTo>
                    <a:cubicBezTo>
                      <a:pt x="12" y="12"/>
                      <a:pt x="2" y="23"/>
                      <a:pt x="1" y="10"/>
                    </a:cubicBezTo>
                    <a:cubicBezTo>
                      <a:pt x="0" y="1"/>
                      <a:pt x="9" y="0"/>
                      <a:pt x="10" y="9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5" name="Freeform 805">
                <a:extLst>
                  <a:ext uri="{FF2B5EF4-FFF2-40B4-BE49-F238E27FC236}">
                    <a16:creationId xmlns:a16="http://schemas.microsoft.com/office/drawing/2014/main" id="{BF152E7B-A0BD-41C0-84CC-344C8EA27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2064"/>
                <a:ext cx="18" cy="16"/>
              </a:xfrm>
              <a:custGeom>
                <a:avLst/>
                <a:gdLst>
                  <a:gd name="T0" fmla="*/ 16 w 17"/>
                  <a:gd name="T1" fmla="*/ 18 h 15"/>
                  <a:gd name="T2" fmla="*/ 12 w 17"/>
                  <a:gd name="T3" fmla="*/ 1 h 15"/>
                  <a:gd name="T4" fmla="*/ 17 w 17"/>
                  <a:gd name="T5" fmla="*/ 1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3" y="15"/>
                    </a:moveTo>
                    <a:cubicBezTo>
                      <a:pt x="5" y="14"/>
                      <a:pt x="0" y="0"/>
                      <a:pt x="9" y="1"/>
                    </a:cubicBezTo>
                    <a:cubicBezTo>
                      <a:pt x="15" y="1"/>
                      <a:pt x="17" y="10"/>
                      <a:pt x="14" y="1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6" name="Freeform 806">
                <a:extLst>
                  <a:ext uri="{FF2B5EF4-FFF2-40B4-BE49-F238E27FC236}">
                    <a16:creationId xmlns:a16="http://schemas.microsoft.com/office/drawing/2014/main" id="{36F10FC5-B21F-42EA-95B5-412DA0275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9" y="2090"/>
                <a:ext cx="11" cy="14"/>
              </a:xfrm>
              <a:custGeom>
                <a:avLst/>
                <a:gdLst>
                  <a:gd name="T0" fmla="*/ 11 w 10"/>
                  <a:gd name="T1" fmla="*/ 1 h 13"/>
                  <a:gd name="T2" fmla="*/ 4 w 10"/>
                  <a:gd name="T3" fmla="*/ 15 h 13"/>
                  <a:gd name="T4" fmla="*/ 10 w 10"/>
                  <a:gd name="T5" fmla="*/ 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8" y="1"/>
                    </a:moveTo>
                    <a:cubicBezTo>
                      <a:pt x="10" y="3"/>
                      <a:pt x="10" y="13"/>
                      <a:pt x="4" y="12"/>
                    </a:cubicBezTo>
                    <a:cubicBezTo>
                      <a:pt x="0" y="11"/>
                      <a:pt x="2" y="0"/>
                      <a:pt x="7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7" name="Freeform 807">
                <a:extLst>
                  <a:ext uri="{FF2B5EF4-FFF2-40B4-BE49-F238E27FC236}">
                    <a16:creationId xmlns:a16="http://schemas.microsoft.com/office/drawing/2014/main" id="{5295C28F-A183-49CF-AF2D-693D733A5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051"/>
                <a:ext cx="17" cy="10"/>
              </a:xfrm>
              <a:custGeom>
                <a:avLst/>
                <a:gdLst>
                  <a:gd name="T0" fmla="*/ 17 w 16"/>
                  <a:gd name="T1" fmla="*/ 12 h 9"/>
                  <a:gd name="T2" fmla="*/ 4 w 16"/>
                  <a:gd name="T3" fmla="*/ 0 h 9"/>
                  <a:gd name="T4" fmla="*/ 18 w 16"/>
                  <a:gd name="T5" fmla="*/ 1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">
                    <a:moveTo>
                      <a:pt x="14" y="9"/>
                    </a:moveTo>
                    <a:cubicBezTo>
                      <a:pt x="9" y="9"/>
                      <a:pt x="0" y="5"/>
                      <a:pt x="4" y="0"/>
                    </a:cubicBezTo>
                    <a:cubicBezTo>
                      <a:pt x="9" y="1"/>
                      <a:pt x="16" y="3"/>
                      <a:pt x="15" y="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8" name="Freeform 808">
                <a:extLst>
                  <a:ext uri="{FF2B5EF4-FFF2-40B4-BE49-F238E27FC236}">
                    <a16:creationId xmlns:a16="http://schemas.microsoft.com/office/drawing/2014/main" id="{36E22C30-BE5D-4F29-995A-2CB4BC54C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2085"/>
                <a:ext cx="9" cy="14"/>
              </a:xfrm>
              <a:custGeom>
                <a:avLst/>
                <a:gdLst>
                  <a:gd name="T0" fmla="*/ 9 w 9"/>
                  <a:gd name="T1" fmla="*/ 4 h 13"/>
                  <a:gd name="T2" fmla="*/ 0 w 9"/>
                  <a:gd name="T3" fmla="*/ 15 h 13"/>
                  <a:gd name="T4" fmla="*/ 9 w 9"/>
                  <a:gd name="T5" fmla="*/ 4 h 13"/>
                  <a:gd name="T6" fmla="*/ 8 w 9"/>
                  <a:gd name="T7" fmla="*/ 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9" y="4"/>
                    </a:moveTo>
                    <a:cubicBezTo>
                      <a:pt x="8" y="8"/>
                      <a:pt x="5" y="13"/>
                      <a:pt x="0" y="12"/>
                    </a:cubicBezTo>
                    <a:cubicBezTo>
                      <a:pt x="0" y="8"/>
                      <a:pt x="5" y="0"/>
                      <a:pt x="9" y="4"/>
                    </a:cubicBezTo>
                    <a:cubicBezTo>
                      <a:pt x="8" y="4"/>
                      <a:pt x="8" y="5"/>
                      <a:pt x="8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9" name="Freeform 809">
                <a:extLst>
                  <a:ext uri="{FF2B5EF4-FFF2-40B4-BE49-F238E27FC236}">
                    <a16:creationId xmlns:a16="http://schemas.microsoft.com/office/drawing/2014/main" id="{98F74B66-EC33-4408-8D0F-175549381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1" y="2035"/>
                <a:ext cx="14" cy="11"/>
              </a:xfrm>
              <a:custGeom>
                <a:avLst/>
                <a:gdLst>
                  <a:gd name="T0" fmla="*/ 16 w 13"/>
                  <a:gd name="T1" fmla="*/ 13 h 10"/>
                  <a:gd name="T2" fmla="*/ 6 w 13"/>
                  <a:gd name="T3" fmla="*/ 0 h 10"/>
                  <a:gd name="T4" fmla="*/ 15 w 13"/>
                  <a:gd name="T5" fmla="*/ 1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13" y="10"/>
                    </a:moveTo>
                    <a:cubicBezTo>
                      <a:pt x="9" y="10"/>
                      <a:pt x="0" y="1"/>
                      <a:pt x="6" y="0"/>
                    </a:cubicBezTo>
                    <a:cubicBezTo>
                      <a:pt x="10" y="0"/>
                      <a:pt x="12" y="6"/>
                      <a:pt x="12" y="9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0" name="Freeform 810">
                <a:extLst>
                  <a:ext uri="{FF2B5EF4-FFF2-40B4-BE49-F238E27FC236}">
                    <a16:creationId xmlns:a16="http://schemas.microsoft.com/office/drawing/2014/main" id="{CEF730C6-E2FF-4071-A289-5342779E0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2074"/>
                <a:ext cx="10" cy="18"/>
              </a:xfrm>
              <a:custGeom>
                <a:avLst/>
                <a:gdLst>
                  <a:gd name="T0" fmla="*/ 4 w 9"/>
                  <a:gd name="T1" fmla="*/ 21 h 16"/>
                  <a:gd name="T2" fmla="*/ 3 w 9"/>
                  <a:gd name="T3" fmla="*/ 0 h 16"/>
                  <a:gd name="T4" fmla="*/ 4 w 9"/>
                  <a:gd name="T5" fmla="*/ 2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4" y="15"/>
                    </a:moveTo>
                    <a:cubicBezTo>
                      <a:pt x="2" y="12"/>
                      <a:pt x="0" y="3"/>
                      <a:pt x="3" y="0"/>
                    </a:cubicBezTo>
                    <a:cubicBezTo>
                      <a:pt x="6" y="6"/>
                      <a:pt x="9" y="8"/>
                      <a:pt x="4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1" name="Freeform 811">
                <a:extLst>
                  <a:ext uri="{FF2B5EF4-FFF2-40B4-BE49-F238E27FC236}">
                    <a16:creationId xmlns:a16="http://schemas.microsoft.com/office/drawing/2014/main" id="{528C1552-3CC1-4C37-9E60-55BA28394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2101"/>
                <a:ext cx="11" cy="16"/>
              </a:xfrm>
              <a:custGeom>
                <a:avLst/>
                <a:gdLst>
                  <a:gd name="T0" fmla="*/ 11 w 10"/>
                  <a:gd name="T1" fmla="*/ 7 h 15"/>
                  <a:gd name="T2" fmla="*/ 8 w 10"/>
                  <a:gd name="T3" fmla="*/ 18 h 15"/>
                  <a:gd name="T4" fmla="*/ 2 w 10"/>
                  <a:gd name="T5" fmla="*/ 0 h 15"/>
                  <a:gd name="T6" fmla="*/ 10 w 10"/>
                  <a:gd name="T7" fmla="*/ 13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8" y="7"/>
                    </a:moveTo>
                    <a:cubicBezTo>
                      <a:pt x="8" y="10"/>
                      <a:pt x="7" y="13"/>
                      <a:pt x="5" y="15"/>
                    </a:cubicBezTo>
                    <a:cubicBezTo>
                      <a:pt x="0" y="13"/>
                      <a:pt x="1" y="4"/>
                      <a:pt x="2" y="0"/>
                    </a:cubicBezTo>
                    <a:cubicBezTo>
                      <a:pt x="8" y="1"/>
                      <a:pt x="10" y="5"/>
                      <a:pt x="7" y="1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2" name="Freeform 812">
                <a:extLst>
                  <a:ext uri="{FF2B5EF4-FFF2-40B4-BE49-F238E27FC236}">
                    <a16:creationId xmlns:a16="http://schemas.microsoft.com/office/drawing/2014/main" id="{D34145D4-3AAF-4EE0-B71C-ACF20265A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2042"/>
                <a:ext cx="18" cy="23"/>
              </a:xfrm>
              <a:custGeom>
                <a:avLst/>
                <a:gdLst>
                  <a:gd name="T0" fmla="*/ 14 w 17"/>
                  <a:gd name="T1" fmla="*/ 24 h 22"/>
                  <a:gd name="T2" fmla="*/ 12 w 17"/>
                  <a:gd name="T3" fmla="*/ 2 h 22"/>
                  <a:gd name="T4" fmla="*/ 17 w 17"/>
                  <a:gd name="T5" fmla="*/ 25 h 22"/>
                  <a:gd name="T6" fmla="*/ 14 w 17"/>
                  <a:gd name="T7" fmla="*/ 22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2">
                    <a:moveTo>
                      <a:pt x="11" y="21"/>
                    </a:moveTo>
                    <a:cubicBezTo>
                      <a:pt x="12" y="19"/>
                      <a:pt x="0" y="0"/>
                      <a:pt x="9" y="2"/>
                    </a:cubicBezTo>
                    <a:cubicBezTo>
                      <a:pt x="14" y="2"/>
                      <a:pt x="17" y="20"/>
                      <a:pt x="14" y="22"/>
                    </a:cubicBezTo>
                    <a:cubicBezTo>
                      <a:pt x="12" y="22"/>
                      <a:pt x="12" y="21"/>
                      <a:pt x="11" y="19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3" name="Freeform 813">
                <a:extLst>
                  <a:ext uri="{FF2B5EF4-FFF2-40B4-BE49-F238E27FC236}">
                    <a16:creationId xmlns:a16="http://schemas.microsoft.com/office/drawing/2014/main" id="{DAE686FA-7385-4BE9-97FC-2428448DF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2027"/>
                <a:ext cx="12" cy="12"/>
              </a:xfrm>
              <a:custGeom>
                <a:avLst/>
                <a:gdLst>
                  <a:gd name="T0" fmla="*/ 13 w 11"/>
                  <a:gd name="T1" fmla="*/ 3 h 12"/>
                  <a:gd name="T2" fmla="*/ 10 w 11"/>
                  <a:gd name="T3" fmla="*/ 12 h 12"/>
                  <a:gd name="T4" fmla="*/ 14 w 11"/>
                  <a:gd name="T5" fmla="*/ 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0" y="3"/>
                    </a:moveTo>
                    <a:cubicBezTo>
                      <a:pt x="11" y="4"/>
                      <a:pt x="9" y="10"/>
                      <a:pt x="7" y="12"/>
                    </a:cubicBezTo>
                    <a:cubicBezTo>
                      <a:pt x="0" y="9"/>
                      <a:pt x="4" y="0"/>
                      <a:pt x="11" y="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4" name="Freeform 814">
                <a:extLst>
                  <a:ext uri="{FF2B5EF4-FFF2-40B4-BE49-F238E27FC236}">
                    <a16:creationId xmlns:a16="http://schemas.microsoft.com/office/drawing/2014/main" id="{278BB468-4780-48AB-994A-4ADF015E0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2117"/>
                <a:ext cx="9" cy="11"/>
              </a:xfrm>
              <a:custGeom>
                <a:avLst/>
                <a:gdLst>
                  <a:gd name="T0" fmla="*/ 11 w 8"/>
                  <a:gd name="T1" fmla="*/ 2 h 10"/>
                  <a:gd name="T2" fmla="*/ 7 w 8"/>
                  <a:gd name="T3" fmla="*/ 13 h 10"/>
                  <a:gd name="T4" fmla="*/ 11 w 8"/>
                  <a:gd name="T5" fmla="*/ 1 h 10"/>
                  <a:gd name="T6" fmla="*/ 11 w 8"/>
                  <a:gd name="T7" fmla="*/ 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2"/>
                    </a:moveTo>
                    <a:cubicBezTo>
                      <a:pt x="8" y="5"/>
                      <a:pt x="6" y="8"/>
                      <a:pt x="4" y="10"/>
                    </a:cubicBezTo>
                    <a:cubicBezTo>
                      <a:pt x="0" y="7"/>
                      <a:pt x="4" y="0"/>
                      <a:pt x="8" y="1"/>
                    </a:cubicBezTo>
                    <a:cubicBezTo>
                      <a:pt x="8" y="2"/>
                      <a:pt x="8" y="4"/>
                      <a:pt x="8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5" name="Freeform 815">
                <a:extLst>
                  <a:ext uri="{FF2B5EF4-FFF2-40B4-BE49-F238E27FC236}">
                    <a16:creationId xmlns:a16="http://schemas.microsoft.com/office/drawing/2014/main" id="{081CE2AE-5C3E-45CC-AFD6-7564E3CEC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" y="2020"/>
                <a:ext cx="9" cy="7"/>
              </a:xfrm>
              <a:custGeom>
                <a:avLst/>
                <a:gdLst>
                  <a:gd name="T0" fmla="*/ 11 w 8"/>
                  <a:gd name="T1" fmla="*/ 6 h 6"/>
                  <a:gd name="T2" fmla="*/ 0 w 8"/>
                  <a:gd name="T3" fmla="*/ 6 h 6"/>
                  <a:gd name="T4" fmla="*/ 10 w 8"/>
                  <a:gd name="T5" fmla="*/ 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3"/>
                    </a:moveTo>
                    <a:cubicBezTo>
                      <a:pt x="5" y="1"/>
                      <a:pt x="2" y="0"/>
                      <a:pt x="0" y="3"/>
                    </a:cubicBezTo>
                    <a:cubicBezTo>
                      <a:pt x="3" y="5"/>
                      <a:pt x="6" y="6"/>
                      <a:pt x="7" y="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6" name="Freeform 816">
                <a:extLst>
                  <a:ext uri="{FF2B5EF4-FFF2-40B4-BE49-F238E27FC236}">
                    <a16:creationId xmlns:a16="http://schemas.microsoft.com/office/drawing/2014/main" id="{5010E4B2-2333-4929-9B76-203CD8BFC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7" y="2008"/>
                <a:ext cx="85" cy="141"/>
              </a:xfrm>
              <a:custGeom>
                <a:avLst/>
                <a:gdLst>
                  <a:gd name="T0" fmla="*/ 18 w 80"/>
                  <a:gd name="T1" fmla="*/ 6 h 133"/>
                  <a:gd name="T2" fmla="*/ 40 w 80"/>
                  <a:gd name="T3" fmla="*/ 82 h 133"/>
                  <a:gd name="T4" fmla="*/ 70 w 80"/>
                  <a:gd name="T5" fmla="*/ 153 h 133"/>
                  <a:gd name="T6" fmla="*/ 82 w 80"/>
                  <a:gd name="T7" fmla="*/ 60 h 133"/>
                  <a:gd name="T8" fmla="*/ 18 w 80"/>
                  <a:gd name="T9" fmla="*/ 6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133">
                    <a:moveTo>
                      <a:pt x="15" y="6"/>
                    </a:moveTo>
                    <a:cubicBezTo>
                      <a:pt x="0" y="11"/>
                      <a:pt x="22" y="37"/>
                      <a:pt x="34" y="69"/>
                    </a:cubicBezTo>
                    <a:cubicBezTo>
                      <a:pt x="46" y="102"/>
                      <a:pt x="42" y="133"/>
                      <a:pt x="58" y="128"/>
                    </a:cubicBezTo>
                    <a:cubicBezTo>
                      <a:pt x="73" y="122"/>
                      <a:pt x="80" y="84"/>
                      <a:pt x="68" y="51"/>
                    </a:cubicBezTo>
                    <a:cubicBezTo>
                      <a:pt x="56" y="19"/>
                      <a:pt x="30" y="0"/>
                      <a:pt x="15" y="6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7" name="Freeform 817">
                <a:extLst>
                  <a:ext uri="{FF2B5EF4-FFF2-40B4-BE49-F238E27FC236}">
                    <a16:creationId xmlns:a16="http://schemas.microsoft.com/office/drawing/2014/main" id="{6FE13E34-CF90-4FC2-8F26-42B8E7377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" y="2225"/>
                <a:ext cx="78" cy="143"/>
              </a:xfrm>
              <a:custGeom>
                <a:avLst/>
                <a:gdLst>
                  <a:gd name="T0" fmla="*/ 19 w 73"/>
                  <a:gd name="T1" fmla="*/ 5 h 134"/>
                  <a:gd name="T2" fmla="*/ 34 w 73"/>
                  <a:gd name="T3" fmla="*/ 85 h 134"/>
                  <a:gd name="T4" fmla="*/ 56 w 73"/>
                  <a:gd name="T5" fmla="*/ 158 h 134"/>
                  <a:gd name="T6" fmla="*/ 79 w 73"/>
                  <a:gd name="T7" fmla="*/ 67 h 134"/>
                  <a:gd name="T8" fmla="*/ 19 w 73"/>
                  <a:gd name="T9" fmla="*/ 5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134">
                    <a:moveTo>
                      <a:pt x="16" y="5"/>
                    </a:moveTo>
                    <a:cubicBezTo>
                      <a:pt x="0" y="9"/>
                      <a:pt x="20" y="36"/>
                      <a:pt x="28" y="70"/>
                    </a:cubicBezTo>
                    <a:cubicBezTo>
                      <a:pt x="37" y="103"/>
                      <a:pt x="31" y="134"/>
                      <a:pt x="46" y="130"/>
                    </a:cubicBezTo>
                    <a:cubicBezTo>
                      <a:pt x="62" y="126"/>
                      <a:pt x="73" y="89"/>
                      <a:pt x="65" y="55"/>
                    </a:cubicBezTo>
                    <a:cubicBezTo>
                      <a:pt x="56" y="22"/>
                      <a:pt x="32" y="0"/>
                      <a:pt x="16" y="5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8" name="Freeform 818">
                <a:extLst>
                  <a:ext uri="{FF2B5EF4-FFF2-40B4-BE49-F238E27FC236}">
                    <a16:creationId xmlns:a16="http://schemas.microsoft.com/office/drawing/2014/main" id="{4D6DC38C-2262-48A3-B286-BE569F40D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303"/>
                <a:ext cx="11" cy="23"/>
              </a:xfrm>
              <a:custGeom>
                <a:avLst/>
                <a:gdLst>
                  <a:gd name="T0" fmla="*/ 10 w 10"/>
                  <a:gd name="T1" fmla="*/ 5 h 22"/>
                  <a:gd name="T2" fmla="*/ 0 w 10"/>
                  <a:gd name="T3" fmla="*/ 9 h 22"/>
                  <a:gd name="T4" fmla="*/ 12 w 10"/>
                  <a:gd name="T5" fmla="*/ 9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2">
                    <a:moveTo>
                      <a:pt x="7" y="5"/>
                    </a:moveTo>
                    <a:cubicBezTo>
                      <a:pt x="10" y="12"/>
                      <a:pt x="0" y="22"/>
                      <a:pt x="0" y="9"/>
                    </a:cubicBezTo>
                    <a:cubicBezTo>
                      <a:pt x="0" y="0"/>
                      <a:pt x="9" y="0"/>
                      <a:pt x="9" y="9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9" name="Freeform 819">
                <a:extLst>
                  <a:ext uri="{FF2B5EF4-FFF2-40B4-BE49-F238E27FC236}">
                    <a16:creationId xmlns:a16="http://schemas.microsoft.com/office/drawing/2014/main" id="{4220B1B5-FD56-4030-8EEE-D9AB14C3A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4" y="2283"/>
                <a:ext cx="17" cy="17"/>
              </a:xfrm>
              <a:custGeom>
                <a:avLst/>
                <a:gdLst>
                  <a:gd name="T0" fmla="*/ 14 w 16"/>
                  <a:gd name="T1" fmla="*/ 19 h 16"/>
                  <a:gd name="T2" fmla="*/ 11 w 16"/>
                  <a:gd name="T3" fmla="*/ 2 h 16"/>
                  <a:gd name="T4" fmla="*/ 15 w 16"/>
                  <a:gd name="T5" fmla="*/ 1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1" y="16"/>
                    </a:moveTo>
                    <a:cubicBezTo>
                      <a:pt x="3" y="15"/>
                      <a:pt x="0" y="0"/>
                      <a:pt x="8" y="2"/>
                    </a:cubicBezTo>
                    <a:cubicBezTo>
                      <a:pt x="14" y="3"/>
                      <a:pt x="16" y="12"/>
                      <a:pt x="12" y="1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0" name="Freeform 820">
                <a:extLst>
                  <a:ext uri="{FF2B5EF4-FFF2-40B4-BE49-F238E27FC236}">
                    <a16:creationId xmlns:a16="http://schemas.microsoft.com/office/drawing/2014/main" id="{C49EB0EB-7B9E-403C-9AA0-4FF0F42DA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6" y="2312"/>
                <a:ext cx="11" cy="14"/>
              </a:xfrm>
              <a:custGeom>
                <a:avLst/>
                <a:gdLst>
                  <a:gd name="T0" fmla="*/ 12 w 10"/>
                  <a:gd name="T1" fmla="*/ 1 h 14"/>
                  <a:gd name="T2" fmla="*/ 4 w 10"/>
                  <a:gd name="T3" fmla="*/ 12 h 14"/>
                  <a:gd name="T4" fmla="*/ 11 w 10"/>
                  <a:gd name="T5" fmla="*/ 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9" y="1"/>
                    </a:moveTo>
                    <a:cubicBezTo>
                      <a:pt x="10" y="4"/>
                      <a:pt x="10" y="14"/>
                      <a:pt x="4" y="12"/>
                    </a:cubicBezTo>
                    <a:cubicBezTo>
                      <a:pt x="0" y="10"/>
                      <a:pt x="3" y="0"/>
                      <a:pt x="8" y="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1" name="Freeform 821">
                <a:extLst>
                  <a:ext uri="{FF2B5EF4-FFF2-40B4-BE49-F238E27FC236}">
                    <a16:creationId xmlns:a16="http://schemas.microsoft.com/office/drawing/2014/main" id="{0247683E-E5C4-4CDE-9697-3D0CE04DD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0" y="2270"/>
                <a:ext cx="17" cy="11"/>
              </a:xfrm>
              <a:custGeom>
                <a:avLst/>
                <a:gdLst>
                  <a:gd name="T0" fmla="*/ 16 w 16"/>
                  <a:gd name="T1" fmla="*/ 13 h 10"/>
                  <a:gd name="T2" fmla="*/ 5 w 16"/>
                  <a:gd name="T3" fmla="*/ 0 h 10"/>
                  <a:gd name="T4" fmla="*/ 17 w 16"/>
                  <a:gd name="T5" fmla="*/ 1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3" y="10"/>
                    </a:moveTo>
                    <a:cubicBezTo>
                      <a:pt x="9" y="10"/>
                      <a:pt x="0" y="5"/>
                      <a:pt x="5" y="0"/>
                    </a:cubicBezTo>
                    <a:cubicBezTo>
                      <a:pt x="9" y="2"/>
                      <a:pt x="16" y="5"/>
                      <a:pt x="14" y="1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2" name="Freeform 822">
                <a:extLst>
                  <a:ext uri="{FF2B5EF4-FFF2-40B4-BE49-F238E27FC236}">
                    <a16:creationId xmlns:a16="http://schemas.microsoft.com/office/drawing/2014/main" id="{9F4A0F17-99B5-4AE7-8585-C7FB31AC6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2306"/>
                <a:ext cx="10" cy="14"/>
              </a:xfrm>
              <a:custGeom>
                <a:avLst/>
                <a:gdLst>
                  <a:gd name="T0" fmla="*/ 10 w 10"/>
                  <a:gd name="T1" fmla="*/ 4 h 13"/>
                  <a:gd name="T2" fmla="*/ 1 w 10"/>
                  <a:gd name="T3" fmla="*/ 14 h 13"/>
                  <a:gd name="T4" fmla="*/ 10 w 10"/>
                  <a:gd name="T5" fmla="*/ 4 h 13"/>
                  <a:gd name="T6" fmla="*/ 9 w 10"/>
                  <a:gd name="T7" fmla="*/ 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0" y="4"/>
                    </a:moveTo>
                    <a:cubicBezTo>
                      <a:pt x="8" y="7"/>
                      <a:pt x="5" y="13"/>
                      <a:pt x="1" y="11"/>
                    </a:cubicBezTo>
                    <a:cubicBezTo>
                      <a:pt x="0" y="7"/>
                      <a:pt x="6" y="0"/>
                      <a:pt x="10" y="4"/>
                    </a:cubicBezTo>
                    <a:cubicBezTo>
                      <a:pt x="9" y="4"/>
                      <a:pt x="9" y="5"/>
                      <a:pt x="9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3" name="Freeform 823">
                <a:extLst>
                  <a:ext uri="{FF2B5EF4-FFF2-40B4-BE49-F238E27FC236}">
                    <a16:creationId xmlns:a16="http://schemas.microsoft.com/office/drawing/2014/main" id="{B0A46C32-EE2B-4010-A3A9-8824BCDCD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" y="2254"/>
                <a:ext cx="13" cy="12"/>
              </a:xfrm>
              <a:custGeom>
                <a:avLst/>
                <a:gdLst>
                  <a:gd name="T0" fmla="*/ 15 w 12"/>
                  <a:gd name="T1" fmla="*/ 14 h 11"/>
                  <a:gd name="T2" fmla="*/ 9 w 12"/>
                  <a:gd name="T3" fmla="*/ 1 h 11"/>
                  <a:gd name="T4" fmla="*/ 14 w 12"/>
                  <a:gd name="T5" fmla="*/ 12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12" y="11"/>
                    </a:moveTo>
                    <a:cubicBezTo>
                      <a:pt x="8" y="11"/>
                      <a:pt x="0" y="1"/>
                      <a:pt x="6" y="1"/>
                    </a:cubicBezTo>
                    <a:cubicBezTo>
                      <a:pt x="10" y="0"/>
                      <a:pt x="11" y="7"/>
                      <a:pt x="11" y="9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4" name="Freeform 824">
                <a:extLst>
                  <a:ext uri="{FF2B5EF4-FFF2-40B4-BE49-F238E27FC236}">
                    <a16:creationId xmlns:a16="http://schemas.microsoft.com/office/drawing/2014/main" id="{2584EF15-9295-47FC-A7EE-CEC28CF90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" y="2293"/>
                <a:ext cx="10" cy="19"/>
              </a:xfrm>
              <a:custGeom>
                <a:avLst/>
                <a:gdLst>
                  <a:gd name="T0" fmla="*/ 3 w 9"/>
                  <a:gd name="T1" fmla="*/ 22 h 17"/>
                  <a:gd name="T2" fmla="*/ 3 w 9"/>
                  <a:gd name="T3" fmla="*/ 0 h 17"/>
                  <a:gd name="T4" fmla="*/ 3 w 9"/>
                  <a:gd name="T5" fmla="*/ 23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7">
                    <a:moveTo>
                      <a:pt x="3" y="16"/>
                    </a:moveTo>
                    <a:cubicBezTo>
                      <a:pt x="2" y="12"/>
                      <a:pt x="0" y="3"/>
                      <a:pt x="3" y="0"/>
                    </a:cubicBezTo>
                    <a:cubicBezTo>
                      <a:pt x="6" y="7"/>
                      <a:pt x="9" y="10"/>
                      <a:pt x="3" y="1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5" name="Freeform 825">
                <a:extLst>
                  <a:ext uri="{FF2B5EF4-FFF2-40B4-BE49-F238E27FC236}">
                    <a16:creationId xmlns:a16="http://schemas.microsoft.com/office/drawing/2014/main" id="{6AE46A11-C315-4AEE-ADA4-6B19C529D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2322"/>
                <a:ext cx="11" cy="15"/>
              </a:xfrm>
              <a:custGeom>
                <a:avLst/>
                <a:gdLst>
                  <a:gd name="T0" fmla="*/ 8 w 11"/>
                  <a:gd name="T1" fmla="*/ 10 h 14"/>
                  <a:gd name="T2" fmla="*/ 4 w 11"/>
                  <a:gd name="T3" fmla="*/ 17 h 14"/>
                  <a:gd name="T4" fmla="*/ 3 w 11"/>
                  <a:gd name="T5" fmla="*/ 0 h 14"/>
                  <a:gd name="T6" fmla="*/ 7 w 11"/>
                  <a:gd name="T7" fmla="*/ 13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8" y="7"/>
                    </a:moveTo>
                    <a:cubicBezTo>
                      <a:pt x="8" y="10"/>
                      <a:pt x="6" y="12"/>
                      <a:pt x="4" y="14"/>
                    </a:cubicBezTo>
                    <a:cubicBezTo>
                      <a:pt x="0" y="12"/>
                      <a:pt x="2" y="3"/>
                      <a:pt x="3" y="0"/>
                    </a:cubicBezTo>
                    <a:cubicBezTo>
                      <a:pt x="8" y="1"/>
                      <a:pt x="11" y="5"/>
                      <a:pt x="7" y="1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6" name="Freeform 826">
                <a:extLst>
                  <a:ext uri="{FF2B5EF4-FFF2-40B4-BE49-F238E27FC236}">
                    <a16:creationId xmlns:a16="http://schemas.microsoft.com/office/drawing/2014/main" id="{551C9DBE-30BD-4A79-BDA5-524634AC8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2259"/>
                <a:ext cx="16" cy="25"/>
              </a:xfrm>
              <a:custGeom>
                <a:avLst/>
                <a:gdLst>
                  <a:gd name="T0" fmla="*/ 13 w 15"/>
                  <a:gd name="T1" fmla="*/ 28 h 23"/>
                  <a:gd name="T2" fmla="*/ 13 w 15"/>
                  <a:gd name="T3" fmla="*/ 2 h 23"/>
                  <a:gd name="T4" fmla="*/ 15 w 15"/>
                  <a:gd name="T5" fmla="*/ 29 h 23"/>
                  <a:gd name="T6" fmla="*/ 13 w 15"/>
                  <a:gd name="T7" fmla="*/ 26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0" y="22"/>
                    </a:moveTo>
                    <a:cubicBezTo>
                      <a:pt x="10" y="20"/>
                      <a:pt x="0" y="0"/>
                      <a:pt x="10" y="2"/>
                    </a:cubicBezTo>
                    <a:cubicBezTo>
                      <a:pt x="14" y="3"/>
                      <a:pt x="15" y="21"/>
                      <a:pt x="12" y="23"/>
                    </a:cubicBezTo>
                    <a:cubicBezTo>
                      <a:pt x="11" y="23"/>
                      <a:pt x="10" y="22"/>
                      <a:pt x="10" y="2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7" name="Freeform 827">
                <a:extLst>
                  <a:ext uri="{FF2B5EF4-FFF2-40B4-BE49-F238E27FC236}">
                    <a16:creationId xmlns:a16="http://schemas.microsoft.com/office/drawing/2014/main" id="{94B0E448-4B49-4D2A-AD74-7D134E376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2245"/>
                <a:ext cx="12" cy="12"/>
              </a:xfrm>
              <a:custGeom>
                <a:avLst/>
                <a:gdLst>
                  <a:gd name="T0" fmla="*/ 12 w 11"/>
                  <a:gd name="T1" fmla="*/ 3 h 12"/>
                  <a:gd name="T2" fmla="*/ 9 w 11"/>
                  <a:gd name="T3" fmla="*/ 12 h 12"/>
                  <a:gd name="T4" fmla="*/ 14 w 11"/>
                  <a:gd name="T5" fmla="*/ 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9" y="3"/>
                    </a:moveTo>
                    <a:cubicBezTo>
                      <a:pt x="11" y="5"/>
                      <a:pt x="8" y="10"/>
                      <a:pt x="6" y="12"/>
                    </a:cubicBezTo>
                    <a:cubicBezTo>
                      <a:pt x="0" y="9"/>
                      <a:pt x="4" y="0"/>
                      <a:pt x="11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8" name="Freeform 828">
                <a:extLst>
                  <a:ext uri="{FF2B5EF4-FFF2-40B4-BE49-F238E27FC236}">
                    <a16:creationId xmlns:a16="http://schemas.microsoft.com/office/drawing/2014/main" id="{760278FA-6ABA-4F66-A003-8E2A028BC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2338"/>
                <a:ext cx="8" cy="11"/>
              </a:xfrm>
              <a:custGeom>
                <a:avLst/>
                <a:gdLst>
                  <a:gd name="T0" fmla="*/ 8 w 8"/>
                  <a:gd name="T1" fmla="*/ 3 h 10"/>
                  <a:gd name="T2" fmla="*/ 3 w 8"/>
                  <a:gd name="T3" fmla="*/ 13 h 10"/>
                  <a:gd name="T4" fmla="*/ 8 w 8"/>
                  <a:gd name="T5" fmla="*/ 1 h 10"/>
                  <a:gd name="T6" fmla="*/ 7 w 8"/>
                  <a:gd name="T7" fmla="*/ 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3"/>
                    </a:moveTo>
                    <a:cubicBezTo>
                      <a:pt x="7" y="5"/>
                      <a:pt x="6" y="8"/>
                      <a:pt x="3" y="10"/>
                    </a:cubicBezTo>
                    <a:cubicBezTo>
                      <a:pt x="0" y="7"/>
                      <a:pt x="4" y="0"/>
                      <a:pt x="8" y="1"/>
                    </a:cubicBezTo>
                    <a:cubicBezTo>
                      <a:pt x="8" y="3"/>
                      <a:pt x="8" y="4"/>
                      <a:pt x="7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9" name="Freeform 829">
                <a:extLst>
                  <a:ext uri="{FF2B5EF4-FFF2-40B4-BE49-F238E27FC236}">
                    <a16:creationId xmlns:a16="http://schemas.microsoft.com/office/drawing/2014/main" id="{D8FE8A96-FDEB-4240-9C98-259185EE3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3" y="2238"/>
                <a:ext cx="9" cy="7"/>
              </a:xfrm>
              <a:custGeom>
                <a:avLst/>
                <a:gdLst>
                  <a:gd name="T0" fmla="*/ 11 w 8"/>
                  <a:gd name="T1" fmla="*/ 6 h 6"/>
                  <a:gd name="T2" fmla="*/ 0 w 8"/>
                  <a:gd name="T3" fmla="*/ 6 h 6"/>
                  <a:gd name="T4" fmla="*/ 11 w 8"/>
                  <a:gd name="T5" fmla="*/ 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3"/>
                    </a:moveTo>
                    <a:cubicBezTo>
                      <a:pt x="6" y="1"/>
                      <a:pt x="3" y="0"/>
                      <a:pt x="0" y="3"/>
                    </a:cubicBezTo>
                    <a:cubicBezTo>
                      <a:pt x="3" y="5"/>
                      <a:pt x="6" y="6"/>
                      <a:pt x="8" y="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0" name="Freeform 830">
                <a:extLst>
                  <a:ext uri="{FF2B5EF4-FFF2-40B4-BE49-F238E27FC236}">
                    <a16:creationId xmlns:a16="http://schemas.microsoft.com/office/drawing/2014/main" id="{710330E7-A0B2-4644-838C-D0222BA05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" y="2225"/>
                <a:ext cx="78" cy="143"/>
              </a:xfrm>
              <a:custGeom>
                <a:avLst/>
                <a:gdLst>
                  <a:gd name="T0" fmla="*/ 19 w 73"/>
                  <a:gd name="T1" fmla="*/ 5 h 134"/>
                  <a:gd name="T2" fmla="*/ 34 w 73"/>
                  <a:gd name="T3" fmla="*/ 85 h 134"/>
                  <a:gd name="T4" fmla="*/ 57 w 73"/>
                  <a:gd name="T5" fmla="*/ 158 h 134"/>
                  <a:gd name="T6" fmla="*/ 79 w 73"/>
                  <a:gd name="T7" fmla="*/ 67 h 134"/>
                  <a:gd name="T8" fmla="*/ 19 w 73"/>
                  <a:gd name="T9" fmla="*/ 5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134">
                    <a:moveTo>
                      <a:pt x="16" y="5"/>
                    </a:moveTo>
                    <a:cubicBezTo>
                      <a:pt x="0" y="9"/>
                      <a:pt x="20" y="36"/>
                      <a:pt x="28" y="70"/>
                    </a:cubicBezTo>
                    <a:cubicBezTo>
                      <a:pt x="37" y="104"/>
                      <a:pt x="31" y="134"/>
                      <a:pt x="47" y="130"/>
                    </a:cubicBezTo>
                    <a:cubicBezTo>
                      <a:pt x="62" y="126"/>
                      <a:pt x="73" y="89"/>
                      <a:pt x="65" y="55"/>
                    </a:cubicBezTo>
                    <a:cubicBezTo>
                      <a:pt x="56" y="22"/>
                      <a:pt x="32" y="0"/>
                      <a:pt x="16" y="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1" name="Freeform 831">
                <a:extLst>
                  <a:ext uri="{FF2B5EF4-FFF2-40B4-BE49-F238E27FC236}">
                    <a16:creationId xmlns:a16="http://schemas.microsoft.com/office/drawing/2014/main" id="{FD363A32-7276-4B94-BD8B-F291D3FB3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2457"/>
                <a:ext cx="68" cy="142"/>
              </a:xfrm>
              <a:custGeom>
                <a:avLst/>
                <a:gdLst>
                  <a:gd name="T0" fmla="*/ 19 w 64"/>
                  <a:gd name="T1" fmla="*/ 3 h 133"/>
                  <a:gd name="T2" fmla="*/ 24 w 64"/>
                  <a:gd name="T3" fmla="*/ 84 h 133"/>
                  <a:gd name="T4" fmla="*/ 38 w 64"/>
                  <a:gd name="T5" fmla="*/ 159 h 133"/>
                  <a:gd name="T6" fmla="*/ 71 w 64"/>
                  <a:gd name="T7" fmla="*/ 72 h 133"/>
                  <a:gd name="T8" fmla="*/ 19 w 64"/>
                  <a:gd name="T9" fmla="*/ 3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133">
                    <a:moveTo>
                      <a:pt x="16" y="3"/>
                    </a:moveTo>
                    <a:cubicBezTo>
                      <a:pt x="0" y="5"/>
                      <a:pt x="16" y="34"/>
                      <a:pt x="21" y="69"/>
                    </a:cubicBezTo>
                    <a:cubicBezTo>
                      <a:pt x="26" y="103"/>
                      <a:pt x="16" y="133"/>
                      <a:pt x="32" y="131"/>
                    </a:cubicBezTo>
                    <a:cubicBezTo>
                      <a:pt x="49" y="129"/>
                      <a:pt x="64" y="93"/>
                      <a:pt x="59" y="59"/>
                    </a:cubicBezTo>
                    <a:cubicBezTo>
                      <a:pt x="54" y="24"/>
                      <a:pt x="33" y="0"/>
                      <a:pt x="16" y="3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2" name="Freeform 832">
                <a:extLst>
                  <a:ext uri="{FF2B5EF4-FFF2-40B4-BE49-F238E27FC236}">
                    <a16:creationId xmlns:a16="http://schemas.microsoft.com/office/drawing/2014/main" id="{04584046-A1E8-4FAF-A487-C4DD4882F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" y="2537"/>
                <a:ext cx="11" cy="23"/>
              </a:xfrm>
              <a:custGeom>
                <a:avLst/>
                <a:gdLst>
                  <a:gd name="T0" fmla="*/ 9 w 11"/>
                  <a:gd name="T1" fmla="*/ 6 h 22"/>
                  <a:gd name="T2" fmla="*/ 1 w 11"/>
                  <a:gd name="T3" fmla="*/ 9 h 22"/>
                  <a:gd name="T4" fmla="*/ 10 w 11"/>
                  <a:gd name="T5" fmla="*/ 1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2">
                    <a:moveTo>
                      <a:pt x="9" y="6"/>
                    </a:moveTo>
                    <a:cubicBezTo>
                      <a:pt x="11" y="13"/>
                      <a:pt x="0" y="22"/>
                      <a:pt x="1" y="9"/>
                    </a:cubicBezTo>
                    <a:cubicBezTo>
                      <a:pt x="2" y="0"/>
                      <a:pt x="11" y="1"/>
                      <a:pt x="10" y="10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3" name="Freeform 833">
                <a:extLst>
                  <a:ext uri="{FF2B5EF4-FFF2-40B4-BE49-F238E27FC236}">
                    <a16:creationId xmlns:a16="http://schemas.microsoft.com/office/drawing/2014/main" id="{AEE65AC8-4096-4C84-9EFE-C0679EE38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516"/>
                <a:ext cx="16" cy="18"/>
              </a:xfrm>
              <a:custGeom>
                <a:avLst/>
                <a:gdLst>
                  <a:gd name="T0" fmla="*/ 13 w 15"/>
                  <a:gd name="T1" fmla="*/ 20 h 17"/>
                  <a:gd name="T2" fmla="*/ 12 w 15"/>
                  <a:gd name="T3" fmla="*/ 3 h 17"/>
                  <a:gd name="T4" fmla="*/ 13 w 15"/>
                  <a:gd name="T5" fmla="*/ 1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10" y="17"/>
                    </a:moveTo>
                    <a:cubicBezTo>
                      <a:pt x="2" y="15"/>
                      <a:pt x="0" y="0"/>
                      <a:pt x="9" y="3"/>
                    </a:cubicBezTo>
                    <a:cubicBezTo>
                      <a:pt x="14" y="4"/>
                      <a:pt x="15" y="13"/>
                      <a:pt x="10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4" name="Freeform 834">
                <a:extLst>
                  <a:ext uri="{FF2B5EF4-FFF2-40B4-BE49-F238E27FC236}">
                    <a16:creationId xmlns:a16="http://schemas.microsoft.com/office/drawing/2014/main" id="{ACEC1D18-CBF2-4D9A-88A5-F7F3FF0E1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545"/>
                <a:ext cx="12" cy="15"/>
              </a:xfrm>
              <a:custGeom>
                <a:avLst/>
                <a:gdLst>
                  <a:gd name="T0" fmla="*/ 13 w 11"/>
                  <a:gd name="T1" fmla="*/ 2 h 14"/>
                  <a:gd name="T2" fmla="*/ 4 w 11"/>
                  <a:gd name="T3" fmla="*/ 15 h 14"/>
                  <a:gd name="T4" fmla="*/ 12 w 11"/>
                  <a:gd name="T5" fmla="*/ 3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10" y="2"/>
                    </a:moveTo>
                    <a:cubicBezTo>
                      <a:pt x="11" y="5"/>
                      <a:pt x="10" y="14"/>
                      <a:pt x="4" y="12"/>
                    </a:cubicBezTo>
                    <a:cubicBezTo>
                      <a:pt x="0" y="10"/>
                      <a:pt x="4" y="0"/>
                      <a:pt x="9" y="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5" name="Freeform 835">
                <a:extLst>
                  <a:ext uri="{FF2B5EF4-FFF2-40B4-BE49-F238E27FC236}">
                    <a16:creationId xmlns:a16="http://schemas.microsoft.com/office/drawing/2014/main" id="{F3027BBA-EC71-4114-8D12-4D1F1A4A9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9" y="2503"/>
                <a:ext cx="17" cy="12"/>
              </a:xfrm>
              <a:custGeom>
                <a:avLst/>
                <a:gdLst>
                  <a:gd name="T0" fmla="*/ 15 w 16"/>
                  <a:gd name="T1" fmla="*/ 14 h 11"/>
                  <a:gd name="T2" fmla="*/ 5 w 16"/>
                  <a:gd name="T3" fmla="*/ 0 h 11"/>
                  <a:gd name="T4" fmla="*/ 16 w 16"/>
                  <a:gd name="T5" fmla="*/ 1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12" y="11"/>
                    </a:moveTo>
                    <a:cubicBezTo>
                      <a:pt x="8" y="11"/>
                      <a:pt x="0" y="4"/>
                      <a:pt x="5" y="0"/>
                    </a:cubicBezTo>
                    <a:cubicBezTo>
                      <a:pt x="9" y="2"/>
                      <a:pt x="16" y="6"/>
                      <a:pt x="13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6" name="Freeform 836">
                <a:extLst>
                  <a:ext uri="{FF2B5EF4-FFF2-40B4-BE49-F238E27FC236}">
                    <a16:creationId xmlns:a16="http://schemas.microsoft.com/office/drawing/2014/main" id="{901D0CA3-6A30-4A9D-96EE-B5D413C20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1" y="2539"/>
                <a:ext cx="12" cy="14"/>
              </a:xfrm>
              <a:custGeom>
                <a:avLst/>
                <a:gdLst>
                  <a:gd name="T0" fmla="*/ 14 w 11"/>
                  <a:gd name="T1" fmla="*/ 5 h 13"/>
                  <a:gd name="T2" fmla="*/ 0 w 11"/>
                  <a:gd name="T3" fmla="*/ 14 h 13"/>
                  <a:gd name="T4" fmla="*/ 13 w 11"/>
                  <a:gd name="T5" fmla="*/ 4 h 13"/>
                  <a:gd name="T6" fmla="*/ 12 w 11"/>
                  <a:gd name="T7" fmla="*/ 6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11" y="5"/>
                    </a:moveTo>
                    <a:cubicBezTo>
                      <a:pt x="8" y="8"/>
                      <a:pt x="5" y="13"/>
                      <a:pt x="0" y="11"/>
                    </a:cubicBezTo>
                    <a:cubicBezTo>
                      <a:pt x="1" y="7"/>
                      <a:pt x="7" y="0"/>
                      <a:pt x="10" y="4"/>
                    </a:cubicBezTo>
                    <a:cubicBezTo>
                      <a:pt x="10" y="5"/>
                      <a:pt x="10" y="5"/>
                      <a:pt x="9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7" name="Freeform 837">
                <a:extLst>
                  <a:ext uri="{FF2B5EF4-FFF2-40B4-BE49-F238E27FC236}">
                    <a16:creationId xmlns:a16="http://schemas.microsoft.com/office/drawing/2014/main" id="{9395C5E4-E6A9-46A7-B0E8-86448F2FC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486"/>
                <a:ext cx="10" cy="13"/>
              </a:xfrm>
              <a:custGeom>
                <a:avLst/>
                <a:gdLst>
                  <a:gd name="T0" fmla="*/ 10 w 10"/>
                  <a:gd name="T1" fmla="*/ 15 h 12"/>
                  <a:gd name="T2" fmla="*/ 6 w 10"/>
                  <a:gd name="T3" fmla="*/ 1 h 12"/>
                  <a:gd name="T4" fmla="*/ 10 w 10"/>
                  <a:gd name="T5" fmla="*/ 1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10" y="12"/>
                    </a:moveTo>
                    <a:cubicBezTo>
                      <a:pt x="7" y="11"/>
                      <a:pt x="0" y="0"/>
                      <a:pt x="6" y="1"/>
                    </a:cubicBezTo>
                    <a:cubicBezTo>
                      <a:pt x="10" y="1"/>
                      <a:pt x="10" y="8"/>
                      <a:pt x="10" y="1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8" name="Freeform 838">
                <a:extLst>
                  <a:ext uri="{FF2B5EF4-FFF2-40B4-BE49-F238E27FC236}">
                    <a16:creationId xmlns:a16="http://schemas.microsoft.com/office/drawing/2014/main" id="{6B1630E4-4ACA-4A9E-AA2B-CF583EEBB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7" y="2526"/>
                <a:ext cx="8" cy="17"/>
              </a:xfrm>
              <a:custGeom>
                <a:avLst/>
                <a:gdLst>
                  <a:gd name="T0" fmla="*/ 2 w 8"/>
                  <a:gd name="T1" fmla="*/ 19 h 16"/>
                  <a:gd name="T2" fmla="*/ 3 w 8"/>
                  <a:gd name="T3" fmla="*/ 0 h 16"/>
                  <a:gd name="T4" fmla="*/ 1 w 8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2" y="16"/>
                    </a:moveTo>
                    <a:cubicBezTo>
                      <a:pt x="1" y="12"/>
                      <a:pt x="0" y="3"/>
                      <a:pt x="3" y="0"/>
                    </a:cubicBezTo>
                    <a:cubicBezTo>
                      <a:pt x="5" y="7"/>
                      <a:pt x="8" y="10"/>
                      <a:pt x="1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9" name="Freeform 839">
                <a:extLst>
                  <a:ext uri="{FF2B5EF4-FFF2-40B4-BE49-F238E27FC236}">
                    <a16:creationId xmlns:a16="http://schemas.microsoft.com/office/drawing/2014/main" id="{00774A3B-5257-408B-8E2E-34AE81F5B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2555"/>
                <a:ext cx="12" cy="15"/>
              </a:xfrm>
              <a:custGeom>
                <a:avLst/>
                <a:gdLst>
                  <a:gd name="T0" fmla="*/ 12 w 11"/>
                  <a:gd name="T1" fmla="*/ 10 h 14"/>
                  <a:gd name="T2" fmla="*/ 4 w 11"/>
                  <a:gd name="T3" fmla="*/ 17 h 14"/>
                  <a:gd name="T4" fmla="*/ 4 w 11"/>
                  <a:gd name="T5" fmla="*/ 0 h 14"/>
                  <a:gd name="T6" fmla="*/ 10 w 11"/>
                  <a:gd name="T7" fmla="*/ 13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9" y="7"/>
                    </a:moveTo>
                    <a:cubicBezTo>
                      <a:pt x="8" y="10"/>
                      <a:pt x="6" y="13"/>
                      <a:pt x="4" y="14"/>
                    </a:cubicBezTo>
                    <a:cubicBezTo>
                      <a:pt x="0" y="12"/>
                      <a:pt x="3" y="3"/>
                      <a:pt x="4" y="0"/>
                    </a:cubicBezTo>
                    <a:cubicBezTo>
                      <a:pt x="9" y="1"/>
                      <a:pt x="11" y="6"/>
                      <a:pt x="7" y="1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0" name="Freeform 840">
                <a:extLst>
                  <a:ext uri="{FF2B5EF4-FFF2-40B4-BE49-F238E27FC236}">
                    <a16:creationId xmlns:a16="http://schemas.microsoft.com/office/drawing/2014/main" id="{C29A9897-41FF-4F32-975B-4454E3B4F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2490"/>
                <a:ext cx="14" cy="26"/>
              </a:xfrm>
              <a:custGeom>
                <a:avLst/>
                <a:gdLst>
                  <a:gd name="T0" fmla="*/ 10 w 13"/>
                  <a:gd name="T1" fmla="*/ 28 h 24"/>
                  <a:gd name="T2" fmla="*/ 11 w 13"/>
                  <a:gd name="T3" fmla="*/ 3 h 24"/>
                  <a:gd name="T4" fmla="*/ 12 w 13"/>
                  <a:gd name="T5" fmla="*/ 30 h 24"/>
                  <a:gd name="T6" fmla="*/ 10 w 13"/>
                  <a:gd name="T7" fmla="*/ 27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7" y="22"/>
                    </a:moveTo>
                    <a:cubicBezTo>
                      <a:pt x="7" y="21"/>
                      <a:pt x="0" y="0"/>
                      <a:pt x="8" y="3"/>
                    </a:cubicBezTo>
                    <a:cubicBezTo>
                      <a:pt x="13" y="5"/>
                      <a:pt x="12" y="22"/>
                      <a:pt x="9" y="24"/>
                    </a:cubicBezTo>
                    <a:cubicBezTo>
                      <a:pt x="7" y="24"/>
                      <a:pt x="7" y="22"/>
                      <a:pt x="7" y="2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1" name="Freeform 841">
                <a:extLst>
                  <a:ext uri="{FF2B5EF4-FFF2-40B4-BE49-F238E27FC236}">
                    <a16:creationId xmlns:a16="http://schemas.microsoft.com/office/drawing/2014/main" id="{F300FD52-CD8B-484C-B327-8A68654C1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2475"/>
                <a:ext cx="13" cy="13"/>
              </a:xfrm>
              <a:custGeom>
                <a:avLst/>
                <a:gdLst>
                  <a:gd name="T0" fmla="*/ 14 w 12"/>
                  <a:gd name="T1" fmla="*/ 4 h 12"/>
                  <a:gd name="T2" fmla="*/ 9 w 12"/>
                  <a:gd name="T3" fmla="*/ 15 h 12"/>
                  <a:gd name="T4" fmla="*/ 15 w 12"/>
                  <a:gd name="T5" fmla="*/ 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11" y="4"/>
                    </a:moveTo>
                    <a:cubicBezTo>
                      <a:pt x="12" y="6"/>
                      <a:pt x="9" y="11"/>
                      <a:pt x="6" y="12"/>
                    </a:cubicBezTo>
                    <a:cubicBezTo>
                      <a:pt x="0" y="8"/>
                      <a:pt x="6" y="0"/>
                      <a:pt x="12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2" name="Freeform 842">
                <a:extLst>
                  <a:ext uri="{FF2B5EF4-FFF2-40B4-BE49-F238E27FC236}">
                    <a16:creationId xmlns:a16="http://schemas.microsoft.com/office/drawing/2014/main" id="{E6B53436-9F26-4199-B6C0-13028BF74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571"/>
                <a:ext cx="10" cy="11"/>
              </a:xfrm>
              <a:custGeom>
                <a:avLst/>
                <a:gdLst>
                  <a:gd name="T0" fmla="*/ 11 w 9"/>
                  <a:gd name="T1" fmla="*/ 3 h 10"/>
                  <a:gd name="T2" fmla="*/ 2 w 9"/>
                  <a:gd name="T3" fmla="*/ 13 h 10"/>
                  <a:gd name="T4" fmla="*/ 12 w 9"/>
                  <a:gd name="T5" fmla="*/ 2 h 10"/>
                  <a:gd name="T6" fmla="*/ 10 w 9"/>
                  <a:gd name="T7" fmla="*/ 9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8" y="3"/>
                    </a:moveTo>
                    <a:cubicBezTo>
                      <a:pt x="7" y="6"/>
                      <a:pt x="5" y="9"/>
                      <a:pt x="2" y="10"/>
                    </a:cubicBezTo>
                    <a:cubicBezTo>
                      <a:pt x="0" y="6"/>
                      <a:pt x="5" y="0"/>
                      <a:pt x="9" y="2"/>
                    </a:cubicBezTo>
                    <a:cubicBezTo>
                      <a:pt x="8" y="3"/>
                      <a:pt x="8" y="5"/>
                      <a:pt x="7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3" name="Freeform 843">
                <a:extLst>
                  <a:ext uri="{FF2B5EF4-FFF2-40B4-BE49-F238E27FC236}">
                    <a16:creationId xmlns:a16="http://schemas.microsoft.com/office/drawing/2014/main" id="{06A43608-8012-4F5E-98EA-83C037859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6" y="2469"/>
                <a:ext cx="8" cy="6"/>
              </a:xfrm>
              <a:custGeom>
                <a:avLst/>
                <a:gdLst>
                  <a:gd name="T0" fmla="*/ 10 w 7"/>
                  <a:gd name="T1" fmla="*/ 4 h 6"/>
                  <a:gd name="T2" fmla="*/ 0 w 7"/>
                  <a:gd name="T3" fmla="*/ 2 h 6"/>
                  <a:gd name="T4" fmla="*/ 10 w 7"/>
                  <a:gd name="T5" fmla="*/ 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cubicBezTo>
                      <a:pt x="5" y="1"/>
                      <a:pt x="2" y="0"/>
                      <a:pt x="0" y="2"/>
                    </a:cubicBezTo>
                    <a:cubicBezTo>
                      <a:pt x="2" y="5"/>
                      <a:pt x="5" y="6"/>
                      <a:pt x="7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4" name="Freeform 844">
                <a:extLst>
                  <a:ext uri="{FF2B5EF4-FFF2-40B4-BE49-F238E27FC236}">
                    <a16:creationId xmlns:a16="http://schemas.microsoft.com/office/drawing/2014/main" id="{2970847E-6E3A-4B11-81C8-98905BD78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2457"/>
                <a:ext cx="68" cy="142"/>
              </a:xfrm>
              <a:custGeom>
                <a:avLst/>
                <a:gdLst>
                  <a:gd name="T0" fmla="*/ 19 w 64"/>
                  <a:gd name="T1" fmla="*/ 3 h 133"/>
                  <a:gd name="T2" fmla="*/ 24 w 64"/>
                  <a:gd name="T3" fmla="*/ 84 h 133"/>
                  <a:gd name="T4" fmla="*/ 38 w 64"/>
                  <a:gd name="T5" fmla="*/ 159 h 133"/>
                  <a:gd name="T6" fmla="*/ 71 w 64"/>
                  <a:gd name="T7" fmla="*/ 72 h 133"/>
                  <a:gd name="T8" fmla="*/ 19 w 64"/>
                  <a:gd name="T9" fmla="*/ 3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133">
                    <a:moveTo>
                      <a:pt x="16" y="3"/>
                    </a:moveTo>
                    <a:cubicBezTo>
                      <a:pt x="0" y="5"/>
                      <a:pt x="16" y="35"/>
                      <a:pt x="21" y="69"/>
                    </a:cubicBezTo>
                    <a:cubicBezTo>
                      <a:pt x="26" y="103"/>
                      <a:pt x="16" y="133"/>
                      <a:pt x="32" y="131"/>
                    </a:cubicBezTo>
                    <a:cubicBezTo>
                      <a:pt x="49" y="129"/>
                      <a:pt x="64" y="93"/>
                      <a:pt x="59" y="59"/>
                    </a:cubicBezTo>
                    <a:cubicBezTo>
                      <a:pt x="54" y="24"/>
                      <a:pt x="33" y="0"/>
                      <a:pt x="16" y="3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5" name="Freeform 845">
                <a:extLst>
                  <a:ext uri="{FF2B5EF4-FFF2-40B4-BE49-F238E27FC236}">
                    <a16:creationId xmlns:a16="http://schemas.microsoft.com/office/drawing/2014/main" id="{C4DD9ECE-6291-4EE0-8C98-907BABF0F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680"/>
                <a:ext cx="58" cy="139"/>
              </a:xfrm>
              <a:custGeom>
                <a:avLst/>
                <a:gdLst>
                  <a:gd name="T0" fmla="*/ 19 w 55"/>
                  <a:gd name="T1" fmla="*/ 0 h 130"/>
                  <a:gd name="T2" fmla="*/ 18 w 55"/>
                  <a:gd name="T3" fmla="*/ 82 h 130"/>
                  <a:gd name="T4" fmla="*/ 23 w 55"/>
                  <a:gd name="T5" fmla="*/ 159 h 130"/>
                  <a:gd name="T6" fmla="*/ 62 w 55"/>
                  <a:gd name="T7" fmla="*/ 73 h 130"/>
                  <a:gd name="T8" fmla="*/ 19 w 55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130">
                    <a:moveTo>
                      <a:pt x="16" y="0"/>
                    </a:moveTo>
                    <a:cubicBezTo>
                      <a:pt x="0" y="1"/>
                      <a:pt x="13" y="32"/>
                      <a:pt x="15" y="67"/>
                    </a:cubicBezTo>
                    <a:cubicBezTo>
                      <a:pt x="17" y="102"/>
                      <a:pt x="4" y="130"/>
                      <a:pt x="20" y="130"/>
                    </a:cubicBezTo>
                    <a:cubicBezTo>
                      <a:pt x="37" y="129"/>
                      <a:pt x="55" y="95"/>
                      <a:pt x="53" y="60"/>
                    </a:cubicBezTo>
                    <a:cubicBezTo>
                      <a:pt x="51" y="25"/>
                      <a:pt x="32" y="0"/>
                      <a:pt x="16" y="0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6" name="Freeform 846">
                <a:extLst>
                  <a:ext uri="{FF2B5EF4-FFF2-40B4-BE49-F238E27FC236}">
                    <a16:creationId xmlns:a16="http://schemas.microsoft.com/office/drawing/2014/main" id="{9CAF92B6-75F3-4AA2-8761-6DDCD6E39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2760"/>
                <a:ext cx="14" cy="23"/>
              </a:xfrm>
              <a:custGeom>
                <a:avLst/>
                <a:gdLst>
                  <a:gd name="T0" fmla="*/ 14 w 13"/>
                  <a:gd name="T1" fmla="*/ 7 h 22"/>
                  <a:gd name="T2" fmla="*/ 2 w 13"/>
                  <a:gd name="T3" fmla="*/ 9 h 22"/>
                  <a:gd name="T4" fmla="*/ 14 w 13"/>
                  <a:gd name="T5" fmla="*/ 1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2">
                    <a:moveTo>
                      <a:pt x="11" y="7"/>
                    </a:moveTo>
                    <a:cubicBezTo>
                      <a:pt x="12" y="14"/>
                      <a:pt x="0" y="22"/>
                      <a:pt x="2" y="9"/>
                    </a:cubicBezTo>
                    <a:cubicBezTo>
                      <a:pt x="4" y="0"/>
                      <a:pt x="13" y="2"/>
                      <a:pt x="11" y="10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7" name="Freeform 847">
                <a:extLst>
                  <a:ext uri="{FF2B5EF4-FFF2-40B4-BE49-F238E27FC236}">
                    <a16:creationId xmlns:a16="http://schemas.microsoft.com/office/drawing/2014/main" id="{45EDE401-71BE-49CD-AC38-516FD2998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" y="2738"/>
                <a:ext cx="14" cy="19"/>
              </a:xfrm>
              <a:custGeom>
                <a:avLst/>
                <a:gdLst>
                  <a:gd name="T0" fmla="*/ 11 w 13"/>
                  <a:gd name="T1" fmla="*/ 21 h 18"/>
                  <a:gd name="T2" fmla="*/ 11 w 13"/>
                  <a:gd name="T3" fmla="*/ 4 h 18"/>
                  <a:gd name="T4" fmla="*/ 12 w 13"/>
                  <a:gd name="T5" fmla="*/ 2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8" y="18"/>
                    </a:moveTo>
                    <a:cubicBezTo>
                      <a:pt x="0" y="15"/>
                      <a:pt x="0" y="0"/>
                      <a:pt x="8" y="4"/>
                    </a:cubicBezTo>
                    <a:cubicBezTo>
                      <a:pt x="13" y="6"/>
                      <a:pt x="13" y="15"/>
                      <a:pt x="9" y="1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8" name="Freeform 848">
                <a:extLst>
                  <a:ext uri="{FF2B5EF4-FFF2-40B4-BE49-F238E27FC236}">
                    <a16:creationId xmlns:a16="http://schemas.microsoft.com/office/drawing/2014/main" id="{BB8D7A8F-2D5F-43BA-8313-33A1B87BF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0" y="2769"/>
                <a:ext cx="12" cy="16"/>
              </a:xfrm>
              <a:custGeom>
                <a:avLst/>
                <a:gdLst>
                  <a:gd name="T0" fmla="*/ 11 w 12"/>
                  <a:gd name="T1" fmla="*/ 2 h 15"/>
                  <a:gd name="T2" fmla="*/ 4 w 12"/>
                  <a:gd name="T3" fmla="*/ 15 h 15"/>
                  <a:gd name="T4" fmla="*/ 10 w 12"/>
                  <a:gd name="T5" fmla="*/ 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11" y="2"/>
                    </a:moveTo>
                    <a:cubicBezTo>
                      <a:pt x="12" y="6"/>
                      <a:pt x="10" y="15"/>
                      <a:pt x="4" y="12"/>
                    </a:cubicBezTo>
                    <a:cubicBezTo>
                      <a:pt x="0" y="10"/>
                      <a:pt x="6" y="0"/>
                      <a:pt x="10" y="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9" name="Freeform 849">
                <a:extLst>
                  <a:ext uri="{FF2B5EF4-FFF2-40B4-BE49-F238E27FC236}">
                    <a16:creationId xmlns:a16="http://schemas.microsoft.com/office/drawing/2014/main" id="{E79865E3-5AE5-4495-A0A0-5EA6FBB7E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4" y="2726"/>
                <a:ext cx="17" cy="12"/>
              </a:xfrm>
              <a:custGeom>
                <a:avLst/>
                <a:gdLst>
                  <a:gd name="T0" fmla="*/ 15 w 16"/>
                  <a:gd name="T1" fmla="*/ 14 h 11"/>
                  <a:gd name="T2" fmla="*/ 6 w 16"/>
                  <a:gd name="T3" fmla="*/ 0 h 11"/>
                  <a:gd name="T4" fmla="*/ 16 w 16"/>
                  <a:gd name="T5" fmla="*/ 1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12" y="11"/>
                    </a:moveTo>
                    <a:cubicBezTo>
                      <a:pt x="8" y="10"/>
                      <a:pt x="0" y="3"/>
                      <a:pt x="6" y="0"/>
                    </a:cubicBezTo>
                    <a:cubicBezTo>
                      <a:pt x="9" y="2"/>
                      <a:pt x="16" y="6"/>
                      <a:pt x="13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0" name="Freeform 850">
                <a:extLst>
                  <a:ext uri="{FF2B5EF4-FFF2-40B4-BE49-F238E27FC236}">
                    <a16:creationId xmlns:a16="http://schemas.microsoft.com/office/drawing/2014/main" id="{11CE0551-5978-4F92-8DD0-D7FD490EC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3" y="2762"/>
                <a:ext cx="12" cy="14"/>
              </a:xfrm>
              <a:custGeom>
                <a:avLst/>
                <a:gdLst>
                  <a:gd name="T0" fmla="*/ 14 w 11"/>
                  <a:gd name="T1" fmla="*/ 5 h 13"/>
                  <a:gd name="T2" fmla="*/ 0 w 11"/>
                  <a:gd name="T3" fmla="*/ 13 h 13"/>
                  <a:gd name="T4" fmla="*/ 14 w 11"/>
                  <a:gd name="T5" fmla="*/ 4 h 13"/>
                  <a:gd name="T6" fmla="*/ 13 w 11"/>
                  <a:gd name="T7" fmla="*/ 6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11" y="5"/>
                    </a:moveTo>
                    <a:cubicBezTo>
                      <a:pt x="9" y="8"/>
                      <a:pt x="4" y="13"/>
                      <a:pt x="0" y="10"/>
                    </a:cubicBezTo>
                    <a:cubicBezTo>
                      <a:pt x="1" y="6"/>
                      <a:pt x="8" y="0"/>
                      <a:pt x="11" y="4"/>
                    </a:cubicBezTo>
                    <a:cubicBezTo>
                      <a:pt x="10" y="5"/>
                      <a:pt x="10" y="5"/>
                      <a:pt x="10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1" name="Freeform 851">
                <a:extLst>
                  <a:ext uri="{FF2B5EF4-FFF2-40B4-BE49-F238E27FC236}">
                    <a16:creationId xmlns:a16="http://schemas.microsoft.com/office/drawing/2014/main" id="{AB38A73C-B02E-491A-B911-1F1E2A359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2" y="2708"/>
                <a:ext cx="11" cy="13"/>
              </a:xfrm>
              <a:custGeom>
                <a:avLst/>
                <a:gdLst>
                  <a:gd name="T0" fmla="*/ 13 w 10"/>
                  <a:gd name="T1" fmla="*/ 15 h 12"/>
                  <a:gd name="T2" fmla="*/ 9 w 10"/>
                  <a:gd name="T3" fmla="*/ 1 h 12"/>
                  <a:gd name="T4" fmla="*/ 12 w 10"/>
                  <a:gd name="T5" fmla="*/ 1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10" y="12"/>
                    </a:moveTo>
                    <a:cubicBezTo>
                      <a:pt x="6" y="11"/>
                      <a:pt x="0" y="0"/>
                      <a:pt x="6" y="1"/>
                    </a:cubicBezTo>
                    <a:cubicBezTo>
                      <a:pt x="10" y="2"/>
                      <a:pt x="10" y="9"/>
                      <a:pt x="9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2" name="Freeform 852">
                <a:extLst>
                  <a:ext uri="{FF2B5EF4-FFF2-40B4-BE49-F238E27FC236}">
                    <a16:creationId xmlns:a16="http://schemas.microsoft.com/office/drawing/2014/main" id="{A2F8A512-B8C0-4650-80DA-F6E7F0539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0" y="2748"/>
                <a:ext cx="9" cy="17"/>
              </a:xfrm>
              <a:custGeom>
                <a:avLst/>
                <a:gdLst>
                  <a:gd name="T0" fmla="*/ 1 w 8"/>
                  <a:gd name="T1" fmla="*/ 19 h 16"/>
                  <a:gd name="T2" fmla="*/ 7 w 8"/>
                  <a:gd name="T3" fmla="*/ 0 h 16"/>
                  <a:gd name="T4" fmla="*/ 1 w 8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1" y="16"/>
                    </a:moveTo>
                    <a:cubicBezTo>
                      <a:pt x="0" y="11"/>
                      <a:pt x="0" y="2"/>
                      <a:pt x="4" y="0"/>
                    </a:cubicBezTo>
                    <a:cubicBezTo>
                      <a:pt x="6" y="7"/>
                      <a:pt x="8" y="10"/>
                      <a:pt x="1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3" name="Freeform 853">
                <a:extLst>
                  <a:ext uri="{FF2B5EF4-FFF2-40B4-BE49-F238E27FC236}">
                    <a16:creationId xmlns:a16="http://schemas.microsoft.com/office/drawing/2014/main" id="{40A0A239-312B-4171-B621-2E5B0E70B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" y="2777"/>
                <a:ext cx="13" cy="15"/>
              </a:xfrm>
              <a:custGeom>
                <a:avLst/>
                <a:gdLst>
                  <a:gd name="T0" fmla="*/ 13 w 12"/>
                  <a:gd name="T1" fmla="*/ 11 h 14"/>
                  <a:gd name="T2" fmla="*/ 4 w 12"/>
                  <a:gd name="T3" fmla="*/ 17 h 14"/>
                  <a:gd name="T4" fmla="*/ 9 w 12"/>
                  <a:gd name="T5" fmla="*/ 0 h 14"/>
                  <a:gd name="T6" fmla="*/ 11 w 12"/>
                  <a:gd name="T7" fmla="*/ 1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10" y="8"/>
                    </a:moveTo>
                    <a:cubicBezTo>
                      <a:pt x="8" y="11"/>
                      <a:pt x="6" y="13"/>
                      <a:pt x="4" y="14"/>
                    </a:cubicBezTo>
                    <a:cubicBezTo>
                      <a:pt x="0" y="11"/>
                      <a:pt x="4" y="3"/>
                      <a:pt x="6" y="0"/>
                    </a:cubicBezTo>
                    <a:cubicBezTo>
                      <a:pt x="11" y="2"/>
                      <a:pt x="12" y="7"/>
                      <a:pt x="8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4" name="Freeform 854">
                <a:extLst>
                  <a:ext uri="{FF2B5EF4-FFF2-40B4-BE49-F238E27FC236}">
                    <a16:creationId xmlns:a16="http://schemas.microsoft.com/office/drawing/2014/main" id="{8EF247D7-3852-44DC-865B-B6DCF312E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5" y="2711"/>
                <a:ext cx="13" cy="27"/>
              </a:xfrm>
              <a:custGeom>
                <a:avLst/>
                <a:gdLst>
                  <a:gd name="T0" fmla="*/ 5 w 12"/>
                  <a:gd name="T1" fmla="*/ 29 h 25"/>
                  <a:gd name="T2" fmla="*/ 11 w 12"/>
                  <a:gd name="T3" fmla="*/ 4 h 25"/>
                  <a:gd name="T4" fmla="*/ 9 w 12"/>
                  <a:gd name="T5" fmla="*/ 31 h 25"/>
                  <a:gd name="T6" fmla="*/ 5 w 12"/>
                  <a:gd name="T7" fmla="*/ 27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5" y="23"/>
                    </a:moveTo>
                    <a:cubicBezTo>
                      <a:pt x="5" y="22"/>
                      <a:pt x="0" y="0"/>
                      <a:pt x="8" y="4"/>
                    </a:cubicBezTo>
                    <a:cubicBezTo>
                      <a:pt x="12" y="6"/>
                      <a:pt x="10" y="24"/>
                      <a:pt x="6" y="25"/>
                    </a:cubicBezTo>
                    <a:cubicBezTo>
                      <a:pt x="5" y="24"/>
                      <a:pt x="5" y="23"/>
                      <a:pt x="5" y="2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5" name="Freeform 855">
                <a:extLst>
                  <a:ext uri="{FF2B5EF4-FFF2-40B4-BE49-F238E27FC236}">
                    <a16:creationId xmlns:a16="http://schemas.microsoft.com/office/drawing/2014/main" id="{4C1AE1A5-8D4B-45F5-9018-B04E14ED9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2696"/>
                <a:ext cx="12" cy="14"/>
              </a:xfrm>
              <a:custGeom>
                <a:avLst/>
                <a:gdLst>
                  <a:gd name="T0" fmla="*/ 10 w 12"/>
                  <a:gd name="T1" fmla="*/ 5 h 13"/>
                  <a:gd name="T2" fmla="*/ 5 w 12"/>
                  <a:gd name="T3" fmla="*/ 16 h 13"/>
                  <a:gd name="T4" fmla="*/ 12 w 12"/>
                  <a:gd name="T5" fmla="*/ 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10" y="5"/>
                    </a:moveTo>
                    <a:cubicBezTo>
                      <a:pt x="12" y="7"/>
                      <a:pt x="8" y="11"/>
                      <a:pt x="5" y="13"/>
                    </a:cubicBezTo>
                    <a:cubicBezTo>
                      <a:pt x="0" y="8"/>
                      <a:pt x="6" y="0"/>
                      <a:pt x="12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6" name="Freeform 856">
                <a:extLst>
                  <a:ext uri="{FF2B5EF4-FFF2-40B4-BE49-F238E27FC236}">
                    <a16:creationId xmlns:a16="http://schemas.microsoft.com/office/drawing/2014/main" id="{40D2E2F1-5B6F-4593-B33C-4823F2C9F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9" y="2794"/>
                <a:ext cx="11" cy="10"/>
              </a:xfrm>
              <a:custGeom>
                <a:avLst/>
                <a:gdLst>
                  <a:gd name="T0" fmla="*/ 12 w 10"/>
                  <a:gd name="T1" fmla="*/ 3 h 9"/>
                  <a:gd name="T2" fmla="*/ 3 w 10"/>
                  <a:gd name="T3" fmla="*/ 12 h 9"/>
                  <a:gd name="T4" fmla="*/ 13 w 10"/>
                  <a:gd name="T5" fmla="*/ 2 h 9"/>
                  <a:gd name="T6" fmla="*/ 11 w 10"/>
                  <a:gd name="T7" fmla="*/ 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9" y="3"/>
                    </a:moveTo>
                    <a:cubicBezTo>
                      <a:pt x="8" y="5"/>
                      <a:pt x="6" y="8"/>
                      <a:pt x="3" y="9"/>
                    </a:cubicBezTo>
                    <a:cubicBezTo>
                      <a:pt x="0" y="5"/>
                      <a:pt x="6" y="0"/>
                      <a:pt x="10" y="2"/>
                    </a:cubicBezTo>
                    <a:cubicBezTo>
                      <a:pt x="9" y="3"/>
                      <a:pt x="9" y="4"/>
                      <a:pt x="8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7" name="Freeform 857">
                <a:extLst>
                  <a:ext uri="{FF2B5EF4-FFF2-40B4-BE49-F238E27FC236}">
                    <a16:creationId xmlns:a16="http://schemas.microsoft.com/office/drawing/2014/main" id="{5114ACC6-8AB2-4EA7-AFD8-E3D8F7805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5" y="2690"/>
                <a:ext cx="8" cy="7"/>
              </a:xfrm>
              <a:custGeom>
                <a:avLst/>
                <a:gdLst>
                  <a:gd name="T0" fmla="*/ 8 w 8"/>
                  <a:gd name="T1" fmla="*/ 5 h 7"/>
                  <a:gd name="T2" fmla="*/ 0 w 8"/>
                  <a:gd name="T3" fmla="*/ 3 h 7"/>
                  <a:gd name="T4" fmla="*/ 7 w 8"/>
                  <a:gd name="T5" fmla="*/ 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8" y="5"/>
                    </a:moveTo>
                    <a:cubicBezTo>
                      <a:pt x="6" y="2"/>
                      <a:pt x="3" y="0"/>
                      <a:pt x="0" y="3"/>
                    </a:cubicBezTo>
                    <a:cubicBezTo>
                      <a:pt x="2" y="5"/>
                      <a:pt x="5" y="7"/>
                      <a:pt x="7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9944" name="Freeform 858">
              <a:extLst>
                <a:ext uri="{FF2B5EF4-FFF2-40B4-BE49-F238E27FC236}">
                  <a16:creationId xmlns:a16="http://schemas.microsoft.com/office/drawing/2014/main" id="{73AA9C49-DE23-45DE-A37D-9C85FBE5C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80"/>
              <a:ext cx="58" cy="140"/>
            </a:xfrm>
            <a:custGeom>
              <a:avLst/>
              <a:gdLst>
                <a:gd name="T0" fmla="*/ 19 w 55"/>
                <a:gd name="T1" fmla="*/ 1 h 131"/>
                <a:gd name="T2" fmla="*/ 18 w 55"/>
                <a:gd name="T3" fmla="*/ 82 h 131"/>
                <a:gd name="T4" fmla="*/ 24 w 55"/>
                <a:gd name="T5" fmla="*/ 159 h 131"/>
                <a:gd name="T6" fmla="*/ 62 w 55"/>
                <a:gd name="T7" fmla="*/ 73 h 131"/>
                <a:gd name="T8" fmla="*/ 19 w 55"/>
                <a:gd name="T9" fmla="*/ 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31">
                  <a:moveTo>
                    <a:pt x="16" y="1"/>
                  </a:moveTo>
                  <a:cubicBezTo>
                    <a:pt x="0" y="1"/>
                    <a:pt x="13" y="32"/>
                    <a:pt x="15" y="67"/>
                  </a:cubicBezTo>
                  <a:cubicBezTo>
                    <a:pt x="17" y="102"/>
                    <a:pt x="4" y="131"/>
                    <a:pt x="21" y="130"/>
                  </a:cubicBezTo>
                  <a:cubicBezTo>
                    <a:pt x="37" y="129"/>
                    <a:pt x="55" y="95"/>
                    <a:pt x="53" y="60"/>
                  </a:cubicBezTo>
                  <a:cubicBezTo>
                    <a:pt x="52" y="25"/>
                    <a:pt x="32" y="0"/>
                    <a:pt x="16" y="1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5" name="Freeform 859">
              <a:extLst>
                <a:ext uri="{FF2B5EF4-FFF2-40B4-BE49-F238E27FC236}">
                  <a16:creationId xmlns:a16="http://schemas.microsoft.com/office/drawing/2014/main" id="{C939E10C-0BA3-4B63-9938-5201A69B0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924"/>
              <a:ext cx="68" cy="140"/>
            </a:xfrm>
            <a:custGeom>
              <a:avLst/>
              <a:gdLst>
                <a:gd name="T0" fmla="*/ 39 w 64"/>
                <a:gd name="T1" fmla="*/ 2 h 132"/>
                <a:gd name="T2" fmla="*/ 24 w 64"/>
                <a:gd name="T3" fmla="*/ 80 h 132"/>
                <a:gd name="T4" fmla="*/ 19 w 64"/>
                <a:gd name="T5" fmla="*/ 155 h 132"/>
                <a:gd name="T6" fmla="*/ 72 w 64"/>
                <a:gd name="T7" fmla="*/ 80 h 132"/>
                <a:gd name="T8" fmla="*/ 39 w 64"/>
                <a:gd name="T9" fmla="*/ 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32">
                  <a:moveTo>
                    <a:pt x="33" y="2"/>
                  </a:moveTo>
                  <a:cubicBezTo>
                    <a:pt x="17" y="0"/>
                    <a:pt x="25" y="33"/>
                    <a:pt x="21" y="67"/>
                  </a:cubicBezTo>
                  <a:cubicBezTo>
                    <a:pt x="17" y="102"/>
                    <a:pt x="0" y="128"/>
                    <a:pt x="16" y="130"/>
                  </a:cubicBezTo>
                  <a:cubicBezTo>
                    <a:pt x="33" y="132"/>
                    <a:pt x="56" y="101"/>
                    <a:pt x="60" y="67"/>
                  </a:cubicBezTo>
                  <a:cubicBezTo>
                    <a:pt x="64" y="32"/>
                    <a:pt x="50" y="4"/>
                    <a:pt x="33" y="2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6" name="Freeform 860">
              <a:extLst>
                <a:ext uri="{FF2B5EF4-FFF2-40B4-BE49-F238E27FC236}">
                  <a16:creationId xmlns:a16="http://schemas.microsoft.com/office/drawing/2014/main" id="{0FBF350E-78E2-40E1-A0B0-8B38AC5C3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3008"/>
              <a:ext cx="18" cy="22"/>
            </a:xfrm>
            <a:custGeom>
              <a:avLst/>
              <a:gdLst>
                <a:gd name="T0" fmla="*/ 16 w 17"/>
                <a:gd name="T1" fmla="*/ 8 h 21"/>
                <a:gd name="T2" fmla="*/ 5 w 17"/>
                <a:gd name="T3" fmla="*/ 9 h 21"/>
                <a:gd name="T4" fmla="*/ 16 w 17"/>
                <a:gd name="T5" fmla="*/ 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13" y="8"/>
                  </a:moveTo>
                  <a:cubicBezTo>
                    <a:pt x="13" y="16"/>
                    <a:pt x="0" y="21"/>
                    <a:pt x="5" y="9"/>
                  </a:cubicBezTo>
                  <a:cubicBezTo>
                    <a:pt x="8" y="0"/>
                    <a:pt x="17" y="4"/>
                    <a:pt x="13" y="12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7" name="Freeform 861">
              <a:extLst>
                <a:ext uri="{FF2B5EF4-FFF2-40B4-BE49-F238E27FC236}">
                  <a16:creationId xmlns:a16="http://schemas.microsoft.com/office/drawing/2014/main" id="{84ADE436-678D-4595-85BB-777CE9787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2984"/>
              <a:ext cx="15" cy="21"/>
            </a:xfrm>
            <a:custGeom>
              <a:avLst/>
              <a:gdLst>
                <a:gd name="T0" fmla="*/ 10 w 14"/>
                <a:gd name="T1" fmla="*/ 25 h 19"/>
                <a:gd name="T2" fmla="*/ 13 w 14"/>
                <a:gd name="T3" fmla="*/ 8 h 19"/>
                <a:gd name="T4" fmla="*/ 11 w 14"/>
                <a:gd name="T5" fmla="*/ 2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9">
                  <a:moveTo>
                    <a:pt x="7" y="19"/>
                  </a:moveTo>
                  <a:cubicBezTo>
                    <a:pt x="0" y="15"/>
                    <a:pt x="3" y="0"/>
                    <a:pt x="10" y="5"/>
                  </a:cubicBezTo>
                  <a:cubicBezTo>
                    <a:pt x="14" y="8"/>
                    <a:pt x="13" y="17"/>
                    <a:pt x="8" y="1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8" name="Freeform 862">
              <a:extLst>
                <a:ext uri="{FF2B5EF4-FFF2-40B4-BE49-F238E27FC236}">
                  <a16:creationId xmlns:a16="http://schemas.microsoft.com/office/drawing/2014/main" id="{735E095A-003C-47E8-B5EE-EFEAF42CB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3016"/>
              <a:ext cx="13" cy="17"/>
            </a:xfrm>
            <a:custGeom>
              <a:avLst/>
              <a:gdLst>
                <a:gd name="T0" fmla="*/ 15 w 12"/>
                <a:gd name="T1" fmla="*/ 4 h 16"/>
                <a:gd name="T2" fmla="*/ 4 w 12"/>
                <a:gd name="T3" fmla="*/ 15 h 16"/>
                <a:gd name="T4" fmla="*/ 14 w 12"/>
                <a:gd name="T5" fmla="*/ 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12" y="4"/>
                  </a:moveTo>
                  <a:cubicBezTo>
                    <a:pt x="12" y="7"/>
                    <a:pt x="9" y="16"/>
                    <a:pt x="4" y="12"/>
                  </a:cubicBezTo>
                  <a:cubicBezTo>
                    <a:pt x="0" y="9"/>
                    <a:pt x="7" y="0"/>
                    <a:pt x="11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Freeform 863">
              <a:extLst>
                <a:ext uri="{FF2B5EF4-FFF2-40B4-BE49-F238E27FC236}">
                  <a16:creationId xmlns:a16="http://schemas.microsoft.com/office/drawing/2014/main" id="{2196D4FD-09CB-4968-88A4-35280A45A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" y="2974"/>
              <a:ext cx="15" cy="12"/>
            </a:xfrm>
            <a:custGeom>
              <a:avLst/>
              <a:gdLst>
                <a:gd name="T0" fmla="*/ 10 w 15"/>
                <a:gd name="T1" fmla="*/ 12 h 12"/>
                <a:gd name="T2" fmla="*/ 6 w 15"/>
                <a:gd name="T3" fmla="*/ 0 h 12"/>
                <a:gd name="T4" fmla="*/ 11 w 15"/>
                <a:gd name="T5" fmla="*/ 1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10" y="12"/>
                  </a:moveTo>
                  <a:cubicBezTo>
                    <a:pt x="6" y="11"/>
                    <a:pt x="0" y="2"/>
                    <a:pt x="6" y="0"/>
                  </a:cubicBezTo>
                  <a:cubicBezTo>
                    <a:pt x="9" y="3"/>
                    <a:pt x="15" y="8"/>
                    <a:pt x="11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0" name="Freeform 864">
              <a:extLst>
                <a:ext uri="{FF2B5EF4-FFF2-40B4-BE49-F238E27FC236}">
                  <a16:creationId xmlns:a16="http://schemas.microsoft.com/office/drawing/2014/main" id="{F94EB935-4402-4523-99C6-BEA49994C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" y="3010"/>
              <a:ext cx="13" cy="13"/>
            </a:xfrm>
            <a:custGeom>
              <a:avLst/>
              <a:gdLst>
                <a:gd name="T0" fmla="*/ 15 w 12"/>
                <a:gd name="T1" fmla="*/ 5 h 12"/>
                <a:gd name="T2" fmla="*/ 0 w 12"/>
                <a:gd name="T3" fmla="*/ 11 h 12"/>
                <a:gd name="T4" fmla="*/ 14 w 12"/>
                <a:gd name="T5" fmla="*/ 5 h 12"/>
                <a:gd name="T6" fmla="*/ 13 w 12"/>
                <a:gd name="T7" fmla="*/ 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12" y="5"/>
                  </a:moveTo>
                  <a:cubicBezTo>
                    <a:pt x="9" y="8"/>
                    <a:pt x="4" y="12"/>
                    <a:pt x="0" y="8"/>
                  </a:cubicBezTo>
                  <a:cubicBezTo>
                    <a:pt x="1" y="4"/>
                    <a:pt x="9" y="0"/>
                    <a:pt x="11" y="5"/>
                  </a:cubicBezTo>
                  <a:cubicBezTo>
                    <a:pt x="11" y="5"/>
                    <a:pt x="11" y="5"/>
                    <a:pt x="10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Freeform 865">
              <a:extLst>
                <a:ext uri="{FF2B5EF4-FFF2-40B4-BE49-F238E27FC236}">
                  <a16:creationId xmlns:a16="http://schemas.microsoft.com/office/drawing/2014/main" id="{8CB153D7-9B9D-40CE-80E0-378ECA921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2955"/>
              <a:ext cx="9" cy="14"/>
            </a:xfrm>
            <a:custGeom>
              <a:avLst/>
              <a:gdLst>
                <a:gd name="T0" fmla="*/ 8 w 9"/>
                <a:gd name="T1" fmla="*/ 14 h 14"/>
                <a:gd name="T2" fmla="*/ 6 w 9"/>
                <a:gd name="T3" fmla="*/ 2 h 14"/>
                <a:gd name="T4" fmla="*/ 7 w 9"/>
                <a:gd name="T5" fmla="*/ 1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8" y="14"/>
                  </a:moveTo>
                  <a:cubicBezTo>
                    <a:pt x="4" y="12"/>
                    <a:pt x="0" y="0"/>
                    <a:pt x="6" y="2"/>
                  </a:cubicBezTo>
                  <a:cubicBezTo>
                    <a:pt x="9" y="4"/>
                    <a:pt x="8" y="10"/>
                    <a:pt x="7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2" name="Freeform 866">
              <a:extLst>
                <a:ext uri="{FF2B5EF4-FFF2-40B4-BE49-F238E27FC236}">
                  <a16:creationId xmlns:a16="http://schemas.microsoft.com/office/drawing/2014/main" id="{841FAB6B-B7CF-4380-9750-B2C83AAC4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" y="2995"/>
              <a:ext cx="8" cy="16"/>
            </a:xfrm>
            <a:custGeom>
              <a:avLst/>
              <a:gdLst>
                <a:gd name="T0" fmla="*/ 0 w 8"/>
                <a:gd name="T1" fmla="*/ 18 h 15"/>
                <a:gd name="T2" fmla="*/ 6 w 8"/>
                <a:gd name="T3" fmla="*/ 0 h 15"/>
                <a:gd name="T4" fmla="*/ 0 w 8"/>
                <a:gd name="T5" fmla="*/ 1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0" y="15"/>
                  </a:moveTo>
                  <a:cubicBezTo>
                    <a:pt x="0" y="10"/>
                    <a:pt x="2" y="2"/>
                    <a:pt x="6" y="0"/>
                  </a:cubicBezTo>
                  <a:cubicBezTo>
                    <a:pt x="6" y="7"/>
                    <a:pt x="8" y="11"/>
                    <a:pt x="0" y="1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Freeform 867">
              <a:extLst>
                <a:ext uri="{FF2B5EF4-FFF2-40B4-BE49-F238E27FC236}">
                  <a16:creationId xmlns:a16="http://schemas.microsoft.com/office/drawing/2014/main" id="{B3CEB8A7-1BCE-4685-9DA4-2F077C177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3023"/>
              <a:ext cx="12" cy="15"/>
            </a:xfrm>
            <a:custGeom>
              <a:avLst/>
              <a:gdLst>
                <a:gd name="T0" fmla="*/ 9 w 12"/>
                <a:gd name="T1" fmla="*/ 12 h 14"/>
                <a:gd name="T2" fmla="*/ 3 w 12"/>
                <a:gd name="T3" fmla="*/ 17 h 14"/>
                <a:gd name="T4" fmla="*/ 7 w 12"/>
                <a:gd name="T5" fmla="*/ 0 h 14"/>
                <a:gd name="T6" fmla="*/ 7 w 1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9" y="9"/>
                  </a:moveTo>
                  <a:cubicBezTo>
                    <a:pt x="8" y="11"/>
                    <a:pt x="6" y="13"/>
                    <a:pt x="3" y="14"/>
                  </a:cubicBezTo>
                  <a:cubicBezTo>
                    <a:pt x="0" y="11"/>
                    <a:pt x="5" y="3"/>
                    <a:pt x="7" y="0"/>
                  </a:cubicBezTo>
                  <a:cubicBezTo>
                    <a:pt x="12" y="3"/>
                    <a:pt x="12" y="8"/>
                    <a:pt x="7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Freeform 868">
              <a:extLst>
                <a:ext uri="{FF2B5EF4-FFF2-40B4-BE49-F238E27FC236}">
                  <a16:creationId xmlns:a16="http://schemas.microsoft.com/office/drawing/2014/main" id="{0073091C-F963-423C-970F-709EF09D7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" y="2957"/>
              <a:ext cx="13" cy="27"/>
            </a:xfrm>
            <a:custGeom>
              <a:avLst/>
              <a:gdLst>
                <a:gd name="T0" fmla="*/ 1 w 12"/>
                <a:gd name="T1" fmla="*/ 26 h 26"/>
                <a:gd name="T2" fmla="*/ 11 w 12"/>
                <a:gd name="T3" fmla="*/ 5 h 26"/>
                <a:gd name="T4" fmla="*/ 3 w 12"/>
                <a:gd name="T5" fmla="*/ 29 h 26"/>
                <a:gd name="T6" fmla="*/ 2 w 12"/>
                <a:gd name="T7" fmla="*/ 25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6">
                  <a:moveTo>
                    <a:pt x="1" y="23"/>
                  </a:moveTo>
                  <a:cubicBezTo>
                    <a:pt x="2" y="22"/>
                    <a:pt x="0" y="0"/>
                    <a:pt x="8" y="5"/>
                  </a:cubicBezTo>
                  <a:cubicBezTo>
                    <a:pt x="12" y="8"/>
                    <a:pt x="6" y="25"/>
                    <a:pt x="3" y="26"/>
                  </a:cubicBezTo>
                  <a:cubicBezTo>
                    <a:pt x="2" y="25"/>
                    <a:pt x="2" y="23"/>
                    <a:pt x="2" y="2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869">
              <a:extLst>
                <a:ext uri="{FF2B5EF4-FFF2-40B4-BE49-F238E27FC236}">
                  <a16:creationId xmlns:a16="http://schemas.microsoft.com/office/drawing/2014/main" id="{B407BABF-2D25-4858-B502-4E57E8D2B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" y="2943"/>
              <a:ext cx="13" cy="13"/>
            </a:xfrm>
            <a:custGeom>
              <a:avLst/>
              <a:gdLst>
                <a:gd name="T0" fmla="*/ 14 w 12"/>
                <a:gd name="T1" fmla="*/ 5 h 12"/>
                <a:gd name="T2" fmla="*/ 4 w 12"/>
                <a:gd name="T3" fmla="*/ 15 h 12"/>
                <a:gd name="T4" fmla="*/ 15 w 12"/>
                <a:gd name="T5" fmla="*/ 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11" y="5"/>
                  </a:moveTo>
                  <a:cubicBezTo>
                    <a:pt x="11" y="7"/>
                    <a:pt x="7" y="11"/>
                    <a:pt x="4" y="12"/>
                  </a:cubicBezTo>
                  <a:cubicBezTo>
                    <a:pt x="0" y="7"/>
                    <a:pt x="7" y="0"/>
                    <a:pt x="12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870">
              <a:extLst>
                <a:ext uri="{FF2B5EF4-FFF2-40B4-BE49-F238E27FC236}">
                  <a16:creationId xmlns:a16="http://schemas.microsoft.com/office/drawing/2014/main" id="{6335271F-6985-4FAA-9333-1665CCDC4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3040"/>
              <a:ext cx="10" cy="8"/>
            </a:xfrm>
            <a:custGeom>
              <a:avLst/>
              <a:gdLst>
                <a:gd name="T0" fmla="*/ 9 w 10"/>
                <a:gd name="T1" fmla="*/ 4 h 8"/>
                <a:gd name="T2" fmla="*/ 2 w 10"/>
                <a:gd name="T3" fmla="*/ 8 h 8"/>
                <a:gd name="T4" fmla="*/ 10 w 10"/>
                <a:gd name="T5" fmla="*/ 3 h 8"/>
                <a:gd name="T6" fmla="*/ 8 w 10"/>
                <a:gd name="T7" fmla="*/ 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8">
                  <a:moveTo>
                    <a:pt x="9" y="4"/>
                  </a:moveTo>
                  <a:cubicBezTo>
                    <a:pt x="8" y="6"/>
                    <a:pt x="5" y="8"/>
                    <a:pt x="2" y="8"/>
                  </a:cubicBezTo>
                  <a:cubicBezTo>
                    <a:pt x="0" y="5"/>
                    <a:pt x="7" y="0"/>
                    <a:pt x="10" y="3"/>
                  </a:cubicBezTo>
                  <a:cubicBezTo>
                    <a:pt x="9" y="4"/>
                    <a:pt x="9" y="5"/>
                    <a:pt x="8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Freeform 871">
              <a:extLst>
                <a:ext uri="{FF2B5EF4-FFF2-40B4-BE49-F238E27FC236}">
                  <a16:creationId xmlns:a16="http://schemas.microsoft.com/office/drawing/2014/main" id="{CD130856-96A7-4312-93D5-0238BD3F5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2935"/>
              <a:ext cx="8" cy="9"/>
            </a:xfrm>
            <a:custGeom>
              <a:avLst/>
              <a:gdLst>
                <a:gd name="T0" fmla="*/ 10 w 7"/>
                <a:gd name="T1" fmla="*/ 9 h 8"/>
                <a:gd name="T2" fmla="*/ 0 w 7"/>
                <a:gd name="T3" fmla="*/ 3 h 8"/>
                <a:gd name="T4" fmla="*/ 9 w 7"/>
                <a:gd name="T5" fmla="*/ 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cubicBezTo>
                    <a:pt x="5" y="3"/>
                    <a:pt x="3" y="0"/>
                    <a:pt x="0" y="3"/>
                  </a:cubicBezTo>
                  <a:cubicBezTo>
                    <a:pt x="1" y="6"/>
                    <a:pt x="4" y="8"/>
                    <a:pt x="6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8" name="Freeform 872">
              <a:extLst>
                <a:ext uri="{FF2B5EF4-FFF2-40B4-BE49-F238E27FC236}">
                  <a16:creationId xmlns:a16="http://schemas.microsoft.com/office/drawing/2014/main" id="{1BF5B646-0CC7-4D60-BBED-9CDFB0053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924"/>
              <a:ext cx="68" cy="140"/>
            </a:xfrm>
            <a:custGeom>
              <a:avLst/>
              <a:gdLst>
                <a:gd name="T0" fmla="*/ 40 w 64"/>
                <a:gd name="T1" fmla="*/ 2 h 132"/>
                <a:gd name="T2" fmla="*/ 24 w 64"/>
                <a:gd name="T3" fmla="*/ 81 h 132"/>
                <a:gd name="T4" fmla="*/ 19 w 64"/>
                <a:gd name="T5" fmla="*/ 155 h 132"/>
                <a:gd name="T6" fmla="*/ 72 w 64"/>
                <a:gd name="T7" fmla="*/ 80 h 132"/>
                <a:gd name="T8" fmla="*/ 40 w 64"/>
                <a:gd name="T9" fmla="*/ 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32">
                  <a:moveTo>
                    <a:pt x="34" y="2"/>
                  </a:moveTo>
                  <a:cubicBezTo>
                    <a:pt x="17" y="0"/>
                    <a:pt x="25" y="33"/>
                    <a:pt x="21" y="68"/>
                  </a:cubicBezTo>
                  <a:cubicBezTo>
                    <a:pt x="17" y="102"/>
                    <a:pt x="0" y="128"/>
                    <a:pt x="16" y="130"/>
                  </a:cubicBezTo>
                  <a:cubicBezTo>
                    <a:pt x="33" y="132"/>
                    <a:pt x="56" y="102"/>
                    <a:pt x="60" y="67"/>
                  </a:cubicBezTo>
                  <a:cubicBezTo>
                    <a:pt x="64" y="33"/>
                    <a:pt x="50" y="4"/>
                    <a:pt x="34" y="2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Freeform 873">
              <a:extLst>
                <a:ext uri="{FF2B5EF4-FFF2-40B4-BE49-F238E27FC236}">
                  <a16:creationId xmlns:a16="http://schemas.microsoft.com/office/drawing/2014/main" id="{87B7EAC6-7540-47E7-9452-FA5803768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3131"/>
              <a:ext cx="95" cy="138"/>
            </a:xfrm>
            <a:custGeom>
              <a:avLst/>
              <a:gdLst>
                <a:gd name="T0" fmla="*/ 82 w 90"/>
                <a:gd name="T1" fmla="*/ 7 h 130"/>
                <a:gd name="T2" fmla="*/ 45 w 90"/>
                <a:gd name="T3" fmla="*/ 77 h 130"/>
                <a:gd name="T4" fmla="*/ 18 w 90"/>
                <a:gd name="T5" fmla="*/ 149 h 130"/>
                <a:gd name="T6" fmla="*/ 89 w 90"/>
                <a:gd name="T7" fmla="*/ 92 h 130"/>
                <a:gd name="T8" fmla="*/ 82 w 90"/>
                <a:gd name="T9" fmla="*/ 7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30">
                  <a:moveTo>
                    <a:pt x="70" y="7"/>
                  </a:moveTo>
                  <a:cubicBezTo>
                    <a:pt x="55" y="0"/>
                    <a:pt x="53" y="33"/>
                    <a:pt x="39" y="65"/>
                  </a:cubicBezTo>
                  <a:cubicBezTo>
                    <a:pt x="24" y="97"/>
                    <a:pt x="0" y="117"/>
                    <a:pt x="15" y="124"/>
                  </a:cubicBezTo>
                  <a:cubicBezTo>
                    <a:pt x="30" y="130"/>
                    <a:pt x="62" y="108"/>
                    <a:pt x="76" y="77"/>
                  </a:cubicBezTo>
                  <a:cubicBezTo>
                    <a:pt x="90" y="45"/>
                    <a:pt x="85" y="13"/>
                    <a:pt x="70" y="7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0" name="Freeform 874">
              <a:extLst>
                <a:ext uri="{FF2B5EF4-FFF2-40B4-BE49-F238E27FC236}">
                  <a16:creationId xmlns:a16="http://schemas.microsoft.com/office/drawing/2014/main" id="{250F6E0F-5E50-418B-9AEC-82DC2567B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" y="3220"/>
              <a:ext cx="24" cy="18"/>
            </a:xfrm>
            <a:custGeom>
              <a:avLst/>
              <a:gdLst>
                <a:gd name="T0" fmla="*/ 23 w 22"/>
                <a:gd name="T1" fmla="*/ 12 h 17"/>
                <a:gd name="T2" fmla="*/ 12 w 22"/>
                <a:gd name="T3" fmla="*/ 7 h 17"/>
                <a:gd name="T4" fmla="*/ 21 w 22"/>
                <a:gd name="T5" fmla="*/ 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7">
                  <a:moveTo>
                    <a:pt x="17" y="9"/>
                  </a:moveTo>
                  <a:cubicBezTo>
                    <a:pt x="15" y="16"/>
                    <a:pt x="0" y="17"/>
                    <a:pt x="9" y="7"/>
                  </a:cubicBezTo>
                  <a:cubicBezTo>
                    <a:pt x="14" y="0"/>
                    <a:pt x="22" y="5"/>
                    <a:pt x="16" y="12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Freeform 875">
              <a:extLst>
                <a:ext uri="{FF2B5EF4-FFF2-40B4-BE49-F238E27FC236}">
                  <a16:creationId xmlns:a16="http://schemas.microsoft.com/office/drawing/2014/main" id="{063C59E8-0BA9-44B3-BA70-A8011FF6B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3195"/>
              <a:ext cx="17" cy="21"/>
            </a:xfrm>
            <a:custGeom>
              <a:avLst/>
              <a:gdLst>
                <a:gd name="T0" fmla="*/ 6 w 16"/>
                <a:gd name="T1" fmla="*/ 23 h 20"/>
                <a:gd name="T2" fmla="*/ 16 w 16"/>
                <a:gd name="T3" fmla="*/ 7 h 20"/>
                <a:gd name="T4" fmla="*/ 7 w 16"/>
                <a:gd name="T5" fmla="*/ 2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0">
                  <a:moveTo>
                    <a:pt x="6" y="20"/>
                  </a:moveTo>
                  <a:cubicBezTo>
                    <a:pt x="0" y="14"/>
                    <a:pt x="7" y="0"/>
                    <a:pt x="13" y="7"/>
                  </a:cubicBezTo>
                  <a:cubicBezTo>
                    <a:pt x="16" y="11"/>
                    <a:pt x="12" y="20"/>
                    <a:pt x="7" y="1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Freeform 876">
              <a:extLst>
                <a:ext uri="{FF2B5EF4-FFF2-40B4-BE49-F238E27FC236}">
                  <a16:creationId xmlns:a16="http://schemas.microsoft.com/office/drawing/2014/main" id="{286CC5AC-90A2-46FB-8A83-8C1068331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3227"/>
              <a:ext cx="14" cy="17"/>
            </a:xfrm>
            <a:custGeom>
              <a:avLst/>
              <a:gdLst>
                <a:gd name="T0" fmla="*/ 16 w 13"/>
                <a:gd name="T1" fmla="*/ 5 h 16"/>
                <a:gd name="T2" fmla="*/ 3 w 13"/>
                <a:gd name="T3" fmla="*/ 14 h 16"/>
                <a:gd name="T4" fmla="*/ 15 w 13"/>
                <a:gd name="T5" fmla="*/ 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13" y="5"/>
                  </a:moveTo>
                  <a:cubicBezTo>
                    <a:pt x="12" y="8"/>
                    <a:pt x="6" y="16"/>
                    <a:pt x="3" y="11"/>
                  </a:cubicBezTo>
                  <a:cubicBezTo>
                    <a:pt x="0" y="7"/>
                    <a:pt x="9" y="0"/>
                    <a:pt x="12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Freeform 877">
              <a:extLst>
                <a:ext uri="{FF2B5EF4-FFF2-40B4-BE49-F238E27FC236}">
                  <a16:creationId xmlns:a16="http://schemas.microsoft.com/office/drawing/2014/main" id="{949B454B-C088-4999-80C2-E3A0E227F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" y="3186"/>
              <a:ext cx="13" cy="15"/>
            </a:xfrm>
            <a:custGeom>
              <a:avLst/>
              <a:gdLst>
                <a:gd name="T0" fmla="*/ 7 w 13"/>
                <a:gd name="T1" fmla="*/ 16 h 14"/>
                <a:gd name="T2" fmla="*/ 6 w 13"/>
                <a:gd name="T3" fmla="*/ 0 h 14"/>
                <a:gd name="T4" fmla="*/ 8 w 13"/>
                <a:gd name="T5" fmla="*/ 1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7" y="13"/>
                  </a:moveTo>
                  <a:cubicBezTo>
                    <a:pt x="3" y="11"/>
                    <a:pt x="0" y="1"/>
                    <a:pt x="6" y="0"/>
                  </a:cubicBezTo>
                  <a:cubicBezTo>
                    <a:pt x="9" y="4"/>
                    <a:pt x="13" y="11"/>
                    <a:pt x="8" y="1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878">
              <a:extLst>
                <a:ext uri="{FF2B5EF4-FFF2-40B4-BE49-F238E27FC236}">
                  <a16:creationId xmlns:a16="http://schemas.microsoft.com/office/drawing/2014/main" id="{CE646FB5-6612-46A8-8D91-6214E95EB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3219"/>
              <a:ext cx="13" cy="11"/>
            </a:xfrm>
            <a:custGeom>
              <a:avLst/>
              <a:gdLst>
                <a:gd name="T0" fmla="*/ 15 w 12"/>
                <a:gd name="T1" fmla="*/ 9 h 10"/>
                <a:gd name="T2" fmla="*/ 0 w 12"/>
                <a:gd name="T3" fmla="*/ 9 h 10"/>
                <a:gd name="T4" fmla="*/ 15 w 12"/>
                <a:gd name="T5" fmla="*/ 9 h 10"/>
                <a:gd name="T6" fmla="*/ 14 w 12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0">
                  <a:moveTo>
                    <a:pt x="12" y="6"/>
                  </a:moveTo>
                  <a:cubicBezTo>
                    <a:pt x="9" y="8"/>
                    <a:pt x="3" y="10"/>
                    <a:pt x="0" y="6"/>
                  </a:cubicBezTo>
                  <a:cubicBezTo>
                    <a:pt x="3" y="2"/>
                    <a:pt x="12" y="0"/>
                    <a:pt x="12" y="6"/>
                  </a:cubicBezTo>
                  <a:cubicBezTo>
                    <a:pt x="11" y="6"/>
                    <a:pt x="11" y="6"/>
                    <a:pt x="11" y="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Freeform 879">
              <a:extLst>
                <a:ext uri="{FF2B5EF4-FFF2-40B4-BE49-F238E27FC236}">
                  <a16:creationId xmlns:a16="http://schemas.microsoft.com/office/drawing/2014/main" id="{44B4DBD3-00A1-484A-AA61-A6B4BEC00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3167"/>
              <a:ext cx="8" cy="16"/>
            </a:xfrm>
            <a:custGeom>
              <a:avLst/>
              <a:gdLst>
                <a:gd name="T0" fmla="*/ 3 w 8"/>
                <a:gd name="T1" fmla="*/ 18 h 15"/>
                <a:gd name="T2" fmla="*/ 5 w 8"/>
                <a:gd name="T3" fmla="*/ 4 h 15"/>
                <a:gd name="T4" fmla="*/ 3 w 8"/>
                <a:gd name="T5" fmla="*/ 1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0" y="13"/>
                    <a:pt x="0" y="0"/>
                    <a:pt x="5" y="4"/>
                  </a:cubicBezTo>
                  <a:cubicBezTo>
                    <a:pt x="8" y="6"/>
                    <a:pt x="5" y="12"/>
                    <a:pt x="3" y="1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6" name="Freeform 880">
              <a:extLst>
                <a:ext uri="{FF2B5EF4-FFF2-40B4-BE49-F238E27FC236}">
                  <a16:creationId xmlns:a16="http://schemas.microsoft.com/office/drawing/2014/main" id="{C2B79E90-BAE5-4DCC-918E-F6DCB6E49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3204"/>
              <a:ext cx="12" cy="13"/>
            </a:xfrm>
            <a:custGeom>
              <a:avLst/>
              <a:gdLst>
                <a:gd name="T0" fmla="*/ 1 w 11"/>
                <a:gd name="T1" fmla="*/ 15 h 12"/>
                <a:gd name="T2" fmla="*/ 14 w 11"/>
                <a:gd name="T3" fmla="*/ 0 h 12"/>
                <a:gd name="T4" fmla="*/ 0 w 11"/>
                <a:gd name="T5" fmla="*/ 1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" y="12"/>
                  </a:moveTo>
                  <a:cubicBezTo>
                    <a:pt x="2" y="8"/>
                    <a:pt x="6" y="0"/>
                    <a:pt x="11" y="0"/>
                  </a:cubicBezTo>
                  <a:cubicBezTo>
                    <a:pt x="9" y="7"/>
                    <a:pt x="10" y="11"/>
                    <a:pt x="0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7" name="Freeform 881">
              <a:extLst>
                <a:ext uri="{FF2B5EF4-FFF2-40B4-BE49-F238E27FC236}">
                  <a16:creationId xmlns:a16="http://schemas.microsoft.com/office/drawing/2014/main" id="{5C786F22-67F1-462B-9D0E-2F041DE8D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" y="3229"/>
              <a:ext cx="14" cy="14"/>
            </a:xfrm>
            <a:custGeom>
              <a:avLst/>
              <a:gdLst>
                <a:gd name="T0" fmla="*/ 10 w 14"/>
                <a:gd name="T1" fmla="*/ 12 h 13"/>
                <a:gd name="T2" fmla="*/ 2 w 14"/>
                <a:gd name="T3" fmla="*/ 16 h 13"/>
                <a:gd name="T4" fmla="*/ 10 w 14"/>
                <a:gd name="T5" fmla="*/ 0 h 13"/>
                <a:gd name="T6" fmla="*/ 7 w 14"/>
                <a:gd name="T7" fmla="*/ 1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3">
                  <a:moveTo>
                    <a:pt x="10" y="9"/>
                  </a:moveTo>
                  <a:cubicBezTo>
                    <a:pt x="7" y="11"/>
                    <a:pt x="5" y="12"/>
                    <a:pt x="2" y="13"/>
                  </a:cubicBezTo>
                  <a:cubicBezTo>
                    <a:pt x="0" y="8"/>
                    <a:pt x="7" y="2"/>
                    <a:pt x="10" y="0"/>
                  </a:cubicBezTo>
                  <a:cubicBezTo>
                    <a:pt x="14" y="5"/>
                    <a:pt x="13" y="10"/>
                    <a:pt x="7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Freeform 882">
              <a:extLst>
                <a:ext uri="{FF2B5EF4-FFF2-40B4-BE49-F238E27FC236}">
                  <a16:creationId xmlns:a16="http://schemas.microsoft.com/office/drawing/2014/main" id="{BA8EE132-C605-4203-851F-8BA54AA0B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3166"/>
              <a:ext cx="15" cy="28"/>
            </a:xfrm>
            <a:custGeom>
              <a:avLst/>
              <a:gdLst>
                <a:gd name="T0" fmla="*/ 0 w 14"/>
                <a:gd name="T1" fmla="*/ 29 h 26"/>
                <a:gd name="T2" fmla="*/ 15 w 14"/>
                <a:gd name="T3" fmla="*/ 11 h 26"/>
                <a:gd name="T4" fmla="*/ 1 w 14"/>
                <a:gd name="T5" fmla="*/ 32 h 26"/>
                <a:gd name="T6" fmla="*/ 1 w 14"/>
                <a:gd name="T7" fmla="*/ 2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6">
                  <a:moveTo>
                    <a:pt x="0" y="23"/>
                  </a:moveTo>
                  <a:cubicBezTo>
                    <a:pt x="1" y="22"/>
                    <a:pt x="6" y="0"/>
                    <a:pt x="12" y="8"/>
                  </a:cubicBezTo>
                  <a:cubicBezTo>
                    <a:pt x="14" y="11"/>
                    <a:pt x="4" y="26"/>
                    <a:pt x="1" y="26"/>
                  </a:cubicBezTo>
                  <a:cubicBezTo>
                    <a:pt x="0" y="24"/>
                    <a:pt x="0" y="23"/>
                    <a:pt x="1" y="2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Freeform 883">
              <a:extLst>
                <a:ext uri="{FF2B5EF4-FFF2-40B4-BE49-F238E27FC236}">
                  <a16:creationId xmlns:a16="http://schemas.microsoft.com/office/drawing/2014/main" id="{0FD779C8-A13E-47D6-AF51-30A8BD925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" y="3156"/>
              <a:ext cx="12" cy="11"/>
            </a:xfrm>
            <a:custGeom>
              <a:avLst/>
              <a:gdLst>
                <a:gd name="T0" fmla="*/ 11 w 12"/>
                <a:gd name="T1" fmla="*/ 6 h 11"/>
                <a:gd name="T2" fmla="*/ 3 w 12"/>
                <a:gd name="T3" fmla="*/ 11 h 11"/>
                <a:gd name="T4" fmla="*/ 12 w 12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11" y="6"/>
                  </a:moveTo>
                  <a:cubicBezTo>
                    <a:pt x="11" y="8"/>
                    <a:pt x="6" y="11"/>
                    <a:pt x="3" y="11"/>
                  </a:cubicBezTo>
                  <a:cubicBezTo>
                    <a:pt x="0" y="4"/>
                    <a:pt x="10" y="0"/>
                    <a:pt x="12" y="8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Freeform 884">
              <a:extLst>
                <a:ext uri="{FF2B5EF4-FFF2-40B4-BE49-F238E27FC236}">
                  <a16:creationId xmlns:a16="http://schemas.microsoft.com/office/drawing/2014/main" id="{06634A67-4C98-4EED-B7A2-CB93823CA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3245"/>
              <a:ext cx="11" cy="7"/>
            </a:xfrm>
            <a:custGeom>
              <a:avLst/>
              <a:gdLst>
                <a:gd name="T0" fmla="*/ 12 w 10"/>
                <a:gd name="T1" fmla="*/ 5 h 7"/>
                <a:gd name="T2" fmla="*/ 1 w 10"/>
                <a:gd name="T3" fmla="*/ 7 h 7"/>
                <a:gd name="T4" fmla="*/ 13 w 10"/>
                <a:gd name="T5" fmla="*/ 4 h 7"/>
                <a:gd name="T6" fmla="*/ 10 w 10"/>
                <a:gd name="T7" fmla="*/ 6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7">
                  <a:moveTo>
                    <a:pt x="9" y="5"/>
                  </a:moveTo>
                  <a:cubicBezTo>
                    <a:pt x="7" y="6"/>
                    <a:pt x="4" y="7"/>
                    <a:pt x="1" y="7"/>
                  </a:cubicBezTo>
                  <a:cubicBezTo>
                    <a:pt x="0" y="3"/>
                    <a:pt x="8" y="0"/>
                    <a:pt x="10" y="4"/>
                  </a:cubicBezTo>
                  <a:cubicBezTo>
                    <a:pt x="9" y="5"/>
                    <a:pt x="8" y="6"/>
                    <a:pt x="7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Freeform 885">
              <a:extLst>
                <a:ext uri="{FF2B5EF4-FFF2-40B4-BE49-F238E27FC236}">
                  <a16:creationId xmlns:a16="http://schemas.microsoft.com/office/drawing/2014/main" id="{33EFF62C-76D6-4003-8149-CDD796B5D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3149"/>
              <a:ext cx="5" cy="8"/>
            </a:xfrm>
            <a:custGeom>
              <a:avLst/>
              <a:gdLst>
                <a:gd name="T0" fmla="*/ 5 w 5"/>
                <a:gd name="T1" fmla="*/ 9 h 7"/>
                <a:gd name="T2" fmla="*/ 0 w 5"/>
                <a:gd name="T3" fmla="*/ 1 h 7"/>
                <a:gd name="T4" fmla="*/ 5 w 5"/>
                <a:gd name="T5" fmla="*/ 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5" y="6"/>
                  </a:moveTo>
                  <a:cubicBezTo>
                    <a:pt x="5" y="3"/>
                    <a:pt x="3" y="0"/>
                    <a:pt x="0" y="1"/>
                  </a:cubicBezTo>
                  <a:cubicBezTo>
                    <a:pt x="0" y="4"/>
                    <a:pt x="2" y="7"/>
                    <a:pt x="5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2" name="Freeform 886">
              <a:extLst>
                <a:ext uri="{FF2B5EF4-FFF2-40B4-BE49-F238E27FC236}">
                  <a16:creationId xmlns:a16="http://schemas.microsoft.com/office/drawing/2014/main" id="{4FFF6D40-B97A-4D79-A5B2-396492841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3131"/>
              <a:ext cx="95" cy="138"/>
            </a:xfrm>
            <a:custGeom>
              <a:avLst/>
              <a:gdLst>
                <a:gd name="T0" fmla="*/ 82 w 90"/>
                <a:gd name="T1" fmla="*/ 7 h 130"/>
                <a:gd name="T2" fmla="*/ 45 w 90"/>
                <a:gd name="T3" fmla="*/ 77 h 130"/>
                <a:gd name="T4" fmla="*/ 18 w 90"/>
                <a:gd name="T5" fmla="*/ 149 h 130"/>
                <a:gd name="T6" fmla="*/ 89 w 90"/>
                <a:gd name="T7" fmla="*/ 92 h 130"/>
                <a:gd name="T8" fmla="*/ 82 w 90"/>
                <a:gd name="T9" fmla="*/ 7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30">
                  <a:moveTo>
                    <a:pt x="70" y="7"/>
                  </a:moveTo>
                  <a:cubicBezTo>
                    <a:pt x="55" y="0"/>
                    <a:pt x="53" y="34"/>
                    <a:pt x="39" y="65"/>
                  </a:cubicBezTo>
                  <a:cubicBezTo>
                    <a:pt x="24" y="97"/>
                    <a:pt x="0" y="117"/>
                    <a:pt x="15" y="124"/>
                  </a:cubicBezTo>
                  <a:cubicBezTo>
                    <a:pt x="30" y="130"/>
                    <a:pt x="62" y="108"/>
                    <a:pt x="76" y="77"/>
                  </a:cubicBezTo>
                  <a:cubicBezTo>
                    <a:pt x="90" y="45"/>
                    <a:pt x="85" y="13"/>
                    <a:pt x="70" y="7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Freeform 887">
              <a:extLst>
                <a:ext uri="{FF2B5EF4-FFF2-40B4-BE49-F238E27FC236}">
                  <a16:creationId xmlns:a16="http://schemas.microsoft.com/office/drawing/2014/main" id="{99481A88-1F91-4A25-990C-3809AA0DB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3033"/>
              <a:ext cx="1904" cy="313"/>
            </a:xfrm>
            <a:custGeom>
              <a:avLst/>
              <a:gdLst>
                <a:gd name="T0" fmla="*/ 0 w 1792"/>
                <a:gd name="T1" fmla="*/ 278 h 294"/>
                <a:gd name="T2" fmla="*/ 614 w 1792"/>
                <a:gd name="T3" fmla="*/ 137 h 294"/>
                <a:gd name="T4" fmla="*/ 1501 w 1792"/>
                <a:gd name="T5" fmla="*/ 128 h 294"/>
                <a:gd name="T6" fmla="*/ 2149 w 1792"/>
                <a:gd name="T7" fmla="*/ 225 h 2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92" h="294">
                  <a:moveTo>
                    <a:pt x="0" y="230"/>
                  </a:moveTo>
                  <a:cubicBezTo>
                    <a:pt x="0" y="230"/>
                    <a:pt x="312" y="70"/>
                    <a:pt x="512" y="114"/>
                  </a:cubicBezTo>
                  <a:cubicBezTo>
                    <a:pt x="688" y="153"/>
                    <a:pt x="860" y="294"/>
                    <a:pt x="1252" y="106"/>
                  </a:cubicBezTo>
                  <a:cubicBezTo>
                    <a:pt x="1472" y="0"/>
                    <a:pt x="1792" y="186"/>
                    <a:pt x="1792" y="18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Freeform 888">
              <a:extLst>
                <a:ext uri="{FF2B5EF4-FFF2-40B4-BE49-F238E27FC236}">
                  <a16:creationId xmlns:a16="http://schemas.microsoft.com/office/drawing/2014/main" id="{0A240177-1B14-4315-8C52-8A563243D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32"/>
              <a:ext cx="401" cy="396"/>
            </a:xfrm>
            <a:custGeom>
              <a:avLst/>
              <a:gdLst>
                <a:gd name="T0" fmla="*/ 0 w 377"/>
                <a:gd name="T1" fmla="*/ 0 h 373"/>
                <a:gd name="T2" fmla="*/ 35 w 377"/>
                <a:gd name="T3" fmla="*/ 170 h 373"/>
                <a:gd name="T4" fmla="*/ 86 w 377"/>
                <a:gd name="T5" fmla="*/ 255 h 373"/>
                <a:gd name="T6" fmla="*/ 115 w 377"/>
                <a:gd name="T7" fmla="*/ 383 h 373"/>
                <a:gd name="T8" fmla="*/ 174 w 377"/>
                <a:gd name="T9" fmla="*/ 432 h 373"/>
                <a:gd name="T10" fmla="*/ 213 w 377"/>
                <a:gd name="T11" fmla="*/ 425 h 373"/>
                <a:gd name="T12" fmla="*/ 280 w 377"/>
                <a:gd name="T13" fmla="*/ 423 h 373"/>
                <a:gd name="T14" fmla="*/ 454 w 377"/>
                <a:gd name="T15" fmla="*/ 446 h 373"/>
                <a:gd name="T16" fmla="*/ 0 w 377"/>
                <a:gd name="T17" fmla="*/ 0 h 3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7" h="373">
                  <a:moveTo>
                    <a:pt x="0" y="0"/>
                  </a:moveTo>
                  <a:cubicBezTo>
                    <a:pt x="0" y="0"/>
                    <a:pt x="6" y="72"/>
                    <a:pt x="29" y="142"/>
                  </a:cubicBezTo>
                  <a:cubicBezTo>
                    <a:pt x="38" y="170"/>
                    <a:pt x="61" y="183"/>
                    <a:pt x="71" y="213"/>
                  </a:cubicBezTo>
                  <a:cubicBezTo>
                    <a:pt x="85" y="257"/>
                    <a:pt x="75" y="272"/>
                    <a:pt x="96" y="320"/>
                  </a:cubicBezTo>
                  <a:cubicBezTo>
                    <a:pt x="102" y="332"/>
                    <a:pt x="137" y="356"/>
                    <a:pt x="145" y="361"/>
                  </a:cubicBezTo>
                  <a:cubicBezTo>
                    <a:pt x="159" y="369"/>
                    <a:pt x="156" y="358"/>
                    <a:pt x="177" y="355"/>
                  </a:cubicBezTo>
                  <a:cubicBezTo>
                    <a:pt x="194" y="352"/>
                    <a:pt x="211" y="356"/>
                    <a:pt x="232" y="353"/>
                  </a:cubicBezTo>
                  <a:cubicBezTo>
                    <a:pt x="274" y="348"/>
                    <a:pt x="308" y="327"/>
                    <a:pt x="377" y="373"/>
                  </a:cubicBezTo>
                  <a:cubicBezTo>
                    <a:pt x="377" y="373"/>
                    <a:pt x="137" y="60"/>
                    <a:pt x="0" y="0"/>
                  </a:cubicBezTo>
                  <a:close/>
                </a:path>
              </a:pathLst>
            </a:custGeom>
            <a:solidFill>
              <a:srgbClr val="D6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Freeform 889">
              <a:extLst>
                <a:ext uri="{FF2B5EF4-FFF2-40B4-BE49-F238E27FC236}">
                  <a16:creationId xmlns:a16="http://schemas.microsoft.com/office/drawing/2014/main" id="{001C1E8F-C45C-497B-8988-002CD0ADF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623"/>
              <a:ext cx="646" cy="1071"/>
            </a:xfrm>
            <a:custGeom>
              <a:avLst/>
              <a:gdLst>
                <a:gd name="T0" fmla="*/ 452 w 608"/>
                <a:gd name="T1" fmla="*/ 268 h 1008"/>
                <a:gd name="T2" fmla="*/ 408 w 608"/>
                <a:gd name="T3" fmla="*/ 202 h 1008"/>
                <a:gd name="T4" fmla="*/ 323 w 608"/>
                <a:gd name="T5" fmla="*/ 147 h 1008"/>
                <a:gd name="T6" fmla="*/ 262 w 608"/>
                <a:gd name="T7" fmla="*/ 49 h 1008"/>
                <a:gd name="T8" fmla="*/ 170 w 608"/>
                <a:gd name="T9" fmla="*/ 6 h 1008"/>
                <a:gd name="T10" fmla="*/ 64 w 608"/>
                <a:gd name="T11" fmla="*/ 130 h 1008"/>
                <a:gd name="T12" fmla="*/ 57 w 608"/>
                <a:gd name="T13" fmla="*/ 257 h 1008"/>
                <a:gd name="T14" fmla="*/ 19 w 608"/>
                <a:gd name="T15" fmla="*/ 373 h 1008"/>
                <a:gd name="T16" fmla="*/ 36 w 608"/>
                <a:gd name="T17" fmla="*/ 583 h 1008"/>
                <a:gd name="T18" fmla="*/ 46 w 608"/>
                <a:gd name="T19" fmla="*/ 621 h 1008"/>
                <a:gd name="T20" fmla="*/ 130 w 608"/>
                <a:gd name="T21" fmla="*/ 709 h 1008"/>
                <a:gd name="T22" fmla="*/ 209 w 608"/>
                <a:gd name="T23" fmla="*/ 888 h 1008"/>
                <a:gd name="T24" fmla="*/ 236 w 608"/>
                <a:gd name="T25" fmla="*/ 922 h 1008"/>
                <a:gd name="T26" fmla="*/ 287 w 608"/>
                <a:gd name="T27" fmla="*/ 965 h 1008"/>
                <a:gd name="T28" fmla="*/ 364 w 608"/>
                <a:gd name="T29" fmla="*/ 993 h 1008"/>
                <a:gd name="T30" fmla="*/ 414 w 608"/>
                <a:gd name="T31" fmla="*/ 1041 h 1008"/>
                <a:gd name="T32" fmla="*/ 534 w 608"/>
                <a:gd name="T33" fmla="*/ 1138 h 1008"/>
                <a:gd name="T34" fmla="*/ 596 w 608"/>
                <a:gd name="T35" fmla="*/ 1208 h 1008"/>
                <a:gd name="T36" fmla="*/ 640 w 608"/>
                <a:gd name="T37" fmla="*/ 1180 h 1008"/>
                <a:gd name="T38" fmla="*/ 712 w 608"/>
                <a:gd name="T39" fmla="*/ 1094 h 1008"/>
                <a:gd name="T40" fmla="*/ 710 w 608"/>
                <a:gd name="T41" fmla="*/ 986 h 1008"/>
                <a:gd name="T42" fmla="*/ 683 w 608"/>
                <a:gd name="T43" fmla="*/ 924 h 1008"/>
                <a:gd name="T44" fmla="*/ 656 w 608"/>
                <a:gd name="T45" fmla="*/ 838 h 1008"/>
                <a:gd name="T46" fmla="*/ 640 w 608"/>
                <a:gd name="T47" fmla="*/ 771 h 1008"/>
                <a:gd name="T48" fmla="*/ 634 w 608"/>
                <a:gd name="T49" fmla="*/ 683 h 1008"/>
                <a:gd name="T50" fmla="*/ 635 w 608"/>
                <a:gd name="T51" fmla="*/ 578 h 1008"/>
                <a:gd name="T52" fmla="*/ 519 w 608"/>
                <a:gd name="T53" fmla="*/ 392 h 1008"/>
                <a:gd name="T54" fmla="*/ 485 w 608"/>
                <a:gd name="T55" fmla="*/ 304 h 1008"/>
                <a:gd name="T56" fmla="*/ 452 w 608"/>
                <a:gd name="T57" fmla="*/ 268 h 100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8" h="1008">
                  <a:moveTo>
                    <a:pt x="376" y="223"/>
                  </a:moveTo>
                  <a:cubicBezTo>
                    <a:pt x="363" y="207"/>
                    <a:pt x="360" y="185"/>
                    <a:pt x="340" y="168"/>
                  </a:cubicBezTo>
                  <a:cubicBezTo>
                    <a:pt x="320" y="152"/>
                    <a:pt x="284" y="141"/>
                    <a:pt x="269" y="122"/>
                  </a:cubicBezTo>
                  <a:cubicBezTo>
                    <a:pt x="248" y="96"/>
                    <a:pt x="233" y="58"/>
                    <a:pt x="218" y="40"/>
                  </a:cubicBezTo>
                  <a:cubicBezTo>
                    <a:pt x="197" y="11"/>
                    <a:pt x="198" y="0"/>
                    <a:pt x="142" y="6"/>
                  </a:cubicBezTo>
                  <a:cubicBezTo>
                    <a:pt x="109" y="9"/>
                    <a:pt x="69" y="65"/>
                    <a:pt x="53" y="108"/>
                  </a:cubicBezTo>
                  <a:cubicBezTo>
                    <a:pt x="40" y="142"/>
                    <a:pt x="56" y="176"/>
                    <a:pt x="48" y="215"/>
                  </a:cubicBezTo>
                  <a:cubicBezTo>
                    <a:pt x="39" y="263"/>
                    <a:pt x="26" y="290"/>
                    <a:pt x="16" y="311"/>
                  </a:cubicBezTo>
                  <a:cubicBezTo>
                    <a:pt x="0" y="346"/>
                    <a:pt x="2" y="419"/>
                    <a:pt x="30" y="487"/>
                  </a:cubicBezTo>
                  <a:cubicBezTo>
                    <a:pt x="35" y="499"/>
                    <a:pt x="33" y="506"/>
                    <a:pt x="38" y="518"/>
                  </a:cubicBezTo>
                  <a:cubicBezTo>
                    <a:pt x="53" y="550"/>
                    <a:pt x="80" y="575"/>
                    <a:pt x="108" y="591"/>
                  </a:cubicBezTo>
                  <a:cubicBezTo>
                    <a:pt x="108" y="591"/>
                    <a:pt x="114" y="679"/>
                    <a:pt x="174" y="741"/>
                  </a:cubicBezTo>
                  <a:cubicBezTo>
                    <a:pt x="182" y="748"/>
                    <a:pt x="183" y="771"/>
                    <a:pt x="197" y="769"/>
                  </a:cubicBezTo>
                  <a:cubicBezTo>
                    <a:pt x="208" y="768"/>
                    <a:pt x="222" y="796"/>
                    <a:pt x="239" y="805"/>
                  </a:cubicBezTo>
                  <a:cubicBezTo>
                    <a:pt x="260" y="817"/>
                    <a:pt x="286" y="830"/>
                    <a:pt x="304" y="828"/>
                  </a:cubicBezTo>
                  <a:cubicBezTo>
                    <a:pt x="325" y="827"/>
                    <a:pt x="337" y="861"/>
                    <a:pt x="345" y="868"/>
                  </a:cubicBezTo>
                  <a:cubicBezTo>
                    <a:pt x="397" y="910"/>
                    <a:pt x="398" y="924"/>
                    <a:pt x="445" y="949"/>
                  </a:cubicBezTo>
                  <a:cubicBezTo>
                    <a:pt x="480" y="969"/>
                    <a:pt x="469" y="1008"/>
                    <a:pt x="497" y="1007"/>
                  </a:cubicBezTo>
                  <a:cubicBezTo>
                    <a:pt x="514" y="1005"/>
                    <a:pt x="514" y="980"/>
                    <a:pt x="534" y="984"/>
                  </a:cubicBezTo>
                  <a:cubicBezTo>
                    <a:pt x="558" y="989"/>
                    <a:pt x="596" y="936"/>
                    <a:pt x="594" y="912"/>
                  </a:cubicBezTo>
                  <a:cubicBezTo>
                    <a:pt x="591" y="873"/>
                    <a:pt x="608" y="844"/>
                    <a:pt x="592" y="822"/>
                  </a:cubicBezTo>
                  <a:cubicBezTo>
                    <a:pt x="568" y="789"/>
                    <a:pt x="574" y="785"/>
                    <a:pt x="569" y="771"/>
                  </a:cubicBezTo>
                  <a:cubicBezTo>
                    <a:pt x="559" y="738"/>
                    <a:pt x="542" y="724"/>
                    <a:pt x="547" y="699"/>
                  </a:cubicBezTo>
                  <a:cubicBezTo>
                    <a:pt x="551" y="675"/>
                    <a:pt x="551" y="651"/>
                    <a:pt x="534" y="643"/>
                  </a:cubicBezTo>
                  <a:cubicBezTo>
                    <a:pt x="534" y="643"/>
                    <a:pt x="544" y="616"/>
                    <a:pt x="529" y="569"/>
                  </a:cubicBezTo>
                  <a:cubicBezTo>
                    <a:pt x="519" y="534"/>
                    <a:pt x="536" y="507"/>
                    <a:pt x="530" y="482"/>
                  </a:cubicBezTo>
                  <a:cubicBezTo>
                    <a:pt x="516" y="419"/>
                    <a:pt x="461" y="330"/>
                    <a:pt x="432" y="327"/>
                  </a:cubicBezTo>
                  <a:cubicBezTo>
                    <a:pt x="432" y="327"/>
                    <a:pt x="435" y="270"/>
                    <a:pt x="404" y="253"/>
                  </a:cubicBezTo>
                  <a:cubicBezTo>
                    <a:pt x="392" y="247"/>
                    <a:pt x="391" y="241"/>
                    <a:pt x="376" y="223"/>
                  </a:cubicBezTo>
                  <a:close/>
                </a:path>
              </a:pathLst>
            </a:custGeom>
            <a:solidFill>
              <a:srgbClr val="EFC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6" name="Freeform 890">
              <a:extLst>
                <a:ext uri="{FF2B5EF4-FFF2-40B4-BE49-F238E27FC236}">
                  <a16:creationId xmlns:a16="http://schemas.microsoft.com/office/drawing/2014/main" id="{D8CCA580-288F-4F12-96FA-ECF54BA95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251"/>
              <a:ext cx="426" cy="57"/>
            </a:xfrm>
            <a:custGeom>
              <a:avLst/>
              <a:gdLst>
                <a:gd name="T0" fmla="*/ 0 w 401"/>
                <a:gd name="T1" fmla="*/ 0 h 54"/>
                <a:gd name="T2" fmla="*/ 152 w 401"/>
                <a:gd name="T3" fmla="*/ 15 h 54"/>
                <a:gd name="T4" fmla="*/ 323 w 401"/>
                <a:gd name="T5" fmla="*/ 57 h 54"/>
                <a:gd name="T6" fmla="*/ 481 w 401"/>
                <a:gd name="T7" fmla="*/ 63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1" h="54">
                  <a:moveTo>
                    <a:pt x="0" y="0"/>
                  </a:moveTo>
                  <a:cubicBezTo>
                    <a:pt x="41" y="12"/>
                    <a:pt x="85" y="3"/>
                    <a:pt x="127" y="12"/>
                  </a:cubicBezTo>
                  <a:cubicBezTo>
                    <a:pt x="174" y="23"/>
                    <a:pt x="221" y="41"/>
                    <a:pt x="269" y="48"/>
                  </a:cubicBezTo>
                  <a:cubicBezTo>
                    <a:pt x="283" y="50"/>
                    <a:pt x="389" y="24"/>
                    <a:pt x="401" y="5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Freeform 891">
              <a:extLst>
                <a:ext uri="{FF2B5EF4-FFF2-40B4-BE49-F238E27FC236}">
                  <a16:creationId xmlns:a16="http://schemas.microsoft.com/office/drawing/2014/main" id="{4E93398F-8D51-4360-B37C-BE3900189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021"/>
              <a:ext cx="259" cy="233"/>
            </a:xfrm>
            <a:custGeom>
              <a:avLst/>
              <a:gdLst>
                <a:gd name="T0" fmla="*/ 5 w 243"/>
                <a:gd name="T1" fmla="*/ 22 h 219"/>
                <a:gd name="T2" fmla="*/ 6 w 243"/>
                <a:gd name="T3" fmla="*/ 82 h 219"/>
                <a:gd name="T4" fmla="*/ 31 w 243"/>
                <a:gd name="T5" fmla="*/ 145 h 219"/>
                <a:gd name="T6" fmla="*/ 84 w 243"/>
                <a:gd name="T7" fmla="*/ 223 h 219"/>
                <a:gd name="T8" fmla="*/ 183 w 243"/>
                <a:gd name="T9" fmla="*/ 248 h 219"/>
                <a:gd name="T10" fmla="*/ 244 w 243"/>
                <a:gd name="T11" fmla="*/ 259 h 219"/>
                <a:gd name="T12" fmla="*/ 265 w 243"/>
                <a:gd name="T13" fmla="*/ 244 h 219"/>
                <a:gd name="T14" fmla="*/ 162 w 243"/>
                <a:gd name="T15" fmla="*/ 204 h 219"/>
                <a:gd name="T16" fmla="*/ 64 w 243"/>
                <a:gd name="T17" fmla="*/ 120 h 219"/>
                <a:gd name="T18" fmla="*/ 34 w 243"/>
                <a:gd name="T19" fmla="*/ 34 h 219"/>
                <a:gd name="T20" fmla="*/ 7 w 243"/>
                <a:gd name="T21" fmla="*/ 24 h 2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3" h="219">
                  <a:moveTo>
                    <a:pt x="5" y="19"/>
                  </a:moveTo>
                  <a:cubicBezTo>
                    <a:pt x="0" y="29"/>
                    <a:pt x="4" y="56"/>
                    <a:pt x="6" y="68"/>
                  </a:cubicBezTo>
                  <a:cubicBezTo>
                    <a:pt x="9" y="87"/>
                    <a:pt x="16" y="104"/>
                    <a:pt x="25" y="120"/>
                  </a:cubicBezTo>
                  <a:cubicBezTo>
                    <a:pt x="37" y="141"/>
                    <a:pt x="51" y="171"/>
                    <a:pt x="69" y="185"/>
                  </a:cubicBezTo>
                  <a:cubicBezTo>
                    <a:pt x="92" y="203"/>
                    <a:pt x="124" y="205"/>
                    <a:pt x="151" y="206"/>
                  </a:cubicBezTo>
                  <a:cubicBezTo>
                    <a:pt x="169" y="207"/>
                    <a:pt x="184" y="211"/>
                    <a:pt x="202" y="214"/>
                  </a:cubicBezTo>
                  <a:cubicBezTo>
                    <a:pt x="216" y="217"/>
                    <a:pt x="243" y="219"/>
                    <a:pt x="220" y="202"/>
                  </a:cubicBezTo>
                  <a:cubicBezTo>
                    <a:pt x="196" y="184"/>
                    <a:pt x="161" y="180"/>
                    <a:pt x="134" y="169"/>
                  </a:cubicBezTo>
                  <a:cubicBezTo>
                    <a:pt x="102" y="155"/>
                    <a:pt x="70" y="132"/>
                    <a:pt x="53" y="100"/>
                  </a:cubicBezTo>
                  <a:cubicBezTo>
                    <a:pt x="41" y="78"/>
                    <a:pt x="40" y="50"/>
                    <a:pt x="28" y="28"/>
                  </a:cubicBezTo>
                  <a:cubicBezTo>
                    <a:pt x="25" y="22"/>
                    <a:pt x="5" y="0"/>
                    <a:pt x="7" y="21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8" name="Freeform 892">
              <a:extLst>
                <a:ext uri="{FF2B5EF4-FFF2-40B4-BE49-F238E27FC236}">
                  <a16:creationId xmlns:a16="http://schemas.microsoft.com/office/drawing/2014/main" id="{0EEED101-1FD3-460A-98ED-BF3E46E44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266"/>
              <a:ext cx="243" cy="227"/>
            </a:xfrm>
            <a:custGeom>
              <a:avLst/>
              <a:gdLst>
                <a:gd name="T0" fmla="*/ 121 w 229"/>
                <a:gd name="T1" fmla="*/ 8 h 214"/>
                <a:gd name="T2" fmla="*/ 32 w 229"/>
                <a:gd name="T3" fmla="*/ 5 h 214"/>
                <a:gd name="T4" fmla="*/ 48 w 229"/>
                <a:gd name="T5" fmla="*/ 81 h 214"/>
                <a:gd name="T6" fmla="*/ 112 w 229"/>
                <a:gd name="T7" fmla="*/ 158 h 214"/>
                <a:gd name="T8" fmla="*/ 206 w 229"/>
                <a:gd name="T9" fmla="*/ 215 h 214"/>
                <a:gd name="T10" fmla="*/ 274 w 229"/>
                <a:gd name="T11" fmla="*/ 256 h 214"/>
                <a:gd name="T12" fmla="*/ 183 w 229"/>
                <a:gd name="T13" fmla="*/ 168 h 214"/>
                <a:gd name="T14" fmla="*/ 92 w 229"/>
                <a:gd name="T15" fmla="*/ 82 h 214"/>
                <a:gd name="T16" fmla="*/ 118 w 229"/>
                <a:gd name="T17" fmla="*/ 36 h 214"/>
                <a:gd name="T18" fmla="*/ 117 w 229"/>
                <a:gd name="T19" fmla="*/ 12 h 2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9" h="214">
                  <a:moveTo>
                    <a:pt x="101" y="8"/>
                  </a:moveTo>
                  <a:cubicBezTo>
                    <a:pt x="81" y="17"/>
                    <a:pt x="49" y="0"/>
                    <a:pt x="26" y="5"/>
                  </a:cubicBezTo>
                  <a:cubicBezTo>
                    <a:pt x="0" y="11"/>
                    <a:pt x="31" y="53"/>
                    <a:pt x="40" y="68"/>
                  </a:cubicBezTo>
                  <a:cubicBezTo>
                    <a:pt x="54" y="93"/>
                    <a:pt x="73" y="113"/>
                    <a:pt x="94" y="132"/>
                  </a:cubicBezTo>
                  <a:cubicBezTo>
                    <a:pt x="117" y="152"/>
                    <a:pt x="146" y="164"/>
                    <a:pt x="172" y="180"/>
                  </a:cubicBezTo>
                  <a:cubicBezTo>
                    <a:pt x="191" y="192"/>
                    <a:pt x="210" y="203"/>
                    <a:pt x="229" y="214"/>
                  </a:cubicBezTo>
                  <a:cubicBezTo>
                    <a:pt x="215" y="185"/>
                    <a:pt x="177" y="159"/>
                    <a:pt x="153" y="140"/>
                  </a:cubicBezTo>
                  <a:cubicBezTo>
                    <a:pt x="126" y="118"/>
                    <a:pt x="93" y="101"/>
                    <a:pt x="77" y="69"/>
                  </a:cubicBezTo>
                  <a:cubicBezTo>
                    <a:pt x="66" y="46"/>
                    <a:pt x="79" y="37"/>
                    <a:pt x="99" y="30"/>
                  </a:cubicBezTo>
                  <a:cubicBezTo>
                    <a:pt x="116" y="24"/>
                    <a:pt x="118" y="11"/>
                    <a:pt x="98" y="9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Freeform 893">
              <a:extLst>
                <a:ext uri="{FF2B5EF4-FFF2-40B4-BE49-F238E27FC236}">
                  <a16:creationId xmlns:a16="http://schemas.microsoft.com/office/drawing/2014/main" id="{EEC9C3D8-84D4-4521-A1D2-058F4BB8A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2252"/>
              <a:ext cx="54" cy="40"/>
            </a:xfrm>
            <a:custGeom>
              <a:avLst/>
              <a:gdLst>
                <a:gd name="T0" fmla="*/ 22 w 51"/>
                <a:gd name="T1" fmla="*/ 1 h 38"/>
                <a:gd name="T2" fmla="*/ 18 w 51"/>
                <a:gd name="T3" fmla="*/ 36 h 38"/>
                <a:gd name="T4" fmla="*/ 60 w 51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8">
                  <a:moveTo>
                    <a:pt x="19" y="1"/>
                  </a:moveTo>
                  <a:cubicBezTo>
                    <a:pt x="16" y="8"/>
                    <a:pt x="0" y="22"/>
                    <a:pt x="15" y="30"/>
                  </a:cubicBezTo>
                  <a:cubicBezTo>
                    <a:pt x="32" y="38"/>
                    <a:pt x="42" y="4"/>
                    <a:pt x="51" y="0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Freeform 894">
              <a:extLst>
                <a:ext uri="{FF2B5EF4-FFF2-40B4-BE49-F238E27FC236}">
                  <a16:creationId xmlns:a16="http://schemas.microsoft.com/office/drawing/2014/main" id="{9939689C-85AE-46F5-A1F1-BBCE12C9F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267"/>
              <a:ext cx="14" cy="20"/>
            </a:xfrm>
            <a:custGeom>
              <a:avLst/>
              <a:gdLst>
                <a:gd name="T0" fmla="*/ 16 w 13"/>
                <a:gd name="T1" fmla="*/ 0 h 19"/>
                <a:gd name="T2" fmla="*/ 0 w 13"/>
                <a:gd name="T3" fmla="*/ 2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8" y="6"/>
                    <a:pt x="3" y="12"/>
                    <a:pt x="0" y="19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Freeform 895">
              <a:extLst>
                <a:ext uri="{FF2B5EF4-FFF2-40B4-BE49-F238E27FC236}">
                  <a16:creationId xmlns:a16="http://schemas.microsoft.com/office/drawing/2014/main" id="{7F56007C-7817-4E07-8A67-4210DEAF7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250"/>
              <a:ext cx="26" cy="15"/>
            </a:xfrm>
            <a:custGeom>
              <a:avLst/>
              <a:gdLst>
                <a:gd name="T0" fmla="*/ 0 w 25"/>
                <a:gd name="T1" fmla="*/ 0 h 14"/>
                <a:gd name="T2" fmla="*/ 16 w 25"/>
                <a:gd name="T3" fmla="*/ 14 h 14"/>
                <a:gd name="T4" fmla="*/ 27 w 25"/>
                <a:gd name="T5" fmla="*/ 1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4">
                  <a:moveTo>
                    <a:pt x="0" y="0"/>
                  </a:moveTo>
                  <a:cubicBezTo>
                    <a:pt x="3" y="5"/>
                    <a:pt x="8" y="9"/>
                    <a:pt x="13" y="11"/>
                  </a:cubicBezTo>
                  <a:cubicBezTo>
                    <a:pt x="16" y="12"/>
                    <a:pt x="25" y="13"/>
                    <a:pt x="24" y="14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Freeform 896">
              <a:extLst>
                <a:ext uri="{FF2B5EF4-FFF2-40B4-BE49-F238E27FC236}">
                  <a16:creationId xmlns:a16="http://schemas.microsoft.com/office/drawing/2014/main" id="{7625122A-A7C9-495D-80EB-4E192EB9A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2253"/>
              <a:ext cx="5" cy="11"/>
            </a:xfrm>
            <a:custGeom>
              <a:avLst/>
              <a:gdLst>
                <a:gd name="T0" fmla="*/ 0 w 4"/>
                <a:gd name="T1" fmla="*/ 0 h 10"/>
                <a:gd name="T2" fmla="*/ 8 w 4"/>
                <a:gd name="T3" fmla="*/ 1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3"/>
                    <a:pt x="4" y="8"/>
                    <a:pt x="4" y="10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Freeform 897">
              <a:extLst>
                <a:ext uri="{FF2B5EF4-FFF2-40B4-BE49-F238E27FC236}">
                  <a16:creationId xmlns:a16="http://schemas.microsoft.com/office/drawing/2014/main" id="{3A1D3B97-38D9-4C4D-8A1C-E69AA94D1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2250"/>
              <a:ext cx="1" cy="14"/>
            </a:xfrm>
            <a:custGeom>
              <a:avLst/>
              <a:gdLst>
                <a:gd name="T0" fmla="*/ 1 w 1"/>
                <a:gd name="T1" fmla="*/ 0 h 13"/>
                <a:gd name="T2" fmla="*/ 0 w 1"/>
                <a:gd name="T3" fmla="*/ 16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3">
                  <a:moveTo>
                    <a:pt x="1" y="0"/>
                  </a:moveTo>
                  <a:cubicBezTo>
                    <a:pt x="1" y="4"/>
                    <a:pt x="0" y="8"/>
                    <a:pt x="0" y="13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Freeform 898">
              <a:extLst>
                <a:ext uri="{FF2B5EF4-FFF2-40B4-BE49-F238E27FC236}">
                  <a16:creationId xmlns:a16="http://schemas.microsoft.com/office/drawing/2014/main" id="{FA746152-9B9F-455A-ADBE-87C942996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2639"/>
              <a:ext cx="485" cy="380"/>
            </a:xfrm>
            <a:custGeom>
              <a:avLst/>
              <a:gdLst>
                <a:gd name="T0" fmla="*/ 2 w 456"/>
                <a:gd name="T1" fmla="*/ 21 h 358"/>
                <a:gd name="T2" fmla="*/ 19 w 456"/>
                <a:gd name="T3" fmla="*/ 133 h 358"/>
                <a:gd name="T4" fmla="*/ 52 w 456"/>
                <a:gd name="T5" fmla="*/ 214 h 358"/>
                <a:gd name="T6" fmla="*/ 83 w 456"/>
                <a:gd name="T7" fmla="*/ 287 h 358"/>
                <a:gd name="T8" fmla="*/ 175 w 456"/>
                <a:gd name="T9" fmla="*/ 387 h 358"/>
                <a:gd name="T10" fmla="*/ 355 w 456"/>
                <a:gd name="T11" fmla="*/ 416 h 358"/>
                <a:gd name="T12" fmla="*/ 545 w 456"/>
                <a:gd name="T13" fmla="*/ 328 h 358"/>
                <a:gd name="T14" fmla="*/ 509 w 456"/>
                <a:gd name="T15" fmla="*/ 273 h 358"/>
                <a:gd name="T16" fmla="*/ 422 w 456"/>
                <a:gd name="T17" fmla="*/ 234 h 358"/>
                <a:gd name="T18" fmla="*/ 322 w 456"/>
                <a:gd name="T19" fmla="*/ 196 h 358"/>
                <a:gd name="T20" fmla="*/ 230 w 456"/>
                <a:gd name="T21" fmla="*/ 123 h 358"/>
                <a:gd name="T22" fmla="*/ 132 w 456"/>
                <a:gd name="T23" fmla="*/ 34 h 358"/>
                <a:gd name="T24" fmla="*/ 70 w 456"/>
                <a:gd name="T25" fmla="*/ 12 h 358"/>
                <a:gd name="T26" fmla="*/ 20 w 456"/>
                <a:gd name="T27" fmla="*/ 4 h 358"/>
                <a:gd name="T28" fmla="*/ 0 w 456"/>
                <a:gd name="T29" fmla="*/ 29 h 3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56" h="358">
                  <a:moveTo>
                    <a:pt x="2" y="18"/>
                  </a:moveTo>
                  <a:cubicBezTo>
                    <a:pt x="9" y="49"/>
                    <a:pt x="8" y="81"/>
                    <a:pt x="16" y="111"/>
                  </a:cubicBezTo>
                  <a:cubicBezTo>
                    <a:pt x="23" y="134"/>
                    <a:pt x="33" y="157"/>
                    <a:pt x="43" y="179"/>
                  </a:cubicBezTo>
                  <a:cubicBezTo>
                    <a:pt x="52" y="199"/>
                    <a:pt x="59" y="221"/>
                    <a:pt x="69" y="239"/>
                  </a:cubicBezTo>
                  <a:cubicBezTo>
                    <a:pt x="90" y="274"/>
                    <a:pt x="116" y="298"/>
                    <a:pt x="146" y="324"/>
                  </a:cubicBezTo>
                  <a:cubicBezTo>
                    <a:pt x="185" y="358"/>
                    <a:pt x="246" y="357"/>
                    <a:pt x="295" y="348"/>
                  </a:cubicBezTo>
                  <a:cubicBezTo>
                    <a:pt x="344" y="340"/>
                    <a:pt x="441" y="339"/>
                    <a:pt x="452" y="274"/>
                  </a:cubicBezTo>
                  <a:cubicBezTo>
                    <a:pt x="456" y="253"/>
                    <a:pt x="435" y="242"/>
                    <a:pt x="423" y="228"/>
                  </a:cubicBezTo>
                  <a:cubicBezTo>
                    <a:pt x="403" y="205"/>
                    <a:pt x="379" y="202"/>
                    <a:pt x="351" y="195"/>
                  </a:cubicBezTo>
                  <a:cubicBezTo>
                    <a:pt x="323" y="188"/>
                    <a:pt x="294" y="176"/>
                    <a:pt x="268" y="164"/>
                  </a:cubicBezTo>
                  <a:cubicBezTo>
                    <a:pt x="238" y="151"/>
                    <a:pt x="215" y="125"/>
                    <a:pt x="191" y="103"/>
                  </a:cubicBezTo>
                  <a:cubicBezTo>
                    <a:pt x="164" y="78"/>
                    <a:pt x="138" y="51"/>
                    <a:pt x="110" y="28"/>
                  </a:cubicBezTo>
                  <a:cubicBezTo>
                    <a:pt x="94" y="15"/>
                    <a:pt x="77" y="14"/>
                    <a:pt x="58" y="9"/>
                  </a:cubicBezTo>
                  <a:cubicBezTo>
                    <a:pt x="47" y="5"/>
                    <a:pt x="29" y="0"/>
                    <a:pt x="17" y="4"/>
                  </a:cubicBezTo>
                  <a:cubicBezTo>
                    <a:pt x="9" y="7"/>
                    <a:pt x="5" y="17"/>
                    <a:pt x="0" y="24"/>
                  </a:cubicBezTo>
                </a:path>
              </a:pathLst>
            </a:custGeom>
            <a:solidFill>
              <a:srgbClr val="CBE2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Freeform 899">
              <a:extLst>
                <a:ext uri="{FF2B5EF4-FFF2-40B4-BE49-F238E27FC236}">
                  <a16:creationId xmlns:a16="http://schemas.microsoft.com/office/drawing/2014/main" id="{B0806143-DA15-447F-8C60-D7A0152CE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2317"/>
              <a:ext cx="93" cy="490"/>
            </a:xfrm>
            <a:custGeom>
              <a:avLst/>
              <a:gdLst>
                <a:gd name="T0" fmla="*/ 63 w 88"/>
                <a:gd name="T1" fmla="*/ 116 h 461"/>
                <a:gd name="T2" fmla="*/ 61 w 88"/>
                <a:gd name="T3" fmla="*/ 173 h 461"/>
                <a:gd name="T4" fmla="*/ 77 w 88"/>
                <a:gd name="T5" fmla="*/ 227 h 461"/>
                <a:gd name="T6" fmla="*/ 79 w 88"/>
                <a:gd name="T7" fmla="*/ 301 h 461"/>
                <a:gd name="T8" fmla="*/ 85 w 88"/>
                <a:gd name="T9" fmla="*/ 421 h 461"/>
                <a:gd name="T10" fmla="*/ 85 w 88"/>
                <a:gd name="T11" fmla="*/ 545 h 461"/>
                <a:gd name="T12" fmla="*/ 42 w 88"/>
                <a:gd name="T13" fmla="*/ 393 h 461"/>
                <a:gd name="T14" fmla="*/ 16 w 88"/>
                <a:gd name="T15" fmla="*/ 237 h 461"/>
                <a:gd name="T16" fmla="*/ 12 w 88"/>
                <a:gd name="T17" fmla="*/ 90 h 461"/>
                <a:gd name="T18" fmla="*/ 23 w 88"/>
                <a:gd name="T19" fmla="*/ 0 h 461"/>
                <a:gd name="T20" fmla="*/ 63 w 88"/>
                <a:gd name="T21" fmla="*/ 123 h 4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8" h="461">
                  <a:moveTo>
                    <a:pt x="54" y="97"/>
                  </a:moveTo>
                  <a:cubicBezTo>
                    <a:pt x="62" y="116"/>
                    <a:pt x="55" y="127"/>
                    <a:pt x="52" y="144"/>
                  </a:cubicBezTo>
                  <a:cubicBezTo>
                    <a:pt x="49" y="164"/>
                    <a:pt x="61" y="173"/>
                    <a:pt x="65" y="189"/>
                  </a:cubicBezTo>
                  <a:cubicBezTo>
                    <a:pt x="70" y="208"/>
                    <a:pt x="68" y="231"/>
                    <a:pt x="67" y="250"/>
                  </a:cubicBezTo>
                  <a:cubicBezTo>
                    <a:pt x="67" y="284"/>
                    <a:pt x="70" y="317"/>
                    <a:pt x="72" y="351"/>
                  </a:cubicBezTo>
                  <a:cubicBezTo>
                    <a:pt x="73" y="366"/>
                    <a:pt x="88" y="451"/>
                    <a:pt x="72" y="454"/>
                  </a:cubicBezTo>
                  <a:cubicBezTo>
                    <a:pt x="38" y="461"/>
                    <a:pt x="37" y="343"/>
                    <a:pt x="36" y="327"/>
                  </a:cubicBezTo>
                  <a:cubicBezTo>
                    <a:pt x="32" y="281"/>
                    <a:pt x="26" y="242"/>
                    <a:pt x="13" y="198"/>
                  </a:cubicBezTo>
                  <a:cubicBezTo>
                    <a:pt x="0" y="155"/>
                    <a:pt x="5" y="119"/>
                    <a:pt x="9" y="75"/>
                  </a:cubicBezTo>
                  <a:cubicBezTo>
                    <a:pt x="12" y="53"/>
                    <a:pt x="5" y="17"/>
                    <a:pt x="20" y="0"/>
                  </a:cubicBezTo>
                  <a:cubicBezTo>
                    <a:pt x="40" y="15"/>
                    <a:pt x="50" y="78"/>
                    <a:pt x="54" y="103"/>
                  </a:cubicBezTo>
                </a:path>
              </a:pathLst>
            </a:custGeom>
            <a:solidFill>
              <a:srgbClr val="CBE2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6" name="Freeform 900">
              <a:extLst>
                <a:ext uri="{FF2B5EF4-FFF2-40B4-BE49-F238E27FC236}">
                  <a16:creationId xmlns:a16="http://schemas.microsoft.com/office/drawing/2014/main" id="{5309A8CB-F5AD-475B-88A9-FB4A077DE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1325"/>
              <a:ext cx="219" cy="321"/>
            </a:xfrm>
            <a:custGeom>
              <a:avLst/>
              <a:gdLst>
                <a:gd name="T0" fmla="*/ 0 w 206"/>
                <a:gd name="T1" fmla="*/ 362 h 302"/>
                <a:gd name="T2" fmla="*/ 54 w 206"/>
                <a:gd name="T3" fmla="*/ 139 h 302"/>
                <a:gd name="T4" fmla="*/ 151 w 206"/>
                <a:gd name="T5" fmla="*/ 1 h 302"/>
                <a:gd name="T6" fmla="*/ 220 w 206"/>
                <a:gd name="T7" fmla="*/ 17 h 302"/>
                <a:gd name="T8" fmla="*/ 182 w 206"/>
                <a:gd name="T9" fmla="*/ 51 h 302"/>
                <a:gd name="T10" fmla="*/ 137 w 206"/>
                <a:gd name="T11" fmla="*/ 222 h 302"/>
                <a:gd name="T12" fmla="*/ 202 w 206"/>
                <a:gd name="T13" fmla="*/ 317 h 302"/>
                <a:gd name="T14" fmla="*/ 80 w 206"/>
                <a:gd name="T15" fmla="*/ 302 h 302"/>
                <a:gd name="T16" fmla="*/ 4 w 206"/>
                <a:gd name="T17" fmla="*/ 362 h 3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6" h="302">
                  <a:moveTo>
                    <a:pt x="0" y="302"/>
                  </a:moveTo>
                  <a:cubicBezTo>
                    <a:pt x="8" y="240"/>
                    <a:pt x="28" y="176"/>
                    <a:pt x="45" y="116"/>
                  </a:cubicBezTo>
                  <a:cubicBezTo>
                    <a:pt x="57" y="72"/>
                    <a:pt x="72" y="4"/>
                    <a:pt x="126" y="1"/>
                  </a:cubicBezTo>
                  <a:cubicBezTo>
                    <a:pt x="144" y="0"/>
                    <a:pt x="170" y="2"/>
                    <a:pt x="183" y="14"/>
                  </a:cubicBezTo>
                  <a:cubicBezTo>
                    <a:pt x="206" y="37"/>
                    <a:pt x="170" y="33"/>
                    <a:pt x="151" y="42"/>
                  </a:cubicBezTo>
                  <a:cubicBezTo>
                    <a:pt x="99" y="65"/>
                    <a:pt x="87" y="138"/>
                    <a:pt x="114" y="185"/>
                  </a:cubicBezTo>
                  <a:cubicBezTo>
                    <a:pt x="128" y="211"/>
                    <a:pt x="164" y="233"/>
                    <a:pt x="168" y="263"/>
                  </a:cubicBezTo>
                  <a:cubicBezTo>
                    <a:pt x="135" y="257"/>
                    <a:pt x="102" y="242"/>
                    <a:pt x="67" y="251"/>
                  </a:cubicBezTo>
                  <a:cubicBezTo>
                    <a:pt x="35" y="258"/>
                    <a:pt x="26" y="284"/>
                    <a:pt x="4" y="302"/>
                  </a:cubicBezTo>
                </a:path>
              </a:pathLst>
            </a:custGeom>
            <a:solidFill>
              <a:srgbClr val="CBE2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901">
              <a:extLst>
                <a:ext uri="{FF2B5EF4-FFF2-40B4-BE49-F238E27FC236}">
                  <a16:creationId xmlns:a16="http://schemas.microsoft.com/office/drawing/2014/main" id="{D50082F8-0CA2-4D57-ADF6-BE934D286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1859"/>
              <a:ext cx="156" cy="341"/>
            </a:xfrm>
            <a:custGeom>
              <a:avLst/>
              <a:gdLst>
                <a:gd name="T0" fmla="*/ 7 w 147"/>
                <a:gd name="T1" fmla="*/ 0 h 321"/>
                <a:gd name="T2" fmla="*/ 66 w 147"/>
                <a:gd name="T3" fmla="*/ 93 h 321"/>
                <a:gd name="T4" fmla="*/ 84 w 147"/>
                <a:gd name="T5" fmla="*/ 166 h 321"/>
                <a:gd name="T6" fmla="*/ 114 w 147"/>
                <a:gd name="T7" fmla="*/ 181 h 321"/>
                <a:gd name="T8" fmla="*/ 135 w 147"/>
                <a:gd name="T9" fmla="*/ 218 h 321"/>
                <a:gd name="T10" fmla="*/ 157 w 147"/>
                <a:gd name="T11" fmla="*/ 287 h 321"/>
                <a:gd name="T12" fmla="*/ 172 w 147"/>
                <a:gd name="T13" fmla="*/ 385 h 321"/>
                <a:gd name="T14" fmla="*/ 117 w 147"/>
                <a:gd name="T15" fmla="*/ 276 h 321"/>
                <a:gd name="T16" fmla="*/ 52 w 147"/>
                <a:gd name="T17" fmla="*/ 201 h 321"/>
                <a:gd name="T18" fmla="*/ 0 w 147"/>
                <a:gd name="T19" fmla="*/ 5 h 3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7" h="321">
                  <a:moveTo>
                    <a:pt x="7" y="0"/>
                  </a:moveTo>
                  <a:cubicBezTo>
                    <a:pt x="33" y="15"/>
                    <a:pt x="45" y="51"/>
                    <a:pt x="55" y="78"/>
                  </a:cubicBezTo>
                  <a:cubicBezTo>
                    <a:pt x="61" y="95"/>
                    <a:pt x="59" y="126"/>
                    <a:pt x="70" y="138"/>
                  </a:cubicBezTo>
                  <a:cubicBezTo>
                    <a:pt x="76" y="145"/>
                    <a:pt x="88" y="144"/>
                    <a:pt x="95" y="151"/>
                  </a:cubicBezTo>
                  <a:cubicBezTo>
                    <a:pt x="104" y="159"/>
                    <a:pt x="108" y="171"/>
                    <a:pt x="113" y="182"/>
                  </a:cubicBezTo>
                  <a:cubicBezTo>
                    <a:pt x="121" y="200"/>
                    <a:pt x="127" y="219"/>
                    <a:pt x="131" y="239"/>
                  </a:cubicBezTo>
                  <a:cubicBezTo>
                    <a:pt x="137" y="264"/>
                    <a:pt x="147" y="296"/>
                    <a:pt x="144" y="321"/>
                  </a:cubicBezTo>
                  <a:cubicBezTo>
                    <a:pt x="121" y="308"/>
                    <a:pt x="111" y="254"/>
                    <a:pt x="98" y="231"/>
                  </a:cubicBezTo>
                  <a:cubicBezTo>
                    <a:pt x="83" y="204"/>
                    <a:pt x="62" y="190"/>
                    <a:pt x="43" y="168"/>
                  </a:cubicBezTo>
                  <a:cubicBezTo>
                    <a:pt x="5" y="124"/>
                    <a:pt x="27" y="54"/>
                    <a:pt x="0" y="5"/>
                  </a:cubicBezTo>
                </a:path>
              </a:pathLst>
            </a:custGeom>
            <a:solidFill>
              <a:srgbClr val="CBE2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902">
              <a:extLst>
                <a:ext uri="{FF2B5EF4-FFF2-40B4-BE49-F238E27FC236}">
                  <a16:creationId xmlns:a16="http://schemas.microsoft.com/office/drawing/2014/main" id="{6BCF53B7-857D-40A4-8B0C-D62054B11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3009"/>
              <a:ext cx="207" cy="147"/>
            </a:xfrm>
            <a:custGeom>
              <a:avLst/>
              <a:gdLst>
                <a:gd name="T0" fmla="*/ 0 w 195"/>
                <a:gd name="T1" fmla="*/ 56 h 138"/>
                <a:gd name="T2" fmla="*/ 134 w 195"/>
                <a:gd name="T3" fmla="*/ 161 h 138"/>
                <a:gd name="T4" fmla="*/ 207 w 195"/>
                <a:gd name="T5" fmla="*/ 125 h 138"/>
                <a:gd name="T6" fmla="*/ 222 w 195"/>
                <a:gd name="T7" fmla="*/ 0 h 138"/>
                <a:gd name="T8" fmla="*/ 98 w 195"/>
                <a:gd name="T9" fmla="*/ 77 h 138"/>
                <a:gd name="T10" fmla="*/ 0 w 195"/>
                <a:gd name="T11" fmla="*/ 52 h 138"/>
                <a:gd name="T12" fmla="*/ 15 w 195"/>
                <a:gd name="T13" fmla="*/ 59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" h="138">
                  <a:moveTo>
                    <a:pt x="0" y="47"/>
                  </a:moveTo>
                  <a:cubicBezTo>
                    <a:pt x="46" y="69"/>
                    <a:pt x="60" y="123"/>
                    <a:pt x="112" y="133"/>
                  </a:cubicBezTo>
                  <a:cubicBezTo>
                    <a:pt x="138" y="138"/>
                    <a:pt x="162" y="127"/>
                    <a:pt x="173" y="103"/>
                  </a:cubicBezTo>
                  <a:cubicBezTo>
                    <a:pt x="185" y="78"/>
                    <a:pt x="195" y="26"/>
                    <a:pt x="186" y="0"/>
                  </a:cubicBezTo>
                  <a:cubicBezTo>
                    <a:pt x="177" y="49"/>
                    <a:pt x="130" y="85"/>
                    <a:pt x="82" y="64"/>
                  </a:cubicBezTo>
                  <a:cubicBezTo>
                    <a:pt x="63" y="56"/>
                    <a:pt x="19" y="22"/>
                    <a:pt x="0" y="43"/>
                  </a:cubicBezTo>
                  <a:cubicBezTo>
                    <a:pt x="3" y="44"/>
                    <a:pt x="11" y="49"/>
                    <a:pt x="12" y="49"/>
                  </a:cubicBezTo>
                </a:path>
              </a:pathLst>
            </a:custGeom>
            <a:solidFill>
              <a:srgbClr val="CBE2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Freeform 903">
              <a:extLst>
                <a:ext uri="{FF2B5EF4-FFF2-40B4-BE49-F238E27FC236}">
                  <a16:creationId xmlns:a16="http://schemas.microsoft.com/office/drawing/2014/main" id="{11A9126A-9EAC-4D03-98CE-8BAFAD3BE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75"/>
              <a:ext cx="242" cy="207"/>
            </a:xfrm>
            <a:custGeom>
              <a:avLst/>
              <a:gdLst>
                <a:gd name="T0" fmla="*/ 2 w 228"/>
                <a:gd name="T1" fmla="*/ 0 h 194"/>
                <a:gd name="T2" fmla="*/ 29 w 228"/>
                <a:gd name="T3" fmla="*/ 50 h 194"/>
                <a:gd name="T4" fmla="*/ 57 w 228"/>
                <a:gd name="T5" fmla="*/ 83 h 194"/>
                <a:gd name="T6" fmla="*/ 143 w 228"/>
                <a:gd name="T7" fmla="*/ 140 h 194"/>
                <a:gd name="T8" fmla="*/ 273 w 228"/>
                <a:gd name="T9" fmla="*/ 236 h 194"/>
                <a:gd name="T10" fmla="*/ 191 w 228"/>
                <a:gd name="T11" fmla="*/ 192 h 194"/>
                <a:gd name="T12" fmla="*/ 75 w 228"/>
                <a:gd name="T13" fmla="*/ 134 h 194"/>
                <a:gd name="T14" fmla="*/ 0 w 228"/>
                <a:gd name="T15" fmla="*/ 4 h 1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8" h="194">
                  <a:moveTo>
                    <a:pt x="2" y="0"/>
                  </a:moveTo>
                  <a:cubicBezTo>
                    <a:pt x="11" y="12"/>
                    <a:pt x="15" y="29"/>
                    <a:pt x="24" y="41"/>
                  </a:cubicBezTo>
                  <a:cubicBezTo>
                    <a:pt x="31" y="51"/>
                    <a:pt x="40" y="60"/>
                    <a:pt x="48" y="68"/>
                  </a:cubicBezTo>
                  <a:cubicBezTo>
                    <a:pt x="70" y="90"/>
                    <a:pt x="92" y="102"/>
                    <a:pt x="120" y="115"/>
                  </a:cubicBezTo>
                  <a:cubicBezTo>
                    <a:pt x="161" y="135"/>
                    <a:pt x="199" y="158"/>
                    <a:pt x="228" y="194"/>
                  </a:cubicBezTo>
                  <a:cubicBezTo>
                    <a:pt x="205" y="194"/>
                    <a:pt x="180" y="167"/>
                    <a:pt x="160" y="158"/>
                  </a:cubicBezTo>
                  <a:cubicBezTo>
                    <a:pt x="127" y="144"/>
                    <a:pt x="89" y="136"/>
                    <a:pt x="63" y="111"/>
                  </a:cubicBezTo>
                  <a:cubicBezTo>
                    <a:pt x="31" y="83"/>
                    <a:pt x="17" y="40"/>
                    <a:pt x="0" y="4"/>
                  </a:cubicBezTo>
                </a:path>
              </a:pathLst>
            </a:custGeom>
            <a:solidFill>
              <a:srgbClr val="C9A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904">
              <a:extLst>
                <a:ext uri="{FF2B5EF4-FFF2-40B4-BE49-F238E27FC236}">
                  <a16:creationId xmlns:a16="http://schemas.microsoft.com/office/drawing/2014/main" id="{C25775C1-1141-47F2-8A87-ADA1DEBF7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2505"/>
              <a:ext cx="173" cy="98"/>
            </a:xfrm>
            <a:custGeom>
              <a:avLst/>
              <a:gdLst>
                <a:gd name="T0" fmla="*/ 0 w 162"/>
                <a:gd name="T1" fmla="*/ 0 h 92"/>
                <a:gd name="T2" fmla="*/ 67 w 162"/>
                <a:gd name="T3" fmla="*/ 104 h 92"/>
                <a:gd name="T4" fmla="*/ 131 w 162"/>
                <a:gd name="T5" fmla="*/ 108 h 92"/>
                <a:gd name="T6" fmla="*/ 198 w 162"/>
                <a:gd name="T7" fmla="*/ 99 h 92"/>
                <a:gd name="T8" fmla="*/ 129 w 162"/>
                <a:gd name="T9" fmla="*/ 97 h 92"/>
                <a:gd name="T10" fmla="*/ 64 w 162"/>
                <a:gd name="T11" fmla="*/ 82 h 92"/>
                <a:gd name="T12" fmla="*/ 3 w 162"/>
                <a:gd name="T13" fmla="*/ 11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92">
                  <a:moveTo>
                    <a:pt x="0" y="0"/>
                  </a:moveTo>
                  <a:cubicBezTo>
                    <a:pt x="13" y="29"/>
                    <a:pt x="22" y="75"/>
                    <a:pt x="55" y="86"/>
                  </a:cubicBezTo>
                  <a:cubicBezTo>
                    <a:pt x="71" y="92"/>
                    <a:pt x="91" y="92"/>
                    <a:pt x="108" y="89"/>
                  </a:cubicBezTo>
                  <a:cubicBezTo>
                    <a:pt x="124" y="87"/>
                    <a:pt x="146" y="88"/>
                    <a:pt x="162" y="82"/>
                  </a:cubicBezTo>
                  <a:cubicBezTo>
                    <a:pt x="144" y="84"/>
                    <a:pt x="125" y="80"/>
                    <a:pt x="106" y="80"/>
                  </a:cubicBezTo>
                  <a:cubicBezTo>
                    <a:pt x="87" y="80"/>
                    <a:pt x="69" y="78"/>
                    <a:pt x="52" y="68"/>
                  </a:cubicBezTo>
                  <a:cubicBezTo>
                    <a:pt x="31" y="55"/>
                    <a:pt x="14" y="30"/>
                    <a:pt x="3" y="8"/>
                  </a:cubicBezTo>
                </a:path>
              </a:pathLst>
            </a:custGeom>
            <a:solidFill>
              <a:srgbClr val="DDB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905">
              <a:extLst>
                <a:ext uri="{FF2B5EF4-FFF2-40B4-BE49-F238E27FC236}">
                  <a16:creationId xmlns:a16="http://schemas.microsoft.com/office/drawing/2014/main" id="{9C58CA50-4CD5-4213-8DC4-7D7C862CE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554"/>
              <a:ext cx="76" cy="65"/>
            </a:xfrm>
            <a:custGeom>
              <a:avLst/>
              <a:gdLst>
                <a:gd name="T0" fmla="*/ 0 w 72"/>
                <a:gd name="T1" fmla="*/ 0 h 61"/>
                <a:gd name="T2" fmla="*/ 84 w 72"/>
                <a:gd name="T3" fmla="*/ 54 h 61"/>
                <a:gd name="T4" fmla="*/ 0 w 72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61">
                  <a:moveTo>
                    <a:pt x="0" y="0"/>
                  </a:moveTo>
                  <a:cubicBezTo>
                    <a:pt x="0" y="0"/>
                    <a:pt x="14" y="61"/>
                    <a:pt x="72" y="45"/>
                  </a:cubicBezTo>
                  <a:cubicBezTo>
                    <a:pt x="72" y="45"/>
                    <a:pt x="23" y="5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Freeform 906">
              <a:extLst>
                <a:ext uri="{FF2B5EF4-FFF2-40B4-BE49-F238E27FC236}">
                  <a16:creationId xmlns:a16="http://schemas.microsoft.com/office/drawing/2014/main" id="{8F3F37C3-AB72-4491-AB75-E41FB4AB8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623"/>
              <a:ext cx="646" cy="1071"/>
            </a:xfrm>
            <a:custGeom>
              <a:avLst/>
              <a:gdLst>
                <a:gd name="T0" fmla="*/ 710 w 608"/>
                <a:gd name="T1" fmla="*/ 986 h 1008"/>
                <a:gd name="T2" fmla="*/ 683 w 608"/>
                <a:gd name="T3" fmla="*/ 924 h 1008"/>
                <a:gd name="T4" fmla="*/ 656 w 608"/>
                <a:gd name="T5" fmla="*/ 838 h 1008"/>
                <a:gd name="T6" fmla="*/ 640 w 608"/>
                <a:gd name="T7" fmla="*/ 771 h 1008"/>
                <a:gd name="T8" fmla="*/ 634 w 608"/>
                <a:gd name="T9" fmla="*/ 683 h 1008"/>
                <a:gd name="T10" fmla="*/ 635 w 608"/>
                <a:gd name="T11" fmla="*/ 578 h 1008"/>
                <a:gd name="T12" fmla="*/ 519 w 608"/>
                <a:gd name="T13" fmla="*/ 392 h 1008"/>
                <a:gd name="T14" fmla="*/ 485 w 608"/>
                <a:gd name="T15" fmla="*/ 304 h 1008"/>
                <a:gd name="T16" fmla="*/ 452 w 608"/>
                <a:gd name="T17" fmla="*/ 268 h 1008"/>
                <a:gd name="T18" fmla="*/ 408 w 608"/>
                <a:gd name="T19" fmla="*/ 202 h 1008"/>
                <a:gd name="T20" fmla="*/ 323 w 608"/>
                <a:gd name="T21" fmla="*/ 147 h 1008"/>
                <a:gd name="T22" fmla="*/ 262 w 608"/>
                <a:gd name="T23" fmla="*/ 49 h 1008"/>
                <a:gd name="T24" fmla="*/ 170 w 608"/>
                <a:gd name="T25" fmla="*/ 6 h 1008"/>
                <a:gd name="T26" fmla="*/ 64 w 608"/>
                <a:gd name="T27" fmla="*/ 130 h 1008"/>
                <a:gd name="T28" fmla="*/ 57 w 608"/>
                <a:gd name="T29" fmla="*/ 257 h 1008"/>
                <a:gd name="T30" fmla="*/ 19 w 608"/>
                <a:gd name="T31" fmla="*/ 373 h 1008"/>
                <a:gd name="T32" fmla="*/ 36 w 608"/>
                <a:gd name="T33" fmla="*/ 583 h 1008"/>
                <a:gd name="T34" fmla="*/ 46 w 608"/>
                <a:gd name="T35" fmla="*/ 621 h 1008"/>
                <a:gd name="T36" fmla="*/ 121 w 608"/>
                <a:gd name="T37" fmla="*/ 704 h 1008"/>
                <a:gd name="T38" fmla="*/ 154 w 608"/>
                <a:gd name="T39" fmla="*/ 859 h 1008"/>
                <a:gd name="T40" fmla="*/ 204 w 608"/>
                <a:gd name="T41" fmla="*/ 942 h 1008"/>
                <a:gd name="T42" fmla="*/ 234 w 608"/>
                <a:gd name="T43" fmla="*/ 1071 h 1008"/>
                <a:gd name="T44" fmla="*/ 292 w 608"/>
                <a:gd name="T45" fmla="*/ 1120 h 1008"/>
                <a:gd name="T46" fmla="*/ 330 w 608"/>
                <a:gd name="T47" fmla="*/ 1114 h 1008"/>
                <a:gd name="T48" fmla="*/ 397 w 608"/>
                <a:gd name="T49" fmla="*/ 1111 h 1008"/>
                <a:gd name="T50" fmla="*/ 479 w 608"/>
                <a:gd name="T51" fmla="*/ 1100 h 1008"/>
                <a:gd name="T52" fmla="*/ 534 w 608"/>
                <a:gd name="T53" fmla="*/ 1138 h 1008"/>
                <a:gd name="T54" fmla="*/ 596 w 608"/>
                <a:gd name="T55" fmla="*/ 1208 h 1008"/>
                <a:gd name="T56" fmla="*/ 640 w 608"/>
                <a:gd name="T57" fmla="*/ 1180 h 1008"/>
                <a:gd name="T58" fmla="*/ 712 w 608"/>
                <a:gd name="T59" fmla="*/ 1094 h 1008"/>
                <a:gd name="T60" fmla="*/ 710 w 608"/>
                <a:gd name="T61" fmla="*/ 986 h 100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08" h="1008">
                  <a:moveTo>
                    <a:pt x="592" y="822"/>
                  </a:moveTo>
                  <a:cubicBezTo>
                    <a:pt x="568" y="789"/>
                    <a:pt x="574" y="785"/>
                    <a:pt x="569" y="771"/>
                  </a:cubicBezTo>
                  <a:cubicBezTo>
                    <a:pt x="559" y="738"/>
                    <a:pt x="542" y="724"/>
                    <a:pt x="547" y="699"/>
                  </a:cubicBezTo>
                  <a:cubicBezTo>
                    <a:pt x="551" y="675"/>
                    <a:pt x="551" y="651"/>
                    <a:pt x="534" y="643"/>
                  </a:cubicBezTo>
                  <a:cubicBezTo>
                    <a:pt x="534" y="643"/>
                    <a:pt x="544" y="616"/>
                    <a:pt x="529" y="569"/>
                  </a:cubicBezTo>
                  <a:cubicBezTo>
                    <a:pt x="519" y="534"/>
                    <a:pt x="536" y="507"/>
                    <a:pt x="530" y="482"/>
                  </a:cubicBezTo>
                  <a:cubicBezTo>
                    <a:pt x="516" y="419"/>
                    <a:pt x="461" y="330"/>
                    <a:pt x="432" y="327"/>
                  </a:cubicBezTo>
                  <a:cubicBezTo>
                    <a:pt x="432" y="327"/>
                    <a:pt x="435" y="270"/>
                    <a:pt x="404" y="253"/>
                  </a:cubicBezTo>
                  <a:cubicBezTo>
                    <a:pt x="392" y="247"/>
                    <a:pt x="391" y="241"/>
                    <a:pt x="376" y="223"/>
                  </a:cubicBezTo>
                  <a:cubicBezTo>
                    <a:pt x="363" y="207"/>
                    <a:pt x="360" y="185"/>
                    <a:pt x="340" y="168"/>
                  </a:cubicBezTo>
                  <a:cubicBezTo>
                    <a:pt x="320" y="152"/>
                    <a:pt x="284" y="141"/>
                    <a:pt x="269" y="122"/>
                  </a:cubicBezTo>
                  <a:cubicBezTo>
                    <a:pt x="248" y="96"/>
                    <a:pt x="233" y="58"/>
                    <a:pt x="218" y="40"/>
                  </a:cubicBezTo>
                  <a:cubicBezTo>
                    <a:pt x="197" y="11"/>
                    <a:pt x="198" y="0"/>
                    <a:pt x="142" y="6"/>
                  </a:cubicBezTo>
                  <a:cubicBezTo>
                    <a:pt x="109" y="9"/>
                    <a:pt x="69" y="65"/>
                    <a:pt x="53" y="108"/>
                  </a:cubicBezTo>
                  <a:cubicBezTo>
                    <a:pt x="40" y="142"/>
                    <a:pt x="56" y="176"/>
                    <a:pt x="48" y="215"/>
                  </a:cubicBezTo>
                  <a:cubicBezTo>
                    <a:pt x="39" y="263"/>
                    <a:pt x="26" y="290"/>
                    <a:pt x="16" y="311"/>
                  </a:cubicBezTo>
                  <a:cubicBezTo>
                    <a:pt x="0" y="346"/>
                    <a:pt x="2" y="419"/>
                    <a:pt x="30" y="487"/>
                  </a:cubicBezTo>
                  <a:cubicBezTo>
                    <a:pt x="35" y="499"/>
                    <a:pt x="33" y="506"/>
                    <a:pt x="38" y="518"/>
                  </a:cubicBezTo>
                  <a:cubicBezTo>
                    <a:pt x="52" y="547"/>
                    <a:pt x="75" y="571"/>
                    <a:pt x="101" y="587"/>
                  </a:cubicBezTo>
                  <a:cubicBezTo>
                    <a:pt x="104" y="612"/>
                    <a:pt x="111" y="664"/>
                    <a:pt x="128" y="715"/>
                  </a:cubicBezTo>
                  <a:cubicBezTo>
                    <a:pt x="137" y="743"/>
                    <a:pt x="160" y="756"/>
                    <a:pt x="170" y="786"/>
                  </a:cubicBezTo>
                  <a:cubicBezTo>
                    <a:pt x="184" y="830"/>
                    <a:pt x="174" y="845"/>
                    <a:pt x="195" y="893"/>
                  </a:cubicBezTo>
                  <a:cubicBezTo>
                    <a:pt x="201" y="905"/>
                    <a:pt x="236" y="929"/>
                    <a:pt x="244" y="934"/>
                  </a:cubicBezTo>
                  <a:cubicBezTo>
                    <a:pt x="258" y="942"/>
                    <a:pt x="255" y="931"/>
                    <a:pt x="276" y="928"/>
                  </a:cubicBezTo>
                  <a:cubicBezTo>
                    <a:pt x="293" y="925"/>
                    <a:pt x="310" y="929"/>
                    <a:pt x="331" y="926"/>
                  </a:cubicBezTo>
                  <a:cubicBezTo>
                    <a:pt x="354" y="923"/>
                    <a:pt x="374" y="916"/>
                    <a:pt x="399" y="917"/>
                  </a:cubicBezTo>
                  <a:cubicBezTo>
                    <a:pt x="411" y="928"/>
                    <a:pt x="423" y="938"/>
                    <a:pt x="445" y="949"/>
                  </a:cubicBezTo>
                  <a:cubicBezTo>
                    <a:pt x="480" y="969"/>
                    <a:pt x="469" y="1008"/>
                    <a:pt x="497" y="1007"/>
                  </a:cubicBezTo>
                  <a:cubicBezTo>
                    <a:pt x="514" y="1005"/>
                    <a:pt x="514" y="980"/>
                    <a:pt x="534" y="984"/>
                  </a:cubicBezTo>
                  <a:cubicBezTo>
                    <a:pt x="558" y="989"/>
                    <a:pt x="596" y="936"/>
                    <a:pt x="594" y="912"/>
                  </a:cubicBezTo>
                  <a:cubicBezTo>
                    <a:pt x="591" y="873"/>
                    <a:pt x="608" y="844"/>
                    <a:pt x="592" y="822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Freeform 907">
              <a:extLst>
                <a:ext uri="{FF2B5EF4-FFF2-40B4-BE49-F238E27FC236}">
                  <a16:creationId xmlns:a16="http://schemas.microsoft.com/office/drawing/2014/main" id="{8FB1FE37-4811-4803-ACAF-0086A2CF2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640"/>
              <a:ext cx="406" cy="501"/>
            </a:xfrm>
            <a:custGeom>
              <a:avLst/>
              <a:gdLst>
                <a:gd name="T0" fmla="*/ 36 w 382"/>
                <a:gd name="T1" fmla="*/ 15 h 472"/>
                <a:gd name="T2" fmla="*/ 128 w 382"/>
                <a:gd name="T3" fmla="*/ 73 h 472"/>
                <a:gd name="T4" fmla="*/ 191 w 382"/>
                <a:gd name="T5" fmla="*/ 154 h 472"/>
                <a:gd name="T6" fmla="*/ 271 w 382"/>
                <a:gd name="T7" fmla="*/ 214 h 472"/>
                <a:gd name="T8" fmla="*/ 305 w 382"/>
                <a:gd name="T9" fmla="*/ 267 h 472"/>
                <a:gd name="T10" fmla="*/ 344 w 382"/>
                <a:gd name="T11" fmla="*/ 308 h 472"/>
                <a:gd name="T12" fmla="*/ 358 w 382"/>
                <a:gd name="T13" fmla="*/ 372 h 472"/>
                <a:gd name="T14" fmla="*/ 399 w 382"/>
                <a:gd name="T15" fmla="*/ 416 h 472"/>
                <a:gd name="T16" fmla="*/ 453 w 382"/>
                <a:gd name="T17" fmla="*/ 565 h 472"/>
                <a:gd name="T18" fmla="*/ 336 w 382"/>
                <a:gd name="T19" fmla="*/ 421 h 472"/>
                <a:gd name="T20" fmla="*/ 282 w 382"/>
                <a:gd name="T21" fmla="*/ 426 h 472"/>
                <a:gd name="T22" fmla="*/ 210 w 382"/>
                <a:gd name="T23" fmla="*/ 415 h 472"/>
                <a:gd name="T24" fmla="*/ 113 w 382"/>
                <a:gd name="T25" fmla="*/ 403 h 472"/>
                <a:gd name="T26" fmla="*/ 193 w 382"/>
                <a:gd name="T27" fmla="*/ 387 h 472"/>
                <a:gd name="T28" fmla="*/ 288 w 382"/>
                <a:gd name="T29" fmla="*/ 385 h 472"/>
                <a:gd name="T30" fmla="*/ 268 w 382"/>
                <a:gd name="T31" fmla="*/ 345 h 472"/>
                <a:gd name="T32" fmla="*/ 205 w 382"/>
                <a:gd name="T33" fmla="*/ 311 h 472"/>
                <a:gd name="T34" fmla="*/ 129 w 382"/>
                <a:gd name="T35" fmla="*/ 293 h 472"/>
                <a:gd name="T36" fmla="*/ 39 w 382"/>
                <a:gd name="T37" fmla="*/ 277 h 472"/>
                <a:gd name="T38" fmla="*/ 87 w 382"/>
                <a:gd name="T39" fmla="*/ 269 h 472"/>
                <a:gd name="T40" fmla="*/ 130 w 382"/>
                <a:gd name="T41" fmla="*/ 258 h 472"/>
                <a:gd name="T42" fmla="*/ 197 w 382"/>
                <a:gd name="T43" fmla="*/ 249 h 472"/>
                <a:gd name="T44" fmla="*/ 149 w 382"/>
                <a:gd name="T45" fmla="*/ 201 h 472"/>
                <a:gd name="T46" fmla="*/ 133 w 382"/>
                <a:gd name="T47" fmla="*/ 171 h 472"/>
                <a:gd name="T48" fmla="*/ 107 w 382"/>
                <a:gd name="T49" fmla="*/ 141 h 472"/>
                <a:gd name="T50" fmla="*/ 80 w 382"/>
                <a:gd name="T51" fmla="*/ 82 h 472"/>
                <a:gd name="T52" fmla="*/ 19 w 382"/>
                <a:gd name="T53" fmla="*/ 63 h 472"/>
                <a:gd name="T54" fmla="*/ 11 w 382"/>
                <a:gd name="T55" fmla="*/ 27 h 472"/>
                <a:gd name="T56" fmla="*/ 41 w 382"/>
                <a:gd name="T57" fmla="*/ 15 h 47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82" h="472">
                  <a:moveTo>
                    <a:pt x="30" y="12"/>
                  </a:moveTo>
                  <a:cubicBezTo>
                    <a:pt x="70" y="0"/>
                    <a:pt x="88" y="28"/>
                    <a:pt x="106" y="61"/>
                  </a:cubicBezTo>
                  <a:cubicBezTo>
                    <a:pt x="120" y="87"/>
                    <a:pt x="136" y="112"/>
                    <a:pt x="159" y="129"/>
                  </a:cubicBezTo>
                  <a:cubicBezTo>
                    <a:pt x="184" y="147"/>
                    <a:pt x="211" y="149"/>
                    <a:pt x="226" y="179"/>
                  </a:cubicBezTo>
                  <a:cubicBezTo>
                    <a:pt x="235" y="196"/>
                    <a:pt x="238" y="209"/>
                    <a:pt x="254" y="223"/>
                  </a:cubicBezTo>
                  <a:cubicBezTo>
                    <a:pt x="266" y="233"/>
                    <a:pt x="280" y="242"/>
                    <a:pt x="287" y="257"/>
                  </a:cubicBezTo>
                  <a:cubicBezTo>
                    <a:pt x="294" y="274"/>
                    <a:pt x="292" y="294"/>
                    <a:pt x="298" y="311"/>
                  </a:cubicBezTo>
                  <a:cubicBezTo>
                    <a:pt x="303" y="328"/>
                    <a:pt x="321" y="335"/>
                    <a:pt x="332" y="348"/>
                  </a:cubicBezTo>
                  <a:cubicBezTo>
                    <a:pt x="357" y="380"/>
                    <a:pt x="382" y="429"/>
                    <a:pt x="377" y="472"/>
                  </a:cubicBezTo>
                  <a:cubicBezTo>
                    <a:pt x="360" y="430"/>
                    <a:pt x="333" y="358"/>
                    <a:pt x="279" y="352"/>
                  </a:cubicBezTo>
                  <a:cubicBezTo>
                    <a:pt x="264" y="350"/>
                    <a:pt x="249" y="356"/>
                    <a:pt x="234" y="356"/>
                  </a:cubicBezTo>
                  <a:cubicBezTo>
                    <a:pt x="212" y="357"/>
                    <a:pt x="195" y="353"/>
                    <a:pt x="175" y="347"/>
                  </a:cubicBezTo>
                  <a:cubicBezTo>
                    <a:pt x="147" y="340"/>
                    <a:pt x="122" y="339"/>
                    <a:pt x="94" y="337"/>
                  </a:cubicBezTo>
                  <a:cubicBezTo>
                    <a:pt x="105" y="322"/>
                    <a:pt x="142" y="321"/>
                    <a:pt x="161" y="324"/>
                  </a:cubicBezTo>
                  <a:cubicBezTo>
                    <a:pt x="186" y="327"/>
                    <a:pt x="216" y="334"/>
                    <a:pt x="240" y="322"/>
                  </a:cubicBezTo>
                  <a:cubicBezTo>
                    <a:pt x="233" y="310"/>
                    <a:pt x="232" y="298"/>
                    <a:pt x="223" y="288"/>
                  </a:cubicBezTo>
                  <a:cubicBezTo>
                    <a:pt x="209" y="272"/>
                    <a:pt x="191" y="268"/>
                    <a:pt x="171" y="260"/>
                  </a:cubicBezTo>
                  <a:cubicBezTo>
                    <a:pt x="150" y="251"/>
                    <a:pt x="130" y="246"/>
                    <a:pt x="107" y="245"/>
                  </a:cubicBezTo>
                  <a:cubicBezTo>
                    <a:pt x="82" y="243"/>
                    <a:pt x="57" y="232"/>
                    <a:pt x="33" y="232"/>
                  </a:cubicBezTo>
                  <a:cubicBezTo>
                    <a:pt x="45" y="226"/>
                    <a:pt x="59" y="225"/>
                    <a:pt x="72" y="224"/>
                  </a:cubicBezTo>
                  <a:cubicBezTo>
                    <a:pt x="85" y="223"/>
                    <a:pt x="95" y="220"/>
                    <a:pt x="108" y="216"/>
                  </a:cubicBezTo>
                  <a:cubicBezTo>
                    <a:pt x="117" y="213"/>
                    <a:pt x="163" y="214"/>
                    <a:pt x="164" y="208"/>
                  </a:cubicBezTo>
                  <a:cubicBezTo>
                    <a:pt x="164" y="198"/>
                    <a:pt x="130" y="178"/>
                    <a:pt x="124" y="168"/>
                  </a:cubicBezTo>
                  <a:cubicBezTo>
                    <a:pt x="118" y="159"/>
                    <a:pt x="117" y="151"/>
                    <a:pt x="111" y="143"/>
                  </a:cubicBezTo>
                  <a:cubicBezTo>
                    <a:pt x="102" y="134"/>
                    <a:pt x="95" y="129"/>
                    <a:pt x="89" y="118"/>
                  </a:cubicBezTo>
                  <a:cubicBezTo>
                    <a:pt x="80" y="102"/>
                    <a:pt x="81" y="78"/>
                    <a:pt x="67" y="69"/>
                  </a:cubicBezTo>
                  <a:cubicBezTo>
                    <a:pt x="53" y="58"/>
                    <a:pt x="31" y="63"/>
                    <a:pt x="16" y="53"/>
                  </a:cubicBezTo>
                  <a:cubicBezTo>
                    <a:pt x="5" y="47"/>
                    <a:pt x="0" y="34"/>
                    <a:pt x="8" y="23"/>
                  </a:cubicBezTo>
                  <a:cubicBezTo>
                    <a:pt x="14" y="14"/>
                    <a:pt x="26" y="16"/>
                    <a:pt x="35" y="12"/>
                  </a:cubicBezTo>
                </a:path>
              </a:pathLst>
            </a:custGeom>
            <a:solidFill>
              <a:srgbClr val="EFD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Freeform 908">
              <a:extLst>
                <a:ext uri="{FF2B5EF4-FFF2-40B4-BE49-F238E27FC236}">
                  <a16:creationId xmlns:a16="http://schemas.microsoft.com/office/drawing/2014/main" id="{CB7976C9-2A3E-4C0E-B32E-4D9CEEBC2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2310"/>
              <a:ext cx="253" cy="370"/>
            </a:xfrm>
            <a:custGeom>
              <a:avLst/>
              <a:gdLst>
                <a:gd name="T0" fmla="*/ 0 w 238"/>
                <a:gd name="T1" fmla="*/ 4 h 348"/>
                <a:gd name="T2" fmla="*/ 71 w 238"/>
                <a:gd name="T3" fmla="*/ 14 h 348"/>
                <a:gd name="T4" fmla="*/ 146 w 238"/>
                <a:gd name="T5" fmla="*/ 3 h 348"/>
                <a:gd name="T6" fmla="*/ 222 w 238"/>
                <a:gd name="T7" fmla="*/ 47 h 348"/>
                <a:gd name="T8" fmla="*/ 223 w 238"/>
                <a:gd name="T9" fmla="*/ 102 h 348"/>
                <a:gd name="T10" fmla="*/ 247 w 238"/>
                <a:gd name="T11" fmla="*/ 150 h 348"/>
                <a:gd name="T12" fmla="*/ 259 w 238"/>
                <a:gd name="T13" fmla="*/ 199 h 348"/>
                <a:gd name="T14" fmla="*/ 284 w 238"/>
                <a:gd name="T15" fmla="*/ 248 h 348"/>
                <a:gd name="T16" fmla="*/ 281 w 238"/>
                <a:gd name="T17" fmla="*/ 276 h 348"/>
                <a:gd name="T18" fmla="*/ 283 w 238"/>
                <a:gd name="T19" fmla="*/ 306 h 348"/>
                <a:gd name="T20" fmla="*/ 255 w 238"/>
                <a:gd name="T21" fmla="*/ 357 h 348"/>
                <a:gd name="T22" fmla="*/ 210 w 238"/>
                <a:gd name="T23" fmla="*/ 391 h 348"/>
                <a:gd name="T24" fmla="*/ 184 w 238"/>
                <a:gd name="T25" fmla="*/ 394 h 348"/>
                <a:gd name="T26" fmla="*/ 172 w 238"/>
                <a:gd name="T27" fmla="*/ 418 h 348"/>
                <a:gd name="T28" fmla="*/ 155 w 238"/>
                <a:gd name="T29" fmla="*/ 376 h 348"/>
                <a:gd name="T30" fmla="*/ 122 w 238"/>
                <a:gd name="T31" fmla="*/ 348 h 348"/>
                <a:gd name="T32" fmla="*/ 207 w 238"/>
                <a:gd name="T33" fmla="*/ 287 h 348"/>
                <a:gd name="T34" fmla="*/ 180 w 238"/>
                <a:gd name="T35" fmla="*/ 234 h 348"/>
                <a:gd name="T36" fmla="*/ 108 w 238"/>
                <a:gd name="T37" fmla="*/ 217 h 348"/>
                <a:gd name="T38" fmla="*/ 15 w 238"/>
                <a:gd name="T39" fmla="*/ 163 h 348"/>
                <a:gd name="T40" fmla="*/ 98 w 238"/>
                <a:gd name="T41" fmla="*/ 194 h 348"/>
                <a:gd name="T42" fmla="*/ 163 w 238"/>
                <a:gd name="T43" fmla="*/ 194 h 348"/>
                <a:gd name="T44" fmla="*/ 207 w 238"/>
                <a:gd name="T45" fmla="*/ 214 h 348"/>
                <a:gd name="T46" fmla="*/ 175 w 238"/>
                <a:gd name="T47" fmla="*/ 159 h 348"/>
                <a:gd name="T48" fmla="*/ 102 w 238"/>
                <a:gd name="T49" fmla="*/ 132 h 348"/>
                <a:gd name="T50" fmla="*/ 62 w 238"/>
                <a:gd name="T51" fmla="*/ 84 h 348"/>
                <a:gd name="T52" fmla="*/ 14 w 238"/>
                <a:gd name="T53" fmla="*/ 66 h 348"/>
                <a:gd name="T54" fmla="*/ 158 w 238"/>
                <a:gd name="T55" fmla="*/ 78 h 348"/>
                <a:gd name="T56" fmla="*/ 3 w 238"/>
                <a:gd name="T57" fmla="*/ 13 h 34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38" h="348">
                  <a:moveTo>
                    <a:pt x="0" y="4"/>
                  </a:moveTo>
                  <a:cubicBezTo>
                    <a:pt x="20" y="4"/>
                    <a:pt x="39" y="12"/>
                    <a:pt x="59" y="11"/>
                  </a:cubicBezTo>
                  <a:cubicBezTo>
                    <a:pt x="80" y="9"/>
                    <a:pt x="100" y="4"/>
                    <a:pt x="121" y="3"/>
                  </a:cubicBezTo>
                  <a:cubicBezTo>
                    <a:pt x="149" y="0"/>
                    <a:pt x="183" y="3"/>
                    <a:pt x="185" y="39"/>
                  </a:cubicBezTo>
                  <a:cubicBezTo>
                    <a:pt x="185" y="55"/>
                    <a:pt x="181" y="69"/>
                    <a:pt x="186" y="85"/>
                  </a:cubicBezTo>
                  <a:cubicBezTo>
                    <a:pt x="190" y="99"/>
                    <a:pt x="198" y="112"/>
                    <a:pt x="205" y="125"/>
                  </a:cubicBezTo>
                  <a:cubicBezTo>
                    <a:pt x="211" y="140"/>
                    <a:pt x="214" y="151"/>
                    <a:pt x="216" y="166"/>
                  </a:cubicBezTo>
                  <a:cubicBezTo>
                    <a:pt x="218" y="184"/>
                    <a:pt x="233" y="190"/>
                    <a:pt x="236" y="206"/>
                  </a:cubicBezTo>
                  <a:cubicBezTo>
                    <a:pt x="238" y="215"/>
                    <a:pt x="234" y="222"/>
                    <a:pt x="233" y="230"/>
                  </a:cubicBezTo>
                  <a:cubicBezTo>
                    <a:pt x="232" y="238"/>
                    <a:pt x="235" y="247"/>
                    <a:pt x="235" y="255"/>
                  </a:cubicBezTo>
                  <a:cubicBezTo>
                    <a:pt x="233" y="269"/>
                    <a:pt x="222" y="285"/>
                    <a:pt x="213" y="297"/>
                  </a:cubicBezTo>
                  <a:cubicBezTo>
                    <a:pt x="203" y="310"/>
                    <a:pt x="193" y="323"/>
                    <a:pt x="175" y="325"/>
                  </a:cubicBezTo>
                  <a:cubicBezTo>
                    <a:pt x="165" y="326"/>
                    <a:pt x="162" y="318"/>
                    <a:pt x="153" y="328"/>
                  </a:cubicBezTo>
                  <a:cubicBezTo>
                    <a:pt x="148" y="334"/>
                    <a:pt x="149" y="343"/>
                    <a:pt x="143" y="348"/>
                  </a:cubicBezTo>
                  <a:cubicBezTo>
                    <a:pt x="131" y="340"/>
                    <a:pt x="133" y="325"/>
                    <a:pt x="129" y="313"/>
                  </a:cubicBezTo>
                  <a:cubicBezTo>
                    <a:pt x="124" y="299"/>
                    <a:pt x="110" y="300"/>
                    <a:pt x="102" y="290"/>
                  </a:cubicBezTo>
                  <a:cubicBezTo>
                    <a:pt x="80" y="262"/>
                    <a:pt x="170" y="270"/>
                    <a:pt x="172" y="239"/>
                  </a:cubicBezTo>
                  <a:cubicBezTo>
                    <a:pt x="173" y="227"/>
                    <a:pt x="157" y="205"/>
                    <a:pt x="150" y="195"/>
                  </a:cubicBezTo>
                  <a:cubicBezTo>
                    <a:pt x="136" y="174"/>
                    <a:pt x="112" y="183"/>
                    <a:pt x="90" y="181"/>
                  </a:cubicBezTo>
                  <a:cubicBezTo>
                    <a:pt x="58" y="179"/>
                    <a:pt x="29" y="162"/>
                    <a:pt x="12" y="135"/>
                  </a:cubicBezTo>
                  <a:cubicBezTo>
                    <a:pt x="35" y="149"/>
                    <a:pt x="55" y="161"/>
                    <a:pt x="82" y="161"/>
                  </a:cubicBezTo>
                  <a:cubicBezTo>
                    <a:pt x="100" y="162"/>
                    <a:pt x="117" y="157"/>
                    <a:pt x="135" y="161"/>
                  </a:cubicBezTo>
                  <a:cubicBezTo>
                    <a:pt x="149" y="164"/>
                    <a:pt x="159" y="173"/>
                    <a:pt x="172" y="178"/>
                  </a:cubicBezTo>
                  <a:cubicBezTo>
                    <a:pt x="176" y="157"/>
                    <a:pt x="162" y="144"/>
                    <a:pt x="146" y="133"/>
                  </a:cubicBezTo>
                  <a:cubicBezTo>
                    <a:pt x="128" y="121"/>
                    <a:pt x="101" y="124"/>
                    <a:pt x="85" y="110"/>
                  </a:cubicBezTo>
                  <a:cubicBezTo>
                    <a:pt x="72" y="98"/>
                    <a:pt x="67" y="81"/>
                    <a:pt x="52" y="70"/>
                  </a:cubicBezTo>
                  <a:cubicBezTo>
                    <a:pt x="39" y="60"/>
                    <a:pt x="22" y="64"/>
                    <a:pt x="11" y="55"/>
                  </a:cubicBezTo>
                  <a:cubicBezTo>
                    <a:pt x="47" y="42"/>
                    <a:pt x="107" y="113"/>
                    <a:pt x="132" y="65"/>
                  </a:cubicBezTo>
                  <a:cubicBezTo>
                    <a:pt x="99" y="26"/>
                    <a:pt x="28" y="55"/>
                    <a:pt x="3" y="10"/>
                  </a:cubicBezTo>
                </a:path>
              </a:pathLst>
            </a:custGeom>
            <a:solidFill>
              <a:srgbClr val="EFD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Freeform 909">
              <a:extLst>
                <a:ext uri="{FF2B5EF4-FFF2-40B4-BE49-F238E27FC236}">
                  <a16:creationId xmlns:a16="http://schemas.microsoft.com/office/drawing/2014/main" id="{584D9452-DDDF-4A4F-BFFA-01E7E0811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96"/>
              <a:ext cx="169" cy="118"/>
            </a:xfrm>
            <a:custGeom>
              <a:avLst/>
              <a:gdLst>
                <a:gd name="T0" fmla="*/ 23 w 159"/>
                <a:gd name="T1" fmla="*/ 0 h 111"/>
                <a:gd name="T2" fmla="*/ 118 w 159"/>
                <a:gd name="T3" fmla="*/ 70 h 111"/>
                <a:gd name="T4" fmla="*/ 158 w 159"/>
                <a:gd name="T5" fmla="*/ 106 h 111"/>
                <a:gd name="T6" fmla="*/ 191 w 159"/>
                <a:gd name="T7" fmla="*/ 133 h 111"/>
                <a:gd name="T8" fmla="*/ 134 w 159"/>
                <a:gd name="T9" fmla="*/ 116 h 111"/>
                <a:gd name="T10" fmla="*/ 80 w 159"/>
                <a:gd name="T11" fmla="*/ 104 h 111"/>
                <a:gd name="T12" fmla="*/ 28 w 159"/>
                <a:gd name="T13" fmla="*/ 75 h 111"/>
                <a:gd name="T14" fmla="*/ 3 w 159"/>
                <a:gd name="T15" fmla="*/ 18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9" h="111">
                  <a:moveTo>
                    <a:pt x="20" y="0"/>
                  </a:moveTo>
                  <a:cubicBezTo>
                    <a:pt x="0" y="46"/>
                    <a:pt x="71" y="49"/>
                    <a:pt x="98" y="58"/>
                  </a:cubicBezTo>
                  <a:cubicBezTo>
                    <a:pt x="115" y="64"/>
                    <a:pt x="122" y="74"/>
                    <a:pt x="132" y="88"/>
                  </a:cubicBezTo>
                  <a:cubicBezTo>
                    <a:pt x="140" y="98"/>
                    <a:pt x="150" y="103"/>
                    <a:pt x="159" y="111"/>
                  </a:cubicBezTo>
                  <a:cubicBezTo>
                    <a:pt x="143" y="107"/>
                    <a:pt x="128" y="103"/>
                    <a:pt x="112" y="97"/>
                  </a:cubicBezTo>
                  <a:cubicBezTo>
                    <a:pt x="97" y="91"/>
                    <a:pt x="82" y="91"/>
                    <a:pt x="67" y="87"/>
                  </a:cubicBezTo>
                  <a:cubicBezTo>
                    <a:pt x="51" y="82"/>
                    <a:pt x="36" y="73"/>
                    <a:pt x="23" y="63"/>
                  </a:cubicBezTo>
                  <a:cubicBezTo>
                    <a:pt x="6" y="50"/>
                    <a:pt x="3" y="36"/>
                    <a:pt x="3" y="15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Freeform 910">
              <a:extLst>
                <a:ext uri="{FF2B5EF4-FFF2-40B4-BE49-F238E27FC236}">
                  <a16:creationId xmlns:a16="http://schemas.microsoft.com/office/drawing/2014/main" id="{CEB44D52-DA50-459F-B3C4-73414B5C1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2394"/>
              <a:ext cx="88" cy="77"/>
            </a:xfrm>
            <a:custGeom>
              <a:avLst/>
              <a:gdLst>
                <a:gd name="T0" fmla="*/ 0 w 83"/>
                <a:gd name="T1" fmla="*/ 0 h 72"/>
                <a:gd name="T2" fmla="*/ 19 w 83"/>
                <a:gd name="T3" fmla="*/ 32 h 72"/>
                <a:gd name="T4" fmla="*/ 37 w 83"/>
                <a:gd name="T5" fmla="*/ 65 h 72"/>
                <a:gd name="T6" fmla="*/ 99 w 83"/>
                <a:gd name="T7" fmla="*/ 88 h 72"/>
                <a:gd name="T8" fmla="*/ 57 w 83"/>
                <a:gd name="T9" fmla="*/ 47 h 72"/>
                <a:gd name="T10" fmla="*/ 19 w 83"/>
                <a:gd name="T11" fmla="*/ 11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72">
                  <a:moveTo>
                    <a:pt x="0" y="0"/>
                  </a:moveTo>
                  <a:cubicBezTo>
                    <a:pt x="5" y="9"/>
                    <a:pt x="12" y="16"/>
                    <a:pt x="16" y="26"/>
                  </a:cubicBezTo>
                  <a:cubicBezTo>
                    <a:pt x="21" y="36"/>
                    <a:pt x="23" y="46"/>
                    <a:pt x="31" y="53"/>
                  </a:cubicBezTo>
                  <a:cubicBezTo>
                    <a:pt x="43" y="65"/>
                    <a:pt x="67" y="72"/>
                    <a:pt x="83" y="72"/>
                  </a:cubicBezTo>
                  <a:cubicBezTo>
                    <a:pt x="64" y="67"/>
                    <a:pt x="59" y="52"/>
                    <a:pt x="48" y="38"/>
                  </a:cubicBezTo>
                  <a:cubicBezTo>
                    <a:pt x="39" y="26"/>
                    <a:pt x="27" y="17"/>
                    <a:pt x="16" y="8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Freeform 911">
              <a:extLst>
                <a:ext uri="{FF2B5EF4-FFF2-40B4-BE49-F238E27FC236}">
                  <a16:creationId xmlns:a16="http://schemas.microsoft.com/office/drawing/2014/main" id="{95D4111E-A74A-4B83-8C2F-66072F1AC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1851"/>
              <a:ext cx="82" cy="280"/>
            </a:xfrm>
            <a:custGeom>
              <a:avLst/>
              <a:gdLst>
                <a:gd name="T0" fmla="*/ 12 w 77"/>
                <a:gd name="T1" fmla="*/ 235 h 263"/>
                <a:gd name="T2" fmla="*/ 13 w 77"/>
                <a:gd name="T3" fmla="*/ 146 h 263"/>
                <a:gd name="T4" fmla="*/ 49 w 77"/>
                <a:gd name="T5" fmla="*/ 75 h 263"/>
                <a:gd name="T6" fmla="*/ 66 w 77"/>
                <a:gd name="T7" fmla="*/ 0 h 263"/>
                <a:gd name="T8" fmla="*/ 46 w 77"/>
                <a:gd name="T9" fmla="*/ 193 h 263"/>
                <a:gd name="T10" fmla="*/ 60 w 77"/>
                <a:gd name="T11" fmla="*/ 269 h 263"/>
                <a:gd name="T12" fmla="*/ 56 w 77"/>
                <a:gd name="T13" fmla="*/ 311 h 263"/>
                <a:gd name="T14" fmla="*/ 34 w 77"/>
                <a:gd name="T15" fmla="*/ 283 h 2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263">
                  <a:moveTo>
                    <a:pt x="9" y="195"/>
                  </a:moveTo>
                  <a:cubicBezTo>
                    <a:pt x="9" y="169"/>
                    <a:pt x="0" y="146"/>
                    <a:pt x="10" y="121"/>
                  </a:cubicBezTo>
                  <a:cubicBezTo>
                    <a:pt x="17" y="100"/>
                    <a:pt x="31" y="83"/>
                    <a:pt x="40" y="62"/>
                  </a:cubicBezTo>
                  <a:cubicBezTo>
                    <a:pt x="48" y="42"/>
                    <a:pt x="53" y="22"/>
                    <a:pt x="54" y="0"/>
                  </a:cubicBezTo>
                  <a:cubicBezTo>
                    <a:pt x="77" y="52"/>
                    <a:pt x="35" y="108"/>
                    <a:pt x="38" y="160"/>
                  </a:cubicBezTo>
                  <a:cubicBezTo>
                    <a:pt x="40" y="182"/>
                    <a:pt x="50" y="201"/>
                    <a:pt x="50" y="224"/>
                  </a:cubicBezTo>
                  <a:cubicBezTo>
                    <a:pt x="50" y="230"/>
                    <a:pt x="53" y="253"/>
                    <a:pt x="47" y="257"/>
                  </a:cubicBezTo>
                  <a:cubicBezTo>
                    <a:pt x="37" y="263"/>
                    <a:pt x="29" y="242"/>
                    <a:pt x="28" y="235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Freeform 912">
              <a:extLst>
                <a:ext uri="{FF2B5EF4-FFF2-40B4-BE49-F238E27FC236}">
                  <a16:creationId xmlns:a16="http://schemas.microsoft.com/office/drawing/2014/main" id="{E99FBD28-44C2-48D7-A343-5B7386B5F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009"/>
              <a:ext cx="275" cy="138"/>
            </a:xfrm>
            <a:custGeom>
              <a:avLst/>
              <a:gdLst>
                <a:gd name="T0" fmla="*/ 3 w 258"/>
                <a:gd name="T1" fmla="*/ 0 h 130"/>
                <a:gd name="T2" fmla="*/ 50 w 258"/>
                <a:gd name="T3" fmla="*/ 80 h 130"/>
                <a:gd name="T4" fmla="*/ 143 w 258"/>
                <a:gd name="T5" fmla="*/ 62 h 130"/>
                <a:gd name="T6" fmla="*/ 312 w 258"/>
                <a:gd name="T7" fmla="*/ 117 h 130"/>
                <a:gd name="T8" fmla="*/ 197 w 258"/>
                <a:gd name="T9" fmla="*/ 82 h 130"/>
                <a:gd name="T10" fmla="*/ 109 w 258"/>
                <a:gd name="T11" fmla="*/ 96 h 130"/>
                <a:gd name="T12" fmla="*/ 51 w 258"/>
                <a:gd name="T13" fmla="*/ 143 h 130"/>
                <a:gd name="T14" fmla="*/ 0 w 258"/>
                <a:gd name="T15" fmla="*/ 73 h 1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8" h="130">
                  <a:moveTo>
                    <a:pt x="3" y="0"/>
                  </a:moveTo>
                  <a:cubicBezTo>
                    <a:pt x="6" y="26"/>
                    <a:pt x="14" y="58"/>
                    <a:pt x="41" y="67"/>
                  </a:cubicBezTo>
                  <a:cubicBezTo>
                    <a:pt x="69" y="77"/>
                    <a:pt x="91" y="57"/>
                    <a:pt x="118" y="52"/>
                  </a:cubicBezTo>
                  <a:cubicBezTo>
                    <a:pt x="174" y="42"/>
                    <a:pt x="209" y="85"/>
                    <a:pt x="258" y="98"/>
                  </a:cubicBezTo>
                  <a:cubicBezTo>
                    <a:pt x="224" y="97"/>
                    <a:pt x="194" y="78"/>
                    <a:pt x="163" y="69"/>
                  </a:cubicBezTo>
                  <a:cubicBezTo>
                    <a:pt x="138" y="62"/>
                    <a:pt x="112" y="70"/>
                    <a:pt x="90" y="80"/>
                  </a:cubicBezTo>
                  <a:cubicBezTo>
                    <a:pt x="71" y="89"/>
                    <a:pt x="60" y="114"/>
                    <a:pt x="42" y="120"/>
                  </a:cubicBezTo>
                  <a:cubicBezTo>
                    <a:pt x="13" y="130"/>
                    <a:pt x="5" y="79"/>
                    <a:pt x="0" y="61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Freeform 913">
              <a:extLst>
                <a:ext uri="{FF2B5EF4-FFF2-40B4-BE49-F238E27FC236}">
                  <a16:creationId xmlns:a16="http://schemas.microsoft.com/office/drawing/2014/main" id="{23C3FB44-8ED9-4B65-B8DF-CE5DFF125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2046"/>
              <a:ext cx="145" cy="66"/>
            </a:xfrm>
            <a:custGeom>
              <a:avLst/>
              <a:gdLst>
                <a:gd name="T0" fmla="*/ 6 w 136"/>
                <a:gd name="T1" fmla="*/ 6 h 62"/>
                <a:gd name="T2" fmla="*/ 36 w 136"/>
                <a:gd name="T3" fmla="*/ 43 h 62"/>
                <a:gd name="T4" fmla="*/ 78 w 136"/>
                <a:gd name="T5" fmla="*/ 49 h 62"/>
                <a:gd name="T6" fmla="*/ 125 w 136"/>
                <a:gd name="T7" fmla="*/ 35 h 62"/>
                <a:gd name="T8" fmla="*/ 165 w 136"/>
                <a:gd name="T9" fmla="*/ 36 h 62"/>
                <a:gd name="T10" fmla="*/ 147 w 136"/>
                <a:gd name="T11" fmla="*/ 38 h 62"/>
                <a:gd name="T12" fmla="*/ 102 w 136"/>
                <a:gd name="T13" fmla="*/ 54 h 62"/>
                <a:gd name="T14" fmla="*/ 48 w 136"/>
                <a:gd name="T15" fmla="*/ 67 h 62"/>
                <a:gd name="T16" fmla="*/ 18 w 136"/>
                <a:gd name="T17" fmla="*/ 33 h 62"/>
                <a:gd name="T18" fmla="*/ 4 w 136"/>
                <a:gd name="T19" fmla="*/ 0 h 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6" h="62">
                  <a:moveTo>
                    <a:pt x="6" y="6"/>
                  </a:moveTo>
                  <a:cubicBezTo>
                    <a:pt x="15" y="17"/>
                    <a:pt x="17" y="29"/>
                    <a:pt x="30" y="36"/>
                  </a:cubicBezTo>
                  <a:cubicBezTo>
                    <a:pt x="40" y="42"/>
                    <a:pt x="52" y="42"/>
                    <a:pt x="64" y="40"/>
                  </a:cubicBezTo>
                  <a:cubicBezTo>
                    <a:pt x="77" y="38"/>
                    <a:pt x="91" y="34"/>
                    <a:pt x="103" y="29"/>
                  </a:cubicBezTo>
                  <a:cubicBezTo>
                    <a:pt x="114" y="25"/>
                    <a:pt x="126" y="25"/>
                    <a:pt x="136" y="30"/>
                  </a:cubicBezTo>
                  <a:cubicBezTo>
                    <a:pt x="132" y="31"/>
                    <a:pt x="126" y="31"/>
                    <a:pt x="121" y="32"/>
                  </a:cubicBezTo>
                  <a:cubicBezTo>
                    <a:pt x="108" y="34"/>
                    <a:pt x="96" y="39"/>
                    <a:pt x="84" y="45"/>
                  </a:cubicBezTo>
                  <a:cubicBezTo>
                    <a:pt x="71" y="51"/>
                    <a:pt x="54" y="62"/>
                    <a:pt x="39" y="55"/>
                  </a:cubicBezTo>
                  <a:cubicBezTo>
                    <a:pt x="28" y="49"/>
                    <a:pt x="23" y="36"/>
                    <a:pt x="15" y="27"/>
                  </a:cubicBezTo>
                  <a:cubicBezTo>
                    <a:pt x="8" y="19"/>
                    <a:pt x="0" y="12"/>
                    <a:pt x="4" y="0"/>
                  </a:cubicBezTo>
                </a:path>
              </a:pathLst>
            </a:custGeom>
            <a:solidFill>
              <a:srgbClr val="C9A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Freeform 914">
              <a:extLst>
                <a:ext uri="{FF2B5EF4-FFF2-40B4-BE49-F238E27FC236}">
                  <a16:creationId xmlns:a16="http://schemas.microsoft.com/office/drawing/2014/main" id="{EF0F9B47-189D-4680-AE1C-70BFB2628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2149"/>
              <a:ext cx="204" cy="87"/>
            </a:xfrm>
            <a:custGeom>
              <a:avLst/>
              <a:gdLst>
                <a:gd name="T0" fmla="*/ 0 w 192"/>
                <a:gd name="T1" fmla="*/ 6 h 82"/>
                <a:gd name="T2" fmla="*/ 55 w 192"/>
                <a:gd name="T3" fmla="*/ 51 h 82"/>
                <a:gd name="T4" fmla="*/ 119 w 192"/>
                <a:gd name="T5" fmla="*/ 60 h 82"/>
                <a:gd name="T6" fmla="*/ 188 w 192"/>
                <a:gd name="T7" fmla="*/ 79 h 82"/>
                <a:gd name="T8" fmla="*/ 231 w 192"/>
                <a:gd name="T9" fmla="*/ 98 h 82"/>
                <a:gd name="T10" fmla="*/ 122 w 192"/>
                <a:gd name="T11" fmla="*/ 87 h 82"/>
                <a:gd name="T12" fmla="*/ 51 w 192"/>
                <a:gd name="T13" fmla="*/ 56 h 82"/>
                <a:gd name="T14" fmla="*/ 20 w 192"/>
                <a:gd name="T15" fmla="*/ 24 h 82"/>
                <a:gd name="T16" fmla="*/ 5 w 192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2" h="82">
                  <a:moveTo>
                    <a:pt x="0" y="6"/>
                  </a:moveTo>
                  <a:cubicBezTo>
                    <a:pt x="15" y="20"/>
                    <a:pt x="27" y="32"/>
                    <a:pt x="46" y="42"/>
                  </a:cubicBezTo>
                  <a:cubicBezTo>
                    <a:pt x="62" y="49"/>
                    <a:pt x="82" y="49"/>
                    <a:pt x="99" y="51"/>
                  </a:cubicBezTo>
                  <a:cubicBezTo>
                    <a:pt x="121" y="52"/>
                    <a:pt x="137" y="57"/>
                    <a:pt x="157" y="66"/>
                  </a:cubicBezTo>
                  <a:cubicBezTo>
                    <a:pt x="168" y="70"/>
                    <a:pt x="186" y="71"/>
                    <a:pt x="192" y="82"/>
                  </a:cubicBezTo>
                  <a:cubicBezTo>
                    <a:pt x="163" y="71"/>
                    <a:pt x="134" y="73"/>
                    <a:pt x="102" y="73"/>
                  </a:cubicBezTo>
                  <a:cubicBezTo>
                    <a:pt x="80" y="72"/>
                    <a:pt x="60" y="60"/>
                    <a:pt x="42" y="47"/>
                  </a:cubicBezTo>
                  <a:cubicBezTo>
                    <a:pt x="32" y="40"/>
                    <a:pt x="24" y="31"/>
                    <a:pt x="17" y="21"/>
                  </a:cubicBezTo>
                  <a:cubicBezTo>
                    <a:pt x="12" y="16"/>
                    <a:pt x="5" y="8"/>
                    <a:pt x="5" y="0"/>
                  </a:cubicBezTo>
                </a:path>
              </a:pathLst>
            </a:custGeom>
            <a:solidFill>
              <a:srgbClr val="C9A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Freeform 915">
              <a:extLst>
                <a:ext uri="{FF2B5EF4-FFF2-40B4-BE49-F238E27FC236}">
                  <a16:creationId xmlns:a16="http://schemas.microsoft.com/office/drawing/2014/main" id="{E377E594-CB02-40F5-87DE-8124892DA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2344"/>
              <a:ext cx="125" cy="115"/>
            </a:xfrm>
            <a:custGeom>
              <a:avLst/>
              <a:gdLst>
                <a:gd name="T0" fmla="*/ 0 w 118"/>
                <a:gd name="T1" fmla="*/ 3 h 108"/>
                <a:gd name="T2" fmla="*/ 34 w 118"/>
                <a:gd name="T3" fmla="*/ 48 h 108"/>
                <a:gd name="T4" fmla="*/ 63 w 118"/>
                <a:gd name="T5" fmla="*/ 77 h 108"/>
                <a:gd name="T6" fmla="*/ 109 w 118"/>
                <a:gd name="T7" fmla="*/ 130 h 108"/>
                <a:gd name="T8" fmla="*/ 84 w 118"/>
                <a:gd name="T9" fmla="*/ 89 h 108"/>
                <a:gd name="T10" fmla="*/ 108 w 118"/>
                <a:gd name="T11" fmla="*/ 99 h 108"/>
                <a:gd name="T12" fmla="*/ 140 w 118"/>
                <a:gd name="T13" fmla="*/ 124 h 108"/>
                <a:gd name="T14" fmla="*/ 101 w 118"/>
                <a:gd name="T15" fmla="*/ 85 h 108"/>
                <a:gd name="T16" fmla="*/ 64 w 118"/>
                <a:gd name="T17" fmla="*/ 69 h 108"/>
                <a:gd name="T18" fmla="*/ 28 w 118"/>
                <a:gd name="T19" fmla="*/ 34 h 108"/>
                <a:gd name="T20" fmla="*/ 0 w 118"/>
                <a:gd name="T21" fmla="*/ 0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8" h="108">
                  <a:moveTo>
                    <a:pt x="0" y="3"/>
                  </a:moveTo>
                  <a:cubicBezTo>
                    <a:pt x="11" y="13"/>
                    <a:pt x="20" y="27"/>
                    <a:pt x="28" y="39"/>
                  </a:cubicBezTo>
                  <a:cubicBezTo>
                    <a:pt x="35" y="49"/>
                    <a:pt x="45" y="55"/>
                    <a:pt x="53" y="64"/>
                  </a:cubicBezTo>
                  <a:cubicBezTo>
                    <a:pt x="66" y="79"/>
                    <a:pt x="76" y="97"/>
                    <a:pt x="92" y="108"/>
                  </a:cubicBezTo>
                  <a:cubicBezTo>
                    <a:pt x="79" y="100"/>
                    <a:pt x="78" y="86"/>
                    <a:pt x="71" y="74"/>
                  </a:cubicBezTo>
                  <a:cubicBezTo>
                    <a:pt x="77" y="78"/>
                    <a:pt x="85" y="79"/>
                    <a:pt x="91" y="82"/>
                  </a:cubicBezTo>
                  <a:cubicBezTo>
                    <a:pt x="102" y="87"/>
                    <a:pt x="110" y="95"/>
                    <a:pt x="118" y="102"/>
                  </a:cubicBezTo>
                  <a:cubicBezTo>
                    <a:pt x="107" y="91"/>
                    <a:pt x="99" y="78"/>
                    <a:pt x="85" y="70"/>
                  </a:cubicBezTo>
                  <a:cubicBezTo>
                    <a:pt x="75" y="64"/>
                    <a:pt x="64" y="62"/>
                    <a:pt x="54" y="57"/>
                  </a:cubicBezTo>
                  <a:cubicBezTo>
                    <a:pt x="39" y="50"/>
                    <a:pt x="33" y="40"/>
                    <a:pt x="24" y="28"/>
                  </a:cubicBezTo>
                  <a:cubicBezTo>
                    <a:pt x="17" y="18"/>
                    <a:pt x="7" y="9"/>
                    <a:pt x="0" y="0"/>
                  </a:cubicBezTo>
                </a:path>
              </a:pathLst>
            </a:custGeom>
            <a:solidFill>
              <a:srgbClr val="C9A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Freeform 916">
              <a:extLst>
                <a:ext uri="{FF2B5EF4-FFF2-40B4-BE49-F238E27FC236}">
                  <a16:creationId xmlns:a16="http://schemas.microsoft.com/office/drawing/2014/main" id="{F88F62A0-8F1B-4F83-B8F7-1FBE2946B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2482"/>
              <a:ext cx="177" cy="95"/>
            </a:xfrm>
            <a:custGeom>
              <a:avLst/>
              <a:gdLst>
                <a:gd name="T0" fmla="*/ 6 w 167"/>
                <a:gd name="T1" fmla="*/ 1 h 90"/>
                <a:gd name="T2" fmla="*/ 4 w 167"/>
                <a:gd name="T3" fmla="*/ 2 h 90"/>
                <a:gd name="T4" fmla="*/ 138 w 167"/>
                <a:gd name="T5" fmla="*/ 35 h 90"/>
                <a:gd name="T6" fmla="*/ 199 w 167"/>
                <a:gd name="T7" fmla="*/ 106 h 90"/>
                <a:gd name="T8" fmla="*/ 171 w 167"/>
                <a:gd name="T9" fmla="*/ 82 h 90"/>
                <a:gd name="T10" fmla="*/ 113 w 167"/>
                <a:gd name="T11" fmla="*/ 41 h 90"/>
                <a:gd name="T12" fmla="*/ 61 w 167"/>
                <a:gd name="T13" fmla="*/ 14 h 90"/>
                <a:gd name="T14" fmla="*/ 0 w 167"/>
                <a:gd name="T15" fmla="*/ 2 h 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90">
                  <a:moveTo>
                    <a:pt x="6" y="1"/>
                  </a:moveTo>
                  <a:cubicBezTo>
                    <a:pt x="5" y="0"/>
                    <a:pt x="4" y="1"/>
                    <a:pt x="4" y="2"/>
                  </a:cubicBezTo>
                  <a:cubicBezTo>
                    <a:pt x="39" y="14"/>
                    <a:pt x="85" y="2"/>
                    <a:pt x="116" y="29"/>
                  </a:cubicBezTo>
                  <a:cubicBezTo>
                    <a:pt x="136" y="46"/>
                    <a:pt x="149" y="70"/>
                    <a:pt x="167" y="90"/>
                  </a:cubicBezTo>
                  <a:cubicBezTo>
                    <a:pt x="156" y="88"/>
                    <a:pt x="150" y="77"/>
                    <a:pt x="143" y="70"/>
                  </a:cubicBezTo>
                  <a:cubicBezTo>
                    <a:pt x="128" y="54"/>
                    <a:pt x="113" y="45"/>
                    <a:pt x="95" y="35"/>
                  </a:cubicBezTo>
                  <a:cubicBezTo>
                    <a:pt x="81" y="27"/>
                    <a:pt x="68" y="14"/>
                    <a:pt x="52" y="11"/>
                  </a:cubicBezTo>
                  <a:cubicBezTo>
                    <a:pt x="42" y="8"/>
                    <a:pt x="5" y="14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Freeform 917">
              <a:extLst>
                <a:ext uri="{FF2B5EF4-FFF2-40B4-BE49-F238E27FC236}">
                  <a16:creationId xmlns:a16="http://schemas.microsoft.com/office/drawing/2014/main" id="{7DF7F031-52B4-4525-8418-140BD9851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2337"/>
              <a:ext cx="130" cy="127"/>
            </a:xfrm>
            <a:custGeom>
              <a:avLst/>
              <a:gdLst>
                <a:gd name="T0" fmla="*/ 0 w 122"/>
                <a:gd name="T1" fmla="*/ 67 h 119"/>
                <a:gd name="T2" fmla="*/ 60 w 122"/>
                <a:gd name="T3" fmla="*/ 86 h 119"/>
                <a:gd name="T4" fmla="*/ 96 w 122"/>
                <a:gd name="T5" fmla="*/ 88 h 119"/>
                <a:gd name="T6" fmla="*/ 115 w 122"/>
                <a:gd name="T7" fmla="*/ 100 h 119"/>
                <a:gd name="T8" fmla="*/ 77 w 122"/>
                <a:gd name="T9" fmla="*/ 41 h 119"/>
                <a:gd name="T10" fmla="*/ 36 w 122"/>
                <a:gd name="T11" fmla="*/ 15 h 119"/>
                <a:gd name="T12" fmla="*/ 22 w 122"/>
                <a:gd name="T13" fmla="*/ 6 h 119"/>
                <a:gd name="T14" fmla="*/ 14 w 122"/>
                <a:gd name="T15" fmla="*/ 7 h 119"/>
                <a:gd name="T16" fmla="*/ 3 w 122"/>
                <a:gd name="T17" fmla="*/ 6 h 119"/>
                <a:gd name="T18" fmla="*/ 60 w 122"/>
                <a:gd name="T19" fmla="*/ 16 h 119"/>
                <a:gd name="T20" fmla="*/ 105 w 122"/>
                <a:gd name="T21" fmla="*/ 58 h 119"/>
                <a:gd name="T22" fmla="*/ 148 w 122"/>
                <a:gd name="T23" fmla="*/ 145 h 119"/>
                <a:gd name="T24" fmla="*/ 111 w 122"/>
                <a:gd name="T25" fmla="*/ 122 h 119"/>
                <a:gd name="T26" fmla="*/ 76 w 122"/>
                <a:gd name="T27" fmla="*/ 97 h 119"/>
                <a:gd name="T28" fmla="*/ 11 w 122"/>
                <a:gd name="T29" fmla="*/ 69 h 1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2" h="119">
                  <a:moveTo>
                    <a:pt x="0" y="55"/>
                  </a:moveTo>
                  <a:cubicBezTo>
                    <a:pt x="11" y="67"/>
                    <a:pt x="35" y="74"/>
                    <a:pt x="50" y="71"/>
                  </a:cubicBezTo>
                  <a:cubicBezTo>
                    <a:pt x="60" y="69"/>
                    <a:pt x="70" y="68"/>
                    <a:pt x="79" y="72"/>
                  </a:cubicBezTo>
                  <a:cubicBezTo>
                    <a:pt x="85" y="74"/>
                    <a:pt x="90" y="79"/>
                    <a:pt x="95" y="82"/>
                  </a:cubicBezTo>
                  <a:cubicBezTo>
                    <a:pt x="90" y="65"/>
                    <a:pt x="76" y="48"/>
                    <a:pt x="64" y="34"/>
                  </a:cubicBezTo>
                  <a:cubicBezTo>
                    <a:pt x="54" y="23"/>
                    <a:pt x="43" y="19"/>
                    <a:pt x="30" y="12"/>
                  </a:cubicBezTo>
                  <a:cubicBezTo>
                    <a:pt x="27" y="11"/>
                    <a:pt x="22" y="7"/>
                    <a:pt x="19" y="6"/>
                  </a:cubicBezTo>
                  <a:cubicBezTo>
                    <a:pt x="15" y="6"/>
                    <a:pt x="13" y="7"/>
                    <a:pt x="11" y="7"/>
                  </a:cubicBezTo>
                  <a:cubicBezTo>
                    <a:pt x="7" y="7"/>
                    <a:pt x="6" y="11"/>
                    <a:pt x="3" y="6"/>
                  </a:cubicBezTo>
                  <a:cubicBezTo>
                    <a:pt x="23" y="4"/>
                    <a:pt x="32" y="0"/>
                    <a:pt x="50" y="13"/>
                  </a:cubicBezTo>
                  <a:cubicBezTo>
                    <a:pt x="64" y="23"/>
                    <a:pt x="79" y="33"/>
                    <a:pt x="87" y="48"/>
                  </a:cubicBezTo>
                  <a:cubicBezTo>
                    <a:pt x="101" y="70"/>
                    <a:pt x="111" y="96"/>
                    <a:pt x="122" y="119"/>
                  </a:cubicBezTo>
                  <a:cubicBezTo>
                    <a:pt x="112" y="113"/>
                    <a:pt x="102" y="107"/>
                    <a:pt x="92" y="100"/>
                  </a:cubicBezTo>
                  <a:cubicBezTo>
                    <a:pt x="82" y="93"/>
                    <a:pt x="73" y="85"/>
                    <a:pt x="63" y="80"/>
                  </a:cubicBezTo>
                  <a:cubicBezTo>
                    <a:pt x="52" y="76"/>
                    <a:pt x="5" y="74"/>
                    <a:pt x="8" y="5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Freeform 918">
              <a:extLst>
                <a:ext uri="{FF2B5EF4-FFF2-40B4-BE49-F238E27FC236}">
                  <a16:creationId xmlns:a16="http://schemas.microsoft.com/office/drawing/2014/main" id="{A1CC0F3C-3E9C-4CE6-939D-3F9995A86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1759"/>
              <a:ext cx="174" cy="198"/>
            </a:xfrm>
            <a:custGeom>
              <a:avLst/>
              <a:gdLst>
                <a:gd name="T0" fmla="*/ 12 w 164"/>
                <a:gd name="T1" fmla="*/ 0 h 186"/>
                <a:gd name="T2" fmla="*/ 48 w 164"/>
                <a:gd name="T3" fmla="*/ 43 h 186"/>
                <a:gd name="T4" fmla="*/ 90 w 164"/>
                <a:gd name="T5" fmla="*/ 94 h 186"/>
                <a:gd name="T6" fmla="*/ 158 w 164"/>
                <a:gd name="T7" fmla="*/ 177 h 186"/>
                <a:gd name="T8" fmla="*/ 90 w 164"/>
                <a:gd name="T9" fmla="*/ 136 h 186"/>
                <a:gd name="T10" fmla="*/ 0 w 164"/>
                <a:gd name="T11" fmla="*/ 139 h 186"/>
                <a:gd name="T12" fmla="*/ 119 w 164"/>
                <a:gd name="T13" fmla="*/ 166 h 186"/>
                <a:gd name="T14" fmla="*/ 196 w 164"/>
                <a:gd name="T15" fmla="*/ 225 h 186"/>
                <a:gd name="T16" fmla="*/ 103 w 164"/>
                <a:gd name="T17" fmla="*/ 96 h 186"/>
                <a:gd name="T18" fmla="*/ 8 w 164"/>
                <a:gd name="T19" fmla="*/ 0 h 1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4" h="186">
                  <a:moveTo>
                    <a:pt x="9" y="0"/>
                  </a:moveTo>
                  <a:cubicBezTo>
                    <a:pt x="23" y="6"/>
                    <a:pt x="32" y="24"/>
                    <a:pt x="40" y="36"/>
                  </a:cubicBezTo>
                  <a:cubicBezTo>
                    <a:pt x="51" y="51"/>
                    <a:pt x="62" y="64"/>
                    <a:pt x="75" y="78"/>
                  </a:cubicBezTo>
                  <a:cubicBezTo>
                    <a:pt x="95" y="100"/>
                    <a:pt x="118" y="121"/>
                    <a:pt x="132" y="147"/>
                  </a:cubicBezTo>
                  <a:cubicBezTo>
                    <a:pt x="119" y="130"/>
                    <a:pt x="95" y="118"/>
                    <a:pt x="75" y="113"/>
                  </a:cubicBezTo>
                  <a:cubicBezTo>
                    <a:pt x="50" y="106"/>
                    <a:pt x="23" y="123"/>
                    <a:pt x="0" y="116"/>
                  </a:cubicBezTo>
                  <a:cubicBezTo>
                    <a:pt x="29" y="107"/>
                    <a:pt x="74" y="127"/>
                    <a:pt x="100" y="138"/>
                  </a:cubicBezTo>
                  <a:cubicBezTo>
                    <a:pt x="126" y="149"/>
                    <a:pt x="146" y="164"/>
                    <a:pt x="164" y="186"/>
                  </a:cubicBezTo>
                  <a:cubicBezTo>
                    <a:pt x="146" y="147"/>
                    <a:pt x="121" y="106"/>
                    <a:pt x="86" y="80"/>
                  </a:cubicBezTo>
                  <a:cubicBezTo>
                    <a:pt x="58" y="58"/>
                    <a:pt x="27" y="3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Freeform 919">
              <a:extLst>
                <a:ext uri="{FF2B5EF4-FFF2-40B4-BE49-F238E27FC236}">
                  <a16:creationId xmlns:a16="http://schemas.microsoft.com/office/drawing/2014/main" id="{1606E855-5F53-4D65-8B8D-C4A2F9C17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1648"/>
              <a:ext cx="82" cy="47"/>
            </a:xfrm>
            <a:custGeom>
              <a:avLst/>
              <a:gdLst>
                <a:gd name="T0" fmla="*/ 0 w 78"/>
                <a:gd name="T1" fmla="*/ 22 h 44"/>
                <a:gd name="T2" fmla="*/ 50 w 78"/>
                <a:gd name="T3" fmla="*/ 5 h 44"/>
                <a:gd name="T4" fmla="*/ 90 w 78"/>
                <a:gd name="T5" fmla="*/ 53 h 44"/>
                <a:gd name="T6" fmla="*/ 1 w 78"/>
                <a:gd name="T7" fmla="*/ 19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44">
                  <a:moveTo>
                    <a:pt x="0" y="19"/>
                  </a:moveTo>
                  <a:cubicBezTo>
                    <a:pt x="4" y="5"/>
                    <a:pt x="31" y="0"/>
                    <a:pt x="44" y="5"/>
                  </a:cubicBezTo>
                  <a:cubicBezTo>
                    <a:pt x="58" y="11"/>
                    <a:pt x="72" y="31"/>
                    <a:pt x="78" y="44"/>
                  </a:cubicBezTo>
                  <a:cubicBezTo>
                    <a:pt x="56" y="18"/>
                    <a:pt x="31" y="3"/>
                    <a:pt x="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6" name="Freeform 920">
              <a:extLst>
                <a:ext uri="{FF2B5EF4-FFF2-40B4-BE49-F238E27FC236}">
                  <a16:creationId xmlns:a16="http://schemas.microsoft.com/office/drawing/2014/main" id="{DC69B939-322A-434A-BA87-B0891E571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1998"/>
              <a:ext cx="188" cy="102"/>
            </a:xfrm>
            <a:custGeom>
              <a:avLst/>
              <a:gdLst>
                <a:gd name="T0" fmla="*/ 6 w 177"/>
                <a:gd name="T1" fmla="*/ 2 h 96"/>
                <a:gd name="T2" fmla="*/ 70 w 177"/>
                <a:gd name="T3" fmla="*/ 11 h 96"/>
                <a:gd name="T4" fmla="*/ 123 w 177"/>
                <a:gd name="T5" fmla="*/ 16 h 96"/>
                <a:gd name="T6" fmla="*/ 212 w 177"/>
                <a:gd name="T7" fmla="*/ 115 h 96"/>
                <a:gd name="T8" fmla="*/ 156 w 177"/>
                <a:gd name="T9" fmla="*/ 52 h 96"/>
                <a:gd name="T10" fmla="*/ 109 w 177"/>
                <a:gd name="T11" fmla="*/ 22 h 96"/>
                <a:gd name="T12" fmla="*/ 53 w 177"/>
                <a:gd name="T13" fmla="*/ 14 h 96"/>
                <a:gd name="T14" fmla="*/ 0 w 177"/>
                <a:gd name="T15" fmla="*/ 1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7" h="96">
                  <a:moveTo>
                    <a:pt x="6" y="2"/>
                  </a:moveTo>
                  <a:cubicBezTo>
                    <a:pt x="12" y="0"/>
                    <a:pt x="45" y="8"/>
                    <a:pt x="58" y="8"/>
                  </a:cubicBezTo>
                  <a:cubicBezTo>
                    <a:pt x="74" y="9"/>
                    <a:pt x="88" y="8"/>
                    <a:pt x="103" y="13"/>
                  </a:cubicBezTo>
                  <a:cubicBezTo>
                    <a:pt x="147" y="28"/>
                    <a:pt x="163" y="53"/>
                    <a:pt x="177" y="96"/>
                  </a:cubicBezTo>
                  <a:cubicBezTo>
                    <a:pt x="157" y="85"/>
                    <a:pt x="148" y="58"/>
                    <a:pt x="130" y="43"/>
                  </a:cubicBezTo>
                  <a:cubicBezTo>
                    <a:pt x="119" y="34"/>
                    <a:pt x="105" y="24"/>
                    <a:pt x="91" y="19"/>
                  </a:cubicBezTo>
                  <a:cubicBezTo>
                    <a:pt x="76" y="14"/>
                    <a:pt x="59" y="14"/>
                    <a:pt x="44" y="11"/>
                  </a:cubicBezTo>
                  <a:cubicBezTo>
                    <a:pt x="32" y="9"/>
                    <a:pt x="9" y="9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7" name="Freeform 921">
              <a:extLst>
                <a:ext uri="{FF2B5EF4-FFF2-40B4-BE49-F238E27FC236}">
                  <a16:creationId xmlns:a16="http://schemas.microsoft.com/office/drawing/2014/main" id="{10087A33-49D6-4336-B28F-FD4B25731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2259"/>
              <a:ext cx="164" cy="33"/>
            </a:xfrm>
            <a:custGeom>
              <a:avLst/>
              <a:gdLst>
                <a:gd name="T0" fmla="*/ 0 w 154"/>
                <a:gd name="T1" fmla="*/ 7 h 31"/>
                <a:gd name="T2" fmla="*/ 60 w 154"/>
                <a:gd name="T3" fmla="*/ 23 h 31"/>
                <a:gd name="T4" fmla="*/ 85 w 154"/>
                <a:gd name="T5" fmla="*/ 31 h 31"/>
                <a:gd name="T6" fmla="*/ 105 w 154"/>
                <a:gd name="T7" fmla="*/ 37 h 31"/>
                <a:gd name="T8" fmla="*/ 146 w 154"/>
                <a:gd name="T9" fmla="*/ 21 h 31"/>
                <a:gd name="T10" fmla="*/ 186 w 154"/>
                <a:gd name="T11" fmla="*/ 13 h 31"/>
                <a:gd name="T12" fmla="*/ 105 w 154"/>
                <a:gd name="T13" fmla="*/ 22 h 31"/>
                <a:gd name="T14" fmla="*/ 46 w 154"/>
                <a:gd name="T15" fmla="*/ 12 h 31"/>
                <a:gd name="T16" fmla="*/ 2 w 154"/>
                <a:gd name="T17" fmla="*/ 12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4" h="31">
                  <a:moveTo>
                    <a:pt x="0" y="7"/>
                  </a:moveTo>
                  <a:cubicBezTo>
                    <a:pt x="16" y="12"/>
                    <a:pt x="33" y="16"/>
                    <a:pt x="50" y="20"/>
                  </a:cubicBezTo>
                  <a:cubicBezTo>
                    <a:pt x="57" y="21"/>
                    <a:pt x="64" y="23"/>
                    <a:pt x="70" y="25"/>
                  </a:cubicBezTo>
                  <a:cubicBezTo>
                    <a:pt x="75" y="26"/>
                    <a:pt x="81" y="31"/>
                    <a:pt x="87" y="31"/>
                  </a:cubicBezTo>
                  <a:cubicBezTo>
                    <a:pt x="96" y="31"/>
                    <a:pt x="111" y="22"/>
                    <a:pt x="121" y="18"/>
                  </a:cubicBezTo>
                  <a:cubicBezTo>
                    <a:pt x="131" y="14"/>
                    <a:pt x="142" y="9"/>
                    <a:pt x="154" y="10"/>
                  </a:cubicBezTo>
                  <a:cubicBezTo>
                    <a:pt x="133" y="0"/>
                    <a:pt x="108" y="19"/>
                    <a:pt x="87" y="19"/>
                  </a:cubicBezTo>
                  <a:cubicBezTo>
                    <a:pt x="70" y="19"/>
                    <a:pt x="54" y="11"/>
                    <a:pt x="38" y="9"/>
                  </a:cubicBezTo>
                  <a:cubicBezTo>
                    <a:pt x="26" y="8"/>
                    <a:pt x="14" y="9"/>
                    <a:pt x="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61" name="Text Box 922">
            <a:extLst>
              <a:ext uri="{FF2B5EF4-FFF2-40B4-BE49-F238E27FC236}">
                <a16:creationId xmlns:a16="http://schemas.microsoft.com/office/drawing/2014/main" id="{CB960ABA-3347-4254-883C-15CC0786C1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6125" y="5583238"/>
            <a:ext cx="15684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Healthy lungs</a:t>
            </a:r>
          </a:p>
        </p:txBody>
      </p:sp>
      <p:sp>
        <p:nvSpPr>
          <p:cNvPr id="19462" name="Text Box 923">
            <a:extLst>
              <a:ext uri="{FF2B5EF4-FFF2-40B4-BE49-F238E27FC236}">
                <a16:creationId xmlns:a16="http://schemas.microsoft.com/office/drawing/2014/main" id="{24B1347B-99E9-40B0-B285-1511C06F05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5583238"/>
            <a:ext cx="16700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Pneumothorax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2305FB02-A9DC-4E32-BF97-769BF4D6C36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Pulmonary embolism (1)</a:t>
            </a:r>
          </a:p>
        </p:txBody>
      </p:sp>
      <p:grpSp>
        <p:nvGrpSpPr>
          <p:cNvPr id="40962" name="Group 3">
            <a:extLst>
              <a:ext uri="{FF2B5EF4-FFF2-40B4-BE49-F238E27FC236}">
                <a16:creationId xmlns:a16="http://schemas.microsoft.com/office/drawing/2014/main" id="{E35B11AF-B6D7-4A3E-B844-360AA54D999A}"/>
              </a:ext>
            </a:extLst>
          </p:cNvPr>
          <p:cNvGrpSpPr>
            <a:grpSpLocks/>
          </p:cNvGrpSpPr>
          <p:nvPr/>
        </p:nvGrpSpPr>
        <p:grpSpPr bwMode="auto">
          <a:xfrm>
            <a:off x="2900363" y="5154613"/>
            <a:ext cx="1954212" cy="1163637"/>
            <a:chOff x="867" y="3247"/>
            <a:chExt cx="1231" cy="733"/>
          </a:xfrm>
        </p:grpSpPr>
        <p:sp>
          <p:nvSpPr>
            <p:cNvPr id="41684" name="Freeform 4">
              <a:extLst>
                <a:ext uri="{FF2B5EF4-FFF2-40B4-BE49-F238E27FC236}">
                  <a16:creationId xmlns:a16="http://schemas.microsoft.com/office/drawing/2014/main" id="{0682833A-7BD7-47A0-80E2-EE07A06B4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3249"/>
              <a:ext cx="1208" cy="731"/>
            </a:xfrm>
            <a:custGeom>
              <a:avLst/>
              <a:gdLst>
                <a:gd name="T0" fmla="*/ 0 w 828"/>
                <a:gd name="T1" fmla="*/ 1762 h 471"/>
                <a:gd name="T2" fmla="*/ 0 w 828"/>
                <a:gd name="T3" fmla="*/ 1637 h 471"/>
                <a:gd name="T4" fmla="*/ 627 w 828"/>
                <a:gd name="T5" fmla="*/ 882 h 471"/>
                <a:gd name="T6" fmla="*/ 0 w 828"/>
                <a:gd name="T7" fmla="*/ 127 h 471"/>
                <a:gd name="T8" fmla="*/ 0 w 828"/>
                <a:gd name="T9" fmla="*/ 0 h 471"/>
                <a:gd name="T10" fmla="*/ 1888 w 828"/>
                <a:gd name="T11" fmla="*/ 0 h 471"/>
                <a:gd name="T12" fmla="*/ 1888 w 828"/>
                <a:gd name="T13" fmla="*/ 67 h 471"/>
                <a:gd name="T14" fmla="*/ 2571 w 828"/>
                <a:gd name="T15" fmla="*/ 860 h 471"/>
                <a:gd name="T16" fmla="*/ 1888 w 828"/>
                <a:gd name="T17" fmla="*/ 1706 h 471"/>
                <a:gd name="T18" fmla="*/ 1888 w 828"/>
                <a:gd name="T19" fmla="*/ 1762 h 471"/>
                <a:gd name="T20" fmla="*/ 0 w 828"/>
                <a:gd name="T21" fmla="*/ 1762 h 4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8" h="471">
                  <a:moveTo>
                    <a:pt x="0" y="471"/>
                  </a:moveTo>
                  <a:cubicBezTo>
                    <a:pt x="0" y="438"/>
                    <a:pt x="0" y="438"/>
                    <a:pt x="0" y="438"/>
                  </a:cubicBezTo>
                  <a:cubicBezTo>
                    <a:pt x="111" y="438"/>
                    <a:pt x="202" y="347"/>
                    <a:pt x="202" y="236"/>
                  </a:cubicBezTo>
                  <a:cubicBezTo>
                    <a:pt x="202" y="124"/>
                    <a:pt x="111" y="34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8" y="0"/>
                    <a:pt x="608" y="0"/>
                    <a:pt x="608" y="0"/>
                  </a:cubicBezTo>
                  <a:cubicBezTo>
                    <a:pt x="608" y="18"/>
                    <a:pt x="608" y="18"/>
                    <a:pt x="608" y="18"/>
                  </a:cubicBezTo>
                  <a:cubicBezTo>
                    <a:pt x="608" y="18"/>
                    <a:pt x="828" y="34"/>
                    <a:pt x="828" y="230"/>
                  </a:cubicBezTo>
                  <a:cubicBezTo>
                    <a:pt x="828" y="425"/>
                    <a:pt x="663" y="449"/>
                    <a:pt x="608" y="456"/>
                  </a:cubicBezTo>
                  <a:cubicBezTo>
                    <a:pt x="608" y="471"/>
                    <a:pt x="608" y="471"/>
                    <a:pt x="608" y="471"/>
                  </a:cubicBezTo>
                  <a:lnTo>
                    <a:pt x="0" y="471"/>
                  </a:lnTo>
                  <a:close/>
                </a:path>
              </a:pathLst>
            </a:custGeom>
            <a:solidFill>
              <a:srgbClr val="F9D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5" name="Line 5">
              <a:extLst>
                <a:ext uri="{FF2B5EF4-FFF2-40B4-BE49-F238E27FC236}">
                  <a16:creationId xmlns:a16="http://schemas.microsoft.com/office/drawing/2014/main" id="{5543C425-999B-4FE3-A102-7A87DFFF42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7" y="3300"/>
              <a:ext cx="888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6" name="Line 6">
              <a:extLst>
                <a:ext uri="{FF2B5EF4-FFF2-40B4-BE49-F238E27FC236}">
                  <a16:creationId xmlns:a16="http://schemas.microsoft.com/office/drawing/2014/main" id="{0E54CFA6-1113-403B-919D-CD251ED5EA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7" y="3927"/>
              <a:ext cx="888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7" name="Freeform 7">
              <a:extLst>
                <a:ext uri="{FF2B5EF4-FFF2-40B4-BE49-F238E27FC236}">
                  <a16:creationId xmlns:a16="http://schemas.microsoft.com/office/drawing/2014/main" id="{997553C9-011E-421B-9430-06F416EA5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3247"/>
              <a:ext cx="1208" cy="731"/>
            </a:xfrm>
            <a:custGeom>
              <a:avLst/>
              <a:gdLst>
                <a:gd name="T0" fmla="*/ 0 w 828"/>
                <a:gd name="T1" fmla="*/ 1762 h 471"/>
                <a:gd name="T2" fmla="*/ 0 w 828"/>
                <a:gd name="T3" fmla="*/ 1637 h 471"/>
                <a:gd name="T4" fmla="*/ 627 w 828"/>
                <a:gd name="T5" fmla="*/ 882 h 471"/>
                <a:gd name="T6" fmla="*/ 0 w 828"/>
                <a:gd name="T7" fmla="*/ 127 h 471"/>
                <a:gd name="T8" fmla="*/ 0 w 828"/>
                <a:gd name="T9" fmla="*/ 0 h 471"/>
                <a:gd name="T10" fmla="*/ 1891 w 828"/>
                <a:gd name="T11" fmla="*/ 0 h 471"/>
                <a:gd name="T12" fmla="*/ 1891 w 828"/>
                <a:gd name="T13" fmla="*/ 67 h 471"/>
                <a:gd name="T14" fmla="*/ 2571 w 828"/>
                <a:gd name="T15" fmla="*/ 860 h 471"/>
                <a:gd name="T16" fmla="*/ 1891 w 828"/>
                <a:gd name="T17" fmla="*/ 1706 h 471"/>
                <a:gd name="T18" fmla="*/ 1891 w 828"/>
                <a:gd name="T19" fmla="*/ 1762 h 471"/>
                <a:gd name="T20" fmla="*/ 0 w 828"/>
                <a:gd name="T21" fmla="*/ 1762 h 4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8" h="471">
                  <a:moveTo>
                    <a:pt x="0" y="471"/>
                  </a:moveTo>
                  <a:cubicBezTo>
                    <a:pt x="0" y="438"/>
                    <a:pt x="0" y="438"/>
                    <a:pt x="0" y="438"/>
                  </a:cubicBezTo>
                  <a:cubicBezTo>
                    <a:pt x="112" y="438"/>
                    <a:pt x="202" y="347"/>
                    <a:pt x="202" y="236"/>
                  </a:cubicBezTo>
                  <a:cubicBezTo>
                    <a:pt x="202" y="124"/>
                    <a:pt x="112" y="34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9" y="0"/>
                    <a:pt x="609" y="0"/>
                    <a:pt x="609" y="0"/>
                  </a:cubicBezTo>
                  <a:cubicBezTo>
                    <a:pt x="609" y="18"/>
                    <a:pt x="609" y="18"/>
                    <a:pt x="609" y="18"/>
                  </a:cubicBezTo>
                  <a:cubicBezTo>
                    <a:pt x="609" y="18"/>
                    <a:pt x="828" y="34"/>
                    <a:pt x="828" y="230"/>
                  </a:cubicBezTo>
                  <a:cubicBezTo>
                    <a:pt x="828" y="426"/>
                    <a:pt x="663" y="449"/>
                    <a:pt x="609" y="456"/>
                  </a:cubicBezTo>
                  <a:cubicBezTo>
                    <a:pt x="609" y="471"/>
                    <a:pt x="609" y="471"/>
                    <a:pt x="609" y="471"/>
                  </a:cubicBezTo>
                  <a:lnTo>
                    <a:pt x="0" y="471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8" name="Freeform 8">
              <a:extLst>
                <a:ext uri="{FF2B5EF4-FFF2-40B4-BE49-F238E27FC236}">
                  <a16:creationId xmlns:a16="http://schemas.microsoft.com/office/drawing/2014/main" id="{0C7A034A-38B2-4533-81EB-2CADA7AAE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3247"/>
              <a:ext cx="343" cy="731"/>
            </a:xfrm>
            <a:custGeom>
              <a:avLst/>
              <a:gdLst>
                <a:gd name="T0" fmla="*/ 0 w 235"/>
                <a:gd name="T1" fmla="*/ 1637 h 471"/>
                <a:gd name="T2" fmla="*/ 629 w 235"/>
                <a:gd name="T3" fmla="*/ 882 h 471"/>
                <a:gd name="T4" fmla="*/ 0 w 235"/>
                <a:gd name="T5" fmla="*/ 127 h 471"/>
                <a:gd name="T6" fmla="*/ 0 w 235"/>
                <a:gd name="T7" fmla="*/ 0 h 471"/>
                <a:gd name="T8" fmla="*/ 731 w 235"/>
                <a:gd name="T9" fmla="*/ 882 h 471"/>
                <a:gd name="T10" fmla="*/ 0 w 235"/>
                <a:gd name="T11" fmla="*/ 1762 h 471"/>
                <a:gd name="T12" fmla="*/ 0 w 235"/>
                <a:gd name="T13" fmla="*/ 1637 h 4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5" h="471">
                  <a:moveTo>
                    <a:pt x="0" y="438"/>
                  </a:moveTo>
                  <a:cubicBezTo>
                    <a:pt x="111" y="438"/>
                    <a:pt x="202" y="347"/>
                    <a:pt x="202" y="236"/>
                  </a:cubicBezTo>
                  <a:cubicBezTo>
                    <a:pt x="202" y="124"/>
                    <a:pt x="111" y="34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0" y="0"/>
                    <a:pt x="235" y="106"/>
                    <a:pt x="235" y="236"/>
                  </a:cubicBezTo>
                  <a:cubicBezTo>
                    <a:pt x="235" y="366"/>
                    <a:pt x="130" y="471"/>
                    <a:pt x="0" y="471"/>
                  </a:cubicBezTo>
                  <a:lnTo>
                    <a:pt x="0" y="438"/>
                  </a:lnTo>
                  <a:close/>
                </a:path>
              </a:pathLst>
            </a:custGeom>
            <a:solidFill>
              <a:srgbClr val="F9E9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9" name="Freeform 9">
              <a:extLst>
                <a:ext uri="{FF2B5EF4-FFF2-40B4-BE49-F238E27FC236}">
                  <a16:creationId xmlns:a16="http://schemas.microsoft.com/office/drawing/2014/main" id="{23EF344E-DB07-49C5-AAC0-39E1A37FD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3247"/>
              <a:ext cx="343" cy="731"/>
            </a:xfrm>
            <a:custGeom>
              <a:avLst/>
              <a:gdLst>
                <a:gd name="T0" fmla="*/ 0 w 235"/>
                <a:gd name="T1" fmla="*/ 1637 h 471"/>
                <a:gd name="T2" fmla="*/ 629 w 235"/>
                <a:gd name="T3" fmla="*/ 882 h 471"/>
                <a:gd name="T4" fmla="*/ 0 w 235"/>
                <a:gd name="T5" fmla="*/ 127 h 471"/>
                <a:gd name="T6" fmla="*/ 0 w 235"/>
                <a:gd name="T7" fmla="*/ 0 h 471"/>
                <a:gd name="T8" fmla="*/ 731 w 235"/>
                <a:gd name="T9" fmla="*/ 882 h 471"/>
                <a:gd name="T10" fmla="*/ 0 w 235"/>
                <a:gd name="T11" fmla="*/ 1762 h 471"/>
                <a:gd name="T12" fmla="*/ 0 w 235"/>
                <a:gd name="T13" fmla="*/ 1637 h 4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5" h="471">
                  <a:moveTo>
                    <a:pt x="0" y="438"/>
                  </a:moveTo>
                  <a:cubicBezTo>
                    <a:pt x="111" y="438"/>
                    <a:pt x="202" y="347"/>
                    <a:pt x="202" y="236"/>
                  </a:cubicBezTo>
                  <a:cubicBezTo>
                    <a:pt x="202" y="124"/>
                    <a:pt x="111" y="34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0" y="0"/>
                    <a:pt x="235" y="106"/>
                    <a:pt x="235" y="236"/>
                  </a:cubicBezTo>
                  <a:cubicBezTo>
                    <a:pt x="235" y="366"/>
                    <a:pt x="130" y="471"/>
                    <a:pt x="0" y="471"/>
                  </a:cubicBezTo>
                  <a:lnTo>
                    <a:pt x="0" y="438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90" name="Freeform 10">
              <a:extLst>
                <a:ext uri="{FF2B5EF4-FFF2-40B4-BE49-F238E27FC236}">
                  <a16:creationId xmlns:a16="http://schemas.microsoft.com/office/drawing/2014/main" id="{1B24ED58-6670-4C56-BB71-4F3256A36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3263"/>
              <a:ext cx="866" cy="28"/>
            </a:xfrm>
            <a:custGeom>
              <a:avLst/>
              <a:gdLst>
                <a:gd name="T0" fmla="*/ 0 w 594"/>
                <a:gd name="T1" fmla="*/ 68 h 18"/>
                <a:gd name="T2" fmla="*/ 1841 w 594"/>
                <a:gd name="T3" fmla="*/ 68 h 18"/>
                <a:gd name="T4" fmla="*/ 0 w 594"/>
                <a:gd name="T5" fmla="*/ 6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4" h="18">
                  <a:moveTo>
                    <a:pt x="0" y="18"/>
                  </a:moveTo>
                  <a:cubicBezTo>
                    <a:pt x="594" y="18"/>
                    <a:pt x="594" y="18"/>
                    <a:pt x="594" y="18"/>
                  </a:cubicBezTo>
                  <a:cubicBezTo>
                    <a:pt x="594" y="18"/>
                    <a:pt x="401" y="0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91" name="Freeform 11">
              <a:extLst>
                <a:ext uri="{FF2B5EF4-FFF2-40B4-BE49-F238E27FC236}">
                  <a16:creationId xmlns:a16="http://schemas.microsoft.com/office/drawing/2014/main" id="{0422B3F2-C293-4875-8DE6-D6ED699B6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3938"/>
              <a:ext cx="866" cy="30"/>
            </a:xfrm>
            <a:custGeom>
              <a:avLst/>
              <a:gdLst>
                <a:gd name="T0" fmla="*/ 0 w 594"/>
                <a:gd name="T1" fmla="*/ 0 h 19"/>
                <a:gd name="T2" fmla="*/ 1841 w 594"/>
                <a:gd name="T3" fmla="*/ 0 h 19"/>
                <a:gd name="T4" fmla="*/ 0 w 594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4" h="19">
                  <a:moveTo>
                    <a:pt x="0" y="0"/>
                  </a:moveTo>
                  <a:cubicBezTo>
                    <a:pt x="594" y="0"/>
                    <a:pt x="594" y="0"/>
                    <a:pt x="594" y="0"/>
                  </a:cubicBezTo>
                  <a:cubicBezTo>
                    <a:pt x="594" y="0"/>
                    <a:pt x="232" y="1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92" name="Freeform 12">
              <a:extLst>
                <a:ext uri="{FF2B5EF4-FFF2-40B4-BE49-F238E27FC236}">
                  <a16:creationId xmlns:a16="http://schemas.microsoft.com/office/drawing/2014/main" id="{F4B4E83C-15AC-4519-8C80-C5BC83AB1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3295"/>
              <a:ext cx="1024" cy="140"/>
            </a:xfrm>
            <a:custGeom>
              <a:avLst/>
              <a:gdLst>
                <a:gd name="T0" fmla="*/ 0 w 702"/>
                <a:gd name="T1" fmla="*/ 40 h 90"/>
                <a:gd name="T2" fmla="*/ 1698 w 702"/>
                <a:gd name="T3" fmla="*/ 40 h 90"/>
                <a:gd name="T4" fmla="*/ 2179 w 702"/>
                <a:gd name="T5" fmla="*/ 339 h 90"/>
                <a:gd name="T6" fmla="*/ 347 w 702"/>
                <a:gd name="T7" fmla="*/ 339 h 90"/>
                <a:gd name="T8" fmla="*/ 0 w 702"/>
                <a:gd name="T9" fmla="*/ 4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90">
                  <a:moveTo>
                    <a:pt x="0" y="11"/>
                  </a:moveTo>
                  <a:cubicBezTo>
                    <a:pt x="547" y="11"/>
                    <a:pt x="547" y="11"/>
                    <a:pt x="547" y="11"/>
                  </a:cubicBezTo>
                  <a:cubicBezTo>
                    <a:pt x="547" y="11"/>
                    <a:pt x="630" y="0"/>
                    <a:pt x="702" y="90"/>
                  </a:cubicBezTo>
                  <a:cubicBezTo>
                    <a:pt x="112" y="90"/>
                    <a:pt x="112" y="90"/>
                    <a:pt x="112" y="90"/>
                  </a:cubicBezTo>
                  <a:cubicBezTo>
                    <a:pt x="112" y="90"/>
                    <a:pt x="76" y="29"/>
                    <a:pt x="0" y="11"/>
                  </a:cubicBezTo>
                  <a:close/>
                </a:path>
              </a:pathLst>
            </a:custGeom>
            <a:solidFill>
              <a:srgbClr val="F3B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0963" name="Line 13">
            <a:extLst>
              <a:ext uri="{FF2B5EF4-FFF2-40B4-BE49-F238E27FC236}">
                <a16:creationId xmlns:a16="http://schemas.microsoft.com/office/drawing/2014/main" id="{48CB488F-2AA8-4CDC-BF88-08217C7D2C05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6438" y="2498725"/>
            <a:ext cx="1587" cy="1588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4" name="Line 14">
            <a:extLst>
              <a:ext uri="{FF2B5EF4-FFF2-40B4-BE49-F238E27FC236}">
                <a16:creationId xmlns:a16="http://schemas.microsoft.com/office/drawing/2014/main" id="{B68571CB-D6B2-4FE5-A75D-40F1AA2569C3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6438" y="2498725"/>
            <a:ext cx="1587" cy="1588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0965" name="Group 15">
            <a:extLst>
              <a:ext uri="{FF2B5EF4-FFF2-40B4-BE49-F238E27FC236}">
                <a16:creationId xmlns:a16="http://schemas.microsoft.com/office/drawing/2014/main" id="{89734C89-BA9D-4DD3-BB21-C7467473BED2}"/>
              </a:ext>
            </a:extLst>
          </p:cNvPr>
          <p:cNvGrpSpPr>
            <a:grpSpLocks/>
          </p:cNvGrpSpPr>
          <p:nvPr/>
        </p:nvGrpSpPr>
        <p:grpSpPr bwMode="auto">
          <a:xfrm>
            <a:off x="6964363" y="1141413"/>
            <a:ext cx="2024062" cy="3579812"/>
            <a:chOff x="3427" y="719"/>
            <a:chExt cx="1275" cy="2255"/>
          </a:xfrm>
        </p:grpSpPr>
        <p:sp>
          <p:nvSpPr>
            <p:cNvPr id="41656" name="Freeform 16">
              <a:extLst>
                <a:ext uri="{FF2B5EF4-FFF2-40B4-BE49-F238E27FC236}">
                  <a16:creationId xmlns:a16="http://schemas.microsoft.com/office/drawing/2014/main" id="{2C60C9DC-71CC-4B11-9BDF-3C16E0EA4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949"/>
              <a:ext cx="739" cy="863"/>
            </a:xfrm>
            <a:custGeom>
              <a:avLst/>
              <a:gdLst>
                <a:gd name="T0" fmla="*/ 0 w 511"/>
                <a:gd name="T1" fmla="*/ 0 h 561"/>
                <a:gd name="T2" fmla="*/ 324 w 511"/>
                <a:gd name="T3" fmla="*/ 1697 h 561"/>
                <a:gd name="T4" fmla="*/ 1546 w 511"/>
                <a:gd name="T5" fmla="*/ 2043 h 561"/>
                <a:gd name="T6" fmla="*/ 0 w 511"/>
                <a:gd name="T7" fmla="*/ 0 h 5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1" h="561">
                  <a:moveTo>
                    <a:pt x="0" y="0"/>
                  </a:moveTo>
                  <a:cubicBezTo>
                    <a:pt x="0" y="0"/>
                    <a:pt x="1" y="408"/>
                    <a:pt x="107" y="466"/>
                  </a:cubicBezTo>
                  <a:cubicBezTo>
                    <a:pt x="212" y="525"/>
                    <a:pt x="339" y="453"/>
                    <a:pt x="511" y="561"/>
                  </a:cubicBezTo>
                  <a:cubicBezTo>
                    <a:pt x="511" y="561"/>
                    <a:pt x="182" y="80"/>
                    <a:pt x="0" y="0"/>
                  </a:cubicBezTo>
                  <a:close/>
                </a:path>
              </a:pathLst>
            </a:custGeom>
            <a:solidFill>
              <a:srgbClr val="D6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57" name="Freeform 17">
              <a:extLst>
                <a:ext uri="{FF2B5EF4-FFF2-40B4-BE49-F238E27FC236}">
                  <a16:creationId xmlns:a16="http://schemas.microsoft.com/office/drawing/2014/main" id="{FC2BA4F4-F861-459F-8158-42958F8E7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946"/>
              <a:ext cx="739" cy="863"/>
            </a:xfrm>
            <a:custGeom>
              <a:avLst/>
              <a:gdLst>
                <a:gd name="T0" fmla="*/ 0 w 511"/>
                <a:gd name="T1" fmla="*/ 0 h 561"/>
                <a:gd name="T2" fmla="*/ 20 w 511"/>
                <a:gd name="T3" fmla="*/ 526 h 561"/>
                <a:gd name="T4" fmla="*/ 511 w 511"/>
                <a:gd name="T5" fmla="*/ 1148 h 561"/>
                <a:gd name="T6" fmla="*/ 1153 w 511"/>
                <a:gd name="T7" fmla="*/ 1841 h 561"/>
                <a:gd name="T8" fmla="*/ 1546 w 511"/>
                <a:gd name="T9" fmla="*/ 2043 h 561"/>
                <a:gd name="T10" fmla="*/ 0 w 511"/>
                <a:gd name="T11" fmla="*/ 0 h 5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1" h="561">
                  <a:moveTo>
                    <a:pt x="0" y="0"/>
                  </a:moveTo>
                  <a:cubicBezTo>
                    <a:pt x="0" y="0"/>
                    <a:pt x="0" y="63"/>
                    <a:pt x="7" y="144"/>
                  </a:cubicBezTo>
                  <a:cubicBezTo>
                    <a:pt x="37" y="198"/>
                    <a:pt x="88" y="269"/>
                    <a:pt x="169" y="315"/>
                  </a:cubicBezTo>
                  <a:cubicBezTo>
                    <a:pt x="272" y="373"/>
                    <a:pt x="336" y="446"/>
                    <a:pt x="381" y="506"/>
                  </a:cubicBezTo>
                  <a:cubicBezTo>
                    <a:pt x="421" y="516"/>
                    <a:pt x="465" y="532"/>
                    <a:pt x="511" y="561"/>
                  </a:cubicBezTo>
                  <a:cubicBezTo>
                    <a:pt x="511" y="561"/>
                    <a:pt x="182" y="80"/>
                    <a:pt x="0" y="0"/>
                  </a:cubicBezTo>
                  <a:close/>
                </a:path>
              </a:pathLst>
            </a:custGeom>
            <a:solidFill>
              <a:srgbClr val="CB96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58" name="Freeform 18">
              <a:extLst>
                <a:ext uri="{FF2B5EF4-FFF2-40B4-BE49-F238E27FC236}">
                  <a16:creationId xmlns:a16="http://schemas.microsoft.com/office/drawing/2014/main" id="{8D0F864B-0A3D-4A33-8AA6-238BA31F3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949"/>
              <a:ext cx="739" cy="863"/>
            </a:xfrm>
            <a:custGeom>
              <a:avLst/>
              <a:gdLst>
                <a:gd name="T0" fmla="*/ 0 w 511"/>
                <a:gd name="T1" fmla="*/ 0 h 561"/>
                <a:gd name="T2" fmla="*/ 324 w 511"/>
                <a:gd name="T3" fmla="*/ 1697 h 561"/>
                <a:gd name="T4" fmla="*/ 1546 w 511"/>
                <a:gd name="T5" fmla="*/ 2043 h 561"/>
                <a:gd name="T6" fmla="*/ 0 w 511"/>
                <a:gd name="T7" fmla="*/ 0 h 5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1" h="561">
                  <a:moveTo>
                    <a:pt x="0" y="0"/>
                  </a:moveTo>
                  <a:cubicBezTo>
                    <a:pt x="0" y="0"/>
                    <a:pt x="1" y="408"/>
                    <a:pt x="107" y="466"/>
                  </a:cubicBezTo>
                  <a:cubicBezTo>
                    <a:pt x="212" y="525"/>
                    <a:pt x="339" y="453"/>
                    <a:pt x="511" y="561"/>
                  </a:cubicBezTo>
                  <a:cubicBezTo>
                    <a:pt x="511" y="561"/>
                    <a:pt x="182" y="80"/>
                    <a:pt x="0" y="0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59" name="Freeform 19">
              <a:extLst>
                <a:ext uri="{FF2B5EF4-FFF2-40B4-BE49-F238E27FC236}">
                  <a16:creationId xmlns:a16="http://schemas.microsoft.com/office/drawing/2014/main" id="{9F86F29E-5235-49F0-9CFC-F16D30D10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720"/>
              <a:ext cx="1133" cy="2254"/>
            </a:xfrm>
            <a:custGeom>
              <a:avLst/>
              <a:gdLst>
                <a:gd name="T0" fmla="*/ 568 w 784"/>
                <a:gd name="T1" fmla="*/ 5 h 1465"/>
                <a:gd name="T2" fmla="*/ 107 w 784"/>
                <a:gd name="T3" fmla="*/ 1631 h 1465"/>
                <a:gd name="T4" fmla="*/ 475 w 784"/>
                <a:gd name="T5" fmla="*/ 2997 h 1465"/>
                <a:gd name="T6" fmla="*/ 1074 w 784"/>
                <a:gd name="T7" fmla="*/ 3911 h 1465"/>
                <a:gd name="T8" fmla="*/ 1934 w 784"/>
                <a:gd name="T9" fmla="*/ 4971 h 1465"/>
                <a:gd name="T10" fmla="*/ 2332 w 784"/>
                <a:gd name="T11" fmla="*/ 4563 h 1465"/>
                <a:gd name="T12" fmla="*/ 2249 w 784"/>
                <a:gd name="T13" fmla="*/ 3522 h 1465"/>
                <a:gd name="T14" fmla="*/ 2197 w 784"/>
                <a:gd name="T15" fmla="*/ 3253 h 1465"/>
                <a:gd name="T16" fmla="*/ 2178 w 784"/>
                <a:gd name="T17" fmla="*/ 2888 h 1465"/>
                <a:gd name="T18" fmla="*/ 1871 w 784"/>
                <a:gd name="T19" fmla="*/ 1876 h 1465"/>
                <a:gd name="T20" fmla="*/ 1792 w 784"/>
                <a:gd name="T21" fmla="*/ 1608 h 1465"/>
                <a:gd name="T22" fmla="*/ 568 w 784"/>
                <a:gd name="T23" fmla="*/ 5 h 14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4" h="1465">
                  <a:moveTo>
                    <a:pt x="188" y="1"/>
                  </a:moveTo>
                  <a:cubicBezTo>
                    <a:pt x="90" y="0"/>
                    <a:pt x="71" y="371"/>
                    <a:pt x="35" y="448"/>
                  </a:cubicBezTo>
                  <a:cubicBezTo>
                    <a:pt x="0" y="524"/>
                    <a:pt x="38" y="753"/>
                    <a:pt x="158" y="823"/>
                  </a:cubicBezTo>
                  <a:cubicBezTo>
                    <a:pt x="158" y="823"/>
                    <a:pt x="207" y="990"/>
                    <a:pt x="356" y="1074"/>
                  </a:cubicBezTo>
                  <a:cubicBezTo>
                    <a:pt x="531" y="1175"/>
                    <a:pt x="594" y="1317"/>
                    <a:pt x="641" y="1365"/>
                  </a:cubicBezTo>
                  <a:cubicBezTo>
                    <a:pt x="740" y="1465"/>
                    <a:pt x="784" y="1350"/>
                    <a:pt x="773" y="1253"/>
                  </a:cubicBezTo>
                  <a:cubicBezTo>
                    <a:pt x="761" y="1156"/>
                    <a:pt x="745" y="1000"/>
                    <a:pt x="745" y="967"/>
                  </a:cubicBezTo>
                  <a:cubicBezTo>
                    <a:pt x="745" y="934"/>
                    <a:pt x="751" y="903"/>
                    <a:pt x="728" y="893"/>
                  </a:cubicBezTo>
                  <a:cubicBezTo>
                    <a:pt x="728" y="893"/>
                    <a:pt x="745" y="855"/>
                    <a:pt x="722" y="793"/>
                  </a:cubicBezTo>
                  <a:cubicBezTo>
                    <a:pt x="699" y="730"/>
                    <a:pt x="674" y="521"/>
                    <a:pt x="620" y="515"/>
                  </a:cubicBezTo>
                  <a:cubicBezTo>
                    <a:pt x="620" y="515"/>
                    <a:pt x="625" y="493"/>
                    <a:pt x="594" y="441"/>
                  </a:cubicBezTo>
                  <a:cubicBezTo>
                    <a:pt x="562" y="388"/>
                    <a:pt x="358" y="3"/>
                    <a:pt x="188" y="1"/>
                  </a:cubicBezTo>
                  <a:close/>
                </a:path>
              </a:pathLst>
            </a:custGeom>
            <a:solidFill>
              <a:srgbClr val="EFC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0" name="Freeform 20">
              <a:extLst>
                <a:ext uri="{FF2B5EF4-FFF2-40B4-BE49-F238E27FC236}">
                  <a16:creationId xmlns:a16="http://schemas.microsoft.com/office/drawing/2014/main" id="{793A304D-F7D7-4F59-BC3A-FEB6BFFD0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719"/>
              <a:ext cx="1077" cy="2173"/>
            </a:xfrm>
            <a:custGeom>
              <a:avLst/>
              <a:gdLst>
                <a:gd name="T0" fmla="*/ 2176 w 745"/>
                <a:gd name="T1" fmla="*/ 4964 h 1413"/>
                <a:gd name="T2" fmla="*/ 1288 w 745"/>
                <a:gd name="T3" fmla="*/ 3963 h 1413"/>
                <a:gd name="T4" fmla="*/ 717 w 745"/>
                <a:gd name="T5" fmla="*/ 2996 h 1413"/>
                <a:gd name="T6" fmla="*/ 346 w 745"/>
                <a:gd name="T7" fmla="*/ 1630 h 1413"/>
                <a:gd name="T8" fmla="*/ 723 w 745"/>
                <a:gd name="T9" fmla="*/ 48 h 1413"/>
                <a:gd name="T10" fmla="*/ 568 w 745"/>
                <a:gd name="T11" fmla="*/ 5 h 1413"/>
                <a:gd name="T12" fmla="*/ 107 w 745"/>
                <a:gd name="T13" fmla="*/ 1630 h 1413"/>
                <a:gd name="T14" fmla="*/ 477 w 745"/>
                <a:gd name="T15" fmla="*/ 2996 h 1413"/>
                <a:gd name="T16" fmla="*/ 1077 w 745"/>
                <a:gd name="T17" fmla="*/ 3909 h 1413"/>
                <a:gd name="T18" fmla="*/ 1937 w 745"/>
                <a:gd name="T19" fmla="*/ 4964 h 1413"/>
                <a:gd name="T20" fmla="*/ 2251 w 745"/>
                <a:gd name="T21" fmla="*/ 5044 h 1413"/>
                <a:gd name="T22" fmla="*/ 2176 w 745"/>
                <a:gd name="T23" fmla="*/ 4964 h 14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5" h="1413">
                  <a:moveTo>
                    <a:pt x="720" y="1365"/>
                  </a:moveTo>
                  <a:cubicBezTo>
                    <a:pt x="673" y="1317"/>
                    <a:pt x="601" y="1191"/>
                    <a:pt x="426" y="1090"/>
                  </a:cubicBezTo>
                  <a:cubicBezTo>
                    <a:pt x="277" y="1005"/>
                    <a:pt x="237" y="824"/>
                    <a:pt x="237" y="824"/>
                  </a:cubicBezTo>
                  <a:cubicBezTo>
                    <a:pt x="15" y="741"/>
                    <a:pt x="79" y="524"/>
                    <a:pt x="114" y="448"/>
                  </a:cubicBezTo>
                  <a:cubicBezTo>
                    <a:pt x="146" y="380"/>
                    <a:pt x="165" y="75"/>
                    <a:pt x="239" y="13"/>
                  </a:cubicBezTo>
                  <a:cubicBezTo>
                    <a:pt x="221" y="6"/>
                    <a:pt x="204" y="2"/>
                    <a:pt x="188" y="1"/>
                  </a:cubicBezTo>
                  <a:cubicBezTo>
                    <a:pt x="90" y="0"/>
                    <a:pt x="71" y="372"/>
                    <a:pt x="35" y="448"/>
                  </a:cubicBezTo>
                  <a:cubicBezTo>
                    <a:pt x="0" y="524"/>
                    <a:pt x="38" y="753"/>
                    <a:pt x="158" y="824"/>
                  </a:cubicBezTo>
                  <a:cubicBezTo>
                    <a:pt x="158" y="824"/>
                    <a:pt x="207" y="990"/>
                    <a:pt x="356" y="1075"/>
                  </a:cubicBezTo>
                  <a:cubicBezTo>
                    <a:pt x="531" y="1175"/>
                    <a:pt x="594" y="1317"/>
                    <a:pt x="641" y="1365"/>
                  </a:cubicBezTo>
                  <a:cubicBezTo>
                    <a:pt x="688" y="1413"/>
                    <a:pt x="723" y="1412"/>
                    <a:pt x="745" y="1387"/>
                  </a:cubicBezTo>
                  <a:cubicBezTo>
                    <a:pt x="737" y="1381"/>
                    <a:pt x="729" y="1374"/>
                    <a:pt x="720" y="1365"/>
                  </a:cubicBezTo>
                  <a:close/>
                </a:path>
              </a:pathLst>
            </a:custGeom>
            <a:solidFill>
              <a:srgbClr val="F3D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1" name="Freeform 21">
              <a:extLst>
                <a:ext uri="{FF2B5EF4-FFF2-40B4-BE49-F238E27FC236}">
                  <a16:creationId xmlns:a16="http://schemas.microsoft.com/office/drawing/2014/main" id="{98178EC9-0F1F-48F8-8043-D21822081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720"/>
              <a:ext cx="1133" cy="2254"/>
            </a:xfrm>
            <a:custGeom>
              <a:avLst/>
              <a:gdLst>
                <a:gd name="T0" fmla="*/ 568 w 784"/>
                <a:gd name="T1" fmla="*/ 5 h 1465"/>
                <a:gd name="T2" fmla="*/ 107 w 784"/>
                <a:gd name="T3" fmla="*/ 1631 h 1465"/>
                <a:gd name="T4" fmla="*/ 475 w 784"/>
                <a:gd name="T5" fmla="*/ 2997 h 1465"/>
                <a:gd name="T6" fmla="*/ 1074 w 784"/>
                <a:gd name="T7" fmla="*/ 3911 h 1465"/>
                <a:gd name="T8" fmla="*/ 1934 w 784"/>
                <a:gd name="T9" fmla="*/ 4971 h 1465"/>
                <a:gd name="T10" fmla="*/ 2332 w 784"/>
                <a:gd name="T11" fmla="*/ 4563 h 1465"/>
                <a:gd name="T12" fmla="*/ 2249 w 784"/>
                <a:gd name="T13" fmla="*/ 3522 h 1465"/>
                <a:gd name="T14" fmla="*/ 2197 w 784"/>
                <a:gd name="T15" fmla="*/ 3253 h 1465"/>
                <a:gd name="T16" fmla="*/ 2178 w 784"/>
                <a:gd name="T17" fmla="*/ 2888 h 1465"/>
                <a:gd name="T18" fmla="*/ 1871 w 784"/>
                <a:gd name="T19" fmla="*/ 1876 h 1465"/>
                <a:gd name="T20" fmla="*/ 1792 w 784"/>
                <a:gd name="T21" fmla="*/ 1608 h 1465"/>
                <a:gd name="T22" fmla="*/ 568 w 784"/>
                <a:gd name="T23" fmla="*/ 5 h 14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4" h="1465">
                  <a:moveTo>
                    <a:pt x="188" y="1"/>
                  </a:moveTo>
                  <a:cubicBezTo>
                    <a:pt x="90" y="0"/>
                    <a:pt x="71" y="371"/>
                    <a:pt x="35" y="448"/>
                  </a:cubicBezTo>
                  <a:cubicBezTo>
                    <a:pt x="0" y="524"/>
                    <a:pt x="38" y="753"/>
                    <a:pt x="158" y="823"/>
                  </a:cubicBezTo>
                  <a:cubicBezTo>
                    <a:pt x="158" y="823"/>
                    <a:pt x="207" y="990"/>
                    <a:pt x="356" y="1074"/>
                  </a:cubicBezTo>
                  <a:cubicBezTo>
                    <a:pt x="531" y="1175"/>
                    <a:pt x="594" y="1317"/>
                    <a:pt x="641" y="1365"/>
                  </a:cubicBezTo>
                  <a:cubicBezTo>
                    <a:pt x="740" y="1465"/>
                    <a:pt x="784" y="1350"/>
                    <a:pt x="773" y="1253"/>
                  </a:cubicBezTo>
                  <a:cubicBezTo>
                    <a:pt x="761" y="1156"/>
                    <a:pt x="745" y="1000"/>
                    <a:pt x="745" y="967"/>
                  </a:cubicBezTo>
                  <a:cubicBezTo>
                    <a:pt x="745" y="934"/>
                    <a:pt x="751" y="903"/>
                    <a:pt x="728" y="893"/>
                  </a:cubicBezTo>
                  <a:cubicBezTo>
                    <a:pt x="728" y="893"/>
                    <a:pt x="745" y="855"/>
                    <a:pt x="722" y="793"/>
                  </a:cubicBezTo>
                  <a:cubicBezTo>
                    <a:pt x="699" y="730"/>
                    <a:pt x="674" y="521"/>
                    <a:pt x="620" y="515"/>
                  </a:cubicBezTo>
                  <a:cubicBezTo>
                    <a:pt x="620" y="515"/>
                    <a:pt x="625" y="493"/>
                    <a:pt x="594" y="441"/>
                  </a:cubicBezTo>
                  <a:cubicBezTo>
                    <a:pt x="562" y="388"/>
                    <a:pt x="358" y="3"/>
                    <a:pt x="188" y="1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2" name="Freeform 22">
              <a:extLst>
                <a:ext uri="{FF2B5EF4-FFF2-40B4-BE49-F238E27FC236}">
                  <a16:creationId xmlns:a16="http://schemas.microsoft.com/office/drawing/2014/main" id="{ACD6978A-1AFF-4F8E-9992-A90D08C71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780"/>
              <a:ext cx="1174" cy="1940"/>
            </a:xfrm>
            <a:custGeom>
              <a:avLst/>
              <a:gdLst>
                <a:gd name="T0" fmla="*/ 169 w 812"/>
                <a:gd name="T1" fmla="*/ 1643 h 1261"/>
                <a:gd name="T2" fmla="*/ 450 w 812"/>
                <a:gd name="T3" fmla="*/ 1874 h 1261"/>
                <a:gd name="T4" fmla="*/ 807 w 812"/>
                <a:gd name="T5" fmla="*/ 1832 h 1261"/>
                <a:gd name="T6" fmla="*/ 901 w 812"/>
                <a:gd name="T7" fmla="*/ 1806 h 1261"/>
                <a:gd name="T8" fmla="*/ 1154 w 812"/>
                <a:gd name="T9" fmla="*/ 2923 h 1261"/>
                <a:gd name="T10" fmla="*/ 1060 w 812"/>
                <a:gd name="T11" fmla="*/ 2698 h 1261"/>
                <a:gd name="T12" fmla="*/ 1158 w 812"/>
                <a:gd name="T13" fmla="*/ 2348 h 1261"/>
                <a:gd name="T14" fmla="*/ 1022 w 812"/>
                <a:gd name="T15" fmla="*/ 2137 h 1261"/>
                <a:gd name="T16" fmla="*/ 1229 w 812"/>
                <a:gd name="T17" fmla="*/ 1635 h 1261"/>
                <a:gd name="T18" fmla="*/ 1579 w 812"/>
                <a:gd name="T19" fmla="*/ 2822 h 1261"/>
                <a:gd name="T20" fmla="*/ 1361 w 812"/>
                <a:gd name="T21" fmla="*/ 3135 h 1261"/>
                <a:gd name="T22" fmla="*/ 1560 w 812"/>
                <a:gd name="T23" fmla="*/ 3008 h 1261"/>
                <a:gd name="T24" fmla="*/ 1994 w 812"/>
                <a:gd name="T25" fmla="*/ 4265 h 1261"/>
                <a:gd name="T26" fmla="*/ 1640 w 812"/>
                <a:gd name="T27" fmla="*/ 2752 h 1261"/>
                <a:gd name="T28" fmla="*/ 2086 w 812"/>
                <a:gd name="T29" fmla="*/ 3522 h 1261"/>
                <a:gd name="T30" fmla="*/ 2179 w 812"/>
                <a:gd name="T31" fmla="*/ 3212 h 1261"/>
                <a:gd name="T32" fmla="*/ 2205 w 812"/>
                <a:gd name="T33" fmla="*/ 4592 h 1261"/>
                <a:gd name="T34" fmla="*/ 2364 w 812"/>
                <a:gd name="T35" fmla="*/ 4100 h 1261"/>
                <a:gd name="T36" fmla="*/ 2381 w 812"/>
                <a:gd name="T37" fmla="*/ 3838 h 1261"/>
                <a:gd name="T38" fmla="*/ 2454 w 812"/>
                <a:gd name="T39" fmla="*/ 3535 h 1261"/>
                <a:gd name="T40" fmla="*/ 2143 w 812"/>
                <a:gd name="T41" fmla="*/ 3082 h 1261"/>
                <a:gd name="T42" fmla="*/ 1567 w 812"/>
                <a:gd name="T43" fmla="*/ 2422 h 1261"/>
                <a:gd name="T44" fmla="*/ 1397 w 812"/>
                <a:gd name="T45" fmla="*/ 1912 h 1261"/>
                <a:gd name="T46" fmla="*/ 1790 w 812"/>
                <a:gd name="T47" fmla="*/ 2342 h 1261"/>
                <a:gd name="T48" fmla="*/ 1758 w 812"/>
                <a:gd name="T49" fmla="*/ 2095 h 1261"/>
                <a:gd name="T50" fmla="*/ 2273 w 812"/>
                <a:gd name="T51" fmla="*/ 2632 h 1261"/>
                <a:gd name="T52" fmla="*/ 1791 w 812"/>
                <a:gd name="T53" fmla="*/ 1811 h 1261"/>
                <a:gd name="T54" fmla="*/ 1541 w 812"/>
                <a:gd name="T55" fmla="*/ 1798 h 1261"/>
                <a:gd name="T56" fmla="*/ 854 w 812"/>
                <a:gd name="T57" fmla="*/ 1002 h 1261"/>
                <a:gd name="T58" fmla="*/ 1003 w 812"/>
                <a:gd name="T59" fmla="*/ 492 h 1261"/>
                <a:gd name="T60" fmla="*/ 1178 w 812"/>
                <a:gd name="T61" fmla="*/ 778 h 1261"/>
                <a:gd name="T62" fmla="*/ 1274 w 812"/>
                <a:gd name="T63" fmla="*/ 812 h 1261"/>
                <a:gd name="T64" fmla="*/ 1530 w 812"/>
                <a:gd name="T65" fmla="*/ 1460 h 1261"/>
                <a:gd name="T66" fmla="*/ 1398 w 812"/>
                <a:gd name="T67" fmla="*/ 698 h 1261"/>
                <a:gd name="T68" fmla="*/ 1974 w 812"/>
                <a:gd name="T69" fmla="*/ 1675 h 1261"/>
                <a:gd name="T70" fmla="*/ 1660 w 812"/>
                <a:gd name="T71" fmla="*/ 1054 h 1261"/>
                <a:gd name="T72" fmla="*/ 1612 w 812"/>
                <a:gd name="T73" fmla="*/ 942 h 1261"/>
                <a:gd name="T74" fmla="*/ 896 w 812"/>
                <a:gd name="T75" fmla="*/ 258 h 1261"/>
                <a:gd name="T76" fmla="*/ 886 w 812"/>
                <a:gd name="T77" fmla="*/ 397 h 1261"/>
                <a:gd name="T78" fmla="*/ 853 w 812"/>
                <a:gd name="T79" fmla="*/ 752 h 1261"/>
                <a:gd name="T80" fmla="*/ 428 w 812"/>
                <a:gd name="T81" fmla="*/ 1203 h 1261"/>
                <a:gd name="T82" fmla="*/ 155 w 812"/>
                <a:gd name="T83" fmla="*/ 1195 h 12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12" h="1261">
                  <a:moveTo>
                    <a:pt x="24" y="405"/>
                  </a:moveTo>
                  <a:cubicBezTo>
                    <a:pt x="66" y="401"/>
                    <a:pt x="66" y="425"/>
                    <a:pt x="56" y="451"/>
                  </a:cubicBezTo>
                  <a:cubicBezTo>
                    <a:pt x="45" y="476"/>
                    <a:pt x="41" y="515"/>
                    <a:pt x="41" y="515"/>
                  </a:cubicBezTo>
                  <a:cubicBezTo>
                    <a:pt x="149" y="515"/>
                    <a:pt x="149" y="515"/>
                    <a:pt x="149" y="515"/>
                  </a:cubicBezTo>
                  <a:cubicBezTo>
                    <a:pt x="184" y="335"/>
                    <a:pt x="322" y="325"/>
                    <a:pt x="341" y="353"/>
                  </a:cubicBezTo>
                  <a:cubicBezTo>
                    <a:pt x="360" y="381"/>
                    <a:pt x="348" y="435"/>
                    <a:pt x="267" y="503"/>
                  </a:cubicBezTo>
                  <a:cubicBezTo>
                    <a:pt x="187" y="570"/>
                    <a:pt x="225" y="667"/>
                    <a:pt x="225" y="667"/>
                  </a:cubicBezTo>
                  <a:cubicBezTo>
                    <a:pt x="206" y="561"/>
                    <a:pt x="271" y="518"/>
                    <a:pt x="298" y="496"/>
                  </a:cubicBezTo>
                  <a:cubicBezTo>
                    <a:pt x="324" y="474"/>
                    <a:pt x="317" y="477"/>
                    <a:pt x="312" y="523"/>
                  </a:cubicBezTo>
                  <a:cubicBezTo>
                    <a:pt x="289" y="710"/>
                    <a:pt x="337" y="751"/>
                    <a:pt x="382" y="803"/>
                  </a:cubicBezTo>
                  <a:cubicBezTo>
                    <a:pt x="426" y="856"/>
                    <a:pt x="442" y="941"/>
                    <a:pt x="442" y="941"/>
                  </a:cubicBezTo>
                  <a:cubicBezTo>
                    <a:pt x="441" y="845"/>
                    <a:pt x="383" y="788"/>
                    <a:pt x="351" y="741"/>
                  </a:cubicBezTo>
                  <a:cubicBezTo>
                    <a:pt x="318" y="694"/>
                    <a:pt x="325" y="601"/>
                    <a:pt x="325" y="601"/>
                  </a:cubicBezTo>
                  <a:cubicBezTo>
                    <a:pt x="325" y="601"/>
                    <a:pt x="327" y="601"/>
                    <a:pt x="383" y="645"/>
                  </a:cubicBezTo>
                  <a:cubicBezTo>
                    <a:pt x="438" y="689"/>
                    <a:pt x="444" y="760"/>
                    <a:pt x="444" y="760"/>
                  </a:cubicBezTo>
                  <a:cubicBezTo>
                    <a:pt x="444" y="643"/>
                    <a:pt x="356" y="612"/>
                    <a:pt x="338" y="587"/>
                  </a:cubicBezTo>
                  <a:cubicBezTo>
                    <a:pt x="320" y="563"/>
                    <a:pt x="351" y="448"/>
                    <a:pt x="363" y="414"/>
                  </a:cubicBezTo>
                  <a:cubicBezTo>
                    <a:pt x="374" y="379"/>
                    <a:pt x="402" y="405"/>
                    <a:pt x="407" y="449"/>
                  </a:cubicBezTo>
                  <a:cubicBezTo>
                    <a:pt x="413" y="493"/>
                    <a:pt x="449" y="611"/>
                    <a:pt x="485" y="666"/>
                  </a:cubicBezTo>
                  <a:cubicBezTo>
                    <a:pt x="521" y="720"/>
                    <a:pt x="522" y="749"/>
                    <a:pt x="522" y="775"/>
                  </a:cubicBezTo>
                  <a:cubicBezTo>
                    <a:pt x="521" y="800"/>
                    <a:pt x="496" y="820"/>
                    <a:pt x="483" y="827"/>
                  </a:cubicBezTo>
                  <a:cubicBezTo>
                    <a:pt x="470" y="834"/>
                    <a:pt x="450" y="861"/>
                    <a:pt x="450" y="861"/>
                  </a:cubicBezTo>
                  <a:cubicBezTo>
                    <a:pt x="456" y="850"/>
                    <a:pt x="480" y="838"/>
                    <a:pt x="489" y="837"/>
                  </a:cubicBezTo>
                  <a:cubicBezTo>
                    <a:pt x="498" y="836"/>
                    <a:pt x="516" y="826"/>
                    <a:pt x="516" y="826"/>
                  </a:cubicBezTo>
                  <a:cubicBezTo>
                    <a:pt x="485" y="976"/>
                    <a:pt x="571" y="1066"/>
                    <a:pt x="602" y="1092"/>
                  </a:cubicBezTo>
                  <a:cubicBezTo>
                    <a:pt x="633" y="1118"/>
                    <a:pt x="660" y="1171"/>
                    <a:pt x="660" y="1171"/>
                  </a:cubicBezTo>
                  <a:cubicBezTo>
                    <a:pt x="653" y="1126"/>
                    <a:pt x="637" y="1133"/>
                    <a:pt x="566" y="1031"/>
                  </a:cubicBezTo>
                  <a:cubicBezTo>
                    <a:pt x="494" y="928"/>
                    <a:pt x="533" y="796"/>
                    <a:pt x="542" y="756"/>
                  </a:cubicBezTo>
                  <a:cubicBezTo>
                    <a:pt x="551" y="717"/>
                    <a:pt x="599" y="803"/>
                    <a:pt x="635" y="847"/>
                  </a:cubicBezTo>
                  <a:cubicBezTo>
                    <a:pt x="671" y="891"/>
                    <a:pt x="690" y="967"/>
                    <a:pt x="690" y="967"/>
                  </a:cubicBezTo>
                  <a:cubicBezTo>
                    <a:pt x="690" y="967"/>
                    <a:pt x="681" y="894"/>
                    <a:pt x="671" y="860"/>
                  </a:cubicBezTo>
                  <a:cubicBezTo>
                    <a:pt x="661" y="826"/>
                    <a:pt x="711" y="863"/>
                    <a:pt x="721" y="882"/>
                  </a:cubicBezTo>
                  <a:cubicBezTo>
                    <a:pt x="730" y="902"/>
                    <a:pt x="791" y="999"/>
                    <a:pt x="747" y="1106"/>
                  </a:cubicBezTo>
                  <a:cubicBezTo>
                    <a:pt x="702" y="1213"/>
                    <a:pt x="730" y="1261"/>
                    <a:pt x="730" y="1261"/>
                  </a:cubicBezTo>
                  <a:cubicBezTo>
                    <a:pt x="710" y="1208"/>
                    <a:pt x="744" y="1136"/>
                    <a:pt x="761" y="1106"/>
                  </a:cubicBezTo>
                  <a:cubicBezTo>
                    <a:pt x="777" y="1075"/>
                    <a:pt x="779" y="1104"/>
                    <a:pt x="782" y="1126"/>
                  </a:cubicBezTo>
                  <a:cubicBezTo>
                    <a:pt x="786" y="1147"/>
                    <a:pt x="805" y="1257"/>
                    <a:pt x="805" y="1257"/>
                  </a:cubicBezTo>
                  <a:cubicBezTo>
                    <a:pt x="807" y="1217"/>
                    <a:pt x="791" y="1129"/>
                    <a:pt x="788" y="1054"/>
                  </a:cubicBezTo>
                  <a:cubicBezTo>
                    <a:pt x="786" y="979"/>
                    <a:pt x="742" y="909"/>
                    <a:pt x="758" y="898"/>
                  </a:cubicBezTo>
                  <a:cubicBezTo>
                    <a:pt x="774" y="888"/>
                    <a:pt x="812" y="971"/>
                    <a:pt x="812" y="971"/>
                  </a:cubicBezTo>
                  <a:cubicBezTo>
                    <a:pt x="812" y="971"/>
                    <a:pt x="799" y="925"/>
                    <a:pt x="786" y="900"/>
                  </a:cubicBezTo>
                  <a:cubicBezTo>
                    <a:pt x="772" y="874"/>
                    <a:pt x="752" y="891"/>
                    <a:pt x="709" y="846"/>
                  </a:cubicBezTo>
                  <a:cubicBezTo>
                    <a:pt x="677" y="812"/>
                    <a:pt x="602" y="753"/>
                    <a:pt x="584" y="738"/>
                  </a:cubicBezTo>
                  <a:cubicBezTo>
                    <a:pt x="565" y="724"/>
                    <a:pt x="547" y="692"/>
                    <a:pt x="519" y="665"/>
                  </a:cubicBezTo>
                  <a:cubicBezTo>
                    <a:pt x="490" y="637"/>
                    <a:pt x="462" y="555"/>
                    <a:pt x="457" y="540"/>
                  </a:cubicBezTo>
                  <a:cubicBezTo>
                    <a:pt x="452" y="526"/>
                    <a:pt x="458" y="522"/>
                    <a:pt x="462" y="525"/>
                  </a:cubicBezTo>
                  <a:cubicBezTo>
                    <a:pt x="466" y="528"/>
                    <a:pt x="504" y="547"/>
                    <a:pt x="538" y="554"/>
                  </a:cubicBezTo>
                  <a:cubicBezTo>
                    <a:pt x="573" y="561"/>
                    <a:pt x="574" y="594"/>
                    <a:pt x="592" y="643"/>
                  </a:cubicBezTo>
                  <a:cubicBezTo>
                    <a:pt x="611" y="693"/>
                    <a:pt x="654" y="713"/>
                    <a:pt x="654" y="713"/>
                  </a:cubicBezTo>
                  <a:cubicBezTo>
                    <a:pt x="611" y="691"/>
                    <a:pt x="611" y="618"/>
                    <a:pt x="582" y="575"/>
                  </a:cubicBezTo>
                  <a:cubicBezTo>
                    <a:pt x="577" y="567"/>
                    <a:pt x="562" y="557"/>
                    <a:pt x="586" y="563"/>
                  </a:cubicBezTo>
                  <a:cubicBezTo>
                    <a:pt x="728" y="597"/>
                    <a:pt x="752" y="723"/>
                    <a:pt x="752" y="723"/>
                  </a:cubicBezTo>
                  <a:cubicBezTo>
                    <a:pt x="727" y="549"/>
                    <a:pt x="521" y="524"/>
                    <a:pt x="510" y="515"/>
                  </a:cubicBezTo>
                  <a:cubicBezTo>
                    <a:pt x="499" y="506"/>
                    <a:pt x="562" y="503"/>
                    <a:pt x="593" y="497"/>
                  </a:cubicBezTo>
                  <a:cubicBezTo>
                    <a:pt x="624" y="491"/>
                    <a:pt x="654" y="516"/>
                    <a:pt x="654" y="516"/>
                  </a:cubicBezTo>
                  <a:cubicBezTo>
                    <a:pt x="643" y="492"/>
                    <a:pt x="588" y="482"/>
                    <a:pt x="510" y="494"/>
                  </a:cubicBezTo>
                  <a:cubicBezTo>
                    <a:pt x="432" y="507"/>
                    <a:pt x="431" y="426"/>
                    <a:pt x="417" y="384"/>
                  </a:cubicBezTo>
                  <a:cubicBezTo>
                    <a:pt x="384" y="288"/>
                    <a:pt x="298" y="275"/>
                    <a:pt x="283" y="275"/>
                  </a:cubicBezTo>
                  <a:cubicBezTo>
                    <a:pt x="268" y="275"/>
                    <a:pt x="282" y="263"/>
                    <a:pt x="282" y="263"/>
                  </a:cubicBezTo>
                  <a:cubicBezTo>
                    <a:pt x="322" y="232"/>
                    <a:pt x="288" y="192"/>
                    <a:pt x="332" y="135"/>
                  </a:cubicBezTo>
                  <a:cubicBezTo>
                    <a:pt x="376" y="78"/>
                    <a:pt x="435" y="141"/>
                    <a:pt x="445" y="175"/>
                  </a:cubicBezTo>
                  <a:cubicBezTo>
                    <a:pt x="456" y="208"/>
                    <a:pt x="430" y="214"/>
                    <a:pt x="390" y="214"/>
                  </a:cubicBezTo>
                  <a:cubicBezTo>
                    <a:pt x="350" y="214"/>
                    <a:pt x="340" y="234"/>
                    <a:pt x="340" y="234"/>
                  </a:cubicBezTo>
                  <a:cubicBezTo>
                    <a:pt x="357" y="217"/>
                    <a:pt x="401" y="228"/>
                    <a:pt x="421" y="223"/>
                  </a:cubicBezTo>
                  <a:cubicBezTo>
                    <a:pt x="440" y="218"/>
                    <a:pt x="446" y="214"/>
                    <a:pt x="445" y="246"/>
                  </a:cubicBezTo>
                  <a:cubicBezTo>
                    <a:pt x="440" y="375"/>
                    <a:pt x="506" y="401"/>
                    <a:pt x="506" y="401"/>
                  </a:cubicBezTo>
                  <a:cubicBezTo>
                    <a:pt x="488" y="382"/>
                    <a:pt x="470" y="341"/>
                    <a:pt x="464" y="321"/>
                  </a:cubicBezTo>
                  <a:cubicBezTo>
                    <a:pt x="458" y="301"/>
                    <a:pt x="451" y="200"/>
                    <a:pt x="463" y="192"/>
                  </a:cubicBezTo>
                  <a:cubicBezTo>
                    <a:pt x="476" y="185"/>
                    <a:pt x="579" y="366"/>
                    <a:pt x="591" y="389"/>
                  </a:cubicBezTo>
                  <a:cubicBezTo>
                    <a:pt x="603" y="413"/>
                    <a:pt x="653" y="460"/>
                    <a:pt x="653" y="460"/>
                  </a:cubicBezTo>
                  <a:cubicBezTo>
                    <a:pt x="632" y="443"/>
                    <a:pt x="617" y="412"/>
                    <a:pt x="599" y="376"/>
                  </a:cubicBezTo>
                  <a:cubicBezTo>
                    <a:pt x="581" y="341"/>
                    <a:pt x="549" y="289"/>
                    <a:pt x="549" y="289"/>
                  </a:cubicBezTo>
                  <a:cubicBezTo>
                    <a:pt x="575" y="290"/>
                    <a:pt x="605" y="320"/>
                    <a:pt x="605" y="320"/>
                  </a:cubicBezTo>
                  <a:cubicBezTo>
                    <a:pt x="575" y="265"/>
                    <a:pt x="547" y="283"/>
                    <a:pt x="533" y="259"/>
                  </a:cubicBezTo>
                  <a:cubicBezTo>
                    <a:pt x="399" y="31"/>
                    <a:pt x="331" y="106"/>
                    <a:pt x="320" y="118"/>
                  </a:cubicBezTo>
                  <a:cubicBezTo>
                    <a:pt x="308" y="129"/>
                    <a:pt x="303" y="122"/>
                    <a:pt x="297" y="71"/>
                  </a:cubicBezTo>
                  <a:cubicBezTo>
                    <a:pt x="291" y="21"/>
                    <a:pt x="315" y="0"/>
                    <a:pt x="315" y="0"/>
                  </a:cubicBezTo>
                  <a:cubicBezTo>
                    <a:pt x="270" y="29"/>
                    <a:pt x="289" y="89"/>
                    <a:pt x="293" y="109"/>
                  </a:cubicBezTo>
                  <a:cubicBezTo>
                    <a:pt x="296" y="128"/>
                    <a:pt x="297" y="151"/>
                    <a:pt x="297" y="151"/>
                  </a:cubicBezTo>
                  <a:cubicBezTo>
                    <a:pt x="297" y="151"/>
                    <a:pt x="288" y="169"/>
                    <a:pt x="282" y="207"/>
                  </a:cubicBezTo>
                  <a:cubicBezTo>
                    <a:pt x="277" y="246"/>
                    <a:pt x="243" y="254"/>
                    <a:pt x="217" y="269"/>
                  </a:cubicBezTo>
                  <a:cubicBezTo>
                    <a:pt x="191" y="284"/>
                    <a:pt x="167" y="303"/>
                    <a:pt x="142" y="330"/>
                  </a:cubicBezTo>
                  <a:cubicBezTo>
                    <a:pt x="118" y="357"/>
                    <a:pt x="127" y="347"/>
                    <a:pt x="73" y="333"/>
                  </a:cubicBezTo>
                  <a:cubicBezTo>
                    <a:pt x="65" y="330"/>
                    <a:pt x="58" y="329"/>
                    <a:pt x="51" y="328"/>
                  </a:cubicBezTo>
                  <a:cubicBezTo>
                    <a:pt x="51" y="328"/>
                    <a:pt x="0" y="345"/>
                    <a:pt x="24" y="405"/>
                  </a:cubicBezTo>
                  <a:close/>
                </a:path>
              </a:pathLst>
            </a:custGeom>
            <a:solidFill>
              <a:srgbClr val="767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3" name="Freeform 23">
              <a:extLst>
                <a:ext uri="{FF2B5EF4-FFF2-40B4-BE49-F238E27FC236}">
                  <a16:creationId xmlns:a16="http://schemas.microsoft.com/office/drawing/2014/main" id="{29BE0557-3B24-48AB-B746-537D8DB429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1" y="780"/>
              <a:ext cx="990" cy="1940"/>
            </a:xfrm>
            <a:custGeom>
              <a:avLst/>
              <a:gdLst>
                <a:gd name="T0" fmla="*/ 1591 w 685"/>
                <a:gd name="T1" fmla="*/ 2597 h 1261"/>
                <a:gd name="T2" fmla="*/ 1859 w 685"/>
                <a:gd name="T3" fmla="*/ 2531 h 1261"/>
                <a:gd name="T4" fmla="*/ 1859 w 685"/>
                <a:gd name="T5" fmla="*/ 2531 h 1261"/>
                <a:gd name="T6" fmla="*/ 981 w 685"/>
                <a:gd name="T7" fmla="*/ 3125 h 1261"/>
                <a:gd name="T8" fmla="*/ 981 w 685"/>
                <a:gd name="T9" fmla="*/ 3125 h 1261"/>
                <a:gd name="T10" fmla="*/ 1192 w 685"/>
                <a:gd name="T11" fmla="*/ 2858 h 1261"/>
                <a:gd name="T12" fmla="*/ 1158 w 685"/>
                <a:gd name="T13" fmla="*/ 3258 h 1261"/>
                <a:gd name="T14" fmla="*/ 1158 w 685"/>
                <a:gd name="T15" fmla="*/ 3258 h 1261"/>
                <a:gd name="T16" fmla="*/ 470 w 685"/>
                <a:gd name="T17" fmla="*/ 1002 h 1261"/>
                <a:gd name="T18" fmla="*/ 1158 w 685"/>
                <a:gd name="T19" fmla="*/ 1834 h 1261"/>
                <a:gd name="T20" fmla="*/ 1591 w 685"/>
                <a:gd name="T21" fmla="*/ 1880 h 1261"/>
                <a:gd name="T22" fmla="*/ 2041 w 685"/>
                <a:gd name="T23" fmla="*/ 3474 h 1261"/>
                <a:gd name="T24" fmla="*/ 1756 w 685"/>
                <a:gd name="T25" fmla="*/ 3082 h 1261"/>
                <a:gd name="T26" fmla="*/ 996 w 685"/>
                <a:gd name="T27" fmla="*/ 1966 h 1261"/>
                <a:gd name="T28" fmla="*/ 1184 w 685"/>
                <a:gd name="T29" fmla="*/ 2457 h 1261"/>
                <a:gd name="T30" fmla="*/ 1989 w 685"/>
                <a:gd name="T31" fmla="*/ 3314 h 1261"/>
                <a:gd name="T32" fmla="*/ 1872 w 685"/>
                <a:gd name="T33" fmla="*/ 4065 h 1261"/>
                <a:gd name="T34" fmla="*/ 558 w 685"/>
                <a:gd name="T35" fmla="*/ 1905 h 1261"/>
                <a:gd name="T36" fmla="*/ 571 w 685"/>
                <a:gd name="T37" fmla="*/ 1794 h 1261"/>
                <a:gd name="T38" fmla="*/ 422 w 685"/>
                <a:gd name="T39" fmla="*/ 1832 h 1261"/>
                <a:gd name="T40" fmla="*/ 666 w 685"/>
                <a:gd name="T41" fmla="*/ 1402 h 1261"/>
                <a:gd name="T42" fmla="*/ 286 w 685"/>
                <a:gd name="T43" fmla="*/ 2312 h 1261"/>
                <a:gd name="T44" fmla="*/ 676 w 685"/>
                <a:gd name="T45" fmla="*/ 2734 h 1261"/>
                <a:gd name="T46" fmla="*/ 676 w 685"/>
                <a:gd name="T47" fmla="*/ 2698 h 1261"/>
                <a:gd name="T48" fmla="*/ 1820 w 685"/>
                <a:gd name="T49" fmla="*/ 4592 h 1261"/>
                <a:gd name="T50" fmla="*/ 1145 w 685"/>
                <a:gd name="T51" fmla="*/ 1460 h 1261"/>
                <a:gd name="T52" fmla="*/ 1017 w 685"/>
                <a:gd name="T53" fmla="*/ 1205 h 1261"/>
                <a:gd name="T54" fmla="*/ 1896 w 685"/>
                <a:gd name="T55" fmla="*/ 3326 h 1261"/>
                <a:gd name="T56" fmla="*/ 1994 w 685"/>
                <a:gd name="T57" fmla="*/ 3838 h 1261"/>
                <a:gd name="T58" fmla="*/ 1324 w 685"/>
                <a:gd name="T59" fmla="*/ 3788 h 1261"/>
                <a:gd name="T60" fmla="*/ 1598 w 685"/>
                <a:gd name="T61" fmla="*/ 4234 h 1261"/>
                <a:gd name="T62" fmla="*/ 1195 w 685"/>
                <a:gd name="T63" fmla="*/ 3231 h 1261"/>
                <a:gd name="T64" fmla="*/ 637 w 685"/>
                <a:gd name="T65" fmla="*/ 2172 h 1261"/>
                <a:gd name="T66" fmla="*/ 637 w 685"/>
                <a:gd name="T67" fmla="*/ 2137 h 1261"/>
                <a:gd name="T68" fmla="*/ 515 w 685"/>
                <a:gd name="T69" fmla="*/ 295 h 1261"/>
                <a:gd name="T70" fmla="*/ 1395 w 685"/>
                <a:gd name="T71" fmla="*/ 1117 h 1261"/>
                <a:gd name="T72" fmla="*/ 582 w 685"/>
                <a:gd name="T73" fmla="*/ 431 h 1261"/>
                <a:gd name="T74" fmla="*/ 1275 w 685"/>
                <a:gd name="T75" fmla="*/ 1089 h 1261"/>
                <a:gd name="T76" fmla="*/ 1554 w 685"/>
                <a:gd name="T77" fmla="*/ 1635 h 1261"/>
                <a:gd name="T78" fmla="*/ 965 w 685"/>
                <a:gd name="T79" fmla="*/ 703 h 1261"/>
                <a:gd name="T80" fmla="*/ 775 w 685"/>
                <a:gd name="T81" fmla="*/ 797 h 1261"/>
                <a:gd name="T82" fmla="*/ 961 w 685"/>
                <a:gd name="T83" fmla="*/ 962 h 1261"/>
                <a:gd name="T84" fmla="*/ 961 w 685"/>
                <a:gd name="T85" fmla="*/ 895 h 1261"/>
                <a:gd name="T86" fmla="*/ 1554 w 685"/>
                <a:gd name="T87" fmla="*/ 1635 h 1261"/>
                <a:gd name="T88" fmla="*/ 272 w 685"/>
                <a:gd name="T89" fmla="*/ 1015 h 1261"/>
                <a:gd name="T90" fmla="*/ 515 w 685"/>
                <a:gd name="T91" fmla="*/ 554 h 1261"/>
                <a:gd name="T92" fmla="*/ 46 w 685"/>
                <a:gd name="T93" fmla="*/ 1203 h 1261"/>
                <a:gd name="T94" fmla="*/ 480 w 685"/>
                <a:gd name="T95" fmla="*/ 242 h 1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85" h="1261">
                  <a:moveTo>
                    <a:pt x="453" y="572"/>
                  </a:moveTo>
                  <a:cubicBezTo>
                    <a:pt x="453" y="577"/>
                    <a:pt x="482" y="661"/>
                    <a:pt x="498" y="692"/>
                  </a:cubicBezTo>
                  <a:cubicBezTo>
                    <a:pt x="513" y="707"/>
                    <a:pt x="527" y="713"/>
                    <a:pt x="527" y="713"/>
                  </a:cubicBezTo>
                  <a:cubicBezTo>
                    <a:pt x="484" y="691"/>
                    <a:pt x="484" y="618"/>
                    <a:pt x="455" y="575"/>
                  </a:cubicBezTo>
                  <a:cubicBezTo>
                    <a:pt x="455" y="574"/>
                    <a:pt x="454" y="573"/>
                    <a:pt x="453" y="572"/>
                  </a:cubicBezTo>
                  <a:close/>
                  <a:moveTo>
                    <a:pt x="616" y="695"/>
                  </a:moveTo>
                  <a:cubicBezTo>
                    <a:pt x="622" y="712"/>
                    <a:pt x="625" y="723"/>
                    <a:pt x="625" y="723"/>
                  </a:cubicBezTo>
                  <a:cubicBezTo>
                    <a:pt x="602" y="565"/>
                    <a:pt x="431" y="530"/>
                    <a:pt x="391" y="518"/>
                  </a:cubicBezTo>
                  <a:cubicBezTo>
                    <a:pt x="383" y="520"/>
                    <a:pt x="569" y="555"/>
                    <a:pt x="616" y="695"/>
                  </a:cubicBezTo>
                  <a:close/>
                  <a:moveTo>
                    <a:pt x="325" y="858"/>
                  </a:moveTo>
                  <a:cubicBezTo>
                    <a:pt x="324" y="859"/>
                    <a:pt x="323" y="860"/>
                    <a:pt x="323" y="861"/>
                  </a:cubicBezTo>
                  <a:cubicBezTo>
                    <a:pt x="323" y="861"/>
                    <a:pt x="324" y="860"/>
                    <a:pt x="325" y="858"/>
                  </a:cubicBezTo>
                  <a:close/>
                  <a:moveTo>
                    <a:pt x="395" y="775"/>
                  </a:moveTo>
                  <a:cubicBezTo>
                    <a:pt x="394" y="800"/>
                    <a:pt x="369" y="820"/>
                    <a:pt x="356" y="827"/>
                  </a:cubicBezTo>
                  <a:cubicBezTo>
                    <a:pt x="346" y="832"/>
                    <a:pt x="331" y="850"/>
                    <a:pt x="325" y="858"/>
                  </a:cubicBezTo>
                  <a:cubicBezTo>
                    <a:pt x="331" y="851"/>
                    <a:pt x="337" y="845"/>
                    <a:pt x="345" y="841"/>
                  </a:cubicBezTo>
                  <a:cubicBezTo>
                    <a:pt x="348" y="839"/>
                    <a:pt x="351" y="836"/>
                    <a:pt x="353" y="835"/>
                  </a:cubicBezTo>
                  <a:cubicBezTo>
                    <a:pt x="366" y="828"/>
                    <a:pt x="394" y="810"/>
                    <a:pt x="395" y="785"/>
                  </a:cubicBezTo>
                  <a:cubicBezTo>
                    <a:pt x="395" y="781"/>
                    <a:pt x="395" y="777"/>
                    <a:pt x="395" y="774"/>
                  </a:cubicBezTo>
                  <a:cubicBezTo>
                    <a:pt x="395" y="774"/>
                    <a:pt x="395" y="774"/>
                    <a:pt x="395" y="775"/>
                  </a:cubicBezTo>
                  <a:close/>
                  <a:moveTo>
                    <a:pt x="383" y="895"/>
                  </a:moveTo>
                  <a:cubicBezTo>
                    <a:pt x="383" y="877"/>
                    <a:pt x="385" y="857"/>
                    <a:pt x="389" y="836"/>
                  </a:cubicBezTo>
                  <a:cubicBezTo>
                    <a:pt x="389" y="836"/>
                    <a:pt x="389" y="836"/>
                    <a:pt x="387" y="837"/>
                  </a:cubicBezTo>
                  <a:cubicBezTo>
                    <a:pt x="384" y="858"/>
                    <a:pt x="382" y="877"/>
                    <a:pt x="383" y="895"/>
                  </a:cubicBezTo>
                  <a:close/>
                  <a:moveTo>
                    <a:pt x="383" y="494"/>
                  </a:moveTo>
                  <a:cubicBezTo>
                    <a:pt x="305" y="507"/>
                    <a:pt x="304" y="426"/>
                    <a:pt x="290" y="384"/>
                  </a:cubicBezTo>
                  <a:cubicBezTo>
                    <a:pt x="257" y="288"/>
                    <a:pt x="171" y="275"/>
                    <a:pt x="156" y="275"/>
                  </a:cubicBezTo>
                  <a:cubicBezTo>
                    <a:pt x="155" y="275"/>
                    <a:pt x="154" y="274"/>
                    <a:pt x="154" y="274"/>
                  </a:cubicBezTo>
                  <a:cubicBezTo>
                    <a:pt x="150" y="277"/>
                    <a:pt x="257" y="298"/>
                    <a:pt x="290" y="394"/>
                  </a:cubicBezTo>
                  <a:cubicBezTo>
                    <a:pt x="304" y="436"/>
                    <a:pt x="305" y="517"/>
                    <a:pt x="383" y="504"/>
                  </a:cubicBezTo>
                  <a:cubicBezTo>
                    <a:pt x="410" y="500"/>
                    <a:pt x="435" y="498"/>
                    <a:pt x="455" y="499"/>
                  </a:cubicBezTo>
                  <a:cubicBezTo>
                    <a:pt x="459" y="498"/>
                    <a:pt x="463" y="498"/>
                    <a:pt x="466" y="497"/>
                  </a:cubicBezTo>
                  <a:cubicBezTo>
                    <a:pt x="497" y="491"/>
                    <a:pt x="527" y="516"/>
                    <a:pt x="527" y="516"/>
                  </a:cubicBezTo>
                  <a:cubicBezTo>
                    <a:pt x="516" y="492"/>
                    <a:pt x="461" y="482"/>
                    <a:pt x="383" y="494"/>
                  </a:cubicBezTo>
                  <a:close/>
                  <a:moveTo>
                    <a:pt x="659" y="910"/>
                  </a:moveTo>
                  <a:cubicBezTo>
                    <a:pt x="665" y="922"/>
                    <a:pt x="672" y="940"/>
                    <a:pt x="676" y="954"/>
                  </a:cubicBezTo>
                  <a:cubicBezTo>
                    <a:pt x="681" y="964"/>
                    <a:pt x="685" y="971"/>
                    <a:pt x="685" y="971"/>
                  </a:cubicBezTo>
                  <a:cubicBezTo>
                    <a:pt x="685" y="971"/>
                    <a:pt x="672" y="925"/>
                    <a:pt x="659" y="900"/>
                  </a:cubicBezTo>
                  <a:cubicBezTo>
                    <a:pt x="645" y="874"/>
                    <a:pt x="625" y="891"/>
                    <a:pt x="582" y="846"/>
                  </a:cubicBezTo>
                  <a:cubicBezTo>
                    <a:pt x="550" y="812"/>
                    <a:pt x="475" y="753"/>
                    <a:pt x="457" y="738"/>
                  </a:cubicBezTo>
                  <a:cubicBezTo>
                    <a:pt x="438" y="724"/>
                    <a:pt x="420" y="692"/>
                    <a:pt x="392" y="665"/>
                  </a:cubicBezTo>
                  <a:cubicBezTo>
                    <a:pt x="363" y="637"/>
                    <a:pt x="335" y="555"/>
                    <a:pt x="330" y="540"/>
                  </a:cubicBezTo>
                  <a:cubicBezTo>
                    <a:pt x="330" y="539"/>
                    <a:pt x="329" y="538"/>
                    <a:pt x="329" y="536"/>
                  </a:cubicBezTo>
                  <a:cubicBezTo>
                    <a:pt x="328" y="539"/>
                    <a:pt x="328" y="544"/>
                    <a:pt x="330" y="550"/>
                  </a:cubicBezTo>
                  <a:cubicBezTo>
                    <a:pt x="335" y="565"/>
                    <a:pt x="363" y="647"/>
                    <a:pt x="392" y="675"/>
                  </a:cubicBezTo>
                  <a:cubicBezTo>
                    <a:pt x="420" y="702"/>
                    <a:pt x="438" y="734"/>
                    <a:pt x="457" y="748"/>
                  </a:cubicBezTo>
                  <a:cubicBezTo>
                    <a:pt x="475" y="762"/>
                    <a:pt x="550" y="822"/>
                    <a:pt x="582" y="856"/>
                  </a:cubicBezTo>
                  <a:cubicBezTo>
                    <a:pt x="625" y="901"/>
                    <a:pt x="645" y="884"/>
                    <a:pt x="659" y="910"/>
                  </a:cubicBezTo>
                  <a:close/>
                  <a:moveTo>
                    <a:pt x="620" y="1106"/>
                  </a:moveTo>
                  <a:cubicBezTo>
                    <a:pt x="599" y="1157"/>
                    <a:pt x="594" y="1194"/>
                    <a:pt x="595" y="1219"/>
                  </a:cubicBezTo>
                  <a:cubicBezTo>
                    <a:pt x="596" y="1194"/>
                    <a:pt x="601" y="1160"/>
                    <a:pt x="620" y="1116"/>
                  </a:cubicBezTo>
                  <a:cubicBezTo>
                    <a:pt x="632" y="1086"/>
                    <a:pt x="637" y="1057"/>
                    <a:pt x="636" y="1030"/>
                  </a:cubicBezTo>
                  <a:cubicBezTo>
                    <a:pt x="635" y="1054"/>
                    <a:pt x="631" y="1079"/>
                    <a:pt x="620" y="1106"/>
                  </a:cubicBezTo>
                  <a:close/>
                  <a:moveTo>
                    <a:pt x="185" y="523"/>
                  </a:moveTo>
                  <a:cubicBezTo>
                    <a:pt x="180" y="559"/>
                    <a:pt x="179" y="589"/>
                    <a:pt x="179" y="615"/>
                  </a:cubicBezTo>
                  <a:cubicBezTo>
                    <a:pt x="179" y="591"/>
                    <a:pt x="181" y="564"/>
                    <a:pt x="185" y="533"/>
                  </a:cubicBezTo>
                  <a:cubicBezTo>
                    <a:pt x="188" y="507"/>
                    <a:pt x="192" y="495"/>
                    <a:pt x="189" y="493"/>
                  </a:cubicBezTo>
                  <a:cubicBezTo>
                    <a:pt x="188" y="499"/>
                    <a:pt x="187" y="509"/>
                    <a:pt x="185" y="523"/>
                  </a:cubicBezTo>
                  <a:close/>
                  <a:moveTo>
                    <a:pt x="221" y="385"/>
                  </a:moveTo>
                  <a:cubicBezTo>
                    <a:pt x="219" y="415"/>
                    <a:pt x="196" y="456"/>
                    <a:pt x="140" y="503"/>
                  </a:cubicBezTo>
                  <a:cubicBezTo>
                    <a:pt x="97" y="539"/>
                    <a:pt x="88" y="584"/>
                    <a:pt x="89" y="617"/>
                  </a:cubicBezTo>
                  <a:cubicBezTo>
                    <a:pt x="90" y="585"/>
                    <a:pt x="101" y="545"/>
                    <a:pt x="140" y="512"/>
                  </a:cubicBezTo>
                  <a:cubicBezTo>
                    <a:pt x="203" y="460"/>
                    <a:pt x="224" y="416"/>
                    <a:pt x="221" y="385"/>
                  </a:cubicBezTo>
                  <a:close/>
                  <a:moveTo>
                    <a:pt x="96" y="660"/>
                  </a:moveTo>
                  <a:cubicBezTo>
                    <a:pt x="97" y="664"/>
                    <a:pt x="98" y="667"/>
                    <a:pt x="98" y="667"/>
                  </a:cubicBezTo>
                  <a:cubicBezTo>
                    <a:pt x="96" y="655"/>
                    <a:pt x="95" y="645"/>
                    <a:pt x="95" y="635"/>
                  </a:cubicBezTo>
                  <a:cubicBezTo>
                    <a:pt x="95" y="643"/>
                    <a:pt x="95" y="651"/>
                    <a:pt x="96" y="660"/>
                  </a:cubicBezTo>
                  <a:close/>
                  <a:moveTo>
                    <a:pt x="197" y="626"/>
                  </a:moveTo>
                  <a:cubicBezTo>
                    <a:pt x="197" y="654"/>
                    <a:pt x="199" y="715"/>
                    <a:pt x="224" y="751"/>
                  </a:cubicBezTo>
                  <a:cubicBezTo>
                    <a:pt x="254" y="796"/>
                    <a:pt x="309" y="850"/>
                    <a:pt x="315" y="939"/>
                  </a:cubicBezTo>
                  <a:cubicBezTo>
                    <a:pt x="315" y="940"/>
                    <a:pt x="315" y="941"/>
                    <a:pt x="315" y="941"/>
                  </a:cubicBezTo>
                  <a:cubicBezTo>
                    <a:pt x="314" y="845"/>
                    <a:pt x="256" y="788"/>
                    <a:pt x="224" y="741"/>
                  </a:cubicBezTo>
                  <a:cubicBezTo>
                    <a:pt x="202" y="709"/>
                    <a:pt x="198" y="657"/>
                    <a:pt x="197" y="626"/>
                  </a:cubicBezTo>
                  <a:close/>
                  <a:moveTo>
                    <a:pt x="597" y="1242"/>
                  </a:moveTo>
                  <a:cubicBezTo>
                    <a:pt x="600" y="1255"/>
                    <a:pt x="603" y="1261"/>
                    <a:pt x="603" y="1261"/>
                  </a:cubicBezTo>
                  <a:cubicBezTo>
                    <a:pt x="600" y="1251"/>
                    <a:pt x="598" y="1240"/>
                    <a:pt x="597" y="1229"/>
                  </a:cubicBezTo>
                  <a:cubicBezTo>
                    <a:pt x="597" y="1234"/>
                    <a:pt x="597" y="1238"/>
                    <a:pt x="597" y="1242"/>
                  </a:cubicBezTo>
                  <a:close/>
                  <a:moveTo>
                    <a:pt x="379" y="401"/>
                  </a:moveTo>
                  <a:cubicBezTo>
                    <a:pt x="361" y="382"/>
                    <a:pt x="343" y="341"/>
                    <a:pt x="337" y="321"/>
                  </a:cubicBezTo>
                  <a:cubicBezTo>
                    <a:pt x="334" y="310"/>
                    <a:pt x="330" y="272"/>
                    <a:pt x="329" y="241"/>
                  </a:cubicBezTo>
                  <a:cubicBezTo>
                    <a:pt x="329" y="274"/>
                    <a:pt x="333" y="318"/>
                    <a:pt x="337" y="331"/>
                  </a:cubicBezTo>
                  <a:cubicBezTo>
                    <a:pt x="341" y="346"/>
                    <a:pt x="352" y="372"/>
                    <a:pt x="365" y="392"/>
                  </a:cubicBezTo>
                  <a:cubicBezTo>
                    <a:pt x="373" y="398"/>
                    <a:pt x="379" y="401"/>
                    <a:pt x="379" y="401"/>
                  </a:cubicBezTo>
                  <a:close/>
                  <a:moveTo>
                    <a:pt x="628" y="913"/>
                  </a:moveTo>
                  <a:cubicBezTo>
                    <a:pt x="623" y="932"/>
                    <a:pt x="659" y="996"/>
                    <a:pt x="661" y="1064"/>
                  </a:cubicBezTo>
                  <a:cubicBezTo>
                    <a:pt x="663" y="1131"/>
                    <a:pt x="677" y="1209"/>
                    <a:pt x="678" y="1253"/>
                  </a:cubicBezTo>
                  <a:cubicBezTo>
                    <a:pt x="679" y="1211"/>
                    <a:pt x="664" y="1126"/>
                    <a:pt x="661" y="1054"/>
                  </a:cubicBezTo>
                  <a:cubicBezTo>
                    <a:pt x="659" y="995"/>
                    <a:pt x="632" y="939"/>
                    <a:pt x="628" y="913"/>
                  </a:cubicBezTo>
                  <a:close/>
                  <a:moveTo>
                    <a:pt x="396" y="887"/>
                  </a:moveTo>
                  <a:cubicBezTo>
                    <a:pt x="396" y="936"/>
                    <a:pt x="405" y="992"/>
                    <a:pt x="439" y="1040"/>
                  </a:cubicBezTo>
                  <a:cubicBezTo>
                    <a:pt x="457" y="1066"/>
                    <a:pt x="471" y="1085"/>
                    <a:pt x="483" y="1099"/>
                  </a:cubicBezTo>
                  <a:cubicBezTo>
                    <a:pt x="491" y="1108"/>
                    <a:pt x="500" y="1118"/>
                    <a:pt x="507" y="1128"/>
                  </a:cubicBezTo>
                  <a:cubicBezTo>
                    <a:pt x="518" y="1142"/>
                    <a:pt x="525" y="1151"/>
                    <a:pt x="529" y="1163"/>
                  </a:cubicBezTo>
                  <a:cubicBezTo>
                    <a:pt x="532" y="1168"/>
                    <a:pt x="533" y="1171"/>
                    <a:pt x="533" y="1171"/>
                  </a:cubicBezTo>
                  <a:cubicBezTo>
                    <a:pt x="526" y="1126"/>
                    <a:pt x="510" y="1133"/>
                    <a:pt x="439" y="1031"/>
                  </a:cubicBezTo>
                  <a:cubicBezTo>
                    <a:pt x="407" y="985"/>
                    <a:pt x="397" y="934"/>
                    <a:pt x="396" y="887"/>
                  </a:cubicBezTo>
                  <a:close/>
                  <a:moveTo>
                    <a:pt x="211" y="587"/>
                  </a:moveTo>
                  <a:cubicBezTo>
                    <a:pt x="208" y="583"/>
                    <a:pt x="206" y="575"/>
                    <a:pt x="206" y="565"/>
                  </a:cubicBezTo>
                  <a:cubicBezTo>
                    <a:pt x="205" y="580"/>
                    <a:pt x="207" y="591"/>
                    <a:pt x="211" y="597"/>
                  </a:cubicBezTo>
                  <a:cubicBezTo>
                    <a:pt x="229" y="621"/>
                    <a:pt x="311" y="651"/>
                    <a:pt x="316" y="757"/>
                  </a:cubicBezTo>
                  <a:cubicBezTo>
                    <a:pt x="317" y="759"/>
                    <a:pt x="317" y="760"/>
                    <a:pt x="317" y="760"/>
                  </a:cubicBezTo>
                  <a:cubicBezTo>
                    <a:pt x="318" y="643"/>
                    <a:pt x="229" y="612"/>
                    <a:pt x="211" y="587"/>
                  </a:cubicBezTo>
                  <a:close/>
                  <a:moveTo>
                    <a:pt x="170" y="71"/>
                  </a:moveTo>
                  <a:cubicBezTo>
                    <a:pt x="170" y="68"/>
                    <a:pt x="170" y="64"/>
                    <a:pt x="169" y="61"/>
                  </a:cubicBezTo>
                  <a:cubicBezTo>
                    <a:pt x="169" y="67"/>
                    <a:pt x="169" y="74"/>
                    <a:pt x="170" y="81"/>
                  </a:cubicBezTo>
                  <a:cubicBezTo>
                    <a:pt x="176" y="132"/>
                    <a:pt x="181" y="139"/>
                    <a:pt x="193" y="128"/>
                  </a:cubicBezTo>
                  <a:cubicBezTo>
                    <a:pt x="204" y="116"/>
                    <a:pt x="272" y="41"/>
                    <a:pt x="406" y="269"/>
                  </a:cubicBezTo>
                  <a:cubicBezTo>
                    <a:pt x="418" y="289"/>
                    <a:pt x="438" y="280"/>
                    <a:pt x="462" y="307"/>
                  </a:cubicBezTo>
                  <a:cubicBezTo>
                    <a:pt x="472" y="314"/>
                    <a:pt x="478" y="320"/>
                    <a:pt x="478" y="320"/>
                  </a:cubicBezTo>
                  <a:cubicBezTo>
                    <a:pt x="448" y="265"/>
                    <a:pt x="420" y="283"/>
                    <a:pt x="406" y="259"/>
                  </a:cubicBezTo>
                  <a:cubicBezTo>
                    <a:pt x="272" y="31"/>
                    <a:pt x="204" y="106"/>
                    <a:pt x="193" y="118"/>
                  </a:cubicBezTo>
                  <a:cubicBezTo>
                    <a:pt x="181" y="129"/>
                    <a:pt x="176" y="122"/>
                    <a:pt x="170" y="71"/>
                  </a:cubicBezTo>
                  <a:close/>
                  <a:moveTo>
                    <a:pt x="429" y="300"/>
                  </a:moveTo>
                  <a:cubicBezTo>
                    <a:pt x="426" y="300"/>
                    <a:pt x="424" y="299"/>
                    <a:pt x="422" y="299"/>
                  </a:cubicBezTo>
                  <a:cubicBezTo>
                    <a:pt x="422" y="299"/>
                    <a:pt x="454" y="350"/>
                    <a:pt x="472" y="386"/>
                  </a:cubicBezTo>
                  <a:cubicBezTo>
                    <a:pt x="480" y="400"/>
                    <a:pt x="486" y="414"/>
                    <a:pt x="493" y="427"/>
                  </a:cubicBezTo>
                  <a:cubicBezTo>
                    <a:pt x="501" y="435"/>
                    <a:pt x="509" y="443"/>
                    <a:pt x="515" y="449"/>
                  </a:cubicBezTo>
                  <a:cubicBezTo>
                    <a:pt x="499" y="431"/>
                    <a:pt x="487" y="405"/>
                    <a:pt x="472" y="376"/>
                  </a:cubicBezTo>
                  <a:cubicBezTo>
                    <a:pt x="459" y="351"/>
                    <a:pt x="439" y="317"/>
                    <a:pt x="429" y="300"/>
                  </a:cubicBezTo>
                  <a:close/>
                  <a:moveTo>
                    <a:pt x="320" y="193"/>
                  </a:moveTo>
                  <a:cubicBezTo>
                    <a:pt x="317" y="210"/>
                    <a:pt x="295" y="214"/>
                    <a:pt x="263" y="214"/>
                  </a:cubicBezTo>
                  <a:cubicBezTo>
                    <a:pt x="223" y="214"/>
                    <a:pt x="213" y="234"/>
                    <a:pt x="213" y="234"/>
                  </a:cubicBezTo>
                  <a:cubicBezTo>
                    <a:pt x="223" y="224"/>
                    <a:pt x="239" y="219"/>
                    <a:pt x="257" y="219"/>
                  </a:cubicBezTo>
                  <a:cubicBezTo>
                    <a:pt x="259" y="219"/>
                    <a:pt x="261" y="219"/>
                    <a:pt x="263" y="219"/>
                  </a:cubicBezTo>
                  <a:cubicBezTo>
                    <a:pt x="299" y="219"/>
                    <a:pt x="324" y="219"/>
                    <a:pt x="320" y="193"/>
                  </a:cubicBezTo>
                  <a:close/>
                  <a:moveTo>
                    <a:pt x="318" y="264"/>
                  </a:moveTo>
                  <a:cubicBezTo>
                    <a:pt x="318" y="261"/>
                    <a:pt x="318" y="259"/>
                    <a:pt x="318" y="256"/>
                  </a:cubicBezTo>
                  <a:cubicBezTo>
                    <a:pt x="318" y="251"/>
                    <a:pt x="318" y="248"/>
                    <a:pt x="318" y="244"/>
                  </a:cubicBezTo>
                  <a:cubicBezTo>
                    <a:pt x="318" y="245"/>
                    <a:pt x="318" y="246"/>
                    <a:pt x="318" y="246"/>
                  </a:cubicBezTo>
                  <a:cubicBezTo>
                    <a:pt x="318" y="252"/>
                    <a:pt x="318" y="258"/>
                    <a:pt x="318" y="264"/>
                  </a:cubicBezTo>
                  <a:close/>
                  <a:moveTo>
                    <a:pt x="526" y="460"/>
                  </a:moveTo>
                  <a:cubicBezTo>
                    <a:pt x="526" y="460"/>
                    <a:pt x="521" y="456"/>
                    <a:pt x="515" y="449"/>
                  </a:cubicBezTo>
                  <a:cubicBezTo>
                    <a:pt x="518" y="453"/>
                    <a:pt x="522" y="457"/>
                    <a:pt x="526" y="460"/>
                  </a:cubicBezTo>
                  <a:close/>
                  <a:moveTo>
                    <a:pt x="0" y="346"/>
                  </a:moveTo>
                  <a:cubicBezTo>
                    <a:pt x="25" y="319"/>
                    <a:pt x="64" y="293"/>
                    <a:pt x="90" y="279"/>
                  </a:cubicBezTo>
                  <a:cubicBezTo>
                    <a:pt x="116" y="264"/>
                    <a:pt x="155" y="258"/>
                    <a:pt x="161" y="220"/>
                  </a:cubicBezTo>
                  <a:cubicBezTo>
                    <a:pt x="166" y="182"/>
                    <a:pt x="172" y="148"/>
                    <a:pt x="172" y="148"/>
                  </a:cubicBezTo>
                  <a:cubicBezTo>
                    <a:pt x="172" y="148"/>
                    <a:pt x="170" y="158"/>
                    <a:pt x="170" y="152"/>
                  </a:cubicBezTo>
                  <a:cubicBezTo>
                    <a:pt x="167" y="157"/>
                    <a:pt x="160" y="175"/>
                    <a:pt x="155" y="207"/>
                  </a:cubicBezTo>
                  <a:cubicBezTo>
                    <a:pt x="150" y="246"/>
                    <a:pt x="116" y="254"/>
                    <a:pt x="90" y="269"/>
                  </a:cubicBezTo>
                  <a:cubicBezTo>
                    <a:pt x="64" y="284"/>
                    <a:pt x="40" y="303"/>
                    <a:pt x="15" y="330"/>
                  </a:cubicBezTo>
                  <a:moveTo>
                    <a:pt x="175" y="21"/>
                  </a:moveTo>
                  <a:cubicBezTo>
                    <a:pt x="181" y="6"/>
                    <a:pt x="188" y="0"/>
                    <a:pt x="188" y="0"/>
                  </a:cubicBezTo>
                  <a:cubicBezTo>
                    <a:pt x="163" y="16"/>
                    <a:pt x="158" y="42"/>
                    <a:pt x="159" y="66"/>
                  </a:cubicBezTo>
                  <a:cubicBezTo>
                    <a:pt x="160" y="50"/>
                    <a:pt x="164" y="34"/>
                    <a:pt x="175" y="21"/>
                  </a:cubicBezTo>
                  <a:close/>
                </a:path>
              </a:pathLst>
            </a:custGeom>
            <a:solidFill>
              <a:srgbClr val="B6B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4" name="Freeform 24">
              <a:extLst>
                <a:ext uri="{FF2B5EF4-FFF2-40B4-BE49-F238E27FC236}">
                  <a16:creationId xmlns:a16="http://schemas.microsoft.com/office/drawing/2014/main" id="{B68A1F17-00AA-4249-96C7-82B056995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1963"/>
              <a:ext cx="127" cy="203"/>
            </a:xfrm>
            <a:custGeom>
              <a:avLst/>
              <a:gdLst>
                <a:gd name="T0" fmla="*/ 0 w 88"/>
                <a:gd name="T1" fmla="*/ 0 h 132"/>
                <a:gd name="T2" fmla="*/ 264 w 88"/>
                <a:gd name="T3" fmla="*/ 480 h 132"/>
                <a:gd name="T4" fmla="*/ 0 w 88"/>
                <a:gd name="T5" fmla="*/ 0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132">
                  <a:moveTo>
                    <a:pt x="0" y="0"/>
                  </a:moveTo>
                  <a:cubicBezTo>
                    <a:pt x="0" y="0"/>
                    <a:pt x="68" y="84"/>
                    <a:pt x="88" y="132"/>
                  </a:cubicBezTo>
                  <a:cubicBezTo>
                    <a:pt x="88" y="132"/>
                    <a:pt x="55" y="50"/>
                    <a:pt x="0" y="0"/>
                  </a:cubicBezTo>
                  <a:close/>
                </a:path>
              </a:pathLst>
            </a:custGeom>
            <a:solidFill>
              <a:srgbClr val="455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5" name="Oval 25">
              <a:extLst>
                <a:ext uri="{FF2B5EF4-FFF2-40B4-BE49-F238E27FC236}">
                  <a16:creationId xmlns:a16="http://schemas.microsoft.com/office/drawing/2014/main" id="{E1C2B49F-AAA3-4AFB-8C7F-1619E8A22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5" y="1520"/>
              <a:ext cx="159" cy="106"/>
            </a:xfrm>
            <a:prstGeom prst="ellipse">
              <a:avLst/>
            </a:prstGeom>
            <a:solidFill>
              <a:srgbClr val="A2A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66" name="Oval 26">
              <a:extLst>
                <a:ext uri="{FF2B5EF4-FFF2-40B4-BE49-F238E27FC236}">
                  <a16:creationId xmlns:a16="http://schemas.microsoft.com/office/drawing/2014/main" id="{766C1B1B-CBD3-4AB6-B7DA-87F970E2A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1" y="1508"/>
              <a:ext cx="149" cy="106"/>
            </a:xfrm>
            <a:prstGeom prst="ellipse">
              <a:avLst/>
            </a:prstGeom>
            <a:solidFill>
              <a:srgbClr val="A2A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67" name="Freeform 27">
              <a:extLst>
                <a:ext uri="{FF2B5EF4-FFF2-40B4-BE49-F238E27FC236}">
                  <a16:creationId xmlns:a16="http://schemas.microsoft.com/office/drawing/2014/main" id="{705417B2-60BF-4287-9D43-B77DBAD2C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1192"/>
              <a:ext cx="351" cy="434"/>
            </a:xfrm>
            <a:custGeom>
              <a:avLst/>
              <a:gdLst>
                <a:gd name="T0" fmla="*/ 332 w 243"/>
                <a:gd name="T1" fmla="*/ 905 h 282"/>
                <a:gd name="T2" fmla="*/ 165 w 243"/>
                <a:gd name="T3" fmla="*/ 1028 h 282"/>
                <a:gd name="T4" fmla="*/ 0 w 243"/>
                <a:gd name="T5" fmla="*/ 905 h 282"/>
                <a:gd name="T6" fmla="*/ 165 w 243"/>
                <a:gd name="T7" fmla="*/ 412 h 282"/>
                <a:gd name="T8" fmla="*/ 543 w 243"/>
                <a:gd name="T9" fmla="*/ 0 h 282"/>
                <a:gd name="T10" fmla="*/ 718 w 243"/>
                <a:gd name="T11" fmla="*/ 282 h 282"/>
                <a:gd name="T12" fmla="*/ 332 w 243"/>
                <a:gd name="T13" fmla="*/ 905 h 2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3" h="282">
                  <a:moveTo>
                    <a:pt x="110" y="248"/>
                  </a:moveTo>
                  <a:cubicBezTo>
                    <a:pt x="110" y="267"/>
                    <a:pt x="86" y="282"/>
                    <a:pt x="55" y="282"/>
                  </a:cubicBezTo>
                  <a:cubicBezTo>
                    <a:pt x="25" y="282"/>
                    <a:pt x="0" y="267"/>
                    <a:pt x="0" y="248"/>
                  </a:cubicBezTo>
                  <a:cubicBezTo>
                    <a:pt x="0" y="248"/>
                    <a:pt x="4" y="176"/>
                    <a:pt x="55" y="113"/>
                  </a:cubicBezTo>
                  <a:cubicBezTo>
                    <a:pt x="131" y="19"/>
                    <a:pt x="180" y="0"/>
                    <a:pt x="180" y="0"/>
                  </a:cubicBezTo>
                  <a:cubicBezTo>
                    <a:pt x="180" y="0"/>
                    <a:pt x="243" y="0"/>
                    <a:pt x="238" y="77"/>
                  </a:cubicBezTo>
                  <a:cubicBezTo>
                    <a:pt x="238" y="77"/>
                    <a:pt x="131" y="95"/>
                    <a:pt x="110" y="248"/>
                  </a:cubicBezTo>
                  <a:close/>
                </a:path>
              </a:pathLst>
            </a:custGeom>
            <a:solidFill>
              <a:srgbClr val="C1C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8" name="Freeform 28">
              <a:extLst>
                <a:ext uri="{FF2B5EF4-FFF2-40B4-BE49-F238E27FC236}">
                  <a16:creationId xmlns:a16="http://schemas.microsoft.com/office/drawing/2014/main" id="{75165681-8511-4E58-8807-18D97C317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1206"/>
              <a:ext cx="320" cy="408"/>
            </a:xfrm>
            <a:custGeom>
              <a:avLst/>
              <a:gdLst>
                <a:gd name="T0" fmla="*/ 294 w 221"/>
                <a:gd name="T1" fmla="*/ 839 h 265"/>
                <a:gd name="T2" fmla="*/ 149 w 221"/>
                <a:gd name="T3" fmla="*/ 967 h 265"/>
                <a:gd name="T4" fmla="*/ 0 w 221"/>
                <a:gd name="T5" fmla="*/ 839 h 265"/>
                <a:gd name="T6" fmla="*/ 523 w 221"/>
                <a:gd name="T7" fmla="*/ 14 h 265"/>
                <a:gd name="T8" fmla="*/ 670 w 221"/>
                <a:gd name="T9" fmla="*/ 223 h 265"/>
                <a:gd name="T10" fmla="*/ 294 w 221"/>
                <a:gd name="T11" fmla="*/ 839 h 2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1" h="265">
                  <a:moveTo>
                    <a:pt x="97" y="230"/>
                  </a:moveTo>
                  <a:cubicBezTo>
                    <a:pt x="97" y="249"/>
                    <a:pt x="75" y="265"/>
                    <a:pt x="49" y="265"/>
                  </a:cubicBezTo>
                  <a:cubicBezTo>
                    <a:pt x="22" y="265"/>
                    <a:pt x="0" y="249"/>
                    <a:pt x="0" y="230"/>
                  </a:cubicBezTo>
                  <a:cubicBezTo>
                    <a:pt x="0" y="230"/>
                    <a:pt x="22" y="92"/>
                    <a:pt x="172" y="4"/>
                  </a:cubicBezTo>
                  <a:cubicBezTo>
                    <a:pt x="172" y="4"/>
                    <a:pt x="220" y="0"/>
                    <a:pt x="221" y="61"/>
                  </a:cubicBezTo>
                  <a:cubicBezTo>
                    <a:pt x="221" y="61"/>
                    <a:pt x="112" y="84"/>
                    <a:pt x="97" y="230"/>
                  </a:cubicBezTo>
                  <a:close/>
                </a:path>
              </a:pathLst>
            </a:custGeom>
            <a:solidFill>
              <a:srgbClr val="455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9" name="Freeform 29">
              <a:extLst>
                <a:ext uri="{FF2B5EF4-FFF2-40B4-BE49-F238E27FC236}">
                  <a16:creationId xmlns:a16="http://schemas.microsoft.com/office/drawing/2014/main" id="{5D2790CC-992B-41BD-9A5F-E254C474F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1215"/>
              <a:ext cx="305" cy="399"/>
            </a:xfrm>
            <a:custGeom>
              <a:avLst/>
              <a:gdLst>
                <a:gd name="T0" fmla="*/ 541 w 211"/>
                <a:gd name="T1" fmla="*/ 0 h 259"/>
                <a:gd name="T2" fmla="*/ 590 w 211"/>
                <a:gd name="T3" fmla="*/ 163 h 259"/>
                <a:gd name="T4" fmla="*/ 215 w 211"/>
                <a:gd name="T5" fmla="*/ 783 h 259"/>
                <a:gd name="T6" fmla="*/ 69 w 211"/>
                <a:gd name="T7" fmla="*/ 912 h 259"/>
                <a:gd name="T8" fmla="*/ 0 w 211"/>
                <a:gd name="T9" fmla="*/ 895 h 259"/>
                <a:gd name="T10" fmla="*/ 117 w 211"/>
                <a:gd name="T11" fmla="*/ 947 h 259"/>
                <a:gd name="T12" fmla="*/ 266 w 211"/>
                <a:gd name="T13" fmla="*/ 818 h 259"/>
                <a:gd name="T14" fmla="*/ 637 w 211"/>
                <a:gd name="T15" fmla="*/ 202 h 259"/>
                <a:gd name="T16" fmla="*/ 541 w 211"/>
                <a:gd name="T17" fmla="*/ 0 h 2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1" h="259">
                  <a:moveTo>
                    <a:pt x="179" y="0"/>
                  </a:moveTo>
                  <a:cubicBezTo>
                    <a:pt x="187" y="8"/>
                    <a:pt x="194" y="22"/>
                    <a:pt x="195" y="45"/>
                  </a:cubicBezTo>
                  <a:cubicBezTo>
                    <a:pt x="195" y="45"/>
                    <a:pt x="86" y="68"/>
                    <a:pt x="71" y="214"/>
                  </a:cubicBezTo>
                  <a:cubicBezTo>
                    <a:pt x="71" y="233"/>
                    <a:pt x="49" y="249"/>
                    <a:pt x="23" y="249"/>
                  </a:cubicBezTo>
                  <a:cubicBezTo>
                    <a:pt x="15" y="249"/>
                    <a:pt x="7" y="247"/>
                    <a:pt x="0" y="245"/>
                  </a:cubicBezTo>
                  <a:cubicBezTo>
                    <a:pt x="9" y="253"/>
                    <a:pt x="23" y="259"/>
                    <a:pt x="39" y="259"/>
                  </a:cubicBezTo>
                  <a:cubicBezTo>
                    <a:pt x="66" y="259"/>
                    <a:pt x="88" y="243"/>
                    <a:pt x="88" y="224"/>
                  </a:cubicBezTo>
                  <a:cubicBezTo>
                    <a:pt x="103" y="78"/>
                    <a:pt x="211" y="55"/>
                    <a:pt x="211" y="55"/>
                  </a:cubicBezTo>
                  <a:cubicBezTo>
                    <a:pt x="211" y="18"/>
                    <a:pt x="193" y="5"/>
                    <a:pt x="179" y="0"/>
                  </a:cubicBezTo>
                  <a:close/>
                </a:path>
              </a:pathLst>
            </a:custGeom>
            <a:solidFill>
              <a:srgbClr val="395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0" name="Line 30">
              <a:extLst>
                <a:ext uri="{FF2B5EF4-FFF2-40B4-BE49-F238E27FC236}">
                  <a16:creationId xmlns:a16="http://schemas.microsoft.com/office/drawing/2014/main" id="{8550D82C-759D-45D0-A589-78563C6EA6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2" y="1192"/>
              <a:ext cx="2" cy="19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1" name="Line 31">
              <a:extLst>
                <a:ext uri="{FF2B5EF4-FFF2-40B4-BE49-F238E27FC236}">
                  <a16:creationId xmlns:a16="http://schemas.microsoft.com/office/drawing/2014/main" id="{E91C398B-C5D9-4626-84D3-BEFC4B82C4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2" y="1300"/>
              <a:ext cx="16" cy="11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2" name="Line 32">
              <a:extLst>
                <a:ext uri="{FF2B5EF4-FFF2-40B4-BE49-F238E27FC236}">
                  <a16:creationId xmlns:a16="http://schemas.microsoft.com/office/drawing/2014/main" id="{16E90E89-EA21-423C-A013-699A226F60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4" y="1568"/>
              <a:ext cx="7" cy="6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3" name="Line 33">
              <a:extLst>
                <a:ext uri="{FF2B5EF4-FFF2-40B4-BE49-F238E27FC236}">
                  <a16:creationId xmlns:a16="http://schemas.microsoft.com/office/drawing/2014/main" id="{292D75AE-87A0-4B0C-A0C3-A906E48BB5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7" y="1563"/>
              <a:ext cx="8" cy="14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4" name="Freeform 34">
              <a:extLst>
                <a:ext uri="{FF2B5EF4-FFF2-40B4-BE49-F238E27FC236}">
                  <a16:creationId xmlns:a16="http://schemas.microsoft.com/office/drawing/2014/main" id="{B2F6F16E-DE30-41C7-80CE-4AA8E9774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1211"/>
              <a:ext cx="74" cy="89"/>
            </a:xfrm>
            <a:custGeom>
              <a:avLst/>
              <a:gdLst>
                <a:gd name="T0" fmla="*/ 9 w 51"/>
                <a:gd name="T1" fmla="*/ 0 h 58"/>
                <a:gd name="T2" fmla="*/ 0 w 51"/>
                <a:gd name="T3" fmla="*/ 49 h 58"/>
                <a:gd name="T4" fmla="*/ 141 w 51"/>
                <a:gd name="T5" fmla="*/ 210 h 58"/>
                <a:gd name="T6" fmla="*/ 155 w 51"/>
                <a:gd name="T7" fmla="*/ 206 h 58"/>
                <a:gd name="T8" fmla="*/ 9 w 51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8">
                  <a:moveTo>
                    <a:pt x="3" y="0"/>
                  </a:moveTo>
                  <a:cubicBezTo>
                    <a:pt x="1" y="4"/>
                    <a:pt x="0" y="9"/>
                    <a:pt x="0" y="14"/>
                  </a:cubicBezTo>
                  <a:cubicBezTo>
                    <a:pt x="0" y="38"/>
                    <a:pt x="21" y="58"/>
                    <a:pt x="46" y="58"/>
                  </a:cubicBezTo>
                  <a:cubicBezTo>
                    <a:pt x="48" y="58"/>
                    <a:pt x="50" y="57"/>
                    <a:pt x="51" y="57"/>
                  </a:cubicBezTo>
                  <a:cubicBezTo>
                    <a:pt x="50" y="0"/>
                    <a:pt x="8" y="0"/>
                    <a:pt x="3" y="0"/>
                  </a:cubicBezTo>
                  <a:close/>
                </a:path>
              </a:pathLst>
            </a:custGeom>
            <a:solidFill>
              <a:srgbClr val="395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5" name="Freeform 35">
              <a:extLst>
                <a:ext uri="{FF2B5EF4-FFF2-40B4-BE49-F238E27FC236}">
                  <a16:creationId xmlns:a16="http://schemas.microsoft.com/office/drawing/2014/main" id="{4FFBC954-8266-4298-931F-27E24BFF8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1205"/>
              <a:ext cx="318" cy="409"/>
            </a:xfrm>
            <a:custGeom>
              <a:avLst/>
              <a:gdLst>
                <a:gd name="T0" fmla="*/ 292 w 220"/>
                <a:gd name="T1" fmla="*/ 840 h 266"/>
                <a:gd name="T2" fmla="*/ 145 w 220"/>
                <a:gd name="T3" fmla="*/ 967 h 266"/>
                <a:gd name="T4" fmla="*/ 0 w 220"/>
                <a:gd name="T5" fmla="*/ 840 h 266"/>
                <a:gd name="T6" fmla="*/ 516 w 220"/>
                <a:gd name="T7" fmla="*/ 14 h 266"/>
                <a:gd name="T8" fmla="*/ 665 w 220"/>
                <a:gd name="T9" fmla="*/ 224 h 266"/>
                <a:gd name="T10" fmla="*/ 292 w 220"/>
                <a:gd name="T11" fmla="*/ 840 h 2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0" h="266">
                  <a:moveTo>
                    <a:pt x="97" y="231"/>
                  </a:moveTo>
                  <a:cubicBezTo>
                    <a:pt x="97" y="250"/>
                    <a:pt x="75" y="266"/>
                    <a:pt x="48" y="266"/>
                  </a:cubicBezTo>
                  <a:cubicBezTo>
                    <a:pt x="21" y="266"/>
                    <a:pt x="0" y="250"/>
                    <a:pt x="0" y="231"/>
                  </a:cubicBezTo>
                  <a:cubicBezTo>
                    <a:pt x="0" y="231"/>
                    <a:pt x="21" y="93"/>
                    <a:pt x="171" y="4"/>
                  </a:cubicBezTo>
                  <a:cubicBezTo>
                    <a:pt x="171" y="4"/>
                    <a:pt x="219" y="0"/>
                    <a:pt x="220" y="62"/>
                  </a:cubicBezTo>
                  <a:cubicBezTo>
                    <a:pt x="220" y="62"/>
                    <a:pt x="112" y="85"/>
                    <a:pt x="97" y="231"/>
                  </a:cubicBezTo>
                  <a:close/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6" name="Freeform 36">
              <a:extLst>
                <a:ext uri="{FF2B5EF4-FFF2-40B4-BE49-F238E27FC236}">
                  <a16:creationId xmlns:a16="http://schemas.microsoft.com/office/drawing/2014/main" id="{70CE645E-6F1C-4ABC-97B8-4CE58907E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1192"/>
              <a:ext cx="351" cy="434"/>
            </a:xfrm>
            <a:custGeom>
              <a:avLst/>
              <a:gdLst>
                <a:gd name="T0" fmla="*/ 332 w 243"/>
                <a:gd name="T1" fmla="*/ 905 h 282"/>
                <a:gd name="T2" fmla="*/ 165 w 243"/>
                <a:gd name="T3" fmla="*/ 1028 h 282"/>
                <a:gd name="T4" fmla="*/ 0 w 243"/>
                <a:gd name="T5" fmla="*/ 905 h 282"/>
                <a:gd name="T6" fmla="*/ 163 w 243"/>
                <a:gd name="T7" fmla="*/ 412 h 282"/>
                <a:gd name="T8" fmla="*/ 540 w 243"/>
                <a:gd name="T9" fmla="*/ 0 h 282"/>
                <a:gd name="T10" fmla="*/ 714 w 243"/>
                <a:gd name="T11" fmla="*/ 282 h 282"/>
                <a:gd name="T12" fmla="*/ 332 w 243"/>
                <a:gd name="T13" fmla="*/ 905 h 2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3" h="282">
                  <a:moveTo>
                    <a:pt x="110" y="248"/>
                  </a:moveTo>
                  <a:cubicBezTo>
                    <a:pt x="110" y="267"/>
                    <a:pt x="85" y="282"/>
                    <a:pt x="55" y="282"/>
                  </a:cubicBezTo>
                  <a:cubicBezTo>
                    <a:pt x="24" y="282"/>
                    <a:pt x="0" y="267"/>
                    <a:pt x="0" y="248"/>
                  </a:cubicBezTo>
                  <a:cubicBezTo>
                    <a:pt x="0" y="248"/>
                    <a:pt x="3" y="176"/>
                    <a:pt x="54" y="113"/>
                  </a:cubicBezTo>
                  <a:cubicBezTo>
                    <a:pt x="131" y="19"/>
                    <a:pt x="179" y="0"/>
                    <a:pt x="179" y="0"/>
                  </a:cubicBezTo>
                  <a:cubicBezTo>
                    <a:pt x="179" y="0"/>
                    <a:pt x="243" y="0"/>
                    <a:pt x="237" y="77"/>
                  </a:cubicBezTo>
                  <a:cubicBezTo>
                    <a:pt x="237" y="77"/>
                    <a:pt x="131" y="103"/>
                    <a:pt x="110" y="248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7" name="Freeform 37">
              <a:extLst>
                <a:ext uri="{FF2B5EF4-FFF2-40B4-BE49-F238E27FC236}">
                  <a16:creationId xmlns:a16="http://schemas.microsoft.com/office/drawing/2014/main" id="{F86FD327-6E12-438A-B4B8-7A5AD5ECB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1234"/>
              <a:ext cx="218" cy="328"/>
            </a:xfrm>
            <a:custGeom>
              <a:avLst/>
              <a:gdLst>
                <a:gd name="T0" fmla="*/ 455 w 151"/>
                <a:gd name="T1" fmla="*/ 0 h 213"/>
                <a:gd name="T2" fmla="*/ 0 w 151"/>
                <a:gd name="T3" fmla="*/ 778 h 213"/>
                <a:gd name="T4" fmla="*/ 455 w 151"/>
                <a:gd name="T5" fmla="*/ 0 h 2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1" h="213">
                  <a:moveTo>
                    <a:pt x="151" y="0"/>
                  </a:moveTo>
                  <a:cubicBezTo>
                    <a:pt x="151" y="0"/>
                    <a:pt x="28" y="70"/>
                    <a:pt x="0" y="213"/>
                  </a:cubicBezTo>
                  <a:cubicBezTo>
                    <a:pt x="0" y="213"/>
                    <a:pt x="37" y="77"/>
                    <a:pt x="151" y="0"/>
                  </a:cubicBezTo>
                  <a:close/>
                </a:path>
              </a:pathLst>
            </a:custGeom>
            <a:solidFill>
              <a:srgbClr val="617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8" name="Freeform 38">
              <a:extLst>
                <a:ext uri="{FF2B5EF4-FFF2-40B4-BE49-F238E27FC236}">
                  <a16:creationId xmlns:a16="http://schemas.microsoft.com/office/drawing/2014/main" id="{F8C84948-D378-46C0-ACA1-DA82CF2EE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1292"/>
              <a:ext cx="135" cy="74"/>
            </a:xfrm>
            <a:custGeom>
              <a:avLst/>
              <a:gdLst>
                <a:gd name="T0" fmla="*/ 285 w 93"/>
                <a:gd name="T1" fmla="*/ 66 h 48"/>
                <a:gd name="T2" fmla="*/ 103 w 93"/>
                <a:gd name="T3" fmla="*/ 0 h 48"/>
                <a:gd name="T4" fmla="*/ 13 w 93"/>
                <a:gd name="T5" fmla="*/ 176 h 48"/>
                <a:gd name="T6" fmla="*/ 113 w 93"/>
                <a:gd name="T7" fmla="*/ 34 h 48"/>
                <a:gd name="T8" fmla="*/ 285 w 93"/>
                <a:gd name="T9" fmla="*/ 66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48">
                  <a:moveTo>
                    <a:pt x="93" y="18"/>
                  </a:moveTo>
                  <a:cubicBezTo>
                    <a:pt x="93" y="18"/>
                    <a:pt x="55" y="0"/>
                    <a:pt x="34" y="0"/>
                  </a:cubicBezTo>
                  <a:cubicBezTo>
                    <a:pt x="34" y="0"/>
                    <a:pt x="0" y="15"/>
                    <a:pt x="4" y="48"/>
                  </a:cubicBezTo>
                  <a:cubicBezTo>
                    <a:pt x="4" y="48"/>
                    <a:pt x="11" y="10"/>
                    <a:pt x="37" y="9"/>
                  </a:cubicBezTo>
                  <a:cubicBezTo>
                    <a:pt x="62" y="7"/>
                    <a:pt x="93" y="18"/>
                    <a:pt x="93" y="18"/>
                  </a:cubicBezTo>
                  <a:close/>
                </a:path>
              </a:pathLst>
            </a:custGeom>
            <a:solidFill>
              <a:srgbClr val="B6B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9" name="Freeform 39">
              <a:extLst>
                <a:ext uri="{FF2B5EF4-FFF2-40B4-BE49-F238E27FC236}">
                  <a16:creationId xmlns:a16="http://schemas.microsoft.com/office/drawing/2014/main" id="{130B8260-6C87-47C0-9F92-D85BC719C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1420"/>
              <a:ext cx="107" cy="119"/>
            </a:xfrm>
            <a:custGeom>
              <a:avLst/>
              <a:gdLst>
                <a:gd name="T0" fmla="*/ 48 w 74"/>
                <a:gd name="T1" fmla="*/ 70 h 77"/>
                <a:gd name="T2" fmla="*/ 107 w 74"/>
                <a:gd name="T3" fmla="*/ 8 h 77"/>
                <a:gd name="T4" fmla="*/ 169 w 74"/>
                <a:gd name="T5" fmla="*/ 60 h 77"/>
                <a:gd name="T6" fmla="*/ 202 w 74"/>
                <a:gd name="T7" fmla="*/ 82 h 77"/>
                <a:gd name="T8" fmla="*/ 197 w 74"/>
                <a:gd name="T9" fmla="*/ 122 h 77"/>
                <a:gd name="T10" fmla="*/ 198 w 74"/>
                <a:gd name="T11" fmla="*/ 198 h 77"/>
                <a:gd name="T12" fmla="*/ 134 w 74"/>
                <a:gd name="T13" fmla="*/ 240 h 77"/>
                <a:gd name="T14" fmla="*/ 52 w 74"/>
                <a:gd name="T15" fmla="*/ 240 h 77"/>
                <a:gd name="T16" fmla="*/ 13 w 74"/>
                <a:gd name="T17" fmla="*/ 184 h 77"/>
                <a:gd name="T18" fmla="*/ 13 w 74"/>
                <a:gd name="T19" fmla="*/ 155 h 77"/>
                <a:gd name="T20" fmla="*/ 13 w 74"/>
                <a:gd name="T21" fmla="*/ 100 h 77"/>
                <a:gd name="T22" fmla="*/ 48 w 74"/>
                <a:gd name="T23" fmla="*/ 70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" h="77">
                  <a:moveTo>
                    <a:pt x="16" y="19"/>
                  </a:moveTo>
                  <a:cubicBezTo>
                    <a:pt x="16" y="19"/>
                    <a:pt x="21" y="3"/>
                    <a:pt x="35" y="2"/>
                  </a:cubicBezTo>
                  <a:cubicBezTo>
                    <a:pt x="49" y="0"/>
                    <a:pt x="56" y="16"/>
                    <a:pt x="56" y="16"/>
                  </a:cubicBezTo>
                  <a:cubicBezTo>
                    <a:pt x="56" y="16"/>
                    <a:pt x="64" y="14"/>
                    <a:pt x="67" y="22"/>
                  </a:cubicBezTo>
                  <a:cubicBezTo>
                    <a:pt x="70" y="30"/>
                    <a:pt x="65" y="33"/>
                    <a:pt x="65" y="33"/>
                  </a:cubicBezTo>
                  <a:cubicBezTo>
                    <a:pt x="65" y="33"/>
                    <a:pt x="74" y="44"/>
                    <a:pt x="66" y="54"/>
                  </a:cubicBezTo>
                  <a:cubicBezTo>
                    <a:pt x="58" y="64"/>
                    <a:pt x="44" y="67"/>
                    <a:pt x="44" y="65"/>
                  </a:cubicBezTo>
                  <a:cubicBezTo>
                    <a:pt x="44" y="65"/>
                    <a:pt x="28" y="77"/>
                    <a:pt x="17" y="65"/>
                  </a:cubicBezTo>
                  <a:cubicBezTo>
                    <a:pt x="6" y="53"/>
                    <a:pt x="4" y="61"/>
                    <a:pt x="4" y="50"/>
                  </a:cubicBezTo>
                  <a:cubicBezTo>
                    <a:pt x="4" y="39"/>
                    <a:pt x="4" y="42"/>
                    <a:pt x="4" y="42"/>
                  </a:cubicBezTo>
                  <a:cubicBezTo>
                    <a:pt x="4" y="42"/>
                    <a:pt x="0" y="33"/>
                    <a:pt x="4" y="27"/>
                  </a:cubicBezTo>
                  <a:cubicBezTo>
                    <a:pt x="8" y="20"/>
                    <a:pt x="16" y="19"/>
                    <a:pt x="16" y="19"/>
                  </a:cubicBezTo>
                  <a:close/>
                </a:path>
              </a:pathLst>
            </a:custGeom>
            <a:solidFill>
              <a:srgbClr val="395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0" name="Freeform 40">
              <a:extLst>
                <a:ext uri="{FF2B5EF4-FFF2-40B4-BE49-F238E27FC236}">
                  <a16:creationId xmlns:a16="http://schemas.microsoft.com/office/drawing/2014/main" id="{0A256920-DA58-4B60-9BF7-427DD8B68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1232"/>
              <a:ext cx="96" cy="110"/>
            </a:xfrm>
            <a:custGeom>
              <a:avLst/>
              <a:gdLst>
                <a:gd name="T0" fmla="*/ 42 w 67"/>
                <a:gd name="T1" fmla="*/ 67 h 71"/>
                <a:gd name="T2" fmla="*/ 90 w 67"/>
                <a:gd name="T3" fmla="*/ 8 h 71"/>
                <a:gd name="T4" fmla="*/ 150 w 67"/>
                <a:gd name="T5" fmla="*/ 60 h 71"/>
                <a:gd name="T6" fmla="*/ 179 w 67"/>
                <a:gd name="T7" fmla="*/ 74 h 71"/>
                <a:gd name="T8" fmla="*/ 175 w 67"/>
                <a:gd name="T9" fmla="*/ 115 h 71"/>
                <a:gd name="T10" fmla="*/ 176 w 67"/>
                <a:gd name="T11" fmla="*/ 184 h 71"/>
                <a:gd name="T12" fmla="*/ 115 w 67"/>
                <a:gd name="T13" fmla="*/ 223 h 71"/>
                <a:gd name="T14" fmla="*/ 43 w 67"/>
                <a:gd name="T15" fmla="*/ 223 h 71"/>
                <a:gd name="T16" fmla="*/ 9 w 67"/>
                <a:gd name="T17" fmla="*/ 170 h 71"/>
                <a:gd name="T18" fmla="*/ 9 w 67"/>
                <a:gd name="T19" fmla="*/ 144 h 71"/>
                <a:gd name="T20" fmla="*/ 9 w 67"/>
                <a:gd name="T21" fmla="*/ 93 h 71"/>
                <a:gd name="T22" fmla="*/ 42 w 67"/>
                <a:gd name="T23" fmla="*/ 67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" h="71">
                  <a:moveTo>
                    <a:pt x="14" y="18"/>
                  </a:moveTo>
                  <a:cubicBezTo>
                    <a:pt x="14" y="18"/>
                    <a:pt x="19" y="3"/>
                    <a:pt x="31" y="2"/>
                  </a:cubicBezTo>
                  <a:cubicBezTo>
                    <a:pt x="44" y="0"/>
                    <a:pt x="51" y="16"/>
                    <a:pt x="51" y="16"/>
                  </a:cubicBezTo>
                  <a:cubicBezTo>
                    <a:pt x="51" y="16"/>
                    <a:pt x="58" y="13"/>
                    <a:pt x="61" y="20"/>
                  </a:cubicBezTo>
                  <a:cubicBezTo>
                    <a:pt x="63" y="28"/>
                    <a:pt x="59" y="31"/>
                    <a:pt x="59" y="31"/>
                  </a:cubicBezTo>
                  <a:cubicBezTo>
                    <a:pt x="59" y="31"/>
                    <a:pt x="67" y="41"/>
                    <a:pt x="60" y="50"/>
                  </a:cubicBezTo>
                  <a:cubicBezTo>
                    <a:pt x="53" y="59"/>
                    <a:pt x="40" y="62"/>
                    <a:pt x="39" y="60"/>
                  </a:cubicBezTo>
                  <a:cubicBezTo>
                    <a:pt x="39" y="60"/>
                    <a:pt x="25" y="71"/>
                    <a:pt x="15" y="60"/>
                  </a:cubicBezTo>
                  <a:cubicBezTo>
                    <a:pt x="5" y="49"/>
                    <a:pt x="3" y="56"/>
                    <a:pt x="3" y="46"/>
                  </a:cubicBezTo>
                  <a:cubicBezTo>
                    <a:pt x="3" y="36"/>
                    <a:pt x="3" y="39"/>
                    <a:pt x="3" y="39"/>
                  </a:cubicBezTo>
                  <a:cubicBezTo>
                    <a:pt x="3" y="39"/>
                    <a:pt x="0" y="31"/>
                    <a:pt x="3" y="25"/>
                  </a:cubicBezTo>
                  <a:cubicBezTo>
                    <a:pt x="7" y="19"/>
                    <a:pt x="14" y="18"/>
                    <a:pt x="14" y="18"/>
                  </a:cubicBezTo>
                  <a:close/>
                </a:path>
              </a:pathLst>
            </a:custGeom>
            <a:solidFill>
              <a:srgbClr val="395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1" name="Freeform 41">
              <a:extLst>
                <a:ext uri="{FF2B5EF4-FFF2-40B4-BE49-F238E27FC236}">
                  <a16:creationId xmlns:a16="http://schemas.microsoft.com/office/drawing/2014/main" id="{4F6A9B51-58F0-46D6-8703-D16822A66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1522"/>
              <a:ext cx="428" cy="370"/>
            </a:xfrm>
            <a:custGeom>
              <a:avLst/>
              <a:gdLst>
                <a:gd name="T0" fmla="*/ 0 w 296"/>
                <a:gd name="T1" fmla="*/ 167 h 241"/>
                <a:gd name="T2" fmla="*/ 19 w 296"/>
                <a:gd name="T3" fmla="*/ 155 h 241"/>
                <a:gd name="T4" fmla="*/ 252 w 296"/>
                <a:gd name="T5" fmla="*/ 261 h 241"/>
                <a:gd name="T6" fmla="*/ 414 w 296"/>
                <a:gd name="T7" fmla="*/ 582 h 241"/>
                <a:gd name="T8" fmla="*/ 599 w 296"/>
                <a:gd name="T9" fmla="*/ 837 h 241"/>
                <a:gd name="T10" fmla="*/ 385 w 296"/>
                <a:gd name="T11" fmla="*/ 332 h 241"/>
                <a:gd name="T12" fmla="*/ 395 w 296"/>
                <a:gd name="T13" fmla="*/ 292 h 241"/>
                <a:gd name="T14" fmla="*/ 895 w 296"/>
                <a:gd name="T15" fmla="*/ 872 h 241"/>
                <a:gd name="T16" fmla="*/ 163 w 296"/>
                <a:gd name="T17" fmla="*/ 120 h 241"/>
                <a:gd name="T18" fmla="*/ 414 w 296"/>
                <a:gd name="T19" fmla="*/ 54 h 241"/>
                <a:gd name="T20" fmla="*/ 599 w 296"/>
                <a:gd name="T21" fmla="*/ 123 h 241"/>
                <a:gd name="T22" fmla="*/ 163 w 296"/>
                <a:gd name="T23" fmla="*/ 43 h 241"/>
                <a:gd name="T24" fmla="*/ 0 w 296"/>
                <a:gd name="T25" fmla="*/ 0 h 241"/>
                <a:gd name="T26" fmla="*/ 0 w 296"/>
                <a:gd name="T27" fmla="*/ 167 h 2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96" h="241">
                  <a:moveTo>
                    <a:pt x="0" y="46"/>
                  </a:moveTo>
                  <a:cubicBezTo>
                    <a:pt x="1" y="41"/>
                    <a:pt x="4" y="41"/>
                    <a:pt x="6" y="43"/>
                  </a:cubicBezTo>
                  <a:cubicBezTo>
                    <a:pt x="10" y="46"/>
                    <a:pt x="48" y="65"/>
                    <a:pt x="83" y="72"/>
                  </a:cubicBezTo>
                  <a:cubicBezTo>
                    <a:pt x="117" y="79"/>
                    <a:pt x="118" y="112"/>
                    <a:pt x="137" y="161"/>
                  </a:cubicBezTo>
                  <a:cubicBezTo>
                    <a:pt x="155" y="210"/>
                    <a:pt x="198" y="231"/>
                    <a:pt x="198" y="231"/>
                  </a:cubicBezTo>
                  <a:cubicBezTo>
                    <a:pt x="155" y="209"/>
                    <a:pt x="155" y="136"/>
                    <a:pt x="127" y="92"/>
                  </a:cubicBezTo>
                  <a:cubicBezTo>
                    <a:pt x="122" y="84"/>
                    <a:pt x="107" y="75"/>
                    <a:pt x="131" y="81"/>
                  </a:cubicBezTo>
                  <a:cubicBezTo>
                    <a:pt x="272" y="114"/>
                    <a:pt x="296" y="241"/>
                    <a:pt x="296" y="241"/>
                  </a:cubicBezTo>
                  <a:cubicBezTo>
                    <a:pt x="271" y="67"/>
                    <a:pt x="66" y="42"/>
                    <a:pt x="54" y="33"/>
                  </a:cubicBezTo>
                  <a:cubicBezTo>
                    <a:pt x="43" y="23"/>
                    <a:pt x="106" y="21"/>
                    <a:pt x="137" y="15"/>
                  </a:cubicBezTo>
                  <a:cubicBezTo>
                    <a:pt x="169" y="9"/>
                    <a:pt x="198" y="34"/>
                    <a:pt x="198" y="34"/>
                  </a:cubicBezTo>
                  <a:cubicBezTo>
                    <a:pt x="188" y="9"/>
                    <a:pt x="133" y="0"/>
                    <a:pt x="54" y="12"/>
                  </a:cubicBezTo>
                  <a:cubicBezTo>
                    <a:pt x="22" y="17"/>
                    <a:pt x="19" y="12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F2A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2" name="Freeform 42">
              <a:extLst>
                <a:ext uri="{FF2B5EF4-FFF2-40B4-BE49-F238E27FC236}">
                  <a16:creationId xmlns:a16="http://schemas.microsoft.com/office/drawing/2014/main" id="{D940E0BF-3C5C-4197-9372-11418EC88E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6" y="1522"/>
              <a:ext cx="428" cy="370"/>
            </a:xfrm>
            <a:custGeom>
              <a:avLst/>
              <a:gdLst>
                <a:gd name="T0" fmla="*/ 178 w 296"/>
                <a:gd name="T1" fmla="*/ 137 h 241"/>
                <a:gd name="T2" fmla="*/ 726 w 296"/>
                <a:gd name="T3" fmla="*/ 454 h 241"/>
                <a:gd name="T4" fmla="*/ 175 w 296"/>
                <a:gd name="T5" fmla="*/ 127 h 241"/>
                <a:gd name="T6" fmla="*/ 178 w 296"/>
                <a:gd name="T7" fmla="*/ 137 h 241"/>
                <a:gd name="T8" fmla="*/ 571 w 296"/>
                <a:gd name="T9" fmla="*/ 818 h 241"/>
                <a:gd name="T10" fmla="*/ 599 w 296"/>
                <a:gd name="T11" fmla="*/ 837 h 241"/>
                <a:gd name="T12" fmla="*/ 562 w 296"/>
                <a:gd name="T13" fmla="*/ 806 h 241"/>
                <a:gd name="T14" fmla="*/ 571 w 296"/>
                <a:gd name="T15" fmla="*/ 818 h 241"/>
                <a:gd name="T16" fmla="*/ 876 w 296"/>
                <a:gd name="T17" fmla="*/ 771 h 241"/>
                <a:gd name="T18" fmla="*/ 727 w 296"/>
                <a:gd name="T19" fmla="*/ 514 h 241"/>
                <a:gd name="T20" fmla="*/ 895 w 296"/>
                <a:gd name="T21" fmla="*/ 872 h 241"/>
                <a:gd name="T22" fmla="*/ 876 w 296"/>
                <a:gd name="T23" fmla="*/ 771 h 241"/>
                <a:gd name="T24" fmla="*/ 14 w 296"/>
                <a:gd name="T25" fmla="*/ 18 h 241"/>
                <a:gd name="T26" fmla="*/ 178 w 296"/>
                <a:gd name="T27" fmla="*/ 61 h 241"/>
                <a:gd name="T28" fmla="*/ 587 w 296"/>
                <a:gd name="T29" fmla="*/ 101 h 241"/>
                <a:gd name="T30" fmla="*/ 163 w 296"/>
                <a:gd name="T31" fmla="*/ 43 h 241"/>
                <a:gd name="T32" fmla="*/ 0 w 296"/>
                <a:gd name="T33" fmla="*/ 0 h 241"/>
                <a:gd name="T34" fmla="*/ 14 w 296"/>
                <a:gd name="T35" fmla="*/ 18 h 241"/>
                <a:gd name="T36" fmla="*/ 324 w 296"/>
                <a:gd name="T37" fmla="*/ 312 h 241"/>
                <a:gd name="T38" fmla="*/ 412 w 296"/>
                <a:gd name="T39" fmla="*/ 582 h 241"/>
                <a:gd name="T40" fmla="*/ 510 w 296"/>
                <a:gd name="T41" fmla="*/ 758 h 241"/>
                <a:gd name="T42" fmla="*/ 427 w 296"/>
                <a:gd name="T43" fmla="*/ 600 h 241"/>
                <a:gd name="T44" fmla="*/ 324 w 296"/>
                <a:gd name="T45" fmla="*/ 312 h 24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6" h="241">
                  <a:moveTo>
                    <a:pt x="59" y="38"/>
                  </a:moveTo>
                  <a:cubicBezTo>
                    <a:pt x="67" y="44"/>
                    <a:pt x="170" y="58"/>
                    <a:pt x="240" y="126"/>
                  </a:cubicBezTo>
                  <a:cubicBezTo>
                    <a:pt x="176" y="60"/>
                    <a:pt x="80" y="42"/>
                    <a:pt x="58" y="35"/>
                  </a:cubicBezTo>
                  <a:cubicBezTo>
                    <a:pt x="57" y="36"/>
                    <a:pt x="58" y="37"/>
                    <a:pt x="59" y="38"/>
                  </a:cubicBezTo>
                  <a:close/>
                  <a:moveTo>
                    <a:pt x="189" y="226"/>
                  </a:moveTo>
                  <a:cubicBezTo>
                    <a:pt x="194" y="229"/>
                    <a:pt x="198" y="231"/>
                    <a:pt x="198" y="231"/>
                  </a:cubicBezTo>
                  <a:cubicBezTo>
                    <a:pt x="194" y="229"/>
                    <a:pt x="190" y="226"/>
                    <a:pt x="186" y="223"/>
                  </a:cubicBezTo>
                  <a:cubicBezTo>
                    <a:pt x="187" y="224"/>
                    <a:pt x="188" y="225"/>
                    <a:pt x="189" y="226"/>
                  </a:cubicBezTo>
                  <a:close/>
                  <a:moveTo>
                    <a:pt x="290" y="213"/>
                  </a:moveTo>
                  <a:cubicBezTo>
                    <a:pt x="281" y="193"/>
                    <a:pt x="266" y="167"/>
                    <a:pt x="241" y="142"/>
                  </a:cubicBezTo>
                  <a:cubicBezTo>
                    <a:pt x="286" y="189"/>
                    <a:pt x="296" y="241"/>
                    <a:pt x="296" y="241"/>
                  </a:cubicBezTo>
                  <a:cubicBezTo>
                    <a:pt x="294" y="231"/>
                    <a:pt x="292" y="222"/>
                    <a:pt x="290" y="213"/>
                  </a:cubicBezTo>
                  <a:close/>
                  <a:moveTo>
                    <a:pt x="5" y="5"/>
                  </a:moveTo>
                  <a:cubicBezTo>
                    <a:pt x="24" y="17"/>
                    <a:pt x="26" y="22"/>
                    <a:pt x="59" y="17"/>
                  </a:cubicBezTo>
                  <a:cubicBezTo>
                    <a:pt x="125" y="7"/>
                    <a:pt x="174" y="12"/>
                    <a:pt x="194" y="28"/>
                  </a:cubicBezTo>
                  <a:cubicBezTo>
                    <a:pt x="178" y="8"/>
                    <a:pt x="126" y="1"/>
                    <a:pt x="54" y="12"/>
                  </a:cubicBezTo>
                  <a:cubicBezTo>
                    <a:pt x="21" y="17"/>
                    <a:pt x="19" y="12"/>
                    <a:pt x="0" y="0"/>
                  </a:cubicBezTo>
                  <a:lnTo>
                    <a:pt x="5" y="5"/>
                  </a:lnTo>
                  <a:close/>
                  <a:moveTo>
                    <a:pt x="107" y="86"/>
                  </a:moveTo>
                  <a:cubicBezTo>
                    <a:pt x="119" y="101"/>
                    <a:pt x="123" y="127"/>
                    <a:pt x="136" y="161"/>
                  </a:cubicBezTo>
                  <a:cubicBezTo>
                    <a:pt x="144" y="183"/>
                    <a:pt x="157" y="199"/>
                    <a:pt x="169" y="210"/>
                  </a:cubicBezTo>
                  <a:cubicBezTo>
                    <a:pt x="159" y="199"/>
                    <a:pt x="148" y="185"/>
                    <a:pt x="141" y="166"/>
                  </a:cubicBezTo>
                  <a:cubicBezTo>
                    <a:pt x="127" y="128"/>
                    <a:pt x="123" y="100"/>
                    <a:pt x="107" y="86"/>
                  </a:cubicBezTo>
                  <a:close/>
                </a:path>
              </a:pathLst>
            </a:custGeom>
            <a:solidFill>
              <a:srgbClr val="F8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3" name="Freeform 43">
              <a:extLst>
                <a:ext uri="{FF2B5EF4-FFF2-40B4-BE49-F238E27FC236}">
                  <a16:creationId xmlns:a16="http://schemas.microsoft.com/office/drawing/2014/main" id="{CE84B093-3350-4C9F-9683-9FAF46303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780"/>
              <a:ext cx="1174" cy="1940"/>
            </a:xfrm>
            <a:custGeom>
              <a:avLst/>
              <a:gdLst>
                <a:gd name="T0" fmla="*/ 1031 w 812"/>
                <a:gd name="T1" fmla="*/ 1285 h 1261"/>
                <a:gd name="T2" fmla="*/ 680 w 812"/>
                <a:gd name="T3" fmla="*/ 2428 h 1261"/>
                <a:gd name="T4" fmla="*/ 943 w 812"/>
                <a:gd name="T5" fmla="*/ 1905 h 1261"/>
                <a:gd name="T6" fmla="*/ 1336 w 812"/>
                <a:gd name="T7" fmla="*/ 3428 h 1261"/>
                <a:gd name="T8" fmla="*/ 983 w 812"/>
                <a:gd name="T9" fmla="*/ 2189 h 1261"/>
                <a:gd name="T10" fmla="*/ 1342 w 812"/>
                <a:gd name="T11" fmla="*/ 2766 h 1261"/>
                <a:gd name="T12" fmla="*/ 1097 w 812"/>
                <a:gd name="T13" fmla="*/ 1508 h 1261"/>
                <a:gd name="T14" fmla="*/ 1466 w 812"/>
                <a:gd name="T15" fmla="*/ 2426 h 1261"/>
                <a:gd name="T16" fmla="*/ 1459 w 812"/>
                <a:gd name="T17" fmla="*/ 3011 h 1261"/>
                <a:gd name="T18" fmla="*/ 1478 w 812"/>
                <a:gd name="T19" fmla="*/ 3049 h 1261"/>
                <a:gd name="T20" fmla="*/ 1819 w 812"/>
                <a:gd name="T21" fmla="*/ 3977 h 1261"/>
                <a:gd name="T22" fmla="*/ 1710 w 812"/>
                <a:gd name="T23" fmla="*/ 3754 h 1261"/>
                <a:gd name="T24" fmla="*/ 1919 w 812"/>
                <a:gd name="T25" fmla="*/ 3085 h 1261"/>
                <a:gd name="T26" fmla="*/ 2027 w 812"/>
                <a:gd name="T27" fmla="*/ 3131 h 1261"/>
                <a:gd name="T28" fmla="*/ 2257 w 812"/>
                <a:gd name="T29" fmla="*/ 4028 h 1261"/>
                <a:gd name="T30" fmla="*/ 2299 w 812"/>
                <a:gd name="T31" fmla="*/ 4028 h 1261"/>
                <a:gd name="T32" fmla="*/ 2433 w 812"/>
                <a:gd name="T33" fmla="*/ 4577 h 1261"/>
                <a:gd name="T34" fmla="*/ 2292 w 812"/>
                <a:gd name="T35" fmla="*/ 3271 h 1261"/>
                <a:gd name="T36" fmla="*/ 2374 w 812"/>
                <a:gd name="T37" fmla="*/ 3278 h 1261"/>
                <a:gd name="T38" fmla="*/ 1764 w 812"/>
                <a:gd name="T39" fmla="*/ 2686 h 1261"/>
                <a:gd name="T40" fmla="*/ 1382 w 812"/>
                <a:gd name="T41" fmla="*/ 1966 h 1261"/>
                <a:gd name="T42" fmla="*/ 1627 w 812"/>
                <a:gd name="T43" fmla="*/ 2017 h 1261"/>
                <a:gd name="T44" fmla="*/ 1978 w 812"/>
                <a:gd name="T45" fmla="*/ 2597 h 1261"/>
                <a:gd name="T46" fmla="*/ 1771 w 812"/>
                <a:gd name="T47" fmla="*/ 2049 h 1261"/>
                <a:gd name="T48" fmla="*/ 1541 w 812"/>
                <a:gd name="T49" fmla="*/ 1874 h 1261"/>
                <a:gd name="T50" fmla="*/ 1978 w 812"/>
                <a:gd name="T51" fmla="*/ 1880 h 1261"/>
                <a:gd name="T52" fmla="*/ 1261 w 812"/>
                <a:gd name="T53" fmla="*/ 1398 h 1261"/>
                <a:gd name="T54" fmla="*/ 853 w 812"/>
                <a:gd name="T55" fmla="*/ 958 h 1261"/>
                <a:gd name="T56" fmla="*/ 1345 w 812"/>
                <a:gd name="T57" fmla="*/ 637 h 1261"/>
                <a:gd name="T58" fmla="*/ 1028 w 812"/>
                <a:gd name="T59" fmla="*/ 852 h 1261"/>
                <a:gd name="T60" fmla="*/ 1345 w 812"/>
                <a:gd name="T61" fmla="*/ 895 h 1261"/>
                <a:gd name="T62" fmla="*/ 1402 w 812"/>
                <a:gd name="T63" fmla="*/ 1169 h 1261"/>
                <a:gd name="T64" fmla="*/ 1786 w 812"/>
                <a:gd name="T65" fmla="*/ 1415 h 1261"/>
                <a:gd name="T66" fmla="*/ 1810 w 812"/>
                <a:gd name="T67" fmla="*/ 1368 h 1261"/>
                <a:gd name="T68" fmla="*/ 1829 w 812"/>
                <a:gd name="T69" fmla="*/ 1165 h 1261"/>
                <a:gd name="T70" fmla="*/ 967 w 812"/>
                <a:gd name="T71" fmla="*/ 431 h 1261"/>
                <a:gd name="T72" fmla="*/ 951 w 812"/>
                <a:gd name="T73" fmla="*/ 0 h 1261"/>
                <a:gd name="T74" fmla="*/ 896 w 812"/>
                <a:gd name="T75" fmla="*/ 549 h 1261"/>
                <a:gd name="T76" fmla="*/ 656 w 812"/>
                <a:gd name="T77" fmla="*/ 980 h 1261"/>
                <a:gd name="T78" fmla="*/ 221 w 812"/>
                <a:gd name="T79" fmla="*/ 1212 h 1261"/>
                <a:gd name="T80" fmla="*/ 74 w 812"/>
                <a:gd name="T81" fmla="*/ 1474 h 1261"/>
                <a:gd name="T82" fmla="*/ 121 w 812"/>
                <a:gd name="T83" fmla="*/ 1872 h 12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12" h="1261">
                  <a:moveTo>
                    <a:pt x="149" y="515"/>
                  </a:moveTo>
                  <a:cubicBezTo>
                    <a:pt x="184" y="335"/>
                    <a:pt x="322" y="325"/>
                    <a:pt x="341" y="353"/>
                  </a:cubicBezTo>
                  <a:cubicBezTo>
                    <a:pt x="360" y="381"/>
                    <a:pt x="348" y="435"/>
                    <a:pt x="267" y="503"/>
                  </a:cubicBezTo>
                  <a:cubicBezTo>
                    <a:pt x="187" y="570"/>
                    <a:pt x="225" y="667"/>
                    <a:pt x="225" y="667"/>
                  </a:cubicBezTo>
                  <a:cubicBezTo>
                    <a:pt x="206" y="561"/>
                    <a:pt x="271" y="518"/>
                    <a:pt x="298" y="496"/>
                  </a:cubicBezTo>
                  <a:cubicBezTo>
                    <a:pt x="324" y="474"/>
                    <a:pt x="317" y="477"/>
                    <a:pt x="312" y="523"/>
                  </a:cubicBezTo>
                  <a:cubicBezTo>
                    <a:pt x="289" y="710"/>
                    <a:pt x="337" y="751"/>
                    <a:pt x="382" y="803"/>
                  </a:cubicBezTo>
                  <a:cubicBezTo>
                    <a:pt x="426" y="856"/>
                    <a:pt x="442" y="941"/>
                    <a:pt x="442" y="941"/>
                  </a:cubicBezTo>
                  <a:cubicBezTo>
                    <a:pt x="441" y="845"/>
                    <a:pt x="383" y="788"/>
                    <a:pt x="351" y="741"/>
                  </a:cubicBezTo>
                  <a:cubicBezTo>
                    <a:pt x="318" y="694"/>
                    <a:pt x="325" y="601"/>
                    <a:pt x="325" y="601"/>
                  </a:cubicBezTo>
                  <a:cubicBezTo>
                    <a:pt x="325" y="601"/>
                    <a:pt x="327" y="601"/>
                    <a:pt x="383" y="645"/>
                  </a:cubicBezTo>
                  <a:cubicBezTo>
                    <a:pt x="438" y="689"/>
                    <a:pt x="444" y="760"/>
                    <a:pt x="444" y="760"/>
                  </a:cubicBezTo>
                  <a:cubicBezTo>
                    <a:pt x="444" y="643"/>
                    <a:pt x="356" y="612"/>
                    <a:pt x="338" y="587"/>
                  </a:cubicBezTo>
                  <a:cubicBezTo>
                    <a:pt x="320" y="563"/>
                    <a:pt x="351" y="448"/>
                    <a:pt x="363" y="414"/>
                  </a:cubicBezTo>
                  <a:cubicBezTo>
                    <a:pt x="374" y="379"/>
                    <a:pt x="402" y="405"/>
                    <a:pt x="407" y="449"/>
                  </a:cubicBezTo>
                  <a:cubicBezTo>
                    <a:pt x="413" y="493"/>
                    <a:pt x="449" y="611"/>
                    <a:pt x="485" y="666"/>
                  </a:cubicBezTo>
                  <a:cubicBezTo>
                    <a:pt x="521" y="720"/>
                    <a:pt x="522" y="749"/>
                    <a:pt x="522" y="775"/>
                  </a:cubicBezTo>
                  <a:cubicBezTo>
                    <a:pt x="521" y="800"/>
                    <a:pt x="496" y="820"/>
                    <a:pt x="483" y="827"/>
                  </a:cubicBezTo>
                  <a:cubicBezTo>
                    <a:pt x="470" y="834"/>
                    <a:pt x="450" y="861"/>
                    <a:pt x="450" y="861"/>
                  </a:cubicBezTo>
                  <a:cubicBezTo>
                    <a:pt x="456" y="850"/>
                    <a:pt x="480" y="838"/>
                    <a:pt x="489" y="837"/>
                  </a:cubicBezTo>
                  <a:cubicBezTo>
                    <a:pt x="498" y="836"/>
                    <a:pt x="516" y="826"/>
                    <a:pt x="516" y="826"/>
                  </a:cubicBezTo>
                  <a:cubicBezTo>
                    <a:pt x="485" y="976"/>
                    <a:pt x="571" y="1066"/>
                    <a:pt x="602" y="1092"/>
                  </a:cubicBezTo>
                  <a:cubicBezTo>
                    <a:pt x="633" y="1118"/>
                    <a:pt x="660" y="1171"/>
                    <a:pt x="660" y="1171"/>
                  </a:cubicBezTo>
                  <a:cubicBezTo>
                    <a:pt x="653" y="1126"/>
                    <a:pt x="637" y="1133"/>
                    <a:pt x="566" y="1031"/>
                  </a:cubicBezTo>
                  <a:cubicBezTo>
                    <a:pt x="494" y="928"/>
                    <a:pt x="533" y="796"/>
                    <a:pt x="542" y="756"/>
                  </a:cubicBezTo>
                  <a:cubicBezTo>
                    <a:pt x="551" y="717"/>
                    <a:pt x="599" y="803"/>
                    <a:pt x="635" y="847"/>
                  </a:cubicBezTo>
                  <a:cubicBezTo>
                    <a:pt x="671" y="891"/>
                    <a:pt x="690" y="967"/>
                    <a:pt x="690" y="967"/>
                  </a:cubicBezTo>
                  <a:cubicBezTo>
                    <a:pt x="690" y="967"/>
                    <a:pt x="681" y="894"/>
                    <a:pt x="671" y="860"/>
                  </a:cubicBezTo>
                  <a:cubicBezTo>
                    <a:pt x="661" y="826"/>
                    <a:pt x="711" y="863"/>
                    <a:pt x="721" y="882"/>
                  </a:cubicBezTo>
                  <a:cubicBezTo>
                    <a:pt x="730" y="902"/>
                    <a:pt x="791" y="999"/>
                    <a:pt x="747" y="1106"/>
                  </a:cubicBezTo>
                  <a:cubicBezTo>
                    <a:pt x="702" y="1213"/>
                    <a:pt x="730" y="1261"/>
                    <a:pt x="730" y="1261"/>
                  </a:cubicBezTo>
                  <a:cubicBezTo>
                    <a:pt x="710" y="1208"/>
                    <a:pt x="744" y="1136"/>
                    <a:pt x="761" y="1106"/>
                  </a:cubicBezTo>
                  <a:cubicBezTo>
                    <a:pt x="777" y="1075"/>
                    <a:pt x="779" y="1104"/>
                    <a:pt x="782" y="1126"/>
                  </a:cubicBezTo>
                  <a:cubicBezTo>
                    <a:pt x="786" y="1147"/>
                    <a:pt x="805" y="1257"/>
                    <a:pt x="805" y="1257"/>
                  </a:cubicBezTo>
                  <a:cubicBezTo>
                    <a:pt x="807" y="1217"/>
                    <a:pt x="791" y="1129"/>
                    <a:pt x="788" y="1054"/>
                  </a:cubicBezTo>
                  <a:cubicBezTo>
                    <a:pt x="786" y="979"/>
                    <a:pt x="742" y="909"/>
                    <a:pt x="758" y="898"/>
                  </a:cubicBezTo>
                  <a:cubicBezTo>
                    <a:pt x="774" y="888"/>
                    <a:pt x="812" y="971"/>
                    <a:pt x="812" y="971"/>
                  </a:cubicBezTo>
                  <a:cubicBezTo>
                    <a:pt x="812" y="971"/>
                    <a:pt x="799" y="925"/>
                    <a:pt x="786" y="900"/>
                  </a:cubicBezTo>
                  <a:cubicBezTo>
                    <a:pt x="772" y="874"/>
                    <a:pt x="752" y="891"/>
                    <a:pt x="709" y="846"/>
                  </a:cubicBezTo>
                  <a:cubicBezTo>
                    <a:pt x="677" y="812"/>
                    <a:pt x="602" y="753"/>
                    <a:pt x="584" y="738"/>
                  </a:cubicBezTo>
                  <a:cubicBezTo>
                    <a:pt x="565" y="724"/>
                    <a:pt x="547" y="692"/>
                    <a:pt x="519" y="665"/>
                  </a:cubicBezTo>
                  <a:cubicBezTo>
                    <a:pt x="490" y="637"/>
                    <a:pt x="462" y="555"/>
                    <a:pt x="457" y="540"/>
                  </a:cubicBezTo>
                  <a:cubicBezTo>
                    <a:pt x="452" y="526"/>
                    <a:pt x="458" y="522"/>
                    <a:pt x="462" y="525"/>
                  </a:cubicBezTo>
                  <a:cubicBezTo>
                    <a:pt x="466" y="528"/>
                    <a:pt x="504" y="547"/>
                    <a:pt x="538" y="554"/>
                  </a:cubicBezTo>
                  <a:cubicBezTo>
                    <a:pt x="573" y="561"/>
                    <a:pt x="574" y="594"/>
                    <a:pt x="592" y="643"/>
                  </a:cubicBezTo>
                  <a:cubicBezTo>
                    <a:pt x="611" y="693"/>
                    <a:pt x="654" y="713"/>
                    <a:pt x="654" y="713"/>
                  </a:cubicBezTo>
                  <a:cubicBezTo>
                    <a:pt x="611" y="691"/>
                    <a:pt x="611" y="618"/>
                    <a:pt x="582" y="575"/>
                  </a:cubicBezTo>
                  <a:cubicBezTo>
                    <a:pt x="577" y="567"/>
                    <a:pt x="562" y="557"/>
                    <a:pt x="586" y="563"/>
                  </a:cubicBezTo>
                  <a:cubicBezTo>
                    <a:pt x="728" y="597"/>
                    <a:pt x="752" y="723"/>
                    <a:pt x="752" y="723"/>
                  </a:cubicBezTo>
                  <a:cubicBezTo>
                    <a:pt x="727" y="549"/>
                    <a:pt x="521" y="524"/>
                    <a:pt x="510" y="515"/>
                  </a:cubicBezTo>
                  <a:cubicBezTo>
                    <a:pt x="499" y="506"/>
                    <a:pt x="562" y="503"/>
                    <a:pt x="593" y="497"/>
                  </a:cubicBezTo>
                  <a:cubicBezTo>
                    <a:pt x="624" y="491"/>
                    <a:pt x="654" y="516"/>
                    <a:pt x="654" y="516"/>
                  </a:cubicBezTo>
                  <a:cubicBezTo>
                    <a:pt x="643" y="492"/>
                    <a:pt x="588" y="482"/>
                    <a:pt x="510" y="494"/>
                  </a:cubicBezTo>
                  <a:cubicBezTo>
                    <a:pt x="432" y="507"/>
                    <a:pt x="431" y="426"/>
                    <a:pt x="417" y="384"/>
                  </a:cubicBezTo>
                  <a:cubicBezTo>
                    <a:pt x="384" y="288"/>
                    <a:pt x="298" y="275"/>
                    <a:pt x="283" y="275"/>
                  </a:cubicBezTo>
                  <a:cubicBezTo>
                    <a:pt x="268" y="275"/>
                    <a:pt x="282" y="263"/>
                    <a:pt x="282" y="263"/>
                  </a:cubicBezTo>
                  <a:cubicBezTo>
                    <a:pt x="322" y="232"/>
                    <a:pt x="288" y="192"/>
                    <a:pt x="332" y="135"/>
                  </a:cubicBezTo>
                  <a:cubicBezTo>
                    <a:pt x="376" y="78"/>
                    <a:pt x="435" y="141"/>
                    <a:pt x="445" y="175"/>
                  </a:cubicBezTo>
                  <a:cubicBezTo>
                    <a:pt x="456" y="208"/>
                    <a:pt x="430" y="214"/>
                    <a:pt x="390" y="214"/>
                  </a:cubicBezTo>
                  <a:cubicBezTo>
                    <a:pt x="350" y="214"/>
                    <a:pt x="340" y="234"/>
                    <a:pt x="340" y="234"/>
                  </a:cubicBezTo>
                  <a:cubicBezTo>
                    <a:pt x="357" y="217"/>
                    <a:pt x="401" y="228"/>
                    <a:pt x="421" y="223"/>
                  </a:cubicBezTo>
                  <a:cubicBezTo>
                    <a:pt x="440" y="218"/>
                    <a:pt x="446" y="214"/>
                    <a:pt x="445" y="246"/>
                  </a:cubicBezTo>
                  <a:cubicBezTo>
                    <a:pt x="440" y="375"/>
                    <a:pt x="506" y="401"/>
                    <a:pt x="506" y="401"/>
                  </a:cubicBezTo>
                  <a:cubicBezTo>
                    <a:pt x="488" y="382"/>
                    <a:pt x="470" y="341"/>
                    <a:pt x="464" y="321"/>
                  </a:cubicBezTo>
                  <a:cubicBezTo>
                    <a:pt x="458" y="301"/>
                    <a:pt x="451" y="200"/>
                    <a:pt x="463" y="192"/>
                  </a:cubicBezTo>
                  <a:cubicBezTo>
                    <a:pt x="476" y="185"/>
                    <a:pt x="579" y="366"/>
                    <a:pt x="591" y="389"/>
                  </a:cubicBezTo>
                  <a:cubicBezTo>
                    <a:pt x="603" y="413"/>
                    <a:pt x="653" y="460"/>
                    <a:pt x="653" y="460"/>
                  </a:cubicBezTo>
                  <a:cubicBezTo>
                    <a:pt x="632" y="443"/>
                    <a:pt x="617" y="412"/>
                    <a:pt x="599" y="376"/>
                  </a:cubicBezTo>
                  <a:cubicBezTo>
                    <a:pt x="581" y="341"/>
                    <a:pt x="549" y="289"/>
                    <a:pt x="549" y="289"/>
                  </a:cubicBezTo>
                  <a:cubicBezTo>
                    <a:pt x="575" y="290"/>
                    <a:pt x="605" y="320"/>
                    <a:pt x="605" y="320"/>
                  </a:cubicBezTo>
                  <a:cubicBezTo>
                    <a:pt x="575" y="265"/>
                    <a:pt x="547" y="283"/>
                    <a:pt x="533" y="259"/>
                  </a:cubicBezTo>
                  <a:cubicBezTo>
                    <a:pt x="399" y="31"/>
                    <a:pt x="331" y="106"/>
                    <a:pt x="320" y="118"/>
                  </a:cubicBezTo>
                  <a:cubicBezTo>
                    <a:pt x="308" y="129"/>
                    <a:pt x="303" y="122"/>
                    <a:pt x="297" y="71"/>
                  </a:cubicBezTo>
                  <a:cubicBezTo>
                    <a:pt x="291" y="21"/>
                    <a:pt x="315" y="0"/>
                    <a:pt x="315" y="0"/>
                  </a:cubicBezTo>
                  <a:cubicBezTo>
                    <a:pt x="270" y="29"/>
                    <a:pt x="289" y="89"/>
                    <a:pt x="293" y="109"/>
                  </a:cubicBezTo>
                  <a:cubicBezTo>
                    <a:pt x="296" y="128"/>
                    <a:pt x="297" y="151"/>
                    <a:pt x="297" y="151"/>
                  </a:cubicBezTo>
                  <a:cubicBezTo>
                    <a:pt x="297" y="151"/>
                    <a:pt x="288" y="169"/>
                    <a:pt x="282" y="207"/>
                  </a:cubicBezTo>
                  <a:cubicBezTo>
                    <a:pt x="277" y="246"/>
                    <a:pt x="243" y="254"/>
                    <a:pt x="217" y="269"/>
                  </a:cubicBezTo>
                  <a:cubicBezTo>
                    <a:pt x="191" y="284"/>
                    <a:pt x="167" y="303"/>
                    <a:pt x="142" y="330"/>
                  </a:cubicBezTo>
                  <a:cubicBezTo>
                    <a:pt x="118" y="357"/>
                    <a:pt x="127" y="347"/>
                    <a:pt x="73" y="333"/>
                  </a:cubicBezTo>
                  <a:cubicBezTo>
                    <a:pt x="65" y="330"/>
                    <a:pt x="58" y="329"/>
                    <a:pt x="51" y="328"/>
                  </a:cubicBezTo>
                  <a:cubicBezTo>
                    <a:pt x="51" y="328"/>
                    <a:pt x="0" y="345"/>
                    <a:pt x="24" y="405"/>
                  </a:cubicBezTo>
                  <a:cubicBezTo>
                    <a:pt x="66" y="401"/>
                    <a:pt x="64" y="427"/>
                    <a:pt x="54" y="452"/>
                  </a:cubicBezTo>
                  <a:cubicBezTo>
                    <a:pt x="44" y="478"/>
                    <a:pt x="40" y="514"/>
                    <a:pt x="40" y="514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6" name="Group 44">
            <a:extLst>
              <a:ext uri="{FF2B5EF4-FFF2-40B4-BE49-F238E27FC236}">
                <a16:creationId xmlns:a16="http://schemas.microsoft.com/office/drawing/2014/main" id="{80E3AF4E-12AC-4D7F-B67F-6DD3175B96C5}"/>
              </a:ext>
            </a:extLst>
          </p:cNvPr>
          <p:cNvGrpSpPr>
            <a:grpSpLocks/>
          </p:cNvGrpSpPr>
          <p:nvPr/>
        </p:nvGrpSpPr>
        <p:grpSpPr bwMode="auto">
          <a:xfrm>
            <a:off x="5092700" y="2479675"/>
            <a:ext cx="1927225" cy="2773363"/>
            <a:chOff x="2248" y="1562"/>
            <a:chExt cx="1214" cy="1747"/>
          </a:xfrm>
        </p:grpSpPr>
        <p:grpSp>
          <p:nvGrpSpPr>
            <p:cNvPr id="41587" name="Group 45">
              <a:extLst>
                <a:ext uri="{FF2B5EF4-FFF2-40B4-BE49-F238E27FC236}">
                  <a16:creationId xmlns:a16="http://schemas.microsoft.com/office/drawing/2014/main" id="{E77A8DC8-B870-4A13-8382-8F7F621E82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48" y="1562"/>
              <a:ext cx="1214" cy="1747"/>
              <a:chOff x="2248" y="1562"/>
              <a:chExt cx="1214" cy="1747"/>
            </a:xfrm>
          </p:grpSpPr>
          <p:sp>
            <p:nvSpPr>
              <p:cNvPr id="41594" name="Freeform 46">
                <a:extLst>
                  <a:ext uri="{FF2B5EF4-FFF2-40B4-BE49-F238E27FC236}">
                    <a16:creationId xmlns:a16="http://schemas.microsoft.com/office/drawing/2014/main" id="{C0B4FF7B-DFA1-4AE4-8A75-E885AC05D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1569"/>
                <a:ext cx="1214" cy="1707"/>
              </a:xfrm>
              <a:custGeom>
                <a:avLst/>
                <a:gdLst>
                  <a:gd name="T0" fmla="*/ 248 w 816"/>
                  <a:gd name="T1" fmla="*/ 974 h 1076"/>
                  <a:gd name="T2" fmla="*/ 586 w 816"/>
                  <a:gd name="T3" fmla="*/ 934 h 1076"/>
                  <a:gd name="T4" fmla="*/ 626 w 816"/>
                  <a:gd name="T5" fmla="*/ 1193 h 1076"/>
                  <a:gd name="T6" fmla="*/ 695 w 816"/>
                  <a:gd name="T7" fmla="*/ 1318 h 1076"/>
                  <a:gd name="T8" fmla="*/ 655 w 816"/>
                  <a:gd name="T9" fmla="*/ 846 h 1076"/>
                  <a:gd name="T10" fmla="*/ 527 w 816"/>
                  <a:gd name="T11" fmla="*/ 768 h 1076"/>
                  <a:gd name="T12" fmla="*/ 562 w 816"/>
                  <a:gd name="T13" fmla="*/ 695 h 1076"/>
                  <a:gd name="T14" fmla="*/ 672 w 816"/>
                  <a:gd name="T15" fmla="*/ 622 h 1076"/>
                  <a:gd name="T16" fmla="*/ 684 w 816"/>
                  <a:gd name="T17" fmla="*/ 451 h 1076"/>
                  <a:gd name="T18" fmla="*/ 708 w 816"/>
                  <a:gd name="T19" fmla="*/ 408 h 1076"/>
                  <a:gd name="T20" fmla="*/ 811 w 816"/>
                  <a:gd name="T21" fmla="*/ 476 h 1076"/>
                  <a:gd name="T22" fmla="*/ 912 w 816"/>
                  <a:gd name="T23" fmla="*/ 352 h 1076"/>
                  <a:gd name="T24" fmla="*/ 916 w 816"/>
                  <a:gd name="T25" fmla="*/ 143 h 1076"/>
                  <a:gd name="T26" fmla="*/ 1034 w 816"/>
                  <a:gd name="T27" fmla="*/ 56 h 1076"/>
                  <a:gd name="T28" fmla="*/ 1076 w 816"/>
                  <a:gd name="T29" fmla="*/ 155 h 1076"/>
                  <a:gd name="T30" fmla="*/ 1153 w 816"/>
                  <a:gd name="T31" fmla="*/ 205 h 1076"/>
                  <a:gd name="T32" fmla="*/ 1324 w 816"/>
                  <a:gd name="T33" fmla="*/ 130 h 1076"/>
                  <a:gd name="T34" fmla="*/ 1437 w 816"/>
                  <a:gd name="T35" fmla="*/ 0 h 1076"/>
                  <a:gd name="T36" fmla="*/ 1532 w 816"/>
                  <a:gd name="T37" fmla="*/ 81 h 1076"/>
                  <a:gd name="T38" fmla="*/ 1458 w 816"/>
                  <a:gd name="T39" fmla="*/ 198 h 1076"/>
                  <a:gd name="T40" fmla="*/ 1532 w 816"/>
                  <a:gd name="T41" fmla="*/ 219 h 1076"/>
                  <a:gd name="T42" fmla="*/ 1639 w 816"/>
                  <a:gd name="T43" fmla="*/ 100 h 1076"/>
                  <a:gd name="T44" fmla="*/ 1742 w 816"/>
                  <a:gd name="T45" fmla="*/ 198 h 1076"/>
                  <a:gd name="T46" fmla="*/ 1635 w 816"/>
                  <a:gd name="T47" fmla="*/ 352 h 1076"/>
                  <a:gd name="T48" fmla="*/ 1764 w 816"/>
                  <a:gd name="T49" fmla="*/ 557 h 1076"/>
                  <a:gd name="T50" fmla="*/ 1886 w 816"/>
                  <a:gd name="T51" fmla="*/ 478 h 1076"/>
                  <a:gd name="T52" fmla="*/ 1919 w 816"/>
                  <a:gd name="T53" fmla="*/ 536 h 1076"/>
                  <a:gd name="T54" fmla="*/ 1886 w 816"/>
                  <a:gd name="T55" fmla="*/ 768 h 1076"/>
                  <a:gd name="T56" fmla="*/ 2011 w 816"/>
                  <a:gd name="T57" fmla="*/ 892 h 1076"/>
                  <a:gd name="T58" fmla="*/ 2034 w 816"/>
                  <a:gd name="T59" fmla="*/ 961 h 1076"/>
                  <a:gd name="T60" fmla="*/ 1977 w 816"/>
                  <a:gd name="T61" fmla="*/ 995 h 1076"/>
                  <a:gd name="T62" fmla="*/ 2254 w 816"/>
                  <a:gd name="T63" fmla="*/ 1674 h 1076"/>
                  <a:gd name="T64" fmla="*/ 2297 w 816"/>
                  <a:gd name="T65" fmla="*/ 1913 h 1076"/>
                  <a:gd name="T66" fmla="*/ 2641 w 816"/>
                  <a:gd name="T67" fmla="*/ 3009 h 1076"/>
                  <a:gd name="T68" fmla="*/ 2120 w 816"/>
                  <a:gd name="T69" fmla="*/ 4236 h 1076"/>
                  <a:gd name="T70" fmla="*/ 748 w 816"/>
                  <a:gd name="T71" fmla="*/ 3853 h 1076"/>
                  <a:gd name="T72" fmla="*/ 748 w 816"/>
                  <a:gd name="T73" fmla="*/ 4009 h 1076"/>
                  <a:gd name="T74" fmla="*/ 350 w 816"/>
                  <a:gd name="T75" fmla="*/ 4009 h 1076"/>
                  <a:gd name="T76" fmla="*/ 257 w 816"/>
                  <a:gd name="T77" fmla="*/ 2914 h 1076"/>
                  <a:gd name="T78" fmla="*/ 33 w 816"/>
                  <a:gd name="T79" fmla="*/ 2288 h 1076"/>
                  <a:gd name="T80" fmla="*/ 195 w 816"/>
                  <a:gd name="T81" fmla="*/ 1574 h 1076"/>
                  <a:gd name="T82" fmla="*/ 248 w 816"/>
                  <a:gd name="T83" fmla="*/ 974 h 10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16" h="1076">
                    <a:moveTo>
                      <a:pt x="75" y="244"/>
                    </a:moveTo>
                    <a:cubicBezTo>
                      <a:pt x="178" y="234"/>
                      <a:pt x="178" y="234"/>
                      <a:pt x="178" y="234"/>
                    </a:cubicBezTo>
                    <a:cubicBezTo>
                      <a:pt x="178" y="234"/>
                      <a:pt x="178" y="281"/>
                      <a:pt x="190" y="299"/>
                    </a:cubicBezTo>
                    <a:cubicBezTo>
                      <a:pt x="202" y="318"/>
                      <a:pt x="211" y="330"/>
                      <a:pt x="211" y="330"/>
                    </a:cubicBezTo>
                    <a:cubicBezTo>
                      <a:pt x="211" y="330"/>
                      <a:pt x="188" y="272"/>
                      <a:pt x="199" y="212"/>
                    </a:cubicBezTo>
                    <a:cubicBezTo>
                      <a:pt x="160" y="192"/>
                      <a:pt x="160" y="192"/>
                      <a:pt x="160" y="192"/>
                    </a:cubicBezTo>
                    <a:cubicBezTo>
                      <a:pt x="171" y="174"/>
                      <a:pt x="171" y="174"/>
                      <a:pt x="171" y="174"/>
                    </a:cubicBezTo>
                    <a:cubicBezTo>
                      <a:pt x="171" y="174"/>
                      <a:pt x="191" y="178"/>
                      <a:pt x="204" y="156"/>
                    </a:cubicBezTo>
                    <a:cubicBezTo>
                      <a:pt x="218" y="135"/>
                      <a:pt x="208" y="113"/>
                      <a:pt x="208" y="113"/>
                    </a:cubicBezTo>
                    <a:cubicBezTo>
                      <a:pt x="215" y="102"/>
                      <a:pt x="215" y="102"/>
                      <a:pt x="215" y="102"/>
                    </a:cubicBezTo>
                    <a:cubicBezTo>
                      <a:pt x="246" y="119"/>
                      <a:pt x="246" y="119"/>
                      <a:pt x="246" y="119"/>
                    </a:cubicBezTo>
                    <a:cubicBezTo>
                      <a:pt x="246" y="119"/>
                      <a:pt x="268" y="96"/>
                      <a:pt x="277" y="88"/>
                    </a:cubicBezTo>
                    <a:cubicBezTo>
                      <a:pt x="287" y="80"/>
                      <a:pt x="295" y="58"/>
                      <a:pt x="278" y="36"/>
                    </a:cubicBezTo>
                    <a:cubicBezTo>
                      <a:pt x="314" y="14"/>
                      <a:pt x="314" y="14"/>
                      <a:pt x="314" y="14"/>
                    </a:cubicBezTo>
                    <a:cubicBezTo>
                      <a:pt x="314" y="14"/>
                      <a:pt x="323" y="27"/>
                      <a:pt x="327" y="39"/>
                    </a:cubicBezTo>
                    <a:cubicBezTo>
                      <a:pt x="330" y="50"/>
                      <a:pt x="329" y="57"/>
                      <a:pt x="350" y="51"/>
                    </a:cubicBezTo>
                    <a:cubicBezTo>
                      <a:pt x="371" y="45"/>
                      <a:pt x="392" y="48"/>
                      <a:pt x="402" y="33"/>
                    </a:cubicBezTo>
                    <a:cubicBezTo>
                      <a:pt x="412" y="17"/>
                      <a:pt x="429" y="4"/>
                      <a:pt x="436" y="0"/>
                    </a:cubicBezTo>
                    <a:cubicBezTo>
                      <a:pt x="465" y="20"/>
                      <a:pt x="465" y="20"/>
                      <a:pt x="465" y="20"/>
                    </a:cubicBezTo>
                    <a:cubicBezTo>
                      <a:pt x="465" y="20"/>
                      <a:pt x="434" y="38"/>
                      <a:pt x="443" y="50"/>
                    </a:cubicBezTo>
                    <a:cubicBezTo>
                      <a:pt x="451" y="62"/>
                      <a:pt x="459" y="64"/>
                      <a:pt x="465" y="55"/>
                    </a:cubicBezTo>
                    <a:cubicBezTo>
                      <a:pt x="472" y="46"/>
                      <a:pt x="485" y="29"/>
                      <a:pt x="498" y="25"/>
                    </a:cubicBezTo>
                    <a:cubicBezTo>
                      <a:pt x="529" y="50"/>
                      <a:pt x="529" y="50"/>
                      <a:pt x="529" y="50"/>
                    </a:cubicBezTo>
                    <a:cubicBezTo>
                      <a:pt x="529" y="50"/>
                      <a:pt x="484" y="73"/>
                      <a:pt x="497" y="88"/>
                    </a:cubicBezTo>
                    <a:cubicBezTo>
                      <a:pt x="510" y="104"/>
                      <a:pt x="529" y="116"/>
                      <a:pt x="536" y="139"/>
                    </a:cubicBezTo>
                    <a:cubicBezTo>
                      <a:pt x="536" y="139"/>
                      <a:pt x="563" y="130"/>
                      <a:pt x="573" y="120"/>
                    </a:cubicBezTo>
                    <a:cubicBezTo>
                      <a:pt x="583" y="134"/>
                      <a:pt x="583" y="134"/>
                      <a:pt x="583" y="134"/>
                    </a:cubicBezTo>
                    <a:cubicBezTo>
                      <a:pt x="583" y="134"/>
                      <a:pt x="558" y="162"/>
                      <a:pt x="573" y="192"/>
                    </a:cubicBezTo>
                    <a:cubicBezTo>
                      <a:pt x="589" y="222"/>
                      <a:pt x="611" y="223"/>
                      <a:pt x="611" y="223"/>
                    </a:cubicBezTo>
                    <a:cubicBezTo>
                      <a:pt x="618" y="241"/>
                      <a:pt x="618" y="241"/>
                      <a:pt x="618" y="241"/>
                    </a:cubicBezTo>
                    <a:cubicBezTo>
                      <a:pt x="600" y="249"/>
                      <a:pt x="600" y="249"/>
                      <a:pt x="600" y="249"/>
                    </a:cubicBezTo>
                    <a:cubicBezTo>
                      <a:pt x="600" y="249"/>
                      <a:pt x="684" y="284"/>
                      <a:pt x="684" y="419"/>
                    </a:cubicBezTo>
                    <a:cubicBezTo>
                      <a:pt x="684" y="446"/>
                      <a:pt x="670" y="454"/>
                      <a:pt x="698" y="479"/>
                    </a:cubicBezTo>
                    <a:cubicBezTo>
                      <a:pt x="725" y="504"/>
                      <a:pt x="787" y="569"/>
                      <a:pt x="802" y="754"/>
                    </a:cubicBezTo>
                    <a:cubicBezTo>
                      <a:pt x="816" y="940"/>
                      <a:pt x="800" y="1046"/>
                      <a:pt x="644" y="1061"/>
                    </a:cubicBezTo>
                    <a:cubicBezTo>
                      <a:pt x="488" y="1076"/>
                      <a:pt x="326" y="1045"/>
                      <a:pt x="227" y="965"/>
                    </a:cubicBezTo>
                    <a:cubicBezTo>
                      <a:pt x="227" y="1004"/>
                      <a:pt x="227" y="1004"/>
                      <a:pt x="227" y="1004"/>
                    </a:cubicBezTo>
                    <a:cubicBezTo>
                      <a:pt x="227" y="1004"/>
                      <a:pt x="167" y="1048"/>
                      <a:pt x="106" y="1004"/>
                    </a:cubicBezTo>
                    <a:cubicBezTo>
                      <a:pt x="106" y="1004"/>
                      <a:pt x="120" y="786"/>
                      <a:pt x="78" y="730"/>
                    </a:cubicBezTo>
                    <a:cubicBezTo>
                      <a:pt x="78" y="730"/>
                      <a:pt x="19" y="693"/>
                      <a:pt x="10" y="573"/>
                    </a:cubicBezTo>
                    <a:cubicBezTo>
                      <a:pt x="0" y="453"/>
                      <a:pt x="36" y="433"/>
                      <a:pt x="59" y="394"/>
                    </a:cubicBezTo>
                    <a:cubicBezTo>
                      <a:pt x="82" y="356"/>
                      <a:pt x="89" y="314"/>
                      <a:pt x="75" y="244"/>
                    </a:cubicBezTo>
                    <a:close/>
                  </a:path>
                </a:pathLst>
              </a:custGeom>
              <a:solidFill>
                <a:srgbClr val="F2A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5" name="Freeform 47">
                <a:extLst>
                  <a:ext uri="{FF2B5EF4-FFF2-40B4-BE49-F238E27FC236}">
                    <a16:creationId xmlns:a16="http://schemas.microsoft.com/office/drawing/2014/main" id="{C071E461-D075-4AA6-AA3E-9DB58C9B7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1569"/>
                <a:ext cx="1214" cy="1707"/>
              </a:xfrm>
              <a:custGeom>
                <a:avLst/>
                <a:gdLst>
                  <a:gd name="T0" fmla="*/ 248 w 816"/>
                  <a:gd name="T1" fmla="*/ 974 h 1076"/>
                  <a:gd name="T2" fmla="*/ 586 w 816"/>
                  <a:gd name="T3" fmla="*/ 934 h 1076"/>
                  <a:gd name="T4" fmla="*/ 626 w 816"/>
                  <a:gd name="T5" fmla="*/ 1193 h 1076"/>
                  <a:gd name="T6" fmla="*/ 695 w 816"/>
                  <a:gd name="T7" fmla="*/ 1318 h 1076"/>
                  <a:gd name="T8" fmla="*/ 655 w 816"/>
                  <a:gd name="T9" fmla="*/ 846 h 1076"/>
                  <a:gd name="T10" fmla="*/ 527 w 816"/>
                  <a:gd name="T11" fmla="*/ 768 h 1076"/>
                  <a:gd name="T12" fmla="*/ 562 w 816"/>
                  <a:gd name="T13" fmla="*/ 695 h 1076"/>
                  <a:gd name="T14" fmla="*/ 672 w 816"/>
                  <a:gd name="T15" fmla="*/ 622 h 1076"/>
                  <a:gd name="T16" fmla="*/ 684 w 816"/>
                  <a:gd name="T17" fmla="*/ 451 h 1076"/>
                  <a:gd name="T18" fmla="*/ 708 w 816"/>
                  <a:gd name="T19" fmla="*/ 408 h 1076"/>
                  <a:gd name="T20" fmla="*/ 811 w 816"/>
                  <a:gd name="T21" fmla="*/ 476 h 1076"/>
                  <a:gd name="T22" fmla="*/ 912 w 816"/>
                  <a:gd name="T23" fmla="*/ 352 h 1076"/>
                  <a:gd name="T24" fmla="*/ 916 w 816"/>
                  <a:gd name="T25" fmla="*/ 143 h 1076"/>
                  <a:gd name="T26" fmla="*/ 1034 w 816"/>
                  <a:gd name="T27" fmla="*/ 56 h 1076"/>
                  <a:gd name="T28" fmla="*/ 1076 w 816"/>
                  <a:gd name="T29" fmla="*/ 155 h 1076"/>
                  <a:gd name="T30" fmla="*/ 1153 w 816"/>
                  <a:gd name="T31" fmla="*/ 205 h 1076"/>
                  <a:gd name="T32" fmla="*/ 1324 w 816"/>
                  <a:gd name="T33" fmla="*/ 130 h 1076"/>
                  <a:gd name="T34" fmla="*/ 1437 w 816"/>
                  <a:gd name="T35" fmla="*/ 0 h 1076"/>
                  <a:gd name="T36" fmla="*/ 1532 w 816"/>
                  <a:gd name="T37" fmla="*/ 81 h 1076"/>
                  <a:gd name="T38" fmla="*/ 1458 w 816"/>
                  <a:gd name="T39" fmla="*/ 198 h 1076"/>
                  <a:gd name="T40" fmla="*/ 1532 w 816"/>
                  <a:gd name="T41" fmla="*/ 219 h 1076"/>
                  <a:gd name="T42" fmla="*/ 1639 w 816"/>
                  <a:gd name="T43" fmla="*/ 100 h 1076"/>
                  <a:gd name="T44" fmla="*/ 1742 w 816"/>
                  <a:gd name="T45" fmla="*/ 198 h 1076"/>
                  <a:gd name="T46" fmla="*/ 1635 w 816"/>
                  <a:gd name="T47" fmla="*/ 352 h 1076"/>
                  <a:gd name="T48" fmla="*/ 1764 w 816"/>
                  <a:gd name="T49" fmla="*/ 557 h 1076"/>
                  <a:gd name="T50" fmla="*/ 1886 w 816"/>
                  <a:gd name="T51" fmla="*/ 478 h 1076"/>
                  <a:gd name="T52" fmla="*/ 1919 w 816"/>
                  <a:gd name="T53" fmla="*/ 536 h 1076"/>
                  <a:gd name="T54" fmla="*/ 1886 w 816"/>
                  <a:gd name="T55" fmla="*/ 768 h 1076"/>
                  <a:gd name="T56" fmla="*/ 2011 w 816"/>
                  <a:gd name="T57" fmla="*/ 892 h 1076"/>
                  <a:gd name="T58" fmla="*/ 2034 w 816"/>
                  <a:gd name="T59" fmla="*/ 961 h 1076"/>
                  <a:gd name="T60" fmla="*/ 1977 w 816"/>
                  <a:gd name="T61" fmla="*/ 995 h 1076"/>
                  <a:gd name="T62" fmla="*/ 2254 w 816"/>
                  <a:gd name="T63" fmla="*/ 1674 h 1076"/>
                  <a:gd name="T64" fmla="*/ 2297 w 816"/>
                  <a:gd name="T65" fmla="*/ 1913 h 1076"/>
                  <a:gd name="T66" fmla="*/ 2641 w 816"/>
                  <a:gd name="T67" fmla="*/ 3009 h 1076"/>
                  <a:gd name="T68" fmla="*/ 2120 w 816"/>
                  <a:gd name="T69" fmla="*/ 4236 h 1076"/>
                  <a:gd name="T70" fmla="*/ 748 w 816"/>
                  <a:gd name="T71" fmla="*/ 3853 h 1076"/>
                  <a:gd name="T72" fmla="*/ 748 w 816"/>
                  <a:gd name="T73" fmla="*/ 4009 h 1076"/>
                  <a:gd name="T74" fmla="*/ 350 w 816"/>
                  <a:gd name="T75" fmla="*/ 4009 h 1076"/>
                  <a:gd name="T76" fmla="*/ 257 w 816"/>
                  <a:gd name="T77" fmla="*/ 2914 h 1076"/>
                  <a:gd name="T78" fmla="*/ 33 w 816"/>
                  <a:gd name="T79" fmla="*/ 2288 h 1076"/>
                  <a:gd name="T80" fmla="*/ 195 w 816"/>
                  <a:gd name="T81" fmla="*/ 1574 h 1076"/>
                  <a:gd name="T82" fmla="*/ 248 w 816"/>
                  <a:gd name="T83" fmla="*/ 974 h 10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16" h="1076">
                    <a:moveTo>
                      <a:pt x="75" y="244"/>
                    </a:moveTo>
                    <a:cubicBezTo>
                      <a:pt x="178" y="234"/>
                      <a:pt x="178" y="234"/>
                      <a:pt x="178" y="234"/>
                    </a:cubicBezTo>
                    <a:cubicBezTo>
                      <a:pt x="178" y="234"/>
                      <a:pt x="178" y="281"/>
                      <a:pt x="190" y="299"/>
                    </a:cubicBezTo>
                    <a:cubicBezTo>
                      <a:pt x="202" y="318"/>
                      <a:pt x="211" y="330"/>
                      <a:pt x="211" y="330"/>
                    </a:cubicBezTo>
                    <a:cubicBezTo>
                      <a:pt x="211" y="330"/>
                      <a:pt x="188" y="272"/>
                      <a:pt x="199" y="212"/>
                    </a:cubicBezTo>
                    <a:cubicBezTo>
                      <a:pt x="160" y="192"/>
                      <a:pt x="160" y="192"/>
                      <a:pt x="160" y="192"/>
                    </a:cubicBezTo>
                    <a:cubicBezTo>
                      <a:pt x="171" y="174"/>
                      <a:pt x="171" y="174"/>
                      <a:pt x="171" y="174"/>
                    </a:cubicBezTo>
                    <a:cubicBezTo>
                      <a:pt x="171" y="174"/>
                      <a:pt x="191" y="178"/>
                      <a:pt x="204" y="156"/>
                    </a:cubicBezTo>
                    <a:cubicBezTo>
                      <a:pt x="218" y="135"/>
                      <a:pt x="208" y="113"/>
                      <a:pt x="208" y="113"/>
                    </a:cubicBezTo>
                    <a:cubicBezTo>
                      <a:pt x="215" y="102"/>
                      <a:pt x="215" y="102"/>
                      <a:pt x="215" y="102"/>
                    </a:cubicBezTo>
                    <a:cubicBezTo>
                      <a:pt x="246" y="119"/>
                      <a:pt x="246" y="119"/>
                      <a:pt x="246" y="119"/>
                    </a:cubicBezTo>
                    <a:cubicBezTo>
                      <a:pt x="246" y="119"/>
                      <a:pt x="268" y="96"/>
                      <a:pt x="277" y="88"/>
                    </a:cubicBezTo>
                    <a:cubicBezTo>
                      <a:pt x="287" y="80"/>
                      <a:pt x="295" y="58"/>
                      <a:pt x="278" y="36"/>
                    </a:cubicBezTo>
                    <a:cubicBezTo>
                      <a:pt x="314" y="14"/>
                      <a:pt x="314" y="14"/>
                      <a:pt x="314" y="14"/>
                    </a:cubicBezTo>
                    <a:cubicBezTo>
                      <a:pt x="314" y="14"/>
                      <a:pt x="323" y="27"/>
                      <a:pt x="327" y="39"/>
                    </a:cubicBezTo>
                    <a:cubicBezTo>
                      <a:pt x="330" y="50"/>
                      <a:pt x="329" y="57"/>
                      <a:pt x="350" y="51"/>
                    </a:cubicBezTo>
                    <a:cubicBezTo>
                      <a:pt x="371" y="45"/>
                      <a:pt x="392" y="48"/>
                      <a:pt x="402" y="33"/>
                    </a:cubicBezTo>
                    <a:cubicBezTo>
                      <a:pt x="412" y="17"/>
                      <a:pt x="429" y="4"/>
                      <a:pt x="436" y="0"/>
                    </a:cubicBezTo>
                    <a:cubicBezTo>
                      <a:pt x="465" y="20"/>
                      <a:pt x="465" y="20"/>
                      <a:pt x="465" y="20"/>
                    </a:cubicBezTo>
                    <a:cubicBezTo>
                      <a:pt x="465" y="20"/>
                      <a:pt x="434" y="38"/>
                      <a:pt x="443" y="50"/>
                    </a:cubicBezTo>
                    <a:cubicBezTo>
                      <a:pt x="451" y="62"/>
                      <a:pt x="459" y="64"/>
                      <a:pt x="465" y="55"/>
                    </a:cubicBezTo>
                    <a:cubicBezTo>
                      <a:pt x="472" y="46"/>
                      <a:pt x="485" y="29"/>
                      <a:pt x="498" y="25"/>
                    </a:cubicBezTo>
                    <a:cubicBezTo>
                      <a:pt x="529" y="50"/>
                      <a:pt x="529" y="50"/>
                      <a:pt x="529" y="50"/>
                    </a:cubicBezTo>
                    <a:cubicBezTo>
                      <a:pt x="529" y="50"/>
                      <a:pt x="484" y="73"/>
                      <a:pt x="497" y="88"/>
                    </a:cubicBezTo>
                    <a:cubicBezTo>
                      <a:pt x="510" y="104"/>
                      <a:pt x="529" y="116"/>
                      <a:pt x="536" y="139"/>
                    </a:cubicBezTo>
                    <a:cubicBezTo>
                      <a:pt x="536" y="139"/>
                      <a:pt x="563" y="130"/>
                      <a:pt x="573" y="120"/>
                    </a:cubicBezTo>
                    <a:cubicBezTo>
                      <a:pt x="583" y="134"/>
                      <a:pt x="583" y="134"/>
                      <a:pt x="583" y="134"/>
                    </a:cubicBezTo>
                    <a:cubicBezTo>
                      <a:pt x="583" y="134"/>
                      <a:pt x="558" y="162"/>
                      <a:pt x="573" y="192"/>
                    </a:cubicBezTo>
                    <a:cubicBezTo>
                      <a:pt x="589" y="222"/>
                      <a:pt x="611" y="223"/>
                      <a:pt x="611" y="223"/>
                    </a:cubicBezTo>
                    <a:cubicBezTo>
                      <a:pt x="618" y="241"/>
                      <a:pt x="618" y="241"/>
                      <a:pt x="618" y="241"/>
                    </a:cubicBezTo>
                    <a:cubicBezTo>
                      <a:pt x="600" y="249"/>
                      <a:pt x="600" y="249"/>
                      <a:pt x="600" y="249"/>
                    </a:cubicBezTo>
                    <a:cubicBezTo>
                      <a:pt x="600" y="249"/>
                      <a:pt x="684" y="284"/>
                      <a:pt x="684" y="419"/>
                    </a:cubicBezTo>
                    <a:cubicBezTo>
                      <a:pt x="684" y="446"/>
                      <a:pt x="670" y="454"/>
                      <a:pt x="698" y="479"/>
                    </a:cubicBezTo>
                    <a:cubicBezTo>
                      <a:pt x="725" y="504"/>
                      <a:pt x="787" y="569"/>
                      <a:pt x="802" y="754"/>
                    </a:cubicBezTo>
                    <a:cubicBezTo>
                      <a:pt x="816" y="940"/>
                      <a:pt x="800" y="1046"/>
                      <a:pt x="644" y="1061"/>
                    </a:cubicBezTo>
                    <a:cubicBezTo>
                      <a:pt x="488" y="1076"/>
                      <a:pt x="326" y="1045"/>
                      <a:pt x="227" y="965"/>
                    </a:cubicBezTo>
                    <a:cubicBezTo>
                      <a:pt x="227" y="1004"/>
                      <a:pt x="227" y="1004"/>
                      <a:pt x="227" y="1004"/>
                    </a:cubicBezTo>
                    <a:cubicBezTo>
                      <a:pt x="227" y="1004"/>
                      <a:pt x="167" y="1048"/>
                      <a:pt x="106" y="1004"/>
                    </a:cubicBezTo>
                    <a:cubicBezTo>
                      <a:pt x="106" y="1004"/>
                      <a:pt x="120" y="786"/>
                      <a:pt x="78" y="730"/>
                    </a:cubicBezTo>
                    <a:cubicBezTo>
                      <a:pt x="78" y="730"/>
                      <a:pt x="19" y="693"/>
                      <a:pt x="10" y="573"/>
                    </a:cubicBezTo>
                    <a:cubicBezTo>
                      <a:pt x="0" y="453"/>
                      <a:pt x="36" y="433"/>
                      <a:pt x="59" y="394"/>
                    </a:cubicBezTo>
                    <a:cubicBezTo>
                      <a:pt x="82" y="356"/>
                      <a:pt x="89" y="314"/>
                      <a:pt x="75" y="24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6" name="Freeform 48">
                <a:extLst>
                  <a:ext uri="{FF2B5EF4-FFF2-40B4-BE49-F238E27FC236}">
                    <a16:creationId xmlns:a16="http://schemas.microsoft.com/office/drawing/2014/main" id="{5890D070-47CB-4390-8A2D-D9D2414E4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758"/>
                <a:ext cx="72" cy="150"/>
              </a:xfrm>
              <a:custGeom>
                <a:avLst/>
                <a:gdLst>
                  <a:gd name="T0" fmla="*/ 0 w 48"/>
                  <a:gd name="T1" fmla="*/ 374 h 95"/>
                  <a:gd name="T2" fmla="*/ 162 w 48"/>
                  <a:gd name="T3" fmla="*/ 0 h 9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95">
                    <a:moveTo>
                      <a:pt x="0" y="95"/>
                    </a:moveTo>
                    <a:cubicBezTo>
                      <a:pt x="0" y="95"/>
                      <a:pt x="12" y="41"/>
                      <a:pt x="48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7" name="Freeform 49">
                <a:extLst>
                  <a:ext uri="{FF2B5EF4-FFF2-40B4-BE49-F238E27FC236}">
                    <a16:creationId xmlns:a16="http://schemas.microsoft.com/office/drawing/2014/main" id="{86CCBCE9-B808-4416-A077-1D9F9D644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927"/>
                <a:ext cx="287" cy="671"/>
              </a:xfrm>
              <a:custGeom>
                <a:avLst/>
                <a:gdLst>
                  <a:gd name="T0" fmla="*/ 635 w 193"/>
                  <a:gd name="T1" fmla="*/ 0 h 423"/>
                  <a:gd name="T2" fmla="*/ 106 w 193"/>
                  <a:gd name="T3" fmla="*/ 527 h 423"/>
                  <a:gd name="T4" fmla="*/ 1 w 193"/>
                  <a:gd name="T5" fmla="*/ 1656 h 423"/>
                  <a:gd name="T6" fmla="*/ 15 w 193"/>
                  <a:gd name="T7" fmla="*/ 1675 h 423"/>
                  <a:gd name="T8" fmla="*/ 42 w 193"/>
                  <a:gd name="T9" fmla="*/ 1674 h 423"/>
                  <a:gd name="T10" fmla="*/ 144 w 193"/>
                  <a:gd name="T11" fmla="*/ 544 h 423"/>
                  <a:gd name="T12" fmla="*/ 601 w 193"/>
                  <a:gd name="T13" fmla="*/ 90 h 4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3" h="423">
                    <a:moveTo>
                      <a:pt x="193" y="0"/>
                    </a:moveTo>
                    <a:cubicBezTo>
                      <a:pt x="193" y="0"/>
                      <a:pt x="51" y="52"/>
                      <a:pt x="32" y="132"/>
                    </a:cubicBezTo>
                    <a:cubicBezTo>
                      <a:pt x="13" y="212"/>
                      <a:pt x="51" y="312"/>
                      <a:pt x="1" y="415"/>
                    </a:cubicBezTo>
                    <a:cubicBezTo>
                      <a:pt x="1" y="415"/>
                      <a:pt x="0" y="418"/>
                      <a:pt x="5" y="420"/>
                    </a:cubicBezTo>
                    <a:cubicBezTo>
                      <a:pt x="9" y="423"/>
                      <a:pt x="13" y="419"/>
                      <a:pt x="13" y="419"/>
                    </a:cubicBezTo>
                    <a:cubicBezTo>
                      <a:pt x="62" y="316"/>
                      <a:pt x="25" y="216"/>
                      <a:pt x="44" y="136"/>
                    </a:cubicBezTo>
                    <a:cubicBezTo>
                      <a:pt x="62" y="56"/>
                      <a:pt x="183" y="23"/>
                      <a:pt x="183" y="23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8" name="Freeform 50">
                <a:extLst>
                  <a:ext uri="{FF2B5EF4-FFF2-40B4-BE49-F238E27FC236}">
                    <a16:creationId xmlns:a16="http://schemas.microsoft.com/office/drawing/2014/main" id="{34E35CAF-2BC8-43B8-9FDF-9675B7332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1781"/>
                <a:ext cx="320" cy="86"/>
              </a:xfrm>
              <a:custGeom>
                <a:avLst/>
                <a:gdLst>
                  <a:gd name="T0" fmla="*/ 0 w 215"/>
                  <a:gd name="T1" fmla="*/ 177 h 54"/>
                  <a:gd name="T2" fmla="*/ 708 w 215"/>
                  <a:gd name="T3" fmla="*/ 0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5" h="54">
                    <a:moveTo>
                      <a:pt x="0" y="44"/>
                    </a:moveTo>
                    <a:cubicBezTo>
                      <a:pt x="63" y="54"/>
                      <a:pt x="138" y="48"/>
                      <a:pt x="215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9" name="Freeform 51">
                <a:extLst>
                  <a:ext uri="{FF2B5EF4-FFF2-40B4-BE49-F238E27FC236}">
                    <a16:creationId xmlns:a16="http://schemas.microsoft.com/office/drawing/2014/main" id="{ECDB659F-7DA6-40B5-AD6F-E1EEDD7EF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1748"/>
                <a:ext cx="42" cy="29"/>
              </a:xfrm>
              <a:custGeom>
                <a:avLst/>
                <a:gdLst>
                  <a:gd name="T0" fmla="*/ 0 w 28"/>
                  <a:gd name="T1" fmla="*/ 0 h 18"/>
                  <a:gd name="T2" fmla="*/ 95 w 28"/>
                  <a:gd name="T3" fmla="*/ 7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8">
                    <a:moveTo>
                      <a:pt x="0" y="0"/>
                    </a:moveTo>
                    <a:cubicBezTo>
                      <a:pt x="0" y="0"/>
                      <a:pt x="10" y="7"/>
                      <a:pt x="28" y="18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0" name="Freeform 52">
                <a:extLst>
                  <a:ext uri="{FF2B5EF4-FFF2-40B4-BE49-F238E27FC236}">
                    <a16:creationId xmlns:a16="http://schemas.microsoft.com/office/drawing/2014/main" id="{D2E9D40B-191D-4239-BF1D-DDBDD8AE9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845"/>
                <a:ext cx="52" cy="25"/>
              </a:xfrm>
              <a:custGeom>
                <a:avLst/>
                <a:gdLst>
                  <a:gd name="T0" fmla="*/ 114 w 35"/>
                  <a:gd name="T1" fmla="*/ 61 h 16"/>
                  <a:gd name="T2" fmla="*/ 0 w 35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6">
                    <a:moveTo>
                      <a:pt x="35" y="16"/>
                    </a:moveTo>
                    <a:cubicBezTo>
                      <a:pt x="14" y="5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1" name="Freeform 53">
                <a:extLst>
                  <a:ext uri="{FF2B5EF4-FFF2-40B4-BE49-F238E27FC236}">
                    <a16:creationId xmlns:a16="http://schemas.microsoft.com/office/drawing/2014/main" id="{BE5765D1-7954-4951-8B53-AECA2E1A2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2040"/>
                <a:ext cx="87" cy="476"/>
              </a:xfrm>
              <a:custGeom>
                <a:avLst/>
                <a:gdLst>
                  <a:gd name="T0" fmla="*/ 45 w 58"/>
                  <a:gd name="T1" fmla="*/ 300 h 300"/>
                  <a:gd name="T2" fmla="*/ 0 w 58"/>
                  <a:gd name="T3" fmla="*/ 1163 h 300"/>
                  <a:gd name="T4" fmla="*/ 0 w 58"/>
                  <a:gd name="T5" fmla="*/ 1163 h 300"/>
                  <a:gd name="T6" fmla="*/ 21 w 58"/>
                  <a:gd name="T7" fmla="*/ 1190 h 300"/>
                  <a:gd name="T8" fmla="*/ 53 w 58"/>
                  <a:gd name="T9" fmla="*/ 1136 h 300"/>
                  <a:gd name="T10" fmla="*/ 8 w 58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300">
                    <a:moveTo>
                      <a:pt x="13" y="75"/>
                    </a:moveTo>
                    <a:cubicBezTo>
                      <a:pt x="26" y="129"/>
                      <a:pt x="26" y="199"/>
                      <a:pt x="0" y="291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0" y="291"/>
                      <a:pt x="0" y="296"/>
                      <a:pt x="6" y="298"/>
                    </a:cubicBezTo>
                    <a:cubicBezTo>
                      <a:pt x="12" y="300"/>
                      <a:pt x="15" y="284"/>
                      <a:pt x="15" y="284"/>
                    </a:cubicBezTo>
                    <a:cubicBezTo>
                      <a:pt x="58" y="154"/>
                      <a:pt x="39" y="63"/>
                      <a:pt x="2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2" name="Freeform 54">
                <a:extLst>
                  <a:ext uri="{FF2B5EF4-FFF2-40B4-BE49-F238E27FC236}">
                    <a16:creationId xmlns:a16="http://schemas.microsoft.com/office/drawing/2014/main" id="{A62720D7-E90D-4337-944F-D46E384AC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1789"/>
                <a:ext cx="382" cy="370"/>
              </a:xfrm>
              <a:custGeom>
                <a:avLst/>
                <a:gdLst>
                  <a:gd name="T0" fmla="*/ 169 w 257"/>
                  <a:gd name="T1" fmla="*/ 934 h 233"/>
                  <a:gd name="T2" fmla="*/ 367 w 257"/>
                  <a:gd name="T3" fmla="*/ 94 h 233"/>
                  <a:gd name="T4" fmla="*/ 844 w 257"/>
                  <a:gd name="T5" fmla="*/ 0 h 2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7" h="233">
                    <a:moveTo>
                      <a:pt x="52" y="233"/>
                    </a:moveTo>
                    <a:cubicBezTo>
                      <a:pt x="52" y="233"/>
                      <a:pt x="0" y="86"/>
                      <a:pt x="112" y="23"/>
                    </a:cubicBezTo>
                    <a:cubicBezTo>
                      <a:pt x="184" y="29"/>
                      <a:pt x="257" y="0"/>
                      <a:pt x="257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3" name="Freeform 55">
                <a:extLst>
                  <a:ext uri="{FF2B5EF4-FFF2-40B4-BE49-F238E27FC236}">
                    <a16:creationId xmlns:a16="http://schemas.microsoft.com/office/drawing/2014/main" id="{055AECD2-E3D6-4B05-8AE3-B32FB18B4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2511"/>
                <a:ext cx="152" cy="90"/>
              </a:xfrm>
              <a:custGeom>
                <a:avLst/>
                <a:gdLst>
                  <a:gd name="T0" fmla="*/ 0 w 102"/>
                  <a:gd name="T1" fmla="*/ 0 h 57"/>
                  <a:gd name="T2" fmla="*/ 203 w 102"/>
                  <a:gd name="T3" fmla="*/ 22 h 57"/>
                  <a:gd name="T4" fmla="*/ 338 w 102"/>
                  <a:gd name="T5" fmla="*/ 21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57">
                    <a:moveTo>
                      <a:pt x="0" y="0"/>
                    </a:moveTo>
                    <a:cubicBezTo>
                      <a:pt x="0" y="0"/>
                      <a:pt x="18" y="45"/>
                      <a:pt x="61" y="6"/>
                    </a:cubicBezTo>
                    <a:cubicBezTo>
                      <a:pt x="61" y="6"/>
                      <a:pt x="66" y="57"/>
                      <a:pt x="102" y="53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4" name="Freeform 56">
                <a:extLst>
                  <a:ext uri="{FF2B5EF4-FFF2-40B4-BE49-F238E27FC236}">
                    <a16:creationId xmlns:a16="http://schemas.microsoft.com/office/drawing/2014/main" id="{7EFE8DF9-E085-476C-B7F1-5F4B68633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1586"/>
                <a:ext cx="64" cy="48"/>
              </a:xfrm>
              <a:custGeom>
                <a:avLst/>
                <a:gdLst>
                  <a:gd name="T0" fmla="*/ 135 w 43"/>
                  <a:gd name="T1" fmla="*/ 16 h 30"/>
                  <a:gd name="T2" fmla="*/ 82 w 43"/>
                  <a:gd name="T3" fmla="*/ 90 h 30"/>
                  <a:gd name="T4" fmla="*/ 6 w 43"/>
                  <a:gd name="T5" fmla="*/ 107 h 30"/>
                  <a:gd name="T6" fmla="*/ 55 w 43"/>
                  <a:gd name="T7" fmla="*/ 34 h 30"/>
                  <a:gd name="T8" fmla="*/ 135 w 43"/>
                  <a:gd name="T9" fmla="*/ 1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30">
                    <a:moveTo>
                      <a:pt x="41" y="4"/>
                    </a:moveTo>
                    <a:cubicBezTo>
                      <a:pt x="43" y="8"/>
                      <a:pt x="36" y="16"/>
                      <a:pt x="25" y="22"/>
                    </a:cubicBezTo>
                    <a:cubicBezTo>
                      <a:pt x="14" y="28"/>
                      <a:pt x="4" y="30"/>
                      <a:pt x="2" y="26"/>
                    </a:cubicBezTo>
                    <a:cubicBezTo>
                      <a:pt x="0" y="21"/>
                      <a:pt x="7" y="13"/>
                      <a:pt x="17" y="8"/>
                    </a:cubicBezTo>
                    <a:cubicBezTo>
                      <a:pt x="28" y="2"/>
                      <a:pt x="39" y="0"/>
                      <a:pt x="41" y="4"/>
                    </a:cubicBezTo>
                    <a:close/>
                  </a:path>
                </a:pathLst>
              </a:custGeom>
              <a:solidFill>
                <a:srgbClr val="F7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5" name="Freeform 57">
                <a:extLst>
                  <a:ext uri="{FF2B5EF4-FFF2-40B4-BE49-F238E27FC236}">
                    <a16:creationId xmlns:a16="http://schemas.microsoft.com/office/drawing/2014/main" id="{3ADC14C8-CD15-4556-A874-0082146F8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594"/>
                <a:ext cx="47" cy="30"/>
              </a:xfrm>
              <a:custGeom>
                <a:avLst/>
                <a:gdLst>
                  <a:gd name="T0" fmla="*/ 100 w 32"/>
                  <a:gd name="T1" fmla="*/ 8 h 19"/>
                  <a:gd name="T2" fmla="*/ 56 w 32"/>
                  <a:gd name="T3" fmla="*/ 52 h 19"/>
                  <a:gd name="T4" fmla="*/ 6 w 32"/>
                  <a:gd name="T5" fmla="*/ 68 h 19"/>
                  <a:gd name="T6" fmla="*/ 46 w 32"/>
                  <a:gd name="T7" fmla="*/ 22 h 19"/>
                  <a:gd name="T8" fmla="*/ 100 w 32"/>
                  <a:gd name="T9" fmla="*/ 8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9">
                    <a:moveTo>
                      <a:pt x="31" y="2"/>
                    </a:moveTo>
                    <a:cubicBezTo>
                      <a:pt x="32" y="4"/>
                      <a:pt x="26" y="9"/>
                      <a:pt x="18" y="13"/>
                    </a:cubicBezTo>
                    <a:cubicBezTo>
                      <a:pt x="10" y="17"/>
                      <a:pt x="3" y="19"/>
                      <a:pt x="2" y="17"/>
                    </a:cubicBezTo>
                    <a:cubicBezTo>
                      <a:pt x="0" y="15"/>
                      <a:pt x="6" y="10"/>
                      <a:pt x="14" y="6"/>
                    </a:cubicBezTo>
                    <a:cubicBezTo>
                      <a:pt x="23" y="1"/>
                      <a:pt x="30" y="0"/>
                      <a:pt x="31" y="2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6" name="Freeform 58">
                <a:extLst>
                  <a:ext uri="{FF2B5EF4-FFF2-40B4-BE49-F238E27FC236}">
                    <a16:creationId xmlns:a16="http://schemas.microsoft.com/office/drawing/2014/main" id="{FF4B5E58-2E45-45CB-B9FE-AD75FEEA7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562"/>
                <a:ext cx="54" cy="46"/>
              </a:xfrm>
              <a:custGeom>
                <a:avLst/>
                <a:gdLst>
                  <a:gd name="T0" fmla="*/ 116 w 36"/>
                  <a:gd name="T1" fmla="*/ 100 h 29"/>
                  <a:gd name="T2" fmla="*/ 45 w 36"/>
                  <a:gd name="T3" fmla="*/ 89 h 29"/>
                  <a:gd name="T4" fmla="*/ 12 w 36"/>
                  <a:gd name="T5" fmla="*/ 16 h 29"/>
                  <a:gd name="T6" fmla="*/ 80 w 36"/>
                  <a:gd name="T7" fmla="*/ 27 h 29"/>
                  <a:gd name="T8" fmla="*/ 116 w 36"/>
                  <a:gd name="T9" fmla="*/ 10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9">
                    <a:moveTo>
                      <a:pt x="34" y="25"/>
                    </a:moveTo>
                    <a:cubicBezTo>
                      <a:pt x="31" y="29"/>
                      <a:pt x="22" y="28"/>
                      <a:pt x="13" y="22"/>
                    </a:cubicBezTo>
                    <a:cubicBezTo>
                      <a:pt x="5" y="16"/>
                      <a:pt x="0" y="9"/>
                      <a:pt x="3" y="4"/>
                    </a:cubicBezTo>
                    <a:cubicBezTo>
                      <a:pt x="5" y="0"/>
                      <a:pt x="15" y="1"/>
                      <a:pt x="23" y="7"/>
                    </a:cubicBezTo>
                    <a:cubicBezTo>
                      <a:pt x="32" y="12"/>
                      <a:pt x="36" y="20"/>
                      <a:pt x="34" y="25"/>
                    </a:cubicBezTo>
                    <a:close/>
                  </a:path>
                </a:pathLst>
              </a:custGeom>
              <a:solidFill>
                <a:srgbClr val="F7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7" name="Freeform 59">
                <a:extLst>
                  <a:ext uri="{FF2B5EF4-FFF2-40B4-BE49-F238E27FC236}">
                    <a16:creationId xmlns:a16="http://schemas.microsoft.com/office/drawing/2014/main" id="{FE11722D-3D57-476E-A224-B8A5E8F36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570"/>
                <a:ext cx="36" cy="29"/>
              </a:xfrm>
              <a:custGeom>
                <a:avLst/>
                <a:gdLst>
                  <a:gd name="T0" fmla="*/ 75 w 24"/>
                  <a:gd name="T1" fmla="*/ 68 h 18"/>
                  <a:gd name="T2" fmla="*/ 32 w 24"/>
                  <a:gd name="T3" fmla="*/ 55 h 18"/>
                  <a:gd name="T4" fmla="*/ 5 w 24"/>
                  <a:gd name="T5" fmla="*/ 8 h 18"/>
                  <a:gd name="T6" fmla="*/ 48 w 24"/>
                  <a:gd name="T7" fmla="*/ 21 h 18"/>
                  <a:gd name="T8" fmla="*/ 75 w 24"/>
                  <a:gd name="T9" fmla="*/ 6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8">
                    <a:moveTo>
                      <a:pt x="22" y="16"/>
                    </a:moveTo>
                    <a:cubicBezTo>
                      <a:pt x="21" y="18"/>
                      <a:pt x="15" y="17"/>
                      <a:pt x="9" y="13"/>
                    </a:cubicBezTo>
                    <a:cubicBezTo>
                      <a:pt x="4" y="9"/>
                      <a:pt x="0" y="5"/>
                      <a:pt x="1" y="2"/>
                    </a:cubicBezTo>
                    <a:cubicBezTo>
                      <a:pt x="3" y="0"/>
                      <a:pt x="9" y="2"/>
                      <a:pt x="14" y="5"/>
                    </a:cubicBezTo>
                    <a:cubicBezTo>
                      <a:pt x="20" y="9"/>
                      <a:pt x="24" y="14"/>
                      <a:pt x="22" y="16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8" name="Freeform 60">
                <a:extLst>
                  <a:ext uri="{FF2B5EF4-FFF2-40B4-BE49-F238E27FC236}">
                    <a16:creationId xmlns:a16="http://schemas.microsoft.com/office/drawing/2014/main" id="{F1C955D3-C75C-40D6-B12E-E0855C1B0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604"/>
                <a:ext cx="60" cy="49"/>
              </a:xfrm>
              <a:custGeom>
                <a:avLst/>
                <a:gdLst>
                  <a:gd name="T0" fmla="*/ 126 w 40"/>
                  <a:gd name="T1" fmla="*/ 107 h 31"/>
                  <a:gd name="T2" fmla="*/ 53 w 40"/>
                  <a:gd name="T3" fmla="*/ 87 h 31"/>
                  <a:gd name="T4" fmla="*/ 8 w 40"/>
                  <a:gd name="T5" fmla="*/ 13 h 31"/>
                  <a:gd name="T6" fmla="*/ 81 w 40"/>
                  <a:gd name="T7" fmla="*/ 35 h 31"/>
                  <a:gd name="T8" fmla="*/ 126 w 40"/>
                  <a:gd name="T9" fmla="*/ 107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1">
                    <a:moveTo>
                      <a:pt x="37" y="27"/>
                    </a:moveTo>
                    <a:cubicBezTo>
                      <a:pt x="35" y="31"/>
                      <a:pt x="25" y="28"/>
                      <a:pt x="15" y="22"/>
                    </a:cubicBezTo>
                    <a:cubicBezTo>
                      <a:pt x="6" y="15"/>
                      <a:pt x="0" y="7"/>
                      <a:pt x="2" y="3"/>
                    </a:cubicBezTo>
                    <a:cubicBezTo>
                      <a:pt x="5" y="0"/>
                      <a:pt x="15" y="2"/>
                      <a:pt x="24" y="9"/>
                    </a:cubicBezTo>
                    <a:cubicBezTo>
                      <a:pt x="34" y="15"/>
                      <a:pt x="40" y="24"/>
                      <a:pt x="37" y="27"/>
                    </a:cubicBezTo>
                    <a:close/>
                  </a:path>
                </a:pathLst>
              </a:custGeom>
              <a:solidFill>
                <a:srgbClr val="F7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9" name="Freeform 61">
                <a:extLst>
                  <a:ext uri="{FF2B5EF4-FFF2-40B4-BE49-F238E27FC236}">
                    <a16:creationId xmlns:a16="http://schemas.microsoft.com/office/drawing/2014/main" id="{40FD99E7-2D67-4480-B73A-86474A578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1612"/>
                <a:ext cx="34" cy="30"/>
              </a:xfrm>
              <a:custGeom>
                <a:avLst/>
                <a:gdLst>
                  <a:gd name="T0" fmla="*/ 72 w 23"/>
                  <a:gd name="T1" fmla="*/ 68 h 19"/>
                  <a:gd name="T2" fmla="*/ 28 w 23"/>
                  <a:gd name="T3" fmla="*/ 52 h 19"/>
                  <a:gd name="T4" fmla="*/ 1 w 23"/>
                  <a:gd name="T5" fmla="*/ 8 h 19"/>
                  <a:gd name="T6" fmla="*/ 46 w 23"/>
                  <a:gd name="T7" fmla="*/ 22 h 19"/>
                  <a:gd name="T8" fmla="*/ 72 w 23"/>
                  <a:gd name="T9" fmla="*/ 68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9">
                    <a:moveTo>
                      <a:pt x="22" y="17"/>
                    </a:moveTo>
                    <a:cubicBezTo>
                      <a:pt x="21" y="19"/>
                      <a:pt x="15" y="17"/>
                      <a:pt x="9" y="13"/>
                    </a:cubicBezTo>
                    <a:cubicBezTo>
                      <a:pt x="4" y="9"/>
                      <a:pt x="0" y="4"/>
                      <a:pt x="1" y="2"/>
                    </a:cubicBezTo>
                    <a:cubicBezTo>
                      <a:pt x="3" y="0"/>
                      <a:pt x="8" y="2"/>
                      <a:pt x="14" y="6"/>
                    </a:cubicBezTo>
                    <a:cubicBezTo>
                      <a:pt x="20" y="10"/>
                      <a:pt x="23" y="15"/>
                      <a:pt x="22" y="17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0" name="Freeform 62">
                <a:extLst>
                  <a:ext uri="{FF2B5EF4-FFF2-40B4-BE49-F238E27FC236}">
                    <a16:creationId xmlns:a16="http://schemas.microsoft.com/office/drawing/2014/main" id="{19AFCF1A-9F89-41E5-9358-D6C76BDAB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1586"/>
                <a:ext cx="65" cy="46"/>
              </a:xfrm>
              <a:custGeom>
                <a:avLst/>
                <a:gdLst>
                  <a:gd name="T0" fmla="*/ 136 w 44"/>
                  <a:gd name="T1" fmla="*/ 16 h 29"/>
                  <a:gd name="T2" fmla="*/ 83 w 44"/>
                  <a:gd name="T3" fmla="*/ 89 h 29"/>
                  <a:gd name="T4" fmla="*/ 9 w 44"/>
                  <a:gd name="T5" fmla="*/ 100 h 29"/>
                  <a:gd name="T6" fmla="*/ 59 w 44"/>
                  <a:gd name="T7" fmla="*/ 33 h 29"/>
                  <a:gd name="T8" fmla="*/ 136 w 44"/>
                  <a:gd name="T9" fmla="*/ 1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29">
                    <a:moveTo>
                      <a:pt x="42" y="4"/>
                    </a:moveTo>
                    <a:cubicBezTo>
                      <a:pt x="44" y="8"/>
                      <a:pt x="37" y="16"/>
                      <a:pt x="26" y="22"/>
                    </a:cubicBezTo>
                    <a:cubicBezTo>
                      <a:pt x="15" y="28"/>
                      <a:pt x="5" y="29"/>
                      <a:pt x="3" y="25"/>
                    </a:cubicBezTo>
                    <a:cubicBezTo>
                      <a:pt x="0" y="21"/>
                      <a:pt x="7" y="13"/>
                      <a:pt x="18" y="8"/>
                    </a:cubicBezTo>
                    <a:cubicBezTo>
                      <a:pt x="29" y="2"/>
                      <a:pt x="40" y="0"/>
                      <a:pt x="42" y="4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1" name="Freeform 63">
                <a:extLst>
                  <a:ext uri="{FF2B5EF4-FFF2-40B4-BE49-F238E27FC236}">
                    <a16:creationId xmlns:a16="http://schemas.microsoft.com/office/drawing/2014/main" id="{B06B64D4-46F4-4B13-97DE-B5E8BCF24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562"/>
                <a:ext cx="54" cy="46"/>
              </a:xfrm>
              <a:custGeom>
                <a:avLst/>
                <a:gdLst>
                  <a:gd name="T0" fmla="*/ 113 w 36"/>
                  <a:gd name="T1" fmla="*/ 95 h 29"/>
                  <a:gd name="T2" fmla="*/ 45 w 36"/>
                  <a:gd name="T3" fmla="*/ 89 h 29"/>
                  <a:gd name="T4" fmla="*/ 12 w 36"/>
                  <a:gd name="T5" fmla="*/ 16 h 29"/>
                  <a:gd name="T6" fmla="*/ 80 w 36"/>
                  <a:gd name="T7" fmla="*/ 27 h 29"/>
                  <a:gd name="T8" fmla="*/ 113 w 36"/>
                  <a:gd name="T9" fmla="*/ 9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9">
                    <a:moveTo>
                      <a:pt x="33" y="24"/>
                    </a:moveTo>
                    <a:cubicBezTo>
                      <a:pt x="31" y="29"/>
                      <a:pt x="21" y="28"/>
                      <a:pt x="13" y="22"/>
                    </a:cubicBezTo>
                    <a:cubicBezTo>
                      <a:pt x="4" y="16"/>
                      <a:pt x="0" y="8"/>
                      <a:pt x="3" y="4"/>
                    </a:cubicBezTo>
                    <a:cubicBezTo>
                      <a:pt x="5" y="0"/>
                      <a:pt x="14" y="1"/>
                      <a:pt x="23" y="7"/>
                    </a:cubicBezTo>
                    <a:cubicBezTo>
                      <a:pt x="31" y="12"/>
                      <a:pt x="36" y="20"/>
                      <a:pt x="33" y="24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2" name="Freeform 64">
                <a:extLst>
                  <a:ext uri="{FF2B5EF4-FFF2-40B4-BE49-F238E27FC236}">
                    <a16:creationId xmlns:a16="http://schemas.microsoft.com/office/drawing/2014/main" id="{8377AE43-C5B9-4632-9821-17EC469C9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602"/>
                <a:ext cx="60" cy="51"/>
              </a:xfrm>
              <a:custGeom>
                <a:avLst/>
                <a:gdLst>
                  <a:gd name="T0" fmla="*/ 126 w 40"/>
                  <a:gd name="T1" fmla="*/ 115 h 32"/>
                  <a:gd name="T2" fmla="*/ 53 w 40"/>
                  <a:gd name="T3" fmla="*/ 94 h 32"/>
                  <a:gd name="T4" fmla="*/ 8 w 40"/>
                  <a:gd name="T5" fmla="*/ 16 h 32"/>
                  <a:gd name="T6" fmla="*/ 81 w 40"/>
                  <a:gd name="T7" fmla="*/ 41 h 32"/>
                  <a:gd name="T8" fmla="*/ 126 w 40"/>
                  <a:gd name="T9" fmla="*/ 115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2">
                    <a:moveTo>
                      <a:pt x="37" y="28"/>
                    </a:moveTo>
                    <a:cubicBezTo>
                      <a:pt x="35" y="32"/>
                      <a:pt x="25" y="29"/>
                      <a:pt x="15" y="23"/>
                    </a:cubicBezTo>
                    <a:cubicBezTo>
                      <a:pt x="6" y="16"/>
                      <a:pt x="0" y="8"/>
                      <a:pt x="2" y="4"/>
                    </a:cubicBezTo>
                    <a:cubicBezTo>
                      <a:pt x="5" y="0"/>
                      <a:pt x="15" y="3"/>
                      <a:pt x="24" y="10"/>
                    </a:cubicBezTo>
                    <a:cubicBezTo>
                      <a:pt x="34" y="16"/>
                      <a:pt x="40" y="25"/>
                      <a:pt x="37" y="28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3" name="Freeform 65">
                <a:extLst>
                  <a:ext uri="{FF2B5EF4-FFF2-40B4-BE49-F238E27FC236}">
                    <a16:creationId xmlns:a16="http://schemas.microsoft.com/office/drawing/2014/main" id="{5435E998-77E9-4A8F-A3E0-95AD83292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2722"/>
                <a:ext cx="230" cy="379"/>
              </a:xfrm>
              <a:custGeom>
                <a:avLst/>
                <a:gdLst>
                  <a:gd name="T0" fmla="*/ 0 w 155"/>
                  <a:gd name="T1" fmla="*/ 0 h 239"/>
                  <a:gd name="T2" fmla="*/ 128 w 155"/>
                  <a:gd name="T3" fmla="*/ 90 h 239"/>
                  <a:gd name="T4" fmla="*/ 506 w 155"/>
                  <a:gd name="T5" fmla="*/ 953 h 2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5" h="239">
                    <a:moveTo>
                      <a:pt x="0" y="0"/>
                    </a:moveTo>
                    <a:cubicBezTo>
                      <a:pt x="0" y="0"/>
                      <a:pt x="17" y="13"/>
                      <a:pt x="39" y="23"/>
                    </a:cubicBezTo>
                    <a:cubicBezTo>
                      <a:pt x="39" y="23"/>
                      <a:pt x="39" y="140"/>
                      <a:pt x="155" y="239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4" name="Freeform 66">
                <a:extLst>
                  <a:ext uri="{FF2B5EF4-FFF2-40B4-BE49-F238E27FC236}">
                    <a16:creationId xmlns:a16="http://schemas.microsoft.com/office/drawing/2014/main" id="{46099650-9C86-4247-B143-F754AD222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2240"/>
                <a:ext cx="843" cy="969"/>
              </a:xfrm>
              <a:custGeom>
                <a:avLst/>
                <a:gdLst>
                  <a:gd name="T0" fmla="*/ 1289 w 567"/>
                  <a:gd name="T1" fmla="*/ 885 h 611"/>
                  <a:gd name="T2" fmla="*/ 1493 w 567"/>
                  <a:gd name="T3" fmla="*/ 1584 h 611"/>
                  <a:gd name="T4" fmla="*/ 1795 w 567"/>
                  <a:gd name="T5" fmla="*/ 2190 h 611"/>
                  <a:gd name="T6" fmla="*/ 971 w 567"/>
                  <a:gd name="T7" fmla="*/ 2184 h 611"/>
                  <a:gd name="T8" fmla="*/ 464 w 567"/>
                  <a:gd name="T9" fmla="*/ 1300 h 611"/>
                  <a:gd name="T10" fmla="*/ 763 w 567"/>
                  <a:gd name="T11" fmla="*/ 1180 h 611"/>
                  <a:gd name="T12" fmla="*/ 137 w 567"/>
                  <a:gd name="T13" fmla="*/ 885 h 611"/>
                  <a:gd name="T14" fmla="*/ 312 w 567"/>
                  <a:gd name="T15" fmla="*/ 60 h 611"/>
                  <a:gd name="T16" fmla="*/ 572 w 567"/>
                  <a:gd name="T17" fmla="*/ 27 h 611"/>
                  <a:gd name="T18" fmla="*/ 877 w 567"/>
                  <a:gd name="T19" fmla="*/ 587 h 611"/>
                  <a:gd name="T20" fmla="*/ 809 w 567"/>
                  <a:gd name="T21" fmla="*/ 1137 h 611"/>
                  <a:gd name="T22" fmla="*/ 940 w 567"/>
                  <a:gd name="T23" fmla="*/ 717 h 6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67" h="611">
                    <a:moveTo>
                      <a:pt x="392" y="222"/>
                    </a:moveTo>
                    <a:cubicBezTo>
                      <a:pt x="389" y="246"/>
                      <a:pt x="437" y="327"/>
                      <a:pt x="454" y="397"/>
                    </a:cubicBezTo>
                    <a:cubicBezTo>
                      <a:pt x="471" y="466"/>
                      <a:pt x="567" y="486"/>
                      <a:pt x="546" y="549"/>
                    </a:cubicBezTo>
                    <a:cubicBezTo>
                      <a:pt x="525" y="611"/>
                      <a:pt x="452" y="607"/>
                      <a:pt x="295" y="547"/>
                    </a:cubicBezTo>
                    <a:cubicBezTo>
                      <a:pt x="138" y="486"/>
                      <a:pt x="143" y="388"/>
                      <a:pt x="141" y="326"/>
                    </a:cubicBezTo>
                    <a:cubicBezTo>
                      <a:pt x="139" y="265"/>
                      <a:pt x="232" y="296"/>
                      <a:pt x="232" y="296"/>
                    </a:cubicBezTo>
                    <a:cubicBezTo>
                      <a:pt x="143" y="210"/>
                      <a:pt x="84" y="319"/>
                      <a:pt x="42" y="222"/>
                    </a:cubicBezTo>
                    <a:cubicBezTo>
                      <a:pt x="0" y="126"/>
                      <a:pt x="30" y="36"/>
                      <a:pt x="95" y="15"/>
                    </a:cubicBezTo>
                    <a:cubicBezTo>
                      <a:pt x="95" y="15"/>
                      <a:pt x="137" y="0"/>
                      <a:pt x="174" y="7"/>
                    </a:cubicBezTo>
                    <a:cubicBezTo>
                      <a:pt x="211" y="14"/>
                      <a:pt x="297" y="85"/>
                      <a:pt x="267" y="147"/>
                    </a:cubicBezTo>
                    <a:cubicBezTo>
                      <a:pt x="237" y="208"/>
                      <a:pt x="217" y="232"/>
                      <a:pt x="246" y="285"/>
                    </a:cubicBezTo>
                    <a:cubicBezTo>
                      <a:pt x="246" y="285"/>
                      <a:pt x="252" y="194"/>
                      <a:pt x="286" y="180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5" name="Freeform 67">
                <a:extLst>
                  <a:ext uri="{FF2B5EF4-FFF2-40B4-BE49-F238E27FC236}">
                    <a16:creationId xmlns:a16="http://schemas.microsoft.com/office/drawing/2014/main" id="{CC0A76C3-6A47-4CEC-B397-9AFE3D7A5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311"/>
                <a:ext cx="119" cy="146"/>
              </a:xfrm>
              <a:custGeom>
                <a:avLst/>
                <a:gdLst>
                  <a:gd name="T0" fmla="*/ 0 w 80"/>
                  <a:gd name="T1" fmla="*/ 0 h 92"/>
                  <a:gd name="T2" fmla="*/ 263 w 80"/>
                  <a:gd name="T3" fmla="*/ 368 h 92"/>
                  <a:gd name="T4" fmla="*/ 1 w 80"/>
                  <a:gd name="T5" fmla="*/ 216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92">
                    <a:moveTo>
                      <a:pt x="0" y="0"/>
                    </a:moveTo>
                    <a:cubicBezTo>
                      <a:pt x="0" y="0"/>
                      <a:pt x="73" y="12"/>
                      <a:pt x="80" y="92"/>
                    </a:cubicBezTo>
                    <a:cubicBezTo>
                      <a:pt x="80" y="92"/>
                      <a:pt x="19" y="11"/>
                      <a:pt x="1" y="54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6" name="Freeform 68">
                <a:extLst>
                  <a:ext uri="{FF2B5EF4-FFF2-40B4-BE49-F238E27FC236}">
                    <a16:creationId xmlns:a16="http://schemas.microsoft.com/office/drawing/2014/main" id="{93D01C0D-8257-4FDD-80CE-9D792C41C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1991"/>
                <a:ext cx="479" cy="1078"/>
              </a:xfrm>
              <a:custGeom>
                <a:avLst/>
                <a:gdLst>
                  <a:gd name="T0" fmla="*/ 363 w 322"/>
                  <a:gd name="T1" fmla="*/ 0 h 680"/>
                  <a:gd name="T2" fmla="*/ 620 w 322"/>
                  <a:gd name="T3" fmla="*/ 334 h 680"/>
                  <a:gd name="T4" fmla="*/ 536 w 322"/>
                  <a:gd name="T5" fmla="*/ 742 h 680"/>
                  <a:gd name="T6" fmla="*/ 317 w 322"/>
                  <a:gd name="T7" fmla="*/ 1172 h 680"/>
                  <a:gd name="T8" fmla="*/ 622 w 322"/>
                  <a:gd name="T9" fmla="*/ 870 h 680"/>
                  <a:gd name="T10" fmla="*/ 985 w 322"/>
                  <a:gd name="T11" fmla="*/ 1709 h 680"/>
                  <a:gd name="T12" fmla="*/ 879 w 322"/>
                  <a:gd name="T13" fmla="*/ 2654 h 680"/>
                  <a:gd name="T14" fmla="*/ 344 w 322"/>
                  <a:gd name="T15" fmla="*/ 1928 h 680"/>
                  <a:gd name="T16" fmla="*/ 13 w 322"/>
                  <a:gd name="T17" fmla="*/ 1254 h 6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2" h="680">
                    <a:moveTo>
                      <a:pt x="110" y="0"/>
                    </a:moveTo>
                    <a:cubicBezTo>
                      <a:pt x="110" y="0"/>
                      <a:pt x="174" y="21"/>
                      <a:pt x="188" y="84"/>
                    </a:cubicBezTo>
                    <a:cubicBezTo>
                      <a:pt x="202" y="148"/>
                      <a:pt x="198" y="159"/>
                      <a:pt x="163" y="186"/>
                    </a:cubicBezTo>
                    <a:cubicBezTo>
                      <a:pt x="128" y="213"/>
                      <a:pt x="89" y="234"/>
                      <a:pt x="96" y="294"/>
                    </a:cubicBezTo>
                    <a:cubicBezTo>
                      <a:pt x="96" y="294"/>
                      <a:pt x="131" y="207"/>
                      <a:pt x="189" y="218"/>
                    </a:cubicBezTo>
                    <a:cubicBezTo>
                      <a:pt x="248" y="229"/>
                      <a:pt x="278" y="318"/>
                      <a:pt x="299" y="429"/>
                    </a:cubicBezTo>
                    <a:cubicBezTo>
                      <a:pt x="320" y="540"/>
                      <a:pt x="322" y="653"/>
                      <a:pt x="267" y="666"/>
                    </a:cubicBezTo>
                    <a:cubicBezTo>
                      <a:pt x="211" y="680"/>
                      <a:pt x="128" y="536"/>
                      <a:pt x="104" y="484"/>
                    </a:cubicBezTo>
                    <a:cubicBezTo>
                      <a:pt x="79" y="433"/>
                      <a:pt x="0" y="354"/>
                      <a:pt x="4" y="315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7" name="Freeform 69">
                <a:extLst>
                  <a:ext uri="{FF2B5EF4-FFF2-40B4-BE49-F238E27FC236}">
                    <a16:creationId xmlns:a16="http://schemas.microsoft.com/office/drawing/2014/main" id="{9458DEFF-B292-4BB4-8322-783079E4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083"/>
                <a:ext cx="189" cy="247"/>
              </a:xfrm>
              <a:custGeom>
                <a:avLst/>
                <a:gdLst>
                  <a:gd name="T0" fmla="*/ 0 w 127"/>
                  <a:gd name="T1" fmla="*/ 0 h 156"/>
                  <a:gd name="T2" fmla="*/ 418 w 127"/>
                  <a:gd name="T3" fmla="*/ 619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7" h="156">
                    <a:moveTo>
                      <a:pt x="0" y="0"/>
                    </a:moveTo>
                    <a:cubicBezTo>
                      <a:pt x="0" y="0"/>
                      <a:pt x="33" y="105"/>
                      <a:pt x="127" y="156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8" name="Freeform 70">
                <a:extLst>
                  <a:ext uri="{FF2B5EF4-FFF2-40B4-BE49-F238E27FC236}">
                    <a16:creationId xmlns:a16="http://schemas.microsoft.com/office/drawing/2014/main" id="{C39324C8-40B9-4F2A-A66F-072382F8E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2133"/>
                <a:ext cx="331" cy="246"/>
              </a:xfrm>
              <a:custGeom>
                <a:avLst/>
                <a:gdLst>
                  <a:gd name="T0" fmla="*/ 0 w 222"/>
                  <a:gd name="T1" fmla="*/ 619 h 155"/>
                  <a:gd name="T2" fmla="*/ 391 w 222"/>
                  <a:gd name="T3" fmla="*/ 68 h 155"/>
                  <a:gd name="T4" fmla="*/ 737 w 222"/>
                  <a:gd name="T5" fmla="*/ 73 h 1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2" h="155">
                    <a:moveTo>
                      <a:pt x="0" y="155"/>
                    </a:moveTo>
                    <a:cubicBezTo>
                      <a:pt x="0" y="155"/>
                      <a:pt x="26" y="39"/>
                      <a:pt x="118" y="17"/>
                    </a:cubicBezTo>
                    <a:cubicBezTo>
                      <a:pt x="189" y="0"/>
                      <a:pt x="222" y="18"/>
                      <a:pt x="222" y="18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9" name="Oval 71">
                <a:extLst>
                  <a:ext uri="{FF2B5EF4-FFF2-40B4-BE49-F238E27FC236}">
                    <a16:creationId xmlns:a16="http://schemas.microsoft.com/office/drawing/2014/main" id="{94A06ED4-32BF-477E-833A-3EB122198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6" y="2532"/>
                <a:ext cx="122" cy="65"/>
              </a:xfrm>
              <a:prstGeom prst="ellipse">
                <a:avLst/>
              </a:pr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20" name="Freeform 72">
                <a:extLst>
                  <a:ext uri="{FF2B5EF4-FFF2-40B4-BE49-F238E27FC236}">
                    <a16:creationId xmlns:a16="http://schemas.microsoft.com/office/drawing/2014/main" id="{060B99E9-CA56-4B82-B1C5-322FEE4D1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1927"/>
                <a:ext cx="153" cy="42"/>
              </a:xfrm>
              <a:custGeom>
                <a:avLst/>
                <a:gdLst>
                  <a:gd name="T0" fmla="*/ 337 w 103"/>
                  <a:gd name="T1" fmla="*/ 34 h 26"/>
                  <a:gd name="T2" fmla="*/ 174 w 103"/>
                  <a:gd name="T3" fmla="*/ 97 h 26"/>
                  <a:gd name="T4" fmla="*/ 0 w 103"/>
                  <a:gd name="T5" fmla="*/ 76 h 26"/>
                  <a:gd name="T6" fmla="*/ 163 w 103"/>
                  <a:gd name="T7" fmla="*/ 8 h 26"/>
                  <a:gd name="T8" fmla="*/ 337 w 103"/>
                  <a:gd name="T9" fmla="*/ 3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26">
                    <a:moveTo>
                      <a:pt x="103" y="8"/>
                    </a:moveTo>
                    <a:cubicBezTo>
                      <a:pt x="103" y="13"/>
                      <a:pt x="81" y="20"/>
                      <a:pt x="53" y="23"/>
                    </a:cubicBezTo>
                    <a:cubicBezTo>
                      <a:pt x="24" y="26"/>
                      <a:pt x="1" y="24"/>
                      <a:pt x="0" y="18"/>
                    </a:cubicBezTo>
                    <a:cubicBezTo>
                      <a:pt x="0" y="12"/>
                      <a:pt x="22" y="5"/>
                      <a:pt x="50" y="2"/>
                    </a:cubicBezTo>
                    <a:cubicBezTo>
                      <a:pt x="79" y="0"/>
                      <a:pt x="102" y="2"/>
                      <a:pt x="103" y="8"/>
                    </a:cubicBezTo>
                    <a:close/>
                  </a:path>
                </a:pathLst>
              </a:custGeom>
              <a:solidFill>
                <a:srgbClr val="F7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1" name="Freeform 73">
                <a:extLst>
                  <a:ext uri="{FF2B5EF4-FFF2-40B4-BE49-F238E27FC236}">
                    <a16:creationId xmlns:a16="http://schemas.microsoft.com/office/drawing/2014/main" id="{EE07AC34-7729-4E2A-8BBB-D11877110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927"/>
                <a:ext cx="154" cy="42"/>
              </a:xfrm>
              <a:custGeom>
                <a:avLst/>
                <a:gdLst>
                  <a:gd name="T0" fmla="*/ 336 w 104"/>
                  <a:gd name="T1" fmla="*/ 34 h 26"/>
                  <a:gd name="T2" fmla="*/ 172 w 104"/>
                  <a:gd name="T3" fmla="*/ 97 h 26"/>
                  <a:gd name="T4" fmla="*/ 1 w 104"/>
                  <a:gd name="T5" fmla="*/ 76 h 26"/>
                  <a:gd name="T6" fmla="*/ 167 w 104"/>
                  <a:gd name="T7" fmla="*/ 8 h 26"/>
                  <a:gd name="T8" fmla="*/ 336 w 104"/>
                  <a:gd name="T9" fmla="*/ 3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26">
                    <a:moveTo>
                      <a:pt x="103" y="8"/>
                    </a:moveTo>
                    <a:cubicBezTo>
                      <a:pt x="104" y="13"/>
                      <a:pt x="81" y="20"/>
                      <a:pt x="53" y="23"/>
                    </a:cubicBezTo>
                    <a:cubicBezTo>
                      <a:pt x="25" y="26"/>
                      <a:pt x="2" y="24"/>
                      <a:pt x="1" y="18"/>
                    </a:cubicBezTo>
                    <a:cubicBezTo>
                      <a:pt x="0" y="12"/>
                      <a:pt x="23" y="5"/>
                      <a:pt x="51" y="2"/>
                    </a:cubicBezTo>
                    <a:cubicBezTo>
                      <a:pt x="79" y="0"/>
                      <a:pt x="103" y="2"/>
                      <a:pt x="103" y="8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2" name="Freeform 74">
                <a:extLst>
                  <a:ext uri="{FF2B5EF4-FFF2-40B4-BE49-F238E27FC236}">
                    <a16:creationId xmlns:a16="http://schemas.microsoft.com/office/drawing/2014/main" id="{6CB47BAD-3A17-4A01-831A-7D39BA694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1935"/>
                <a:ext cx="107" cy="24"/>
              </a:xfrm>
              <a:custGeom>
                <a:avLst/>
                <a:gdLst>
                  <a:gd name="T0" fmla="*/ 236 w 72"/>
                  <a:gd name="T1" fmla="*/ 16 h 15"/>
                  <a:gd name="T2" fmla="*/ 122 w 72"/>
                  <a:gd name="T3" fmla="*/ 54 h 15"/>
                  <a:gd name="T4" fmla="*/ 1 w 72"/>
                  <a:gd name="T5" fmla="*/ 48 h 15"/>
                  <a:gd name="T6" fmla="*/ 119 w 72"/>
                  <a:gd name="T7" fmla="*/ 8 h 15"/>
                  <a:gd name="T8" fmla="*/ 236 w 72"/>
                  <a:gd name="T9" fmla="*/ 1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15">
                    <a:moveTo>
                      <a:pt x="72" y="4"/>
                    </a:moveTo>
                    <a:cubicBezTo>
                      <a:pt x="72" y="7"/>
                      <a:pt x="57" y="11"/>
                      <a:pt x="37" y="13"/>
                    </a:cubicBezTo>
                    <a:cubicBezTo>
                      <a:pt x="17" y="15"/>
                      <a:pt x="1" y="15"/>
                      <a:pt x="1" y="12"/>
                    </a:cubicBezTo>
                    <a:cubicBezTo>
                      <a:pt x="0" y="9"/>
                      <a:pt x="16" y="5"/>
                      <a:pt x="36" y="2"/>
                    </a:cubicBezTo>
                    <a:cubicBezTo>
                      <a:pt x="55" y="0"/>
                      <a:pt x="72" y="1"/>
                      <a:pt x="72" y="4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3" name="Freeform 75">
                <a:extLst>
                  <a:ext uri="{FF2B5EF4-FFF2-40B4-BE49-F238E27FC236}">
                    <a16:creationId xmlns:a16="http://schemas.microsoft.com/office/drawing/2014/main" id="{F18EDC3E-4F67-4FE6-AE3C-CA3D4FA2C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729"/>
                <a:ext cx="227" cy="487"/>
              </a:xfrm>
              <a:custGeom>
                <a:avLst/>
                <a:gdLst>
                  <a:gd name="T0" fmla="*/ 500 w 153"/>
                  <a:gd name="T1" fmla="*/ 0 h 307"/>
                  <a:gd name="T2" fmla="*/ 464 w 153"/>
                  <a:gd name="T3" fmla="*/ 1226 h 307"/>
                  <a:gd name="T4" fmla="*/ 500 w 153"/>
                  <a:gd name="T5" fmla="*/ 0 h 3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3" h="307">
                    <a:moveTo>
                      <a:pt x="153" y="0"/>
                    </a:moveTo>
                    <a:cubicBezTo>
                      <a:pt x="153" y="0"/>
                      <a:pt x="0" y="119"/>
                      <a:pt x="142" y="307"/>
                    </a:cubicBezTo>
                    <a:cubicBezTo>
                      <a:pt x="142" y="307"/>
                      <a:pt x="35" y="141"/>
                      <a:pt x="153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4" name="Freeform 76">
                <a:extLst>
                  <a:ext uri="{FF2B5EF4-FFF2-40B4-BE49-F238E27FC236}">
                    <a16:creationId xmlns:a16="http://schemas.microsoft.com/office/drawing/2014/main" id="{48F96D4B-59F9-4BD8-8FB8-663F489A3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1586"/>
                <a:ext cx="84" cy="72"/>
              </a:xfrm>
              <a:custGeom>
                <a:avLst/>
                <a:gdLst>
                  <a:gd name="T0" fmla="*/ 183 w 57"/>
                  <a:gd name="T1" fmla="*/ 0 h 45"/>
                  <a:gd name="T2" fmla="*/ 109 w 57"/>
                  <a:gd name="T3" fmla="*/ 98 h 45"/>
                  <a:gd name="T4" fmla="*/ 0 w 57"/>
                  <a:gd name="T5" fmla="*/ 170 h 45"/>
                  <a:gd name="T6" fmla="*/ 115 w 57"/>
                  <a:gd name="T7" fmla="*/ 118 h 45"/>
                  <a:gd name="T8" fmla="*/ 183 w 57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5">
                    <a:moveTo>
                      <a:pt x="57" y="0"/>
                    </a:moveTo>
                    <a:cubicBezTo>
                      <a:pt x="57" y="0"/>
                      <a:pt x="42" y="7"/>
                      <a:pt x="34" y="24"/>
                    </a:cubicBezTo>
                    <a:cubicBezTo>
                      <a:pt x="25" y="41"/>
                      <a:pt x="0" y="41"/>
                      <a:pt x="0" y="41"/>
                    </a:cubicBezTo>
                    <a:cubicBezTo>
                      <a:pt x="0" y="41"/>
                      <a:pt x="26" y="45"/>
                      <a:pt x="36" y="29"/>
                    </a:cubicBezTo>
                    <a:cubicBezTo>
                      <a:pt x="46" y="13"/>
                      <a:pt x="49" y="3"/>
                      <a:pt x="57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5" name="Freeform 77">
                <a:extLst>
                  <a:ext uri="{FF2B5EF4-FFF2-40B4-BE49-F238E27FC236}">
                    <a16:creationId xmlns:a16="http://schemas.microsoft.com/office/drawing/2014/main" id="{870931E5-3DD3-43AD-B245-9B5163D6D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1621"/>
                <a:ext cx="74" cy="76"/>
              </a:xfrm>
              <a:custGeom>
                <a:avLst/>
                <a:gdLst>
                  <a:gd name="T0" fmla="*/ 163 w 50"/>
                  <a:gd name="T1" fmla="*/ 0 h 48"/>
                  <a:gd name="T2" fmla="*/ 78 w 50"/>
                  <a:gd name="T3" fmla="*/ 111 h 48"/>
                  <a:gd name="T4" fmla="*/ 0 w 50"/>
                  <a:gd name="T5" fmla="*/ 138 h 48"/>
                  <a:gd name="T6" fmla="*/ 87 w 50"/>
                  <a:gd name="T7" fmla="*/ 128 h 48"/>
                  <a:gd name="T8" fmla="*/ 163 w 5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48">
                    <a:moveTo>
                      <a:pt x="50" y="0"/>
                    </a:moveTo>
                    <a:cubicBezTo>
                      <a:pt x="50" y="0"/>
                      <a:pt x="29" y="19"/>
                      <a:pt x="24" y="28"/>
                    </a:cubicBezTo>
                    <a:cubicBezTo>
                      <a:pt x="20" y="37"/>
                      <a:pt x="6" y="37"/>
                      <a:pt x="0" y="35"/>
                    </a:cubicBezTo>
                    <a:cubicBezTo>
                      <a:pt x="0" y="35"/>
                      <a:pt x="16" y="48"/>
                      <a:pt x="27" y="32"/>
                    </a:cubicBezTo>
                    <a:cubicBezTo>
                      <a:pt x="39" y="16"/>
                      <a:pt x="50" y="0"/>
                      <a:pt x="50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6" name="Freeform 78">
                <a:extLst>
                  <a:ext uri="{FF2B5EF4-FFF2-40B4-BE49-F238E27FC236}">
                    <a16:creationId xmlns:a16="http://schemas.microsoft.com/office/drawing/2014/main" id="{B00AE5BB-EDCA-4192-8C7D-BC6DAAD74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664"/>
                <a:ext cx="34" cy="14"/>
              </a:xfrm>
              <a:custGeom>
                <a:avLst/>
                <a:gdLst>
                  <a:gd name="T0" fmla="*/ 74 w 23"/>
                  <a:gd name="T1" fmla="*/ 0 h 9"/>
                  <a:gd name="T2" fmla="*/ 0 w 23"/>
                  <a:gd name="T3" fmla="*/ 12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cubicBezTo>
                      <a:pt x="23" y="0"/>
                      <a:pt x="12" y="9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7" name="Freeform 79">
                <a:extLst>
                  <a:ext uri="{FF2B5EF4-FFF2-40B4-BE49-F238E27FC236}">
                    <a16:creationId xmlns:a16="http://schemas.microsoft.com/office/drawing/2014/main" id="{67377E23-E6A8-4461-AE83-5A2550E57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2013"/>
                <a:ext cx="294" cy="293"/>
              </a:xfrm>
              <a:custGeom>
                <a:avLst/>
                <a:gdLst>
                  <a:gd name="T0" fmla="*/ 0 w 198"/>
                  <a:gd name="T1" fmla="*/ 735 h 185"/>
                  <a:gd name="T2" fmla="*/ 649 w 198"/>
                  <a:gd name="T3" fmla="*/ 341 h 185"/>
                  <a:gd name="T4" fmla="*/ 0 w 198"/>
                  <a:gd name="T5" fmla="*/ 735 h 1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8" h="185">
                    <a:moveTo>
                      <a:pt x="0" y="185"/>
                    </a:moveTo>
                    <a:cubicBezTo>
                      <a:pt x="0" y="185"/>
                      <a:pt x="45" y="51"/>
                      <a:pt x="198" y="86"/>
                    </a:cubicBezTo>
                    <a:cubicBezTo>
                      <a:pt x="198" y="86"/>
                      <a:pt x="81" y="0"/>
                      <a:pt x="0" y="185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8" name="Freeform 80">
                <a:extLst>
                  <a:ext uri="{FF2B5EF4-FFF2-40B4-BE49-F238E27FC236}">
                    <a16:creationId xmlns:a16="http://schemas.microsoft.com/office/drawing/2014/main" id="{145260C5-D56F-47E8-BA68-7623E9293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2238"/>
                <a:ext cx="365" cy="225"/>
              </a:xfrm>
              <a:custGeom>
                <a:avLst/>
                <a:gdLst>
                  <a:gd name="T0" fmla="*/ 0 w 245"/>
                  <a:gd name="T1" fmla="*/ 318 h 142"/>
                  <a:gd name="T2" fmla="*/ 398 w 245"/>
                  <a:gd name="T3" fmla="*/ 43 h 142"/>
                  <a:gd name="T4" fmla="*/ 751 w 245"/>
                  <a:gd name="T5" fmla="*/ 566 h 142"/>
                  <a:gd name="T6" fmla="*/ 407 w 245"/>
                  <a:gd name="T7" fmla="*/ 231 h 142"/>
                  <a:gd name="T8" fmla="*/ 0 w 245"/>
                  <a:gd name="T9" fmla="*/ 318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5" h="142">
                    <a:moveTo>
                      <a:pt x="0" y="80"/>
                    </a:moveTo>
                    <a:cubicBezTo>
                      <a:pt x="0" y="80"/>
                      <a:pt x="37" y="0"/>
                      <a:pt x="120" y="11"/>
                    </a:cubicBezTo>
                    <a:cubicBezTo>
                      <a:pt x="202" y="21"/>
                      <a:pt x="245" y="103"/>
                      <a:pt x="227" y="142"/>
                    </a:cubicBezTo>
                    <a:cubicBezTo>
                      <a:pt x="227" y="142"/>
                      <a:pt x="207" y="67"/>
                      <a:pt x="123" y="58"/>
                    </a:cubicBezTo>
                    <a:cubicBezTo>
                      <a:pt x="39" y="49"/>
                      <a:pt x="0" y="80"/>
                      <a:pt x="0" y="80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9" name="Oval 81">
                <a:extLst>
                  <a:ext uri="{FF2B5EF4-FFF2-40B4-BE49-F238E27FC236}">
                    <a16:creationId xmlns:a16="http://schemas.microsoft.com/office/drawing/2014/main" id="{81648816-F5FF-476C-9657-168BB0C47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" y="2527"/>
                <a:ext cx="173" cy="74"/>
              </a:xfrm>
              <a:prstGeom prst="ellipse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30" name="Freeform 82">
                <a:extLst>
                  <a:ext uri="{FF2B5EF4-FFF2-40B4-BE49-F238E27FC236}">
                    <a16:creationId xmlns:a16="http://schemas.microsoft.com/office/drawing/2014/main" id="{E6D73905-FF6E-45BD-8C16-0EF5CC8D8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8" y="2538"/>
                <a:ext cx="68" cy="59"/>
              </a:xfrm>
              <a:custGeom>
                <a:avLst/>
                <a:gdLst>
                  <a:gd name="T0" fmla="*/ 95 w 46"/>
                  <a:gd name="T1" fmla="*/ 0 h 37"/>
                  <a:gd name="T2" fmla="*/ 1 w 46"/>
                  <a:gd name="T3" fmla="*/ 65 h 37"/>
                  <a:gd name="T4" fmla="*/ 149 w 46"/>
                  <a:gd name="T5" fmla="*/ 150 h 37"/>
                  <a:gd name="T6" fmla="*/ 33 w 46"/>
                  <a:gd name="T7" fmla="*/ 69 h 37"/>
                  <a:gd name="T8" fmla="*/ 95 w 46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9" y="0"/>
                    </a:moveTo>
                    <a:cubicBezTo>
                      <a:pt x="29" y="0"/>
                      <a:pt x="3" y="7"/>
                      <a:pt x="1" y="16"/>
                    </a:cubicBezTo>
                    <a:cubicBezTo>
                      <a:pt x="0" y="24"/>
                      <a:pt x="22" y="35"/>
                      <a:pt x="46" y="37"/>
                    </a:cubicBezTo>
                    <a:cubicBezTo>
                      <a:pt x="46" y="37"/>
                      <a:pt x="10" y="25"/>
                      <a:pt x="10" y="17"/>
                    </a:cubicBezTo>
                    <a:cubicBezTo>
                      <a:pt x="9" y="9"/>
                      <a:pt x="29" y="0"/>
                      <a:pt x="29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1" name="Freeform 83">
                <a:extLst>
                  <a:ext uri="{FF2B5EF4-FFF2-40B4-BE49-F238E27FC236}">
                    <a16:creationId xmlns:a16="http://schemas.microsoft.com/office/drawing/2014/main" id="{9F7294C1-7030-45F5-8D2B-8447D2C74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1769"/>
                <a:ext cx="268" cy="103"/>
              </a:xfrm>
              <a:custGeom>
                <a:avLst/>
                <a:gdLst>
                  <a:gd name="T0" fmla="*/ 0 w 180"/>
                  <a:gd name="T1" fmla="*/ 158 h 65"/>
                  <a:gd name="T2" fmla="*/ 594 w 180"/>
                  <a:gd name="T3" fmla="*/ 0 h 65"/>
                  <a:gd name="T4" fmla="*/ 0 w 180"/>
                  <a:gd name="T5" fmla="*/ 158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0" h="65">
                    <a:moveTo>
                      <a:pt x="0" y="40"/>
                    </a:moveTo>
                    <a:cubicBezTo>
                      <a:pt x="0" y="40"/>
                      <a:pt x="104" y="52"/>
                      <a:pt x="180" y="0"/>
                    </a:cubicBezTo>
                    <a:cubicBezTo>
                      <a:pt x="180" y="0"/>
                      <a:pt x="102" y="65"/>
                      <a:pt x="0" y="4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2" name="Freeform 84">
                <a:extLst>
                  <a:ext uri="{FF2B5EF4-FFF2-40B4-BE49-F238E27FC236}">
                    <a16:creationId xmlns:a16="http://schemas.microsoft.com/office/drawing/2014/main" id="{7920AADD-E702-49A0-A707-AA4422AA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068"/>
                <a:ext cx="91" cy="430"/>
              </a:xfrm>
              <a:custGeom>
                <a:avLst/>
                <a:gdLst>
                  <a:gd name="T0" fmla="*/ 0 w 61"/>
                  <a:gd name="T1" fmla="*/ 0 h 271"/>
                  <a:gd name="T2" fmla="*/ 6 w 61"/>
                  <a:gd name="T3" fmla="*/ 1082 h 271"/>
                  <a:gd name="T4" fmla="*/ 0 w 61"/>
                  <a:gd name="T5" fmla="*/ 0 h 2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271">
                    <a:moveTo>
                      <a:pt x="0" y="0"/>
                    </a:moveTo>
                    <a:cubicBezTo>
                      <a:pt x="0" y="0"/>
                      <a:pt x="61" y="105"/>
                      <a:pt x="2" y="271"/>
                    </a:cubicBezTo>
                    <a:cubicBezTo>
                      <a:pt x="2" y="271"/>
                      <a:pt x="47" y="137"/>
                      <a:pt x="0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3" name="Freeform 85">
                <a:extLst>
                  <a:ext uri="{FF2B5EF4-FFF2-40B4-BE49-F238E27FC236}">
                    <a16:creationId xmlns:a16="http://schemas.microsoft.com/office/drawing/2014/main" id="{6BAC44E3-AD21-448E-BF64-7531DA5FC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1937"/>
                <a:ext cx="235" cy="238"/>
              </a:xfrm>
              <a:custGeom>
                <a:avLst/>
                <a:gdLst>
                  <a:gd name="T0" fmla="*/ 521 w 158"/>
                  <a:gd name="T1" fmla="*/ 0 h 150"/>
                  <a:gd name="T2" fmla="*/ 0 w 158"/>
                  <a:gd name="T3" fmla="*/ 600 h 150"/>
                  <a:gd name="T4" fmla="*/ 521 w 158"/>
                  <a:gd name="T5" fmla="*/ 0 h 1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8" h="150">
                    <a:moveTo>
                      <a:pt x="158" y="0"/>
                    </a:moveTo>
                    <a:cubicBezTo>
                      <a:pt x="158" y="0"/>
                      <a:pt x="12" y="46"/>
                      <a:pt x="0" y="150"/>
                    </a:cubicBezTo>
                    <a:cubicBezTo>
                      <a:pt x="0" y="150"/>
                      <a:pt x="0" y="66"/>
                      <a:pt x="158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4" name="Freeform 86">
                <a:extLst>
                  <a:ext uri="{FF2B5EF4-FFF2-40B4-BE49-F238E27FC236}">
                    <a16:creationId xmlns:a16="http://schemas.microsoft.com/office/drawing/2014/main" id="{0257A7DF-34E3-4EA7-B24F-677C6DD51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557"/>
                <a:ext cx="122" cy="147"/>
              </a:xfrm>
              <a:custGeom>
                <a:avLst/>
                <a:gdLst>
                  <a:gd name="T0" fmla="*/ 0 w 82"/>
                  <a:gd name="T1" fmla="*/ 224 h 93"/>
                  <a:gd name="T2" fmla="*/ 155 w 82"/>
                  <a:gd name="T3" fmla="*/ 258 h 93"/>
                  <a:gd name="T4" fmla="*/ 271 w 82"/>
                  <a:gd name="T5" fmla="*/ 367 h 93"/>
                  <a:gd name="T6" fmla="*/ 210 w 82"/>
                  <a:gd name="T7" fmla="*/ 190 h 93"/>
                  <a:gd name="T8" fmla="*/ 210 w 82"/>
                  <a:gd name="T9" fmla="*/ 95 h 93"/>
                  <a:gd name="T10" fmla="*/ 231 w 82"/>
                  <a:gd name="T11" fmla="*/ 0 h 93"/>
                  <a:gd name="T12" fmla="*/ 183 w 82"/>
                  <a:gd name="T13" fmla="*/ 115 h 93"/>
                  <a:gd name="T14" fmla="*/ 158 w 82"/>
                  <a:gd name="T15" fmla="*/ 210 h 93"/>
                  <a:gd name="T16" fmla="*/ 76 w 82"/>
                  <a:gd name="T17" fmla="*/ 210 h 93"/>
                  <a:gd name="T18" fmla="*/ 0 w 82"/>
                  <a:gd name="T19" fmla="*/ 224 h 9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2" h="93">
                    <a:moveTo>
                      <a:pt x="0" y="57"/>
                    </a:moveTo>
                    <a:cubicBezTo>
                      <a:pt x="13" y="50"/>
                      <a:pt x="36" y="59"/>
                      <a:pt x="47" y="65"/>
                    </a:cubicBezTo>
                    <a:cubicBezTo>
                      <a:pt x="60" y="73"/>
                      <a:pt x="74" y="80"/>
                      <a:pt x="82" y="93"/>
                    </a:cubicBezTo>
                    <a:cubicBezTo>
                      <a:pt x="75" y="80"/>
                      <a:pt x="66" y="63"/>
                      <a:pt x="64" y="48"/>
                    </a:cubicBezTo>
                    <a:cubicBezTo>
                      <a:pt x="63" y="40"/>
                      <a:pt x="62" y="32"/>
                      <a:pt x="64" y="24"/>
                    </a:cubicBezTo>
                    <a:cubicBezTo>
                      <a:pt x="65" y="17"/>
                      <a:pt x="66" y="6"/>
                      <a:pt x="70" y="0"/>
                    </a:cubicBezTo>
                    <a:cubicBezTo>
                      <a:pt x="64" y="9"/>
                      <a:pt x="59" y="19"/>
                      <a:pt x="56" y="29"/>
                    </a:cubicBezTo>
                    <a:cubicBezTo>
                      <a:pt x="54" y="37"/>
                      <a:pt x="58" y="50"/>
                      <a:pt x="48" y="53"/>
                    </a:cubicBezTo>
                    <a:cubicBezTo>
                      <a:pt x="40" y="56"/>
                      <a:pt x="31" y="53"/>
                      <a:pt x="23" y="53"/>
                    </a:cubicBezTo>
                    <a:cubicBezTo>
                      <a:pt x="15" y="54"/>
                      <a:pt x="7" y="55"/>
                      <a:pt x="0" y="57"/>
                    </a:cubicBezTo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5" name="Freeform 87">
                <a:extLst>
                  <a:ext uri="{FF2B5EF4-FFF2-40B4-BE49-F238E27FC236}">
                    <a16:creationId xmlns:a16="http://schemas.microsoft.com/office/drawing/2014/main" id="{E02FFFF2-50BD-4111-9F24-1839AFF15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2533"/>
                <a:ext cx="286" cy="306"/>
              </a:xfrm>
              <a:custGeom>
                <a:avLst/>
                <a:gdLst>
                  <a:gd name="T0" fmla="*/ 0 w 192"/>
                  <a:gd name="T1" fmla="*/ 352 h 193"/>
                  <a:gd name="T2" fmla="*/ 109 w 192"/>
                  <a:gd name="T3" fmla="*/ 0 h 193"/>
                  <a:gd name="T4" fmla="*/ 289 w 192"/>
                  <a:gd name="T5" fmla="*/ 0 h 193"/>
                  <a:gd name="T6" fmla="*/ 445 w 192"/>
                  <a:gd name="T7" fmla="*/ 184 h 193"/>
                  <a:gd name="T8" fmla="*/ 521 w 192"/>
                  <a:gd name="T9" fmla="*/ 434 h 193"/>
                  <a:gd name="T10" fmla="*/ 635 w 192"/>
                  <a:gd name="T11" fmla="*/ 769 h 193"/>
                  <a:gd name="T12" fmla="*/ 471 w 192"/>
                  <a:gd name="T13" fmla="*/ 422 h 193"/>
                  <a:gd name="T14" fmla="*/ 86 w 192"/>
                  <a:gd name="T15" fmla="*/ 189 h 193"/>
                  <a:gd name="T16" fmla="*/ 0 w 192"/>
                  <a:gd name="T17" fmla="*/ 352 h 1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" h="193">
                    <a:moveTo>
                      <a:pt x="0" y="88"/>
                    </a:moveTo>
                    <a:cubicBezTo>
                      <a:pt x="0" y="88"/>
                      <a:pt x="2" y="20"/>
                      <a:pt x="33" y="0"/>
                    </a:cubicBezTo>
                    <a:cubicBezTo>
                      <a:pt x="33" y="0"/>
                      <a:pt x="62" y="31"/>
                      <a:pt x="87" y="0"/>
                    </a:cubicBezTo>
                    <a:cubicBezTo>
                      <a:pt x="87" y="0"/>
                      <a:pt x="86" y="45"/>
                      <a:pt x="135" y="46"/>
                    </a:cubicBezTo>
                    <a:cubicBezTo>
                      <a:pt x="135" y="46"/>
                      <a:pt x="143" y="82"/>
                      <a:pt x="158" y="109"/>
                    </a:cubicBezTo>
                    <a:cubicBezTo>
                      <a:pt x="173" y="135"/>
                      <a:pt x="187" y="172"/>
                      <a:pt x="192" y="193"/>
                    </a:cubicBezTo>
                    <a:cubicBezTo>
                      <a:pt x="192" y="193"/>
                      <a:pt x="156" y="123"/>
                      <a:pt x="142" y="106"/>
                    </a:cubicBezTo>
                    <a:cubicBezTo>
                      <a:pt x="128" y="90"/>
                      <a:pt x="46" y="15"/>
                      <a:pt x="26" y="47"/>
                    </a:cubicBezTo>
                    <a:cubicBezTo>
                      <a:pt x="7" y="79"/>
                      <a:pt x="0" y="88"/>
                      <a:pt x="0" y="88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6" name="Freeform 88">
                <a:extLst>
                  <a:ext uri="{FF2B5EF4-FFF2-40B4-BE49-F238E27FC236}">
                    <a16:creationId xmlns:a16="http://schemas.microsoft.com/office/drawing/2014/main" id="{65E31DAB-DE66-4614-A543-F0319DBF3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337"/>
                <a:ext cx="397" cy="242"/>
              </a:xfrm>
              <a:custGeom>
                <a:avLst/>
                <a:gdLst>
                  <a:gd name="T0" fmla="*/ 88 w 267"/>
                  <a:gd name="T1" fmla="*/ 606 h 153"/>
                  <a:gd name="T2" fmla="*/ 0 w 267"/>
                  <a:gd name="T3" fmla="*/ 383 h 153"/>
                  <a:gd name="T4" fmla="*/ 15 w 267"/>
                  <a:gd name="T5" fmla="*/ 158 h 153"/>
                  <a:gd name="T6" fmla="*/ 259 w 267"/>
                  <a:gd name="T7" fmla="*/ 326 h 153"/>
                  <a:gd name="T8" fmla="*/ 309 w 267"/>
                  <a:gd name="T9" fmla="*/ 305 h 153"/>
                  <a:gd name="T10" fmla="*/ 586 w 267"/>
                  <a:gd name="T11" fmla="*/ 14 h 153"/>
                  <a:gd name="T12" fmla="*/ 877 w 267"/>
                  <a:gd name="T13" fmla="*/ 506 h 153"/>
                  <a:gd name="T14" fmla="*/ 601 w 267"/>
                  <a:gd name="T15" fmla="*/ 270 h 153"/>
                  <a:gd name="T16" fmla="*/ 174 w 267"/>
                  <a:gd name="T17" fmla="*/ 468 h 153"/>
                  <a:gd name="T18" fmla="*/ 88 w 267"/>
                  <a:gd name="T19" fmla="*/ 606 h 1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7" h="153">
                    <a:moveTo>
                      <a:pt x="27" y="153"/>
                    </a:moveTo>
                    <a:cubicBezTo>
                      <a:pt x="27" y="153"/>
                      <a:pt x="1" y="126"/>
                      <a:pt x="0" y="97"/>
                    </a:cubicBezTo>
                    <a:cubicBezTo>
                      <a:pt x="0" y="97"/>
                      <a:pt x="6" y="53"/>
                      <a:pt x="5" y="40"/>
                    </a:cubicBezTo>
                    <a:cubicBezTo>
                      <a:pt x="5" y="40"/>
                      <a:pt x="15" y="3"/>
                      <a:pt x="79" y="82"/>
                    </a:cubicBezTo>
                    <a:cubicBezTo>
                      <a:pt x="79" y="82"/>
                      <a:pt x="88" y="89"/>
                      <a:pt x="94" y="77"/>
                    </a:cubicBezTo>
                    <a:cubicBezTo>
                      <a:pt x="100" y="64"/>
                      <a:pt x="132" y="0"/>
                      <a:pt x="178" y="4"/>
                    </a:cubicBezTo>
                    <a:cubicBezTo>
                      <a:pt x="225" y="8"/>
                      <a:pt x="260" y="105"/>
                      <a:pt x="267" y="128"/>
                    </a:cubicBezTo>
                    <a:cubicBezTo>
                      <a:pt x="267" y="128"/>
                      <a:pt x="219" y="19"/>
                      <a:pt x="183" y="68"/>
                    </a:cubicBezTo>
                    <a:cubicBezTo>
                      <a:pt x="148" y="117"/>
                      <a:pt x="79" y="135"/>
                      <a:pt x="53" y="118"/>
                    </a:cubicBezTo>
                    <a:cubicBezTo>
                      <a:pt x="27" y="101"/>
                      <a:pt x="27" y="153"/>
                      <a:pt x="27" y="153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7" name="Freeform 89">
                <a:extLst>
                  <a:ext uri="{FF2B5EF4-FFF2-40B4-BE49-F238E27FC236}">
                    <a16:creationId xmlns:a16="http://schemas.microsoft.com/office/drawing/2014/main" id="{15A696EA-2CEF-49DC-87AA-302D05BB6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904"/>
                <a:ext cx="570" cy="270"/>
              </a:xfrm>
              <a:custGeom>
                <a:avLst/>
                <a:gdLst>
                  <a:gd name="T0" fmla="*/ 1262 w 383"/>
                  <a:gd name="T1" fmla="*/ 530 h 170"/>
                  <a:gd name="T2" fmla="*/ 1048 w 383"/>
                  <a:gd name="T3" fmla="*/ 677 h 170"/>
                  <a:gd name="T4" fmla="*/ 0 w 383"/>
                  <a:gd name="T5" fmla="*/ 0 h 170"/>
                  <a:gd name="T6" fmla="*/ 939 w 383"/>
                  <a:gd name="T7" fmla="*/ 550 h 170"/>
                  <a:gd name="T8" fmla="*/ 1262 w 383"/>
                  <a:gd name="T9" fmla="*/ 530 h 1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170">
                    <a:moveTo>
                      <a:pt x="383" y="132"/>
                    </a:moveTo>
                    <a:cubicBezTo>
                      <a:pt x="383" y="132"/>
                      <a:pt x="369" y="168"/>
                      <a:pt x="318" y="169"/>
                    </a:cubicBezTo>
                    <a:cubicBezTo>
                      <a:pt x="267" y="170"/>
                      <a:pt x="47" y="125"/>
                      <a:pt x="0" y="0"/>
                    </a:cubicBezTo>
                    <a:cubicBezTo>
                      <a:pt x="0" y="0"/>
                      <a:pt x="110" y="127"/>
                      <a:pt x="285" y="137"/>
                    </a:cubicBezTo>
                    <a:cubicBezTo>
                      <a:pt x="358" y="141"/>
                      <a:pt x="383" y="132"/>
                      <a:pt x="383" y="132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8" name="Freeform 90">
                <a:extLst>
                  <a:ext uri="{FF2B5EF4-FFF2-40B4-BE49-F238E27FC236}">
                    <a16:creationId xmlns:a16="http://schemas.microsoft.com/office/drawing/2014/main" id="{4795BEFD-1C48-4296-AE86-6A584B25F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2763"/>
                <a:ext cx="233" cy="373"/>
              </a:xfrm>
              <a:custGeom>
                <a:avLst/>
                <a:gdLst>
                  <a:gd name="T0" fmla="*/ 0 w 156"/>
                  <a:gd name="T1" fmla="*/ 313 h 235"/>
                  <a:gd name="T2" fmla="*/ 366 w 156"/>
                  <a:gd name="T3" fmla="*/ 695 h 235"/>
                  <a:gd name="T4" fmla="*/ 484 w 156"/>
                  <a:gd name="T5" fmla="*/ 0 h 235"/>
                  <a:gd name="T6" fmla="*/ 0 w 156"/>
                  <a:gd name="T7" fmla="*/ 313 h 2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6" h="235">
                    <a:moveTo>
                      <a:pt x="0" y="78"/>
                    </a:moveTo>
                    <a:cubicBezTo>
                      <a:pt x="0" y="78"/>
                      <a:pt x="64" y="185"/>
                      <a:pt x="110" y="174"/>
                    </a:cubicBezTo>
                    <a:cubicBezTo>
                      <a:pt x="156" y="163"/>
                      <a:pt x="156" y="33"/>
                      <a:pt x="145" y="0"/>
                    </a:cubicBezTo>
                    <a:cubicBezTo>
                      <a:pt x="145" y="0"/>
                      <a:pt x="152" y="235"/>
                      <a:pt x="0" y="78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9" name="Freeform 91">
                <a:extLst>
                  <a:ext uri="{FF2B5EF4-FFF2-40B4-BE49-F238E27FC236}">
                    <a16:creationId xmlns:a16="http://schemas.microsoft.com/office/drawing/2014/main" id="{E936B645-1FE6-46CA-A3D0-D3BC1C2EF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1859"/>
                <a:ext cx="177" cy="267"/>
              </a:xfrm>
              <a:custGeom>
                <a:avLst/>
                <a:gdLst>
                  <a:gd name="T0" fmla="*/ 176 w 119"/>
                  <a:gd name="T1" fmla="*/ 0 h 168"/>
                  <a:gd name="T2" fmla="*/ 27 w 119"/>
                  <a:gd name="T3" fmla="*/ 445 h 168"/>
                  <a:gd name="T4" fmla="*/ 115 w 119"/>
                  <a:gd name="T5" fmla="*/ 674 h 168"/>
                  <a:gd name="T6" fmla="*/ 391 w 119"/>
                  <a:gd name="T7" fmla="*/ 21 h 168"/>
                  <a:gd name="T8" fmla="*/ 176 w 119"/>
                  <a:gd name="T9" fmla="*/ 0 h 1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168">
                    <a:moveTo>
                      <a:pt x="53" y="0"/>
                    </a:moveTo>
                    <a:cubicBezTo>
                      <a:pt x="53" y="0"/>
                      <a:pt x="0" y="48"/>
                      <a:pt x="8" y="111"/>
                    </a:cubicBezTo>
                    <a:cubicBezTo>
                      <a:pt x="8" y="111"/>
                      <a:pt x="31" y="147"/>
                      <a:pt x="35" y="168"/>
                    </a:cubicBezTo>
                    <a:cubicBezTo>
                      <a:pt x="35" y="168"/>
                      <a:pt x="8" y="25"/>
                      <a:pt x="119" y="5"/>
                    </a:cubicBezTo>
                    <a:cubicBezTo>
                      <a:pt x="119" y="5"/>
                      <a:pt x="61" y="4"/>
                      <a:pt x="53" y="0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0" name="Freeform 92">
                <a:extLst>
                  <a:ext uri="{FF2B5EF4-FFF2-40B4-BE49-F238E27FC236}">
                    <a16:creationId xmlns:a16="http://schemas.microsoft.com/office/drawing/2014/main" id="{BD29DFCB-EC52-4503-8C3D-76349D9C1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924"/>
                <a:ext cx="296" cy="662"/>
              </a:xfrm>
              <a:custGeom>
                <a:avLst/>
                <a:gdLst>
                  <a:gd name="T0" fmla="*/ 654 w 199"/>
                  <a:gd name="T1" fmla="*/ 0 h 417"/>
                  <a:gd name="T2" fmla="*/ 168 w 199"/>
                  <a:gd name="T3" fmla="*/ 437 h 417"/>
                  <a:gd name="T4" fmla="*/ 62 w 199"/>
                  <a:gd name="T5" fmla="*/ 1635 h 417"/>
                  <a:gd name="T6" fmla="*/ 49 w 199"/>
                  <a:gd name="T7" fmla="*/ 1668 h 417"/>
                  <a:gd name="T8" fmla="*/ 0 w 199"/>
                  <a:gd name="T9" fmla="*/ 1595 h 417"/>
                  <a:gd name="T10" fmla="*/ 95 w 199"/>
                  <a:gd name="T11" fmla="*/ 683 h 417"/>
                  <a:gd name="T12" fmla="*/ 654 w 199"/>
                  <a:gd name="T13" fmla="*/ 0 h 4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417">
                    <a:moveTo>
                      <a:pt x="199" y="0"/>
                    </a:moveTo>
                    <a:cubicBezTo>
                      <a:pt x="199" y="0"/>
                      <a:pt x="76" y="45"/>
                      <a:pt x="51" y="109"/>
                    </a:cubicBezTo>
                    <a:cubicBezTo>
                      <a:pt x="26" y="172"/>
                      <a:pt x="61" y="305"/>
                      <a:pt x="19" y="409"/>
                    </a:cubicBezTo>
                    <a:cubicBezTo>
                      <a:pt x="19" y="409"/>
                      <a:pt x="15" y="413"/>
                      <a:pt x="15" y="417"/>
                    </a:cubicBezTo>
                    <a:cubicBezTo>
                      <a:pt x="15" y="417"/>
                      <a:pt x="4" y="415"/>
                      <a:pt x="0" y="399"/>
                    </a:cubicBezTo>
                    <a:cubicBezTo>
                      <a:pt x="0" y="399"/>
                      <a:pt x="26" y="293"/>
                      <a:pt x="29" y="171"/>
                    </a:cubicBezTo>
                    <a:cubicBezTo>
                      <a:pt x="33" y="50"/>
                      <a:pt x="97" y="21"/>
                      <a:pt x="199" y="0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1" name="Freeform 93">
                <a:extLst>
                  <a:ext uri="{FF2B5EF4-FFF2-40B4-BE49-F238E27FC236}">
                    <a16:creationId xmlns:a16="http://schemas.microsoft.com/office/drawing/2014/main" id="{70D534AA-241A-4803-B07E-5C0A89CB4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1851"/>
                <a:ext cx="49" cy="38"/>
              </a:xfrm>
              <a:custGeom>
                <a:avLst/>
                <a:gdLst>
                  <a:gd name="T0" fmla="*/ 0 w 49"/>
                  <a:gd name="T1" fmla="*/ 11 h 38"/>
                  <a:gd name="T2" fmla="*/ 5 w 49"/>
                  <a:gd name="T3" fmla="*/ 0 h 38"/>
                  <a:gd name="T4" fmla="*/ 49 w 49"/>
                  <a:gd name="T5" fmla="*/ 22 h 38"/>
                  <a:gd name="T6" fmla="*/ 43 w 49"/>
                  <a:gd name="T7" fmla="*/ 38 h 38"/>
                  <a:gd name="T8" fmla="*/ 0 w 49"/>
                  <a:gd name="T9" fmla="*/ 13 h 38"/>
                  <a:gd name="T10" fmla="*/ 0 w 49"/>
                  <a:gd name="T11" fmla="*/ 11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38">
                    <a:moveTo>
                      <a:pt x="0" y="11"/>
                    </a:moveTo>
                    <a:lnTo>
                      <a:pt x="5" y="0"/>
                    </a:lnTo>
                    <a:lnTo>
                      <a:pt x="49" y="22"/>
                    </a:lnTo>
                    <a:lnTo>
                      <a:pt x="43" y="38"/>
                    </a:lnTo>
                    <a:lnTo>
                      <a:pt x="0" y="1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2" name="Freeform 94">
                <a:extLst>
                  <a:ext uri="{FF2B5EF4-FFF2-40B4-BE49-F238E27FC236}">
                    <a16:creationId xmlns:a16="http://schemas.microsoft.com/office/drawing/2014/main" id="{9D07D376-5A63-44C6-9FF2-DE6FE84AC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1851"/>
                <a:ext cx="49" cy="38"/>
              </a:xfrm>
              <a:custGeom>
                <a:avLst/>
                <a:gdLst>
                  <a:gd name="T0" fmla="*/ 0 w 49"/>
                  <a:gd name="T1" fmla="*/ 11 h 38"/>
                  <a:gd name="T2" fmla="*/ 5 w 49"/>
                  <a:gd name="T3" fmla="*/ 0 h 38"/>
                  <a:gd name="T4" fmla="*/ 49 w 49"/>
                  <a:gd name="T5" fmla="*/ 22 h 38"/>
                  <a:gd name="T6" fmla="*/ 43 w 49"/>
                  <a:gd name="T7" fmla="*/ 38 h 38"/>
                  <a:gd name="T8" fmla="*/ 0 w 49"/>
                  <a:gd name="T9" fmla="*/ 13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0" y="11"/>
                    </a:moveTo>
                    <a:lnTo>
                      <a:pt x="5" y="0"/>
                    </a:lnTo>
                    <a:lnTo>
                      <a:pt x="49" y="22"/>
                    </a:lnTo>
                    <a:lnTo>
                      <a:pt x="43" y="38"/>
                    </a:lnTo>
                    <a:lnTo>
                      <a:pt x="0" y="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3" name="Freeform 95">
                <a:extLst>
                  <a:ext uri="{FF2B5EF4-FFF2-40B4-BE49-F238E27FC236}">
                    <a16:creationId xmlns:a16="http://schemas.microsoft.com/office/drawing/2014/main" id="{CF258407-BFDD-4941-95CA-AF19A70A1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1737"/>
                <a:ext cx="36" cy="32"/>
              </a:xfrm>
              <a:custGeom>
                <a:avLst/>
                <a:gdLst>
                  <a:gd name="T0" fmla="*/ 6 w 36"/>
                  <a:gd name="T1" fmla="*/ 0 h 32"/>
                  <a:gd name="T2" fmla="*/ 0 w 36"/>
                  <a:gd name="T3" fmla="*/ 9 h 32"/>
                  <a:gd name="T4" fmla="*/ 36 w 36"/>
                  <a:gd name="T5" fmla="*/ 32 h 32"/>
                  <a:gd name="T6" fmla="*/ 6 w 36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32">
                    <a:moveTo>
                      <a:pt x="6" y="0"/>
                    </a:moveTo>
                    <a:lnTo>
                      <a:pt x="0" y="9"/>
                    </a:lnTo>
                    <a:lnTo>
                      <a:pt x="36" y="3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4" name="Freeform 96">
                <a:extLst>
                  <a:ext uri="{FF2B5EF4-FFF2-40B4-BE49-F238E27FC236}">
                    <a16:creationId xmlns:a16="http://schemas.microsoft.com/office/drawing/2014/main" id="{773B76F1-6923-4E39-9CE1-574C80E8D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167"/>
                <a:ext cx="201" cy="583"/>
              </a:xfrm>
              <a:custGeom>
                <a:avLst/>
                <a:gdLst>
                  <a:gd name="T0" fmla="*/ 445 w 135"/>
                  <a:gd name="T1" fmla="*/ 0 h 368"/>
                  <a:gd name="T2" fmla="*/ 122 w 135"/>
                  <a:gd name="T3" fmla="*/ 292 h 368"/>
                  <a:gd name="T4" fmla="*/ 73 w 135"/>
                  <a:gd name="T5" fmla="*/ 1001 h 368"/>
                  <a:gd name="T6" fmla="*/ 371 w 135"/>
                  <a:gd name="T7" fmla="*/ 1464 h 368"/>
                  <a:gd name="T8" fmla="*/ 82 w 135"/>
                  <a:gd name="T9" fmla="*/ 989 h 368"/>
                  <a:gd name="T10" fmla="*/ 100 w 135"/>
                  <a:gd name="T11" fmla="*/ 390 h 368"/>
                  <a:gd name="T12" fmla="*/ 445 w 135"/>
                  <a:gd name="T13" fmla="*/ 0 h 3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368">
                    <a:moveTo>
                      <a:pt x="135" y="0"/>
                    </a:moveTo>
                    <a:cubicBezTo>
                      <a:pt x="135" y="0"/>
                      <a:pt x="65" y="12"/>
                      <a:pt x="37" y="73"/>
                    </a:cubicBezTo>
                    <a:cubicBezTo>
                      <a:pt x="8" y="135"/>
                      <a:pt x="2" y="168"/>
                      <a:pt x="22" y="252"/>
                    </a:cubicBezTo>
                    <a:cubicBezTo>
                      <a:pt x="42" y="336"/>
                      <a:pt x="112" y="368"/>
                      <a:pt x="112" y="368"/>
                    </a:cubicBezTo>
                    <a:cubicBezTo>
                      <a:pt x="112" y="368"/>
                      <a:pt x="38" y="323"/>
                      <a:pt x="25" y="249"/>
                    </a:cubicBezTo>
                    <a:cubicBezTo>
                      <a:pt x="18" y="211"/>
                      <a:pt x="0" y="174"/>
                      <a:pt x="30" y="98"/>
                    </a:cubicBezTo>
                    <a:cubicBezTo>
                      <a:pt x="59" y="23"/>
                      <a:pt x="83" y="20"/>
                      <a:pt x="1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5" name="Freeform 97">
                <a:extLst>
                  <a:ext uri="{FF2B5EF4-FFF2-40B4-BE49-F238E27FC236}">
                    <a16:creationId xmlns:a16="http://schemas.microsoft.com/office/drawing/2014/main" id="{E84AA6E3-6157-4647-98BD-B44D7ABE8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2838"/>
                <a:ext cx="901" cy="471"/>
              </a:xfrm>
              <a:custGeom>
                <a:avLst/>
                <a:gdLst>
                  <a:gd name="T0" fmla="*/ 0 w 606"/>
                  <a:gd name="T1" fmla="*/ 0 h 297"/>
                  <a:gd name="T2" fmla="*/ 758 w 606"/>
                  <a:gd name="T3" fmla="*/ 910 h 297"/>
                  <a:gd name="T4" fmla="*/ 1992 w 606"/>
                  <a:gd name="T5" fmla="*/ 918 h 297"/>
                  <a:gd name="T6" fmla="*/ 778 w 606"/>
                  <a:gd name="T7" fmla="*/ 906 h 297"/>
                  <a:gd name="T8" fmla="*/ 0 w 606"/>
                  <a:gd name="T9" fmla="*/ 0 h 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6" h="297">
                    <a:moveTo>
                      <a:pt x="0" y="0"/>
                    </a:moveTo>
                    <a:cubicBezTo>
                      <a:pt x="0" y="0"/>
                      <a:pt x="28" y="159"/>
                      <a:pt x="231" y="228"/>
                    </a:cubicBezTo>
                    <a:cubicBezTo>
                      <a:pt x="434" y="297"/>
                      <a:pt x="606" y="230"/>
                      <a:pt x="606" y="230"/>
                    </a:cubicBezTo>
                    <a:cubicBezTo>
                      <a:pt x="606" y="230"/>
                      <a:pt x="467" y="296"/>
                      <a:pt x="237" y="227"/>
                    </a:cubicBezTo>
                    <a:cubicBezTo>
                      <a:pt x="195" y="214"/>
                      <a:pt x="46" y="15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6" name="Freeform 98">
                <a:extLst>
                  <a:ext uri="{FF2B5EF4-FFF2-40B4-BE49-F238E27FC236}">
                    <a16:creationId xmlns:a16="http://schemas.microsoft.com/office/drawing/2014/main" id="{8EC47B8A-4533-41C9-95D7-08AA8D883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532"/>
                <a:ext cx="265" cy="599"/>
              </a:xfrm>
              <a:custGeom>
                <a:avLst/>
                <a:gdLst>
                  <a:gd name="T0" fmla="*/ 54 w 178"/>
                  <a:gd name="T1" fmla="*/ 0 h 378"/>
                  <a:gd name="T2" fmla="*/ 9 w 178"/>
                  <a:gd name="T3" fmla="*/ 190 h 378"/>
                  <a:gd name="T4" fmla="*/ 141 w 178"/>
                  <a:gd name="T5" fmla="*/ 597 h 378"/>
                  <a:gd name="T6" fmla="*/ 210 w 178"/>
                  <a:gd name="T7" fmla="*/ 856 h 378"/>
                  <a:gd name="T8" fmla="*/ 366 w 178"/>
                  <a:gd name="T9" fmla="*/ 1108 h 378"/>
                  <a:gd name="T10" fmla="*/ 499 w 178"/>
                  <a:gd name="T11" fmla="*/ 1504 h 378"/>
                  <a:gd name="T12" fmla="*/ 493 w 178"/>
                  <a:gd name="T13" fmla="*/ 1220 h 378"/>
                  <a:gd name="T14" fmla="*/ 231 w 178"/>
                  <a:gd name="T15" fmla="*/ 867 h 378"/>
                  <a:gd name="T16" fmla="*/ 27 w 178"/>
                  <a:gd name="T17" fmla="*/ 196 h 378"/>
                  <a:gd name="T18" fmla="*/ 54 w 178"/>
                  <a:gd name="T19" fmla="*/ 0 h 3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8" h="378">
                    <a:moveTo>
                      <a:pt x="16" y="0"/>
                    </a:moveTo>
                    <a:cubicBezTo>
                      <a:pt x="16" y="0"/>
                      <a:pt x="0" y="37"/>
                      <a:pt x="3" y="48"/>
                    </a:cubicBezTo>
                    <a:cubicBezTo>
                      <a:pt x="5" y="60"/>
                      <a:pt x="34" y="127"/>
                      <a:pt x="43" y="150"/>
                    </a:cubicBezTo>
                    <a:cubicBezTo>
                      <a:pt x="52" y="173"/>
                      <a:pt x="59" y="203"/>
                      <a:pt x="64" y="215"/>
                    </a:cubicBezTo>
                    <a:cubicBezTo>
                      <a:pt x="68" y="226"/>
                      <a:pt x="75" y="253"/>
                      <a:pt x="111" y="278"/>
                    </a:cubicBezTo>
                    <a:cubicBezTo>
                      <a:pt x="147" y="302"/>
                      <a:pt x="168" y="339"/>
                      <a:pt x="151" y="378"/>
                    </a:cubicBezTo>
                    <a:cubicBezTo>
                      <a:pt x="151" y="378"/>
                      <a:pt x="178" y="341"/>
                      <a:pt x="149" y="307"/>
                    </a:cubicBezTo>
                    <a:cubicBezTo>
                      <a:pt x="120" y="274"/>
                      <a:pt x="83" y="259"/>
                      <a:pt x="70" y="218"/>
                    </a:cubicBezTo>
                    <a:cubicBezTo>
                      <a:pt x="58" y="178"/>
                      <a:pt x="6" y="60"/>
                      <a:pt x="8" y="49"/>
                    </a:cubicBezTo>
                    <a:cubicBezTo>
                      <a:pt x="10" y="39"/>
                      <a:pt x="4" y="4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7" name="Freeform 99">
                <a:extLst>
                  <a:ext uri="{FF2B5EF4-FFF2-40B4-BE49-F238E27FC236}">
                    <a16:creationId xmlns:a16="http://schemas.microsoft.com/office/drawing/2014/main" id="{94866052-EE1A-4EA0-B967-C453265C8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660"/>
                <a:ext cx="119" cy="68"/>
              </a:xfrm>
              <a:custGeom>
                <a:avLst/>
                <a:gdLst>
                  <a:gd name="T0" fmla="*/ 263 w 80"/>
                  <a:gd name="T1" fmla="*/ 100 h 43"/>
                  <a:gd name="T2" fmla="*/ 0 w 80"/>
                  <a:gd name="T3" fmla="*/ 171 h 43"/>
                  <a:gd name="T4" fmla="*/ 263 w 80"/>
                  <a:gd name="T5" fmla="*/ 10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43">
                    <a:moveTo>
                      <a:pt x="80" y="25"/>
                    </a:moveTo>
                    <a:cubicBezTo>
                      <a:pt x="80" y="25"/>
                      <a:pt x="10" y="3"/>
                      <a:pt x="0" y="43"/>
                    </a:cubicBezTo>
                    <a:cubicBezTo>
                      <a:pt x="0" y="43"/>
                      <a:pt x="2" y="0"/>
                      <a:pt x="80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8" name="Freeform 100">
                <a:extLst>
                  <a:ext uri="{FF2B5EF4-FFF2-40B4-BE49-F238E27FC236}">
                    <a16:creationId xmlns:a16="http://schemas.microsoft.com/office/drawing/2014/main" id="{47F51513-66F9-4A41-A8C1-5DD3B16E8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520"/>
                <a:ext cx="65" cy="151"/>
              </a:xfrm>
              <a:custGeom>
                <a:avLst/>
                <a:gdLst>
                  <a:gd name="T0" fmla="*/ 142 w 44"/>
                  <a:gd name="T1" fmla="*/ 0 h 95"/>
                  <a:gd name="T2" fmla="*/ 27 w 44"/>
                  <a:gd name="T3" fmla="*/ 381 h 95"/>
                  <a:gd name="T4" fmla="*/ 142 w 44"/>
                  <a:gd name="T5" fmla="*/ 0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95">
                    <a:moveTo>
                      <a:pt x="44" y="0"/>
                    </a:moveTo>
                    <a:cubicBezTo>
                      <a:pt x="44" y="0"/>
                      <a:pt x="3" y="42"/>
                      <a:pt x="8" y="95"/>
                    </a:cubicBezTo>
                    <a:cubicBezTo>
                      <a:pt x="8" y="95"/>
                      <a:pt x="0" y="37"/>
                      <a:pt x="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9" name="Freeform 101">
                <a:extLst>
                  <a:ext uri="{FF2B5EF4-FFF2-40B4-BE49-F238E27FC236}">
                    <a16:creationId xmlns:a16="http://schemas.microsoft.com/office/drawing/2014/main" id="{CB6A876E-EF6A-4BA7-85F4-630348B5D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2343"/>
                <a:ext cx="98" cy="95"/>
              </a:xfrm>
              <a:custGeom>
                <a:avLst/>
                <a:gdLst>
                  <a:gd name="T0" fmla="*/ 0 w 66"/>
                  <a:gd name="T1" fmla="*/ 68 h 60"/>
                  <a:gd name="T2" fmla="*/ 217 w 66"/>
                  <a:gd name="T3" fmla="*/ 238 h 60"/>
                  <a:gd name="T4" fmla="*/ 0 w 66"/>
                  <a:gd name="T5" fmla="*/ 68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60">
                    <a:moveTo>
                      <a:pt x="0" y="17"/>
                    </a:moveTo>
                    <a:cubicBezTo>
                      <a:pt x="0" y="17"/>
                      <a:pt x="18" y="5"/>
                      <a:pt x="66" y="60"/>
                    </a:cubicBezTo>
                    <a:cubicBezTo>
                      <a:pt x="66" y="60"/>
                      <a:pt x="23" y="0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0" name="Freeform 102">
                <a:extLst>
                  <a:ext uri="{FF2B5EF4-FFF2-40B4-BE49-F238E27FC236}">
                    <a16:creationId xmlns:a16="http://schemas.microsoft.com/office/drawing/2014/main" id="{5F2F4970-9F81-4E78-ACFC-239333502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2298"/>
                <a:ext cx="147" cy="135"/>
              </a:xfrm>
              <a:custGeom>
                <a:avLst/>
                <a:gdLst>
                  <a:gd name="T0" fmla="*/ 0 w 99"/>
                  <a:gd name="T1" fmla="*/ 340 h 85"/>
                  <a:gd name="T2" fmla="*/ 324 w 99"/>
                  <a:gd name="T3" fmla="*/ 83 h 85"/>
                  <a:gd name="T4" fmla="*/ 0 w 99"/>
                  <a:gd name="T5" fmla="*/ 340 h 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" h="85">
                    <a:moveTo>
                      <a:pt x="0" y="85"/>
                    </a:moveTo>
                    <a:cubicBezTo>
                      <a:pt x="0" y="85"/>
                      <a:pt x="31" y="7"/>
                      <a:pt x="99" y="21"/>
                    </a:cubicBezTo>
                    <a:cubicBezTo>
                      <a:pt x="99" y="21"/>
                      <a:pt x="33" y="0"/>
                      <a:pt x="0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1" name="Freeform 103">
                <a:extLst>
                  <a:ext uri="{FF2B5EF4-FFF2-40B4-BE49-F238E27FC236}">
                    <a16:creationId xmlns:a16="http://schemas.microsoft.com/office/drawing/2014/main" id="{11DB505C-842D-46F2-B11B-A58F3EEFC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2811"/>
                <a:ext cx="278" cy="292"/>
              </a:xfrm>
              <a:custGeom>
                <a:avLst/>
                <a:gdLst>
                  <a:gd name="T0" fmla="*/ 0 w 187"/>
                  <a:gd name="T1" fmla="*/ 205 h 184"/>
                  <a:gd name="T2" fmla="*/ 407 w 187"/>
                  <a:gd name="T3" fmla="*/ 625 h 184"/>
                  <a:gd name="T4" fmla="*/ 566 w 187"/>
                  <a:gd name="T5" fmla="*/ 0 h 184"/>
                  <a:gd name="T6" fmla="*/ 413 w 187"/>
                  <a:gd name="T7" fmla="*/ 660 h 184"/>
                  <a:gd name="T8" fmla="*/ 0 w 187"/>
                  <a:gd name="T9" fmla="*/ 205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7" h="184">
                    <a:moveTo>
                      <a:pt x="0" y="51"/>
                    </a:moveTo>
                    <a:cubicBezTo>
                      <a:pt x="0" y="51"/>
                      <a:pt x="66" y="168"/>
                      <a:pt x="124" y="156"/>
                    </a:cubicBezTo>
                    <a:cubicBezTo>
                      <a:pt x="182" y="145"/>
                      <a:pt x="172" y="0"/>
                      <a:pt x="172" y="0"/>
                    </a:cubicBezTo>
                    <a:cubicBezTo>
                      <a:pt x="172" y="0"/>
                      <a:pt x="187" y="145"/>
                      <a:pt x="126" y="165"/>
                    </a:cubicBezTo>
                    <a:cubicBezTo>
                      <a:pt x="65" y="184"/>
                      <a:pt x="0" y="51"/>
                      <a:pt x="0" y="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2" name="Freeform 104">
                <a:extLst>
                  <a:ext uri="{FF2B5EF4-FFF2-40B4-BE49-F238E27FC236}">
                    <a16:creationId xmlns:a16="http://schemas.microsoft.com/office/drawing/2014/main" id="{FD10EA14-5376-4E14-987D-88A658915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999"/>
                <a:ext cx="267" cy="209"/>
              </a:xfrm>
              <a:custGeom>
                <a:avLst/>
                <a:gdLst>
                  <a:gd name="T0" fmla="*/ 19 w 179"/>
                  <a:gd name="T1" fmla="*/ 524 h 132"/>
                  <a:gd name="T2" fmla="*/ 345 w 179"/>
                  <a:gd name="T3" fmla="*/ 0 h 132"/>
                  <a:gd name="T4" fmla="*/ 594 w 179"/>
                  <a:gd name="T5" fmla="*/ 382 h 132"/>
                  <a:gd name="T6" fmla="*/ 276 w 179"/>
                  <a:gd name="T7" fmla="*/ 263 h 132"/>
                  <a:gd name="T8" fmla="*/ 19 w 179"/>
                  <a:gd name="T9" fmla="*/ 524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132">
                    <a:moveTo>
                      <a:pt x="6" y="132"/>
                    </a:moveTo>
                    <a:cubicBezTo>
                      <a:pt x="6" y="132"/>
                      <a:pt x="0" y="35"/>
                      <a:pt x="104" y="0"/>
                    </a:cubicBezTo>
                    <a:cubicBezTo>
                      <a:pt x="104" y="0"/>
                      <a:pt x="168" y="19"/>
                      <a:pt x="179" y="96"/>
                    </a:cubicBezTo>
                    <a:cubicBezTo>
                      <a:pt x="179" y="96"/>
                      <a:pt x="158" y="36"/>
                      <a:pt x="83" y="66"/>
                    </a:cubicBezTo>
                    <a:cubicBezTo>
                      <a:pt x="7" y="96"/>
                      <a:pt x="6" y="132"/>
                      <a:pt x="6" y="132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3" name="Freeform 105">
                <a:extLst>
                  <a:ext uri="{FF2B5EF4-FFF2-40B4-BE49-F238E27FC236}">
                    <a16:creationId xmlns:a16="http://schemas.microsoft.com/office/drawing/2014/main" id="{4F299A9C-F15F-41D2-B35B-D4CE9F9FF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783"/>
                <a:ext cx="232" cy="325"/>
              </a:xfrm>
              <a:custGeom>
                <a:avLst/>
                <a:gdLst>
                  <a:gd name="T0" fmla="*/ 421 w 156"/>
                  <a:gd name="T1" fmla="*/ 95 h 205"/>
                  <a:gd name="T2" fmla="*/ 317 w 156"/>
                  <a:gd name="T3" fmla="*/ 108 h 205"/>
                  <a:gd name="T4" fmla="*/ 109 w 156"/>
                  <a:gd name="T5" fmla="*/ 816 h 205"/>
                  <a:gd name="T6" fmla="*/ 323 w 156"/>
                  <a:gd name="T7" fmla="*/ 27 h 205"/>
                  <a:gd name="T8" fmla="*/ 421 w 156"/>
                  <a:gd name="T9" fmla="*/ 95 h 2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6" h="205">
                    <a:moveTo>
                      <a:pt x="128" y="24"/>
                    </a:moveTo>
                    <a:cubicBezTo>
                      <a:pt x="128" y="24"/>
                      <a:pt x="112" y="15"/>
                      <a:pt x="96" y="27"/>
                    </a:cubicBezTo>
                    <a:cubicBezTo>
                      <a:pt x="80" y="40"/>
                      <a:pt x="13" y="77"/>
                      <a:pt x="33" y="205"/>
                    </a:cubicBezTo>
                    <a:cubicBezTo>
                      <a:pt x="33" y="205"/>
                      <a:pt x="0" y="20"/>
                      <a:pt x="98" y="7"/>
                    </a:cubicBezTo>
                    <a:cubicBezTo>
                      <a:pt x="156" y="0"/>
                      <a:pt x="128" y="24"/>
                      <a:pt x="128" y="24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4" name="Freeform 106">
                <a:extLst>
                  <a:ext uri="{FF2B5EF4-FFF2-40B4-BE49-F238E27FC236}">
                    <a16:creationId xmlns:a16="http://schemas.microsoft.com/office/drawing/2014/main" id="{04566D71-4360-476E-A52E-48A1980F0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2176"/>
                <a:ext cx="266" cy="154"/>
              </a:xfrm>
              <a:custGeom>
                <a:avLst/>
                <a:gdLst>
                  <a:gd name="T0" fmla="*/ 0 w 179"/>
                  <a:gd name="T1" fmla="*/ 346 h 97"/>
                  <a:gd name="T2" fmla="*/ 587 w 179"/>
                  <a:gd name="T3" fmla="*/ 387 h 97"/>
                  <a:gd name="T4" fmla="*/ 0 w 179"/>
                  <a:gd name="T5" fmla="*/ 346 h 9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9" h="97">
                    <a:moveTo>
                      <a:pt x="0" y="86"/>
                    </a:moveTo>
                    <a:cubicBezTo>
                      <a:pt x="0" y="86"/>
                      <a:pt x="88" y="0"/>
                      <a:pt x="179" y="97"/>
                    </a:cubicBezTo>
                    <a:cubicBezTo>
                      <a:pt x="179" y="97"/>
                      <a:pt x="98" y="9"/>
                      <a:pt x="0" y="86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5" name="Freeform 107">
                <a:extLst>
                  <a:ext uri="{FF2B5EF4-FFF2-40B4-BE49-F238E27FC236}">
                    <a16:creationId xmlns:a16="http://schemas.microsoft.com/office/drawing/2014/main" id="{8673B21B-5D98-4F4D-B238-AF30B0D5E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2003"/>
                <a:ext cx="141" cy="181"/>
              </a:xfrm>
              <a:custGeom>
                <a:avLst/>
                <a:gdLst>
                  <a:gd name="T0" fmla="*/ 310 w 95"/>
                  <a:gd name="T1" fmla="*/ 0 h 114"/>
                  <a:gd name="T2" fmla="*/ 0 w 95"/>
                  <a:gd name="T3" fmla="*/ 456 h 114"/>
                  <a:gd name="T4" fmla="*/ 310 w 95"/>
                  <a:gd name="T5" fmla="*/ 0 h 1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114">
                    <a:moveTo>
                      <a:pt x="95" y="0"/>
                    </a:moveTo>
                    <a:cubicBezTo>
                      <a:pt x="95" y="0"/>
                      <a:pt x="14" y="20"/>
                      <a:pt x="0" y="114"/>
                    </a:cubicBezTo>
                    <a:cubicBezTo>
                      <a:pt x="0" y="114"/>
                      <a:pt x="16" y="28"/>
                      <a:pt x="95" y="0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588" name="Freeform 108">
              <a:extLst>
                <a:ext uri="{FF2B5EF4-FFF2-40B4-BE49-F238E27FC236}">
                  <a16:creationId xmlns:a16="http://schemas.microsoft.com/office/drawing/2014/main" id="{013DAFBB-8D6A-4D90-8B96-DD31A5AAB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174"/>
              <a:ext cx="199" cy="545"/>
            </a:xfrm>
            <a:custGeom>
              <a:avLst/>
              <a:gdLst>
                <a:gd name="T0" fmla="*/ 432 w 135"/>
                <a:gd name="T1" fmla="*/ 0 h 368"/>
                <a:gd name="T2" fmla="*/ 119 w 135"/>
                <a:gd name="T3" fmla="*/ 237 h 368"/>
                <a:gd name="T4" fmla="*/ 69 w 135"/>
                <a:gd name="T5" fmla="*/ 818 h 368"/>
                <a:gd name="T6" fmla="*/ 358 w 135"/>
                <a:gd name="T7" fmla="*/ 1195 h 368"/>
                <a:gd name="T8" fmla="*/ 81 w 135"/>
                <a:gd name="T9" fmla="*/ 809 h 368"/>
                <a:gd name="T10" fmla="*/ 96 w 135"/>
                <a:gd name="T11" fmla="*/ 318 h 368"/>
                <a:gd name="T12" fmla="*/ 432 w 135"/>
                <a:gd name="T13" fmla="*/ 0 h 3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368">
                  <a:moveTo>
                    <a:pt x="135" y="0"/>
                  </a:moveTo>
                  <a:cubicBezTo>
                    <a:pt x="135" y="0"/>
                    <a:pt x="65" y="12"/>
                    <a:pt x="37" y="73"/>
                  </a:cubicBezTo>
                  <a:cubicBezTo>
                    <a:pt x="8" y="135"/>
                    <a:pt x="2" y="168"/>
                    <a:pt x="22" y="252"/>
                  </a:cubicBezTo>
                  <a:cubicBezTo>
                    <a:pt x="42" y="336"/>
                    <a:pt x="112" y="368"/>
                    <a:pt x="112" y="368"/>
                  </a:cubicBezTo>
                  <a:cubicBezTo>
                    <a:pt x="112" y="368"/>
                    <a:pt x="38" y="323"/>
                    <a:pt x="25" y="249"/>
                  </a:cubicBezTo>
                  <a:cubicBezTo>
                    <a:pt x="18" y="211"/>
                    <a:pt x="0" y="174"/>
                    <a:pt x="30" y="98"/>
                  </a:cubicBezTo>
                  <a:cubicBezTo>
                    <a:pt x="59" y="23"/>
                    <a:pt x="83" y="20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89" name="Freeform 109">
              <a:extLst>
                <a:ext uri="{FF2B5EF4-FFF2-40B4-BE49-F238E27FC236}">
                  <a16:creationId xmlns:a16="http://schemas.microsoft.com/office/drawing/2014/main" id="{2B9DF41B-4778-409B-8AE3-166ADA3C8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801"/>
              <a:ext cx="897" cy="440"/>
            </a:xfrm>
            <a:custGeom>
              <a:avLst/>
              <a:gdLst>
                <a:gd name="T0" fmla="*/ 0 w 606"/>
                <a:gd name="T1" fmla="*/ 0 h 297"/>
                <a:gd name="T2" fmla="*/ 749 w 606"/>
                <a:gd name="T3" fmla="*/ 742 h 297"/>
                <a:gd name="T4" fmla="*/ 1966 w 606"/>
                <a:gd name="T5" fmla="*/ 748 h 297"/>
                <a:gd name="T6" fmla="*/ 770 w 606"/>
                <a:gd name="T7" fmla="*/ 738 h 297"/>
                <a:gd name="T8" fmla="*/ 0 w 606"/>
                <a:gd name="T9" fmla="*/ 0 h 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6" h="297">
                  <a:moveTo>
                    <a:pt x="0" y="0"/>
                  </a:moveTo>
                  <a:cubicBezTo>
                    <a:pt x="0" y="0"/>
                    <a:pt x="28" y="159"/>
                    <a:pt x="231" y="228"/>
                  </a:cubicBezTo>
                  <a:cubicBezTo>
                    <a:pt x="434" y="297"/>
                    <a:pt x="606" y="230"/>
                    <a:pt x="606" y="230"/>
                  </a:cubicBezTo>
                  <a:cubicBezTo>
                    <a:pt x="606" y="230"/>
                    <a:pt x="467" y="296"/>
                    <a:pt x="237" y="227"/>
                  </a:cubicBezTo>
                  <a:cubicBezTo>
                    <a:pt x="195" y="214"/>
                    <a:pt x="46" y="15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90" name="Freeform 110">
              <a:extLst>
                <a:ext uri="{FF2B5EF4-FFF2-40B4-BE49-F238E27FC236}">
                  <a16:creationId xmlns:a16="http://schemas.microsoft.com/office/drawing/2014/main" id="{AC9E4BD8-B80C-4C75-8C89-4614AFF2A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515"/>
              <a:ext cx="264" cy="560"/>
            </a:xfrm>
            <a:custGeom>
              <a:avLst/>
              <a:gdLst>
                <a:gd name="T0" fmla="*/ 53 w 178"/>
                <a:gd name="T1" fmla="*/ 0 h 378"/>
                <a:gd name="T2" fmla="*/ 9 w 178"/>
                <a:gd name="T3" fmla="*/ 156 h 378"/>
                <a:gd name="T4" fmla="*/ 141 w 178"/>
                <a:gd name="T5" fmla="*/ 487 h 378"/>
                <a:gd name="T6" fmla="*/ 209 w 178"/>
                <a:gd name="T7" fmla="*/ 701 h 378"/>
                <a:gd name="T8" fmla="*/ 363 w 178"/>
                <a:gd name="T9" fmla="*/ 904 h 378"/>
                <a:gd name="T10" fmla="*/ 492 w 178"/>
                <a:gd name="T11" fmla="*/ 1230 h 378"/>
                <a:gd name="T12" fmla="*/ 486 w 178"/>
                <a:gd name="T13" fmla="*/ 999 h 378"/>
                <a:gd name="T14" fmla="*/ 228 w 178"/>
                <a:gd name="T15" fmla="*/ 710 h 378"/>
                <a:gd name="T16" fmla="*/ 27 w 178"/>
                <a:gd name="T17" fmla="*/ 160 h 378"/>
                <a:gd name="T18" fmla="*/ 53 w 178"/>
                <a:gd name="T19" fmla="*/ 0 h 3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8" h="378">
                  <a:moveTo>
                    <a:pt x="16" y="0"/>
                  </a:moveTo>
                  <a:cubicBezTo>
                    <a:pt x="16" y="0"/>
                    <a:pt x="0" y="37"/>
                    <a:pt x="3" y="48"/>
                  </a:cubicBezTo>
                  <a:cubicBezTo>
                    <a:pt x="5" y="60"/>
                    <a:pt x="34" y="127"/>
                    <a:pt x="43" y="150"/>
                  </a:cubicBezTo>
                  <a:cubicBezTo>
                    <a:pt x="52" y="173"/>
                    <a:pt x="59" y="203"/>
                    <a:pt x="64" y="215"/>
                  </a:cubicBezTo>
                  <a:cubicBezTo>
                    <a:pt x="68" y="226"/>
                    <a:pt x="75" y="253"/>
                    <a:pt x="111" y="278"/>
                  </a:cubicBezTo>
                  <a:cubicBezTo>
                    <a:pt x="147" y="302"/>
                    <a:pt x="168" y="339"/>
                    <a:pt x="151" y="378"/>
                  </a:cubicBezTo>
                  <a:cubicBezTo>
                    <a:pt x="151" y="378"/>
                    <a:pt x="178" y="341"/>
                    <a:pt x="149" y="307"/>
                  </a:cubicBezTo>
                  <a:cubicBezTo>
                    <a:pt x="120" y="274"/>
                    <a:pt x="83" y="259"/>
                    <a:pt x="70" y="218"/>
                  </a:cubicBezTo>
                  <a:cubicBezTo>
                    <a:pt x="58" y="178"/>
                    <a:pt x="6" y="60"/>
                    <a:pt x="8" y="49"/>
                  </a:cubicBezTo>
                  <a:cubicBezTo>
                    <a:pt x="10" y="39"/>
                    <a:pt x="4" y="41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91" name="Freeform 111">
              <a:extLst>
                <a:ext uri="{FF2B5EF4-FFF2-40B4-BE49-F238E27FC236}">
                  <a16:creationId xmlns:a16="http://schemas.microsoft.com/office/drawing/2014/main" id="{B8155B2C-BF9F-49C3-AC3D-F1F6FF6E7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635"/>
              <a:ext cx="118" cy="63"/>
            </a:xfrm>
            <a:custGeom>
              <a:avLst/>
              <a:gdLst>
                <a:gd name="T0" fmla="*/ 257 w 80"/>
                <a:gd name="T1" fmla="*/ 79 h 43"/>
                <a:gd name="T2" fmla="*/ 0 w 80"/>
                <a:gd name="T3" fmla="*/ 135 h 43"/>
                <a:gd name="T4" fmla="*/ 257 w 80"/>
                <a:gd name="T5" fmla="*/ 79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43">
                  <a:moveTo>
                    <a:pt x="80" y="25"/>
                  </a:moveTo>
                  <a:cubicBezTo>
                    <a:pt x="80" y="25"/>
                    <a:pt x="10" y="3"/>
                    <a:pt x="0" y="43"/>
                  </a:cubicBezTo>
                  <a:cubicBezTo>
                    <a:pt x="0" y="43"/>
                    <a:pt x="2" y="0"/>
                    <a:pt x="8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92" name="Freeform 112">
              <a:extLst>
                <a:ext uri="{FF2B5EF4-FFF2-40B4-BE49-F238E27FC236}">
                  <a16:creationId xmlns:a16="http://schemas.microsoft.com/office/drawing/2014/main" id="{C57752E7-215E-4886-B58C-B7A0A6054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504"/>
              <a:ext cx="65" cy="141"/>
            </a:xfrm>
            <a:custGeom>
              <a:avLst/>
              <a:gdLst>
                <a:gd name="T0" fmla="*/ 142 w 44"/>
                <a:gd name="T1" fmla="*/ 0 h 95"/>
                <a:gd name="T2" fmla="*/ 27 w 44"/>
                <a:gd name="T3" fmla="*/ 310 h 95"/>
                <a:gd name="T4" fmla="*/ 142 w 44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95">
                  <a:moveTo>
                    <a:pt x="44" y="0"/>
                  </a:moveTo>
                  <a:cubicBezTo>
                    <a:pt x="44" y="0"/>
                    <a:pt x="3" y="42"/>
                    <a:pt x="8" y="95"/>
                  </a:cubicBezTo>
                  <a:cubicBezTo>
                    <a:pt x="8" y="95"/>
                    <a:pt x="0" y="37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93" name="Freeform 113">
              <a:extLst>
                <a:ext uri="{FF2B5EF4-FFF2-40B4-BE49-F238E27FC236}">
                  <a16:creationId xmlns:a16="http://schemas.microsoft.com/office/drawing/2014/main" id="{B410D63E-6CF5-4B6A-AF2F-C803F684E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338"/>
              <a:ext cx="97" cy="89"/>
            </a:xfrm>
            <a:custGeom>
              <a:avLst/>
              <a:gdLst>
                <a:gd name="T0" fmla="*/ 0 w 66"/>
                <a:gd name="T1" fmla="*/ 55 h 60"/>
                <a:gd name="T2" fmla="*/ 210 w 66"/>
                <a:gd name="T3" fmla="*/ 196 h 60"/>
                <a:gd name="T4" fmla="*/ 0 w 66"/>
                <a:gd name="T5" fmla="*/ 55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60">
                  <a:moveTo>
                    <a:pt x="0" y="17"/>
                  </a:moveTo>
                  <a:cubicBezTo>
                    <a:pt x="0" y="17"/>
                    <a:pt x="18" y="5"/>
                    <a:pt x="66" y="60"/>
                  </a:cubicBezTo>
                  <a:cubicBezTo>
                    <a:pt x="66" y="60"/>
                    <a:pt x="23" y="0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7" name="Group 114">
            <a:extLst>
              <a:ext uri="{FF2B5EF4-FFF2-40B4-BE49-F238E27FC236}">
                <a16:creationId xmlns:a16="http://schemas.microsoft.com/office/drawing/2014/main" id="{3E9593B4-34A1-4BB8-8E69-CC4E5FBD05CA}"/>
              </a:ext>
            </a:extLst>
          </p:cNvPr>
          <p:cNvGrpSpPr>
            <a:grpSpLocks/>
          </p:cNvGrpSpPr>
          <p:nvPr/>
        </p:nvGrpSpPr>
        <p:grpSpPr bwMode="auto">
          <a:xfrm>
            <a:off x="2900363" y="5594350"/>
            <a:ext cx="954087" cy="644525"/>
            <a:chOff x="873" y="3506"/>
            <a:chExt cx="601" cy="406"/>
          </a:xfrm>
        </p:grpSpPr>
        <p:sp>
          <p:nvSpPr>
            <p:cNvPr id="41478" name="Freeform 115">
              <a:extLst>
                <a:ext uri="{FF2B5EF4-FFF2-40B4-BE49-F238E27FC236}">
                  <a16:creationId xmlns:a16="http://schemas.microsoft.com/office/drawing/2014/main" id="{B29A31B0-2F86-48A6-B0A2-5F456522F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3654"/>
              <a:ext cx="96" cy="27"/>
            </a:xfrm>
            <a:custGeom>
              <a:avLst/>
              <a:gdLst>
                <a:gd name="T0" fmla="*/ 210 w 65"/>
                <a:gd name="T1" fmla="*/ 0 h 18"/>
                <a:gd name="T2" fmla="*/ 74 w 65"/>
                <a:gd name="T3" fmla="*/ 45 h 18"/>
                <a:gd name="T4" fmla="*/ 0 w 65"/>
                <a:gd name="T5" fmla="*/ 6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18">
                  <a:moveTo>
                    <a:pt x="65" y="0"/>
                  </a:moveTo>
                  <a:cubicBezTo>
                    <a:pt x="51" y="1"/>
                    <a:pt x="36" y="8"/>
                    <a:pt x="23" y="13"/>
                  </a:cubicBezTo>
                  <a:cubicBezTo>
                    <a:pt x="16" y="16"/>
                    <a:pt x="7" y="15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9" name="Freeform 116">
              <a:extLst>
                <a:ext uri="{FF2B5EF4-FFF2-40B4-BE49-F238E27FC236}">
                  <a16:creationId xmlns:a16="http://schemas.microsoft.com/office/drawing/2014/main" id="{7E9EDFB3-C81A-4CE5-9DFE-E1C76A712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3583"/>
              <a:ext cx="23" cy="31"/>
            </a:xfrm>
            <a:custGeom>
              <a:avLst/>
              <a:gdLst>
                <a:gd name="T0" fmla="*/ 47 w 16"/>
                <a:gd name="T1" fmla="*/ 1 h 21"/>
                <a:gd name="T2" fmla="*/ 14 w 16"/>
                <a:gd name="T3" fmla="*/ 15 h 21"/>
                <a:gd name="T4" fmla="*/ 0 w 16"/>
                <a:gd name="T5" fmla="*/ 6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1"/>
                  </a:moveTo>
                  <a:cubicBezTo>
                    <a:pt x="12" y="0"/>
                    <a:pt x="8" y="2"/>
                    <a:pt x="5" y="5"/>
                  </a:cubicBezTo>
                  <a:cubicBezTo>
                    <a:pt x="0" y="10"/>
                    <a:pt x="0" y="15"/>
                    <a:pt x="0" y="2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0" name="Freeform 117">
              <a:extLst>
                <a:ext uri="{FF2B5EF4-FFF2-40B4-BE49-F238E27FC236}">
                  <a16:creationId xmlns:a16="http://schemas.microsoft.com/office/drawing/2014/main" id="{927F1571-AB15-4FA7-91D4-66B6F9DBB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3715"/>
              <a:ext cx="27" cy="27"/>
            </a:xfrm>
            <a:custGeom>
              <a:avLst/>
              <a:gdLst>
                <a:gd name="T0" fmla="*/ 53 w 18"/>
                <a:gd name="T1" fmla="*/ 62 h 18"/>
                <a:gd name="T2" fmla="*/ 32 w 18"/>
                <a:gd name="T3" fmla="*/ 18 h 18"/>
                <a:gd name="T4" fmla="*/ 0 w 18"/>
                <a:gd name="T5" fmla="*/ 12 h 18"/>
                <a:gd name="T6" fmla="*/ 53 w 18"/>
                <a:gd name="T7" fmla="*/ 18 h 18"/>
                <a:gd name="T8" fmla="*/ 53 w 18"/>
                <a:gd name="T9" fmla="*/ 5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5" y="18"/>
                  </a:moveTo>
                  <a:cubicBezTo>
                    <a:pt x="15" y="14"/>
                    <a:pt x="13" y="8"/>
                    <a:pt x="9" y="5"/>
                  </a:cubicBezTo>
                  <a:cubicBezTo>
                    <a:pt x="7" y="4"/>
                    <a:pt x="2" y="2"/>
                    <a:pt x="0" y="3"/>
                  </a:cubicBezTo>
                  <a:cubicBezTo>
                    <a:pt x="4" y="1"/>
                    <a:pt x="11" y="0"/>
                    <a:pt x="15" y="5"/>
                  </a:cubicBezTo>
                  <a:cubicBezTo>
                    <a:pt x="18" y="8"/>
                    <a:pt x="16" y="13"/>
                    <a:pt x="15" y="17"/>
                  </a:cubicBezTo>
                </a:path>
              </a:pathLst>
            </a:custGeom>
            <a:solidFill>
              <a:srgbClr val="7714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1" name="Freeform 118">
              <a:extLst>
                <a:ext uri="{FF2B5EF4-FFF2-40B4-BE49-F238E27FC236}">
                  <a16:creationId xmlns:a16="http://schemas.microsoft.com/office/drawing/2014/main" id="{070E920F-2D78-46E2-8767-5D0FA8516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3706"/>
              <a:ext cx="47" cy="55"/>
            </a:xfrm>
            <a:custGeom>
              <a:avLst/>
              <a:gdLst>
                <a:gd name="T0" fmla="*/ 9 w 32"/>
                <a:gd name="T1" fmla="*/ 122 h 37"/>
                <a:gd name="T2" fmla="*/ 26 w 32"/>
                <a:gd name="T3" fmla="*/ 40 h 37"/>
                <a:gd name="T4" fmla="*/ 101 w 32"/>
                <a:gd name="T5" fmla="*/ 9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7">
                  <a:moveTo>
                    <a:pt x="3" y="37"/>
                  </a:moveTo>
                  <a:cubicBezTo>
                    <a:pt x="0" y="29"/>
                    <a:pt x="2" y="18"/>
                    <a:pt x="8" y="12"/>
                  </a:cubicBezTo>
                  <a:cubicBezTo>
                    <a:pt x="13" y="6"/>
                    <a:pt x="24" y="0"/>
                    <a:pt x="32" y="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2" name="Freeform 119">
              <a:extLst>
                <a:ext uri="{FF2B5EF4-FFF2-40B4-BE49-F238E27FC236}">
                  <a16:creationId xmlns:a16="http://schemas.microsoft.com/office/drawing/2014/main" id="{634899AD-6234-4FF9-99AD-BA04F4C4A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3724"/>
              <a:ext cx="46" cy="18"/>
            </a:xfrm>
            <a:custGeom>
              <a:avLst/>
              <a:gdLst>
                <a:gd name="T0" fmla="*/ 0 w 31"/>
                <a:gd name="T1" fmla="*/ 41 h 12"/>
                <a:gd name="T2" fmla="*/ 49 w 31"/>
                <a:gd name="T3" fmla="*/ 0 h 12"/>
                <a:gd name="T4" fmla="*/ 101 w 31"/>
                <a:gd name="T5" fmla="*/ 26 h 12"/>
                <a:gd name="T6" fmla="*/ 49 w 31"/>
                <a:gd name="T7" fmla="*/ 8 h 12"/>
                <a:gd name="T8" fmla="*/ 19 w 31"/>
                <a:gd name="T9" fmla="*/ 21 h 12"/>
                <a:gd name="T10" fmla="*/ 1 w 31"/>
                <a:gd name="T11" fmla="*/ 39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2">
                  <a:moveTo>
                    <a:pt x="0" y="12"/>
                  </a:moveTo>
                  <a:cubicBezTo>
                    <a:pt x="3" y="6"/>
                    <a:pt x="7" y="1"/>
                    <a:pt x="15" y="0"/>
                  </a:cubicBezTo>
                  <a:cubicBezTo>
                    <a:pt x="21" y="0"/>
                    <a:pt x="27" y="2"/>
                    <a:pt x="31" y="7"/>
                  </a:cubicBezTo>
                  <a:cubicBezTo>
                    <a:pt x="25" y="4"/>
                    <a:pt x="22" y="0"/>
                    <a:pt x="15" y="2"/>
                  </a:cubicBezTo>
                  <a:cubicBezTo>
                    <a:pt x="12" y="3"/>
                    <a:pt x="8" y="4"/>
                    <a:pt x="6" y="6"/>
                  </a:cubicBezTo>
                  <a:cubicBezTo>
                    <a:pt x="4" y="8"/>
                    <a:pt x="3" y="10"/>
                    <a:pt x="1" y="1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3" name="Freeform 120">
              <a:extLst>
                <a:ext uri="{FF2B5EF4-FFF2-40B4-BE49-F238E27FC236}">
                  <a16:creationId xmlns:a16="http://schemas.microsoft.com/office/drawing/2014/main" id="{A22BD810-99EF-4B4C-B8E4-2DEC33FB6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3506"/>
              <a:ext cx="598" cy="405"/>
            </a:xfrm>
            <a:custGeom>
              <a:avLst/>
              <a:gdLst>
                <a:gd name="T0" fmla="*/ 1291 w 404"/>
                <a:gd name="T1" fmla="*/ 892 h 273"/>
                <a:gd name="T2" fmla="*/ 0 w 404"/>
                <a:gd name="T3" fmla="*/ 892 h 273"/>
                <a:gd name="T4" fmla="*/ 0 w 404"/>
                <a:gd name="T5" fmla="*/ 82 h 273"/>
                <a:gd name="T6" fmla="*/ 96 w 404"/>
                <a:gd name="T7" fmla="*/ 46 h 273"/>
                <a:gd name="T8" fmla="*/ 252 w 404"/>
                <a:gd name="T9" fmla="*/ 53 h 273"/>
                <a:gd name="T10" fmla="*/ 397 w 404"/>
                <a:gd name="T11" fmla="*/ 67 h 273"/>
                <a:gd name="T12" fmla="*/ 558 w 404"/>
                <a:gd name="T13" fmla="*/ 174 h 273"/>
                <a:gd name="T14" fmla="*/ 745 w 404"/>
                <a:gd name="T15" fmla="*/ 326 h 273"/>
                <a:gd name="T16" fmla="*/ 715 w 404"/>
                <a:gd name="T17" fmla="*/ 513 h 273"/>
                <a:gd name="T18" fmla="*/ 918 w 404"/>
                <a:gd name="T19" fmla="*/ 547 h 273"/>
                <a:gd name="T20" fmla="*/ 1018 w 404"/>
                <a:gd name="T21" fmla="*/ 595 h 273"/>
                <a:gd name="T22" fmla="*/ 1220 w 404"/>
                <a:gd name="T23" fmla="*/ 647 h 273"/>
                <a:gd name="T24" fmla="*/ 1308 w 404"/>
                <a:gd name="T25" fmla="*/ 800 h 273"/>
                <a:gd name="T26" fmla="*/ 1291 w 404"/>
                <a:gd name="T27" fmla="*/ 892 h 27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04" h="273">
                  <a:moveTo>
                    <a:pt x="398" y="273"/>
                  </a:moveTo>
                  <a:cubicBezTo>
                    <a:pt x="0" y="273"/>
                    <a:pt x="0" y="273"/>
                    <a:pt x="0" y="27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4" y="12"/>
                    <a:pt x="30" y="14"/>
                  </a:cubicBezTo>
                  <a:cubicBezTo>
                    <a:pt x="55" y="17"/>
                    <a:pt x="63" y="25"/>
                    <a:pt x="78" y="16"/>
                  </a:cubicBezTo>
                  <a:cubicBezTo>
                    <a:pt x="92" y="6"/>
                    <a:pt x="114" y="0"/>
                    <a:pt x="122" y="20"/>
                  </a:cubicBezTo>
                  <a:cubicBezTo>
                    <a:pt x="130" y="40"/>
                    <a:pt x="166" y="12"/>
                    <a:pt x="172" y="53"/>
                  </a:cubicBezTo>
                  <a:cubicBezTo>
                    <a:pt x="172" y="53"/>
                    <a:pt x="218" y="42"/>
                    <a:pt x="230" y="100"/>
                  </a:cubicBezTo>
                  <a:cubicBezTo>
                    <a:pt x="230" y="100"/>
                    <a:pt x="195" y="137"/>
                    <a:pt x="220" y="157"/>
                  </a:cubicBezTo>
                  <a:cubicBezTo>
                    <a:pt x="246" y="177"/>
                    <a:pt x="283" y="168"/>
                    <a:pt x="283" y="168"/>
                  </a:cubicBezTo>
                  <a:cubicBezTo>
                    <a:pt x="283" y="168"/>
                    <a:pt x="303" y="173"/>
                    <a:pt x="314" y="182"/>
                  </a:cubicBezTo>
                  <a:cubicBezTo>
                    <a:pt x="324" y="192"/>
                    <a:pt x="360" y="181"/>
                    <a:pt x="376" y="198"/>
                  </a:cubicBezTo>
                  <a:cubicBezTo>
                    <a:pt x="392" y="216"/>
                    <a:pt x="404" y="237"/>
                    <a:pt x="403" y="245"/>
                  </a:cubicBezTo>
                  <a:cubicBezTo>
                    <a:pt x="402" y="253"/>
                    <a:pt x="398" y="273"/>
                    <a:pt x="398" y="273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4" name="Freeform 121">
              <a:extLst>
                <a:ext uri="{FF2B5EF4-FFF2-40B4-BE49-F238E27FC236}">
                  <a16:creationId xmlns:a16="http://schemas.microsoft.com/office/drawing/2014/main" id="{6B43EA16-6616-492F-AC09-0BFEC80C7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3543"/>
              <a:ext cx="407" cy="298"/>
            </a:xfrm>
            <a:custGeom>
              <a:avLst/>
              <a:gdLst>
                <a:gd name="T0" fmla="*/ 0 w 275"/>
                <a:gd name="T1" fmla="*/ 0 h 201"/>
                <a:gd name="T2" fmla="*/ 87 w 275"/>
                <a:gd name="T3" fmla="*/ 92 h 201"/>
                <a:gd name="T4" fmla="*/ 215 w 275"/>
                <a:gd name="T5" fmla="*/ 156 h 201"/>
                <a:gd name="T6" fmla="*/ 333 w 275"/>
                <a:gd name="T7" fmla="*/ 197 h 201"/>
                <a:gd name="T8" fmla="*/ 474 w 275"/>
                <a:gd name="T9" fmla="*/ 181 h 201"/>
                <a:gd name="T10" fmla="*/ 519 w 275"/>
                <a:gd name="T11" fmla="*/ 304 h 201"/>
                <a:gd name="T12" fmla="*/ 465 w 275"/>
                <a:gd name="T13" fmla="*/ 387 h 201"/>
                <a:gd name="T14" fmla="*/ 480 w 275"/>
                <a:gd name="T15" fmla="*/ 547 h 201"/>
                <a:gd name="T16" fmla="*/ 546 w 275"/>
                <a:gd name="T17" fmla="*/ 615 h 201"/>
                <a:gd name="T18" fmla="*/ 727 w 275"/>
                <a:gd name="T19" fmla="*/ 655 h 201"/>
                <a:gd name="T20" fmla="*/ 811 w 275"/>
                <a:gd name="T21" fmla="*/ 563 h 201"/>
                <a:gd name="T22" fmla="*/ 891 w 275"/>
                <a:gd name="T23" fmla="*/ 473 h 2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5" h="201">
                  <a:moveTo>
                    <a:pt x="0" y="0"/>
                  </a:moveTo>
                  <a:cubicBezTo>
                    <a:pt x="0" y="0"/>
                    <a:pt x="23" y="8"/>
                    <a:pt x="27" y="28"/>
                  </a:cubicBezTo>
                  <a:cubicBezTo>
                    <a:pt x="27" y="28"/>
                    <a:pt x="66" y="5"/>
                    <a:pt x="66" y="48"/>
                  </a:cubicBezTo>
                  <a:cubicBezTo>
                    <a:pt x="66" y="48"/>
                    <a:pt x="104" y="44"/>
                    <a:pt x="103" y="61"/>
                  </a:cubicBezTo>
                  <a:cubicBezTo>
                    <a:pt x="103" y="61"/>
                    <a:pt x="118" y="37"/>
                    <a:pt x="146" y="55"/>
                  </a:cubicBezTo>
                  <a:cubicBezTo>
                    <a:pt x="174" y="72"/>
                    <a:pt x="160" y="93"/>
                    <a:pt x="160" y="93"/>
                  </a:cubicBezTo>
                  <a:cubicBezTo>
                    <a:pt x="143" y="119"/>
                    <a:pt x="143" y="119"/>
                    <a:pt x="143" y="119"/>
                  </a:cubicBezTo>
                  <a:cubicBezTo>
                    <a:pt x="143" y="119"/>
                    <a:pt x="159" y="149"/>
                    <a:pt x="148" y="168"/>
                  </a:cubicBezTo>
                  <a:cubicBezTo>
                    <a:pt x="148" y="168"/>
                    <a:pt x="166" y="179"/>
                    <a:pt x="168" y="189"/>
                  </a:cubicBezTo>
                  <a:cubicBezTo>
                    <a:pt x="168" y="189"/>
                    <a:pt x="210" y="172"/>
                    <a:pt x="224" y="201"/>
                  </a:cubicBezTo>
                  <a:cubicBezTo>
                    <a:pt x="224" y="201"/>
                    <a:pt x="230" y="177"/>
                    <a:pt x="250" y="173"/>
                  </a:cubicBezTo>
                  <a:cubicBezTo>
                    <a:pt x="250" y="173"/>
                    <a:pt x="260" y="149"/>
                    <a:pt x="275" y="14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5" name="Freeform 122">
              <a:extLst>
                <a:ext uri="{FF2B5EF4-FFF2-40B4-BE49-F238E27FC236}">
                  <a16:creationId xmlns:a16="http://schemas.microsoft.com/office/drawing/2014/main" id="{DB5F485B-5E03-4BB5-AB6E-03F7396C0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3506"/>
              <a:ext cx="598" cy="405"/>
            </a:xfrm>
            <a:custGeom>
              <a:avLst/>
              <a:gdLst>
                <a:gd name="T0" fmla="*/ 1291 w 404"/>
                <a:gd name="T1" fmla="*/ 892 h 273"/>
                <a:gd name="T2" fmla="*/ 0 w 404"/>
                <a:gd name="T3" fmla="*/ 892 h 273"/>
                <a:gd name="T4" fmla="*/ 0 w 404"/>
                <a:gd name="T5" fmla="*/ 82 h 273"/>
                <a:gd name="T6" fmla="*/ 96 w 404"/>
                <a:gd name="T7" fmla="*/ 46 h 273"/>
                <a:gd name="T8" fmla="*/ 252 w 404"/>
                <a:gd name="T9" fmla="*/ 53 h 273"/>
                <a:gd name="T10" fmla="*/ 397 w 404"/>
                <a:gd name="T11" fmla="*/ 67 h 273"/>
                <a:gd name="T12" fmla="*/ 558 w 404"/>
                <a:gd name="T13" fmla="*/ 174 h 273"/>
                <a:gd name="T14" fmla="*/ 745 w 404"/>
                <a:gd name="T15" fmla="*/ 326 h 273"/>
                <a:gd name="T16" fmla="*/ 715 w 404"/>
                <a:gd name="T17" fmla="*/ 513 h 273"/>
                <a:gd name="T18" fmla="*/ 918 w 404"/>
                <a:gd name="T19" fmla="*/ 547 h 273"/>
                <a:gd name="T20" fmla="*/ 1018 w 404"/>
                <a:gd name="T21" fmla="*/ 595 h 273"/>
                <a:gd name="T22" fmla="*/ 1220 w 404"/>
                <a:gd name="T23" fmla="*/ 647 h 273"/>
                <a:gd name="T24" fmla="*/ 1308 w 404"/>
                <a:gd name="T25" fmla="*/ 800 h 273"/>
                <a:gd name="T26" fmla="*/ 1291 w 404"/>
                <a:gd name="T27" fmla="*/ 892 h 27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04" h="273">
                  <a:moveTo>
                    <a:pt x="398" y="273"/>
                  </a:moveTo>
                  <a:cubicBezTo>
                    <a:pt x="0" y="273"/>
                    <a:pt x="0" y="273"/>
                    <a:pt x="0" y="27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4" y="12"/>
                    <a:pt x="30" y="14"/>
                  </a:cubicBezTo>
                  <a:cubicBezTo>
                    <a:pt x="55" y="17"/>
                    <a:pt x="63" y="25"/>
                    <a:pt x="78" y="16"/>
                  </a:cubicBezTo>
                  <a:cubicBezTo>
                    <a:pt x="92" y="6"/>
                    <a:pt x="114" y="0"/>
                    <a:pt x="122" y="20"/>
                  </a:cubicBezTo>
                  <a:cubicBezTo>
                    <a:pt x="130" y="40"/>
                    <a:pt x="166" y="12"/>
                    <a:pt x="172" y="53"/>
                  </a:cubicBezTo>
                  <a:cubicBezTo>
                    <a:pt x="172" y="53"/>
                    <a:pt x="218" y="42"/>
                    <a:pt x="230" y="100"/>
                  </a:cubicBezTo>
                  <a:cubicBezTo>
                    <a:pt x="230" y="100"/>
                    <a:pt x="195" y="137"/>
                    <a:pt x="220" y="157"/>
                  </a:cubicBezTo>
                  <a:cubicBezTo>
                    <a:pt x="246" y="177"/>
                    <a:pt x="283" y="168"/>
                    <a:pt x="283" y="168"/>
                  </a:cubicBezTo>
                  <a:cubicBezTo>
                    <a:pt x="283" y="168"/>
                    <a:pt x="303" y="173"/>
                    <a:pt x="314" y="182"/>
                  </a:cubicBezTo>
                  <a:cubicBezTo>
                    <a:pt x="324" y="192"/>
                    <a:pt x="360" y="181"/>
                    <a:pt x="376" y="198"/>
                  </a:cubicBezTo>
                  <a:cubicBezTo>
                    <a:pt x="392" y="216"/>
                    <a:pt x="404" y="237"/>
                    <a:pt x="403" y="245"/>
                  </a:cubicBezTo>
                  <a:cubicBezTo>
                    <a:pt x="402" y="253"/>
                    <a:pt x="398" y="273"/>
                    <a:pt x="398" y="273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6" name="Freeform 123">
              <a:extLst>
                <a:ext uri="{FF2B5EF4-FFF2-40B4-BE49-F238E27FC236}">
                  <a16:creationId xmlns:a16="http://schemas.microsoft.com/office/drawing/2014/main" id="{EB28D7D8-2308-4C65-AF00-D4503484A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3786"/>
              <a:ext cx="76" cy="46"/>
            </a:xfrm>
            <a:custGeom>
              <a:avLst/>
              <a:gdLst>
                <a:gd name="T0" fmla="*/ 0 w 51"/>
                <a:gd name="T1" fmla="*/ 27 h 31"/>
                <a:gd name="T2" fmla="*/ 60 w 51"/>
                <a:gd name="T3" fmla="*/ 1 h 31"/>
                <a:gd name="T4" fmla="*/ 122 w 51"/>
                <a:gd name="T5" fmla="*/ 13 h 31"/>
                <a:gd name="T6" fmla="*/ 168 w 51"/>
                <a:gd name="T7" fmla="*/ 101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31">
                  <a:moveTo>
                    <a:pt x="0" y="8"/>
                  </a:moveTo>
                  <a:cubicBezTo>
                    <a:pt x="6" y="7"/>
                    <a:pt x="12" y="2"/>
                    <a:pt x="18" y="1"/>
                  </a:cubicBezTo>
                  <a:cubicBezTo>
                    <a:pt x="25" y="1"/>
                    <a:pt x="31" y="0"/>
                    <a:pt x="37" y="4"/>
                  </a:cubicBezTo>
                  <a:cubicBezTo>
                    <a:pt x="48" y="10"/>
                    <a:pt x="51" y="19"/>
                    <a:pt x="51" y="3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7" name="Freeform 124">
              <a:extLst>
                <a:ext uri="{FF2B5EF4-FFF2-40B4-BE49-F238E27FC236}">
                  <a16:creationId xmlns:a16="http://schemas.microsoft.com/office/drawing/2014/main" id="{9BAB593A-87B1-4ACD-B5A6-999B23F8F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3791"/>
              <a:ext cx="49" cy="23"/>
            </a:xfrm>
            <a:custGeom>
              <a:avLst/>
              <a:gdLst>
                <a:gd name="T0" fmla="*/ 0 w 33"/>
                <a:gd name="T1" fmla="*/ 47 h 16"/>
                <a:gd name="T2" fmla="*/ 108 w 33"/>
                <a:gd name="T3" fmla="*/ 1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6">
                  <a:moveTo>
                    <a:pt x="0" y="16"/>
                  </a:moveTo>
                  <a:cubicBezTo>
                    <a:pt x="7" y="7"/>
                    <a:pt x="21" y="0"/>
                    <a:pt x="33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8" name="Freeform 125">
              <a:extLst>
                <a:ext uri="{FF2B5EF4-FFF2-40B4-BE49-F238E27FC236}">
                  <a16:creationId xmlns:a16="http://schemas.microsoft.com/office/drawing/2014/main" id="{F656F2C7-0C3D-4572-A5AF-7F513E35D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3791"/>
              <a:ext cx="64" cy="78"/>
            </a:xfrm>
            <a:custGeom>
              <a:avLst/>
              <a:gdLst>
                <a:gd name="T0" fmla="*/ 141 w 43"/>
                <a:gd name="T1" fmla="*/ 1 h 53"/>
                <a:gd name="T2" fmla="*/ 28 w 43"/>
                <a:gd name="T3" fmla="*/ 26 h 53"/>
                <a:gd name="T4" fmla="*/ 1 w 43"/>
                <a:gd name="T5" fmla="*/ 102 h 53"/>
                <a:gd name="T6" fmla="*/ 46 w 43"/>
                <a:gd name="T7" fmla="*/ 16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53">
                  <a:moveTo>
                    <a:pt x="43" y="1"/>
                  </a:moveTo>
                  <a:cubicBezTo>
                    <a:pt x="32" y="1"/>
                    <a:pt x="18" y="0"/>
                    <a:pt x="9" y="8"/>
                  </a:cubicBezTo>
                  <a:cubicBezTo>
                    <a:pt x="2" y="14"/>
                    <a:pt x="0" y="24"/>
                    <a:pt x="1" y="32"/>
                  </a:cubicBezTo>
                  <a:cubicBezTo>
                    <a:pt x="1" y="42"/>
                    <a:pt x="6" y="48"/>
                    <a:pt x="14" y="5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9" name="Freeform 126">
              <a:extLst>
                <a:ext uri="{FF2B5EF4-FFF2-40B4-BE49-F238E27FC236}">
                  <a16:creationId xmlns:a16="http://schemas.microsoft.com/office/drawing/2014/main" id="{C9C530F7-F734-4F89-9097-262EEE6CC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3631"/>
              <a:ext cx="38" cy="78"/>
            </a:xfrm>
            <a:custGeom>
              <a:avLst/>
              <a:gdLst>
                <a:gd name="T0" fmla="*/ 34 w 26"/>
                <a:gd name="T1" fmla="*/ 0 h 53"/>
                <a:gd name="T2" fmla="*/ 1 w 26"/>
                <a:gd name="T3" fmla="*/ 82 h 53"/>
                <a:gd name="T4" fmla="*/ 32 w 26"/>
                <a:gd name="T5" fmla="*/ 150 h 53"/>
                <a:gd name="T6" fmla="*/ 60 w 26"/>
                <a:gd name="T7" fmla="*/ 166 h 53"/>
                <a:gd name="T8" fmla="*/ 82 w 26"/>
                <a:gd name="T9" fmla="*/ 166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3">
                  <a:moveTo>
                    <a:pt x="11" y="0"/>
                  </a:moveTo>
                  <a:cubicBezTo>
                    <a:pt x="5" y="6"/>
                    <a:pt x="0" y="16"/>
                    <a:pt x="1" y="26"/>
                  </a:cubicBezTo>
                  <a:cubicBezTo>
                    <a:pt x="2" y="33"/>
                    <a:pt x="5" y="41"/>
                    <a:pt x="10" y="47"/>
                  </a:cubicBezTo>
                  <a:cubicBezTo>
                    <a:pt x="12" y="49"/>
                    <a:pt x="15" y="52"/>
                    <a:pt x="19" y="52"/>
                  </a:cubicBezTo>
                  <a:cubicBezTo>
                    <a:pt x="21" y="53"/>
                    <a:pt x="24" y="51"/>
                    <a:pt x="26" y="5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0" name="Freeform 127">
              <a:extLst>
                <a:ext uri="{FF2B5EF4-FFF2-40B4-BE49-F238E27FC236}">
                  <a16:creationId xmlns:a16="http://schemas.microsoft.com/office/drawing/2014/main" id="{8D54CEBE-A353-43A7-A226-954F67D29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" y="3607"/>
              <a:ext cx="36" cy="87"/>
            </a:xfrm>
            <a:custGeom>
              <a:avLst/>
              <a:gdLst>
                <a:gd name="T0" fmla="*/ 81 w 24"/>
                <a:gd name="T1" fmla="*/ 19 h 59"/>
                <a:gd name="T2" fmla="*/ 21 w 24"/>
                <a:gd name="T3" fmla="*/ 60 h 59"/>
                <a:gd name="T4" fmla="*/ 5 w 24"/>
                <a:gd name="T5" fmla="*/ 127 h 59"/>
                <a:gd name="T6" fmla="*/ 21 w 24"/>
                <a:gd name="T7" fmla="*/ 164 h 59"/>
                <a:gd name="T8" fmla="*/ 66 w 24"/>
                <a:gd name="T9" fmla="*/ 18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9">
                  <a:moveTo>
                    <a:pt x="24" y="6"/>
                  </a:moveTo>
                  <a:cubicBezTo>
                    <a:pt x="21" y="0"/>
                    <a:pt x="7" y="16"/>
                    <a:pt x="6" y="19"/>
                  </a:cubicBezTo>
                  <a:cubicBezTo>
                    <a:pt x="2" y="25"/>
                    <a:pt x="0" y="32"/>
                    <a:pt x="1" y="39"/>
                  </a:cubicBezTo>
                  <a:cubicBezTo>
                    <a:pt x="1" y="43"/>
                    <a:pt x="4" y="47"/>
                    <a:pt x="6" y="51"/>
                  </a:cubicBezTo>
                  <a:cubicBezTo>
                    <a:pt x="10" y="56"/>
                    <a:pt x="14" y="56"/>
                    <a:pt x="19" y="5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" name="Freeform 128">
              <a:extLst>
                <a:ext uri="{FF2B5EF4-FFF2-40B4-BE49-F238E27FC236}">
                  <a16:creationId xmlns:a16="http://schemas.microsoft.com/office/drawing/2014/main" id="{203762AE-1080-4520-965C-1EF3BDADE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3651"/>
              <a:ext cx="56" cy="18"/>
            </a:xfrm>
            <a:custGeom>
              <a:avLst/>
              <a:gdLst>
                <a:gd name="T0" fmla="*/ 122 w 38"/>
                <a:gd name="T1" fmla="*/ 26 h 12"/>
                <a:gd name="T2" fmla="*/ 52 w 38"/>
                <a:gd name="T3" fmla="*/ 5 h 12"/>
                <a:gd name="T4" fmla="*/ 0 w 38"/>
                <a:gd name="T5" fmla="*/ 4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2">
                  <a:moveTo>
                    <a:pt x="38" y="7"/>
                  </a:moveTo>
                  <a:cubicBezTo>
                    <a:pt x="32" y="2"/>
                    <a:pt x="25" y="0"/>
                    <a:pt x="16" y="1"/>
                  </a:cubicBezTo>
                  <a:cubicBezTo>
                    <a:pt x="10" y="2"/>
                    <a:pt x="2" y="5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" name="Freeform 129">
              <a:extLst>
                <a:ext uri="{FF2B5EF4-FFF2-40B4-BE49-F238E27FC236}">
                  <a16:creationId xmlns:a16="http://schemas.microsoft.com/office/drawing/2014/main" id="{DA8688E5-AB28-4618-9117-1A768A805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3623"/>
              <a:ext cx="14" cy="30"/>
            </a:xfrm>
            <a:custGeom>
              <a:avLst/>
              <a:gdLst>
                <a:gd name="T0" fmla="*/ 34 w 9"/>
                <a:gd name="T1" fmla="*/ 68 h 20"/>
                <a:gd name="T2" fmla="*/ 12 w 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9" y="20"/>
                  </a:moveTo>
                  <a:cubicBezTo>
                    <a:pt x="4" y="17"/>
                    <a:pt x="0" y="7"/>
                    <a:pt x="3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" name="Freeform 130">
              <a:extLst>
                <a:ext uri="{FF2B5EF4-FFF2-40B4-BE49-F238E27FC236}">
                  <a16:creationId xmlns:a16="http://schemas.microsoft.com/office/drawing/2014/main" id="{D5F6403A-E5EC-4599-8F64-79C1B24D0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3752"/>
              <a:ext cx="123" cy="113"/>
            </a:xfrm>
            <a:custGeom>
              <a:avLst/>
              <a:gdLst>
                <a:gd name="T0" fmla="*/ 270 w 83"/>
                <a:gd name="T1" fmla="*/ 119 h 76"/>
                <a:gd name="T2" fmla="*/ 59 w 83"/>
                <a:gd name="T3" fmla="*/ 27 h 76"/>
                <a:gd name="T4" fmla="*/ 9 w 83"/>
                <a:gd name="T5" fmla="*/ 68 h 76"/>
                <a:gd name="T6" fmla="*/ 33 w 83"/>
                <a:gd name="T7" fmla="*/ 155 h 76"/>
                <a:gd name="T8" fmla="*/ 87 w 83"/>
                <a:gd name="T9" fmla="*/ 223 h 76"/>
                <a:gd name="T10" fmla="*/ 156 w 83"/>
                <a:gd name="T11" fmla="*/ 25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76">
                  <a:moveTo>
                    <a:pt x="83" y="36"/>
                  </a:moveTo>
                  <a:cubicBezTo>
                    <a:pt x="65" y="20"/>
                    <a:pt x="44" y="0"/>
                    <a:pt x="18" y="8"/>
                  </a:cubicBezTo>
                  <a:cubicBezTo>
                    <a:pt x="11" y="10"/>
                    <a:pt x="4" y="13"/>
                    <a:pt x="3" y="21"/>
                  </a:cubicBezTo>
                  <a:cubicBezTo>
                    <a:pt x="0" y="31"/>
                    <a:pt x="4" y="40"/>
                    <a:pt x="10" y="47"/>
                  </a:cubicBezTo>
                  <a:cubicBezTo>
                    <a:pt x="15" y="54"/>
                    <a:pt x="20" y="62"/>
                    <a:pt x="27" y="68"/>
                  </a:cubicBezTo>
                  <a:cubicBezTo>
                    <a:pt x="34" y="72"/>
                    <a:pt x="41" y="74"/>
                    <a:pt x="48" y="7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" name="Freeform 131">
              <a:extLst>
                <a:ext uri="{FF2B5EF4-FFF2-40B4-BE49-F238E27FC236}">
                  <a16:creationId xmlns:a16="http://schemas.microsoft.com/office/drawing/2014/main" id="{75EA2931-13DB-410C-9D55-397AEE3A0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3776"/>
              <a:ext cx="71" cy="58"/>
            </a:xfrm>
            <a:custGeom>
              <a:avLst/>
              <a:gdLst>
                <a:gd name="T0" fmla="*/ 155 w 48"/>
                <a:gd name="T1" fmla="*/ 82 h 39"/>
                <a:gd name="T2" fmla="*/ 49 w 48"/>
                <a:gd name="T3" fmla="*/ 6 h 39"/>
                <a:gd name="T4" fmla="*/ 6 w 48"/>
                <a:gd name="T5" fmla="*/ 62 h 39"/>
                <a:gd name="T6" fmla="*/ 78 w 48"/>
                <a:gd name="T7" fmla="*/ 128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39">
                  <a:moveTo>
                    <a:pt x="48" y="25"/>
                  </a:moveTo>
                  <a:cubicBezTo>
                    <a:pt x="44" y="11"/>
                    <a:pt x="28" y="0"/>
                    <a:pt x="15" y="2"/>
                  </a:cubicBezTo>
                  <a:cubicBezTo>
                    <a:pt x="6" y="3"/>
                    <a:pt x="0" y="10"/>
                    <a:pt x="2" y="19"/>
                  </a:cubicBezTo>
                  <a:cubicBezTo>
                    <a:pt x="3" y="30"/>
                    <a:pt x="14" y="37"/>
                    <a:pt x="24" y="3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" name="Freeform 132">
              <a:extLst>
                <a:ext uri="{FF2B5EF4-FFF2-40B4-BE49-F238E27FC236}">
                  <a16:creationId xmlns:a16="http://schemas.microsoft.com/office/drawing/2014/main" id="{6DFC846F-A26B-48E0-B4A6-0F40606A7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3635"/>
              <a:ext cx="55" cy="58"/>
            </a:xfrm>
            <a:custGeom>
              <a:avLst/>
              <a:gdLst>
                <a:gd name="T0" fmla="*/ 122 w 37"/>
                <a:gd name="T1" fmla="*/ 28 h 39"/>
                <a:gd name="T2" fmla="*/ 49 w 37"/>
                <a:gd name="T3" fmla="*/ 27 h 39"/>
                <a:gd name="T4" fmla="*/ 92 w 37"/>
                <a:gd name="T5" fmla="*/ 106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9">
                  <a:moveTo>
                    <a:pt x="37" y="9"/>
                  </a:moveTo>
                  <a:cubicBezTo>
                    <a:pt x="36" y="0"/>
                    <a:pt x="19" y="5"/>
                    <a:pt x="15" y="8"/>
                  </a:cubicBezTo>
                  <a:cubicBezTo>
                    <a:pt x="0" y="17"/>
                    <a:pt x="11" y="39"/>
                    <a:pt x="28" y="3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6" name="Freeform 133">
              <a:extLst>
                <a:ext uri="{FF2B5EF4-FFF2-40B4-BE49-F238E27FC236}">
                  <a16:creationId xmlns:a16="http://schemas.microsoft.com/office/drawing/2014/main" id="{090D81C0-C102-4491-8183-80C4B0C1F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3626"/>
              <a:ext cx="49" cy="51"/>
            </a:xfrm>
            <a:custGeom>
              <a:avLst/>
              <a:gdLst>
                <a:gd name="T0" fmla="*/ 108 w 33"/>
                <a:gd name="T1" fmla="*/ 18 h 34"/>
                <a:gd name="T2" fmla="*/ 74 w 33"/>
                <a:gd name="T3" fmla="*/ 0 h 34"/>
                <a:gd name="T4" fmla="*/ 9 w 33"/>
                <a:gd name="T5" fmla="*/ 45 h 34"/>
                <a:gd name="T6" fmla="*/ 28 w 33"/>
                <a:gd name="T7" fmla="*/ 108 h 34"/>
                <a:gd name="T8" fmla="*/ 101 w 33"/>
                <a:gd name="T9" fmla="*/ 7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33" y="5"/>
                  </a:moveTo>
                  <a:cubicBezTo>
                    <a:pt x="32" y="1"/>
                    <a:pt x="26" y="0"/>
                    <a:pt x="23" y="0"/>
                  </a:cubicBezTo>
                  <a:cubicBezTo>
                    <a:pt x="15" y="1"/>
                    <a:pt x="6" y="6"/>
                    <a:pt x="3" y="13"/>
                  </a:cubicBezTo>
                  <a:cubicBezTo>
                    <a:pt x="0" y="20"/>
                    <a:pt x="0" y="30"/>
                    <a:pt x="9" y="32"/>
                  </a:cubicBezTo>
                  <a:cubicBezTo>
                    <a:pt x="15" y="34"/>
                    <a:pt x="28" y="28"/>
                    <a:pt x="31" y="2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7" name="Freeform 134">
              <a:extLst>
                <a:ext uri="{FF2B5EF4-FFF2-40B4-BE49-F238E27FC236}">
                  <a16:creationId xmlns:a16="http://schemas.microsoft.com/office/drawing/2014/main" id="{9E59E5DF-720E-4E4A-B42B-33F318F7B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3588"/>
              <a:ext cx="31" cy="50"/>
            </a:xfrm>
            <a:custGeom>
              <a:avLst/>
              <a:gdLst>
                <a:gd name="T0" fmla="*/ 35 w 21"/>
                <a:gd name="T1" fmla="*/ 101 h 34"/>
                <a:gd name="T2" fmla="*/ 22 w 21"/>
                <a:gd name="T3" fmla="*/ 106 h 34"/>
                <a:gd name="T4" fmla="*/ 0 w 21"/>
                <a:gd name="T5" fmla="*/ 68 h 34"/>
                <a:gd name="T6" fmla="*/ 22 w 21"/>
                <a:gd name="T7" fmla="*/ 15 h 34"/>
                <a:gd name="T8" fmla="*/ 68 w 21"/>
                <a:gd name="T9" fmla="*/ 1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4">
                  <a:moveTo>
                    <a:pt x="11" y="32"/>
                  </a:moveTo>
                  <a:cubicBezTo>
                    <a:pt x="11" y="34"/>
                    <a:pt x="9" y="34"/>
                    <a:pt x="7" y="33"/>
                  </a:cubicBezTo>
                  <a:cubicBezTo>
                    <a:pt x="2" y="32"/>
                    <a:pt x="1" y="25"/>
                    <a:pt x="0" y="21"/>
                  </a:cubicBezTo>
                  <a:cubicBezTo>
                    <a:pt x="0" y="15"/>
                    <a:pt x="2" y="8"/>
                    <a:pt x="7" y="5"/>
                  </a:cubicBezTo>
                  <a:cubicBezTo>
                    <a:pt x="10" y="2"/>
                    <a:pt x="18" y="0"/>
                    <a:pt x="21" y="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8" name="Freeform 135">
              <a:extLst>
                <a:ext uri="{FF2B5EF4-FFF2-40B4-BE49-F238E27FC236}">
                  <a16:creationId xmlns:a16="http://schemas.microsoft.com/office/drawing/2014/main" id="{4478E4CA-D8C7-496C-B6FA-963AE6F6A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3727"/>
              <a:ext cx="68" cy="56"/>
            </a:xfrm>
            <a:custGeom>
              <a:avLst/>
              <a:gdLst>
                <a:gd name="T0" fmla="*/ 96 w 46"/>
                <a:gd name="T1" fmla="*/ 15 h 38"/>
                <a:gd name="T2" fmla="*/ 33 w 46"/>
                <a:gd name="T3" fmla="*/ 1 h 38"/>
                <a:gd name="T4" fmla="*/ 13 w 46"/>
                <a:gd name="T5" fmla="*/ 59 h 38"/>
                <a:gd name="T6" fmla="*/ 149 w 46"/>
                <a:gd name="T7" fmla="*/ 83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38">
                  <a:moveTo>
                    <a:pt x="30" y="5"/>
                  </a:moveTo>
                  <a:cubicBezTo>
                    <a:pt x="24" y="2"/>
                    <a:pt x="17" y="0"/>
                    <a:pt x="10" y="1"/>
                  </a:cubicBezTo>
                  <a:cubicBezTo>
                    <a:pt x="1" y="4"/>
                    <a:pt x="0" y="12"/>
                    <a:pt x="4" y="18"/>
                  </a:cubicBezTo>
                  <a:cubicBezTo>
                    <a:pt x="12" y="30"/>
                    <a:pt x="36" y="38"/>
                    <a:pt x="46" y="2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9" name="Freeform 136">
              <a:extLst>
                <a:ext uri="{FF2B5EF4-FFF2-40B4-BE49-F238E27FC236}">
                  <a16:creationId xmlns:a16="http://schemas.microsoft.com/office/drawing/2014/main" id="{99CBB199-AA04-4053-AAB2-D0C2D7996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3813"/>
              <a:ext cx="48" cy="46"/>
            </a:xfrm>
            <a:custGeom>
              <a:avLst/>
              <a:gdLst>
                <a:gd name="T0" fmla="*/ 102 w 33"/>
                <a:gd name="T1" fmla="*/ 27 h 31"/>
                <a:gd name="T2" fmla="*/ 68 w 33"/>
                <a:gd name="T3" fmla="*/ 9 h 31"/>
                <a:gd name="T4" fmla="*/ 15 w 33"/>
                <a:gd name="T5" fmla="*/ 15 h 31"/>
                <a:gd name="T6" fmla="*/ 15 w 33"/>
                <a:gd name="T7" fmla="*/ 68 h 31"/>
                <a:gd name="T8" fmla="*/ 68 w 33"/>
                <a:gd name="T9" fmla="*/ 10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33" y="8"/>
                  </a:moveTo>
                  <a:cubicBezTo>
                    <a:pt x="31" y="5"/>
                    <a:pt x="25" y="4"/>
                    <a:pt x="22" y="3"/>
                  </a:cubicBezTo>
                  <a:cubicBezTo>
                    <a:pt x="16" y="1"/>
                    <a:pt x="10" y="0"/>
                    <a:pt x="5" y="5"/>
                  </a:cubicBezTo>
                  <a:cubicBezTo>
                    <a:pt x="0" y="11"/>
                    <a:pt x="0" y="15"/>
                    <a:pt x="5" y="21"/>
                  </a:cubicBezTo>
                  <a:cubicBezTo>
                    <a:pt x="8" y="26"/>
                    <a:pt x="16" y="31"/>
                    <a:pt x="22" y="3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0" name="Freeform 137">
              <a:extLst>
                <a:ext uri="{FF2B5EF4-FFF2-40B4-BE49-F238E27FC236}">
                  <a16:creationId xmlns:a16="http://schemas.microsoft.com/office/drawing/2014/main" id="{6F662D5A-607E-4C9D-8291-DD2C8C2C1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3717"/>
              <a:ext cx="49" cy="47"/>
            </a:xfrm>
            <a:custGeom>
              <a:avLst/>
              <a:gdLst>
                <a:gd name="T0" fmla="*/ 108 w 33"/>
                <a:gd name="T1" fmla="*/ 101 h 32"/>
                <a:gd name="T2" fmla="*/ 99 w 33"/>
                <a:gd name="T3" fmla="*/ 56 h 32"/>
                <a:gd name="T4" fmla="*/ 68 w 33"/>
                <a:gd name="T5" fmla="*/ 22 h 32"/>
                <a:gd name="T6" fmla="*/ 0 w 33"/>
                <a:gd name="T7" fmla="*/ 9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2">
                  <a:moveTo>
                    <a:pt x="33" y="32"/>
                  </a:moveTo>
                  <a:cubicBezTo>
                    <a:pt x="32" y="28"/>
                    <a:pt x="32" y="23"/>
                    <a:pt x="30" y="18"/>
                  </a:cubicBezTo>
                  <a:cubicBezTo>
                    <a:pt x="28" y="14"/>
                    <a:pt x="25" y="10"/>
                    <a:pt x="21" y="7"/>
                  </a:cubicBezTo>
                  <a:cubicBezTo>
                    <a:pt x="15" y="2"/>
                    <a:pt x="7" y="0"/>
                    <a:pt x="0" y="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1" name="Freeform 138">
              <a:extLst>
                <a:ext uri="{FF2B5EF4-FFF2-40B4-BE49-F238E27FC236}">
                  <a16:creationId xmlns:a16="http://schemas.microsoft.com/office/drawing/2014/main" id="{1315AD16-2233-417D-89CD-27C337F12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3739"/>
              <a:ext cx="33" cy="61"/>
            </a:xfrm>
            <a:custGeom>
              <a:avLst/>
              <a:gdLst>
                <a:gd name="T0" fmla="*/ 8 w 22"/>
                <a:gd name="T1" fmla="*/ 19 h 41"/>
                <a:gd name="T2" fmla="*/ 62 w 22"/>
                <a:gd name="T3" fmla="*/ 13 h 41"/>
                <a:gd name="T4" fmla="*/ 66 w 22"/>
                <a:gd name="T5" fmla="*/ 73 h 41"/>
                <a:gd name="T6" fmla="*/ 0 w 22"/>
                <a:gd name="T7" fmla="*/ 135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1">
                  <a:moveTo>
                    <a:pt x="2" y="6"/>
                  </a:moveTo>
                  <a:cubicBezTo>
                    <a:pt x="5" y="0"/>
                    <a:pt x="14" y="0"/>
                    <a:pt x="18" y="4"/>
                  </a:cubicBezTo>
                  <a:cubicBezTo>
                    <a:pt x="22" y="9"/>
                    <a:pt x="21" y="17"/>
                    <a:pt x="19" y="22"/>
                  </a:cubicBezTo>
                  <a:cubicBezTo>
                    <a:pt x="15" y="30"/>
                    <a:pt x="7" y="37"/>
                    <a:pt x="0" y="4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2" name="Freeform 139">
              <a:extLst>
                <a:ext uri="{FF2B5EF4-FFF2-40B4-BE49-F238E27FC236}">
                  <a16:creationId xmlns:a16="http://schemas.microsoft.com/office/drawing/2014/main" id="{72884C72-A5AD-48AE-BF94-B5C145A7F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3808"/>
              <a:ext cx="49" cy="17"/>
            </a:xfrm>
            <a:custGeom>
              <a:avLst/>
              <a:gdLst>
                <a:gd name="T0" fmla="*/ 108 w 33"/>
                <a:gd name="T1" fmla="*/ 36 h 11"/>
                <a:gd name="T2" fmla="*/ 0 w 33"/>
                <a:gd name="T3" fmla="*/ 4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1">
                  <a:moveTo>
                    <a:pt x="33" y="10"/>
                  </a:moveTo>
                  <a:cubicBezTo>
                    <a:pt x="23" y="6"/>
                    <a:pt x="8" y="0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3" name="Freeform 140">
              <a:extLst>
                <a:ext uri="{FF2B5EF4-FFF2-40B4-BE49-F238E27FC236}">
                  <a16:creationId xmlns:a16="http://schemas.microsoft.com/office/drawing/2014/main" id="{BCB9A70A-3F72-480E-92F4-5B29959B7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3828"/>
              <a:ext cx="64" cy="59"/>
            </a:xfrm>
            <a:custGeom>
              <a:avLst/>
              <a:gdLst>
                <a:gd name="T0" fmla="*/ 127 w 43"/>
                <a:gd name="T1" fmla="*/ 22 h 40"/>
                <a:gd name="T2" fmla="*/ 36 w 43"/>
                <a:gd name="T3" fmla="*/ 114 h 40"/>
                <a:gd name="T4" fmla="*/ 106 w 43"/>
                <a:gd name="T5" fmla="*/ 87 h 40"/>
                <a:gd name="T6" fmla="*/ 141 w 43"/>
                <a:gd name="T7" fmla="*/ 32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0">
                  <a:moveTo>
                    <a:pt x="38" y="7"/>
                  </a:moveTo>
                  <a:cubicBezTo>
                    <a:pt x="26" y="0"/>
                    <a:pt x="0" y="27"/>
                    <a:pt x="11" y="35"/>
                  </a:cubicBezTo>
                  <a:cubicBezTo>
                    <a:pt x="18" y="40"/>
                    <a:pt x="28" y="31"/>
                    <a:pt x="32" y="27"/>
                  </a:cubicBezTo>
                  <a:cubicBezTo>
                    <a:pt x="36" y="22"/>
                    <a:pt x="40" y="15"/>
                    <a:pt x="43" y="1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4" name="Freeform 141">
              <a:extLst>
                <a:ext uri="{FF2B5EF4-FFF2-40B4-BE49-F238E27FC236}">
                  <a16:creationId xmlns:a16="http://schemas.microsoft.com/office/drawing/2014/main" id="{43780718-6142-4078-92BF-E75A7B18A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3672"/>
              <a:ext cx="42" cy="61"/>
            </a:xfrm>
            <a:custGeom>
              <a:avLst/>
              <a:gdLst>
                <a:gd name="T0" fmla="*/ 80 w 29"/>
                <a:gd name="T1" fmla="*/ 132 h 41"/>
                <a:gd name="T2" fmla="*/ 88 w 29"/>
                <a:gd name="T3" fmla="*/ 76 h 41"/>
                <a:gd name="T4" fmla="*/ 67 w 29"/>
                <a:gd name="T5" fmla="*/ 13 h 41"/>
                <a:gd name="T6" fmla="*/ 28 w 29"/>
                <a:gd name="T7" fmla="*/ 9 h 41"/>
                <a:gd name="T8" fmla="*/ 0 w 29"/>
                <a:gd name="T9" fmla="*/ 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26" y="40"/>
                  </a:moveTo>
                  <a:cubicBezTo>
                    <a:pt x="26" y="41"/>
                    <a:pt x="29" y="26"/>
                    <a:pt x="29" y="23"/>
                  </a:cubicBezTo>
                  <a:cubicBezTo>
                    <a:pt x="29" y="17"/>
                    <a:pt x="26" y="9"/>
                    <a:pt x="22" y="4"/>
                  </a:cubicBezTo>
                  <a:cubicBezTo>
                    <a:pt x="18" y="0"/>
                    <a:pt x="13" y="0"/>
                    <a:pt x="9" y="3"/>
                  </a:cubicBezTo>
                  <a:cubicBezTo>
                    <a:pt x="3" y="5"/>
                    <a:pt x="2" y="9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5" name="Freeform 142">
              <a:extLst>
                <a:ext uri="{FF2B5EF4-FFF2-40B4-BE49-F238E27FC236}">
                  <a16:creationId xmlns:a16="http://schemas.microsoft.com/office/drawing/2014/main" id="{08176F5B-ECDC-41E8-B34F-FF5C48409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3837"/>
              <a:ext cx="81" cy="49"/>
            </a:xfrm>
            <a:custGeom>
              <a:avLst/>
              <a:gdLst>
                <a:gd name="T0" fmla="*/ 161 w 55"/>
                <a:gd name="T1" fmla="*/ 13 h 33"/>
                <a:gd name="T2" fmla="*/ 100 w 55"/>
                <a:gd name="T3" fmla="*/ 6 h 33"/>
                <a:gd name="T4" fmla="*/ 15 w 55"/>
                <a:gd name="T5" fmla="*/ 53 h 33"/>
                <a:gd name="T6" fmla="*/ 69 w 55"/>
                <a:gd name="T7" fmla="*/ 108 h 33"/>
                <a:gd name="T8" fmla="*/ 175 w 55"/>
                <a:gd name="T9" fmla="*/ 6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33">
                  <a:moveTo>
                    <a:pt x="50" y="4"/>
                  </a:moveTo>
                  <a:cubicBezTo>
                    <a:pt x="45" y="0"/>
                    <a:pt x="36" y="1"/>
                    <a:pt x="31" y="2"/>
                  </a:cubicBezTo>
                  <a:cubicBezTo>
                    <a:pt x="22" y="3"/>
                    <a:pt x="8" y="6"/>
                    <a:pt x="5" y="16"/>
                  </a:cubicBezTo>
                  <a:cubicBezTo>
                    <a:pt x="0" y="28"/>
                    <a:pt x="13" y="33"/>
                    <a:pt x="22" y="33"/>
                  </a:cubicBezTo>
                  <a:cubicBezTo>
                    <a:pt x="33" y="33"/>
                    <a:pt x="46" y="29"/>
                    <a:pt x="55" y="2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6" name="Freeform 143">
              <a:extLst>
                <a:ext uri="{FF2B5EF4-FFF2-40B4-BE49-F238E27FC236}">
                  <a16:creationId xmlns:a16="http://schemas.microsoft.com/office/drawing/2014/main" id="{F9356338-A603-4023-A556-775B7B0D0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" y="3880"/>
              <a:ext cx="16" cy="32"/>
            </a:xfrm>
            <a:custGeom>
              <a:avLst/>
              <a:gdLst>
                <a:gd name="T0" fmla="*/ 33 w 11"/>
                <a:gd name="T1" fmla="*/ 68 h 22"/>
                <a:gd name="T2" fmla="*/ 0 w 11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2">
                  <a:moveTo>
                    <a:pt x="11" y="22"/>
                  </a:moveTo>
                  <a:cubicBezTo>
                    <a:pt x="4" y="17"/>
                    <a:pt x="1" y="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7" name="Freeform 144">
              <a:extLst>
                <a:ext uri="{FF2B5EF4-FFF2-40B4-BE49-F238E27FC236}">
                  <a16:creationId xmlns:a16="http://schemas.microsoft.com/office/drawing/2014/main" id="{D5008812-5A37-4804-97C5-32E6B6654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3872"/>
              <a:ext cx="33" cy="40"/>
            </a:xfrm>
            <a:custGeom>
              <a:avLst/>
              <a:gdLst>
                <a:gd name="T0" fmla="*/ 0 w 22"/>
                <a:gd name="T1" fmla="*/ 87 h 27"/>
                <a:gd name="T2" fmla="*/ 59 w 22"/>
                <a:gd name="T3" fmla="*/ 53 h 27"/>
                <a:gd name="T4" fmla="*/ 75 w 22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7">
                  <a:moveTo>
                    <a:pt x="0" y="27"/>
                  </a:moveTo>
                  <a:cubicBezTo>
                    <a:pt x="6" y="27"/>
                    <a:pt x="14" y="21"/>
                    <a:pt x="17" y="16"/>
                  </a:cubicBezTo>
                  <a:cubicBezTo>
                    <a:pt x="20" y="11"/>
                    <a:pt x="20" y="5"/>
                    <a:pt x="2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8" name="Freeform 145">
              <a:extLst>
                <a:ext uri="{FF2B5EF4-FFF2-40B4-BE49-F238E27FC236}">
                  <a16:creationId xmlns:a16="http://schemas.microsoft.com/office/drawing/2014/main" id="{4604A95C-F9A9-4277-BBAC-C200B7DB9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3887"/>
              <a:ext cx="27" cy="13"/>
            </a:xfrm>
            <a:custGeom>
              <a:avLst/>
              <a:gdLst>
                <a:gd name="T0" fmla="*/ 0 w 18"/>
                <a:gd name="T1" fmla="*/ 0 h 9"/>
                <a:gd name="T2" fmla="*/ 26 w 18"/>
                <a:gd name="T3" fmla="*/ 20 h 9"/>
                <a:gd name="T4" fmla="*/ 62 w 18"/>
                <a:gd name="T5" fmla="*/ 2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0"/>
                  </a:moveTo>
                  <a:cubicBezTo>
                    <a:pt x="2" y="2"/>
                    <a:pt x="4" y="5"/>
                    <a:pt x="7" y="7"/>
                  </a:cubicBezTo>
                  <a:cubicBezTo>
                    <a:pt x="10" y="9"/>
                    <a:pt x="14" y="9"/>
                    <a:pt x="18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9" name="Freeform 146">
              <a:extLst>
                <a:ext uri="{FF2B5EF4-FFF2-40B4-BE49-F238E27FC236}">
                  <a16:creationId xmlns:a16="http://schemas.microsoft.com/office/drawing/2014/main" id="{BD4E4A62-990C-48C5-B1FD-568C609AA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3811"/>
              <a:ext cx="63" cy="70"/>
            </a:xfrm>
            <a:custGeom>
              <a:avLst/>
              <a:gdLst>
                <a:gd name="T0" fmla="*/ 135 w 43"/>
                <a:gd name="T1" fmla="*/ 13 h 47"/>
                <a:gd name="T2" fmla="*/ 116 w 43"/>
                <a:gd name="T3" fmla="*/ 1 h 47"/>
                <a:gd name="T4" fmla="*/ 50 w 43"/>
                <a:gd name="T5" fmla="*/ 33 h 47"/>
                <a:gd name="T6" fmla="*/ 1 w 43"/>
                <a:gd name="T7" fmla="*/ 109 h 47"/>
                <a:gd name="T8" fmla="*/ 47 w 43"/>
                <a:gd name="T9" fmla="*/ 141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7">
                  <a:moveTo>
                    <a:pt x="43" y="4"/>
                  </a:moveTo>
                  <a:cubicBezTo>
                    <a:pt x="43" y="3"/>
                    <a:pt x="39" y="2"/>
                    <a:pt x="37" y="1"/>
                  </a:cubicBezTo>
                  <a:cubicBezTo>
                    <a:pt x="28" y="0"/>
                    <a:pt x="22" y="5"/>
                    <a:pt x="16" y="10"/>
                  </a:cubicBezTo>
                  <a:cubicBezTo>
                    <a:pt x="8" y="16"/>
                    <a:pt x="0" y="22"/>
                    <a:pt x="1" y="33"/>
                  </a:cubicBezTo>
                  <a:cubicBezTo>
                    <a:pt x="2" y="42"/>
                    <a:pt x="7" y="47"/>
                    <a:pt x="15" y="4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0" name="Freeform 147">
              <a:extLst>
                <a:ext uri="{FF2B5EF4-FFF2-40B4-BE49-F238E27FC236}">
                  <a16:creationId xmlns:a16="http://schemas.microsoft.com/office/drawing/2014/main" id="{6F64BB38-946C-4806-96C6-F0DDDE73D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3851"/>
              <a:ext cx="96" cy="23"/>
            </a:xfrm>
            <a:custGeom>
              <a:avLst/>
              <a:gdLst>
                <a:gd name="T0" fmla="*/ 1 w 65"/>
                <a:gd name="T1" fmla="*/ 5 h 15"/>
                <a:gd name="T2" fmla="*/ 0 w 65"/>
                <a:gd name="T3" fmla="*/ 5 h 15"/>
                <a:gd name="T4" fmla="*/ 109 w 65"/>
                <a:gd name="T5" fmla="*/ 49 h 15"/>
                <a:gd name="T6" fmla="*/ 182 w 65"/>
                <a:gd name="T7" fmla="*/ 28 h 15"/>
                <a:gd name="T8" fmla="*/ 210 w 65"/>
                <a:gd name="T9" fmla="*/ 1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5">
                  <a:moveTo>
                    <a:pt x="1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6" y="11"/>
                    <a:pt x="22" y="15"/>
                    <a:pt x="34" y="14"/>
                  </a:cubicBezTo>
                  <a:cubicBezTo>
                    <a:pt x="41" y="14"/>
                    <a:pt x="50" y="11"/>
                    <a:pt x="56" y="8"/>
                  </a:cubicBezTo>
                  <a:cubicBezTo>
                    <a:pt x="59" y="6"/>
                    <a:pt x="63" y="4"/>
                    <a:pt x="65" y="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1" name="Freeform 148">
              <a:extLst>
                <a:ext uri="{FF2B5EF4-FFF2-40B4-BE49-F238E27FC236}">
                  <a16:creationId xmlns:a16="http://schemas.microsoft.com/office/drawing/2014/main" id="{09D62E8D-C9AC-44E9-A182-A9C827BD3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3872"/>
              <a:ext cx="48" cy="27"/>
            </a:xfrm>
            <a:custGeom>
              <a:avLst/>
              <a:gdLst>
                <a:gd name="T0" fmla="*/ 108 w 32"/>
                <a:gd name="T1" fmla="*/ 5 h 18"/>
                <a:gd name="T2" fmla="*/ 59 w 32"/>
                <a:gd name="T3" fmla="*/ 12 h 18"/>
                <a:gd name="T4" fmla="*/ 0 w 32"/>
                <a:gd name="T5" fmla="*/ 6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8">
                  <a:moveTo>
                    <a:pt x="32" y="1"/>
                  </a:moveTo>
                  <a:cubicBezTo>
                    <a:pt x="27" y="0"/>
                    <a:pt x="21" y="2"/>
                    <a:pt x="17" y="3"/>
                  </a:cubicBezTo>
                  <a:cubicBezTo>
                    <a:pt x="10" y="5"/>
                    <a:pt x="2" y="10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2" name="Freeform 149">
              <a:extLst>
                <a:ext uri="{FF2B5EF4-FFF2-40B4-BE49-F238E27FC236}">
                  <a16:creationId xmlns:a16="http://schemas.microsoft.com/office/drawing/2014/main" id="{F26208D9-11EC-4745-9FEA-906DEE272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3806"/>
              <a:ext cx="70" cy="44"/>
            </a:xfrm>
            <a:custGeom>
              <a:avLst/>
              <a:gdLst>
                <a:gd name="T0" fmla="*/ 113 w 47"/>
                <a:gd name="T1" fmla="*/ 6 h 30"/>
                <a:gd name="T2" fmla="*/ 55 w 47"/>
                <a:gd name="T3" fmla="*/ 9 h 30"/>
                <a:gd name="T4" fmla="*/ 6 w 47"/>
                <a:gd name="T5" fmla="*/ 69 h 30"/>
                <a:gd name="T6" fmla="*/ 73 w 47"/>
                <a:gd name="T7" fmla="*/ 87 h 30"/>
                <a:gd name="T8" fmla="*/ 155 w 47"/>
                <a:gd name="T9" fmla="*/ 4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0">
                  <a:moveTo>
                    <a:pt x="34" y="2"/>
                  </a:moveTo>
                  <a:cubicBezTo>
                    <a:pt x="30" y="0"/>
                    <a:pt x="21" y="1"/>
                    <a:pt x="17" y="3"/>
                  </a:cubicBezTo>
                  <a:cubicBezTo>
                    <a:pt x="11" y="5"/>
                    <a:pt x="0" y="14"/>
                    <a:pt x="2" y="22"/>
                  </a:cubicBezTo>
                  <a:cubicBezTo>
                    <a:pt x="4" y="30"/>
                    <a:pt x="16" y="28"/>
                    <a:pt x="22" y="27"/>
                  </a:cubicBezTo>
                  <a:cubicBezTo>
                    <a:pt x="31" y="24"/>
                    <a:pt x="39" y="19"/>
                    <a:pt x="47" y="1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3" name="Freeform 150">
              <a:extLst>
                <a:ext uri="{FF2B5EF4-FFF2-40B4-BE49-F238E27FC236}">
                  <a16:creationId xmlns:a16="http://schemas.microsoft.com/office/drawing/2014/main" id="{2F27C87A-3447-4DF9-9A7B-CB96D780F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3878"/>
              <a:ext cx="67" cy="15"/>
            </a:xfrm>
            <a:custGeom>
              <a:avLst/>
              <a:gdLst>
                <a:gd name="T0" fmla="*/ 149 w 45"/>
                <a:gd name="T1" fmla="*/ 26 h 10"/>
                <a:gd name="T2" fmla="*/ 101 w 45"/>
                <a:gd name="T3" fmla="*/ 5 h 10"/>
                <a:gd name="T4" fmla="*/ 0 w 45"/>
                <a:gd name="T5" fmla="*/ 3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10">
                  <a:moveTo>
                    <a:pt x="45" y="7"/>
                  </a:moveTo>
                  <a:cubicBezTo>
                    <a:pt x="41" y="4"/>
                    <a:pt x="37" y="2"/>
                    <a:pt x="31" y="1"/>
                  </a:cubicBezTo>
                  <a:cubicBezTo>
                    <a:pt x="22" y="0"/>
                    <a:pt x="6" y="3"/>
                    <a:pt x="0" y="1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4" name="Freeform 151">
              <a:extLst>
                <a:ext uri="{FF2B5EF4-FFF2-40B4-BE49-F238E27FC236}">
                  <a16:creationId xmlns:a16="http://schemas.microsoft.com/office/drawing/2014/main" id="{7B56B162-1F7B-4D68-96A0-4A5D415CA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3562"/>
              <a:ext cx="71" cy="40"/>
            </a:xfrm>
            <a:custGeom>
              <a:avLst/>
              <a:gdLst>
                <a:gd name="T0" fmla="*/ 155 w 48"/>
                <a:gd name="T1" fmla="*/ 87 h 27"/>
                <a:gd name="T2" fmla="*/ 0 w 48"/>
                <a:gd name="T3" fmla="*/ 55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27">
                  <a:moveTo>
                    <a:pt x="48" y="27"/>
                  </a:moveTo>
                  <a:cubicBezTo>
                    <a:pt x="36" y="15"/>
                    <a:pt x="16" y="0"/>
                    <a:pt x="0" y="1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5" name="Freeform 152">
              <a:extLst>
                <a:ext uri="{FF2B5EF4-FFF2-40B4-BE49-F238E27FC236}">
                  <a16:creationId xmlns:a16="http://schemas.microsoft.com/office/drawing/2014/main" id="{E9B77C8D-4CF4-4D7D-AE0D-21A458F3C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3549"/>
              <a:ext cx="77" cy="33"/>
            </a:xfrm>
            <a:custGeom>
              <a:avLst/>
              <a:gdLst>
                <a:gd name="T0" fmla="*/ 0 w 52"/>
                <a:gd name="T1" fmla="*/ 75 h 22"/>
                <a:gd name="T2" fmla="*/ 13 w 52"/>
                <a:gd name="T3" fmla="*/ 54 h 22"/>
                <a:gd name="T4" fmla="*/ 55 w 52"/>
                <a:gd name="T5" fmla="*/ 18 h 22"/>
                <a:gd name="T6" fmla="*/ 169 w 52"/>
                <a:gd name="T7" fmla="*/ 45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2">
                  <a:moveTo>
                    <a:pt x="0" y="22"/>
                  </a:moveTo>
                  <a:cubicBezTo>
                    <a:pt x="2" y="21"/>
                    <a:pt x="3" y="18"/>
                    <a:pt x="4" y="16"/>
                  </a:cubicBezTo>
                  <a:cubicBezTo>
                    <a:pt x="7" y="11"/>
                    <a:pt x="12" y="7"/>
                    <a:pt x="17" y="5"/>
                  </a:cubicBezTo>
                  <a:cubicBezTo>
                    <a:pt x="28" y="0"/>
                    <a:pt x="43" y="4"/>
                    <a:pt x="52" y="1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6" name="Freeform 153">
              <a:extLst>
                <a:ext uri="{FF2B5EF4-FFF2-40B4-BE49-F238E27FC236}">
                  <a16:creationId xmlns:a16="http://schemas.microsoft.com/office/drawing/2014/main" id="{A3B4E34A-F672-41DC-8626-8C283A6AD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3543"/>
              <a:ext cx="30" cy="12"/>
            </a:xfrm>
            <a:custGeom>
              <a:avLst/>
              <a:gdLst>
                <a:gd name="T0" fmla="*/ 0 w 20"/>
                <a:gd name="T1" fmla="*/ 27 h 8"/>
                <a:gd name="T2" fmla="*/ 68 w 2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8">
                  <a:moveTo>
                    <a:pt x="0" y="8"/>
                  </a:moveTo>
                  <a:cubicBezTo>
                    <a:pt x="3" y="1"/>
                    <a:pt x="13" y="0"/>
                    <a:pt x="2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7" name="Freeform 154">
              <a:extLst>
                <a:ext uri="{FF2B5EF4-FFF2-40B4-BE49-F238E27FC236}">
                  <a16:creationId xmlns:a16="http://schemas.microsoft.com/office/drawing/2014/main" id="{A827CF9C-194E-4C07-9216-F68FFB00B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3588"/>
              <a:ext cx="15" cy="43"/>
            </a:xfrm>
            <a:custGeom>
              <a:avLst/>
              <a:gdLst>
                <a:gd name="T0" fmla="*/ 27 w 10"/>
                <a:gd name="T1" fmla="*/ 95 h 29"/>
                <a:gd name="T2" fmla="*/ 32 w 10"/>
                <a:gd name="T3" fmla="*/ 36 h 29"/>
                <a:gd name="T4" fmla="*/ 0 w 10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9">
                  <a:moveTo>
                    <a:pt x="8" y="29"/>
                  </a:moveTo>
                  <a:cubicBezTo>
                    <a:pt x="8" y="23"/>
                    <a:pt x="10" y="17"/>
                    <a:pt x="9" y="11"/>
                  </a:cubicBezTo>
                  <a:cubicBezTo>
                    <a:pt x="8" y="6"/>
                    <a:pt x="3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8" name="Freeform 155">
              <a:extLst>
                <a:ext uri="{FF2B5EF4-FFF2-40B4-BE49-F238E27FC236}">
                  <a16:creationId xmlns:a16="http://schemas.microsoft.com/office/drawing/2014/main" id="{43ABAA9B-A891-41D6-AE3E-5F85B6E23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3620"/>
              <a:ext cx="77" cy="82"/>
            </a:xfrm>
            <a:custGeom>
              <a:avLst/>
              <a:gdLst>
                <a:gd name="T0" fmla="*/ 155 w 52"/>
                <a:gd name="T1" fmla="*/ 22 h 55"/>
                <a:gd name="T2" fmla="*/ 87 w 52"/>
                <a:gd name="T3" fmla="*/ 0 h 55"/>
                <a:gd name="T4" fmla="*/ 22 w 52"/>
                <a:gd name="T5" fmla="*/ 36 h 55"/>
                <a:gd name="T6" fmla="*/ 1 w 52"/>
                <a:gd name="T7" fmla="*/ 103 h 55"/>
                <a:gd name="T8" fmla="*/ 41 w 52"/>
                <a:gd name="T9" fmla="*/ 173 h 55"/>
                <a:gd name="T10" fmla="*/ 46 w 52"/>
                <a:gd name="T11" fmla="*/ 146 h 55"/>
                <a:gd name="T12" fmla="*/ 28 w 52"/>
                <a:gd name="T13" fmla="*/ 95 h 55"/>
                <a:gd name="T14" fmla="*/ 78 w 52"/>
                <a:gd name="T15" fmla="*/ 40 h 55"/>
                <a:gd name="T16" fmla="*/ 136 w 52"/>
                <a:gd name="T17" fmla="*/ 40 h 55"/>
                <a:gd name="T18" fmla="*/ 160 w 52"/>
                <a:gd name="T19" fmla="*/ 42 h 55"/>
                <a:gd name="T20" fmla="*/ 154 w 52"/>
                <a:gd name="T21" fmla="*/ 22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2" h="55">
                  <a:moveTo>
                    <a:pt x="48" y="7"/>
                  </a:moveTo>
                  <a:cubicBezTo>
                    <a:pt x="44" y="1"/>
                    <a:pt x="33" y="0"/>
                    <a:pt x="27" y="0"/>
                  </a:cubicBezTo>
                  <a:cubicBezTo>
                    <a:pt x="18" y="0"/>
                    <a:pt x="12" y="4"/>
                    <a:pt x="7" y="11"/>
                  </a:cubicBezTo>
                  <a:cubicBezTo>
                    <a:pt x="3" y="17"/>
                    <a:pt x="0" y="24"/>
                    <a:pt x="1" y="31"/>
                  </a:cubicBezTo>
                  <a:cubicBezTo>
                    <a:pt x="2" y="38"/>
                    <a:pt x="6" y="49"/>
                    <a:pt x="13" y="52"/>
                  </a:cubicBezTo>
                  <a:cubicBezTo>
                    <a:pt x="20" y="55"/>
                    <a:pt x="15" y="47"/>
                    <a:pt x="14" y="44"/>
                  </a:cubicBezTo>
                  <a:cubicBezTo>
                    <a:pt x="11" y="39"/>
                    <a:pt x="9" y="35"/>
                    <a:pt x="9" y="29"/>
                  </a:cubicBezTo>
                  <a:cubicBezTo>
                    <a:pt x="10" y="20"/>
                    <a:pt x="16" y="15"/>
                    <a:pt x="24" y="12"/>
                  </a:cubicBezTo>
                  <a:cubicBezTo>
                    <a:pt x="30" y="10"/>
                    <a:pt x="37" y="11"/>
                    <a:pt x="42" y="12"/>
                  </a:cubicBezTo>
                  <a:cubicBezTo>
                    <a:pt x="44" y="12"/>
                    <a:pt x="48" y="14"/>
                    <a:pt x="49" y="13"/>
                  </a:cubicBezTo>
                  <a:cubicBezTo>
                    <a:pt x="52" y="11"/>
                    <a:pt x="49" y="8"/>
                    <a:pt x="47" y="7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9" name="Freeform 156">
              <a:extLst>
                <a:ext uri="{FF2B5EF4-FFF2-40B4-BE49-F238E27FC236}">
                  <a16:creationId xmlns:a16="http://schemas.microsoft.com/office/drawing/2014/main" id="{646C733C-05A6-4699-B01B-1EEF9A26B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3617"/>
              <a:ext cx="46" cy="70"/>
            </a:xfrm>
            <a:custGeom>
              <a:avLst/>
              <a:gdLst>
                <a:gd name="T0" fmla="*/ 99 w 31"/>
                <a:gd name="T1" fmla="*/ 1 h 47"/>
                <a:gd name="T2" fmla="*/ 49 w 31"/>
                <a:gd name="T3" fmla="*/ 13 h 47"/>
                <a:gd name="T4" fmla="*/ 6 w 31"/>
                <a:gd name="T5" fmla="*/ 60 h 47"/>
                <a:gd name="T6" fmla="*/ 13 w 31"/>
                <a:gd name="T7" fmla="*/ 119 h 47"/>
                <a:gd name="T8" fmla="*/ 28 w 31"/>
                <a:gd name="T9" fmla="*/ 141 h 47"/>
                <a:gd name="T10" fmla="*/ 53 w 31"/>
                <a:gd name="T11" fmla="*/ 155 h 47"/>
                <a:gd name="T12" fmla="*/ 28 w 31"/>
                <a:gd name="T13" fmla="*/ 115 h 47"/>
                <a:gd name="T14" fmla="*/ 36 w 31"/>
                <a:gd name="T15" fmla="*/ 55 h 47"/>
                <a:gd name="T16" fmla="*/ 73 w 31"/>
                <a:gd name="T17" fmla="*/ 15 h 47"/>
                <a:gd name="T18" fmla="*/ 99 w 31"/>
                <a:gd name="T19" fmla="*/ 1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47">
                  <a:moveTo>
                    <a:pt x="30" y="1"/>
                  </a:moveTo>
                  <a:cubicBezTo>
                    <a:pt x="26" y="0"/>
                    <a:pt x="19" y="3"/>
                    <a:pt x="15" y="4"/>
                  </a:cubicBezTo>
                  <a:cubicBezTo>
                    <a:pt x="9" y="7"/>
                    <a:pt x="4" y="12"/>
                    <a:pt x="2" y="18"/>
                  </a:cubicBezTo>
                  <a:cubicBezTo>
                    <a:pt x="0" y="24"/>
                    <a:pt x="1" y="30"/>
                    <a:pt x="4" y="36"/>
                  </a:cubicBezTo>
                  <a:cubicBezTo>
                    <a:pt x="5" y="38"/>
                    <a:pt x="6" y="41"/>
                    <a:pt x="9" y="43"/>
                  </a:cubicBezTo>
                  <a:cubicBezTo>
                    <a:pt x="11" y="45"/>
                    <a:pt x="13" y="46"/>
                    <a:pt x="16" y="47"/>
                  </a:cubicBezTo>
                  <a:cubicBezTo>
                    <a:pt x="18" y="45"/>
                    <a:pt x="10" y="37"/>
                    <a:pt x="9" y="35"/>
                  </a:cubicBezTo>
                  <a:cubicBezTo>
                    <a:pt x="7" y="29"/>
                    <a:pt x="8" y="22"/>
                    <a:pt x="11" y="17"/>
                  </a:cubicBezTo>
                  <a:cubicBezTo>
                    <a:pt x="14" y="12"/>
                    <a:pt x="17" y="7"/>
                    <a:pt x="22" y="5"/>
                  </a:cubicBezTo>
                  <a:cubicBezTo>
                    <a:pt x="25" y="5"/>
                    <a:pt x="31" y="5"/>
                    <a:pt x="30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0" name="Freeform 157">
              <a:extLst>
                <a:ext uri="{FF2B5EF4-FFF2-40B4-BE49-F238E27FC236}">
                  <a16:creationId xmlns:a16="http://schemas.microsoft.com/office/drawing/2014/main" id="{4F0E3D46-D14F-47D6-8A3C-6357BA624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3560"/>
              <a:ext cx="80" cy="45"/>
            </a:xfrm>
            <a:custGeom>
              <a:avLst/>
              <a:gdLst>
                <a:gd name="T0" fmla="*/ 0 w 54"/>
                <a:gd name="T1" fmla="*/ 32 h 31"/>
                <a:gd name="T2" fmla="*/ 79 w 54"/>
                <a:gd name="T3" fmla="*/ 1 h 31"/>
                <a:gd name="T4" fmla="*/ 127 w 54"/>
                <a:gd name="T5" fmla="*/ 25 h 31"/>
                <a:gd name="T6" fmla="*/ 173 w 54"/>
                <a:gd name="T7" fmla="*/ 64 h 31"/>
                <a:gd name="T8" fmla="*/ 141 w 54"/>
                <a:gd name="T9" fmla="*/ 94 h 31"/>
                <a:gd name="T10" fmla="*/ 108 w 54"/>
                <a:gd name="T11" fmla="*/ 46 h 31"/>
                <a:gd name="T12" fmla="*/ 33 w 54"/>
                <a:gd name="T13" fmla="*/ 19 h 31"/>
                <a:gd name="T14" fmla="*/ 1 w 54"/>
                <a:gd name="T15" fmla="*/ 28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31">
                  <a:moveTo>
                    <a:pt x="0" y="10"/>
                  </a:moveTo>
                  <a:cubicBezTo>
                    <a:pt x="5" y="3"/>
                    <a:pt x="17" y="0"/>
                    <a:pt x="24" y="1"/>
                  </a:cubicBezTo>
                  <a:cubicBezTo>
                    <a:pt x="30" y="2"/>
                    <a:pt x="34" y="5"/>
                    <a:pt x="39" y="8"/>
                  </a:cubicBezTo>
                  <a:cubicBezTo>
                    <a:pt x="44" y="11"/>
                    <a:pt x="51" y="15"/>
                    <a:pt x="53" y="21"/>
                  </a:cubicBezTo>
                  <a:cubicBezTo>
                    <a:pt x="54" y="27"/>
                    <a:pt x="48" y="31"/>
                    <a:pt x="43" y="31"/>
                  </a:cubicBezTo>
                  <a:cubicBezTo>
                    <a:pt x="37" y="30"/>
                    <a:pt x="36" y="20"/>
                    <a:pt x="33" y="15"/>
                  </a:cubicBezTo>
                  <a:cubicBezTo>
                    <a:pt x="27" y="7"/>
                    <a:pt x="19" y="4"/>
                    <a:pt x="10" y="6"/>
                  </a:cubicBezTo>
                  <a:cubicBezTo>
                    <a:pt x="7" y="7"/>
                    <a:pt x="3" y="8"/>
                    <a:pt x="1" y="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1" name="Freeform 158">
              <a:extLst>
                <a:ext uri="{FF2B5EF4-FFF2-40B4-BE49-F238E27FC236}">
                  <a16:creationId xmlns:a16="http://schemas.microsoft.com/office/drawing/2014/main" id="{ED024E13-F6F5-4ACD-AA08-08937D10C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3521"/>
              <a:ext cx="62" cy="30"/>
            </a:xfrm>
            <a:custGeom>
              <a:avLst/>
              <a:gdLst>
                <a:gd name="T0" fmla="*/ 13 w 42"/>
                <a:gd name="T1" fmla="*/ 27 h 20"/>
                <a:gd name="T2" fmla="*/ 90 w 42"/>
                <a:gd name="T3" fmla="*/ 8 h 20"/>
                <a:gd name="T4" fmla="*/ 120 w 42"/>
                <a:gd name="T5" fmla="*/ 21 h 20"/>
                <a:gd name="T6" fmla="*/ 123 w 42"/>
                <a:gd name="T7" fmla="*/ 62 h 20"/>
                <a:gd name="T8" fmla="*/ 87 w 42"/>
                <a:gd name="T9" fmla="*/ 53 h 20"/>
                <a:gd name="T10" fmla="*/ 46 w 42"/>
                <a:gd name="T11" fmla="*/ 45 h 20"/>
                <a:gd name="T12" fmla="*/ 9 w 42"/>
                <a:gd name="T13" fmla="*/ 32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0">
                  <a:moveTo>
                    <a:pt x="4" y="8"/>
                  </a:moveTo>
                  <a:cubicBezTo>
                    <a:pt x="10" y="3"/>
                    <a:pt x="20" y="0"/>
                    <a:pt x="28" y="2"/>
                  </a:cubicBezTo>
                  <a:cubicBezTo>
                    <a:pt x="31" y="2"/>
                    <a:pt x="34" y="4"/>
                    <a:pt x="37" y="6"/>
                  </a:cubicBezTo>
                  <a:cubicBezTo>
                    <a:pt x="38" y="8"/>
                    <a:pt x="42" y="15"/>
                    <a:pt x="38" y="18"/>
                  </a:cubicBezTo>
                  <a:cubicBezTo>
                    <a:pt x="36" y="20"/>
                    <a:pt x="29" y="15"/>
                    <a:pt x="27" y="15"/>
                  </a:cubicBezTo>
                  <a:cubicBezTo>
                    <a:pt x="23" y="14"/>
                    <a:pt x="18" y="13"/>
                    <a:pt x="14" y="13"/>
                  </a:cubicBezTo>
                  <a:cubicBezTo>
                    <a:pt x="12" y="13"/>
                    <a:pt x="0" y="15"/>
                    <a:pt x="3" y="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2" name="Freeform 159">
              <a:extLst>
                <a:ext uri="{FF2B5EF4-FFF2-40B4-BE49-F238E27FC236}">
                  <a16:creationId xmlns:a16="http://schemas.microsoft.com/office/drawing/2014/main" id="{6A8612C9-7F29-406B-88ED-287CA2368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3551"/>
              <a:ext cx="60" cy="41"/>
            </a:xfrm>
            <a:custGeom>
              <a:avLst/>
              <a:gdLst>
                <a:gd name="T0" fmla="*/ 5 w 40"/>
                <a:gd name="T1" fmla="*/ 28 h 28"/>
                <a:gd name="T2" fmla="*/ 102 w 40"/>
                <a:gd name="T3" fmla="*/ 9 h 28"/>
                <a:gd name="T4" fmla="*/ 129 w 40"/>
                <a:gd name="T5" fmla="*/ 56 h 28"/>
                <a:gd name="T6" fmla="*/ 68 w 40"/>
                <a:gd name="T7" fmla="*/ 45 h 28"/>
                <a:gd name="T8" fmla="*/ 35 w 40"/>
                <a:gd name="T9" fmla="*/ 38 h 28"/>
                <a:gd name="T10" fmla="*/ 0 w 40"/>
                <a:gd name="T11" fmla="*/ 34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8">
                  <a:moveTo>
                    <a:pt x="1" y="9"/>
                  </a:moveTo>
                  <a:cubicBezTo>
                    <a:pt x="5" y="2"/>
                    <a:pt x="22" y="0"/>
                    <a:pt x="30" y="3"/>
                  </a:cubicBezTo>
                  <a:cubicBezTo>
                    <a:pt x="35" y="6"/>
                    <a:pt x="40" y="12"/>
                    <a:pt x="38" y="18"/>
                  </a:cubicBezTo>
                  <a:cubicBezTo>
                    <a:pt x="33" y="28"/>
                    <a:pt x="26" y="18"/>
                    <a:pt x="20" y="14"/>
                  </a:cubicBezTo>
                  <a:cubicBezTo>
                    <a:pt x="17" y="12"/>
                    <a:pt x="14" y="12"/>
                    <a:pt x="10" y="12"/>
                  </a:cubicBezTo>
                  <a:cubicBezTo>
                    <a:pt x="7" y="11"/>
                    <a:pt x="2" y="14"/>
                    <a:pt x="0" y="1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3" name="Freeform 160">
              <a:extLst>
                <a:ext uri="{FF2B5EF4-FFF2-40B4-BE49-F238E27FC236}">
                  <a16:creationId xmlns:a16="http://schemas.microsoft.com/office/drawing/2014/main" id="{38522FE8-3B31-42F9-8F34-6B101DE46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3588"/>
              <a:ext cx="82" cy="72"/>
            </a:xfrm>
            <a:custGeom>
              <a:avLst/>
              <a:gdLst>
                <a:gd name="T0" fmla="*/ 151 w 56"/>
                <a:gd name="T1" fmla="*/ 51 h 49"/>
                <a:gd name="T2" fmla="*/ 107 w 56"/>
                <a:gd name="T3" fmla="*/ 19 h 49"/>
                <a:gd name="T4" fmla="*/ 47 w 56"/>
                <a:gd name="T5" fmla="*/ 0 h 49"/>
                <a:gd name="T6" fmla="*/ 9 w 56"/>
                <a:gd name="T7" fmla="*/ 28 h 49"/>
                <a:gd name="T8" fmla="*/ 9 w 56"/>
                <a:gd name="T9" fmla="*/ 93 h 49"/>
                <a:gd name="T10" fmla="*/ 142 w 56"/>
                <a:gd name="T11" fmla="*/ 120 h 49"/>
                <a:gd name="T12" fmla="*/ 154 w 56"/>
                <a:gd name="T13" fmla="*/ 51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49">
                  <a:moveTo>
                    <a:pt x="48" y="16"/>
                  </a:moveTo>
                  <a:cubicBezTo>
                    <a:pt x="45" y="11"/>
                    <a:pt x="39" y="9"/>
                    <a:pt x="34" y="6"/>
                  </a:cubicBezTo>
                  <a:cubicBezTo>
                    <a:pt x="27" y="2"/>
                    <a:pt x="23" y="0"/>
                    <a:pt x="15" y="0"/>
                  </a:cubicBezTo>
                  <a:cubicBezTo>
                    <a:pt x="8" y="0"/>
                    <a:pt x="6" y="2"/>
                    <a:pt x="3" y="9"/>
                  </a:cubicBezTo>
                  <a:cubicBezTo>
                    <a:pt x="0" y="16"/>
                    <a:pt x="0" y="22"/>
                    <a:pt x="3" y="29"/>
                  </a:cubicBezTo>
                  <a:cubicBezTo>
                    <a:pt x="9" y="46"/>
                    <a:pt x="32" y="49"/>
                    <a:pt x="45" y="38"/>
                  </a:cubicBezTo>
                  <a:cubicBezTo>
                    <a:pt x="48" y="35"/>
                    <a:pt x="56" y="21"/>
                    <a:pt x="49" y="1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4" name="Freeform 161">
              <a:extLst>
                <a:ext uri="{FF2B5EF4-FFF2-40B4-BE49-F238E27FC236}">
                  <a16:creationId xmlns:a16="http://schemas.microsoft.com/office/drawing/2014/main" id="{75CA8290-5029-4104-801E-B21B5EEAC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3583"/>
              <a:ext cx="52" cy="31"/>
            </a:xfrm>
            <a:custGeom>
              <a:avLst/>
              <a:gdLst>
                <a:gd name="T0" fmla="*/ 114 w 35"/>
                <a:gd name="T1" fmla="*/ 32 h 21"/>
                <a:gd name="T2" fmla="*/ 49 w 35"/>
                <a:gd name="T3" fmla="*/ 0 h 21"/>
                <a:gd name="T4" fmla="*/ 0 w 35"/>
                <a:gd name="T5" fmla="*/ 40 h 21"/>
                <a:gd name="T6" fmla="*/ 67 w 35"/>
                <a:gd name="T7" fmla="*/ 47 h 21"/>
                <a:gd name="T8" fmla="*/ 113 w 35"/>
                <a:gd name="T9" fmla="*/ 3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1">
                  <a:moveTo>
                    <a:pt x="35" y="10"/>
                  </a:moveTo>
                  <a:cubicBezTo>
                    <a:pt x="31" y="5"/>
                    <a:pt x="21" y="0"/>
                    <a:pt x="15" y="0"/>
                  </a:cubicBezTo>
                  <a:cubicBezTo>
                    <a:pt x="9" y="0"/>
                    <a:pt x="0" y="5"/>
                    <a:pt x="0" y="12"/>
                  </a:cubicBezTo>
                  <a:cubicBezTo>
                    <a:pt x="0" y="21"/>
                    <a:pt x="15" y="15"/>
                    <a:pt x="20" y="15"/>
                  </a:cubicBezTo>
                  <a:cubicBezTo>
                    <a:pt x="25" y="15"/>
                    <a:pt x="35" y="21"/>
                    <a:pt x="34" y="1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5" name="Freeform 162">
              <a:extLst>
                <a:ext uri="{FF2B5EF4-FFF2-40B4-BE49-F238E27FC236}">
                  <a16:creationId xmlns:a16="http://schemas.microsoft.com/office/drawing/2014/main" id="{8BF2D0C6-B133-4D63-ACE0-FB5BC9A8A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3534"/>
              <a:ext cx="60" cy="34"/>
            </a:xfrm>
            <a:custGeom>
              <a:avLst/>
              <a:gdLst>
                <a:gd name="T0" fmla="*/ 56 w 41"/>
                <a:gd name="T1" fmla="*/ 65 h 23"/>
                <a:gd name="T2" fmla="*/ 26 w 41"/>
                <a:gd name="T3" fmla="*/ 28 h 23"/>
                <a:gd name="T4" fmla="*/ 0 w 41"/>
                <a:gd name="T5" fmla="*/ 13 h 23"/>
                <a:gd name="T6" fmla="*/ 60 w 41"/>
                <a:gd name="T7" fmla="*/ 0 h 23"/>
                <a:gd name="T8" fmla="*/ 120 w 41"/>
                <a:gd name="T9" fmla="*/ 13 h 23"/>
                <a:gd name="T10" fmla="*/ 88 w 41"/>
                <a:gd name="T11" fmla="*/ 40 h 23"/>
                <a:gd name="T12" fmla="*/ 60 w 41"/>
                <a:gd name="T13" fmla="*/ 74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23">
                  <a:moveTo>
                    <a:pt x="18" y="20"/>
                  </a:moveTo>
                  <a:cubicBezTo>
                    <a:pt x="19" y="16"/>
                    <a:pt x="11" y="11"/>
                    <a:pt x="8" y="9"/>
                  </a:cubicBezTo>
                  <a:cubicBezTo>
                    <a:pt x="5" y="7"/>
                    <a:pt x="1" y="6"/>
                    <a:pt x="0" y="4"/>
                  </a:cubicBezTo>
                  <a:cubicBezTo>
                    <a:pt x="4" y="0"/>
                    <a:pt x="14" y="0"/>
                    <a:pt x="19" y="0"/>
                  </a:cubicBezTo>
                  <a:cubicBezTo>
                    <a:pt x="23" y="0"/>
                    <a:pt x="36" y="0"/>
                    <a:pt x="38" y="4"/>
                  </a:cubicBezTo>
                  <a:cubicBezTo>
                    <a:pt x="41" y="9"/>
                    <a:pt x="31" y="10"/>
                    <a:pt x="28" y="12"/>
                  </a:cubicBezTo>
                  <a:cubicBezTo>
                    <a:pt x="25" y="15"/>
                    <a:pt x="21" y="19"/>
                    <a:pt x="19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6" name="Freeform 163">
              <a:extLst>
                <a:ext uri="{FF2B5EF4-FFF2-40B4-BE49-F238E27FC236}">
                  <a16:creationId xmlns:a16="http://schemas.microsoft.com/office/drawing/2014/main" id="{36E52C4F-93D7-4880-91A9-9BDE2FBC7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3582"/>
              <a:ext cx="54" cy="63"/>
            </a:xfrm>
            <a:custGeom>
              <a:avLst/>
              <a:gdLst>
                <a:gd name="T0" fmla="*/ 112 w 37"/>
                <a:gd name="T1" fmla="*/ 9 h 43"/>
                <a:gd name="T2" fmla="*/ 42 w 37"/>
                <a:gd name="T3" fmla="*/ 45 h 43"/>
                <a:gd name="T4" fmla="*/ 42 w 37"/>
                <a:gd name="T5" fmla="*/ 91 h 43"/>
                <a:gd name="T6" fmla="*/ 60 w 37"/>
                <a:gd name="T7" fmla="*/ 123 h 43"/>
                <a:gd name="T8" fmla="*/ 28 w 37"/>
                <a:gd name="T9" fmla="*/ 133 h 43"/>
                <a:gd name="T10" fmla="*/ 6 w 37"/>
                <a:gd name="T11" fmla="*/ 88 h 43"/>
                <a:gd name="T12" fmla="*/ 38 w 37"/>
                <a:gd name="T13" fmla="*/ 19 h 43"/>
                <a:gd name="T14" fmla="*/ 115 w 37"/>
                <a:gd name="T15" fmla="*/ 15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43">
                  <a:moveTo>
                    <a:pt x="36" y="3"/>
                  </a:moveTo>
                  <a:cubicBezTo>
                    <a:pt x="28" y="3"/>
                    <a:pt x="18" y="6"/>
                    <a:pt x="14" y="14"/>
                  </a:cubicBezTo>
                  <a:cubicBezTo>
                    <a:pt x="13" y="19"/>
                    <a:pt x="13" y="24"/>
                    <a:pt x="14" y="29"/>
                  </a:cubicBezTo>
                  <a:cubicBezTo>
                    <a:pt x="15" y="31"/>
                    <a:pt x="19" y="37"/>
                    <a:pt x="19" y="39"/>
                  </a:cubicBezTo>
                  <a:cubicBezTo>
                    <a:pt x="18" y="42"/>
                    <a:pt x="12" y="43"/>
                    <a:pt x="9" y="42"/>
                  </a:cubicBezTo>
                  <a:cubicBezTo>
                    <a:pt x="4" y="40"/>
                    <a:pt x="2" y="33"/>
                    <a:pt x="2" y="28"/>
                  </a:cubicBezTo>
                  <a:cubicBezTo>
                    <a:pt x="0" y="18"/>
                    <a:pt x="3" y="10"/>
                    <a:pt x="12" y="6"/>
                  </a:cubicBezTo>
                  <a:cubicBezTo>
                    <a:pt x="17" y="3"/>
                    <a:pt x="33" y="0"/>
                    <a:pt x="37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7" name="Freeform 164">
              <a:extLst>
                <a:ext uri="{FF2B5EF4-FFF2-40B4-BE49-F238E27FC236}">
                  <a16:creationId xmlns:a16="http://schemas.microsoft.com/office/drawing/2014/main" id="{0E78188E-A54F-4612-9304-07C11DF9A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3760"/>
              <a:ext cx="59" cy="29"/>
            </a:xfrm>
            <a:custGeom>
              <a:avLst/>
              <a:gdLst>
                <a:gd name="T0" fmla="*/ 119 w 40"/>
                <a:gd name="T1" fmla="*/ 19 h 20"/>
                <a:gd name="T2" fmla="*/ 47 w 40"/>
                <a:gd name="T3" fmla="*/ 9 h 20"/>
                <a:gd name="T4" fmla="*/ 0 w 40"/>
                <a:gd name="T5" fmla="*/ 59 h 20"/>
                <a:gd name="T6" fmla="*/ 32 w 40"/>
                <a:gd name="T7" fmla="*/ 46 h 20"/>
                <a:gd name="T8" fmla="*/ 74 w 40"/>
                <a:gd name="T9" fmla="*/ 33 h 20"/>
                <a:gd name="T10" fmla="*/ 109 w 40"/>
                <a:gd name="T11" fmla="*/ 28 h 20"/>
                <a:gd name="T12" fmla="*/ 128 w 40"/>
                <a:gd name="T13" fmla="*/ 2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20">
                  <a:moveTo>
                    <a:pt x="37" y="6"/>
                  </a:moveTo>
                  <a:cubicBezTo>
                    <a:pt x="31" y="3"/>
                    <a:pt x="22" y="0"/>
                    <a:pt x="15" y="3"/>
                  </a:cubicBezTo>
                  <a:cubicBezTo>
                    <a:pt x="9" y="5"/>
                    <a:pt x="1" y="13"/>
                    <a:pt x="0" y="19"/>
                  </a:cubicBezTo>
                  <a:cubicBezTo>
                    <a:pt x="2" y="20"/>
                    <a:pt x="7" y="17"/>
                    <a:pt x="10" y="15"/>
                  </a:cubicBezTo>
                  <a:cubicBezTo>
                    <a:pt x="14" y="13"/>
                    <a:pt x="18" y="12"/>
                    <a:pt x="23" y="11"/>
                  </a:cubicBezTo>
                  <a:cubicBezTo>
                    <a:pt x="27" y="10"/>
                    <a:pt x="30" y="10"/>
                    <a:pt x="34" y="9"/>
                  </a:cubicBezTo>
                  <a:cubicBezTo>
                    <a:pt x="36" y="8"/>
                    <a:pt x="39" y="9"/>
                    <a:pt x="40" y="8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8" name="Freeform 165">
              <a:extLst>
                <a:ext uri="{FF2B5EF4-FFF2-40B4-BE49-F238E27FC236}">
                  <a16:creationId xmlns:a16="http://schemas.microsoft.com/office/drawing/2014/main" id="{9DC36949-3094-4048-91F4-DA1321B52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3800"/>
              <a:ext cx="37" cy="60"/>
            </a:xfrm>
            <a:custGeom>
              <a:avLst/>
              <a:gdLst>
                <a:gd name="T0" fmla="*/ 81 w 25"/>
                <a:gd name="T1" fmla="*/ 9 h 41"/>
                <a:gd name="T2" fmla="*/ 49 w 25"/>
                <a:gd name="T3" fmla="*/ 1 h 41"/>
                <a:gd name="T4" fmla="*/ 19 w 25"/>
                <a:gd name="T5" fmla="*/ 22 h 41"/>
                <a:gd name="T6" fmla="*/ 15 w 25"/>
                <a:gd name="T7" fmla="*/ 102 h 41"/>
                <a:gd name="T8" fmla="*/ 53 w 25"/>
                <a:gd name="T9" fmla="*/ 129 h 41"/>
                <a:gd name="T10" fmla="*/ 41 w 25"/>
                <a:gd name="T11" fmla="*/ 110 h 41"/>
                <a:gd name="T12" fmla="*/ 28 w 25"/>
                <a:gd name="T13" fmla="*/ 86 h 41"/>
                <a:gd name="T14" fmla="*/ 46 w 25"/>
                <a:gd name="T15" fmla="*/ 32 h 41"/>
                <a:gd name="T16" fmla="*/ 78 w 25"/>
                <a:gd name="T17" fmla="*/ 6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41">
                  <a:moveTo>
                    <a:pt x="25" y="3"/>
                  </a:moveTo>
                  <a:cubicBezTo>
                    <a:pt x="24" y="0"/>
                    <a:pt x="18" y="0"/>
                    <a:pt x="15" y="1"/>
                  </a:cubicBezTo>
                  <a:cubicBezTo>
                    <a:pt x="12" y="1"/>
                    <a:pt x="8" y="4"/>
                    <a:pt x="6" y="7"/>
                  </a:cubicBezTo>
                  <a:cubicBezTo>
                    <a:pt x="0" y="14"/>
                    <a:pt x="0" y="25"/>
                    <a:pt x="5" y="33"/>
                  </a:cubicBezTo>
                  <a:cubicBezTo>
                    <a:pt x="7" y="36"/>
                    <a:pt x="12" y="41"/>
                    <a:pt x="16" y="41"/>
                  </a:cubicBezTo>
                  <a:cubicBezTo>
                    <a:pt x="20" y="40"/>
                    <a:pt x="15" y="36"/>
                    <a:pt x="13" y="35"/>
                  </a:cubicBezTo>
                  <a:cubicBezTo>
                    <a:pt x="11" y="32"/>
                    <a:pt x="9" y="31"/>
                    <a:pt x="9" y="27"/>
                  </a:cubicBezTo>
                  <a:cubicBezTo>
                    <a:pt x="8" y="21"/>
                    <a:pt x="10" y="15"/>
                    <a:pt x="14" y="10"/>
                  </a:cubicBezTo>
                  <a:cubicBezTo>
                    <a:pt x="16" y="7"/>
                    <a:pt x="20" y="3"/>
                    <a:pt x="24" y="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9" name="Freeform 166">
              <a:extLst>
                <a:ext uri="{FF2B5EF4-FFF2-40B4-BE49-F238E27FC236}">
                  <a16:creationId xmlns:a16="http://schemas.microsoft.com/office/drawing/2014/main" id="{D1633FD1-57D8-45C8-98D9-5D8236429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3660"/>
              <a:ext cx="46" cy="54"/>
            </a:xfrm>
            <a:custGeom>
              <a:avLst/>
              <a:gdLst>
                <a:gd name="T0" fmla="*/ 22 w 31"/>
                <a:gd name="T1" fmla="*/ 122 h 36"/>
                <a:gd name="T2" fmla="*/ 46 w 31"/>
                <a:gd name="T3" fmla="*/ 39 h 36"/>
                <a:gd name="T4" fmla="*/ 99 w 31"/>
                <a:gd name="T5" fmla="*/ 18 h 36"/>
                <a:gd name="T6" fmla="*/ 67 w 31"/>
                <a:gd name="T7" fmla="*/ 0 h 36"/>
                <a:gd name="T8" fmla="*/ 22 w 31"/>
                <a:gd name="T9" fmla="*/ 21 h 36"/>
                <a:gd name="T10" fmla="*/ 19 w 31"/>
                <a:gd name="T11" fmla="*/ 122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6">
                  <a:moveTo>
                    <a:pt x="7" y="36"/>
                  </a:moveTo>
                  <a:cubicBezTo>
                    <a:pt x="4" y="27"/>
                    <a:pt x="7" y="18"/>
                    <a:pt x="14" y="11"/>
                  </a:cubicBezTo>
                  <a:cubicBezTo>
                    <a:pt x="19" y="5"/>
                    <a:pt x="23" y="6"/>
                    <a:pt x="30" y="5"/>
                  </a:cubicBezTo>
                  <a:cubicBezTo>
                    <a:pt x="31" y="1"/>
                    <a:pt x="23" y="0"/>
                    <a:pt x="20" y="0"/>
                  </a:cubicBezTo>
                  <a:cubicBezTo>
                    <a:pt x="15" y="0"/>
                    <a:pt x="11" y="2"/>
                    <a:pt x="7" y="6"/>
                  </a:cubicBezTo>
                  <a:cubicBezTo>
                    <a:pt x="0" y="14"/>
                    <a:pt x="1" y="27"/>
                    <a:pt x="6" y="3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0" name="Freeform 167">
              <a:extLst>
                <a:ext uri="{FF2B5EF4-FFF2-40B4-BE49-F238E27FC236}">
                  <a16:creationId xmlns:a16="http://schemas.microsoft.com/office/drawing/2014/main" id="{33898501-FCB3-478E-A5E3-7109F224F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3723"/>
              <a:ext cx="54" cy="45"/>
            </a:xfrm>
            <a:custGeom>
              <a:avLst/>
              <a:gdLst>
                <a:gd name="T0" fmla="*/ 8 w 36"/>
                <a:gd name="T1" fmla="*/ 60 h 31"/>
                <a:gd name="T2" fmla="*/ 53 w 36"/>
                <a:gd name="T3" fmla="*/ 28 h 31"/>
                <a:gd name="T4" fmla="*/ 89 w 36"/>
                <a:gd name="T5" fmla="*/ 41 h 31"/>
                <a:gd name="T6" fmla="*/ 107 w 36"/>
                <a:gd name="T7" fmla="*/ 75 h 31"/>
                <a:gd name="T8" fmla="*/ 120 w 36"/>
                <a:gd name="T9" fmla="*/ 55 h 31"/>
                <a:gd name="T10" fmla="*/ 86 w 36"/>
                <a:gd name="T11" fmla="*/ 22 h 31"/>
                <a:gd name="T12" fmla="*/ 45 w 36"/>
                <a:gd name="T13" fmla="*/ 1 h 31"/>
                <a:gd name="T14" fmla="*/ 0 w 36"/>
                <a:gd name="T15" fmla="*/ 6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31">
                  <a:moveTo>
                    <a:pt x="2" y="19"/>
                  </a:moveTo>
                  <a:cubicBezTo>
                    <a:pt x="0" y="14"/>
                    <a:pt x="11" y="9"/>
                    <a:pt x="15" y="9"/>
                  </a:cubicBezTo>
                  <a:cubicBezTo>
                    <a:pt x="20" y="8"/>
                    <a:pt x="23" y="10"/>
                    <a:pt x="26" y="13"/>
                  </a:cubicBezTo>
                  <a:cubicBezTo>
                    <a:pt x="30" y="17"/>
                    <a:pt x="29" y="21"/>
                    <a:pt x="31" y="25"/>
                  </a:cubicBezTo>
                  <a:cubicBezTo>
                    <a:pt x="35" y="31"/>
                    <a:pt x="36" y="21"/>
                    <a:pt x="35" y="18"/>
                  </a:cubicBezTo>
                  <a:cubicBezTo>
                    <a:pt x="34" y="12"/>
                    <a:pt x="30" y="10"/>
                    <a:pt x="25" y="7"/>
                  </a:cubicBezTo>
                  <a:cubicBezTo>
                    <a:pt x="21" y="4"/>
                    <a:pt x="18" y="1"/>
                    <a:pt x="13" y="1"/>
                  </a:cubicBezTo>
                  <a:cubicBezTo>
                    <a:pt x="1" y="0"/>
                    <a:pt x="0" y="9"/>
                    <a:pt x="0" y="1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1" name="Freeform 168">
              <a:extLst>
                <a:ext uri="{FF2B5EF4-FFF2-40B4-BE49-F238E27FC236}">
                  <a16:creationId xmlns:a16="http://schemas.microsoft.com/office/drawing/2014/main" id="{2C90DC84-E7AA-477B-8427-F552742B9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3712"/>
              <a:ext cx="74" cy="49"/>
            </a:xfrm>
            <a:custGeom>
              <a:avLst/>
              <a:gdLst>
                <a:gd name="T0" fmla="*/ 154 w 50"/>
                <a:gd name="T1" fmla="*/ 40 h 33"/>
                <a:gd name="T2" fmla="*/ 49 w 50"/>
                <a:gd name="T3" fmla="*/ 27 h 33"/>
                <a:gd name="T4" fmla="*/ 28 w 50"/>
                <a:gd name="T5" fmla="*/ 62 h 33"/>
                <a:gd name="T6" fmla="*/ 28 w 50"/>
                <a:gd name="T7" fmla="*/ 101 h 33"/>
                <a:gd name="T8" fmla="*/ 0 w 50"/>
                <a:gd name="T9" fmla="*/ 79 h 33"/>
                <a:gd name="T10" fmla="*/ 19 w 50"/>
                <a:gd name="T11" fmla="*/ 28 h 33"/>
                <a:gd name="T12" fmla="*/ 123 w 50"/>
                <a:gd name="T13" fmla="*/ 13 h 33"/>
                <a:gd name="T14" fmla="*/ 160 w 50"/>
                <a:gd name="T15" fmla="*/ 4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33">
                  <a:moveTo>
                    <a:pt x="47" y="12"/>
                  </a:moveTo>
                  <a:cubicBezTo>
                    <a:pt x="39" y="6"/>
                    <a:pt x="24" y="3"/>
                    <a:pt x="15" y="8"/>
                  </a:cubicBezTo>
                  <a:cubicBezTo>
                    <a:pt x="11" y="10"/>
                    <a:pt x="9" y="15"/>
                    <a:pt x="9" y="19"/>
                  </a:cubicBezTo>
                  <a:cubicBezTo>
                    <a:pt x="8" y="23"/>
                    <a:pt x="13" y="29"/>
                    <a:pt x="9" y="31"/>
                  </a:cubicBezTo>
                  <a:cubicBezTo>
                    <a:pt x="4" y="33"/>
                    <a:pt x="0" y="28"/>
                    <a:pt x="0" y="24"/>
                  </a:cubicBezTo>
                  <a:cubicBezTo>
                    <a:pt x="0" y="19"/>
                    <a:pt x="2" y="13"/>
                    <a:pt x="6" y="9"/>
                  </a:cubicBezTo>
                  <a:cubicBezTo>
                    <a:pt x="14" y="0"/>
                    <a:pt x="28" y="0"/>
                    <a:pt x="38" y="4"/>
                  </a:cubicBezTo>
                  <a:cubicBezTo>
                    <a:pt x="41" y="5"/>
                    <a:pt x="50" y="7"/>
                    <a:pt x="49" y="1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2" name="Freeform 169">
              <a:extLst>
                <a:ext uri="{FF2B5EF4-FFF2-40B4-BE49-F238E27FC236}">
                  <a16:creationId xmlns:a16="http://schemas.microsoft.com/office/drawing/2014/main" id="{3BD70AEC-8E44-4F20-861B-2649E824E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3696"/>
              <a:ext cx="52" cy="50"/>
            </a:xfrm>
            <a:custGeom>
              <a:avLst/>
              <a:gdLst>
                <a:gd name="T0" fmla="*/ 113 w 35"/>
                <a:gd name="T1" fmla="*/ 15 h 34"/>
                <a:gd name="T2" fmla="*/ 36 w 35"/>
                <a:gd name="T3" fmla="*/ 74 h 34"/>
                <a:gd name="T4" fmla="*/ 15 w 35"/>
                <a:gd name="T5" fmla="*/ 106 h 34"/>
                <a:gd name="T6" fmla="*/ 1 w 35"/>
                <a:gd name="T7" fmla="*/ 63 h 34"/>
                <a:gd name="T8" fmla="*/ 79 w 35"/>
                <a:gd name="T9" fmla="*/ 0 h 34"/>
                <a:gd name="T10" fmla="*/ 114 w 35"/>
                <a:gd name="T11" fmla="*/ 9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4">
                  <a:moveTo>
                    <a:pt x="34" y="5"/>
                  </a:moveTo>
                  <a:cubicBezTo>
                    <a:pt x="21" y="5"/>
                    <a:pt x="14" y="11"/>
                    <a:pt x="11" y="23"/>
                  </a:cubicBezTo>
                  <a:cubicBezTo>
                    <a:pt x="10" y="26"/>
                    <a:pt x="10" y="34"/>
                    <a:pt x="5" y="33"/>
                  </a:cubicBezTo>
                  <a:cubicBezTo>
                    <a:pt x="0" y="32"/>
                    <a:pt x="0" y="23"/>
                    <a:pt x="1" y="20"/>
                  </a:cubicBezTo>
                  <a:cubicBezTo>
                    <a:pt x="3" y="9"/>
                    <a:pt x="13" y="0"/>
                    <a:pt x="24" y="0"/>
                  </a:cubicBezTo>
                  <a:cubicBezTo>
                    <a:pt x="27" y="0"/>
                    <a:pt x="32" y="0"/>
                    <a:pt x="35" y="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3" name="Freeform 170">
              <a:extLst>
                <a:ext uri="{FF2B5EF4-FFF2-40B4-BE49-F238E27FC236}">
                  <a16:creationId xmlns:a16="http://schemas.microsoft.com/office/drawing/2014/main" id="{C61208DD-2E5C-46A6-9E7E-3BEFB1F31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3767"/>
              <a:ext cx="62" cy="59"/>
            </a:xfrm>
            <a:custGeom>
              <a:avLst/>
              <a:gdLst>
                <a:gd name="T0" fmla="*/ 136 w 42"/>
                <a:gd name="T1" fmla="*/ 19 h 40"/>
                <a:gd name="T2" fmla="*/ 35 w 42"/>
                <a:gd name="T3" fmla="*/ 47 h 40"/>
                <a:gd name="T4" fmla="*/ 40 w 42"/>
                <a:gd name="T5" fmla="*/ 100 h 40"/>
                <a:gd name="T6" fmla="*/ 41 w 42"/>
                <a:gd name="T7" fmla="*/ 122 h 40"/>
                <a:gd name="T8" fmla="*/ 22 w 42"/>
                <a:gd name="T9" fmla="*/ 106 h 40"/>
                <a:gd name="T10" fmla="*/ 55 w 42"/>
                <a:gd name="T11" fmla="*/ 6 h 40"/>
                <a:gd name="T12" fmla="*/ 128 w 42"/>
                <a:gd name="T13" fmla="*/ 15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40">
                  <a:moveTo>
                    <a:pt x="42" y="6"/>
                  </a:moveTo>
                  <a:cubicBezTo>
                    <a:pt x="33" y="1"/>
                    <a:pt x="14" y="5"/>
                    <a:pt x="11" y="15"/>
                  </a:cubicBezTo>
                  <a:cubicBezTo>
                    <a:pt x="9" y="20"/>
                    <a:pt x="10" y="25"/>
                    <a:pt x="12" y="31"/>
                  </a:cubicBezTo>
                  <a:cubicBezTo>
                    <a:pt x="12" y="32"/>
                    <a:pt x="14" y="37"/>
                    <a:pt x="13" y="38"/>
                  </a:cubicBezTo>
                  <a:cubicBezTo>
                    <a:pt x="11" y="40"/>
                    <a:pt x="8" y="34"/>
                    <a:pt x="7" y="33"/>
                  </a:cubicBezTo>
                  <a:cubicBezTo>
                    <a:pt x="1" y="20"/>
                    <a:pt x="0" y="4"/>
                    <a:pt x="17" y="2"/>
                  </a:cubicBezTo>
                  <a:cubicBezTo>
                    <a:pt x="23" y="1"/>
                    <a:pt x="35" y="0"/>
                    <a:pt x="40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4" name="Freeform 171">
              <a:extLst>
                <a:ext uri="{FF2B5EF4-FFF2-40B4-BE49-F238E27FC236}">
                  <a16:creationId xmlns:a16="http://schemas.microsoft.com/office/drawing/2014/main" id="{0CF11334-C6D8-436F-A29C-AAB3E8282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3834"/>
              <a:ext cx="57" cy="25"/>
            </a:xfrm>
            <a:custGeom>
              <a:avLst/>
              <a:gdLst>
                <a:gd name="T0" fmla="*/ 1 w 39"/>
                <a:gd name="T1" fmla="*/ 0 h 17"/>
                <a:gd name="T2" fmla="*/ 89 w 39"/>
                <a:gd name="T3" fmla="*/ 19 h 17"/>
                <a:gd name="T4" fmla="*/ 110 w 39"/>
                <a:gd name="T5" fmla="*/ 15 h 17"/>
                <a:gd name="T6" fmla="*/ 120 w 39"/>
                <a:gd name="T7" fmla="*/ 41 h 17"/>
                <a:gd name="T8" fmla="*/ 82 w 39"/>
                <a:gd name="T9" fmla="*/ 54 h 17"/>
                <a:gd name="T10" fmla="*/ 42 w 39"/>
                <a:gd name="T11" fmla="*/ 47 h 17"/>
                <a:gd name="T12" fmla="*/ 0 w 39"/>
                <a:gd name="T13" fmla="*/ 13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7">
                  <a:moveTo>
                    <a:pt x="1" y="0"/>
                  </a:moveTo>
                  <a:cubicBezTo>
                    <a:pt x="7" y="6"/>
                    <a:pt x="21" y="7"/>
                    <a:pt x="29" y="6"/>
                  </a:cubicBezTo>
                  <a:cubicBezTo>
                    <a:pt x="31" y="5"/>
                    <a:pt x="34" y="4"/>
                    <a:pt x="35" y="5"/>
                  </a:cubicBezTo>
                  <a:cubicBezTo>
                    <a:pt x="37" y="6"/>
                    <a:pt x="39" y="11"/>
                    <a:pt x="38" y="13"/>
                  </a:cubicBezTo>
                  <a:cubicBezTo>
                    <a:pt x="37" y="16"/>
                    <a:pt x="29" y="17"/>
                    <a:pt x="26" y="17"/>
                  </a:cubicBezTo>
                  <a:cubicBezTo>
                    <a:pt x="22" y="17"/>
                    <a:pt x="18" y="16"/>
                    <a:pt x="14" y="15"/>
                  </a:cubicBezTo>
                  <a:cubicBezTo>
                    <a:pt x="9" y="13"/>
                    <a:pt x="0" y="9"/>
                    <a:pt x="0" y="4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5" name="Freeform 172">
              <a:extLst>
                <a:ext uri="{FF2B5EF4-FFF2-40B4-BE49-F238E27FC236}">
                  <a16:creationId xmlns:a16="http://schemas.microsoft.com/office/drawing/2014/main" id="{45EFC47E-C83A-427D-AECF-DAB8E18BE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3789"/>
              <a:ext cx="69" cy="43"/>
            </a:xfrm>
            <a:custGeom>
              <a:avLst/>
              <a:gdLst>
                <a:gd name="T0" fmla="*/ 1 w 47"/>
                <a:gd name="T1" fmla="*/ 95 h 29"/>
                <a:gd name="T2" fmla="*/ 79 w 47"/>
                <a:gd name="T3" fmla="*/ 42 h 29"/>
                <a:gd name="T4" fmla="*/ 123 w 47"/>
                <a:gd name="T5" fmla="*/ 68 h 29"/>
                <a:gd name="T6" fmla="*/ 142 w 47"/>
                <a:gd name="T7" fmla="*/ 55 h 29"/>
                <a:gd name="T8" fmla="*/ 6 w 47"/>
                <a:gd name="T9" fmla="*/ 7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29">
                  <a:moveTo>
                    <a:pt x="1" y="29"/>
                  </a:moveTo>
                  <a:cubicBezTo>
                    <a:pt x="0" y="17"/>
                    <a:pt x="14" y="9"/>
                    <a:pt x="25" y="13"/>
                  </a:cubicBezTo>
                  <a:cubicBezTo>
                    <a:pt x="31" y="15"/>
                    <a:pt x="34" y="19"/>
                    <a:pt x="39" y="21"/>
                  </a:cubicBezTo>
                  <a:cubicBezTo>
                    <a:pt x="44" y="24"/>
                    <a:pt x="47" y="23"/>
                    <a:pt x="45" y="17"/>
                  </a:cubicBezTo>
                  <a:cubicBezTo>
                    <a:pt x="38" y="0"/>
                    <a:pt x="0" y="3"/>
                    <a:pt x="2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6" name="Freeform 173">
              <a:extLst>
                <a:ext uri="{FF2B5EF4-FFF2-40B4-BE49-F238E27FC236}">
                  <a16:creationId xmlns:a16="http://schemas.microsoft.com/office/drawing/2014/main" id="{6804CD93-6F3D-4914-8C1B-7D8645672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3823"/>
              <a:ext cx="89" cy="80"/>
            </a:xfrm>
            <a:custGeom>
              <a:avLst/>
              <a:gdLst>
                <a:gd name="T0" fmla="*/ 181 w 60"/>
                <a:gd name="T1" fmla="*/ 19 h 54"/>
                <a:gd name="T2" fmla="*/ 142 w 60"/>
                <a:gd name="T3" fmla="*/ 19 h 54"/>
                <a:gd name="T4" fmla="*/ 95 w 60"/>
                <a:gd name="T5" fmla="*/ 27 h 54"/>
                <a:gd name="T6" fmla="*/ 42 w 60"/>
                <a:gd name="T7" fmla="*/ 68 h 54"/>
                <a:gd name="T8" fmla="*/ 46 w 60"/>
                <a:gd name="T9" fmla="*/ 129 h 54"/>
                <a:gd name="T10" fmla="*/ 82 w 60"/>
                <a:gd name="T11" fmla="*/ 160 h 54"/>
                <a:gd name="T12" fmla="*/ 68 w 60"/>
                <a:gd name="T13" fmla="*/ 176 h 54"/>
                <a:gd name="T14" fmla="*/ 22 w 60"/>
                <a:gd name="T15" fmla="*/ 163 h 54"/>
                <a:gd name="T16" fmla="*/ 0 w 60"/>
                <a:gd name="T17" fmla="*/ 110 h 54"/>
                <a:gd name="T18" fmla="*/ 22 w 60"/>
                <a:gd name="T19" fmla="*/ 41 h 54"/>
                <a:gd name="T20" fmla="*/ 114 w 60"/>
                <a:gd name="T21" fmla="*/ 0 h 54"/>
                <a:gd name="T22" fmla="*/ 190 w 60"/>
                <a:gd name="T23" fmla="*/ 19 h 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54">
                  <a:moveTo>
                    <a:pt x="55" y="6"/>
                  </a:moveTo>
                  <a:cubicBezTo>
                    <a:pt x="52" y="4"/>
                    <a:pt x="47" y="6"/>
                    <a:pt x="44" y="6"/>
                  </a:cubicBezTo>
                  <a:cubicBezTo>
                    <a:pt x="39" y="6"/>
                    <a:pt x="34" y="6"/>
                    <a:pt x="29" y="8"/>
                  </a:cubicBezTo>
                  <a:cubicBezTo>
                    <a:pt x="23" y="11"/>
                    <a:pt x="16" y="15"/>
                    <a:pt x="13" y="21"/>
                  </a:cubicBezTo>
                  <a:cubicBezTo>
                    <a:pt x="10" y="27"/>
                    <a:pt x="11" y="34"/>
                    <a:pt x="14" y="40"/>
                  </a:cubicBezTo>
                  <a:cubicBezTo>
                    <a:pt x="16" y="45"/>
                    <a:pt x="20" y="46"/>
                    <a:pt x="25" y="49"/>
                  </a:cubicBezTo>
                  <a:cubicBezTo>
                    <a:pt x="31" y="52"/>
                    <a:pt x="26" y="54"/>
                    <a:pt x="21" y="54"/>
                  </a:cubicBezTo>
                  <a:cubicBezTo>
                    <a:pt x="17" y="53"/>
                    <a:pt x="10" y="52"/>
                    <a:pt x="7" y="50"/>
                  </a:cubicBezTo>
                  <a:cubicBezTo>
                    <a:pt x="3" y="47"/>
                    <a:pt x="1" y="39"/>
                    <a:pt x="0" y="34"/>
                  </a:cubicBezTo>
                  <a:cubicBezTo>
                    <a:pt x="0" y="25"/>
                    <a:pt x="2" y="20"/>
                    <a:pt x="7" y="13"/>
                  </a:cubicBezTo>
                  <a:cubicBezTo>
                    <a:pt x="13" y="5"/>
                    <a:pt x="25" y="1"/>
                    <a:pt x="35" y="0"/>
                  </a:cubicBezTo>
                  <a:cubicBezTo>
                    <a:pt x="38" y="0"/>
                    <a:pt x="60" y="2"/>
                    <a:pt x="58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7" name="Freeform 174">
              <a:extLst>
                <a:ext uri="{FF2B5EF4-FFF2-40B4-BE49-F238E27FC236}">
                  <a16:creationId xmlns:a16="http://schemas.microsoft.com/office/drawing/2014/main" id="{C751D64D-DE69-4349-AD3A-46DA23E47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3859"/>
              <a:ext cx="63" cy="44"/>
            </a:xfrm>
            <a:custGeom>
              <a:avLst/>
              <a:gdLst>
                <a:gd name="T0" fmla="*/ 0 w 43"/>
                <a:gd name="T1" fmla="*/ 79 h 30"/>
                <a:gd name="T2" fmla="*/ 26 w 43"/>
                <a:gd name="T3" fmla="*/ 75 h 30"/>
                <a:gd name="T4" fmla="*/ 69 w 43"/>
                <a:gd name="T5" fmla="*/ 56 h 30"/>
                <a:gd name="T6" fmla="*/ 94 w 43"/>
                <a:gd name="T7" fmla="*/ 28 h 30"/>
                <a:gd name="T8" fmla="*/ 107 w 43"/>
                <a:gd name="T9" fmla="*/ 0 h 30"/>
                <a:gd name="T10" fmla="*/ 82 w 43"/>
                <a:gd name="T11" fmla="*/ 75 h 30"/>
                <a:gd name="T12" fmla="*/ 6 w 43"/>
                <a:gd name="T13" fmla="*/ 82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30">
                  <a:moveTo>
                    <a:pt x="0" y="25"/>
                  </a:moveTo>
                  <a:cubicBezTo>
                    <a:pt x="1" y="23"/>
                    <a:pt x="5" y="24"/>
                    <a:pt x="8" y="24"/>
                  </a:cubicBezTo>
                  <a:cubicBezTo>
                    <a:pt x="14" y="24"/>
                    <a:pt x="17" y="22"/>
                    <a:pt x="22" y="18"/>
                  </a:cubicBezTo>
                  <a:cubicBezTo>
                    <a:pt x="25" y="15"/>
                    <a:pt x="28" y="13"/>
                    <a:pt x="30" y="9"/>
                  </a:cubicBezTo>
                  <a:cubicBezTo>
                    <a:pt x="31" y="6"/>
                    <a:pt x="32" y="2"/>
                    <a:pt x="34" y="0"/>
                  </a:cubicBezTo>
                  <a:cubicBezTo>
                    <a:pt x="43" y="2"/>
                    <a:pt x="30" y="21"/>
                    <a:pt x="26" y="24"/>
                  </a:cubicBezTo>
                  <a:cubicBezTo>
                    <a:pt x="18" y="30"/>
                    <a:pt x="10" y="29"/>
                    <a:pt x="2" y="2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8" name="Freeform 175">
              <a:extLst>
                <a:ext uri="{FF2B5EF4-FFF2-40B4-BE49-F238E27FC236}">
                  <a16:creationId xmlns:a16="http://schemas.microsoft.com/office/drawing/2014/main" id="{72289AB3-15CE-4D8C-9E95-BC1BF2C9C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3854"/>
              <a:ext cx="80" cy="55"/>
            </a:xfrm>
            <a:custGeom>
              <a:avLst/>
              <a:gdLst>
                <a:gd name="T0" fmla="*/ 127 w 54"/>
                <a:gd name="T1" fmla="*/ 1 h 37"/>
                <a:gd name="T2" fmla="*/ 68 w 54"/>
                <a:gd name="T3" fmla="*/ 67 h 37"/>
                <a:gd name="T4" fmla="*/ 36 w 54"/>
                <a:gd name="T5" fmla="*/ 101 h 37"/>
                <a:gd name="T6" fmla="*/ 129 w 54"/>
                <a:gd name="T7" fmla="*/ 1 h 37"/>
                <a:gd name="T8" fmla="*/ 129 w 54"/>
                <a:gd name="T9" fmla="*/ 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7">
                  <a:moveTo>
                    <a:pt x="39" y="1"/>
                  </a:moveTo>
                  <a:cubicBezTo>
                    <a:pt x="43" y="9"/>
                    <a:pt x="26" y="17"/>
                    <a:pt x="21" y="20"/>
                  </a:cubicBezTo>
                  <a:cubicBezTo>
                    <a:pt x="18" y="21"/>
                    <a:pt x="0" y="26"/>
                    <a:pt x="11" y="31"/>
                  </a:cubicBezTo>
                  <a:cubicBezTo>
                    <a:pt x="26" y="37"/>
                    <a:pt x="54" y="17"/>
                    <a:pt x="40" y="1"/>
                  </a:cubicBezTo>
                  <a:cubicBezTo>
                    <a:pt x="40" y="0"/>
                    <a:pt x="40" y="1"/>
                    <a:pt x="40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9" name="Freeform 176">
              <a:extLst>
                <a:ext uri="{FF2B5EF4-FFF2-40B4-BE49-F238E27FC236}">
                  <a16:creationId xmlns:a16="http://schemas.microsoft.com/office/drawing/2014/main" id="{077D2A14-AF23-4852-BF4F-F8E22E93C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3866"/>
              <a:ext cx="89" cy="40"/>
            </a:xfrm>
            <a:custGeom>
              <a:avLst/>
              <a:gdLst>
                <a:gd name="T0" fmla="*/ 1 w 60"/>
                <a:gd name="T1" fmla="*/ 79 h 27"/>
                <a:gd name="T2" fmla="*/ 55 w 60"/>
                <a:gd name="T3" fmla="*/ 19 h 27"/>
                <a:gd name="T4" fmla="*/ 134 w 60"/>
                <a:gd name="T5" fmla="*/ 9 h 27"/>
                <a:gd name="T6" fmla="*/ 182 w 60"/>
                <a:gd name="T7" fmla="*/ 41 h 27"/>
                <a:gd name="T8" fmla="*/ 182 w 60"/>
                <a:gd name="T9" fmla="*/ 74 h 27"/>
                <a:gd name="T10" fmla="*/ 147 w 60"/>
                <a:gd name="T11" fmla="*/ 53 h 27"/>
                <a:gd name="T12" fmla="*/ 108 w 60"/>
                <a:gd name="T13" fmla="*/ 59 h 27"/>
                <a:gd name="T14" fmla="*/ 49 w 60"/>
                <a:gd name="T15" fmla="*/ 81 h 27"/>
                <a:gd name="T16" fmla="*/ 1 w 60"/>
                <a:gd name="T17" fmla="*/ 7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27">
                  <a:moveTo>
                    <a:pt x="1" y="24"/>
                  </a:moveTo>
                  <a:cubicBezTo>
                    <a:pt x="0" y="16"/>
                    <a:pt x="11" y="9"/>
                    <a:pt x="17" y="6"/>
                  </a:cubicBezTo>
                  <a:cubicBezTo>
                    <a:pt x="24" y="2"/>
                    <a:pt x="33" y="0"/>
                    <a:pt x="41" y="3"/>
                  </a:cubicBezTo>
                  <a:cubicBezTo>
                    <a:pt x="46" y="5"/>
                    <a:pt x="53" y="8"/>
                    <a:pt x="56" y="13"/>
                  </a:cubicBezTo>
                  <a:cubicBezTo>
                    <a:pt x="58" y="16"/>
                    <a:pt x="60" y="22"/>
                    <a:pt x="56" y="23"/>
                  </a:cubicBezTo>
                  <a:cubicBezTo>
                    <a:pt x="53" y="23"/>
                    <a:pt x="48" y="18"/>
                    <a:pt x="45" y="16"/>
                  </a:cubicBezTo>
                  <a:cubicBezTo>
                    <a:pt x="40" y="13"/>
                    <a:pt x="37" y="15"/>
                    <a:pt x="33" y="18"/>
                  </a:cubicBezTo>
                  <a:cubicBezTo>
                    <a:pt x="27" y="21"/>
                    <a:pt x="22" y="24"/>
                    <a:pt x="15" y="25"/>
                  </a:cubicBezTo>
                  <a:cubicBezTo>
                    <a:pt x="11" y="26"/>
                    <a:pt x="4" y="27"/>
                    <a:pt x="1" y="24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0" name="Freeform 177">
              <a:extLst>
                <a:ext uri="{FF2B5EF4-FFF2-40B4-BE49-F238E27FC236}">
                  <a16:creationId xmlns:a16="http://schemas.microsoft.com/office/drawing/2014/main" id="{3917338C-4CC7-4EFB-B746-65A95466A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817"/>
              <a:ext cx="52" cy="33"/>
            </a:xfrm>
            <a:custGeom>
              <a:avLst/>
              <a:gdLst>
                <a:gd name="T0" fmla="*/ 114 w 35"/>
                <a:gd name="T1" fmla="*/ 32 h 22"/>
                <a:gd name="T2" fmla="*/ 62 w 35"/>
                <a:gd name="T3" fmla="*/ 35 h 22"/>
                <a:gd name="T4" fmla="*/ 15 w 35"/>
                <a:gd name="T5" fmla="*/ 72 h 22"/>
                <a:gd name="T6" fmla="*/ 40 w 35"/>
                <a:gd name="T7" fmla="*/ 14 h 22"/>
                <a:gd name="T8" fmla="*/ 113 w 35"/>
                <a:gd name="T9" fmla="*/ 2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2">
                  <a:moveTo>
                    <a:pt x="35" y="9"/>
                  </a:moveTo>
                  <a:cubicBezTo>
                    <a:pt x="29" y="7"/>
                    <a:pt x="24" y="7"/>
                    <a:pt x="19" y="10"/>
                  </a:cubicBezTo>
                  <a:cubicBezTo>
                    <a:pt x="17" y="11"/>
                    <a:pt x="6" y="22"/>
                    <a:pt x="5" y="21"/>
                  </a:cubicBezTo>
                  <a:cubicBezTo>
                    <a:pt x="0" y="19"/>
                    <a:pt x="9" y="6"/>
                    <a:pt x="12" y="4"/>
                  </a:cubicBezTo>
                  <a:cubicBezTo>
                    <a:pt x="19" y="0"/>
                    <a:pt x="27" y="4"/>
                    <a:pt x="34" y="7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1" name="Freeform 178">
              <a:extLst>
                <a:ext uri="{FF2B5EF4-FFF2-40B4-BE49-F238E27FC236}">
                  <a16:creationId xmlns:a16="http://schemas.microsoft.com/office/drawing/2014/main" id="{0874EC35-5A27-4811-AC79-53710C4F6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3730"/>
              <a:ext cx="56" cy="61"/>
            </a:xfrm>
            <a:custGeom>
              <a:avLst/>
              <a:gdLst>
                <a:gd name="T0" fmla="*/ 81 w 38"/>
                <a:gd name="T1" fmla="*/ 0 h 41"/>
                <a:gd name="T2" fmla="*/ 119 w 38"/>
                <a:gd name="T3" fmla="*/ 82 h 41"/>
                <a:gd name="T4" fmla="*/ 96 w 38"/>
                <a:gd name="T5" fmla="*/ 119 h 41"/>
                <a:gd name="T6" fmla="*/ 27 w 38"/>
                <a:gd name="T7" fmla="*/ 132 h 41"/>
                <a:gd name="T8" fmla="*/ 13 w 38"/>
                <a:gd name="T9" fmla="*/ 132 h 41"/>
                <a:gd name="T10" fmla="*/ 19 w 38"/>
                <a:gd name="T11" fmla="*/ 119 h 41"/>
                <a:gd name="T12" fmla="*/ 74 w 38"/>
                <a:gd name="T13" fmla="*/ 92 h 41"/>
                <a:gd name="T14" fmla="*/ 81 w 38"/>
                <a:gd name="T15" fmla="*/ 40 h 41"/>
                <a:gd name="T16" fmla="*/ 68 w 38"/>
                <a:gd name="T17" fmla="*/ 13 h 41"/>
                <a:gd name="T18" fmla="*/ 77 w 38"/>
                <a:gd name="T19" fmla="*/ 6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41">
                  <a:moveTo>
                    <a:pt x="25" y="0"/>
                  </a:moveTo>
                  <a:cubicBezTo>
                    <a:pt x="33" y="5"/>
                    <a:pt x="38" y="16"/>
                    <a:pt x="37" y="25"/>
                  </a:cubicBezTo>
                  <a:cubicBezTo>
                    <a:pt x="36" y="29"/>
                    <a:pt x="34" y="34"/>
                    <a:pt x="30" y="36"/>
                  </a:cubicBezTo>
                  <a:cubicBezTo>
                    <a:pt x="24" y="39"/>
                    <a:pt x="16" y="39"/>
                    <a:pt x="8" y="40"/>
                  </a:cubicBezTo>
                  <a:cubicBezTo>
                    <a:pt x="7" y="40"/>
                    <a:pt x="5" y="41"/>
                    <a:pt x="4" y="40"/>
                  </a:cubicBezTo>
                  <a:cubicBezTo>
                    <a:pt x="0" y="39"/>
                    <a:pt x="4" y="37"/>
                    <a:pt x="6" y="36"/>
                  </a:cubicBezTo>
                  <a:cubicBezTo>
                    <a:pt x="12" y="33"/>
                    <a:pt x="18" y="34"/>
                    <a:pt x="23" y="28"/>
                  </a:cubicBezTo>
                  <a:cubicBezTo>
                    <a:pt x="27" y="24"/>
                    <a:pt x="28" y="17"/>
                    <a:pt x="25" y="12"/>
                  </a:cubicBezTo>
                  <a:cubicBezTo>
                    <a:pt x="23" y="9"/>
                    <a:pt x="18" y="7"/>
                    <a:pt x="21" y="4"/>
                  </a:cubicBezTo>
                  <a:cubicBezTo>
                    <a:pt x="22" y="3"/>
                    <a:pt x="23" y="3"/>
                    <a:pt x="24" y="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2" name="Freeform 179">
              <a:extLst>
                <a:ext uri="{FF2B5EF4-FFF2-40B4-BE49-F238E27FC236}">
                  <a16:creationId xmlns:a16="http://schemas.microsoft.com/office/drawing/2014/main" id="{629C0115-53F7-4359-AE75-B6352A5E0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3645"/>
              <a:ext cx="40" cy="60"/>
            </a:xfrm>
            <a:custGeom>
              <a:avLst/>
              <a:gdLst>
                <a:gd name="T0" fmla="*/ 79 w 27"/>
                <a:gd name="T1" fmla="*/ 0 h 40"/>
                <a:gd name="T2" fmla="*/ 86 w 27"/>
                <a:gd name="T3" fmla="*/ 54 h 40"/>
                <a:gd name="T4" fmla="*/ 61 w 27"/>
                <a:gd name="T5" fmla="*/ 113 h 40"/>
                <a:gd name="T6" fmla="*/ 28 w 27"/>
                <a:gd name="T7" fmla="*/ 135 h 40"/>
                <a:gd name="T8" fmla="*/ 1 w 27"/>
                <a:gd name="T9" fmla="*/ 122 h 40"/>
                <a:gd name="T10" fmla="*/ 22 w 27"/>
                <a:gd name="T11" fmla="*/ 99 h 40"/>
                <a:gd name="T12" fmla="*/ 55 w 27"/>
                <a:gd name="T13" fmla="*/ 75 h 40"/>
                <a:gd name="T14" fmla="*/ 73 w 27"/>
                <a:gd name="T15" fmla="*/ 27 h 40"/>
                <a:gd name="T16" fmla="*/ 79 w 27"/>
                <a:gd name="T17" fmla="*/ 5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40">
                  <a:moveTo>
                    <a:pt x="24" y="0"/>
                  </a:moveTo>
                  <a:cubicBezTo>
                    <a:pt x="25" y="6"/>
                    <a:pt x="27" y="10"/>
                    <a:pt x="26" y="16"/>
                  </a:cubicBezTo>
                  <a:cubicBezTo>
                    <a:pt x="25" y="22"/>
                    <a:pt x="23" y="29"/>
                    <a:pt x="19" y="33"/>
                  </a:cubicBezTo>
                  <a:cubicBezTo>
                    <a:pt x="16" y="35"/>
                    <a:pt x="12" y="39"/>
                    <a:pt x="9" y="40"/>
                  </a:cubicBezTo>
                  <a:cubicBezTo>
                    <a:pt x="6" y="40"/>
                    <a:pt x="2" y="39"/>
                    <a:pt x="1" y="36"/>
                  </a:cubicBezTo>
                  <a:cubicBezTo>
                    <a:pt x="0" y="33"/>
                    <a:pt x="4" y="31"/>
                    <a:pt x="7" y="29"/>
                  </a:cubicBezTo>
                  <a:cubicBezTo>
                    <a:pt x="11" y="27"/>
                    <a:pt x="15" y="27"/>
                    <a:pt x="17" y="22"/>
                  </a:cubicBezTo>
                  <a:cubicBezTo>
                    <a:pt x="20" y="18"/>
                    <a:pt x="21" y="13"/>
                    <a:pt x="22" y="8"/>
                  </a:cubicBezTo>
                  <a:cubicBezTo>
                    <a:pt x="22" y="6"/>
                    <a:pt x="22" y="2"/>
                    <a:pt x="24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3" name="Freeform 180">
              <a:extLst>
                <a:ext uri="{FF2B5EF4-FFF2-40B4-BE49-F238E27FC236}">
                  <a16:creationId xmlns:a16="http://schemas.microsoft.com/office/drawing/2014/main" id="{D0F68E94-7E04-4FDF-9C19-994808722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3795"/>
              <a:ext cx="94" cy="86"/>
            </a:xfrm>
            <a:custGeom>
              <a:avLst/>
              <a:gdLst>
                <a:gd name="T0" fmla="*/ 201 w 64"/>
                <a:gd name="T1" fmla="*/ 40 h 58"/>
                <a:gd name="T2" fmla="*/ 51 w 64"/>
                <a:gd name="T3" fmla="*/ 74 h 58"/>
                <a:gd name="T4" fmla="*/ 32 w 64"/>
                <a:gd name="T5" fmla="*/ 154 h 58"/>
                <a:gd name="T6" fmla="*/ 26 w 64"/>
                <a:gd name="T7" fmla="*/ 187 h 58"/>
                <a:gd name="T8" fmla="*/ 6 w 64"/>
                <a:gd name="T9" fmla="*/ 150 h 58"/>
                <a:gd name="T10" fmla="*/ 35 w 64"/>
                <a:gd name="T11" fmla="*/ 53 h 58"/>
                <a:gd name="T12" fmla="*/ 104 w 64"/>
                <a:gd name="T13" fmla="*/ 15 h 58"/>
                <a:gd name="T14" fmla="*/ 165 w 64"/>
                <a:gd name="T15" fmla="*/ 6 h 58"/>
                <a:gd name="T16" fmla="*/ 201 w 64"/>
                <a:gd name="T17" fmla="*/ 36 h 58"/>
                <a:gd name="T18" fmla="*/ 201 w 64"/>
                <a:gd name="T19" fmla="*/ 42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" h="58">
                  <a:moveTo>
                    <a:pt x="63" y="12"/>
                  </a:moveTo>
                  <a:cubicBezTo>
                    <a:pt x="47" y="1"/>
                    <a:pt x="26" y="9"/>
                    <a:pt x="16" y="23"/>
                  </a:cubicBezTo>
                  <a:cubicBezTo>
                    <a:pt x="10" y="31"/>
                    <a:pt x="9" y="37"/>
                    <a:pt x="10" y="47"/>
                  </a:cubicBezTo>
                  <a:cubicBezTo>
                    <a:pt x="10" y="49"/>
                    <a:pt x="10" y="56"/>
                    <a:pt x="8" y="57"/>
                  </a:cubicBezTo>
                  <a:cubicBezTo>
                    <a:pt x="5" y="58"/>
                    <a:pt x="2" y="48"/>
                    <a:pt x="2" y="46"/>
                  </a:cubicBezTo>
                  <a:cubicBezTo>
                    <a:pt x="0" y="36"/>
                    <a:pt x="3" y="23"/>
                    <a:pt x="11" y="16"/>
                  </a:cubicBezTo>
                  <a:cubicBezTo>
                    <a:pt x="17" y="11"/>
                    <a:pt x="25" y="7"/>
                    <a:pt x="33" y="5"/>
                  </a:cubicBezTo>
                  <a:cubicBezTo>
                    <a:pt x="39" y="3"/>
                    <a:pt x="46" y="0"/>
                    <a:pt x="52" y="2"/>
                  </a:cubicBezTo>
                  <a:cubicBezTo>
                    <a:pt x="56" y="3"/>
                    <a:pt x="63" y="7"/>
                    <a:pt x="63" y="11"/>
                  </a:cubicBezTo>
                  <a:cubicBezTo>
                    <a:pt x="64" y="11"/>
                    <a:pt x="63" y="13"/>
                    <a:pt x="63" y="1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4" name="Freeform 181">
              <a:extLst>
                <a:ext uri="{FF2B5EF4-FFF2-40B4-BE49-F238E27FC236}">
                  <a16:creationId xmlns:a16="http://schemas.microsoft.com/office/drawing/2014/main" id="{2FD65CEB-2C50-48C0-9622-F86106DB6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3832"/>
              <a:ext cx="82" cy="74"/>
            </a:xfrm>
            <a:custGeom>
              <a:avLst/>
              <a:gdLst>
                <a:gd name="T0" fmla="*/ 22 w 55"/>
                <a:gd name="T1" fmla="*/ 127 h 50"/>
                <a:gd name="T2" fmla="*/ 19 w 55"/>
                <a:gd name="T3" fmla="*/ 123 h 50"/>
                <a:gd name="T4" fmla="*/ 146 w 55"/>
                <a:gd name="T5" fmla="*/ 46 h 50"/>
                <a:gd name="T6" fmla="*/ 167 w 55"/>
                <a:gd name="T7" fmla="*/ 1 h 50"/>
                <a:gd name="T8" fmla="*/ 168 w 55"/>
                <a:gd name="T9" fmla="*/ 61 h 50"/>
                <a:gd name="T10" fmla="*/ 140 w 55"/>
                <a:gd name="T11" fmla="*/ 129 h 50"/>
                <a:gd name="T12" fmla="*/ 86 w 55"/>
                <a:gd name="T13" fmla="*/ 155 h 50"/>
                <a:gd name="T14" fmla="*/ 13 w 55"/>
                <a:gd name="T15" fmla="*/ 133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50">
                  <a:moveTo>
                    <a:pt x="7" y="39"/>
                  </a:moveTo>
                  <a:cubicBezTo>
                    <a:pt x="7" y="39"/>
                    <a:pt x="7" y="39"/>
                    <a:pt x="6" y="38"/>
                  </a:cubicBezTo>
                  <a:cubicBezTo>
                    <a:pt x="24" y="44"/>
                    <a:pt x="39" y="30"/>
                    <a:pt x="44" y="14"/>
                  </a:cubicBezTo>
                  <a:cubicBezTo>
                    <a:pt x="45" y="11"/>
                    <a:pt x="47" y="0"/>
                    <a:pt x="50" y="1"/>
                  </a:cubicBezTo>
                  <a:cubicBezTo>
                    <a:pt x="55" y="2"/>
                    <a:pt x="52" y="17"/>
                    <a:pt x="51" y="19"/>
                  </a:cubicBezTo>
                  <a:cubicBezTo>
                    <a:pt x="49" y="27"/>
                    <a:pt x="48" y="35"/>
                    <a:pt x="42" y="40"/>
                  </a:cubicBezTo>
                  <a:cubicBezTo>
                    <a:pt x="37" y="44"/>
                    <a:pt x="32" y="46"/>
                    <a:pt x="26" y="48"/>
                  </a:cubicBezTo>
                  <a:cubicBezTo>
                    <a:pt x="22" y="49"/>
                    <a:pt x="0" y="50"/>
                    <a:pt x="4" y="4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5" name="Freeform 182">
              <a:extLst>
                <a:ext uri="{FF2B5EF4-FFF2-40B4-BE49-F238E27FC236}">
                  <a16:creationId xmlns:a16="http://schemas.microsoft.com/office/drawing/2014/main" id="{20FA0088-304D-4CA6-B9A1-7A93FE79B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3880"/>
              <a:ext cx="54" cy="23"/>
            </a:xfrm>
            <a:custGeom>
              <a:avLst/>
              <a:gdLst>
                <a:gd name="T0" fmla="*/ 108 w 37"/>
                <a:gd name="T1" fmla="*/ 0 h 16"/>
                <a:gd name="T2" fmla="*/ 88 w 37"/>
                <a:gd name="T3" fmla="*/ 1 h 16"/>
                <a:gd name="T4" fmla="*/ 42 w 37"/>
                <a:gd name="T5" fmla="*/ 14 h 16"/>
                <a:gd name="T6" fmla="*/ 28 w 37"/>
                <a:gd name="T7" fmla="*/ 46 h 16"/>
                <a:gd name="T8" fmla="*/ 61 w 37"/>
                <a:gd name="T9" fmla="*/ 46 h 16"/>
                <a:gd name="T10" fmla="*/ 77 w 37"/>
                <a:gd name="T11" fmla="*/ 33 h 16"/>
                <a:gd name="T12" fmla="*/ 101 w 37"/>
                <a:gd name="T13" fmla="*/ 19 h 16"/>
                <a:gd name="T14" fmla="*/ 115 w 37"/>
                <a:gd name="T15" fmla="*/ 1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16">
                  <a:moveTo>
                    <a:pt x="35" y="0"/>
                  </a:moveTo>
                  <a:cubicBezTo>
                    <a:pt x="34" y="1"/>
                    <a:pt x="30" y="1"/>
                    <a:pt x="28" y="1"/>
                  </a:cubicBezTo>
                  <a:cubicBezTo>
                    <a:pt x="23" y="1"/>
                    <a:pt x="19" y="3"/>
                    <a:pt x="14" y="5"/>
                  </a:cubicBezTo>
                  <a:cubicBezTo>
                    <a:pt x="11" y="6"/>
                    <a:pt x="0" y="14"/>
                    <a:pt x="9" y="15"/>
                  </a:cubicBezTo>
                  <a:cubicBezTo>
                    <a:pt x="12" y="16"/>
                    <a:pt x="16" y="15"/>
                    <a:pt x="20" y="15"/>
                  </a:cubicBezTo>
                  <a:cubicBezTo>
                    <a:pt x="23" y="15"/>
                    <a:pt x="23" y="14"/>
                    <a:pt x="25" y="11"/>
                  </a:cubicBezTo>
                  <a:cubicBezTo>
                    <a:pt x="27" y="9"/>
                    <a:pt x="29" y="8"/>
                    <a:pt x="32" y="6"/>
                  </a:cubicBezTo>
                  <a:cubicBezTo>
                    <a:pt x="34" y="5"/>
                    <a:pt x="35" y="3"/>
                    <a:pt x="37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6" name="Freeform 183">
              <a:extLst>
                <a:ext uri="{FF2B5EF4-FFF2-40B4-BE49-F238E27FC236}">
                  <a16:creationId xmlns:a16="http://schemas.microsoft.com/office/drawing/2014/main" id="{DBC2E29E-41A5-463D-8E90-CF4F1F5CC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3660"/>
              <a:ext cx="152" cy="165"/>
            </a:xfrm>
            <a:custGeom>
              <a:avLst/>
              <a:gdLst>
                <a:gd name="T0" fmla="*/ 198 w 103"/>
                <a:gd name="T1" fmla="*/ 131 h 111"/>
                <a:gd name="T2" fmla="*/ 210 w 103"/>
                <a:gd name="T3" fmla="*/ 59 h 111"/>
                <a:gd name="T4" fmla="*/ 230 w 103"/>
                <a:gd name="T5" fmla="*/ 6 h 111"/>
                <a:gd name="T6" fmla="*/ 193 w 103"/>
                <a:gd name="T7" fmla="*/ 22 h 111"/>
                <a:gd name="T8" fmla="*/ 143 w 103"/>
                <a:gd name="T9" fmla="*/ 46 h 111"/>
                <a:gd name="T10" fmla="*/ 55 w 103"/>
                <a:gd name="T11" fmla="*/ 76 h 111"/>
                <a:gd name="T12" fmla="*/ 15 w 103"/>
                <a:gd name="T13" fmla="*/ 141 h 111"/>
                <a:gd name="T14" fmla="*/ 40 w 103"/>
                <a:gd name="T15" fmla="*/ 195 h 111"/>
                <a:gd name="T16" fmla="*/ 32 w 103"/>
                <a:gd name="T17" fmla="*/ 244 h 111"/>
                <a:gd name="T18" fmla="*/ 46 w 103"/>
                <a:gd name="T19" fmla="*/ 296 h 111"/>
                <a:gd name="T20" fmla="*/ 61 w 103"/>
                <a:gd name="T21" fmla="*/ 317 h 111"/>
                <a:gd name="T22" fmla="*/ 69 w 103"/>
                <a:gd name="T23" fmla="*/ 336 h 111"/>
                <a:gd name="T24" fmla="*/ 90 w 103"/>
                <a:gd name="T25" fmla="*/ 331 h 111"/>
                <a:gd name="T26" fmla="*/ 122 w 103"/>
                <a:gd name="T27" fmla="*/ 326 h 111"/>
                <a:gd name="T28" fmla="*/ 189 w 103"/>
                <a:gd name="T29" fmla="*/ 336 h 111"/>
                <a:gd name="T30" fmla="*/ 229 w 103"/>
                <a:gd name="T31" fmla="*/ 355 h 111"/>
                <a:gd name="T32" fmla="*/ 255 w 103"/>
                <a:gd name="T33" fmla="*/ 345 h 111"/>
                <a:gd name="T34" fmla="*/ 303 w 103"/>
                <a:gd name="T35" fmla="*/ 299 h 111"/>
                <a:gd name="T36" fmla="*/ 331 w 103"/>
                <a:gd name="T37" fmla="*/ 251 h 111"/>
                <a:gd name="T38" fmla="*/ 317 w 103"/>
                <a:gd name="T39" fmla="*/ 235 h 111"/>
                <a:gd name="T40" fmla="*/ 272 w 103"/>
                <a:gd name="T41" fmla="*/ 221 h 111"/>
                <a:gd name="T42" fmla="*/ 218 w 103"/>
                <a:gd name="T43" fmla="*/ 181 h 111"/>
                <a:gd name="T44" fmla="*/ 198 w 103"/>
                <a:gd name="T45" fmla="*/ 123 h 1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3" h="111">
                  <a:moveTo>
                    <a:pt x="62" y="40"/>
                  </a:moveTo>
                  <a:cubicBezTo>
                    <a:pt x="59" y="33"/>
                    <a:pt x="62" y="24"/>
                    <a:pt x="65" y="18"/>
                  </a:cubicBezTo>
                  <a:cubicBezTo>
                    <a:pt x="67" y="13"/>
                    <a:pt x="73" y="7"/>
                    <a:pt x="72" y="2"/>
                  </a:cubicBezTo>
                  <a:cubicBezTo>
                    <a:pt x="68" y="0"/>
                    <a:pt x="63" y="5"/>
                    <a:pt x="60" y="7"/>
                  </a:cubicBezTo>
                  <a:cubicBezTo>
                    <a:pt x="55" y="10"/>
                    <a:pt x="50" y="12"/>
                    <a:pt x="45" y="14"/>
                  </a:cubicBezTo>
                  <a:cubicBezTo>
                    <a:pt x="36" y="18"/>
                    <a:pt x="25" y="15"/>
                    <a:pt x="17" y="23"/>
                  </a:cubicBezTo>
                  <a:cubicBezTo>
                    <a:pt x="11" y="29"/>
                    <a:pt x="0" y="34"/>
                    <a:pt x="5" y="43"/>
                  </a:cubicBezTo>
                  <a:cubicBezTo>
                    <a:pt x="8" y="49"/>
                    <a:pt x="11" y="53"/>
                    <a:pt x="12" y="59"/>
                  </a:cubicBezTo>
                  <a:cubicBezTo>
                    <a:pt x="13" y="64"/>
                    <a:pt x="12" y="69"/>
                    <a:pt x="10" y="74"/>
                  </a:cubicBezTo>
                  <a:cubicBezTo>
                    <a:pt x="9" y="80"/>
                    <a:pt x="9" y="85"/>
                    <a:pt x="14" y="90"/>
                  </a:cubicBezTo>
                  <a:cubicBezTo>
                    <a:pt x="16" y="92"/>
                    <a:pt x="18" y="94"/>
                    <a:pt x="19" y="96"/>
                  </a:cubicBezTo>
                  <a:cubicBezTo>
                    <a:pt x="20" y="98"/>
                    <a:pt x="21" y="101"/>
                    <a:pt x="22" y="102"/>
                  </a:cubicBezTo>
                  <a:cubicBezTo>
                    <a:pt x="24" y="104"/>
                    <a:pt x="25" y="102"/>
                    <a:pt x="28" y="101"/>
                  </a:cubicBezTo>
                  <a:cubicBezTo>
                    <a:pt x="31" y="99"/>
                    <a:pt x="34" y="100"/>
                    <a:pt x="38" y="99"/>
                  </a:cubicBezTo>
                  <a:cubicBezTo>
                    <a:pt x="46" y="98"/>
                    <a:pt x="51" y="100"/>
                    <a:pt x="59" y="102"/>
                  </a:cubicBezTo>
                  <a:cubicBezTo>
                    <a:pt x="63" y="103"/>
                    <a:pt x="67" y="105"/>
                    <a:pt x="71" y="108"/>
                  </a:cubicBezTo>
                  <a:cubicBezTo>
                    <a:pt x="76" y="111"/>
                    <a:pt x="76" y="111"/>
                    <a:pt x="79" y="105"/>
                  </a:cubicBezTo>
                  <a:cubicBezTo>
                    <a:pt x="82" y="98"/>
                    <a:pt x="87" y="95"/>
                    <a:pt x="94" y="91"/>
                  </a:cubicBezTo>
                  <a:cubicBezTo>
                    <a:pt x="99" y="89"/>
                    <a:pt x="103" y="83"/>
                    <a:pt x="103" y="77"/>
                  </a:cubicBezTo>
                  <a:cubicBezTo>
                    <a:pt x="103" y="74"/>
                    <a:pt x="103" y="73"/>
                    <a:pt x="99" y="71"/>
                  </a:cubicBezTo>
                  <a:cubicBezTo>
                    <a:pt x="95" y="69"/>
                    <a:pt x="90" y="68"/>
                    <a:pt x="85" y="67"/>
                  </a:cubicBezTo>
                  <a:cubicBezTo>
                    <a:pt x="78" y="64"/>
                    <a:pt x="73" y="61"/>
                    <a:pt x="68" y="55"/>
                  </a:cubicBezTo>
                  <a:cubicBezTo>
                    <a:pt x="64" y="50"/>
                    <a:pt x="63" y="44"/>
                    <a:pt x="62" y="38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7" name="Freeform 184">
              <a:extLst>
                <a:ext uri="{FF2B5EF4-FFF2-40B4-BE49-F238E27FC236}">
                  <a16:creationId xmlns:a16="http://schemas.microsoft.com/office/drawing/2014/main" id="{A27561B8-B93B-4ADC-9C41-5AECE21C2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3820"/>
              <a:ext cx="49" cy="39"/>
            </a:xfrm>
            <a:custGeom>
              <a:avLst/>
              <a:gdLst>
                <a:gd name="T0" fmla="*/ 9 w 33"/>
                <a:gd name="T1" fmla="*/ 86 h 26"/>
                <a:gd name="T2" fmla="*/ 99 w 33"/>
                <a:gd name="T3" fmla="*/ 41 h 26"/>
                <a:gd name="T4" fmla="*/ 108 w 33"/>
                <a:gd name="T5" fmla="*/ 21 h 26"/>
                <a:gd name="T6" fmla="*/ 92 w 33"/>
                <a:gd name="T7" fmla="*/ 0 h 26"/>
                <a:gd name="T8" fmla="*/ 68 w 33"/>
                <a:gd name="T9" fmla="*/ 18 h 26"/>
                <a:gd name="T10" fmla="*/ 40 w 33"/>
                <a:gd name="T11" fmla="*/ 41 h 26"/>
                <a:gd name="T12" fmla="*/ 0 w 33"/>
                <a:gd name="T13" fmla="*/ 8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6">
                  <a:moveTo>
                    <a:pt x="3" y="25"/>
                  </a:moveTo>
                  <a:cubicBezTo>
                    <a:pt x="12" y="26"/>
                    <a:pt x="24" y="18"/>
                    <a:pt x="30" y="12"/>
                  </a:cubicBezTo>
                  <a:cubicBezTo>
                    <a:pt x="32" y="10"/>
                    <a:pt x="33" y="9"/>
                    <a:pt x="33" y="6"/>
                  </a:cubicBezTo>
                  <a:cubicBezTo>
                    <a:pt x="32" y="4"/>
                    <a:pt x="30" y="0"/>
                    <a:pt x="28" y="0"/>
                  </a:cubicBezTo>
                  <a:cubicBezTo>
                    <a:pt x="26" y="0"/>
                    <a:pt x="22" y="4"/>
                    <a:pt x="21" y="5"/>
                  </a:cubicBezTo>
                  <a:cubicBezTo>
                    <a:pt x="18" y="7"/>
                    <a:pt x="15" y="9"/>
                    <a:pt x="12" y="12"/>
                  </a:cubicBezTo>
                  <a:cubicBezTo>
                    <a:pt x="8" y="15"/>
                    <a:pt x="0" y="18"/>
                    <a:pt x="0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8" name="Freeform 185">
              <a:extLst>
                <a:ext uri="{FF2B5EF4-FFF2-40B4-BE49-F238E27FC236}">
                  <a16:creationId xmlns:a16="http://schemas.microsoft.com/office/drawing/2014/main" id="{67740A60-0C2F-4DD7-B764-343A37EE8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3666"/>
              <a:ext cx="154" cy="138"/>
            </a:xfrm>
            <a:custGeom>
              <a:avLst/>
              <a:gdLst>
                <a:gd name="T0" fmla="*/ 195 w 104"/>
                <a:gd name="T1" fmla="*/ 0 h 93"/>
                <a:gd name="T2" fmla="*/ 188 w 104"/>
                <a:gd name="T3" fmla="*/ 174 h 93"/>
                <a:gd name="T4" fmla="*/ 270 w 104"/>
                <a:gd name="T5" fmla="*/ 209 h 93"/>
                <a:gd name="T6" fmla="*/ 305 w 104"/>
                <a:gd name="T7" fmla="*/ 215 h 93"/>
                <a:gd name="T8" fmla="*/ 338 w 104"/>
                <a:gd name="T9" fmla="*/ 218 h 93"/>
                <a:gd name="T10" fmla="*/ 315 w 104"/>
                <a:gd name="T11" fmla="*/ 258 h 93"/>
                <a:gd name="T12" fmla="*/ 298 w 104"/>
                <a:gd name="T13" fmla="*/ 272 h 93"/>
                <a:gd name="T14" fmla="*/ 265 w 104"/>
                <a:gd name="T15" fmla="*/ 258 h 93"/>
                <a:gd name="T16" fmla="*/ 228 w 104"/>
                <a:gd name="T17" fmla="*/ 236 h 93"/>
                <a:gd name="T18" fmla="*/ 178 w 104"/>
                <a:gd name="T19" fmla="*/ 251 h 93"/>
                <a:gd name="T20" fmla="*/ 160 w 104"/>
                <a:gd name="T21" fmla="*/ 304 h 93"/>
                <a:gd name="T22" fmla="*/ 175 w 104"/>
                <a:gd name="T23" fmla="*/ 236 h 93"/>
                <a:gd name="T24" fmla="*/ 241 w 104"/>
                <a:gd name="T25" fmla="*/ 224 h 93"/>
                <a:gd name="T26" fmla="*/ 215 w 104"/>
                <a:gd name="T27" fmla="*/ 205 h 93"/>
                <a:gd name="T28" fmla="*/ 188 w 104"/>
                <a:gd name="T29" fmla="*/ 187 h 93"/>
                <a:gd name="T30" fmla="*/ 142 w 104"/>
                <a:gd name="T31" fmla="*/ 150 h 93"/>
                <a:gd name="T32" fmla="*/ 129 w 104"/>
                <a:gd name="T33" fmla="*/ 131 h 93"/>
                <a:gd name="T34" fmla="*/ 81 w 104"/>
                <a:gd name="T35" fmla="*/ 114 h 93"/>
                <a:gd name="T36" fmla="*/ 15 w 104"/>
                <a:gd name="T37" fmla="*/ 177 h 93"/>
                <a:gd name="T38" fmla="*/ 59 w 104"/>
                <a:gd name="T39" fmla="*/ 104 h 93"/>
                <a:gd name="T40" fmla="*/ 123 w 104"/>
                <a:gd name="T41" fmla="*/ 104 h 93"/>
                <a:gd name="T42" fmla="*/ 141 w 104"/>
                <a:gd name="T43" fmla="*/ 86 h 93"/>
                <a:gd name="T44" fmla="*/ 155 w 104"/>
                <a:gd name="T45" fmla="*/ 46 h 93"/>
                <a:gd name="T46" fmla="*/ 195 w 104"/>
                <a:gd name="T47" fmla="*/ 6 h 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4" h="93">
                  <a:moveTo>
                    <a:pt x="60" y="0"/>
                  </a:moveTo>
                  <a:cubicBezTo>
                    <a:pt x="45" y="14"/>
                    <a:pt x="42" y="38"/>
                    <a:pt x="58" y="53"/>
                  </a:cubicBezTo>
                  <a:cubicBezTo>
                    <a:pt x="65" y="59"/>
                    <a:pt x="74" y="62"/>
                    <a:pt x="83" y="64"/>
                  </a:cubicBezTo>
                  <a:cubicBezTo>
                    <a:pt x="86" y="65"/>
                    <a:pt x="90" y="66"/>
                    <a:pt x="94" y="66"/>
                  </a:cubicBezTo>
                  <a:cubicBezTo>
                    <a:pt x="97" y="66"/>
                    <a:pt x="101" y="66"/>
                    <a:pt x="104" y="67"/>
                  </a:cubicBezTo>
                  <a:cubicBezTo>
                    <a:pt x="102" y="72"/>
                    <a:pt x="100" y="75"/>
                    <a:pt x="97" y="79"/>
                  </a:cubicBezTo>
                  <a:cubicBezTo>
                    <a:pt x="96" y="80"/>
                    <a:pt x="94" y="83"/>
                    <a:pt x="92" y="83"/>
                  </a:cubicBezTo>
                  <a:cubicBezTo>
                    <a:pt x="89" y="85"/>
                    <a:pt x="85" y="81"/>
                    <a:pt x="82" y="79"/>
                  </a:cubicBezTo>
                  <a:cubicBezTo>
                    <a:pt x="79" y="77"/>
                    <a:pt x="74" y="73"/>
                    <a:pt x="70" y="72"/>
                  </a:cubicBezTo>
                  <a:cubicBezTo>
                    <a:pt x="65" y="71"/>
                    <a:pt x="59" y="74"/>
                    <a:pt x="55" y="77"/>
                  </a:cubicBezTo>
                  <a:cubicBezTo>
                    <a:pt x="51" y="81"/>
                    <a:pt x="47" y="88"/>
                    <a:pt x="49" y="93"/>
                  </a:cubicBezTo>
                  <a:cubicBezTo>
                    <a:pt x="45" y="87"/>
                    <a:pt x="48" y="77"/>
                    <a:pt x="54" y="72"/>
                  </a:cubicBezTo>
                  <a:cubicBezTo>
                    <a:pt x="60" y="66"/>
                    <a:pt x="68" y="65"/>
                    <a:pt x="74" y="69"/>
                  </a:cubicBezTo>
                  <a:cubicBezTo>
                    <a:pt x="71" y="67"/>
                    <a:pt x="70" y="65"/>
                    <a:pt x="66" y="63"/>
                  </a:cubicBezTo>
                  <a:cubicBezTo>
                    <a:pt x="64" y="61"/>
                    <a:pt x="61" y="59"/>
                    <a:pt x="58" y="57"/>
                  </a:cubicBezTo>
                  <a:cubicBezTo>
                    <a:pt x="53" y="54"/>
                    <a:pt x="48" y="53"/>
                    <a:pt x="44" y="46"/>
                  </a:cubicBezTo>
                  <a:cubicBezTo>
                    <a:pt x="43" y="43"/>
                    <a:pt x="43" y="42"/>
                    <a:pt x="40" y="40"/>
                  </a:cubicBezTo>
                  <a:cubicBezTo>
                    <a:pt x="36" y="36"/>
                    <a:pt x="30" y="35"/>
                    <a:pt x="25" y="35"/>
                  </a:cubicBezTo>
                  <a:cubicBezTo>
                    <a:pt x="16" y="36"/>
                    <a:pt x="5" y="45"/>
                    <a:pt x="5" y="54"/>
                  </a:cubicBezTo>
                  <a:cubicBezTo>
                    <a:pt x="0" y="45"/>
                    <a:pt x="10" y="34"/>
                    <a:pt x="18" y="32"/>
                  </a:cubicBezTo>
                  <a:cubicBezTo>
                    <a:pt x="25" y="30"/>
                    <a:pt x="31" y="30"/>
                    <a:pt x="38" y="32"/>
                  </a:cubicBezTo>
                  <a:cubicBezTo>
                    <a:pt x="43" y="33"/>
                    <a:pt x="42" y="31"/>
                    <a:pt x="43" y="26"/>
                  </a:cubicBezTo>
                  <a:cubicBezTo>
                    <a:pt x="43" y="22"/>
                    <a:pt x="45" y="18"/>
                    <a:pt x="48" y="14"/>
                  </a:cubicBezTo>
                  <a:cubicBezTo>
                    <a:pt x="51" y="9"/>
                    <a:pt x="55" y="5"/>
                    <a:pt x="60" y="2"/>
                  </a:cubicBezTo>
                </a:path>
              </a:pathLst>
            </a:custGeom>
            <a:solidFill>
              <a:srgbClr val="7714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9" name="Freeform 186">
              <a:extLst>
                <a:ext uri="{FF2B5EF4-FFF2-40B4-BE49-F238E27FC236}">
                  <a16:creationId xmlns:a16="http://schemas.microsoft.com/office/drawing/2014/main" id="{9FA936D4-0B37-4699-A65A-1AB1CC4CF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3761"/>
              <a:ext cx="39" cy="53"/>
            </a:xfrm>
            <a:custGeom>
              <a:avLst/>
              <a:gdLst>
                <a:gd name="T0" fmla="*/ 14 w 27"/>
                <a:gd name="T1" fmla="*/ 115 h 36"/>
                <a:gd name="T2" fmla="*/ 81 w 27"/>
                <a:gd name="T3" fmla="*/ 32 h 36"/>
                <a:gd name="T4" fmla="*/ 55 w 27"/>
                <a:gd name="T5" fmla="*/ 41 h 36"/>
                <a:gd name="T6" fmla="*/ 27 w 27"/>
                <a:gd name="T7" fmla="*/ 68 h 36"/>
                <a:gd name="T8" fmla="*/ 13 w 27"/>
                <a:gd name="T9" fmla="*/ 11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6">
                  <a:moveTo>
                    <a:pt x="5" y="36"/>
                  </a:moveTo>
                  <a:cubicBezTo>
                    <a:pt x="0" y="23"/>
                    <a:pt x="12" y="0"/>
                    <a:pt x="27" y="10"/>
                  </a:cubicBezTo>
                  <a:cubicBezTo>
                    <a:pt x="25" y="11"/>
                    <a:pt x="21" y="12"/>
                    <a:pt x="18" y="13"/>
                  </a:cubicBezTo>
                  <a:cubicBezTo>
                    <a:pt x="15" y="15"/>
                    <a:pt x="12" y="18"/>
                    <a:pt x="9" y="21"/>
                  </a:cubicBezTo>
                  <a:cubicBezTo>
                    <a:pt x="6" y="25"/>
                    <a:pt x="6" y="30"/>
                    <a:pt x="4" y="35"/>
                  </a:cubicBezTo>
                </a:path>
              </a:pathLst>
            </a:custGeom>
            <a:solidFill>
              <a:srgbClr val="7714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0" name="Freeform 187">
              <a:extLst>
                <a:ext uri="{FF2B5EF4-FFF2-40B4-BE49-F238E27FC236}">
                  <a16:creationId xmlns:a16="http://schemas.microsoft.com/office/drawing/2014/main" id="{F0C48C73-2D6F-4F21-94BC-AA32D8F32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3589"/>
              <a:ext cx="29" cy="48"/>
            </a:xfrm>
            <a:custGeom>
              <a:avLst/>
              <a:gdLst>
                <a:gd name="T0" fmla="*/ 61 w 20"/>
                <a:gd name="T1" fmla="*/ 5 h 32"/>
                <a:gd name="T2" fmla="*/ 36 w 20"/>
                <a:gd name="T3" fmla="*/ 108 h 32"/>
                <a:gd name="T4" fmla="*/ 28 w 20"/>
                <a:gd name="T5" fmla="*/ 45 h 32"/>
                <a:gd name="T6" fmla="*/ 55 w 20"/>
                <a:gd name="T7" fmla="*/ 5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2">
                  <a:moveTo>
                    <a:pt x="20" y="1"/>
                  </a:moveTo>
                  <a:cubicBezTo>
                    <a:pt x="6" y="0"/>
                    <a:pt x="0" y="26"/>
                    <a:pt x="12" y="32"/>
                  </a:cubicBezTo>
                  <a:cubicBezTo>
                    <a:pt x="7" y="30"/>
                    <a:pt x="8" y="17"/>
                    <a:pt x="9" y="13"/>
                  </a:cubicBezTo>
                  <a:cubicBezTo>
                    <a:pt x="10" y="9"/>
                    <a:pt x="13" y="1"/>
                    <a:pt x="18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1" name="Freeform 188">
              <a:extLst>
                <a:ext uri="{FF2B5EF4-FFF2-40B4-BE49-F238E27FC236}">
                  <a16:creationId xmlns:a16="http://schemas.microsoft.com/office/drawing/2014/main" id="{E358541C-DC6A-4B87-99D4-01180B09F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3619"/>
              <a:ext cx="29" cy="53"/>
            </a:xfrm>
            <a:custGeom>
              <a:avLst/>
              <a:gdLst>
                <a:gd name="T0" fmla="*/ 59 w 20"/>
                <a:gd name="T1" fmla="*/ 6 h 36"/>
                <a:gd name="T2" fmla="*/ 13 w 20"/>
                <a:gd name="T3" fmla="*/ 46 h 36"/>
                <a:gd name="T4" fmla="*/ 19 w 20"/>
                <a:gd name="T5" fmla="*/ 115 h 36"/>
                <a:gd name="T6" fmla="*/ 13 w 20"/>
                <a:gd name="T7" fmla="*/ 69 h 36"/>
                <a:gd name="T8" fmla="*/ 22 w 20"/>
                <a:gd name="T9" fmla="*/ 35 h 36"/>
                <a:gd name="T10" fmla="*/ 61 w 20"/>
                <a:gd name="T11" fmla="*/ 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6">
                  <a:moveTo>
                    <a:pt x="19" y="2"/>
                  </a:moveTo>
                  <a:cubicBezTo>
                    <a:pt x="13" y="4"/>
                    <a:pt x="7" y="8"/>
                    <a:pt x="4" y="14"/>
                  </a:cubicBezTo>
                  <a:cubicBezTo>
                    <a:pt x="0" y="22"/>
                    <a:pt x="2" y="28"/>
                    <a:pt x="6" y="36"/>
                  </a:cubicBezTo>
                  <a:cubicBezTo>
                    <a:pt x="3" y="33"/>
                    <a:pt x="4" y="26"/>
                    <a:pt x="4" y="22"/>
                  </a:cubicBezTo>
                  <a:cubicBezTo>
                    <a:pt x="5" y="19"/>
                    <a:pt x="6" y="15"/>
                    <a:pt x="7" y="11"/>
                  </a:cubicBezTo>
                  <a:cubicBezTo>
                    <a:pt x="9" y="7"/>
                    <a:pt x="14" y="1"/>
                    <a:pt x="20" y="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2" name="Freeform 189">
              <a:extLst>
                <a:ext uri="{FF2B5EF4-FFF2-40B4-BE49-F238E27FC236}">
                  <a16:creationId xmlns:a16="http://schemas.microsoft.com/office/drawing/2014/main" id="{C7AAF177-A869-403C-A6A1-9EB58F15F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3560"/>
              <a:ext cx="41" cy="14"/>
            </a:xfrm>
            <a:custGeom>
              <a:avLst/>
              <a:gdLst>
                <a:gd name="T0" fmla="*/ 0 w 28"/>
                <a:gd name="T1" fmla="*/ 14 h 10"/>
                <a:gd name="T2" fmla="*/ 50 w 28"/>
                <a:gd name="T3" fmla="*/ 1 h 10"/>
                <a:gd name="T4" fmla="*/ 88 w 28"/>
                <a:gd name="T5" fmla="*/ 28 h 10"/>
                <a:gd name="T6" fmla="*/ 45 w 28"/>
                <a:gd name="T7" fmla="*/ 6 h 10"/>
                <a:gd name="T8" fmla="*/ 6 w 28"/>
                <a:gd name="T9" fmla="*/ 1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5"/>
                  </a:moveTo>
                  <a:cubicBezTo>
                    <a:pt x="2" y="1"/>
                    <a:pt x="12" y="0"/>
                    <a:pt x="16" y="1"/>
                  </a:cubicBezTo>
                  <a:cubicBezTo>
                    <a:pt x="20" y="2"/>
                    <a:pt x="26" y="6"/>
                    <a:pt x="28" y="10"/>
                  </a:cubicBezTo>
                  <a:cubicBezTo>
                    <a:pt x="24" y="8"/>
                    <a:pt x="19" y="3"/>
                    <a:pt x="14" y="2"/>
                  </a:cubicBezTo>
                  <a:cubicBezTo>
                    <a:pt x="9" y="1"/>
                    <a:pt x="6" y="3"/>
                    <a:pt x="2" y="5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3" name="Freeform 190">
              <a:extLst>
                <a:ext uri="{FF2B5EF4-FFF2-40B4-BE49-F238E27FC236}">
                  <a16:creationId xmlns:a16="http://schemas.microsoft.com/office/drawing/2014/main" id="{86F312C6-5821-4F88-9293-66291F344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3533"/>
              <a:ext cx="37" cy="9"/>
            </a:xfrm>
            <a:custGeom>
              <a:avLst/>
              <a:gdLst>
                <a:gd name="T0" fmla="*/ 0 w 25"/>
                <a:gd name="T1" fmla="*/ 21 h 6"/>
                <a:gd name="T2" fmla="*/ 41 w 25"/>
                <a:gd name="T3" fmla="*/ 0 h 6"/>
                <a:gd name="T4" fmla="*/ 81 w 25"/>
                <a:gd name="T5" fmla="*/ 18 h 6"/>
                <a:gd name="T6" fmla="*/ 1 w 25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6">
                  <a:moveTo>
                    <a:pt x="0" y="6"/>
                  </a:moveTo>
                  <a:cubicBezTo>
                    <a:pt x="2" y="2"/>
                    <a:pt x="9" y="0"/>
                    <a:pt x="13" y="0"/>
                  </a:cubicBezTo>
                  <a:cubicBezTo>
                    <a:pt x="16" y="0"/>
                    <a:pt x="22" y="2"/>
                    <a:pt x="25" y="5"/>
                  </a:cubicBezTo>
                  <a:cubicBezTo>
                    <a:pt x="17" y="4"/>
                    <a:pt x="9" y="1"/>
                    <a:pt x="1" y="6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4" name="Freeform 191">
              <a:extLst>
                <a:ext uri="{FF2B5EF4-FFF2-40B4-BE49-F238E27FC236}">
                  <a16:creationId xmlns:a16="http://schemas.microsoft.com/office/drawing/2014/main" id="{F2F45DF0-C9BF-48B6-AF0F-60B2ACD5F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3583"/>
              <a:ext cx="34" cy="19"/>
            </a:xfrm>
            <a:custGeom>
              <a:avLst/>
              <a:gdLst>
                <a:gd name="T0" fmla="*/ 1 w 23"/>
                <a:gd name="T1" fmla="*/ 38 h 13"/>
                <a:gd name="T2" fmla="*/ 41 w 23"/>
                <a:gd name="T3" fmla="*/ 0 h 13"/>
                <a:gd name="T4" fmla="*/ 74 w 23"/>
                <a:gd name="T5" fmla="*/ 13 h 13"/>
                <a:gd name="T6" fmla="*/ 28 w 23"/>
                <a:gd name="T7" fmla="*/ 22 h 13"/>
                <a:gd name="T8" fmla="*/ 13 w 23"/>
                <a:gd name="T9" fmla="*/ 41 h 13"/>
                <a:gd name="T10" fmla="*/ 0 w 23"/>
                <a:gd name="T11" fmla="*/ 41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3">
                  <a:moveTo>
                    <a:pt x="1" y="12"/>
                  </a:moveTo>
                  <a:cubicBezTo>
                    <a:pt x="3" y="7"/>
                    <a:pt x="6" y="2"/>
                    <a:pt x="13" y="0"/>
                  </a:cubicBezTo>
                  <a:cubicBezTo>
                    <a:pt x="16" y="0"/>
                    <a:pt x="22" y="0"/>
                    <a:pt x="23" y="4"/>
                  </a:cubicBezTo>
                  <a:cubicBezTo>
                    <a:pt x="19" y="4"/>
                    <a:pt x="12" y="4"/>
                    <a:pt x="9" y="7"/>
                  </a:cubicBezTo>
                  <a:cubicBezTo>
                    <a:pt x="8" y="8"/>
                    <a:pt x="7" y="12"/>
                    <a:pt x="4" y="13"/>
                  </a:cubicBezTo>
                  <a:cubicBezTo>
                    <a:pt x="3" y="13"/>
                    <a:pt x="1" y="13"/>
                    <a:pt x="0" y="1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5" name="Freeform 192">
              <a:extLst>
                <a:ext uri="{FF2B5EF4-FFF2-40B4-BE49-F238E27FC236}">
                  <a16:creationId xmlns:a16="http://schemas.microsoft.com/office/drawing/2014/main" id="{90964F7C-24DA-4CDA-80E8-5A65CDA5E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3521"/>
              <a:ext cx="42" cy="15"/>
            </a:xfrm>
            <a:custGeom>
              <a:avLst/>
              <a:gdLst>
                <a:gd name="T0" fmla="*/ 0 w 28"/>
                <a:gd name="T1" fmla="*/ 26 h 10"/>
                <a:gd name="T2" fmla="*/ 54 w 28"/>
                <a:gd name="T3" fmla="*/ 0 h 10"/>
                <a:gd name="T4" fmla="*/ 95 w 28"/>
                <a:gd name="T5" fmla="*/ 35 h 10"/>
                <a:gd name="T6" fmla="*/ 48 w 28"/>
                <a:gd name="T7" fmla="*/ 14 h 10"/>
                <a:gd name="T8" fmla="*/ 26 w 28"/>
                <a:gd name="T9" fmla="*/ 18 h 10"/>
                <a:gd name="T10" fmla="*/ 8 w 28"/>
                <a:gd name="T11" fmla="*/ 26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0">
                  <a:moveTo>
                    <a:pt x="0" y="7"/>
                  </a:moveTo>
                  <a:cubicBezTo>
                    <a:pt x="2" y="2"/>
                    <a:pt x="11" y="0"/>
                    <a:pt x="16" y="0"/>
                  </a:cubicBezTo>
                  <a:cubicBezTo>
                    <a:pt x="20" y="1"/>
                    <a:pt x="26" y="6"/>
                    <a:pt x="28" y="10"/>
                  </a:cubicBezTo>
                  <a:cubicBezTo>
                    <a:pt x="24" y="6"/>
                    <a:pt x="19" y="5"/>
                    <a:pt x="14" y="4"/>
                  </a:cubicBezTo>
                  <a:cubicBezTo>
                    <a:pt x="11" y="4"/>
                    <a:pt x="9" y="4"/>
                    <a:pt x="7" y="5"/>
                  </a:cubicBezTo>
                  <a:cubicBezTo>
                    <a:pt x="5" y="6"/>
                    <a:pt x="3" y="6"/>
                    <a:pt x="2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6" name="Freeform 193">
              <a:extLst>
                <a:ext uri="{FF2B5EF4-FFF2-40B4-BE49-F238E27FC236}">
                  <a16:creationId xmlns:a16="http://schemas.microsoft.com/office/drawing/2014/main" id="{50BED79B-5F4D-43FF-9EFE-2334BAD3C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3552"/>
              <a:ext cx="38" cy="13"/>
            </a:xfrm>
            <a:custGeom>
              <a:avLst/>
              <a:gdLst>
                <a:gd name="T0" fmla="*/ 0 w 26"/>
                <a:gd name="T1" fmla="*/ 19 h 9"/>
                <a:gd name="T2" fmla="*/ 50 w 26"/>
                <a:gd name="T3" fmla="*/ 6 h 9"/>
                <a:gd name="T4" fmla="*/ 82 w 26"/>
                <a:gd name="T5" fmla="*/ 27 h 9"/>
                <a:gd name="T6" fmla="*/ 47 w 26"/>
                <a:gd name="T7" fmla="*/ 14 h 9"/>
                <a:gd name="T8" fmla="*/ 1 w 26"/>
                <a:gd name="T9" fmla="*/ 1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9">
                  <a:moveTo>
                    <a:pt x="0" y="6"/>
                  </a:moveTo>
                  <a:cubicBezTo>
                    <a:pt x="4" y="2"/>
                    <a:pt x="11" y="0"/>
                    <a:pt x="16" y="2"/>
                  </a:cubicBezTo>
                  <a:cubicBezTo>
                    <a:pt x="21" y="3"/>
                    <a:pt x="23" y="6"/>
                    <a:pt x="26" y="9"/>
                  </a:cubicBezTo>
                  <a:cubicBezTo>
                    <a:pt x="23" y="6"/>
                    <a:pt x="19" y="4"/>
                    <a:pt x="15" y="5"/>
                  </a:cubicBezTo>
                  <a:cubicBezTo>
                    <a:pt x="10" y="5"/>
                    <a:pt x="5" y="5"/>
                    <a:pt x="1" y="6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7" name="Freeform 194">
              <a:extLst>
                <a:ext uri="{FF2B5EF4-FFF2-40B4-BE49-F238E27FC236}">
                  <a16:creationId xmlns:a16="http://schemas.microsoft.com/office/drawing/2014/main" id="{9F027C8D-F1F9-4462-8DD2-4CAF6EDD8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3591"/>
              <a:ext cx="37" cy="38"/>
            </a:xfrm>
            <a:custGeom>
              <a:avLst/>
              <a:gdLst>
                <a:gd name="T0" fmla="*/ 81 w 25"/>
                <a:gd name="T1" fmla="*/ 6 h 26"/>
                <a:gd name="T2" fmla="*/ 27 w 25"/>
                <a:gd name="T3" fmla="*/ 9 h 26"/>
                <a:gd name="T4" fmla="*/ 6 w 25"/>
                <a:gd name="T5" fmla="*/ 60 h 26"/>
                <a:gd name="T6" fmla="*/ 22 w 25"/>
                <a:gd name="T7" fmla="*/ 79 h 26"/>
                <a:gd name="T8" fmla="*/ 27 w 25"/>
                <a:gd name="T9" fmla="*/ 54 h 26"/>
                <a:gd name="T10" fmla="*/ 81 w 25"/>
                <a:gd name="T11" fmla="*/ 6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cubicBezTo>
                    <a:pt x="20" y="1"/>
                    <a:pt x="13" y="0"/>
                    <a:pt x="8" y="3"/>
                  </a:cubicBezTo>
                  <a:cubicBezTo>
                    <a:pt x="3" y="5"/>
                    <a:pt x="0" y="13"/>
                    <a:pt x="2" y="19"/>
                  </a:cubicBezTo>
                  <a:cubicBezTo>
                    <a:pt x="2" y="21"/>
                    <a:pt x="4" y="26"/>
                    <a:pt x="7" y="25"/>
                  </a:cubicBezTo>
                  <a:cubicBezTo>
                    <a:pt x="9" y="25"/>
                    <a:pt x="8" y="19"/>
                    <a:pt x="8" y="17"/>
                  </a:cubicBezTo>
                  <a:cubicBezTo>
                    <a:pt x="9" y="9"/>
                    <a:pt x="16" y="0"/>
                    <a:pt x="25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8" name="Freeform 195">
              <a:extLst>
                <a:ext uri="{FF2B5EF4-FFF2-40B4-BE49-F238E27FC236}">
                  <a16:creationId xmlns:a16="http://schemas.microsoft.com/office/drawing/2014/main" id="{18392CC1-2001-4ACE-8ABC-3784A51F8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3622"/>
              <a:ext cx="39" cy="47"/>
            </a:xfrm>
            <a:custGeom>
              <a:avLst/>
              <a:gdLst>
                <a:gd name="T0" fmla="*/ 89 w 26"/>
                <a:gd name="T1" fmla="*/ 0 h 32"/>
                <a:gd name="T2" fmla="*/ 26 w 26"/>
                <a:gd name="T3" fmla="*/ 26 h 32"/>
                <a:gd name="T4" fmla="*/ 12 w 26"/>
                <a:gd name="T5" fmla="*/ 101 h 32"/>
                <a:gd name="T6" fmla="*/ 41 w 26"/>
                <a:gd name="T7" fmla="*/ 32 h 32"/>
                <a:gd name="T8" fmla="*/ 89 w 26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26" y="0"/>
                  </a:moveTo>
                  <a:cubicBezTo>
                    <a:pt x="18" y="0"/>
                    <a:pt x="12" y="1"/>
                    <a:pt x="7" y="8"/>
                  </a:cubicBezTo>
                  <a:cubicBezTo>
                    <a:pt x="3" y="15"/>
                    <a:pt x="0" y="24"/>
                    <a:pt x="3" y="32"/>
                  </a:cubicBezTo>
                  <a:cubicBezTo>
                    <a:pt x="3" y="25"/>
                    <a:pt x="8" y="15"/>
                    <a:pt x="12" y="10"/>
                  </a:cubicBezTo>
                  <a:cubicBezTo>
                    <a:pt x="16" y="6"/>
                    <a:pt x="20" y="1"/>
                    <a:pt x="26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9" name="Freeform 196">
              <a:extLst>
                <a:ext uri="{FF2B5EF4-FFF2-40B4-BE49-F238E27FC236}">
                  <a16:creationId xmlns:a16="http://schemas.microsoft.com/office/drawing/2014/main" id="{73CF88FC-2F7B-4B7B-B443-826641F48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3697"/>
              <a:ext cx="27" cy="34"/>
            </a:xfrm>
            <a:custGeom>
              <a:avLst/>
              <a:gdLst>
                <a:gd name="T0" fmla="*/ 62 w 18"/>
                <a:gd name="T1" fmla="*/ 1 h 23"/>
                <a:gd name="T2" fmla="*/ 18 w 18"/>
                <a:gd name="T3" fmla="*/ 74 h 23"/>
                <a:gd name="T4" fmla="*/ 32 w 18"/>
                <a:gd name="T5" fmla="*/ 35 h 23"/>
                <a:gd name="T6" fmla="*/ 62 w 18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3">
                  <a:moveTo>
                    <a:pt x="18" y="1"/>
                  </a:moveTo>
                  <a:cubicBezTo>
                    <a:pt x="10" y="4"/>
                    <a:pt x="0" y="13"/>
                    <a:pt x="5" y="23"/>
                  </a:cubicBezTo>
                  <a:cubicBezTo>
                    <a:pt x="4" y="19"/>
                    <a:pt x="7" y="15"/>
                    <a:pt x="9" y="11"/>
                  </a:cubicBezTo>
                  <a:cubicBezTo>
                    <a:pt x="11" y="7"/>
                    <a:pt x="13" y="1"/>
                    <a:pt x="18" y="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0" name="Freeform 197">
              <a:extLst>
                <a:ext uri="{FF2B5EF4-FFF2-40B4-BE49-F238E27FC236}">
                  <a16:creationId xmlns:a16="http://schemas.microsoft.com/office/drawing/2014/main" id="{DA5C6715-1A6E-49D8-9A7B-000B4B44F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3768"/>
              <a:ext cx="30" cy="42"/>
            </a:xfrm>
            <a:custGeom>
              <a:avLst/>
              <a:gdLst>
                <a:gd name="T0" fmla="*/ 68 w 20"/>
                <a:gd name="T1" fmla="*/ 0 h 28"/>
                <a:gd name="T2" fmla="*/ 18 w 20"/>
                <a:gd name="T3" fmla="*/ 18 h 28"/>
                <a:gd name="T4" fmla="*/ 21 w 20"/>
                <a:gd name="T5" fmla="*/ 95 h 28"/>
                <a:gd name="T6" fmla="*/ 27 w 20"/>
                <a:gd name="T7" fmla="*/ 27 h 28"/>
                <a:gd name="T8" fmla="*/ 68 w 20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8">
                  <a:moveTo>
                    <a:pt x="20" y="0"/>
                  </a:moveTo>
                  <a:cubicBezTo>
                    <a:pt x="14" y="0"/>
                    <a:pt x="8" y="1"/>
                    <a:pt x="5" y="5"/>
                  </a:cubicBezTo>
                  <a:cubicBezTo>
                    <a:pt x="0" y="12"/>
                    <a:pt x="3" y="22"/>
                    <a:pt x="6" y="28"/>
                  </a:cubicBezTo>
                  <a:cubicBezTo>
                    <a:pt x="4" y="23"/>
                    <a:pt x="5" y="12"/>
                    <a:pt x="8" y="8"/>
                  </a:cubicBezTo>
                  <a:cubicBezTo>
                    <a:pt x="11" y="3"/>
                    <a:pt x="15" y="0"/>
                    <a:pt x="20" y="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1" name="Freeform 198">
              <a:extLst>
                <a:ext uri="{FF2B5EF4-FFF2-40B4-BE49-F238E27FC236}">
                  <a16:creationId xmlns:a16="http://schemas.microsoft.com/office/drawing/2014/main" id="{900A86C9-01EE-4C32-9E90-1A50DC656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3871"/>
              <a:ext cx="64" cy="28"/>
            </a:xfrm>
            <a:custGeom>
              <a:avLst/>
              <a:gdLst>
                <a:gd name="T0" fmla="*/ 6 w 43"/>
                <a:gd name="T1" fmla="*/ 60 h 19"/>
                <a:gd name="T2" fmla="*/ 19 w 43"/>
                <a:gd name="T3" fmla="*/ 41 h 19"/>
                <a:gd name="T4" fmla="*/ 63 w 43"/>
                <a:gd name="T5" fmla="*/ 9 h 19"/>
                <a:gd name="T6" fmla="*/ 141 w 43"/>
                <a:gd name="T7" fmla="*/ 27 h 19"/>
                <a:gd name="T8" fmla="*/ 119 w 43"/>
                <a:gd name="T9" fmla="*/ 19 h 19"/>
                <a:gd name="T10" fmla="*/ 67 w 43"/>
                <a:gd name="T11" fmla="*/ 19 h 19"/>
                <a:gd name="T12" fmla="*/ 1 w 43"/>
                <a:gd name="T13" fmla="*/ 59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9">
                  <a:moveTo>
                    <a:pt x="2" y="19"/>
                  </a:moveTo>
                  <a:cubicBezTo>
                    <a:pt x="0" y="19"/>
                    <a:pt x="5" y="14"/>
                    <a:pt x="6" y="13"/>
                  </a:cubicBezTo>
                  <a:cubicBezTo>
                    <a:pt x="10" y="9"/>
                    <a:pt x="14" y="4"/>
                    <a:pt x="19" y="3"/>
                  </a:cubicBezTo>
                  <a:cubicBezTo>
                    <a:pt x="28" y="0"/>
                    <a:pt x="36" y="2"/>
                    <a:pt x="43" y="8"/>
                  </a:cubicBezTo>
                  <a:cubicBezTo>
                    <a:pt x="41" y="8"/>
                    <a:pt x="38" y="6"/>
                    <a:pt x="36" y="6"/>
                  </a:cubicBezTo>
                  <a:cubicBezTo>
                    <a:pt x="31" y="4"/>
                    <a:pt x="25" y="4"/>
                    <a:pt x="20" y="6"/>
                  </a:cubicBezTo>
                  <a:cubicBezTo>
                    <a:pt x="12" y="8"/>
                    <a:pt x="7" y="12"/>
                    <a:pt x="1" y="18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2" name="Freeform 199">
              <a:extLst>
                <a:ext uri="{FF2B5EF4-FFF2-40B4-BE49-F238E27FC236}">
                  <a16:creationId xmlns:a16="http://schemas.microsoft.com/office/drawing/2014/main" id="{DA5C1A20-F62E-49DB-97B0-4CF36A729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3798"/>
              <a:ext cx="49" cy="16"/>
            </a:xfrm>
            <a:custGeom>
              <a:avLst/>
              <a:gdLst>
                <a:gd name="T0" fmla="*/ 6 w 33"/>
                <a:gd name="T1" fmla="*/ 32 h 11"/>
                <a:gd name="T2" fmla="*/ 62 w 33"/>
                <a:gd name="T3" fmla="*/ 1 h 11"/>
                <a:gd name="T4" fmla="*/ 92 w 33"/>
                <a:gd name="T5" fmla="*/ 13 h 11"/>
                <a:gd name="T6" fmla="*/ 108 w 33"/>
                <a:gd name="T7" fmla="*/ 25 h 11"/>
                <a:gd name="T8" fmla="*/ 92 w 33"/>
                <a:gd name="T9" fmla="*/ 19 h 11"/>
                <a:gd name="T10" fmla="*/ 55 w 33"/>
                <a:gd name="T11" fmla="*/ 15 h 11"/>
                <a:gd name="T12" fmla="*/ 19 w 33"/>
                <a:gd name="T13" fmla="*/ 22 h 11"/>
                <a:gd name="T14" fmla="*/ 0 w 33"/>
                <a:gd name="T15" fmla="*/ 33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11">
                  <a:moveTo>
                    <a:pt x="2" y="10"/>
                  </a:moveTo>
                  <a:cubicBezTo>
                    <a:pt x="3" y="4"/>
                    <a:pt x="14" y="0"/>
                    <a:pt x="19" y="1"/>
                  </a:cubicBezTo>
                  <a:cubicBezTo>
                    <a:pt x="22" y="1"/>
                    <a:pt x="25" y="3"/>
                    <a:pt x="28" y="4"/>
                  </a:cubicBezTo>
                  <a:cubicBezTo>
                    <a:pt x="30" y="5"/>
                    <a:pt x="31" y="7"/>
                    <a:pt x="33" y="8"/>
                  </a:cubicBezTo>
                  <a:cubicBezTo>
                    <a:pt x="32" y="8"/>
                    <a:pt x="30" y="7"/>
                    <a:pt x="28" y="6"/>
                  </a:cubicBezTo>
                  <a:cubicBezTo>
                    <a:pt x="25" y="5"/>
                    <a:pt x="21" y="5"/>
                    <a:pt x="17" y="5"/>
                  </a:cubicBezTo>
                  <a:cubicBezTo>
                    <a:pt x="13" y="4"/>
                    <a:pt x="9" y="5"/>
                    <a:pt x="6" y="7"/>
                  </a:cubicBezTo>
                  <a:cubicBezTo>
                    <a:pt x="4" y="8"/>
                    <a:pt x="1" y="10"/>
                    <a:pt x="0" y="1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3" name="Freeform 200">
              <a:extLst>
                <a:ext uri="{FF2B5EF4-FFF2-40B4-BE49-F238E27FC236}">
                  <a16:creationId xmlns:a16="http://schemas.microsoft.com/office/drawing/2014/main" id="{A83F1BF0-40EE-41D6-96F3-4A36EF021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3825"/>
              <a:ext cx="50" cy="65"/>
            </a:xfrm>
            <a:custGeom>
              <a:avLst/>
              <a:gdLst>
                <a:gd name="T0" fmla="*/ 100 w 34"/>
                <a:gd name="T1" fmla="*/ 1 h 44"/>
                <a:gd name="T2" fmla="*/ 88 w 34"/>
                <a:gd name="T3" fmla="*/ 1 h 44"/>
                <a:gd name="T4" fmla="*/ 56 w 34"/>
                <a:gd name="T5" fmla="*/ 9 h 44"/>
                <a:gd name="T6" fmla="*/ 19 w 34"/>
                <a:gd name="T7" fmla="*/ 40 h 44"/>
                <a:gd name="T8" fmla="*/ 0 w 34"/>
                <a:gd name="T9" fmla="*/ 87 h 44"/>
                <a:gd name="T10" fmla="*/ 19 w 34"/>
                <a:gd name="T11" fmla="*/ 142 h 44"/>
                <a:gd name="T12" fmla="*/ 15 w 34"/>
                <a:gd name="T13" fmla="*/ 96 h 44"/>
                <a:gd name="T14" fmla="*/ 28 w 34"/>
                <a:gd name="T15" fmla="*/ 49 h 44"/>
                <a:gd name="T16" fmla="*/ 63 w 34"/>
                <a:gd name="T17" fmla="*/ 9 h 44"/>
                <a:gd name="T18" fmla="*/ 82 w 34"/>
                <a:gd name="T19" fmla="*/ 1 h 44"/>
                <a:gd name="T20" fmla="*/ 109 w 34"/>
                <a:gd name="T21" fmla="*/ 0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44">
                  <a:moveTo>
                    <a:pt x="31" y="1"/>
                  </a:moveTo>
                  <a:cubicBezTo>
                    <a:pt x="30" y="1"/>
                    <a:pt x="29" y="1"/>
                    <a:pt x="28" y="1"/>
                  </a:cubicBezTo>
                  <a:cubicBezTo>
                    <a:pt x="24" y="1"/>
                    <a:pt x="22" y="1"/>
                    <a:pt x="18" y="3"/>
                  </a:cubicBezTo>
                  <a:cubicBezTo>
                    <a:pt x="14" y="5"/>
                    <a:pt x="9" y="7"/>
                    <a:pt x="6" y="12"/>
                  </a:cubicBezTo>
                  <a:cubicBezTo>
                    <a:pt x="3" y="16"/>
                    <a:pt x="0" y="21"/>
                    <a:pt x="0" y="27"/>
                  </a:cubicBezTo>
                  <a:cubicBezTo>
                    <a:pt x="0" y="32"/>
                    <a:pt x="2" y="40"/>
                    <a:pt x="6" y="44"/>
                  </a:cubicBezTo>
                  <a:cubicBezTo>
                    <a:pt x="3" y="41"/>
                    <a:pt x="4" y="33"/>
                    <a:pt x="5" y="30"/>
                  </a:cubicBezTo>
                  <a:cubicBezTo>
                    <a:pt x="5" y="25"/>
                    <a:pt x="7" y="20"/>
                    <a:pt x="9" y="15"/>
                  </a:cubicBezTo>
                  <a:cubicBezTo>
                    <a:pt x="12" y="10"/>
                    <a:pt x="15" y="6"/>
                    <a:pt x="20" y="3"/>
                  </a:cubicBezTo>
                  <a:cubicBezTo>
                    <a:pt x="22" y="2"/>
                    <a:pt x="24" y="1"/>
                    <a:pt x="26" y="1"/>
                  </a:cubicBezTo>
                  <a:cubicBezTo>
                    <a:pt x="29" y="1"/>
                    <a:pt x="32" y="2"/>
                    <a:pt x="34" y="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4" name="Freeform 201">
              <a:extLst>
                <a:ext uri="{FF2B5EF4-FFF2-40B4-BE49-F238E27FC236}">
                  <a16:creationId xmlns:a16="http://schemas.microsoft.com/office/drawing/2014/main" id="{84A128D1-1489-4CB2-9944-76AC3E144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3801"/>
              <a:ext cx="42" cy="56"/>
            </a:xfrm>
            <a:custGeom>
              <a:avLst/>
              <a:gdLst>
                <a:gd name="T0" fmla="*/ 95 w 28"/>
                <a:gd name="T1" fmla="*/ 6 h 38"/>
                <a:gd name="T2" fmla="*/ 66 w 28"/>
                <a:gd name="T3" fmla="*/ 15 h 38"/>
                <a:gd name="T4" fmla="*/ 26 w 28"/>
                <a:gd name="T5" fmla="*/ 46 h 38"/>
                <a:gd name="T6" fmla="*/ 0 w 28"/>
                <a:gd name="T7" fmla="*/ 122 h 38"/>
                <a:gd name="T8" fmla="*/ 45 w 28"/>
                <a:gd name="T9" fmla="*/ 35 h 38"/>
                <a:gd name="T10" fmla="*/ 95 w 28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8">
                  <a:moveTo>
                    <a:pt x="28" y="2"/>
                  </a:moveTo>
                  <a:cubicBezTo>
                    <a:pt x="25" y="1"/>
                    <a:pt x="21" y="4"/>
                    <a:pt x="19" y="5"/>
                  </a:cubicBezTo>
                  <a:cubicBezTo>
                    <a:pt x="14" y="8"/>
                    <a:pt x="10" y="10"/>
                    <a:pt x="7" y="14"/>
                  </a:cubicBezTo>
                  <a:cubicBezTo>
                    <a:pt x="0" y="21"/>
                    <a:pt x="1" y="28"/>
                    <a:pt x="0" y="38"/>
                  </a:cubicBezTo>
                  <a:cubicBezTo>
                    <a:pt x="1" y="28"/>
                    <a:pt x="8" y="18"/>
                    <a:pt x="13" y="11"/>
                  </a:cubicBezTo>
                  <a:cubicBezTo>
                    <a:pt x="17" y="6"/>
                    <a:pt x="22" y="1"/>
                    <a:pt x="28" y="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5" name="Freeform 202">
              <a:extLst>
                <a:ext uri="{FF2B5EF4-FFF2-40B4-BE49-F238E27FC236}">
                  <a16:creationId xmlns:a16="http://schemas.microsoft.com/office/drawing/2014/main" id="{60728B18-A8E9-4BFF-A4DB-E3D666128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3801"/>
              <a:ext cx="28" cy="33"/>
            </a:xfrm>
            <a:custGeom>
              <a:avLst/>
              <a:gdLst>
                <a:gd name="T0" fmla="*/ 60 w 19"/>
                <a:gd name="T1" fmla="*/ 5 h 22"/>
                <a:gd name="T2" fmla="*/ 19 w 19"/>
                <a:gd name="T3" fmla="*/ 21 h 22"/>
                <a:gd name="T4" fmla="*/ 6 w 19"/>
                <a:gd name="T5" fmla="*/ 75 h 22"/>
                <a:gd name="T6" fmla="*/ 59 w 19"/>
                <a:gd name="T7" fmla="*/ 8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2">
                  <a:moveTo>
                    <a:pt x="19" y="1"/>
                  </a:moveTo>
                  <a:cubicBezTo>
                    <a:pt x="14" y="0"/>
                    <a:pt x="10" y="2"/>
                    <a:pt x="6" y="6"/>
                  </a:cubicBezTo>
                  <a:cubicBezTo>
                    <a:pt x="1" y="10"/>
                    <a:pt x="3" y="16"/>
                    <a:pt x="2" y="22"/>
                  </a:cubicBezTo>
                  <a:cubicBezTo>
                    <a:pt x="0" y="13"/>
                    <a:pt x="11" y="4"/>
                    <a:pt x="18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6" name="Freeform 203">
              <a:extLst>
                <a:ext uri="{FF2B5EF4-FFF2-40B4-BE49-F238E27FC236}">
                  <a16:creationId xmlns:a16="http://schemas.microsoft.com/office/drawing/2014/main" id="{E8EE3744-346F-4C74-85D7-7F6E41582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3800"/>
              <a:ext cx="15" cy="43"/>
            </a:xfrm>
            <a:custGeom>
              <a:avLst/>
              <a:gdLst>
                <a:gd name="T0" fmla="*/ 8 w 10"/>
                <a:gd name="T1" fmla="*/ 6 h 29"/>
                <a:gd name="T2" fmla="*/ 18 w 10"/>
                <a:gd name="T3" fmla="*/ 19 h 29"/>
                <a:gd name="T4" fmla="*/ 27 w 10"/>
                <a:gd name="T5" fmla="*/ 55 h 29"/>
                <a:gd name="T6" fmla="*/ 0 w 10"/>
                <a:gd name="T7" fmla="*/ 95 h 29"/>
                <a:gd name="T8" fmla="*/ 32 w 10"/>
                <a:gd name="T9" fmla="*/ 55 h 29"/>
                <a:gd name="T10" fmla="*/ 8 w 10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29">
                  <a:moveTo>
                    <a:pt x="2" y="2"/>
                  </a:moveTo>
                  <a:cubicBezTo>
                    <a:pt x="2" y="2"/>
                    <a:pt x="4" y="5"/>
                    <a:pt x="5" y="6"/>
                  </a:cubicBezTo>
                  <a:cubicBezTo>
                    <a:pt x="7" y="9"/>
                    <a:pt x="8" y="13"/>
                    <a:pt x="8" y="17"/>
                  </a:cubicBezTo>
                  <a:cubicBezTo>
                    <a:pt x="7" y="22"/>
                    <a:pt x="4" y="26"/>
                    <a:pt x="0" y="29"/>
                  </a:cubicBezTo>
                  <a:cubicBezTo>
                    <a:pt x="6" y="28"/>
                    <a:pt x="8" y="23"/>
                    <a:pt x="9" y="17"/>
                  </a:cubicBezTo>
                  <a:cubicBezTo>
                    <a:pt x="10" y="10"/>
                    <a:pt x="7" y="5"/>
                    <a:pt x="2" y="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7" name="Freeform 204">
              <a:extLst>
                <a:ext uri="{FF2B5EF4-FFF2-40B4-BE49-F238E27FC236}">
                  <a16:creationId xmlns:a16="http://schemas.microsoft.com/office/drawing/2014/main" id="{8E0545C3-7C16-41E5-9053-9261CDB93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3761"/>
              <a:ext cx="79" cy="68"/>
            </a:xfrm>
            <a:custGeom>
              <a:avLst/>
              <a:gdLst>
                <a:gd name="T0" fmla="*/ 170 w 54"/>
                <a:gd name="T1" fmla="*/ 0 h 46"/>
                <a:gd name="T2" fmla="*/ 149 w 54"/>
                <a:gd name="T3" fmla="*/ 19 h 46"/>
                <a:gd name="T4" fmla="*/ 130 w 54"/>
                <a:gd name="T5" fmla="*/ 40 h 46"/>
                <a:gd name="T6" fmla="*/ 102 w 54"/>
                <a:gd name="T7" fmla="*/ 81 h 46"/>
                <a:gd name="T8" fmla="*/ 61 w 54"/>
                <a:gd name="T9" fmla="*/ 106 h 46"/>
                <a:gd name="T10" fmla="*/ 38 w 54"/>
                <a:gd name="T11" fmla="*/ 149 h 46"/>
                <a:gd name="T12" fmla="*/ 0 w 54"/>
                <a:gd name="T13" fmla="*/ 129 h 46"/>
                <a:gd name="T14" fmla="*/ 32 w 54"/>
                <a:gd name="T15" fmla="*/ 136 h 46"/>
                <a:gd name="T16" fmla="*/ 34 w 54"/>
                <a:gd name="T17" fmla="*/ 140 h 46"/>
                <a:gd name="T18" fmla="*/ 61 w 54"/>
                <a:gd name="T19" fmla="*/ 96 h 46"/>
                <a:gd name="T20" fmla="*/ 86 w 54"/>
                <a:gd name="T21" fmla="*/ 83 h 46"/>
                <a:gd name="T22" fmla="*/ 107 w 54"/>
                <a:gd name="T23" fmla="*/ 74 h 46"/>
                <a:gd name="T24" fmla="*/ 135 w 54"/>
                <a:gd name="T25" fmla="*/ 33 h 46"/>
                <a:gd name="T26" fmla="*/ 167 w 54"/>
                <a:gd name="T27" fmla="*/ 0 h 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4" h="46">
                  <a:moveTo>
                    <a:pt x="54" y="0"/>
                  </a:moveTo>
                  <a:cubicBezTo>
                    <a:pt x="52" y="2"/>
                    <a:pt x="50" y="3"/>
                    <a:pt x="48" y="6"/>
                  </a:cubicBezTo>
                  <a:cubicBezTo>
                    <a:pt x="46" y="8"/>
                    <a:pt x="44" y="10"/>
                    <a:pt x="42" y="12"/>
                  </a:cubicBezTo>
                  <a:cubicBezTo>
                    <a:pt x="39" y="17"/>
                    <a:pt x="38" y="22"/>
                    <a:pt x="33" y="25"/>
                  </a:cubicBezTo>
                  <a:cubicBezTo>
                    <a:pt x="28" y="27"/>
                    <a:pt x="23" y="29"/>
                    <a:pt x="20" y="33"/>
                  </a:cubicBezTo>
                  <a:cubicBezTo>
                    <a:pt x="16" y="37"/>
                    <a:pt x="14" y="42"/>
                    <a:pt x="12" y="46"/>
                  </a:cubicBezTo>
                  <a:cubicBezTo>
                    <a:pt x="8" y="44"/>
                    <a:pt x="4" y="42"/>
                    <a:pt x="0" y="40"/>
                  </a:cubicBezTo>
                  <a:cubicBezTo>
                    <a:pt x="4" y="39"/>
                    <a:pt x="7" y="41"/>
                    <a:pt x="10" y="42"/>
                  </a:cubicBezTo>
                  <a:cubicBezTo>
                    <a:pt x="10" y="43"/>
                    <a:pt x="10" y="43"/>
                    <a:pt x="11" y="43"/>
                  </a:cubicBezTo>
                  <a:cubicBezTo>
                    <a:pt x="12" y="38"/>
                    <a:pt x="16" y="34"/>
                    <a:pt x="20" y="30"/>
                  </a:cubicBezTo>
                  <a:cubicBezTo>
                    <a:pt x="22" y="29"/>
                    <a:pt x="24" y="27"/>
                    <a:pt x="27" y="26"/>
                  </a:cubicBezTo>
                  <a:cubicBezTo>
                    <a:pt x="29" y="24"/>
                    <a:pt x="32" y="24"/>
                    <a:pt x="34" y="23"/>
                  </a:cubicBezTo>
                  <a:cubicBezTo>
                    <a:pt x="38" y="20"/>
                    <a:pt x="39" y="13"/>
                    <a:pt x="43" y="10"/>
                  </a:cubicBezTo>
                  <a:cubicBezTo>
                    <a:pt x="46" y="7"/>
                    <a:pt x="50" y="1"/>
                    <a:pt x="53" y="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8" name="Freeform 205">
              <a:extLst>
                <a:ext uri="{FF2B5EF4-FFF2-40B4-BE49-F238E27FC236}">
                  <a16:creationId xmlns:a16="http://schemas.microsoft.com/office/drawing/2014/main" id="{FA68E5ED-6C43-4451-A17D-A8E61E837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3631"/>
              <a:ext cx="40" cy="43"/>
            </a:xfrm>
            <a:custGeom>
              <a:avLst/>
              <a:gdLst>
                <a:gd name="T0" fmla="*/ 81 w 27"/>
                <a:gd name="T1" fmla="*/ 1 h 29"/>
                <a:gd name="T2" fmla="*/ 73 w 27"/>
                <a:gd name="T3" fmla="*/ 1 h 29"/>
                <a:gd name="T4" fmla="*/ 40 w 27"/>
                <a:gd name="T5" fmla="*/ 15 h 29"/>
                <a:gd name="T6" fmla="*/ 9 w 27"/>
                <a:gd name="T7" fmla="*/ 68 h 29"/>
                <a:gd name="T8" fmla="*/ 53 w 27"/>
                <a:gd name="T9" fmla="*/ 40 h 29"/>
                <a:gd name="T10" fmla="*/ 87 w 27"/>
                <a:gd name="T11" fmla="*/ 6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9">
                  <a:moveTo>
                    <a:pt x="25" y="1"/>
                  </a:moveTo>
                  <a:cubicBezTo>
                    <a:pt x="25" y="2"/>
                    <a:pt x="23" y="1"/>
                    <a:pt x="22" y="1"/>
                  </a:cubicBezTo>
                  <a:cubicBezTo>
                    <a:pt x="18" y="1"/>
                    <a:pt x="15" y="3"/>
                    <a:pt x="12" y="5"/>
                  </a:cubicBezTo>
                  <a:cubicBezTo>
                    <a:pt x="7" y="8"/>
                    <a:pt x="0" y="15"/>
                    <a:pt x="3" y="21"/>
                  </a:cubicBezTo>
                  <a:cubicBezTo>
                    <a:pt x="7" y="29"/>
                    <a:pt x="15" y="15"/>
                    <a:pt x="16" y="12"/>
                  </a:cubicBezTo>
                  <a:cubicBezTo>
                    <a:pt x="18" y="8"/>
                    <a:pt x="22" y="0"/>
                    <a:pt x="27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9" name="Freeform 206">
              <a:extLst>
                <a:ext uri="{FF2B5EF4-FFF2-40B4-BE49-F238E27FC236}">
                  <a16:creationId xmlns:a16="http://schemas.microsoft.com/office/drawing/2014/main" id="{1C94C07E-90FD-4271-AF99-C70592BE7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3641"/>
              <a:ext cx="34" cy="42"/>
            </a:xfrm>
            <a:custGeom>
              <a:avLst/>
              <a:gdLst>
                <a:gd name="T0" fmla="*/ 72 w 23"/>
                <a:gd name="T1" fmla="*/ 18 h 28"/>
                <a:gd name="T2" fmla="*/ 27 w 23"/>
                <a:gd name="T3" fmla="*/ 80 h 28"/>
                <a:gd name="T4" fmla="*/ 40 w 23"/>
                <a:gd name="T5" fmla="*/ 59 h 28"/>
                <a:gd name="T6" fmla="*/ 55 w 23"/>
                <a:gd name="T7" fmla="*/ 21 h 28"/>
                <a:gd name="T8" fmla="*/ 74 w 23"/>
                <a:gd name="T9" fmla="*/ 1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8">
                  <a:moveTo>
                    <a:pt x="22" y="5"/>
                  </a:moveTo>
                  <a:cubicBezTo>
                    <a:pt x="12" y="0"/>
                    <a:pt x="0" y="15"/>
                    <a:pt x="8" y="23"/>
                  </a:cubicBezTo>
                  <a:cubicBezTo>
                    <a:pt x="13" y="28"/>
                    <a:pt x="12" y="20"/>
                    <a:pt x="12" y="17"/>
                  </a:cubicBezTo>
                  <a:cubicBezTo>
                    <a:pt x="13" y="13"/>
                    <a:pt x="14" y="9"/>
                    <a:pt x="17" y="6"/>
                  </a:cubicBezTo>
                  <a:cubicBezTo>
                    <a:pt x="18" y="5"/>
                    <a:pt x="21" y="2"/>
                    <a:pt x="23" y="4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0" name="Freeform 207">
              <a:extLst>
                <a:ext uri="{FF2B5EF4-FFF2-40B4-BE49-F238E27FC236}">
                  <a16:creationId xmlns:a16="http://schemas.microsoft.com/office/drawing/2014/main" id="{5007FA9E-DE76-42CC-A62E-515139C4C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3585"/>
              <a:ext cx="30" cy="46"/>
            </a:xfrm>
            <a:custGeom>
              <a:avLst/>
              <a:gdLst>
                <a:gd name="T0" fmla="*/ 68 w 20"/>
                <a:gd name="T1" fmla="*/ 28 h 31"/>
                <a:gd name="T2" fmla="*/ 32 w 20"/>
                <a:gd name="T3" fmla="*/ 99 h 31"/>
                <a:gd name="T4" fmla="*/ 35 w 20"/>
                <a:gd name="T5" fmla="*/ 55 h 31"/>
                <a:gd name="T6" fmla="*/ 62 w 20"/>
                <a:gd name="T7" fmla="*/ 4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1">
                  <a:moveTo>
                    <a:pt x="20" y="9"/>
                  </a:moveTo>
                  <a:cubicBezTo>
                    <a:pt x="4" y="0"/>
                    <a:pt x="0" y="31"/>
                    <a:pt x="9" y="30"/>
                  </a:cubicBezTo>
                  <a:cubicBezTo>
                    <a:pt x="10" y="25"/>
                    <a:pt x="6" y="21"/>
                    <a:pt x="10" y="17"/>
                  </a:cubicBezTo>
                  <a:cubicBezTo>
                    <a:pt x="12" y="15"/>
                    <a:pt x="18" y="16"/>
                    <a:pt x="18" y="1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1" name="Freeform 208">
              <a:extLst>
                <a:ext uri="{FF2B5EF4-FFF2-40B4-BE49-F238E27FC236}">
                  <a16:creationId xmlns:a16="http://schemas.microsoft.com/office/drawing/2014/main" id="{CCBD3644-4BD0-4B02-8F77-66AB12419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3554"/>
              <a:ext cx="54" cy="50"/>
            </a:xfrm>
            <a:custGeom>
              <a:avLst/>
              <a:gdLst>
                <a:gd name="T0" fmla="*/ 0 w 36"/>
                <a:gd name="T1" fmla="*/ 9 h 34"/>
                <a:gd name="T2" fmla="*/ 48 w 36"/>
                <a:gd name="T3" fmla="*/ 32 h 34"/>
                <a:gd name="T4" fmla="*/ 75 w 36"/>
                <a:gd name="T5" fmla="*/ 54 h 34"/>
                <a:gd name="T6" fmla="*/ 122 w 36"/>
                <a:gd name="T7" fmla="*/ 109 h 34"/>
                <a:gd name="T8" fmla="*/ 113 w 36"/>
                <a:gd name="T9" fmla="*/ 60 h 34"/>
                <a:gd name="T10" fmla="*/ 80 w 36"/>
                <a:gd name="T11" fmla="*/ 41 h 34"/>
                <a:gd name="T12" fmla="*/ 48 w 36"/>
                <a:gd name="T13" fmla="*/ 13 h 34"/>
                <a:gd name="T14" fmla="*/ 12 w 36"/>
                <a:gd name="T15" fmla="*/ 6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34">
                  <a:moveTo>
                    <a:pt x="0" y="3"/>
                  </a:moveTo>
                  <a:cubicBezTo>
                    <a:pt x="4" y="0"/>
                    <a:pt x="11" y="6"/>
                    <a:pt x="14" y="10"/>
                  </a:cubicBezTo>
                  <a:cubicBezTo>
                    <a:pt x="17" y="13"/>
                    <a:pt x="19" y="15"/>
                    <a:pt x="22" y="17"/>
                  </a:cubicBezTo>
                  <a:cubicBezTo>
                    <a:pt x="30" y="21"/>
                    <a:pt x="33" y="25"/>
                    <a:pt x="36" y="34"/>
                  </a:cubicBezTo>
                  <a:cubicBezTo>
                    <a:pt x="36" y="28"/>
                    <a:pt x="36" y="24"/>
                    <a:pt x="33" y="19"/>
                  </a:cubicBezTo>
                  <a:cubicBezTo>
                    <a:pt x="30" y="15"/>
                    <a:pt x="27" y="15"/>
                    <a:pt x="23" y="13"/>
                  </a:cubicBezTo>
                  <a:cubicBezTo>
                    <a:pt x="19" y="11"/>
                    <a:pt x="18" y="6"/>
                    <a:pt x="14" y="4"/>
                  </a:cubicBezTo>
                  <a:cubicBezTo>
                    <a:pt x="10" y="3"/>
                    <a:pt x="7" y="2"/>
                    <a:pt x="3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2" name="Freeform 209">
              <a:extLst>
                <a:ext uri="{FF2B5EF4-FFF2-40B4-BE49-F238E27FC236}">
                  <a16:creationId xmlns:a16="http://schemas.microsoft.com/office/drawing/2014/main" id="{41BD708D-486E-42A6-BCE0-82D0AA619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3537"/>
              <a:ext cx="29" cy="12"/>
            </a:xfrm>
            <a:custGeom>
              <a:avLst/>
              <a:gdLst>
                <a:gd name="T0" fmla="*/ 0 w 20"/>
                <a:gd name="T1" fmla="*/ 27 h 8"/>
                <a:gd name="T2" fmla="*/ 41 w 20"/>
                <a:gd name="T3" fmla="*/ 27 h 8"/>
                <a:gd name="T4" fmla="*/ 61 w 20"/>
                <a:gd name="T5" fmla="*/ 8 h 8"/>
                <a:gd name="T6" fmla="*/ 33 w 20"/>
                <a:gd name="T7" fmla="*/ 18 h 8"/>
                <a:gd name="T8" fmla="*/ 6 w 20"/>
                <a:gd name="T9" fmla="*/ 2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8">
                  <a:moveTo>
                    <a:pt x="0" y="8"/>
                  </a:moveTo>
                  <a:cubicBezTo>
                    <a:pt x="5" y="7"/>
                    <a:pt x="9" y="7"/>
                    <a:pt x="13" y="8"/>
                  </a:cubicBezTo>
                  <a:cubicBezTo>
                    <a:pt x="14" y="5"/>
                    <a:pt x="18" y="3"/>
                    <a:pt x="20" y="2"/>
                  </a:cubicBezTo>
                  <a:cubicBezTo>
                    <a:pt x="16" y="0"/>
                    <a:pt x="14" y="4"/>
                    <a:pt x="11" y="5"/>
                  </a:cubicBezTo>
                  <a:cubicBezTo>
                    <a:pt x="8" y="7"/>
                    <a:pt x="5" y="6"/>
                    <a:pt x="2" y="8"/>
                  </a:cubicBezTo>
                </a:path>
              </a:pathLst>
            </a:custGeom>
            <a:solidFill>
              <a:srgbClr val="7714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3" name="Freeform 210">
              <a:extLst>
                <a:ext uri="{FF2B5EF4-FFF2-40B4-BE49-F238E27FC236}">
                  <a16:creationId xmlns:a16="http://schemas.microsoft.com/office/drawing/2014/main" id="{4F4DAFB5-7ADF-4D69-9AA6-3133071B2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3780"/>
              <a:ext cx="43" cy="46"/>
            </a:xfrm>
            <a:custGeom>
              <a:avLst/>
              <a:gdLst>
                <a:gd name="T0" fmla="*/ 62 w 29"/>
                <a:gd name="T1" fmla="*/ 15 h 31"/>
                <a:gd name="T2" fmla="*/ 22 w 29"/>
                <a:gd name="T3" fmla="*/ 19 h 31"/>
                <a:gd name="T4" fmla="*/ 53 w 29"/>
                <a:gd name="T5" fmla="*/ 88 h 31"/>
                <a:gd name="T6" fmla="*/ 82 w 29"/>
                <a:gd name="T7" fmla="*/ 74 h 31"/>
                <a:gd name="T8" fmla="*/ 55 w 29"/>
                <a:gd name="T9" fmla="*/ 1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1">
                  <a:moveTo>
                    <a:pt x="19" y="5"/>
                  </a:moveTo>
                  <a:cubicBezTo>
                    <a:pt x="18" y="0"/>
                    <a:pt x="10" y="3"/>
                    <a:pt x="7" y="6"/>
                  </a:cubicBezTo>
                  <a:cubicBezTo>
                    <a:pt x="0" y="14"/>
                    <a:pt x="9" y="23"/>
                    <a:pt x="16" y="27"/>
                  </a:cubicBezTo>
                  <a:cubicBezTo>
                    <a:pt x="23" y="30"/>
                    <a:pt x="29" y="31"/>
                    <a:pt x="25" y="23"/>
                  </a:cubicBezTo>
                  <a:cubicBezTo>
                    <a:pt x="23" y="19"/>
                    <a:pt x="16" y="10"/>
                    <a:pt x="17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4" name="Freeform 211">
              <a:extLst>
                <a:ext uri="{FF2B5EF4-FFF2-40B4-BE49-F238E27FC236}">
                  <a16:creationId xmlns:a16="http://schemas.microsoft.com/office/drawing/2014/main" id="{BDB3FBA6-0D9C-4845-ACB2-32C3CA940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3817"/>
              <a:ext cx="37" cy="30"/>
            </a:xfrm>
            <a:custGeom>
              <a:avLst/>
              <a:gdLst>
                <a:gd name="T0" fmla="*/ 81 w 25"/>
                <a:gd name="T1" fmla="*/ 21 h 20"/>
                <a:gd name="T2" fmla="*/ 19 w 25"/>
                <a:gd name="T3" fmla="*/ 18 h 20"/>
                <a:gd name="T4" fmla="*/ 59 w 25"/>
                <a:gd name="T5" fmla="*/ 68 h 20"/>
                <a:gd name="T6" fmla="*/ 53 w 25"/>
                <a:gd name="T7" fmla="*/ 39 h 20"/>
                <a:gd name="T8" fmla="*/ 78 w 25"/>
                <a:gd name="T9" fmla="*/ 35 h 20"/>
                <a:gd name="T10" fmla="*/ 78 w 25"/>
                <a:gd name="T11" fmla="*/ 2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0">
                  <a:moveTo>
                    <a:pt x="25" y="6"/>
                  </a:moveTo>
                  <a:cubicBezTo>
                    <a:pt x="21" y="1"/>
                    <a:pt x="10" y="0"/>
                    <a:pt x="6" y="5"/>
                  </a:cubicBezTo>
                  <a:cubicBezTo>
                    <a:pt x="0" y="12"/>
                    <a:pt x="11" y="20"/>
                    <a:pt x="18" y="20"/>
                  </a:cubicBezTo>
                  <a:cubicBezTo>
                    <a:pt x="17" y="17"/>
                    <a:pt x="13" y="14"/>
                    <a:pt x="16" y="11"/>
                  </a:cubicBezTo>
                  <a:cubicBezTo>
                    <a:pt x="18" y="8"/>
                    <a:pt x="22" y="10"/>
                    <a:pt x="24" y="10"/>
                  </a:cubicBezTo>
                  <a:cubicBezTo>
                    <a:pt x="24" y="9"/>
                    <a:pt x="24" y="7"/>
                    <a:pt x="24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5" name="Freeform 212">
              <a:extLst>
                <a:ext uri="{FF2B5EF4-FFF2-40B4-BE49-F238E27FC236}">
                  <a16:creationId xmlns:a16="http://schemas.microsoft.com/office/drawing/2014/main" id="{38429261-86DD-49C7-B981-EAA658C8E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3844"/>
              <a:ext cx="64" cy="39"/>
            </a:xfrm>
            <a:custGeom>
              <a:avLst/>
              <a:gdLst>
                <a:gd name="T0" fmla="*/ 141 w 43"/>
                <a:gd name="T1" fmla="*/ 5 h 26"/>
                <a:gd name="T2" fmla="*/ 63 w 43"/>
                <a:gd name="T3" fmla="*/ 8 h 26"/>
                <a:gd name="T4" fmla="*/ 9 w 43"/>
                <a:gd name="T5" fmla="*/ 41 h 26"/>
                <a:gd name="T6" fmla="*/ 140 w 43"/>
                <a:gd name="T7" fmla="*/ 14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26">
                  <a:moveTo>
                    <a:pt x="43" y="1"/>
                  </a:moveTo>
                  <a:cubicBezTo>
                    <a:pt x="35" y="2"/>
                    <a:pt x="27" y="0"/>
                    <a:pt x="19" y="2"/>
                  </a:cubicBezTo>
                  <a:cubicBezTo>
                    <a:pt x="14" y="4"/>
                    <a:pt x="4" y="6"/>
                    <a:pt x="3" y="12"/>
                  </a:cubicBezTo>
                  <a:cubicBezTo>
                    <a:pt x="0" y="26"/>
                    <a:pt x="37" y="9"/>
                    <a:pt x="42" y="4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6" name="Freeform 213">
              <a:extLst>
                <a:ext uri="{FF2B5EF4-FFF2-40B4-BE49-F238E27FC236}">
                  <a16:creationId xmlns:a16="http://schemas.microsoft.com/office/drawing/2014/main" id="{B8D9BF59-FB89-43DE-BFFE-338CF0653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3814"/>
              <a:ext cx="61" cy="58"/>
            </a:xfrm>
            <a:custGeom>
              <a:avLst/>
              <a:gdLst>
                <a:gd name="T0" fmla="*/ 135 w 41"/>
                <a:gd name="T1" fmla="*/ 19 h 39"/>
                <a:gd name="T2" fmla="*/ 49 w 41"/>
                <a:gd name="T3" fmla="*/ 40 h 39"/>
                <a:gd name="T4" fmla="*/ 19 w 41"/>
                <a:gd name="T5" fmla="*/ 113 h 39"/>
                <a:gd name="T6" fmla="*/ 46 w 41"/>
                <a:gd name="T7" fmla="*/ 101 h 39"/>
                <a:gd name="T8" fmla="*/ 76 w 41"/>
                <a:gd name="T9" fmla="*/ 59 h 39"/>
                <a:gd name="T10" fmla="*/ 132 w 41"/>
                <a:gd name="T11" fmla="*/ 2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9">
                  <a:moveTo>
                    <a:pt x="41" y="6"/>
                  </a:moveTo>
                  <a:cubicBezTo>
                    <a:pt x="32" y="0"/>
                    <a:pt x="22" y="5"/>
                    <a:pt x="15" y="12"/>
                  </a:cubicBezTo>
                  <a:cubicBezTo>
                    <a:pt x="11" y="17"/>
                    <a:pt x="0" y="27"/>
                    <a:pt x="6" y="34"/>
                  </a:cubicBezTo>
                  <a:cubicBezTo>
                    <a:pt x="9" y="39"/>
                    <a:pt x="13" y="34"/>
                    <a:pt x="14" y="31"/>
                  </a:cubicBezTo>
                  <a:cubicBezTo>
                    <a:pt x="17" y="25"/>
                    <a:pt x="17" y="21"/>
                    <a:pt x="23" y="18"/>
                  </a:cubicBezTo>
                  <a:cubicBezTo>
                    <a:pt x="28" y="15"/>
                    <a:pt x="39" y="15"/>
                    <a:pt x="40" y="7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7" name="Freeform 214">
              <a:extLst>
                <a:ext uri="{FF2B5EF4-FFF2-40B4-BE49-F238E27FC236}">
                  <a16:creationId xmlns:a16="http://schemas.microsoft.com/office/drawing/2014/main" id="{D6AAA574-0DD2-471D-BA0C-F92EEB618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3734"/>
              <a:ext cx="41" cy="29"/>
            </a:xfrm>
            <a:custGeom>
              <a:avLst/>
              <a:gdLst>
                <a:gd name="T0" fmla="*/ 88 w 28"/>
                <a:gd name="T1" fmla="*/ 14 h 19"/>
                <a:gd name="T2" fmla="*/ 19 w 28"/>
                <a:gd name="T3" fmla="*/ 8 h 19"/>
                <a:gd name="T4" fmla="*/ 22 w 28"/>
                <a:gd name="T5" fmla="*/ 41 h 19"/>
                <a:gd name="T6" fmla="*/ 50 w 28"/>
                <a:gd name="T7" fmla="*/ 63 h 19"/>
                <a:gd name="T8" fmla="*/ 56 w 28"/>
                <a:gd name="T9" fmla="*/ 47 h 19"/>
                <a:gd name="T10" fmla="*/ 75 w 28"/>
                <a:gd name="T11" fmla="*/ 35 h 19"/>
                <a:gd name="T12" fmla="*/ 88 w 28"/>
                <a:gd name="T13" fmla="*/ 26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19">
                  <a:moveTo>
                    <a:pt x="28" y="4"/>
                  </a:moveTo>
                  <a:cubicBezTo>
                    <a:pt x="21" y="3"/>
                    <a:pt x="14" y="0"/>
                    <a:pt x="6" y="2"/>
                  </a:cubicBezTo>
                  <a:cubicBezTo>
                    <a:pt x="0" y="4"/>
                    <a:pt x="1" y="9"/>
                    <a:pt x="7" y="12"/>
                  </a:cubicBezTo>
                  <a:cubicBezTo>
                    <a:pt x="9" y="14"/>
                    <a:pt x="14" y="18"/>
                    <a:pt x="16" y="18"/>
                  </a:cubicBezTo>
                  <a:cubicBezTo>
                    <a:pt x="21" y="19"/>
                    <a:pt x="18" y="16"/>
                    <a:pt x="18" y="13"/>
                  </a:cubicBezTo>
                  <a:cubicBezTo>
                    <a:pt x="19" y="9"/>
                    <a:pt x="20" y="11"/>
                    <a:pt x="24" y="10"/>
                  </a:cubicBezTo>
                  <a:cubicBezTo>
                    <a:pt x="25" y="9"/>
                    <a:pt x="28" y="7"/>
                    <a:pt x="28" y="7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8" name="Freeform 215">
              <a:extLst>
                <a:ext uri="{FF2B5EF4-FFF2-40B4-BE49-F238E27FC236}">
                  <a16:creationId xmlns:a16="http://schemas.microsoft.com/office/drawing/2014/main" id="{8048EE95-F09B-4F3A-A32E-56A9AC9D4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3739"/>
              <a:ext cx="30" cy="53"/>
            </a:xfrm>
            <a:custGeom>
              <a:avLst/>
              <a:gdLst>
                <a:gd name="T0" fmla="*/ 8 w 20"/>
                <a:gd name="T1" fmla="*/ 52 h 36"/>
                <a:gd name="T2" fmla="*/ 59 w 20"/>
                <a:gd name="T3" fmla="*/ 22 h 36"/>
                <a:gd name="T4" fmla="*/ 35 w 20"/>
                <a:gd name="T5" fmla="*/ 96 h 36"/>
                <a:gd name="T6" fmla="*/ 39 w 20"/>
                <a:gd name="T7" fmla="*/ 41 h 36"/>
                <a:gd name="T8" fmla="*/ 12 w 20"/>
                <a:gd name="T9" fmla="*/ 4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6">
                  <a:moveTo>
                    <a:pt x="2" y="16"/>
                  </a:moveTo>
                  <a:cubicBezTo>
                    <a:pt x="1" y="10"/>
                    <a:pt x="12" y="0"/>
                    <a:pt x="17" y="7"/>
                  </a:cubicBezTo>
                  <a:cubicBezTo>
                    <a:pt x="20" y="12"/>
                    <a:pt x="14" y="27"/>
                    <a:pt x="10" y="30"/>
                  </a:cubicBezTo>
                  <a:cubicBezTo>
                    <a:pt x="0" y="36"/>
                    <a:pt x="10" y="15"/>
                    <a:pt x="11" y="13"/>
                  </a:cubicBezTo>
                  <a:cubicBezTo>
                    <a:pt x="14" y="4"/>
                    <a:pt x="5" y="7"/>
                    <a:pt x="3" y="1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9" name="Freeform 216">
              <a:extLst>
                <a:ext uri="{FF2B5EF4-FFF2-40B4-BE49-F238E27FC236}">
                  <a16:creationId xmlns:a16="http://schemas.microsoft.com/office/drawing/2014/main" id="{C3885C5D-E2F5-427D-BB05-4414D9D21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3677"/>
              <a:ext cx="33" cy="32"/>
            </a:xfrm>
            <a:custGeom>
              <a:avLst/>
              <a:gdLst>
                <a:gd name="T0" fmla="*/ 12 w 22"/>
                <a:gd name="T1" fmla="*/ 55 h 22"/>
                <a:gd name="T2" fmla="*/ 53 w 22"/>
                <a:gd name="T3" fmla="*/ 9 h 22"/>
                <a:gd name="T4" fmla="*/ 66 w 22"/>
                <a:gd name="T5" fmla="*/ 68 h 22"/>
                <a:gd name="T6" fmla="*/ 45 w 22"/>
                <a:gd name="T7" fmla="*/ 33 h 22"/>
                <a:gd name="T8" fmla="*/ 14 w 22"/>
                <a:gd name="T9" fmla="*/ 5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3" y="18"/>
                  </a:moveTo>
                  <a:cubicBezTo>
                    <a:pt x="0" y="12"/>
                    <a:pt x="8" y="0"/>
                    <a:pt x="15" y="3"/>
                  </a:cubicBezTo>
                  <a:cubicBezTo>
                    <a:pt x="20" y="6"/>
                    <a:pt x="22" y="18"/>
                    <a:pt x="19" y="22"/>
                  </a:cubicBezTo>
                  <a:cubicBezTo>
                    <a:pt x="16" y="19"/>
                    <a:pt x="16" y="12"/>
                    <a:pt x="13" y="11"/>
                  </a:cubicBezTo>
                  <a:cubicBezTo>
                    <a:pt x="9" y="8"/>
                    <a:pt x="6" y="16"/>
                    <a:pt x="4" y="17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80" name="Freeform 217">
              <a:extLst>
                <a:ext uri="{FF2B5EF4-FFF2-40B4-BE49-F238E27FC236}">
                  <a16:creationId xmlns:a16="http://schemas.microsoft.com/office/drawing/2014/main" id="{E9045F71-EB50-458A-BF11-62DF35DB6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3834"/>
              <a:ext cx="32" cy="43"/>
            </a:xfrm>
            <a:custGeom>
              <a:avLst/>
              <a:gdLst>
                <a:gd name="T0" fmla="*/ 68 w 22"/>
                <a:gd name="T1" fmla="*/ 22 h 29"/>
                <a:gd name="T2" fmla="*/ 1 w 22"/>
                <a:gd name="T3" fmla="*/ 95 h 29"/>
                <a:gd name="T4" fmla="*/ 32 w 22"/>
                <a:gd name="T5" fmla="*/ 59 h 29"/>
                <a:gd name="T6" fmla="*/ 65 w 22"/>
                <a:gd name="T7" fmla="*/ 1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9">
                  <a:moveTo>
                    <a:pt x="22" y="7"/>
                  </a:moveTo>
                  <a:cubicBezTo>
                    <a:pt x="16" y="0"/>
                    <a:pt x="0" y="22"/>
                    <a:pt x="1" y="29"/>
                  </a:cubicBezTo>
                  <a:cubicBezTo>
                    <a:pt x="4" y="28"/>
                    <a:pt x="8" y="21"/>
                    <a:pt x="10" y="18"/>
                  </a:cubicBezTo>
                  <a:cubicBezTo>
                    <a:pt x="13" y="14"/>
                    <a:pt x="19" y="10"/>
                    <a:pt x="21" y="5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81" name="Freeform 218">
              <a:extLst>
                <a:ext uri="{FF2B5EF4-FFF2-40B4-BE49-F238E27FC236}">
                  <a16:creationId xmlns:a16="http://schemas.microsoft.com/office/drawing/2014/main" id="{DE275377-559B-4E90-A815-FDA9AED18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3868"/>
              <a:ext cx="31" cy="37"/>
            </a:xfrm>
            <a:custGeom>
              <a:avLst/>
              <a:gdLst>
                <a:gd name="T0" fmla="*/ 0 w 21"/>
                <a:gd name="T1" fmla="*/ 81 h 25"/>
                <a:gd name="T2" fmla="*/ 47 w 21"/>
                <a:gd name="T3" fmla="*/ 0 h 25"/>
                <a:gd name="T4" fmla="*/ 52 w 21"/>
                <a:gd name="T5" fmla="*/ 40 h 25"/>
                <a:gd name="T6" fmla="*/ 15 w 21"/>
                <a:gd name="T7" fmla="*/ 7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5">
                  <a:moveTo>
                    <a:pt x="0" y="25"/>
                  </a:moveTo>
                  <a:cubicBezTo>
                    <a:pt x="6" y="24"/>
                    <a:pt x="21" y="5"/>
                    <a:pt x="15" y="0"/>
                  </a:cubicBezTo>
                  <a:cubicBezTo>
                    <a:pt x="16" y="4"/>
                    <a:pt x="18" y="8"/>
                    <a:pt x="16" y="12"/>
                  </a:cubicBezTo>
                  <a:cubicBezTo>
                    <a:pt x="14" y="17"/>
                    <a:pt x="9" y="20"/>
                    <a:pt x="5" y="2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82" name="Freeform 219">
              <a:extLst>
                <a:ext uri="{FF2B5EF4-FFF2-40B4-BE49-F238E27FC236}">
                  <a16:creationId xmlns:a16="http://schemas.microsoft.com/office/drawing/2014/main" id="{73DDCF40-948B-435E-9797-97D422142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3552"/>
              <a:ext cx="8" cy="49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108 h 33"/>
                <a:gd name="T4" fmla="*/ 0 w 5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3">
                  <a:moveTo>
                    <a:pt x="1" y="0"/>
                  </a:moveTo>
                  <a:cubicBezTo>
                    <a:pt x="0" y="10"/>
                    <a:pt x="5" y="23"/>
                    <a:pt x="1" y="33"/>
                  </a:cubicBezTo>
                  <a:cubicBezTo>
                    <a:pt x="4" y="22"/>
                    <a:pt x="5" y="13"/>
                    <a:pt x="0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83" name="Freeform 220">
              <a:extLst>
                <a:ext uri="{FF2B5EF4-FFF2-40B4-BE49-F238E27FC236}">
                  <a16:creationId xmlns:a16="http://schemas.microsoft.com/office/drawing/2014/main" id="{76C179FC-AEA3-4E4B-8582-B18E7B026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3625"/>
              <a:ext cx="55" cy="47"/>
            </a:xfrm>
            <a:custGeom>
              <a:avLst/>
              <a:gdLst>
                <a:gd name="T0" fmla="*/ 0 w 37"/>
                <a:gd name="T1" fmla="*/ 0 h 32"/>
                <a:gd name="T2" fmla="*/ 27 w 37"/>
                <a:gd name="T3" fmla="*/ 22 h 32"/>
                <a:gd name="T4" fmla="*/ 42 w 37"/>
                <a:gd name="T5" fmla="*/ 51 h 32"/>
                <a:gd name="T6" fmla="*/ 42 w 37"/>
                <a:gd name="T7" fmla="*/ 101 h 32"/>
                <a:gd name="T8" fmla="*/ 122 w 37"/>
                <a:gd name="T9" fmla="*/ 73 h 32"/>
                <a:gd name="T10" fmla="*/ 54 w 37"/>
                <a:gd name="T11" fmla="*/ 47 h 32"/>
                <a:gd name="T12" fmla="*/ 28 w 37"/>
                <a:gd name="T13" fmla="*/ 15 h 32"/>
                <a:gd name="T14" fmla="*/ 0 w 37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32">
                  <a:moveTo>
                    <a:pt x="0" y="0"/>
                  </a:moveTo>
                  <a:cubicBezTo>
                    <a:pt x="1" y="2"/>
                    <a:pt x="6" y="5"/>
                    <a:pt x="8" y="7"/>
                  </a:cubicBezTo>
                  <a:cubicBezTo>
                    <a:pt x="10" y="10"/>
                    <a:pt x="12" y="13"/>
                    <a:pt x="13" y="16"/>
                  </a:cubicBezTo>
                  <a:cubicBezTo>
                    <a:pt x="15" y="20"/>
                    <a:pt x="14" y="27"/>
                    <a:pt x="13" y="32"/>
                  </a:cubicBezTo>
                  <a:cubicBezTo>
                    <a:pt x="20" y="32"/>
                    <a:pt x="33" y="28"/>
                    <a:pt x="37" y="23"/>
                  </a:cubicBezTo>
                  <a:cubicBezTo>
                    <a:pt x="29" y="29"/>
                    <a:pt x="19" y="22"/>
                    <a:pt x="16" y="15"/>
                  </a:cubicBezTo>
                  <a:cubicBezTo>
                    <a:pt x="14" y="12"/>
                    <a:pt x="12" y="8"/>
                    <a:pt x="9" y="5"/>
                  </a:cubicBezTo>
                  <a:cubicBezTo>
                    <a:pt x="7" y="3"/>
                    <a:pt x="3" y="3"/>
                    <a:pt x="0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84" name="Freeform 221">
              <a:extLst>
                <a:ext uri="{FF2B5EF4-FFF2-40B4-BE49-F238E27FC236}">
                  <a16:creationId xmlns:a16="http://schemas.microsoft.com/office/drawing/2014/main" id="{EF3D73C4-F6E4-43AF-9C49-8AEDCAF0E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3856"/>
              <a:ext cx="41" cy="46"/>
            </a:xfrm>
            <a:custGeom>
              <a:avLst/>
              <a:gdLst>
                <a:gd name="T0" fmla="*/ 88 w 28"/>
                <a:gd name="T1" fmla="*/ 36 h 31"/>
                <a:gd name="T2" fmla="*/ 38 w 28"/>
                <a:gd name="T3" fmla="*/ 0 h 31"/>
                <a:gd name="T4" fmla="*/ 28 w 28"/>
                <a:gd name="T5" fmla="*/ 55 h 31"/>
                <a:gd name="T6" fmla="*/ 13 w 28"/>
                <a:gd name="T7" fmla="*/ 79 h 31"/>
                <a:gd name="T8" fmla="*/ 0 w 28"/>
                <a:gd name="T9" fmla="*/ 101 h 31"/>
                <a:gd name="T10" fmla="*/ 22 w 28"/>
                <a:gd name="T11" fmla="*/ 86 h 31"/>
                <a:gd name="T12" fmla="*/ 34 w 28"/>
                <a:gd name="T13" fmla="*/ 73 h 31"/>
                <a:gd name="T14" fmla="*/ 86 w 28"/>
                <a:gd name="T15" fmla="*/ 33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31">
                  <a:moveTo>
                    <a:pt x="28" y="11"/>
                  </a:moveTo>
                  <a:cubicBezTo>
                    <a:pt x="20" y="11"/>
                    <a:pt x="14" y="6"/>
                    <a:pt x="12" y="0"/>
                  </a:cubicBezTo>
                  <a:cubicBezTo>
                    <a:pt x="13" y="6"/>
                    <a:pt x="12" y="11"/>
                    <a:pt x="9" y="17"/>
                  </a:cubicBezTo>
                  <a:cubicBezTo>
                    <a:pt x="8" y="19"/>
                    <a:pt x="6" y="21"/>
                    <a:pt x="4" y="24"/>
                  </a:cubicBezTo>
                  <a:cubicBezTo>
                    <a:pt x="1" y="26"/>
                    <a:pt x="1" y="28"/>
                    <a:pt x="0" y="31"/>
                  </a:cubicBezTo>
                  <a:cubicBezTo>
                    <a:pt x="1" y="28"/>
                    <a:pt x="4" y="27"/>
                    <a:pt x="7" y="26"/>
                  </a:cubicBezTo>
                  <a:cubicBezTo>
                    <a:pt x="9" y="25"/>
                    <a:pt x="10" y="25"/>
                    <a:pt x="11" y="22"/>
                  </a:cubicBezTo>
                  <a:cubicBezTo>
                    <a:pt x="13" y="17"/>
                    <a:pt x="20" y="7"/>
                    <a:pt x="27" y="10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85" name="Freeform 222">
              <a:extLst>
                <a:ext uri="{FF2B5EF4-FFF2-40B4-BE49-F238E27FC236}">
                  <a16:creationId xmlns:a16="http://schemas.microsoft.com/office/drawing/2014/main" id="{8B1B85D0-EE8E-4D16-9606-1C5C28E5D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" y="3776"/>
              <a:ext cx="35" cy="30"/>
            </a:xfrm>
            <a:custGeom>
              <a:avLst/>
              <a:gdLst>
                <a:gd name="T0" fmla="*/ 15 w 24"/>
                <a:gd name="T1" fmla="*/ 5 h 20"/>
                <a:gd name="T2" fmla="*/ 13 w 24"/>
                <a:gd name="T3" fmla="*/ 0 h 20"/>
                <a:gd name="T4" fmla="*/ 15 w 24"/>
                <a:gd name="T5" fmla="*/ 39 h 20"/>
                <a:gd name="T6" fmla="*/ 0 w 24"/>
                <a:gd name="T7" fmla="*/ 68 h 20"/>
                <a:gd name="T8" fmla="*/ 74 w 24"/>
                <a:gd name="T9" fmla="*/ 26 h 20"/>
                <a:gd name="T10" fmla="*/ 42 w 24"/>
                <a:gd name="T11" fmla="*/ 18 h 20"/>
                <a:gd name="T12" fmla="*/ 19 w 24"/>
                <a:gd name="T13" fmla="*/ 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0">
                  <a:moveTo>
                    <a:pt x="5" y="1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8" y="4"/>
                    <a:pt x="8" y="6"/>
                    <a:pt x="5" y="11"/>
                  </a:cubicBezTo>
                  <a:cubicBezTo>
                    <a:pt x="3" y="14"/>
                    <a:pt x="1" y="16"/>
                    <a:pt x="0" y="20"/>
                  </a:cubicBezTo>
                  <a:cubicBezTo>
                    <a:pt x="3" y="13"/>
                    <a:pt x="16" y="6"/>
                    <a:pt x="24" y="7"/>
                  </a:cubicBezTo>
                  <a:cubicBezTo>
                    <a:pt x="22" y="5"/>
                    <a:pt x="17" y="5"/>
                    <a:pt x="14" y="5"/>
                  </a:cubicBezTo>
                  <a:cubicBezTo>
                    <a:pt x="11" y="4"/>
                    <a:pt x="9" y="3"/>
                    <a:pt x="6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86" name="Freeform 223">
              <a:extLst>
                <a:ext uri="{FF2B5EF4-FFF2-40B4-BE49-F238E27FC236}">
                  <a16:creationId xmlns:a16="http://schemas.microsoft.com/office/drawing/2014/main" id="{72A4BD1D-C0AA-414A-B075-69D39FBE8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3837"/>
              <a:ext cx="29" cy="34"/>
            </a:xfrm>
            <a:custGeom>
              <a:avLst/>
              <a:gdLst>
                <a:gd name="T0" fmla="*/ 0 w 20"/>
                <a:gd name="T1" fmla="*/ 40 h 23"/>
                <a:gd name="T2" fmla="*/ 22 w 20"/>
                <a:gd name="T3" fmla="*/ 19 h 23"/>
                <a:gd name="T4" fmla="*/ 33 w 20"/>
                <a:gd name="T5" fmla="*/ 0 h 23"/>
                <a:gd name="T6" fmla="*/ 52 w 20"/>
                <a:gd name="T7" fmla="*/ 33 h 23"/>
                <a:gd name="T8" fmla="*/ 61 w 20"/>
                <a:gd name="T9" fmla="*/ 74 h 23"/>
                <a:gd name="T10" fmla="*/ 1 w 20"/>
                <a:gd name="T11" fmla="*/ 35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3">
                  <a:moveTo>
                    <a:pt x="0" y="12"/>
                  </a:moveTo>
                  <a:cubicBezTo>
                    <a:pt x="1" y="9"/>
                    <a:pt x="5" y="8"/>
                    <a:pt x="7" y="6"/>
                  </a:cubicBezTo>
                  <a:cubicBezTo>
                    <a:pt x="8" y="4"/>
                    <a:pt x="10" y="2"/>
                    <a:pt x="11" y="0"/>
                  </a:cubicBezTo>
                  <a:cubicBezTo>
                    <a:pt x="12" y="3"/>
                    <a:pt x="15" y="6"/>
                    <a:pt x="17" y="10"/>
                  </a:cubicBezTo>
                  <a:cubicBezTo>
                    <a:pt x="18" y="14"/>
                    <a:pt x="18" y="19"/>
                    <a:pt x="20" y="23"/>
                  </a:cubicBezTo>
                  <a:cubicBezTo>
                    <a:pt x="16" y="15"/>
                    <a:pt x="11" y="7"/>
                    <a:pt x="1" y="1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0968" name="Freeform 224">
            <a:extLst>
              <a:ext uri="{FF2B5EF4-FFF2-40B4-BE49-F238E27FC236}">
                <a16:creationId xmlns:a16="http://schemas.microsoft.com/office/drawing/2014/main" id="{1330D01F-FFD0-4519-8BF0-E47280C90BC8}"/>
              </a:ext>
            </a:extLst>
          </p:cNvPr>
          <p:cNvSpPr>
            <a:spLocks/>
          </p:cNvSpPr>
          <p:nvPr/>
        </p:nvSpPr>
        <p:spPr bwMode="auto">
          <a:xfrm>
            <a:off x="5092700" y="3451225"/>
            <a:ext cx="315913" cy="865188"/>
          </a:xfrm>
          <a:custGeom>
            <a:avLst/>
            <a:gdLst>
              <a:gd name="T0" fmla="*/ 2147483646 w 135"/>
              <a:gd name="T1" fmla="*/ 0 h 368"/>
              <a:gd name="T2" fmla="*/ 2147483646 w 135"/>
              <a:gd name="T3" fmla="*/ 2147483646 h 368"/>
              <a:gd name="T4" fmla="*/ 2147483646 w 135"/>
              <a:gd name="T5" fmla="*/ 2147483646 h 368"/>
              <a:gd name="T6" fmla="*/ 2147483646 w 135"/>
              <a:gd name="T7" fmla="*/ 2147483646 h 368"/>
              <a:gd name="T8" fmla="*/ 2147483646 w 135"/>
              <a:gd name="T9" fmla="*/ 2147483646 h 368"/>
              <a:gd name="T10" fmla="*/ 2147483646 w 135"/>
              <a:gd name="T11" fmla="*/ 2147483646 h 368"/>
              <a:gd name="T12" fmla="*/ 2147483646 w 135"/>
              <a:gd name="T13" fmla="*/ 0 h 3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5" h="368">
                <a:moveTo>
                  <a:pt x="135" y="0"/>
                </a:moveTo>
                <a:cubicBezTo>
                  <a:pt x="135" y="0"/>
                  <a:pt x="65" y="12"/>
                  <a:pt x="37" y="73"/>
                </a:cubicBezTo>
                <a:cubicBezTo>
                  <a:pt x="8" y="135"/>
                  <a:pt x="2" y="168"/>
                  <a:pt x="22" y="252"/>
                </a:cubicBezTo>
                <a:cubicBezTo>
                  <a:pt x="42" y="336"/>
                  <a:pt x="112" y="368"/>
                  <a:pt x="112" y="368"/>
                </a:cubicBezTo>
                <a:cubicBezTo>
                  <a:pt x="112" y="368"/>
                  <a:pt x="38" y="323"/>
                  <a:pt x="25" y="249"/>
                </a:cubicBezTo>
                <a:cubicBezTo>
                  <a:pt x="18" y="211"/>
                  <a:pt x="0" y="174"/>
                  <a:pt x="30" y="98"/>
                </a:cubicBezTo>
                <a:cubicBezTo>
                  <a:pt x="59" y="23"/>
                  <a:pt x="83" y="20"/>
                  <a:pt x="13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9" name="Freeform 225">
            <a:extLst>
              <a:ext uri="{FF2B5EF4-FFF2-40B4-BE49-F238E27FC236}">
                <a16:creationId xmlns:a16="http://schemas.microsoft.com/office/drawing/2014/main" id="{0FFDE2F3-FC03-4CFC-97F1-4303B2DE431B}"/>
              </a:ext>
            </a:extLst>
          </p:cNvPr>
          <p:cNvSpPr>
            <a:spLocks/>
          </p:cNvSpPr>
          <p:nvPr/>
        </p:nvSpPr>
        <p:spPr bwMode="auto">
          <a:xfrm>
            <a:off x="5383213" y="4446588"/>
            <a:ext cx="1423987" cy="698500"/>
          </a:xfrm>
          <a:custGeom>
            <a:avLst/>
            <a:gdLst>
              <a:gd name="T0" fmla="*/ 0 w 606"/>
              <a:gd name="T1" fmla="*/ 0 h 297"/>
              <a:gd name="T2" fmla="*/ 2147483646 w 606"/>
              <a:gd name="T3" fmla="*/ 2147483646 h 297"/>
              <a:gd name="T4" fmla="*/ 2147483646 w 606"/>
              <a:gd name="T5" fmla="*/ 2147483646 h 297"/>
              <a:gd name="T6" fmla="*/ 2147483646 w 606"/>
              <a:gd name="T7" fmla="*/ 2147483646 h 297"/>
              <a:gd name="T8" fmla="*/ 0 w 606"/>
              <a:gd name="T9" fmla="*/ 0 h 2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6" h="297">
                <a:moveTo>
                  <a:pt x="0" y="0"/>
                </a:moveTo>
                <a:cubicBezTo>
                  <a:pt x="0" y="0"/>
                  <a:pt x="28" y="159"/>
                  <a:pt x="231" y="228"/>
                </a:cubicBezTo>
                <a:cubicBezTo>
                  <a:pt x="434" y="297"/>
                  <a:pt x="606" y="230"/>
                  <a:pt x="606" y="230"/>
                </a:cubicBezTo>
                <a:cubicBezTo>
                  <a:pt x="606" y="230"/>
                  <a:pt x="467" y="296"/>
                  <a:pt x="237" y="227"/>
                </a:cubicBezTo>
                <a:cubicBezTo>
                  <a:pt x="195" y="214"/>
                  <a:pt x="46" y="155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0" name="Freeform 226">
            <a:extLst>
              <a:ext uri="{FF2B5EF4-FFF2-40B4-BE49-F238E27FC236}">
                <a16:creationId xmlns:a16="http://schemas.microsoft.com/office/drawing/2014/main" id="{985664E0-10D2-4E19-95D9-3CCEE9212E5A}"/>
              </a:ext>
            </a:extLst>
          </p:cNvPr>
          <p:cNvSpPr>
            <a:spLocks/>
          </p:cNvSpPr>
          <p:nvPr/>
        </p:nvSpPr>
        <p:spPr bwMode="auto">
          <a:xfrm>
            <a:off x="6103938" y="3992563"/>
            <a:ext cx="419100" cy="889000"/>
          </a:xfrm>
          <a:custGeom>
            <a:avLst/>
            <a:gdLst>
              <a:gd name="T0" fmla="*/ 2147483646 w 178"/>
              <a:gd name="T1" fmla="*/ 0 h 378"/>
              <a:gd name="T2" fmla="*/ 2147483646 w 178"/>
              <a:gd name="T3" fmla="*/ 2147483646 h 378"/>
              <a:gd name="T4" fmla="*/ 2147483646 w 178"/>
              <a:gd name="T5" fmla="*/ 2147483646 h 378"/>
              <a:gd name="T6" fmla="*/ 2147483646 w 178"/>
              <a:gd name="T7" fmla="*/ 2147483646 h 378"/>
              <a:gd name="T8" fmla="*/ 2147483646 w 178"/>
              <a:gd name="T9" fmla="*/ 2147483646 h 378"/>
              <a:gd name="T10" fmla="*/ 2147483646 w 178"/>
              <a:gd name="T11" fmla="*/ 2147483646 h 378"/>
              <a:gd name="T12" fmla="*/ 2147483646 w 178"/>
              <a:gd name="T13" fmla="*/ 2147483646 h 378"/>
              <a:gd name="T14" fmla="*/ 2147483646 w 178"/>
              <a:gd name="T15" fmla="*/ 2147483646 h 378"/>
              <a:gd name="T16" fmla="*/ 2147483646 w 178"/>
              <a:gd name="T17" fmla="*/ 2147483646 h 378"/>
              <a:gd name="T18" fmla="*/ 2147483646 w 178"/>
              <a:gd name="T19" fmla="*/ 0 h 37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8" h="378">
                <a:moveTo>
                  <a:pt x="16" y="0"/>
                </a:moveTo>
                <a:cubicBezTo>
                  <a:pt x="16" y="0"/>
                  <a:pt x="0" y="37"/>
                  <a:pt x="3" y="48"/>
                </a:cubicBezTo>
                <a:cubicBezTo>
                  <a:pt x="5" y="60"/>
                  <a:pt x="34" y="127"/>
                  <a:pt x="43" y="150"/>
                </a:cubicBezTo>
                <a:cubicBezTo>
                  <a:pt x="52" y="173"/>
                  <a:pt x="59" y="203"/>
                  <a:pt x="64" y="215"/>
                </a:cubicBezTo>
                <a:cubicBezTo>
                  <a:pt x="68" y="226"/>
                  <a:pt x="75" y="253"/>
                  <a:pt x="111" y="278"/>
                </a:cubicBezTo>
                <a:cubicBezTo>
                  <a:pt x="147" y="302"/>
                  <a:pt x="168" y="339"/>
                  <a:pt x="151" y="378"/>
                </a:cubicBezTo>
                <a:cubicBezTo>
                  <a:pt x="151" y="378"/>
                  <a:pt x="178" y="341"/>
                  <a:pt x="149" y="307"/>
                </a:cubicBezTo>
                <a:cubicBezTo>
                  <a:pt x="120" y="274"/>
                  <a:pt x="83" y="259"/>
                  <a:pt x="70" y="218"/>
                </a:cubicBezTo>
                <a:cubicBezTo>
                  <a:pt x="58" y="178"/>
                  <a:pt x="6" y="60"/>
                  <a:pt x="8" y="49"/>
                </a:cubicBezTo>
                <a:cubicBezTo>
                  <a:pt x="10" y="39"/>
                  <a:pt x="4" y="41"/>
                  <a:pt x="1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1" name="Freeform 227">
            <a:extLst>
              <a:ext uri="{FF2B5EF4-FFF2-40B4-BE49-F238E27FC236}">
                <a16:creationId xmlns:a16="http://schemas.microsoft.com/office/drawing/2014/main" id="{543F59BC-D929-4206-B070-19F2DEC1A695}"/>
              </a:ext>
            </a:extLst>
          </p:cNvPr>
          <p:cNvSpPr>
            <a:spLocks/>
          </p:cNvSpPr>
          <p:nvPr/>
        </p:nvSpPr>
        <p:spPr bwMode="auto">
          <a:xfrm>
            <a:off x="5505450" y="4183063"/>
            <a:ext cx="187325" cy="100012"/>
          </a:xfrm>
          <a:custGeom>
            <a:avLst/>
            <a:gdLst>
              <a:gd name="T0" fmla="*/ 2147483646 w 80"/>
              <a:gd name="T1" fmla="*/ 2147483646 h 43"/>
              <a:gd name="T2" fmla="*/ 0 w 80"/>
              <a:gd name="T3" fmla="*/ 2147483646 h 43"/>
              <a:gd name="T4" fmla="*/ 2147483646 w 80"/>
              <a:gd name="T5" fmla="*/ 2147483646 h 4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0" h="43">
                <a:moveTo>
                  <a:pt x="80" y="25"/>
                </a:moveTo>
                <a:cubicBezTo>
                  <a:pt x="80" y="25"/>
                  <a:pt x="10" y="3"/>
                  <a:pt x="0" y="43"/>
                </a:cubicBezTo>
                <a:cubicBezTo>
                  <a:pt x="0" y="43"/>
                  <a:pt x="2" y="0"/>
                  <a:pt x="80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2" name="Freeform 228">
            <a:extLst>
              <a:ext uri="{FF2B5EF4-FFF2-40B4-BE49-F238E27FC236}">
                <a16:creationId xmlns:a16="http://schemas.microsoft.com/office/drawing/2014/main" id="{6A719E46-8DAC-491A-940B-7D895CCC0BDC}"/>
              </a:ext>
            </a:extLst>
          </p:cNvPr>
          <p:cNvSpPr>
            <a:spLocks/>
          </p:cNvSpPr>
          <p:nvPr/>
        </p:nvSpPr>
        <p:spPr bwMode="auto">
          <a:xfrm>
            <a:off x="6184900" y="3711575"/>
            <a:ext cx="153988" cy="141288"/>
          </a:xfrm>
          <a:custGeom>
            <a:avLst/>
            <a:gdLst>
              <a:gd name="T0" fmla="*/ 0 w 66"/>
              <a:gd name="T1" fmla="*/ 2147483646 h 60"/>
              <a:gd name="T2" fmla="*/ 2147483646 w 66"/>
              <a:gd name="T3" fmla="*/ 2147483646 h 60"/>
              <a:gd name="T4" fmla="*/ 0 w 66"/>
              <a:gd name="T5" fmla="*/ 2147483646 h 6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6" h="60">
                <a:moveTo>
                  <a:pt x="0" y="17"/>
                </a:moveTo>
                <a:cubicBezTo>
                  <a:pt x="0" y="17"/>
                  <a:pt x="18" y="5"/>
                  <a:pt x="66" y="60"/>
                </a:cubicBezTo>
                <a:cubicBezTo>
                  <a:pt x="66" y="60"/>
                  <a:pt x="23" y="0"/>
                  <a:pt x="0" y="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3" name="Freeform 229">
            <a:extLst>
              <a:ext uri="{FF2B5EF4-FFF2-40B4-BE49-F238E27FC236}">
                <a16:creationId xmlns:a16="http://schemas.microsoft.com/office/drawing/2014/main" id="{99FA020C-42E9-462E-94F6-1426EA459B6C}"/>
              </a:ext>
            </a:extLst>
          </p:cNvPr>
          <p:cNvSpPr>
            <a:spLocks/>
          </p:cNvSpPr>
          <p:nvPr/>
        </p:nvSpPr>
        <p:spPr bwMode="auto">
          <a:xfrm>
            <a:off x="7023100" y="2451100"/>
            <a:ext cx="155575" cy="322263"/>
          </a:xfrm>
          <a:custGeom>
            <a:avLst/>
            <a:gdLst>
              <a:gd name="T0" fmla="*/ 0 w 66"/>
              <a:gd name="T1" fmla="*/ 2147483646 h 137"/>
              <a:gd name="T2" fmla="*/ 2147483646 w 66"/>
              <a:gd name="T3" fmla="*/ 0 h 137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6" h="137">
                <a:moveTo>
                  <a:pt x="0" y="137"/>
                </a:moveTo>
                <a:cubicBezTo>
                  <a:pt x="48" y="100"/>
                  <a:pt x="56" y="51"/>
                  <a:pt x="66" y="0"/>
                </a:cubicBez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4" name="Freeform 230">
            <a:extLst>
              <a:ext uri="{FF2B5EF4-FFF2-40B4-BE49-F238E27FC236}">
                <a16:creationId xmlns:a16="http://schemas.microsoft.com/office/drawing/2014/main" id="{088C72AA-9083-4996-82A7-C3AD760C898C}"/>
              </a:ext>
            </a:extLst>
          </p:cNvPr>
          <p:cNvSpPr>
            <a:spLocks/>
          </p:cNvSpPr>
          <p:nvPr/>
        </p:nvSpPr>
        <p:spPr bwMode="auto">
          <a:xfrm>
            <a:off x="6165850" y="2881313"/>
            <a:ext cx="612775" cy="239712"/>
          </a:xfrm>
          <a:custGeom>
            <a:avLst/>
            <a:gdLst>
              <a:gd name="T0" fmla="*/ 0 w 261"/>
              <a:gd name="T1" fmla="*/ 2147483646 h 102"/>
              <a:gd name="T2" fmla="*/ 2147483646 w 261"/>
              <a:gd name="T3" fmla="*/ 0 h 102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61" h="102">
                <a:moveTo>
                  <a:pt x="0" y="102"/>
                </a:moveTo>
                <a:cubicBezTo>
                  <a:pt x="59" y="62"/>
                  <a:pt x="155" y="36"/>
                  <a:pt x="261" y="0"/>
                </a:cubicBez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5" name="Freeform 231">
            <a:extLst>
              <a:ext uri="{FF2B5EF4-FFF2-40B4-BE49-F238E27FC236}">
                <a16:creationId xmlns:a16="http://schemas.microsoft.com/office/drawing/2014/main" id="{F3DA16C9-B5F7-45D5-9013-414E6A159C99}"/>
              </a:ext>
            </a:extLst>
          </p:cNvPr>
          <p:cNvSpPr>
            <a:spLocks/>
          </p:cNvSpPr>
          <p:nvPr/>
        </p:nvSpPr>
        <p:spPr bwMode="auto">
          <a:xfrm>
            <a:off x="3938588" y="5681663"/>
            <a:ext cx="768350" cy="34925"/>
          </a:xfrm>
          <a:custGeom>
            <a:avLst/>
            <a:gdLst>
              <a:gd name="T0" fmla="*/ 0 w 327"/>
              <a:gd name="T1" fmla="*/ 2147483646 h 15"/>
              <a:gd name="T2" fmla="*/ 2147483646 w 327"/>
              <a:gd name="T3" fmla="*/ 2147483646 h 15"/>
              <a:gd name="T4" fmla="*/ 2147483646 w 327"/>
              <a:gd name="T5" fmla="*/ 2147483646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27" h="15">
                <a:moveTo>
                  <a:pt x="0" y="15"/>
                </a:moveTo>
                <a:cubicBezTo>
                  <a:pt x="35" y="8"/>
                  <a:pt x="73" y="3"/>
                  <a:pt x="115" y="2"/>
                </a:cubicBezTo>
                <a:cubicBezTo>
                  <a:pt x="184" y="0"/>
                  <a:pt x="257" y="6"/>
                  <a:pt x="327" y="9"/>
                </a:cubicBez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6" name="Freeform 232">
            <a:extLst>
              <a:ext uri="{FF2B5EF4-FFF2-40B4-BE49-F238E27FC236}">
                <a16:creationId xmlns:a16="http://schemas.microsoft.com/office/drawing/2014/main" id="{071615BD-011D-4C2C-83C2-BD6CE31FF928}"/>
              </a:ext>
            </a:extLst>
          </p:cNvPr>
          <p:cNvSpPr>
            <a:spLocks/>
          </p:cNvSpPr>
          <p:nvPr/>
        </p:nvSpPr>
        <p:spPr bwMode="auto">
          <a:xfrm>
            <a:off x="3343275" y="5889625"/>
            <a:ext cx="169863" cy="117475"/>
          </a:xfrm>
          <a:custGeom>
            <a:avLst/>
            <a:gdLst>
              <a:gd name="T0" fmla="*/ 0 w 72"/>
              <a:gd name="T1" fmla="*/ 2147483646 h 50"/>
              <a:gd name="T2" fmla="*/ 2147483646 w 72"/>
              <a:gd name="T3" fmla="*/ 0 h 5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72" h="50">
                <a:moveTo>
                  <a:pt x="0" y="50"/>
                </a:moveTo>
                <a:cubicBezTo>
                  <a:pt x="0" y="50"/>
                  <a:pt x="25" y="27"/>
                  <a:pt x="72" y="0"/>
                </a:cubicBez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0977" name="Group 233">
            <a:extLst>
              <a:ext uri="{FF2B5EF4-FFF2-40B4-BE49-F238E27FC236}">
                <a16:creationId xmlns:a16="http://schemas.microsoft.com/office/drawing/2014/main" id="{4E80D9BB-7100-4BE2-9404-C74CF2FC9B30}"/>
              </a:ext>
            </a:extLst>
          </p:cNvPr>
          <p:cNvGrpSpPr>
            <a:grpSpLocks/>
          </p:cNvGrpSpPr>
          <p:nvPr/>
        </p:nvGrpSpPr>
        <p:grpSpPr bwMode="auto">
          <a:xfrm>
            <a:off x="5092700" y="5278438"/>
            <a:ext cx="396875" cy="384175"/>
            <a:chOff x="2248" y="3325"/>
            <a:chExt cx="250" cy="242"/>
          </a:xfrm>
        </p:grpSpPr>
        <p:sp>
          <p:nvSpPr>
            <p:cNvPr id="41476" name="Freeform 234">
              <a:extLst>
                <a:ext uri="{FF2B5EF4-FFF2-40B4-BE49-F238E27FC236}">
                  <a16:creationId xmlns:a16="http://schemas.microsoft.com/office/drawing/2014/main" id="{EF427FD7-7108-4A7D-A73C-9D75B6810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3342"/>
              <a:ext cx="220" cy="225"/>
            </a:xfrm>
            <a:custGeom>
              <a:avLst/>
              <a:gdLst>
                <a:gd name="T0" fmla="*/ 0 w 149"/>
                <a:gd name="T1" fmla="*/ 493 h 152"/>
                <a:gd name="T2" fmla="*/ 480 w 149"/>
                <a:gd name="T3" fmla="*/ 0 h 1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9" h="152">
                  <a:moveTo>
                    <a:pt x="0" y="152"/>
                  </a:moveTo>
                  <a:cubicBezTo>
                    <a:pt x="84" y="139"/>
                    <a:pt x="144" y="99"/>
                    <a:pt x="149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7" name="Freeform 235">
              <a:extLst>
                <a:ext uri="{FF2B5EF4-FFF2-40B4-BE49-F238E27FC236}">
                  <a16:creationId xmlns:a16="http://schemas.microsoft.com/office/drawing/2014/main" id="{55ACDCB8-9E5D-4107-B20A-68F5FFE79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3325"/>
              <a:ext cx="76" cy="67"/>
            </a:xfrm>
            <a:custGeom>
              <a:avLst/>
              <a:gdLst>
                <a:gd name="T0" fmla="*/ 0 w 76"/>
                <a:gd name="T1" fmla="*/ 54 h 67"/>
                <a:gd name="T2" fmla="*/ 49 w 76"/>
                <a:gd name="T3" fmla="*/ 0 h 67"/>
                <a:gd name="T4" fmla="*/ 76 w 76"/>
                <a:gd name="T5" fmla="*/ 67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67">
                  <a:moveTo>
                    <a:pt x="0" y="54"/>
                  </a:moveTo>
                  <a:lnTo>
                    <a:pt x="49" y="0"/>
                  </a:lnTo>
                  <a:lnTo>
                    <a:pt x="76" y="67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78" name="Group 236">
            <a:extLst>
              <a:ext uri="{FF2B5EF4-FFF2-40B4-BE49-F238E27FC236}">
                <a16:creationId xmlns:a16="http://schemas.microsoft.com/office/drawing/2014/main" id="{8D0D7E5E-1D6D-46F6-B4D8-F17137A638DC}"/>
              </a:ext>
            </a:extLst>
          </p:cNvPr>
          <p:cNvGrpSpPr>
            <a:grpSpLocks/>
          </p:cNvGrpSpPr>
          <p:nvPr/>
        </p:nvGrpSpPr>
        <p:grpSpPr bwMode="auto">
          <a:xfrm>
            <a:off x="5408613" y="4011613"/>
            <a:ext cx="77787" cy="987425"/>
            <a:chOff x="2447" y="2527"/>
            <a:chExt cx="49" cy="622"/>
          </a:xfrm>
        </p:grpSpPr>
        <p:sp>
          <p:nvSpPr>
            <p:cNvPr id="41469" name="Freeform 237">
              <a:extLst>
                <a:ext uri="{FF2B5EF4-FFF2-40B4-BE49-F238E27FC236}">
                  <a16:creationId xmlns:a16="http://schemas.microsoft.com/office/drawing/2014/main" id="{D6FC0198-1F1D-40B3-A8B2-E6A8B663C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537"/>
              <a:ext cx="6" cy="62"/>
            </a:xfrm>
            <a:custGeom>
              <a:avLst/>
              <a:gdLst>
                <a:gd name="T0" fmla="*/ 0 w 4"/>
                <a:gd name="T1" fmla="*/ 136 h 42"/>
                <a:gd name="T2" fmla="*/ 14 w 4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2">
                  <a:moveTo>
                    <a:pt x="0" y="42"/>
                  </a:moveTo>
                  <a:cubicBezTo>
                    <a:pt x="0" y="29"/>
                    <a:pt x="2" y="15"/>
                    <a:pt x="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0" name="Freeform 238">
              <a:extLst>
                <a:ext uri="{FF2B5EF4-FFF2-40B4-BE49-F238E27FC236}">
                  <a16:creationId xmlns:a16="http://schemas.microsoft.com/office/drawing/2014/main" id="{FCCF3505-168D-4595-BB9A-7BAFF7D49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657"/>
              <a:ext cx="3" cy="46"/>
            </a:xfrm>
            <a:custGeom>
              <a:avLst/>
              <a:gdLst>
                <a:gd name="T0" fmla="*/ 8 w 2"/>
                <a:gd name="T1" fmla="*/ 101 h 31"/>
                <a:gd name="T2" fmla="*/ 0 w 2"/>
                <a:gd name="T3" fmla="*/ 36 h 31"/>
                <a:gd name="T4" fmla="*/ 0 w 2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1">
                  <a:moveTo>
                    <a:pt x="2" y="31"/>
                  </a:moveTo>
                  <a:cubicBezTo>
                    <a:pt x="1" y="18"/>
                    <a:pt x="0" y="11"/>
                    <a:pt x="0" y="11"/>
                  </a:cubicBezTo>
                  <a:cubicBezTo>
                    <a:pt x="0" y="11"/>
                    <a:pt x="0" y="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1" name="Freeform 239">
              <a:extLst>
                <a:ext uri="{FF2B5EF4-FFF2-40B4-BE49-F238E27FC236}">
                  <a16:creationId xmlns:a16="http://schemas.microsoft.com/office/drawing/2014/main" id="{B66020E4-0FFF-492C-B854-12BF667BA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2739"/>
              <a:ext cx="3" cy="62"/>
            </a:xfrm>
            <a:custGeom>
              <a:avLst/>
              <a:gdLst>
                <a:gd name="T0" fmla="*/ 8 w 2"/>
                <a:gd name="T1" fmla="*/ 136 h 42"/>
                <a:gd name="T2" fmla="*/ 0 w 2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2">
                  <a:moveTo>
                    <a:pt x="2" y="42"/>
                  </a:moveTo>
                  <a:cubicBezTo>
                    <a:pt x="1" y="26"/>
                    <a:pt x="1" y="12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2" name="Freeform 240">
              <a:extLst>
                <a:ext uri="{FF2B5EF4-FFF2-40B4-BE49-F238E27FC236}">
                  <a16:creationId xmlns:a16="http://schemas.microsoft.com/office/drawing/2014/main" id="{2DB2BFD9-8B66-4A16-ABC7-7A2105749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862"/>
              <a:ext cx="1" cy="59"/>
            </a:xfrm>
            <a:custGeom>
              <a:avLst/>
              <a:gdLst>
                <a:gd name="T0" fmla="*/ 0 w 1"/>
                <a:gd name="T1" fmla="*/ 128 h 40"/>
                <a:gd name="T2" fmla="*/ 0 w 1"/>
                <a:gd name="T3" fmla="*/ 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0">
                  <a:moveTo>
                    <a:pt x="0" y="40"/>
                  </a:moveTo>
                  <a:cubicBezTo>
                    <a:pt x="0" y="26"/>
                    <a:pt x="0" y="13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3" name="Freeform 241">
              <a:extLst>
                <a:ext uri="{FF2B5EF4-FFF2-40B4-BE49-F238E27FC236}">
                  <a16:creationId xmlns:a16="http://schemas.microsoft.com/office/drawing/2014/main" id="{6533A4CC-87E1-48C0-A087-1F8F6EB50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2986"/>
              <a:ext cx="1" cy="55"/>
            </a:xfrm>
            <a:custGeom>
              <a:avLst/>
              <a:gdLst>
                <a:gd name="T0" fmla="*/ 0 w 1"/>
                <a:gd name="T1" fmla="*/ 122 h 37"/>
                <a:gd name="T2" fmla="*/ 0 w 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7">
                  <a:moveTo>
                    <a:pt x="0" y="37"/>
                  </a:moveTo>
                  <a:cubicBezTo>
                    <a:pt x="0" y="24"/>
                    <a:pt x="0" y="12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4" name="Freeform 242">
              <a:extLst>
                <a:ext uri="{FF2B5EF4-FFF2-40B4-BE49-F238E27FC236}">
                  <a16:creationId xmlns:a16="http://schemas.microsoft.com/office/drawing/2014/main" id="{9FA1CA31-5AFF-497F-B5D4-CD15C86EA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3097"/>
              <a:ext cx="1" cy="52"/>
            </a:xfrm>
            <a:custGeom>
              <a:avLst/>
              <a:gdLst>
                <a:gd name="T0" fmla="*/ 0 w 1"/>
                <a:gd name="T1" fmla="*/ 114 h 35"/>
                <a:gd name="T2" fmla="*/ 1 w 1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5">
                  <a:moveTo>
                    <a:pt x="0" y="35"/>
                  </a:moveTo>
                  <a:cubicBezTo>
                    <a:pt x="0" y="26"/>
                    <a:pt x="0" y="10"/>
                    <a:pt x="1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5" name="Freeform 243">
              <a:extLst>
                <a:ext uri="{FF2B5EF4-FFF2-40B4-BE49-F238E27FC236}">
                  <a16:creationId xmlns:a16="http://schemas.microsoft.com/office/drawing/2014/main" id="{52FFF8DC-3A01-434D-80BC-9ADC181DA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527"/>
              <a:ext cx="49" cy="44"/>
            </a:xfrm>
            <a:custGeom>
              <a:avLst/>
              <a:gdLst>
                <a:gd name="T0" fmla="*/ 0 w 49"/>
                <a:gd name="T1" fmla="*/ 37 h 44"/>
                <a:gd name="T2" fmla="*/ 29 w 49"/>
                <a:gd name="T3" fmla="*/ 0 h 44"/>
                <a:gd name="T4" fmla="*/ 49 w 49"/>
                <a:gd name="T5" fmla="*/ 44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4">
                  <a:moveTo>
                    <a:pt x="0" y="37"/>
                  </a:moveTo>
                  <a:lnTo>
                    <a:pt x="29" y="0"/>
                  </a:lnTo>
                  <a:lnTo>
                    <a:pt x="49" y="44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79" name="Group 244">
            <a:extLst>
              <a:ext uri="{FF2B5EF4-FFF2-40B4-BE49-F238E27FC236}">
                <a16:creationId xmlns:a16="http://schemas.microsoft.com/office/drawing/2014/main" id="{058EAD9B-52B9-41E2-84A6-C582F0EB9942}"/>
              </a:ext>
            </a:extLst>
          </p:cNvPr>
          <p:cNvGrpSpPr>
            <a:grpSpLocks/>
          </p:cNvGrpSpPr>
          <p:nvPr/>
        </p:nvGrpSpPr>
        <p:grpSpPr bwMode="auto">
          <a:xfrm>
            <a:off x="5632450" y="3963988"/>
            <a:ext cx="201613" cy="350837"/>
            <a:chOff x="2588" y="2497"/>
            <a:chExt cx="127" cy="221"/>
          </a:xfrm>
        </p:grpSpPr>
        <p:sp>
          <p:nvSpPr>
            <p:cNvPr id="41466" name="Freeform 245">
              <a:extLst>
                <a:ext uri="{FF2B5EF4-FFF2-40B4-BE49-F238E27FC236}">
                  <a16:creationId xmlns:a16="http://schemas.microsoft.com/office/drawing/2014/main" id="{29BD7231-0A52-411D-892C-15129563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504"/>
              <a:ext cx="65" cy="141"/>
            </a:xfrm>
            <a:custGeom>
              <a:avLst/>
              <a:gdLst>
                <a:gd name="T0" fmla="*/ 142 w 44"/>
                <a:gd name="T1" fmla="*/ 0 h 95"/>
                <a:gd name="T2" fmla="*/ 27 w 44"/>
                <a:gd name="T3" fmla="*/ 310 h 95"/>
                <a:gd name="T4" fmla="*/ 142 w 44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95">
                  <a:moveTo>
                    <a:pt x="44" y="0"/>
                  </a:moveTo>
                  <a:cubicBezTo>
                    <a:pt x="44" y="0"/>
                    <a:pt x="3" y="42"/>
                    <a:pt x="8" y="95"/>
                  </a:cubicBezTo>
                  <a:cubicBezTo>
                    <a:pt x="8" y="95"/>
                    <a:pt x="0" y="37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7" name="Freeform 246">
              <a:extLst>
                <a:ext uri="{FF2B5EF4-FFF2-40B4-BE49-F238E27FC236}">
                  <a16:creationId xmlns:a16="http://schemas.microsoft.com/office/drawing/2014/main" id="{2A50767D-2983-4020-80C1-13BDC778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678"/>
              <a:ext cx="45" cy="40"/>
            </a:xfrm>
            <a:custGeom>
              <a:avLst/>
              <a:gdLst>
                <a:gd name="T0" fmla="*/ 0 w 45"/>
                <a:gd name="T1" fmla="*/ 40 h 40"/>
                <a:gd name="T2" fmla="*/ 45 w 45"/>
                <a:gd name="T3" fmla="*/ 37 h 40"/>
                <a:gd name="T4" fmla="*/ 30 w 45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40">
                  <a:moveTo>
                    <a:pt x="0" y="40"/>
                  </a:moveTo>
                  <a:lnTo>
                    <a:pt x="45" y="37"/>
                  </a:lnTo>
                  <a:lnTo>
                    <a:pt x="3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8" name="Freeform 247">
              <a:extLst>
                <a:ext uri="{FF2B5EF4-FFF2-40B4-BE49-F238E27FC236}">
                  <a16:creationId xmlns:a16="http://schemas.microsoft.com/office/drawing/2014/main" id="{FB29F2C9-BAA0-4188-A852-25C5B0B9B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2497"/>
              <a:ext cx="109" cy="215"/>
            </a:xfrm>
            <a:custGeom>
              <a:avLst/>
              <a:gdLst>
                <a:gd name="T0" fmla="*/ 0 w 74"/>
                <a:gd name="T1" fmla="*/ 0 h 145"/>
                <a:gd name="T2" fmla="*/ 237 w 74"/>
                <a:gd name="T3" fmla="*/ 473 h 1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4" h="145">
                  <a:moveTo>
                    <a:pt x="0" y="0"/>
                  </a:moveTo>
                  <a:cubicBezTo>
                    <a:pt x="18" y="51"/>
                    <a:pt x="33" y="127"/>
                    <a:pt x="74" y="145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80" name="Group 248">
            <a:extLst>
              <a:ext uri="{FF2B5EF4-FFF2-40B4-BE49-F238E27FC236}">
                <a16:creationId xmlns:a16="http://schemas.microsoft.com/office/drawing/2014/main" id="{A896BB25-B63D-4077-BA34-8B67CD5E103A}"/>
              </a:ext>
            </a:extLst>
          </p:cNvPr>
          <p:cNvGrpSpPr>
            <a:grpSpLocks/>
          </p:cNvGrpSpPr>
          <p:nvPr/>
        </p:nvGrpSpPr>
        <p:grpSpPr bwMode="auto">
          <a:xfrm>
            <a:off x="5976938" y="3344863"/>
            <a:ext cx="95250" cy="757237"/>
            <a:chOff x="2805" y="2107"/>
            <a:chExt cx="60" cy="477"/>
          </a:xfrm>
        </p:grpSpPr>
        <p:sp>
          <p:nvSpPr>
            <p:cNvPr id="41464" name="Freeform 249">
              <a:extLst>
                <a:ext uri="{FF2B5EF4-FFF2-40B4-BE49-F238E27FC236}">
                  <a16:creationId xmlns:a16="http://schemas.microsoft.com/office/drawing/2014/main" id="{56171CC3-7264-42A7-810D-D4D09EE19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2118"/>
              <a:ext cx="36" cy="466"/>
            </a:xfrm>
            <a:custGeom>
              <a:avLst/>
              <a:gdLst>
                <a:gd name="T0" fmla="*/ 0 w 24"/>
                <a:gd name="T1" fmla="*/ 1019 h 315"/>
                <a:gd name="T2" fmla="*/ 75 w 24"/>
                <a:gd name="T3" fmla="*/ 0 h 3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315">
                  <a:moveTo>
                    <a:pt x="0" y="315"/>
                  </a:moveTo>
                  <a:cubicBezTo>
                    <a:pt x="22" y="213"/>
                    <a:pt x="24" y="53"/>
                    <a:pt x="22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5" name="Freeform 250">
              <a:extLst>
                <a:ext uri="{FF2B5EF4-FFF2-40B4-BE49-F238E27FC236}">
                  <a16:creationId xmlns:a16="http://schemas.microsoft.com/office/drawing/2014/main" id="{BAC8902E-D8FE-4EAF-B5FF-A4BCBD656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107"/>
              <a:ext cx="58" cy="54"/>
            </a:xfrm>
            <a:custGeom>
              <a:avLst/>
              <a:gdLst>
                <a:gd name="T0" fmla="*/ 0 w 58"/>
                <a:gd name="T1" fmla="*/ 51 h 54"/>
                <a:gd name="T2" fmla="*/ 31 w 58"/>
                <a:gd name="T3" fmla="*/ 0 h 54"/>
                <a:gd name="T4" fmla="*/ 58 w 58"/>
                <a:gd name="T5" fmla="*/ 5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54">
                  <a:moveTo>
                    <a:pt x="0" y="51"/>
                  </a:moveTo>
                  <a:lnTo>
                    <a:pt x="31" y="0"/>
                  </a:lnTo>
                  <a:lnTo>
                    <a:pt x="58" y="54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81" name="Group 251">
            <a:extLst>
              <a:ext uri="{FF2B5EF4-FFF2-40B4-BE49-F238E27FC236}">
                <a16:creationId xmlns:a16="http://schemas.microsoft.com/office/drawing/2014/main" id="{E1F7A577-9A35-44B6-AF02-4DD059A4CBB1}"/>
              </a:ext>
            </a:extLst>
          </p:cNvPr>
          <p:cNvGrpSpPr>
            <a:grpSpLocks/>
          </p:cNvGrpSpPr>
          <p:nvPr/>
        </p:nvGrpSpPr>
        <p:grpSpPr bwMode="auto">
          <a:xfrm>
            <a:off x="7253288" y="2046288"/>
            <a:ext cx="160337" cy="219075"/>
            <a:chOff x="3609" y="1289"/>
            <a:chExt cx="101" cy="138"/>
          </a:xfrm>
        </p:grpSpPr>
        <p:sp>
          <p:nvSpPr>
            <p:cNvPr id="41462" name="Freeform 252">
              <a:extLst>
                <a:ext uri="{FF2B5EF4-FFF2-40B4-BE49-F238E27FC236}">
                  <a16:creationId xmlns:a16="http://schemas.microsoft.com/office/drawing/2014/main" id="{162E261E-E134-4C8D-AB8E-F925905CC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289"/>
              <a:ext cx="55" cy="55"/>
            </a:xfrm>
            <a:custGeom>
              <a:avLst/>
              <a:gdLst>
                <a:gd name="T0" fmla="*/ 0 w 55"/>
                <a:gd name="T1" fmla="*/ 12 h 55"/>
                <a:gd name="T2" fmla="*/ 55 w 55"/>
                <a:gd name="T3" fmla="*/ 0 h 55"/>
                <a:gd name="T4" fmla="*/ 49 w 55"/>
                <a:gd name="T5" fmla="*/ 55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55">
                  <a:moveTo>
                    <a:pt x="0" y="12"/>
                  </a:moveTo>
                  <a:lnTo>
                    <a:pt x="55" y="0"/>
                  </a:lnTo>
                  <a:lnTo>
                    <a:pt x="49" y="55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3" name="Freeform 253">
              <a:extLst>
                <a:ext uri="{FF2B5EF4-FFF2-40B4-BE49-F238E27FC236}">
                  <a16:creationId xmlns:a16="http://schemas.microsoft.com/office/drawing/2014/main" id="{A5DCF0A8-3641-4B74-A5D0-FB6F978D4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294"/>
              <a:ext cx="95" cy="133"/>
            </a:xfrm>
            <a:custGeom>
              <a:avLst/>
              <a:gdLst>
                <a:gd name="T0" fmla="*/ 0 w 64"/>
                <a:gd name="T1" fmla="*/ 291 h 90"/>
                <a:gd name="T2" fmla="*/ 209 w 64"/>
                <a:gd name="T3" fmla="*/ 0 h 9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90">
                  <a:moveTo>
                    <a:pt x="0" y="90"/>
                  </a:moveTo>
                  <a:cubicBezTo>
                    <a:pt x="10" y="59"/>
                    <a:pt x="28" y="29"/>
                    <a:pt x="6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82" name="Group 254">
            <a:extLst>
              <a:ext uri="{FF2B5EF4-FFF2-40B4-BE49-F238E27FC236}">
                <a16:creationId xmlns:a16="http://schemas.microsoft.com/office/drawing/2014/main" id="{07DD70A0-7C10-44FE-8587-66E0D560F3E2}"/>
              </a:ext>
            </a:extLst>
          </p:cNvPr>
          <p:cNvGrpSpPr>
            <a:grpSpLocks/>
          </p:cNvGrpSpPr>
          <p:nvPr/>
        </p:nvGrpSpPr>
        <p:grpSpPr bwMode="auto">
          <a:xfrm>
            <a:off x="3502025" y="5503863"/>
            <a:ext cx="446088" cy="503237"/>
            <a:chOff x="1252" y="3449"/>
            <a:chExt cx="281" cy="317"/>
          </a:xfrm>
        </p:grpSpPr>
        <p:sp>
          <p:nvSpPr>
            <p:cNvPr id="41415" name="Freeform 255">
              <a:extLst>
                <a:ext uri="{FF2B5EF4-FFF2-40B4-BE49-F238E27FC236}">
                  <a16:creationId xmlns:a16="http://schemas.microsoft.com/office/drawing/2014/main" id="{0186AD28-522A-4882-B965-B5BC1A800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3449"/>
              <a:ext cx="281" cy="317"/>
            </a:xfrm>
            <a:custGeom>
              <a:avLst/>
              <a:gdLst>
                <a:gd name="T0" fmla="*/ 136 w 188"/>
                <a:gd name="T1" fmla="*/ 200 h 198"/>
                <a:gd name="T2" fmla="*/ 294 w 188"/>
                <a:gd name="T3" fmla="*/ 21 h 198"/>
                <a:gd name="T4" fmla="*/ 478 w 188"/>
                <a:gd name="T5" fmla="*/ 176 h 198"/>
                <a:gd name="T6" fmla="*/ 568 w 188"/>
                <a:gd name="T7" fmla="*/ 231 h 198"/>
                <a:gd name="T8" fmla="*/ 555 w 188"/>
                <a:gd name="T9" fmla="*/ 354 h 198"/>
                <a:gd name="T10" fmla="*/ 561 w 188"/>
                <a:gd name="T11" fmla="*/ 572 h 198"/>
                <a:gd name="T12" fmla="*/ 366 w 188"/>
                <a:gd name="T13" fmla="*/ 684 h 198"/>
                <a:gd name="T14" fmla="*/ 143 w 188"/>
                <a:gd name="T15" fmla="*/ 682 h 198"/>
                <a:gd name="T16" fmla="*/ 27 w 188"/>
                <a:gd name="T17" fmla="*/ 525 h 198"/>
                <a:gd name="T18" fmla="*/ 33 w 188"/>
                <a:gd name="T19" fmla="*/ 443 h 198"/>
                <a:gd name="T20" fmla="*/ 33 w 188"/>
                <a:gd name="T21" fmla="*/ 282 h 198"/>
                <a:gd name="T22" fmla="*/ 136 w 188"/>
                <a:gd name="T23" fmla="*/ 200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16" name="Freeform 256">
              <a:extLst>
                <a:ext uri="{FF2B5EF4-FFF2-40B4-BE49-F238E27FC236}">
                  <a16:creationId xmlns:a16="http://schemas.microsoft.com/office/drawing/2014/main" id="{0095430B-66CA-4988-8E38-1C311712C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3449"/>
              <a:ext cx="281" cy="317"/>
            </a:xfrm>
            <a:custGeom>
              <a:avLst/>
              <a:gdLst>
                <a:gd name="T0" fmla="*/ 136 w 188"/>
                <a:gd name="T1" fmla="*/ 200 h 198"/>
                <a:gd name="T2" fmla="*/ 294 w 188"/>
                <a:gd name="T3" fmla="*/ 21 h 198"/>
                <a:gd name="T4" fmla="*/ 478 w 188"/>
                <a:gd name="T5" fmla="*/ 176 h 198"/>
                <a:gd name="T6" fmla="*/ 568 w 188"/>
                <a:gd name="T7" fmla="*/ 231 h 198"/>
                <a:gd name="T8" fmla="*/ 555 w 188"/>
                <a:gd name="T9" fmla="*/ 354 h 198"/>
                <a:gd name="T10" fmla="*/ 561 w 188"/>
                <a:gd name="T11" fmla="*/ 572 h 198"/>
                <a:gd name="T12" fmla="*/ 366 w 188"/>
                <a:gd name="T13" fmla="*/ 684 h 198"/>
                <a:gd name="T14" fmla="*/ 143 w 188"/>
                <a:gd name="T15" fmla="*/ 682 h 198"/>
                <a:gd name="T16" fmla="*/ 27 w 188"/>
                <a:gd name="T17" fmla="*/ 525 h 198"/>
                <a:gd name="T18" fmla="*/ 33 w 188"/>
                <a:gd name="T19" fmla="*/ 443 h 198"/>
                <a:gd name="T20" fmla="*/ 33 w 188"/>
                <a:gd name="T21" fmla="*/ 282 h 198"/>
                <a:gd name="T22" fmla="*/ 136 w 188"/>
                <a:gd name="T23" fmla="*/ 200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17" name="Freeform 257">
              <a:extLst>
                <a:ext uri="{FF2B5EF4-FFF2-40B4-BE49-F238E27FC236}">
                  <a16:creationId xmlns:a16="http://schemas.microsoft.com/office/drawing/2014/main" id="{2DE8C9E4-88D2-4BB0-98E6-261303748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3518"/>
              <a:ext cx="93" cy="122"/>
            </a:xfrm>
            <a:custGeom>
              <a:avLst/>
              <a:gdLst>
                <a:gd name="T0" fmla="*/ 0 w 62"/>
                <a:gd name="T1" fmla="*/ 29 h 76"/>
                <a:gd name="T2" fmla="*/ 135 w 62"/>
                <a:gd name="T3" fmla="*/ 69 h 76"/>
                <a:gd name="T4" fmla="*/ 207 w 62"/>
                <a:gd name="T5" fmla="*/ 193 h 76"/>
                <a:gd name="T6" fmla="*/ 45 w 62"/>
                <a:gd name="T7" fmla="*/ 278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76">
                  <a:moveTo>
                    <a:pt x="0" y="7"/>
                  </a:moveTo>
                  <a:cubicBezTo>
                    <a:pt x="7" y="0"/>
                    <a:pt x="33" y="13"/>
                    <a:pt x="40" y="17"/>
                  </a:cubicBezTo>
                  <a:cubicBezTo>
                    <a:pt x="52" y="23"/>
                    <a:pt x="61" y="33"/>
                    <a:pt x="61" y="47"/>
                  </a:cubicBezTo>
                  <a:cubicBezTo>
                    <a:pt x="62" y="71"/>
                    <a:pt x="30" y="76"/>
                    <a:pt x="13" y="6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18" name="Freeform 258">
              <a:extLst>
                <a:ext uri="{FF2B5EF4-FFF2-40B4-BE49-F238E27FC236}">
                  <a16:creationId xmlns:a16="http://schemas.microsoft.com/office/drawing/2014/main" id="{3B4F6D15-F5C7-4D72-AF06-DDAA9AA2C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3492"/>
              <a:ext cx="39" cy="61"/>
            </a:xfrm>
            <a:custGeom>
              <a:avLst/>
              <a:gdLst>
                <a:gd name="T0" fmla="*/ 0 w 26"/>
                <a:gd name="T1" fmla="*/ 157 h 38"/>
                <a:gd name="T2" fmla="*/ 26 w 26"/>
                <a:gd name="T3" fmla="*/ 144 h 38"/>
                <a:gd name="T4" fmla="*/ 66 w 26"/>
                <a:gd name="T5" fmla="*/ 111 h 38"/>
                <a:gd name="T6" fmla="*/ 89 w 2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8">
                  <a:moveTo>
                    <a:pt x="0" y="38"/>
                  </a:moveTo>
                  <a:cubicBezTo>
                    <a:pt x="0" y="37"/>
                    <a:pt x="5" y="37"/>
                    <a:pt x="7" y="35"/>
                  </a:cubicBezTo>
                  <a:cubicBezTo>
                    <a:pt x="11" y="33"/>
                    <a:pt x="15" y="30"/>
                    <a:pt x="19" y="27"/>
                  </a:cubicBezTo>
                  <a:cubicBezTo>
                    <a:pt x="25" y="20"/>
                    <a:pt x="26" y="8"/>
                    <a:pt x="26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19" name="Freeform 259">
              <a:extLst>
                <a:ext uri="{FF2B5EF4-FFF2-40B4-BE49-F238E27FC236}">
                  <a16:creationId xmlns:a16="http://schemas.microsoft.com/office/drawing/2014/main" id="{7B5F7BF0-58FA-458F-9154-0B371AAC3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3556"/>
              <a:ext cx="73" cy="40"/>
            </a:xfrm>
            <a:custGeom>
              <a:avLst/>
              <a:gdLst>
                <a:gd name="T0" fmla="*/ 162 w 49"/>
                <a:gd name="T1" fmla="*/ 77 h 25"/>
                <a:gd name="T2" fmla="*/ 33 w 49"/>
                <a:gd name="T3" fmla="*/ 13 h 25"/>
                <a:gd name="T4" fmla="*/ 9 w 49"/>
                <a:gd name="T5" fmla="*/ 61 h 25"/>
                <a:gd name="T6" fmla="*/ 109 w 49"/>
                <a:gd name="T7" fmla="*/ 10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5">
                  <a:moveTo>
                    <a:pt x="49" y="19"/>
                  </a:moveTo>
                  <a:cubicBezTo>
                    <a:pt x="40" y="8"/>
                    <a:pt x="24" y="0"/>
                    <a:pt x="10" y="3"/>
                  </a:cubicBezTo>
                  <a:cubicBezTo>
                    <a:pt x="4" y="4"/>
                    <a:pt x="0" y="8"/>
                    <a:pt x="3" y="15"/>
                  </a:cubicBezTo>
                  <a:cubicBezTo>
                    <a:pt x="8" y="24"/>
                    <a:pt x="25" y="23"/>
                    <a:pt x="33" y="2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0" name="Freeform 260">
              <a:extLst>
                <a:ext uri="{FF2B5EF4-FFF2-40B4-BE49-F238E27FC236}">
                  <a16:creationId xmlns:a16="http://schemas.microsoft.com/office/drawing/2014/main" id="{C7F5F911-1DF5-4DD1-831C-FF19E5279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3472"/>
              <a:ext cx="60" cy="60"/>
            </a:xfrm>
            <a:custGeom>
              <a:avLst/>
              <a:gdLst>
                <a:gd name="T0" fmla="*/ 8 w 40"/>
                <a:gd name="T1" fmla="*/ 134 h 38"/>
                <a:gd name="T2" fmla="*/ 41 w 40"/>
                <a:gd name="T3" fmla="*/ 39 h 38"/>
                <a:gd name="T4" fmla="*/ 107 w 40"/>
                <a:gd name="T5" fmla="*/ 22 h 38"/>
                <a:gd name="T6" fmla="*/ 39 w 40"/>
                <a:gd name="T7" fmla="*/ 13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8">
                  <a:moveTo>
                    <a:pt x="2" y="34"/>
                  </a:moveTo>
                  <a:cubicBezTo>
                    <a:pt x="0" y="24"/>
                    <a:pt x="5" y="17"/>
                    <a:pt x="12" y="10"/>
                  </a:cubicBezTo>
                  <a:cubicBezTo>
                    <a:pt x="16" y="6"/>
                    <a:pt x="25" y="0"/>
                    <a:pt x="31" y="6"/>
                  </a:cubicBezTo>
                  <a:cubicBezTo>
                    <a:pt x="40" y="16"/>
                    <a:pt x="23" y="38"/>
                    <a:pt x="11" y="3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1" name="Freeform 261">
              <a:extLst>
                <a:ext uri="{FF2B5EF4-FFF2-40B4-BE49-F238E27FC236}">
                  <a16:creationId xmlns:a16="http://schemas.microsoft.com/office/drawing/2014/main" id="{9664C36F-D9A8-41E2-BF4A-993FBB32D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3518"/>
              <a:ext cx="36" cy="69"/>
            </a:xfrm>
            <a:custGeom>
              <a:avLst/>
              <a:gdLst>
                <a:gd name="T0" fmla="*/ 81 w 24"/>
                <a:gd name="T1" fmla="*/ 0 h 43"/>
                <a:gd name="T2" fmla="*/ 18 w 24"/>
                <a:gd name="T3" fmla="*/ 55 h 43"/>
                <a:gd name="T4" fmla="*/ 41 w 24"/>
                <a:gd name="T5" fmla="*/ 178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7" y="4"/>
                    <a:pt x="9" y="4"/>
                    <a:pt x="5" y="13"/>
                  </a:cubicBezTo>
                  <a:cubicBezTo>
                    <a:pt x="0" y="24"/>
                    <a:pt x="2" y="36"/>
                    <a:pt x="12" y="4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2" name="Freeform 262">
              <a:extLst>
                <a:ext uri="{FF2B5EF4-FFF2-40B4-BE49-F238E27FC236}">
                  <a16:creationId xmlns:a16="http://schemas.microsoft.com/office/drawing/2014/main" id="{51E9C315-9B34-4D73-A2A0-BF598BA13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3563"/>
              <a:ext cx="29" cy="6"/>
            </a:xfrm>
            <a:custGeom>
              <a:avLst/>
              <a:gdLst>
                <a:gd name="T0" fmla="*/ 61 w 20"/>
                <a:gd name="T1" fmla="*/ 14 h 4"/>
                <a:gd name="T2" fmla="*/ 0 w 20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3" y="0"/>
                    <a:pt x="8" y="0"/>
                    <a:pt x="0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3" name="Freeform 263">
              <a:extLst>
                <a:ext uri="{FF2B5EF4-FFF2-40B4-BE49-F238E27FC236}">
                  <a16:creationId xmlns:a16="http://schemas.microsoft.com/office/drawing/2014/main" id="{51135FC7-AE93-4457-83DF-7CD01820A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3596"/>
              <a:ext cx="47" cy="87"/>
            </a:xfrm>
            <a:custGeom>
              <a:avLst/>
              <a:gdLst>
                <a:gd name="T0" fmla="*/ 0 w 32"/>
                <a:gd name="T1" fmla="*/ 34 h 54"/>
                <a:gd name="T2" fmla="*/ 101 w 32"/>
                <a:gd name="T3" fmla="*/ 131 h 54"/>
                <a:gd name="T4" fmla="*/ 35 w 32"/>
                <a:gd name="T5" fmla="*/ 226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4">
                  <a:moveTo>
                    <a:pt x="0" y="8"/>
                  </a:moveTo>
                  <a:cubicBezTo>
                    <a:pt x="14" y="0"/>
                    <a:pt x="32" y="16"/>
                    <a:pt x="32" y="31"/>
                  </a:cubicBezTo>
                  <a:cubicBezTo>
                    <a:pt x="32" y="44"/>
                    <a:pt x="22" y="50"/>
                    <a:pt x="11" y="5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4" name="Freeform 264">
              <a:extLst>
                <a:ext uri="{FF2B5EF4-FFF2-40B4-BE49-F238E27FC236}">
                  <a16:creationId xmlns:a16="http://schemas.microsoft.com/office/drawing/2014/main" id="{91CCD65B-69AC-4CD4-BA7B-316ACA906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3673"/>
              <a:ext cx="112" cy="45"/>
            </a:xfrm>
            <a:custGeom>
              <a:avLst/>
              <a:gdLst>
                <a:gd name="T0" fmla="*/ 230 w 75"/>
                <a:gd name="T1" fmla="*/ 116 h 28"/>
                <a:gd name="T2" fmla="*/ 240 w 75"/>
                <a:gd name="T3" fmla="*/ 34 h 28"/>
                <a:gd name="T4" fmla="*/ 167 w 75"/>
                <a:gd name="T5" fmla="*/ 5 h 28"/>
                <a:gd name="T6" fmla="*/ 22 w 75"/>
                <a:gd name="T7" fmla="*/ 7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8">
                  <a:moveTo>
                    <a:pt x="69" y="28"/>
                  </a:moveTo>
                  <a:cubicBezTo>
                    <a:pt x="72" y="22"/>
                    <a:pt x="75" y="14"/>
                    <a:pt x="72" y="8"/>
                  </a:cubicBezTo>
                  <a:cubicBezTo>
                    <a:pt x="68" y="2"/>
                    <a:pt x="56" y="1"/>
                    <a:pt x="50" y="1"/>
                  </a:cubicBezTo>
                  <a:cubicBezTo>
                    <a:pt x="42" y="1"/>
                    <a:pt x="0" y="0"/>
                    <a:pt x="7" y="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5" name="Freeform 265">
              <a:extLst>
                <a:ext uri="{FF2B5EF4-FFF2-40B4-BE49-F238E27FC236}">
                  <a16:creationId xmlns:a16="http://schemas.microsoft.com/office/drawing/2014/main" id="{A2492ABA-7A6E-4150-80D8-F31C941C8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3614"/>
              <a:ext cx="58" cy="64"/>
            </a:xfrm>
            <a:custGeom>
              <a:avLst/>
              <a:gdLst>
                <a:gd name="T0" fmla="*/ 0 w 39"/>
                <a:gd name="T1" fmla="*/ 5 h 40"/>
                <a:gd name="T2" fmla="*/ 106 w 39"/>
                <a:gd name="T3" fmla="*/ 48 h 40"/>
                <a:gd name="T4" fmla="*/ 76 w 39"/>
                <a:gd name="T5" fmla="*/ 163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0">
                  <a:moveTo>
                    <a:pt x="0" y="1"/>
                  </a:moveTo>
                  <a:cubicBezTo>
                    <a:pt x="11" y="0"/>
                    <a:pt x="25" y="0"/>
                    <a:pt x="32" y="12"/>
                  </a:cubicBezTo>
                  <a:cubicBezTo>
                    <a:pt x="39" y="23"/>
                    <a:pt x="32" y="34"/>
                    <a:pt x="23" y="4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6" name="Freeform 266">
              <a:extLst>
                <a:ext uri="{FF2B5EF4-FFF2-40B4-BE49-F238E27FC236}">
                  <a16:creationId xmlns:a16="http://schemas.microsoft.com/office/drawing/2014/main" id="{3C6F5539-9D75-45BE-8A6C-A1C0FCBFF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3635"/>
              <a:ext cx="48" cy="35"/>
            </a:xfrm>
            <a:custGeom>
              <a:avLst/>
              <a:gdLst>
                <a:gd name="T0" fmla="*/ 108 w 32"/>
                <a:gd name="T1" fmla="*/ 8 h 22"/>
                <a:gd name="T2" fmla="*/ 27 w 32"/>
                <a:gd name="T3" fmla="*/ 25 h 22"/>
                <a:gd name="T4" fmla="*/ 72 w 32"/>
                <a:gd name="T5" fmla="*/ 6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32" y="2"/>
                  </a:moveTo>
                  <a:cubicBezTo>
                    <a:pt x="26" y="0"/>
                    <a:pt x="13" y="1"/>
                    <a:pt x="8" y="6"/>
                  </a:cubicBezTo>
                  <a:cubicBezTo>
                    <a:pt x="0" y="13"/>
                    <a:pt x="15" y="22"/>
                    <a:pt x="21" y="1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7" name="Freeform 267">
              <a:extLst>
                <a:ext uri="{FF2B5EF4-FFF2-40B4-BE49-F238E27FC236}">
                  <a16:creationId xmlns:a16="http://schemas.microsoft.com/office/drawing/2014/main" id="{1CC49BF6-50BC-4B08-A81A-87B1D6F0A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3635"/>
              <a:ext cx="77" cy="24"/>
            </a:xfrm>
            <a:custGeom>
              <a:avLst/>
              <a:gdLst>
                <a:gd name="T0" fmla="*/ 169 w 52"/>
                <a:gd name="T1" fmla="*/ 8 h 15"/>
                <a:gd name="T2" fmla="*/ 96 w 52"/>
                <a:gd name="T3" fmla="*/ 8 h 15"/>
                <a:gd name="T4" fmla="*/ 27 w 52"/>
                <a:gd name="T5" fmla="*/ 29 h 15"/>
                <a:gd name="T6" fmla="*/ 53 w 52"/>
                <a:gd name="T7" fmla="*/ 56 h 15"/>
                <a:gd name="T8" fmla="*/ 133 w 52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5">
                  <a:moveTo>
                    <a:pt x="52" y="2"/>
                  </a:moveTo>
                  <a:cubicBezTo>
                    <a:pt x="45" y="0"/>
                    <a:pt x="37" y="2"/>
                    <a:pt x="30" y="2"/>
                  </a:cubicBezTo>
                  <a:cubicBezTo>
                    <a:pt x="23" y="3"/>
                    <a:pt x="15" y="2"/>
                    <a:pt x="8" y="7"/>
                  </a:cubicBezTo>
                  <a:cubicBezTo>
                    <a:pt x="0" y="13"/>
                    <a:pt x="10" y="15"/>
                    <a:pt x="16" y="14"/>
                  </a:cubicBezTo>
                  <a:cubicBezTo>
                    <a:pt x="24" y="14"/>
                    <a:pt x="33" y="12"/>
                    <a:pt x="41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8" name="Freeform 268">
              <a:extLst>
                <a:ext uri="{FF2B5EF4-FFF2-40B4-BE49-F238E27FC236}">
                  <a16:creationId xmlns:a16="http://schemas.microsoft.com/office/drawing/2014/main" id="{24FAF99B-F910-479B-9F2F-A982C4D4D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3590"/>
              <a:ext cx="43" cy="42"/>
            </a:xfrm>
            <a:custGeom>
              <a:avLst/>
              <a:gdLst>
                <a:gd name="T0" fmla="*/ 0 w 29"/>
                <a:gd name="T1" fmla="*/ 110 h 26"/>
                <a:gd name="T2" fmla="*/ 95 w 2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4" y="12"/>
                    <a:pt x="12" y="0"/>
                    <a:pt x="2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9" name="Freeform 269">
              <a:extLst>
                <a:ext uri="{FF2B5EF4-FFF2-40B4-BE49-F238E27FC236}">
                  <a16:creationId xmlns:a16="http://schemas.microsoft.com/office/drawing/2014/main" id="{B85D0EA8-79A4-4606-8AED-8578F8EC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3532"/>
              <a:ext cx="28" cy="39"/>
            </a:xfrm>
            <a:custGeom>
              <a:avLst/>
              <a:gdLst>
                <a:gd name="T0" fmla="*/ 60 w 19"/>
                <a:gd name="T1" fmla="*/ 0 h 24"/>
                <a:gd name="T2" fmla="*/ 6 w 19"/>
                <a:gd name="T3" fmla="*/ 34 h 24"/>
                <a:gd name="T4" fmla="*/ 13 w 19"/>
                <a:gd name="T5" fmla="*/ 89 h 24"/>
                <a:gd name="T6" fmla="*/ 60 w 19"/>
                <a:gd name="T7" fmla="*/ 7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2" y="0"/>
                    <a:pt x="5" y="2"/>
                    <a:pt x="2" y="8"/>
                  </a:cubicBezTo>
                  <a:cubicBezTo>
                    <a:pt x="0" y="12"/>
                    <a:pt x="0" y="19"/>
                    <a:pt x="4" y="21"/>
                  </a:cubicBezTo>
                  <a:cubicBezTo>
                    <a:pt x="9" y="24"/>
                    <a:pt x="15" y="20"/>
                    <a:pt x="19" y="1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0" name="Freeform 270">
              <a:extLst>
                <a:ext uri="{FF2B5EF4-FFF2-40B4-BE49-F238E27FC236}">
                  <a16:creationId xmlns:a16="http://schemas.microsoft.com/office/drawing/2014/main" id="{0272E6CA-9B76-434A-A712-14E1E7E69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3691"/>
              <a:ext cx="54" cy="29"/>
            </a:xfrm>
            <a:custGeom>
              <a:avLst/>
              <a:gdLst>
                <a:gd name="T0" fmla="*/ 122 w 36"/>
                <a:gd name="T1" fmla="*/ 29 h 18"/>
                <a:gd name="T2" fmla="*/ 39 w 36"/>
                <a:gd name="T3" fmla="*/ 16 h 18"/>
                <a:gd name="T4" fmla="*/ 53 w 36"/>
                <a:gd name="T5" fmla="*/ 6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36" y="7"/>
                  </a:moveTo>
                  <a:cubicBezTo>
                    <a:pt x="28" y="4"/>
                    <a:pt x="20" y="0"/>
                    <a:pt x="11" y="4"/>
                  </a:cubicBezTo>
                  <a:cubicBezTo>
                    <a:pt x="0" y="9"/>
                    <a:pt x="4" y="18"/>
                    <a:pt x="15" y="1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1" name="Freeform 271">
              <a:extLst>
                <a:ext uri="{FF2B5EF4-FFF2-40B4-BE49-F238E27FC236}">
                  <a16:creationId xmlns:a16="http://schemas.microsoft.com/office/drawing/2014/main" id="{A45C7A62-DC94-4B80-8888-E80C57DB4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3617"/>
              <a:ext cx="57" cy="85"/>
            </a:xfrm>
            <a:custGeom>
              <a:avLst/>
              <a:gdLst>
                <a:gd name="T0" fmla="*/ 99 w 38"/>
                <a:gd name="T1" fmla="*/ 0 h 53"/>
                <a:gd name="T2" fmla="*/ 21 w 38"/>
                <a:gd name="T3" fmla="*/ 170 h 53"/>
                <a:gd name="T4" fmla="*/ 62 w 38"/>
                <a:gd name="T5" fmla="*/ 183 h 53"/>
                <a:gd name="T6" fmla="*/ 116 w 38"/>
                <a:gd name="T7" fmla="*/ 9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3">
                  <a:moveTo>
                    <a:pt x="29" y="0"/>
                  </a:moveTo>
                  <a:cubicBezTo>
                    <a:pt x="38" y="18"/>
                    <a:pt x="12" y="29"/>
                    <a:pt x="6" y="41"/>
                  </a:cubicBezTo>
                  <a:cubicBezTo>
                    <a:pt x="0" y="53"/>
                    <a:pt x="13" y="49"/>
                    <a:pt x="18" y="44"/>
                  </a:cubicBezTo>
                  <a:cubicBezTo>
                    <a:pt x="24" y="39"/>
                    <a:pt x="33" y="29"/>
                    <a:pt x="34" y="2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2" name="Freeform 272">
              <a:extLst>
                <a:ext uri="{FF2B5EF4-FFF2-40B4-BE49-F238E27FC236}">
                  <a16:creationId xmlns:a16="http://schemas.microsoft.com/office/drawing/2014/main" id="{8FDAD8DC-4BCC-4435-9C3F-B59030053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3524"/>
              <a:ext cx="111" cy="87"/>
            </a:xfrm>
            <a:custGeom>
              <a:avLst/>
              <a:gdLst>
                <a:gd name="T0" fmla="*/ 221 w 74"/>
                <a:gd name="T1" fmla="*/ 135 h 54"/>
                <a:gd name="T2" fmla="*/ 153 w 74"/>
                <a:gd name="T3" fmla="*/ 81 h 54"/>
                <a:gd name="T4" fmla="*/ 72 w 74"/>
                <a:gd name="T5" fmla="*/ 84 h 54"/>
                <a:gd name="T6" fmla="*/ 45 w 74"/>
                <a:gd name="T7" fmla="*/ 156 h 54"/>
                <a:gd name="T8" fmla="*/ 66 w 74"/>
                <a:gd name="T9" fmla="*/ 200 h 54"/>
                <a:gd name="T10" fmla="*/ 45 w 74"/>
                <a:gd name="T11" fmla="*/ 221 h 54"/>
                <a:gd name="T12" fmla="*/ 0 w 74"/>
                <a:gd name="T13" fmla="*/ 135 h 54"/>
                <a:gd name="T14" fmla="*/ 68 w 74"/>
                <a:gd name="T15" fmla="*/ 29 h 54"/>
                <a:gd name="T16" fmla="*/ 230 w 74"/>
                <a:gd name="T17" fmla="*/ 84 h 54"/>
                <a:gd name="T18" fmla="*/ 228 w 74"/>
                <a:gd name="T19" fmla="*/ 124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54">
                  <a:moveTo>
                    <a:pt x="65" y="32"/>
                  </a:moveTo>
                  <a:cubicBezTo>
                    <a:pt x="61" y="25"/>
                    <a:pt x="52" y="21"/>
                    <a:pt x="45" y="19"/>
                  </a:cubicBezTo>
                  <a:cubicBezTo>
                    <a:pt x="37" y="18"/>
                    <a:pt x="28" y="16"/>
                    <a:pt x="21" y="20"/>
                  </a:cubicBezTo>
                  <a:cubicBezTo>
                    <a:pt x="14" y="25"/>
                    <a:pt x="10" y="29"/>
                    <a:pt x="13" y="37"/>
                  </a:cubicBezTo>
                  <a:cubicBezTo>
                    <a:pt x="15" y="41"/>
                    <a:pt x="18" y="44"/>
                    <a:pt x="19" y="48"/>
                  </a:cubicBezTo>
                  <a:cubicBezTo>
                    <a:pt x="21" y="52"/>
                    <a:pt x="17" y="52"/>
                    <a:pt x="13" y="53"/>
                  </a:cubicBezTo>
                  <a:cubicBezTo>
                    <a:pt x="2" y="54"/>
                    <a:pt x="0" y="42"/>
                    <a:pt x="0" y="32"/>
                  </a:cubicBezTo>
                  <a:cubicBezTo>
                    <a:pt x="1" y="20"/>
                    <a:pt x="10" y="12"/>
                    <a:pt x="20" y="7"/>
                  </a:cubicBezTo>
                  <a:cubicBezTo>
                    <a:pt x="36" y="0"/>
                    <a:pt x="57" y="7"/>
                    <a:pt x="68" y="20"/>
                  </a:cubicBezTo>
                  <a:cubicBezTo>
                    <a:pt x="70" y="22"/>
                    <a:pt x="74" y="33"/>
                    <a:pt x="67" y="3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3" name="Freeform 273">
              <a:extLst>
                <a:ext uri="{FF2B5EF4-FFF2-40B4-BE49-F238E27FC236}">
                  <a16:creationId xmlns:a16="http://schemas.microsoft.com/office/drawing/2014/main" id="{E7906B33-FD41-4AE9-9690-EC581CA29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3459"/>
              <a:ext cx="90" cy="69"/>
            </a:xfrm>
            <a:custGeom>
              <a:avLst/>
              <a:gdLst>
                <a:gd name="T0" fmla="*/ 176 w 60"/>
                <a:gd name="T1" fmla="*/ 63 h 43"/>
                <a:gd name="T2" fmla="*/ 134 w 60"/>
                <a:gd name="T3" fmla="*/ 29 h 43"/>
                <a:gd name="T4" fmla="*/ 66 w 60"/>
                <a:gd name="T5" fmla="*/ 82 h 43"/>
                <a:gd name="T6" fmla="*/ 35 w 60"/>
                <a:gd name="T7" fmla="*/ 165 h 43"/>
                <a:gd name="T8" fmla="*/ 12 w 60"/>
                <a:gd name="T9" fmla="*/ 165 h 43"/>
                <a:gd name="T10" fmla="*/ 8 w 60"/>
                <a:gd name="T11" fmla="*/ 120 h 43"/>
                <a:gd name="T12" fmla="*/ 135 w 60"/>
                <a:gd name="T13" fmla="*/ 5 h 43"/>
                <a:gd name="T14" fmla="*/ 180 w 60"/>
                <a:gd name="T15" fmla="*/ 34 h 43"/>
                <a:gd name="T16" fmla="*/ 189 w 60"/>
                <a:gd name="T17" fmla="*/ 67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3">
                  <a:moveTo>
                    <a:pt x="52" y="15"/>
                  </a:moveTo>
                  <a:cubicBezTo>
                    <a:pt x="54" y="10"/>
                    <a:pt x="42" y="6"/>
                    <a:pt x="39" y="7"/>
                  </a:cubicBezTo>
                  <a:cubicBezTo>
                    <a:pt x="30" y="7"/>
                    <a:pt x="23" y="13"/>
                    <a:pt x="19" y="20"/>
                  </a:cubicBezTo>
                  <a:cubicBezTo>
                    <a:pt x="15" y="26"/>
                    <a:pt x="14" y="34"/>
                    <a:pt x="10" y="40"/>
                  </a:cubicBezTo>
                  <a:cubicBezTo>
                    <a:pt x="8" y="42"/>
                    <a:pt x="6" y="43"/>
                    <a:pt x="3" y="40"/>
                  </a:cubicBezTo>
                  <a:cubicBezTo>
                    <a:pt x="0" y="37"/>
                    <a:pt x="1" y="33"/>
                    <a:pt x="2" y="29"/>
                  </a:cubicBezTo>
                  <a:cubicBezTo>
                    <a:pt x="8" y="14"/>
                    <a:pt x="23" y="0"/>
                    <a:pt x="40" y="1"/>
                  </a:cubicBezTo>
                  <a:cubicBezTo>
                    <a:pt x="46" y="1"/>
                    <a:pt x="49" y="3"/>
                    <a:pt x="53" y="8"/>
                  </a:cubicBezTo>
                  <a:cubicBezTo>
                    <a:pt x="54" y="9"/>
                    <a:pt x="60" y="15"/>
                    <a:pt x="56" y="1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4" name="Freeform 274">
              <a:extLst>
                <a:ext uri="{FF2B5EF4-FFF2-40B4-BE49-F238E27FC236}">
                  <a16:creationId xmlns:a16="http://schemas.microsoft.com/office/drawing/2014/main" id="{058F138B-4B4A-4687-81A6-4C7ED6148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3614"/>
              <a:ext cx="67" cy="29"/>
            </a:xfrm>
            <a:custGeom>
              <a:avLst/>
              <a:gdLst>
                <a:gd name="T0" fmla="*/ 0 w 45"/>
                <a:gd name="T1" fmla="*/ 55 h 18"/>
                <a:gd name="T2" fmla="*/ 15 w 45"/>
                <a:gd name="T3" fmla="*/ 50 h 18"/>
                <a:gd name="T4" fmla="*/ 42 w 45"/>
                <a:gd name="T5" fmla="*/ 29 h 18"/>
                <a:gd name="T6" fmla="*/ 82 w 45"/>
                <a:gd name="T7" fmla="*/ 5 h 18"/>
                <a:gd name="T8" fmla="*/ 133 w 45"/>
                <a:gd name="T9" fmla="*/ 29 h 18"/>
                <a:gd name="T10" fmla="*/ 149 w 45"/>
                <a:gd name="T11" fmla="*/ 76 h 18"/>
                <a:gd name="T12" fmla="*/ 127 w 45"/>
                <a:gd name="T13" fmla="*/ 47 h 18"/>
                <a:gd name="T14" fmla="*/ 89 w 45"/>
                <a:gd name="T15" fmla="*/ 39 h 18"/>
                <a:gd name="T16" fmla="*/ 46 w 45"/>
                <a:gd name="T17" fmla="*/ 47 h 18"/>
                <a:gd name="T18" fmla="*/ 13 w 45"/>
                <a:gd name="T19" fmla="*/ 5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8">
                  <a:moveTo>
                    <a:pt x="0" y="13"/>
                  </a:moveTo>
                  <a:cubicBezTo>
                    <a:pt x="1" y="12"/>
                    <a:pt x="3" y="12"/>
                    <a:pt x="5" y="12"/>
                  </a:cubicBezTo>
                  <a:cubicBezTo>
                    <a:pt x="8" y="11"/>
                    <a:pt x="11" y="9"/>
                    <a:pt x="13" y="7"/>
                  </a:cubicBezTo>
                  <a:cubicBezTo>
                    <a:pt x="17" y="4"/>
                    <a:pt x="20" y="1"/>
                    <a:pt x="25" y="1"/>
                  </a:cubicBezTo>
                  <a:cubicBezTo>
                    <a:pt x="31" y="0"/>
                    <a:pt x="36" y="2"/>
                    <a:pt x="40" y="7"/>
                  </a:cubicBezTo>
                  <a:cubicBezTo>
                    <a:pt x="42" y="10"/>
                    <a:pt x="45" y="14"/>
                    <a:pt x="45" y="18"/>
                  </a:cubicBezTo>
                  <a:cubicBezTo>
                    <a:pt x="42" y="16"/>
                    <a:pt x="40" y="13"/>
                    <a:pt x="38" y="11"/>
                  </a:cubicBezTo>
                  <a:cubicBezTo>
                    <a:pt x="34" y="9"/>
                    <a:pt x="31" y="9"/>
                    <a:pt x="27" y="9"/>
                  </a:cubicBezTo>
                  <a:cubicBezTo>
                    <a:pt x="23" y="9"/>
                    <a:pt x="19" y="10"/>
                    <a:pt x="14" y="11"/>
                  </a:cubicBezTo>
                  <a:cubicBezTo>
                    <a:pt x="12" y="11"/>
                    <a:pt x="6" y="10"/>
                    <a:pt x="4" y="1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5" name="Freeform 275">
              <a:extLst>
                <a:ext uri="{FF2B5EF4-FFF2-40B4-BE49-F238E27FC236}">
                  <a16:creationId xmlns:a16="http://schemas.microsoft.com/office/drawing/2014/main" id="{45A3C62D-E20D-47FA-BF3D-6AE80CF49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3518"/>
              <a:ext cx="57" cy="64"/>
            </a:xfrm>
            <a:custGeom>
              <a:avLst/>
              <a:gdLst>
                <a:gd name="T0" fmla="*/ 120 w 38"/>
                <a:gd name="T1" fmla="*/ 26 h 40"/>
                <a:gd name="T2" fmla="*/ 39 w 38"/>
                <a:gd name="T3" fmla="*/ 98 h 40"/>
                <a:gd name="T4" fmla="*/ 48 w 38"/>
                <a:gd name="T5" fmla="*/ 150 h 40"/>
                <a:gd name="T6" fmla="*/ 14 w 38"/>
                <a:gd name="T7" fmla="*/ 115 h 40"/>
                <a:gd name="T8" fmla="*/ 48 w 38"/>
                <a:gd name="T9" fmla="*/ 21 h 40"/>
                <a:gd name="T10" fmla="*/ 116 w 38"/>
                <a:gd name="T11" fmla="*/ 13 h 40"/>
                <a:gd name="T12" fmla="*/ 122 w 38"/>
                <a:gd name="T13" fmla="*/ 2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5" y="6"/>
                  </a:moveTo>
                  <a:cubicBezTo>
                    <a:pt x="23" y="2"/>
                    <a:pt x="11" y="12"/>
                    <a:pt x="11" y="24"/>
                  </a:cubicBezTo>
                  <a:cubicBezTo>
                    <a:pt x="12" y="27"/>
                    <a:pt x="18" y="34"/>
                    <a:pt x="14" y="37"/>
                  </a:cubicBezTo>
                  <a:cubicBezTo>
                    <a:pt x="10" y="40"/>
                    <a:pt x="5" y="31"/>
                    <a:pt x="4" y="28"/>
                  </a:cubicBezTo>
                  <a:cubicBezTo>
                    <a:pt x="0" y="18"/>
                    <a:pt x="4" y="9"/>
                    <a:pt x="14" y="5"/>
                  </a:cubicBezTo>
                  <a:cubicBezTo>
                    <a:pt x="20" y="2"/>
                    <a:pt x="28" y="0"/>
                    <a:pt x="34" y="3"/>
                  </a:cubicBezTo>
                  <a:cubicBezTo>
                    <a:pt x="35" y="4"/>
                    <a:pt x="38" y="5"/>
                    <a:pt x="36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6" name="Freeform 276">
              <a:extLst>
                <a:ext uri="{FF2B5EF4-FFF2-40B4-BE49-F238E27FC236}">
                  <a16:creationId xmlns:a16="http://schemas.microsoft.com/office/drawing/2014/main" id="{F748C188-6814-4C79-A518-B2C7FD537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3617"/>
              <a:ext cx="55" cy="51"/>
            </a:xfrm>
            <a:custGeom>
              <a:avLst/>
              <a:gdLst>
                <a:gd name="T0" fmla="*/ 36 w 37"/>
                <a:gd name="T1" fmla="*/ 129 h 32"/>
                <a:gd name="T2" fmla="*/ 9 w 37"/>
                <a:gd name="T3" fmla="*/ 84 h 32"/>
                <a:gd name="T4" fmla="*/ 46 w 37"/>
                <a:gd name="T5" fmla="*/ 46 h 32"/>
                <a:gd name="T6" fmla="*/ 95 w 37"/>
                <a:gd name="T7" fmla="*/ 35 h 32"/>
                <a:gd name="T8" fmla="*/ 86 w 37"/>
                <a:gd name="T9" fmla="*/ 8 h 32"/>
                <a:gd name="T10" fmla="*/ 33 w 37"/>
                <a:gd name="T11" fmla="*/ 13 h 32"/>
                <a:gd name="T12" fmla="*/ 1 w 37"/>
                <a:gd name="T13" fmla="*/ 53 h 32"/>
                <a:gd name="T14" fmla="*/ 1 w 37"/>
                <a:gd name="T15" fmla="*/ 94 h 32"/>
                <a:gd name="T16" fmla="*/ 27 w 37"/>
                <a:gd name="T17" fmla="*/ 124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2">
                  <a:moveTo>
                    <a:pt x="11" y="32"/>
                  </a:moveTo>
                  <a:cubicBezTo>
                    <a:pt x="6" y="30"/>
                    <a:pt x="3" y="26"/>
                    <a:pt x="3" y="21"/>
                  </a:cubicBezTo>
                  <a:cubicBezTo>
                    <a:pt x="4" y="16"/>
                    <a:pt x="9" y="13"/>
                    <a:pt x="14" y="11"/>
                  </a:cubicBezTo>
                  <a:cubicBezTo>
                    <a:pt x="19" y="9"/>
                    <a:pt x="24" y="10"/>
                    <a:pt x="29" y="9"/>
                  </a:cubicBezTo>
                  <a:cubicBezTo>
                    <a:pt x="37" y="8"/>
                    <a:pt x="30" y="2"/>
                    <a:pt x="26" y="2"/>
                  </a:cubicBezTo>
                  <a:cubicBezTo>
                    <a:pt x="21" y="1"/>
                    <a:pt x="15" y="0"/>
                    <a:pt x="10" y="3"/>
                  </a:cubicBezTo>
                  <a:cubicBezTo>
                    <a:pt x="6" y="5"/>
                    <a:pt x="3" y="9"/>
                    <a:pt x="1" y="13"/>
                  </a:cubicBezTo>
                  <a:cubicBezTo>
                    <a:pt x="0" y="16"/>
                    <a:pt x="0" y="20"/>
                    <a:pt x="1" y="23"/>
                  </a:cubicBezTo>
                  <a:cubicBezTo>
                    <a:pt x="2" y="27"/>
                    <a:pt x="6" y="28"/>
                    <a:pt x="8" y="3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7" name="Freeform 277">
              <a:extLst>
                <a:ext uri="{FF2B5EF4-FFF2-40B4-BE49-F238E27FC236}">
                  <a16:creationId xmlns:a16="http://schemas.microsoft.com/office/drawing/2014/main" id="{189A0F23-5018-4A3A-88C8-9422D5591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3569"/>
              <a:ext cx="31" cy="34"/>
            </a:xfrm>
            <a:custGeom>
              <a:avLst/>
              <a:gdLst>
                <a:gd name="T0" fmla="*/ 6 w 21"/>
                <a:gd name="T1" fmla="*/ 5 h 21"/>
                <a:gd name="T2" fmla="*/ 19 w 21"/>
                <a:gd name="T3" fmla="*/ 5 h 21"/>
                <a:gd name="T4" fmla="*/ 46 w 21"/>
                <a:gd name="T5" fmla="*/ 13 h 21"/>
                <a:gd name="T6" fmla="*/ 55 w 21"/>
                <a:gd name="T7" fmla="*/ 68 h 21"/>
                <a:gd name="T8" fmla="*/ 6 w 21"/>
                <a:gd name="T9" fmla="*/ 2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" y="1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9" y="0"/>
                    <a:pt x="11" y="1"/>
                    <a:pt x="14" y="3"/>
                  </a:cubicBezTo>
                  <a:cubicBezTo>
                    <a:pt x="17" y="6"/>
                    <a:pt x="21" y="13"/>
                    <a:pt x="17" y="16"/>
                  </a:cubicBezTo>
                  <a:cubicBezTo>
                    <a:pt x="11" y="21"/>
                    <a:pt x="0" y="12"/>
                    <a:pt x="2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8" name="Freeform 278">
              <a:extLst>
                <a:ext uri="{FF2B5EF4-FFF2-40B4-BE49-F238E27FC236}">
                  <a16:creationId xmlns:a16="http://schemas.microsoft.com/office/drawing/2014/main" id="{92718785-0742-4FB1-B0E4-073A665B5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3592"/>
              <a:ext cx="60" cy="65"/>
            </a:xfrm>
            <a:custGeom>
              <a:avLst/>
              <a:gdLst>
                <a:gd name="T0" fmla="*/ 8 w 40"/>
                <a:gd name="T1" fmla="*/ 155 h 41"/>
                <a:gd name="T2" fmla="*/ 5 w 40"/>
                <a:gd name="T3" fmla="*/ 87 h 41"/>
                <a:gd name="T4" fmla="*/ 35 w 40"/>
                <a:gd name="T5" fmla="*/ 33 h 41"/>
                <a:gd name="T6" fmla="*/ 108 w 40"/>
                <a:gd name="T7" fmla="*/ 35 h 41"/>
                <a:gd name="T8" fmla="*/ 126 w 40"/>
                <a:gd name="T9" fmla="*/ 87 h 41"/>
                <a:gd name="T10" fmla="*/ 120 w 40"/>
                <a:gd name="T11" fmla="*/ 155 h 41"/>
                <a:gd name="T12" fmla="*/ 99 w 40"/>
                <a:gd name="T13" fmla="*/ 95 h 41"/>
                <a:gd name="T14" fmla="*/ 72 w 40"/>
                <a:gd name="T15" fmla="*/ 35 h 41"/>
                <a:gd name="T16" fmla="*/ 45 w 40"/>
                <a:gd name="T17" fmla="*/ 48 h 41"/>
                <a:gd name="T18" fmla="*/ 48 w 40"/>
                <a:gd name="T19" fmla="*/ 103 h 41"/>
                <a:gd name="T20" fmla="*/ 14 w 40"/>
                <a:gd name="T21" fmla="*/ 155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2" y="39"/>
                  </a:moveTo>
                  <a:cubicBezTo>
                    <a:pt x="6" y="33"/>
                    <a:pt x="0" y="28"/>
                    <a:pt x="1" y="22"/>
                  </a:cubicBezTo>
                  <a:cubicBezTo>
                    <a:pt x="2" y="17"/>
                    <a:pt x="7" y="12"/>
                    <a:pt x="10" y="8"/>
                  </a:cubicBezTo>
                  <a:cubicBezTo>
                    <a:pt x="16" y="2"/>
                    <a:pt x="27" y="0"/>
                    <a:pt x="32" y="9"/>
                  </a:cubicBezTo>
                  <a:cubicBezTo>
                    <a:pt x="34" y="13"/>
                    <a:pt x="36" y="18"/>
                    <a:pt x="37" y="22"/>
                  </a:cubicBezTo>
                  <a:cubicBezTo>
                    <a:pt x="38" y="26"/>
                    <a:pt x="40" y="37"/>
                    <a:pt x="35" y="39"/>
                  </a:cubicBezTo>
                  <a:cubicBezTo>
                    <a:pt x="31" y="41"/>
                    <a:pt x="30" y="27"/>
                    <a:pt x="29" y="24"/>
                  </a:cubicBezTo>
                  <a:cubicBezTo>
                    <a:pt x="28" y="19"/>
                    <a:pt x="27" y="12"/>
                    <a:pt x="21" y="9"/>
                  </a:cubicBezTo>
                  <a:cubicBezTo>
                    <a:pt x="18" y="7"/>
                    <a:pt x="14" y="8"/>
                    <a:pt x="13" y="12"/>
                  </a:cubicBezTo>
                  <a:cubicBezTo>
                    <a:pt x="10" y="17"/>
                    <a:pt x="14" y="21"/>
                    <a:pt x="14" y="26"/>
                  </a:cubicBezTo>
                  <a:cubicBezTo>
                    <a:pt x="13" y="30"/>
                    <a:pt x="8" y="38"/>
                    <a:pt x="4" y="3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9" name="Freeform 279">
              <a:extLst>
                <a:ext uri="{FF2B5EF4-FFF2-40B4-BE49-F238E27FC236}">
                  <a16:creationId xmlns:a16="http://schemas.microsoft.com/office/drawing/2014/main" id="{0BBA0B18-BC8F-4338-9B87-ECD55D316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3681"/>
              <a:ext cx="30" cy="37"/>
            </a:xfrm>
            <a:custGeom>
              <a:avLst/>
              <a:gdLst>
                <a:gd name="T0" fmla="*/ 39 w 20"/>
                <a:gd name="T1" fmla="*/ 97 h 23"/>
                <a:gd name="T2" fmla="*/ 26 w 20"/>
                <a:gd name="T3" fmla="*/ 76 h 23"/>
                <a:gd name="T4" fmla="*/ 35 w 20"/>
                <a:gd name="T5" fmla="*/ 37 h 23"/>
                <a:gd name="T6" fmla="*/ 62 w 20"/>
                <a:gd name="T7" fmla="*/ 16 h 23"/>
                <a:gd name="T8" fmla="*/ 54 w 20"/>
                <a:gd name="T9" fmla="*/ 5 h 23"/>
                <a:gd name="T10" fmla="*/ 8 w 20"/>
                <a:gd name="T11" fmla="*/ 37 h 23"/>
                <a:gd name="T12" fmla="*/ 35 w 20"/>
                <a:gd name="T13" fmla="*/ 9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1" y="23"/>
                  </a:moveTo>
                  <a:cubicBezTo>
                    <a:pt x="10" y="22"/>
                    <a:pt x="8" y="21"/>
                    <a:pt x="7" y="18"/>
                  </a:cubicBezTo>
                  <a:cubicBezTo>
                    <a:pt x="7" y="15"/>
                    <a:pt x="8" y="11"/>
                    <a:pt x="10" y="9"/>
                  </a:cubicBezTo>
                  <a:cubicBezTo>
                    <a:pt x="13" y="6"/>
                    <a:pt x="16" y="6"/>
                    <a:pt x="18" y="4"/>
                  </a:cubicBezTo>
                  <a:cubicBezTo>
                    <a:pt x="20" y="2"/>
                    <a:pt x="19" y="0"/>
                    <a:pt x="16" y="1"/>
                  </a:cubicBezTo>
                  <a:cubicBezTo>
                    <a:pt x="11" y="1"/>
                    <a:pt x="4" y="4"/>
                    <a:pt x="2" y="9"/>
                  </a:cubicBezTo>
                  <a:cubicBezTo>
                    <a:pt x="0" y="14"/>
                    <a:pt x="5" y="22"/>
                    <a:pt x="10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0" name="Freeform 280">
              <a:extLst>
                <a:ext uri="{FF2B5EF4-FFF2-40B4-BE49-F238E27FC236}">
                  <a16:creationId xmlns:a16="http://schemas.microsoft.com/office/drawing/2014/main" id="{CBECF1FA-1F2A-40A7-9F79-510A8C1A3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3676"/>
              <a:ext cx="38" cy="44"/>
            </a:xfrm>
            <a:custGeom>
              <a:avLst/>
              <a:gdLst>
                <a:gd name="T0" fmla="*/ 0 w 25"/>
                <a:gd name="T1" fmla="*/ 29 h 27"/>
                <a:gd name="T2" fmla="*/ 40 w 25"/>
                <a:gd name="T3" fmla="*/ 47 h 27"/>
                <a:gd name="T4" fmla="*/ 46 w 25"/>
                <a:gd name="T5" fmla="*/ 90 h 27"/>
                <a:gd name="T6" fmla="*/ 55 w 25"/>
                <a:gd name="T7" fmla="*/ 109 h 27"/>
                <a:gd name="T8" fmla="*/ 81 w 25"/>
                <a:gd name="T9" fmla="*/ 75 h 27"/>
                <a:gd name="T10" fmla="*/ 55 w 25"/>
                <a:gd name="T11" fmla="*/ 13 h 27"/>
                <a:gd name="T12" fmla="*/ 0 w 25"/>
                <a:gd name="T13" fmla="*/ 21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0" y="7"/>
                  </a:moveTo>
                  <a:cubicBezTo>
                    <a:pt x="4" y="8"/>
                    <a:pt x="8" y="8"/>
                    <a:pt x="11" y="11"/>
                  </a:cubicBezTo>
                  <a:cubicBezTo>
                    <a:pt x="15" y="15"/>
                    <a:pt x="14" y="17"/>
                    <a:pt x="13" y="21"/>
                  </a:cubicBezTo>
                  <a:cubicBezTo>
                    <a:pt x="12" y="24"/>
                    <a:pt x="13" y="27"/>
                    <a:pt x="16" y="25"/>
                  </a:cubicBezTo>
                  <a:cubicBezTo>
                    <a:pt x="18" y="24"/>
                    <a:pt x="22" y="19"/>
                    <a:pt x="23" y="17"/>
                  </a:cubicBezTo>
                  <a:cubicBezTo>
                    <a:pt x="25" y="11"/>
                    <a:pt x="22" y="5"/>
                    <a:pt x="16" y="3"/>
                  </a:cubicBezTo>
                  <a:cubicBezTo>
                    <a:pt x="10" y="0"/>
                    <a:pt x="5" y="2"/>
                    <a:pt x="0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1" name="Freeform 281">
              <a:extLst>
                <a:ext uri="{FF2B5EF4-FFF2-40B4-BE49-F238E27FC236}">
                  <a16:creationId xmlns:a16="http://schemas.microsoft.com/office/drawing/2014/main" id="{EB7A0273-032F-47E7-AC54-9F169FAB6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3542"/>
              <a:ext cx="51" cy="58"/>
            </a:xfrm>
            <a:custGeom>
              <a:avLst/>
              <a:gdLst>
                <a:gd name="T0" fmla="*/ 108 w 34"/>
                <a:gd name="T1" fmla="*/ 5 h 36"/>
                <a:gd name="T2" fmla="*/ 32 w 34"/>
                <a:gd name="T3" fmla="*/ 55 h 36"/>
                <a:gd name="T4" fmla="*/ 26 w 34"/>
                <a:gd name="T5" fmla="*/ 150 h 36"/>
                <a:gd name="T6" fmla="*/ 39 w 34"/>
                <a:gd name="T7" fmla="*/ 29 h 36"/>
                <a:gd name="T8" fmla="*/ 116 w 34"/>
                <a:gd name="T9" fmla="*/ 8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2" y="1"/>
                  </a:moveTo>
                  <a:cubicBezTo>
                    <a:pt x="23" y="4"/>
                    <a:pt x="14" y="3"/>
                    <a:pt x="9" y="13"/>
                  </a:cubicBezTo>
                  <a:cubicBezTo>
                    <a:pt x="5" y="20"/>
                    <a:pt x="5" y="29"/>
                    <a:pt x="7" y="36"/>
                  </a:cubicBezTo>
                  <a:cubicBezTo>
                    <a:pt x="0" y="28"/>
                    <a:pt x="3" y="14"/>
                    <a:pt x="11" y="7"/>
                  </a:cubicBezTo>
                  <a:cubicBezTo>
                    <a:pt x="16" y="3"/>
                    <a:pt x="27" y="0"/>
                    <a:pt x="34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2" name="Freeform 282">
              <a:extLst>
                <a:ext uri="{FF2B5EF4-FFF2-40B4-BE49-F238E27FC236}">
                  <a16:creationId xmlns:a16="http://schemas.microsoft.com/office/drawing/2014/main" id="{BE1DC07C-5857-4C20-ADF7-8F45E7DC3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3460"/>
              <a:ext cx="42" cy="60"/>
            </a:xfrm>
            <a:custGeom>
              <a:avLst/>
              <a:gdLst>
                <a:gd name="T0" fmla="*/ 12 w 28"/>
                <a:gd name="T1" fmla="*/ 152 h 37"/>
                <a:gd name="T2" fmla="*/ 35 w 28"/>
                <a:gd name="T3" fmla="*/ 68 h 37"/>
                <a:gd name="T4" fmla="*/ 95 w 28"/>
                <a:gd name="T5" fmla="*/ 21 h 37"/>
                <a:gd name="T6" fmla="*/ 21 w 28"/>
                <a:gd name="T7" fmla="*/ 60 h 37"/>
                <a:gd name="T8" fmla="*/ 8 w 28"/>
                <a:gd name="T9" fmla="*/ 15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3" y="36"/>
                  </a:moveTo>
                  <a:cubicBezTo>
                    <a:pt x="0" y="31"/>
                    <a:pt x="7" y="19"/>
                    <a:pt x="10" y="16"/>
                  </a:cubicBezTo>
                  <a:cubicBezTo>
                    <a:pt x="15" y="10"/>
                    <a:pt x="20" y="6"/>
                    <a:pt x="28" y="5"/>
                  </a:cubicBezTo>
                  <a:cubicBezTo>
                    <a:pt x="21" y="0"/>
                    <a:pt x="9" y="9"/>
                    <a:pt x="6" y="14"/>
                  </a:cubicBezTo>
                  <a:cubicBezTo>
                    <a:pt x="2" y="20"/>
                    <a:pt x="0" y="31"/>
                    <a:pt x="2" y="3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3" name="Freeform 283">
              <a:extLst>
                <a:ext uri="{FF2B5EF4-FFF2-40B4-BE49-F238E27FC236}">
                  <a16:creationId xmlns:a16="http://schemas.microsoft.com/office/drawing/2014/main" id="{41DF306D-6BE4-4A85-9D56-E7B583279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3571"/>
              <a:ext cx="21" cy="17"/>
            </a:xfrm>
            <a:custGeom>
              <a:avLst/>
              <a:gdLst>
                <a:gd name="T0" fmla="*/ 5 w 14"/>
                <a:gd name="T1" fmla="*/ 40 h 11"/>
                <a:gd name="T2" fmla="*/ 48 w 14"/>
                <a:gd name="T3" fmla="*/ 26 h 11"/>
                <a:gd name="T4" fmla="*/ 21 w 14"/>
                <a:gd name="T5" fmla="*/ 0 h 11"/>
                <a:gd name="T6" fmla="*/ 0 w 14"/>
                <a:gd name="T7" fmla="*/ 3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" y="11"/>
                  </a:moveTo>
                  <a:cubicBezTo>
                    <a:pt x="1" y="4"/>
                    <a:pt x="10" y="3"/>
                    <a:pt x="14" y="7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0" y="0"/>
                    <a:pt x="0" y="5"/>
                    <a:pt x="0" y="1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4" name="Freeform 284">
              <a:extLst>
                <a:ext uri="{FF2B5EF4-FFF2-40B4-BE49-F238E27FC236}">
                  <a16:creationId xmlns:a16="http://schemas.microsoft.com/office/drawing/2014/main" id="{2333A8FA-D468-4094-8EE5-C072490C3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3526"/>
              <a:ext cx="26" cy="32"/>
            </a:xfrm>
            <a:custGeom>
              <a:avLst/>
              <a:gdLst>
                <a:gd name="T0" fmla="*/ 8 w 17"/>
                <a:gd name="T1" fmla="*/ 82 h 20"/>
                <a:gd name="T2" fmla="*/ 61 w 17"/>
                <a:gd name="T3" fmla="*/ 0 h 20"/>
                <a:gd name="T4" fmla="*/ 14 w 17"/>
                <a:gd name="T5" fmla="*/ 26 h 20"/>
                <a:gd name="T6" fmla="*/ 5 w 17"/>
                <a:gd name="T7" fmla="*/ 82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2" y="20"/>
                  </a:moveTo>
                  <a:cubicBezTo>
                    <a:pt x="1" y="10"/>
                    <a:pt x="9" y="2"/>
                    <a:pt x="17" y="0"/>
                  </a:cubicBezTo>
                  <a:cubicBezTo>
                    <a:pt x="12" y="0"/>
                    <a:pt x="8" y="3"/>
                    <a:pt x="4" y="6"/>
                  </a:cubicBezTo>
                  <a:cubicBezTo>
                    <a:pt x="0" y="10"/>
                    <a:pt x="0" y="14"/>
                    <a:pt x="1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5" name="Freeform 285">
              <a:extLst>
                <a:ext uri="{FF2B5EF4-FFF2-40B4-BE49-F238E27FC236}">
                  <a16:creationId xmlns:a16="http://schemas.microsoft.com/office/drawing/2014/main" id="{0B00872C-C479-45DC-A804-5120427A9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3619"/>
              <a:ext cx="39" cy="24"/>
            </a:xfrm>
            <a:custGeom>
              <a:avLst/>
              <a:gdLst>
                <a:gd name="T0" fmla="*/ 8 w 26"/>
                <a:gd name="T1" fmla="*/ 61 h 15"/>
                <a:gd name="T2" fmla="*/ 39 w 26"/>
                <a:gd name="T3" fmla="*/ 21 h 15"/>
                <a:gd name="T4" fmla="*/ 89 w 26"/>
                <a:gd name="T5" fmla="*/ 26 h 15"/>
                <a:gd name="T6" fmla="*/ 48 w 26"/>
                <a:gd name="T7" fmla="*/ 5 h 15"/>
                <a:gd name="T8" fmla="*/ 12 w 26"/>
                <a:gd name="T9" fmla="*/ 5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" y="15"/>
                  </a:moveTo>
                  <a:cubicBezTo>
                    <a:pt x="0" y="12"/>
                    <a:pt x="8" y="6"/>
                    <a:pt x="11" y="5"/>
                  </a:cubicBezTo>
                  <a:cubicBezTo>
                    <a:pt x="15" y="4"/>
                    <a:pt x="22" y="4"/>
                    <a:pt x="26" y="6"/>
                  </a:cubicBezTo>
                  <a:cubicBezTo>
                    <a:pt x="22" y="4"/>
                    <a:pt x="19" y="0"/>
                    <a:pt x="14" y="1"/>
                  </a:cubicBezTo>
                  <a:cubicBezTo>
                    <a:pt x="8" y="1"/>
                    <a:pt x="5" y="8"/>
                    <a:pt x="3" y="1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6" name="Freeform 286">
              <a:extLst>
                <a:ext uri="{FF2B5EF4-FFF2-40B4-BE49-F238E27FC236}">
                  <a16:creationId xmlns:a16="http://schemas.microsoft.com/office/drawing/2014/main" id="{910B0C93-577C-4275-8DCB-B4AC162B6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3614"/>
              <a:ext cx="35" cy="19"/>
            </a:xfrm>
            <a:custGeom>
              <a:avLst/>
              <a:gdLst>
                <a:gd name="T0" fmla="*/ 15 w 24"/>
                <a:gd name="T1" fmla="*/ 27 h 12"/>
                <a:gd name="T2" fmla="*/ 13 w 24"/>
                <a:gd name="T3" fmla="*/ 27 h 12"/>
                <a:gd name="T4" fmla="*/ 42 w 24"/>
                <a:gd name="T5" fmla="*/ 21 h 12"/>
                <a:gd name="T6" fmla="*/ 74 w 24"/>
                <a:gd name="T7" fmla="*/ 48 h 12"/>
                <a:gd name="T8" fmla="*/ 50 w 24"/>
                <a:gd name="T9" fmla="*/ 8 h 12"/>
                <a:gd name="T10" fmla="*/ 0 w 24"/>
                <a:gd name="T11" fmla="*/ 2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5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10" y="4"/>
                    <a:pt x="14" y="5"/>
                  </a:cubicBezTo>
                  <a:cubicBezTo>
                    <a:pt x="18" y="6"/>
                    <a:pt x="21" y="10"/>
                    <a:pt x="24" y="12"/>
                  </a:cubicBezTo>
                  <a:cubicBezTo>
                    <a:pt x="23" y="8"/>
                    <a:pt x="21" y="4"/>
                    <a:pt x="16" y="2"/>
                  </a:cubicBezTo>
                  <a:cubicBezTo>
                    <a:pt x="11" y="0"/>
                    <a:pt x="3" y="2"/>
                    <a:pt x="0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7" name="Freeform 287">
              <a:extLst>
                <a:ext uri="{FF2B5EF4-FFF2-40B4-BE49-F238E27FC236}">
                  <a16:creationId xmlns:a16="http://schemas.microsoft.com/office/drawing/2014/main" id="{59A645DE-7B55-4733-8BB8-34C544E39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3596"/>
              <a:ext cx="30" cy="37"/>
            </a:xfrm>
            <a:custGeom>
              <a:avLst/>
              <a:gdLst>
                <a:gd name="T0" fmla="*/ 18 w 20"/>
                <a:gd name="T1" fmla="*/ 97 h 23"/>
                <a:gd name="T2" fmla="*/ 26 w 20"/>
                <a:gd name="T3" fmla="*/ 29 h 23"/>
                <a:gd name="T4" fmla="*/ 68 w 20"/>
                <a:gd name="T5" fmla="*/ 8 h 23"/>
                <a:gd name="T6" fmla="*/ 21 w 20"/>
                <a:gd name="T7" fmla="*/ 16 h 23"/>
                <a:gd name="T8" fmla="*/ 14 w 20"/>
                <a:gd name="T9" fmla="*/ 8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5" y="23"/>
                  </a:moveTo>
                  <a:cubicBezTo>
                    <a:pt x="5" y="17"/>
                    <a:pt x="3" y="12"/>
                    <a:pt x="7" y="7"/>
                  </a:cubicBezTo>
                  <a:cubicBezTo>
                    <a:pt x="10" y="3"/>
                    <a:pt x="15" y="0"/>
                    <a:pt x="20" y="2"/>
                  </a:cubicBezTo>
                  <a:cubicBezTo>
                    <a:pt x="16" y="0"/>
                    <a:pt x="10" y="1"/>
                    <a:pt x="6" y="4"/>
                  </a:cubicBezTo>
                  <a:cubicBezTo>
                    <a:pt x="1" y="7"/>
                    <a:pt x="0" y="15"/>
                    <a:pt x="4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8" name="Freeform 288">
              <a:extLst>
                <a:ext uri="{FF2B5EF4-FFF2-40B4-BE49-F238E27FC236}">
                  <a16:creationId xmlns:a16="http://schemas.microsoft.com/office/drawing/2014/main" id="{009E69F7-7CC0-4F1C-A7D6-3A8631501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3680"/>
              <a:ext cx="27" cy="22"/>
            </a:xfrm>
            <a:custGeom>
              <a:avLst/>
              <a:gdLst>
                <a:gd name="T0" fmla="*/ 0 w 18"/>
                <a:gd name="T1" fmla="*/ 14 h 14"/>
                <a:gd name="T2" fmla="*/ 62 w 18"/>
                <a:gd name="T3" fmla="*/ 55 h 14"/>
                <a:gd name="T4" fmla="*/ 48 w 18"/>
                <a:gd name="T5" fmla="*/ 13 h 14"/>
                <a:gd name="T6" fmla="*/ 0 w 18"/>
                <a:gd name="T7" fmla="*/ 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cubicBezTo>
                    <a:pt x="8" y="1"/>
                    <a:pt x="14" y="8"/>
                    <a:pt x="18" y="14"/>
                  </a:cubicBezTo>
                  <a:cubicBezTo>
                    <a:pt x="16" y="10"/>
                    <a:pt x="17" y="6"/>
                    <a:pt x="14" y="3"/>
                  </a:cubicBezTo>
                  <a:cubicBezTo>
                    <a:pt x="11" y="1"/>
                    <a:pt x="3" y="0"/>
                    <a:pt x="0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9" name="Freeform 289">
              <a:extLst>
                <a:ext uri="{FF2B5EF4-FFF2-40B4-BE49-F238E27FC236}">
                  <a16:creationId xmlns:a16="http://schemas.microsoft.com/office/drawing/2014/main" id="{2ABC44F3-4CFC-4D8E-A34D-83A716C24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3606"/>
              <a:ext cx="20" cy="26"/>
            </a:xfrm>
            <a:custGeom>
              <a:avLst/>
              <a:gdLst>
                <a:gd name="T0" fmla="*/ 0 w 13"/>
                <a:gd name="T1" fmla="*/ 0 h 16"/>
                <a:gd name="T2" fmla="*/ 26 w 13"/>
                <a:gd name="T3" fmla="*/ 13 h 16"/>
                <a:gd name="T4" fmla="*/ 48 w 13"/>
                <a:gd name="T5" fmla="*/ 18 h 16"/>
                <a:gd name="T6" fmla="*/ 8 w 13"/>
                <a:gd name="T7" fmla="*/ 68 h 16"/>
                <a:gd name="T8" fmla="*/ 5 w 13"/>
                <a:gd name="T9" fmla="*/ 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3" y="1"/>
                    <a:pt x="4" y="3"/>
                    <a:pt x="7" y="3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8" y="7"/>
                    <a:pt x="4" y="10"/>
                    <a:pt x="2" y="16"/>
                  </a:cubicBezTo>
                  <a:cubicBezTo>
                    <a:pt x="2" y="11"/>
                    <a:pt x="4" y="6"/>
                    <a:pt x="1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0" name="Freeform 290">
              <a:extLst>
                <a:ext uri="{FF2B5EF4-FFF2-40B4-BE49-F238E27FC236}">
                  <a16:creationId xmlns:a16="http://schemas.microsoft.com/office/drawing/2014/main" id="{6BC4BA4E-968B-4B91-BABB-F6DEDBF89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3468"/>
              <a:ext cx="30" cy="77"/>
            </a:xfrm>
            <a:custGeom>
              <a:avLst/>
              <a:gdLst>
                <a:gd name="T0" fmla="*/ 21 w 20"/>
                <a:gd name="T1" fmla="*/ 0 h 48"/>
                <a:gd name="T2" fmla="*/ 0 w 20"/>
                <a:gd name="T3" fmla="*/ 199 h 48"/>
                <a:gd name="T4" fmla="*/ 41 w 20"/>
                <a:gd name="T5" fmla="*/ 152 h 48"/>
                <a:gd name="T6" fmla="*/ 59 w 20"/>
                <a:gd name="T7" fmla="*/ 88 h 48"/>
                <a:gd name="T8" fmla="*/ 59 w 20"/>
                <a:gd name="T9" fmla="*/ 47 h 48"/>
                <a:gd name="T10" fmla="*/ 35 w 20"/>
                <a:gd name="T11" fmla="*/ 8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8">
                  <a:moveTo>
                    <a:pt x="6" y="0"/>
                  </a:moveTo>
                  <a:cubicBezTo>
                    <a:pt x="19" y="12"/>
                    <a:pt x="11" y="38"/>
                    <a:pt x="0" y="48"/>
                  </a:cubicBezTo>
                  <a:cubicBezTo>
                    <a:pt x="5" y="48"/>
                    <a:pt x="10" y="41"/>
                    <a:pt x="12" y="37"/>
                  </a:cubicBezTo>
                  <a:cubicBezTo>
                    <a:pt x="15" y="32"/>
                    <a:pt x="16" y="27"/>
                    <a:pt x="17" y="21"/>
                  </a:cubicBezTo>
                  <a:cubicBezTo>
                    <a:pt x="18" y="17"/>
                    <a:pt x="20" y="14"/>
                    <a:pt x="17" y="11"/>
                  </a:cubicBezTo>
                  <a:cubicBezTo>
                    <a:pt x="15" y="7"/>
                    <a:pt x="12" y="5"/>
                    <a:pt x="10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1" name="Freeform 291">
              <a:extLst>
                <a:ext uri="{FF2B5EF4-FFF2-40B4-BE49-F238E27FC236}">
                  <a16:creationId xmlns:a16="http://schemas.microsoft.com/office/drawing/2014/main" id="{1AD6C3E0-718D-49F8-BF01-9327CAA38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3552"/>
              <a:ext cx="42" cy="12"/>
            </a:xfrm>
            <a:custGeom>
              <a:avLst/>
              <a:gdLst>
                <a:gd name="T0" fmla="*/ 0 w 28"/>
                <a:gd name="T1" fmla="*/ 8 h 8"/>
                <a:gd name="T2" fmla="*/ 18 w 28"/>
                <a:gd name="T3" fmla="*/ 27 h 8"/>
                <a:gd name="T4" fmla="*/ 95 w 28"/>
                <a:gd name="T5" fmla="*/ 27 h 8"/>
                <a:gd name="T6" fmla="*/ 75 w 28"/>
                <a:gd name="T7" fmla="*/ 14 h 8"/>
                <a:gd name="T8" fmla="*/ 45 w 28"/>
                <a:gd name="T9" fmla="*/ 8 h 8"/>
                <a:gd name="T10" fmla="*/ 8 w 28"/>
                <a:gd name="T11" fmla="*/ 5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0" y="2"/>
                  </a:moveTo>
                  <a:cubicBezTo>
                    <a:pt x="3" y="3"/>
                    <a:pt x="5" y="6"/>
                    <a:pt x="5" y="8"/>
                  </a:cubicBezTo>
                  <a:cubicBezTo>
                    <a:pt x="5" y="0"/>
                    <a:pt x="25" y="5"/>
                    <a:pt x="28" y="8"/>
                  </a:cubicBezTo>
                  <a:cubicBezTo>
                    <a:pt x="26" y="6"/>
                    <a:pt x="24" y="4"/>
                    <a:pt x="22" y="4"/>
                  </a:cubicBezTo>
                  <a:cubicBezTo>
                    <a:pt x="19" y="3"/>
                    <a:pt x="16" y="2"/>
                    <a:pt x="13" y="2"/>
                  </a:cubicBezTo>
                  <a:cubicBezTo>
                    <a:pt x="10" y="1"/>
                    <a:pt x="6" y="2"/>
                    <a:pt x="2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2" name="Freeform 292">
              <a:extLst>
                <a:ext uri="{FF2B5EF4-FFF2-40B4-BE49-F238E27FC236}">
                  <a16:creationId xmlns:a16="http://schemas.microsoft.com/office/drawing/2014/main" id="{29F54CBF-8420-4E39-A751-BDE524DE9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3566"/>
              <a:ext cx="43" cy="18"/>
            </a:xfrm>
            <a:custGeom>
              <a:avLst/>
              <a:gdLst>
                <a:gd name="T0" fmla="*/ 19 w 29"/>
                <a:gd name="T1" fmla="*/ 47 h 11"/>
                <a:gd name="T2" fmla="*/ 1 w 29"/>
                <a:gd name="T3" fmla="*/ 18 h 11"/>
                <a:gd name="T4" fmla="*/ 33 w 29"/>
                <a:gd name="T5" fmla="*/ 0 h 11"/>
                <a:gd name="T6" fmla="*/ 68 w 29"/>
                <a:gd name="T7" fmla="*/ 5 h 11"/>
                <a:gd name="T8" fmla="*/ 95 w 29"/>
                <a:gd name="T9" fmla="*/ 29 h 11"/>
                <a:gd name="T10" fmla="*/ 42 w 29"/>
                <a:gd name="T11" fmla="*/ 18 h 11"/>
                <a:gd name="T12" fmla="*/ 19 w 29"/>
                <a:gd name="T13" fmla="*/ 41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6" y="11"/>
                  </a:moveTo>
                  <a:cubicBezTo>
                    <a:pt x="4" y="9"/>
                    <a:pt x="0" y="8"/>
                    <a:pt x="1" y="4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3" y="0"/>
                    <a:pt x="18" y="0"/>
                    <a:pt x="21" y="1"/>
                  </a:cubicBezTo>
                  <a:cubicBezTo>
                    <a:pt x="23" y="1"/>
                    <a:pt x="29" y="4"/>
                    <a:pt x="29" y="7"/>
                  </a:cubicBezTo>
                  <a:cubicBezTo>
                    <a:pt x="24" y="8"/>
                    <a:pt x="19" y="3"/>
                    <a:pt x="13" y="4"/>
                  </a:cubicBezTo>
                  <a:cubicBezTo>
                    <a:pt x="10" y="5"/>
                    <a:pt x="9" y="7"/>
                    <a:pt x="6" y="9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3" name="Freeform 293">
              <a:extLst>
                <a:ext uri="{FF2B5EF4-FFF2-40B4-BE49-F238E27FC236}">
                  <a16:creationId xmlns:a16="http://schemas.microsoft.com/office/drawing/2014/main" id="{7CA6DA26-B7CC-4A1A-BED8-4F8A54634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3534"/>
              <a:ext cx="28" cy="34"/>
            </a:xfrm>
            <a:custGeom>
              <a:avLst/>
              <a:gdLst>
                <a:gd name="T0" fmla="*/ 60 w 19"/>
                <a:gd name="T1" fmla="*/ 0 h 21"/>
                <a:gd name="T2" fmla="*/ 19 w 19"/>
                <a:gd name="T3" fmla="*/ 60 h 21"/>
                <a:gd name="T4" fmla="*/ 35 w 19"/>
                <a:gd name="T5" fmla="*/ 39 h 21"/>
                <a:gd name="T6" fmla="*/ 59 w 19"/>
                <a:gd name="T7" fmla="*/ 8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2" y="1"/>
                    <a:pt x="0" y="5"/>
                    <a:pt x="6" y="14"/>
                  </a:cubicBezTo>
                  <a:cubicBezTo>
                    <a:pt x="10" y="21"/>
                    <a:pt x="9" y="12"/>
                    <a:pt x="11" y="9"/>
                  </a:cubicBezTo>
                  <a:cubicBezTo>
                    <a:pt x="12" y="6"/>
                    <a:pt x="19" y="7"/>
                    <a:pt x="18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4" name="Freeform 294">
              <a:extLst>
                <a:ext uri="{FF2B5EF4-FFF2-40B4-BE49-F238E27FC236}">
                  <a16:creationId xmlns:a16="http://schemas.microsoft.com/office/drawing/2014/main" id="{CBF42943-CF28-4801-BAF5-DE8AF2613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3481"/>
              <a:ext cx="37" cy="40"/>
            </a:xfrm>
            <a:custGeom>
              <a:avLst/>
              <a:gdLst>
                <a:gd name="T0" fmla="*/ 78 w 25"/>
                <a:gd name="T1" fmla="*/ 26 h 25"/>
                <a:gd name="T2" fmla="*/ 49 w 25"/>
                <a:gd name="T3" fmla="*/ 8 h 25"/>
                <a:gd name="T4" fmla="*/ 1 w 25"/>
                <a:gd name="T5" fmla="*/ 69 h 25"/>
                <a:gd name="T6" fmla="*/ 13 w 25"/>
                <a:gd name="T7" fmla="*/ 102 h 25"/>
                <a:gd name="T8" fmla="*/ 36 w 25"/>
                <a:gd name="T9" fmla="*/ 67 h 25"/>
                <a:gd name="T10" fmla="*/ 65 w 25"/>
                <a:gd name="T11" fmla="*/ 56 h 25"/>
                <a:gd name="T12" fmla="*/ 74 w 25"/>
                <a:gd name="T13" fmla="*/ 2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24" y="6"/>
                  </a:moveTo>
                  <a:cubicBezTo>
                    <a:pt x="25" y="1"/>
                    <a:pt x="18" y="0"/>
                    <a:pt x="15" y="2"/>
                  </a:cubicBezTo>
                  <a:cubicBezTo>
                    <a:pt x="9" y="6"/>
                    <a:pt x="3" y="10"/>
                    <a:pt x="1" y="17"/>
                  </a:cubicBezTo>
                  <a:cubicBezTo>
                    <a:pt x="0" y="19"/>
                    <a:pt x="0" y="25"/>
                    <a:pt x="4" y="25"/>
                  </a:cubicBezTo>
                  <a:cubicBezTo>
                    <a:pt x="8" y="25"/>
                    <a:pt x="8" y="18"/>
                    <a:pt x="11" y="16"/>
                  </a:cubicBezTo>
                  <a:cubicBezTo>
                    <a:pt x="13" y="13"/>
                    <a:pt x="17" y="15"/>
                    <a:pt x="20" y="14"/>
                  </a:cubicBezTo>
                  <a:cubicBezTo>
                    <a:pt x="22" y="12"/>
                    <a:pt x="24" y="9"/>
                    <a:pt x="23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5" name="Freeform 295">
              <a:extLst>
                <a:ext uri="{FF2B5EF4-FFF2-40B4-BE49-F238E27FC236}">
                  <a16:creationId xmlns:a16="http://schemas.microsoft.com/office/drawing/2014/main" id="{1C60DD21-FC73-4664-8C2D-6E34B426A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3641"/>
              <a:ext cx="42" cy="11"/>
            </a:xfrm>
            <a:custGeom>
              <a:avLst/>
              <a:gdLst>
                <a:gd name="T0" fmla="*/ 14 w 28"/>
                <a:gd name="T1" fmla="*/ 27 h 7"/>
                <a:gd name="T2" fmla="*/ 14 w 28"/>
                <a:gd name="T3" fmla="*/ 27 h 7"/>
                <a:gd name="T4" fmla="*/ 45 w 28"/>
                <a:gd name="T5" fmla="*/ 14 h 7"/>
                <a:gd name="T6" fmla="*/ 95 w 28"/>
                <a:gd name="T7" fmla="*/ 8 h 7"/>
                <a:gd name="T8" fmla="*/ 53 w 28"/>
                <a:gd name="T9" fmla="*/ 22 h 7"/>
                <a:gd name="T10" fmla="*/ 14 w 28"/>
                <a:gd name="T11" fmla="*/ 22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">
                  <a:moveTo>
                    <a:pt x="4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0" y="4"/>
                    <a:pt x="11" y="4"/>
                    <a:pt x="13" y="4"/>
                  </a:cubicBezTo>
                  <a:cubicBezTo>
                    <a:pt x="17" y="3"/>
                    <a:pt x="24" y="0"/>
                    <a:pt x="28" y="2"/>
                  </a:cubicBezTo>
                  <a:cubicBezTo>
                    <a:pt x="28" y="5"/>
                    <a:pt x="18" y="6"/>
                    <a:pt x="15" y="6"/>
                  </a:cubicBezTo>
                  <a:cubicBezTo>
                    <a:pt x="11" y="6"/>
                    <a:pt x="7" y="7"/>
                    <a:pt x="4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6" name="Freeform 296">
              <a:extLst>
                <a:ext uri="{FF2B5EF4-FFF2-40B4-BE49-F238E27FC236}">
                  <a16:creationId xmlns:a16="http://schemas.microsoft.com/office/drawing/2014/main" id="{74B85FE2-94B9-4BA7-B52A-619F028A3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3659"/>
              <a:ext cx="27" cy="19"/>
            </a:xfrm>
            <a:custGeom>
              <a:avLst/>
              <a:gdLst>
                <a:gd name="T0" fmla="*/ 32 w 18"/>
                <a:gd name="T1" fmla="*/ 0 h 12"/>
                <a:gd name="T2" fmla="*/ 62 w 18"/>
                <a:gd name="T3" fmla="*/ 27 h 12"/>
                <a:gd name="T4" fmla="*/ 27 w 18"/>
                <a:gd name="T5" fmla="*/ 27 h 12"/>
                <a:gd name="T6" fmla="*/ 0 w 18"/>
                <a:gd name="T7" fmla="*/ 48 h 12"/>
                <a:gd name="T8" fmla="*/ 21 w 18"/>
                <a:gd name="T9" fmla="*/ 25 h 12"/>
                <a:gd name="T10" fmla="*/ 32 w 18"/>
                <a:gd name="T11" fmla="*/ 8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9" y="4"/>
                    <a:pt x="14" y="7"/>
                    <a:pt x="18" y="7"/>
                  </a:cubicBezTo>
                  <a:cubicBezTo>
                    <a:pt x="15" y="8"/>
                    <a:pt x="11" y="7"/>
                    <a:pt x="8" y="7"/>
                  </a:cubicBezTo>
                  <a:cubicBezTo>
                    <a:pt x="4" y="8"/>
                    <a:pt x="3" y="10"/>
                    <a:pt x="0" y="12"/>
                  </a:cubicBezTo>
                  <a:cubicBezTo>
                    <a:pt x="2" y="10"/>
                    <a:pt x="4" y="8"/>
                    <a:pt x="6" y="6"/>
                  </a:cubicBezTo>
                  <a:cubicBezTo>
                    <a:pt x="7" y="5"/>
                    <a:pt x="8" y="3"/>
                    <a:pt x="9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7" name="Freeform 297">
              <a:extLst>
                <a:ext uri="{FF2B5EF4-FFF2-40B4-BE49-F238E27FC236}">
                  <a16:creationId xmlns:a16="http://schemas.microsoft.com/office/drawing/2014/main" id="{8B770833-1AB0-4538-BACD-5212BBA96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3699"/>
              <a:ext cx="30" cy="11"/>
            </a:xfrm>
            <a:custGeom>
              <a:avLst/>
              <a:gdLst>
                <a:gd name="T0" fmla="*/ 27 w 20"/>
                <a:gd name="T1" fmla="*/ 5 h 7"/>
                <a:gd name="T2" fmla="*/ 0 w 20"/>
                <a:gd name="T3" fmla="*/ 20 h 7"/>
                <a:gd name="T4" fmla="*/ 32 w 20"/>
                <a:gd name="T5" fmla="*/ 13 h 7"/>
                <a:gd name="T6" fmla="*/ 68 w 20"/>
                <a:gd name="T7" fmla="*/ 8 h 7"/>
                <a:gd name="T8" fmla="*/ 27 w 20"/>
                <a:gd name="T9" fmla="*/ 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8" y="1"/>
                  </a:moveTo>
                  <a:cubicBezTo>
                    <a:pt x="5" y="0"/>
                    <a:pt x="1" y="1"/>
                    <a:pt x="0" y="5"/>
                  </a:cubicBezTo>
                  <a:cubicBezTo>
                    <a:pt x="3" y="7"/>
                    <a:pt x="6" y="3"/>
                    <a:pt x="9" y="3"/>
                  </a:cubicBezTo>
                  <a:cubicBezTo>
                    <a:pt x="13" y="3"/>
                    <a:pt x="17" y="4"/>
                    <a:pt x="20" y="2"/>
                  </a:cubicBezTo>
                  <a:cubicBezTo>
                    <a:pt x="19" y="0"/>
                    <a:pt x="10" y="0"/>
                    <a:pt x="8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8" name="Freeform 298">
              <a:extLst>
                <a:ext uri="{FF2B5EF4-FFF2-40B4-BE49-F238E27FC236}">
                  <a16:creationId xmlns:a16="http://schemas.microsoft.com/office/drawing/2014/main" id="{52690662-F5B9-4CF8-BB2E-D82820834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3681"/>
              <a:ext cx="24" cy="32"/>
            </a:xfrm>
            <a:custGeom>
              <a:avLst/>
              <a:gdLst>
                <a:gd name="T0" fmla="*/ 0 w 16"/>
                <a:gd name="T1" fmla="*/ 16 h 20"/>
                <a:gd name="T2" fmla="*/ 48 w 16"/>
                <a:gd name="T3" fmla="*/ 0 h 20"/>
                <a:gd name="T4" fmla="*/ 39 w 16"/>
                <a:gd name="T5" fmla="*/ 46 h 20"/>
                <a:gd name="T6" fmla="*/ 54 w 16"/>
                <a:gd name="T7" fmla="*/ 82 h 20"/>
                <a:gd name="T8" fmla="*/ 27 w 16"/>
                <a:gd name="T9" fmla="*/ 46 h 20"/>
                <a:gd name="T10" fmla="*/ 5 w 16"/>
                <a:gd name="T11" fmla="*/ 2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0" y="4"/>
                  </a:moveTo>
                  <a:cubicBezTo>
                    <a:pt x="2" y="8"/>
                    <a:pt x="11" y="2"/>
                    <a:pt x="14" y="0"/>
                  </a:cubicBezTo>
                  <a:cubicBezTo>
                    <a:pt x="12" y="3"/>
                    <a:pt x="11" y="7"/>
                    <a:pt x="11" y="11"/>
                  </a:cubicBezTo>
                  <a:cubicBezTo>
                    <a:pt x="11" y="15"/>
                    <a:pt x="15" y="17"/>
                    <a:pt x="16" y="20"/>
                  </a:cubicBezTo>
                  <a:cubicBezTo>
                    <a:pt x="13" y="17"/>
                    <a:pt x="11" y="14"/>
                    <a:pt x="8" y="11"/>
                  </a:cubicBezTo>
                  <a:cubicBezTo>
                    <a:pt x="6" y="9"/>
                    <a:pt x="3" y="7"/>
                    <a:pt x="1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9" name="Freeform 299">
              <a:extLst>
                <a:ext uri="{FF2B5EF4-FFF2-40B4-BE49-F238E27FC236}">
                  <a16:creationId xmlns:a16="http://schemas.microsoft.com/office/drawing/2014/main" id="{8710FE38-844A-41D5-8A12-4AE65F2F6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3497"/>
              <a:ext cx="26" cy="35"/>
            </a:xfrm>
            <a:custGeom>
              <a:avLst/>
              <a:gdLst>
                <a:gd name="T0" fmla="*/ 8 w 17"/>
                <a:gd name="T1" fmla="*/ 84 h 22"/>
                <a:gd name="T2" fmla="*/ 61 w 17"/>
                <a:gd name="T3" fmla="*/ 48 h 22"/>
                <a:gd name="T4" fmla="*/ 40 w 17"/>
                <a:gd name="T5" fmla="*/ 0 h 22"/>
                <a:gd name="T6" fmla="*/ 26 w 17"/>
                <a:gd name="T7" fmla="*/ 48 h 22"/>
                <a:gd name="T8" fmla="*/ 8 w 17"/>
                <a:gd name="T9" fmla="*/ 8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2" y="21"/>
                  </a:moveTo>
                  <a:cubicBezTo>
                    <a:pt x="0" y="17"/>
                    <a:pt x="14" y="12"/>
                    <a:pt x="17" y="12"/>
                  </a:cubicBezTo>
                  <a:cubicBezTo>
                    <a:pt x="15" y="8"/>
                    <a:pt x="13" y="4"/>
                    <a:pt x="11" y="0"/>
                  </a:cubicBezTo>
                  <a:cubicBezTo>
                    <a:pt x="11" y="5"/>
                    <a:pt x="9" y="9"/>
                    <a:pt x="7" y="12"/>
                  </a:cubicBezTo>
                  <a:cubicBezTo>
                    <a:pt x="5" y="16"/>
                    <a:pt x="3" y="18"/>
                    <a:pt x="2" y="2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0" name="Freeform 300">
              <a:extLst>
                <a:ext uri="{FF2B5EF4-FFF2-40B4-BE49-F238E27FC236}">
                  <a16:creationId xmlns:a16="http://schemas.microsoft.com/office/drawing/2014/main" id="{61FCC6ED-A769-4485-A626-BB36F4D16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3659"/>
              <a:ext cx="27" cy="32"/>
            </a:xfrm>
            <a:custGeom>
              <a:avLst/>
              <a:gdLst>
                <a:gd name="T0" fmla="*/ 8 w 18"/>
                <a:gd name="T1" fmla="*/ 77 h 20"/>
                <a:gd name="T2" fmla="*/ 5 w 18"/>
                <a:gd name="T3" fmla="*/ 74 h 20"/>
                <a:gd name="T4" fmla="*/ 21 w 18"/>
                <a:gd name="T5" fmla="*/ 48 h 20"/>
                <a:gd name="T6" fmla="*/ 45 w 18"/>
                <a:gd name="T7" fmla="*/ 16 h 20"/>
                <a:gd name="T8" fmla="*/ 59 w 18"/>
                <a:gd name="T9" fmla="*/ 0 h 20"/>
                <a:gd name="T10" fmla="*/ 39 w 18"/>
                <a:gd name="T11" fmla="*/ 54 h 20"/>
                <a:gd name="T12" fmla="*/ 12 w 18"/>
                <a:gd name="T13" fmla="*/ 74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2" y="19"/>
                  </a:moveTo>
                  <a:cubicBezTo>
                    <a:pt x="1" y="20"/>
                    <a:pt x="1" y="19"/>
                    <a:pt x="1" y="18"/>
                  </a:cubicBezTo>
                  <a:cubicBezTo>
                    <a:pt x="0" y="16"/>
                    <a:pt x="4" y="13"/>
                    <a:pt x="6" y="12"/>
                  </a:cubicBezTo>
                  <a:cubicBezTo>
                    <a:pt x="8" y="9"/>
                    <a:pt x="11" y="7"/>
                    <a:pt x="13" y="4"/>
                  </a:cubicBezTo>
                  <a:cubicBezTo>
                    <a:pt x="14" y="3"/>
                    <a:pt x="15" y="0"/>
                    <a:pt x="17" y="0"/>
                  </a:cubicBezTo>
                  <a:cubicBezTo>
                    <a:pt x="18" y="4"/>
                    <a:pt x="13" y="10"/>
                    <a:pt x="11" y="13"/>
                  </a:cubicBezTo>
                  <a:cubicBezTo>
                    <a:pt x="8" y="15"/>
                    <a:pt x="5" y="17"/>
                    <a:pt x="3" y="18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1" name="Freeform 301">
              <a:extLst>
                <a:ext uri="{FF2B5EF4-FFF2-40B4-BE49-F238E27FC236}">
                  <a16:creationId xmlns:a16="http://schemas.microsoft.com/office/drawing/2014/main" id="{3CD87B66-A224-4421-B097-1768F5F3E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3632"/>
              <a:ext cx="12" cy="14"/>
            </a:xfrm>
            <a:custGeom>
              <a:avLst/>
              <a:gdLst>
                <a:gd name="T0" fmla="*/ 27 w 8"/>
                <a:gd name="T1" fmla="*/ 12 h 9"/>
                <a:gd name="T2" fmla="*/ 8 w 8"/>
                <a:gd name="T3" fmla="*/ 34 h 9"/>
                <a:gd name="T4" fmla="*/ 0 w 8"/>
                <a:gd name="T5" fmla="*/ 0 h 9"/>
                <a:gd name="T6" fmla="*/ 26 w 8"/>
                <a:gd name="T7" fmla="*/ 1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5" y="2"/>
                    <a:pt x="3" y="7"/>
                    <a:pt x="2" y="9"/>
                  </a:cubicBezTo>
                  <a:cubicBezTo>
                    <a:pt x="2" y="6"/>
                    <a:pt x="2" y="2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83" name="Group 302">
            <a:extLst>
              <a:ext uri="{FF2B5EF4-FFF2-40B4-BE49-F238E27FC236}">
                <a16:creationId xmlns:a16="http://schemas.microsoft.com/office/drawing/2014/main" id="{576E3FC7-7E20-425D-B860-FD7840573424}"/>
              </a:ext>
            </a:extLst>
          </p:cNvPr>
          <p:cNvGrpSpPr>
            <a:grpSpLocks/>
          </p:cNvGrpSpPr>
          <p:nvPr/>
        </p:nvGrpSpPr>
        <p:grpSpPr bwMode="auto">
          <a:xfrm>
            <a:off x="4718050" y="5508625"/>
            <a:ext cx="374650" cy="419100"/>
            <a:chOff x="2018" y="3452"/>
            <a:chExt cx="236" cy="264"/>
          </a:xfrm>
        </p:grpSpPr>
        <p:sp>
          <p:nvSpPr>
            <p:cNvPr id="41368" name="Freeform 303">
              <a:extLst>
                <a:ext uri="{FF2B5EF4-FFF2-40B4-BE49-F238E27FC236}">
                  <a16:creationId xmlns:a16="http://schemas.microsoft.com/office/drawing/2014/main" id="{BDEA8058-D406-4E32-AF58-821324D1A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3452"/>
              <a:ext cx="236" cy="264"/>
            </a:xfrm>
            <a:custGeom>
              <a:avLst/>
              <a:gdLst>
                <a:gd name="T0" fmla="*/ 80 w 188"/>
                <a:gd name="T1" fmla="*/ 116 h 198"/>
                <a:gd name="T2" fmla="*/ 173 w 188"/>
                <a:gd name="T3" fmla="*/ 12 h 198"/>
                <a:gd name="T4" fmla="*/ 284 w 188"/>
                <a:gd name="T5" fmla="*/ 101 h 198"/>
                <a:gd name="T6" fmla="*/ 335 w 188"/>
                <a:gd name="T7" fmla="*/ 133 h 198"/>
                <a:gd name="T8" fmla="*/ 328 w 188"/>
                <a:gd name="T9" fmla="*/ 204 h 198"/>
                <a:gd name="T10" fmla="*/ 333 w 188"/>
                <a:gd name="T11" fmla="*/ 329 h 198"/>
                <a:gd name="T12" fmla="*/ 217 w 188"/>
                <a:gd name="T13" fmla="*/ 396 h 198"/>
                <a:gd name="T14" fmla="*/ 85 w 188"/>
                <a:gd name="T15" fmla="*/ 393 h 198"/>
                <a:gd name="T16" fmla="*/ 16 w 188"/>
                <a:gd name="T17" fmla="*/ 304 h 198"/>
                <a:gd name="T18" fmla="*/ 20 w 188"/>
                <a:gd name="T19" fmla="*/ 256 h 198"/>
                <a:gd name="T20" fmla="*/ 20 w 188"/>
                <a:gd name="T21" fmla="*/ 164 h 198"/>
                <a:gd name="T22" fmla="*/ 80 w 188"/>
                <a:gd name="T23" fmla="*/ 11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9" name="Freeform 304">
              <a:extLst>
                <a:ext uri="{FF2B5EF4-FFF2-40B4-BE49-F238E27FC236}">
                  <a16:creationId xmlns:a16="http://schemas.microsoft.com/office/drawing/2014/main" id="{1828A812-508D-460E-A0C5-6245B47AB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3452"/>
              <a:ext cx="236" cy="264"/>
            </a:xfrm>
            <a:custGeom>
              <a:avLst/>
              <a:gdLst>
                <a:gd name="T0" fmla="*/ 80 w 188"/>
                <a:gd name="T1" fmla="*/ 116 h 198"/>
                <a:gd name="T2" fmla="*/ 173 w 188"/>
                <a:gd name="T3" fmla="*/ 12 h 198"/>
                <a:gd name="T4" fmla="*/ 284 w 188"/>
                <a:gd name="T5" fmla="*/ 101 h 198"/>
                <a:gd name="T6" fmla="*/ 335 w 188"/>
                <a:gd name="T7" fmla="*/ 133 h 198"/>
                <a:gd name="T8" fmla="*/ 328 w 188"/>
                <a:gd name="T9" fmla="*/ 204 h 198"/>
                <a:gd name="T10" fmla="*/ 333 w 188"/>
                <a:gd name="T11" fmla="*/ 329 h 198"/>
                <a:gd name="T12" fmla="*/ 217 w 188"/>
                <a:gd name="T13" fmla="*/ 396 h 198"/>
                <a:gd name="T14" fmla="*/ 85 w 188"/>
                <a:gd name="T15" fmla="*/ 393 h 198"/>
                <a:gd name="T16" fmla="*/ 16 w 188"/>
                <a:gd name="T17" fmla="*/ 304 h 198"/>
                <a:gd name="T18" fmla="*/ 20 w 188"/>
                <a:gd name="T19" fmla="*/ 256 h 198"/>
                <a:gd name="T20" fmla="*/ 20 w 188"/>
                <a:gd name="T21" fmla="*/ 164 h 198"/>
                <a:gd name="T22" fmla="*/ 80 w 188"/>
                <a:gd name="T23" fmla="*/ 11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0" name="Freeform 305">
              <a:extLst>
                <a:ext uri="{FF2B5EF4-FFF2-40B4-BE49-F238E27FC236}">
                  <a16:creationId xmlns:a16="http://schemas.microsoft.com/office/drawing/2014/main" id="{FFB674AB-ED5F-4336-A6B5-DD9EEC02B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3509"/>
              <a:ext cx="78" cy="102"/>
            </a:xfrm>
            <a:custGeom>
              <a:avLst/>
              <a:gdLst>
                <a:gd name="T0" fmla="*/ 0 w 62"/>
                <a:gd name="T1" fmla="*/ 16 h 76"/>
                <a:gd name="T2" fmla="*/ 79 w 62"/>
                <a:gd name="T3" fmla="*/ 42 h 76"/>
                <a:gd name="T4" fmla="*/ 122 w 62"/>
                <a:gd name="T5" fmla="*/ 114 h 76"/>
                <a:gd name="T6" fmla="*/ 25 w 62"/>
                <a:gd name="T7" fmla="*/ 16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76">
                  <a:moveTo>
                    <a:pt x="0" y="7"/>
                  </a:moveTo>
                  <a:cubicBezTo>
                    <a:pt x="7" y="0"/>
                    <a:pt x="33" y="13"/>
                    <a:pt x="40" y="17"/>
                  </a:cubicBezTo>
                  <a:cubicBezTo>
                    <a:pt x="52" y="23"/>
                    <a:pt x="61" y="33"/>
                    <a:pt x="61" y="47"/>
                  </a:cubicBezTo>
                  <a:cubicBezTo>
                    <a:pt x="62" y="71"/>
                    <a:pt x="30" y="76"/>
                    <a:pt x="13" y="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1" name="Freeform 306">
              <a:extLst>
                <a:ext uri="{FF2B5EF4-FFF2-40B4-BE49-F238E27FC236}">
                  <a16:creationId xmlns:a16="http://schemas.microsoft.com/office/drawing/2014/main" id="{CDE686B4-2EDA-4EF6-9C2B-C3DDD23D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3488"/>
              <a:ext cx="33" cy="51"/>
            </a:xfrm>
            <a:custGeom>
              <a:avLst/>
              <a:gdLst>
                <a:gd name="T0" fmla="*/ 0 w 26"/>
                <a:gd name="T1" fmla="*/ 91 h 38"/>
                <a:gd name="T2" fmla="*/ 14 w 26"/>
                <a:gd name="T3" fmla="*/ 85 h 38"/>
                <a:gd name="T4" fmla="*/ 38 w 26"/>
                <a:gd name="T5" fmla="*/ 64 h 38"/>
                <a:gd name="T6" fmla="*/ 53 w 2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8">
                  <a:moveTo>
                    <a:pt x="0" y="38"/>
                  </a:moveTo>
                  <a:cubicBezTo>
                    <a:pt x="0" y="37"/>
                    <a:pt x="5" y="37"/>
                    <a:pt x="7" y="35"/>
                  </a:cubicBezTo>
                  <a:cubicBezTo>
                    <a:pt x="11" y="33"/>
                    <a:pt x="15" y="30"/>
                    <a:pt x="19" y="27"/>
                  </a:cubicBezTo>
                  <a:cubicBezTo>
                    <a:pt x="25" y="20"/>
                    <a:pt x="26" y="8"/>
                    <a:pt x="2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2" name="Freeform 307">
              <a:extLst>
                <a:ext uri="{FF2B5EF4-FFF2-40B4-BE49-F238E27FC236}">
                  <a16:creationId xmlns:a16="http://schemas.microsoft.com/office/drawing/2014/main" id="{70CC8ADE-225C-4D14-B0EB-8356E796F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3541"/>
              <a:ext cx="62" cy="34"/>
            </a:xfrm>
            <a:custGeom>
              <a:avLst/>
              <a:gdLst>
                <a:gd name="T0" fmla="*/ 99 w 49"/>
                <a:gd name="T1" fmla="*/ 48 h 25"/>
                <a:gd name="T2" fmla="*/ 20 w 49"/>
                <a:gd name="T3" fmla="*/ 7 h 25"/>
                <a:gd name="T4" fmla="*/ 6 w 49"/>
                <a:gd name="T5" fmla="*/ 37 h 25"/>
                <a:gd name="T6" fmla="*/ 67 w 49"/>
                <a:gd name="T7" fmla="*/ 63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5">
                  <a:moveTo>
                    <a:pt x="49" y="19"/>
                  </a:moveTo>
                  <a:cubicBezTo>
                    <a:pt x="40" y="8"/>
                    <a:pt x="24" y="0"/>
                    <a:pt x="10" y="3"/>
                  </a:cubicBezTo>
                  <a:cubicBezTo>
                    <a:pt x="4" y="4"/>
                    <a:pt x="0" y="8"/>
                    <a:pt x="3" y="15"/>
                  </a:cubicBezTo>
                  <a:cubicBezTo>
                    <a:pt x="8" y="24"/>
                    <a:pt x="25" y="23"/>
                    <a:pt x="33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3" name="Freeform 308">
              <a:extLst>
                <a:ext uri="{FF2B5EF4-FFF2-40B4-BE49-F238E27FC236}">
                  <a16:creationId xmlns:a16="http://schemas.microsoft.com/office/drawing/2014/main" id="{DDB1A863-967D-4C34-8725-BA6BE0E41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3471"/>
              <a:ext cx="50" cy="50"/>
            </a:xfrm>
            <a:custGeom>
              <a:avLst/>
              <a:gdLst>
                <a:gd name="T0" fmla="*/ 5 w 40"/>
                <a:gd name="T1" fmla="*/ 78 h 38"/>
                <a:gd name="T2" fmla="*/ 24 w 40"/>
                <a:gd name="T3" fmla="*/ 22 h 38"/>
                <a:gd name="T4" fmla="*/ 61 w 40"/>
                <a:gd name="T5" fmla="*/ 14 h 38"/>
                <a:gd name="T6" fmla="*/ 23 w 40"/>
                <a:gd name="T7" fmla="*/ 7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8">
                  <a:moveTo>
                    <a:pt x="2" y="34"/>
                  </a:moveTo>
                  <a:cubicBezTo>
                    <a:pt x="0" y="24"/>
                    <a:pt x="5" y="17"/>
                    <a:pt x="12" y="10"/>
                  </a:cubicBezTo>
                  <a:cubicBezTo>
                    <a:pt x="16" y="6"/>
                    <a:pt x="25" y="0"/>
                    <a:pt x="31" y="6"/>
                  </a:cubicBezTo>
                  <a:cubicBezTo>
                    <a:pt x="40" y="16"/>
                    <a:pt x="23" y="38"/>
                    <a:pt x="11" y="3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4" name="Freeform 309">
              <a:extLst>
                <a:ext uri="{FF2B5EF4-FFF2-40B4-BE49-F238E27FC236}">
                  <a16:creationId xmlns:a16="http://schemas.microsoft.com/office/drawing/2014/main" id="{412A74F2-C8C9-494C-A09F-4035DBD5A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3509"/>
              <a:ext cx="30" cy="58"/>
            </a:xfrm>
            <a:custGeom>
              <a:avLst/>
              <a:gdLst>
                <a:gd name="T0" fmla="*/ 48 w 24"/>
                <a:gd name="T1" fmla="*/ 0 h 43"/>
                <a:gd name="T2" fmla="*/ 10 w 24"/>
                <a:gd name="T3" fmla="*/ 32 h 43"/>
                <a:gd name="T4" fmla="*/ 24 w 24"/>
                <a:gd name="T5" fmla="*/ 105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7" y="4"/>
                    <a:pt x="9" y="4"/>
                    <a:pt x="5" y="13"/>
                  </a:cubicBezTo>
                  <a:cubicBezTo>
                    <a:pt x="0" y="24"/>
                    <a:pt x="2" y="36"/>
                    <a:pt x="12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5" name="Freeform 310">
              <a:extLst>
                <a:ext uri="{FF2B5EF4-FFF2-40B4-BE49-F238E27FC236}">
                  <a16:creationId xmlns:a16="http://schemas.microsoft.com/office/drawing/2014/main" id="{0F02DC64-B56D-48A6-A4BA-A731B11DB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3547"/>
              <a:ext cx="25" cy="5"/>
            </a:xfrm>
            <a:custGeom>
              <a:avLst/>
              <a:gdLst>
                <a:gd name="T0" fmla="*/ 39 w 20"/>
                <a:gd name="T1" fmla="*/ 8 h 4"/>
                <a:gd name="T2" fmla="*/ 0 w 20"/>
                <a:gd name="T3" fmla="*/ 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3" y="0"/>
                    <a:pt x="8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6" name="Freeform 311">
              <a:extLst>
                <a:ext uri="{FF2B5EF4-FFF2-40B4-BE49-F238E27FC236}">
                  <a16:creationId xmlns:a16="http://schemas.microsoft.com/office/drawing/2014/main" id="{69FA11B1-B8D7-401C-A421-79CF5557F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3575"/>
              <a:ext cx="40" cy="72"/>
            </a:xfrm>
            <a:custGeom>
              <a:avLst/>
              <a:gdLst>
                <a:gd name="T0" fmla="*/ 0 w 32"/>
                <a:gd name="T1" fmla="*/ 20 h 54"/>
                <a:gd name="T2" fmla="*/ 63 w 32"/>
                <a:gd name="T3" fmla="*/ 73 h 54"/>
                <a:gd name="T4" fmla="*/ 23 w 32"/>
                <a:gd name="T5" fmla="*/ 128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4">
                  <a:moveTo>
                    <a:pt x="0" y="8"/>
                  </a:moveTo>
                  <a:cubicBezTo>
                    <a:pt x="14" y="0"/>
                    <a:pt x="32" y="16"/>
                    <a:pt x="32" y="31"/>
                  </a:cubicBezTo>
                  <a:cubicBezTo>
                    <a:pt x="32" y="44"/>
                    <a:pt x="22" y="50"/>
                    <a:pt x="11" y="5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7" name="Freeform 312">
              <a:extLst>
                <a:ext uri="{FF2B5EF4-FFF2-40B4-BE49-F238E27FC236}">
                  <a16:creationId xmlns:a16="http://schemas.microsoft.com/office/drawing/2014/main" id="{B2946861-EA85-4627-877D-265A06F74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3639"/>
              <a:ext cx="94" cy="37"/>
            </a:xfrm>
            <a:custGeom>
              <a:avLst/>
              <a:gdLst>
                <a:gd name="T0" fmla="*/ 135 w 75"/>
                <a:gd name="T1" fmla="*/ 65 h 28"/>
                <a:gd name="T2" fmla="*/ 142 w 75"/>
                <a:gd name="T3" fmla="*/ 20 h 28"/>
                <a:gd name="T4" fmla="*/ 99 w 75"/>
                <a:gd name="T5" fmla="*/ 1 h 28"/>
                <a:gd name="T6" fmla="*/ 14 w 75"/>
                <a:gd name="T7" fmla="*/ 42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8">
                  <a:moveTo>
                    <a:pt x="69" y="28"/>
                  </a:moveTo>
                  <a:cubicBezTo>
                    <a:pt x="72" y="22"/>
                    <a:pt x="75" y="14"/>
                    <a:pt x="72" y="8"/>
                  </a:cubicBezTo>
                  <a:cubicBezTo>
                    <a:pt x="68" y="2"/>
                    <a:pt x="56" y="1"/>
                    <a:pt x="50" y="1"/>
                  </a:cubicBezTo>
                  <a:cubicBezTo>
                    <a:pt x="42" y="1"/>
                    <a:pt x="0" y="0"/>
                    <a:pt x="7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8" name="Freeform 313">
              <a:extLst>
                <a:ext uri="{FF2B5EF4-FFF2-40B4-BE49-F238E27FC236}">
                  <a16:creationId xmlns:a16="http://schemas.microsoft.com/office/drawing/2014/main" id="{174E88C4-B3F1-480A-B285-D6C1933C4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3589"/>
              <a:ext cx="49" cy="54"/>
            </a:xfrm>
            <a:custGeom>
              <a:avLst/>
              <a:gdLst>
                <a:gd name="T0" fmla="*/ 0 w 39"/>
                <a:gd name="T1" fmla="*/ 1 h 40"/>
                <a:gd name="T2" fmla="*/ 63 w 39"/>
                <a:gd name="T3" fmla="*/ 30 h 40"/>
                <a:gd name="T4" fmla="*/ 45 w 39"/>
                <a:gd name="T5" fmla="*/ 99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0">
                  <a:moveTo>
                    <a:pt x="0" y="1"/>
                  </a:moveTo>
                  <a:cubicBezTo>
                    <a:pt x="11" y="0"/>
                    <a:pt x="25" y="0"/>
                    <a:pt x="32" y="12"/>
                  </a:cubicBezTo>
                  <a:cubicBezTo>
                    <a:pt x="39" y="23"/>
                    <a:pt x="32" y="34"/>
                    <a:pt x="23" y="4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9" name="Freeform 314">
              <a:extLst>
                <a:ext uri="{FF2B5EF4-FFF2-40B4-BE49-F238E27FC236}">
                  <a16:creationId xmlns:a16="http://schemas.microsoft.com/office/drawing/2014/main" id="{4F7357C7-CF3E-43B4-92F3-42A33DFB1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3607"/>
              <a:ext cx="40" cy="29"/>
            </a:xfrm>
            <a:custGeom>
              <a:avLst/>
              <a:gdLst>
                <a:gd name="T0" fmla="*/ 63 w 32"/>
                <a:gd name="T1" fmla="*/ 5 h 22"/>
                <a:gd name="T2" fmla="*/ 16 w 32"/>
                <a:gd name="T3" fmla="*/ 15 h 22"/>
                <a:gd name="T4" fmla="*/ 41 w 32"/>
                <a:gd name="T5" fmla="*/ 3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32" y="2"/>
                  </a:moveTo>
                  <a:cubicBezTo>
                    <a:pt x="26" y="0"/>
                    <a:pt x="13" y="1"/>
                    <a:pt x="8" y="6"/>
                  </a:cubicBezTo>
                  <a:cubicBezTo>
                    <a:pt x="0" y="13"/>
                    <a:pt x="15" y="22"/>
                    <a:pt x="21" y="1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0" name="Freeform 315">
              <a:extLst>
                <a:ext uri="{FF2B5EF4-FFF2-40B4-BE49-F238E27FC236}">
                  <a16:creationId xmlns:a16="http://schemas.microsoft.com/office/drawing/2014/main" id="{654A957D-70B4-4EF8-920C-A15754455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3607"/>
              <a:ext cx="66" cy="20"/>
            </a:xfrm>
            <a:custGeom>
              <a:avLst/>
              <a:gdLst>
                <a:gd name="T0" fmla="*/ 107 w 52"/>
                <a:gd name="T1" fmla="*/ 5 h 15"/>
                <a:gd name="T2" fmla="*/ 61 w 52"/>
                <a:gd name="T3" fmla="*/ 5 h 15"/>
                <a:gd name="T4" fmla="*/ 17 w 52"/>
                <a:gd name="T5" fmla="*/ 16 h 15"/>
                <a:gd name="T6" fmla="*/ 32 w 52"/>
                <a:gd name="T7" fmla="*/ 33 h 15"/>
                <a:gd name="T8" fmla="*/ 84 w 52"/>
                <a:gd name="T9" fmla="*/ 2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5">
                  <a:moveTo>
                    <a:pt x="52" y="2"/>
                  </a:moveTo>
                  <a:cubicBezTo>
                    <a:pt x="45" y="0"/>
                    <a:pt x="37" y="2"/>
                    <a:pt x="30" y="2"/>
                  </a:cubicBezTo>
                  <a:cubicBezTo>
                    <a:pt x="23" y="3"/>
                    <a:pt x="15" y="2"/>
                    <a:pt x="8" y="7"/>
                  </a:cubicBezTo>
                  <a:cubicBezTo>
                    <a:pt x="0" y="13"/>
                    <a:pt x="10" y="15"/>
                    <a:pt x="16" y="14"/>
                  </a:cubicBezTo>
                  <a:cubicBezTo>
                    <a:pt x="24" y="14"/>
                    <a:pt x="33" y="12"/>
                    <a:pt x="41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1" name="Freeform 316">
              <a:extLst>
                <a:ext uri="{FF2B5EF4-FFF2-40B4-BE49-F238E27FC236}">
                  <a16:creationId xmlns:a16="http://schemas.microsoft.com/office/drawing/2014/main" id="{FDE6DD15-BA66-4E49-8C96-D115A522D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3569"/>
              <a:ext cx="37" cy="35"/>
            </a:xfrm>
            <a:custGeom>
              <a:avLst/>
              <a:gdLst>
                <a:gd name="T0" fmla="*/ 0 w 29"/>
                <a:gd name="T1" fmla="*/ 63 h 26"/>
                <a:gd name="T2" fmla="*/ 60 w 2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4" y="12"/>
                    <a:pt x="12" y="0"/>
                    <a:pt x="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2" name="Freeform 317">
              <a:extLst>
                <a:ext uri="{FF2B5EF4-FFF2-40B4-BE49-F238E27FC236}">
                  <a16:creationId xmlns:a16="http://schemas.microsoft.com/office/drawing/2014/main" id="{8931D74B-EC51-44F5-9CBB-C0C2C6E8F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3521"/>
              <a:ext cx="24" cy="32"/>
            </a:xfrm>
            <a:custGeom>
              <a:avLst/>
              <a:gdLst>
                <a:gd name="T0" fmla="*/ 38 w 19"/>
                <a:gd name="T1" fmla="*/ 0 h 24"/>
                <a:gd name="T2" fmla="*/ 5 w 19"/>
                <a:gd name="T3" fmla="*/ 20 h 24"/>
                <a:gd name="T4" fmla="*/ 8 w 19"/>
                <a:gd name="T5" fmla="*/ 49 h 24"/>
                <a:gd name="T6" fmla="*/ 38 w 19"/>
                <a:gd name="T7" fmla="*/ 4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2" y="0"/>
                    <a:pt x="5" y="2"/>
                    <a:pt x="2" y="8"/>
                  </a:cubicBezTo>
                  <a:cubicBezTo>
                    <a:pt x="0" y="12"/>
                    <a:pt x="0" y="19"/>
                    <a:pt x="4" y="21"/>
                  </a:cubicBezTo>
                  <a:cubicBezTo>
                    <a:pt x="9" y="24"/>
                    <a:pt x="15" y="20"/>
                    <a:pt x="19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3" name="Freeform 318">
              <a:extLst>
                <a:ext uri="{FF2B5EF4-FFF2-40B4-BE49-F238E27FC236}">
                  <a16:creationId xmlns:a16="http://schemas.microsoft.com/office/drawing/2014/main" id="{1FBC5858-6B91-4C2A-9BBD-063068E40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3653"/>
              <a:ext cx="45" cy="24"/>
            </a:xfrm>
            <a:custGeom>
              <a:avLst/>
              <a:gdLst>
                <a:gd name="T0" fmla="*/ 70 w 36"/>
                <a:gd name="T1" fmla="*/ 16 h 18"/>
                <a:gd name="T2" fmla="*/ 23 w 36"/>
                <a:gd name="T3" fmla="*/ 9 h 18"/>
                <a:gd name="T4" fmla="*/ 30 w 36"/>
                <a:gd name="T5" fmla="*/ 3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36" y="7"/>
                  </a:moveTo>
                  <a:cubicBezTo>
                    <a:pt x="28" y="4"/>
                    <a:pt x="20" y="0"/>
                    <a:pt x="11" y="4"/>
                  </a:cubicBezTo>
                  <a:cubicBezTo>
                    <a:pt x="0" y="9"/>
                    <a:pt x="4" y="18"/>
                    <a:pt x="15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4" name="Freeform 319">
              <a:extLst>
                <a:ext uri="{FF2B5EF4-FFF2-40B4-BE49-F238E27FC236}">
                  <a16:creationId xmlns:a16="http://schemas.microsoft.com/office/drawing/2014/main" id="{FA333205-748A-43AA-9731-4B773B835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3592"/>
              <a:ext cx="47" cy="71"/>
            </a:xfrm>
            <a:custGeom>
              <a:avLst/>
              <a:gdLst>
                <a:gd name="T0" fmla="*/ 56 w 38"/>
                <a:gd name="T1" fmla="*/ 0 h 53"/>
                <a:gd name="T2" fmla="*/ 11 w 38"/>
                <a:gd name="T3" fmla="*/ 99 h 53"/>
                <a:gd name="T4" fmla="*/ 33 w 38"/>
                <a:gd name="T5" fmla="*/ 106 h 53"/>
                <a:gd name="T6" fmla="*/ 64 w 38"/>
                <a:gd name="T7" fmla="*/ 52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3">
                  <a:moveTo>
                    <a:pt x="29" y="0"/>
                  </a:moveTo>
                  <a:cubicBezTo>
                    <a:pt x="38" y="18"/>
                    <a:pt x="12" y="29"/>
                    <a:pt x="6" y="41"/>
                  </a:cubicBezTo>
                  <a:cubicBezTo>
                    <a:pt x="0" y="53"/>
                    <a:pt x="13" y="49"/>
                    <a:pt x="18" y="44"/>
                  </a:cubicBezTo>
                  <a:cubicBezTo>
                    <a:pt x="24" y="39"/>
                    <a:pt x="33" y="29"/>
                    <a:pt x="34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5" name="Freeform 320">
              <a:extLst>
                <a:ext uri="{FF2B5EF4-FFF2-40B4-BE49-F238E27FC236}">
                  <a16:creationId xmlns:a16="http://schemas.microsoft.com/office/drawing/2014/main" id="{25420DD4-ABC3-4F4D-AB71-8B75D6363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515"/>
              <a:ext cx="93" cy="72"/>
            </a:xfrm>
            <a:custGeom>
              <a:avLst/>
              <a:gdLst>
                <a:gd name="T0" fmla="*/ 129 w 74"/>
                <a:gd name="T1" fmla="*/ 76 h 54"/>
                <a:gd name="T2" fmla="*/ 90 w 74"/>
                <a:gd name="T3" fmla="*/ 44 h 54"/>
                <a:gd name="T4" fmla="*/ 41 w 74"/>
                <a:gd name="T5" fmla="*/ 48 h 54"/>
                <a:gd name="T6" fmla="*/ 25 w 74"/>
                <a:gd name="T7" fmla="*/ 87 h 54"/>
                <a:gd name="T8" fmla="*/ 38 w 74"/>
                <a:gd name="T9" fmla="*/ 113 h 54"/>
                <a:gd name="T10" fmla="*/ 25 w 74"/>
                <a:gd name="T11" fmla="*/ 127 h 54"/>
                <a:gd name="T12" fmla="*/ 0 w 74"/>
                <a:gd name="T13" fmla="*/ 76 h 54"/>
                <a:gd name="T14" fmla="*/ 39 w 74"/>
                <a:gd name="T15" fmla="*/ 16 h 54"/>
                <a:gd name="T16" fmla="*/ 134 w 74"/>
                <a:gd name="T17" fmla="*/ 48 h 54"/>
                <a:gd name="T18" fmla="*/ 133 w 74"/>
                <a:gd name="T19" fmla="*/ 71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54">
                  <a:moveTo>
                    <a:pt x="65" y="32"/>
                  </a:moveTo>
                  <a:cubicBezTo>
                    <a:pt x="61" y="25"/>
                    <a:pt x="52" y="21"/>
                    <a:pt x="45" y="19"/>
                  </a:cubicBezTo>
                  <a:cubicBezTo>
                    <a:pt x="37" y="18"/>
                    <a:pt x="28" y="16"/>
                    <a:pt x="21" y="20"/>
                  </a:cubicBezTo>
                  <a:cubicBezTo>
                    <a:pt x="14" y="25"/>
                    <a:pt x="10" y="29"/>
                    <a:pt x="13" y="37"/>
                  </a:cubicBezTo>
                  <a:cubicBezTo>
                    <a:pt x="15" y="41"/>
                    <a:pt x="18" y="44"/>
                    <a:pt x="19" y="48"/>
                  </a:cubicBezTo>
                  <a:cubicBezTo>
                    <a:pt x="21" y="52"/>
                    <a:pt x="17" y="52"/>
                    <a:pt x="13" y="53"/>
                  </a:cubicBezTo>
                  <a:cubicBezTo>
                    <a:pt x="2" y="54"/>
                    <a:pt x="0" y="42"/>
                    <a:pt x="0" y="32"/>
                  </a:cubicBezTo>
                  <a:cubicBezTo>
                    <a:pt x="1" y="20"/>
                    <a:pt x="10" y="12"/>
                    <a:pt x="20" y="7"/>
                  </a:cubicBezTo>
                  <a:cubicBezTo>
                    <a:pt x="36" y="0"/>
                    <a:pt x="57" y="7"/>
                    <a:pt x="68" y="20"/>
                  </a:cubicBezTo>
                  <a:cubicBezTo>
                    <a:pt x="70" y="22"/>
                    <a:pt x="74" y="33"/>
                    <a:pt x="67" y="3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6" name="Freeform 321">
              <a:extLst>
                <a:ext uri="{FF2B5EF4-FFF2-40B4-BE49-F238E27FC236}">
                  <a16:creationId xmlns:a16="http://schemas.microsoft.com/office/drawing/2014/main" id="{C40BABB6-A51D-4371-8565-E2C45C4FD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3460"/>
              <a:ext cx="75" cy="57"/>
            </a:xfrm>
            <a:custGeom>
              <a:avLst/>
              <a:gdLst>
                <a:gd name="T0" fmla="*/ 101 w 60"/>
                <a:gd name="T1" fmla="*/ 36 h 43"/>
                <a:gd name="T2" fmla="*/ 76 w 60"/>
                <a:gd name="T3" fmla="*/ 16 h 43"/>
                <a:gd name="T4" fmla="*/ 38 w 60"/>
                <a:gd name="T5" fmla="*/ 48 h 43"/>
                <a:gd name="T6" fmla="*/ 20 w 60"/>
                <a:gd name="T7" fmla="*/ 93 h 43"/>
                <a:gd name="T8" fmla="*/ 6 w 60"/>
                <a:gd name="T9" fmla="*/ 93 h 43"/>
                <a:gd name="T10" fmla="*/ 5 w 60"/>
                <a:gd name="T11" fmla="*/ 66 h 43"/>
                <a:gd name="T12" fmla="*/ 79 w 60"/>
                <a:gd name="T13" fmla="*/ 1 h 43"/>
                <a:gd name="T14" fmla="*/ 104 w 60"/>
                <a:gd name="T15" fmla="*/ 20 h 43"/>
                <a:gd name="T16" fmla="*/ 110 w 60"/>
                <a:gd name="T17" fmla="*/ 37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3">
                  <a:moveTo>
                    <a:pt x="52" y="15"/>
                  </a:moveTo>
                  <a:cubicBezTo>
                    <a:pt x="54" y="10"/>
                    <a:pt x="42" y="6"/>
                    <a:pt x="39" y="7"/>
                  </a:cubicBezTo>
                  <a:cubicBezTo>
                    <a:pt x="30" y="7"/>
                    <a:pt x="23" y="13"/>
                    <a:pt x="19" y="20"/>
                  </a:cubicBezTo>
                  <a:cubicBezTo>
                    <a:pt x="15" y="26"/>
                    <a:pt x="14" y="34"/>
                    <a:pt x="10" y="40"/>
                  </a:cubicBezTo>
                  <a:cubicBezTo>
                    <a:pt x="8" y="42"/>
                    <a:pt x="6" y="43"/>
                    <a:pt x="3" y="40"/>
                  </a:cubicBezTo>
                  <a:cubicBezTo>
                    <a:pt x="0" y="37"/>
                    <a:pt x="1" y="33"/>
                    <a:pt x="2" y="29"/>
                  </a:cubicBezTo>
                  <a:cubicBezTo>
                    <a:pt x="8" y="14"/>
                    <a:pt x="23" y="0"/>
                    <a:pt x="40" y="1"/>
                  </a:cubicBezTo>
                  <a:cubicBezTo>
                    <a:pt x="46" y="1"/>
                    <a:pt x="49" y="3"/>
                    <a:pt x="53" y="8"/>
                  </a:cubicBezTo>
                  <a:cubicBezTo>
                    <a:pt x="54" y="9"/>
                    <a:pt x="60" y="15"/>
                    <a:pt x="56" y="1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7" name="Freeform 322">
              <a:extLst>
                <a:ext uri="{FF2B5EF4-FFF2-40B4-BE49-F238E27FC236}">
                  <a16:creationId xmlns:a16="http://schemas.microsoft.com/office/drawing/2014/main" id="{8236E7A5-77EF-409F-8383-36839B5B8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3589"/>
              <a:ext cx="56" cy="24"/>
            </a:xfrm>
            <a:custGeom>
              <a:avLst/>
              <a:gdLst>
                <a:gd name="T0" fmla="*/ 0 w 45"/>
                <a:gd name="T1" fmla="*/ 31 h 18"/>
                <a:gd name="T2" fmla="*/ 9 w 45"/>
                <a:gd name="T3" fmla="*/ 28 h 18"/>
                <a:gd name="T4" fmla="*/ 25 w 45"/>
                <a:gd name="T5" fmla="*/ 16 h 18"/>
                <a:gd name="T6" fmla="*/ 49 w 45"/>
                <a:gd name="T7" fmla="*/ 1 h 18"/>
                <a:gd name="T8" fmla="*/ 77 w 45"/>
                <a:gd name="T9" fmla="*/ 16 h 18"/>
                <a:gd name="T10" fmla="*/ 87 w 45"/>
                <a:gd name="T11" fmla="*/ 43 h 18"/>
                <a:gd name="T12" fmla="*/ 72 w 45"/>
                <a:gd name="T13" fmla="*/ 27 h 18"/>
                <a:gd name="T14" fmla="*/ 52 w 45"/>
                <a:gd name="T15" fmla="*/ 21 h 18"/>
                <a:gd name="T16" fmla="*/ 26 w 45"/>
                <a:gd name="T17" fmla="*/ 27 h 18"/>
                <a:gd name="T18" fmla="*/ 7 w 45"/>
                <a:gd name="T19" fmla="*/ 2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8">
                  <a:moveTo>
                    <a:pt x="0" y="13"/>
                  </a:moveTo>
                  <a:cubicBezTo>
                    <a:pt x="1" y="12"/>
                    <a:pt x="3" y="12"/>
                    <a:pt x="5" y="12"/>
                  </a:cubicBezTo>
                  <a:cubicBezTo>
                    <a:pt x="8" y="11"/>
                    <a:pt x="11" y="9"/>
                    <a:pt x="13" y="7"/>
                  </a:cubicBezTo>
                  <a:cubicBezTo>
                    <a:pt x="17" y="4"/>
                    <a:pt x="20" y="1"/>
                    <a:pt x="25" y="1"/>
                  </a:cubicBezTo>
                  <a:cubicBezTo>
                    <a:pt x="31" y="0"/>
                    <a:pt x="36" y="2"/>
                    <a:pt x="40" y="7"/>
                  </a:cubicBezTo>
                  <a:cubicBezTo>
                    <a:pt x="42" y="10"/>
                    <a:pt x="45" y="14"/>
                    <a:pt x="45" y="18"/>
                  </a:cubicBezTo>
                  <a:cubicBezTo>
                    <a:pt x="42" y="16"/>
                    <a:pt x="40" y="13"/>
                    <a:pt x="38" y="11"/>
                  </a:cubicBezTo>
                  <a:cubicBezTo>
                    <a:pt x="34" y="9"/>
                    <a:pt x="31" y="9"/>
                    <a:pt x="27" y="9"/>
                  </a:cubicBezTo>
                  <a:cubicBezTo>
                    <a:pt x="23" y="9"/>
                    <a:pt x="19" y="10"/>
                    <a:pt x="14" y="11"/>
                  </a:cubicBezTo>
                  <a:cubicBezTo>
                    <a:pt x="12" y="11"/>
                    <a:pt x="6" y="10"/>
                    <a:pt x="4" y="1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8" name="Freeform 323">
              <a:extLst>
                <a:ext uri="{FF2B5EF4-FFF2-40B4-BE49-F238E27FC236}">
                  <a16:creationId xmlns:a16="http://schemas.microsoft.com/office/drawing/2014/main" id="{F999F105-1EFC-4804-A4B6-0074B9893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3509"/>
              <a:ext cx="47" cy="54"/>
            </a:xfrm>
            <a:custGeom>
              <a:avLst/>
              <a:gdLst>
                <a:gd name="T0" fmla="*/ 66 w 38"/>
                <a:gd name="T1" fmla="*/ 15 h 40"/>
                <a:gd name="T2" fmla="*/ 21 w 38"/>
                <a:gd name="T3" fmla="*/ 58 h 40"/>
                <a:gd name="T4" fmla="*/ 26 w 38"/>
                <a:gd name="T5" fmla="*/ 92 h 40"/>
                <a:gd name="T6" fmla="*/ 7 w 38"/>
                <a:gd name="T7" fmla="*/ 69 h 40"/>
                <a:gd name="T8" fmla="*/ 26 w 38"/>
                <a:gd name="T9" fmla="*/ 12 h 40"/>
                <a:gd name="T10" fmla="*/ 64 w 38"/>
                <a:gd name="T11" fmla="*/ 7 h 40"/>
                <a:gd name="T12" fmla="*/ 69 w 38"/>
                <a:gd name="T13" fmla="*/ 15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5" y="6"/>
                  </a:moveTo>
                  <a:cubicBezTo>
                    <a:pt x="23" y="2"/>
                    <a:pt x="11" y="12"/>
                    <a:pt x="11" y="24"/>
                  </a:cubicBezTo>
                  <a:cubicBezTo>
                    <a:pt x="12" y="27"/>
                    <a:pt x="18" y="34"/>
                    <a:pt x="14" y="37"/>
                  </a:cubicBezTo>
                  <a:cubicBezTo>
                    <a:pt x="10" y="40"/>
                    <a:pt x="5" y="31"/>
                    <a:pt x="4" y="28"/>
                  </a:cubicBezTo>
                  <a:cubicBezTo>
                    <a:pt x="0" y="18"/>
                    <a:pt x="4" y="9"/>
                    <a:pt x="14" y="5"/>
                  </a:cubicBezTo>
                  <a:cubicBezTo>
                    <a:pt x="20" y="2"/>
                    <a:pt x="28" y="0"/>
                    <a:pt x="34" y="3"/>
                  </a:cubicBezTo>
                  <a:cubicBezTo>
                    <a:pt x="35" y="4"/>
                    <a:pt x="38" y="5"/>
                    <a:pt x="36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9" name="Freeform 324">
              <a:extLst>
                <a:ext uri="{FF2B5EF4-FFF2-40B4-BE49-F238E27FC236}">
                  <a16:creationId xmlns:a16="http://schemas.microsoft.com/office/drawing/2014/main" id="{A4222803-095A-4D6C-B444-BAEDEB0AA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3592"/>
              <a:ext cx="46" cy="43"/>
            </a:xfrm>
            <a:custGeom>
              <a:avLst/>
              <a:gdLst>
                <a:gd name="T0" fmla="*/ 21 w 37"/>
                <a:gd name="T1" fmla="*/ 78 h 32"/>
                <a:gd name="T2" fmla="*/ 6 w 37"/>
                <a:gd name="T3" fmla="*/ 51 h 32"/>
                <a:gd name="T4" fmla="*/ 26 w 37"/>
                <a:gd name="T5" fmla="*/ 27 h 32"/>
                <a:gd name="T6" fmla="*/ 56 w 37"/>
                <a:gd name="T7" fmla="*/ 22 h 32"/>
                <a:gd name="T8" fmla="*/ 50 w 37"/>
                <a:gd name="T9" fmla="*/ 5 h 32"/>
                <a:gd name="T10" fmla="*/ 19 w 37"/>
                <a:gd name="T11" fmla="*/ 7 h 32"/>
                <a:gd name="T12" fmla="*/ 1 w 37"/>
                <a:gd name="T13" fmla="*/ 31 h 32"/>
                <a:gd name="T14" fmla="*/ 1 w 37"/>
                <a:gd name="T15" fmla="*/ 56 h 32"/>
                <a:gd name="T16" fmla="*/ 15 w 37"/>
                <a:gd name="T17" fmla="*/ 75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2">
                  <a:moveTo>
                    <a:pt x="11" y="32"/>
                  </a:moveTo>
                  <a:cubicBezTo>
                    <a:pt x="6" y="30"/>
                    <a:pt x="3" y="26"/>
                    <a:pt x="3" y="21"/>
                  </a:cubicBezTo>
                  <a:cubicBezTo>
                    <a:pt x="4" y="16"/>
                    <a:pt x="9" y="13"/>
                    <a:pt x="14" y="11"/>
                  </a:cubicBezTo>
                  <a:cubicBezTo>
                    <a:pt x="19" y="9"/>
                    <a:pt x="24" y="10"/>
                    <a:pt x="29" y="9"/>
                  </a:cubicBezTo>
                  <a:cubicBezTo>
                    <a:pt x="37" y="8"/>
                    <a:pt x="30" y="2"/>
                    <a:pt x="26" y="2"/>
                  </a:cubicBezTo>
                  <a:cubicBezTo>
                    <a:pt x="21" y="1"/>
                    <a:pt x="15" y="0"/>
                    <a:pt x="10" y="3"/>
                  </a:cubicBezTo>
                  <a:cubicBezTo>
                    <a:pt x="6" y="5"/>
                    <a:pt x="3" y="9"/>
                    <a:pt x="1" y="13"/>
                  </a:cubicBezTo>
                  <a:cubicBezTo>
                    <a:pt x="0" y="16"/>
                    <a:pt x="0" y="20"/>
                    <a:pt x="1" y="23"/>
                  </a:cubicBezTo>
                  <a:cubicBezTo>
                    <a:pt x="2" y="27"/>
                    <a:pt x="6" y="28"/>
                    <a:pt x="8" y="3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0" name="Freeform 325">
              <a:extLst>
                <a:ext uri="{FF2B5EF4-FFF2-40B4-BE49-F238E27FC236}">
                  <a16:creationId xmlns:a16="http://schemas.microsoft.com/office/drawing/2014/main" id="{EF22B77A-898E-45C7-9CDF-67FBC7B03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3552"/>
              <a:ext cx="26" cy="28"/>
            </a:xfrm>
            <a:custGeom>
              <a:avLst/>
              <a:gdLst>
                <a:gd name="T0" fmla="*/ 2 w 21"/>
                <a:gd name="T1" fmla="*/ 1 h 21"/>
                <a:gd name="T2" fmla="*/ 11 w 21"/>
                <a:gd name="T3" fmla="*/ 1 h 21"/>
                <a:gd name="T4" fmla="*/ 26 w 21"/>
                <a:gd name="T5" fmla="*/ 7 h 21"/>
                <a:gd name="T6" fmla="*/ 32 w 21"/>
                <a:gd name="T7" fmla="*/ 37 h 21"/>
                <a:gd name="T8" fmla="*/ 2 w 21"/>
                <a:gd name="T9" fmla="*/ 1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" y="1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9" y="0"/>
                    <a:pt x="11" y="1"/>
                    <a:pt x="14" y="3"/>
                  </a:cubicBezTo>
                  <a:cubicBezTo>
                    <a:pt x="17" y="6"/>
                    <a:pt x="21" y="13"/>
                    <a:pt x="17" y="16"/>
                  </a:cubicBezTo>
                  <a:cubicBezTo>
                    <a:pt x="11" y="21"/>
                    <a:pt x="0" y="12"/>
                    <a:pt x="2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1" name="Freeform 326">
              <a:extLst>
                <a:ext uri="{FF2B5EF4-FFF2-40B4-BE49-F238E27FC236}">
                  <a16:creationId xmlns:a16="http://schemas.microsoft.com/office/drawing/2014/main" id="{88E45BB2-9FDB-4A6F-BC8F-A2E03995A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3571"/>
              <a:ext cx="50" cy="54"/>
            </a:xfrm>
            <a:custGeom>
              <a:avLst/>
              <a:gdLst>
                <a:gd name="T0" fmla="*/ 5 w 40"/>
                <a:gd name="T1" fmla="*/ 88 h 41"/>
                <a:gd name="T2" fmla="*/ 1 w 40"/>
                <a:gd name="T3" fmla="*/ 50 h 41"/>
                <a:gd name="T4" fmla="*/ 20 w 40"/>
                <a:gd name="T5" fmla="*/ 18 h 41"/>
                <a:gd name="T6" fmla="*/ 63 w 40"/>
                <a:gd name="T7" fmla="*/ 21 h 41"/>
                <a:gd name="T8" fmla="*/ 73 w 40"/>
                <a:gd name="T9" fmla="*/ 50 h 41"/>
                <a:gd name="T10" fmla="*/ 69 w 40"/>
                <a:gd name="T11" fmla="*/ 88 h 41"/>
                <a:gd name="T12" fmla="*/ 56 w 40"/>
                <a:gd name="T13" fmla="*/ 55 h 41"/>
                <a:gd name="T14" fmla="*/ 41 w 40"/>
                <a:gd name="T15" fmla="*/ 21 h 41"/>
                <a:gd name="T16" fmla="*/ 25 w 40"/>
                <a:gd name="T17" fmla="*/ 28 h 41"/>
                <a:gd name="T18" fmla="*/ 29 w 40"/>
                <a:gd name="T19" fmla="*/ 59 h 41"/>
                <a:gd name="T20" fmla="*/ 8 w 40"/>
                <a:gd name="T21" fmla="*/ 88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2" y="39"/>
                  </a:moveTo>
                  <a:cubicBezTo>
                    <a:pt x="6" y="33"/>
                    <a:pt x="0" y="28"/>
                    <a:pt x="1" y="22"/>
                  </a:cubicBezTo>
                  <a:cubicBezTo>
                    <a:pt x="2" y="17"/>
                    <a:pt x="7" y="12"/>
                    <a:pt x="10" y="8"/>
                  </a:cubicBezTo>
                  <a:cubicBezTo>
                    <a:pt x="16" y="2"/>
                    <a:pt x="27" y="0"/>
                    <a:pt x="32" y="9"/>
                  </a:cubicBezTo>
                  <a:cubicBezTo>
                    <a:pt x="34" y="13"/>
                    <a:pt x="36" y="18"/>
                    <a:pt x="37" y="22"/>
                  </a:cubicBezTo>
                  <a:cubicBezTo>
                    <a:pt x="38" y="26"/>
                    <a:pt x="40" y="37"/>
                    <a:pt x="35" y="39"/>
                  </a:cubicBezTo>
                  <a:cubicBezTo>
                    <a:pt x="31" y="41"/>
                    <a:pt x="30" y="27"/>
                    <a:pt x="29" y="24"/>
                  </a:cubicBezTo>
                  <a:cubicBezTo>
                    <a:pt x="28" y="19"/>
                    <a:pt x="27" y="12"/>
                    <a:pt x="21" y="9"/>
                  </a:cubicBezTo>
                  <a:cubicBezTo>
                    <a:pt x="18" y="7"/>
                    <a:pt x="14" y="8"/>
                    <a:pt x="13" y="12"/>
                  </a:cubicBezTo>
                  <a:cubicBezTo>
                    <a:pt x="10" y="17"/>
                    <a:pt x="14" y="21"/>
                    <a:pt x="14" y="26"/>
                  </a:cubicBezTo>
                  <a:cubicBezTo>
                    <a:pt x="13" y="30"/>
                    <a:pt x="8" y="38"/>
                    <a:pt x="4" y="3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2" name="Freeform 327">
              <a:extLst>
                <a:ext uri="{FF2B5EF4-FFF2-40B4-BE49-F238E27FC236}">
                  <a16:creationId xmlns:a16="http://schemas.microsoft.com/office/drawing/2014/main" id="{B12C4518-0752-4A9F-9D35-EDE515C33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3645"/>
              <a:ext cx="25" cy="31"/>
            </a:xfrm>
            <a:custGeom>
              <a:avLst/>
              <a:gdLst>
                <a:gd name="T0" fmla="*/ 23 w 20"/>
                <a:gd name="T1" fmla="*/ 57 h 23"/>
                <a:gd name="T2" fmla="*/ 14 w 20"/>
                <a:gd name="T3" fmla="*/ 43 h 23"/>
                <a:gd name="T4" fmla="*/ 20 w 20"/>
                <a:gd name="T5" fmla="*/ 22 h 23"/>
                <a:gd name="T6" fmla="*/ 36 w 20"/>
                <a:gd name="T7" fmla="*/ 9 h 23"/>
                <a:gd name="T8" fmla="*/ 31 w 20"/>
                <a:gd name="T9" fmla="*/ 1 h 23"/>
                <a:gd name="T10" fmla="*/ 5 w 20"/>
                <a:gd name="T11" fmla="*/ 22 h 23"/>
                <a:gd name="T12" fmla="*/ 20 w 20"/>
                <a:gd name="T13" fmla="*/ 5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1" y="23"/>
                  </a:moveTo>
                  <a:cubicBezTo>
                    <a:pt x="10" y="22"/>
                    <a:pt x="8" y="21"/>
                    <a:pt x="7" y="18"/>
                  </a:cubicBezTo>
                  <a:cubicBezTo>
                    <a:pt x="7" y="15"/>
                    <a:pt x="8" y="11"/>
                    <a:pt x="10" y="9"/>
                  </a:cubicBezTo>
                  <a:cubicBezTo>
                    <a:pt x="13" y="6"/>
                    <a:pt x="16" y="6"/>
                    <a:pt x="18" y="4"/>
                  </a:cubicBezTo>
                  <a:cubicBezTo>
                    <a:pt x="20" y="2"/>
                    <a:pt x="19" y="0"/>
                    <a:pt x="16" y="1"/>
                  </a:cubicBezTo>
                  <a:cubicBezTo>
                    <a:pt x="11" y="1"/>
                    <a:pt x="4" y="4"/>
                    <a:pt x="2" y="9"/>
                  </a:cubicBezTo>
                  <a:cubicBezTo>
                    <a:pt x="0" y="14"/>
                    <a:pt x="5" y="22"/>
                    <a:pt x="10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3" name="Freeform 328">
              <a:extLst>
                <a:ext uri="{FF2B5EF4-FFF2-40B4-BE49-F238E27FC236}">
                  <a16:creationId xmlns:a16="http://schemas.microsoft.com/office/drawing/2014/main" id="{0E92A228-DDD7-4C53-9B1E-996216D7E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3641"/>
              <a:ext cx="31" cy="36"/>
            </a:xfrm>
            <a:custGeom>
              <a:avLst/>
              <a:gdLst>
                <a:gd name="T0" fmla="*/ 0 w 25"/>
                <a:gd name="T1" fmla="*/ 16 h 27"/>
                <a:gd name="T2" fmla="*/ 21 w 25"/>
                <a:gd name="T3" fmla="*/ 27 h 27"/>
                <a:gd name="T4" fmla="*/ 25 w 25"/>
                <a:gd name="T5" fmla="*/ 49 h 27"/>
                <a:gd name="T6" fmla="*/ 31 w 25"/>
                <a:gd name="T7" fmla="*/ 59 h 27"/>
                <a:gd name="T8" fmla="*/ 45 w 25"/>
                <a:gd name="T9" fmla="*/ 41 h 27"/>
                <a:gd name="T10" fmla="*/ 31 w 25"/>
                <a:gd name="T11" fmla="*/ 7 h 27"/>
                <a:gd name="T12" fmla="*/ 0 w 25"/>
                <a:gd name="T13" fmla="*/ 12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0" y="7"/>
                  </a:moveTo>
                  <a:cubicBezTo>
                    <a:pt x="4" y="8"/>
                    <a:pt x="8" y="8"/>
                    <a:pt x="11" y="11"/>
                  </a:cubicBezTo>
                  <a:cubicBezTo>
                    <a:pt x="15" y="15"/>
                    <a:pt x="14" y="17"/>
                    <a:pt x="13" y="21"/>
                  </a:cubicBezTo>
                  <a:cubicBezTo>
                    <a:pt x="12" y="24"/>
                    <a:pt x="13" y="27"/>
                    <a:pt x="16" y="25"/>
                  </a:cubicBezTo>
                  <a:cubicBezTo>
                    <a:pt x="18" y="24"/>
                    <a:pt x="22" y="19"/>
                    <a:pt x="23" y="17"/>
                  </a:cubicBezTo>
                  <a:cubicBezTo>
                    <a:pt x="25" y="11"/>
                    <a:pt x="22" y="5"/>
                    <a:pt x="16" y="3"/>
                  </a:cubicBezTo>
                  <a:cubicBezTo>
                    <a:pt x="10" y="0"/>
                    <a:pt x="5" y="2"/>
                    <a:pt x="0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4" name="Freeform 329">
              <a:extLst>
                <a:ext uri="{FF2B5EF4-FFF2-40B4-BE49-F238E27FC236}">
                  <a16:creationId xmlns:a16="http://schemas.microsoft.com/office/drawing/2014/main" id="{66A3C914-F5D4-4E1A-BC63-5DA7038C6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3529"/>
              <a:ext cx="43" cy="48"/>
            </a:xfrm>
            <a:custGeom>
              <a:avLst/>
              <a:gdLst>
                <a:gd name="T0" fmla="*/ 65 w 34"/>
                <a:gd name="T1" fmla="*/ 1 h 36"/>
                <a:gd name="T2" fmla="*/ 18 w 34"/>
                <a:gd name="T3" fmla="*/ 31 h 36"/>
                <a:gd name="T4" fmla="*/ 14 w 34"/>
                <a:gd name="T5" fmla="*/ 85 h 36"/>
                <a:gd name="T6" fmla="*/ 23 w 34"/>
                <a:gd name="T7" fmla="*/ 16 h 36"/>
                <a:gd name="T8" fmla="*/ 68 w 34"/>
                <a:gd name="T9" fmla="*/ 5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2" y="1"/>
                  </a:moveTo>
                  <a:cubicBezTo>
                    <a:pt x="23" y="4"/>
                    <a:pt x="14" y="3"/>
                    <a:pt x="9" y="13"/>
                  </a:cubicBezTo>
                  <a:cubicBezTo>
                    <a:pt x="5" y="20"/>
                    <a:pt x="5" y="29"/>
                    <a:pt x="7" y="36"/>
                  </a:cubicBezTo>
                  <a:cubicBezTo>
                    <a:pt x="0" y="28"/>
                    <a:pt x="3" y="14"/>
                    <a:pt x="11" y="7"/>
                  </a:cubicBezTo>
                  <a:cubicBezTo>
                    <a:pt x="16" y="3"/>
                    <a:pt x="27" y="0"/>
                    <a:pt x="34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5" name="Freeform 330">
              <a:extLst>
                <a:ext uri="{FF2B5EF4-FFF2-40B4-BE49-F238E27FC236}">
                  <a16:creationId xmlns:a16="http://schemas.microsoft.com/office/drawing/2014/main" id="{D49DD634-55FF-4291-8DCF-8438EA78E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3461"/>
              <a:ext cx="35" cy="50"/>
            </a:xfrm>
            <a:custGeom>
              <a:avLst/>
              <a:gdLst>
                <a:gd name="T0" fmla="*/ 6 w 28"/>
                <a:gd name="T1" fmla="*/ 89 h 37"/>
                <a:gd name="T2" fmla="*/ 20 w 28"/>
                <a:gd name="T3" fmla="*/ 41 h 37"/>
                <a:gd name="T4" fmla="*/ 55 w 28"/>
                <a:gd name="T5" fmla="*/ 12 h 37"/>
                <a:gd name="T6" fmla="*/ 13 w 28"/>
                <a:gd name="T7" fmla="*/ 35 h 37"/>
                <a:gd name="T8" fmla="*/ 5 w 28"/>
                <a:gd name="T9" fmla="*/ 9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3" y="36"/>
                  </a:moveTo>
                  <a:cubicBezTo>
                    <a:pt x="0" y="31"/>
                    <a:pt x="7" y="19"/>
                    <a:pt x="10" y="16"/>
                  </a:cubicBezTo>
                  <a:cubicBezTo>
                    <a:pt x="15" y="10"/>
                    <a:pt x="20" y="6"/>
                    <a:pt x="28" y="5"/>
                  </a:cubicBezTo>
                  <a:cubicBezTo>
                    <a:pt x="21" y="0"/>
                    <a:pt x="9" y="9"/>
                    <a:pt x="6" y="14"/>
                  </a:cubicBezTo>
                  <a:cubicBezTo>
                    <a:pt x="2" y="20"/>
                    <a:pt x="0" y="31"/>
                    <a:pt x="2" y="3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6" name="Freeform 331">
              <a:extLst>
                <a:ext uri="{FF2B5EF4-FFF2-40B4-BE49-F238E27FC236}">
                  <a16:creationId xmlns:a16="http://schemas.microsoft.com/office/drawing/2014/main" id="{CFCC7C8F-14CA-464B-9CEF-241A89B36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3553"/>
              <a:ext cx="17" cy="15"/>
            </a:xfrm>
            <a:custGeom>
              <a:avLst/>
              <a:gdLst>
                <a:gd name="T0" fmla="*/ 1 w 14"/>
                <a:gd name="T1" fmla="*/ 27 h 11"/>
                <a:gd name="T2" fmla="*/ 25 w 14"/>
                <a:gd name="T3" fmla="*/ 19 h 11"/>
                <a:gd name="T4" fmla="*/ 11 w 14"/>
                <a:gd name="T5" fmla="*/ 0 h 11"/>
                <a:gd name="T6" fmla="*/ 0 w 14"/>
                <a:gd name="T7" fmla="*/ 2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" y="11"/>
                  </a:moveTo>
                  <a:cubicBezTo>
                    <a:pt x="1" y="4"/>
                    <a:pt x="10" y="3"/>
                    <a:pt x="14" y="7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0" y="0"/>
                    <a:pt x="0" y="5"/>
                    <a:pt x="0" y="1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7" name="Freeform 332">
              <a:extLst>
                <a:ext uri="{FF2B5EF4-FFF2-40B4-BE49-F238E27FC236}">
                  <a16:creationId xmlns:a16="http://schemas.microsoft.com/office/drawing/2014/main" id="{8BCBB053-2251-4481-B9C4-A85B84573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3516"/>
              <a:ext cx="21" cy="27"/>
            </a:xfrm>
            <a:custGeom>
              <a:avLst/>
              <a:gdLst>
                <a:gd name="T0" fmla="*/ 2 w 17"/>
                <a:gd name="T1" fmla="*/ 49 h 20"/>
                <a:gd name="T2" fmla="*/ 32 w 17"/>
                <a:gd name="T3" fmla="*/ 0 h 20"/>
                <a:gd name="T4" fmla="*/ 7 w 17"/>
                <a:gd name="T5" fmla="*/ 15 h 20"/>
                <a:gd name="T6" fmla="*/ 1 w 17"/>
                <a:gd name="T7" fmla="*/ 4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2" y="20"/>
                  </a:moveTo>
                  <a:cubicBezTo>
                    <a:pt x="1" y="10"/>
                    <a:pt x="9" y="2"/>
                    <a:pt x="17" y="0"/>
                  </a:cubicBezTo>
                  <a:cubicBezTo>
                    <a:pt x="12" y="0"/>
                    <a:pt x="8" y="3"/>
                    <a:pt x="4" y="6"/>
                  </a:cubicBezTo>
                  <a:cubicBezTo>
                    <a:pt x="0" y="10"/>
                    <a:pt x="0" y="14"/>
                    <a:pt x="1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8" name="Freeform 333">
              <a:extLst>
                <a:ext uri="{FF2B5EF4-FFF2-40B4-BE49-F238E27FC236}">
                  <a16:creationId xmlns:a16="http://schemas.microsoft.com/office/drawing/2014/main" id="{6F45A63C-0C8F-46E1-AAD1-4126ED1A6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3593"/>
              <a:ext cx="32" cy="20"/>
            </a:xfrm>
            <a:custGeom>
              <a:avLst/>
              <a:gdLst>
                <a:gd name="T0" fmla="*/ 2 w 26"/>
                <a:gd name="T1" fmla="*/ 36 h 15"/>
                <a:gd name="T2" fmla="*/ 21 w 26"/>
                <a:gd name="T3" fmla="*/ 12 h 15"/>
                <a:gd name="T4" fmla="*/ 48 w 26"/>
                <a:gd name="T5" fmla="*/ 15 h 15"/>
                <a:gd name="T6" fmla="*/ 26 w 26"/>
                <a:gd name="T7" fmla="*/ 1 h 15"/>
                <a:gd name="T8" fmla="*/ 6 w 26"/>
                <a:gd name="T9" fmla="*/ 3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" y="15"/>
                  </a:moveTo>
                  <a:cubicBezTo>
                    <a:pt x="0" y="12"/>
                    <a:pt x="8" y="6"/>
                    <a:pt x="11" y="5"/>
                  </a:cubicBezTo>
                  <a:cubicBezTo>
                    <a:pt x="15" y="4"/>
                    <a:pt x="22" y="4"/>
                    <a:pt x="26" y="6"/>
                  </a:cubicBezTo>
                  <a:cubicBezTo>
                    <a:pt x="22" y="4"/>
                    <a:pt x="19" y="0"/>
                    <a:pt x="14" y="1"/>
                  </a:cubicBezTo>
                  <a:cubicBezTo>
                    <a:pt x="8" y="1"/>
                    <a:pt x="5" y="8"/>
                    <a:pt x="3" y="1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9" name="Freeform 334">
              <a:extLst>
                <a:ext uri="{FF2B5EF4-FFF2-40B4-BE49-F238E27FC236}">
                  <a16:creationId xmlns:a16="http://schemas.microsoft.com/office/drawing/2014/main" id="{C716424C-1B65-4BC9-8329-13DEBFD80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3589"/>
              <a:ext cx="30" cy="16"/>
            </a:xfrm>
            <a:custGeom>
              <a:avLst/>
              <a:gdLst>
                <a:gd name="T0" fmla="*/ 10 w 24"/>
                <a:gd name="T1" fmla="*/ 16 h 12"/>
                <a:gd name="T2" fmla="*/ 8 w 24"/>
                <a:gd name="T3" fmla="*/ 16 h 12"/>
                <a:gd name="T4" fmla="*/ 29 w 24"/>
                <a:gd name="T5" fmla="*/ 12 h 12"/>
                <a:gd name="T6" fmla="*/ 48 w 24"/>
                <a:gd name="T7" fmla="*/ 28 h 12"/>
                <a:gd name="T8" fmla="*/ 31 w 24"/>
                <a:gd name="T9" fmla="*/ 5 h 12"/>
                <a:gd name="T10" fmla="*/ 0 w 24"/>
                <a:gd name="T11" fmla="*/ 1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5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10" y="4"/>
                    <a:pt x="14" y="5"/>
                  </a:cubicBezTo>
                  <a:cubicBezTo>
                    <a:pt x="18" y="6"/>
                    <a:pt x="21" y="10"/>
                    <a:pt x="24" y="12"/>
                  </a:cubicBezTo>
                  <a:cubicBezTo>
                    <a:pt x="23" y="8"/>
                    <a:pt x="21" y="4"/>
                    <a:pt x="16" y="2"/>
                  </a:cubicBezTo>
                  <a:cubicBezTo>
                    <a:pt x="11" y="0"/>
                    <a:pt x="3" y="2"/>
                    <a:pt x="0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0" name="Freeform 335">
              <a:extLst>
                <a:ext uri="{FF2B5EF4-FFF2-40B4-BE49-F238E27FC236}">
                  <a16:creationId xmlns:a16="http://schemas.microsoft.com/office/drawing/2014/main" id="{1F2C785B-6C5E-4C92-9D78-50FCCBC14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3575"/>
              <a:ext cx="25" cy="30"/>
            </a:xfrm>
            <a:custGeom>
              <a:avLst/>
              <a:gdLst>
                <a:gd name="T0" fmla="*/ 10 w 20"/>
                <a:gd name="T1" fmla="*/ 51 h 23"/>
                <a:gd name="T2" fmla="*/ 14 w 20"/>
                <a:gd name="T3" fmla="*/ 16 h 23"/>
                <a:gd name="T4" fmla="*/ 39 w 20"/>
                <a:gd name="T5" fmla="*/ 5 h 23"/>
                <a:gd name="T6" fmla="*/ 13 w 20"/>
                <a:gd name="T7" fmla="*/ 9 h 23"/>
                <a:gd name="T8" fmla="*/ 8 w 20"/>
                <a:gd name="T9" fmla="*/ 4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5" y="23"/>
                  </a:moveTo>
                  <a:cubicBezTo>
                    <a:pt x="5" y="17"/>
                    <a:pt x="3" y="12"/>
                    <a:pt x="7" y="7"/>
                  </a:cubicBezTo>
                  <a:cubicBezTo>
                    <a:pt x="10" y="3"/>
                    <a:pt x="15" y="0"/>
                    <a:pt x="20" y="2"/>
                  </a:cubicBezTo>
                  <a:cubicBezTo>
                    <a:pt x="16" y="0"/>
                    <a:pt x="10" y="1"/>
                    <a:pt x="6" y="4"/>
                  </a:cubicBezTo>
                  <a:cubicBezTo>
                    <a:pt x="1" y="7"/>
                    <a:pt x="0" y="15"/>
                    <a:pt x="4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1" name="Freeform 336">
              <a:extLst>
                <a:ext uri="{FF2B5EF4-FFF2-40B4-BE49-F238E27FC236}">
                  <a16:creationId xmlns:a16="http://schemas.microsoft.com/office/drawing/2014/main" id="{E9C5AAC1-54D8-49A8-A5CA-F0B0032B0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3644"/>
              <a:ext cx="23" cy="19"/>
            </a:xfrm>
            <a:custGeom>
              <a:avLst/>
              <a:gdLst>
                <a:gd name="T0" fmla="*/ 0 w 18"/>
                <a:gd name="T1" fmla="*/ 10 h 14"/>
                <a:gd name="T2" fmla="*/ 37 w 18"/>
                <a:gd name="T3" fmla="*/ 35 h 14"/>
                <a:gd name="T4" fmla="*/ 29 w 18"/>
                <a:gd name="T5" fmla="*/ 7 h 14"/>
                <a:gd name="T6" fmla="*/ 0 w 18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cubicBezTo>
                    <a:pt x="8" y="1"/>
                    <a:pt x="14" y="8"/>
                    <a:pt x="18" y="14"/>
                  </a:cubicBezTo>
                  <a:cubicBezTo>
                    <a:pt x="16" y="10"/>
                    <a:pt x="17" y="6"/>
                    <a:pt x="14" y="3"/>
                  </a:cubicBezTo>
                  <a:cubicBezTo>
                    <a:pt x="11" y="1"/>
                    <a:pt x="3" y="0"/>
                    <a:pt x="0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2" name="Freeform 337">
              <a:extLst>
                <a:ext uri="{FF2B5EF4-FFF2-40B4-BE49-F238E27FC236}">
                  <a16:creationId xmlns:a16="http://schemas.microsoft.com/office/drawing/2014/main" id="{AAA70AB7-8031-4896-90B8-022104C65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3583"/>
              <a:ext cx="16" cy="21"/>
            </a:xfrm>
            <a:custGeom>
              <a:avLst/>
              <a:gdLst>
                <a:gd name="T0" fmla="*/ 0 w 13"/>
                <a:gd name="T1" fmla="*/ 0 h 16"/>
                <a:gd name="T2" fmla="*/ 14 w 13"/>
                <a:gd name="T3" fmla="*/ 7 h 16"/>
                <a:gd name="T4" fmla="*/ 25 w 13"/>
                <a:gd name="T5" fmla="*/ 9 h 16"/>
                <a:gd name="T6" fmla="*/ 2 w 13"/>
                <a:gd name="T7" fmla="*/ 37 h 16"/>
                <a:gd name="T8" fmla="*/ 1 w 13"/>
                <a:gd name="T9" fmla="*/ 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3" y="1"/>
                    <a:pt x="4" y="3"/>
                    <a:pt x="7" y="3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8" y="7"/>
                    <a:pt x="4" y="10"/>
                    <a:pt x="2" y="16"/>
                  </a:cubicBezTo>
                  <a:cubicBezTo>
                    <a:pt x="2" y="11"/>
                    <a:pt x="4" y="6"/>
                    <a:pt x="1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3" name="Freeform 338">
              <a:extLst>
                <a:ext uri="{FF2B5EF4-FFF2-40B4-BE49-F238E27FC236}">
                  <a16:creationId xmlns:a16="http://schemas.microsoft.com/office/drawing/2014/main" id="{BD439C01-B260-402E-8A31-FE8ADCB8E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3468"/>
              <a:ext cx="25" cy="64"/>
            </a:xfrm>
            <a:custGeom>
              <a:avLst/>
              <a:gdLst>
                <a:gd name="T0" fmla="*/ 13 w 20"/>
                <a:gd name="T1" fmla="*/ 0 h 48"/>
                <a:gd name="T2" fmla="*/ 0 w 20"/>
                <a:gd name="T3" fmla="*/ 113 h 48"/>
                <a:gd name="T4" fmla="*/ 24 w 20"/>
                <a:gd name="T5" fmla="*/ 87 h 48"/>
                <a:gd name="T6" fmla="*/ 33 w 20"/>
                <a:gd name="T7" fmla="*/ 49 h 48"/>
                <a:gd name="T8" fmla="*/ 33 w 20"/>
                <a:gd name="T9" fmla="*/ 27 h 48"/>
                <a:gd name="T10" fmla="*/ 20 w 20"/>
                <a:gd name="T11" fmla="*/ 5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8">
                  <a:moveTo>
                    <a:pt x="6" y="0"/>
                  </a:moveTo>
                  <a:cubicBezTo>
                    <a:pt x="19" y="12"/>
                    <a:pt x="11" y="38"/>
                    <a:pt x="0" y="48"/>
                  </a:cubicBezTo>
                  <a:cubicBezTo>
                    <a:pt x="5" y="48"/>
                    <a:pt x="10" y="41"/>
                    <a:pt x="12" y="37"/>
                  </a:cubicBezTo>
                  <a:cubicBezTo>
                    <a:pt x="15" y="32"/>
                    <a:pt x="16" y="27"/>
                    <a:pt x="17" y="21"/>
                  </a:cubicBezTo>
                  <a:cubicBezTo>
                    <a:pt x="18" y="17"/>
                    <a:pt x="20" y="14"/>
                    <a:pt x="17" y="11"/>
                  </a:cubicBezTo>
                  <a:cubicBezTo>
                    <a:pt x="15" y="7"/>
                    <a:pt x="12" y="5"/>
                    <a:pt x="10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4" name="Freeform 339">
              <a:extLst>
                <a:ext uri="{FF2B5EF4-FFF2-40B4-BE49-F238E27FC236}">
                  <a16:creationId xmlns:a16="http://schemas.microsoft.com/office/drawing/2014/main" id="{31247A8B-EA81-4BFC-9AD2-5EEC4CA01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3537"/>
              <a:ext cx="35" cy="11"/>
            </a:xfrm>
            <a:custGeom>
              <a:avLst/>
              <a:gdLst>
                <a:gd name="T0" fmla="*/ 0 w 28"/>
                <a:gd name="T1" fmla="*/ 6 h 8"/>
                <a:gd name="T2" fmla="*/ 10 w 28"/>
                <a:gd name="T3" fmla="*/ 21 h 8"/>
                <a:gd name="T4" fmla="*/ 55 w 28"/>
                <a:gd name="T5" fmla="*/ 21 h 8"/>
                <a:gd name="T6" fmla="*/ 44 w 28"/>
                <a:gd name="T7" fmla="*/ 11 h 8"/>
                <a:gd name="T8" fmla="*/ 25 w 28"/>
                <a:gd name="T9" fmla="*/ 6 h 8"/>
                <a:gd name="T10" fmla="*/ 5 w 28"/>
                <a:gd name="T11" fmla="*/ 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0" y="2"/>
                  </a:moveTo>
                  <a:cubicBezTo>
                    <a:pt x="3" y="3"/>
                    <a:pt x="5" y="6"/>
                    <a:pt x="5" y="8"/>
                  </a:cubicBezTo>
                  <a:cubicBezTo>
                    <a:pt x="5" y="0"/>
                    <a:pt x="25" y="5"/>
                    <a:pt x="28" y="8"/>
                  </a:cubicBezTo>
                  <a:cubicBezTo>
                    <a:pt x="26" y="6"/>
                    <a:pt x="24" y="4"/>
                    <a:pt x="22" y="4"/>
                  </a:cubicBezTo>
                  <a:cubicBezTo>
                    <a:pt x="19" y="3"/>
                    <a:pt x="16" y="2"/>
                    <a:pt x="13" y="2"/>
                  </a:cubicBezTo>
                  <a:cubicBezTo>
                    <a:pt x="10" y="1"/>
                    <a:pt x="6" y="2"/>
                    <a:pt x="2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5" name="Freeform 340">
              <a:extLst>
                <a:ext uri="{FF2B5EF4-FFF2-40B4-BE49-F238E27FC236}">
                  <a16:creationId xmlns:a16="http://schemas.microsoft.com/office/drawing/2014/main" id="{EA030890-031D-4D6F-8DCA-0E17F6A7C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3549"/>
              <a:ext cx="37" cy="15"/>
            </a:xfrm>
            <a:custGeom>
              <a:avLst/>
              <a:gdLst>
                <a:gd name="T0" fmla="*/ 13 w 29"/>
                <a:gd name="T1" fmla="*/ 27 h 11"/>
                <a:gd name="T2" fmla="*/ 1 w 29"/>
                <a:gd name="T3" fmla="*/ 10 h 11"/>
                <a:gd name="T4" fmla="*/ 22 w 29"/>
                <a:gd name="T5" fmla="*/ 0 h 11"/>
                <a:gd name="T6" fmla="*/ 43 w 29"/>
                <a:gd name="T7" fmla="*/ 1 h 11"/>
                <a:gd name="T8" fmla="*/ 60 w 29"/>
                <a:gd name="T9" fmla="*/ 19 h 11"/>
                <a:gd name="T10" fmla="*/ 28 w 29"/>
                <a:gd name="T11" fmla="*/ 10 h 11"/>
                <a:gd name="T12" fmla="*/ 13 w 29"/>
                <a:gd name="T13" fmla="*/ 2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6" y="11"/>
                  </a:moveTo>
                  <a:cubicBezTo>
                    <a:pt x="4" y="9"/>
                    <a:pt x="0" y="8"/>
                    <a:pt x="1" y="4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3" y="0"/>
                    <a:pt x="18" y="0"/>
                    <a:pt x="21" y="1"/>
                  </a:cubicBezTo>
                  <a:cubicBezTo>
                    <a:pt x="23" y="1"/>
                    <a:pt x="29" y="4"/>
                    <a:pt x="29" y="7"/>
                  </a:cubicBezTo>
                  <a:cubicBezTo>
                    <a:pt x="24" y="8"/>
                    <a:pt x="19" y="3"/>
                    <a:pt x="13" y="4"/>
                  </a:cubicBezTo>
                  <a:cubicBezTo>
                    <a:pt x="10" y="5"/>
                    <a:pt x="9" y="7"/>
                    <a:pt x="6" y="9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6" name="Freeform 341">
              <a:extLst>
                <a:ext uri="{FF2B5EF4-FFF2-40B4-BE49-F238E27FC236}">
                  <a16:creationId xmlns:a16="http://schemas.microsoft.com/office/drawing/2014/main" id="{AA86FDD3-86F4-4873-B8BD-D23E1CDB8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3523"/>
              <a:ext cx="24" cy="28"/>
            </a:xfrm>
            <a:custGeom>
              <a:avLst/>
              <a:gdLst>
                <a:gd name="T0" fmla="*/ 38 w 19"/>
                <a:gd name="T1" fmla="*/ 0 h 21"/>
                <a:gd name="T2" fmla="*/ 13 w 19"/>
                <a:gd name="T3" fmla="*/ 33 h 21"/>
                <a:gd name="T4" fmla="*/ 23 w 19"/>
                <a:gd name="T5" fmla="*/ 21 h 21"/>
                <a:gd name="T6" fmla="*/ 37 w 19"/>
                <a:gd name="T7" fmla="*/ 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2" y="1"/>
                    <a:pt x="0" y="5"/>
                    <a:pt x="6" y="14"/>
                  </a:cubicBezTo>
                  <a:cubicBezTo>
                    <a:pt x="10" y="21"/>
                    <a:pt x="9" y="12"/>
                    <a:pt x="11" y="9"/>
                  </a:cubicBezTo>
                  <a:cubicBezTo>
                    <a:pt x="12" y="6"/>
                    <a:pt x="19" y="7"/>
                    <a:pt x="18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7" name="Freeform 342">
              <a:extLst>
                <a:ext uri="{FF2B5EF4-FFF2-40B4-BE49-F238E27FC236}">
                  <a16:creationId xmlns:a16="http://schemas.microsoft.com/office/drawing/2014/main" id="{612875CB-0A82-4CD5-8D8D-613E3E414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3479"/>
              <a:ext cx="32" cy="33"/>
            </a:xfrm>
            <a:custGeom>
              <a:avLst/>
              <a:gdLst>
                <a:gd name="T0" fmla="*/ 51 w 25"/>
                <a:gd name="T1" fmla="*/ 15 h 25"/>
                <a:gd name="T2" fmla="*/ 31 w 25"/>
                <a:gd name="T3" fmla="*/ 5 h 25"/>
                <a:gd name="T4" fmla="*/ 1 w 25"/>
                <a:gd name="T5" fmla="*/ 38 h 25"/>
                <a:gd name="T6" fmla="*/ 8 w 25"/>
                <a:gd name="T7" fmla="*/ 58 h 25"/>
                <a:gd name="T8" fmla="*/ 23 w 25"/>
                <a:gd name="T9" fmla="*/ 37 h 25"/>
                <a:gd name="T10" fmla="*/ 42 w 25"/>
                <a:gd name="T11" fmla="*/ 32 h 25"/>
                <a:gd name="T12" fmla="*/ 47 w 25"/>
                <a:gd name="T13" fmla="*/ 15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24" y="6"/>
                  </a:moveTo>
                  <a:cubicBezTo>
                    <a:pt x="25" y="1"/>
                    <a:pt x="18" y="0"/>
                    <a:pt x="15" y="2"/>
                  </a:cubicBezTo>
                  <a:cubicBezTo>
                    <a:pt x="9" y="6"/>
                    <a:pt x="3" y="10"/>
                    <a:pt x="1" y="17"/>
                  </a:cubicBezTo>
                  <a:cubicBezTo>
                    <a:pt x="0" y="19"/>
                    <a:pt x="0" y="25"/>
                    <a:pt x="4" y="25"/>
                  </a:cubicBezTo>
                  <a:cubicBezTo>
                    <a:pt x="8" y="25"/>
                    <a:pt x="8" y="18"/>
                    <a:pt x="11" y="16"/>
                  </a:cubicBezTo>
                  <a:cubicBezTo>
                    <a:pt x="13" y="13"/>
                    <a:pt x="17" y="15"/>
                    <a:pt x="20" y="14"/>
                  </a:cubicBezTo>
                  <a:cubicBezTo>
                    <a:pt x="22" y="12"/>
                    <a:pt x="24" y="9"/>
                    <a:pt x="23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8" name="Freeform 343">
              <a:extLst>
                <a:ext uri="{FF2B5EF4-FFF2-40B4-BE49-F238E27FC236}">
                  <a16:creationId xmlns:a16="http://schemas.microsoft.com/office/drawing/2014/main" id="{D4B2DCD8-C90A-4A18-A928-0F7048DB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3612"/>
              <a:ext cx="36" cy="9"/>
            </a:xfrm>
            <a:custGeom>
              <a:avLst/>
              <a:gdLst>
                <a:gd name="T0" fmla="*/ 8 w 28"/>
                <a:gd name="T1" fmla="*/ 15 h 7"/>
                <a:gd name="T2" fmla="*/ 8 w 28"/>
                <a:gd name="T3" fmla="*/ 15 h 7"/>
                <a:gd name="T4" fmla="*/ 28 w 28"/>
                <a:gd name="T5" fmla="*/ 8 h 7"/>
                <a:gd name="T6" fmla="*/ 59 w 28"/>
                <a:gd name="T7" fmla="*/ 5 h 7"/>
                <a:gd name="T8" fmla="*/ 31 w 28"/>
                <a:gd name="T9" fmla="*/ 13 h 7"/>
                <a:gd name="T10" fmla="*/ 8 w 28"/>
                <a:gd name="T11" fmla="*/ 13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">
                  <a:moveTo>
                    <a:pt x="4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0" y="4"/>
                    <a:pt x="11" y="4"/>
                    <a:pt x="13" y="4"/>
                  </a:cubicBezTo>
                  <a:cubicBezTo>
                    <a:pt x="17" y="3"/>
                    <a:pt x="24" y="0"/>
                    <a:pt x="28" y="2"/>
                  </a:cubicBezTo>
                  <a:cubicBezTo>
                    <a:pt x="28" y="5"/>
                    <a:pt x="18" y="6"/>
                    <a:pt x="15" y="6"/>
                  </a:cubicBezTo>
                  <a:cubicBezTo>
                    <a:pt x="11" y="6"/>
                    <a:pt x="7" y="7"/>
                    <a:pt x="4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9" name="Freeform 344">
              <a:extLst>
                <a:ext uri="{FF2B5EF4-FFF2-40B4-BE49-F238E27FC236}">
                  <a16:creationId xmlns:a16="http://schemas.microsoft.com/office/drawing/2014/main" id="{F18D7EE8-48D2-4E0A-A32D-01E931258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3627"/>
              <a:ext cx="23" cy="16"/>
            </a:xfrm>
            <a:custGeom>
              <a:avLst/>
              <a:gdLst>
                <a:gd name="T0" fmla="*/ 19 w 18"/>
                <a:gd name="T1" fmla="*/ 0 h 12"/>
                <a:gd name="T2" fmla="*/ 37 w 18"/>
                <a:gd name="T3" fmla="*/ 16 h 12"/>
                <a:gd name="T4" fmla="*/ 17 w 18"/>
                <a:gd name="T5" fmla="*/ 16 h 12"/>
                <a:gd name="T6" fmla="*/ 0 w 18"/>
                <a:gd name="T7" fmla="*/ 28 h 12"/>
                <a:gd name="T8" fmla="*/ 13 w 18"/>
                <a:gd name="T9" fmla="*/ 15 h 12"/>
                <a:gd name="T10" fmla="*/ 19 w 18"/>
                <a:gd name="T11" fmla="*/ 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9" y="4"/>
                    <a:pt x="14" y="7"/>
                    <a:pt x="18" y="7"/>
                  </a:cubicBezTo>
                  <a:cubicBezTo>
                    <a:pt x="15" y="8"/>
                    <a:pt x="11" y="7"/>
                    <a:pt x="8" y="7"/>
                  </a:cubicBezTo>
                  <a:cubicBezTo>
                    <a:pt x="4" y="8"/>
                    <a:pt x="3" y="10"/>
                    <a:pt x="0" y="12"/>
                  </a:cubicBezTo>
                  <a:cubicBezTo>
                    <a:pt x="2" y="10"/>
                    <a:pt x="4" y="8"/>
                    <a:pt x="6" y="6"/>
                  </a:cubicBezTo>
                  <a:cubicBezTo>
                    <a:pt x="7" y="5"/>
                    <a:pt x="8" y="3"/>
                    <a:pt x="9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10" name="Freeform 345">
              <a:extLst>
                <a:ext uri="{FF2B5EF4-FFF2-40B4-BE49-F238E27FC236}">
                  <a16:creationId xmlns:a16="http://schemas.microsoft.com/office/drawing/2014/main" id="{E9C88C16-D501-44D1-AA06-0834EA68F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3660"/>
              <a:ext cx="25" cy="9"/>
            </a:xfrm>
            <a:custGeom>
              <a:avLst/>
              <a:gdLst>
                <a:gd name="T0" fmla="*/ 16 w 20"/>
                <a:gd name="T1" fmla="*/ 1 h 7"/>
                <a:gd name="T2" fmla="*/ 0 w 20"/>
                <a:gd name="T3" fmla="*/ 10 h 7"/>
                <a:gd name="T4" fmla="*/ 18 w 20"/>
                <a:gd name="T5" fmla="*/ 6 h 7"/>
                <a:gd name="T6" fmla="*/ 39 w 20"/>
                <a:gd name="T7" fmla="*/ 5 h 7"/>
                <a:gd name="T8" fmla="*/ 16 w 2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8" y="1"/>
                  </a:moveTo>
                  <a:cubicBezTo>
                    <a:pt x="5" y="0"/>
                    <a:pt x="1" y="1"/>
                    <a:pt x="0" y="5"/>
                  </a:cubicBezTo>
                  <a:cubicBezTo>
                    <a:pt x="3" y="7"/>
                    <a:pt x="6" y="3"/>
                    <a:pt x="9" y="3"/>
                  </a:cubicBezTo>
                  <a:cubicBezTo>
                    <a:pt x="13" y="3"/>
                    <a:pt x="17" y="4"/>
                    <a:pt x="20" y="2"/>
                  </a:cubicBezTo>
                  <a:cubicBezTo>
                    <a:pt x="19" y="0"/>
                    <a:pt x="10" y="0"/>
                    <a:pt x="8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11" name="Freeform 346">
              <a:extLst>
                <a:ext uri="{FF2B5EF4-FFF2-40B4-BE49-F238E27FC236}">
                  <a16:creationId xmlns:a16="http://schemas.microsoft.com/office/drawing/2014/main" id="{B08DD4FD-3B3E-4D39-A2A2-F8A50334C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3645"/>
              <a:ext cx="20" cy="27"/>
            </a:xfrm>
            <a:custGeom>
              <a:avLst/>
              <a:gdLst>
                <a:gd name="T0" fmla="*/ 0 w 16"/>
                <a:gd name="T1" fmla="*/ 9 h 20"/>
                <a:gd name="T2" fmla="*/ 29 w 16"/>
                <a:gd name="T3" fmla="*/ 0 h 20"/>
                <a:gd name="T4" fmla="*/ 23 w 16"/>
                <a:gd name="T5" fmla="*/ 27 h 20"/>
                <a:gd name="T6" fmla="*/ 31 w 16"/>
                <a:gd name="T7" fmla="*/ 49 h 20"/>
                <a:gd name="T8" fmla="*/ 16 w 16"/>
                <a:gd name="T9" fmla="*/ 27 h 20"/>
                <a:gd name="T10" fmla="*/ 1 w 16"/>
                <a:gd name="T11" fmla="*/ 1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0" y="4"/>
                  </a:moveTo>
                  <a:cubicBezTo>
                    <a:pt x="2" y="8"/>
                    <a:pt x="11" y="2"/>
                    <a:pt x="14" y="0"/>
                  </a:cubicBezTo>
                  <a:cubicBezTo>
                    <a:pt x="12" y="3"/>
                    <a:pt x="11" y="7"/>
                    <a:pt x="11" y="11"/>
                  </a:cubicBezTo>
                  <a:cubicBezTo>
                    <a:pt x="11" y="15"/>
                    <a:pt x="15" y="17"/>
                    <a:pt x="16" y="20"/>
                  </a:cubicBezTo>
                  <a:cubicBezTo>
                    <a:pt x="13" y="17"/>
                    <a:pt x="11" y="14"/>
                    <a:pt x="8" y="11"/>
                  </a:cubicBezTo>
                  <a:cubicBezTo>
                    <a:pt x="6" y="9"/>
                    <a:pt x="3" y="7"/>
                    <a:pt x="1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12" name="Freeform 347">
              <a:extLst>
                <a:ext uri="{FF2B5EF4-FFF2-40B4-BE49-F238E27FC236}">
                  <a16:creationId xmlns:a16="http://schemas.microsoft.com/office/drawing/2014/main" id="{300EE0F1-8AA4-4338-A913-6F0AE9E2B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3492"/>
              <a:ext cx="21" cy="29"/>
            </a:xfrm>
            <a:custGeom>
              <a:avLst/>
              <a:gdLst>
                <a:gd name="T0" fmla="*/ 2 w 17"/>
                <a:gd name="T1" fmla="*/ 49 h 22"/>
                <a:gd name="T2" fmla="*/ 32 w 17"/>
                <a:gd name="T3" fmla="*/ 28 h 22"/>
                <a:gd name="T4" fmla="*/ 21 w 17"/>
                <a:gd name="T5" fmla="*/ 0 h 22"/>
                <a:gd name="T6" fmla="*/ 14 w 17"/>
                <a:gd name="T7" fmla="*/ 28 h 22"/>
                <a:gd name="T8" fmla="*/ 2 w 17"/>
                <a:gd name="T9" fmla="*/ 5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2" y="21"/>
                  </a:moveTo>
                  <a:cubicBezTo>
                    <a:pt x="0" y="17"/>
                    <a:pt x="14" y="12"/>
                    <a:pt x="17" y="12"/>
                  </a:cubicBezTo>
                  <a:cubicBezTo>
                    <a:pt x="15" y="8"/>
                    <a:pt x="13" y="4"/>
                    <a:pt x="11" y="0"/>
                  </a:cubicBezTo>
                  <a:cubicBezTo>
                    <a:pt x="11" y="5"/>
                    <a:pt x="9" y="9"/>
                    <a:pt x="7" y="12"/>
                  </a:cubicBezTo>
                  <a:cubicBezTo>
                    <a:pt x="5" y="16"/>
                    <a:pt x="3" y="18"/>
                    <a:pt x="2" y="2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13" name="Freeform 348">
              <a:extLst>
                <a:ext uri="{FF2B5EF4-FFF2-40B4-BE49-F238E27FC236}">
                  <a16:creationId xmlns:a16="http://schemas.microsoft.com/office/drawing/2014/main" id="{E50D39E7-0224-4D2A-ACB9-0BFDE56E9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3627"/>
              <a:ext cx="22" cy="26"/>
            </a:xfrm>
            <a:custGeom>
              <a:avLst/>
              <a:gdLst>
                <a:gd name="T0" fmla="*/ 2 w 18"/>
                <a:gd name="T1" fmla="*/ 43 h 20"/>
                <a:gd name="T2" fmla="*/ 1 w 18"/>
                <a:gd name="T3" fmla="*/ 39 h 20"/>
                <a:gd name="T4" fmla="*/ 11 w 18"/>
                <a:gd name="T5" fmla="*/ 27 h 20"/>
                <a:gd name="T6" fmla="*/ 24 w 18"/>
                <a:gd name="T7" fmla="*/ 9 h 20"/>
                <a:gd name="T8" fmla="*/ 32 w 18"/>
                <a:gd name="T9" fmla="*/ 0 h 20"/>
                <a:gd name="T10" fmla="*/ 20 w 18"/>
                <a:gd name="T11" fmla="*/ 29 h 20"/>
                <a:gd name="T12" fmla="*/ 6 w 18"/>
                <a:gd name="T13" fmla="*/ 39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2" y="19"/>
                  </a:moveTo>
                  <a:cubicBezTo>
                    <a:pt x="1" y="20"/>
                    <a:pt x="1" y="19"/>
                    <a:pt x="1" y="18"/>
                  </a:cubicBezTo>
                  <a:cubicBezTo>
                    <a:pt x="0" y="16"/>
                    <a:pt x="4" y="13"/>
                    <a:pt x="6" y="12"/>
                  </a:cubicBezTo>
                  <a:cubicBezTo>
                    <a:pt x="8" y="9"/>
                    <a:pt x="11" y="7"/>
                    <a:pt x="13" y="4"/>
                  </a:cubicBezTo>
                  <a:cubicBezTo>
                    <a:pt x="14" y="3"/>
                    <a:pt x="15" y="0"/>
                    <a:pt x="17" y="0"/>
                  </a:cubicBezTo>
                  <a:cubicBezTo>
                    <a:pt x="18" y="4"/>
                    <a:pt x="13" y="10"/>
                    <a:pt x="11" y="13"/>
                  </a:cubicBezTo>
                  <a:cubicBezTo>
                    <a:pt x="8" y="15"/>
                    <a:pt x="5" y="17"/>
                    <a:pt x="3" y="18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14" name="Freeform 349">
              <a:extLst>
                <a:ext uri="{FF2B5EF4-FFF2-40B4-BE49-F238E27FC236}">
                  <a16:creationId xmlns:a16="http://schemas.microsoft.com/office/drawing/2014/main" id="{43F3452B-4282-4B81-88A8-C43890977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3604"/>
              <a:ext cx="10" cy="12"/>
            </a:xfrm>
            <a:custGeom>
              <a:avLst/>
              <a:gdLst>
                <a:gd name="T0" fmla="*/ 16 w 8"/>
                <a:gd name="T1" fmla="*/ 7 h 9"/>
                <a:gd name="T2" fmla="*/ 5 w 8"/>
                <a:gd name="T3" fmla="*/ 21 h 9"/>
                <a:gd name="T4" fmla="*/ 0 w 8"/>
                <a:gd name="T5" fmla="*/ 0 h 9"/>
                <a:gd name="T6" fmla="*/ 14 w 8"/>
                <a:gd name="T7" fmla="*/ 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5" y="2"/>
                    <a:pt x="3" y="7"/>
                    <a:pt x="2" y="9"/>
                  </a:cubicBezTo>
                  <a:cubicBezTo>
                    <a:pt x="2" y="6"/>
                    <a:pt x="2" y="2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84" name="Group 350">
            <a:extLst>
              <a:ext uri="{FF2B5EF4-FFF2-40B4-BE49-F238E27FC236}">
                <a16:creationId xmlns:a16="http://schemas.microsoft.com/office/drawing/2014/main" id="{4CB1CDB8-D887-469C-A8AA-130D6D4DC85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343525" y="5035550"/>
            <a:ext cx="219075" cy="244475"/>
            <a:chOff x="2112" y="3168"/>
            <a:chExt cx="172" cy="192"/>
          </a:xfrm>
        </p:grpSpPr>
        <p:sp>
          <p:nvSpPr>
            <p:cNvPr id="41321" name="Freeform 351">
              <a:extLst>
                <a:ext uri="{FF2B5EF4-FFF2-40B4-BE49-F238E27FC236}">
                  <a16:creationId xmlns:a16="http://schemas.microsoft.com/office/drawing/2014/main" id="{EB23C855-C770-47FF-AB53-49B19EC329D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2" name="Freeform 352">
              <a:extLst>
                <a:ext uri="{FF2B5EF4-FFF2-40B4-BE49-F238E27FC236}">
                  <a16:creationId xmlns:a16="http://schemas.microsoft.com/office/drawing/2014/main" id="{B9F81B5F-1B19-47F7-B963-148B26504EF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3" name="Freeform 353">
              <a:extLst>
                <a:ext uri="{FF2B5EF4-FFF2-40B4-BE49-F238E27FC236}">
                  <a16:creationId xmlns:a16="http://schemas.microsoft.com/office/drawing/2014/main" id="{466D537B-CB67-491A-A984-5F3D40C4F7D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209"/>
              <a:ext cx="57" cy="75"/>
            </a:xfrm>
            <a:custGeom>
              <a:avLst/>
              <a:gdLst>
                <a:gd name="T0" fmla="*/ 0 w 62"/>
                <a:gd name="T1" fmla="*/ 7 h 76"/>
                <a:gd name="T2" fmla="*/ 31 w 62"/>
                <a:gd name="T3" fmla="*/ 17 h 76"/>
                <a:gd name="T4" fmla="*/ 47 w 62"/>
                <a:gd name="T5" fmla="*/ 44 h 76"/>
                <a:gd name="T6" fmla="*/ 10 w 62"/>
                <a:gd name="T7" fmla="*/ 64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76">
                  <a:moveTo>
                    <a:pt x="0" y="7"/>
                  </a:moveTo>
                  <a:cubicBezTo>
                    <a:pt x="7" y="0"/>
                    <a:pt x="33" y="13"/>
                    <a:pt x="40" y="17"/>
                  </a:cubicBezTo>
                  <a:cubicBezTo>
                    <a:pt x="52" y="23"/>
                    <a:pt x="61" y="33"/>
                    <a:pt x="61" y="47"/>
                  </a:cubicBezTo>
                  <a:cubicBezTo>
                    <a:pt x="62" y="71"/>
                    <a:pt x="30" y="76"/>
                    <a:pt x="13" y="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4" name="Freeform 354">
              <a:extLst>
                <a:ext uri="{FF2B5EF4-FFF2-40B4-BE49-F238E27FC236}">
                  <a16:creationId xmlns:a16="http://schemas.microsoft.com/office/drawing/2014/main" id="{75835A0A-75FD-4664-9283-C676DC3AA18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4" y="3194"/>
              <a:ext cx="24" cy="37"/>
            </a:xfrm>
            <a:custGeom>
              <a:avLst/>
              <a:gdLst>
                <a:gd name="T0" fmla="*/ 0 w 26"/>
                <a:gd name="T1" fmla="*/ 35 h 38"/>
                <a:gd name="T2" fmla="*/ 6 w 26"/>
                <a:gd name="T3" fmla="*/ 32 h 38"/>
                <a:gd name="T4" fmla="*/ 16 w 26"/>
                <a:gd name="T5" fmla="*/ 24 h 38"/>
                <a:gd name="T6" fmla="*/ 20 w 2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8">
                  <a:moveTo>
                    <a:pt x="0" y="38"/>
                  </a:moveTo>
                  <a:cubicBezTo>
                    <a:pt x="0" y="37"/>
                    <a:pt x="5" y="37"/>
                    <a:pt x="7" y="35"/>
                  </a:cubicBezTo>
                  <a:cubicBezTo>
                    <a:pt x="11" y="33"/>
                    <a:pt x="15" y="30"/>
                    <a:pt x="19" y="27"/>
                  </a:cubicBezTo>
                  <a:cubicBezTo>
                    <a:pt x="25" y="20"/>
                    <a:pt x="26" y="8"/>
                    <a:pt x="2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5" name="Freeform 355">
              <a:extLst>
                <a:ext uri="{FF2B5EF4-FFF2-40B4-BE49-F238E27FC236}">
                  <a16:creationId xmlns:a16="http://schemas.microsoft.com/office/drawing/2014/main" id="{90863B66-555B-4A6F-BABA-38AE095254F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8" y="3233"/>
              <a:ext cx="45" cy="24"/>
            </a:xfrm>
            <a:custGeom>
              <a:avLst/>
              <a:gdLst>
                <a:gd name="T0" fmla="*/ 38 w 49"/>
                <a:gd name="T1" fmla="*/ 16 h 25"/>
                <a:gd name="T2" fmla="*/ 7 w 49"/>
                <a:gd name="T3" fmla="*/ 3 h 25"/>
                <a:gd name="T4" fmla="*/ 3 w 49"/>
                <a:gd name="T5" fmla="*/ 12 h 25"/>
                <a:gd name="T6" fmla="*/ 26 w 49"/>
                <a:gd name="T7" fmla="*/ 2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5">
                  <a:moveTo>
                    <a:pt x="49" y="19"/>
                  </a:moveTo>
                  <a:cubicBezTo>
                    <a:pt x="40" y="8"/>
                    <a:pt x="24" y="0"/>
                    <a:pt x="10" y="3"/>
                  </a:cubicBezTo>
                  <a:cubicBezTo>
                    <a:pt x="4" y="4"/>
                    <a:pt x="0" y="8"/>
                    <a:pt x="3" y="15"/>
                  </a:cubicBezTo>
                  <a:cubicBezTo>
                    <a:pt x="8" y="24"/>
                    <a:pt x="25" y="23"/>
                    <a:pt x="33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6" name="Freeform 356">
              <a:extLst>
                <a:ext uri="{FF2B5EF4-FFF2-40B4-BE49-F238E27FC236}">
                  <a16:creationId xmlns:a16="http://schemas.microsoft.com/office/drawing/2014/main" id="{36BE90B9-4786-4436-902F-57AF6D314B4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7" y="3182"/>
              <a:ext cx="36" cy="36"/>
            </a:xfrm>
            <a:custGeom>
              <a:avLst/>
              <a:gdLst>
                <a:gd name="T0" fmla="*/ 2 w 40"/>
                <a:gd name="T1" fmla="*/ 28 h 38"/>
                <a:gd name="T2" fmla="*/ 9 w 40"/>
                <a:gd name="T3" fmla="*/ 9 h 38"/>
                <a:gd name="T4" fmla="*/ 23 w 40"/>
                <a:gd name="T5" fmla="*/ 6 h 38"/>
                <a:gd name="T6" fmla="*/ 8 w 40"/>
                <a:gd name="T7" fmla="*/ 2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8">
                  <a:moveTo>
                    <a:pt x="2" y="34"/>
                  </a:moveTo>
                  <a:cubicBezTo>
                    <a:pt x="0" y="24"/>
                    <a:pt x="5" y="17"/>
                    <a:pt x="12" y="10"/>
                  </a:cubicBezTo>
                  <a:cubicBezTo>
                    <a:pt x="16" y="6"/>
                    <a:pt x="25" y="0"/>
                    <a:pt x="31" y="6"/>
                  </a:cubicBezTo>
                  <a:cubicBezTo>
                    <a:pt x="40" y="16"/>
                    <a:pt x="23" y="38"/>
                    <a:pt x="11" y="3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7" name="Freeform 357">
              <a:extLst>
                <a:ext uri="{FF2B5EF4-FFF2-40B4-BE49-F238E27FC236}">
                  <a16:creationId xmlns:a16="http://schemas.microsoft.com/office/drawing/2014/main" id="{559406FB-E4ED-443B-A296-4D02CB512D1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1" y="3209"/>
              <a:ext cx="21" cy="43"/>
            </a:xfrm>
            <a:custGeom>
              <a:avLst/>
              <a:gdLst>
                <a:gd name="T0" fmla="*/ 16 w 24"/>
                <a:gd name="T1" fmla="*/ 0 h 43"/>
                <a:gd name="T2" fmla="*/ 4 w 24"/>
                <a:gd name="T3" fmla="*/ 13 h 43"/>
                <a:gd name="T4" fmla="*/ 9 w 24"/>
                <a:gd name="T5" fmla="*/ 4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7" y="4"/>
                    <a:pt x="9" y="4"/>
                    <a:pt x="5" y="13"/>
                  </a:cubicBezTo>
                  <a:cubicBezTo>
                    <a:pt x="0" y="24"/>
                    <a:pt x="2" y="36"/>
                    <a:pt x="12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8" name="Freeform 358">
              <a:extLst>
                <a:ext uri="{FF2B5EF4-FFF2-40B4-BE49-F238E27FC236}">
                  <a16:creationId xmlns:a16="http://schemas.microsoft.com/office/drawing/2014/main" id="{607963C6-9C99-44C1-9F34-6BD3B76EB93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37"/>
              <a:ext cx="19" cy="4"/>
            </a:xfrm>
            <a:custGeom>
              <a:avLst/>
              <a:gdLst>
                <a:gd name="T0" fmla="*/ 17 w 20"/>
                <a:gd name="T1" fmla="*/ 4 h 4"/>
                <a:gd name="T2" fmla="*/ 0 w 20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3" y="0"/>
                    <a:pt x="8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9" name="Freeform 359">
              <a:extLst>
                <a:ext uri="{FF2B5EF4-FFF2-40B4-BE49-F238E27FC236}">
                  <a16:creationId xmlns:a16="http://schemas.microsoft.com/office/drawing/2014/main" id="{AC876779-E74E-4CD0-9437-6ED1B2BC680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57"/>
              <a:ext cx="29" cy="53"/>
            </a:xfrm>
            <a:custGeom>
              <a:avLst/>
              <a:gdLst>
                <a:gd name="T0" fmla="*/ 0 w 32"/>
                <a:gd name="T1" fmla="*/ 8 h 54"/>
                <a:gd name="T2" fmla="*/ 24 w 32"/>
                <a:gd name="T3" fmla="*/ 28 h 54"/>
                <a:gd name="T4" fmla="*/ 8 w 32"/>
                <a:gd name="T5" fmla="*/ 5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4">
                  <a:moveTo>
                    <a:pt x="0" y="8"/>
                  </a:moveTo>
                  <a:cubicBezTo>
                    <a:pt x="14" y="0"/>
                    <a:pt x="32" y="16"/>
                    <a:pt x="32" y="31"/>
                  </a:cubicBezTo>
                  <a:cubicBezTo>
                    <a:pt x="32" y="44"/>
                    <a:pt x="22" y="50"/>
                    <a:pt x="11" y="5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0" name="Freeform 360">
              <a:extLst>
                <a:ext uri="{FF2B5EF4-FFF2-40B4-BE49-F238E27FC236}">
                  <a16:creationId xmlns:a16="http://schemas.microsoft.com/office/drawing/2014/main" id="{C51E4F13-7155-4772-BF98-6EF10981E6C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304"/>
              <a:ext cx="69" cy="27"/>
            </a:xfrm>
            <a:custGeom>
              <a:avLst/>
              <a:gdLst>
                <a:gd name="T0" fmla="*/ 53 w 75"/>
                <a:gd name="T1" fmla="*/ 25 h 28"/>
                <a:gd name="T2" fmla="*/ 56 w 75"/>
                <a:gd name="T3" fmla="*/ 8 h 28"/>
                <a:gd name="T4" fmla="*/ 39 w 75"/>
                <a:gd name="T5" fmla="*/ 1 h 28"/>
                <a:gd name="T6" fmla="*/ 6 w 75"/>
                <a:gd name="T7" fmla="*/ 1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8">
                  <a:moveTo>
                    <a:pt x="69" y="28"/>
                  </a:moveTo>
                  <a:cubicBezTo>
                    <a:pt x="72" y="22"/>
                    <a:pt x="75" y="14"/>
                    <a:pt x="72" y="8"/>
                  </a:cubicBezTo>
                  <a:cubicBezTo>
                    <a:pt x="68" y="2"/>
                    <a:pt x="56" y="1"/>
                    <a:pt x="50" y="1"/>
                  </a:cubicBezTo>
                  <a:cubicBezTo>
                    <a:pt x="42" y="1"/>
                    <a:pt x="0" y="0"/>
                    <a:pt x="7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1" name="Freeform 361">
              <a:extLst>
                <a:ext uri="{FF2B5EF4-FFF2-40B4-BE49-F238E27FC236}">
                  <a16:creationId xmlns:a16="http://schemas.microsoft.com/office/drawing/2014/main" id="{189BBB50-94A7-448B-9758-D74D9F86AF3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4" y="3268"/>
              <a:ext cx="36" cy="39"/>
            </a:xfrm>
            <a:custGeom>
              <a:avLst/>
              <a:gdLst>
                <a:gd name="T0" fmla="*/ 0 w 39"/>
                <a:gd name="T1" fmla="*/ 1 h 40"/>
                <a:gd name="T2" fmla="*/ 26 w 39"/>
                <a:gd name="T3" fmla="*/ 12 h 40"/>
                <a:gd name="T4" fmla="*/ 18 w 39"/>
                <a:gd name="T5" fmla="*/ 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0">
                  <a:moveTo>
                    <a:pt x="0" y="1"/>
                  </a:moveTo>
                  <a:cubicBezTo>
                    <a:pt x="11" y="0"/>
                    <a:pt x="25" y="0"/>
                    <a:pt x="32" y="12"/>
                  </a:cubicBezTo>
                  <a:cubicBezTo>
                    <a:pt x="39" y="23"/>
                    <a:pt x="32" y="34"/>
                    <a:pt x="23" y="4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2" name="Freeform 362">
              <a:extLst>
                <a:ext uri="{FF2B5EF4-FFF2-40B4-BE49-F238E27FC236}">
                  <a16:creationId xmlns:a16="http://schemas.microsoft.com/office/drawing/2014/main" id="{2CD8A748-455B-49D9-847D-48B67115713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2" y="3281"/>
              <a:ext cx="29" cy="21"/>
            </a:xfrm>
            <a:custGeom>
              <a:avLst/>
              <a:gdLst>
                <a:gd name="T0" fmla="*/ 24 w 32"/>
                <a:gd name="T1" fmla="*/ 2 h 22"/>
                <a:gd name="T2" fmla="*/ 5 w 32"/>
                <a:gd name="T3" fmla="*/ 6 h 22"/>
                <a:gd name="T4" fmla="*/ 15 w 32"/>
                <a:gd name="T5" fmla="*/ 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32" y="2"/>
                  </a:moveTo>
                  <a:cubicBezTo>
                    <a:pt x="26" y="0"/>
                    <a:pt x="13" y="1"/>
                    <a:pt x="8" y="6"/>
                  </a:cubicBezTo>
                  <a:cubicBezTo>
                    <a:pt x="0" y="13"/>
                    <a:pt x="15" y="22"/>
                    <a:pt x="21" y="1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3" name="Freeform 363">
              <a:extLst>
                <a:ext uri="{FF2B5EF4-FFF2-40B4-BE49-F238E27FC236}">
                  <a16:creationId xmlns:a16="http://schemas.microsoft.com/office/drawing/2014/main" id="{0AFD8F2F-224E-46EB-A1AC-BBCA0EE5135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4" y="3281"/>
              <a:ext cx="48" cy="14"/>
            </a:xfrm>
            <a:custGeom>
              <a:avLst/>
              <a:gdLst>
                <a:gd name="T0" fmla="*/ 41 w 52"/>
                <a:gd name="T1" fmla="*/ 2 h 15"/>
                <a:gd name="T2" fmla="*/ 24 w 52"/>
                <a:gd name="T3" fmla="*/ 2 h 15"/>
                <a:gd name="T4" fmla="*/ 6 w 52"/>
                <a:gd name="T5" fmla="*/ 7 h 15"/>
                <a:gd name="T6" fmla="*/ 13 w 52"/>
                <a:gd name="T7" fmla="*/ 11 h 15"/>
                <a:gd name="T8" fmla="*/ 32 w 52"/>
                <a:gd name="T9" fmla="*/ 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5">
                  <a:moveTo>
                    <a:pt x="52" y="2"/>
                  </a:moveTo>
                  <a:cubicBezTo>
                    <a:pt x="45" y="0"/>
                    <a:pt x="37" y="2"/>
                    <a:pt x="30" y="2"/>
                  </a:cubicBezTo>
                  <a:cubicBezTo>
                    <a:pt x="23" y="3"/>
                    <a:pt x="15" y="2"/>
                    <a:pt x="8" y="7"/>
                  </a:cubicBezTo>
                  <a:cubicBezTo>
                    <a:pt x="0" y="13"/>
                    <a:pt x="10" y="15"/>
                    <a:pt x="16" y="14"/>
                  </a:cubicBezTo>
                  <a:cubicBezTo>
                    <a:pt x="24" y="14"/>
                    <a:pt x="33" y="12"/>
                    <a:pt x="41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4" name="Freeform 364">
              <a:extLst>
                <a:ext uri="{FF2B5EF4-FFF2-40B4-BE49-F238E27FC236}">
                  <a16:creationId xmlns:a16="http://schemas.microsoft.com/office/drawing/2014/main" id="{3CC8090C-5988-4310-919F-0D96EBBB9C9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2" y="3253"/>
              <a:ext cx="26" cy="26"/>
            </a:xfrm>
            <a:custGeom>
              <a:avLst/>
              <a:gdLst>
                <a:gd name="T0" fmla="*/ 0 w 29"/>
                <a:gd name="T1" fmla="*/ 26 h 26"/>
                <a:gd name="T2" fmla="*/ 21 w 2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4" y="12"/>
                    <a:pt x="12" y="0"/>
                    <a:pt x="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5" name="Freeform 365">
              <a:extLst>
                <a:ext uri="{FF2B5EF4-FFF2-40B4-BE49-F238E27FC236}">
                  <a16:creationId xmlns:a16="http://schemas.microsoft.com/office/drawing/2014/main" id="{8BB8AB15-47AC-477A-9657-586E55B1708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18"/>
              <a:ext cx="18" cy="23"/>
            </a:xfrm>
            <a:custGeom>
              <a:avLst/>
              <a:gdLst>
                <a:gd name="T0" fmla="*/ 16 w 19"/>
                <a:gd name="T1" fmla="*/ 0 h 24"/>
                <a:gd name="T2" fmla="*/ 2 w 19"/>
                <a:gd name="T3" fmla="*/ 8 h 24"/>
                <a:gd name="T4" fmla="*/ 4 w 19"/>
                <a:gd name="T5" fmla="*/ 18 h 24"/>
                <a:gd name="T6" fmla="*/ 16 w 19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2" y="0"/>
                    <a:pt x="5" y="2"/>
                    <a:pt x="2" y="8"/>
                  </a:cubicBezTo>
                  <a:cubicBezTo>
                    <a:pt x="0" y="12"/>
                    <a:pt x="0" y="19"/>
                    <a:pt x="4" y="21"/>
                  </a:cubicBezTo>
                  <a:cubicBezTo>
                    <a:pt x="9" y="24"/>
                    <a:pt x="15" y="20"/>
                    <a:pt x="19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6" name="Freeform 366">
              <a:extLst>
                <a:ext uri="{FF2B5EF4-FFF2-40B4-BE49-F238E27FC236}">
                  <a16:creationId xmlns:a16="http://schemas.microsoft.com/office/drawing/2014/main" id="{10FE0DA4-D293-4267-B2ED-18D0D1E35F4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4" y="3314"/>
              <a:ext cx="33" cy="18"/>
            </a:xfrm>
            <a:custGeom>
              <a:avLst/>
              <a:gdLst>
                <a:gd name="T0" fmla="*/ 28 w 36"/>
                <a:gd name="T1" fmla="*/ 7 h 18"/>
                <a:gd name="T2" fmla="*/ 8 w 36"/>
                <a:gd name="T3" fmla="*/ 4 h 18"/>
                <a:gd name="T4" fmla="*/ 12 w 36"/>
                <a:gd name="T5" fmla="*/ 1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36" y="7"/>
                  </a:moveTo>
                  <a:cubicBezTo>
                    <a:pt x="28" y="4"/>
                    <a:pt x="20" y="0"/>
                    <a:pt x="11" y="4"/>
                  </a:cubicBezTo>
                  <a:cubicBezTo>
                    <a:pt x="0" y="9"/>
                    <a:pt x="4" y="18"/>
                    <a:pt x="15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7" name="Freeform 367">
              <a:extLst>
                <a:ext uri="{FF2B5EF4-FFF2-40B4-BE49-F238E27FC236}">
                  <a16:creationId xmlns:a16="http://schemas.microsoft.com/office/drawing/2014/main" id="{79255C07-DCAA-4A22-B206-DA064C35A58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6" y="3270"/>
              <a:ext cx="34" cy="51"/>
            </a:xfrm>
            <a:custGeom>
              <a:avLst/>
              <a:gdLst>
                <a:gd name="T0" fmla="*/ 21 w 38"/>
                <a:gd name="T1" fmla="*/ 0 h 53"/>
                <a:gd name="T2" fmla="*/ 4 w 38"/>
                <a:gd name="T3" fmla="*/ 37 h 53"/>
                <a:gd name="T4" fmla="*/ 13 w 38"/>
                <a:gd name="T5" fmla="*/ 38 h 53"/>
                <a:gd name="T6" fmla="*/ 24 w 38"/>
                <a:gd name="T7" fmla="*/ 1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3">
                  <a:moveTo>
                    <a:pt x="29" y="0"/>
                  </a:moveTo>
                  <a:cubicBezTo>
                    <a:pt x="38" y="18"/>
                    <a:pt x="12" y="29"/>
                    <a:pt x="6" y="41"/>
                  </a:cubicBezTo>
                  <a:cubicBezTo>
                    <a:pt x="0" y="53"/>
                    <a:pt x="13" y="49"/>
                    <a:pt x="18" y="44"/>
                  </a:cubicBezTo>
                  <a:cubicBezTo>
                    <a:pt x="24" y="39"/>
                    <a:pt x="33" y="29"/>
                    <a:pt x="34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8" name="Freeform 368">
              <a:extLst>
                <a:ext uri="{FF2B5EF4-FFF2-40B4-BE49-F238E27FC236}">
                  <a16:creationId xmlns:a16="http://schemas.microsoft.com/office/drawing/2014/main" id="{C21FCB6C-5957-4887-8886-EA3AB714B06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3" y="3214"/>
              <a:ext cx="68" cy="52"/>
            </a:xfrm>
            <a:custGeom>
              <a:avLst/>
              <a:gdLst>
                <a:gd name="T0" fmla="*/ 51 w 74"/>
                <a:gd name="T1" fmla="*/ 29 h 54"/>
                <a:gd name="T2" fmla="*/ 35 w 74"/>
                <a:gd name="T3" fmla="*/ 16 h 54"/>
                <a:gd name="T4" fmla="*/ 16 w 74"/>
                <a:gd name="T5" fmla="*/ 17 h 54"/>
                <a:gd name="T6" fmla="*/ 10 w 74"/>
                <a:gd name="T7" fmla="*/ 34 h 54"/>
                <a:gd name="T8" fmla="*/ 15 w 74"/>
                <a:gd name="T9" fmla="*/ 42 h 54"/>
                <a:gd name="T10" fmla="*/ 10 w 74"/>
                <a:gd name="T11" fmla="*/ 47 h 54"/>
                <a:gd name="T12" fmla="*/ 0 w 74"/>
                <a:gd name="T13" fmla="*/ 29 h 54"/>
                <a:gd name="T14" fmla="*/ 16 w 74"/>
                <a:gd name="T15" fmla="*/ 7 h 54"/>
                <a:gd name="T16" fmla="*/ 52 w 74"/>
                <a:gd name="T17" fmla="*/ 17 h 54"/>
                <a:gd name="T18" fmla="*/ 52 w 74"/>
                <a:gd name="T19" fmla="*/ 27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54">
                  <a:moveTo>
                    <a:pt x="65" y="32"/>
                  </a:moveTo>
                  <a:cubicBezTo>
                    <a:pt x="61" y="25"/>
                    <a:pt x="52" y="21"/>
                    <a:pt x="45" y="19"/>
                  </a:cubicBezTo>
                  <a:cubicBezTo>
                    <a:pt x="37" y="18"/>
                    <a:pt x="28" y="16"/>
                    <a:pt x="21" y="20"/>
                  </a:cubicBezTo>
                  <a:cubicBezTo>
                    <a:pt x="14" y="25"/>
                    <a:pt x="10" y="29"/>
                    <a:pt x="13" y="37"/>
                  </a:cubicBezTo>
                  <a:cubicBezTo>
                    <a:pt x="15" y="41"/>
                    <a:pt x="18" y="44"/>
                    <a:pt x="19" y="48"/>
                  </a:cubicBezTo>
                  <a:cubicBezTo>
                    <a:pt x="21" y="52"/>
                    <a:pt x="17" y="52"/>
                    <a:pt x="13" y="53"/>
                  </a:cubicBezTo>
                  <a:cubicBezTo>
                    <a:pt x="2" y="54"/>
                    <a:pt x="0" y="42"/>
                    <a:pt x="0" y="32"/>
                  </a:cubicBezTo>
                  <a:cubicBezTo>
                    <a:pt x="1" y="20"/>
                    <a:pt x="10" y="12"/>
                    <a:pt x="20" y="7"/>
                  </a:cubicBezTo>
                  <a:cubicBezTo>
                    <a:pt x="36" y="0"/>
                    <a:pt x="57" y="7"/>
                    <a:pt x="68" y="20"/>
                  </a:cubicBezTo>
                  <a:cubicBezTo>
                    <a:pt x="70" y="22"/>
                    <a:pt x="74" y="33"/>
                    <a:pt x="67" y="3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9" name="Freeform 369">
              <a:extLst>
                <a:ext uri="{FF2B5EF4-FFF2-40B4-BE49-F238E27FC236}">
                  <a16:creationId xmlns:a16="http://schemas.microsoft.com/office/drawing/2014/main" id="{74227CC9-5F22-47AD-9927-130A9B1248A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2" y="3174"/>
              <a:ext cx="55" cy="41"/>
            </a:xfrm>
            <a:custGeom>
              <a:avLst/>
              <a:gdLst>
                <a:gd name="T0" fmla="*/ 40 w 60"/>
                <a:gd name="T1" fmla="*/ 12 h 43"/>
                <a:gd name="T2" fmla="*/ 30 w 60"/>
                <a:gd name="T3" fmla="*/ 7 h 43"/>
                <a:gd name="T4" fmla="*/ 15 w 60"/>
                <a:gd name="T5" fmla="*/ 17 h 43"/>
                <a:gd name="T6" fmla="*/ 7 w 60"/>
                <a:gd name="T7" fmla="*/ 34 h 43"/>
                <a:gd name="T8" fmla="*/ 3 w 60"/>
                <a:gd name="T9" fmla="*/ 34 h 43"/>
                <a:gd name="T10" fmla="*/ 2 w 60"/>
                <a:gd name="T11" fmla="*/ 26 h 43"/>
                <a:gd name="T12" fmla="*/ 31 w 60"/>
                <a:gd name="T13" fmla="*/ 1 h 43"/>
                <a:gd name="T14" fmla="*/ 41 w 60"/>
                <a:gd name="T15" fmla="*/ 8 h 43"/>
                <a:gd name="T16" fmla="*/ 43 w 60"/>
                <a:gd name="T17" fmla="*/ 13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3">
                  <a:moveTo>
                    <a:pt x="52" y="15"/>
                  </a:moveTo>
                  <a:cubicBezTo>
                    <a:pt x="54" y="10"/>
                    <a:pt x="42" y="6"/>
                    <a:pt x="39" y="7"/>
                  </a:cubicBezTo>
                  <a:cubicBezTo>
                    <a:pt x="30" y="7"/>
                    <a:pt x="23" y="13"/>
                    <a:pt x="19" y="20"/>
                  </a:cubicBezTo>
                  <a:cubicBezTo>
                    <a:pt x="15" y="26"/>
                    <a:pt x="14" y="34"/>
                    <a:pt x="10" y="40"/>
                  </a:cubicBezTo>
                  <a:cubicBezTo>
                    <a:pt x="8" y="42"/>
                    <a:pt x="6" y="43"/>
                    <a:pt x="3" y="40"/>
                  </a:cubicBezTo>
                  <a:cubicBezTo>
                    <a:pt x="0" y="37"/>
                    <a:pt x="1" y="33"/>
                    <a:pt x="2" y="29"/>
                  </a:cubicBezTo>
                  <a:cubicBezTo>
                    <a:pt x="8" y="14"/>
                    <a:pt x="23" y="0"/>
                    <a:pt x="40" y="1"/>
                  </a:cubicBezTo>
                  <a:cubicBezTo>
                    <a:pt x="46" y="1"/>
                    <a:pt x="49" y="3"/>
                    <a:pt x="53" y="8"/>
                  </a:cubicBezTo>
                  <a:cubicBezTo>
                    <a:pt x="54" y="9"/>
                    <a:pt x="60" y="15"/>
                    <a:pt x="56" y="1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0" name="Freeform 370">
              <a:extLst>
                <a:ext uri="{FF2B5EF4-FFF2-40B4-BE49-F238E27FC236}">
                  <a16:creationId xmlns:a16="http://schemas.microsoft.com/office/drawing/2014/main" id="{FD9B0F4A-3280-4718-BF7A-750E2FDA794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7" y="3268"/>
              <a:ext cx="41" cy="17"/>
            </a:xfrm>
            <a:custGeom>
              <a:avLst/>
              <a:gdLst>
                <a:gd name="T0" fmla="*/ 0 w 45"/>
                <a:gd name="T1" fmla="*/ 10 h 18"/>
                <a:gd name="T2" fmla="*/ 5 w 45"/>
                <a:gd name="T3" fmla="*/ 9 h 18"/>
                <a:gd name="T4" fmla="*/ 10 w 45"/>
                <a:gd name="T5" fmla="*/ 7 h 18"/>
                <a:gd name="T6" fmla="*/ 19 w 45"/>
                <a:gd name="T7" fmla="*/ 1 h 18"/>
                <a:gd name="T8" fmla="*/ 30 w 45"/>
                <a:gd name="T9" fmla="*/ 7 h 18"/>
                <a:gd name="T10" fmla="*/ 34 w 45"/>
                <a:gd name="T11" fmla="*/ 15 h 18"/>
                <a:gd name="T12" fmla="*/ 29 w 45"/>
                <a:gd name="T13" fmla="*/ 9 h 18"/>
                <a:gd name="T14" fmla="*/ 21 w 45"/>
                <a:gd name="T15" fmla="*/ 9 h 18"/>
                <a:gd name="T16" fmla="*/ 11 w 45"/>
                <a:gd name="T17" fmla="*/ 9 h 18"/>
                <a:gd name="T18" fmla="*/ 4 w 45"/>
                <a:gd name="T19" fmla="*/ 9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8">
                  <a:moveTo>
                    <a:pt x="0" y="13"/>
                  </a:moveTo>
                  <a:cubicBezTo>
                    <a:pt x="1" y="12"/>
                    <a:pt x="3" y="12"/>
                    <a:pt x="5" y="12"/>
                  </a:cubicBezTo>
                  <a:cubicBezTo>
                    <a:pt x="8" y="11"/>
                    <a:pt x="11" y="9"/>
                    <a:pt x="13" y="7"/>
                  </a:cubicBezTo>
                  <a:cubicBezTo>
                    <a:pt x="17" y="4"/>
                    <a:pt x="20" y="1"/>
                    <a:pt x="25" y="1"/>
                  </a:cubicBezTo>
                  <a:cubicBezTo>
                    <a:pt x="31" y="0"/>
                    <a:pt x="36" y="2"/>
                    <a:pt x="40" y="7"/>
                  </a:cubicBezTo>
                  <a:cubicBezTo>
                    <a:pt x="42" y="10"/>
                    <a:pt x="45" y="14"/>
                    <a:pt x="45" y="18"/>
                  </a:cubicBezTo>
                  <a:cubicBezTo>
                    <a:pt x="42" y="16"/>
                    <a:pt x="40" y="13"/>
                    <a:pt x="38" y="11"/>
                  </a:cubicBezTo>
                  <a:cubicBezTo>
                    <a:pt x="34" y="9"/>
                    <a:pt x="31" y="9"/>
                    <a:pt x="27" y="9"/>
                  </a:cubicBezTo>
                  <a:cubicBezTo>
                    <a:pt x="23" y="9"/>
                    <a:pt x="19" y="10"/>
                    <a:pt x="14" y="11"/>
                  </a:cubicBezTo>
                  <a:cubicBezTo>
                    <a:pt x="12" y="11"/>
                    <a:pt x="6" y="10"/>
                    <a:pt x="4" y="1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1" name="Freeform 371">
              <a:extLst>
                <a:ext uri="{FF2B5EF4-FFF2-40B4-BE49-F238E27FC236}">
                  <a16:creationId xmlns:a16="http://schemas.microsoft.com/office/drawing/2014/main" id="{C917AC54-500A-43AB-A8DF-BADA1C25325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3" y="3209"/>
              <a:ext cx="34" cy="40"/>
            </a:xfrm>
            <a:custGeom>
              <a:avLst/>
              <a:gdLst>
                <a:gd name="T0" fmla="*/ 25 w 38"/>
                <a:gd name="T1" fmla="*/ 6 h 40"/>
                <a:gd name="T2" fmla="*/ 8 w 38"/>
                <a:gd name="T3" fmla="*/ 24 h 40"/>
                <a:gd name="T4" fmla="*/ 11 w 38"/>
                <a:gd name="T5" fmla="*/ 37 h 40"/>
                <a:gd name="T6" fmla="*/ 4 w 38"/>
                <a:gd name="T7" fmla="*/ 28 h 40"/>
                <a:gd name="T8" fmla="*/ 11 w 38"/>
                <a:gd name="T9" fmla="*/ 5 h 40"/>
                <a:gd name="T10" fmla="*/ 24 w 38"/>
                <a:gd name="T11" fmla="*/ 3 h 40"/>
                <a:gd name="T12" fmla="*/ 26 w 38"/>
                <a:gd name="T13" fmla="*/ 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5" y="6"/>
                  </a:moveTo>
                  <a:cubicBezTo>
                    <a:pt x="23" y="2"/>
                    <a:pt x="11" y="12"/>
                    <a:pt x="11" y="24"/>
                  </a:cubicBezTo>
                  <a:cubicBezTo>
                    <a:pt x="12" y="27"/>
                    <a:pt x="18" y="34"/>
                    <a:pt x="14" y="37"/>
                  </a:cubicBezTo>
                  <a:cubicBezTo>
                    <a:pt x="10" y="40"/>
                    <a:pt x="5" y="31"/>
                    <a:pt x="4" y="28"/>
                  </a:cubicBezTo>
                  <a:cubicBezTo>
                    <a:pt x="0" y="18"/>
                    <a:pt x="4" y="9"/>
                    <a:pt x="14" y="5"/>
                  </a:cubicBezTo>
                  <a:cubicBezTo>
                    <a:pt x="20" y="2"/>
                    <a:pt x="28" y="0"/>
                    <a:pt x="34" y="3"/>
                  </a:cubicBezTo>
                  <a:cubicBezTo>
                    <a:pt x="35" y="4"/>
                    <a:pt x="38" y="5"/>
                    <a:pt x="36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2" name="Freeform 372">
              <a:extLst>
                <a:ext uri="{FF2B5EF4-FFF2-40B4-BE49-F238E27FC236}">
                  <a16:creationId xmlns:a16="http://schemas.microsoft.com/office/drawing/2014/main" id="{CBC5A3E7-56D3-4545-88B5-B363A46FC01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70"/>
              <a:ext cx="34" cy="31"/>
            </a:xfrm>
            <a:custGeom>
              <a:avLst/>
              <a:gdLst>
                <a:gd name="T0" fmla="*/ 8 w 37"/>
                <a:gd name="T1" fmla="*/ 29 h 32"/>
                <a:gd name="T2" fmla="*/ 3 w 37"/>
                <a:gd name="T3" fmla="*/ 18 h 32"/>
                <a:gd name="T4" fmla="*/ 11 w 37"/>
                <a:gd name="T5" fmla="*/ 11 h 32"/>
                <a:gd name="T6" fmla="*/ 23 w 37"/>
                <a:gd name="T7" fmla="*/ 9 h 32"/>
                <a:gd name="T8" fmla="*/ 20 w 37"/>
                <a:gd name="T9" fmla="*/ 2 h 32"/>
                <a:gd name="T10" fmla="*/ 7 w 37"/>
                <a:gd name="T11" fmla="*/ 3 h 32"/>
                <a:gd name="T12" fmla="*/ 1 w 37"/>
                <a:gd name="T13" fmla="*/ 13 h 32"/>
                <a:gd name="T14" fmla="*/ 1 w 37"/>
                <a:gd name="T15" fmla="*/ 20 h 32"/>
                <a:gd name="T16" fmla="*/ 6 w 37"/>
                <a:gd name="T17" fmla="*/ 2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2">
                  <a:moveTo>
                    <a:pt x="11" y="32"/>
                  </a:moveTo>
                  <a:cubicBezTo>
                    <a:pt x="6" y="30"/>
                    <a:pt x="3" y="26"/>
                    <a:pt x="3" y="21"/>
                  </a:cubicBezTo>
                  <a:cubicBezTo>
                    <a:pt x="4" y="16"/>
                    <a:pt x="9" y="13"/>
                    <a:pt x="14" y="11"/>
                  </a:cubicBezTo>
                  <a:cubicBezTo>
                    <a:pt x="19" y="9"/>
                    <a:pt x="24" y="10"/>
                    <a:pt x="29" y="9"/>
                  </a:cubicBezTo>
                  <a:cubicBezTo>
                    <a:pt x="37" y="8"/>
                    <a:pt x="30" y="2"/>
                    <a:pt x="26" y="2"/>
                  </a:cubicBezTo>
                  <a:cubicBezTo>
                    <a:pt x="21" y="1"/>
                    <a:pt x="15" y="0"/>
                    <a:pt x="10" y="3"/>
                  </a:cubicBezTo>
                  <a:cubicBezTo>
                    <a:pt x="6" y="5"/>
                    <a:pt x="3" y="9"/>
                    <a:pt x="1" y="13"/>
                  </a:cubicBezTo>
                  <a:cubicBezTo>
                    <a:pt x="0" y="16"/>
                    <a:pt x="0" y="20"/>
                    <a:pt x="1" y="23"/>
                  </a:cubicBezTo>
                  <a:cubicBezTo>
                    <a:pt x="2" y="27"/>
                    <a:pt x="6" y="28"/>
                    <a:pt x="8" y="3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3" name="Freeform 373">
              <a:extLst>
                <a:ext uri="{FF2B5EF4-FFF2-40B4-BE49-F238E27FC236}">
                  <a16:creationId xmlns:a16="http://schemas.microsoft.com/office/drawing/2014/main" id="{D7E8B602-371E-4F73-8C7A-F1204BC9E64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41"/>
              <a:ext cx="19" cy="20"/>
            </a:xfrm>
            <a:custGeom>
              <a:avLst/>
              <a:gdLst>
                <a:gd name="T0" fmla="*/ 2 w 21"/>
                <a:gd name="T1" fmla="*/ 1 h 21"/>
                <a:gd name="T2" fmla="*/ 5 w 21"/>
                <a:gd name="T3" fmla="*/ 1 h 21"/>
                <a:gd name="T4" fmla="*/ 11 w 21"/>
                <a:gd name="T5" fmla="*/ 3 h 21"/>
                <a:gd name="T6" fmla="*/ 13 w 21"/>
                <a:gd name="T7" fmla="*/ 13 h 21"/>
                <a:gd name="T8" fmla="*/ 2 w 21"/>
                <a:gd name="T9" fmla="*/ 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" y="1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9" y="0"/>
                    <a:pt x="11" y="1"/>
                    <a:pt x="14" y="3"/>
                  </a:cubicBezTo>
                  <a:cubicBezTo>
                    <a:pt x="17" y="6"/>
                    <a:pt x="21" y="13"/>
                    <a:pt x="17" y="16"/>
                  </a:cubicBezTo>
                  <a:cubicBezTo>
                    <a:pt x="11" y="21"/>
                    <a:pt x="0" y="12"/>
                    <a:pt x="2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4" name="Freeform 374">
              <a:extLst>
                <a:ext uri="{FF2B5EF4-FFF2-40B4-BE49-F238E27FC236}">
                  <a16:creationId xmlns:a16="http://schemas.microsoft.com/office/drawing/2014/main" id="{20D9F260-E726-4B8E-9B9C-28786175C3D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55"/>
              <a:ext cx="37" cy="39"/>
            </a:xfrm>
            <a:custGeom>
              <a:avLst/>
              <a:gdLst>
                <a:gd name="T0" fmla="*/ 2 w 40"/>
                <a:gd name="T1" fmla="*/ 33 h 41"/>
                <a:gd name="T2" fmla="*/ 1 w 40"/>
                <a:gd name="T3" fmla="*/ 19 h 41"/>
                <a:gd name="T4" fmla="*/ 7 w 40"/>
                <a:gd name="T5" fmla="*/ 8 h 41"/>
                <a:gd name="T6" fmla="*/ 26 w 40"/>
                <a:gd name="T7" fmla="*/ 9 h 41"/>
                <a:gd name="T8" fmla="*/ 29 w 40"/>
                <a:gd name="T9" fmla="*/ 19 h 41"/>
                <a:gd name="T10" fmla="*/ 28 w 40"/>
                <a:gd name="T11" fmla="*/ 33 h 41"/>
                <a:gd name="T12" fmla="*/ 23 w 40"/>
                <a:gd name="T13" fmla="*/ 21 h 41"/>
                <a:gd name="T14" fmla="*/ 17 w 40"/>
                <a:gd name="T15" fmla="*/ 9 h 41"/>
                <a:gd name="T16" fmla="*/ 10 w 40"/>
                <a:gd name="T17" fmla="*/ 10 h 41"/>
                <a:gd name="T18" fmla="*/ 11 w 40"/>
                <a:gd name="T19" fmla="*/ 23 h 41"/>
                <a:gd name="T20" fmla="*/ 4 w 40"/>
                <a:gd name="T21" fmla="*/ 33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2" y="39"/>
                  </a:moveTo>
                  <a:cubicBezTo>
                    <a:pt x="6" y="33"/>
                    <a:pt x="0" y="28"/>
                    <a:pt x="1" y="22"/>
                  </a:cubicBezTo>
                  <a:cubicBezTo>
                    <a:pt x="2" y="17"/>
                    <a:pt x="7" y="12"/>
                    <a:pt x="10" y="8"/>
                  </a:cubicBezTo>
                  <a:cubicBezTo>
                    <a:pt x="16" y="2"/>
                    <a:pt x="27" y="0"/>
                    <a:pt x="32" y="9"/>
                  </a:cubicBezTo>
                  <a:cubicBezTo>
                    <a:pt x="34" y="13"/>
                    <a:pt x="36" y="18"/>
                    <a:pt x="37" y="22"/>
                  </a:cubicBezTo>
                  <a:cubicBezTo>
                    <a:pt x="38" y="26"/>
                    <a:pt x="40" y="37"/>
                    <a:pt x="35" y="39"/>
                  </a:cubicBezTo>
                  <a:cubicBezTo>
                    <a:pt x="31" y="41"/>
                    <a:pt x="30" y="27"/>
                    <a:pt x="29" y="24"/>
                  </a:cubicBezTo>
                  <a:cubicBezTo>
                    <a:pt x="28" y="19"/>
                    <a:pt x="27" y="12"/>
                    <a:pt x="21" y="9"/>
                  </a:cubicBezTo>
                  <a:cubicBezTo>
                    <a:pt x="18" y="7"/>
                    <a:pt x="14" y="8"/>
                    <a:pt x="13" y="12"/>
                  </a:cubicBezTo>
                  <a:cubicBezTo>
                    <a:pt x="10" y="17"/>
                    <a:pt x="14" y="21"/>
                    <a:pt x="14" y="26"/>
                  </a:cubicBezTo>
                  <a:cubicBezTo>
                    <a:pt x="13" y="30"/>
                    <a:pt x="8" y="38"/>
                    <a:pt x="4" y="3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5" name="Freeform 375">
              <a:extLst>
                <a:ext uri="{FF2B5EF4-FFF2-40B4-BE49-F238E27FC236}">
                  <a16:creationId xmlns:a16="http://schemas.microsoft.com/office/drawing/2014/main" id="{9C62E5A5-F20C-4E8B-9B11-96BF3EB6738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7" y="3308"/>
              <a:ext cx="18" cy="23"/>
            </a:xfrm>
            <a:custGeom>
              <a:avLst/>
              <a:gdLst>
                <a:gd name="T0" fmla="*/ 8 w 20"/>
                <a:gd name="T1" fmla="*/ 23 h 23"/>
                <a:gd name="T2" fmla="*/ 5 w 20"/>
                <a:gd name="T3" fmla="*/ 18 h 23"/>
                <a:gd name="T4" fmla="*/ 7 w 20"/>
                <a:gd name="T5" fmla="*/ 9 h 23"/>
                <a:gd name="T6" fmla="*/ 13 w 20"/>
                <a:gd name="T7" fmla="*/ 4 h 23"/>
                <a:gd name="T8" fmla="*/ 12 w 20"/>
                <a:gd name="T9" fmla="*/ 1 h 23"/>
                <a:gd name="T10" fmla="*/ 2 w 20"/>
                <a:gd name="T11" fmla="*/ 9 h 23"/>
                <a:gd name="T12" fmla="*/ 7 w 20"/>
                <a:gd name="T13" fmla="*/ 2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1" y="23"/>
                  </a:moveTo>
                  <a:cubicBezTo>
                    <a:pt x="10" y="22"/>
                    <a:pt x="8" y="21"/>
                    <a:pt x="7" y="18"/>
                  </a:cubicBezTo>
                  <a:cubicBezTo>
                    <a:pt x="7" y="15"/>
                    <a:pt x="8" y="11"/>
                    <a:pt x="10" y="9"/>
                  </a:cubicBezTo>
                  <a:cubicBezTo>
                    <a:pt x="13" y="6"/>
                    <a:pt x="16" y="6"/>
                    <a:pt x="18" y="4"/>
                  </a:cubicBezTo>
                  <a:cubicBezTo>
                    <a:pt x="20" y="2"/>
                    <a:pt x="19" y="0"/>
                    <a:pt x="16" y="1"/>
                  </a:cubicBezTo>
                  <a:cubicBezTo>
                    <a:pt x="11" y="1"/>
                    <a:pt x="4" y="4"/>
                    <a:pt x="2" y="9"/>
                  </a:cubicBezTo>
                  <a:cubicBezTo>
                    <a:pt x="0" y="14"/>
                    <a:pt x="5" y="22"/>
                    <a:pt x="10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6" name="Freeform 376">
              <a:extLst>
                <a:ext uri="{FF2B5EF4-FFF2-40B4-BE49-F238E27FC236}">
                  <a16:creationId xmlns:a16="http://schemas.microsoft.com/office/drawing/2014/main" id="{E8F4C038-8803-49B9-BE18-0D63E9D3B7B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0" y="3305"/>
              <a:ext cx="23" cy="27"/>
            </a:xfrm>
            <a:custGeom>
              <a:avLst/>
              <a:gdLst>
                <a:gd name="T0" fmla="*/ 0 w 25"/>
                <a:gd name="T1" fmla="*/ 7 h 27"/>
                <a:gd name="T2" fmla="*/ 8 w 25"/>
                <a:gd name="T3" fmla="*/ 11 h 27"/>
                <a:gd name="T4" fmla="*/ 10 w 25"/>
                <a:gd name="T5" fmla="*/ 21 h 27"/>
                <a:gd name="T6" fmla="*/ 13 w 25"/>
                <a:gd name="T7" fmla="*/ 25 h 27"/>
                <a:gd name="T8" fmla="*/ 17 w 25"/>
                <a:gd name="T9" fmla="*/ 17 h 27"/>
                <a:gd name="T10" fmla="*/ 13 w 25"/>
                <a:gd name="T11" fmla="*/ 3 h 27"/>
                <a:gd name="T12" fmla="*/ 0 w 25"/>
                <a:gd name="T13" fmla="*/ 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0" y="7"/>
                  </a:moveTo>
                  <a:cubicBezTo>
                    <a:pt x="4" y="8"/>
                    <a:pt x="8" y="8"/>
                    <a:pt x="11" y="11"/>
                  </a:cubicBezTo>
                  <a:cubicBezTo>
                    <a:pt x="15" y="15"/>
                    <a:pt x="14" y="17"/>
                    <a:pt x="13" y="21"/>
                  </a:cubicBezTo>
                  <a:cubicBezTo>
                    <a:pt x="12" y="24"/>
                    <a:pt x="13" y="27"/>
                    <a:pt x="16" y="25"/>
                  </a:cubicBezTo>
                  <a:cubicBezTo>
                    <a:pt x="18" y="24"/>
                    <a:pt x="22" y="19"/>
                    <a:pt x="23" y="17"/>
                  </a:cubicBezTo>
                  <a:cubicBezTo>
                    <a:pt x="25" y="11"/>
                    <a:pt x="22" y="5"/>
                    <a:pt x="16" y="3"/>
                  </a:cubicBezTo>
                  <a:cubicBezTo>
                    <a:pt x="10" y="0"/>
                    <a:pt x="5" y="2"/>
                    <a:pt x="0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7" name="Freeform 377">
              <a:extLst>
                <a:ext uri="{FF2B5EF4-FFF2-40B4-BE49-F238E27FC236}">
                  <a16:creationId xmlns:a16="http://schemas.microsoft.com/office/drawing/2014/main" id="{FB2A4C6C-11B0-4874-B73F-1C2DC74D7FD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6" y="3224"/>
              <a:ext cx="31" cy="35"/>
            </a:xfrm>
            <a:custGeom>
              <a:avLst/>
              <a:gdLst>
                <a:gd name="T0" fmla="*/ 24 w 34"/>
                <a:gd name="T1" fmla="*/ 1 h 36"/>
                <a:gd name="T2" fmla="*/ 6 w 34"/>
                <a:gd name="T3" fmla="*/ 13 h 36"/>
                <a:gd name="T4" fmla="*/ 5 w 34"/>
                <a:gd name="T5" fmla="*/ 33 h 36"/>
                <a:gd name="T6" fmla="*/ 8 w 34"/>
                <a:gd name="T7" fmla="*/ 7 h 36"/>
                <a:gd name="T8" fmla="*/ 26 w 34"/>
                <a:gd name="T9" fmla="*/ 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2" y="1"/>
                  </a:moveTo>
                  <a:cubicBezTo>
                    <a:pt x="23" y="4"/>
                    <a:pt x="14" y="3"/>
                    <a:pt x="9" y="13"/>
                  </a:cubicBezTo>
                  <a:cubicBezTo>
                    <a:pt x="5" y="20"/>
                    <a:pt x="5" y="29"/>
                    <a:pt x="7" y="36"/>
                  </a:cubicBezTo>
                  <a:cubicBezTo>
                    <a:pt x="0" y="28"/>
                    <a:pt x="3" y="14"/>
                    <a:pt x="11" y="7"/>
                  </a:cubicBezTo>
                  <a:cubicBezTo>
                    <a:pt x="16" y="3"/>
                    <a:pt x="27" y="0"/>
                    <a:pt x="34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8" name="Freeform 378">
              <a:extLst>
                <a:ext uri="{FF2B5EF4-FFF2-40B4-BE49-F238E27FC236}">
                  <a16:creationId xmlns:a16="http://schemas.microsoft.com/office/drawing/2014/main" id="{37D70ABF-A917-44A2-B9E1-BD2771EBE3A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7" y="3175"/>
              <a:ext cx="25" cy="36"/>
            </a:xfrm>
            <a:custGeom>
              <a:avLst/>
              <a:gdLst>
                <a:gd name="T0" fmla="*/ 3 w 28"/>
                <a:gd name="T1" fmla="*/ 33 h 37"/>
                <a:gd name="T2" fmla="*/ 7 w 28"/>
                <a:gd name="T3" fmla="*/ 16 h 37"/>
                <a:gd name="T4" fmla="*/ 20 w 28"/>
                <a:gd name="T5" fmla="*/ 5 h 37"/>
                <a:gd name="T6" fmla="*/ 4 w 28"/>
                <a:gd name="T7" fmla="*/ 14 h 37"/>
                <a:gd name="T8" fmla="*/ 2 w 28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3" y="36"/>
                  </a:moveTo>
                  <a:cubicBezTo>
                    <a:pt x="0" y="31"/>
                    <a:pt x="7" y="19"/>
                    <a:pt x="10" y="16"/>
                  </a:cubicBezTo>
                  <a:cubicBezTo>
                    <a:pt x="15" y="10"/>
                    <a:pt x="20" y="6"/>
                    <a:pt x="28" y="5"/>
                  </a:cubicBezTo>
                  <a:cubicBezTo>
                    <a:pt x="21" y="0"/>
                    <a:pt x="9" y="9"/>
                    <a:pt x="6" y="14"/>
                  </a:cubicBezTo>
                  <a:cubicBezTo>
                    <a:pt x="2" y="20"/>
                    <a:pt x="0" y="31"/>
                    <a:pt x="2" y="3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9" name="Freeform 379">
              <a:extLst>
                <a:ext uri="{FF2B5EF4-FFF2-40B4-BE49-F238E27FC236}">
                  <a16:creationId xmlns:a16="http://schemas.microsoft.com/office/drawing/2014/main" id="{3EA4C0CB-7182-4C30-ACBD-FE96E87907D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8" y="3241"/>
              <a:ext cx="13" cy="11"/>
            </a:xfrm>
            <a:custGeom>
              <a:avLst/>
              <a:gdLst>
                <a:gd name="T0" fmla="*/ 1 w 14"/>
                <a:gd name="T1" fmla="*/ 11 h 11"/>
                <a:gd name="T2" fmla="*/ 11 w 14"/>
                <a:gd name="T3" fmla="*/ 7 h 11"/>
                <a:gd name="T4" fmla="*/ 6 w 14"/>
                <a:gd name="T5" fmla="*/ 0 h 11"/>
                <a:gd name="T6" fmla="*/ 0 w 14"/>
                <a:gd name="T7" fmla="*/ 1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" y="11"/>
                  </a:moveTo>
                  <a:cubicBezTo>
                    <a:pt x="1" y="4"/>
                    <a:pt x="10" y="3"/>
                    <a:pt x="14" y="7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0" y="0"/>
                    <a:pt x="0" y="5"/>
                    <a:pt x="0" y="1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0" name="Freeform 380">
              <a:extLst>
                <a:ext uri="{FF2B5EF4-FFF2-40B4-BE49-F238E27FC236}">
                  <a16:creationId xmlns:a16="http://schemas.microsoft.com/office/drawing/2014/main" id="{4054B3C7-F484-4370-BC7D-460D6B3AC93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7" y="3215"/>
              <a:ext cx="15" cy="19"/>
            </a:xfrm>
            <a:custGeom>
              <a:avLst/>
              <a:gdLst>
                <a:gd name="T0" fmla="*/ 2 w 17"/>
                <a:gd name="T1" fmla="*/ 17 h 20"/>
                <a:gd name="T2" fmla="*/ 11 w 17"/>
                <a:gd name="T3" fmla="*/ 0 h 20"/>
                <a:gd name="T4" fmla="*/ 4 w 17"/>
                <a:gd name="T5" fmla="*/ 6 h 20"/>
                <a:gd name="T6" fmla="*/ 1 w 17"/>
                <a:gd name="T7" fmla="*/ 1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2" y="20"/>
                  </a:moveTo>
                  <a:cubicBezTo>
                    <a:pt x="1" y="10"/>
                    <a:pt x="9" y="2"/>
                    <a:pt x="17" y="0"/>
                  </a:cubicBezTo>
                  <a:cubicBezTo>
                    <a:pt x="12" y="0"/>
                    <a:pt x="8" y="3"/>
                    <a:pt x="4" y="6"/>
                  </a:cubicBezTo>
                  <a:cubicBezTo>
                    <a:pt x="0" y="10"/>
                    <a:pt x="0" y="14"/>
                    <a:pt x="1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1" name="Freeform 381">
              <a:extLst>
                <a:ext uri="{FF2B5EF4-FFF2-40B4-BE49-F238E27FC236}">
                  <a16:creationId xmlns:a16="http://schemas.microsoft.com/office/drawing/2014/main" id="{BA914C15-AB2F-4886-ACB6-4DFFD9CC71E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4" y="3271"/>
              <a:ext cx="24" cy="14"/>
            </a:xfrm>
            <a:custGeom>
              <a:avLst/>
              <a:gdLst>
                <a:gd name="T0" fmla="*/ 2 w 26"/>
                <a:gd name="T1" fmla="*/ 12 h 15"/>
                <a:gd name="T2" fmla="*/ 8 w 26"/>
                <a:gd name="T3" fmla="*/ 5 h 15"/>
                <a:gd name="T4" fmla="*/ 20 w 26"/>
                <a:gd name="T5" fmla="*/ 6 h 15"/>
                <a:gd name="T6" fmla="*/ 11 w 26"/>
                <a:gd name="T7" fmla="*/ 1 h 15"/>
                <a:gd name="T8" fmla="*/ 3 w 26"/>
                <a:gd name="T9" fmla="*/ 1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" y="15"/>
                  </a:moveTo>
                  <a:cubicBezTo>
                    <a:pt x="0" y="12"/>
                    <a:pt x="8" y="6"/>
                    <a:pt x="11" y="5"/>
                  </a:cubicBezTo>
                  <a:cubicBezTo>
                    <a:pt x="15" y="4"/>
                    <a:pt x="22" y="4"/>
                    <a:pt x="26" y="6"/>
                  </a:cubicBezTo>
                  <a:cubicBezTo>
                    <a:pt x="22" y="4"/>
                    <a:pt x="19" y="0"/>
                    <a:pt x="14" y="1"/>
                  </a:cubicBezTo>
                  <a:cubicBezTo>
                    <a:pt x="8" y="1"/>
                    <a:pt x="5" y="8"/>
                    <a:pt x="3" y="1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2" name="Freeform 382">
              <a:extLst>
                <a:ext uri="{FF2B5EF4-FFF2-40B4-BE49-F238E27FC236}">
                  <a16:creationId xmlns:a16="http://schemas.microsoft.com/office/drawing/2014/main" id="{3B3BBD0D-531E-4F56-B726-D02B05637DB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0" y="3268"/>
              <a:ext cx="22" cy="11"/>
            </a:xfrm>
            <a:custGeom>
              <a:avLst/>
              <a:gdLst>
                <a:gd name="T0" fmla="*/ 5 w 24"/>
                <a:gd name="T1" fmla="*/ 6 h 12"/>
                <a:gd name="T2" fmla="*/ 4 w 24"/>
                <a:gd name="T3" fmla="*/ 6 h 12"/>
                <a:gd name="T4" fmla="*/ 11 w 24"/>
                <a:gd name="T5" fmla="*/ 5 h 12"/>
                <a:gd name="T6" fmla="*/ 18 w 24"/>
                <a:gd name="T7" fmla="*/ 9 h 12"/>
                <a:gd name="T8" fmla="*/ 13 w 24"/>
                <a:gd name="T9" fmla="*/ 2 h 12"/>
                <a:gd name="T10" fmla="*/ 0 w 24"/>
                <a:gd name="T11" fmla="*/ 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5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10" y="4"/>
                    <a:pt x="14" y="5"/>
                  </a:cubicBezTo>
                  <a:cubicBezTo>
                    <a:pt x="18" y="6"/>
                    <a:pt x="21" y="10"/>
                    <a:pt x="24" y="12"/>
                  </a:cubicBezTo>
                  <a:cubicBezTo>
                    <a:pt x="23" y="8"/>
                    <a:pt x="21" y="4"/>
                    <a:pt x="16" y="2"/>
                  </a:cubicBezTo>
                  <a:cubicBezTo>
                    <a:pt x="11" y="0"/>
                    <a:pt x="3" y="2"/>
                    <a:pt x="0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3" name="Freeform 383">
              <a:extLst>
                <a:ext uri="{FF2B5EF4-FFF2-40B4-BE49-F238E27FC236}">
                  <a16:creationId xmlns:a16="http://schemas.microsoft.com/office/drawing/2014/main" id="{C20E44CB-00C7-4317-9D9A-0B1F0793DD6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9" y="3257"/>
              <a:ext cx="18" cy="22"/>
            </a:xfrm>
            <a:custGeom>
              <a:avLst/>
              <a:gdLst>
                <a:gd name="T0" fmla="*/ 5 w 20"/>
                <a:gd name="T1" fmla="*/ 20 h 23"/>
                <a:gd name="T2" fmla="*/ 5 w 20"/>
                <a:gd name="T3" fmla="*/ 7 h 23"/>
                <a:gd name="T4" fmla="*/ 14 w 20"/>
                <a:gd name="T5" fmla="*/ 2 h 23"/>
                <a:gd name="T6" fmla="*/ 5 w 20"/>
                <a:gd name="T7" fmla="*/ 4 h 23"/>
                <a:gd name="T8" fmla="*/ 4 w 20"/>
                <a:gd name="T9" fmla="*/ 1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5" y="23"/>
                  </a:moveTo>
                  <a:cubicBezTo>
                    <a:pt x="5" y="17"/>
                    <a:pt x="3" y="12"/>
                    <a:pt x="7" y="7"/>
                  </a:cubicBezTo>
                  <a:cubicBezTo>
                    <a:pt x="10" y="3"/>
                    <a:pt x="15" y="0"/>
                    <a:pt x="20" y="2"/>
                  </a:cubicBezTo>
                  <a:cubicBezTo>
                    <a:pt x="16" y="0"/>
                    <a:pt x="10" y="1"/>
                    <a:pt x="6" y="4"/>
                  </a:cubicBezTo>
                  <a:cubicBezTo>
                    <a:pt x="1" y="7"/>
                    <a:pt x="0" y="15"/>
                    <a:pt x="4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4" name="Freeform 384">
              <a:extLst>
                <a:ext uri="{FF2B5EF4-FFF2-40B4-BE49-F238E27FC236}">
                  <a16:creationId xmlns:a16="http://schemas.microsoft.com/office/drawing/2014/main" id="{3223C8F4-F74F-496A-A76A-2E74B07BD94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9" y="3308"/>
              <a:ext cx="16" cy="13"/>
            </a:xfrm>
            <a:custGeom>
              <a:avLst/>
              <a:gdLst>
                <a:gd name="T0" fmla="*/ 0 w 18"/>
                <a:gd name="T1" fmla="*/ 4 h 14"/>
                <a:gd name="T2" fmla="*/ 12 w 18"/>
                <a:gd name="T3" fmla="*/ 11 h 14"/>
                <a:gd name="T4" fmla="*/ 10 w 18"/>
                <a:gd name="T5" fmla="*/ 3 h 14"/>
                <a:gd name="T6" fmla="*/ 0 w 18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cubicBezTo>
                    <a:pt x="8" y="1"/>
                    <a:pt x="14" y="8"/>
                    <a:pt x="18" y="14"/>
                  </a:cubicBezTo>
                  <a:cubicBezTo>
                    <a:pt x="16" y="10"/>
                    <a:pt x="17" y="6"/>
                    <a:pt x="14" y="3"/>
                  </a:cubicBezTo>
                  <a:cubicBezTo>
                    <a:pt x="11" y="1"/>
                    <a:pt x="3" y="0"/>
                    <a:pt x="0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5" name="Freeform 385">
              <a:extLst>
                <a:ext uri="{FF2B5EF4-FFF2-40B4-BE49-F238E27FC236}">
                  <a16:creationId xmlns:a16="http://schemas.microsoft.com/office/drawing/2014/main" id="{94757F76-C383-4F7C-8643-E91DB882C9D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63"/>
              <a:ext cx="11" cy="16"/>
            </a:xfrm>
            <a:custGeom>
              <a:avLst/>
              <a:gdLst>
                <a:gd name="T0" fmla="*/ 0 w 13"/>
                <a:gd name="T1" fmla="*/ 0 h 16"/>
                <a:gd name="T2" fmla="*/ 4 w 13"/>
                <a:gd name="T3" fmla="*/ 3 h 16"/>
                <a:gd name="T4" fmla="*/ 8 w 13"/>
                <a:gd name="T5" fmla="*/ 4 h 16"/>
                <a:gd name="T6" fmla="*/ 2 w 13"/>
                <a:gd name="T7" fmla="*/ 16 h 16"/>
                <a:gd name="T8" fmla="*/ 1 w 13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3" y="1"/>
                    <a:pt x="4" y="3"/>
                    <a:pt x="7" y="3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8" y="7"/>
                    <a:pt x="4" y="10"/>
                    <a:pt x="2" y="16"/>
                  </a:cubicBezTo>
                  <a:cubicBezTo>
                    <a:pt x="2" y="11"/>
                    <a:pt x="4" y="6"/>
                    <a:pt x="1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6" name="Freeform 386">
              <a:extLst>
                <a:ext uri="{FF2B5EF4-FFF2-40B4-BE49-F238E27FC236}">
                  <a16:creationId xmlns:a16="http://schemas.microsoft.com/office/drawing/2014/main" id="{140A677C-BB77-4B22-8204-D90052CC56A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10" y="3180"/>
              <a:ext cx="18" cy="46"/>
            </a:xfrm>
            <a:custGeom>
              <a:avLst/>
              <a:gdLst>
                <a:gd name="T0" fmla="*/ 5 w 20"/>
                <a:gd name="T1" fmla="*/ 0 h 48"/>
                <a:gd name="T2" fmla="*/ 0 w 20"/>
                <a:gd name="T3" fmla="*/ 42 h 48"/>
                <a:gd name="T4" fmla="*/ 9 w 20"/>
                <a:gd name="T5" fmla="*/ 33 h 48"/>
                <a:gd name="T6" fmla="*/ 13 w 20"/>
                <a:gd name="T7" fmla="*/ 18 h 48"/>
                <a:gd name="T8" fmla="*/ 13 w 20"/>
                <a:gd name="T9" fmla="*/ 11 h 48"/>
                <a:gd name="T10" fmla="*/ 7 w 20"/>
                <a:gd name="T11" fmla="*/ 2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8">
                  <a:moveTo>
                    <a:pt x="6" y="0"/>
                  </a:moveTo>
                  <a:cubicBezTo>
                    <a:pt x="19" y="12"/>
                    <a:pt x="11" y="38"/>
                    <a:pt x="0" y="48"/>
                  </a:cubicBezTo>
                  <a:cubicBezTo>
                    <a:pt x="5" y="48"/>
                    <a:pt x="10" y="41"/>
                    <a:pt x="12" y="37"/>
                  </a:cubicBezTo>
                  <a:cubicBezTo>
                    <a:pt x="15" y="32"/>
                    <a:pt x="16" y="27"/>
                    <a:pt x="17" y="21"/>
                  </a:cubicBezTo>
                  <a:cubicBezTo>
                    <a:pt x="18" y="17"/>
                    <a:pt x="20" y="14"/>
                    <a:pt x="17" y="11"/>
                  </a:cubicBezTo>
                  <a:cubicBezTo>
                    <a:pt x="15" y="7"/>
                    <a:pt x="12" y="5"/>
                    <a:pt x="10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7" name="Freeform 387">
              <a:extLst>
                <a:ext uri="{FF2B5EF4-FFF2-40B4-BE49-F238E27FC236}">
                  <a16:creationId xmlns:a16="http://schemas.microsoft.com/office/drawing/2014/main" id="{84580576-515A-4954-8E4C-B1B6813B804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7" y="3230"/>
              <a:ext cx="26" cy="8"/>
            </a:xfrm>
            <a:custGeom>
              <a:avLst/>
              <a:gdLst>
                <a:gd name="T0" fmla="*/ 0 w 28"/>
                <a:gd name="T1" fmla="*/ 2 h 8"/>
                <a:gd name="T2" fmla="*/ 5 w 28"/>
                <a:gd name="T3" fmla="*/ 8 h 8"/>
                <a:gd name="T4" fmla="*/ 22 w 28"/>
                <a:gd name="T5" fmla="*/ 8 h 8"/>
                <a:gd name="T6" fmla="*/ 18 w 28"/>
                <a:gd name="T7" fmla="*/ 4 h 8"/>
                <a:gd name="T8" fmla="*/ 10 w 28"/>
                <a:gd name="T9" fmla="*/ 2 h 8"/>
                <a:gd name="T10" fmla="*/ 2 w 28"/>
                <a:gd name="T11" fmla="*/ 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0" y="2"/>
                  </a:moveTo>
                  <a:cubicBezTo>
                    <a:pt x="3" y="3"/>
                    <a:pt x="5" y="6"/>
                    <a:pt x="5" y="8"/>
                  </a:cubicBezTo>
                  <a:cubicBezTo>
                    <a:pt x="5" y="0"/>
                    <a:pt x="25" y="5"/>
                    <a:pt x="28" y="8"/>
                  </a:cubicBezTo>
                  <a:cubicBezTo>
                    <a:pt x="26" y="6"/>
                    <a:pt x="24" y="4"/>
                    <a:pt x="22" y="4"/>
                  </a:cubicBezTo>
                  <a:cubicBezTo>
                    <a:pt x="19" y="3"/>
                    <a:pt x="16" y="2"/>
                    <a:pt x="13" y="2"/>
                  </a:cubicBezTo>
                  <a:cubicBezTo>
                    <a:pt x="10" y="1"/>
                    <a:pt x="6" y="2"/>
                    <a:pt x="2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8" name="Freeform 388">
              <a:extLst>
                <a:ext uri="{FF2B5EF4-FFF2-40B4-BE49-F238E27FC236}">
                  <a16:creationId xmlns:a16="http://schemas.microsoft.com/office/drawing/2014/main" id="{85397BC2-4030-47E0-919F-1C18A6C3ED7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1" y="3239"/>
              <a:ext cx="27" cy="10"/>
            </a:xfrm>
            <a:custGeom>
              <a:avLst/>
              <a:gdLst>
                <a:gd name="T0" fmla="*/ 6 w 29"/>
                <a:gd name="T1" fmla="*/ 8 h 11"/>
                <a:gd name="T2" fmla="*/ 1 w 29"/>
                <a:gd name="T3" fmla="*/ 4 h 11"/>
                <a:gd name="T4" fmla="*/ 7 w 29"/>
                <a:gd name="T5" fmla="*/ 0 h 11"/>
                <a:gd name="T6" fmla="*/ 18 w 29"/>
                <a:gd name="T7" fmla="*/ 1 h 11"/>
                <a:gd name="T8" fmla="*/ 23 w 29"/>
                <a:gd name="T9" fmla="*/ 5 h 11"/>
                <a:gd name="T10" fmla="*/ 10 w 29"/>
                <a:gd name="T11" fmla="*/ 4 h 11"/>
                <a:gd name="T12" fmla="*/ 6 w 29"/>
                <a:gd name="T13" fmla="*/ 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6" y="11"/>
                  </a:moveTo>
                  <a:cubicBezTo>
                    <a:pt x="4" y="9"/>
                    <a:pt x="0" y="8"/>
                    <a:pt x="1" y="4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3" y="0"/>
                    <a:pt x="18" y="0"/>
                    <a:pt x="21" y="1"/>
                  </a:cubicBezTo>
                  <a:cubicBezTo>
                    <a:pt x="23" y="1"/>
                    <a:pt x="29" y="4"/>
                    <a:pt x="29" y="7"/>
                  </a:cubicBezTo>
                  <a:cubicBezTo>
                    <a:pt x="24" y="8"/>
                    <a:pt x="19" y="3"/>
                    <a:pt x="13" y="4"/>
                  </a:cubicBezTo>
                  <a:cubicBezTo>
                    <a:pt x="10" y="5"/>
                    <a:pt x="9" y="7"/>
                    <a:pt x="6" y="9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9" name="Freeform 389">
              <a:extLst>
                <a:ext uri="{FF2B5EF4-FFF2-40B4-BE49-F238E27FC236}">
                  <a16:creationId xmlns:a16="http://schemas.microsoft.com/office/drawing/2014/main" id="{BC42AE2E-429E-4793-A2F4-B57FA64956D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20"/>
              <a:ext cx="18" cy="20"/>
            </a:xfrm>
            <a:custGeom>
              <a:avLst/>
              <a:gdLst>
                <a:gd name="T0" fmla="*/ 16 w 19"/>
                <a:gd name="T1" fmla="*/ 0 h 21"/>
                <a:gd name="T2" fmla="*/ 6 w 19"/>
                <a:gd name="T3" fmla="*/ 11 h 21"/>
                <a:gd name="T4" fmla="*/ 9 w 19"/>
                <a:gd name="T5" fmla="*/ 9 h 21"/>
                <a:gd name="T6" fmla="*/ 15 w 19"/>
                <a:gd name="T7" fmla="*/ 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2" y="1"/>
                    <a:pt x="0" y="5"/>
                    <a:pt x="6" y="14"/>
                  </a:cubicBezTo>
                  <a:cubicBezTo>
                    <a:pt x="10" y="21"/>
                    <a:pt x="9" y="12"/>
                    <a:pt x="11" y="9"/>
                  </a:cubicBezTo>
                  <a:cubicBezTo>
                    <a:pt x="12" y="6"/>
                    <a:pt x="19" y="7"/>
                    <a:pt x="18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0" name="Freeform 390">
              <a:extLst>
                <a:ext uri="{FF2B5EF4-FFF2-40B4-BE49-F238E27FC236}">
                  <a16:creationId xmlns:a16="http://schemas.microsoft.com/office/drawing/2014/main" id="{80F8F383-6D2A-4815-9280-0866140E959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188"/>
              <a:ext cx="24" cy="24"/>
            </a:xfrm>
            <a:custGeom>
              <a:avLst/>
              <a:gdLst>
                <a:gd name="T0" fmla="*/ 21 w 25"/>
                <a:gd name="T1" fmla="*/ 6 h 25"/>
                <a:gd name="T2" fmla="*/ 12 w 25"/>
                <a:gd name="T3" fmla="*/ 2 h 25"/>
                <a:gd name="T4" fmla="*/ 1 w 25"/>
                <a:gd name="T5" fmla="*/ 14 h 25"/>
                <a:gd name="T6" fmla="*/ 4 w 25"/>
                <a:gd name="T7" fmla="*/ 22 h 25"/>
                <a:gd name="T8" fmla="*/ 11 w 25"/>
                <a:gd name="T9" fmla="*/ 13 h 25"/>
                <a:gd name="T10" fmla="*/ 17 w 25"/>
                <a:gd name="T11" fmla="*/ 12 h 25"/>
                <a:gd name="T12" fmla="*/ 20 w 25"/>
                <a:gd name="T13" fmla="*/ 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24" y="6"/>
                  </a:moveTo>
                  <a:cubicBezTo>
                    <a:pt x="25" y="1"/>
                    <a:pt x="18" y="0"/>
                    <a:pt x="15" y="2"/>
                  </a:cubicBezTo>
                  <a:cubicBezTo>
                    <a:pt x="9" y="6"/>
                    <a:pt x="3" y="10"/>
                    <a:pt x="1" y="17"/>
                  </a:cubicBezTo>
                  <a:cubicBezTo>
                    <a:pt x="0" y="19"/>
                    <a:pt x="0" y="25"/>
                    <a:pt x="4" y="25"/>
                  </a:cubicBezTo>
                  <a:cubicBezTo>
                    <a:pt x="8" y="25"/>
                    <a:pt x="8" y="18"/>
                    <a:pt x="11" y="16"/>
                  </a:cubicBezTo>
                  <a:cubicBezTo>
                    <a:pt x="13" y="13"/>
                    <a:pt x="17" y="15"/>
                    <a:pt x="20" y="14"/>
                  </a:cubicBezTo>
                  <a:cubicBezTo>
                    <a:pt x="22" y="12"/>
                    <a:pt x="24" y="9"/>
                    <a:pt x="23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1" name="Freeform 391">
              <a:extLst>
                <a:ext uri="{FF2B5EF4-FFF2-40B4-BE49-F238E27FC236}">
                  <a16:creationId xmlns:a16="http://schemas.microsoft.com/office/drawing/2014/main" id="{09E489E8-AF7A-41BE-B9E1-69C3DDFC973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284"/>
              <a:ext cx="26" cy="7"/>
            </a:xfrm>
            <a:custGeom>
              <a:avLst/>
              <a:gdLst>
                <a:gd name="T0" fmla="*/ 4 w 28"/>
                <a:gd name="T1" fmla="*/ 7 h 7"/>
                <a:gd name="T2" fmla="*/ 4 w 28"/>
                <a:gd name="T3" fmla="*/ 7 h 7"/>
                <a:gd name="T4" fmla="*/ 10 w 28"/>
                <a:gd name="T5" fmla="*/ 4 h 7"/>
                <a:gd name="T6" fmla="*/ 22 w 28"/>
                <a:gd name="T7" fmla="*/ 2 h 7"/>
                <a:gd name="T8" fmla="*/ 12 w 28"/>
                <a:gd name="T9" fmla="*/ 6 h 7"/>
                <a:gd name="T10" fmla="*/ 4 w 28"/>
                <a:gd name="T11" fmla="*/ 6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">
                  <a:moveTo>
                    <a:pt x="4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0" y="4"/>
                    <a:pt x="11" y="4"/>
                    <a:pt x="13" y="4"/>
                  </a:cubicBezTo>
                  <a:cubicBezTo>
                    <a:pt x="17" y="3"/>
                    <a:pt x="24" y="0"/>
                    <a:pt x="28" y="2"/>
                  </a:cubicBezTo>
                  <a:cubicBezTo>
                    <a:pt x="28" y="5"/>
                    <a:pt x="18" y="6"/>
                    <a:pt x="15" y="6"/>
                  </a:cubicBezTo>
                  <a:cubicBezTo>
                    <a:pt x="11" y="6"/>
                    <a:pt x="7" y="7"/>
                    <a:pt x="4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2" name="Freeform 392">
              <a:extLst>
                <a:ext uri="{FF2B5EF4-FFF2-40B4-BE49-F238E27FC236}">
                  <a16:creationId xmlns:a16="http://schemas.microsoft.com/office/drawing/2014/main" id="{17B25532-B3A7-4B5C-80DF-249B22ED95B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9" y="3295"/>
              <a:ext cx="16" cy="12"/>
            </a:xfrm>
            <a:custGeom>
              <a:avLst/>
              <a:gdLst>
                <a:gd name="T0" fmla="*/ 6 w 18"/>
                <a:gd name="T1" fmla="*/ 0 h 12"/>
                <a:gd name="T2" fmla="*/ 12 w 18"/>
                <a:gd name="T3" fmla="*/ 7 h 12"/>
                <a:gd name="T4" fmla="*/ 5 w 18"/>
                <a:gd name="T5" fmla="*/ 7 h 12"/>
                <a:gd name="T6" fmla="*/ 0 w 18"/>
                <a:gd name="T7" fmla="*/ 12 h 12"/>
                <a:gd name="T8" fmla="*/ 4 w 18"/>
                <a:gd name="T9" fmla="*/ 6 h 12"/>
                <a:gd name="T10" fmla="*/ 6 w 18"/>
                <a:gd name="T11" fmla="*/ 2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9" y="4"/>
                    <a:pt x="14" y="7"/>
                    <a:pt x="18" y="7"/>
                  </a:cubicBezTo>
                  <a:cubicBezTo>
                    <a:pt x="15" y="8"/>
                    <a:pt x="11" y="7"/>
                    <a:pt x="8" y="7"/>
                  </a:cubicBezTo>
                  <a:cubicBezTo>
                    <a:pt x="4" y="8"/>
                    <a:pt x="3" y="10"/>
                    <a:pt x="0" y="12"/>
                  </a:cubicBezTo>
                  <a:cubicBezTo>
                    <a:pt x="2" y="10"/>
                    <a:pt x="4" y="8"/>
                    <a:pt x="6" y="6"/>
                  </a:cubicBezTo>
                  <a:cubicBezTo>
                    <a:pt x="7" y="5"/>
                    <a:pt x="8" y="3"/>
                    <a:pt x="9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3" name="Freeform 393">
              <a:extLst>
                <a:ext uri="{FF2B5EF4-FFF2-40B4-BE49-F238E27FC236}">
                  <a16:creationId xmlns:a16="http://schemas.microsoft.com/office/drawing/2014/main" id="{C254668A-8049-4950-8BE7-E6163B90BA7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2" y="3319"/>
              <a:ext cx="18" cy="7"/>
            </a:xfrm>
            <a:custGeom>
              <a:avLst/>
              <a:gdLst>
                <a:gd name="T0" fmla="*/ 5 w 20"/>
                <a:gd name="T1" fmla="*/ 1 h 7"/>
                <a:gd name="T2" fmla="*/ 0 w 20"/>
                <a:gd name="T3" fmla="*/ 5 h 7"/>
                <a:gd name="T4" fmla="*/ 6 w 20"/>
                <a:gd name="T5" fmla="*/ 3 h 7"/>
                <a:gd name="T6" fmla="*/ 14 w 20"/>
                <a:gd name="T7" fmla="*/ 2 h 7"/>
                <a:gd name="T8" fmla="*/ 5 w 2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8" y="1"/>
                  </a:moveTo>
                  <a:cubicBezTo>
                    <a:pt x="5" y="0"/>
                    <a:pt x="1" y="1"/>
                    <a:pt x="0" y="5"/>
                  </a:cubicBezTo>
                  <a:cubicBezTo>
                    <a:pt x="3" y="7"/>
                    <a:pt x="6" y="3"/>
                    <a:pt x="9" y="3"/>
                  </a:cubicBezTo>
                  <a:cubicBezTo>
                    <a:pt x="13" y="3"/>
                    <a:pt x="17" y="4"/>
                    <a:pt x="20" y="2"/>
                  </a:cubicBezTo>
                  <a:cubicBezTo>
                    <a:pt x="19" y="0"/>
                    <a:pt x="10" y="0"/>
                    <a:pt x="8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4" name="Freeform 394">
              <a:extLst>
                <a:ext uri="{FF2B5EF4-FFF2-40B4-BE49-F238E27FC236}">
                  <a16:creationId xmlns:a16="http://schemas.microsoft.com/office/drawing/2014/main" id="{B50502F1-7B9E-46F7-9F76-EE82D95EF60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9" y="3308"/>
              <a:ext cx="15" cy="20"/>
            </a:xfrm>
            <a:custGeom>
              <a:avLst/>
              <a:gdLst>
                <a:gd name="T0" fmla="*/ 0 w 16"/>
                <a:gd name="T1" fmla="*/ 4 h 20"/>
                <a:gd name="T2" fmla="*/ 11 w 16"/>
                <a:gd name="T3" fmla="*/ 0 h 20"/>
                <a:gd name="T4" fmla="*/ 8 w 16"/>
                <a:gd name="T5" fmla="*/ 11 h 20"/>
                <a:gd name="T6" fmla="*/ 13 w 16"/>
                <a:gd name="T7" fmla="*/ 20 h 20"/>
                <a:gd name="T8" fmla="*/ 8 w 16"/>
                <a:gd name="T9" fmla="*/ 11 h 20"/>
                <a:gd name="T10" fmla="*/ 1 w 16"/>
                <a:gd name="T11" fmla="*/ 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0" y="4"/>
                  </a:moveTo>
                  <a:cubicBezTo>
                    <a:pt x="2" y="8"/>
                    <a:pt x="11" y="2"/>
                    <a:pt x="14" y="0"/>
                  </a:cubicBezTo>
                  <a:cubicBezTo>
                    <a:pt x="12" y="3"/>
                    <a:pt x="11" y="7"/>
                    <a:pt x="11" y="11"/>
                  </a:cubicBezTo>
                  <a:cubicBezTo>
                    <a:pt x="11" y="15"/>
                    <a:pt x="15" y="17"/>
                    <a:pt x="16" y="20"/>
                  </a:cubicBezTo>
                  <a:cubicBezTo>
                    <a:pt x="13" y="17"/>
                    <a:pt x="11" y="14"/>
                    <a:pt x="8" y="11"/>
                  </a:cubicBezTo>
                  <a:cubicBezTo>
                    <a:pt x="6" y="9"/>
                    <a:pt x="3" y="7"/>
                    <a:pt x="1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5" name="Freeform 395">
              <a:extLst>
                <a:ext uri="{FF2B5EF4-FFF2-40B4-BE49-F238E27FC236}">
                  <a16:creationId xmlns:a16="http://schemas.microsoft.com/office/drawing/2014/main" id="{B462020C-0179-4B98-AAE5-29C3D8EEA0D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4" y="3197"/>
              <a:ext cx="15" cy="21"/>
            </a:xfrm>
            <a:custGeom>
              <a:avLst/>
              <a:gdLst>
                <a:gd name="T0" fmla="*/ 2 w 17"/>
                <a:gd name="T1" fmla="*/ 18 h 22"/>
                <a:gd name="T2" fmla="*/ 11 w 17"/>
                <a:gd name="T3" fmla="*/ 11 h 22"/>
                <a:gd name="T4" fmla="*/ 8 w 17"/>
                <a:gd name="T5" fmla="*/ 0 h 22"/>
                <a:gd name="T6" fmla="*/ 4 w 17"/>
                <a:gd name="T7" fmla="*/ 11 h 22"/>
                <a:gd name="T8" fmla="*/ 2 w 17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2" y="21"/>
                  </a:moveTo>
                  <a:cubicBezTo>
                    <a:pt x="0" y="17"/>
                    <a:pt x="14" y="12"/>
                    <a:pt x="17" y="12"/>
                  </a:cubicBezTo>
                  <a:cubicBezTo>
                    <a:pt x="15" y="8"/>
                    <a:pt x="13" y="4"/>
                    <a:pt x="11" y="0"/>
                  </a:cubicBezTo>
                  <a:cubicBezTo>
                    <a:pt x="11" y="5"/>
                    <a:pt x="9" y="9"/>
                    <a:pt x="7" y="12"/>
                  </a:cubicBezTo>
                  <a:cubicBezTo>
                    <a:pt x="5" y="16"/>
                    <a:pt x="3" y="18"/>
                    <a:pt x="2" y="2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6" name="Freeform 396">
              <a:extLst>
                <a:ext uri="{FF2B5EF4-FFF2-40B4-BE49-F238E27FC236}">
                  <a16:creationId xmlns:a16="http://schemas.microsoft.com/office/drawing/2014/main" id="{F63B439A-090A-4A66-BD58-FE86D8B56E3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3" y="3295"/>
              <a:ext cx="16" cy="19"/>
            </a:xfrm>
            <a:custGeom>
              <a:avLst/>
              <a:gdLst>
                <a:gd name="T0" fmla="*/ 2 w 18"/>
                <a:gd name="T1" fmla="*/ 16 h 20"/>
                <a:gd name="T2" fmla="*/ 1 w 18"/>
                <a:gd name="T3" fmla="*/ 15 h 20"/>
                <a:gd name="T4" fmla="*/ 4 w 18"/>
                <a:gd name="T5" fmla="*/ 10 h 20"/>
                <a:gd name="T6" fmla="*/ 10 w 18"/>
                <a:gd name="T7" fmla="*/ 4 h 20"/>
                <a:gd name="T8" fmla="*/ 12 w 18"/>
                <a:gd name="T9" fmla="*/ 0 h 20"/>
                <a:gd name="T10" fmla="*/ 8 w 18"/>
                <a:gd name="T11" fmla="*/ 10 h 20"/>
                <a:gd name="T12" fmla="*/ 3 w 18"/>
                <a:gd name="T13" fmla="*/ 1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2" y="19"/>
                  </a:moveTo>
                  <a:cubicBezTo>
                    <a:pt x="1" y="20"/>
                    <a:pt x="1" y="19"/>
                    <a:pt x="1" y="18"/>
                  </a:cubicBezTo>
                  <a:cubicBezTo>
                    <a:pt x="0" y="16"/>
                    <a:pt x="4" y="13"/>
                    <a:pt x="6" y="12"/>
                  </a:cubicBezTo>
                  <a:cubicBezTo>
                    <a:pt x="8" y="9"/>
                    <a:pt x="11" y="7"/>
                    <a:pt x="13" y="4"/>
                  </a:cubicBezTo>
                  <a:cubicBezTo>
                    <a:pt x="14" y="3"/>
                    <a:pt x="15" y="0"/>
                    <a:pt x="17" y="0"/>
                  </a:cubicBezTo>
                  <a:cubicBezTo>
                    <a:pt x="18" y="4"/>
                    <a:pt x="13" y="10"/>
                    <a:pt x="11" y="13"/>
                  </a:cubicBezTo>
                  <a:cubicBezTo>
                    <a:pt x="8" y="15"/>
                    <a:pt x="5" y="17"/>
                    <a:pt x="3" y="18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7" name="Freeform 397">
              <a:extLst>
                <a:ext uri="{FF2B5EF4-FFF2-40B4-BE49-F238E27FC236}">
                  <a16:creationId xmlns:a16="http://schemas.microsoft.com/office/drawing/2014/main" id="{F16803B0-7FFD-4F25-BB62-51A2DD12192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6" y="3279"/>
              <a:ext cx="7" cy="8"/>
            </a:xfrm>
            <a:custGeom>
              <a:avLst/>
              <a:gdLst>
                <a:gd name="T0" fmla="*/ 5 w 8"/>
                <a:gd name="T1" fmla="*/ 3 h 9"/>
                <a:gd name="T2" fmla="*/ 2 w 8"/>
                <a:gd name="T3" fmla="*/ 6 h 9"/>
                <a:gd name="T4" fmla="*/ 0 w 8"/>
                <a:gd name="T5" fmla="*/ 0 h 9"/>
                <a:gd name="T6" fmla="*/ 4 w 8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5" y="2"/>
                    <a:pt x="3" y="7"/>
                    <a:pt x="2" y="9"/>
                  </a:cubicBezTo>
                  <a:cubicBezTo>
                    <a:pt x="2" y="6"/>
                    <a:pt x="2" y="2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85" name="Group 398">
            <a:extLst>
              <a:ext uri="{FF2B5EF4-FFF2-40B4-BE49-F238E27FC236}">
                <a16:creationId xmlns:a16="http://schemas.microsoft.com/office/drawing/2014/main" id="{1A70E792-80B4-4F6B-ADD9-5341BA518F5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410200" y="3733800"/>
            <a:ext cx="219075" cy="244475"/>
            <a:chOff x="2112" y="3168"/>
            <a:chExt cx="172" cy="192"/>
          </a:xfrm>
        </p:grpSpPr>
        <p:sp>
          <p:nvSpPr>
            <p:cNvPr id="41274" name="Freeform 399">
              <a:extLst>
                <a:ext uri="{FF2B5EF4-FFF2-40B4-BE49-F238E27FC236}">
                  <a16:creationId xmlns:a16="http://schemas.microsoft.com/office/drawing/2014/main" id="{42E0DCE8-6B5D-423F-B217-4DDB3101910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5" name="Freeform 400">
              <a:extLst>
                <a:ext uri="{FF2B5EF4-FFF2-40B4-BE49-F238E27FC236}">
                  <a16:creationId xmlns:a16="http://schemas.microsoft.com/office/drawing/2014/main" id="{CF45D22E-4E9B-4321-AAC9-E545B72E0C4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6" name="Freeform 401">
              <a:extLst>
                <a:ext uri="{FF2B5EF4-FFF2-40B4-BE49-F238E27FC236}">
                  <a16:creationId xmlns:a16="http://schemas.microsoft.com/office/drawing/2014/main" id="{16A98D18-A246-4DA3-98C8-1AFD6C08228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209"/>
              <a:ext cx="57" cy="75"/>
            </a:xfrm>
            <a:custGeom>
              <a:avLst/>
              <a:gdLst>
                <a:gd name="T0" fmla="*/ 0 w 62"/>
                <a:gd name="T1" fmla="*/ 7 h 76"/>
                <a:gd name="T2" fmla="*/ 31 w 62"/>
                <a:gd name="T3" fmla="*/ 17 h 76"/>
                <a:gd name="T4" fmla="*/ 47 w 62"/>
                <a:gd name="T5" fmla="*/ 44 h 76"/>
                <a:gd name="T6" fmla="*/ 10 w 62"/>
                <a:gd name="T7" fmla="*/ 64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76">
                  <a:moveTo>
                    <a:pt x="0" y="7"/>
                  </a:moveTo>
                  <a:cubicBezTo>
                    <a:pt x="7" y="0"/>
                    <a:pt x="33" y="13"/>
                    <a:pt x="40" y="17"/>
                  </a:cubicBezTo>
                  <a:cubicBezTo>
                    <a:pt x="52" y="23"/>
                    <a:pt x="61" y="33"/>
                    <a:pt x="61" y="47"/>
                  </a:cubicBezTo>
                  <a:cubicBezTo>
                    <a:pt x="62" y="71"/>
                    <a:pt x="30" y="76"/>
                    <a:pt x="13" y="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7" name="Freeform 402">
              <a:extLst>
                <a:ext uri="{FF2B5EF4-FFF2-40B4-BE49-F238E27FC236}">
                  <a16:creationId xmlns:a16="http://schemas.microsoft.com/office/drawing/2014/main" id="{9D4FEDD4-74F5-4A21-A81B-C61281C7DE8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4" y="3194"/>
              <a:ext cx="24" cy="37"/>
            </a:xfrm>
            <a:custGeom>
              <a:avLst/>
              <a:gdLst>
                <a:gd name="T0" fmla="*/ 0 w 26"/>
                <a:gd name="T1" fmla="*/ 35 h 38"/>
                <a:gd name="T2" fmla="*/ 6 w 26"/>
                <a:gd name="T3" fmla="*/ 32 h 38"/>
                <a:gd name="T4" fmla="*/ 16 w 26"/>
                <a:gd name="T5" fmla="*/ 24 h 38"/>
                <a:gd name="T6" fmla="*/ 20 w 2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8">
                  <a:moveTo>
                    <a:pt x="0" y="38"/>
                  </a:moveTo>
                  <a:cubicBezTo>
                    <a:pt x="0" y="37"/>
                    <a:pt x="5" y="37"/>
                    <a:pt x="7" y="35"/>
                  </a:cubicBezTo>
                  <a:cubicBezTo>
                    <a:pt x="11" y="33"/>
                    <a:pt x="15" y="30"/>
                    <a:pt x="19" y="27"/>
                  </a:cubicBezTo>
                  <a:cubicBezTo>
                    <a:pt x="25" y="20"/>
                    <a:pt x="26" y="8"/>
                    <a:pt x="2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8" name="Freeform 403">
              <a:extLst>
                <a:ext uri="{FF2B5EF4-FFF2-40B4-BE49-F238E27FC236}">
                  <a16:creationId xmlns:a16="http://schemas.microsoft.com/office/drawing/2014/main" id="{FAC9A4F2-58BA-4015-A9F6-80AD4CFAAF2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8" y="3233"/>
              <a:ext cx="45" cy="24"/>
            </a:xfrm>
            <a:custGeom>
              <a:avLst/>
              <a:gdLst>
                <a:gd name="T0" fmla="*/ 38 w 49"/>
                <a:gd name="T1" fmla="*/ 16 h 25"/>
                <a:gd name="T2" fmla="*/ 7 w 49"/>
                <a:gd name="T3" fmla="*/ 3 h 25"/>
                <a:gd name="T4" fmla="*/ 3 w 49"/>
                <a:gd name="T5" fmla="*/ 12 h 25"/>
                <a:gd name="T6" fmla="*/ 26 w 49"/>
                <a:gd name="T7" fmla="*/ 2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5">
                  <a:moveTo>
                    <a:pt x="49" y="19"/>
                  </a:moveTo>
                  <a:cubicBezTo>
                    <a:pt x="40" y="8"/>
                    <a:pt x="24" y="0"/>
                    <a:pt x="10" y="3"/>
                  </a:cubicBezTo>
                  <a:cubicBezTo>
                    <a:pt x="4" y="4"/>
                    <a:pt x="0" y="8"/>
                    <a:pt x="3" y="15"/>
                  </a:cubicBezTo>
                  <a:cubicBezTo>
                    <a:pt x="8" y="24"/>
                    <a:pt x="25" y="23"/>
                    <a:pt x="33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9" name="Freeform 404">
              <a:extLst>
                <a:ext uri="{FF2B5EF4-FFF2-40B4-BE49-F238E27FC236}">
                  <a16:creationId xmlns:a16="http://schemas.microsoft.com/office/drawing/2014/main" id="{F4E21B13-A9FE-4B70-AE35-5B308F7C96C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7" y="3182"/>
              <a:ext cx="36" cy="36"/>
            </a:xfrm>
            <a:custGeom>
              <a:avLst/>
              <a:gdLst>
                <a:gd name="T0" fmla="*/ 2 w 40"/>
                <a:gd name="T1" fmla="*/ 28 h 38"/>
                <a:gd name="T2" fmla="*/ 9 w 40"/>
                <a:gd name="T3" fmla="*/ 9 h 38"/>
                <a:gd name="T4" fmla="*/ 23 w 40"/>
                <a:gd name="T5" fmla="*/ 6 h 38"/>
                <a:gd name="T6" fmla="*/ 8 w 40"/>
                <a:gd name="T7" fmla="*/ 2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8">
                  <a:moveTo>
                    <a:pt x="2" y="34"/>
                  </a:moveTo>
                  <a:cubicBezTo>
                    <a:pt x="0" y="24"/>
                    <a:pt x="5" y="17"/>
                    <a:pt x="12" y="10"/>
                  </a:cubicBezTo>
                  <a:cubicBezTo>
                    <a:pt x="16" y="6"/>
                    <a:pt x="25" y="0"/>
                    <a:pt x="31" y="6"/>
                  </a:cubicBezTo>
                  <a:cubicBezTo>
                    <a:pt x="40" y="16"/>
                    <a:pt x="23" y="38"/>
                    <a:pt x="11" y="3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0" name="Freeform 405">
              <a:extLst>
                <a:ext uri="{FF2B5EF4-FFF2-40B4-BE49-F238E27FC236}">
                  <a16:creationId xmlns:a16="http://schemas.microsoft.com/office/drawing/2014/main" id="{DE8FFDAD-096F-4D45-ADCD-4413647D357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1" y="3209"/>
              <a:ext cx="21" cy="43"/>
            </a:xfrm>
            <a:custGeom>
              <a:avLst/>
              <a:gdLst>
                <a:gd name="T0" fmla="*/ 16 w 24"/>
                <a:gd name="T1" fmla="*/ 0 h 43"/>
                <a:gd name="T2" fmla="*/ 4 w 24"/>
                <a:gd name="T3" fmla="*/ 13 h 43"/>
                <a:gd name="T4" fmla="*/ 9 w 24"/>
                <a:gd name="T5" fmla="*/ 4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7" y="4"/>
                    <a:pt x="9" y="4"/>
                    <a:pt x="5" y="13"/>
                  </a:cubicBezTo>
                  <a:cubicBezTo>
                    <a:pt x="0" y="24"/>
                    <a:pt x="2" y="36"/>
                    <a:pt x="12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1" name="Freeform 406">
              <a:extLst>
                <a:ext uri="{FF2B5EF4-FFF2-40B4-BE49-F238E27FC236}">
                  <a16:creationId xmlns:a16="http://schemas.microsoft.com/office/drawing/2014/main" id="{E9A4588D-5428-40B2-A468-F037A0192F2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37"/>
              <a:ext cx="19" cy="4"/>
            </a:xfrm>
            <a:custGeom>
              <a:avLst/>
              <a:gdLst>
                <a:gd name="T0" fmla="*/ 17 w 20"/>
                <a:gd name="T1" fmla="*/ 4 h 4"/>
                <a:gd name="T2" fmla="*/ 0 w 20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3" y="0"/>
                    <a:pt x="8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2" name="Freeform 407">
              <a:extLst>
                <a:ext uri="{FF2B5EF4-FFF2-40B4-BE49-F238E27FC236}">
                  <a16:creationId xmlns:a16="http://schemas.microsoft.com/office/drawing/2014/main" id="{BA9233B9-4349-495D-ADE1-B155C617C82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57"/>
              <a:ext cx="29" cy="53"/>
            </a:xfrm>
            <a:custGeom>
              <a:avLst/>
              <a:gdLst>
                <a:gd name="T0" fmla="*/ 0 w 32"/>
                <a:gd name="T1" fmla="*/ 8 h 54"/>
                <a:gd name="T2" fmla="*/ 24 w 32"/>
                <a:gd name="T3" fmla="*/ 28 h 54"/>
                <a:gd name="T4" fmla="*/ 8 w 32"/>
                <a:gd name="T5" fmla="*/ 5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4">
                  <a:moveTo>
                    <a:pt x="0" y="8"/>
                  </a:moveTo>
                  <a:cubicBezTo>
                    <a:pt x="14" y="0"/>
                    <a:pt x="32" y="16"/>
                    <a:pt x="32" y="31"/>
                  </a:cubicBezTo>
                  <a:cubicBezTo>
                    <a:pt x="32" y="44"/>
                    <a:pt x="22" y="50"/>
                    <a:pt x="11" y="5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3" name="Freeform 408">
              <a:extLst>
                <a:ext uri="{FF2B5EF4-FFF2-40B4-BE49-F238E27FC236}">
                  <a16:creationId xmlns:a16="http://schemas.microsoft.com/office/drawing/2014/main" id="{250D021B-DFED-4FAD-BA12-6E45FBDA352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304"/>
              <a:ext cx="69" cy="27"/>
            </a:xfrm>
            <a:custGeom>
              <a:avLst/>
              <a:gdLst>
                <a:gd name="T0" fmla="*/ 53 w 75"/>
                <a:gd name="T1" fmla="*/ 25 h 28"/>
                <a:gd name="T2" fmla="*/ 56 w 75"/>
                <a:gd name="T3" fmla="*/ 8 h 28"/>
                <a:gd name="T4" fmla="*/ 39 w 75"/>
                <a:gd name="T5" fmla="*/ 1 h 28"/>
                <a:gd name="T6" fmla="*/ 6 w 75"/>
                <a:gd name="T7" fmla="*/ 1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8">
                  <a:moveTo>
                    <a:pt x="69" y="28"/>
                  </a:moveTo>
                  <a:cubicBezTo>
                    <a:pt x="72" y="22"/>
                    <a:pt x="75" y="14"/>
                    <a:pt x="72" y="8"/>
                  </a:cubicBezTo>
                  <a:cubicBezTo>
                    <a:pt x="68" y="2"/>
                    <a:pt x="56" y="1"/>
                    <a:pt x="50" y="1"/>
                  </a:cubicBezTo>
                  <a:cubicBezTo>
                    <a:pt x="42" y="1"/>
                    <a:pt x="0" y="0"/>
                    <a:pt x="7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4" name="Freeform 409">
              <a:extLst>
                <a:ext uri="{FF2B5EF4-FFF2-40B4-BE49-F238E27FC236}">
                  <a16:creationId xmlns:a16="http://schemas.microsoft.com/office/drawing/2014/main" id="{494F79B9-6875-4C8F-AA91-3CA98FFF3F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4" y="3268"/>
              <a:ext cx="36" cy="39"/>
            </a:xfrm>
            <a:custGeom>
              <a:avLst/>
              <a:gdLst>
                <a:gd name="T0" fmla="*/ 0 w 39"/>
                <a:gd name="T1" fmla="*/ 1 h 40"/>
                <a:gd name="T2" fmla="*/ 26 w 39"/>
                <a:gd name="T3" fmla="*/ 12 h 40"/>
                <a:gd name="T4" fmla="*/ 18 w 39"/>
                <a:gd name="T5" fmla="*/ 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0">
                  <a:moveTo>
                    <a:pt x="0" y="1"/>
                  </a:moveTo>
                  <a:cubicBezTo>
                    <a:pt x="11" y="0"/>
                    <a:pt x="25" y="0"/>
                    <a:pt x="32" y="12"/>
                  </a:cubicBezTo>
                  <a:cubicBezTo>
                    <a:pt x="39" y="23"/>
                    <a:pt x="32" y="34"/>
                    <a:pt x="23" y="4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5" name="Freeform 410">
              <a:extLst>
                <a:ext uri="{FF2B5EF4-FFF2-40B4-BE49-F238E27FC236}">
                  <a16:creationId xmlns:a16="http://schemas.microsoft.com/office/drawing/2014/main" id="{97C70002-4B06-4006-A199-DEEB6A9F098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2" y="3281"/>
              <a:ext cx="29" cy="21"/>
            </a:xfrm>
            <a:custGeom>
              <a:avLst/>
              <a:gdLst>
                <a:gd name="T0" fmla="*/ 24 w 32"/>
                <a:gd name="T1" fmla="*/ 2 h 22"/>
                <a:gd name="T2" fmla="*/ 5 w 32"/>
                <a:gd name="T3" fmla="*/ 6 h 22"/>
                <a:gd name="T4" fmla="*/ 15 w 32"/>
                <a:gd name="T5" fmla="*/ 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32" y="2"/>
                  </a:moveTo>
                  <a:cubicBezTo>
                    <a:pt x="26" y="0"/>
                    <a:pt x="13" y="1"/>
                    <a:pt x="8" y="6"/>
                  </a:cubicBezTo>
                  <a:cubicBezTo>
                    <a:pt x="0" y="13"/>
                    <a:pt x="15" y="22"/>
                    <a:pt x="21" y="1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6" name="Freeform 411">
              <a:extLst>
                <a:ext uri="{FF2B5EF4-FFF2-40B4-BE49-F238E27FC236}">
                  <a16:creationId xmlns:a16="http://schemas.microsoft.com/office/drawing/2014/main" id="{5AB0B808-8442-4552-83AC-FD9466195DD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4" y="3281"/>
              <a:ext cx="48" cy="14"/>
            </a:xfrm>
            <a:custGeom>
              <a:avLst/>
              <a:gdLst>
                <a:gd name="T0" fmla="*/ 41 w 52"/>
                <a:gd name="T1" fmla="*/ 2 h 15"/>
                <a:gd name="T2" fmla="*/ 24 w 52"/>
                <a:gd name="T3" fmla="*/ 2 h 15"/>
                <a:gd name="T4" fmla="*/ 6 w 52"/>
                <a:gd name="T5" fmla="*/ 7 h 15"/>
                <a:gd name="T6" fmla="*/ 13 w 52"/>
                <a:gd name="T7" fmla="*/ 11 h 15"/>
                <a:gd name="T8" fmla="*/ 32 w 52"/>
                <a:gd name="T9" fmla="*/ 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5">
                  <a:moveTo>
                    <a:pt x="52" y="2"/>
                  </a:moveTo>
                  <a:cubicBezTo>
                    <a:pt x="45" y="0"/>
                    <a:pt x="37" y="2"/>
                    <a:pt x="30" y="2"/>
                  </a:cubicBezTo>
                  <a:cubicBezTo>
                    <a:pt x="23" y="3"/>
                    <a:pt x="15" y="2"/>
                    <a:pt x="8" y="7"/>
                  </a:cubicBezTo>
                  <a:cubicBezTo>
                    <a:pt x="0" y="13"/>
                    <a:pt x="10" y="15"/>
                    <a:pt x="16" y="14"/>
                  </a:cubicBezTo>
                  <a:cubicBezTo>
                    <a:pt x="24" y="14"/>
                    <a:pt x="33" y="12"/>
                    <a:pt x="41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7" name="Freeform 412">
              <a:extLst>
                <a:ext uri="{FF2B5EF4-FFF2-40B4-BE49-F238E27FC236}">
                  <a16:creationId xmlns:a16="http://schemas.microsoft.com/office/drawing/2014/main" id="{D430B700-B352-4BF7-8794-E01058903DC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2" y="3253"/>
              <a:ext cx="26" cy="26"/>
            </a:xfrm>
            <a:custGeom>
              <a:avLst/>
              <a:gdLst>
                <a:gd name="T0" fmla="*/ 0 w 29"/>
                <a:gd name="T1" fmla="*/ 26 h 26"/>
                <a:gd name="T2" fmla="*/ 21 w 2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4" y="12"/>
                    <a:pt x="12" y="0"/>
                    <a:pt x="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8" name="Freeform 413">
              <a:extLst>
                <a:ext uri="{FF2B5EF4-FFF2-40B4-BE49-F238E27FC236}">
                  <a16:creationId xmlns:a16="http://schemas.microsoft.com/office/drawing/2014/main" id="{C353E2C4-2775-46AF-B27E-4139492CD52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18"/>
              <a:ext cx="18" cy="23"/>
            </a:xfrm>
            <a:custGeom>
              <a:avLst/>
              <a:gdLst>
                <a:gd name="T0" fmla="*/ 16 w 19"/>
                <a:gd name="T1" fmla="*/ 0 h 24"/>
                <a:gd name="T2" fmla="*/ 2 w 19"/>
                <a:gd name="T3" fmla="*/ 8 h 24"/>
                <a:gd name="T4" fmla="*/ 4 w 19"/>
                <a:gd name="T5" fmla="*/ 18 h 24"/>
                <a:gd name="T6" fmla="*/ 16 w 19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2" y="0"/>
                    <a:pt x="5" y="2"/>
                    <a:pt x="2" y="8"/>
                  </a:cubicBezTo>
                  <a:cubicBezTo>
                    <a:pt x="0" y="12"/>
                    <a:pt x="0" y="19"/>
                    <a:pt x="4" y="21"/>
                  </a:cubicBezTo>
                  <a:cubicBezTo>
                    <a:pt x="9" y="24"/>
                    <a:pt x="15" y="20"/>
                    <a:pt x="19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9" name="Freeform 414">
              <a:extLst>
                <a:ext uri="{FF2B5EF4-FFF2-40B4-BE49-F238E27FC236}">
                  <a16:creationId xmlns:a16="http://schemas.microsoft.com/office/drawing/2014/main" id="{4D28B40F-57B9-4E85-A988-BFF1FA75836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4" y="3314"/>
              <a:ext cx="33" cy="18"/>
            </a:xfrm>
            <a:custGeom>
              <a:avLst/>
              <a:gdLst>
                <a:gd name="T0" fmla="*/ 28 w 36"/>
                <a:gd name="T1" fmla="*/ 7 h 18"/>
                <a:gd name="T2" fmla="*/ 8 w 36"/>
                <a:gd name="T3" fmla="*/ 4 h 18"/>
                <a:gd name="T4" fmla="*/ 12 w 36"/>
                <a:gd name="T5" fmla="*/ 1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36" y="7"/>
                  </a:moveTo>
                  <a:cubicBezTo>
                    <a:pt x="28" y="4"/>
                    <a:pt x="20" y="0"/>
                    <a:pt x="11" y="4"/>
                  </a:cubicBezTo>
                  <a:cubicBezTo>
                    <a:pt x="0" y="9"/>
                    <a:pt x="4" y="18"/>
                    <a:pt x="15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0" name="Freeform 415">
              <a:extLst>
                <a:ext uri="{FF2B5EF4-FFF2-40B4-BE49-F238E27FC236}">
                  <a16:creationId xmlns:a16="http://schemas.microsoft.com/office/drawing/2014/main" id="{C07F8D55-8A51-4F36-9904-19E29524B1E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6" y="3270"/>
              <a:ext cx="34" cy="51"/>
            </a:xfrm>
            <a:custGeom>
              <a:avLst/>
              <a:gdLst>
                <a:gd name="T0" fmla="*/ 21 w 38"/>
                <a:gd name="T1" fmla="*/ 0 h 53"/>
                <a:gd name="T2" fmla="*/ 4 w 38"/>
                <a:gd name="T3" fmla="*/ 37 h 53"/>
                <a:gd name="T4" fmla="*/ 13 w 38"/>
                <a:gd name="T5" fmla="*/ 38 h 53"/>
                <a:gd name="T6" fmla="*/ 24 w 38"/>
                <a:gd name="T7" fmla="*/ 1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3">
                  <a:moveTo>
                    <a:pt x="29" y="0"/>
                  </a:moveTo>
                  <a:cubicBezTo>
                    <a:pt x="38" y="18"/>
                    <a:pt x="12" y="29"/>
                    <a:pt x="6" y="41"/>
                  </a:cubicBezTo>
                  <a:cubicBezTo>
                    <a:pt x="0" y="53"/>
                    <a:pt x="13" y="49"/>
                    <a:pt x="18" y="44"/>
                  </a:cubicBezTo>
                  <a:cubicBezTo>
                    <a:pt x="24" y="39"/>
                    <a:pt x="33" y="29"/>
                    <a:pt x="34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1" name="Freeform 416">
              <a:extLst>
                <a:ext uri="{FF2B5EF4-FFF2-40B4-BE49-F238E27FC236}">
                  <a16:creationId xmlns:a16="http://schemas.microsoft.com/office/drawing/2014/main" id="{9BC62F8D-4EEE-4F8D-BC17-C629ED1C44F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3" y="3214"/>
              <a:ext cx="68" cy="52"/>
            </a:xfrm>
            <a:custGeom>
              <a:avLst/>
              <a:gdLst>
                <a:gd name="T0" fmla="*/ 51 w 74"/>
                <a:gd name="T1" fmla="*/ 29 h 54"/>
                <a:gd name="T2" fmla="*/ 35 w 74"/>
                <a:gd name="T3" fmla="*/ 16 h 54"/>
                <a:gd name="T4" fmla="*/ 16 w 74"/>
                <a:gd name="T5" fmla="*/ 17 h 54"/>
                <a:gd name="T6" fmla="*/ 10 w 74"/>
                <a:gd name="T7" fmla="*/ 34 h 54"/>
                <a:gd name="T8" fmla="*/ 15 w 74"/>
                <a:gd name="T9" fmla="*/ 42 h 54"/>
                <a:gd name="T10" fmla="*/ 10 w 74"/>
                <a:gd name="T11" fmla="*/ 47 h 54"/>
                <a:gd name="T12" fmla="*/ 0 w 74"/>
                <a:gd name="T13" fmla="*/ 29 h 54"/>
                <a:gd name="T14" fmla="*/ 16 w 74"/>
                <a:gd name="T15" fmla="*/ 7 h 54"/>
                <a:gd name="T16" fmla="*/ 52 w 74"/>
                <a:gd name="T17" fmla="*/ 17 h 54"/>
                <a:gd name="T18" fmla="*/ 52 w 74"/>
                <a:gd name="T19" fmla="*/ 27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54">
                  <a:moveTo>
                    <a:pt x="65" y="32"/>
                  </a:moveTo>
                  <a:cubicBezTo>
                    <a:pt x="61" y="25"/>
                    <a:pt x="52" y="21"/>
                    <a:pt x="45" y="19"/>
                  </a:cubicBezTo>
                  <a:cubicBezTo>
                    <a:pt x="37" y="18"/>
                    <a:pt x="28" y="16"/>
                    <a:pt x="21" y="20"/>
                  </a:cubicBezTo>
                  <a:cubicBezTo>
                    <a:pt x="14" y="25"/>
                    <a:pt x="10" y="29"/>
                    <a:pt x="13" y="37"/>
                  </a:cubicBezTo>
                  <a:cubicBezTo>
                    <a:pt x="15" y="41"/>
                    <a:pt x="18" y="44"/>
                    <a:pt x="19" y="48"/>
                  </a:cubicBezTo>
                  <a:cubicBezTo>
                    <a:pt x="21" y="52"/>
                    <a:pt x="17" y="52"/>
                    <a:pt x="13" y="53"/>
                  </a:cubicBezTo>
                  <a:cubicBezTo>
                    <a:pt x="2" y="54"/>
                    <a:pt x="0" y="42"/>
                    <a:pt x="0" y="32"/>
                  </a:cubicBezTo>
                  <a:cubicBezTo>
                    <a:pt x="1" y="20"/>
                    <a:pt x="10" y="12"/>
                    <a:pt x="20" y="7"/>
                  </a:cubicBezTo>
                  <a:cubicBezTo>
                    <a:pt x="36" y="0"/>
                    <a:pt x="57" y="7"/>
                    <a:pt x="68" y="20"/>
                  </a:cubicBezTo>
                  <a:cubicBezTo>
                    <a:pt x="70" y="22"/>
                    <a:pt x="74" y="33"/>
                    <a:pt x="67" y="3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2" name="Freeform 417">
              <a:extLst>
                <a:ext uri="{FF2B5EF4-FFF2-40B4-BE49-F238E27FC236}">
                  <a16:creationId xmlns:a16="http://schemas.microsoft.com/office/drawing/2014/main" id="{EB4AA1D0-4540-4DB2-87F6-8DEAC7E3E76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2" y="3174"/>
              <a:ext cx="55" cy="41"/>
            </a:xfrm>
            <a:custGeom>
              <a:avLst/>
              <a:gdLst>
                <a:gd name="T0" fmla="*/ 40 w 60"/>
                <a:gd name="T1" fmla="*/ 12 h 43"/>
                <a:gd name="T2" fmla="*/ 30 w 60"/>
                <a:gd name="T3" fmla="*/ 7 h 43"/>
                <a:gd name="T4" fmla="*/ 15 w 60"/>
                <a:gd name="T5" fmla="*/ 17 h 43"/>
                <a:gd name="T6" fmla="*/ 7 w 60"/>
                <a:gd name="T7" fmla="*/ 34 h 43"/>
                <a:gd name="T8" fmla="*/ 3 w 60"/>
                <a:gd name="T9" fmla="*/ 34 h 43"/>
                <a:gd name="T10" fmla="*/ 2 w 60"/>
                <a:gd name="T11" fmla="*/ 26 h 43"/>
                <a:gd name="T12" fmla="*/ 31 w 60"/>
                <a:gd name="T13" fmla="*/ 1 h 43"/>
                <a:gd name="T14" fmla="*/ 41 w 60"/>
                <a:gd name="T15" fmla="*/ 8 h 43"/>
                <a:gd name="T16" fmla="*/ 43 w 60"/>
                <a:gd name="T17" fmla="*/ 13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3">
                  <a:moveTo>
                    <a:pt x="52" y="15"/>
                  </a:moveTo>
                  <a:cubicBezTo>
                    <a:pt x="54" y="10"/>
                    <a:pt x="42" y="6"/>
                    <a:pt x="39" y="7"/>
                  </a:cubicBezTo>
                  <a:cubicBezTo>
                    <a:pt x="30" y="7"/>
                    <a:pt x="23" y="13"/>
                    <a:pt x="19" y="20"/>
                  </a:cubicBezTo>
                  <a:cubicBezTo>
                    <a:pt x="15" y="26"/>
                    <a:pt x="14" y="34"/>
                    <a:pt x="10" y="40"/>
                  </a:cubicBezTo>
                  <a:cubicBezTo>
                    <a:pt x="8" y="42"/>
                    <a:pt x="6" y="43"/>
                    <a:pt x="3" y="40"/>
                  </a:cubicBezTo>
                  <a:cubicBezTo>
                    <a:pt x="0" y="37"/>
                    <a:pt x="1" y="33"/>
                    <a:pt x="2" y="29"/>
                  </a:cubicBezTo>
                  <a:cubicBezTo>
                    <a:pt x="8" y="14"/>
                    <a:pt x="23" y="0"/>
                    <a:pt x="40" y="1"/>
                  </a:cubicBezTo>
                  <a:cubicBezTo>
                    <a:pt x="46" y="1"/>
                    <a:pt x="49" y="3"/>
                    <a:pt x="53" y="8"/>
                  </a:cubicBezTo>
                  <a:cubicBezTo>
                    <a:pt x="54" y="9"/>
                    <a:pt x="60" y="15"/>
                    <a:pt x="56" y="1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3" name="Freeform 418">
              <a:extLst>
                <a:ext uri="{FF2B5EF4-FFF2-40B4-BE49-F238E27FC236}">
                  <a16:creationId xmlns:a16="http://schemas.microsoft.com/office/drawing/2014/main" id="{74CDBE19-BBD7-4DEE-A8C9-22F95FCD22C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7" y="3268"/>
              <a:ext cx="41" cy="17"/>
            </a:xfrm>
            <a:custGeom>
              <a:avLst/>
              <a:gdLst>
                <a:gd name="T0" fmla="*/ 0 w 45"/>
                <a:gd name="T1" fmla="*/ 10 h 18"/>
                <a:gd name="T2" fmla="*/ 5 w 45"/>
                <a:gd name="T3" fmla="*/ 9 h 18"/>
                <a:gd name="T4" fmla="*/ 10 w 45"/>
                <a:gd name="T5" fmla="*/ 7 h 18"/>
                <a:gd name="T6" fmla="*/ 19 w 45"/>
                <a:gd name="T7" fmla="*/ 1 h 18"/>
                <a:gd name="T8" fmla="*/ 30 w 45"/>
                <a:gd name="T9" fmla="*/ 7 h 18"/>
                <a:gd name="T10" fmla="*/ 34 w 45"/>
                <a:gd name="T11" fmla="*/ 15 h 18"/>
                <a:gd name="T12" fmla="*/ 29 w 45"/>
                <a:gd name="T13" fmla="*/ 9 h 18"/>
                <a:gd name="T14" fmla="*/ 21 w 45"/>
                <a:gd name="T15" fmla="*/ 9 h 18"/>
                <a:gd name="T16" fmla="*/ 11 w 45"/>
                <a:gd name="T17" fmla="*/ 9 h 18"/>
                <a:gd name="T18" fmla="*/ 4 w 45"/>
                <a:gd name="T19" fmla="*/ 9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8">
                  <a:moveTo>
                    <a:pt x="0" y="13"/>
                  </a:moveTo>
                  <a:cubicBezTo>
                    <a:pt x="1" y="12"/>
                    <a:pt x="3" y="12"/>
                    <a:pt x="5" y="12"/>
                  </a:cubicBezTo>
                  <a:cubicBezTo>
                    <a:pt x="8" y="11"/>
                    <a:pt x="11" y="9"/>
                    <a:pt x="13" y="7"/>
                  </a:cubicBezTo>
                  <a:cubicBezTo>
                    <a:pt x="17" y="4"/>
                    <a:pt x="20" y="1"/>
                    <a:pt x="25" y="1"/>
                  </a:cubicBezTo>
                  <a:cubicBezTo>
                    <a:pt x="31" y="0"/>
                    <a:pt x="36" y="2"/>
                    <a:pt x="40" y="7"/>
                  </a:cubicBezTo>
                  <a:cubicBezTo>
                    <a:pt x="42" y="10"/>
                    <a:pt x="45" y="14"/>
                    <a:pt x="45" y="18"/>
                  </a:cubicBezTo>
                  <a:cubicBezTo>
                    <a:pt x="42" y="16"/>
                    <a:pt x="40" y="13"/>
                    <a:pt x="38" y="11"/>
                  </a:cubicBezTo>
                  <a:cubicBezTo>
                    <a:pt x="34" y="9"/>
                    <a:pt x="31" y="9"/>
                    <a:pt x="27" y="9"/>
                  </a:cubicBezTo>
                  <a:cubicBezTo>
                    <a:pt x="23" y="9"/>
                    <a:pt x="19" y="10"/>
                    <a:pt x="14" y="11"/>
                  </a:cubicBezTo>
                  <a:cubicBezTo>
                    <a:pt x="12" y="11"/>
                    <a:pt x="6" y="10"/>
                    <a:pt x="4" y="1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4" name="Freeform 419">
              <a:extLst>
                <a:ext uri="{FF2B5EF4-FFF2-40B4-BE49-F238E27FC236}">
                  <a16:creationId xmlns:a16="http://schemas.microsoft.com/office/drawing/2014/main" id="{2E1421CF-B548-44C6-8A60-D479E3DC79A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3" y="3209"/>
              <a:ext cx="34" cy="40"/>
            </a:xfrm>
            <a:custGeom>
              <a:avLst/>
              <a:gdLst>
                <a:gd name="T0" fmla="*/ 25 w 38"/>
                <a:gd name="T1" fmla="*/ 6 h 40"/>
                <a:gd name="T2" fmla="*/ 8 w 38"/>
                <a:gd name="T3" fmla="*/ 24 h 40"/>
                <a:gd name="T4" fmla="*/ 11 w 38"/>
                <a:gd name="T5" fmla="*/ 37 h 40"/>
                <a:gd name="T6" fmla="*/ 4 w 38"/>
                <a:gd name="T7" fmla="*/ 28 h 40"/>
                <a:gd name="T8" fmla="*/ 11 w 38"/>
                <a:gd name="T9" fmla="*/ 5 h 40"/>
                <a:gd name="T10" fmla="*/ 24 w 38"/>
                <a:gd name="T11" fmla="*/ 3 h 40"/>
                <a:gd name="T12" fmla="*/ 26 w 38"/>
                <a:gd name="T13" fmla="*/ 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5" y="6"/>
                  </a:moveTo>
                  <a:cubicBezTo>
                    <a:pt x="23" y="2"/>
                    <a:pt x="11" y="12"/>
                    <a:pt x="11" y="24"/>
                  </a:cubicBezTo>
                  <a:cubicBezTo>
                    <a:pt x="12" y="27"/>
                    <a:pt x="18" y="34"/>
                    <a:pt x="14" y="37"/>
                  </a:cubicBezTo>
                  <a:cubicBezTo>
                    <a:pt x="10" y="40"/>
                    <a:pt x="5" y="31"/>
                    <a:pt x="4" y="28"/>
                  </a:cubicBezTo>
                  <a:cubicBezTo>
                    <a:pt x="0" y="18"/>
                    <a:pt x="4" y="9"/>
                    <a:pt x="14" y="5"/>
                  </a:cubicBezTo>
                  <a:cubicBezTo>
                    <a:pt x="20" y="2"/>
                    <a:pt x="28" y="0"/>
                    <a:pt x="34" y="3"/>
                  </a:cubicBezTo>
                  <a:cubicBezTo>
                    <a:pt x="35" y="4"/>
                    <a:pt x="38" y="5"/>
                    <a:pt x="36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5" name="Freeform 420">
              <a:extLst>
                <a:ext uri="{FF2B5EF4-FFF2-40B4-BE49-F238E27FC236}">
                  <a16:creationId xmlns:a16="http://schemas.microsoft.com/office/drawing/2014/main" id="{B2FCB170-2A84-4CBC-96A2-951F8FBEC55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70"/>
              <a:ext cx="34" cy="31"/>
            </a:xfrm>
            <a:custGeom>
              <a:avLst/>
              <a:gdLst>
                <a:gd name="T0" fmla="*/ 8 w 37"/>
                <a:gd name="T1" fmla="*/ 29 h 32"/>
                <a:gd name="T2" fmla="*/ 3 w 37"/>
                <a:gd name="T3" fmla="*/ 18 h 32"/>
                <a:gd name="T4" fmla="*/ 11 w 37"/>
                <a:gd name="T5" fmla="*/ 11 h 32"/>
                <a:gd name="T6" fmla="*/ 23 w 37"/>
                <a:gd name="T7" fmla="*/ 9 h 32"/>
                <a:gd name="T8" fmla="*/ 20 w 37"/>
                <a:gd name="T9" fmla="*/ 2 h 32"/>
                <a:gd name="T10" fmla="*/ 7 w 37"/>
                <a:gd name="T11" fmla="*/ 3 h 32"/>
                <a:gd name="T12" fmla="*/ 1 w 37"/>
                <a:gd name="T13" fmla="*/ 13 h 32"/>
                <a:gd name="T14" fmla="*/ 1 w 37"/>
                <a:gd name="T15" fmla="*/ 20 h 32"/>
                <a:gd name="T16" fmla="*/ 6 w 37"/>
                <a:gd name="T17" fmla="*/ 2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2">
                  <a:moveTo>
                    <a:pt x="11" y="32"/>
                  </a:moveTo>
                  <a:cubicBezTo>
                    <a:pt x="6" y="30"/>
                    <a:pt x="3" y="26"/>
                    <a:pt x="3" y="21"/>
                  </a:cubicBezTo>
                  <a:cubicBezTo>
                    <a:pt x="4" y="16"/>
                    <a:pt x="9" y="13"/>
                    <a:pt x="14" y="11"/>
                  </a:cubicBezTo>
                  <a:cubicBezTo>
                    <a:pt x="19" y="9"/>
                    <a:pt x="24" y="10"/>
                    <a:pt x="29" y="9"/>
                  </a:cubicBezTo>
                  <a:cubicBezTo>
                    <a:pt x="37" y="8"/>
                    <a:pt x="30" y="2"/>
                    <a:pt x="26" y="2"/>
                  </a:cubicBezTo>
                  <a:cubicBezTo>
                    <a:pt x="21" y="1"/>
                    <a:pt x="15" y="0"/>
                    <a:pt x="10" y="3"/>
                  </a:cubicBezTo>
                  <a:cubicBezTo>
                    <a:pt x="6" y="5"/>
                    <a:pt x="3" y="9"/>
                    <a:pt x="1" y="13"/>
                  </a:cubicBezTo>
                  <a:cubicBezTo>
                    <a:pt x="0" y="16"/>
                    <a:pt x="0" y="20"/>
                    <a:pt x="1" y="23"/>
                  </a:cubicBezTo>
                  <a:cubicBezTo>
                    <a:pt x="2" y="27"/>
                    <a:pt x="6" y="28"/>
                    <a:pt x="8" y="3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6" name="Freeform 421">
              <a:extLst>
                <a:ext uri="{FF2B5EF4-FFF2-40B4-BE49-F238E27FC236}">
                  <a16:creationId xmlns:a16="http://schemas.microsoft.com/office/drawing/2014/main" id="{B0871932-3047-4204-AB93-2AFC8EC3971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41"/>
              <a:ext cx="19" cy="20"/>
            </a:xfrm>
            <a:custGeom>
              <a:avLst/>
              <a:gdLst>
                <a:gd name="T0" fmla="*/ 2 w 21"/>
                <a:gd name="T1" fmla="*/ 1 h 21"/>
                <a:gd name="T2" fmla="*/ 5 w 21"/>
                <a:gd name="T3" fmla="*/ 1 h 21"/>
                <a:gd name="T4" fmla="*/ 11 w 21"/>
                <a:gd name="T5" fmla="*/ 3 h 21"/>
                <a:gd name="T6" fmla="*/ 13 w 21"/>
                <a:gd name="T7" fmla="*/ 13 h 21"/>
                <a:gd name="T8" fmla="*/ 2 w 21"/>
                <a:gd name="T9" fmla="*/ 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" y="1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9" y="0"/>
                    <a:pt x="11" y="1"/>
                    <a:pt x="14" y="3"/>
                  </a:cubicBezTo>
                  <a:cubicBezTo>
                    <a:pt x="17" y="6"/>
                    <a:pt x="21" y="13"/>
                    <a:pt x="17" y="16"/>
                  </a:cubicBezTo>
                  <a:cubicBezTo>
                    <a:pt x="11" y="21"/>
                    <a:pt x="0" y="12"/>
                    <a:pt x="2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7" name="Freeform 422">
              <a:extLst>
                <a:ext uri="{FF2B5EF4-FFF2-40B4-BE49-F238E27FC236}">
                  <a16:creationId xmlns:a16="http://schemas.microsoft.com/office/drawing/2014/main" id="{39EA6F50-6BFF-4723-88AE-5D83A7FAF90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55"/>
              <a:ext cx="37" cy="39"/>
            </a:xfrm>
            <a:custGeom>
              <a:avLst/>
              <a:gdLst>
                <a:gd name="T0" fmla="*/ 2 w 40"/>
                <a:gd name="T1" fmla="*/ 33 h 41"/>
                <a:gd name="T2" fmla="*/ 1 w 40"/>
                <a:gd name="T3" fmla="*/ 19 h 41"/>
                <a:gd name="T4" fmla="*/ 7 w 40"/>
                <a:gd name="T5" fmla="*/ 8 h 41"/>
                <a:gd name="T6" fmla="*/ 26 w 40"/>
                <a:gd name="T7" fmla="*/ 9 h 41"/>
                <a:gd name="T8" fmla="*/ 29 w 40"/>
                <a:gd name="T9" fmla="*/ 19 h 41"/>
                <a:gd name="T10" fmla="*/ 28 w 40"/>
                <a:gd name="T11" fmla="*/ 33 h 41"/>
                <a:gd name="T12" fmla="*/ 23 w 40"/>
                <a:gd name="T13" fmla="*/ 21 h 41"/>
                <a:gd name="T14" fmla="*/ 17 w 40"/>
                <a:gd name="T15" fmla="*/ 9 h 41"/>
                <a:gd name="T16" fmla="*/ 10 w 40"/>
                <a:gd name="T17" fmla="*/ 10 h 41"/>
                <a:gd name="T18" fmla="*/ 11 w 40"/>
                <a:gd name="T19" fmla="*/ 23 h 41"/>
                <a:gd name="T20" fmla="*/ 4 w 40"/>
                <a:gd name="T21" fmla="*/ 33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2" y="39"/>
                  </a:moveTo>
                  <a:cubicBezTo>
                    <a:pt x="6" y="33"/>
                    <a:pt x="0" y="28"/>
                    <a:pt x="1" y="22"/>
                  </a:cubicBezTo>
                  <a:cubicBezTo>
                    <a:pt x="2" y="17"/>
                    <a:pt x="7" y="12"/>
                    <a:pt x="10" y="8"/>
                  </a:cubicBezTo>
                  <a:cubicBezTo>
                    <a:pt x="16" y="2"/>
                    <a:pt x="27" y="0"/>
                    <a:pt x="32" y="9"/>
                  </a:cubicBezTo>
                  <a:cubicBezTo>
                    <a:pt x="34" y="13"/>
                    <a:pt x="36" y="18"/>
                    <a:pt x="37" y="22"/>
                  </a:cubicBezTo>
                  <a:cubicBezTo>
                    <a:pt x="38" y="26"/>
                    <a:pt x="40" y="37"/>
                    <a:pt x="35" y="39"/>
                  </a:cubicBezTo>
                  <a:cubicBezTo>
                    <a:pt x="31" y="41"/>
                    <a:pt x="30" y="27"/>
                    <a:pt x="29" y="24"/>
                  </a:cubicBezTo>
                  <a:cubicBezTo>
                    <a:pt x="28" y="19"/>
                    <a:pt x="27" y="12"/>
                    <a:pt x="21" y="9"/>
                  </a:cubicBezTo>
                  <a:cubicBezTo>
                    <a:pt x="18" y="7"/>
                    <a:pt x="14" y="8"/>
                    <a:pt x="13" y="12"/>
                  </a:cubicBezTo>
                  <a:cubicBezTo>
                    <a:pt x="10" y="17"/>
                    <a:pt x="14" y="21"/>
                    <a:pt x="14" y="26"/>
                  </a:cubicBezTo>
                  <a:cubicBezTo>
                    <a:pt x="13" y="30"/>
                    <a:pt x="8" y="38"/>
                    <a:pt x="4" y="3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8" name="Freeform 423">
              <a:extLst>
                <a:ext uri="{FF2B5EF4-FFF2-40B4-BE49-F238E27FC236}">
                  <a16:creationId xmlns:a16="http://schemas.microsoft.com/office/drawing/2014/main" id="{BC6A42E1-3B08-4DFB-A144-20408B15C61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7" y="3308"/>
              <a:ext cx="18" cy="23"/>
            </a:xfrm>
            <a:custGeom>
              <a:avLst/>
              <a:gdLst>
                <a:gd name="T0" fmla="*/ 8 w 20"/>
                <a:gd name="T1" fmla="*/ 23 h 23"/>
                <a:gd name="T2" fmla="*/ 5 w 20"/>
                <a:gd name="T3" fmla="*/ 18 h 23"/>
                <a:gd name="T4" fmla="*/ 7 w 20"/>
                <a:gd name="T5" fmla="*/ 9 h 23"/>
                <a:gd name="T6" fmla="*/ 13 w 20"/>
                <a:gd name="T7" fmla="*/ 4 h 23"/>
                <a:gd name="T8" fmla="*/ 12 w 20"/>
                <a:gd name="T9" fmla="*/ 1 h 23"/>
                <a:gd name="T10" fmla="*/ 2 w 20"/>
                <a:gd name="T11" fmla="*/ 9 h 23"/>
                <a:gd name="T12" fmla="*/ 7 w 20"/>
                <a:gd name="T13" fmla="*/ 2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1" y="23"/>
                  </a:moveTo>
                  <a:cubicBezTo>
                    <a:pt x="10" y="22"/>
                    <a:pt x="8" y="21"/>
                    <a:pt x="7" y="18"/>
                  </a:cubicBezTo>
                  <a:cubicBezTo>
                    <a:pt x="7" y="15"/>
                    <a:pt x="8" y="11"/>
                    <a:pt x="10" y="9"/>
                  </a:cubicBezTo>
                  <a:cubicBezTo>
                    <a:pt x="13" y="6"/>
                    <a:pt x="16" y="6"/>
                    <a:pt x="18" y="4"/>
                  </a:cubicBezTo>
                  <a:cubicBezTo>
                    <a:pt x="20" y="2"/>
                    <a:pt x="19" y="0"/>
                    <a:pt x="16" y="1"/>
                  </a:cubicBezTo>
                  <a:cubicBezTo>
                    <a:pt x="11" y="1"/>
                    <a:pt x="4" y="4"/>
                    <a:pt x="2" y="9"/>
                  </a:cubicBezTo>
                  <a:cubicBezTo>
                    <a:pt x="0" y="14"/>
                    <a:pt x="5" y="22"/>
                    <a:pt x="10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9" name="Freeform 424">
              <a:extLst>
                <a:ext uri="{FF2B5EF4-FFF2-40B4-BE49-F238E27FC236}">
                  <a16:creationId xmlns:a16="http://schemas.microsoft.com/office/drawing/2014/main" id="{CBE192E2-A2C2-4470-8FAB-790C4B506AB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0" y="3305"/>
              <a:ext cx="23" cy="27"/>
            </a:xfrm>
            <a:custGeom>
              <a:avLst/>
              <a:gdLst>
                <a:gd name="T0" fmla="*/ 0 w 25"/>
                <a:gd name="T1" fmla="*/ 7 h 27"/>
                <a:gd name="T2" fmla="*/ 8 w 25"/>
                <a:gd name="T3" fmla="*/ 11 h 27"/>
                <a:gd name="T4" fmla="*/ 10 w 25"/>
                <a:gd name="T5" fmla="*/ 21 h 27"/>
                <a:gd name="T6" fmla="*/ 13 w 25"/>
                <a:gd name="T7" fmla="*/ 25 h 27"/>
                <a:gd name="T8" fmla="*/ 17 w 25"/>
                <a:gd name="T9" fmla="*/ 17 h 27"/>
                <a:gd name="T10" fmla="*/ 13 w 25"/>
                <a:gd name="T11" fmla="*/ 3 h 27"/>
                <a:gd name="T12" fmla="*/ 0 w 25"/>
                <a:gd name="T13" fmla="*/ 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0" y="7"/>
                  </a:moveTo>
                  <a:cubicBezTo>
                    <a:pt x="4" y="8"/>
                    <a:pt x="8" y="8"/>
                    <a:pt x="11" y="11"/>
                  </a:cubicBezTo>
                  <a:cubicBezTo>
                    <a:pt x="15" y="15"/>
                    <a:pt x="14" y="17"/>
                    <a:pt x="13" y="21"/>
                  </a:cubicBezTo>
                  <a:cubicBezTo>
                    <a:pt x="12" y="24"/>
                    <a:pt x="13" y="27"/>
                    <a:pt x="16" y="25"/>
                  </a:cubicBezTo>
                  <a:cubicBezTo>
                    <a:pt x="18" y="24"/>
                    <a:pt x="22" y="19"/>
                    <a:pt x="23" y="17"/>
                  </a:cubicBezTo>
                  <a:cubicBezTo>
                    <a:pt x="25" y="11"/>
                    <a:pt x="22" y="5"/>
                    <a:pt x="16" y="3"/>
                  </a:cubicBezTo>
                  <a:cubicBezTo>
                    <a:pt x="10" y="0"/>
                    <a:pt x="5" y="2"/>
                    <a:pt x="0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0" name="Freeform 425">
              <a:extLst>
                <a:ext uri="{FF2B5EF4-FFF2-40B4-BE49-F238E27FC236}">
                  <a16:creationId xmlns:a16="http://schemas.microsoft.com/office/drawing/2014/main" id="{130F6089-7C9A-4536-BEDC-8205B93AC6E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6" y="3224"/>
              <a:ext cx="31" cy="35"/>
            </a:xfrm>
            <a:custGeom>
              <a:avLst/>
              <a:gdLst>
                <a:gd name="T0" fmla="*/ 24 w 34"/>
                <a:gd name="T1" fmla="*/ 1 h 36"/>
                <a:gd name="T2" fmla="*/ 6 w 34"/>
                <a:gd name="T3" fmla="*/ 13 h 36"/>
                <a:gd name="T4" fmla="*/ 5 w 34"/>
                <a:gd name="T5" fmla="*/ 33 h 36"/>
                <a:gd name="T6" fmla="*/ 8 w 34"/>
                <a:gd name="T7" fmla="*/ 7 h 36"/>
                <a:gd name="T8" fmla="*/ 26 w 34"/>
                <a:gd name="T9" fmla="*/ 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2" y="1"/>
                  </a:moveTo>
                  <a:cubicBezTo>
                    <a:pt x="23" y="4"/>
                    <a:pt x="14" y="3"/>
                    <a:pt x="9" y="13"/>
                  </a:cubicBezTo>
                  <a:cubicBezTo>
                    <a:pt x="5" y="20"/>
                    <a:pt x="5" y="29"/>
                    <a:pt x="7" y="36"/>
                  </a:cubicBezTo>
                  <a:cubicBezTo>
                    <a:pt x="0" y="28"/>
                    <a:pt x="3" y="14"/>
                    <a:pt x="11" y="7"/>
                  </a:cubicBezTo>
                  <a:cubicBezTo>
                    <a:pt x="16" y="3"/>
                    <a:pt x="27" y="0"/>
                    <a:pt x="34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1" name="Freeform 426">
              <a:extLst>
                <a:ext uri="{FF2B5EF4-FFF2-40B4-BE49-F238E27FC236}">
                  <a16:creationId xmlns:a16="http://schemas.microsoft.com/office/drawing/2014/main" id="{B1BE30EE-A4CC-44B2-91DE-067C344B0EB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7" y="3175"/>
              <a:ext cx="25" cy="36"/>
            </a:xfrm>
            <a:custGeom>
              <a:avLst/>
              <a:gdLst>
                <a:gd name="T0" fmla="*/ 3 w 28"/>
                <a:gd name="T1" fmla="*/ 33 h 37"/>
                <a:gd name="T2" fmla="*/ 7 w 28"/>
                <a:gd name="T3" fmla="*/ 16 h 37"/>
                <a:gd name="T4" fmla="*/ 20 w 28"/>
                <a:gd name="T5" fmla="*/ 5 h 37"/>
                <a:gd name="T6" fmla="*/ 4 w 28"/>
                <a:gd name="T7" fmla="*/ 14 h 37"/>
                <a:gd name="T8" fmla="*/ 2 w 28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3" y="36"/>
                  </a:moveTo>
                  <a:cubicBezTo>
                    <a:pt x="0" y="31"/>
                    <a:pt x="7" y="19"/>
                    <a:pt x="10" y="16"/>
                  </a:cubicBezTo>
                  <a:cubicBezTo>
                    <a:pt x="15" y="10"/>
                    <a:pt x="20" y="6"/>
                    <a:pt x="28" y="5"/>
                  </a:cubicBezTo>
                  <a:cubicBezTo>
                    <a:pt x="21" y="0"/>
                    <a:pt x="9" y="9"/>
                    <a:pt x="6" y="14"/>
                  </a:cubicBezTo>
                  <a:cubicBezTo>
                    <a:pt x="2" y="20"/>
                    <a:pt x="0" y="31"/>
                    <a:pt x="2" y="3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2" name="Freeform 427">
              <a:extLst>
                <a:ext uri="{FF2B5EF4-FFF2-40B4-BE49-F238E27FC236}">
                  <a16:creationId xmlns:a16="http://schemas.microsoft.com/office/drawing/2014/main" id="{3CD37174-BADC-4084-8AB4-94A13EEC82A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8" y="3241"/>
              <a:ext cx="13" cy="11"/>
            </a:xfrm>
            <a:custGeom>
              <a:avLst/>
              <a:gdLst>
                <a:gd name="T0" fmla="*/ 1 w 14"/>
                <a:gd name="T1" fmla="*/ 11 h 11"/>
                <a:gd name="T2" fmla="*/ 11 w 14"/>
                <a:gd name="T3" fmla="*/ 7 h 11"/>
                <a:gd name="T4" fmla="*/ 6 w 14"/>
                <a:gd name="T5" fmla="*/ 0 h 11"/>
                <a:gd name="T6" fmla="*/ 0 w 14"/>
                <a:gd name="T7" fmla="*/ 1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" y="11"/>
                  </a:moveTo>
                  <a:cubicBezTo>
                    <a:pt x="1" y="4"/>
                    <a:pt x="10" y="3"/>
                    <a:pt x="14" y="7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0" y="0"/>
                    <a:pt x="0" y="5"/>
                    <a:pt x="0" y="1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3" name="Freeform 428">
              <a:extLst>
                <a:ext uri="{FF2B5EF4-FFF2-40B4-BE49-F238E27FC236}">
                  <a16:creationId xmlns:a16="http://schemas.microsoft.com/office/drawing/2014/main" id="{2E07965B-98EA-4E75-92AF-CFB3D45FEE8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7" y="3215"/>
              <a:ext cx="15" cy="19"/>
            </a:xfrm>
            <a:custGeom>
              <a:avLst/>
              <a:gdLst>
                <a:gd name="T0" fmla="*/ 2 w 17"/>
                <a:gd name="T1" fmla="*/ 17 h 20"/>
                <a:gd name="T2" fmla="*/ 11 w 17"/>
                <a:gd name="T3" fmla="*/ 0 h 20"/>
                <a:gd name="T4" fmla="*/ 4 w 17"/>
                <a:gd name="T5" fmla="*/ 6 h 20"/>
                <a:gd name="T6" fmla="*/ 1 w 17"/>
                <a:gd name="T7" fmla="*/ 1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2" y="20"/>
                  </a:moveTo>
                  <a:cubicBezTo>
                    <a:pt x="1" y="10"/>
                    <a:pt x="9" y="2"/>
                    <a:pt x="17" y="0"/>
                  </a:cubicBezTo>
                  <a:cubicBezTo>
                    <a:pt x="12" y="0"/>
                    <a:pt x="8" y="3"/>
                    <a:pt x="4" y="6"/>
                  </a:cubicBezTo>
                  <a:cubicBezTo>
                    <a:pt x="0" y="10"/>
                    <a:pt x="0" y="14"/>
                    <a:pt x="1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4" name="Freeform 429">
              <a:extLst>
                <a:ext uri="{FF2B5EF4-FFF2-40B4-BE49-F238E27FC236}">
                  <a16:creationId xmlns:a16="http://schemas.microsoft.com/office/drawing/2014/main" id="{591B051B-FAA7-4372-A077-315B4F75C7D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4" y="3271"/>
              <a:ext cx="24" cy="14"/>
            </a:xfrm>
            <a:custGeom>
              <a:avLst/>
              <a:gdLst>
                <a:gd name="T0" fmla="*/ 2 w 26"/>
                <a:gd name="T1" fmla="*/ 12 h 15"/>
                <a:gd name="T2" fmla="*/ 8 w 26"/>
                <a:gd name="T3" fmla="*/ 5 h 15"/>
                <a:gd name="T4" fmla="*/ 20 w 26"/>
                <a:gd name="T5" fmla="*/ 6 h 15"/>
                <a:gd name="T6" fmla="*/ 11 w 26"/>
                <a:gd name="T7" fmla="*/ 1 h 15"/>
                <a:gd name="T8" fmla="*/ 3 w 26"/>
                <a:gd name="T9" fmla="*/ 1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" y="15"/>
                  </a:moveTo>
                  <a:cubicBezTo>
                    <a:pt x="0" y="12"/>
                    <a:pt x="8" y="6"/>
                    <a:pt x="11" y="5"/>
                  </a:cubicBezTo>
                  <a:cubicBezTo>
                    <a:pt x="15" y="4"/>
                    <a:pt x="22" y="4"/>
                    <a:pt x="26" y="6"/>
                  </a:cubicBezTo>
                  <a:cubicBezTo>
                    <a:pt x="22" y="4"/>
                    <a:pt x="19" y="0"/>
                    <a:pt x="14" y="1"/>
                  </a:cubicBezTo>
                  <a:cubicBezTo>
                    <a:pt x="8" y="1"/>
                    <a:pt x="5" y="8"/>
                    <a:pt x="3" y="1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5" name="Freeform 430">
              <a:extLst>
                <a:ext uri="{FF2B5EF4-FFF2-40B4-BE49-F238E27FC236}">
                  <a16:creationId xmlns:a16="http://schemas.microsoft.com/office/drawing/2014/main" id="{B56274EC-9927-4BC9-9D21-C68A65D60B6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0" y="3268"/>
              <a:ext cx="22" cy="11"/>
            </a:xfrm>
            <a:custGeom>
              <a:avLst/>
              <a:gdLst>
                <a:gd name="T0" fmla="*/ 5 w 24"/>
                <a:gd name="T1" fmla="*/ 6 h 12"/>
                <a:gd name="T2" fmla="*/ 4 w 24"/>
                <a:gd name="T3" fmla="*/ 6 h 12"/>
                <a:gd name="T4" fmla="*/ 11 w 24"/>
                <a:gd name="T5" fmla="*/ 5 h 12"/>
                <a:gd name="T6" fmla="*/ 18 w 24"/>
                <a:gd name="T7" fmla="*/ 9 h 12"/>
                <a:gd name="T8" fmla="*/ 13 w 24"/>
                <a:gd name="T9" fmla="*/ 2 h 12"/>
                <a:gd name="T10" fmla="*/ 0 w 24"/>
                <a:gd name="T11" fmla="*/ 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5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10" y="4"/>
                    <a:pt x="14" y="5"/>
                  </a:cubicBezTo>
                  <a:cubicBezTo>
                    <a:pt x="18" y="6"/>
                    <a:pt x="21" y="10"/>
                    <a:pt x="24" y="12"/>
                  </a:cubicBezTo>
                  <a:cubicBezTo>
                    <a:pt x="23" y="8"/>
                    <a:pt x="21" y="4"/>
                    <a:pt x="16" y="2"/>
                  </a:cubicBezTo>
                  <a:cubicBezTo>
                    <a:pt x="11" y="0"/>
                    <a:pt x="3" y="2"/>
                    <a:pt x="0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6" name="Freeform 431">
              <a:extLst>
                <a:ext uri="{FF2B5EF4-FFF2-40B4-BE49-F238E27FC236}">
                  <a16:creationId xmlns:a16="http://schemas.microsoft.com/office/drawing/2014/main" id="{8571354C-F9D3-4E1F-BE57-F866B7AE8D5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9" y="3257"/>
              <a:ext cx="18" cy="22"/>
            </a:xfrm>
            <a:custGeom>
              <a:avLst/>
              <a:gdLst>
                <a:gd name="T0" fmla="*/ 5 w 20"/>
                <a:gd name="T1" fmla="*/ 20 h 23"/>
                <a:gd name="T2" fmla="*/ 5 w 20"/>
                <a:gd name="T3" fmla="*/ 7 h 23"/>
                <a:gd name="T4" fmla="*/ 14 w 20"/>
                <a:gd name="T5" fmla="*/ 2 h 23"/>
                <a:gd name="T6" fmla="*/ 5 w 20"/>
                <a:gd name="T7" fmla="*/ 4 h 23"/>
                <a:gd name="T8" fmla="*/ 4 w 20"/>
                <a:gd name="T9" fmla="*/ 1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5" y="23"/>
                  </a:moveTo>
                  <a:cubicBezTo>
                    <a:pt x="5" y="17"/>
                    <a:pt x="3" y="12"/>
                    <a:pt x="7" y="7"/>
                  </a:cubicBezTo>
                  <a:cubicBezTo>
                    <a:pt x="10" y="3"/>
                    <a:pt x="15" y="0"/>
                    <a:pt x="20" y="2"/>
                  </a:cubicBezTo>
                  <a:cubicBezTo>
                    <a:pt x="16" y="0"/>
                    <a:pt x="10" y="1"/>
                    <a:pt x="6" y="4"/>
                  </a:cubicBezTo>
                  <a:cubicBezTo>
                    <a:pt x="1" y="7"/>
                    <a:pt x="0" y="15"/>
                    <a:pt x="4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7" name="Freeform 432">
              <a:extLst>
                <a:ext uri="{FF2B5EF4-FFF2-40B4-BE49-F238E27FC236}">
                  <a16:creationId xmlns:a16="http://schemas.microsoft.com/office/drawing/2014/main" id="{67E8739E-501F-4908-8BA8-CA75BC759C7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9" y="3308"/>
              <a:ext cx="16" cy="13"/>
            </a:xfrm>
            <a:custGeom>
              <a:avLst/>
              <a:gdLst>
                <a:gd name="T0" fmla="*/ 0 w 18"/>
                <a:gd name="T1" fmla="*/ 4 h 14"/>
                <a:gd name="T2" fmla="*/ 12 w 18"/>
                <a:gd name="T3" fmla="*/ 11 h 14"/>
                <a:gd name="T4" fmla="*/ 10 w 18"/>
                <a:gd name="T5" fmla="*/ 3 h 14"/>
                <a:gd name="T6" fmla="*/ 0 w 18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cubicBezTo>
                    <a:pt x="8" y="1"/>
                    <a:pt x="14" y="8"/>
                    <a:pt x="18" y="14"/>
                  </a:cubicBezTo>
                  <a:cubicBezTo>
                    <a:pt x="16" y="10"/>
                    <a:pt x="17" y="6"/>
                    <a:pt x="14" y="3"/>
                  </a:cubicBezTo>
                  <a:cubicBezTo>
                    <a:pt x="11" y="1"/>
                    <a:pt x="3" y="0"/>
                    <a:pt x="0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8" name="Freeform 433">
              <a:extLst>
                <a:ext uri="{FF2B5EF4-FFF2-40B4-BE49-F238E27FC236}">
                  <a16:creationId xmlns:a16="http://schemas.microsoft.com/office/drawing/2014/main" id="{95E5DA5A-59E4-487B-B4F0-91E220FD9DD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63"/>
              <a:ext cx="11" cy="16"/>
            </a:xfrm>
            <a:custGeom>
              <a:avLst/>
              <a:gdLst>
                <a:gd name="T0" fmla="*/ 0 w 13"/>
                <a:gd name="T1" fmla="*/ 0 h 16"/>
                <a:gd name="T2" fmla="*/ 4 w 13"/>
                <a:gd name="T3" fmla="*/ 3 h 16"/>
                <a:gd name="T4" fmla="*/ 8 w 13"/>
                <a:gd name="T5" fmla="*/ 4 h 16"/>
                <a:gd name="T6" fmla="*/ 2 w 13"/>
                <a:gd name="T7" fmla="*/ 16 h 16"/>
                <a:gd name="T8" fmla="*/ 1 w 13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3" y="1"/>
                    <a:pt x="4" y="3"/>
                    <a:pt x="7" y="3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8" y="7"/>
                    <a:pt x="4" y="10"/>
                    <a:pt x="2" y="16"/>
                  </a:cubicBezTo>
                  <a:cubicBezTo>
                    <a:pt x="2" y="11"/>
                    <a:pt x="4" y="6"/>
                    <a:pt x="1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9" name="Freeform 434">
              <a:extLst>
                <a:ext uri="{FF2B5EF4-FFF2-40B4-BE49-F238E27FC236}">
                  <a16:creationId xmlns:a16="http://schemas.microsoft.com/office/drawing/2014/main" id="{2891C906-5C83-4EA8-8D22-C4A3B5604C1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10" y="3180"/>
              <a:ext cx="18" cy="46"/>
            </a:xfrm>
            <a:custGeom>
              <a:avLst/>
              <a:gdLst>
                <a:gd name="T0" fmla="*/ 5 w 20"/>
                <a:gd name="T1" fmla="*/ 0 h 48"/>
                <a:gd name="T2" fmla="*/ 0 w 20"/>
                <a:gd name="T3" fmla="*/ 42 h 48"/>
                <a:gd name="T4" fmla="*/ 9 w 20"/>
                <a:gd name="T5" fmla="*/ 33 h 48"/>
                <a:gd name="T6" fmla="*/ 13 w 20"/>
                <a:gd name="T7" fmla="*/ 18 h 48"/>
                <a:gd name="T8" fmla="*/ 13 w 20"/>
                <a:gd name="T9" fmla="*/ 11 h 48"/>
                <a:gd name="T10" fmla="*/ 7 w 20"/>
                <a:gd name="T11" fmla="*/ 2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8">
                  <a:moveTo>
                    <a:pt x="6" y="0"/>
                  </a:moveTo>
                  <a:cubicBezTo>
                    <a:pt x="19" y="12"/>
                    <a:pt x="11" y="38"/>
                    <a:pt x="0" y="48"/>
                  </a:cubicBezTo>
                  <a:cubicBezTo>
                    <a:pt x="5" y="48"/>
                    <a:pt x="10" y="41"/>
                    <a:pt x="12" y="37"/>
                  </a:cubicBezTo>
                  <a:cubicBezTo>
                    <a:pt x="15" y="32"/>
                    <a:pt x="16" y="27"/>
                    <a:pt x="17" y="21"/>
                  </a:cubicBezTo>
                  <a:cubicBezTo>
                    <a:pt x="18" y="17"/>
                    <a:pt x="20" y="14"/>
                    <a:pt x="17" y="11"/>
                  </a:cubicBezTo>
                  <a:cubicBezTo>
                    <a:pt x="15" y="7"/>
                    <a:pt x="12" y="5"/>
                    <a:pt x="10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0" name="Freeform 435">
              <a:extLst>
                <a:ext uri="{FF2B5EF4-FFF2-40B4-BE49-F238E27FC236}">
                  <a16:creationId xmlns:a16="http://schemas.microsoft.com/office/drawing/2014/main" id="{272E2168-4A2F-4FA2-84E6-423CD59F117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7" y="3230"/>
              <a:ext cx="26" cy="8"/>
            </a:xfrm>
            <a:custGeom>
              <a:avLst/>
              <a:gdLst>
                <a:gd name="T0" fmla="*/ 0 w 28"/>
                <a:gd name="T1" fmla="*/ 2 h 8"/>
                <a:gd name="T2" fmla="*/ 5 w 28"/>
                <a:gd name="T3" fmla="*/ 8 h 8"/>
                <a:gd name="T4" fmla="*/ 22 w 28"/>
                <a:gd name="T5" fmla="*/ 8 h 8"/>
                <a:gd name="T6" fmla="*/ 18 w 28"/>
                <a:gd name="T7" fmla="*/ 4 h 8"/>
                <a:gd name="T8" fmla="*/ 10 w 28"/>
                <a:gd name="T9" fmla="*/ 2 h 8"/>
                <a:gd name="T10" fmla="*/ 2 w 28"/>
                <a:gd name="T11" fmla="*/ 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0" y="2"/>
                  </a:moveTo>
                  <a:cubicBezTo>
                    <a:pt x="3" y="3"/>
                    <a:pt x="5" y="6"/>
                    <a:pt x="5" y="8"/>
                  </a:cubicBezTo>
                  <a:cubicBezTo>
                    <a:pt x="5" y="0"/>
                    <a:pt x="25" y="5"/>
                    <a:pt x="28" y="8"/>
                  </a:cubicBezTo>
                  <a:cubicBezTo>
                    <a:pt x="26" y="6"/>
                    <a:pt x="24" y="4"/>
                    <a:pt x="22" y="4"/>
                  </a:cubicBezTo>
                  <a:cubicBezTo>
                    <a:pt x="19" y="3"/>
                    <a:pt x="16" y="2"/>
                    <a:pt x="13" y="2"/>
                  </a:cubicBezTo>
                  <a:cubicBezTo>
                    <a:pt x="10" y="1"/>
                    <a:pt x="6" y="2"/>
                    <a:pt x="2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1" name="Freeform 436">
              <a:extLst>
                <a:ext uri="{FF2B5EF4-FFF2-40B4-BE49-F238E27FC236}">
                  <a16:creationId xmlns:a16="http://schemas.microsoft.com/office/drawing/2014/main" id="{AB7CD7A5-8D5A-4B37-9114-3781430D59F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1" y="3239"/>
              <a:ext cx="27" cy="10"/>
            </a:xfrm>
            <a:custGeom>
              <a:avLst/>
              <a:gdLst>
                <a:gd name="T0" fmla="*/ 6 w 29"/>
                <a:gd name="T1" fmla="*/ 8 h 11"/>
                <a:gd name="T2" fmla="*/ 1 w 29"/>
                <a:gd name="T3" fmla="*/ 4 h 11"/>
                <a:gd name="T4" fmla="*/ 7 w 29"/>
                <a:gd name="T5" fmla="*/ 0 h 11"/>
                <a:gd name="T6" fmla="*/ 18 w 29"/>
                <a:gd name="T7" fmla="*/ 1 h 11"/>
                <a:gd name="T8" fmla="*/ 23 w 29"/>
                <a:gd name="T9" fmla="*/ 5 h 11"/>
                <a:gd name="T10" fmla="*/ 10 w 29"/>
                <a:gd name="T11" fmla="*/ 4 h 11"/>
                <a:gd name="T12" fmla="*/ 6 w 29"/>
                <a:gd name="T13" fmla="*/ 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6" y="11"/>
                  </a:moveTo>
                  <a:cubicBezTo>
                    <a:pt x="4" y="9"/>
                    <a:pt x="0" y="8"/>
                    <a:pt x="1" y="4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3" y="0"/>
                    <a:pt x="18" y="0"/>
                    <a:pt x="21" y="1"/>
                  </a:cubicBezTo>
                  <a:cubicBezTo>
                    <a:pt x="23" y="1"/>
                    <a:pt x="29" y="4"/>
                    <a:pt x="29" y="7"/>
                  </a:cubicBezTo>
                  <a:cubicBezTo>
                    <a:pt x="24" y="8"/>
                    <a:pt x="19" y="3"/>
                    <a:pt x="13" y="4"/>
                  </a:cubicBezTo>
                  <a:cubicBezTo>
                    <a:pt x="10" y="5"/>
                    <a:pt x="9" y="7"/>
                    <a:pt x="6" y="9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2" name="Freeform 437">
              <a:extLst>
                <a:ext uri="{FF2B5EF4-FFF2-40B4-BE49-F238E27FC236}">
                  <a16:creationId xmlns:a16="http://schemas.microsoft.com/office/drawing/2014/main" id="{1ED7AC61-2834-48A3-A4F0-F0F715D187D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20"/>
              <a:ext cx="18" cy="20"/>
            </a:xfrm>
            <a:custGeom>
              <a:avLst/>
              <a:gdLst>
                <a:gd name="T0" fmla="*/ 16 w 19"/>
                <a:gd name="T1" fmla="*/ 0 h 21"/>
                <a:gd name="T2" fmla="*/ 6 w 19"/>
                <a:gd name="T3" fmla="*/ 11 h 21"/>
                <a:gd name="T4" fmla="*/ 9 w 19"/>
                <a:gd name="T5" fmla="*/ 9 h 21"/>
                <a:gd name="T6" fmla="*/ 15 w 19"/>
                <a:gd name="T7" fmla="*/ 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2" y="1"/>
                    <a:pt x="0" y="5"/>
                    <a:pt x="6" y="14"/>
                  </a:cubicBezTo>
                  <a:cubicBezTo>
                    <a:pt x="10" y="21"/>
                    <a:pt x="9" y="12"/>
                    <a:pt x="11" y="9"/>
                  </a:cubicBezTo>
                  <a:cubicBezTo>
                    <a:pt x="12" y="6"/>
                    <a:pt x="19" y="7"/>
                    <a:pt x="18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3" name="Freeform 438">
              <a:extLst>
                <a:ext uri="{FF2B5EF4-FFF2-40B4-BE49-F238E27FC236}">
                  <a16:creationId xmlns:a16="http://schemas.microsoft.com/office/drawing/2014/main" id="{FF933FD8-A766-4AD5-9D44-3CD48979777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188"/>
              <a:ext cx="24" cy="24"/>
            </a:xfrm>
            <a:custGeom>
              <a:avLst/>
              <a:gdLst>
                <a:gd name="T0" fmla="*/ 21 w 25"/>
                <a:gd name="T1" fmla="*/ 6 h 25"/>
                <a:gd name="T2" fmla="*/ 12 w 25"/>
                <a:gd name="T3" fmla="*/ 2 h 25"/>
                <a:gd name="T4" fmla="*/ 1 w 25"/>
                <a:gd name="T5" fmla="*/ 14 h 25"/>
                <a:gd name="T6" fmla="*/ 4 w 25"/>
                <a:gd name="T7" fmla="*/ 22 h 25"/>
                <a:gd name="T8" fmla="*/ 11 w 25"/>
                <a:gd name="T9" fmla="*/ 13 h 25"/>
                <a:gd name="T10" fmla="*/ 17 w 25"/>
                <a:gd name="T11" fmla="*/ 12 h 25"/>
                <a:gd name="T12" fmla="*/ 20 w 25"/>
                <a:gd name="T13" fmla="*/ 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24" y="6"/>
                  </a:moveTo>
                  <a:cubicBezTo>
                    <a:pt x="25" y="1"/>
                    <a:pt x="18" y="0"/>
                    <a:pt x="15" y="2"/>
                  </a:cubicBezTo>
                  <a:cubicBezTo>
                    <a:pt x="9" y="6"/>
                    <a:pt x="3" y="10"/>
                    <a:pt x="1" y="17"/>
                  </a:cubicBezTo>
                  <a:cubicBezTo>
                    <a:pt x="0" y="19"/>
                    <a:pt x="0" y="25"/>
                    <a:pt x="4" y="25"/>
                  </a:cubicBezTo>
                  <a:cubicBezTo>
                    <a:pt x="8" y="25"/>
                    <a:pt x="8" y="18"/>
                    <a:pt x="11" y="16"/>
                  </a:cubicBezTo>
                  <a:cubicBezTo>
                    <a:pt x="13" y="13"/>
                    <a:pt x="17" y="15"/>
                    <a:pt x="20" y="14"/>
                  </a:cubicBezTo>
                  <a:cubicBezTo>
                    <a:pt x="22" y="12"/>
                    <a:pt x="24" y="9"/>
                    <a:pt x="23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4" name="Freeform 439">
              <a:extLst>
                <a:ext uri="{FF2B5EF4-FFF2-40B4-BE49-F238E27FC236}">
                  <a16:creationId xmlns:a16="http://schemas.microsoft.com/office/drawing/2014/main" id="{3C37417B-513F-4482-BAD0-DEA872BA5EC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284"/>
              <a:ext cx="26" cy="7"/>
            </a:xfrm>
            <a:custGeom>
              <a:avLst/>
              <a:gdLst>
                <a:gd name="T0" fmla="*/ 4 w 28"/>
                <a:gd name="T1" fmla="*/ 7 h 7"/>
                <a:gd name="T2" fmla="*/ 4 w 28"/>
                <a:gd name="T3" fmla="*/ 7 h 7"/>
                <a:gd name="T4" fmla="*/ 10 w 28"/>
                <a:gd name="T5" fmla="*/ 4 h 7"/>
                <a:gd name="T6" fmla="*/ 22 w 28"/>
                <a:gd name="T7" fmla="*/ 2 h 7"/>
                <a:gd name="T8" fmla="*/ 12 w 28"/>
                <a:gd name="T9" fmla="*/ 6 h 7"/>
                <a:gd name="T10" fmla="*/ 4 w 28"/>
                <a:gd name="T11" fmla="*/ 6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">
                  <a:moveTo>
                    <a:pt x="4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0" y="4"/>
                    <a:pt x="11" y="4"/>
                    <a:pt x="13" y="4"/>
                  </a:cubicBezTo>
                  <a:cubicBezTo>
                    <a:pt x="17" y="3"/>
                    <a:pt x="24" y="0"/>
                    <a:pt x="28" y="2"/>
                  </a:cubicBezTo>
                  <a:cubicBezTo>
                    <a:pt x="28" y="5"/>
                    <a:pt x="18" y="6"/>
                    <a:pt x="15" y="6"/>
                  </a:cubicBezTo>
                  <a:cubicBezTo>
                    <a:pt x="11" y="6"/>
                    <a:pt x="7" y="7"/>
                    <a:pt x="4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5" name="Freeform 440">
              <a:extLst>
                <a:ext uri="{FF2B5EF4-FFF2-40B4-BE49-F238E27FC236}">
                  <a16:creationId xmlns:a16="http://schemas.microsoft.com/office/drawing/2014/main" id="{D7F09A5F-528A-4E4E-8CD2-D9608ED047A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9" y="3295"/>
              <a:ext cx="16" cy="12"/>
            </a:xfrm>
            <a:custGeom>
              <a:avLst/>
              <a:gdLst>
                <a:gd name="T0" fmla="*/ 6 w 18"/>
                <a:gd name="T1" fmla="*/ 0 h 12"/>
                <a:gd name="T2" fmla="*/ 12 w 18"/>
                <a:gd name="T3" fmla="*/ 7 h 12"/>
                <a:gd name="T4" fmla="*/ 5 w 18"/>
                <a:gd name="T5" fmla="*/ 7 h 12"/>
                <a:gd name="T6" fmla="*/ 0 w 18"/>
                <a:gd name="T7" fmla="*/ 12 h 12"/>
                <a:gd name="T8" fmla="*/ 4 w 18"/>
                <a:gd name="T9" fmla="*/ 6 h 12"/>
                <a:gd name="T10" fmla="*/ 6 w 18"/>
                <a:gd name="T11" fmla="*/ 2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9" y="4"/>
                    <a:pt x="14" y="7"/>
                    <a:pt x="18" y="7"/>
                  </a:cubicBezTo>
                  <a:cubicBezTo>
                    <a:pt x="15" y="8"/>
                    <a:pt x="11" y="7"/>
                    <a:pt x="8" y="7"/>
                  </a:cubicBezTo>
                  <a:cubicBezTo>
                    <a:pt x="4" y="8"/>
                    <a:pt x="3" y="10"/>
                    <a:pt x="0" y="12"/>
                  </a:cubicBezTo>
                  <a:cubicBezTo>
                    <a:pt x="2" y="10"/>
                    <a:pt x="4" y="8"/>
                    <a:pt x="6" y="6"/>
                  </a:cubicBezTo>
                  <a:cubicBezTo>
                    <a:pt x="7" y="5"/>
                    <a:pt x="8" y="3"/>
                    <a:pt x="9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6" name="Freeform 441">
              <a:extLst>
                <a:ext uri="{FF2B5EF4-FFF2-40B4-BE49-F238E27FC236}">
                  <a16:creationId xmlns:a16="http://schemas.microsoft.com/office/drawing/2014/main" id="{5CB49FC6-101C-487A-9233-0EBDAD4D3E2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2" y="3319"/>
              <a:ext cx="18" cy="7"/>
            </a:xfrm>
            <a:custGeom>
              <a:avLst/>
              <a:gdLst>
                <a:gd name="T0" fmla="*/ 5 w 20"/>
                <a:gd name="T1" fmla="*/ 1 h 7"/>
                <a:gd name="T2" fmla="*/ 0 w 20"/>
                <a:gd name="T3" fmla="*/ 5 h 7"/>
                <a:gd name="T4" fmla="*/ 6 w 20"/>
                <a:gd name="T5" fmla="*/ 3 h 7"/>
                <a:gd name="T6" fmla="*/ 14 w 20"/>
                <a:gd name="T7" fmla="*/ 2 h 7"/>
                <a:gd name="T8" fmla="*/ 5 w 2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8" y="1"/>
                  </a:moveTo>
                  <a:cubicBezTo>
                    <a:pt x="5" y="0"/>
                    <a:pt x="1" y="1"/>
                    <a:pt x="0" y="5"/>
                  </a:cubicBezTo>
                  <a:cubicBezTo>
                    <a:pt x="3" y="7"/>
                    <a:pt x="6" y="3"/>
                    <a:pt x="9" y="3"/>
                  </a:cubicBezTo>
                  <a:cubicBezTo>
                    <a:pt x="13" y="3"/>
                    <a:pt x="17" y="4"/>
                    <a:pt x="20" y="2"/>
                  </a:cubicBezTo>
                  <a:cubicBezTo>
                    <a:pt x="19" y="0"/>
                    <a:pt x="10" y="0"/>
                    <a:pt x="8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7" name="Freeform 442">
              <a:extLst>
                <a:ext uri="{FF2B5EF4-FFF2-40B4-BE49-F238E27FC236}">
                  <a16:creationId xmlns:a16="http://schemas.microsoft.com/office/drawing/2014/main" id="{CAB1172C-C04F-4612-B4F5-6C76A37C0E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9" y="3308"/>
              <a:ext cx="15" cy="20"/>
            </a:xfrm>
            <a:custGeom>
              <a:avLst/>
              <a:gdLst>
                <a:gd name="T0" fmla="*/ 0 w 16"/>
                <a:gd name="T1" fmla="*/ 4 h 20"/>
                <a:gd name="T2" fmla="*/ 11 w 16"/>
                <a:gd name="T3" fmla="*/ 0 h 20"/>
                <a:gd name="T4" fmla="*/ 8 w 16"/>
                <a:gd name="T5" fmla="*/ 11 h 20"/>
                <a:gd name="T6" fmla="*/ 13 w 16"/>
                <a:gd name="T7" fmla="*/ 20 h 20"/>
                <a:gd name="T8" fmla="*/ 8 w 16"/>
                <a:gd name="T9" fmla="*/ 11 h 20"/>
                <a:gd name="T10" fmla="*/ 1 w 16"/>
                <a:gd name="T11" fmla="*/ 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0" y="4"/>
                  </a:moveTo>
                  <a:cubicBezTo>
                    <a:pt x="2" y="8"/>
                    <a:pt x="11" y="2"/>
                    <a:pt x="14" y="0"/>
                  </a:cubicBezTo>
                  <a:cubicBezTo>
                    <a:pt x="12" y="3"/>
                    <a:pt x="11" y="7"/>
                    <a:pt x="11" y="11"/>
                  </a:cubicBezTo>
                  <a:cubicBezTo>
                    <a:pt x="11" y="15"/>
                    <a:pt x="15" y="17"/>
                    <a:pt x="16" y="20"/>
                  </a:cubicBezTo>
                  <a:cubicBezTo>
                    <a:pt x="13" y="17"/>
                    <a:pt x="11" y="14"/>
                    <a:pt x="8" y="11"/>
                  </a:cubicBezTo>
                  <a:cubicBezTo>
                    <a:pt x="6" y="9"/>
                    <a:pt x="3" y="7"/>
                    <a:pt x="1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8" name="Freeform 443">
              <a:extLst>
                <a:ext uri="{FF2B5EF4-FFF2-40B4-BE49-F238E27FC236}">
                  <a16:creationId xmlns:a16="http://schemas.microsoft.com/office/drawing/2014/main" id="{96C76EB3-26D2-4511-87DB-31616F4A8F0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4" y="3197"/>
              <a:ext cx="15" cy="21"/>
            </a:xfrm>
            <a:custGeom>
              <a:avLst/>
              <a:gdLst>
                <a:gd name="T0" fmla="*/ 2 w 17"/>
                <a:gd name="T1" fmla="*/ 18 h 22"/>
                <a:gd name="T2" fmla="*/ 11 w 17"/>
                <a:gd name="T3" fmla="*/ 11 h 22"/>
                <a:gd name="T4" fmla="*/ 8 w 17"/>
                <a:gd name="T5" fmla="*/ 0 h 22"/>
                <a:gd name="T6" fmla="*/ 4 w 17"/>
                <a:gd name="T7" fmla="*/ 11 h 22"/>
                <a:gd name="T8" fmla="*/ 2 w 17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2" y="21"/>
                  </a:moveTo>
                  <a:cubicBezTo>
                    <a:pt x="0" y="17"/>
                    <a:pt x="14" y="12"/>
                    <a:pt x="17" y="12"/>
                  </a:cubicBezTo>
                  <a:cubicBezTo>
                    <a:pt x="15" y="8"/>
                    <a:pt x="13" y="4"/>
                    <a:pt x="11" y="0"/>
                  </a:cubicBezTo>
                  <a:cubicBezTo>
                    <a:pt x="11" y="5"/>
                    <a:pt x="9" y="9"/>
                    <a:pt x="7" y="12"/>
                  </a:cubicBezTo>
                  <a:cubicBezTo>
                    <a:pt x="5" y="16"/>
                    <a:pt x="3" y="18"/>
                    <a:pt x="2" y="2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9" name="Freeform 444">
              <a:extLst>
                <a:ext uri="{FF2B5EF4-FFF2-40B4-BE49-F238E27FC236}">
                  <a16:creationId xmlns:a16="http://schemas.microsoft.com/office/drawing/2014/main" id="{66F3B438-E878-4644-816E-15C324827AC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3" y="3295"/>
              <a:ext cx="16" cy="19"/>
            </a:xfrm>
            <a:custGeom>
              <a:avLst/>
              <a:gdLst>
                <a:gd name="T0" fmla="*/ 2 w 18"/>
                <a:gd name="T1" fmla="*/ 16 h 20"/>
                <a:gd name="T2" fmla="*/ 1 w 18"/>
                <a:gd name="T3" fmla="*/ 15 h 20"/>
                <a:gd name="T4" fmla="*/ 4 w 18"/>
                <a:gd name="T5" fmla="*/ 10 h 20"/>
                <a:gd name="T6" fmla="*/ 10 w 18"/>
                <a:gd name="T7" fmla="*/ 4 h 20"/>
                <a:gd name="T8" fmla="*/ 12 w 18"/>
                <a:gd name="T9" fmla="*/ 0 h 20"/>
                <a:gd name="T10" fmla="*/ 8 w 18"/>
                <a:gd name="T11" fmla="*/ 10 h 20"/>
                <a:gd name="T12" fmla="*/ 3 w 18"/>
                <a:gd name="T13" fmla="*/ 1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2" y="19"/>
                  </a:moveTo>
                  <a:cubicBezTo>
                    <a:pt x="1" y="20"/>
                    <a:pt x="1" y="19"/>
                    <a:pt x="1" y="18"/>
                  </a:cubicBezTo>
                  <a:cubicBezTo>
                    <a:pt x="0" y="16"/>
                    <a:pt x="4" y="13"/>
                    <a:pt x="6" y="12"/>
                  </a:cubicBezTo>
                  <a:cubicBezTo>
                    <a:pt x="8" y="9"/>
                    <a:pt x="11" y="7"/>
                    <a:pt x="13" y="4"/>
                  </a:cubicBezTo>
                  <a:cubicBezTo>
                    <a:pt x="14" y="3"/>
                    <a:pt x="15" y="0"/>
                    <a:pt x="17" y="0"/>
                  </a:cubicBezTo>
                  <a:cubicBezTo>
                    <a:pt x="18" y="4"/>
                    <a:pt x="13" y="10"/>
                    <a:pt x="11" y="13"/>
                  </a:cubicBezTo>
                  <a:cubicBezTo>
                    <a:pt x="8" y="15"/>
                    <a:pt x="5" y="17"/>
                    <a:pt x="3" y="18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0" name="Freeform 445">
              <a:extLst>
                <a:ext uri="{FF2B5EF4-FFF2-40B4-BE49-F238E27FC236}">
                  <a16:creationId xmlns:a16="http://schemas.microsoft.com/office/drawing/2014/main" id="{5C3285C9-D468-41BA-B046-DD474EF5614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6" y="3279"/>
              <a:ext cx="7" cy="8"/>
            </a:xfrm>
            <a:custGeom>
              <a:avLst/>
              <a:gdLst>
                <a:gd name="T0" fmla="*/ 5 w 8"/>
                <a:gd name="T1" fmla="*/ 3 h 9"/>
                <a:gd name="T2" fmla="*/ 2 w 8"/>
                <a:gd name="T3" fmla="*/ 6 h 9"/>
                <a:gd name="T4" fmla="*/ 0 w 8"/>
                <a:gd name="T5" fmla="*/ 0 h 9"/>
                <a:gd name="T6" fmla="*/ 4 w 8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5" y="2"/>
                    <a:pt x="3" y="7"/>
                    <a:pt x="2" y="9"/>
                  </a:cubicBezTo>
                  <a:cubicBezTo>
                    <a:pt x="2" y="6"/>
                    <a:pt x="2" y="2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86" name="Group 446">
            <a:extLst>
              <a:ext uri="{FF2B5EF4-FFF2-40B4-BE49-F238E27FC236}">
                <a16:creationId xmlns:a16="http://schemas.microsoft.com/office/drawing/2014/main" id="{32F3EF1B-600B-4923-AB31-7F7B12DC956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48350" y="4137025"/>
            <a:ext cx="219075" cy="244475"/>
            <a:chOff x="2112" y="3168"/>
            <a:chExt cx="172" cy="192"/>
          </a:xfrm>
        </p:grpSpPr>
        <p:sp>
          <p:nvSpPr>
            <p:cNvPr id="41227" name="Freeform 447">
              <a:extLst>
                <a:ext uri="{FF2B5EF4-FFF2-40B4-BE49-F238E27FC236}">
                  <a16:creationId xmlns:a16="http://schemas.microsoft.com/office/drawing/2014/main" id="{149D80BD-6A1A-4D1B-9C62-50FA87811B5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8" name="Freeform 448">
              <a:extLst>
                <a:ext uri="{FF2B5EF4-FFF2-40B4-BE49-F238E27FC236}">
                  <a16:creationId xmlns:a16="http://schemas.microsoft.com/office/drawing/2014/main" id="{DD9328EB-096E-4C74-BC57-86F243CD4D5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9" name="Freeform 449">
              <a:extLst>
                <a:ext uri="{FF2B5EF4-FFF2-40B4-BE49-F238E27FC236}">
                  <a16:creationId xmlns:a16="http://schemas.microsoft.com/office/drawing/2014/main" id="{2A7C7885-B46E-46EC-A201-4F6B9960999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209"/>
              <a:ext cx="57" cy="75"/>
            </a:xfrm>
            <a:custGeom>
              <a:avLst/>
              <a:gdLst>
                <a:gd name="T0" fmla="*/ 0 w 62"/>
                <a:gd name="T1" fmla="*/ 7 h 76"/>
                <a:gd name="T2" fmla="*/ 31 w 62"/>
                <a:gd name="T3" fmla="*/ 17 h 76"/>
                <a:gd name="T4" fmla="*/ 47 w 62"/>
                <a:gd name="T5" fmla="*/ 44 h 76"/>
                <a:gd name="T6" fmla="*/ 10 w 62"/>
                <a:gd name="T7" fmla="*/ 64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76">
                  <a:moveTo>
                    <a:pt x="0" y="7"/>
                  </a:moveTo>
                  <a:cubicBezTo>
                    <a:pt x="7" y="0"/>
                    <a:pt x="33" y="13"/>
                    <a:pt x="40" y="17"/>
                  </a:cubicBezTo>
                  <a:cubicBezTo>
                    <a:pt x="52" y="23"/>
                    <a:pt x="61" y="33"/>
                    <a:pt x="61" y="47"/>
                  </a:cubicBezTo>
                  <a:cubicBezTo>
                    <a:pt x="62" y="71"/>
                    <a:pt x="30" y="76"/>
                    <a:pt x="13" y="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0" name="Freeform 450">
              <a:extLst>
                <a:ext uri="{FF2B5EF4-FFF2-40B4-BE49-F238E27FC236}">
                  <a16:creationId xmlns:a16="http://schemas.microsoft.com/office/drawing/2014/main" id="{1AE0D476-831C-447A-9548-B3835FBCC58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4" y="3194"/>
              <a:ext cx="24" cy="37"/>
            </a:xfrm>
            <a:custGeom>
              <a:avLst/>
              <a:gdLst>
                <a:gd name="T0" fmla="*/ 0 w 26"/>
                <a:gd name="T1" fmla="*/ 35 h 38"/>
                <a:gd name="T2" fmla="*/ 6 w 26"/>
                <a:gd name="T3" fmla="*/ 32 h 38"/>
                <a:gd name="T4" fmla="*/ 16 w 26"/>
                <a:gd name="T5" fmla="*/ 24 h 38"/>
                <a:gd name="T6" fmla="*/ 20 w 2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8">
                  <a:moveTo>
                    <a:pt x="0" y="38"/>
                  </a:moveTo>
                  <a:cubicBezTo>
                    <a:pt x="0" y="37"/>
                    <a:pt x="5" y="37"/>
                    <a:pt x="7" y="35"/>
                  </a:cubicBezTo>
                  <a:cubicBezTo>
                    <a:pt x="11" y="33"/>
                    <a:pt x="15" y="30"/>
                    <a:pt x="19" y="27"/>
                  </a:cubicBezTo>
                  <a:cubicBezTo>
                    <a:pt x="25" y="20"/>
                    <a:pt x="26" y="8"/>
                    <a:pt x="2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1" name="Freeform 451">
              <a:extLst>
                <a:ext uri="{FF2B5EF4-FFF2-40B4-BE49-F238E27FC236}">
                  <a16:creationId xmlns:a16="http://schemas.microsoft.com/office/drawing/2014/main" id="{0D9867DD-83EA-4619-9C89-3AC3233A311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8" y="3233"/>
              <a:ext cx="45" cy="24"/>
            </a:xfrm>
            <a:custGeom>
              <a:avLst/>
              <a:gdLst>
                <a:gd name="T0" fmla="*/ 38 w 49"/>
                <a:gd name="T1" fmla="*/ 16 h 25"/>
                <a:gd name="T2" fmla="*/ 7 w 49"/>
                <a:gd name="T3" fmla="*/ 3 h 25"/>
                <a:gd name="T4" fmla="*/ 3 w 49"/>
                <a:gd name="T5" fmla="*/ 12 h 25"/>
                <a:gd name="T6" fmla="*/ 26 w 49"/>
                <a:gd name="T7" fmla="*/ 2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5">
                  <a:moveTo>
                    <a:pt x="49" y="19"/>
                  </a:moveTo>
                  <a:cubicBezTo>
                    <a:pt x="40" y="8"/>
                    <a:pt x="24" y="0"/>
                    <a:pt x="10" y="3"/>
                  </a:cubicBezTo>
                  <a:cubicBezTo>
                    <a:pt x="4" y="4"/>
                    <a:pt x="0" y="8"/>
                    <a:pt x="3" y="15"/>
                  </a:cubicBezTo>
                  <a:cubicBezTo>
                    <a:pt x="8" y="24"/>
                    <a:pt x="25" y="23"/>
                    <a:pt x="33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2" name="Freeform 452">
              <a:extLst>
                <a:ext uri="{FF2B5EF4-FFF2-40B4-BE49-F238E27FC236}">
                  <a16:creationId xmlns:a16="http://schemas.microsoft.com/office/drawing/2014/main" id="{50F15374-0825-4D90-AFC7-DC839F0F67A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7" y="3182"/>
              <a:ext cx="36" cy="36"/>
            </a:xfrm>
            <a:custGeom>
              <a:avLst/>
              <a:gdLst>
                <a:gd name="T0" fmla="*/ 2 w 40"/>
                <a:gd name="T1" fmla="*/ 28 h 38"/>
                <a:gd name="T2" fmla="*/ 9 w 40"/>
                <a:gd name="T3" fmla="*/ 9 h 38"/>
                <a:gd name="T4" fmla="*/ 23 w 40"/>
                <a:gd name="T5" fmla="*/ 6 h 38"/>
                <a:gd name="T6" fmla="*/ 8 w 40"/>
                <a:gd name="T7" fmla="*/ 2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8">
                  <a:moveTo>
                    <a:pt x="2" y="34"/>
                  </a:moveTo>
                  <a:cubicBezTo>
                    <a:pt x="0" y="24"/>
                    <a:pt x="5" y="17"/>
                    <a:pt x="12" y="10"/>
                  </a:cubicBezTo>
                  <a:cubicBezTo>
                    <a:pt x="16" y="6"/>
                    <a:pt x="25" y="0"/>
                    <a:pt x="31" y="6"/>
                  </a:cubicBezTo>
                  <a:cubicBezTo>
                    <a:pt x="40" y="16"/>
                    <a:pt x="23" y="38"/>
                    <a:pt x="11" y="3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3" name="Freeform 453">
              <a:extLst>
                <a:ext uri="{FF2B5EF4-FFF2-40B4-BE49-F238E27FC236}">
                  <a16:creationId xmlns:a16="http://schemas.microsoft.com/office/drawing/2014/main" id="{B93779A1-3B40-4CC7-901A-E36656BCF28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1" y="3209"/>
              <a:ext cx="21" cy="43"/>
            </a:xfrm>
            <a:custGeom>
              <a:avLst/>
              <a:gdLst>
                <a:gd name="T0" fmla="*/ 16 w 24"/>
                <a:gd name="T1" fmla="*/ 0 h 43"/>
                <a:gd name="T2" fmla="*/ 4 w 24"/>
                <a:gd name="T3" fmla="*/ 13 h 43"/>
                <a:gd name="T4" fmla="*/ 9 w 24"/>
                <a:gd name="T5" fmla="*/ 4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7" y="4"/>
                    <a:pt x="9" y="4"/>
                    <a:pt x="5" y="13"/>
                  </a:cubicBezTo>
                  <a:cubicBezTo>
                    <a:pt x="0" y="24"/>
                    <a:pt x="2" y="36"/>
                    <a:pt x="12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4" name="Freeform 454">
              <a:extLst>
                <a:ext uri="{FF2B5EF4-FFF2-40B4-BE49-F238E27FC236}">
                  <a16:creationId xmlns:a16="http://schemas.microsoft.com/office/drawing/2014/main" id="{FA487AA1-A0C7-478E-99B0-E64009657DB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37"/>
              <a:ext cx="19" cy="4"/>
            </a:xfrm>
            <a:custGeom>
              <a:avLst/>
              <a:gdLst>
                <a:gd name="T0" fmla="*/ 17 w 20"/>
                <a:gd name="T1" fmla="*/ 4 h 4"/>
                <a:gd name="T2" fmla="*/ 0 w 20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3" y="0"/>
                    <a:pt x="8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5" name="Freeform 455">
              <a:extLst>
                <a:ext uri="{FF2B5EF4-FFF2-40B4-BE49-F238E27FC236}">
                  <a16:creationId xmlns:a16="http://schemas.microsoft.com/office/drawing/2014/main" id="{F68B521A-EDB9-4626-9064-1C5A432B724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57"/>
              <a:ext cx="29" cy="53"/>
            </a:xfrm>
            <a:custGeom>
              <a:avLst/>
              <a:gdLst>
                <a:gd name="T0" fmla="*/ 0 w 32"/>
                <a:gd name="T1" fmla="*/ 8 h 54"/>
                <a:gd name="T2" fmla="*/ 24 w 32"/>
                <a:gd name="T3" fmla="*/ 28 h 54"/>
                <a:gd name="T4" fmla="*/ 8 w 32"/>
                <a:gd name="T5" fmla="*/ 5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4">
                  <a:moveTo>
                    <a:pt x="0" y="8"/>
                  </a:moveTo>
                  <a:cubicBezTo>
                    <a:pt x="14" y="0"/>
                    <a:pt x="32" y="16"/>
                    <a:pt x="32" y="31"/>
                  </a:cubicBezTo>
                  <a:cubicBezTo>
                    <a:pt x="32" y="44"/>
                    <a:pt x="22" y="50"/>
                    <a:pt x="11" y="5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6" name="Freeform 456">
              <a:extLst>
                <a:ext uri="{FF2B5EF4-FFF2-40B4-BE49-F238E27FC236}">
                  <a16:creationId xmlns:a16="http://schemas.microsoft.com/office/drawing/2014/main" id="{53ADF592-3E36-466A-8BB2-262E9C36346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304"/>
              <a:ext cx="69" cy="27"/>
            </a:xfrm>
            <a:custGeom>
              <a:avLst/>
              <a:gdLst>
                <a:gd name="T0" fmla="*/ 53 w 75"/>
                <a:gd name="T1" fmla="*/ 25 h 28"/>
                <a:gd name="T2" fmla="*/ 56 w 75"/>
                <a:gd name="T3" fmla="*/ 8 h 28"/>
                <a:gd name="T4" fmla="*/ 39 w 75"/>
                <a:gd name="T5" fmla="*/ 1 h 28"/>
                <a:gd name="T6" fmla="*/ 6 w 75"/>
                <a:gd name="T7" fmla="*/ 1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8">
                  <a:moveTo>
                    <a:pt x="69" y="28"/>
                  </a:moveTo>
                  <a:cubicBezTo>
                    <a:pt x="72" y="22"/>
                    <a:pt x="75" y="14"/>
                    <a:pt x="72" y="8"/>
                  </a:cubicBezTo>
                  <a:cubicBezTo>
                    <a:pt x="68" y="2"/>
                    <a:pt x="56" y="1"/>
                    <a:pt x="50" y="1"/>
                  </a:cubicBezTo>
                  <a:cubicBezTo>
                    <a:pt x="42" y="1"/>
                    <a:pt x="0" y="0"/>
                    <a:pt x="7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7" name="Freeform 457">
              <a:extLst>
                <a:ext uri="{FF2B5EF4-FFF2-40B4-BE49-F238E27FC236}">
                  <a16:creationId xmlns:a16="http://schemas.microsoft.com/office/drawing/2014/main" id="{43B24354-DE2B-4960-B4DB-CB7836DD1E9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4" y="3268"/>
              <a:ext cx="36" cy="39"/>
            </a:xfrm>
            <a:custGeom>
              <a:avLst/>
              <a:gdLst>
                <a:gd name="T0" fmla="*/ 0 w 39"/>
                <a:gd name="T1" fmla="*/ 1 h 40"/>
                <a:gd name="T2" fmla="*/ 26 w 39"/>
                <a:gd name="T3" fmla="*/ 12 h 40"/>
                <a:gd name="T4" fmla="*/ 18 w 39"/>
                <a:gd name="T5" fmla="*/ 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0">
                  <a:moveTo>
                    <a:pt x="0" y="1"/>
                  </a:moveTo>
                  <a:cubicBezTo>
                    <a:pt x="11" y="0"/>
                    <a:pt x="25" y="0"/>
                    <a:pt x="32" y="12"/>
                  </a:cubicBezTo>
                  <a:cubicBezTo>
                    <a:pt x="39" y="23"/>
                    <a:pt x="32" y="34"/>
                    <a:pt x="23" y="4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8" name="Freeform 458">
              <a:extLst>
                <a:ext uri="{FF2B5EF4-FFF2-40B4-BE49-F238E27FC236}">
                  <a16:creationId xmlns:a16="http://schemas.microsoft.com/office/drawing/2014/main" id="{9C0201EE-F8ED-4864-B79D-2B832AC853E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2" y="3281"/>
              <a:ext cx="29" cy="21"/>
            </a:xfrm>
            <a:custGeom>
              <a:avLst/>
              <a:gdLst>
                <a:gd name="T0" fmla="*/ 24 w 32"/>
                <a:gd name="T1" fmla="*/ 2 h 22"/>
                <a:gd name="T2" fmla="*/ 5 w 32"/>
                <a:gd name="T3" fmla="*/ 6 h 22"/>
                <a:gd name="T4" fmla="*/ 15 w 32"/>
                <a:gd name="T5" fmla="*/ 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32" y="2"/>
                  </a:moveTo>
                  <a:cubicBezTo>
                    <a:pt x="26" y="0"/>
                    <a:pt x="13" y="1"/>
                    <a:pt x="8" y="6"/>
                  </a:cubicBezTo>
                  <a:cubicBezTo>
                    <a:pt x="0" y="13"/>
                    <a:pt x="15" y="22"/>
                    <a:pt x="21" y="1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9" name="Freeform 459">
              <a:extLst>
                <a:ext uri="{FF2B5EF4-FFF2-40B4-BE49-F238E27FC236}">
                  <a16:creationId xmlns:a16="http://schemas.microsoft.com/office/drawing/2014/main" id="{19513E59-5ABA-484B-B3AD-5468BD20AAC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4" y="3281"/>
              <a:ext cx="48" cy="14"/>
            </a:xfrm>
            <a:custGeom>
              <a:avLst/>
              <a:gdLst>
                <a:gd name="T0" fmla="*/ 41 w 52"/>
                <a:gd name="T1" fmla="*/ 2 h 15"/>
                <a:gd name="T2" fmla="*/ 24 w 52"/>
                <a:gd name="T3" fmla="*/ 2 h 15"/>
                <a:gd name="T4" fmla="*/ 6 w 52"/>
                <a:gd name="T5" fmla="*/ 7 h 15"/>
                <a:gd name="T6" fmla="*/ 13 w 52"/>
                <a:gd name="T7" fmla="*/ 11 h 15"/>
                <a:gd name="T8" fmla="*/ 32 w 52"/>
                <a:gd name="T9" fmla="*/ 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5">
                  <a:moveTo>
                    <a:pt x="52" y="2"/>
                  </a:moveTo>
                  <a:cubicBezTo>
                    <a:pt x="45" y="0"/>
                    <a:pt x="37" y="2"/>
                    <a:pt x="30" y="2"/>
                  </a:cubicBezTo>
                  <a:cubicBezTo>
                    <a:pt x="23" y="3"/>
                    <a:pt x="15" y="2"/>
                    <a:pt x="8" y="7"/>
                  </a:cubicBezTo>
                  <a:cubicBezTo>
                    <a:pt x="0" y="13"/>
                    <a:pt x="10" y="15"/>
                    <a:pt x="16" y="14"/>
                  </a:cubicBezTo>
                  <a:cubicBezTo>
                    <a:pt x="24" y="14"/>
                    <a:pt x="33" y="12"/>
                    <a:pt x="41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0" name="Freeform 460">
              <a:extLst>
                <a:ext uri="{FF2B5EF4-FFF2-40B4-BE49-F238E27FC236}">
                  <a16:creationId xmlns:a16="http://schemas.microsoft.com/office/drawing/2014/main" id="{94836767-499B-428C-AEA6-824457F946F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2" y="3253"/>
              <a:ext cx="26" cy="26"/>
            </a:xfrm>
            <a:custGeom>
              <a:avLst/>
              <a:gdLst>
                <a:gd name="T0" fmla="*/ 0 w 29"/>
                <a:gd name="T1" fmla="*/ 26 h 26"/>
                <a:gd name="T2" fmla="*/ 21 w 2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4" y="12"/>
                    <a:pt x="12" y="0"/>
                    <a:pt x="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1" name="Freeform 461">
              <a:extLst>
                <a:ext uri="{FF2B5EF4-FFF2-40B4-BE49-F238E27FC236}">
                  <a16:creationId xmlns:a16="http://schemas.microsoft.com/office/drawing/2014/main" id="{4C9938CC-C693-458E-9469-213A95FF030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18"/>
              <a:ext cx="18" cy="23"/>
            </a:xfrm>
            <a:custGeom>
              <a:avLst/>
              <a:gdLst>
                <a:gd name="T0" fmla="*/ 16 w 19"/>
                <a:gd name="T1" fmla="*/ 0 h 24"/>
                <a:gd name="T2" fmla="*/ 2 w 19"/>
                <a:gd name="T3" fmla="*/ 8 h 24"/>
                <a:gd name="T4" fmla="*/ 4 w 19"/>
                <a:gd name="T5" fmla="*/ 18 h 24"/>
                <a:gd name="T6" fmla="*/ 16 w 19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2" y="0"/>
                    <a:pt x="5" y="2"/>
                    <a:pt x="2" y="8"/>
                  </a:cubicBezTo>
                  <a:cubicBezTo>
                    <a:pt x="0" y="12"/>
                    <a:pt x="0" y="19"/>
                    <a:pt x="4" y="21"/>
                  </a:cubicBezTo>
                  <a:cubicBezTo>
                    <a:pt x="9" y="24"/>
                    <a:pt x="15" y="20"/>
                    <a:pt x="19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2" name="Freeform 462">
              <a:extLst>
                <a:ext uri="{FF2B5EF4-FFF2-40B4-BE49-F238E27FC236}">
                  <a16:creationId xmlns:a16="http://schemas.microsoft.com/office/drawing/2014/main" id="{0D565F39-25A8-46B0-B249-300CEDA9A44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4" y="3314"/>
              <a:ext cx="33" cy="18"/>
            </a:xfrm>
            <a:custGeom>
              <a:avLst/>
              <a:gdLst>
                <a:gd name="T0" fmla="*/ 28 w 36"/>
                <a:gd name="T1" fmla="*/ 7 h 18"/>
                <a:gd name="T2" fmla="*/ 8 w 36"/>
                <a:gd name="T3" fmla="*/ 4 h 18"/>
                <a:gd name="T4" fmla="*/ 12 w 36"/>
                <a:gd name="T5" fmla="*/ 1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36" y="7"/>
                  </a:moveTo>
                  <a:cubicBezTo>
                    <a:pt x="28" y="4"/>
                    <a:pt x="20" y="0"/>
                    <a:pt x="11" y="4"/>
                  </a:cubicBezTo>
                  <a:cubicBezTo>
                    <a:pt x="0" y="9"/>
                    <a:pt x="4" y="18"/>
                    <a:pt x="15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3" name="Freeform 463">
              <a:extLst>
                <a:ext uri="{FF2B5EF4-FFF2-40B4-BE49-F238E27FC236}">
                  <a16:creationId xmlns:a16="http://schemas.microsoft.com/office/drawing/2014/main" id="{D0187195-DF0E-470A-8DC8-CABB2617E0A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6" y="3270"/>
              <a:ext cx="34" cy="51"/>
            </a:xfrm>
            <a:custGeom>
              <a:avLst/>
              <a:gdLst>
                <a:gd name="T0" fmla="*/ 21 w 38"/>
                <a:gd name="T1" fmla="*/ 0 h 53"/>
                <a:gd name="T2" fmla="*/ 4 w 38"/>
                <a:gd name="T3" fmla="*/ 37 h 53"/>
                <a:gd name="T4" fmla="*/ 13 w 38"/>
                <a:gd name="T5" fmla="*/ 38 h 53"/>
                <a:gd name="T6" fmla="*/ 24 w 38"/>
                <a:gd name="T7" fmla="*/ 1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3">
                  <a:moveTo>
                    <a:pt x="29" y="0"/>
                  </a:moveTo>
                  <a:cubicBezTo>
                    <a:pt x="38" y="18"/>
                    <a:pt x="12" y="29"/>
                    <a:pt x="6" y="41"/>
                  </a:cubicBezTo>
                  <a:cubicBezTo>
                    <a:pt x="0" y="53"/>
                    <a:pt x="13" y="49"/>
                    <a:pt x="18" y="44"/>
                  </a:cubicBezTo>
                  <a:cubicBezTo>
                    <a:pt x="24" y="39"/>
                    <a:pt x="33" y="29"/>
                    <a:pt x="34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4" name="Freeform 464">
              <a:extLst>
                <a:ext uri="{FF2B5EF4-FFF2-40B4-BE49-F238E27FC236}">
                  <a16:creationId xmlns:a16="http://schemas.microsoft.com/office/drawing/2014/main" id="{D765B728-A570-45A1-B4D1-9D3C7598852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3" y="3214"/>
              <a:ext cx="68" cy="52"/>
            </a:xfrm>
            <a:custGeom>
              <a:avLst/>
              <a:gdLst>
                <a:gd name="T0" fmla="*/ 51 w 74"/>
                <a:gd name="T1" fmla="*/ 29 h 54"/>
                <a:gd name="T2" fmla="*/ 35 w 74"/>
                <a:gd name="T3" fmla="*/ 16 h 54"/>
                <a:gd name="T4" fmla="*/ 16 w 74"/>
                <a:gd name="T5" fmla="*/ 17 h 54"/>
                <a:gd name="T6" fmla="*/ 10 w 74"/>
                <a:gd name="T7" fmla="*/ 34 h 54"/>
                <a:gd name="T8" fmla="*/ 15 w 74"/>
                <a:gd name="T9" fmla="*/ 42 h 54"/>
                <a:gd name="T10" fmla="*/ 10 w 74"/>
                <a:gd name="T11" fmla="*/ 47 h 54"/>
                <a:gd name="T12" fmla="*/ 0 w 74"/>
                <a:gd name="T13" fmla="*/ 29 h 54"/>
                <a:gd name="T14" fmla="*/ 16 w 74"/>
                <a:gd name="T15" fmla="*/ 7 h 54"/>
                <a:gd name="T16" fmla="*/ 52 w 74"/>
                <a:gd name="T17" fmla="*/ 17 h 54"/>
                <a:gd name="T18" fmla="*/ 52 w 74"/>
                <a:gd name="T19" fmla="*/ 27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54">
                  <a:moveTo>
                    <a:pt x="65" y="32"/>
                  </a:moveTo>
                  <a:cubicBezTo>
                    <a:pt x="61" y="25"/>
                    <a:pt x="52" y="21"/>
                    <a:pt x="45" y="19"/>
                  </a:cubicBezTo>
                  <a:cubicBezTo>
                    <a:pt x="37" y="18"/>
                    <a:pt x="28" y="16"/>
                    <a:pt x="21" y="20"/>
                  </a:cubicBezTo>
                  <a:cubicBezTo>
                    <a:pt x="14" y="25"/>
                    <a:pt x="10" y="29"/>
                    <a:pt x="13" y="37"/>
                  </a:cubicBezTo>
                  <a:cubicBezTo>
                    <a:pt x="15" y="41"/>
                    <a:pt x="18" y="44"/>
                    <a:pt x="19" y="48"/>
                  </a:cubicBezTo>
                  <a:cubicBezTo>
                    <a:pt x="21" y="52"/>
                    <a:pt x="17" y="52"/>
                    <a:pt x="13" y="53"/>
                  </a:cubicBezTo>
                  <a:cubicBezTo>
                    <a:pt x="2" y="54"/>
                    <a:pt x="0" y="42"/>
                    <a:pt x="0" y="32"/>
                  </a:cubicBezTo>
                  <a:cubicBezTo>
                    <a:pt x="1" y="20"/>
                    <a:pt x="10" y="12"/>
                    <a:pt x="20" y="7"/>
                  </a:cubicBezTo>
                  <a:cubicBezTo>
                    <a:pt x="36" y="0"/>
                    <a:pt x="57" y="7"/>
                    <a:pt x="68" y="20"/>
                  </a:cubicBezTo>
                  <a:cubicBezTo>
                    <a:pt x="70" y="22"/>
                    <a:pt x="74" y="33"/>
                    <a:pt x="67" y="3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5" name="Freeform 465">
              <a:extLst>
                <a:ext uri="{FF2B5EF4-FFF2-40B4-BE49-F238E27FC236}">
                  <a16:creationId xmlns:a16="http://schemas.microsoft.com/office/drawing/2014/main" id="{F819DD9E-92A3-42D6-B547-87EF426812B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2" y="3174"/>
              <a:ext cx="55" cy="41"/>
            </a:xfrm>
            <a:custGeom>
              <a:avLst/>
              <a:gdLst>
                <a:gd name="T0" fmla="*/ 40 w 60"/>
                <a:gd name="T1" fmla="*/ 12 h 43"/>
                <a:gd name="T2" fmla="*/ 30 w 60"/>
                <a:gd name="T3" fmla="*/ 7 h 43"/>
                <a:gd name="T4" fmla="*/ 15 w 60"/>
                <a:gd name="T5" fmla="*/ 17 h 43"/>
                <a:gd name="T6" fmla="*/ 7 w 60"/>
                <a:gd name="T7" fmla="*/ 34 h 43"/>
                <a:gd name="T8" fmla="*/ 3 w 60"/>
                <a:gd name="T9" fmla="*/ 34 h 43"/>
                <a:gd name="T10" fmla="*/ 2 w 60"/>
                <a:gd name="T11" fmla="*/ 26 h 43"/>
                <a:gd name="T12" fmla="*/ 31 w 60"/>
                <a:gd name="T13" fmla="*/ 1 h 43"/>
                <a:gd name="T14" fmla="*/ 41 w 60"/>
                <a:gd name="T15" fmla="*/ 8 h 43"/>
                <a:gd name="T16" fmla="*/ 43 w 60"/>
                <a:gd name="T17" fmla="*/ 13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3">
                  <a:moveTo>
                    <a:pt x="52" y="15"/>
                  </a:moveTo>
                  <a:cubicBezTo>
                    <a:pt x="54" y="10"/>
                    <a:pt x="42" y="6"/>
                    <a:pt x="39" y="7"/>
                  </a:cubicBezTo>
                  <a:cubicBezTo>
                    <a:pt x="30" y="7"/>
                    <a:pt x="23" y="13"/>
                    <a:pt x="19" y="20"/>
                  </a:cubicBezTo>
                  <a:cubicBezTo>
                    <a:pt x="15" y="26"/>
                    <a:pt x="14" y="34"/>
                    <a:pt x="10" y="40"/>
                  </a:cubicBezTo>
                  <a:cubicBezTo>
                    <a:pt x="8" y="42"/>
                    <a:pt x="6" y="43"/>
                    <a:pt x="3" y="40"/>
                  </a:cubicBezTo>
                  <a:cubicBezTo>
                    <a:pt x="0" y="37"/>
                    <a:pt x="1" y="33"/>
                    <a:pt x="2" y="29"/>
                  </a:cubicBezTo>
                  <a:cubicBezTo>
                    <a:pt x="8" y="14"/>
                    <a:pt x="23" y="0"/>
                    <a:pt x="40" y="1"/>
                  </a:cubicBezTo>
                  <a:cubicBezTo>
                    <a:pt x="46" y="1"/>
                    <a:pt x="49" y="3"/>
                    <a:pt x="53" y="8"/>
                  </a:cubicBezTo>
                  <a:cubicBezTo>
                    <a:pt x="54" y="9"/>
                    <a:pt x="60" y="15"/>
                    <a:pt x="56" y="1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6" name="Freeform 466">
              <a:extLst>
                <a:ext uri="{FF2B5EF4-FFF2-40B4-BE49-F238E27FC236}">
                  <a16:creationId xmlns:a16="http://schemas.microsoft.com/office/drawing/2014/main" id="{6BAA7379-A749-497B-9751-76F228FF2E3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7" y="3268"/>
              <a:ext cx="41" cy="17"/>
            </a:xfrm>
            <a:custGeom>
              <a:avLst/>
              <a:gdLst>
                <a:gd name="T0" fmla="*/ 0 w 45"/>
                <a:gd name="T1" fmla="*/ 10 h 18"/>
                <a:gd name="T2" fmla="*/ 5 w 45"/>
                <a:gd name="T3" fmla="*/ 9 h 18"/>
                <a:gd name="T4" fmla="*/ 10 w 45"/>
                <a:gd name="T5" fmla="*/ 7 h 18"/>
                <a:gd name="T6" fmla="*/ 19 w 45"/>
                <a:gd name="T7" fmla="*/ 1 h 18"/>
                <a:gd name="T8" fmla="*/ 30 w 45"/>
                <a:gd name="T9" fmla="*/ 7 h 18"/>
                <a:gd name="T10" fmla="*/ 34 w 45"/>
                <a:gd name="T11" fmla="*/ 15 h 18"/>
                <a:gd name="T12" fmla="*/ 29 w 45"/>
                <a:gd name="T13" fmla="*/ 9 h 18"/>
                <a:gd name="T14" fmla="*/ 21 w 45"/>
                <a:gd name="T15" fmla="*/ 9 h 18"/>
                <a:gd name="T16" fmla="*/ 11 w 45"/>
                <a:gd name="T17" fmla="*/ 9 h 18"/>
                <a:gd name="T18" fmla="*/ 4 w 45"/>
                <a:gd name="T19" fmla="*/ 9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8">
                  <a:moveTo>
                    <a:pt x="0" y="13"/>
                  </a:moveTo>
                  <a:cubicBezTo>
                    <a:pt x="1" y="12"/>
                    <a:pt x="3" y="12"/>
                    <a:pt x="5" y="12"/>
                  </a:cubicBezTo>
                  <a:cubicBezTo>
                    <a:pt x="8" y="11"/>
                    <a:pt x="11" y="9"/>
                    <a:pt x="13" y="7"/>
                  </a:cubicBezTo>
                  <a:cubicBezTo>
                    <a:pt x="17" y="4"/>
                    <a:pt x="20" y="1"/>
                    <a:pt x="25" y="1"/>
                  </a:cubicBezTo>
                  <a:cubicBezTo>
                    <a:pt x="31" y="0"/>
                    <a:pt x="36" y="2"/>
                    <a:pt x="40" y="7"/>
                  </a:cubicBezTo>
                  <a:cubicBezTo>
                    <a:pt x="42" y="10"/>
                    <a:pt x="45" y="14"/>
                    <a:pt x="45" y="18"/>
                  </a:cubicBezTo>
                  <a:cubicBezTo>
                    <a:pt x="42" y="16"/>
                    <a:pt x="40" y="13"/>
                    <a:pt x="38" y="11"/>
                  </a:cubicBezTo>
                  <a:cubicBezTo>
                    <a:pt x="34" y="9"/>
                    <a:pt x="31" y="9"/>
                    <a:pt x="27" y="9"/>
                  </a:cubicBezTo>
                  <a:cubicBezTo>
                    <a:pt x="23" y="9"/>
                    <a:pt x="19" y="10"/>
                    <a:pt x="14" y="11"/>
                  </a:cubicBezTo>
                  <a:cubicBezTo>
                    <a:pt x="12" y="11"/>
                    <a:pt x="6" y="10"/>
                    <a:pt x="4" y="1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7" name="Freeform 467">
              <a:extLst>
                <a:ext uri="{FF2B5EF4-FFF2-40B4-BE49-F238E27FC236}">
                  <a16:creationId xmlns:a16="http://schemas.microsoft.com/office/drawing/2014/main" id="{C7B42987-F080-4EC2-8510-2DE60C008D2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3" y="3209"/>
              <a:ext cx="34" cy="40"/>
            </a:xfrm>
            <a:custGeom>
              <a:avLst/>
              <a:gdLst>
                <a:gd name="T0" fmla="*/ 25 w 38"/>
                <a:gd name="T1" fmla="*/ 6 h 40"/>
                <a:gd name="T2" fmla="*/ 8 w 38"/>
                <a:gd name="T3" fmla="*/ 24 h 40"/>
                <a:gd name="T4" fmla="*/ 11 w 38"/>
                <a:gd name="T5" fmla="*/ 37 h 40"/>
                <a:gd name="T6" fmla="*/ 4 w 38"/>
                <a:gd name="T7" fmla="*/ 28 h 40"/>
                <a:gd name="T8" fmla="*/ 11 w 38"/>
                <a:gd name="T9" fmla="*/ 5 h 40"/>
                <a:gd name="T10" fmla="*/ 24 w 38"/>
                <a:gd name="T11" fmla="*/ 3 h 40"/>
                <a:gd name="T12" fmla="*/ 26 w 38"/>
                <a:gd name="T13" fmla="*/ 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5" y="6"/>
                  </a:moveTo>
                  <a:cubicBezTo>
                    <a:pt x="23" y="2"/>
                    <a:pt x="11" y="12"/>
                    <a:pt x="11" y="24"/>
                  </a:cubicBezTo>
                  <a:cubicBezTo>
                    <a:pt x="12" y="27"/>
                    <a:pt x="18" y="34"/>
                    <a:pt x="14" y="37"/>
                  </a:cubicBezTo>
                  <a:cubicBezTo>
                    <a:pt x="10" y="40"/>
                    <a:pt x="5" y="31"/>
                    <a:pt x="4" y="28"/>
                  </a:cubicBezTo>
                  <a:cubicBezTo>
                    <a:pt x="0" y="18"/>
                    <a:pt x="4" y="9"/>
                    <a:pt x="14" y="5"/>
                  </a:cubicBezTo>
                  <a:cubicBezTo>
                    <a:pt x="20" y="2"/>
                    <a:pt x="28" y="0"/>
                    <a:pt x="34" y="3"/>
                  </a:cubicBezTo>
                  <a:cubicBezTo>
                    <a:pt x="35" y="4"/>
                    <a:pt x="38" y="5"/>
                    <a:pt x="36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8" name="Freeform 468">
              <a:extLst>
                <a:ext uri="{FF2B5EF4-FFF2-40B4-BE49-F238E27FC236}">
                  <a16:creationId xmlns:a16="http://schemas.microsoft.com/office/drawing/2014/main" id="{4388DDA8-AF1A-4D55-8746-C7C4974B231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70"/>
              <a:ext cx="34" cy="31"/>
            </a:xfrm>
            <a:custGeom>
              <a:avLst/>
              <a:gdLst>
                <a:gd name="T0" fmla="*/ 8 w 37"/>
                <a:gd name="T1" fmla="*/ 29 h 32"/>
                <a:gd name="T2" fmla="*/ 3 w 37"/>
                <a:gd name="T3" fmla="*/ 18 h 32"/>
                <a:gd name="T4" fmla="*/ 11 w 37"/>
                <a:gd name="T5" fmla="*/ 11 h 32"/>
                <a:gd name="T6" fmla="*/ 23 w 37"/>
                <a:gd name="T7" fmla="*/ 9 h 32"/>
                <a:gd name="T8" fmla="*/ 20 w 37"/>
                <a:gd name="T9" fmla="*/ 2 h 32"/>
                <a:gd name="T10" fmla="*/ 7 w 37"/>
                <a:gd name="T11" fmla="*/ 3 h 32"/>
                <a:gd name="T12" fmla="*/ 1 w 37"/>
                <a:gd name="T13" fmla="*/ 13 h 32"/>
                <a:gd name="T14" fmla="*/ 1 w 37"/>
                <a:gd name="T15" fmla="*/ 20 h 32"/>
                <a:gd name="T16" fmla="*/ 6 w 37"/>
                <a:gd name="T17" fmla="*/ 2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2">
                  <a:moveTo>
                    <a:pt x="11" y="32"/>
                  </a:moveTo>
                  <a:cubicBezTo>
                    <a:pt x="6" y="30"/>
                    <a:pt x="3" y="26"/>
                    <a:pt x="3" y="21"/>
                  </a:cubicBezTo>
                  <a:cubicBezTo>
                    <a:pt x="4" y="16"/>
                    <a:pt x="9" y="13"/>
                    <a:pt x="14" y="11"/>
                  </a:cubicBezTo>
                  <a:cubicBezTo>
                    <a:pt x="19" y="9"/>
                    <a:pt x="24" y="10"/>
                    <a:pt x="29" y="9"/>
                  </a:cubicBezTo>
                  <a:cubicBezTo>
                    <a:pt x="37" y="8"/>
                    <a:pt x="30" y="2"/>
                    <a:pt x="26" y="2"/>
                  </a:cubicBezTo>
                  <a:cubicBezTo>
                    <a:pt x="21" y="1"/>
                    <a:pt x="15" y="0"/>
                    <a:pt x="10" y="3"/>
                  </a:cubicBezTo>
                  <a:cubicBezTo>
                    <a:pt x="6" y="5"/>
                    <a:pt x="3" y="9"/>
                    <a:pt x="1" y="13"/>
                  </a:cubicBezTo>
                  <a:cubicBezTo>
                    <a:pt x="0" y="16"/>
                    <a:pt x="0" y="20"/>
                    <a:pt x="1" y="23"/>
                  </a:cubicBezTo>
                  <a:cubicBezTo>
                    <a:pt x="2" y="27"/>
                    <a:pt x="6" y="28"/>
                    <a:pt x="8" y="3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9" name="Freeform 469">
              <a:extLst>
                <a:ext uri="{FF2B5EF4-FFF2-40B4-BE49-F238E27FC236}">
                  <a16:creationId xmlns:a16="http://schemas.microsoft.com/office/drawing/2014/main" id="{8AAEB436-324C-4596-BAAD-507F9F8AC38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41"/>
              <a:ext cx="19" cy="20"/>
            </a:xfrm>
            <a:custGeom>
              <a:avLst/>
              <a:gdLst>
                <a:gd name="T0" fmla="*/ 2 w 21"/>
                <a:gd name="T1" fmla="*/ 1 h 21"/>
                <a:gd name="T2" fmla="*/ 5 w 21"/>
                <a:gd name="T3" fmla="*/ 1 h 21"/>
                <a:gd name="T4" fmla="*/ 11 w 21"/>
                <a:gd name="T5" fmla="*/ 3 h 21"/>
                <a:gd name="T6" fmla="*/ 13 w 21"/>
                <a:gd name="T7" fmla="*/ 13 h 21"/>
                <a:gd name="T8" fmla="*/ 2 w 21"/>
                <a:gd name="T9" fmla="*/ 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" y="1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9" y="0"/>
                    <a:pt x="11" y="1"/>
                    <a:pt x="14" y="3"/>
                  </a:cubicBezTo>
                  <a:cubicBezTo>
                    <a:pt x="17" y="6"/>
                    <a:pt x="21" y="13"/>
                    <a:pt x="17" y="16"/>
                  </a:cubicBezTo>
                  <a:cubicBezTo>
                    <a:pt x="11" y="21"/>
                    <a:pt x="0" y="12"/>
                    <a:pt x="2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0" name="Freeform 470">
              <a:extLst>
                <a:ext uri="{FF2B5EF4-FFF2-40B4-BE49-F238E27FC236}">
                  <a16:creationId xmlns:a16="http://schemas.microsoft.com/office/drawing/2014/main" id="{4D701DEA-671F-44EE-BEBE-7F0BC97AA40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55"/>
              <a:ext cx="37" cy="39"/>
            </a:xfrm>
            <a:custGeom>
              <a:avLst/>
              <a:gdLst>
                <a:gd name="T0" fmla="*/ 2 w 40"/>
                <a:gd name="T1" fmla="*/ 33 h 41"/>
                <a:gd name="T2" fmla="*/ 1 w 40"/>
                <a:gd name="T3" fmla="*/ 19 h 41"/>
                <a:gd name="T4" fmla="*/ 7 w 40"/>
                <a:gd name="T5" fmla="*/ 8 h 41"/>
                <a:gd name="T6" fmla="*/ 26 w 40"/>
                <a:gd name="T7" fmla="*/ 9 h 41"/>
                <a:gd name="T8" fmla="*/ 29 w 40"/>
                <a:gd name="T9" fmla="*/ 19 h 41"/>
                <a:gd name="T10" fmla="*/ 28 w 40"/>
                <a:gd name="T11" fmla="*/ 33 h 41"/>
                <a:gd name="T12" fmla="*/ 23 w 40"/>
                <a:gd name="T13" fmla="*/ 21 h 41"/>
                <a:gd name="T14" fmla="*/ 17 w 40"/>
                <a:gd name="T15" fmla="*/ 9 h 41"/>
                <a:gd name="T16" fmla="*/ 10 w 40"/>
                <a:gd name="T17" fmla="*/ 10 h 41"/>
                <a:gd name="T18" fmla="*/ 11 w 40"/>
                <a:gd name="T19" fmla="*/ 23 h 41"/>
                <a:gd name="T20" fmla="*/ 4 w 40"/>
                <a:gd name="T21" fmla="*/ 33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2" y="39"/>
                  </a:moveTo>
                  <a:cubicBezTo>
                    <a:pt x="6" y="33"/>
                    <a:pt x="0" y="28"/>
                    <a:pt x="1" y="22"/>
                  </a:cubicBezTo>
                  <a:cubicBezTo>
                    <a:pt x="2" y="17"/>
                    <a:pt x="7" y="12"/>
                    <a:pt x="10" y="8"/>
                  </a:cubicBezTo>
                  <a:cubicBezTo>
                    <a:pt x="16" y="2"/>
                    <a:pt x="27" y="0"/>
                    <a:pt x="32" y="9"/>
                  </a:cubicBezTo>
                  <a:cubicBezTo>
                    <a:pt x="34" y="13"/>
                    <a:pt x="36" y="18"/>
                    <a:pt x="37" y="22"/>
                  </a:cubicBezTo>
                  <a:cubicBezTo>
                    <a:pt x="38" y="26"/>
                    <a:pt x="40" y="37"/>
                    <a:pt x="35" y="39"/>
                  </a:cubicBezTo>
                  <a:cubicBezTo>
                    <a:pt x="31" y="41"/>
                    <a:pt x="30" y="27"/>
                    <a:pt x="29" y="24"/>
                  </a:cubicBezTo>
                  <a:cubicBezTo>
                    <a:pt x="28" y="19"/>
                    <a:pt x="27" y="12"/>
                    <a:pt x="21" y="9"/>
                  </a:cubicBezTo>
                  <a:cubicBezTo>
                    <a:pt x="18" y="7"/>
                    <a:pt x="14" y="8"/>
                    <a:pt x="13" y="12"/>
                  </a:cubicBezTo>
                  <a:cubicBezTo>
                    <a:pt x="10" y="17"/>
                    <a:pt x="14" y="21"/>
                    <a:pt x="14" y="26"/>
                  </a:cubicBezTo>
                  <a:cubicBezTo>
                    <a:pt x="13" y="30"/>
                    <a:pt x="8" y="38"/>
                    <a:pt x="4" y="3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1" name="Freeform 471">
              <a:extLst>
                <a:ext uri="{FF2B5EF4-FFF2-40B4-BE49-F238E27FC236}">
                  <a16:creationId xmlns:a16="http://schemas.microsoft.com/office/drawing/2014/main" id="{F9289BA3-4457-43EC-A15E-8DF747C1085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7" y="3308"/>
              <a:ext cx="18" cy="23"/>
            </a:xfrm>
            <a:custGeom>
              <a:avLst/>
              <a:gdLst>
                <a:gd name="T0" fmla="*/ 8 w 20"/>
                <a:gd name="T1" fmla="*/ 23 h 23"/>
                <a:gd name="T2" fmla="*/ 5 w 20"/>
                <a:gd name="T3" fmla="*/ 18 h 23"/>
                <a:gd name="T4" fmla="*/ 7 w 20"/>
                <a:gd name="T5" fmla="*/ 9 h 23"/>
                <a:gd name="T6" fmla="*/ 13 w 20"/>
                <a:gd name="T7" fmla="*/ 4 h 23"/>
                <a:gd name="T8" fmla="*/ 12 w 20"/>
                <a:gd name="T9" fmla="*/ 1 h 23"/>
                <a:gd name="T10" fmla="*/ 2 w 20"/>
                <a:gd name="T11" fmla="*/ 9 h 23"/>
                <a:gd name="T12" fmla="*/ 7 w 20"/>
                <a:gd name="T13" fmla="*/ 2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1" y="23"/>
                  </a:moveTo>
                  <a:cubicBezTo>
                    <a:pt x="10" y="22"/>
                    <a:pt x="8" y="21"/>
                    <a:pt x="7" y="18"/>
                  </a:cubicBezTo>
                  <a:cubicBezTo>
                    <a:pt x="7" y="15"/>
                    <a:pt x="8" y="11"/>
                    <a:pt x="10" y="9"/>
                  </a:cubicBezTo>
                  <a:cubicBezTo>
                    <a:pt x="13" y="6"/>
                    <a:pt x="16" y="6"/>
                    <a:pt x="18" y="4"/>
                  </a:cubicBezTo>
                  <a:cubicBezTo>
                    <a:pt x="20" y="2"/>
                    <a:pt x="19" y="0"/>
                    <a:pt x="16" y="1"/>
                  </a:cubicBezTo>
                  <a:cubicBezTo>
                    <a:pt x="11" y="1"/>
                    <a:pt x="4" y="4"/>
                    <a:pt x="2" y="9"/>
                  </a:cubicBezTo>
                  <a:cubicBezTo>
                    <a:pt x="0" y="14"/>
                    <a:pt x="5" y="22"/>
                    <a:pt x="10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2" name="Freeform 472">
              <a:extLst>
                <a:ext uri="{FF2B5EF4-FFF2-40B4-BE49-F238E27FC236}">
                  <a16:creationId xmlns:a16="http://schemas.microsoft.com/office/drawing/2014/main" id="{E4700BF2-175A-4EA9-BBF2-CE130AD8F33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0" y="3305"/>
              <a:ext cx="23" cy="27"/>
            </a:xfrm>
            <a:custGeom>
              <a:avLst/>
              <a:gdLst>
                <a:gd name="T0" fmla="*/ 0 w 25"/>
                <a:gd name="T1" fmla="*/ 7 h 27"/>
                <a:gd name="T2" fmla="*/ 8 w 25"/>
                <a:gd name="T3" fmla="*/ 11 h 27"/>
                <a:gd name="T4" fmla="*/ 10 w 25"/>
                <a:gd name="T5" fmla="*/ 21 h 27"/>
                <a:gd name="T6" fmla="*/ 13 w 25"/>
                <a:gd name="T7" fmla="*/ 25 h 27"/>
                <a:gd name="T8" fmla="*/ 17 w 25"/>
                <a:gd name="T9" fmla="*/ 17 h 27"/>
                <a:gd name="T10" fmla="*/ 13 w 25"/>
                <a:gd name="T11" fmla="*/ 3 h 27"/>
                <a:gd name="T12" fmla="*/ 0 w 25"/>
                <a:gd name="T13" fmla="*/ 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0" y="7"/>
                  </a:moveTo>
                  <a:cubicBezTo>
                    <a:pt x="4" y="8"/>
                    <a:pt x="8" y="8"/>
                    <a:pt x="11" y="11"/>
                  </a:cubicBezTo>
                  <a:cubicBezTo>
                    <a:pt x="15" y="15"/>
                    <a:pt x="14" y="17"/>
                    <a:pt x="13" y="21"/>
                  </a:cubicBezTo>
                  <a:cubicBezTo>
                    <a:pt x="12" y="24"/>
                    <a:pt x="13" y="27"/>
                    <a:pt x="16" y="25"/>
                  </a:cubicBezTo>
                  <a:cubicBezTo>
                    <a:pt x="18" y="24"/>
                    <a:pt x="22" y="19"/>
                    <a:pt x="23" y="17"/>
                  </a:cubicBezTo>
                  <a:cubicBezTo>
                    <a:pt x="25" y="11"/>
                    <a:pt x="22" y="5"/>
                    <a:pt x="16" y="3"/>
                  </a:cubicBezTo>
                  <a:cubicBezTo>
                    <a:pt x="10" y="0"/>
                    <a:pt x="5" y="2"/>
                    <a:pt x="0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3" name="Freeform 473">
              <a:extLst>
                <a:ext uri="{FF2B5EF4-FFF2-40B4-BE49-F238E27FC236}">
                  <a16:creationId xmlns:a16="http://schemas.microsoft.com/office/drawing/2014/main" id="{6A5FA571-3672-4C4D-AF88-1D96094C116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6" y="3224"/>
              <a:ext cx="31" cy="35"/>
            </a:xfrm>
            <a:custGeom>
              <a:avLst/>
              <a:gdLst>
                <a:gd name="T0" fmla="*/ 24 w 34"/>
                <a:gd name="T1" fmla="*/ 1 h 36"/>
                <a:gd name="T2" fmla="*/ 6 w 34"/>
                <a:gd name="T3" fmla="*/ 13 h 36"/>
                <a:gd name="T4" fmla="*/ 5 w 34"/>
                <a:gd name="T5" fmla="*/ 33 h 36"/>
                <a:gd name="T6" fmla="*/ 8 w 34"/>
                <a:gd name="T7" fmla="*/ 7 h 36"/>
                <a:gd name="T8" fmla="*/ 26 w 34"/>
                <a:gd name="T9" fmla="*/ 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2" y="1"/>
                  </a:moveTo>
                  <a:cubicBezTo>
                    <a:pt x="23" y="4"/>
                    <a:pt x="14" y="3"/>
                    <a:pt x="9" y="13"/>
                  </a:cubicBezTo>
                  <a:cubicBezTo>
                    <a:pt x="5" y="20"/>
                    <a:pt x="5" y="29"/>
                    <a:pt x="7" y="36"/>
                  </a:cubicBezTo>
                  <a:cubicBezTo>
                    <a:pt x="0" y="28"/>
                    <a:pt x="3" y="14"/>
                    <a:pt x="11" y="7"/>
                  </a:cubicBezTo>
                  <a:cubicBezTo>
                    <a:pt x="16" y="3"/>
                    <a:pt x="27" y="0"/>
                    <a:pt x="34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4" name="Freeform 474">
              <a:extLst>
                <a:ext uri="{FF2B5EF4-FFF2-40B4-BE49-F238E27FC236}">
                  <a16:creationId xmlns:a16="http://schemas.microsoft.com/office/drawing/2014/main" id="{696E2912-7C02-4538-BC2E-9A656B3ADD4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7" y="3175"/>
              <a:ext cx="25" cy="36"/>
            </a:xfrm>
            <a:custGeom>
              <a:avLst/>
              <a:gdLst>
                <a:gd name="T0" fmla="*/ 3 w 28"/>
                <a:gd name="T1" fmla="*/ 33 h 37"/>
                <a:gd name="T2" fmla="*/ 7 w 28"/>
                <a:gd name="T3" fmla="*/ 16 h 37"/>
                <a:gd name="T4" fmla="*/ 20 w 28"/>
                <a:gd name="T5" fmla="*/ 5 h 37"/>
                <a:gd name="T6" fmla="*/ 4 w 28"/>
                <a:gd name="T7" fmla="*/ 14 h 37"/>
                <a:gd name="T8" fmla="*/ 2 w 28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3" y="36"/>
                  </a:moveTo>
                  <a:cubicBezTo>
                    <a:pt x="0" y="31"/>
                    <a:pt x="7" y="19"/>
                    <a:pt x="10" y="16"/>
                  </a:cubicBezTo>
                  <a:cubicBezTo>
                    <a:pt x="15" y="10"/>
                    <a:pt x="20" y="6"/>
                    <a:pt x="28" y="5"/>
                  </a:cubicBezTo>
                  <a:cubicBezTo>
                    <a:pt x="21" y="0"/>
                    <a:pt x="9" y="9"/>
                    <a:pt x="6" y="14"/>
                  </a:cubicBezTo>
                  <a:cubicBezTo>
                    <a:pt x="2" y="20"/>
                    <a:pt x="0" y="31"/>
                    <a:pt x="2" y="3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5" name="Freeform 475">
              <a:extLst>
                <a:ext uri="{FF2B5EF4-FFF2-40B4-BE49-F238E27FC236}">
                  <a16:creationId xmlns:a16="http://schemas.microsoft.com/office/drawing/2014/main" id="{13C07514-D2D1-4BB1-8A28-F07DFAF46F3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8" y="3241"/>
              <a:ext cx="13" cy="11"/>
            </a:xfrm>
            <a:custGeom>
              <a:avLst/>
              <a:gdLst>
                <a:gd name="T0" fmla="*/ 1 w 14"/>
                <a:gd name="T1" fmla="*/ 11 h 11"/>
                <a:gd name="T2" fmla="*/ 11 w 14"/>
                <a:gd name="T3" fmla="*/ 7 h 11"/>
                <a:gd name="T4" fmla="*/ 6 w 14"/>
                <a:gd name="T5" fmla="*/ 0 h 11"/>
                <a:gd name="T6" fmla="*/ 0 w 14"/>
                <a:gd name="T7" fmla="*/ 1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" y="11"/>
                  </a:moveTo>
                  <a:cubicBezTo>
                    <a:pt x="1" y="4"/>
                    <a:pt x="10" y="3"/>
                    <a:pt x="14" y="7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0" y="0"/>
                    <a:pt x="0" y="5"/>
                    <a:pt x="0" y="1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6" name="Freeform 476">
              <a:extLst>
                <a:ext uri="{FF2B5EF4-FFF2-40B4-BE49-F238E27FC236}">
                  <a16:creationId xmlns:a16="http://schemas.microsoft.com/office/drawing/2014/main" id="{0E1DCD0D-2BBE-4160-9A0A-D298B0C86FE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7" y="3215"/>
              <a:ext cx="15" cy="19"/>
            </a:xfrm>
            <a:custGeom>
              <a:avLst/>
              <a:gdLst>
                <a:gd name="T0" fmla="*/ 2 w 17"/>
                <a:gd name="T1" fmla="*/ 17 h 20"/>
                <a:gd name="T2" fmla="*/ 11 w 17"/>
                <a:gd name="T3" fmla="*/ 0 h 20"/>
                <a:gd name="T4" fmla="*/ 4 w 17"/>
                <a:gd name="T5" fmla="*/ 6 h 20"/>
                <a:gd name="T6" fmla="*/ 1 w 17"/>
                <a:gd name="T7" fmla="*/ 1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2" y="20"/>
                  </a:moveTo>
                  <a:cubicBezTo>
                    <a:pt x="1" y="10"/>
                    <a:pt x="9" y="2"/>
                    <a:pt x="17" y="0"/>
                  </a:cubicBezTo>
                  <a:cubicBezTo>
                    <a:pt x="12" y="0"/>
                    <a:pt x="8" y="3"/>
                    <a:pt x="4" y="6"/>
                  </a:cubicBezTo>
                  <a:cubicBezTo>
                    <a:pt x="0" y="10"/>
                    <a:pt x="0" y="14"/>
                    <a:pt x="1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7" name="Freeform 477">
              <a:extLst>
                <a:ext uri="{FF2B5EF4-FFF2-40B4-BE49-F238E27FC236}">
                  <a16:creationId xmlns:a16="http://schemas.microsoft.com/office/drawing/2014/main" id="{07471BD1-F44B-42C9-B139-CE660648E5F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4" y="3271"/>
              <a:ext cx="24" cy="14"/>
            </a:xfrm>
            <a:custGeom>
              <a:avLst/>
              <a:gdLst>
                <a:gd name="T0" fmla="*/ 2 w 26"/>
                <a:gd name="T1" fmla="*/ 12 h 15"/>
                <a:gd name="T2" fmla="*/ 8 w 26"/>
                <a:gd name="T3" fmla="*/ 5 h 15"/>
                <a:gd name="T4" fmla="*/ 20 w 26"/>
                <a:gd name="T5" fmla="*/ 6 h 15"/>
                <a:gd name="T6" fmla="*/ 11 w 26"/>
                <a:gd name="T7" fmla="*/ 1 h 15"/>
                <a:gd name="T8" fmla="*/ 3 w 26"/>
                <a:gd name="T9" fmla="*/ 1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" y="15"/>
                  </a:moveTo>
                  <a:cubicBezTo>
                    <a:pt x="0" y="12"/>
                    <a:pt x="8" y="6"/>
                    <a:pt x="11" y="5"/>
                  </a:cubicBezTo>
                  <a:cubicBezTo>
                    <a:pt x="15" y="4"/>
                    <a:pt x="22" y="4"/>
                    <a:pt x="26" y="6"/>
                  </a:cubicBezTo>
                  <a:cubicBezTo>
                    <a:pt x="22" y="4"/>
                    <a:pt x="19" y="0"/>
                    <a:pt x="14" y="1"/>
                  </a:cubicBezTo>
                  <a:cubicBezTo>
                    <a:pt x="8" y="1"/>
                    <a:pt x="5" y="8"/>
                    <a:pt x="3" y="1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8" name="Freeform 478">
              <a:extLst>
                <a:ext uri="{FF2B5EF4-FFF2-40B4-BE49-F238E27FC236}">
                  <a16:creationId xmlns:a16="http://schemas.microsoft.com/office/drawing/2014/main" id="{A0C3424A-3DC8-48A9-9B47-DD380F5D7C2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0" y="3268"/>
              <a:ext cx="22" cy="11"/>
            </a:xfrm>
            <a:custGeom>
              <a:avLst/>
              <a:gdLst>
                <a:gd name="T0" fmla="*/ 5 w 24"/>
                <a:gd name="T1" fmla="*/ 6 h 12"/>
                <a:gd name="T2" fmla="*/ 4 w 24"/>
                <a:gd name="T3" fmla="*/ 6 h 12"/>
                <a:gd name="T4" fmla="*/ 11 w 24"/>
                <a:gd name="T5" fmla="*/ 5 h 12"/>
                <a:gd name="T6" fmla="*/ 18 w 24"/>
                <a:gd name="T7" fmla="*/ 9 h 12"/>
                <a:gd name="T8" fmla="*/ 13 w 24"/>
                <a:gd name="T9" fmla="*/ 2 h 12"/>
                <a:gd name="T10" fmla="*/ 0 w 24"/>
                <a:gd name="T11" fmla="*/ 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5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10" y="4"/>
                    <a:pt x="14" y="5"/>
                  </a:cubicBezTo>
                  <a:cubicBezTo>
                    <a:pt x="18" y="6"/>
                    <a:pt x="21" y="10"/>
                    <a:pt x="24" y="12"/>
                  </a:cubicBezTo>
                  <a:cubicBezTo>
                    <a:pt x="23" y="8"/>
                    <a:pt x="21" y="4"/>
                    <a:pt x="16" y="2"/>
                  </a:cubicBezTo>
                  <a:cubicBezTo>
                    <a:pt x="11" y="0"/>
                    <a:pt x="3" y="2"/>
                    <a:pt x="0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9" name="Freeform 479">
              <a:extLst>
                <a:ext uri="{FF2B5EF4-FFF2-40B4-BE49-F238E27FC236}">
                  <a16:creationId xmlns:a16="http://schemas.microsoft.com/office/drawing/2014/main" id="{81BC4122-91BA-4FB0-BF0F-1415A99F5F9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9" y="3257"/>
              <a:ext cx="18" cy="22"/>
            </a:xfrm>
            <a:custGeom>
              <a:avLst/>
              <a:gdLst>
                <a:gd name="T0" fmla="*/ 5 w 20"/>
                <a:gd name="T1" fmla="*/ 20 h 23"/>
                <a:gd name="T2" fmla="*/ 5 w 20"/>
                <a:gd name="T3" fmla="*/ 7 h 23"/>
                <a:gd name="T4" fmla="*/ 14 w 20"/>
                <a:gd name="T5" fmla="*/ 2 h 23"/>
                <a:gd name="T6" fmla="*/ 5 w 20"/>
                <a:gd name="T7" fmla="*/ 4 h 23"/>
                <a:gd name="T8" fmla="*/ 4 w 20"/>
                <a:gd name="T9" fmla="*/ 1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5" y="23"/>
                  </a:moveTo>
                  <a:cubicBezTo>
                    <a:pt x="5" y="17"/>
                    <a:pt x="3" y="12"/>
                    <a:pt x="7" y="7"/>
                  </a:cubicBezTo>
                  <a:cubicBezTo>
                    <a:pt x="10" y="3"/>
                    <a:pt x="15" y="0"/>
                    <a:pt x="20" y="2"/>
                  </a:cubicBezTo>
                  <a:cubicBezTo>
                    <a:pt x="16" y="0"/>
                    <a:pt x="10" y="1"/>
                    <a:pt x="6" y="4"/>
                  </a:cubicBezTo>
                  <a:cubicBezTo>
                    <a:pt x="1" y="7"/>
                    <a:pt x="0" y="15"/>
                    <a:pt x="4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0" name="Freeform 480">
              <a:extLst>
                <a:ext uri="{FF2B5EF4-FFF2-40B4-BE49-F238E27FC236}">
                  <a16:creationId xmlns:a16="http://schemas.microsoft.com/office/drawing/2014/main" id="{3301E136-F75F-44C6-B20D-ED059CB605F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9" y="3308"/>
              <a:ext cx="16" cy="13"/>
            </a:xfrm>
            <a:custGeom>
              <a:avLst/>
              <a:gdLst>
                <a:gd name="T0" fmla="*/ 0 w 18"/>
                <a:gd name="T1" fmla="*/ 4 h 14"/>
                <a:gd name="T2" fmla="*/ 12 w 18"/>
                <a:gd name="T3" fmla="*/ 11 h 14"/>
                <a:gd name="T4" fmla="*/ 10 w 18"/>
                <a:gd name="T5" fmla="*/ 3 h 14"/>
                <a:gd name="T6" fmla="*/ 0 w 18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cubicBezTo>
                    <a:pt x="8" y="1"/>
                    <a:pt x="14" y="8"/>
                    <a:pt x="18" y="14"/>
                  </a:cubicBezTo>
                  <a:cubicBezTo>
                    <a:pt x="16" y="10"/>
                    <a:pt x="17" y="6"/>
                    <a:pt x="14" y="3"/>
                  </a:cubicBezTo>
                  <a:cubicBezTo>
                    <a:pt x="11" y="1"/>
                    <a:pt x="3" y="0"/>
                    <a:pt x="0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1" name="Freeform 481">
              <a:extLst>
                <a:ext uri="{FF2B5EF4-FFF2-40B4-BE49-F238E27FC236}">
                  <a16:creationId xmlns:a16="http://schemas.microsoft.com/office/drawing/2014/main" id="{27B47699-0E6C-442B-BDD6-F20457DB159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63"/>
              <a:ext cx="11" cy="16"/>
            </a:xfrm>
            <a:custGeom>
              <a:avLst/>
              <a:gdLst>
                <a:gd name="T0" fmla="*/ 0 w 13"/>
                <a:gd name="T1" fmla="*/ 0 h 16"/>
                <a:gd name="T2" fmla="*/ 4 w 13"/>
                <a:gd name="T3" fmla="*/ 3 h 16"/>
                <a:gd name="T4" fmla="*/ 8 w 13"/>
                <a:gd name="T5" fmla="*/ 4 h 16"/>
                <a:gd name="T6" fmla="*/ 2 w 13"/>
                <a:gd name="T7" fmla="*/ 16 h 16"/>
                <a:gd name="T8" fmla="*/ 1 w 13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3" y="1"/>
                    <a:pt x="4" y="3"/>
                    <a:pt x="7" y="3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8" y="7"/>
                    <a:pt x="4" y="10"/>
                    <a:pt x="2" y="16"/>
                  </a:cubicBezTo>
                  <a:cubicBezTo>
                    <a:pt x="2" y="11"/>
                    <a:pt x="4" y="6"/>
                    <a:pt x="1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2" name="Freeform 482">
              <a:extLst>
                <a:ext uri="{FF2B5EF4-FFF2-40B4-BE49-F238E27FC236}">
                  <a16:creationId xmlns:a16="http://schemas.microsoft.com/office/drawing/2014/main" id="{1DD2441D-CE51-4179-8F35-A79AAA2E224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10" y="3180"/>
              <a:ext cx="18" cy="46"/>
            </a:xfrm>
            <a:custGeom>
              <a:avLst/>
              <a:gdLst>
                <a:gd name="T0" fmla="*/ 5 w 20"/>
                <a:gd name="T1" fmla="*/ 0 h 48"/>
                <a:gd name="T2" fmla="*/ 0 w 20"/>
                <a:gd name="T3" fmla="*/ 42 h 48"/>
                <a:gd name="T4" fmla="*/ 9 w 20"/>
                <a:gd name="T5" fmla="*/ 33 h 48"/>
                <a:gd name="T6" fmla="*/ 13 w 20"/>
                <a:gd name="T7" fmla="*/ 18 h 48"/>
                <a:gd name="T8" fmla="*/ 13 w 20"/>
                <a:gd name="T9" fmla="*/ 11 h 48"/>
                <a:gd name="T10" fmla="*/ 7 w 20"/>
                <a:gd name="T11" fmla="*/ 2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8">
                  <a:moveTo>
                    <a:pt x="6" y="0"/>
                  </a:moveTo>
                  <a:cubicBezTo>
                    <a:pt x="19" y="12"/>
                    <a:pt x="11" y="38"/>
                    <a:pt x="0" y="48"/>
                  </a:cubicBezTo>
                  <a:cubicBezTo>
                    <a:pt x="5" y="48"/>
                    <a:pt x="10" y="41"/>
                    <a:pt x="12" y="37"/>
                  </a:cubicBezTo>
                  <a:cubicBezTo>
                    <a:pt x="15" y="32"/>
                    <a:pt x="16" y="27"/>
                    <a:pt x="17" y="21"/>
                  </a:cubicBezTo>
                  <a:cubicBezTo>
                    <a:pt x="18" y="17"/>
                    <a:pt x="20" y="14"/>
                    <a:pt x="17" y="11"/>
                  </a:cubicBezTo>
                  <a:cubicBezTo>
                    <a:pt x="15" y="7"/>
                    <a:pt x="12" y="5"/>
                    <a:pt x="10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3" name="Freeform 483">
              <a:extLst>
                <a:ext uri="{FF2B5EF4-FFF2-40B4-BE49-F238E27FC236}">
                  <a16:creationId xmlns:a16="http://schemas.microsoft.com/office/drawing/2014/main" id="{17B6DF90-1CAB-4C58-9A2B-69185FCC9C4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7" y="3230"/>
              <a:ext cx="26" cy="8"/>
            </a:xfrm>
            <a:custGeom>
              <a:avLst/>
              <a:gdLst>
                <a:gd name="T0" fmla="*/ 0 w 28"/>
                <a:gd name="T1" fmla="*/ 2 h 8"/>
                <a:gd name="T2" fmla="*/ 5 w 28"/>
                <a:gd name="T3" fmla="*/ 8 h 8"/>
                <a:gd name="T4" fmla="*/ 22 w 28"/>
                <a:gd name="T5" fmla="*/ 8 h 8"/>
                <a:gd name="T6" fmla="*/ 18 w 28"/>
                <a:gd name="T7" fmla="*/ 4 h 8"/>
                <a:gd name="T8" fmla="*/ 10 w 28"/>
                <a:gd name="T9" fmla="*/ 2 h 8"/>
                <a:gd name="T10" fmla="*/ 2 w 28"/>
                <a:gd name="T11" fmla="*/ 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0" y="2"/>
                  </a:moveTo>
                  <a:cubicBezTo>
                    <a:pt x="3" y="3"/>
                    <a:pt x="5" y="6"/>
                    <a:pt x="5" y="8"/>
                  </a:cubicBezTo>
                  <a:cubicBezTo>
                    <a:pt x="5" y="0"/>
                    <a:pt x="25" y="5"/>
                    <a:pt x="28" y="8"/>
                  </a:cubicBezTo>
                  <a:cubicBezTo>
                    <a:pt x="26" y="6"/>
                    <a:pt x="24" y="4"/>
                    <a:pt x="22" y="4"/>
                  </a:cubicBezTo>
                  <a:cubicBezTo>
                    <a:pt x="19" y="3"/>
                    <a:pt x="16" y="2"/>
                    <a:pt x="13" y="2"/>
                  </a:cubicBezTo>
                  <a:cubicBezTo>
                    <a:pt x="10" y="1"/>
                    <a:pt x="6" y="2"/>
                    <a:pt x="2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4" name="Freeform 484">
              <a:extLst>
                <a:ext uri="{FF2B5EF4-FFF2-40B4-BE49-F238E27FC236}">
                  <a16:creationId xmlns:a16="http://schemas.microsoft.com/office/drawing/2014/main" id="{80D39F6B-769E-4775-A3D2-5A6E95131DF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1" y="3239"/>
              <a:ext cx="27" cy="10"/>
            </a:xfrm>
            <a:custGeom>
              <a:avLst/>
              <a:gdLst>
                <a:gd name="T0" fmla="*/ 6 w 29"/>
                <a:gd name="T1" fmla="*/ 8 h 11"/>
                <a:gd name="T2" fmla="*/ 1 w 29"/>
                <a:gd name="T3" fmla="*/ 4 h 11"/>
                <a:gd name="T4" fmla="*/ 7 w 29"/>
                <a:gd name="T5" fmla="*/ 0 h 11"/>
                <a:gd name="T6" fmla="*/ 18 w 29"/>
                <a:gd name="T7" fmla="*/ 1 h 11"/>
                <a:gd name="T8" fmla="*/ 23 w 29"/>
                <a:gd name="T9" fmla="*/ 5 h 11"/>
                <a:gd name="T10" fmla="*/ 10 w 29"/>
                <a:gd name="T11" fmla="*/ 4 h 11"/>
                <a:gd name="T12" fmla="*/ 6 w 29"/>
                <a:gd name="T13" fmla="*/ 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6" y="11"/>
                  </a:moveTo>
                  <a:cubicBezTo>
                    <a:pt x="4" y="9"/>
                    <a:pt x="0" y="8"/>
                    <a:pt x="1" y="4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3" y="0"/>
                    <a:pt x="18" y="0"/>
                    <a:pt x="21" y="1"/>
                  </a:cubicBezTo>
                  <a:cubicBezTo>
                    <a:pt x="23" y="1"/>
                    <a:pt x="29" y="4"/>
                    <a:pt x="29" y="7"/>
                  </a:cubicBezTo>
                  <a:cubicBezTo>
                    <a:pt x="24" y="8"/>
                    <a:pt x="19" y="3"/>
                    <a:pt x="13" y="4"/>
                  </a:cubicBezTo>
                  <a:cubicBezTo>
                    <a:pt x="10" y="5"/>
                    <a:pt x="9" y="7"/>
                    <a:pt x="6" y="9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5" name="Freeform 485">
              <a:extLst>
                <a:ext uri="{FF2B5EF4-FFF2-40B4-BE49-F238E27FC236}">
                  <a16:creationId xmlns:a16="http://schemas.microsoft.com/office/drawing/2014/main" id="{3397D732-F712-4200-B2E3-36BD8CFA392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20"/>
              <a:ext cx="18" cy="20"/>
            </a:xfrm>
            <a:custGeom>
              <a:avLst/>
              <a:gdLst>
                <a:gd name="T0" fmla="*/ 16 w 19"/>
                <a:gd name="T1" fmla="*/ 0 h 21"/>
                <a:gd name="T2" fmla="*/ 6 w 19"/>
                <a:gd name="T3" fmla="*/ 11 h 21"/>
                <a:gd name="T4" fmla="*/ 9 w 19"/>
                <a:gd name="T5" fmla="*/ 9 h 21"/>
                <a:gd name="T6" fmla="*/ 15 w 19"/>
                <a:gd name="T7" fmla="*/ 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2" y="1"/>
                    <a:pt x="0" y="5"/>
                    <a:pt x="6" y="14"/>
                  </a:cubicBezTo>
                  <a:cubicBezTo>
                    <a:pt x="10" y="21"/>
                    <a:pt x="9" y="12"/>
                    <a:pt x="11" y="9"/>
                  </a:cubicBezTo>
                  <a:cubicBezTo>
                    <a:pt x="12" y="6"/>
                    <a:pt x="19" y="7"/>
                    <a:pt x="18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6" name="Freeform 486">
              <a:extLst>
                <a:ext uri="{FF2B5EF4-FFF2-40B4-BE49-F238E27FC236}">
                  <a16:creationId xmlns:a16="http://schemas.microsoft.com/office/drawing/2014/main" id="{CB6BEC7E-2679-48DD-B4E1-94432C781B9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188"/>
              <a:ext cx="24" cy="24"/>
            </a:xfrm>
            <a:custGeom>
              <a:avLst/>
              <a:gdLst>
                <a:gd name="T0" fmla="*/ 21 w 25"/>
                <a:gd name="T1" fmla="*/ 6 h 25"/>
                <a:gd name="T2" fmla="*/ 12 w 25"/>
                <a:gd name="T3" fmla="*/ 2 h 25"/>
                <a:gd name="T4" fmla="*/ 1 w 25"/>
                <a:gd name="T5" fmla="*/ 14 h 25"/>
                <a:gd name="T6" fmla="*/ 4 w 25"/>
                <a:gd name="T7" fmla="*/ 22 h 25"/>
                <a:gd name="T8" fmla="*/ 11 w 25"/>
                <a:gd name="T9" fmla="*/ 13 h 25"/>
                <a:gd name="T10" fmla="*/ 17 w 25"/>
                <a:gd name="T11" fmla="*/ 12 h 25"/>
                <a:gd name="T12" fmla="*/ 20 w 25"/>
                <a:gd name="T13" fmla="*/ 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24" y="6"/>
                  </a:moveTo>
                  <a:cubicBezTo>
                    <a:pt x="25" y="1"/>
                    <a:pt x="18" y="0"/>
                    <a:pt x="15" y="2"/>
                  </a:cubicBezTo>
                  <a:cubicBezTo>
                    <a:pt x="9" y="6"/>
                    <a:pt x="3" y="10"/>
                    <a:pt x="1" y="17"/>
                  </a:cubicBezTo>
                  <a:cubicBezTo>
                    <a:pt x="0" y="19"/>
                    <a:pt x="0" y="25"/>
                    <a:pt x="4" y="25"/>
                  </a:cubicBezTo>
                  <a:cubicBezTo>
                    <a:pt x="8" y="25"/>
                    <a:pt x="8" y="18"/>
                    <a:pt x="11" y="16"/>
                  </a:cubicBezTo>
                  <a:cubicBezTo>
                    <a:pt x="13" y="13"/>
                    <a:pt x="17" y="15"/>
                    <a:pt x="20" y="14"/>
                  </a:cubicBezTo>
                  <a:cubicBezTo>
                    <a:pt x="22" y="12"/>
                    <a:pt x="24" y="9"/>
                    <a:pt x="23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7" name="Freeform 487">
              <a:extLst>
                <a:ext uri="{FF2B5EF4-FFF2-40B4-BE49-F238E27FC236}">
                  <a16:creationId xmlns:a16="http://schemas.microsoft.com/office/drawing/2014/main" id="{888FA6E5-C230-41F3-91FD-2799597D560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284"/>
              <a:ext cx="26" cy="7"/>
            </a:xfrm>
            <a:custGeom>
              <a:avLst/>
              <a:gdLst>
                <a:gd name="T0" fmla="*/ 4 w 28"/>
                <a:gd name="T1" fmla="*/ 7 h 7"/>
                <a:gd name="T2" fmla="*/ 4 w 28"/>
                <a:gd name="T3" fmla="*/ 7 h 7"/>
                <a:gd name="T4" fmla="*/ 10 w 28"/>
                <a:gd name="T5" fmla="*/ 4 h 7"/>
                <a:gd name="T6" fmla="*/ 22 w 28"/>
                <a:gd name="T7" fmla="*/ 2 h 7"/>
                <a:gd name="T8" fmla="*/ 12 w 28"/>
                <a:gd name="T9" fmla="*/ 6 h 7"/>
                <a:gd name="T10" fmla="*/ 4 w 28"/>
                <a:gd name="T11" fmla="*/ 6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">
                  <a:moveTo>
                    <a:pt x="4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0" y="4"/>
                    <a:pt x="11" y="4"/>
                    <a:pt x="13" y="4"/>
                  </a:cubicBezTo>
                  <a:cubicBezTo>
                    <a:pt x="17" y="3"/>
                    <a:pt x="24" y="0"/>
                    <a:pt x="28" y="2"/>
                  </a:cubicBezTo>
                  <a:cubicBezTo>
                    <a:pt x="28" y="5"/>
                    <a:pt x="18" y="6"/>
                    <a:pt x="15" y="6"/>
                  </a:cubicBezTo>
                  <a:cubicBezTo>
                    <a:pt x="11" y="6"/>
                    <a:pt x="7" y="7"/>
                    <a:pt x="4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8" name="Freeform 488">
              <a:extLst>
                <a:ext uri="{FF2B5EF4-FFF2-40B4-BE49-F238E27FC236}">
                  <a16:creationId xmlns:a16="http://schemas.microsoft.com/office/drawing/2014/main" id="{8C7DBE13-B354-4CD2-A273-B5823D7D4DB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9" y="3295"/>
              <a:ext cx="16" cy="12"/>
            </a:xfrm>
            <a:custGeom>
              <a:avLst/>
              <a:gdLst>
                <a:gd name="T0" fmla="*/ 6 w 18"/>
                <a:gd name="T1" fmla="*/ 0 h 12"/>
                <a:gd name="T2" fmla="*/ 12 w 18"/>
                <a:gd name="T3" fmla="*/ 7 h 12"/>
                <a:gd name="T4" fmla="*/ 5 w 18"/>
                <a:gd name="T5" fmla="*/ 7 h 12"/>
                <a:gd name="T6" fmla="*/ 0 w 18"/>
                <a:gd name="T7" fmla="*/ 12 h 12"/>
                <a:gd name="T8" fmla="*/ 4 w 18"/>
                <a:gd name="T9" fmla="*/ 6 h 12"/>
                <a:gd name="T10" fmla="*/ 6 w 18"/>
                <a:gd name="T11" fmla="*/ 2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9" y="4"/>
                    <a:pt x="14" y="7"/>
                    <a:pt x="18" y="7"/>
                  </a:cubicBezTo>
                  <a:cubicBezTo>
                    <a:pt x="15" y="8"/>
                    <a:pt x="11" y="7"/>
                    <a:pt x="8" y="7"/>
                  </a:cubicBezTo>
                  <a:cubicBezTo>
                    <a:pt x="4" y="8"/>
                    <a:pt x="3" y="10"/>
                    <a:pt x="0" y="12"/>
                  </a:cubicBezTo>
                  <a:cubicBezTo>
                    <a:pt x="2" y="10"/>
                    <a:pt x="4" y="8"/>
                    <a:pt x="6" y="6"/>
                  </a:cubicBezTo>
                  <a:cubicBezTo>
                    <a:pt x="7" y="5"/>
                    <a:pt x="8" y="3"/>
                    <a:pt x="9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9" name="Freeform 489">
              <a:extLst>
                <a:ext uri="{FF2B5EF4-FFF2-40B4-BE49-F238E27FC236}">
                  <a16:creationId xmlns:a16="http://schemas.microsoft.com/office/drawing/2014/main" id="{A71F02AA-AB5B-47C9-8E98-845408BE3DD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2" y="3319"/>
              <a:ext cx="18" cy="7"/>
            </a:xfrm>
            <a:custGeom>
              <a:avLst/>
              <a:gdLst>
                <a:gd name="T0" fmla="*/ 5 w 20"/>
                <a:gd name="T1" fmla="*/ 1 h 7"/>
                <a:gd name="T2" fmla="*/ 0 w 20"/>
                <a:gd name="T3" fmla="*/ 5 h 7"/>
                <a:gd name="T4" fmla="*/ 6 w 20"/>
                <a:gd name="T5" fmla="*/ 3 h 7"/>
                <a:gd name="T6" fmla="*/ 14 w 20"/>
                <a:gd name="T7" fmla="*/ 2 h 7"/>
                <a:gd name="T8" fmla="*/ 5 w 2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8" y="1"/>
                  </a:moveTo>
                  <a:cubicBezTo>
                    <a:pt x="5" y="0"/>
                    <a:pt x="1" y="1"/>
                    <a:pt x="0" y="5"/>
                  </a:cubicBezTo>
                  <a:cubicBezTo>
                    <a:pt x="3" y="7"/>
                    <a:pt x="6" y="3"/>
                    <a:pt x="9" y="3"/>
                  </a:cubicBezTo>
                  <a:cubicBezTo>
                    <a:pt x="13" y="3"/>
                    <a:pt x="17" y="4"/>
                    <a:pt x="20" y="2"/>
                  </a:cubicBezTo>
                  <a:cubicBezTo>
                    <a:pt x="19" y="0"/>
                    <a:pt x="10" y="0"/>
                    <a:pt x="8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0" name="Freeform 490">
              <a:extLst>
                <a:ext uri="{FF2B5EF4-FFF2-40B4-BE49-F238E27FC236}">
                  <a16:creationId xmlns:a16="http://schemas.microsoft.com/office/drawing/2014/main" id="{8F105A97-7E2E-4F42-86C5-0E1DBF4BDBB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9" y="3308"/>
              <a:ext cx="15" cy="20"/>
            </a:xfrm>
            <a:custGeom>
              <a:avLst/>
              <a:gdLst>
                <a:gd name="T0" fmla="*/ 0 w 16"/>
                <a:gd name="T1" fmla="*/ 4 h 20"/>
                <a:gd name="T2" fmla="*/ 11 w 16"/>
                <a:gd name="T3" fmla="*/ 0 h 20"/>
                <a:gd name="T4" fmla="*/ 8 w 16"/>
                <a:gd name="T5" fmla="*/ 11 h 20"/>
                <a:gd name="T6" fmla="*/ 13 w 16"/>
                <a:gd name="T7" fmla="*/ 20 h 20"/>
                <a:gd name="T8" fmla="*/ 8 w 16"/>
                <a:gd name="T9" fmla="*/ 11 h 20"/>
                <a:gd name="T10" fmla="*/ 1 w 16"/>
                <a:gd name="T11" fmla="*/ 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0" y="4"/>
                  </a:moveTo>
                  <a:cubicBezTo>
                    <a:pt x="2" y="8"/>
                    <a:pt x="11" y="2"/>
                    <a:pt x="14" y="0"/>
                  </a:cubicBezTo>
                  <a:cubicBezTo>
                    <a:pt x="12" y="3"/>
                    <a:pt x="11" y="7"/>
                    <a:pt x="11" y="11"/>
                  </a:cubicBezTo>
                  <a:cubicBezTo>
                    <a:pt x="11" y="15"/>
                    <a:pt x="15" y="17"/>
                    <a:pt x="16" y="20"/>
                  </a:cubicBezTo>
                  <a:cubicBezTo>
                    <a:pt x="13" y="17"/>
                    <a:pt x="11" y="14"/>
                    <a:pt x="8" y="11"/>
                  </a:cubicBezTo>
                  <a:cubicBezTo>
                    <a:pt x="6" y="9"/>
                    <a:pt x="3" y="7"/>
                    <a:pt x="1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1" name="Freeform 491">
              <a:extLst>
                <a:ext uri="{FF2B5EF4-FFF2-40B4-BE49-F238E27FC236}">
                  <a16:creationId xmlns:a16="http://schemas.microsoft.com/office/drawing/2014/main" id="{4CA195BB-B392-48AA-AABB-887FB1D5EA2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4" y="3197"/>
              <a:ext cx="15" cy="21"/>
            </a:xfrm>
            <a:custGeom>
              <a:avLst/>
              <a:gdLst>
                <a:gd name="T0" fmla="*/ 2 w 17"/>
                <a:gd name="T1" fmla="*/ 18 h 22"/>
                <a:gd name="T2" fmla="*/ 11 w 17"/>
                <a:gd name="T3" fmla="*/ 11 h 22"/>
                <a:gd name="T4" fmla="*/ 8 w 17"/>
                <a:gd name="T5" fmla="*/ 0 h 22"/>
                <a:gd name="T6" fmla="*/ 4 w 17"/>
                <a:gd name="T7" fmla="*/ 11 h 22"/>
                <a:gd name="T8" fmla="*/ 2 w 17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2" y="21"/>
                  </a:moveTo>
                  <a:cubicBezTo>
                    <a:pt x="0" y="17"/>
                    <a:pt x="14" y="12"/>
                    <a:pt x="17" y="12"/>
                  </a:cubicBezTo>
                  <a:cubicBezTo>
                    <a:pt x="15" y="8"/>
                    <a:pt x="13" y="4"/>
                    <a:pt x="11" y="0"/>
                  </a:cubicBezTo>
                  <a:cubicBezTo>
                    <a:pt x="11" y="5"/>
                    <a:pt x="9" y="9"/>
                    <a:pt x="7" y="12"/>
                  </a:cubicBezTo>
                  <a:cubicBezTo>
                    <a:pt x="5" y="16"/>
                    <a:pt x="3" y="18"/>
                    <a:pt x="2" y="2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2" name="Freeform 492">
              <a:extLst>
                <a:ext uri="{FF2B5EF4-FFF2-40B4-BE49-F238E27FC236}">
                  <a16:creationId xmlns:a16="http://schemas.microsoft.com/office/drawing/2014/main" id="{8C64F420-D9A9-4363-B726-C65890B4EE6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3" y="3295"/>
              <a:ext cx="16" cy="19"/>
            </a:xfrm>
            <a:custGeom>
              <a:avLst/>
              <a:gdLst>
                <a:gd name="T0" fmla="*/ 2 w 18"/>
                <a:gd name="T1" fmla="*/ 16 h 20"/>
                <a:gd name="T2" fmla="*/ 1 w 18"/>
                <a:gd name="T3" fmla="*/ 15 h 20"/>
                <a:gd name="T4" fmla="*/ 4 w 18"/>
                <a:gd name="T5" fmla="*/ 10 h 20"/>
                <a:gd name="T6" fmla="*/ 10 w 18"/>
                <a:gd name="T7" fmla="*/ 4 h 20"/>
                <a:gd name="T8" fmla="*/ 12 w 18"/>
                <a:gd name="T9" fmla="*/ 0 h 20"/>
                <a:gd name="T10" fmla="*/ 8 w 18"/>
                <a:gd name="T11" fmla="*/ 10 h 20"/>
                <a:gd name="T12" fmla="*/ 3 w 18"/>
                <a:gd name="T13" fmla="*/ 1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2" y="19"/>
                  </a:moveTo>
                  <a:cubicBezTo>
                    <a:pt x="1" y="20"/>
                    <a:pt x="1" y="19"/>
                    <a:pt x="1" y="18"/>
                  </a:cubicBezTo>
                  <a:cubicBezTo>
                    <a:pt x="0" y="16"/>
                    <a:pt x="4" y="13"/>
                    <a:pt x="6" y="12"/>
                  </a:cubicBezTo>
                  <a:cubicBezTo>
                    <a:pt x="8" y="9"/>
                    <a:pt x="11" y="7"/>
                    <a:pt x="13" y="4"/>
                  </a:cubicBezTo>
                  <a:cubicBezTo>
                    <a:pt x="14" y="3"/>
                    <a:pt x="15" y="0"/>
                    <a:pt x="17" y="0"/>
                  </a:cubicBezTo>
                  <a:cubicBezTo>
                    <a:pt x="18" y="4"/>
                    <a:pt x="13" y="10"/>
                    <a:pt x="11" y="13"/>
                  </a:cubicBezTo>
                  <a:cubicBezTo>
                    <a:pt x="8" y="15"/>
                    <a:pt x="5" y="17"/>
                    <a:pt x="3" y="18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3" name="Freeform 493">
              <a:extLst>
                <a:ext uri="{FF2B5EF4-FFF2-40B4-BE49-F238E27FC236}">
                  <a16:creationId xmlns:a16="http://schemas.microsoft.com/office/drawing/2014/main" id="{A798E9E5-DD2C-4A6E-A226-6ED2F72E990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6" y="3279"/>
              <a:ext cx="7" cy="8"/>
            </a:xfrm>
            <a:custGeom>
              <a:avLst/>
              <a:gdLst>
                <a:gd name="T0" fmla="*/ 5 w 8"/>
                <a:gd name="T1" fmla="*/ 3 h 9"/>
                <a:gd name="T2" fmla="*/ 2 w 8"/>
                <a:gd name="T3" fmla="*/ 6 h 9"/>
                <a:gd name="T4" fmla="*/ 0 w 8"/>
                <a:gd name="T5" fmla="*/ 0 h 9"/>
                <a:gd name="T6" fmla="*/ 4 w 8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5" y="2"/>
                    <a:pt x="3" y="7"/>
                    <a:pt x="2" y="9"/>
                  </a:cubicBezTo>
                  <a:cubicBezTo>
                    <a:pt x="2" y="6"/>
                    <a:pt x="2" y="2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87" name="Group 494">
            <a:extLst>
              <a:ext uri="{FF2B5EF4-FFF2-40B4-BE49-F238E27FC236}">
                <a16:creationId xmlns:a16="http://schemas.microsoft.com/office/drawing/2014/main" id="{45B29C4F-367C-41B1-B5C4-CD2F55CBD2C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59475" y="3095625"/>
            <a:ext cx="219075" cy="244475"/>
            <a:chOff x="2112" y="3168"/>
            <a:chExt cx="172" cy="192"/>
          </a:xfrm>
        </p:grpSpPr>
        <p:sp>
          <p:nvSpPr>
            <p:cNvPr id="41180" name="Freeform 495">
              <a:extLst>
                <a:ext uri="{FF2B5EF4-FFF2-40B4-BE49-F238E27FC236}">
                  <a16:creationId xmlns:a16="http://schemas.microsoft.com/office/drawing/2014/main" id="{E0CBAB70-C97D-4B00-8DD8-724DDDF319F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1" name="Freeform 496">
              <a:extLst>
                <a:ext uri="{FF2B5EF4-FFF2-40B4-BE49-F238E27FC236}">
                  <a16:creationId xmlns:a16="http://schemas.microsoft.com/office/drawing/2014/main" id="{73890CA7-C504-4E40-BD80-0974E939FC7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2" name="Freeform 497">
              <a:extLst>
                <a:ext uri="{FF2B5EF4-FFF2-40B4-BE49-F238E27FC236}">
                  <a16:creationId xmlns:a16="http://schemas.microsoft.com/office/drawing/2014/main" id="{74E6754A-822F-418B-9FD9-3528C2712F9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209"/>
              <a:ext cx="57" cy="75"/>
            </a:xfrm>
            <a:custGeom>
              <a:avLst/>
              <a:gdLst>
                <a:gd name="T0" fmla="*/ 0 w 62"/>
                <a:gd name="T1" fmla="*/ 7 h 76"/>
                <a:gd name="T2" fmla="*/ 31 w 62"/>
                <a:gd name="T3" fmla="*/ 17 h 76"/>
                <a:gd name="T4" fmla="*/ 47 w 62"/>
                <a:gd name="T5" fmla="*/ 44 h 76"/>
                <a:gd name="T6" fmla="*/ 10 w 62"/>
                <a:gd name="T7" fmla="*/ 64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76">
                  <a:moveTo>
                    <a:pt x="0" y="7"/>
                  </a:moveTo>
                  <a:cubicBezTo>
                    <a:pt x="7" y="0"/>
                    <a:pt x="33" y="13"/>
                    <a:pt x="40" y="17"/>
                  </a:cubicBezTo>
                  <a:cubicBezTo>
                    <a:pt x="52" y="23"/>
                    <a:pt x="61" y="33"/>
                    <a:pt x="61" y="47"/>
                  </a:cubicBezTo>
                  <a:cubicBezTo>
                    <a:pt x="62" y="71"/>
                    <a:pt x="30" y="76"/>
                    <a:pt x="13" y="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3" name="Freeform 498">
              <a:extLst>
                <a:ext uri="{FF2B5EF4-FFF2-40B4-BE49-F238E27FC236}">
                  <a16:creationId xmlns:a16="http://schemas.microsoft.com/office/drawing/2014/main" id="{A9C94B75-AB7E-4BB4-A079-76F5D7667D8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4" y="3194"/>
              <a:ext cx="24" cy="37"/>
            </a:xfrm>
            <a:custGeom>
              <a:avLst/>
              <a:gdLst>
                <a:gd name="T0" fmla="*/ 0 w 26"/>
                <a:gd name="T1" fmla="*/ 35 h 38"/>
                <a:gd name="T2" fmla="*/ 6 w 26"/>
                <a:gd name="T3" fmla="*/ 32 h 38"/>
                <a:gd name="T4" fmla="*/ 16 w 26"/>
                <a:gd name="T5" fmla="*/ 24 h 38"/>
                <a:gd name="T6" fmla="*/ 20 w 2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8">
                  <a:moveTo>
                    <a:pt x="0" y="38"/>
                  </a:moveTo>
                  <a:cubicBezTo>
                    <a:pt x="0" y="37"/>
                    <a:pt x="5" y="37"/>
                    <a:pt x="7" y="35"/>
                  </a:cubicBezTo>
                  <a:cubicBezTo>
                    <a:pt x="11" y="33"/>
                    <a:pt x="15" y="30"/>
                    <a:pt x="19" y="27"/>
                  </a:cubicBezTo>
                  <a:cubicBezTo>
                    <a:pt x="25" y="20"/>
                    <a:pt x="26" y="8"/>
                    <a:pt x="2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4" name="Freeform 499">
              <a:extLst>
                <a:ext uri="{FF2B5EF4-FFF2-40B4-BE49-F238E27FC236}">
                  <a16:creationId xmlns:a16="http://schemas.microsoft.com/office/drawing/2014/main" id="{019293CC-37BC-45E9-BDD1-C5C80FAA8F5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8" y="3233"/>
              <a:ext cx="45" cy="24"/>
            </a:xfrm>
            <a:custGeom>
              <a:avLst/>
              <a:gdLst>
                <a:gd name="T0" fmla="*/ 38 w 49"/>
                <a:gd name="T1" fmla="*/ 16 h 25"/>
                <a:gd name="T2" fmla="*/ 7 w 49"/>
                <a:gd name="T3" fmla="*/ 3 h 25"/>
                <a:gd name="T4" fmla="*/ 3 w 49"/>
                <a:gd name="T5" fmla="*/ 12 h 25"/>
                <a:gd name="T6" fmla="*/ 26 w 49"/>
                <a:gd name="T7" fmla="*/ 2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5">
                  <a:moveTo>
                    <a:pt x="49" y="19"/>
                  </a:moveTo>
                  <a:cubicBezTo>
                    <a:pt x="40" y="8"/>
                    <a:pt x="24" y="0"/>
                    <a:pt x="10" y="3"/>
                  </a:cubicBezTo>
                  <a:cubicBezTo>
                    <a:pt x="4" y="4"/>
                    <a:pt x="0" y="8"/>
                    <a:pt x="3" y="15"/>
                  </a:cubicBezTo>
                  <a:cubicBezTo>
                    <a:pt x="8" y="24"/>
                    <a:pt x="25" y="23"/>
                    <a:pt x="33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5" name="Freeform 500">
              <a:extLst>
                <a:ext uri="{FF2B5EF4-FFF2-40B4-BE49-F238E27FC236}">
                  <a16:creationId xmlns:a16="http://schemas.microsoft.com/office/drawing/2014/main" id="{33B4338D-C034-46D8-B534-9327CE7996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7" y="3182"/>
              <a:ext cx="36" cy="36"/>
            </a:xfrm>
            <a:custGeom>
              <a:avLst/>
              <a:gdLst>
                <a:gd name="T0" fmla="*/ 2 w 40"/>
                <a:gd name="T1" fmla="*/ 28 h 38"/>
                <a:gd name="T2" fmla="*/ 9 w 40"/>
                <a:gd name="T3" fmla="*/ 9 h 38"/>
                <a:gd name="T4" fmla="*/ 23 w 40"/>
                <a:gd name="T5" fmla="*/ 6 h 38"/>
                <a:gd name="T6" fmla="*/ 8 w 40"/>
                <a:gd name="T7" fmla="*/ 2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8">
                  <a:moveTo>
                    <a:pt x="2" y="34"/>
                  </a:moveTo>
                  <a:cubicBezTo>
                    <a:pt x="0" y="24"/>
                    <a:pt x="5" y="17"/>
                    <a:pt x="12" y="10"/>
                  </a:cubicBezTo>
                  <a:cubicBezTo>
                    <a:pt x="16" y="6"/>
                    <a:pt x="25" y="0"/>
                    <a:pt x="31" y="6"/>
                  </a:cubicBezTo>
                  <a:cubicBezTo>
                    <a:pt x="40" y="16"/>
                    <a:pt x="23" y="38"/>
                    <a:pt x="11" y="3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6" name="Freeform 501">
              <a:extLst>
                <a:ext uri="{FF2B5EF4-FFF2-40B4-BE49-F238E27FC236}">
                  <a16:creationId xmlns:a16="http://schemas.microsoft.com/office/drawing/2014/main" id="{4B03C9E5-1DBC-40E1-9252-EC31827E26B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1" y="3209"/>
              <a:ext cx="21" cy="43"/>
            </a:xfrm>
            <a:custGeom>
              <a:avLst/>
              <a:gdLst>
                <a:gd name="T0" fmla="*/ 16 w 24"/>
                <a:gd name="T1" fmla="*/ 0 h 43"/>
                <a:gd name="T2" fmla="*/ 4 w 24"/>
                <a:gd name="T3" fmla="*/ 13 h 43"/>
                <a:gd name="T4" fmla="*/ 9 w 24"/>
                <a:gd name="T5" fmla="*/ 4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7" y="4"/>
                    <a:pt x="9" y="4"/>
                    <a:pt x="5" y="13"/>
                  </a:cubicBezTo>
                  <a:cubicBezTo>
                    <a:pt x="0" y="24"/>
                    <a:pt x="2" y="36"/>
                    <a:pt x="12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7" name="Freeform 502">
              <a:extLst>
                <a:ext uri="{FF2B5EF4-FFF2-40B4-BE49-F238E27FC236}">
                  <a16:creationId xmlns:a16="http://schemas.microsoft.com/office/drawing/2014/main" id="{BD5554A8-E4A4-4828-8F05-A0E9EBA4CE0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37"/>
              <a:ext cx="19" cy="4"/>
            </a:xfrm>
            <a:custGeom>
              <a:avLst/>
              <a:gdLst>
                <a:gd name="T0" fmla="*/ 17 w 20"/>
                <a:gd name="T1" fmla="*/ 4 h 4"/>
                <a:gd name="T2" fmla="*/ 0 w 20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3" y="0"/>
                    <a:pt x="8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8" name="Freeform 503">
              <a:extLst>
                <a:ext uri="{FF2B5EF4-FFF2-40B4-BE49-F238E27FC236}">
                  <a16:creationId xmlns:a16="http://schemas.microsoft.com/office/drawing/2014/main" id="{5EA959E4-D54F-4EE7-A9FA-FDE369C2DC7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57"/>
              <a:ext cx="29" cy="53"/>
            </a:xfrm>
            <a:custGeom>
              <a:avLst/>
              <a:gdLst>
                <a:gd name="T0" fmla="*/ 0 w 32"/>
                <a:gd name="T1" fmla="*/ 8 h 54"/>
                <a:gd name="T2" fmla="*/ 24 w 32"/>
                <a:gd name="T3" fmla="*/ 28 h 54"/>
                <a:gd name="T4" fmla="*/ 8 w 32"/>
                <a:gd name="T5" fmla="*/ 5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4">
                  <a:moveTo>
                    <a:pt x="0" y="8"/>
                  </a:moveTo>
                  <a:cubicBezTo>
                    <a:pt x="14" y="0"/>
                    <a:pt x="32" y="16"/>
                    <a:pt x="32" y="31"/>
                  </a:cubicBezTo>
                  <a:cubicBezTo>
                    <a:pt x="32" y="44"/>
                    <a:pt x="22" y="50"/>
                    <a:pt x="11" y="5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9" name="Freeform 504">
              <a:extLst>
                <a:ext uri="{FF2B5EF4-FFF2-40B4-BE49-F238E27FC236}">
                  <a16:creationId xmlns:a16="http://schemas.microsoft.com/office/drawing/2014/main" id="{2840E44C-452D-40D5-9227-8A246536C7C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304"/>
              <a:ext cx="69" cy="27"/>
            </a:xfrm>
            <a:custGeom>
              <a:avLst/>
              <a:gdLst>
                <a:gd name="T0" fmla="*/ 53 w 75"/>
                <a:gd name="T1" fmla="*/ 25 h 28"/>
                <a:gd name="T2" fmla="*/ 56 w 75"/>
                <a:gd name="T3" fmla="*/ 8 h 28"/>
                <a:gd name="T4" fmla="*/ 39 w 75"/>
                <a:gd name="T5" fmla="*/ 1 h 28"/>
                <a:gd name="T6" fmla="*/ 6 w 75"/>
                <a:gd name="T7" fmla="*/ 1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8">
                  <a:moveTo>
                    <a:pt x="69" y="28"/>
                  </a:moveTo>
                  <a:cubicBezTo>
                    <a:pt x="72" y="22"/>
                    <a:pt x="75" y="14"/>
                    <a:pt x="72" y="8"/>
                  </a:cubicBezTo>
                  <a:cubicBezTo>
                    <a:pt x="68" y="2"/>
                    <a:pt x="56" y="1"/>
                    <a:pt x="50" y="1"/>
                  </a:cubicBezTo>
                  <a:cubicBezTo>
                    <a:pt x="42" y="1"/>
                    <a:pt x="0" y="0"/>
                    <a:pt x="7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0" name="Freeform 505">
              <a:extLst>
                <a:ext uri="{FF2B5EF4-FFF2-40B4-BE49-F238E27FC236}">
                  <a16:creationId xmlns:a16="http://schemas.microsoft.com/office/drawing/2014/main" id="{DF11ADA3-A768-442F-B915-F675782BD8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4" y="3268"/>
              <a:ext cx="36" cy="39"/>
            </a:xfrm>
            <a:custGeom>
              <a:avLst/>
              <a:gdLst>
                <a:gd name="T0" fmla="*/ 0 w 39"/>
                <a:gd name="T1" fmla="*/ 1 h 40"/>
                <a:gd name="T2" fmla="*/ 26 w 39"/>
                <a:gd name="T3" fmla="*/ 12 h 40"/>
                <a:gd name="T4" fmla="*/ 18 w 39"/>
                <a:gd name="T5" fmla="*/ 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0">
                  <a:moveTo>
                    <a:pt x="0" y="1"/>
                  </a:moveTo>
                  <a:cubicBezTo>
                    <a:pt x="11" y="0"/>
                    <a:pt x="25" y="0"/>
                    <a:pt x="32" y="12"/>
                  </a:cubicBezTo>
                  <a:cubicBezTo>
                    <a:pt x="39" y="23"/>
                    <a:pt x="32" y="34"/>
                    <a:pt x="23" y="4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1" name="Freeform 506">
              <a:extLst>
                <a:ext uri="{FF2B5EF4-FFF2-40B4-BE49-F238E27FC236}">
                  <a16:creationId xmlns:a16="http://schemas.microsoft.com/office/drawing/2014/main" id="{B0EBDCC2-D478-479F-9A18-1FDB383E8D8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2" y="3281"/>
              <a:ext cx="29" cy="21"/>
            </a:xfrm>
            <a:custGeom>
              <a:avLst/>
              <a:gdLst>
                <a:gd name="T0" fmla="*/ 24 w 32"/>
                <a:gd name="T1" fmla="*/ 2 h 22"/>
                <a:gd name="T2" fmla="*/ 5 w 32"/>
                <a:gd name="T3" fmla="*/ 6 h 22"/>
                <a:gd name="T4" fmla="*/ 15 w 32"/>
                <a:gd name="T5" fmla="*/ 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32" y="2"/>
                  </a:moveTo>
                  <a:cubicBezTo>
                    <a:pt x="26" y="0"/>
                    <a:pt x="13" y="1"/>
                    <a:pt x="8" y="6"/>
                  </a:cubicBezTo>
                  <a:cubicBezTo>
                    <a:pt x="0" y="13"/>
                    <a:pt x="15" y="22"/>
                    <a:pt x="21" y="1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2" name="Freeform 507">
              <a:extLst>
                <a:ext uri="{FF2B5EF4-FFF2-40B4-BE49-F238E27FC236}">
                  <a16:creationId xmlns:a16="http://schemas.microsoft.com/office/drawing/2014/main" id="{43A2B6DC-50A3-47BD-9E1B-F3A35E96A4A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4" y="3281"/>
              <a:ext cx="48" cy="14"/>
            </a:xfrm>
            <a:custGeom>
              <a:avLst/>
              <a:gdLst>
                <a:gd name="T0" fmla="*/ 41 w 52"/>
                <a:gd name="T1" fmla="*/ 2 h 15"/>
                <a:gd name="T2" fmla="*/ 24 w 52"/>
                <a:gd name="T3" fmla="*/ 2 h 15"/>
                <a:gd name="T4" fmla="*/ 6 w 52"/>
                <a:gd name="T5" fmla="*/ 7 h 15"/>
                <a:gd name="T6" fmla="*/ 13 w 52"/>
                <a:gd name="T7" fmla="*/ 11 h 15"/>
                <a:gd name="T8" fmla="*/ 32 w 52"/>
                <a:gd name="T9" fmla="*/ 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5">
                  <a:moveTo>
                    <a:pt x="52" y="2"/>
                  </a:moveTo>
                  <a:cubicBezTo>
                    <a:pt x="45" y="0"/>
                    <a:pt x="37" y="2"/>
                    <a:pt x="30" y="2"/>
                  </a:cubicBezTo>
                  <a:cubicBezTo>
                    <a:pt x="23" y="3"/>
                    <a:pt x="15" y="2"/>
                    <a:pt x="8" y="7"/>
                  </a:cubicBezTo>
                  <a:cubicBezTo>
                    <a:pt x="0" y="13"/>
                    <a:pt x="10" y="15"/>
                    <a:pt x="16" y="14"/>
                  </a:cubicBezTo>
                  <a:cubicBezTo>
                    <a:pt x="24" y="14"/>
                    <a:pt x="33" y="12"/>
                    <a:pt x="41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3" name="Freeform 508">
              <a:extLst>
                <a:ext uri="{FF2B5EF4-FFF2-40B4-BE49-F238E27FC236}">
                  <a16:creationId xmlns:a16="http://schemas.microsoft.com/office/drawing/2014/main" id="{74F8185F-3BC0-4F65-968B-D3434A5C7F0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2" y="3253"/>
              <a:ext cx="26" cy="26"/>
            </a:xfrm>
            <a:custGeom>
              <a:avLst/>
              <a:gdLst>
                <a:gd name="T0" fmla="*/ 0 w 29"/>
                <a:gd name="T1" fmla="*/ 26 h 26"/>
                <a:gd name="T2" fmla="*/ 21 w 2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4" y="12"/>
                    <a:pt x="12" y="0"/>
                    <a:pt x="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4" name="Freeform 509">
              <a:extLst>
                <a:ext uri="{FF2B5EF4-FFF2-40B4-BE49-F238E27FC236}">
                  <a16:creationId xmlns:a16="http://schemas.microsoft.com/office/drawing/2014/main" id="{CF8072E1-EB9D-485E-AFF0-71B550C6A07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18"/>
              <a:ext cx="18" cy="23"/>
            </a:xfrm>
            <a:custGeom>
              <a:avLst/>
              <a:gdLst>
                <a:gd name="T0" fmla="*/ 16 w 19"/>
                <a:gd name="T1" fmla="*/ 0 h 24"/>
                <a:gd name="T2" fmla="*/ 2 w 19"/>
                <a:gd name="T3" fmla="*/ 8 h 24"/>
                <a:gd name="T4" fmla="*/ 4 w 19"/>
                <a:gd name="T5" fmla="*/ 18 h 24"/>
                <a:gd name="T6" fmla="*/ 16 w 19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2" y="0"/>
                    <a:pt x="5" y="2"/>
                    <a:pt x="2" y="8"/>
                  </a:cubicBezTo>
                  <a:cubicBezTo>
                    <a:pt x="0" y="12"/>
                    <a:pt x="0" y="19"/>
                    <a:pt x="4" y="21"/>
                  </a:cubicBezTo>
                  <a:cubicBezTo>
                    <a:pt x="9" y="24"/>
                    <a:pt x="15" y="20"/>
                    <a:pt x="19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5" name="Freeform 510">
              <a:extLst>
                <a:ext uri="{FF2B5EF4-FFF2-40B4-BE49-F238E27FC236}">
                  <a16:creationId xmlns:a16="http://schemas.microsoft.com/office/drawing/2014/main" id="{6AE9A87D-D06A-4A64-A864-17210CB9148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4" y="3314"/>
              <a:ext cx="33" cy="18"/>
            </a:xfrm>
            <a:custGeom>
              <a:avLst/>
              <a:gdLst>
                <a:gd name="T0" fmla="*/ 28 w 36"/>
                <a:gd name="T1" fmla="*/ 7 h 18"/>
                <a:gd name="T2" fmla="*/ 8 w 36"/>
                <a:gd name="T3" fmla="*/ 4 h 18"/>
                <a:gd name="T4" fmla="*/ 12 w 36"/>
                <a:gd name="T5" fmla="*/ 1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36" y="7"/>
                  </a:moveTo>
                  <a:cubicBezTo>
                    <a:pt x="28" y="4"/>
                    <a:pt x="20" y="0"/>
                    <a:pt x="11" y="4"/>
                  </a:cubicBezTo>
                  <a:cubicBezTo>
                    <a:pt x="0" y="9"/>
                    <a:pt x="4" y="18"/>
                    <a:pt x="15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6" name="Freeform 511">
              <a:extLst>
                <a:ext uri="{FF2B5EF4-FFF2-40B4-BE49-F238E27FC236}">
                  <a16:creationId xmlns:a16="http://schemas.microsoft.com/office/drawing/2014/main" id="{CE1AC765-15A2-40DE-9887-CE23E514FA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6" y="3270"/>
              <a:ext cx="34" cy="51"/>
            </a:xfrm>
            <a:custGeom>
              <a:avLst/>
              <a:gdLst>
                <a:gd name="T0" fmla="*/ 21 w 38"/>
                <a:gd name="T1" fmla="*/ 0 h 53"/>
                <a:gd name="T2" fmla="*/ 4 w 38"/>
                <a:gd name="T3" fmla="*/ 37 h 53"/>
                <a:gd name="T4" fmla="*/ 13 w 38"/>
                <a:gd name="T5" fmla="*/ 38 h 53"/>
                <a:gd name="T6" fmla="*/ 24 w 38"/>
                <a:gd name="T7" fmla="*/ 1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3">
                  <a:moveTo>
                    <a:pt x="29" y="0"/>
                  </a:moveTo>
                  <a:cubicBezTo>
                    <a:pt x="38" y="18"/>
                    <a:pt x="12" y="29"/>
                    <a:pt x="6" y="41"/>
                  </a:cubicBezTo>
                  <a:cubicBezTo>
                    <a:pt x="0" y="53"/>
                    <a:pt x="13" y="49"/>
                    <a:pt x="18" y="44"/>
                  </a:cubicBezTo>
                  <a:cubicBezTo>
                    <a:pt x="24" y="39"/>
                    <a:pt x="33" y="29"/>
                    <a:pt x="34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7" name="Freeform 512">
              <a:extLst>
                <a:ext uri="{FF2B5EF4-FFF2-40B4-BE49-F238E27FC236}">
                  <a16:creationId xmlns:a16="http://schemas.microsoft.com/office/drawing/2014/main" id="{099071F2-47D3-43A2-85A7-6F3A3570B12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3" y="3214"/>
              <a:ext cx="68" cy="52"/>
            </a:xfrm>
            <a:custGeom>
              <a:avLst/>
              <a:gdLst>
                <a:gd name="T0" fmla="*/ 51 w 74"/>
                <a:gd name="T1" fmla="*/ 29 h 54"/>
                <a:gd name="T2" fmla="*/ 35 w 74"/>
                <a:gd name="T3" fmla="*/ 16 h 54"/>
                <a:gd name="T4" fmla="*/ 16 w 74"/>
                <a:gd name="T5" fmla="*/ 17 h 54"/>
                <a:gd name="T6" fmla="*/ 10 w 74"/>
                <a:gd name="T7" fmla="*/ 34 h 54"/>
                <a:gd name="T8" fmla="*/ 15 w 74"/>
                <a:gd name="T9" fmla="*/ 42 h 54"/>
                <a:gd name="T10" fmla="*/ 10 w 74"/>
                <a:gd name="T11" fmla="*/ 47 h 54"/>
                <a:gd name="T12" fmla="*/ 0 w 74"/>
                <a:gd name="T13" fmla="*/ 29 h 54"/>
                <a:gd name="T14" fmla="*/ 16 w 74"/>
                <a:gd name="T15" fmla="*/ 7 h 54"/>
                <a:gd name="T16" fmla="*/ 52 w 74"/>
                <a:gd name="T17" fmla="*/ 17 h 54"/>
                <a:gd name="T18" fmla="*/ 52 w 74"/>
                <a:gd name="T19" fmla="*/ 27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54">
                  <a:moveTo>
                    <a:pt x="65" y="32"/>
                  </a:moveTo>
                  <a:cubicBezTo>
                    <a:pt x="61" y="25"/>
                    <a:pt x="52" y="21"/>
                    <a:pt x="45" y="19"/>
                  </a:cubicBezTo>
                  <a:cubicBezTo>
                    <a:pt x="37" y="18"/>
                    <a:pt x="28" y="16"/>
                    <a:pt x="21" y="20"/>
                  </a:cubicBezTo>
                  <a:cubicBezTo>
                    <a:pt x="14" y="25"/>
                    <a:pt x="10" y="29"/>
                    <a:pt x="13" y="37"/>
                  </a:cubicBezTo>
                  <a:cubicBezTo>
                    <a:pt x="15" y="41"/>
                    <a:pt x="18" y="44"/>
                    <a:pt x="19" y="48"/>
                  </a:cubicBezTo>
                  <a:cubicBezTo>
                    <a:pt x="21" y="52"/>
                    <a:pt x="17" y="52"/>
                    <a:pt x="13" y="53"/>
                  </a:cubicBezTo>
                  <a:cubicBezTo>
                    <a:pt x="2" y="54"/>
                    <a:pt x="0" y="42"/>
                    <a:pt x="0" y="32"/>
                  </a:cubicBezTo>
                  <a:cubicBezTo>
                    <a:pt x="1" y="20"/>
                    <a:pt x="10" y="12"/>
                    <a:pt x="20" y="7"/>
                  </a:cubicBezTo>
                  <a:cubicBezTo>
                    <a:pt x="36" y="0"/>
                    <a:pt x="57" y="7"/>
                    <a:pt x="68" y="20"/>
                  </a:cubicBezTo>
                  <a:cubicBezTo>
                    <a:pt x="70" y="22"/>
                    <a:pt x="74" y="33"/>
                    <a:pt x="67" y="3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8" name="Freeform 513">
              <a:extLst>
                <a:ext uri="{FF2B5EF4-FFF2-40B4-BE49-F238E27FC236}">
                  <a16:creationId xmlns:a16="http://schemas.microsoft.com/office/drawing/2014/main" id="{E1E04E73-8156-407D-B2A1-AECC26810E6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2" y="3174"/>
              <a:ext cx="55" cy="41"/>
            </a:xfrm>
            <a:custGeom>
              <a:avLst/>
              <a:gdLst>
                <a:gd name="T0" fmla="*/ 40 w 60"/>
                <a:gd name="T1" fmla="*/ 12 h 43"/>
                <a:gd name="T2" fmla="*/ 30 w 60"/>
                <a:gd name="T3" fmla="*/ 7 h 43"/>
                <a:gd name="T4" fmla="*/ 15 w 60"/>
                <a:gd name="T5" fmla="*/ 17 h 43"/>
                <a:gd name="T6" fmla="*/ 7 w 60"/>
                <a:gd name="T7" fmla="*/ 34 h 43"/>
                <a:gd name="T8" fmla="*/ 3 w 60"/>
                <a:gd name="T9" fmla="*/ 34 h 43"/>
                <a:gd name="T10" fmla="*/ 2 w 60"/>
                <a:gd name="T11" fmla="*/ 26 h 43"/>
                <a:gd name="T12" fmla="*/ 31 w 60"/>
                <a:gd name="T13" fmla="*/ 1 h 43"/>
                <a:gd name="T14" fmla="*/ 41 w 60"/>
                <a:gd name="T15" fmla="*/ 8 h 43"/>
                <a:gd name="T16" fmla="*/ 43 w 60"/>
                <a:gd name="T17" fmla="*/ 13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3">
                  <a:moveTo>
                    <a:pt x="52" y="15"/>
                  </a:moveTo>
                  <a:cubicBezTo>
                    <a:pt x="54" y="10"/>
                    <a:pt x="42" y="6"/>
                    <a:pt x="39" y="7"/>
                  </a:cubicBezTo>
                  <a:cubicBezTo>
                    <a:pt x="30" y="7"/>
                    <a:pt x="23" y="13"/>
                    <a:pt x="19" y="20"/>
                  </a:cubicBezTo>
                  <a:cubicBezTo>
                    <a:pt x="15" y="26"/>
                    <a:pt x="14" y="34"/>
                    <a:pt x="10" y="40"/>
                  </a:cubicBezTo>
                  <a:cubicBezTo>
                    <a:pt x="8" y="42"/>
                    <a:pt x="6" y="43"/>
                    <a:pt x="3" y="40"/>
                  </a:cubicBezTo>
                  <a:cubicBezTo>
                    <a:pt x="0" y="37"/>
                    <a:pt x="1" y="33"/>
                    <a:pt x="2" y="29"/>
                  </a:cubicBezTo>
                  <a:cubicBezTo>
                    <a:pt x="8" y="14"/>
                    <a:pt x="23" y="0"/>
                    <a:pt x="40" y="1"/>
                  </a:cubicBezTo>
                  <a:cubicBezTo>
                    <a:pt x="46" y="1"/>
                    <a:pt x="49" y="3"/>
                    <a:pt x="53" y="8"/>
                  </a:cubicBezTo>
                  <a:cubicBezTo>
                    <a:pt x="54" y="9"/>
                    <a:pt x="60" y="15"/>
                    <a:pt x="56" y="1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9" name="Freeform 514">
              <a:extLst>
                <a:ext uri="{FF2B5EF4-FFF2-40B4-BE49-F238E27FC236}">
                  <a16:creationId xmlns:a16="http://schemas.microsoft.com/office/drawing/2014/main" id="{BCBD8BA8-F6DF-4FE0-9432-DA335C91D32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7" y="3268"/>
              <a:ext cx="41" cy="17"/>
            </a:xfrm>
            <a:custGeom>
              <a:avLst/>
              <a:gdLst>
                <a:gd name="T0" fmla="*/ 0 w 45"/>
                <a:gd name="T1" fmla="*/ 10 h 18"/>
                <a:gd name="T2" fmla="*/ 5 w 45"/>
                <a:gd name="T3" fmla="*/ 9 h 18"/>
                <a:gd name="T4" fmla="*/ 10 w 45"/>
                <a:gd name="T5" fmla="*/ 7 h 18"/>
                <a:gd name="T6" fmla="*/ 19 w 45"/>
                <a:gd name="T7" fmla="*/ 1 h 18"/>
                <a:gd name="T8" fmla="*/ 30 w 45"/>
                <a:gd name="T9" fmla="*/ 7 h 18"/>
                <a:gd name="T10" fmla="*/ 34 w 45"/>
                <a:gd name="T11" fmla="*/ 15 h 18"/>
                <a:gd name="T12" fmla="*/ 29 w 45"/>
                <a:gd name="T13" fmla="*/ 9 h 18"/>
                <a:gd name="T14" fmla="*/ 21 w 45"/>
                <a:gd name="T15" fmla="*/ 9 h 18"/>
                <a:gd name="T16" fmla="*/ 11 w 45"/>
                <a:gd name="T17" fmla="*/ 9 h 18"/>
                <a:gd name="T18" fmla="*/ 4 w 45"/>
                <a:gd name="T19" fmla="*/ 9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8">
                  <a:moveTo>
                    <a:pt x="0" y="13"/>
                  </a:moveTo>
                  <a:cubicBezTo>
                    <a:pt x="1" y="12"/>
                    <a:pt x="3" y="12"/>
                    <a:pt x="5" y="12"/>
                  </a:cubicBezTo>
                  <a:cubicBezTo>
                    <a:pt x="8" y="11"/>
                    <a:pt x="11" y="9"/>
                    <a:pt x="13" y="7"/>
                  </a:cubicBezTo>
                  <a:cubicBezTo>
                    <a:pt x="17" y="4"/>
                    <a:pt x="20" y="1"/>
                    <a:pt x="25" y="1"/>
                  </a:cubicBezTo>
                  <a:cubicBezTo>
                    <a:pt x="31" y="0"/>
                    <a:pt x="36" y="2"/>
                    <a:pt x="40" y="7"/>
                  </a:cubicBezTo>
                  <a:cubicBezTo>
                    <a:pt x="42" y="10"/>
                    <a:pt x="45" y="14"/>
                    <a:pt x="45" y="18"/>
                  </a:cubicBezTo>
                  <a:cubicBezTo>
                    <a:pt x="42" y="16"/>
                    <a:pt x="40" y="13"/>
                    <a:pt x="38" y="11"/>
                  </a:cubicBezTo>
                  <a:cubicBezTo>
                    <a:pt x="34" y="9"/>
                    <a:pt x="31" y="9"/>
                    <a:pt x="27" y="9"/>
                  </a:cubicBezTo>
                  <a:cubicBezTo>
                    <a:pt x="23" y="9"/>
                    <a:pt x="19" y="10"/>
                    <a:pt x="14" y="11"/>
                  </a:cubicBezTo>
                  <a:cubicBezTo>
                    <a:pt x="12" y="11"/>
                    <a:pt x="6" y="10"/>
                    <a:pt x="4" y="1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0" name="Freeform 515">
              <a:extLst>
                <a:ext uri="{FF2B5EF4-FFF2-40B4-BE49-F238E27FC236}">
                  <a16:creationId xmlns:a16="http://schemas.microsoft.com/office/drawing/2014/main" id="{7F0696BA-88FD-42C8-A476-AACA641166A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3" y="3209"/>
              <a:ext cx="34" cy="40"/>
            </a:xfrm>
            <a:custGeom>
              <a:avLst/>
              <a:gdLst>
                <a:gd name="T0" fmla="*/ 25 w 38"/>
                <a:gd name="T1" fmla="*/ 6 h 40"/>
                <a:gd name="T2" fmla="*/ 8 w 38"/>
                <a:gd name="T3" fmla="*/ 24 h 40"/>
                <a:gd name="T4" fmla="*/ 11 w 38"/>
                <a:gd name="T5" fmla="*/ 37 h 40"/>
                <a:gd name="T6" fmla="*/ 4 w 38"/>
                <a:gd name="T7" fmla="*/ 28 h 40"/>
                <a:gd name="T8" fmla="*/ 11 w 38"/>
                <a:gd name="T9" fmla="*/ 5 h 40"/>
                <a:gd name="T10" fmla="*/ 24 w 38"/>
                <a:gd name="T11" fmla="*/ 3 h 40"/>
                <a:gd name="T12" fmla="*/ 26 w 38"/>
                <a:gd name="T13" fmla="*/ 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5" y="6"/>
                  </a:moveTo>
                  <a:cubicBezTo>
                    <a:pt x="23" y="2"/>
                    <a:pt x="11" y="12"/>
                    <a:pt x="11" y="24"/>
                  </a:cubicBezTo>
                  <a:cubicBezTo>
                    <a:pt x="12" y="27"/>
                    <a:pt x="18" y="34"/>
                    <a:pt x="14" y="37"/>
                  </a:cubicBezTo>
                  <a:cubicBezTo>
                    <a:pt x="10" y="40"/>
                    <a:pt x="5" y="31"/>
                    <a:pt x="4" y="28"/>
                  </a:cubicBezTo>
                  <a:cubicBezTo>
                    <a:pt x="0" y="18"/>
                    <a:pt x="4" y="9"/>
                    <a:pt x="14" y="5"/>
                  </a:cubicBezTo>
                  <a:cubicBezTo>
                    <a:pt x="20" y="2"/>
                    <a:pt x="28" y="0"/>
                    <a:pt x="34" y="3"/>
                  </a:cubicBezTo>
                  <a:cubicBezTo>
                    <a:pt x="35" y="4"/>
                    <a:pt x="38" y="5"/>
                    <a:pt x="36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1" name="Freeform 516">
              <a:extLst>
                <a:ext uri="{FF2B5EF4-FFF2-40B4-BE49-F238E27FC236}">
                  <a16:creationId xmlns:a16="http://schemas.microsoft.com/office/drawing/2014/main" id="{7DDE8C94-C080-44C1-AF2E-7914F959299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70"/>
              <a:ext cx="34" cy="31"/>
            </a:xfrm>
            <a:custGeom>
              <a:avLst/>
              <a:gdLst>
                <a:gd name="T0" fmla="*/ 8 w 37"/>
                <a:gd name="T1" fmla="*/ 29 h 32"/>
                <a:gd name="T2" fmla="*/ 3 w 37"/>
                <a:gd name="T3" fmla="*/ 18 h 32"/>
                <a:gd name="T4" fmla="*/ 11 w 37"/>
                <a:gd name="T5" fmla="*/ 11 h 32"/>
                <a:gd name="T6" fmla="*/ 23 w 37"/>
                <a:gd name="T7" fmla="*/ 9 h 32"/>
                <a:gd name="T8" fmla="*/ 20 w 37"/>
                <a:gd name="T9" fmla="*/ 2 h 32"/>
                <a:gd name="T10" fmla="*/ 7 w 37"/>
                <a:gd name="T11" fmla="*/ 3 h 32"/>
                <a:gd name="T12" fmla="*/ 1 w 37"/>
                <a:gd name="T13" fmla="*/ 13 h 32"/>
                <a:gd name="T14" fmla="*/ 1 w 37"/>
                <a:gd name="T15" fmla="*/ 20 h 32"/>
                <a:gd name="T16" fmla="*/ 6 w 37"/>
                <a:gd name="T17" fmla="*/ 2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2">
                  <a:moveTo>
                    <a:pt x="11" y="32"/>
                  </a:moveTo>
                  <a:cubicBezTo>
                    <a:pt x="6" y="30"/>
                    <a:pt x="3" y="26"/>
                    <a:pt x="3" y="21"/>
                  </a:cubicBezTo>
                  <a:cubicBezTo>
                    <a:pt x="4" y="16"/>
                    <a:pt x="9" y="13"/>
                    <a:pt x="14" y="11"/>
                  </a:cubicBezTo>
                  <a:cubicBezTo>
                    <a:pt x="19" y="9"/>
                    <a:pt x="24" y="10"/>
                    <a:pt x="29" y="9"/>
                  </a:cubicBezTo>
                  <a:cubicBezTo>
                    <a:pt x="37" y="8"/>
                    <a:pt x="30" y="2"/>
                    <a:pt x="26" y="2"/>
                  </a:cubicBezTo>
                  <a:cubicBezTo>
                    <a:pt x="21" y="1"/>
                    <a:pt x="15" y="0"/>
                    <a:pt x="10" y="3"/>
                  </a:cubicBezTo>
                  <a:cubicBezTo>
                    <a:pt x="6" y="5"/>
                    <a:pt x="3" y="9"/>
                    <a:pt x="1" y="13"/>
                  </a:cubicBezTo>
                  <a:cubicBezTo>
                    <a:pt x="0" y="16"/>
                    <a:pt x="0" y="20"/>
                    <a:pt x="1" y="23"/>
                  </a:cubicBezTo>
                  <a:cubicBezTo>
                    <a:pt x="2" y="27"/>
                    <a:pt x="6" y="28"/>
                    <a:pt x="8" y="3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2" name="Freeform 517">
              <a:extLst>
                <a:ext uri="{FF2B5EF4-FFF2-40B4-BE49-F238E27FC236}">
                  <a16:creationId xmlns:a16="http://schemas.microsoft.com/office/drawing/2014/main" id="{DB4E8B49-EC68-4EA8-ACE9-C1FB671209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41"/>
              <a:ext cx="19" cy="20"/>
            </a:xfrm>
            <a:custGeom>
              <a:avLst/>
              <a:gdLst>
                <a:gd name="T0" fmla="*/ 2 w 21"/>
                <a:gd name="T1" fmla="*/ 1 h 21"/>
                <a:gd name="T2" fmla="*/ 5 w 21"/>
                <a:gd name="T3" fmla="*/ 1 h 21"/>
                <a:gd name="T4" fmla="*/ 11 w 21"/>
                <a:gd name="T5" fmla="*/ 3 h 21"/>
                <a:gd name="T6" fmla="*/ 13 w 21"/>
                <a:gd name="T7" fmla="*/ 13 h 21"/>
                <a:gd name="T8" fmla="*/ 2 w 21"/>
                <a:gd name="T9" fmla="*/ 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" y="1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9" y="0"/>
                    <a:pt x="11" y="1"/>
                    <a:pt x="14" y="3"/>
                  </a:cubicBezTo>
                  <a:cubicBezTo>
                    <a:pt x="17" y="6"/>
                    <a:pt x="21" y="13"/>
                    <a:pt x="17" y="16"/>
                  </a:cubicBezTo>
                  <a:cubicBezTo>
                    <a:pt x="11" y="21"/>
                    <a:pt x="0" y="12"/>
                    <a:pt x="2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3" name="Freeform 518">
              <a:extLst>
                <a:ext uri="{FF2B5EF4-FFF2-40B4-BE49-F238E27FC236}">
                  <a16:creationId xmlns:a16="http://schemas.microsoft.com/office/drawing/2014/main" id="{F8A39B54-C4DB-4AC1-BE56-3D279019EA9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55"/>
              <a:ext cx="37" cy="39"/>
            </a:xfrm>
            <a:custGeom>
              <a:avLst/>
              <a:gdLst>
                <a:gd name="T0" fmla="*/ 2 w 40"/>
                <a:gd name="T1" fmla="*/ 33 h 41"/>
                <a:gd name="T2" fmla="*/ 1 w 40"/>
                <a:gd name="T3" fmla="*/ 19 h 41"/>
                <a:gd name="T4" fmla="*/ 7 w 40"/>
                <a:gd name="T5" fmla="*/ 8 h 41"/>
                <a:gd name="T6" fmla="*/ 26 w 40"/>
                <a:gd name="T7" fmla="*/ 9 h 41"/>
                <a:gd name="T8" fmla="*/ 29 w 40"/>
                <a:gd name="T9" fmla="*/ 19 h 41"/>
                <a:gd name="T10" fmla="*/ 28 w 40"/>
                <a:gd name="T11" fmla="*/ 33 h 41"/>
                <a:gd name="T12" fmla="*/ 23 w 40"/>
                <a:gd name="T13" fmla="*/ 21 h 41"/>
                <a:gd name="T14" fmla="*/ 17 w 40"/>
                <a:gd name="T15" fmla="*/ 9 h 41"/>
                <a:gd name="T16" fmla="*/ 10 w 40"/>
                <a:gd name="T17" fmla="*/ 10 h 41"/>
                <a:gd name="T18" fmla="*/ 11 w 40"/>
                <a:gd name="T19" fmla="*/ 23 h 41"/>
                <a:gd name="T20" fmla="*/ 4 w 40"/>
                <a:gd name="T21" fmla="*/ 33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2" y="39"/>
                  </a:moveTo>
                  <a:cubicBezTo>
                    <a:pt x="6" y="33"/>
                    <a:pt x="0" y="28"/>
                    <a:pt x="1" y="22"/>
                  </a:cubicBezTo>
                  <a:cubicBezTo>
                    <a:pt x="2" y="17"/>
                    <a:pt x="7" y="12"/>
                    <a:pt x="10" y="8"/>
                  </a:cubicBezTo>
                  <a:cubicBezTo>
                    <a:pt x="16" y="2"/>
                    <a:pt x="27" y="0"/>
                    <a:pt x="32" y="9"/>
                  </a:cubicBezTo>
                  <a:cubicBezTo>
                    <a:pt x="34" y="13"/>
                    <a:pt x="36" y="18"/>
                    <a:pt x="37" y="22"/>
                  </a:cubicBezTo>
                  <a:cubicBezTo>
                    <a:pt x="38" y="26"/>
                    <a:pt x="40" y="37"/>
                    <a:pt x="35" y="39"/>
                  </a:cubicBezTo>
                  <a:cubicBezTo>
                    <a:pt x="31" y="41"/>
                    <a:pt x="30" y="27"/>
                    <a:pt x="29" y="24"/>
                  </a:cubicBezTo>
                  <a:cubicBezTo>
                    <a:pt x="28" y="19"/>
                    <a:pt x="27" y="12"/>
                    <a:pt x="21" y="9"/>
                  </a:cubicBezTo>
                  <a:cubicBezTo>
                    <a:pt x="18" y="7"/>
                    <a:pt x="14" y="8"/>
                    <a:pt x="13" y="12"/>
                  </a:cubicBezTo>
                  <a:cubicBezTo>
                    <a:pt x="10" y="17"/>
                    <a:pt x="14" y="21"/>
                    <a:pt x="14" y="26"/>
                  </a:cubicBezTo>
                  <a:cubicBezTo>
                    <a:pt x="13" y="30"/>
                    <a:pt x="8" y="38"/>
                    <a:pt x="4" y="3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4" name="Freeform 519">
              <a:extLst>
                <a:ext uri="{FF2B5EF4-FFF2-40B4-BE49-F238E27FC236}">
                  <a16:creationId xmlns:a16="http://schemas.microsoft.com/office/drawing/2014/main" id="{5D060B43-DA05-4536-8ABB-A73F364DA2B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7" y="3308"/>
              <a:ext cx="18" cy="23"/>
            </a:xfrm>
            <a:custGeom>
              <a:avLst/>
              <a:gdLst>
                <a:gd name="T0" fmla="*/ 8 w 20"/>
                <a:gd name="T1" fmla="*/ 23 h 23"/>
                <a:gd name="T2" fmla="*/ 5 w 20"/>
                <a:gd name="T3" fmla="*/ 18 h 23"/>
                <a:gd name="T4" fmla="*/ 7 w 20"/>
                <a:gd name="T5" fmla="*/ 9 h 23"/>
                <a:gd name="T6" fmla="*/ 13 w 20"/>
                <a:gd name="T7" fmla="*/ 4 h 23"/>
                <a:gd name="T8" fmla="*/ 12 w 20"/>
                <a:gd name="T9" fmla="*/ 1 h 23"/>
                <a:gd name="T10" fmla="*/ 2 w 20"/>
                <a:gd name="T11" fmla="*/ 9 h 23"/>
                <a:gd name="T12" fmla="*/ 7 w 20"/>
                <a:gd name="T13" fmla="*/ 2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1" y="23"/>
                  </a:moveTo>
                  <a:cubicBezTo>
                    <a:pt x="10" y="22"/>
                    <a:pt x="8" y="21"/>
                    <a:pt x="7" y="18"/>
                  </a:cubicBezTo>
                  <a:cubicBezTo>
                    <a:pt x="7" y="15"/>
                    <a:pt x="8" y="11"/>
                    <a:pt x="10" y="9"/>
                  </a:cubicBezTo>
                  <a:cubicBezTo>
                    <a:pt x="13" y="6"/>
                    <a:pt x="16" y="6"/>
                    <a:pt x="18" y="4"/>
                  </a:cubicBezTo>
                  <a:cubicBezTo>
                    <a:pt x="20" y="2"/>
                    <a:pt x="19" y="0"/>
                    <a:pt x="16" y="1"/>
                  </a:cubicBezTo>
                  <a:cubicBezTo>
                    <a:pt x="11" y="1"/>
                    <a:pt x="4" y="4"/>
                    <a:pt x="2" y="9"/>
                  </a:cubicBezTo>
                  <a:cubicBezTo>
                    <a:pt x="0" y="14"/>
                    <a:pt x="5" y="22"/>
                    <a:pt x="10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5" name="Freeform 520">
              <a:extLst>
                <a:ext uri="{FF2B5EF4-FFF2-40B4-BE49-F238E27FC236}">
                  <a16:creationId xmlns:a16="http://schemas.microsoft.com/office/drawing/2014/main" id="{4EAA365C-CBD4-4177-9CB1-81506CE25B7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0" y="3305"/>
              <a:ext cx="23" cy="27"/>
            </a:xfrm>
            <a:custGeom>
              <a:avLst/>
              <a:gdLst>
                <a:gd name="T0" fmla="*/ 0 w 25"/>
                <a:gd name="T1" fmla="*/ 7 h 27"/>
                <a:gd name="T2" fmla="*/ 8 w 25"/>
                <a:gd name="T3" fmla="*/ 11 h 27"/>
                <a:gd name="T4" fmla="*/ 10 w 25"/>
                <a:gd name="T5" fmla="*/ 21 h 27"/>
                <a:gd name="T6" fmla="*/ 13 w 25"/>
                <a:gd name="T7" fmla="*/ 25 h 27"/>
                <a:gd name="T8" fmla="*/ 17 w 25"/>
                <a:gd name="T9" fmla="*/ 17 h 27"/>
                <a:gd name="T10" fmla="*/ 13 w 25"/>
                <a:gd name="T11" fmla="*/ 3 h 27"/>
                <a:gd name="T12" fmla="*/ 0 w 25"/>
                <a:gd name="T13" fmla="*/ 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0" y="7"/>
                  </a:moveTo>
                  <a:cubicBezTo>
                    <a:pt x="4" y="8"/>
                    <a:pt x="8" y="8"/>
                    <a:pt x="11" y="11"/>
                  </a:cubicBezTo>
                  <a:cubicBezTo>
                    <a:pt x="15" y="15"/>
                    <a:pt x="14" y="17"/>
                    <a:pt x="13" y="21"/>
                  </a:cubicBezTo>
                  <a:cubicBezTo>
                    <a:pt x="12" y="24"/>
                    <a:pt x="13" y="27"/>
                    <a:pt x="16" y="25"/>
                  </a:cubicBezTo>
                  <a:cubicBezTo>
                    <a:pt x="18" y="24"/>
                    <a:pt x="22" y="19"/>
                    <a:pt x="23" y="17"/>
                  </a:cubicBezTo>
                  <a:cubicBezTo>
                    <a:pt x="25" y="11"/>
                    <a:pt x="22" y="5"/>
                    <a:pt x="16" y="3"/>
                  </a:cubicBezTo>
                  <a:cubicBezTo>
                    <a:pt x="10" y="0"/>
                    <a:pt x="5" y="2"/>
                    <a:pt x="0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6" name="Freeform 521">
              <a:extLst>
                <a:ext uri="{FF2B5EF4-FFF2-40B4-BE49-F238E27FC236}">
                  <a16:creationId xmlns:a16="http://schemas.microsoft.com/office/drawing/2014/main" id="{F6C19AFA-1E9B-4344-AED7-904F289AB6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6" y="3224"/>
              <a:ext cx="31" cy="35"/>
            </a:xfrm>
            <a:custGeom>
              <a:avLst/>
              <a:gdLst>
                <a:gd name="T0" fmla="*/ 24 w 34"/>
                <a:gd name="T1" fmla="*/ 1 h 36"/>
                <a:gd name="T2" fmla="*/ 6 w 34"/>
                <a:gd name="T3" fmla="*/ 13 h 36"/>
                <a:gd name="T4" fmla="*/ 5 w 34"/>
                <a:gd name="T5" fmla="*/ 33 h 36"/>
                <a:gd name="T6" fmla="*/ 8 w 34"/>
                <a:gd name="T7" fmla="*/ 7 h 36"/>
                <a:gd name="T8" fmla="*/ 26 w 34"/>
                <a:gd name="T9" fmla="*/ 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2" y="1"/>
                  </a:moveTo>
                  <a:cubicBezTo>
                    <a:pt x="23" y="4"/>
                    <a:pt x="14" y="3"/>
                    <a:pt x="9" y="13"/>
                  </a:cubicBezTo>
                  <a:cubicBezTo>
                    <a:pt x="5" y="20"/>
                    <a:pt x="5" y="29"/>
                    <a:pt x="7" y="36"/>
                  </a:cubicBezTo>
                  <a:cubicBezTo>
                    <a:pt x="0" y="28"/>
                    <a:pt x="3" y="14"/>
                    <a:pt x="11" y="7"/>
                  </a:cubicBezTo>
                  <a:cubicBezTo>
                    <a:pt x="16" y="3"/>
                    <a:pt x="27" y="0"/>
                    <a:pt x="34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7" name="Freeform 522">
              <a:extLst>
                <a:ext uri="{FF2B5EF4-FFF2-40B4-BE49-F238E27FC236}">
                  <a16:creationId xmlns:a16="http://schemas.microsoft.com/office/drawing/2014/main" id="{A972DAB6-1F71-49AD-954C-B24A93AF083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7" y="3175"/>
              <a:ext cx="25" cy="36"/>
            </a:xfrm>
            <a:custGeom>
              <a:avLst/>
              <a:gdLst>
                <a:gd name="T0" fmla="*/ 3 w 28"/>
                <a:gd name="T1" fmla="*/ 33 h 37"/>
                <a:gd name="T2" fmla="*/ 7 w 28"/>
                <a:gd name="T3" fmla="*/ 16 h 37"/>
                <a:gd name="T4" fmla="*/ 20 w 28"/>
                <a:gd name="T5" fmla="*/ 5 h 37"/>
                <a:gd name="T6" fmla="*/ 4 w 28"/>
                <a:gd name="T7" fmla="*/ 14 h 37"/>
                <a:gd name="T8" fmla="*/ 2 w 28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3" y="36"/>
                  </a:moveTo>
                  <a:cubicBezTo>
                    <a:pt x="0" y="31"/>
                    <a:pt x="7" y="19"/>
                    <a:pt x="10" y="16"/>
                  </a:cubicBezTo>
                  <a:cubicBezTo>
                    <a:pt x="15" y="10"/>
                    <a:pt x="20" y="6"/>
                    <a:pt x="28" y="5"/>
                  </a:cubicBezTo>
                  <a:cubicBezTo>
                    <a:pt x="21" y="0"/>
                    <a:pt x="9" y="9"/>
                    <a:pt x="6" y="14"/>
                  </a:cubicBezTo>
                  <a:cubicBezTo>
                    <a:pt x="2" y="20"/>
                    <a:pt x="0" y="31"/>
                    <a:pt x="2" y="3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8" name="Freeform 523">
              <a:extLst>
                <a:ext uri="{FF2B5EF4-FFF2-40B4-BE49-F238E27FC236}">
                  <a16:creationId xmlns:a16="http://schemas.microsoft.com/office/drawing/2014/main" id="{C0D845CB-A6B3-4F15-AE23-E5AEC88C9D8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8" y="3241"/>
              <a:ext cx="13" cy="11"/>
            </a:xfrm>
            <a:custGeom>
              <a:avLst/>
              <a:gdLst>
                <a:gd name="T0" fmla="*/ 1 w 14"/>
                <a:gd name="T1" fmla="*/ 11 h 11"/>
                <a:gd name="T2" fmla="*/ 11 w 14"/>
                <a:gd name="T3" fmla="*/ 7 h 11"/>
                <a:gd name="T4" fmla="*/ 6 w 14"/>
                <a:gd name="T5" fmla="*/ 0 h 11"/>
                <a:gd name="T6" fmla="*/ 0 w 14"/>
                <a:gd name="T7" fmla="*/ 1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" y="11"/>
                  </a:moveTo>
                  <a:cubicBezTo>
                    <a:pt x="1" y="4"/>
                    <a:pt x="10" y="3"/>
                    <a:pt x="14" y="7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0" y="0"/>
                    <a:pt x="0" y="5"/>
                    <a:pt x="0" y="1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9" name="Freeform 524">
              <a:extLst>
                <a:ext uri="{FF2B5EF4-FFF2-40B4-BE49-F238E27FC236}">
                  <a16:creationId xmlns:a16="http://schemas.microsoft.com/office/drawing/2014/main" id="{0A0E0088-5BCC-4194-A2F8-AC771163F4B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7" y="3215"/>
              <a:ext cx="15" cy="19"/>
            </a:xfrm>
            <a:custGeom>
              <a:avLst/>
              <a:gdLst>
                <a:gd name="T0" fmla="*/ 2 w 17"/>
                <a:gd name="T1" fmla="*/ 17 h 20"/>
                <a:gd name="T2" fmla="*/ 11 w 17"/>
                <a:gd name="T3" fmla="*/ 0 h 20"/>
                <a:gd name="T4" fmla="*/ 4 w 17"/>
                <a:gd name="T5" fmla="*/ 6 h 20"/>
                <a:gd name="T6" fmla="*/ 1 w 17"/>
                <a:gd name="T7" fmla="*/ 1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2" y="20"/>
                  </a:moveTo>
                  <a:cubicBezTo>
                    <a:pt x="1" y="10"/>
                    <a:pt x="9" y="2"/>
                    <a:pt x="17" y="0"/>
                  </a:cubicBezTo>
                  <a:cubicBezTo>
                    <a:pt x="12" y="0"/>
                    <a:pt x="8" y="3"/>
                    <a:pt x="4" y="6"/>
                  </a:cubicBezTo>
                  <a:cubicBezTo>
                    <a:pt x="0" y="10"/>
                    <a:pt x="0" y="14"/>
                    <a:pt x="1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0" name="Freeform 525">
              <a:extLst>
                <a:ext uri="{FF2B5EF4-FFF2-40B4-BE49-F238E27FC236}">
                  <a16:creationId xmlns:a16="http://schemas.microsoft.com/office/drawing/2014/main" id="{28704A47-E64D-41BA-93FD-CC60FC2DC61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4" y="3271"/>
              <a:ext cx="24" cy="14"/>
            </a:xfrm>
            <a:custGeom>
              <a:avLst/>
              <a:gdLst>
                <a:gd name="T0" fmla="*/ 2 w 26"/>
                <a:gd name="T1" fmla="*/ 12 h 15"/>
                <a:gd name="T2" fmla="*/ 8 w 26"/>
                <a:gd name="T3" fmla="*/ 5 h 15"/>
                <a:gd name="T4" fmla="*/ 20 w 26"/>
                <a:gd name="T5" fmla="*/ 6 h 15"/>
                <a:gd name="T6" fmla="*/ 11 w 26"/>
                <a:gd name="T7" fmla="*/ 1 h 15"/>
                <a:gd name="T8" fmla="*/ 3 w 26"/>
                <a:gd name="T9" fmla="*/ 1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" y="15"/>
                  </a:moveTo>
                  <a:cubicBezTo>
                    <a:pt x="0" y="12"/>
                    <a:pt x="8" y="6"/>
                    <a:pt x="11" y="5"/>
                  </a:cubicBezTo>
                  <a:cubicBezTo>
                    <a:pt x="15" y="4"/>
                    <a:pt x="22" y="4"/>
                    <a:pt x="26" y="6"/>
                  </a:cubicBezTo>
                  <a:cubicBezTo>
                    <a:pt x="22" y="4"/>
                    <a:pt x="19" y="0"/>
                    <a:pt x="14" y="1"/>
                  </a:cubicBezTo>
                  <a:cubicBezTo>
                    <a:pt x="8" y="1"/>
                    <a:pt x="5" y="8"/>
                    <a:pt x="3" y="1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1" name="Freeform 526">
              <a:extLst>
                <a:ext uri="{FF2B5EF4-FFF2-40B4-BE49-F238E27FC236}">
                  <a16:creationId xmlns:a16="http://schemas.microsoft.com/office/drawing/2014/main" id="{2FB71F26-B727-431B-AD5A-D4BD2646F31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0" y="3268"/>
              <a:ext cx="22" cy="11"/>
            </a:xfrm>
            <a:custGeom>
              <a:avLst/>
              <a:gdLst>
                <a:gd name="T0" fmla="*/ 5 w 24"/>
                <a:gd name="T1" fmla="*/ 6 h 12"/>
                <a:gd name="T2" fmla="*/ 4 w 24"/>
                <a:gd name="T3" fmla="*/ 6 h 12"/>
                <a:gd name="T4" fmla="*/ 11 w 24"/>
                <a:gd name="T5" fmla="*/ 5 h 12"/>
                <a:gd name="T6" fmla="*/ 18 w 24"/>
                <a:gd name="T7" fmla="*/ 9 h 12"/>
                <a:gd name="T8" fmla="*/ 13 w 24"/>
                <a:gd name="T9" fmla="*/ 2 h 12"/>
                <a:gd name="T10" fmla="*/ 0 w 24"/>
                <a:gd name="T11" fmla="*/ 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5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10" y="4"/>
                    <a:pt x="14" y="5"/>
                  </a:cubicBezTo>
                  <a:cubicBezTo>
                    <a:pt x="18" y="6"/>
                    <a:pt x="21" y="10"/>
                    <a:pt x="24" y="12"/>
                  </a:cubicBezTo>
                  <a:cubicBezTo>
                    <a:pt x="23" y="8"/>
                    <a:pt x="21" y="4"/>
                    <a:pt x="16" y="2"/>
                  </a:cubicBezTo>
                  <a:cubicBezTo>
                    <a:pt x="11" y="0"/>
                    <a:pt x="3" y="2"/>
                    <a:pt x="0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2" name="Freeform 527">
              <a:extLst>
                <a:ext uri="{FF2B5EF4-FFF2-40B4-BE49-F238E27FC236}">
                  <a16:creationId xmlns:a16="http://schemas.microsoft.com/office/drawing/2014/main" id="{52B43A6A-06A0-47FB-B6B1-2878B6E0818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9" y="3257"/>
              <a:ext cx="18" cy="22"/>
            </a:xfrm>
            <a:custGeom>
              <a:avLst/>
              <a:gdLst>
                <a:gd name="T0" fmla="*/ 5 w 20"/>
                <a:gd name="T1" fmla="*/ 20 h 23"/>
                <a:gd name="T2" fmla="*/ 5 w 20"/>
                <a:gd name="T3" fmla="*/ 7 h 23"/>
                <a:gd name="T4" fmla="*/ 14 w 20"/>
                <a:gd name="T5" fmla="*/ 2 h 23"/>
                <a:gd name="T6" fmla="*/ 5 w 20"/>
                <a:gd name="T7" fmla="*/ 4 h 23"/>
                <a:gd name="T8" fmla="*/ 4 w 20"/>
                <a:gd name="T9" fmla="*/ 1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5" y="23"/>
                  </a:moveTo>
                  <a:cubicBezTo>
                    <a:pt x="5" y="17"/>
                    <a:pt x="3" y="12"/>
                    <a:pt x="7" y="7"/>
                  </a:cubicBezTo>
                  <a:cubicBezTo>
                    <a:pt x="10" y="3"/>
                    <a:pt x="15" y="0"/>
                    <a:pt x="20" y="2"/>
                  </a:cubicBezTo>
                  <a:cubicBezTo>
                    <a:pt x="16" y="0"/>
                    <a:pt x="10" y="1"/>
                    <a:pt x="6" y="4"/>
                  </a:cubicBezTo>
                  <a:cubicBezTo>
                    <a:pt x="1" y="7"/>
                    <a:pt x="0" y="15"/>
                    <a:pt x="4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3" name="Freeform 528">
              <a:extLst>
                <a:ext uri="{FF2B5EF4-FFF2-40B4-BE49-F238E27FC236}">
                  <a16:creationId xmlns:a16="http://schemas.microsoft.com/office/drawing/2014/main" id="{C330C44F-8FF0-406C-A399-CB78966372B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9" y="3308"/>
              <a:ext cx="16" cy="13"/>
            </a:xfrm>
            <a:custGeom>
              <a:avLst/>
              <a:gdLst>
                <a:gd name="T0" fmla="*/ 0 w 18"/>
                <a:gd name="T1" fmla="*/ 4 h 14"/>
                <a:gd name="T2" fmla="*/ 12 w 18"/>
                <a:gd name="T3" fmla="*/ 11 h 14"/>
                <a:gd name="T4" fmla="*/ 10 w 18"/>
                <a:gd name="T5" fmla="*/ 3 h 14"/>
                <a:gd name="T6" fmla="*/ 0 w 18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cubicBezTo>
                    <a:pt x="8" y="1"/>
                    <a:pt x="14" y="8"/>
                    <a:pt x="18" y="14"/>
                  </a:cubicBezTo>
                  <a:cubicBezTo>
                    <a:pt x="16" y="10"/>
                    <a:pt x="17" y="6"/>
                    <a:pt x="14" y="3"/>
                  </a:cubicBezTo>
                  <a:cubicBezTo>
                    <a:pt x="11" y="1"/>
                    <a:pt x="3" y="0"/>
                    <a:pt x="0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4" name="Freeform 529">
              <a:extLst>
                <a:ext uri="{FF2B5EF4-FFF2-40B4-BE49-F238E27FC236}">
                  <a16:creationId xmlns:a16="http://schemas.microsoft.com/office/drawing/2014/main" id="{94EC9FCA-9335-4662-8981-9557D790383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63"/>
              <a:ext cx="11" cy="16"/>
            </a:xfrm>
            <a:custGeom>
              <a:avLst/>
              <a:gdLst>
                <a:gd name="T0" fmla="*/ 0 w 13"/>
                <a:gd name="T1" fmla="*/ 0 h 16"/>
                <a:gd name="T2" fmla="*/ 4 w 13"/>
                <a:gd name="T3" fmla="*/ 3 h 16"/>
                <a:gd name="T4" fmla="*/ 8 w 13"/>
                <a:gd name="T5" fmla="*/ 4 h 16"/>
                <a:gd name="T6" fmla="*/ 2 w 13"/>
                <a:gd name="T7" fmla="*/ 16 h 16"/>
                <a:gd name="T8" fmla="*/ 1 w 13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3" y="1"/>
                    <a:pt x="4" y="3"/>
                    <a:pt x="7" y="3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8" y="7"/>
                    <a:pt x="4" y="10"/>
                    <a:pt x="2" y="16"/>
                  </a:cubicBezTo>
                  <a:cubicBezTo>
                    <a:pt x="2" y="11"/>
                    <a:pt x="4" y="6"/>
                    <a:pt x="1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5" name="Freeform 530">
              <a:extLst>
                <a:ext uri="{FF2B5EF4-FFF2-40B4-BE49-F238E27FC236}">
                  <a16:creationId xmlns:a16="http://schemas.microsoft.com/office/drawing/2014/main" id="{66DB3633-5D4E-4E37-9A19-861E954EEBC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10" y="3180"/>
              <a:ext cx="18" cy="46"/>
            </a:xfrm>
            <a:custGeom>
              <a:avLst/>
              <a:gdLst>
                <a:gd name="T0" fmla="*/ 5 w 20"/>
                <a:gd name="T1" fmla="*/ 0 h 48"/>
                <a:gd name="T2" fmla="*/ 0 w 20"/>
                <a:gd name="T3" fmla="*/ 42 h 48"/>
                <a:gd name="T4" fmla="*/ 9 w 20"/>
                <a:gd name="T5" fmla="*/ 33 h 48"/>
                <a:gd name="T6" fmla="*/ 13 w 20"/>
                <a:gd name="T7" fmla="*/ 18 h 48"/>
                <a:gd name="T8" fmla="*/ 13 w 20"/>
                <a:gd name="T9" fmla="*/ 11 h 48"/>
                <a:gd name="T10" fmla="*/ 7 w 20"/>
                <a:gd name="T11" fmla="*/ 2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8">
                  <a:moveTo>
                    <a:pt x="6" y="0"/>
                  </a:moveTo>
                  <a:cubicBezTo>
                    <a:pt x="19" y="12"/>
                    <a:pt x="11" y="38"/>
                    <a:pt x="0" y="48"/>
                  </a:cubicBezTo>
                  <a:cubicBezTo>
                    <a:pt x="5" y="48"/>
                    <a:pt x="10" y="41"/>
                    <a:pt x="12" y="37"/>
                  </a:cubicBezTo>
                  <a:cubicBezTo>
                    <a:pt x="15" y="32"/>
                    <a:pt x="16" y="27"/>
                    <a:pt x="17" y="21"/>
                  </a:cubicBezTo>
                  <a:cubicBezTo>
                    <a:pt x="18" y="17"/>
                    <a:pt x="20" y="14"/>
                    <a:pt x="17" y="11"/>
                  </a:cubicBezTo>
                  <a:cubicBezTo>
                    <a:pt x="15" y="7"/>
                    <a:pt x="12" y="5"/>
                    <a:pt x="10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6" name="Freeform 531">
              <a:extLst>
                <a:ext uri="{FF2B5EF4-FFF2-40B4-BE49-F238E27FC236}">
                  <a16:creationId xmlns:a16="http://schemas.microsoft.com/office/drawing/2014/main" id="{41C9F87E-FAEF-4B20-912E-0FBF3E581D8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7" y="3230"/>
              <a:ext cx="26" cy="8"/>
            </a:xfrm>
            <a:custGeom>
              <a:avLst/>
              <a:gdLst>
                <a:gd name="T0" fmla="*/ 0 w 28"/>
                <a:gd name="T1" fmla="*/ 2 h 8"/>
                <a:gd name="T2" fmla="*/ 5 w 28"/>
                <a:gd name="T3" fmla="*/ 8 h 8"/>
                <a:gd name="T4" fmla="*/ 22 w 28"/>
                <a:gd name="T5" fmla="*/ 8 h 8"/>
                <a:gd name="T6" fmla="*/ 18 w 28"/>
                <a:gd name="T7" fmla="*/ 4 h 8"/>
                <a:gd name="T8" fmla="*/ 10 w 28"/>
                <a:gd name="T9" fmla="*/ 2 h 8"/>
                <a:gd name="T10" fmla="*/ 2 w 28"/>
                <a:gd name="T11" fmla="*/ 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0" y="2"/>
                  </a:moveTo>
                  <a:cubicBezTo>
                    <a:pt x="3" y="3"/>
                    <a:pt x="5" y="6"/>
                    <a:pt x="5" y="8"/>
                  </a:cubicBezTo>
                  <a:cubicBezTo>
                    <a:pt x="5" y="0"/>
                    <a:pt x="25" y="5"/>
                    <a:pt x="28" y="8"/>
                  </a:cubicBezTo>
                  <a:cubicBezTo>
                    <a:pt x="26" y="6"/>
                    <a:pt x="24" y="4"/>
                    <a:pt x="22" y="4"/>
                  </a:cubicBezTo>
                  <a:cubicBezTo>
                    <a:pt x="19" y="3"/>
                    <a:pt x="16" y="2"/>
                    <a:pt x="13" y="2"/>
                  </a:cubicBezTo>
                  <a:cubicBezTo>
                    <a:pt x="10" y="1"/>
                    <a:pt x="6" y="2"/>
                    <a:pt x="2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7" name="Freeform 532">
              <a:extLst>
                <a:ext uri="{FF2B5EF4-FFF2-40B4-BE49-F238E27FC236}">
                  <a16:creationId xmlns:a16="http://schemas.microsoft.com/office/drawing/2014/main" id="{C4398C2F-BFAA-432A-910A-7C27D553A51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1" y="3239"/>
              <a:ext cx="27" cy="10"/>
            </a:xfrm>
            <a:custGeom>
              <a:avLst/>
              <a:gdLst>
                <a:gd name="T0" fmla="*/ 6 w 29"/>
                <a:gd name="T1" fmla="*/ 8 h 11"/>
                <a:gd name="T2" fmla="*/ 1 w 29"/>
                <a:gd name="T3" fmla="*/ 4 h 11"/>
                <a:gd name="T4" fmla="*/ 7 w 29"/>
                <a:gd name="T5" fmla="*/ 0 h 11"/>
                <a:gd name="T6" fmla="*/ 18 w 29"/>
                <a:gd name="T7" fmla="*/ 1 h 11"/>
                <a:gd name="T8" fmla="*/ 23 w 29"/>
                <a:gd name="T9" fmla="*/ 5 h 11"/>
                <a:gd name="T10" fmla="*/ 10 w 29"/>
                <a:gd name="T11" fmla="*/ 4 h 11"/>
                <a:gd name="T12" fmla="*/ 6 w 29"/>
                <a:gd name="T13" fmla="*/ 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6" y="11"/>
                  </a:moveTo>
                  <a:cubicBezTo>
                    <a:pt x="4" y="9"/>
                    <a:pt x="0" y="8"/>
                    <a:pt x="1" y="4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3" y="0"/>
                    <a:pt x="18" y="0"/>
                    <a:pt x="21" y="1"/>
                  </a:cubicBezTo>
                  <a:cubicBezTo>
                    <a:pt x="23" y="1"/>
                    <a:pt x="29" y="4"/>
                    <a:pt x="29" y="7"/>
                  </a:cubicBezTo>
                  <a:cubicBezTo>
                    <a:pt x="24" y="8"/>
                    <a:pt x="19" y="3"/>
                    <a:pt x="13" y="4"/>
                  </a:cubicBezTo>
                  <a:cubicBezTo>
                    <a:pt x="10" y="5"/>
                    <a:pt x="9" y="7"/>
                    <a:pt x="6" y="9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8" name="Freeform 533">
              <a:extLst>
                <a:ext uri="{FF2B5EF4-FFF2-40B4-BE49-F238E27FC236}">
                  <a16:creationId xmlns:a16="http://schemas.microsoft.com/office/drawing/2014/main" id="{E7B1D62B-7E85-42BF-A6ED-DA2134D922F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20"/>
              <a:ext cx="18" cy="20"/>
            </a:xfrm>
            <a:custGeom>
              <a:avLst/>
              <a:gdLst>
                <a:gd name="T0" fmla="*/ 16 w 19"/>
                <a:gd name="T1" fmla="*/ 0 h 21"/>
                <a:gd name="T2" fmla="*/ 6 w 19"/>
                <a:gd name="T3" fmla="*/ 11 h 21"/>
                <a:gd name="T4" fmla="*/ 9 w 19"/>
                <a:gd name="T5" fmla="*/ 9 h 21"/>
                <a:gd name="T6" fmla="*/ 15 w 19"/>
                <a:gd name="T7" fmla="*/ 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2" y="1"/>
                    <a:pt x="0" y="5"/>
                    <a:pt x="6" y="14"/>
                  </a:cubicBezTo>
                  <a:cubicBezTo>
                    <a:pt x="10" y="21"/>
                    <a:pt x="9" y="12"/>
                    <a:pt x="11" y="9"/>
                  </a:cubicBezTo>
                  <a:cubicBezTo>
                    <a:pt x="12" y="6"/>
                    <a:pt x="19" y="7"/>
                    <a:pt x="18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9" name="Freeform 534">
              <a:extLst>
                <a:ext uri="{FF2B5EF4-FFF2-40B4-BE49-F238E27FC236}">
                  <a16:creationId xmlns:a16="http://schemas.microsoft.com/office/drawing/2014/main" id="{6F9BC1DA-B367-4EE6-B23C-383FF819F1E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188"/>
              <a:ext cx="24" cy="24"/>
            </a:xfrm>
            <a:custGeom>
              <a:avLst/>
              <a:gdLst>
                <a:gd name="T0" fmla="*/ 21 w 25"/>
                <a:gd name="T1" fmla="*/ 6 h 25"/>
                <a:gd name="T2" fmla="*/ 12 w 25"/>
                <a:gd name="T3" fmla="*/ 2 h 25"/>
                <a:gd name="T4" fmla="*/ 1 w 25"/>
                <a:gd name="T5" fmla="*/ 14 h 25"/>
                <a:gd name="T6" fmla="*/ 4 w 25"/>
                <a:gd name="T7" fmla="*/ 22 h 25"/>
                <a:gd name="T8" fmla="*/ 11 w 25"/>
                <a:gd name="T9" fmla="*/ 13 h 25"/>
                <a:gd name="T10" fmla="*/ 17 w 25"/>
                <a:gd name="T11" fmla="*/ 12 h 25"/>
                <a:gd name="T12" fmla="*/ 20 w 25"/>
                <a:gd name="T13" fmla="*/ 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24" y="6"/>
                  </a:moveTo>
                  <a:cubicBezTo>
                    <a:pt x="25" y="1"/>
                    <a:pt x="18" y="0"/>
                    <a:pt x="15" y="2"/>
                  </a:cubicBezTo>
                  <a:cubicBezTo>
                    <a:pt x="9" y="6"/>
                    <a:pt x="3" y="10"/>
                    <a:pt x="1" y="17"/>
                  </a:cubicBezTo>
                  <a:cubicBezTo>
                    <a:pt x="0" y="19"/>
                    <a:pt x="0" y="25"/>
                    <a:pt x="4" y="25"/>
                  </a:cubicBezTo>
                  <a:cubicBezTo>
                    <a:pt x="8" y="25"/>
                    <a:pt x="8" y="18"/>
                    <a:pt x="11" y="16"/>
                  </a:cubicBezTo>
                  <a:cubicBezTo>
                    <a:pt x="13" y="13"/>
                    <a:pt x="17" y="15"/>
                    <a:pt x="20" y="14"/>
                  </a:cubicBezTo>
                  <a:cubicBezTo>
                    <a:pt x="22" y="12"/>
                    <a:pt x="24" y="9"/>
                    <a:pt x="23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0" name="Freeform 535">
              <a:extLst>
                <a:ext uri="{FF2B5EF4-FFF2-40B4-BE49-F238E27FC236}">
                  <a16:creationId xmlns:a16="http://schemas.microsoft.com/office/drawing/2014/main" id="{A8027250-D8BD-4A3A-835F-F2AD5376F69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284"/>
              <a:ext cx="26" cy="7"/>
            </a:xfrm>
            <a:custGeom>
              <a:avLst/>
              <a:gdLst>
                <a:gd name="T0" fmla="*/ 4 w 28"/>
                <a:gd name="T1" fmla="*/ 7 h 7"/>
                <a:gd name="T2" fmla="*/ 4 w 28"/>
                <a:gd name="T3" fmla="*/ 7 h 7"/>
                <a:gd name="T4" fmla="*/ 10 w 28"/>
                <a:gd name="T5" fmla="*/ 4 h 7"/>
                <a:gd name="T6" fmla="*/ 22 w 28"/>
                <a:gd name="T7" fmla="*/ 2 h 7"/>
                <a:gd name="T8" fmla="*/ 12 w 28"/>
                <a:gd name="T9" fmla="*/ 6 h 7"/>
                <a:gd name="T10" fmla="*/ 4 w 28"/>
                <a:gd name="T11" fmla="*/ 6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">
                  <a:moveTo>
                    <a:pt x="4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0" y="4"/>
                    <a:pt x="11" y="4"/>
                    <a:pt x="13" y="4"/>
                  </a:cubicBezTo>
                  <a:cubicBezTo>
                    <a:pt x="17" y="3"/>
                    <a:pt x="24" y="0"/>
                    <a:pt x="28" y="2"/>
                  </a:cubicBezTo>
                  <a:cubicBezTo>
                    <a:pt x="28" y="5"/>
                    <a:pt x="18" y="6"/>
                    <a:pt x="15" y="6"/>
                  </a:cubicBezTo>
                  <a:cubicBezTo>
                    <a:pt x="11" y="6"/>
                    <a:pt x="7" y="7"/>
                    <a:pt x="4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1" name="Freeform 536">
              <a:extLst>
                <a:ext uri="{FF2B5EF4-FFF2-40B4-BE49-F238E27FC236}">
                  <a16:creationId xmlns:a16="http://schemas.microsoft.com/office/drawing/2014/main" id="{230304A5-767C-43F5-9337-9291D1A74E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9" y="3295"/>
              <a:ext cx="16" cy="12"/>
            </a:xfrm>
            <a:custGeom>
              <a:avLst/>
              <a:gdLst>
                <a:gd name="T0" fmla="*/ 6 w 18"/>
                <a:gd name="T1" fmla="*/ 0 h 12"/>
                <a:gd name="T2" fmla="*/ 12 w 18"/>
                <a:gd name="T3" fmla="*/ 7 h 12"/>
                <a:gd name="T4" fmla="*/ 5 w 18"/>
                <a:gd name="T5" fmla="*/ 7 h 12"/>
                <a:gd name="T6" fmla="*/ 0 w 18"/>
                <a:gd name="T7" fmla="*/ 12 h 12"/>
                <a:gd name="T8" fmla="*/ 4 w 18"/>
                <a:gd name="T9" fmla="*/ 6 h 12"/>
                <a:gd name="T10" fmla="*/ 6 w 18"/>
                <a:gd name="T11" fmla="*/ 2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9" y="4"/>
                    <a:pt x="14" y="7"/>
                    <a:pt x="18" y="7"/>
                  </a:cubicBezTo>
                  <a:cubicBezTo>
                    <a:pt x="15" y="8"/>
                    <a:pt x="11" y="7"/>
                    <a:pt x="8" y="7"/>
                  </a:cubicBezTo>
                  <a:cubicBezTo>
                    <a:pt x="4" y="8"/>
                    <a:pt x="3" y="10"/>
                    <a:pt x="0" y="12"/>
                  </a:cubicBezTo>
                  <a:cubicBezTo>
                    <a:pt x="2" y="10"/>
                    <a:pt x="4" y="8"/>
                    <a:pt x="6" y="6"/>
                  </a:cubicBezTo>
                  <a:cubicBezTo>
                    <a:pt x="7" y="5"/>
                    <a:pt x="8" y="3"/>
                    <a:pt x="9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2" name="Freeform 537">
              <a:extLst>
                <a:ext uri="{FF2B5EF4-FFF2-40B4-BE49-F238E27FC236}">
                  <a16:creationId xmlns:a16="http://schemas.microsoft.com/office/drawing/2014/main" id="{8C7AD298-1FFB-4851-8705-1878EDC2BD3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2" y="3319"/>
              <a:ext cx="18" cy="7"/>
            </a:xfrm>
            <a:custGeom>
              <a:avLst/>
              <a:gdLst>
                <a:gd name="T0" fmla="*/ 5 w 20"/>
                <a:gd name="T1" fmla="*/ 1 h 7"/>
                <a:gd name="T2" fmla="*/ 0 w 20"/>
                <a:gd name="T3" fmla="*/ 5 h 7"/>
                <a:gd name="T4" fmla="*/ 6 w 20"/>
                <a:gd name="T5" fmla="*/ 3 h 7"/>
                <a:gd name="T6" fmla="*/ 14 w 20"/>
                <a:gd name="T7" fmla="*/ 2 h 7"/>
                <a:gd name="T8" fmla="*/ 5 w 2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8" y="1"/>
                  </a:moveTo>
                  <a:cubicBezTo>
                    <a:pt x="5" y="0"/>
                    <a:pt x="1" y="1"/>
                    <a:pt x="0" y="5"/>
                  </a:cubicBezTo>
                  <a:cubicBezTo>
                    <a:pt x="3" y="7"/>
                    <a:pt x="6" y="3"/>
                    <a:pt x="9" y="3"/>
                  </a:cubicBezTo>
                  <a:cubicBezTo>
                    <a:pt x="13" y="3"/>
                    <a:pt x="17" y="4"/>
                    <a:pt x="20" y="2"/>
                  </a:cubicBezTo>
                  <a:cubicBezTo>
                    <a:pt x="19" y="0"/>
                    <a:pt x="10" y="0"/>
                    <a:pt x="8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3" name="Freeform 538">
              <a:extLst>
                <a:ext uri="{FF2B5EF4-FFF2-40B4-BE49-F238E27FC236}">
                  <a16:creationId xmlns:a16="http://schemas.microsoft.com/office/drawing/2014/main" id="{010D29F4-FBF2-4FA6-B06B-545609C7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9" y="3308"/>
              <a:ext cx="15" cy="20"/>
            </a:xfrm>
            <a:custGeom>
              <a:avLst/>
              <a:gdLst>
                <a:gd name="T0" fmla="*/ 0 w 16"/>
                <a:gd name="T1" fmla="*/ 4 h 20"/>
                <a:gd name="T2" fmla="*/ 11 w 16"/>
                <a:gd name="T3" fmla="*/ 0 h 20"/>
                <a:gd name="T4" fmla="*/ 8 w 16"/>
                <a:gd name="T5" fmla="*/ 11 h 20"/>
                <a:gd name="T6" fmla="*/ 13 w 16"/>
                <a:gd name="T7" fmla="*/ 20 h 20"/>
                <a:gd name="T8" fmla="*/ 8 w 16"/>
                <a:gd name="T9" fmla="*/ 11 h 20"/>
                <a:gd name="T10" fmla="*/ 1 w 16"/>
                <a:gd name="T11" fmla="*/ 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0" y="4"/>
                  </a:moveTo>
                  <a:cubicBezTo>
                    <a:pt x="2" y="8"/>
                    <a:pt x="11" y="2"/>
                    <a:pt x="14" y="0"/>
                  </a:cubicBezTo>
                  <a:cubicBezTo>
                    <a:pt x="12" y="3"/>
                    <a:pt x="11" y="7"/>
                    <a:pt x="11" y="11"/>
                  </a:cubicBezTo>
                  <a:cubicBezTo>
                    <a:pt x="11" y="15"/>
                    <a:pt x="15" y="17"/>
                    <a:pt x="16" y="20"/>
                  </a:cubicBezTo>
                  <a:cubicBezTo>
                    <a:pt x="13" y="17"/>
                    <a:pt x="11" y="14"/>
                    <a:pt x="8" y="11"/>
                  </a:cubicBezTo>
                  <a:cubicBezTo>
                    <a:pt x="6" y="9"/>
                    <a:pt x="3" y="7"/>
                    <a:pt x="1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4" name="Freeform 539">
              <a:extLst>
                <a:ext uri="{FF2B5EF4-FFF2-40B4-BE49-F238E27FC236}">
                  <a16:creationId xmlns:a16="http://schemas.microsoft.com/office/drawing/2014/main" id="{0F1853A2-E510-434C-9AB6-6A6551D996B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4" y="3197"/>
              <a:ext cx="15" cy="21"/>
            </a:xfrm>
            <a:custGeom>
              <a:avLst/>
              <a:gdLst>
                <a:gd name="T0" fmla="*/ 2 w 17"/>
                <a:gd name="T1" fmla="*/ 18 h 22"/>
                <a:gd name="T2" fmla="*/ 11 w 17"/>
                <a:gd name="T3" fmla="*/ 11 h 22"/>
                <a:gd name="T4" fmla="*/ 8 w 17"/>
                <a:gd name="T5" fmla="*/ 0 h 22"/>
                <a:gd name="T6" fmla="*/ 4 w 17"/>
                <a:gd name="T7" fmla="*/ 11 h 22"/>
                <a:gd name="T8" fmla="*/ 2 w 17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2" y="21"/>
                  </a:moveTo>
                  <a:cubicBezTo>
                    <a:pt x="0" y="17"/>
                    <a:pt x="14" y="12"/>
                    <a:pt x="17" y="12"/>
                  </a:cubicBezTo>
                  <a:cubicBezTo>
                    <a:pt x="15" y="8"/>
                    <a:pt x="13" y="4"/>
                    <a:pt x="11" y="0"/>
                  </a:cubicBezTo>
                  <a:cubicBezTo>
                    <a:pt x="11" y="5"/>
                    <a:pt x="9" y="9"/>
                    <a:pt x="7" y="12"/>
                  </a:cubicBezTo>
                  <a:cubicBezTo>
                    <a:pt x="5" y="16"/>
                    <a:pt x="3" y="18"/>
                    <a:pt x="2" y="2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5" name="Freeform 540">
              <a:extLst>
                <a:ext uri="{FF2B5EF4-FFF2-40B4-BE49-F238E27FC236}">
                  <a16:creationId xmlns:a16="http://schemas.microsoft.com/office/drawing/2014/main" id="{675A9FB8-0F83-4894-A106-421A30FE187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3" y="3295"/>
              <a:ext cx="16" cy="19"/>
            </a:xfrm>
            <a:custGeom>
              <a:avLst/>
              <a:gdLst>
                <a:gd name="T0" fmla="*/ 2 w 18"/>
                <a:gd name="T1" fmla="*/ 16 h 20"/>
                <a:gd name="T2" fmla="*/ 1 w 18"/>
                <a:gd name="T3" fmla="*/ 15 h 20"/>
                <a:gd name="T4" fmla="*/ 4 w 18"/>
                <a:gd name="T5" fmla="*/ 10 h 20"/>
                <a:gd name="T6" fmla="*/ 10 w 18"/>
                <a:gd name="T7" fmla="*/ 4 h 20"/>
                <a:gd name="T8" fmla="*/ 12 w 18"/>
                <a:gd name="T9" fmla="*/ 0 h 20"/>
                <a:gd name="T10" fmla="*/ 8 w 18"/>
                <a:gd name="T11" fmla="*/ 10 h 20"/>
                <a:gd name="T12" fmla="*/ 3 w 18"/>
                <a:gd name="T13" fmla="*/ 1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2" y="19"/>
                  </a:moveTo>
                  <a:cubicBezTo>
                    <a:pt x="1" y="20"/>
                    <a:pt x="1" y="19"/>
                    <a:pt x="1" y="18"/>
                  </a:cubicBezTo>
                  <a:cubicBezTo>
                    <a:pt x="0" y="16"/>
                    <a:pt x="4" y="13"/>
                    <a:pt x="6" y="12"/>
                  </a:cubicBezTo>
                  <a:cubicBezTo>
                    <a:pt x="8" y="9"/>
                    <a:pt x="11" y="7"/>
                    <a:pt x="13" y="4"/>
                  </a:cubicBezTo>
                  <a:cubicBezTo>
                    <a:pt x="14" y="3"/>
                    <a:pt x="15" y="0"/>
                    <a:pt x="17" y="0"/>
                  </a:cubicBezTo>
                  <a:cubicBezTo>
                    <a:pt x="18" y="4"/>
                    <a:pt x="13" y="10"/>
                    <a:pt x="11" y="13"/>
                  </a:cubicBezTo>
                  <a:cubicBezTo>
                    <a:pt x="8" y="15"/>
                    <a:pt x="5" y="17"/>
                    <a:pt x="3" y="18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6" name="Freeform 541">
              <a:extLst>
                <a:ext uri="{FF2B5EF4-FFF2-40B4-BE49-F238E27FC236}">
                  <a16:creationId xmlns:a16="http://schemas.microsoft.com/office/drawing/2014/main" id="{648CAA54-2C3E-4897-9B27-3DCC231F1F0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6" y="3279"/>
              <a:ext cx="7" cy="8"/>
            </a:xfrm>
            <a:custGeom>
              <a:avLst/>
              <a:gdLst>
                <a:gd name="T0" fmla="*/ 5 w 8"/>
                <a:gd name="T1" fmla="*/ 3 h 9"/>
                <a:gd name="T2" fmla="*/ 2 w 8"/>
                <a:gd name="T3" fmla="*/ 6 h 9"/>
                <a:gd name="T4" fmla="*/ 0 w 8"/>
                <a:gd name="T5" fmla="*/ 0 h 9"/>
                <a:gd name="T6" fmla="*/ 4 w 8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5" y="2"/>
                    <a:pt x="3" y="7"/>
                    <a:pt x="2" y="9"/>
                  </a:cubicBezTo>
                  <a:cubicBezTo>
                    <a:pt x="2" y="6"/>
                    <a:pt x="2" y="2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88" name="Group 542">
            <a:extLst>
              <a:ext uri="{FF2B5EF4-FFF2-40B4-BE49-F238E27FC236}">
                <a16:creationId xmlns:a16="http://schemas.microsoft.com/office/drawing/2014/main" id="{C252BB90-D3ED-47D5-AAD1-2B623917369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807200" y="2720975"/>
            <a:ext cx="219075" cy="244475"/>
            <a:chOff x="2112" y="3168"/>
            <a:chExt cx="172" cy="192"/>
          </a:xfrm>
        </p:grpSpPr>
        <p:sp>
          <p:nvSpPr>
            <p:cNvPr id="41133" name="Freeform 543">
              <a:extLst>
                <a:ext uri="{FF2B5EF4-FFF2-40B4-BE49-F238E27FC236}">
                  <a16:creationId xmlns:a16="http://schemas.microsoft.com/office/drawing/2014/main" id="{1120A3B2-2DE4-49CA-B7C2-A60D0CA6997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4" name="Freeform 544">
              <a:extLst>
                <a:ext uri="{FF2B5EF4-FFF2-40B4-BE49-F238E27FC236}">
                  <a16:creationId xmlns:a16="http://schemas.microsoft.com/office/drawing/2014/main" id="{93A2683D-81E8-438B-B370-F69F8822811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5" name="Freeform 545">
              <a:extLst>
                <a:ext uri="{FF2B5EF4-FFF2-40B4-BE49-F238E27FC236}">
                  <a16:creationId xmlns:a16="http://schemas.microsoft.com/office/drawing/2014/main" id="{A376E113-C6DF-45DC-A963-145FB7AE4C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209"/>
              <a:ext cx="57" cy="75"/>
            </a:xfrm>
            <a:custGeom>
              <a:avLst/>
              <a:gdLst>
                <a:gd name="T0" fmla="*/ 0 w 62"/>
                <a:gd name="T1" fmla="*/ 7 h 76"/>
                <a:gd name="T2" fmla="*/ 31 w 62"/>
                <a:gd name="T3" fmla="*/ 17 h 76"/>
                <a:gd name="T4" fmla="*/ 47 w 62"/>
                <a:gd name="T5" fmla="*/ 44 h 76"/>
                <a:gd name="T6" fmla="*/ 10 w 62"/>
                <a:gd name="T7" fmla="*/ 64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76">
                  <a:moveTo>
                    <a:pt x="0" y="7"/>
                  </a:moveTo>
                  <a:cubicBezTo>
                    <a:pt x="7" y="0"/>
                    <a:pt x="33" y="13"/>
                    <a:pt x="40" y="17"/>
                  </a:cubicBezTo>
                  <a:cubicBezTo>
                    <a:pt x="52" y="23"/>
                    <a:pt x="61" y="33"/>
                    <a:pt x="61" y="47"/>
                  </a:cubicBezTo>
                  <a:cubicBezTo>
                    <a:pt x="62" y="71"/>
                    <a:pt x="30" y="76"/>
                    <a:pt x="13" y="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6" name="Freeform 546">
              <a:extLst>
                <a:ext uri="{FF2B5EF4-FFF2-40B4-BE49-F238E27FC236}">
                  <a16:creationId xmlns:a16="http://schemas.microsoft.com/office/drawing/2014/main" id="{B6135D35-6F84-4144-95A8-DC2015F3796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4" y="3194"/>
              <a:ext cx="24" cy="37"/>
            </a:xfrm>
            <a:custGeom>
              <a:avLst/>
              <a:gdLst>
                <a:gd name="T0" fmla="*/ 0 w 26"/>
                <a:gd name="T1" fmla="*/ 35 h 38"/>
                <a:gd name="T2" fmla="*/ 6 w 26"/>
                <a:gd name="T3" fmla="*/ 32 h 38"/>
                <a:gd name="T4" fmla="*/ 16 w 26"/>
                <a:gd name="T5" fmla="*/ 24 h 38"/>
                <a:gd name="T6" fmla="*/ 20 w 2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8">
                  <a:moveTo>
                    <a:pt x="0" y="38"/>
                  </a:moveTo>
                  <a:cubicBezTo>
                    <a:pt x="0" y="37"/>
                    <a:pt x="5" y="37"/>
                    <a:pt x="7" y="35"/>
                  </a:cubicBezTo>
                  <a:cubicBezTo>
                    <a:pt x="11" y="33"/>
                    <a:pt x="15" y="30"/>
                    <a:pt x="19" y="27"/>
                  </a:cubicBezTo>
                  <a:cubicBezTo>
                    <a:pt x="25" y="20"/>
                    <a:pt x="26" y="8"/>
                    <a:pt x="2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7" name="Freeform 547">
              <a:extLst>
                <a:ext uri="{FF2B5EF4-FFF2-40B4-BE49-F238E27FC236}">
                  <a16:creationId xmlns:a16="http://schemas.microsoft.com/office/drawing/2014/main" id="{85B720E3-A3E9-4BC6-9175-06376F3D144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8" y="3233"/>
              <a:ext cx="45" cy="24"/>
            </a:xfrm>
            <a:custGeom>
              <a:avLst/>
              <a:gdLst>
                <a:gd name="T0" fmla="*/ 38 w 49"/>
                <a:gd name="T1" fmla="*/ 16 h 25"/>
                <a:gd name="T2" fmla="*/ 7 w 49"/>
                <a:gd name="T3" fmla="*/ 3 h 25"/>
                <a:gd name="T4" fmla="*/ 3 w 49"/>
                <a:gd name="T5" fmla="*/ 12 h 25"/>
                <a:gd name="T6" fmla="*/ 26 w 49"/>
                <a:gd name="T7" fmla="*/ 2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5">
                  <a:moveTo>
                    <a:pt x="49" y="19"/>
                  </a:moveTo>
                  <a:cubicBezTo>
                    <a:pt x="40" y="8"/>
                    <a:pt x="24" y="0"/>
                    <a:pt x="10" y="3"/>
                  </a:cubicBezTo>
                  <a:cubicBezTo>
                    <a:pt x="4" y="4"/>
                    <a:pt x="0" y="8"/>
                    <a:pt x="3" y="15"/>
                  </a:cubicBezTo>
                  <a:cubicBezTo>
                    <a:pt x="8" y="24"/>
                    <a:pt x="25" y="23"/>
                    <a:pt x="33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8" name="Freeform 548">
              <a:extLst>
                <a:ext uri="{FF2B5EF4-FFF2-40B4-BE49-F238E27FC236}">
                  <a16:creationId xmlns:a16="http://schemas.microsoft.com/office/drawing/2014/main" id="{BEF641F4-166D-4A6C-AE78-94637392461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7" y="3182"/>
              <a:ext cx="36" cy="36"/>
            </a:xfrm>
            <a:custGeom>
              <a:avLst/>
              <a:gdLst>
                <a:gd name="T0" fmla="*/ 2 w 40"/>
                <a:gd name="T1" fmla="*/ 28 h 38"/>
                <a:gd name="T2" fmla="*/ 9 w 40"/>
                <a:gd name="T3" fmla="*/ 9 h 38"/>
                <a:gd name="T4" fmla="*/ 23 w 40"/>
                <a:gd name="T5" fmla="*/ 6 h 38"/>
                <a:gd name="T6" fmla="*/ 8 w 40"/>
                <a:gd name="T7" fmla="*/ 2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8">
                  <a:moveTo>
                    <a:pt x="2" y="34"/>
                  </a:moveTo>
                  <a:cubicBezTo>
                    <a:pt x="0" y="24"/>
                    <a:pt x="5" y="17"/>
                    <a:pt x="12" y="10"/>
                  </a:cubicBezTo>
                  <a:cubicBezTo>
                    <a:pt x="16" y="6"/>
                    <a:pt x="25" y="0"/>
                    <a:pt x="31" y="6"/>
                  </a:cubicBezTo>
                  <a:cubicBezTo>
                    <a:pt x="40" y="16"/>
                    <a:pt x="23" y="38"/>
                    <a:pt x="11" y="3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9" name="Freeform 549">
              <a:extLst>
                <a:ext uri="{FF2B5EF4-FFF2-40B4-BE49-F238E27FC236}">
                  <a16:creationId xmlns:a16="http://schemas.microsoft.com/office/drawing/2014/main" id="{5F803229-7FFA-436D-9D26-BE4B3848223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1" y="3209"/>
              <a:ext cx="21" cy="43"/>
            </a:xfrm>
            <a:custGeom>
              <a:avLst/>
              <a:gdLst>
                <a:gd name="T0" fmla="*/ 16 w 24"/>
                <a:gd name="T1" fmla="*/ 0 h 43"/>
                <a:gd name="T2" fmla="*/ 4 w 24"/>
                <a:gd name="T3" fmla="*/ 13 h 43"/>
                <a:gd name="T4" fmla="*/ 9 w 24"/>
                <a:gd name="T5" fmla="*/ 4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7" y="4"/>
                    <a:pt x="9" y="4"/>
                    <a:pt x="5" y="13"/>
                  </a:cubicBezTo>
                  <a:cubicBezTo>
                    <a:pt x="0" y="24"/>
                    <a:pt x="2" y="36"/>
                    <a:pt x="12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0" name="Freeform 550">
              <a:extLst>
                <a:ext uri="{FF2B5EF4-FFF2-40B4-BE49-F238E27FC236}">
                  <a16:creationId xmlns:a16="http://schemas.microsoft.com/office/drawing/2014/main" id="{A0DC86AA-F4EB-43B7-BE77-1D16F567E6C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37"/>
              <a:ext cx="19" cy="4"/>
            </a:xfrm>
            <a:custGeom>
              <a:avLst/>
              <a:gdLst>
                <a:gd name="T0" fmla="*/ 17 w 20"/>
                <a:gd name="T1" fmla="*/ 4 h 4"/>
                <a:gd name="T2" fmla="*/ 0 w 20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3" y="0"/>
                    <a:pt x="8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1" name="Freeform 551">
              <a:extLst>
                <a:ext uri="{FF2B5EF4-FFF2-40B4-BE49-F238E27FC236}">
                  <a16:creationId xmlns:a16="http://schemas.microsoft.com/office/drawing/2014/main" id="{9BC7251E-5396-4F23-B68C-BDED7959D39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57"/>
              <a:ext cx="29" cy="53"/>
            </a:xfrm>
            <a:custGeom>
              <a:avLst/>
              <a:gdLst>
                <a:gd name="T0" fmla="*/ 0 w 32"/>
                <a:gd name="T1" fmla="*/ 8 h 54"/>
                <a:gd name="T2" fmla="*/ 24 w 32"/>
                <a:gd name="T3" fmla="*/ 28 h 54"/>
                <a:gd name="T4" fmla="*/ 8 w 32"/>
                <a:gd name="T5" fmla="*/ 5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4">
                  <a:moveTo>
                    <a:pt x="0" y="8"/>
                  </a:moveTo>
                  <a:cubicBezTo>
                    <a:pt x="14" y="0"/>
                    <a:pt x="32" y="16"/>
                    <a:pt x="32" y="31"/>
                  </a:cubicBezTo>
                  <a:cubicBezTo>
                    <a:pt x="32" y="44"/>
                    <a:pt x="22" y="50"/>
                    <a:pt x="11" y="5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2" name="Freeform 552">
              <a:extLst>
                <a:ext uri="{FF2B5EF4-FFF2-40B4-BE49-F238E27FC236}">
                  <a16:creationId xmlns:a16="http://schemas.microsoft.com/office/drawing/2014/main" id="{CE6D77FF-BCF1-474E-ABA0-E08B87D3CA2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304"/>
              <a:ext cx="69" cy="27"/>
            </a:xfrm>
            <a:custGeom>
              <a:avLst/>
              <a:gdLst>
                <a:gd name="T0" fmla="*/ 53 w 75"/>
                <a:gd name="T1" fmla="*/ 25 h 28"/>
                <a:gd name="T2" fmla="*/ 56 w 75"/>
                <a:gd name="T3" fmla="*/ 8 h 28"/>
                <a:gd name="T4" fmla="*/ 39 w 75"/>
                <a:gd name="T5" fmla="*/ 1 h 28"/>
                <a:gd name="T6" fmla="*/ 6 w 75"/>
                <a:gd name="T7" fmla="*/ 1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8">
                  <a:moveTo>
                    <a:pt x="69" y="28"/>
                  </a:moveTo>
                  <a:cubicBezTo>
                    <a:pt x="72" y="22"/>
                    <a:pt x="75" y="14"/>
                    <a:pt x="72" y="8"/>
                  </a:cubicBezTo>
                  <a:cubicBezTo>
                    <a:pt x="68" y="2"/>
                    <a:pt x="56" y="1"/>
                    <a:pt x="50" y="1"/>
                  </a:cubicBezTo>
                  <a:cubicBezTo>
                    <a:pt x="42" y="1"/>
                    <a:pt x="0" y="0"/>
                    <a:pt x="7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3" name="Freeform 553">
              <a:extLst>
                <a:ext uri="{FF2B5EF4-FFF2-40B4-BE49-F238E27FC236}">
                  <a16:creationId xmlns:a16="http://schemas.microsoft.com/office/drawing/2014/main" id="{E7255203-1FD8-4F9E-A692-8C3C5109D7C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4" y="3268"/>
              <a:ext cx="36" cy="39"/>
            </a:xfrm>
            <a:custGeom>
              <a:avLst/>
              <a:gdLst>
                <a:gd name="T0" fmla="*/ 0 w 39"/>
                <a:gd name="T1" fmla="*/ 1 h 40"/>
                <a:gd name="T2" fmla="*/ 26 w 39"/>
                <a:gd name="T3" fmla="*/ 12 h 40"/>
                <a:gd name="T4" fmla="*/ 18 w 39"/>
                <a:gd name="T5" fmla="*/ 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0">
                  <a:moveTo>
                    <a:pt x="0" y="1"/>
                  </a:moveTo>
                  <a:cubicBezTo>
                    <a:pt x="11" y="0"/>
                    <a:pt x="25" y="0"/>
                    <a:pt x="32" y="12"/>
                  </a:cubicBezTo>
                  <a:cubicBezTo>
                    <a:pt x="39" y="23"/>
                    <a:pt x="32" y="34"/>
                    <a:pt x="23" y="4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4" name="Freeform 554">
              <a:extLst>
                <a:ext uri="{FF2B5EF4-FFF2-40B4-BE49-F238E27FC236}">
                  <a16:creationId xmlns:a16="http://schemas.microsoft.com/office/drawing/2014/main" id="{1ACC5658-4F6A-4E24-9F49-44D97D7613F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2" y="3281"/>
              <a:ext cx="29" cy="21"/>
            </a:xfrm>
            <a:custGeom>
              <a:avLst/>
              <a:gdLst>
                <a:gd name="T0" fmla="*/ 24 w 32"/>
                <a:gd name="T1" fmla="*/ 2 h 22"/>
                <a:gd name="T2" fmla="*/ 5 w 32"/>
                <a:gd name="T3" fmla="*/ 6 h 22"/>
                <a:gd name="T4" fmla="*/ 15 w 32"/>
                <a:gd name="T5" fmla="*/ 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32" y="2"/>
                  </a:moveTo>
                  <a:cubicBezTo>
                    <a:pt x="26" y="0"/>
                    <a:pt x="13" y="1"/>
                    <a:pt x="8" y="6"/>
                  </a:cubicBezTo>
                  <a:cubicBezTo>
                    <a:pt x="0" y="13"/>
                    <a:pt x="15" y="22"/>
                    <a:pt x="21" y="1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5" name="Freeform 555">
              <a:extLst>
                <a:ext uri="{FF2B5EF4-FFF2-40B4-BE49-F238E27FC236}">
                  <a16:creationId xmlns:a16="http://schemas.microsoft.com/office/drawing/2014/main" id="{42B8EF1B-F49F-453B-965A-AF1CD30F073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4" y="3281"/>
              <a:ext cx="48" cy="14"/>
            </a:xfrm>
            <a:custGeom>
              <a:avLst/>
              <a:gdLst>
                <a:gd name="T0" fmla="*/ 41 w 52"/>
                <a:gd name="T1" fmla="*/ 2 h 15"/>
                <a:gd name="T2" fmla="*/ 24 w 52"/>
                <a:gd name="T3" fmla="*/ 2 h 15"/>
                <a:gd name="T4" fmla="*/ 6 w 52"/>
                <a:gd name="T5" fmla="*/ 7 h 15"/>
                <a:gd name="T6" fmla="*/ 13 w 52"/>
                <a:gd name="T7" fmla="*/ 11 h 15"/>
                <a:gd name="T8" fmla="*/ 32 w 52"/>
                <a:gd name="T9" fmla="*/ 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5">
                  <a:moveTo>
                    <a:pt x="52" y="2"/>
                  </a:moveTo>
                  <a:cubicBezTo>
                    <a:pt x="45" y="0"/>
                    <a:pt x="37" y="2"/>
                    <a:pt x="30" y="2"/>
                  </a:cubicBezTo>
                  <a:cubicBezTo>
                    <a:pt x="23" y="3"/>
                    <a:pt x="15" y="2"/>
                    <a:pt x="8" y="7"/>
                  </a:cubicBezTo>
                  <a:cubicBezTo>
                    <a:pt x="0" y="13"/>
                    <a:pt x="10" y="15"/>
                    <a:pt x="16" y="14"/>
                  </a:cubicBezTo>
                  <a:cubicBezTo>
                    <a:pt x="24" y="14"/>
                    <a:pt x="33" y="12"/>
                    <a:pt x="41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6" name="Freeform 556">
              <a:extLst>
                <a:ext uri="{FF2B5EF4-FFF2-40B4-BE49-F238E27FC236}">
                  <a16:creationId xmlns:a16="http://schemas.microsoft.com/office/drawing/2014/main" id="{A5E2B3B8-6A59-4109-8787-781BF962F58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2" y="3253"/>
              <a:ext cx="26" cy="26"/>
            </a:xfrm>
            <a:custGeom>
              <a:avLst/>
              <a:gdLst>
                <a:gd name="T0" fmla="*/ 0 w 29"/>
                <a:gd name="T1" fmla="*/ 26 h 26"/>
                <a:gd name="T2" fmla="*/ 21 w 2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4" y="12"/>
                    <a:pt x="12" y="0"/>
                    <a:pt x="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7" name="Freeform 557">
              <a:extLst>
                <a:ext uri="{FF2B5EF4-FFF2-40B4-BE49-F238E27FC236}">
                  <a16:creationId xmlns:a16="http://schemas.microsoft.com/office/drawing/2014/main" id="{96AC5141-C6B4-4AA6-AEBC-7B42C3DBED0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18"/>
              <a:ext cx="18" cy="23"/>
            </a:xfrm>
            <a:custGeom>
              <a:avLst/>
              <a:gdLst>
                <a:gd name="T0" fmla="*/ 16 w 19"/>
                <a:gd name="T1" fmla="*/ 0 h 24"/>
                <a:gd name="T2" fmla="*/ 2 w 19"/>
                <a:gd name="T3" fmla="*/ 8 h 24"/>
                <a:gd name="T4" fmla="*/ 4 w 19"/>
                <a:gd name="T5" fmla="*/ 18 h 24"/>
                <a:gd name="T6" fmla="*/ 16 w 19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2" y="0"/>
                    <a:pt x="5" y="2"/>
                    <a:pt x="2" y="8"/>
                  </a:cubicBezTo>
                  <a:cubicBezTo>
                    <a:pt x="0" y="12"/>
                    <a:pt x="0" y="19"/>
                    <a:pt x="4" y="21"/>
                  </a:cubicBezTo>
                  <a:cubicBezTo>
                    <a:pt x="9" y="24"/>
                    <a:pt x="15" y="20"/>
                    <a:pt x="19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8" name="Freeform 558">
              <a:extLst>
                <a:ext uri="{FF2B5EF4-FFF2-40B4-BE49-F238E27FC236}">
                  <a16:creationId xmlns:a16="http://schemas.microsoft.com/office/drawing/2014/main" id="{CD5E2322-1A29-4DAA-859B-6168E87051D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4" y="3314"/>
              <a:ext cx="33" cy="18"/>
            </a:xfrm>
            <a:custGeom>
              <a:avLst/>
              <a:gdLst>
                <a:gd name="T0" fmla="*/ 28 w 36"/>
                <a:gd name="T1" fmla="*/ 7 h 18"/>
                <a:gd name="T2" fmla="*/ 8 w 36"/>
                <a:gd name="T3" fmla="*/ 4 h 18"/>
                <a:gd name="T4" fmla="*/ 12 w 36"/>
                <a:gd name="T5" fmla="*/ 1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36" y="7"/>
                  </a:moveTo>
                  <a:cubicBezTo>
                    <a:pt x="28" y="4"/>
                    <a:pt x="20" y="0"/>
                    <a:pt x="11" y="4"/>
                  </a:cubicBezTo>
                  <a:cubicBezTo>
                    <a:pt x="0" y="9"/>
                    <a:pt x="4" y="18"/>
                    <a:pt x="15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9" name="Freeform 559">
              <a:extLst>
                <a:ext uri="{FF2B5EF4-FFF2-40B4-BE49-F238E27FC236}">
                  <a16:creationId xmlns:a16="http://schemas.microsoft.com/office/drawing/2014/main" id="{3FE930D5-1C40-4573-BC2E-7A6A8C474E1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6" y="3270"/>
              <a:ext cx="34" cy="51"/>
            </a:xfrm>
            <a:custGeom>
              <a:avLst/>
              <a:gdLst>
                <a:gd name="T0" fmla="*/ 21 w 38"/>
                <a:gd name="T1" fmla="*/ 0 h 53"/>
                <a:gd name="T2" fmla="*/ 4 w 38"/>
                <a:gd name="T3" fmla="*/ 37 h 53"/>
                <a:gd name="T4" fmla="*/ 13 w 38"/>
                <a:gd name="T5" fmla="*/ 38 h 53"/>
                <a:gd name="T6" fmla="*/ 24 w 38"/>
                <a:gd name="T7" fmla="*/ 1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3">
                  <a:moveTo>
                    <a:pt x="29" y="0"/>
                  </a:moveTo>
                  <a:cubicBezTo>
                    <a:pt x="38" y="18"/>
                    <a:pt x="12" y="29"/>
                    <a:pt x="6" y="41"/>
                  </a:cubicBezTo>
                  <a:cubicBezTo>
                    <a:pt x="0" y="53"/>
                    <a:pt x="13" y="49"/>
                    <a:pt x="18" y="44"/>
                  </a:cubicBezTo>
                  <a:cubicBezTo>
                    <a:pt x="24" y="39"/>
                    <a:pt x="33" y="29"/>
                    <a:pt x="34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0" name="Freeform 560">
              <a:extLst>
                <a:ext uri="{FF2B5EF4-FFF2-40B4-BE49-F238E27FC236}">
                  <a16:creationId xmlns:a16="http://schemas.microsoft.com/office/drawing/2014/main" id="{B0415723-0E86-4557-AEF3-CE5A11EE9D7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3" y="3214"/>
              <a:ext cx="68" cy="52"/>
            </a:xfrm>
            <a:custGeom>
              <a:avLst/>
              <a:gdLst>
                <a:gd name="T0" fmla="*/ 51 w 74"/>
                <a:gd name="T1" fmla="*/ 29 h 54"/>
                <a:gd name="T2" fmla="*/ 35 w 74"/>
                <a:gd name="T3" fmla="*/ 16 h 54"/>
                <a:gd name="T4" fmla="*/ 16 w 74"/>
                <a:gd name="T5" fmla="*/ 17 h 54"/>
                <a:gd name="T6" fmla="*/ 10 w 74"/>
                <a:gd name="T7" fmla="*/ 34 h 54"/>
                <a:gd name="T8" fmla="*/ 15 w 74"/>
                <a:gd name="T9" fmla="*/ 42 h 54"/>
                <a:gd name="T10" fmla="*/ 10 w 74"/>
                <a:gd name="T11" fmla="*/ 47 h 54"/>
                <a:gd name="T12" fmla="*/ 0 w 74"/>
                <a:gd name="T13" fmla="*/ 29 h 54"/>
                <a:gd name="T14" fmla="*/ 16 w 74"/>
                <a:gd name="T15" fmla="*/ 7 h 54"/>
                <a:gd name="T16" fmla="*/ 52 w 74"/>
                <a:gd name="T17" fmla="*/ 17 h 54"/>
                <a:gd name="T18" fmla="*/ 52 w 74"/>
                <a:gd name="T19" fmla="*/ 27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54">
                  <a:moveTo>
                    <a:pt x="65" y="32"/>
                  </a:moveTo>
                  <a:cubicBezTo>
                    <a:pt x="61" y="25"/>
                    <a:pt x="52" y="21"/>
                    <a:pt x="45" y="19"/>
                  </a:cubicBezTo>
                  <a:cubicBezTo>
                    <a:pt x="37" y="18"/>
                    <a:pt x="28" y="16"/>
                    <a:pt x="21" y="20"/>
                  </a:cubicBezTo>
                  <a:cubicBezTo>
                    <a:pt x="14" y="25"/>
                    <a:pt x="10" y="29"/>
                    <a:pt x="13" y="37"/>
                  </a:cubicBezTo>
                  <a:cubicBezTo>
                    <a:pt x="15" y="41"/>
                    <a:pt x="18" y="44"/>
                    <a:pt x="19" y="48"/>
                  </a:cubicBezTo>
                  <a:cubicBezTo>
                    <a:pt x="21" y="52"/>
                    <a:pt x="17" y="52"/>
                    <a:pt x="13" y="53"/>
                  </a:cubicBezTo>
                  <a:cubicBezTo>
                    <a:pt x="2" y="54"/>
                    <a:pt x="0" y="42"/>
                    <a:pt x="0" y="32"/>
                  </a:cubicBezTo>
                  <a:cubicBezTo>
                    <a:pt x="1" y="20"/>
                    <a:pt x="10" y="12"/>
                    <a:pt x="20" y="7"/>
                  </a:cubicBezTo>
                  <a:cubicBezTo>
                    <a:pt x="36" y="0"/>
                    <a:pt x="57" y="7"/>
                    <a:pt x="68" y="20"/>
                  </a:cubicBezTo>
                  <a:cubicBezTo>
                    <a:pt x="70" y="22"/>
                    <a:pt x="74" y="33"/>
                    <a:pt x="67" y="3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1" name="Freeform 561">
              <a:extLst>
                <a:ext uri="{FF2B5EF4-FFF2-40B4-BE49-F238E27FC236}">
                  <a16:creationId xmlns:a16="http://schemas.microsoft.com/office/drawing/2014/main" id="{694E6500-FFDB-4D1D-9FDB-52BE7ECF79F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2" y="3174"/>
              <a:ext cx="55" cy="41"/>
            </a:xfrm>
            <a:custGeom>
              <a:avLst/>
              <a:gdLst>
                <a:gd name="T0" fmla="*/ 40 w 60"/>
                <a:gd name="T1" fmla="*/ 12 h 43"/>
                <a:gd name="T2" fmla="*/ 30 w 60"/>
                <a:gd name="T3" fmla="*/ 7 h 43"/>
                <a:gd name="T4" fmla="*/ 15 w 60"/>
                <a:gd name="T5" fmla="*/ 17 h 43"/>
                <a:gd name="T6" fmla="*/ 7 w 60"/>
                <a:gd name="T7" fmla="*/ 34 h 43"/>
                <a:gd name="T8" fmla="*/ 3 w 60"/>
                <a:gd name="T9" fmla="*/ 34 h 43"/>
                <a:gd name="T10" fmla="*/ 2 w 60"/>
                <a:gd name="T11" fmla="*/ 26 h 43"/>
                <a:gd name="T12" fmla="*/ 31 w 60"/>
                <a:gd name="T13" fmla="*/ 1 h 43"/>
                <a:gd name="T14" fmla="*/ 41 w 60"/>
                <a:gd name="T15" fmla="*/ 8 h 43"/>
                <a:gd name="T16" fmla="*/ 43 w 60"/>
                <a:gd name="T17" fmla="*/ 13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3">
                  <a:moveTo>
                    <a:pt x="52" y="15"/>
                  </a:moveTo>
                  <a:cubicBezTo>
                    <a:pt x="54" y="10"/>
                    <a:pt x="42" y="6"/>
                    <a:pt x="39" y="7"/>
                  </a:cubicBezTo>
                  <a:cubicBezTo>
                    <a:pt x="30" y="7"/>
                    <a:pt x="23" y="13"/>
                    <a:pt x="19" y="20"/>
                  </a:cubicBezTo>
                  <a:cubicBezTo>
                    <a:pt x="15" y="26"/>
                    <a:pt x="14" y="34"/>
                    <a:pt x="10" y="40"/>
                  </a:cubicBezTo>
                  <a:cubicBezTo>
                    <a:pt x="8" y="42"/>
                    <a:pt x="6" y="43"/>
                    <a:pt x="3" y="40"/>
                  </a:cubicBezTo>
                  <a:cubicBezTo>
                    <a:pt x="0" y="37"/>
                    <a:pt x="1" y="33"/>
                    <a:pt x="2" y="29"/>
                  </a:cubicBezTo>
                  <a:cubicBezTo>
                    <a:pt x="8" y="14"/>
                    <a:pt x="23" y="0"/>
                    <a:pt x="40" y="1"/>
                  </a:cubicBezTo>
                  <a:cubicBezTo>
                    <a:pt x="46" y="1"/>
                    <a:pt x="49" y="3"/>
                    <a:pt x="53" y="8"/>
                  </a:cubicBezTo>
                  <a:cubicBezTo>
                    <a:pt x="54" y="9"/>
                    <a:pt x="60" y="15"/>
                    <a:pt x="56" y="1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2" name="Freeform 562">
              <a:extLst>
                <a:ext uri="{FF2B5EF4-FFF2-40B4-BE49-F238E27FC236}">
                  <a16:creationId xmlns:a16="http://schemas.microsoft.com/office/drawing/2014/main" id="{ECEA1E2B-3F43-48B0-9E23-C6DF30DC52B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7" y="3268"/>
              <a:ext cx="41" cy="17"/>
            </a:xfrm>
            <a:custGeom>
              <a:avLst/>
              <a:gdLst>
                <a:gd name="T0" fmla="*/ 0 w 45"/>
                <a:gd name="T1" fmla="*/ 10 h 18"/>
                <a:gd name="T2" fmla="*/ 5 w 45"/>
                <a:gd name="T3" fmla="*/ 9 h 18"/>
                <a:gd name="T4" fmla="*/ 10 w 45"/>
                <a:gd name="T5" fmla="*/ 7 h 18"/>
                <a:gd name="T6" fmla="*/ 19 w 45"/>
                <a:gd name="T7" fmla="*/ 1 h 18"/>
                <a:gd name="T8" fmla="*/ 30 w 45"/>
                <a:gd name="T9" fmla="*/ 7 h 18"/>
                <a:gd name="T10" fmla="*/ 34 w 45"/>
                <a:gd name="T11" fmla="*/ 15 h 18"/>
                <a:gd name="T12" fmla="*/ 29 w 45"/>
                <a:gd name="T13" fmla="*/ 9 h 18"/>
                <a:gd name="T14" fmla="*/ 21 w 45"/>
                <a:gd name="T15" fmla="*/ 9 h 18"/>
                <a:gd name="T16" fmla="*/ 11 w 45"/>
                <a:gd name="T17" fmla="*/ 9 h 18"/>
                <a:gd name="T18" fmla="*/ 4 w 45"/>
                <a:gd name="T19" fmla="*/ 9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8">
                  <a:moveTo>
                    <a:pt x="0" y="13"/>
                  </a:moveTo>
                  <a:cubicBezTo>
                    <a:pt x="1" y="12"/>
                    <a:pt x="3" y="12"/>
                    <a:pt x="5" y="12"/>
                  </a:cubicBezTo>
                  <a:cubicBezTo>
                    <a:pt x="8" y="11"/>
                    <a:pt x="11" y="9"/>
                    <a:pt x="13" y="7"/>
                  </a:cubicBezTo>
                  <a:cubicBezTo>
                    <a:pt x="17" y="4"/>
                    <a:pt x="20" y="1"/>
                    <a:pt x="25" y="1"/>
                  </a:cubicBezTo>
                  <a:cubicBezTo>
                    <a:pt x="31" y="0"/>
                    <a:pt x="36" y="2"/>
                    <a:pt x="40" y="7"/>
                  </a:cubicBezTo>
                  <a:cubicBezTo>
                    <a:pt x="42" y="10"/>
                    <a:pt x="45" y="14"/>
                    <a:pt x="45" y="18"/>
                  </a:cubicBezTo>
                  <a:cubicBezTo>
                    <a:pt x="42" y="16"/>
                    <a:pt x="40" y="13"/>
                    <a:pt x="38" y="11"/>
                  </a:cubicBezTo>
                  <a:cubicBezTo>
                    <a:pt x="34" y="9"/>
                    <a:pt x="31" y="9"/>
                    <a:pt x="27" y="9"/>
                  </a:cubicBezTo>
                  <a:cubicBezTo>
                    <a:pt x="23" y="9"/>
                    <a:pt x="19" y="10"/>
                    <a:pt x="14" y="11"/>
                  </a:cubicBezTo>
                  <a:cubicBezTo>
                    <a:pt x="12" y="11"/>
                    <a:pt x="6" y="10"/>
                    <a:pt x="4" y="1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3" name="Freeform 563">
              <a:extLst>
                <a:ext uri="{FF2B5EF4-FFF2-40B4-BE49-F238E27FC236}">
                  <a16:creationId xmlns:a16="http://schemas.microsoft.com/office/drawing/2014/main" id="{3662687A-E7C3-488D-A63F-F0E55A13B36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3" y="3209"/>
              <a:ext cx="34" cy="40"/>
            </a:xfrm>
            <a:custGeom>
              <a:avLst/>
              <a:gdLst>
                <a:gd name="T0" fmla="*/ 25 w 38"/>
                <a:gd name="T1" fmla="*/ 6 h 40"/>
                <a:gd name="T2" fmla="*/ 8 w 38"/>
                <a:gd name="T3" fmla="*/ 24 h 40"/>
                <a:gd name="T4" fmla="*/ 11 w 38"/>
                <a:gd name="T5" fmla="*/ 37 h 40"/>
                <a:gd name="T6" fmla="*/ 4 w 38"/>
                <a:gd name="T7" fmla="*/ 28 h 40"/>
                <a:gd name="T8" fmla="*/ 11 w 38"/>
                <a:gd name="T9" fmla="*/ 5 h 40"/>
                <a:gd name="T10" fmla="*/ 24 w 38"/>
                <a:gd name="T11" fmla="*/ 3 h 40"/>
                <a:gd name="T12" fmla="*/ 26 w 38"/>
                <a:gd name="T13" fmla="*/ 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5" y="6"/>
                  </a:moveTo>
                  <a:cubicBezTo>
                    <a:pt x="23" y="2"/>
                    <a:pt x="11" y="12"/>
                    <a:pt x="11" y="24"/>
                  </a:cubicBezTo>
                  <a:cubicBezTo>
                    <a:pt x="12" y="27"/>
                    <a:pt x="18" y="34"/>
                    <a:pt x="14" y="37"/>
                  </a:cubicBezTo>
                  <a:cubicBezTo>
                    <a:pt x="10" y="40"/>
                    <a:pt x="5" y="31"/>
                    <a:pt x="4" y="28"/>
                  </a:cubicBezTo>
                  <a:cubicBezTo>
                    <a:pt x="0" y="18"/>
                    <a:pt x="4" y="9"/>
                    <a:pt x="14" y="5"/>
                  </a:cubicBezTo>
                  <a:cubicBezTo>
                    <a:pt x="20" y="2"/>
                    <a:pt x="28" y="0"/>
                    <a:pt x="34" y="3"/>
                  </a:cubicBezTo>
                  <a:cubicBezTo>
                    <a:pt x="35" y="4"/>
                    <a:pt x="38" y="5"/>
                    <a:pt x="36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4" name="Freeform 564">
              <a:extLst>
                <a:ext uri="{FF2B5EF4-FFF2-40B4-BE49-F238E27FC236}">
                  <a16:creationId xmlns:a16="http://schemas.microsoft.com/office/drawing/2014/main" id="{2B96E623-9071-4BA2-B1D4-E6F743D5E18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70"/>
              <a:ext cx="34" cy="31"/>
            </a:xfrm>
            <a:custGeom>
              <a:avLst/>
              <a:gdLst>
                <a:gd name="T0" fmla="*/ 8 w 37"/>
                <a:gd name="T1" fmla="*/ 29 h 32"/>
                <a:gd name="T2" fmla="*/ 3 w 37"/>
                <a:gd name="T3" fmla="*/ 18 h 32"/>
                <a:gd name="T4" fmla="*/ 11 w 37"/>
                <a:gd name="T5" fmla="*/ 11 h 32"/>
                <a:gd name="T6" fmla="*/ 23 w 37"/>
                <a:gd name="T7" fmla="*/ 9 h 32"/>
                <a:gd name="T8" fmla="*/ 20 w 37"/>
                <a:gd name="T9" fmla="*/ 2 h 32"/>
                <a:gd name="T10" fmla="*/ 7 w 37"/>
                <a:gd name="T11" fmla="*/ 3 h 32"/>
                <a:gd name="T12" fmla="*/ 1 w 37"/>
                <a:gd name="T13" fmla="*/ 13 h 32"/>
                <a:gd name="T14" fmla="*/ 1 w 37"/>
                <a:gd name="T15" fmla="*/ 20 h 32"/>
                <a:gd name="T16" fmla="*/ 6 w 37"/>
                <a:gd name="T17" fmla="*/ 2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2">
                  <a:moveTo>
                    <a:pt x="11" y="32"/>
                  </a:moveTo>
                  <a:cubicBezTo>
                    <a:pt x="6" y="30"/>
                    <a:pt x="3" y="26"/>
                    <a:pt x="3" y="21"/>
                  </a:cubicBezTo>
                  <a:cubicBezTo>
                    <a:pt x="4" y="16"/>
                    <a:pt x="9" y="13"/>
                    <a:pt x="14" y="11"/>
                  </a:cubicBezTo>
                  <a:cubicBezTo>
                    <a:pt x="19" y="9"/>
                    <a:pt x="24" y="10"/>
                    <a:pt x="29" y="9"/>
                  </a:cubicBezTo>
                  <a:cubicBezTo>
                    <a:pt x="37" y="8"/>
                    <a:pt x="30" y="2"/>
                    <a:pt x="26" y="2"/>
                  </a:cubicBezTo>
                  <a:cubicBezTo>
                    <a:pt x="21" y="1"/>
                    <a:pt x="15" y="0"/>
                    <a:pt x="10" y="3"/>
                  </a:cubicBezTo>
                  <a:cubicBezTo>
                    <a:pt x="6" y="5"/>
                    <a:pt x="3" y="9"/>
                    <a:pt x="1" y="13"/>
                  </a:cubicBezTo>
                  <a:cubicBezTo>
                    <a:pt x="0" y="16"/>
                    <a:pt x="0" y="20"/>
                    <a:pt x="1" y="23"/>
                  </a:cubicBezTo>
                  <a:cubicBezTo>
                    <a:pt x="2" y="27"/>
                    <a:pt x="6" y="28"/>
                    <a:pt x="8" y="3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5" name="Freeform 565">
              <a:extLst>
                <a:ext uri="{FF2B5EF4-FFF2-40B4-BE49-F238E27FC236}">
                  <a16:creationId xmlns:a16="http://schemas.microsoft.com/office/drawing/2014/main" id="{12E94E53-648A-44C9-A4C4-B1342ED5363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41"/>
              <a:ext cx="19" cy="20"/>
            </a:xfrm>
            <a:custGeom>
              <a:avLst/>
              <a:gdLst>
                <a:gd name="T0" fmla="*/ 2 w 21"/>
                <a:gd name="T1" fmla="*/ 1 h 21"/>
                <a:gd name="T2" fmla="*/ 5 w 21"/>
                <a:gd name="T3" fmla="*/ 1 h 21"/>
                <a:gd name="T4" fmla="*/ 11 w 21"/>
                <a:gd name="T5" fmla="*/ 3 h 21"/>
                <a:gd name="T6" fmla="*/ 13 w 21"/>
                <a:gd name="T7" fmla="*/ 13 h 21"/>
                <a:gd name="T8" fmla="*/ 2 w 21"/>
                <a:gd name="T9" fmla="*/ 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" y="1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9" y="0"/>
                    <a:pt x="11" y="1"/>
                    <a:pt x="14" y="3"/>
                  </a:cubicBezTo>
                  <a:cubicBezTo>
                    <a:pt x="17" y="6"/>
                    <a:pt x="21" y="13"/>
                    <a:pt x="17" y="16"/>
                  </a:cubicBezTo>
                  <a:cubicBezTo>
                    <a:pt x="11" y="21"/>
                    <a:pt x="0" y="12"/>
                    <a:pt x="2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6" name="Freeform 566">
              <a:extLst>
                <a:ext uri="{FF2B5EF4-FFF2-40B4-BE49-F238E27FC236}">
                  <a16:creationId xmlns:a16="http://schemas.microsoft.com/office/drawing/2014/main" id="{38D37539-D7CE-4A19-BA04-F50EAA97038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55"/>
              <a:ext cx="37" cy="39"/>
            </a:xfrm>
            <a:custGeom>
              <a:avLst/>
              <a:gdLst>
                <a:gd name="T0" fmla="*/ 2 w 40"/>
                <a:gd name="T1" fmla="*/ 33 h 41"/>
                <a:gd name="T2" fmla="*/ 1 w 40"/>
                <a:gd name="T3" fmla="*/ 19 h 41"/>
                <a:gd name="T4" fmla="*/ 7 w 40"/>
                <a:gd name="T5" fmla="*/ 8 h 41"/>
                <a:gd name="T6" fmla="*/ 26 w 40"/>
                <a:gd name="T7" fmla="*/ 9 h 41"/>
                <a:gd name="T8" fmla="*/ 29 w 40"/>
                <a:gd name="T9" fmla="*/ 19 h 41"/>
                <a:gd name="T10" fmla="*/ 28 w 40"/>
                <a:gd name="T11" fmla="*/ 33 h 41"/>
                <a:gd name="T12" fmla="*/ 23 w 40"/>
                <a:gd name="T13" fmla="*/ 21 h 41"/>
                <a:gd name="T14" fmla="*/ 17 w 40"/>
                <a:gd name="T15" fmla="*/ 9 h 41"/>
                <a:gd name="T16" fmla="*/ 10 w 40"/>
                <a:gd name="T17" fmla="*/ 10 h 41"/>
                <a:gd name="T18" fmla="*/ 11 w 40"/>
                <a:gd name="T19" fmla="*/ 23 h 41"/>
                <a:gd name="T20" fmla="*/ 4 w 40"/>
                <a:gd name="T21" fmla="*/ 33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2" y="39"/>
                  </a:moveTo>
                  <a:cubicBezTo>
                    <a:pt x="6" y="33"/>
                    <a:pt x="0" y="28"/>
                    <a:pt x="1" y="22"/>
                  </a:cubicBezTo>
                  <a:cubicBezTo>
                    <a:pt x="2" y="17"/>
                    <a:pt x="7" y="12"/>
                    <a:pt x="10" y="8"/>
                  </a:cubicBezTo>
                  <a:cubicBezTo>
                    <a:pt x="16" y="2"/>
                    <a:pt x="27" y="0"/>
                    <a:pt x="32" y="9"/>
                  </a:cubicBezTo>
                  <a:cubicBezTo>
                    <a:pt x="34" y="13"/>
                    <a:pt x="36" y="18"/>
                    <a:pt x="37" y="22"/>
                  </a:cubicBezTo>
                  <a:cubicBezTo>
                    <a:pt x="38" y="26"/>
                    <a:pt x="40" y="37"/>
                    <a:pt x="35" y="39"/>
                  </a:cubicBezTo>
                  <a:cubicBezTo>
                    <a:pt x="31" y="41"/>
                    <a:pt x="30" y="27"/>
                    <a:pt x="29" y="24"/>
                  </a:cubicBezTo>
                  <a:cubicBezTo>
                    <a:pt x="28" y="19"/>
                    <a:pt x="27" y="12"/>
                    <a:pt x="21" y="9"/>
                  </a:cubicBezTo>
                  <a:cubicBezTo>
                    <a:pt x="18" y="7"/>
                    <a:pt x="14" y="8"/>
                    <a:pt x="13" y="12"/>
                  </a:cubicBezTo>
                  <a:cubicBezTo>
                    <a:pt x="10" y="17"/>
                    <a:pt x="14" y="21"/>
                    <a:pt x="14" y="26"/>
                  </a:cubicBezTo>
                  <a:cubicBezTo>
                    <a:pt x="13" y="30"/>
                    <a:pt x="8" y="38"/>
                    <a:pt x="4" y="3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7" name="Freeform 567">
              <a:extLst>
                <a:ext uri="{FF2B5EF4-FFF2-40B4-BE49-F238E27FC236}">
                  <a16:creationId xmlns:a16="http://schemas.microsoft.com/office/drawing/2014/main" id="{7770A7D5-7A5C-4514-9A86-6749B69DB4F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7" y="3308"/>
              <a:ext cx="18" cy="23"/>
            </a:xfrm>
            <a:custGeom>
              <a:avLst/>
              <a:gdLst>
                <a:gd name="T0" fmla="*/ 8 w 20"/>
                <a:gd name="T1" fmla="*/ 23 h 23"/>
                <a:gd name="T2" fmla="*/ 5 w 20"/>
                <a:gd name="T3" fmla="*/ 18 h 23"/>
                <a:gd name="T4" fmla="*/ 7 w 20"/>
                <a:gd name="T5" fmla="*/ 9 h 23"/>
                <a:gd name="T6" fmla="*/ 13 w 20"/>
                <a:gd name="T7" fmla="*/ 4 h 23"/>
                <a:gd name="T8" fmla="*/ 12 w 20"/>
                <a:gd name="T9" fmla="*/ 1 h 23"/>
                <a:gd name="T10" fmla="*/ 2 w 20"/>
                <a:gd name="T11" fmla="*/ 9 h 23"/>
                <a:gd name="T12" fmla="*/ 7 w 20"/>
                <a:gd name="T13" fmla="*/ 2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1" y="23"/>
                  </a:moveTo>
                  <a:cubicBezTo>
                    <a:pt x="10" y="22"/>
                    <a:pt x="8" y="21"/>
                    <a:pt x="7" y="18"/>
                  </a:cubicBezTo>
                  <a:cubicBezTo>
                    <a:pt x="7" y="15"/>
                    <a:pt x="8" y="11"/>
                    <a:pt x="10" y="9"/>
                  </a:cubicBezTo>
                  <a:cubicBezTo>
                    <a:pt x="13" y="6"/>
                    <a:pt x="16" y="6"/>
                    <a:pt x="18" y="4"/>
                  </a:cubicBezTo>
                  <a:cubicBezTo>
                    <a:pt x="20" y="2"/>
                    <a:pt x="19" y="0"/>
                    <a:pt x="16" y="1"/>
                  </a:cubicBezTo>
                  <a:cubicBezTo>
                    <a:pt x="11" y="1"/>
                    <a:pt x="4" y="4"/>
                    <a:pt x="2" y="9"/>
                  </a:cubicBezTo>
                  <a:cubicBezTo>
                    <a:pt x="0" y="14"/>
                    <a:pt x="5" y="22"/>
                    <a:pt x="10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8" name="Freeform 568">
              <a:extLst>
                <a:ext uri="{FF2B5EF4-FFF2-40B4-BE49-F238E27FC236}">
                  <a16:creationId xmlns:a16="http://schemas.microsoft.com/office/drawing/2014/main" id="{39FE4B7A-427A-4E69-9FF7-79F7626A8BC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0" y="3305"/>
              <a:ext cx="23" cy="27"/>
            </a:xfrm>
            <a:custGeom>
              <a:avLst/>
              <a:gdLst>
                <a:gd name="T0" fmla="*/ 0 w 25"/>
                <a:gd name="T1" fmla="*/ 7 h 27"/>
                <a:gd name="T2" fmla="*/ 8 w 25"/>
                <a:gd name="T3" fmla="*/ 11 h 27"/>
                <a:gd name="T4" fmla="*/ 10 w 25"/>
                <a:gd name="T5" fmla="*/ 21 h 27"/>
                <a:gd name="T6" fmla="*/ 13 w 25"/>
                <a:gd name="T7" fmla="*/ 25 h 27"/>
                <a:gd name="T8" fmla="*/ 17 w 25"/>
                <a:gd name="T9" fmla="*/ 17 h 27"/>
                <a:gd name="T10" fmla="*/ 13 w 25"/>
                <a:gd name="T11" fmla="*/ 3 h 27"/>
                <a:gd name="T12" fmla="*/ 0 w 25"/>
                <a:gd name="T13" fmla="*/ 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0" y="7"/>
                  </a:moveTo>
                  <a:cubicBezTo>
                    <a:pt x="4" y="8"/>
                    <a:pt x="8" y="8"/>
                    <a:pt x="11" y="11"/>
                  </a:cubicBezTo>
                  <a:cubicBezTo>
                    <a:pt x="15" y="15"/>
                    <a:pt x="14" y="17"/>
                    <a:pt x="13" y="21"/>
                  </a:cubicBezTo>
                  <a:cubicBezTo>
                    <a:pt x="12" y="24"/>
                    <a:pt x="13" y="27"/>
                    <a:pt x="16" y="25"/>
                  </a:cubicBezTo>
                  <a:cubicBezTo>
                    <a:pt x="18" y="24"/>
                    <a:pt x="22" y="19"/>
                    <a:pt x="23" y="17"/>
                  </a:cubicBezTo>
                  <a:cubicBezTo>
                    <a:pt x="25" y="11"/>
                    <a:pt x="22" y="5"/>
                    <a:pt x="16" y="3"/>
                  </a:cubicBezTo>
                  <a:cubicBezTo>
                    <a:pt x="10" y="0"/>
                    <a:pt x="5" y="2"/>
                    <a:pt x="0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9" name="Freeform 569">
              <a:extLst>
                <a:ext uri="{FF2B5EF4-FFF2-40B4-BE49-F238E27FC236}">
                  <a16:creationId xmlns:a16="http://schemas.microsoft.com/office/drawing/2014/main" id="{2CD26BF5-4CC4-4E1B-BCDA-2049785F251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6" y="3224"/>
              <a:ext cx="31" cy="35"/>
            </a:xfrm>
            <a:custGeom>
              <a:avLst/>
              <a:gdLst>
                <a:gd name="T0" fmla="*/ 24 w 34"/>
                <a:gd name="T1" fmla="*/ 1 h 36"/>
                <a:gd name="T2" fmla="*/ 6 w 34"/>
                <a:gd name="T3" fmla="*/ 13 h 36"/>
                <a:gd name="T4" fmla="*/ 5 w 34"/>
                <a:gd name="T5" fmla="*/ 33 h 36"/>
                <a:gd name="T6" fmla="*/ 8 w 34"/>
                <a:gd name="T7" fmla="*/ 7 h 36"/>
                <a:gd name="T8" fmla="*/ 26 w 34"/>
                <a:gd name="T9" fmla="*/ 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2" y="1"/>
                  </a:moveTo>
                  <a:cubicBezTo>
                    <a:pt x="23" y="4"/>
                    <a:pt x="14" y="3"/>
                    <a:pt x="9" y="13"/>
                  </a:cubicBezTo>
                  <a:cubicBezTo>
                    <a:pt x="5" y="20"/>
                    <a:pt x="5" y="29"/>
                    <a:pt x="7" y="36"/>
                  </a:cubicBezTo>
                  <a:cubicBezTo>
                    <a:pt x="0" y="28"/>
                    <a:pt x="3" y="14"/>
                    <a:pt x="11" y="7"/>
                  </a:cubicBezTo>
                  <a:cubicBezTo>
                    <a:pt x="16" y="3"/>
                    <a:pt x="27" y="0"/>
                    <a:pt x="34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0" name="Freeform 570">
              <a:extLst>
                <a:ext uri="{FF2B5EF4-FFF2-40B4-BE49-F238E27FC236}">
                  <a16:creationId xmlns:a16="http://schemas.microsoft.com/office/drawing/2014/main" id="{923098CC-539C-4565-B071-CA2A898DA2F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7" y="3175"/>
              <a:ext cx="25" cy="36"/>
            </a:xfrm>
            <a:custGeom>
              <a:avLst/>
              <a:gdLst>
                <a:gd name="T0" fmla="*/ 3 w 28"/>
                <a:gd name="T1" fmla="*/ 33 h 37"/>
                <a:gd name="T2" fmla="*/ 7 w 28"/>
                <a:gd name="T3" fmla="*/ 16 h 37"/>
                <a:gd name="T4" fmla="*/ 20 w 28"/>
                <a:gd name="T5" fmla="*/ 5 h 37"/>
                <a:gd name="T6" fmla="*/ 4 w 28"/>
                <a:gd name="T7" fmla="*/ 14 h 37"/>
                <a:gd name="T8" fmla="*/ 2 w 28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3" y="36"/>
                  </a:moveTo>
                  <a:cubicBezTo>
                    <a:pt x="0" y="31"/>
                    <a:pt x="7" y="19"/>
                    <a:pt x="10" y="16"/>
                  </a:cubicBezTo>
                  <a:cubicBezTo>
                    <a:pt x="15" y="10"/>
                    <a:pt x="20" y="6"/>
                    <a:pt x="28" y="5"/>
                  </a:cubicBezTo>
                  <a:cubicBezTo>
                    <a:pt x="21" y="0"/>
                    <a:pt x="9" y="9"/>
                    <a:pt x="6" y="14"/>
                  </a:cubicBezTo>
                  <a:cubicBezTo>
                    <a:pt x="2" y="20"/>
                    <a:pt x="0" y="31"/>
                    <a:pt x="2" y="3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1" name="Freeform 571">
              <a:extLst>
                <a:ext uri="{FF2B5EF4-FFF2-40B4-BE49-F238E27FC236}">
                  <a16:creationId xmlns:a16="http://schemas.microsoft.com/office/drawing/2014/main" id="{0A70EAD4-F917-40AB-8D18-78AAAD2DD32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8" y="3241"/>
              <a:ext cx="13" cy="11"/>
            </a:xfrm>
            <a:custGeom>
              <a:avLst/>
              <a:gdLst>
                <a:gd name="T0" fmla="*/ 1 w 14"/>
                <a:gd name="T1" fmla="*/ 11 h 11"/>
                <a:gd name="T2" fmla="*/ 11 w 14"/>
                <a:gd name="T3" fmla="*/ 7 h 11"/>
                <a:gd name="T4" fmla="*/ 6 w 14"/>
                <a:gd name="T5" fmla="*/ 0 h 11"/>
                <a:gd name="T6" fmla="*/ 0 w 14"/>
                <a:gd name="T7" fmla="*/ 1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" y="11"/>
                  </a:moveTo>
                  <a:cubicBezTo>
                    <a:pt x="1" y="4"/>
                    <a:pt x="10" y="3"/>
                    <a:pt x="14" y="7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0" y="0"/>
                    <a:pt x="0" y="5"/>
                    <a:pt x="0" y="1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2" name="Freeform 572">
              <a:extLst>
                <a:ext uri="{FF2B5EF4-FFF2-40B4-BE49-F238E27FC236}">
                  <a16:creationId xmlns:a16="http://schemas.microsoft.com/office/drawing/2014/main" id="{5A040E01-7AE2-4E18-931C-D4C5C9B525C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7" y="3215"/>
              <a:ext cx="15" cy="19"/>
            </a:xfrm>
            <a:custGeom>
              <a:avLst/>
              <a:gdLst>
                <a:gd name="T0" fmla="*/ 2 w 17"/>
                <a:gd name="T1" fmla="*/ 17 h 20"/>
                <a:gd name="T2" fmla="*/ 11 w 17"/>
                <a:gd name="T3" fmla="*/ 0 h 20"/>
                <a:gd name="T4" fmla="*/ 4 w 17"/>
                <a:gd name="T5" fmla="*/ 6 h 20"/>
                <a:gd name="T6" fmla="*/ 1 w 17"/>
                <a:gd name="T7" fmla="*/ 1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2" y="20"/>
                  </a:moveTo>
                  <a:cubicBezTo>
                    <a:pt x="1" y="10"/>
                    <a:pt x="9" y="2"/>
                    <a:pt x="17" y="0"/>
                  </a:cubicBezTo>
                  <a:cubicBezTo>
                    <a:pt x="12" y="0"/>
                    <a:pt x="8" y="3"/>
                    <a:pt x="4" y="6"/>
                  </a:cubicBezTo>
                  <a:cubicBezTo>
                    <a:pt x="0" y="10"/>
                    <a:pt x="0" y="14"/>
                    <a:pt x="1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3" name="Freeform 573">
              <a:extLst>
                <a:ext uri="{FF2B5EF4-FFF2-40B4-BE49-F238E27FC236}">
                  <a16:creationId xmlns:a16="http://schemas.microsoft.com/office/drawing/2014/main" id="{612F8C9B-D03A-4F67-B0A5-C3394F99890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4" y="3271"/>
              <a:ext cx="24" cy="14"/>
            </a:xfrm>
            <a:custGeom>
              <a:avLst/>
              <a:gdLst>
                <a:gd name="T0" fmla="*/ 2 w 26"/>
                <a:gd name="T1" fmla="*/ 12 h 15"/>
                <a:gd name="T2" fmla="*/ 8 w 26"/>
                <a:gd name="T3" fmla="*/ 5 h 15"/>
                <a:gd name="T4" fmla="*/ 20 w 26"/>
                <a:gd name="T5" fmla="*/ 6 h 15"/>
                <a:gd name="T6" fmla="*/ 11 w 26"/>
                <a:gd name="T7" fmla="*/ 1 h 15"/>
                <a:gd name="T8" fmla="*/ 3 w 26"/>
                <a:gd name="T9" fmla="*/ 1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" y="15"/>
                  </a:moveTo>
                  <a:cubicBezTo>
                    <a:pt x="0" y="12"/>
                    <a:pt x="8" y="6"/>
                    <a:pt x="11" y="5"/>
                  </a:cubicBezTo>
                  <a:cubicBezTo>
                    <a:pt x="15" y="4"/>
                    <a:pt x="22" y="4"/>
                    <a:pt x="26" y="6"/>
                  </a:cubicBezTo>
                  <a:cubicBezTo>
                    <a:pt x="22" y="4"/>
                    <a:pt x="19" y="0"/>
                    <a:pt x="14" y="1"/>
                  </a:cubicBezTo>
                  <a:cubicBezTo>
                    <a:pt x="8" y="1"/>
                    <a:pt x="5" y="8"/>
                    <a:pt x="3" y="1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4" name="Freeform 574">
              <a:extLst>
                <a:ext uri="{FF2B5EF4-FFF2-40B4-BE49-F238E27FC236}">
                  <a16:creationId xmlns:a16="http://schemas.microsoft.com/office/drawing/2014/main" id="{0936A285-7D69-4721-9818-8F75843F15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0" y="3268"/>
              <a:ext cx="22" cy="11"/>
            </a:xfrm>
            <a:custGeom>
              <a:avLst/>
              <a:gdLst>
                <a:gd name="T0" fmla="*/ 5 w 24"/>
                <a:gd name="T1" fmla="*/ 6 h 12"/>
                <a:gd name="T2" fmla="*/ 4 w 24"/>
                <a:gd name="T3" fmla="*/ 6 h 12"/>
                <a:gd name="T4" fmla="*/ 11 w 24"/>
                <a:gd name="T5" fmla="*/ 5 h 12"/>
                <a:gd name="T6" fmla="*/ 18 w 24"/>
                <a:gd name="T7" fmla="*/ 9 h 12"/>
                <a:gd name="T8" fmla="*/ 13 w 24"/>
                <a:gd name="T9" fmla="*/ 2 h 12"/>
                <a:gd name="T10" fmla="*/ 0 w 24"/>
                <a:gd name="T11" fmla="*/ 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5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10" y="4"/>
                    <a:pt x="14" y="5"/>
                  </a:cubicBezTo>
                  <a:cubicBezTo>
                    <a:pt x="18" y="6"/>
                    <a:pt x="21" y="10"/>
                    <a:pt x="24" y="12"/>
                  </a:cubicBezTo>
                  <a:cubicBezTo>
                    <a:pt x="23" y="8"/>
                    <a:pt x="21" y="4"/>
                    <a:pt x="16" y="2"/>
                  </a:cubicBezTo>
                  <a:cubicBezTo>
                    <a:pt x="11" y="0"/>
                    <a:pt x="3" y="2"/>
                    <a:pt x="0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5" name="Freeform 575">
              <a:extLst>
                <a:ext uri="{FF2B5EF4-FFF2-40B4-BE49-F238E27FC236}">
                  <a16:creationId xmlns:a16="http://schemas.microsoft.com/office/drawing/2014/main" id="{FA7FFB89-CDD2-443F-A5FD-845DFCA5CFB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9" y="3257"/>
              <a:ext cx="18" cy="22"/>
            </a:xfrm>
            <a:custGeom>
              <a:avLst/>
              <a:gdLst>
                <a:gd name="T0" fmla="*/ 5 w 20"/>
                <a:gd name="T1" fmla="*/ 20 h 23"/>
                <a:gd name="T2" fmla="*/ 5 w 20"/>
                <a:gd name="T3" fmla="*/ 7 h 23"/>
                <a:gd name="T4" fmla="*/ 14 w 20"/>
                <a:gd name="T5" fmla="*/ 2 h 23"/>
                <a:gd name="T6" fmla="*/ 5 w 20"/>
                <a:gd name="T7" fmla="*/ 4 h 23"/>
                <a:gd name="T8" fmla="*/ 4 w 20"/>
                <a:gd name="T9" fmla="*/ 1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5" y="23"/>
                  </a:moveTo>
                  <a:cubicBezTo>
                    <a:pt x="5" y="17"/>
                    <a:pt x="3" y="12"/>
                    <a:pt x="7" y="7"/>
                  </a:cubicBezTo>
                  <a:cubicBezTo>
                    <a:pt x="10" y="3"/>
                    <a:pt x="15" y="0"/>
                    <a:pt x="20" y="2"/>
                  </a:cubicBezTo>
                  <a:cubicBezTo>
                    <a:pt x="16" y="0"/>
                    <a:pt x="10" y="1"/>
                    <a:pt x="6" y="4"/>
                  </a:cubicBezTo>
                  <a:cubicBezTo>
                    <a:pt x="1" y="7"/>
                    <a:pt x="0" y="15"/>
                    <a:pt x="4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6" name="Freeform 576">
              <a:extLst>
                <a:ext uri="{FF2B5EF4-FFF2-40B4-BE49-F238E27FC236}">
                  <a16:creationId xmlns:a16="http://schemas.microsoft.com/office/drawing/2014/main" id="{ED84D172-C769-437B-A1F1-24A67D042DD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9" y="3308"/>
              <a:ext cx="16" cy="13"/>
            </a:xfrm>
            <a:custGeom>
              <a:avLst/>
              <a:gdLst>
                <a:gd name="T0" fmla="*/ 0 w 18"/>
                <a:gd name="T1" fmla="*/ 4 h 14"/>
                <a:gd name="T2" fmla="*/ 12 w 18"/>
                <a:gd name="T3" fmla="*/ 11 h 14"/>
                <a:gd name="T4" fmla="*/ 10 w 18"/>
                <a:gd name="T5" fmla="*/ 3 h 14"/>
                <a:gd name="T6" fmla="*/ 0 w 18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cubicBezTo>
                    <a:pt x="8" y="1"/>
                    <a:pt x="14" y="8"/>
                    <a:pt x="18" y="14"/>
                  </a:cubicBezTo>
                  <a:cubicBezTo>
                    <a:pt x="16" y="10"/>
                    <a:pt x="17" y="6"/>
                    <a:pt x="14" y="3"/>
                  </a:cubicBezTo>
                  <a:cubicBezTo>
                    <a:pt x="11" y="1"/>
                    <a:pt x="3" y="0"/>
                    <a:pt x="0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7" name="Freeform 577">
              <a:extLst>
                <a:ext uri="{FF2B5EF4-FFF2-40B4-BE49-F238E27FC236}">
                  <a16:creationId xmlns:a16="http://schemas.microsoft.com/office/drawing/2014/main" id="{2677133E-AFF0-49F4-8A85-E1F2ED14FCF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63"/>
              <a:ext cx="11" cy="16"/>
            </a:xfrm>
            <a:custGeom>
              <a:avLst/>
              <a:gdLst>
                <a:gd name="T0" fmla="*/ 0 w 13"/>
                <a:gd name="T1" fmla="*/ 0 h 16"/>
                <a:gd name="T2" fmla="*/ 4 w 13"/>
                <a:gd name="T3" fmla="*/ 3 h 16"/>
                <a:gd name="T4" fmla="*/ 8 w 13"/>
                <a:gd name="T5" fmla="*/ 4 h 16"/>
                <a:gd name="T6" fmla="*/ 2 w 13"/>
                <a:gd name="T7" fmla="*/ 16 h 16"/>
                <a:gd name="T8" fmla="*/ 1 w 13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3" y="1"/>
                    <a:pt x="4" y="3"/>
                    <a:pt x="7" y="3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8" y="7"/>
                    <a:pt x="4" y="10"/>
                    <a:pt x="2" y="16"/>
                  </a:cubicBezTo>
                  <a:cubicBezTo>
                    <a:pt x="2" y="11"/>
                    <a:pt x="4" y="6"/>
                    <a:pt x="1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8" name="Freeform 578">
              <a:extLst>
                <a:ext uri="{FF2B5EF4-FFF2-40B4-BE49-F238E27FC236}">
                  <a16:creationId xmlns:a16="http://schemas.microsoft.com/office/drawing/2014/main" id="{7C8CFB59-FA3C-4234-834E-6276C66FA15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10" y="3180"/>
              <a:ext cx="18" cy="46"/>
            </a:xfrm>
            <a:custGeom>
              <a:avLst/>
              <a:gdLst>
                <a:gd name="T0" fmla="*/ 5 w 20"/>
                <a:gd name="T1" fmla="*/ 0 h 48"/>
                <a:gd name="T2" fmla="*/ 0 w 20"/>
                <a:gd name="T3" fmla="*/ 42 h 48"/>
                <a:gd name="T4" fmla="*/ 9 w 20"/>
                <a:gd name="T5" fmla="*/ 33 h 48"/>
                <a:gd name="T6" fmla="*/ 13 w 20"/>
                <a:gd name="T7" fmla="*/ 18 h 48"/>
                <a:gd name="T8" fmla="*/ 13 w 20"/>
                <a:gd name="T9" fmla="*/ 11 h 48"/>
                <a:gd name="T10" fmla="*/ 7 w 20"/>
                <a:gd name="T11" fmla="*/ 2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8">
                  <a:moveTo>
                    <a:pt x="6" y="0"/>
                  </a:moveTo>
                  <a:cubicBezTo>
                    <a:pt x="19" y="12"/>
                    <a:pt x="11" y="38"/>
                    <a:pt x="0" y="48"/>
                  </a:cubicBezTo>
                  <a:cubicBezTo>
                    <a:pt x="5" y="48"/>
                    <a:pt x="10" y="41"/>
                    <a:pt x="12" y="37"/>
                  </a:cubicBezTo>
                  <a:cubicBezTo>
                    <a:pt x="15" y="32"/>
                    <a:pt x="16" y="27"/>
                    <a:pt x="17" y="21"/>
                  </a:cubicBezTo>
                  <a:cubicBezTo>
                    <a:pt x="18" y="17"/>
                    <a:pt x="20" y="14"/>
                    <a:pt x="17" y="11"/>
                  </a:cubicBezTo>
                  <a:cubicBezTo>
                    <a:pt x="15" y="7"/>
                    <a:pt x="12" y="5"/>
                    <a:pt x="10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9" name="Freeform 579">
              <a:extLst>
                <a:ext uri="{FF2B5EF4-FFF2-40B4-BE49-F238E27FC236}">
                  <a16:creationId xmlns:a16="http://schemas.microsoft.com/office/drawing/2014/main" id="{8CB735BE-2B5A-498F-A2EF-22486884302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7" y="3230"/>
              <a:ext cx="26" cy="8"/>
            </a:xfrm>
            <a:custGeom>
              <a:avLst/>
              <a:gdLst>
                <a:gd name="T0" fmla="*/ 0 w 28"/>
                <a:gd name="T1" fmla="*/ 2 h 8"/>
                <a:gd name="T2" fmla="*/ 5 w 28"/>
                <a:gd name="T3" fmla="*/ 8 h 8"/>
                <a:gd name="T4" fmla="*/ 22 w 28"/>
                <a:gd name="T5" fmla="*/ 8 h 8"/>
                <a:gd name="T6" fmla="*/ 18 w 28"/>
                <a:gd name="T7" fmla="*/ 4 h 8"/>
                <a:gd name="T8" fmla="*/ 10 w 28"/>
                <a:gd name="T9" fmla="*/ 2 h 8"/>
                <a:gd name="T10" fmla="*/ 2 w 28"/>
                <a:gd name="T11" fmla="*/ 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0" y="2"/>
                  </a:moveTo>
                  <a:cubicBezTo>
                    <a:pt x="3" y="3"/>
                    <a:pt x="5" y="6"/>
                    <a:pt x="5" y="8"/>
                  </a:cubicBezTo>
                  <a:cubicBezTo>
                    <a:pt x="5" y="0"/>
                    <a:pt x="25" y="5"/>
                    <a:pt x="28" y="8"/>
                  </a:cubicBezTo>
                  <a:cubicBezTo>
                    <a:pt x="26" y="6"/>
                    <a:pt x="24" y="4"/>
                    <a:pt x="22" y="4"/>
                  </a:cubicBezTo>
                  <a:cubicBezTo>
                    <a:pt x="19" y="3"/>
                    <a:pt x="16" y="2"/>
                    <a:pt x="13" y="2"/>
                  </a:cubicBezTo>
                  <a:cubicBezTo>
                    <a:pt x="10" y="1"/>
                    <a:pt x="6" y="2"/>
                    <a:pt x="2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0" name="Freeform 580">
              <a:extLst>
                <a:ext uri="{FF2B5EF4-FFF2-40B4-BE49-F238E27FC236}">
                  <a16:creationId xmlns:a16="http://schemas.microsoft.com/office/drawing/2014/main" id="{D548B00D-F1A2-4E53-A528-386DE98D291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1" y="3239"/>
              <a:ext cx="27" cy="10"/>
            </a:xfrm>
            <a:custGeom>
              <a:avLst/>
              <a:gdLst>
                <a:gd name="T0" fmla="*/ 6 w 29"/>
                <a:gd name="T1" fmla="*/ 8 h 11"/>
                <a:gd name="T2" fmla="*/ 1 w 29"/>
                <a:gd name="T3" fmla="*/ 4 h 11"/>
                <a:gd name="T4" fmla="*/ 7 w 29"/>
                <a:gd name="T5" fmla="*/ 0 h 11"/>
                <a:gd name="T6" fmla="*/ 18 w 29"/>
                <a:gd name="T7" fmla="*/ 1 h 11"/>
                <a:gd name="T8" fmla="*/ 23 w 29"/>
                <a:gd name="T9" fmla="*/ 5 h 11"/>
                <a:gd name="T10" fmla="*/ 10 w 29"/>
                <a:gd name="T11" fmla="*/ 4 h 11"/>
                <a:gd name="T12" fmla="*/ 6 w 29"/>
                <a:gd name="T13" fmla="*/ 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6" y="11"/>
                  </a:moveTo>
                  <a:cubicBezTo>
                    <a:pt x="4" y="9"/>
                    <a:pt x="0" y="8"/>
                    <a:pt x="1" y="4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3" y="0"/>
                    <a:pt x="18" y="0"/>
                    <a:pt x="21" y="1"/>
                  </a:cubicBezTo>
                  <a:cubicBezTo>
                    <a:pt x="23" y="1"/>
                    <a:pt x="29" y="4"/>
                    <a:pt x="29" y="7"/>
                  </a:cubicBezTo>
                  <a:cubicBezTo>
                    <a:pt x="24" y="8"/>
                    <a:pt x="19" y="3"/>
                    <a:pt x="13" y="4"/>
                  </a:cubicBezTo>
                  <a:cubicBezTo>
                    <a:pt x="10" y="5"/>
                    <a:pt x="9" y="7"/>
                    <a:pt x="6" y="9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1" name="Freeform 581">
              <a:extLst>
                <a:ext uri="{FF2B5EF4-FFF2-40B4-BE49-F238E27FC236}">
                  <a16:creationId xmlns:a16="http://schemas.microsoft.com/office/drawing/2014/main" id="{FCEC7B5E-E2A7-40EA-9100-5E018E8EF66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20"/>
              <a:ext cx="18" cy="20"/>
            </a:xfrm>
            <a:custGeom>
              <a:avLst/>
              <a:gdLst>
                <a:gd name="T0" fmla="*/ 16 w 19"/>
                <a:gd name="T1" fmla="*/ 0 h 21"/>
                <a:gd name="T2" fmla="*/ 6 w 19"/>
                <a:gd name="T3" fmla="*/ 11 h 21"/>
                <a:gd name="T4" fmla="*/ 9 w 19"/>
                <a:gd name="T5" fmla="*/ 9 h 21"/>
                <a:gd name="T6" fmla="*/ 15 w 19"/>
                <a:gd name="T7" fmla="*/ 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2" y="1"/>
                    <a:pt x="0" y="5"/>
                    <a:pt x="6" y="14"/>
                  </a:cubicBezTo>
                  <a:cubicBezTo>
                    <a:pt x="10" y="21"/>
                    <a:pt x="9" y="12"/>
                    <a:pt x="11" y="9"/>
                  </a:cubicBezTo>
                  <a:cubicBezTo>
                    <a:pt x="12" y="6"/>
                    <a:pt x="19" y="7"/>
                    <a:pt x="18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2" name="Freeform 582">
              <a:extLst>
                <a:ext uri="{FF2B5EF4-FFF2-40B4-BE49-F238E27FC236}">
                  <a16:creationId xmlns:a16="http://schemas.microsoft.com/office/drawing/2014/main" id="{B86F3CCA-89B8-472E-84F5-B15F92D7F30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188"/>
              <a:ext cx="24" cy="24"/>
            </a:xfrm>
            <a:custGeom>
              <a:avLst/>
              <a:gdLst>
                <a:gd name="T0" fmla="*/ 21 w 25"/>
                <a:gd name="T1" fmla="*/ 6 h 25"/>
                <a:gd name="T2" fmla="*/ 12 w 25"/>
                <a:gd name="T3" fmla="*/ 2 h 25"/>
                <a:gd name="T4" fmla="*/ 1 w 25"/>
                <a:gd name="T5" fmla="*/ 14 h 25"/>
                <a:gd name="T6" fmla="*/ 4 w 25"/>
                <a:gd name="T7" fmla="*/ 22 h 25"/>
                <a:gd name="T8" fmla="*/ 11 w 25"/>
                <a:gd name="T9" fmla="*/ 13 h 25"/>
                <a:gd name="T10" fmla="*/ 17 w 25"/>
                <a:gd name="T11" fmla="*/ 12 h 25"/>
                <a:gd name="T12" fmla="*/ 20 w 25"/>
                <a:gd name="T13" fmla="*/ 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24" y="6"/>
                  </a:moveTo>
                  <a:cubicBezTo>
                    <a:pt x="25" y="1"/>
                    <a:pt x="18" y="0"/>
                    <a:pt x="15" y="2"/>
                  </a:cubicBezTo>
                  <a:cubicBezTo>
                    <a:pt x="9" y="6"/>
                    <a:pt x="3" y="10"/>
                    <a:pt x="1" y="17"/>
                  </a:cubicBezTo>
                  <a:cubicBezTo>
                    <a:pt x="0" y="19"/>
                    <a:pt x="0" y="25"/>
                    <a:pt x="4" y="25"/>
                  </a:cubicBezTo>
                  <a:cubicBezTo>
                    <a:pt x="8" y="25"/>
                    <a:pt x="8" y="18"/>
                    <a:pt x="11" y="16"/>
                  </a:cubicBezTo>
                  <a:cubicBezTo>
                    <a:pt x="13" y="13"/>
                    <a:pt x="17" y="15"/>
                    <a:pt x="20" y="14"/>
                  </a:cubicBezTo>
                  <a:cubicBezTo>
                    <a:pt x="22" y="12"/>
                    <a:pt x="24" y="9"/>
                    <a:pt x="23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3" name="Freeform 583">
              <a:extLst>
                <a:ext uri="{FF2B5EF4-FFF2-40B4-BE49-F238E27FC236}">
                  <a16:creationId xmlns:a16="http://schemas.microsoft.com/office/drawing/2014/main" id="{037FDB60-413A-49BE-ABF6-8227BD257C0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284"/>
              <a:ext cx="26" cy="7"/>
            </a:xfrm>
            <a:custGeom>
              <a:avLst/>
              <a:gdLst>
                <a:gd name="T0" fmla="*/ 4 w 28"/>
                <a:gd name="T1" fmla="*/ 7 h 7"/>
                <a:gd name="T2" fmla="*/ 4 w 28"/>
                <a:gd name="T3" fmla="*/ 7 h 7"/>
                <a:gd name="T4" fmla="*/ 10 w 28"/>
                <a:gd name="T5" fmla="*/ 4 h 7"/>
                <a:gd name="T6" fmla="*/ 22 w 28"/>
                <a:gd name="T7" fmla="*/ 2 h 7"/>
                <a:gd name="T8" fmla="*/ 12 w 28"/>
                <a:gd name="T9" fmla="*/ 6 h 7"/>
                <a:gd name="T10" fmla="*/ 4 w 28"/>
                <a:gd name="T11" fmla="*/ 6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">
                  <a:moveTo>
                    <a:pt x="4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0" y="4"/>
                    <a:pt x="11" y="4"/>
                    <a:pt x="13" y="4"/>
                  </a:cubicBezTo>
                  <a:cubicBezTo>
                    <a:pt x="17" y="3"/>
                    <a:pt x="24" y="0"/>
                    <a:pt x="28" y="2"/>
                  </a:cubicBezTo>
                  <a:cubicBezTo>
                    <a:pt x="28" y="5"/>
                    <a:pt x="18" y="6"/>
                    <a:pt x="15" y="6"/>
                  </a:cubicBezTo>
                  <a:cubicBezTo>
                    <a:pt x="11" y="6"/>
                    <a:pt x="7" y="7"/>
                    <a:pt x="4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4" name="Freeform 584">
              <a:extLst>
                <a:ext uri="{FF2B5EF4-FFF2-40B4-BE49-F238E27FC236}">
                  <a16:creationId xmlns:a16="http://schemas.microsoft.com/office/drawing/2014/main" id="{A9D1F4E5-55DD-4F25-8D45-7D52D22E9B7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9" y="3295"/>
              <a:ext cx="16" cy="12"/>
            </a:xfrm>
            <a:custGeom>
              <a:avLst/>
              <a:gdLst>
                <a:gd name="T0" fmla="*/ 6 w 18"/>
                <a:gd name="T1" fmla="*/ 0 h 12"/>
                <a:gd name="T2" fmla="*/ 12 w 18"/>
                <a:gd name="T3" fmla="*/ 7 h 12"/>
                <a:gd name="T4" fmla="*/ 5 w 18"/>
                <a:gd name="T5" fmla="*/ 7 h 12"/>
                <a:gd name="T6" fmla="*/ 0 w 18"/>
                <a:gd name="T7" fmla="*/ 12 h 12"/>
                <a:gd name="T8" fmla="*/ 4 w 18"/>
                <a:gd name="T9" fmla="*/ 6 h 12"/>
                <a:gd name="T10" fmla="*/ 6 w 18"/>
                <a:gd name="T11" fmla="*/ 2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9" y="4"/>
                    <a:pt x="14" y="7"/>
                    <a:pt x="18" y="7"/>
                  </a:cubicBezTo>
                  <a:cubicBezTo>
                    <a:pt x="15" y="8"/>
                    <a:pt x="11" y="7"/>
                    <a:pt x="8" y="7"/>
                  </a:cubicBezTo>
                  <a:cubicBezTo>
                    <a:pt x="4" y="8"/>
                    <a:pt x="3" y="10"/>
                    <a:pt x="0" y="12"/>
                  </a:cubicBezTo>
                  <a:cubicBezTo>
                    <a:pt x="2" y="10"/>
                    <a:pt x="4" y="8"/>
                    <a:pt x="6" y="6"/>
                  </a:cubicBezTo>
                  <a:cubicBezTo>
                    <a:pt x="7" y="5"/>
                    <a:pt x="8" y="3"/>
                    <a:pt x="9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5" name="Freeform 585">
              <a:extLst>
                <a:ext uri="{FF2B5EF4-FFF2-40B4-BE49-F238E27FC236}">
                  <a16:creationId xmlns:a16="http://schemas.microsoft.com/office/drawing/2014/main" id="{FDF0D08D-4791-4591-AF60-7116EE7BFD2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2" y="3319"/>
              <a:ext cx="18" cy="7"/>
            </a:xfrm>
            <a:custGeom>
              <a:avLst/>
              <a:gdLst>
                <a:gd name="T0" fmla="*/ 5 w 20"/>
                <a:gd name="T1" fmla="*/ 1 h 7"/>
                <a:gd name="T2" fmla="*/ 0 w 20"/>
                <a:gd name="T3" fmla="*/ 5 h 7"/>
                <a:gd name="T4" fmla="*/ 6 w 20"/>
                <a:gd name="T5" fmla="*/ 3 h 7"/>
                <a:gd name="T6" fmla="*/ 14 w 20"/>
                <a:gd name="T7" fmla="*/ 2 h 7"/>
                <a:gd name="T8" fmla="*/ 5 w 2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8" y="1"/>
                  </a:moveTo>
                  <a:cubicBezTo>
                    <a:pt x="5" y="0"/>
                    <a:pt x="1" y="1"/>
                    <a:pt x="0" y="5"/>
                  </a:cubicBezTo>
                  <a:cubicBezTo>
                    <a:pt x="3" y="7"/>
                    <a:pt x="6" y="3"/>
                    <a:pt x="9" y="3"/>
                  </a:cubicBezTo>
                  <a:cubicBezTo>
                    <a:pt x="13" y="3"/>
                    <a:pt x="17" y="4"/>
                    <a:pt x="20" y="2"/>
                  </a:cubicBezTo>
                  <a:cubicBezTo>
                    <a:pt x="19" y="0"/>
                    <a:pt x="10" y="0"/>
                    <a:pt x="8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6" name="Freeform 586">
              <a:extLst>
                <a:ext uri="{FF2B5EF4-FFF2-40B4-BE49-F238E27FC236}">
                  <a16:creationId xmlns:a16="http://schemas.microsoft.com/office/drawing/2014/main" id="{975A7194-0604-4ABE-BB16-49C1DC2C1D7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9" y="3308"/>
              <a:ext cx="15" cy="20"/>
            </a:xfrm>
            <a:custGeom>
              <a:avLst/>
              <a:gdLst>
                <a:gd name="T0" fmla="*/ 0 w 16"/>
                <a:gd name="T1" fmla="*/ 4 h 20"/>
                <a:gd name="T2" fmla="*/ 11 w 16"/>
                <a:gd name="T3" fmla="*/ 0 h 20"/>
                <a:gd name="T4" fmla="*/ 8 w 16"/>
                <a:gd name="T5" fmla="*/ 11 h 20"/>
                <a:gd name="T6" fmla="*/ 13 w 16"/>
                <a:gd name="T7" fmla="*/ 20 h 20"/>
                <a:gd name="T8" fmla="*/ 8 w 16"/>
                <a:gd name="T9" fmla="*/ 11 h 20"/>
                <a:gd name="T10" fmla="*/ 1 w 16"/>
                <a:gd name="T11" fmla="*/ 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0" y="4"/>
                  </a:moveTo>
                  <a:cubicBezTo>
                    <a:pt x="2" y="8"/>
                    <a:pt x="11" y="2"/>
                    <a:pt x="14" y="0"/>
                  </a:cubicBezTo>
                  <a:cubicBezTo>
                    <a:pt x="12" y="3"/>
                    <a:pt x="11" y="7"/>
                    <a:pt x="11" y="11"/>
                  </a:cubicBezTo>
                  <a:cubicBezTo>
                    <a:pt x="11" y="15"/>
                    <a:pt x="15" y="17"/>
                    <a:pt x="16" y="20"/>
                  </a:cubicBezTo>
                  <a:cubicBezTo>
                    <a:pt x="13" y="17"/>
                    <a:pt x="11" y="14"/>
                    <a:pt x="8" y="11"/>
                  </a:cubicBezTo>
                  <a:cubicBezTo>
                    <a:pt x="6" y="9"/>
                    <a:pt x="3" y="7"/>
                    <a:pt x="1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7" name="Freeform 587">
              <a:extLst>
                <a:ext uri="{FF2B5EF4-FFF2-40B4-BE49-F238E27FC236}">
                  <a16:creationId xmlns:a16="http://schemas.microsoft.com/office/drawing/2014/main" id="{55E6D1EB-F573-4E4C-8F26-18FBFC00E4F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4" y="3197"/>
              <a:ext cx="15" cy="21"/>
            </a:xfrm>
            <a:custGeom>
              <a:avLst/>
              <a:gdLst>
                <a:gd name="T0" fmla="*/ 2 w 17"/>
                <a:gd name="T1" fmla="*/ 18 h 22"/>
                <a:gd name="T2" fmla="*/ 11 w 17"/>
                <a:gd name="T3" fmla="*/ 11 h 22"/>
                <a:gd name="T4" fmla="*/ 8 w 17"/>
                <a:gd name="T5" fmla="*/ 0 h 22"/>
                <a:gd name="T6" fmla="*/ 4 w 17"/>
                <a:gd name="T7" fmla="*/ 11 h 22"/>
                <a:gd name="T8" fmla="*/ 2 w 17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2" y="21"/>
                  </a:moveTo>
                  <a:cubicBezTo>
                    <a:pt x="0" y="17"/>
                    <a:pt x="14" y="12"/>
                    <a:pt x="17" y="12"/>
                  </a:cubicBezTo>
                  <a:cubicBezTo>
                    <a:pt x="15" y="8"/>
                    <a:pt x="13" y="4"/>
                    <a:pt x="11" y="0"/>
                  </a:cubicBezTo>
                  <a:cubicBezTo>
                    <a:pt x="11" y="5"/>
                    <a:pt x="9" y="9"/>
                    <a:pt x="7" y="12"/>
                  </a:cubicBezTo>
                  <a:cubicBezTo>
                    <a:pt x="5" y="16"/>
                    <a:pt x="3" y="18"/>
                    <a:pt x="2" y="2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8" name="Freeform 588">
              <a:extLst>
                <a:ext uri="{FF2B5EF4-FFF2-40B4-BE49-F238E27FC236}">
                  <a16:creationId xmlns:a16="http://schemas.microsoft.com/office/drawing/2014/main" id="{8B5BC31F-C6B3-45E7-9012-E235D510D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3" y="3295"/>
              <a:ext cx="16" cy="19"/>
            </a:xfrm>
            <a:custGeom>
              <a:avLst/>
              <a:gdLst>
                <a:gd name="T0" fmla="*/ 2 w 18"/>
                <a:gd name="T1" fmla="*/ 16 h 20"/>
                <a:gd name="T2" fmla="*/ 1 w 18"/>
                <a:gd name="T3" fmla="*/ 15 h 20"/>
                <a:gd name="T4" fmla="*/ 4 w 18"/>
                <a:gd name="T5" fmla="*/ 10 h 20"/>
                <a:gd name="T6" fmla="*/ 10 w 18"/>
                <a:gd name="T7" fmla="*/ 4 h 20"/>
                <a:gd name="T8" fmla="*/ 12 w 18"/>
                <a:gd name="T9" fmla="*/ 0 h 20"/>
                <a:gd name="T10" fmla="*/ 8 w 18"/>
                <a:gd name="T11" fmla="*/ 10 h 20"/>
                <a:gd name="T12" fmla="*/ 3 w 18"/>
                <a:gd name="T13" fmla="*/ 1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2" y="19"/>
                  </a:moveTo>
                  <a:cubicBezTo>
                    <a:pt x="1" y="20"/>
                    <a:pt x="1" y="19"/>
                    <a:pt x="1" y="18"/>
                  </a:cubicBezTo>
                  <a:cubicBezTo>
                    <a:pt x="0" y="16"/>
                    <a:pt x="4" y="13"/>
                    <a:pt x="6" y="12"/>
                  </a:cubicBezTo>
                  <a:cubicBezTo>
                    <a:pt x="8" y="9"/>
                    <a:pt x="11" y="7"/>
                    <a:pt x="13" y="4"/>
                  </a:cubicBezTo>
                  <a:cubicBezTo>
                    <a:pt x="14" y="3"/>
                    <a:pt x="15" y="0"/>
                    <a:pt x="17" y="0"/>
                  </a:cubicBezTo>
                  <a:cubicBezTo>
                    <a:pt x="18" y="4"/>
                    <a:pt x="13" y="10"/>
                    <a:pt x="11" y="13"/>
                  </a:cubicBezTo>
                  <a:cubicBezTo>
                    <a:pt x="8" y="15"/>
                    <a:pt x="5" y="17"/>
                    <a:pt x="3" y="18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9" name="Freeform 589">
              <a:extLst>
                <a:ext uri="{FF2B5EF4-FFF2-40B4-BE49-F238E27FC236}">
                  <a16:creationId xmlns:a16="http://schemas.microsoft.com/office/drawing/2014/main" id="{F9C12685-199D-4FAE-BAE1-D88CC9019D9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6" y="3279"/>
              <a:ext cx="7" cy="8"/>
            </a:xfrm>
            <a:custGeom>
              <a:avLst/>
              <a:gdLst>
                <a:gd name="T0" fmla="*/ 5 w 8"/>
                <a:gd name="T1" fmla="*/ 3 h 9"/>
                <a:gd name="T2" fmla="*/ 2 w 8"/>
                <a:gd name="T3" fmla="*/ 6 h 9"/>
                <a:gd name="T4" fmla="*/ 0 w 8"/>
                <a:gd name="T5" fmla="*/ 0 h 9"/>
                <a:gd name="T6" fmla="*/ 4 w 8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5" y="2"/>
                    <a:pt x="3" y="7"/>
                    <a:pt x="2" y="9"/>
                  </a:cubicBezTo>
                  <a:cubicBezTo>
                    <a:pt x="2" y="6"/>
                    <a:pt x="2" y="2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89" name="Group 590">
            <a:extLst>
              <a:ext uri="{FF2B5EF4-FFF2-40B4-BE49-F238E27FC236}">
                <a16:creationId xmlns:a16="http://schemas.microsoft.com/office/drawing/2014/main" id="{B190284D-2090-4246-B8F8-F94AD5694D6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31050" y="2263775"/>
            <a:ext cx="173038" cy="193675"/>
            <a:chOff x="2112" y="3168"/>
            <a:chExt cx="172" cy="192"/>
          </a:xfrm>
        </p:grpSpPr>
        <p:sp>
          <p:nvSpPr>
            <p:cNvPr id="41086" name="Freeform 591">
              <a:extLst>
                <a:ext uri="{FF2B5EF4-FFF2-40B4-BE49-F238E27FC236}">
                  <a16:creationId xmlns:a16="http://schemas.microsoft.com/office/drawing/2014/main" id="{CF83EDA8-246B-4F14-A60F-F3C65625B4B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7" name="Freeform 592">
              <a:extLst>
                <a:ext uri="{FF2B5EF4-FFF2-40B4-BE49-F238E27FC236}">
                  <a16:creationId xmlns:a16="http://schemas.microsoft.com/office/drawing/2014/main" id="{881C3D4A-77BB-4392-9B18-A9224F49700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8" name="Freeform 593">
              <a:extLst>
                <a:ext uri="{FF2B5EF4-FFF2-40B4-BE49-F238E27FC236}">
                  <a16:creationId xmlns:a16="http://schemas.microsoft.com/office/drawing/2014/main" id="{ADFD5DB2-27F1-44AC-A8B8-1D88CD21B8D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209"/>
              <a:ext cx="57" cy="75"/>
            </a:xfrm>
            <a:custGeom>
              <a:avLst/>
              <a:gdLst>
                <a:gd name="T0" fmla="*/ 0 w 62"/>
                <a:gd name="T1" fmla="*/ 7 h 76"/>
                <a:gd name="T2" fmla="*/ 31 w 62"/>
                <a:gd name="T3" fmla="*/ 17 h 76"/>
                <a:gd name="T4" fmla="*/ 47 w 62"/>
                <a:gd name="T5" fmla="*/ 44 h 76"/>
                <a:gd name="T6" fmla="*/ 10 w 62"/>
                <a:gd name="T7" fmla="*/ 64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76">
                  <a:moveTo>
                    <a:pt x="0" y="7"/>
                  </a:moveTo>
                  <a:cubicBezTo>
                    <a:pt x="7" y="0"/>
                    <a:pt x="33" y="13"/>
                    <a:pt x="40" y="17"/>
                  </a:cubicBezTo>
                  <a:cubicBezTo>
                    <a:pt x="52" y="23"/>
                    <a:pt x="61" y="33"/>
                    <a:pt x="61" y="47"/>
                  </a:cubicBezTo>
                  <a:cubicBezTo>
                    <a:pt x="62" y="71"/>
                    <a:pt x="30" y="76"/>
                    <a:pt x="13" y="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9" name="Freeform 594">
              <a:extLst>
                <a:ext uri="{FF2B5EF4-FFF2-40B4-BE49-F238E27FC236}">
                  <a16:creationId xmlns:a16="http://schemas.microsoft.com/office/drawing/2014/main" id="{AF94C456-1F57-48E0-B6B7-913A2AE5CDE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4" y="3194"/>
              <a:ext cx="24" cy="37"/>
            </a:xfrm>
            <a:custGeom>
              <a:avLst/>
              <a:gdLst>
                <a:gd name="T0" fmla="*/ 0 w 26"/>
                <a:gd name="T1" fmla="*/ 35 h 38"/>
                <a:gd name="T2" fmla="*/ 6 w 26"/>
                <a:gd name="T3" fmla="*/ 32 h 38"/>
                <a:gd name="T4" fmla="*/ 16 w 26"/>
                <a:gd name="T5" fmla="*/ 24 h 38"/>
                <a:gd name="T6" fmla="*/ 20 w 2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8">
                  <a:moveTo>
                    <a:pt x="0" y="38"/>
                  </a:moveTo>
                  <a:cubicBezTo>
                    <a:pt x="0" y="37"/>
                    <a:pt x="5" y="37"/>
                    <a:pt x="7" y="35"/>
                  </a:cubicBezTo>
                  <a:cubicBezTo>
                    <a:pt x="11" y="33"/>
                    <a:pt x="15" y="30"/>
                    <a:pt x="19" y="27"/>
                  </a:cubicBezTo>
                  <a:cubicBezTo>
                    <a:pt x="25" y="20"/>
                    <a:pt x="26" y="8"/>
                    <a:pt x="2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0" name="Freeform 595">
              <a:extLst>
                <a:ext uri="{FF2B5EF4-FFF2-40B4-BE49-F238E27FC236}">
                  <a16:creationId xmlns:a16="http://schemas.microsoft.com/office/drawing/2014/main" id="{01E852E8-19BC-4CFD-BCDD-40148D4E522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8" y="3233"/>
              <a:ext cx="45" cy="24"/>
            </a:xfrm>
            <a:custGeom>
              <a:avLst/>
              <a:gdLst>
                <a:gd name="T0" fmla="*/ 38 w 49"/>
                <a:gd name="T1" fmla="*/ 16 h 25"/>
                <a:gd name="T2" fmla="*/ 7 w 49"/>
                <a:gd name="T3" fmla="*/ 3 h 25"/>
                <a:gd name="T4" fmla="*/ 3 w 49"/>
                <a:gd name="T5" fmla="*/ 12 h 25"/>
                <a:gd name="T6" fmla="*/ 26 w 49"/>
                <a:gd name="T7" fmla="*/ 2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5">
                  <a:moveTo>
                    <a:pt x="49" y="19"/>
                  </a:moveTo>
                  <a:cubicBezTo>
                    <a:pt x="40" y="8"/>
                    <a:pt x="24" y="0"/>
                    <a:pt x="10" y="3"/>
                  </a:cubicBezTo>
                  <a:cubicBezTo>
                    <a:pt x="4" y="4"/>
                    <a:pt x="0" y="8"/>
                    <a:pt x="3" y="15"/>
                  </a:cubicBezTo>
                  <a:cubicBezTo>
                    <a:pt x="8" y="24"/>
                    <a:pt x="25" y="23"/>
                    <a:pt x="33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1" name="Freeform 596">
              <a:extLst>
                <a:ext uri="{FF2B5EF4-FFF2-40B4-BE49-F238E27FC236}">
                  <a16:creationId xmlns:a16="http://schemas.microsoft.com/office/drawing/2014/main" id="{591B0C1B-620A-416F-BEA9-B0489AD6D63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7" y="3182"/>
              <a:ext cx="36" cy="36"/>
            </a:xfrm>
            <a:custGeom>
              <a:avLst/>
              <a:gdLst>
                <a:gd name="T0" fmla="*/ 2 w 40"/>
                <a:gd name="T1" fmla="*/ 28 h 38"/>
                <a:gd name="T2" fmla="*/ 9 w 40"/>
                <a:gd name="T3" fmla="*/ 9 h 38"/>
                <a:gd name="T4" fmla="*/ 23 w 40"/>
                <a:gd name="T5" fmla="*/ 6 h 38"/>
                <a:gd name="T6" fmla="*/ 8 w 40"/>
                <a:gd name="T7" fmla="*/ 2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8">
                  <a:moveTo>
                    <a:pt x="2" y="34"/>
                  </a:moveTo>
                  <a:cubicBezTo>
                    <a:pt x="0" y="24"/>
                    <a:pt x="5" y="17"/>
                    <a:pt x="12" y="10"/>
                  </a:cubicBezTo>
                  <a:cubicBezTo>
                    <a:pt x="16" y="6"/>
                    <a:pt x="25" y="0"/>
                    <a:pt x="31" y="6"/>
                  </a:cubicBezTo>
                  <a:cubicBezTo>
                    <a:pt x="40" y="16"/>
                    <a:pt x="23" y="38"/>
                    <a:pt x="11" y="3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2" name="Freeform 597">
              <a:extLst>
                <a:ext uri="{FF2B5EF4-FFF2-40B4-BE49-F238E27FC236}">
                  <a16:creationId xmlns:a16="http://schemas.microsoft.com/office/drawing/2014/main" id="{72578025-A031-4FA4-A427-B65D29C7C4C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1" y="3209"/>
              <a:ext cx="21" cy="43"/>
            </a:xfrm>
            <a:custGeom>
              <a:avLst/>
              <a:gdLst>
                <a:gd name="T0" fmla="*/ 16 w 24"/>
                <a:gd name="T1" fmla="*/ 0 h 43"/>
                <a:gd name="T2" fmla="*/ 4 w 24"/>
                <a:gd name="T3" fmla="*/ 13 h 43"/>
                <a:gd name="T4" fmla="*/ 9 w 24"/>
                <a:gd name="T5" fmla="*/ 4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7" y="4"/>
                    <a:pt x="9" y="4"/>
                    <a:pt x="5" y="13"/>
                  </a:cubicBezTo>
                  <a:cubicBezTo>
                    <a:pt x="0" y="24"/>
                    <a:pt x="2" y="36"/>
                    <a:pt x="12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3" name="Freeform 598">
              <a:extLst>
                <a:ext uri="{FF2B5EF4-FFF2-40B4-BE49-F238E27FC236}">
                  <a16:creationId xmlns:a16="http://schemas.microsoft.com/office/drawing/2014/main" id="{FF047279-FBF4-4762-98D6-DFCA0DB2C26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37"/>
              <a:ext cx="19" cy="4"/>
            </a:xfrm>
            <a:custGeom>
              <a:avLst/>
              <a:gdLst>
                <a:gd name="T0" fmla="*/ 17 w 20"/>
                <a:gd name="T1" fmla="*/ 4 h 4"/>
                <a:gd name="T2" fmla="*/ 0 w 20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3" y="0"/>
                    <a:pt x="8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4" name="Freeform 599">
              <a:extLst>
                <a:ext uri="{FF2B5EF4-FFF2-40B4-BE49-F238E27FC236}">
                  <a16:creationId xmlns:a16="http://schemas.microsoft.com/office/drawing/2014/main" id="{5AE0B131-FFB4-4590-A763-B9D463F656F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57"/>
              <a:ext cx="29" cy="53"/>
            </a:xfrm>
            <a:custGeom>
              <a:avLst/>
              <a:gdLst>
                <a:gd name="T0" fmla="*/ 0 w 32"/>
                <a:gd name="T1" fmla="*/ 8 h 54"/>
                <a:gd name="T2" fmla="*/ 24 w 32"/>
                <a:gd name="T3" fmla="*/ 28 h 54"/>
                <a:gd name="T4" fmla="*/ 8 w 32"/>
                <a:gd name="T5" fmla="*/ 5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4">
                  <a:moveTo>
                    <a:pt x="0" y="8"/>
                  </a:moveTo>
                  <a:cubicBezTo>
                    <a:pt x="14" y="0"/>
                    <a:pt x="32" y="16"/>
                    <a:pt x="32" y="31"/>
                  </a:cubicBezTo>
                  <a:cubicBezTo>
                    <a:pt x="32" y="44"/>
                    <a:pt x="22" y="50"/>
                    <a:pt x="11" y="5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5" name="Freeform 600">
              <a:extLst>
                <a:ext uri="{FF2B5EF4-FFF2-40B4-BE49-F238E27FC236}">
                  <a16:creationId xmlns:a16="http://schemas.microsoft.com/office/drawing/2014/main" id="{38CB122B-81BE-4012-BA33-E69E7F85DBA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304"/>
              <a:ext cx="69" cy="27"/>
            </a:xfrm>
            <a:custGeom>
              <a:avLst/>
              <a:gdLst>
                <a:gd name="T0" fmla="*/ 53 w 75"/>
                <a:gd name="T1" fmla="*/ 25 h 28"/>
                <a:gd name="T2" fmla="*/ 56 w 75"/>
                <a:gd name="T3" fmla="*/ 8 h 28"/>
                <a:gd name="T4" fmla="*/ 39 w 75"/>
                <a:gd name="T5" fmla="*/ 1 h 28"/>
                <a:gd name="T6" fmla="*/ 6 w 75"/>
                <a:gd name="T7" fmla="*/ 1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8">
                  <a:moveTo>
                    <a:pt x="69" y="28"/>
                  </a:moveTo>
                  <a:cubicBezTo>
                    <a:pt x="72" y="22"/>
                    <a:pt x="75" y="14"/>
                    <a:pt x="72" y="8"/>
                  </a:cubicBezTo>
                  <a:cubicBezTo>
                    <a:pt x="68" y="2"/>
                    <a:pt x="56" y="1"/>
                    <a:pt x="50" y="1"/>
                  </a:cubicBezTo>
                  <a:cubicBezTo>
                    <a:pt x="42" y="1"/>
                    <a:pt x="0" y="0"/>
                    <a:pt x="7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6" name="Freeform 601">
              <a:extLst>
                <a:ext uri="{FF2B5EF4-FFF2-40B4-BE49-F238E27FC236}">
                  <a16:creationId xmlns:a16="http://schemas.microsoft.com/office/drawing/2014/main" id="{C2C7D5F1-DF0D-4FD4-891C-BCBE825F7AF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4" y="3268"/>
              <a:ext cx="36" cy="39"/>
            </a:xfrm>
            <a:custGeom>
              <a:avLst/>
              <a:gdLst>
                <a:gd name="T0" fmla="*/ 0 w 39"/>
                <a:gd name="T1" fmla="*/ 1 h 40"/>
                <a:gd name="T2" fmla="*/ 26 w 39"/>
                <a:gd name="T3" fmla="*/ 12 h 40"/>
                <a:gd name="T4" fmla="*/ 18 w 39"/>
                <a:gd name="T5" fmla="*/ 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0">
                  <a:moveTo>
                    <a:pt x="0" y="1"/>
                  </a:moveTo>
                  <a:cubicBezTo>
                    <a:pt x="11" y="0"/>
                    <a:pt x="25" y="0"/>
                    <a:pt x="32" y="12"/>
                  </a:cubicBezTo>
                  <a:cubicBezTo>
                    <a:pt x="39" y="23"/>
                    <a:pt x="32" y="34"/>
                    <a:pt x="23" y="4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7" name="Freeform 602">
              <a:extLst>
                <a:ext uri="{FF2B5EF4-FFF2-40B4-BE49-F238E27FC236}">
                  <a16:creationId xmlns:a16="http://schemas.microsoft.com/office/drawing/2014/main" id="{A09A68C7-8D3F-4355-8126-C770936B023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2" y="3281"/>
              <a:ext cx="29" cy="21"/>
            </a:xfrm>
            <a:custGeom>
              <a:avLst/>
              <a:gdLst>
                <a:gd name="T0" fmla="*/ 24 w 32"/>
                <a:gd name="T1" fmla="*/ 2 h 22"/>
                <a:gd name="T2" fmla="*/ 5 w 32"/>
                <a:gd name="T3" fmla="*/ 6 h 22"/>
                <a:gd name="T4" fmla="*/ 15 w 32"/>
                <a:gd name="T5" fmla="*/ 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32" y="2"/>
                  </a:moveTo>
                  <a:cubicBezTo>
                    <a:pt x="26" y="0"/>
                    <a:pt x="13" y="1"/>
                    <a:pt x="8" y="6"/>
                  </a:cubicBezTo>
                  <a:cubicBezTo>
                    <a:pt x="0" y="13"/>
                    <a:pt x="15" y="22"/>
                    <a:pt x="21" y="1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8" name="Freeform 603">
              <a:extLst>
                <a:ext uri="{FF2B5EF4-FFF2-40B4-BE49-F238E27FC236}">
                  <a16:creationId xmlns:a16="http://schemas.microsoft.com/office/drawing/2014/main" id="{B79BB21D-2B6A-48A9-99A0-26B38A018C0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4" y="3281"/>
              <a:ext cx="48" cy="14"/>
            </a:xfrm>
            <a:custGeom>
              <a:avLst/>
              <a:gdLst>
                <a:gd name="T0" fmla="*/ 41 w 52"/>
                <a:gd name="T1" fmla="*/ 2 h 15"/>
                <a:gd name="T2" fmla="*/ 24 w 52"/>
                <a:gd name="T3" fmla="*/ 2 h 15"/>
                <a:gd name="T4" fmla="*/ 6 w 52"/>
                <a:gd name="T5" fmla="*/ 7 h 15"/>
                <a:gd name="T6" fmla="*/ 13 w 52"/>
                <a:gd name="T7" fmla="*/ 11 h 15"/>
                <a:gd name="T8" fmla="*/ 32 w 52"/>
                <a:gd name="T9" fmla="*/ 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5">
                  <a:moveTo>
                    <a:pt x="52" y="2"/>
                  </a:moveTo>
                  <a:cubicBezTo>
                    <a:pt x="45" y="0"/>
                    <a:pt x="37" y="2"/>
                    <a:pt x="30" y="2"/>
                  </a:cubicBezTo>
                  <a:cubicBezTo>
                    <a:pt x="23" y="3"/>
                    <a:pt x="15" y="2"/>
                    <a:pt x="8" y="7"/>
                  </a:cubicBezTo>
                  <a:cubicBezTo>
                    <a:pt x="0" y="13"/>
                    <a:pt x="10" y="15"/>
                    <a:pt x="16" y="14"/>
                  </a:cubicBezTo>
                  <a:cubicBezTo>
                    <a:pt x="24" y="14"/>
                    <a:pt x="33" y="12"/>
                    <a:pt x="41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9" name="Freeform 604">
              <a:extLst>
                <a:ext uri="{FF2B5EF4-FFF2-40B4-BE49-F238E27FC236}">
                  <a16:creationId xmlns:a16="http://schemas.microsoft.com/office/drawing/2014/main" id="{BC9696FB-F611-4419-A58A-1C42DBE2D88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2" y="3253"/>
              <a:ext cx="26" cy="26"/>
            </a:xfrm>
            <a:custGeom>
              <a:avLst/>
              <a:gdLst>
                <a:gd name="T0" fmla="*/ 0 w 29"/>
                <a:gd name="T1" fmla="*/ 26 h 26"/>
                <a:gd name="T2" fmla="*/ 21 w 2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4" y="12"/>
                    <a:pt x="12" y="0"/>
                    <a:pt x="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0" name="Freeform 605">
              <a:extLst>
                <a:ext uri="{FF2B5EF4-FFF2-40B4-BE49-F238E27FC236}">
                  <a16:creationId xmlns:a16="http://schemas.microsoft.com/office/drawing/2014/main" id="{972B26D9-B2A0-466C-A0F2-CC6447F9254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18"/>
              <a:ext cx="18" cy="23"/>
            </a:xfrm>
            <a:custGeom>
              <a:avLst/>
              <a:gdLst>
                <a:gd name="T0" fmla="*/ 16 w 19"/>
                <a:gd name="T1" fmla="*/ 0 h 24"/>
                <a:gd name="T2" fmla="*/ 2 w 19"/>
                <a:gd name="T3" fmla="*/ 8 h 24"/>
                <a:gd name="T4" fmla="*/ 4 w 19"/>
                <a:gd name="T5" fmla="*/ 18 h 24"/>
                <a:gd name="T6" fmla="*/ 16 w 19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2" y="0"/>
                    <a:pt x="5" y="2"/>
                    <a:pt x="2" y="8"/>
                  </a:cubicBezTo>
                  <a:cubicBezTo>
                    <a:pt x="0" y="12"/>
                    <a:pt x="0" y="19"/>
                    <a:pt x="4" y="21"/>
                  </a:cubicBezTo>
                  <a:cubicBezTo>
                    <a:pt x="9" y="24"/>
                    <a:pt x="15" y="20"/>
                    <a:pt x="19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1" name="Freeform 606">
              <a:extLst>
                <a:ext uri="{FF2B5EF4-FFF2-40B4-BE49-F238E27FC236}">
                  <a16:creationId xmlns:a16="http://schemas.microsoft.com/office/drawing/2014/main" id="{A14CE850-B4EE-40DA-99ED-0B9B72977A9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4" y="3314"/>
              <a:ext cx="33" cy="18"/>
            </a:xfrm>
            <a:custGeom>
              <a:avLst/>
              <a:gdLst>
                <a:gd name="T0" fmla="*/ 28 w 36"/>
                <a:gd name="T1" fmla="*/ 7 h 18"/>
                <a:gd name="T2" fmla="*/ 8 w 36"/>
                <a:gd name="T3" fmla="*/ 4 h 18"/>
                <a:gd name="T4" fmla="*/ 12 w 36"/>
                <a:gd name="T5" fmla="*/ 1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36" y="7"/>
                  </a:moveTo>
                  <a:cubicBezTo>
                    <a:pt x="28" y="4"/>
                    <a:pt x="20" y="0"/>
                    <a:pt x="11" y="4"/>
                  </a:cubicBezTo>
                  <a:cubicBezTo>
                    <a:pt x="0" y="9"/>
                    <a:pt x="4" y="18"/>
                    <a:pt x="15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2" name="Freeform 607">
              <a:extLst>
                <a:ext uri="{FF2B5EF4-FFF2-40B4-BE49-F238E27FC236}">
                  <a16:creationId xmlns:a16="http://schemas.microsoft.com/office/drawing/2014/main" id="{63D4FC03-469C-4DF4-92BA-55317448E6D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6" y="3270"/>
              <a:ext cx="34" cy="51"/>
            </a:xfrm>
            <a:custGeom>
              <a:avLst/>
              <a:gdLst>
                <a:gd name="T0" fmla="*/ 21 w 38"/>
                <a:gd name="T1" fmla="*/ 0 h 53"/>
                <a:gd name="T2" fmla="*/ 4 w 38"/>
                <a:gd name="T3" fmla="*/ 37 h 53"/>
                <a:gd name="T4" fmla="*/ 13 w 38"/>
                <a:gd name="T5" fmla="*/ 38 h 53"/>
                <a:gd name="T6" fmla="*/ 24 w 38"/>
                <a:gd name="T7" fmla="*/ 1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3">
                  <a:moveTo>
                    <a:pt x="29" y="0"/>
                  </a:moveTo>
                  <a:cubicBezTo>
                    <a:pt x="38" y="18"/>
                    <a:pt x="12" y="29"/>
                    <a:pt x="6" y="41"/>
                  </a:cubicBezTo>
                  <a:cubicBezTo>
                    <a:pt x="0" y="53"/>
                    <a:pt x="13" y="49"/>
                    <a:pt x="18" y="44"/>
                  </a:cubicBezTo>
                  <a:cubicBezTo>
                    <a:pt x="24" y="39"/>
                    <a:pt x="33" y="29"/>
                    <a:pt x="34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3" name="Freeform 608">
              <a:extLst>
                <a:ext uri="{FF2B5EF4-FFF2-40B4-BE49-F238E27FC236}">
                  <a16:creationId xmlns:a16="http://schemas.microsoft.com/office/drawing/2014/main" id="{B33E9E29-BBE7-4BE5-8884-0215778D86B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3" y="3214"/>
              <a:ext cx="68" cy="52"/>
            </a:xfrm>
            <a:custGeom>
              <a:avLst/>
              <a:gdLst>
                <a:gd name="T0" fmla="*/ 51 w 74"/>
                <a:gd name="T1" fmla="*/ 29 h 54"/>
                <a:gd name="T2" fmla="*/ 35 w 74"/>
                <a:gd name="T3" fmla="*/ 16 h 54"/>
                <a:gd name="T4" fmla="*/ 16 w 74"/>
                <a:gd name="T5" fmla="*/ 17 h 54"/>
                <a:gd name="T6" fmla="*/ 10 w 74"/>
                <a:gd name="T7" fmla="*/ 34 h 54"/>
                <a:gd name="T8" fmla="*/ 15 w 74"/>
                <a:gd name="T9" fmla="*/ 42 h 54"/>
                <a:gd name="T10" fmla="*/ 10 w 74"/>
                <a:gd name="T11" fmla="*/ 47 h 54"/>
                <a:gd name="T12" fmla="*/ 0 w 74"/>
                <a:gd name="T13" fmla="*/ 29 h 54"/>
                <a:gd name="T14" fmla="*/ 16 w 74"/>
                <a:gd name="T15" fmla="*/ 7 h 54"/>
                <a:gd name="T16" fmla="*/ 52 w 74"/>
                <a:gd name="T17" fmla="*/ 17 h 54"/>
                <a:gd name="T18" fmla="*/ 52 w 74"/>
                <a:gd name="T19" fmla="*/ 27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54">
                  <a:moveTo>
                    <a:pt x="65" y="32"/>
                  </a:moveTo>
                  <a:cubicBezTo>
                    <a:pt x="61" y="25"/>
                    <a:pt x="52" y="21"/>
                    <a:pt x="45" y="19"/>
                  </a:cubicBezTo>
                  <a:cubicBezTo>
                    <a:pt x="37" y="18"/>
                    <a:pt x="28" y="16"/>
                    <a:pt x="21" y="20"/>
                  </a:cubicBezTo>
                  <a:cubicBezTo>
                    <a:pt x="14" y="25"/>
                    <a:pt x="10" y="29"/>
                    <a:pt x="13" y="37"/>
                  </a:cubicBezTo>
                  <a:cubicBezTo>
                    <a:pt x="15" y="41"/>
                    <a:pt x="18" y="44"/>
                    <a:pt x="19" y="48"/>
                  </a:cubicBezTo>
                  <a:cubicBezTo>
                    <a:pt x="21" y="52"/>
                    <a:pt x="17" y="52"/>
                    <a:pt x="13" y="53"/>
                  </a:cubicBezTo>
                  <a:cubicBezTo>
                    <a:pt x="2" y="54"/>
                    <a:pt x="0" y="42"/>
                    <a:pt x="0" y="32"/>
                  </a:cubicBezTo>
                  <a:cubicBezTo>
                    <a:pt x="1" y="20"/>
                    <a:pt x="10" y="12"/>
                    <a:pt x="20" y="7"/>
                  </a:cubicBezTo>
                  <a:cubicBezTo>
                    <a:pt x="36" y="0"/>
                    <a:pt x="57" y="7"/>
                    <a:pt x="68" y="20"/>
                  </a:cubicBezTo>
                  <a:cubicBezTo>
                    <a:pt x="70" y="22"/>
                    <a:pt x="74" y="33"/>
                    <a:pt x="67" y="3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4" name="Freeform 609">
              <a:extLst>
                <a:ext uri="{FF2B5EF4-FFF2-40B4-BE49-F238E27FC236}">
                  <a16:creationId xmlns:a16="http://schemas.microsoft.com/office/drawing/2014/main" id="{68C1DF06-253A-4EED-A364-2A3E4138544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2" y="3174"/>
              <a:ext cx="55" cy="41"/>
            </a:xfrm>
            <a:custGeom>
              <a:avLst/>
              <a:gdLst>
                <a:gd name="T0" fmla="*/ 40 w 60"/>
                <a:gd name="T1" fmla="*/ 12 h 43"/>
                <a:gd name="T2" fmla="*/ 30 w 60"/>
                <a:gd name="T3" fmla="*/ 7 h 43"/>
                <a:gd name="T4" fmla="*/ 15 w 60"/>
                <a:gd name="T5" fmla="*/ 17 h 43"/>
                <a:gd name="T6" fmla="*/ 7 w 60"/>
                <a:gd name="T7" fmla="*/ 34 h 43"/>
                <a:gd name="T8" fmla="*/ 3 w 60"/>
                <a:gd name="T9" fmla="*/ 34 h 43"/>
                <a:gd name="T10" fmla="*/ 2 w 60"/>
                <a:gd name="T11" fmla="*/ 26 h 43"/>
                <a:gd name="T12" fmla="*/ 31 w 60"/>
                <a:gd name="T13" fmla="*/ 1 h 43"/>
                <a:gd name="T14" fmla="*/ 41 w 60"/>
                <a:gd name="T15" fmla="*/ 8 h 43"/>
                <a:gd name="T16" fmla="*/ 43 w 60"/>
                <a:gd name="T17" fmla="*/ 13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3">
                  <a:moveTo>
                    <a:pt x="52" y="15"/>
                  </a:moveTo>
                  <a:cubicBezTo>
                    <a:pt x="54" y="10"/>
                    <a:pt x="42" y="6"/>
                    <a:pt x="39" y="7"/>
                  </a:cubicBezTo>
                  <a:cubicBezTo>
                    <a:pt x="30" y="7"/>
                    <a:pt x="23" y="13"/>
                    <a:pt x="19" y="20"/>
                  </a:cubicBezTo>
                  <a:cubicBezTo>
                    <a:pt x="15" y="26"/>
                    <a:pt x="14" y="34"/>
                    <a:pt x="10" y="40"/>
                  </a:cubicBezTo>
                  <a:cubicBezTo>
                    <a:pt x="8" y="42"/>
                    <a:pt x="6" y="43"/>
                    <a:pt x="3" y="40"/>
                  </a:cubicBezTo>
                  <a:cubicBezTo>
                    <a:pt x="0" y="37"/>
                    <a:pt x="1" y="33"/>
                    <a:pt x="2" y="29"/>
                  </a:cubicBezTo>
                  <a:cubicBezTo>
                    <a:pt x="8" y="14"/>
                    <a:pt x="23" y="0"/>
                    <a:pt x="40" y="1"/>
                  </a:cubicBezTo>
                  <a:cubicBezTo>
                    <a:pt x="46" y="1"/>
                    <a:pt x="49" y="3"/>
                    <a:pt x="53" y="8"/>
                  </a:cubicBezTo>
                  <a:cubicBezTo>
                    <a:pt x="54" y="9"/>
                    <a:pt x="60" y="15"/>
                    <a:pt x="56" y="1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5" name="Freeform 610">
              <a:extLst>
                <a:ext uri="{FF2B5EF4-FFF2-40B4-BE49-F238E27FC236}">
                  <a16:creationId xmlns:a16="http://schemas.microsoft.com/office/drawing/2014/main" id="{320505DA-C9A8-4DC0-A23D-BE3A00C6719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7" y="3268"/>
              <a:ext cx="41" cy="17"/>
            </a:xfrm>
            <a:custGeom>
              <a:avLst/>
              <a:gdLst>
                <a:gd name="T0" fmla="*/ 0 w 45"/>
                <a:gd name="T1" fmla="*/ 10 h 18"/>
                <a:gd name="T2" fmla="*/ 5 w 45"/>
                <a:gd name="T3" fmla="*/ 9 h 18"/>
                <a:gd name="T4" fmla="*/ 10 w 45"/>
                <a:gd name="T5" fmla="*/ 7 h 18"/>
                <a:gd name="T6" fmla="*/ 19 w 45"/>
                <a:gd name="T7" fmla="*/ 1 h 18"/>
                <a:gd name="T8" fmla="*/ 30 w 45"/>
                <a:gd name="T9" fmla="*/ 7 h 18"/>
                <a:gd name="T10" fmla="*/ 34 w 45"/>
                <a:gd name="T11" fmla="*/ 15 h 18"/>
                <a:gd name="T12" fmla="*/ 29 w 45"/>
                <a:gd name="T13" fmla="*/ 9 h 18"/>
                <a:gd name="T14" fmla="*/ 21 w 45"/>
                <a:gd name="T15" fmla="*/ 9 h 18"/>
                <a:gd name="T16" fmla="*/ 11 w 45"/>
                <a:gd name="T17" fmla="*/ 9 h 18"/>
                <a:gd name="T18" fmla="*/ 4 w 45"/>
                <a:gd name="T19" fmla="*/ 9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8">
                  <a:moveTo>
                    <a:pt x="0" y="13"/>
                  </a:moveTo>
                  <a:cubicBezTo>
                    <a:pt x="1" y="12"/>
                    <a:pt x="3" y="12"/>
                    <a:pt x="5" y="12"/>
                  </a:cubicBezTo>
                  <a:cubicBezTo>
                    <a:pt x="8" y="11"/>
                    <a:pt x="11" y="9"/>
                    <a:pt x="13" y="7"/>
                  </a:cubicBezTo>
                  <a:cubicBezTo>
                    <a:pt x="17" y="4"/>
                    <a:pt x="20" y="1"/>
                    <a:pt x="25" y="1"/>
                  </a:cubicBezTo>
                  <a:cubicBezTo>
                    <a:pt x="31" y="0"/>
                    <a:pt x="36" y="2"/>
                    <a:pt x="40" y="7"/>
                  </a:cubicBezTo>
                  <a:cubicBezTo>
                    <a:pt x="42" y="10"/>
                    <a:pt x="45" y="14"/>
                    <a:pt x="45" y="18"/>
                  </a:cubicBezTo>
                  <a:cubicBezTo>
                    <a:pt x="42" y="16"/>
                    <a:pt x="40" y="13"/>
                    <a:pt x="38" y="11"/>
                  </a:cubicBezTo>
                  <a:cubicBezTo>
                    <a:pt x="34" y="9"/>
                    <a:pt x="31" y="9"/>
                    <a:pt x="27" y="9"/>
                  </a:cubicBezTo>
                  <a:cubicBezTo>
                    <a:pt x="23" y="9"/>
                    <a:pt x="19" y="10"/>
                    <a:pt x="14" y="11"/>
                  </a:cubicBezTo>
                  <a:cubicBezTo>
                    <a:pt x="12" y="11"/>
                    <a:pt x="6" y="10"/>
                    <a:pt x="4" y="1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6" name="Freeform 611">
              <a:extLst>
                <a:ext uri="{FF2B5EF4-FFF2-40B4-BE49-F238E27FC236}">
                  <a16:creationId xmlns:a16="http://schemas.microsoft.com/office/drawing/2014/main" id="{E2C68C0E-7F1D-4D89-97CB-39C630ECBBE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3" y="3209"/>
              <a:ext cx="34" cy="40"/>
            </a:xfrm>
            <a:custGeom>
              <a:avLst/>
              <a:gdLst>
                <a:gd name="T0" fmla="*/ 25 w 38"/>
                <a:gd name="T1" fmla="*/ 6 h 40"/>
                <a:gd name="T2" fmla="*/ 8 w 38"/>
                <a:gd name="T3" fmla="*/ 24 h 40"/>
                <a:gd name="T4" fmla="*/ 11 w 38"/>
                <a:gd name="T5" fmla="*/ 37 h 40"/>
                <a:gd name="T6" fmla="*/ 4 w 38"/>
                <a:gd name="T7" fmla="*/ 28 h 40"/>
                <a:gd name="T8" fmla="*/ 11 w 38"/>
                <a:gd name="T9" fmla="*/ 5 h 40"/>
                <a:gd name="T10" fmla="*/ 24 w 38"/>
                <a:gd name="T11" fmla="*/ 3 h 40"/>
                <a:gd name="T12" fmla="*/ 26 w 38"/>
                <a:gd name="T13" fmla="*/ 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5" y="6"/>
                  </a:moveTo>
                  <a:cubicBezTo>
                    <a:pt x="23" y="2"/>
                    <a:pt x="11" y="12"/>
                    <a:pt x="11" y="24"/>
                  </a:cubicBezTo>
                  <a:cubicBezTo>
                    <a:pt x="12" y="27"/>
                    <a:pt x="18" y="34"/>
                    <a:pt x="14" y="37"/>
                  </a:cubicBezTo>
                  <a:cubicBezTo>
                    <a:pt x="10" y="40"/>
                    <a:pt x="5" y="31"/>
                    <a:pt x="4" y="28"/>
                  </a:cubicBezTo>
                  <a:cubicBezTo>
                    <a:pt x="0" y="18"/>
                    <a:pt x="4" y="9"/>
                    <a:pt x="14" y="5"/>
                  </a:cubicBezTo>
                  <a:cubicBezTo>
                    <a:pt x="20" y="2"/>
                    <a:pt x="28" y="0"/>
                    <a:pt x="34" y="3"/>
                  </a:cubicBezTo>
                  <a:cubicBezTo>
                    <a:pt x="35" y="4"/>
                    <a:pt x="38" y="5"/>
                    <a:pt x="36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7" name="Freeform 612">
              <a:extLst>
                <a:ext uri="{FF2B5EF4-FFF2-40B4-BE49-F238E27FC236}">
                  <a16:creationId xmlns:a16="http://schemas.microsoft.com/office/drawing/2014/main" id="{6211552E-AABB-4404-ACE3-6F5A2DF3B66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70"/>
              <a:ext cx="34" cy="31"/>
            </a:xfrm>
            <a:custGeom>
              <a:avLst/>
              <a:gdLst>
                <a:gd name="T0" fmla="*/ 8 w 37"/>
                <a:gd name="T1" fmla="*/ 29 h 32"/>
                <a:gd name="T2" fmla="*/ 3 w 37"/>
                <a:gd name="T3" fmla="*/ 18 h 32"/>
                <a:gd name="T4" fmla="*/ 11 w 37"/>
                <a:gd name="T5" fmla="*/ 11 h 32"/>
                <a:gd name="T6" fmla="*/ 23 w 37"/>
                <a:gd name="T7" fmla="*/ 9 h 32"/>
                <a:gd name="T8" fmla="*/ 20 w 37"/>
                <a:gd name="T9" fmla="*/ 2 h 32"/>
                <a:gd name="T10" fmla="*/ 7 w 37"/>
                <a:gd name="T11" fmla="*/ 3 h 32"/>
                <a:gd name="T12" fmla="*/ 1 w 37"/>
                <a:gd name="T13" fmla="*/ 13 h 32"/>
                <a:gd name="T14" fmla="*/ 1 w 37"/>
                <a:gd name="T15" fmla="*/ 20 h 32"/>
                <a:gd name="T16" fmla="*/ 6 w 37"/>
                <a:gd name="T17" fmla="*/ 2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2">
                  <a:moveTo>
                    <a:pt x="11" y="32"/>
                  </a:moveTo>
                  <a:cubicBezTo>
                    <a:pt x="6" y="30"/>
                    <a:pt x="3" y="26"/>
                    <a:pt x="3" y="21"/>
                  </a:cubicBezTo>
                  <a:cubicBezTo>
                    <a:pt x="4" y="16"/>
                    <a:pt x="9" y="13"/>
                    <a:pt x="14" y="11"/>
                  </a:cubicBezTo>
                  <a:cubicBezTo>
                    <a:pt x="19" y="9"/>
                    <a:pt x="24" y="10"/>
                    <a:pt x="29" y="9"/>
                  </a:cubicBezTo>
                  <a:cubicBezTo>
                    <a:pt x="37" y="8"/>
                    <a:pt x="30" y="2"/>
                    <a:pt x="26" y="2"/>
                  </a:cubicBezTo>
                  <a:cubicBezTo>
                    <a:pt x="21" y="1"/>
                    <a:pt x="15" y="0"/>
                    <a:pt x="10" y="3"/>
                  </a:cubicBezTo>
                  <a:cubicBezTo>
                    <a:pt x="6" y="5"/>
                    <a:pt x="3" y="9"/>
                    <a:pt x="1" y="13"/>
                  </a:cubicBezTo>
                  <a:cubicBezTo>
                    <a:pt x="0" y="16"/>
                    <a:pt x="0" y="20"/>
                    <a:pt x="1" y="23"/>
                  </a:cubicBezTo>
                  <a:cubicBezTo>
                    <a:pt x="2" y="27"/>
                    <a:pt x="6" y="28"/>
                    <a:pt x="8" y="3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8" name="Freeform 613">
              <a:extLst>
                <a:ext uri="{FF2B5EF4-FFF2-40B4-BE49-F238E27FC236}">
                  <a16:creationId xmlns:a16="http://schemas.microsoft.com/office/drawing/2014/main" id="{22EA5144-CADC-4178-A132-31D34210BAF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41"/>
              <a:ext cx="19" cy="20"/>
            </a:xfrm>
            <a:custGeom>
              <a:avLst/>
              <a:gdLst>
                <a:gd name="T0" fmla="*/ 2 w 21"/>
                <a:gd name="T1" fmla="*/ 1 h 21"/>
                <a:gd name="T2" fmla="*/ 5 w 21"/>
                <a:gd name="T3" fmla="*/ 1 h 21"/>
                <a:gd name="T4" fmla="*/ 11 w 21"/>
                <a:gd name="T5" fmla="*/ 3 h 21"/>
                <a:gd name="T6" fmla="*/ 13 w 21"/>
                <a:gd name="T7" fmla="*/ 13 h 21"/>
                <a:gd name="T8" fmla="*/ 2 w 21"/>
                <a:gd name="T9" fmla="*/ 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" y="1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9" y="0"/>
                    <a:pt x="11" y="1"/>
                    <a:pt x="14" y="3"/>
                  </a:cubicBezTo>
                  <a:cubicBezTo>
                    <a:pt x="17" y="6"/>
                    <a:pt x="21" y="13"/>
                    <a:pt x="17" y="16"/>
                  </a:cubicBezTo>
                  <a:cubicBezTo>
                    <a:pt x="11" y="21"/>
                    <a:pt x="0" y="12"/>
                    <a:pt x="2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9" name="Freeform 614">
              <a:extLst>
                <a:ext uri="{FF2B5EF4-FFF2-40B4-BE49-F238E27FC236}">
                  <a16:creationId xmlns:a16="http://schemas.microsoft.com/office/drawing/2014/main" id="{D963E320-5A2A-4C85-8A14-2B4AF14DEFE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55"/>
              <a:ext cx="37" cy="39"/>
            </a:xfrm>
            <a:custGeom>
              <a:avLst/>
              <a:gdLst>
                <a:gd name="T0" fmla="*/ 2 w 40"/>
                <a:gd name="T1" fmla="*/ 33 h 41"/>
                <a:gd name="T2" fmla="*/ 1 w 40"/>
                <a:gd name="T3" fmla="*/ 19 h 41"/>
                <a:gd name="T4" fmla="*/ 7 w 40"/>
                <a:gd name="T5" fmla="*/ 8 h 41"/>
                <a:gd name="T6" fmla="*/ 26 w 40"/>
                <a:gd name="T7" fmla="*/ 9 h 41"/>
                <a:gd name="T8" fmla="*/ 29 w 40"/>
                <a:gd name="T9" fmla="*/ 19 h 41"/>
                <a:gd name="T10" fmla="*/ 28 w 40"/>
                <a:gd name="T11" fmla="*/ 33 h 41"/>
                <a:gd name="T12" fmla="*/ 23 w 40"/>
                <a:gd name="T13" fmla="*/ 21 h 41"/>
                <a:gd name="T14" fmla="*/ 17 w 40"/>
                <a:gd name="T15" fmla="*/ 9 h 41"/>
                <a:gd name="T16" fmla="*/ 10 w 40"/>
                <a:gd name="T17" fmla="*/ 10 h 41"/>
                <a:gd name="T18" fmla="*/ 11 w 40"/>
                <a:gd name="T19" fmla="*/ 23 h 41"/>
                <a:gd name="T20" fmla="*/ 4 w 40"/>
                <a:gd name="T21" fmla="*/ 33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2" y="39"/>
                  </a:moveTo>
                  <a:cubicBezTo>
                    <a:pt x="6" y="33"/>
                    <a:pt x="0" y="28"/>
                    <a:pt x="1" y="22"/>
                  </a:cubicBezTo>
                  <a:cubicBezTo>
                    <a:pt x="2" y="17"/>
                    <a:pt x="7" y="12"/>
                    <a:pt x="10" y="8"/>
                  </a:cubicBezTo>
                  <a:cubicBezTo>
                    <a:pt x="16" y="2"/>
                    <a:pt x="27" y="0"/>
                    <a:pt x="32" y="9"/>
                  </a:cubicBezTo>
                  <a:cubicBezTo>
                    <a:pt x="34" y="13"/>
                    <a:pt x="36" y="18"/>
                    <a:pt x="37" y="22"/>
                  </a:cubicBezTo>
                  <a:cubicBezTo>
                    <a:pt x="38" y="26"/>
                    <a:pt x="40" y="37"/>
                    <a:pt x="35" y="39"/>
                  </a:cubicBezTo>
                  <a:cubicBezTo>
                    <a:pt x="31" y="41"/>
                    <a:pt x="30" y="27"/>
                    <a:pt x="29" y="24"/>
                  </a:cubicBezTo>
                  <a:cubicBezTo>
                    <a:pt x="28" y="19"/>
                    <a:pt x="27" y="12"/>
                    <a:pt x="21" y="9"/>
                  </a:cubicBezTo>
                  <a:cubicBezTo>
                    <a:pt x="18" y="7"/>
                    <a:pt x="14" y="8"/>
                    <a:pt x="13" y="12"/>
                  </a:cubicBezTo>
                  <a:cubicBezTo>
                    <a:pt x="10" y="17"/>
                    <a:pt x="14" y="21"/>
                    <a:pt x="14" y="26"/>
                  </a:cubicBezTo>
                  <a:cubicBezTo>
                    <a:pt x="13" y="30"/>
                    <a:pt x="8" y="38"/>
                    <a:pt x="4" y="3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0" name="Freeform 615">
              <a:extLst>
                <a:ext uri="{FF2B5EF4-FFF2-40B4-BE49-F238E27FC236}">
                  <a16:creationId xmlns:a16="http://schemas.microsoft.com/office/drawing/2014/main" id="{598BE24D-714E-49D7-AF71-431ED405EC8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7" y="3308"/>
              <a:ext cx="18" cy="23"/>
            </a:xfrm>
            <a:custGeom>
              <a:avLst/>
              <a:gdLst>
                <a:gd name="T0" fmla="*/ 8 w 20"/>
                <a:gd name="T1" fmla="*/ 23 h 23"/>
                <a:gd name="T2" fmla="*/ 5 w 20"/>
                <a:gd name="T3" fmla="*/ 18 h 23"/>
                <a:gd name="T4" fmla="*/ 7 w 20"/>
                <a:gd name="T5" fmla="*/ 9 h 23"/>
                <a:gd name="T6" fmla="*/ 13 w 20"/>
                <a:gd name="T7" fmla="*/ 4 h 23"/>
                <a:gd name="T8" fmla="*/ 12 w 20"/>
                <a:gd name="T9" fmla="*/ 1 h 23"/>
                <a:gd name="T10" fmla="*/ 2 w 20"/>
                <a:gd name="T11" fmla="*/ 9 h 23"/>
                <a:gd name="T12" fmla="*/ 7 w 20"/>
                <a:gd name="T13" fmla="*/ 2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1" y="23"/>
                  </a:moveTo>
                  <a:cubicBezTo>
                    <a:pt x="10" y="22"/>
                    <a:pt x="8" y="21"/>
                    <a:pt x="7" y="18"/>
                  </a:cubicBezTo>
                  <a:cubicBezTo>
                    <a:pt x="7" y="15"/>
                    <a:pt x="8" y="11"/>
                    <a:pt x="10" y="9"/>
                  </a:cubicBezTo>
                  <a:cubicBezTo>
                    <a:pt x="13" y="6"/>
                    <a:pt x="16" y="6"/>
                    <a:pt x="18" y="4"/>
                  </a:cubicBezTo>
                  <a:cubicBezTo>
                    <a:pt x="20" y="2"/>
                    <a:pt x="19" y="0"/>
                    <a:pt x="16" y="1"/>
                  </a:cubicBezTo>
                  <a:cubicBezTo>
                    <a:pt x="11" y="1"/>
                    <a:pt x="4" y="4"/>
                    <a:pt x="2" y="9"/>
                  </a:cubicBezTo>
                  <a:cubicBezTo>
                    <a:pt x="0" y="14"/>
                    <a:pt x="5" y="22"/>
                    <a:pt x="10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1" name="Freeform 616">
              <a:extLst>
                <a:ext uri="{FF2B5EF4-FFF2-40B4-BE49-F238E27FC236}">
                  <a16:creationId xmlns:a16="http://schemas.microsoft.com/office/drawing/2014/main" id="{E0A55D24-4E0D-4320-956B-92DA8A6F4C0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0" y="3305"/>
              <a:ext cx="23" cy="27"/>
            </a:xfrm>
            <a:custGeom>
              <a:avLst/>
              <a:gdLst>
                <a:gd name="T0" fmla="*/ 0 w 25"/>
                <a:gd name="T1" fmla="*/ 7 h 27"/>
                <a:gd name="T2" fmla="*/ 8 w 25"/>
                <a:gd name="T3" fmla="*/ 11 h 27"/>
                <a:gd name="T4" fmla="*/ 10 w 25"/>
                <a:gd name="T5" fmla="*/ 21 h 27"/>
                <a:gd name="T6" fmla="*/ 13 w 25"/>
                <a:gd name="T7" fmla="*/ 25 h 27"/>
                <a:gd name="T8" fmla="*/ 17 w 25"/>
                <a:gd name="T9" fmla="*/ 17 h 27"/>
                <a:gd name="T10" fmla="*/ 13 w 25"/>
                <a:gd name="T11" fmla="*/ 3 h 27"/>
                <a:gd name="T12" fmla="*/ 0 w 25"/>
                <a:gd name="T13" fmla="*/ 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0" y="7"/>
                  </a:moveTo>
                  <a:cubicBezTo>
                    <a:pt x="4" y="8"/>
                    <a:pt x="8" y="8"/>
                    <a:pt x="11" y="11"/>
                  </a:cubicBezTo>
                  <a:cubicBezTo>
                    <a:pt x="15" y="15"/>
                    <a:pt x="14" y="17"/>
                    <a:pt x="13" y="21"/>
                  </a:cubicBezTo>
                  <a:cubicBezTo>
                    <a:pt x="12" y="24"/>
                    <a:pt x="13" y="27"/>
                    <a:pt x="16" y="25"/>
                  </a:cubicBezTo>
                  <a:cubicBezTo>
                    <a:pt x="18" y="24"/>
                    <a:pt x="22" y="19"/>
                    <a:pt x="23" y="17"/>
                  </a:cubicBezTo>
                  <a:cubicBezTo>
                    <a:pt x="25" y="11"/>
                    <a:pt x="22" y="5"/>
                    <a:pt x="16" y="3"/>
                  </a:cubicBezTo>
                  <a:cubicBezTo>
                    <a:pt x="10" y="0"/>
                    <a:pt x="5" y="2"/>
                    <a:pt x="0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2" name="Freeform 617">
              <a:extLst>
                <a:ext uri="{FF2B5EF4-FFF2-40B4-BE49-F238E27FC236}">
                  <a16:creationId xmlns:a16="http://schemas.microsoft.com/office/drawing/2014/main" id="{1E1588AA-74A2-43F4-B1CD-AAEF53EB737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6" y="3224"/>
              <a:ext cx="31" cy="35"/>
            </a:xfrm>
            <a:custGeom>
              <a:avLst/>
              <a:gdLst>
                <a:gd name="T0" fmla="*/ 24 w 34"/>
                <a:gd name="T1" fmla="*/ 1 h 36"/>
                <a:gd name="T2" fmla="*/ 6 w 34"/>
                <a:gd name="T3" fmla="*/ 13 h 36"/>
                <a:gd name="T4" fmla="*/ 5 w 34"/>
                <a:gd name="T5" fmla="*/ 33 h 36"/>
                <a:gd name="T6" fmla="*/ 8 w 34"/>
                <a:gd name="T7" fmla="*/ 7 h 36"/>
                <a:gd name="T8" fmla="*/ 26 w 34"/>
                <a:gd name="T9" fmla="*/ 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2" y="1"/>
                  </a:moveTo>
                  <a:cubicBezTo>
                    <a:pt x="23" y="4"/>
                    <a:pt x="14" y="3"/>
                    <a:pt x="9" y="13"/>
                  </a:cubicBezTo>
                  <a:cubicBezTo>
                    <a:pt x="5" y="20"/>
                    <a:pt x="5" y="29"/>
                    <a:pt x="7" y="36"/>
                  </a:cubicBezTo>
                  <a:cubicBezTo>
                    <a:pt x="0" y="28"/>
                    <a:pt x="3" y="14"/>
                    <a:pt x="11" y="7"/>
                  </a:cubicBezTo>
                  <a:cubicBezTo>
                    <a:pt x="16" y="3"/>
                    <a:pt x="27" y="0"/>
                    <a:pt x="34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3" name="Freeform 618">
              <a:extLst>
                <a:ext uri="{FF2B5EF4-FFF2-40B4-BE49-F238E27FC236}">
                  <a16:creationId xmlns:a16="http://schemas.microsoft.com/office/drawing/2014/main" id="{18E77231-C732-493A-A41A-29AC437C720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7" y="3175"/>
              <a:ext cx="25" cy="36"/>
            </a:xfrm>
            <a:custGeom>
              <a:avLst/>
              <a:gdLst>
                <a:gd name="T0" fmla="*/ 3 w 28"/>
                <a:gd name="T1" fmla="*/ 33 h 37"/>
                <a:gd name="T2" fmla="*/ 7 w 28"/>
                <a:gd name="T3" fmla="*/ 16 h 37"/>
                <a:gd name="T4" fmla="*/ 20 w 28"/>
                <a:gd name="T5" fmla="*/ 5 h 37"/>
                <a:gd name="T6" fmla="*/ 4 w 28"/>
                <a:gd name="T7" fmla="*/ 14 h 37"/>
                <a:gd name="T8" fmla="*/ 2 w 28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3" y="36"/>
                  </a:moveTo>
                  <a:cubicBezTo>
                    <a:pt x="0" y="31"/>
                    <a:pt x="7" y="19"/>
                    <a:pt x="10" y="16"/>
                  </a:cubicBezTo>
                  <a:cubicBezTo>
                    <a:pt x="15" y="10"/>
                    <a:pt x="20" y="6"/>
                    <a:pt x="28" y="5"/>
                  </a:cubicBezTo>
                  <a:cubicBezTo>
                    <a:pt x="21" y="0"/>
                    <a:pt x="9" y="9"/>
                    <a:pt x="6" y="14"/>
                  </a:cubicBezTo>
                  <a:cubicBezTo>
                    <a:pt x="2" y="20"/>
                    <a:pt x="0" y="31"/>
                    <a:pt x="2" y="3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4" name="Freeform 619">
              <a:extLst>
                <a:ext uri="{FF2B5EF4-FFF2-40B4-BE49-F238E27FC236}">
                  <a16:creationId xmlns:a16="http://schemas.microsoft.com/office/drawing/2014/main" id="{FDD0EDA2-9F11-44BF-9D95-56A857ACEA2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8" y="3241"/>
              <a:ext cx="13" cy="11"/>
            </a:xfrm>
            <a:custGeom>
              <a:avLst/>
              <a:gdLst>
                <a:gd name="T0" fmla="*/ 1 w 14"/>
                <a:gd name="T1" fmla="*/ 11 h 11"/>
                <a:gd name="T2" fmla="*/ 11 w 14"/>
                <a:gd name="T3" fmla="*/ 7 h 11"/>
                <a:gd name="T4" fmla="*/ 6 w 14"/>
                <a:gd name="T5" fmla="*/ 0 h 11"/>
                <a:gd name="T6" fmla="*/ 0 w 14"/>
                <a:gd name="T7" fmla="*/ 1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" y="11"/>
                  </a:moveTo>
                  <a:cubicBezTo>
                    <a:pt x="1" y="4"/>
                    <a:pt x="10" y="3"/>
                    <a:pt x="14" y="7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0" y="0"/>
                    <a:pt x="0" y="5"/>
                    <a:pt x="0" y="1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5" name="Freeform 620">
              <a:extLst>
                <a:ext uri="{FF2B5EF4-FFF2-40B4-BE49-F238E27FC236}">
                  <a16:creationId xmlns:a16="http://schemas.microsoft.com/office/drawing/2014/main" id="{5651C60B-CA10-488A-8446-E3F16BB221E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7" y="3215"/>
              <a:ext cx="15" cy="19"/>
            </a:xfrm>
            <a:custGeom>
              <a:avLst/>
              <a:gdLst>
                <a:gd name="T0" fmla="*/ 2 w 17"/>
                <a:gd name="T1" fmla="*/ 17 h 20"/>
                <a:gd name="T2" fmla="*/ 11 w 17"/>
                <a:gd name="T3" fmla="*/ 0 h 20"/>
                <a:gd name="T4" fmla="*/ 4 w 17"/>
                <a:gd name="T5" fmla="*/ 6 h 20"/>
                <a:gd name="T6" fmla="*/ 1 w 17"/>
                <a:gd name="T7" fmla="*/ 1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2" y="20"/>
                  </a:moveTo>
                  <a:cubicBezTo>
                    <a:pt x="1" y="10"/>
                    <a:pt x="9" y="2"/>
                    <a:pt x="17" y="0"/>
                  </a:cubicBezTo>
                  <a:cubicBezTo>
                    <a:pt x="12" y="0"/>
                    <a:pt x="8" y="3"/>
                    <a:pt x="4" y="6"/>
                  </a:cubicBezTo>
                  <a:cubicBezTo>
                    <a:pt x="0" y="10"/>
                    <a:pt x="0" y="14"/>
                    <a:pt x="1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6" name="Freeform 621">
              <a:extLst>
                <a:ext uri="{FF2B5EF4-FFF2-40B4-BE49-F238E27FC236}">
                  <a16:creationId xmlns:a16="http://schemas.microsoft.com/office/drawing/2014/main" id="{2F97F4BE-803D-4B01-832A-B4DAD7592D0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4" y="3271"/>
              <a:ext cx="24" cy="14"/>
            </a:xfrm>
            <a:custGeom>
              <a:avLst/>
              <a:gdLst>
                <a:gd name="T0" fmla="*/ 2 w 26"/>
                <a:gd name="T1" fmla="*/ 12 h 15"/>
                <a:gd name="T2" fmla="*/ 8 w 26"/>
                <a:gd name="T3" fmla="*/ 5 h 15"/>
                <a:gd name="T4" fmla="*/ 20 w 26"/>
                <a:gd name="T5" fmla="*/ 6 h 15"/>
                <a:gd name="T6" fmla="*/ 11 w 26"/>
                <a:gd name="T7" fmla="*/ 1 h 15"/>
                <a:gd name="T8" fmla="*/ 3 w 26"/>
                <a:gd name="T9" fmla="*/ 1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" y="15"/>
                  </a:moveTo>
                  <a:cubicBezTo>
                    <a:pt x="0" y="12"/>
                    <a:pt x="8" y="6"/>
                    <a:pt x="11" y="5"/>
                  </a:cubicBezTo>
                  <a:cubicBezTo>
                    <a:pt x="15" y="4"/>
                    <a:pt x="22" y="4"/>
                    <a:pt x="26" y="6"/>
                  </a:cubicBezTo>
                  <a:cubicBezTo>
                    <a:pt x="22" y="4"/>
                    <a:pt x="19" y="0"/>
                    <a:pt x="14" y="1"/>
                  </a:cubicBezTo>
                  <a:cubicBezTo>
                    <a:pt x="8" y="1"/>
                    <a:pt x="5" y="8"/>
                    <a:pt x="3" y="1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7" name="Freeform 622">
              <a:extLst>
                <a:ext uri="{FF2B5EF4-FFF2-40B4-BE49-F238E27FC236}">
                  <a16:creationId xmlns:a16="http://schemas.microsoft.com/office/drawing/2014/main" id="{B464B916-40C7-4029-A0EC-B588CCF90E9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0" y="3268"/>
              <a:ext cx="22" cy="11"/>
            </a:xfrm>
            <a:custGeom>
              <a:avLst/>
              <a:gdLst>
                <a:gd name="T0" fmla="*/ 5 w 24"/>
                <a:gd name="T1" fmla="*/ 6 h 12"/>
                <a:gd name="T2" fmla="*/ 4 w 24"/>
                <a:gd name="T3" fmla="*/ 6 h 12"/>
                <a:gd name="T4" fmla="*/ 11 w 24"/>
                <a:gd name="T5" fmla="*/ 5 h 12"/>
                <a:gd name="T6" fmla="*/ 18 w 24"/>
                <a:gd name="T7" fmla="*/ 9 h 12"/>
                <a:gd name="T8" fmla="*/ 13 w 24"/>
                <a:gd name="T9" fmla="*/ 2 h 12"/>
                <a:gd name="T10" fmla="*/ 0 w 24"/>
                <a:gd name="T11" fmla="*/ 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5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10" y="4"/>
                    <a:pt x="14" y="5"/>
                  </a:cubicBezTo>
                  <a:cubicBezTo>
                    <a:pt x="18" y="6"/>
                    <a:pt x="21" y="10"/>
                    <a:pt x="24" y="12"/>
                  </a:cubicBezTo>
                  <a:cubicBezTo>
                    <a:pt x="23" y="8"/>
                    <a:pt x="21" y="4"/>
                    <a:pt x="16" y="2"/>
                  </a:cubicBezTo>
                  <a:cubicBezTo>
                    <a:pt x="11" y="0"/>
                    <a:pt x="3" y="2"/>
                    <a:pt x="0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8" name="Freeform 623">
              <a:extLst>
                <a:ext uri="{FF2B5EF4-FFF2-40B4-BE49-F238E27FC236}">
                  <a16:creationId xmlns:a16="http://schemas.microsoft.com/office/drawing/2014/main" id="{B423FD77-CA80-48CC-82CC-D5EDB6E7E67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9" y="3257"/>
              <a:ext cx="18" cy="22"/>
            </a:xfrm>
            <a:custGeom>
              <a:avLst/>
              <a:gdLst>
                <a:gd name="T0" fmla="*/ 5 w 20"/>
                <a:gd name="T1" fmla="*/ 20 h 23"/>
                <a:gd name="T2" fmla="*/ 5 w 20"/>
                <a:gd name="T3" fmla="*/ 7 h 23"/>
                <a:gd name="T4" fmla="*/ 14 w 20"/>
                <a:gd name="T5" fmla="*/ 2 h 23"/>
                <a:gd name="T6" fmla="*/ 5 w 20"/>
                <a:gd name="T7" fmla="*/ 4 h 23"/>
                <a:gd name="T8" fmla="*/ 4 w 20"/>
                <a:gd name="T9" fmla="*/ 1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5" y="23"/>
                  </a:moveTo>
                  <a:cubicBezTo>
                    <a:pt x="5" y="17"/>
                    <a:pt x="3" y="12"/>
                    <a:pt x="7" y="7"/>
                  </a:cubicBezTo>
                  <a:cubicBezTo>
                    <a:pt x="10" y="3"/>
                    <a:pt x="15" y="0"/>
                    <a:pt x="20" y="2"/>
                  </a:cubicBezTo>
                  <a:cubicBezTo>
                    <a:pt x="16" y="0"/>
                    <a:pt x="10" y="1"/>
                    <a:pt x="6" y="4"/>
                  </a:cubicBezTo>
                  <a:cubicBezTo>
                    <a:pt x="1" y="7"/>
                    <a:pt x="0" y="15"/>
                    <a:pt x="4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9" name="Freeform 624">
              <a:extLst>
                <a:ext uri="{FF2B5EF4-FFF2-40B4-BE49-F238E27FC236}">
                  <a16:creationId xmlns:a16="http://schemas.microsoft.com/office/drawing/2014/main" id="{943158B9-94C7-4DA3-8B62-4029BF3939D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9" y="3308"/>
              <a:ext cx="16" cy="13"/>
            </a:xfrm>
            <a:custGeom>
              <a:avLst/>
              <a:gdLst>
                <a:gd name="T0" fmla="*/ 0 w 18"/>
                <a:gd name="T1" fmla="*/ 4 h 14"/>
                <a:gd name="T2" fmla="*/ 12 w 18"/>
                <a:gd name="T3" fmla="*/ 11 h 14"/>
                <a:gd name="T4" fmla="*/ 10 w 18"/>
                <a:gd name="T5" fmla="*/ 3 h 14"/>
                <a:gd name="T6" fmla="*/ 0 w 18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cubicBezTo>
                    <a:pt x="8" y="1"/>
                    <a:pt x="14" y="8"/>
                    <a:pt x="18" y="14"/>
                  </a:cubicBezTo>
                  <a:cubicBezTo>
                    <a:pt x="16" y="10"/>
                    <a:pt x="17" y="6"/>
                    <a:pt x="14" y="3"/>
                  </a:cubicBezTo>
                  <a:cubicBezTo>
                    <a:pt x="11" y="1"/>
                    <a:pt x="3" y="0"/>
                    <a:pt x="0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0" name="Freeform 625">
              <a:extLst>
                <a:ext uri="{FF2B5EF4-FFF2-40B4-BE49-F238E27FC236}">
                  <a16:creationId xmlns:a16="http://schemas.microsoft.com/office/drawing/2014/main" id="{A55C7AD8-C36F-4022-8560-BE7562F9813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63"/>
              <a:ext cx="11" cy="16"/>
            </a:xfrm>
            <a:custGeom>
              <a:avLst/>
              <a:gdLst>
                <a:gd name="T0" fmla="*/ 0 w 13"/>
                <a:gd name="T1" fmla="*/ 0 h 16"/>
                <a:gd name="T2" fmla="*/ 4 w 13"/>
                <a:gd name="T3" fmla="*/ 3 h 16"/>
                <a:gd name="T4" fmla="*/ 8 w 13"/>
                <a:gd name="T5" fmla="*/ 4 h 16"/>
                <a:gd name="T6" fmla="*/ 2 w 13"/>
                <a:gd name="T7" fmla="*/ 16 h 16"/>
                <a:gd name="T8" fmla="*/ 1 w 13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3" y="1"/>
                    <a:pt x="4" y="3"/>
                    <a:pt x="7" y="3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8" y="7"/>
                    <a:pt x="4" y="10"/>
                    <a:pt x="2" y="16"/>
                  </a:cubicBezTo>
                  <a:cubicBezTo>
                    <a:pt x="2" y="11"/>
                    <a:pt x="4" y="6"/>
                    <a:pt x="1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1" name="Freeform 626">
              <a:extLst>
                <a:ext uri="{FF2B5EF4-FFF2-40B4-BE49-F238E27FC236}">
                  <a16:creationId xmlns:a16="http://schemas.microsoft.com/office/drawing/2014/main" id="{9686DCE9-3FE5-4AA1-BF02-5141327A53C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10" y="3180"/>
              <a:ext cx="18" cy="46"/>
            </a:xfrm>
            <a:custGeom>
              <a:avLst/>
              <a:gdLst>
                <a:gd name="T0" fmla="*/ 5 w 20"/>
                <a:gd name="T1" fmla="*/ 0 h 48"/>
                <a:gd name="T2" fmla="*/ 0 w 20"/>
                <a:gd name="T3" fmla="*/ 42 h 48"/>
                <a:gd name="T4" fmla="*/ 9 w 20"/>
                <a:gd name="T5" fmla="*/ 33 h 48"/>
                <a:gd name="T6" fmla="*/ 13 w 20"/>
                <a:gd name="T7" fmla="*/ 18 h 48"/>
                <a:gd name="T8" fmla="*/ 13 w 20"/>
                <a:gd name="T9" fmla="*/ 11 h 48"/>
                <a:gd name="T10" fmla="*/ 7 w 20"/>
                <a:gd name="T11" fmla="*/ 2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8">
                  <a:moveTo>
                    <a:pt x="6" y="0"/>
                  </a:moveTo>
                  <a:cubicBezTo>
                    <a:pt x="19" y="12"/>
                    <a:pt x="11" y="38"/>
                    <a:pt x="0" y="48"/>
                  </a:cubicBezTo>
                  <a:cubicBezTo>
                    <a:pt x="5" y="48"/>
                    <a:pt x="10" y="41"/>
                    <a:pt x="12" y="37"/>
                  </a:cubicBezTo>
                  <a:cubicBezTo>
                    <a:pt x="15" y="32"/>
                    <a:pt x="16" y="27"/>
                    <a:pt x="17" y="21"/>
                  </a:cubicBezTo>
                  <a:cubicBezTo>
                    <a:pt x="18" y="17"/>
                    <a:pt x="20" y="14"/>
                    <a:pt x="17" y="11"/>
                  </a:cubicBezTo>
                  <a:cubicBezTo>
                    <a:pt x="15" y="7"/>
                    <a:pt x="12" y="5"/>
                    <a:pt x="10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2" name="Freeform 627">
              <a:extLst>
                <a:ext uri="{FF2B5EF4-FFF2-40B4-BE49-F238E27FC236}">
                  <a16:creationId xmlns:a16="http://schemas.microsoft.com/office/drawing/2014/main" id="{82E9F987-6D2C-4AAD-92B9-6A854893144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7" y="3230"/>
              <a:ext cx="26" cy="8"/>
            </a:xfrm>
            <a:custGeom>
              <a:avLst/>
              <a:gdLst>
                <a:gd name="T0" fmla="*/ 0 w 28"/>
                <a:gd name="T1" fmla="*/ 2 h 8"/>
                <a:gd name="T2" fmla="*/ 5 w 28"/>
                <a:gd name="T3" fmla="*/ 8 h 8"/>
                <a:gd name="T4" fmla="*/ 22 w 28"/>
                <a:gd name="T5" fmla="*/ 8 h 8"/>
                <a:gd name="T6" fmla="*/ 18 w 28"/>
                <a:gd name="T7" fmla="*/ 4 h 8"/>
                <a:gd name="T8" fmla="*/ 10 w 28"/>
                <a:gd name="T9" fmla="*/ 2 h 8"/>
                <a:gd name="T10" fmla="*/ 2 w 28"/>
                <a:gd name="T11" fmla="*/ 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0" y="2"/>
                  </a:moveTo>
                  <a:cubicBezTo>
                    <a:pt x="3" y="3"/>
                    <a:pt x="5" y="6"/>
                    <a:pt x="5" y="8"/>
                  </a:cubicBezTo>
                  <a:cubicBezTo>
                    <a:pt x="5" y="0"/>
                    <a:pt x="25" y="5"/>
                    <a:pt x="28" y="8"/>
                  </a:cubicBezTo>
                  <a:cubicBezTo>
                    <a:pt x="26" y="6"/>
                    <a:pt x="24" y="4"/>
                    <a:pt x="22" y="4"/>
                  </a:cubicBezTo>
                  <a:cubicBezTo>
                    <a:pt x="19" y="3"/>
                    <a:pt x="16" y="2"/>
                    <a:pt x="13" y="2"/>
                  </a:cubicBezTo>
                  <a:cubicBezTo>
                    <a:pt x="10" y="1"/>
                    <a:pt x="6" y="2"/>
                    <a:pt x="2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3" name="Freeform 628">
              <a:extLst>
                <a:ext uri="{FF2B5EF4-FFF2-40B4-BE49-F238E27FC236}">
                  <a16:creationId xmlns:a16="http://schemas.microsoft.com/office/drawing/2014/main" id="{214AB45E-280D-4508-9B23-ED3AF33D040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1" y="3239"/>
              <a:ext cx="27" cy="10"/>
            </a:xfrm>
            <a:custGeom>
              <a:avLst/>
              <a:gdLst>
                <a:gd name="T0" fmla="*/ 6 w 29"/>
                <a:gd name="T1" fmla="*/ 8 h 11"/>
                <a:gd name="T2" fmla="*/ 1 w 29"/>
                <a:gd name="T3" fmla="*/ 4 h 11"/>
                <a:gd name="T4" fmla="*/ 7 w 29"/>
                <a:gd name="T5" fmla="*/ 0 h 11"/>
                <a:gd name="T6" fmla="*/ 18 w 29"/>
                <a:gd name="T7" fmla="*/ 1 h 11"/>
                <a:gd name="T8" fmla="*/ 23 w 29"/>
                <a:gd name="T9" fmla="*/ 5 h 11"/>
                <a:gd name="T10" fmla="*/ 10 w 29"/>
                <a:gd name="T11" fmla="*/ 4 h 11"/>
                <a:gd name="T12" fmla="*/ 6 w 29"/>
                <a:gd name="T13" fmla="*/ 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6" y="11"/>
                  </a:moveTo>
                  <a:cubicBezTo>
                    <a:pt x="4" y="9"/>
                    <a:pt x="0" y="8"/>
                    <a:pt x="1" y="4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3" y="0"/>
                    <a:pt x="18" y="0"/>
                    <a:pt x="21" y="1"/>
                  </a:cubicBezTo>
                  <a:cubicBezTo>
                    <a:pt x="23" y="1"/>
                    <a:pt x="29" y="4"/>
                    <a:pt x="29" y="7"/>
                  </a:cubicBezTo>
                  <a:cubicBezTo>
                    <a:pt x="24" y="8"/>
                    <a:pt x="19" y="3"/>
                    <a:pt x="13" y="4"/>
                  </a:cubicBezTo>
                  <a:cubicBezTo>
                    <a:pt x="10" y="5"/>
                    <a:pt x="9" y="7"/>
                    <a:pt x="6" y="9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4" name="Freeform 629">
              <a:extLst>
                <a:ext uri="{FF2B5EF4-FFF2-40B4-BE49-F238E27FC236}">
                  <a16:creationId xmlns:a16="http://schemas.microsoft.com/office/drawing/2014/main" id="{3FEEB28B-E735-43FE-9448-0C06B083F6C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20"/>
              <a:ext cx="18" cy="20"/>
            </a:xfrm>
            <a:custGeom>
              <a:avLst/>
              <a:gdLst>
                <a:gd name="T0" fmla="*/ 16 w 19"/>
                <a:gd name="T1" fmla="*/ 0 h 21"/>
                <a:gd name="T2" fmla="*/ 6 w 19"/>
                <a:gd name="T3" fmla="*/ 11 h 21"/>
                <a:gd name="T4" fmla="*/ 9 w 19"/>
                <a:gd name="T5" fmla="*/ 9 h 21"/>
                <a:gd name="T6" fmla="*/ 15 w 19"/>
                <a:gd name="T7" fmla="*/ 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2" y="1"/>
                    <a:pt x="0" y="5"/>
                    <a:pt x="6" y="14"/>
                  </a:cubicBezTo>
                  <a:cubicBezTo>
                    <a:pt x="10" y="21"/>
                    <a:pt x="9" y="12"/>
                    <a:pt x="11" y="9"/>
                  </a:cubicBezTo>
                  <a:cubicBezTo>
                    <a:pt x="12" y="6"/>
                    <a:pt x="19" y="7"/>
                    <a:pt x="18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5" name="Freeform 630">
              <a:extLst>
                <a:ext uri="{FF2B5EF4-FFF2-40B4-BE49-F238E27FC236}">
                  <a16:creationId xmlns:a16="http://schemas.microsoft.com/office/drawing/2014/main" id="{999A54B4-537C-4701-847C-D3723B4A894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188"/>
              <a:ext cx="24" cy="24"/>
            </a:xfrm>
            <a:custGeom>
              <a:avLst/>
              <a:gdLst>
                <a:gd name="T0" fmla="*/ 21 w 25"/>
                <a:gd name="T1" fmla="*/ 6 h 25"/>
                <a:gd name="T2" fmla="*/ 12 w 25"/>
                <a:gd name="T3" fmla="*/ 2 h 25"/>
                <a:gd name="T4" fmla="*/ 1 w 25"/>
                <a:gd name="T5" fmla="*/ 14 h 25"/>
                <a:gd name="T6" fmla="*/ 4 w 25"/>
                <a:gd name="T7" fmla="*/ 22 h 25"/>
                <a:gd name="T8" fmla="*/ 11 w 25"/>
                <a:gd name="T9" fmla="*/ 13 h 25"/>
                <a:gd name="T10" fmla="*/ 17 w 25"/>
                <a:gd name="T11" fmla="*/ 12 h 25"/>
                <a:gd name="T12" fmla="*/ 20 w 25"/>
                <a:gd name="T13" fmla="*/ 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24" y="6"/>
                  </a:moveTo>
                  <a:cubicBezTo>
                    <a:pt x="25" y="1"/>
                    <a:pt x="18" y="0"/>
                    <a:pt x="15" y="2"/>
                  </a:cubicBezTo>
                  <a:cubicBezTo>
                    <a:pt x="9" y="6"/>
                    <a:pt x="3" y="10"/>
                    <a:pt x="1" y="17"/>
                  </a:cubicBezTo>
                  <a:cubicBezTo>
                    <a:pt x="0" y="19"/>
                    <a:pt x="0" y="25"/>
                    <a:pt x="4" y="25"/>
                  </a:cubicBezTo>
                  <a:cubicBezTo>
                    <a:pt x="8" y="25"/>
                    <a:pt x="8" y="18"/>
                    <a:pt x="11" y="16"/>
                  </a:cubicBezTo>
                  <a:cubicBezTo>
                    <a:pt x="13" y="13"/>
                    <a:pt x="17" y="15"/>
                    <a:pt x="20" y="14"/>
                  </a:cubicBezTo>
                  <a:cubicBezTo>
                    <a:pt x="22" y="12"/>
                    <a:pt x="24" y="9"/>
                    <a:pt x="23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6" name="Freeform 631">
              <a:extLst>
                <a:ext uri="{FF2B5EF4-FFF2-40B4-BE49-F238E27FC236}">
                  <a16:creationId xmlns:a16="http://schemas.microsoft.com/office/drawing/2014/main" id="{12EF3D6D-F745-4BD6-B31D-F093B8BB4BD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284"/>
              <a:ext cx="26" cy="7"/>
            </a:xfrm>
            <a:custGeom>
              <a:avLst/>
              <a:gdLst>
                <a:gd name="T0" fmla="*/ 4 w 28"/>
                <a:gd name="T1" fmla="*/ 7 h 7"/>
                <a:gd name="T2" fmla="*/ 4 w 28"/>
                <a:gd name="T3" fmla="*/ 7 h 7"/>
                <a:gd name="T4" fmla="*/ 10 w 28"/>
                <a:gd name="T5" fmla="*/ 4 h 7"/>
                <a:gd name="T6" fmla="*/ 22 w 28"/>
                <a:gd name="T7" fmla="*/ 2 h 7"/>
                <a:gd name="T8" fmla="*/ 12 w 28"/>
                <a:gd name="T9" fmla="*/ 6 h 7"/>
                <a:gd name="T10" fmla="*/ 4 w 28"/>
                <a:gd name="T11" fmla="*/ 6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">
                  <a:moveTo>
                    <a:pt x="4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0" y="4"/>
                    <a:pt x="11" y="4"/>
                    <a:pt x="13" y="4"/>
                  </a:cubicBezTo>
                  <a:cubicBezTo>
                    <a:pt x="17" y="3"/>
                    <a:pt x="24" y="0"/>
                    <a:pt x="28" y="2"/>
                  </a:cubicBezTo>
                  <a:cubicBezTo>
                    <a:pt x="28" y="5"/>
                    <a:pt x="18" y="6"/>
                    <a:pt x="15" y="6"/>
                  </a:cubicBezTo>
                  <a:cubicBezTo>
                    <a:pt x="11" y="6"/>
                    <a:pt x="7" y="7"/>
                    <a:pt x="4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7" name="Freeform 632">
              <a:extLst>
                <a:ext uri="{FF2B5EF4-FFF2-40B4-BE49-F238E27FC236}">
                  <a16:creationId xmlns:a16="http://schemas.microsoft.com/office/drawing/2014/main" id="{08620207-AFBF-4A02-B4B3-720648DE5C0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9" y="3295"/>
              <a:ext cx="16" cy="12"/>
            </a:xfrm>
            <a:custGeom>
              <a:avLst/>
              <a:gdLst>
                <a:gd name="T0" fmla="*/ 6 w 18"/>
                <a:gd name="T1" fmla="*/ 0 h 12"/>
                <a:gd name="T2" fmla="*/ 12 w 18"/>
                <a:gd name="T3" fmla="*/ 7 h 12"/>
                <a:gd name="T4" fmla="*/ 5 w 18"/>
                <a:gd name="T5" fmla="*/ 7 h 12"/>
                <a:gd name="T6" fmla="*/ 0 w 18"/>
                <a:gd name="T7" fmla="*/ 12 h 12"/>
                <a:gd name="T8" fmla="*/ 4 w 18"/>
                <a:gd name="T9" fmla="*/ 6 h 12"/>
                <a:gd name="T10" fmla="*/ 6 w 18"/>
                <a:gd name="T11" fmla="*/ 2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9" y="4"/>
                    <a:pt x="14" y="7"/>
                    <a:pt x="18" y="7"/>
                  </a:cubicBezTo>
                  <a:cubicBezTo>
                    <a:pt x="15" y="8"/>
                    <a:pt x="11" y="7"/>
                    <a:pt x="8" y="7"/>
                  </a:cubicBezTo>
                  <a:cubicBezTo>
                    <a:pt x="4" y="8"/>
                    <a:pt x="3" y="10"/>
                    <a:pt x="0" y="12"/>
                  </a:cubicBezTo>
                  <a:cubicBezTo>
                    <a:pt x="2" y="10"/>
                    <a:pt x="4" y="8"/>
                    <a:pt x="6" y="6"/>
                  </a:cubicBezTo>
                  <a:cubicBezTo>
                    <a:pt x="7" y="5"/>
                    <a:pt x="8" y="3"/>
                    <a:pt x="9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8" name="Freeform 633">
              <a:extLst>
                <a:ext uri="{FF2B5EF4-FFF2-40B4-BE49-F238E27FC236}">
                  <a16:creationId xmlns:a16="http://schemas.microsoft.com/office/drawing/2014/main" id="{26DB821B-9175-4043-A65B-1E2225F913C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2" y="3319"/>
              <a:ext cx="18" cy="7"/>
            </a:xfrm>
            <a:custGeom>
              <a:avLst/>
              <a:gdLst>
                <a:gd name="T0" fmla="*/ 5 w 20"/>
                <a:gd name="T1" fmla="*/ 1 h 7"/>
                <a:gd name="T2" fmla="*/ 0 w 20"/>
                <a:gd name="T3" fmla="*/ 5 h 7"/>
                <a:gd name="T4" fmla="*/ 6 w 20"/>
                <a:gd name="T5" fmla="*/ 3 h 7"/>
                <a:gd name="T6" fmla="*/ 14 w 20"/>
                <a:gd name="T7" fmla="*/ 2 h 7"/>
                <a:gd name="T8" fmla="*/ 5 w 2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8" y="1"/>
                  </a:moveTo>
                  <a:cubicBezTo>
                    <a:pt x="5" y="0"/>
                    <a:pt x="1" y="1"/>
                    <a:pt x="0" y="5"/>
                  </a:cubicBezTo>
                  <a:cubicBezTo>
                    <a:pt x="3" y="7"/>
                    <a:pt x="6" y="3"/>
                    <a:pt x="9" y="3"/>
                  </a:cubicBezTo>
                  <a:cubicBezTo>
                    <a:pt x="13" y="3"/>
                    <a:pt x="17" y="4"/>
                    <a:pt x="20" y="2"/>
                  </a:cubicBezTo>
                  <a:cubicBezTo>
                    <a:pt x="19" y="0"/>
                    <a:pt x="10" y="0"/>
                    <a:pt x="8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9" name="Freeform 634">
              <a:extLst>
                <a:ext uri="{FF2B5EF4-FFF2-40B4-BE49-F238E27FC236}">
                  <a16:creationId xmlns:a16="http://schemas.microsoft.com/office/drawing/2014/main" id="{38BEEDDA-DAA7-403A-A8C6-92779943A08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9" y="3308"/>
              <a:ext cx="15" cy="20"/>
            </a:xfrm>
            <a:custGeom>
              <a:avLst/>
              <a:gdLst>
                <a:gd name="T0" fmla="*/ 0 w 16"/>
                <a:gd name="T1" fmla="*/ 4 h 20"/>
                <a:gd name="T2" fmla="*/ 11 w 16"/>
                <a:gd name="T3" fmla="*/ 0 h 20"/>
                <a:gd name="T4" fmla="*/ 8 w 16"/>
                <a:gd name="T5" fmla="*/ 11 h 20"/>
                <a:gd name="T6" fmla="*/ 13 w 16"/>
                <a:gd name="T7" fmla="*/ 20 h 20"/>
                <a:gd name="T8" fmla="*/ 8 w 16"/>
                <a:gd name="T9" fmla="*/ 11 h 20"/>
                <a:gd name="T10" fmla="*/ 1 w 16"/>
                <a:gd name="T11" fmla="*/ 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0" y="4"/>
                  </a:moveTo>
                  <a:cubicBezTo>
                    <a:pt x="2" y="8"/>
                    <a:pt x="11" y="2"/>
                    <a:pt x="14" y="0"/>
                  </a:cubicBezTo>
                  <a:cubicBezTo>
                    <a:pt x="12" y="3"/>
                    <a:pt x="11" y="7"/>
                    <a:pt x="11" y="11"/>
                  </a:cubicBezTo>
                  <a:cubicBezTo>
                    <a:pt x="11" y="15"/>
                    <a:pt x="15" y="17"/>
                    <a:pt x="16" y="20"/>
                  </a:cubicBezTo>
                  <a:cubicBezTo>
                    <a:pt x="13" y="17"/>
                    <a:pt x="11" y="14"/>
                    <a:pt x="8" y="11"/>
                  </a:cubicBezTo>
                  <a:cubicBezTo>
                    <a:pt x="6" y="9"/>
                    <a:pt x="3" y="7"/>
                    <a:pt x="1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0" name="Freeform 635">
              <a:extLst>
                <a:ext uri="{FF2B5EF4-FFF2-40B4-BE49-F238E27FC236}">
                  <a16:creationId xmlns:a16="http://schemas.microsoft.com/office/drawing/2014/main" id="{55D3C874-F383-4A89-86FC-FCA09CC75CC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4" y="3197"/>
              <a:ext cx="15" cy="21"/>
            </a:xfrm>
            <a:custGeom>
              <a:avLst/>
              <a:gdLst>
                <a:gd name="T0" fmla="*/ 2 w 17"/>
                <a:gd name="T1" fmla="*/ 18 h 22"/>
                <a:gd name="T2" fmla="*/ 11 w 17"/>
                <a:gd name="T3" fmla="*/ 11 h 22"/>
                <a:gd name="T4" fmla="*/ 8 w 17"/>
                <a:gd name="T5" fmla="*/ 0 h 22"/>
                <a:gd name="T6" fmla="*/ 4 w 17"/>
                <a:gd name="T7" fmla="*/ 11 h 22"/>
                <a:gd name="T8" fmla="*/ 2 w 17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2" y="21"/>
                  </a:moveTo>
                  <a:cubicBezTo>
                    <a:pt x="0" y="17"/>
                    <a:pt x="14" y="12"/>
                    <a:pt x="17" y="12"/>
                  </a:cubicBezTo>
                  <a:cubicBezTo>
                    <a:pt x="15" y="8"/>
                    <a:pt x="13" y="4"/>
                    <a:pt x="11" y="0"/>
                  </a:cubicBezTo>
                  <a:cubicBezTo>
                    <a:pt x="11" y="5"/>
                    <a:pt x="9" y="9"/>
                    <a:pt x="7" y="12"/>
                  </a:cubicBezTo>
                  <a:cubicBezTo>
                    <a:pt x="5" y="16"/>
                    <a:pt x="3" y="18"/>
                    <a:pt x="2" y="2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1" name="Freeform 636">
              <a:extLst>
                <a:ext uri="{FF2B5EF4-FFF2-40B4-BE49-F238E27FC236}">
                  <a16:creationId xmlns:a16="http://schemas.microsoft.com/office/drawing/2014/main" id="{2E89947F-83DB-453C-88B1-538954AF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3" y="3295"/>
              <a:ext cx="16" cy="19"/>
            </a:xfrm>
            <a:custGeom>
              <a:avLst/>
              <a:gdLst>
                <a:gd name="T0" fmla="*/ 2 w 18"/>
                <a:gd name="T1" fmla="*/ 16 h 20"/>
                <a:gd name="T2" fmla="*/ 1 w 18"/>
                <a:gd name="T3" fmla="*/ 15 h 20"/>
                <a:gd name="T4" fmla="*/ 4 w 18"/>
                <a:gd name="T5" fmla="*/ 10 h 20"/>
                <a:gd name="T6" fmla="*/ 10 w 18"/>
                <a:gd name="T7" fmla="*/ 4 h 20"/>
                <a:gd name="T8" fmla="*/ 12 w 18"/>
                <a:gd name="T9" fmla="*/ 0 h 20"/>
                <a:gd name="T10" fmla="*/ 8 w 18"/>
                <a:gd name="T11" fmla="*/ 10 h 20"/>
                <a:gd name="T12" fmla="*/ 3 w 18"/>
                <a:gd name="T13" fmla="*/ 1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2" y="19"/>
                  </a:moveTo>
                  <a:cubicBezTo>
                    <a:pt x="1" y="20"/>
                    <a:pt x="1" y="19"/>
                    <a:pt x="1" y="18"/>
                  </a:cubicBezTo>
                  <a:cubicBezTo>
                    <a:pt x="0" y="16"/>
                    <a:pt x="4" y="13"/>
                    <a:pt x="6" y="12"/>
                  </a:cubicBezTo>
                  <a:cubicBezTo>
                    <a:pt x="8" y="9"/>
                    <a:pt x="11" y="7"/>
                    <a:pt x="13" y="4"/>
                  </a:cubicBezTo>
                  <a:cubicBezTo>
                    <a:pt x="14" y="3"/>
                    <a:pt x="15" y="0"/>
                    <a:pt x="17" y="0"/>
                  </a:cubicBezTo>
                  <a:cubicBezTo>
                    <a:pt x="18" y="4"/>
                    <a:pt x="13" y="10"/>
                    <a:pt x="11" y="13"/>
                  </a:cubicBezTo>
                  <a:cubicBezTo>
                    <a:pt x="8" y="15"/>
                    <a:pt x="5" y="17"/>
                    <a:pt x="3" y="18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2" name="Freeform 637">
              <a:extLst>
                <a:ext uri="{FF2B5EF4-FFF2-40B4-BE49-F238E27FC236}">
                  <a16:creationId xmlns:a16="http://schemas.microsoft.com/office/drawing/2014/main" id="{CD6B8C72-2600-4C68-BEC3-0F907D6F8E7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6" y="3279"/>
              <a:ext cx="7" cy="8"/>
            </a:xfrm>
            <a:custGeom>
              <a:avLst/>
              <a:gdLst>
                <a:gd name="T0" fmla="*/ 5 w 8"/>
                <a:gd name="T1" fmla="*/ 3 h 9"/>
                <a:gd name="T2" fmla="*/ 2 w 8"/>
                <a:gd name="T3" fmla="*/ 6 h 9"/>
                <a:gd name="T4" fmla="*/ 0 w 8"/>
                <a:gd name="T5" fmla="*/ 0 h 9"/>
                <a:gd name="T6" fmla="*/ 4 w 8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5" y="2"/>
                    <a:pt x="3" y="7"/>
                    <a:pt x="2" y="9"/>
                  </a:cubicBezTo>
                  <a:cubicBezTo>
                    <a:pt x="2" y="6"/>
                    <a:pt x="2" y="2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90" name="Group 638">
            <a:extLst>
              <a:ext uri="{FF2B5EF4-FFF2-40B4-BE49-F238E27FC236}">
                <a16:creationId xmlns:a16="http://schemas.microsoft.com/office/drawing/2014/main" id="{62CF9325-49B8-4808-A628-4FC2006DE33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394575" y="1927225"/>
            <a:ext cx="173038" cy="193675"/>
            <a:chOff x="2112" y="3168"/>
            <a:chExt cx="172" cy="192"/>
          </a:xfrm>
        </p:grpSpPr>
        <p:sp>
          <p:nvSpPr>
            <p:cNvPr id="41039" name="Freeform 639">
              <a:extLst>
                <a:ext uri="{FF2B5EF4-FFF2-40B4-BE49-F238E27FC236}">
                  <a16:creationId xmlns:a16="http://schemas.microsoft.com/office/drawing/2014/main" id="{3DDEC369-EDF3-4A1A-A4E0-BF62F27F36C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640">
              <a:extLst>
                <a:ext uri="{FF2B5EF4-FFF2-40B4-BE49-F238E27FC236}">
                  <a16:creationId xmlns:a16="http://schemas.microsoft.com/office/drawing/2014/main" id="{0BF072DB-3EFA-4080-A73E-AA14C0F04EB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641">
              <a:extLst>
                <a:ext uri="{FF2B5EF4-FFF2-40B4-BE49-F238E27FC236}">
                  <a16:creationId xmlns:a16="http://schemas.microsoft.com/office/drawing/2014/main" id="{A0D7B7C3-66AC-4A2A-A793-5EC516BD919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209"/>
              <a:ext cx="57" cy="75"/>
            </a:xfrm>
            <a:custGeom>
              <a:avLst/>
              <a:gdLst>
                <a:gd name="T0" fmla="*/ 0 w 62"/>
                <a:gd name="T1" fmla="*/ 7 h 76"/>
                <a:gd name="T2" fmla="*/ 31 w 62"/>
                <a:gd name="T3" fmla="*/ 17 h 76"/>
                <a:gd name="T4" fmla="*/ 47 w 62"/>
                <a:gd name="T5" fmla="*/ 44 h 76"/>
                <a:gd name="T6" fmla="*/ 10 w 62"/>
                <a:gd name="T7" fmla="*/ 64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76">
                  <a:moveTo>
                    <a:pt x="0" y="7"/>
                  </a:moveTo>
                  <a:cubicBezTo>
                    <a:pt x="7" y="0"/>
                    <a:pt x="33" y="13"/>
                    <a:pt x="40" y="17"/>
                  </a:cubicBezTo>
                  <a:cubicBezTo>
                    <a:pt x="52" y="23"/>
                    <a:pt x="61" y="33"/>
                    <a:pt x="61" y="47"/>
                  </a:cubicBezTo>
                  <a:cubicBezTo>
                    <a:pt x="62" y="71"/>
                    <a:pt x="30" y="76"/>
                    <a:pt x="13" y="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Freeform 642">
              <a:extLst>
                <a:ext uri="{FF2B5EF4-FFF2-40B4-BE49-F238E27FC236}">
                  <a16:creationId xmlns:a16="http://schemas.microsoft.com/office/drawing/2014/main" id="{36137E88-DA42-4330-B683-DBEB385FD84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4" y="3194"/>
              <a:ext cx="24" cy="37"/>
            </a:xfrm>
            <a:custGeom>
              <a:avLst/>
              <a:gdLst>
                <a:gd name="T0" fmla="*/ 0 w 26"/>
                <a:gd name="T1" fmla="*/ 35 h 38"/>
                <a:gd name="T2" fmla="*/ 6 w 26"/>
                <a:gd name="T3" fmla="*/ 32 h 38"/>
                <a:gd name="T4" fmla="*/ 16 w 26"/>
                <a:gd name="T5" fmla="*/ 24 h 38"/>
                <a:gd name="T6" fmla="*/ 20 w 2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8">
                  <a:moveTo>
                    <a:pt x="0" y="38"/>
                  </a:moveTo>
                  <a:cubicBezTo>
                    <a:pt x="0" y="37"/>
                    <a:pt x="5" y="37"/>
                    <a:pt x="7" y="35"/>
                  </a:cubicBezTo>
                  <a:cubicBezTo>
                    <a:pt x="11" y="33"/>
                    <a:pt x="15" y="30"/>
                    <a:pt x="19" y="27"/>
                  </a:cubicBezTo>
                  <a:cubicBezTo>
                    <a:pt x="25" y="20"/>
                    <a:pt x="26" y="8"/>
                    <a:pt x="2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3" name="Freeform 643">
              <a:extLst>
                <a:ext uri="{FF2B5EF4-FFF2-40B4-BE49-F238E27FC236}">
                  <a16:creationId xmlns:a16="http://schemas.microsoft.com/office/drawing/2014/main" id="{F94E4461-A1A7-4B36-A781-457FB0483F7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8" y="3233"/>
              <a:ext cx="45" cy="24"/>
            </a:xfrm>
            <a:custGeom>
              <a:avLst/>
              <a:gdLst>
                <a:gd name="T0" fmla="*/ 38 w 49"/>
                <a:gd name="T1" fmla="*/ 16 h 25"/>
                <a:gd name="T2" fmla="*/ 7 w 49"/>
                <a:gd name="T3" fmla="*/ 3 h 25"/>
                <a:gd name="T4" fmla="*/ 3 w 49"/>
                <a:gd name="T5" fmla="*/ 12 h 25"/>
                <a:gd name="T6" fmla="*/ 26 w 49"/>
                <a:gd name="T7" fmla="*/ 2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5">
                  <a:moveTo>
                    <a:pt x="49" y="19"/>
                  </a:moveTo>
                  <a:cubicBezTo>
                    <a:pt x="40" y="8"/>
                    <a:pt x="24" y="0"/>
                    <a:pt x="10" y="3"/>
                  </a:cubicBezTo>
                  <a:cubicBezTo>
                    <a:pt x="4" y="4"/>
                    <a:pt x="0" y="8"/>
                    <a:pt x="3" y="15"/>
                  </a:cubicBezTo>
                  <a:cubicBezTo>
                    <a:pt x="8" y="24"/>
                    <a:pt x="25" y="23"/>
                    <a:pt x="33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4" name="Freeform 644">
              <a:extLst>
                <a:ext uri="{FF2B5EF4-FFF2-40B4-BE49-F238E27FC236}">
                  <a16:creationId xmlns:a16="http://schemas.microsoft.com/office/drawing/2014/main" id="{184ACC16-4F8B-4A49-BEA1-5EB85DF2232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7" y="3182"/>
              <a:ext cx="36" cy="36"/>
            </a:xfrm>
            <a:custGeom>
              <a:avLst/>
              <a:gdLst>
                <a:gd name="T0" fmla="*/ 2 w 40"/>
                <a:gd name="T1" fmla="*/ 28 h 38"/>
                <a:gd name="T2" fmla="*/ 9 w 40"/>
                <a:gd name="T3" fmla="*/ 9 h 38"/>
                <a:gd name="T4" fmla="*/ 23 w 40"/>
                <a:gd name="T5" fmla="*/ 6 h 38"/>
                <a:gd name="T6" fmla="*/ 8 w 40"/>
                <a:gd name="T7" fmla="*/ 2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8">
                  <a:moveTo>
                    <a:pt x="2" y="34"/>
                  </a:moveTo>
                  <a:cubicBezTo>
                    <a:pt x="0" y="24"/>
                    <a:pt x="5" y="17"/>
                    <a:pt x="12" y="10"/>
                  </a:cubicBezTo>
                  <a:cubicBezTo>
                    <a:pt x="16" y="6"/>
                    <a:pt x="25" y="0"/>
                    <a:pt x="31" y="6"/>
                  </a:cubicBezTo>
                  <a:cubicBezTo>
                    <a:pt x="40" y="16"/>
                    <a:pt x="23" y="38"/>
                    <a:pt x="11" y="3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5" name="Freeform 645">
              <a:extLst>
                <a:ext uri="{FF2B5EF4-FFF2-40B4-BE49-F238E27FC236}">
                  <a16:creationId xmlns:a16="http://schemas.microsoft.com/office/drawing/2014/main" id="{4A809083-E640-4F68-9DF8-97E4AA816A7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1" y="3209"/>
              <a:ext cx="21" cy="43"/>
            </a:xfrm>
            <a:custGeom>
              <a:avLst/>
              <a:gdLst>
                <a:gd name="T0" fmla="*/ 16 w 24"/>
                <a:gd name="T1" fmla="*/ 0 h 43"/>
                <a:gd name="T2" fmla="*/ 4 w 24"/>
                <a:gd name="T3" fmla="*/ 13 h 43"/>
                <a:gd name="T4" fmla="*/ 9 w 24"/>
                <a:gd name="T5" fmla="*/ 4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7" y="4"/>
                    <a:pt x="9" y="4"/>
                    <a:pt x="5" y="13"/>
                  </a:cubicBezTo>
                  <a:cubicBezTo>
                    <a:pt x="0" y="24"/>
                    <a:pt x="2" y="36"/>
                    <a:pt x="12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6" name="Freeform 646">
              <a:extLst>
                <a:ext uri="{FF2B5EF4-FFF2-40B4-BE49-F238E27FC236}">
                  <a16:creationId xmlns:a16="http://schemas.microsoft.com/office/drawing/2014/main" id="{6514E34D-3936-4C75-8FDE-9CA4F353F69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37"/>
              <a:ext cx="19" cy="4"/>
            </a:xfrm>
            <a:custGeom>
              <a:avLst/>
              <a:gdLst>
                <a:gd name="T0" fmla="*/ 17 w 20"/>
                <a:gd name="T1" fmla="*/ 4 h 4"/>
                <a:gd name="T2" fmla="*/ 0 w 20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3" y="0"/>
                    <a:pt x="8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7" name="Freeform 647">
              <a:extLst>
                <a:ext uri="{FF2B5EF4-FFF2-40B4-BE49-F238E27FC236}">
                  <a16:creationId xmlns:a16="http://schemas.microsoft.com/office/drawing/2014/main" id="{4EB5C3B7-B217-4F3C-837F-07B1762C795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57"/>
              <a:ext cx="29" cy="53"/>
            </a:xfrm>
            <a:custGeom>
              <a:avLst/>
              <a:gdLst>
                <a:gd name="T0" fmla="*/ 0 w 32"/>
                <a:gd name="T1" fmla="*/ 8 h 54"/>
                <a:gd name="T2" fmla="*/ 24 w 32"/>
                <a:gd name="T3" fmla="*/ 28 h 54"/>
                <a:gd name="T4" fmla="*/ 8 w 32"/>
                <a:gd name="T5" fmla="*/ 5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4">
                  <a:moveTo>
                    <a:pt x="0" y="8"/>
                  </a:moveTo>
                  <a:cubicBezTo>
                    <a:pt x="14" y="0"/>
                    <a:pt x="32" y="16"/>
                    <a:pt x="32" y="31"/>
                  </a:cubicBezTo>
                  <a:cubicBezTo>
                    <a:pt x="32" y="44"/>
                    <a:pt x="22" y="50"/>
                    <a:pt x="11" y="5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8" name="Freeform 648">
              <a:extLst>
                <a:ext uri="{FF2B5EF4-FFF2-40B4-BE49-F238E27FC236}">
                  <a16:creationId xmlns:a16="http://schemas.microsoft.com/office/drawing/2014/main" id="{0AA7E14A-90BD-4306-85D3-3041705B0B0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304"/>
              <a:ext cx="69" cy="27"/>
            </a:xfrm>
            <a:custGeom>
              <a:avLst/>
              <a:gdLst>
                <a:gd name="T0" fmla="*/ 53 w 75"/>
                <a:gd name="T1" fmla="*/ 25 h 28"/>
                <a:gd name="T2" fmla="*/ 56 w 75"/>
                <a:gd name="T3" fmla="*/ 8 h 28"/>
                <a:gd name="T4" fmla="*/ 39 w 75"/>
                <a:gd name="T5" fmla="*/ 1 h 28"/>
                <a:gd name="T6" fmla="*/ 6 w 75"/>
                <a:gd name="T7" fmla="*/ 1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8">
                  <a:moveTo>
                    <a:pt x="69" y="28"/>
                  </a:moveTo>
                  <a:cubicBezTo>
                    <a:pt x="72" y="22"/>
                    <a:pt x="75" y="14"/>
                    <a:pt x="72" y="8"/>
                  </a:cubicBezTo>
                  <a:cubicBezTo>
                    <a:pt x="68" y="2"/>
                    <a:pt x="56" y="1"/>
                    <a:pt x="50" y="1"/>
                  </a:cubicBezTo>
                  <a:cubicBezTo>
                    <a:pt x="42" y="1"/>
                    <a:pt x="0" y="0"/>
                    <a:pt x="7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9" name="Freeform 649">
              <a:extLst>
                <a:ext uri="{FF2B5EF4-FFF2-40B4-BE49-F238E27FC236}">
                  <a16:creationId xmlns:a16="http://schemas.microsoft.com/office/drawing/2014/main" id="{DCB3D7DF-2768-4949-A316-4C3A2E1E227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4" y="3268"/>
              <a:ext cx="36" cy="39"/>
            </a:xfrm>
            <a:custGeom>
              <a:avLst/>
              <a:gdLst>
                <a:gd name="T0" fmla="*/ 0 w 39"/>
                <a:gd name="T1" fmla="*/ 1 h 40"/>
                <a:gd name="T2" fmla="*/ 26 w 39"/>
                <a:gd name="T3" fmla="*/ 12 h 40"/>
                <a:gd name="T4" fmla="*/ 18 w 39"/>
                <a:gd name="T5" fmla="*/ 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0">
                  <a:moveTo>
                    <a:pt x="0" y="1"/>
                  </a:moveTo>
                  <a:cubicBezTo>
                    <a:pt x="11" y="0"/>
                    <a:pt x="25" y="0"/>
                    <a:pt x="32" y="12"/>
                  </a:cubicBezTo>
                  <a:cubicBezTo>
                    <a:pt x="39" y="23"/>
                    <a:pt x="32" y="34"/>
                    <a:pt x="23" y="4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0" name="Freeform 650">
              <a:extLst>
                <a:ext uri="{FF2B5EF4-FFF2-40B4-BE49-F238E27FC236}">
                  <a16:creationId xmlns:a16="http://schemas.microsoft.com/office/drawing/2014/main" id="{743A2D42-4458-4E6F-8A9C-72A46B1294B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2" y="3281"/>
              <a:ext cx="29" cy="21"/>
            </a:xfrm>
            <a:custGeom>
              <a:avLst/>
              <a:gdLst>
                <a:gd name="T0" fmla="*/ 24 w 32"/>
                <a:gd name="T1" fmla="*/ 2 h 22"/>
                <a:gd name="T2" fmla="*/ 5 w 32"/>
                <a:gd name="T3" fmla="*/ 6 h 22"/>
                <a:gd name="T4" fmla="*/ 15 w 32"/>
                <a:gd name="T5" fmla="*/ 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32" y="2"/>
                  </a:moveTo>
                  <a:cubicBezTo>
                    <a:pt x="26" y="0"/>
                    <a:pt x="13" y="1"/>
                    <a:pt x="8" y="6"/>
                  </a:cubicBezTo>
                  <a:cubicBezTo>
                    <a:pt x="0" y="13"/>
                    <a:pt x="15" y="22"/>
                    <a:pt x="21" y="1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1" name="Freeform 651">
              <a:extLst>
                <a:ext uri="{FF2B5EF4-FFF2-40B4-BE49-F238E27FC236}">
                  <a16:creationId xmlns:a16="http://schemas.microsoft.com/office/drawing/2014/main" id="{89A477BE-4B58-4AB1-A87C-2F58FE7D63E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4" y="3281"/>
              <a:ext cx="48" cy="14"/>
            </a:xfrm>
            <a:custGeom>
              <a:avLst/>
              <a:gdLst>
                <a:gd name="T0" fmla="*/ 41 w 52"/>
                <a:gd name="T1" fmla="*/ 2 h 15"/>
                <a:gd name="T2" fmla="*/ 24 w 52"/>
                <a:gd name="T3" fmla="*/ 2 h 15"/>
                <a:gd name="T4" fmla="*/ 6 w 52"/>
                <a:gd name="T5" fmla="*/ 7 h 15"/>
                <a:gd name="T6" fmla="*/ 13 w 52"/>
                <a:gd name="T7" fmla="*/ 11 h 15"/>
                <a:gd name="T8" fmla="*/ 32 w 52"/>
                <a:gd name="T9" fmla="*/ 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5">
                  <a:moveTo>
                    <a:pt x="52" y="2"/>
                  </a:moveTo>
                  <a:cubicBezTo>
                    <a:pt x="45" y="0"/>
                    <a:pt x="37" y="2"/>
                    <a:pt x="30" y="2"/>
                  </a:cubicBezTo>
                  <a:cubicBezTo>
                    <a:pt x="23" y="3"/>
                    <a:pt x="15" y="2"/>
                    <a:pt x="8" y="7"/>
                  </a:cubicBezTo>
                  <a:cubicBezTo>
                    <a:pt x="0" y="13"/>
                    <a:pt x="10" y="15"/>
                    <a:pt x="16" y="14"/>
                  </a:cubicBezTo>
                  <a:cubicBezTo>
                    <a:pt x="24" y="14"/>
                    <a:pt x="33" y="12"/>
                    <a:pt x="41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2" name="Freeform 652">
              <a:extLst>
                <a:ext uri="{FF2B5EF4-FFF2-40B4-BE49-F238E27FC236}">
                  <a16:creationId xmlns:a16="http://schemas.microsoft.com/office/drawing/2014/main" id="{536CC8B2-3789-4528-BD8B-AD964848EF1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2" y="3253"/>
              <a:ext cx="26" cy="26"/>
            </a:xfrm>
            <a:custGeom>
              <a:avLst/>
              <a:gdLst>
                <a:gd name="T0" fmla="*/ 0 w 29"/>
                <a:gd name="T1" fmla="*/ 26 h 26"/>
                <a:gd name="T2" fmla="*/ 21 w 2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4" y="12"/>
                    <a:pt x="12" y="0"/>
                    <a:pt x="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3" name="Freeform 653">
              <a:extLst>
                <a:ext uri="{FF2B5EF4-FFF2-40B4-BE49-F238E27FC236}">
                  <a16:creationId xmlns:a16="http://schemas.microsoft.com/office/drawing/2014/main" id="{45609927-C4F3-4CCF-B0BC-24A60E5D0B2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18"/>
              <a:ext cx="18" cy="23"/>
            </a:xfrm>
            <a:custGeom>
              <a:avLst/>
              <a:gdLst>
                <a:gd name="T0" fmla="*/ 16 w 19"/>
                <a:gd name="T1" fmla="*/ 0 h 24"/>
                <a:gd name="T2" fmla="*/ 2 w 19"/>
                <a:gd name="T3" fmla="*/ 8 h 24"/>
                <a:gd name="T4" fmla="*/ 4 w 19"/>
                <a:gd name="T5" fmla="*/ 18 h 24"/>
                <a:gd name="T6" fmla="*/ 16 w 19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2" y="0"/>
                    <a:pt x="5" y="2"/>
                    <a:pt x="2" y="8"/>
                  </a:cubicBezTo>
                  <a:cubicBezTo>
                    <a:pt x="0" y="12"/>
                    <a:pt x="0" y="19"/>
                    <a:pt x="4" y="21"/>
                  </a:cubicBezTo>
                  <a:cubicBezTo>
                    <a:pt x="9" y="24"/>
                    <a:pt x="15" y="20"/>
                    <a:pt x="19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4" name="Freeform 654">
              <a:extLst>
                <a:ext uri="{FF2B5EF4-FFF2-40B4-BE49-F238E27FC236}">
                  <a16:creationId xmlns:a16="http://schemas.microsoft.com/office/drawing/2014/main" id="{01176F42-9589-4C8E-AAD6-F66D6381CCF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4" y="3314"/>
              <a:ext cx="33" cy="18"/>
            </a:xfrm>
            <a:custGeom>
              <a:avLst/>
              <a:gdLst>
                <a:gd name="T0" fmla="*/ 28 w 36"/>
                <a:gd name="T1" fmla="*/ 7 h 18"/>
                <a:gd name="T2" fmla="*/ 8 w 36"/>
                <a:gd name="T3" fmla="*/ 4 h 18"/>
                <a:gd name="T4" fmla="*/ 12 w 36"/>
                <a:gd name="T5" fmla="*/ 1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36" y="7"/>
                  </a:moveTo>
                  <a:cubicBezTo>
                    <a:pt x="28" y="4"/>
                    <a:pt x="20" y="0"/>
                    <a:pt x="11" y="4"/>
                  </a:cubicBezTo>
                  <a:cubicBezTo>
                    <a:pt x="0" y="9"/>
                    <a:pt x="4" y="18"/>
                    <a:pt x="15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5" name="Freeform 655">
              <a:extLst>
                <a:ext uri="{FF2B5EF4-FFF2-40B4-BE49-F238E27FC236}">
                  <a16:creationId xmlns:a16="http://schemas.microsoft.com/office/drawing/2014/main" id="{8DEC9726-B62F-431B-95E0-4B4EF8BC6CD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6" y="3270"/>
              <a:ext cx="34" cy="51"/>
            </a:xfrm>
            <a:custGeom>
              <a:avLst/>
              <a:gdLst>
                <a:gd name="T0" fmla="*/ 21 w 38"/>
                <a:gd name="T1" fmla="*/ 0 h 53"/>
                <a:gd name="T2" fmla="*/ 4 w 38"/>
                <a:gd name="T3" fmla="*/ 37 h 53"/>
                <a:gd name="T4" fmla="*/ 13 w 38"/>
                <a:gd name="T5" fmla="*/ 38 h 53"/>
                <a:gd name="T6" fmla="*/ 24 w 38"/>
                <a:gd name="T7" fmla="*/ 1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3">
                  <a:moveTo>
                    <a:pt x="29" y="0"/>
                  </a:moveTo>
                  <a:cubicBezTo>
                    <a:pt x="38" y="18"/>
                    <a:pt x="12" y="29"/>
                    <a:pt x="6" y="41"/>
                  </a:cubicBezTo>
                  <a:cubicBezTo>
                    <a:pt x="0" y="53"/>
                    <a:pt x="13" y="49"/>
                    <a:pt x="18" y="44"/>
                  </a:cubicBezTo>
                  <a:cubicBezTo>
                    <a:pt x="24" y="39"/>
                    <a:pt x="33" y="29"/>
                    <a:pt x="34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6" name="Freeform 656">
              <a:extLst>
                <a:ext uri="{FF2B5EF4-FFF2-40B4-BE49-F238E27FC236}">
                  <a16:creationId xmlns:a16="http://schemas.microsoft.com/office/drawing/2014/main" id="{8A719FAA-832F-4AF2-BCFE-664FA6770AD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3" y="3214"/>
              <a:ext cx="68" cy="52"/>
            </a:xfrm>
            <a:custGeom>
              <a:avLst/>
              <a:gdLst>
                <a:gd name="T0" fmla="*/ 51 w 74"/>
                <a:gd name="T1" fmla="*/ 29 h 54"/>
                <a:gd name="T2" fmla="*/ 35 w 74"/>
                <a:gd name="T3" fmla="*/ 16 h 54"/>
                <a:gd name="T4" fmla="*/ 16 w 74"/>
                <a:gd name="T5" fmla="*/ 17 h 54"/>
                <a:gd name="T6" fmla="*/ 10 w 74"/>
                <a:gd name="T7" fmla="*/ 34 h 54"/>
                <a:gd name="T8" fmla="*/ 15 w 74"/>
                <a:gd name="T9" fmla="*/ 42 h 54"/>
                <a:gd name="T10" fmla="*/ 10 w 74"/>
                <a:gd name="T11" fmla="*/ 47 h 54"/>
                <a:gd name="T12" fmla="*/ 0 w 74"/>
                <a:gd name="T13" fmla="*/ 29 h 54"/>
                <a:gd name="T14" fmla="*/ 16 w 74"/>
                <a:gd name="T15" fmla="*/ 7 h 54"/>
                <a:gd name="T16" fmla="*/ 52 w 74"/>
                <a:gd name="T17" fmla="*/ 17 h 54"/>
                <a:gd name="T18" fmla="*/ 52 w 74"/>
                <a:gd name="T19" fmla="*/ 27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54">
                  <a:moveTo>
                    <a:pt x="65" y="32"/>
                  </a:moveTo>
                  <a:cubicBezTo>
                    <a:pt x="61" y="25"/>
                    <a:pt x="52" y="21"/>
                    <a:pt x="45" y="19"/>
                  </a:cubicBezTo>
                  <a:cubicBezTo>
                    <a:pt x="37" y="18"/>
                    <a:pt x="28" y="16"/>
                    <a:pt x="21" y="20"/>
                  </a:cubicBezTo>
                  <a:cubicBezTo>
                    <a:pt x="14" y="25"/>
                    <a:pt x="10" y="29"/>
                    <a:pt x="13" y="37"/>
                  </a:cubicBezTo>
                  <a:cubicBezTo>
                    <a:pt x="15" y="41"/>
                    <a:pt x="18" y="44"/>
                    <a:pt x="19" y="48"/>
                  </a:cubicBezTo>
                  <a:cubicBezTo>
                    <a:pt x="21" y="52"/>
                    <a:pt x="17" y="52"/>
                    <a:pt x="13" y="53"/>
                  </a:cubicBezTo>
                  <a:cubicBezTo>
                    <a:pt x="2" y="54"/>
                    <a:pt x="0" y="42"/>
                    <a:pt x="0" y="32"/>
                  </a:cubicBezTo>
                  <a:cubicBezTo>
                    <a:pt x="1" y="20"/>
                    <a:pt x="10" y="12"/>
                    <a:pt x="20" y="7"/>
                  </a:cubicBezTo>
                  <a:cubicBezTo>
                    <a:pt x="36" y="0"/>
                    <a:pt x="57" y="7"/>
                    <a:pt x="68" y="20"/>
                  </a:cubicBezTo>
                  <a:cubicBezTo>
                    <a:pt x="70" y="22"/>
                    <a:pt x="74" y="33"/>
                    <a:pt x="67" y="3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7" name="Freeform 657">
              <a:extLst>
                <a:ext uri="{FF2B5EF4-FFF2-40B4-BE49-F238E27FC236}">
                  <a16:creationId xmlns:a16="http://schemas.microsoft.com/office/drawing/2014/main" id="{1FC0E743-282F-4E87-A30E-84A6842CF5B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2" y="3174"/>
              <a:ext cx="55" cy="41"/>
            </a:xfrm>
            <a:custGeom>
              <a:avLst/>
              <a:gdLst>
                <a:gd name="T0" fmla="*/ 40 w 60"/>
                <a:gd name="T1" fmla="*/ 12 h 43"/>
                <a:gd name="T2" fmla="*/ 30 w 60"/>
                <a:gd name="T3" fmla="*/ 7 h 43"/>
                <a:gd name="T4" fmla="*/ 15 w 60"/>
                <a:gd name="T5" fmla="*/ 17 h 43"/>
                <a:gd name="T6" fmla="*/ 7 w 60"/>
                <a:gd name="T7" fmla="*/ 34 h 43"/>
                <a:gd name="T8" fmla="*/ 3 w 60"/>
                <a:gd name="T9" fmla="*/ 34 h 43"/>
                <a:gd name="T10" fmla="*/ 2 w 60"/>
                <a:gd name="T11" fmla="*/ 26 h 43"/>
                <a:gd name="T12" fmla="*/ 31 w 60"/>
                <a:gd name="T13" fmla="*/ 1 h 43"/>
                <a:gd name="T14" fmla="*/ 41 w 60"/>
                <a:gd name="T15" fmla="*/ 8 h 43"/>
                <a:gd name="T16" fmla="*/ 43 w 60"/>
                <a:gd name="T17" fmla="*/ 13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3">
                  <a:moveTo>
                    <a:pt x="52" y="15"/>
                  </a:moveTo>
                  <a:cubicBezTo>
                    <a:pt x="54" y="10"/>
                    <a:pt x="42" y="6"/>
                    <a:pt x="39" y="7"/>
                  </a:cubicBezTo>
                  <a:cubicBezTo>
                    <a:pt x="30" y="7"/>
                    <a:pt x="23" y="13"/>
                    <a:pt x="19" y="20"/>
                  </a:cubicBezTo>
                  <a:cubicBezTo>
                    <a:pt x="15" y="26"/>
                    <a:pt x="14" y="34"/>
                    <a:pt x="10" y="40"/>
                  </a:cubicBezTo>
                  <a:cubicBezTo>
                    <a:pt x="8" y="42"/>
                    <a:pt x="6" y="43"/>
                    <a:pt x="3" y="40"/>
                  </a:cubicBezTo>
                  <a:cubicBezTo>
                    <a:pt x="0" y="37"/>
                    <a:pt x="1" y="33"/>
                    <a:pt x="2" y="29"/>
                  </a:cubicBezTo>
                  <a:cubicBezTo>
                    <a:pt x="8" y="14"/>
                    <a:pt x="23" y="0"/>
                    <a:pt x="40" y="1"/>
                  </a:cubicBezTo>
                  <a:cubicBezTo>
                    <a:pt x="46" y="1"/>
                    <a:pt x="49" y="3"/>
                    <a:pt x="53" y="8"/>
                  </a:cubicBezTo>
                  <a:cubicBezTo>
                    <a:pt x="54" y="9"/>
                    <a:pt x="60" y="15"/>
                    <a:pt x="56" y="1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8" name="Freeform 658">
              <a:extLst>
                <a:ext uri="{FF2B5EF4-FFF2-40B4-BE49-F238E27FC236}">
                  <a16:creationId xmlns:a16="http://schemas.microsoft.com/office/drawing/2014/main" id="{208A90E5-7EA7-4E0A-A4F4-27D7C9A9E4B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7" y="3268"/>
              <a:ext cx="41" cy="17"/>
            </a:xfrm>
            <a:custGeom>
              <a:avLst/>
              <a:gdLst>
                <a:gd name="T0" fmla="*/ 0 w 45"/>
                <a:gd name="T1" fmla="*/ 10 h 18"/>
                <a:gd name="T2" fmla="*/ 5 w 45"/>
                <a:gd name="T3" fmla="*/ 9 h 18"/>
                <a:gd name="T4" fmla="*/ 10 w 45"/>
                <a:gd name="T5" fmla="*/ 7 h 18"/>
                <a:gd name="T6" fmla="*/ 19 w 45"/>
                <a:gd name="T7" fmla="*/ 1 h 18"/>
                <a:gd name="T8" fmla="*/ 30 w 45"/>
                <a:gd name="T9" fmla="*/ 7 h 18"/>
                <a:gd name="T10" fmla="*/ 34 w 45"/>
                <a:gd name="T11" fmla="*/ 15 h 18"/>
                <a:gd name="T12" fmla="*/ 29 w 45"/>
                <a:gd name="T13" fmla="*/ 9 h 18"/>
                <a:gd name="T14" fmla="*/ 21 w 45"/>
                <a:gd name="T15" fmla="*/ 9 h 18"/>
                <a:gd name="T16" fmla="*/ 11 w 45"/>
                <a:gd name="T17" fmla="*/ 9 h 18"/>
                <a:gd name="T18" fmla="*/ 4 w 45"/>
                <a:gd name="T19" fmla="*/ 9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8">
                  <a:moveTo>
                    <a:pt x="0" y="13"/>
                  </a:moveTo>
                  <a:cubicBezTo>
                    <a:pt x="1" y="12"/>
                    <a:pt x="3" y="12"/>
                    <a:pt x="5" y="12"/>
                  </a:cubicBezTo>
                  <a:cubicBezTo>
                    <a:pt x="8" y="11"/>
                    <a:pt x="11" y="9"/>
                    <a:pt x="13" y="7"/>
                  </a:cubicBezTo>
                  <a:cubicBezTo>
                    <a:pt x="17" y="4"/>
                    <a:pt x="20" y="1"/>
                    <a:pt x="25" y="1"/>
                  </a:cubicBezTo>
                  <a:cubicBezTo>
                    <a:pt x="31" y="0"/>
                    <a:pt x="36" y="2"/>
                    <a:pt x="40" y="7"/>
                  </a:cubicBezTo>
                  <a:cubicBezTo>
                    <a:pt x="42" y="10"/>
                    <a:pt x="45" y="14"/>
                    <a:pt x="45" y="18"/>
                  </a:cubicBezTo>
                  <a:cubicBezTo>
                    <a:pt x="42" y="16"/>
                    <a:pt x="40" y="13"/>
                    <a:pt x="38" y="11"/>
                  </a:cubicBezTo>
                  <a:cubicBezTo>
                    <a:pt x="34" y="9"/>
                    <a:pt x="31" y="9"/>
                    <a:pt x="27" y="9"/>
                  </a:cubicBezTo>
                  <a:cubicBezTo>
                    <a:pt x="23" y="9"/>
                    <a:pt x="19" y="10"/>
                    <a:pt x="14" y="11"/>
                  </a:cubicBezTo>
                  <a:cubicBezTo>
                    <a:pt x="12" y="11"/>
                    <a:pt x="6" y="10"/>
                    <a:pt x="4" y="1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9" name="Freeform 659">
              <a:extLst>
                <a:ext uri="{FF2B5EF4-FFF2-40B4-BE49-F238E27FC236}">
                  <a16:creationId xmlns:a16="http://schemas.microsoft.com/office/drawing/2014/main" id="{01B83324-7549-4C61-A563-4EDAA94F337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3" y="3209"/>
              <a:ext cx="34" cy="40"/>
            </a:xfrm>
            <a:custGeom>
              <a:avLst/>
              <a:gdLst>
                <a:gd name="T0" fmla="*/ 25 w 38"/>
                <a:gd name="T1" fmla="*/ 6 h 40"/>
                <a:gd name="T2" fmla="*/ 8 w 38"/>
                <a:gd name="T3" fmla="*/ 24 h 40"/>
                <a:gd name="T4" fmla="*/ 11 w 38"/>
                <a:gd name="T5" fmla="*/ 37 h 40"/>
                <a:gd name="T6" fmla="*/ 4 w 38"/>
                <a:gd name="T7" fmla="*/ 28 h 40"/>
                <a:gd name="T8" fmla="*/ 11 w 38"/>
                <a:gd name="T9" fmla="*/ 5 h 40"/>
                <a:gd name="T10" fmla="*/ 24 w 38"/>
                <a:gd name="T11" fmla="*/ 3 h 40"/>
                <a:gd name="T12" fmla="*/ 26 w 38"/>
                <a:gd name="T13" fmla="*/ 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5" y="6"/>
                  </a:moveTo>
                  <a:cubicBezTo>
                    <a:pt x="23" y="2"/>
                    <a:pt x="11" y="12"/>
                    <a:pt x="11" y="24"/>
                  </a:cubicBezTo>
                  <a:cubicBezTo>
                    <a:pt x="12" y="27"/>
                    <a:pt x="18" y="34"/>
                    <a:pt x="14" y="37"/>
                  </a:cubicBezTo>
                  <a:cubicBezTo>
                    <a:pt x="10" y="40"/>
                    <a:pt x="5" y="31"/>
                    <a:pt x="4" y="28"/>
                  </a:cubicBezTo>
                  <a:cubicBezTo>
                    <a:pt x="0" y="18"/>
                    <a:pt x="4" y="9"/>
                    <a:pt x="14" y="5"/>
                  </a:cubicBezTo>
                  <a:cubicBezTo>
                    <a:pt x="20" y="2"/>
                    <a:pt x="28" y="0"/>
                    <a:pt x="34" y="3"/>
                  </a:cubicBezTo>
                  <a:cubicBezTo>
                    <a:pt x="35" y="4"/>
                    <a:pt x="38" y="5"/>
                    <a:pt x="36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0" name="Freeform 660">
              <a:extLst>
                <a:ext uri="{FF2B5EF4-FFF2-40B4-BE49-F238E27FC236}">
                  <a16:creationId xmlns:a16="http://schemas.microsoft.com/office/drawing/2014/main" id="{153A13E7-BEE2-4A2E-9A73-3BAB3DC77C6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70"/>
              <a:ext cx="34" cy="31"/>
            </a:xfrm>
            <a:custGeom>
              <a:avLst/>
              <a:gdLst>
                <a:gd name="T0" fmla="*/ 8 w 37"/>
                <a:gd name="T1" fmla="*/ 29 h 32"/>
                <a:gd name="T2" fmla="*/ 3 w 37"/>
                <a:gd name="T3" fmla="*/ 18 h 32"/>
                <a:gd name="T4" fmla="*/ 11 w 37"/>
                <a:gd name="T5" fmla="*/ 11 h 32"/>
                <a:gd name="T6" fmla="*/ 23 w 37"/>
                <a:gd name="T7" fmla="*/ 9 h 32"/>
                <a:gd name="T8" fmla="*/ 20 w 37"/>
                <a:gd name="T9" fmla="*/ 2 h 32"/>
                <a:gd name="T10" fmla="*/ 7 w 37"/>
                <a:gd name="T11" fmla="*/ 3 h 32"/>
                <a:gd name="T12" fmla="*/ 1 w 37"/>
                <a:gd name="T13" fmla="*/ 13 h 32"/>
                <a:gd name="T14" fmla="*/ 1 w 37"/>
                <a:gd name="T15" fmla="*/ 20 h 32"/>
                <a:gd name="T16" fmla="*/ 6 w 37"/>
                <a:gd name="T17" fmla="*/ 2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2">
                  <a:moveTo>
                    <a:pt x="11" y="32"/>
                  </a:moveTo>
                  <a:cubicBezTo>
                    <a:pt x="6" y="30"/>
                    <a:pt x="3" y="26"/>
                    <a:pt x="3" y="21"/>
                  </a:cubicBezTo>
                  <a:cubicBezTo>
                    <a:pt x="4" y="16"/>
                    <a:pt x="9" y="13"/>
                    <a:pt x="14" y="11"/>
                  </a:cubicBezTo>
                  <a:cubicBezTo>
                    <a:pt x="19" y="9"/>
                    <a:pt x="24" y="10"/>
                    <a:pt x="29" y="9"/>
                  </a:cubicBezTo>
                  <a:cubicBezTo>
                    <a:pt x="37" y="8"/>
                    <a:pt x="30" y="2"/>
                    <a:pt x="26" y="2"/>
                  </a:cubicBezTo>
                  <a:cubicBezTo>
                    <a:pt x="21" y="1"/>
                    <a:pt x="15" y="0"/>
                    <a:pt x="10" y="3"/>
                  </a:cubicBezTo>
                  <a:cubicBezTo>
                    <a:pt x="6" y="5"/>
                    <a:pt x="3" y="9"/>
                    <a:pt x="1" y="13"/>
                  </a:cubicBezTo>
                  <a:cubicBezTo>
                    <a:pt x="0" y="16"/>
                    <a:pt x="0" y="20"/>
                    <a:pt x="1" y="23"/>
                  </a:cubicBezTo>
                  <a:cubicBezTo>
                    <a:pt x="2" y="27"/>
                    <a:pt x="6" y="28"/>
                    <a:pt x="8" y="3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1" name="Freeform 661">
              <a:extLst>
                <a:ext uri="{FF2B5EF4-FFF2-40B4-BE49-F238E27FC236}">
                  <a16:creationId xmlns:a16="http://schemas.microsoft.com/office/drawing/2014/main" id="{2B12EE82-2B03-4C86-968C-8215944CC07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41"/>
              <a:ext cx="19" cy="20"/>
            </a:xfrm>
            <a:custGeom>
              <a:avLst/>
              <a:gdLst>
                <a:gd name="T0" fmla="*/ 2 w 21"/>
                <a:gd name="T1" fmla="*/ 1 h 21"/>
                <a:gd name="T2" fmla="*/ 5 w 21"/>
                <a:gd name="T3" fmla="*/ 1 h 21"/>
                <a:gd name="T4" fmla="*/ 11 w 21"/>
                <a:gd name="T5" fmla="*/ 3 h 21"/>
                <a:gd name="T6" fmla="*/ 13 w 21"/>
                <a:gd name="T7" fmla="*/ 13 h 21"/>
                <a:gd name="T8" fmla="*/ 2 w 21"/>
                <a:gd name="T9" fmla="*/ 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" y="1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9" y="0"/>
                    <a:pt x="11" y="1"/>
                    <a:pt x="14" y="3"/>
                  </a:cubicBezTo>
                  <a:cubicBezTo>
                    <a:pt x="17" y="6"/>
                    <a:pt x="21" y="13"/>
                    <a:pt x="17" y="16"/>
                  </a:cubicBezTo>
                  <a:cubicBezTo>
                    <a:pt x="11" y="21"/>
                    <a:pt x="0" y="12"/>
                    <a:pt x="2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2" name="Freeform 662">
              <a:extLst>
                <a:ext uri="{FF2B5EF4-FFF2-40B4-BE49-F238E27FC236}">
                  <a16:creationId xmlns:a16="http://schemas.microsoft.com/office/drawing/2014/main" id="{14838EA8-3DCA-4A45-8758-4375ECCF78B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55"/>
              <a:ext cx="37" cy="39"/>
            </a:xfrm>
            <a:custGeom>
              <a:avLst/>
              <a:gdLst>
                <a:gd name="T0" fmla="*/ 2 w 40"/>
                <a:gd name="T1" fmla="*/ 33 h 41"/>
                <a:gd name="T2" fmla="*/ 1 w 40"/>
                <a:gd name="T3" fmla="*/ 19 h 41"/>
                <a:gd name="T4" fmla="*/ 7 w 40"/>
                <a:gd name="T5" fmla="*/ 8 h 41"/>
                <a:gd name="T6" fmla="*/ 26 w 40"/>
                <a:gd name="T7" fmla="*/ 9 h 41"/>
                <a:gd name="T8" fmla="*/ 29 w 40"/>
                <a:gd name="T9" fmla="*/ 19 h 41"/>
                <a:gd name="T10" fmla="*/ 28 w 40"/>
                <a:gd name="T11" fmla="*/ 33 h 41"/>
                <a:gd name="T12" fmla="*/ 23 w 40"/>
                <a:gd name="T13" fmla="*/ 21 h 41"/>
                <a:gd name="T14" fmla="*/ 17 w 40"/>
                <a:gd name="T15" fmla="*/ 9 h 41"/>
                <a:gd name="T16" fmla="*/ 10 w 40"/>
                <a:gd name="T17" fmla="*/ 10 h 41"/>
                <a:gd name="T18" fmla="*/ 11 w 40"/>
                <a:gd name="T19" fmla="*/ 23 h 41"/>
                <a:gd name="T20" fmla="*/ 4 w 40"/>
                <a:gd name="T21" fmla="*/ 33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2" y="39"/>
                  </a:moveTo>
                  <a:cubicBezTo>
                    <a:pt x="6" y="33"/>
                    <a:pt x="0" y="28"/>
                    <a:pt x="1" y="22"/>
                  </a:cubicBezTo>
                  <a:cubicBezTo>
                    <a:pt x="2" y="17"/>
                    <a:pt x="7" y="12"/>
                    <a:pt x="10" y="8"/>
                  </a:cubicBezTo>
                  <a:cubicBezTo>
                    <a:pt x="16" y="2"/>
                    <a:pt x="27" y="0"/>
                    <a:pt x="32" y="9"/>
                  </a:cubicBezTo>
                  <a:cubicBezTo>
                    <a:pt x="34" y="13"/>
                    <a:pt x="36" y="18"/>
                    <a:pt x="37" y="22"/>
                  </a:cubicBezTo>
                  <a:cubicBezTo>
                    <a:pt x="38" y="26"/>
                    <a:pt x="40" y="37"/>
                    <a:pt x="35" y="39"/>
                  </a:cubicBezTo>
                  <a:cubicBezTo>
                    <a:pt x="31" y="41"/>
                    <a:pt x="30" y="27"/>
                    <a:pt x="29" y="24"/>
                  </a:cubicBezTo>
                  <a:cubicBezTo>
                    <a:pt x="28" y="19"/>
                    <a:pt x="27" y="12"/>
                    <a:pt x="21" y="9"/>
                  </a:cubicBezTo>
                  <a:cubicBezTo>
                    <a:pt x="18" y="7"/>
                    <a:pt x="14" y="8"/>
                    <a:pt x="13" y="12"/>
                  </a:cubicBezTo>
                  <a:cubicBezTo>
                    <a:pt x="10" y="17"/>
                    <a:pt x="14" y="21"/>
                    <a:pt x="14" y="26"/>
                  </a:cubicBezTo>
                  <a:cubicBezTo>
                    <a:pt x="13" y="30"/>
                    <a:pt x="8" y="38"/>
                    <a:pt x="4" y="3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3" name="Freeform 663">
              <a:extLst>
                <a:ext uri="{FF2B5EF4-FFF2-40B4-BE49-F238E27FC236}">
                  <a16:creationId xmlns:a16="http://schemas.microsoft.com/office/drawing/2014/main" id="{D5D92917-224D-400D-AA3D-189C89EA909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7" y="3308"/>
              <a:ext cx="18" cy="23"/>
            </a:xfrm>
            <a:custGeom>
              <a:avLst/>
              <a:gdLst>
                <a:gd name="T0" fmla="*/ 8 w 20"/>
                <a:gd name="T1" fmla="*/ 23 h 23"/>
                <a:gd name="T2" fmla="*/ 5 w 20"/>
                <a:gd name="T3" fmla="*/ 18 h 23"/>
                <a:gd name="T4" fmla="*/ 7 w 20"/>
                <a:gd name="T5" fmla="*/ 9 h 23"/>
                <a:gd name="T6" fmla="*/ 13 w 20"/>
                <a:gd name="T7" fmla="*/ 4 h 23"/>
                <a:gd name="T8" fmla="*/ 12 w 20"/>
                <a:gd name="T9" fmla="*/ 1 h 23"/>
                <a:gd name="T10" fmla="*/ 2 w 20"/>
                <a:gd name="T11" fmla="*/ 9 h 23"/>
                <a:gd name="T12" fmla="*/ 7 w 20"/>
                <a:gd name="T13" fmla="*/ 2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1" y="23"/>
                  </a:moveTo>
                  <a:cubicBezTo>
                    <a:pt x="10" y="22"/>
                    <a:pt x="8" y="21"/>
                    <a:pt x="7" y="18"/>
                  </a:cubicBezTo>
                  <a:cubicBezTo>
                    <a:pt x="7" y="15"/>
                    <a:pt x="8" y="11"/>
                    <a:pt x="10" y="9"/>
                  </a:cubicBezTo>
                  <a:cubicBezTo>
                    <a:pt x="13" y="6"/>
                    <a:pt x="16" y="6"/>
                    <a:pt x="18" y="4"/>
                  </a:cubicBezTo>
                  <a:cubicBezTo>
                    <a:pt x="20" y="2"/>
                    <a:pt x="19" y="0"/>
                    <a:pt x="16" y="1"/>
                  </a:cubicBezTo>
                  <a:cubicBezTo>
                    <a:pt x="11" y="1"/>
                    <a:pt x="4" y="4"/>
                    <a:pt x="2" y="9"/>
                  </a:cubicBezTo>
                  <a:cubicBezTo>
                    <a:pt x="0" y="14"/>
                    <a:pt x="5" y="22"/>
                    <a:pt x="10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4" name="Freeform 664">
              <a:extLst>
                <a:ext uri="{FF2B5EF4-FFF2-40B4-BE49-F238E27FC236}">
                  <a16:creationId xmlns:a16="http://schemas.microsoft.com/office/drawing/2014/main" id="{C68F4607-AE5D-4762-B931-5EF279F07EB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0" y="3305"/>
              <a:ext cx="23" cy="27"/>
            </a:xfrm>
            <a:custGeom>
              <a:avLst/>
              <a:gdLst>
                <a:gd name="T0" fmla="*/ 0 w 25"/>
                <a:gd name="T1" fmla="*/ 7 h 27"/>
                <a:gd name="T2" fmla="*/ 8 w 25"/>
                <a:gd name="T3" fmla="*/ 11 h 27"/>
                <a:gd name="T4" fmla="*/ 10 w 25"/>
                <a:gd name="T5" fmla="*/ 21 h 27"/>
                <a:gd name="T6" fmla="*/ 13 w 25"/>
                <a:gd name="T7" fmla="*/ 25 h 27"/>
                <a:gd name="T8" fmla="*/ 17 w 25"/>
                <a:gd name="T9" fmla="*/ 17 h 27"/>
                <a:gd name="T10" fmla="*/ 13 w 25"/>
                <a:gd name="T11" fmla="*/ 3 h 27"/>
                <a:gd name="T12" fmla="*/ 0 w 25"/>
                <a:gd name="T13" fmla="*/ 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0" y="7"/>
                  </a:moveTo>
                  <a:cubicBezTo>
                    <a:pt x="4" y="8"/>
                    <a:pt x="8" y="8"/>
                    <a:pt x="11" y="11"/>
                  </a:cubicBezTo>
                  <a:cubicBezTo>
                    <a:pt x="15" y="15"/>
                    <a:pt x="14" y="17"/>
                    <a:pt x="13" y="21"/>
                  </a:cubicBezTo>
                  <a:cubicBezTo>
                    <a:pt x="12" y="24"/>
                    <a:pt x="13" y="27"/>
                    <a:pt x="16" y="25"/>
                  </a:cubicBezTo>
                  <a:cubicBezTo>
                    <a:pt x="18" y="24"/>
                    <a:pt x="22" y="19"/>
                    <a:pt x="23" y="17"/>
                  </a:cubicBezTo>
                  <a:cubicBezTo>
                    <a:pt x="25" y="11"/>
                    <a:pt x="22" y="5"/>
                    <a:pt x="16" y="3"/>
                  </a:cubicBezTo>
                  <a:cubicBezTo>
                    <a:pt x="10" y="0"/>
                    <a:pt x="5" y="2"/>
                    <a:pt x="0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5" name="Freeform 665">
              <a:extLst>
                <a:ext uri="{FF2B5EF4-FFF2-40B4-BE49-F238E27FC236}">
                  <a16:creationId xmlns:a16="http://schemas.microsoft.com/office/drawing/2014/main" id="{23235042-4D04-43EE-B3C6-709073BAB19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6" y="3224"/>
              <a:ext cx="31" cy="35"/>
            </a:xfrm>
            <a:custGeom>
              <a:avLst/>
              <a:gdLst>
                <a:gd name="T0" fmla="*/ 24 w 34"/>
                <a:gd name="T1" fmla="*/ 1 h 36"/>
                <a:gd name="T2" fmla="*/ 6 w 34"/>
                <a:gd name="T3" fmla="*/ 13 h 36"/>
                <a:gd name="T4" fmla="*/ 5 w 34"/>
                <a:gd name="T5" fmla="*/ 33 h 36"/>
                <a:gd name="T6" fmla="*/ 8 w 34"/>
                <a:gd name="T7" fmla="*/ 7 h 36"/>
                <a:gd name="T8" fmla="*/ 26 w 34"/>
                <a:gd name="T9" fmla="*/ 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2" y="1"/>
                  </a:moveTo>
                  <a:cubicBezTo>
                    <a:pt x="23" y="4"/>
                    <a:pt x="14" y="3"/>
                    <a:pt x="9" y="13"/>
                  </a:cubicBezTo>
                  <a:cubicBezTo>
                    <a:pt x="5" y="20"/>
                    <a:pt x="5" y="29"/>
                    <a:pt x="7" y="36"/>
                  </a:cubicBezTo>
                  <a:cubicBezTo>
                    <a:pt x="0" y="28"/>
                    <a:pt x="3" y="14"/>
                    <a:pt x="11" y="7"/>
                  </a:cubicBezTo>
                  <a:cubicBezTo>
                    <a:pt x="16" y="3"/>
                    <a:pt x="27" y="0"/>
                    <a:pt x="34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6" name="Freeform 666">
              <a:extLst>
                <a:ext uri="{FF2B5EF4-FFF2-40B4-BE49-F238E27FC236}">
                  <a16:creationId xmlns:a16="http://schemas.microsoft.com/office/drawing/2014/main" id="{BF72565D-5739-4066-AF77-B9F134AC650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7" y="3175"/>
              <a:ext cx="25" cy="36"/>
            </a:xfrm>
            <a:custGeom>
              <a:avLst/>
              <a:gdLst>
                <a:gd name="T0" fmla="*/ 3 w 28"/>
                <a:gd name="T1" fmla="*/ 33 h 37"/>
                <a:gd name="T2" fmla="*/ 7 w 28"/>
                <a:gd name="T3" fmla="*/ 16 h 37"/>
                <a:gd name="T4" fmla="*/ 20 w 28"/>
                <a:gd name="T5" fmla="*/ 5 h 37"/>
                <a:gd name="T6" fmla="*/ 4 w 28"/>
                <a:gd name="T7" fmla="*/ 14 h 37"/>
                <a:gd name="T8" fmla="*/ 2 w 28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3" y="36"/>
                  </a:moveTo>
                  <a:cubicBezTo>
                    <a:pt x="0" y="31"/>
                    <a:pt x="7" y="19"/>
                    <a:pt x="10" y="16"/>
                  </a:cubicBezTo>
                  <a:cubicBezTo>
                    <a:pt x="15" y="10"/>
                    <a:pt x="20" y="6"/>
                    <a:pt x="28" y="5"/>
                  </a:cubicBezTo>
                  <a:cubicBezTo>
                    <a:pt x="21" y="0"/>
                    <a:pt x="9" y="9"/>
                    <a:pt x="6" y="14"/>
                  </a:cubicBezTo>
                  <a:cubicBezTo>
                    <a:pt x="2" y="20"/>
                    <a:pt x="0" y="31"/>
                    <a:pt x="2" y="3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7" name="Freeform 667">
              <a:extLst>
                <a:ext uri="{FF2B5EF4-FFF2-40B4-BE49-F238E27FC236}">
                  <a16:creationId xmlns:a16="http://schemas.microsoft.com/office/drawing/2014/main" id="{5418B1B9-AA34-4963-AB33-FECC6B6D2A1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8" y="3241"/>
              <a:ext cx="13" cy="11"/>
            </a:xfrm>
            <a:custGeom>
              <a:avLst/>
              <a:gdLst>
                <a:gd name="T0" fmla="*/ 1 w 14"/>
                <a:gd name="T1" fmla="*/ 11 h 11"/>
                <a:gd name="T2" fmla="*/ 11 w 14"/>
                <a:gd name="T3" fmla="*/ 7 h 11"/>
                <a:gd name="T4" fmla="*/ 6 w 14"/>
                <a:gd name="T5" fmla="*/ 0 h 11"/>
                <a:gd name="T6" fmla="*/ 0 w 14"/>
                <a:gd name="T7" fmla="*/ 1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" y="11"/>
                  </a:moveTo>
                  <a:cubicBezTo>
                    <a:pt x="1" y="4"/>
                    <a:pt x="10" y="3"/>
                    <a:pt x="14" y="7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0" y="0"/>
                    <a:pt x="0" y="5"/>
                    <a:pt x="0" y="1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8" name="Freeform 668">
              <a:extLst>
                <a:ext uri="{FF2B5EF4-FFF2-40B4-BE49-F238E27FC236}">
                  <a16:creationId xmlns:a16="http://schemas.microsoft.com/office/drawing/2014/main" id="{31F9B7C2-BE07-452A-8A3B-BBBF283E420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7" y="3215"/>
              <a:ext cx="15" cy="19"/>
            </a:xfrm>
            <a:custGeom>
              <a:avLst/>
              <a:gdLst>
                <a:gd name="T0" fmla="*/ 2 w 17"/>
                <a:gd name="T1" fmla="*/ 17 h 20"/>
                <a:gd name="T2" fmla="*/ 11 w 17"/>
                <a:gd name="T3" fmla="*/ 0 h 20"/>
                <a:gd name="T4" fmla="*/ 4 w 17"/>
                <a:gd name="T5" fmla="*/ 6 h 20"/>
                <a:gd name="T6" fmla="*/ 1 w 17"/>
                <a:gd name="T7" fmla="*/ 1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2" y="20"/>
                  </a:moveTo>
                  <a:cubicBezTo>
                    <a:pt x="1" y="10"/>
                    <a:pt x="9" y="2"/>
                    <a:pt x="17" y="0"/>
                  </a:cubicBezTo>
                  <a:cubicBezTo>
                    <a:pt x="12" y="0"/>
                    <a:pt x="8" y="3"/>
                    <a:pt x="4" y="6"/>
                  </a:cubicBezTo>
                  <a:cubicBezTo>
                    <a:pt x="0" y="10"/>
                    <a:pt x="0" y="14"/>
                    <a:pt x="1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9" name="Freeform 669">
              <a:extLst>
                <a:ext uri="{FF2B5EF4-FFF2-40B4-BE49-F238E27FC236}">
                  <a16:creationId xmlns:a16="http://schemas.microsoft.com/office/drawing/2014/main" id="{3706B809-46A5-49DD-BB84-1C67975D318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4" y="3271"/>
              <a:ext cx="24" cy="14"/>
            </a:xfrm>
            <a:custGeom>
              <a:avLst/>
              <a:gdLst>
                <a:gd name="T0" fmla="*/ 2 w 26"/>
                <a:gd name="T1" fmla="*/ 12 h 15"/>
                <a:gd name="T2" fmla="*/ 8 w 26"/>
                <a:gd name="T3" fmla="*/ 5 h 15"/>
                <a:gd name="T4" fmla="*/ 20 w 26"/>
                <a:gd name="T5" fmla="*/ 6 h 15"/>
                <a:gd name="T6" fmla="*/ 11 w 26"/>
                <a:gd name="T7" fmla="*/ 1 h 15"/>
                <a:gd name="T8" fmla="*/ 3 w 26"/>
                <a:gd name="T9" fmla="*/ 1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" y="15"/>
                  </a:moveTo>
                  <a:cubicBezTo>
                    <a:pt x="0" y="12"/>
                    <a:pt x="8" y="6"/>
                    <a:pt x="11" y="5"/>
                  </a:cubicBezTo>
                  <a:cubicBezTo>
                    <a:pt x="15" y="4"/>
                    <a:pt x="22" y="4"/>
                    <a:pt x="26" y="6"/>
                  </a:cubicBezTo>
                  <a:cubicBezTo>
                    <a:pt x="22" y="4"/>
                    <a:pt x="19" y="0"/>
                    <a:pt x="14" y="1"/>
                  </a:cubicBezTo>
                  <a:cubicBezTo>
                    <a:pt x="8" y="1"/>
                    <a:pt x="5" y="8"/>
                    <a:pt x="3" y="1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0" name="Freeform 670">
              <a:extLst>
                <a:ext uri="{FF2B5EF4-FFF2-40B4-BE49-F238E27FC236}">
                  <a16:creationId xmlns:a16="http://schemas.microsoft.com/office/drawing/2014/main" id="{59E5005D-6F90-43D9-85E0-3201209DA55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0" y="3268"/>
              <a:ext cx="22" cy="11"/>
            </a:xfrm>
            <a:custGeom>
              <a:avLst/>
              <a:gdLst>
                <a:gd name="T0" fmla="*/ 5 w 24"/>
                <a:gd name="T1" fmla="*/ 6 h 12"/>
                <a:gd name="T2" fmla="*/ 4 w 24"/>
                <a:gd name="T3" fmla="*/ 6 h 12"/>
                <a:gd name="T4" fmla="*/ 11 w 24"/>
                <a:gd name="T5" fmla="*/ 5 h 12"/>
                <a:gd name="T6" fmla="*/ 18 w 24"/>
                <a:gd name="T7" fmla="*/ 9 h 12"/>
                <a:gd name="T8" fmla="*/ 13 w 24"/>
                <a:gd name="T9" fmla="*/ 2 h 12"/>
                <a:gd name="T10" fmla="*/ 0 w 24"/>
                <a:gd name="T11" fmla="*/ 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5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10" y="4"/>
                    <a:pt x="14" y="5"/>
                  </a:cubicBezTo>
                  <a:cubicBezTo>
                    <a:pt x="18" y="6"/>
                    <a:pt x="21" y="10"/>
                    <a:pt x="24" y="12"/>
                  </a:cubicBezTo>
                  <a:cubicBezTo>
                    <a:pt x="23" y="8"/>
                    <a:pt x="21" y="4"/>
                    <a:pt x="16" y="2"/>
                  </a:cubicBezTo>
                  <a:cubicBezTo>
                    <a:pt x="11" y="0"/>
                    <a:pt x="3" y="2"/>
                    <a:pt x="0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1" name="Freeform 671">
              <a:extLst>
                <a:ext uri="{FF2B5EF4-FFF2-40B4-BE49-F238E27FC236}">
                  <a16:creationId xmlns:a16="http://schemas.microsoft.com/office/drawing/2014/main" id="{9BBAAEB1-751A-4272-952D-9FB78C62023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9" y="3257"/>
              <a:ext cx="18" cy="22"/>
            </a:xfrm>
            <a:custGeom>
              <a:avLst/>
              <a:gdLst>
                <a:gd name="T0" fmla="*/ 5 w 20"/>
                <a:gd name="T1" fmla="*/ 20 h 23"/>
                <a:gd name="T2" fmla="*/ 5 w 20"/>
                <a:gd name="T3" fmla="*/ 7 h 23"/>
                <a:gd name="T4" fmla="*/ 14 w 20"/>
                <a:gd name="T5" fmla="*/ 2 h 23"/>
                <a:gd name="T6" fmla="*/ 5 w 20"/>
                <a:gd name="T7" fmla="*/ 4 h 23"/>
                <a:gd name="T8" fmla="*/ 4 w 20"/>
                <a:gd name="T9" fmla="*/ 1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5" y="23"/>
                  </a:moveTo>
                  <a:cubicBezTo>
                    <a:pt x="5" y="17"/>
                    <a:pt x="3" y="12"/>
                    <a:pt x="7" y="7"/>
                  </a:cubicBezTo>
                  <a:cubicBezTo>
                    <a:pt x="10" y="3"/>
                    <a:pt x="15" y="0"/>
                    <a:pt x="20" y="2"/>
                  </a:cubicBezTo>
                  <a:cubicBezTo>
                    <a:pt x="16" y="0"/>
                    <a:pt x="10" y="1"/>
                    <a:pt x="6" y="4"/>
                  </a:cubicBezTo>
                  <a:cubicBezTo>
                    <a:pt x="1" y="7"/>
                    <a:pt x="0" y="15"/>
                    <a:pt x="4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2" name="Freeform 672">
              <a:extLst>
                <a:ext uri="{FF2B5EF4-FFF2-40B4-BE49-F238E27FC236}">
                  <a16:creationId xmlns:a16="http://schemas.microsoft.com/office/drawing/2014/main" id="{66ADAFF2-BA58-497E-BDE3-CB591D1DA16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9" y="3308"/>
              <a:ext cx="16" cy="13"/>
            </a:xfrm>
            <a:custGeom>
              <a:avLst/>
              <a:gdLst>
                <a:gd name="T0" fmla="*/ 0 w 18"/>
                <a:gd name="T1" fmla="*/ 4 h 14"/>
                <a:gd name="T2" fmla="*/ 12 w 18"/>
                <a:gd name="T3" fmla="*/ 11 h 14"/>
                <a:gd name="T4" fmla="*/ 10 w 18"/>
                <a:gd name="T5" fmla="*/ 3 h 14"/>
                <a:gd name="T6" fmla="*/ 0 w 18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cubicBezTo>
                    <a:pt x="8" y="1"/>
                    <a:pt x="14" y="8"/>
                    <a:pt x="18" y="14"/>
                  </a:cubicBezTo>
                  <a:cubicBezTo>
                    <a:pt x="16" y="10"/>
                    <a:pt x="17" y="6"/>
                    <a:pt x="14" y="3"/>
                  </a:cubicBezTo>
                  <a:cubicBezTo>
                    <a:pt x="11" y="1"/>
                    <a:pt x="3" y="0"/>
                    <a:pt x="0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3" name="Freeform 673">
              <a:extLst>
                <a:ext uri="{FF2B5EF4-FFF2-40B4-BE49-F238E27FC236}">
                  <a16:creationId xmlns:a16="http://schemas.microsoft.com/office/drawing/2014/main" id="{A7FEACDF-BAAD-44C4-83F6-44F5650F437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63"/>
              <a:ext cx="11" cy="16"/>
            </a:xfrm>
            <a:custGeom>
              <a:avLst/>
              <a:gdLst>
                <a:gd name="T0" fmla="*/ 0 w 13"/>
                <a:gd name="T1" fmla="*/ 0 h 16"/>
                <a:gd name="T2" fmla="*/ 4 w 13"/>
                <a:gd name="T3" fmla="*/ 3 h 16"/>
                <a:gd name="T4" fmla="*/ 8 w 13"/>
                <a:gd name="T5" fmla="*/ 4 h 16"/>
                <a:gd name="T6" fmla="*/ 2 w 13"/>
                <a:gd name="T7" fmla="*/ 16 h 16"/>
                <a:gd name="T8" fmla="*/ 1 w 13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3" y="1"/>
                    <a:pt x="4" y="3"/>
                    <a:pt x="7" y="3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8" y="7"/>
                    <a:pt x="4" y="10"/>
                    <a:pt x="2" y="16"/>
                  </a:cubicBezTo>
                  <a:cubicBezTo>
                    <a:pt x="2" y="11"/>
                    <a:pt x="4" y="6"/>
                    <a:pt x="1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4" name="Freeform 674">
              <a:extLst>
                <a:ext uri="{FF2B5EF4-FFF2-40B4-BE49-F238E27FC236}">
                  <a16:creationId xmlns:a16="http://schemas.microsoft.com/office/drawing/2014/main" id="{F1C7FD0D-26B7-4A36-A2D3-EC904CD0078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10" y="3180"/>
              <a:ext cx="18" cy="46"/>
            </a:xfrm>
            <a:custGeom>
              <a:avLst/>
              <a:gdLst>
                <a:gd name="T0" fmla="*/ 5 w 20"/>
                <a:gd name="T1" fmla="*/ 0 h 48"/>
                <a:gd name="T2" fmla="*/ 0 w 20"/>
                <a:gd name="T3" fmla="*/ 42 h 48"/>
                <a:gd name="T4" fmla="*/ 9 w 20"/>
                <a:gd name="T5" fmla="*/ 33 h 48"/>
                <a:gd name="T6" fmla="*/ 13 w 20"/>
                <a:gd name="T7" fmla="*/ 18 h 48"/>
                <a:gd name="T8" fmla="*/ 13 w 20"/>
                <a:gd name="T9" fmla="*/ 11 h 48"/>
                <a:gd name="T10" fmla="*/ 7 w 20"/>
                <a:gd name="T11" fmla="*/ 2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8">
                  <a:moveTo>
                    <a:pt x="6" y="0"/>
                  </a:moveTo>
                  <a:cubicBezTo>
                    <a:pt x="19" y="12"/>
                    <a:pt x="11" y="38"/>
                    <a:pt x="0" y="48"/>
                  </a:cubicBezTo>
                  <a:cubicBezTo>
                    <a:pt x="5" y="48"/>
                    <a:pt x="10" y="41"/>
                    <a:pt x="12" y="37"/>
                  </a:cubicBezTo>
                  <a:cubicBezTo>
                    <a:pt x="15" y="32"/>
                    <a:pt x="16" y="27"/>
                    <a:pt x="17" y="21"/>
                  </a:cubicBezTo>
                  <a:cubicBezTo>
                    <a:pt x="18" y="17"/>
                    <a:pt x="20" y="14"/>
                    <a:pt x="17" y="11"/>
                  </a:cubicBezTo>
                  <a:cubicBezTo>
                    <a:pt x="15" y="7"/>
                    <a:pt x="12" y="5"/>
                    <a:pt x="10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5" name="Freeform 675">
              <a:extLst>
                <a:ext uri="{FF2B5EF4-FFF2-40B4-BE49-F238E27FC236}">
                  <a16:creationId xmlns:a16="http://schemas.microsoft.com/office/drawing/2014/main" id="{5246CB4F-DBA1-4F82-9EFF-E14AE07D6D0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7" y="3230"/>
              <a:ext cx="26" cy="8"/>
            </a:xfrm>
            <a:custGeom>
              <a:avLst/>
              <a:gdLst>
                <a:gd name="T0" fmla="*/ 0 w 28"/>
                <a:gd name="T1" fmla="*/ 2 h 8"/>
                <a:gd name="T2" fmla="*/ 5 w 28"/>
                <a:gd name="T3" fmla="*/ 8 h 8"/>
                <a:gd name="T4" fmla="*/ 22 w 28"/>
                <a:gd name="T5" fmla="*/ 8 h 8"/>
                <a:gd name="T6" fmla="*/ 18 w 28"/>
                <a:gd name="T7" fmla="*/ 4 h 8"/>
                <a:gd name="T8" fmla="*/ 10 w 28"/>
                <a:gd name="T9" fmla="*/ 2 h 8"/>
                <a:gd name="T10" fmla="*/ 2 w 28"/>
                <a:gd name="T11" fmla="*/ 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0" y="2"/>
                  </a:moveTo>
                  <a:cubicBezTo>
                    <a:pt x="3" y="3"/>
                    <a:pt x="5" y="6"/>
                    <a:pt x="5" y="8"/>
                  </a:cubicBezTo>
                  <a:cubicBezTo>
                    <a:pt x="5" y="0"/>
                    <a:pt x="25" y="5"/>
                    <a:pt x="28" y="8"/>
                  </a:cubicBezTo>
                  <a:cubicBezTo>
                    <a:pt x="26" y="6"/>
                    <a:pt x="24" y="4"/>
                    <a:pt x="22" y="4"/>
                  </a:cubicBezTo>
                  <a:cubicBezTo>
                    <a:pt x="19" y="3"/>
                    <a:pt x="16" y="2"/>
                    <a:pt x="13" y="2"/>
                  </a:cubicBezTo>
                  <a:cubicBezTo>
                    <a:pt x="10" y="1"/>
                    <a:pt x="6" y="2"/>
                    <a:pt x="2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6" name="Freeform 676">
              <a:extLst>
                <a:ext uri="{FF2B5EF4-FFF2-40B4-BE49-F238E27FC236}">
                  <a16:creationId xmlns:a16="http://schemas.microsoft.com/office/drawing/2014/main" id="{D791DD02-CE6A-49EA-B825-9233D89F800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1" y="3239"/>
              <a:ext cx="27" cy="10"/>
            </a:xfrm>
            <a:custGeom>
              <a:avLst/>
              <a:gdLst>
                <a:gd name="T0" fmla="*/ 6 w 29"/>
                <a:gd name="T1" fmla="*/ 8 h 11"/>
                <a:gd name="T2" fmla="*/ 1 w 29"/>
                <a:gd name="T3" fmla="*/ 4 h 11"/>
                <a:gd name="T4" fmla="*/ 7 w 29"/>
                <a:gd name="T5" fmla="*/ 0 h 11"/>
                <a:gd name="T6" fmla="*/ 18 w 29"/>
                <a:gd name="T7" fmla="*/ 1 h 11"/>
                <a:gd name="T8" fmla="*/ 23 w 29"/>
                <a:gd name="T9" fmla="*/ 5 h 11"/>
                <a:gd name="T10" fmla="*/ 10 w 29"/>
                <a:gd name="T11" fmla="*/ 4 h 11"/>
                <a:gd name="T12" fmla="*/ 6 w 29"/>
                <a:gd name="T13" fmla="*/ 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6" y="11"/>
                  </a:moveTo>
                  <a:cubicBezTo>
                    <a:pt x="4" y="9"/>
                    <a:pt x="0" y="8"/>
                    <a:pt x="1" y="4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3" y="0"/>
                    <a:pt x="18" y="0"/>
                    <a:pt x="21" y="1"/>
                  </a:cubicBezTo>
                  <a:cubicBezTo>
                    <a:pt x="23" y="1"/>
                    <a:pt x="29" y="4"/>
                    <a:pt x="29" y="7"/>
                  </a:cubicBezTo>
                  <a:cubicBezTo>
                    <a:pt x="24" y="8"/>
                    <a:pt x="19" y="3"/>
                    <a:pt x="13" y="4"/>
                  </a:cubicBezTo>
                  <a:cubicBezTo>
                    <a:pt x="10" y="5"/>
                    <a:pt x="9" y="7"/>
                    <a:pt x="6" y="9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7" name="Freeform 677">
              <a:extLst>
                <a:ext uri="{FF2B5EF4-FFF2-40B4-BE49-F238E27FC236}">
                  <a16:creationId xmlns:a16="http://schemas.microsoft.com/office/drawing/2014/main" id="{2F2ADECF-591F-4CB9-9C03-C29E5186179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20"/>
              <a:ext cx="18" cy="20"/>
            </a:xfrm>
            <a:custGeom>
              <a:avLst/>
              <a:gdLst>
                <a:gd name="T0" fmla="*/ 16 w 19"/>
                <a:gd name="T1" fmla="*/ 0 h 21"/>
                <a:gd name="T2" fmla="*/ 6 w 19"/>
                <a:gd name="T3" fmla="*/ 11 h 21"/>
                <a:gd name="T4" fmla="*/ 9 w 19"/>
                <a:gd name="T5" fmla="*/ 9 h 21"/>
                <a:gd name="T6" fmla="*/ 15 w 19"/>
                <a:gd name="T7" fmla="*/ 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2" y="1"/>
                    <a:pt x="0" y="5"/>
                    <a:pt x="6" y="14"/>
                  </a:cubicBezTo>
                  <a:cubicBezTo>
                    <a:pt x="10" y="21"/>
                    <a:pt x="9" y="12"/>
                    <a:pt x="11" y="9"/>
                  </a:cubicBezTo>
                  <a:cubicBezTo>
                    <a:pt x="12" y="6"/>
                    <a:pt x="19" y="7"/>
                    <a:pt x="18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8" name="Freeform 678">
              <a:extLst>
                <a:ext uri="{FF2B5EF4-FFF2-40B4-BE49-F238E27FC236}">
                  <a16:creationId xmlns:a16="http://schemas.microsoft.com/office/drawing/2014/main" id="{C44F9180-5904-43D8-BC44-AAFC431E6FC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188"/>
              <a:ext cx="24" cy="24"/>
            </a:xfrm>
            <a:custGeom>
              <a:avLst/>
              <a:gdLst>
                <a:gd name="T0" fmla="*/ 21 w 25"/>
                <a:gd name="T1" fmla="*/ 6 h 25"/>
                <a:gd name="T2" fmla="*/ 12 w 25"/>
                <a:gd name="T3" fmla="*/ 2 h 25"/>
                <a:gd name="T4" fmla="*/ 1 w 25"/>
                <a:gd name="T5" fmla="*/ 14 h 25"/>
                <a:gd name="T6" fmla="*/ 4 w 25"/>
                <a:gd name="T7" fmla="*/ 22 h 25"/>
                <a:gd name="T8" fmla="*/ 11 w 25"/>
                <a:gd name="T9" fmla="*/ 13 h 25"/>
                <a:gd name="T10" fmla="*/ 17 w 25"/>
                <a:gd name="T11" fmla="*/ 12 h 25"/>
                <a:gd name="T12" fmla="*/ 20 w 25"/>
                <a:gd name="T13" fmla="*/ 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24" y="6"/>
                  </a:moveTo>
                  <a:cubicBezTo>
                    <a:pt x="25" y="1"/>
                    <a:pt x="18" y="0"/>
                    <a:pt x="15" y="2"/>
                  </a:cubicBezTo>
                  <a:cubicBezTo>
                    <a:pt x="9" y="6"/>
                    <a:pt x="3" y="10"/>
                    <a:pt x="1" y="17"/>
                  </a:cubicBezTo>
                  <a:cubicBezTo>
                    <a:pt x="0" y="19"/>
                    <a:pt x="0" y="25"/>
                    <a:pt x="4" y="25"/>
                  </a:cubicBezTo>
                  <a:cubicBezTo>
                    <a:pt x="8" y="25"/>
                    <a:pt x="8" y="18"/>
                    <a:pt x="11" y="16"/>
                  </a:cubicBezTo>
                  <a:cubicBezTo>
                    <a:pt x="13" y="13"/>
                    <a:pt x="17" y="15"/>
                    <a:pt x="20" y="14"/>
                  </a:cubicBezTo>
                  <a:cubicBezTo>
                    <a:pt x="22" y="12"/>
                    <a:pt x="24" y="9"/>
                    <a:pt x="23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9" name="Freeform 679">
              <a:extLst>
                <a:ext uri="{FF2B5EF4-FFF2-40B4-BE49-F238E27FC236}">
                  <a16:creationId xmlns:a16="http://schemas.microsoft.com/office/drawing/2014/main" id="{7FCE2A1B-8B13-4D23-950D-6F9275B55AF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284"/>
              <a:ext cx="26" cy="7"/>
            </a:xfrm>
            <a:custGeom>
              <a:avLst/>
              <a:gdLst>
                <a:gd name="T0" fmla="*/ 4 w 28"/>
                <a:gd name="T1" fmla="*/ 7 h 7"/>
                <a:gd name="T2" fmla="*/ 4 w 28"/>
                <a:gd name="T3" fmla="*/ 7 h 7"/>
                <a:gd name="T4" fmla="*/ 10 w 28"/>
                <a:gd name="T5" fmla="*/ 4 h 7"/>
                <a:gd name="T6" fmla="*/ 22 w 28"/>
                <a:gd name="T7" fmla="*/ 2 h 7"/>
                <a:gd name="T8" fmla="*/ 12 w 28"/>
                <a:gd name="T9" fmla="*/ 6 h 7"/>
                <a:gd name="T10" fmla="*/ 4 w 28"/>
                <a:gd name="T11" fmla="*/ 6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">
                  <a:moveTo>
                    <a:pt x="4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0" y="4"/>
                    <a:pt x="11" y="4"/>
                    <a:pt x="13" y="4"/>
                  </a:cubicBezTo>
                  <a:cubicBezTo>
                    <a:pt x="17" y="3"/>
                    <a:pt x="24" y="0"/>
                    <a:pt x="28" y="2"/>
                  </a:cubicBezTo>
                  <a:cubicBezTo>
                    <a:pt x="28" y="5"/>
                    <a:pt x="18" y="6"/>
                    <a:pt x="15" y="6"/>
                  </a:cubicBezTo>
                  <a:cubicBezTo>
                    <a:pt x="11" y="6"/>
                    <a:pt x="7" y="7"/>
                    <a:pt x="4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0" name="Freeform 680">
              <a:extLst>
                <a:ext uri="{FF2B5EF4-FFF2-40B4-BE49-F238E27FC236}">
                  <a16:creationId xmlns:a16="http://schemas.microsoft.com/office/drawing/2014/main" id="{4E9AF255-081A-43D6-BB8B-9915DDC802F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9" y="3295"/>
              <a:ext cx="16" cy="12"/>
            </a:xfrm>
            <a:custGeom>
              <a:avLst/>
              <a:gdLst>
                <a:gd name="T0" fmla="*/ 6 w 18"/>
                <a:gd name="T1" fmla="*/ 0 h 12"/>
                <a:gd name="T2" fmla="*/ 12 w 18"/>
                <a:gd name="T3" fmla="*/ 7 h 12"/>
                <a:gd name="T4" fmla="*/ 5 w 18"/>
                <a:gd name="T5" fmla="*/ 7 h 12"/>
                <a:gd name="T6" fmla="*/ 0 w 18"/>
                <a:gd name="T7" fmla="*/ 12 h 12"/>
                <a:gd name="T8" fmla="*/ 4 w 18"/>
                <a:gd name="T9" fmla="*/ 6 h 12"/>
                <a:gd name="T10" fmla="*/ 6 w 18"/>
                <a:gd name="T11" fmla="*/ 2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9" y="4"/>
                    <a:pt x="14" y="7"/>
                    <a:pt x="18" y="7"/>
                  </a:cubicBezTo>
                  <a:cubicBezTo>
                    <a:pt x="15" y="8"/>
                    <a:pt x="11" y="7"/>
                    <a:pt x="8" y="7"/>
                  </a:cubicBezTo>
                  <a:cubicBezTo>
                    <a:pt x="4" y="8"/>
                    <a:pt x="3" y="10"/>
                    <a:pt x="0" y="12"/>
                  </a:cubicBezTo>
                  <a:cubicBezTo>
                    <a:pt x="2" y="10"/>
                    <a:pt x="4" y="8"/>
                    <a:pt x="6" y="6"/>
                  </a:cubicBezTo>
                  <a:cubicBezTo>
                    <a:pt x="7" y="5"/>
                    <a:pt x="8" y="3"/>
                    <a:pt x="9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1" name="Freeform 681">
              <a:extLst>
                <a:ext uri="{FF2B5EF4-FFF2-40B4-BE49-F238E27FC236}">
                  <a16:creationId xmlns:a16="http://schemas.microsoft.com/office/drawing/2014/main" id="{CD148352-8A59-4186-ADEC-08C46A2C486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2" y="3319"/>
              <a:ext cx="18" cy="7"/>
            </a:xfrm>
            <a:custGeom>
              <a:avLst/>
              <a:gdLst>
                <a:gd name="T0" fmla="*/ 5 w 20"/>
                <a:gd name="T1" fmla="*/ 1 h 7"/>
                <a:gd name="T2" fmla="*/ 0 w 20"/>
                <a:gd name="T3" fmla="*/ 5 h 7"/>
                <a:gd name="T4" fmla="*/ 6 w 20"/>
                <a:gd name="T5" fmla="*/ 3 h 7"/>
                <a:gd name="T6" fmla="*/ 14 w 20"/>
                <a:gd name="T7" fmla="*/ 2 h 7"/>
                <a:gd name="T8" fmla="*/ 5 w 2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8" y="1"/>
                  </a:moveTo>
                  <a:cubicBezTo>
                    <a:pt x="5" y="0"/>
                    <a:pt x="1" y="1"/>
                    <a:pt x="0" y="5"/>
                  </a:cubicBezTo>
                  <a:cubicBezTo>
                    <a:pt x="3" y="7"/>
                    <a:pt x="6" y="3"/>
                    <a:pt x="9" y="3"/>
                  </a:cubicBezTo>
                  <a:cubicBezTo>
                    <a:pt x="13" y="3"/>
                    <a:pt x="17" y="4"/>
                    <a:pt x="20" y="2"/>
                  </a:cubicBezTo>
                  <a:cubicBezTo>
                    <a:pt x="19" y="0"/>
                    <a:pt x="10" y="0"/>
                    <a:pt x="8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2" name="Freeform 682">
              <a:extLst>
                <a:ext uri="{FF2B5EF4-FFF2-40B4-BE49-F238E27FC236}">
                  <a16:creationId xmlns:a16="http://schemas.microsoft.com/office/drawing/2014/main" id="{31EA297E-2BC3-454C-8FC1-12182DA589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9" y="3308"/>
              <a:ext cx="15" cy="20"/>
            </a:xfrm>
            <a:custGeom>
              <a:avLst/>
              <a:gdLst>
                <a:gd name="T0" fmla="*/ 0 w 16"/>
                <a:gd name="T1" fmla="*/ 4 h 20"/>
                <a:gd name="T2" fmla="*/ 11 w 16"/>
                <a:gd name="T3" fmla="*/ 0 h 20"/>
                <a:gd name="T4" fmla="*/ 8 w 16"/>
                <a:gd name="T5" fmla="*/ 11 h 20"/>
                <a:gd name="T6" fmla="*/ 13 w 16"/>
                <a:gd name="T7" fmla="*/ 20 h 20"/>
                <a:gd name="T8" fmla="*/ 8 w 16"/>
                <a:gd name="T9" fmla="*/ 11 h 20"/>
                <a:gd name="T10" fmla="*/ 1 w 16"/>
                <a:gd name="T11" fmla="*/ 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0" y="4"/>
                  </a:moveTo>
                  <a:cubicBezTo>
                    <a:pt x="2" y="8"/>
                    <a:pt x="11" y="2"/>
                    <a:pt x="14" y="0"/>
                  </a:cubicBezTo>
                  <a:cubicBezTo>
                    <a:pt x="12" y="3"/>
                    <a:pt x="11" y="7"/>
                    <a:pt x="11" y="11"/>
                  </a:cubicBezTo>
                  <a:cubicBezTo>
                    <a:pt x="11" y="15"/>
                    <a:pt x="15" y="17"/>
                    <a:pt x="16" y="20"/>
                  </a:cubicBezTo>
                  <a:cubicBezTo>
                    <a:pt x="13" y="17"/>
                    <a:pt x="11" y="14"/>
                    <a:pt x="8" y="11"/>
                  </a:cubicBezTo>
                  <a:cubicBezTo>
                    <a:pt x="6" y="9"/>
                    <a:pt x="3" y="7"/>
                    <a:pt x="1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3" name="Freeform 683">
              <a:extLst>
                <a:ext uri="{FF2B5EF4-FFF2-40B4-BE49-F238E27FC236}">
                  <a16:creationId xmlns:a16="http://schemas.microsoft.com/office/drawing/2014/main" id="{5D45559F-A202-4B57-ACA1-7B9AC903A15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4" y="3197"/>
              <a:ext cx="15" cy="21"/>
            </a:xfrm>
            <a:custGeom>
              <a:avLst/>
              <a:gdLst>
                <a:gd name="T0" fmla="*/ 2 w 17"/>
                <a:gd name="T1" fmla="*/ 18 h 22"/>
                <a:gd name="T2" fmla="*/ 11 w 17"/>
                <a:gd name="T3" fmla="*/ 11 h 22"/>
                <a:gd name="T4" fmla="*/ 8 w 17"/>
                <a:gd name="T5" fmla="*/ 0 h 22"/>
                <a:gd name="T6" fmla="*/ 4 w 17"/>
                <a:gd name="T7" fmla="*/ 11 h 22"/>
                <a:gd name="T8" fmla="*/ 2 w 17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2" y="21"/>
                  </a:moveTo>
                  <a:cubicBezTo>
                    <a:pt x="0" y="17"/>
                    <a:pt x="14" y="12"/>
                    <a:pt x="17" y="12"/>
                  </a:cubicBezTo>
                  <a:cubicBezTo>
                    <a:pt x="15" y="8"/>
                    <a:pt x="13" y="4"/>
                    <a:pt x="11" y="0"/>
                  </a:cubicBezTo>
                  <a:cubicBezTo>
                    <a:pt x="11" y="5"/>
                    <a:pt x="9" y="9"/>
                    <a:pt x="7" y="12"/>
                  </a:cubicBezTo>
                  <a:cubicBezTo>
                    <a:pt x="5" y="16"/>
                    <a:pt x="3" y="18"/>
                    <a:pt x="2" y="2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4" name="Freeform 684">
              <a:extLst>
                <a:ext uri="{FF2B5EF4-FFF2-40B4-BE49-F238E27FC236}">
                  <a16:creationId xmlns:a16="http://schemas.microsoft.com/office/drawing/2014/main" id="{58B59DBD-EC32-4166-8944-7D5AAD28168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3" y="3295"/>
              <a:ext cx="16" cy="19"/>
            </a:xfrm>
            <a:custGeom>
              <a:avLst/>
              <a:gdLst>
                <a:gd name="T0" fmla="*/ 2 w 18"/>
                <a:gd name="T1" fmla="*/ 16 h 20"/>
                <a:gd name="T2" fmla="*/ 1 w 18"/>
                <a:gd name="T3" fmla="*/ 15 h 20"/>
                <a:gd name="T4" fmla="*/ 4 w 18"/>
                <a:gd name="T5" fmla="*/ 10 h 20"/>
                <a:gd name="T6" fmla="*/ 10 w 18"/>
                <a:gd name="T7" fmla="*/ 4 h 20"/>
                <a:gd name="T8" fmla="*/ 12 w 18"/>
                <a:gd name="T9" fmla="*/ 0 h 20"/>
                <a:gd name="T10" fmla="*/ 8 w 18"/>
                <a:gd name="T11" fmla="*/ 10 h 20"/>
                <a:gd name="T12" fmla="*/ 3 w 18"/>
                <a:gd name="T13" fmla="*/ 1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2" y="19"/>
                  </a:moveTo>
                  <a:cubicBezTo>
                    <a:pt x="1" y="20"/>
                    <a:pt x="1" y="19"/>
                    <a:pt x="1" y="18"/>
                  </a:cubicBezTo>
                  <a:cubicBezTo>
                    <a:pt x="0" y="16"/>
                    <a:pt x="4" y="13"/>
                    <a:pt x="6" y="12"/>
                  </a:cubicBezTo>
                  <a:cubicBezTo>
                    <a:pt x="8" y="9"/>
                    <a:pt x="11" y="7"/>
                    <a:pt x="13" y="4"/>
                  </a:cubicBezTo>
                  <a:cubicBezTo>
                    <a:pt x="14" y="3"/>
                    <a:pt x="15" y="0"/>
                    <a:pt x="17" y="0"/>
                  </a:cubicBezTo>
                  <a:cubicBezTo>
                    <a:pt x="18" y="4"/>
                    <a:pt x="13" y="10"/>
                    <a:pt x="11" y="13"/>
                  </a:cubicBezTo>
                  <a:cubicBezTo>
                    <a:pt x="8" y="15"/>
                    <a:pt x="5" y="17"/>
                    <a:pt x="3" y="18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5" name="Freeform 685">
              <a:extLst>
                <a:ext uri="{FF2B5EF4-FFF2-40B4-BE49-F238E27FC236}">
                  <a16:creationId xmlns:a16="http://schemas.microsoft.com/office/drawing/2014/main" id="{E524ADBE-47BC-496E-9FE0-790ED9E629B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6" y="3279"/>
              <a:ext cx="7" cy="8"/>
            </a:xfrm>
            <a:custGeom>
              <a:avLst/>
              <a:gdLst>
                <a:gd name="T0" fmla="*/ 5 w 8"/>
                <a:gd name="T1" fmla="*/ 3 h 9"/>
                <a:gd name="T2" fmla="*/ 2 w 8"/>
                <a:gd name="T3" fmla="*/ 6 h 9"/>
                <a:gd name="T4" fmla="*/ 0 w 8"/>
                <a:gd name="T5" fmla="*/ 0 h 9"/>
                <a:gd name="T6" fmla="*/ 4 w 8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5" y="2"/>
                    <a:pt x="3" y="7"/>
                    <a:pt x="2" y="9"/>
                  </a:cubicBezTo>
                  <a:cubicBezTo>
                    <a:pt x="2" y="6"/>
                    <a:pt x="2" y="2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91" name="Group 686">
            <a:extLst>
              <a:ext uri="{FF2B5EF4-FFF2-40B4-BE49-F238E27FC236}">
                <a16:creationId xmlns:a16="http://schemas.microsoft.com/office/drawing/2014/main" id="{D43F01B0-19D1-4F2A-9C1E-333D32E4462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943850" y="2419350"/>
            <a:ext cx="111125" cy="123825"/>
            <a:chOff x="2112" y="3168"/>
            <a:chExt cx="172" cy="192"/>
          </a:xfrm>
        </p:grpSpPr>
        <p:sp>
          <p:nvSpPr>
            <p:cNvPr id="40992" name="Freeform 687">
              <a:extLst>
                <a:ext uri="{FF2B5EF4-FFF2-40B4-BE49-F238E27FC236}">
                  <a16:creationId xmlns:a16="http://schemas.microsoft.com/office/drawing/2014/main" id="{B5B99932-4F38-4185-ACB1-EB9883F3D74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688">
              <a:extLst>
                <a:ext uri="{FF2B5EF4-FFF2-40B4-BE49-F238E27FC236}">
                  <a16:creationId xmlns:a16="http://schemas.microsoft.com/office/drawing/2014/main" id="{9AD9235E-4C47-4B95-A373-1170B675DEF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689">
              <a:extLst>
                <a:ext uri="{FF2B5EF4-FFF2-40B4-BE49-F238E27FC236}">
                  <a16:creationId xmlns:a16="http://schemas.microsoft.com/office/drawing/2014/main" id="{B197D1D9-EC39-4079-A40E-06BB261B511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209"/>
              <a:ext cx="57" cy="75"/>
            </a:xfrm>
            <a:custGeom>
              <a:avLst/>
              <a:gdLst>
                <a:gd name="T0" fmla="*/ 0 w 62"/>
                <a:gd name="T1" fmla="*/ 7 h 76"/>
                <a:gd name="T2" fmla="*/ 31 w 62"/>
                <a:gd name="T3" fmla="*/ 17 h 76"/>
                <a:gd name="T4" fmla="*/ 47 w 62"/>
                <a:gd name="T5" fmla="*/ 44 h 76"/>
                <a:gd name="T6" fmla="*/ 10 w 62"/>
                <a:gd name="T7" fmla="*/ 64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76">
                  <a:moveTo>
                    <a:pt x="0" y="7"/>
                  </a:moveTo>
                  <a:cubicBezTo>
                    <a:pt x="7" y="0"/>
                    <a:pt x="33" y="13"/>
                    <a:pt x="40" y="17"/>
                  </a:cubicBezTo>
                  <a:cubicBezTo>
                    <a:pt x="52" y="23"/>
                    <a:pt x="61" y="33"/>
                    <a:pt x="61" y="47"/>
                  </a:cubicBezTo>
                  <a:cubicBezTo>
                    <a:pt x="62" y="71"/>
                    <a:pt x="30" y="76"/>
                    <a:pt x="13" y="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690">
              <a:extLst>
                <a:ext uri="{FF2B5EF4-FFF2-40B4-BE49-F238E27FC236}">
                  <a16:creationId xmlns:a16="http://schemas.microsoft.com/office/drawing/2014/main" id="{5E6E512B-F25F-4F38-90CD-5DB267FC104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4" y="3194"/>
              <a:ext cx="24" cy="37"/>
            </a:xfrm>
            <a:custGeom>
              <a:avLst/>
              <a:gdLst>
                <a:gd name="T0" fmla="*/ 0 w 26"/>
                <a:gd name="T1" fmla="*/ 35 h 38"/>
                <a:gd name="T2" fmla="*/ 6 w 26"/>
                <a:gd name="T3" fmla="*/ 32 h 38"/>
                <a:gd name="T4" fmla="*/ 16 w 26"/>
                <a:gd name="T5" fmla="*/ 24 h 38"/>
                <a:gd name="T6" fmla="*/ 20 w 2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8">
                  <a:moveTo>
                    <a:pt x="0" y="38"/>
                  </a:moveTo>
                  <a:cubicBezTo>
                    <a:pt x="0" y="37"/>
                    <a:pt x="5" y="37"/>
                    <a:pt x="7" y="35"/>
                  </a:cubicBezTo>
                  <a:cubicBezTo>
                    <a:pt x="11" y="33"/>
                    <a:pt x="15" y="30"/>
                    <a:pt x="19" y="27"/>
                  </a:cubicBezTo>
                  <a:cubicBezTo>
                    <a:pt x="25" y="20"/>
                    <a:pt x="26" y="8"/>
                    <a:pt x="2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691">
              <a:extLst>
                <a:ext uri="{FF2B5EF4-FFF2-40B4-BE49-F238E27FC236}">
                  <a16:creationId xmlns:a16="http://schemas.microsoft.com/office/drawing/2014/main" id="{ADF74F56-5360-41D2-95E7-1F54568BC21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8" y="3233"/>
              <a:ext cx="45" cy="24"/>
            </a:xfrm>
            <a:custGeom>
              <a:avLst/>
              <a:gdLst>
                <a:gd name="T0" fmla="*/ 38 w 49"/>
                <a:gd name="T1" fmla="*/ 16 h 25"/>
                <a:gd name="T2" fmla="*/ 7 w 49"/>
                <a:gd name="T3" fmla="*/ 3 h 25"/>
                <a:gd name="T4" fmla="*/ 3 w 49"/>
                <a:gd name="T5" fmla="*/ 12 h 25"/>
                <a:gd name="T6" fmla="*/ 26 w 49"/>
                <a:gd name="T7" fmla="*/ 2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5">
                  <a:moveTo>
                    <a:pt x="49" y="19"/>
                  </a:moveTo>
                  <a:cubicBezTo>
                    <a:pt x="40" y="8"/>
                    <a:pt x="24" y="0"/>
                    <a:pt x="10" y="3"/>
                  </a:cubicBezTo>
                  <a:cubicBezTo>
                    <a:pt x="4" y="4"/>
                    <a:pt x="0" y="8"/>
                    <a:pt x="3" y="15"/>
                  </a:cubicBezTo>
                  <a:cubicBezTo>
                    <a:pt x="8" y="24"/>
                    <a:pt x="25" y="23"/>
                    <a:pt x="33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692">
              <a:extLst>
                <a:ext uri="{FF2B5EF4-FFF2-40B4-BE49-F238E27FC236}">
                  <a16:creationId xmlns:a16="http://schemas.microsoft.com/office/drawing/2014/main" id="{D03CACC3-361E-4594-A67A-605A44C5A2E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7" y="3182"/>
              <a:ext cx="36" cy="36"/>
            </a:xfrm>
            <a:custGeom>
              <a:avLst/>
              <a:gdLst>
                <a:gd name="T0" fmla="*/ 2 w 40"/>
                <a:gd name="T1" fmla="*/ 28 h 38"/>
                <a:gd name="T2" fmla="*/ 9 w 40"/>
                <a:gd name="T3" fmla="*/ 9 h 38"/>
                <a:gd name="T4" fmla="*/ 23 w 40"/>
                <a:gd name="T5" fmla="*/ 6 h 38"/>
                <a:gd name="T6" fmla="*/ 8 w 40"/>
                <a:gd name="T7" fmla="*/ 2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8">
                  <a:moveTo>
                    <a:pt x="2" y="34"/>
                  </a:moveTo>
                  <a:cubicBezTo>
                    <a:pt x="0" y="24"/>
                    <a:pt x="5" y="17"/>
                    <a:pt x="12" y="10"/>
                  </a:cubicBezTo>
                  <a:cubicBezTo>
                    <a:pt x="16" y="6"/>
                    <a:pt x="25" y="0"/>
                    <a:pt x="31" y="6"/>
                  </a:cubicBezTo>
                  <a:cubicBezTo>
                    <a:pt x="40" y="16"/>
                    <a:pt x="23" y="38"/>
                    <a:pt x="11" y="3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Freeform 693">
              <a:extLst>
                <a:ext uri="{FF2B5EF4-FFF2-40B4-BE49-F238E27FC236}">
                  <a16:creationId xmlns:a16="http://schemas.microsoft.com/office/drawing/2014/main" id="{E122E402-21B9-461B-981D-FDE296CA4CD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1" y="3209"/>
              <a:ext cx="21" cy="43"/>
            </a:xfrm>
            <a:custGeom>
              <a:avLst/>
              <a:gdLst>
                <a:gd name="T0" fmla="*/ 16 w 24"/>
                <a:gd name="T1" fmla="*/ 0 h 43"/>
                <a:gd name="T2" fmla="*/ 4 w 24"/>
                <a:gd name="T3" fmla="*/ 13 h 43"/>
                <a:gd name="T4" fmla="*/ 9 w 24"/>
                <a:gd name="T5" fmla="*/ 4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7" y="4"/>
                    <a:pt x="9" y="4"/>
                    <a:pt x="5" y="13"/>
                  </a:cubicBezTo>
                  <a:cubicBezTo>
                    <a:pt x="0" y="24"/>
                    <a:pt x="2" y="36"/>
                    <a:pt x="12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694">
              <a:extLst>
                <a:ext uri="{FF2B5EF4-FFF2-40B4-BE49-F238E27FC236}">
                  <a16:creationId xmlns:a16="http://schemas.microsoft.com/office/drawing/2014/main" id="{FB6A81C7-B965-4ABD-9DDC-15F92130277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37"/>
              <a:ext cx="19" cy="4"/>
            </a:xfrm>
            <a:custGeom>
              <a:avLst/>
              <a:gdLst>
                <a:gd name="T0" fmla="*/ 17 w 20"/>
                <a:gd name="T1" fmla="*/ 4 h 4"/>
                <a:gd name="T2" fmla="*/ 0 w 20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3" y="0"/>
                    <a:pt x="8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695">
              <a:extLst>
                <a:ext uri="{FF2B5EF4-FFF2-40B4-BE49-F238E27FC236}">
                  <a16:creationId xmlns:a16="http://schemas.microsoft.com/office/drawing/2014/main" id="{90AE15DF-42C3-41AF-B201-722E982DB24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57"/>
              <a:ext cx="29" cy="53"/>
            </a:xfrm>
            <a:custGeom>
              <a:avLst/>
              <a:gdLst>
                <a:gd name="T0" fmla="*/ 0 w 32"/>
                <a:gd name="T1" fmla="*/ 8 h 54"/>
                <a:gd name="T2" fmla="*/ 24 w 32"/>
                <a:gd name="T3" fmla="*/ 28 h 54"/>
                <a:gd name="T4" fmla="*/ 8 w 32"/>
                <a:gd name="T5" fmla="*/ 5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4">
                  <a:moveTo>
                    <a:pt x="0" y="8"/>
                  </a:moveTo>
                  <a:cubicBezTo>
                    <a:pt x="14" y="0"/>
                    <a:pt x="32" y="16"/>
                    <a:pt x="32" y="31"/>
                  </a:cubicBezTo>
                  <a:cubicBezTo>
                    <a:pt x="32" y="44"/>
                    <a:pt x="22" y="50"/>
                    <a:pt x="11" y="5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696">
              <a:extLst>
                <a:ext uri="{FF2B5EF4-FFF2-40B4-BE49-F238E27FC236}">
                  <a16:creationId xmlns:a16="http://schemas.microsoft.com/office/drawing/2014/main" id="{005595D1-6C47-45A6-89CD-4C49C6D76F8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304"/>
              <a:ext cx="69" cy="27"/>
            </a:xfrm>
            <a:custGeom>
              <a:avLst/>
              <a:gdLst>
                <a:gd name="T0" fmla="*/ 53 w 75"/>
                <a:gd name="T1" fmla="*/ 25 h 28"/>
                <a:gd name="T2" fmla="*/ 56 w 75"/>
                <a:gd name="T3" fmla="*/ 8 h 28"/>
                <a:gd name="T4" fmla="*/ 39 w 75"/>
                <a:gd name="T5" fmla="*/ 1 h 28"/>
                <a:gd name="T6" fmla="*/ 6 w 75"/>
                <a:gd name="T7" fmla="*/ 1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8">
                  <a:moveTo>
                    <a:pt x="69" y="28"/>
                  </a:moveTo>
                  <a:cubicBezTo>
                    <a:pt x="72" y="22"/>
                    <a:pt x="75" y="14"/>
                    <a:pt x="72" y="8"/>
                  </a:cubicBezTo>
                  <a:cubicBezTo>
                    <a:pt x="68" y="2"/>
                    <a:pt x="56" y="1"/>
                    <a:pt x="50" y="1"/>
                  </a:cubicBezTo>
                  <a:cubicBezTo>
                    <a:pt x="42" y="1"/>
                    <a:pt x="0" y="0"/>
                    <a:pt x="7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Freeform 697">
              <a:extLst>
                <a:ext uri="{FF2B5EF4-FFF2-40B4-BE49-F238E27FC236}">
                  <a16:creationId xmlns:a16="http://schemas.microsoft.com/office/drawing/2014/main" id="{32EA869D-17D9-4364-9929-F80BFB88700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4" y="3268"/>
              <a:ext cx="36" cy="39"/>
            </a:xfrm>
            <a:custGeom>
              <a:avLst/>
              <a:gdLst>
                <a:gd name="T0" fmla="*/ 0 w 39"/>
                <a:gd name="T1" fmla="*/ 1 h 40"/>
                <a:gd name="T2" fmla="*/ 26 w 39"/>
                <a:gd name="T3" fmla="*/ 12 h 40"/>
                <a:gd name="T4" fmla="*/ 18 w 39"/>
                <a:gd name="T5" fmla="*/ 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0">
                  <a:moveTo>
                    <a:pt x="0" y="1"/>
                  </a:moveTo>
                  <a:cubicBezTo>
                    <a:pt x="11" y="0"/>
                    <a:pt x="25" y="0"/>
                    <a:pt x="32" y="12"/>
                  </a:cubicBezTo>
                  <a:cubicBezTo>
                    <a:pt x="39" y="23"/>
                    <a:pt x="32" y="34"/>
                    <a:pt x="23" y="4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698">
              <a:extLst>
                <a:ext uri="{FF2B5EF4-FFF2-40B4-BE49-F238E27FC236}">
                  <a16:creationId xmlns:a16="http://schemas.microsoft.com/office/drawing/2014/main" id="{6C45BA32-806A-42AD-8967-5D2CEA79D3D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2" y="3281"/>
              <a:ext cx="29" cy="21"/>
            </a:xfrm>
            <a:custGeom>
              <a:avLst/>
              <a:gdLst>
                <a:gd name="T0" fmla="*/ 24 w 32"/>
                <a:gd name="T1" fmla="*/ 2 h 22"/>
                <a:gd name="T2" fmla="*/ 5 w 32"/>
                <a:gd name="T3" fmla="*/ 6 h 22"/>
                <a:gd name="T4" fmla="*/ 15 w 32"/>
                <a:gd name="T5" fmla="*/ 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32" y="2"/>
                  </a:moveTo>
                  <a:cubicBezTo>
                    <a:pt x="26" y="0"/>
                    <a:pt x="13" y="1"/>
                    <a:pt x="8" y="6"/>
                  </a:cubicBezTo>
                  <a:cubicBezTo>
                    <a:pt x="0" y="13"/>
                    <a:pt x="15" y="22"/>
                    <a:pt x="21" y="1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Freeform 699">
              <a:extLst>
                <a:ext uri="{FF2B5EF4-FFF2-40B4-BE49-F238E27FC236}">
                  <a16:creationId xmlns:a16="http://schemas.microsoft.com/office/drawing/2014/main" id="{0B49CA82-35BE-421B-8BF9-28A6635269C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4" y="3281"/>
              <a:ext cx="48" cy="14"/>
            </a:xfrm>
            <a:custGeom>
              <a:avLst/>
              <a:gdLst>
                <a:gd name="T0" fmla="*/ 41 w 52"/>
                <a:gd name="T1" fmla="*/ 2 h 15"/>
                <a:gd name="T2" fmla="*/ 24 w 52"/>
                <a:gd name="T3" fmla="*/ 2 h 15"/>
                <a:gd name="T4" fmla="*/ 6 w 52"/>
                <a:gd name="T5" fmla="*/ 7 h 15"/>
                <a:gd name="T6" fmla="*/ 13 w 52"/>
                <a:gd name="T7" fmla="*/ 11 h 15"/>
                <a:gd name="T8" fmla="*/ 32 w 52"/>
                <a:gd name="T9" fmla="*/ 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5">
                  <a:moveTo>
                    <a:pt x="52" y="2"/>
                  </a:moveTo>
                  <a:cubicBezTo>
                    <a:pt x="45" y="0"/>
                    <a:pt x="37" y="2"/>
                    <a:pt x="30" y="2"/>
                  </a:cubicBezTo>
                  <a:cubicBezTo>
                    <a:pt x="23" y="3"/>
                    <a:pt x="15" y="2"/>
                    <a:pt x="8" y="7"/>
                  </a:cubicBezTo>
                  <a:cubicBezTo>
                    <a:pt x="0" y="13"/>
                    <a:pt x="10" y="15"/>
                    <a:pt x="16" y="14"/>
                  </a:cubicBezTo>
                  <a:cubicBezTo>
                    <a:pt x="24" y="14"/>
                    <a:pt x="33" y="12"/>
                    <a:pt x="41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5" name="Freeform 700">
              <a:extLst>
                <a:ext uri="{FF2B5EF4-FFF2-40B4-BE49-F238E27FC236}">
                  <a16:creationId xmlns:a16="http://schemas.microsoft.com/office/drawing/2014/main" id="{F5F6CC6E-C20D-44F3-BCF1-48820A4F17D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2" y="3253"/>
              <a:ext cx="26" cy="26"/>
            </a:xfrm>
            <a:custGeom>
              <a:avLst/>
              <a:gdLst>
                <a:gd name="T0" fmla="*/ 0 w 29"/>
                <a:gd name="T1" fmla="*/ 26 h 26"/>
                <a:gd name="T2" fmla="*/ 21 w 2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4" y="12"/>
                    <a:pt x="12" y="0"/>
                    <a:pt x="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701">
              <a:extLst>
                <a:ext uri="{FF2B5EF4-FFF2-40B4-BE49-F238E27FC236}">
                  <a16:creationId xmlns:a16="http://schemas.microsoft.com/office/drawing/2014/main" id="{A18D9DF9-F3CB-4702-B2DB-D404DB71670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18"/>
              <a:ext cx="18" cy="23"/>
            </a:xfrm>
            <a:custGeom>
              <a:avLst/>
              <a:gdLst>
                <a:gd name="T0" fmla="*/ 16 w 19"/>
                <a:gd name="T1" fmla="*/ 0 h 24"/>
                <a:gd name="T2" fmla="*/ 2 w 19"/>
                <a:gd name="T3" fmla="*/ 8 h 24"/>
                <a:gd name="T4" fmla="*/ 4 w 19"/>
                <a:gd name="T5" fmla="*/ 18 h 24"/>
                <a:gd name="T6" fmla="*/ 16 w 19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2" y="0"/>
                    <a:pt x="5" y="2"/>
                    <a:pt x="2" y="8"/>
                  </a:cubicBezTo>
                  <a:cubicBezTo>
                    <a:pt x="0" y="12"/>
                    <a:pt x="0" y="19"/>
                    <a:pt x="4" y="21"/>
                  </a:cubicBezTo>
                  <a:cubicBezTo>
                    <a:pt x="9" y="24"/>
                    <a:pt x="15" y="20"/>
                    <a:pt x="19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702">
              <a:extLst>
                <a:ext uri="{FF2B5EF4-FFF2-40B4-BE49-F238E27FC236}">
                  <a16:creationId xmlns:a16="http://schemas.microsoft.com/office/drawing/2014/main" id="{D6549D70-9572-4677-9B0A-5CE9B5B6505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4" y="3314"/>
              <a:ext cx="33" cy="18"/>
            </a:xfrm>
            <a:custGeom>
              <a:avLst/>
              <a:gdLst>
                <a:gd name="T0" fmla="*/ 28 w 36"/>
                <a:gd name="T1" fmla="*/ 7 h 18"/>
                <a:gd name="T2" fmla="*/ 8 w 36"/>
                <a:gd name="T3" fmla="*/ 4 h 18"/>
                <a:gd name="T4" fmla="*/ 12 w 36"/>
                <a:gd name="T5" fmla="*/ 1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36" y="7"/>
                  </a:moveTo>
                  <a:cubicBezTo>
                    <a:pt x="28" y="4"/>
                    <a:pt x="20" y="0"/>
                    <a:pt x="11" y="4"/>
                  </a:cubicBezTo>
                  <a:cubicBezTo>
                    <a:pt x="0" y="9"/>
                    <a:pt x="4" y="18"/>
                    <a:pt x="15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703">
              <a:extLst>
                <a:ext uri="{FF2B5EF4-FFF2-40B4-BE49-F238E27FC236}">
                  <a16:creationId xmlns:a16="http://schemas.microsoft.com/office/drawing/2014/main" id="{DBB345E9-19ED-413F-A135-99C0BF166D5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6" y="3270"/>
              <a:ext cx="34" cy="51"/>
            </a:xfrm>
            <a:custGeom>
              <a:avLst/>
              <a:gdLst>
                <a:gd name="T0" fmla="*/ 21 w 38"/>
                <a:gd name="T1" fmla="*/ 0 h 53"/>
                <a:gd name="T2" fmla="*/ 4 w 38"/>
                <a:gd name="T3" fmla="*/ 37 h 53"/>
                <a:gd name="T4" fmla="*/ 13 w 38"/>
                <a:gd name="T5" fmla="*/ 38 h 53"/>
                <a:gd name="T6" fmla="*/ 24 w 38"/>
                <a:gd name="T7" fmla="*/ 1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3">
                  <a:moveTo>
                    <a:pt x="29" y="0"/>
                  </a:moveTo>
                  <a:cubicBezTo>
                    <a:pt x="38" y="18"/>
                    <a:pt x="12" y="29"/>
                    <a:pt x="6" y="41"/>
                  </a:cubicBezTo>
                  <a:cubicBezTo>
                    <a:pt x="0" y="53"/>
                    <a:pt x="13" y="49"/>
                    <a:pt x="18" y="44"/>
                  </a:cubicBezTo>
                  <a:cubicBezTo>
                    <a:pt x="24" y="39"/>
                    <a:pt x="33" y="29"/>
                    <a:pt x="34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704">
              <a:extLst>
                <a:ext uri="{FF2B5EF4-FFF2-40B4-BE49-F238E27FC236}">
                  <a16:creationId xmlns:a16="http://schemas.microsoft.com/office/drawing/2014/main" id="{4BE37A43-3FAB-47C4-9B72-6332961618B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3" y="3214"/>
              <a:ext cx="68" cy="52"/>
            </a:xfrm>
            <a:custGeom>
              <a:avLst/>
              <a:gdLst>
                <a:gd name="T0" fmla="*/ 51 w 74"/>
                <a:gd name="T1" fmla="*/ 29 h 54"/>
                <a:gd name="T2" fmla="*/ 35 w 74"/>
                <a:gd name="T3" fmla="*/ 16 h 54"/>
                <a:gd name="T4" fmla="*/ 16 w 74"/>
                <a:gd name="T5" fmla="*/ 17 h 54"/>
                <a:gd name="T6" fmla="*/ 10 w 74"/>
                <a:gd name="T7" fmla="*/ 34 h 54"/>
                <a:gd name="T8" fmla="*/ 15 w 74"/>
                <a:gd name="T9" fmla="*/ 42 h 54"/>
                <a:gd name="T10" fmla="*/ 10 w 74"/>
                <a:gd name="T11" fmla="*/ 47 h 54"/>
                <a:gd name="T12" fmla="*/ 0 w 74"/>
                <a:gd name="T13" fmla="*/ 29 h 54"/>
                <a:gd name="T14" fmla="*/ 16 w 74"/>
                <a:gd name="T15" fmla="*/ 7 h 54"/>
                <a:gd name="T16" fmla="*/ 52 w 74"/>
                <a:gd name="T17" fmla="*/ 17 h 54"/>
                <a:gd name="T18" fmla="*/ 52 w 74"/>
                <a:gd name="T19" fmla="*/ 27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54">
                  <a:moveTo>
                    <a:pt x="65" y="32"/>
                  </a:moveTo>
                  <a:cubicBezTo>
                    <a:pt x="61" y="25"/>
                    <a:pt x="52" y="21"/>
                    <a:pt x="45" y="19"/>
                  </a:cubicBezTo>
                  <a:cubicBezTo>
                    <a:pt x="37" y="18"/>
                    <a:pt x="28" y="16"/>
                    <a:pt x="21" y="20"/>
                  </a:cubicBezTo>
                  <a:cubicBezTo>
                    <a:pt x="14" y="25"/>
                    <a:pt x="10" y="29"/>
                    <a:pt x="13" y="37"/>
                  </a:cubicBezTo>
                  <a:cubicBezTo>
                    <a:pt x="15" y="41"/>
                    <a:pt x="18" y="44"/>
                    <a:pt x="19" y="48"/>
                  </a:cubicBezTo>
                  <a:cubicBezTo>
                    <a:pt x="21" y="52"/>
                    <a:pt x="17" y="52"/>
                    <a:pt x="13" y="53"/>
                  </a:cubicBezTo>
                  <a:cubicBezTo>
                    <a:pt x="2" y="54"/>
                    <a:pt x="0" y="42"/>
                    <a:pt x="0" y="32"/>
                  </a:cubicBezTo>
                  <a:cubicBezTo>
                    <a:pt x="1" y="20"/>
                    <a:pt x="10" y="12"/>
                    <a:pt x="20" y="7"/>
                  </a:cubicBezTo>
                  <a:cubicBezTo>
                    <a:pt x="36" y="0"/>
                    <a:pt x="57" y="7"/>
                    <a:pt x="68" y="20"/>
                  </a:cubicBezTo>
                  <a:cubicBezTo>
                    <a:pt x="70" y="22"/>
                    <a:pt x="74" y="33"/>
                    <a:pt x="67" y="3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705">
              <a:extLst>
                <a:ext uri="{FF2B5EF4-FFF2-40B4-BE49-F238E27FC236}">
                  <a16:creationId xmlns:a16="http://schemas.microsoft.com/office/drawing/2014/main" id="{14593C7D-C578-4168-9ECF-72C6947E894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2" y="3174"/>
              <a:ext cx="55" cy="41"/>
            </a:xfrm>
            <a:custGeom>
              <a:avLst/>
              <a:gdLst>
                <a:gd name="T0" fmla="*/ 40 w 60"/>
                <a:gd name="T1" fmla="*/ 12 h 43"/>
                <a:gd name="T2" fmla="*/ 30 w 60"/>
                <a:gd name="T3" fmla="*/ 7 h 43"/>
                <a:gd name="T4" fmla="*/ 15 w 60"/>
                <a:gd name="T5" fmla="*/ 17 h 43"/>
                <a:gd name="T6" fmla="*/ 7 w 60"/>
                <a:gd name="T7" fmla="*/ 34 h 43"/>
                <a:gd name="T8" fmla="*/ 3 w 60"/>
                <a:gd name="T9" fmla="*/ 34 h 43"/>
                <a:gd name="T10" fmla="*/ 2 w 60"/>
                <a:gd name="T11" fmla="*/ 26 h 43"/>
                <a:gd name="T12" fmla="*/ 31 w 60"/>
                <a:gd name="T13" fmla="*/ 1 h 43"/>
                <a:gd name="T14" fmla="*/ 41 w 60"/>
                <a:gd name="T15" fmla="*/ 8 h 43"/>
                <a:gd name="T16" fmla="*/ 43 w 60"/>
                <a:gd name="T17" fmla="*/ 13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3">
                  <a:moveTo>
                    <a:pt x="52" y="15"/>
                  </a:moveTo>
                  <a:cubicBezTo>
                    <a:pt x="54" y="10"/>
                    <a:pt x="42" y="6"/>
                    <a:pt x="39" y="7"/>
                  </a:cubicBezTo>
                  <a:cubicBezTo>
                    <a:pt x="30" y="7"/>
                    <a:pt x="23" y="13"/>
                    <a:pt x="19" y="20"/>
                  </a:cubicBezTo>
                  <a:cubicBezTo>
                    <a:pt x="15" y="26"/>
                    <a:pt x="14" y="34"/>
                    <a:pt x="10" y="40"/>
                  </a:cubicBezTo>
                  <a:cubicBezTo>
                    <a:pt x="8" y="42"/>
                    <a:pt x="6" y="43"/>
                    <a:pt x="3" y="40"/>
                  </a:cubicBezTo>
                  <a:cubicBezTo>
                    <a:pt x="0" y="37"/>
                    <a:pt x="1" y="33"/>
                    <a:pt x="2" y="29"/>
                  </a:cubicBezTo>
                  <a:cubicBezTo>
                    <a:pt x="8" y="14"/>
                    <a:pt x="23" y="0"/>
                    <a:pt x="40" y="1"/>
                  </a:cubicBezTo>
                  <a:cubicBezTo>
                    <a:pt x="46" y="1"/>
                    <a:pt x="49" y="3"/>
                    <a:pt x="53" y="8"/>
                  </a:cubicBezTo>
                  <a:cubicBezTo>
                    <a:pt x="54" y="9"/>
                    <a:pt x="60" y="15"/>
                    <a:pt x="56" y="1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706">
              <a:extLst>
                <a:ext uri="{FF2B5EF4-FFF2-40B4-BE49-F238E27FC236}">
                  <a16:creationId xmlns:a16="http://schemas.microsoft.com/office/drawing/2014/main" id="{9993E8E2-239B-4F74-8545-07EDA62A13D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7" y="3268"/>
              <a:ext cx="41" cy="17"/>
            </a:xfrm>
            <a:custGeom>
              <a:avLst/>
              <a:gdLst>
                <a:gd name="T0" fmla="*/ 0 w 45"/>
                <a:gd name="T1" fmla="*/ 10 h 18"/>
                <a:gd name="T2" fmla="*/ 5 w 45"/>
                <a:gd name="T3" fmla="*/ 9 h 18"/>
                <a:gd name="T4" fmla="*/ 10 w 45"/>
                <a:gd name="T5" fmla="*/ 7 h 18"/>
                <a:gd name="T6" fmla="*/ 19 w 45"/>
                <a:gd name="T7" fmla="*/ 1 h 18"/>
                <a:gd name="T8" fmla="*/ 30 w 45"/>
                <a:gd name="T9" fmla="*/ 7 h 18"/>
                <a:gd name="T10" fmla="*/ 34 w 45"/>
                <a:gd name="T11" fmla="*/ 15 h 18"/>
                <a:gd name="T12" fmla="*/ 29 w 45"/>
                <a:gd name="T13" fmla="*/ 9 h 18"/>
                <a:gd name="T14" fmla="*/ 21 w 45"/>
                <a:gd name="T15" fmla="*/ 9 h 18"/>
                <a:gd name="T16" fmla="*/ 11 w 45"/>
                <a:gd name="T17" fmla="*/ 9 h 18"/>
                <a:gd name="T18" fmla="*/ 4 w 45"/>
                <a:gd name="T19" fmla="*/ 9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8">
                  <a:moveTo>
                    <a:pt x="0" y="13"/>
                  </a:moveTo>
                  <a:cubicBezTo>
                    <a:pt x="1" y="12"/>
                    <a:pt x="3" y="12"/>
                    <a:pt x="5" y="12"/>
                  </a:cubicBezTo>
                  <a:cubicBezTo>
                    <a:pt x="8" y="11"/>
                    <a:pt x="11" y="9"/>
                    <a:pt x="13" y="7"/>
                  </a:cubicBezTo>
                  <a:cubicBezTo>
                    <a:pt x="17" y="4"/>
                    <a:pt x="20" y="1"/>
                    <a:pt x="25" y="1"/>
                  </a:cubicBezTo>
                  <a:cubicBezTo>
                    <a:pt x="31" y="0"/>
                    <a:pt x="36" y="2"/>
                    <a:pt x="40" y="7"/>
                  </a:cubicBezTo>
                  <a:cubicBezTo>
                    <a:pt x="42" y="10"/>
                    <a:pt x="45" y="14"/>
                    <a:pt x="45" y="18"/>
                  </a:cubicBezTo>
                  <a:cubicBezTo>
                    <a:pt x="42" y="16"/>
                    <a:pt x="40" y="13"/>
                    <a:pt x="38" y="11"/>
                  </a:cubicBezTo>
                  <a:cubicBezTo>
                    <a:pt x="34" y="9"/>
                    <a:pt x="31" y="9"/>
                    <a:pt x="27" y="9"/>
                  </a:cubicBezTo>
                  <a:cubicBezTo>
                    <a:pt x="23" y="9"/>
                    <a:pt x="19" y="10"/>
                    <a:pt x="14" y="11"/>
                  </a:cubicBezTo>
                  <a:cubicBezTo>
                    <a:pt x="12" y="11"/>
                    <a:pt x="6" y="10"/>
                    <a:pt x="4" y="1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707">
              <a:extLst>
                <a:ext uri="{FF2B5EF4-FFF2-40B4-BE49-F238E27FC236}">
                  <a16:creationId xmlns:a16="http://schemas.microsoft.com/office/drawing/2014/main" id="{B71F9B6B-C141-42C4-AFBC-BD2F5E4E60C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3" y="3209"/>
              <a:ext cx="34" cy="40"/>
            </a:xfrm>
            <a:custGeom>
              <a:avLst/>
              <a:gdLst>
                <a:gd name="T0" fmla="*/ 25 w 38"/>
                <a:gd name="T1" fmla="*/ 6 h 40"/>
                <a:gd name="T2" fmla="*/ 8 w 38"/>
                <a:gd name="T3" fmla="*/ 24 h 40"/>
                <a:gd name="T4" fmla="*/ 11 w 38"/>
                <a:gd name="T5" fmla="*/ 37 h 40"/>
                <a:gd name="T6" fmla="*/ 4 w 38"/>
                <a:gd name="T7" fmla="*/ 28 h 40"/>
                <a:gd name="T8" fmla="*/ 11 w 38"/>
                <a:gd name="T9" fmla="*/ 5 h 40"/>
                <a:gd name="T10" fmla="*/ 24 w 38"/>
                <a:gd name="T11" fmla="*/ 3 h 40"/>
                <a:gd name="T12" fmla="*/ 26 w 38"/>
                <a:gd name="T13" fmla="*/ 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5" y="6"/>
                  </a:moveTo>
                  <a:cubicBezTo>
                    <a:pt x="23" y="2"/>
                    <a:pt x="11" y="12"/>
                    <a:pt x="11" y="24"/>
                  </a:cubicBezTo>
                  <a:cubicBezTo>
                    <a:pt x="12" y="27"/>
                    <a:pt x="18" y="34"/>
                    <a:pt x="14" y="37"/>
                  </a:cubicBezTo>
                  <a:cubicBezTo>
                    <a:pt x="10" y="40"/>
                    <a:pt x="5" y="31"/>
                    <a:pt x="4" y="28"/>
                  </a:cubicBezTo>
                  <a:cubicBezTo>
                    <a:pt x="0" y="18"/>
                    <a:pt x="4" y="9"/>
                    <a:pt x="14" y="5"/>
                  </a:cubicBezTo>
                  <a:cubicBezTo>
                    <a:pt x="20" y="2"/>
                    <a:pt x="28" y="0"/>
                    <a:pt x="34" y="3"/>
                  </a:cubicBezTo>
                  <a:cubicBezTo>
                    <a:pt x="35" y="4"/>
                    <a:pt x="38" y="5"/>
                    <a:pt x="36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708">
              <a:extLst>
                <a:ext uri="{FF2B5EF4-FFF2-40B4-BE49-F238E27FC236}">
                  <a16:creationId xmlns:a16="http://schemas.microsoft.com/office/drawing/2014/main" id="{F906F279-F275-4384-BDDA-74627BDF076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70"/>
              <a:ext cx="34" cy="31"/>
            </a:xfrm>
            <a:custGeom>
              <a:avLst/>
              <a:gdLst>
                <a:gd name="T0" fmla="*/ 8 w 37"/>
                <a:gd name="T1" fmla="*/ 29 h 32"/>
                <a:gd name="T2" fmla="*/ 3 w 37"/>
                <a:gd name="T3" fmla="*/ 18 h 32"/>
                <a:gd name="T4" fmla="*/ 11 w 37"/>
                <a:gd name="T5" fmla="*/ 11 h 32"/>
                <a:gd name="T6" fmla="*/ 23 w 37"/>
                <a:gd name="T7" fmla="*/ 9 h 32"/>
                <a:gd name="T8" fmla="*/ 20 w 37"/>
                <a:gd name="T9" fmla="*/ 2 h 32"/>
                <a:gd name="T10" fmla="*/ 7 w 37"/>
                <a:gd name="T11" fmla="*/ 3 h 32"/>
                <a:gd name="T12" fmla="*/ 1 w 37"/>
                <a:gd name="T13" fmla="*/ 13 h 32"/>
                <a:gd name="T14" fmla="*/ 1 w 37"/>
                <a:gd name="T15" fmla="*/ 20 h 32"/>
                <a:gd name="T16" fmla="*/ 6 w 37"/>
                <a:gd name="T17" fmla="*/ 2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2">
                  <a:moveTo>
                    <a:pt x="11" y="32"/>
                  </a:moveTo>
                  <a:cubicBezTo>
                    <a:pt x="6" y="30"/>
                    <a:pt x="3" y="26"/>
                    <a:pt x="3" y="21"/>
                  </a:cubicBezTo>
                  <a:cubicBezTo>
                    <a:pt x="4" y="16"/>
                    <a:pt x="9" y="13"/>
                    <a:pt x="14" y="11"/>
                  </a:cubicBezTo>
                  <a:cubicBezTo>
                    <a:pt x="19" y="9"/>
                    <a:pt x="24" y="10"/>
                    <a:pt x="29" y="9"/>
                  </a:cubicBezTo>
                  <a:cubicBezTo>
                    <a:pt x="37" y="8"/>
                    <a:pt x="30" y="2"/>
                    <a:pt x="26" y="2"/>
                  </a:cubicBezTo>
                  <a:cubicBezTo>
                    <a:pt x="21" y="1"/>
                    <a:pt x="15" y="0"/>
                    <a:pt x="10" y="3"/>
                  </a:cubicBezTo>
                  <a:cubicBezTo>
                    <a:pt x="6" y="5"/>
                    <a:pt x="3" y="9"/>
                    <a:pt x="1" y="13"/>
                  </a:cubicBezTo>
                  <a:cubicBezTo>
                    <a:pt x="0" y="16"/>
                    <a:pt x="0" y="20"/>
                    <a:pt x="1" y="23"/>
                  </a:cubicBezTo>
                  <a:cubicBezTo>
                    <a:pt x="2" y="27"/>
                    <a:pt x="6" y="28"/>
                    <a:pt x="8" y="3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709">
              <a:extLst>
                <a:ext uri="{FF2B5EF4-FFF2-40B4-BE49-F238E27FC236}">
                  <a16:creationId xmlns:a16="http://schemas.microsoft.com/office/drawing/2014/main" id="{F5EF4EFC-819F-48E7-9583-E9AEB48126D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41"/>
              <a:ext cx="19" cy="20"/>
            </a:xfrm>
            <a:custGeom>
              <a:avLst/>
              <a:gdLst>
                <a:gd name="T0" fmla="*/ 2 w 21"/>
                <a:gd name="T1" fmla="*/ 1 h 21"/>
                <a:gd name="T2" fmla="*/ 5 w 21"/>
                <a:gd name="T3" fmla="*/ 1 h 21"/>
                <a:gd name="T4" fmla="*/ 11 w 21"/>
                <a:gd name="T5" fmla="*/ 3 h 21"/>
                <a:gd name="T6" fmla="*/ 13 w 21"/>
                <a:gd name="T7" fmla="*/ 13 h 21"/>
                <a:gd name="T8" fmla="*/ 2 w 21"/>
                <a:gd name="T9" fmla="*/ 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" y="1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9" y="0"/>
                    <a:pt x="11" y="1"/>
                    <a:pt x="14" y="3"/>
                  </a:cubicBezTo>
                  <a:cubicBezTo>
                    <a:pt x="17" y="6"/>
                    <a:pt x="21" y="13"/>
                    <a:pt x="17" y="16"/>
                  </a:cubicBezTo>
                  <a:cubicBezTo>
                    <a:pt x="11" y="21"/>
                    <a:pt x="0" y="12"/>
                    <a:pt x="2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5" name="Freeform 710">
              <a:extLst>
                <a:ext uri="{FF2B5EF4-FFF2-40B4-BE49-F238E27FC236}">
                  <a16:creationId xmlns:a16="http://schemas.microsoft.com/office/drawing/2014/main" id="{85BED046-05D9-4B1B-8351-8BAA372ACF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55"/>
              <a:ext cx="37" cy="39"/>
            </a:xfrm>
            <a:custGeom>
              <a:avLst/>
              <a:gdLst>
                <a:gd name="T0" fmla="*/ 2 w 40"/>
                <a:gd name="T1" fmla="*/ 33 h 41"/>
                <a:gd name="T2" fmla="*/ 1 w 40"/>
                <a:gd name="T3" fmla="*/ 19 h 41"/>
                <a:gd name="T4" fmla="*/ 7 w 40"/>
                <a:gd name="T5" fmla="*/ 8 h 41"/>
                <a:gd name="T6" fmla="*/ 26 w 40"/>
                <a:gd name="T7" fmla="*/ 9 h 41"/>
                <a:gd name="T8" fmla="*/ 29 w 40"/>
                <a:gd name="T9" fmla="*/ 19 h 41"/>
                <a:gd name="T10" fmla="*/ 28 w 40"/>
                <a:gd name="T11" fmla="*/ 33 h 41"/>
                <a:gd name="T12" fmla="*/ 23 w 40"/>
                <a:gd name="T13" fmla="*/ 21 h 41"/>
                <a:gd name="T14" fmla="*/ 17 w 40"/>
                <a:gd name="T15" fmla="*/ 9 h 41"/>
                <a:gd name="T16" fmla="*/ 10 w 40"/>
                <a:gd name="T17" fmla="*/ 10 h 41"/>
                <a:gd name="T18" fmla="*/ 11 w 40"/>
                <a:gd name="T19" fmla="*/ 23 h 41"/>
                <a:gd name="T20" fmla="*/ 4 w 40"/>
                <a:gd name="T21" fmla="*/ 33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2" y="39"/>
                  </a:moveTo>
                  <a:cubicBezTo>
                    <a:pt x="6" y="33"/>
                    <a:pt x="0" y="28"/>
                    <a:pt x="1" y="22"/>
                  </a:cubicBezTo>
                  <a:cubicBezTo>
                    <a:pt x="2" y="17"/>
                    <a:pt x="7" y="12"/>
                    <a:pt x="10" y="8"/>
                  </a:cubicBezTo>
                  <a:cubicBezTo>
                    <a:pt x="16" y="2"/>
                    <a:pt x="27" y="0"/>
                    <a:pt x="32" y="9"/>
                  </a:cubicBezTo>
                  <a:cubicBezTo>
                    <a:pt x="34" y="13"/>
                    <a:pt x="36" y="18"/>
                    <a:pt x="37" y="22"/>
                  </a:cubicBezTo>
                  <a:cubicBezTo>
                    <a:pt x="38" y="26"/>
                    <a:pt x="40" y="37"/>
                    <a:pt x="35" y="39"/>
                  </a:cubicBezTo>
                  <a:cubicBezTo>
                    <a:pt x="31" y="41"/>
                    <a:pt x="30" y="27"/>
                    <a:pt x="29" y="24"/>
                  </a:cubicBezTo>
                  <a:cubicBezTo>
                    <a:pt x="28" y="19"/>
                    <a:pt x="27" y="12"/>
                    <a:pt x="21" y="9"/>
                  </a:cubicBezTo>
                  <a:cubicBezTo>
                    <a:pt x="18" y="7"/>
                    <a:pt x="14" y="8"/>
                    <a:pt x="13" y="12"/>
                  </a:cubicBezTo>
                  <a:cubicBezTo>
                    <a:pt x="10" y="17"/>
                    <a:pt x="14" y="21"/>
                    <a:pt x="14" y="26"/>
                  </a:cubicBezTo>
                  <a:cubicBezTo>
                    <a:pt x="13" y="30"/>
                    <a:pt x="8" y="38"/>
                    <a:pt x="4" y="3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6" name="Freeform 711">
              <a:extLst>
                <a:ext uri="{FF2B5EF4-FFF2-40B4-BE49-F238E27FC236}">
                  <a16:creationId xmlns:a16="http://schemas.microsoft.com/office/drawing/2014/main" id="{EFDB9538-5EE6-416F-AE29-F595EEA0617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7" y="3308"/>
              <a:ext cx="18" cy="23"/>
            </a:xfrm>
            <a:custGeom>
              <a:avLst/>
              <a:gdLst>
                <a:gd name="T0" fmla="*/ 8 w 20"/>
                <a:gd name="T1" fmla="*/ 23 h 23"/>
                <a:gd name="T2" fmla="*/ 5 w 20"/>
                <a:gd name="T3" fmla="*/ 18 h 23"/>
                <a:gd name="T4" fmla="*/ 7 w 20"/>
                <a:gd name="T5" fmla="*/ 9 h 23"/>
                <a:gd name="T6" fmla="*/ 13 w 20"/>
                <a:gd name="T7" fmla="*/ 4 h 23"/>
                <a:gd name="T8" fmla="*/ 12 w 20"/>
                <a:gd name="T9" fmla="*/ 1 h 23"/>
                <a:gd name="T10" fmla="*/ 2 w 20"/>
                <a:gd name="T11" fmla="*/ 9 h 23"/>
                <a:gd name="T12" fmla="*/ 7 w 20"/>
                <a:gd name="T13" fmla="*/ 2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1" y="23"/>
                  </a:moveTo>
                  <a:cubicBezTo>
                    <a:pt x="10" y="22"/>
                    <a:pt x="8" y="21"/>
                    <a:pt x="7" y="18"/>
                  </a:cubicBezTo>
                  <a:cubicBezTo>
                    <a:pt x="7" y="15"/>
                    <a:pt x="8" y="11"/>
                    <a:pt x="10" y="9"/>
                  </a:cubicBezTo>
                  <a:cubicBezTo>
                    <a:pt x="13" y="6"/>
                    <a:pt x="16" y="6"/>
                    <a:pt x="18" y="4"/>
                  </a:cubicBezTo>
                  <a:cubicBezTo>
                    <a:pt x="20" y="2"/>
                    <a:pt x="19" y="0"/>
                    <a:pt x="16" y="1"/>
                  </a:cubicBezTo>
                  <a:cubicBezTo>
                    <a:pt x="11" y="1"/>
                    <a:pt x="4" y="4"/>
                    <a:pt x="2" y="9"/>
                  </a:cubicBezTo>
                  <a:cubicBezTo>
                    <a:pt x="0" y="14"/>
                    <a:pt x="5" y="22"/>
                    <a:pt x="10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7" name="Freeform 712">
              <a:extLst>
                <a:ext uri="{FF2B5EF4-FFF2-40B4-BE49-F238E27FC236}">
                  <a16:creationId xmlns:a16="http://schemas.microsoft.com/office/drawing/2014/main" id="{3B06599B-264C-4114-9C93-1FF824881E5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0" y="3305"/>
              <a:ext cx="23" cy="27"/>
            </a:xfrm>
            <a:custGeom>
              <a:avLst/>
              <a:gdLst>
                <a:gd name="T0" fmla="*/ 0 w 25"/>
                <a:gd name="T1" fmla="*/ 7 h 27"/>
                <a:gd name="T2" fmla="*/ 8 w 25"/>
                <a:gd name="T3" fmla="*/ 11 h 27"/>
                <a:gd name="T4" fmla="*/ 10 w 25"/>
                <a:gd name="T5" fmla="*/ 21 h 27"/>
                <a:gd name="T6" fmla="*/ 13 w 25"/>
                <a:gd name="T7" fmla="*/ 25 h 27"/>
                <a:gd name="T8" fmla="*/ 17 w 25"/>
                <a:gd name="T9" fmla="*/ 17 h 27"/>
                <a:gd name="T10" fmla="*/ 13 w 25"/>
                <a:gd name="T11" fmla="*/ 3 h 27"/>
                <a:gd name="T12" fmla="*/ 0 w 25"/>
                <a:gd name="T13" fmla="*/ 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0" y="7"/>
                  </a:moveTo>
                  <a:cubicBezTo>
                    <a:pt x="4" y="8"/>
                    <a:pt x="8" y="8"/>
                    <a:pt x="11" y="11"/>
                  </a:cubicBezTo>
                  <a:cubicBezTo>
                    <a:pt x="15" y="15"/>
                    <a:pt x="14" y="17"/>
                    <a:pt x="13" y="21"/>
                  </a:cubicBezTo>
                  <a:cubicBezTo>
                    <a:pt x="12" y="24"/>
                    <a:pt x="13" y="27"/>
                    <a:pt x="16" y="25"/>
                  </a:cubicBezTo>
                  <a:cubicBezTo>
                    <a:pt x="18" y="24"/>
                    <a:pt x="22" y="19"/>
                    <a:pt x="23" y="17"/>
                  </a:cubicBezTo>
                  <a:cubicBezTo>
                    <a:pt x="25" y="11"/>
                    <a:pt x="22" y="5"/>
                    <a:pt x="16" y="3"/>
                  </a:cubicBezTo>
                  <a:cubicBezTo>
                    <a:pt x="10" y="0"/>
                    <a:pt x="5" y="2"/>
                    <a:pt x="0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713">
              <a:extLst>
                <a:ext uri="{FF2B5EF4-FFF2-40B4-BE49-F238E27FC236}">
                  <a16:creationId xmlns:a16="http://schemas.microsoft.com/office/drawing/2014/main" id="{D9A967A7-8D30-4E89-BB2C-2C0BA643692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6" y="3224"/>
              <a:ext cx="31" cy="35"/>
            </a:xfrm>
            <a:custGeom>
              <a:avLst/>
              <a:gdLst>
                <a:gd name="T0" fmla="*/ 24 w 34"/>
                <a:gd name="T1" fmla="*/ 1 h 36"/>
                <a:gd name="T2" fmla="*/ 6 w 34"/>
                <a:gd name="T3" fmla="*/ 13 h 36"/>
                <a:gd name="T4" fmla="*/ 5 w 34"/>
                <a:gd name="T5" fmla="*/ 33 h 36"/>
                <a:gd name="T6" fmla="*/ 8 w 34"/>
                <a:gd name="T7" fmla="*/ 7 h 36"/>
                <a:gd name="T8" fmla="*/ 26 w 34"/>
                <a:gd name="T9" fmla="*/ 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2" y="1"/>
                  </a:moveTo>
                  <a:cubicBezTo>
                    <a:pt x="23" y="4"/>
                    <a:pt x="14" y="3"/>
                    <a:pt x="9" y="13"/>
                  </a:cubicBezTo>
                  <a:cubicBezTo>
                    <a:pt x="5" y="20"/>
                    <a:pt x="5" y="29"/>
                    <a:pt x="7" y="36"/>
                  </a:cubicBezTo>
                  <a:cubicBezTo>
                    <a:pt x="0" y="28"/>
                    <a:pt x="3" y="14"/>
                    <a:pt x="11" y="7"/>
                  </a:cubicBezTo>
                  <a:cubicBezTo>
                    <a:pt x="16" y="3"/>
                    <a:pt x="27" y="0"/>
                    <a:pt x="34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Freeform 714">
              <a:extLst>
                <a:ext uri="{FF2B5EF4-FFF2-40B4-BE49-F238E27FC236}">
                  <a16:creationId xmlns:a16="http://schemas.microsoft.com/office/drawing/2014/main" id="{0A8ABC3E-F2E1-4174-BACF-18E0751AB21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7" y="3175"/>
              <a:ext cx="25" cy="36"/>
            </a:xfrm>
            <a:custGeom>
              <a:avLst/>
              <a:gdLst>
                <a:gd name="T0" fmla="*/ 3 w 28"/>
                <a:gd name="T1" fmla="*/ 33 h 37"/>
                <a:gd name="T2" fmla="*/ 7 w 28"/>
                <a:gd name="T3" fmla="*/ 16 h 37"/>
                <a:gd name="T4" fmla="*/ 20 w 28"/>
                <a:gd name="T5" fmla="*/ 5 h 37"/>
                <a:gd name="T6" fmla="*/ 4 w 28"/>
                <a:gd name="T7" fmla="*/ 14 h 37"/>
                <a:gd name="T8" fmla="*/ 2 w 28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3" y="36"/>
                  </a:moveTo>
                  <a:cubicBezTo>
                    <a:pt x="0" y="31"/>
                    <a:pt x="7" y="19"/>
                    <a:pt x="10" y="16"/>
                  </a:cubicBezTo>
                  <a:cubicBezTo>
                    <a:pt x="15" y="10"/>
                    <a:pt x="20" y="6"/>
                    <a:pt x="28" y="5"/>
                  </a:cubicBezTo>
                  <a:cubicBezTo>
                    <a:pt x="21" y="0"/>
                    <a:pt x="9" y="9"/>
                    <a:pt x="6" y="14"/>
                  </a:cubicBezTo>
                  <a:cubicBezTo>
                    <a:pt x="2" y="20"/>
                    <a:pt x="0" y="31"/>
                    <a:pt x="2" y="3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715">
              <a:extLst>
                <a:ext uri="{FF2B5EF4-FFF2-40B4-BE49-F238E27FC236}">
                  <a16:creationId xmlns:a16="http://schemas.microsoft.com/office/drawing/2014/main" id="{15535A08-66BA-4F08-BF4D-03B6EF5001E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8" y="3241"/>
              <a:ext cx="13" cy="11"/>
            </a:xfrm>
            <a:custGeom>
              <a:avLst/>
              <a:gdLst>
                <a:gd name="T0" fmla="*/ 1 w 14"/>
                <a:gd name="T1" fmla="*/ 11 h 11"/>
                <a:gd name="T2" fmla="*/ 11 w 14"/>
                <a:gd name="T3" fmla="*/ 7 h 11"/>
                <a:gd name="T4" fmla="*/ 6 w 14"/>
                <a:gd name="T5" fmla="*/ 0 h 11"/>
                <a:gd name="T6" fmla="*/ 0 w 14"/>
                <a:gd name="T7" fmla="*/ 1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" y="11"/>
                  </a:moveTo>
                  <a:cubicBezTo>
                    <a:pt x="1" y="4"/>
                    <a:pt x="10" y="3"/>
                    <a:pt x="14" y="7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0" y="0"/>
                    <a:pt x="0" y="5"/>
                    <a:pt x="0" y="1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Freeform 716">
              <a:extLst>
                <a:ext uri="{FF2B5EF4-FFF2-40B4-BE49-F238E27FC236}">
                  <a16:creationId xmlns:a16="http://schemas.microsoft.com/office/drawing/2014/main" id="{DE507A19-F2D1-4C6D-98C9-46929822F20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7" y="3215"/>
              <a:ext cx="15" cy="19"/>
            </a:xfrm>
            <a:custGeom>
              <a:avLst/>
              <a:gdLst>
                <a:gd name="T0" fmla="*/ 2 w 17"/>
                <a:gd name="T1" fmla="*/ 17 h 20"/>
                <a:gd name="T2" fmla="*/ 11 w 17"/>
                <a:gd name="T3" fmla="*/ 0 h 20"/>
                <a:gd name="T4" fmla="*/ 4 w 17"/>
                <a:gd name="T5" fmla="*/ 6 h 20"/>
                <a:gd name="T6" fmla="*/ 1 w 17"/>
                <a:gd name="T7" fmla="*/ 1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2" y="20"/>
                  </a:moveTo>
                  <a:cubicBezTo>
                    <a:pt x="1" y="10"/>
                    <a:pt x="9" y="2"/>
                    <a:pt x="17" y="0"/>
                  </a:cubicBezTo>
                  <a:cubicBezTo>
                    <a:pt x="12" y="0"/>
                    <a:pt x="8" y="3"/>
                    <a:pt x="4" y="6"/>
                  </a:cubicBezTo>
                  <a:cubicBezTo>
                    <a:pt x="0" y="10"/>
                    <a:pt x="0" y="14"/>
                    <a:pt x="1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2" name="Freeform 717">
              <a:extLst>
                <a:ext uri="{FF2B5EF4-FFF2-40B4-BE49-F238E27FC236}">
                  <a16:creationId xmlns:a16="http://schemas.microsoft.com/office/drawing/2014/main" id="{707B3361-3F29-4ED5-BF28-8775ABC3C26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4" y="3271"/>
              <a:ext cx="24" cy="14"/>
            </a:xfrm>
            <a:custGeom>
              <a:avLst/>
              <a:gdLst>
                <a:gd name="T0" fmla="*/ 2 w 26"/>
                <a:gd name="T1" fmla="*/ 12 h 15"/>
                <a:gd name="T2" fmla="*/ 8 w 26"/>
                <a:gd name="T3" fmla="*/ 5 h 15"/>
                <a:gd name="T4" fmla="*/ 20 w 26"/>
                <a:gd name="T5" fmla="*/ 6 h 15"/>
                <a:gd name="T6" fmla="*/ 11 w 26"/>
                <a:gd name="T7" fmla="*/ 1 h 15"/>
                <a:gd name="T8" fmla="*/ 3 w 26"/>
                <a:gd name="T9" fmla="*/ 1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" y="15"/>
                  </a:moveTo>
                  <a:cubicBezTo>
                    <a:pt x="0" y="12"/>
                    <a:pt x="8" y="6"/>
                    <a:pt x="11" y="5"/>
                  </a:cubicBezTo>
                  <a:cubicBezTo>
                    <a:pt x="15" y="4"/>
                    <a:pt x="22" y="4"/>
                    <a:pt x="26" y="6"/>
                  </a:cubicBezTo>
                  <a:cubicBezTo>
                    <a:pt x="22" y="4"/>
                    <a:pt x="19" y="0"/>
                    <a:pt x="14" y="1"/>
                  </a:cubicBezTo>
                  <a:cubicBezTo>
                    <a:pt x="8" y="1"/>
                    <a:pt x="5" y="8"/>
                    <a:pt x="3" y="1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Freeform 718">
              <a:extLst>
                <a:ext uri="{FF2B5EF4-FFF2-40B4-BE49-F238E27FC236}">
                  <a16:creationId xmlns:a16="http://schemas.microsoft.com/office/drawing/2014/main" id="{50CAA5E5-AF51-4603-853D-BD3B0A4D078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0" y="3268"/>
              <a:ext cx="22" cy="11"/>
            </a:xfrm>
            <a:custGeom>
              <a:avLst/>
              <a:gdLst>
                <a:gd name="T0" fmla="*/ 5 w 24"/>
                <a:gd name="T1" fmla="*/ 6 h 12"/>
                <a:gd name="T2" fmla="*/ 4 w 24"/>
                <a:gd name="T3" fmla="*/ 6 h 12"/>
                <a:gd name="T4" fmla="*/ 11 w 24"/>
                <a:gd name="T5" fmla="*/ 5 h 12"/>
                <a:gd name="T6" fmla="*/ 18 w 24"/>
                <a:gd name="T7" fmla="*/ 9 h 12"/>
                <a:gd name="T8" fmla="*/ 13 w 24"/>
                <a:gd name="T9" fmla="*/ 2 h 12"/>
                <a:gd name="T10" fmla="*/ 0 w 24"/>
                <a:gd name="T11" fmla="*/ 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5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10" y="4"/>
                    <a:pt x="14" y="5"/>
                  </a:cubicBezTo>
                  <a:cubicBezTo>
                    <a:pt x="18" y="6"/>
                    <a:pt x="21" y="10"/>
                    <a:pt x="24" y="12"/>
                  </a:cubicBezTo>
                  <a:cubicBezTo>
                    <a:pt x="23" y="8"/>
                    <a:pt x="21" y="4"/>
                    <a:pt x="16" y="2"/>
                  </a:cubicBezTo>
                  <a:cubicBezTo>
                    <a:pt x="11" y="0"/>
                    <a:pt x="3" y="2"/>
                    <a:pt x="0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Freeform 719">
              <a:extLst>
                <a:ext uri="{FF2B5EF4-FFF2-40B4-BE49-F238E27FC236}">
                  <a16:creationId xmlns:a16="http://schemas.microsoft.com/office/drawing/2014/main" id="{B3FDA405-530E-458E-BEEA-3489D5DD78A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9" y="3257"/>
              <a:ext cx="18" cy="22"/>
            </a:xfrm>
            <a:custGeom>
              <a:avLst/>
              <a:gdLst>
                <a:gd name="T0" fmla="*/ 5 w 20"/>
                <a:gd name="T1" fmla="*/ 20 h 23"/>
                <a:gd name="T2" fmla="*/ 5 w 20"/>
                <a:gd name="T3" fmla="*/ 7 h 23"/>
                <a:gd name="T4" fmla="*/ 14 w 20"/>
                <a:gd name="T5" fmla="*/ 2 h 23"/>
                <a:gd name="T6" fmla="*/ 5 w 20"/>
                <a:gd name="T7" fmla="*/ 4 h 23"/>
                <a:gd name="T8" fmla="*/ 4 w 20"/>
                <a:gd name="T9" fmla="*/ 1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5" y="23"/>
                  </a:moveTo>
                  <a:cubicBezTo>
                    <a:pt x="5" y="17"/>
                    <a:pt x="3" y="12"/>
                    <a:pt x="7" y="7"/>
                  </a:cubicBezTo>
                  <a:cubicBezTo>
                    <a:pt x="10" y="3"/>
                    <a:pt x="15" y="0"/>
                    <a:pt x="20" y="2"/>
                  </a:cubicBezTo>
                  <a:cubicBezTo>
                    <a:pt x="16" y="0"/>
                    <a:pt x="10" y="1"/>
                    <a:pt x="6" y="4"/>
                  </a:cubicBezTo>
                  <a:cubicBezTo>
                    <a:pt x="1" y="7"/>
                    <a:pt x="0" y="15"/>
                    <a:pt x="4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Freeform 720">
              <a:extLst>
                <a:ext uri="{FF2B5EF4-FFF2-40B4-BE49-F238E27FC236}">
                  <a16:creationId xmlns:a16="http://schemas.microsoft.com/office/drawing/2014/main" id="{D2B43B4D-B9AA-472C-9A02-6F7BF9E58D0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9" y="3308"/>
              <a:ext cx="16" cy="13"/>
            </a:xfrm>
            <a:custGeom>
              <a:avLst/>
              <a:gdLst>
                <a:gd name="T0" fmla="*/ 0 w 18"/>
                <a:gd name="T1" fmla="*/ 4 h 14"/>
                <a:gd name="T2" fmla="*/ 12 w 18"/>
                <a:gd name="T3" fmla="*/ 11 h 14"/>
                <a:gd name="T4" fmla="*/ 10 w 18"/>
                <a:gd name="T5" fmla="*/ 3 h 14"/>
                <a:gd name="T6" fmla="*/ 0 w 18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cubicBezTo>
                    <a:pt x="8" y="1"/>
                    <a:pt x="14" y="8"/>
                    <a:pt x="18" y="14"/>
                  </a:cubicBezTo>
                  <a:cubicBezTo>
                    <a:pt x="16" y="10"/>
                    <a:pt x="17" y="6"/>
                    <a:pt x="14" y="3"/>
                  </a:cubicBezTo>
                  <a:cubicBezTo>
                    <a:pt x="11" y="1"/>
                    <a:pt x="3" y="0"/>
                    <a:pt x="0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Freeform 721">
              <a:extLst>
                <a:ext uri="{FF2B5EF4-FFF2-40B4-BE49-F238E27FC236}">
                  <a16:creationId xmlns:a16="http://schemas.microsoft.com/office/drawing/2014/main" id="{394E1C2D-BE92-4552-95E1-42A291375B7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63"/>
              <a:ext cx="11" cy="16"/>
            </a:xfrm>
            <a:custGeom>
              <a:avLst/>
              <a:gdLst>
                <a:gd name="T0" fmla="*/ 0 w 13"/>
                <a:gd name="T1" fmla="*/ 0 h 16"/>
                <a:gd name="T2" fmla="*/ 4 w 13"/>
                <a:gd name="T3" fmla="*/ 3 h 16"/>
                <a:gd name="T4" fmla="*/ 8 w 13"/>
                <a:gd name="T5" fmla="*/ 4 h 16"/>
                <a:gd name="T6" fmla="*/ 2 w 13"/>
                <a:gd name="T7" fmla="*/ 16 h 16"/>
                <a:gd name="T8" fmla="*/ 1 w 13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3" y="1"/>
                    <a:pt x="4" y="3"/>
                    <a:pt x="7" y="3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8" y="7"/>
                    <a:pt x="4" y="10"/>
                    <a:pt x="2" y="16"/>
                  </a:cubicBezTo>
                  <a:cubicBezTo>
                    <a:pt x="2" y="11"/>
                    <a:pt x="4" y="6"/>
                    <a:pt x="1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Freeform 722">
              <a:extLst>
                <a:ext uri="{FF2B5EF4-FFF2-40B4-BE49-F238E27FC236}">
                  <a16:creationId xmlns:a16="http://schemas.microsoft.com/office/drawing/2014/main" id="{7093B733-3BDF-4750-ADAF-E64838EC926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10" y="3180"/>
              <a:ext cx="18" cy="46"/>
            </a:xfrm>
            <a:custGeom>
              <a:avLst/>
              <a:gdLst>
                <a:gd name="T0" fmla="*/ 5 w 20"/>
                <a:gd name="T1" fmla="*/ 0 h 48"/>
                <a:gd name="T2" fmla="*/ 0 w 20"/>
                <a:gd name="T3" fmla="*/ 42 h 48"/>
                <a:gd name="T4" fmla="*/ 9 w 20"/>
                <a:gd name="T5" fmla="*/ 33 h 48"/>
                <a:gd name="T6" fmla="*/ 13 w 20"/>
                <a:gd name="T7" fmla="*/ 18 h 48"/>
                <a:gd name="T8" fmla="*/ 13 w 20"/>
                <a:gd name="T9" fmla="*/ 11 h 48"/>
                <a:gd name="T10" fmla="*/ 7 w 20"/>
                <a:gd name="T11" fmla="*/ 2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8">
                  <a:moveTo>
                    <a:pt x="6" y="0"/>
                  </a:moveTo>
                  <a:cubicBezTo>
                    <a:pt x="19" y="12"/>
                    <a:pt x="11" y="38"/>
                    <a:pt x="0" y="48"/>
                  </a:cubicBezTo>
                  <a:cubicBezTo>
                    <a:pt x="5" y="48"/>
                    <a:pt x="10" y="41"/>
                    <a:pt x="12" y="37"/>
                  </a:cubicBezTo>
                  <a:cubicBezTo>
                    <a:pt x="15" y="32"/>
                    <a:pt x="16" y="27"/>
                    <a:pt x="17" y="21"/>
                  </a:cubicBezTo>
                  <a:cubicBezTo>
                    <a:pt x="18" y="17"/>
                    <a:pt x="20" y="14"/>
                    <a:pt x="17" y="11"/>
                  </a:cubicBezTo>
                  <a:cubicBezTo>
                    <a:pt x="15" y="7"/>
                    <a:pt x="12" y="5"/>
                    <a:pt x="10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Freeform 723">
              <a:extLst>
                <a:ext uri="{FF2B5EF4-FFF2-40B4-BE49-F238E27FC236}">
                  <a16:creationId xmlns:a16="http://schemas.microsoft.com/office/drawing/2014/main" id="{8338BB86-ACCD-41DF-BE68-F5390047B25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7" y="3230"/>
              <a:ext cx="26" cy="8"/>
            </a:xfrm>
            <a:custGeom>
              <a:avLst/>
              <a:gdLst>
                <a:gd name="T0" fmla="*/ 0 w 28"/>
                <a:gd name="T1" fmla="*/ 2 h 8"/>
                <a:gd name="T2" fmla="*/ 5 w 28"/>
                <a:gd name="T3" fmla="*/ 8 h 8"/>
                <a:gd name="T4" fmla="*/ 22 w 28"/>
                <a:gd name="T5" fmla="*/ 8 h 8"/>
                <a:gd name="T6" fmla="*/ 18 w 28"/>
                <a:gd name="T7" fmla="*/ 4 h 8"/>
                <a:gd name="T8" fmla="*/ 10 w 28"/>
                <a:gd name="T9" fmla="*/ 2 h 8"/>
                <a:gd name="T10" fmla="*/ 2 w 28"/>
                <a:gd name="T11" fmla="*/ 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0" y="2"/>
                  </a:moveTo>
                  <a:cubicBezTo>
                    <a:pt x="3" y="3"/>
                    <a:pt x="5" y="6"/>
                    <a:pt x="5" y="8"/>
                  </a:cubicBezTo>
                  <a:cubicBezTo>
                    <a:pt x="5" y="0"/>
                    <a:pt x="25" y="5"/>
                    <a:pt x="28" y="8"/>
                  </a:cubicBezTo>
                  <a:cubicBezTo>
                    <a:pt x="26" y="6"/>
                    <a:pt x="24" y="4"/>
                    <a:pt x="22" y="4"/>
                  </a:cubicBezTo>
                  <a:cubicBezTo>
                    <a:pt x="19" y="3"/>
                    <a:pt x="16" y="2"/>
                    <a:pt x="13" y="2"/>
                  </a:cubicBezTo>
                  <a:cubicBezTo>
                    <a:pt x="10" y="1"/>
                    <a:pt x="6" y="2"/>
                    <a:pt x="2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724">
              <a:extLst>
                <a:ext uri="{FF2B5EF4-FFF2-40B4-BE49-F238E27FC236}">
                  <a16:creationId xmlns:a16="http://schemas.microsoft.com/office/drawing/2014/main" id="{680A44CC-219C-4D25-AF26-87BBE1C04DE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1" y="3239"/>
              <a:ext cx="27" cy="10"/>
            </a:xfrm>
            <a:custGeom>
              <a:avLst/>
              <a:gdLst>
                <a:gd name="T0" fmla="*/ 6 w 29"/>
                <a:gd name="T1" fmla="*/ 8 h 11"/>
                <a:gd name="T2" fmla="*/ 1 w 29"/>
                <a:gd name="T3" fmla="*/ 4 h 11"/>
                <a:gd name="T4" fmla="*/ 7 w 29"/>
                <a:gd name="T5" fmla="*/ 0 h 11"/>
                <a:gd name="T6" fmla="*/ 18 w 29"/>
                <a:gd name="T7" fmla="*/ 1 h 11"/>
                <a:gd name="T8" fmla="*/ 23 w 29"/>
                <a:gd name="T9" fmla="*/ 5 h 11"/>
                <a:gd name="T10" fmla="*/ 10 w 29"/>
                <a:gd name="T11" fmla="*/ 4 h 11"/>
                <a:gd name="T12" fmla="*/ 6 w 29"/>
                <a:gd name="T13" fmla="*/ 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6" y="11"/>
                  </a:moveTo>
                  <a:cubicBezTo>
                    <a:pt x="4" y="9"/>
                    <a:pt x="0" y="8"/>
                    <a:pt x="1" y="4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3" y="0"/>
                    <a:pt x="18" y="0"/>
                    <a:pt x="21" y="1"/>
                  </a:cubicBezTo>
                  <a:cubicBezTo>
                    <a:pt x="23" y="1"/>
                    <a:pt x="29" y="4"/>
                    <a:pt x="29" y="7"/>
                  </a:cubicBezTo>
                  <a:cubicBezTo>
                    <a:pt x="24" y="8"/>
                    <a:pt x="19" y="3"/>
                    <a:pt x="13" y="4"/>
                  </a:cubicBezTo>
                  <a:cubicBezTo>
                    <a:pt x="10" y="5"/>
                    <a:pt x="9" y="7"/>
                    <a:pt x="6" y="9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0" name="Freeform 725">
              <a:extLst>
                <a:ext uri="{FF2B5EF4-FFF2-40B4-BE49-F238E27FC236}">
                  <a16:creationId xmlns:a16="http://schemas.microsoft.com/office/drawing/2014/main" id="{6C4E88AA-0D62-4572-99FD-AFA22032177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20"/>
              <a:ext cx="18" cy="20"/>
            </a:xfrm>
            <a:custGeom>
              <a:avLst/>
              <a:gdLst>
                <a:gd name="T0" fmla="*/ 16 w 19"/>
                <a:gd name="T1" fmla="*/ 0 h 21"/>
                <a:gd name="T2" fmla="*/ 6 w 19"/>
                <a:gd name="T3" fmla="*/ 11 h 21"/>
                <a:gd name="T4" fmla="*/ 9 w 19"/>
                <a:gd name="T5" fmla="*/ 9 h 21"/>
                <a:gd name="T6" fmla="*/ 15 w 19"/>
                <a:gd name="T7" fmla="*/ 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2" y="1"/>
                    <a:pt x="0" y="5"/>
                    <a:pt x="6" y="14"/>
                  </a:cubicBezTo>
                  <a:cubicBezTo>
                    <a:pt x="10" y="21"/>
                    <a:pt x="9" y="12"/>
                    <a:pt x="11" y="9"/>
                  </a:cubicBezTo>
                  <a:cubicBezTo>
                    <a:pt x="12" y="6"/>
                    <a:pt x="19" y="7"/>
                    <a:pt x="18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1" name="Freeform 726">
              <a:extLst>
                <a:ext uri="{FF2B5EF4-FFF2-40B4-BE49-F238E27FC236}">
                  <a16:creationId xmlns:a16="http://schemas.microsoft.com/office/drawing/2014/main" id="{77778828-3377-44B2-92C7-32121562E6D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188"/>
              <a:ext cx="24" cy="24"/>
            </a:xfrm>
            <a:custGeom>
              <a:avLst/>
              <a:gdLst>
                <a:gd name="T0" fmla="*/ 21 w 25"/>
                <a:gd name="T1" fmla="*/ 6 h 25"/>
                <a:gd name="T2" fmla="*/ 12 w 25"/>
                <a:gd name="T3" fmla="*/ 2 h 25"/>
                <a:gd name="T4" fmla="*/ 1 w 25"/>
                <a:gd name="T5" fmla="*/ 14 h 25"/>
                <a:gd name="T6" fmla="*/ 4 w 25"/>
                <a:gd name="T7" fmla="*/ 22 h 25"/>
                <a:gd name="T8" fmla="*/ 11 w 25"/>
                <a:gd name="T9" fmla="*/ 13 h 25"/>
                <a:gd name="T10" fmla="*/ 17 w 25"/>
                <a:gd name="T11" fmla="*/ 12 h 25"/>
                <a:gd name="T12" fmla="*/ 20 w 25"/>
                <a:gd name="T13" fmla="*/ 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24" y="6"/>
                  </a:moveTo>
                  <a:cubicBezTo>
                    <a:pt x="25" y="1"/>
                    <a:pt x="18" y="0"/>
                    <a:pt x="15" y="2"/>
                  </a:cubicBezTo>
                  <a:cubicBezTo>
                    <a:pt x="9" y="6"/>
                    <a:pt x="3" y="10"/>
                    <a:pt x="1" y="17"/>
                  </a:cubicBezTo>
                  <a:cubicBezTo>
                    <a:pt x="0" y="19"/>
                    <a:pt x="0" y="25"/>
                    <a:pt x="4" y="25"/>
                  </a:cubicBezTo>
                  <a:cubicBezTo>
                    <a:pt x="8" y="25"/>
                    <a:pt x="8" y="18"/>
                    <a:pt x="11" y="16"/>
                  </a:cubicBezTo>
                  <a:cubicBezTo>
                    <a:pt x="13" y="13"/>
                    <a:pt x="17" y="15"/>
                    <a:pt x="20" y="14"/>
                  </a:cubicBezTo>
                  <a:cubicBezTo>
                    <a:pt x="22" y="12"/>
                    <a:pt x="24" y="9"/>
                    <a:pt x="23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2" name="Freeform 727">
              <a:extLst>
                <a:ext uri="{FF2B5EF4-FFF2-40B4-BE49-F238E27FC236}">
                  <a16:creationId xmlns:a16="http://schemas.microsoft.com/office/drawing/2014/main" id="{D534BD76-F511-4256-B6C1-EF2CC054E1D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284"/>
              <a:ext cx="26" cy="7"/>
            </a:xfrm>
            <a:custGeom>
              <a:avLst/>
              <a:gdLst>
                <a:gd name="T0" fmla="*/ 4 w 28"/>
                <a:gd name="T1" fmla="*/ 7 h 7"/>
                <a:gd name="T2" fmla="*/ 4 w 28"/>
                <a:gd name="T3" fmla="*/ 7 h 7"/>
                <a:gd name="T4" fmla="*/ 10 w 28"/>
                <a:gd name="T5" fmla="*/ 4 h 7"/>
                <a:gd name="T6" fmla="*/ 22 w 28"/>
                <a:gd name="T7" fmla="*/ 2 h 7"/>
                <a:gd name="T8" fmla="*/ 12 w 28"/>
                <a:gd name="T9" fmla="*/ 6 h 7"/>
                <a:gd name="T10" fmla="*/ 4 w 28"/>
                <a:gd name="T11" fmla="*/ 6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">
                  <a:moveTo>
                    <a:pt x="4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0" y="4"/>
                    <a:pt x="11" y="4"/>
                    <a:pt x="13" y="4"/>
                  </a:cubicBezTo>
                  <a:cubicBezTo>
                    <a:pt x="17" y="3"/>
                    <a:pt x="24" y="0"/>
                    <a:pt x="28" y="2"/>
                  </a:cubicBezTo>
                  <a:cubicBezTo>
                    <a:pt x="28" y="5"/>
                    <a:pt x="18" y="6"/>
                    <a:pt x="15" y="6"/>
                  </a:cubicBezTo>
                  <a:cubicBezTo>
                    <a:pt x="11" y="6"/>
                    <a:pt x="7" y="7"/>
                    <a:pt x="4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728">
              <a:extLst>
                <a:ext uri="{FF2B5EF4-FFF2-40B4-BE49-F238E27FC236}">
                  <a16:creationId xmlns:a16="http://schemas.microsoft.com/office/drawing/2014/main" id="{2D271AF7-8BBA-4249-ACA2-30D7653E9B5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9" y="3295"/>
              <a:ext cx="16" cy="12"/>
            </a:xfrm>
            <a:custGeom>
              <a:avLst/>
              <a:gdLst>
                <a:gd name="T0" fmla="*/ 6 w 18"/>
                <a:gd name="T1" fmla="*/ 0 h 12"/>
                <a:gd name="T2" fmla="*/ 12 w 18"/>
                <a:gd name="T3" fmla="*/ 7 h 12"/>
                <a:gd name="T4" fmla="*/ 5 w 18"/>
                <a:gd name="T5" fmla="*/ 7 h 12"/>
                <a:gd name="T6" fmla="*/ 0 w 18"/>
                <a:gd name="T7" fmla="*/ 12 h 12"/>
                <a:gd name="T8" fmla="*/ 4 w 18"/>
                <a:gd name="T9" fmla="*/ 6 h 12"/>
                <a:gd name="T10" fmla="*/ 6 w 18"/>
                <a:gd name="T11" fmla="*/ 2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9" y="4"/>
                    <a:pt x="14" y="7"/>
                    <a:pt x="18" y="7"/>
                  </a:cubicBezTo>
                  <a:cubicBezTo>
                    <a:pt x="15" y="8"/>
                    <a:pt x="11" y="7"/>
                    <a:pt x="8" y="7"/>
                  </a:cubicBezTo>
                  <a:cubicBezTo>
                    <a:pt x="4" y="8"/>
                    <a:pt x="3" y="10"/>
                    <a:pt x="0" y="12"/>
                  </a:cubicBezTo>
                  <a:cubicBezTo>
                    <a:pt x="2" y="10"/>
                    <a:pt x="4" y="8"/>
                    <a:pt x="6" y="6"/>
                  </a:cubicBezTo>
                  <a:cubicBezTo>
                    <a:pt x="7" y="5"/>
                    <a:pt x="8" y="3"/>
                    <a:pt x="9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4" name="Freeform 729">
              <a:extLst>
                <a:ext uri="{FF2B5EF4-FFF2-40B4-BE49-F238E27FC236}">
                  <a16:creationId xmlns:a16="http://schemas.microsoft.com/office/drawing/2014/main" id="{BE2AFEF2-7742-42DB-8824-94A754B7A86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2" y="3319"/>
              <a:ext cx="18" cy="7"/>
            </a:xfrm>
            <a:custGeom>
              <a:avLst/>
              <a:gdLst>
                <a:gd name="T0" fmla="*/ 5 w 20"/>
                <a:gd name="T1" fmla="*/ 1 h 7"/>
                <a:gd name="T2" fmla="*/ 0 w 20"/>
                <a:gd name="T3" fmla="*/ 5 h 7"/>
                <a:gd name="T4" fmla="*/ 6 w 20"/>
                <a:gd name="T5" fmla="*/ 3 h 7"/>
                <a:gd name="T6" fmla="*/ 14 w 20"/>
                <a:gd name="T7" fmla="*/ 2 h 7"/>
                <a:gd name="T8" fmla="*/ 5 w 2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8" y="1"/>
                  </a:moveTo>
                  <a:cubicBezTo>
                    <a:pt x="5" y="0"/>
                    <a:pt x="1" y="1"/>
                    <a:pt x="0" y="5"/>
                  </a:cubicBezTo>
                  <a:cubicBezTo>
                    <a:pt x="3" y="7"/>
                    <a:pt x="6" y="3"/>
                    <a:pt x="9" y="3"/>
                  </a:cubicBezTo>
                  <a:cubicBezTo>
                    <a:pt x="13" y="3"/>
                    <a:pt x="17" y="4"/>
                    <a:pt x="20" y="2"/>
                  </a:cubicBezTo>
                  <a:cubicBezTo>
                    <a:pt x="19" y="0"/>
                    <a:pt x="10" y="0"/>
                    <a:pt x="8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5" name="Freeform 730">
              <a:extLst>
                <a:ext uri="{FF2B5EF4-FFF2-40B4-BE49-F238E27FC236}">
                  <a16:creationId xmlns:a16="http://schemas.microsoft.com/office/drawing/2014/main" id="{0E5E6061-BC39-4391-842B-21BA9CF4333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9" y="3308"/>
              <a:ext cx="15" cy="20"/>
            </a:xfrm>
            <a:custGeom>
              <a:avLst/>
              <a:gdLst>
                <a:gd name="T0" fmla="*/ 0 w 16"/>
                <a:gd name="T1" fmla="*/ 4 h 20"/>
                <a:gd name="T2" fmla="*/ 11 w 16"/>
                <a:gd name="T3" fmla="*/ 0 h 20"/>
                <a:gd name="T4" fmla="*/ 8 w 16"/>
                <a:gd name="T5" fmla="*/ 11 h 20"/>
                <a:gd name="T6" fmla="*/ 13 w 16"/>
                <a:gd name="T7" fmla="*/ 20 h 20"/>
                <a:gd name="T8" fmla="*/ 8 w 16"/>
                <a:gd name="T9" fmla="*/ 11 h 20"/>
                <a:gd name="T10" fmla="*/ 1 w 16"/>
                <a:gd name="T11" fmla="*/ 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0" y="4"/>
                  </a:moveTo>
                  <a:cubicBezTo>
                    <a:pt x="2" y="8"/>
                    <a:pt x="11" y="2"/>
                    <a:pt x="14" y="0"/>
                  </a:cubicBezTo>
                  <a:cubicBezTo>
                    <a:pt x="12" y="3"/>
                    <a:pt x="11" y="7"/>
                    <a:pt x="11" y="11"/>
                  </a:cubicBezTo>
                  <a:cubicBezTo>
                    <a:pt x="11" y="15"/>
                    <a:pt x="15" y="17"/>
                    <a:pt x="16" y="20"/>
                  </a:cubicBezTo>
                  <a:cubicBezTo>
                    <a:pt x="13" y="17"/>
                    <a:pt x="11" y="14"/>
                    <a:pt x="8" y="11"/>
                  </a:cubicBezTo>
                  <a:cubicBezTo>
                    <a:pt x="6" y="9"/>
                    <a:pt x="3" y="7"/>
                    <a:pt x="1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6" name="Freeform 731">
              <a:extLst>
                <a:ext uri="{FF2B5EF4-FFF2-40B4-BE49-F238E27FC236}">
                  <a16:creationId xmlns:a16="http://schemas.microsoft.com/office/drawing/2014/main" id="{AD5F809B-4181-499E-8BD5-200D36C7524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4" y="3197"/>
              <a:ext cx="15" cy="21"/>
            </a:xfrm>
            <a:custGeom>
              <a:avLst/>
              <a:gdLst>
                <a:gd name="T0" fmla="*/ 2 w 17"/>
                <a:gd name="T1" fmla="*/ 18 h 22"/>
                <a:gd name="T2" fmla="*/ 11 w 17"/>
                <a:gd name="T3" fmla="*/ 11 h 22"/>
                <a:gd name="T4" fmla="*/ 8 w 17"/>
                <a:gd name="T5" fmla="*/ 0 h 22"/>
                <a:gd name="T6" fmla="*/ 4 w 17"/>
                <a:gd name="T7" fmla="*/ 11 h 22"/>
                <a:gd name="T8" fmla="*/ 2 w 17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2" y="21"/>
                  </a:moveTo>
                  <a:cubicBezTo>
                    <a:pt x="0" y="17"/>
                    <a:pt x="14" y="12"/>
                    <a:pt x="17" y="12"/>
                  </a:cubicBezTo>
                  <a:cubicBezTo>
                    <a:pt x="15" y="8"/>
                    <a:pt x="13" y="4"/>
                    <a:pt x="11" y="0"/>
                  </a:cubicBezTo>
                  <a:cubicBezTo>
                    <a:pt x="11" y="5"/>
                    <a:pt x="9" y="9"/>
                    <a:pt x="7" y="12"/>
                  </a:cubicBezTo>
                  <a:cubicBezTo>
                    <a:pt x="5" y="16"/>
                    <a:pt x="3" y="18"/>
                    <a:pt x="2" y="2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7" name="Freeform 732">
              <a:extLst>
                <a:ext uri="{FF2B5EF4-FFF2-40B4-BE49-F238E27FC236}">
                  <a16:creationId xmlns:a16="http://schemas.microsoft.com/office/drawing/2014/main" id="{946C9603-F479-45A3-9D1C-EE597BFFBF0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3" y="3295"/>
              <a:ext cx="16" cy="19"/>
            </a:xfrm>
            <a:custGeom>
              <a:avLst/>
              <a:gdLst>
                <a:gd name="T0" fmla="*/ 2 w 18"/>
                <a:gd name="T1" fmla="*/ 16 h 20"/>
                <a:gd name="T2" fmla="*/ 1 w 18"/>
                <a:gd name="T3" fmla="*/ 15 h 20"/>
                <a:gd name="T4" fmla="*/ 4 w 18"/>
                <a:gd name="T5" fmla="*/ 10 h 20"/>
                <a:gd name="T6" fmla="*/ 10 w 18"/>
                <a:gd name="T7" fmla="*/ 4 h 20"/>
                <a:gd name="T8" fmla="*/ 12 w 18"/>
                <a:gd name="T9" fmla="*/ 0 h 20"/>
                <a:gd name="T10" fmla="*/ 8 w 18"/>
                <a:gd name="T11" fmla="*/ 10 h 20"/>
                <a:gd name="T12" fmla="*/ 3 w 18"/>
                <a:gd name="T13" fmla="*/ 1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2" y="19"/>
                  </a:moveTo>
                  <a:cubicBezTo>
                    <a:pt x="1" y="20"/>
                    <a:pt x="1" y="19"/>
                    <a:pt x="1" y="18"/>
                  </a:cubicBezTo>
                  <a:cubicBezTo>
                    <a:pt x="0" y="16"/>
                    <a:pt x="4" y="13"/>
                    <a:pt x="6" y="12"/>
                  </a:cubicBezTo>
                  <a:cubicBezTo>
                    <a:pt x="8" y="9"/>
                    <a:pt x="11" y="7"/>
                    <a:pt x="13" y="4"/>
                  </a:cubicBezTo>
                  <a:cubicBezTo>
                    <a:pt x="14" y="3"/>
                    <a:pt x="15" y="0"/>
                    <a:pt x="17" y="0"/>
                  </a:cubicBezTo>
                  <a:cubicBezTo>
                    <a:pt x="18" y="4"/>
                    <a:pt x="13" y="10"/>
                    <a:pt x="11" y="13"/>
                  </a:cubicBezTo>
                  <a:cubicBezTo>
                    <a:pt x="8" y="15"/>
                    <a:pt x="5" y="17"/>
                    <a:pt x="3" y="18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8" name="Freeform 733">
              <a:extLst>
                <a:ext uri="{FF2B5EF4-FFF2-40B4-BE49-F238E27FC236}">
                  <a16:creationId xmlns:a16="http://schemas.microsoft.com/office/drawing/2014/main" id="{ACD8DDE5-919D-41E2-AC71-D6B7CCDD4BD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6" y="3279"/>
              <a:ext cx="7" cy="8"/>
            </a:xfrm>
            <a:custGeom>
              <a:avLst/>
              <a:gdLst>
                <a:gd name="T0" fmla="*/ 5 w 8"/>
                <a:gd name="T1" fmla="*/ 3 h 9"/>
                <a:gd name="T2" fmla="*/ 2 w 8"/>
                <a:gd name="T3" fmla="*/ 6 h 9"/>
                <a:gd name="T4" fmla="*/ 0 w 8"/>
                <a:gd name="T5" fmla="*/ 0 h 9"/>
                <a:gd name="T6" fmla="*/ 4 w 8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5" y="2"/>
                    <a:pt x="3" y="7"/>
                    <a:pt x="2" y="9"/>
                  </a:cubicBezTo>
                  <a:cubicBezTo>
                    <a:pt x="2" y="6"/>
                    <a:pt x="2" y="2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24F73F1F-1650-4A46-99BC-C595087AC0E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Pulmonary embolism (2)</a:t>
            </a:r>
          </a:p>
        </p:txBody>
      </p:sp>
      <p:sp>
        <p:nvSpPr>
          <p:cNvPr id="41986" name="Line 3">
            <a:extLst>
              <a:ext uri="{FF2B5EF4-FFF2-40B4-BE49-F238E27FC236}">
                <a16:creationId xmlns:a16="http://schemas.microsoft.com/office/drawing/2014/main" id="{FA97065B-281F-4F79-A6E6-5AA353CC2B94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6438" y="2690813"/>
            <a:ext cx="1587" cy="1587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87" name="Line 4">
            <a:extLst>
              <a:ext uri="{FF2B5EF4-FFF2-40B4-BE49-F238E27FC236}">
                <a16:creationId xmlns:a16="http://schemas.microsoft.com/office/drawing/2014/main" id="{9DB91889-9FEF-4118-ABE3-D0DCBF2D431D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6438" y="2690813"/>
            <a:ext cx="1587" cy="1587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988" name="Group 5">
            <a:extLst>
              <a:ext uri="{FF2B5EF4-FFF2-40B4-BE49-F238E27FC236}">
                <a16:creationId xmlns:a16="http://schemas.microsoft.com/office/drawing/2014/main" id="{68DDF7E6-1A17-46E9-9811-C2F0C789B49C}"/>
              </a:ext>
            </a:extLst>
          </p:cNvPr>
          <p:cNvGrpSpPr>
            <a:grpSpLocks/>
          </p:cNvGrpSpPr>
          <p:nvPr/>
        </p:nvGrpSpPr>
        <p:grpSpPr bwMode="auto">
          <a:xfrm>
            <a:off x="1976438" y="1787525"/>
            <a:ext cx="4081462" cy="4162425"/>
            <a:chOff x="285" y="1005"/>
            <a:chExt cx="2571" cy="2622"/>
          </a:xfrm>
        </p:grpSpPr>
        <p:sp>
          <p:nvSpPr>
            <p:cNvPr id="42080" name="Freeform 6">
              <a:extLst>
                <a:ext uri="{FF2B5EF4-FFF2-40B4-BE49-F238E27FC236}">
                  <a16:creationId xmlns:a16="http://schemas.microsoft.com/office/drawing/2014/main" id="{E76EC6FB-96A9-4A76-B40D-5ACD0EDE6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2429"/>
              <a:ext cx="852" cy="999"/>
            </a:xfrm>
            <a:custGeom>
              <a:avLst/>
              <a:gdLst>
                <a:gd name="T0" fmla="*/ 0 w 515"/>
                <a:gd name="T1" fmla="*/ 0 h 566"/>
                <a:gd name="T2" fmla="*/ 485 w 515"/>
                <a:gd name="T3" fmla="*/ 2586 h 566"/>
                <a:gd name="T4" fmla="*/ 2333 w 515"/>
                <a:gd name="T5" fmla="*/ 3112 h 566"/>
                <a:gd name="T6" fmla="*/ 0 w 515"/>
                <a:gd name="T7" fmla="*/ 0 h 5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5" h="566">
                  <a:moveTo>
                    <a:pt x="0" y="0"/>
                  </a:moveTo>
                  <a:cubicBezTo>
                    <a:pt x="0" y="0"/>
                    <a:pt x="1" y="411"/>
                    <a:pt x="107" y="470"/>
                  </a:cubicBezTo>
                  <a:cubicBezTo>
                    <a:pt x="214" y="529"/>
                    <a:pt x="341" y="457"/>
                    <a:pt x="515" y="566"/>
                  </a:cubicBezTo>
                  <a:cubicBezTo>
                    <a:pt x="515" y="566"/>
                    <a:pt x="183" y="81"/>
                    <a:pt x="0" y="0"/>
                  </a:cubicBezTo>
                  <a:close/>
                </a:path>
              </a:pathLst>
            </a:custGeom>
            <a:solidFill>
              <a:srgbClr val="D6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1" name="Freeform 7">
              <a:extLst>
                <a:ext uri="{FF2B5EF4-FFF2-40B4-BE49-F238E27FC236}">
                  <a16:creationId xmlns:a16="http://schemas.microsoft.com/office/drawing/2014/main" id="{1CAAA777-2968-445D-8BAC-99B4260BF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2425"/>
              <a:ext cx="852" cy="999"/>
            </a:xfrm>
            <a:custGeom>
              <a:avLst/>
              <a:gdLst>
                <a:gd name="T0" fmla="*/ 0 w 515"/>
                <a:gd name="T1" fmla="*/ 0 h 566"/>
                <a:gd name="T2" fmla="*/ 33 w 515"/>
                <a:gd name="T3" fmla="*/ 803 h 566"/>
                <a:gd name="T4" fmla="*/ 769 w 515"/>
                <a:gd name="T5" fmla="*/ 1747 h 566"/>
                <a:gd name="T6" fmla="*/ 1739 w 515"/>
                <a:gd name="T7" fmla="*/ 2810 h 566"/>
                <a:gd name="T8" fmla="*/ 2333 w 515"/>
                <a:gd name="T9" fmla="*/ 3112 h 566"/>
                <a:gd name="T10" fmla="*/ 0 w 515"/>
                <a:gd name="T11" fmla="*/ 0 h 5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5" h="566">
                  <a:moveTo>
                    <a:pt x="0" y="0"/>
                  </a:moveTo>
                  <a:cubicBezTo>
                    <a:pt x="0" y="0"/>
                    <a:pt x="0" y="65"/>
                    <a:pt x="7" y="146"/>
                  </a:cubicBezTo>
                  <a:cubicBezTo>
                    <a:pt x="37" y="201"/>
                    <a:pt x="89" y="271"/>
                    <a:pt x="170" y="318"/>
                  </a:cubicBezTo>
                  <a:cubicBezTo>
                    <a:pt x="274" y="377"/>
                    <a:pt x="338" y="450"/>
                    <a:pt x="384" y="511"/>
                  </a:cubicBezTo>
                  <a:cubicBezTo>
                    <a:pt x="424" y="520"/>
                    <a:pt x="468" y="536"/>
                    <a:pt x="515" y="566"/>
                  </a:cubicBezTo>
                  <a:cubicBezTo>
                    <a:pt x="515" y="566"/>
                    <a:pt x="183" y="81"/>
                    <a:pt x="0" y="0"/>
                  </a:cubicBezTo>
                  <a:close/>
                </a:path>
              </a:pathLst>
            </a:custGeom>
            <a:solidFill>
              <a:srgbClr val="CB96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2" name="Freeform 8">
              <a:extLst>
                <a:ext uri="{FF2B5EF4-FFF2-40B4-BE49-F238E27FC236}">
                  <a16:creationId xmlns:a16="http://schemas.microsoft.com/office/drawing/2014/main" id="{CB67E2BF-0A13-4F47-960E-4B3CCD6D9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2429"/>
              <a:ext cx="852" cy="999"/>
            </a:xfrm>
            <a:custGeom>
              <a:avLst/>
              <a:gdLst>
                <a:gd name="T0" fmla="*/ 0 w 515"/>
                <a:gd name="T1" fmla="*/ 0 h 566"/>
                <a:gd name="T2" fmla="*/ 485 w 515"/>
                <a:gd name="T3" fmla="*/ 2586 h 566"/>
                <a:gd name="T4" fmla="*/ 2333 w 515"/>
                <a:gd name="T5" fmla="*/ 3112 h 566"/>
                <a:gd name="T6" fmla="*/ 0 w 515"/>
                <a:gd name="T7" fmla="*/ 0 h 5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5" h="566">
                  <a:moveTo>
                    <a:pt x="0" y="0"/>
                  </a:moveTo>
                  <a:cubicBezTo>
                    <a:pt x="0" y="0"/>
                    <a:pt x="1" y="411"/>
                    <a:pt x="107" y="470"/>
                  </a:cubicBezTo>
                  <a:cubicBezTo>
                    <a:pt x="214" y="529"/>
                    <a:pt x="341" y="457"/>
                    <a:pt x="515" y="566"/>
                  </a:cubicBezTo>
                  <a:cubicBezTo>
                    <a:pt x="515" y="566"/>
                    <a:pt x="183" y="81"/>
                    <a:pt x="0" y="0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3" name="Freeform 9">
              <a:extLst>
                <a:ext uri="{FF2B5EF4-FFF2-40B4-BE49-F238E27FC236}">
                  <a16:creationId xmlns:a16="http://schemas.microsoft.com/office/drawing/2014/main" id="{295881AE-4325-4F01-AEFA-74D647332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783"/>
              <a:ext cx="685" cy="613"/>
            </a:xfrm>
            <a:custGeom>
              <a:avLst/>
              <a:gdLst>
                <a:gd name="T0" fmla="*/ 0 w 414"/>
                <a:gd name="T1" fmla="*/ 1913 h 347"/>
                <a:gd name="T2" fmla="*/ 900 w 414"/>
                <a:gd name="T3" fmla="*/ 1510 h 347"/>
                <a:gd name="T4" fmla="*/ 1749 w 414"/>
                <a:gd name="T5" fmla="*/ 0 h 347"/>
                <a:gd name="T6" fmla="*/ 0 w 414"/>
                <a:gd name="T7" fmla="*/ 1913 h 3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4" h="347">
                  <a:moveTo>
                    <a:pt x="0" y="347"/>
                  </a:moveTo>
                  <a:cubicBezTo>
                    <a:pt x="0" y="347"/>
                    <a:pt x="152" y="280"/>
                    <a:pt x="199" y="274"/>
                  </a:cubicBezTo>
                  <a:cubicBezTo>
                    <a:pt x="246" y="268"/>
                    <a:pt x="414" y="221"/>
                    <a:pt x="386" y="0"/>
                  </a:cubicBezTo>
                  <a:cubicBezTo>
                    <a:pt x="386" y="0"/>
                    <a:pt x="50" y="226"/>
                    <a:pt x="0" y="347"/>
                  </a:cubicBezTo>
                  <a:close/>
                </a:path>
              </a:pathLst>
            </a:custGeom>
            <a:solidFill>
              <a:srgbClr val="D6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4" name="Freeform 10">
              <a:extLst>
                <a:ext uri="{FF2B5EF4-FFF2-40B4-BE49-F238E27FC236}">
                  <a16:creationId xmlns:a16="http://schemas.microsoft.com/office/drawing/2014/main" id="{DF7BF28D-86D1-40D4-A34B-9DDAD0CAD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2782"/>
              <a:ext cx="649" cy="610"/>
            </a:xfrm>
            <a:custGeom>
              <a:avLst/>
              <a:gdLst>
                <a:gd name="T0" fmla="*/ 0 w 392"/>
                <a:gd name="T1" fmla="*/ 1895 h 346"/>
                <a:gd name="T2" fmla="*/ 636 w 392"/>
                <a:gd name="T3" fmla="*/ 1588 h 346"/>
                <a:gd name="T4" fmla="*/ 776 w 392"/>
                <a:gd name="T5" fmla="*/ 1315 h 346"/>
                <a:gd name="T6" fmla="*/ 1730 w 392"/>
                <a:gd name="T7" fmla="*/ 636 h 346"/>
                <a:gd name="T8" fmla="*/ 1752 w 392"/>
                <a:gd name="T9" fmla="*/ 0 h 346"/>
                <a:gd name="T10" fmla="*/ 0 w 392"/>
                <a:gd name="T11" fmla="*/ 1895 h 3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2" h="346">
                  <a:moveTo>
                    <a:pt x="0" y="346"/>
                  </a:moveTo>
                  <a:cubicBezTo>
                    <a:pt x="0" y="346"/>
                    <a:pt x="79" y="312"/>
                    <a:pt x="140" y="290"/>
                  </a:cubicBezTo>
                  <a:cubicBezTo>
                    <a:pt x="161" y="265"/>
                    <a:pt x="173" y="245"/>
                    <a:pt x="171" y="240"/>
                  </a:cubicBezTo>
                  <a:cubicBezTo>
                    <a:pt x="171" y="240"/>
                    <a:pt x="289" y="199"/>
                    <a:pt x="381" y="116"/>
                  </a:cubicBezTo>
                  <a:cubicBezTo>
                    <a:pt x="389" y="84"/>
                    <a:pt x="392" y="46"/>
                    <a:pt x="386" y="0"/>
                  </a:cubicBezTo>
                  <a:cubicBezTo>
                    <a:pt x="386" y="0"/>
                    <a:pt x="50" y="225"/>
                    <a:pt x="0" y="346"/>
                  </a:cubicBezTo>
                  <a:close/>
                </a:path>
              </a:pathLst>
            </a:custGeom>
            <a:solidFill>
              <a:srgbClr val="CB96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5" name="Freeform 11">
              <a:extLst>
                <a:ext uri="{FF2B5EF4-FFF2-40B4-BE49-F238E27FC236}">
                  <a16:creationId xmlns:a16="http://schemas.microsoft.com/office/drawing/2014/main" id="{C298BC95-3295-4FFC-A3E8-67E38816C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783"/>
              <a:ext cx="685" cy="613"/>
            </a:xfrm>
            <a:custGeom>
              <a:avLst/>
              <a:gdLst>
                <a:gd name="T0" fmla="*/ 0 w 414"/>
                <a:gd name="T1" fmla="*/ 1913 h 347"/>
                <a:gd name="T2" fmla="*/ 900 w 414"/>
                <a:gd name="T3" fmla="*/ 1510 h 347"/>
                <a:gd name="T4" fmla="*/ 1749 w 414"/>
                <a:gd name="T5" fmla="*/ 0 h 347"/>
                <a:gd name="T6" fmla="*/ 0 w 414"/>
                <a:gd name="T7" fmla="*/ 1913 h 3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4" h="347">
                  <a:moveTo>
                    <a:pt x="0" y="347"/>
                  </a:moveTo>
                  <a:cubicBezTo>
                    <a:pt x="0" y="347"/>
                    <a:pt x="152" y="280"/>
                    <a:pt x="199" y="274"/>
                  </a:cubicBezTo>
                  <a:cubicBezTo>
                    <a:pt x="246" y="268"/>
                    <a:pt x="414" y="221"/>
                    <a:pt x="386" y="0"/>
                  </a:cubicBezTo>
                  <a:cubicBezTo>
                    <a:pt x="386" y="0"/>
                    <a:pt x="50" y="226"/>
                    <a:pt x="0" y="347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6" name="Freeform 12">
              <a:extLst>
                <a:ext uri="{FF2B5EF4-FFF2-40B4-BE49-F238E27FC236}">
                  <a16:creationId xmlns:a16="http://schemas.microsoft.com/office/drawing/2014/main" id="{9E260D7B-7675-4C31-82D6-B2F1BCEAD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" y="1005"/>
              <a:ext cx="1307" cy="2620"/>
            </a:xfrm>
            <a:custGeom>
              <a:avLst/>
              <a:gdLst>
                <a:gd name="T0" fmla="*/ 2589 w 790"/>
                <a:gd name="T1" fmla="*/ 115 h 1485"/>
                <a:gd name="T2" fmla="*/ 594 w 790"/>
                <a:gd name="T3" fmla="*/ 3433 h 1485"/>
                <a:gd name="T4" fmla="*/ 381 w 790"/>
                <a:gd name="T5" fmla="*/ 3889 h 1485"/>
                <a:gd name="T6" fmla="*/ 318 w 790"/>
                <a:gd name="T7" fmla="*/ 4483 h 1485"/>
                <a:gd name="T8" fmla="*/ 194 w 790"/>
                <a:gd name="T9" fmla="*/ 5108 h 1485"/>
                <a:gd name="T10" fmla="*/ 519 w 790"/>
                <a:gd name="T11" fmla="*/ 7841 h 1485"/>
                <a:gd name="T12" fmla="*/ 2015 w 790"/>
                <a:gd name="T13" fmla="*/ 6674 h 1485"/>
                <a:gd name="T14" fmla="*/ 3438 w 790"/>
                <a:gd name="T15" fmla="*/ 4679 h 1485"/>
                <a:gd name="T16" fmla="*/ 2927 w 790"/>
                <a:gd name="T17" fmla="*/ 1401 h 1485"/>
                <a:gd name="T18" fmla="*/ 2589 w 790"/>
                <a:gd name="T19" fmla="*/ 115 h 14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0" h="1485">
                  <a:moveTo>
                    <a:pt x="572" y="21"/>
                  </a:moveTo>
                  <a:cubicBezTo>
                    <a:pt x="414" y="0"/>
                    <a:pt x="78" y="536"/>
                    <a:pt x="131" y="625"/>
                  </a:cubicBezTo>
                  <a:cubicBezTo>
                    <a:pt x="131" y="625"/>
                    <a:pt x="98" y="662"/>
                    <a:pt x="84" y="708"/>
                  </a:cubicBezTo>
                  <a:cubicBezTo>
                    <a:pt x="70" y="754"/>
                    <a:pt x="62" y="797"/>
                    <a:pt x="70" y="816"/>
                  </a:cubicBezTo>
                  <a:cubicBezTo>
                    <a:pt x="70" y="816"/>
                    <a:pt x="47" y="832"/>
                    <a:pt x="43" y="930"/>
                  </a:cubicBezTo>
                  <a:cubicBezTo>
                    <a:pt x="39" y="1028"/>
                    <a:pt x="0" y="1370"/>
                    <a:pt x="115" y="1428"/>
                  </a:cubicBezTo>
                  <a:cubicBezTo>
                    <a:pt x="230" y="1485"/>
                    <a:pt x="456" y="1237"/>
                    <a:pt x="445" y="1215"/>
                  </a:cubicBezTo>
                  <a:cubicBezTo>
                    <a:pt x="445" y="1215"/>
                    <a:pt x="790" y="1096"/>
                    <a:pt x="759" y="852"/>
                  </a:cubicBezTo>
                  <a:cubicBezTo>
                    <a:pt x="728" y="609"/>
                    <a:pt x="642" y="336"/>
                    <a:pt x="646" y="255"/>
                  </a:cubicBezTo>
                  <a:cubicBezTo>
                    <a:pt x="651" y="173"/>
                    <a:pt x="644" y="31"/>
                    <a:pt x="572" y="21"/>
                  </a:cubicBezTo>
                  <a:close/>
                </a:path>
              </a:pathLst>
            </a:custGeom>
            <a:solidFill>
              <a:srgbClr val="EFC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7" name="Freeform 13">
              <a:extLst>
                <a:ext uri="{FF2B5EF4-FFF2-40B4-BE49-F238E27FC236}">
                  <a16:creationId xmlns:a16="http://schemas.microsoft.com/office/drawing/2014/main" id="{5DFA8313-3132-4871-B57A-FD209D0A9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" y="1005"/>
              <a:ext cx="1029" cy="2520"/>
            </a:xfrm>
            <a:custGeom>
              <a:avLst/>
              <a:gdLst>
                <a:gd name="T0" fmla="*/ 376 w 622"/>
                <a:gd name="T1" fmla="*/ 5331 h 1428"/>
                <a:gd name="T2" fmla="*/ 594 w 622"/>
                <a:gd name="T3" fmla="*/ 4765 h 1428"/>
                <a:gd name="T4" fmla="*/ 561 w 622"/>
                <a:gd name="T5" fmla="*/ 4110 h 1428"/>
                <a:gd name="T6" fmla="*/ 753 w 622"/>
                <a:gd name="T7" fmla="*/ 3478 h 1428"/>
                <a:gd name="T8" fmla="*/ 2769 w 622"/>
                <a:gd name="T9" fmla="*/ 337 h 1428"/>
                <a:gd name="T10" fmla="*/ 2816 w 622"/>
                <a:gd name="T11" fmla="*/ 351 h 1428"/>
                <a:gd name="T12" fmla="*/ 2589 w 622"/>
                <a:gd name="T13" fmla="*/ 115 h 1428"/>
                <a:gd name="T14" fmla="*/ 594 w 622"/>
                <a:gd name="T15" fmla="*/ 3441 h 1428"/>
                <a:gd name="T16" fmla="*/ 380 w 622"/>
                <a:gd name="T17" fmla="*/ 3889 h 1428"/>
                <a:gd name="T18" fmla="*/ 318 w 622"/>
                <a:gd name="T19" fmla="*/ 4484 h 1428"/>
                <a:gd name="T20" fmla="*/ 194 w 622"/>
                <a:gd name="T21" fmla="*/ 5111 h 1428"/>
                <a:gd name="T22" fmla="*/ 519 w 622"/>
                <a:gd name="T23" fmla="*/ 7848 h 1428"/>
                <a:gd name="T24" fmla="*/ 376 w 622"/>
                <a:gd name="T25" fmla="*/ 5331 h 14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2" h="1428">
                  <a:moveTo>
                    <a:pt x="83" y="970"/>
                  </a:moveTo>
                  <a:cubicBezTo>
                    <a:pt x="86" y="872"/>
                    <a:pt x="131" y="867"/>
                    <a:pt x="131" y="867"/>
                  </a:cubicBezTo>
                  <a:cubicBezTo>
                    <a:pt x="122" y="848"/>
                    <a:pt x="110" y="795"/>
                    <a:pt x="124" y="748"/>
                  </a:cubicBezTo>
                  <a:cubicBezTo>
                    <a:pt x="138" y="702"/>
                    <a:pt x="166" y="633"/>
                    <a:pt x="166" y="633"/>
                  </a:cubicBezTo>
                  <a:cubicBezTo>
                    <a:pt x="113" y="543"/>
                    <a:pt x="454" y="40"/>
                    <a:pt x="612" y="61"/>
                  </a:cubicBezTo>
                  <a:cubicBezTo>
                    <a:pt x="616" y="62"/>
                    <a:pt x="619" y="63"/>
                    <a:pt x="622" y="64"/>
                  </a:cubicBezTo>
                  <a:cubicBezTo>
                    <a:pt x="611" y="41"/>
                    <a:pt x="595" y="24"/>
                    <a:pt x="572" y="21"/>
                  </a:cubicBezTo>
                  <a:cubicBezTo>
                    <a:pt x="414" y="0"/>
                    <a:pt x="78" y="536"/>
                    <a:pt x="131" y="626"/>
                  </a:cubicBezTo>
                  <a:cubicBezTo>
                    <a:pt x="131" y="626"/>
                    <a:pt x="98" y="662"/>
                    <a:pt x="84" y="708"/>
                  </a:cubicBezTo>
                  <a:cubicBezTo>
                    <a:pt x="70" y="755"/>
                    <a:pt x="62" y="797"/>
                    <a:pt x="70" y="816"/>
                  </a:cubicBezTo>
                  <a:cubicBezTo>
                    <a:pt x="70" y="816"/>
                    <a:pt x="47" y="832"/>
                    <a:pt x="43" y="930"/>
                  </a:cubicBezTo>
                  <a:cubicBezTo>
                    <a:pt x="39" y="1028"/>
                    <a:pt x="0" y="1370"/>
                    <a:pt x="115" y="1428"/>
                  </a:cubicBezTo>
                  <a:cubicBezTo>
                    <a:pt x="50" y="1319"/>
                    <a:pt x="79" y="1054"/>
                    <a:pt x="83" y="970"/>
                  </a:cubicBezTo>
                  <a:close/>
                </a:path>
              </a:pathLst>
            </a:custGeom>
            <a:solidFill>
              <a:srgbClr val="F3D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8" name="Freeform 14">
              <a:extLst>
                <a:ext uri="{FF2B5EF4-FFF2-40B4-BE49-F238E27FC236}">
                  <a16:creationId xmlns:a16="http://schemas.microsoft.com/office/drawing/2014/main" id="{8CD92CE2-084D-4F99-AC69-D7FE120E3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" y="1005"/>
              <a:ext cx="1307" cy="2622"/>
            </a:xfrm>
            <a:custGeom>
              <a:avLst/>
              <a:gdLst>
                <a:gd name="T0" fmla="*/ 2589 w 790"/>
                <a:gd name="T1" fmla="*/ 115 h 1486"/>
                <a:gd name="T2" fmla="*/ 594 w 790"/>
                <a:gd name="T3" fmla="*/ 3441 h 1486"/>
                <a:gd name="T4" fmla="*/ 381 w 790"/>
                <a:gd name="T5" fmla="*/ 3889 h 1486"/>
                <a:gd name="T6" fmla="*/ 318 w 790"/>
                <a:gd name="T7" fmla="*/ 4484 h 1486"/>
                <a:gd name="T8" fmla="*/ 194 w 790"/>
                <a:gd name="T9" fmla="*/ 5108 h 1486"/>
                <a:gd name="T10" fmla="*/ 519 w 790"/>
                <a:gd name="T11" fmla="*/ 7845 h 1486"/>
                <a:gd name="T12" fmla="*/ 2015 w 790"/>
                <a:gd name="T13" fmla="*/ 6682 h 1486"/>
                <a:gd name="T14" fmla="*/ 3438 w 790"/>
                <a:gd name="T15" fmla="*/ 4686 h 1486"/>
                <a:gd name="T16" fmla="*/ 2927 w 790"/>
                <a:gd name="T17" fmla="*/ 1401 h 1486"/>
                <a:gd name="T18" fmla="*/ 2589 w 790"/>
                <a:gd name="T19" fmla="*/ 115 h 14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0" h="1486">
                  <a:moveTo>
                    <a:pt x="572" y="21"/>
                  </a:moveTo>
                  <a:cubicBezTo>
                    <a:pt x="414" y="0"/>
                    <a:pt x="78" y="536"/>
                    <a:pt x="131" y="626"/>
                  </a:cubicBezTo>
                  <a:cubicBezTo>
                    <a:pt x="131" y="626"/>
                    <a:pt x="98" y="662"/>
                    <a:pt x="84" y="708"/>
                  </a:cubicBezTo>
                  <a:cubicBezTo>
                    <a:pt x="70" y="755"/>
                    <a:pt x="62" y="797"/>
                    <a:pt x="70" y="816"/>
                  </a:cubicBezTo>
                  <a:cubicBezTo>
                    <a:pt x="70" y="816"/>
                    <a:pt x="47" y="832"/>
                    <a:pt x="43" y="930"/>
                  </a:cubicBezTo>
                  <a:cubicBezTo>
                    <a:pt x="39" y="1028"/>
                    <a:pt x="0" y="1371"/>
                    <a:pt x="115" y="1428"/>
                  </a:cubicBezTo>
                  <a:cubicBezTo>
                    <a:pt x="230" y="1486"/>
                    <a:pt x="456" y="1238"/>
                    <a:pt x="445" y="1216"/>
                  </a:cubicBezTo>
                  <a:cubicBezTo>
                    <a:pt x="445" y="1216"/>
                    <a:pt x="790" y="1096"/>
                    <a:pt x="759" y="853"/>
                  </a:cubicBezTo>
                  <a:cubicBezTo>
                    <a:pt x="728" y="609"/>
                    <a:pt x="642" y="337"/>
                    <a:pt x="646" y="255"/>
                  </a:cubicBezTo>
                  <a:cubicBezTo>
                    <a:pt x="651" y="173"/>
                    <a:pt x="644" y="31"/>
                    <a:pt x="572" y="21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9" name="Freeform 15">
              <a:extLst>
                <a:ext uri="{FF2B5EF4-FFF2-40B4-BE49-F238E27FC236}">
                  <a16:creationId xmlns:a16="http://schemas.microsoft.com/office/drawing/2014/main" id="{12D5C4B5-FE9B-4866-A88A-286C6E9C2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1010"/>
              <a:ext cx="1307" cy="2605"/>
            </a:xfrm>
            <a:custGeom>
              <a:avLst/>
              <a:gdLst>
                <a:gd name="T0" fmla="*/ 857 w 790"/>
                <a:gd name="T1" fmla="*/ 7 h 1476"/>
                <a:gd name="T2" fmla="*/ 159 w 790"/>
                <a:gd name="T3" fmla="*/ 2480 h 1476"/>
                <a:gd name="T4" fmla="*/ 720 w 790"/>
                <a:gd name="T5" fmla="*/ 4557 h 1476"/>
                <a:gd name="T6" fmla="*/ 1620 w 790"/>
                <a:gd name="T7" fmla="*/ 5949 h 1476"/>
                <a:gd name="T8" fmla="*/ 2927 w 790"/>
                <a:gd name="T9" fmla="*/ 7559 h 1476"/>
                <a:gd name="T10" fmla="*/ 3522 w 790"/>
                <a:gd name="T11" fmla="*/ 6936 h 1476"/>
                <a:gd name="T12" fmla="*/ 3397 w 790"/>
                <a:gd name="T13" fmla="*/ 5355 h 1476"/>
                <a:gd name="T14" fmla="*/ 3322 w 790"/>
                <a:gd name="T15" fmla="*/ 4943 h 1476"/>
                <a:gd name="T16" fmla="*/ 3292 w 790"/>
                <a:gd name="T17" fmla="*/ 4386 h 1476"/>
                <a:gd name="T18" fmla="*/ 2824 w 790"/>
                <a:gd name="T19" fmla="*/ 2847 h 1476"/>
                <a:gd name="T20" fmla="*/ 2707 w 790"/>
                <a:gd name="T21" fmla="*/ 2443 h 1476"/>
                <a:gd name="T22" fmla="*/ 857 w 790"/>
                <a:gd name="T23" fmla="*/ 7 h 14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0" h="1476">
                  <a:moveTo>
                    <a:pt x="189" y="1"/>
                  </a:moveTo>
                  <a:cubicBezTo>
                    <a:pt x="91" y="0"/>
                    <a:pt x="71" y="374"/>
                    <a:pt x="35" y="451"/>
                  </a:cubicBezTo>
                  <a:cubicBezTo>
                    <a:pt x="0" y="528"/>
                    <a:pt x="38" y="758"/>
                    <a:pt x="159" y="829"/>
                  </a:cubicBezTo>
                  <a:cubicBezTo>
                    <a:pt x="159" y="829"/>
                    <a:pt x="208" y="997"/>
                    <a:pt x="358" y="1082"/>
                  </a:cubicBezTo>
                  <a:cubicBezTo>
                    <a:pt x="535" y="1183"/>
                    <a:pt x="598" y="1326"/>
                    <a:pt x="646" y="1375"/>
                  </a:cubicBezTo>
                  <a:cubicBezTo>
                    <a:pt x="745" y="1476"/>
                    <a:pt x="790" y="1360"/>
                    <a:pt x="778" y="1262"/>
                  </a:cubicBezTo>
                  <a:cubicBezTo>
                    <a:pt x="767" y="1164"/>
                    <a:pt x="750" y="1007"/>
                    <a:pt x="750" y="974"/>
                  </a:cubicBezTo>
                  <a:cubicBezTo>
                    <a:pt x="750" y="941"/>
                    <a:pt x="757" y="909"/>
                    <a:pt x="734" y="899"/>
                  </a:cubicBezTo>
                  <a:cubicBezTo>
                    <a:pt x="734" y="899"/>
                    <a:pt x="750" y="861"/>
                    <a:pt x="727" y="798"/>
                  </a:cubicBezTo>
                  <a:cubicBezTo>
                    <a:pt x="704" y="735"/>
                    <a:pt x="679" y="525"/>
                    <a:pt x="624" y="518"/>
                  </a:cubicBezTo>
                  <a:cubicBezTo>
                    <a:pt x="624" y="518"/>
                    <a:pt x="629" y="497"/>
                    <a:pt x="598" y="444"/>
                  </a:cubicBezTo>
                  <a:cubicBezTo>
                    <a:pt x="566" y="391"/>
                    <a:pt x="360" y="3"/>
                    <a:pt x="189" y="1"/>
                  </a:cubicBezTo>
                  <a:close/>
                </a:path>
              </a:pathLst>
            </a:custGeom>
            <a:solidFill>
              <a:srgbClr val="EFC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0" name="Freeform 16">
              <a:extLst>
                <a:ext uri="{FF2B5EF4-FFF2-40B4-BE49-F238E27FC236}">
                  <a16:creationId xmlns:a16="http://schemas.microsoft.com/office/drawing/2014/main" id="{179E5A5C-F5F2-4928-AF6B-936C6F5B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1008"/>
              <a:ext cx="1243" cy="2511"/>
            </a:xfrm>
            <a:custGeom>
              <a:avLst/>
              <a:gdLst>
                <a:gd name="T0" fmla="*/ 3287 w 751"/>
                <a:gd name="T1" fmla="*/ 7554 h 1423"/>
                <a:gd name="T2" fmla="*/ 1945 w 751"/>
                <a:gd name="T3" fmla="*/ 6035 h 1423"/>
                <a:gd name="T4" fmla="*/ 1084 w 751"/>
                <a:gd name="T5" fmla="*/ 4561 h 1423"/>
                <a:gd name="T6" fmla="*/ 520 w 751"/>
                <a:gd name="T7" fmla="*/ 2479 h 1423"/>
                <a:gd name="T8" fmla="*/ 1087 w 751"/>
                <a:gd name="T9" fmla="*/ 72 h 1423"/>
                <a:gd name="T10" fmla="*/ 857 w 751"/>
                <a:gd name="T11" fmla="*/ 7 h 1423"/>
                <a:gd name="T12" fmla="*/ 159 w 751"/>
                <a:gd name="T13" fmla="*/ 2479 h 1423"/>
                <a:gd name="T14" fmla="*/ 720 w 751"/>
                <a:gd name="T15" fmla="*/ 4561 h 1423"/>
                <a:gd name="T16" fmla="*/ 1624 w 751"/>
                <a:gd name="T17" fmla="*/ 5950 h 1423"/>
                <a:gd name="T18" fmla="*/ 2928 w 751"/>
                <a:gd name="T19" fmla="*/ 7554 h 1423"/>
                <a:gd name="T20" fmla="*/ 3405 w 751"/>
                <a:gd name="T21" fmla="*/ 7676 h 1423"/>
                <a:gd name="T22" fmla="*/ 3287 w 751"/>
                <a:gd name="T23" fmla="*/ 7554 h 14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51" h="1423">
                  <a:moveTo>
                    <a:pt x="725" y="1375"/>
                  </a:moveTo>
                  <a:cubicBezTo>
                    <a:pt x="678" y="1326"/>
                    <a:pt x="606" y="1199"/>
                    <a:pt x="429" y="1098"/>
                  </a:cubicBezTo>
                  <a:cubicBezTo>
                    <a:pt x="279" y="1013"/>
                    <a:pt x="239" y="830"/>
                    <a:pt x="239" y="830"/>
                  </a:cubicBezTo>
                  <a:cubicBezTo>
                    <a:pt x="15" y="747"/>
                    <a:pt x="79" y="528"/>
                    <a:pt x="115" y="451"/>
                  </a:cubicBezTo>
                  <a:cubicBezTo>
                    <a:pt x="147" y="382"/>
                    <a:pt x="166" y="75"/>
                    <a:pt x="240" y="13"/>
                  </a:cubicBezTo>
                  <a:cubicBezTo>
                    <a:pt x="223" y="6"/>
                    <a:pt x="206" y="2"/>
                    <a:pt x="189" y="1"/>
                  </a:cubicBezTo>
                  <a:cubicBezTo>
                    <a:pt x="91" y="0"/>
                    <a:pt x="71" y="374"/>
                    <a:pt x="35" y="451"/>
                  </a:cubicBezTo>
                  <a:cubicBezTo>
                    <a:pt x="0" y="528"/>
                    <a:pt x="38" y="758"/>
                    <a:pt x="159" y="830"/>
                  </a:cubicBezTo>
                  <a:cubicBezTo>
                    <a:pt x="159" y="830"/>
                    <a:pt x="208" y="997"/>
                    <a:pt x="358" y="1083"/>
                  </a:cubicBezTo>
                  <a:cubicBezTo>
                    <a:pt x="535" y="1184"/>
                    <a:pt x="598" y="1326"/>
                    <a:pt x="646" y="1375"/>
                  </a:cubicBezTo>
                  <a:cubicBezTo>
                    <a:pt x="693" y="1423"/>
                    <a:pt x="728" y="1422"/>
                    <a:pt x="751" y="1397"/>
                  </a:cubicBezTo>
                  <a:cubicBezTo>
                    <a:pt x="743" y="1391"/>
                    <a:pt x="734" y="1384"/>
                    <a:pt x="725" y="1375"/>
                  </a:cubicBezTo>
                  <a:close/>
                </a:path>
              </a:pathLst>
            </a:custGeom>
            <a:solidFill>
              <a:srgbClr val="F3D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1" name="Freeform 17">
              <a:extLst>
                <a:ext uri="{FF2B5EF4-FFF2-40B4-BE49-F238E27FC236}">
                  <a16:creationId xmlns:a16="http://schemas.microsoft.com/office/drawing/2014/main" id="{6EC5EF72-9F67-43E1-8662-C146F494F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1010"/>
              <a:ext cx="1307" cy="2605"/>
            </a:xfrm>
            <a:custGeom>
              <a:avLst/>
              <a:gdLst>
                <a:gd name="T0" fmla="*/ 857 w 790"/>
                <a:gd name="T1" fmla="*/ 7 h 1476"/>
                <a:gd name="T2" fmla="*/ 159 w 790"/>
                <a:gd name="T3" fmla="*/ 2480 h 1476"/>
                <a:gd name="T4" fmla="*/ 720 w 790"/>
                <a:gd name="T5" fmla="*/ 4557 h 1476"/>
                <a:gd name="T6" fmla="*/ 1620 w 790"/>
                <a:gd name="T7" fmla="*/ 5949 h 1476"/>
                <a:gd name="T8" fmla="*/ 2927 w 790"/>
                <a:gd name="T9" fmla="*/ 7559 h 1476"/>
                <a:gd name="T10" fmla="*/ 3522 w 790"/>
                <a:gd name="T11" fmla="*/ 6936 h 1476"/>
                <a:gd name="T12" fmla="*/ 3397 w 790"/>
                <a:gd name="T13" fmla="*/ 5355 h 1476"/>
                <a:gd name="T14" fmla="*/ 3322 w 790"/>
                <a:gd name="T15" fmla="*/ 4943 h 1476"/>
                <a:gd name="T16" fmla="*/ 3292 w 790"/>
                <a:gd name="T17" fmla="*/ 4386 h 1476"/>
                <a:gd name="T18" fmla="*/ 2824 w 790"/>
                <a:gd name="T19" fmla="*/ 2847 h 1476"/>
                <a:gd name="T20" fmla="*/ 2707 w 790"/>
                <a:gd name="T21" fmla="*/ 2443 h 1476"/>
                <a:gd name="T22" fmla="*/ 857 w 790"/>
                <a:gd name="T23" fmla="*/ 7 h 14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0" h="1476">
                  <a:moveTo>
                    <a:pt x="189" y="1"/>
                  </a:moveTo>
                  <a:cubicBezTo>
                    <a:pt x="91" y="0"/>
                    <a:pt x="71" y="374"/>
                    <a:pt x="35" y="451"/>
                  </a:cubicBezTo>
                  <a:cubicBezTo>
                    <a:pt x="0" y="528"/>
                    <a:pt x="38" y="758"/>
                    <a:pt x="159" y="829"/>
                  </a:cubicBezTo>
                  <a:cubicBezTo>
                    <a:pt x="159" y="829"/>
                    <a:pt x="208" y="997"/>
                    <a:pt x="358" y="1082"/>
                  </a:cubicBezTo>
                  <a:cubicBezTo>
                    <a:pt x="535" y="1183"/>
                    <a:pt x="598" y="1326"/>
                    <a:pt x="646" y="1375"/>
                  </a:cubicBezTo>
                  <a:cubicBezTo>
                    <a:pt x="745" y="1476"/>
                    <a:pt x="790" y="1360"/>
                    <a:pt x="778" y="1262"/>
                  </a:cubicBezTo>
                  <a:cubicBezTo>
                    <a:pt x="767" y="1164"/>
                    <a:pt x="750" y="1007"/>
                    <a:pt x="750" y="974"/>
                  </a:cubicBezTo>
                  <a:cubicBezTo>
                    <a:pt x="750" y="941"/>
                    <a:pt x="757" y="909"/>
                    <a:pt x="734" y="899"/>
                  </a:cubicBezTo>
                  <a:cubicBezTo>
                    <a:pt x="734" y="899"/>
                    <a:pt x="750" y="861"/>
                    <a:pt x="727" y="798"/>
                  </a:cubicBezTo>
                  <a:cubicBezTo>
                    <a:pt x="704" y="735"/>
                    <a:pt x="679" y="525"/>
                    <a:pt x="624" y="518"/>
                  </a:cubicBezTo>
                  <a:cubicBezTo>
                    <a:pt x="624" y="518"/>
                    <a:pt x="629" y="497"/>
                    <a:pt x="598" y="444"/>
                  </a:cubicBezTo>
                  <a:cubicBezTo>
                    <a:pt x="566" y="391"/>
                    <a:pt x="360" y="3"/>
                    <a:pt x="189" y="1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2" name="Freeform 18">
              <a:extLst>
                <a:ext uri="{FF2B5EF4-FFF2-40B4-BE49-F238E27FC236}">
                  <a16:creationId xmlns:a16="http://schemas.microsoft.com/office/drawing/2014/main" id="{F2570BDF-1696-4909-BE7F-B7E4FDC1D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" y="1079"/>
              <a:ext cx="2314" cy="2326"/>
            </a:xfrm>
            <a:custGeom>
              <a:avLst/>
              <a:gdLst>
                <a:gd name="T0" fmla="*/ 2428 w 1398"/>
                <a:gd name="T1" fmla="*/ 1860 h 1318"/>
                <a:gd name="T2" fmla="*/ 3625 w 1398"/>
                <a:gd name="T3" fmla="*/ 1489 h 1318"/>
                <a:gd name="T4" fmla="*/ 3968 w 1398"/>
                <a:gd name="T5" fmla="*/ 604 h 1318"/>
                <a:gd name="T6" fmla="*/ 4090 w 1398"/>
                <a:gd name="T7" fmla="*/ 655 h 1318"/>
                <a:gd name="T8" fmla="*/ 5138 w 1398"/>
                <a:gd name="T9" fmla="*/ 1604 h 1318"/>
                <a:gd name="T10" fmla="*/ 5335 w 1398"/>
                <a:gd name="T11" fmla="*/ 2155 h 1318"/>
                <a:gd name="T12" fmla="*/ 4942 w 1398"/>
                <a:gd name="T13" fmla="*/ 2220 h 1318"/>
                <a:gd name="T14" fmla="*/ 4186 w 1398"/>
                <a:gd name="T15" fmla="*/ 1295 h 1318"/>
                <a:gd name="T16" fmla="*/ 4151 w 1398"/>
                <a:gd name="T17" fmla="*/ 754 h 1318"/>
                <a:gd name="T18" fmla="*/ 4534 w 1398"/>
                <a:gd name="T19" fmla="*/ 2127 h 1318"/>
                <a:gd name="T20" fmla="*/ 5343 w 1398"/>
                <a:gd name="T21" fmla="*/ 2753 h 1318"/>
                <a:gd name="T22" fmla="*/ 5310 w 1398"/>
                <a:gd name="T23" fmla="*/ 3118 h 1318"/>
                <a:gd name="T24" fmla="*/ 5336 w 1398"/>
                <a:gd name="T25" fmla="*/ 3563 h 1318"/>
                <a:gd name="T26" fmla="*/ 4721 w 1398"/>
                <a:gd name="T27" fmla="*/ 2997 h 1318"/>
                <a:gd name="T28" fmla="*/ 5874 w 1398"/>
                <a:gd name="T29" fmla="*/ 4687 h 1318"/>
                <a:gd name="T30" fmla="*/ 6091 w 1398"/>
                <a:gd name="T31" fmla="*/ 4973 h 1318"/>
                <a:gd name="T32" fmla="*/ 6202 w 1398"/>
                <a:gd name="T33" fmla="*/ 6231 h 1318"/>
                <a:gd name="T34" fmla="*/ 6043 w 1398"/>
                <a:gd name="T35" fmla="*/ 6124 h 1318"/>
                <a:gd name="T36" fmla="*/ 5782 w 1398"/>
                <a:gd name="T37" fmla="*/ 5360 h 1318"/>
                <a:gd name="T38" fmla="*/ 5217 w 1398"/>
                <a:gd name="T39" fmla="*/ 5706 h 1318"/>
                <a:gd name="T40" fmla="*/ 4989 w 1398"/>
                <a:gd name="T41" fmla="*/ 4573 h 1318"/>
                <a:gd name="T42" fmla="*/ 4838 w 1398"/>
                <a:gd name="T43" fmla="*/ 4578 h 1318"/>
                <a:gd name="T44" fmla="*/ 4494 w 1398"/>
                <a:gd name="T45" fmla="*/ 2485 h 1318"/>
                <a:gd name="T46" fmla="*/ 4658 w 1398"/>
                <a:gd name="T47" fmla="*/ 4204 h 1318"/>
                <a:gd name="T48" fmla="*/ 4231 w 1398"/>
                <a:gd name="T49" fmla="*/ 4101 h 1318"/>
                <a:gd name="T50" fmla="*/ 4055 w 1398"/>
                <a:gd name="T51" fmla="*/ 2896 h 1318"/>
                <a:gd name="T52" fmla="*/ 3850 w 1398"/>
                <a:gd name="T53" fmla="*/ 2781 h 1318"/>
                <a:gd name="T54" fmla="*/ 2817 w 1398"/>
                <a:gd name="T55" fmla="*/ 2854 h 1318"/>
                <a:gd name="T56" fmla="*/ 2124 w 1398"/>
                <a:gd name="T57" fmla="*/ 2838 h 1318"/>
                <a:gd name="T58" fmla="*/ 1945 w 1398"/>
                <a:gd name="T59" fmla="*/ 2997 h 1318"/>
                <a:gd name="T60" fmla="*/ 2096 w 1398"/>
                <a:gd name="T61" fmla="*/ 4521 h 1318"/>
                <a:gd name="T62" fmla="*/ 1715 w 1398"/>
                <a:gd name="T63" fmla="*/ 4590 h 1318"/>
                <a:gd name="T64" fmla="*/ 1488 w 1398"/>
                <a:gd name="T65" fmla="*/ 3184 h 1318"/>
                <a:gd name="T66" fmla="*/ 1071 w 1398"/>
                <a:gd name="T67" fmla="*/ 5317 h 1318"/>
                <a:gd name="T68" fmla="*/ 440 w 1398"/>
                <a:gd name="T69" fmla="*/ 6136 h 1318"/>
                <a:gd name="T70" fmla="*/ 720 w 1398"/>
                <a:gd name="T71" fmla="*/ 5619 h 1318"/>
                <a:gd name="T72" fmla="*/ 803 w 1398"/>
                <a:gd name="T73" fmla="*/ 3881 h 1318"/>
                <a:gd name="T74" fmla="*/ 561 w 1398"/>
                <a:gd name="T75" fmla="*/ 3821 h 1318"/>
                <a:gd name="T76" fmla="*/ 1183 w 1398"/>
                <a:gd name="T77" fmla="*/ 3095 h 1318"/>
                <a:gd name="T78" fmla="*/ 1316 w 1398"/>
                <a:gd name="T79" fmla="*/ 1237 h 1318"/>
                <a:gd name="T80" fmla="*/ 1384 w 1398"/>
                <a:gd name="T81" fmla="*/ 2028 h 1318"/>
                <a:gd name="T82" fmla="*/ 1084 w 1398"/>
                <a:gd name="T83" fmla="*/ 2220 h 1318"/>
                <a:gd name="T84" fmla="*/ 894 w 1398"/>
                <a:gd name="T85" fmla="*/ 1551 h 1318"/>
                <a:gd name="T86" fmla="*/ 1799 w 1398"/>
                <a:gd name="T87" fmla="*/ 549 h 13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98" h="1318">
                  <a:moveTo>
                    <a:pt x="492" y="11"/>
                  </a:moveTo>
                  <a:cubicBezTo>
                    <a:pt x="492" y="11"/>
                    <a:pt x="410" y="85"/>
                    <a:pt x="427" y="217"/>
                  </a:cubicBezTo>
                  <a:cubicBezTo>
                    <a:pt x="431" y="250"/>
                    <a:pt x="482" y="328"/>
                    <a:pt x="535" y="338"/>
                  </a:cubicBezTo>
                  <a:cubicBezTo>
                    <a:pt x="570" y="345"/>
                    <a:pt x="599" y="320"/>
                    <a:pt x="654" y="335"/>
                  </a:cubicBezTo>
                  <a:cubicBezTo>
                    <a:pt x="709" y="350"/>
                    <a:pt x="699" y="360"/>
                    <a:pt x="724" y="332"/>
                  </a:cubicBezTo>
                  <a:cubicBezTo>
                    <a:pt x="748" y="305"/>
                    <a:pt x="773" y="286"/>
                    <a:pt x="799" y="271"/>
                  </a:cubicBezTo>
                  <a:cubicBezTo>
                    <a:pt x="825" y="256"/>
                    <a:pt x="859" y="248"/>
                    <a:pt x="865" y="209"/>
                  </a:cubicBezTo>
                  <a:cubicBezTo>
                    <a:pt x="870" y="171"/>
                    <a:pt x="880" y="152"/>
                    <a:pt x="880" y="152"/>
                  </a:cubicBezTo>
                  <a:cubicBezTo>
                    <a:pt x="880" y="152"/>
                    <a:pt x="878" y="129"/>
                    <a:pt x="875" y="110"/>
                  </a:cubicBezTo>
                  <a:cubicBezTo>
                    <a:pt x="872" y="90"/>
                    <a:pt x="852" y="29"/>
                    <a:pt x="898" y="0"/>
                  </a:cubicBezTo>
                  <a:cubicBezTo>
                    <a:pt x="898" y="0"/>
                    <a:pt x="873" y="21"/>
                    <a:pt x="880" y="72"/>
                  </a:cubicBezTo>
                  <a:cubicBezTo>
                    <a:pt x="886" y="123"/>
                    <a:pt x="891" y="130"/>
                    <a:pt x="902" y="119"/>
                  </a:cubicBezTo>
                  <a:cubicBezTo>
                    <a:pt x="914" y="108"/>
                    <a:pt x="982" y="31"/>
                    <a:pt x="1117" y="261"/>
                  </a:cubicBezTo>
                  <a:cubicBezTo>
                    <a:pt x="1131" y="286"/>
                    <a:pt x="1159" y="267"/>
                    <a:pt x="1190" y="322"/>
                  </a:cubicBezTo>
                  <a:cubicBezTo>
                    <a:pt x="1190" y="322"/>
                    <a:pt x="1159" y="293"/>
                    <a:pt x="1133" y="292"/>
                  </a:cubicBezTo>
                  <a:cubicBezTo>
                    <a:pt x="1133" y="292"/>
                    <a:pt x="1166" y="343"/>
                    <a:pt x="1184" y="379"/>
                  </a:cubicBezTo>
                  <a:cubicBezTo>
                    <a:pt x="1202" y="415"/>
                    <a:pt x="1217" y="447"/>
                    <a:pt x="1238" y="464"/>
                  </a:cubicBezTo>
                  <a:cubicBezTo>
                    <a:pt x="1238" y="464"/>
                    <a:pt x="1188" y="416"/>
                    <a:pt x="1176" y="392"/>
                  </a:cubicBezTo>
                  <a:cubicBezTo>
                    <a:pt x="1163" y="369"/>
                    <a:pt x="1060" y="186"/>
                    <a:pt x="1047" y="194"/>
                  </a:cubicBezTo>
                  <a:cubicBezTo>
                    <a:pt x="1034" y="202"/>
                    <a:pt x="1042" y="304"/>
                    <a:pt x="1048" y="324"/>
                  </a:cubicBezTo>
                  <a:cubicBezTo>
                    <a:pt x="1053" y="344"/>
                    <a:pt x="1072" y="385"/>
                    <a:pt x="1090" y="404"/>
                  </a:cubicBezTo>
                  <a:cubicBezTo>
                    <a:pt x="1090" y="404"/>
                    <a:pt x="1024" y="378"/>
                    <a:pt x="1028" y="248"/>
                  </a:cubicBezTo>
                  <a:cubicBezTo>
                    <a:pt x="1030" y="216"/>
                    <a:pt x="1024" y="220"/>
                    <a:pt x="1004" y="225"/>
                  </a:cubicBezTo>
                  <a:cubicBezTo>
                    <a:pt x="984" y="229"/>
                    <a:pt x="939" y="219"/>
                    <a:pt x="923" y="236"/>
                  </a:cubicBezTo>
                  <a:cubicBezTo>
                    <a:pt x="923" y="236"/>
                    <a:pt x="933" y="216"/>
                    <a:pt x="973" y="216"/>
                  </a:cubicBezTo>
                  <a:cubicBezTo>
                    <a:pt x="1014" y="216"/>
                    <a:pt x="1039" y="210"/>
                    <a:pt x="1029" y="176"/>
                  </a:cubicBezTo>
                  <a:cubicBezTo>
                    <a:pt x="1018" y="142"/>
                    <a:pt x="959" y="79"/>
                    <a:pt x="915" y="137"/>
                  </a:cubicBezTo>
                  <a:cubicBezTo>
                    <a:pt x="871" y="194"/>
                    <a:pt x="904" y="234"/>
                    <a:pt x="864" y="265"/>
                  </a:cubicBezTo>
                  <a:cubicBezTo>
                    <a:pt x="864" y="265"/>
                    <a:pt x="850" y="277"/>
                    <a:pt x="865" y="277"/>
                  </a:cubicBezTo>
                  <a:cubicBezTo>
                    <a:pt x="881" y="277"/>
                    <a:pt x="967" y="290"/>
                    <a:pt x="1000" y="387"/>
                  </a:cubicBezTo>
                  <a:cubicBezTo>
                    <a:pt x="1015" y="430"/>
                    <a:pt x="1015" y="511"/>
                    <a:pt x="1094" y="498"/>
                  </a:cubicBezTo>
                  <a:cubicBezTo>
                    <a:pt x="1173" y="486"/>
                    <a:pt x="1228" y="495"/>
                    <a:pt x="1239" y="520"/>
                  </a:cubicBezTo>
                  <a:cubicBezTo>
                    <a:pt x="1239" y="520"/>
                    <a:pt x="1209" y="495"/>
                    <a:pt x="1178" y="501"/>
                  </a:cubicBezTo>
                  <a:cubicBezTo>
                    <a:pt x="1146" y="507"/>
                    <a:pt x="1082" y="510"/>
                    <a:pt x="1094" y="519"/>
                  </a:cubicBezTo>
                  <a:cubicBezTo>
                    <a:pt x="1105" y="528"/>
                    <a:pt x="1312" y="553"/>
                    <a:pt x="1337" y="728"/>
                  </a:cubicBezTo>
                  <a:cubicBezTo>
                    <a:pt x="1337" y="728"/>
                    <a:pt x="1314" y="601"/>
                    <a:pt x="1171" y="567"/>
                  </a:cubicBezTo>
                  <a:cubicBezTo>
                    <a:pt x="1147" y="562"/>
                    <a:pt x="1162" y="571"/>
                    <a:pt x="1167" y="579"/>
                  </a:cubicBezTo>
                  <a:cubicBezTo>
                    <a:pt x="1196" y="623"/>
                    <a:pt x="1196" y="696"/>
                    <a:pt x="1239" y="718"/>
                  </a:cubicBezTo>
                  <a:cubicBezTo>
                    <a:pt x="1239" y="718"/>
                    <a:pt x="1196" y="698"/>
                    <a:pt x="1177" y="648"/>
                  </a:cubicBezTo>
                  <a:cubicBezTo>
                    <a:pt x="1158" y="598"/>
                    <a:pt x="1157" y="566"/>
                    <a:pt x="1123" y="558"/>
                  </a:cubicBezTo>
                  <a:cubicBezTo>
                    <a:pt x="1088" y="551"/>
                    <a:pt x="1050" y="532"/>
                    <a:pt x="1046" y="529"/>
                  </a:cubicBezTo>
                  <a:cubicBezTo>
                    <a:pt x="1042" y="526"/>
                    <a:pt x="1036" y="530"/>
                    <a:pt x="1041" y="545"/>
                  </a:cubicBezTo>
                  <a:cubicBezTo>
                    <a:pt x="1046" y="560"/>
                    <a:pt x="1074" y="642"/>
                    <a:pt x="1103" y="670"/>
                  </a:cubicBezTo>
                  <a:cubicBezTo>
                    <a:pt x="1131" y="697"/>
                    <a:pt x="1149" y="729"/>
                    <a:pt x="1168" y="744"/>
                  </a:cubicBezTo>
                  <a:cubicBezTo>
                    <a:pt x="1187" y="758"/>
                    <a:pt x="1262" y="818"/>
                    <a:pt x="1295" y="853"/>
                  </a:cubicBezTo>
                  <a:cubicBezTo>
                    <a:pt x="1338" y="898"/>
                    <a:pt x="1358" y="881"/>
                    <a:pt x="1372" y="906"/>
                  </a:cubicBezTo>
                  <a:cubicBezTo>
                    <a:pt x="1385" y="932"/>
                    <a:pt x="1398" y="978"/>
                    <a:pt x="1398" y="978"/>
                  </a:cubicBezTo>
                  <a:cubicBezTo>
                    <a:pt x="1398" y="978"/>
                    <a:pt x="1360" y="894"/>
                    <a:pt x="1343" y="905"/>
                  </a:cubicBezTo>
                  <a:cubicBezTo>
                    <a:pt x="1327" y="916"/>
                    <a:pt x="1372" y="986"/>
                    <a:pt x="1374" y="1062"/>
                  </a:cubicBezTo>
                  <a:cubicBezTo>
                    <a:pt x="1377" y="1137"/>
                    <a:pt x="1393" y="1226"/>
                    <a:pt x="1391" y="1266"/>
                  </a:cubicBezTo>
                  <a:cubicBezTo>
                    <a:pt x="1391" y="1266"/>
                    <a:pt x="1372" y="1156"/>
                    <a:pt x="1368" y="1134"/>
                  </a:cubicBezTo>
                  <a:cubicBezTo>
                    <a:pt x="1365" y="1112"/>
                    <a:pt x="1363" y="1083"/>
                    <a:pt x="1347" y="1114"/>
                  </a:cubicBezTo>
                  <a:cubicBezTo>
                    <a:pt x="1330" y="1145"/>
                    <a:pt x="1295" y="1217"/>
                    <a:pt x="1316" y="1270"/>
                  </a:cubicBezTo>
                  <a:cubicBezTo>
                    <a:pt x="1316" y="1270"/>
                    <a:pt x="1288" y="1222"/>
                    <a:pt x="1333" y="1114"/>
                  </a:cubicBezTo>
                  <a:cubicBezTo>
                    <a:pt x="1377" y="1006"/>
                    <a:pt x="1316" y="909"/>
                    <a:pt x="1306" y="889"/>
                  </a:cubicBezTo>
                  <a:cubicBezTo>
                    <a:pt x="1296" y="869"/>
                    <a:pt x="1246" y="833"/>
                    <a:pt x="1256" y="867"/>
                  </a:cubicBezTo>
                  <a:cubicBezTo>
                    <a:pt x="1266" y="901"/>
                    <a:pt x="1275" y="975"/>
                    <a:pt x="1275" y="975"/>
                  </a:cubicBezTo>
                  <a:cubicBezTo>
                    <a:pt x="1275" y="975"/>
                    <a:pt x="1256" y="897"/>
                    <a:pt x="1220" y="853"/>
                  </a:cubicBezTo>
                  <a:cubicBezTo>
                    <a:pt x="1183" y="809"/>
                    <a:pt x="1135" y="722"/>
                    <a:pt x="1126" y="762"/>
                  </a:cubicBezTo>
                  <a:cubicBezTo>
                    <a:pt x="1117" y="802"/>
                    <a:pt x="1078" y="935"/>
                    <a:pt x="1150" y="1038"/>
                  </a:cubicBezTo>
                  <a:cubicBezTo>
                    <a:pt x="1222" y="1141"/>
                    <a:pt x="1238" y="1135"/>
                    <a:pt x="1245" y="1180"/>
                  </a:cubicBezTo>
                  <a:cubicBezTo>
                    <a:pt x="1245" y="1180"/>
                    <a:pt x="1218" y="1127"/>
                    <a:pt x="1187" y="1100"/>
                  </a:cubicBezTo>
                  <a:cubicBezTo>
                    <a:pt x="1156" y="1074"/>
                    <a:pt x="1068" y="983"/>
                    <a:pt x="1100" y="832"/>
                  </a:cubicBezTo>
                  <a:cubicBezTo>
                    <a:pt x="1100" y="832"/>
                    <a:pt x="1082" y="842"/>
                    <a:pt x="1073" y="843"/>
                  </a:cubicBezTo>
                  <a:cubicBezTo>
                    <a:pt x="1064" y="844"/>
                    <a:pt x="1040" y="856"/>
                    <a:pt x="1033" y="867"/>
                  </a:cubicBezTo>
                  <a:cubicBezTo>
                    <a:pt x="1033" y="867"/>
                    <a:pt x="1054" y="840"/>
                    <a:pt x="1067" y="833"/>
                  </a:cubicBezTo>
                  <a:cubicBezTo>
                    <a:pt x="1080" y="826"/>
                    <a:pt x="1105" y="806"/>
                    <a:pt x="1106" y="780"/>
                  </a:cubicBezTo>
                  <a:cubicBezTo>
                    <a:pt x="1106" y="755"/>
                    <a:pt x="1105" y="726"/>
                    <a:pt x="1069" y="671"/>
                  </a:cubicBezTo>
                  <a:cubicBezTo>
                    <a:pt x="1032" y="616"/>
                    <a:pt x="996" y="496"/>
                    <a:pt x="991" y="452"/>
                  </a:cubicBezTo>
                  <a:cubicBezTo>
                    <a:pt x="985" y="408"/>
                    <a:pt x="957" y="382"/>
                    <a:pt x="946" y="417"/>
                  </a:cubicBezTo>
                  <a:cubicBezTo>
                    <a:pt x="934" y="452"/>
                    <a:pt x="903" y="567"/>
                    <a:pt x="921" y="592"/>
                  </a:cubicBezTo>
                  <a:cubicBezTo>
                    <a:pt x="939" y="617"/>
                    <a:pt x="1028" y="648"/>
                    <a:pt x="1027" y="765"/>
                  </a:cubicBezTo>
                  <a:cubicBezTo>
                    <a:pt x="1027" y="765"/>
                    <a:pt x="1021" y="694"/>
                    <a:pt x="966" y="650"/>
                  </a:cubicBezTo>
                  <a:cubicBezTo>
                    <a:pt x="910" y="606"/>
                    <a:pt x="908" y="605"/>
                    <a:pt x="908" y="605"/>
                  </a:cubicBezTo>
                  <a:cubicBezTo>
                    <a:pt x="908" y="605"/>
                    <a:pt x="901" y="699"/>
                    <a:pt x="933" y="746"/>
                  </a:cubicBezTo>
                  <a:cubicBezTo>
                    <a:pt x="966" y="794"/>
                    <a:pt x="1025" y="851"/>
                    <a:pt x="1025" y="948"/>
                  </a:cubicBezTo>
                  <a:cubicBezTo>
                    <a:pt x="1025" y="948"/>
                    <a:pt x="1010" y="863"/>
                    <a:pt x="965" y="809"/>
                  </a:cubicBezTo>
                  <a:cubicBezTo>
                    <a:pt x="920" y="756"/>
                    <a:pt x="871" y="716"/>
                    <a:pt x="894" y="527"/>
                  </a:cubicBezTo>
                  <a:cubicBezTo>
                    <a:pt x="900" y="481"/>
                    <a:pt x="907" y="477"/>
                    <a:pt x="880" y="500"/>
                  </a:cubicBezTo>
                  <a:cubicBezTo>
                    <a:pt x="854" y="522"/>
                    <a:pt x="788" y="565"/>
                    <a:pt x="807" y="672"/>
                  </a:cubicBezTo>
                  <a:cubicBezTo>
                    <a:pt x="807" y="672"/>
                    <a:pt x="768" y="575"/>
                    <a:pt x="849" y="506"/>
                  </a:cubicBezTo>
                  <a:cubicBezTo>
                    <a:pt x="931" y="438"/>
                    <a:pt x="942" y="384"/>
                    <a:pt x="923" y="355"/>
                  </a:cubicBezTo>
                  <a:cubicBezTo>
                    <a:pt x="904" y="327"/>
                    <a:pt x="765" y="338"/>
                    <a:pt x="731" y="519"/>
                  </a:cubicBezTo>
                  <a:cubicBezTo>
                    <a:pt x="621" y="519"/>
                    <a:pt x="621" y="519"/>
                    <a:pt x="621" y="519"/>
                  </a:cubicBezTo>
                  <a:cubicBezTo>
                    <a:pt x="621" y="519"/>
                    <a:pt x="626" y="480"/>
                    <a:pt x="636" y="454"/>
                  </a:cubicBezTo>
                  <a:cubicBezTo>
                    <a:pt x="647" y="429"/>
                    <a:pt x="646" y="404"/>
                    <a:pt x="605" y="409"/>
                  </a:cubicBezTo>
                  <a:cubicBezTo>
                    <a:pt x="563" y="413"/>
                    <a:pt x="434" y="454"/>
                    <a:pt x="468" y="516"/>
                  </a:cubicBezTo>
                  <a:cubicBezTo>
                    <a:pt x="501" y="579"/>
                    <a:pt x="608" y="578"/>
                    <a:pt x="608" y="820"/>
                  </a:cubicBezTo>
                  <a:cubicBezTo>
                    <a:pt x="608" y="820"/>
                    <a:pt x="613" y="689"/>
                    <a:pt x="510" y="588"/>
                  </a:cubicBezTo>
                  <a:cubicBezTo>
                    <a:pt x="455" y="533"/>
                    <a:pt x="439" y="516"/>
                    <a:pt x="429" y="545"/>
                  </a:cubicBezTo>
                  <a:cubicBezTo>
                    <a:pt x="419" y="575"/>
                    <a:pt x="407" y="656"/>
                    <a:pt x="457" y="755"/>
                  </a:cubicBezTo>
                  <a:cubicBezTo>
                    <a:pt x="507" y="853"/>
                    <a:pt x="509" y="937"/>
                    <a:pt x="424" y="1044"/>
                  </a:cubicBezTo>
                  <a:cubicBezTo>
                    <a:pt x="424" y="1044"/>
                    <a:pt x="502" y="966"/>
                    <a:pt x="462" y="823"/>
                  </a:cubicBezTo>
                  <a:cubicBezTo>
                    <a:pt x="444" y="757"/>
                    <a:pt x="433" y="769"/>
                    <a:pt x="418" y="794"/>
                  </a:cubicBezTo>
                  <a:cubicBezTo>
                    <a:pt x="403" y="819"/>
                    <a:pt x="333" y="921"/>
                    <a:pt x="334" y="980"/>
                  </a:cubicBezTo>
                  <a:cubicBezTo>
                    <a:pt x="334" y="980"/>
                    <a:pt x="330" y="912"/>
                    <a:pt x="378" y="835"/>
                  </a:cubicBezTo>
                  <a:cubicBezTo>
                    <a:pt x="426" y="758"/>
                    <a:pt x="405" y="719"/>
                    <a:pt x="395" y="667"/>
                  </a:cubicBezTo>
                  <a:cubicBezTo>
                    <a:pt x="384" y="614"/>
                    <a:pt x="392" y="520"/>
                    <a:pt x="470" y="430"/>
                  </a:cubicBezTo>
                  <a:cubicBezTo>
                    <a:pt x="470" y="430"/>
                    <a:pt x="366" y="433"/>
                    <a:pt x="328" y="579"/>
                  </a:cubicBezTo>
                  <a:cubicBezTo>
                    <a:pt x="301" y="681"/>
                    <a:pt x="316" y="753"/>
                    <a:pt x="291" y="841"/>
                  </a:cubicBezTo>
                  <a:cubicBezTo>
                    <a:pt x="232" y="1053"/>
                    <a:pt x="367" y="1131"/>
                    <a:pt x="184" y="1318"/>
                  </a:cubicBezTo>
                  <a:cubicBezTo>
                    <a:pt x="184" y="1318"/>
                    <a:pt x="349" y="1145"/>
                    <a:pt x="236" y="967"/>
                  </a:cubicBezTo>
                  <a:cubicBezTo>
                    <a:pt x="236" y="967"/>
                    <a:pt x="109" y="1092"/>
                    <a:pt x="103" y="1221"/>
                  </a:cubicBezTo>
                  <a:cubicBezTo>
                    <a:pt x="103" y="1221"/>
                    <a:pt x="103" y="1143"/>
                    <a:pt x="114" y="1119"/>
                  </a:cubicBezTo>
                  <a:cubicBezTo>
                    <a:pt x="125" y="1095"/>
                    <a:pt x="112" y="1098"/>
                    <a:pt x="97" y="1116"/>
                  </a:cubicBezTo>
                  <a:cubicBezTo>
                    <a:pt x="81" y="1133"/>
                    <a:pt x="18" y="1148"/>
                    <a:pt x="14" y="1311"/>
                  </a:cubicBezTo>
                  <a:cubicBezTo>
                    <a:pt x="14" y="1311"/>
                    <a:pt x="0" y="1205"/>
                    <a:pt x="37" y="1157"/>
                  </a:cubicBezTo>
                  <a:cubicBezTo>
                    <a:pt x="73" y="1108"/>
                    <a:pt x="113" y="1107"/>
                    <a:pt x="159" y="1022"/>
                  </a:cubicBezTo>
                  <a:cubicBezTo>
                    <a:pt x="204" y="936"/>
                    <a:pt x="242" y="905"/>
                    <a:pt x="257" y="793"/>
                  </a:cubicBezTo>
                  <a:cubicBezTo>
                    <a:pt x="273" y="680"/>
                    <a:pt x="298" y="576"/>
                    <a:pt x="253" y="609"/>
                  </a:cubicBezTo>
                  <a:cubicBezTo>
                    <a:pt x="207" y="642"/>
                    <a:pt x="174" y="639"/>
                    <a:pt x="177" y="706"/>
                  </a:cubicBezTo>
                  <a:cubicBezTo>
                    <a:pt x="179" y="773"/>
                    <a:pt x="226" y="885"/>
                    <a:pt x="85" y="1029"/>
                  </a:cubicBezTo>
                  <a:cubicBezTo>
                    <a:pt x="85" y="1029"/>
                    <a:pt x="181" y="929"/>
                    <a:pt x="170" y="789"/>
                  </a:cubicBezTo>
                  <a:cubicBezTo>
                    <a:pt x="163" y="709"/>
                    <a:pt x="156" y="667"/>
                    <a:pt x="124" y="695"/>
                  </a:cubicBezTo>
                  <a:cubicBezTo>
                    <a:pt x="92" y="722"/>
                    <a:pt x="25" y="834"/>
                    <a:pt x="9" y="908"/>
                  </a:cubicBezTo>
                  <a:cubicBezTo>
                    <a:pt x="9" y="908"/>
                    <a:pt x="14" y="793"/>
                    <a:pt x="92" y="706"/>
                  </a:cubicBezTo>
                  <a:cubicBezTo>
                    <a:pt x="169" y="619"/>
                    <a:pt x="219" y="628"/>
                    <a:pt x="261" y="563"/>
                  </a:cubicBezTo>
                  <a:cubicBezTo>
                    <a:pt x="303" y="497"/>
                    <a:pt x="349" y="431"/>
                    <a:pt x="425" y="405"/>
                  </a:cubicBezTo>
                  <a:cubicBezTo>
                    <a:pt x="502" y="379"/>
                    <a:pt x="505" y="355"/>
                    <a:pt x="463" y="321"/>
                  </a:cubicBezTo>
                  <a:cubicBezTo>
                    <a:pt x="422" y="287"/>
                    <a:pt x="342" y="195"/>
                    <a:pt x="290" y="225"/>
                  </a:cubicBezTo>
                  <a:cubicBezTo>
                    <a:pt x="238" y="255"/>
                    <a:pt x="229" y="353"/>
                    <a:pt x="280" y="355"/>
                  </a:cubicBezTo>
                  <a:cubicBezTo>
                    <a:pt x="332" y="356"/>
                    <a:pt x="363" y="358"/>
                    <a:pt x="389" y="397"/>
                  </a:cubicBezTo>
                  <a:cubicBezTo>
                    <a:pt x="389" y="397"/>
                    <a:pt x="363" y="367"/>
                    <a:pt x="305" y="369"/>
                  </a:cubicBezTo>
                  <a:cubicBezTo>
                    <a:pt x="247" y="372"/>
                    <a:pt x="249" y="363"/>
                    <a:pt x="249" y="363"/>
                  </a:cubicBezTo>
                  <a:cubicBezTo>
                    <a:pt x="249" y="363"/>
                    <a:pt x="268" y="474"/>
                    <a:pt x="207" y="560"/>
                  </a:cubicBezTo>
                  <a:cubicBezTo>
                    <a:pt x="207" y="560"/>
                    <a:pt x="249" y="475"/>
                    <a:pt x="239" y="404"/>
                  </a:cubicBezTo>
                  <a:cubicBezTo>
                    <a:pt x="230" y="332"/>
                    <a:pt x="224" y="270"/>
                    <a:pt x="207" y="301"/>
                  </a:cubicBezTo>
                  <a:cubicBezTo>
                    <a:pt x="190" y="333"/>
                    <a:pt x="145" y="409"/>
                    <a:pt x="138" y="479"/>
                  </a:cubicBezTo>
                  <a:cubicBezTo>
                    <a:pt x="138" y="479"/>
                    <a:pt x="128" y="369"/>
                    <a:pt x="197" y="282"/>
                  </a:cubicBezTo>
                  <a:cubicBezTo>
                    <a:pt x="266" y="196"/>
                    <a:pt x="312" y="180"/>
                    <a:pt x="361" y="193"/>
                  </a:cubicBezTo>
                  <a:cubicBezTo>
                    <a:pt x="410" y="207"/>
                    <a:pt x="424" y="185"/>
                    <a:pt x="374" y="65"/>
                  </a:cubicBezTo>
                  <a:cubicBezTo>
                    <a:pt x="374" y="65"/>
                    <a:pt x="388" y="80"/>
                    <a:pt x="397" y="100"/>
                  </a:cubicBezTo>
                  <a:cubicBezTo>
                    <a:pt x="406" y="120"/>
                    <a:pt x="420" y="132"/>
                    <a:pt x="425" y="107"/>
                  </a:cubicBezTo>
                  <a:cubicBezTo>
                    <a:pt x="431" y="82"/>
                    <a:pt x="469" y="15"/>
                    <a:pt x="492" y="11"/>
                  </a:cubicBezTo>
                  <a:close/>
                </a:path>
              </a:pathLst>
            </a:custGeom>
            <a:solidFill>
              <a:srgbClr val="767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3" name="Freeform 19">
              <a:extLst>
                <a:ext uri="{FF2B5EF4-FFF2-40B4-BE49-F238E27FC236}">
                  <a16:creationId xmlns:a16="http://schemas.microsoft.com/office/drawing/2014/main" id="{52670CCE-6E32-4C31-B710-4D83B5405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" y="1098"/>
              <a:ext cx="1198" cy="2307"/>
            </a:xfrm>
            <a:custGeom>
              <a:avLst/>
              <a:gdLst>
                <a:gd name="T0" fmla="*/ 2881 w 724"/>
                <a:gd name="T1" fmla="*/ 2436 h 1307"/>
                <a:gd name="T2" fmla="*/ 2740 w 724"/>
                <a:gd name="T3" fmla="*/ 2191 h 1307"/>
                <a:gd name="T4" fmla="*/ 2120 w 724"/>
                <a:gd name="T5" fmla="*/ 2777 h 1307"/>
                <a:gd name="T6" fmla="*/ 2755 w 724"/>
                <a:gd name="T7" fmla="*/ 4450 h 1307"/>
                <a:gd name="T8" fmla="*/ 2312 w 724"/>
                <a:gd name="T9" fmla="*/ 3172 h 1307"/>
                <a:gd name="T10" fmla="*/ 1944 w 724"/>
                <a:gd name="T11" fmla="*/ 2937 h 1307"/>
                <a:gd name="T12" fmla="*/ 2070 w 724"/>
                <a:gd name="T13" fmla="*/ 4092 h 1307"/>
                <a:gd name="T14" fmla="*/ 1923 w 724"/>
                <a:gd name="T15" fmla="*/ 5680 h 1307"/>
                <a:gd name="T16" fmla="*/ 2092 w 724"/>
                <a:gd name="T17" fmla="*/ 4464 h 1307"/>
                <a:gd name="T18" fmla="*/ 1895 w 724"/>
                <a:gd name="T19" fmla="*/ 4305 h 1307"/>
                <a:gd name="T20" fmla="*/ 1514 w 724"/>
                <a:gd name="T21" fmla="*/ 5327 h 1307"/>
                <a:gd name="T22" fmla="*/ 1711 w 724"/>
                <a:gd name="T23" fmla="*/ 4529 h 1307"/>
                <a:gd name="T24" fmla="*/ 1790 w 724"/>
                <a:gd name="T25" fmla="*/ 3608 h 1307"/>
                <a:gd name="T26" fmla="*/ 2130 w 724"/>
                <a:gd name="T27" fmla="*/ 2305 h 1307"/>
                <a:gd name="T28" fmla="*/ 1488 w 724"/>
                <a:gd name="T29" fmla="*/ 3124 h 1307"/>
                <a:gd name="T30" fmla="*/ 1320 w 724"/>
                <a:gd name="T31" fmla="*/ 4565 h 1307"/>
                <a:gd name="T32" fmla="*/ 832 w 724"/>
                <a:gd name="T33" fmla="*/ 7188 h 1307"/>
                <a:gd name="T34" fmla="*/ 1071 w 724"/>
                <a:gd name="T35" fmla="*/ 5257 h 1307"/>
                <a:gd name="T36" fmla="*/ 465 w 724"/>
                <a:gd name="T37" fmla="*/ 6654 h 1307"/>
                <a:gd name="T38" fmla="*/ 518 w 724"/>
                <a:gd name="T39" fmla="*/ 6095 h 1307"/>
                <a:gd name="T40" fmla="*/ 440 w 724"/>
                <a:gd name="T41" fmla="*/ 6076 h 1307"/>
                <a:gd name="T42" fmla="*/ 63 w 724"/>
                <a:gd name="T43" fmla="*/ 7150 h 1307"/>
                <a:gd name="T44" fmla="*/ 167 w 724"/>
                <a:gd name="T45" fmla="*/ 6303 h 1307"/>
                <a:gd name="T46" fmla="*/ 720 w 724"/>
                <a:gd name="T47" fmla="*/ 5562 h 1307"/>
                <a:gd name="T48" fmla="*/ 1163 w 724"/>
                <a:gd name="T49" fmla="*/ 4300 h 1307"/>
                <a:gd name="T50" fmla="*/ 1147 w 724"/>
                <a:gd name="T51" fmla="*/ 3290 h 1307"/>
                <a:gd name="T52" fmla="*/ 803 w 724"/>
                <a:gd name="T53" fmla="*/ 3823 h 1307"/>
                <a:gd name="T54" fmla="*/ 386 w 724"/>
                <a:gd name="T55" fmla="*/ 5599 h 1307"/>
                <a:gd name="T56" fmla="*/ 769 w 724"/>
                <a:gd name="T57" fmla="*/ 4277 h 1307"/>
                <a:gd name="T58" fmla="*/ 561 w 724"/>
                <a:gd name="T59" fmla="*/ 3760 h 1307"/>
                <a:gd name="T60" fmla="*/ 41 w 724"/>
                <a:gd name="T61" fmla="*/ 4932 h 1307"/>
                <a:gd name="T62" fmla="*/ 417 w 724"/>
                <a:gd name="T63" fmla="*/ 3823 h 1307"/>
                <a:gd name="T64" fmla="*/ 1183 w 724"/>
                <a:gd name="T65" fmla="*/ 3034 h 1307"/>
                <a:gd name="T66" fmla="*/ 1924 w 724"/>
                <a:gd name="T67" fmla="*/ 2166 h 1307"/>
                <a:gd name="T68" fmla="*/ 2103 w 724"/>
                <a:gd name="T69" fmla="*/ 1705 h 1307"/>
                <a:gd name="T70" fmla="*/ 1314 w 724"/>
                <a:gd name="T71" fmla="*/ 1177 h 1307"/>
                <a:gd name="T72" fmla="*/ 1267 w 724"/>
                <a:gd name="T73" fmla="*/ 1890 h 1307"/>
                <a:gd name="T74" fmla="*/ 1764 w 724"/>
                <a:gd name="T75" fmla="*/ 2122 h 1307"/>
                <a:gd name="T76" fmla="*/ 1383 w 724"/>
                <a:gd name="T77" fmla="*/ 1970 h 1307"/>
                <a:gd name="T78" fmla="*/ 1129 w 724"/>
                <a:gd name="T79" fmla="*/ 1935 h 1307"/>
                <a:gd name="T80" fmla="*/ 940 w 724"/>
                <a:gd name="T81" fmla="*/ 3018 h 1307"/>
                <a:gd name="T82" fmla="*/ 1082 w 724"/>
                <a:gd name="T83" fmla="*/ 2162 h 1307"/>
                <a:gd name="T84" fmla="*/ 940 w 724"/>
                <a:gd name="T85" fmla="*/ 1596 h 1307"/>
                <a:gd name="T86" fmla="*/ 624 w 724"/>
                <a:gd name="T87" fmla="*/ 2574 h 1307"/>
                <a:gd name="T88" fmla="*/ 892 w 724"/>
                <a:gd name="T89" fmla="*/ 1490 h 1307"/>
                <a:gd name="T90" fmla="*/ 1635 w 724"/>
                <a:gd name="T91" fmla="*/ 1001 h 1307"/>
                <a:gd name="T92" fmla="*/ 1694 w 724"/>
                <a:gd name="T93" fmla="*/ 297 h 1307"/>
                <a:gd name="T94" fmla="*/ 1799 w 724"/>
                <a:gd name="T95" fmla="*/ 489 h 1307"/>
                <a:gd name="T96" fmla="*/ 1924 w 724"/>
                <a:gd name="T97" fmla="*/ 526 h 1307"/>
                <a:gd name="T98" fmla="*/ 2229 w 724"/>
                <a:gd name="T99" fmla="*/ 0 h 1307"/>
                <a:gd name="T100" fmla="*/ 1936 w 724"/>
                <a:gd name="T101" fmla="*/ 1135 h 1307"/>
                <a:gd name="T102" fmla="*/ 2422 w 724"/>
                <a:gd name="T103" fmla="*/ 1797 h 1307"/>
                <a:gd name="T104" fmla="*/ 2962 w 724"/>
                <a:gd name="T105" fmla="*/ 1783 h 1307"/>
                <a:gd name="T106" fmla="*/ 3280 w 724"/>
                <a:gd name="T107" fmla="*/ 1767 h 1307"/>
                <a:gd name="T108" fmla="*/ 2881 w 724"/>
                <a:gd name="T109" fmla="*/ 2436 h 130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24" h="1307">
                  <a:moveTo>
                    <a:pt x="636" y="443"/>
                  </a:moveTo>
                  <a:cubicBezTo>
                    <a:pt x="647" y="418"/>
                    <a:pt x="646" y="393"/>
                    <a:pt x="605" y="398"/>
                  </a:cubicBezTo>
                  <a:cubicBezTo>
                    <a:pt x="563" y="402"/>
                    <a:pt x="434" y="443"/>
                    <a:pt x="468" y="505"/>
                  </a:cubicBezTo>
                  <a:cubicBezTo>
                    <a:pt x="501" y="568"/>
                    <a:pt x="608" y="567"/>
                    <a:pt x="608" y="809"/>
                  </a:cubicBezTo>
                  <a:cubicBezTo>
                    <a:pt x="608" y="809"/>
                    <a:pt x="613" y="678"/>
                    <a:pt x="510" y="577"/>
                  </a:cubicBezTo>
                  <a:cubicBezTo>
                    <a:pt x="455" y="522"/>
                    <a:pt x="439" y="505"/>
                    <a:pt x="429" y="534"/>
                  </a:cubicBezTo>
                  <a:cubicBezTo>
                    <a:pt x="419" y="564"/>
                    <a:pt x="407" y="645"/>
                    <a:pt x="457" y="744"/>
                  </a:cubicBezTo>
                  <a:cubicBezTo>
                    <a:pt x="507" y="842"/>
                    <a:pt x="509" y="926"/>
                    <a:pt x="424" y="1033"/>
                  </a:cubicBezTo>
                  <a:cubicBezTo>
                    <a:pt x="424" y="1033"/>
                    <a:pt x="502" y="955"/>
                    <a:pt x="462" y="812"/>
                  </a:cubicBezTo>
                  <a:cubicBezTo>
                    <a:pt x="444" y="746"/>
                    <a:pt x="433" y="758"/>
                    <a:pt x="418" y="783"/>
                  </a:cubicBezTo>
                  <a:cubicBezTo>
                    <a:pt x="403" y="808"/>
                    <a:pt x="333" y="910"/>
                    <a:pt x="334" y="969"/>
                  </a:cubicBezTo>
                  <a:cubicBezTo>
                    <a:pt x="334" y="969"/>
                    <a:pt x="330" y="901"/>
                    <a:pt x="378" y="824"/>
                  </a:cubicBezTo>
                  <a:cubicBezTo>
                    <a:pt x="426" y="747"/>
                    <a:pt x="405" y="708"/>
                    <a:pt x="395" y="656"/>
                  </a:cubicBezTo>
                  <a:cubicBezTo>
                    <a:pt x="384" y="603"/>
                    <a:pt x="392" y="509"/>
                    <a:pt x="470" y="419"/>
                  </a:cubicBezTo>
                  <a:cubicBezTo>
                    <a:pt x="470" y="419"/>
                    <a:pt x="366" y="422"/>
                    <a:pt x="328" y="568"/>
                  </a:cubicBezTo>
                  <a:cubicBezTo>
                    <a:pt x="301" y="670"/>
                    <a:pt x="316" y="742"/>
                    <a:pt x="291" y="830"/>
                  </a:cubicBezTo>
                  <a:cubicBezTo>
                    <a:pt x="232" y="1042"/>
                    <a:pt x="367" y="1120"/>
                    <a:pt x="184" y="1307"/>
                  </a:cubicBezTo>
                  <a:cubicBezTo>
                    <a:pt x="184" y="1307"/>
                    <a:pt x="349" y="1134"/>
                    <a:pt x="236" y="956"/>
                  </a:cubicBezTo>
                  <a:cubicBezTo>
                    <a:pt x="236" y="956"/>
                    <a:pt x="109" y="1081"/>
                    <a:pt x="103" y="1210"/>
                  </a:cubicBezTo>
                  <a:cubicBezTo>
                    <a:pt x="103" y="1210"/>
                    <a:pt x="103" y="1132"/>
                    <a:pt x="114" y="1108"/>
                  </a:cubicBezTo>
                  <a:cubicBezTo>
                    <a:pt x="125" y="1084"/>
                    <a:pt x="112" y="1087"/>
                    <a:pt x="97" y="1105"/>
                  </a:cubicBezTo>
                  <a:cubicBezTo>
                    <a:pt x="81" y="1122"/>
                    <a:pt x="18" y="1137"/>
                    <a:pt x="14" y="1300"/>
                  </a:cubicBezTo>
                  <a:cubicBezTo>
                    <a:pt x="14" y="1300"/>
                    <a:pt x="0" y="1194"/>
                    <a:pt x="37" y="1146"/>
                  </a:cubicBezTo>
                  <a:cubicBezTo>
                    <a:pt x="73" y="1097"/>
                    <a:pt x="113" y="1096"/>
                    <a:pt x="159" y="1011"/>
                  </a:cubicBezTo>
                  <a:cubicBezTo>
                    <a:pt x="204" y="925"/>
                    <a:pt x="242" y="894"/>
                    <a:pt x="257" y="782"/>
                  </a:cubicBezTo>
                  <a:cubicBezTo>
                    <a:pt x="273" y="669"/>
                    <a:pt x="298" y="565"/>
                    <a:pt x="253" y="598"/>
                  </a:cubicBezTo>
                  <a:cubicBezTo>
                    <a:pt x="207" y="631"/>
                    <a:pt x="174" y="628"/>
                    <a:pt x="177" y="695"/>
                  </a:cubicBezTo>
                  <a:cubicBezTo>
                    <a:pt x="179" y="762"/>
                    <a:pt x="226" y="874"/>
                    <a:pt x="85" y="1018"/>
                  </a:cubicBezTo>
                  <a:cubicBezTo>
                    <a:pt x="85" y="1018"/>
                    <a:pt x="181" y="918"/>
                    <a:pt x="170" y="778"/>
                  </a:cubicBezTo>
                  <a:cubicBezTo>
                    <a:pt x="163" y="698"/>
                    <a:pt x="156" y="656"/>
                    <a:pt x="124" y="684"/>
                  </a:cubicBezTo>
                  <a:cubicBezTo>
                    <a:pt x="92" y="711"/>
                    <a:pt x="25" y="823"/>
                    <a:pt x="9" y="897"/>
                  </a:cubicBezTo>
                  <a:cubicBezTo>
                    <a:pt x="9" y="897"/>
                    <a:pt x="14" y="782"/>
                    <a:pt x="92" y="695"/>
                  </a:cubicBezTo>
                  <a:cubicBezTo>
                    <a:pt x="169" y="608"/>
                    <a:pt x="219" y="617"/>
                    <a:pt x="261" y="552"/>
                  </a:cubicBezTo>
                  <a:cubicBezTo>
                    <a:pt x="303" y="486"/>
                    <a:pt x="349" y="420"/>
                    <a:pt x="425" y="394"/>
                  </a:cubicBezTo>
                  <a:cubicBezTo>
                    <a:pt x="502" y="368"/>
                    <a:pt x="505" y="344"/>
                    <a:pt x="464" y="310"/>
                  </a:cubicBezTo>
                  <a:cubicBezTo>
                    <a:pt x="422" y="276"/>
                    <a:pt x="342" y="184"/>
                    <a:pt x="290" y="214"/>
                  </a:cubicBezTo>
                  <a:cubicBezTo>
                    <a:pt x="238" y="244"/>
                    <a:pt x="229" y="342"/>
                    <a:pt x="280" y="344"/>
                  </a:cubicBezTo>
                  <a:cubicBezTo>
                    <a:pt x="332" y="345"/>
                    <a:pt x="363" y="347"/>
                    <a:pt x="389" y="386"/>
                  </a:cubicBezTo>
                  <a:cubicBezTo>
                    <a:pt x="389" y="386"/>
                    <a:pt x="363" y="356"/>
                    <a:pt x="305" y="358"/>
                  </a:cubicBezTo>
                  <a:cubicBezTo>
                    <a:pt x="247" y="361"/>
                    <a:pt x="249" y="352"/>
                    <a:pt x="249" y="352"/>
                  </a:cubicBezTo>
                  <a:cubicBezTo>
                    <a:pt x="249" y="352"/>
                    <a:pt x="268" y="463"/>
                    <a:pt x="207" y="549"/>
                  </a:cubicBezTo>
                  <a:cubicBezTo>
                    <a:pt x="207" y="549"/>
                    <a:pt x="249" y="464"/>
                    <a:pt x="239" y="393"/>
                  </a:cubicBezTo>
                  <a:cubicBezTo>
                    <a:pt x="230" y="321"/>
                    <a:pt x="224" y="259"/>
                    <a:pt x="207" y="290"/>
                  </a:cubicBezTo>
                  <a:cubicBezTo>
                    <a:pt x="190" y="322"/>
                    <a:pt x="145" y="398"/>
                    <a:pt x="138" y="468"/>
                  </a:cubicBezTo>
                  <a:cubicBezTo>
                    <a:pt x="138" y="468"/>
                    <a:pt x="128" y="358"/>
                    <a:pt x="197" y="271"/>
                  </a:cubicBezTo>
                  <a:cubicBezTo>
                    <a:pt x="266" y="185"/>
                    <a:pt x="312" y="169"/>
                    <a:pt x="361" y="182"/>
                  </a:cubicBezTo>
                  <a:cubicBezTo>
                    <a:pt x="410" y="196"/>
                    <a:pt x="424" y="174"/>
                    <a:pt x="374" y="54"/>
                  </a:cubicBezTo>
                  <a:cubicBezTo>
                    <a:pt x="374" y="54"/>
                    <a:pt x="388" y="69"/>
                    <a:pt x="397" y="89"/>
                  </a:cubicBezTo>
                  <a:cubicBezTo>
                    <a:pt x="406" y="109"/>
                    <a:pt x="420" y="121"/>
                    <a:pt x="425" y="96"/>
                  </a:cubicBezTo>
                  <a:cubicBezTo>
                    <a:pt x="431" y="71"/>
                    <a:pt x="469" y="4"/>
                    <a:pt x="492" y="0"/>
                  </a:cubicBezTo>
                  <a:cubicBezTo>
                    <a:pt x="492" y="0"/>
                    <a:pt x="410" y="74"/>
                    <a:pt x="427" y="206"/>
                  </a:cubicBezTo>
                  <a:cubicBezTo>
                    <a:pt x="431" y="239"/>
                    <a:pt x="482" y="317"/>
                    <a:pt x="535" y="327"/>
                  </a:cubicBezTo>
                  <a:cubicBezTo>
                    <a:pt x="570" y="334"/>
                    <a:pt x="599" y="309"/>
                    <a:pt x="654" y="324"/>
                  </a:cubicBezTo>
                  <a:cubicBezTo>
                    <a:pt x="709" y="339"/>
                    <a:pt x="699" y="349"/>
                    <a:pt x="724" y="321"/>
                  </a:cubicBezTo>
                  <a:cubicBezTo>
                    <a:pt x="724" y="321"/>
                    <a:pt x="626" y="469"/>
                    <a:pt x="636" y="443"/>
                  </a:cubicBezTo>
                  <a:close/>
                </a:path>
              </a:pathLst>
            </a:custGeom>
            <a:solidFill>
              <a:srgbClr val="F2A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4" name="Freeform 20">
              <a:extLst>
                <a:ext uri="{FF2B5EF4-FFF2-40B4-BE49-F238E27FC236}">
                  <a16:creationId xmlns:a16="http://schemas.microsoft.com/office/drawing/2014/main" id="{177B22FE-F344-42DA-8EE6-3E1B4140EB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0" y="1079"/>
              <a:ext cx="2299" cy="2326"/>
            </a:xfrm>
            <a:custGeom>
              <a:avLst/>
              <a:gdLst>
                <a:gd name="T0" fmla="*/ 761 w 1389"/>
                <a:gd name="T1" fmla="*/ 3937 h 1318"/>
                <a:gd name="T2" fmla="*/ 1807 w 1389"/>
                <a:gd name="T3" fmla="*/ 4117 h 1318"/>
                <a:gd name="T4" fmla="*/ 535 w 1389"/>
                <a:gd name="T5" fmla="*/ 5391 h 1318"/>
                <a:gd name="T6" fmla="*/ 490 w 1389"/>
                <a:gd name="T7" fmla="*/ 6111 h 1318"/>
                <a:gd name="T8" fmla="*/ 126 w 1389"/>
                <a:gd name="T9" fmla="*/ 6360 h 1318"/>
                <a:gd name="T10" fmla="*/ 1220 w 1389"/>
                <a:gd name="T11" fmla="*/ 3494 h 1318"/>
                <a:gd name="T12" fmla="*/ 5240 w 1389"/>
                <a:gd name="T13" fmla="*/ 3168 h 1318"/>
                <a:gd name="T14" fmla="*/ 1230 w 1389"/>
                <a:gd name="T15" fmla="*/ 2000 h 1318"/>
                <a:gd name="T16" fmla="*/ 1230 w 1389"/>
                <a:gd name="T17" fmla="*/ 2000 h 1318"/>
                <a:gd name="T18" fmla="*/ 953 w 1389"/>
                <a:gd name="T19" fmla="*/ 2981 h 1318"/>
                <a:gd name="T20" fmla="*/ 4643 w 1389"/>
                <a:gd name="T21" fmla="*/ 4765 h 1318"/>
                <a:gd name="T22" fmla="*/ 4747 w 1389"/>
                <a:gd name="T23" fmla="*/ 4656 h 1318"/>
                <a:gd name="T24" fmla="*/ 4921 w 1389"/>
                <a:gd name="T25" fmla="*/ 4959 h 1318"/>
                <a:gd name="T26" fmla="*/ 4492 w 1389"/>
                <a:gd name="T27" fmla="*/ 2127 h 1318"/>
                <a:gd name="T28" fmla="*/ 5252 w 1389"/>
                <a:gd name="T29" fmla="*/ 2765 h 1318"/>
                <a:gd name="T30" fmla="*/ 6263 w 1389"/>
                <a:gd name="T31" fmla="*/ 5289 h 1318"/>
                <a:gd name="T32" fmla="*/ 4960 w 1389"/>
                <a:gd name="T33" fmla="*/ 3681 h 1318"/>
                <a:gd name="T34" fmla="*/ 5255 w 1389"/>
                <a:gd name="T35" fmla="*/ 4146 h 1318"/>
                <a:gd name="T36" fmla="*/ 1958 w 1389"/>
                <a:gd name="T37" fmla="*/ 5619 h 1318"/>
                <a:gd name="T38" fmla="*/ 6076 w 1389"/>
                <a:gd name="T39" fmla="*/ 5700 h 1318"/>
                <a:gd name="T40" fmla="*/ 1731 w 1389"/>
                <a:gd name="T41" fmla="*/ 3473 h 1318"/>
                <a:gd name="T42" fmla="*/ 3986 w 1389"/>
                <a:gd name="T43" fmla="*/ 3408 h 1318"/>
                <a:gd name="T44" fmla="*/ 2776 w 1389"/>
                <a:gd name="T45" fmla="*/ 2854 h 1318"/>
                <a:gd name="T46" fmla="*/ 4181 w 1389"/>
                <a:gd name="T47" fmla="*/ 2134 h 1318"/>
                <a:gd name="T48" fmla="*/ 996 w 1389"/>
                <a:gd name="T49" fmla="*/ 6964 h 1318"/>
                <a:gd name="T50" fmla="*/ 3618 w 1389"/>
                <a:gd name="T51" fmla="*/ 3694 h 1318"/>
                <a:gd name="T52" fmla="*/ 2082 w 1389"/>
                <a:gd name="T53" fmla="*/ 2891 h 1318"/>
                <a:gd name="T54" fmla="*/ 2714 w 1389"/>
                <a:gd name="T55" fmla="*/ 4456 h 1318"/>
                <a:gd name="T56" fmla="*/ 2033 w 1389"/>
                <a:gd name="T57" fmla="*/ 4149 h 1318"/>
                <a:gd name="T58" fmla="*/ 4608 w 1389"/>
                <a:gd name="T59" fmla="*/ 5211 h 1318"/>
                <a:gd name="T60" fmla="*/ 5899 w 1389"/>
                <a:gd name="T61" fmla="*/ 6805 h 1318"/>
                <a:gd name="T62" fmla="*/ 4712 w 1389"/>
                <a:gd name="T63" fmla="*/ 1834 h 1318"/>
                <a:gd name="T64" fmla="*/ 1246 w 1389"/>
                <a:gd name="T65" fmla="*/ 6117 h 1318"/>
                <a:gd name="T66" fmla="*/ 6035 w 1389"/>
                <a:gd name="T67" fmla="*/ 5058 h 1318"/>
                <a:gd name="T68" fmla="*/ 5586 w 1389"/>
                <a:gd name="T69" fmla="*/ 6442 h 1318"/>
                <a:gd name="T70" fmla="*/ 4110 w 1389"/>
                <a:gd name="T71" fmla="*/ 3133 h 1318"/>
                <a:gd name="T72" fmla="*/ 3951 w 1389"/>
                <a:gd name="T73" fmla="*/ 395 h 1318"/>
                <a:gd name="T74" fmla="*/ 5282 w 1389"/>
                <a:gd name="T75" fmla="*/ 1698 h 1318"/>
                <a:gd name="T76" fmla="*/ 1142 w 1389"/>
                <a:gd name="T77" fmla="*/ 3148 h 1318"/>
                <a:gd name="T78" fmla="*/ 376 w 1389"/>
                <a:gd name="T79" fmla="*/ 3881 h 1318"/>
                <a:gd name="T80" fmla="*/ 5128 w 1389"/>
                <a:gd name="T81" fmla="*/ 1661 h 1318"/>
                <a:gd name="T82" fmla="*/ 5328 w 1389"/>
                <a:gd name="T83" fmla="*/ 2084 h 1318"/>
                <a:gd name="T84" fmla="*/ 4345 w 1389"/>
                <a:gd name="T85" fmla="*/ 1214 h 1318"/>
                <a:gd name="T86" fmla="*/ 4621 w 1389"/>
                <a:gd name="T87" fmla="*/ 1357 h 1318"/>
                <a:gd name="T88" fmla="*/ 5573 w 1389"/>
                <a:gd name="T89" fmla="*/ 2550 h 1318"/>
                <a:gd name="T90" fmla="*/ 852 w 1389"/>
                <a:gd name="T91" fmla="*/ 1551 h 1318"/>
                <a:gd name="T92" fmla="*/ 2095 w 1389"/>
                <a:gd name="T93" fmla="*/ 199 h 1318"/>
                <a:gd name="T94" fmla="*/ 1690 w 1389"/>
                <a:gd name="T95" fmla="*/ 461 h 1318"/>
                <a:gd name="T96" fmla="*/ 3881 w 1389"/>
                <a:gd name="T97" fmla="*/ 1149 h 1318"/>
                <a:gd name="T98" fmla="*/ 1895 w 1389"/>
                <a:gd name="T99" fmla="*/ 1193 h 1318"/>
                <a:gd name="T100" fmla="*/ 3241 w 1389"/>
                <a:gd name="T101" fmla="*/ 1881 h 1318"/>
                <a:gd name="T102" fmla="*/ 3896 w 1389"/>
                <a:gd name="T103" fmla="*/ 362 h 13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389" h="1318">
                  <a:moveTo>
                    <a:pt x="168" y="716"/>
                  </a:moveTo>
                  <a:cubicBezTo>
                    <a:pt x="169" y="742"/>
                    <a:pt x="177" y="775"/>
                    <a:pt x="177" y="815"/>
                  </a:cubicBezTo>
                  <a:cubicBezTo>
                    <a:pt x="178" y="771"/>
                    <a:pt x="169" y="735"/>
                    <a:pt x="168" y="706"/>
                  </a:cubicBezTo>
                  <a:cubicBezTo>
                    <a:pt x="168" y="705"/>
                    <a:pt x="168" y="705"/>
                    <a:pt x="168" y="704"/>
                  </a:cubicBezTo>
                  <a:cubicBezTo>
                    <a:pt x="167" y="708"/>
                    <a:pt x="167" y="712"/>
                    <a:pt x="168" y="716"/>
                  </a:cubicBezTo>
                  <a:close/>
                  <a:moveTo>
                    <a:pt x="369" y="835"/>
                  </a:moveTo>
                  <a:cubicBezTo>
                    <a:pt x="321" y="912"/>
                    <a:pt x="325" y="980"/>
                    <a:pt x="325" y="980"/>
                  </a:cubicBezTo>
                  <a:cubicBezTo>
                    <a:pt x="325" y="975"/>
                    <a:pt x="325" y="970"/>
                    <a:pt x="326" y="964"/>
                  </a:cubicBezTo>
                  <a:cubicBezTo>
                    <a:pt x="329" y="938"/>
                    <a:pt x="339" y="893"/>
                    <a:pt x="369" y="845"/>
                  </a:cubicBezTo>
                  <a:cubicBezTo>
                    <a:pt x="394" y="805"/>
                    <a:pt x="400" y="776"/>
                    <a:pt x="399" y="749"/>
                  </a:cubicBezTo>
                  <a:cubicBezTo>
                    <a:pt x="398" y="773"/>
                    <a:pt x="391" y="800"/>
                    <a:pt x="369" y="835"/>
                  </a:cubicBezTo>
                  <a:close/>
                  <a:moveTo>
                    <a:pt x="118" y="981"/>
                  </a:moveTo>
                  <a:cubicBezTo>
                    <a:pt x="140" y="941"/>
                    <a:pt x="163" y="885"/>
                    <a:pt x="162" y="818"/>
                  </a:cubicBezTo>
                  <a:cubicBezTo>
                    <a:pt x="159" y="943"/>
                    <a:pt x="76" y="1029"/>
                    <a:pt x="76" y="1029"/>
                  </a:cubicBezTo>
                  <a:cubicBezTo>
                    <a:pt x="92" y="1013"/>
                    <a:pt x="106" y="996"/>
                    <a:pt x="118" y="981"/>
                  </a:cubicBezTo>
                  <a:close/>
                  <a:moveTo>
                    <a:pt x="105" y="1119"/>
                  </a:moveTo>
                  <a:cubicBezTo>
                    <a:pt x="94" y="1143"/>
                    <a:pt x="94" y="1221"/>
                    <a:pt x="94" y="1221"/>
                  </a:cubicBezTo>
                  <a:cubicBezTo>
                    <a:pt x="94" y="1220"/>
                    <a:pt x="94" y="1219"/>
                    <a:pt x="94" y="1219"/>
                  </a:cubicBezTo>
                  <a:cubicBezTo>
                    <a:pt x="95" y="1196"/>
                    <a:pt x="97" y="1147"/>
                    <a:pt x="105" y="1129"/>
                  </a:cubicBezTo>
                  <a:cubicBezTo>
                    <a:pt x="110" y="1119"/>
                    <a:pt x="110" y="1114"/>
                    <a:pt x="108" y="1112"/>
                  </a:cubicBezTo>
                  <a:cubicBezTo>
                    <a:pt x="107" y="1114"/>
                    <a:pt x="107" y="1116"/>
                    <a:pt x="105" y="1119"/>
                  </a:cubicBezTo>
                  <a:close/>
                  <a:moveTo>
                    <a:pt x="269" y="636"/>
                  </a:moveTo>
                  <a:cubicBezTo>
                    <a:pt x="268" y="671"/>
                    <a:pt x="257" y="730"/>
                    <a:pt x="248" y="793"/>
                  </a:cubicBezTo>
                  <a:cubicBezTo>
                    <a:pt x="233" y="905"/>
                    <a:pt x="195" y="936"/>
                    <a:pt x="150" y="1022"/>
                  </a:cubicBezTo>
                  <a:cubicBezTo>
                    <a:pt x="104" y="1107"/>
                    <a:pt x="64" y="1108"/>
                    <a:pt x="28" y="1157"/>
                  </a:cubicBezTo>
                  <a:cubicBezTo>
                    <a:pt x="6" y="1186"/>
                    <a:pt x="2" y="1237"/>
                    <a:pt x="2" y="1272"/>
                  </a:cubicBezTo>
                  <a:cubicBezTo>
                    <a:pt x="3" y="1238"/>
                    <a:pt x="8" y="1194"/>
                    <a:pt x="28" y="1167"/>
                  </a:cubicBezTo>
                  <a:cubicBezTo>
                    <a:pt x="64" y="1118"/>
                    <a:pt x="104" y="1117"/>
                    <a:pt x="150" y="1032"/>
                  </a:cubicBezTo>
                  <a:cubicBezTo>
                    <a:pt x="195" y="946"/>
                    <a:pt x="233" y="915"/>
                    <a:pt x="248" y="803"/>
                  </a:cubicBezTo>
                  <a:cubicBezTo>
                    <a:pt x="257" y="734"/>
                    <a:pt x="270" y="669"/>
                    <a:pt x="269" y="636"/>
                  </a:cubicBezTo>
                  <a:close/>
                  <a:moveTo>
                    <a:pt x="1156" y="576"/>
                  </a:moveTo>
                  <a:cubicBezTo>
                    <a:pt x="1156" y="582"/>
                    <a:pt x="1184" y="666"/>
                    <a:pt x="1201" y="698"/>
                  </a:cubicBezTo>
                  <a:cubicBezTo>
                    <a:pt x="1216" y="712"/>
                    <a:pt x="1230" y="718"/>
                    <a:pt x="1230" y="718"/>
                  </a:cubicBezTo>
                  <a:cubicBezTo>
                    <a:pt x="1187" y="696"/>
                    <a:pt x="1187" y="623"/>
                    <a:pt x="1158" y="579"/>
                  </a:cubicBezTo>
                  <a:cubicBezTo>
                    <a:pt x="1157" y="578"/>
                    <a:pt x="1156" y="577"/>
                    <a:pt x="1156" y="576"/>
                  </a:cubicBezTo>
                  <a:close/>
                  <a:moveTo>
                    <a:pt x="1319" y="700"/>
                  </a:moveTo>
                  <a:cubicBezTo>
                    <a:pt x="1326" y="717"/>
                    <a:pt x="1328" y="728"/>
                    <a:pt x="1328" y="728"/>
                  </a:cubicBezTo>
                  <a:cubicBezTo>
                    <a:pt x="1306" y="570"/>
                    <a:pt x="1133" y="534"/>
                    <a:pt x="1093" y="522"/>
                  </a:cubicBezTo>
                  <a:cubicBezTo>
                    <a:pt x="1085" y="524"/>
                    <a:pt x="1272" y="560"/>
                    <a:pt x="1319" y="700"/>
                  </a:cubicBezTo>
                  <a:close/>
                  <a:moveTo>
                    <a:pt x="271" y="364"/>
                  </a:moveTo>
                  <a:cubicBezTo>
                    <a:pt x="304" y="366"/>
                    <a:pt x="329" y="362"/>
                    <a:pt x="350" y="372"/>
                  </a:cubicBezTo>
                  <a:cubicBezTo>
                    <a:pt x="371" y="380"/>
                    <a:pt x="380" y="397"/>
                    <a:pt x="380" y="397"/>
                  </a:cubicBezTo>
                  <a:cubicBezTo>
                    <a:pt x="354" y="358"/>
                    <a:pt x="323" y="356"/>
                    <a:pt x="271" y="355"/>
                  </a:cubicBezTo>
                  <a:cubicBezTo>
                    <a:pt x="249" y="354"/>
                    <a:pt x="238" y="336"/>
                    <a:pt x="237" y="313"/>
                  </a:cubicBezTo>
                  <a:cubicBezTo>
                    <a:pt x="235" y="340"/>
                    <a:pt x="246" y="364"/>
                    <a:pt x="271" y="364"/>
                  </a:cubicBezTo>
                  <a:close/>
                  <a:moveTo>
                    <a:pt x="240" y="373"/>
                  </a:moveTo>
                  <a:cubicBezTo>
                    <a:pt x="240" y="376"/>
                    <a:pt x="242" y="390"/>
                    <a:pt x="243" y="411"/>
                  </a:cubicBezTo>
                  <a:cubicBezTo>
                    <a:pt x="243" y="396"/>
                    <a:pt x="242" y="383"/>
                    <a:pt x="241" y="375"/>
                  </a:cubicBezTo>
                  <a:cubicBezTo>
                    <a:pt x="240" y="374"/>
                    <a:pt x="240" y="374"/>
                    <a:pt x="240" y="373"/>
                  </a:cubicBezTo>
                  <a:close/>
                  <a:moveTo>
                    <a:pt x="210" y="542"/>
                  </a:moveTo>
                  <a:cubicBezTo>
                    <a:pt x="220" y="514"/>
                    <a:pt x="233" y="472"/>
                    <a:pt x="232" y="431"/>
                  </a:cubicBezTo>
                  <a:cubicBezTo>
                    <a:pt x="230" y="495"/>
                    <a:pt x="198" y="560"/>
                    <a:pt x="198" y="560"/>
                  </a:cubicBezTo>
                  <a:cubicBezTo>
                    <a:pt x="202" y="554"/>
                    <a:pt x="206" y="548"/>
                    <a:pt x="210" y="542"/>
                  </a:cubicBezTo>
                  <a:close/>
                  <a:moveTo>
                    <a:pt x="1027" y="864"/>
                  </a:moveTo>
                  <a:cubicBezTo>
                    <a:pt x="1026" y="865"/>
                    <a:pt x="1025" y="866"/>
                    <a:pt x="1024" y="867"/>
                  </a:cubicBezTo>
                  <a:cubicBezTo>
                    <a:pt x="1024" y="867"/>
                    <a:pt x="1025" y="866"/>
                    <a:pt x="1027" y="864"/>
                  </a:cubicBezTo>
                  <a:close/>
                  <a:moveTo>
                    <a:pt x="1097" y="780"/>
                  </a:moveTo>
                  <a:cubicBezTo>
                    <a:pt x="1096" y="806"/>
                    <a:pt x="1071" y="826"/>
                    <a:pt x="1058" y="833"/>
                  </a:cubicBezTo>
                  <a:cubicBezTo>
                    <a:pt x="1047" y="838"/>
                    <a:pt x="1033" y="857"/>
                    <a:pt x="1027" y="864"/>
                  </a:cubicBezTo>
                  <a:cubicBezTo>
                    <a:pt x="1032" y="858"/>
                    <a:pt x="1038" y="851"/>
                    <a:pt x="1047" y="847"/>
                  </a:cubicBezTo>
                  <a:cubicBezTo>
                    <a:pt x="1049" y="845"/>
                    <a:pt x="1053" y="842"/>
                    <a:pt x="1055" y="841"/>
                  </a:cubicBezTo>
                  <a:cubicBezTo>
                    <a:pt x="1068" y="834"/>
                    <a:pt x="1096" y="816"/>
                    <a:pt x="1097" y="790"/>
                  </a:cubicBezTo>
                  <a:cubicBezTo>
                    <a:pt x="1097" y="787"/>
                    <a:pt x="1097" y="783"/>
                    <a:pt x="1097" y="779"/>
                  </a:cubicBezTo>
                  <a:cubicBezTo>
                    <a:pt x="1097" y="780"/>
                    <a:pt x="1097" y="780"/>
                    <a:pt x="1097" y="780"/>
                  </a:cubicBezTo>
                  <a:close/>
                  <a:moveTo>
                    <a:pt x="1085" y="902"/>
                  </a:moveTo>
                  <a:cubicBezTo>
                    <a:pt x="1085" y="883"/>
                    <a:pt x="1087" y="863"/>
                    <a:pt x="1091" y="842"/>
                  </a:cubicBezTo>
                  <a:cubicBezTo>
                    <a:pt x="1091" y="842"/>
                    <a:pt x="1091" y="843"/>
                    <a:pt x="1089" y="843"/>
                  </a:cubicBezTo>
                  <a:cubicBezTo>
                    <a:pt x="1086" y="864"/>
                    <a:pt x="1084" y="884"/>
                    <a:pt x="1085" y="902"/>
                  </a:cubicBezTo>
                  <a:close/>
                  <a:moveTo>
                    <a:pt x="1085" y="498"/>
                  </a:moveTo>
                  <a:cubicBezTo>
                    <a:pt x="1006" y="511"/>
                    <a:pt x="1006" y="430"/>
                    <a:pt x="991" y="387"/>
                  </a:cubicBezTo>
                  <a:cubicBezTo>
                    <a:pt x="958" y="290"/>
                    <a:pt x="872" y="277"/>
                    <a:pt x="856" y="277"/>
                  </a:cubicBezTo>
                  <a:cubicBezTo>
                    <a:pt x="855" y="277"/>
                    <a:pt x="855" y="277"/>
                    <a:pt x="854" y="277"/>
                  </a:cubicBezTo>
                  <a:cubicBezTo>
                    <a:pt x="851" y="280"/>
                    <a:pt x="958" y="300"/>
                    <a:pt x="991" y="397"/>
                  </a:cubicBezTo>
                  <a:cubicBezTo>
                    <a:pt x="1006" y="440"/>
                    <a:pt x="1006" y="521"/>
                    <a:pt x="1085" y="508"/>
                  </a:cubicBezTo>
                  <a:cubicBezTo>
                    <a:pt x="1112" y="504"/>
                    <a:pt x="1137" y="502"/>
                    <a:pt x="1158" y="503"/>
                  </a:cubicBezTo>
                  <a:cubicBezTo>
                    <a:pt x="1162" y="502"/>
                    <a:pt x="1165" y="502"/>
                    <a:pt x="1169" y="501"/>
                  </a:cubicBezTo>
                  <a:cubicBezTo>
                    <a:pt x="1200" y="495"/>
                    <a:pt x="1230" y="520"/>
                    <a:pt x="1230" y="520"/>
                  </a:cubicBezTo>
                  <a:cubicBezTo>
                    <a:pt x="1219" y="495"/>
                    <a:pt x="1164" y="486"/>
                    <a:pt x="1085" y="498"/>
                  </a:cubicBezTo>
                  <a:close/>
                  <a:moveTo>
                    <a:pt x="1363" y="916"/>
                  </a:moveTo>
                  <a:cubicBezTo>
                    <a:pt x="1369" y="929"/>
                    <a:pt x="1376" y="947"/>
                    <a:pt x="1381" y="962"/>
                  </a:cubicBezTo>
                  <a:cubicBezTo>
                    <a:pt x="1385" y="971"/>
                    <a:pt x="1389" y="978"/>
                    <a:pt x="1389" y="978"/>
                  </a:cubicBezTo>
                  <a:cubicBezTo>
                    <a:pt x="1389" y="978"/>
                    <a:pt x="1376" y="932"/>
                    <a:pt x="1363" y="906"/>
                  </a:cubicBezTo>
                  <a:cubicBezTo>
                    <a:pt x="1349" y="881"/>
                    <a:pt x="1329" y="898"/>
                    <a:pt x="1286" y="853"/>
                  </a:cubicBezTo>
                  <a:cubicBezTo>
                    <a:pt x="1253" y="818"/>
                    <a:pt x="1178" y="758"/>
                    <a:pt x="1159" y="744"/>
                  </a:cubicBezTo>
                  <a:cubicBezTo>
                    <a:pt x="1140" y="729"/>
                    <a:pt x="1122" y="697"/>
                    <a:pt x="1094" y="670"/>
                  </a:cubicBezTo>
                  <a:cubicBezTo>
                    <a:pt x="1065" y="642"/>
                    <a:pt x="1037" y="560"/>
                    <a:pt x="1032" y="545"/>
                  </a:cubicBezTo>
                  <a:cubicBezTo>
                    <a:pt x="1031" y="543"/>
                    <a:pt x="1031" y="542"/>
                    <a:pt x="1031" y="541"/>
                  </a:cubicBezTo>
                  <a:cubicBezTo>
                    <a:pt x="1029" y="543"/>
                    <a:pt x="1029" y="548"/>
                    <a:pt x="1032" y="555"/>
                  </a:cubicBezTo>
                  <a:cubicBezTo>
                    <a:pt x="1037" y="570"/>
                    <a:pt x="1065" y="652"/>
                    <a:pt x="1094" y="680"/>
                  </a:cubicBezTo>
                  <a:cubicBezTo>
                    <a:pt x="1122" y="707"/>
                    <a:pt x="1140" y="739"/>
                    <a:pt x="1159" y="754"/>
                  </a:cubicBezTo>
                  <a:cubicBezTo>
                    <a:pt x="1178" y="768"/>
                    <a:pt x="1253" y="828"/>
                    <a:pt x="1286" y="863"/>
                  </a:cubicBezTo>
                  <a:cubicBezTo>
                    <a:pt x="1329" y="908"/>
                    <a:pt x="1349" y="891"/>
                    <a:pt x="1363" y="916"/>
                  </a:cubicBezTo>
                  <a:close/>
                  <a:moveTo>
                    <a:pt x="451" y="992"/>
                  </a:moveTo>
                  <a:cubicBezTo>
                    <a:pt x="459" y="970"/>
                    <a:pt x="465" y="942"/>
                    <a:pt x="464" y="908"/>
                  </a:cubicBezTo>
                  <a:cubicBezTo>
                    <a:pt x="463" y="961"/>
                    <a:pt x="446" y="1000"/>
                    <a:pt x="432" y="1022"/>
                  </a:cubicBezTo>
                  <a:cubicBezTo>
                    <a:pt x="439" y="1012"/>
                    <a:pt x="446" y="1002"/>
                    <a:pt x="451" y="992"/>
                  </a:cubicBezTo>
                  <a:close/>
                  <a:moveTo>
                    <a:pt x="1324" y="1114"/>
                  </a:moveTo>
                  <a:cubicBezTo>
                    <a:pt x="1302" y="1165"/>
                    <a:pt x="1298" y="1203"/>
                    <a:pt x="1298" y="1228"/>
                  </a:cubicBezTo>
                  <a:cubicBezTo>
                    <a:pt x="1299" y="1203"/>
                    <a:pt x="1305" y="1169"/>
                    <a:pt x="1324" y="1124"/>
                  </a:cubicBezTo>
                  <a:cubicBezTo>
                    <a:pt x="1336" y="1094"/>
                    <a:pt x="1340" y="1064"/>
                    <a:pt x="1340" y="1037"/>
                  </a:cubicBezTo>
                  <a:cubicBezTo>
                    <a:pt x="1339" y="1062"/>
                    <a:pt x="1335" y="1088"/>
                    <a:pt x="1324" y="1114"/>
                  </a:cubicBezTo>
                  <a:close/>
                  <a:moveTo>
                    <a:pt x="382" y="632"/>
                  </a:moveTo>
                  <a:cubicBezTo>
                    <a:pt x="383" y="579"/>
                    <a:pt x="408" y="509"/>
                    <a:pt x="465" y="428"/>
                  </a:cubicBezTo>
                  <a:cubicBezTo>
                    <a:pt x="465" y="428"/>
                    <a:pt x="458" y="440"/>
                    <a:pt x="452" y="441"/>
                  </a:cubicBezTo>
                  <a:cubicBezTo>
                    <a:pt x="397" y="510"/>
                    <a:pt x="381" y="580"/>
                    <a:pt x="382" y="632"/>
                  </a:cubicBezTo>
                  <a:close/>
                  <a:moveTo>
                    <a:pt x="432" y="1022"/>
                  </a:moveTo>
                  <a:cubicBezTo>
                    <a:pt x="427" y="1029"/>
                    <a:pt x="421" y="1037"/>
                    <a:pt x="415" y="1044"/>
                  </a:cubicBezTo>
                  <a:cubicBezTo>
                    <a:pt x="415" y="1044"/>
                    <a:pt x="423" y="1037"/>
                    <a:pt x="432" y="1022"/>
                  </a:cubicBezTo>
                  <a:close/>
                  <a:moveTo>
                    <a:pt x="885" y="527"/>
                  </a:moveTo>
                  <a:cubicBezTo>
                    <a:pt x="881" y="563"/>
                    <a:pt x="879" y="593"/>
                    <a:pt x="879" y="620"/>
                  </a:cubicBezTo>
                  <a:cubicBezTo>
                    <a:pt x="880" y="596"/>
                    <a:pt x="881" y="569"/>
                    <a:pt x="885" y="537"/>
                  </a:cubicBezTo>
                  <a:cubicBezTo>
                    <a:pt x="889" y="511"/>
                    <a:pt x="892" y="499"/>
                    <a:pt x="890" y="497"/>
                  </a:cubicBezTo>
                  <a:cubicBezTo>
                    <a:pt x="889" y="503"/>
                    <a:pt x="887" y="513"/>
                    <a:pt x="885" y="527"/>
                  </a:cubicBezTo>
                  <a:close/>
                  <a:moveTo>
                    <a:pt x="627" y="454"/>
                  </a:moveTo>
                  <a:cubicBezTo>
                    <a:pt x="617" y="480"/>
                    <a:pt x="612" y="519"/>
                    <a:pt x="612" y="519"/>
                  </a:cubicBezTo>
                  <a:cubicBezTo>
                    <a:pt x="614" y="519"/>
                    <a:pt x="614" y="519"/>
                    <a:pt x="614" y="519"/>
                  </a:cubicBezTo>
                  <a:cubicBezTo>
                    <a:pt x="616" y="506"/>
                    <a:pt x="620" y="482"/>
                    <a:pt x="627" y="464"/>
                  </a:cubicBezTo>
                  <a:cubicBezTo>
                    <a:pt x="632" y="454"/>
                    <a:pt x="634" y="444"/>
                    <a:pt x="633" y="436"/>
                  </a:cubicBezTo>
                  <a:cubicBezTo>
                    <a:pt x="632" y="441"/>
                    <a:pt x="630" y="448"/>
                    <a:pt x="627" y="454"/>
                  </a:cubicBezTo>
                  <a:close/>
                  <a:moveTo>
                    <a:pt x="922" y="388"/>
                  </a:moveTo>
                  <a:cubicBezTo>
                    <a:pt x="920" y="418"/>
                    <a:pt x="897" y="459"/>
                    <a:pt x="840" y="506"/>
                  </a:cubicBezTo>
                  <a:cubicBezTo>
                    <a:pt x="797" y="543"/>
                    <a:pt x="788" y="588"/>
                    <a:pt x="789" y="622"/>
                  </a:cubicBezTo>
                  <a:cubicBezTo>
                    <a:pt x="790" y="589"/>
                    <a:pt x="801" y="550"/>
                    <a:pt x="840" y="516"/>
                  </a:cubicBezTo>
                  <a:cubicBezTo>
                    <a:pt x="904" y="464"/>
                    <a:pt x="925" y="419"/>
                    <a:pt x="922" y="388"/>
                  </a:cubicBezTo>
                  <a:close/>
                  <a:moveTo>
                    <a:pt x="220" y="1267"/>
                  </a:moveTo>
                  <a:cubicBezTo>
                    <a:pt x="243" y="1226"/>
                    <a:pt x="268" y="1169"/>
                    <a:pt x="266" y="1105"/>
                  </a:cubicBezTo>
                  <a:cubicBezTo>
                    <a:pt x="264" y="1225"/>
                    <a:pt x="175" y="1318"/>
                    <a:pt x="175" y="1318"/>
                  </a:cubicBezTo>
                  <a:cubicBezTo>
                    <a:pt x="193" y="1300"/>
                    <a:pt x="207" y="1283"/>
                    <a:pt x="220" y="1267"/>
                  </a:cubicBezTo>
                  <a:close/>
                  <a:moveTo>
                    <a:pt x="796" y="665"/>
                  </a:moveTo>
                  <a:cubicBezTo>
                    <a:pt x="797" y="669"/>
                    <a:pt x="798" y="672"/>
                    <a:pt x="798" y="672"/>
                  </a:cubicBezTo>
                  <a:cubicBezTo>
                    <a:pt x="796" y="660"/>
                    <a:pt x="795" y="650"/>
                    <a:pt x="795" y="640"/>
                  </a:cubicBezTo>
                  <a:cubicBezTo>
                    <a:pt x="795" y="648"/>
                    <a:pt x="795" y="656"/>
                    <a:pt x="796" y="665"/>
                  </a:cubicBezTo>
                  <a:close/>
                  <a:moveTo>
                    <a:pt x="459" y="516"/>
                  </a:moveTo>
                  <a:cubicBezTo>
                    <a:pt x="456" y="511"/>
                    <a:pt x="454" y="506"/>
                    <a:pt x="454" y="501"/>
                  </a:cubicBezTo>
                  <a:cubicBezTo>
                    <a:pt x="452" y="509"/>
                    <a:pt x="454" y="518"/>
                    <a:pt x="459" y="526"/>
                  </a:cubicBezTo>
                  <a:cubicBezTo>
                    <a:pt x="491" y="586"/>
                    <a:pt x="590" y="588"/>
                    <a:pt x="598" y="802"/>
                  </a:cubicBezTo>
                  <a:cubicBezTo>
                    <a:pt x="599" y="806"/>
                    <a:pt x="599" y="809"/>
                    <a:pt x="599" y="811"/>
                  </a:cubicBezTo>
                  <a:cubicBezTo>
                    <a:pt x="596" y="578"/>
                    <a:pt x="491" y="578"/>
                    <a:pt x="459" y="516"/>
                  </a:cubicBezTo>
                  <a:close/>
                  <a:moveTo>
                    <a:pt x="599" y="820"/>
                  </a:moveTo>
                  <a:cubicBezTo>
                    <a:pt x="599" y="820"/>
                    <a:pt x="599" y="817"/>
                    <a:pt x="599" y="811"/>
                  </a:cubicBezTo>
                  <a:cubicBezTo>
                    <a:pt x="599" y="814"/>
                    <a:pt x="599" y="817"/>
                    <a:pt x="599" y="820"/>
                  </a:cubicBezTo>
                  <a:close/>
                  <a:moveTo>
                    <a:pt x="411" y="613"/>
                  </a:moveTo>
                  <a:cubicBezTo>
                    <a:pt x="410" y="652"/>
                    <a:pt x="418" y="705"/>
                    <a:pt x="448" y="765"/>
                  </a:cubicBezTo>
                  <a:cubicBezTo>
                    <a:pt x="469" y="807"/>
                    <a:pt x="482" y="846"/>
                    <a:pt x="483" y="886"/>
                  </a:cubicBezTo>
                  <a:cubicBezTo>
                    <a:pt x="484" y="843"/>
                    <a:pt x="471" y="800"/>
                    <a:pt x="448" y="755"/>
                  </a:cubicBezTo>
                  <a:cubicBezTo>
                    <a:pt x="420" y="700"/>
                    <a:pt x="412" y="651"/>
                    <a:pt x="411" y="613"/>
                  </a:cubicBezTo>
                  <a:close/>
                  <a:moveTo>
                    <a:pt x="898" y="630"/>
                  </a:moveTo>
                  <a:cubicBezTo>
                    <a:pt x="898" y="659"/>
                    <a:pt x="900" y="721"/>
                    <a:pt x="924" y="756"/>
                  </a:cubicBezTo>
                  <a:cubicBezTo>
                    <a:pt x="955" y="802"/>
                    <a:pt x="1011" y="856"/>
                    <a:pt x="1016" y="946"/>
                  </a:cubicBezTo>
                  <a:cubicBezTo>
                    <a:pt x="1016" y="947"/>
                    <a:pt x="1016" y="948"/>
                    <a:pt x="1016" y="948"/>
                  </a:cubicBezTo>
                  <a:cubicBezTo>
                    <a:pt x="1016" y="851"/>
                    <a:pt x="957" y="794"/>
                    <a:pt x="924" y="746"/>
                  </a:cubicBezTo>
                  <a:cubicBezTo>
                    <a:pt x="903" y="714"/>
                    <a:pt x="898" y="662"/>
                    <a:pt x="898" y="630"/>
                  </a:cubicBezTo>
                  <a:close/>
                  <a:moveTo>
                    <a:pt x="1301" y="1252"/>
                  </a:moveTo>
                  <a:cubicBezTo>
                    <a:pt x="1303" y="1264"/>
                    <a:pt x="1307" y="1270"/>
                    <a:pt x="1307" y="1270"/>
                  </a:cubicBezTo>
                  <a:cubicBezTo>
                    <a:pt x="1303" y="1260"/>
                    <a:pt x="1301" y="1249"/>
                    <a:pt x="1301" y="1238"/>
                  </a:cubicBezTo>
                  <a:cubicBezTo>
                    <a:pt x="1301" y="1243"/>
                    <a:pt x="1301" y="1247"/>
                    <a:pt x="1301" y="1252"/>
                  </a:cubicBezTo>
                  <a:close/>
                  <a:moveTo>
                    <a:pt x="1081" y="404"/>
                  </a:moveTo>
                  <a:cubicBezTo>
                    <a:pt x="1063" y="385"/>
                    <a:pt x="1044" y="344"/>
                    <a:pt x="1039" y="324"/>
                  </a:cubicBezTo>
                  <a:cubicBezTo>
                    <a:pt x="1035" y="312"/>
                    <a:pt x="1031" y="275"/>
                    <a:pt x="1031" y="243"/>
                  </a:cubicBezTo>
                  <a:cubicBezTo>
                    <a:pt x="1031" y="276"/>
                    <a:pt x="1035" y="321"/>
                    <a:pt x="1039" y="334"/>
                  </a:cubicBezTo>
                  <a:cubicBezTo>
                    <a:pt x="1043" y="348"/>
                    <a:pt x="1054" y="374"/>
                    <a:pt x="1067" y="395"/>
                  </a:cubicBezTo>
                  <a:cubicBezTo>
                    <a:pt x="1075" y="402"/>
                    <a:pt x="1081" y="404"/>
                    <a:pt x="1081" y="404"/>
                  </a:cubicBezTo>
                  <a:close/>
                  <a:moveTo>
                    <a:pt x="275" y="1113"/>
                  </a:moveTo>
                  <a:cubicBezTo>
                    <a:pt x="276" y="1067"/>
                    <a:pt x="266" y="1021"/>
                    <a:pt x="266" y="965"/>
                  </a:cubicBezTo>
                  <a:cubicBezTo>
                    <a:pt x="265" y="1021"/>
                    <a:pt x="275" y="1067"/>
                    <a:pt x="275" y="1113"/>
                  </a:cubicBezTo>
                  <a:close/>
                  <a:moveTo>
                    <a:pt x="1331" y="920"/>
                  </a:moveTo>
                  <a:cubicBezTo>
                    <a:pt x="1326" y="939"/>
                    <a:pt x="1363" y="1003"/>
                    <a:pt x="1365" y="1072"/>
                  </a:cubicBezTo>
                  <a:cubicBezTo>
                    <a:pt x="1367" y="1139"/>
                    <a:pt x="1381" y="1218"/>
                    <a:pt x="1382" y="1262"/>
                  </a:cubicBezTo>
                  <a:cubicBezTo>
                    <a:pt x="1383" y="1220"/>
                    <a:pt x="1368" y="1135"/>
                    <a:pt x="1365" y="1062"/>
                  </a:cubicBezTo>
                  <a:cubicBezTo>
                    <a:pt x="1363" y="1002"/>
                    <a:pt x="1335" y="946"/>
                    <a:pt x="1331" y="920"/>
                  </a:cubicBezTo>
                  <a:close/>
                  <a:moveTo>
                    <a:pt x="1099" y="894"/>
                  </a:moveTo>
                  <a:cubicBezTo>
                    <a:pt x="1098" y="943"/>
                    <a:pt x="1107" y="999"/>
                    <a:pt x="1141" y="1048"/>
                  </a:cubicBezTo>
                  <a:cubicBezTo>
                    <a:pt x="1159" y="1074"/>
                    <a:pt x="1174" y="1093"/>
                    <a:pt x="1185" y="1107"/>
                  </a:cubicBezTo>
                  <a:cubicBezTo>
                    <a:pt x="1194" y="1116"/>
                    <a:pt x="1202" y="1126"/>
                    <a:pt x="1210" y="1137"/>
                  </a:cubicBezTo>
                  <a:cubicBezTo>
                    <a:pt x="1221" y="1151"/>
                    <a:pt x="1228" y="1159"/>
                    <a:pt x="1232" y="1172"/>
                  </a:cubicBezTo>
                  <a:cubicBezTo>
                    <a:pt x="1235" y="1177"/>
                    <a:pt x="1236" y="1180"/>
                    <a:pt x="1236" y="1180"/>
                  </a:cubicBezTo>
                  <a:cubicBezTo>
                    <a:pt x="1229" y="1135"/>
                    <a:pt x="1213" y="1141"/>
                    <a:pt x="1141" y="1038"/>
                  </a:cubicBezTo>
                  <a:cubicBezTo>
                    <a:pt x="1109" y="993"/>
                    <a:pt x="1099" y="941"/>
                    <a:pt x="1099" y="894"/>
                  </a:cubicBezTo>
                  <a:close/>
                  <a:moveTo>
                    <a:pt x="912" y="592"/>
                  </a:moveTo>
                  <a:cubicBezTo>
                    <a:pt x="908" y="587"/>
                    <a:pt x="907" y="580"/>
                    <a:pt x="906" y="570"/>
                  </a:cubicBezTo>
                  <a:cubicBezTo>
                    <a:pt x="906" y="584"/>
                    <a:pt x="907" y="596"/>
                    <a:pt x="912" y="602"/>
                  </a:cubicBezTo>
                  <a:cubicBezTo>
                    <a:pt x="929" y="626"/>
                    <a:pt x="1012" y="656"/>
                    <a:pt x="1018" y="763"/>
                  </a:cubicBezTo>
                  <a:cubicBezTo>
                    <a:pt x="1018" y="764"/>
                    <a:pt x="1018" y="765"/>
                    <a:pt x="1018" y="765"/>
                  </a:cubicBezTo>
                  <a:cubicBezTo>
                    <a:pt x="1019" y="648"/>
                    <a:pt x="930" y="617"/>
                    <a:pt x="912" y="592"/>
                  </a:cubicBezTo>
                  <a:close/>
                  <a:moveTo>
                    <a:pt x="871" y="72"/>
                  </a:moveTo>
                  <a:cubicBezTo>
                    <a:pt x="870" y="68"/>
                    <a:pt x="870" y="65"/>
                    <a:pt x="870" y="61"/>
                  </a:cubicBezTo>
                  <a:cubicBezTo>
                    <a:pt x="870" y="68"/>
                    <a:pt x="870" y="74"/>
                    <a:pt x="871" y="82"/>
                  </a:cubicBezTo>
                  <a:cubicBezTo>
                    <a:pt x="877" y="133"/>
                    <a:pt x="882" y="140"/>
                    <a:pt x="893" y="129"/>
                  </a:cubicBezTo>
                  <a:cubicBezTo>
                    <a:pt x="905" y="117"/>
                    <a:pt x="973" y="41"/>
                    <a:pt x="1108" y="271"/>
                  </a:cubicBezTo>
                  <a:cubicBezTo>
                    <a:pt x="1120" y="291"/>
                    <a:pt x="1141" y="282"/>
                    <a:pt x="1165" y="309"/>
                  </a:cubicBezTo>
                  <a:cubicBezTo>
                    <a:pt x="1174" y="316"/>
                    <a:pt x="1181" y="322"/>
                    <a:pt x="1181" y="322"/>
                  </a:cubicBezTo>
                  <a:cubicBezTo>
                    <a:pt x="1150" y="267"/>
                    <a:pt x="1122" y="286"/>
                    <a:pt x="1108" y="261"/>
                  </a:cubicBezTo>
                  <a:cubicBezTo>
                    <a:pt x="973" y="31"/>
                    <a:pt x="905" y="108"/>
                    <a:pt x="893" y="119"/>
                  </a:cubicBezTo>
                  <a:cubicBezTo>
                    <a:pt x="882" y="130"/>
                    <a:pt x="877" y="123"/>
                    <a:pt x="871" y="72"/>
                  </a:cubicBezTo>
                  <a:close/>
                  <a:moveTo>
                    <a:pt x="252" y="573"/>
                  </a:moveTo>
                  <a:cubicBezTo>
                    <a:pt x="294" y="507"/>
                    <a:pt x="340" y="441"/>
                    <a:pt x="416" y="415"/>
                  </a:cubicBezTo>
                  <a:cubicBezTo>
                    <a:pt x="466" y="398"/>
                    <a:pt x="485" y="382"/>
                    <a:pt x="480" y="364"/>
                  </a:cubicBezTo>
                  <a:cubicBezTo>
                    <a:pt x="477" y="378"/>
                    <a:pt x="457" y="392"/>
                    <a:pt x="416" y="405"/>
                  </a:cubicBezTo>
                  <a:cubicBezTo>
                    <a:pt x="340" y="431"/>
                    <a:pt x="294" y="497"/>
                    <a:pt x="252" y="563"/>
                  </a:cubicBezTo>
                  <a:cubicBezTo>
                    <a:pt x="210" y="628"/>
                    <a:pt x="160" y="619"/>
                    <a:pt x="83" y="706"/>
                  </a:cubicBezTo>
                  <a:cubicBezTo>
                    <a:pt x="5" y="793"/>
                    <a:pt x="0" y="908"/>
                    <a:pt x="0" y="908"/>
                  </a:cubicBezTo>
                  <a:cubicBezTo>
                    <a:pt x="0" y="906"/>
                    <a:pt x="1" y="903"/>
                    <a:pt x="1" y="901"/>
                  </a:cubicBezTo>
                  <a:cubicBezTo>
                    <a:pt x="6" y="865"/>
                    <a:pt x="24" y="782"/>
                    <a:pt x="83" y="716"/>
                  </a:cubicBezTo>
                  <a:cubicBezTo>
                    <a:pt x="160" y="628"/>
                    <a:pt x="210" y="638"/>
                    <a:pt x="252" y="573"/>
                  </a:cubicBezTo>
                  <a:close/>
                  <a:moveTo>
                    <a:pt x="1131" y="302"/>
                  </a:moveTo>
                  <a:cubicBezTo>
                    <a:pt x="1129" y="302"/>
                    <a:pt x="1126" y="302"/>
                    <a:pt x="1124" y="302"/>
                  </a:cubicBezTo>
                  <a:cubicBezTo>
                    <a:pt x="1124" y="302"/>
                    <a:pt x="1157" y="353"/>
                    <a:pt x="1175" y="389"/>
                  </a:cubicBezTo>
                  <a:cubicBezTo>
                    <a:pt x="1182" y="404"/>
                    <a:pt x="1189" y="417"/>
                    <a:pt x="1196" y="430"/>
                  </a:cubicBezTo>
                  <a:cubicBezTo>
                    <a:pt x="1204" y="438"/>
                    <a:pt x="1212" y="446"/>
                    <a:pt x="1218" y="453"/>
                  </a:cubicBezTo>
                  <a:cubicBezTo>
                    <a:pt x="1202" y="435"/>
                    <a:pt x="1190" y="408"/>
                    <a:pt x="1175" y="379"/>
                  </a:cubicBezTo>
                  <a:cubicBezTo>
                    <a:pt x="1162" y="353"/>
                    <a:pt x="1141" y="320"/>
                    <a:pt x="1131" y="302"/>
                  </a:cubicBezTo>
                  <a:close/>
                  <a:moveTo>
                    <a:pt x="1022" y="194"/>
                  </a:moveTo>
                  <a:cubicBezTo>
                    <a:pt x="1019" y="212"/>
                    <a:pt x="996" y="216"/>
                    <a:pt x="964" y="216"/>
                  </a:cubicBezTo>
                  <a:cubicBezTo>
                    <a:pt x="924" y="216"/>
                    <a:pt x="914" y="236"/>
                    <a:pt x="914" y="236"/>
                  </a:cubicBezTo>
                  <a:cubicBezTo>
                    <a:pt x="923" y="226"/>
                    <a:pt x="940" y="220"/>
                    <a:pt x="958" y="221"/>
                  </a:cubicBezTo>
                  <a:cubicBezTo>
                    <a:pt x="960" y="221"/>
                    <a:pt x="962" y="221"/>
                    <a:pt x="964" y="221"/>
                  </a:cubicBezTo>
                  <a:cubicBezTo>
                    <a:pt x="1000" y="221"/>
                    <a:pt x="1026" y="221"/>
                    <a:pt x="1022" y="194"/>
                  </a:cubicBezTo>
                  <a:close/>
                  <a:moveTo>
                    <a:pt x="1019" y="266"/>
                  </a:moveTo>
                  <a:cubicBezTo>
                    <a:pt x="1019" y="263"/>
                    <a:pt x="1019" y="261"/>
                    <a:pt x="1019" y="258"/>
                  </a:cubicBezTo>
                  <a:cubicBezTo>
                    <a:pt x="1020" y="254"/>
                    <a:pt x="1020" y="250"/>
                    <a:pt x="1019" y="247"/>
                  </a:cubicBezTo>
                  <a:cubicBezTo>
                    <a:pt x="1019" y="247"/>
                    <a:pt x="1019" y="248"/>
                    <a:pt x="1019" y="248"/>
                  </a:cubicBezTo>
                  <a:cubicBezTo>
                    <a:pt x="1019" y="254"/>
                    <a:pt x="1019" y="260"/>
                    <a:pt x="1019" y="266"/>
                  </a:cubicBezTo>
                  <a:close/>
                  <a:moveTo>
                    <a:pt x="1229" y="464"/>
                  </a:moveTo>
                  <a:cubicBezTo>
                    <a:pt x="1229" y="464"/>
                    <a:pt x="1224" y="459"/>
                    <a:pt x="1218" y="453"/>
                  </a:cubicBezTo>
                  <a:cubicBezTo>
                    <a:pt x="1221" y="457"/>
                    <a:pt x="1225" y="461"/>
                    <a:pt x="1229" y="464"/>
                  </a:cubicBezTo>
                  <a:close/>
                  <a:moveTo>
                    <a:pt x="188" y="292"/>
                  </a:moveTo>
                  <a:cubicBezTo>
                    <a:pt x="257" y="206"/>
                    <a:pt x="303" y="190"/>
                    <a:pt x="352" y="203"/>
                  </a:cubicBezTo>
                  <a:cubicBezTo>
                    <a:pt x="382" y="211"/>
                    <a:pt x="398" y="207"/>
                    <a:pt x="396" y="176"/>
                  </a:cubicBezTo>
                  <a:cubicBezTo>
                    <a:pt x="394" y="198"/>
                    <a:pt x="378" y="201"/>
                    <a:pt x="352" y="193"/>
                  </a:cubicBezTo>
                  <a:cubicBezTo>
                    <a:pt x="303" y="180"/>
                    <a:pt x="257" y="196"/>
                    <a:pt x="188" y="282"/>
                  </a:cubicBezTo>
                  <a:cubicBezTo>
                    <a:pt x="132" y="353"/>
                    <a:pt x="128" y="440"/>
                    <a:pt x="129" y="469"/>
                  </a:cubicBezTo>
                  <a:cubicBezTo>
                    <a:pt x="129" y="433"/>
                    <a:pt x="137" y="356"/>
                    <a:pt x="188" y="292"/>
                  </a:cubicBezTo>
                  <a:close/>
                  <a:moveTo>
                    <a:pt x="388" y="110"/>
                  </a:moveTo>
                  <a:cubicBezTo>
                    <a:pt x="397" y="130"/>
                    <a:pt x="411" y="142"/>
                    <a:pt x="416" y="117"/>
                  </a:cubicBezTo>
                  <a:cubicBezTo>
                    <a:pt x="421" y="99"/>
                    <a:pt x="442" y="58"/>
                    <a:pt x="462" y="36"/>
                  </a:cubicBezTo>
                  <a:cubicBezTo>
                    <a:pt x="474" y="19"/>
                    <a:pt x="483" y="11"/>
                    <a:pt x="483" y="11"/>
                  </a:cubicBezTo>
                  <a:cubicBezTo>
                    <a:pt x="460" y="15"/>
                    <a:pt x="422" y="82"/>
                    <a:pt x="416" y="107"/>
                  </a:cubicBezTo>
                  <a:cubicBezTo>
                    <a:pt x="411" y="132"/>
                    <a:pt x="397" y="120"/>
                    <a:pt x="388" y="100"/>
                  </a:cubicBezTo>
                  <a:cubicBezTo>
                    <a:pt x="379" y="80"/>
                    <a:pt x="365" y="65"/>
                    <a:pt x="365" y="65"/>
                  </a:cubicBezTo>
                  <a:cubicBezTo>
                    <a:pt x="368" y="72"/>
                    <a:pt x="370" y="78"/>
                    <a:pt x="373" y="84"/>
                  </a:cubicBezTo>
                  <a:cubicBezTo>
                    <a:pt x="377" y="91"/>
                    <a:pt x="383" y="99"/>
                    <a:pt x="388" y="110"/>
                  </a:cubicBezTo>
                  <a:close/>
                  <a:moveTo>
                    <a:pt x="861" y="222"/>
                  </a:moveTo>
                  <a:cubicBezTo>
                    <a:pt x="866" y="183"/>
                    <a:pt x="872" y="149"/>
                    <a:pt x="872" y="149"/>
                  </a:cubicBezTo>
                  <a:cubicBezTo>
                    <a:pt x="872" y="149"/>
                    <a:pt x="870" y="159"/>
                    <a:pt x="870" y="154"/>
                  </a:cubicBezTo>
                  <a:cubicBezTo>
                    <a:pt x="868" y="159"/>
                    <a:pt x="860" y="177"/>
                    <a:pt x="856" y="209"/>
                  </a:cubicBezTo>
                  <a:cubicBezTo>
                    <a:pt x="850" y="248"/>
                    <a:pt x="816" y="256"/>
                    <a:pt x="790" y="271"/>
                  </a:cubicBezTo>
                  <a:cubicBezTo>
                    <a:pt x="764" y="286"/>
                    <a:pt x="739" y="305"/>
                    <a:pt x="715" y="332"/>
                  </a:cubicBezTo>
                  <a:cubicBezTo>
                    <a:pt x="690" y="360"/>
                    <a:pt x="700" y="350"/>
                    <a:pt x="645" y="335"/>
                  </a:cubicBezTo>
                  <a:cubicBezTo>
                    <a:pt x="590" y="320"/>
                    <a:pt x="561" y="345"/>
                    <a:pt x="526" y="338"/>
                  </a:cubicBezTo>
                  <a:cubicBezTo>
                    <a:pt x="473" y="328"/>
                    <a:pt x="422" y="250"/>
                    <a:pt x="418" y="217"/>
                  </a:cubicBezTo>
                  <a:cubicBezTo>
                    <a:pt x="416" y="207"/>
                    <a:pt x="416" y="197"/>
                    <a:pt x="415" y="188"/>
                  </a:cubicBezTo>
                  <a:cubicBezTo>
                    <a:pt x="415" y="200"/>
                    <a:pt x="416" y="213"/>
                    <a:pt x="418" y="227"/>
                  </a:cubicBezTo>
                  <a:cubicBezTo>
                    <a:pt x="422" y="260"/>
                    <a:pt x="473" y="338"/>
                    <a:pt x="526" y="348"/>
                  </a:cubicBezTo>
                  <a:cubicBezTo>
                    <a:pt x="561" y="355"/>
                    <a:pt x="590" y="330"/>
                    <a:pt x="645" y="345"/>
                  </a:cubicBezTo>
                  <a:cubicBezTo>
                    <a:pt x="700" y="360"/>
                    <a:pt x="690" y="370"/>
                    <a:pt x="715" y="342"/>
                  </a:cubicBezTo>
                  <a:cubicBezTo>
                    <a:pt x="739" y="315"/>
                    <a:pt x="764" y="296"/>
                    <a:pt x="790" y="281"/>
                  </a:cubicBezTo>
                  <a:cubicBezTo>
                    <a:pt x="816" y="266"/>
                    <a:pt x="855" y="260"/>
                    <a:pt x="861" y="222"/>
                  </a:cubicBezTo>
                  <a:close/>
                  <a:moveTo>
                    <a:pt x="876" y="21"/>
                  </a:moveTo>
                  <a:cubicBezTo>
                    <a:pt x="881" y="7"/>
                    <a:pt x="889" y="0"/>
                    <a:pt x="889" y="0"/>
                  </a:cubicBezTo>
                  <a:cubicBezTo>
                    <a:pt x="863" y="16"/>
                    <a:pt x="858" y="43"/>
                    <a:pt x="859" y="66"/>
                  </a:cubicBezTo>
                  <a:cubicBezTo>
                    <a:pt x="860" y="50"/>
                    <a:pt x="864" y="34"/>
                    <a:pt x="876" y="21"/>
                  </a:cubicBezTo>
                  <a:close/>
                </a:path>
              </a:pathLst>
            </a:custGeom>
            <a:solidFill>
              <a:srgbClr val="F8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5" name="Freeform 21">
              <a:extLst>
                <a:ext uri="{FF2B5EF4-FFF2-40B4-BE49-F238E27FC236}">
                  <a16:creationId xmlns:a16="http://schemas.microsoft.com/office/drawing/2014/main" id="{8892CBB1-FDDF-42BE-9ED3-F1313B0942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23" y="1079"/>
              <a:ext cx="1116" cy="2241"/>
            </a:xfrm>
            <a:custGeom>
              <a:avLst/>
              <a:gdLst>
                <a:gd name="T0" fmla="*/ 2338 w 674"/>
                <a:gd name="T1" fmla="*/ 3946 h 1270"/>
                <a:gd name="T2" fmla="*/ 2742 w 674"/>
                <a:gd name="T3" fmla="*/ 3845 h 1270"/>
                <a:gd name="T4" fmla="*/ 2742 w 674"/>
                <a:gd name="T5" fmla="*/ 3845 h 1270"/>
                <a:gd name="T6" fmla="*/ 1417 w 674"/>
                <a:gd name="T7" fmla="*/ 4748 h 1270"/>
                <a:gd name="T8" fmla="*/ 1417 w 674"/>
                <a:gd name="T9" fmla="*/ 4748 h 1270"/>
                <a:gd name="T10" fmla="*/ 1735 w 674"/>
                <a:gd name="T11" fmla="*/ 4341 h 1270"/>
                <a:gd name="T12" fmla="*/ 1681 w 674"/>
                <a:gd name="T13" fmla="*/ 4957 h 1270"/>
                <a:gd name="T14" fmla="*/ 1681 w 674"/>
                <a:gd name="T15" fmla="*/ 4957 h 1270"/>
                <a:gd name="T16" fmla="*/ 639 w 674"/>
                <a:gd name="T17" fmla="*/ 1523 h 1270"/>
                <a:gd name="T18" fmla="*/ 1681 w 674"/>
                <a:gd name="T19" fmla="*/ 2790 h 1270"/>
                <a:gd name="T20" fmla="*/ 2338 w 674"/>
                <a:gd name="T21" fmla="*/ 2859 h 1270"/>
                <a:gd name="T22" fmla="*/ 3023 w 674"/>
                <a:gd name="T23" fmla="*/ 5287 h 1270"/>
                <a:gd name="T24" fmla="*/ 2591 w 674"/>
                <a:gd name="T25" fmla="*/ 4687 h 1270"/>
                <a:gd name="T26" fmla="*/ 1439 w 674"/>
                <a:gd name="T27" fmla="*/ 2996 h 1270"/>
                <a:gd name="T28" fmla="*/ 1722 w 674"/>
                <a:gd name="T29" fmla="*/ 3736 h 1270"/>
                <a:gd name="T30" fmla="*/ 2942 w 674"/>
                <a:gd name="T31" fmla="*/ 5033 h 1270"/>
                <a:gd name="T32" fmla="*/ 2764 w 674"/>
                <a:gd name="T33" fmla="*/ 6174 h 1270"/>
                <a:gd name="T34" fmla="*/ 770 w 674"/>
                <a:gd name="T35" fmla="*/ 2896 h 1270"/>
                <a:gd name="T36" fmla="*/ 795 w 674"/>
                <a:gd name="T37" fmla="*/ 2732 h 1270"/>
                <a:gd name="T38" fmla="*/ 568 w 674"/>
                <a:gd name="T39" fmla="*/ 2781 h 1270"/>
                <a:gd name="T40" fmla="*/ 940 w 674"/>
                <a:gd name="T41" fmla="*/ 2133 h 1270"/>
                <a:gd name="T42" fmla="*/ 363 w 674"/>
                <a:gd name="T43" fmla="*/ 3515 h 1270"/>
                <a:gd name="T44" fmla="*/ 949 w 674"/>
                <a:gd name="T45" fmla="*/ 4154 h 1270"/>
                <a:gd name="T46" fmla="*/ 949 w 674"/>
                <a:gd name="T47" fmla="*/ 4097 h 1270"/>
                <a:gd name="T48" fmla="*/ 2687 w 674"/>
                <a:gd name="T49" fmla="*/ 6977 h 1270"/>
                <a:gd name="T50" fmla="*/ 1661 w 674"/>
                <a:gd name="T51" fmla="*/ 2220 h 1270"/>
                <a:gd name="T52" fmla="*/ 1470 w 674"/>
                <a:gd name="T53" fmla="*/ 1833 h 1270"/>
                <a:gd name="T54" fmla="*/ 2797 w 674"/>
                <a:gd name="T55" fmla="*/ 5054 h 1270"/>
                <a:gd name="T56" fmla="*/ 2951 w 674"/>
                <a:gd name="T57" fmla="*/ 5835 h 1270"/>
                <a:gd name="T58" fmla="*/ 1932 w 674"/>
                <a:gd name="T59" fmla="*/ 5758 h 1270"/>
                <a:gd name="T60" fmla="*/ 2346 w 674"/>
                <a:gd name="T61" fmla="*/ 6439 h 1270"/>
                <a:gd name="T62" fmla="*/ 1744 w 674"/>
                <a:gd name="T63" fmla="*/ 4913 h 1270"/>
                <a:gd name="T64" fmla="*/ 894 w 674"/>
                <a:gd name="T65" fmla="*/ 3307 h 1270"/>
                <a:gd name="T66" fmla="*/ 894 w 674"/>
                <a:gd name="T67" fmla="*/ 3254 h 1270"/>
                <a:gd name="T68" fmla="*/ 707 w 674"/>
                <a:gd name="T69" fmla="*/ 452 h 1270"/>
                <a:gd name="T70" fmla="*/ 2043 w 674"/>
                <a:gd name="T71" fmla="*/ 1698 h 1270"/>
                <a:gd name="T72" fmla="*/ 808 w 674"/>
                <a:gd name="T73" fmla="*/ 655 h 1270"/>
                <a:gd name="T74" fmla="*/ 1856 w 674"/>
                <a:gd name="T75" fmla="*/ 1660 h 1270"/>
                <a:gd name="T76" fmla="*/ 2283 w 674"/>
                <a:gd name="T77" fmla="*/ 2488 h 1270"/>
                <a:gd name="T78" fmla="*/ 1393 w 674"/>
                <a:gd name="T79" fmla="*/ 1064 h 1270"/>
                <a:gd name="T80" fmla="*/ 1103 w 674"/>
                <a:gd name="T81" fmla="*/ 1214 h 1270"/>
                <a:gd name="T82" fmla="*/ 1379 w 674"/>
                <a:gd name="T83" fmla="*/ 1461 h 1270"/>
                <a:gd name="T84" fmla="*/ 1379 w 674"/>
                <a:gd name="T85" fmla="*/ 1364 h 1270"/>
                <a:gd name="T86" fmla="*/ 2283 w 674"/>
                <a:gd name="T87" fmla="*/ 2488 h 1270"/>
                <a:gd name="T88" fmla="*/ 339 w 674"/>
                <a:gd name="T89" fmla="*/ 1544 h 1270"/>
                <a:gd name="T90" fmla="*/ 705 w 674"/>
                <a:gd name="T91" fmla="*/ 847 h 1270"/>
                <a:gd name="T92" fmla="*/ 0 w 674"/>
                <a:gd name="T93" fmla="*/ 1825 h 1270"/>
                <a:gd name="T94" fmla="*/ 652 w 674"/>
                <a:gd name="T95" fmla="*/ 362 h 12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74" h="1270">
                  <a:moveTo>
                    <a:pt x="441" y="576"/>
                  </a:moveTo>
                  <a:cubicBezTo>
                    <a:pt x="441" y="582"/>
                    <a:pt x="469" y="666"/>
                    <a:pt x="486" y="698"/>
                  </a:cubicBezTo>
                  <a:cubicBezTo>
                    <a:pt x="501" y="712"/>
                    <a:pt x="515" y="718"/>
                    <a:pt x="515" y="718"/>
                  </a:cubicBezTo>
                  <a:cubicBezTo>
                    <a:pt x="472" y="696"/>
                    <a:pt x="472" y="623"/>
                    <a:pt x="443" y="579"/>
                  </a:cubicBezTo>
                  <a:cubicBezTo>
                    <a:pt x="442" y="578"/>
                    <a:pt x="441" y="577"/>
                    <a:pt x="441" y="576"/>
                  </a:cubicBezTo>
                  <a:close/>
                  <a:moveTo>
                    <a:pt x="604" y="700"/>
                  </a:moveTo>
                  <a:cubicBezTo>
                    <a:pt x="611" y="717"/>
                    <a:pt x="613" y="728"/>
                    <a:pt x="613" y="728"/>
                  </a:cubicBezTo>
                  <a:cubicBezTo>
                    <a:pt x="591" y="570"/>
                    <a:pt x="418" y="534"/>
                    <a:pt x="378" y="522"/>
                  </a:cubicBezTo>
                  <a:cubicBezTo>
                    <a:pt x="370" y="524"/>
                    <a:pt x="557" y="560"/>
                    <a:pt x="604" y="700"/>
                  </a:cubicBezTo>
                  <a:close/>
                  <a:moveTo>
                    <a:pt x="312" y="864"/>
                  </a:moveTo>
                  <a:cubicBezTo>
                    <a:pt x="311" y="865"/>
                    <a:pt x="310" y="866"/>
                    <a:pt x="309" y="867"/>
                  </a:cubicBezTo>
                  <a:cubicBezTo>
                    <a:pt x="309" y="867"/>
                    <a:pt x="310" y="866"/>
                    <a:pt x="312" y="864"/>
                  </a:cubicBezTo>
                  <a:close/>
                  <a:moveTo>
                    <a:pt x="382" y="780"/>
                  </a:moveTo>
                  <a:cubicBezTo>
                    <a:pt x="381" y="806"/>
                    <a:pt x="356" y="826"/>
                    <a:pt x="343" y="833"/>
                  </a:cubicBezTo>
                  <a:cubicBezTo>
                    <a:pt x="332" y="838"/>
                    <a:pt x="318" y="857"/>
                    <a:pt x="312" y="864"/>
                  </a:cubicBezTo>
                  <a:cubicBezTo>
                    <a:pt x="317" y="858"/>
                    <a:pt x="323" y="851"/>
                    <a:pt x="332" y="847"/>
                  </a:cubicBezTo>
                  <a:cubicBezTo>
                    <a:pt x="334" y="845"/>
                    <a:pt x="338" y="842"/>
                    <a:pt x="340" y="841"/>
                  </a:cubicBezTo>
                  <a:cubicBezTo>
                    <a:pt x="353" y="834"/>
                    <a:pt x="381" y="816"/>
                    <a:pt x="382" y="790"/>
                  </a:cubicBezTo>
                  <a:cubicBezTo>
                    <a:pt x="382" y="787"/>
                    <a:pt x="382" y="783"/>
                    <a:pt x="382" y="779"/>
                  </a:cubicBezTo>
                  <a:cubicBezTo>
                    <a:pt x="382" y="780"/>
                    <a:pt x="382" y="780"/>
                    <a:pt x="382" y="780"/>
                  </a:cubicBezTo>
                  <a:close/>
                  <a:moveTo>
                    <a:pt x="370" y="902"/>
                  </a:moveTo>
                  <a:cubicBezTo>
                    <a:pt x="370" y="883"/>
                    <a:pt x="372" y="863"/>
                    <a:pt x="376" y="842"/>
                  </a:cubicBezTo>
                  <a:cubicBezTo>
                    <a:pt x="376" y="842"/>
                    <a:pt x="376" y="843"/>
                    <a:pt x="374" y="843"/>
                  </a:cubicBezTo>
                  <a:cubicBezTo>
                    <a:pt x="371" y="864"/>
                    <a:pt x="369" y="884"/>
                    <a:pt x="370" y="902"/>
                  </a:cubicBezTo>
                  <a:close/>
                  <a:moveTo>
                    <a:pt x="370" y="498"/>
                  </a:moveTo>
                  <a:cubicBezTo>
                    <a:pt x="291" y="511"/>
                    <a:pt x="291" y="430"/>
                    <a:pt x="276" y="387"/>
                  </a:cubicBezTo>
                  <a:cubicBezTo>
                    <a:pt x="243" y="290"/>
                    <a:pt x="157" y="277"/>
                    <a:pt x="141" y="277"/>
                  </a:cubicBezTo>
                  <a:cubicBezTo>
                    <a:pt x="140" y="277"/>
                    <a:pt x="140" y="277"/>
                    <a:pt x="139" y="277"/>
                  </a:cubicBezTo>
                  <a:cubicBezTo>
                    <a:pt x="136" y="280"/>
                    <a:pt x="243" y="300"/>
                    <a:pt x="276" y="397"/>
                  </a:cubicBezTo>
                  <a:cubicBezTo>
                    <a:pt x="291" y="440"/>
                    <a:pt x="291" y="521"/>
                    <a:pt x="370" y="508"/>
                  </a:cubicBezTo>
                  <a:cubicBezTo>
                    <a:pt x="397" y="504"/>
                    <a:pt x="422" y="502"/>
                    <a:pt x="443" y="503"/>
                  </a:cubicBezTo>
                  <a:cubicBezTo>
                    <a:pt x="447" y="502"/>
                    <a:pt x="450" y="502"/>
                    <a:pt x="454" y="501"/>
                  </a:cubicBezTo>
                  <a:cubicBezTo>
                    <a:pt x="485" y="495"/>
                    <a:pt x="515" y="520"/>
                    <a:pt x="515" y="520"/>
                  </a:cubicBezTo>
                  <a:cubicBezTo>
                    <a:pt x="504" y="495"/>
                    <a:pt x="449" y="486"/>
                    <a:pt x="370" y="498"/>
                  </a:cubicBezTo>
                  <a:close/>
                  <a:moveTo>
                    <a:pt x="648" y="916"/>
                  </a:moveTo>
                  <a:cubicBezTo>
                    <a:pt x="654" y="929"/>
                    <a:pt x="661" y="947"/>
                    <a:pt x="666" y="962"/>
                  </a:cubicBezTo>
                  <a:cubicBezTo>
                    <a:pt x="670" y="971"/>
                    <a:pt x="674" y="978"/>
                    <a:pt x="674" y="978"/>
                  </a:cubicBezTo>
                  <a:cubicBezTo>
                    <a:pt x="674" y="978"/>
                    <a:pt x="661" y="932"/>
                    <a:pt x="648" y="906"/>
                  </a:cubicBezTo>
                  <a:cubicBezTo>
                    <a:pt x="634" y="881"/>
                    <a:pt x="614" y="898"/>
                    <a:pt x="571" y="853"/>
                  </a:cubicBezTo>
                  <a:cubicBezTo>
                    <a:pt x="538" y="818"/>
                    <a:pt x="463" y="758"/>
                    <a:pt x="444" y="744"/>
                  </a:cubicBezTo>
                  <a:cubicBezTo>
                    <a:pt x="425" y="729"/>
                    <a:pt x="407" y="697"/>
                    <a:pt x="379" y="670"/>
                  </a:cubicBezTo>
                  <a:cubicBezTo>
                    <a:pt x="350" y="642"/>
                    <a:pt x="322" y="560"/>
                    <a:pt x="317" y="545"/>
                  </a:cubicBezTo>
                  <a:cubicBezTo>
                    <a:pt x="316" y="543"/>
                    <a:pt x="316" y="542"/>
                    <a:pt x="316" y="541"/>
                  </a:cubicBezTo>
                  <a:cubicBezTo>
                    <a:pt x="314" y="543"/>
                    <a:pt x="314" y="548"/>
                    <a:pt x="317" y="555"/>
                  </a:cubicBezTo>
                  <a:cubicBezTo>
                    <a:pt x="322" y="570"/>
                    <a:pt x="350" y="652"/>
                    <a:pt x="379" y="680"/>
                  </a:cubicBezTo>
                  <a:cubicBezTo>
                    <a:pt x="407" y="707"/>
                    <a:pt x="425" y="739"/>
                    <a:pt x="444" y="754"/>
                  </a:cubicBezTo>
                  <a:cubicBezTo>
                    <a:pt x="463" y="768"/>
                    <a:pt x="538" y="828"/>
                    <a:pt x="571" y="863"/>
                  </a:cubicBezTo>
                  <a:cubicBezTo>
                    <a:pt x="614" y="908"/>
                    <a:pt x="634" y="891"/>
                    <a:pt x="648" y="916"/>
                  </a:cubicBezTo>
                  <a:close/>
                  <a:moveTo>
                    <a:pt x="609" y="1114"/>
                  </a:moveTo>
                  <a:cubicBezTo>
                    <a:pt x="587" y="1165"/>
                    <a:pt x="583" y="1203"/>
                    <a:pt x="583" y="1228"/>
                  </a:cubicBezTo>
                  <a:cubicBezTo>
                    <a:pt x="584" y="1203"/>
                    <a:pt x="590" y="1169"/>
                    <a:pt x="609" y="1124"/>
                  </a:cubicBezTo>
                  <a:cubicBezTo>
                    <a:pt x="621" y="1094"/>
                    <a:pt x="625" y="1064"/>
                    <a:pt x="625" y="1037"/>
                  </a:cubicBezTo>
                  <a:cubicBezTo>
                    <a:pt x="624" y="1062"/>
                    <a:pt x="620" y="1088"/>
                    <a:pt x="609" y="1114"/>
                  </a:cubicBezTo>
                  <a:close/>
                  <a:moveTo>
                    <a:pt x="170" y="527"/>
                  </a:moveTo>
                  <a:cubicBezTo>
                    <a:pt x="166" y="563"/>
                    <a:pt x="164" y="593"/>
                    <a:pt x="164" y="620"/>
                  </a:cubicBezTo>
                  <a:cubicBezTo>
                    <a:pt x="165" y="596"/>
                    <a:pt x="166" y="569"/>
                    <a:pt x="170" y="537"/>
                  </a:cubicBezTo>
                  <a:cubicBezTo>
                    <a:pt x="174" y="511"/>
                    <a:pt x="177" y="499"/>
                    <a:pt x="175" y="497"/>
                  </a:cubicBezTo>
                  <a:cubicBezTo>
                    <a:pt x="174" y="503"/>
                    <a:pt x="172" y="513"/>
                    <a:pt x="170" y="527"/>
                  </a:cubicBezTo>
                  <a:close/>
                  <a:moveTo>
                    <a:pt x="207" y="388"/>
                  </a:moveTo>
                  <a:cubicBezTo>
                    <a:pt x="205" y="418"/>
                    <a:pt x="182" y="459"/>
                    <a:pt x="125" y="506"/>
                  </a:cubicBezTo>
                  <a:cubicBezTo>
                    <a:pt x="82" y="543"/>
                    <a:pt x="73" y="588"/>
                    <a:pt x="74" y="622"/>
                  </a:cubicBezTo>
                  <a:cubicBezTo>
                    <a:pt x="75" y="589"/>
                    <a:pt x="86" y="550"/>
                    <a:pt x="125" y="516"/>
                  </a:cubicBezTo>
                  <a:cubicBezTo>
                    <a:pt x="189" y="464"/>
                    <a:pt x="210" y="419"/>
                    <a:pt x="207" y="388"/>
                  </a:cubicBezTo>
                  <a:close/>
                  <a:moveTo>
                    <a:pt x="81" y="665"/>
                  </a:moveTo>
                  <a:cubicBezTo>
                    <a:pt x="82" y="669"/>
                    <a:pt x="83" y="672"/>
                    <a:pt x="83" y="672"/>
                  </a:cubicBezTo>
                  <a:cubicBezTo>
                    <a:pt x="81" y="660"/>
                    <a:pt x="80" y="650"/>
                    <a:pt x="80" y="640"/>
                  </a:cubicBezTo>
                  <a:cubicBezTo>
                    <a:pt x="80" y="648"/>
                    <a:pt x="80" y="656"/>
                    <a:pt x="81" y="665"/>
                  </a:cubicBezTo>
                  <a:close/>
                  <a:moveTo>
                    <a:pt x="183" y="630"/>
                  </a:moveTo>
                  <a:cubicBezTo>
                    <a:pt x="183" y="659"/>
                    <a:pt x="185" y="721"/>
                    <a:pt x="209" y="756"/>
                  </a:cubicBezTo>
                  <a:cubicBezTo>
                    <a:pt x="240" y="802"/>
                    <a:pt x="296" y="856"/>
                    <a:pt x="301" y="946"/>
                  </a:cubicBezTo>
                  <a:cubicBezTo>
                    <a:pt x="301" y="947"/>
                    <a:pt x="301" y="948"/>
                    <a:pt x="301" y="948"/>
                  </a:cubicBezTo>
                  <a:cubicBezTo>
                    <a:pt x="301" y="851"/>
                    <a:pt x="242" y="794"/>
                    <a:pt x="209" y="746"/>
                  </a:cubicBezTo>
                  <a:cubicBezTo>
                    <a:pt x="188" y="714"/>
                    <a:pt x="183" y="662"/>
                    <a:pt x="183" y="630"/>
                  </a:cubicBezTo>
                  <a:close/>
                  <a:moveTo>
                    <a:pt x="586" y="1252"/>
                  </a:moveTo>
                  <a:cubicBezTo>
                    <a:pt x="588" y="1264"/>
                    <a:pt x="592" y="1270"/>
                    <a:pt x="592" y="1270"/>
                  </a:cubicBezTo>
                  <a:cubicBezTo>
                    <a:pt x="588" y="1260"/>
                    <a:pt x="586" y="1249"/>
                    <a:pt x="586" y="1238"/>
                  </a:cubicBezTo>
                  <a:cubicBezTo>
                    <a:pt x="586" y="1243"/>
                    <a:pt x="586" y="1247"/>
                    <a:pt x="586" y="1252"/>
                  </a:cubicBezTo>
                  <a:close/>
                  <a:moveTo>
                    <a:pt x="366" y="404"/>
                  </a:moveTo>
                  <a:cubicBezTo>
                    <a:pt x="348" y="385"/>
                    <a:pt x="329" y="344"/>
                    <a:pt x="324" y="324"/>
                  </a:cubicBezTo>
                  <a:cubicBezTo>
                    <a:pt x="320" y="312"/>
                    <a:pt x="316" y="275"/>
                    <a:pt x="316" y="243"/>
                  </a:cubicBezTo>
                  <a:cubicBezTo>
                    <a:pt x="316" y="276"/>
                    <a:pt x="320" y="321"/>
                    <a:pt x="324" y="334"/>
                  </a:cubicBezTo>
                  <a:cubicBezTo>
                    <a:pt x="328" y="348"/>
                    <a:pt x="339" y="374"/>
                    <a:pt x="352" y="395"/>
                  </a:cubicBezTo>
                  <a:cubicBezTo>
                    <a:pt x="360" y="402"/>
                    <a:pt x="366" y="404"/>
                    <a:pt x="366" y="404"/>
                  </a:cubicBezTo>
                  <a:close/>
                  <a:moveTo>
                    <a:pt x="616" y="920"/>
                  </a:moveTo>
                  <a:cubicBezTo>
                    <a:pt x="611" y="939"/>
                    <a:pt x="648" y="1003"/>
                    <a:pt x="650" y="1072"/>
                  </a:cubicBezTo>
                  <a:cubicBezTo>
                    <a:pt x="652" y="1139"/>
                    <a:pt x="666" y="1218"/>
                    <a:pt x="667" y="1262"/>
                  </a:cubicBezTo>
                  <a:cubicBezTo>
                    <a:pt x="668" y="1220"/>
                    <a:pt x="653" y="1135"/>
                    <a:pt x="650" y="1062"/>
                  </a:cubicBezTo>
                  <a:cubicBezTo>
                    <a:pt x="648" y="1002"/>
                    <a:pt x="620" y="946"/>
                    <a:pt x="616" y="920"/>
                  </a:cubicBezTo>
                  <a:close/>
                  <a:moveTo>
                    <a:pt x="384" y="894"/>
                  </a:moveTo>
                  <a:cubicBezTo>
                    <a:pt x="383" y="943"/>
                    <a:pt x="392" y="999"/>
                    <a:pt x="426" y="1048"/>
                  </a:cubicBezTo>
                  <a:cubicBezTo>
                    <a:pt x="444" y="1074"/>
                    <a:pt x="459" y="1093"/>
                    <a:pt x="470" y="1107"/>
                  </a:cubicBezTo>
                  <a:cubicBezTo>
                    <a:pt x="479" y="1116"/>
                    <a:pt x="487" y="1126"/>
                    <a:pt x="495" y="1137"/>
                  </a:cubicBezTo>
                  <a:cubicBezTo>
                    <a:pt x="506" y="1151"/>
                    <a:pt x="513" y="1159"/>
                    <a:pt x="517" y="1172"/>
                  </a:cubicBezTo>
                  <a:cubicBezTo>
                    <a:pt x="520" y="1177"/>
                    <a:pt x="521" y="1180"/>
                    <a:pt x="521" y="1180"/>
                  </a:cubicBezTo>
                  <a:cubicBezTo>
                    <a:pt x="514" y="1135"/>
                    <a:pt x="498" y="1141"/>
                    <a:pt x="426" y="1038"/>
                  </a:cubicBezTo>
                  <a:cubicBezTo>
                    <a:pt x="394" y="993"/>
                    <a:pt x="384" y="941"/>
                    <a:pt x="384" y="894"/>
                  </a:cubicBezTo>
                  <a:close/>
                  <a:moveTo>
                    <a:pt x="197" y="592"/>
                  </a:moveTo>
                  <a:cubicBezTo>
                    <a:pt x="193" y="587"/>
                    <a:pt x="192" y="580"/>
                    <a:pt x="191" y="570"/>
                  </a:cubicBezTo>
                  <a:cubicBezTo>
                    <a:pt x="191" y="584"/>
                    <a:pt x="192" y="596"/>
                    <a:pt x="197" y="602"/>
                  </a:cubicBezTo>
                  <a:cubicBezTo>
                    <a:pt x="214" y="626"/>
                    <a:pt x="297" y="656"/>
                    <a:pt x="303" y="763"/>
                  </a:cubicBezTo>
                  <a:cubicBezTo>
                    <a:pt x="303" y="764"/>
                    <a:pt x="303" y="765"/>
                    <a:pt x="303" y="765"/>
                  </a:cubicBezTo>
                  <a:cubicBezTo>
                    <a:pt x="304" y="648"/>
                    <a:pt x="215" y="617"/>
                    <a:pt x="197" y="592"/>
                  </a:cubicBezTo>
                  <a:close/>
                  <a:moveTo>
                    <a:pt x="156" y="72"/>
                  </a:moveTo>
                  <a:cubicBezTo>
                    <a:pt x="155" y="68"/>
                    <a:pt x="155" y="65"/>
                    <a:pt x="155" y="61"/>
                  </a:cubicBezTo>
                  <a:cubicBezTo>
                    <a:pt x="155" y="68"/>
                    <a:pt x="155" y="74"/>
                    <a:pt x="156" y="82"/>
                  </a:cubicBezTo>
                  <a:cubicBezTo>
                    <a:pt x="162" y="133"/>
                    <a:pt x="167" y="140"/>
                    <a:pt x="178" y="129"/>
                  </a:cubicBezTo>
                  <a:cubicBezTo>
                    <a:pt x="190" y="117"/>
                    <a:pt x="258" y="41"/>
                    <a:pt x="393" y="271"/>
                  </a:cubicBezTo>
                  <a:cubicBezTo>
                    <a:pt x="405" y="291"/>
                    <a:pt x="426" y="282"/>
                    <a:pt x="450" y="309"/>
                  </a:cubicBezTo>
                  <a:cubicBezTo>
                    <a:pt x="459" y="316"/>
                    <a:pt x="466" y="322"/>
                    <a:pt x="466" y="322"/>
                  </a:cubicBezTo>
                  <a:cubicBezTo>
                    <a:pt x="435" y="267"/>
                    <a:pt x="407" y="286"/>
                    <a:pt x="393" y="261"/>
                  </a:cubicBezTo>
                  <a:cubicBezTo>
                    <a:pt x="258" y="31"/>
                    <a:pt x="190" y="108"/>
                    <a:pt x="178" y="119"/>
                  </a:cubicBezTo>
                  <a:cubicBezTo>
                    <a:pt x="167" y="130"/>
                    <a:pt x="162" y="123"/>
                    <a:pt x="156" y="72"/>
                  </a:cubicBezTo>
                  <a:close/>
                  <a:moveTo>
                    <a:pt x="416" y="302"/>
                  </a:moveTo>
                  <a:cubicBezTo>
                    <a:pt x="414" y="302"/>
                    <a:pt x="411" y="302"/>
                    <a:pt x="409" y="302"/>
                  </a:cubicBezTo>
                  <a:cubicBezTo>
                    <a:pt x="409" y="302"/>
                    <a:pt x="442" y="353"/>
                    <a:pt x="460" y="389"/>
                  </a:cubicBezTo>
                  <a:cubicBezTo>
                    <a:pt x="467" y="404"/>
                    <a:pt x="474" y="417"/>
                    <a:pt x="481" y="430"/>
                  </a:cubicBezTo>
                  <a:cubicBezTo>
                    <a:pt x="489" y="438"/>
                    <a:pt x="497" y="446"/>
                    <a:pt x="503" y="453"/>
                  </a:cubicBezTo>
                  <a:cubicBezTo>
                    <a:pt x="487" y="435"/>
                    <a:pt x="475" y="408"/>
                    <a:pt x="460" y="379"/>
                  </a:cubicBezTo>
                  <a:cubicBezTo>
                    <a:pt x="447" y="353"/>
                    <a:pt x="426" y="320"/>
                    <a:pt x="416" y="302"/>
                  </a:cubicBezTo>
                  <a:close/>
                  <a:moveTo>
                    <a:pt x="307" y="194"/>
                  </a:moveTo>
                  <a:cubicBezTo>
                    <a:pt x="304" y="212"/>
                    <a:pt x="281" y="216"/>
                    <a:pt x="249" y="216"/>
                  </a:cubicBezTo>
                  <a:cubicBezTo>
                    <a:pt x="209" y="216"/>
                    <a:pt x="199" y="236"/>
                    <a:pt x="199" y="236"/>
                  </a:cubicBezTo>
                  <a:cubicBezTo>
                    <a:pt x="208" y="226"/>
                    <a:pt x="225" y="220"/>
                    <a:pt x="243" y="221"/>
                  </a:cubicBezTo>
                  <a:cubicBezTo>
                    <a:pt x="245" y="221"/>
                    <a:pt x="247" y="221"/>
                    <a:pt x="249" y="221"/>
                  </a:cubicBezTo>
                  <a:cubicBezTo>
                    <a:pt x="285" y="221"/>
                    <a:pt x="311" y="221"/>
                    <a:pt x="307" y="194"/>
                  </a:cubicBezTo>
                  <a:close/>
                  <a:moveTo>
                    <a:pt x="304" y="266"/>
                  </a:moveTo>
                  <a:cubicBezTo>
                    <a:pt x="304" y="263"/>
                    <a:pt x="304" y="261"/>
                    <a:pt x="304" y="258"/>
                  </a:cubicBezTo>
                  <a:cubicBezTo>
                    <a:pt x="305" y="254"/>
                    <a:pt x="305" y="250"/>
                    <a:pt x="304" y="247"/>
                  </a:cubicBezTo>
                  <a:cubicBezTo>
                    <a:pt x="304" y="247"/>
                    <a:pt x="304" y="248"/>
                    <a:pt x="304" y="248"/>
                  </a:cubicBezTo>
                  <a:cubicBezTo>
                    <a:pt x="304" y="254"/>
                    <a:pt x="304" y="260"/>
                    <a:pt x="304" y="266"/>
                  </a:cubicBezTo>
                  <a:close/>
                  <a:moveTo>
                    <a:pt x="514" y="464"/>
                  </a:moveTo>
                  <a:cubicBezTo>
                    <a:pt x="514" y="464"/>
                    <a:pt x="509" y="459"/>
                    <a:pt x="503" y="453"/>
                  </a:cubicBezTo>
                  <a:cubicBezTo>
                    <a:pt x="506" y="457"/>
                    <a:pt x="510" y="461"/>
                    <a:pt x="514" y="464"/>
                  </a:cubicBezTo>
                  <a:close/>
                  <a:moveTo>
                    <a:pt x="0" y="342"/>
                  </a:moveTo>
                  <a:cubicBezTo>
                    <a:pt x="24" y="315"/>
                    <a:pt x="49" y="296"/>
                    <a:pt x="75" y="281"/>
                  </a:cubicBezTo>
                  <a:cubicBezTo>
                    <a:pt x="101" y="266"/>
                    <a:pt x="140" y="260"/>
                    <a:pt x="146" y="222"/>
                  </a:cubicBezTo>
                  <a:cubicBezTo>
                    <a:pt x="151" y="183"/>
                    <a:pt x="157" y="149"/>
                    <a:pt x="157" y="149"/>
                  </a:cubicBezTo>
                  <a:cubicBezTo>
                    <a:pt x="157" y="149"/>
                    <a:pt x="155" y="159"/>
                    <a:pt x="155" y="154"/>
                  </a:cubicBezTo>
                  <a:cubicBezTo>
                    <a:pt x="153" y="159"/>
                    <a:pt x="145" y="177"/>
                    <a:pt x="141" y="209"/>
                  </a:cubicBezTo>
                  <a:cubicBezTo>
                    <a:pt x="135" y="248"/>
                    <a:pt x="101" y="256"/>
                    <a:pt x="75" y="271"/>
                  </a:cubicBezTo>
                  <a:cubicBezTo>
                    <a:pt x="49" y="286"/>
                    <a:pt x="24" y="305"/>
                    <a:pt x="0" y="332"/>
                  </a:cubicBezTo>
                  <a:moveTo>
                    <a:pt x="161" y="21"/>
                  </a:moveTo>
                  <a:cubicBezTo>
                    <a:pt x="166" y="7"/>
                    <a:pt x="174" y="0"/>
                    <a:pt x="174" y="0"/>
                  </a:cubicBezTo>
                  <a:cubicBezTo>
                    <a:pt x="148" y="16"/>
                    <a:pt x="143" y="43"/>
                    <a:pt x="144" y="66"/>
                  </a:cubicBezTo>
                  <a:cubicBezTo>
                    <a:pt x="145" y="50"/>
                    <a:pt x="149" y="34"/>
                    <a:pt x="161" y="21"/>
                  </a:cubicBezTo>
                  <a:close/>
                </a:path>
              </a:pathLst>
            </a:custGeom>
            <a:solidFill>
              <a:srgbClr val="B6B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6" name="Freeform 22">
              <a:extLst>
                <a:ext uri="{FF2B5EF4-FFF2-40B4-BE49-F238E27FC236}">
                  <a16:creationId xmlns:a16="http://schemas.microsoft.com/office/drawing/2014/main" id="{831E8487-ED43-488E-862C-1D5181C42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" y="1079"/>
              <a:ext cx="2314" cy="2326"/>
            </a:xfrm>
            <a:custGeom>
              <a:avLst/>
              <a:gdLst>
                <a:gd name="T0" fmla="*/ 2428 w 1398"/>
                <a:gd name="T1" fmla="*/ 1860 h 1318"/>
                <a:gd name="T2" fmla="*/ 3625 w 1398"/>
                <a:gd name="T3" fmla="*/ 1489 h 1318"/>
                <a:gd name="T4" fmla="*/ 3968 w 1398"/>
                <a:gd name="T5" fmla="*/ 604 h 1318"/>
                <a:gd name="T6" fmla="*/ 4090 w 1398"/>
                <a:gd name="T7" fmla="*/ 655 h 1318"/>
                <a:gd name="T8" fmla="*/ 5138 w 1398"/>
                <a:gd name="T9" fmla="*/ 1604 h 1318"/>
                <a:gd name="T10" fmla="*/ 5335 w 1398"/>
                <a:gd name="T11" fmla="*/ 2155 h 1318"/>
                <a:gd name="T12" fmla="*/ 4942 w 1398"/>
                <a:gd name="T13" fmla="*/ 2220 h 1318"/>
                <a:gd name="T14" fmla="*/ 4186 w 1398"/>
                <a:gd name="T15" fmla="*/ 1295 h 1318"/>
                <a:gd name="T16" fmla="*/ 4151 w 1398"/>
                <a:gd name="T17" fmla="*/ 754 h 1318"/>
                <a:gd name="T18" fmla="*/ 4534 w 1398"/>
                <a:gd name="T19" fmla="*/ 2127 h 1318"/>
                <a:gd name="T20" fmla="*/ 5343 w 1398"/>
                <a:gd name="T21" fmla="*/ 2753 h 1318"/>
                <a:gd name="T22" fmla="*/ 5310 w 1398"/>
                <a:gd name="T23" fmla="*/ 3118 h 1318"/>
                <a:gd name="T24" fmla="*/ 5336 w 1398"/>
                <a:gd name="T25" fmla="*/ 3563 h 1318"/>
                <a:gd name="T26" fmla="*/ 4721 w 1398"/>
                <a:gd name="T27" fmla="*/ 2997 h 1318"/>
                <a:gd name="T28" fmla="*/ 5874 w 1398"/>
                <a:gd name="T29" fmla="*/ 4687 h 1318"/>
                <a:gd name="T30" fmla="*/ 6091 w 1398"/>
                <a:gd name="T31" fmla="*/ 4973 h 1318"/>
                <a:gd name="T32" fmla="*/ 6202 w 1398"/>
                <a:gd name="T33" fmla="*/ 6231 h 1318"/>
                <a:gd name="T34" fmla="*/ 6043 w 1398"/>
                <a:gd name="T35" fmla="*/ 6124 h 1318"/>
                <a:gd name="T36" fmla="*/ 5782 w 1398"/>
                <a:gd name="T37" fmla="*/ 5360 h 1318"/>
                <a:gd name="T38" fmla="*/ 5217 w 1398"/>
                <a:gd name="T39" fmla="*/ 5706 h 1318"/>
                <a:gd name="T40" fmla="*/ 4989 w 1398"/>
                <a:gd name="T41" fmla="*/ 4573 h 1318"/>
                <a:gd name="T42" fmla="*/ 4838 w 1398"/>
                <a:gd name="T43" fmla="*/ 4578 h 1318"/>
                <a:gd name="T44" fmla="*/ 4494 w 1398"/>
                <a:gd name="T45" fmla="*/ 2485 h 1318"/>
                <a:gd name="T46" fmla="*/ 4658 w 1398"/>
                <a:gd name="T47" fmla="*/ 4204 h 1318"/>
                <a:gd name="T48" fmla="*/ 4231 w 1398"/>
                <a:gd name="T49" fmla="*/ 4101 h 1318"/>
                <a:gd name="T50" fmla="*/ 4055 w 1398"/>
                <a:gd name="T51" fmla="*/ 2896 h 1318"/>
                <a:gd name="T52" fmla="*/ 3850 w 1398"/>
                <a:gd name="T53" fmla="*/ 2781 h 1318"/>
                <a:gd name="T54" fmla="*/ 2817 w 1398"/>
                <a:gd name="T55" fmla="*/ 2854 h 1318"/>
                <a:gd name="T56" fmla="*/ 2124 w 1398"/>
                <a:gd name="T57" fmla="*/ 2838 h 1318"/>
                <a:gd name="T58" fmla="*/ 1945 w 1398"/>
                <a:gd name="T59" fmla="*/ 2997 h 1318"/>
                <a:gd name="T60" fmla="*/ 2096 w 1398"/>
                <a:gd name="T61" fmla="*/ 4521 h 1318"/>
                <a:gd name="T62" fmla="*/ 1715 w 1398"/>
                <a:gd name="T63" fmla="*/ 4590 h 1318"/>
                <a:gd name="T64" fmla="*/ 1488 w 1398"/>
                <a:gd name="T65" fmla="*/ 3184 h 1318"/>
                <a:gd name="T66" fmla="*/ 1071 w 1398"/>
                <a:gd name="T67" fmla="*/ 5317 h 1318"/>
                <a:gd name="T68" fmla="*/ 440 w 1398"/>
                <a:gd name="T69" fmla="*/ 6136 h 1318"/>
                <a:gd name="T70" fmla="*/ 720 w 1398"/>
                <a:gd name="T71" fmla="*/ 5619 h 1318"/>
                <a:gd name="T72" fmla="*/ 803 w 1398"/>
                <a:gd name="T73" fmla="*/ 3881 h 1318"/>
                <a:gd name="T74" fmla="*/ 561 w 1398"/>
                <a:gd name="T75" fmla="*/ 3821 h 1318"/>
                <a:gd name="T76" fmla="*/ 1183 w 1398"/>
                <a:gd name="T77" fmla="*/ 3095 h 1318"/>
                <a:gd name="T78" fmla="*/ 1316 w 1398"/>
                <a:gd name="T79" fmla="*/ 1237 h 1318"/>
                <a:gd name="T80" fmla="*/ 1384 w 1398"/>
                <a:gd name="T81" fmla="*/ 2028 h 1318"/>
                <a:gd name="T82" fmla="*/ 1084 w 1398"/>
                <a:gd name="T83" fmla="*/ 2220 h 1318"/>
                <a:gd name="T84" fmla="*/ 894 w 1398"/>
                <a:gd name="T85" fmla="*/ 1551 h 1318"/>
                <a:gd name="T86" fmla="*/ 1799 w 1398"/>
                <a:gd name="T87" fmla="*/ 549 h 13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98" h="1318">
                  <a:moveTo>
                    <a:pt x="492" y="11"/>
                  </a:moveTo>
                  <a:cubicBezTo>
                    <a:pt x="492" y="11"/>
                    <a:pt x="410" y="85"/>
                    <a:pt x="427" y="217"/>
                  </a:cubicBezTo>
                  <a:cubicBezTo>
                    <a:pt x="431" y="250"/>
                    <a:pt x="482" y="328"/>
                    <a:pt x="535" y="338"/>
                  </a:cubicBezTo>
                  <a:cubicBezTo>
                    <a:pt x="570" y="345"/>
                    <a:pt x="599" y="320"/>
                    <a:pt x="654" y="335"/>
                  </a:cubicBezTo>
                  <a:cubicBezTo>
                    <a:pt x="709" y="350"/>
                    <a:pt x="699" y="360"/>
                    <a:pt x="724" y="332"/>
                  </a:cubicBezTo>
                  <a:cubicBezTo>
                    <a:pt x="748" y="305"/>
                    <a:pt x="773" y="286"/>
                    <a:pt x="799" y="271"/>
                  </a:cubicBezTo>
                  <a:cubicBezTo>
                    <a:pt x="825" y="256"/>
                    <a:pt x="859" y="248"/>
                    <a:pt x="865" y="209"/>
                  </a:cubicBezTo>
                  <a:cubicBezTo>
                    <a:pt x="870" y="171"/>
                    <a:pt x="880" y="152"/>
                    <a:pt x="880" y="152"/>
                  </a:cubicBezTo>
                  <a:cubicBezTo>
                    <a:pt x="880" y="152"/>
                    <a:pt x="878" y="129"/>
                    <a:pt x="875" y="110"/>
                  </a:cubicBezTo>
                  <a:cubicBezTo>
                    <a:pt x="872" y="90"/>
                    <a:pt x="852" y="29"/>
                    <a:pt x="898" y="0"/>
                  </a:cubicBezTo>
                  <a:cubicBezTo>
                    <a:pt x="898" y="0"/>
                    <a:pt x="873" y="21"/>
                    <a:pt x="880" y="72"/>
                  </a:cubicBezTo>
                  <a:cubicBezTo>
                    <a:pt x="886" y="123"/>
                    <a:pt x="891" y="130"/>
                    <a:pt x="902" y="119"/>
                  </a:cubicBezTo>
                  <a:cubicBezTo>
                    <a:pt x="914" y="108"/>
                    <a:pt x="982" y="31"/>
                    <a:pt x="1117" y="261"/>
                  </a:cubicBezTo>
                  <a:cubicBezTo>
                    <a:pt x="1131" y="286"/>
                    <a:pt x="1159" y="267"/>
                    <a:pt x="1190" y="322"/>
                  </a:cubicBezTo>
                  <a:cubicBezTo>
                    <a:pt x="1190" y="322"/>
                    <a:pt x="1159" y="293"/>
                    <a:pt x="1133" y="292"/>
                  </a:cubicBezTo>
                  <a:cubicBezTo>
                    <a:pt x="1133" y="292"/>
                    <a:pt x="1166" y="343"/>
                    <a:pt x="1184" y="379"/>
                  </a:cubicBezTo>
                  <a:cubicBezTo>
                    <a:pt x="1202" y="415"/>
                    <a:pt x="1217" y="447"/>
                    <a:pt x="1238" y="464"/>
                  </a:cubicBezTo>
                  <a:cubicBezTo>
                    <a:pt x="1238" y="464"/>
                    <a:pt x="1188" y="416"/>
                    <a:pt x="1176" y="392"/>
                  </a:cubicBezTo>
                  <a:cubicBezTo>
                    <a:pt x="1163" y="369"/>
                    <a:pt x="1060" y="186"/>
                    <a:pt x="1047" y="194"/>
                  </a:cubicBezTo>
                  <a:cubicBezTo>
                    <a:pt x="1034" y="202"/>
                    <a:pt x="1042" y="304"/>
                    <a:pt x="1048" y="324"/>
                  </a:cubicBezTo>
                  <a:cubicBezTo>
                    <a:pt x="1053" y="344"/>
                    <a:pt x="1072" y="385"/>
                    <a:pt x="1090" y="404"/>
                  </a:cubicBezTo>
                  <a:cubicBezTo>
                    <a:pt x="1090" y="404"/>
                    <a:pt x="1024" y="378"/>
                    <a:pt x="1028" y="248"/>
                  </a:cubicBezTo>
                  <a:cubicBezTo>
                    <a:pt x="1030" y="216"/>
                    <a:pt x="1024" y="220"/>
                    <a:pt x="1004" y="225"/>
                  </a:cubicBezTo>
                  <a:cubicBezTo>
                    <a:pt x="984" y="229"/>
                    <a:pt x="939" y="219"/>
                    <a:pt x="923" y="236"/>
                  </a:cubicBezTo>
                  <a:cubicBezTo>
                    <a:pt x="923" y="236"/>
                    <a:pt x="933" y="216"/>
                    <a:pt x="973" y="216"/>
                  </a:cubicBezTo>
                  <a:cubicBezTo>
                    <a:pt x="1014" y="216"/>
                    <a:pt x="1039" y="210"/>
                    <a:pt x="1029" y="176"/>
                  </a:cubicBezTo>
                  <a:cubicBezTo>
                    <a:pt x="1018" y="142"/>
                    <a:pt x="959" y="79"/>
                    <a:pt x="915" y="137"/>
                  </a:cubicBezTo>
                  <a:cubicBezTo>
                    <a:pt x="871" y="194"/>
                    <a:pt x="904" y="234"/>
                    <a:pt x="864" y="265"/>
                  </a:cubicBezTo>
                  <a:cubicBezTo>
                    <a:pt x="864" y="265"/>
                    <a:pt x="850" y="277"/>
                    <a:pt x="865" y="277"/>
                  </a:cubicBezTo>
                  <a:cubicBezTo>
                    <a:pt x="881" y="277"/>
                    <a:pt x="967" y="290"/>
                    <a:pt x="1000" y="387"/>
                  </a:cubicBezTo>
                  <a:cubicBezTo>
                    <a:pt x="1015" y="430"/>
                    <a:pt x="1015" y="511"/>
                    <a:pt x="1094" y="498"/>
                  </a:cubicBezTo>
                  <a:cubicBezTo>
                    <a:pt x="1173" y="486"/>
                    <a:pt x="1228" y="495"/>
                    <a:pt x="1239" y="520"/>
                  </a:cubicBezTo>
                  <a:cubicBezTo>
                    <a:pt x="1239" y="520"/>
                    <a:pt x="1209" y="495"/>
                    <a:pt x="1178" y="501"/>
                  </a:cubicBezTo>
                  <a:cubicBezTo>
                    <a:pt x="1146" y="507"/>
                    <a:pt x="1082" y="510"/>
                    <a:pt x="1094" y="519"/>
                  </a:cubicBezTo>
                  <a:cubicBezTo>
                    <a:pt x="1105" y="528"/>
                    <a:pt x="1312" y="553"/>
                    <a:pt x="1337" y="728"/>
                  </a:cubicBezTo>
                  <a:cubicBezTo>
                    <a:pt x="1337" y="728"/>
                    <a:pt x="1314" y="601"/>
                    <a:pt x="1171" y="567"/>
                  </a:cubicBezTo>
                  <a:cubicBezTo>
                    <a:pt x="1147" y="562"/>
                    <a:pt x="1162" y="571"/>
                    <a:pt x="1167" y="579"/>
                  </a:cubicBezTo>
                  <a:cubicBezTo>
                    <a:pt x="1196" y="623"/>
                    <a:pt x="1196" y="696"/>
                    <a:pt x="1239" y="718"/>
                  </a:cubicBezTo>
                  <a:cubicBezTo>
                    <a:pt x="1239" y="718"/>
                    <a:pt x="1196" y="698"/>
                    <a:pt x="1177" y="648"/>
                  </a:cubicBezTo>
                  <a:cubicBezTo>
                    <a:pt x="1158" y="598"/>
                    <a:pt x="1157" y="566"/>
                    <a:pt x="1123" y="558"/>
                  </a:cubicBezTo>
                  <a:cubicBezTo>
                    <a:pt x="1088" y="551"/>
                    <a:pt x="1050" y="532"/>
                    <a:pt x="1046" y="529"/>
                  </a:cubicBezTo>
                  <a:cubicBezTo>
                    <a:pt x="1042" y="526"/>
                    <a:pt x="1036" y="530"/>
                    <a:pt x="1041" y="545"/>
                  </a:cubicBezTo>
                  <a:cubicBezTo>
                    <a:pt x="1046" y="560"/>
                    <a:pt x="1074" y="642"/>
                    <a:pt x="1103" y="670"/>
                  </a:cubicBezTo>
                  <a:cubicBezTo>
                    <a:pt x="1131" y="697"/>
                    <a:pt x="1149" y="729"/>
                    <a:pt x="1168" y="744"/>
                  </a:cubicBezTo>
                  <a:cubicBezTo>
                    <a:pt x="1187" y="758"/>
                    <a:pt x="1262" y="818"/>
                    <a:pt x="1295" y="853"/>
                  </a:cubicBezTo>
                  <a:cubicBezTo>
                    <a:pt x="1338" y="898"/>
                    <a:pt x="1358" y="881"/>
                    <a:pt x="1372" y="906"/>
                  </a:cubicBezTo>
                  <a:cubicBezTo>
                    <a:pt x="1385" y="932"/>
                    <a:pt x="1398" y="978"/>
                    <a:pt x="1398" y="978"/>
                  </a:cubicBezTo>
                  <a:cubicBezTo>
                    <a:pt x="1398" y="978"/>
                    <a:pt x="1360" y="894"/>
                    <a:pt x="1343" y="905"/>
                  </a:cubicBezTo>
                  <a:cubicBezTo>
                    <a:pt x="1327" y="916"/>
                    <a:pt x="1372" y="986"/>
                    <a:pt x="1374" y="1062"/>
                  </a:cubicBezTo>
                  <a:cubicBezTo>
                    <a:pt x="1377" y="1137"/>
                    <a:pt x="1393" y="1226"/>
                    <a:pt x="1391" y="1266"/>
                  </a:cubicBezTo>
                  <a:cubicBezTo>
                    <a:pt x="1391" y="1266"/>
                    <a:pt x="1372" y="1156"/>
                    <a:pt x="1368" y="1134"/>
                  </a:cubicBezTo>
                  <a:cubicBezTo>
                    <a:pt x="1365" y="1112"/>
                    <a:pt x="1363" y="1083"/>
                    <a:pt x="1347" y="1114"/>
                  </a:cubicBezTo>
                  <a:cubicBezTo>
                    <a:pt x="1330" y="1145"/>
                    <a:pt x="1295" y="1217"/>
                    <a:pt x="1316" y="1270"/>
                  </a:cubicBezTo>
                  <a:cubicBezTo>
                    <a:pt x="1316" y="1270"/>
                    <a:pt x="1288" y="1222"/>
                    <a:pt x="1333" y="1114"/>
                  </a:cubicBezTo>
                  <a:cubicBezTo>
                    <a:pt x="1377" y="1006"/>
                    <a:pt x="1316" y="909"/>
                    <a:pt x="1306" y="889"/>
                  </a:cubicBezTo>
                  <a:cubicBezTo>
                    <a:pt x="1296" y="869"/>
                    <a:pt x="1246" y="833"/>
                    <a:pt x="1256" y="867"/>
                  </a:cubicBezTo>
                  <a:cubicBezTo>
                    <a:pt x="1266" y="901"/>
                    <a:pt x="1275" y="975"/>
                    <a:pt x="1275" y="975"/>
                  </a:cubicBezTo>
                  <a:cubicBezTo>
                    <a:pt x="1275" y="975"/>
                    <a:pt x="1256" y="897"/>
                    <a:pt x="1220" y="853"/>
                  </a:cubicBezTo>
                  <a:cubicBezTo>
                    <a:pt x="1183" y="809"/>
                    <a:pt x="1135" y="722"/>
                    <a:pt x="1126" y="762"/>
                  </a:cubicBezTo>
                  <a:cubicBezTo>
                    <a:pt x="1117" y="802"/>
                    <a:pt x="1078" y="935"/>
                    <a:pt x="1150" y="1038"/>
                  </a:cubicBezTo>
                  <a:cubicBezTo>
                    <a:pt x="1222" y="1141"/>
                    <a:pt x="1238" y="1135"/>
                    <a:pt x="1245" y="1180"/>
                  </a:cubicBezTo>
                  <a:cubicBezTo>
                    <a:pt x="1245" y="1180"/>
                    <a:pt x="1218" y="1127"/>
                    <a:pt x="1187" y="1100"/>
                  </a:cubicBezTo>
                  <a:cubicBezTo>
                    <a:pt x="1156" y="1074"/>
                    <a:pt x="1068" y="983"/>
                    <a:pt x="1100" y="832"/>
                  </a:cubicBezTo>
                  <a:cubicBezTo>
                    <a:pt x="1100" y="832"/>
                    <a:pt x="1082" y="842"/>
                    <a:pt x="1073" y="843"/>
                  </a:cubicBezTo>
                  <a:cubicBezTo>
                    <a:pt x="1064" y="844"/>
                    <a:pt x="1040" y="856"/>
                    <a:pt x="1033" y="867"/>
                  </a:cubicBezTo>
                  <a:cubicBezTo>
                    <a:pt x="1033" y="867"/>
                    <a:pt x="1054" y="840"/>
                    <a:pt x="1067" y="833"/>
                  </a:cubicBezTo>
                  <a:cubicBezTo>
                    <a:pt x="1080" y="826"/>
                    <a:pt x="1105" y="806"/>
                    <a:pt x="1106" y="780"/>
                  </a:cubicBezTo>
                  <a:cubicBezTo>
                    <a:pt x="1106" y="755"/>
                    <a:pt x="1105" y="726"/>
                    <a:pt x="1069" y="671"/>
                  </a:cubicBezTo>
                  <a:cubicBezTo>
                    <a:pt x="1032" y="616"/>
                    <a:pt x="996" y="496"/>
                    <a:pt x="991" y="452"/>
                  </a:cubicBezTo>
                  <a:cubicBezTo>
                    <a:pt x="985" y="408"/>
                    <a:pt x="957" y="382"/>
                    <a:pt x="946" y="417"/>
                  </a:cubicBezTo>
                  <a:cubicBezTo>
                    <a:pt x="934" y="452"/>
                    <a:pt x="903" y="567"/>
                    <a:pt x="921" y="592"/>
                  </a:cubicBezTo>
                  <a:cubicBezTo>
                    <a:pt x="939" y="617"/>
                    <a:pt x="1028" y="648"/>
                    <a:pt x="1027" y="765"/>
                  </a:cubicBezTo>
                  <a:cubicBezTo>
                    <a:pt x="1027" y="765"/>
                    <a:pt x="1021" y="694"/>
                    <a:pt x="966" y="650"/>
                  </a:cubicBezTo>
                  <a:cubicBezTo>
                    <a:pt x="910" y="606"/>
                    <a:pt x="908" y="605"/>
                    <a:pt x="908" y="605"/>
                  </a:cubicBezTo>
                  <a:cubicBezTo>
                    <a:pt x="908" y="605"/>
                    <a:pt x="901" y="699"/>
                    <a:pt x="933" y="746"/>
                  </a:cubicBezTo>
                  <a:cubicBezTo>
                    <a:pt x="966" y="794"/>
                    <a:pt x="1025" y="851"/>
                    <a:pt x="1025" y="948"/>
                  </a:cubicBezTo>
                  <a:cubicBezTo>
                    <a:pt x="1025" y="948"/>
                    <a:pt x="1010" y="863"/>
                    <a:pt x="965" y="809"/>
                  </a:cubicBezTo>
                  <a:cubicBezTo>
                    <a:pt x="920" y="756"/>
                    <a:pt x="871" y="716"/>
                    <a:pt x="894" y="527"/>
                  </a:cubicBezTo>
                  <a:cubicBezTo>
                    <a:pt x="900" y="481"/>
                    <a:pt x="907" y="477"/>
                    <a:pt x="880" y="500"/>
                  </a:cubicBezTo>
                  <a:cubicBezTo>
                    <a:pt x="854" y="522"/>
                    <a:pt x="788" y="565"/>
                    <a:pt x="807" y="672"/>
                  </a:cubicBezTo>
                  <a:cubicBezTo>
                    <a:pt x="807" y="672"/>
                    <a:pt x="768" y="575"/>
                    <a:pt x="849" y="506"/>
                  </a:cubicBezTo>
                  <a:cubicBezTo>
                    <a:pt x="931" y="438"/>
                    <a:pt x="942" y="384"/>
                    <a:pt x="923" y="355"/>
                  </a:cubicBezTo>
                  <a:cubicBezTo>
                    <a:pt x="904" y="327"/>
                    <a:pt x="765" y="338"/>
                    <a:pt x="731" y="519"/>
                  </a:cubicBezTo>
                  <a:cubicBezTo>
                    <a:pt x="621" y="519"/>
                    <a:pt x="621" y="519"/>
                    <a:pt x="621" y="519"/>
                  </a:cubicBezTo>
                  <a:cubicBezTo>
                    <a:pt x="621" y="519"/>
                    <a:pt x="626" y="480"/>
                    <a:pt x="636" y="454"/>
                  </a:cubicBezTo>
                  <a:cubicBezTo>
                    <a:pt x="647" y="429"/>
                    <a:pt x="646" y="404"/>
                    <a:pt x="605" y="409"/>
                  </a:cubicBezTo>
                  <a:cubicBezTo>
                    <a:pt x="563" y="413"/>
                    <a:pt x="434" y="454"/>
                    <a:pt x="468" y="516"/>
                  </a:cubicBezTo>
                  <a:cubicBezTo>
                    <a:pt x="501" y="579"/>
                    <a:pt x="608" y="578"/>
                    <a:pt x="608" y="820"/>
                  </a:cubicBezTo>
                  <a:cubicBezTo>
                    <a:pt x="608" y="820"/>
                    <a:pt x="613" y="689"/>
                    <a:pt x="510" y="588"/>
                  </a:cubicBezTo>
                  <a:cubicBezTo>
                    <a:pt x="455" y="533"/>
                    <a:pt x="439" y="516"/>
                    <a:pt x="429" y="545"/>
                  </a:cubicBezTo>
                  <a:cubicBezTo>
                    <a:pt x="419" y="575"/>
                    <a:pt x="407" y="656"/>
                    <a:pt x="457" y="755"/>
                  </a:cubicBezTo>
                  <a:cubicBezTo>
                    <a:pt x="507" y="853"/>
                    <a:pt x="509" y="937"/>
                    <a:pt x="424" y="1044"/>
                  </a:cubicBezTo>
                  <a:cubicBezTo>
                    <a:pt x="424" y="1044"/>
                    <a:pt x="502" y="966"/>
                    <a:pt x="462" y="823"/>
                  </a:cubicBezTo>
                  <a:cubicBezTo>
                    <a:pt x="444" y="757"/>
                    <a:pt x="433" y="769"/>
                    <a:pt x="418" y="794"/>
                  </a:cubicBezTo>
                  <a:cubicBezTo>
                    <a:pt x="403" y="819"/>
                    <a:pt x="333" y="921"/>
                    <a:pt x="334" y="980"/>
                  </a:cubicBezTo>
                  <a:cubicBezTo>
                    <a:pt x="334" y="980"/>
                    <a:pt x="330" y="912"/>
                    <a:pt x="378" y="835"/>
                  </a:cubicBezTo>
                  <a:cubicBezTo>
                    <a:pt x="426" y="758"/>
                    <a:pt x="405" y="719"/>
                    <a:pt x="395" y="667"/>
                  </a:cubicBezTo>
                  <a:cubicBezTo>
                    <a:pt x="384" y="614"/>
                    <a:pt x="392" y="520"/>
                    <a:pt x="470" y="430"/>
                  </a:cubicBezTo>
                  <a:cubicBezTo>
                    <a:pt x="470" y="430"/>
                    <a:pt x="366" y="433"/>
                    <a:pt x="328" y="579"/>
                  </a:cubicBezTo>
                  <a:cubicBezTo>
                    <a:pt x="301" y="681"/>
                    <a:pt x="316" y="753"/>
                    <a:pt x="291" y="841"/>
                  </a:cubicBezTo>
                  <a:cubicBezTo>
                    <a:pt x="232" y="1053"/>
                    <a:pt x="367" y="1131"/>
                    <a:pt x="184" y="1318"/>
                  </a:cubicBezTo>
                  <a:cubicBezTo>
                    <a:pt x="184" y="1318"/>
                    <a:pt x="349" y="1145"/>
                    <a:pt x="236" y="967"/>
                  </a:cubicBezTo>
                  <a:cubicBezTo>
                    <a:pt x="236" y="967"/>
                    <a:pt x="109" y="1092"/>
                    <a:pt x="103" y="1221"/>
                  </a:cubicBezTo>
                  <a:cubicBezTo>
                    <a:pt x="103" y="1221"/>
                    <a:pt x="103" y="1143"/>
                    <a:pt x="114" y="1119"/>
                  </a:cubicBezTo>
                  <a:cubicBezTo>
                    <a:pt x="125" y="1095"/>
                    <a:pt x="112" y="1098"/>
                    <a:pt x="97" y="1116"/>
                  </a:cubicBezTo>
                  <a:cubicBezTo>
                    <a:pt x="81" y="1133"/>
                    <a:pt x="18" y="1148"/>
                    <a:pt x="14" y="1311"/>
                  </a:cubicBezTo>
                  <a:cubicBezTo>
                    <a:pt x="14" y="1311"/>
                    <a:pt x="0" y="1205"/>
                    <a:pt x="37" y="1157"/>
                  </a:cubicBezTo>
                  <a:cubicBezTo>
                    <a:pt x="73" y="1108"/>
                    <a:pt x="113" y="1107"/>
                    <a:pt x="159" y="1022"/>
                  </a:cubicBezTo>
                  <a:cubicBezTo>
                    <a:pt x="204" y="936"/>
                    <a:pt x="242" y="905"/>
                    <a:pt x="257" y="793"/>
                  </a:cubicBezTo>
                  <a:cubicBezTo>
                    <a:pt x="273" y="680"/>
                    <a:pt x="298" y="576"/>
                    <a:pt x="253" y="609"/>
                  </a:cubicBezTo>
                  <a:cubicBezTo>
                    <a:pt x="207" y="642"/>
                    <a:pt x="174" y="639"/>
                    <a:pt x="177" y="706"/>
                  </a:cubicBezTo>
                  <a:cubicBezTo>
                    <a:pt x="179" y="773"/>
                    <a:pt x="226" y="885"/>
                    <a:pt x="85" y="1029"/>
                  </a:cubicBezTo>
                  <a:cubicBezTo>
                    <a:pt x="85" y="1029"/>
                    <a:pt x="181" y="929"/>
                    <a:pt x="170" y="789"/>
                  </a:cubicBezTo>
                  <a:cubicBezTo>
                    <a:pt x="163" y="709"/>
                    <a:pt x="156" y="667"/>
                    <a:pt x="124" y="695"/>
                  </a:cubicBezTo>
                  <a:cubicBezTo>
                    <a:pt x="92" y="722"/>
                    <a:pt x="25" y="834"/>
                    <a:pt x="9" y="908"/>
                  </a:cubicBezTo>
                  <a:cubicBezTo>
                    <a:pt x="9" y="908"/>
                    <a:pt x="14" y="793"/>
                    <a:pt x="92" y="706"/>
                  </a:cubicBezTo>
                  <a:cubicBezTo>
                    <a:pt x="169" y="619"/>
                    <a:pt x="219" y="628"/>
                    <a:pt x="261" y="563"/>
                  </a:cubicBezTo>
                  <a:cubicBezTo>
                    <a:pt x="303" y="497"/>
                    <a:pt x="349" y="431"/>
                    <a:pt x="425" y="405"/>
                  </a:cubicBezTo>
                  <a:cubicBezTo>
                    <a:pt x="502" y="379"/>
                    <a:pt x="505" y="355"/>
                    <a:pt x="463" y="321"/>
                  </a:cubicBezTo>
                  <a:cubicBezTo>
                    <a:pt x="422" y="287"/>
                    <a:pt x="342" y="195"/>
                    <a:pt x="290" y="225"/>
                  </a:cubicBezTo>
                  <a:cubicBezTo>
                    <a:pt x="238" y="255"/>
                    <a:pt x="229" y="353"/>
                    <a:pt x="280" y="355"/>
                  </a:cubicBezTo>
                  <a:cubicBezTo>
                    <a:pt x="332" y="356"/>
                    <a:pt x="363" y="358"/>
                    <a:pt x="389" y="397"/>
                  </a:cubicBezTo>
                  <a:cubicBezTo>
                    <a:pt x="389" y="397"/>
                    <a:pt x="363" y="367"/>
                    <a:pt x="305" y="369"/>
                  </a:cubicBezTo>
                  <a:cubicBezTo>
                    <a:pt x="247" y="372"/>
                    <a:pt x="249" y="363"/>
                    <a:pt x="249" y="363"/>
                  </a:cubicBezTo>
                  <a:cubicBezTo>
                    <a:pt x="249" y="363"/>
                    <a:pt x="268" y="474"/>
                    <a:pt x="207" y="560"/>
                  </a:cubicBezTo>
                  <a:cubicBezTo>
                    <a:pt x="207" y="560"/>
                    <a:pt x="249" y="475"/>
                    <a:pt x="239" y="404"/>
                  </a:cubicBezTo>
                  <a:cubicBezTo>
                    <a:pt x="230" y="332"/>
                    <a:pt x="224" y="270"/>
                    <a:pt x="207" y="301"/>
                  </a:cubicBezTo>
                  <a:cubicBezTo>
                    <a:pt x="190" y="333"/>
                    <a:pt x="145" y="409"/>
                    <a:pt x="138" y="479"/>
                  </a:cubicBezTo>
                  <a:cubicBezTo>
                    <a:pt x="138" y="479"/>
                    <a:pt x="128" y="369"/>
                    <a:pt x="197" y="282"/>
                  </a:cubicBezTo>
                  <a:cubicBezTo>
                    <a:pt x="266" y="196"/>
                    <a:pt x="312" y="180"/>
                    <a:pt x="361" y="193"/>
                  </a:cubicBezTo>
                  <a:cubicBezTo>
                    <a:pt x="410" y="207"/>
                    <a:pt x="424" y="185"/>
                    <a:pt x="374" y="65"/>
                  </a:cubicBezTo>
                  <a:cubicBezTo>
                    <a:pt x="374" y="65"/>
                    <a:pt x="388" y="80"/>
                    <a:pt x="397" y="100"/>
                  </a:cubicBezTo>
                  <a:cubicBezTo>
                    <a:pt x="406" y="120"/>
                    <a:pt x="420" y="132"/>
                    <a:pt x="425" y="107"/>
                  </a:cubicBezTo>
                  <a:cubicBezTo>
                    <a:pt x="431" y="82"/>
                    <a:pt x="469" y="15"/>
                    <a:pt x="492" y="11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7" name="Oval 23">
              <a:extLst>
                <a:ext uri="{FF2B5EF4-FFF2-40B4-BE49-F238E27FC236}">
                  <a16:creationId xmlns:a16="http://schemas.microsoft.com/office/drawing/2014/main" id="{571EBEA4-BC0B-432B-A925-8F5765369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3" y="1935"/>
              <a:ext cx="184" cy="123"/>
            </a:xfrm>
            <a:prstGeom prst="ellipse">
              <a:avLst/>
            </a:prstGeom>
            <a:solidFill>
              <a:srgbClr val="A2A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8" name="Oval 24">
              <a:extLst>
                <a:ext uri="{FF2B5EF4-FFF2-40B4-BE49-F238E27FC236}">
                  <a16:creationId xmlns:a16="http://schemas.microsoft.com/office/drawing/2014/main" id="{B02080CD-2AC4-4EC8-AC19-D25BCF2F7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" y="1947"/>
              <a:ext cx="162" cy="99"/>
            </a:xfrm>
            <a:prstGeom prst="ellipse">
              <a:avLst/>
            </a:prstGeom>
            <a:solidFill>
              <a:srgbClr val="5A6A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9" name="Freeform 25">
              <a:extLst>
                <a:ext uri="{FF2B5EF4-FFF2-40B4-BE49-F238E27FC236}">
                  <a16:creationId xmlns:a16="http://schemas.microsoft.com/office/drawing/2014/main" id="{897627A9-7BE7-419B-AF99-9AE662E41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1947"/>
              <a:ext cx="160" cy="81"/>
            </a:xfrm>
            <a:custGeom>
              <a:avLst/>
              <a:gdLst>
                <a:gd name="T0" fmla="*/ 49 w 97"/>
                <a:gd name="T1" fmla="*/ 224 h 46"/>
                <a:gd name="T2" fmla="*/ 269 w 97"/>
                <a:gd name="T3" fmla="*/ 72 h 46"/>
                <a:gd name="T4" fmla="*/ 435 w 97"/>
                <a:gd name="T5" fmla="*/ 127 h 46"/>
                <a:gd name="T6" fmla="*/ 214 w 97"/>
                <a:gd name="T7" fmla="*/ 0 h 46"/>
                <a:gd name="T8" fmla="*/ 0 w 97"/>
                <a:gd name="T9" fmla="*/ 150 h 46"/>
                <a:gd name="T10" fmla="*/ 54 w 97"/>
                <a:gd name="T11" fmla="*/ 252 h 46"/>
                <a:gd name="T12" fmla="*/ 49 w 97"/>
                <a:gd name="T13" fmla="*/ 224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46">
                  <a:moveTo>
                    <a:pt x="11" y="41"/>
                  </a:moveTo>
                  <a:cubicBezTo>
                    <a:pt x="11" y="26"/>
                    <a:pt x="33" y="13"/>
                    <a:pt x="60" y="13"/>
                  </a:cubicBezTo>
                  <a:cubicBezTo>
                    <a:pt x="74" y="13"/>
                    <a:pt x="88" y="17"/>
                    <a:pt x="97" y="23"/>
                  </a:cubicBezTo>
                  <a:cubicBezTo>
                    <a:pt x="93" y="10"/>
                    <a:pt x="73" y="0"/>
                    <a:pt x="48" y="0"/>
                  </a:cubicBezTo>
                  <a:cubicBezTo>
                    <a:pt x="21" y="0"/>
                    <a:pt x="0" y="12"/>
                    <a:pt x="0" y="27"/>
                  </a:cubicBezTo>
                  <a:cubicBezTo>
                    <a:pt x="0" y="34"/>
                    <a:pt x="4" y="41"/>
                    <a:pt x="12" y="46"/>
                  </a:cubicBezTo>
                  <a:cubicBezTo>
                    <a:pt x="11" y="44"/>
                    <a:pt x="11" y="43"/>
                    <a:pt x="11" y="41"/>
                  </a:cubicBezTo>
                  <a:close/>
                </a:path>
              </a:pathLst>
            </a:custGeom>
            <a:solidFill>
              <a:srgbClr val="455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0" name="Oval 26">
              <a:extLst>
                <a:ext uri="{FF2B5EF4-FFF2-40B4-BE49-F238E27FC236}">
                  <a16:creationId xmlns:a16="http://schemas.microsoft.com/office/drawing/2014/main" id="{BDEAC162-285C-4E49-BE37-C10A03CCD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3" y="1935"/>
              <a:ext cx="184" cy="123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1" name="Oval 27">
              <a:extLst>
                <a:ext uri="{FF2B5EF4-FFF2-40B4-BE49-F238E27FC236}">
                  <a16:creationId xmlns:a16="http://schemas.microsoft.com/office/drawing/2014/main" id="{E2BA2FC2-F9BC-44CA-AABD-64CFC3C1C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" y="1947"/>
              <a:ext cx="162" cy="99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2" name="Freeform 28">
              <a:extLst>
                <a:ext uri="{FF2B5EF4-FFF2-40B4-BE49-F238E27FC236}">
                  <a16:creationId xmlns:a16="http://schemas.microsoft.com/office/drawing/2014/main" id="{CA9D8A84-8B90-48DE-ADC8-AB3A69FE5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1571"/>
              <a:ext cx="285" cy="281"/>
            </a:xfrm>
            <a:custGeom>
              <a:avLst/>
              <a:gdLst>
                <a:gd name="T0" fmla="*/ 0 w 172"/>
                <a:gd name="T1" fmla="*/ 878 h 159"/>
                <a:gd name="T2" fmla="*/ 782 w 172"/>
                <a:gd name="T3" fmla="*/ 369 h 159"/>
                <a:gd name="T4" fmla="*/ 0 w 172"/>
                <a:gd name="T5" fmla="*/ 878 h 1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159">
                  <a:moveTo>
                    <a:pt x="0" y="159"/>
                  </a:moveTo>
                  <a:cubicBezTo>
                    <a:pt x="0" y="159"/>
                    <a:pt x="62" y="29"/>
                    <a:pt x="172" y="67"/>
                  </a:cubicBezTo>
                  <a:cubicBezTo>
                    <a:pt x="172" y="67"/>
                    <a:pt x="50" y="0"/>
                    <a:pt x="0" y="159"/>
                  </a:cubicBezTo>
                  <a:close/>
                </a:path>
              </a:pathLst>
            </a:custGeom>
            <a:solidFill>
              <a:srgbClr val="455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3" name="Freeform 29">
              <a:extLst>
                <a:ext uri="{FF2B5EF4-FFF2-40B4-BE49-F238E27FC236}">
                  <a16:creationId xmlns:a16="http://schemas.microsoft.com/office/drawing/2014/main" id="{16A1E644-6282-4890-B476-9A86208B6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1793"/>
              <a:ext cx="240" cy="157"/>
            </a:xfrm>
            <a:custGeom>
              <a:avLst/>
              <a:gdLst>
                <a:gd name="T0" fmla="*/ 36 w 145"/>
                <a:gd name="T1" fmla="*/ 489 h 89"/>
                <a:gd name="T2" fmla="*/ 657 w 145"/>
                <a:gd name="T3" fmla="*/ 0 h 89"/>
                <a:gd name="T4" fmla="*/ 36 w 145"/>
                <a:gd name="T5" fmla="*/ 489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5" h="89">
                  <a:moveTo>
                    <a:pt x="8" y="89"/>
                  </a:moveTo>
                  <a:cubicBezTo>
                    <a:pt x="8" y="89"/>
                    <a:pt x="0" y="36"/>
                    <a:pt x="145" y="0"/>
                  </a:cubicBezTo>
                  <a:cubicBezTo>
                    <a:pt x="145" y="0"/>
                    <a:pt x="6" y="17"/>
                    <a:pt x="8" y="89"/>
                  </a:cubicBezTo>
                  <a:close/>
                </a:path>
              </a:pathLst>
            </a:custGeom>
            <a:solidFill>
              <a:srgbClr val="E86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4" name="Freeform 30">
              <a:extLst>
                <a:ext uri="{FF2B5EF4-FFF2-40B4-BE49-F238E27FC236}">
                  <a16:creationId xmlns:a16="http://schemas.microsoft.com/office/drawing/2014/main" id="{EA2B5F6A-75A5-4573-90AF-5FBEE1FA8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2372"/>
              <a:ext cx="67" cy="97"/>
            </a:xfrm>
            <a:custGeom>
              <a:avLst/>
              <a:gdLst>
                <a:gd name="T0" fmla="*/ 0 w 40"/>
                <a:gd name="T1" fmla="*/ 302 h 55"/>
                <a:gd name="T2" fmla="*/ 188 w 40"/>
                <a:gd name="T3" fmla="*/ 268 h 55"/>
                <a:gd name="T4" fmla="*/ 0 w 40"/>
                <a:gd name="T5" fmla="*/ 302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5">
                  <a:moveTo>
                    <a:pt x="0" y="55"/>
                  </a:moveTo>
                  <a:cubicBezTo>
                    <a:pt x="0" y="55"/>
                    <a:pt x="23" y="14"/>
                    <a:pt x="40" y="49"/>
                  </a:cubicBezTo>
                  <a:cubicBezTo>
                    <a:pt x="40" y="49"/>
                    <a:pt x="20" y="0"/>
                    <a:pt x="0" y="55"/>
                  </a:cubicBezTo>
                  <a:close/>
                </a:path>
              </a:pathLst>
            </a:custGeom>
            <a:solidFill>
              <a:srgbClr val="E86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5" name="Freeform 31">
              <a:extLst>
                <a:ext uri="{FF2B5EF4-FFF2-40B4-BE49-F238E27FC236}">
                  <a16:creationId xmlns:a16="http://schemas.microsoft.com/office/drawing/2014/main" id="{C745E24B-9212-432B-8B76-355CB78F7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2446"/>
              <a:ext cx="146" cy="235"/>
            </a:xfrm>
            <a:custGeom>
              <a:avLst/>
              <a:gdLst>
                <a:gd name="T0" fmla="*/ 0 w 88"/>
                <a:gd name="T1" fmla="*/ 0 h 133"/>
                <a:gd name="T2" fmla="*/ 402 w 88"/>
                <a:gd name="T3" fmla="*/ 733 h 133"/>
                <a:gd name="T4" fmla="*/ 0 w 88"/>
                <a:gd name="T5" fmla="*/ 0 h 1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133">
                  <a:moveTo>
                    <a:pt x="0" y="0"/>
                  </a:moveTo>
                  <a:cubicBezTo>
                    <a:pt x="0" y="0"/>
                    <a:pt x="68" y="84"/>
                    <a:pt x="88" y="133"/>
                  </a:cubicBezTo>
                  <a:cubicBezTo>
                    <a:pt x="88" y="133"/>
                    <a:pt x="55" y="50"/>
                    <a:pt x="0" y="0"/>
                  </a:cubicBezTo>
                  <a:close/>
                </a:path>
              </a:pathLst>
            </a:custGeom>
            <a:solidFill>
              <a:srgbClr val="455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6" name="Freeform 32">
              <a:extLst>
                <a:ext uri="{FF2B5EF4-FFF2-40B4-BE49-F238E27FC236}">
                  <a16:creationId xmlns:a16="http://schemas.microsoft.com/office/drawing/2014/main" id="{D904E584-3ED2-4C72-B0E0-713969D90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1668"/>
              <a:ext cx="278" cy="252"/>
            </a:xfrm>
            <a:custGeom>
              <a:avLst/>
              <a:gdLst>
                <a:gd name="T0" fmla="*/ 151 w 168"/>
                <a:gd name="T1" fmla="*/ 109 h 143"/>
                <a:gd name="T2" fmla="*/ 109 w 168"/>
                <a:gd name="T3" fmla="*/ 164 h 143"/>
                <a:gd name="T4" fmla="*/ 13 w 168"/>
                <a:gd name="T5" fmla="*/ 180 h 143"/>
                <a:gd name="T6" fmla="*/ 36 w 168"/>
                <a:gd name="T7" fmla="*/ 280 h 143"/>
                <a:gd name="T8" fmla="*/ 76 w 168"/>
                <a:gd name="T9" fmla="*/ 310 h 143"/>
                <a:gd name="T10" fmla="*/ 126 w 168"/>
                <a:gd name="T11" fmla="*/ 317 h 143"/>
                <a:gd name="T12" fmla="*/ 179 w 168"/>
                <a:gd name="T13" fmla="*/ 330 h 143"/>
                <a:gd name="T14" fmla="*/ 242 w 168"/>
                <a:gd name="T15" fmla="*/ 359 h 143"/>
                <a:gd name="T16" fmla="*/ 271 w 168"/>
                <a:gd name="T17" fmla="*/ 411 h 143"/>
                <a:gd name="T18" fmla="*/ 321 w 168"/>
                <a:gd name="T19" fmla="*/ 472 h 143"/>
                <a:gd name="T20" fmla="*/ 285 w 168"/>
                <a:gd name="T21" fmla="*/ 516 h 143"/>
                <a:gd name="T22" fmla="*/ 276 w 168"/>
                <a:gd name="T23" fmla="*/ 603 h 143"/>
                <a:gd name="T24" fmla="*/ 258 w 168"/>
                <a:gd name="T25" fmla="*/ 680 h 143"/>
                <a:gd name="T26" fmla="*/ 348 w 168"/>
                <a:gd name="T27" fmla="*/ 696 h 143"/>
                <a:gd name="T28" fmla="*/ 440 w 168"/>
                <a:gd name="T29" fmla="*/ 724 h 143"/>
                <a:gd name="T30" fmla="*/ 520 w 168"/>
                <a:gd name="T31" fmla="*/ 724 h 143"/>
                <a:gd name="T32" fmla="*/ 581 w 168"/>
                <a:gd name="T33" fmla="*/ 749 h 143"/>
                <a:gd name="T34" fmla="*/ 611 w 168"/>
                <a:gd name="T35" fmla="*/ 705 h 143"/>
                <a:gd name="T36" fmla="*/ 657 w 168"/>
                <a:gd name="T37" fmla="*/ 619 h 143"/>
                <a:gd name="T38" fmla="*/ 707 w 168"/>
                <a:gd name="T39" fmla="*/ 444 h 143"/>
                <a:gd name="T40" fmla="*/ 715 w 168"/>
                <a:gd name="T41" fmla="*/ 301 h 143"/>
                <a:gd name="T42" fmla="*/ 678 w 168"/>
                <a:gd name="T43" fmla="*/ 192 h 143"/>
                <a:gd name="T44" fmla="*/ 665 w 168"/>
                <a:gd name="T45" fmla="*/ 115 h 143"/>
                <a:gd name="T46" fmla="*/ 644 w 168"/>
                <a:gd name="T47" fmla="*/ 44 h 143"/>
                <a:gd name="T48" fmla="*/ 544 w 168"/>
                <a:gd name="T49" fmla="*/ 137 h 143"/>
                <a:gd name="T50" fmla="*/ 490 w 168"/>
                <a:gd name="T51" fmla="*/ 152 h 143"/>
                <a:gd name="T52" fmla="*/ 440 w 168"/>
                <a:gd name="T53" fmla="*/ 152 h 143"/>
                <a:gd name="T54" fmla="*/ 372 w 168"/>
                <a:gd name="T55" fmla="*/ 81 h 143"/>
                <a:gd name="T56" fmla="*/ 255 w 168"/>
                <a:gd name="T57" fmla="*/ 33 h 143"/>
                <a:gd name="T58" fmla="*/ 209 w 168"/>
                <a:gd name="T59" fmla="*/ 37 h 143"/>
                <a:gd name="T60" fmla="*/ 151 w 168"/>
                <a:gd name="T61" fmla="*/ 109 h 14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68" h="143">
                  <a:moveTo>
                    <a:pt x="33" y="20"/>
                  </a:moveTo>
                  <a:cubicBezTo>
                    <a:pt x="33" y="20"/>
                    <a:pt x="19" y="20"/>
                    <a:pt x="24" y="30"/>
                  </a:cubicBezTo>
                  <a:cubicBezTo>
                    <a:pt x="24" y="30"/>
                    <a:pt x="6" y="20"/>
                    <a:pt x="3" y="33"/>
                  </a:cubicBezTo>
                  <a:cubicBezTo>
                    <a:pt x="0" y="46"/>
                    <a:pt x="7" y="46"/>
                    <a:pt x="8" y="51"/>
                  </a:cubicBezTo>
                  <a:cubicBezTo>
                    <a:pt x="9" y="57"/>
                    <a:pt x="12" y="60"/>
                    <a:pt x="17" y="57"/>
                  </a:cubicBezTo>
                  <a:cubicBezTo>
                    <a:pt x="21" y="53"/>
                    <a:pt x="24" y="55"/>
                    <a:pt x="28" y="58"/>
                  </a:cubicBezTo>
                  <a:cubicBezTo>
                    <a:pt x="32" y="61"/>
                    <a:pt x="35" y="56"/>
                    <a:pt x="39" y="60"/>
                  </a:cubicBezTo>
                  <a:cubicBezTo>
                    <a:pt x="42" y="64"/>
                    <a:pt x="51" y="61"/>
                    <a:pt x="53" y="66"/>
                  </a:cubicBezTo>
                  <a:cubicBezTo>
                    <a:pt x="54" y="72"/>
                    <a:pt x="57" y="75"/>
                    <a:pt x="60" y="75"/>
                  </a:cubicBezTo>
                  <a:cubicBezTo>
                    <a:pt x="64" y="75"/>
                    <a:pt x="64" y="84"/>
                    <a:pt x="71" y="86"/>
                  </a:cubicBezTo>
                  <a:cubicBezTo>
                    <a:pt x="71" y="86"/>
                    <a:pt x="63" y="88"/>
                    <a:pt x="63" y="94"/>
                  </a:cubicBezTo>
                  <a:cubicBezTo>
                    <a:pt x="64" y="100"/>
                    <a:pt x="56" y="103"/>
                    <a:pt x="61" y="110"/>
                  </a:cubicBezTo>
                  <a:cubicBezTo>
                    <a:pt x="61" y="110"/>
                    <a:pt x="54" y="117"/>
                    <a:pt x="57" y="124"/>
                  </a:cubicBezTo>
                  <a:cubicBezTo>
                    <a:pt x="60" y="130"/>
                    <a:pt x="72" y="137"/>
                    <a:pt x="77" y="127"/>
                  </a:cubicBezTo>
                  <a:cubicBezTo>
                    <a:pt x="77" y="127"/>
                    <a:pt x="91" y="137"/>
                    <a:pt x="97" y="132"/>
                  </a:cubicBezTo>
                  <a:cubicBezTo>
                    <a:pt x="103" y="126"/>
                    <a:pt x="110" y="126"/>
                    <a:pt x="115" y="132"/>
                  </a:cubicBezTo>
                  <a:cubicBezTo>
                    <a:pt x="121" y="137"/>
                    <a:pt x="125" y="142"/>
                    <a:pt x="128" y="137"/>
                  </a:cubicBezTo>
                  <a:cubicBezTo>
                    <a:pt x="130" y="131"/>
                    <a:pt x="136" y="143"/>
                    <a:pt x="135" y="129"/>
                  </a:cubicBezTo>
                  <a:cubicBezTo>
                    <a:pt x="133" y="115"/>
                    <a:pt x="147" y="125"/>
                    <a:pt x="145" y="113"/>
                  </a:cubicBezTo>
                  <a:cubicBezTo>
                    <a:pt x="142" y="101"/>
                    <a:pt x="156" y="101"/>
                    <a:pt x="156" y="81"/>
                  </a:cubicBezTo>
                  <a:cubicBezTo>
                    <a:pt x="157" y="62"/>
                    <a:pt x="168" y="63"/>
                    <a:pt x="158" y="55"/>
                  </a:cubicBezTo>
                  <a:cubicBezTo>
                    <a:pt x="158" y="55"/>
                    <a:pt x="164" y="32"/>
                    <a:pt x="150" y="35"/>
                  </a:cubicBezTo>
                  <a:cubicBezTo>
                    <a:pt x="150" y="35"/>
                    <a:pt x="151" y="23"/>
                    <a:pt x="147" y="21"/>
                  </a:cubicBezTo>
                  <a:cubicBezTo>
                    <a:pt x="142" y="19"/>
                    <a:pt x="156" y="2"/>
                    <a:pt x="142" y="8"/>
                  </a:cubicBezTo>
                  <a:cubicBezTo>
                    <a:pt x="127" y="14"/>
                    <a:pt x="115" y="15"/>
                    <a:pt x="120" y="25"/>
                  </a:cubicBezTo>
                  <a:cubicBezTo>
                    <a:pt x="120" y="25"/>
                    <a:pt x="108" y="23"/>
                    <a:pt x="108" y="28"/>
                  </a:cubicBezTo>
                  <a:cubicBezTo>
                    <a:pt x="108" y="28"/>
                    <a:pt x="98" y="22"/>
                    <a:pt x="97" y="28"/>
                  </a:cubicBezTo>
                  <a:cubicBezTo>
                    <a:pt x="97" y="28"/>
                    <a:pt x="91" y="13"/>
                    <a:pt x="82" y="15"/>
                  </a:cubicBezTo>
                  <a:cubicBezTo>
                    <a:pt x="74" y="17"/>
                    <a:pt x="60" y="0"/>
                    <a:pt x="56" y="6"/>
                  </a:cubicBezTo>
                  <a:cubicBezTo>
                    <a:pt x="51" y="11"/>
                    <a:pt x="51" y="10"/>
                    <a:pt x="46" y="7"/>
                  </a:cubicBezTo>
                  <a:cubicBezTo>
                    <a:pt x="41" y="4"/>
                    <a:pt x="22" y="8"/>
                    <a:pt x="33" y="20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7" name="Freeform 33">
              <a:extLst>
                <a:ext uri="{FF2B5EF4-FFF2-40B4-BE49-F238E27FC236}">
                  <a16:creationId xmlns:a16="http://schemas.microsoft.com/office/drawing/2014/main" id="{5050BB25-9B56-4FB6-A605-CB661CBB1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1668"/>
              <a:ext cx="278" cy="252"/>
            </a:xfrm>
            <a:custGeom>
              <a:avLst/>
              <a:gdLst>
                <a:gd name="T0" fmla="*/ 151 w 168"/>
                <a:gd name="T1" fmla="*/ 109 h 143"/>
                <a:gd name="T2" fmla="*/ 109 w 168"/>
                <a:gd name="T3" fmla="*/ 164 h 143"/>
                <a:gd name="T4" fmla="*/ 13 w 168"/>
                <a:gd name="T5" fmla="*/ 180 h 143"/>
                <a:gd name="T6" fmla="*/ 36 w 168"/>
                <a:gd name="T7" fmla="*/ 280 h 143"/>
                <a:gd name="T8" fmla="*/ 76 w 168"/>
                <a:gd name="T9" fmla="*/ 310 h 143"/>
                <a:gd name="T10" fmla="*/ 126 w 168"/>
                <a:gd name="T11" fmla="*/ 317 h 143"/>
                <a:gd name="T12" fmla="*/ 179 w 168"/>
                <a:gd name="T13" fmla="*/ 330 h 143"/>
                <a:gd name="T14" fmla="*/ 242 w 168"/>
                <a:gd name="T15" fmla="*/ 359 h 143"/>
                <a:gd name="T16" fmla="*/ 271 w 168"/>
                <a:gd name="T17" fmla="*/ 411 h 143"/>
                <a:gd name="T18" fmla="*/ 321 w 168"/>
                <a:gd name="T19" fmla="*/ 472 h 143"/>
                <a:gd name="T20" fmla="*/ 285 w 168"/>
                <a:gd name="T21" fmla="*/ 516 h 143"/>
                <a:gd name="T22" fmla="*/ 276 w 168"/>
                <a:gd name="T23" fmla="*/ 603 h 143"/>
                <a:gd name="T24" fmla="*/ 258 w 168"/>
                <a:gd name="T25" fmla="*/ 680 h 143"/>
                <a:gd name="T26" fmla="*/ 348 w 168"/>
                <a:gd name="T27" fmla="*/ 696 h 143"/>
                <a:gd name="T28" fmla="*/ 440 w 168"/>
                <a:gd name="T29" fmla="*/ 724 h 143"/>
                <a:gd name="T30" fmla="*/ 520 w 168"/>
                <a:gd name="T31" fmla="*/ 724 h 143"/>
                <a:gd name="T32" fmla="*/ 581 w 168"/>
                <a:gd name="T33" fmla="*/ 749 h 143"/>
                <a:gd name="T34" fmla="*/ 611 w 168"/>
                <a:gd name="T35" fmla="*/ 705 h 143"/>
                <a:gd name="T36" fmla="*/ 657 w 168"/>
                <a:gd name="T37" fmla="*/ 619 h 143"/>
                <a:gd name="T38" fmla="*/ 707 w 168"/>
                <a:gd name="T39" fmla="*/ 444 h 143"/>
                <a:gd name="T40" fmla="*/ 715 w 168"/>
                <a:gd name="T41" fmla="*/ 301 h 143"/>
                <a:gd name="T42" fmla="*/ 678 w 168"/>
                <a:gd name="T43" fmla="*/ 192 h 143"/>
                <a:gd name="T44" fmla="*/ 665 w 168"/>
                <a:gd name="T45" fmla="*/ 115 h 143"/>
                <a:gd name="T46" fmla="*/ 644 w 168"/>
                <a:gd name="T47" fmla="*/ 44 h 143"/>
                <a:gd name="T48" fmla="*/ 544 w 168"/>
                <a:gd name="T49" fmla="*/ 137 h 143"/>
                <a:gd name="T50" fmla="*/ 490 w 168"/>
                <a:gd name="T51" fmla="*/ 152 h 143"/>
                <a:gd name="T52" fmla="*/ 440 w 168"/>
                <a:gd name="T53" fmla="*/ 152 h 143"/>
                <a:gd name="T54" fmla="*/ 372 w 168"/>
                <a:gd name="T55" fmla="*/ 81 h 143"/>
                <a:gd name="T56" fmla="*/ 255 w 168"/>
                <a:gd name="T57" fmla="*/ 33 h 143"/>
                <a:gd name="T58" fmla="*/ 209 w 168"/>
                <a:gd name="T59" fmla="*/ 37 h 143"/>
                <a:gd name="T60" fmla="*/ 151 w 168"/>
                <a:gd name="T61" fmla="*/ 109 h 14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68" h="143">
                  <a:moveTo>
                    <a:pt x="33" y="20"/>
                  </a:moveTo>
                  <a:cubicBezTo>
                    <a:pt x="33" y="20"/>
                    <a:pt x="19" y="20"/>
                    <a:pt x="24" y="30"/>
                  </a:cubicBezTo>
                  <a:cubicBezTo>
                    <a:pt x="24" y="30"/>
                    <a:pt x="6" y="20"/>
                    <a:pt x="3" y="33"/>
                  </a:cubicBezTo>
                  <a:cubicBezTo>
                    <a:pt x="0" y="46"/>
                    <a:pt x="7" y="46"/>
                    <a:pt x="8" y="51"/>
                  </a:cubicBezTo>
                  <a:cubicBezTo>
                    <a:pt x="9" y="57"/>
                    <a:pt x="12" y="60"/>
                    <a:pt x="17" y="57"/>
                  </a:cubicBezTo>
                  <a:cubicBezTo>
                    <a:pt x="21" y="53"/>
                    <a:pt x="24" y="55"/>
                    <a:pt x="28" y="58"/>
                  </a:cubicBezTo>
                  <a:cubicBezTo>
                    <a:pt x="32" y="61"/>
                    <a:pt x="35" y="56"/>
                    <a:pt x="39" y="60"/>
                  </a:cubicBezTo>
                  <a:cubicBezTo>
                    <a:pt x="42" y="64"/>
                    <a:pt x="51" y="61"/>
                    <a:pt x="53" y="66"/>
                  </a:cubicBezTo>
                  <a:cubicBezTo>
                    <a:pt x="54" y="72"/>
                    <a:pt x="57" y="75"/>
                    <a:pt x="60" y="75"/>
                  </a:cubicBezTo>
                  <a:cubicBezTo>
                    <a:pt x="64" y="75"/>
                    <a:pt x="64" y="84"/>
                    <a:pt x="71" y="86"/>
                  </a:cubicBezTo>
                  <a:cubicBezTo>
                    <a:pt x="71" y="86"/>
                    <a:pt x="63" y="88"/>
                    <a:pt x="63" y="94"/>
                  </a:cubicBezTo>
                  <a:cubicBezTo>
                    <a:pt x="64" y="100"/>
                    <a:pt x="56" y="103"/>
                    <a:pt x="61" y="110"/>
                  </a:cubicBezTo>
                  <a:cubicBezTo>
                    <a:pt x="61" y="110"/>
                    <a:pt x="54" y="117"/>
                    <a:pt x="57" y="124"/>
                  </a:cubicBezTo>
                  <a:cubicBezTo>
                    <a:pt x="60" y="130"/>
                    <a:pt x="72" y="137"/>
                    <a:pt x="77" y="127"/>
                  </a:cubicBezTo>
                  <a:cubicBezTo>
                    <a:pt x="77" y="127"/>
                    <a:pt x="91" y="137"/>
                    <a:pt x="97" y="132"/>
                  </a:cubicBezTo>
                  <a:cubicBezTo>
                    <a:pt x="103" y="126"/>
                    <a:pt x="110" y="126"/>
                    <a:pt x="115" y="132"/>
                  </a:cubicBezTo>
                  <a:cubicBezTo>
                    <a:pt x="121" y="137"/>
                    <a:pt x="125" y="142"/>
                    <a:pt x="128" y="137"/>
                  </a:cubicBezTo>
                  <a:cubicBezTo>
                    <a:pt x="130" y="131"/>
                    <a:pt x="136" y="143"/>
                    <a:pt x="135" y="129"/>
                  </a:cubicBezTo>
                  <a:cubicBezTo>
                    <a:pt x="133" y="115"/>
                    <a:pt x="147" y="125"/>
                    <a:pt x="145" y="113"/>
                  </a:cubicBezTo>
                  <a:cubicBezTo>
                    <a:pt x="142" y="101"/>
                    <a:pt x="156" y="101"/>
                    <a:pt x="156" y="81"/>
                  </a:cubicBezTo>
                  <a:cubicBezTo>
                    <a:pt x="157" y="62"/>
                    <a:pt x="168" y="63"/>
                    <a:pt x="158" y="55"/>
                  </a:cubicBezTo>
                  <a:cubicBezTo>
                    <a:pt x="158" y="55"/>
                    <a:pt x="164" y="32"/>
                    <a:pt x="150" y="35"/>
                  </a:cubicBezTo>
                  <a:cubicBezTo>
                    <a:pt x="150" y="35"/>
                    <a:pt x="151" y="23"/>
                    <a:pt x="147" y="21"/>
                  </a:cubicBezTo>
                  <a:cubicBezTo>
                    <a:pt x="142" y="19"/>
                    <a:pt x="156" y="2"/>
                    <a:pt x="142" y="8"/>
                  </a:cubicBezTo>
                  <a:cubicBezTo>
                    <a:pt x="127" y="14"/>
                    <a:pt x="115" y="15"/>
                    <a:pt x="120" y="25"/>
                  </a:cubicBezTo>
                  <a:cubicBezTo>
                    <a:pt x="120" y="25"/>
                    <a:pt x="108" y="23"/>
                    <a:pt x="108" y="28"/>
                  </a:cubicBezTo>
                  <a:cubicBezTo>
                    <a:pt x="108" y="28"/>
                    <a:pt x="98" y="22"/>
                    <a:pt x="97" y="28"/>
                  </a:cubicBezTo>
                  <a:cubicBezTo>
                    <a:pt x="97" y="28"/>
                    <a:pt x="91" y="13"/>
                    <a:pt x="82" y="15"/>
                  </a:cubicBezTo>
                  <a:cubicBezTo>
                    <a:pt x="74" y="17"/>
                    <a:pt x="60" y="0"/>
                    <a:pt x="56" y="6"/>
                  </a:cubicBezTo>
                  <a:cubicBezTo>
                    <a:pt x="51" y="11"/>
                    <a:pt x="51" y="10"/>
                    <a:pt x="46" y="7"/>
                  </a:cubicBezTo>
                  <a:cubicBezTo>
                    <a:pt x="41" y="4"/>
                    <a:pt x="22" y="8"/>
                    <a:pt x="33" y="20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8" name="Freeform 34">
              <a:extLst>
                <a:ext uri="{FF2B5EF4-FFF2-40B4-BE49-F238E27FC236}">
                  <a16:creationId xmlns:a16="http://schemas.microsoft.com/office/drawing/2014/main" id="{14F5361C-1F35-4566-97DE-565EDBC7A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1726"/>
              <a:ext cx="18" cy="39"/>
            </a:xfrm>
            <a:custGeom>
              <a:avLst/>
              <a:gdLst>
                <a:gd name="T0" fmla="*/ 41 w 11"/>
                <a:gd name="T1" fmla="*/ 0 h 22"/>
                <a:gd name="T2" fmla="*/ 47 w 11"/>
                <a:gd name="T3" fmla="*/ 12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2">
                  <a:moveTo>
                    <a:pt x="9" y="0"/>
                  </a:moveTo>
                  <a:cubicBezTo>
                    <a:pt x="0" y="2"/>
                    <a:pt x="0" y="21"/>
                    <a:pt x="11" y="22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9" name="Freeform 35">
              <a:extLst>
                <a:ext uri="{FF2B5EF4-FFF2-40B4-BE49-F238E27FC236}">
                  <a16:creationId xmlns:a16="http://schemas.microsoft.com/office/drawing/2014/main" id="{FF161F67-6498-4893-AED2-027815341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1815"/>
              <a:ext cx="32" cy="28"/>
            </a:xfrm>
            <a:custGeom>
              <a:avLst/>
              <a:gdLst>
                <a:gd name="T0" fmla="*/ 0 w 19"/>
                <a:gd name="T1" fmla="*/ 21 h 16"/>
                <a:gd name="T2" fmla="*/ 67 w 19"/>
                <a:gd name="T3" fmla="*/ 16 h 16"/>
                <a:gd name="T4" fmla="*/ 91 w 19"/>
                <a:gd name="T5" fmla="*/ 8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6">
                  <a:moveTo>
                    <a:pt x="0" y="4"/>
                  </a:moveTo>
                  <a:cubicBezTo>
                    <a:pt x="4" y="2"/>
                    <a:pt x="10" y="0"/>
                    <a:pt x="14" y="3"/>
                  </a:cubicBezTo>
                  <a:cubicBezTo>
                    <a:pt x="18" y="5"/>
                    <a:pt x="18" y="12"/>
                    <a:pt x="19" y="16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0" name="Freeform 36">
              <a:extLst>
                <a:ext uri="{FF2B5EF4-FFF2-40B4-BE49-F238E27FC236}">
                  <a16:creationId xmlns:a16="http://schemas.microsoft.com/office/drawing/2014/main" id="{589A5A89-43FD-4C04-9F0C-BEB9CB571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1753"/>
              <a:ext cx="30" cy="33"/>
            </a:xfrm>
            <a:custGeom>
              <a:avLst/>
              <a:gdLst>
                <a:gd name="T0" fmla="*/ 33 w 18"/>
                <a:gd name="T1" fmla="*/ 0 h 19"/>
                <a:gd name="T2" fmla="*/ 83 w 18"/>
                <a:gd name="T3" fmla="*/ 99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9">
                  <a:moveTo>
                    <a:pt x="7" y="0"/>
                  </a:moveTo>
                  <a:cubicBezTo>
                    <a:pt x="0" y="8"/>
                    <a:pt x="10" y="18"/>
                    <a:pt x="18" y="1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1" name="Freeform 37">
              <a:extLst>
                <a:ext uri="{FF2B5EF4-FFF2-40B4-BE49-F238E27FC236}">
                  <a16:creationId xmlns:a16="http://schemas.microsoft.com/office/drawing/2014/main" id="{6BA566F9-B8ED-4422-A18E-495597BBA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1739"/>
              <a:ext cx="33" cy="8"/>
            </a:xfrm>
            <a:custGeom>
              <a:avLst/>
              <a:gdLst>
                <a:gd name="T0" fmla="*/ 89 w 20"/>
                <a:gd name="T1" fmla="*/ 21 h 5"/>
                <a:gd name="T2" fmla="*/ 0 w 20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3" y="2"/>
                    <a:pt x="6" y="0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2" name="Freeform 38">
              <a:extLst>
                <a:ext uri="{FF2B5EF4-FFF2-40B4-BE49-F238E27FC236}">
                  <a16:creationId xmlns:a16="http://schemas.microsoft.com/office/drawing/2014/main" id="{6ECB8242-8743-424F-BDE6-465AAD09C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" y="1832"/>
              <a:ext cx="36" cy="34"/>
            </a:xfrm>
            <a:custGeom>
              <a:avLst/>
              <a:gdLst>
                <a:gd name="T0" fmla="*/ 43 w 22"/>
                <a:gd name="T1" fmla="*/ 0 h 19"/>
                <a:gd name="T2" fmla="*/ 97 w 22"/>
                <a:gd name="T3" fmla="*/ 10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9">
                  <a:moveTo>
                    <a:pt x="10" y="0"/>
                  </a:moveTo>
                  <a:cubicBezTo>
                    <a:pt x="0" y="5"/>
                    <a:pt x="14" y="19"/>
                    <a:pt x="22" y="18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3" name="Freeform 39">
              <a:extLst>
                <a:ext uri="{FF2B5EF4-FFF2-40B4-BE49-F238E27FC236}">
                  <a16:creationId xmlns:a16="http://schemas.microsoft.com/office/drawing/2014/main" id="{9AB5AC85-3FDA-4E9D-AB16-C68809EE3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719"/>
              <a:ext cx="10" cy="34"/>
            </a:xfrm>
            <a:custGeom>
              <a:avLst/>
              <a:gdLst>
                <a:gd name="T0" fmla="*/ 5 w 6"/>
                <a:gd name="T1" fmla="*/ 0 h 19"/>
                <a:gd name="T2" fmla="*/ 0 w 6"/>
                <a:gd name="T3" fmla="*/ 109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9">
                  <a:moveTo>
                    <a:pt x="1" y="0"/>
                  </a:moveTo>
                  <a:cubicBezTo>
                    <a:pt x="4" y="8"/>
                    <a:pt x="6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4" name="Freeform 40">
              <a:extLst>
                <a:ext uri="{FF2B5EF4-FFF2-40B4-BE49-F238E27FC236}">
                  <a16:creationId xmlns:a16="http://schemas.microsoft.com/office/drawing/2014/main" id="{26E6C1B7-9EDD-41F9-83F5-EA5AC4469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" y="1871"/>
              <a:ext cx="8" cy="19"/>
            </a:xfrm>
            <a:custGeom>
              <a:avLst/>
              <a:gdLst>
                <a:gd name="T0" fmla="*/ 16 w 5"/>
                <a:gd name="T1" fmla="*/ 57 h 11"/>
                <a:gd name="T2" fmla="*/ 0 w 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4" y="11"/>
                  </a:moveTo>
                  <a:cubicBezTo>
                    <a:pt x="5" y="7"/>
                    <a:pt x="3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5" name="Freeform 41">
              <a:extLst>
                <a:ext uri="{FF2B5EF4-FFF2-40B4-BE49-F238E27FC236}">
                  <a16:creationId xmlns:a16="http://schemas.microsoft.com/office/drawing/2014/main" id="{E568C220-204F-4D9D-970E-AE843F26A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730"/>
              <a:ext cx="15" cy="37"/>
            </a:xfrm>
            <a:custGeom>
              <a:avLst/>
              <a:gdLst>
                <a:gd name="T0" fmla="*/ 42 w 9"/>
                <a:gd name="T1" fmla="*/ 0 h 21"/>
                <a:gd name="T2" fmla="*/ 20 w 9"/>
                <a:gd name="T3" fmla="*/ 11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1">
                  <a:moveTo>
                    <a:pt x="9" y="0"/>
                  </a:moveTo>
                  <a:cubicBezTo>
                    <a:pt x="0" y="0"/>
                    <a:pt x="0" y="17"/>
                    <a:pt x="4" y="2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6" name="Freeform 42">
              <a:extLst>
                <a:ext uri="{FF2B5EF4-FFF2-40B4-BE49-F238E27FC236}">
                  <a16:creationId xmlns:a16="http://schemas.microsoft.com/office/drawing/2014/main" id="{A25A5AE6-EF89-478C-B68B-358077554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1730"/>
              <a:ext cx="21" cy="16"/>
            </a:xfrm>
            <a:custGeom>
              <a:avLst/>
              <a:gdLst>
                <a:gd name="T0" fmla="*/ 55 w 13"/>
                <a:gd name="T1" fmla="*/ 50 h 9"/>
                <a:gd name="T2" fmla="*/ 0 w 13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cubicBezTo>
                    <a:pt x="11" y="6"/>
                    <a:pt x="4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7" name="Freeform 43">
              <a:extLst>
                <a:ext uri="{FF2B5EF4-FFF2-40B4-BE49-F238E27FC236}">
                  <a16:creationId xmlns:a16="http://schemas.microsoft.com/office/drawing/2014/main" id="{9DE1BBF0-D59B-4825-BAD3-2B46E1655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698"/>
              <a:ext cx="19" cy="16"/>
            </a:xfrm>
            <a:custGeom>
              <a:avLst/>
              <a:gdLst>
                <a:gd name="T0" fmla="*/ 43 w 12"/>
                <a:gd name="T1" fmla="*/ 0 h 9"/>
                <a:gd name="T2" fmla="*/ 0 w 12"/>
                <a:gd name="T3" fmla="*/ 5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1" y="0"/>
                  </a:moveTo>
                  <a:cubicBezTo>
                    <a:pt x="12" y="6"/>
                    <a:pt x="5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8" name="Freeform 44">
              <a:extLst>
                <a:ext uri="{FF2B5EF4-FFF2-40B4-BE49-F238E27FC236}">
                  <a16:creationId xmlns:a16="http://schemas.microsoft.com/office/drawing/2014/main" id="{4545781C-7250-44A7-9DE6-201CFD450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788"/>
              <a:ext cx="28" cy="32"/>
            </a:xfrm>
            <a:custGeom>
              <a:avLst/>
              <a:gdLst>
                <a:gd name="T0" fmla="*/ 0 w 17"/>
                <a:gd name="T1" fmla="*/ 101 h 18"/>
                <a:gd name="T2" fmla="*/ 63 w 17"/>
                <a:gd name="T3" fmla="*/ 66 h 18"/>
                <a:gd name="T4" fmla="*/ 49 w 17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0" y="18"/>
                  </a:moveTo>
                  <a:cubicBezTo>
                    <a:pt x="6" y="18"/>
                    <a:pt x="11" y="18"/>
                    <a:pt x="14" y="12"/>
                  </a:cubicBezTo>
                  <a:cubicBezTo>
                    <a:pt x="17" y="8"/>
                    <a:pt x="16" y="1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9" name="Freeform 45">
              <a:extLst>
                <a:ext uri="{FF2B5EF4-FFF2-40B4-BE49-F238E27FC236}">
                  <a16:creationId xmlns:a16="http://schemas.microsoft.com/office/drawing/2014/main" id="{AA236E54-B9C7-4CA4-8975-F41CAFFA0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1721"/>
              <a:ext cx="34" cy="37"/>
            </a:xfrm>
            <a:custGeom>
              <a:avLst/>
              <a:gdLst>
                <a:gd name="T0" fmla="*/ 78 w 20"/>
                <a:gd name="T1" fmla="*/ 21 h 21"/>
                <a:gd name="T2" fmla="*/ 20 w 20"/>
                <a:gd name="T3" fmla="*/ 16 h 21"/>
                <a:gd name="T4" fmla="*/ 41 w 20"/>
                <a:gd name="T5" fmla="*/ 93 h 21"/>
                <a:gd name="T6" fmla="*/ 92 w 20"/>
                <a:gd name="T7" fmla="*/ 72 h 21"/>
                <a:gd name="T8" fmla="*/ 75 w 20"/>
                <a:gd name="T9" fmla="*/ 1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16" y="4"/>
                  </a:moveTo>
                  <a:cubicBezTo>
                    <a:pt x="13" y="2"/>
                    <a:pt x="7" y="0"/>
                    <a:pt x="4" y="3"/>
                  </a:cubicBezTo>
                  <a:cubicBezTo>
                    <a:pt x="0" y="7"/>
                    <a:pt x="4" y="14"/>
                    <a:pt x="8" y="17"/>
                  </a:cubicBezTo>
                  <a:cubicBezTo>
                    <a:pt x="12" y="21"/>
                    <a:pt x="17" y="18"/>
                    <a:pt x="19" y="13"/>
                  </a:cubicBezTo>
                  <a:cubicBezTo>
                    <a:pt x="20" y="9"/>
                    <a:pt x="17" y="6"/>
                    <a:pt x="15" y="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0" name="Freeform 46">
              <a:extLst>
                <a:ext uri="{FF2B5EF4-FFF2-40B4-BE49-F238E27FC236}">
                  <a16:creationId xmlns:a16="http://schemas.microsoft.com/office/drawing/2014/main" id="{09F9D52D-C3D0-4DD9-A746-D0FF54997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1747"/>
              <a:ext cx="53" cy="38"/>
            </a:xfrm>
            <a:custGeom>
              <a:avLst/>
              <a:gdLst>
                <a:gd name="T0" fmla="*/ 0 w 32"/>
                <a:gd name="T1" fmla="*/ 36 h 21"/>
                <a:gd name="T2" fmla="*/ 60 w 32"/>
                <a:gd name="T3" fmla="*/ 13 h 21"/>
                <a:gd name="T4" fmla="*/ 84 w 32"/>
                <a:gd name="T5" fmla="*/ 60 h 21"/>
                <a:gd name="T6" fmla="*/ 133 w 32"/>
                <a:gd name="T7" fmla="*/ 72 h 21"/>
                <a:gd name="T8" fmla="*/ 124 w 32"/>
                <a:gd name="T9" fmla="*/ 125 h 21"/>
                <a:gd name="T10" fmla="*/ 84 w 32"/>
                <a:gd name="T11" fmla="*/ 72 h 21"/>
                <a:gd name="T12" fmla="*/ 33 w 32"/>
                <a:gd name="T13" fmla="*/ 101 h 21"/>
                <a:gd name="T14" fmla="*/ 0 w 32"/>
                <a:gd name="T15" fmla="*/ 36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21">
                  <a:moveTo>
                    <a:pt x="0" y="6"/>
                  </a:moveTo>
                  <a:cubicBezTo>
                    <a:pt x="3" y="2"/>
                    <a:pt x="8" y="0"/>
                    <a:pt x="13" y="2"/>
                  </a:cubicBezTo>
                  <a:cubicBezTo>
                    <a:pt x="16" y="4"/>
                    <a:pt x="19" y="7"/>
                    <a:pt x="19" y="10"/>
                  </a:cubicBezTo>
                  <a:cubicBezTo>
                    <a:pt x="21" y="10"/>
                    <a:pt x="27" y="11"/>
                    <a:pt x="29" y="12"/>
                  </a:cubicBezTo>
                  <a:cubicBezTo>
                    <a:pt x="32" y="14"/>
                    <a:pt x="31" y="20"/>
                    <a:pt x="27" y="21"/>
                  </a:cubicBezTo>
                  <a:cubicBezTo>
                    <a:pt x="26" y="17"/>
                    <a:pt x="23" y="13"/>
                    <a:pt x="19" y="12"/>
                  </a:cubicBezTo>
                  <a:cubicBezTo>
                    <a:pt x="20" y="18"/>
                    <a:pt x="11" y="18"/>
                    <a:pt x="7" y="17"/>
                  </a:cubicBezTo>
                  <a:cubicBezTo>
                    <a:pt x="3" y="15"/>
                    <a:pt x="1" y="10"/>
                    <a:pt x="0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1" name="Freeform 47">
              <a:extLst>
                <a:ext uri="{FF2B5EF4-FFF2-40B4-BE49-F238E27FC236}">
                  <a16:creationId xmlns:a16="http://schemas.microsoft.com/office/drawing/2014/main" id="{FCF9895F-E28E-40C6-B513-2A4D47194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725"/>
              <a:ext cx="43" cy="45"/>
            </a:xfrm>
            <a:custGeom>
              <a:avLst/>
              <a:gdLst>
                <a:gd name="T0" fmla="*/ 55 w 26"/>
                <a:gd name="T1" fmla="*/ 5 h 26"/>
                <a:gd name="T2" fmla="*/ 41 w 26"/>
                <a:gd name="T3" fmla="*/ 107 h 26"/>
                <a:gd name="T4" fmla="*/ 76 w 26"/>
                <a:gd name="T5" fmla="*/ 9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6">
                  <a:moveTo>
                    <a:pt x="12" y="1"/>
                  </a:moveTo>
                  <a:cubicBezTo>
                    <a:pt x="0" y="0"/>
                    <a:pt x="0" y="17"/>
                    <a:pt x="9" y="21"/>
                  </a:cubicBezTo>
                  <a:cubicBezTo>
                    <a:pt x="21" y="26"/>
                    <a:pt x="26" y="7"/>
                    <a:pt x="17" y="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2" name="Freeform 48">
              <a:extLst>
                <a:ext uri="{FF2B5EF4-FFF2-40B4-BE49-F238E27FC236}">
                  <a16:creationId xmlns:a16="http://schemas.microsoft.com/office/drawing/2014/main" id="{99576D86-A10C-49E0-A0E9-21BD08EEB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684"/>
              <a:ext cx="25" cy="25"/>
            </a:xfrm>
            <a:custGeom>
              <a:avLst/>
              <a:gdLst>
                <a:gd name="T0" fmla="*/ 37 w 15"/>
                <a:gd name="T1" fmla="*/ 0 h 14"/>
                <a:gd name="T2" fmla="*/ 8 w 15"/>
                <a:gd name="T3" fmla="*/ 13 h 14"/>
                <a:gd name="T4" fmla="*/ 22 w 15"/>
                <a:gd name="T5" fmla="*/ 68 h 14"/>
                <a:gd name="T6" fmla="*/ 33 w 15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4">
                  <a:moveTo>
                    <a:pt x="8" y="0"/>
                  </a:moveTo>
                  <a:cubicBezTo>
                    <a:pt x="7" y="0"/>
                    <a:pt x="3" y="0"/>
                    <a:pt x="2" y="2"/>
                  </a:cubicBezTo>
                  <a:cubicBezTo>
                    <a:pt x="0" y="4"/>
                    <a:pt x="2" y="10"/>
                    <a:pt x="5" y="12"/>
                  </a:cubicBezTo>
                  <a:cubicBezTo>
                    <a:pt x="10" y="14"/>
                    <a:pt x="15" y="2"/>
                    <a:pt x="7" y="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3" name="Freeform 49">
              <a:extLst>
                <a:ext uri="{FF2B5EF4-FFF2-40B4-BE49-F238E27FC236}">
                  <a16:creationId xmlns:a16="http://schemas.microsoft.com/office/drawing/2014/main" id="{E61EB5FB-3086-479D-A473-640D53B4E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1822"/>
              <a:ext cx="20" cy="42"/>
            </a:xfrm>
            <a:custGeom>
              <a:avLst/>
              <a:gdLst>
                <a:gd name="T0" fmla="*/ 20 w 12"/>
                <a:gd name="T1" fmla="*/ 114 h 24"/>
                <a:gd name="T2" fmla="*/ 5 w 12"/>
                <a:gd name="T3" fmla="*/ 86 h 24"/>
                <a:gd name="T4" fmla="*/ 22 w 12"/>
                <a:gd name="T5" fmla="*/ 65 h 24"/>
                <a:gd name="T6" fmla="*/ 47 w 12"/>
                <a:gd name="T7" fmla="*/ 16 h 24"/>
                <a:gd name="T8" fmla="*/ 47 w 12"/>
                <a:gd name="T9" fmla="*/ 44 h 24"/>
                <a:gd name="T10" fmla="*/ 42 w 12"/>
                <a:gd name="T11" fmla="*/ 81 h 24"/>
                <a:gd name="T12" fmla="*/ 22 w 12"/>
                <a:gd name="T13" fmla="*/ 12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24">
                  <a:moveTo>
                    <a:pt x="4" y="21"/>
                  </a:moveTo>
                  <a:cubicBezTo>
                    <a:pt x="1" y="22"/>
                    <a:pt x="0" y="19"/>
                    <a:pt x="1" y="16"/>
                  </a:cubicBezTo>
                  <a:cubicBezTo>
                    <a:pt x="1" y="14"/>
                    <a:pt x="4" y="14"/>
                    <a:pt x="5" y="12"/>
                  </a:cubicBezTo>
                  <a:cubicBezTo>
                    <a:pt x="5" y="10"/>
                    <a:pt x="3" y="0"/>
                    <a:pt x="10" y="3"/>
                  </a:cubicBezTo>
                  <a:cubicBezTo>
                    <a:pt x="12" y="4"/>
                    <a:pt x="10" y="6"/>
                    <a:pt x="10" y="8"/>
                  </a:cubicBezTo>
                  <a:cubicBezTo>
                    <a:pt x="9" y="11"/>
                    <a:pt x="9" y="12"/>
                    <a:pt x="9" y="15"/>
                  </a:cubicBezTo>
                  <a:cubicBezTo>
                    <a:pt x="10" y="19"/>
                    <a:pt x="10" y="24"/>
                    <a:pt x="5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4" name="Freeform 50">
              <a:extLst>
                <a:ext uri="{FF2B5EF4-FFF2-40B4-BE49-F238E27FC236}">
                  <a16:creationId xmlns:a16="http://schemas.microsoft.com/office/drawing/2014/main" id="{BAA6BD00-28D7-47B2-9562-38F2AD705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1867"/>
              <a:ext cx="25" cy="30"/>
            </a:xfrm>
            <a:custGeom>
              <a:avLst/>
              <a:gdLst>
                <a:gd name="T0" fmla="*/ 33 w 15"/>
                <a:gd name="T1" fmla="*/ 7 h 17"/>
                <a:gd name="T2" fmla="*/ 28 w 15"/>
                <a:gd name="T3" fmla="*/ 72 h 17"/>
                <a:gd name="T4" fmla="*/ 33 w 15"/>
                <a:gd name="T5" fmla="*/ 7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7" y="1"/>
                  </a:moveTo>
                  <a:cubicBezTo>
                    <a:pt x="0" y="0"/>
                    <a:pt x="1" y="10"/>
                    <a:pt x="6" y="13"/>
                  </a:cubicBezTo>
                  <a:cubicBezTo>
                    <a:pt x="15" y="17"/>
                    <a:pt x="10" y="4"/>
                    <a:pt x="7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5" name="Freeform 51">
              <a:extLst>
                <a:ext uri="{FF2B5EF4-FFF2-40B4-BE49-F238E27FC236}">
                  <a16:creationId xmlns:a16="http://schemas.microsoft.com/office/drawing/2014/main" id="{E34DE7C0-373A-4FA6-95C1-3BEA7E345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1830"/>
              <a:ext cx="38" cy="29"/>
            </a:xfrm>
            <a:custGeom>
              <a:avLst/>
              <a:gdLst>
                <a:gd name="T0" fmla="*/ 46 w 23"/>
                <a:gd name="T1" fmla="*/ 0 h 16"/>
                <a:gd name="T2" fmla="*/ 58 w 23"/>
                <a:gd name="T3" fmla="*/ 89 h 16"/>
                <a:gd name="T4" fmla="*/ 50 w 23"/>
                <a:gd name="T5" fmla="*/ 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6">
                  <a:moveTo>
                    <a:pt x="10" y="0"/>
                  </a:moveTo>
                  <a:cubicBezTo>
                    <a:pt x="0" y="0"/>
                    <a:pt x="5" y="15"/>
                    <a:pt x="13" y="15"/>
                  </a:cubicBezTo>
                  <a:cubicBezTo>
                    <a:pt x="23" y="16"/>
                    <a:pt x="16" y="4"/>
                    <a:pt x="11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6" name="Freeform 52">
              <a:extLst>
                <a:ext uri="{FF2B5EF4-FFF2-40B4-BE49-F238E27FC236}">
                  <a16:creationId xmlns:a16="http://schemas.microsoft.com/office/drawing/2014/main" id="{8C82473D-5635-4E75-BA00-3D0377B31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1749"/>
              <a:ext cx="40" cy="58"/>
            </a:xfrm>
            <a:custGeom>
              <a:avLst/>
              <a:gdLst>
                <a:gd name="T0" fmla="*/ 63 w 24"/>
                <a:gd name="T1" fmla="*/ 21 h 33"/>
                <a:gd name="T2" fmla="*/ 70 w 24"/>
                <a:gd name="T3" fmla="*/ 123 h 33"/>
                <a:gd name="T4" fmla="*/ 62 w 24"/>
                <a:gd name="T5" fmla="*/ 12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3">
                  <a:moveTo>
                    <a:pt x="14" y="4"/>
                  </a:moveTo>
                  <a:cubicBezTo>
                    <a:pt x="3" y="0"/>
                    <a:pt x="0" y="33"/>
                    <a:pt x="15" y="23"/>
                  </a:cubicBezTo>
                  <a:cubicBezTo>
                    <a:pt x="22" y="18"/>
                    <a:pt x="24" y="4"/>
                    <a:pt x="13" y="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7" name="Freeform 53">
              <a:extLst>
                <a:ext uri="{FF2B5EF4-FFF2-40B4-BE49-F238E27FC236}">
                  <a16:creationId xmlns:a16="http://schemas.microsoft.com/office/drawing/2014/main" id="{189B1AD1-E5B1-4B2F-A17E-93FAB1C18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1742"/>
              <a:ext cx="38" cy="39"/>
            </a:xfrm>
            <a:custGeom>
              <a:avLst/>
              <a:gdLst>
                <a:gd name="T0" fmla="*/ 35 w 23"/>
                <a:gd name="T1" fmla="*/ 16 h 22"/>
                <a:gd name="T2" fmla="*/ 55 w 23"/>
                <a:gd name="T3" fmla="*/ 122 h 22"/>
                <a:gd name="T4" fmla="*/ 41 w 23"/>
                <a:gd name="T5" fmla="*/ 1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2">
                  <a:moveTo>
                    <a:pt x="8" y="3"/>
                  </a:moveTo>
                  <a:cubicBezTo>
                    <a:pt x="0" y="3"/>
                    <a:pt x="3" y="22"/>
                    <a:pt x="12" y="22"/>
                  </a:cubicBezTo>
                  <a:cubicBezTo>
                    <a:pt x="23" y="22"/>
                    <a:pt x="15" y="0"/>
                    <a:pt x="9" y="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8" name="Freeform 54">
              <a:extLst>
                <a:ext uri="{FF2B5EF4-FFF2-40B4-BE49-F238E27FC236}">
                  <a16:creationId xmlns:a16="http://schemas.microsoft.com/office/drawing/2014/main" id="{AFA9B3E2-EA6B-47C5-919B-02E622D9B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1733"/>
              <a:ext cx="23" cy="32"/>
            </a:xfrm>
            <a:custGeom>
              <a:avLst/>
              <a:gdLst>
                <a:gd name="T0" fmla="*/ 33 w 14"/>
                <a:gd name="T1" fmla="*/ 16 h 18"/>
                <a:gd name="T2" fmla="*/ 5 w 14"/>
                <a:gd name="T3" fmla="*/ 36 h 18"/>
                <a:gd name="T4" fmla="*/ 26 w 14"/>
                <a:gd name="T5" fmla="*/ 94 h 18"/>
                <a:gd name="T6" fmla="*/ 41 w 14"/>
                <a:gd name="T7" fmla="*/ 7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6" y="0"/>
                    <a:pt x="2" y="4"/>
                    <a:pt x="1" y="6"/>
                  </a:cubicBezTo>
                  <a:cubicBezTo>
                    <a:pt x="0" y="9"/>
                    <a:pt x="2" y="17"/>
                    <a:pt x="6" y="17"/>
                  </a:cubicBezTo>
                  <a:cubicBezTo>
                    <a:pt x="12" y="18"/>
                    <a:pt x="14" y="4"/>
                    <a:pt x="9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9" name="Freeform 55">
              <a:extLst>
                <a:ext uri="{FF2B5EF4-FFF2-40B4-BE49-F238E27FC236}">
                  <a16:creationId xmlns:a16="http://schemas.microsoft.com/office/drawing/2014/main" id="{E29F21FD-B70D-4A84-A93B-86BABC2C5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1680"/>
              <a:ext cx="33" cy="36"/>
            </a:xfrm>
            <a:custGeom>
              <a:avLst/>
              <a:gdLst>
                <a:gd name="T0" fmla="*/ 8 w 20"/>
                <a:gd name="T1" fmla="*/ 117 h 20"/>
                <a:gd name="T2" fmla="*/ 8 w 20"/>
                <a:gd name="T3" fmla="*/ 117 h 20"/>
                <a:gd name="T4" fmla="*/ 35 w 20"/>
                <a:gd name="T5" fmla="*/ 52 h 20"/>
                <a:gd name="T6" fmla="*/ 84 w 20"/>
                <a:gd name="T7" fmla="*/ 36 h 20"/>
                <a:gd name="T8" fmla="*/ 63 w 20"/>
                <a:gd name="T9" fmla="*/ 104 h 20"/>
                <a:gd name="T10" fmla="*/ 8 w 20"/>
                <a:gd name="T11" fmla="*/ 117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0">
                  <a:moveTo>
                    <a:pt x="2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0" y="13"/>
                    <a:pt x="3" y="12"/>
                    <a:pt x="8" y="9"/>
                  </a:cubicBezTo>
                  <a:cubicBezTo>
                    <a:pt x="12" y="7"/>
                    <a:pt x="18" y="0"/>
                    <a:pt x="19" y="6"/>
                  </a:cubicBezTo>
                  <a:cubicBezTo>
                    <a:pt x="20" y="10"/>
                    <a:pt x="17" y="16"/>
                    <a:pt x="14" y="18"/>
                  </a:cubicBezTo>
                  <a:cubicBezTo>
                    <a:pt x="11" y="20"/>
                    <a:pt x="6" y="20"/>
                    <a:pt x="2" y="2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0" name="Freeform 56">
              <a:extLst>
                <a:ext uri="{FF2B5EF4-FFF2-40B4-BE49-F238E27FC236}">
                  <a16:creationId xmlns:a16="http://schemas.microsoft.com/office/drawing/2014/main" id="{58C907C8-4115-4A3C-B98B-E52A2FC7D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1721"/>
              <a:ext cx="22" cy="30"/>
            </a:xfrm>
            <a:custGeom>
              <a:avLst/>
              <a:gdLst>
                <a:gd name="T0" fmla="*/ 42 w 13"/>
                <a:gd name="T1" fmla="*/ 28 h 17"/>
                <a:gd name="T2" fmla="*/ 20 w 13"/>
                <a:gd name="T3" fmla="*/ 0 h 17"/>
                <a:gd name="T4" fmla="*/ 8 w 13"/>
                <a:gd name="T5" fmla="*/ 49 h 17"/>
                <a:gd name="T6" fmla="*/ 49 w 13"/>
                <a:gd name="T7" fmla="*/ 81 h 17"/>
                <a:gd name="T8" fmla="*/ 34 w 13"/>
                <a:gd name="T9" fmla="*/ 28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">
                  <a:moveTo>
                    <a:pt x="9" y="5"/>
                  </a:moveTo>
                  <a:cubicBezTo>
                    <a:pt x="8" y="3"/>
                    <a:pt x="6" y="0"/>
                    <a:pt x="4" y="0"/>
                  </a:cubicBezTo>
                  <a:cubicBezTo>
                    <a:pt x="0" y="0"/>
                    <a:pt x="1" y="6"/>
                    <a:pt x="2" y="9"/>
                  </a:cubicBezTo>
                  <a:cubicBezTo>
                    <a:pt x="3" y="11"/>
                    <a:pt x="7" y="17"/>
                    <a:pt x="10" y="15"/>
                  </a:cubicBezTo>
                  <a:cubicBezTo>
                    <a:pt x="13" y="13"/>
                    <a:pt x="8" y="6"/>
                    <a:pt x="7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1" name="Freeform 57">
              <a:extLst>
                <a:ext uri="{FF2B5EF4-FFF2-40B4-BE49-F238E27FC236}">
                  <a16:creationId xmlns:a16="http://schemas.microsoft.com/office/drawing/2014/main" id="{E38805A6-F9C9-47C9-A850-5457FFABF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1719"/>
              <a:ext cx="30" cy="28"/>
            </a:xfrm>
            <a:custGeom>
              <a:avLst/>
              <a:gdLst>
                <a:gd name="T0" fmla="*/ 28 w 18"/>
                <a:gd name="T1" fmla="*/ 0 h 16"/>
                <a:gd name="T2" fmla="*/ 63 w 18"/>
                <a:gd name="T3" fmla="*/ 56 h 16"/>
                <a:gd name="T4" fmla="*/ 33 w 18"/>
                <a:gd name="T5" fmla="*/ 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6" y="0"/>
                  </a:moveTo>
                  <a:cubicBezTo>
                    <a:pt x="0" y="2"/>
                    <a:pt x="10" y="16"/>
                    <a:pt x="14" y="10"/>
                  </a:cubicBezTo>
                  <a:cubicBezTo>
                    <a:pt x="18" y="6"/>
                    <a:pt x="11" y="1"/>
                    <a:pt x="7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2" name="Freeform 58">
              <a:extLst>
                <a:ext uri="{FF2B5EF4-FFF2-40B4-BE49-F238E27FC236}">
                  <a16:creationId xmlns:a16="http://schemas.microsoft.com/office/drawing/2014/main" id="{6877D0D8-59FD-4CF3-944F-E11CE78AD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1815"/>
              <a:ext cx="28" cy="44"/>
            </a:xfrm>
            <a:custGeom>
              <a:avLst/>
              <a:gdLst>
                <a:gd name="T0" fmla="*/ 5 w 17"/>
                <a:gd name="T1" fmla="*/ 56 h 25"/>
                <a:gd name="T2" fmla="*/ 71 w 17"/>
                <a:gd name="T3" fmla="*/ 81 h 25"/>
                <a:gd name="T4" fmla="*/ 5 w 17"/>
                <a:gd name="T5" fmla="*/ 5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5">
                  <a:moveTo>
                    <a:pt x="1" y="10"/>
                  </a:moveTo>
                  <a:cubicBezTo>
                    <a:pt x="1" y="0"/>
                    <a:pt x="17" y="6"/>
                    <a:pt x="16" y="15"/>
                  </a:cubicBezTo>
                  <a:cubicBezTo>
                    <a:pt x="15" y="25"/>
                    <a:pt x="0" y="19"/>
                    <a:pt x="1" y="1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3" name="Freeform 59">
              <a:extLst>
                <a:ext uri="{FF2B5EF4-FFF2-40B4-BE49-F238E27FC236}">
                  <a16:creationId xmlns:a16="http://schemas.microsoft.com/office/drawing/2014/main" id="{4C4FA137-BFE8-4665-BE8B-BFB9F5482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1867"/>
              <a:ext cx="28" cy="27"/>
            </a:xfrm>
            <a:custGeom>
              <a:avLst/>
              <a:gdLst>
                <a:gd name="T0" fmla="*/ 68 w 17"/>
                <a:gd name="T1" fmla="*/ 41 h 15"/>
                <a:gd name="T2" fmla="*/ 13 w 17"/>
                <a:gd name="T3" fmla="*/ 13 h 15"/>
                <a:gd name="T4" fmla="*/ 21 w 17"/>
                <a:gd name="T5" fmla="*/ 65 h 15"/>
                <a:gd name="T6" fmla="*/ 68 w 17"/>
                <a:gd name="T7" fmla="*/ 72 h 15"/>
                <a:gd name="T8" fmla="*/ 63 w 17"/>
                <a:gd name="T9" fmla="*/ 3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15" y="7"/>
                  </a:moveTo>
                  <a:cubicBezTo>
                    <a:pt x="12" y="5"/>
                    <a:pt x="6" y="0"/>
                    <a:pt x="3" y="2"/>
                  </a:cubicBezTo>
                  <a:cubicBezTo>
                    <a:pt x="0" y="3"/>
                    <a:pt x="3" y="9"/>
                    <a:pt x="5" y="11"/>
                  </a:cubicBezTo>
                  <a:cubicBezTo>
                    <a:pt x="7" y="13"/>
                    <a:pt x="12" y="15"/>
                    <a:pt x="15" y="12"/>
                  </a:cubicBezTo>
                  <a:cubicBezTo>
                    <a:pt x="17" y="11"/>
                    <a:pt x="16" y="7"/>
                    <a:pt x="14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4" name="Freeform 60">
              <a:extLst>
                <a:ext uri="{FF2B5EF4-FFF2-40B4-BE49-F238E27FC236}">
                  <a16:creationId xmlns:a16="http://schemas.microsoft.com/office/drawing/2014/main" id="{9DEE3307-8753-4058-AD2F-15CE84AF2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1806"/>
              <a:ext cx="35" cy="44"/>
            </a:xfrm>
            <a:custGeom>
              <a:avLst/>
              <a:gdLst>
                <a:gd name="T0" fmla="*/ 42 w 21"/>
                <a:gd name="T1" fmla="*/ 109 h 25"/>
                <a:gd name="T2" fmla="*/ 47 w 21"/>
                <a:gd name="T3" fmla="*/ 0 h 25"/>
                <a:gd name="T4" fmla="*/ 0 w 21"/>
                <a:gd name="T5" fmla="*/ 49 h 25"/>
                <a:gd name="T6" fmla="*/ 47 w 21"/>
                <a:gd name="T7" fmla="*/ 10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5">
                  <a:moveTo>
                    <a:pt x="9" y="20"/>
                  </a:moveTo>
                  <a:cubicBezTo>
                    <a:pt x="19" y="20"/>
                    <a:pt x="21" y="1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3"/>
                    <a:pt x="5" y="25"/>
                    <a:pt x="10" y="1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5" name="Freeform 61">
              <a:extLst>
                <a:ext uri="{FF2B5EF4-FFF2-40B4-BE49-F238E27FC236}">
                  <a16:creationId xmlns:a16="http://schemas.microsoft.com/office/drawing/2014/main" id="{E0BC3ACF-DDD2-466C-9D38-10B7D709C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1836"/>
              <a:ext cx="38" cy="42"/>
            </a:xfrm>
            <a:custGeom>
              <a:avLst/>
              <a:gdLst>
                <a:gd name="T0" fmla="*/ 35 w 23"/>
                <a:gd name="T1" fmla="*/ 98 h 24"/>
                <a:gd name="T2" fmla="*/ 91 w 23"/>
                <a:gd name="T3" fmla="*/ 107 h 24"/>
                <a:gd name="T4" fmla="*/ 84 w 23"/>
                <a:gd name="T5" fmla="*/ 49 h 24"/>
                <a:gd name="T6" fmla="*/ 35 w 23"/>
                <a:gd name="T7" fmla="*/ 93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4">
                  <a:moveTo>
                    <a:pt x="8" y="18"/>
                  </a:moveTo>
                  <a:cubicBezTo>
                    <a:pt x="11" y="20"/>
                    <a:pt x="16" y="24"/>
                    <a:pt x="20" y="20"/>
                  </a:cubicBezTo>
                  <a:cubicBezTo>
                    <a:pt x="23" y="17"/>
                    <a:pt x="22" y="12"/>
                    <a:pt x="19" y="9"/>
                  </a:cubicBezTo>
                  <a:cubicBezTo>
                    <a:pt x="11" y="0"/>
                    <a:pt x="0" y="14"/>
                    <a:pt x="8" y="17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6" name="Freeform 62">
              <a:extLst>
                <a:ext uri="{FF2B5EF4-FFF2-40B4-BE49-F238E27FC236}">
                  <a16:creationId xmlns:a16="http://schemas.microsoft.com/office/drawing/2014/main" id="{60924F8C-4360-4D9F-B83B-D210072CF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1788"/>
              <a:ext cx="24" cy="46"/>
            </a:xfrm>
            <a:custGeom>
              <a:avLst/>
              <a:gdLst>
                <a:gd name="T0" fmla="*/ 9 w 14"/>
                <a:gd name="T1" fmla="*/ 16 h 26"/>
                <a:gd name="T2" fmla="*/ 26 w 14"/>
                <a:gd name="T3" fmla="*/ 115 h 26"/>
                <a:gd name="T4" fmla="*/ 65 w 14"/>
                <a:gd name="T5" fmla="*/ 88 h 26"/>
                <a:gd name="T6" fmla="*/ 45 w 14"/>
                <a:gd name="T7" fmla="*/ 12 h 26"/>
                <a:gd name="T8" fmla="*/ 9 w 14"/>
                <a:gd name="T9" fmla="*/ 28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6">
                  <a:moveTo>
                    <a:pt x="2" y="3"/>
                  </a:moveTo>
                  <a:cubicBezTo>
                    <a:pt x="2" y="9"/>
                    <a:pt x="0" y="16"/>
                    <a:pt x="5" y="21"/>
                  </a:cubicBezTo>
                  <a:cubicBezTo>
                    <a:pt x="10" y="26"/>
                    <a:pt x="12" y="22"/>
                    <a:pt x="13" y="16"/>
                  </a:cubicBezTo>
                  <a:cubicBezTo>
                    <a:pt x="13" y="12"/>
                    <a:pt x="14" y="5"/>
                    <a:pt x="9" y="2"/>
                  </a:cubicBezTo>
                  <a:cubicBezTo>
                    <a:pt x="6" y="0"/>
                    <a:pt x="2" y="0"/>
                    <a:pt x="2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7" name="Freeform 63">
              <a:extLst>
                <a:ext uri="{FF2B5EF4-FFF2-40B4-BE49-F238E27FC236}">
                  <a16:creationId xmlns:a16="http://schemas.microsoft.com/office/drawing/2014/main" id="{D4206F18-258A-4835-A054-B752A2EF4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1686"/>
              <a:ext cx="32" cy="21"/>
            </a:xfrm>
            <a:custGeom>
              <a:avLst/>
              <a:gdLst>
                <a:gd name="T0" fmla="*/ 20 w 19"/>
                <a:gd name="T1" fmla="*/ 37 h 12"/>
                <a:gd name="T2" fmla="*/ 22 w 19"/>
                <a:gd name="T3" fmla="*/ 0 h 12"/>
                <a:gd name="T4" fmla="*/ 71 w 19"/>
                <a:gd name="T5" fmla="*/ 33 h 12"/>
                <a:gd name="T6" fmla="*/ 20 w 19"/>
                <a:gd name="T7" fmla="*/ 3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2">
                  <a:moveTo>
                    <a:pt x="4" y="7"/>
                  </a:moveTo>
                  <a:cubicBezTo>
                    <a:pt x="0" y="5"/>
                    <a:pt x="0" y="1"/>
                    <a:pt x="5" y="0"/>
                  </a:cubicBezTo>
                  <a:cubicBezTo>
                    <a:pt x="8" y="0"/>
                    <a:pt x="13" y="3"/>
                    <a:pt x="15" y="6"/>
                  </a:cubicBezTo>
                  <a:cubicBezTo>
                    <a:pt x="19" y="12"/>
                    <a:pt x="6" y="9"/>
                    <a:pt x="4" y="7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8" name="Freeform 64">
              <a:extLst>
                <a:ext uri="{FF2B5EF4-FFF2-40B4-BE49-F238E27FC236}">
                  <a16:creationId xmlns:a16="http://schemas.microsoft.com/office/drawing/2014/main" id="{7226070C-4A5B-42DC-B25D-D134C005F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730"/>
              <a:ext cx="24" cy="21"/>
            </a:xfrm>
            <a:custGeom>
              <a:avLst/>
              <a:gdLst>
                <a:gd name="T0" fmla="*/ 56 w 15"/>
                <a:gd name="T1" fmla="*/ 0 h 12"/>
                <a:gd name="T2" fmla="*/ 34 w 15"/>
                <a:gd name="T3" fmla="*/ 65 h 12"/>
                <a:gd name="T4" fmla="*/ 54 w 15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14" y="0"/>
                  </a:moveTo>
                  <a:cubicBezTo>
                    <a:pt x="9" y="1"/>
                    <a:pt x="0" y="8"/>
                    <a:pt x="8" y="12"/>
                  </a:cubicBezTo>
                  <a:cubicBezTo>
                    <a:pt x="7" y="6"/>
                    <a:pt x="15" y="6"/>
                    <a:pt x="13" y="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9" name="Freeform 65">
              <a:extLst>
                <a:ext uri="{FF2B5EF4-FFF2-40B4-BE49-F238E27FC236}">
                  <a16:creationId xmlns:a16="http://schemas.microsoft.com/office/drawing/2014/main" id="{1D8A852D-19E1-4E5D-9B24-EE5DFFB92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1755"/>
              <a:ext cx="13" cy="15"/>
            </a:xfrm>
            <a:custGeom>
              <a:avLst/>
              <a:gdLst>
                <a:gd name="T0" fmla="*/ 26 w 8"/>
                <a:gd name="T1" fmla="*/ 0 h 9"/>
                <a:gd name="T2" fmla="*/ 34 w 8"/>
                <a:gd name="T3" fmla="*/ 42 h 9"/>
                <a:gd name="T4" fmla="*/ 29 w 8"/>
                <a:gd name="T5" fmla="*/ 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0" y="0"/>
                    <a:pt x="4" y="9"/>
                    <a:pt x="8" y="9"/>
                  </a:cubicBezTo>
                  <a:cubicBezTo>
                    <a:pt x="6" y="8"/>
                    <a:pt x="5" y="3"/>
                    <a:pt x="7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0" name="Freeform 66">
              <a:extLst>
                <a:ext uri="{FF2B5EF4-FFF2-40B4-BE49-F238E27FC236}">
                  <a16:creationId xmlns:a16="http://schemas.microsoft.com/office/drawing/2014/main" id="{956BF67A-AFE5-4DB3-A0B3-D3EC2C68C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1686"/>
              <a:ext cx="8" cy="14"/>
            </a:xfrm>
            <a:custGeom>
              <a:avLst/>
              <a:gdLst>
                <a:gd name="T0" fmla="*/ 21 w 5"/>
                <a:gd name="T1" fmla="*/ 0 h 8"/>
                <a:gd name="T2" fmla="*/ 16 w 5"/>
                <a:gd name="T3" fmla="*/ 44 h 8"/>
                <a:gd name="T4" fmla="*/ 21 w 5"/>
                <a:gd name="T5" fmla="*/ 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1" y="1"/>
                    <a:pt x="0" y="7"/>
                    <a:pt x="4" y="8"/>
                  </a:cubicBezTo>
                  <a:cubicBezTo>
                    <a:pt x="3" y="6"/>
                    <a:pt x="2" y="2"/>
                    <a:pt x="5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1" name="Freeform 67">
              <a:extLst>
                <a:ext uri="{FF2B5EF4-FFF2-40B4-BE49-F238E27FC236}">
                  <a16:creationId xmlns:a16="http://schemas.microsoft.com/office/drawing/2014/main" id="{EC25ADA4-6F79-4D59-AEC0-D547D1832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1728"/>
              <a:ext cx="15" cy="18"/>
            </a:xfrm>
            <a:custGeom>
              <a:avLst/>
              <a:gdLst>
                <a:gd name="T0" fmla="*/ 33 w 9"/>
                <a:gd name="T1" fmla="*/ 0 h 10"/>
                <a:gd name="T2" fmla="*/ 42 w 9"/>
                <a:gd name="T3" fmla="*/ 58 h 10"/>
                <a:gd name="T4" fmla="*/ 33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7" y="0"/>
                  </a:moveTo>
                  <a:cubicBezTo>
                    <a:pt x="0" y="0"/>
                    <a:pt x="3" y="10"/>
                    <a:pt x="9" y="10"/>
                  </a:cubicBezTo>
                  <a:cubicBezTo>
                    <a:pt x="6" y="7"/>
                    <a:pt x="4" y="3"/>
                    <a:pt x="7" y="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2" name="Freeform 68">
              <a:extLst>
                <a:ext uri="{FF2B5EF4-FFF2-40B4-BE49-F238E27FC236}">
                  <a16:creationId xmlns:a16="http://schemas.microsoft.com/office/drawing/2014/main" id="{A53A0FBE-4AC3-4E1D-82B4-FD92C194A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1765"/>
              <a:ext cx="11" cy="20"/>
            </a:xfrm>
            <a:custGeom>
              <a:avLst/>
              <a:gdLst>
                <a:gd name="T0" fmla="*/ 22 w 7"/>
                <a:gd name="T1" fmla="*/ 7 h 11"/>
                <a:gd name="T2" fmla="*/ 8 w 7"/>
                <a:gd name="T3" fmla="*/ 16 h 11"/>
                <a:gd name="T4" fmla="*/ 13 w 7"/>
                <a:gd name="T5" fmla="*/ 65 h 11"/>
                <a:gd name="T6" fmla="*/ 27 w 7"/>
                <a:gd name="T7" fmla="*/ 7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4" y="0"/>
                    <a:pt x="3" y="1"/>
                    <a:pt x="2" y="3"/>
                  </a:cubicBezTo>
                  <a:cubicBezTo>
                    <a:pt x="0" y="6"/>
                    <a:pt x="1" y="8"/>
                    <a:pt x="3" y="11"/>
                  </a:cubicBezTo>
                  <a:cubicBezTo>
                    <a:pt x="3" y="8"/>
                    <a:pt x="4" y="2"/>
                    <a:pt x="7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3" name="Freeform 69">
              <a:extLst>
                <a:ext uri="{FF2B5EF4-FFF2-40B4-BE49-F238E27FC236}">
                  <a16:creationId xmlns:a16="http://schemas.microsoft.com/office/drawing/2014/main" id="{32F0D104-F3ED-492C-BE19-E9AAE8679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1793"/>
              <a:ext cx="10" cy="25"/>
            </a:xfrm>
            <a:custGeom>
              <a:avLst/>
              <a:gdLst>
                <a:gd name="T0" fmla="*/ 28 w 6"/>
                <a:gd name="T1" fmla="*/ 0 h 14"/>
                <a:gd name="T2" fmla="*/ 28 w 6"/>
                <a:gd name="T3" fmla="*/ 80 h 14"/>
                <a:gd name="T4" fmla="*/ 28 w 6"/>
                <a:gd name="T5" fmla="*/ 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0" y="2"/>
                    <a:pt x="3" y="11"/>
                    <a:pt x="6" y="14"/>
                  </a:cubicBezTo>
                  <a:cubicBezTo>
                    <a:pt x="5" y="11"/>
                    <a:pt x="3" y="4"/>
                    <a:pt x="6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4" name="Freeform 70">
              <a:extLst>
                <a:ext uri="{FF2B5EF4-FFF2-40B4-BE49-F238E27FC236}">
                  <a16:creationId xmlns:a16="http://schemas.microsoft.com/office/drawing/2014/main" id="{B8BF35FD-A167-4C5F-B671-1880BD9FD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1749"/>
              <a:ext cx="13" cy="27"/>
            </a:xfrm>
            <a:custGeom>
              <a:avLst/>
              <a:gdLst>
                <a:gd name="T0" fmla="*/ 29 w 8"/>
                <a:gd name="T1" fmla="*/ 23 h 15"/>
                <a:gd name="T2" fmla="*/ 29 w 8"/>
                <a:gd name="T3" fmla="*/ 88 h 15"/>
                <a:gd name="T4" fmla="*/ 29 w 8"/>
                <a:gd name="T5" fmla="*/ 2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7" y="4"/>
                  </a:moveTo>
                  <a:cubicBezTo>
                    <a:pt x="1" y="0"/>
                    <a:pt x="0" y="15"/>
                    <a:pt x="7" y="15"/>
                  </a:cubicBezTo>
                  <a:cubicBezTo>
                    <a:pt x="8" y="11"/>
                    <a:pt x="5" y="7"/>
                    <a:pt x="7" y="4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5" name="Freeform 71">
              <a:extLst>
                <a:ext uri="{FF2B5EF4-FFF2-40B4-BE49-F238E27FC236}">
                  <a16:creationId xmlns:a16="http://schemas.microsoft.com/office/drawing/2014/main" id="{A1457C06-C476-4340-9660-E77B07F23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1733"/>
              <a:ext cx="17" cy="25"/>
            </a:xfrm>
            <a:custGeom>
              <a:avLst/>
              <a:gdLst>
                <a:gd name="T0" fmla="*/ 49 w 10"/>
                <a:gd name="T1" fmla="*/ 29 h 14"/>
                <a:gd name="T2" fmla="*/ 29 w 10"/>
                <a:gd name="T3" fmla="*/ 80 h 14"/>
                <a:gd name="T4" fmla="*/ 49 w 10"/>
                <a:gd name="T5" fmla="*/ 2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10" y="5"/>
                  </a:moveTo>
                  <a:cubicBezTo>
                    <a:pt x="7" y="0"/>
                    <a:pt x="0" y="12"/>
                    <a:pt x="6" y="14"/>
                  </a:cubicBezTo>
                  <a:cubicBezTo>
                    <a:pt x="6" y="11"/>
                    <a:pt x="6" y="7"/>
                    <a:pt x="10" y="5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6" name="Freeform 72">
              <a:extLst>
                <a:ext uri="{FF2B5EF4-FFF2-40B4-BE49-F238E27FC236}">
                  <a16:creationId xmlns:a16="http://schemas.microsoft.com/office/drawing/2014/main" id="{4335FC0A-2A93-4CAF-8057-2F1DC584C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717"/>
              <a:ext cx="11" cy="25"/>
            </a:xfrm>
            <a:custGeom>
              <a:avLst/>
              <a:gdLst>
                <a:gd name="T0" fmla="*/ 22 w 7"/>
                <a:gd name="T1" fmla="*/ 13 h 14"/>
                <a:gd name="T2" fmla="*/ 27 w 7"/>
                <a:gd name="T3" fmla="*/ 80 h 14"/>
                <a:gd name="T4" fmla="*/ 20 w 7"/>
                <a:gd name="T5" fmla="*/ 1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4">
                  <a:moveTo>
                    <a:pt x="6" y="2"/>
                  </a:moveTo>
                  <a:cubicBezTo>
                    <a:pt x="0" y="0"/>
                    <a:pt x="3" y="12"/>
                    <a:pt x="7" y="14"/>
                  </a:cubicBezTo>
                  <a:cubicBezTo>
                    <a:pt x="5" y="11"/>
                    <a:pt x="2" y="5"/>
                    <a:pt x="5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7" name="Freeform 73">
              <a:extLst>
                <a:ext uri="{FF2B5EF4-FFF2-40B4-BE49-F238E27FC236}">
                  <a16:creationId xmlns:a16="http://schemas.microsoft.com/office/drawing/2014/main" id="{5648B7C5-1AB3-4D39-BC88-19ABC4B5E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695"/>
              <a:ext cx="26" cy="21"/>
            </a:xfrm>
            <a:custGeom>
              <a:avLst/>
              <a:gdLst>
                <a:gd name="T0" fmla="*/ 68 w 16"/>
                <a:gd name="T1" fmla="*/ 0 h 12"/>
                <a:gd name="T2" fmla="*/ 18 w 16"/>
                <a:gd name="T3" fmla="*/ 21 h 12"/>
                <a:gd name="T4" fmla="*/ 18 w 16"/>
                <a:gd name="T5" fmla="*/ 65 h 12"/>
                <a:gd name="T6" fmla="*/ 63 w 16"/>
                <a:gd name="T7" fmla="*/ 1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16" y="0"/>
                  </a:moveTo>
                  <a:cubicBezTo>
                    <a:pt x="11" y="0"/>
                    <a:pt x="7" y="1"/>
                    <a:pt x="4" y="4"/>
                  </a:cubicBezTo>
                  <a:cubicBezTo>
                    <a:pt x="2" y="6"/>
                    <a:pt x="0" y="11"/>
                    <a:pt x="4" y="12"/>
                  </a:cubicBezTo>
                  <a:cubicBezTo>
                    <a:pt x="4" y="6"/>
                    <a:pt x="12" y="4"/>
                    <a:pt x="15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8" name="Freeform 74">
              <a:extLst>
                <a:ext uri="{FF2B5EF4-FFF2-40B4-BE49-F238E27FC236}">
                  <a16:creationId xmlns:a16="http://schemas.microsoft.com/office/drawing/2014/main" id="{222DD61F-6A04-4C8B-8267-D667176F6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829"/>
              <a:ext cx="15" cy="26"/>
            </a:xfrm>
            <a:custGeom>
              <a:avLst/>
              <a:gdLst>
                <a:gd name="T0" fmla="*/ 28 w 9"/>
                <a:gd name="T1" fmla="*/ 16 h 15"/>
                <a:gd name="T2" fmla="*/ 42 w 9"/>
                <a:gd name="T3" fmla="*/ 69 h 15"/>
                <a:gd name="T4" fmla="*/ 28 w 9"/>
                <a:gd name="T5" fmla="*/ 1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5">
                  <a:moveTo>
                    <a:pt x="6" y="3"/>
                  </a:moveTo>
                  <a:cubicBezTo>
                    <a:pt x="3" y="0"/>
                    <a:pt x="0" y="15"/>
                    <a:pt x="9" y="13"/>
                  </a:cubicBezTo>
                  <a:cubicBezTo>
                    <a:pt x="9" y="11"/>
                    <a:pt x="2" y="5"/>
                    <a:pt x="6" y="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9" name="Freeform 75">
              <a:extLst>
                <a:ext uri="{FF2B5EF4-FFF2-40B4-BE49-F238E27FC236}">
                  <a16:creationId xmlns:a16="http://schemas.microsoft.com/office/drawing/2014/main" id="{AA82A57C-0EA1-4D61-BAA7-204C75108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1818"/>
              <a:ext cx="12" cy="28"/>
            </a:xfrm>
            <a:custGeom>
              <a:avLst/>
              <a:gdLst>
                <a:gd name="T0" fmla="*/ 29 w 7"/>
                <a:gd name="T1" fmla="*/ 16 h 16"/>
                <a:gd name="T2" fmla="*/ 36 w 7"/>
                <a:gd name="T3" fmla="*/ 77 h 16"/>
                <a:gd name="T4" fmla="*/ 36 w 7"/>
                <a:gd name="T5" fmla="*/ 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6" y="3"/>
                  </a:moveTo>
                  <a:cubicBezTo>
                    <a:pt x="0" y="0"/>
                    <a:pt x="1" y="16"/>
                    <a:pt x="7" y="14"/>
                  </a:cubicBezTo>
                  <a:cubicBezTo>
                    <a:pt x="5" y="12"/>
                    <a:pt x="3" y="4"/>
                    <a:pt x="7" y="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0" name="Freeform 76">
              <a:extLst>
                <a:ext uri="{FF2B5EF4-FFF2-40B4-BE49-F238E27FC236}">
                  <a16:creationId xmlns:a16="http://schemas.microsoft.com/office/drawing/2014/main" id="{A84BC0BC-8C54-4E5A-9747-9D72283BC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1871"/>
              <a:ext cx="15" cy="21"/>
            </a:xfrm>
            <a:custGeom>
              <a:avLst/>
              <a:gdLst>
                <a:gd name="T0" fmla="*/ 28 w 9"/>
                <a:gd name="T1" fmla="*/ 7 h 12"/>
                <a:gd name="T2" fmla="*/ 42 w 9"/>
                <a:gd name="T3" fmla="*/ 65 h 12"/>
                <a:gd name="T4" fmla="*/ 33 w 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6" y="1"/>
                  </a:moveTo>
                  <a:cubicBezTo>
                    <a:pt x="0" y="1"/>
                    <a:pt x="5" y="11"/>
                    <a:pt x="9" y="12"/>
                  </a:cubicBezTo>
                  <a:cubicBezTo>
                    <a:pt x="9" y="8"/>
                    <a:pt x="3" y="5"/>
                    <a:pt x="7" y="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1" name="Line 77">
              <a:extLst>
                <a:ext uri="{FF2B5EF4-FFF2-40B4-BE49-F238E27FC236}">
                  <a16:creationId xmlns:a16="http://schemas.microsoft.com/office/drawing/2014/main" id="{32C3A139-E1B0-4E8A-85FA-C61BA9695B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53" y="1996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2" name="Line 78">
              <a:extLst>
                <a:ext uri="{FF2B5EF4-FFF2-40B4-BE49-F238E27FC236}">
                  <a16:creationId xmlns:a16="http://schemas.microsoft.com/office/drawing/2014/main" id="{18EA72B5-0123-44CC-A9E9-16DC9E9C0C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53" y="1996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9" name="Group 79">
            <a:extLst>
              <a:ext uri="{FF2B5EF4-FFF2-40B4-BE49-F238E27FC236}">
                <a16:creationId xmlns:a16="http://schemas.microsoft.com/office/drawing/2014/main" id="{206B2B88-39BF-4612-88FE-8D5CF8C9BD29}"/>
              </a:ext>
            </a:extLst>
          </p:cNvPr>
          <p:cNvGrpSpPr>
            <a:grpSpLocks/>
          </p:cNvGrpSpPr>
          <p:nvPr/>
        </p:nvGrpSpPr>
        <p:grpSpPr bwMode="auto">
          <a:xfrm>
            <a:off x="6092825" y="1708150"/>
            <a:ext cx="4086225" cy="4160838"/>
            <a:chOff x="2878" y="955"/>
            <a:chExt cx="2574" cy="2621"/>
          </a:xfrm>
        </p:grpSpPr>
        <p:sp>
          <p:nvSpPr>
            <p:cNvPr id="41990" name="Freeform 80">
              <a:extLst>
                <a:ext uri="{FF2B5EF4-FFF2-40B4-BE49-F238E27FC236}">
                  <a16:creationId xmlns:a16="http://schemas.microsoft.com/office/drawing/2014/main" id="{B4C30F4F-0512-4634-800A-172746103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734"/>
              <a:ext cx="685" cy="612"/>
            </a:xfrm>
            <a:custGeom>
              <a:avLst/>
              <a:gdLst>
                <a:gd name="T0" fmla="*/ 0 w 414"/>
                <a:gd name="T1" fmla="*/ 1903 h 347"/>
                <a:gd name="T2" fmla="*/ 898 w 414"/>
                <a:gd name="T3" fmla="*/ 1503 h 347"/>
                <a:gd name="T4" fmla="*/ 1744 w 414"/>
                <a:gd name="T5" fmla="*/ 0 h 347"/>
                <a:gd name="T6" fmla="*/ 0 w 414"/>
                <a:gd name="T7" fmla="*/ 1903 h 3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4" h="347">
                  <a:moveTo>
                    <a:pt x="0" y="347"/>
                  </a:moveTo>
                  <a:cubicBezTo>
                    <a:pt x="0" y="347"/>
                    <a:pt x="151" y="279"/>
                    <a:pt x="198" y="274"/>
                  </a:cubicBezTo>
                  <a:cubicBezTo>
                    <a:pt x="245" y="268"/>
                    <a:pt x="414" y="221"/>
                    <a:pt x="385" y="0"/>
                  </a:cubicBezTo>
                  <a:cubicBezTo>
                    <a:pt x="385" y="0"/>
                    <a:pt x="50" y="225"/>
                    <a:pt x="0" y="347"/>
                  </a:cubicBezTo>
                  <a:close/>
                </a:path>
              </a:pathLst>
            </a:custGeom>
            <a:solidFill>
              <a:srgbClr val="D6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1" name="Freeform 81">
              <a:extLst>
                <a:ext uri="{FF2B5EF4-FFF2-40B4-BE49-F238E27FC236}">
                  <a16:creationId xmlns:a16="http://schemas.microsoft.com/office/drawing/2014/main" id="{5BD7F7D1-9F2E-408D-80CD-C681DBF14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2730"/>
              <a:ext cx="647" cy="613"/>
            </a:xfrm>
            <a:custGeom>
              <a:avLst/>
              <a:gdLst>
                <a:gd name="T0" fmla="*/ 0 w 391"/>
                <a:gd name="T1" fmla="*/ 1913 h 347"/>
                <a:gd name="T2" fmla="*/ 635 w 391"/>
                <a:gd name="T3" fmla="*/ 1604 h 347"/>
                <a:gd name="T4" fmla="*/ 769 w 391"/>
                <a:gd name="T5" fmla="*/ 1330 h 347"/>
                <a:gd name="T6" fmla="*/ 1723 w 391"/>
                <a:gd name="T7" fmla="*/ 647 h 347"/>
                <a:gd name="T8" fmla="*/ 1744 w 391"/>
                <a:gd name="T9" fmla="*/ 0 h 347"/>
                <a:gd name="T10" fmla="*/ 0 w 391"/>
                <a:gd name="T11" fmla="*/ 1913 h 3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1" h="347">
                  <a:moveTo>
                    <a:pt x="0" y="347"/>
                  </a:moveTo>
                  <a:cubicBezTo>
                    <a:pt x="0" y="347"/>
                    <a:pt x="78" y="312"/>
                    <a:pt x="140" y="291"/>
                  </a:cubicBezTo>
                  <a:cubicBezTo>
                    <a:pt x="161" y="265"/>
                    <a:pt x="173" y="246"/>
                    <a:pt x="170" y="241"/>
                  </a:cubicBezTo>
                  <a:cubicBezTo>
                    <a:pt x="170" y="241"/>
                    <a:pt x="288" y="200"/>
                    <a:pt x="380" y="117"/>
                  </a:cubicBezTo>
                  <a:cubicBezTo>
                    <a:pt x="389" y="85"/>
                    <a:pt x="391" y="46"/>
                    <a:pt x="385" y="0"/>
                  </a:cubicBezTo>
                  <a:cubicBezTo>
                    <a:pt x="385" y="0"/>
                    <a:pt x="50" y="226"/>
                    <a:pt x="0" y="347"/>
                  </a:cubicBezTo>
                  <a:close/>
                </a:path>
              </a:pathLst>
            </a:custGeom>
            <a:solidFill>
              <a:srgbClr val="CB96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2" name="Freeform 82">
              <a:extLst>
                <a:ext uri="{FF2B5EF4-FFF2-40B4-BE49-F238E27FC236}">
                  <a16:creationId xmlns:a16="http://schemas.microsoft.com/office/drawing/2014/main" id="{4B79C7AE-CEB4-4C5D-849C-843DB1A1D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734"/>
              <a:ext cx="685" cy="612"/>
            </a:xfrm>
            <a:custGeom>
              <a:avLst/>
              <a:gdLst>
                <a:gd name="T0" fmla="*/ 0 w 414"/>
                <a:gd name="T1" fmla="*/ 1903 h 347"/>
                <a:gd name="T2" fmla="*/ 898 w 414"/>
                <a:gd name="T3" fmla="*/ 1503 h 347"/>
                <a:gd name="T4" fmla="*/ 1744 w 414"/>
                <a:gd name="T5" fmla="*/ 0 h 347"/>
                <a:gd name="T6" fmla="*/ 0 w 414"/>
                <a:gd name="T7" fmla="*/ 1903 h 3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4" h="347">
                  <a:moveTo>
                    <a:pt x="0" y="347"/>
                  </a:moveTo>
                  <a:cubicBezTo>
                    <a:pt x="0" y="347"/>
                    <a:pt x="151" y="279"/>
                    <a:pt x="198" y="274"/>
                  </a:cubicBezTo>
                  <a:cubicBezTo>
                    <a:pt x="245" y="268"/>
                    <a:pt x="414" y="221"/>
                    <a:pt x="385" y="0"/>
                  </a:cubicBezTo>
                  <a:cubicBezTo>
                    <a:pt x="385" y="0"/>
                    <a:pt x="50" y="225"/>
                    <a:pt x="0" y="347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3" name="Freeform 83">
              <a:extLst>
                <a:ext uri="{FF2B5EF4-FFF2-40B4-BE49-F238E27FC236}">
                  <a16:creationId xmlns:a16="http://schemas.microsoft.com/office/drawing/2014/main" id="{D64E0E50-6C2E-4229-921D-BA4952235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955"/>
              <a:ext cx="1308" cy="2621"/>
            </a:xfrm>
            <a:custGeom>
              <a:avLst/>
              <a:gdLst>
                <a:gd name="T0" fmla="*/ 2596 w 790"/>
                <a:gd name="T1" fmla="*/ 115 h 1485"/>
                <a:gd name="T2" fmla="*/ 589 w 790"/>
                <a:gd name="T3" fmla="*/ 3436 h 1485"/>
                <a:gd name="T4" fmla="*/ 381 w 790"/>
                <a:gd name="T5" fmla="*/ 3894 h 1485"/>
                <a:gd name="T6" fmla="*/ 318 w 790"/>
                <a:gd name="T7" fmla="*/ 4480 h 1485"/>
                <a:gd name="T8" fmla="*/ 192 w 790"/>
                <a:gd name="T9" fmla="*/ 5110 h 1485"/>
                <a:gd name="T10" fmla="*/ 522 w 790"/>
                <a:gd name="T11" fmla="*/ 7847 h 1485"/>
                <a:gd name="T12" fmla="*/ 2020 w 790"/>
                <a:gd name="T13" fmla="*/ 6679 h 1485"/>
                <a:gd name="T14" fmla="*/ 3446 w 790"/>
                <a:gd name="T15" fmla="*/ 4686 h 1485"/>
                <a:gd name="T16" fmla="*/ 2934 w 790"/>
                <a:gd name="T17" fmla="*/ 1396 h 1485"/>
                <a:gd name="T18" fmla="*/ 2596 w 790"/>
                <a:gd name="T19" fmla="*/ 115 h 14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0" h="1485">
                  <a:moveTo>
                    <a:pt x="572" y="21"/>
                  </a:moveTo>
                  <a:cubicBezTo>
                    <a:pt x="414" y="0"/>
                    <a:pt x="77" y="535"/>
                    <a:pt x="130" y="625"/>
                  </a:cubicBezTo>
                  <a:cubicBezTo>
                    <a:pt x="130" y="625"/>
                    <a:pt x="98" y="661"/>
                    <a:pt x="84" y="708"/>
                  </a:cubicBezTo>
                  <a:cubicBezTo>
                    <a:pt x="70" y="754"/>
                    <a:pt x="61" y="797"/>
                    <a:pt x="70" y="815"/>
                  </a:cubicBezTo>
                  <a:cubicBezTo>
                    <a:pt x="70" y="815"/>
                    <a:pt x="46" y="832"/>
                    <a:pt x="42" y="929"/>
                  </a:cubicBezTo>
                  <a:cubicBezTo>
                    <a:pt x="39" y="1027"/>
                    <a:pt x="0" y="1370"/>
                    <a:pt x="115" y="1427"/>
                  </a:cubicBezTo>
                  <a:cubicBezTo>
                    <a:pt x="230" y="1485"/>
                    <a:pt x="456" y="1237"/>
                    <a:pt x="445" y="1215"/>
                  </a:cubicBezTo>
                  <a:cubicBezTo>
                    <a:pt x="445" y="1215"/>
                    <a:pt x="790" y="1095"/>
                    <a:pt x="759" y="852"/>
                  </a:cubicBezTo>
                  <a:cubicBezTo>
                    <a:pt x="728" y="608"/>
                    <a:pt x="642" y="336"/>
                    <a:pt x="646" y="254"/>
                  </a:cubicBezTo>
                  <a:cubicBezTo>
                    <a:pt x="650" y="172"/>
                    <a:pt x="644" y="30"/>
                    <a:pt x="572" y="21"/>
                  </a:cubicBezTo>
                  <a:close/>
                </a:path>
              </a:pathLst>
            </a:custGeom>
            <a:solidFill>
              <a:srgbClr val="EFC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4" name="Freeform 84">
              <a:extLst>
                <a:ext uri="{FF2B5EF4-FFF2-40B4-BE49-F238E27FC236}">
                  <a16:creationId xmlns:a16="http://schemas.microsoft.com/office/drawing/2014/main" id="{565B9628-AB93-4A78-9DEF-4B39DFC5B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955"/>
              <a:ext cx="1030" cy="2520"/>
            </a:xfrm>
            <a:custGeom>
              <a:avLst/>
              <a:gdLst>
                <a:gd name="T0" fmla="*/ 373 w 622"/>
                <a:gd name="T1" fmla="*/ 5331 h 1428"/>
                <a:gd name="T2" fmla="*/ 594 w 622"/>
                <a:gd name="T3" fmla="*/ 4758 h 1428"/>
                <a:gd name="T4" fmla="*/ 561 w 622"/>
                <a:gd name="T5" fmla="*/ 4110 h 1428"/>
                <a:gd name="T6" fmla="*/ 753 w 622"/>
                <a:gd name="T7" fmla="*/ 3478 h 1428"/>
                <a:gd name="T8" fmla="*/ 2777 w 622"/>
                <a:gd name="T9" fmla="*/ 337 h 1428"/>
                <a:gd name="T10" fmla="*/ 2825 w 622"/>
                <a:gd name="T11" fmla="*/ 346 h 1428"/>
                <a:gd name="T12" fmla="*/ 2597 w 622"/>
                <a:gd name="T13" fmla="*/ 115 h 1428"/>
                <a:gd name="T14" fmla="*/ 590 w 622"/>
                <a:gd name="T15" fmla="*/ 3434 h 1428"/>
                <a:gd name="T16" fmla="*/ 381 w 622"/>
                <a:gd name="T17" fmla="*/ 3889 h 1428"/>
                <a:gd name="T18" fmla="*/ 318 w 622"/>
                <a:gd name="T19" fmla="*/ 4484 h 1428"/>
                <a:gd name="T20" fmla="*/ 192 w 622"/>
                <a:gd name="T21" fmla="*/ 5111 h 1428"/>
                <a:gd name="T22" fmla="*/ 522 w 622"/>
                <a:gd name="T23" fmla="*/ 7848 h 1428"/>
                <a:gd name="T24" fmla="*/ 373 w 622"/>
                <a:gd name="T25" fmla="*/ 5331 h 14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2" h="1428">
                  <a:moveTo>
                    <a:pt x="82" y="970"/>
                  </a:moveTo>
                  <a:cubicBezTo>
                    <a:pt x="86" y="872"/>
                    <a:pt x="131" y="866"/>
                    <a:pt x="131" y="866"/>
                  </a:cubicBezTo>
                  <a:cubicBezTo>
                    <a:pt x="122" y="847"/>
                    <a:pt x="110" y="794"/>
                    <a:pt x="124" y="748"/>
                  </a:cubicBezTo>
                  <a:cubicBezTo>
                    <a:pt x="137" y="701"/>
                    <a:pt x="166" y="633"/>
                    <a:pt x="166" y="633"/>
                  </a:cubicBezTo>
                  <a:cubicBezTo>
                    <a:pt x="113" y="543"/>
                    <a:pt x="453" y="40"/>
                    <a:pt x="612" y="61"/>
                  </a:cubicBezTo>
                  <a:cubicBezTo>
                    <a:pt x="615" y="61"/>
                    <a:pt x="619" y="62"/>
                    <a:pt x="622" y="63"/>
                  </a:cubicBezTo>
                  <a:cubicBezTo>
                    <a:pt x="611" y="40"/>
                    <a:pt x="594" y="24"/>
                    <a:pt x="572" y="21"/>
                  </a:cubicBezTo>
                  <a:cubicBezTo>
                    <a:pt x="414" y="0"/>
                    <a:pt x="77" y="536"/>
                    <a:pt x="130" y="625"/>
                  </a:cubicBezTo>
                  <a:cubicBezTo>
                    <a:pt x="130" y="625"/>
                    <a:pt x="98" y="662"/>
                    <a:pt x="84" y="708"/>
                  </a:cubicBezTo>
                  <a:cubicBezTo>
                    <a:pt x="70" y="754"/>
                    <a:pt x="61" y="797"/>
                    <a:pt x="70" y="816"/>
                  </a:cubicBezTo>
                  <a:cubicBezTo>
                    <a:pt x="70" y="816"/>
                    <a:pt x="46" y="832"/>
                    <a:pt x="42" y="930"/>
                  </a:cubicBezTo>
                  <a:cubicBezTo>
                    <a:pt x="39" y="1028"/>
                    <a:pt x="0" y="1370"/>
                    <a:pt x="115" y="1428"/>
                  </a:cubicBezTo>
                  <a:cubicBezTo>
                    <a:pt x="50" y="1318"/>
                    <a:pt x="79" y="1054"/>
                    <a:pt x="82" y="970"/>
                  </a:cubicBezTo>
                  <a:close/>
                </a:path>
              </a:pathLst>
            </a:custGeom>
            <a:solidFill>
              <a:srgbClr val="F3D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5" name="Freeform 85">
              <a:extLst>
                <a:ext uri="{FF2B5EF4-FFF2-40B4-BE49-F238E27FC236}">
                  <a16:creationId xmlns:a16="http://schemas.microsoft.com/office/drawing/2014/main" id="{386A5A59-88C9-45DE-B39A-49CECC690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955"/>
              <a:ext cx="1308" cy="2621"/>
            </a:xfrm>
            <a:custGeom>
              <a:avLst/>
              <a:gdLst>
                <a:gd name="T0" fmla="*/ 2596 w 790"/>
                <a:gd name="T1" fmla="*/ 115 h 1485"/>
                <a:gd name="T2" fmla="*/ 589 w 790"/>
                <a:gd name="T3" fmla="*/ 3436 h 1485"/>
                <a:gd name="T4" fmla="*/ 381 w 790"/>
                <a:gd name="T5" fmla="*/ 3894 h 1485"/>
                <a:gd name="T6" fmla="*/ 318 w 790"/>
                <a:gd name="T7" fmla="*/ 4487 h 1485"/>
                <a:gd name="T8" fmla="*/ 192 w 790"/>
                <a:gd name="T9" fmla="*/ 5111 h 1485"/>
                <a:gd name="T10" fmla="*/ 522 w 790"/>
                <a:gd name="T11" fmla="*/ 7851 h 1485"/>
                <a:gd name="T12" fmla="*/ 2020 w 790"/>
                <a:gd name="T13" fmla="*/ 6679 h 1485"/>
                <a:gd name="T14" fmla="*/ 3446 w 790"/>
                <a:gd name="T15" fmla="*/ 4686 h 1485"/>
                <a:gd name="T16" fmla="*/ 2934 w 790"/>
                <a:gd name="T17" fmla="*/ 1401 h 1485"/>
                <a:gd name="T18" fmla="*/ 2596 w 790"/>
                <a:gd name="T19" fmla="*/ 115 h 14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0" h="1485">
                  <a:moveTo>
                    <a:pt x="572" y="21"/>
                  </a:moveTo>
                  <a:cubicBezTo>
                    <a:pt x="414" y="0"/>
                    <a:pt x="77" y="536"/>
                    <a:pt x="130" y="625"/>
                  </a:cubicBezTo>
                  <a:cubicBezTo>
                    <a:pt x="130" y="625"/>
                    <a:pt x="98" y="662"/>
                    <a:pt x="84" y="708"/>
                  </a:cubicBezTo>
                  <a:cubicBezTo>
                    <a:pt x="70" y="754"/>
                    <a:pt x="61" y="797"/>
                    <a:pt x="70" y="816"/>
                  </a:cubicBezTo>
                  <a:cubicBezTo>
                    <a:pt x="70" y="816"/>
                    <a:pt x="46" y="832"/>
                    <a:pt x="42" y="930"/>
                  </a:cubicBezTo>
                  <a:cubicBezTo>
                    <a:pt x="39" y="1028"/>
                    <a:pt x="0" y="1370"/>
                    <a:pt x="115" y="1428"/>
                  </a:cubicBezTo>
                  <a:cubicBezTo>
                    <a:pt x="230" y="1485"/>
                    <a:pt x="456" y="1237"/>
                    <a:pt x="445" y="1215"/>
                  </a:cubicBezTo>
                  <a:cubicBezTo>
                    <a:pt x="445" y="1215"/>
                    <a:pt x="790" y="1096"/>
                    <a:pt x="759" y="852"/>
                  </a:cubicBezTo>
                  <a:cubicBezTo>
                    <a:pt x="728" y="609"/>
                    <a:pt x="642" y="337"/>
                    <a:pt x="646" y="255"/>
                  </a:cubicBezTo>
                  <a:cubicBezTo>
                    <a:pt x="650" y="173"/>
                    <a:pt x="644" y="31"/>
                    <a:pt x="572" y="21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6" name="Freeform 86">
              <a:extLst>
                <a:ext uri="{FF2B5EF4-FFF2-40B4-BE49-F238E27FC236}">
                  <a16:creationId xmlns:a16="http://schemas.microsoft.com/office/drawing/2014/main" id="{ABBD6B7B-8689-413A-90F1-59BB4B0DB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379"/>
              <a:ext cx="852" cy="999"/>
            </a:xfrm>
            <a:custGeom>
              <a:avLst/>
              <a:gdLst>
                <a:gd name="T0" fmla="*/ 0 w 515"/>
                <a:gd name="T1" fmla="*/ 0 h 566"/>
                <a:gd name="T2" fmla="*/ 490 w 515"/>
                <a:gd name="T3" fmla="*/ 2586 h 566"/>
                <a:gd name="T4" fmla="*/ 2333 w 515"/>
                <a:gd name="T5" fmla="*/ 3112 h 566"/>
                <a:gd name="T6" fmla="*/ 0 w 515"/>
                <a:gd name="T7" fmla="*/ 0 h 5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5" h="566">
                  <a:moveTo>
                    <a:pt x="0" y="0"/>
                  </a:moveTo>
                  <a:cubicBezTo>
                    <a:pt x="0" y="0"/>
                    <a:pt x="2" y="411"/>
                    <a:pt x="108" y="470"/>
                  </a:cubicBezTo>
                  <a:cubicBezTo>
                    <a:pt x="214" y="529"/>
                    <a:pt x="342" y="456"/>
                    <a:pt x="515" y="566"/>
                  </a:cubicBezTo>
                  <a:cubicBezTo>
                    <a:pt x="515" y="566"/>
                    <a:pt x="184" y="81"/>
                    <a:pt x="0" y="0"/>
                  </a:cubicBezTo>
                  <a:close/>
                </a:path>
              </a:pathLst>
            </a:custGeom>
            <a:solidFill>
              <a:srgbClr val="D6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7" name="Freeform 87">
              <a:extLst>
                <a:ext uri="{FF2B5EF4-FFF2-40B4-BE49-F238E27FC236}">
                  <a16:creationId xmlns:a16="http://schemas.microsoft.com/office/drawing/2014/main" id="{10F3EEA0-D6BC-40A1-8171-85D0FFEB1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376"/>
              <a:ext cx="852" cy="999"/>
            </a:xfrm>
            <a:custGeom>
              <a:avLst/>
              <a:gdLst>
                <a:gd name="T0" fmla="*/ 0 w 515"/>
                <a:gd name="T1" fmla="*/ 0 h 566"/>
                <a:gd name="T2" fmla="*/ 36 w 515"/>
                <a:gd name="T3" fmla="*/ 798 h 566"/>
                <a:gd name="T4" fmla="*/ 774 w 515"/>
                <a:gd name="T5" fmla="*/ 1744 h 566"/>
                <a:gd name="T6" fmla="*/ 1739 w 515"/>
                <a:gd name="T7" fmla="*/ 2805 h 566"/>
                <a:gd name="T8" fmla="*/ 2333 w 515"/>
                <a:gd name="T9" fmla="*/ 3112 h 566"/>
                <a:gd name="T10" fmla="*/ 0 w 515"/>
                <a:gd name="T11" fmla="*/ 0 h 5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5" h="566">
                  <a:moveTo>
                    <a:pt x="0" y="0"/>
                  </a:moveTo>
                  <a:cubicBezTo>
                    <a:pt x="0" y="0"/>
                    <a:pt x="1" y="64"/>
                    <a:pt x="8" y="145"/>
                  </a:cubicBezTo>
                  <a:cubicBezTo>
                    <a:pt x="38" y="200"/>
                    <a:pt x="90" y="271"/>
                    <a:pt x="171" y="317"/>
                  </a:cubicBezTo>
                  <a:cubicBezTo>
                    <a:pt x="274" y="377"/>
                    <a:pt x="339" y="450"/>
                    <a:pt x="384" y="510"/>
                  </a:cubicBezTo>
                  <a:cubicBezTo>
                    <a:pt x="425" y="520"/>
                    <a:pt x="469" y="536"/>
                    <a:pt x="515" y="566"/>
                  </a:cubicBezTo>
                  <a:cubicBezTo>
                    <a:pt x="515" y="566"/>
                    <a:pt x="184" y="81"/>
                    <a:pt x="0" y="0"/>
                  </a:cubicBezTo>
                  <a:close/>
                </a:path>
              </a:pathLst>
            </a:custGeom>
            <a:solidFill>
              <a:srgbClr val="CB96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8" name="Freeform 88">
              <a:extLst>
                <a:ext uri="{FF2B5EF4-FFF2-40B4-BE49-F238E27FC236}">
                  <a16:creationId xmlns:a16="http://schemas.microsoft.com/office/drawing/2014/main" id="{3FD3E119-8DFA-4E49-9033-C111B4758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379"/>
              <a:ext cx="852" cy="999"/>
            </a:xfrm>
            <a:custGeom>
              <a:avLst/>
              <a:gdLst>
                <a:gd name="T0" fmla="*/ 0 w 515"/>
                <a:gd name="T1" fmla="*/ 0 h 566"/>
                <a:gd name="T2" fmla="*/ 490 w 515"/>
                <a:gd name="T3" fmla="*/ 2586 h 566"/>
                <a:gd name="T4" fmla="*/ 2333 w 515"/>
                <a:gd name="T5" fmla="*/ 3112 h 566"/>
                <a:gd name="T6" fmla="*/ 0 w 515"/>
                <a:gd name="T7" fmla="*/ 0 h 5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5" h="566">
                  <a:moveTo>
                    <a:pt x="0" y="0"/>
                  </a:moveTo>
                  <a:cubicBezTo>
                    <a:pt x="0" y="0"/>
                    <a:pt x="2" y="411"/>
                    <a:pt x="108" y="470"/>
                  </a:cubicBezTo>
                  <a:cubicBezTo>
                    <a:pt x="214" y="529"/>
                    <a:pt x="342" y="456"/>
                    <a:pt x="515" y="566"/>
                  </a:cubicBezTo>
                  <a:cubicBezTo>
                    <a:pt x="515" y="566"/>
                    <a:pt x="184" y="81"/>
                    <a:pt x="0" y="0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9" name="Freeform 89">
              <a:extLst>
                <a:ext uri="{FF2B5EF4-FFF2-40B4-BE49-F238E27FC236}">
                  <a16:creationId xmlns:a16="http://schemas.microsoft.com/office/drawing/2014/main" id="{552ECA4A-BA49-4247-BCF8-3097DF615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960"/>
              <a:ext cx="1308" cy="2605"/>
            </a:xfrm>
            <a:custGeom>
              <a:avLst/>
              <a:gdLst>
                <a:gd name="T0" fmla="*/ 858 w 790"/>
                <a:gd name="T1" fmla="*/ 12 h 1476"/>
                <a:gd name="T2" fmla="*/ 164 w 790"/>
                <a:gd name="T3" fmla="*/ 2480 h 1476"/>
                <a:gd name="T4" fmla="*/ 720 w 790"/>
                <a:gd name="T5" fmla="*/ 4564 h 1476"/>
                <a:gd name="T6" fmla="*/ 1626 w 790"/>
                <a:gd name="T7" fmla="*/ 5953 h 1476"/>
                <a:gd name="T8" fmla="*/ 2934 w 790"/>
                <a:gd name="T9" fmla="*/ 7559 h 1476"/>
                <a:gd name="T10" fmla="*/ 3537 w 790"/>
                <a:gd name="T11" fmla="*/ 6943 h 1476"/>
                <a:gd name="T12" fmla="*/ 3404 w 790"/>
                <a:gd name="T13" fmla="*/ 5355 h 1476"/>
                <a:gd name="T14" fmla="*/ 3331 w 790"/>
                <a:gd name="T15" fmla="*/ 4947 h 1476"/>
                <a:gd name="T16" fmla="*/ 3300 w 790"/>
                <a:gd name="T17" fmla="*/ 4393 h 1476"/>
                <a:gd name="T18" fmla="*/ 2838 w 790"/>
                <a:gd name="T19" fmla="*/ 2854 h 1476"/>
                <a:gd name="T20" fmla="*/ 2714 w 790"/>
                <a:gd name="T21" fmla="*/ 2443 h 1476"/>
                <a:gd name="T22" fmla="*/ 858 w 790"/>
                <a:gd name="T23" fmla="*/ 12 h 14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0" h="1476">
                  <a:moveTo>
                    <a:pt x="189" y="2"/>
                  </a:moveTo>
                  <a:cubicBezTo>
                    <a:pt x="91" y="0"/>
                    <a:pt x="71" y="374"/>
                    <a:pt x="36" y="451"/>
                  </a:cubicBezTo>
                  <a:cubicBezTo>
                    <a:pt x="0" y="528"/>
                    <a:pt x="38" y="758"/>
                    <a:pt x="159" y="830"/>
                  </a:cubicBezTo>
                  <a:cubicBezTo>
                    <a:pt x="159" y="830"/>
                    <a:pt x="209" y="997"/>
                    <a:pt x="358" y="1083"/>
                  </a:cubicBezTo>
                  <a:cubicBezTo>
                    <a:pt x="535" y="1184"/>
                    <a:pt x="598" y="1327"/>
                    <a:pt x="646" y="1375"/>
                  </a:cubicBezTo>
                  <a:cubicBezTo>
                    <a:pt x="745" y="1476"/>
                    <a:pt x="790" y="1360"/>
                    <a:pt x="779" y="1263"/>
                  </a:cubicBezTo>
                  <a:cubicBezTo>
                    <a:pt x="767" y="1165"/>
                    <a:pt x="750" y="1007"/>
                    <a:pt x="750" y="974"/>
                  </a:cubicBezTo>
                  <a:cubicBezTo>
                    <a:pt x="750" y="941"/>
                    <a:pt x="757" y="910"/>
                    <a:pt x="734" y="900"/>
                  </a:cubicBezTo>
                  <a:cubicBezTo>
                    <a:pt x="734" y="900"/>
                    <a:pt x="750" y="862"/>
                    <a:pt x="727" y="799"/>
                  </a:cubicBezTo>
                  <a:cubicBezTo>
                    <a:pt x="704" y="736"/>
                    <a:pt x="679" y="525"/>
                    <a:pt x="625" y="519"/>
                  </a:cubicBezTo>
                  <a:cubicBezTo>
                    <a:pt x="625" y="519"/>
                    <a:pt x="630" y="497"/>
                    <a:pt x="598" y="444"/>
                  </a:cubicBezTo>
                  <a:cubicBezTo>
                    <a:pt x="567" y="391"/>
                    <a:pt x="361" y="4"/>
                    <a:pt x="189" y="2"/>
                  </a:cubicBezTo>
                  <a:close/>
                </a:path>
              </a:pathLst>
            </a:custGeom>
            <a:solidFill>
              <a:srgbClr val="EFC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0" name="Freeform 90">
              <a:extLst>
                <a:ext uri="{FF2B5EF4-FFF2-40B4-BE49-F238E27FC236}">
                  <a16:creationId xmlns:a16="http://schemas.microsoft.com/office/drawing/2014/main" id="{D0F145BC-074C-4E95-9BB0-DFAD22F96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958"/>
              <a:ext cx="1243" cy="2512"/>
            </a:xfrm>
            <a:custGeom>
              <a:avLst/>
              <a:gdLst>
                <a:gd name="T0" fmla="*/ 3292 w 751"/>
                <a:gd name="T1" fmla="*/ 7562 h 1423"/>
                <a:gd name="T2" fmla="*/ 1950 w 751"/>
                <a:gd name="T3" fmla="*/ 6039 h 1423"/>
                <a:gd name="T4" fmla="*/ 1084 w 751"/>
                <a:gd name="T5" fmla="*/ 4560 h 1423"/>
                <a:gd name="T6" fmla="*/ 526 w 751"/>
                <a:gd name="T7" fmla="*/ 2480 h 1423"/>
                <a:gd name="T8" fmla="*/ 1092 w 751"/>
                <a:gd name="T9" fmla="*/ 65 h 1423"/>
                <a:gd name="T10" fmla="*/ 861 w 751"/>
                <a:gd name="T11" fmla="*/ 7 h 1423"/>
                <a:gd name="T12" fmla="*/ 164 w 751"/>
                <a:gd name="T13" fmla="*/ 2480 h 1423"/>
                <a:gd name="T14" fmla="*/ 720 w 751"/>
                <a:gd name="T15" fmla="*/ 4560 h 1423"/>
                <a:gd name="T16" fmla="*/ 1627 w 751"/>
                <a:gd name="T17" fmla="*/ 5953 h 1423"/>
                <a:gd name="T18" fmla="*/ 2928 w 751"/>
                <a:gd name="T19" fmla="*/ 7562 h 1423"/>
                <a:gd name="T20" fmla="*/ 3405 w 751"/>
                <a:gd name="T21" fmla="*/ 7684 h 1423"/>
                <a:gd name="T22" fmla="*/ 3292 w 751"/>
                <a:gd name="T23" fmla="*/ 7562 h 14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51" h="1423">
                  <a:moveTo>
                    <a:pt x="726" y="1375"/>
                  </a:moveTo>
                  <a:cubicBezTo>
                    <a:pt x="678" y="1326"/>
                    <a:pt x="606" y="1199"/>
                    <a:pt x="430" y="1098"/>
                  </a:cubicBezTo>
                  <a:cubicBezTo>
                    <a:pt x="280" y="1012"/>
                    <a:pt x="239" y="829"/>
                    <a:pt x="239" y="829"/>
                  </a:cubicBezTo>
                  <a:cubicBezTo>
                    <a:pt x="15" y="746"/>
                    <a:pt x="80" y="528"/>
                    <a:pt x="116" y="451"/>
                  </a:cubicBezTo>
                  <a:cubicBezTo>
                    <a:pt x="148" y="382"/>
                    <a:pt x="167" y="75"/>
                    <a:pt x="241" y="12"/>
                  </a:cubicBezTo>
                  <a:cubicBezTo>
                    <a:pt x="224" y="5"/>
                    <a:pt x="206" y="1"/>
                    <a:pt x="190" y="1"/>
                  </a:cubicBezTo>
                  <a:cubicBezTo>
                    <a:pt x="91" y="0"/>
                    <a:pt x="72" y="374"/>
                    <a:pt x="36" y="451"/>
                  </a:cubicBezTo>
                  <a:cubicBezTo>
                    <a:pt x="0" y="528"/>
                    <a:pt x="39" y="758"/>
                    <a:pt x="159" y="829"/>
                  </a:cubicBezTo>
                  <a:cubicBezTo>
                    <a:pt x="159" y="829"/>
                    <a:pt x="209" y="997"/>
                    <a:pt x="359" y="1082"/>
                  </a:cubicBezTo>
                  <a:cubicBezTo>
                    <a:pt x="535" y="1183"/>
                    <a:pt x="599" y="1326"/>
                    <a:pt x="646" y="1375"/>
                  </a:cubicBezTo>
                  <a:cubicBezTo>
                    <a:pt x="694" y="1423"/>
                    <a:pt x="729" y="1422"/>
                    <a:pt x="751" y="1397"/>
                  </a:cubicBezTo>
                  <a:cubicBezTo>
                    <a:pt x="743" y="1391"/>
                    <a:pt x="735" y="1384"/>
                    <a:pt x="726" y="1375"/>
                  </a:cubicBezTo>
                  <a:close/>
                </a:path>
              </a:pathLst>
            </a:custGeom>
            <a:solidFill>
              <a:srgbClr val="F3D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1" name="Freeform 91">
              <a:extLst>
                <a:ext uri="{FF2B5EF4-FFF2-40B4-BE49-F238E27FC236}">
                  <a16:creationId xmlns:a16="http://schemas.microsoft.com/office/drawing/2014/main" id="{2A512F43-0D65-4211-BC25-389B7D870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958"/>
              <a:ext cx="1307" cy="2605"/>
            </a:xfrm>
            <a:custGeom>
              <a:avLst/>
              <a:gdLst>
                <a:gd name="T0" fmla="*/ 859 w 790"/>
                <a:gd name="T1" fmla="*/ 12 h 1476"/>
                <a:gd name="T2" fmla="*/ 164 w 790"/>
                <a:gd name="T3" fmla="*/ 2480 h 1476"/>
                <a:gd name="T4" fmla="*/ 720 w 790"/>
                <a:gd name="T5" fmla="*/ 4564 h 1476"/>
                <a:gd name="T6" fmla="*/ 1626 w 790"/>
                <a:gd name="T7" fmla="*/ 5953 h 1476"/>
                <a:gd name="T8" fmla="*/ 2927 w 790"/>
                <a:gd name="T9" fmla="*/ 7559 h 1476"/>
                <a:gd name="T10" fmla="*/ 3529 w 790"/>
                <a:gd name="T11" fmla="*/ 6943 h 1476"/>
                <a:gd name="T12" fmla="*/ 3400 w 790"/>
                <a:gd name="T13" fmla="*/ 5355 h 1476"/>
                <a:gd name="T14" fmla="*/ 3322 w 790"/>
                <a:gd name="T15" fmla="*/ 4947 h 1476"/>
                <a:gd name="T16" fmla="*/ 3296 w 790"/>
                <a:gd name="T17" fmla="*/ 4393 h 1476"/>
                <a:gd name="T18" fmla="*/ 2831 w 790"/>
                <a:gd name="T19" fmla="*/ 2854 h 1476"/>
                <a:gd name="T20" fmla="*/ 2707 w 790"/>
                <a:gd name="T21" fmla="*/ 2443 h 1476"/>
                <a:gd name="T22" fmla="*/ 859 w 790"/>
                <a:gd name="T23" fmla="*/ 12 h 14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0" h="1476">
                  <a:moveTo>
                    <a:pt x="190" y="2"/>
                  </a:moveTo>
                  <a:cubicBezTo>
                    <a:pt x="91" y="0"/>
                    <a:pt x="72" y="375"/>
                    <a:pt x="36" y="451"/>
                  </a:cubicBezTo>
                  <a:cubicBezTo>
                    <a:pt x="0" y="528"/>
                    <a:pt x="39" y="759"/>
                    <a:pt x="159" y="830"/>
                  </a:cubicBezTo>
                  <a:cubicBezTo>
                    <a:pt x="159" y="830"/>
                    <a:pt x="209" y="997"/>
                    <a:pt x="359" y="1083"/>
                  </a:cubicBezTo>
                  <a:cubicBezTo>
                    <a:pt x="535" y="1184"/>
                    <a:pt x="599" y="1327"/>
                    <a:pt x="646" y="1375"/>
                  </a:cubicBezTo>
                  <a:cubicBezTo>
                    <a:pt x="746" y="1476"/>
                    <a:pt x="790" y="1360"/>
                    <a:pt x="779" y="1263"/>
                  </a:cubicBezTo>
                  <a:cubicBezTo>
                    <a:pt x="767" y="1165"/>
                    <a:pt x="751" y="1008"/>
                    <a:pt x="751" y="974"/>
                  </a:cubicBezTo>
                  <a:cubicBezTo>
                    <a:pt x="751" y="941"/>
                    <a:pt x="757" y="910"/>
                    <a:pt x="734" y="900"/>
                  </a:cubicBezTo>
                  <a:cubicBezTo>
                    <a:pt x="734" y="900"/>
                    <a:pt x="751" y="862"/>
                    <a:pt x="728" y="799"/>
                  </a:cubicBezTo>
                  <a:cubicBezTo>
                    <a:pt x="704" y="736"/>
                    <a:pt x="679" y="526"/>
                    <a:pt x="625" y="519"/>
                  </a:cubicBezTo>
                  <a:cubicBezTo>
                    <a:pt x="625" y="519"/>
                    <a:pt x="630" y="497"/>
                    <a:pt x="598" y="444"/>
                  </a:cubicBezTo>
                  <a:cubicBezTo>
                    <a:pt x="567" y="391"/>
                    <a:pt x="361" y="4"/>
                    <a:pt x="190" y="2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2" name="Freeform 92">
              <a:extLst>
                <a:ext uri="{FF2B5EF4-FFF2-40B4-BE49-F238E27FC236}">
                  <a16:creationId xmlns:a16="http://schemas.microsoft.com/office/drawing/2014/main" id="{2812DCA5-E30A-4C73-99D8-85646B132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029"/>
              <a:ext cx="2312" cy="2326"/>
            </a:xfrm>
            <a:custGeom>
              <a:avLst/>
              <a:gdLst>
                <a:gd name="T0" fmla="*/ 2421 w 1397"/>
                <a:gd name="T1" fmla="*/ 1860 h 1318"/>
                <a:gd name="T2" fmla="*/ 3618 w 1397"/>
                <a:gd name="T3" fmla="*/ 1482 h 1318"/>
                <a:gd name="T4" fmla="*/ 3960 w 1397"/>
                <a:gd name="T5" fmla="*/ 604 h 1318"/>
                <a:gd name="T6" fmla="*/ 4089 w 1397"/>
                <a:gd name="T7" fmla="*/ 655 h 1318"/>
                <a:gd name="T8" fmla="*/ 5135 w 1397"/>
                <a:gd name="T9" fmla="*/ 1601 h 1318"/>
                <a:gd name="T10" fmla="*/ 5327 w 1397"/>
                <a:gd name="T11" fmla="*/ 2155 h 1318"/>
                <a:gd name="T12" fmla="*/ 4935 w 1397"/>
                <a:gd name="T13" fmla="*/ 2220 h 1318"/>
                <a:gd name="T14" fmla="*/ 4185 w 1397"/>
                <a:gd name="T15" fmla="*/ 1292 h 1318"/>
                <a:gd name="T16" fmla="*/ 4144 w 1397"/>
                <a:gd name="T17" fmla="*/ 748 h 1318"/>
                <a:gd name="T18" fmla="*/ 4533 w 1397"/>
                <a:gd name="T19" fmla="*/ 2121 h 1318"/>
                <a:gd name="T20" fmla="*/ 5336 w 1397"/>
                <a:gd name="T21" fmla="*/ 2753 h 1318"/>
                <a:gd name="T22" fmla="*/ 5303 w 1397"/>
                <a:gd name="T23" fmla="*/ 3118 h 1318"/>
                <a:gd name="T24" fmla="*/ 5331 w 1397"/>
                <a:gd name="T25" fmla="*/ 3563 h 1318"/>
                <a:gd name="T26" fmla="*/ 4713 w 1397"/>
                <a:gd name="T27" fmla="*/ 2990 h 1318"/>
                <a:gd name="T28" fmla="*/ 5867 w 1397"/>
                <a:gd name="T29" fmla="*/ 4684 h 1318"/>
                <a:gd name="T30" fmla="*/ 6089 w 1397"/>
                <a:gd name="T31" fmla="*/ 4973 h 1318"/>
                <a:gd name="T32" fmla="*/ 6201 w 1397"/>
                <a:gd name="T33" fmla="*/ 6231 h 1318"/>
                <a:gd name="T34" fmla="*/ 6037 w 1397"/>
                <a:gd name="T35" fmla="*/ 6124 h 1318"/>
                <a:gd name="T36" fmla="*/ 5779 w 1397"/>
                <a:gd name="T37" fmla="*/ 5354 h 1318"/>
                <a:gd name="T38" fmla="*/ 5212 w 1397"/>
                <a:gd name="T39" fmla="*/ 5706 h 1318"/>
                <a:gd name="T40" fmla="*/ 4985 w 1397"/>
                <a:gd name="T41" fmla="*/ 4573 h 1318"/>
                <a:gd name="T42" fmla="*/ 4831 w 1397"/>
                <a:gd name="T43" fmla="*/ 4578 h 1318"/>
                <a:gd name="T44" fmla="*/ 4487 w 1397"/>
                <a:gd name="T45" fmla="*/ 2485 h 1318"/>
                <a:gd name="T46" fmla="*/ 4655 w 1397"/>
                <a:gd name="T47" fmla="*/ 4204 h 1318"/>
                <a:gd name="T48" fmla="*/ 4228 w 1397"/>
                <a:gd name="T49" fmla="*/ 4101 h 1318"/>
                <a:gd name="T50" fmla="*/ 4053 w 1397"/>
                <a:gd name="T51" fmla="*/ 2896 h 1318"/>
                <a:gd name="T52" fmla="*/ 3848 w 1397"/>
                <a:gd name="T53" fmla="*/ 2781 h 1318"/>
                <a:gd name="T54" fmla="*/ 2815 w 1397"/>
                <a:gd name="T55" fmla="*/ 2854 h 1318"/>
                <a:gd name="T56" fmla="*/ 2117 w 1397"/>
                <a:gd name="T57" fmla="*/ 2838 h 1318"/>
                <a:gd name="T58" fmla="*/ 1940 w 1397"/>
                <a:gd name="T59" fmla="*/ 2997 h 1318"/>
                <a:gd name="T60" fmla="*/ 2090 w 1397"/>
                <a:gd name="T61" fmla="*/ 4520 h 1318"/>
                <a:gd name="T62" fmla="*/ 1715 w 1397"/>
                <a:gd name="T63" fmla="*/ 4590 h 1318"/>
                <a:gd name="T64" fmla="*/ 1481 w 1397"/>
                <a:gd name="T65" fmla="*/ 3184 h 1318"/>
                <a:gd name="T66" fmla="*/ 1071 w 1397"/>
                <a:gd name="T67" fmla="*/ 5317 h 1318"/>
                <a:gd name="T68" fmla="*/ 435 w 1397"/>
                <a:gd name="T69" fmla="*/ 6129 h 1318"/>
                <a:gd name="T70" fmla="*/ 715 w 1397"/>
                <a:gd name="T71" fmla="*/ 5612 h 1318"/>
                <a:gd name="T72" fmla="*/ 798 w 1397"/>
                <a:gd name="T73" fmla="*/ 3881 h 1318"/>
                <a:gd name="T74" fmla="*/ 561 w 1397"/>
                <a:gd name="T75" fmla="*/ 3815 h 1318"/>
                <a:gd name="T76" fmla="*/ 1183 w 1397"/>
                <a:gd name="T77" fmla="*/ 3090 h 1318"/>
                <a:gd name="T78" fmla="*/ 1314 w 1397"/>
                <a:gd name="T79" fmla="*/ 1237 h 1318"/>
                <a:gd name="T80" fmla="*/ 1384 w 1397"/>
                <a:gd name="T81" fmla="*/ 2028 h 1318"/>
                <a:gd name="T82" fmla="*/ 1084 w 1397"/>
                <a:gd name="T83" fmla="*/ 2215 h 1318"/>
                <a:gd name="T84" fmla="*/ 894 w 1397"/>
                <a:gd name="T85" fmla="*/ 1551 h 1318"/>
                <a:gd name="T86" fmla="*/ 1799 w 1397"/>
                <a:gd name="T87" fmla="*/ 545 h 13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97" h="1318">
                  <a:moveTo>
                    <a:pt x="492" y="10"/>
                  </a:moveTo>
                  <a:cubicBezTo>
                    <a:pt x="492" y="10"/>
                    <a:pt x="410" y="85"/>
                    <a:pt x="426" y="217"/>
                  </a:cubicBezTo>
                  <a:cubicBezTo>
                    <a:pt x="430" y="250"/>
                    <a:pt x="482" y="327"/>
                    <a:pt x="534" y="338"/>
                  </a:cubicBezTo>
                  <a:cubicBezTo>
                    <a:pt x="570" y="344"/>
                    <a:pt x="599" y="320"/>
                    <a:pt x="653" y="335"/>
                  </a:cubicBezTo>
                  <a:cubicBezTo>
                    <a:pt x="708" y="350"/>
                    <a:pt x="699" y="359"/>
                    <a:pt x="723" y="332"/>
                  </a:cubicBezTo>
                  <a:cubicBezTo>
                    <a:pt x="748" y="305"/>
                    <a:pt x="772" y="286"/>
                    <a:pt x="798" y="270"/>
                  </a:cubicBezTo>
                  <a:cubicBezTo>
                    <a:pt x="824" y="255"/>
                    <a:pt x="859" y="247"/>
                    <a:pt x="864" y="209"/>
                  </a:cubicBezTo>
                  <a:cubicBezTo>
                    <a:pt x="870" y="171"/>
                    <a:pt x="879" y="152"/>
                    <a:pt x="879" y="152"/>
                  </a:cubicBezTo>
                  <a:cubicBezTo>
                    <a:pt x="879" y="152"/>
                    <a:pt x="878" y="129"/>
                    <a:pt x="874" y="110"/>
                  </a:cubicBezTo>
                  <a:cubicBezTo>
                    <a:pt x="871" y="90"/>
                    <a:pt x="852" y="29"/>
                    <a:pt x="897" y="0"/>
                  </a:cubicBezTo>
                  <a:cubicBezTo>
                    <a:pt x="897" y="0"/>
                    <a:pt x="873" y="21"/>
                    <a:pt x="879" y="72"/>
                  </a:cubicBezTo>
                  <a:cubicBezTo>
                    <a:pt x="885" y="122"/>
                    <a:pt x="890" y="130"/>
                    <a:pt x="902" y="119"/>
                  </a:cubicBezTo>
                  <a:cubicBezTo>
                    <a:pt x="913" y="107"/>
                    <a:pt x="982" y="31"/>
                    <a:pt x="1116" y="261"/>
                  </a:cubicBezTo>
                  <a:cubicBezTo>
                    <a:pt x="1131" y="285"/>
                    <a:pt x="1159" y="266"/>
                    <a:pt x="1189" y="322"/>
                  </a:cubicBezTo>
                  <a:cubicBezTo>
                    <a:pt x="1189" y="322"/>
                    <a:pt x="1159" y="292"/>
                    <a:pt x="1133" y="291"/>
                  </a:cubicBezTo>
                  <a:cubicBezTo>
                    <a:pt x="1133" y="291"/>
                    <a:pt x="1165" y="343"/>
                    <a:pt x="1183" y="379"/>
                  </a:cubicBezTo>
                  <a:cubicBezTo>
                    <a:pt x="1202" y="415"/>
                    <a:pt x="1216" y="446"/>
                    <a:pt x="1237" y="463"/>
                  </a:cubicBezTo>
                  <a:cubicBezTo>
                    <a:pt x="1237" y="463"/>
                    <a:pt x="1188" y="416"/>
                    <a:pt x="1175" y="392"/>
                  </a:cubicBezTo>
                  <a:cubicBezTo>
                    <a:pt x="1163" y="369"/>
                    <a:pt x="1060" y="186"/>
                    <a:pt x="1047" y="194"/>
                  </a:cubicBezTo>
                  <a:cubicBezTo>
                    <a:pt x="1034" y="201"/>
                    <a:pt x="1041" y="303"/>
                    <a:pt x="1047" y="323"/>
                  </a:cubicBezTo>
                  <a:cubicBezTo>
                    <a:pt x="1053" y="343"/>
                    <a:pt x="1071" y="384"/>
                    <a:pt x="1089" y="404"/>
                  </a:cubicBezTo>
                  <a:cubicBezTo>
                    <a:pt x="1089" y="404"/>
                    <a:pt x="1023" y="377"/>
                    <a:pt x="1028" y="248"/>
                  </a:cubicBezTo>
                  <a:cubicBezTo>
                    <a:pt x="1029" y="216"/>
                    <a:pt x="1023" y="219"/>
                    <a:pt x="1004" y="224"/>
                  </a:cubicBezTo>
                  <a:cubicBezTo>
                    <a:pt x="984" y="229"/>
                    <a:pt x="939" y="218"/>
                    <a:pt x="923" y="235"/>
                  </a:cubicBezTo>
                  <a:cubicBezTo>
                    <a:pt x="923" y="235"/>
                    <a:pt x="933" y="215"/>
                    <a:pt x="973" y="215"/>
                  </a:cubicBezTo>
                  <a:cubicBezTo>
                    <a:pt x="1013" y="215"/>
                    <a:pt x="1039" y="210"/>
                    <a:pt x="1028" y="176"/>
                  </a:cubicBezTo>
                  <a:cubicBezTo>
                    <a:pt x="1018" y="142"/>
                    <a:pt x="958" y="79"/>
                    <a:pt x="914" y="136"/>
                  </a:cubicBezTo>
                  <a:cubicBezTo>
                    <a:pt x="870" y="194"/>
                    <a:pt x="904" y="233"/>
                    <a:pt x="864" y="265"/>
                  </a:cubicBezTo>
                  <a:cubicBezTo>
                    <a:pt x="864" y="265"/>
                    <a:pt x="850" y="276"/>
                    <a:pt x="865" y="276"/>
                  </a:cubicBezTo>
                  <a:cubicBezTo>
                    <a:pt x="880" y="276"/>
                    <a:pt x="967" y="290"/>
                    <a:pt x="1000" y="386"/>
                  </a:cubicBezTo>
                  <a:cubicBezTo>
                    <a:pt x="1014" y="429"/>
                    <a:pt x="1015" y="510"/>
                    <a:pt x="1093" y="498"/>
                  </a:cubicBezTo>
                  <a:cubicBezTo>
                    <a:pt x="1172" y="485"/>
                    <a:pt x="1228" y="495"/>
                    <a:pt x="1238" y="520"/>
                  </a:cubicBezTo>
                  <a:cubicBezTo>
                    <a:pt x="1238" y="520"/>
                    <a:pt x="1209" y="494"/>
                    <a:pt x="1177" y="501"/>
                  </a:cubicBezTo>
                  <a:cubicBezTo>
                    <a:pt x="1146" y="507"/>
                    <a:pt x="1082" y="509"/>
                    <a:pt x="1093" y="518"/>
                  </a:cubicBezTo>
                  <a:cubicBezTo>
                    <a:pt x="1105" y="527"/>
                    <a:pt x="1312" y="553"/>
                    <a:pt x="1337" y="728"/>
                  </a:cubicBezTo>
                  <a:cubicBezTo>
                    <a:pt x="1337" y="728"/>
                    <a:pt x="1313" y="601"/>
                    <a:pt x="1170" y="567"/>
                  </a:cubicBezTo>
                  <a:cubicBezTo>
                    <a:pt x="1146" y="561"/>
                    <a:pt x="1161" y="571"/>
                    <a:pt x="1166" y="579"/>
                  </a:cubicBezTo>
                  <a:cubicBezTo>
                    <a:pt x="1195" y="622"/>
                    <a:pt x="1195" y="696"/>
                    <a:pt x="1238" y="718"/>
                  </a:cubicBezTo>
                  <a:cubicBezTo>
                    <a:pt x="1238" y="718"/>
                    <a:pt x="1195" y="698"/>
                    <a:pt x="1176" y="648"/>
                  </a:cubicBezTo>
                  <a:cubicBezTo>
                    <a:pt x="1158" y="598"/>
                    <a:pt x="1157" y="565"/>
                    <a:pt x="1122" y="558"/>
                  </a:cubicBezTo>
                  <a:cubicBezTo>
                    <a:pt x="1087" y="551"/>
                    <a:pt x="1049" y="532"/>
                    <a:pt x="1045" y="529"/>
                  </a:cubicBezTo>
                  <a:cubicBezTo>
                    <a:pt x="1041" y="525"/>
                    <a:pt x="1035" y="529"/>
                    <a:pt x="1040" y="544"/>
                  </a:cubicBezTo>
                  <a:cubicBezTo>
                    <a:pt x="1045" y="559"/>
                    <a:pt x="1073" y="642"/>
                    <a:pt x="1102" y="669"/>
                  </a:cubicBezTo>
                  <a:cubicBezTo>
                    <a:pt x="1131" y="697"/>
                    <a:pt x="1149" y="729"/>
                    <a:pt x="1168" y="743"/>
                  </a:cubicBezTo>
                  <a:cubicBezTo>
                    <a:pt x="1186" y="758"/>
                    <a:pt x="1261" y="818"/>
                    <a:pt x="1294" y="852"/>
                  </a:cubicBezTo>
                  <a:cubicBezTo>
                    <a:pt x="1337" y="898"/>
                    <a:pt x="1358" y="881"/>
                    <a:pt x="1371" y="906"/>
                  </a:cubicBezTo>
                  <a:cubicBezTo>
                    <a:pt x="1385" y="931"/>
                    <a:pt x="1397" y="978"/>
                    <a:pt x="1397" y="978"/>
                  </a:cubicBezTo>
                  <a:cubicBezTo>
                    <a:pt x="1397" y="978"/>
                    <a:pt x="1359" y="894"/>
                    <a:pt x="1343" y="905"/>
                  </a:cubicBezTo>
                  <a:cubicBezTo>
                    <a:pt x="1327" y="915"/>
                    <a:pt x="1371" y="986"/>
                    <a:pt x="1374" y="1061"/>
                  </a:cubicBezTo>
                  <a:cubicBezTo>
                    <a:pt x="1376" y="1137"/>
                    <a:pt x="1393" y="1226"/>
                    <a:pt x="1390" y="1266"/>
                  </a:cubicBezTo>
                  <a:cubicBezTo>
                    <a:pt x="1390" y="1266"/>
                    <a:pt x="1371" y="1155"/>
                    <a:pt x="1368" y="1134"/>
                  </a:cubicBezTo>
                  <a:cubicBezTo>
                    <a:pt x="1365" y="1112"/>
                    <a:pt x="1363" y="1083"/>
                    <a:pt x="1346" y="1114"/>
                  </a:cubicBezTo>
                  <a:cubicBezTo>
                    <a:pt x="1330" y="1144"/>
                    <a:pt x="1295" y="1217"/>
                    <a:pt x="1316" y="1270"/>
                  </a:cubicBezTo>
                  <a:cubicBezTo>
                    <a:pt x="1316" y="1270"/>
                    <a:pt x="1287" y="1222"/>
                    <a:pt x="1332" y="1114"/>
                  </a:cubicBezTo>
                  <a:cubicBezTo>
                    <a:pt x="1377" y="1006"/>
                    <a:pt x="1316" y="909"/>
                    <a:pt x="1306" y="889"/>
                  </a:cubicBezTo>
                  <a:cubicBezTo>
                    <a:pt x="1296" y="869"/>
                    <a:pt x="1246" y="832"/>
                    <a:pt x="1256" y="866"/>
                  </a:cubicBezTo>
                  <a:cubicBezTo>
                    <a:pt x="1266" y="900"/>
                    <a:pt x="1275" y="974"/>
                    <a:pt x="1275" y="974"/>
                  </a:cubicBezTo>
                  <a:cubicBezTo>
                    <a:pt x="1275" y="974"/>
                    <a:pt x="1256" y="897"/>
                    <a:pt x="1219" y="853"/>
                  </a:cubicBezTo>
                  <a:cubicBezTo>
                    <a:pt x="1183" y="809"/>
                    <a:pt x="1135" y="722"/>
                    <a:pt x="1125" y="762"/>
                  </a:cubicBezTo>
                  <a:cubicBezTo>
                    <a:pt x="1116" y="802"/>
                    <a:pt x="1078" y="935"/>
                    <a:pt x="1150" y="1038"/>
                  </a:cubicBezTo>
                  <a:cubicBezTo>
                    <a:pt x="1222" y="1141"/>
                    <a:pt x="1237" y="1134"/>
                    <a:pt x="1245" y="1180"/>
                  </a:cubicBezTo>
                  <a:cubicBezTo>
                    <a:pt x="1245" y="1180"/>
                    <a:pt x="1217" y="1126"/>
                    <a:pt x="1186" y="1100"/>
                  </a:cubicBezTo>
                  <a:cubicBezTo>
                    <a:pt x="1155" y="1073"/>
                    <a:pt x="1068" y="983"/>
                    <a:pt x="1100" y="832"/>
                  </a:cubicBezTo>
                  <a:cubicBezTo>
                    <a:pt x="1100" y="832"/>
                    <a:pt x="1081" y="842"/>
                    <a:pt x="1072" y="843"/>
                  </a:cubicBezTo>
                  <a:cubicBezTo>
                    <a:pt x="1064" y="844"/>
                    <a:pt x="1040" y="856"/>
                    <a:pt x="1033" y="867"/>
                  </a:cubicBezTo>
                  <a:cubicBezTo>
                    <a:pt x="1033" y="867"/>
                    <a:pt x="1053" y="840"/>
                    <a:pt x="1066" y="833"/>
                  </a:cubicBezTo>
                  <a:cubicBezTo>
                    <a:pt x="1079" y="826"/>
                    <a:pt x="1105" y="806"/>
                    <a:pt x="1105" y="780"/>
                  </a:cubicBezTo>
                  <a:cubicBezTo>
                    <a:pt x="1106" y="754"/>
                    <a:pt x="1105" y="725"/>
                    <a:pt x="1068" y="670"/>
                  </a:cubicBezTo>
                  <a:cubicBezTo>
                    <a:pt x="1032" y="616"/>
                    <a:pt x="996" y="496"/>
                    <a:pt x="990" y="452"/>
                  </a:cubicBezTo>
                  <a:cubicBezTo>
                    <a:pt x="984" y="408"/>
                    <a:pt x="957" y="382"/>
                    <a:pt x="945" y="416"/>
                  </a:cubicBezTo>
                  <a:cubicBezTo>
                    <a:pt x="934" y="451"/>
                    <a:pt x="902" y="567"/>
                    <a:pt x="920" y="592"/>
                  </a:cubicBezTo>
                  <a:cubicBezTo>
                    <a:pt x="939" y="616"/>
                    <a:pt x="1028" y="648"/>
                    <a:pt x="1027" y="765"/>
                  </a:cubicBezTo>
                  <a:cubicBezTo>
                    <a:pt x="1027" y="765"/>
                    <a:pt x="1021" y="694"/>
                    <a:pt x="965" y="650"/>
                  </a:cubicBezTo>
                  <a:cubicBezTo>
                    <a:pt x="910" y="606"/>
                    <a:pt x="907" y="605"/>
                    <a:pt x="907" y="605"/>
                  </a:cubicBezTo>
                  <a:cubicBezTo>
                    <a:pt x="907" y="605"/>
                    <a:pt x="901" y="699"/>
                    <a:pt x="933" y="746"/>
                  </a:cubicBezTo>
                  <a:cubicBezTo>
                    <a:pt x="965" y="793"/>
                    <a:pt x="1024" y="851"/>
                    <a:pt x="1025" y="948"/>
                  </a:cubicBezTo>
                  <a:cubicBezTo>
                    <a:pt x="1025" y="948"/>
                    <a:pt x="1009" y="862"/>
                    <a:pt x="964" y="809"/>
                  </a:cubicBezTo>
                  <a:cubicBezTo>
                    <a:pt x="920" y="756"/>
                    <a:pt x="871" y="715"/>
                    <a:pt x="894" y="527"/>
                  </a:cubicBezTo>
                  <a:cubicBezTo>
                    <a:pt x="900" y="481"/>
                    <a:pt x="906" y="477"/>
                    <a:pt x="880" y="499"/>
                  </a:cubicBezTo>
                  <a:cubicBezTo>
                    <a:pt x="853" y="522"/>
                    <a:pt x="788" y="565"/>
                    <a:pt x="807" y="671"/>
                  </a:cubicBezTo>
                  <a:cubicBezTo>
                    <a:pt x="807" y="671"/>
                    <a:pt x="768" y="574"/>
                    <a:pt x="849" y="506"/>
                  </a:cubicBezTo>
                  <a:cubicBezTo>
                    <a:pt x="930" y="438"/>
                    <a:pt x="942" y="383"/>
                    <a:pt x="923" y="355"/>
                  </a:cubicBezTo>
                  <a:cubicBezTo>
                    <a:pt x="904" y="327"/>
                    <a:pt x="765" y="337"/>
                    <a:pt x="730" y="519"/>
                  </a:cubicBezTo>
                  <a:cubicBezTo>
                    <a:pt x="621" y="519"/>
                    <a:pt x="621" y="519"/>
                    <a:pt x="621" y="519"/>
                  </a:cubicBezTo>
                  <a:cubicBezTo>
                    <a:pt x="621" y="519"/>
                    <a:pt x="626" y="480"/>
                    <a:pt x="636" y="454"/>
                  </a:cubicBezTo>
                  <a:cubicBezTo>
                    <a:pt x="646" y="428"/>
                    <a:pt x="646" y="404"/>
                    <a:pt x="604" y="408"/>
                  </a:cubicBezTo>
                  <a:cubicBezTo>
                    <a:pt x="562" y="413"/>
                    <a:pt x="434" y="454"/>
                    <a:pt x="467" y="516"/>
                  </a:cubicBezTo>
                  <a:cubicBezTo>
                    <a:pt x="500" y="578"/>
                    <a:pt x="608" y="577"/>
                    <a:pt x="608" y="820"/>
                  </a:cubicBezTo>
                  <a:cubicBezTo>
                    <a:pt x="608" y="820"/>
                    <a:pt x="612" y="689"/>
                    <a:pt x="510" y="587"/>
                  </a:cubicBezTo>
                  <a:cubicBezTo>
                    <a:pt x="454" y="533"/>
                    <a:pt x="438" y="515"/>
                    <a:pt x="428" y="545"/>
                  </a:cubicBezTo>
                  <a:cubicBezTo>
                    <a:pt x="418" y="575"/>
                    <a:pt x="407" y="655"/>
                    <a:pt x="456" y="754"/>
                  </a:cubicBezTo>
                  <a:cubicBezTo>
                    <a:pt x="506" y="853"/>
                    <a:pt x="509" y="937"/>
                    <a:pt x="424" y="1044"/>
                  </a:cubicBezTo>
                  <a:cubicBezTo>
                    <a:pt x="424" y="1044"/>
                    <a:pt x="501" y="966"/>
                    <a:pt x="461" y="822"/>
                  </a:cubicBezTo>
                  <a:cubicBezTo>
                    <a:pt x="443" y="757"/>
                    <a:pt x="432" y="768"/>
                    <a:pt x="417" y="793"/>
                  </a:cubicBezTo>
                  <a:cubicBezTo>
                    <a:pt x="402" y="818"/>
                    <a:pt x="333" y="921"/>
                    <a:pt x="334" y="979"/>
                  </a:cubicBezTo>
                  <a:cubicBezTo>
                    <a:pt x="334" y="979"/>
                    <a:pt x="329" y="912"/>
                    <a:pt x="378" y="835"/>
                  </a:cubicBezTo>
                  <a:cubicBezTo>
                    <a:pt x="426" y="758"/>
                    <a:pt x="405" y="719"/>
                    <a:pt x="394" y="666"/>
                  </a:cubicBezTo>
                  <a:cubicBezTo>
                    <a:pt x="383" y="614"/>
                    <a:pt x="392" y="519"/>
                    <a:pt x="470" y="430"/>
                  </a:cubicBezTo>
                  <a:cubicBezTo>
                    <a:pt x="470" y="430"/>
                    <a:pt x="366" y="433"/>
                    <a:pt x="327" y="579"/>
                  </a:cubicBezTo>
                  <a:cubicBezTo>
                    <a:pt x="301" y="680"/>
                    <a:pt x="316" y="753"/>
                    <a:pt x="291" y="841"/>
                  </a:cubicBezTo>
                  <a:cubicBezTo>
                    <a:pt x="231" y="1052"/>
                    <a:pt x="366" y="1131"/>
                    <a:pt x="184" y="1318"/>
                  </a:cubicBezTo>
                  <a:cubicBezTo>
                    <a:pt x="184" y="1318"/>
                    <a:pt x="349" y="1144"/>
                    <a:pt x="236" y="967"/>
                  </a:cubicBezTo>
                  <a:cubicBezTo>
                    <a:pt x="236" y="967"/>
                    <a:pt x="108" y="1092"/>
                    <a:pt x="103" y="1220"/>
                  </a:cubicBezTo>
                  <a:cubicBezTo>
                    <a:pt x="103" y="1220"/>
                    <a:pt x="103" y="1143"/>
                    <a:pt x="114" y="1119"/>
                  </a:cubicBezTo>
                  <a:cubicBezTo>
                    <a:pt x="125" y="1094"/>
                    <a:pt x="112" y="1098"/>
                    <a:pt x="96" y="1115"/>
                  </a:cubicBezTo>
                  <a:cubicBezTo>
                    <a:pt x="81" y="1133"/>
                    <a:pt x="18" y="1147"/>
                    <a:pt x="13" y="1310"/>
                  </a:cubicBezTo>
                  <a:cubicBezTo>
                    <a:pt x="13" y="1310"/>
                    <a:pt x="0" y="1205"/>
                    <a:pt x="36" y="1156"/>
                  </a:cubicBezTo>
                  <a:cubicBezTo>
                    <a:pt x="73" y="1108"/>
                    <a:pt x="113" y="1106"/>
                    <a:pt x="158" y="1021"/>
                  </a:cubicBezTo>
                  <a:cubicBezTo>
                    <a:pt x="204" y="936"/>
                    <a:pt x="241" y="905"/>
                    <a:pt x="257" y="792"/>
                  </a:cubicBezTo>
                  <a:cubicBezTo>
                    <a:pt x="272" y="679"/>
                    <a:pt x="298" y="575"/>
                    <a:pt x="252" y="608"/>
                  </a:cubicBezTo>
                  <a:cubicBezTo>
                    <a:pt x="207" y="642"/>
                    <a:pt x="173" y="639"/>
                    <a:pt x="176" y="706"/>
                  </a:cubicBezTo>
                  <a:cubicBezTo>
                    <a:pt x="179" y="773"/>
                    <a:pt x="226" y="885"/>
                    <a:pt x="85" y="1029"/>
                  </a:cubicBezTo>
                  <a:cubicBezTo>
                    <a:pt x="85" y="1029"/>
                    <a:pt x="181" y="929"/>
                    <a:pt x="169" y="788"/>
                  </a:cubicBezTo>
                  <a:cubicBezTo>
                    <a:pt x="163" y="709"/>
                    <a:pt x="156" y="667"/>
                    <a:pt x="124" y="694"/>
                  </a:cubicBezTo>
                  <a:cubicBezTo>
                    <a:pt x="91" y="722"/>
                    <a:pt x="25" y="834"/>
                    <a:pt x="8" y="908"/>
                  </a:cubicBezTo>
                  <a:cubicBezTo>
                    <a:pt x="8" y="908"/>
                    <a:pt x="14" y="792"/>
                    <a:pt x="91" y="705"/>
                  </a:cubicBezTo>
                  <a:cubicBezTo>
                    <a:pt x="168" y="618"/>
                    <a:pt x="218" y="628"/>
                    <a:pt x="261" y="562"/>
                  </a:cubicBezTo>
                  <a:cubicBezTo>
                    <a:pt x="303" y="497"/>
                    <a:pt x="349" y="431"/>
                    <a:pt x="425" y="405"/>
                  </a:cubicBezTo>
                  <a:cubicBezTo>
                    <a:pt x="501" y="379"/>
                    <a:pt x="505" y="355"/>
                    <a:pt x="463" y="321"/>
                  </a:cubicBezTo>
                  <a:cubicBezTo>
                    <a:pt x="422" y="287"/>
                    <a:pt x="342" y="195"/>
                    <a:pt x="290" y="225"/>
                  </a:cubicBezTo>
                  <a:cubicBezTo>
                    <a:pt x="237" y="255"/>
                    <a:pt x="228" y="352"/>
                    <a:pt x="280" y="354"/>
                  </a:cubicBezTo>
                  <a:cubicBezTo>
                    <a:pt x="331" y="356"/>
                    <a:pt x="363" y="357"/>
                    <a:pt x="388" y="396"/>
                  </a:cubicBezTo>
                  <a:cubicBezTo>
                    <a:pt x="388" y="396"/>
                    <a:pt x="363" y="367"/>
                    <a:pt x="305" y="369"/>
                  </a:cubicBezTo>
                  <a:cubicBezTo>
                    <a:pt x="246" y="372"/>
                    <a:pt x="248" y="362"/>
                    <a:pt x="248" y="362"/>
                  </a:cubicBezTo>
                  <a:cubicBezTo>
                    <a:pt x="248" y="362"/>
                    <a:pt x="268" y="474"/>
                    <a:pt x="207" y="560"/>
                  </a:cubicBezTo>
                  <a:cubicBezTo>
                    <a:pt x="207" y="560"/>
                    <a:pt x="248" y="475"/>
                    <a:pt x="239" y="403"/>
                  </a:cubicBezTo>
                  <a:cubicBezTo>
                    <a:pt x="230" y="332"/>
                    <a:pt x="224" y="269"/>
                    <a:pt x="207" y="301"/>
                  </a:cubicBezTo>
                  <a:cubicBezTo>
                    <a:pt x="189" y="333"/>
                    <a:pt x="144" y="409"/>
                    <a:pt x="138" y="479"/>
                  </a:cubicBezTo>
                  <a:cubicBezTo>
                    <a:pt x="138" y="479"/>
                    <a:pt x="128" y="368"/>
                    <a:pt x="197" y="282"/>
                  </a:cubicBezTo>
                  <a:cubicBezTo>
                    <a:pt x="266" y="196"/>
                    <a:pt x="312" y="180"/>
                    <a:pt x="361" y="193"/>
                  </a:cubicBezTo>
                  <a:cubicBezTo>
                    <a:pt x="410" y="206"/>
                    <a:pt x="423" y="185"/>
                    <a:pt x="373" y="64"/>
                  </a:cubicBezTo>
                  <a:cubicBezTo>
                    <a:pt x="373" y="64"/>
                    <a:pt x="388" y="79"/>
                    <a:pt x="397" y="99"/>
                  </a:cubicBezTo>
                  <a:cubicBezTo>
                    <a:pt x="406" y="119"/>
                    <a:pt x="419" y="132"/>
                    <a:pt x="425" y="107"/>
                  </a:cubicBezTo>
                  <a:cubicBezTo>
                    <a:pt x="431" y="82"/>
                    <a:pt x="468" y="14"/>
                    <a:pt x="492" y="10"/>
                  </a:cubicBezTo>
                  <a:close/>
                </a:path>
              </a:pathLst>
            </a:custGeom>
            <a:solidFill>
              <a:srgbClr val="767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3" name="Freeform 93">
              <a:extLst>
                <a:ext uri="{FF2B5EF4-FFF2-40B4-BE49-F238E27FC236}">
                  <a16:creationId xmlns:a16="http://schemas.microsoft.com/office/drawing/2014/main" id="{AF58A3F5-2C04-4B7E-8B36-0A4A91FFE4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2" y="1029"/>
              <a:ext cx="2299" cy="2326"/>
            </a:xfrm>
            <a:custGeom>
              <a:avLst/>
              <a:gdLst>
                <a:gd name="T0" fmla="*/ 761 w 1389"/>
                <a:gd name="T1" fmla="*/ 3937 h 1318"/>
                <a:gd name="T2" fmla="*/ 1814 w 1389"/>
                <a:gd name="T3" fmla="*/ 4117 h 1318"/>
                <a:gd name="T4" fmla="*/ 535 w 1389"/>
                <a:gd name="T5" fmla="*/ 5384 h 1318"/>
                <a:gd name="T6" fmla="*/ 493 w 1389"/>
                <a:gd name="T7" fmla="*/ 6111 h 1318"/>
                <a:gd name="T8" fmla="*/ 126 w 1389"/>
                <a:gd name="T9" fmla="*/ 6353 h 1318"/>
                <a:gd name="T10" fmla="*/ 1225 w 1389"/>
                <a:gd name="T11" fmla="*/ 3491 h 1318"/>
                <a:gd name="T12" fmla="*/ 5240 w 1389"/>
                <a:gd name="T13" fmla="*/ 3168 h 1318"/>
                <a:gd name="T14" fmla="*/ 1233 w 1389"/>
                <a:gd name="T15" fmla="*/ 2000 h 1318"/>
                <a:gd name="T16" fmla="*/ 1233 w 1389"/>
                <a:gd name="T17" fmla="*/ 2000 h 1318"/>
                <a:gd name="T18" fmla="*/ 953 w 1389"/>
                <a:gd name="T19" fmla="*/ 2974 h 1318"/>
                <a:gd name="T20" fmla="*/ 4649 w 1389"/>
                <a:gd name="T21" fmla="*/ 4765 h 1318"/>
                <a:gd name="T22" fmla="*/ 4754 w 1389"/>
                <a:gd name="T23" fmla="*/ 4656 h 1318"/>
                <a:gd name="T24" fmla="*/ 4921 w 1389"/>
                <a:gd name="T25" fmla="*/ 4959 h 1318"/>
                <a:gd name="T26" fmla="*/ 4499 w 1389"/>
                <a:gd name="T27" fmla="*/ 2121 h 1318"/>
                <a:gd name="T28" fmla="*/ 5252 w 1389"/>
                <a:gd name="T29" fmla="*/ 2760 h 1318"/>
                <a:gd name="T30" fmla="*/ 6263 w 1389"/>
                <a:gd name="T31" fmla="*/ 5282 h 1318"/>
                <a:gd name="T32" fmla="*/ 4960 w 1389"/>
                <a:gd name="T33" fmla="*/ 3678 h 1318"/>
                <a:gd name="T34" fmla="*/ 5260 w 1389"/>
                <a:gd name="T35" fmla="*/ 4138 h 1318"/>
                <a:gd name="T36" fmla="*/ 1965 w 1389"/>
                <a:gd name="T37" fmla="*/ 5619 h 1318"/>
                <a:gd name="T38" fmla="*/ 6076 w 1389"/>
                <a:gd name="T39" fmla="*/ 5700 h 1318"/>
                <a:gd name="T40" fmla="*/ 1731 w 1389"/>
                <a:gd name="T41" fmla="*/ 3470 h 1318"/>
                <a:gd name="T42" fmla="*/ 3992 w 1389"/>
                <a:gd name="T43" fmla="*/ 3401 h 1318"/>
                <a:gd name="T44" fmla="*/ 2781 w 1389"/>
                <a:gd name="T45" fmla="*/ 2854 h 1318"/>
                <a:gd name="T46" fmla="*/ 4186 w 1389"/>
                <a:gd name="T47" fmla="*/ 2134 h 1318"/>
                <a:gd name="T48" fmla="*/ 996 w 1389"/>
                <a:gd name="T49" fmla="*/ 6959 h 1318"/>
                <a:gd name="T50" fmla="*/ 3621 w 1389"/>
                <a:gd name="T51" fmla="*/ 3688 h 1318"/>
                <a:gd name="T52" fmla="*/ 2082 w 1389"/>
                <a:gd name="T53" fmla="*/ 2891 h 1318"/>
                <a:gd name="T54" fmla="*/ 2714 w 1389"/>
                <a:gd name="T55" fmla="*/ 4456 h 1318"/>
                <a:gd name="T56" fmla="*/ 2033 w 1389"/>
                <a:gd name="T57" fmla="*/ 4146 h 1318"/>
                <a:gd name="T58" fmla="*/ 4611 w 1389"/>
                <a:gd name="T59" fmla="*/ 5211 h 1318"/>
                <a:gd name="T60" fmla="*/ 5899 w 1389"/>
                <a:gd name="T61" fmla="*/ 6805 h 1318"/>
                <a:gd name="T62" fmla="*/ 4712 w 1389"/>
                <a:gd name="T63" fmla="*/ 1832 h 1318"/>
                <a:gd name="T64" fmla="*/ 1251 w 1389"/>
                <a:gd name="T65" fmla="*/ 6117 h 1318"/>
                <a:gd name="T66" fmla="*/ 6041 w 1389"/>
                <a:gd name="T67" fmla="*/ 5051 h 1318"/>
                <a:gd name="T68" fmla="*/ 5591 w 1389"/>
                <a:gd name="T69" fmla="*/ 6442 h 1318"/>
                <a:gd name="T70" fmla="*/ 4111 w 1389"/>
                <a:gd name="T71" fmla="*/ 3127 h 1318"/>
                <a:gd name="T72" fmla="*/ 3951 w 1389"/>
                <a:gd name="T73" fmla="*/ 395 h 1318"/>
                <a:gd name="T74" fmla="*/ 5282 w 1389"/>
                <a:gd name="T75" fmla="*/ 1698 h 1318"/>
                <a:gd name="T76" fmla="*/ 1149 w 1389"/>
                <a:gd name="T77" fmla="*/ 3143 h 1318"/>
                <a:gd name="T78" fmla="*/ 376 w 1389"/>
                <a:gd name="T79" fmla="*/ 3874 h 1318"/>
                <a:gd name="T80" fmla="*/ 5128 w 1389"/>
                <a:gd name="T81" fmla="*/ 1661 h 1318"/>
                <a:gd name="T82" fmla="*/ 5328 w 1389"/>
                <a:gd name="T83" fmla="*/ 2084 h 1318"/>
                <a:gd name="T84" fmla="*/ 4348 w 1389"/>
                <a:gd name="T85" fmla="*/ 1209 h 1318"/>
                <a:gd name="T86" fmla="*/ 4624 w 1389"/>
                <a:gd name="T87" fmla="*/ 1352 h 1318"/>
                <a:gd name="T88" fmla="*/ 5573 w 1389"/>
                <a:gd name="T89" fmla="*/ 2545 h 1318"/>
                <a:gd name="T90" fmla="*/ 857 w 1389"/>
                <a:gd name="T91" fmla="*/ 1551 h 1318"/>
                <a:gd name="T92" fmla="*/ 2099 w 1389"/>
                <a:gd name="T93" fmla="*/ 192 h 1318"/>
                <a:gd name="T94" fmla="*/ 1690 w 1389"/>
                <a:gd name="T95" fmla="*/ 461 h 1318"/>
                <a:gd name="T96" fmla="*/ 3881 w 1389"/>
                <a:gd name="T97" fmla="*/ 1149 h 1318"/>
                <a:gd name="T98" fmla="*/ 1895 w 1389"/>
                <a:gd name="T99" fmla="*/ 1193 h 1318"/>
                <a:gd name="T100" fmla="*/ 3241 w 1389"/>
                <a:gd name="T101" fmla="*/ 1881 h 1318"/>
                <a:gd name="T102" fmla="*/ 3898 w 1389"/>
                <a:gd name="T103" fmla="*/ 362 h 13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389" h="1318">
                  <a:moveTo>
                    <a:pt x="168" y="716"/>
                  </a:moveTo>
                  <a:cubicBezTo>
                    <a:pt x="169" y="742"/>
                    <a:pt x="177" y="775"/>
                    <a:pt x="178" y="814"/>
                  </a:cubicBezTo>
                  <a:cubicBezTo>
                    <a:pt x="178" y="771"/>
                    <a:pt x="169" y="734"/>
                    <a:pt x="168" y="706"/>
                  </a:cubicBezTo>
                  <a:cubicBezTo>
                    <a:pt x="168" y="705"/>
                    <a:pt x="168" y="704"/>
                    <a:pt x="168" y="703"/>
                  </a:cubicBezTo>
                  <a:cubicBezTo>
                    <a:pt x="168" y="707"/>
                    <a:pt x="168" y="711"/>
                    <a:pt x="168" y="716"/>
                  </a:cubicBezTo>
                  <a:close/>
                  <a:moveTo>
                    <a:pt x="370" y="835"/>
                  </a:moveTo>
                  <a:cubicBezTo>
                    <a:pt x="321" y="912"/>
                    <a:pt x="326" y="979"/>
                    <a:pt x="326" y="979"/>
                  </a:cubicBezTo>
                  <a:cubicBezTo>
                    <a:pt x="326" y="974"/>
                    <a:pt x="326" y="969"/>
                    <a:pt x="327" y="964"/>
                  </a:cubicBezTo>
                  <a:cubicBezTo>
                    <a:pt x="330" y="937"/>
                    <a:pt x="339" y="893"/>
                    <a:pt x="370" y="845"/>
                  </a:cubicBezTo>
                  <a:cubicBezTo>
                    <a:pt x="394" y="805"/>
                    <a:pt x="401" y="775"/>
                    <a:pt x="400" y="749"/>
                  </a:cubicBezTo>
                  <a:cubicBezTo>
                    <a:pt x="399" y="773"/>
                    <a:pt x="391" y="800"/>
                    <a:pt x="370" y="835"/>
                  </a:cubicBezTo>
                  <a:close/>
                  <a:moveTo>
                    <a:pt x="118" y="980"/>
                  </a:moveTo>
                  <a:cubicBezTo>
                    <a:pt x="141" y="941"/>
                    <a:pt x="163" y="884"/>
                    <a:pt x="162" y="817"/>
                  </a:cubicBezTo>
                  <a:cubicBezTo>
                    <a:pt x="160" y="942"/>
                    <a:pt x="77" y="1029"/>
                    <a:pt x="77" y="1029"/>
                  </a:cubicBezTo>
                  <a:cubicBezTo>
                    <a:pt x="93" y="1012"/>
                    <a:pt x="107" y="996"/>
                    <a:pt x="118" y="980"/>
                  </a:cubicBezTo>
                  <a:close/>
                  <a:moveTo>
                    <a:pt x="106" y="1119"/>
                  </a:moveTo>
                  <a:cubicBezTo>
                    <a:pt x="95" y="1143"/>
                    <a:pt x="95" y="1220"/>
                    <a:pt x="95" y="1220"/>
                  </a:cubicBezTo>
                  <a:cubicBezTo>
                    <a:pt x="95" y="1220"/>
                    <a:pt x="95" y="1219"/>
                    <a:pt x="95" y="1218"/>
                  </a:cubicBezTo>
                  <a:cubicBezTo>
                    <a:pt x="95" y="1195"/>
                    <a:pt x="98" y="1147"/>
                    <a:pt x="106" y="1129"/>
                  </a:cubicBezTo>
                  <a:cubicBezTo>
                    <a:pt x="110" y="1119"/>
                    <a:pt x="111" y="1113"/>
                    <a:pt x="109" y="1112"/>
                  </a:cubicBezTo>
                  <a:cubicBezTo>
                    <a:pt x="108" y="1114"/>
                    <a:pt x="107" y="1116"/>
                    <a:pt x="106" y="1119"/>
                  </a:cubicBezTo>
                  <a:close/>
                  <a:moveTo>
                    <a:pt x="270" y="635"/>
                  </a:moveTo>
                  <a:cubicBezTo>
                    <a:pt x="269" y="671"/>
                    <a:pt x="257" y="730"/>
                    <a:pt x="249" y="792"/>
                  </a:cubicBezTo>
                  <a:cubicBezTo>
                    <a:pt x="233" y="905"/>
                    <a:pt x="196" y="936"/>
                    <a:pt x="150" y="1021"/>
                  </a:cubicBezTo>
                  <a:cubicBezTo>
                    <a:pt x="105" y="1106"/>
                    <a:pt x="65" y="1108"/>
                    <a:pt x="28" y="1156"/>
                  </a:cubicBezTo>
                  <a:cubicBezTo>
                    <a:pt x="6" y="1186"/>
                    <a:pt x="2" y="1236"/>
                    <a:pt x="3" y="1271"/>
                  </a:cubicBezTo>
                  <a:cubicBezTo>
                    <a:pt x="3" y="1237"/>
                    <a:pt x="8" y="1193"/>
                    <a:pt x="28" y="1166"/>
                  </a:cubicBezTo>
                  <a:cubicBezTo>
                    <a:pt x="65" y="1118"/>
                    <a:pt x="105" y="1116"/>
                    <a:pt x="150" y="1031"/>
                  </a:cubicBezTo>
                  <a:cubicBezTo>
                    <a:pt x="196" y="946"/>
                    <a:pt x="233" y="915"/>
                    <a:pt x="249" y="802"/>
                  </a:cubicBezTo>
                  <a:cubicBezTo>
                    <a:pt x="258" y="734"/>
                    <a:pt x="271" y="669"/>
                    <a:pt x="270" y="635"/>
                  </a:cubicBezTo>
                  <a:close/>
                  <a:moveTo>
                    <a:pt x="1156" y="576"/>
                  </a:moveTo>
                  <a:cubicBezTo>
                    <a:pt x="1156" y="581"/>
                    <a:pt x="1185" y="665"/>
                    <a:pt x="1202" y="697"/>
                  </a:cubicBezTo>
                  <a:cubicBezTo>
                    <a:pt x="1217" y="712"/>
                    <a:pt x="1230" y="718"/>
                    <a:pt x="1230" y="718"/>
                  </a:cubicBezTo>
                  <a:cubicBezTo>
                    <a:pt x="1187" y="696"/>
                    <a:pt x="1187" y="622"/>
                    <a:pt x="1158" y="579"/>
                  </a:cubicBezTo>
                  <a:cubicBezTo>
                    <a:pt x="1158" y="578"/>
                    <a:pt x="1157" y="577"/>
                    <a:pt x="1156" y="576"/>
                  </a:cubicBezTo>
                  <a:close/>
                  <a:moveTo>
                    <a:pt x="1320" y="700"/>
                  </a:moveTo>
                  <a:cubicBezTo>
                    <a:pt x="1327" y="717"/>
                    <a:pt x="1329" y="728"/>
                    <a:pt x="1329" y="728"/>
                  </a:cubicBezTo>
                  <a:cubicBezTo>
                    <a:pt x="1306" y="569"/>
                    <a:pt x="1134" y="534"/>
                    <a:pt x="1093" y="521"/>
                  </a:cubicBezTo>
                  <a:cubicBezTo>
                    <a:pt x="1086" y="523"/>
                    <a:pt x="1273" y="559"/>
                    <a:pt x="1320" y="700"/>
                  </a:cubicBezTo>
                  <a:close/>
                  <a:moveTo>
                    <a:pt x="272" y="364"/>
                  </a:moveTo>
                  <a:cubicBezTo>
                    <a:pt x="304" y="365"/>
                    <a:pt x="330" y="361"/>
                    <a:pt x="350" y="372"/>
                  </a:cubicBezTo>
                  <a:cubicBezTo>
                    <a:pt x="371" y="380"/>
                    <a:pt x="380" y="396"/>
                    <a:pt x="380" y="396"/>
                  </a:cubicBezTo>
                  <a:cubicBezTo>
                    <a:pt x="355" y="357"/>
                    <a:pt x="323" y="356"/>
                    <a:pt x="272" y="354"/>
                  </a:cubicBezTo>
                  <a:cubicBezTo>
                    <a:pt x="250" y="353"/>
                    <a:pt x="239" y="335"/>
                    <a:pt x="238" y="313"/>
                  </a:cubicBezTo>
                  <a:cubicBezTo>
                    <a:pt x="236" y="340"/>
                    <a:pt x="247" y="363"/>
                    <a:pt x="272" y="364"/>
                  </a:cubicBezTo>
                  <a:close/>
                  <a:moveTo>
                    <a:pt x="240" y="373"/>
                  </a:moveTo>
                  <a:cubicBezTo>
                    <a:pt x="241" y="376"/>
                    <a:pt x="243" y="390"/>
                    <a:pt x="243" y="411"/>
                  </a:cubicBezTo>
                  <a:cubicBezTo>
                    <a:pt x="243" y="396"/>
                    <a:pt x="242" y="383"/>
                    <a:pt x="242" y="375"/>
                  </a:cubicBezTo>
                  <a:cubicBezTo>
                    <a:pt x="241" y="374"/>
                    <a:pt x="240" y="373"/>
                    <a:pt x="240" y="373"/>
                  </a:cubicBezTo>
                  <a:close/>
                  <a:moveTo>
                    <a:pt x="210" y="541"/>
                  </a:moveTo>
                  <a:cubicBezTo>
                    <a:pt x="221" y="514"/>
                    <a:pt x="233" y="471"/>
                    <a:pt x="232" y="430"/>
                  </a:cubicBezTo>
                  <a:cubicBezTo>
                    <a:pt x="230" y="494"/>
                    <a:pt x="199" y="560"/>
                    <a:pt x="199" y="560"/>
                  </a:cubicBezTo>
                  <a:cubicBezTo>
                    <a:pt x="203" y="554"/>
                    <a:pt x="207" y="548"/>
                    <a:pt x="210" y="541"/>
                  </a:cubicBezTo>
                  <a:close/>
                  <a:moveTo>
                    <a:pt x="1027" y="864"/>
                  </a:moveTo>
                  <a:cubicBezTo>
                    <a:pt x="1026" y="865"/>
                    <a:pt x="1025" y="866"/>
                    <a:pt x="1025" y="867"/>
                  </a:cubicBezTo>
                  <a:cubicBezTo>
                    <a:pt x="1025" y="867"/>
                    <a:pt x="1026" y="866"/>
                    <a:pt x="1027" y="864"/>
                  </a:cubicBezTo>
                  <a:close/>
                  <a:moveTo>
                    <a:pt x="1097" y="780"/>
                  </a:moveTo>
                  <a:cubicBezTo>
                    <a:pt x="1097" y="806"/>
                    <a:pt x="1071" y="826"/>
                    <a:pt x="1058" y="833"/>
                  </a:cubicBezTo>
                  <a:cubicBezTo>
                    <a:pt x="1048" y="838"/>
                    <a:pt x="1033" y="856"/>
                    <a:pt x="1027" y="864"/>
                  </a:cubicBezTo>
                  <a:cubicBezTo>
                    <a:pt x="1033" y="857"/>
                    <a:pt x="1039" y="851"/>
                    <a:pt x="1048" y="847"/>
                  </a:cubicBezTo>
                  <a:cubicBezTo>
                    <a:pt x="1050" y="845"/>
                    <a:pt x="1053" y="842"/>
                    <a:pt x="1055" y="841"/>
                  </a:cubicBezTo>
                  <a:cubicBezTo>
                    <a:pt x="1068" y="834"/>
                    <a:pt x="1097" y="816"/>
                    <a:pt x="1097" y="790"/>
                  </a:cubicBezTo>
                  <a:cubicBezTo>
                    <a:pt x="1097" y="786"/>
                    <a:pt x="1097" y="783"/>
                    <a:pt x="1097" y="779"/>
                  </a:cubicBezTo>
                  <a:cubicBezTo>
                    <a:pt x="1097" y="779"/>
                    <a:pt x="1097" y="780"/>
                    <a:pt x="1097" y="780"/>
                  </a:cubicBezTo>
                  <a:close/>
                  <a:moveTo>
                    <a:pt x="1085" y="902"/>
                  </a:moveTo>
                  <a:cubicBezTo>
                    <a:pt x="1085" y="883"/>
                    <a:pt x="1088" y="863"/>
                    <a:pt x="1092" y="842"/>
                  </a:cubicBezTo>
                  <a:cubicBezTo>
                    <a:pt x="1092" y="842"/>
                    <a:pt x="1091" y="842"/>
                    <a:pt x="1090" y="843"/>
                  </a:cubicBezTo>
                  <a:cubicBezTo>
                    <a:pt x="1086" y="864"/>
                    <a:pt x="1085" y="883"/>
                    <a:pt x="1085" y="902"/>
                  </a:cubicBezTo>
                  <a:close/>
                  <a:moveTo>
                    <a:pt x="1085" y="498"/>
                  </a:moveTo>
                  <a:cubicBezTo>
                    <a:pt x="1007" y="510"/>
                    <a:pt x="1006" y="429"/>
                    <a:pt x="992" y="386"/>
                  </a:cubicBezTo>
                  <a:cubicBezTo>
                    <a:pt x="959" y="290"/>
                    <a:pt x="872" y="276"/>
                    <a:pt x="857" y="276"/>
                  </a:cubicBezTo>
                  <a:cubicBezTo>
                    <a:pt x="856" y="276"/>
                    <a:pt x="855" y="276"/>
                    <a:pt x="854" y="276"/>
                  </a:cubicBezTo>
                  <a:cubicBezTo>
                    <a:pt x="851" y="279"/>
                    <a:pt x="959" y="300"/>
                    <a:pt x="992" y="396"/>
                  </a:cubicBezTo>
                  <a:cubicBezTo>
                    <a:pt x="1006" y="439"/>
                    <a:pt x="1007" y="520"/>
                    <a:pt x="1085" y="508"/>
                  </a:cubicBezTo>
                  <a:cubicBezTo>
                    <a:pt x="1113" y="503"/>
                    <a:pt x="1138" y="502"/>
                    <a:pt x="1158" y="502"/>
                  </a:cubicBezTo>
                  <a:cubicBezTo>
                    <a:pt x="1162" y="502"/>
                    <a:pt x="1166" y="501"/>
                    <a:pt x="1169" y="501"/>
                  </a:cubicBezTo>
                  <a:cubicBezTo>
                    <a:pt x="1201" y="494"/>
                    <a:pt x="1230" y="520"/>
                    <a:pt x="1230" y="520"/>
                  </a:cubicBezTo>
                  <a:cubicBezTo>
                    <a:pt x="1220" y="495"/>
                    <a:pt x="1164" y="485"/>
                    <a:pt x="1085" y="498"/>
                  </a:cubicBezTo>
                  <a:close/>
                  <a:moveTo>
                    <a:pt x="1363" y="916"/>
                  </a:moveTo>
                  <a:cubicBezTo>
                    <a:pt x="1370" y="929"/>
                    <a:pt x="1376" y="946"/>
                    <a:pt x="1381" y="961"/>
                  </a:cubicBezTo>
                  <a:cubicBezTo>
                    <a:pt x="1386" y="971"/>
                    <a:pt x="1389" y="978"/>
                    <a:pt x="1389" y="978"/>
                  </a:cubicBezTo>
                  <a:cubicBezTo>
                    <a:pt x="1389" y="978"/>
                    <a:pt x="1377" y="931"/>
                    <a:pt x="1363" y="906"/>
                  </a:cubicBezTo>
                  <a:cubicBezTo>
                    <a:pt x="1350" y="881"/>
                    <a:pt x="1329" y="898"/>
                    <a:pt x="1286" y="852"/>
                  </a:cubicBezTo>
                  <a:cubicBezTo>
                    <a:pt x="1253" y="818"/>
                    <a:pt x="1178" y="758"/>
                    <a:pt x="1160" y="743"/>
                  </a:cubicBezTo>
                  <a:cubicBezTo>
                    <a:pt x="1141" y="729"/>
                    <a:pt x="1123" y="697"/>
                    <a:pt x="1094" y="669"/>
                  </a:cubicBezTo>
                  <a:cubicBezTo>
                    <a:pt x="1065" y="642"/>
                    <a:pt x="1037" y="559"/>
                    <a:pt x="1032" y="544"/>
                  </a:cubicBezTo>
                  <a:cubicBezTo>
                    <a:pt x="1032" y="543"/>
                    <a:pt x="1031" y="541"/>
                    <a:pt x="1031" y="540"/>
                  </a:cubicBezTo>
                  <a:cubicBezTo>
                    <a:pt x="1030" y="543"/>
                    <a:pt x="1030" y="547"/>
                    <a:pt x="1032" y="554"/>
                  </a:cubicBezTo>
                  <a:cubicBezTo>
                    <a:pt x="1037" y="569"/>
                    <a:pt x="1065" y="652"/>
                    <a:pt x="1094" y="679"/>
                  </a:cubicBezTo>
                  <a:cubicBezTo>
                    <a:pt x="1123" y="707"/>
                    <a:pt x="1141" y="739"/>
                    <a:pt x="1160" y="753"/>
                  </a:cubicBezTo>
                  <a:cubicBezTo>
                    <a:pt x="1178" y="768"/>
                    <a:pt x="1253" y="828"/>
                    <a:pt x="1286" y="862"/>
                  </a:cubicBezTo>
                  <a:cubicBezTo>
                    <a:pt x="1329" y="907"/>
                    <a:pt x="1350" y="891"/>
                    <a:pt x="1363" y="916"/>
                  </a:cubicBezTo>
                  <a:close/>
                  <a:moveTo>
                    <a:pt x="452" y="991"/>
                  </a:moveTo>
                  <a:cubicBezTo>
                    <a:pt x="460" y="969"/>
                    <a:pt x="465" y="941"/>
                    <a:pt x="465" y="908"/>
                  </a:cubicBezTo>
                  <a:cubicBezTo>
                    <a:pt x="464" y="961"/>
                    <a:pt x="446" y="999"/>
                    <a:pt x="433" y="1022"/>
                  </a:cubicBezTo>
                  <a:cubicBezTo>
                    <a:pt x="440" y="1011"/>
                    <a:pt x="446" y="1001"/>
                    <a:pt x="452" y="991"/>
                  </a:cubicBezTo>
                  <a:close/>
                  <a:moveTo>
                    <a:pt x="1324" y="1114"/>
                  </a:moveTo>
                  <a:cubicBezTo>
                    <a:pt x="1303" y="1165"/>
                    <a:pt x="1298" y="1202"/>
                    <a:pt x="1299" y="1228"/>
                  </a:cubicBezTo>
                  <a:cubicBezTo>
                    <a:pt x="1300" y="1203"/>
                    <a:pt x="1306" y="1168"/>
                    <a:pt x="1324" y="1124"/>
                  </a:cubicBezTo>
                  <a:cubicBezTo>
                    <a:pt x="1337" y="1093"/>
                    <a:pt x="1341" y="1064"/>
                    <a:pt x="1340" y="1037"/>
                  </a:cubicBezTo>
                  <a:cubicBezTo>
                    <a:pt x="1340" y="1061"/>
                    <a:pt x="1335" y="1087"/>
                    <a:pt x="1324" y="1114"/>
                  </a:cubicBezTo>
                  <a:close/>
                  <a:moveTo>
                    <a:pt x="382" y="631"/>
                  </a:moveTo>
                  <a:cubicBezTo>
                    <a:pt x="384" y="578"/>
                    <a:pt x="408" y="508"/>
                    <a:pt x="466" y="428"/>
                  </a:cubicBezTo>
                  <a:cubicBezTo>
                    <a:pt x="466" y="428"/>
                    <a:pt x="458" y="440"/>
                    <a:pt x="452" y="441"/>
                  </a:cubicBezTo>
                  <a:cubicBezTo>
                    <a:pt x="397" y="510"/>
                    <a:pt x="381" y="580"/>
                    <a:pt x="382" y="631"/>
                  </a:cubicBezTo>
                  <a:close/>
                  <a:moveTo>
                    <a:pt x="433" y="1022"/>
                  </a:moveTo>
                  <a:cubicBezTo>
                    <a:pt x="428" y="1029"/>
                    <a:pt x="422" y="1036"/>
                    <a:pt x="416" y="1044"/>
                  </a:cubicBezTo>
                  <a:cubicBezTo>
                    <a:pt x="416" y="1044"/>
                    <a:pt x="424" y="1036"/>
                    <a:pt x="433" y="1022"/>
                  </a:cubicBezTo>
                  <a:close/>
                  <a:moveTo>
                    <a:pt x="886" y="527"/>
                  </a:moveTo>
                  <a:cubicBezTo>
                    <a:pt x="881" y="563"/>
                    <a:pt x="880" y="593"/>
                    <a:pt x="880" y="619"/>
                  </a:cubicBezTo>
                  <a:cubicBezTo>
                    <a:pt x="880" y="595"/>
                    <a:pt x="882" y="568"/>
                    <a:pt x="886" y="537"/>
                  </a:cubicBezTo>
                  <a:cubicBezTo>
                    <a:pt x="889" y="511"/>
                    <a:pt x="893" y="498"/>
                    <a:pt x="890" y="496"/>
                  </a:cubicBezTo>
                  <a:cubicBezTo>
                    <a:pt x="889" y="503"/>
                    <a:pt x="888" y="513"/>
                    <a:pt x="886" y="527"/>
                  </a:cubicBezTo>
                  <a:close/>
                  <a:moveTo>
                    <a:pt x="628" y="454"/>
                  </a:moveTo>
                  <a:cubicBezTo>
                    <a:pt x="618" y="480"/>
                    <a:pt x="613" y="519"/>
                    <a:pt x="613" y="519"/>
                  </a:cubicBezTo>
                  <a:cubicBezTo>
                    <a:pt x="614" y="519"/>
                    <a:pt x="614" y="519"/>
                    <a:pt x="614" y="519"/>
                  </a:cubicBezTo>
                  <a:cubicBezTo>
                    <a:pt x="616" y="505"/>
                    <a:pt x="621" y="482"/>
                    <a:pt x="628" y="464"/>
                  </a:cubicBezTo>
                  <a:cubicBezTo>
                    <a:pt x="632" y="454"/>
                    <a:pt x="635" y="443"/>
                    <a:pt x="633" y="435"/>
                  </a:cubicBezTo>
                  <a:cubicBezTo>
                    <a:pt x="633" y="441"/>
                    <a:pt x="631" y="447"/>
                    <a:pt x="628" y="454"/>
                  </a:cubicBezTo>
                  <a:close/>
                  <a:moveTo>
                    <a:pt x="923" y="388"/>
                  </a:moveTo>
                  <a:cubicBezTo>
                    <a:pt x="920" y="418"/>
                    <a:pt x="898" y="459"/>
                    <a:pt x="841" y="506"/>
                  </a:cubicBezTo>
                  <a:cubicBezTo>
                    <a:pt x="797" y="543"/>
                    <a:pt x="788" y="588"/>
                    <a:pt x="789" y="621"/>
                  </a:cubicBezTo>
                  <a:cubicBezTo>
                    <a:pt x="790" y="589"/>
                    <a:pt x="801" y="549"/>
                    <a:pt x="841" y="516"/>
                  </a:cubicBezTo>
                  <a:cubicBezTo>
                    <a:pt x="904" y="463"/>
                    <a:pt x="925" y="419"/>
                    <a:pt x="923" y="388"/>
                  </a:cubicBezTo>
                  <a:close/>
                  <a:moveTo>
                    <a:pt x="220" y="1266"/>
                  </a:moveTo>
                  <a:cubicBezTo>
                    <a:pt x="244" y="1226"/>
                    <a:pt x="268" y="1169"/>
                    <a:pt x="267" y="1105"/>
                  </a:cubicBezTo>
                  <a:cubicBezTo>
                    <a:pt x="264" y="1224"/>
                    <a:pt x="176" y="1318"/>
                    <a:pt x="176" y="1318"/>
                  </a:cubicBezTo>
                  <a:cubicBezTo>
                    <a:pt x="193" y="1300"/>
                    <a:pt x="208" y="1283"/>
                    <a:pt x="220" y="1266"/>
                  </a:cubicBezTo>
                  <a:close/>
                  <a:moveTo>
                    <a:pt x="796" y="664"/>
                  </a:moveTo>
                  <a:cubicBezTo>
                    <a:pt x="798" y="669"/>
                    <a:pt x="799" y="671"/>
                    <a:pt x="799" y="671"/>
                  </a:cubicBezTo>
                  <a:cubicBezTo>
                    <a:pt x="797" y="660"/>
                    <a:pt x="796" y="649"/>
                    <a:pt x="795" y="640"/>
                  </a:cubicBezTo>
                  <a:cubicBezTo>
                    <a:pt x="795" y="647"/>
                    <a:pt x="795" y="656"/>
                    <a:pt x="796" y="664"/>
                  </a:cubicBezTo>
                  <a:close/>
                  <a:moveTo>
                    <a:pt x="459" y="516"/>
                  </a:moveTo>
                  <a:cubicBezTo>
                    <a:pt x="456" y="511"/>
                    <a:pt x="455" y="506"/>
                    <a:pt x="454" y="501"/>
                  </a:cubicBezTo>
                  <a:cubicBezTo>
                    <a:pt x="453" y="509"/>
                    <a:pt x="455" y="517"/>
                    <a:pt x="459" y="526"/>
                  </a:cubicBezTo>
                  <a:cubicBezTo>
                    <a:pt x="491" y="586"/>
                    <a:pt x="591" y="587"/>
                    <a:pt x="599" y="802"/>
                  </a:cubicBezTo>
                  <a:cubicBezTo>
                    <a:pt x="599" y="805"/>
                    <a:pt x="599" y="808"/>
                    <a:pt x="599" y="811"/>
                  </a:cubicBezTo>
                  <a:cubicBezTo>
                    <a:pt x="597" y="577"/>
                    <a:pt x="492" y="578"/>
                    <a:pt x="459" y="516"/>
                  </a:cubicBezTo>
                  <a:close/>
                  <a:moveTo>
                    <a:pt x="600" y="820"/>
                  </a:moveTo>
                  <a:cubicBezTo>
                    <a:pt x="600" y="820"/>
                    <a:pt x="600" y="817"/>
                    <a:pt x="599" y="811"/>
                  </a:cubicBezTo>
                  <a:cubicBezTo>
                    <a:pt x="599" y="814"/>
                    <a:pt x="600" y="817"/>
                    <a:pt x="600" y="820"/>
                  </a:cubicBezTo>
                  <a:close/>
                  <a:moveTo>
                    <a:pt x="412" y="613"/>
                  </a:moveTo>
                  <a:cubicBezTo>
                    <a:pt x="411" y="652"/>
                    <a:pt x="418" y="705"/>
                    <a:pt x="448" y="764"/>
                  </a:cubicBezTo>
                  <a:cubicBezTo>
                    <a:pt x="470" y="806"/>
                    <a:pt x="482" y="846"/>
                    <a:pt x="483" y="885"/>
                  </a:cubicBezTo>
                  <a:cubicBezTo>
                    <a:pt x="484" y="842"/>
                    <a:pt x="471" y="800"/>
                    <a:pt x="448" y="754"/>
                  </a:cubicBezTo>
                  <a:cubicBezTo>
                    <a:pt x="421" y="700"/>
                    <a:pt x="412" y="651"/>
                    <a:pt x="412" y="613"/>
                  </a:cubicBezTo>
                  <a:close/>
                  <a:moveTo>
                    <a:pt x="899" y="630"/>
                  </a:moveTo>
                  <a:cubicBezTo>
                    <a:pt x="898" y="659"/>
                    <a:pt x="901" y="720"/>
                    <a:pt x="925" y="756"/>
                  </a:cubicBezTo>
                  <a:cubicBezTo>
                    <a:pt x="956" y="801"/>
                    <a:pt x="1011" y="856"/>
                    <a:pt x="1017" y="945"/>
                  </a:cubicBezTo>
                  <a:cubicBezTo>
                    <a:pt x="1017" y="947"/>
                    <a:pt x="1017" y="948"/>
                    <a:pt x="1017" y="948"/>
                  </a:cubicBezTo>
                  <a:cubicBezTo>
                    <a:pt x="1016" y="851"/>
                    <a:pt x="957" y="793"/>
                    <a:pt x="925" y="746"/>
                  </a:cubicBezTo>
                  <a:cubicBezTo>
                    <a:pt x="903" y="714"/>
                    <a:pt x="899" y="661"/>
                    <a:pt x="899" y="630"/>
                  </a:cubicBezTo>
                  <a:close/>
                  <a:moveTo>
                    <a:pt x="1301" y="1251"/>
                  </a:moveTo>
                  <a:cubicBezTo>
                    <a:pt x="1304" y="1264"/>
                    <a:pt x="1308" y="1270"/>
                    <a:pt x="1308" y="1270"/>
                  </a:cubicBezTo>
                  <a:cubicBezTo>
                    <a:pt x="1304" y="1260"/>
                    <a:pt x="1302" y="1249"/>
                    <a:pt x="1301" y="1238"/>
                  </a:cubicBezTo>
                  <a:cubicBezTo>
                    <a:pt x="1301" y="1242"/>
                    <a:pt x="1301" y="1247"/>
                    <a:pt x="1301" y="1251"/>
                  </a:cubicBezTo>
                  <a:close/>
                  <a:moveTo>
                    <a:pt x="1081" y="404"/>
                  </a:moveTo>
                  <a:cubicBezTo>
                    <a:pt x="1063" y="384"/>
                    <a:pt x="1045" y="343"/>
                    <a:pt x="1039" y="323"/>
                  </a:cubicBezTo>
                  <a:cubicBezTo>
                    <a:pt x="1036" y="312"/>
                    <a:pt x="1032" y="274"/>
                    <a:pt x="1032" y="242"/>
                  </a:cubicBezTo>
                  <a:cubicBezTo>
                    <a:pt x="1031" y="276"/>
                    <a:pt x="1035" y="321"/>
                    <a:pt x="1039" y="333"/>
                  </a:cubicBezTo>
                  <a:cubicBezTo>
                    <a:pt x="1043" y="348"/>
                    <a:pt x="1055" y="374"/>
                    <a:pt x="1067" y="394"/>
                  </a:cubicBezTo>
                  <a:cubicBezTo>
                    <a:pt x="1075" y="401"/>
                    <a:pt x="1081" y="404"/>
                    <a:pt x="1081" y="404"/>
                  </a:cubicBezTo>
                  <a:close/>
                  <a:moveTo>
                    <a:pt x="276" y="1113"/>
                  </a:moveTo>
                  <a:cubicBezTo>
                    <a:pt x="277" y="1066"/>
                    <a:pt x="267" y="1020"/>
                    <a:pt x="266" y="965"/>
                  </a:cubicBezTo>
                  <a:cubicBezTo>
                    <a:pt x="266" y="1021"/>
                    <a:pt x="275" y="1067"/>
                    <a:pt x="276" y="1113"/>
                  </a:cubicBezTo>
                  <a:close/>
                  <a:moveTo>
                    <a:pt x="1332" y="919"/>
                  </a:moveTo>
                  <a:cubicBezTo>
                    <a:pt x="1327" y="939"/>
                    <a:pt x="1363" y="1003"/>
                    <a:pt x="1366" y="1071"/>
                  </a:cubicBezTo>
                  <a:cubicBezTo>
                    <a:pt x="1368" y="1139"/>
                    <a:pt x="1381" y="1217"/>
                    <a:pt x="1382" y="1261"/>
                  </a:cubicBezTo>
                  <a:cubicBezTo>
                    <a:pt x="1384" y="1220"/>
                    <a:pt x="1368" y="1134"/>
                    <a:pt x="1366" y="1061"/>
                  </a:cubicBezTo>
                  <a:cubicBezTo>
                    <a:pt x="1364" y="1002"/>
                    <a:pt x="1336" y="946"/>
                    <a:pt x="1332" y="919"/>
                  </a:cubicBezTo>
                  <a:close/>
                  <a:moveTo>
                    <a:pt x="1099" y="894"/>
                  </a:moveTo>
                  <a:cubicBezTo>
                    <a:pt x="1098" y="943"/>
                    <a:pt x="1108" y="999"/>
                    <a:pt x="1142" y="1048"/>
                  </a:cubicBezTo>
                  <a:cubicBezTo>
                    <a:pt x="1160" y="1073"/>
                    <a:pt x="1174" y="1092"/>
                    <a:pt x="1186" y="1107"/>
                  </a:cubicBezTo>
                  <a:cubicBezTo>
                    <a:pt x="1195" y="1116"/>
                    <a:pt x="1203" y="1126"/>
                    <a:pt x="1210" y="1136"/>
                  </a:cubicBezTo>
                  <a:cubicBezTo>
                    <a:pt x="1222" y="1150"/>
                    <a:pt x="1228" y="1159"/>
                    <a:pt x="1233" y="1172"/>
                  </a:cubicBezTo>
                  <a:cubicBezTo>
                    <a:pt x="1235" y="1177"/>
                    <a:pt x="1237" y="1180"/>
                    <a:pt x="1237" y="1180"/>
                  </a:cubicBezTo>
                  <a:cubicBezTo>
                    <a:pt x="1229" y="1134"/>
                    <a:pt x="1214" y="1141"/>
                    <a:pt x="1142" y="1038"/>
                  </a:cubicBezTo>
                  <a:cubicBezTo>
                    <a:pt x="1110" y="992"/>
                    <a:pt x="1100" y="941"/>
                    <a:pt x="1099" y="894"/>
                  </a:cubicBezTo>
                  <a:close/>
                  <a:moveTo>
                    <a:pt x="912" y="592"/>
                  </a:moveTo>
                  <a:cubicBezTo>
                    <a:pt x="909" y="587"/>
                    <a:pt x="907" y="579"/>
                    <a:pt x="907" y="569"/>
                  </a:cubicBezTo>
                  <a:cubicBezTo>
                    <a:pt x="907" y="584"/>
                    <a:pt x="908" y="595"/>
                    <a:pt x="912" y="602"/>
                  </a:cubicBezTo>
                  <a:cubicBezTo>
                    <a:pt x="930" y="625"/>
                    <a:pt x="1013" y="656"/>
                    <a:pt x="1018" y="762"/>
                  </a:cubicBezTo>
                  <a:cubicBezTo>
                    <a:pt x="1019" y="764"/>
                    <a:pt x="1019" y="765"/>
                    <a:pt x="1019" y="765"/>
                  </a:cubicBezTo>
                  <a:cubicBezTo>
                    <a:pt x="1020" y="648"/>
                    <a:pt x="931" y="616"/>
                    <a:pt x="912" y="592"/>
                  </a:cubicBezTo>
                  <a:close/>
                  <a:moveTo>
                    <a:pt x="871" y="72"/>
                  </a:moveTo>
                  <a:cubicBezTo>
                    <a:pt x="871" y="68"/>
                    <a:pt x="871" y="64"/>
                    <a:pt x="870" y="61"/>
                  </a:cubicBezTo>
                  <a:cubicBezTo>
                    <a:pt x="870" y="67"/>
                    <a:pt x="870" y="74"/>
                    <a:pt x="871" y="82"/>
                  </a:cubicBezTo>
                  <a:cubicBezTo>
                    <a:pt x="877" y="132"/>
                    <a:pt x="882" y="140"/>
                    <a:pt x="894" y="129"/>
                  </a:cubicBezTo>
                  <a:cubicBezTo>
                    <a:pt x="905" y="117"/>
                    <a:pt x="974" y="41"/>
                    <a:pt x="1108" y="271"/>
                  </a:cubicBezTo>
                  <a:cubicBezTo>
                    <a:pt x="1120" y="291"/>
                    <a:pt x="1141" y="282"/>
                    <a:pt x="1165" y="309"/>
                  </a:cubicBezTo>
                  <a:cubicBezTo>
                    <a:pt x="1175" y="316"/>
                    <a:pt x="1181" y="322"/>
                    <a:pt x="1181" y="322"/>
                  </a:cubicBezTo>
                  <a:cubicBezTo>
                    <a:pt x="1151" y="266"/>
                    <a:pt x="1123" y="285"/>
                    <a:pt x="1108" y="261"/>
                  </a:cubicBezTo>
                  <a:cubicBezTo>
                    <a:pt x="974" y="31"/>
                    <a:pt x="905" y="107"/>
                    <a:pt x="894" y="119"/>
                  </a:cubicBezTo>
                  <a:cubicBezTo>
                    <a:pt x="882" y="130"/>
                    <a:pt x="877" y="122"/>
                    <a:pt x="871" y="72"/>
                  </a:cubicBezTo>
                  <a:close/>
                  <a:moveTo>
                    <a:pt x="253" y="572"/>
                  </a:moveTo>
                  <a:cubicBezTo>
                    <a:pt x="295" y="507"/>
                    <a:pt x="341" y="440"/>
                    <a:pt x="417" y="415"/>
                  </a:cubicBezTo>
                  <a:cubicBezTo>
                    <a:pt x="466" y="398"/>
                    <a:pt x="485" y="382"/>
                    <a:pt x="481" y="364"/>
                  </a:cubicBezTo>
                  <a:cubicBezTo>
                    <a:pt x="477" y="378"/>
                    <a:pt x="457" y="391"/>
                    <a:pt x="417" y="405"/>
                  </a:cubicBezTo>
                  <a:cubicBezTo>
                    <a:pt x="341" y="431"/>
                    <a:pt x="295" y="497"/>
                    <a:pt x="253" y="562"/>
                  </a:cubicBezTo>
                  <a:cubicBezTo>
                    <a:pt x="210" y="628"/>
                    <a:pt x="160" y="618"/>
                    <a:pt x="83" y="705"/>
                  </a:cubicBezTo>
                  <a:cubicBezTo>
                    <a:pt x="6" y="792"/>
                    <a:pt x="0" y="908"/>
                    <a:pt x="0" y="908"/>
                  </a:cubicBezTo>
                  <a:cubicBezTo>
                    <a:pt x="1" y="905"/>
                    <a:pt x="1" y="903"/>
                    <a:pt x="2" y="900"/>
                  </a:cubicBezTo>
                  <a:cubicBezTo>
                    <a:pt x="7" y="865"/>
                    <a:pt x="24" y="782"/>
                    <a:pt x="83" y="715"/>
                  </a:cubicBezTo>
                  <a:cubicBezTo>
                    <a:pt x="160" y="628"/>
                    <a:pt x="210" y="638"/>
                    <a:pt x="253" y="572"/>
                  </a:cubicBezTo>
                  <a:close/>
                  <a:moveTo>
                    <a:pt x="1131" y="302"/>
                  </a:moveTo>
                  <a:cubicBezTo>
                    <a:pt x="1129" y="302"/>
                    <a:pt x="1127" y="301"/>
                    <a:pt x="1125" y="301"/>
                  </a:cubicBezTo>
                  <a:cubicBezTo>
                    <a:pt x="1125" y="301"/>
                    <a:pt x="1157" y="353"/>
                    <a:pt x="1175" y="389"/>
                  </a:cubicBezTo>
                  <a:cubicBezTo>
                    <a:pt x="1183" y="403"/>
                    <a:pt x="1190" y="417"/>
                    <a:pt x="1196" y="429"/>
                  </a:cubicBezTo>
                  <a:cubicBezTo>
                    <a:pt x="1204" y="438"/>
                    <a:pt x="1212" y="446"/>
                    <a:pt x="1218" y="452"/>
                  </a:cubicBezTo>
                  <a:cubicBezTo>
                    <a:pt x="1203" y="434"/>
                    <a:pt x="1190" y="408"/>
                    <a:pt x="1175" y="379"/>
                  </a:cubicBezTo>
                  <a:cubicBezTo>
                    <a:pt x="1162" y="353"/>
                    <a:pt x="1142" y="319"/>
                    <a:pt x="1131" y="302"/>
                  </a:cubicBezTo>
                  <a:close/>
                  <a:moveTo>
                    <a:pt x="1022" y="194"/>
                  </a:moveTo>
                  <a:cubicBezTo>
                    <a:pt x="1019" y="212"/>
                    <a:pt x="996" y="215"/>
                    <a:pt x="965" y="215"/>
                  </a:cubicBezTo>
                  <a:cubicBezTo>
                    <a:pt x="925" y="215"/>
                    <a:pt x="915" y="235"/>
                    <a:pt x="915" y="235"/>
                  </a:cubicBezTo>
                  <a:cubicBezTo>
                    <a:pt x="924" y="226"/>
                    <a:pt x="941" y="220"/>
                    <a:pt x="959" y="220"/>
                  </a:cubicBezTo>
                  <a:cubicBezTo>
                    <a:pt x="960" y="220"/>
                    <a:pt x="963" y="220"/>
                    <a:pt x="964" y="220"/>
                  </a:cubicBezTo>
                  <a:cubicBezTo>
                    <a:pt x="1001" y="220"/>
                    <a:pt x="1026" y="221"/>
                    <a:pt x="1022" y="194"/>
                  </a:cubicBezTo>
                  <a:close/>
                  <a:moveTo>
                    <a:pt x="1020" y="266"/>
                  </a:moveTo>
                  <a:cubicBezTo>
                    <a:pt x="1020" y="263"/>
                    <a:pt x="1020" y="260"/>
                    <a:pt x="1020" y="258"/>
                  </a:cubicBezTo>
                  <a:cubicBezTo>
                    <a:pt x="1020" y="253"/>
                    <a:pt x="1020" y="249"/>
                    <a:pt x="1020" y="246"/>
                  </a:cubicBezTo>
                  <a:cubicBezTo>
                    <a:pt x="1020" y="247"/>
                    <a:pt x="1020" y="247"/>
                    <a:pt x="1020" y="248"/>
                  </a:cubicBezTo>
                  <a:cubicBezTo>
                    <a:pt x="1020" y="254"/>
                    <a:pt x="1020" y="260"/>
                    <a:pt x="1020" y="266"/>
                  </a:cubicBezTo>
                  <a:close/>
                  <a:moveTo>
                    <a:pt x="1229" y="463"/>
                  </a:moveTo>
                  <a:cubicBezTo>
                    <a:pt x="1229" y="463"/>
                    <a:pt x="1225" y="459"/>
                    <a:pt x="1218" y="452"/>
                  </a:cubicBezTo>
                  <a:cubicBezTo>
                    <a:pt x="1222" y="456"/>
                    <a:pt x="1225" y="460"/>
                    <a:pt x="1229" y="463"/>
                  </a:cubicBezTo>
                  <a:close/>
                  <a:moveTo>
                    <a:pt x="189" y="292"/>
                  </a:moveTo>
                  <a:cubicBezTo>
                    <a:pt x="258" y="206"/>
                    <a:pt x="304" y="190"/>
                    <a:pt x="353" y="203"/>
                  </a:cubicBezTo>
                  <a:cubicBezTo>
                    <a:pt x="382" y="211"/>
                    <a:pt x="399" y="206"/>
                    <a:pt x="397" y="176"/>
                  </a:cubicBezTo>
                  <a:cubicBezTo>
                    <a:pt x="395" y="197"/>
                    <a:pt x="379" y="200"/>
                    <a:pt x="353" y="193"/>
                  </a:cubicBezTo>
                  <a:cubicBezTo>
                    <a:pt x="304" y="180"/>
                    <a:pt x="258" y="196"/>
                    <a:pt x="189" y="282"/>
                  </a:cubicBezTo>
                  <a:cubicBezTo>
                    <a:pt x="132" y="353"/>
                    <a:pt x="129" y="439"/>
                    <a:pt x="129" y="469"/>
                  </a:cubicBezTo>
                  <a:cubicBezTo>
                    <a:pt x="130" y="433"/>
                    <a:pt x="138" y="356"/>
                    <a:pt x="189" y="292"/>
                  </a:cubicBezTo>
                  <a:close/>
                  <a:moveTo>
                    <a:pt x="389" y="109"/>
                  </a:moveTo>
                  <a:cubicBezTo>
                    <a:pt x="398" y="129"/>
                    <a:pt x="411" y="142"/>
                    <a:pt x="417" y="117"/>
                  </a:cubicBezTo>
                  <a:cubicBezTo>
                    <a:pt x="421" y="99"/>
                    <a:pt x="442" y="58"/>
                    <a:pt x="463" y="35"/>
                  </a:cubicBezTo>
                  <a:cubicBezTo>
                    <a:pt x="474" y="19"/>
                    <a:pt x="484" y="10"/>
                    <a:pt x="484" y="10"/>
                  </a:cubicBezTo>
                  <a:cubicBezTo>
                    <a:pt x="460" y="14"/>
                    <a:pt x="423" y="82"/>
                    <a:pt x="417" y="107"/>
                  </a:cubicBezTo>
                  <a:cubicBezTo>
                    <a:pt x="411" y="132"/>
                    <a:pt x="398" y="119"/>
                    <a:pt x="389" y="99"/>
                  </a:cubicBezTo>
                  <a:cubicBezTo>
                    <a:pt x="380" y="79"/>
                    <a:pt x="365" y="64"/>
                    <a:pt x="365" y="64"/>
                  </a:cubicBezTo>
                  <a:cubicBezTo>
                    <a:pt x="368" y="71"/>
                    <a:pt x="371" y="78"/>
                    <a:pt x="373" y="84"/>
                  </a:cubicBezTo>
                  <a:cubicBezTo>
                    <a:pt x="378" y="90"/>
                    <a:pt x="384" y="99"/>
                    <a:pt x="389" y="109"/>
                  </a:cubicBezTo>
                  <a:close/>
                  <a:moveTo>
                    <a:pt x="861" y="221"/>
                  </a:moveTo>
                  <a:cubicBezTo>
                    <a:pt x="867" y="183"/>
                    <a:pt x="873" y="149"/>
                    <a:pt x="873" y="149"/>
                  </a:cubicBezTo>
                  <a:cubicBezTo>
                    <a:pt x="873" y="149"/>
                    <a:pt x="871" y="159"/>
                    <a:pt x="871" y="153"/>
                  </a:cubicBezTo>
                  <a:cubicBezTo>
                    <a:pt x="868" y="158"/>
                    <a:pt x="861" y="176"/>
                    <a:pt x="856" y="209"/>
                  </a:cubicBezTo>
                  <a:cubicBezTo>
                    <a:pt x="851" y="247"/>
                    <a:pt x="816" y="255"/>
                    <a:pt x="790" y="270"/>
                  </a:cubicBezTo>
                  <a:cubicBezTo>
                    <a:pt x="764" y="286"/>
                    <a:pt x="740" y="305"/>
                    <a:pt x="715" y="332"/>
                  </a:cubicBezTo>
                  <a:cubicBezTo>
                    <a:pt x="691" y="359"/>
                    <a:pt x="700" y="350"/>
                    <a:pt x="645" y="335"/>
                  </a:cubicBezTo>
                  <a:cubicBezTo>
                    <a:pt x="591" y="320"/>
                    <a:pt x="562" y="344"/>
                    <a:pt x="526" y="338"/>
                  </a:cubicBezTo>
                  <a:cubicBezTo>
                    <a:pt x="474" y="327"/>
                    <a:pt x="422" y="250"/>
                    <a:pt x="418" y="217"/>
                  </a:cubicBezTo>
                  <a:cubicBezTo>
                    <a:pt x="417" y="207"/>
                    <a:pt x="416" y="197"/>
                    <a:pt x="416" y="187"/>
                  </a:cubicBezTo>
                  <a:cubicBezTo>
                    <a:pt x="416" y="200"/>
                    <a:pt x="416" y="213"/>
                    <a:pt x="418" y="227"/>
                  </a:cubicBezTo>
                  <a:cubicBezTo>
                    <a:pt x="422" y="260"/>
                    <a:pt x="474" y="337"/>
                    <a:pt x="526" y="347"/>
                  </a:cubicBezTo>
                  <a:cubicBezTo>
                    <a:pt x="562" y="354"/>
                    <a:pt x="591" y="330"/>
                    <a:pt x="645" y="345"/>
                  </a:cubicBezTo>
                  <a:cubicBezTo>
                    <a:pt x="700" y="360"/>
                    <a:pt x="691" y="369"/>
                    <a:pt x="715" y="342"/>
                  </a:cubicBezTo>
                  <a:cubicBezTo>
                    <a:pt x="740" y="315"/>
                    <a:pt x="764" y="295"/>
                    <a:pt x="790" y="280"/>
                  </a:cubicBezTo>
                  <a:cubicBezTo>
                    <a:pt x="816" y="265"/>
                    <a:pt x="856" y="260"/>
                    <a:pt x="861" y="221"/>
                  </a:cubicBezTo>
                  <a:close/>
                  <a:moveTo>
                    <a:pt x="876" y="21"/>
                  </a:moveTo>
                  <a:cubicBezTo>
                    <a:pt x="882" y="6"/>
                    <a:pt x="889" y="0"/>
                    <a:pt x="889" y="0"/>
                  </a:cubicBezTo>
                  <a:cubicBezTo>
                    <a:pt x="864" y="16"/>
                    <a:pt x="859" y="42"/>
                    <a:pt x="860" y="66"/>
                  </a:cubicBezTo>
                  <a:cubicBezTo>
                    <a:pt x="860" y="50"/>
                    <a:pt x="865" y="34"/>
                    <a:pt x="876" y="21"/>
                  </a:cubicBezTo>
                  <a:close/>
                </a:path>
              </a:pathLst>
            </a:custGeom>
            <a:solidFill>
              <a:srgbClr val="B6B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4" name="Freeform 94">
              <a:extLst>
                <a:ext uri="{FF2B5EF4-FFF2-40B4-BE49-F238E27FC236}">
                  <a16:creationId xmlns:a16="http://schemas.microsoft.com/office/drawing/2014/main" id="{B25F0076-2F8E-49AF-99B3-FB89FBD644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5" y="1029"/>
              <a:ext cx="1116" cy="2241"/>
            </a:xfrm>
            <a:custGeom>
              <a:avLst/>
              <a:gdLst>
                <a:gd name="T0" fmla="*/ 2338 w 674"/>
                <a:gd name="T1" fmla="*/ 3946 h 1270"/>
                <a:gd name="T2" fmla="*/ 2747 w 674"/>
                <a:gd name="T3" fmla="*/ 3845 h 1270"/>
                <a:gd name="T4" fmla="*/ 2747 w 674"/>
                <a:gd name="T5" fmla="*/ 3845 h 1270"/>
                <a:gd name="T6" fmla="*/ 1417 w 674"/>
                <a:gd name="T7" fmla="*/ 4748 h 1270"/>
                <a:gd name="T8" fmla="*/ 1417 w 674"/>
                <a:gd name="T9" fmla="*/ 4748 h 1270"/>
                <a:gd name="T10" fmla="*/ 1735 w 674"/>
                <a:gd name="T11" fmla="*/ 4341 h 1270"/>
                <a:gd name="T12" fmla="*/ 1681 w 674"/>
                <a:gd name="T13" fmla="*/ 4957 h 1270"/>
                <a:gd name="T14" fmla="*/ 1681 w 674"/>
                <a:gd name="T15" fmla="*/ 4957 h 1270"/>
                <a:gd name="T16" fmla="*/ 644 w 674"/>
                <a:gd name="T17" fmla="*/ 1516 h 1270"/>
                <a:gd name="T18" fmla="*/ 1681 w 674"/>
                <a:gd name="T19" fmla="*/ 2790 h 1270"/>
                <a:gd name="T20" fmla="*/ 2338 w 674"/>
                <a:gd name="T21" fmla="*/ 2859 h 1270"/>
                <a:gd name="T22" fmla="*/ 3023 w 674"/>
                <a:gd name="T23" fmla="*/ 5281 h 1270"/>
                <a:gd name="T24" fmla="*/ 2591 w 674"/>
                <a:gd name="T25" fmla="*/ 4680 h 1270"/>
                <a:gd name="T26" fmla="*/ 1439 w 674"/>
                <a:gd name="T27" fmla="*/ 2989 h 1270"/>
                <a:gd name="T28" fmla="*/ 1722 w 674"/>
                <a:gd name="T29" fmla="*/ 3730 h 1270"/>
                <a:gd name="T30" fmla="*/ 2942 w 674"/>
                <a:gd name="T31" fmla="*/ 5033 h 1270"/>
                <a:gd name="T32" fmla="*/ 2764 w 674"/>
                <a:gd name="T33" fmla="*/ 6174 h 1270"/>
                <a:gd name="T34" fmla="*/ 777 w 674"/>
                <a:gd name="T35" fmla="*/ 2896 h 1270"/>
                <a:gd name="T36" fmla="*/ 795 w 674"/>
                <a:gd name="T37" fmla="*/ 2724 h 1270"/>
                <a:gd name="T38" fmla="*/ 573 w 674"/>
                <a:gd name="T39" fmla="*/ 2781 h 1270"/>
                <a:gd name="T40" fmla="*/ 944 w 674"/>
                <a:gd name="T41" fmla="*/ 2133 h 1270"/>
                <a:gd name="T42" fmla="*/ 363 w 674"/>
                <a:gd name="T43" fmla="*/ 3515 h 1270"/>
                <a:gd name="T44" fmla="*/ 954 w 674"/>
                <a:gd name="T45" fmla="*/ 4154 h 1270"/>
                <a:gd name="T46" fmla="*/ 954 w 674"/>
                <a:gd name="T47" fmla="*/ 4097 h 1270"/>
                <a:gd name="T48" fmla="*/ 2692 w 674"/>
                <a:gd name="T49" fmla="*/ 6977 h 1270"/>
                <a:gd name="T50" fmla="*/ 1661 w 674"/>
                <a:gd name="T51" fmla="*/ 2220 h 1270"/>
                <a:gd name="T52" fmla="*/ 1470 w 674"/>
                <a:gd name="T53" fmla="*/ 1832 h 1270"/>
                <a:gd name="T54" fmla="*/ 2802 w 674"/>
                <a:gd name="T55" fmla="*/ 5050 h 1270"/>
                <a:gd name="T56" fmla="*/ 2956 w 674"/>
                <a:gd name="T57" fmla="*/ 5828 h 1270"/>
                <a:gd name="T58" fmla="*/ 1939 w 674"/>
                <a:gd name="T59" fmla="*/ 5758 h 1270"/>
                <a:gd name="T60" fmla="*/ 2353 w 674"/>
                <a:gd name="T61" fmla="*/ 6439 h 1270"/>
                <a:gd name="T62" fmla="*/ 1744 w 674"/>
                <a:gd name="T63" fmla="*/ 4913 h 1270"/>
                <a:gd name="T64" fmla="*/ 894 w 674"/>
                <a:gd name="T65" fmla="*/ 3307 h 1270"/>
                <a:gd name="T66" fmla="*/ 894 w 674"/>
                <a:gd name="T67" fmla="*/ 3254 h 1270"/>
                <a:gd name="T68" fmla="*/ 707 w 674"/>
                <a:gd name="T69" fmla="*/ 452 h 1270"/>
                <a:gd name="T70" fmla="*/ 2043 w 674"/>
                <a:gd name="T71" fmla="*/ 1698 h 1270"/>
                <a:gd name="T72" fmla="*/ 811 w 674"/>
                <a:gd name="T73" fmla="*/ 655 h 1270"/>
                <a:gd name="T74" fmla="*/ 1861 w 674"/>
                <a:gd name="T75" fmla="*/ 1653 h 1270"/>
                <a:gd name="T76" fmla="*/ 2283 w 674"/>
                <a:gd name="T77" fmla="*/ 2485 h 1270"/>
                <a:gd name="T78" fmla="*/ 1393 w 674"/>
                <a:gd name="T79" fmla="*/ 1064 h 1270"/>
                <a:gd name="T80" fmla="*/ 1108 w 674"/>
                <a:gd name="T81" fmla="*/ 1209 h 1270"/>
                <a:gd name="T82" fmla="*/ 1384 w 674"/>
                <a:gd name="T83" fmla="*/ 1461 h 1270"/>
                <a:gd name="T84" fmla="*/ 1384 w 674"/>
                <a:gd name="T85" fmla="*/ 1364 h 1270"/>
                <a:gd name="T86" fmla="*/ 2283 w 674"/>
                <a:gd name="T87" fmla="*/ 2485 h 1270"/>
                <a:gd name="T88" fmla="*/ 339 w 674"/>
                <a:gd name="T89" fmla="*/ 1539 h 1270"/>
                <a:gd name="T90" fmla="*/ 707 w 674"/>
                <a:gd name="T91" fmla="*/ 840 h 1270"/>
                <a:gd name="T92" fmla="*/ 0 w 674"/>
                <a:gd name="T93" fmla="*/ 1825 h 1270"/>
                <a:gd name="T94" fmla="*/ 657 w 674"/>
                <a:gd name="T95" fmla="*/ 362 h 12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74" h="1270">
                  <a:moveTo>
                    <a:pt x="441" y="576"/>
                  </a:moveTo>
                  <a:cubicBezTo>
                    <a:pt x="441" y="581"/>
                    <a:pt x="470" y="665"/>
                    <a:pt x="487" y="697"/>
                  </a:cubicBezTo>
                  <a:cubicBezTo>
                    <a:pt x="502" y="712"/>
                    <a:pt x="515" y="718"/>
                    <a:pt x="515" y="718"/>
                  </a:cubicBezTo>
                  <a:cubicBezTo>
                    <a:pt x="472" y="696"/>
                    <a:pt x="472" y="622"/>
                    <a:pt x="443" y="579"/>
                  </a:cubicBezTo>
                  <a:cubicBezTo>
                    <a:pt x="443" y="578"/>
                    <a:pt x="442" y="577"/>
                    <a:pt x="441" y="576"/>
                  </a:cubicBezTo>
                  <a:close/>
                  <a:moveTo>
                    <a:pt x="605" y="700"/>
                  </a:moveTo>
                  <a:cubicBezTo>
                    <a:pt x="612" y="717"/>
                    <a:pt x="614" y="728"/>
                    <a:pt x="614" y="728"/>
                  </a:cubicBezTo>
                  <a:cubicBezTo>
                    <a:pt x="591" y="569"/>
                    <a:pt x="419" y="534"/>
                    <a:pt x="378" y="521"/>
                  </a:cubicBezTo>
                  <a:cubicBezTo>
                    <a:pt x="371" y="523"/>
                    <a:pt x="558" y="559"/>
                    <a:pt x="605" y="700"/>
                  </a:cubicBezTo>
                  <a:close/>
                  <a:moveTo>
                    <a:pt x="312" y="864"/>
                  </a:moveTo>
                  <a:cubicBezTo>
                    <a:pt x="311" y="865"/>
                    <a:pt x="310" y="866"/>
                    <a:pt x="310" y="867"/>
                  </a:cubicBezTo>
                  <a:cubicBezTo>
                    <a:pt x="310" y="867"/>
                    <a:pt x="311" y="866"/>
                    <a:pt x="312" y="864"/>
                  </a:cubicBezTo>
                  <a:close/>
                  <a:moveTo>
                    <a:pt x="382" y="780"/>
                  </a:moveTo>
                  <a:cubicBezTo>
                    <a:pt x="382" y="806"/>
                    <a:pt x="356" y="826"/>
                    <a:pt x="343" y="833"/>
                  </a:cubicBezTo>
                  <a:cubicBezTo>
                    <a:pt x="333" y="838"/>
                    <a:pt x="318" y="856"/>
                    <a:pt x="312" y="864"/>
                  </a:cubicBezTo>
                  <a:cubicBezTo>
                    <a:pt x="318" y="857"/>
                    <a:pt x="324" y="851"/>
                    <a:pt x="333" y="847"/>
                  </a:cubicBezTo>
                  <a:cubicBezTo>
                    <a:pt x="335" y="845"/>
                    <a:pt x="338" y="842"/>
                    <a:pt x="340" y="841"/>
                  </a:cubicBezTo>
                  <a:cubicBezTo>
                    <a:pt x="353" y="834"/>
                    <a:pt x="382" y="816"/>
                    <a:pt x="382" y="790"/>
                  </a:cubicBezTo>
                  <a:cubicBezTo>
                    <a:pt x="382" y="786"/>
                    <a:pt x="382" y="783"/>
                    <a:pt x="382" y="779"/>
                  </a:cubicBezTo>
                  <a:cubicBezTo>
                    <a:pt x="382" y="779"/>
                    <a:pt x="382" y="780"/>
                    <a:pt x="382" y="780"/>
                  </a:cubicBezTo>
                  <a:close/>
                  <a:moveTo>
                    <a:pt x="370" y="902"/>
                  </a:moveTo>
                  <a:cubicBezTo>
                    <a:pt x="370" y="883"/>
                    <a:pt x="373" y="863"/>
                    <a:pt x="377" y="842"/>
                  </a:cubicBezTo>
                  <a:cubicBezTo>
                    <a:pt x="377" y="842"/>
                    <a:pt x="376" y="842"/>
                    <a:pt x="375" y="843"/>
                  </a:cubicBezTo>
                  <a:cubicBezTo>
                    <a:pt x="371" y="864"/>
                    <a:pt x="370" y="883"/>
                    <a:pt x="370" y="902"/>
                  </a:cubicBezTo>
                  <a:close/>
                  <a:moveTo>
                    <a:pt x="370" y="498"/>
                  </a:moveTo>
                  <a:cubicBezTo>
                    <a:pt x="292" y="510"/>
                    <a:pt x="291" y="429"/>
                    <a:pt x="277" y="386"/>
                  </a:cubicBezTo>
                  <a:cubicBezTo>
                    <a:pt x="244" y="290"/>
                    <a:pt x="157" y="276"/>
                    <a:pt x="142" y="276"/>
                  </a:cubicBezTo>
                  <a:cubicBezTo>
                    <a:pt x="141" y="276"/>
                    <a:pt x="140" y="276"/>
                    <a:pt x="139" y="276"/>
                  </a:cubicBezTo>
                  <a:cubicBezTo>
                    <a:pt x="136" y="279"/>
                    <a:pt x="244" y="300"/>
                    <a:pt x="277" y="396"/>
                  </a:cubicBezTo>
                  <a:cubicBezTo>
                    <a:pt x="291" y="439"/>
                    <a:pt x="292" y="520"/>
                    <a:pt x="370" y="508"/>
                  </a:cubicBezTo>
                  <a:cubicBezTo>
                    <a:pt x="398" y="503"/>
                    <a:pt x="422" y="502"/>
                    <a:pt x="443" y="502"/>
                  </a:cubicBezTo>
                  <a:cubicBezTo>
                    <a:pt x="447" y="502"/>
                    <a:pt x="451" y="501"/>
                    <a:pt x="454" y="501"/>
                  </a:cubicBezTo>
                  <a:cubicBezTo>
                    <a:pt x="486" y="494"/>
                    <a:pt x="515" y="520"/>
                    <a:pt x="515" y="520"/>
                  </a:cubicBezTo>
                  <a:cubicBezTo>
                    <a:pt x="505" y="495"/>
                    <a:pt x="449" y="485"/>
                    <a:pt x="370" y="498"/>
                  </a:cubicBezTo>
                  <a:close/>
                  <a:moveTo>
                    <a:pt x="648" y="916"/>
                  </a:moveTo>
                  <a:cubicBezTo>
                    <a:pt x="655" y="929"/>
                    <a:pt x="661" y="946"/>
                    <a:pt x="666" y="961"/>
                  </a:cubicBezTo>
                  <a:cubicBezTo>
                    <a:pt x="671" y="971"/>
                    <a:pt x="674" y="978"/>
                    <a:pt x="674" y="978"/>
                  </a:cubicBezTo>
                  <a:cubicBezTo>
                    <a:pt x="674" y="978"/>
                    <a:pt x="662" y="931"/>
                    <a:pt x="648" y="906"/>
                  </a:cubicBezTo>
                  <a:cubicBezTo>
                    <a:pt x="635" y="881"/>
                    <a:pt x="614" y="898"/>
                    <a:pt x="571" y="852"/>
                  </a:cubicBezTo>
                  <a:cubicBezTo>
                    <a:pt x="538" y="818"/>
                    <a:pt x="463" y="758"/>
                    <a:pt x="445" y="743"/>
                  </a:cubicBezTo>
                  <a:cubicBezTo>
                    <a:pt x="426" y="729"/>
                    <a:pt x="408" y="697"/>
                    <a:pt x="379" y="669"/>
                  </a:cubicBezTo>
                  <a:cubicBezTo>
                    <a:pt x="350" y="642"/>
                    <a:pt x="322" y="559"/>
                    <a:pt x="317" y="544"/>
                  </a:cubicBezTo>
                  <a:cubicBezTo>
                    <a:pt x="317" y="543"/>
                    <a:pt x="316" y="541"/>
                    <a:pt x="316" y="540"/>
                  </a:cubicBezTo>
                  <a:cubicBezTo>
                    <a:pt x="315" y="543"/>
                    <a:pt x="315" y="547"/>
                    <a:pt x="317" y="554"/>
                  </a:cubicBezTo>
                  <a:cubicBezTo>
                    <a:pt x="322" y="569"/>
                    <a:pt x="350" y="652"/>
                    <a:pt x="379" y="679"/>
                  </a:cubicBezTo>
                  <a:cubicBezTo>
                    <a:pt x="408" y="707"/>
                    <a:pt x="426" y="739"/>
                    <a:pt x="445" y="753"/>
                  </a:cubicBezTo>
                  <a:cubicBezTo>
                    <a:pt x="463" y="768"/>
                    <a:pt x="538" y="828"/>
                    <a:pt x="571" y="862"/>
                  </a:cubicBezTo>
                  <a:cubicBezTo>
                    <a:pt x="614" y="907"/>
                    <a:pt x="635" y="891"/>
                    <a:pt x="648" y="916"/>
                  </a:cubicBezTo>
                  <a:close/>
                  <a:moveTo>
                    <a:pt x="609" y="1114"/>
                  </a:moveTo>
                  <a:cubicBezTo>
                    <a:pt x="588" y="1165"/>
                    <a:pt x="583" y="1202"/>
                    <a:pt x="584" y="1228"/>
                  </a:cubicBezTo>
                  <a:cubicBezTo>
                    <a:pt x="585" y="1203"/>
                    <a:pt x="591" y="1168"/>
                    <a:pt x="609" y="1124"/>
                  </a:cubicBezTo>
                  <a:cubicBezTo>
                    <a:pt x="622" y="1093"/>
                    <a:pt x="626" y="1064"/>
                    <a:pt x="625" y="1037"/>
                  </a:cubicBezTo>
                  <a:cubicBezTo>
                    <a:pt x="625" y="1061"/>
                    <a:pt x="620" y="1087"/>
                    <a:pt x="609" y="1114"/>
                  </a:cubicBezTo>
                  <a:close/>
                  <a:moveTo>
                    <a:pt x="171" y="527"/>
                  </a:moveTo>
                  <a:cubicBezTo>
                    <a:pt x="166" y="563"/>
                    <a:pt x="165" y="593"/>
                    <a:pt x="165" y="619"/>
                  </a:cubicBezTo>
                  <a:cubicBezTo>
                    <a:pt x="165" y="595"/>
                    <a:pt x="167" y="568"/>
                    <a:pt x="171" y="537"/>
                  </a:cubicBezTo>
                  <a:cubicBezTo>
                    <a:pt x="174" y="511"/>
                    <a:pt x="178" y="498"/>
                    <a:pt x="175" y="496"/>
                  </a:cubicBezTo>
                  <a:cubicBezTo>
                    <a:pt x="174" y="503"/>
                    <a:pt x="173" y="513"/>
                    <a:pt x="171" y="527"/>
                  </a:cubicBezTo>
                  <a:close/>
                  <a:moveTo>
                    <a:pt x="208" y="388"/>
                  </a:moveTo>
                  <a:cubicBezTo>
                    <a:pt x="205" y="418"/>
                    <a:pt x="183" y="459"/>
                    <a:pt x="126" y="506"/>
                  </a:cubicBezTo>
                  <a:cubicBezTo>
                    <a:pt x="82" y="543"/>
                    <a:pt x="73" y="588"/>
                    <a:pt x="74" y="621"/>
                  </a:cubicBezTo>
                  <a:cubicBezTo>
                    <a:pt x="75" y="589"/>
                    <a:pt x="86" y="549"/>
                    <a:pt x="126" y="516"/>
                  </a:cubicBezTo>
                  <a:cubicBezTo>
                    <a:pt x="189" y="463"/>
                    <a:pt x="210" y="419"/>
                    <a:pt x="208" y="388"/>
                  </a:cubicBezTo>
                  <a:close/>
                  <a:moveTo>
                    <a:pt x="81" y="664"/>
                  </a:moveTo>
                  <a:cubicBezTo>
                    <a:pt x="83" y="669"/>
                    <a:pt x="84" y="671"/>
                    <a:pt x="84" y="671"/>
                  </a:cubicBezTo>
                  <a:cubicBezTo>
                    <a:pt x="82" y="660"/>
                    <a:pt x="81" y="649"/>
                    <a:pt x="80" y="640"/>
                  </a:cubicBezTo>
                  <a:cubicBezTo>
                    <a:pt x="80" y="647"/>
                    <a:pt x="80" y="656"/>
                    <a:pt x="81" y="664"/>
                  </a:cubicBezTo>
                  <a:close/>
                  <a:moveTo>
                    <a:pt x="184" y="630"/>
                  </a:moveTo>
                  <a:cubicBezTo>
                    <a:pt x="183" y="659"/>
                    <a:pt x="186" y="720"/>
                    <a:pt x="210" y="756"/>
                  </a:cubicBezTo>
                  <a:cubicBezTo>
                    <a:pt x="241" y="801"/>
                    <a:pt x="296" y="856"/>
                    <a:pt x="302" y="945"/>
                  </a:cubicBezTo>
                  <a:cubicBezTo>
                    <a:pt x="302" y="947"/>
                    <a:pt x="302" y="948"/>
                    <a:pt x="302" y="948"/>
                  </a:cubicBezTo>
                  <a:cubicBezTo>
                    <a:pt x="301" y="851"/>
                    <a:pt x="242" y="793"/>
                    <a:pt x="210" y="746"/>
                  </a:cubicBezTo>
                  <a:cubicBezTo>
                    <a:pt x="188" y="714"/>
                    <a:pt x="184" y="661"/>
                    <a:pt x="184" y="630"/>
                  </a:cubicBezTo>
                  <a:close/>
                  <a:moveTo>
                    <a:pt x="586" y="1251"/>
                  </a:moveTo>
                  <a:cubicBezTo>
                    <a:pt x="589" y="1264"/>
                    <a:pt x="593" y="1270"/>
                    <a:pt x="593" y="1270"/>
                  </a:cubicBezTo>
                  <a:cubicBezTo>
                    <a:pt x="589" y="1260"/>
                    <a:pt x="587" y="1249"/>
                    <a:pt x="586" y="1238"/>
                  </a:cubicBezTo>
                  <a:cubicBezTo>
                    <a:pt x="586" y="1242"/>
                    <a:pt x="586" y="1247"/>
                    <a:pt x="586" y="1251"/>
                  </a:cubicBezTo>
                  <a:close/>
                  <a:moveTo>
                    <a:pt x="366" y="404"/>
                  </a:moveTo>
                  <a:cubicBezTo>
                    <a:pt x="348" y="384"/>
                    <a:pt x="330" y="343"/>
                    <a:pt x="324" y="323"/>
                  </a:cubicBezTo>
                  <a:cubicBezTo>
                    <a:pt x="321" y="312"/>
                    <a:pt x="317" y="274"/>
                    <a:pt x="317" y="242"/>
                  </a:cubicBezTo>
                  <a:cubicBezTo>
                    <a:pt x="316" y="276"/>
                    <a:pt x="320" y="321"/>
                    <a:pt x="324" y="333"/>
                  </a:cubicBezTo>
                  <a:cubicBezTo>
                    <a:pt x="328" y="348"/>
                    <a:pt x="339" y="374"/>
                    <a:pt x="352" y="394"/>
                  </a:cubicBezTo>
                  <a:cubicBezTo>
                    <a:pt x="360" y="401"/>
                    <a:pt x="366" y="404"/>
                    <a:pt x="366" y="404"/>
                  </a:cubicBezTo>
                  <a:close/>
                  <a:moveTo>
                    <a:pt x="617" y="919"/>
                  </a:moveTo>
                  <a:cubicBezTo>
                    <a:pt x="612" y="939"/>
                    <a:pt x="648" y="1003"/>
                    <a:pt x="651" y="1071"/>
                  </a:cubicBezTo>
                  <a:cubicBezTo>
                    <a:pt x="653" y="1139"/>
                    <a:pt x="666" y="1217"/>
                    <a:pt x="667" y="1261"/>
                  </a:cubicBezTo>
                  <a:cubicBezTo>
                    <a:pt x="669" y="1220"/>
                    <a:pt x="653" y="1134"/>
                    <a:pt x="651" y="1061"/>
                  </a:cubicBezTo>
                  <a:cubicBezTo>
                    <a:pt x="649" y="1002"/>
                    <a:pt x="621" y="946"/>
                    <a:pt x="617" y="919"/>
                  </a:cubicBezTo>
                  <a:close/>
                  <a:moveTo>
                    <a:pt x="384" y="894"/>
                  </a:moveTo>
                  <a:cubicBezTo>
                    <a:pt x="383" y="943"/>
                    <a:pt x="393" y="999"/>
                    <a:pt x="427" y="1048"/>
                  </a:cubicBezTo>
                  <a:cubicBezTo>
                    <a:pt x="445" y="1073"/>
                    <a:pt x="459" y="1092"/>
                    <a:pt x="471" y="1107"/>
                  </a:cubicBezTo>
                  <a:cubicBezTo>
                    <a:pt x="480" y="1116"/>
                    <a:pt x="488" y="1126"/>
                    <a:pt x="495" y="1136"/>
                  </a:cubicBezTo>
                  <a:cubicBezTo>
                    <a:pt x="507" y="1150"/>
                    <a:pt x="513" y="1159"/>
                    <a:pt x="518" y="1172"/>
                  </a:cubicBezTo>
                  <a:cubicBezTo>
                    <a:pt x="520" y="1177"/>
                    <a:pt x="522" y="1180"/>
                    <a:pt x="522" y="1180"/>
                  </a:cubicBezTo>
                  <a:cubicBezTo>
                    <a:pt x="514" y="1134"/>
                    <a:pt x="499" y="1141"/>
                    <a:pt x="427" y="1038"/>
                  </a:cubicBezTo>
                  <a:cubicBezTo>
                    <a:pt x="395" y="992"/>
                    <a:pt x="385" y="941"/>
                    <a:pt x="384" y="894"/>
                  </a:cubicBezTo>
                  <a:close/>
                  <a:moveTo>
                    <a:pt x="197" y="592"/>
                  </a:moveTo>
                  <a:cubicBezTo>
                    <a:pt x="194" y="587"/>
                    <a:pt x="192" y="579"/>
                    <a:pt x="192" y="569"/>
                  </a:cubicBezTo>
                  <a:cubicBezTo>
                    <a:pt x="192" y="584"/>
                    <a:pt x="193" y="595"/>
                    <a:pt x="197" y="602"/>
                  </a:cubicBezTo>
                  <a:cubicBezTo>
                    <a:pt x="215" y="625"/>
                    <a:pt x="298" y="656"/>
                    <a:pt x="303" y="762"/>
                  </a:cubicBezTo>
                  <a:cubicBezTo>
                    <a:pt x="304" y="764"/>
                    <a:pt x="304" y="765"/>
                    <a:pt x="304" y="765"/>
                  </a:cubicBezTo>
                  <a:cubicBezTo>
                    <a:pt x="305" y="648"/>
                    <a:pt x="216" y="616"/>
                    <a:pt x="197" y="592"/>
                  </a:cubicBezTo>
                  <a:close/>
                  <a:moveTo>
                    <a:pt x="156" y="72"/>
                  </a:moveTo>
                  <a:cubicBezTo>
                    <a:pt x="156" y="68"/>
                    <a:pt x="156" y="64"/>
                    <a:pt x="155" y="61"/>
                  </a:cubicBezTo>
                  <a:cubicBezTo>
                    <a:pt x="155" y="67"/>
                    <a:pt x="155" y="74"/>
                    <a:pt x="156" y="82"/>
                  </a:cubicBezTo>
                  <a:cubicBezTo>
                    <a:pt x="162" y="132"/>
                    <a:pt x="167" y="140"/>
                    <a:pt x="179" y="129"/>
                  </a:cubicBezTo>
                  <a:cubicBezTo>
                    <a:pt x="190" y="117"/>
                    <a:pt x="259" y="41"/>
                    <a:pt x="393" y="271"/>
                  </a:cubicBezTo>
                  <a:cubicBezTo>
                    <a:pt x="405" y="291"/>
                    <a:pt x="426" y="282"/>
                    <a:pt x="450" y="309"/>
                  </a:cubicBezTo>
                  <a:cubicBezTo>
                    <a:pt x="460" y="316"/>
                    <a:pt x="466" y="322"/>
                    <a:pt x="466" y="322"/>
                  </a:cubicBezTo>
                  <a:cubicBezTo>
                    <a:pt x="436" y="266"/>
                    <a:pt x="408" y="285"/>
                    <a:pt x="393" y="261"/>
                  </a:cubicBezTo>
                  <a:cubicBezTo>
                    <a:pt x="259" y="31"/>
                    <a:pt x="190" y="107"/>
                    <a:pt x="179" y="119"/>
                  </a:cubicBezTo>
                  <a:cubicBezTo>
                    <a:pt x="167" y="130"/>
                    <a:pt x="162" y="122"/>
                    <a:pt x="156" y="72"/>
                  </a:cubicBezTo>
                  <a:close/>
                  <a:moveTo>
                    <a:pt x="416" y="302"/>
                  </a:moveTo>
                  <a:cubicBezTo>
                    <a:pt x="414" y="302"/>
                    <a:pt x="412" y="301"/>
                    <a:pt x="410" y="301"/>
                  </a:cubicBezTo>
                  <a:cubicBezTo>
                    <a:pt x="410" y="301"/>
                    <a:pt x="442" y="353"/>
                    <a:pt x="460" y="389"/>
                  </a:cubicBezTo>
                  <a:cubicBezTo>
                    <a:pt x="468" y="403"/>
                    <a:pt x="475" y="417"/>
                    <a:pt x="481" y="429"/>
                  </a:cubicBezTo>
                  <a:cubicBezTo>
                    <a:pt x="489" y="438"/>
                    <a:pt x="497" y="446"/>
                    <a:pt x="503" y="452"/>
                  </a:cubicBezTo>
                  <a:cubicBezTo>
                    <a:pt x="488" y="434"/>
                    <a:pt x="475" y="408"/>
                    <a:pt x="460" y="379"/>
                  </a:cubicBezTo>
                  <a:cubicBezTo>
                    <a:pt x="447" y="353"/>
                    <a:pt x="427" y="319"/>
                    <a:pt x="416" y="302"/>
                  </a:cubicBezTo>
                  <a:close/>
                  <a:moveTo>
                    <a:pt x="307" y="194"/>
                  </a:moveTo>
                  <a:cubicBezTo>
                    <a:pt x="304" y="212"/>
                    <a:pt x="281" y="215"/>
                    <a:pt x="250" y="215"/>
                  </a:cubicBezTo>
                  <a:cubicBezTo>
                    <a:pt x="210" y="215"/>
                    <a:pt x="200" y="235"/>
                    <a:pt x="200" y="235"/>
                  </a:cubicBezTo>
                  <a:cubicBezTo>
                    <a:pt x="209" y="226"/>
                    <a:pt x="226" y="220"/>
                    <a:pt x="244" y="220"/>
                  </a:cubicBezTo>
                  <a:cubicBezTo>
                    <a:pt x="245" y="220"/>
                    <a:pt x="248" y="220"/>
                    <a:pt x="249" y="220"/>
                  </a:cubicBezTo>
                  <a:cubicBezTo>
                    <a:pt x="286" y="220"/>
                    <a:pt x="311" y="221"/>
                    <a:pt x="307" y="194"/>
                  </a:cubicBezTo>
                  <a:close/>
                  <a:moveTo>
                    <a:pt x="305" y="266"/>
                  </a:moveTo>
                  <a:cubicBezTo>
                    <a:pt x="305" y="263"/>
                    <a:pt x="305" y="260"/>
                    <a:pt x="305" y="258"/>
                  </a:cubicBezTo>
                  <a:cubicBezTo>
                    <a:pt x="305" y="253"/>
                    <a:pt x="305" y="249"/>
                    <a:pt x="305" y="246"/>
                  </a:cubicBezTo>
                  <a:cubicBezTo>
                    <a:pt x="305" y="247"/>
                    <a:pt x="305" y="247"/>
                    <a:pt x="305" y="248"/>
                  </a:cubicBezTo>
                  <a:cubicBezTo>
                    <a:pt x="305" y="254"/>
                    <a:pt x="305" y="260"/>
                    <a:pt x="305" y="266"/>
                  </a:cubicBezTo>
                  <a:close/>
                  <a:moveTo>
                    <a:pt x="514" y="463"/>
                  </a:moveTo>
                  <a:cubicBezTo>
                    <a:pt x="514" y="463"/>
                    <a:pt x="510" y="459"/>
                    <a:pt x="503" y="452"/>
                  </a:cubicBezTo>
                  <a:cubicBezTo>
                    <a:pt x="507" y="456"/>
                    <a:pt x="510" y="460"/>
                    <a:pt x="514" y="463"/>
                  </a:cubicBezTo>
                  <a:close/>
                  <a:moveTo>
                    <a:pt x="0" y="342"/>
                  </a:moveTo>
                  <a:cubicBezTo>
                    <a:pt x="25" y="315"/>
                    <a:pt x="49" y="295"/>
                    <a:pt x="75" y="280"/>
                  </a:cubicBezTo>
                  <a:cubicBezTo>
                    <a:pt x="101" y="265"/>
                    <a:pt x="141" y="260"/>
                    <a:pt x="146" y="221"/>
                  </a:cubicBezTo>
                  <a:cubicBezTo>
                    <a:pt x="152" y="183"/>
                    <a:pt x="158" y="149"/>
                    <a:pt x="158" y="149"/>
                  </a:cubicBezTo>
                  <a:cubicBezTo>
                    <a:pt x="158" y="149"/>
                    <a:pt x="156" y="159"/>
                    <a:pt x="156" y="153"/>
                  </a:cubicBezTo>
                  <a:cubicBezTo>
                    <a:pt x="153" y="158"/>
                    <a:pt x="146" y="176"/>
                    <a:pt x="141" y="209"/>
                  </a:cubicBezTo>
                  <a:cubicBezTo>
                    <a:pt x="136" y="247"/>
                    <a:pt x="101" y="255"/>
                    <a:pt x="75" y="270"/>
                  </a:cubicBezTo>
                  <a:cubicBezTo>
                    <a:pt x="49" y="286"/>
                    <a:pt x="25" y="305"/>
                    <a:pt x="0" y="332"/>
                  </a:cubicBezTo>
                  <a:moveTo>
                    <a:pt x="161" y="21"/>
                  </a:moveTo>
                  <a:cubicBezTo>
                    <a:pt x="167" y="6"/>
                    <a:pt x="174" y="0"/>
                    <a:pt x="174" y="0"/>
                  </a:cubicBezTo>
                  <a:cubicBezTo>
                    <a:pt x="149" y="16"/>
                    <a:pt x="144" y="42"/>
                    <a:pt x="145" y="66"/>
                  </a:cubicBezTo>
                  <a:cubicBezTo>
                    <a:pt x="145" y="50"/>
                    <a:pt x="150" y="34"/>
                    <a:pt x="161" y="21"/>
                  </a:cubicBezTo>
                  <a:close/>
                </a:path>
              </a:pathLst>
            </a:custGeom>
            <a:solidFill>
              <a:srgbClr val="B6B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5" name="Freeform 95">
              <a:extLst>
                <a:ext uri="{FF2B5EF4-FFF2-40B4-BE49-F238E27FC236}">
                  <a16:creationId xmlns:a16="http://schemas.microsoft.com/office/drawing/2014/main" id="{6C741678-037E-4A39-8CA7-5A2340D1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874"/>
              <a:ext cx="606" cy="1481"/>
            </a:xfrm>
            <a:custGeom>
              <a:avLst/>
              <a:gdLst>
                <a:gd name="T0" fmla="*/ 1613 w 366"/>
                <a:gd name="T1" fmla="*/ 175 h 839"/>
                <a:gd name="T2" fmla="*/ 1484 w 366"/>
                <a:gd name="T3" fmla="*/ 551 h 839"/>
                <a:gd name="T4" fmla="*/ 1321 w 366"/>
                <a:gd name="T5" fmla="*/ 1991 h 839"/>
                <a:gd name="T6" fmla="*/ 836 w 366"/>
                <a:gd name="T7" fmla="*/ 4614 h 839"/>
                <a:gd name="T8" fmla="*/ 1071 w 366"/>
                <a:gd name="T9" fmla="*/ 2683 h 839"/>
                <a:gd name="T10" fmla="*/ 469 w 366"/>
                <a:gd name="T11" fmla="*/ 4076 h 839"/>
                <a:gd name="T12" fmla="*/ 518 w 366"/>
                <a:gd name="T13" fmla="*/ 3522 h 839"/>
                <a:gd name="T14" fmla="*/ 435 w 366"/>
                <a:gd name="T15" fmla="*/ 3499 h 839"/>
                <a:gd name="T16" fmla="*/ 60 w 366"/>
                <a:gd name="T17" fmla="*/ 4572 h 839"/>
                <a:gd name="T18" fmla="*/ 164 w 366"/>
                <a:gd name="T19" fmla="*/ 3723 h 839"/>
                <a:gd name="T20" fmla="*/ 719 w 366"/>
                <a:gd name="T21" fmla="*/ 2981 h 839"/>
                <a:gd name="T22" fmla="*/ 1167 w 366"/>
                <a:gd name="T23" fmla="*/ 1723 h 839"/>
                <a:gd name="T24" fmla="*/ 1142 w 366"/>
                <a:gd name="T25" fmla="*/ 710 h 839"/>
                <a:gd name="T26" fmla="*/ 798 w 366"/>
                <a:gd name="T27" fmla="*/ 1250 h 839"/>
                <a:gd name="T28" fmla="*/ 386 w 366"/>
                <a:gd name="T29" fmla="*/ 3026 h 839"/>
                <a:gd name="T30" fmla="*/ 768 w 366"/>
                <a:gd name="T31" fmla="*/ 1698 h 839"/>
                <a:gd name="T32" fmla="*/ 561 w 366"/>
                <a:gd name="T33" fmla="*/ 1184 h 839"/>
                <a:gd name="T34" fmla="*/ 36 w 366"/>
                <a:gd name="T35" fmla="*/ 2358 h 839"/>
                <a:gd name="T36" fmla="*/ 414 w 366"/>
                <a:gd name="T37" fmla="*/ 1243 h 839"/>
                <a:gd name="T38" fmla="*/ 1184 w 366"/>
                <a:gd name="T39" fmla="*/ 457 h 839"/>
                <a:gd name="T40" fmla="*/ 1613 w 366"/>
                <a:gd name="T41" fmla="*/ 175 h 8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66" h="839">
                  <a:moveTo>
                    <a:pt x="355" y="32"/>
                  </a:moveTo>
                  <a:cubicBezTo>
                    <a:pt x="341" y="52"/>
                    <a:pt x="337" y="64"/>
                    <a:pt x="327" y="100"/>
                  </a:cubicBezTo>
                  <a:cubicBezTo>
                    <a:pt x="301" y="201"/>
                    <a:pt x="316" y="274"/>
                    <a:pt x="291" y="362"/>
                  </a:cubicBezTo>
                  <a:cubicBezTo>
                    <a:pt x="231" y="573"/>
                    <a:pt x="366" y="652"/>
                    <a:pt x="184" y="839"/>
                  </a:cubicBezTo>
                  <a:cubicBezTo>
                    <a:pt x="184" y="839"/>
                    <a:pt x="349" y="665"/>
                    <a:pt x="236" y="488"/>
                  </a:cubicBezTo>
                  <a:cubicBezTo>
                    <a:pt x="236" y="488"/>
                    <a:pt x="108" y="613"/>
                    <a:pt x="103" y="741"/>
                  </a:cubicBezTo>
                  <a:cubicBezTo>
                    <a:pt x="103" y="741"/>
                    <a:pt x="103" y="664"/>
                    <a:pt x="114" y="640"/>
                  </a:cubicBezTo>
                  <a:cubicBezTo>
                    <a:pt x="125" y="615"/>
                    <a:pt x="112" y="619"/>
                    <a:pt x="96" y="636"/>
                  </a:cubicBezTo>
                  <a:cubicBezTo>
                    <a:pt x="81" y="654"/>
                    <a:pt x="18" y="668"/>
                    <a:pt x="13" y="831"/>
                  </a:cubicBezTo>
                  <a:cubicBezTo>
                    <a:pt x="13" y="831"/>
                    <a:pt x="0" y="726"/>
                    <a:pt x="36" y="677"/>
                  </a:cubicBezTo>
                  <a:cubicBezTo>
                    <a:pt x="73" y="629"/>
                    <a:pt x="113" y="627"/>
                    <a:pt x="158" y="542"/>
                  </a:cubicBezTo>
                  <a:cubicBezTo>
                    <a:pt x="204" y="457"/>
                    <a:pt x="241" y="426"/>
                    <a:pt x="257" y="313"/>
                  </a:cubicBezTo>
                  <a:cubicBezTo>
                    <a:pt x="272" y="200"/>
                    <a:pt x="298" y="96"/>
                    <a:pt x="252" y="129"/>
                  </a:cubicBezTo>
                  <a:cubicBezTo>
                    <a:pt x="207" y="163"/>
                    <a:pt x="173" y="160"/>
                    <a:pt x="176" y="227"/>
                  </a:cubicBezTo>
                  <a:cubicBezTo>
                    <a:pt x="179" y="294"/>
                    <a:pt x="226" y="406"/>
                    <a:pt x="85" y="550"/>
                  </a:cubicBezTo>
                  <a:cubicBezTo>
                    <a:pt x="85" y="550"/>
                    <a:pt x="181" y="450"/>
                    <a:pt x="169" y="309"/>
                  </a:cubicBezTo>
                  <a:cubicBezTo>
                    <a:pt x="163" y="230"/>
                    <a:pt x="156" y="188"/>
                    <a:pt x="124" y="215"/>
                  </a:cubicBezTo>
                  <a:cubicBezTo>
                    <a:pt x="91" y="243"/>
                    <a:pt x="25" y="355"/>
                    <a:pt x="8" y="429"/>
                  </a:cubicBezTo>
                  <a:cubicBezTo>
                    <a:pt x="8" y="429"/>
                    <a:pt x="14" y="313"/>
                    <a:pt x="91" y="226"/>
                  </a:cubicBezTo>
                  <a:cubicBezTo>
                    <a:pt x="168" y="139"/>
                    <a:pt x="218" y="149"/>
                    <a:pt x="261" y="83"/>
                  </a:cubicBezTo>
                  <a:cubicBezTo>
                    <a:pt x="261" y="83"/>
                    <a:pt x="359" y="0"/>
                    <a:pt x="355" y="32"/>
                  </a:cubicBezTo>
                  <a:close/>
                </a:path>
              </a:pathLst>
            </a:custGeom>
            <a:solidFill>
              <a:srgbClr val="F2A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6" name="Freeform 96">
              <a:extLst>
                <a:ext uri="{FF2B5EF4-FFF2-40B4-BE49-F238E27FC236}">
                  <a16:creationId xmlns:a16="http://schemas.microsoft.com/office/drawing/2014/main" id="{DC019D7C-E4D3-4CDB-AA7E-BBC678635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1991"/>
              <a:ext cx="237" cy="711"/>
            </a:xfrm>
            <a:custGeom>
              <a:avLst/>
              <a:gdLst>
                <a:gd name="T0" fmla="*/ 138 w 143"/>
                <a:gd name="T1" fmla="*/ 106 h 403"/>
                <a:gd name="T2" fmla="*/ 159 w 143"/>
                <a:gd name="T3" fmla="*/ 258 h 403"/>
                <a:gd name="T4" fmla="*/ 645 w 143"/>
                <a:gd name="T5" fmla="*/ 1209 h 403"/>
                <a:gd name="T6" fmla="*/ 365 w 143"/>
                <a:gd name="T7" fmla="*/ 575 h 403"/>
                <a:gd name="T8" fmla="*/ 99 w 143"/>
                <a:gd name="T9" fmla="*/ 330 h 403"/>
                <a:gd name="T10" fmla="*/ 220 w 143"/>
                <a:gd name="T11" fmla="*/ 1104 h 403"/>
                <a:gd name="T12" fmla="*/ 638 w 143"/>
                <a:gd name="T13" fmla="*/ 2212 h 403"/>
                <a:gd name="T14" fmla="*/ 360 w 143"/>
                <a:gd name="T15" fmla="*/ 1450 h 403"/>
                <a:gd name="T16" fmla="*/ 13 w 143"/>
                <a:gd name="T17" fmla="*/ 314 h 403"/>
                <a:gd name="T18" fmla="*/ 138 w 143"/>
                <a:gd name="T19" fmla="*/ 106 h 4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3" h="403">
                  <a:moveTo>
                    <a:pt x="30" y="19"/>
                  </a:moveTo>
                  <a:cubicBezTo>
                    <a:pt x="30" y="32"/>
                    <a:pt x="32" y="41"/>
                    <a:pt x="35" y="47"/>
                  </a:cubicBezTo>
                  <a:cubicBezTo>
                    <a:pt x="54" y="71"/>
                    <a:pt x="143" y="103"/>
                    <a:pt x="142" y="220"/>
                  </a:cubicBezTo>
                  <a:cubicBezTo>
                    <a:pt x="142" y="220"/>
                    <a:pt x="136" y="149"/>
                    <a:pt x="80" y="105"/>
                  </a:cubicBezTo>
                  <a:cubicBezTo>
                    <a:pt x="25" y="61"/>
                    <a:pt x="22" y="60"/>
                    <a:pt x="22" y="60"/>
                  </a:cubicBezTo>
                  <a:cubicBezTo>
                    <a:pt x="22" y="60"/>
                    <a:pt x="16" y="154"/>
                    <a:pt x="48" y="201"/>
                  </a:cubicBezTo>
                  <a:cubicBezTo>
                    <a:pt x="80" y="248"/>
                    <a:pt x="139" y="306"/>
                    <a:pt x="140" y="403"/>
                  </a:cubicBezTo>
                  <a:cubicBezTo>
                    <a:pt x="140" y="403"/>
                    <a:pt x="124" y="317"/>
                    <a:pt x="79" y="264"/>
                  </a:cubicBezTo>
                  <a:cubicBezTo>
                    <a:pt x="41" y="219"/>
                    <a:pt x="0" y="183"/>
                    <a:pt x="3" y="57"/>
                  </a:cubicBezTo>
                  <a:cubicBezTo>
                    <a:pt x="3" y="57"/>
                    <a:pt x="28" y="0"/>
                    <a:pt x="30" y="19"/>
                  </a:cubicBezTo>
                  <a:close/>
                </a:path>
              </a:pathLst>
            </a:custGeom>
            <a:solidFill>
              <a:srgbClr val="F2A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7" name="Freeform 97">
              <a:extLst>
                <a:ext uri="{FF2B5EF4-FFF2-40B4-BE49-F238E27FC236}">
                  <a16:creationId xmlns:a16="http://schemas.microsoft.com/office/drawing/2014/main" id="{8F515C93-9767-4323-8DA7-CA33647C3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376"/>
              <a:ext cx="339" cy="894"/>
            </a:xfrm>
            <a:custGeom>
              <a:avLst/>
              <a:gdLst>
                <a:gd name="T0" fmla="*/ 122 w 205"/>
                <a:gd name="T1" fmla="*/ 494 h 507"/>
                <a:gd name="T2" fmla="*/ 375 w 205"/>
                <a:gd name="T3" fmla="*/ 1157 h 507"/>
                <a:gd name="T4" fmla="*/ 289 w 205"/>
                <a:gd name="T5" fmla="*/ 566 h 507"/>
                <a:gd name="T6" fmla="*/ 518 w 205"/>
                <a:gd name="T7" fmla="*/ 689 h 507"/>
                <a:gd name="T8" fmla="*/ 635 w 205"/>
                <a:gd name="T9" fmla="*/ 1924 h 507"/>
                <a:gd name="T10" fmla="*/ 561 w 205"/>
                <a:gd name="T11" fmla="*/ 2779 h 507"/>
                <a:gd name="T12" fmla="*/ 698 w 205"/>
                <a:gd name="T13" fmla="*/ 1924 h 507"/>
                <a:gd name="T14" fmla="*/ 795 w 205"/>
                <a:gd name="T15" fmla="*/ 2033 h 507"/>
                <a:gd name="T16" fmla="*/ 895 w 205"/>
                <a:gd name="T17" fmla="*/ 2758 h 507"/>
                <a:gd name="T18" fmla="*/ 824 w 205"/>
                <a:gd name="T19" fmla="*/ 1633 h 507"/>
                <a:gd name="T20" fmla="*/ 683 w 205"/>
                <a:gd name="T21" fmla="*/ 778 h 507"/>
                <a:gd name="T22" fmla="*/ 928 w 205"/>
                <a:gd name="T23" fmla="*/ 1178 h 507"/>
                <a:gd name="T24" fmla="*/ 809 w 205"/>
                <a:gd name="T25" fmla="*/ 783 h 507"/>
                <a:gd name="T26" fmla="*/ 461 w 205"/>
                <a:gd name="T27" fmla="*/ 488 h 507"/>
                <a:gd name="T28" fmla="*/ 0 w 205"/>
                <a:gd name="T29" fmla="*/ 0 h 507"/>
                <a:gd name="T30" fmla="*/ 122 w 205"/>
                <a:gd name="T31" fmla="*/ 494 h 50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5" h="507">
                  <a:moveTo>
                    <a:pt x="27" y="90"/>
                  </a:moveTo>
                  <a:cubicBezTo>
                    <a:pt x="64" y="134"/>
                    <a:pt x="83" y="211"/>
                    <a:pt x="83" y="211"/>
                  </a:cubicBezTo>
                  <a:cubicBezTo>
                    <a:pt x="83" y="211"/>
                    <a:pt x="74" y="137"/>
                    <a:pt x="64" y="103"/>
                  </a:cubicBezTo>
                  <a:cubicBezTo>
                    <a:pt x="54" y="69"/>
                    <a:pt x="104" y="106"/>
                    <a:pt x="114" y="126"/>
                  </a:cubicBezTo>
                  <a:cubicBezTo>
                    <a:pt x="124" y="146"/>
                    <a:pt x="185" y="243"/>
                    <a:pt x="140" y="351"/>
                  </a:cubicBezTo>
                  <a:cubicBezTo>
                    <a:pt x="95" y="459"/>
                    <a:pt x="124" y="507"/>
                    <a:pt x="124" y="507"/>
                  </a:cubicBezTo>
                  <a:cubicBezTo>
                    <a:pt x="103" y="454"/>
                    <a:pt x="138" y="381"/>
                    <a:pt x="154" y="351"/>
                  </a:cubicBezTo>
                  <a:cubicBezTo>
                    <a:pt x="171" y="320"/>
                    <a:pt x="173" y="349"/>
                    <a:pt x="176" y="371"/>
                  </a:cubicBezTo>
                  <a:cubicBezTo>
                    <a:pt x="179" y="392"/>
                    <a:pt x="198" y="503"/>
                    <a:pt x="198" y="503"/>
                  </a:cubicBezTo>
                  <a:cubicBezTo>
                    <a:pt x="201" y="463"/>
                    <a:pt x="184" y="374"/>
                    <a:pt x="182" y="298"/>
                  </a:cubicBezTo>
                  <a:cubicBezTo>
                    <a:pt x="179" y="223"/>
                    <a:pt x="135" y="152"/>
                    <a:pt x="151" y="142"/>
                  </a:cubicBezTo>
                  <a:cubicBezTo>
                    <a:pt x="167" y="131"/>
                    <a:pt x="205" y="215"/>
                    <a:pt x="205" y="215"/>
                  </a:cubicBezTo>
                  <a:cubicBezTo>
                    <a:pt x="205" y="215"/>
                    <a:pt x="193" y="168"/>
                    <a:pt x="179" y="143"/>
                  </a:cubicBezTo>
                  <a:cubicBezTo>
                    <a:pt x="166" y="118"/>
                    <a:pt x="145" y="135"/>
                    <a:pt x="102" y="89"/>
                  </a:cubicBezTo>
                  <a:cubicBezTo>
                    <a:pt x="78" y="64"/>
                    <a:pt x="31" y="25"/>
                    <a:pt x="0" y="0"/>
                  </a:cubicBezTo>
                  <a:lnTo>
                    <a:pt x="27" y="90"/>
                  </a:lnTo>
                  <a:close/>
                </a:path>
              </a:pathLst>
            </a:custGeom>
            <a:solidFill>
              <a:srgbClr val="F2A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8" name="Freeform 98">
              <a:extLst>
                <a:ext uri="{FF2B5EF4-FFF2-40B4-BE49-F238E27FC236}">
                  <a16:creationId xmlns:a16="http://schemas.microsoft.com/office/drawing/2014/main" id="{DD4508B0-0DB7-475F-A459-5E683A7E73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2" y="1998"/>
              <a:ext cx="2299" cy="1357"/>
            </a:xfrm>
            <a:custGeom>
              <a:avLst/>
              <a:gdLst>
                <a:gd name="T0" fmla="*/ 808 w 1389"/>
                <a:gd name="T1" fmla="*/ 1458 h 769"/>
                <a:gd name="T2" fmla="*/ 761 w 1389"/>
                <a:gd name="T3" fmla="*/ 847 h 769"/>
                <a:gd name="T4" fmla="*/ 535 w 1389"/>
                <a:gd name="T5" fmla="*/ 2370 h 769"/>
                <a:gd name="T6" fmla="*/ 348 w 1389"/>
                <a:gd name="T7" fmla="*/ 2638 h 769"/>
                <a:gd name="T8" fmla="*/ 480 w 1389"/>
                <a:gd name="T9" fmla="*/ 3132 h 769"/>
                <a:gd name="T10" fmla="*/ 430 w 1389"/>
                <a:gd name="T11" fmla="*/ 3677 h 769"/>
                <a:gd name="T12" fmla="*/ 493 w 1389"/>
                <a:gd name="T13" fmla="*/ 3092 h 769"/>
                <a:gd name="T14" fmla="*/ 1225 w 1389"/>
                <a:gd name="T15" fmla="*/ 473 h 769"/>
                <a:gd name="T16" fmla="*/ 679 w 1389"/>
                <a:gd name="T17" fmla="*/ 2594 h 769"/>
                <a:gd name="T18" fmla="*/ 13 w 1389"/>
                <a:gd name="T19" fmla="*/ 3967 h 769"/>
                <a:gd name="T20" fmla="*/ 679 w 1389"/>
                <a:gd name="T21" fmla="*/ 2650 h 769"/>
                <a:gd name="T22" fmla="*/ 1225 w 1389"/>
                <a:gd name="T23" fmla="*/ 473 h 769"/>
                <a:gd name="T24" fmla="*/ 5833 w 1389"/>
                <a:gd name="T25" fmla="*/ 1719 h 769"/>
                <a:gd name="T26" fmla="*/ 6263 w 1389"/>
                <a:gd name="T27" fmla="*/ 2264 h 769"/>
                <a:gd name="T28" fmla="*/ 6180 w 1389"/>
                <a:gd name="T29" fmla="*/ 1962 h 769"/>
                <a:gd name="T30" fmla="*/ 5373 w 1389"/>
                <a:gd name="T31" fmla="*/ 1181 h 769"/>
                <a:gd name="T32" fmla="*/ 6002 w 1389"/>
                <a:gd name="T33" fmla="*/ 3104 h 769"/>
                <a:gd name="T34" fmla="*/ 6002 w 1389"/>
                <a:gd name="T35" fmla="*/ 3160 h 769"/>
                <a:gd name="T36" fmla="*/ 6002 w 1389"/>
                <a:gd name="T37" fmla="*/ 3104 h 769"/>
                <a:gd name="T38" fmla="*/ 1212 w 1389"/>
                <a:gd name="T39" fmla="*/ 3055 h 769"/>
                <a:gd name="T40" fmla="*/ 996 w 1389"/>
                <a:gd name="T41" fmla="*/ 3939 h 769"/>
                <a:gd name="T42" fmla="*/ 4194 w 1389"/>
                <a:gd name="T43" fmla="*/ 1136 h 769"/>
                <a:gd name="T44" fmla="*/ 4611 w 1389"/>
                <a:gd name="T45" fmla="*/ 2192 h 769"/>
                <a:gd name="T46" fmla="*/ 4077 w 1389"/>
                <a:gd name="T47" fmla="*/ 445 h 769"/>
                <a:gd name="T48" fmla="*/ 5930 w 1389"/>
                <a:gd name="T49" fmla="*/ 3962 h 769"/>
                <a:gd name="T50" fmla="*/ 5899 w 1389"/>
                <a:gd name="T51" fmla="*/ 3857 h 769"/>
                <a:gd name="T52" fmla="*/ 1205 w 1389"/>
                <a:gd name="T53" fmla="*/ 2285 h 769"/>
                <a:gd name="T54" fmla="*/ 6041 w 1389"/>
                <a:gd name="T55" fmla="*/ 2033 h 769"/>
                <a:gd name="T56" fmla="*/ 6265 w 1389"/>
                <a:gd name="T57" fmla="*/ 3910 h 769"/>
                <a:gd name="T58" fmla="*/ 6041 w 1389"/>
                <a:gd name="T59" fmla="*/ 2033 h 769"/>
                <a:gd name="T60" fmla="*/ 4111 w 1389"/>
                <a:gd name="T61" fmla="*/ 109 h 769"/>
                <a:gd name="T62" fmla="*/ 4616 w 1389"/>
                <a:gd name="T63" fmla="*/ 1172 h 769"/>
                <a:gd name="T64" fmla="*/ 4135 w 1389"/>
                <a:gd name="T65" fmla="*/ 236 h 769"/>
                <a:gd name="T66" fmla="*/ 1099 w 1389"/>
                <a:gd name="T67" fmla="*/ 152 h 769"/>
                <a:gd name="T68" fmla="*/ 0 w 1389"/>
                <a:gd name="T69" fmla="*/ 1975 h 769"/>
                <a:gd name="T70" fmla="*/ 376 w 1389"/>
                <a:gd name="T71" fmla="*/ 912 h 769"/>
                <a:gd name="T72" fmla="*/ 1217 w 1389"/>
                <a:gd name="T73" fmla="*/ 0 h 7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89" h="769">
                  <a:moveTo>
                    <a:pt x="168" y="167"/>
                  </a:moveTo>
                  <a:cubicBezTo>
                    <a:pt x="169" y="193"/>
                    <a:pt x="177" y="226"/>
                    <a:pt x="178" y="265"/>
                  </a:cubicBezTo>
                  <a:cubicBezTo>
                    <a:pt x="178" y="222"/>
                    <a:pt x="169" y="185"/>
                    <a:pt x="168" y="157"/>
                  </a:cubicBezTo>
                  <a:cubicBezTo>
                    <a:pt x="168" y="156"/>
                    <a:pt x="168" y="155"/>
                    <a:pt x="168" y="154"/>
                  </a:cubicBezTo>
                  <a:cubicBezTo>
                    <a:pt x="168" y="158"/>
                    <a:pt x="168" y="162"/>
                    <a:pt x="168" y="167"/>
                  </a:cubicBezTo>
                  <a:close/>
                  <a:moveTo>
                    <a:pt x="118" y="431"/>
                  </a:moveTo>
                  <a:cubicBezTo>
                    <a:pt x="141" y="392"/>
                    <a:pt x="163" y="335"/>
                    <a:pt x="162" y="268"/>
                  </a:cubicBezTo>
                  <a:cubicBezTo>
                    <a:pt x="160" y="393"/>
                    <a:pt x="77" y="480"/>
                    <a:pt x="77" y="480"/>
                  </a:cubicBezTo>
                  <a:cubicBezTo>
                    <a:pt x="93" y="463"/>
                    <a:pt x="107" y="447"/>
                    <a:pt x="118" y="431"/>
                  </a:cubicBezTo>
                  <a:close/>
                  <a:moveTo>
                    <a:pt x="106" y="570"/>
                  </a:moveTo>
                  <a:cubicBezTo>
                    <a:pt x="95" y="594"/>
                    <a:pt x="95" y="671"/>
                    <a:pt x="95" y="671"/>
                  </a:cubicBezTo>
                  <a:cubicBezTo>
                    <a:pt x="95" y="671"/>
                    <a:pt x="95" y="670"/>
                    <a:pt x="95" y="669"/>
                  </a:cubicBezTo>
                  <a:cubicBezTo>
                    <a:pt x="95" y="646"/>
                    <a:pt x="98" y="598"/>
                    <a:pt x="106" y="580"/>
                  </a:cubicBezTo>
                  <a:cubicBezTo>
                    <a:pt x="110" y="570"/>
                    <a:pt x="111" y="564"/>
                    <a:pt x="109" y="563"/>
                  </a:cubicBezTo>
                  <a:cubicBezTo>
                    <a:pt x="108" y="565"/>
                    <a:pt x="107" y="567"/>
                    <a:pt x="106" y="570"/>
                  </a:cubicBezTo>
                  <a:close/>
                  <a:moveTo>
                    <a:pt x="270" y="86"/>
                  </a:moveTo>
                  <a:cubicBezTo>
                    <a:pt x="269" y="122"/>
                    <a:pt x="257" y="181"/>
                    <a:pt x="249" y="243"/>
                  </a:cubicBezTo>
                  <a:cubicBezTo>
                    <a:pt x="233" y="356"/>
                    <a:pt x="196" y="387"/>
                    <a:pt x="150" y="472"/>
                  </a:cubicBezTo>
                  <a:cubicBezTo>
                    <a:pt x="105" y="557"/>
                    <a:pt x="65" y="559"/>
                    <a:pt x="28" y="607"/>
                  </a:cubicBezTo>
                  <a:cubicBezTo>
                    <a:pt x="6" y="637"/>
                    <a:pt x="2" y="687"/>
                    <a:pt x="3" y="722"/>
                  </a:cubicBezTo>
                  <a:cubicBezTo>
                    <a:pt x="3" y="688"/>
                    <a:pt x="8" y="644"/>
                    <a:pt x="28" y="617"/>
                  </a:cubicBezTo>
                  <a:cubicBezTo>
                    <a:pt x="65" y="569"/>
                    <a:pt x="105" y="567"/>
                    <a:pt x="150" y="482"/>
                  </a:cubicBezTo>
                  <a:cubicBezTo>
                    <a:pt x="196" y="397"/>
                    <a:pt x="233" y="366"/>
                    <a:pt x="249" y="253"/>
                  </a:cubicBezTo>
                  <a:cubicBezTo>
                    <a:pt x="258" y="185"/>
                    <a:pt x="271" y="120"/>
                    <a:pt x="270" y="86"/>
                  </a:cubicBezTo>
                  <a:close/>
                  <a:moveTo>
                    <a:pt x="1174" y="216"/>
                  </a:moveTo>
                  <a:cubicBezTo>
                    <a:pt x="1204" y="239"/>
                    <a:pt x="1259" y="285"/>
                    <a:pt x="1286" y="313"/>
                  </a:cubicBezTo>
                  <a:cubicBezTo>
                    <a:pt x="1329" y="358"/>
                    <a:pt x="1350" y="342"/>
                    <a:pt x="1363" y="367"/>
                  </a:cubicBezTo>
                  <a:cubicBezTo>
                    <a:pt x="1370" y="380"/>
                    <a:pt x="1376" y="397"/>
                    <a:pt x="1381" y="412"/>
                  </a:cubicBezTo>
                  <a:cubicBezTo>
                    <a:pt x="1386" y="422"/>
                    <a:pt x="1389" y="429"/>
                    <a:pt x="1389" y="429"/>
                  </a:cubicBezTo>
                  <a:cubicBezTo>
                    <a:pt x="1389" y="429"/>
                    <a:pt x="1377" y="382"/>
                    <a:pt x="1363" y="357"/>
                  </a:cubicBezTo>
                  <a:cubicBezTo>
                    <a:pt x="1350" y="332"/>
                    <a:pt x="1329" y="349"/>
                    <a:pt x="1286" y="303"/>
                  </a:cubicBezTo>
                  <a:cubicBezTo>
                    <a:pt x="1262" y="278"/>
                    <a:pt x="1216" y="239"/>
                    <a:pt x="1185" y="215"/>
                  </a:cubicBezTo>
                  <a:lnTo>
                    <a:pt x="1174" y="216"/>
                  </a:lnTo>
                  <a:close/>
                  <a:moveTo>
                    <a:pt x="1324" y="565"/>
                  </a:moveTo>
                  <a:cubicBezTo>
                    <a:pt x="1303" y="616"/>
                    <a:pt x="1298" y="653"/>
                    <a:pt x="1299" y="679"/>
                  </a:cubicBezTo>
                  <a:cubicBezTo>
                    <a:pt x="1300" y="654"/>
                    <a:pt x="1306" y="619"/>
                    <a:pt x="1324" y="575"/>
                  </a:cubicBezTo>
                  <a:cubicBezTo>
                    <a:pt x="1337" y="544"/>
                    <a:pt x="1341" y="515"/>
                    <a:pt x="1340" y="488"/>
                  </a:cubicBezTo>
                  <a:cubicBezTo>
                    <a:pt x="1340" y="512"/>
                    <a:pt x="1335" y="538"/>
                    <a:pt x="1324" y="565"/>
                  </a:cubicBezTo>
                  <a:close/>
                  <a:moveTo>
                    <a:pt x="220" y="717"/>
                  </a:moveTo>
                  <a:cubicBezTo>
                    <a:pt x="244" y="677"/>
                    <a:pt x="268" y="620"/>
                    <a:pt x="267" y="556"/>
                  </a:cubicBezTo>
                  <a:cubicBezTo>
                    <a:pt x="264" y="675"/>
                    <a:pt x="176" y="769"/>
                    <a:pt x="176" y="769"/>
                  </a:cubicBezTo>
                  <a:cubicBezTo>
                    <a:pt x="193" y="751"/>
                    <a:pt x="208" y="734"/>
                    <a:pt x="220" y="717"/>
                  </a:cubicBezTo>
                  <a:close/>
                  <a:moveTo>
                    <a:pt x="899" y="81"/>
                  </a:moveTo>
                  <a:cubicBezTo>
                    <a:pt x="898" y="110"/>
                    <a:pt x="901" y="171"/>
                    <a:pt x="925" y="207"/>
                  </a:cubicBezTo>
                  <a:cubicBezTo>
                    <a:pt x="956" y="252"/>
                    <a:pt x="1011" y="307"/>
                    <a:pt x="1017" y="396"/>
                  </a:cubicBezTo>
                  <a:cubicBezTo>
                    <a:pt x="1017" y="398"/>
                    <a:pt x="1017" y="399"/>
                    <a:pt x="1017" y="399"/>
                  </a:cubicBezTo>
                  <a:cubicBezTo>
                    <a:pt x="1016" y="302"/>
                    <a:pt x="957" y="244"/>
                    <a:pt x="925" y="197"/>
                  </a:cubicBezTo>
                  <a:cubicBezTo>
                    <a:pt x="903" y="165"/>
                    <a:pt x="899" y="112"/>
                    <a:pt x="899" y="81"/>
                  </a:cubicBezTo>
                  <a:close/>
                  <a:moveTo>
                    <a:pt x="1301" y="702"/>
                  </a:moveTo>
                  <a:cubicBezTo>
                    <a:pt x="1304" y="715"/>
                    <a:pt x="1308" y="721"/>
                    <a:pt x="1308" y="721"/>
                  </a:cubicBezTo>
                  <a:cubicBezTo>
                    <a:pt x="1304" y="711"/>
                    <a:pt x="1302" y="700"/>
                    <a:pt x="1301" y="689"/>
                  </a:cubicBezTo>
                  <a:cubicBezTo>
                    <a:pt x="1301" y="693"/>
                    <a:pt x="1301" y="698"/>
                    <a:pt x="1301" y="702"/>
                  </a:cubicBezTo>
                  <a:close/>
                  <a:moveTo>
                    <a:pt x="276" y="564"/>
                  </a:moveTo>
                  <a:cubicBezTo>
                    <a:pt x="277" y="517"/>
                    <a:pt x="267" y="471"/>
                    <a:pt x="266" y="416"/>
                  </a:cubicBezTo>
                  <a:cubicBezTo>
                    <a:pt x="266" y="472"/>
                    <a:pt x="275" y="518"/>
                    <a:pt x="276" y="564"/>
                  </a:cubicBezTo>
                  <a:close/>
                  <a:moveTo>
                    <a:pt x="1332" y="370"/>
                  </a:moveTo>
                  <a:cubicBezTo>
                    <a:pt x="1327" y="390"/>
                    <a:pt x="1363" y="454"/>
                    <a:pt x="1366" y="522"/>
                  </a:cubicBezTo>
                  <a:cubicBezTo>
                    <a:pt x="1368" y="590"/>
                    <a:pt x="1381" y="668"/>
                    <a:pt x="1382" y="712"/>
                  </a:cubicBezTo>
                  <a:cubicBezTo>
                    <a:pt x="1384" y="671"/>
                    <a:pt x="1368" y="585"/>
                    <a:pt x="1366" y="512"/>
                  </a:cubicBezTo>
                  <a:cubicBezTo>
                    <a:pt x="1364" y="453"/>
                    <a:pt x="1336" y="397"/>
                    <a:pt x="1332" y="370"/>
                  </a:cubicBezTo>
                  <a:close/>
                  <a:moveTo>
                    <a:pt x="912" y="43"/>
                  </a:moveTo>
                  <a:cubicBezTo>
                    <a:pt x="909" y="38"/>
                    <a:pt x="907" y="30"/>
                    <a:pt x="907" y="20"/>
                  </a:cubicBezTo>
                  <a:cubicBezTo>
                    <a:pt x="907" y="35"/>
                    <a:pt x="908" y="46"/>
                    <a:pt x="912" y="53"/>
                  </a:cubicBezTo>
                  <a:cubicBezTo>
                    <a:pt x="930" y="76"/>
                    <a:pt x="1013" y="107"/>
                    <a:pt x="1018" y="213"/>
                  </a:cubicBezTo>
                  <a:cubicBezTo>
                    <a:pt x="1019" y="215"/>
                    <a:pt x="1019" y="216"/>
                    <a:pt x="1019" y="216"/>
                  </a:cubicBezTo>
                  <a:cubicBezTo>
                    <a:pt x="1020" y="99"/>
                    <a:pt x="931" y="67"/>
                    <a:pt x="912" y="43"/>
                  </a:cubicBezTo>
                  <a:close/>
                  <a:moveTo>
                    <a:pt x="268" y="0"/>
                  </a:moveTo>
                  <a:cubicBezTo>
                    <a:pt x="257" y="5"/>
                    <a:pt x="242" y="28"/>
                    <a:pt x="242" y="28"/>
                  </a:cubicBezTo>
                  <a:cubicBezTo>
                    <a:pt x="202" y="78"/>
                    <a:pt x="154" y="76"/>
                    <a:pt x="83" y="156"/>
                  </a:cubicBezTo>
                  <a:cubicBezTo>
                    <a:pt x="6" y="243"/>
                    <a:pt x="0" y="359"/>
                    <a:pt x="0" y="359"/>
                  </a:cubicBezTo>
                  <a:cubicBezTo>
                    <a:pt x="1" y="356"/>
                    <a:pt x="1" y="354"/>
                    <a:pt x="2" y="351"/>
                  </a:cubicBezTo>
                  <a:cubicBezTo>
                    <a:pt x="7" y="316"/>
                    <a:pt x="24" y="233"/>
                    <a:pt x="83" y="166"/>
                  </a:cubicBezTo>
                  <a:cubicBezTo>
                    <a:pt x="160" y="79"/>
                    <a:pt x="210" y="89"/>
                    <a:pt x="253" y="23"/>
                  </a:cubicBezTo>
                  <a:cubicBezTo>
                    <a:pt x="258" y="16"/>
                    <a:pt x="263" y="8"/>
                    <a:pt x="268" y="0"/>
                  </a:cubicBezTo>
                </a:path>
              </a:pathLst>
            </a:custGeom>
            <a:solidFill>
              <a:srgbClr val="F8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9" name="Freeform 99">
              <a:extLst>
                <a:ext uri="{FF2B5EF4-FFF2-40B4-BE49-F238E27FC236}">
                  <a16:creationId xmlns:a16="http://schemas.microsoft.com/office/drawing/2014/main" id="{367F974B-E84D-447C-86B0-A260FB3E80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8" y="2033"/>
              <a:ext cx="813" cy="1237"/>
            </a:xfrm>
            <a:custGeom>
              <a:avLst/>
              <a:gdLst>
                <a:gd name="T0" fmla="*/ 1308 w 491"/>
                <a:gd name="T1" fmla="*/ 1071 h 701"/>
                <a:gd name="T2" fmla="*/ 1272 w 491"/>
                <a:gd name="T3" fmla="*/ 1087 h 701"/>
                <a:gd name="T4" fmla="*/ 1760 w 491"/>
                <a:gd name="T5" fmla="*/ 1609 h 701"/>
                <a:gd name="T6" fmla="*/ 2111 w 491"/>
                <a:gd name="T7" fmla="*/ 1906 h 701"/>
                <a:gd name="T8" fmla="*/ 2194 w 491"/>
                <a:gd name="T9" fmla="*/ 2155 h 701"/>
                <a:gd name="T10" fmla="*/ 2229 w 491"/>
                <a:gd name="T11" fmla="*/ 2248 h 701"/>
                <a:gd name="T12" fmla="*/ 2111 w 491"/>
                <a:gd name="T13" fmla="*/ 1853 h 701"/>
                <a:gd name="T14" fmla="*/ 1760 w 491"/>
                <a:gd name="T15" fmla="*/ 1555 h 701"/>
                <a:gd name="T16" fmla="*/ 1308 w 491"/>
                <a:gd name="T17" fmla="*/ 1078 h 701"/>
                <a:gd name="T18" fmla="*/ 1932 w 491"/>
                <a:gd name="T19" fmla="*/ 2996 h 701"/>
                <a:gd name="T20" fmla="*/ 1820 w 491"/>
                <a:gd name="T21" fmla="*/ 3621 h 701"/>
                <a:gd name="T22" fmla="*/ 1932 w 491"/>
                <a:gd name="T23" fmla="*/ 3049 h 701"/>
                <a:gd name="T24" fmla="*/ 2007 w 491"/>
                <a:gd name="T25" fmla="*/ 2573 h 701"/>
                <a:gd name="T26" fmla="*/ 1932 w 491"/>
                <a:gd name="T27" fmla="*/ 2996 h 701"/>
                <a:gd name="T28" fmla="*/ 5 w 491"/>
                <a:gd name="T29" fmla="*/ 337 h 701"/>
                <a:gd name="T30" fmla="*/ 124 w 491"/>
                <a:gd name="T31" fmla="*/ 1027 h 701"/>
                <a:gd name="T32" fmla="*/ 540 w 491"/>
                <a:gd name="T33" fmla="*/ 2065 h 701"/>
                <a:gd name="T34" fmla="*/ 540 w 491"/>
                <a:gd name="T35" fmla="*/ 2084 h 701"/>
                <a:gd name="T36" fmla="*/ 124 w 491"/>
                <a:gd name="T37" fmla="*/ 972 h 701"/>
                <a:gd name="T38" fmla="*/ 5 w 491"/>
                <a:gd name="T39" fmla="*/ 337 h 701"/>
                <a:gd name="T40" fmla="*/ 1828 w 491"/>
                <a:gd name="T41" fmla="*/ 3746 h 701"/>
                <a:gd name="T42" fmla="*/ 1861 w 491"/>
                <a:gd name="T43" fmla="*/ 3852 h 701"/>
                <a:gd name="T44" fmla="*/ 1828 w 491"/>
                <a:gd name="T45" fmla="*/ 3677 h 701"/>
                <a:gd name="T46" fmla="*/ 1828 w 491"/>
                <a:gd name="T47" fmla="*/ 3746 h 701"/>
                <a:gd name="T48" fmla="*/ 1972 w 491"/>
                <a:gd name="T49" fmla="*/ 1925 h 701"/>
                <a:gd name="T50" fmla="*/ 2124 w 491"/>
                <a:gd name="T51" fmla="*/ 2758 h 701"/>
                <a:gd name="T52" fmla="*/ 2196 w 491"/>
                <a:gd name="T53" fmla="*/ 3803 h 701"/>
                <a:gd name="T54" fmla="*/ 2124 w 491"/>
                <a:gd name="T55" fmla="*/ 2703 h 701"/>
                <a:gd name="T56" fmla="*/ 1972 w 491"/>
                <a:gd name="T57" fmla="*/ 1925 h 701"/>
                <a:gd name="T58" fmla="*/ 63 w 491"/>
                <a:gd name="T59" fmla="*/ 127 h 701"/>
                <a:gd name="T60" fmla="*/ 41 w 491"/>
                <a:gd name="T61" fmla="*/ 0 h 701"/>
                <a:gd name="T62" fmla="*/ 63 w 491"/>
                <a:gd name="T63" fmla="*/ 180 h 701"/>
                <a:gd name="T64" fmla="*/ 546 w 491"/>
                <a:gd name="T65" fmla="*/ 1062 h 701"/>
                <a:gd name="T66" fmla="*/ 548 w 491"/>
                <a:gd name="T67" fmla="*/ 1078 h 701"/>
                <a:gd name="T68" fmla="*/ 63 w 491"/>
                <a:gd name="T69" fmla="*/ 127 h 70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91" h="701">
                  <a:moveTo>
                    <a:pt x="288" y="195"/>
                  </a:moveTo>
                  <a:cubicBezTo>
                    <a:pt x="280" y="198"/>
                    <a:pt x="280" y="198"/>
                    <a:pt x="280" y="198"/>
                  </a:cubicBezTo>
                  <a:cubicBezTo>
                    <a:pt x="309" y="221"/>
                    <a:pt x="361" y="265"/>
                    <a:pt x="388" y="293"/>
                  </a:cubicBezTo>
                  <a:cubicBezTo>
                    <a:pt x="431" y="338"/>
                    <a:pt x="452" y="322"/>
                    <a:pt x="465" y="347"/>
                  </a:cubicBezTo>
                  <a:cubicBezTo>
                    <a:pt x="472" y="360"/>
                    <a:pt x="478" y="377"/>
                    <a:pt x="483" y="392"/>
                  </a:cubicBezTo>
                  <a:cubicBezTo>
                    <a:pt x="488" y="402"/>
                    <a:pt x="491" y="409"/>
                    <a:pt x="491" y="409"/>
                  </a:cubicBezTo>
                  <a:cubicBezTo>
                    <a:pt x="491" y="409"/>
                    <a:pt x="479" y="362"/>
                    <a:pt x="465" y="337"/>
                  </a:cubicBezTo>
                  <a:cubicBezTo>
                    <a:pt x="452" y="312"/>
                    <a:pt x="431" y="329"/>
                    <a:pt x="388" y="283"/>
                  </a:cubicBezTo>
                  <a:cubicBezTo>
                    <a:pt x="365" y="259"/>
                    <a:pt x="319" y="220"/>
                    <a:pt x="288" y="196"/>
                  </a:cubicBezTo>
                  <a:moveTo>
                    <a:pt x="426" y="545"/>
                  </a:moveTo>
                  <a:cubicBezTo>
                    <a:pt x="405" y="596"/>
                    <a:pt x="400" y="633"/>
                    <a:pt x="401" y="659"/>
                  </a:cubicBezTo>
                  <a:cubicBezTo>
                    <a:pt x="402" y="634"/>
                    <a:pt x="408" y="599"/>
                    <a:pt x="426" y="555"/>
                  </a:cubicBezTo>
                  <a:cubicBezTo>
                    <a:pt x="439" y="524"/>
                    <a:pt x="443" y="495"/>
                    <a:pt x="442" y="468"/>
                  </a:cubicBezTo>
                  <a:cubicBezTo>
                    <a:pt x="442" y="492"/>
                    <a:pt x="437" y="518"/>
                    <a:pt x="426" y="545"/>
                  </a:cubicBezTo>
                  <a:close/>
                  <a:moveTo>
                    <a:pt x="1" y="61"/>
                  </a:moveTo>
                  <a:cubicBezTo>
                    <a:pt x="0" y="90"/>
                    <a:pt x="3" y="151"/>
                    <a:pt x="27" y="187"/>
                  </a:cubicBezTo>
                  <a:cubicBezTo>
                    <a:pt x="58" y="232"/>
                    <a:pt x="113" y="287"/>
                    <a:pt x="119" y="376"/>
                  </a:cubicBezTo>
                  <a:cubicBezTo>
                    <a:pt x="119" y="378"/>
                    <a:pt x="119" y="379"/>
                    <a:pt x="119" y="379"/>
                  </a:cubicBezTo>
                  <a:cubicBezTo>
                    <a:pt x="118" y="282"/>
                    <a:pt x="59" y="224"/>
                    <a:pt x="27" y="177"/>
                  </a:cubicBezTo>
                  <a:cubicBezTo>
                    <a:pt x="5" y="145"/>
                    <a:pt x="1" y="92"/>
                    <a:pt x="1" y="61"/>
                  </a:cubicBezTo>
                  <a:close/>
                  <a:moveTo>
                    <a:pt x="403" y="682"/>
                  </a:moveTo>
                  <a:cubicBezTo>
                    <a:pt x="406" y="695"/>
                    <a:pt x="410" y="701"/>
                    <a:pt x="410" y="701"/>
                  </a:cubicBezTo>
                  <a:cubicBezTo>
                    <a:pt x="406" y="691"/>
                    <a:pt x="404" y="680"/>
                    <a:pt x="403" y="669"/>
                  </a:cubicBezTo>
                  <a:cubicBezTo>
                    <a:pt x="403" y="673"/>
                    <a:pt x="403" y="678"/>
                    <a:pt x="403" y="682"/>
                  </a:cubicBezTo>
                  <a:close/>
                  <a:moveTo>
                    <a:pt x="434" y="350"/>
                  </a:moveTo>
                  <a:cubicBezTo>
                    <a:pt x="429" y="370"/>
                    <a:pt x="465" y="434"/>
                    <a:pt x="468" y="502"/>
                  </a:cubicBezTo>
                  <a:cubicBezTo>
                    <a:pt x="470" y="570"/>
                    <a:pt x="483" y="648"/>
                    <a:pt x="484" y="692"/>
                  </a:cubicBezTo>
                  <a:cubicBezTo>
                    <a:pt x="486" y="651"/>
                    <a:pt x="470" y="565"/>
                    <a:pt x="468" y="492"/>
                  </a:cubicBezTo>
                  <a:cubicBezTo>
                    <a:pt x="466" y="433"/>
                    <a:pt x="438" y="377"/>
                    <a:pt x="434" y="350"/>
                  </a:cubicBezTo>
                  <a:close/>
                  <a:moveTo>
                    <a:pt x="14" y="23"/>
                  </a:moveTo>
                  <a:cubicBezTo>
                    <a:pt x="11" y="18"/>
                    <a:pt x="9" y="10"/>
                    <a:pt x="9" y="0"/>
                  </a:cubicBezTo>
                  <a:cubicBezTo>
                    <a:pt x="8" y="15"/>
                    <a:pt x="10" y="26"/>
                    <a:pt x="14" y="33"/>
                  </a:cubicBezTo>
                  <a:cubicBezTo>
                    <a:pt x="32" y="56"/>
                    <a:pt x="115" y="87"/>
                    <a:pt x="120" y="193"/>
                  </a:cubicBezTo>
                  <a:cubicBezTo>
                    <a:pt x="121" y="195"/>
                    <a:pt x="121" y="196"/>
                    <a:pt x="121" y="196"/>
                  </a:cubicBezTo>
                  <a:cubicBezTo>
                    <a:pt x="122" y="79"/>
                    <a:pt x="33" y="47"/>
                    <a:pt x="14" y="23"/>
                  </a:cubicBezTo>
                  <a:close/>
                </a:path>
              </a:pathLst>
            </a:custGeom>
            <a:solidFill>
              <a:srgbClr val="F8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0" name="Freeform 100">
              <a:extLst>
                <a:ext uri="{FF2B5EF4-FFF2-40B4-BE49-F238E27FC236}">
                  <a16:creationId xmlns:a16="http://schemas.microsoft.com/office/drawing/2014/main" id="{BD0E073C-ADB5-4812-8700-2F0C7A797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029"/>
              <a:ext cx="2312" cy="2326"/>
            </a:xfrm>
            <a:custGeom>
              <a:avLst/>
              <a:gdLst>
                <a:gd name="T0" fmla="*/ 2421 w 1397"/>
                <a:gd name="T1" fmla="*/ 1860 h 1318"/>
                <a:gd name="T2" fmla="*/ 3618 w 1397"/>
                <a:gd name="T3" fmla="*/ 1482 h 1318"/>
                <a:gd name="T4" fmla="*/ 3960 w 1397"/>
                <a:gd name="T5" fmla="*/ 604 h 1318"/>
                <a:gd name="T6" fmla="*/ 4089 w 1397"/>
                <a:gd name="T7" fmla="*/ 655 h 1318"/>
                <a:gd name="T8" fmla="*/ 5135 w 1397"/>
                <a:gd name="T9" fmla="*/ 1601 h 1318"/>
                <a:gd name="T10" fmla="*/ 5327 w 1397"/>
                <a:gd name="T11" fmla="*/ 2155 h 1318"/>
                <a:gd name="T12" fmla="*/ 4935 w 1397"/>
                <a:gd name="T13" fmla="*/ 2220 h 1318"/>
                <a:gd name="T14" fmla="*/ 4185 w 1397"/>
                <a:gd name="T15" fmla="*/ 1292 h 1318"/>
                <a:gd name="T16" fmla="*/ 4144 w 1397"/>
                <a:gd name="T17" fmla="*/ 748 h 1318"/>
                <a:gd name="T18" fmla="*/ 4533 w 1397"/>
                <a:gd name="T19" fmla="*/ 2121 h 1318"/>
                <a:gd name="T20" fmla="*/ 5336 w 1397"/>
                <a:gd name="T21" fmla="*/ 2753 h 1318"/>
                <a:gd name="T22" fmla="*/ 5303 w 1397"/>
                <a:gd name="T23" fmla="*/ 3118 h 1318"/>
                <a:gd name="T24" fmla="*/ 5331 w 1397"/>
                <a:gd name="T25" fmla="*/ 3563 h 1318"/>
                <a:gd name="T26" fmla="*/ 4713 w 1397"/>
                <a:gd name="T27" fmla="*/ 2990 h 1318"/>
                <a:gd name="T28" fmla="*/ 5867 w 1397"/>
                <a:gd name="T29" fmla="*/ 4684 h 1318"/>
                <a:gd name="T30" fmla="*/ 6089 w 1397"/>
                <a:gd name="T31" fmla="*/ 4973 h 1318"/>
                <a:gd name="T32" fmla="*/ 6201 w 1397"/>
                <a:gd name="T33" fmla="*/ 6231 h 1318"/>
                <a:gd name="T34" fmla="*/ 6037 w 1397"/>
                <a:gd name="T35" fmla="*/ 6124 h 1318"/>
                <a:gd name="T36" fmla="*/ 5779 w 1397"/>
                <a:gd name="T37" fmla="*/ 5354 h 1318"/>
                <a:gd name="T38" fmla="*/ 5212 w 1397"/>
                <a:gd name="T39" fmla="*/ 5706 h 1318"/>
                <a:gd name="T40" fmla="*/ 4985 w 1397"/>
                <a:gd name="T41" fmla="*/ 4573 h 1318"/>
                <a:gd name="T42" fmla="*/ 4831 w 1397"/>
                <a:gd name="T43" fmla="*/ 4578 h 1318"/>
                <a:gd name="T44" fmla="*/ 4487 w 1397"/>
                <a:gd name="T45" fmla="*/ 2485 h 1318"/>
                <a:gd name="T46" fmla="*/ 4655 w 1397"/>
                <a:gd name="T47" fmla="*/ 4204 h 1318"/>
                <a:gd name="T48" fmla="*/ 4228 w 1397"/>
                <a:gd name="T49" fmla="*/ 4101 h 1318"/>
                <a:gd name="T50" fmla="*/ 4053 w 1397"/>
                <a:gd name="T51" fmla="*/ 2896 h 1318"/>
                <a:gd name="T52" fmla="*/ 3848 w 1397"/>
                <a:gd name="T53" fmla="*/ 2781 h 1318"/>
                <a:gd name="T54" fmla="*/ 2815 w 1397"/>
                <a:gd name="T55" fmla="*/ 2854 h 1318"/>
                <a:gd name="T56" fmla="*/ 2117 w 1397"/>
                <a:gd name="T57" fmla="*/ 2838 h 1318"/>
                <a:gd name="T58" fmla="*/ 1940 w 1397"/>
                <a:gd name="T59" fmla="*/ 2997 h 1318"/>
                <a:gd name="T60" fmla="*/ 2090 w 1397"/>
                <a:gd name="T61" fmla="*/ 4520 h 1318"/>
                <a:gd name="T62" fmla="*/ 1715 w 1397"/>
                <a:gd name="T63" fmla="*/ 4590 h 1318"/>
                <a:gd name="T64" fmla="*/ 1481 w 1397"/>
                <a:gd name="T65" fmla="*/ 3184 h 1318"/>
                <a:gd name="T66" fmla="*/ 1071 w 1397"/>
                <a:gd name="T67" fmla="*/ 5317 h 1318"/>
                <a:gd name="T68" fmla="*/ 435 w 1397"/>
                <a:gd name="T69" fmla="*/ 6129 h 1318"/>
                <a:gd name="T70" fmla="*/ 715 w 1397"/>
                <a:gd name="T71" fmla="*/ 5612 h 1318"/>
                <a:gd name="T72" fmla="*/ 798 w 1397"/>
                <a:gd name="T73" fmla="*/ 3881 h 1318"/>
                <a:gd name="T74" fmla="*/ 561 w 1397"/>
                <a:gd name="T75" fmla="*/ 3815 h 1318"/>
                <a:gd name="T76" fmla="*/ 1183 w 1397"/>
                <a:gd name="T77" fmla="*/ 3090 h 1318"/>
                <a:gd name="T78" fmla="*/ 1314 w 1397"/>
                <a:gd name="T79" fmla="*/ 1237 h 1318"/>
                <a:gd name="T80" fmla="*/ 1384 w 1397"/>
                <a:gd name="T81" fmla="*/ 2028 h 1318"/>
                <a:gd name="T82" fmla="*/ 1084 w 1397"/>
                <a:gd name="T83" fmla="*/ 2215 h 1318"/>
                <a:gd name="T84" fmla="*/ 894 w 1397"/>
                <a:gd name="T85" fmla="*/ 1551 h 1318"/>
                <a:gd name="T86" fmla="*/ 1799 w 1397"/>
                <a:gd name="T87" fmla="*/ 545 h 13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97" h="1318">
                  <a:moveTo>
                    <a:pt x="492" y="10"/>
                  </a:moveTo>
                  <a:cubicBezTo>
                    <a:pt x="492" y="10"/>
                    <a:pt x="410" y="85"/>
                    <a:pt x="426" y="217"/>
                  </a:cubicBezTo>
                  <a:cubicBezTo>
                    <a:pt x="430" y="250"/>
                    <a:pt x="482" y="327"/>
                    <a:pt x="534" y="338"/>
                  </a:cubicBezTo>
                  <a:cubicBezTo>
                    <a:pt x="570" y="344"/>
                    <a:pt x="599" y="320"/>
                    <a:pt x="653" y="335"/>
                  </a:cubicBezTo>
                  <a:cubicBezTo>
                    <a:pt x="708" y="350"/>
                    <a:pt x="699" y="359"/>
                    <a:pt x="723" y="332"/>
                  </a:cubicBezTo>
                  <a:cubicBezTo>
                    <a:pt x="748" y="305"/>
                    <a:pt x="772" y="286"/>
                    <a:pt x="798" y="270"/>
                  </a:cubicBezTo>
                  <a:cubicBezTo>
                    <a:pt x="824" y="255"/>
                    <a:pt x="859" y="247"/>
                    <a:pt x="864" y="209"/>
                  </a:cubicBezTo>
                  <a:cubicBezTo>
                    <a:pt x="870" y="171"/>
                    <a:pt x="879" y="152"/>
                    <a:pt x="879" y="152"/>
                  </a:cubicBezTo>
                  <a:cubicBezTo>
                    <a:pt x="879" y="152"/>
                    <a:pt x="878" y="129"/>
                    <a:pt x="874" y="110"/>
                  </a:cubicBezTo>
                  <a:cubicBezTo>
                    <a:pt x="871" y="90"/>
                    <a:pt x="852" y="29"/>
                    <a:pt x="897" y="0"/>
                  </a:cubicBezTo>
                  <a:cubicBezTo>
                    <a:pt x="897" y="0"/>
                    <a:pt x="873" y="21"/>
                    <a:pt x="879" y="72"/>
                  </a:cubicBezTo>
                  <a:cubicBezTo>
                    <a:pt x="885" y="122"/>
                    <a:pt x="890" y="130"/>
                    <a:pt x="902" y="119"/>
                  </a:cubicBezTo>
                  <a:cubicBezTo>
                    <a:pt x="913" y="107"/>
                    <a:pt x="982" y="31"/>
                    <a:pt x="1116" y="261"/>
                  </a:cubicBezTo>
                  <a:cubicBezTo>
                    <a:pt x="1131" y="285"/>
                    <a:pt x="1159" y="266"/>
                    <a:pt x="1189" y="322"/>
                  </a:cubicBezTo>
                  <a:cubicBezTo>
                    <a:pt x="1189" y="322"/>
                    <a:pt x="1159" y="292"/>
                    <a:pt x="1133" y="291"/>
                  </a:cubicBezTo>
                  <a:cubicBezTo>
                    <a:pt x="1133" y="291"/>
                    <a:pt x="1165" y="343"/>
                    <a:pt x="1183" y="379"/>
                  </a:cubicBezTo>
                  <a:cubicBezTo>
                    <a:pt x="1202" y="415"/>
                    <a:pt x="1216" y="446"/>
                    <a:pt x="1237" y="463"/>
                  </a:cubicBezTo>
                  <a:cubicBezTo>
                    <a:pt x="1237" y="463"/>
                    <a:pt x="1188" y="416"/>
                    <a:pt x="1175" y="392"/>
                  </a:cubicBezTo>
                  <a:cubicBezTo>
                    <a:pt x="1163" y="369"/>
                    <a:pt x="1060" y="186"/>
                    <a:pt x="1047" y="194"/>
                  </a:cubicBezTo>
                  <a:cubicBezTo>
                    <a:pt x="1034" y="201"/>
                    <a:pt x="1041" y="303"/>
                    <a:pt x="1047" y="323"/>
                  </a:cubicBezTo>
                  <a:cubicBezTo>
                    <a:pt x="1053" y="343"/>
                    <a:pt x="1071" y="384"/>
                    <a:pt x="1089" y="404"/>
                  </a:cubicBezTo>
                  <a:cubicBezTo>
                    <a:pt x="1089" y="404"/>
                    <a:pt x="1023" y="377"/>
                    <a:pt x="1028" y="248"/>
                  </a:cubicBezTo>
                  <a:cubicBezTo>
                    <a:pt x="1029" y="216"/>
                    <a:pt x="1023" y="219"/>
                    <a:pt x="1004" y="224"/>
                  </a:cubicBezTo>
                  <a:cubicBezTo>
                    <a:pt x="984" y="229"/>
                    <a:pt x="939" y="218"/>
                    <a:pt x="923" y="235"/>
                  </a:cubicBezTo>
                  <a:cubicBezTo>
                    <a:pt x="923" y="235"/>
                    <a:pt x="933" y="215"/>
                    <a:pt x="973" y="215"/>
                  </a:cubicBezTo>
                  <a:cubicBezTo>
                    <a:pt x="1013" y="215"/>
                    <a:pt x="1039" y="210"/>
                    <a:pt x="1028" y="176"/>
                  </a:cubicBezTo>
                  <a:cubicBezTo>
                    <a:pt x="1018" y="142"/>
                    <a:pt x="958" y="79"/>
                    <a:pt x="914" y="136"/>
                  </a:cubicBezTo>
                  <a:cubicBezTo>
                    <a:pt x="870" y="194"/>
                    <a:pt x="904" y="233"/>
                    <a:pt x="864" y="265"/>
                  </a:cubicBezTo>
                  <a:cubicBezTo>
                    <a:pt x="864" y="265"/>
                    <a:pt x="850" y="276"/>
                    <a:pt x="865" y="276"/>
                  </a:cubicBezTo>
                  <a:cubicBezTo>
                    <a:pt x="880" y="276"/>
                    <a:pt x="967" y="290"/>
                    <a:pt x="1000" y="386"/>
                  </a:cubicBezTo>
                  <a:cubicBezTo>
                    <a:pt x="1014" y="429"/>
                    <a:pt x="1015" y="510"/>
                    <a:pt x="1093" y="498"/>
                  </a:cubicBezTo>
                  <a:cubicBezTo>
                    <a:pt x="1172" y="485"/>
                    <a:pt x="1228" y="495"/>
                    <a:pt x="1238" y="520"/>
                  </a:cubicBezTo>
                  <a:cubicBezTo>
                    <a:pt x="1238" y="520"/>
                    <a:pt x="1209" y="494"/>
                    <a:pt x="1177" y="501"/>
                  </a:cubicBezTo>
                  <a:cubicBezTo>
                    <a:pt x="1146" y="507"/>
                    <a:pt x="1082" y="509"/>
                    <a:pt x="1093" y="518"/>
                  </a:cubicBezTo>
                  <a:cubicBezTo>
                    <a:pt x="1105" y="527"/>
                    <a:pt x="1312" y="553"/>
                    <a:pt x="1337" y="728"/>
                  </a:cubicBezTo>
                  <a:cubicBezTo>
                    <a:pt x="1337" y="728"/>
                    <a:pt x="1313" y="601"/>
                    <a:pt x="1170" y="567"/>
                  </a:cubicBezTo>
                  <a:cubicBezTo>
                    <a:pt x="1146" y="561"/>
                    <a:pt x="1161" y="571"/>
                    <a:pt x="1166" y="579"/>
                  </a:cubicBezTo>
                  <a:cubicBezTo>
                    <a:pt x="1195" y="622"/>
                    <a:pt x="1195" y="696"/>
                    <a:pt x="1238" y="718"/>
                  </a:cubicBezTo>
                  <a:cubicBezTo>
                    <a:pt x="1238" y="718"/>
                    <a:pt x="1195" y="698"/>
                    <a:pt x="1176" y="648"/>
                  </a:cubicBezTo>
                  <a:cubicBezTo>
                    <a:pt x="1158" y="598"/>
                    <a:pt x="1157" y="565"/>
                    <a:pt x="1122" y="558"/>
                  </a:cubicBezTo>
                  <a:cubicBezTo>
                    <a:pt x="1087" y="551"/>
                    <a:pt x="1049" y="532"/>
                    <a:pt x="1045" y="529"/>
                  </a:cubicBezTo>
                  <a:cubicBezTo>
                    <a:pt x="1041" y="525"/>
                    <a:pt x="1035" y="529"/>
                    <a:pt x="1040" y="544"/>
                  </a:cubicBezTo>
                  <a:cubicBezTo>
                    <a:pt x="1045" y="559"/>
                    <a:pt x="1073" y="642"/>
                    <a:pt x="1102" y="669"/>
                  </a:cubicBezTo>
                  <a:cubicBezTo>
                    <a:pt x="1131" y="697"/>
                    <a:pt x="1149" y="729"/>
                    <a:pt x="1168" y="743"/>
                  </a:cubicBezTo>
                  <a:cubicBezTo>
                    <a:pt x="1186" y="758"/>
                    <a:pt x="1261" y="818"/>
                    <a:pt x="1294" y="852"/>
                  </a:cubicBezTo>
                  <a:cubicBezTo>
                    <a:pt x="1337" y="898"/>
                    <a:pt x="1358" y="881"/>
                    <a:pt x="1371" y="906"/>
                  </a:cubicBezTo>
                  <a:cubicBezTo>
                    <a:pt x="1385" y="931"/>
                    <a:pt x="1397" y="978"/>
                    <a:pt x="1397" y="978"/>
                  </a:cubicBezTo>
                  <a:cubicBezTo>
                    <a:pt x="1397" y="978"/>
                    <a:pt x="1359" y="894"/>
                    <a:pt x="1343" y="905"/>
                  </a:cubicBezTo>
                  <a:cubicBezTo>
                    <a:pt x="1327" y="915"/>
                    <a:pt x="1371" y="986"/>
                    <a:pt x="1374" y="1061"/>
                  </a:cubicBezTo>
                  <a:cubicBezTo>
                    <a:pt x="1376" y="1137"/>
                    <a:pt x="1393" y="1226"/>
                    <a:pt x="1390" y="1266"/>
                  </a:cubicBezTo>
                  <a:cubicBezTo>
                    <a:pt x="1390" y="1266"/>
                    <a:pt x="1371" y="1155"/>
                    <a:pt x="1368" y="1134"/>
                  </a:cubicBezTo>
                  <a:cubicBezTo>
                    <a:pt x="1365" y="1112"/>
                    <a:pt x="1363" y="1083"/>
                    <a:pt x="1346" y="1114"/>
                  </a:cubicBezTo>
                  <a:cubicBezTo>
                    <a:pt x="1330" y="1144"/>
                    <a:pt x="1295" y="1217"/>
                    <a:pt x="1316" y="1270"/>
                  </a:cubicBezTo>
                  <a:cubicBezTo>
                    <a:pt x="1316" y="1270"/>
                    <a:pt x="1287" y="1222"/>
                    <a:pt x="1332" y="1114"/>
                  </a:cubicBezTo>
                  <a:cubicBezTo>
                    <a:pt x="1377" y="1006"/>
                    <a:pt x="1316" y="909"/>
                    <a:pt x="1306" y="889"/>
                  </a:cubicBezTo>
                  <a:cubicBezTo>
                    <a:pt x="1296" y="869"/>
                    <a:pt x="1246" y="832"/>
                    <a:pt x="1256" y="866"/>
                  </a:cubicBezTo>
                  <a:cubicBezTo>
                    <a:pt x="1266" y="900"/>
                    <a:pt x="1275" y="974"/>
                    <a:pt x="1275" y="974"/>
                  </a:cubicBezTo>
                  <a:cubicBezTo>
                    <a:pt x="1275" y="974"/>
                    <a:pt x="1256" y="897"/>
                    <a:pt x="1219" y="853"/>
                  </a:cubicBezTo>
                  <a:cubicBezTo>
                    <a:pt x="1183" y="809"/>
                    <a:pt x="1135" y="722"/>
                    <a:pt x="1125" y="762"/>
                  </a:cubicBezTo>
                  <a:cubicBezTo>
                    <a:pt x="1116" y="802"/>
                    <a:pt x="1078" y="935"/>
                    <a:pt x="1150" y="1038"/>
                  </a:cubicBezTo>
                  <a:cubicBezTo>
                    <a:pt x="1222" y="1141"/>
                    <a:pt x="1237" y="1134"/>
                    <a:pt x="1245" y="1180"/>
                  </a:cubicBezTo>
                  <a:cubicBezTo>
                    <a:pt x="1245" y="1180"/>
                    <a:pt x="1217" y="1126"/>
                    <a:pt x="1186" y="1100"/>
                  </a:cubicBezTo>
                  <a:cubicBezTo>
                    <a:pt x="1155" y="1073"/>
                    <a:pt x="1068" y="983"/>
                    <a:pt x="1100" y="832"/>
                  </a:cubicBezTo>
                  <a:cubicBezTo>
                    <a:pt x="1100" y="832"/>
                    <a:pt x="1081" y="842"/>
                    <a:pt x="1072" y="843"/>
                  </a:cubicBezTo>
                  <a:cubicBezTo>
                    <a:pt x="1064" y="844"/>
                    <a:pt x="1040" y="856"/>
                    <a:pt x="1033" y="867"/>
                  </a:cubicBezTo>
                  <a:cubicBezTo>
                    <a:pt x="1033" y="867"/>
                    <a:pt x="1053" y="840"/>
                    <a:pt x="1066" y="833"/>
                  </a:cubicBezTo>
                  <a:cubicBezTo>
                    <a:pt x="1079" y="826"/>
                    <a:pt x="1105" y="806"/>
                    <a:pt x="1105" y="780"/>
                  </a:cubicBezTo>
                  <a:cubicBezTo>
                    <a:pt x="1106" y="754"/>
                    <a:pt x="1105" y="725"/>
                    <a:pt x="1068" y="670"/>
                  </a:cubicBezTo>
                  <a:cubicBezTo>
                    <a:pt x="1032" y="616"/>
                    <a:pt x="996" y="496"/>
                    <a:pt x="990" y="452"/>
                  </a:cubicBezTo>
                  <a:cubicBezTo>
                    <a:pt x="984" y="408"/>
                    <a:pt x="957" y="382"/>
                    <a:pt x="945" y="416"/>
                  </a:cubicBezTo>
                  <a:cubicBezTo>
                    <a:pt x="934" y="451"/>
                    <a:pt x="902" y="567"/>
                    <a:pt x="920" y="592"/>
                  </a:cubicBezTo>
                  <a:cubicBezTo>
                    <a:pt x="939" y="616"/>
                    <a:pt x="1028" y="648"/>
                    <a:pt x="1027" y="765"/>
                  </a:cubicBezTo>
                  <a:cubicBezTo>
                    <a:pt x="1027" y="765"/>
                    <a:pt x="1021" y="694"/>
                    <a:pt x="965" y="650"/>
                  </a:cubicBezTo>
                  <a:cubicBezTo>
                    <a:pt x="910" y="606"/>
                    <a:pt x="907" y="605"/>
                    <a:pt x="907" y="605"/>
                  </a:cubicBezTo>
                  <a:cubicBezTo>
                    <a:pt x="907" y="605"/>
                    <a:pt x="901" y="699"/>
                    <a:pt x="933" y="746"/>
                  </a:cubicBezTo>
                  <a:cubicBezTo>
                    <a:pt x="965" y="793"/>
                    <a:pt x="1024" y="851"/>
                    <a:pt x="1025" y="948"/>
                  </a:cubicBezTo>
                  <a:cubicBezTo>
                    <a:pt x="1025" y="948"/>
                    <a:pt x="1009" y="862"/>
                    <a:pt x="964" y="809"/>
                  </a:cubicBezTo>
                  <a:cubicBezTo>
                    <a:pt x="920" y="756"/>
                    <a:pt x="871" y="715"/>
                    <a:pt x="894" y="527"/>
                  </a:cubicBezTo>
                  <a:cubicBezTo>
                    <a:pt x="900" y="481"/>
                    <a:pt x="906" y="477"/>
                    <a:pt x="880" y="499"/>
                  </a:cubicBezTo>
                  <a:cubicBezTo>
                    <a:pt x="853" y="522"/>
                    <a:pt x="788" y="565"/>
                    <a:pt x="807" y="671"/>
                  </a:cubicBezTo>
                  <a:cubicBezTo>
                    <a:pt x="807" y="671"/>
                    <a:pt x="768" y="574"/>
                    <a:pt x="849" y="506"/>
                  </a:cubicBezTo>
                  <a:cubicBezTo>
                    <a:pt x="930" y="438"/>
                    <a:pt x="942" y="383"/>
                    <a:pt x="923" y="355"/>
                  </a:cubicBezTo>
                  <a:cubicBezTo>
                    <a:pt x="904" y="327"/>
                    <a:pt x="765" y="337"/>
                    <a:pt x="730" y="519"/>
                  </a:cubicBezTo>
                  <a:cubicBezTo>
                    <a:pt x="621" y="519"/>
                    <a:pt x="621" y="519"/>
                    <a:pt x="621" y="519"/>
                  </a:cubicBezTo>
                  <a:cubicBezTo>
                    <a:pt x="621" y="519"/>
                    <a:pt x="626" y="480"/>
                    <a:pt x="636" y="454"/>
                  </a:cubicBezTo>
                  <a:cubicBezTo>
                    <a:pt x="646" y="428"/>
                    <a:pt x="646" y="404"/>
                    <a:pt x="604" y="408"/>
                  </a:cubicBezTo>
                  <a:cubicBezTo>
                    <a:pt x="562" y="413"/>
                    <a:pt x="434" y="454"/>
                    <a:pt x="467" y="516"/>
                  </a:cubicBezTo>
                  <a:cubicBezTo>
                    <a:pt x="500" y="578"/>
                    <a:pt x="608" y="577"/>
                    <a:pt x="608" y="820"/>
                  </a:cubicBezTo>
                  <a:cubicBezTo>
                    <a:pt x="608" y="820"/>
                    <a:pt x="612" y="689"/>
                    <a:pt x="510" y="587"/>
                  </a:cubicBezTo>
                  <a:cubicBezTo>
                    <a:pt x="454" y="533"/>
                    <a:pt x="438" y="515"/>
                    <a:pt x="428" y="545"/>
                  </a:cubicBezTo>
                  <a:cubicBezTo>
                    <a:pt x="418" y="575"/>
                    <a:pt x="407" y="655"/>
                    <a:pt x="456" y="754"/>
                  </a:cubicBezTo>
                  <a:cubicBezTo>
                    <a:pt x="506" y="853"/>
                    <a:pt x="509" y="937"/>
                    <a:pt x="424" y="1044"/>
                  </a:cubicBezTo>
                  <a:cubicBezTo>
                    <a:pt x="424" y="1044"/>
                    <a:pt x="501" y="966"/>
                    <a:pt x="461" y="822"/>
                  </a:cubicBezTo>
                  <a:cubicBezTo>
                    <a:pt x="443" y="757"/>
                    <a:pt x="432" y="768"/>
                    <a:pt x="417" y="793"/>
                  </a:cubicBezTo>
                  <a:cubicBezTo>
                    <a:pt x="402" y="818"/>
                    <a:pt x="333" y="921"/>
                    <a:pt x="334" y="979"/>
                  </a:cubicBezTo>
                  <a:cubicBezTo>
                    <a:pt x="334" y="979"/>
                    <a:pt x="329" y="912"/>
                    <a:pt x="378" y="835"/>
                  </a:cubicBezTo>
                  <a:cubicBezTo>
                    <a:pt x="426" y="758"/>
                    <a:pt x="405" y="719"/>
                    <a:pt x="394" y="666"/>
                  </a:cubicBezTo>
                  <a:cubicBezTo>
                    <a:pt x="383" y="614"/>
                    <a:pt x="392" y="519"/>
                    <a:pt x="470" y="430"/>
                  </a:cubicBezTo>
                  <a:cubicBezTo>
                    <a:pt x="470" y="430"/>
                    <a:pt x="366" y="433"/>
                    <a:pt x="327" y="579"/>
                  </a:cubicBezTo>
                  <a:cubicBezTo>
                    <a:pt x="301" y="680"/>
                    <a:pt x="316" y="753"/>
                    <a:pt x="291" y="841"/>
                  </a:cubicBezTo>
                  <a:cubicBezTo>
                    <a:pt x="231" y="1052"/>
                    <a:pt x="366" y="1131"/>
                    <a:pt x="184" y="1318"/>
                  </a:cubicBezTo>
                  <a:cubicBezTo>
                    <a:pt x="184" y="1318"/>
                    <a:pt x="349" y="1144"/>
                    <a:pt x="236" y="967"/>
                  </a:cubicBezTo>
                  <a:cubicBezTo>
                    <a:pt x="236" y="967"/>
                    <a:pt x="108" y="1092"/>
                    <a:pt x="103" y="1220"/>
                  </a:cubicBezTo>
                  <a:cubicBezTo>
                    <a:pt x="103" y="1220"/>
                    <a:pt x="103" y="1143"/>
                    <a:pt x="114" y="1119"/>
                  </a:cubicBezTo>
                  <a:cubicBezTo>
                    <a:pt x="125" y="1094"/>
                    <a:pt x="112" y="1098"/>
                    <a:pt x="96" y="1115"/>
                  </a:cubicBezTo>
                  <a:cubicBezTo>
                    <a:pt x="81" y="1133"/>
                    <a:pt x="18" y="1147"/>
                    <a:pt x="13" y="1310"/>
                  </a:cubicBezTo>
                  <a:cubicBezTo>
                    <a:pt x="13" y="1310"/>
                    <a:pt x="0" y="1205"/>
                    <a:pt x="36" y="1156"/>
                  </a:cubicBezTo>
                  <a:cubicBezTo>
                    <a:pt x="73" y="1108"/>
                    <a:pt x="113" y="1106"/>
                    <a:pt x="158" y="1021"/>
                  </a:cubicBezTo>
                  <a:cubicBezTo>
                    <a:pt x="204" y="936"/>
                    <a:pt x="241" y="905"/>
                    <a:pt x="257" y="792"/>
                  </a:cubicBezTo>
                  <a:cubicBezTo>
                    <a:pt x="272" y="679"/>
                    <a:pt x="298" y="575"/>
                    <a:pt x="252" y="608"/>
                  </a:cubicBezTo>
                  <a:cubicBezTo>
                    <a:pt x="207" y="642"/>
                    <a:pt x="173" y="639"/>
                    <a:pt x="176" y="706"/>
                  </a:cubicBezTo>
                  <a:cubicBezTo>
                    <a:pt x="179" y="773"/>
                    <a:pt x="226" y="885"/>
                    <a:pt x="85" y="1029"/>
                  </a:cubicBezTo>
                  <a:cubicBezTo>
                    <a:pt x="85" y="1029"/>
                    <a:pt x="181" y="929"/>
                    <a:pt x="169" y="788"/>
                  </a:cubicBezTo>
                  <a:cubicBezTo>
                    <a:pt x="163" y="709"/>
                    <a:pt x="156" y="667"/>
                    <a:pt x="124" y="694"/>
                  </a:cubicBezTo>
                  <a:cubicBezTo>
                    <a:pt x="91" y="722"/>
                    <a:pt x="25" y="834"/>
                    <a:pt x="8" y="908"/>
                  </a:cubicBezTo>
                  <a:cubicBezTo>
                    <a:pt x="8" y="908"/>
                    <a:pt x="14" y="792"/>
                    <a:pt x="91" y="705"/>
                  </a:cubicBezTo>
                  <a:cubicBezTo>
                    <a:pt x="168" y="618"/>
                    <a:pt x="218" y="628"/>
                    <a:pt x="261" y="562"/>
                  </a:cubicBezTo>
                  <a:cubicBezTo>
                    <a:pt x="303" y="497"/>
                    <a:pt x="349" y="431"/>
                    <a:pt x="425" y="405"/>
                  </a:cubicBezTo>
                  <a:cubicBezTo>
                    <a:pt x="501" y="379"/>
                    <a:pt x="505" y="355"/>
                    <a:pt x="463" y="321"/>
                  </a:cubicBezTo>
                  <a:cubicBezTo>
                    <a:pt x="422" y="287"/>
                    <a:pt x="342" y="195"/>
                    <a:pt x="290" y="225"/>
                  </a:cubicBezTo>
                  <a:cubicBezTo>
                    <a:pt x="237" y="255"/>
                    <a:pt x="228" y="352"/>
                    <a:pt x="280" y="354"/>
                  </a:cubicBezTo>
                  <a:cubicBezTo>
                    <a:pt x="331" y="356"/>
                    <a:pt x="363" y="357"/>
                    <a:pt x="388" y="396"/>
                  </a:cubicBezTo>
                  <a:cubicBezTo>
                    <a:pt x="388" y="396"/>
                    <a:pt x="363" y="367"/>
                    <a:pt x="305" y="369"/>
                  </a:cubicBezTo>
                  <a:cubicBezTo>
                    <a:pt x="246" y="372"/>
                    <a:pt x="248" y="362"/>
                    <a:pt x="248" y="362"/>
                  </a:cubicBezTo>
                  <a:cubicBezTo>
                    <a:pt x="248" y="362"/>
                    <a:pt x="268" y="474"/>
                    <a:pt x="207" y="560"/>
                  </a:cubicBezTo>
                  <a:cubicBezTo>
                    <a:pt x="207" y="560"/>
                    <a:pt x="248" y="475"/>
                    <a:pt x="239" y="403"/>
                  </a:cubicBezTo>
                  <a:cubicBezTo>
                    <a:pt x="230" y="332"/>
                    <a:pt x="224" y="269"/>
                    <a:pt x="207" y="301"/>
                  </a:cubicBezTo>
                  <a:cubicBezTo>
                    <a:pt x="189" y="333"/>
                    <a:pt x="144" y="409"/>
                    <a:pt x="138" y="479"/>
                  </a:cubicBezTo>
                  <a:cubicBezTo>
                    <a:pt x="138" y="479"/>
                    <a:pt x="128" y="368"/>
                    <a:pt x="197" y="282"/>
                  </a:cubicBezTo>
                  <a:cubicBezTo>
                    <a:pt x="266" y="196"/>
                    <a:pt x="312" y="180"/>
                    <a:pt x="361" y="193"/>
                  </a:cubicBezTo>
                  <a:cubicBezTo>
                    <a:pt x="410" y="206"/>
                    <a:pt x="423" y="185"/>
                    <a:pt x="373" y="64"/>
                  </a:cubicBezTo>
                  <a:cubicBezTo>
                    <a:pt x="373" y="64"/>
                    <a:pt x="388" y="79"/>
                    <a:pt x="397" y="99"/>
                  </a:cubicBezTo>
                  <a:cubicBezTo>
                    <a:pt x="406" y="119"/>
                    <a:pt x="419" y="132"/>
                    <a:pt x="425" y="107"/>
                  </a:cubicBezTo>
                  <a:cubicBezTo>
                    <a:pt x="431" y="82"/>
                    <a:pt x="468" y="14"/>
                    <a:pt x="492" y="10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1" name="Line 101">
              <a:extLst>
                <a:ext uri="{FF2B5EF4-FFF2-40B4-BE49-F238E27FC236}">
                  <a16:creationId xmlns:a16="http://schemas.microsoft.com/office/drawing/2014/main" id="{16F5F207-B675-41D4-8055-126DD00231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5" y="2377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2" name="Line 102">
              <a:extLst>
                <a:ext uri="{FF2B5EF4-FFF2-40B4-BE49-F238E27FC236}">
                  <a16:creationId xmlns:a16="http://schemas.microsoft.com/office/drawing/2014/main" id="{40CD7107-6729-461A-BE6C-2D067F0E15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5" y="2377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3" name="Oval 103">
              <a:extLst>
                <a:ext uri="{FF2B5EF4-FFF2-40B4-BE49-F238E27FC236}">
                  <a16:creationId xmlns:a16="http://schemas.microsoft.com/office/drawing/2014/main" id="{E188A7CB-08B5-4BBA-8859-41E886EF2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1885"/>
              <a:ext cx="184" cy="122"/>
            </a:xfrm>
            <a:prstGeom prst="ellipse">
              <a:avLst/>
            </a:prstGeom>
            <a:solidFill>
              <a:srgbClr val="A2A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4" name="Oval 104">
              <a:extLst>
                <a:ext uri="{FF2B5EF4-FFF2-40B4-BE49-F238E27FC236}">
                  <a16:creationId xmlns:a16="http://schemas.microsoft.com/office/drawing/2014/main" id="{70E7CB1C-C945-493F-B2A6-75EE7DC0C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897"/>
              <a:ext cx="162" cy="99"/>
            </a:xfrm>
            <a:prstGeom prst="ellipse">
              <a:avLst/>
            </a:prstGeom>
            <a:solidFill>
              <a:srgbClr val="5A6A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5" name="Freeform 105">
              <a:extLst>
                <a:ext uri="{FF2B5EF4-FFF2-40B4-BE49-F238E27FC236}">
                  <a16:creationId xmlns:a16="http://schemas.microsoft.com/office/drawing/2014/main" id="{93F03E3E-4C00-40A5-8504-77F0251DD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1896"/>
              <a:ext cx="160" cy="81"/>
            </a:xfrm>
            <a:custGeom>
              <a:avLst/>
              <a:gdLst>
                <a:gd name="T0" fmla="*/ 54 w 97"/>
                <a:gd name="T1" fmla="*/ 229 h 46"/>
                <a:gd name="T2" fmla="*/ 269 w 97"/>
                <a:gd name="T3" fmla="*/ 77 h 46"/>
                <a:gd name="T4" fmla="*/ 435 w 97"/>
                <a:gd name="T5" fmla="*/ 127 h 46"/>
                <a:gd name="T6" fmla="*/ 221 w 97"/>
                <a:gd name="T7" fmla="*/ 0 h 46"/>
                <a:gd name="T8" fmla="*/ 0 w 97"/>
                <a:gd name="T9" fmla="*/ 151 h 46"/>
                <a:gd name="T10" fmla="*/ 54 w 97"/>
                <a:gd name="T11" fmla="*/ 252 h 46"/>
                <a:gd name="T12" fmla="*/ 54 w 97"/>
                <a:gd name="T13" fmla="*/ 229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46">
                  <a:moveTo>
                    <a:pt x="12" y="42"/>
                  </a:moveTo>
                  <a:cubicBezTo>
                    <a:pt x="12" y="26"/>
                    <a:pt x="33" y="14"/>
                    <a:pt x="60" y="14"/>
                  </a:cubicBezTo>
                  <a:cubicBezTo>
                    <a:pt x="75" y="14"/>
                    <a:pt x="88" y="18"/>
                    <a:pt x="97" y="23"/>
                  </a:cubicBezTo>
                  <a:cubicBezTo>
                    <a:pt x="93" y="10"/>
                    <a:pt x="73" y="0"/>
                    <a:pt x="49" y="0"/>
                  </a:cubicBezTo>
                  <a:cubicBezTo>
                    <a:pt x="22" y="0"/>
                    <a:pt x="0" y="13"/>
                    <a:pt x="0" y="28"/>
                  </a:cubicBezTo>
                  <a:cubicBezTo>
                    <a:pt x="0" y="35"/>
                    <a:pt x="5" y="41"/>
                    <a:pt x="12" y="46"/>
                  </a:cubicBezTo>
                  <a:cubicBezTo>
                    <a:pt x="12" y="45"/>
                    <a:pt x="12" y="43"/>
                    <a:pt x="12" y="42"/>
                  </a:cubicBezTo>
                  <a:close/>
                </a:path>
              </a:pathLst>
            </a:custGeom>
            <a:solidFill>
              <a:srgbClr val="455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6" name="Oval 106">
              <a:extLst>
                <a:ext uri="{FF2B5EF4-FFF2-40B4-BE49-F238E27FC236}">
                  <a16:creationId xmlns:a16="http://schemas.microsoft.com/office/drawing/2014/main" id="{761141C5-C1D7-4D9E-A799-C8748CA3F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1885"/>
              <a:ext cx="184" cy="122"/>
            </a:xfrm>
            <a:prstGeom prst="ellipse">
              <a:avLst/>
            </a:prstGeom>
            <a:noFill/>
            <a:ln w="1111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7" name="Oval 107">
              <a:extLst>
                <a:ext uri="{FF2B5EF4-FFF2-40B4-BE49-F238E27FC236}">
                  <a16:creationId xmlns:a16="http://schemas.microsoft.com/office/drawing/2014/main" id="{6C47F53B-8920-4786-A2D2-1E412AFBA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897"/>
              <a:ext cx="162" cy="99"/>
            </a:xfrm>
            <a:prstGeom prst="ellipse">
              <a:avLst/>
            </a:prstGeom>
            <a:noFill/>
            <a:ln w="1111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8" name="Freeform 108">
              <a:extLst>
                <a:ext uri="{FF2B5EF4-FFF2-40B4-BE49-F238E27FC236}">
                  <a16:creationId xmlns:a16="http://schemas.microsoft.com/office/drawing/2014/main" id="{9A89BA02-5CC5-4991-BB60-02B0E4B45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1521"/>
              <a:ext cx="285" cy="279"/>
            </a:xfrm>
            <a:custGeom>
              <a:avLst/>
              <a:gdLst>
                <a:gd name="T0" fmla="*/ 0 w 172"/>
                <a:gd name="T1" fmla="*/ 871 h 158"/>
                <a:gd name="T2" fmla="*/ 782 w 172"/>
                <a:gd name="T3" fmla="*/ 367 h 158"/>
                <a:gd name="T4" fmla="*/ 0 w 172"/>
                <a:gd name="T5" fmla="*/ 871 h 1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158">
                  <a:moveTo>
                    <a:pt x="0" y="158"/>
                  </a:moveTo>
                  <a:cubicBezTo>
                    <a:pt x="0" y="158"/>
                    <a:pt x="62" y="28"/>
                    <a:pt x="172" y="67"/>
                  </a:cubicBezTo>
                  <a:cubicBezTo>
                    <a:pt x="172" y="67"/>
                    <a:pt x="50" y="0"/>
                    <a:pt x="0" y="158"/>
                  </a:cubicBezTo>
                  <a:close/>
                </a:path>
              </a:pathLst>
            </a:custGeom>
            <a:solidFill>
              <a:srgbClr val="455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9" name="Freeform 109">
              <a:extLst>
                <a:ext uri="{FF2B5EF4-FFF2-40B4-BE49-F238E27FC236}">
                  <a16:creationId xmlns:a16="http://schemas.microsoft.com/office/drawing/2014/main" id="{F780D45E-15FB-4092-9EE9-2D85C8E1F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744"/>
              <a:ext cx="242" cy="155"/>
            </a:xfrm>
            <a:custGeom>
              <a:avLst/>
              <a:gdLst>
                <a:gd name="T0" fmla="*/ 36 w 146"/>
                <a:gd name="T1" fmla="*/ 481 h 88"/>
                <a:gd name="T2" fmla="*/ 665 w 146"/>
                <a:gd name="T3" fmla="*/ 0 h 88"/>
                <a:gd name="T4" fmla="*/ 36 w 146"/>
                <a:gd name="T5" fmla="*/ 481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6" h="88">
                  <a:moveTo>
                    <a:pt x="8" y="88"/>
                  </a:moveTo>
                  <a:cubicBezTo>
                    <a:pt x="8" y="88"/>
                    <a:pt x="0" y="36"/>
                    <a:pt x="146" y="0"/>
                  </a:cubicBezTo>
                  <a:cubicBezTo>
                    <a:pt x="146" y="0"/>
                    <a:pt x="6" y="16"/>
                    <a:pt x="8" y="88"/>
                  </a:cubicBezTo>
                  <a:close/>
                </a:path>
              </a:pathLst>
            </a:custGeom>
            <a:solidFill>
              <a:srgbClr val="455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0" name="Freeform 110">
              <a:extLst>
                <a:ext uri="{FF2B5EF4-FFF2-40B4-BE49-F238E27FC236}">
                  <a16:creationId xmlns:a16="http://schemas.microsoft.com/office/drawing/2014/main" id="{A3395AB6-F94E-44DB-805F-AB16B480C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2323"/>
              <a:ext cx="65" cy="97"/>
            </a:xfrm>
            <a:custGeom>
              <a:avLst/>
              <a:gdLst>
                <a:gd name="T0" fmla="*/ 0 w 39"/>
                <a:gd name="T1" fmla="*/ 302 h 55"/>
                <a:gd name="T2" fmla="*/ 180 w 39"/>
                <a:gd name="T3" fmla="*/ 268 h 55"/>
                <a:gd name="T4" fmla="*/ 0 w 39"/>
                <a:gd name="T5" fmla="*/ 302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55">
                  <a:moveTo>
                    <a:pt x="0" y="55"/>
                  </a:moveTo>
                  <a:cubicBezTo>
                    <a:pt x="0" y="55"/>
                    <a:pt x="23" y="14"/>
                    <a:pt x="39" y="49"/>
                  </a:cubicBezTo>
                  <a:cubicBezTo>
                    <a:pt x="39" y="49"/>
                    <a:pt x="20" y="0"/>
                    <a:pt x="0" y="55"/>
                  </a:cubicBezTo>
                  <a:close/>
                </a:path>
              </a:pathLst>
            </a:custGeom>
            <a:solidFill>
              <a:srgbClr val="455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1" name="Line 111">
              <a:extLst>
                <a:ext uri="{FF2B5EF4-FFF2-40B4-BE49-F238E27FC236}">
                  <a16:creationId xmlns:a16="http://schemas.microsoft.com/office/drawing/2014/main" id="{4D29AC98-366B-4823-B9D6-3B3BC36876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5" y="194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2" name="Line 112">
              <a:extLst>
                <a:ext uri="{FF2B5EF4-FFF2-40B4-BE49-F238E27FC236}">
                  <a16:creationId xmlns:a16="http://schemas.microsoft.com/office/drawing/2014/main" id="{3F7C548E-1F77-4A2D-9C66-144E160176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5" y="194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3" name="Freeform 113">
              <a:extLst>
                <a:ext uri="{FF2B5EF4-FFF2-40B4-BE49-F238E27FC236}">
                  <a16:creationId xmlns:a16="http://schemas.microsoft.com/office/drawing/2014/main" id="{51A884CD-3BC1-420F-B414-21AFB6069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1860"/>
              <a:ext cx="194" cy="249"/>
            </a:xfrm>
            <a:custGeom>
              <a:avLst/>
              <a:gdLst>
                <a:gd name="T0" fmla="*/ 486 w 117"/>
                <a:gd name="T1" fmla="*/ 49 h 141"/>
                <a:gd name="T2" fmla="*/ 456 w 117"/>
                <a:gd name="T3" fmla="*/ 0 h 141"/>
                <a:gd name="T4" fmla="*/ 393 w 117"/>
                <a:gd name="T5" fmla="*/ 49 h 141"/>
                <a:gd name="T6" fmla="*/ 366 w 117"/>
                <a:gd name="T7" fmla="*/ 94 h 141"/>
                <a:gd name="T8" fmla="*/ 318 w 117"/>
                <a:gd name="T9" fmla="*/ 154 h 141"/>
                <a:gd name="T10" fmla="*/ 300 w 117"/>
                <a:gd name="T11" fmla="*/ 187 h 141"/>
                <a:gd name="T12" fmla="*/ 262 w 117"/>
                <a:gd name="T13" fmla="*/ 237 h 141"/>
                <a:gd name="T14" fmla="*/ 242 w 117"/>
                <a:gd name="T15" fmla="*/ 281 h 141"/>
                <a:gd name="T16" fmla="*/ 250 w 117"/>
                <a:gd name="T17" fmla="*/ 302 h 141"/>
                <a:gd name="T18" fmla="*/ 222 w 117"/>
                <a:gd name="T19" fmla="*/ 318 h 141"/>
                <a:gd name="T20" fmla="*/ 206 w 117"/>
                <a:gd name="T21" fmla="*/ 353 h 141"/>
                <a:gd name="T22" fmla="*/ 164 w 117"/>
                <a:gd name="T23" fmla="*/ 419 h 141"/>
                <a:gd name="T24" fmla="*/ 109 w 117"/>
                <a:gd name="T25" fmla="*/ 461 h 141"/>
                <a:gd name="T26" fmla="*/ 63 w 117"/>
                <a:gd name="T27" fmla="*/ 533 h 141"/>
                <a:gd name="T28" fmla="*/ 28 w 117"/>
                <a:gd name="T29" fmla="*/ 606 h 141"/>
                <a:gd name="T30" fmla="*/ 75 w 117"/>
                <a:gd name="T31" fmla="*/ 671 h 141"/>
                <a:gd name="T32" fmla="*/ 113 w 117"/>
                <a:gd name="T33" fmla="*/ 689 h 141"/>
                <a:gd name="T34" fmla="*/ 146 w 117"/>
                <a:gd name="T35" fmla="*/ 712 h 141"/>
                <a:gd name="T36" fmla="*/ 234 w 117"/>
                <a:gd name="T37" fmla="*/ 699 h 141"/>
                <a:gd name="T38" fmla="*/ 285 w 117"/>
                <a:gd name="T39" fmla="*/ 639 h 141"/>
                <a:gd name="T40" fmla="*/ 305 w 117"/>
                <a:gd name="T41" fmla="*/ 583 h 141"/>
                <a:gd name="T42" fmla="*/ 347 w 117"/>
                <a:gd name="T43" fmla="*/ 530 h 141"/>
                <a:gd name="T44" fmla="*/ 368 w 117"/>
                <a:gd name="T45" fmla="*/ 461 h 141"/>
                <a:gd name="T46" fmla="*/ 381 w 117"/>
                <a:gd name="T47" fmla="*/ 367 h 141"/>
                <a:gd name="T48" fmla="*/ 421 w 117"/>
                <a:gd name="T49" fmla="*/ 314 h 141"/>
                <a:gd name="T50" fmla="*/ 464 w 117"/>
                <a:gd name="T51" fmla="*/ 231 h 141"/>
                <a:gd name="T52" fmla="*/ 497 w 117"/>
                <a:gd name="T53" fmla="*/ 178 h 141"/>
                <a:gd name="T54" fmla="*/ 511 w 117"/>
                <a:gd name="T55" fmla="*/ 122 h 141"/>
                <a:gd name="T56" fmla="*/ 486 w 117"/>
                <a:gd name="T57" fmla="*/ 49 h 14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17" h="141">
                  <a:moveTo>
                    <a:pt x="107" y="9"/>
                  </a:moveTo>
                  <a:cubicBezTo>
                    <a:pt x="107" y="9"/>
                    <a:pt x="105" y="0"/>
                    <a:pt x="100" y="0"/>
                  </a:cubicBezTo>
                  <a:cubicBezTo>
                    <a:pt x="94" y="1"/>
                    <a:pt x="88" y="3"/>
                    <a:pt x="86" y="9"/>
                  </a:cubicBezTo>
                  <a:cubicBezTo>
                    <a:pt x="83" y="14"/>
                    <a:pt x="83" y="17"/>
                    <a:pt x="80" y="17"/>
                  </a:cubicBezTo>
                  <a:cubicBezTo>
                    <a:pt x="76" y="18"/>
                    <a:pt x="69" y="24"/>
                    <a:pt x="70" y="28"/>
                  </a:cubicBezTo>
                  <a:cubicBezTo>
                    <a:pt x="72" y="32"/>
                    <a:pt x="72" y="33"/>
                    <a:pt x="66" y="34"/>
                  </a:cubicBezTo>
                  <a:cubicBezTo>
                    <a:pt x="60" y="35"/>
                    <a:pt x="59" y="38"/>
                    <a:pt x="57" y="43"/>
                  </a:cubicBezTo>
                  <a:cubicBezTo>
                    <a:pt x="56" y="47"/>
                    <a:pt x="52" y="48"/>
                    <a:pt x="53" y="51"/>
                  </a:cubicBezTo>
                  <a:cubicBezTo>
                    <a:pt x="55" y="53"/>
                    <a:pt x="60" y="55"/>
                    <a:pt x="55" y="55"/>
                  </a:cubicBezTo>
                  <a:cubicBezTo>
                    <a:pt x="51" y="56"/>
                    <a:pt x="51" y="52"/>
                    <a:pt x="49" y="58"/>
                  </a:cubicBezTo>
                  <a:cubicBezTo>
                    <a:pt x="47" y="63"/>
                    <a:pt x="48" y="63"/>
                    <a:pt x="45" y="64"/>
                  </a:cubicBezTo>
                  <a:cubicBezTo>
                    <a:pt x="41" y="64"/>
                    <a:pt x="36" y="70"/>
                    <a:pt x="36" y="76"/>
                  </a:cubicBezTo>
                  <a:cubicBezTo>
                    <a:pt x="36" y="76"/>
                    <a:pt x="23" y="79"/>
                    <a:pt x="24" y="84"/>
                  </a:cubicBezTo>
                  <a:cubicBezTo>
                    <a:pt x="24" y="90"/>
                    <a:pt x="14" y="91"/>
                    <a:pt x="14" y="97"/>
                  </a:cubicBezTo>
                  <a:cubicBezTo>
                    <a:pt x="14" y="104"/>
                    <a:pt x="0" y="106"/>
                    <a:pt x="6" y="110"/>
                  </a:cubicBezTo>
                  <a:cubicBezTo>
                    <a:pt x="13" y="115"/>
                    <a:pt x="11" y="123"/>
                    <a:pt x="16" y="122"/>
                  </a:cubicBezTo>
                  <a:cubicBezTo>
                    <a:pt x="20" y="122"/>
                    <a:pt x="23" y="121"/>
                    <a:pt x="25" y="125"/>
                  </a:cubicBezTo>
                  <a:cubicBezTo>
                    <a:pt x="28" y="128"/>
                    <a:pt x="24" y="129"/>
                    <a:pt x="32" y="129"/>
                  </a:cubicBezTo>
                  <a:cubicBezTo>
                    <a:pt x="39" y="130"/>
                    <a:pt x="57" y="141"/>
                    <a:pt x="51" y="127"/>
                  </a:cubicBezTo>
                  <a:cubicBezTo>
                    <a:pt x="51" y="127"/>
                    <a:pt x="68" y="123"/>
                    <a:pt x="63" y="116"/>
                  </a:cubicBezTo>
                  <a:cubicBezTo>
                    <a:pt x="63" y="116"/>
                    <a:pt x="61" y="113"/>
                    <a:pt x="67" y="106"/>
                  </a:cubicBezTo>
                  <a:cubicBezTo>
                    <a:pt x="73" y="99"/>
                    <a:pt x="75" y="99"/>
                    <a:pt x="76" y="96"/>
                  </a:cubicBezTo>
                  <a:cubicBezTo>
                    <a:pt x="77" y="93"/>
                    <a:pt x="82" y="90"/>
                    <a:pt x="81" y="84"/>
                  </a:cubicBezTo>
                  <a:cubicBezTo>
                    <a:pt x="79" y="79"/>
                    <a:pt x="86" y="77"/>
                    <a:pt x="84" y="67"/>
                  </a:cubicBezTo>
                  <a:cubicBezTo>
                    <a:pt x="84" y="67"/>
                    <a:pt x="94" y="63"/>
                    <a:pt x="92" y="57"/>
                  </a:cubicBezTo>
                  <a:cubicBezTo>
                    <a:pt x="91" y="51"/>
                    <a:pt x="100" y="47"/>
                    <a:pt x="102" y="42"/>
                  </a:cubicBezTo>
                  <a:cubicBezTo>
                    <a:pt x="104" y="37"/>
                    <a:pt x="109" y="37"/>
                    <a:pt x="109" y="32"/>
                  </a:cubicBezTo>
                  <a:cubicBezTo>
                    <a:pt x="109" y="27"/>
                    <a:pt x="108" y="25"/>
                    <a:pt x="112" y="22"/>
                  </a:cubicBezTo>
                  <a:cubicBezTo>
                    <a:pt x="116" y="19"/>
                    <a:pt x="117" y="4"/>
                    <a:pt x="107" y="9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4" name="Freeform 114">
              <a:extLst>
                <a:ext uri="{FF2B5EF4-FFF2-40B4-BE49-F238E27FC236}">
                  <a16:creationId xmlns:a16="http://schemas.microsoft.com/office/drawing/2014/main" id="{6A30D28F-CBA3-4114-8929-E685581E7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1860"/>
              <a:ext cx="194" cy="249"/>
            </a:xfrm>
            <a:custGeom>
              <a:avLst/>
              <a:gdLst>
                <a:gd name="T0" fmla="*/ 486 w 117"/>
                <a:gd name="T1" fmla="*/ 49 h 141"/>
                <a:gd name="T2" fmla="*/ 456 w 117"/>
                <a:gd name="T3" fmla="*/ 7 h 141"/>
                <a:gd name="T4" fmla="*/ 393 w 117"/>
                <a:gd name="T5" fmla="*/ 49 h 141"/>
                <a:gd name="T6" fmla="*/ 366 w 117"/>
                <a:gd name="T7" fmla="*/ 101 h 141"/>
                <a:gd name="T8" fmla="*/ 318 w 117"/>
                <a:gd name="T9" fmla="*/ 154 h 141"/>
                <a:gd name="T10" fmla="*/ 300 w 117"/>
                <a:gd name="T11" fmla="*/ 187 h 141"/>
                <a:gd name="T12" fmla="*/ 262 w 117"/>
                <a:gd name="T13" fmla="*/ 237 h 141"/>
                <a:gd name="T14" fmla="*/ 242 w 117"/>
                <a:gd name="T15" fmla="*/ 281 h 141"/>
                <a:gd name="T16" fmla="*/ 250 w 117"/>
                <a:gd name="T17" fmla="*/ 309 h 141"/>
                <a:gd name="T18" fmla="*/ 222 w 117"/>
                <a:gd name="T19" fmla="*/ 318 h 141"/>
                <a:gd name="T20" fmla="*/ 206 w 117"/>
                <a:gd name="T21" fmla="*/ 353 h 141"/>
                <a:gd name="T22" fmla="*/ 164 w 117"/>
                <a:gd name="T23" fmla="*/ 419 h 141"/>
                <a:gd name="T24" fmla="*/ 109 w 117"/>
                <a:gd name="T25" fmla="*/ 468 h 141"/>
                <a:gd name="T26" fmla="*/ 63 w 117"/>
                <a:gd name="T27" fmla="*/ 533 h 141"/>
                <a:gd name="T28" fmla="*/ 28 w 117"/>
                <a:gd name="T29" fmla="*/ 611 h 141"/>
                <a:gd name="T30" fmla="*/ 75 w 117"/>
                <a:gd name="T31" fmla="*/ 676 h 141"/>
                <a:gd name="T32" fmla="*/ 113 w 117"/>
                <a:gd name="T33" fmla="*/ 689 h 141"/>
                <a:gd name="T34" fmla="*/ 146 w 117"/>
                <a:gd name="T35" fmla="*/ 712 h 141"/>
                <a:gd name="T36" fmla="*/ 234 w 117"/>
                <a:gd name="T37" fmla="*/ 699 h 141"/>
                <a:gd name="T38" fmla="*/ 285 w 117"/>
                <a:gd name="T39" fmla="*/ 646 h 141"/>
                <a:gd name="T40" fmla="*/ 305 w 117"/>
                <a:gd name="T41" fmla="*/ 583 h 141"/>
                <a:gd name="T42" fmla="*/ 347 w 117"/>
                <a:gd name="T43" fmla="*/ 530 h 141"/>
                <a:gd name="T44" fmla="*/ 366 w 117"/>
                <a:gd name="T45" fmla="*/ 468 h 141"/>
                <a:gd name="T46" fmla="*/ 381 w 117"/>
                <a:gd name="T47" fmla="*/ 374 h 141"/>
                <a:gd name="T48" fmla="*/ 421 w 117"/>
                <a:gd name="T49" fmla="*/ 314 h 141"/>
                <a:gd name="T50" fmla="*/ 464 w 117"/>
                <a:gd name="T51" fmla="*/ 231 h 141"/>
                <a:gd name="T52" fmla="*/ 497 w 117"/>
                <a:gd name="T53" fmla="*/ 178 h 141"/>
                <a:gd name="T54" fmla="*/ 511 w 117"/>
                <a:gd name="T55" fmla="*/ 122 h 141"/>
                <a:gd name="T56" fmla="*/ 486 w 117"/>
                <a:gd name="T57" fmla="*/ 49 h 14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17" h="141">
                  <a:moveTo>
                    <a:pt x="107" y="9"/>
                  </a:moveTo>
                  <a:cubicBezTo>
                    <a:pt x="107" y="9"/>
                    <a:pt x="105" y="0"/>
                    <a:pt x="100" y="1"/>
                  </a:cubicBezTo>
                  <a:cubicBezTo>
                    <a:pt x="94" y="1"/>
                    <a:pt x="88" y="4"/>
                    <a:pt x="86" y="9"/>
                  </a:cubicBezTo>
                  <a:cubicBezTo>
                    <a:pt x="83" y="15"/>
                    <a:pt x="83" y="17"/>
                    <a:pt x="80" y="18"/>
                  </a:cubicBezTo>
                  <a:cubicBezTo>
                    <a:pt x="76" y="18"/>
                    <a:pt x="69" y="24"/>
                    <a:pt x="70" y="28"/>
                  </a:cubicBezTo>
                  <a:cubicBezTo>
                    <a:pt x="72" y="32"/>
                    <a:pt x="72" y="33"/>
                    <a:pt x="66" y="34"/>
                  </a:cubicBezTo>
                  <a:cubicBezTo>
                    <a:pt x="60" y="36"/>
                    <a:pt x="59" y="38"/>
                    <a:pt x="57" y="43"/>
                  </a:cubicBezTo>
                  <a:cubicBezTo>
                    <a:pt x="56" y="47"/>
                    <a:pt x="52" y="48"/>
                    <a:pt x="53" y="51"/>
                  </a:cubicBezTo>
                  <a:cubicBezTo>
                    <a:pt x="55" y="53"/>
                    <a:pt x="60" y="55"/>
                    <a:pt x="55" y="56"/>
                  </a:cubicBezTo>
                  <a:cubicBezTo>
                    <a:pt x="51" y="56"/>
                    <a:pt x="51" y="53"/>
                    <a:pt x="49" y="58"/>
                  </a:cubicBezTo>
                  <a:cubicBezTo>
                    <a:pt x="47" y="63"/>
                    <a:pt x="48" y="63"/>
                    <a:pt x="45" y="64"/>
                  </a:cubicBezTo>
                  <a:cubicBezTo>
                    <a:pt x="41" y="65"/>
                    <a:pt x="36" y="70"/>
                    <a:pt x="36" y="76"/>
                  </a:cubicBezTo>
                  <a:cubicBezTo>
                    <a:pt x="36" y="76"/>
                    <a:pt x="23" y="79"/>
                    <a:pt x="24" y="85"/>
                  </a:cubicBezTo>
                  <a:cubicBezTo>
                    <a:pt x="24" y="90"/>
                    <a:pt x="14" y="91"/>
                    <a:pt x="14" y="97"/>
                  </a:cubicBezTo>
                  <a:cubicBezTo>
                    <a:pt x="14" y="104"/>
                    <a:pt x="0" y="106"/>
                    <a:pt x="6" y="111"/>
                  </a:cubicBezTo>
                  <a:cubicBezTo>
                    <a:pt x="13" y="115"/>
                    <a:pt x="11" y="123"/>
                    <a:pt x="16" y="123"/>
                  </a:cubicBezTo>
                  <a:cubicBezTo>
                    <a:pt x="20" y="122"/>
                    <a:pt x="23" y="121"/>
                    <a:pt x="25" y="125"/>
                  </a:cubicBezTo>
                  <a:cubicBezTo>
                    <a:pt x="28" y="129"/>
                    <a:pt x="24" y="129"/>
                    <a:pt x="32" y="129"/>
                  </a:cubicBezTo>
                  <a:cubicBezTo>
                    <a:pt x="39" y="130"/>
                    <a:pt x="57" y="141"/>
                    <a:pt x="51" y="127"/>
                  </a:cubicBezTo>
                  <a:cubicBezTo>
                    <a:pt x="51" y="127"/>
                    <a:pt x="68" y="123"/>
                    <a:pt x="63" y="117"/>
                  </a:cubicBezTo>
                  <a:cubicBezTo>
                    <a:pt x="63" y="117"/>
                    <a:pt x="61" y="113"/>
                    <a:pt x="67" y="106"/>
                  </a:cubicBezTo>
                  <a:cubicBezTo>
                    <a:pt x="73" y="100"/>
                    <a:pt x="75" y="99"/>
                    <a:pt x="76" y="96"/>
                  </a:cubicBezTo>
                  <a:cubicBezTo>
                    <a:pt x="77" y="93"/>
                    <a:pt x="82" y="90"/>
                    <a:pt x="80" y="85"/>
                  </a:cubicBezTo>
                  <a:cubicBezTo>
                    <a:pt x="79" y="80"/>
                    <a:pt x="86" y="77"/>
                    <a:pt x="84" y="68"/>
                  </a:cubicBezTo>
                  <a:cubicBezTo>
                    <a:pt x="84" y="68"/>
                    <a:pt x="94" y="63"/>
                    <a:pt x="92" y="57"/>
                  </a:cubicBezTo>
                  <a:cubicBezTo>
                    <a:pt x="91" y="51"/>
                    <a:pt x="100" y="47"/>
                    <a:pt x="102" y="42"/>
                  </a:cubicBezTo>
                  <a:cubicBezTo>
                    <a:pt x="104" y="37"/>
                    <a:pt x="109" y="37"/>
                    <a:pt x="109" y="32"/>
                  </a:cubicBezTo>
                  <a:cubicBezTo>
                    <a:pt x="109" y="27"/>
                    <a:pt x="108" y="25"/>
                    <a:pt x="112" y="22"/>
                  </a:cubicBezTo>
                  <a:cubicBezTo>
                    <a:pt x="116" y="19"/>
                    <a:pt x="117" y="4"/>
                    <a:pt x="107" y="9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5" name="Freeform 115">
              <a:extLst>
                <a:ext uri="{FF2B5EF4-FFF2-40B4-BE49-F238E27FC236}">
                  <a16:creationId xmlns:a16="http://schemas.microsoft.com/office/drawing/2014/main" id="{64392D11-24C0-4135-A4C0-7EFC2160C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2009"/>
              <a:ext cx="13" cy="24"/>
            </a:xfrm>
            <a:custGeom>
              <a:avLst/>
              <a:gdLst>
                <a:gd name="T0" fmla="*/ 5 w 8"/>
                <a:gd name="T1" fmla="*/ 5 h 14"/>
                <a:gd name="T2" fmla="*/ 26 w 8"/>
                <a:gd name="T3" fmla="*/ 21 h 14"/>
                <a:gd name="T4" fmla="*/ 34 w 8"/>
                <a:gd name="T5" fmla="*/ 7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4">
                  <a:moveTo>
                    <a:pt x="1" y="1"/>
                  </a:moveTo>
                  <a:cubicBezTo>
                    <a:pt x="0" y="0"/>
                    <a:pt x="5" y="3"/>
                    <a:pt x="6" y="4"/>
                  </a:cubicBezTo>
                  <a:cubicBezTo>
                    <a:pt x="8" y="6"/>
                    <a:pt x="8" y="10"/>
                    <a:pt x="8" y="14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6" name="Freeform 116">
              <a:extLst>
                <a:ext uri="{FF2B5EF4-FFF2-40B4-BE49-F238E27FC236}">
                  <a16:creationId xmlns:a16="http://schemas.microsoft.com/office/drawing/2014/main" id="{39BBD916-A82C-4AEE-B780-C49B7A26E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2040"/>
              <a:ext cx="30" cy="32"/>
            </a:xfrm>
            <a:custGeom>
              <a:avLst/>
              <a:gdLst>
                <a:gd name="T0" fmla="*/ 22 w 18"/>
                <a:gd name="T1" fmla="*/ 0 h 18"/>
                <a:gd name="T2" fmla="*/ 83 w 18"/>
                <a:gd name="T3" fmla="*/ 85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8">
                  <a:moveTo>
                    <a:pt x="5" y="0"/>
                  </a:moveTo>
                  <a:cubicBezTo>
                    <a:pt x="0" y="5"/>
                    <a:pt x="11" y="18"/>
                    <a:pt x="18" y="1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7" name="Freeform 117">
              <a:extLst>
                <a:ext uri="{FF2B5EF4-FFF2-40B4-BE49-F238E27FC236}">
                  <a16:creationId xmlns:a16="http://schemas.microsoft.com/office/drawing/2014/main" id="{69C4B78E-CACB-4825-8340-B6044D38F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950"/>
              <a:ext cx="18" cy="16"/>
            </a:xfrm>
            <a:custGeom>
              <a:avLst/>
              <a:gdLst>
                <a:gd name="T0" fmla="*/ 0 w 11"/>
                <a:gd name="T1" fmla="*/ 28 h 9"/>
                <a:gd name="T2" fmla="*/ 47 w 11"/>
                <a:gd name="T3" fmla="*/ 5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5"/>
                  </a:moveTo>
                  <a:cubicBezTo>
                    <a:pt x="3" y="0"/>
                    <a:pt x="9" y="5"/>
                    <a:pt x="11" y="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8" name="Freeform 118">
              <a:extLst>
                <a:ext uri="{FF2B5EF4-FFF2-40B4-BE49-F238E27FC236}">
                  <a16:creationId xmlns:a16="http://schemas.microsoft.com/office/drawing/2014/main" id="{939742ED-F3EB-4682-A032-B07EB63C4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2056"/>
              <a:ext cx="18" cy="9"/>
            </a:xfrm>
            <a:custGeom>
              <a:avLst/>
              <a:gdLst>
                <a:gd name="T0" fmla="*/ 47 w 11"/>
                <a:gd name="T1" fmla="*/ 13 h 5"/>
                <a:gd name="T2" fmla="*/ 0 w 11"/>
                <a:gd name="T3" fmla="*/ 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11" y="2"/>
                  </a:moveTo>
                  <a:cubicBezTo>
                    <a:pt x="8" y="0"/>
                    <a:pt x="1" y="1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9" name="Freeform 119">
              <a:extLst>
                <a:ext uri="{FF2B5EF4-FFF2-40B4-BE49-F238E27FC236}">
                  <a16:creationId xmlns:a16="http://schemas.microsoft.com/office/drawing/2014/main" id="{0146EA54-964A-43F1-9416-8DB001006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1896"/>
              <a:ext cx="17" cy="8"/>
            </a:xfrm>
            <a:custGeom>
              <a:avLst/>
              <a:gdLst>
                <a:gd name="T0" fmla="*/ 49 w 10"/>
                <a:gd name="T1" fmla="*/ 16 h 5"/>
                <a:gd name="T2" fmla="*/ 0 w 1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5" y="5"/>
                    <a:pt x="2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Freeform 120">
              <a:extLst>
                <a:ext uri="{FF2B5EF4-FFF2-40B4-BE49-F238E27FC236}">
                  <a16:creationId xmlns:a16="http://schemas.microsoft.com/office/drawing/2014/main" id="{1E6F63A0-E085-4ACE-B9D1-E8B0DFD23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1957"/>
              <a:ext cx="47" cy="152"/>
            </a:xfrm>
            <a:custGeom>
              <a:avLst/>
              <a:gdLst>
                <a:gd name="T0" fmla="*/ 104 w 28"/>
                <a:gd name="T1" fmla="*/ 16 h 86"/>
                <a:gd name="T2" fmla="*/ 62 w 28"/>
                <a:gd name="T3" fmla="*/ 44 h 86"/>
                <a:gd name="T4" fmla="*/ 57 w 28"/>
                <a:gd name="T5" fmla="*/ 94 h 86"/>
                <a:gd name="T6" fmla="*/ 42 w 28"/>
                <a:gd name="T7" fmla="*/ 138 h 86"/>
                <a:gd name="T8" fmla="*/ 49 w 28"/>
                <a:gd name="T9" fmla="*/ 179 h 86"/>
                <a:gd name="T10" fmla="*/ 37 w 28"/>
                <a:gd name="T11" fmla="*/ 194 h 86"/>
                <a:gd name="T12" fmla="*/ 29 w 28"/>
                <a:gd name="T13" fmla="*/ 260 h 86"/>
                <a:gd name="T14" fmla="*/ 29 w 28"/>
                <a:gd name="T15" fmla="*/ 288 h 86"/>
                <a:gd name="T16" fmla="*/ 20 w 28"/>
                <a:gd name="T17" fmla="*/ 331 h 86"/>
                <a:gd name="T18" fmla="*/ 29 w 28"/>
                <a:gd name="T19" fmla="*/ 369 h 86"/>
                <a:gd name="T20" fmla="*/ 20 w 28"/>
                <a:gd name="T21" fmla="*/ 424 h 86"/>
                <a:gd name="T22" fmla="*/ 22 w 28"/>
                <a:gd name="T23" fmla="*/ 463 h 86"/>
                <a:gd name="T24" fmla="*/ 57 w 28"/>
                <a:gd name="T25" fmla="*/ 447 h 86"/>
                <a:gd name="T26" fmla="*/ 91 w 28"/>
                <a:gd name="T27" fmla="*/ 415 h 86"/>
                <a:gd name="T28" fmla="*/ 112 w 28"/>
                <a:gd name="T29" fmla="*/ 424 h 86"/>
                <a:gd name="T30" fmla="*/ 124 w 28"/>
                <a:gd name="T31" fmla="*/ 387 h 86"/>
                <a:gd name="T32" fmla="*/ 119 w 28"/>
                <a:gd name="T33" fmla="*/ 343 h 86"/>
                <a:gd name="T34" fmla="*/ 119 w 28"/>
                <a:gd name="T35" fmla="*/ 297 h 86"/>
                <a:gd name="T36" fmla="*/ 112 w 28"/>
                <a:gd name="T37" fmla="*/ 253 h 86"/>
                <a:gd name="T38" fmla="*/ 119 w 28"/>
                <a:gd name="T39" fmla="*/ 200 h 86"/>
                <a:gd name="T40" fmla="*/ 112 w 28"/>
                <a:gd name="T41" fmla="*/ 154 h 86"/>
                <a:gd name="T42" fmla="*/ 124 w 28"/>
                <a:gd name="T43" fmla="*/ 106 h 86"/>
                <a:gd name="T44" fmla="*/ 133 w 28"/>
                <a:gd name="T45" fmla="*/ 65 h 86"/>
                <a:gd name="T46" fmla="*/ 133 w 28"/>
                <a:gd name="T47" fmla="*/ 37 h 86"/>
                <a:gd name="T48" fmla="*/ 104 w 28"/>
                <a:gd name="T49" fmla="*/ 16 h 8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" h="86">
                  <a:moveTo>
                    <a:pt x="22" y="3"/>
                  </a:moveTo>
                  <a:cubicBezTo>
                    <a:pt x="17" y="0"/>
                    <a:pt x="13" y="5"/>
                    <a:pt x="13" y="8"/>
                  </a:cubicBezTo>
                  <a:cubicBezTo>
                    <a:pt x="13" y="11"/>
                    <a:pt x="13" y="14"/>
                    <a:pt x="12" y="17"/>
                  </a:cubicBezTo>
                  <a:cubicBezTo>
                    <a:pt x="10" y="20"/>
                    <a:pt x="8" y="21"/>
                    <a:pt x="9" y="25"/>
                  </a:cubicBezTo>
                  <a:cubicBezTo>
                    <a:pt x="10" y="28"/>
                    <a:pt x="11" y="29"/>
                    <a:pt x="10" y="32"/>
                  </a:cubicBezTo>
                  <a:cubicBezTo>
                    <a:pt x="9" y="34"/>
                    <a:pt x="9" y="32"/>
                    <a:pt x="8" y="35"/>
                  </a:cubicBezTo>
                  <a:cubicBezTo>
                    <a:pt x="7" y="38"/>
                    <a:pt x="5" y="44"/>
                    <a:pt x="6" y="47"/>
                  </a:cubicBezTo>
                  <a:cubicBezTo>
                    <a:pt x="7" y="49"/>
                    <a:pt x="7" y="49"/>
                    <a:pt x="6" y="52"/>
                  </a:cubicBezTo>
                  <a:cubicBezTo>
                    <a:pt x="5" y="55"/>
                    <a:pt x="3" y="57"/>
                    <a:pt x="4" y="60"/>
                  </a:cubicBezTo>
                  <a:cubicBezTo>
                    <a:pt x="5" y="64"/>
                    <a:pt x="8" y="64"/>
                    <a:pt x="6" y="67"/>
                  </a:cubicBezTo>
                  <a:cubicBezTo>
                    <a:pt x="5" y="70"/>
                    <a:pt x="4" y="72"/>
                    <a:pt x="4" y="77"/>
                  </a:cubicBezTo>
                  <a:cubicBezTo>
                    <a:pt x="4" y="81"/>
                    <a:pt x="0" y="82"/>
                    <a:pt x="5" y="84"/>
                  </a:cubicBezTo>
                  <a:cubicBezTo>
                    <a:pt x="9" y="86"/>
                    <a:pt x="9" y="84"/>
                    <a:pt x="12" y="81"/>
                  </a:cubicBezTo>
                  <a:cubicBezTo>
                    <a:pt x="16" y="78"/>
                    <a:pt x="16" y="73"/>
                    <a:pt x="19" y="75"/>
                  </a:cubicBezTo>
                  <a:cubicBezTo>
                    <a:pt x="22" y="78"/>
                    <a:pt x="22" y="77"/>
                    <a:pt x="24" y="77"/>
                  </a:cubicBezTo>
                  <a:cubicBezTo>
                    <a:pt x="26" y="77"/>
                    <a:pt x="26" y="72"/>
                    <a:pt x="26" y="70"/>
                  </a:cubicBezTo>
                  <a:cubicBezTo>
                    <a:pt x="26" y="69"/>
                    <a:pt x="25" y="66"/>
                    <a:pt x="25" y="62"/>
                  </a:cubicBezTo>
                  <a:cubicBezTo>
                    <a:pt x="26" y="58"/>
                    <a:pt x="26" y="56"/>
                    <a:pt x="25" y="54"/>
                  </a:cubicBezTo>
                  <a:cubicBezTo>
                    <a:pt x="24" y="51"/>
                    <a:pt x="22" y="50"/>
                    <a:pt x="24" y="46"/>
                  </a:cubicBezTo>
                  <a:cubicBezTo>
                    <a:pt x="25" y="41"/>
                    <a:pt x="25" y="38"/>
                    <a:pt x="25" y="36"/>
                  </a:cubicBezTo>
                  <a:cubicBezTo>
                    <a:pt x="24" y="33"/>
                    <a:pt x="23" y="30"/>
                    <a:pt x="24" y="28"/>
                  </a:cubicBezTo>
                  <a:cubicBezTo>
                    <a:pt x="24" y="26"/>
                    <a:pt x="25" y="21"/>
                    <a:pt x="26" y="19"/>
                  </a:cubicBezTo>
                  <a:cubicBezTo>
                    <a:pt x="27" y="17"/>
                    <a:pt x="28" y="14"/>
                    <a:pt x="28" y="12"/>
                  </a:cubicBezTo>
                  <a:cubicBezTo>
                    <a:pt x="28" y="9"/>
                    <a:pt x="28" y="8"/>
                    <a:pt x="28" y="7"/>
                  </a:cubicBezTo>
                  <a:cubicBezTo>
                    <a:pt x="27" y="5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1" name="Freeform 121">
              <a:extLst>
                <a:ext uri="{FF2B5EF4-FFF2-40B4-BE49-F238E27FC236}">
                  <a16:creationId xmlns:a16="http://schemas.microsoft.com/office/drawing/2014/main" id="{2B3BF76D-F8E9-4C82-9F45-37D450C6E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1957"/>
              <a:ext cx="47" cy="152"/>
            </a:xfrm>
            <a:custGeom>
              <a:avLst/>
              <a:gdLst>
                <a:gd name="T0" fmla="*/ 104 w 28"/>
                <a:gd name="T1" fmla="*/ 16 h 86"/>
                <a:gd name="T2" fmla="*/ 62 w 28"/>
                <a:gd name="T3" fmla="*/ 44 h 86"/>
                <a:gd name="T4" fmla="*/ 57 w 28"/>
                <a:gd name="T5" fmla="*/ 94 h 86"/>
                <a:gd name="T6" fmla="*/ 42 w 28"/>
                <a:gd name="T7" fmla="*/ 138 h 86"/>
                <a:gd name="T8" fmla="*/ 49 w 28"/>
                <a:gd name="T9" fmla="*/ 179 h 86"/>
                <a:gd name="T10" fmla="*/ 37 w 28"/>
                <a:gd name="T11" fmla="*/ 194 h 86"/>
                <a:gd name="T12" fmla="*/ 29 w 28"/>
                <a:gd name="T13" fmla="*/ 260 h 86"/>
                <a:gd name="T14" fmla="*/ 29 w 28"/>
                <a:gd name="T15" fmla="*/ 288 h 86"/>
                <a:gd name="T16" fmla="*/ 20 w 28"/>
                <a:gd name="T17" fmla="*/ 331 h 86"/>
                <a:gd name="T18" fmla="*/ 29 w 28"/>
                <a:gd name="T19" fmla="*/ 369 h 86"/>
                <a:gd name="T20" fmla="*/ 20 w 28"/>
                <a:gd name="T21" fmla="*/ 424 h 86"/>
                <a:gd name="T22" fmla="*/ 22 w 28"/>
                <a:gd name="T23" fmla="*/ 463 h 86"/>
                <a:gd name="T24" fmla="*/ 57 w 28"/>
                <a:gd name="T25" fmla="*/ 447 h 86"/>
                <a:gd name="T26" fmla="*/ 91 w 28"/>
                <a:gd name="T27" fmla="*/ 415 h 86"/>
                <a:gd name="T28" fmla="*/ 112 w 28"/>
                <a:gd name="T29" fmla="*/ 424 h 86"/>
                <a:gd name="T30" fmla="*/ 124 w 28"/>
                <a:gd name="T31" fmla="*/ 387 h 86"/>
                <a:gd name="T32" fmla="*/ 119 w 28"/>
                <a:gd name="T33" fmla="*/ 343 h 86"/>
                <a:gd name="T34" fmla="*/ 119 w 28"/>
                <a:gd name="T35" fmla="*/ 297 h 86"/>
                <a:gd name="T36" fmla="*/ 112 w 28"/>
                <a:gd name="T37" fmla="*/ 253 h 86"/>
                <a:gd name="T38" fmla="*/ 119 w 28"/>
                <a:gd name="T39" fmla="*/ 200 h 86"/>
                <a:gd name="T40" fmla="*/ 112 w 28"/>
                <a:gd name="T41" fmla="*/ 154 h 86"/>
                <a:gd name="T42" fmla="*/ 124 w 28"/>
                <a:gd name="T43" fmla="*/ 106 h 86"/>
                <a:gd name="T44" fmla="*/ 133 w 28"/>
                <a:gd name="T45" fmla="*/ 65 h 86"/>
                <a:gd name="T46" fmla="*/ 133 w 28"/>
                <a:gd name="T47" fmla="*/ 37 h 86"/>
                <a:gd name="T48" fmla="*/ 104 w 28"/>
                <a:gd name="T49" fmla="*/ 16 h 8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" h="86">
                  <a:moveTo>
                    <a:pt x="22" y="3"/>
                  </a:moveTo>
                  <a:cubicBezTo>
                    <a:pt x="17" y="0"/>
                    <a:pt x="13" y="5"/>
                    <a:pt x="13" y="8"/>
                  </a:cubicBezTo>
                  <a:cubicBezTo>
                    <a:pt x="13" y="11"/>
                    <a:pt x="13" y="14"/>
                    <a:pt x="12" y="17"/>
                  </a:cubicBezTo>
                  <a:cubicBezTo>
                    <a:pt x="10" y="20"/>
                    <a:pt x="8" y="21"/>
                    <a:pt x="9" y="25"/>
                  </a:cubicBezTo>
                  <a:cubicBezTo>
                    <a:pt x="10" y="28"/>
                    <a:pt x="11" y="29"/>
                    <a:pt x="10" y="32"/>
                  </a:cubicBezTo>
                  <a:cubicBezTo>
                    <a:pt x="9" y="34"/>
                    <a:pt x="9" y="32"/>
                    <a:pt x="8" y="35"/>
                  </a:cubicBezTo>
                  <a:cubicBezTo>
                    <a:pt x="7" y="38"/>
                    <a:pt x="5" y="44"/>
                    <a:pt x="6" y="47"/>
                  </a:cubicBezTo>
                  <a:cubicBezTo>
                    <a:pt x="7" y="49"/>
                    <a:pt x="7" y="49"/>
                    <a:pt x="6" y="52"/>
                  </a:cubicBezTo>
                  <a:cubicBezTo>
                    <a:pt x="5" y="55"/>
                    <a:pt x="3" y="57"/>
                    <a:pt x="4" y="60"/>
                  </a:cubicBezTo>
                  <a:cubicBezTo>
                    <a:pt x="5" y="64"/>
                    <a:pt x="8" y="64"/>
                    <a:pt x="6" y="67"/>
                  </a:cubicBezTo>
                  <a:cubicBezTo>
                    <a:pt x="5" y="70"/>
                    <a:pt x="4" y="72"/>
                    <a:pt x="4" y="77"/>
                  </a:cubicBezTo>
                  <a:cubicBezTo>
                    <a:pt x="4" y="81"/>
                    <a:pt x="0" y="82"/>
                    <a:pt x="5" y="84"/>
                  </a:cubicBezTo>
                  <a:cubicBezTo>
                    <a:pt x="9" y="86"/>
                    <a:pt x="9" y="84"/>
                    <a:pt x="12" y="81"/>
                  </a:cubicBezTo>
                  <a:cubicBezTo>
                    <a:pt x="16" y="78"/>
                    <a:pt x="16" y="73"/>
                    <a:pt x="19" y="75"/>
                  </a:cubicBezTo>
                  <a:cubicBezTo>
                    <a:pt x="22" y="78"/>
                    <a:pt x="22" y="77"/>
                    <a:pt x="24" y="77"/>
                  </a:cubicBezTo>
                  <a:cubicBezTo>
                    <a:pt x="26" y="77"/>
                    <a:pt x="26" y="72"/>
                    <a:pt x="26" y="70"/>
                  </a:cubicBezTo>
                  <a:cubicBezTo>
                    <a:pt x="26" y="69"/>
                    <a:pt x="25" y="66"/>
                    <a:pt x="25" y="62"/>
                  </a:cubicBezTo>
                  <a:cubicBezTo>
                    <a:pt x="26" y="58"/>
                    <a:pt x="26" y="56"/>
                    <a:pt x="25" y="54"/>
                  </a:cubicBezTo>
                  <a:cubicBezTo>
                    <a:pt x="24" y="51"/>
                    <a:pt x="22" y="50"/>
                    <a:pt x="24" y="46"/>
                  </a:cubicBezTo>
                  <a:cubicBezTo>
                    <a:pt x="25" y="41"/>
                    <a:pt x="25" y="38"/>
                    <a:pt x="25" y="36"/>
                  </a:cubicBezTo>
                  <a:cubicBezTo>
                    <a:pt x="24" y="33"/>
                    <a:pt x="23" y="30"/>
                    <a:pt x="24" y="28"/>
                  </a:cubicBezTo>
                  <a:cubicBezTo>
                    <a:pt x="24" y="26"/>
                    <a:pt x="25" y="21"/>
                    <a:pt x="26" y="19"/>
                  </a:cubicBezTo>
                  <a:cubicBezTo>
                    <a:pt x="27" y="17"/>
                    <a:pt x="28" y="14"/>
                    <a:pt x="28" y="12"/>
                  </a:cubicBezTo>
                  <a:cubicBezTo>
                    <a:pt x="28" y="9"/>
                    <a:pt x="28" y="8"/>
                    <a:pt x="28" y="7"/>
                  </a:cubicBezTo>
                  <a:cubicBezTo>
                    <a:pt x="27" y="5"/>
                    <a:pt x="22" y="3"/>
                    <a:pt x="22" y="3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2" name="Freeform 122">
              <a:extLst>
                <a:ext uri="{FF2B5EF4-FFF2-40B4-BE49-F238E27FC236}">
                  <a16:creationId xmlns:a16="http://schemas.microsoft.com/office/drawing/2014/main" id="{4028D961-3C52-4B12-9581-4AEC3F0F0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2058"/>
              <a:ext cx="13" cy="18"/>
            </a:xfrm>
            <a:custGeom>
              <a:avLst/>
              <a:gdLst>
                <a:gd name="T0" fmla="*/ 0 w 8"/>
                <a:gd name="T1" fmla="*/ 45 h 10"/>
                <a:gd name="T2" fmla="*/ 34 w 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8"/>
                  </a:moveTo>
                  <a:cubicBezTo>
                    <a:pt x="4" y="10"/>
                    <a:pt x="8" y="4"/>
                    <a:pt x="8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3" name="Freeform 123">
              <a:extLst>
                <a:ext uri="{FF2B5EF4-FFF2-40B4-BE49-F238E27FC236}">
                  <a16:creationId xmlns:a16="http://schemas.microsoft.com/office/drawing/2014/main" id="{47BD396E-E5F0-4F20-ADE1-B25145922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2021"/>
              <a:ext cx="13" cy="16"/>
            </a:xfrm>
            <a:custGeom>
              <a:avLst/>
              <a:gdLst>
                <a:gd name="T0" fmla="*/ 0 w 8"/>
                <a:gd name="T1" fmla="*/ 28 h 9"/>
                <a:gd name="T2" fmla="*/ 29 w 8"/>
                <a:gd name="T3" fmla="*/ 5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cubicBezTo>
                    <a:pt x="0" y="0"/>
                    <a:pt x="8" y="5"/>
                    <a:pt x="7" y="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4" name="Freeform 124">
              <a:extLst>
                <a:ext uri="{FF2B5EF4-FFF2-40B4-BE49-F238E27FC236}">
                  <a16:creationId xmlns:a16="http://schemas.microsoft.com/office/drawing/2014/main" id="{0667F64D-5269-42A5-BC28-B0D5C926D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2070"/>
              <a:ext cx="10" cy="11"/>
            </a:xfrm>
            <a:custGeom>
              <a:avLst/>
              <a:gdLst>
                <a:gd name="T0" fmla="*/ 0 w 6"/>
                <a:gd name="T1" fmla="*/ 0 h 6"/>
                <a:gd name="T2" fmla="*/ 28 w 6"/>
                <a:gd name="T3" fmla="*/ 3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2"/>
                    <a:pt x="2" y="6"/>
                    <a:pt x="6" y="6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5" name="Freeform 125">
              <a:extLst>
                <a:ext uri="{FF2B5EF4-FFF2-40B4-BE49-F238E27FC236}">
                  <a16:creationId xmlns:a16="http://schemas.microsoft.com/office/drawing/2014/main" id="{4514B9CA-DB95-4A0B-B53C-23590055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2374"/>
              <a:ext cx="146" cy="185"/>
            </a:xfrm>
            <a:custGeom>
              <a:avLst/>
              <a:gdLst>
                <a:gd name="T0" fmla="*/ 63 w 88"/>
                <a:gd name="T1" fmla="*/ 21 h 105"/>
                <a:gd name="T2" fmla="*/ 8 w 88"/>
                <a:gd name="T3" fmla="*/ 37 h 105"/>
                <a:gd name="T4" fmla="*/ 22 w 88"/>
                <a:gd name="T5" fmla="*/ 99 h 105"/>
                <a:gd name="T6" fmla="*/ 28 w 88"/>
                <a:gd name="T7" fmla="*/ 171 h 105"/>
                <a:gd name="T8" fmla="*/ 76 w 88"/>
                <a:gd name="T9" fmla="*/ 208 h 105"/>
                <a:gd name="T10" fmla="*/ 76 w 88"/>
                <a:gd name="T11" fmla="*/ 236 h 105"/>
                <a:gd name="T12" fmla="*/ 110 w 88"/>
                <a:gd name="T13" fmla="*/ 310 h 105"/>
                <a:gd name="T14" fmla="*/ 126 w 88"/>
                <a:gd name="T15" fmla="*/ 322 h 105"/>
                <a:gd name="T16" fmla="*/ 133 w 88"/>
                <a:gd name="T17" fmla="*/ 372 h 105"/>
                <a:gd name="T18" fmla="*/ 166 w 88"/>
                <a:gd name="T19" fmla="*/ 388 h 105"/>
                <a:gd name="T20" fmla="*/ 183 w 88"/>
                <a:gd name="T21" fmla="*/ 432 h 105"/>
                <a:gd name="T22" fmla="*/ 209 w 88"/>
                <a:gd name="T23" fmla="*/ 488 h 105"/>
                <a:gd name="T24" fmla="*/ 264 w 88"/>
                <a:gd name="T25" fmla="*/ 546 h 105"/>
                <a:gd name="T26" fmla="*/ 292 w 88"/>
                <a:gd name="T27" fmla="*/ 493 h 105"/>
                <a:gd name="T28" fmla="*/ 333 w 88"/>
                <a:gd name="T29" fmla="*/ 460 h 105"/>
                <a:gd name="T30" fmla="*/ 367 w 88"/>
                <a:gd name="T31" fmla="*/ 465 h 105"/>
                <a:gd name="T32" fmla="*/ 393 w 88"/>
                <a:gd name="T33" fmla="*/ 432 h 105"/>
                <a:gd name="T34" fmla="*/ 380 w 88"/>
                <a:gd name="T35" fmla="*/ 388 h 105"/>
                <a:gd name="T36" fmla="*/ 360 w 88"/>
                <a:gd name="T37" fmla="*/ 338 h 105"/>
                <a:gd name="T38" fmla="*/ 327 w 88"/>
                <a:gd name="T39" fmla="*/ 310 h 105"/>
                <a:gd name="T40" fmla="*/ 289 w 88"/>
                <a:gd name="T41" fmla="*/ 264 h 105"/>
                <a:gd name="T42" fmla="*/ 247 w 88"/>
                <a:gd name="T43" fmla="*/ 224 h 105"/>
                <a:gd name="T44" fmla="*/ 196 w 88"/>
                <a:gd name="T45" fmla="*/ 180 h 105"/>
                <a:gd name="T46" fmla="*/ 168 w 88"/>
                <a:gd name="T47" fmla="*/ 130 h 105"/>
                <a:gd name="T48" fmla="*/ 133 w 88"/>
                <a:gd name="T49" fmla="*/ 102 h 105"/>
                <a:gd name="T50" fmla="*/ 63 w 88"/>
                <a:gd name="T51" fmla="*/ 21 h 10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8" h="105">
                  <a:moveTo>
                    <a:pt x="14" y="4"/>
                  </a:moveTo>
                  <a:cubicBezTo>
                    <a:pt x="9" y="7"/>
                    <a:pt x="0" y="0"/>
                    <a:pt x="2" y="7"/>
                  </a:cubicBezTo>
                  <a:cubicBezTo>
                    <a:pt x="4" y="15"/>
                    <a:pt x="7" y="16"/>
                    <a:pt x="5" y="18"/>
                  </a:cubicBezTo>
                  <a:cubicBezTo>
                    <a:pt x="3" y="20"/>
                    <a:pt x="2" y="27"/>
                    <a:pt x="6" y="31"/>
                  </a:cubicBezTo>
                  <a:cubicBezTo>
                    <a:pt x="11" y="35"/>
                    <a:pt x="17" y="35"/>
                    <a:pt x="17" y="38"/>
                  </a:cubicBezTo>
                  <a:cubicBezTo>
                    <a:pt x="17" y="41"/>
                    <a:pt x="15" y="39"/>
                    <a:pt x="17" y="43"/>
                  </a:cubicBezTo>
                  <a:cubicBezTo>
                    <a:pt x="20" y="48"/>
                    <a:pt x="22" y="57"/>
                    <a:pt x="24" y="57"/>
                  </a:cubicBezTo>
                  <a:cubicBezTo>
                    <a:pt x="27" y="56"/>
                    <a:pt x="28" y="56"/>
                    <a:pt x="28" y="59"/>
                  </a:cubicBezTo>
                  <a:cubicBezTo>
                    <a:pt x="28" y="63"/>
                    <a:pt x="27" y="65"/>
                    <a:pt x="29" y="68"/>
                  </a:cubicBezTo>
                  <a:cubicBezTo>
                    <a:pt x="32" y="72"/>
                    <a:pt x="32" y="69"/>
                    <a:pt x="36" y="71"/>
                  </a:cubicBezTo>
                  <a:cubicBezTo>
                    <a:pt x="39" y="73"/>
                    <a:pt x="39" y="73"/>
                    <a:pt x="40" y="79"/>
                  </a:cubicBezTo>
                  <a:cubicBezTo>
                    <a:pt x="42" y="85"/>
                    <a:pt x="42" y="85"/>
                    <a:pt x="46" y="89"/>
                  </a:cubicBezTo>
                  <a:cubicBezTo>
                    <a:pt x="50" y="94"/>
                    <a:pt x="56" y="105"/>
                    <a:pt x="58" y="100"/>
                  </a:cubicBezTo>
                  <a:cubicBezTo>
                    <a:pt x="61" y="95"/>
                    <a:pt x="60" y="92"/>
                    <a:pt x="64" y="90"/>
                  </a:cubicBezTo>
                  <a:cubicBezTo>
                    <a:pt x="67" y="87"/>
                    <a:pt x="69" y="81"/>
                    <a:pt x="73" y="84"/>
                  </a:cubicBezTo>
                  <a:cubicBezTo>
                    <a:pt x="78" y="87"/>
                    <a:pt x="74" y="86"/>
                    <a:pt x="80" y="85"/>
                  </a:cubicBezTo>
                  <a:cubicBezTo>
                    <a:pt x="86" y="85"/>
                    <a:pt x="88" y="83"/>
                    <a:pt x="86" y="79"/>
                  </a:cubicBezTo>
                  <a:cubicBezTo>
                    <a:pt x="84" y="75"/>
                    <a:pt x="83" y="75"/>
                    <a:pt x="83" y="71"/>
                  </a:cubicBezTo>
                  <a:cubicBezTo>
                    <a:pt x="82" y="68"/>
                    <a:pt x="81" y="63"/>
                    <a:pt x="79" y="62"/>
                  </a:cubicBezTo>
                  <a:cubicBezTo>
                    <a:pt x="77" y="60"/>
                    <a:pt x="77" y="60"/>
                    <a:pt x="72" y="57"/>
                  </a:cubicBezTo>
                  <a:cubicBezTo>
                    <a:pt x="67" y="54"/>
                    <a:pt x="68" y="53"/>
                    <a:pt x="63" y="48"/>
                  </a:cubicBezTo>
                  <a:cubicBezTo>
                    <a:pt x="59" y="44"/>
                    <a:pt x="59" y="39"/>
                    <a:pt x="54" y="41"/>
                  </a:cubicBezTo>
                  <a:cubicBezTo>
                    <a:pt x="48" y="42"/>
                    <a:pt x="44" y="37"/>
                    <a:pt x="43" y="33"/>
                  </a:cubicBezTo>
                  <a:cubicBezTo>
                    <a:pt x="41" y="30"/>
                    <a:pt x="40" y="24"/>
                    <a:pt x="37" y="24"/>
                  </a:cubicBezTo>
                  <a:cubicBezTo>
                    <a:pt x="33" y="24"/>
                    <a:pt x="31" y="21"/>
                    <a:pt x="29" y="19"/>
                  </a:cubicBezTo>
                  <a:cubicBezTo>
                    <a:pt x="27" y="17"/>
                    <a:pt x="20" y="1"/>
                    <a:pt x="14" y="4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6" name="Freeform 126">
              <a:extLst>
                <a:ext uri="{FF2B5EF4-FFF2-40B4-BE49-F238E27FC236}">
                  <a16:creationId xmlns:a16="http://schemas.microsoft.com/office/drawing/2014/main" id="{97B15495-812F-4EAD-B731-2CF0BCC67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2374"/>
              <a:ext cx="146" cy="185"/>
            </a:xfrm>
            <a:custGeom>
              <a:avLst/>
              <a:gdLst>
                <a:gd name="T0" fmla="*/ 63 w 88"/>
                <a:gd name="T1" fmla="*/ 21 h 105"/>
                <a:gd name="T2" fmla="*/ 8 w 88"/>
                <a:gd name="T3" fmla="*/ 37 h 105"/>
                <a:gd name="T4" fmla="*/ 22 w 88"/>
                <a:gd name="T5" fmla="*/ 99 h 105"/>
                <a:gd name="T6" fmla="*/ 28 w 88"/>
                <a:gd name="T7" fmla="*/ 171 h 105"/>
                <a:gd name="T8" fmla="*/ 76 w 88"/>
                <a:gd name="T9" fmla="*/ 208 h 105"/>
                <a:gd name="T10" fmla="*/ 76 w 88"/>
                <a:gd name="T11" fmla="*/ 236 h 105"/>
                <a:gd name="T12" fmla="*/ 110 w 88"/>
                <a:gd name="T13" fmla="*/ 310 h 105"/>
                <a:gd name="T14" fmla="*/ 126 w 88"/>
                <a:gd name="T15" fmla="*/ 322 h 105"/>
                <a:gd name="T16" fmla="*/ 133 w 88"/>
                <a:gd name="T17" fmla="*/ 372 h 105"/>
                <a:gd name="T18" fmla="*/ 166 w 88"/>
                <a:gd name="T19" fmla="*/ 388 h 105"/>
                <a:gd name="T20" fmla="*/ 183 w 88"/>
                <a:gd name="T21" fmla="*/ 432 h 105"/>
                <a:gd name="T22" fmla="*/ 209 w 88"/>
                <a:gd name="T23" fmla="*/ 488 h 105"/>
                <a:gd name="T24" fmla="*/ 264 w 88"/>
                <a:gd name="T25" fmla="*/ 546 h 105"/>
                <a:gd name="T26" fmla="*/ 292 w 88"/>
                <a:gd name="T27" fmla="*/ 493 h 105"/>
                <a:gd name="T28" fmla="*/ 333 w 88"/>
                <a:gd name="T29" fmla="*/ 460 h 105"/>
                <a:gd name="T30" fmla="*/ 367 w 88"/>
                <a:gd name="T31" fmla="*/ 465 h 105"/>
                <a:gd name="T32" fmla="*/ 393 w 88"/>
                <a:gd name="T33" fmla="*/ 432 h 105"/>
                <a:gd name="T34" fmla="*/ 380 w 88"/>
                <a:gd name="T35" fmla="*/ 388 h 105"/>
                <a:gd name="T36" fmla="*/ 360 w 88"/>
                <a:gd name="T37" fmla="*/ 338 h 105"/>
                <a:gd name="T38" fmla="*/ 327 w 88"/>
                <a:gd name="T39" fmla="*/ 310 h 105"/>
                <a:gd name="T40" fmla="*/ 289 w 88"/>
                <a:gd name="T41" fmla="*/ 264 h 105"/>
                <a:gd name="T42" fmla="*/ 247 w 88"/>
                <a:gd name="T43" fmla="*/ 224 h 105"/>
                <a:gd name="T44" fmla="*/ 196 w 88"/>
                <a:gd name="T45" fmla="*/ 180 h 105"/>
                <a:gd name="T46" fmla="*/ 168 w 88"/>
                <a:gd name="T47" fmla="*/ 130 h 105"/>
                <a:gd name="T48" fmla="*/ 133 w 88"/>
                <a:gd name="T49" fmla="*/ 102 h 105"/>
                <a:gd name="T50" fmla="*/ 63 w 88"/>
                <a:gd name="T51" fmla="*/ 21 h 10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8" h="105">
                  <a:moveTo>
                    <a:pt x="14" y="4"/>
                  </a:moveTo>
                  <a:cubicBezTo>
                    <a:pt x="9" y="7"/>
                    <a:pt x="0" y="0"/>
                    <a:pt x="2" y="7"/>
                  </a:cubicBezTo>
                  <a:cubicBezTo>
                    <a:pt x="4" y="15"/>
                    <a:pt x="7" y="16"/>
                    <a:pt x="5" y="18"/>
                  </a:cubicBezTo>
                  <a:cubicBezTo>
                    <a:pt x="3" y="20"/>
                    <a:pt x="2" y="27"/>
                    <a:pt x="6" y="31"/>
                  </a:cubicBezTo>
                  <a:cubicBezTo>
                    <a:pt x="11" y="35"/>
                    <a:pt x="17" y="35"/>
                    <a:pt x="17" y="38"/>
                  </a:cubicBezTo>
                  <a:cubicBezTo>
                    <a:pt x="17" y="41"/>
                    <a:pt x="15" y="39"/>
                    <a:pt x="17" y="43"/>
                  </a:cubicBezTo>
                  <a:cubicBezTo>
                    <a:pt x="20" y="48"/>
                    <a:pt x="22" y="57"/>
                    <a:pt x="24" y="57"/>
                  </a:cubicBezTo>
                  <a:cubicBezTo>
                    <a:pt x="27" y="56"/>
                    <a:pt x="28" y="56"/>
                    <a:pt x="28" y="59"/>
                  </a:cubicBezTo>
                  <a:cubicBezTo>
                    <a:pt x="28" y="63"/>
                    <a:pt x="27" y="65"/>
                    <a:pt x="29" y="68"/>
                  </a:cubicBezTo>
                  <a:cubicBezTo>
                    <a:pt x="32" y="72"/>
                    <a:pt x="32" y="69"/>
                    <a:pt x="36" y="71"/>
                  </a:cubicBezTo>
                  <a:cubicBezTo>
                    <a:pt x="39" y="73"/>
                    <a:pt x="39" y="73"/>
                    <a:pt x="40" y="79"/>
                  </a:cubicBezTo>
                  <a:cubicBezTo>
                    <a:pt x="42" y="85"/>
                    <a:pt x="42" y="85"/>
                    <a:pt x="46" y="89"/>
                  </a:cubicBezTo>
                  <a:cubicBezTo>
                    <a:pt x="50" y="94"/>
                    <a:pt x="56" y="105"/>
                    <a:pt x="58" y="100"/>
                  </a:cubicBezTo>
                  <a:cubicBezTo>
                    <a:pt x="61" y="95"/>
                    <a:pt x="60" y="92"/>
                    <a:pt x="64" y="90"/>
                  </a:cubicBezTo>
                  <a:cubicBezTo>
                    <a:pt x="67" y="87"/>
                    <a:pt x="69" y="81"/>
                    <a:pt x="73" y="84"/>
                  </a:cubicBezTo>
                  <a:cubicBezTo>
                    <a:pt x="78" y="87"/>
                    <a:pt x="74" y="86"/>
                    <a:pt x="80" y="85"/>
                  </a:cubicBezTo>
                  <a:cubicBezTo>
                    <a:pt x="86" y="85"/>
                    <a:pt x="88" y="83"/>
                    <a:pt x="86" y="79"/>
                  </a:cubicBezTo>
                  <a:cubicBezTo>
                    <a:pt x="84" y="75"/>
                    <a:pt x="83" y="75"/>
                    <a:pt x="83" y="71"/>
                  </a:cubicBezTo>
                  <a:cubicBezTo>
                    <a:pt x="82" y="68"/>
                    <a:pt x="81" y="63"/>
                    <a:pt x="79" y="62"/>
                  </a:cubicBezTo>
                  <a:cubicBezTo>
                    <a:pt x="77" y="60"/>
                    <a:pt x="77" y="60"/>
                    <a:pt x="72" y="57"/>
                  </a:cubicBezTo>
                  <a:cubicBezTo>
                    <a:pt x="67" y="54"/>
                    <a:pt x="68" y="53"/>
                    <a:pt x="63" y="48"/>
                  </a:cubicBezTo>
                  <a:cubicBezTo>
                    <a:pt x="59" y="44"/>
                    <a:pt x="59" y="39"/>
                    <a:pt x="54" y="41"/>
                  </a:cubicBezTo>
                  <a:cubicBezTo>
                    <a:pt x="48" y="42"/>
                    <a:pt x="44" y="37"/>
                    <a:pt x="43" y="33"/>
                  </a:cubicBezTo>
                  <a:cubicBezTo>
                    <a:pt x="41" y="30"/>
                    <a:pt x="40" y="24"/>
                    <a:pt x="37" y="24"/>
                  </a:cubicBezTo>
                  <a:cubicBezTo>
                    <a:pt x="33" y="24"/>
                    <a:pt x="31" y="21"/>
                    <a:pt x="29" y="19"/>
                  </a:cubicBezTo>
                  <a:cubicBezTo>
                    <a:pt x="27" y="17"/>
                    <a:pt x="20" y="1"/>
                    <a:pt x="14" y="4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7" name="Freeform 127">
              <a:extLst>
                <a:ext uri="{FF2B5EF4-FFF2-40B4-BE49-F238E27FC236}">
                  <a16:creationId xmlns:a16="http://schemas.microsoft.com/office/drawing/2014/main" id="{83CADF85-372B-4155-853D-291F1F4D8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2492"/>
              <a:ext cx="25" cy="25"/>
            </a:xfrm>
            <a:custGeom>
              <a:avLst/>
              <a:gdLst>
                <a:gd name="T0" fmla="*/ 0 w 15"/>
                <a:gd name="T1" fmla="*/ 45 h 14"/>
                <a:gd name="T2" fmla="*/ 70 w 15"/>
                <a:gd name="T3" fmla="*/ 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4">
                  <a:moveTo>
                    <a:pt x="0" y="8"/>
                  </a:moveTo>
                  <a:cubicBezTo>
                    <a:pt x="6" y="0"/>
                    <a:pt x="12" y="8"/>
                    <a:pt x="15" y="14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8" name="Freeform 128">
              <a:extLst>
                <a:ext uri="{FF2B5EF4-FFF2-40B4-BE49-F238E27FC236}">
                  <a16:creationId xmlns:a16="http://schemas.microsoft.com/office/drawing/2014/main" id="{E44A9948-A2F7-4373-8058-F8DAB62FF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2423"/>
              <a:ext cx="31" cy="43"/>
            </a:xfrm>
            <a:custGeom>
              <a:avLst/>
              <a:gdLst>
                <a:gd name="T0" fmla="*/ 47 w 19"/>
                <a:gd name="T1" fmla="*/ 0 h 24"/>
                <a:gd name="T2" fmla="*/ 83 w 19"/>
                <a:gd name="T3" fmla="*/ 11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4">
                  <a:moveTo>
                    <a:pt x="11" y="0"/>
                  </a:moveTo>
                  <a:cubicBezTo>
                    <a:pt x="0" y="4"/>
                    <a:pt x="8" y="24"/>
                    <a:pt x="19" y="2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9" name="Freeform 129">
              <a:extLst>
                <a:ext uri="{FF2B5EF4-FFF2-40B4-BE49-F238E27FC236}">
                  <a16:creationId xmlns:a16="http://schemas.microsoft.com/office/drawing/2014/main" id="{7FDD5514-D1A0-4E69-9A9B-0F0BA8D13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2478"/>
              <a:ext cx="19" cy="25"/>
            </a:xfrm>
            <a:custGeom>
              <a:avLst/>
              <a:gdLst>
                <a:gd name="T0" fmla="*/ 5 w 11"/>
                <a:gd name="T1" fmla="*/ 80 h 14"/>
                <a:gd name="T2" fmla="*/ 57 w 11"/>
                <a:gd name="T3" fmla="*/ 16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0" y="9"/>
                    <a:pt x="5" y="0"/>
                    <a:pt x="11" y="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0" name="Freeform 130">
              <a:extLst>
                <a:ext uri="{FF2B5EF4-FFF2-40B4-BE49-F238E27FC236}">
                  <a16:creationId xmlns:a16="http://schemas.microsoft.com/office/drawing/2014/main" id="{C192EA4C-058E-491C-9987-E4B991776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2402"/>
              <a:ext cx="20" cy="20"/>
            </a:xfrm>
            <a:custGeom>
              <a:avLst/>
              <a:gdLst>
                <a:gd name="T0" fmla="*/ 0 w 12"/>
                <a:gd name="T1" fmla="*/ 0 h 11"/>
                <a:gd name="T2" fmla="*/ 55 w 12"/>
                <a:gd name="T3" fmla="*/ 6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0" y="0"/>
                  </a:moveTo>
                  <a:cubicBezTo>
                    <a:pt x="9" y="0"/>
                    <a:pt x="10" y="4"/>
                    <a:pt x="12" y="1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1" name="Freeform 131">
              <a:extLst>
                <a:ext uri="{FF2B5EF4-FFF2-40B4-BE49-F238E27FC236}">
                  <a16:creationId xmlns:a16="http://schemas.microsoft.com/office/drawing/2014/main" id="{CFC42528-F28E-4CE7-A8F7-1E1C0CED5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2003"/>
              <a:ext cx="30" cy="62"/>
            </a:xfrm>
            <a:custGeom>
              <a:avLst/>
              <a:gdLst>
                <a:gd name="T0" fmla="*/ 63 w 18"/>
                <a:gd name="T1" fmla="*/ 37 h 35"/>
                <a:gd name="T2" fmla="*/ 33 w 18"/>
                <a:gd name="T3" fmla="*/ 167 h 35"/>
                <a:gd name="T4" fmla="*/ 78 w 18"/>
                <a:gd name="T5" fmla="*/ 106 h 35"/>
                <a:gd name="T6" fmla="*/ 62 w 18"/>
                <a:gd name="T7" fmla="*/ 3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5">
                  <a:moveTo>
                    <a:pt x="14" y="7"/>
                  </a:moveTo>
                  <a:cubicBezTo>
                    <a:pt x="4" y="0"/>
                    <a:pt x="0" y="25"/>
                    <a:pt x="7" y="30"/>
                  </a:cubicBezTo>
                  <a:cubicBezTo>
                    <a:pt x="14" y="35"/>
                    <a:pt x="17" y="25"/>
                    <a:pt x="17" y="19"/>
                  </a:cubicBezTo>
                  <a:cubicBezTo>
                    <a:pt x="18" y="14"/>
                    <a:pt x="17" y="11"/>
                    <a:pt x="13" y="7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2" name="Freeform 132">
              <a:extLst>
                <a:ext uri="{FF2B5EF4-FFF2-40B4-BE49-F238E27FC236}">
                  <a16:creationId xmlns:a16="http://schemas.microsoft.com/office/drawing/2014/main" id="{DBA1C956-C335-435A-9480-04DEC6563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2065"/>
              <a:ext cx="37" cy="28"/>
            </a:xfrm>
            <a:custGeom>
              <a:avLst/>
              <a:gdLst>
                <a:gd name="T0" fmla="*/ 42 w 22"/>
                <a:gd name="T1" fmla="*/ 16 h 16"/>
                <a:gd name="T2" fmla="*/ 0 w 22"/>
                <a:gd name="T3" fmla="*/ 21 h 16"/>
                <a:gd name="T4" fmla="*/ 54 w 22"/>
                <a:gd name="T5" fmla="*/ 58 h 16"/>
                <a:gd name="T6" fmla="*/ 82 w 22"/>
                <a:gd name="T7" fmla="*/ 56 h 16"/>
                <a:gd name="T8" fmla="*/ 57 w 22"/>
                <a:gd name="T9" fmla="*/ 28 h 16"/>
                <a:gd name="T10" fmla="*/ 37 w 22"/>
                <a:gd name="T11" fmla="*/ 16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6">
                  <a:moveTo>
                    <a:pt x="9" y="3"/>
                  </a:moveTo>
                  <a:cubicBezTo>
                    <a:pt x="7" y="0"/>
                    <a:pt x="1" y="0"/>
                    <a:pt x="0" y="4"/>
                  </a:cubicBezTo>
                  <a:cubicBezTo>
                    <a:pt x="0" y="8"/>
                    <a:pt x="9" y="10"/>
                    <a:pt x="11" y="11"/>
                  </a:cubicBezTo>
                  <a:cubicBezTo>
                    <a:pt x="14" y="12"/>
                    <a:pt x="22" y="16"/>
                    <a:pt x="17" y="10"/>
                  </a:cubicBezTo>
                  <a:cubicBezTo>
                    <a:pt x="16" y="9"/>
                    <a:pt x="14" y="7"/>
                    <a:pt x="12" y="5"/>
                  </a:cubicBezTo>
                  <a:cubicBezTo>
                    <a:pt x="11" y="4"/>
                    <a:pt x="9" y="4"/>
                    <a:pt x="8" y="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3" name="Freeform 133">
              <a:extLst>
                <a:ext uri="{FF2B5EF4-FFF2-40B4-BE49-F238E27FC236}">
                  <a16:creationId xmlns:a16="http://schemas.microsoft.com/office/drawing/2014/main" id="{B51C498E-021A-4EEB-AE1A-DF1933083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021"/>
              <a:ext cx="35" cy="37"/>
            </a:xfrm>
            <a:custGeom>
              <a:avLst/>
              <a:gdLst>
                <a:gd name="T0" fmla="*/ 83 w 21"/>
                <a:gd name="T1" fmla="*/ 0 h 21"/>
                <a:gd name="T2" fmla="*/ 28 w 21"/>
                <a:gd name="T3" fmla="*/ 102 h 21"/>
                <a:gd name="T4" fmla="*/ 62 w 21"/>
                <a:gd name="T5" fmla="*/ 102 h 21"/>
                <a:gd name="T6" fmla="*/ 75 w 21"/>
                <a:gd name="T7" fmla="*/ 81 h 21"/>
                <a:gd name="T8" fmla="*/ 88 w 21"/>
                <a:gd name="T9" fmla="*/ 65 h 21"/>
                <a:gd name="T10" fmla="*/ 88 w 21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1">
                  <a:moveTo>
                    <a:pt x="18" y="0"/>
                  </a:moveTo>
                  <a:cubicBezTo>
                    <a:pt x="13" y="2"/>
                    <a:pt x="0" y="13"/>
                    <a:pt x="6" y="19"/>
                  </a:cubicBezTo>
                  <a:cubicBezTo>
                    <a:pt x="8" y="21"/>
                    <a:pt x="11" y="21"/>
                    <a:pt x="13" y="19"/>
                  </a:cubicBezTo>
                  <a:cubicBezTo>
                    <a:pt x="14" y="17"/>
                    <a:pt x="15" y="16"/>
                    <a:pt x="16" y="15"/>
                  </a:cubicBezTo>
                  <a:cubicBezTo>
                    <a:pt x="17" y="14"/>
                    <a:pt x="18" y="13"/>
                    <a:pt x="19" y="12"/>
                  </a:cubicBezTo>
                  <a:cubicBezTo>
                    <a:pt x="21" y="9"/>
                    <a:pt x="21" y="3"/>
                    <a:pt x="19" y="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4" name="Freeform 134">
              <a:extLst>
                <a:ext uri="{FF2B5EF4-FFF2-40B4-BE49-F238E27FC236}">
                  <a16:creationId xmlns:a16="http://schemas.microsoft.com/office/drawing/2014/main" id="{7C67EB86-8AC1-469C-A36C-75B7979E8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864"/>
              <a:ext cx="25" cy="32"/>
            </a:xfrm>
            <a:custGeom>
              <a:avLst/>
              <a:gdLst>
                <a:gd name="T0" fmla="*/ 42 w 15"/>
                <a:gd name="T1" fmla="*/ 16 h 18"/>
                <a:gd name="T2" fmla="*/ 0 w 15"/>
                <a:gd name="T3" fmla="*/ 50 h 18"/>
                <a:gd name="T4" fmla="*/ 22 w 15"/>
                <a:gd name="T5" fmla="*/ 94 h 18"/>
                <a:gd name="T6" fmla="*/ 42 w 15"/>
                <a:gd name="T7" fmla="*/ 7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">
                  <a:moveTo>
                    <a:pt x="9" y="3"/>
                  </a:moveTo>
                  <a:cubicBezTo>
                    <a:pt x="5" y="3"/>
                    <a:pt x="2" y="5"/>
                    <a:pt x="0" y="9"/>
                  </a:cubicBezTo>
                  <a:cubicBezTo>
                    <a:pt x="0" y="12"/>
                    <a:pt x="1" y="17"/>
                    <a:pt x="5" y="17"/>
                  </a:cubicBezTo>
                  <a:cubicBezTo>
                    <a:pt x="11" y="18"/>
                    <a:pt x="15" y="0"/>
                    <a:pt x="9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5" name="Freeform 135">
              <a:extLst>
                <a:ext uri="{FF2B5EF4-FFF2-40B4-BE49-F238E27FC236}">
                  <a16:creationId xmlns:a16="http://schemas.microsoft.com/office/drawing/2014/main" id="{2C1BF467-5EC7-489E-82E0-306D0F25C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878"/>
              <a:ext cx="28" cy="28"/>
            </a:xfrm>
            <a:custGeom>
              <a:avLst/>
              <a:gdLst>
                <a:gd name="T0" fmla="*/ 58 w 17"/>
                <a:gd name="T1" fmla="*/ 7 h 16"/>
                <a:gd name="T2" fmla="*/ 20 w 17"/>
                <a:gd name="T3" fmla="*/ 58 h 16"/>
                <a:gd name="T4" fmla="*/ 58 w 17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3" y="1"/>
                  </a:moveTo>
                  <a:cubicBezTo>
                    <a:pt x="10" y="2"/>
                    <a:pt x="0" y="7"/>
                    <a:pt x="4" y="11"/>
                  </a:cubicBezTo>
                  <a:cubicBezTo>
                    <a:pt x="9" y="16"/>
                    <a:pt x="17" y="4"/>
                    <a:pt x="13" y="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6" name="Freeform 136">
              <a:extLst>
                <a:ext uri="{FF2B5EF4-FFF2-40B4-BE49-F238E27FC236}">
                  <a16:creationId xmlns:a16="http://schemas.microsoft.com/office/drawing/2014/main" id="{F0BCFE3F-28AE-4AA3-A1E1-3725486C3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1922"/>
              <a:ext cx="34" cy="28"/>
            </a:xfrm>
            <a:custGeom>
              <a:avLst/>
              <a:gdLst>
                <a:gd name="T0" fmla="*/ 63 w 21"/>
                <a:gd name="T1" fmla="*/ 7 h 16"/>
                <a:gd name="T2" fmla="*/ 16 w 21"/>
                <a:gd name="T3" fmla="*/ 21 h 16"/>
                <a:gd name="T4" fmla="*/ 13 w 21"/>
                <a:gd name="T5" fmla="*/ 77 h 16"/>
                <a:gd name="T6" fmla="*/ 81 w 21"/>
                <a:gd name="T7" fmla="*/ 44 h 16"/>
                <a:gd name="T8" fmla="*/ 60 w 21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6">
                  <a:moveTo>
                    <a:pt x="15" y="1"/>
                  </a:moveTo>
                  <a:cubicBezTo>
                    <a:pt x="12" y="0"/>
                    <a:pt x="7" y="2"/>
                    <a:pt x="4" y="4"/>
                  </a:cubicBezTo>
                  <a:cubicBezTo>
                    <a:pt x="1" y="6"/>
                    <a:pt x="0" y="12"/>
                    <a:pt x="3" y="14"/>
                  </a:cubicBezTo>
                  <a:cubicBezTo>
                    <a:pt x="8" y="16"/>
                    <a:pt x="17" y="12"/>
                    <a:pt x="19" y="8"/>
                  </a:cubicBezTo>
                  <a:cubicBezTo>
                    <a:pt x="21" y="3"/>
                    <a:pt x="17" y="2"/>
                    <a:pt x="14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7" name="Freeform 137">
              <a:extLst>
                <a:ext uri="{FF2B5EF4-FFF2-40B4-BE49-F238E27FC236}">
                  <a16:creationId xmlns:a16="http://schemas.microsoft.com/office/drawing/2014/main" id="{E3B2A75D-F6C4-4465-AE05-B1C2D341C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1906"/>
              <a:ext cx="31" cy="34"/>
            </a:xfrm>
            <a:custGeom>
              <a:avLst/>
              <a:gdLst>
                <a:gd name="T0" fmla="*/ 13 w 19"/>
                <a:gd name="T1" fmla="*/ 7 h 19"/>
                <a:gd name="T2" fmla="*/ 39 w 19"/>
                <a:gd name="T3" fmla="*/ 0 h 19"/>
                <a:gd name="T4" fmla="*/ 64 w 19"/>
                <a:gd name="T5" fmla="*/ 16 h 19"/>
                <a:gd name="T6" fmla="*/ 62 w 19"/>
                <a:gd name="T7" fmla="*/ 86 h 19"/>
                <a:gd name="T8" fmla="*/ 8 w 19"/>
                <a:gd name="T9" fmla="*/ 73 h 19"/>
                <a:gd name="T10" fmla="*/ 0 w 19"/>
                <a:gd name="T11" fmla="*/ 41 h 19"/>
                <a:gd name="T12" fmla="*/ 13 w 19"/>
                <a:gd name="T13" fmla="*/ 1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9">
                  <a:moveTo>
                    <a:pt x="3" y="1"/>
                  </a:moveTo>
                  <a:cubicBezTo>
                    <a:pt x="5" y="2"/>
                    <a:pt x="7" y="0"/>
                    <a:pt x="9" y="0"/>
                  </a:cubicBezTo>
                  <a:cubicBezTo>
                    <a:pt x="11" y="0"/>
                    <a:pt x="13" y="2"/>
                    <a:pt x="15" y="3"/>
                  </a:cubicBezTo>
                  <a:cubicBezTo>
                    <a:pt x="19" y="7"/>
                    <a:pt x="18" y="11"/>
                    <a:pt x="14" y="15"/>
                  </a:cubicBezTo>
                  <a:cubicBezTo>
                    <a:pt x="10" y="19"/>
                    <a:pt x="4" y="18"/>
                    <a:pt x="2" y="13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5"/>
                    <a:pt x="2" y="1"/>
                    <a:pt x="3" y="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8" name="Freeform 138">
              <a:extLst>
                <a:ext uri="{FF2B5EF4-FFF2-40B4-BE49-F238E27FC236}">
                  <a16:creationId xmlns:a16="http://schemas.microsoft.com/office/drawing/2014/main" id="{501C1A21-E514-4EDD-8DAE-D111358D6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963"/>
              <a:ext cx="35" cy="38"/>
            </a:xfrm>
            <a:custGeom>
              <a:avLst/>
              <a:gdLst>
                <a:gd name="T0" fmla="*/ 5 w 21"/>
                <a:gd name="T1" fmla="*/ 48 h 22"/>
                <a:gd name="T2" fmla="*/ 55 w 21"/>
                <a:gd name="T3" fmla="*/ 5 h 22"/>
                <a:gd name="T4" fmla="*/ 97 w 21"/>
                <a:gd name="T5" fmla="*/ 66 h 22"/>
                <a:gd name="T6" fmla="*/ 42 w 21"/>
                <a:gd name="T7" fmla="*/ 104 h 22"/>
                <a:gd name="T8" fmla="*/ 8 w 21"/>
                <a:gd name="T9" fmla="*/ 2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2">
                  <a:moveTo>
                    <a:pt x="1" y="9"/>
                  </a:moveTo>
                  <a:cubicBezTo>
                    <a:pt x="2" y="4"/>
                    <a:pt x="7" y="0"/>
                    <a:pt x="12" y="1"/>
                  </a:cubicBezTo>
                  <a:cubicBezTo>
                    <a:pt x="17" y="2"/>
                    <a:pt x="21" y="9"/>
                    <a:pt x="21" y="13"/>
                  </a:cubicBezTo>
                  <a:cubicBezTo>
                    <a:pt x="20" y="19"/>
                    <a:pt x="14" y="22"/>
                    <a:pt x="9" y="20"/>
                  </a:cubicBezTo>
                  <a:cubicBezTo>
                    <a:pt x="4" y="18"/>
                    <a:pt x="0" y="11"/>
                    <a:pt x="2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9" name="Freeform 139">
              <a:extLst>
                <a:ext uri="{FF2B5EF4-FFF2-40B4-BE49-F238E27FC236}">
                  <a16:creationId xmlns:a16="http://schemas.microsoft.com/office/drawing/2014/main" id="{4E95FBC4-C627-4AD6-B6F4-FC22318DC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998"/>
              <a:ext cx="15" cy="44"/>
            </a:xfrm>
            <a:custGeom>
              <a:avLst/>
              <a:gdLst>
                <a:gd name="T0" fmla="*/ 42 w 9"/>
                <a:gd name="T1" fmla="*/ 16 h 25"/>
                <a:gd name="T2" fmla="*/ 5 w 9"/>
                <a:gd name="T3" fmla="*/ 65 h 25"/>
                <a:gd name="T4" fmla="*/ 42 w 9"/>
                <a:gd name="T5" fmla="*/ 121 h 25"/>
                <a:gd name="T6" fmla="*/ 22 w 9"/>
                <a:gd name="T7" fmla="*/ 58 h 25"/>
                <a:gd name="T8" fmla="*/ 42 w 9"/>
                <a:gd name="T9" fmla="*/ 16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5">
                  <a:moveTo>
                    <a:pt x="9" y="3"/>
                  </a:moveTo>
                  <a:cubicBezTo>
                    <a:pt x="4" y="0"/>
                    <a:pt x="1" y="8"/>
                    <a:pt x="1" y="12"/>
                  </a:cubicBezTo>
                  <a:cubicBezTo>
                    <a:pt x="0" y="16"/>
                    <a:pt x="4" y="25"/>
                    <a:pt x="9" y="22"/>
                  </a:cubicBezTo>
                  <a:cubicBezTo>
                    <a:pt x="6" y="20"/>
                    <a:pt x="5" y="15"/>
                    <a:pt x="5" y="11"/>
                  </a:cubicBezTo>
                  <a:cubicBezTo>
                    <a:pt x="5" y="9"/>
                    <a:pt x="6" y="2"/>
                    <a:pt x="9" y="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0" name="Freeform 140">
              <a:extLst>
                <a:ext uri="{FF2B5EF4-FFF2-40B4-BE49-F238E27FC236}">
                  <a16:creationId xmlns:a16="http://schemas.microsoft.com/office/drawing/2014/main" id="{4DDF76AC-DE65-4D0C-B98D-15F03CD3D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1963"/>
              <a:ext cx="31" cy="38"/>
            </a:xfrm>
            <a:custGeom>
              <a:avLst/>
              <a:gdLst>
                <a:gd name="T0" fmla="*/ 42 w 19"/>
                <a:gd name="T1" fmla="*/ 114 h 22"/>
                <a:gd name="T2" fmla="*/ 83 w 19"/>
                <a:gd name="T3" fmla="*/ 50 h 22"/>
                <a:gd name="T4" fmla="*/ 47 w 19"/>
                <a:gd name="T5" fmla="*/ 10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10" y="22"/>
                  </a:moveTo>
                  <a:cubicBezTo>
                    <a:pt x="0" y="21"/>
                    <a:pt x="8" y="0"/>
                    <a:pt x="19" y="10"/>
                  </a:cubicBezTo>
                  <a:cubicBezTo>
                    <a:pt x="13" y="10"/>
                    <a:pt x="4" y="15"/>
                    <a:pt x="11" y="2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1" name="Freeform 141">
              <a:extLst>
                <a:ext uri="{FF2B5EF4-FFF2-40B4-BE49-F238E27FC236}">
                  <a16:creationId xmlns:a16="http://schemas.microsoft.com/office/drawing/2014/main" id="{E8EA4137-8325-4EBB-A0E8-BBAFC7849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2000"/>
              <a:ext cx="25" cy="17"/>
            </a:xfrm>
            <a:custGeom>
              <a:avLst/>
              <a:gdLst>
                <a:gd name="T0" fmla="*/ 13 w 15"/>
                <a:gd name="T1" fmla="*/ 34 h 10"/>
                <a:gd name="T2" fmla="*/ 33 w 15"/>
                <a:gd name="T3" fmla="*/ 0 h 10"/>
                <a:gd name="T4" fmla="*/ 70 w 15"/>
                <a:gd name="T5" fmla="*/ 29 h 10"/>
                <a:gd name="T6" fmla="*/ 13 w 15"/>
                <a:gd name="T7" fmla="*/ 4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0">
                  <a:moveTo>
                    <a:pt x="3" y="7"/>
                  </a:moveTo>
                  <a:cubicBezTo>
                    <a:pt x="0" y="5"/>
                    <a:pt x="5" y="1"/>
                    <a:pt x="7" y="0"/>
                  </a:cubicBezTo>
                  <a:cubicBezTo>
                    <a:pt x="11" y="0"/>
                    <a:pt x="15" y="2"/>
                    <a:pt x="15" y="6"/>
                  </a:cubicBezTo>
                  <a:cubicBezTo>
                    <a:pt x="11" y="5"/>
                    <a:pt x="3" y="3"/>
                    <a:pt x="3" y="1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2" name="Freeform 142">
              <a:extLst>
                <a:ext uri="{FF2B5EF4-FFF2-40B4-BE49-F238E27FC236}">
                  <a16:creationId xmlns:a16="http://schemas.microsoft.com/office/drawing/2014/main" id="{E16009F1-4DB3-4050-A86B-491CA693B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2014"/>
              <a:ext cx="23" cy="17"/>
            </a:xfrm>
            <a:custGeom>
              <a:avLst/>
              <a:gdLst>
                <a:gd name="T0" fmla="*/ 5 w 14"/>
                <a:gd name="T1" fmla="*/ 41 h 10"/>
                <a:gd name="T2" fmla="*/ 62 w 14"/>
                <a:gd name="T3" fmla="*/ 49 h 10"/>
                <a:gd name="T4" fmla="*/ 8 w 14"/>
                <a:gd name="T5" fmla="*/ 4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1" y="8"/>
                  </a:moveTo>
                  <a:cubicBezTo>
                    <a:pt x="0" y="0"/>
                    <a:pt x="14" y="2"/>
                    <a:pt x="14" y="10"/>
                  </a:cubicBezTo>
                  <a:cubicBezTo>
                    <a:pt x="11" y="6"/>
                    <a:pt x="4" y="2"/>
                    <a:pt x="2" y="9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3" name="Freeform 143">
              <a:extLst>
                <a:ext uri="{FF2B5EF4-FFF2-40B4-BE49-F238E27FC236}">
                  <a16:creationId xmlns:a16="http://schemas.microsoft.com/office/drawing/2014/main" id="{047F8D2B-8642-401D-81B8-FEF4DAF03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959"/>
              <a:ext cx="24" cy="28"/>
            </a:xfrm>
            <a:custGeom>
              <a:avLst/>
              <a:gdLst>
                <a:gd name="T0" fmla="*/ 21 w 14"/>
                <a:gd name="T1" fmla="*/ 86 h 16"/>
                <a:gd name="T2" fmla="*/ 70 w 14"/>
                <a:gd name="T3" fmla="*/ 37 h 16"/>
                <a:gd name="T4" fmla="*/ 41 w 14"/>
                <a:gd name="T5" fmla="*/ 37 h 16"/>
                <a:gd name="T6" fmla="*/ 21 w 14"/>
                <a:gd name="T7" fmla="*/ 8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4" y="16"/>
                  </a:moveTo>
                  <a:cubicBezTo>
                    <a:pt x="0" y="9"/>
                    <a:pt x="8" y="0"/>
                    <a:pt x="14" y="7"/>
                  </a:cubicBezTo>
                  <a:cubicBezTo>
                    <a:pt x="12" y="6"/>
                    <a:pt x="10" y="6"/>
                    <a:pt x="8" y="7"/>
                  </a:cubicBezTo>
                  <a:cubicBezTo>
                    <a:pt x="5" y="9"/>
                    <a:pt x="2" y="14"/>
                    <a:pt x="4" y="16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4" name="Freeform 144">
              <a:extLst>
                <a:ext uri="{FF2B5EF4-FFF2-40B4-BE49-F238E27FC236}">
                  <a16:creationId xmlns:a16="http://schemas.microsoft.com/office/drawing/2014/main" id="{E6157E32-A969-41F2-8191-4577AFEF0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1920"/>
              <a:ext cx="20" cy="27"/>
            </a:xfrm>
            <a:custGeom>
              <a:avLst/>
              <a:gdLst>
                <a:gd name="T0" fmla="*/ 20 w 12"/>
                <a:gd name="T1" fmla="*/ 74 h 15"/>
                <a:gd name="T2" fmla="*/ 55 w 12"/>
                <a:gd name="T3" fmla="*/ 36 h 15"/>
                <a:gd name="T4" fmla="*/ 22 w 12"/>
                <a:gd name="T5" fmla="*/ 8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4" y="13"/>
                  </a:moveTo>
                  <a:cubicBezTo>
                    <a:pt x="0" y="11"/>
                    <a:pt x="9" y="0"/>
                    <a:pt x="12" y="6"/>
                  </a:cubicBezTo>
                  <a:cubicBezTo>
                    <a:pt x="9" y="6"/>
                    <a:pt x="1" y="12"/>
                    <a:pt x="5" y="15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5" name="Freeform 145">
              <a:extLst>
                <a:ext uri="{FF2B5EF4-FFF2-40B4-BE49-F238E27FC236}">
                  <a16:creationId xmlns:a16="http://schemas.microsoft.com/office/drawing/2014/main" id="{BCC4115E-5D4D-4EB1-88ED-9EC8AD9C6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1910"/>
              <a:ext cx="21" cy="12"/>
            </a:xfrm>
            <a:custGeom>
              <a:avLst/>
              <a:gdLst>
                <a:gd name="T0" fmla="*/ 8 w 13"/>
                <a:gd name="T1" fmla="*/ 29 h 7"/>
                <a:gd name="T2" fmla="*/ 34 w 13"/>
                <a:gd name="T3" fmla="*/ 5 h 7"/>
                <a:gd name="T4" fmla="*/ 55 w 13"/>
                <a:gd name="T5" fmla="*/ 21 h 7"/>
                <a:gd name="T6" fmla="*/ 34 w 13"/>
                <a:gd name="T7" fmla="*/ 9 h 7"/>
                <a:gd name="T8" fmla="*/ 5 w 13"/>
                <a:gd name="T9" fmla="*/ 36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2" y="6"/>
                  </a:moveTo>
                  <a:cubicBezTo>
                    <a:pt x="0" y="3"/>
                    <a:pt x="5" y="1"/>
                    <a:pt x="8" y="1"/>
                  </a:cubicBezTo>
                  <a:cubicBezTo>
                    <a:pt x="11" y="0"/>
                    <a:pt x="12" y="2"/>
                    <a:pt x="13" y="4"/>
                  </a:cubicBezTo>
                  <a:cubicBezTo>
                    <a:pt x="11" y="4"/>
                    <a:pt x="10" y="2"/>
                    <a:pt x="8" y="2"/>
                  </a:cubicBezTo>
                  <a:cubicBezTo>
                    <a:pt x="5" y="3"/>
                    <a:pt x="2" y="4"/>
                    <a:pt x="1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6" name="Freeform 146">
              <a:extLst>
                <a:ext uri="{FF2B5EF4-FFF2-40B4-BE49-F238E27FC236}">
                  <a16:creationId xmlns:a16="http://schemas.microsoft.com/office/drawing/2014/main" id="{A58D27CE-8ABE-4618-8E0A-895853656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862"/>
              <a:ext cx="23" cy="21"/>
            </a:xfrm>
            <a:custGeom>
              <a:avLst/>
              <a:gdLst>
                <a:gd name="T0" fmla="*/ 20 w 14"/>
                <a:gd name="T1" fmla="*/ 58 h 12"/>
                <a:gd name="T2" fmla="*/ 62 w 14"/>
                <a:gd name="T3" fmla="*/ 37 h 12"/>
                <a:gd name="T4" fmla="*/ 20 w 14"/>
                <a:gd name="T5" fmla="*/ 6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4" y="11"/>
                  </a:moveTo>
                  <a:cubicBezTo>
                    <a:pt x="0" y="7"/>
                    <a:pt x="14" y="0"/>
                    <a:pt x="14" y="7"/>
                  </a:cubicBezTo>
                  <a:cubicBezTo>
                    <a:pt x="11" y="4"/>
                    <a:pt x="4" y="9"/>
                    <a:pt x="4" y="1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7" name="Freeform 147">
              <a:extLst>
                <a:ext uri="{FF2B5EF4-FFF2-40B4-BE49-F238E27FC236}">
                  <a16:creationId xmlns:a16="http://schemas.microsoft.com/office/drawing/2014/main" id="{F6C9D2DF-22DF-48AA-89B2-176293758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883"/>
              <a:ext cx="10" cy="13"/>
            </a:xfrm>
            <a:custGeom>
              <a:avLst/>
              <a:gdLst>
                <a:gd name="T0" fmla="*/ 0 w 6"/>
                <a:gd name="T1" fmla="*/ 37 h 7"/>
                <a:gd name="T2" fmla="*/ 28 w 6"/>
                <a:gd name="T3" fmla="*/ 13 h 7"/>
                <a:gd name="T4" fmla="*/ 5 w 6"/>
                <a:gd name="T5" fmla="*/ 4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6"/>
                  </a:moveTo>
                  <a:cubicBezTo>
                    <a:pt x="0" y="2"/>
                    <a:pt x="3" y="0"/>
                    <a:pt x="6" y="2"/>
                  </a:cubicBezTo>
                  <a:cubicBezTo>
                    <a:pt x="4" y="2"/>
                    <a:pt x="2" y="4"/>
                    <a:pt x="1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8" name="Freeform 148">
              <a:extLst>
                <a:ext uri="{FF2B5EF4-FFF2-40B4-BE49-F238E27FC236}">
                  <a16:creationId xmlns:a16="http://schemas.microsoft.com/office/drawing/2014/main" id="{1EF99B34-A5C9-4DD9-955E-785EE6A5F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028"/>
              <a:ext cx="20" cy="28"/>
            </a:xfrm>
            <a:custGeom>
              <a:avLst/>
              <a:gdLst>
                <a:gd name="T0" fmla="*/ 22 w 12"/>
                <a:gd name="T1" fmla="*/ 86 h 16"/>
                <a:gd name="T2" fmla="*/ 55 w 12"/>
                <a:gd name="T3" fmla="*/ 28 h 16"/>
                <a:gd name="T4" fmla="*/ 22 w 12"/>
                <a:gd name="T5" fmla="*/ 8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5" y="16"/>
                  </a:moveTo>
                  <a:cubicBezTo>
                    <a:pt x="0" y="12"/>
                    <a:pt x="6" y="0"/>
                    <a:pt x="12" y="5"/>
                  </a:cubicBezTo>
                  <a:cubicBezTo>
                    <a:pt x="7" y="4"/>
                    <a:pt x="1" y="13"/>
                    <a:pt x="5" y="15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9" name="Freeform 149">
              <a:extLst>
                <a:ext uri="{FF2B5EF4-FFF2-40B4-BE49-F238E27FC236}">
                  <a16:creationId xmlns:a16="http://schemas.microsoft.com/office/drawing/2014/main" id="{ADC1FE8E-B07C-430C-8395-117D6C957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1963"/>
              <a:ext cx="25" cy="26"/>
            </a:xfrm>
            <a:custGeom>
              <a:avLst/>
              <a:gdLst>
                <a:gd name="T0" fmla="*/ 55 w 15"/>
                <a:gd name="T1" fmla="*/ 21 h 15"/>
                <a:gd name="T2" fmla="*/ 33 w 15"/>
                <a:gd name="T3" fmla="*/ 69 h 15"/>
                <a:gd name="T4" fmla="*/ 63 w 15"/>
                <a:gd name="T5" fmla="*/ 49 h 15"/>
                <a:gd name="T6" fmla="*/ 50 w 15"/>
                <a:gd name="T7" fmla="*/ 1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5">
                  <a:moveTo>
                    <a:pt x="12" y="4"/>
                  </a:moveTo>
                  <a:cubicBezTo>
                    <a:pt x="9" y="0"/>
                    <a:pt x="0" y="9"/>
                    <a:pt x="7" y="13"/>
                  </a:cubicBezTo>
                  <a:cubicBezTo>
                    <a:pt x="10" y="15"/>
                    <a:pt x="13" y="13"/>
                    <a:pt x="14" y="9"/>
                  </a:cubicBezTo>
                  <a:cubicBezTo>
                    <a:pt x="15" y="7"/>
                    <a:pt x="14" y="4"/>
                    <a:pt x="11" y="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0" name="Freeform 150">
              <a:extLst>
                <a:ext uri="{FF2B5EF4-FFF2-40B4-BE49-F238E27FC236}">
                  <a16:creationId xmlns:a16="http://schemas.microsoft.com/office/drawing/2014/main" id="{390954F7-08F1-4DD1-BF27-1BA34A7F9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2031"/>
              <a:ext cx="14" cy="22"/>
            </a:xfrm>
            <a:custGeom>
              <a:avLst/>
              <a:gdLst>
                <a:gd name="T0" fmla="*/ 7 w 8"/>
                <a:gd name="T1" fmla="*/ 37 h 12"/>
                <a:gd name="T2" fmla="*/ 16 w 8"/>
                <a:gd name="T3" fmla="*/ 7 h 12"/>
                <a:gd name="T4" fmla="*/ 44 w 8"/>
                <a:gd name="T5" fmla="*/ 37 h 12"/>
                <a:gd name="T6" fmla="*/ 28 w 8"/>
                <a:gd name="T7" fmla="*/ 73 h 12"/>
                <a:gd name="T8" fmla="*/ 7 w 8"/>
                <a:gd name="T9" fmla="*/ 3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1" y="6"/>
                  </a:moveTo>
                  <a:cubicBezTo>
                    <a:pt x="1" y="5"/>
                    <a:pt x="1" y="1"/>
                    <a:pt x="3" y="1"/>
                  </a:cubicBezTo>
                  <a:cubicBezTo>
                    <a:pt x="6" y="0"/>
                    <a:pt x="8" y="4"/>
                    <a:pt x="8" y="6"/>
                  </a:cubicBezTo>
                  <a:cubicBezTo>
                    <a:pt x="8" y="8"/>
                    <a:pt x="7" y="12"/>
                    <a:pt x="5" y="12"/>
                  </a:cubicBezTo>
                  <a:cubicBezTo>
                    <a:pt x="2" y="12"/>
                    <a:pt x="0" y="9"/>
                    <a:pt x="1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1" name="Freeform 151">
              <a:extLst>
                <a:ext uri="{FF2B5EF4-FFF2-40B4-BE49-F238E27FC236}">
                  <a16:creationId xmlns:a16="http://schemas.microsoft.com/office/drawing/2014/main" id="{5C95D35A-4F0A-47FC-9F3B-F2A7B7171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2077"/>
              <a:ext cx="14" cy="23"/>
            </a:xfrm>
            <a:custGeom>
              <a:avLst/>
              <a:gdLst>
                <a:gd name="T0" fmla="*/ 16 w 8"/>
                <a:gd name="T1" fmla="*/ 7 h 13"/>
                <a:gd name="T2" fmla="*/ 7 w 8"/>
                <a:gd name="T3" fmla="*/ 44 h 13"/>
                <a:gd name="T4" fmla="*/ 21 w 8"/>
                <a:gd name="T5" fmla="*/ 57 h 13"/>
                <a:gd name="T6" fmla="*/ 37 w 8"/>
                <a:gd name="T7" fmla="*/ 28 h 13"/>
                <a:gd name="T8" fmla="*/ 44 w 8"/>
                <a:gd name="T9" fmla="*/ 12 h 13"/>
                <a:gd name="T10" fmla="*/ 12 w 8"/>
                <a:gd name="T11" fmla="*/ 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3">
                  <a:moveTo>
                    <a:pt x="3" y="1"/>
                  </a:moveTo>
                  <a:cubicBezTo>
                    <a:pt x="1" y="3"/>
                    <a:pt x="0" y="5"/>
                    <a:pt x="1" y="8"/>
                  </a:cubicBezTo>
                  <a:cubicBezTo>
                    <a:pt x="1" y="10"/>
                    <a:pt x="1" y="13"/>
                    <a:pt x="4" y="10"/>
                  </a:cubicBezTo>
                  <a:cubicBezTo>
                    <a:pt x="5" y="9"/>
                    <a:pt x="6" y="7"/>
                    <a:pt x="7" y="5"/>
                  </a:cubicBezTo>
                  <a:cubicBezTo>
                    <a:pt x="8" y="4"/>
                    <a:pt x="8" y="3"/>
                    <a:pt x="8" y="2"/>
                  </a:cubicBezTo>
                  <a:cubicBezTo>
                    <a:pt x="6" y="0"/>
                    <a:pt x="4" y="1"/>
                    <a:pt x="2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2" name="Freeform 152">
              <a:extLst>
                <a:ext uri="{FF2B5EF4-FFF2-40B4-BE49-F238E27FC236}">
                  <a16:creationId xmlns:a16="http://schemas.microsoft.com/office/drawing/2014/main" id="{E0F95511-438F-476F-B7F6-089C3D80E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2407"/>
              <a:ext cx="18" cy="23"/>
            </a:xfrm>
            <a:custGeom>
              <a:avLst/>
              <a:gdLst>
                <a:gd name="T0" fmla="*/ 26 w 11"/>
                <a:gd name="T1" fmla="*/ 7 h 13"/>
                <a:gd name="T2" fmla="*/ 8 w 11"/>
                <a:gd name="T3" fmla="*/ 12 h 13"/>
                <a:gd name="T4" fmla="*/ 18 w 11"/>
                <a:gd name="T5" fmla="*/ 50 h 13"/>
                <a:gd name="T6" fmla="*/ 47 w 11"/>
                <a:gd name="T7" fmla="*/ 50 h 13"/>
                <a:gd name="T8" fmla="*/ 26 w 11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3">
                  <a:moveTo>
                    <a:pt x="6" y="1"/>
                  </a:moveTo>
                  <a:cubicBezTo>
                    <a:pt x="5" y="0"/>
                    <a:pt x="3" y="0"/>
                    <a:pt x="2" y="2"/>
                  </a:cubicBezTo>
                  <a:cubicBezTo>
                    <a:pt x="0" y="5"/>
                    <a:pt x="2" y="7"/>
                    <a:pt x="4" y="9"/>
                  </a:cubicBezTo>
                  <a:cubicBezTo>
                    <a:pt x="6" y="11"/>
                    <a:pt x="10" y="13"/>
                    <a:pt x="11" y="9"/>
                  </a:cubicBezTo>
                  <a:cubicBezTo>
                    <a:pt x="11" y="6"/>
                    <a:pt x="8" y="3"/>
                    <a:pt x="6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3" name="Freeform 153">
              <a:extLst>
                <a:ext uri="{FF2B5EF4-FFF2-40B4-BE49-F238E27FC236}">
                  <a16:creationId xmlns:a16="http://schemas.microsoft.com/office/drawing/2014/main" id="{A6596E72-7DDF-4DB1-9971-E840CAB65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2429"/>
              <a:ext cx="20" cy="24"/>
            </a:xfrm>
            <a:custGeom>
              <a:avLst/>
              <a:gdLst>
                <a:gd name="T0" fmla="*/ 22 w 12"/>
                <a:gd name="T1" fmla="*/ 5 h 14"/>
                <a:gd name="T2" fmla="*/ 37 w 12"/>
                <a:gd name="T3" fmla="*/ 70 h 14"/>
                <a:gd name="T4" fmla="*/ 42 w 12"/>
                <a:gd name="T5" fmla="*/ 29 h 14"/>
                <a:gd name="T6" fmla="*/ 20 w 12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5" y="1"/>
                  </a:moveTo>
                  <a:cubicBezTo>
                    <a:pt x="0" y="2"/>
                    <a:pt x="3" y="14"/>
                    <a:pt x="8" y="14"/>
                  </a:cubicBezTo>
                  <a:cubicBezTo>
                    <a:pt x="12" y="14"/>
                    <a:pt x="10" y="8"/>
                    <a:pt x="9" y="6"/>
                  </a:cubicBezTo>
                  <a:cubicBezTo>
                    <a:pt x="8" y="4"/>
                    <a:pt x="6" y="2"/>
                    <a:pt x="4" y="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4" name="Freeform 154">
              <a:extLst>
                <a:ext uri="{FF2B5EF4-FFF2-40B4-BE49-F238E27FC236}">
                  <a16:creationId xmlns:a16="http://schemas.microsoft.com/office/drawing/2014/main" id="{AC81FCB2-A4C4-49C3-9280-2CA93C745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2386"/>
              <a:ext cx="29" cy="25"/>
            </a:xfrm>
            <a:custGeom>
              <a:avLst/>
              <a:gdLst>
                <a:gd name="T0" fmla="*/ 47 w 18"/>
                <a:gd name="T1" fmla="*/ 7 h 14"/>
                <a:gd name="T2" fmla="*/ 21 w 18"/>
                <a:gd name="T3" fmla="*/ 7 h 14"/>
                <a:gd name="T4" fmla="*/ 0 w 18"/>
                <a:gd name="T5" fmla="*/ 7 h 14"/>
                <a:gd name="T6" fmla="*/ 21 w 18"/>
                <a:gd name="T7" fmla="*/ 23 h 14"/>
                <a:gd name="T8" fmla="*/ 63 w 18"/>
                <a:gd name="T9" fmla="*/ 64 h 14"/>
                <a:gd name="T10" fmla="*/ 71 w 18"/>
                <a:gd name="T11" fmla="*/ 45 h 14"/>
                <a:gd name="T12" fmla="*/ 47 w 18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4">
                  <a:moveTo>
                    <a:pt x="11" y="1"/>
                  </a:moveTo>
                  <a:cubicBezTo>
                    <a:pt x="9" y="1"/>
                    <a:pt x="7" y="0"/>
                    <a:pt x="5" y="1"/>
                  </a:cubicBezTo>
                  <a:cubicBezTo>
                    <a:pt x="4" y="1"/>
                    <a:pt x="2" y="0"/>
                    <a:pt x="0" y="1"/>
                  </a:cubicBezTo>
                  <a:cubicBezTo>
                    <a:pt x="0" y="3"/>
                    <a:pt x="3" y="4"/>
                    <a:pt x="5" y="4"/>
                  </a:cubicBezTo>
                  <a:cubicBezTo>
                    <a:pt x="9" y="5"/>
                    <a:pt x="11" y="9"/>
                    <a:pt x="15" y="11"/>
                  </a:cubicBezTo>
                  <a:cubicBezTo>
                    <a:pt x="18" y="14"/>
                    <a:pt x="18" y="10"/>
                    <a:pt x="17" y="8"/>
                  </a:cubicBezTo>
                  <a:cubicBezTo>
                    <a:pt x="16" y="5"/>
                    <a:pt x="12" y="1"/>
                    <a:pt x="11" y="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5" name="Freeform 155">
              <a:extLst>
                <a:ext uri="{FF2B5EF4-FFF2-40B4-BE49-F238E27FC236}">
                  <a16:creationId xmlns:a16="http://schemas.microsoft.com/office/drawing/2014/main" id="{689BD2CC-AEC8-4B2F-AC9E-D264347E9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2467"/>
              <a:ext cx="28" cy="27"/>
            </a:xfrm>
            <a:custGeom>
              <a:avLst/>
              <a:gdLst>
                <a:gd name="T0" fmla="*/ 43 w 17"/>
                <a:gd name="T1" fmla="*/ 13 h 15"/>
                <a:gd name="T2" fmla="*/ 8 w 17"/>
                <a:gd name="T3" fmla="*/ 23 h 15"/>
                <a:gd name="T4" fmla="*/ 21 w 17"/>
                <a:gd name="T5" fmla="*/ 74 h 15"/>
                <a:gd name="T6" fmla="*/ 71 w 17"/>
                <a:gd name="T7" fmla="*/ 29 h 15"/>
                <a:gd name="T8" fmla="*/ 41 w 17"/>
                <a:gd name="T9" fmla="*/ 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10" y="2"/>
                  </a:moveTo>
                  <a:cubicBezTo>
                    <a:pt x="7" y="1"/>
                    <a:pt x="4" y="1"/>
                    <a:pt x="2" y="4"/>
                  </a:cubicBezTo>
                  <a:cubicBezTo>
                    <a:pt x="0" y="7"/>
                    <a:pt x="1" y="12"/>
                    <a:pt x="5" y="13"/>
                  </a:cubicBezTo>
                  <a:cubicBezTo>
                    <a:pt x="10" y="15"/>
                    <a:pt x="17" y="11"/>
                    <a:pt x="16" y="5"/>
                  </a:cubicBezTo>
                  <a:cubicBezTo>
                    <a:pt x="15" y="2"/>
                    <a:pt x="12" y="0"/>
                    <a:pt x="9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6" name="Freeform 156">
              <a:extLst>
                <a:ext uri="{FF2B5EF4-FFF2-40B4-BE49-F238E27FC236}">
                  <a16:creationId xmlns:a16="http://schemas.microsoft.com/office/drawing/2014/main" id="{9E13EEF6-F858-44D5-A7C7-E393FF769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2437"/>
              <a:ext cx="13" cy="27"/>
            </a:xfrm>
            <a:custGeom>
              <a:avLst/>
              <a:gdLst>
                <a:gd name="T0" fmla="*/ 5 w 8"/>
                <a:gd name="T1" fmla="*/ 16 h 15"/>
                <a:gd name="T2" fmla="*/ 5 w 8"/>
                <a:gd name="T3" fmla="*/ 65 h 15"/>
                <a:gd name="T4" fmla="*/ 29 w 8"/>
                <a:gd name="T5" fmla="*/ 72 h 15"/>
                <a:gd name="T6" fmla="*/ 26 w 8"/>
                <a:gd name="T7" fmla="*/ 16 h 15"/>
                <a:gd name="T8" fmla="*/ 5 w 8"/>
                <a:gd name="T9" fmla="*/ 2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1" y="3"/>
                  </a:moveTo>
                  <a:cubicBezTo>
                    <a:pt x="0" y="6"/>
                    <a:pt x="0" y="9"/>
                    <a:pt x="1" y="11"/>
                  </a:cubicBezTo>
                  <a:cubicBezTo>
                    <a:pt x="3" y="14"/>
                    <a:pt x="6" y="15"/>
                    <a:pt x="7" y="12"/>
                  </a:cubicBezTo>
                  <a:cubicBezTo>
                    <a:pt x="8" y="9"/>
                    <a:pt x="7" y="5"/>
                    <a:pt x="6" y="3"/>
                  </a:cubicBezTo>
                  <a:cubicBezTo>
                    <a:pt x="4" y="1"/>
                    <a:pt x="0" y="0"/>
                    <a:pt x="1" y="4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7" name="Freeform 157">
              <a:extLst>
                <a:ext uri="{FF2B5EF4-FFF2-40B4-BE49-F238E27FC236}">
                  <a16:creationId xmlns:a16="http://schemas.microsoft.com/office/drawing/2014/main" id="{DCFE3033-611E-4963-BFEE-2DD926BC1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" y="2485"/>
              <a:ext cx="28" cy="28"/>
            </a:xfrm>
            <a:custGeom>
              <a:avLst/>
              <a:gdLst>
                <a:gd name="T0" fmla="*/ 49 w 17"/>
                <a:gd name="T1" fmla="*/ 16 h 16"/>
                <a:gd name="T2" fmla="*/ 13 w 17"/>
                <a:gd name="T3" fmla="*/ 16 h 16"/>
                <a:gd name="T4" fmla="*/ 26 w 17"/>
                <a:gd name="T5" fmla="*/ 70 h 16"/>
                <a:gd name="T6" fmla="*/ 71 w 17"/>
                <a:gd name="T7" fmla="*/ 44 h 16"/>
                <a:gd name="T8" fmla="*/ 35 w 17"/>
                <a:gd name="T9" fmla="*/ 1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1" y="3"/>
                  </a:moveTo>
                  <a:cubicBezTo>
                    <a:pt x="8" y="1"/>
                    <a:pt x="6" y="1"/>
                    <a:pt x="3" y="3"/>
                  </a:cubicBezTo>
                  <a:cubicBezTo>
                    <a:pt x="0" y="6"/>
                    <a:pt x="4" y="10"/>
                    <a:pt x="6" y="13"/>
                  </a:cubicBezTo>
                  <a:cubicBezTo>
                    <a:pt x="10" y="16"/>
                    <a:pt x="17" y="14"/>
                    <a:pt x="16" y="8"/>
                  </a:cubicBezTo>
                  <a:cubicBezTo>
                    <a:pt x="16" y="3"/>
                    <a:pt x="13" y="0"/>
                    <a:pt x="8" y="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8" name="Freeform 158">
              <a:extLst>
                <a:ext uri="{FF2B5EF4-FFF2-40B4-BE49-F238E27FC236}">
                  <a16:creationId xmlns:a16="http://schemas.microsoft.com/office/drawing/2014/main" id="{52BAA07C-FA46-4D83-A8AE-4ABE55502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503"/>
              <a:ext cx="20" cy="35"/>
            </a:xfrm>
            <a:custGeom>
              <a:avLst/>
              <a:gdLst>
                <a:gd name="T0" fmla="*/ 13 w 12"/>
                <a:gd name="T1" fmla="*/ 12 h 20"/>
                <a:gd name="T2" fmla="*/ 5 w 12"/>
                <a:gd name="T3" fmla="*/ 56 h 20"/>
                <a:gd name="T4" fmla="*/ 42 w 12"/>
                <a:gd name="T5" fmla="*/ 102 h 20"/>
                <a:gd name="T6" fmla="*/ 50 w 12"/>
                <a:gd name="T7" fmla="*/ 81 h 20"/>
                <a:gd name="T8" fmla="*/ 47 w 12"/>
                <a:gd name="T9" fmla="*/ 37 h 20"/>
                <a:gd name="T10" fmla="*/ 13 w 12"/>
                <a:gd name="T11" fmla="*/ 2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0">
                  <a:moveTo>
                    <a:pt x="3" y="2"/>
                  </a:moveTo>
                  <a:cubicBezTo>
                    <a:pt x="1" y="4"/>
                    <a:pt x="0" y="7"/>
                    <a:pt x="1" y="10"/>
                  </a:cubicBezTo>
                  <a:cubicBezTo>
                    <a:pt x="1" y="12"/>
                    <a:pt x="6" y="20"/>
                    <a:pt x="9" y="19"/>
                  </a:cubicBezTo>
                  <a:cubicBezTo>
                    <a:pt x="10" y="19"/>
                    <a:pt x="11" y="16"/>
                    <a:pt x="11" y="15"/>
                  </a:cubicBezTo>
                  <a:cubicBezTo>
                    <a:pt x="12" y="12"/>
                    <a:pt x="11" y="10"/>
                    <a:pt x="10" y="7"/>
                  </a:cubicBezTo>
                  <a:cubicBezTo>
                    <a:pt x="9" y="5"/>
                    <a:pt x="5" y="0"/>
                    <a:pt x="3" y="4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9" name="Freeform 159">
              <a:extLst>
                <a:ext uri="{FF2B5EF4-FFF2-40B4-BE49-F238E27FC236}">
                  <a16:creationId xmlns:a16="http://schemas.microsoft.com/office/drawing/2014/main" id="{B593DA66-DE90-45ED-A902-063D575E2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2450"/>
              <a:ext cx="20" cy="32"/>
            </a:xfrm>
            <a:custGeom>
              <a:avLst/>
              <a:gdLst>
                <a:gd name="T0" fmla="*/ 42 w 12"/>
                <a:gd name="T1" fmla="*/ 21 h 18"/>
                <a:gd name="T2" fmla="*/ 22 w 12"/>
                <a:gd name="T3" fmla="*/ 85 h 18"/>
                <a:gd name="T4" fmla="*/ 55 w 12"/>
                <a:gd name="T5" fmla="*/ 44 h 18"/>
                <a:gd name="T6" fmla="*/ 33 w 12"/>
                <a:gd name="T7" fmla="*/ 1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8">
                  <a:moveTo>
                    <a:pt x="9" y="4"/>
                  </a:moveTo>
                  <a:cubicBezTo>
                    <a:pt x="4" y="0"/>
                    <a:pt x="0" y="12"/>
                    <a:pt x="5" y="15"/>
                  </a:cubicBezTo>
                  <a:cubicBezTo>
                    <a:pt x="9" y="18"/>
                    <a:pt x="12" y="10"/>
                    <a:pt x="12" y="8"/>
                  </a:cubicBezTo>
                  <a:cubicBezTo>
                    <a:pt x="12" y="5"/>
                    <a:pt x="10" y="1"/>
                    <a:pt x="7" y="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0" name="Freeform 160">
              <a:extLst>
                <a:ext uri="{FF2B5EF4-FFF2-40B4-BE49-F238E27FC236}">
                  <a16:creationId xmlns:a16="http://schemas.microsoft.com/office/drawing/2014/main" id="{FF65D3D9-B1EC-4CD9-97DC-0ACEABF85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1966"/>
              <a:ext cx="15" cy="13"/>
            </a:xfrm>
            <a:custGeom>
              <a:avLst/>
              <a:gdLst>
                <a:gd name="T0" fmla="*/ 8 w 9"/>
                <a:gd name="T1" fmla="*/ 45 h 7"/>
                <a:gd name="T2" fmla="*/ 42 w 9"/>
                <a:gd name="T3" fmla="*/ 32 h 7"/>
                <a:gd name="T4" fmla="*/ 5 w 9"/>
                <a:gd name="T5" fmla="*/ 4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2" y="7"/>
                  </a:moveTo>
                  <a:cubicBezTo>
                    <a:pt x="0" y="2"/>
                    <a:pt x="7" y="0"/>
                    <a:pt x="9" y="5"/>
                  </a:cubicBezTo>
                  <a:cubicBezTo>
                    <a:pt x="7" y="3"/>
                    <a:pt x="2" y="4"/>
                    <a:pt x="1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1" name="Freeform 161">
              <a:extLst>
                <a:ext uri="{FF2B5EF4-FFF2-40B4-BE49-F238E27FC236}">
                  <a16:creationId xmlns:a16="http://schemas.microsoft.com/office/drawing/2014/main" id="{C5D932A0-46A6-4ABB-A6FD-88FB6FD22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1989"/>
              <a:ext cx="13" cy="18"/>
            </a:xfrm>
            <a:custGeom>
              <a:avLst/>
              <a:gdLst>
                <a:gd name="T0" fmla="*/ 34 w 8"/>
                <a:gd name="T1" fmla="*/ 7 h 10"/>
                <a:gd name="T2" fmla="*/ 5 w 8"/>
                <a:gd name="T3" fmla="*/ 16 h 10"/>
                <a:gd name="T4" fmla="*/ 18 w 8"/>
                <a:gd name="T5" fmla="*/ 58 h 10"/>
                <a:gd name="T6" fmla="*/ 29 w 8"/>
                <a:gd name="T7" fmla="*/ 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8" y="1"/>
                  </a:moveTo>
                  <a:cubicBezTo>
                    <a:pt x="5" y="0"/>
                    <a:pt x="3" y="0"/>
                    <a:pt x="1" y="3"/>
                  </a:cubicBezTo>
                  <a:cubicBezTo>
                    <a:pt x="0" y="6"/>
                    <a:pt x="1" y="9"/>
                    <a:pt x="4" y="10"/>
                  </a:cubicBezTo>
                  <a:cubicBezTo>
                    <a:pt x="1" y="7"/>
                    <a:pt x="3" y="1"/>
                    <a:pt x="7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2" name="Freeform 162">
              <a:extLst>
                <a:ext uri="{FF2B5EF4-FFF2-40B4-BE49-F238E27FC236}">
                  <a16:creationId xmlns:a16="http://schemas.microsoft.com/office/drawing/2014/main" id="{1E1A85E0-F16F-4835-85E0-04991267D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2031"/>
              <a:ext cx="14" cy="13"/>
            </a:xfrm>
            <a:custGeom>
              <a:avLst/>
              <a:gdLst>
                <a:gd name="T0" fmla="*/ 7 w 8"/>
                <a:gd name="T1" fmla="*/ 32 h 7"/>
                <a:gd name="T2" fmla="*/ 28 w 8"/>
                <a:gd name="T3" fmla="*/ 7 h 7"/>
                <a:gd name="T4" fmla="*/ 44 w 8"/>
                <a:gd name="T5" fmla="*/ 45 h 7"/>
                <a:gd name="T6" fmla="*/ 28 w 8"/>
                <a:gd name="T7" fmla="*/ 24 h 7"/>
                <a:gd name="T8" fmla="*/ 7 w 8"/>
                <a:gd name="T9" fmla="*/ 3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1" y="5"/>
                  </a:moveTo>
                  <a:cubicBezTo>
                    <a:pt x="0" y="3"/>
                    <a:pt x="3" y="0"/>
                    <a:pt x="5" y="1"/>
                  </a:cubicBezTo>
                  <a:cubicBezTo>
                    <a:pt x="7" y="2"/>
                    <a:pt x="8" y="5"/>
                    <a:pt x="8" y="7"/>
                  </a:cubicBezTo>
                  <a:cubicBezTo>
                    <a:pt x="7" y="6"/>
                    <a:pt x="6" y="4"/>
                    <a:pt x="5" y="4"/>
                  </a:cubicBezTo>
                  <a:cubicBezTo>
                    <a:pt x="4" y="3"/>
                    <a:pt x="1" y="4"/>
                    <a:pt x="1" y="5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3" name="Freeform 163">
              <a:extLst>
                <a:ext uri="{FF2B5EF4-FFF2-40B4-BE49-F238E27FC236}">
                  <a16:creationId xmlns:a16="http://schemas.microsoft.com/office/drawing/2014/main" id="{A6442DBD-AB7E-467A-A6A6-AF89E9BD5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072"/>
              <a:ext cx="17" cy="19"/>
            </a:xfrm>
            <a:custGeom>
              <a:avLst/>
              <a:gdLst>
                <a:gd name="T0" fmla="*/ 15 w 10"/>
                <a:gd name="T1" fmla="*/ 57 h 11"/>
                <a:gd name="T2" fmla="*/ 49 w 10"/>
                <a:gd name="T3" fmla="*/ 28 h 11"/>
                <a:gd name="T4" fmla="*/ 15 w 10"/>
                <a:gd name="T5" fmla="*/ 57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3" y="11"/>
                  </a:moveTo>
                  <a:cubicBezTo>
                    <a:pt x="0" y="8"/>
                    <a:pt x="6" y="0"/>
                    <a:pt x="10" y="5"/>
                  </a:cubicBezTo>
                  <a:cubicBezTo>
                    <a:pt x="5" y="5"/>
                    <a:pt x="4" y="6"/>
                    <a:pt x="3" y="1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4" name="Freeform 164">
              <a:extLst>
                <a:ext uri="{FF2B5EF4-FFF2-40B4-BE49-F238E27FC236}">
                  <a16:creationId xmlns:a16="http://schemas.microsoft.com/office/drawing/2014/main" id="{7C60C5AC-C309-4E65-9604-D747B0253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2404"/>
              <a:ext cx="16" cy="16"/>
            </a:xfrm>
            <a:custGeom>
              <a:avLst/>
              <a:gdLst>
                <a:gd name="T0" fmla="*/ 16 w 10"/>
                <a:gd name="T1" fmla="*/ 50 h 9"/>
                <a:gd name="T2" fmla="*/ 42 w 10"/>
                <a:gd name="T3" fmla="*/ 36 h 9"/>
                <a:gd name="T4" fmla="*/ 16 w 10"/>
                <a:gd name="T5" fmla="*/ 5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9"/>
                  </a:moveTo>
                  <a:cubicBezTo>
                    <a:pt x="0" y="5"/>
                    <a:pt x="7" y="0"/>
                    <a:pt x="10" y="6"/>
                  </a:cubicBezTo>
                  <a:cubicBezTo>
                    <a:pt x="7" y="4"/>
                    <a:pt x="3" y="4"/>
                    <a:pt x="4" y="9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5" name="Freeform 165">
              <a:extLst>
                <a:ext uri="{FF2B5EF4-FFF2-40B4-BE49-F238E27FC236}">
                  <a16:creationId xmlns:a16="http://schemas.microsoft.com/office/drawing/2014/main" id="{6A443D26-D2BD-43B3-9ACF-FB37EDA9B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2384"/>
              <a:ext cx="23" cy="13"/>
            </a:xfrm>
            <a:custGeom>
              <a:avLst/>
              <a:gdLst>
                <a:gd name="T0" fmla="*/ 8 w 14"/>
                <a:gd name="T1" fmla="*/ 45 h 7"/>
                <a:gd name="T2" fmla="*/ 5 w 14"/>
                <a:gd name="T3" fmla="*/ 13 h 7"/>
                <a:gd name="T4" fmla="*/ 26 w 14"/>
                <a:gd name="T5" fmla="*/ 13 h 7"/>
                <a:gd name="T6" fmla="*/ 54 w 14"/>
                <a:gd name="T7" fmla="*/ 20 h 7"/>
                <a:gd name="T8" fmla="*/ 62 w 14"/>
                <a:gd name="T9" fmla="*/ 45 h 7"/>
                <a:gd name="T10" fmla="*/ 26 w 14"/>
                <a:gd name="T11" fmla="*/ 24 h 7"/>
                <a:gd name="T12" fmla="*/ 8 w 14"/>
                <a:gd name="T13" fmla="*/ 4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7">
                  <a:moveTo>
                    <a:pt x="2" y="7"/>
                  </a:moveTo>
                  <a:cubicBezTo>
                    <a:pt x="1" y="7"/>
                    <a:pt x="0" y="3"/>
                    <a:pt x="1" y="2"/>
                  </a:cubicBezTo>
                  <a:cubicBezTo>
                    <a:pt x="2" y="0"/>
                    <a:pt x="4" y="2"/>
                    <a:pt x="6" y="2"/>
                  </a:cubicBezTo>
                  <a:cubicBezTo>
                    <a:pt x="8" y="3"/>
                    <a:pt x="10" y="2"/>
                    <a:pt x="12" y="3"/>
                  </a:cubicBezTo>
                  <a:cubicBezTo>
                    <a:pt x="13" y="3"/>
                    <a:pt x="14" y="6"/>
                    <a:pt x="14" y="7"/>
                  </a:cubicBezTo>
                  <a:cubicBezTo>
                    <a:pt x="12" y="4"/>
                    <a:pt x="10" y="4"/>
                    <a:pt x="6" y="4"/>
                  </a:cubicBezTo>
                  <a:cubicBezTo>
                    <a:pt x="4" y="4"/>
                    <a:pt x="0" y="2"/>
                    <a:pt x="2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6" name="Freeform 166">
              <a:extLst>
                <a:ext uri="{FF2B5EF4-FFF2-40B4-BE49-F238E27FC236}">
                  <a16:creationId xmlns:a16="http://schemas.microsoft.com/office/drawing/2014/main" id="{24F536B7-5912-4476-8179-86986CCF4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" y="2427"/>
              <a:ext cx="8" cy="23"/>
            </a:xfrm>
            <a:custGeom>
              <a:avLst/>
              <a:gdLst>
                <a:gd name="T0" fmla="*/ 21 w 5"/>
                <a:gd name="T1" fmla="*/ 16 h 13"/>
                <a:gd name="T2" fmla="*/ 0 w 5"/>
                <a:gd name="T3" fmla="*/ 21 h 13"/>
                <a:gd name="T4" fmla="*/ 13 w 5"/>
                <a:gd name="T5" fmla="*/ 73 h 13"/>
                <a:gd name="T6" fmla="*/ 21 w 5"/>
                <a:gd name="T7" fmla="*/ 1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3">
                  <a:moveTo>
                    <a:pt x="5" y="3"/>
                  </a:moveTo>
                  <a:cubicBezTo>
                    <a:pt x="4" y="0"/>
                    <a:pt x="1" y="2"/>
                    <a:pt x="0" y="4"/>
                  </a:cubicBezTo>
                  <a:cubicBezTo>
                    <a:pt x="0" y="7"/>
                    <a:pt x="1" y="11"/>
                    <a:pt x="3" y="13"/>
                  </a:cubicBezTo>
                  <a:cubicBezTo>
                    <a:pt x="3" y="10"/>
                    <a:pt x="1" y="3"/>
                    <a:pt x="5" y="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7" name="Freeform 167">
              <a:extLst>
                <a:ext uri="{FF2B5EF4-FFF2-40B4-BE49-F238E27FC236}">
                  <a16:creationId xmlns:a16="http://schemas.microsoft.com/office/drawing/2014/main" id="{31F212D3-2B9C-4A72-95EB-D2004FB40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2467"/>
              <a:ext cx="19" cy="25"/>
            </a:xfrm>
            <a:custGeom>
              <a:avLst/>
              <a:gdLst>
                <a:gd name="T0" fmla="*/ 50 w 11"/>
                <a:gd name="T1" fmla="*/ 16 h 14"/>
                <a:gd name="T2" fmla="*/ 16 w 11"/>
                <a:gd name="T3" fmla="*/ 29 h 14"/>
                <a:gd name="T4" fmla="*/ 28 w 11"/>
                <a:gd name="T5" fmla="*/ 80 h 14"/>
                <a:gd name="T6" fmla="*/ 28 w 11"/>
                <a:gd name="T7" fmla="*/ 41 h 14"/>
                <a:gd name="T8" fmla="*/ 57 w 11"/>
                <a:gd name="T9" fmla="*/ 1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">
                  <a:moveTo>
                    <a:pt x="10" y="3"/>
                  </a:moveTo>
                  <a:cubicBezTo>
                    <a:pt x="10" y="0"/>
                    <a:pt x="4" y="3"/>
                    <a:pt x="3" y="5"/>
                  </a:cubicBezTo>
                  <a:cubicBezTo>
                    <a:pt x="0" y="8"/>
                    <a:pt x="1" y="13"/>
                    <a:pt x="5" y="14"/>
                  </a:cubicBezTo>
                  <a:cubicBezTo>
                    <a:pt x="4" y="12"/>
                    <a:pt x="3" y="9"/>
                    <a:pt x="5" y="7"/>
                  </a:cubicBezTo>
                  <a:cubicBezTo>
                    <a:pt x="6" y="5"/>
                    <a:pt x="9" y="2"/>
                    <a:pt x="11" y="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8" name="Freeform 168">
              <a:extLst>
                <a:ext uri="{FF2B5EF4-FFF2-40B4-BE49-F238E27FC236}">
                  <a16:creationId xmlns:a16="http://schemas.microsoft.com/office/drawing/2014/main" id="{EFA8742E-E604-4A14-A9E6-E2D43FCB6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" y="2487"/>
              <a:ext cx="22" cy="17"/>
            </a:xfrm>
            <a:custGeom>
              <a:avLst/>
              <a:gdLst>
                <a:gd name="T0" fmla="*/ 20 w 13"/>
                <a:gd name="T1" fmla="*/ 44 h 10"/>
                <a:gd name="T2" fmla="*/ 20 w 13"/>
                <a:gd name="T3" fmla="*/ 9 h 10"/>
                <a:gd name="T4" fmla="*/ 63 w 13"/>
                <a:gd name="T5" fmla="*/ 20 h 10"/>
                <a:gd name="T6" fmla="*/ 34 w 13"/>
                <a:gd name="T7" fmla="*/ 20 h 10"/>
                <a:gd name="T8" fmla="*/ 14 w 13"/>
                <a:gd name="T9" fmla="*/ 4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0">
                  <a:moveTo>
                    <a:pt x="4" y="9"/>
                  </a:moveTo>
                  <a:cubicBezTo>
                    <a:pt x="0" y="8"/>
                    <a:pt x="2" y="3"/>
                    <a:pt x="4" y="2"/>
                  </a:cubicBezTo>
                  <a:cubicBezTo>
                    <a:pt x="7" y="0"/>
                    <a:pt x="12" y="2"/>
                    <a:pt x="13" y="4"/>
                  </a:cubicBezTo>
                  <a:cubicBezTo>
                    <a:pt x="11" y="4"/>
                    <a:pt x="9" y="3"/>
                    <a:pt x="7" y="4"/>
                  </a:cubicBezTo>
                  <a:cubicBezTo>
                    <a:pt x="4" y="5"/>
                    <a:pt x="3" y="7"/>
                    <a:pt x="3" y="1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9" name="Freeform 169">
              <a:extLst>
                <a:ext uri="{FF2B5EF4-FFF2-40B4-BE49-F238E27FC236}">
                  <a16:creationId xmlns:a16="http://schemas.microsoft.com/office/drawing/2014/main" id="{5C3ABE60-3A64-4F83-B8DE-42381E6F8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" y="2504"/>
              <a:ext cx="22" cy="25"/>
            </a:xfrm>
            <a:custGeom>
              <a:avLst/>
              <a:gdLst>
                <a:gd name="T0" fmla="*/ 63 w 13"/>
                <a:gd name="T1" fmla="*/ 36 h 14"/>
                <a:gd name="T2" fmla="*/ 20 w 13"/>
                <a:gd name="T3" fmla="*/ 13 h 14"/>
                <a:gd name="T4" fmla="*/ 29 w 13"/>
                <a:gd name="T5" fmla="*/ 80 h 14"/>
                <a:gd name="T6" fmla="*/ 24 w 13"/>
                <a:gd name="T7" fmla="*/ 29 h 14"/>
                <a:gd name="T8" fmla="*/ 58 w 13"/>
                <a:gd name="T9" fmla="*/ 3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3" y="6"/>
                  </a:moveTo>
                  <a:cubicBezTo>
                    <a:pt x="11" y="4"/>
                    <a:pt x="7" y="0"/>
                    <a:pt x="4" y="2"/>
                  </a:cubicBezTo>
                  <a:cubicBezTo>
                    <a:pt x="0" y="5"/>
                    <a:pt x="5" y="12"/>
                    <a:pt x="6" y="14"/>
                  </a:cubicBezTo>
                  <a:cubicBezTo>
                    <a:pt x="5" y="12"/>
                    <a:pt x="3" y="7"/>
                    <a:pt x="5" y="5"/>
                  </a:cubicBezTo>
                  <a:cubicBezTo>
                    <a:pt x="7" y="3"/>
                    <a:pt x="11" y="4"/>
                    <a:pt x="12" y="6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8FED8666-D242-4ECD-8CD9-204AF6D51F2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Pulmonary edema</a:t>
            </a:r>
          </a:p>
        </p:txBody>
      </p:sp>
      <p:grpSp>
        <p:nvGrpSpPr>
          <p:cNvPr id="43010" name="Group 3">
            <a:extLst>
              <a:ext uri="{FF2B5EF4-FFF2-40B4-BE49-F238E27FC236}">
                <a16:creationId xmlns:a16="http://schemas.microsoft.com/office/drawing/2014/main" id="{35449407-A0C5-4F2B-8A3F-D239090B5684}"/>
              </a:ext>
            </a:extLst>
          </p:cNvPr>
          <p:cNvGrpSpPr>
            <a:grpSpLocks/>
          </p:cNvGrpSpPr>
          <p:nvPr/>
        </p:nvGrpSpPr>
        <p:grpSpPr bwMode="auto">
          <a:xfrm>
            <a:off x="4067175" y="1620838"/>
            <a:ext cx="4059238" cy="4400550"/>
            <a:chOff x="1602" y="912"/>
            <a:chExt cx="2557" cy="2772"/>
          </a:xfrm>
        </p:grpSpPr>
        <p:grpSp>
          <p:nvGrpSpPr>
            <p:cNvPr id="43011" name="Group 4">
              <a:extLst>
                <a:ext uri="{FF2B5EF4-FFF2-40B4-BE49-F238E27FC236}">
                  <a16:creationId xmlns:a16="http://schemas.microsoft.com/office/drawing/2014/main" id="{36B308EE-FDDB-4B06-AE9F-94CFDB2BDD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2" y="912"/>
              <a:ext cx="2557" cy="2772"/>
              <a:chOff x="1602" y="912"/>
              <a:chExt cx="2557" cy="2772"/>
            </a:xfrm>
          </p:grpSpPr>
          <p:sp>
            <p:nvSpPr>
              <p:cNvPr id="43101" name="Freeform 5">
                <a:extLst>
                  <a:ext uri="{FF2B5EF4-FFF2-40B4-BE49-F238E27FC236}">
                    <a16:creationId xmlns:a16="http://schemas.microsoft.com/office/drawing/2014/main" id="{B678611B-C3FD-4D22-B975-77593E540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" y="913"/>
                <a:ext cx="1930" cy="2421"/>
              </a:xfrm>
              <a:custGeom>
                <a:avLst/>
                <a:gdLst>
                  <a:gd name="T0" fmla="*/ 290 w 1556"/>
                  <a:gd name="T1" fmla="*/ 0 h 1948"/>
                  <a:gd name="T2" fmla="*/ 0 w 1556"/>
                  <a:gd name="T3" fmla="*/ 230 h 1948"/>
                  <a:gd name="T4" fmla="*/ 518 w 1556"/>
                  <a:gd name="T5" fmla="*/ 930 h 1948"/>
                  <a:gd name="T6" fmla="*/ 969 w 1556"/>
                  <a:gd name="T7" fmla="*/ 1406 h 1948"/>
                  <a:gd name="T8" fmla="*/ 1229 w 1556"/>
                  <a:gd name="T9" fmla="*/ 2066 h 1948"/>
                  <a:gd name="T10" fmla="*/ 1229 w 1556"/>
                  <a:gd name="T11" fmla="*/ 3110 h 1948"/>
                  <a:gd name="T12" fmla="*/ 1526 w 1556"/>
                  <a:gd name="T13" fmla="*/ 3740 h 1948"/>
                  <a:gd name="T14" fmla="*/ 2328 w 1556"/>
                  <a:gd name="T15" fmla="*/ 3677 h 1948"/>
                  <a:gd name="T16" fmla="*/ 2969 w 1556"/>
                  <a:gd name="T17" fmla="*/ 2909 h 1948"/>
                  <a:gd name="T18" fmla="*/ 2618 w 1556"/>
                  <a:gd name="T19" fmla="*/ 2310 h 1948"/>
                  <a:gd name="T20" fmla="*/ 2137 w 1556"/>
                  <a:gd name="T21" fmla="*/ 1851 h 1948"/>
                  <a:gd name="T22" fmla="*/ 1923 w 1556"/>
                  <a:gd name="T23" fmla="*/ 1474 h 1948"/>
                  <a:gd name="T24" fmla="*/ 1534 w 1556"/>
                  <a:gd name="T25" fmla="*/ 1459 h 1948"/>
                  <a:gd name="T26" fmla="*/ 1023 w 1556"/>
                  <a:gd name="T27" fmla="*/ 1029 h 1948"/>
                  <a:gd name="T28" fmla="*/ 1451 w 1556"/>
                  <a:gd name="T29" fmla="*/ 974 h 1948"/>
                  <a:gd name="T30" fmla="*/ 1733 w 1556"/>
                  <a:gd name="T31" fmla="*/ 1106 h 1948"/>
                  <a:gd name="T32" fmla="*/ 1870 w 1556"/>
                  <a:gd name="T33" fmla="*/ 713 h 1948"/>
                  <a:gd name="T34" fmla="*/ 1634 w 1556"/>
                  <a:gd name="T35" fmla="*/ 623 h 1948"/>
                  <a:gd name="T36" fmla="*/ 1564 w 1556"/>
                  <a:gd name="T37" fmla="*/ 737 h 1948"/>
                  <a:gd name="T38" fmla="*/ 748 w 1556"/>
                  <a:gd name="T39" fmla="*/ 592 h 1948"/>
                  <a:gd name="T40" fmla="*/ 290 w 1556"/>
                  <a:gd name="T41" fmla="*/ 0 h 19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556" h="1948">
                    <a:moveTo>
                      <a:pt x="152" y="0"/>
                    </a:moveTo>
                    <a:cubicBezTo>
                      <a:pt x="152" y="0"/>
                      <a:pt x="12" y="8"/>
                      <a:pt x="0" y="120"/>
                    </a:cubicBezTo>
                    <a:cubicBezTo>
                      <a:pt x="0" y="120"/>
                      <a:pt x="236" y="424"/>
                      <a:pt x="272" y="484"/>
                    </a:cubicBezTo>
                    <a:cubicBezTo>
                      <a:pt x="308" y="544"/>
                      <a:pt x="392" y="648"/>
                      <a:pt x="508" y="732"/>
                    </a:cubicBezTo>
                    <a:cubicBezTo>
                      <a:pt x="624" y="816"/>
                      <a:pt x="808" y="944"/>
                      <a:pt x="644" y="1076"/>
                    </a:cubicBezTo>
                    <a:cubicBezTo>
                      <a:pt x="644" y="1620"/>
                      <a:pt x="644" y="1620"/>
                      <a:pt x="644" y="1620"/>
                    </a:cubicBezTo>
                    <a:cubicBezTo>
                      <a:pt x="800" y="1948"/>
                      <a:pt x="800" y="1948"/>
                      <a:pt x="800" y="1948"/>
                    </a:cubicBezTo>
                    <a:cubicBezTo>
                      <a:pt x="1220" y="1916"/>
                      <a:pt x="1220" y="1916"/>
                      <a:pt x="1220" y="1916"/>
                    </a:cubicBezTo>
                    <a:cubicBezTo>
                      <a:pt x="1556" y="1516"/>
                      <a:pt x="1556" y="1516"/>
                      <a:pt x="1556" y="1516"/>
                    </a:cubicBezTo>
                    <a:cubicBezTo>
                      <a:pt x="1372" y="1204"/>
                      <a:pt x="1372" y="1204"/>
                      <a:pt x="1372" y="1204"/>
                    </a:cubicBezTo>
                    <a:cubicBezTo>
                      <a:pt x="1120" y="964"/>
                      <a:pt x="1120" y="964"/>
                      <a:pt x="1120" y="964"/>
                    </a:cubicBezTo>
                    <a:cubicBezTo>
                      <a:pt x="1008" y="768"/>
                      <a:pt x="1008" y="768"/>
                      <a:pt x="1008" y="768"/>
                    </a:cubicBezTo>
                    <a:cubicBezTo>
                      <a:pt x="1008" y="768"/>
                      <a:pt x="892" y="856"/>
                      <a:pt x="804" y="760"/>
                    </a:cubicBezTo>
                    <a:cubicBezTo>
                      <a:pt x="716" y="664"/>
                      <a:pt x="532" y="592"/>
                      <a:pt x="536" y="536"/>
                    </a:cubicBezTo>
                    <a:cubicBezTo>
                      <a:pt x="540" y="480"/>
                      <a:pt x="636" y="532"/>
                      <a:pt x="760" y="508"/>
                    </a:cubicBezTo>
                    <a:cubicBezTo>
                      <a:pt x="884" y="484"/>
                      <a:pt x="900" y="528"/>
                      <a:pt x="908" y="576"/>
                    </a:cubicBezTo>
                    <a:cubicBezTo>
                      <a:pt x="980" y="372"/>
                      <a:pt x="980" y="372"/>
                      <a:pt x="980" y="372"/>
                    </a:cubicBezTo>
                    <a:cubicBezTo>
                      <a:pt x="856" y="324"/>
                      <a:pt x="856" y="324"/>
                      <a:pt x="856" y="324"/>
                    </a:cubicBezTo>
                    <a:cubicBezTo>
                      <a:pt x="856" y="324"/>
                      <a:pt x="868" y="368"/>
                      <a:pt x="820" y="384"/>
                    </a:cubicBezTo>
                    <a:cubicBezTo>
                      <a:pt x="772" y="400"/>
                      <a:pt x="496" y="476"/>
                      <a:pt x="392" y="308"/>
                    </a:cubicBezTo>
                    <a:cubicBezTo>
                      <a:pt x="288" y="140"/>
                      <a:pt x="176" y="28"/>
                      <a:pt x="152" y="0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2" name="Freeform 6">
                <a:extLst>
                  <a:ext uri="{FF2B5EF4-FFF2-40B4-BE49-F238E27FC236}">
                    <a16:creationId xmlns:a16="http://schemas.microsoft.com/office/drawing/2014/main" id="{531888A8-C7A8-47E1-9E18-FCDEEF122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913"/>
                <a:ext cx="1930" cy="2421"/>
              </a:xfrm>
              <a:custGeom>
                <a:avLst/>
                <a:gdLst>
                  <a:gd name="T0" fmla="*/ 0 w 1556"/>
                  <a:gd name="T1" fmla="*/ 230 h 1948"/>
                  <a:gd name="T2" fmla="*/ 518 w 1556"/>
                  <a:gd name="T3" fmla="*/ 930 h 1948"/>
                  <a:gd name="T4" fmla="*/ 969 w 1556"/>
                  <a:gd name="T5" fmla="*/ 1406 h 1948"/>
                  <a:gd name="T6" fmla="*/ 1229 w 1556"/>
                  <a:gd name="T7" fmla="*/ 2066 h 1948"/>
                  <a:gd name="T8" fmla="*/ 1229 w 1556"/>
                  <a:gd name="T9" fmla="*/ 3110 h 1948"/>
                  <a:gd name="T10" fmla="*/ 1526 w 1556"/>
                  <a:gd name="T11" fmla="*/ 3740 h 1948"/>
                  <a:gd name="T12" fmla="*/ 2328 w 1556"/>
                  <a:gd name="T13" fmla="*/ 3677 h 1948"/>
                  <a:gd name="T14" fmla="*/ 2969 w 1556"/>
                  <a:gd name="T15" fmla="*/ 2909 h 1948"/>
                  <a:gd name="T16" fmla="*/ 2618 w 1556"/>
                  <a:gd name="T17" fmla="*/ 2310 h 1948"/>
                  <a:gd name="T18" fmla="*/ 2137 w 1556"/>
                  <a:gd name="T19" fmla="*/ 1851 h 1948"/>
                  <a:gd name="T20" fmla="*/ 1926 w 1556"/>
                  <a:gd name="T21" fmla="*/ 1476 h 1948"/>
                  <a:gd name="T22" fmla="*/ 1534 w 1556"/>
                  <a:gd name="T23" fmla="*/ 1459 h 1948"/>
                  <a:gd name="T24" fmla="*/ 1023 w 1556"/>
                  <a:gd name="T25" fmla="*/ 1029 h 1948"/>
                  <a:gd name="T26" fmla="*/ 1451 w 1556"/>
                  <a:gd name="T27" fmla="*/ 974 h 1948"/>
                  <a:gd name="T28" fmla="*/ 1733 w 1556"/>
                  <a:gd name="T29" fmla="*/ 1106 h 1948"/>
                  <a:gd name="T30" fmla="*/ 1870 w 1556"/>
                  <a:gd name="T31" fmla="*/ 713 h 1948"/>
                  <a:gd name="T32" fmla="*/ 1634 w 1556"/>
                  <a:gd name="T33" fmla="*/ 623 h 1948"/>
                  <a:gd name="T34" fmla="*/ 1564 w 1556"/>
                  <a:gd name="T35" fmla="*/ 737 h 1948"/>
                  <a:gd name="T36" fmla="*/ 748 w 1556"/>
                  <a:gd name="T37" fmla="*/ 592 h 1948"/>
                  <a:gd name="T38" fmla="*/ 290 w 1556"/>
                  <a:gd name="T39" fmla="*/ 0 h 19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56" h="1948">
                    <a:moveTo>
                      <a:pt x="0" y="120"/>
                    </a:moveTo>
                    <a:cubicBezTo>
                      <a:pt x="0" y="120"/>
                      <a:pt x="236" y="424"/>
                      <a:pt x="272" y="484"/>
                    </a:cubicBezTo>
                    <a:cubicBezTo>
                      <a:pt x="308" y="544"/>
                      <a:pt x="392" y="648"/>
                      <a:pt x="508" y="732"/>
                    </a:cubicBezTo>
                    <a:cubicBezTo>
                      <a:pt x="624" y="816"/>
                      <a:pt x="808" y="944"/>
                      <a:pt x="644" y="1076"/>
                    </a:cubicBezTo>
                    <a:cubicBezTo>
                      <a:pt x="644" y="1620"/>
                      <a:pt x="644" y="1620"/>
                      <a:pt x="644" y="1620"/>
                    </a:cubicBezTo>
                    <a:cubicBezTo>
                      <a:pt x="800" y="1948"/>
                      <a:pt x="800" y="1948"/>
                      <a:pt x="800" y="1948"/>
                    </a:cubicBezTo>
                    <a:cubicBezTo>
                      <a:pt x="1220" y="1916"/>
                      <a:pt x="1220" y="1916"/>
                      <a:pt x="1220" y="1916"/>
                    </a:cubicBezTo>
                    <a:cubicBezTo>
                      <a:pt x="1556" y="1516"/>
                      <a:pt x="1556" y="1516"/>
                      <a:pt x="1556" y="1516"/>
                    </a:cubicBezTo>
                    <a:cubicBezTo>
                      <a:pt x="1372" y="1204"/>
                      <a:pt x="1372" y="1204"/>
                      <a:pt x="1372" y="1204"/>
                    </a:cubicBezTo>
                    <a:cubicBezTo>
                      <a:pt x="1120" y="964"/>
                      <a:pt x="1120" y="964"/>
                      <a:pt x="1120" y="964"/>
                    </a:cubicBezTo>
                    <a:cubicBezTo>
                      <a:pt x="1009" y="769"/>
                      <a:pt x="1009" y="769"/>
                      <a:pt x="1009" y="769"/>
                    </a:cubicBezTo>
                    <a:cubicBezTo>
                      <a:pt x="1009" y="769"/>
                      <a:pt x="892" y="856"/>
                      <a:pt x="804" y="760"/>
                    </a:cubicBezTo>
                    <a:cubicBezTo>
                      <a:pt x="716" y="664"/>
                      <a:pt x="532" y="592"/>
                      <a:pt x="536" y="536"/>
                    </a:cubicBezTo>
                    <a:cubicBezTo>
                      <a:pt x="540" y="480"/>
                      <a:pt x="636" y="532"/>
                      <a:pt x="760" y="508"/>
                    </a:cubicBezTo>
                    <a:cubicBezTo>
                      <a:pt x="884" y="484"/>
                      <a:pt x="900" y="528"/>
                      <a:pt x="908" y="576"/>
                    </a:cubicBezTo>
                    <a:cubicBezTo>
                      <a:pt x="980" y="372"/>
                      <a:pt x="980" y="372"/>
                      <a:pt x="980" y="372"/>
                    </a:cubicBezTo>
                    <a:cubicBezTo>
                      <a:pt x="856" y="324"/>
                      <a:pt x="856" y="324"/>
                      <a:pt x="856" y="324"/>
                    </a:cubicBezTo>
                    <a:cubicBezTo>
                      <a:pt x="856" y="324"/>
                      <a:pt x="868" y="368"/>
                      <a:pt x="820" y="384"/>
                    </a:cubicBezTo>
                    <a:cubicBezTo>
                      <a:pt x="772" y="400"/>
                      <a:pt x="496" y="476"/>
                      <a:pt x="392" y="308"/>
                    </a:cubicBezTo>
                    <a:cubicBezTo>
                      <a:pt x="288" y="140"/>
                      <a:pt x="176" y="28"/>
                      <a:pt x="152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3" name="Freeform 7">
                <a:extLst>
                  <a:ext uri="{FF2B5EF4-FFF2-40B4-BE49-F238E27FC236}">
                    <a16:creationId xmlns:a16="http://schemas.microsoft.com/office/drawing/2014/main" id="{8C6A9526-01D6-4AD5-9B6F-FE708B9B8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1856"/>
                <a:ext cx="1694" cy="1789"/>
              </a:xfrm>
              <a:custGeom>
                <a:avLst/>
                <a:gdLst>
                  <a:gd name="T0" fmla="*/ 967 w 1365"/>
                  <a:gd name="T1" fmla="*/ 253 h 1440"/>
                  <a:gd name="T2" fmla="*/ 1306 w 1365"/>
                  <a:gd name="T3" fmla="*/ 0 h 1440"/>
                  <a:gd name="T4" fmla="*/ 1659 w 1365"/>
                  <a:gd name="T5" fmla="*/ 355 h 1440"/>
                  <a:gd name="T6" fmla="*/ 1623 w 1365"/>
                  <a:gd name="T7" fmla="*/ 514 h 1440"/>
                  <a:gd name="T8" fmla="*/ 1927 w 1365"/>
                  <a:gd name="T9" fmla="*/ 388 h 1440"/>
                  <a:gd name="T10" fmla="*/ 2357 w 1365"/>
                  <a:gd name="T11" fmla="*/ 817 h 1440"/>
                  <a:gd name="T12" fmla="*/ 2107 w 1365"/>
                  <a:gd name="T13" fmla="*/ 1210 h 1440"/>
                  <a:gd name="T14" fmla="*/ 2158 w 1365"/>
                  <a:gd name="T15" fmla="*/ 1205 h 1440"/>
                  <a:gd name="T16" fmla="*/ 2609 w 1365"/>
                  <a:gd name="T17" fmla="*/ 1661 h 1440"/>
                  <a:gd name="T18" fmla="*/ 2158 w 1365"/>
                  <a:gd name="T19" fmla="*/ 2113 h 1440"/>
                  <a:gd name="T20" fmla="*/ 2102 w 1365"/>
                  <a:gd name="T21" fmla="*/ 2110 h 1440"/>
                  <a:gd name="T22" fmla="*/ 2126 w 1365"/>
                  <a:gd name="T23" fmla="*/ 2247 h 1440"/>
                  <a:gd name="T24" fmla="*/ 1682 w 1365"/>
                  <a:gd name="T25" fmla="*/ 2692 h 1440"/>
                  <a:gd name="T26" fmla="*/ 1270 w 1365"/>
                  <a:gd name="T27" fmla="*/ 2406 h 1440"/>
                  <a:gd name="T28" fmla="*/ 831 w 1365"/>
                  <a:gd name="T29" fmla="*/ 2762 h 1440"/>
                  <a:gd name="T30" fmla="*/ 386 w 1365"/>
                  <a:gd name="T31" fmla="*/ 2316 h 1440"/>
                  <a:gd name="T32" fmla="*/ 491 w 1365"/>
                  <a:gd name="T33" fmla="*/ 2025 h 1440"/>
                  <a:gd name="T34" fmla="*/ 405 w 1365"/>
                  <a:gd name="T35" fmla="*/ 2034 h 1440"/>
                  <a:gd name="T36" fmla="*/ 0 w 1365"/>
                  <a:gd name="T37" fmla="*/ 1626 h 1440"/>
                  <a:gd name="T38" fmla="*/ 271 w 1365"/>
                  <a:gd name="T39" fmla="*/ 1242 h 1440"/>
                  <a:gd name="T40" fmla="*/ 78 w 1365"/>
                  <a:gd name="T41" fmla="*/ 917 h 1440"/>
                  <a:gd name="T42" fmla="*/ 447 w 1365"/>
                  <a:gd name="T43" fmla="*/ 547 h 1440"/>
                  <a:gd name="T44" fmla="*/ 722 w 1365"/>
                  <a:gd name="T45" fmla="*/ 671 h 1440"/>
                  <a:gd name="T46" fmla="*/ 727 w 1365"/>
                  <a:gd name="T47" fmla="*/ 667 h 1440"/>
                  <a:gd name="T48" fmla="*/ 666 w 1365"/>
                  <a:gd name="T49" fmla="*/ 491 h 1440"/>
                  <a:gd name="T50" fmla="*/ 681 w 1365"/>
                  <a:gd name="T51" fmla="*/ 250 h 1440"/>
                  <a:gd name="T52" fmla="*/ 711 w 1365"/>
                  <a:gd name="T53" fmla="*/ 81 h 1440"/>
                  <a:gd name="T54" fmla="*/ 845 w 1365"/>
                  <a:gd name="T55" fmla="*/ 155 h 1440"/>
                  <a:gd name="T56" fmla="*/ 967 w 1365"/>
                  <a:gd name="T57" fmla="*/ 219 h 1440"/>
                  <a:gd name="T58" fmla="*/ 967 w 1365"/>
                  <a:gd name="T59" fmla="*/ 255 h 1440"/>
                  <a:gd name="T60" fmla="*/ 967 w 1365"/>
                  <a:gd name="T61" fmla="*/ 253 h 14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365" h="1440">
                    <a:moveTo>
                      <a:pt x="506" y="132"/>
                    </a:moveTo>
                    <a:cubicBezTo>
                      <a:pt x="529" y="56"/>
                      <a:pt x="600" y="0"/>
                      <a:pt x="683" y="0"/>
                    </a:cubicBezTo>
                    <a:cubicBezTo>
                      <a:pt x="786" y="0"/>
                      <a:pt x="868" y="83"/>
                      <a:pt x="868" y="185"/>
                    </a:cubicBezTo>
                    <a:cubicBezTo>
                      <a:pt x="868" y="215"/>
                      <a:pt x="862" y="243"/>
                      <a:pt x="849" y="268"/>
                    </a:cubicBezTo>
                    <a:cubicBezTo>
                      <a:pt x="890" y="227"/>
                      <a:pt x="946" y="202"/>
                      <a:pt x="1008" y="202"/>
                    </a:cubicBezTo>
                    <a:cubicBezTo>
                      <a:pt x="1132" y="202"/>
                      <a:pt x="1233" y="303"/>
                      <a:pt x="1233" y="427"/>
                    </a:cubicBezTo>
                    <a:cubicBezTo>
                      <a:pt x="1233" y="517"/>
                      <a:pt x="1180" y="595"/>
                      <a:pt x="1102" y="631"/>
                    </a:cubicBezTo>
                    <a:cubicBezTo>
                      <a:pt x="1111" y="630"/>
                      <a:pt x="1120" y="629"/>
                      <a:pt x="1129" y="629"/>
                    </a:cubicBezTo>
                    <a:cubicBezTo>
                      <a:pt x="1259" y="629"/>
                      <a:pt x="1365" y="735"/>
                      <a:pt x="1365" y="866"/>
                    </a:cubicBezTo>
                    <a:cubicBezTo>
                      <a:pt x="1365" y="996"/>
                      <a:pt x="1259" y="1102"/>
                      <a:pt x="1129" y="1102"/>
                    </a:cubicBezTo>
                    <a:cubicBezTo>
                      <a:pt x="1119" y="1102"/>
                      <a:pt x="1110" y="1101"/>
                      <a:pt x="1100" y="1100"/>
                    </a:cubicBezTo>
                    <a:cubicBezTo>
                      <a:pt x="1108" y="1123"/>
                      <a:pt x="1112" y="1147"/>
                      <a:pt x="1112" y="1172"/>
                    </a:cubicBezTo>
                    <a:cubicBezTo>
                      <a:pt x="1112" y="1301"/>
                      <a:pt x="1008" y="1404"/>
                      <a:pt x="880" y="1404"/>
                    </a:cubicBezTo>
                    <a:cubicBezTo>
                      <a:pt x="781" y="1404"/>
                      <a:pt x="697" y="1343"/>
                      <a:pt x="664" y="1255"/>
                    </a:cubicBezTo>
                    <a:cubicBezTo>
                      <a:pt x="641" y="1361"/>
                      <a:pt x="547" y="1440"/>
                      <a:pt x="435" y="1440"/>
                    </a:cubicBezTo>
                    <a:cubicBezTo>
                      <a:pt x="306" y="1440"/>
                      <a:pt x="202" y="1336"/>
                      <a:pt x="202" y="1207"/>
                    </a:cubicBezTo>
                    <a:cubicBezTo>
                      <a:pt x="202" y="1149"/>
                      <a:pt x="223" y="1097"/>
                      <a:pt x="257" y="1056"/>
                    </a:cubicBezTo>
                    <a:cubicBezTo>
                      <a:pt x="243" y="1059"/>
                      <a:pt x="228" y="1061"/>
                      <a:pt x="212" y="1061"/>
                    </a:cubicBezTo>
                    <a:cubicBezTo>
                      <a:pt x="95" y="1061"/>
                      <a:pt x="0" y="966"/>
                      <a:pt x="0" y="848"/>
                    </a:cubicBezTo>
                    <a:cubicBezTo>
                      <a:pt x="0" y="755"/>
                      <a:pt x="59" y="677"/>
                      <a:pt x="142" y="648"/>
                    </a:cubicBezTo>
                    <a:cubicBezTo>
                      <a:pt x="82" y="615"/>
                      <a:pt x="41" y="551"/>
                      <a:pt x="41" y="478"/>
                    </a:cubicBezTo>
                    <a:cubicBezTo>
                      <a:pt x="41" y="372"/>
                      <a:pt x="128" y="285"/>
                      <a:pt x="234" y="285"/>
                    </a:cubicBezTo>
                    <a:cubicBezTo>
                      <a:pt x="291" y="285"/>
                      <a:pt x="343" y="310"/>
                      <a:pt x="378" y="350"/>
                    </a:cubicBezTo>
                    <a:cubicBezTo>
                      <a:pt x="380" y="348"/>
                      <a:pt x="380" y="348"/>
                      <a:pt x="380" y="348"/>
                    </a:cubicBezTo>
                    <a:cubicBezTo>
                      <a:pt x="356" y="309"/>
                      <a:pt x="331" y="285"/>
                      <a:pt x="349" y="256"/>
                    </a:cubicBezTo>
                    <a:cubicBezTo>
                      <a:pt x="367" y="227"/>
                      <a:pt x="374" y="168"/>
                      <a:pt x="356" y="130"/>
                    </a:cubicBezTo>
                    <a:cubicBezTo>
                      <a:pt x="338" y="93"/>
                      <a:pt x="338" y="57"/>
                      <a:pt x="372" y="42"/>
                    </a:cubicBezTo>
                    <a:cubicBezTo>
                      <a:pt x="372" y="42"/>
                      <a:pt x="391" y="25"/>
                      <a:pt x="442" y="81"/>
                    </a:cubicBezTo>
                    <a:cubicBezTo>
                      <a:pt x="473" y="116"/>
                      <a:pt x="502" y="88"/>
                      <a:pt x="506" y="114"/>
                    </a:cubicBezTo>
                    <a:cubicBezTo>
                      <a:pt x="507" y="121"/>
                      <a:pt x="506" y="127"/>
                      <a:pt x="506" y="133"/>
                    </a:cubicBezTo>
                    <a:lnTo>
                      <a:pt x="506" y="132"/>
                    </a:ln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4" name="Freeform 8">
                <a:extLst>
                  <a:ext uri="{FF2B5EF4-FFF2-40B4-BE49-F238E27FC236}">
                    <a16:creationId xmlns:a16="http://schemas.microsoft.com/office/drawing/2014/main" id="{089A83CD-51A8-4B20-A548-6C6AC34A5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1877"/>
                <a:ext cx="1627" cy="1737"/>
              </a:xfrm>
              <a:custGeom>
                <a:avLst/>
                <a:gdLst>
                  <a:gd name="T0" fmla="*/ 975 w 1311"/>
                  <a:gd name="T1" fmla="*/ 467 h 1398"/>
                  <a:gd name="T2" fmla="*/ 938 w 1311"/>
                  <a:gd name="T3" fmla="*/ 318 h 1398"/>
                  <a:gd name="T4" fmla="*/ 1255 w 1311"/>
                  <a:gd name="T5" fmla="*/ 0 h 1398"/>
                  <a:gd name="T6" fmla="*/ 1576 w 1311"/>
                  <a:gd name="T7" fmla="*/ 318 h 1398"/>
                  <a:gd name="T8" fmla="*/ 1437 w 1311"/>
                  <a:gd name="T9" fmla="*/ 580 h 1398"/>
                  <a:gd name="T10" fmla="*/ 1426 w 1311"/>
                  <a:gd name="T11" fmla="*/ 611 h 1398"/>
                  <a:gd name="T12" fmla="*/ 1452 w 1311"/>
                  <a:gd name="T13" fmla="*/ 618 h 1398"/>
                  <a:gd name="T14" fmla="*/ 1499 w 1311"/>
                  <a:gd name="T15" fmla="*/ 580 h 1398"/>
                  <a:gd name="T16" fmla="*/ 1446 w 1311"/>
                  <a:gd name="T17" fmla="*/ 785 h 1398"/>
                  <a:gd name="T18" fmla="*/ 1461 w 1311"/>
                  <a:gd name="T19" fmla="*/ 886 h 1398"/>
                  <a:gd name="T20" fmla="*/ 1490 w 1311"/>
                  <a:gd name="T21" fmla="*/ 918 h 1398"/>
                  <a:gd name="T22" fmla="*/ 1508 w 1311"/>
                  <a:gd name="T23" fmla="*/ 885 h 1398"/>
                  <a:gd name="T24" fmla="*/ 1494 w 1311"/>
                  <a:gd name="T25" fmla="*/ 784 h 1398"/>
                  <a:gd name="T26" fmla="*/ 1878 w 1311"/>
                  <a:gd name="T27" fmla="*/ 401 h 1398"/>
                  <a:gd name="T28" fmla="*/ 2257 w 1311"/>
                  <a:gd name="T29" fmla="*/ 784 h 1398"/>
                  <a:gd name="T30" fmla="*/ 1996 w 1311"/>
                  <a:gd name="T31" fmla="*/ 1147 h 1398"/>
                  <a:gd name="T32" fmla="*/ 1943 w 1311"/>
                  <a:gd name="T33" fmla="*/ 1203 h 1398"/>
                  <a:gd name="T34" fmla="*/ 2014 w 1311"/>
                  <a:gd name="T35" fmla="*/ 1228 h 1398"/>
                  <a:gd name="T36" fmla="*/ 2101 w 1311"/>
                  <a:gd name="T37" fmla="*/ 1218 h 1398"/>
                  <a:gd name="T38" fmla="*/ 2506 w 1311"/>
                  <a:gd name="T39" fmla="*/ 1628 h 1398"/>
                  <a:gd name="T40" fmla="*/ 2101 w 1311"/>
                  <a:gd name="T41" fmla="*/ 2033 h 1398"/>
                  <a:gd name="T42" fmla="*/ 2007 w 1311"/>
                  <a:gd name="T43" fmla="*/ 2023 h 1398"/>
                  <a:gd name="T44" fmla="*/ 1968 w 1311"/>
                  <a:gd name="T45" fmla="*/ 2008 h 1398"/>
                  <a:gd name="T46" fmla="*/ 1986 w 1311"/>
                  <a:gd name="T47" fmla="*/ 2051 h 1398"/>
                  <a:gd name="T48" fmla="*/ 2022 w 1311"/>
                  <a:gd name="T49" fmla="*/ 2220 h 1398"/>
                  <a:gd name="T50" fmla="*/ 1628 w 1311"/>
                  <a:gd name="T51" fmla="*/ 2615 h 1398"/>
                  <a:gd name="T52" fmla="*/ 1235 w 1311"/>
                  <a:gd name="T53" fmla="*/ 2220 h 1398"/>
                  <a:gd name="T54" fmla="*/ 1355 w 1311"/>
                  <a:gd name="T55" fmla="*/ 1936 h 1398"/>
                  <a:gd name="T56" fmla="*/ 1391 w 1311"/>
                  <a:gd name="T57" fmla="*/ 1865 h 1398"/>
                  <a:gd name="T58" fmla="*/ 1350 w 1311"/>
                  <a:gd name="T59" fmla="*/ 1872 h 1398"/>
                  <a:gd name="T60" fmla="*/ 1199 w 1311"/>
                  <a:gd name="T61" fmla="*/ 2122 h 1398"/>
                  <a:gd name="T62" fmla="*/ 1056 w 1311"/>
                  <a:gd name="T63" fmla="*/ 1930 h 1398"/>
                  <a:gd name="T64" fmla="*/ 1011 w 1311"/>
                  <a:gd name="T65" fmla="*/ 1917 h 1398"/>
                  <a:gd name="T66" fmla="*/ 1031 w 1311"/>
                  <a:gd name="T67" fmla="*/ 1962 h 1398"/>
                  <a:gd name="T68" fmla="*/ 1184 w 1311"/>
                  <a:gd name="T69" fmla="*/ 2279 h 1398"/>
                  <a:gd name="T70" fmla="*/ 784 w 1311"/>
                  <a:gd name="T71" fmla="*/ 2681 h 1398"/>
                  <a:gd name="T72" fmla="*/ 381 w 1311"/>
                  <a:gd name="T73" fmla="*/ 2279 h 1398"/>
                  <a:gd name="T74" fmla="*/ 516 w 1311"/>
                  <a:gd name="T75" fmla="*/ 1976 h 1398"/>
                  <a:gd name="T76" fmla="*/ 486 w 1311"/>
                  <a:gd name="T77" fmla="*/ 1930 h 1398"/>
                  <a:gd name="T78" fmla="*/ 357 w 1311"/>
                  <a:gd name="T79" fmla="*/ 1954 h 1398"/>
                  <a:gd name="T80" fmla="*/ 0 w 1311"/>
                  <a:gd name="T81" fmla="*/ 1597 h 1398"/>
                  <a:gd name="T82" fmla="*/ 357 w 1311"/>
                  <a:gd name="T83" fmla="*/ 1236 h 1398"/>
                  <a:gd name="T84" fmla="*/ 618 w 1311"/>
                  <a:gd name="T85" fmla="*/ 1351 h 1398"/>
                  <a:gd name="T86" fmla="*/ 640 w 1311"/>
                  <a:gd name="T87" fmla="*/ 1369 h 1398"/>
                  <a:gd name="T88" fmla="*/ 689 w 1311"/>
                  <a:gd name="T89" fmla="*/ 1358 h 1398"/>
                  <a:gd name="T90" fmla="*/ 535 w 1311"/>
                  <a:gd name="T91" fmla="*/ 1228 h 1398"/>
                  <a:gd name="T92" fmla="*/ 666 w 1311"/>
                  <a:gd name="T93" fmla="*/ 1136 h 1398"/>
                  <a:gd name="T94" fmla="*/ 707 w 1311"/>
                  <a:gd name="T95" fmla="*/ 1010 h 1398"/>
                  <a:gd name="T96" fmla="*/ 398 w 1311"/>
                  <a:gd name="T97" fmla="*/ 1216 h 1398"/>
                  <a:gd name="T98" fmla="*/ 63 w 1311"/>
                  <a:gd name="T99" fmla="*/ 878 h 1398"/>
                  <a:gd name="T100" fmla="*/ 398 w 1311"/>
                  <a:gd name="T101" fmla="*/ 540 h 1398"/>
                  <a:gd name="T102" fmla="*/ 735 w 1311"/>
                  <a:gd name="T103" fmla="*/ 854 h 1398"/>
                  <a:gd name="T104" fmla="*/ 716 w 1311"/>
                  <a:gd name="T105" fmla="*/ 649 h 1398"/>
                  <a:gd name="T106" fmla="*/ 639 w 1311"/>
                  <a:gd name="T107" fmla="*/ 462 h 1398"/>
                  <a:gd name="T108" fmla="*/ 665 w 1311"/>
                  <a:gd name="T109" fmla="*/ 231 h 1398"/>
                  <a:gd name="T110" fmla="*/ 676 w 1311"/>
                  <a:gd name="T111" fmla="*/ 65 h 1398"/>
                  <a:gd name="T112" fmla="*/ 784 w 1311"/>
                  <a:gd name="T113" fmla="*/ 144 h 1398"/>
                  <a:gd name="T114" fmla="*/ 901 w 1311"/>
                  <a:gd name="T115" fmla="*/ 199 h 1398"/>
                  <a:gd name="T116" fmla="*/ 912 w 1311"/>
                  <a:gd name="T117" fmla="*/ 348 h 1398"/>
                  <a:gd name="T118" fmla="*/ 975 w 1311"/>
                  <a:gd name="T119" fmla="*/ 467 h 139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11" h="1398">
                    <a:moveTo>
                      <a:pt x="510" y="244"/>
                    </a:moveTo>
                    <a:cubicBezTo>
                      <a:pt x="498" y="221"/>
                      <a:pt x="491" y="194"/>
                      <a:pt x="491" y="166"/>
                    </a:cubicBezTo>
                    <a:cubicBezTo>
                      <a:pt x="491" y="74"/>
                      <a:pt x="565" y="0"/>
                      <a:pt x="657" y="0"/>
                    </a:cubicBezTo>
                    <a:cubicBezTo>
                      <a:pt x="749" y="0"/>
                      <a:pt x="824" y="74"/>
                      <a:pt x="824" y="166"/>
                    </a:cubicBezTo>
                    <a:cubicBezTo>
                      <a:pt x="824" y="223"/>
                      <a:pt x="795" y="273"/>
                      <a:pt x="752" y="303"/>
                    </a:cubicBezTo>
                    <a:cubicBezTo>
                      <a:pt x="752" y="303"/>
                      <a:pt x="742" y="310"/>
                      <a:pt x="746" y="319"/>
                    </a:cubicBezTo>
                    <a:cubicBezTo>
                      <a:pt x="751" y="328"/>
                      <a:pt x="760" y="322"/>
                      <a:pt x="760" y="322"/>
                    </a:cubicBezTo>
                    <a:cubicBezTo>
                      <a:pt x="769" y="317"/>
                      <a:pt x="777" y="310"/>
                      <a:pt x="784" y="303"/>
                    </a:cubicBezTo>
                    <a:cubicBezTo>
                      <a:pt x="767" y="335"/>
                      <a:pt x="757" y="371"/>
                      <a:pt x="757" y="410"/>
                    </a:cubicBezTo>
                    <a:cubicBezTo>
                      <a:pt x="757" y="428"/>
                      <a:pt x="759" y="445"/>
                      <a:pt x="764" y="462"/>
                    </a:cubicBezTo>
                    <a:cubicBezTo>
                      <a:pt x="764" y="462"/>
                      <a:pt x="767" y="481"/>
                      <a:pt x="780" y="479"/>
                    </a:cubicBezTo>
                    <a:cubicBezTo>
                      <a:pt x="793" y="476"/>
                      <a:pt x="789" y="461"/>
                      <a:pt x="789" y="461"/>
                    </a:cubicBezTo>
                    <a:cubicBezTo>
                      <a:pt x="785" y="444"/>
                      <a:pt x="782" y="427"/>
                      <a:pt x="782" y="409"/>
                    </a:cubicBezTo>
                    <a:cubicBezTo>
                      <a:pt x="782" y="299"/>
                      <a:pt x="872" y="209"/>
                      <a:pt x="982" y="209"/>
                    </a:cubicBezTo>
                    <a:cubicBezTo>
                      <a:pt x="1092" y="209"/>
                      <a:pt x="1181" y="299"/>
                      <a:pt x="1181" y="409"/>
                    </a:cubicBezTo>
                    <a:cubicBezTo>
                      <a:pt x="1181" y="497"/>
                      <a:pt x="1123" y="572"/>
                      <a:pt x="1044" y="598"/>
                    </a:cubicBezTo>
                    <a:cubicBezTo>
                      <a:pt x="1044" y="598"/>
                      <a:pt x="1013" y="606"/>
                      <a:pt x="1017" y="627"/>
                    </a:cubicBezTo>
                    <a:cubicBezTo>
                      <a:pt x="1020" y="647"/>
                      <a:pt x="1054" y="640"/>
                      <a:pt x="1054" y="640"/>
                    </a:cubicBezTo>
                    <a:cubicBezTo>
                      <a:pt x="1068" y="637"/>
                      <a:pt x="1083" y="635"/>
                      <a:pt x="1099" y="635"/>
                    </a:cubicBezTo>
                    <a:cubicBezTo>
                      <a:pt x="1216" y="635"/>
                      <a:pt x="1311" y="730"/>
                      <a:pt x="1311" y="848"/>
                    </a:cubicBezTo>
                    <a:cubicBezTo>
                      <a:pt x="1311" y="965"/>
                      <a:pt x="1216" y="1060"/>
                      <a:pt x="1099" y="1060"/>
                    </a:cubicBezTo>
                    <a:cubicBezTo>
                      <a:pt x="1082" y="1060"/>
                      <a:pt x="1066" y="1058"/>
                      <a:pt x="1050" y="1054"/>
                    </a:cubicBezTo>
                    <a:cubicBezTo>
                      <a:pt x="1050" y="1054"/>
                      <a:pt x="1033" y="1043"/>
                      <a:pt x="1030" y="1047"/>
                    </a:cubicBezTo>
                    <a:cubicBezTo>
                      <a:pt x="1026" y="1052"/>
                      <a:pt x="1039" y="1070"/>
                      <a:pt x="1039" y="1070"/>
                    </a:cubicBezTo>
                    <a:cubicBezTo>
                      <a:pt x="1051" y="1097"/>
                      <a:pt x="1058" y="1126"/>
                      <a:pt x="1058" y="1157"/>
                    </a:cubicBezTo>
                    <a:cubicBezTo>
                      <a:pt x="1058" y="1271"/>
                      <a:pt x="966" y="1363"/>
                      <a:pt x="852" y="1363"/>
                    </a:cubicBezTo>
                    <a:cubicBezTo>
                      <a:pt x="738" y="1363"/>
                      <a:pt x="646" y="1271"/>
                      <a:pt x="646" y="1157"/>
                    </a:cubicBezTo>
                    <a:cubicBezTo>
                      <a:pt x="646" y="1099"/>
                      <a:pt x="670" y="1047"/>
                      <a:pt x="709" y="1009"/>
                    </a:cubicBezTo>
                    <a:cubicBezTo>
                      <a:pt x="709" y="1009"/>
                      <a:pt x="737" y="980"/>
                      <a:pt x="728" y="972"/>
                    </a:cubicBezTo>
                    <a:cubicBezTo>
                      <a:pt x="719" y="963"/>
                      <a:pt x="707" y="976"/>
                      <a:pt x="707" y="976"/>
                    </a:cubicBezTo>
                    <a:cubicBezTo>
                      <a:pt x="667" y="1009"/>
                      <a:pt x="639" y="1054"/>
                      <a:pt x="627" y="1107"/>
                    </a:cubicBezTo>
                    <a:cubicBezTo>
                      <a:pt x="612" y="1067"/>
                      <a:pt x="586" y="1032"/>
                      <a:pt x="553" y="1006"/>
                    </a:cubicBezTo>
                    <a:cubicBezTo>
                      <a:pt x="553" y="1006"/>
                      <a:pt x="537" y="988"/>
                      <a:pt x="529" y="1000"/>
                    </a:cubicBezTo>
                    <a:cubicBezTo>
                      <a:pt x="522" y="1013"/>
                      <a:pt x="540" y="1023"/>
                      <a:pt x="540" y="1023"/>
                    </a:cubicBezTo>
                    <a:cubicBezTo>
                      <a:pt x="589" y="1061"/>
                      <a:pt x="620" y="1121"/>
                      <a:pt x="620" y="1188"/>
                    </a:cubicBezTo>
                    <a:cubicBezTo>
                      <a:pt x="620" y="1304"/>
                      <a:pt x="526" y="1398"/>
                      <a:pt x="410" y="1398"/>
                    </a:cubicBezTo>
                    <a:cubicBezTo>
                      <a:pt x="293" y="1398"/>
                      <a:pt x="199" y="1304"/>
                      <a:pt x="199" y="1188"/>
                    </a:cubicBezTo>
                    <a:cubicBezTo>
                      <a:pt x="199" y="1125"/>
                      <a:pt x="227" y="1069"/>
                      <a:pt x="270" y="1030"/>
                    </a:cubicBezTo>
                    <a:cubicBezTo>
                      <a:pt x="300" y="993"/>
                      <a:pt x="255" y="1006"/>
                      <a:pt x="255" y="1006"/>
                    </a:cubicBezTo>
                    <a:cubicBezTo>
                      <a:pt x="234" y="1014"/>
                      <a:pt x="211" y="1019"/>
                      <a:pt x="187" y="1019"/>
                    </a:cubicBezTo>
                    <a:cubicBezTo>
                      <a:pt x="84" y="1019"/>
                      <a:pt x="0" y="935"/>
                      <a:pt x="0" y="832"/>
                    </a:cubicBezTo>
                    <a:cubicBezTo>
                      <a:pt x="0" y="729"/>
                      <a:pt x="84" y="645"/>
                      <a:pt x="187" y="645"/>
                    </a:cubicBezTo>
                    <a:cubicBezTo>
                      <a:pt x="240" y="645"/>
                      <a:pt x="289" y="668"/>
                      <a:pt x="323" y="704"/>
                    </a:cubicBezTo>
                    <a:cubicBezTo>
                      <a:pt x="323" y="704"/>
                      <a:pt x="330" y="710"/>
                      <a:pt x="335" y="714"/>
                    </a:cubicBezTo>
                    <a:cubicBezTo>
                      <a:pt x="340" y="718"/>
                      <a:pt x="368" y="727"/>
                      <a:pt x="360" y="708"/>
                    </a:cubicBezTo>
                    <a:cubicBezTo>
                      <a:pt x="339" y="679"/>
                      <a:pt x="312" y="656"/>
                      <a:pt x="280" y="640"/>
                    </a:cubicBezTo>
                    <a:cubicBezTo>
                      <a:pt x="306" y="629"/>
                      <a:pt x="331" y="614"/>
                      <a:pt x="349" y="592"/>
                    </a:cubicBezTo>
                    <a:cubicBezTo>
                      <a:pt x="377" y="559"/>
                      <a:pt x="370" y="526"/>
                      <a:pt x="370" y="526"/>
                    </a:cubicBezTo>
                    <a:cubicBezTo>
                      <a:pt x="344" y="589"/>
                      <a:pt x="281" y="634"/>
                      <a:pt x="209" y="634"/>
                    </a:cubicBezTo>
                    <a:cubicBezTo>
                      <a:pt x="111" y="634"/>
                      <a:pt x="33" y="555"/>
                      <a:pt x="33" y="458"/>
                    </a:cubicBezTo>
                    <a:cubicBezTo>
                      <a:pt x="33" y="361"/>
                      <a:pt x="111" y="282"/>
                      <a:pt x="209" y="282"/>
                    </a:cubicBezTo>
                    <a:cubicBezTo>
                      <a:pt x="301" y="282"/>
                      <a:pt x="377" y="354"/>
                      <a:pt x="384" y="445"/>
                    </a:cubicBezTo>
                    <a:cubicBezTo>
                      <a:pt x="384" y="445"/>
                      <a:pt x="407" y="398"/>
                      <a:pt x="375" y="338"/>
                    </a:cubicBezTo>
                    <a:cubicBezTo>
                      <a:pt x="354" y="299"/>
                      <a:pt x="318" y="270"/>
                      <a:pt x="334" y="241"/>
                    </a:cubicBezTo>
                    <a:cubicBezTo>
                      <a:pt x="350" y="213"/>
                      <a:pt x="363" y="157"/>
                      <a:pt x="348" y="121"/>
                    </a:cubicBezTo>
                    <a:cubicBezTo>
                      <a:pt x="332" y="85"/>
                      <a:pt x="324" y="49"/>
                      <a:pt x="354" y="34"/>
                    </a:cubicBezTo>
                    <a:cubicBezTo>
                      <a:pt x="354" y="34"/>
                      <a:pt x="365" y="20"/>
                      <a:pt x="410" y="75"/>
                    </a:cubicBezTo>
                    <a:cubicBezTo>
                      <a:pt x="437" y="108"/>
                      <a:pt x="468" y="79"/>
                      <a:pt x="471" y="104"/>
                    </a:cubicBezTo>
                    <a:cubicBezTo>
                      <a:pt x="474" y="129"/>
                      <a:pt x="465" y="153"/>
                      <a:pt x="477" y="181"/>
                    </a:cubicBezTo>
                    <a:cubicBezTo>
                      <a:pt x="477" y="181"/>
                      <a:pt x="501" y="236"/>
                      <a:pt x="510" y="244"/>
                    </a:cubicBezTo>
                    <a:close/>
                  </a:path>
                </a:pathLst>
              </a:custGeom>
              <a:solidFill>
                <a:srgbClr val="F2AA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5" name="Freeform 9">
                <a:extLst>
                  <a:ext uri="{FF2B5EF4-FFF2-40B4-BE49-F238E27FC236}">
                    <a16:creationId xmlns:a16="http://schemas.microsoft.com/office/drawing/2014/main" id="{BC178499-F6D0-4172-A3E1-F63865AA3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2634"/>
                <a:ext cx="190" cy="432"/>
              </a:xfrm>
              <a:custGeom>
                <a:avLst/>
                <a:gdLst>
                  <a:gd name="T0" fmla="*/ 37 w 153"/>
                  <a:gd name="T1" fmla="*/ 9 h 348"/>
                  <a:gd name="T2" fmla="*/ 17 w 153"/>
                  <a:gd name="T3" fmla="*/ 82 h 348"/>
                  <a:gd name="T4" fmla="*/ 94 w 153"/>
                  <a:gd name="T5" fmla="*/ 166 h 348"/>
                  <a:gd name="T6" fmla="*/ 103 w 153"/>
                  <a:gd name="T7" fmla="*/ 350 h 348"/>
                  <a:gd name="T8" fmla="*/ 111 w 153"/>
                  <a:gd name="T9" fmla="*/ 518 h 348"/>
                  <a:gd name="T10" fmla="*/ 238 w 153"/>
                  <a:gd name="T11" fmla="*/ 644 h 348"/>
                  <a:gd name="T12" fmla="*/ 253 w 153"/>
                  <a:gd name="T13" fmla="*/ 554 h 348"/>
                  <a:gd name="T14" fmla="*/ 243 w 153"/>
                  <a:gd name="T15" fmla="*/ 405 h 348"/>
                  <a:gd name="T16" fmla="*/ 283 w 153"/>
                  <a:gd name="T17" fmla="*/ 279 h 348"/>
                  <a:gd name="T18" fmla="*/ 269 w 153"/>
                  <a:gd name="T19" fmla="*/ 165 h 348"/>
                  <a:gd name="T20" fmla="*/ 155 w 153"/>
                  <a:gd name="T21" fmla="*/ 52 h 348"/>
                  <a:gd name="T22" fmla="*/ 94 w 153"/>
                  <a:gd name="T23" fmla="*/ 30 h 348"/>
                  <a:gd name="T24" fmla="*/ 56 w 153"/>
                  <a:gd name="T25" fmla="*/ 11 h 3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3" h="348">
                    <a:moveTo>
                      <a:pt x="19" y="5"/>
                    </a:moveTo>
                    <a:cubicBezTo>
                      <a:pt x="0" y="0"/>
                      <a:pt x="3" y="33"/>
                      <a:pt x="9" y="43"/>
                    </a:cubicBezTo>
                    <a:cubicBezTo>
                      <a:pt x="20" y="60"/>
                      <a:pt x="38" y="70"/>
                      <a:pt x="49" y="87"/>
                    </a:cubicBezTo>
                    <a:cubicBezTo>
                      <a:pt x="67" y="116"/>
                      <a:pt x="60" y="151"/>
                      <a:pt x="54" y="183"/>
                    </a:cubicBezTo>
                    <a:cubicBezTo>
                      <a:pt x="48" y="213"/>
                      <a:pt x="46" y="243"/>
                      <a:pt x="58" y="271"/>
                    </a:cubicBezTo>
                    <a:cubicBezTo>
                      <a:pt x="66" y="291"/>
                      <a:pt x="95" y="348"/>
                      <a:pt x="125" y="337"/>
                    </a:cubicBezTo>
                    <a:cubicBezTo>
                      <a:pt x="142" y="331"/>
                      <a:pt x="136" y="302"/>
                      <a:pt x="132" y="289"/>
                    </a:cubicBezTo>
                    <a:cubicBezTo>
                      <a:pt x="125" y="263"/>
                      <a:pt x="122" y="239"/>
                      <a:pt x="127" y="212"/>
                    </a:cubicBezTo>
                    <a:cubicBezTo>
                      <a:pt x="132" y="189"/>
                      <a:pt x="143" y="168"/>
                      <a:pt x="148" y="146"/>
                    </a:cubicBezTo>
                    <a:cubicBezTo>
                      <a:pt x="153" y="127"/>
                      <a:pt x="148" y="103"/>
                      <a:pt x="141" y="86"/>
                    </a:cubicBezTo>
                    <a:cubicBezTo>
                      <a:pt x="130" y="59"/>
                      <a:pt x="106" y="39"/>
                      <a:pt x="81" y="27"/>
                    </a:cubicBezTo>
                    <a:cubicBezTo>
                      <a:pt x="71" y="22"/>
                      <a:pt x="59" y="19"/>
                      <a:pt x="49" y="15"/>
                    </a:cubicBezTo>
                    <a:cubicBezTo>
                      <a:pt x="43" y="12"/>
                      <a:pt x="36" y="8"/>
                      <a:pt x="29" y="6"/>
                    </a:cubicBezTo>
                  </a:path>
                </a:pathLst>
              </a:custGeom>
              <a:solidFill>
                <a:srgbClr val="E28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6" name="Freeform 10">
                <a:extLst>
                  <a:ext uri="{FF2B5EF4-FFF2-40B4-BE49-F238E27FC236}">
                    <a16:creationId xmlns:a16="http://schemas.microsoft.com/office/drawing/2014/main" id="{5625A7BD-474A-43D2-AD84-08957D737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3284"/>
                <a:ext cx="520" cy="314"/>
              </a:xfrm>
              <a:custGeom>
                <a:avLst/>
                <a:gdLst>
                  <a:gd name="T0" fmla="*/ 30 w 419"/>
                  <a:gd name="T1" fmla="*/ 74 h 253"/>
                  <a:gd name="T2" fmla="*/ 0 w 419"/>
                  <a:gd name="T3" fmla="*/ 77 h 253"/>
                  <a:gd name="T4" fmla="*/ 285 w 419"/>
                  <a:gd name="T5" fmla="*/ 428 h 253"/>
                  <a:gd name="T6" fmla="*/ 784 w 419"/>
                  <a:gd name="T7" fmla="*/ 6 h 253"/>
                  <a:gd name="T8" fmla="*/ 761 w 419"/>
                  <a:gd name="T9" fmla="*/ 0 h 253"/>
                  <a:gd name="T10" fmla="*/ 30 w 419"/>
                  <a:gd name="T11" fmla="*/ 74 h 2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9" h="253">
                    <a:moveTo>
                      <a:pt x="15" y="39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22" y="200"/>
                      <a:pt x="149" y="224"/>
                    </a:cubicBezTo>
                    <a:cubicBezTo>
                      <a:pt x="300" y="253"/>
                      <a:pt x="419" y="159"/>
                      <a:pt x="410" y="3"/>
                    </a:cubicBezTo>
                    <a:cubicBezTo>
                      <a:pt x="398" y="0"/>
                      <a:pt x="398" y="0"/>
                      <a:pt x="398" y="0"/>
                    </a:cubicBezTo>
                    <a:lnTo>
                      <a:pt x="15" y="39"/>
                    </a:lnTo>
                    <a:close/>
                  </a:path>
                </a:pathLst>
              </a:custGeom>
              <a:solidFill>
                <a:srgbClr val="7A2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7" name="Freeform 11">
                <a:extLst>
                  <a:ext uri="{FF2B5EF4-FFF2-40B4-BE49-F238E27FC236}">
                    <a16:creationId xmlns:a16="http://schemas.microsoft.com/office/drawing/2014/main" id="{B4C02D92-7E86-4EE7-AC75-C8525F686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3291"/>
                <a:ext cx="597" cy="393"/>
              </a:xfrm>
              <a:custGeom>
                <a:avLst/>
                <a:gdLst>
                  <a:gd name="T0" fmla="*/ 101 w 481"/>
                  <a:gd name="T1" fmla="*/ 0 h 316"/>
                  <a:gd name="T2" fmla="*/ 78 w 481"/>
                  <a:gd name="T3" fmla="*/ 0 h 316"/>
                  <a:gd name="T4" fmla="*/ 336 w 481"/>
                  <a:gd name="T5" fmla="*/ 480 h 316"/>
                  <a:gd name="T6" fmla="*/ 866 w 481"/>
                  <a:gd name="T7" fmla="*/ 17 h 316"/>
                  <a:gd name="T8" fmla="*/ 849 w 481"/>
                  <a:gd name="T9" fmla="*/ 0 h 316"/>
                  <a:gd name="T10" fmla="*/ 101 w 481"/>
                  <a:gd name="T11" fmla="*/ 0 h 3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1" h="316">
                    <a:moveTo>
                      <a:pt x="52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0" y="182"/>
                      <a:pt x="176" y="249"/>
                    </a:cubicBezTo>
                    <a:cubicBezTo>
                      <a:pt x="353" y="316"/>
                      <a:pt x="481" y="129"/>
                      <a:pt x="453" y="9"/>
                    </a:cubicBezTo>
                    <a:cubicBezTo>
                      <a:pt x="444" y="0"/>
                      <a:pt x="444" y="0"/>
                      <a:pt x="444" y="0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7A2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8" name="Freeform 12">
                <a:extLst>
                  <a:ext uri="{FF2B5EF4-FFF2-40B4-BE49-F238E27FC236}">
                    <a16:creationId xmlns:a16="http://schemas.microsoft.com/office/drawing/2014/main" id="{6C88A5AF-1A80-45B5-AC6C-49267CEAB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089"/>
                <a:ext cx="114" cy="312"/>
              </a:xfrm>
              <a:custGeom>
                <a:avLst/>
                <a:gdLst>
                  <a:gd name="T0" fmla="*/ 62 w 92"/>
                  <a:gd name="T1" fmla="*/ 0 h 251"/>
                  <a:gd name="T2" fmla="*/ 71 w 92"/>
                  <a:gd name="T3" fmla="*/ 63 h 251"/>
                  <a:gd name="T4" fmla="*/ 66 w 92"/>
                  <a:gd name="T5" fmla="*/ 220 h 251"/>
                  <a:gd name="T6" fmla="*/ 133 w 92"/>
                  <a:gd name="T7" fmla="*/ 482 h 251"/>
                  <a:gd name="T8" fmla="*/ 73 w 92"/>
                  <a:gd name="T9" fmla="*/ 285 h 251"/>
                  <a:gd name="T10" fmla="*/ 15 w 92"/>
                  <a:gd name="T11" fmla="*/ 164 h 251"/>
                  <a:gd name="T12" fmla="*/ 62 w 92"/>
                  <a:gd name="T13" fmla="*/ 0 h 2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251">
                    <a:moveTo>
                      <a:pt x="32" y="0"/>
                    </a:moveTo>
                    <a:cubicBezTo>
                      <a:pt x="32" y="0"/>
                      <a:pt x="39" y="12"/>
                      <a:pt x="37" y="33"/>
                    </a:cubicBezTo>
                    <a:cubicBezTo>
                      <a:pt x="36" y="55"/>
                      <a:pt x="20" y="90"/>
                      <a:pt x="35" y="114"/>
                    </a:cubicBezTo>
                    <a:cubicBezTo>
                      <a:pt x="51" y="138"/>
                      <a:pt x="92" y="203"/>
                      <a:pt x="69" y="251"/>
                    </a:cubicBezTo>
                    <a:cubicBezTo>
                      <a:pt x="69" y="251"/>
                      <a:pt x="77" y="191"/>
                      <a:pt x="39" y="148"/>
                    </a:cubicBezTo>
                    <a:cubicBezTo>
                      <a:pt x="0" y="105"/>
                      <a:pt x="8" y="85"/>
                      <a:pt x="8" y="85"/>
                    </a:cubicBez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7A2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9" name="Freeform 13">
                <a:extLst>
                  <a:ext uri="{FF2B5EF4-FFF2-40B4-BE49-F238E27FC236}">
                    <a16:creationId xmlns:a16="http://schemas.microsoft.com/office/drawing/2014/main" id="{2A229D0A-A135-4161-9586-90AB435D4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3013"/>
                <a:ext cx="381" cy="350"/>
              </a:xfrm>
              <a:custGeom>
                <a:avLst/>
                <a:gdLst>
                  <a:gd name="T0" fmla="*/ 568 w 307"/>
                  <a:gd name="T1" fmla="*/ 0 h 282"/>
                  <a:gd name="T2" fmla="*/ 587 w 307"/>
                  <a:gd name="T3" fmla="*/ 40 h 282"/>
                  <a:gd name="T4" fmla="*/ 0 w 307"/>
                  <a:gd name="T5" fmla="*/ 84 h 282"/>
                  <a:gd name="T6" fmla="*/ 568 w 307"/>
                  <a:gd name="T7" fmla="*/ 0 h 2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7" h="282">
                    <a:moveTo>
                      <a:pt x="297" y="0"/>
                    </a:moveTo>
                    <a:cubicBezTo>
                      <a:pt x="307" y="21"/>
                      <a:pt x="307" y="21"/>
                      <a:pt x="307" y="21"/>
                    </a:cubicBezTo>
                    <a:cubicBezTo>
                      <a:pt x="307" y="21"/>
                      <a:pt x="162" y="282"/>
                      <a:pt x="0" y="44"/>
                    </a:cubicBezTo>
                    <a:lnTo>
                      <a:pt x="297" y="0"/>
                    </a:lnTo>
                    <a:close/>
                  </a:path>
                </a:pathLst>
              </a:custGeom>
              <a:solidFill>
                <a:srgbClr val="7A2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0" name="Freeform 14">
                <a:extLst>
                  <a:ext uri="{FF2B5EF4-FFF2-40B4-BE49-F238E27FC236}">
                    <a16:creationId xmlns:a16="http://schemas.microsoft.com/office/drawing/2014/main" id="{F4A4449E-178F-4707-9A38-C266630FF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465"/>
                <a:ext cx="248" cy="224"/>
              </a:xfrm>
              <a:custGeom>
                <a:avLst/>
                <a:gdLst>
                  <a:gd name="T0" fmla="*/ 357 w 200"/>
                  <a:gd name="T1" fmla="*/ 0 h 180"/>
                  <a:gd name="T2" fmla="*/ 332 w 200"/>
                  <a:gd name="T3" fmla="*/ 93 h 180"/>
                  <a:gd name="T4" fmla="*/ 97 w 200"/>
                  <a:gd name="T5" fmla="*/ 260 h 180"/>
                  <a:gd name="T6" fmla="*/ 58 w 200"/>
                  <a:gd name="T7" fmla="*/ 347 h 180"/>
                  <a:gd name="T8" fmla="*/ 71 w 200"/>
                  <a:gd name="T9" fmla="*/ 208 h 180"/>
                  <a:gd name="T10" fmla="*/ 357 w 200"/>
                  <a:gd name="T11" fmla="*/ 0 h 1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0" h="180">
                    <a:moveTo>
                      <a:pt x="187" y="0"/>
                    </a:moveTo>
                    <a:cubicBezTo>
                      <a:pt x="187" y="0"/>
                      <a:pt x="200" y="3"/>
                      <a:pt x="174" y="48"/>
                    </a:cubicBezTo>
                    <a:cubicBezTo>
                      <a:pt x="148" y="93"/>
                      <a:pt x="66" y="123"/>
                      <a:pt x="51" y="135"/>
                    </a:cubicBezTo>
                    <a:cubicBezTo>
                      <a:pt x="36" y="147"/>
                      <a:pt x="27" y="163"/>
                      <a:pt x="31" y="180"/>
                    </a:cubicBezTo>
                    <a:cubicBezTo>
                      <a:pt x="31" y="180"/>
                      <a:pt x="0" y="133"/>
                      <a:pt x="37" y="108"/>
                    </a:cubicBezTo>
                    <a:cubicBezTo>
                      <a:pt x="73" y="83"/>
                      <a:pt x="187" y="0"/>
                      <a:pt x="187" y="0"/>
                    </a:cubicBezTo>
                    <a:close/>
                  </a:path>
                </a:pathLst>
              </a:custGeom>
              <a:solidFill>
                <a:srgbClr val="7A2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1" name="Freeform 15">
                <a:extLst>
                  <a:ext uri="{FF2B5EF4-FFF2-40B4-BE49-F238E27FC236}">
                    <a16:creationId xmlns:a16="http://schemas.microsoft.com/office/drawing/2014/main" id="{4547C986-2C19-4FD4-BE90-8573EDEDF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1856"/>
                <a:ext cx="1694" cy="1789"/>
              </a:xfrm>
              <a:custGeom>
                <a:avLst/>
                <a:gdLst>
                  <a:gd name="T0" fmla="*/ 967 w 1365"/>
                  <a:gd name="T1" fmla="*/ 253 h 1440"/>
                  <a:gd name="T2" fmla="*/ 1306 w 1365"/>
                  <a:gd name="T3" fmla="*/ 0 h 1440"/>
                  <a:gd name="T4" fmla="*/ 1659 w 1365"/>
                  <a:gd name="T5" fmla="*/ 355 h 1440"/>
                  <a:gd name="T6" fmla="*/ 1623 w 1365"/>
                  <a:gd name="T7" fmla="*/ 514 h 1440"/>
                  <a:gd name="T8" fmla="*/ 1927 w 1365"/>
                  <a:gd name="T9" fmla="*/ 388 h 1440"/>
                  <a:gd name="T10" fmla="*/ 2357 w 1365"/>
                  <a:gd name="T11" fmla="*/ 817 h 1440"/>
                  <a:gd name="T12" fmla="*/ 2107 w 1365"/>
                  <a:gd name="T13" fmla="*/ 1210 h 1440"/>
                  <a:gd name="T14" fmla="*/ 2158 w 1365"/>
                  <a:gd name="T15" fmla="*/ 1205 h 1440"/>
                  <a:gd name="T16" fmla="*/ 2609 w 1365"/>
                  <a:gd name="T17" fmla="*/ 1661 h 1440"/>
                  <a:gd name="T18" fmla="*/ 2158 w 1365"/>
                  <a:gd name="T19" fmla="*/ 2113 h 1440"/>
                  <a:gd name="T20" fmla="*/ 2102 w 1365"/>
                  <a:gd name="T21" fmla="*/ 2110 h 1440"/>
                  <a:gd name="T22" fmla="*/ 2126 w 1365"/>
                  <a:gd name="T23" fmla="*/ 2247 h 1440"/>
                  <a:gd name="T24" fmla="*/ 1682 w 1365"/>
                  <a:gd name="T25" fmla="*/ 2692 h 1440"/>
                  <a:gd name="T26" fmla="*/ 1270 w 1365"/>
                  <a:gd name="T27" fmla="*/ 2406 h 1440"/>
                  <a:gd name="T28" fmla="*/ 831 w 1365"/>
                  <a:gd name="T29" fmla="*/ 2762 h 1440"/>
                  <a:gd name="T30" fmla="*/ 386 w 1365"/>
                  <a:gd name="T31" fmla="*/ 2316 h 1440"/>
                  <a:gd name="T32" fmla="*/ 491 w 1365"/>
                  <a:gd name="T33" fmla="*/ 2025 h 1440"/>
                  <a:gd name="T34" fmla="*/ 405 w 1365"/>
                  <a:gd name="T35" fmla="*/ 2034 h 1440"/>
                  <a:gd name="T36" fmla="*/ 0 w 1365"/>
                  <a:gd name="T37" fmla="*/ 1626 h 1440"/>
                  <a:gd name="T38" fmla="*/ 271 w 1365"/>
                  <a:gd name="T39" fmla="*/ 1242 h 1440"/>
                  <a:gd name="T40" fmla="*/ 78 w 1365"/>
                  <a:gd name="T41" fmla="*/ 917 h 1440"/>
                  <a:gd name="T42" fmla="*/ 447 w 1365"/>
                  <a:gd name="T43" fmla="*/ 547 h 1440"/>
                  <a:gd name="T44" fmla="*/ 722 w 1365"/>
                  <a:gd name="T45" fmla="*/ 671 h 1440"/>
                  <a:gd name="T46" fmla="*/ 727 w 1365"/>
                  <a:gd name="T47" fmla="*/ 667 h 1440"/>
                  <a:gd name="T48" fmla="*/ 666 w 1365"/>
                  <a:gd name="T49" fmla="*/ 491 h 1440"/>
                  <a:gd name="T50" fmla="*/ 681 w 1365"/>
                  <a:gd name="T51" fmla="*/ 250 h 1440"/>
                  <a:gd name="T52" fmla="*/ 711 w 1365"/>
                  <a:gd name="T53" fmla="*/ 81 h 1440"/>
                  <a:gd name="T54" fmla="*/ 845 w 1365"/>
                  <a:gd name="T55" fmla="*/ 155 h 1440"/>
                  <a:gd name="T56" fmla="*/ 967 w 1365"/>
                  <a:gd name="T57" fmla="*/ 219 h 1440"/>
                  <a:gd name="T58" fmla="*/ 967 w 1365"/>
                  <a:gd name="T59" fmla="*/ 255 h 1440"/>
                  <a:gd name="T60" fmla="*/ 967 w 1365"/>
                  <a:gd name="T61" fmla="*/ 253 h 14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365" h="1440">
                    <a:moveTo>
                      <a:pt x="506" y="132"/>
                    </a:moveTo>
                    <a:cubicBezTo>
                      <a:pt x="529" y="56"/>
                      <a:pt x="600" y="0"/>
                      <a:pt x="683" y="0"/>
                    </a:cubicBezTo>
                    <a:cubicBezTo>
                      <a:pt x="786" y="0"/>
                      <a:pt x="868" y="83"/>
                      <a:pt x="868" y="185"/>
                    </a:cubicBezTo>
                    <a:cubicBezTo>
                      <a:pt x="868" y="215"/>
                      <a:pt x="862" y="243"/>
                      <a:pt x="849" y="268"/>
                    </a:cubicBezTo>
                    <a:cubicBezTo>
                      <a:pt x="890" y="227"/>
                      <a:pt x="946" y="202"/>
                      <a:pt x="1008" y="202"/>
                    </a:cubicBezTo>
                    <a:cubicBezTo>
                      <a:pt x="1132" y="202"/>
                      <a:pt x="1233" y="303"/>
                      <a:pt x="1233" y="427"/>
                    </a:cubicBezTo>
                    <a:cubicBezTo>
                      <a:pt x="1233" y="517"/>
                      <a:pt x="1180" y="595"/>
                      <a:pt x="1102" y="631"/>
                    </a:cubicBezTo>
                    <a:cubicBezTo>
                      <a:pt x="1111" y="630"/>
                      <a:pt x="1120" y="629"/>
                      <a:pt x="1129" y="629"/>
                    </a:cubicBezTo>
                    <a:cubicBezTo>
                      <a:pt x="1259" y="629"/>
                      <a:pt x="1365" y="735"/>
                      <a:pt x="1365" y="866"/>
                    </a:cubicBezTo>
                    <a:cubicBezTo>
                      <a:pt x="1365" y="996"/>
                      <a:pt x="1259" y="1102"/>
                      <a:pt x="1129" y="1102"/>
                    </a:cubicBezTo>
                    <a:cubicBezTo>
                      <a:pt x="1119" y="1102"/>
                      <a:pt x="1110" y="1101"/>
                      <a:pt x="1100" y="1100"/>
                    </a:cubicBezTo>
                    <a:cubicBezTo>
                      <a:pt x="1108" y="1123"/>
                      <a:pt x="1112" y="1147"/>
                      <a:pt x="1112" y="1172"/>
                    </a:cubicBezTo>
                    <a:cubicBezTo>
                      <a:pt x="1112" y="1301"/>
                      <a:pt x="1008" y="1404"/>
                      <a:pt x="880" y="1404"/>
                    </a:cubicBezTo>
                    <a:cubicBezTo>
                      <a:pt x="781" y="1404"/>
                      <a:pt x="697" y="1343"/>
                      <a:pt x="664" y="1255"/>
                    </a:cubicBezTo>
                    <a:cubicBezTo>
                      <a:pt x="641" y="1361"/>
                      <a:pt x="547" y="1440"/>
                      <a:pt x="435" y="1440"/>
                    </a:cubicBezTo>
                    <a:cubicBezTo>
                      <a:pt x="306" y="1440"/>
                      <a:pt x="202" y="1336"/>
                      <a:pt x="202" y="1207"/>
                    </a:cubicBezTo>
                    <a:cubicBezTo>
                      <a:pt x="202" y="1149"/>
                      <a:pt x="223" y="1097"/>
                      <a:pt x="257" y="1056"/>
                    </a:cubicBezTo>
                    <a:cubicBezTo>
                      <a:pt x="243" y="1059"/>
                      <a:pt x="228" y="1061"/>
                      <a:pt x="212" y="1061"/>
                    </a:cubicBezTo>
                    <a:cubicBezTo>
                      <a:pt x="95" y="1061"/>
                      <a:pt x="0" y="966"/>
                      <a:pt x="0" y="848"/>
                    </a:cubicBezTo>
                    <a:cubicBezTo>
                      <a:pt x="0" y="755"/>
                      <a:pt x="59" y="677"/>
                      <a:pt x="142" y="648"/>
                    </a:cubicBezTo>
                    <a:cubicBezTo>
                      <a:pt x="82" y="615"/>
                      <a:pt x="41" y="551"/>
                      <a:pt x="41" y="478"/>
                    </a:cubicBezTo>
                    <a:cubicBezTo>
                      <a:pt x="41" y="372"/>
                      <a:pt x="128" y="285"/>
                      <a:pt x="234" y="285"/>
                    </a:cubicBezTo>
                    <a:cubicBezTo>
                      <a:pt x="291" y="285"/>
                      <a:pt x="343" y="310"/>
                      <a:pt x="378" y="350"/>
                    </a:cubicBezTo>
                    <a:cubicBezTo>
                      <a:pt x="380" y="348"/>
                      <a:pt x="380" y="348"/>
                      <a:pt x="380" y="348"/>
                    </a:cubicBezTo>
                    <a:cubicBezTo>
                      <a:pt x="356" y="309"/>
                      <a:pt x="331" y="285"/>
                      <a:pt x="349" y="256"/>
                    </a:cubicBezTo>
                    <a:cubicBezTo>
                      <a:pt x="367" y="227"/>
                      <a:pt x="374" y="168"/>
                      <a:pt x="356" y="130"/>
                    </a:cubicBezTo>
                    <a:cubicBezTo>
                      <a:pt x="338" y="93"/>
                      <a:pt x="338" y="57"/>
                      <a:pt x="372" y="42"/>
                    </a:cubicBezTo>
                    <a:cubicBezTo>
                      <a:pt x="372" y="42"/>
                      <a:pt x="391" y="25"/>
                      <a:pt x="442" y="81"/>
                    </a:cubicBezTo>
                    <a:cubicBezTo>
                      <a:pt x="473" y="116"/>
                      <a:pt x="502" y="88"/>
                      <a:pt x="506" y="114"/>
                    </a:cubicBezTo>
                    <a:cubicBezTo>
                      <a:pt x="507" y="121"/>
                      <a:pt x="506" y="127"/>
                      <a:pt x="506" y="133"/>
                    </a:cubicBezTo>
                    <a:lnTo>
                      <a:pt x="506" y="13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2" name="Freeform 16">
                <a:extLst>
                  <a:ext uri="{FF2B5EF4-FFF2-40B4-BE49-F238E27FC236}">
                    <a16:creationId xmlns:a16="http://schemas.microsoft.com/office/drawing/2014/main" id="{2DF32856-E141-4DA5-B039-9713AE485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1877"/>
                <a:ext cx="1627" cy="1737"/>
              </a:xfrm>
              <a:custGeom>
                <a:avLst/>
                <a:gdLst>
                  <a:gd name="T0" fmla="*/ 975 w 1311"/>
                  <a:gd name="T1" fmla="*/ 467 h 1398"/>
                  <a:gd name="T2" fmla="*/ 938 w 1311"/>
                  <a:gd name="T3" fmla="*/ 318 h 1398"/>
                  <a:gd name="T4" fmla="*/ 1255 w 1311"/>
                  <a:gd name="T5" fmla="*/ 0 h 1398"/>
                  <a:gd name="T6" fmla="*/ 1576 w 1311"/>
                  <a:gd name="T7" fmla="*/ 318 h 1398"/>
                  <a:gd name="T8" fmla="*/ 1437 w 1311"/>
                  <a:gd name="T9" fmla="*/ 580 h 1398"/>
                  <a:gd name="T10" fmla="*/ 1426 w 1311"/>
                  <a:gd name="T11" fmla="*/ 611 h 1398"/>
                  <a:gd name="T12" fmla="*/ 1452 w 1311"/>
                  <a:gd name="T13" fmla="*/ 618 h 1398"/>
                  <a:gd name="T14" fmla="*/ 1499 w 1311"/>
                  <a:gd name="T15" fmla="*/ 580 h 1398"/>
                  <a:gd name="T16" fmla="*/ 1446 w 1311"/>
                  <a:gd name="T17" fmla="*/ 785 h 1398"/>
                  <a:gd name="T18" fmla="*/ 1461 w 1311"/>
                  <a:gd name="T19" fmla="*/ 886 h 1398"/>
                  <a:gd name="T20" fmla="*/ 1490 w 1311"/>
                  <a:gd name="T21" fmla="*/ 918 h 1398"/>
                  <a:gd name="T22" fmla="*/ 1508 w 1311"/>
                  <a:gd name="T23" fmla="*/ 885 h 1398"/>
                  <a:gd name="T24" fmla="*/ 1494 w 1311"/>
                  <a:gd name="T25" fmla="*/ 784 h 1398"/>
                  <a:gd name="T26" fmla="*/ 1878 w 1311"/>
                  <a:gd name="T27" fmla="*/ 401 h 1398"/>
                  <a:gd name="T28" fmla="*/ 2257 w 1311"/>
                  <a:gd name="T29" fmla="*/ 784 h 1398"/>
                  <a:gd name="T30" fmla="*/ 1996 w 1311"/>
                  <a:gd name="T31" fmla="*/ 1147 h 1398"/>
                  <a:gd name="T32" fmla="*/ 1943 w 1311"/>
                  <a:gd name="T33" fmla="*/ 1203 h 1398"/>
                  <a:gd name="T34" fmla="*/ 2014 w 1311"/>
                  <a:gd name="T35" fmla="*/ 1228 h 1398"/>
                  <a:gd name="T36" fmla="*/ 2101 w 1311"/>
                  <a:gd name="T37" fmla="*/ 1218 h 1398"/>
                  <a:gd name="T38" fmla="*/ 2506 w 1311"/>
                  <a:gd name="T39" fmla="*/ 1628 h 1398"/>
                  <a:gd name="T40" fmla="*/ 2101 w 1311"/>
                  <a:gd name="T41" fmla="*/ 2033 h 1398"/>
                  <a:gd name="T42" fmla="*/ 2007 w 1311"/>
                  <a:gd name="T43" fmla="*/ 2023 h 1398"/>
                  <a:gd name="T44" fmla="*/ 1968 w 1311"/>
                  <a:gd name="T45" fmla="*/ 2008 h 1398"/>
                  <a:gd name="T46" fmla="*/ 1986 w 1311"/>
                  <a:gd name="T47" fmla="*/ 2051 h 1398"/>
                  <a:gd name="T48" fmla="*/ 2022 w 1311"/>
                  <a:gd name="T49" fmla="*/ 2220 h 1398"/>
                  <a:gd name="T50" fmla="*/ 1628 w 1311"/>
                  <a:gd name="T51" fmla="*/ 2615 h 1398"/>
                  <a:gd name="T52" fmla="*/ 1235 w 1311"/>
                  <a:gd name="T53" fmla="*/ 2220 h 1398"/>
                  <a:gd name="T54" fmla="*/ 1355 w 1311"/>
                  <a:gd name="T55" fmla="*/ 1936 h 1398"/>
                  <a:gd name="T56" fmla="*/ 1391 w 1311"/>
                  <a:gd name="T57" fmla="*/ 1865 h 1398"/>
                  <a:gd name="T58" fmla="*/ 1350 w 1311"/>
                  <a:gd name="T59" fmla="*/ 1872 h 1398"/>
                  <a:gd name="T60" fmla="*/ 1199 w 1311"/>
                  <a:gd name="T61" fmla="*/ 2122 h 1398"/>
                  <a:gd name="T62" fmla="*/ 1056 w 1311"/>
                  <a:gd name="T63" fmla="*/ 1930 h 1398"/>
                  <a:gd name="T64" fmla="*/ 1011 w 1311"/>
                  <a:gd name="T65" fmla="*/ 1917 h 1398"/>
                  <a:gd name="T66" fmla="*/ 1031 w 1311"/>
                  <a:gd name="T67" fmla="*/ 1962 h 1398"/>
                  <a:gd name="T68" fmla="*/ 1184 w 1311"/>
                  <a:gd name="T69" fmla="*/ 2279 h 1398"/>
                  <a:gd name="T70" fmla="*/ 784 w 1311"/>
                  <a:gd name="T71" fmla="*/ 2681 h 1398"/>
                  <a:gd name="T72" fmla="*/ 381 w 1311"/>
                  <a:gd name="T73" fmla="*/ 2279 h 1398"/>
                  <a:gd name="T74" fmla="*/ 516 w 1311"/>
                  <a:gd name="T75" fmla="*/ 1976 h 1398"/>
                  <a:gd name="T76" fmla="*/ 486 w 1311"/>
                  <a:gd name="T77" fmla="*/ 1930 h 1398"/>
                  <a:gd name="T78" fmla="*/ 357 w 1311"/>
                  <a:gd name="T79" fmla="*/ 1954 h 1398"/>
                  <a:gd name="T80" fmla="*/ 0 w 1311"/>
                  <a:gd name="T81" fmla="*/ 1597 h 1398"/>
                  <a:gd name="T82" fmla="*/ 357 w 1311"/>
                  <a:gd name="T83" fmla="*/ 1236 h 1398"/>
                  <a:gd name="T84" fmla="*/ 618 w 1311"/>
                  <a:gd name="T85" fmla="*/ 1351 h 1398"/>
                  <a:gd name="T86" fmla="*/ 640 w 1311"/>
                  <a:gd name="T87" fmla="*/ 1369 h 1398"/>
                  <a:gd name="T88" fmla="*/ 689 w 1311"/>
                  <a:gd name="T89" fmla="*/ 1358 h 1398"/>
                  <a:gd name="T90" fmla="*/ 535 w 1311"/>
                  <a:gd name="T91" fmla="*/ 1228 h 1398"/>
                  <a:gd name="T92" fmla="*/ 666 w 1311"/>
                  <a:gd name="T93" fmla="*/ 1136 h 1398"/>
                  <a:gd name="T94" fmla="*/ 707 w 1311"/>
                  <a:gd name="T95" fmla="*/ 1010 h 1398"/>
                  <a:gd name="T96" fmla="*/ 398 w 1311"/>
                  <a:gd name="T97" fmla="*/ 1216 h 1398"/>
                  <a:gd name="T98" fmla="*/ 63 w 1311"/>
                  <a:gd name="T99" fmla="*/ 878 h 1398"/>
                  <a:gd name="T100" fmla="*/ 398 w 1311"/>
                  <a:gd name="T101" fmla="*/ 540 h 1398"/>
                  <a:gd name="T102" fmla="*/ 735 w 1311"/>
                  <a:gd name="T103" fmla="*/ 854 h 1398"/>
                  <a:gd name="T104" fmla="*/ 716 w 1311"/>
                  <a:gd name="T105" fmla="*/ 649 h 1398"/>
                  <a:gd name="T106" fmla="*/ 639 w 1311"/>
                  <a:gd name="T107" fmla="*/ 462 h 1398"/>
                  <a:gd name="T108" fmla="*/ 665 w 1311"/>
                  <a:gd name="T109" fmla="*/ 231 h 1398"/>
                  <a:gd name="T110" fmla="*/ 676 w 1311"/>
                  <a:gd name="T111" fmla="*/ 65 h 1398"/>
                  <a:gd name="T112" fmla="*/ 784 w 1311"/>
                  <a:gd name="T113" fmla="*/ 144 h 1398"/>
                  <a:gd name="T114" fmla="*/ 901 w 1311"/>
                  <a:gd name="T115" fmla="*/ 199 h 1398"/>
                  <a:gd name="T116" fmla="*/ 912 w 1311"/>
                  <a:gd name="T117" fmla="*/ 348 h 1398"/>
                  <a:gd name="T118" fmla="*/ 975 w 1311"/>
                  <a:gd name="T119" fmla="*/ 467 h 139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11" h="1398">
                    <a:moveTo>
                      <a:pt x="510" y="244"/>
                    </a:moveTo>
                    <a:cubicBezTo>
                      <a:pt x="498" y="221"/>
                      <a:pt x="491" y="194"/>
                      <a:pt x="491" y="166"/>
                    </a:cubicBezTo>
                    <a:cubicBezTo>
                      <a:pt x="491" y="74"/>
                      <a:pt x="565" y="0"/>
                      <a:pt x="657" y="0"/>
                    </a:cubicBezTo>
                    <a:cubicBezTo>
                      <a:pt x="749" y="0"/>
                      <a:pt x="824" y="74"/>
                      <a:pt x="824" y="166"/>
                    </a:cubicBezTo>
                    <a:cubicBezTo>
                      <a:pt x="824" y="223"/>
                      <a:pt x="795" y="273"/>
                      <a:pt x="752" y="303"/>
                    </a:cubicBezTo>
                    <a:cubicBezTo>
                      <a:pt x="752" y="303"/>
                      <a:pt x="742" y="310"/>
                      <a:pt x="746" y="319"/>
                    </a:cubicBezTo>
                    <a:cubicBezTo>
                      <a:pt x="751" y="328"/>
                      <a:pt x="760" y="322"/>
                      <a:pt x="760" y="322"/>
                    </a:cubicBezTo>
                    <a:cubicBezTo>
                      <a:pt x="769" y="317"/>
                      <a:pt x="777" y="310"/>
                      <a:pt x="784" y="303"/>
                    </a:cubicBezTo>
                    <a:cubicBezTo>
                      <a:pt x="767" y="335"/>
                      <a:pt x="757" y="371"/>
                      <a:pt x="757" y="410"/>
                    </a:cubicBezTo>
                    <a:cubicBezTo>
                      <a:pt x="757" y="428"/>
                      <a:pt x="759" y="445"/>
                      <a:pt x="764" y="462"/>
                    </a:cubicBezTo>
                    <a:cubicBezTo>
                      <a:pt x="764" y="462"/>
                      <a:pt x="767" y="481"/>
                      <a:pt x="780" y="479"/>
                    </a:cubicBezTo>
                    <a:cubicBezTo>
                      <a:pt x="793" y="476"/>
                      <a:pt x="789" y="461"/>
                      <a:pt x="789" y="461"/>
                    </a:cubicBezTo>
                    <a:cubicBezTo>
                      <a:pt x="785" y="444"/>
                      <a:pt x="782" y="427"/>
                      <a:pt x="782" y="409"/>
                    </a:cubicBezTo>
                    <a:cubicBezTo>
                      <a:pt x="782" y="299"/>
                      <a:pt x="872" y="209"/>
                      <a:pt x="982" y="209"/>
                    </a:cubicBezTo>
                    <a:cubicBezTo>
                      <a:pt x="1092" y="209"/>
                      <a:pt x="1181" y="299"/>
                      <a:pt x="1181" y="409"/>
                    </a:cubicBezTo>
                    <a:cubicBezTo>
                      <a:pt x="1181" y="497"/>
                      <a:pt x="1123" y="572"/>
                      <a:pt x="1044" y="598"/>
                    </a:cubicBezTo>
                    <a:cubicBezTo>
                      <a:pt x="1044" y="598"/>
                      <a:pt x="1013" y="606"/>
                      <a:pt x="1017" y="627"/>
                    </a:cubicBezTo>
                    <a:cubicBezTo>
                      <a:pt x="1020" y="647"/>
                      <a:pt x="1054" y="640"/>
                      <a:pt x="1054" y="640"/>
                    </a:cubicBezTo>
                    <a:cubicBezTo>
                      <a:pt x="1068" y="637"/>
                      <a:pt x="1083" y="635"/>
                      <a:pt x="1099" y="635"/>
                    </a:cubicBezTo>
                    <a:cubicBezTo>
                      <a:pt x="1216" y="635"/>
                      <a:pt x="1311" y="730"/>
                      <a:pt x="1311" y="848"/>
                    </a:cubicBezTo>
                    <a:cubicBezTo>
                      <a:pt x="1311" y="965"/>
                      <a:pt x="1216" y="1060"/>
                      <a:pt x="1099" y="1060"/>
                    </a:cubicBezTo>
                    <a:cubicBezTo>
                      <a:pt x="1082" y="1060"/>
                      <a:pt x="1066" y="1058"/>
                      <a:pt x="1050" y="1054"/>
                    </a:cubicBezTo>
                    <a:cubicBezTo>
                      <a:pt x="1050" y="1054"/>
                      <a:pt x="1033" y="1043"/>
                      <a:pt x="1030" y="1047"/>
                    </a:cubicBezTo>
                    <a:cubicBezTo>
                      <a:pt x="1026" y="1052"/>
                      <a:pt x="1039" y="1070"/>
                      <a:pt x="1039" y="1070"/>
                    </a:cubicBezTo>
                    <a:cubicBezTo>
                      <a:pt x="1051" y="1097"/>
                      <a:pt x="1058" y="1126"/>
                      <a:pt x="1058" y="1157"/>
                    </a:cubicBezTo>
                    <a:cubicBezTo>
                      <a:pt x="1058" y="1271"/>
                      <a:pt x="966" y="1363"/>
                      <a:pt x="852" y="1363"/>
                    </a:cubicBezTo>
                    <a:cubicBezTo>
                      <a:pt x="738" y="1363"/>
                      <a:pt x="646" y="1271"/>
                      <a:pt x="646" y="1157"/>
                    </a:cubicBezTo>
                    <a:cubicBezTo>
                      <a:pt x="646" y="1099"/>
                      <a:pt x="670" y="1047"/>
                      <a:pt x="709" y="1009"/>
                    </a:cubicBezTo>
                    <a:cubicBezTo>
                      <a:pt x="709" y="1009"/>
                      <a:pt x="737" y="980"/>
                      <a:pt x="728" y="972"/>
                    </a:cubicBezTo>
                    <a:cubicBezTo>
                      <a:pt x="719" y="963"/>
                      <a:pt x="707" y="976"/>
                      <a:pt x="707" y="976"/>
                    </a:cubicBezTo>
                    <a:cubicBezTo>
                      <a:pt x="667" y="1009"/>
                      <a:pt x="639" y="1054"/>
                      <a:pt x="627" y="1107"/>
                    </a:cubicBezTo>
                    <a:cubicBezTo>
                      <a:pt x="612" y="1067"/>
                      <a:pt x="586" y="1032"/>
                      <a:pt x="553" y="1006"/>
                    </a:cubicBezTo>
                    <a:cubicBezTo>
                      <a:pt x="553" y="1006"/>
                      <a:pt x="537" y="988"/>
                      <a:pt x="529" y="1000"/>
                    </a:cubicBezTo>
                    <a:cubicBezTo>
                      <a:pt x="522" y="1013"/>
                      <a:pt x="540" y="1023"/>
                      <a:pt x="540" y="1023"/>
                    </a:cubicBezTo>
                    <a:cubicBezTo>
                      <a:pt x="589" y="1061"/>
                      <a:pt x="620" y="1121"/>
                      <a:pt x="620" y="1188"/>
                    </a:cubicBezTo>
                    <a:cubicBezTo>
                      <a:pt x="620" y="1304"/>
                      <a:pt x="526" y="1398"/>
                      <a:pt x="410" y="1398"/>
                    </a:cubicBezTo>
                    <a:cubicBezTo>
                      <a:pt x="293" y="1398"/>
                      <a:pt x="199" y="1304"/>
                      <a:pt x="199" y="1188"/>
                    </a:cubicBezTo>
                    <a:cubicBezTo>
                      <a:pt x="199" y="1125"/>
                      <a:pt x="227" y="1069"/>
                      <a:pt x="270" y="1030"/>
                    </a:cubicBezTo>
                    <a:cubicBezTo>
                      <a:pt x="300" y="993"/>
                      <a:pt x="255" y="1006"/>
                      <a:pt x="255" y="1006"/>
                    </a:cubicBezTo>
                    <a:cubicBezTo>
                      <a:pt x="234" y="1014"/>
                      <a:pt x="211" y="1019"/>
                      <a:pt x="187" y="1019"/>
                    </a:cubicBezTo>
                    <a:cubicBezTo>
                      <a:pt x="84" y="1019"/>
                      <a:pt x="0" y="935"/>
                      <a:pt x="0" y="832"/>
                    </a:cubicBezTo>
                    <a:cubicBezTo>
                      <a:pt x="0" y="729"/>
                      <a:pt x="84" y="645"/>
                      <a:pt x="187" y="645"/>
                    </a:cubicBezTo>
                    <a:cubicBezTo>
                      <a:pt x="240" y="645"/>
                      <a:pt x="289" y="668"/>
                      <a:pt x="323" y="704"/>
                    </a:cubicBezTo>
                    <a:cubicBezTo>
                      <a:pt x="323" y="704"/>
                      <a:pt x="330" y="710"/>
                      <a:pt x="335" y="714"/>
                    </a:cubicBezTo>
                    <a:cubicBezTo>
                      <a:pt x="340" y="718"/>
                      <a:pt x="368" y="727"/>
                      <a:pt x="360" y="708"/>
                    </a:cubicBezTo>
                    <a:cubicBezTo>
                      <a:pt x="339" y="679"/>
                      <a:pt x="312" y="656"/>
                      <a:pt x="280" y="640"/>
                    </a:cubicBezTo>
                    <a:cubicBezTo>
                      <a:pt x="306" y="629"/>
                      <a:pt x="331" y="614"/>
                      <a:pt x="349" y="592"/>
                    </a:cubicBezTo>
                    <a:cubicBezTo>
                      <a:pt x="377" y="559"/>
                      <a:pt x="370" y="526"/>
                      <a:pt x="370" y="526"/>
                    </a:cubicBezTo>
                    <a:cubicBezTo>
                      <a:pt x="344" y="589"/>
                      <a:pt x="281" y="634"/>
                      <a:pt x="209" y="634"/>
                    </a:cubicBezTo>
                    <a:cubicBezTo>
                      <a:pt x="111" y="634"/>
                      <a:pt x="33" y="555"/>
                      <a:pt x="33" y="458"/>
                    </a:cubicBezTo>
                    <a:cubicBezTo>
                      <a:pt x="33" y="361"/>
                      <a:pt x="111" y="282"/>
                      <a:pt x="209" y="282"/>
                    </a:cubicBezTo>
                    <a:cubicBezTo>
                      <a:pt x="301" y="282"/>
                      <a:pt x="377" y="354"/>
                      <a:pt x="384" y="445"/>
                    </a:cubicBezTo>
                    <a:cubicBezTo>
                      <a:pt x="384" y="445"/>
                      <a:pt x="407" y="398"/>
                      <a:pt x="375" y="338"/>
                    </a:cubicBezTo>
                    <a:cubicBezTo>
                      <a:pt x="354" y="299"/>
                      <a:pt x="318" y="270"/>
                      <a:pt x="334" y="241"/>
                    </a:cubicBezTo>
                    <a:cubicBezTo>
                      <a:pt x="350" y="213"/>
                      <a:pt x="363" y="157"/>
                      <a:pt x="348" y="121"/>
                    </a:cubicBezTo>
                    <a:cubicBezTo>
                      <a:pt x="332" y="85"/>
                      <a:pt x="324" y="49"/>
                      <a:pt x="354" y="34"/>
                    </a:cubicBezTo>
                    <a:cubicBezTo>
                      <a:pt x="354" y="34"/>
                      <a:pt x="365" y="20"/>
                      <a:pt x="410" y="75"/>
                    </a:cubicBezTo>
                    <a:cubicBezTo>
                      <a:pt x="437" y="108"/>
                      <a:pt x="468" y="79"/>
                      <a:pt x="471" y="104"/>
                    </a:cubicBezTo>
                    <a:cubicBezTo>
                      <a:pt x="474" y="129"/>
                      <a:pt x="465" y="153"/>
                      <a:pt x="477" y="181"/>
                    </a:cubicBezTo>
                    <a:cubicBezTo>
                      <a:pt x="477" y="181"/>
                      <a:pt x="501" y="236"/>
                      <a:pt x="510" y="244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3" name="Freeform 17">
                <a:extLst>
                  <a:ext uri="{FF2B5EF4-FFF2-40B4-BE49-F238E27FC236}">
                    <a16:creationId xmlns:a16="http://schemas.microsoft.com/office/drawing/2014/main" id="{383FD539-F873-4649-A4E6-491B6D509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3070"/>
                <a:ext cx="277" cy="70"/>
              </a:xfrm>
              <a:custGeom>
                <a:avLst/>
                <a:gdLst>
                  <a:gd name="T0" fmla="*/ 427 w 223"/>
                  <a:gd name="T1" fmla="*/ 31 h 56"/>
                  <a:gd name="T2" fmla="*/ 291 w 223"/>
                  <a:gd name="T3" fmla="*/ 104 h 56"/>
                  <a:gd name="T4" fmla="*/ 0 w 223"/>
                  <a:gd name="T5" fmla="*/ 0 h 56"/>
                  <a:gd name="T6" fmla="*/ 427 w 223"/>
                  <a:gd name="T7" fmla="*/ 31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3" h="56">
                    <a:moveTo>
                      <a:pt x="223" y="16"/>
                    </a:moveTo>
                    <a:cubicBezTo>
                      <a:pt x="223" y="16"/>
                      <a:pt x="212" y="50"/>
                      <a:pt x="151" y="53"/>
                    </a:cubicBezTo>
                    <a:cubicBezTo>
                      <a:pt x="91" y="56"/>
                      <a:pt x="54" y="50"/>
                      <a:pt x="0" y="0"/>
                    </a:cubicBezTo>
                    <a:lnTo>
                      <a:pt x="223" y="16"/>
                    </a:lnTo>
                    <a:close/>
                  </a:path>
                </a:pathLst>
              </a:custGeom>
              <a:solidFill>
                <a:srgbClr val="7A2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4" name="Freeform 18">
                <a:extLst>
                  <a:ext uri="{FF2B5EF4-FFF2-40B4-BE49-F238E27FC236}">
                    <a16:creationId xmlns:a16="http://schemas.microsoft.com/office/drawing/2014/main" id="{435D9AFA-3D2B-477C-88EA-4B8294DE1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2514"/>
                <a:ext cx="390" cy="166"/>
              </a:xfrm>
              <a:custGeom>
                <a:avLst/>
                <a:gdLst>
                  <a:gd name="T0" fmla="*/ 26 w 315"/>
                  <a:gd name="T1" fmla="*/ 24 h 134"/>
                  <a:gd name="T2" fmla="*/ 0 w 315"/>
                  <a:gd name="T3" fmla="*/ 26 h 134"/>
                  <a:gd name="T4" fmla="*/ 239 w 315"/>
                  <a:gd name="T5" fmla="*/ 225 h 134"/>
                  <a:gd name="T6" fmla="*/ 592 w 315"/>
                  <a:gd name="T7" fmla="*/ 0 h 134"/>
                  <a:gd name="T8" fmla="*/ 26 w 315"/>
                  <a:gd name="T9" fmla="*/ 2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5" h="134">
                    <a:moveTo>
                      <a:pt x="14" y="12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30" y="104"/>
                      <a:pt x="126" y="119"/>
                    </a:cubicBezTo>
                    <a:cubicBezTo>
                      <a:pt x="222" y="134"/>
                      <a:pt x="315" y="79"/>
                      <a:pt x="312" y="0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7A2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5" name="Freeform 19">
                <a:extLst>
                  <a:ext uri="{FF2B5EF4-FFF2-40B4-BE49-F238E27FC236}">
                    <a16:creationId xmlns:a16="http://schemas.microsoft.com/office/drawing/2014/main" id="{C03036EA-21AC-4D01-92F1-2CB80356A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096"/>
                <a:ext cx="425" cy="425"/>
              </a:xfrm>
              <a:custGeom>
                <a:avLst/>
                <a:gdLst>
                  <a:gd name="T0" fmla="*/ 655 w 342"/>
                  <a:gd name="T1" fmla="*/ 326 h 342"/>
                  <a:gd name="T2" fmla="*/ 331 w 342"/>
                  <a:gd name="T3" fmla="*/ 656 h 342"/>
                  <a:gd name="T4" fmla="*/ 0 w 342"/>
                  <a:gd name="T5" fmla="*/ 331 h 342"/>
                  <a:gd name="T6" fmla="*/ 326 w 342"/>
                  <a:gd name="T7" fmla="*/ 1 h 342"/>
                  <a:gd name="T8" fmla="*/ 655 w 342"/>
                  <a:gd name="T9" fmla="*/ 326 h 3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2" h="342">
                    <a:moveTo>
                      <a:pt x="341" y="170"/>
                    </a:moveTo>
                    <a:cubicBezTo>
                      <a:pt x="342" y="264"/>
                      <a:pt x="266" y="341"/>
                      <a:pt x="172" y="342"/>
                    </a:cubicBezTo>
                    <a:cubicBezTo>
                      <a:pt x="77" y="342"/>
                      <a:pt x="1" y="266"/>
                      <a:pt x="0" y="172"/>
                    </a:cubicBezTo>
                    <a:cubicBezTo>
                      <a:pt x="0" y="78"/>
                      <a:pt x="76" y="1"/>
                      <a:pt x="170" y="1"/>
                    </a:cubicBezTo>
                    <a:cubicBezTo>
                      <a:pt x="264" y="0"/>
                      <a:pt x="341" y="76"/>
                      <a:pt x="341" y="170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6" name="Freeform 20">
                <a:extLst>
                  <a:ext uri="{FF2B5EF4-FFF2-40B4-BE49-F238E27FC236}">
                    <a16:creationId xmlns:a16="http://schemas.microsoft.com/office/drawing/2014/main" id="{8EF0768D-79BB-44C1-A2B5-04543EFDC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096"/>
                <a:ext cx="425" cy="425"/>
              </a:xfrm>
              <a:custGeom>
                <a:avLst/>
                <a:gdLst>
                  <a:gd name="T0" fmla="*/ 655 w 342"/>
                  <a:gd name="T1" fmla="*/ 326 h 342"/>
                  <a:gd name="T2" fmla="*/ 331 w 342"/>
                  <a:gd name="T3" fmla="*/ 655 h 342"/>
                  <a:gd name="T4" fmla="*/ 0 w 342"/>
                  <a:gd name="T5" fmla="*/ 331 h 342"/>
                  <a:gd name="T6" fmla="*/ 326 w 342"/>
                  <a:gd name="T7" fmla="*/ 0 h 342"/>
                  <a:gd name="T8" fmla="*/ 655 w 342"/>
                  <a:gd name="T9" fmla="*/ 326 h 3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2" h="342">
                    <a:moveTo>
                      <a:pt x="341" y="170"/>
                    </a:moveTo>
                    <a:cubicBezTo>
                      <a:pt x="342" y="264"/>
                      <a:pt x="266" y="341"/>
                      <a:pt x="172" y="341"/>
                    </a:cubicBezTo>
                    <a:cubicBezTo>
                      <a:pt x="78" y="342"/>
                      <a:pt x="1" y="266"/>
                      <a:pt x="0" y="172"/>
                    </a:cubicBezTo>
                    <a:cubicBezTo>
                      <a:pt x="0" y="78"/>
                      <a:pt x="76" y="1"/>
                      <a:pt x="170" y="0"/>
                    </a:cubicBezTo>
                    <a:cubicBezTo>
                      <a:pt x="264" y="0"/>
                      <a:pt x="341" y="76"/>
                      <a:pt x="341" y="17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7" name="Freeform 21">
                <a:extLst>
                  <a:ext uri="{FF2B5EF4-FFF2-40B4-BE49-F238E27FC236}">
                    <a16:creationId xmlns:a16="http://schemas.microsoft.com/office/drawing/2014/main" id="{92833EF5-D59F-403F-A5A4-FC69CC50F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111"/>
                <a:ext cx="248" cy="303"/>
              </a:xfrm>
              <a:custGeom>
                <a:avLst/>
                <a:gdLst>
                  <a:gd name="T0" fmla="*/ 295 w 200"/>
                  <a:gd name="T1" fmla="*/ 2 h 244"/>
                  <a:gd name="T2" fmla="*/ 213 w 200"/>
                  <a:gd name="T3" fmla="*/ 15 h 244"/>
                  <a:gd name="T4" fmla="*/ 110 w 200"/>
                  <a:gd name="T5" fmla="*/ 66 h 244"/>
                  <a:gd name="T6" fmla="*/ 0 w 200"/>
                  <a:gd name="T7" fmla="*/ 294 h 244"/>
                  <a:gd name="T8" fmla="*/ 45 w 200"/>
                  <a:gd name="T9" fmla="*/ 427 h 244"/>
                  <a:gd name="T10" fmla="*/ 154 w 200"/>
                  <a:gd name="T11" fmla="*/ 414 h 244"/>
                  <a:gd name="T12" fmla="*/ 177 w 200"/>
                  <a:gd name="T13" fmla="*/ 340 h 244"/>
                  <a:gd name="T14" fmla="*/ 239 w 200"/>
                  <a:gd name="T15" fmla="*/ 263 h 244"/>
                  <a:gd name="T16" fmla="*/ 348 w 200"/>
                  <a:gd name="T17" fmla="*/ 174 h 244"/>
                  <a:gd name="T18" fmla="*/ 373 w 200"/>
                  <a:gd name="T19" fmla="*/ 78 h 244"/>
                  <a:gd name="T20" fmla="*/ 357 w 200"/>
                  <a:gd name="T21" fmla="*/ 38 h 244"/>
                  <a:gd name="T22" fmla="*/ 331 w 200"/>
                  <a:gd name="T23" fmla="*/ 11 h 244"/>
                  <a:gd name="T24" fmla="*/ 294 w 200"/>
                  <a:gd name="T25" fmla="*/ 2 h 2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0" h="244">
                    <a:moveTo>
                      <a:pt x="155" y="2"/>
                    </a:moveTo>
                    <a:cubicBezTo>
                      <a:pt x="142" y="0"/>
                      <a:pt x="124" y="4"/>
                      <a:pt x="112" y="8"/>
                    </a:cubicBezTo>
                    <a:cubicBezTo>
                      <a:pt x="93" y="13"/>
                      <a:pt x="73" y="24"/>
                      <a:pt x="58" y="35"/>
                    </a:cubicBezTo>
                    <a:cubicBezTo>
                      <a:pt x="23" y="61"/>
                      <a:pt x="0" y="111"/>
                      <a:pt x="0" y="154"/>
                    </a:cubicBezTo>
                    <a:cubicBezTo>
                      <a:pt x="0" y="180"/>
                      <a:pt x="3" y="205"/>
                      <a:pt x="23" y="223"/>
                    </a:cubicBezTo>
                    <a:cubicBezTo>
                      <a:pt x="40" y="239"/>
                      <a:pt x="75" y="244"/>
                      <a:pt x="81" y="216"/>
                    </a:cubicBezTo>
                    <a:cubicBezTo>
                      <a:pt x="84" y="202"/>
                      <a:pt x="87" y="191"/>
                      <a:pt x="93" y="178"/>
                    </a:cubicBezTo>
                    <a:cubicBezTo>
                      <a:pt x="102" y="162"/>
                      <a:pt x="112" y="149"/>
                      <a:pt x="126" y="138"/>
                    </a:cubicBezTo>
                    <a:cubicBezTo>
                      <a:pt x="146" y="123"/>
                      <a:pt x="169" y="112"/>
                      <a:pt x="183" y="91"/>
                    </a:cubicBezTo>
                    <a:cubicBezTo>
                      <a:pt x="193" y="76"/>
                      <a:pt x="200" y="59"/>
                      <a:pt x="196" y="41"/>
                    </a:cubicBezTo>
                    <a:cubicBezTo>
                      <a:pt x="194" y="33"/>
                      <a:pt x="190" y="27"/>
                      <a:pt x="187" y="20"/>
                    </a:cubicBezTo>
                    <a:cubicBezTo>
                      <a:pt x="183" y="13"/>
                      <a:pt x="180" y="9"/>
                      <a:pt x="173" y="6"/>
                    </a:cubicBezTo>
                    <a:cubicBezTo>
                      <a:pt x="167" y="3"/>
                      <a:pt x="160" y="4"/>
                      <a:pt x="154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8" name="Freeform 22">
                <a:extLst>
                  <a:ext uri="{FF2B5EF4-FFF2-40B4-BE49-F238E27FC236}">
                    <a16:creationId xmlns:a16="http://schemas.microsoft.com/office/drawing/2014/main" id="{8BC2FCFA-AF45-4414-B767-053808072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1086"/>
                <a:ext cx="296" cy="330"/>
              </a:xfrm>
              <a:custGeom>
                <a:avLst/>
                <a:gdLst>
                  <a:gd name="T0" fmla="*/ 458 w 238"/>
                  <a:gd name="T1" fmla="*/ 77 h 266"/>
                  <a:gd name="T2" fmla="*/ 148 w 238"/>
                  <a:gd name="T3" fmla="*/ 120 h 266"/>
                  <a:gd name="T4" fmla="*/ 109 w 238"/>
                  <a:gd name="T5" fmla="*/ 507 h 266"/>
                  <a:gd name="T6" fmla="*/ 164 w 238"/>
                  <a:gd name="T7" fmla="*/ 133 h 266"/>
                  <a:gd name="T8" fmla="*/ 458 w 238"/>
                  <a:gd name="T9" fmla="*/ 77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8" h="266">
                    <a:moveTo>
                      <a:pt x="238" y="40"/>
                    </a:moveTo>
                    <a:cubicBezTo>
                      <a:pt x="238" y="40"/>
                      <a:pt x="152" y="0"/>
                      <a:pt x="77" y="63"/>
                    </a:cubicBezTo>
                    <a:cubicBezTo>
                      <a:pt x="2" y="126"/>
                      <a:pt x="27" y="231"/>
                      <a:pt x="57" y="266"/>
                    </a:cubicBezTo>
                    <a:cubicBezTo>
                      <a:pt x="57" y="266"/>
                      <a:pt x="0" y="135"/>
                      <a:pt x="85" y="69"/>
                    </a:cubicBezTo>
                    <a:cubicBezTo>
                      <a:pt x="165" y="8"/>
                      <a:pt x="238" y="40"/>
                      <a:pt x="238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9" name="Freeform 23">
                <a:extLst>
                  <a:ext uri="{FF2B5EF4-FFF2-40B4-BE49-F238E27FC236}">
                    <a16:creationId xmlns:a16="http://schemas.microsoft.com/office/drawing/2014/main" id="{3FB7E816-9DCD-4989-8013-062397E25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321"/>
                <a:ext cx="282" cy="180"/>
              </a:xfrm>
              <a:custGeom>
                <a:avLst/>
                <a:gdLst>
                  <a:gd name="T0" fmla="*/ 9 w 227"/>
                  <a:gd name="T1" fmla="*/ 200 h 145"/>
                  <a:gd name="T2" fmla="*/ 63 w 227"/>
                  <a:gd name="T3" fmla="*/ 245 h 145"/>
                  <a:gd name="T4" fmla="*/ 138 w 227"/>
                  <a:gd name="T5" fmla="*/ 262 h 145"/>
                  <a:gd name="T6" fmla="*/ 251 w 227"/>
                  <a:gd name="T7" fmla="*/ 268 h 145"/>
                  <a:gd name="T8" fmla="*/ 426 w 227"/>
                  <a:gd name="T9" fmla="*/ 89 h 145"/>
                  <a:gd name="T10" fmla="*/ 381 w 227"/>
                  <a:gd name="T11" fmla="*/ 25 h 145"/>
                  <a:gd name="T12" fmla="*/ 348 w 227"/>
                  <a:gd name="T13" fmla="*/ 62 h 145"/>
                  <a:gd name="T14" fmla="*/ 311 w 227"/>
                  <a:gd name="T15" fmla="*/ 92 h 145"/>
                  <a:gd name="T16" fmla="*/ 158 w 227"/>
                  <a:gd name="T17" fmla="*/ 81 h 145"/>
                  <a:gd name="T18" fmla="*/ 52 w 227"/>
                  <a:gd name="T19" fmla="*/ 137 h 145"/>
                  <a:gd name="T20" fmla="*/ 15 w 227"/>
                  <a:gd name="T21" fmla="*/ 204 h 1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7" h="145">
                    <a:moveTo>
                      <a:pt x="5" y="105"/>
                    </a:moveTo>
                    <a:cubicBezTo>
                      <a:pt x="15" y="111"/>
                      <a:pt x="22" y="123"/>
                      <a:pt x="33" y="128"/>
                    </a:cubicBezTo>
                    <a:cubicBezTo>
                      <a:pt x="45" y="133"/>
                      <a:pt x="60" y="135"/>
                      <a:pt x="72" y="137"/>
                    </a:cubicBezTo>
                    <a:cubicBezTo>
                      <a:pt x="91" y="140"/>
                      <a:pt x="112" y="145"/>
                      <a:pt x="131" y="140"/>
                    </a:cubicBezTo>
                    <a:cubicBezTo>
                      <a:pt x="176" y="129"/>
                      <a:pt x="210" y="90"/>
                      <a:pt x="222" y="47"/>
                    </a:cubicBezTo>
                    <a:cubicBezTo>
                      <a:pt x="227" y="31"/>
                      <a:pt x="224" y="0"/>
                      <a:pt x="199" y="13"/>
                    </a:cubicBezTo>
                    <a:cubicBezTo>
                      <a:pt x="192" y="17"/>
                      <a:pt x="187" y="27"/>
                      <a:pt x="181" y="32"/>
                    </a:cubicBezTo>
                    <a:cubicBezTo>
                      <a:pt x="175" y="38"/>
                      <a:pt x="168" y="43"/>
                      <a:pt x="162" y="48"/>
                    </a:cubicBezTo>
                    <a:cubicBezTo>
                      <a:pt x="137" y="67"/>
                      <a:pt x="113" y="45"/>
                      <a:pt x="82" y="42"/>
                    </a:cubicBezTo>
                    <a:cubicBezTo>
                      <a:pt x="64" y="41"/>
                      <a:pt x="44" y="67"/>
                      <a:pt x="27" y="72"/>
                    </a:cubicBezTo>
                    <a:cubicBezTo>
                      <a:pt x="13" y="76"/>
                      <a:pt x="0" y="91"/>
                      <a:pt x="8" y="106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0" name="Oval 24">
                <a:extLst>
                  <a:ext uri="{FF2B5EF4-FFF2-40B4-BE49-F238E27FC236}">
                    <a16:creationId xmlns:a16="http://schemas.microsoft.com/office/drawing/2014/main" id="{A5353A49-11EE-4CFB-9E52-F3A27407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9" y="1112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21" name="Freeform 25">
                <a:extLst>
                  <a:ext uri="{FF2B5EF4-FFF2-40B4-BE49-F238E27FC236}">
                    <a16:creationId xmlns:a16="http://schemas.microsoft.com/office/drawing/2014/main" id="{28E45A82-C9E9-4412-B4E1-3AA65A198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123"/>
                <a:ext cx="16" cy="15"/>
              </a:xfrm>
              <a:custGeom>
                <a:avLst/>
                <a:gdLst>
                  <a:gd name="T0" fmla="*/ 25 w 13"/>
                  <a:gd name="T1" fmla="*/ 13 h 12"/>
                  <a:gd name="T2" fmla="*/ 14 w 13"/>
                  <a:gd name="T3" fmla="*/ 24 h 12"/>
                  <a:gd name="T4" fmla="*/ 0 w 13"/>
                  <a:gd name="T5" fmla="*/ 13 h 12"/>
                  <a:gd name="T6" fmla="*/ 11 w 13"/>
                  <a:gd name="T7" fmla="*/ 0 h 12"/>
                  <a:gd name="T8" fmla="*/ 25 w 13"/>
                  <a:gd name="T9" fmla="*/ 1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6"/>
                    </a:moveTo>
                    <a:cubicBezTo>
                      <a:pt x="13" y="9"/>
                      <a:pt x="10" y="12"/>
                      <a:pt x="7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10" y="0"/>
                      <a:pt x="13" y="2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2" name="Freeform 26">
                <a:extLst>
                  <a:ext uri="{FF2B5EF4-FFF2-40B4-BE49-F238E27FC236}">
                    <a16:creationId xmlns:a16="http://schemas.microsoft.com/office/drawing/2014/main" id="{A603C06A-4182-41BD-89E8-51D8EC339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1082"/>
                <a:ext cx="458" cy="459"/>
              </a:xfrm>
              <a:custGeom>
                <a:avLst/>
                <a:gdLst>
                  <a:gd name="T0" fmla="*/ 704 w 369"/>
                  <a:gd name="T1" fmla="*/ 355 h 369"/>
                  <a:gd name="T2" fmla="*/ 356 w 369"/>
                  <a:gd name="T3" fmla="*/ 710 h 369"/>
                  <a:gd name="T4" fmla="*/ 1 w 369"/>
                  <a:gd name="T5" fmla="*/ 357 h 369"/>
                  <a:gd name="T6" fmla="*/ 351 w 369"/>
                  <a:gd name="T7" fmla="*/ 1 h 369"/>
                  <a:gd name="T8" fmla="*/ 704 w 369"/>
                  <a:gd name="T9" fmla="*/ 355 h 3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9" h="369">
                    <a:moveTo>
                      <a:pt x="368" y="184"/>
                    </a:moveTo>
                    <a:cubicBezTo>
                      <a:pt x="369" y="285"/>
                      <a:pt x="287" y="368"/>
                      <a:pt x="186" y="369"/>
                    </a:cubicBezTo>
                    <a:cubicBezTo>
                      <a:pt x="84" y="369"/>
                      <a:pt x="1" y="287"/>
                      <a:pt x="1" y="186"/>
                    </a:cubicBezTo>
                    <a:cubicBezTo>
                      <a:pt x="0" y="84"/>
                      <a:pt x="82" y="1"/>
                      <a:pt x="184" y="1"/>
                    </a:cubicBezTo>
                    <a:cubicBezTo>
                      <a:pt x="285" y="0"/>
                      <a:pt x="368" y="82"/>
                      <a:pt x="368" y="184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3" name="Freeform 27">
                <a:extLst>
                  <a:ext uri="{FF2B5EF4-FFF2-40B4-BE49-F238E27FC236}">
                    <a16:creationId xmlns:a16="http://schemas.microsoft.com/office/drawing/2014/main" id="{B62F0B2F-61AF-48FA-8F65-34839DE9D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1082"/>
                <a:ext cx="458" cy="459"/>
              </a:xfrm>
              <a:custGeom>
                <a:avLst/>
                <a:gdLst>
                  <a:gd name="T0" fmla="*/ 705 w 369"/>
                  <a:gd name="T1" fmla="*/ 353 h 369"/>
                  <a:gd name="T2" fmla="*/ 356 w 369"/>
                  <a:gd name="T3" fmla="*/ 709 h 369"/>
                  <a:gd name="T4" fmla="*/ 1 w 369"/>
                  <a:gd name="T5" fmla="*/ 356 h 369"/>
                  <a:gd name="T6" fmla="*/ 351 w 369"/>
                  <a:gd name="T7" fmla="*/ 1 h 369"/>
                  <a:gd name="T8" fmla="*/ 705 w 369"/>
                  <a:gd name="T9" fmla="*/ 353 h 3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9" h="369">
                    <a:moveTo>
                      <a:pt x="369" y="183"/>
                    </a:moveTo>
                    <a:cubicBezTo>
                      <a:pt x="369" y="285"/>
                      <a:pt x="287" y="368"/>
                      <a:pt x="186" y="368"/>
                    </a:cubicBezTo>
                    <a:cubicBezTo>
                      <a:pt x="84" y="369"/>
                      <a:pt x="1" y="287"/>
                      <a:pt x="1" y="185"/>
                    </a:cubicBezTo>
                    <a:cubicBezTo>
                      <a:pt x="0" y="84"/>
                      <a:pt x="82" y="1"/>
                      <a:pt x="184" y="1"/>
                    </a:cubicBezTo>
                    <a:cubicBezTo>
                      <a:pt x="285" y="0"/>
                      <a:pt x="368" y="82"/>
                      <a:pt x="369" y="183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4" name="Freeform 28">
                <a:extLst>
                  <a:ext uri="{FF2B5EF4-FFF2-40B4-BE49-F238E27FC236}">
                    <a16:creationId xmlns:a16="http://schemas.microsoft.com/office/drawing/2014/main" id="{0349BE7E-292C-4532-A9F9-BBE808152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098"/>
                <a:ext cx="268" cy="327"/>
              </a:xfrm>
              <a:custGeom>
                <a:avLst/>
                <a:gdLst>
                  <a:gd name="T0" fmla="*/ 319 w 216"/>
                  <a:gd name="T1" fmla="*/ 6 h 263"/>
                  <a:gd name="T2" fmla="*/ 230 w 216"/>
                  <a:gd name="T3" fmla="*/ 17 h 263"/>
                  <a:gd name="T4" fmla="*/ 120 w 216"/>
                  <a:gd name="T5" fmla="*/ 72 h 263"/>
                  <a:gd name="T6" fmla="*/ 0 w 216"/>
                  <a:gd name="T7" fmla="*/ 318 h 263"/>
                  <a:gd name="T8" fmla="*/ 47 w 216"/>
                  <a:gd name="T9" fmla="*/ 464 h 263"/>
                  <a:gd name="T10" fmla="*/ 166 w 216"/>
                  <a:gd name="T11" fmla="*/ 449 h 263"/>
                  <a:gd name="T12" fmla="*/ 192 w 216"/>
                  <a:gd name="T13" fmla="*/ 369 h 263"/>
                  <a:gd name="T14" fmla="*/ 261 w 216"/>
                  <a:gd name="T15" fmla="*/ 286 h 263"/>
                  <a:gd name="T16" fmla="*/ 376 w 216"/>
                  <a:gd name="T17" fmla="*/ 189 h 263"/>
                  <a:gd name="T18" fmla="*/ 403 w 216"/>
                  <a:gd name="T19" fmla="*/ 87 h 263"/>
                  <a:gd name="T20" fmla="*/ 383 w 216"/>
                  <a:gd name="T21" fmla="*/ 42 h 263"/>
                  <a:gd name="T22" fmla="*/ 357 w 216"/>
                  <a:gd name="T23" fmla="*/ 11 h 263"/>
                  <a:gd name="T24" fmla="*/ 318 w 216"/>
                  <a:gd name="T25" fmla="*/ 2 h 2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6" h="263">
                    <a:moveTo>
                      <a:pt x="167" y="3"/>
                    </a:moveTo>
                    <a:cubicBezTo>
                      <a:pt x="153" y="0"/>
                      <a:pt x="134" y="5"/>
                      <a:pt x="120" y="9"/>
                    </a:cubicBezTo>
                    <a:cubicBezTo>
                      <a:pt x="101" y="14"/>
                      <a:pt x="79" y="26"/>
                      <a:pt x="63" y="38"/>
                    </a:cubicBezTo>
                    <a:cubicBezTo>
                      <a:pt x="25" y="66"/>
                      <a:pt x="0" y="120"/>
                      <a:pt x="0" y="166"/>
                    </a:cubicBezTo>
                    <a:cubicBezTo>
                      <a:pt x="0" y="194"/>
                      <a:pt x="3" y="221"/>
                      <a:pt x="25" y="241"/>
                    </a:cubicBezTo>
                    <a:cubicBezTo>
                      <a:pt x="43" y="258"/>
                      <a:pt x="80" y="263"/>
                      <a:pt x="87" y="233"/>
                    </a:cubicBezTo>
                    <a:cubicBezTo>
                      <a:pt x="91" y="218"/>
                      <a:pt x="94" y="206"/>
                      <a:pt x="101" y="192"/>
                    </a:cubicBezTo>
                    <a:cubicBezTo>
                      <a:pt x="109" y="175"/>
                      <a:pt x="121" y="160"/>
                      <a:pt x="136" y="149"/>
                    </a:cubicBezTo>
                    <a:cubicBezTo>
                      <a:pt x="157" y="132"/>
                      <a:pt x="182" y="121"/>
                      <a:pt x="197" y="98"/>
                    </a:cubicBezTo>
                    <a:cubicBezTo>
                      <a:pt x="208" y="83"/>
                      <a:pt x="216" y="64"/>
                      <a:pt x="211" y="45"/>
                    </a:cubicBezTo>
                    <a:cubicBezTo>
                      <a:pt x="209" y="36"/>
                      <a:pt x="205" y="29"/>
                      <a:pt x="201" y="22"/>
                    </a:cubicBezTo>
                    <a:cubicBezTo>
                      <a:pt x="198" y="14"/>
                      <a:pt x="194" y="10"/>
                      <a:pt x="187" y="6"/>
                    </a:cubicBezTo>
                    <a:cubicBezTo>
                      <a:pt x="180" y="3"/>
                      <a:pt x="173" y="5"/>
                      <a:pt x="166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5" name="Freeform 29">
                <a:extLst>
                  <a:ext uri="{FF2B5EF4-FFF2-40B4-BE49-F238E27FC236}">
                    <a16:creationId xmlns:a16="http://schemas.microsoft.com/office/drawing/2014/main" id="{F496EE3F-B3F2-4B69-B8CB-E8AC63AF8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071"/>
                <a:ext cx="319" cy="357"/>
              </a:xfrm>
              <a:custGeom>
                <a:avLst/>
                <a:gdLst>
                  <a:gd name="T0" fmla="*/ 492 w 257"/>
                  <a:gd name="T1" fmla="*/ 82 h 287"/>
                  <a:gd name="T2" fmla="*/ 159 w 257"/>
                  <a:gd name="T3" fmla="*/ 132 h 287"/>
                  <a:gd name="T4" fmla="*/ 117 w 257"/>
                  <a:gd name="T5" fmla="*/ 552 h 287"/>
                  <a:gd name="T6" fmla="*/ 176 w 257"/>
                  <a:gd name="T7" fmla="*/ 144 h 287"/>
                  <a:gd name="T8" fmla="*/ 492 w 257"/>
                  <a:gd name="T9" fmla="*/ 82 h 2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7" h="287">
                    <a:moveTo>
                      <a:pt x="257" y="43"/>
                    </a:moveTo>
                    <a:cubicBezTo>
                      <a:pt x="257" y="43"/>
                      <a:pt x="164" y="0"/>
                      <a:pt x="83" y="68"/>
                    </a:cubicBezTo>
                    <a:cubicBezTo>
                      <a:pt x="3" y="136"/>
                      <a:pt x="30" y="249"/>
                      <a:pt x="61" y="287"/>
                    </a:cubicBezTo>
                    <a:cubicBezTo>
                      <a:pt x="61" y="287"/>
                      <a:pt x="0" y="146"/>
                      <a:pt x="92" y="75"/>
                    </a:cubicBezTo>
                    <a:cubicBezTo>
                      <a:pt x="178" y="9"/>
                      <a:pt x="257" y="43"/>
                      <a:pt x="257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6" name="Freeform 30">
                <a:extLst>
                  <a:ext uri="{FF2B5EF4-FFF2-40B4-BE49-F238E27FC236}">
                    <a16:creationId xmlns:a16="http://schemas.microsoft.com/office/drawing/2014/main" id="{94ED62F6-AB48-49B6-8099-3ED803225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1325"/>
                <a:ext cx="304" cy="193"/>
              </a:xfrm>
              <a:custGeom>
                <a:avLst/>
                <a:gdLst>
                  <a:gd name="T0" fmla="*/ 9 w 245"/>
                  <a:gd name="T1" fmla="*/ 215 h 156"/>
                  <a:gd name="T2" fmla="*/ 69 w 245"/>
                  <a:gd name="T3" fmla="*/ 262 h 156"/>
                  <a:gd name="T4" fmla="*/ 149 w 245"/>
                  <a:gd name="T5" fmla="*/ 280 h 156"/>
                  <a:gd name="T6" fmla="*/ 270 w 245"/>
                  <a:gd name="T7" fmla="*/ 286 h 156"/>
                  <a:gd name="T8" fmla="*/ 459 w 245"/>
                  <a:gd name="T9" fmla="*/ 97 h 156"/>
                  <a:gd name="T10" fmla="*/ 411 w 245"/>
                  <a:gd name="T11" fmla="*/ 30 h 156"/>
                  <a:gd name="T12" fmla="*/ 375 w 245"/>
                  <a:gd name="T13" fmla="*/ 66 h 156"/>
                  <a:gd name="T14" fmla="*/ 169 w 245"/>
                  <a:gd name="T15" fmla="*/ 82 h 156"/>
                  <a:gd name="T16" fmla="*/ 56 w 245"/>
                  <a:gd name="T17" fmla="*/ 148 h 156"/>
                  <a:gd name="T18" fmla="*/ 17 w 245"/>
                  <a:gd name="T19" fmla="*/ 218 h 1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5" h="156">
                    <a:moveTo>
                      <a:pt x="5" y="114"/>
                    </a:moveTo>
                    <a:cubicBezTo>
                      <a:pt x="17" y="120"/>
                      <a:pt x="24" y="133"/>
                      <a:pt x="36" y="138"/>
                    </a:cubicBezTo>
                    <a:cubicBezTo>
                      <a:pt x="49" y="144"/>
                      <a:pt x="65" y="146"/>
                      <a:pt x="78" y="148"/>
                    </a:cubicBezTo>
                    <a:cubicBezTo>
                      <a:pt x="99" y="151"/>
                      <a:pt x="121" y="156"/>
                      <a:pt x="142" y="151"/>
                    </a:cubicBezTo>
                    <a:cubicBezTo>
                      <a:pt x="190" y="140"/>
                      <a:pt x="227" y="97"/>
                      <a:pt x="240" y="51"/>
                    </a:cubicBezTo>
                    <a:cubicBezTo>
                      <a:pt x="245" y="34"/>
                      <a:pt x="242" y="0"/>
                      <a:pt x="215" y="15"/>
                    </a:cubicBezTo>
                    <a:cubicBezTo>
                      <a:pt x="208" y="19"/>
                      <a:pt x="202" y="29"/>
                      <a:pt x="196" y="35"/>
                    </a:cubicBezTo>
                    <a:cubicBezTo>
                      <a:pt x="189" y="42"/>
                      <a:pt x="131" y="21"/>
                      <a:pt x="89" y="43"/>
                    </a:cubicBezTo>
                    <a:cubicBezTo>
                      <a:pt x="72" y="52"/>
                      <a:pt x="48" y="73"/>
                      <a:pt x="29" y="78"/>
                    </a:cubicBezTo>
                    <a:cubicBezTo>
                      <a:pt x="15" y="82"/>
                      <a:pt x="0" y="98"/>
                      <a:pt x="9" y="115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7" name="Oval 31">
                <a:extLst>
                  <a:ext uri="{FF2B5EF4-FFF2-40B4-BE49-F238E27FC236}">
                    <a16:creationId xmlns:a16="http://schemas.microsoft.com/office/drawing/2014/main" id="{27297B08-C175-4836-90AB-983CF3FDA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8" y="1101"/>
                <a:ext cx="24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28" name="Oval 32">
                <a:extLst>
                  <a:ext uri="{FF2B5EF4-FFF2-40B4-BE49-F238E27FC236}">
                    <a16:creationId xmlns:a16="http://schemas.microsoft.com/office/drawing/2014/main" id="{8A84AA9F-2F4A-45B9-8CA4-5C3FB2B66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4" y="1112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29" name="Freeform 33">
                <a:extLst>
                  <a:ext uri="{FF2B5EF4-FFF2-40B4-BE49-F238E27FC236}">
                    <a16:creationId xmlns:a16="http://schemas.microsoft.com/office/drawing/2014/main" id="{EC203558-84E5-4C02-92FE-934F1156A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923"/>
                <a:ext cx="458" cy="459"/>
              </a:xfrm>
              <a:custGeom>
                <a:avLst/>
                <a:gdLst>
                  <a:gd name="T0" fmla="*/ 704 w 369"/>
                  <a:gd name="T1" fmla="*/ 355 h 369"/>
                  <a:gd name="T2" fmla="*/ 354 w 369"/>
                  <a:gd name="T3" fmla="*/ 710 h 369"/>
                  <a:gd name="T4" fmla="*/ 0 w 369"/>
                  <a:gd name="T5" fmla="*/ 357 h 369"/>
                  <a:gd name="T6" fmla="*/ 350 w 369"/>
                  <a:gd name="T7" fmla="*/ 1 h 369"/>
                  <a:gd name="T8" fmla="*/ 704 w 369"/>
                  <a:gd name="T9" fmla="*/ 355 h 3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9" h="369">
                    <a:moveTo>
                      <a:pt x="368" y="184"/>
                    </a:moveTo>
                    <a:cubicBezTo>
                      <a:pt x="369" y="285"/>
                      <a:pt x="287" y="368"/>
                      <a:pt x="185" y="369"/>
                    </a:cubicBezTo>
                    <a:cubicBezTo>
                      <a:pt x="84" y="369"/>
                      <a:pt x="1" y="287"/>
                      <a:pt x="0" y="186"/>
                    </a:cubicBezTo>
                    <a:cubicBezTo>
                      <a:pt x="0" y="84"/>
                      <a:pt x="82" y="1"/>
                      <a:pt x="183" y="1"/>
                    </a:cubicBezTo>
                    <a:cubicBezTo>
                      <a:pt x="285" y="0"/>
                      <a:pt x="368" y="82"/>
                      <a:pt x="368" y="184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0" name="Freeform 34">
                <a:extLst>
                  <a:ext uri="{FF2B5EF4-FFF2-40B4-BE49-F238E27FC236}">
                    <a16:creationId xmlns:a16="http://schemas.microsoft.com/office/drawing/2014/main" id="{3CC35D70-B317-435A-9387-2788E486E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923"/>
                <a:ext cx="458" cy="459"/>
              </a:xfrm>
              <a:custGeom>
                <a:avLst/>
                <a:gdLst>
                  <a:gd name="T0" fmla="*/ 704 w 369"/>
                  <a:gd name="T1" fmla="*/ 353 h 369"/>
                  <a:gd name="T2" fmla="*/ 354 w 369"/>
                  <a:gd name="T3" fmla="*/ 709 h 369"/>
                  <a:gd name="T4" fmla="*/ 1 w 369"/>
                  <a:gd name="T5" fmla="*/ 356 h 369"/>
                  <a:gd name="T6" fmla="*/ 350 w 369"/>
                  <a:gd name="T7" fmla="*/ 1 h 369"/>
                  <a:gd name="T8" fmla="*/ 704 w 369"/>
                  <a:gd name="T9" fmla="*/ 353 h 3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9" h="369">
                    <a:moveTo>
                      <a:pt x="368" y="183"/>
                    </a:moveTo>
                    <a:cubicBezTo>
                      <a:pt x="369" y="285"/>
                      <a:pt x="287" y="368"/>
                      <a:pt x="185" y="368"/>
                    </a:cubicBezTo>
                    <a:cubicBezTo>
                      <a:pt x="84" y="369"/>
                      <a:pt x="1" y="287"/>
                      <a:pt x="1" y="185"/>
                    </a:cubicBezTo>
                    <a:cubicBezTo>
                      <a:pt x="0" y="84"/>
                      <a:pt x="82" y="1"/>
                      <a:pt x="183" y="1"/>
                    </a:cubicBezTo>
                    <a:cubicBezTo>
                      <a:pt x="285" y="0"/>
                      <a:pt x="368" y="82"/>
                      <a:pt x="368" y="183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1" name="Freeform 35">
                <a:extLst>
                  <a:ext uri="{FF2B5EF4-FFF2-40B4-BE49-F238E27FC236}">
                    <a16:creationId xmlns:a16="http://schemas.microsoft.com/office/drawing/2014/main" id="{96CBB5EF-D5C4-4E79-ADE4-78704D4D2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939"/>
                <a:ext cx="268" cy="327"/>
              </a:xfrm>
              <a:custGeom>
                <a:avLst/>
                <a:gdLst>
                  <a:gd name="T0" fmla="*/ 320 w 216"/>
                  <a:gd name="T1" fmla="*/ 6 h 263"/>
                  <a:gd name="T2" fmla="*/ 231 w 216"/>
                  <a:gd name="T3" fmla="*/ 17 h 263"/>
                  <a:gd name="T4" fmla="*/ 120 w 216"/>
                  <a:gd name="T5" fmla="*/ 72 h 263"/>
                  <a:gd name="T6" fmla="*/ 0 w 216"/>
                  <a:gd name="T7" fmla="*/ 318 h 263"/>
                  <a:gd name="T8" fmla="*/ 50 w 216"/>
                  <a:gd name="T9" fmla="*/ 464 h 263"/>
                  <a:gd name="T10" fmla="*/ 168 w 216"/>
                  <a:gd name="T11" fmla="*/ 449 h 263"/>
                  <a:gd name="T12" fmla="*/ 192 w 216"/>
                  <a:gd name="T13" fmla="*/ 369 h 263"/>
                  <a:gd name="T14" fmla="*/ 262 w 216"/>
                  <a:gd name="T15" fmla="*/ 286 h 263"/>
                  <a:gd name="T16" fmla="*/ 378 w 216"/>
                  <a:gd name="T17" fmla="*/ 189 h 263"/>
                  <a:gd name="T18" fmla="*/ 404 w 216"/>
                  <a:gd name="T19" fmla="*/ 87 h 263"/>
                  <a:gd name="T20" fmla="*/ 386 w 216"/>
                  <a:gd name="T21" fmla="*/ 42 h 263"/>
                  <a:gd name="T22" fmla="*/ 357 w 216"/>
                  <a:gd name="T23" fmla="*/ 11 h 263"/>
                  <a:gd name="T24" fmla="*/ 319 w 216"/>
                  <a:gd name="T25" fmla="*/ 2 h 2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6" h="263">
                    <a:moveTo>
                      <a:pt x="168" y="3"/>
                    </a:moveTo>
                    <a:cubicBezTo>
                      <a:pt x="153" y="0"/>
                      <a:pt x="135" y="5"/>
                      <a:pt x="121" y="9"/>
                    </a:cubicBezTo>
                    <a:cubicBezTo>
                      <a:pt x="101" y="14"/>
                      <a:pt x="80" y="26"/>
                      <a:pt x="63" y="38"/>
                    </a:cubicBezTo>
                    <a:cubicBezTo>
                      <a:pt x="26" y="66"/>
                      <a:pt x="0" y="120"/>
                      <a:pt x="0" y="166"/>
                    </a:cubicBezTo>
                    <a:cubicBezTo>
                      <a:pt x="0" y="194"/>
                      <a:pt x="4" y="221"/>
                      <a:pt x="26" y="241"/>
                    </a:cubicBezTo>
                    <a:cubicBezTo>
                      <a:pt x="44" y="258"/>
                      <a:pt x="81" y="263"/>
                      <a:pt x="88" y="233"/>
                    </a:cubicBezTo>
                    <a:cubicBezTo>
                      <a:pt x="91" y="218"/>
                      <a:pt x="95" y="206"/>
                      <a:pt x="101" y="192"/>
                    </a:cubicBezTo>
                    <a:cubicBezTo>
                      <a:pt x="110" y="175"/>
                      <a:pt x="121" y="160"/>
                      <a:pt x="137" y="149"/>
                    </a:cubicBezTo>
                    <a:cubicBezTo>
                      <a:pt x="158" y="132"/>
                      <a:pt x="183" y="121"/>
                      <a:pt x="198" y="98"/>
                    </a:cubicBezTo>
                    <a:cubicBezTo>
                      <a:pt x="208" y="83"/>
                      <a:pt x="216" y="64"/>
                      <a:pt x="212" y="45"/>
                    </a:cubicBezTo>
                    <a:cubicBezTo>
                      <a:pt x="210" y="36"/>
                      <a:pt x="206" y="29"/>
                      <a:pt x="202" y="22"/>
                    </a:cubicBezTo>
                    <a:cubicBezTo>
                      <a:pt x="198" y="14"/>
                      <a:pt x="194" y="10"/>
                      <a:pt x="187" y="6"/>
                    </a:cubicBezTo>
                    <a:cubicBezTo>
                      <a:pt x="181" y="3"/>
                      <a:pt x="174" y="5"/>
                      <a:pt x="167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2" name="Freeform 36">
                <a:extLst>
                  <a:ext uri="{FF2B5EF4-FFF2-40B4-BE49-F238E27FC236}">
                    <a16:creationId xmlns:a16="http://schemas.microsoft.com/office/drawing/2014/main" id="{4A6BA42E-6665-4E6C-8FA9-55DA519A8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912"/>
                <a:ext cx="318" cy="357"/>
              </a:xfrm>
              <a:custGeom>
                <a:avLst/>
                <a:gdLst>
                  <a:gd name="T0" fmla="*/ 491 w 256"/>
                  <a:gd name="T1" fmla="*/ 82 h 287"/>
                  <a:gd name="T2" fmla="*/ 159 w 256"/>
                  <a:gd name="T3" fmla="*/ 132 h 287"/>
                  <a:gd name="T4" fmla="*/ 117 w 256"/>
                  <a:gd name="T5" fmla="*/ 552 h 287"/>
                  <a:gd name="T6" fmla="*/ 176 w 256"/>
                  <a:gd name="T7" fmla="*/ 144 h 287"/>
                  <a:gd name="T8" fmla="*/ 491 w 256"/>
                  <a:gd name="T9" fmla="*/ 82 h 2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287">
                    <a:moveTo>
                      <a:pt x="256" y="43"/>
                    </a:moveTo>
                    <a:cubicBezTo>
                      <a:pt x="256" y="43"/>
                      <a:pt x="164" y="0"/>
                      <a:pt x="83" y="68"/>
                    </a:cubicBezTo>
                    <a:cubicBezTo>
                      <a:pt x="2" y="136"/>
                      <a:pt x="29" y="249"/>
                      <a:pt x="61" y="287"/>
                    </a:cubicBezTo>
                    <a:cubicBezTo>
                      <a:pt x="61" y="287"/>
                      <a:pt x="0" y="146"/>
                      <a:pt x="92" y="75"/>
                    </a:cubicBezTo>
                    <a:cubicBezTo>
                      <a:pt x="178" y="9"/>
                      <a:pt x="256" y="43"/>
                      <a:pt x="256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3" name="Freeform 37">
                <a:extLst>
                  <a:ext uri="{FF2B5EF4-FFF2-40B4-BE49-F238E27FC236}">
                    <a16:creationId xmlns:a16="http://schemas.microsoft.com/office/drawing/2014/main" id="{6433F1E9-95DF-4539-BA40-305A07EA6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148"/>
                <a:ext cx="304" cy="211"/>
              </a:xfrm>
              <a:custGeom>
                <a:avLst/>
                <a:gdLst>
                  <a:gd name="T0" fmla="*/ 9 w 245"/>
                  <a:gd name="T1" fmla="*/ 245 h 170"/>
                  <a:gd name="T2" fmla="*/ 69 w 245"/>
                  <a:gd name="T3" fmla="*/ 292 h 170"/>
                  <a:gd name="T4" fmla="*/ 149 w 245"/>
                  <a:gd name="T5" fmla="*/ 309 h 170"/>
                  <a:gd name="T6" fmla="*/ 270 w 245"/>
                  <a:gd name="T7" fmla="*/ 315 h 170"/>
                  <a:gd name="T8" fmla="*/ 459 w 245"/>
                  <a:gd name="T9" fmla="*/ 125 h 170"/>
                  <a:gd name="T10" fmla="*/ 411 w 245"/>
                  <a:gd name="T11" fmla="*/ 56 h 170"/>
                  <a:gd name="T12" fmla="*/ 165 w 245"/>
                  <a:gd name="T13" fmla="*/ 87 h 170"/>
                  <a:gd name="T14" fmla="*/ 56 w 245"/>
                  <a:gd name="T15" fmla="*/ 175 h 170"/>
                  <a:gd name="T16" fmla="*/ 17 w 245"/>
                  <a:gd name="T17" fmla="*/ 247 h 1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5" h="170">
                    <a:moveTo>
                      <a:pt x="5" y="128"/>
                    </a:moveTo>
                    <a:cubicBezTo>
                      <a:pt x="16" y="134"/>
                      <a:pt x="24" y="147"/>
                      <a:pt x="36" y="152"/>
                    </a:cubicBezTo>
                    <a:cubicBezTo>
                      <a:pt x="48" y="158"/>
                      <a:pt x="64" y="160"/>
                      <a:pt x="78" y="162"/>
                    </a:cubicBezTo>
                    <a:cubicBezTo>
                      <a:pt x="99" y="165"/>
                      <a:pt x="121" y="170"/>
                      <a:pt x="142" y="165"/>
                    </a:cubicBezTo>
                    <a:cubicBezTo>
                      <a:pt x="189" y="154"/>
                      <a:pt x="227" y="111"/>
                      <a:pt x="240" y="65"/>
                    </a:cubicBezTo>
                    <a:cubicBezTo>
                      <a:pt x="245" y="48"/>
                      <a:pt x="242" y="14"/>
                      <a:pt x="215" y="29"/>
                    </a:cubicBezTo>
                    <a:cubicBezTo>
                      <a:pt x="208" y="33"/>
                      <a:pt x="147" y="0"/>
                      <a:pt x="86" y="45"/>
                    </a:cubicBezTo>
                    <a:cubicBezTo>
                      <a:pt x="70" y="56"/>
                      <a:pt x="48" y="87"/>
                      <a:pt x="29" y="92"/>
                    </a:cubicBezTo>
                    <a:cubicBezTo>
                      <a:pt x="14" y="96"/>
                      <a:pt x="0" y="112"/>
                      <a:pt x="9" y="129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4" name="Oval 38">
                <a:extLst>
                  <a:ext uri="{FF2B5EF4-FFF2-40B4-BE49-F238E27FC236}">
                    <a16:creationId xmlns:a16="http://schemas.microsoft.com/office/drawing/2014/main" id="{177378C3-AC9F-48DD-A16D-8EED18B43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0" y="942"/>
                <a:ext cx="23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35" name="Oval 39">
                <a:extLst>
                  <a:ext uri="{FF2B5EF4-FFF2-40B4-BE49-F238E27FC236}">
                    <a16:creationId xmlns:a16="http://schemas.microsoft.com/office/drawing/2014/main" id="{E474146A-612F-4F64-AC02-A5AC420F6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4" y="953"/>
                <a:ext cx="18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36" name="Freeform 40">
                <a:extLst>
                  <a:ext uri="{FF2B5EF4-FFF2-40B4-BE49-F238E27FC236}">
                    <a16:creationId xmlns:a16="http://schemas.microsoft.com/office/drawing/2014/main" id="{53C1821D-046B-43F5-9441-DED78994B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1547"/>
                <a:ext cx="457" cy="457"/>
              </a:xfrm>
              <a:custGeom>
                <a:avLst/>
                <a:gdLst>
                  <a:gd name="T0" fmla="*/ 700 w 369"/>
                  <a:gd name="T1" fmla="*/ 350 h 368"/>
                  <a:gd name="T2" fmla="*/ 352 w 369"/>
                  <a:gd name="T3" fmla="*/ 705 h 368"/>
                  <a:gd name="T4" fmla="*/ 0 w 369"/>
                  <a:gd name="T5" fmla="*/ 355 h 368"/>
                  <a:gd name="T6" fmla="*/ 348 w 369"/>
                  <a:gd name="T7" fmla="*/ 0 h 368"/>
                  <a:gd name="T8" fmla="*/ 700 w 369"/>
                  <a:gd name="T9" fmla="*/ 35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9" h="368">
                    <a:moveTo>
                      <a:pt x="368" y="183"/>
                    </a:moveTo>
                    <a:cubicBezTo>
                      <a:pt x="369" y="285"/>
                      <a:pt x="287" y="367"/>
                      <a:pt x="185" y="368"/>
                    </a:cubicBezTo>
                    <a:cubicBezTo>
                      <a:pt x="84" y="368"/>
                      <a:pt x="1" y="287"/>
                      <a:pt x="0" y="185"/>
                    </a:cubicBezTo>
                    <a:cubicBezTo>
                      <a:pt x="0" y="84"/>
                      <a:pt x="82" y="1"/>
                      <a:pt x="183" y="0"/>
                    </a:cubicBezTo>
                    <a:cubicBezTo>
                      <a:pt x="285" y="0"/>
                      <a:pt x="368" y="82"/>
                      <a:pt x="368" y="183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7" name="Freeform 41">
                <a:extLst>
                  <a:ext uri="{FF2B5EF4-FFF2-40B4-BE49-F238E27FC236}">
                    <a16:creationId xmlns:a16="http://schemas.microsoft.com/office/drawing/2014/main" id="{7193DE2E-C0BE-4209-99D5-1349706BE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1546"/>
                <a:ext cx="457" cy="458"/>
              </a:xfrm>
              <a:custGeom>
                <a:avLst/>
                <a:gdLst>
                  <a:gd name="T0" fmla="*/ 700 w 369"/>
                  <a:gd name="T1" fmla="*/ 351 h 369"/>
                  <a:gd name="T2" fmla="*/ 352 w 369"/>
                  <a:gd name="T3" fmla="*/ 705 h 369"/>
                  <a:gd name="T4" fmla="*/ 1 w 369"/>
                  <a:gd name="T5" fmla="*/ 356 h 369"/>
                  <a:gd name="T6" fmla="*/ 348 w 369"/>
                  <a:gd name="T7" fmla="*/ 1 h 369"/>
                  <a:gd name="T8" fmla="*/ 700 w 369"/>
                  <a:gd name="T9" fmla="*/ 351 h 3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9" h="369">
                    <a:moveTo>
                      <a:pt x="368" y="184"/>
                    </a:moveTo>
                    <a:cubicBezTo>
                      <a:pt x="369" y="285"/>
                      <a:pt x="287" y="368"/>
                      <a:pt x="185" y="369"/>
                    </a:cubicBezTo>
                    <a:cubicBezTo>
                      <a:pt x="84" y="369"/>
                      <a:pt x="1" y="287"/>
                      <a:pt x="1" y="186"/>
                    </a:cubicBezTo>
                    <a:cubicBezTo>
                      <a:pt x="0" y="84"/>
                      <a:pt x="82" y="1"/>
                      <a:pt x="183" y="1"/>
                    </a:cubicBezTo>
                    <a:cubicBezTo>
                      <a:pt x="285" y="0"/>
                      <a:pt x="368" y="82"/>
                      <a:pt x="368" y="184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8" name="Freeform 42">
                <a:extLst>
                  <a:ext uri="{FF2B5EF4-FFF2-40B4-BE49-F238E27FC236}">
                    <a16:creationId xmlns:a16="http://schemas.microsoft.com/office/drawing/2014/main" id="{16954E1A-B77D-4C5D-AEA6-3DCCCD2D2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1563"/>
                <a:ext cx="268" cy="326"/>
              </a:xfrm>
              <a:custGeom>
                <a:avLst/>
                <a:gdLst>
                  <a:gd name="T0" fmla="*/ 320 w 216"/>
                  <a:gd name="T1" fmla="*/ 2 h 262"/>
                  <a:gd name="T2" fmla="*/ 231 w 216"/>
                  <a:gd name="T3" fmla="*/ 15 h 262"/>
                  <a:gd name="T4" fmla="*/ 120 w 216"/>
                  <a:gd name="T5" fmla="*/ 71 h 262"/>
                  <a:gd name="T6" fmla="*/ 0 w 216"/>
                  <a:gd name="T7" fmla="*/ 321 h 262"/>
                  <a:gd name="T8" fmla="*/ 50 w 216"/>
                  <a:gd name="T9" fmla="*/ 463 h 262"/>
                  <a:gd name="T10" fmla="*/ 168 w 216"/>
                  <a:gd name="T11" fmla="*/ 448 h 262"/>
                  <a:gd name="T12" fmla="*/ 192 w 216"/>
                  <a:gd name="T13" fmla="*/ 370 h 262"/>
                  <a:gd name="T14" fmla="*/ 262 w 216"/>
                  <a:gd name="T15" fmla="*/ 285 h 262"/>
                  <a:gd name="T16" fmla="*/ 378 w 216"/>
                  <a:gd name="T17" fmla="*/ 189 h 262"/>
                  <a:gd name="T18" fmla="*/ 404 w 216"/>
                  <a:gd name="T19" fmla="*/ 85 h 262"/>
                  <a:gd name="T20" fmla="*/ 386 w 216"/>
                  <a:gd name="T21" fmla="*/ 40 h 262"/>
                  <a:gd name="T22" fmla="*/ 357 w 216"/>
                  <a:gd name="T23" fmla="*/ 11 h 262"/>
                  <a:gd name="T24" fmla="*/ 319 w 216"/>
                  <a:gd name="T25" fmla="*/ 1 h 2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6" h="262">
                    <a:moveTo>
                      <a:pt x="168" y="2"/>
                    </a:moveTo>
                    <a:cubicBezTo>
                      <a:pt x="153" y="0"/>
                      <a:pt x="135" y="4"/>
                      <a:pt x="121" y="8"/>
                    </a:cubicBezTo>
                    <a:cubicBezTo>
                      <a:pt x="101" y="14"/>
                      <a:pt x="80" y="25"/>
                      <a:pt x="63" y="37"/>
                    </a:cubicBezTo>
                    <a:cubicBezTo>
                      <a:pt x="26" y="66"/>
                      <a:pt x="0" y="119"/>
                      <a:pt x="0" y="166"/>
                    </a:cubicBezTo>
                    <a:cubicBezTo>
                      <a:pt x="0" y="194"/>
                      <a:pt x="4" y="221"/>
                      <a:pt x="26" y="240"/>
                    </a:cubicBezTo>
                    <a:cubicBezTo>
                      <a:pt x="44" y="257"/>
                      <a:pt x="81" y="262"/>
                      <a:pt x="88" y="232"/>
                    </a:cubicBezTo>
                    <a:cubicBezTo>
                      <a:pt x="91" y="218"/>
                      <a:pt x="95" y="205"/>
                      <a:pt x="101" y="192"/>
                    </a:cubicBezTo>
                    <a:cubicBezTo>
                      <a:pt x="110" y="174"/>
                      <a:pt x="121" y="160"/>
                      <a:pt x="137" y="148"/>
                    </a:cubicBezTo>
                    <a:cubicBezTo>
                      <a:pt x="158" y="132"/>
                      <a:pt x="183" y="120"/>
                      <a:pt x="198" y="98"/>
                    </a:cubicBezTo>
                    <a:cubicBezTo>
                      <a:pt x="208" y="82"/>
                      <a:pt x="216" y="63"/>
                      <a:pt x="212" y="44"/>
                    </a:cubicBezTo>
                    <a:cubicBezTo>
                      <a:pt x="210" y="36"/>
                      <a:pt x="206" y="28"/>
                      <a:pt x="202" y="21"/>
                    </a:cubicBezTo>
                    <a:cubicBezTo>
                      <a:pt x="198" y="14"/>
                      <a:pt x="194" y="9"/>
                      <a:pt x="187" y="6"/>
                    </a:cubicBezTo>
                    <a:cubicBezTo>
                      <a:pt x="181" y="3"/>
                      <a:pt x="174" y="4"/>
                      <a:pt x="167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9" name="Freeform 43">
                <a:extLst>
                  <a:ext uri="{FF2B5EF4-FFF2-40B4-BE49-F238E27FC236}">
                    <a16:creationId xmlns:a16="http://schemas.microsoft.com/office/drawing/2014/main" id="{095EBABC-033C-4DDE-915D-7A3A763E3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536"/>
                <a:ext cx="317" cy="355"/>
              </a:xfrm>
              <a:custGeom>
                <a:avLst/>
                <a:gdLst>
                  <a:gd name="T0" fmla="*/ 487 w 256"/>
                  <a:gd name="T1" fmla="*/ 82 h 286"/>
                  <a:gd name="T2" fmla="*/ 159 w 256"/>
                  <a:gd name="T3" fmla="*/ 129 h 286"/>
                  <a:gd name="T4" fmla="*/ 116 w 256"/>
                  <a:gd name="T5" fmla="*/ 547 h 286"/>
                  <a:gd name="T6" fmla="*/ 175 w 256"/>
                  <a:gd name="T7" fmla="*/ 142 h 286"/>
                  <a:gd name="T8" fmla="*/ 487 w 256"/>
                  <a:gd name="T9" fmla="*/ 82 h 2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286">
                    <a:moveTo>
                      <a:pt x="256" y="43"/>
                    </a:moveTo>
                    <a:cubicBezTo>
                      <a:pt x="256" y="43"/>
                      <a:pt x="164" y="0"/>
                      <a:pt x="83" y="68"/>
                    </a:cubicBezTo>
                    <a:cubicBezTo>
                      <a:pt x="2" y="135"/>
                      <a:pt x="29" y="249"/>
                      <a:pt x="61" y="286"/>
                    </a:cubicBezTo>
                    <a:cubicBezTo>
                      <a:pt x="61" y="286"/>
                      <a:pt x="0" y="145"/>
                      <a:pt x="92" y="74"/>
                    </a:cubicBezTo>
                    <a:cubicBezTo>
                      <a:pt x="178" y="8"/>
                      <a:pt x="256" y="43"/>
                      <a:pt x="256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0" name="Freeform 44">
                <a:extLst>
                  <a:ext uri="{FF2B5EF4-FFF2-40B4-BE49-F238E27FC236}">
                    <a16:creationId xmlns:a16="http://schemas.microsoft.com/office/drawing/2014/main" id="{5E322BD9-B4EF-4AC1-BED7-9EF9EF325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1789"/>
                <a:ext cx="304" cy="194"/>
              </a:xfrm>
              <a:custGeom>
                <a:avLst/>
                <a:gdLst>
                  <a:gd name="T0" fmla="*/ 9 w 245"/>
                  <a:gd name="T1" fmla="*/ 218 h 156"/>
                  <a:gd name="T2" fmla="*/ 69 w 245"/>
                  <a:gd name="T3" fmla="*/ 266 h 156"/>
                  <a:gd name="T4" fmla="*/ 149 w 245"/>
                  <a:gd name="T5" fmla="*/ 284 h 156"/>
                  <a:gd name="T6" fmla="*/ 270 w 245"/>
                  <a:gd name="T7" fmla="*/ 291 h 156"/>
                  <a:gd name="T8" fmla="*/ 459 w 245"/>
                  <a:gd name="T9" fmla="*/ 96 h 156"/>
                  <a:gd name="T10" fmla="*/ 411 w 245"/>
                  <a:gd name="T11" fmla="*/ 26 h 156"/>
                  <a:gd name="T12" fmla="*/ 375 w 245"/>
                  <a:gd name="T13" fmla="*/ 65 h 156"/>
                  <a:gd name="T14" fmla="*/ 333 w 245"/>
                  <a:gd name="T15" fmla="*/ 101 h 156"/>
                  <a:gd name="T16" fmla="*/ 175 w 245"/>
                  <a:gd name="T17" fmla="*/ 153 h 156"/>
                  <a:gd name="T18" fmla="*/ 56 w 245"/>
                  <a:gd name="T19" fmla="*/ 150 h 156"/>
                  <a:gd name="T20" fmla="*/ 17 w 245"/>
                  <a:gd name="T21" fmla="*/ 220 h 15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5" h="156">
                    <a:moveTo>
                      <a:pt x="5" y="113"/>
                    </a:moveTo>
                    <a:cubicBezTo>
                      <a:pt x="16" y="120"/>
                      <a:pt x="24" y="132"/>
                      <a:pt x="36" y="138"/>
                    </a:cubicBezTo>
                    <a:cubicBezTo>
                      <a:pt x="48" y="143"/>
                      <a:pt x="64" y="146"/>
                      <a:pt x="78" y="147"/>
                    </a:cubicBezTo>
                    <a:cubicBezTo>
                      <a:pt x="99" y="150"/>
                      <a:pt x="121" y="156"/>
                      <a:pt x="142" y="151"/>
                    </a:cubicBezTo>
                    <a:cubicBezTo>
                      <a:pt x="189" y="139"/>
                      <a:pt x="227" y="97"/>
                      <a:pt x="240" y="50"/>
                    </a:cubicBezTo>
                    <a:cubicBezTo>
                      <a:pt x="245" y="33"/>
                      <a:pt x="242" y="0"/>
                      <a:pt x="215" y="14"/>
                    </a:cubicBezTo>
                    <a:cubicBezTo>
                      <a:pt x="208" y="18"/>
                      <a:pt x="202" y="29"/>
                      <a:pt x="196" y="34"/>
                    </a:cubicBezTo>
                    <a:cubicBezTo>
                      <a:pt x="189" y="41"/>
                      <a:pt x="182" y="46"/>
                      <a:pt x="174" y="52"/>
                    </a:cubicBezTo>
                    <a:cubicBezTo>
                      <a:pt x="148" y="72"/>
                      <a:pt x="125" y="83"/>
                      <a:pt x="92" y="80"/>
                    </a:cubicBezTo>
                    <a:cubicBezTo>
                      <a:pt x="72" y="79"/>
                      <a:pt x="48" y="72"/>
                      <a:pt x="29" y="78"/>
                    </a:cubicBezTo>
                    <a:cubicBezTo>
                      <a:pt x="14" y="82"/>
                      <a:pt x="0" y="98"/>
                      <a:pt x="9" y="114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1" name="Oval 45">
                <a:extLst>
                  <a:ext uri="{FF2B5EF4-FFF2-40B4-BE49-F238E27FC236}">
                    <a16:creationId xmlns:a16="http://schemas.microsoft.com/office/drawing/2014/main" id="{983FD1F8-F69E-4E15-8884-DDB4C0CC0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9" y="1564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42" name="Freeform 46">
                <a:extLst>
                  <a:ext uri="{FF2B5EF4-FFF2-40B4-BE49-F238E27FC236}">
                    <a16:creationId xmlns:a16="http://schemas.microsoft.com/office/drawing/2014/main" id="{E88DB8E9-3ADE-47C2-AE51-BE727E6E5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1576"/>
                <a:ext cx="18" cy="16"/>
              </a:xfrm>
              <a:custGeom>
                <a:avLst/>
                <a:gdLst>
                  <a:gd name="T0" fmla="*/ 30 w 14"/>
                  <a:gd name="T1" fmla="*/ 11 h 13"/>
                  <a:gd name="T2" fmla="*/ 15 w 14"/>
                  <a:gd name="T3" fmla="*/ 25 h 13"/>
                  <a:gd name="T4" fmla="*/ 0 w 14"/>
                  <a:gd name="T5" fmla="*/ 14 h 13"/>
                  <a:gd name="T6" fmla="*/ 15 w 14"/>
                  <a:gd name="T7" fmla="*/ 0 h 13"/>
                  <a:gd name="T8" fmla="*/ 30 w 14"/>
                  <a:gd name="T9" fmla="*/ 1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4" y="6"/>
                    </a:moveTo>
                    <a:cubicBezTo>
                      <a:pt x="14" y="10"/>
                      <a:pt x="11" y="13"/>
                      <a:pt x="7" y="13"/>
                    </a:cubicBez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3" name="Freeform 47">
                <a:extLst>
                  <a:ext uri="{FF2B5EF4-FFF2-40B4-BE49-F238E27FC236}">
                    <a16:creationId xmlns:a16="http://schemas.microsoft.com/office/drawing/2014/main" id="{BE54D629-2534-461D-92C2-F3332C6EE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1607"/>
                <a:ext cx="458" cy="457"/>
              </a:xfrm>
              <a:custGeom>
                <a:avLst/>
                <a:gdLst>
                  <a:gd name="T0" fmla="*/ 704 w 369"/>
                  <a:gd name="T1" fmla="*/ 350 h 368"/>
                  <a:gd name="T2" fmla="*/ 356 w 369"/>
                  <a:gd name="T3" fmla="*/ 705 h 368"/>
                  <a:gd name="T4" fmla="*/ 1 w 369"/>
                  <a:gd name="T5" fmla="*/ 355 h 368"/>
                  <a:gd name="T6" fmla="*/ 351 w 369"/>
                  <a:gd name="T7" fmla="*/ 0 h 368"/>
                  <a:gd name="T8" fmla="*/ 704 w 369"/>
                  <a:gd name="T9" fmla="*/ 35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9" h="368">
                    <a:moveTo>
                      <a:pt x="368" y="183"/>
                    </a:moveTo>
                    <a:cubicBezTo>
                      <a:pt x="369" y="285"/>
                      <a:pt x="287" y="367"/>
                      <a:pt x="186" y="368"/>
                    </a:cubicBezTo>
                    <a:cubicBezTo>
                      <a:pt x="84" y="368"/>
                      <a:pt x="1" y="287"/>
                      <a:pt x="1" y="185"/>
                    </a:cubicBezTo>
                    <a:cubicBezTo>
                      <a:pt x="0" y="84"/>
                      <a:pt x="82" y="1"/>
                      <a:pt x="184" y="0"/>
                    </a:cubicBezTo>
                    <a:cubicBezTo>
                      <a:pt x="285" y="0"/>
                      <a:pt x="368" y="82"/>
                      <a:pt x="368" y="183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4" name="Freeform 48">
                <a:extLst>
                  <a:ext uri="{FF2B5EF4-FFF2-40B4-BE49-F238E27FC236}">
                    <a16:creationId xmlns:a16="http://schemas.microsoft.com/office/drawing/2014/main" id="{7E3D5CAD-EA99-4B6E-8B3F-CFE68E5BD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1605"/>
                <a:ext cx="458" cy="459"/>
              </a:xfrm>
              <a:custGeom>
                <a:avLst/>
                <a:gdLst>
                  <a:gd name="T0" fmla="*/ 705 w 369"/>
                  <a:gd name="T1" fmla="*/ 355 h 369"/>
                  <a:gd name="T2" fmla="*/ 356 w 369"/>
                  <a:gd name="T3" fmla="*/ 710 h 369"/>
                  <a:gd name="T4" fmla="*/ 1 w 369"/>
                  <a:gd name="T5" fmla="*/ 357 h 369"/>
                  <a:gd name="T6" fmla="*/ 351 w 369"/>
                  <a:gd name="T7" fmla="*/ 1 h 369"/>
                  <a:gd name="T8" fmla="*/ 705 w 369"/>
                  <a:gd name="T9" fmla="*/ 355 h 3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9" h="369">
                    <a:moveTo>
                      <a:pt x="369" y="184"/>
                    </a:moveTo>
                    <a:cubicBezTo>
                      <a:pt x="369" y="285"/>
                      <a:pt x="287" y="368"/>
                      <a:pt x="186" y="369"/>
                    </a:cubicBezTo>
                    <a:cubicBezTo>
                      <a:pt x="84" y="369"/>
                      <a:pt x="1" y="287"/>
                      <a:pt x="1" y="186"/>
                    </a:cubicBezTo>
                    <a:cubicBezTo>
                      <a:pt x="0" y="84"/>
                      <a:pt x="82" y="1"/>
                      <a:pt x="184" y="1"/>
                    </a:cubicBezTo>
                    <a:cubicBezTo>
                      <a:pt x="285" y="0"/>
                      <a:pt x="368" y="82"/>
                      <a:pt x="369" y="184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5" name="Freeform 49">
                <a:extLst>
                  <a:ext uri="{FF2B5EF4-FFF2-40B4-BE49-F238E27FC236}">
                    <a16:creationId xmlns:a16="http://schemas.microsoft.com/office/drawing/2014/main" id="{246660CA-CC72-45EA-81BF-A9DB4F904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1623"/>
                <a:ext cx="268" cy="325"/>
              </a:xfrm>
              <a:custGeom>
                <a:avLst/>
                <a:gdLst>
                  <a:gd name="T0" fmla="*/ 319 w 216"/>
                  <a:gd name="T1" fmla="*/ 2 h 262"/>
                  <a:gd name="T2" fmla="*/ 230 w 216"/>
                  <a:gd name="T3" fmla="*/ 15 h 262"/>
                  <a:gd name="T4" fmla="*/ 120 w 216"/>
                  <a:gd name="T5" fmla="*/ 71 h 262"/>
                  <a:gd name="T6" fmla="*/ 0 w 216"/>
                  <a:gd name="T7" fmla="*/ 318 h 262"/>
                  <a:gd name="T8" fmla="*/ 47 w 216"/>
                  <a:gd name="T9" fmla="*/ 459 h 262"/>
                  <a:gd name="T10" fmla="*/ 166 w 216"/>
                  <a:gd name="T11" fmla="*/ 443 h 262"/>
                  <a:gd name="T12" fmla="*/ 192 w 216"/>
                  <a:gd name="T13" fmla="*/ 366 h 262"/>
                  <a:gd name="T14" fmla="*/ 261 w 216"/>
                  <a:gd name="T15" fmla="*/ 283 h 262"/>
                  <a:gd name="T16" fmla="*/ 376 w 216"/>
                  <a:gd name="T17" fmla="*/ 187 h 262"/>
                  <a:gd name="T18" fmla="*/ 403 w 216"/>
                  <a:gd name="T19" fmla="*/ 84 h 262"/>
                  <a:gd name="T20" fmla="*/ 383 w 216"/>
                  <a:gd name="T21" fmla="*/ 40 h 262"/>
                  <a:gd name="T22" fmla="*/ 357 w 216"/>
                  <a:gd name="T23" fmla="*/ 11 h 262"/>
                  <a:gd name="T24" fmla="*/ 318 w 216"/>
                  <a:gd name="T25" fmla="*/ 1 h 2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6" h="262">
                    <a:moveTo>
                      <a:pt x="167" y="2"/>
                    </a:moveTo>
                    <a:cubicBezTo>
                      <a:pt x="153" y="0"/>
                      <a:pt x="134" y="4"/>
                      <a:pt x="120" y="8"/>
                    </a:cubicBezTo>
                    <a:cubicBezTo>
                      <a:pt x="101" y="14"/>
                      <a:pt x="79" y="25"/>
                      <a:pt x="63" y="37"/>
                    </a:cubicBezTo>
                    <a:cubicBezTo>
                      <a:pt x="25" y="66"/>
                      <a:pt x="0" y="119"/>
                      <a:pt x="0" y="166"/>
                    </a:cubicBezTo>
                    <a:cubicBezTo>
                      <a:pt x="0" y="194"/>
                      <a:pt x="3" y="221"/>
                      <a:pt x="25" y="240"/>
                    </a:cubicBezTo>
                    <a:cubicBezTo>
                      <a:pt x="43" y="257"/>
                      <a:pt x="80" y="262"/>
                      <a:pt x="87" y="232"/>
                    </a:cubicBezTo>
                    <a:cubicBezTo>
                      <a:pt x="91" y="218"/>
                      <a:pt x="94" y="205"/>
                      <a:pt x="101" y="192"/>
                    </a:cubicBezTo>
                    <a:cubicBezTo>
                      <a:pt x="109" y="174"/>
                      <a:pt x="121" y="160"/>
                      <a:pt x="136" y="148"/>
                    </a:cubicBezTo>
                    <a:cubicBezTo>
                      <a:pt x="157" y="132"/>
                      <a:pt x="182" y="120"/>
                      <a:pt x="197" y="98"/>
                    </a:cubicBezTo>
                    <a:cubicBezTo>
                      <a:pt x="208" y="82"/>
                      <a:pt x="216" y="63"/>
                      <a:pt x="211" y="44"/>
                    </a:cubicBezTo>
                    <a:cubicBezTo>
                      <a:pt x="209" y="36"/>
                      <a:pt x="205" y="28"/>
                      <a:pt x="201" y="21"/>
                    </a:cubicBezTo>
                    <a:cubicBezTo>
                      <a:pt x="198" y="14"/>
                      <a:pt x="194" y="9"/>
                      <a:pt x="187" y="6"/>
                    </a:cubicBezTo>
                    <a:cubicBezTo>
                      <a:pt x="180" y="3"/>
                      <a:pt x="173" y="4"/>
                      <a:pt x="166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6" name="Freeform 50">
                <a:extLst>
                  <a:ext uri="{FF2B5EF4-FFF2-40B4-BE49-F238E27FC236}">
                    <a16:creationId xmlns:a16="http://schemas.microsoft.com/office/drawing/2014/main" id="{DCB9EE5D-CCE2-47D7-965B-5EF7CDF65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1595"/>
                <a:ext cx="319" cy="356"/>
              </a:xfrm>
              <a:custGeom>
                <a:avLst/>
                <a:gdLst>
                  <a:gd name="T0" fmla="*/ 492 w 257"/>
                  <a:gd name="T1" fmla="*/ 83 h 286"/>
                  <a:gd name="T2" fmla="*/ 159 w 257"/>
                  <a:gd name="T3" fmla="*/ 132 h 286"/>
                  <a:gd name="T4" fmla="*/ 117 w 257"/>
                  <a:gd name="T5" fmla="*/ 551 h 286"/>
                  <a:gd name="T6" fmla="*/ 176 w 257"/>
                  <a:gd name="T7" fmla="*/ 143 h 286"/>
                  <a:gd name="T8" fmla="*/ 492 w 257"/>
                  <a:gd name="T9" fmla="*/ 83 h 2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7" h="286">
                    <a:moveTo>
                      <a:pt x="257" y="43"/>
                    </a:moveTo>
                    <a:cubicBezTo>
                      <a:pt x="257" y="43"/>
                      <a:pt x="164" y="0"/>
                      <a:pt x="83" y="68"/>
                    </a:cubicBezTo>
                    <a:cubicBezTo>
                      <a:pt x="3" y="135"/>
                      <a:pt x="30" y="249"/>
                      <a:pt x="61" y="286"/>
                    </a:cubicBezTo>
                    <a:cubicBezTo>
                      <a:pt x="61" y="286"/>
                      <a:pt x="0" y="145"/>
                      <a:pt x="92" y="74"/>
                    </a:cubicBezTo>
                    <a:cubicBezTo>
                      <a:pt x="178" y="8"/>
                      <a:pt x="257" y="43"/>
                      <a:pt x="257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7" name="Freeform 51">
                <a:extLst>
                  <a:ext uri="{FF2B5EF4-FFF2-40B4-BE49-F238E27FC236}">
                    <a16:creationId xmlns:a16="http://schemas.microsoft.com/office/drawing/2014/main" id="{0481D712-E55E-4D94-B977-34D0854D0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1849"/>
                <a:ext cx="304" cy="194"/>
              </a:xfrm>
              <a:custGeom>
                <a:avLst/>
                <a:gdLst>
                  <a:gd name="T0" fmla="*/ 9 w 245"/>
                  <a:gd name="T1" fmla="*/ 218 h 156"/>
                  <a:gd name="T2" fmla="*/ 69 w 245"/>
                  <a:gd name="T3" fmla="*/ 266 h 156"/>
                  <a:gd name="T4" fmla="*/ 149 w 245"/>
                  <a:gd name="T5" fmla="*/ 284 h 156"/>
                  <a:gd name="T6" fmla="*/ 270 w 245"/>
                  <a:gd name="T7" fmla="*/ 291 h 156"/>
                  <a:gd name="T8" fmla="*/ 459 w 245"/>
                  <a:gd name="T9" fmla="*/ 96 h 156"/>
                  <a:gd name="T10" fmla="*/ 411 w 245"/>
                  <a:gd name="T11" fmla="*/ 26 h 156"/>
                  <a:gd name="T12" fmla="*/ 375 w 245"/>
                  <a:gd name="T13" fmla="*/ 65 h 156"/>
                  <a:gd name="T14" fmla="*/ 334 w 245"/>
                  <a:gd name="T15" fmla="*/ 101 h 156"/>
                  <a:gd name="T16" fmla="*/ 175 w 245"/>
                  <a:gd name="T17" fmla="*/ 153 h 156"/>
                  <a:gd name="T18" fmla="*/ 56 w 245"/>
                  <a:gd name="T19" fmla="*/ 150 h 156"/>
                  <a:gd name="T20" fmla="*/ 17 w 245"/>
                  <a:gd name="T21" fmla="*/ 220 h 15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5" h="156">
                    <a:moveTo>
                      <a:pt x="5" y="113"/>
                    </a:moveTo>
                    <a:cubicBezTo>
                      <a:pt x="17" y="120"/>
                      <a:pt x="24" y="132"/>
                      <a:pt x="36" y="138"/>
                    </a:cubicBezTo>
                    <a:cubicBezTo>
                      <a:pt x="49" y="143"/>
                      <a:pt x="65" y="146"/>
                      <a:pt x="78" y="147"/>
                    </a:cubicBezTo>
                    <a:cubicBezTo>
                      <a:pt x="99" y="150"/>
                      <a:pt x="121" y="156"/>
                      <a:pt x="142" y="151"/>
                    </a:cubicBezTo>
                    <a:cubicBezTo>
                      <a:pt x="190" y="139"/>
                      <a:pt x="227" y="97"/>
                      <a:pt x="240" y="50"/>
                    </a:cubicBezTo>
                    <a:cubicBezTo>
                      <a:pt x="245" y="33"/>
                      <a:pt x="242" y="0"/>
                      <a:pt x="215" y="14"/>
                    </a:cubicBezTo>
                    <a:cubicBezTo>
                      <a:pt x="208" y="18"/>
                      <a:pt x="202" y="29"/>
                      <a:pt x="196" y="34"/>
                    </a:cubicBezTo>
                    <a:cubicBezTo>
                      <a:pt x="189" y="41"/>
                      <a:pt x="182" y="46"/>
                      <a:pt x="175" y="52"/>
                    </a:cubicBezTo>
                    <a:cubicBezTo>
                      <a:pt x="149" y="72"/>
                      <a:pt x="125" y="83"/>
                      <a:pt x="92" y="80"/>
                    </a:cubicBezTo>
                    <a:cubicBezTo>
                      <a:pt x="72" y="79"/>
                      <a:pt x="48" y="72"/>
                      <a:pt x="29" y="78"/>
                    </a:cubicBezTo>
                    <a:cubicBezTo>
                      <a:pt x="15" y="82"/>
                      <a:pt x="0" y="98"/>
                      <a:pt x="9" y="114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8" name="Oval 52">
                <a:extLst>
                  <a:ext uri="{FF2B5EF4-FFF2-40B4-BE49-F238E27FC236}">
                    <a16:creationId xmlns:a16="http://schemas.microsoft.com/office/drawing/2014/main" id="{F358A8BE-1D5D-4D8F-B395-450390B63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2" y="1624"/>
                <a:ext cx="24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49" name="Freeform 53">
                <a:extLst>
                  <a:ext uri="{FF2B5EF4-FFF2-40B4-BE49-F238E27FC236}">
                    <a16:creationId xmlns:a16="http://schemas.microsoft.com/office/drawing/2014/main" id="{E50E4507-6597-4EC2-8021-EEF671808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1635"/>
                <a:ext cx="16" cy="16"/>
              </a:xfrm>
              <a:custGeom>
                <a:avLst/>
                <a:gdLst>
                  <a:gd name="T0" fmla="*/ 25 w 13"/>
                  <a:gd name="T1" fmla="*/ 11 h 13"/>
                  <a:gd name="T2" fmla="*/ 11 w 13"/>
                  <a:gd name="T3" fmla="*/ 25 h 13"/>
                  <a:gd name="T4" fmla="*/ 0 w 13"/>
                  <a:gd name="T5" fmla="*/ 14 h 13"/>
                  <a:gd name="T6" fmla="*/ 11 w 13"/>
                  <a:gd name="T7" fmla="*/ 0 h 13"/>
                  <a:gd name="T8" fmla="*/ 25 w 13"/>
                  <a:gd name="T9" fmla="*/ 1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0" name="Freeform 54">
                <a:extLst>
                  <a:ext uri="{FF2B5EF4-FFF2-40B4-BE49-F238E27FC236}">
                    <a16:creationId xmlns:a16="http://schemas.microsoft.com/office/drawing/2014/main" id="{42665A58-558D-4C07-9942-209D77C74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1428"/>
                <a:ext cx="424" cy="425"/>
              </a:xfrm>
              <a:custGeom>
                <a:avLst/>
                <a:gdLst>
                  <a:gd name="T0" fmla="*/ 650 w 342"/>
                  <a:gd name="T1" fmla="*/ 326 h 342"/>
                  <a:gd name="T2" fmla="*/ 327 w 342"/>
                  <a:gd name="T3" fmla="*/ 655 h 342"/>
                  <a:gd name="T4" fmla="*/ 0 w 342"/>
                  <a:gd name="T5" fmla="*/ 331 h 342"/>
                  <a:gd name="T6" fmla="*/ 325 w 342"/>
                  <a:gd name="T7" fmla="*/ 0 h 342"/>
                  <a:gd name="T8" fmla="*/ 650 w 342"/>
                  <a:gd name="T9" fmla="*/ 326 h 3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2" h="342">
                    <a:moveTo>
                      <a:pt x="341" y="170"/>
                    </a:moveTo>
                    <a:cubicBezTo>
                      <a:pt x="342" y="264"/>
                      <a:pt x="266" y="341"/>
                      <a:pt x="172" y="341"/>
                    </a:cubicBezTo>
                    <a:cubicBezTo>
                      <a:pt x="77" y="342"/>
                      <a:pt x="1" y="266"/>
                      <a:pt x="0" y="172"/>
                    </a:cubicBezTo>
                    <a:cubicBezTo>
                      <a:pt x="0" y="77"/>
                      <a:pt x="76" y="1"/>
                      <a:pt x="170" y="0"/>
                    </a:cubicBezTo>
                    <a:cubicBezTo>
                      <a:pt x="264" y="0"/>
                      <a:pt x="341" y="76"/>
                      <a:pt x="341" y="170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1" name="Freeform 55">
                <a:extLst>
                  <a:ext uri="{FF2B5EF4-FFF2-40B4-BE49-F238E27FC236}">
                    <a16:creationId xmlns:a16="http://schemas.microsoft.com/office/drawing/2014/main" id="{44A70ED0-85CE-450D-8AA1-6B37AAB7B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1426"/>
                <a:ext cx="424" cy="427"/>
              </a:xfrm>
              <a:custGeom>
                <a:avLst/>
                <a:gdLst>
                  <a:gd name="T0" fmla="*/ 650 w 342"/>
                  <a:gd name="T1" fmla="*/ 330 h 343"/>
                  <a:gd name="T2" fmla="*/ 327 w 342"/>
                  <a:gd name="T3" fmla="*/ 660 h 343"/>
                  <a:gd name="T4" fmla="*/ 0 w 342"/>
                  <a:gd name="T5" fmla="*/ 331 h 343"/>
                  <a:gd name="T6" fmla="*/ 325 w 342"/>
                  <a:gd name="T7" fmla="*/ 1 h 343"/>
                  <a:gd name="T8" fmla="*/ 650 w 342"/>
                  <a:gd name="T9" fmla="*/ 330 h 3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2" h="343">
                    <a:moveTo>
                      <a:pt x="341" y="171"/>
                    </a:moveTo>
                    <a:cubicBezTo>
                      <a:pt x="342" y="265"/>
                      <a:pt x="266" y="342"/>
                      <a:pt x="172" y="342"/>
                    </a:cubicBezTo>
                    <a:cubicBezTo>
                      <a:pt x="78" y="343"/>
                      <a:pt x="1" y="267"/>
                      <a:pt x="0" y="172"/>
                    </a:cubicBezTo>
                    <a:cubicBezTo>
                      <a:pt x="0" y="78"/>
                      <a:pt x="76" y="1"/>
                      <a:pt x="170" y="1"/>
                    </a:cubicBezTo>
                    <a:cubicBezTo>
                      <a:pt x="264" y="0"/>
                      <a:pt x="341" y="76"/>
                      <a:pt x="341" y="171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2" name="Freeform 56">
                <a:extLst>
                  <a:ext uri="{FF2B5EF4-FFF2-40B4-BE49-F238E27FC236}">
                    <a16:creationId xmlns:a16="http://schemas.microsoft.com/office/drawing/2014/main" id="{24BDF660-D675-4C9B-8E45-A95DF75F4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443"/>
                <a:ext cx="248" cy="301"/>
              </a:xfrm>
              <a:custGeom>
                <a:avLst/>
                <a:gdLst>
                  <a:gd name="T0" fmla="*/ 295 w 200"/>
                  <a:gd name="T1" fmla="*/ 2 h 243"/>
                  <a:gd name="T2" fmla="*/ 213 w 200"/>
                  <a:gd name="T3" fmla="*/ 14 h 243"/>
                  <a:gd name="T4" fmla="*/ 110 w 200"/>
                  <a:gd name="T5" fmla="*/ 66 h 243"/>
                  <a:gd name="T6" fmla="*/ 0 w 200"/>
                  <a:gd name="T7" fmla="*/ 294 h 243"/>
                  <a:gd name="T8" fmla="*/ 45 w 200"/>
                  <a:gd name="T9" fmla="*/ 424 h 243"/>
                  <a:gd name="T10" fmla="*/ 154 w 200"/>
                  <a:gd name="T11" fmla="*/ 408 h 243"/>
                  <a:gd name="T12" fmla="*/ 177 w 200"/>
                  <a:gd name="T13" fmla="*/ 338 h 243"/>
                  <a:gd name="T14" fmla="*/ 239 w 200"/>
                  <a:gd name="T15" fmla="*/ 261 h 243"/>
                  <a:gd name="T16" fmla="*/ 348 w 200"/>
                  <a:gd name="T17" fmla="*/ 173 h 243"/>
                  <a:gd name="T18" fmla="*/ 373 w 200"/>
                  <a:gd name="T19" fmla="*/ 78 h 243"/>
                  <a:gd name="T20" fmla="*/ 357 w 200"/>
                  <a:gd name="T21" fmla="*/ 37 h 243"/>
                  <a:gd name="T22" fmla="*/ 331 w 200"/>
                  <a:gd name="T23" fmla="*/ 9 h 243"/>
                  <a:gd name="T24" fmla="*/ 294 w 200"/>
                  <a:gd name="T25" fmla="*/ 1 h 2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0" h="243">
                    <a:moveTo>
                      <a:pt x="155" y="2"/>
                    </a:moveTo>
                    <a:cubicBezTo>
                      <a:pt x="142" y="0"/>
                      <a:pt x="124" y="4"/>
                      <a:pt x="112" y="7"/>
                    </a:cubicBezTo>
                    <a:cubicBezTo>
                      <a:pt x="93" y="13"/>
                      <a:pt x="73" y="23"/>
                      <a:pt x="58" y="35"/>
                    </a:cubicBezTo>
                    <a:cubicBezTo>
                      <a:pt x="23" y="61"/>
                      <a:pt x="0" y="111"/>
                      <a:pt x="0" y="154"/>
                    </a:cubicBezTo>
                    <a:cubicBezTo>
                      <a:pt x="0" y="180"/>
                      <a:pt x="3" y="205"/>
                      <a:pt x="23" y="223"/>
                    </a:cubicBezTo>
                    <a:cubicBezTo>
                      <a:pt x="40" y="238"/>
                      <a:pt x="75" y="243"/>
                      <a:pt x="81" y="215"/>
                    </a:cubicBezTo>
                    <a:cubicBezTo>
                      <a:pt x="84" y="202"/>
                      <a:pt x="87" y="190"/>
                      <a:pt x="93" y="178"/>
                    </a:cubicBezTo>
                    <a:cubicBezTo>
                      <a:pt x="102" y="161"/>
                      <a:pt x="112" y="148"/>
                      <a:pt x="126" y="137"/>
                    </a:cubicBezTo>
                    <a:cubicBezTo>
                      <a:pt x="146" y="122"/>
                      <a:pt x="169" y="112"/>
                      <a:pt x="183" y="91"/>
                    </a:cubicBezTo>
                    <a:cubicBezTo>
                      <a:pt x="193" y="76"/>
                      <a:pt x="200" y="59"/>
                      <a:pt x="196" y="41"/>
                    </a:cubicBezTo>
                    <a:cubicBezTo>
                      <a:pt x="194" y="33"/>
                      <a:pt x="190" y="26"/>
                      <a:pt x="187" y="19"/>
                    </a:cubicBezTo>
                    <a:cubicBezTo>
                      <a:pt x="183" y="13"/>
                      <a:pt x="180" y="8"/>
                      <a:pt x="173" y="5"/>
                    </a:cubicBezTo>
                    <a:cubicBezTo>
                      <a:pt x="167" y="2"/>
                      <a:pt x="160" y="4"/>
                      <a:pt x="154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3" name="Freeform 57">
                <a:extLst>
                  <a:ext uri="{FF2B5EF4-FFF2-40B4-BE49-F238E27FC236}">
                    <a16:creationId xmlns:a16="http://schemas.microsoft.com/office/drawing/2014/main" id="{A7703363-DBCD-4E98-8118-05C5D0F99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1416"/>
                <a:ext cx="295" cy="331"/>
              </a:xfrm>
              <a:custGeom>
                <a:avLst/>
                <a:gdLst>
                  <a:gd name="T0" fmla="*/ 454 w 238"/>
                  <a:gd name="T1" fmla="*/ 77 h 266"/>
                  <a:gd name="T2" fmla="*/ 146 w 238"/>
                  <a:gd name="T3" fmla="*/ 121 h 266"/>
                  <a:gd name="T4" fmla="*/ 109 w 238"/>
                  <a:gd name="T5" fmla="*/ 513 h 266"/>
                  <a:gd name="T6" fmla="*/ 161 w 238"/>
                  <a:gd name="T7" fmla="*/ 134 h 266"/>
                  <a:gd name="T8" fmla="*/ 454 w 238"/>
                  <a:gd name="T9" fmla="*/ 77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8" h="266">
                    <a:moveTo>
                      <a:pt x="238" y="40"/>
                    </a:moveTo>
                    <a:cubicBezTo>
                      <a:pt x="238" y="40"/>
                      <a:pt x="152" y="0"/>
                      <a:pt x="77" y="63"/>
                    </a:cubicBezTo>
                    <a:cubicBezTo>
                      <a:pt x="2" y="126"/>
                      <a:pt x="27" y="231"/>
                      <a:pt x="57" y="266"/>
                    </a:cubicBezTo>
                    <a:cubicBezTo>
                      <a:pt x="57" y="266"/>
                      <a:pt x="0" y="135"/>
                      <a:pt x="85" y="70"/>
                    </a:cubicBezTo>
                    <a:cubicBezTo>
                      <a:pt x="165" y="8"/>
                      <a:pt x="238" y="40"/>
                      <a:pt x="238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4" name="Freeform 58">
                <a:extLst>
                  <a:ext uri="{FF2B5EF4-FFF2-40B4-BE49-F238E27FC236}">
                    <a16:creationId xmlns:a16="http://schemas.microsoft.com/office/drawing/2014/main" id="{64284DF2-1502-4D5E-8C5F-3B2650D86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1651"/>
                <a:ext cx="282" cy="180"/>
              </a:xfrm>
              <a:custGeom>
                <a:avLst/>
                <a:gdLst>
                  <a:gd name="T0" fmla="*/ 9 w 227"/>
                  <a:gd name="T1" fmla="*/ 204 h 145"/>
                  <a:gd name="T2" fmla="*/ 63 w 227"/>
                  <a:gd name="T3" fmla="*/ 245 h 145"/>
                  <a:gd name="T4" fmla="*/ 138 w 227"/>
                  <a:gd name="T5" fmla="*/ 263 h 145"/>
                  <a:gd name="T6" fmla="*/ 251 w 227"/>
                  <a:gd name="T7" fmla="*/ 269 h 145"/>
                  <a:gd name="T8" fmla="*/ 426 w 227"/>
                  <a:gd name="T9" fmla="*/ 92 h 145"/>
                  <a:gd name="T10" fmla="*/ 381 w 227"/>
                  <a:gd name="T11" fmla="*/ 26 h 145"/>
                  <a:gd name="T12" fmla="*/ 348 w 227"/>
                  <a:gd name="T13" fmla="*/ 63 h 145"/>
                  <a:gd name="T14" fmla="*/ 311 w 227"/>
                  <a:gd name="T15" fmla="*/ 94 h 145"/>
                  <a:gd name="T16" fmla="*/ 164 w 227"/>
                  <a:gd name="T17" fmla="*/ 143 h 145"/>
                  <a:gd name="T18" fmla="*/ 52 w 227"/>
                  <a:gd name="T19" fmla="*/ 140 h 145"/>
                  <a:gd name="T20" fmla="*/ 15 w 227"/>
                  <a:gd name="T21" fmla="*/ 205 h 1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7" h="145">
                    <a:moveTo>
                      <a:pt x="5" y="106"/>
                    </a:moveTo>
                    <a:cubicBezTo>
                      <a:pt x="15" y="112"/>
                      <a:pt x="22" y="123"/>
                      <a:pt x="33" y="128"/>
                    </a:cubicBezTo>
                    <a:cubicBezTo>
                      <a:pt x="45" y="134"/>
                      <a:pt x="60" y="136"/>
                      <a:pt x="72" y="138"/>
                    </a:cubicBezTo>
                    <a:cubicBezTo>
                      <a:pt x="91" y="140"/>
                      <a:pt x="112" y="145"/>
                      <a:pt x="131" y="141"/>
                    </a:cubicBezTo>
                    <a:cubicBezTo>
                      <a:pt x="176" y="130"/>
                      <a:pt x="210" y="91"/>
                      <a:pt x="222" y="48"/>
                    </a:cubicBezTo>
                    <a:cubicBezTo>
                      <a:pt x="227" y="32"/>
                      <a:pt x="224" y="0"/>
                      <a:pt x="199" y="14"/>
                    </a:cubicBezTo>
                    <a:cubicBezTo>
                      <a:pt x="192" y="18"/>
                      <a:pt x="187" y="27"/>
                      <a:pt x="181" y="33"/>
                    </a:cubicBezTo>
                    <a:cubicBezTo>
                      <a:pt x="175" y="39"/>
                      <a:pt x="168" y="44"/>
                      <a:pt x="162" y="49"/>
                    </a:cubicBezTo>
                    <a:cubicBezTo>
                      <a:pt x="137" y="67"/>
                      <a:pt x="116" y="78"/>
                      <a:pt x="85" y="75"/>
                    </a:cubicBezTo>
                    <a:cubicBezTo>
                      <a:pt x="67" y="74"/>
                      <a:pt x="44" y="68"/>
                      <a:pt x="27" y="73"/>
                    </a:cubicBezTo>
                    <a:cubicBezTo>
                      <a:pt x="13" y="77"/>
                      <a:pt x="0" y="91"/>
                      <a:pt x="8" y="107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5" name="Oval 59">
                <a:extLst>
                  <a:ext uri="{FF2B5EF4-FFF2-40B4-BE49-F238E27FC236}">
                    <a16:creationId xmlns:a16="http://schemas.microsoft.com/office/drawing/2014/main" id="{368908B6-AA3E-498E-B730-708D14EEA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" y="1444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56" name="Freeform 60">
                <a:extLst>
                  <a:ext uri="{FF2B5EF4-FFF2-40B4-BE49-F238E27FC236}">
                    <a16:creationId xmlns:a16="http://schemas.microsoft.com/office/drawing/2014/main" id="{24381A8A-F1AD-484B-8432-10E8C4EC5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1454"/>
                <a:ext cx="16" cy="15"/>
              </a:xfrm>
              <a:custGeom>
                <a:avLst/>
                <a:gdLst>
                  <a:gd name="T0" fmla="*/ 25 w 13"/>
                  <a:gd name="T1" fmla="*/ 13 h 12"/>
                  <a:gd name="T2" fmla="*/ 14 w 13"/>
                  <a:gd name="T3" fmla="*/ 24 h 12"/>
                  <a:gd name="T4" fmla="*/ 0 w 13"/>
                  <a:gd name="T5" fmla="*/ 13 h 12"/>
                  <a:gd name="T6" fmla="*/ 11 w 13"/>
                  <a:gd name="T7" fmla="*/ 0 h 12"/>
                  <a:gd name="T8" fmla="*/ 25 w 13"/>
                  <a:gd name="T9" fmla="*/ 1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6"/>
                    </a:moveTo>
                    <a:cubicBezTo>
                      <a:pt x="13" y="10"/>
                      <a:pt x="10" y="12"/>
                      <a:pt x="7" y="12"/>
                    </a:cubicBezTo>
                    <a:cubicBezTo>
                      <a:pt x="3" y="12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7" name="Freeform 61">
                <a:extLst>
                  <a:ext uri="{FF2B5EF4-FFF2-40B4-BE49-F238E27FC236}">
                    <a16:creationId xmlns:a16="http://schemas.microsoft.com/office/drawing/2014/main" id="{0FA3B7B6-F179-45AF-B748-FFE5FF7E7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927"/>
                <a:ext cx="481" cy="481"/>
              </a:xfrm>
              <a:custGeom>
                <a:avLst/>
                <a:gdLst>
                  <a:gd name="T0" fmla="*/ 738 w 388"/>
                  <a:gd name="T1" fmla="*/ 370 h 387"/>
                  <a:gd name="T2" fmla="*/ 372 w 388"/>
                  <a:gd name="T3" fmla="*/ 743 h 387"/>
                  <a:gd name="T4" fmla="*/ 1 w 388"/>
                  <a:gd name="T5" fmla="*/ 374 h 387"/>
                  <a:gd name="T6" fmla="*/ 367 w 388"/>
                  <a:gd name="T7" fmla="*/ 0 h 387"/>
                  <a:gd name="T8" fmla="*/ 738 w 388"/>
                  <a:gd name="T9" fmla="*/ 370 h 3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8" h="387">
                    <a:moveTo>
                      <a:pt x="387" y="193"/>
                    </a:moveTo>
                    <a:cubicBezTo>
                      <a:pt x="388" y="299"/>
                      <a:pt x="302" y="386"/>
                      <a:pt x="195" y="387"/>
                    </a:cubicBezTo>
                    <a:cubicBezTo>
                      <a:pt x="88" y="387"/>
                      <a:pt x="1" y="301"/>
                      <a:pt x="1" y="195"/>
                    </a:cubicBezTo>
                    <a:cubicBezTo>
                      <a:pt x="0" y="88"/>
                      <a:pt x="86" y="1"/>
                      <a:pt x="193" y="0"/>
                    </a:cubicBezTo>
                    <a:cubicBezTo>
                      <a:pt x="300" y="0"/>
                      <a:pt x="386" y="86"/>
                      <a:pt x="387" y="193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8" name="Freeform 62">
                <a:extLst>
                  <a:ext uri="{FF2B5EF4-FFF2-40B4-BE49-F238E27FC236}">
                    <a16:creationId xmlns:a16="http://schemas.microsoft.com/office/drawing/2014/main" id="{BB93C62F-EA2B-464D-B39F-8EF02EFAC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927"/>
                <a:ext cx="481" cy="481"/>
              </a:xfrm>
              <a:custGeom>
                <a:avLst/>
                <a:gdLst>
                  <a:gd name="T0" fmla="*/ 738 w 388"/>
                  <a:gd name="T1" fmla="*/ 369 h 387"/>
                  <a:gd name="T2" fmla="*/ 372 w 388"/>
                  <a:gd name="T3" fmla="*/ 742 h 387"/>
                  <a:gd name="T4" fmla="*/ 1 w 388"/>
                  <a:gd name="T5" fmla="*/ 373 h 387"/>
                  <a:gd name="T6" fmla="*/ 367 w 388"/>
                  <a:gd name="T7" fmla="*/ 0 h 387"/>
                  <a:gd name="T8" fmla="*/ 738 w 388"/>
                  <a:gd name="T9" fmla="*/ 369 h 3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8" h="387">
                    <a:moveTo>
                      <a:pt x="387" y="192"/>
                    </a:moveTo>
                    <a:cubicBezTo>
                      <a:pt x="388" y="299"/>
                      <a:pt x="302" y="386"/>
                      <a:pt x="195" y="386"/>
                    </a:cubicBezTo>
                    <a:cubicBezTo>
                      <a:pt x="88" y="387"/>
                      <a:pt x="2" y="301"/>
                      <a:pt x="1" y="194"/>
                    </a:cubicBezTo>
                    <a:cubicBezTo>
                      <a:pt x="0" y="88"/>
                      <a:pt x="86" y="1"/>
                      <a:pt x="193" y="0"/>
                    </a:cubicBezTo>
                    <a:cubicBezTo>
                      <a:pt x="300" y="0"/>
                      <a:pt x="387" y="86"/>
                      <a:pt x="387" y="192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9" name="Freeform 63">
                <a:extLst>
                  <a:ext uri="{FF2B5EF4-FFF2-40B4-BE49-F238E27FC236}">
                    <a16:creationId xmlns:a16="http://schemas.microsoft.com/office/drawing/2014/main" id="{DC29BE8E-4BF2-41E1-B340-5ADB27954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944"/>
                <a:ext cx="280" cy="342"/>
              </a:xfrm>
              <a:custGeom>
                <a:avLst/>
                <a:gdLst>
                  <a:gd name="T0" fmla="*/ 333 w 226"/>
                  <a:gd name="T1" fmla="*/ 2 h 275"/>
                  <a:gd name="T2" fmla="*/ 239 w 226"/>
                  <a:gd name="T3" fmla="*/ 15 h 275"/>
                  <a:gd name="T4" fmla="*/ 126 w 226"/>
                  <a:gd name="T5" fmla="*/ 76 h 275"/>
                  <a:gd name="T6" fmla="*/ 0 w 226"/>
                  <a:gd name="T7" fmla="*/ 335 h 275"/>
                  <a:gd name="T8" fmla="*/ 50 w 226"/>
                  <a:gd name="T9" fmla="*/ 484 h 275"/>
                  <a:gd name="T10" fmla="*/ 175 w 226"/>
                  <a:gd name="T11" fmla="*/ 469 h 275"/>
                  <a:gd name="T12" fmla="*/ 201 w 226"/>
                  <a:gd name="T13" fmla="*/ 387 h 275"/>
                  <a:gd name="T14" fmla="*/ 271 w 226"/>
                  <a:gd name="T15" fmla="*/ 298 h 275"/>
                  <a:gd name="T16" fmla="*/ 393 w 226"/>
                  <a:gd name="T17" fmla="*/ 198 h 275"/>
                  <a:gd name="T18" fmla="*/ 422 w 226"/>
                  <a:gd name="T19" fmla="*/ 88 h 275"/>
                  <a:gd name="T20" fmla="*/ 400 w 226"/>
                  <a:gd name="T21" fmla="*/ 42 h 275"/>
                  <a:gd name="T22" fmla="*/ 373 w 226"/>
                  <a:gd name="T23" fmla="*/ 11 h 275"/>
                  <a:gd name="T24" fmla="*/ 333 w 226"/>
                  <a:gd name="T25" fmla="*/ 2 h 27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26" h="275">
                    <a:moveTo>
                      <a:pt x="175" y="2"/>
                    </a:moveTo>
                    <a:cubicBezTo>
                      <a:pt x="161" y="0"/>
                      <a:pt x="141" y="4"/>
                      <a:pt x="126" y="8"/>
                    </a:cubicBezTo>
                    <a:cubicBezTo>
                      <a:pt x="106" y="14"/>
                      <a:pt x="83" y="26"/>
                      <a:pt x="66" y="39"/>
                    </a:cubicBezTo>
                    <a:cubicBezTo>
                      <a:pt x="26" y="69"/>
                      <a:pt x="0" y="125"/>
                      <a:pt x="0" y="174"/>
                    </a:cubicBezTo>
                    <a:cubicBezTo>
                      <a:pt x="0" y="203"/>
                      <a:pt x="3" y="232"/>
                      <a:pt x="26" y="252"/>
                    </a:cubicBezTo>
                    <a:cubicBezTo>
                      <a:pt x="46" y="270"/>
                      <a:pt x="85" y="275"/>
                      <a:pt x="92" y="244"/>
                    </a:cubicBezTo>
                    <a:cubicBezTo>
                      <a:pt x="95" y="229"/>
                      <a:pt x="99" y="215"/>
                      <a:pt x="106" y="201"/>
                    </a:cubicBezTo>
                    <a:cubicBezTo>
                      <a:pt x="115" y="183"/>
                      <a:pt x="127" y="168"/>
                      <a:pt x="143" y="155"/>
                    </a:cubicBezTo>
                    <a:cubicBezTo>
                      <a:pt x="165" y="138"/>
                      <a:pt x="191" y="126"/>
                      <a:pt x="207" y="103"/>
                    </a:cubicBezTo>
                    <a:cubicBezTo>
                      <a:pt x="218" y="86"/>
                      <a:pt x="226" y="66"/>
                      <a:pt x="222" y="46"/>
                    </a:cubicBezTo>
                    <a:cubicBezTo>
                      <a:pt x="220" y="37"/>
                      <a:pt x="215" y="30"/>
                      <a:pt x="211" y="22"/>
                    </a:cubicBezTo>
                    <a:cubicBezTo>
                      <a:pt x="208" y="14"/>
                      <a:pt x="203" y="9"/>
                      <a:pt x="196" y="6"/>
                    </a:cubicBezTo>
                    <a:cubicBezTo>
                      <a:pt x="189" y="3"/>
                      <a:pt x="182" y="4"/>
                      <a:pt x="175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0" name="Freeform 64">
                <a:extLst>
                  <a:ext uri="{FF2B5EF4-FFF2-40B4-BE49-F238E27FC236}">
                    <a16:creationId xmlns:a16="http://schemas.microsoft.com/office/drawing/2014/main" id="{3DB29ED0-4A55-4C27-924D-CE475D737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916"/>
                <a:ext cx="334" cy="374"/>
              </a:xfrm>
              <a:custGeom>
                <a:avLst/>
                <a:gdLst>
                  <a:gd name="T0" fmla="*/ 515 w 269"/>
                  <a:gd name="T1" fmla="*/ 87 h 301"/>
                  <a:gd name="T2" fmla="*/ 166 w 269"/>
                  <a:gd name="T3" fmla="*/ 135 h 301"/>
                  <a:gd name="T4" fmla="*/ 122 w 269"/>
                  <a:gd name="T5" fmla="*/ 578 h 301"/>
                  <a:gd name="T6" fmla="*/ 185 w 269"/>
                  <a:gd name="T7" fmla="*/ 150 h 301"/>
                  <a:gd name="T8" fmla="*/ 515 w 269"/>
                  <a:gd name="T9" fmla="*/ 87 h 3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9" h="301">
                    <a:moveTo>
                      <a:pt x="269" y="45"/>
                    </a:moveTo>
                    <a:cubicBezTo>
                      <a:pt x="269" y="45"/>
                      <a:pt x="172" y="0"/>
                      <a:pt x="87" y="71"/>
                    </a:cubicBezTo>
                    <a:cubicBezTo>
                      <a:pt x="2" y="142"/>
                      <a:pt x="31" y="261"/>
                      <a:pt x="64" y="301"/>
                    </a:cubicBezTo>
                    <a:cubicBezTo>
                      <a:pt x="64" y="301"/>
                      <a:pt x="0" y="152"/>
                      <a:pt x="97" y="78"/>
                    </a:cubicBezTo>
                    <a:cubicBezTo>
                      <a:pt x="187" y="9"/>
                      <a:pt x="269" y="45"/>
                      <a:pt x="269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1" name="Freeform 65">
                <a:extLst>
                  <a:ext uri="{FF2B5EF4-FFF2-40B4-BE49-F238E27FC236}">
                    <a16:creationId xmlns:a16="http://schemas.microsoft.com/office/drawing/2014/main" id="{2A4FDBAA-FD0F-45A1-955F-861D5A08D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1170"/>
                <a:ext cx="320" cy="215"/>
              </a:xfrm>
              <a:custGeom>
                <a:avLst/>
                <a:gdLst>
                  <a:gd name="T0" fmla="*/ 11 w 258"/>
                  <a:gd name="T1" fmla="*/ 246 h 173"/>
                  <a:gd name="T2" fmla="*/ 72 w 258"/>
                  <a:gd name="T3" fmla="*/ 295 h 173"/>
                  <a:gd name="T4" fmla="*/ 158 w 258"/>
                  <a:gd name="T5" fmla="*/ 316 h 173"/>
                  <a:gd name="T6" fmla="*/ 287 w 258"/>
                  <a:gd name="T7" fmla="*/ 321 h 173"/>
                  <a:gd name="T8" fmla="*/ 482 w 258"/>
                  <a:gd name="T9" fmla="*/ 119 h 173"/>
                  <a:gd name="T10" fmla="*/ 430 w 258"/>
                  <a:gd name="T11" fmla="*/ 46 h 173"/>
                  <a:gd name="T12" fmla="*/ 318 w 258"/>
                  <a:gd name="T13" fmla="*/ 17 h 173"/>
                  <a:gd name="T14" fmla="*/ 154 w 258"/>
                  <a:gd name="T15" fmla="*/ 52 h 173"/>
                  <a:gd name="T16" fmla="*/ 58 w 258"/>
                  <a:gd name="T17" fmla="*/ 174 h 173"/>
                  <a:gd name="T18" fmla="*/ 19 w 258"/>
                  <a:gd name="T19" fmla="*/ 247 h 1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8" h="173">
                    <a:moveTo>
                      <a:pt x="6" y="128"/>
                    </a:moveTo>
                    <a:cubicBezTo>
                      <a:pt x="18" y="135"/>
                      <a:pt x="25" y="148"/>
                      <a:pt x="38" y="154"/>
                    </a:cubicBezTo>
                    <a:cubicBezTo>
                      <a:pt x="51" y="159"/>
                      <a:pt x="68" y="162"/>
                      <a:pt x="82" y="164"/>
                    </a:cubicBezTo>
                    <a:cubicBezTo>
                      <a:pt x="104" y="167"/>
                      <a:pt x="127" y="173"/>
                      <a:pt x="150" y="167"/>
                    </a:cubicBezTo>
                    <a:cubicBezTo>
                      <a:pt x="200" y="155"/>
                      <a:pt x="239" y="111"/>
                      <a:pt x="253" y="62"/>
                    </a:cubicBezTo>
                    <a:cubicBezTo>
                      <a:pt x="258" y="44"/>
                      <a:pt x="255" y="9"/>
                      <a:pt x="226" y="24"/>
                    </a:cubicBezTo>
                    <a:cubicBezTo>
                      <a:pt x="219" y="28"/>
                      <a:pt x="199" y="0"/>
                      <a:pt x="166" y="9"/>
                    </a:cubicBezTo>
                    <a:cubicBezTo>
                      <a:pt x="133" y="17"/>
                      <a:pt x="116" y="30"/>
                      <a:pt x="81" y="27"/>
                    </a:cubicBezTo>
                    <a:cubicBezTo>
                      <a:pt x="61" y="25"/>
                      <a:pt x="51" y="85"/>
                      <a:pt x="31" y="91"/>
                    </a:cubicBezTo>
                    <a:cubicBezTo>
                      <a:pt x="15" y="95"/>
                      <a:pt x="0" y="112"/>
                      <a:pt x="10" y="129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2" name="Freeform 66">
                <a:extLst>
                  <a:ext uri="{FF2B5EF4-FFF2-40B4-BE49-F238E27FC236}">
                    <a16:creationId xmlns:a16="http://schemas.microsoft.com/office/drawing/2014/main" id="{EF642D5E-F069-43FF-8A5F-35C2DD5F6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946"/>
                <a:ext cx="26" cy="24"/>
              </a:xfrm>
              <a:custGeom>
                <a:avLst/>
                <a:gdLst>
                  <a:gd name="T0" fmla="*/ 40 w 21"/>
                  <a:gd name="T1" fmla="*/ 17 h 20"/>
                  <a:gd name="T2" fmla="*/ 21 w 21"/>
                  <a:gd name="T3" fmla="*/ 35 h 20"/>
                  <a:gd name="T4" fmla="*/ 0 w 21"/>
                  <a:gd name="T5" fmla="*/ 17 h 20"/>
                  <a:gd name="T6" fmla="*/ 19 w 21"/>
                  <a:gd name="T7" fmla="*/ 0 h 20"/>
                  <a:gd name="T8" fmla="*/ 40 w 21"/>
                  <a:gd name="T9" fmla="*/ 1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21" y="10"/>
                    </a:moveTo>
                    <a:cubicBezTo>
                      <a:pt x="21" y="15"/>
                      <a:pt x="16" y="20"/>
                      <a:pt x="11" y="20"/>
                    </a:cubicBezTo>
                    <a:cubicBezTo>
                      <a:pt x="5" y="20"/>
                      <a:pt x="0" y="16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16" y="0"/>
                      <a:pt x="21" y="5"/>
                      <a:pt x="21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3" name="Freeform 67">
                <a:extLst>
                  <a:ext uri="{FF2B5EF4-FFF2-40B4-BE49-F238E27FC236}">
                    <a16:creationId xmlns:a16="http://schemas.microsoft.com/office/drawing/2014/main" id="{32176F4A-32B6-4AA4-8109-56D91E4A3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957"/>
                <a:ext cx="19" cy="17"/>
              </a:xfrm>
              <a:custGeom>
                <a:avLst/>
                <a:gdLst>
                  <a:gd name="T0" fmla="*/ 30 w 15"/>
                  <a:gd name="T1" fmla="*/ 13 h 14"/>
                  <a:gd name="T2" fmla="*/ 14 w 15"/>
                  <a:gd name="T3" fmla="*/ 25 h 14"/>
                  <a:gd name="T4" fmla="*/ 0 w 15"/>
                  <a:gd name="T5" fmla="*/ 13 h 14"/>
                  <a:gd name="T6" fmla="*/ 14 w 15"/>
                  <a:gd name="T7" fmla="*/ 1 h 14"/>
                  <a:gd name="T8" fmla="*/ 30 w 15"/>
                  <a:gd name="T9" fmla="*/ 1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0" y="11"/>
                      <a:pt x="0" y="7"/>
                    </a:cubicBezTo>
                    <a:cubicBezTo>
                      <a:pt x="0" y="4"/>
                      <a:pt x="3" y="1"/>
                      <a:pt x="7" y="1"/>
                    </a:cubicBezTo>
                    <a:cubicBezTo>
                      <a:pt x="11" y="0"/>
                      <a:pt x="15" y="3"/>
                      <a:pt x="15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4" name="Freeform 68">
                <a:extLst>
                  <a:ext uri="{FF2B5EF4-FFF2-40B4-BE49-F238E27FC236}">
                    <a16:creationId xmlns:a16="http://schemas.microsoft.com/office/drawing/2014/main" id="{E33E77FB-D9B2-466F-A270-B40D785F4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1241"/>
                <a:ext cx="503" cy="505"/>
              </a:xfrm>
              <a:custGeom>
                <a:avLst/>
                <a:gdLst>
                  <a:gd name="T0" fmla="*/ 772 w 406"/>
                  <a:gd name="T1" fmla="*/ 388 h 406"/>
                  <a:gd name="T2" fmla="*/ 388 w 406"/>
                  <a:gd name="T3" fmla="*/ 781 h 406"/>
                  <a:gd name="T4" fmla="*/ 1 w 406"/>
                  <a:gd name="T5" fmla="*/ 393 h 406"/>
                  <a:gd name="T6" fmla="*/ 384 w 406"/>
                  <a:gd name="T7" fmla="*/ 1 h 406"/>
                  <a:gd name="T8" fmla="*/ 772 w 406"/>
                  <a:gd name="T9" fmla="*/ 388 h 4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6" h="406">
                    <a:moveTo>
                      <a:pt x="406" y="202"/>
                    </a:moveTo>
                    <a:cubicBezTo>
                      <a:pt x="406" y="314"/>
                      <a:pt x="316" y="405"/>
                      <a:pt x="204" y="406"/>
                    </a:cubicBezTo>
                    <a:cubicBezTo>
                      <a:pt x="92" y="406"/>
                      <a:pt x="1" y="316"/>
                      <a:pt x="1" y="204"/>
                    </a:cubicBezTo>
                    <a:cubicBezTo>
                      <a:pt x="0" y="92"/>
                      <a:pt x="90" y="1"/>
                      <a:pt x="202" y="1"/>
                    </a:cubicBezTo>
                    <a:cubicBezTo>
                      <a:pt x="314" y="0"/>
                      <a:pt x="405" y="90"/>
                      <a:pt x="406" y="202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5" name="Freeform 69">
                <a:extLst>
                  <a:ext uri="{FF2B5EF4-FFF2-40B4-BE49-F238E27FC236}">
                    <a16:creationId xmlns:a16="http://schemas.microsoft.com/office/drawing/2014/main" id="{7A7A6388-0F0E-4238-95C8-F6FA8AFC2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1241"/>
                <a:ext cx="505" cy="505"/>
              </a:xfrm>
              <a:custGeom>
                <a:avLst/>
                <a:gdLst>
                  <a:gd name="T0" fmla="*/ 775 w 407"/>
                  <a:gd name="T1" fmla="*/ 388 h 406"/>
                  <a:gd name="T2" fmla="*/ 391 w 407"/>
                  <a:gd name="T3" fmla="*/ 780 h 406"/>
                  <a:gd name="T4" fmla="*/ 1 w 407"/>
                  <a:gd name="T5" fmla="*/ 393 h 406"/>
                  <a:gd name="T6" fmla="*/ 386 w 407"/>
                  <a:gd name="T7" fmla="*/ 0 h 406"/>
                  <a:gd name="T8" fmla="*/ 775 w 407"/>
                  <a:gd name="T9" fmla="*/ 388 h 4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7" h="406">
                    <a:moveTo>
                      <a:pt x="406" y="202"/>
                    </a:moveTo>
                    <a:cubicBezTo>
                      <a:pt x="407" y="314"/>
                      <a:pt x="316" y="405"/>
                      <a:pt x="205" y="405"/>
                    </a:cubicBezTo>
                    <a:cubicBezTo>
                      <a:pt x="93" y="406"/>
                      <a:pt x="2" y="316"/>
                      <a:pt x="1" y="204"/>
                    </a:cubicBezTo>
                    <a:cubicBezTo>
                      <a:pt x="0" y="92"/>
                      <a:pt x="91" y="1"/>
                      <a:pt x="202" y="0"/>
                    </a:cubicBezTo>
                    <a:cubicBezTo>
                      <a:pt x="314" y="0"/>
                      <a:pt x="405" y="90"/>
                      <a:pt x="406" y="202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6" name="Freeform 70">
                <a:extLst>
                  <a:ext uri="{FF2B5EF4-FFF2-40B4-BE49-F238E27FC236}">
                    <a16:creationId xmlns:a16="http://schemas.microsoft.com/office/drawing/2014/main" id="{E790B976-B40F-4527-A926-87820C74A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1259"/>
                <a:ext cx="295" cy="359"/>
              </a:xfrm>
              <a:custGeom>
                <a:avLst/>
                <a:gdLst>
                  <a:gd name="T0" fmla="*/ 352 w 238"/>
                  <a:gd name="T1" fmla="*/ 6 h 289"/>
                  <a:gd name="T2" fmla="*/ 255 w 238"/>
                  <a:gd name="T3" fmla="*/ 19 h 289"/>
                  <a:gd name="T4" fmla="*/ 134 w 238"/>
                  <a:gd name="T5" fmla="*/ 81 h 289"/>
                  <a:gd name="T6" fmla="*/ 1 w 238"/>
                  <a:gd name="T7" fmla="*/ 350 h 289"/>
                  <a:gd name="T8" fmla="*/ 56 w 238"/>
                  <a:gd name="T9" fmla="*/ 509 h 289"/>
                  <a:gd name="T10" fmla="*/ 185 w 238"/>
                  <a:gd name="T11" fmla="*/ 491 h 289"/>
                  <a:gd name="T12" fmla="*/ 213 w 238"/>
                  <a:gd name="T13" fmla="*/ 406 h 289"/>
                  <a:gd name="T14" fmla="*/ 288 w 238"/>
                  <a:gd name="T15" fmla="*/ 314 h 289"/>
                  <a:gd name="T16" fmla="*/ 415 w 238"/>
                  <a:gd name="T17" fmla="*/ 206 h 289"/>
                  <a:gd name="T18" fmla="*/ 445 w 238"/>
                  <a:gd name="T19" fmla="*/ 94 h 289"/>
                  <a:gd name="T20" fmla="*/ 424 w 238"/>
                  <a:gd name="T21" fmla="*/ 46 h 289"/>
                  <a:gd name="T22" fmla="*/ 395 w 238"/>
                  <a:gd name="T23" fmla="*/ 14 h 289"/>
                  <a:gd name="T24" fmla="*/ 351 w 238"/>
                  <a:gd name="T25" fmla="*/ 2 h 28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8" h="289">
                    <a:moveTo>
                      <a:pt x="185" y="3"/>
                    </a:moveTo>
                    <a:cubicBezTo>
                      <a:pt x="169" y="0"/>
                      <a:pt x="149" y="5"/>
                      <a:pt x="134" y="10"/>
                    </a:cubicBezTo>
                    <a:cubicBezTo>
                      <a:pt x="112" y="16"/>
                      <a:pt x="88" y="28"/>
                      <a:pt x="70" y="42"/>
                    </a:cubicBezTo>
                    <a:cubicBezTo>
                      <a:pt x="29" y="73"/>
                      <a:pt x="0" y="132"/>
                      <a:pt x="1" y="183"/>
                    </a:cubicBezTo>
                    <a:cubicBezTo>
                      <a:pt x="1" y="214"/>
                      <a:pt x="4" y="244"/>
                      <a:pt x="29" y="266"/>
                    </a:cubicBezTo>
                    <a:cubicBezTo>
                      <a:pt x="49" y="284"/>
                      <a:pt x="90" y="289"/>
                      <a:pt x="97" y="256"/>
                    </a:cubicBezTo>
                    <a:cubicBezTo>
                      <a:pt x="101" y="241"/>
                      <a:pt x="105" y="227"/>
                      <a:pt x="112" y="212"/>
                    </a:cubicBezTo>
                    <a:cubicBezTo>
                      <a:pt x="122" y="192"/>
                      <a:pt x="134" y="177"/>
                      <a:pt x="151" y="164"/>
                    </a:cubicBezTo>
                    <a:cubicBezTo>
                      <a:pt x="174" y="146"/>
                      <a:pt x="201" y="133"/>
                      <a:pt x="218" y="108"/>
                    </a:cubicBezTo>
                    <a:cubicBezTo>
                      <a:pt x="230" y="91"/>
                      <a:pt x="238" y="70"/>
                      <a:pt x="234" y="49"/>
                    </a:cubicBezTo>
                    <a:cubicBezTo>
                      <a:pt x="232" y="40"/>
                      <a:pt x="227" y="32"/>
                      <a:pt x="223" y="24"/>
                    </a:cubicBezTo>
                    <a:cubicBezTo>
                      <a:pt x="219" y="16"/>
                      <a:pt x="214" y="11"/>
                      <a:pt x="207" y="7"/>
                    </a:cubicBezTo>
                    <a:cubicBezTo>
                      <a:pt x="199" y="4"/>
                      <a:pt x="191" y="5"/>
                      <a:pt x="184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7" name="Freeform 71">
                <a:extLst>
                  <a:ext uri="{FF2B5EF4-FFF2-40B4-BE49-F238E27FC236}">
                    <a16:creationId xmlns:a16="http://schemas.microsoft.com/office/drawing/2014/main" id="{8FC8F14F-773B-42DB-91A0-FF17C9353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1229"/>
                <a:ext cx="350" cy="392"/>
              </a:xfrm>
              <a:custGeom>
                <a:avLst/>
                <a:gdLst>
                  <a:gd name="T0" fmla="*/ 539 w 282"/>
                  <a:gd name="T1" fmla="*/ 92 h 316"/>
                  <a:gd name="T2" fmla="*/ 174 w 282"/>
                  <a:gd name="T3" fmla="*/ 143 h 316"/>
                  <a:gd name="T4" fmla="*/ 128 w 282"/>
                  <a:gd name="T5" fmla="*/ 603 h 316"/>
                  <a:gd name="T6" fmla="*/ 192 w 282"/>
                  <a:gd name="T7" fmla="*/ 158 h 316"/>
                  <a:gd name="T8" fmla="*/ 539 w 282"/>
                  <a:gd name="T9" fmla="*/ 92 h 3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2" h="316">
                    <a:moveTo>
                      <a:pt x="282" y="48"/>
                    </a:moveTo>
                    <a:cubicBezTo>
                      <a:pt x="282" y="48"/>
                      <a:pt x="181" y="0"/>
                      <a:pt x="91" y="75"/>
                    </a:cubicBezTo>
                    <a:cubicBezTo>
                      <a:pt x="2" y="150"/>
                      <a:pt x="32" y="274"/>
                      <a:pt x="67" y="316"/>
                    </a:cubicBezTo>
                    <a:cubicBezTo>
                      <a:pt x="67" y="316"/>
                      <a:pt x="0" y="160"/>
                      <a:pt x="101" y="82"/>
                    </a:cubicBezTo>
                    <a:cubicBezTo>
                      <a:pt x="196" y="10"/>
                      <a:pt x="282" y="48"/>
                      <a:pt x="282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8" name="Freeform 72">
                <a:extLst>
                  <a:ext uri="{FF2B5EF4-FFF2-40B4-BE49-F238E27FC236}">
                    <a16:creationId xmlns:a16="http://schemas.microsoft.com/office/drawing/2014/main" id="{0C86C1C4-8A61-45A5-A94B-3A57CC2B3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1508"/>
                <a:ext cx="334" cy="214"/>
              </a:xfrm>
              <a:custGeom>
                <a:avLst/>
                <a:gdLst>
                  <a:gd name="T0" fmla="*/ 9 w 269"/>
                  <a:gd name="T1" fmla="*/ 241 h 172"/>
                  <a:gd name="T2" fmla="*/ 77 w 269"/>
                  <a:gd name="T3" fmla="*/ 292 h 172"/>
                  <a:gd name="T4" fmla="*/ 164 w 269"/>
                  <a:gd name="T5" fmla="*/ 315 h 172"/>
                  <a:gd name="T6" fmla="*/ 299 w 269"/>
                  <a:gd name="T7" fmla="*/ 321 h 172"/>
                  <a:gd name="T8" fmla="*/ 505 w 269"/>
                  <a:gd name="T9" fmla="*/ 108 h 172"/>
                  <a:gd name="T10" fmla="*/ 453 w 269"/>
                  <a:gd name="T11" fmla="*/ 31 h 172"/>
                  <a:gd name="T12" fmla="*/ 412 w 269"/>
                  <a:gd name="T13" fmla="*/ 72 h 172"/>
                  <a:gd name="T14" fmla="*/ 368 w 269"/>
                  <a:gd name="T15" fmla="*/ 109 h 172"/>
                  <a:gd name="T16" fmla="*/ 192 w 269"/>
                  <a:gd name="T17" fmla="*/ 172 h 172"/>
                  <a:gd name="T18" fmla="*/ 62 w 269"/>
                  <a:gd name="T19" fmla="*/ 165 h 172"/>
                  <a:gd name="T20" fmla="*/ 17 w 269"/>
                  <a:gd name="T21" fmla="*/ 243 h 17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9" h="172">
                    <a:moveTo>
                      <a:pt x="5" y="125"/>
                    </a:moveTo>
                    <a:cubicBezTo>
                      <a:pt x="18" y="132"/>
                      <a:pt x="26" y="146"/>
                      <a:pt x="40" y="152"/>
                    </a:cubicBezTo>
                    <a:cubicBezTo>
                      <a:pt x="53" y="158"/>
                      <a:pt x="71" y="161"/>
                      <a:pt x="85" y="163"/>
                    </a:cubicBezTo>
                    <a:cubicBezTo>
                      <a:pt x="109" y="166"/>
                      <a:pt x="133" y="172"/>
                      <a:pt x="156" y="166"/>
                    </a:cubicBezTo>
                    <a:cubicBezTo>
                      <a:pt x="208" y="153"/>
                      <a:pt x="250" y="107"/>
                      <a:pt x="264" y="56"/>
                    </a:cubicBezTo>
                    <a:cubicBezTo>
                      <a:pt x="269" y="37"/>
                      <a:pt x="266" y="0"/>
                      <a:pt x="237" y="16"/>
                    </a:cubicBezTo>
                    <a:cubicBezTo>
                      <a:pt x="228" y="20"/>
                      <a:pt x="222" y="32"/>
                      <a:pt x="215" y="38"/>
                    </a:cubicBezTo>
                    <a:cubicBezTo>
                      <a:pt x="208" y="45"/>
                      <a:pt x="200" y="51"/>
                      <a:pt x="192" y="57"/>
                    </a:cubicBezTo>
                    <a:cubicBezTo>
                      <a:pt x="163" y="79"/>
                      <a:pt x="137" y="92"/>
                      <a:pt x="101" y="89"/>
                    </a:cubicBezTo>
                    <a:cubicBezTo>
                      <a:pt x="79" y="87"/>
                      <a:pt x="53" y="80"/>
                      <a:pt x="32" y="86"/>
                    </a:cubicBezTo>
                    <a:cubicBezTo>
                      <a:pt x="15" y="90"/>
                      <a:pt x="0" y="108"/>
                      <a:pt x="9" y="126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9" name="Freeform 73">
                <a:extLst>
                  <a:ext uri="{FF2B5EF4-FFF2-40B4-BE49-F238E27FC236}">
                    <a16:creationId xmlns:a16="http://schemas.microsoft.com/office/drawing/2014/main" id="{E24A7C46-4F92-4DDC-9B32-F2154C40B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1261"/>
                <a:ext cx="27" cy="26"/>
              </a:xfrm>
              <a:custGeom>
                <a:avLst/>
                <a:gdLst>
                  <a:gd name="T0" fmla="*/ 41 w 22"/>
                  <a:gd name="T1" fmla="*/ 19 h 21"/>
                  <a:gd name="T2" fmla="*/ 21 w 22"/>
                  <a:gd name="T3" fmla="*/ 40 h 21"/>
                  <a:gd name="T4" fmla="*/ 1 w 22"/>
                  <a:gd name="T5" fmla="*/ 19 h 21"/>
                  <a:gd name="T6" fmla="*/ 21 w 22"/>
                  <a:gd name="T7" fmla="*/ 0 h 21"/>
                  <a:gd name="T8" fmla="*/ 41 w 22"/>
                  <a:gd name="T9" fmla="*/ 19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2" y="10"/>
                    </a:moveTo>
                    <a:cubicBezTo>
                      <a:pt x="22" y="16"/>
                      <a:pt x="17" y="21"/>
                      <a:pt x="11" y="21"/>
                    </a:cubicBezTo>
                    <a:cubicBezTo>
                      <a:pt x="5" y="21"/>
                      <a:pt x="1" y="16"/>
                      <a:pt x="1" y="10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2" y="5"/>
                      <a:pt x="2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0" name="Oval 74">
                <a:extLst>
                  <a:ext uri="{FF2B5EF4-FFF2-40B4-BE49-F238E27FC236}">
                    <a16:creationId xmlns:a16="http://schemas.microsoft.com/office/drawing/2014/main" id="{2BB74C4B-9E93-4A57-BF1B-9C62F5D4A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7" y="1274"/>
                <a:ext cx="19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71" name="Freeform 75">
                <a:extLst>
                  <a:ext uri="{FF2B5EF4-FFF2-40B4-BE49-F238E27FC236}">
                    <a16:creationId xmlns:a16="http://schemas.microsoft.com/office/drawing/2014/main" id="{49C0BCF3-7E9F-4E38-BB30-8395D31BD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398"/>
                <a:ext cx="432" cy="431"/>
              </a:xfrm>
              <a:custGeom>
                <a:avLst/>
                <a:gdLst>
                  <a:gd name="T0" fmla="*/ 664 w 348"/>
                  <a:gd name="T1" fmla="*/ 332 h 347"/>
                  <a:gd name="T2" fmla="*/ 334 w 348"/>
                  <a:gd name="T3" fmla="*/ 665 h 347"/>
                  <a:gd name="T4" fmla="*/ 1 w 348"/>
                  <a:gd name="T5" fmla="*/ 333 h 347"/>
                  <a:gd name="T6" fmla="*/ 331 w 348"/>
                  <a:gd name="T7" fmla="*/ 0 h 347"/>
                  <a:gd name="T8" fmla="*/ 664 w 348"/>
                  <a:gd name="T9" fmla="*/ 332 h 3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8" h="347">
                    <a:moveTo>
                      <a:pt x="347" y="173"/>
                    </a:moveTo>
                    <a:cubicBezTo>
                      <a:pt x="348" y="268"/>
                      <a:pt x="271" y="346"/>
                      <a:pt x="175" y="347"/>
                    </a:cubicBezTo>
                    <a:cubicBezTo>
                      <a:pt x="79" y="347"/>
                      <a:pt x="1" y="270"/>
                      <a:pt x="1" y="174"/>
                    </a:cubicBezTo>
                    <a:cubicBezTo>
                      <a:pt x="0" y="79"/>
                      <a:pt x="78" y="1"/>
                      <a:pt x="173" y="0"/>
                    </a:cubicBezTo>
                    <a:cubicBezTo>
                      <a:pt x="269" y="0"/>
                      <a:pt x="347" y="77"/>
                      <a:pt x="347" y="173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2" name="Freeform 76">
                <a:extLst>
                  <a:ext uri="{FF2B5EF4-FFF2-40B4-BE49-F238E27FC236}">
                    <a16:creationId xmlns:a16="http://schemas.microsoft.com/office/drawing/2014/main" id="{B273B64D-553C-4CB6-99F4-1E04BD6A0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1397"/>
                <a:ext cx="431" cy="432"/>
              </a:xfrm>
              <a:custGeom>
                <a:avLst/>
                <a:gdLst>
                  <a:gd name="T0" fmla="*/ 665 w 347"/>
                  <a:gd name="T1" fmla="*/ 331 h 348"/>
                  <a:gd name="T2" fmla="*/ 333 w 347"/>
                  <a:gd name="T3" fmla="*/ 664 h 348"/>
                  <a:gd name="T4" fmla="*/ 0 w 347"/>
                  <a:gd name="T5" fmla="*/ 334 h 348"/>
                  <a:gd name="T6" fmla="*/ 330 w 347"/>
                  <a:gd name="T7" fmla="*/ 1 h 348"/>
                  <a:gd name="T8" fmla="*/ 665 w 347"/>
                  <a:gd name="T9" fmla="*/ 331 h 3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7" h="348">
                    <a:moveTo>
                      <a:pt x="347" y="173"/>
                    </a:moveTo>
                    <a:cubicBezTo>
                      <a:pt x="347" y="269"/>
                      <a:pt x="270" y="347"/>
                      <a:pt x="174" y="347"/>
                    </a:cubicBezTo>
                    <a:cubicBezTo>
                      <a:pt x="79" y="348"/>
                      <a:pt x="1" y="271"/>
                      <a:pt x="0" y="175"/>
                    </a:cubicBezTo>
                    <a:cubicBezTo>
                      <a:pt x="0" y="79"/>
                      <a:pt x="77" y="1"/>
                      <a:pt x="172" y="1"/>
                    </a:cubicBezTo>
                    <a:cubicBezTo>
                      <a:pt x="268" y="0"/>
                      <a:pt x="346" y="78"/>
                      <a:pt x="347" y="173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3" name="Freeform 77">
                <a:extLst>
                  <a:ext uri="{FF2B5EF4-FFF2-40B4-BE49-F238E27FC236}">
                    <a16:creationId xmlns:a16="http://schemas.microsoft.com/office/drawing/2014/main" id="{7F01B7B0-9CC6-4BA8-9A7B-ABB7C6BA4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1413"/>
                <a:ext cx="251" cy="307"/>
              </a:xfrm>
              <a:custGeom>
                <a:avLst/>
                <a:gdLst>
                  <a:gd name="T0" fmla="*/ 297 w 203"/>
                  <a:gd name="T1" fmla="*/ 2 h 247"/>
                  <a:gd name="T2" fmla="*/ 215 w 203"/>
                  <a:gd name="T3" fmla="*/ 15 h 247"/>
                  <a:gd name="T4" fmla="*/ 111 w 203"/>
                  <a:gd name="T5" fmla="*/ 70 h 247"/>
                  <a:gd name="T6" fmla="*/ 0 w 203"/>
                  <a:gd name="T7" fmla="*/ 300 h 247"/>
                  <a:gd name="T8" fmla="*/ 46 w 203"/>
                  <a:gd name="T9" fmla="*/ 436 h 247"/>
                  <a:gd name="T10" fmla="*/ 157 w 203"/>
                  <a:gd name="T11" fmla="*/ 420 h 247"/>
                  <a:gd name="T12" fmla="*/ 179 w 203"/>
                  <a:gd name="T13" fmla="*/ 348 h 247"/>
                  <a:gd name="T14" fmla="*/ 241 w 203"/>
                  <a:gd name="T15" fmla="*/ 268 h 247"/>
                  <a:gd name="T16" fmla="*/ 351 w 203"/>
                  <a:gd name="T17" fmla="*/ 176 h 247"/>
                  <a:gd name="T18" fmla="*/ 376 w 203"/>
                  <a:gd name="T19" fmla="*/ 81 h 247"/>
                  <a:gd name="T20" fmla="*/ 360 w 203"/>
                  <a:gd name="T21" fmla="*/ 39 h 247"/>
                  <a:gd name="T22" fmla="*/ 334 w 203"/>
                  <a:gd name="T23" fmla="*/ 11 h 247"/>
                  <a:gd name="T24" fmla="*/ 297 w 203"/>
                  <a:gd name="T25" fmla="*/ 2 h 24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3" h="247">
                    <a:moveTo>
                      <a:pt x="157" y="2"/>
                    </a:moveTo>
                    <a:cubicBezTo>
                      <a:pt x="144" y="0"/>
                      <a:pt x="126" y="4"/>
                      <a:pt x="114" y="8"/>
                    </a:cubicBezTo>
                    <a:cubicBezTo>
                      <a:pt x="95" y="13"/>
                      <a:pt x="75" y="24"/>
                      <a:pt x="59" y="36"/>
                    </a:cubicBezTo>
                    <a:cubicBezTo>
                      <a:pt x="24" y="62"/>
                      <a:pt x="0" y="112"/>
                      <a:pt x="0" y="156"/>
                    </a:cubicBezTo>
                    <a:cubicBezTo>
                      <a:pt x="0" y="183"/>
                      <a:pt x="3" y="208"/>
                      <a:pt x="24" y="227"/>
                    </a:cubicBezTo>
                    <a:cubicBezTo>
                      <a:pt x="41" y="242"/>
                      <a:pt x="76" y="247"/>
                      <a:pt x="83" y="219"/>
                    </a:cubicBezTo>
                    <a:cubicBezTo>
                      <a:pt x="86" y="205"/>
                      <a:pt x="89" y="194"/>
                      <a:pt x="95" y="181"/>
                    </a:cubicBezTo>
                    <a:cubicBezTo>
                      <a:pt x="103" y="164"/>
                      <a:pt x="114" y="151"/>
                      <a:pt x="128" y="140"/>
                    </a:cubicBezTo>
                    <a:cubicBezTo>
                      <a:pt x="148" y="124"/>
                      <a:pt x="172" y="114"/>
                      <a:pt x="186" y="92"/>
                    </a:cubicBezTo>
                    <a:cubicBezTo>
                      <a:pt x="196" y="78"/>
                      <a:pt x="203" y="60"/>
                      <a:pt x="199" y="42"/>
                    </a:cubicBezTo>
                    <a:cubicBezTo>
                      <a:pt x="197" y="34"/>
                      <a:pt x="193" y="27"/>
                      <a:pt x="190" y="20"/>
                    </a:cubicBezTo>
                    <a:cubicBezTo>
                      <a:pt x="186" y="13"/>
                      <a:pt x="183" y="9"/>
                      <a:pt x="176" y="6"/>
                    </a:cubicBezTo>
                    <a:cubicBezTo>
                      <a:pt x="170" y="3"/>
                      <a:pt x="163" y="4"/>
                      <a:pt x="157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4" name="Freeform 78">
                <a:extLst>
                  <a:ext uri="{FF2B5EF4-FFF2-40B4-BE49-F238E27FC236}">
                    <a16:creationId xmlns:a16="http://schemas.microsoft.com/office/drawing/2014/main" id="{AAE924D7-00CB-463C-B5DD-E12A1DA02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387"/>
                <a:ext cx="299" cy="335"/>
              </a:xfrm>
              <a:custGeom>
                <a:avLst/>
                <a:gdLst>
                  <a:gd name="T0" fmla="*/ 460 w 241"/>
                  <a:gd name="T1" fmla="*/ 78 h 270"/>
                  <a:gd name="T2" fmla="*/ 149 w 241"/>
                  <a:gd name="T3" fmla="*/ 122 h 270"/>
                  <a:gd name="T4" fmla="*/ 109 w 241"/>
                  <a:gd name="T5" fmla="*/ 516 h 270"/>
                  <a:gd name="T6" fmla="*/ 166 w 241"/>
                  <a:gd name="T7" fmla="*/ 135 h 270"/>
                  <a:gd name="T8" fmla="*/ 460 w 241"/>
                  <a:gd name="T9" fmla="*/ 78 h 2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1" h="270">
                    <a:moveTo>
                      <a:pt x="241" y="41"/>
                    </a:moveTo>
                    <a:cubicBezTo>
                      <a:pt x="241" y="41"/>
                      <a:pt x="154" y="0"/>
                      <a:pt x="78" y="64"/>
                    </a:cubicBezTo>
                    <a:cubicBezTo>
                      <a:pt x="2" y="128"/>
                      <a:pt x="27" y="235"/>
                      <a:pt x="57" y="270"/>
                    </a:cubicBezTo>
                    <a:cubicBezTo>
                      <a:pt x="57" y="270"/>
                      <a:pt x="0" y="137"/>
                      <a:pt x="87" y="71"/>
                    </a:cubicBezTo>
                    <a:cubicBezTo>
                      <a:pt x="168" y="9"/>
                      <a:pt x="241" y="41"/>
                      <a:pt x="241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5" name="Freeform 79">
                <a:extLst>
                  <a:ext uri="{FF2B5EF4-FFF2-40B4-BE49-F238E27FC236}">
                    <a16:creationId xmlns:a16="http://schemas.microsoft.com/office/drawing/2014/main" id="{B962E2FF-5627-4515-887C-5F22F664B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1625"/>
                <a:ext cx="285" cy="183"/>
              </a:xfrm>
              <a:custGeom>
                <a:avLst/>
                <a:gdLst>
                  <a:gd name="T0" fmla="*/ 9 w 230"/>
                  <a:gd name="T1" fmla="*/ 207 h 147"/>
                  <a:gd name="T2" fmla="*/ 64 w 230"/>
                  <a:gd name="T3" fmla="*/ 251 h 147"/>
                  <a:gd name="T4" fmla="*/ 139 w 230"/>
                  <a:gd name="T5" fmla="*/ 270 h 147"/>
                  <a:gd name="T6" fmla="*/ 253 w 230"/>
                  <a:gd name="T7" fmla="*/ 276 h 147"/>
                  <a:gd name="T8" fmla="*/ 430 w 230"/>
                  <a:gd name="T9" fmla="*/ 93 h 147"/>
                  <a:gd name="T10" fmla="*/ 384 w 230"/>
                  <a:gd name="T11" fmla="*/ 26 h 147"/>
                  <a:gd name="T12" fmla="*/ 351 w 230"/>
                  <a:gd name="T13" fmla="*/ 63 h 147"/>
                  <a:gd name="T14" fmla="*/ 312 w 230"/>
                  <a:gd name="T15" fmla="*/ 96 h 147"/>
                  <a:gd name="T16" fmla="*/ 165 w 230"/>
                  <a:gd name="T17" fmla="*/ 147 h 147"/>
                  <a:gd name="T18" fmla="*/ 51 w 230"/>
                  <a:gd name="T19" fmla="*/ 143 h 147"/>
                  <a:gd name="T20" fmla="*/ 15 w 230"/>
                  <a:gd name="T21" fmla="*/ 208 h 1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0" h="147">
                    <a:moveTo>
                      <a:pt x="5" y="107"/>
                    </a:moveTo>
                    <a:cubicBezTo>
                      <a:pt x="15" y="114"/>
                      <a:pt x="22" y="125"/>
                      <a:pt x="34" y="130"/>
                    </a:cubicBezTo>
                    <a:cubicBezTo>
                      <a:pt x="45" y="135"/>
                      <a:pt x="61" y="138"/>
                      <a:pt x="73" y="140"/>
                    </a:cubicBezTo>
                    <a:cubicBezTo>
                      <a:pt x="93" y="143"/>
                      <a:pt x="114" y="147"/>
                      <a:pt x="133" y="143"/>
                    </a:cubicBezTo>
                    <a:cubicBezTo>
                      <a:pt x="178" y="132"/>
                      <a:pt x="214" y="92"/>
                      <a:pt x="226" y="48"/>
                    </a:cubicBezTo>
                    <a:cubicBezTo>
                      <a:pt x="230" y="32"/>
                      <a:pt x="228" y="0"/>
                      <a:pt x="202" y="14"/>
                    </a:cubicBezTo>
                    <a:cubicBezTo>
                      <a:pt x="195" y="18"/>
                      <a:pt x="190" y="28"/>
                      <a:pt x="184" y="33"/>
                    </a:cubicBezTo>
                    <a:cubicBezTo>
                      <a:pt x="178" y="39"/>
                      <a:pt x="171" y="44"/>
                      <a:pt x="164" y="50"/>
                    </a:cubicBezTo>
                    <a:cubicBezTo>
                      <a:pt x="140" y="68"/>
                      <a:pt x="117" y="79"/>
                      <a:pt x="86" y="76"/>
                    </a:cubicBezTo>
                    <a:cubicBezTo>
                      <a:pt x="68" y="75"/>
                      <a:pt x="45" y="69"/>
                      <a:pt x="27" y="74"/>
                    </a:cubicBezTo>
                    <a:cubicBezTo>
                      <a:pt x="13" y="78"/>
                      <a:pt x="0" y="93"/>
                      <a:pt x="8" y="108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6" name="Freeform 80">
                <a:extLst>
                  <a:ext uri="{FF2B5EF4-FFF2-40B4-BE49-F238E27FC236}">
                    <a16:creationId xmlns:a16="http://schemas.microsoft.com/office/drawing/2014/main" id="{3E78FA80-91AC-4598-8B73-39DE5FABB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1414"/>
                <a:ext cx="24" cy="22"/>
              </a:xfrm>
              <a:custGeom>
                <a:avLst/>
                <a:gdLst>
                  <a:gd name="T0" fmla="*/ 38 w 19"/>
                  <a:gd name="T1" fmla="*/ 16 h 18"/>
                  <a:gd name="T2" fmla="*/ 20 w 19"/>
                  <a:gd name="T3" fmla="*/ 33 h 18"/>
                  <a:gd name="T4" fmla="*/ 0 w 19"/>
                  <a:gd name="T5" fmla="*/ 16 h 18"/>
                  <a:gd name="T6" fmla="*/ 20 w 19"/>
                  <a:gd name="T7" fmla="*/ 0 h 18"/>
                  <a:gd name="T8" fmla="*/ 38 w 19"/>
                  <a:gd name="T9" fmla="*/ 1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9" y="9"/>
                    </a:moveTo>
                    <a:cubicBezTo>
                      <a:pt x="19" y="14"/>
                      <a:pt x="15" y="18"/>
                      <a:pt x="10" y="18"/>
                    </a:cubicBezTo>
                    <a:cubicBezTo>
                      <a:pt x="5" y="18"/>
                      <a:pt x="0" y="14"/>
                      <a:pt x="0" y="9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5" y="0"/>
                      <a:pt x="19" y="4"/>
                      <a:pt x="19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7" name="Freeform 81">
                <a:extLst>
                  <a:ext uri="{FF2B5EF4-FFF2-40B4-BE49-F238E27FC236}">
                    <a16:creationId xmlns:a16="http://schemas.microsoft.com/office/drawing/2014/main" id="{4F2557FC-67CD-441E-9CAB-DBD68F8E2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425"/>
                <a:ext cx="16" cy="15"/>
              </a:xfrm>
              <a:custGeom>
                <a:avLst/>
                <a:gdLst>
                  <a:gd name="T0" fmla="*/ 25 w 13"/>
                  <a:gd name="T1" fmla="*/ 13 h 12"/>
                  <a:gd name="T2" fmla="*/ 14 w 13"/>
                  <a:gd name="T3" fmla="*/ 24 h 12"/>
                  <a:gd name="T4" fmla="*/ 0 w 13"/>
                  <a:gd name="T5" fmla="*/ 13 h 12"/>
                  <a:gd name="T6" fmla="*/ 14 w 13"/>
                  <a:gd name="T7" fmla="*/ 0 h 12"/>
                  <a:gd name="T8" fmla="*/ 25 w 13"/>
                  <a:gd name="T9" fmla="*/ 1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6"/>
                    </a:moveTo>
                    <a:cubicBezTo>
                      <a:pt x="13" y="9"/>
                      <a:pt x="10" y="12"/>
                      <a:pt x="7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2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8" name="Freeform 82">
                <a:extLst>
                  <a:ext uri="{FF2B5EF4-FFF2-40B4-BE49-F238E27FC236}">
                    <a16:creationId xmlns:a16="http://schemas.microsoft.com/office/drawing/2014/main" id="{ECE7DFBE-63CD-4A8C-B7CB-A35D2ED22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211"/>
                <a:ext cx="485" cy="485"/>
              </a:xfrm>
              <a:custGeom>
                <a:avLst/>
                <a:gdLst>
                  <a:gd name="T0" fmla="*/ 744 w 391"/>
                  <a:gd name="T1" fmla="*/ 373 h 390"/>
                  <a:gd name="T2" fmla="*/ 376 w 391"/>
                  <a:gd name="T3" fmla="*/ 750 h 390"/>
                  <a:gd name="T4" fmla="*/ 1 w 391"/>
                  <a:gd name="T5" fmla="*/ 377 h 390"/>
                  <a:gd name="T6" fmla="*/ 371 w 391"/>
                  <a:gd name="T7" fmla="*/ 1 h 390"/>
                  <a:gd name="T8" fmla="*/ 744 w 391"/>
                  <a:gd name="T9" fmla="*/ 373 h 3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1" h="390">
                    <a:moveTo>
                      <a:pt x="390" y="194"/>
                    </a:moveTo>
                    <a:cubicBezTo>
                      <a:pt x="391" y="302"/>
                      <a:pt x="304" y="389"/>
                      <a:pt x="197" y="390"/>
                    </a:cubicBezTo>
                    <a:cubicBezTo>
                      <a:pt x="89" y="390"/>
                      <a:pt x="2" y="304"/>
                      <a:pt x="1" y="196"/>
                    </a:cubicBezTo>
                    <a:cubicBezTo>
                      <a:pt x="0" y="89"/>
                      <a:pt x="87" y="1"/>
                      <a:pt x="194" y="1"/>
                    </a:cubicBezTo>
                    <a:cubicBezTo>
                      <a:pt x="302" y="0"/>
                      <a:pt x="389" y="87"/>
                      <a:pt x="390" y="194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9" name="Freeform 83">
                <a:extLst>
                  <a:ext uri="{FF2B5EF4-FFF2-40B4-BE49-F238E27FC236}">
                    <a16:creationId xmlns:a16="http://schemas.microsoft.com/office/drawing/2014/main" id="{B3EFADB4-F3AB-45C7-A94A-F308A411D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211"/>
                <a:ext cx="484" cy="485"/>
              </a:xfrm>
              <a:custGeom>
                <a:avLst/>
                <a:gdLst>
                  <a:gd name="T0" fmla="*/ 743 w 390"/>
                  <a:gd name="T1" fmla="*/ 373 h 390"/>
                  <a:gd name="T2" fmla="*/ 375 w 390"/>
                  <a:gd name="T3" fmla="*/ 750 h 390"/>
                  <a:gd name="T4" fmla="*/ 0 w 390"/>
                  <a:gd name="T5" fmla="*/ 377 h 390"/>
                  <a:gd name="T6" fmla="*/ 371 w 390"/>
                  <a:gd name="T7" fmla="*/ 1 h 390"/>
                  <a:gd name="T8" fmla="*/ 743 w 390"/>
                  <a:gd name="T9" fmla="*/ 373 h 3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0" h="390">
                    <a:moveTo>
                      <a:pt x="389" y="194"/>
                    </a:moveTo>
                    <a:cubicBezTo>
                      <a:pt x="390" y="301"/>
                      <a:pt x="303" y="389"/>
                      <a:pt x="196" y="390"/>
                    </a:cubicBezTo>
                    <a:cubicBezTo>
                      <a:pt x="88" y="390"/>
                      <a:pt x="1" y="304"/>
                      <a:pt x="0" y="196"/>
                    </a:cubicBezTo>
                    <a:cubicBezTo>
                      <a:pt x="0" y="89"/>
                      <a:pt x="86" y="1"/>
                      <a:pt x="194" y="1"/>
                    </a:cubicBezTo>
                    <a:cubicBezTo>
                      <a:pt x="301" y="0"/>
                      <a:pt x="389" y="87"/>
                      <a:pt x="389" y="194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0" name="Freeform 84">
                <a:extLst>
                  <a:ext uri="{FF2B5EF4-FFF2-40B4-BE49-F238E27FC236}">
                    <a16:creationId xmlns:a16="http://schemas.microsoft.com/office/drawing/2014/main" id="{5000B1A6-1848-4A8C-8B22-D7CFFAFB5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229"/>
                <a:ext cx="282" cy="345"/>
              </a:xfrm>
              <a:custGeom>
                <a:avLst/>
                <a:gdLst>
                  <a:gd name="T0" fmla="*/ 335 w 228"/>
                  <a:gd name="T1" fmla="*/ 6 h 278"/>
                  <a:gd name="T2" fmla="*/ 241 w 228"/>
                  <a:gd name="T3" fmla="*/ 17 h 278"/>
                  <a:gd name="T4" fmla="*/ 127 w 228"/>
                  <a:gd name="T5" fmla="*/ 77 h 278"/>
                  <a:gd name="T6" fmla="*/ 0 w 228"/>
                  <a:gd name="T7" fmla="*/ 336 h 278"/>
                  <a:gd name="T8" fmla="*/ 51 w 228"/>
                  <a:gd name="T9" fmla="*/ 486 h 278"/>
                  <a:gd name="T10" fmla="*/ 176 w 228"/>
                  <a:gd name="T11" fmla="*/ 470 h 278"/>
                  <a:gd name="T12" fmla="*/ 202 w 228"/>
                  <a:gd name="T13" fmla="*/ 388 h 278"/>
                  <a:gd name="T14" fmla="*/ 272 w 228"/>
                  <a:gd name="T15" fmla="*/ 300 h 278"/>
                  <a:gd name="T16" fmla="*/ 396 w 228"/>
                  <a:gd name="T17" fmla="*/ 199 h 278"/>
                  <a:gd name="T18" fmla="*/ 424 w 228"/>
                  <a:gd name="T19" fmla="*/ 89 h 278"/>
                  <a:gd name="T20" fmla="*/ 402 w 228"/>
                  <a:gd name="T21" fmla="*/ 42 h 278"/>
                  <a:gd name="T22" fmla="*/ 375 w 228"/>
                  <a:gd name="T23" fmla="*/ 11 h 278"/>
                  <a:gd name="T24" fmla="*/ 334 w 228"/>
                  <a:gd name="T25" fmla="*/ 2 h 2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28" h="278">
                    <a:moveTo>
                      <a:pt x="177" y="3"/>
                    </a:moveTo>
                    <a:cubicBezTo>
                      <a:pt x="162" y="0"/>
                      <a:pt x="142" y="5"/>
                      <a:pt x="128" y="9"/>
                    </a:cubicBezTo>
                    <a:cubicBezTo>
                      <a:pt x="107" y="15"/>
                      <a:pt x="84" y="27"/>
                      <a:pt x="67" y="40"/>
                    </a:cubicBezTo>
                    <a:cubicBezTo>
                      <a:pt x="27" y="70"/>
                      <a:pt x="0" y="126"/>
                      <a:pt x="0" y="176"/>
                    </a:cubicBezTo>
                    <a:cubicBezTo>
                      <a:pt x="0" y="205"/>
                      <a:pt x="4" y="234"/>
                      <a:pt x="27" y="255"/>
                    </a:cubicBezTo>
                    <a:cubicBezTo>
                      <a:pt x="46" y="272"/>
                      <a:pt x="86" y="278"/>
                      <a:pt x="93" y="246"/>
                    </a:cubicBezTo>
                    <a:cubicBezTo>
                      <a:pt x="96" y="231"/>
                      <a:pt x="100" y="217"/>
                      <a:pt x="107" y="203"/>
                    </a:cubicBezTo>
                    <a:cubicBezTo>
                      <a:pt x="116" y="184"/>
                      <a:pt x="128" y="169"/>
                      <a:pt x="144" y="157"/>
                    </a:cubicBezTo>
                    <a:cubicBezTo>
                      <a:pt x="167" y="140"/>
                      <a:pt x="193" y="128"/>
                      <a:pt x="209" y="104"/>
                    </a:cubicBezTo>
                    <a:cubicBezTo>
                      <a:pt x="220" y="87"/>
                      <a:pt x="228" y="67"/>
                      <a:pt x="224" y="47"/>
                    </a:cubicBezTo>
                    <a:cubicBezTo>
                      <a:pt x="222" y="38"/>
                      <a:pt x="217" y="30"/>
                      <a:pt x="213" y="22"/>
                    </a:cubicBezTo>
                    <a:cubicBezTo>
                      <a:pt x="210" y="15"/>
                      <a:pt x="205" y="10"/>
                      <a:pt x="198" y="6"/>
                    </a:cubicBezTo>
                    <a:cubicBezTo>
                      <a:pt x="191" y="3"/>
                      <a:pt x="183" y="5"/>
                      <a:pt x="176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1" name="Freeform 85">
                <a:extLst>
                  <a:ext uri="{FF2B5EF4-FFF2-40B4-BE49-F238E27FC236}">
                    <a16:creationId xmlns:a16="http://schemas.microsoft.com/office/drawing/2014/main" id="{C68FB207-B46F-4B74-8135-9A97D9A0D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200"/>
                <a:ext cx="336" cy="377"/>
              </a:xfrm>
              <a:custGeom>
                <a:avLst/>
                <a:gdLst>
                  <a:gd name="T0" fmla="*/ 517 w 271"/>
                  <a:gd name="T1" fmla="*/ 87 h 303"/>
                  <a:gd name="T2" fmla="*/ 167 w 271"/>
                  <a:gd name="T3" fmla="*/ 139 h 303"/>
                  <a:gd name="T4" fmla="*/ 124 w 271"/>
                  <a:gd name="T5" fmla="*/ 584 h 303"/>
                  <a:gd name="T6" fmla="*/ 187 w 271"/>
                  <a:gd name="T7" fmla="*/ 152 h 303"/>
                  <a:gd name="T8" fmla="*/ 517 w 271"/>
                  <a:gd name="T9" fmla="*/ 87 h 3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1" h="303">
                    <a:moveTo>
                      <a:pt x="271" y="45"/>
                    </a:moveTo>
                    <a:cubicBezTo>
                      <a:pt x="271" y="45"/>
                      <a:pt x="174" y="0"/>
                      <a:pt x="88" y="72"/>
                    </a:cubicBezTo>
                    <a:cubicBezTo>
                      <a:pt x="3" y="143"/>
                      <a:pt x="31" y="263"/>
                      <a:pt x="65" y="303"/>
                    </a:cubicBezTo>
                    <a:cubicBezTo>
                      <a:pt x="65" y="303"/>
                      <a:pt x="0" y="154"/>
                      <a:pt x="98" y="79"/>
                    </a:cubicBezTo>
                    <a:cubicBezTo>
                      <a:pt x="189" y="9"/>
                      <a:pt x="271" y="45"/>
                      <a:pt x="271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2" name="Freeform 86">
                <a:extLst>
                  <a:ext uri="{FF2B5EF4-FFF2-40B4-BE49-F238E27FC236}">
                    <a16:creationId xmlns:a16="http://schemas.microsoft.com/office/drawing/2014/main" id="{3563F5D5-343C-44B4-AFB1-6D2B52F4D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467"/>
                <a:ext cx="321" cy="207"/>
              </a:xfrm>
              <a:custGeom>
                <a:avLst/>
                <a:gdLst>
                  <a:gd name="T0" fmla="*/ 11 w 259"/>
                  <a:gd name="T1" fmla="*/ 233 h 166"/>
                  <a:gd name="T2" fmla="*/ 73 w 259"/>
                  <a:gd name="T3" fmla="*/ 283 h 166"/>
                  <a:gd name="T4" fmla="*/ 159 w 259"/>
                  <a:gd name="T5" fmla="*/ 304 h 166"/>
                  <a:gd name="T6" fmla="*/ 286 w 259"/>
                  <a:gd name="T7" fmla="*/ 311 h 166"/>
                  <a:gd name="T8" fmla="*/ 483 w 259"/>
                  <a:gd name="T9" fmla="*/ 105 h 166"/>
                  <a:gd name="T10" fmla="*/ 435 w 259"/>
                  <a:gd name="T11" fmla="*/ 31 h 166"/>
                  <a:gd name="T12" fmla="*/ 397 w 259"/>
                  <a:gd name="T13" fmla="*/ 71 h 166"/>
                  <a:gd name="T14" fmla="*/ 352 w 259"/>
                  <a:gd name="T15" fmla="*/ 108 h 166"/>
                  <a:gd name="T16" fmla="*/ 185 w 259"/>
                  <a:gd name="T17" fmla="*/ 166 h 166"/>
                  <a:gd name="T18" fmla="*/ 58 w 259"/>
                  <a:gd name="T19" fmla="*/ 162 h 166"/>
                  <a:gd name="T20" fmla="*/ 17 w 259"/>
                  <a:gd name="T21" fmla="*/ 237 h 1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9" h="166">
                    <a:moveTo>
                      <a:pt x="6" y="120"/>
                    </a:moveTo>
                    <a:cubicBezTo>
                      <a:pt x="18" y="128"/>
                      <a:pt x="25" y="141"/>
                      <a:pt x="39" y="146"/>
                    </a:cubicBezTo>
                    <a:cubicBezTo>
                      <a:pt x="52" y="152"/>
                      <a:pt x="69" y="155"/>
                      <a:pt x="83" y="157"/>
                    </a:cubicBezTo>
                    <a:cubicBezTo>
                      <a:pt x="105" y="160"/>
                      <a:pt x="128" y="166"/>
                      <a:pt x="150" y="160"/>
                    </a:cubicBezTo>
                    <a:cubicBezTo>
                      <a:pt x="201" y="148"/>
                      <a:pt x="241" y="103"/>
                      <a:pt x="254" y="54"/>
                    </a:cubicBezTo>
                    <a:cubicBezTo>
                      <a:pt x="259" y="36"/>
                      <a:pt x="256" y="0"/>
                      <a:pt x="228" y="16"/>
                    </a:cubicBezTo>
                    <a:cubicBezTo>
                      <a:pt x="220" y="20"/>
                      <a:pt x="214" y="31"/>
                      <a:pt x="208" y="37"/>
                    </a:cubicBezTo>
                    <a:cubicBezTo>
                      <a:pt x="200" y="44"/>
                      <a:pt x="193" y="50"/>
                      <a:pt x="185" y="56"/>
                    </a:cubicBezTo>
                    <a:cubicBezTo>
                      <a:pt x="157" y="77"/>
                      <a:pt x="132" y="89"/>
                      <a:pt x="97" y="86"/>
                    </a:cubicBezTo>
                    <a:cubicBezTo>
                      <a:pt x="77" y="84"/>
                      <a:pt x="51" y="77"/>
                      <a:pt x="31" y="83"/>
                    </a:cubicBezTo>
                    <a:cubicBezTo>
                      <a:pt x="15" y="87"/>
                      <a:pt x="0" y="104"/>
                      <a:pt x="9" y="122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3" name="Freeform 87">
                <a:extLst>
                  <a:ext uri="{FF2B5EF4-FFF2-40B4-BE49-F238E27FC236}">
                    <a16:creationId xmlns:a16="http://schemas.microsoft.com/office/drawing/2014/main" id="{C390D21E-10F0-40C6-B146-5249B4FCE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1231"/>
                <a:ext cx="26" cy="25"/>
              </a:xfrm>
              <a:custGeom>
                <a:avLst/>
                <a:gdLst>
                  <a:gd name="T0" fmla="*/ 40 w 21"/>
                  <a:gd name="T1" fmla="*/ 20 h 20"/>
                  <a:gd name="T2" fmla="*/ 19 w 21"/>
                  <a:gd name="T3" fmla="*/ 39 h 20"/>
                  <a:gd name="T4" fmla="*/ 0 w 21"/>
                  <a:gd name="T5" fmla="*/ 20 h 20"/>
                  <a:gd name="T6" fmla="*/ 19 w 21"/>
                  <a:gd name="T7" fmla="*/ 0 h 20"/>
                  <a:gd name="T8" fmla="*/ 40 w 21"/>
                  <a:gd name="T9" fmla="*/ 2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21" y="10"/>
                    </a:moveTo>
                    <a:cubicBezTo>
                      <a:pt x="21" y="15"/>
                      <a:pt x="16" y="20"/>
                      <a:pt x="10" y="20"/>
                    </a:cubicBezTo>
                    <a:cubicBezTo>
                      <a:pt x="5" y="20"/>
                      <a:pt x="0" y="15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4" name="Oval 88">
                <a:extLst>
                  <a:ext uri="{FF2B5EF4-FFF2-40B4-BE49-F238E27FC236}">
                    <a16:creationId xmlns:a16="http://schemas.microsoft.com/office/drawing/2014/main" id="{5B8EE490-6561-4FE5-BC06-7C891A27F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4" y="1243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85" name="Freeform 89">
                <a:extLst>
                  <a:ext uri="{FF2B5EF4-FFF2-40B4-BE49-F238E27FC236}">
                    <a16:creationId xmlns:a16="http://schemas.microsoft.com/office/drawing/2014/main" id="{503B01E4-96D7-4F4F-8345-7C4A1A016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2622"/>
                <a:ext cx="156" cy="220"/>
              </a:xfrm>
              <a:custGeom>
                <a:avLst/>
                <a:gdLst>
                  <a:gd name="T0" fmla="*/ 0 w 126"/>
                  <a:gd name="T1" fmla="*/ 1 h 177"/>
                  <a:gd name="T2" fmla="*/ 116 w 126"/>
                  <a:gd name="T3" fmla="*/ 152 h 177"/>
                  <a:gd name="T4" fmla="*/ 110 w 126"/>
                  <a:gd name="T5" fmla="*/ 339 h 177"/>
                  <a:gd name="T6" fmla="*/ 181 w 126"/>
                  <a:gd name="T7" fmla="*/ 180 h 177"/>
                  <a:gd name="T8" fmla="*/ 208 w 126"/>
                  <a:gd name="T9" fmla="*/ 82 h 177"/>
                  <a:gd name="T10" fmla="*/ 102 w 126"/>
                  <a:gd name="T11" fmla="*/ 34 h 177"/>
                  <a:gd name="T12" fmla="*/ 1 w 126"/>
                  <a:gd name="T13" fmla="*/ 2 h 177"/>
                  <a:gd name="T14" fmla="*/ 7 w 126"/>
                  <a:gd name="T15" fmla="*/ 6 h 1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6" h="177">
                    <a:moveTo>
                      <a:pt x="0" y="1"/>
                    </a:moveTo>
                    <a:cubicBezTo>
                      <a:pt x="30" y="22"/>
                      <a:pt x="58" y="40"/>
                      <a:pt x="61" y="79"/>
                    </a:cubicBezTo>
                    <a:cubicBezTo>
                      <a:pt x="64" y="112"/>
                      <a:pt x="62" y="146"/>
                      <a:pt x="58" y="177"/>
                    </a:cubicBezTo>
                    <a:cubicBezTo>
                      <a:pt x="69" y="148"/>
                      <a:pt x="79" y="120"/>
                      <a:pt x="95" y="94"/>
                    </a:cubicBezTo>
                    <a:cubicBezTo>
                      <a:pt x="106" y="77"/>
                      <a:pt x="126" y="62"/>
                      <a:pt x="110" y="43"/>
                    </a:cubicBezTo>
                    <a:cubicBezTo>
                      <a:pt x="96" y="29"/>
                      <a:pt x="72" y="24"/>
                      <a:pt x="53" y="18"/>
                    </a:cubicBezTo>
                    <a:cubicBezTo>
                      <a:pt x="37" y="13"/>
                      <a:pt x="17" y="0"/>
                      <a:pt x="1" y="2"/>
                    </a:cubicBezTo>
                    <a:cubicBezTo>
                      <a:pt x="1" y="5"/>
                      <a:pt x="3" y="2"/>
                      <a:pt x="4" y="3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6" name="Freeform 90">
                <a:extLst>
                  <a:ext uri="{FF2B5EF4-FFF2-40B4-BE49-F238E27FC236}">
                    <a16:creationId xmlns:a16="http://schemas.microsoft.com/office/drawing/2014/main" id="{836B6D46-C2F5-4664-A852-23D176C4B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2934"/>
                <a:ext cx="119" cy="126"/>
              </a:xfrm>
              <a:custGeom>
                <a:avLst/>
                <a:gdLst>
                  <a:gd name="T0" fmla="*/ 69 w 96"/>
                  <a:gd name="T1" fmla="*/ 0 h 102"/>
                  <a:gd name="T2" fmla="*/ 0 w 96"/>
                  <a:gd name="T3" fmla="*/ 189 h 102"/>
                  <a:gd name="T4" fmla="*/ 183 w 96"/>
                  <a:gd name="T5" fmla="*/ 193 h 102"/>
                  <a:gd name="T6" fmla="*/ 69 w 96"/>
                  <a:gd name="T7" fmla="*/ 23 h 10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102">
                    <a:moveTo>
                      <a:pt x="36" y="0"/>
                    </a:moveTo>
                    <a:cubicBezTo>
                      <a:pt x="22" y="37"/>
                      <a:pt x="38" y="77"/>
                      <a:pt x="0" y="100"/>
                    </a:cubicBezTo>
                    <a:cubicBezTo>
                      <a:pt x="36" y="94"/>
                      <a:pt x="61" y="93"/>
                      <a:pt x="96" y="102"/>
                    </a:cubicBezTo>
                    <a:cubicBezTo>
                      <a:pt x="61" y="92"/>
                      <a:pt x="34" y="49"/>
                      <a:pt x="36" y="1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7" name="Freeform 91">
                <a:extLst>
                  <a:ext uri="{FF2B5EF4-FFF2-40B4-BE49-F238E27FC236}">
                    <a16:creationId xmlns:a16="http://schemas.microsoft.com/office/drawing/2014/main" id="{763AFDDD-1773-4019-BF10-9C376576C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2958"/>
                <a:ext cx="100" cy="105"/>
              </a:xfrm>
              <a:custGeom>
                <a:avLst/>
                <a:gdLst>
                  <a:gd name="T0" fmla="*/ 0 w 80"/>
                  <a:gd name="T1" fmla="*/ 101 h 84"/>
                  <a:gd name="T2" fmla="*/ 64 w 80"/>
                  <a:gd name="T3" fmla="*/ 0 h 84"/>
                  <a:gd name="T4" fmla="*/ 88 w 80"/>
                  <a:gd name="T5" fmla="*/ 93 h 84"/>
                  <a:gd name="T6" fmla="*/ 156 w 80"/>
                  <a:gd name="T7" fmla="*/ 164 h 84"/>
                  <a:gd name="T8" fmla="*/ 5 w 80"/>
                  <a:gd name="T9" fmla="*/ 11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84">
                    <a:moveTo>
                      <a:pt x="0" y="52"/>
                    </a:moveTo>
                    <a:cubicBezTo>
                      <a:pt x="15" y="61"/>
                      <a:pt x="33" y="15"/>
                      <a:pt x="33" y="0"/>
                    </a:cubicBezTo>
                    <a:cubicBezTo>
                      <a:pt x="33" y="18"/>
                      <a:pt x="38" y="31"/>
                      <a:pt x="45" y="47"/>
                    </a:cubicBezTo>
                    <a:cubicBezTo>
                      <a:pt x="55" y="66"/>
                      <a:pt x="66" y="70"/>
                      <a:pt x="80" y="84"/>
                    </a:cubicBezTo>
                    <a:cubicBezTo>
                      <a:pt x="53" y="78"/>
                      <a:pt x="32" y="54"/>
                      <a:pt x="2" y="56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8" name="Freeform 92">
                <a:extLst>
                  <a:ext uri="{FF2B5EF4-FFF2-40B4-BE49-F238E27FC236}">
                    <a16:creationId xmlns:a16="http://schemas.microsoft.com/office/drawing/2014/main" id="{22B4F2A3-C16D-4441-A8D5-A3FA15502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2622"/>
                <a:ext cx="156" cy="220"/>
              </a:xfrm>
              <a:custGeom>
                <a:avLst/>
                <a:gdLst>
                  <a:gd name="T0" fmla="*/ 0 w 126"/>
                  <a:gd name="T1" fmla="*/ 1 h 177"/>
                  <a:gd name="T2" fmla="*/ 116 w 126"/>
                  <a:gd name="T3" fmla="*/ 152 h 177"/>
                  <a:gd name="T4" fmla="*/ 110 w 126"/>
                  <a:gd name="T5" fmla="*/ 339 h 177"/>
                  <a:gd name="T6" fmla="*/ 181 w 126"/>
                  <a:gd name="T7" fmla="*/ 180 h 177"/>
                  <a:gd name="T8" fmla="*/ 208 w 126"/>
                  <a:gd name="T9" fmla="*/ 82 h 177"/>
                  <a:gd name="T10" fmla="*/ 102 w 126"/>
                  <a:gd name="T11" fmla="*/ 34 h 177"/>
                  <a:gd name="T12" fmla="*/ 1 w 126"/>
                  <a:gd name="T13" fmla="*/ 2 h 177"/>
                  <a:gd name="T14" fmla="*/ 7 w 126"/>
                  <a:gd name="T15" fmla="*/ 6 h 1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6" h="177">
                    <a:moveTo>
                      <a:pt x="0" y="1"/>
                    </a:moveTo>
                    <a:cubicBezTo>
                      <a:pt x="30" y="22"/>
                      <a:pt x="58" y="40"/>
                      <a:pt x="61" y="79"/>
                    </a:cubicBezTo>
                    <a:cubicBezTo>
                      <a:pt x="64" y="112"/>
                      <a:pt x="62" y="146"/>
                      <a:pt x="58" y="177"/>
                    </a:cubicBezTo>
                    <a:cubicBezTo>
                      <a:pt x="69" y="148"/>
                      <a:pt x="79" y="120"/>
                      <a:pt x="95" y="94"/>
                    </a:cubicBezTo>
                    <a:cubicBezTo>
                      <a:pt x="106" y="77"/>
                      <a:pt x="126" y="62"/>
                      <a:pt x="110" y="43"/>
                    </a:cubicBezTo>
                    <a:cubicBezTo>
                      <a:pt x="96" y="29"/>
                      <a:pt x="72" y="24"/>
                      <a:pt x="53" y="18"/>
                    </a:cubicBezTo>
                    <a:cubicBezTo>
                      <a:pt x="37" y="13"/>
                      <a:pt x="17" y="0"/>
                      <a:pt x="1" y="2"/>
                    </a:cubicBezTo>
                    <a:cubicBezTo>
                      <a:pt x="1" y="5"/>
                      <a:pt x="3" y="2"/>
                      <a:pt x="4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9" name="Freeform 93">
                <a:extLst>
                  <a:ext uri="{FF2B5EF4-FFF2-40B4-BE49-F238E27FC236}">
                    <a16:creationId xmlns:a16="http://schemas.microsoft.com/office/drawing/2014/main" id="{964282FA-9BB7-47DF-9A38-3C8369400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2934"/>
                <a:ext cx="119" cy="126"/>
              </a:xfrm>
              <a:custGeom>
                <a:avLst/>
                <a:gdLst>
                  <a:gd name="T0" fmla="*/ 69 w 96"/>
                  <a:gd name="T1" fmla="*/ 0 h 102"/>
                  <a:gd name="T2" fmla="*/ 0 w 96"/>
                  <a:gd name="T3" fmla="*/ 189 h 102"/>
                  <a:gd name="T4" fmla="*/ 183 w 96"/>
                  <a:gd name="T5" fmla="*/ 193 h 102"/>
                  <a:gd name="T6" fmla="*/ 69 w 96"/>
                  <a:gd name="T7" fmla="*/ 23 h 10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102">
                    <a:moveTo>
                      <a:pt x="36" y="0"/>
                    </a:moveTo>
                    <a:cubicBezTo>
                      <a:pt x="22" y="37"/>
                      <a:pt x="38" y="77"/>
                      <a:pt x="0" y="100"/>
                    </a:cubicBezTo>
                    <a:cubicBezTo>
                      <a:pt x="36" y="94"/>
                      <a:pt x="61" y="93"/>
                      <a:pt x="96" y="102"/>
                    </a:cubicBezTo>
                    <a:cubicBezTo>
                      <a:pt x="61" y="92"/>
                      <a:pt x="34" y="49"/>
                      <a:pt x="36" y="1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0" name="Freeform 94">
                <a:extLst>
                  <a:ext uri="{FF2B5EF4-FFF2-40B4-BE49-F238E27FC236}">
                    <a16:creationId xmlns:a16="http://schemas.microsoft.com/office/drawing/2014/main" id="{73A7ADA4-C7A3-4198-9E04-85DB1CC19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2958"/>
                <a:ext cx="100" cy="105"/>
              </a:xfrm>
              <a:custGeom>
                <a:avLst/>
                <a:gdLst>
                  <a:gd name="T0" fmla="*/ 0 w 80"/>
                  <a:gd name="T1" fmla="*/ 101 h 84"/>
                  <a:gd name="T2" fmla="*/ 64 w 80"/>
                  <a:gd name="T3" fmla="*/ 0 h 84"/>
                  <a:gd name="T4" fmla="*/ 88 w 80"/>
                  <a:gd name="T5" fmla="*/ 93 h 84"/>
                  <a:gd name="T6" fmla="*/ 156 w 80"/>
                  <a:gd name="T7" fmla="*/ 164 h 84"/>
                  <a:gd name="T8" fmla="*/ 5 w 80"/>
                  <a:gd name="T9" fmla="*/ 11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84">
                    <a:moveTo>
                      <a:pt x="0" y="52"/>
                    </a:moveTo>
                    <a:cubicBezTo>
                      <a:pt x="15" y="61"/>
                      <a:pt x="33" y="15"/>
                      <a:pt x="33" y="0"/>
                    </a:cubicBezTo>
                    <a:cubicBezTo>
                      <a:pt x="33" y="18"/>
                      <a:pt x="38" y="31"/>
                      <a:pt x="45" y="47"/>
                    </a:cubicBezTo>
                    <a:cubicBezTo>
                      <a:pt x="55" y="66"/>
                      <a:pt x="66" y="70"/>
                      <a:pt x="80" y="84"/>
                    </a:cubicBezTo>
                    <a:cubicBezTo>
                      <a:pt x="53" y="78"/>
                      <a:pt x="32" y="54"/>
                      <a:pt x="2" y="5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1" name="Freeform 95">
                <a:extLst>
                  <a:ext uri="{FF2B5EF4-FFF2-40B4-BE49-F238E27FC236}">
                    <a16:creationId xmlns:a16="http://schemas.microsoft.com/office/drawing/2014/main" id="{8B6940EE-C09C-4FAC-B620-676D6EC50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1630"/>
                <a:ext cx="378" cy="333"/>
              </a:xfrm>
              <a:custGeom>
                <a:avLst/>
                <a:gdLst>
                  <a:gd name="T0" fmla="*/ 514 w 305"/>
                  <a:gd name="T1" fmla="*/ 514 h 268"/>
                  <a:gd name="T2" fmla="*/ 580 w 305"/>
                  <a:gd name="T3" fmla="*/ 405 h 268"/>
                  <a:gd name="T4" fmla="*/ 460 w 305"/>
                  <a:gd name="T5" fmla="*/ 323 h 268"/>
                  <a:gd name="T6" fmla="*/ 300 w 305"/>
                  <a:gd name="T7" fmla="*/ 227 h 268"/>
                  <a:gd name="T8" fmla="*/ 129 w 305"/>
                  <a:gd name="T9" fmla="*/ 127 h 268"/>
                  <a:gd name="T10" fmla="*/ 0 w 305"/>
                  <a:gd name="T11" fmla="*/ 0 h 268"/>
                  <a:gd name="T12" fmla="*/ 107 w 305"/>
                  <a:gd name="T13" fmla="*/ 140 h 268"/>
                  <a:gd name="T14" fmla="*/ 255 w 305"/>
                  <a:gd name="T15" fmla="*/ 292 h 268"/>
                  <a:gd name="T16" fmla="*/ 387 w 305"/>
                  <a:gd name="T17" fmla="*/ 403 h 268"/>
                  <a:gd name="T18" fmla="*/ 449 w 305"/>
                  <a:gd name="T19" fmla="*/ 451 h 268"/>
                  <a:gd name="T20" fmla="*/ 509 w 305"/>
                  <a:gd name="T21" fmla="*/ 514 h 2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5" h="268">
                    <a:moveTo>
                      <a:pt x="270" y="268"/>
                    </a:moveTo>
                    <a:cubicBezTo>
                      <a:pt x="263" y="232"/>
                      <a:pt x="284" y="228"/>
                      <a:pt x="305" y="211"/>
                    </a:cubicBezTo>
                    <a:cubicBezTo>
                      <a:pt x="301" y="191"/>
                      <a:pt x="258" y="179"/>
                      <a:pt x="241" y="168"/>
                    </a:cubicBezTo>
                    <a:cubicBezTo>
                      <a:pt x="213" y="150"/>
                      <a:pt x="186" y="134"/>
                      <a:pt x="157" y="118"/>
                    </a:cubicBezTo>
                    <a:cubicBezTo>
                      <a:pt x="127" y="103"/>
                      <a:pt x="93" y="88"/>
                      <a:pt x="68" y="66"/>
                    </a:cubicBezTo>
                    <a:cubicBezTo>
                      <a:pt x="50" y="49"/>
                      <a:pt x="23" y="6"/>
                      <a:pt x="0" y="0"/>
                    </a:cubicBezTo>
                    <a:cubicBezTo>
                      <a:pt x="4" y="28"/>
                      <a:pt x="37" y="54"/>
                      <a:pt x="56" y="73"/>
                    </a:cubicBezTo>
                    <a:cubicBezTo>
                      <a:pt x="82" y="98"/>
                      <a:pt x="109" y="125"/>
                      <a:pt x="134" y="152"/>
                    </a:cubicBezTo>
                    <a:cubicBezTo>
                      <a:pt x="155" y="174"/>
                      <a:pt x="179" y="192"/>
                      <a:pt x="203" y="210"/>
                    </a:cubicBezTo>
                    <a:cubicBezTo>
                      <a:pt x="214" y="218"/>
                      <a:pt x="228" y="224"/>
                      <a:pt x="236" y="235"/>
                    </a:cubicBezTo>
                    <a:cubicBezTo>
                      <a:pt x="243" y="244"/>
                      <a:pt x="261" y="264"/>
                      <a:pt x="268" y="268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2" name="Freeform 96">
                <a:extLst>
                  <a:ext uri="{FF2B5EF4-FFF2-40B4-BE49-F238E27FC236}">
                    <a16:creationId xmlns:a16="http://schemas.microsoft.com/office/drawing/2014/main" id="{AB0BDBFE-F17F-4F1D-9155-848E42D41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1420"/>
                <a:ext cx="388" cy="90"/>
              </a:xfrm>
              <a:custGeom>
                <a:avLst/>
                <a:gdLst>
                  <a:gd name="T0" fmla="*/ 517 w 313"/>
                  <a:gd name="T1" fmla="*/ 0 h 72"/>
                  <a:gd name="T2" fmla="*/ 596 w 313"/>
                  <a:gd name="T3" fmla="*/ 116 h 72"/>
                  <a:gd name="T4" fmla="*/ 321 w 313"/>
                  <a:gd name="T5" fmla="*/ 141 h 72"/>
                  <a:gd name="T6" fmla="*/ 0 w 313"/>
                  <a:gd name="T7" fmla="*/ 135 h 72"/>
                  <a:gd name="T8" fmla="*/ 150 w 313"/>
                  <a:gd name="T9" fmla="*/ 108 h 72"/>
                  <a:gd name="T10" fmla="*/ 281 w 313"/>
                  <a:gd name="T11" fmla="*/ 106 h 72"/>
                  <a:gd name="T12" fmla="*/ 517 w 313"/>
                  <a:gd name="T13" fmla="*/ 30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3" h="72">
                    <a:moveTo>
                      <a:pt x="271" y="0"/>
                    </a:moveTo>
                    <a:cubicBezTo>
                      <a:pt x="282" y="23"/>
                      <a:pt x="298" y="40"/>
                      <a:pt x="313" y="59"/>
                    </a:cubicBezTo>
                    <a:cubicBezTo>
                      <a:pt x="267" y="52"/>
                      <a:pt x="220" y="71"/>
                      <a:pt x="169" y="72"/>
                    </a:cubicBezTo>
                    <a:cubicBezTo>
                      <a:pt x="114" y="72"/>
                      <a:pt x="56" y="59"/>
                      <a:pt x="0" y="69"/>
                    </a:cubicBezTo>
                    <a:cubicBezTo>
                      <a:pt x="27" y="64"/>
                      <a:pt x="52" y="57"/>
                      <a:pt x="79" y="55"/>
                    </a:cubicBezTo>
                    <a:cubicBezTo>
                      <a:pt x="103" y="54"/>
                      <a:pt x="125" y="58"/>
                      <a:pt x="148" y="54"/>
                    </a:cubicBezTo>
                    <a:cubicBezTo>
                      <a:pt x="190" y="49"/>
                      <a:pt x="236" y="35"/>
                      <a:pt x="271" y="15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3" name="Freeform 97">
                <a:extLst>
                  <a:ext uri="{FF2B5EF4-FFF2-40B4-BE49-F238E27FC236}">
                    <a16:creationId xmlns:a16="http://schemas.microsoft.com/office/drawing/2014/main" id="{D4470443-3A33-4144-A7B5-F9020DFBB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1472"/>
                <a:ext cx="266" cy="231"/>
              </a:xfrm>
              <a:custGeom>
                <a:avLst/>
                <a:gdLst>
                  <a:gd name="T0" fmla="*/ 335 w 215"/>
                  <a:gd name="T1" fmla="*/ 48 h 186"/>
                  <a:gd name="T2" fmla="*/ 130 w 215"/>
                  <a:gd name="T3" fmla="*/ 129 h 186"/>
                  <a:gd name="T4" fmla="*/ 161 w 215"/>
                  <a:gd name="T5" fmla="*/ 312 h 186"/>
                  <a:gd name="T6" fmla="*/ 46 w 215"/>
                  <a:gd name="T7" fmla="*/ 216 h 186"/>
                  <a:gd name="T8" fmla="*/ 75 w 215"/>
                  <a:gd name="T9" fmla="*/ 52 h 186"/>
                  <a:gd name="T10" fmla="*/ 407 w 215"/>
                  <a:gd name="T11" fmla="*/ 34 h 1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5" h="186">
                    <a:moveTo>
                      <a:pt x="177" y="25"/>
                    </a:moveTo>
                    <a:cubicBezTo>
                      <a:pt x="147" y="22"/>
                      <a:pt x="85" y="41"/>
                      <a:pt x="69" y="68"/>
                    </a:cubicBezTo>
                    <a:cubicBezTo>
                      <a:pt x="50" y="97"/>
                      <a:pt x="66" y="138"/>
                      <a:pt x="85" y="163"/>
                    </a:cubicBezTo>
                    <a:cubicBezTo>
                      <a:pt x="72" y="186"/>
                      <a:pt x="31" y="125"/>
                      <a:pt x="24" y="113"/>
                    </a:cubicBezTo>
                    <a:cubicBezTo>
                      <a:pt x="1" y="76"/>
                      <a:pt x="0" y="46"/>
                      <a:pt x="40" y="27"/>
                    </a:cubicBezTo>
                    <a:cubicBezTo>
                      <a:pt x="93" y="0"/>
                      <a:pt x="160" y="23"/>
                      <a:pt x="215" y="18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4" name="Freeform 98">
                <a:extLst>
                  <a:ext uri="{FF2B5EF4-FFF2-40B4-BE49-F238E27FC236}">
                    <a16:creationId xmlns:a16="http://schemas.microsoft.com/office/drawing/2014/main" id="{E665B88E-A6F1-4649-891F-0785A866F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1276"/>
                <a:ext cx="323" cy="357"/>
              </a:xfrm>
              <a:custGeom>
                <a:avLst/>
                <a:gdLst>
                  <a:gd name="T0" fmla="*/ 358 w 260"/>
                  <a:gd name="T1" fmla="*/ 552 h 287"/>
                  <a:gd name="T2" fmla="*/ 212 w 260"/>
                  <a:gd name="T3" fmla="*/ 332 h 287"/>
                  <a:gd name="T4" fmla="*/ 0 w 260"/>
                  <a:gd name="T5" fmla="*/ 0 h 287"/>
                  <a:gd name="T6" fmla="*/ 282 w 260"/>
                  <a:gd name="T7" fmla="*/ 255 h 287"/>
                  <a:gd name="T8" fmla="*/ 498 w 260"/>
                  <a:gd name="T9" fmla="*/ 338 h 287"/>
                  <a:gd name="T10" fmla="*/ 369 w 260"/>
                  <a:gd name="T11" fmla="*/ 406 h 2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0" h="287">
                    <a:moveTo>
                      <a:pt x="187" y="287"/>
                    </a:moveTo>
                    <a:cubicBezTo>
                      <a:pt x="147" y="262"/>
                      <a:pt x="132" y="213"/>
                      <a:pt x="111" y="173"/>
                    </a:cubicBezTo>
                    <a:cubicBezTo>
                      <a:pt x="80" y="112"/>
                      <a:pt x="36" y="58"/>
                      <a:pt x="0" y="0"/>
                    </a:cubicBezTo>
                    <a:cubicBezTo>
                      <a:pt x="49" y="48"/>
                      <a:pt x="86" y="99"/>
                      <a:pt x="147" y="133"/>
                    </a:cubicBezTo>
                    <a:cubicBezTo>
                      <a:pt x="178" y="150"/>
                      <a:pt x="226" y="172"/>
                      <a:pt x="260" y="176"/>
                    </a:cubicBezTo>
                    <a:cubicBezTo>
                      <a:pt x="242" y="188"/>
                      <a:pt x="201" y="192"/>
                      <a:pt x="192" y="21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5" name="Freeform 99">
                <a:extLst>
                  <a:ext uri="{FF2B5EF4-FFF2-40B4-BE49-F238E27FC236}">
                    <a16:creationId xmlns:a16="http://schemas.microsoft.com/office/drawing/2014/main" id="{60220B1C-143C-4C9B-A3B3-F93F78611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992"/>
                <a:ext cx="342" cy="413"/>
              </a:xfrm>
              <a:custGeom>
                <a:avLst/>
                <a:gdLst>
                  <a:gd name="T0" fmla="*/ 2 w 276"/>
                  <a:gd name="T1" fmla="*/ 0 h 333"/>
                  <a:gd name="T2" fmla="*/ 169 w 276"/>
                  <a:gd name="T3" fmla="*/ 210 h 333"/>
                  <a:gd name="T4" fmla="*/ 301 w 276"/>
                  <a:gd name="T5" fmla="*/ 383 h 333"/>
                  <a:gd name="T6" fmla="*/ 400 w 276"/>
                  <a:gd name="T7" fmla="*/ 486 h 333"/>
                  <a:gd name="T8" fmla="*/ 525 w 276"/>
                  <a:gd name="T9" fmla="*/ 635 h 333"/>
                  <a:gd name="T10" fmla="*/ 423 w 276"/>
                  <a:gd name="T11" fmla="*/ 515 h 333"/>
                  <a:gd name="T12" fmla="*/ 342 w 276"/>
                  <a:gd name="T13" fmla="*/ 392 h 333"/>
                  <a:gd name="T14" fmla="*/ 213 w 276"/>
                  <a:gd name="T15" fmla="*/ 212 h 333"/>
                  <a:gd name="T16" fmla="*/ 95 w 276"/>
                  <a:gd name="T17" fmla="*/ 84 h 333"/>
                  <a:gd name="T18" fmla="*/ 0 w 276"/>
                  <a:gd name="T19" fmla="*/ 0 h 3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6" h="333">
                    <a:moveTo>
                      <a:pt x="2" y="0"/>
                    </a:moveTo>
                    <a:cubicBezTo>
                      <a:pt x="37" y="26"/>
                      <a:pt x="66" y="73"/>
                      <a:pt x="89" y="110"/>
                    </a:cubicBezTo>
                    <a:cubicBezTo>
                      <a:pt x="109" y="143"/>
                      <a:pt x="134" y="172"/>
                      <a:pt x="158" y="201"/>
                    </a:cubicBezTo>
                    <a:cubicBezTo>
                      <a:pt x="174" y="221"/>
                      <a:pt x="192" y="237"/>
                      <a:pt x="211" y="255"/>
                    </a:cubicBezTo>
                    <a:cubicBezTo>
                      <a:pt x="236" y="279"/>
                      <a:pt x="254" y="306"/>
                      <a:pt x="276" y="333"/>
                    </a:cubicBezTo>
                    <a:cubicBezTo>
                      <a:pt x="257" y="323"/>
                      <a:pt x="236" y="289"/>
                      <a:pt x="222" y="270"/>
                    </a:cubicBezTo>
                    <a:cubicBezTo>
                      <a:pt x="206" y="250"/>
                      <a:pt x="193" y="228"/>
                      <a:pt x="180" y="206"/>
                    </a:cubicBezTo>
                    <a:cubicBezTo>
                      <a:pt x="160" y="172"/>
                      <a:pt x="137" y="141"/>
                      <a:pt x="112" y="111"/>
                    </a:cubicBezTo>
                    <a:cubicBezTo>
                      <a:pt x="92" y="87"/>
                      <a:pt x="74" y="63"/>
                      <a:pt x="50" y="44"/>
                    </a:cubicBezTo>
                    <a:cubicBezTo>
                      <a:pt x="31" y="29"/>
                      <a:pt x="16" y="19"/>
                      <a:pt x="0" y="0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6" name="Freeform 100">
                <a:extLst>
                  <a:ext uri="{FF2B5EF4-FFF2-40B4-BE49-F238E27FC236}">
                    <a16:creationId xmlns:a16="http://schemas.microsoft.com/office/drawing/2014/main" id="{FCD7F80C-029D-4AF5-A936-9556016BC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1773"/>
                <a:ext cx="206" cy="153"/>
              </a:xfrm>
              <a:custGeom>
                <a:avLst/>
                <a:gdLst>
                  <a:gd name="T0" fmla="*/ 288 w 166"/>
                  <a:gd name="T1" fmla="*/ 236 h 123"/>
                  <a:gd name="T2" fmla="*/ 318 w 166"/>
                  <a:gd name="T3" fmla="*/ 210 h 123"/>
                  <a:gd name="T4" fmla="*/ 174 w 166"/>
                  <a:gd name="T5" fmla="*/ 127 h 123"/>
                  <a:gd name="T6" fmla="*/ 81 w 166"/>
                  <a:gd name="T7" fmla="*/ 63 h 123"/>
                  <a:gd name="T8" fmla="*/ 0 w 166"/>
                  <a:gd name="T9" fmla="*/ 0 h 123"/>
                  <a:gd name="T10" fmla="*/ 97 w 166"/>
                  <a:gd name="T11" fmla="*/ 82 h 123"/>
                  <a:gd name="T12" fmla="*/ 175 w 166"/>
                  <a:gd name="T13" fmla="*/ 144 h 123"/>
                  <a:gd name="T14" fmla="*/ 283 w 166"/>
                  <a:gd name="T15" fmla="*/ 229 h 1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6" h="123">
                    <a:moveTo>
                      <a:pt x="151" y="123"/>
                    </a:moveTo>
                    <a:cubicBezTo>
                      <a:pt x="150" y="114"/>
                      <a:pt x="160" y="111"/>
                      <a:pt x="166" y="109"/>
                    </a:cubicBezTo>
                    <a:cubicBezTo>
                      <a:pt x="139" y="105"/>
                      <a:pt x="112" y="83"/>
                      <a:pt x="91" y="66"/>
                    </a:cubicBezTo>
                    <a:cubicBezTo>
                      <a:pt x="76" y="54"/>
                      <a:pt x="59" y="43"/>
                      <a:pt x="42" y="33"/>
                    </a:cubicBezTo>
                    <a:cubicBezTo>
                      <a:pt x="28" y="23"/>
                      <a:pt x="16" y="7"/>
                      <a:pt x="0" y="0"/>
                    </a:cubicBezTo>
                    <a:cubicBezTo>
                      <a:pt x="18" y="13"/>
                      <a:pt x="33" y="29"/>
                      <a:pt x="51" y="43"/>
                    </a:cubicBezTo>
                    <a:cubicBezTo>
                      <a:pt x="64" y="53"/>
                      <a:pt x="78" y="65"/>
                      <a:pt x="92" y="75"/>
                    </a:cubicBezTo>
                    <a:cubicBezTo>
                      <a:pt x="111" y="89"/>
                      <a:pt x="133" y="102"/>
                      <a:pt x="148" y="1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7" name="Freeform 101">
                <a:extLst>
                  <a:ext uri="{FF2B5EF4-FFF2-40B4-BE49-F238E27FC236}">
                    <a16:creationId xmlns:a16="http://schemas.microsoft.com/office/drawing/2014/main" id="{ACE86834-3A99-4CFC-9780-384351FF3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455"/>
                <a:ext cx="164" cy="43"/>
              </a:xfrm>
              <a:custGeom>
                <a:avLst/>
                <a:gdLst>
                  <a:gd name="T0" fmla="*/ 224 w 132"/>
                  <a:gd name="T1" fmla="*/ 0 h 35"/>
                  <a:gd name="T2" fmla="*/ 253 w 132"/>
                  <a:gd name="T3" fmla="*/ 48 h 35"/>
                  <a:gd name="T4" fmla="*/ 222 w 132"/>
                  <a:gd name="T5" fmla="*/ 33 h 35"/>
                  <a:gd name="T6" fmla="*/ 153 w 132"/>
                  <a:gd name="T7" fmla="*/ 44 h 35"/>
                  <a:gd name="T8" fmla="*/ 81 w 132"/>
                  <a:gd name="T9" fmla="*/ 54 h 35"/>
                  <a:gd name="T10" fmla="*/ 0 w 132"/>
                  <a:gd name="T11" fmla="*/ 65 h 35"/>
                  <a:gd name="T12" fmla="*/ 75 w 132"/>
                  <a:gd name="T13" fmla="*/ 42 h 35"/>
                  <a:gd name="T14" fmla="*/ 144 w 132"/>
                  <a:gd name="T15" fmla="*/ 33 h 35"/>
                  <a:gd name="T16" fmla="*/ 222 w 132"/>
                  <a:gd name="T17" fmla="*/ 9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2" h="35">
                    <a:moveTo>
                      <a:pt x="117" y="0"/>
                    </a:moveTo>
                    <a:cubicBezTo>
                      <a:pt x="119" y="11"/>
                      <a:pt x="129" y="17"/>
                      <a:pt x="132" y="26"/>
                    </a:cubicBezTo>
                    <a:cubicBezTo>
                      <a:pt x="127" y="22"/>
                      <a:pt x="124" y="18"/>
                      <a:pt x="116" y="18"/>
                    </a:cubicBezTo>
                    <a:cubicBezTo>
                      <a:pt x="105" y="17"/>
                      <a:pt x="92" y="22"/>
                      <a:pt x="80" y="24"/>
                    </a:cubicBezTo>
                    <a:cubicBezTo>
                      <a:pt x="68" y="27"/>
                      <a:pt x="55" y="27"/>
                      <a:pt x="42" y="29"/>
                    </a:cubicBezTo>
                    <a:cubicBezTo>
                      <a:pt x="29" y="31"/>
                      <a:pt x="12" y="30"/>
                      <a:pt x="0" y="35"/>
                    </a:cubicBezTo>
                    <a:cubicBezTo>
                      <a:pt x="9" y="28"/>
                      <a:pt x="28" y="27"/>
                      <a:pt x="39" y="23"/>
                    </a:cubicBezTo>
                    <a:cubicBezTo>
                      <a:pt x="51" y="20"/>
                      <a:pt x="63" y="19"/>
                      <a:pt x="75" y="18"/>
                    </a:cubicBezTo>
                    <a:cubicBezTo>
                      <a:pt x="83" y="17"/>
                      <a:pt x="117" y="16"/>
                      <a:pt x="11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8" name="Freeform 102">
                <a:extLst>
                  <a:ext uri="{FF2B5EF4-FFF2-40B4-BE49-F238E27FC236}">
                    <a16:creationId xmlns:a16="http://schemas.microsoft.com/office/drawing/2014/main" id="{6E0EDBAB-A7A7-4956-89CE-8F2DF4F9E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1446"/>
                <a:ext cx="127" cy="190"/>
              </a:xfrm>
              <a:custGeom>
                <a:avLst/>
                <a:gdLst>
                  <a:gd name="T0" fmla="*/ 0 w 102"/>
                  <a:gd name="T1" fmla="*/ 1 h 153"/>
                  <a:gd name="T2" fmla="*/ 85 w 102"/>
                  <a:gd name="T3" fmla="*/ 143 h 153"/>
                  <a:gd name="T4" fmla="*/ 166 w 102"/>
                  <a:gd name="T5" fmla="*/ 293 h 153"/>
                  <a:gd name="T6" fmla="*/ 147 w 102"/>
                  <a:gd name="T7" fmla="*/ 168 h 153"/>
                  <a:gd name="T8" fmla="*/ 164 w 102"/>
                  <a:gd name="T9" fmla="*/ 93 h 153"/>
                  <a:gd name="T10" fmla="*/ 112 w 102"/>
                  <a:gd name="T11" fmla="*/ 81 h 153"/>
                  <a:gd name="T12" fmla="*/ 62 w 102"/>
                  <a:gd name="T13" fmla="*/ 47 h 153"/>
                  <a:gd name="T14" fmla="*/ 0 w 102"/>
                  <a:gd name="T15" fmla="*/ 0 h 1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2" h="153">
                    <a:moveTo>
                      <a:pt x="0" y="1"/>
                    </a:moveTo>
                    <a:cubicBezTo>
                      <a:pt x="14" y="26"/>
                      <a:pt x="30" y="50"/>
                      <a:pt x="44" y="75"/>
                    </a:cubicBezTo>
                    <a:cubicBezTo>
                      <a:pt x="59" y="100"/>
                      <a:pt x="69" y="131"/>
                      <a:pt x="86" y="153"/>
                    </a:cubicBezTo>
                    <a:cubicBezTo>
                      <a:pt x="75" y="133"/>
                      <a:pt x="69" y="111"/>
                      <a:pt x="76" y="88"/>
                    </a:cubicBezTo>
                    <a:cubicBezTo>
                      <a:pt x="80" y="76"/>
                      <a:pt x="102" y="55"/>
                      <a:pt x="85" y="48"/>
                    </a:cubicBezTo>
                    <a:cubicBezTo>
                      <a:pt x="76" y="45"/>
                      <a:pt x="67" y="47"/>
                      <a:pt x="58" y="42"/>
                    </a:cubicBezTo>
                    <a:cubicBezTo>
                      <a:pt x="49" y="38"/>
                      <a:pt x="40" y="31"/>
                      <a:pt x="32" y="25"/>
                    </a:cubicBezTo>
                    <a:cubicBezTo>
                      <a:pt x="21" y="17"/>
                      <a:pt x="9" y="9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9" name="Oval 103">
                <a:extLst>
                  <a:ext uri="{FF2B5EF4-FFF2-40B4-BE49-F238E27FC236}">
                    <a16:creationId xmlns:a16="http://schemas.microsoft.com/office/drawing/2014/main" id="{858FA506-77F7-4AA0-B6A9-6DCD135BB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" y="1430"/>
                <a:ext cx="41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00" name="Oval 104">
                <a:extLst>
                  <a:ext uri="{FF2B5EF4-FFF2-40B4-BE49-F238E27FC236}">
                    <a16:creationId xmlns:a16="http://schemas.microsoft.com/office/drawing/2014/main" id="{9192113E-86F1-4617-BEF3-11F6F1B45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" y="1404"/>
                <a:ext cx="23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01" name="Oval 105">
                <a:extLst>
                  <a:ext uri="{FF2B5EF4-FFF2-40B4-BE49-F238E27FC236}">
                    <a16:creationId xmlns:a16="http://schemas.microsoft.com/office/drawing/2014/main" id="{55080F3F-7E48-4C50-B993-653074F38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" y="1621"/>
                <a:ext cx="23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02" name="Oval 106">
                <a:extLst>
                  <a:ext uri="{FF2B5EF4-FFF2-40B4-BE49-F238E27FC236}">
                    <a16:creationId xmlns:a16="http://schemas.microsoft.com/office/drawing/2014/main" id="{F05D6837-18EF-426E-8C76-9DC28A59F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1916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03" name="Oval 107">
                <a:extLst>
                  <a:ext uri="{FF2B5EF4-FFF2-40B4-BE49-F238E27FC236}">
                    <a16:creationId xmlns:a16="http://schemas.microsoft.com/office/drawing/2014/main" id="{7536AD62-352C-4324-99CD-3818ED95E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1" y="1927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04" name="Oval 108">
                <a:extLst>
                  <a:ext uri="{FF2B5EF4-FFF2-40B4-BE49-F238E27FC236}">
                    <a16:creationId xmlns:a16="http://schemas.microsoft.com/office/drawing/2014/main" id="{AFFC511E-EB78-456B-ABA6-09FC96BD6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" y="1503"/>
                <a:ext cx="20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05" name="Freeform 109">
                <a:extLst>
                  <a:ext uri="{FF2B5EF4-FFF2-40B4-BE49-F238E27FC236}">
                    <a16:creationId xmlns:a16="http://schemas.microsoft.com/office/drawing/2014/main" id="{795D67CC-B6EF-4AAB-A880-84168DB6F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1531"/>
                <a:ext cx="150" cy="163"/>
              </a:xfrm>
              <a:custGeom>
                <a:avLst/>
                <a:gdLst>
                  <a:gd name="T0" fmla="*/ 145 w 121"/>
                  <a:gd name="T1" fmla="*/ 6 h 131"/>
                  <a:gd name="T2" fmla="*/ 95 w 121"/>
                  <a:gd name="T3" fmla="*/ 139 h 131"/>
                  <a:gd name="T4" fmla="*/ 165 w 121"/>
                  <a:gd name="T5" fmla="*/ 190 h 131"/>
                  <a:gd name="T6" fmla="*/ 231 w 121"/>
                  <a:gd name="T7" fmla="*/ 253 h 131"/>
                  <a:gd name="T8" fmla="*/ 175 w 121"/>
                  <a:gd name="T9" fmla="*/ 226 h 131"/>
                  <a:gd name="T10" fmla="*/ 110 w 121"/>
                  <a:gd name="T11" fmla="*/ 188 h 131"/>
                  <a:gd name="T12" fmla="*/ 26 w 121"/>
                  <a:gd name="T13" fmla="*/ 118 h 131"/>
                  <a:gd name="T14" fmla="*/ 133 w 121"/>
                  <a:gd name="T15" fmla="*/ 6 h 1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1" h="131">
                    <a:moveTo>
                      <a:pt x="76" y="3"/>
                    </a:moveTo>
                    <a:cubicBezTo>
                      <a:pt x="42" y="2"/>
                      <a:pt x="37" y="50"/>
                      <a:pt x="50" y="72"/>
                    </a:cubicBezTo>
                    <a:cubicBezTo>
                      <a:pt x="58" y="86"/>
                      <a:pt x="73" y="91"/>
                      <a:pt x="86" y="99"/>
                    </a:cubicBezTo>
                    <a:cubicBezTo>
                      <a:pt x="97" y="105"/>
                      <a:pt x="115" y="120"/>
                      <a:pt x="121" y="131"/>
                    </a:cubicBezTo>
                    <a:cubicBezTo>
                      <a:pt x="112" y="125"/>
                      <a:pt x="101" y="123"/>
                      <a:pt x="92" y="117"/>
                    </a:cubicBezTo>
                    <a:cubicBezTo>
                      <a:pt x="81" y="111"/>
                      <a:pt x="69" y="103"/>
                      <a:pt x="58" y="97"/>
                    </a:cubicBezTo>
                    <a:cubicBezTo>
                      <a:pt x="41" y="88"/>
                      <a:pt x="21" y="81"/>
                      <a:pt x="14" y="61"/>
                    </a:cubicBezTo>
                    <a:cubicBezTo>
                      <a:pt x="0" y="24"/>
                      <a:pt x="38" y="0"/>
                      <a:pt x="69" y="3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6" name="Freeform 110">
                <a:extLst>
                  <a:ext uri="{FF2B5EF4-FFF2-40B4-BE49-F238E27FC236}">
                    <a16:creationId xmlns:a16="http://schemas.microsoft.com/office/drawing/2014/main" id="{A7F5D7ED-04BC-4D3A-813C-4CCD6AC4D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1912"/>
                <a:ext cx="152" cy="69"/>
              </a:xfrm>
              <a:custGeom>
                <a:avLst/>
                <a:gdLst>
                  <a:gd name="T0" fmla="*/ 232 w 123"/>
                  <a:gd name="T1" fmla="*/ 5 h 55"/>
                  <a:gd name="T2" fmla="*/ 182 w 123"/>
                  <a:gd name="T3" fmla="*/ 56 h 55"/>
                  <a:gd name="T4" fmla="*/ 159 w 123"/>
                  <a:gd name="T5" fmla="*/ 109 h 55"/>
                  <a:gd name="T6" fmla="*/ 122 w 123"/>
                  <a:gd name="T7" fmla="*/ 92 h 55"/>
                  <a:gd name="T8" fmla="*/ 63 w 123"/>
                  <a:gd name="T9" fmla="*/ 73 h 55"/>
                  <a:gd name="T10" fmla="*/ 28 w 123"/>
                  <a:gd name="T11" fmla="*/ 33 h 55"/>
                  <a:gd name="T12" fmla="*/ 14 w 123"/>
                  <a:gd name="T13" fmla="*/ 20 h 55"/>
                  <a:gd name="T14" fmla="*/ 0 w 123"/>
                  <a:gd name="T15" fmla="*/ 10 h 55"/>
                  <a:gd name="T16" fmla="*/ 26 w 123"/>
                  <a:gd name="T17" fmla="*/ 25 h 55"/>
                  <a:gd name="T18" fmla="*/ 57 w 123"/>
                  <a:gd name="T19" fmla="*/ 41 h 55"/>
                  <a:gd name="T20" fmla="*/ 93 w 123"/>
                  <a:gd name="T21" fmla="*/ 56 h 55"/>
                  <a:gd name="T22" fmla="*/ 135 w 123"/>
                  <a:gd name="T23" fmla="*/ 48 h 55"/>
                  <a:gd name="T24" fmla="*/ 189 w 123"/>
                  <a:gd name="T25" fmla="*/ 13 h 55"/>
                  <a:gd name="T26" fmla="*/ 229 w 123"/>
                  <a:gd name="T27" fmla="*/ 0 h 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55">
                    <a:moveTo>
                      <a:pt x="123" y="2"/>
                    </a:moveTo>
                    <a:cubicBezTo>
                      <a:pt x="112" y="9"/>
                      <a:pt x="103" y="18"/>
                      <a:pt x="96" y="29"/>
                    </a:cubicBezTo>
                    <a:cubicBezTo>
                      <a:pt x="91" y="36"/>
                      <a:pt x="84" y="47"/>
                      <a:pt x="84" y="55"/>
                    </a:cubicBezTo>
                    <a:cubicBezTo>
                      <a:pt x="82" y="48"/>
                      <a:pt x="71" y="47"/>
                      <a:pt x="65" y="46"/>
                    </a:cubicBezTo>
                    <a:cubicBezTo>
                      <a:pt x="53" y="45"/>
                      <a:pt x="43" y="45"/>
                      <a:pt x="33" y="37"/>
                    </a:cubicBezTo>
                    <a:cubicBezTo>
                      <a:pt x="26" y="31"/>
                      <a:pt x="21" y="24"/>
                      <a:pt x="15" y="17"/>
                    </a:cubicBezTo>
                    <a:cubicBezTo>
                      <a:pt x="12" y="15"/>
                      <a:pt x="9" y="12"/>
                      <a:pt x="7" y="10"/>
                    </a:cubicBezTo>
                    <a:cubicBezTo>
                      <a:pt x="5" y="8"/>
                      <a:pt x="3" y="5"/>
                      <a:pt x="0" y="5"/>
                    </a:cubicBezTo>
                    <a:cubicBezTo>
                      <a:pt x="4" y="8"/>
                      <a:pt x="10" y="10"/>
                      <a:pt x="14" y="13"/>
                    </a:cubicBezTo>
                    <a:cubicBezTo>
                      <a:pt x="19" y="16"/>
                      <a:pt x="25" y="19"/>
                      <a:pt x="30" y="21"/>
                    </a:cubicBezTo>
                    <a:cubicBezTo>
                      <a:pt x="36" y="24"/>
                      <a:pt x="42" y="28"/>
                      <a:pt x="49" y="29"/>
                    </a:cubicBezTo>
                    <a:cubicBezTo>
                      <a:pt x="56" y="30"/>
                      <a:pt x="64" y="27"/>
                      <a:pt x="71" y="24"/>
                    </a:cubicBezTo>
                    <a:cubicBezTo>
                      <a:pt x="81" y="19"/>
                      <a:pt x="90" y="12"/>
                      <a:pt x="100" y="6"/>
                    </a:cubicBezTo>
                    <a:cubicBezTo>
                      <a:pt x="107" y="3"/>
                      <a:pt x="115" y="3"/>
                      <a:pt x="121" y="0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7" name="Freeform 111">
                <a:extLst>
                  <a:ext uri="{FF2B5EF4-FFF2-40B4-BE49-F238E27FC236}">
                    <a16:creationId xmlns:a16="http://schemas.microsoft.com/office/drawing/2014/main" id="{7FF2C780-DB91-4878-B446-1F643D82B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2081"/>
                <a:ext cx="74" cy="179"/>
              </a:xfrm>
              <a:custGeom>
                <a:avLst/>
                <a:gdLst>
                  <a:gd name="T0" fmla="*/ 0 w 60"/>
                  <a:gd name="T1" fmla="*/ 204 h 144"/>
                  <a:gd name="T2" fmla="*/ 38 w 60"/>
                  <a:gd name="T3" fmla="*/ 215 h 144"/>
                  <a:gd name="T4" fmla="*/ 65 w 60"/>
                  <a:gd name="T5" fmla="*/ 229 h 144"/>
                  <a:gd name="T6" fmla="*/ 89 w 60"/>
                  <a:gd name="T7" fmla="*/ 247 h 144"/>
                  <a:gd name="T8" fmla="*/ 112 w 60"/>
                  <a:gd name="T9" fmla="*/ 277 h 144"/>
                  <a:gd name="T10" fmla="*/ 72 w 60"/>
                  <a:gd name="T11" fmla="*/ 196 h 144"/>
                  <a:gd name="T12" fmla="*/ 90 w 60"/>
                  <a:gd name="T13" fmla="*/ 112 h 144"/>
                  <a:gd name="T14" fmla="*/ 86 w 60"/>
                  <a:gd name="T15" fmla="*/ 50 h 144"/>
                  <a:gd name="T16" fmla="*/ 72 w 60"/>
                  <a:gd name="T17" fmla="*/ 25 h 144"/>
                  <a:gd name="T18" fmla="*/ 54 w 60"/>
                  <a:gd name="T19" fmla="*/ 0 h 144"/>
                  <a:gd name="T20" fmla="*/ 59 w 60"/>
                  <a:gd name="T21" fmla="*/ 32 h 144"/>
                  <a:gd name="T22" fmla="*/ 58 w 60"/>
                  <a:gd name="T23" fmla="*/ 65 h 144"/>
                  <a:gd name="T24" fmla="*/ 46 w 60"/>
                  <a:gd name="T25" fmla="*/ 123 h 144"/>
                  <a:gd name="T26" fmla="*/ 21 w 60"/>
                  <a:gd name="T27" fmla="*/ 174 h 144"/>
                  <a:gd name="T28" fmla="*/ 1 w 60"/>
                  <a:gd name="T29" fmla="*/ 204 h 1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0" h="144">
                    <a:moveTo>
                      <a:pt x="0" y="106"/>
                    </a:moveTo>
                    <a:cubicBezTo>
                      <a:pt x="6" y="107"/>
                      <a:pt x="13" y="110"/>
                      <a:pt x="20" y="112"/>
                    </a:cubicBezTo>
                    <a:cubicBezTo>
                      <a:pt x="25" y="113"/>
                      <a:pt x="30" y="116"/>
                      <a:pt x="35" y="119"/>
                    </a:cubicBezTo>
                    <a:cubicBezTo>
                      <a:pt x="39" y="122"/>
                      <a:pt x="43" y="126"/>
                      <a:pt x="47" y="129"/>
                    </a:cubicBezTo>
                    <a:cubicBezTo>
                      <a:pt x="51" y="134"/>
                      <a:pt x="58" y="138"/>
                      <a:pt x="60" y="144"/>
                    </a:cubicBezTo>
                    <a:cubicBezTo>
                      <a:pt x="50" y="132"/>
                      <a:pt x="40" y="119"/>
                      <a:pt x="38" y="102"/>
                    </a:cubicBezTo>
                    <a:cubicBezTo>
                      <a:pt x="37" y="87"/>
                      <a:pt x="44" y="72"/>
                      <a:pt x="48" y="58"/>
                    </a:cubicBezTo>
                    <a:cubicBezTo>
                      <a:pt x="51" y="46"/>
                      <a:pt x="52" y="37"/>
                      <a:pt x="46" y="26"/>
                    </a:cubicBezTo>
                    <a:cubicBezTo>
                      <a:pt x="43" y="22"/>
                      <a:pt x="41" y="18"/>
                      <a:pt x="38" y="13"/>
                    </a:cubicBezTo>
                    <a:cubicBezTo>
                      <a:pt x="36" y="9"/>
                      <a:pt x="33" y="3"/>
                      <a:pt x="29" y="0"/>
                    </a:cubicBezTo>
                    <a:cubicBezTo>
                      <a:pt x="29" y="4"/>
                      <a:pt x="32" y="12"/>
                      <a:pt x="32" y="17"/>
                    </a:cubicBezTo>
                    <a:cubicBezTo>
                      <a:pt x="32" y="23"/>
                      <a:pt x="32" y="29"/>
                      <a:pt x="31" y="34"/>
                    </a:cubicBezTo>
                    <a:cubicBezTo>
                      <a:pt x="29" y="44"/>
                      <a:pt x="26" y="54"/>
                      <a:pt x="24" y="64"/>
                    </a:cubicBezTo>
                    <a:cubicBezTo>
                      <a:pt x="21" y="73"/>
                      <a:pt x="16" y="82"/>
                      <a:pt x="11" y="91"/>
                    </a:cubicBezTo>
                    <a:cubicBezTo>
                      <a:pt x="8" y="96"/>
                      <a:pt x="3" y="101"/>
                      <a:pt x="1" y="106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8" name="Freeform 112">
                <a:extLst>
                  <a:ext uri="{FF2B5EF4-FFF2-40B4-BE49-F238E27FC236}">
                    <a16:creationId xmlns:a16="http://schemas.microsoft.com/office/drawing/2014/main" id="{BA8EC0C4-0595-40C4-9BF7-C14B8C90E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1502"/>
                <a:ext cx="211" cy="40"/>
              </a:xfrm>
              <a:custGeom>
                <a:avLst/>
                <a:gdLst>
                  <a:gd name="T0" fmla="*/ 300 w 170"/>
                  <a:gd name="T1" fmla="*/ 56 h 32"/>
                  <a:gd name="T2" fmla="*/ 247 w 170"/>
                  <a:gd name="T3" fmla="*/ 41 h 32"/>
                  <a:gd name="T4" fmla="*/ 175 w 170"/>
                  <a:gd name="T5" fmla="*/ 36 h 32"/>
                  <a:gd name="T6" fmla="*/ 89 w 170"/>
                  <a:gd name="T7" fmla="*/ 55 h 32"/>
                  <a:gd name="T8" fmla="*/ 0 w 170"/>
                  <a:gd name="T9" fmla="*/ 63 h 32"/>
                  <a:gd name="T10" fmla="*/ 46 w 170"/>
                  <a:gd name="T11" fmla="*/ 49 h 32"/>
                  <a:gd name="T12" fmla="*/ 101 w 170"/>
                  <a:gd name="T13" fmla="*/ 30 h 32"/>
                  <a:gd name="T14" fmla="*/ 197 w 170"/>
                  <a:gd name="T15" fmla="*/ 16 h 32"/>
                  <a:gd name="T16" fmla="*/ 325 w 170"/>
                  <a:gd name="T17" fmla="*/ 1 h 32"/>
                  <a:gd name="T18" fmla="*/ 304 w 170"/>
                  <a:gd name="T19" fmla="*/ 55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0" h="32">
                    <a:moveTo>
                      <a:pt x="157" y="29"/>
                    </a:moveTo>
                    <a:cubicBezTo>
                      <a:pt x="149" y="25"/>
                      <a:pt x="137" y="22"/>
                      <a:pt x="129" y="21"/>
                    </a:cubicBezTo>
                    <a:cubicBezTo>
                      <a:pt x="117" y="19"/>
                      <a:pt x="105" y="17"/>
                      <a:pt x="92" y="18"/>
                    </a:cubicBezTo>
                    <a:cubicBezTo>
                      <a:pt x="77" y="19"/>
                      <a:pt x="62" y="26"/>
                      <a:pt x="47" y="28"/>
                    </a:cubicBezTo>
                    <a:cubicBezTo>
                      <a:pt x="32" y="30"/>
                      <a:pt x="15" y="29"/>
                      <a:pt x="0" y="32"/>
                    </a:cubicBezTo>
                    <a:cubicBezTo>
                      <a:pt x="7" y="28"/>
                      <a:pt x="16" y="27"/>
                      <a:pt x="24" y="25"/>
                    </a:cubicBezTo>
                    <a:cubicBezTo>
                      <a:pt x="34" y="22"/>
                      <a:pt x="42" y="18"/>
                      <a:pt x="52" y="15"/>
                    </a:cubicBezTo>
                    <a:cubicBezTo>
                      <a:pt x="69" y="12"/>
                      <a:pt x="85" y="9"/>
                      <a:pt x="103" y="8"/>
                    </a:cubicBezTo>
                    <a:cubicBezTo>
                      <a:pt x="125" y="6"/>
                      <a:pt x="148" y="0"/>
                      <a:pt x="170" y="1"/>
                    </a:cubicBezTo>
                    <a:cubicBezTo>
                      <a:pt x="166" y="9"/>
                      <a:pt x="160" y="21"/>
                      <a:pt x="159" y="28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9" name="Freeform 113">
                <a:extLst>
                  <a:ext uri="{FF2B5EF4-FFF2-40B4-BE49-F238E27FC236}">
                    <a16:creationId xmlns:a16="http://schemas.microsoft.com/office/drawing/2014/main" id="{B4597383-2648-42E8-87F2-1F0332BDB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1527"/>
                <a:ext cx="213" cy="19"/>
              </a:xfrm>
              <a:custGeom>
                <a:avLst/>
                <a:gdLst>
                  <a:gd name="T0" fmla="*/ 0 w 172"/>
                  <a:gd name="T1" fmla="*/ 13 h 15"/>
                  <a:gd name="T2" fmla="*/ 73 w 172"/>
                  <a:gd name="T3" fmla="*/ 25 h 15"/>
                  <a:gd name="T4" fmla="*/ 152 w 172"/>
                  <a:gd name="T5" fmla="*/ 30 h 15"/>
                  <a:gd name="T6" fmla="*/ 229 w 172"/>
                  <a:gd name="T7" fmla="*/ 24 h 15"/>
                  <a:gd name="T8" fmla="*/ 276 w 172"/>
                  <a:gd name="T9" fmla="*/ 20 h 15"/>
                  <a:gd name="T10" fmla="*/ 327 w 172"/>
                  <a:gd name="T11" fmla="*/ 5 h 15"/>
                  <a:gd name="T12" fmla="*/ 256 w 172"/>
                  <a:gd name="T13" fmla="*/ 13 h 15"/>
                  <a:gd name="T14" fmla="*/ 152 w 172"/>
                  <a:gd name="T15" fmla="*/ 13 h 15"/>
                  <a:gd name="T16" fmla="*/ 64 w 172"/>
                  <a:gd name="T17" fmla="*/ 13 h 15"/>
                  <a:gd name="T18" fmla="*/ 11 w 172"/>
                  <a:gd name="T19" fmla="*/ 18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2" h="15">
                    <a:moveTo>
                      <a:pt x="0" y="6"/>
                    </a:moveTo>
                    <a:cubicBezTo>
                      <a:pt x="7" y="13"/>
                      <a:pt x="29" y="12"/>
                      <a:pt x="39" y="13"/>
                    </a:cubicBezTo>
                    <a:cubicBezTo>
                      <a:pt x="53" y="14"/>
                      <a:pt x="66" y="15"/>
                      <a:pt x="80" y="15"/>
                    </a:cubicBezTo>
                    <a:cubicBezTo>
                      <a:pt x="93" y="15"/>
                      <a:pt x="107" y="13"/>
                      <a:pt x="120" y="12"/>
                    </a:cubicBezTo>
                    <a:cubicBezTo>
                      <a:pt x="129" y="12"/>
                      <a:pt x="137" y="12"/>
                      <a:pt x="145" y="10"/>
                    </a:cubicBezTo>
                    <a:cubicBezTo>
                      <a:pt x="153" y="8"/>
                      <a:pt x="166" y="7"/>
                      <a:pt x="172" y="2"/>
                    </a:cubicBezTo>
                    <a:cubicBezTo>
                      <a:pt x="160" y="0"/>
                      <a:pt x="147" y="6"/>
                      <a:pt x="135" y="6"/>
                    </a:cubicBezTo>
                    <a:cubicBezTo>
                      <a:pt x="117" y="7"/>
                      <a:pt x="98" y="5"/>
                      <a:pt x="80" y="6"/>
                    </a:cubicBezTo>
                    <a:cubicBezTo>
                      <a:pt x="65" y="7"/>
                      <a:pt x="49" y="7"/>
                      <a:pt x="34" y="6"/>
                    </a:cubicBezTo>
                    <a:cubicBezTo>
                      <a:pt x="25" y="6"/>
                      <a:pt x="15" y="9"/>
                      <a:pt x="6" y="9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0" name="Freeform 114">
                <a:extLst>
                  <a:ext uri="{FF2B5EF4-FFF2-40B4-BE49-F238E27FC236}">
                    <a16:creationId xmlns:a16="http://schemas.microsoft.com/office/drawing/2014/main" id="{1ADA8F54-6482-4EBD-969E-1EA2EF552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382"/>
                <a:ext cx="51" cy="58"/>
              </a:xfrm>
              <a:custGeom>
                <a:avLst/>
                <a:gdLst>
                  <a:gd name="T0" fmla="*/ 31 w 41"/>
                  <a:gd name="T1" fmla="*/ 0 h 47"/>
                  <a:gd name="T2" fmla="*/ 78 w 41"/>
                  <a:gd name="T3" fmla="*/ 89 h 47"/>
                  <a:gd name="T4" fmla="*/ 40 w 41"/>
                  <a:gd name="T5" fmla="*/ 51 h 47"/>
                  <a:gd name="T6" fmla="*/ 0 w 41"/>
                  <a:gd name="T7" fmla="*/ 26 h 47"/>
                  <a:gd name="T8" fmla="*/ 30 w 41"/>
                  <a:gd name="T9" fmla="*/ 7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7">
                    <a:moveTo>
                      <a:pt x="16" y="0"/>
                    </a:moveTo>
                    <a:cubicBezTo>
                      <a:pt x="20" y="15"/>
                      <a:pt x="30" y="36"/>
                      <a:pt x="41" y="47"/>
                    </a:cubicBezTo>
                    <a:cubicBezTo>
                      <a:pt x="33" y="43"/>
                      <a:pt x="28" y="33"/>
                      <a:pt x="21" y="27"/>
                    </a:cubicBezTo>
                    <a:cubicBezTo>
                      <a:pt x="15" y="23"/>
                      <a:pt x="5" y="20"/>
                      <a:pt x="0" y="14"/>
                    </a:cubicBezTo>
                    <a:cubicBezTo>
                      <a:pt x="4" y="10"/>
                      <a:pt x="12" y="10"/>
                      <a:pt x="15" y="4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1" name="Freeform 115">
                <a:extLst>
                  <a:ext uri="{FF2B5EF4-FFF2-40B4-BE49-F238E27FC236}">
                    <a16:creationId xmlns:a16="http://schemas.microsoft.com/office/drawing/2014/main" id="{B08D5B90-352C-449E-ACD4-099635CB0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1573"/>
                <a:ext cx="351" cy="309"/>
              </a:xfrm>
              <a:custGeom>
                <a:avLst/>
                <a:gdLst>
                  <a:gd name="T0" fmla="*/ 0 w 283"/>
                  <a:gd name="T1" fmla="*/ 0 h 249"/>
                  <a:gd name="T2" fmla="*/ 236 w 283"/>
                  <a:gd name="T3" fmla="*/ 254 h 249"/>
                  <a:gd name="T4" fmla="*/ 540 w 283"/>
                  <a:gd name="T5" fmla="*/ 475 h 249"/>
                  <a:gd name="T6" fmla="*/ 220 w 283"/>
                  <a:gd name="T7" fmla="*/ 220 h 249"/>
                  <a:gd name="T8" fmla="*/ 94 w 283"/>
                  <a:gd name="T9" fmla="*/ 114 h 249"/>
                  <a:gd name="T10" fmla="*/ 0 w 283"/>
                  <a:gd name="T11" fmla="*/ 7 h 2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3" h="249">
                    <a:moveTo>
                      <a:pt x="0" y="0"/>
                    </a:moveTo>
                    <a:cubicBezTo>
                      <a:pt x="43" y="43"/>
                      <a:pt x="79" y="90"/>
                      <a:pt x="123" y="133"/>
                    </a:cubicBezTo>
                    <a:cubicBezTo>
                      <a:pt x="168" y="176"/>
                      <a:pt x="228" y="219"/>
                      <a:pt x="283" y="249"/>
                    </a:cubicBezTo>
                    <a:cubicBezTo>
                      <a:pt x="225" y="205"/>
                      <a:pt x="174" y="157"/>
                      <a:pt x="115" y="115"/>
                    </a:cubicBezTo>
                    <a:cubicBezTo>
                      <a:pt x="91" y="98"/>
                      <a:pt x="68" y="80"/>
                      <a:pt x="49" y="60"/>
                    </a:cubicBezTo>
                    <a:cubicBezTo>
                      <a:pt x="33" y="44"/>
                      <a:pt x="11" y="22"/>
                      <a:pt x="0" y="4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2" name="Freeform 116">
                <a:extLst>
                  <a:ext uri="{FF2B5EF4-FFF2-40B4-BE49-F238E27FC236}">
                    <a16:creationId xmlns:a16="http://schemas.microsoft.com/office/drawing/2014/main" id="{E9063049-9058-4F53-B0E6-1478940FF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1843"/>
                <a:ext cx="225" cy="303"/>
              </a:xfrm>
              <a:custGeom>
                <a:avLst/>
                <a:gdLst>
                  <a:gd name="T0" fmla="*/ 42 w 181"/>
                  <a:gd name="T1" fmla="*/ 32 h 244"/>
                  <a:gd name="T2" fmla="*/ 247 w 181"/>
                  <a:gd name="T3" fmla="*/ 224 h 244"/>
                  <a:gd name="T4" fmla="*/ 334 w 181"/>
                  <a:gd name="T5" fmla="*/ 467 h 244"/>
                  <a:gd name="T6" fmla="*/ 220 w 181"/>
                  <a:gd name="T7" fmla="*/ 174 h 244"/>
                  <a:gd name="T8" fmla="*/ 0 w 181"/>
                  <a:gd name="T9" fmla="*/ 0 h 2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1" h="244">
                    <a:moveTo>
                      <a:pt x="22" y="17"/>
                    </a:moveTo>
                    <a:cubicBezTo>
                      <a:pt x="67" y="36"/>
                      <a:pt x="99" y="82"/>
                      <a:pt x="129" y="117"/>
                    </a:cubicBezTo>
                    <a:cubicBezTo>
                      <a:pt x="157" y="151"/>
                      <a:pt x="181" y="201"/>
                      <a:pt x="174" y="244"/>
                    </a:cubicBezTo>
                    <a:cubicBezTo>
                      <a:pt x="174" y="183"/>
                      <a:pt x="156" y="135"/>
                      <a:pt x="114" y="91"/>
                    </a:cubicBezTo>
                    <a:cubicBezTo>
                      <a:pt x="84" y="60"/>
                      <a:pt x="40" y="13"/>
                      <a:pt x="0" y="0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3" name="Freeform 117">
                <a:extLst>
                  <a:ext uri="{FF2B5EF4-FFF2-40B4-BE49-F238E27FC236}">
                    <a16:creationId xmlns:a16="http://schemas.microsoft.com/office/drawing/2014/main" id="{B54299AC-9C51-445D-BCB8-EAD5C435C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963"/>
                <a:ext cx="88" cy="204"/>
              </a:xfrm>
              <a:custGeom>
                <a:avLst/>
                <a:gdLst>
                  <a:gd name="T0" fmla="*/ 17 w 71"/>
                  <a:gd name="T1" fmla="*/ 31 h 164"/>
                  <a:gd name="T2" fmla="*/ 84 w 71"/>
                  <a:gd name="T3" fmla="*/ 167 h 164"/>
                  <a:gd name="T4" fmla="*/ 90 w 71"/>
                  <a:gd name="T5" fmla="*/ 228 h 164"/>
                  <a:gd name="T6" fmla="*/ 89 w 71"/>
                  <a:gd name="T7" fmla="*/ 266 h 164"/>
                  <a:gd name="T8" fmla="*/ 88 w 71"/>
                  <a:gd name="T9" fmla="*/ 316 h 164"/>
                  <a:gd name="T10" fmla="*/ 88 w 71"/>
                  <a:gd name="T11" fmla="*/ 113 h 164"/>
                  <a:gd name="T12" fmla="*/ 45 w 71"/>
                  <a:gd name="T13" fmla="*/ 49 h 164"/>
                  <a:gd name="T14" fmla="*/ 0 w 71"/>
                  <a:gd name="T15" fmla="*/ 0 h 1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" h="164">
                    <a:moveTo>
                      <a:pt x="9" y="16"/>
                    </a:moveTo>
                    <a:cubicBezTo>
                      <a:pt x="26" y="37"/>
                      <a:pt x="38" y="61"/>
                      <a:pt x="44" y="87"/>
                    </a:cubicBezTo>
                    <a:cubicBezTo>
                      <a:pt x="46" y="97"/>
                      <a:pt x="48" y="108"/>
                      <a:pt x="48" y="118"/>
                    </a:cubicBezTo>
                    <a:cubicBezTo>
                      <a:pt x="48" y="125"/>
                      <a:pt x="47" y="132"/>
                      <a:pt x="47" y="138"/>
                    </a:cubicBezTo>
                    <a:cubicBezTo>
                      <a:pt x="47" y="146"/>
                      <a:pt x="43" y="157"/>
                      <a:pt x="46" y="164"/>
                    </a:cubicBezTo>
                    <a:cubicBezTo>
                      <a:pt x="71" y="132"/>
                      <a:pt x="59" y="93"/>
                      <a:pt x="46" y="59"/>
                    </a:cubicBezTo>
                    <a:cubicBezTo>
                      <a:pt x="41" y="46"/>
                      <a:pt x="33" y="35"/>
                      <a:pt x="23" y="25"/>
                    </a:cubicBezTo>
                    <a:cubicBezTo>
                      <a:pt x="16" y="17"/>
                      <a:pt x="5" y="8"/>
                      <a:pt x="0" y="0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4" name="Freeform 118">
                <a:extLst>
                  <a:ext uri="{FF2B5EF4-FFF2-40B4-BE49-F238E27FC236}">
                    <a16:creationId xmlns:a16="http://schemas.microsoft.com/office/drawing/2014/main" id="{809F4944-0F70-4F88-A463-9D7E9C493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015"/>
                <a:ext cx="50" cy="141"/>
              </a:xfrm>
              <a:custGeom>
                <a:avLst/>
                <a:gdLst>
                  <a:gd name="T0" fmla="*/ 0 w 40"/>
                  <a:gd name="T1" fmla="*/ 0 h 113"/>
                  <a:gd name="T2" fmla="*/ 51 w 40"/>
                  <a:gd name="T3" fmla="*/ 117 h 113"/>
                  <a:gd name="T4" fmla="*/ 49 w 40"/>
                  <a:gd name="T5" fmla="*/ 220 h 113"/>
                  <a:gd name="T6" fmla="*/ 30 w 40"/>
                  <a:gd name="T7" fmla="*/ 100 h 1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13">
                    <a:moveTo>
                      <a:pt x="0" y="0"/>
                    </a:moveTo>
                    <a:cubicBezTo>
                      <a:pt x="14" y="17"/>
                      <a:pt x="20" y="39"/>
                      <a:pt x="26" y="60"/>
                    </a:cubicBezTo>
                    <a:cubicBezTo>
                      <a:pt x="30" y="71"/>
                      <a:pt x="40" y="106"/>
                      <a:pt x="25" y="113"/>
                    </a:cubicBezTo>
                    <a:cubicBezTo>
                      <a:pt x="16" y="95"/>
                      <a:pt x="22" y="69"/>
                      <a:pt x="15" y="51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5" name="Freeform 119">
                <a:extLst>
                  <a:ext uri="{FF2B5EF4-FFF2-40B4-BE49-F238E27FC236}">
                    <a16:creationId xmlns:a16="http://schemas.microsoft.com/office/drawing/2014/main" id="{BA47093B-B602-4BE2-817F-3DBE3C687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1054"/>
                <a:ext cx="350" cy="456"/>
              </a:xfrm>
              <a:custGeom>
                <a:avLst/>
                <a:gdLst>
                  <a:gd name="T0" fmla="*/ 0 w 282"/>
                  <a:gd name="T1" fmla="*/ 17 h 367"/>
                  <a:gd name="T2" fmla="*/ 151 w 282"/>
                  <a:gd name="T3" fmla="*/ 204 h 367"/>
                  <a:gd name="T4" fmla="*/ 299 w 282"/>
                  <a:gd name="T5" fmla="*/ 389 h 367"/>
                  <a:gd name="T6" fmla="*/ 427 w 282"/>
                  <a:gd name="T7" fmla="*/ 555 h 367"/>
                  <a:gd name="T8" fmla="*/ 539 w 282"/>
                  <a:gd name="T9" fmla="*/ 705 h 367"/>
                  <a:gd name="T10" fmla="*/ 254 w 282"/>
                  <a:gd name="T11" fmla="*/ 252 h 367"/>
                  <a:gd name="T12" fmla="*/ 113 w 282"/>
                  <a:gd name="T13" fmla="*/ 87 h 367"/>
                  <a:gd name="T14" fmla="*/ 58 w 282"/>
                  <a:gd name="T15" fmla="*/ 31 h 367"/>
                  <a:gd name="T16" fmla="*/ 21 w 282"/>
                  <a:gd name="T17" fmla="*/ 0 h 3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2" h="367">
                    <a:moveTo>
                      <a:pt x="0" y="9"/>
                    </a:moveTo>
                    <a:cubicBezTo>
                      <a:pt x="29" y="39"/>
                      <a:pt x="54" y="73"/>
                      <a:pt x="79" y="106"/>
                    </a:cubicBezTo>
                    <a:cubicBezTo>
                      <a:pt x="104" y="139"/>
                      <a:pt x="131" y="170"/>
                      <a:pt x="156" y="203"/>
                    </a:cubicBezTo>
                    <a:cubicBezTo>
                      <a:pt x="178" y="232"/>
                      <a:pt x="203" y="259"/>
                      <a:pt x="223" y="290"/>
                    </a:cubicBezTo>
                    <a:cubicBezTo>
                      <a:pt x="239" y="315"/>
                      <a:pt x="258" y="350"/>
                      <a:pt x="282" y="367"/>
                    </a:cubicBezTo>
                    <a:cubicBezTo>
                      <a:pt x="247" y="281"/>
                      <a:pt x="192" y="202"/>
                      <a:pt x="133" y="131"/>
                    </a:cubicBezTo>
                    <a:cubicBezTo>
                      <a:pt x="109" y="101"/>
                      <a:pt x="85" y="72"/>
                      <a:pt x="59" y="45"/>
                    </a:cubicBezTo>
                    <a:cubicBezTo>
                      <a:pt x="49" y="35"/>
                      <a:pt x="41" y="25"/>
                      <a:pt x="31" y="16"/>
                    </a:cubicBezTo>
                    <a:cubicBezTo>
                      <a:pt x="25" y="11"/>
                      <a:pt x="14" y="6"/>
                      <a:pt x="11" y="0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6" name="Freeform 120">
                <a:extLst>
                  <a:ext uri="{FF2B5EF4-FFF2-40B4-BE49-F238E27FC236}">
                    <a16:creationId xmlns:a16="http://schemas.microsoft.com/office/drawing/2014/main" id="{CF30ABB0-AA6E-4181-92CB-1FA352B41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1921"/>
                <a:ext cx="75" cy="363"/>
              </a:xfrm>
              <a:custGeom>
                <a:avLst/>
                <a:gdLst>
                  <a:gd name="T0" fmla="*/ 41 w 61"/>
                  <a:gd name="T1" fmla="*/ 19 h 292"/>
                  <a:gd name="T2" fmla="*/ 9 w 61"/>
                  <a:gd name="T3" fmla="*/ 82 h 292"/>
                  <a:gd name="T4" fmla="*/ 39 w 61"/>
                  <a:gd name="T5" fmla="*/ 204 h 292"/>
                  <a:gd name="T6" fmla="*/ 32 w 61"/>
                  <a:gd name="T7" fmla="*/ 317 h 292"/>
                  <a:gd name="T8" fmla="*/ 9 w 61"/>
                  <a:gd name="T9" fmla="*/ 436 h 292"/>
                  <a:gd name="T10" fmla="*/ 39 w 61"/>
                  <a:gd name="T11" fmla="*/ 501 h 292"/>
                  <a:gd name="T12" fmla="*/ 91 w 61"/>
                  <a:gd name="T13" fmla="*/ 561 h 292"/>
                  <a:gd name="T14" fmla="*/ 79 w 61"/>
                  <a:gd name="T15" fmla="*/ 516 h 292"/>
                  <a:gd name="T16" fmla="*/ 71 w 61"/>
                  <a:gd name="T17" fmla="*/ 456 h 292"/>
                  <a:gd name="T18" fmla="*/ 92 w 61"/>
                  <a:gd name="T19" fmla="*/ 322 h 292"/>
                  <a:gd name="T20" fmla="*/ 112 w 61"/>
                  <a:gd name="T21" fmla="*/ 221 h 292"/>
                  <a:gd name="T22" fmla="*/ 91 w 61"/>
                  <a:gd name="T23" fmla="*/ 139 h 292"/>
                  <a:gd name="T24" fmla="*/ 34 w 61"/>
                  <a:gd name="T25" fmla="*/ 21 h 2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1" h="292">
                    <a:moveTo>
                      <a:pt x="22" y="10"/>
                    </a:moveTo>
                    <a:cubicBezTo>
                      <a:pt x="9" y="11"/>
                      <a:pt x="3" y="33"/>
                      <a:pt x="5" y="43"/>
                    </a:cubicBezTo>
                    <a:cubicBezTo>
                      <a:pt x="9" y="64"/>
                      <a:pt x="19" y="84"/>
                      <a:pt x="21" y="106"/>
                    </a:cubicBezTo>
                    <a:cubicBezTo>
                      <a:pt x="22" y="126"/>
                      <a:pt x="22" y="146"/>
                      <a:pt x="17" y="165"/>
                    </a:cubicBezTo>
                    <a:cubicBezTo>
                      <a:pt x="12" y="187"/>
                      <a:pt x="0" y="204"/>
                      <a:pt x="5" y="227"/>
                    </a:cubicBezTo>
                    <a:cubicBezTo>
                      <a:pt x="8" y="240"/>
                      <a:pt x="13" y="251"/>
                      <a:pt x="21" y="261"/>
                    </a:cubicBezTo>
                    <a:cubicBezTo>
                      <a:pt x="29" y="270"/>
                      <a:pt x="38" y="286"/>
                      <a:pt x="49" y="292"/>
                    </a:cubicBezTo>
                    <a:cubicBezTo>
                      <a:pt x="45" y="285"/>
                      <a:pt x="44" y="277"/>
                      <a:pt x="42" y="269"/>
                    </a:cubicBezTo>
                    <a:cubicBezTo>
                      <a:pt x="40" y="259"/>
                      <a:pt x="37" y="247"/>
                      <a:pt x="38" y="237"/>
                    </a:cubicBezTo>
                    <a:cubicBezTo>
                      <a:pt x="40" y="213"/>
                      <a:pt x="43" y="190"/>
                      <a:pt x="50" y="167"/>
                    </a:cubicBezTo>
                    <a:cubicBezTo>
                      <a:pt x="55" y="151"/>
                      <a:pt x="61" y="132"/>
                      <a:pt x="60" y="115"/>
                    </a:cubicBezTo>
                    <a:cubicBezTo>
                      <a:pt x="59" y="99"/>
                      <a:pt x="55" y="86"/>
                      <a:pt x="49" y="72"/>
                    </a:cubicBezTo>
                    <a:cubicBezTo>
                      <a:pt x="46" y="66"/>
                      <a:pt x="33" y="0"/>
                      <a:pt x="19" y="11"/>
                    </a:cubicBezTo>
                  </a:path>
                </a:pathLst>
              </a:custGeom>
              <a:solidFill>
                <a:srgbClr val="DB8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7" name="Freeform 121">
                <a:extLst>
                  <a:ext uri="{FF2B5EF4-FFF2-40B4-BE49-F238E27FC236}">
                    <a16:creationId xmlns:a16="http://schemas.microsoft.com/office/drawing/2014/main" id="{780320FC-F9C0-40A5-A372-EBCC9923E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930"/>
                <a:ext cx="110" cy="144"/>
              </a:xfrm>
              <a:custGeom>
                <a:avLst/>
                <a:gdLst>
                  <a:gd name="T0" fmla="*/ 101 w 89"/>
                  <a:gd name="T1" fmla="*/ 222 h 116"/>
                  <a:gd name="T2" fmla="*/ 105 w 89"/>
                  <a:gd name="T3" fmla="*/ 125 h 116"/>
                  <a:gd name="T4" fmla="*/ 168 w 89"/>
                  <a:gd name="T5" fmla="*/ 110 h 116"/>
                  <a:gd name="T6" fmla="*/ 117 w 89"/>
                  <a:gd name="T7" fmla="*/ 81 h 116"/>
                  <a:gd name="T8" fmla="*/ 82 w 89"/>
                  <a:gd name="T9" fmla="*/ 40 h 116"/>
                  <a:gd name="T10" fmla="*/ 41 w 89"/>
                  <a:gd name="T11" fmla="*/ 6 h 116"/>
                  <a:gd name="T12" fmla="*/ 25 w 89"/>
                  <a:gd name="T13" fmla="*/ 88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116">
                    <a:moveTo>
                      <a:pt x="53" y="116"/>
                    </a:moveTo>
                    <a:cubicBezTo>
                      <a:pt x="61" y="101"/>
                      <a:pt x="44" y="78"/>
                      <a:pt x="56" y="65"/>
                    </a:cubicBezTo>
                    <a:cubicBezTo>
                      <a:pt x="65" y="55"/>
                      <a:pt x="79" y="62"/>
                      <a:pt x="89" y="58"/>
                    </a:cubicBezTo>
                    <a:cubicBezTo>
                      <a:pt x="79" y="59"/>
                      <a:pt x="69" y="48"/>
                      <a:pt x="62" y="42"/>
                    </a:cubicBezTo>
                    <a:cubicBezTo>
                      <a:pt x="55" y="36"/>
                      <a:pt x="49" y="28"/>
                      <a:pt x="43" y="21"/>
                    </a:cubicBezTo>
                    <a:cubicBezTo>
                      <a:pt x="39" y="16"/>
                      <a:pt x="30" y="4"/>
                      <a:pt x="22" y="3"/>
                    </a:cubicBezTo>
                    <a:cubicBezTo>
                      <a:pt x="0" y="0"/>
                      <a:pt x="14" y="37"/>
                      <a:pt x="13" y="46"/>
                    </a:cubicBezTo>
                  </a:path>
                </a:pathLst>
              </a:custGeom>
              <a:solidFill>
                <a:srgbClr val="DB8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8" name="Freeform 122">
                <a:extLst>
                  <a:ext uri="{FF2B5EF4-FFF2-40B4-BE49-F238E27FC236}">
                    <a16:creationId xmlns:a16="http://schemas.microsoft.com/office/drawing/2014/main" id="{C15F519C-5047-44B9-B38E-17C019C61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1933"/>
                <a:ext cx="44" cy="147"/>
              </a:xfrm>
              <a:custGeom>
                <a:avLst/>
                <a:gdLst>
                  <a:gd name="T0" fmla="*/ 30 w 35"/>
                  <a:gd name="T1" fmla="*/ 6 h 118"/>
                  <a:gd name="T2" fmla="*/ 1 w 35"/>
                  <a:gd name="T3" fmla="*/ 39 h 118"/>
                  <a:gd name="T4" fmla="*/ 13 w 35"/>
                  <a:gd name="T5" fmla="*/ 93 h 118"/>
                  <a:gd name="T6" fmla="*/ 33 w 35"/>
                  <a:gd name="T7" fmla="*/ 156 h 118"/>
                  <a:gd name="T8" fmla="*/ 48 w 35"/>
                  <a:gd name="T9" fmla="*/ 228 h 118"/>
                  <a:gd name="T10" fmla="*/ 57 w 35"/>
                  <a:gd name="T11" fmla="*/ 189 h 118"/>
                  <a:gd name="T12" fmla="*/ 48 w 35"/>
                  <a:gd name="T13" fmla="*/ 141 h 118"/>
                  <a:gd name="T14" fmla="*/ 52 w 35"/>
                  <a:gd name="T15" fmla="*/ 102 h 118"/>
                  <a:gd name="T16" fmla="*/ 63 w 35"/>
                  <a:gd name="T17" fmla="*/ 65 h 118"/>
                  <a:gd name="T18" fmla="*/ 30 w 35"/>
                  <a:gd name="T19" fmla="*/ 6 h 1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118">
                    <a:moveTo>
                      <a:pt x="15" y="3"/>
                    </a:moveTo>
                    <a:cubicBezTo>
                      <a:pt x="8" y="0"/>
                      <a:pt x="2" y="14"/>
                      <a:pt x="1" y="20"/>
                    </a:cubicBezTo>
                    <a:cubicBezTo>
                      <a:pt x="0" y="29"/>
                      <a:pt x="3" y="39"/>
                      <a:pt x="6" y="48"/>
                    </a:cubicBezTo>
                    <a:cubicBezTo>
                      <a:pt x="10" y="59"/>
                      <a:pt x="14" y="69"/>
                      <a:pt x="17" y="80"/>
                    </a:cubicBezTo>
                    <a:cubicBezTo>
                      <a:pt x="19" y="92"/>
                      <a:pt x="18" y="108"/>
                      <a:pt x="24" y="118"/>
                    </a:cubicBezTo>
                    <a:cubicBezTo>
                      <a:pt x="30" y="115"/>
                      <a:pt x="29" y="103"/>
                      <a:pt x="29" y="98"/>
                    </a:cubicBezTo>
                    <a:cubicBezTo>
                      <a:pt x="29" y="89"/>
                      <a:pt x="24" y="81"/>
                      <a:pt x="24" y="73"/>
                    </a:cubicBezTo>
                    <a:cubicBezTo>
                      <a:pt x="23" y="66"/>
                      <a:pt x="23" y="59"/>
                      <a:pt x="26" y="53"/>
                    </a:cubicBezTo>
                    <a:cubicBezTo>
                      <a:pt x="28" y="47"/>
                      <a:pt x="31" y="41"/>
                      <a:pt x="32" y="34"/>
                    </a:cubicBezTo>
                    <a:cubicBezTo>
                      <a:pt x="35" y="19"/>
                      <a:pt x="30" y="7"/>
                      <a:pt x="15" y="3"/>
                    </a:cubicBezTo>
                  </a:path>
                </a:pathLst>
              </a:custGeom>
              <a:solidFill>
                <a:srgbClr val="C27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9" name="Freeform 123">
                <a:extLst>
                  <a:ext uri="{FF2B5EF4-FFF2-40B4-BE49-F238E27FC236}">
                    <a16:creationId xmlns:a16="http://schemas.microsoft.com/office/drawing/2014/main" id="{05B30631-BAAE-463C-B4FF-87DA01B7B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" y="2104"/>
                <a:ext cx="136" cy="282"/>
              </a:xfrm>
              <a:custGeom>
                <a:avLst/>
                <a:gdLst>
                  <a:gd name="T0" fmla="*/ 49 w 110"/>
                  <a:gd name="T1" fmla="*/ 0 h 227"/>
                  <a:gd name="T2" fmla="*/ 17 w 110"/>
                  <a:gd name="T3" fmla="*/ 117 h 227"/>
                  <a:gd name="T4" fmla="*/ 49 w 110"/>
                  <a:gd name="T5" fmla="*/ 236 h 227"/>
                  <a:gd name="T6" fmla="*/ 119 w 110"/>
                  <a:gd name="T7" fmla="*/ 435 h 227"/>
                  <a:gd name="T8" fmla="*/ 155 w 110"/>
                  <a:gd name="T9" fmla="*/ 325 h 227"/>
                  <a:gd name="T10" fmla="*/ 167 w 110"/>
                  <a:gd name="T11" fmla="*/ 222 h 227"/>
                  <a:gd name="T12" fmla="*/ 49 w 110"/>
                  <a:gd name="T13" fmla="*/ 0 h 2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" h="227">
                    <a:moveTo>
                      <a:pt x="26" y="0"/>
                    </a:moveTo>
                    <a:cubicBezTo>
                      <a:pt x="26" y="0"/>
                      <a:pt x="16" y="42"/>
                      <a:pt x="9" y="61"/>
                    </a:cubicBezTo>
                    <a:cubicBezTo>
                      <a:pt x="1" y="79"/>
                      <a:pt x="0" y="84"/>
                      <a:pt x="26" y="123"/>
                    </a:cubicBezTo>
                    <a:cubicBezTo>
                      <a:pt x="52" y="162"/>
                      <a:pt x="66" y="180"/>
                      <a:pt x="63" y="227"/>
                    </a:cubicBezTo>
                    <a:cubicBezTo>
                      <a:pt x="63" y="227"/>
                      <a:pt x="66" y="192"/>
                      <a:pt x="82" y="170"/>
                    </a:cubicBezTo>
                    <a:cubicBezTo>
                      <a:pt x="99" y="148"/>
                      <a:pt x="110" y="133"/>
                      <a:pt x="88" y="116"/>
                    </a:cubicBezTo>
                    <a:cubicBezTo>
                      <a:pt x="66" y="100"/>
                      <a:pt x="26" y="105"/>
                      <a:pt x="26" y="0"/>
                    </a:cubicBezTo>
                    <a:close/>
                  </a:path>
                </a:pathLst>
              </a:custGeom>
              <a:solidFill>
                <a:srgbClr val="D0EBF7"/>
              </a:solidFill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0" name="Freeform 124">
                <a:extLst>
                  <a:ext uri="{FF2B5EF4-FFF2-40B4-BE49-F238E27FC236}">
                    <a16:creationId xmlns:a16="http://schemas.microsoft.com/office/drawing/2014/main" id="{87BD61EB-7E70-4927-9A8F-52E873B75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2433"/>
                <a:ext cx="457" cy="217"/>
              </a:xfrm>
              <a:custGeom>
                <a:avLst/>
                <a:gdLst>
                  <a:gd name="T0" fmla="*/ 697 w 368"/>
                  <a:gd name="T1" fmla="*/ 50 h 175"/>
                  <a:gd name="T2" fmla="*/ 458 w 368"/>
                  <a:gd name="T3" fmla="*/ 278 h 175"/>
                  <a:gd name="T4" fmla="*/ 37 w 368"/>
                  <a:gd name="T5" fmla="*/ 201 h 175"/>
                  <a:gd name="T6" fmla="*/ 109 w 368"/>
                  <a:gd name="T7" fmla="*/ 107 h 175"/>
                  <a:gd name="T8" fmla="*/ 697 w 368"/>
                  <a:gd name="T9" fmla="*/ 47 h 1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8" h="175">
                    <a:moveTo>
                      <a:pt x="364" y="26"/>
                    </a:moveTo>
                    <a:cubicBezTo>
                      <a:pt x="364" y="26"/>
                      <a:pt x="347" y="117"/>
                      <a:pt x="239" y="146"/>
                    </a:cubicBezTo>
                    <a:cubicBezTo>
                      <a:pt x="132" y="175"/>
                      <a:pt x="73" y="160"/>
                      <a:pt x="19" y="106"/>
                    </a:cubicBezTo>
                    <a:cubicBezTo>
                      <a:pt x="19" y="106"/>
                      <a:pt x="0" y="75"/>
                      <a:pt x="57" y="56"/>
                    </a:cubicBezTo>
                    <a:cubicBezTo>
                      <a:pt x="113" y="38"/>
                      <a:pt x="368" y="0"/>
                      <a:pt x="364" y="25"/>
                    </a:cubicBezTo>
                  </a:path>
                </a:pathLst>
              </a:custGeom>
              <a:solidFill>
                <a:srgbClr val="D0EB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1" name="Freeform 125">
                <a:extLst>
                  <a:ext uri="{FF2B5EF4-FFF2-40B4-BE49-F238E27FC236}">
                    <a16:creationId xmlns:a16="http://schemas.microsoft.com/office/drawing/2014/main" id="{871D4EFB-0B83-4D54-B073-C953F3148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2465"/>
                <a:ext cx="401" cy="103"/>
              </a:xfrm>
              <a:custGeom>
                <a:avLst/>
                <a:gdLst>
                  <a:gd name="T0" fmla="*/ 618 w 323"/>
                  <a:gd name="T1" fmla="*/ 0 h 83"/>
                  <a:gd name="T2" fmla="*/ 549 w 323"/>
                  <a:gd name="T3" fmla="*/ 42 h 83"/>
                  <a:gd name="T4" fmla="*/ 140 w 323"/>
                  <a:gd name="T5" fmla="*/ 133 h 83"/>
                  <a:gd name="T6" fmla="*/ 2 w 323"/>
                  <a:gd name="T7" fmla="*/ 109 h 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3" h="83">
                    <a:moveTo>
                      <a:pt x="323" y="0"/>
                    </a:moveTo>
                    <a:cubicBezTo>
                      <a:pt x="323" y="0"/>
                      <a:pt x="298" y="7"/>
                      <a:pt x="287" y="22"/>
                    </a:cubicBezTo>
                    <a:cubicBezTo>
                      <a:pt x="275" y="38"/>
                      <a:pt x="119" y="83"/>
                      <a:pt x="73" y="69"/>
                    </a:cubicBezTo>
                    <a:cubicBezTo>
                      <a:pt x="27" y="55"/>
                      <a:pt x="0" y="66"/>
                      <a:pt x="2" y="57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2" name="Freeform 126">
                <a:extLst>
                  <a:ext uri="{FF2B5EF4-FFF2-40B4-BE49-F238E27FC236}">
                    <a16:creationId xmlns:a16="http://schemas.microsoft.com/office/drawing/2014/main" id="{28D0898F-11F7-4052-B602-E95CE772A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2598"/>
                <a:ext cx="491" cy="628"/>
              </a:xfrm>
              <a:custGeom>
                <a:avLst/>
                <a:gdLst>
                  <a:gd name="T0" fmla="*/ 56 w 396"/>
                  <a:gd name="T1" fmla="*/ 46 h 505"/>
                  <a:gd name="T2" fmla="*/ 143 w 396"/>
                  <a:gd name="T3" fmla="*/ 139 h 505"/>
                  <a:gd name="T4" fmla="*/ 134 w 396"/>
                  <a:gd name="T5" fmla="*/ 338 h 505"/>
                  <a:gd name="T6" fmla="*/ 154 w 396"/>
                  <a:gd name="T7" fmla="*/ 775 h 505"/>
                  <a:gd name="T8" fmla="*/ 732 w 396"/>
                  <a:gd name="T9" fmla="*/ 674 h 505"/>
                  <a:gd name="T10" fmla="*/ 677 w 396"/>
                  <a:gd name="T11" fmla="*/ 594 h 505"/>
                  <a:gd name="T12" fmla="*/ 335 w 396"/>
                  <a:gd name="T13" fmla="*/ 592 h 505"/>
                  <a:gd name="T14" fmla="*/ 145 w 396"/>
                  <a:gd name="T15" fmla="*/ 637 h 505"/>
                  <a:gd name="T16" fmla="*/ 165 w 396"/>
                  <a:gd name="T17" fmla="*/ 363 h 505"/>
                  <a:gd name="T18" fmla="*/ 210 w 396"/>
                  <a:gd name="T19" fmla="*/ 169 h 505"/>
                  <a:gd name="T20" fmla="*/ 229 w 396"/>
                  <a:gd name="T21" fmla="*/ 32 h 505"/>
                  <a:gd name="T22" fmla="*/ 56 w 396"/>
                  <a:gd name="T23" fmla="*/ 46 h 50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96" h="505">
                    <a:moveTo>
                      <a:pt x="29" y="24"/>
                    </a:moveTo>
                    <a:cubicBezTo>
                      <a:pt x="29" y="24"/>
                      <a:pt x="63" y="39"/>
                      <a:pt x="75" y="72"/>
                    </a:cubicBezTo>
                    <a:cubicBezTo>
                      <a:pt x="87" y="104"/>
                      <a:pt x="100" y="123"/>
                      <a:pt x="70" y="176"/>
                    </a:cubicBezTo>
                    <a:cubicBezTo>
                      <a:pt x="40" y="229"/>
                      <a:pt x="0" y="315"/>
                      <a:pt x="81" y="403"/>
                    </a:cubicBezTo>
                    <a:cubicBezTo>
                      <a:pt x="163" y="490"/>
                      <a:pt x="292" y="505"/>
                      <a:pt x="384" y="351"/>
                    </a:cubicBezTo>
                    <a:cubicBezTo>
                      <a:pt x="384" y="351"/>
                      <a:pt x="396" y="322"/>
                      <a:pt x="355" y="309"/>
                    </a:cubicBezTo>
                    <a:cubicBezTo>
                      <a:pt x="314" y="296"/>
                      <a:pt x="213" y="300"/>
                      <a:pt x="176" y="308"/>
                    </a:cubicBezTo>
                    <a:cubicBezTo>
                      <a:pt x="138" y="316"/>
                      <a:pt x="90" y="344"/>
                      <a:pt x="76" y="331"/>
                    </a:cubicBezTo>
                    <a:cubicBezTo>
                      <a:pt x="62" y="317"/>
                      <a:pt x="43" y="272"/>
                      <a:pt x="86" y="189"/>
                    </a:cubicBezTo>
                    <a:cubicBezTo>
                      <a:pt x="118" y="127"/>
                      <a:pt x="124" y="117"/>
                      <a:pt x="110" y="88"/>
                    </a:cubicBezTo>
                    <a:cubicBezTo>
                      <a:pt x="97" y="59"/>
                      <a:pt x="94" y="34"/>
                      <a:pt x="120" y="17"/>
                    </a:cubicBezTo>
                    <a:cubicBezTo>
                      <a:pt x="146" y="0"/>
                      <a:pt x="29" y="24"/>
                      <a:pt x="29" y="24"/>
                    </a:cubicBezTo>
                    <a:close/>
                  </a:path>
                </a:pathLst>
              </a:custGeom>
              <a:solidFill>
                <a:srgbClr val="D0EB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3" name="Freeform 127">
                <a:extLst>
                  <a:ext uri="{FF2B5EF4-FFF2-40B4-BE49-F238E27FC236}">
                    <a16:creationId xmlns:a16="http://schemas.microsoft.com/office/drawing/2014/main" id="{F448BC44-85EC-4CD2-B728-6E4905D56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2433"/>
                <a:ext cx="625" cy="793"/>
              </a:xfrm>
              <a:custGeom>
                <a:avLst/>
                <a:gdLst>
                  <a:gd name="T0" fmla="*/ 883 w 504"/>
                  <a:gd name="T1" fmla="*/ 848 h 638"/>
                  <a:gd name="T2" fmla="*/ 542 w 504"/>
                  <a:gd name="T3" fmla="*/ 846 h 638"/>
                  <a:gd name="T4" fmla="*/ 351 w 504"/>
                  <a:gd name="T5" fmla="*/ 891 h 638"/>
                  <a:gd name="T6" fmla="*/ 371 w 504"/>
                  <a:gd name="T7" fmla="*/ 618 h 638"/>
                  <a:gd name="T8" fmla="*/ 415 w 504"/>
                  <a:gd name="T9" fmla="*/ 425 h 638"/>
                  <a:gd name="T10" fmla="*/ 435 w 504"/>
                  <a:gd name="T11" fmla="*/ 287 h 638"/>
                  <a:gd name="T12" fmla="*/ 438 w 504"/>
                  <a:gd name="T13" fmla="*/ 285 h 638"/>
                  <a:gd name="T14" fmla="*/ 455 w 504"/>
                  <a:gd name="T15" fmla="*/ 280 h 638"/>
                  <a:gd name="T16" fmla="*/ 693 w 504"/>
                  <a:gd name="T17" fmla="*/ 50 h 638"/>
                  <a:gd name="T18" fmla="*/ 693 w 504"/>
                  <a:gd name="T19" fmla="*/ 48 h 638"/>
                  <a:gd name="T20" fmla="*/ 109 w 504"/>
                  <a:gd name="T21" fmla="*/ 108 h 638"/>
                  <a:gd name="T22" fmla="*/ 37 w 504"/>
                  <a:gd name="T23" fmla="*/ 204 h 638"/>
                  <a:gd name="T24" fmla="*/ 275 w 504"/>
                  <a:gd name="T25" fmla="*/ 309 h 638"/>
                  <a:gd name="T26" fmla="*/ 348 w 504"/>
                  <a:gd name="T27" fmla="*/ 394 h 638"/>
                  <a:gd name="T28" fmla="*/ 340 w 504"/>
                  <a:gd name="T29" fmla="*/ 593 h 638"/>
                  <a:gd name="T30" fmla="*/ 360 w 504"/>
                  <a:gd name="T31" fmla="*/ 1029 h 638"/>
                  <a:gd name="T32" fmla="*/ 938 w 504"/>
                  <a:gd name="T33" fmla="*/ 930 h 638"/>
                  <a:gd name="T34" fmla="*/ 883 w 504"/>
                  <a:gd name="T35" fmla="*/ 848 h 63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04" h="638">
                    <a:moveTo>
                      <a:pt x="463" y="442"/>
                    </a:moveTo>
                    <a:cubicBezTo>
                      <a:pt x="422" y="429"/>
                      <a:pt x="321" y="433"/>
                      <a:pt x="284" y="441"/>
                    </a:cubicBezTo>
                    <a:cubicBezTo>
                      <a:pt x="246" y="449"/>
                      <a:pt x="198" y="477"/>
                      <a:pt x="184" y="464"/>
                    </a:cubicBezTo>
                    <a:cubicBezTo>
                      <a:pt x="170" y="450"/>
                      <a:pt x="151" y="405"/>
                      <a:pt x="194" y="322"/>
                    </a:cubicBezTo>
                    <a:cubicBezTo>
                      <a:pt x="226" y="260"/>
                      <a:pt x="232" y="250"/>
                      <a:pt x="218" y="221"/>
                    </a:cubicBezTo>
                    <a:cubicBezTo>
                      <a:pt x="205" y="192"/>
                      <a:pt x="202" y="167"/>
                      <a:pt x="228" y="150"/>
                    </a:cubicBezTo>
                    <a:cubicBezTo>
                      <a:pt x="229" y="149"/>
                      <a:pt x="229" y="149"/>
                      <a:pt x="230" y="148"/>
                    </a:cubicBezTo>
                    <a:cubicBezTo>
                      <a:pt x="233" y="148"/>
                      <a:pt x="236" y="147"/>
                      <a:pt x="239" y="146"/>
                    </a:cubicBezTo>
                    <a:cubicBezTo>
                      <a:pt x="347" y="117"/>
                      <a:pt x="364" y="26"/>
                      <a:pt x="364" y="26"/>
                    </a:cubicBezTo>
                    <a:cubicBezTo>
                      <a:pt x="364" y="25"/>
                      <a:pt x="364" y="25"/>
                      <a:pt x="364" y="25"/>
                    </a:cubicBezTo>
                    <a:cubicBezTo>
                      <a:pt x="368" y="0"/>
                      <a:pt x="113" y="38"/>
                      <a:pt x="57" y="56"/>
                    </a:cubicBezTo>
                    <a:cubicBezTo>
                      <a:pt x="0" y="75"/>
                      <a:pt x="19" y="106"/>
                      <a:pt x="19" y="106"/>
                    </a:cubicBezTo>
                    <a:cubicBezTo>
                      <a:pt x="54" y="142"/>
                      <a:pt x="92" y="160"/>
                      <a:pt x="144" y="161"/>
                    </a:cubicBezTo>
                    <a:cubicBezTo>
                      <a:pt x="155" y="167"/>
                      <a:pt x="175" y="181"/>
                      <a:pt x="183" y="205"/>
                    </a:cubicBezTo>
                    <a:cubicBezTo>
                      <a:pt x="195" y="237"/>
                      <a:pt x="208" y="256"/>
                      <a:pt x="178" y="309"/>
                    </a:cubicBezTo>
                    <a:cubicBezTo>
                      <a:pt x="148" y="362"/>
                      <a:pt x="108" y="448"/>
                      <a:pt x="189" y="536"/>
                    </a:cubicBezTo>
                    <a:cubicBezTo>
                      <a:pt x="271" y="623"/>
                      <a:pt x="400" y="638"/>
                      <a:pt x="492" y="484"/>
                    </a:cubicBezTo>
                    <a:cubicBezTo>
                      <a:pt x="492" y="484"/>
                      <a:pt x="504" y="455"/>
                      <a:pt x="463" y="44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4" name="Freeform 128">
                <a:extLst>
                  <a:ext uri="{FF2B5EF4-FFF2-40B4-BE49-F238E27FC236}">
                    <a16:creationId xmlns:a16="http://schemas.microsoft.com/office/drawing/2014/main" id="{BE28EE85-1FED-44E9-964E-8FA51C0E4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3021"/>
                <a:ext cx="378" cy="74"/>
              </a:xfrm>
              <a:custGeom>
                <a:avLst/>
                <a:gdLst>
                  <a:gd name="T0" fmla="*/ 0 w 305"/>
                  <a:gd name="T1" fmla="*/ 72 h 60"/>
                  <a:gd name="T2" fmla="*/ 88 w 305"/>
                  <a:gd name="T3" fmla="*/ 105 h 60"/>
                  <a:gd name="T4" fmla="*/ 347 w 305"/>
                  <a:gd name="T5" fmla="*/ 53 h 60"/>
                  <a:gd name="T6" fmla="*/ 580 w 305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5" h="60">
                    <a:moveTo>
                      <a:pt x="0" y="38"/>
                    </a:moveTo>
                    <a:cubicBezTo>
                      <a:pt x="0" y="40"/>
                      <a:pt x="9" y="60"/>
                      <a:pt x="46" y="56"/>
                    </a:cubicBezTo>
                    <a:cubicBezTo>
                      <a:pt x="84" y="52"/>
                      <a:pt x="155" y="31"/>
                      <a:pt x="182" y="28"/>
                    </a:cubicBezTo>
                    <a:cubicBezTo>
                      <a:pt x="210" y="25"/>
                      <a:pt x="298" y="26"/>
                      <a:pt x="305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5" name="Freeform 129">
                <a:extLst>
                  <a:ext uri="{FF2B5EF4-FFF2-40B4-BE49-F238E27FC236}">
                    <a16:creationId xmlns:a16="http://schemas.microsoft.com/office/drawing/2014/main" id="{832AD086-B5C5-4787-A737-1AEE65C61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3198"/>
                <a:ext cx="509" cy="379"/>
              </a:xfrm>
              <a:custGeom>
                <a:avLst/>
                <a:gdLst>
                  <a:gd name="T0" fmla="*/ 0 w 410"/>
                  <a:gd name="T1" fmla="*/ 201 h 305"/>
                  <a:gd name="T2" fmla="*/ 417 w 410"/>
                  <a:gd name="T3" fmla="*/ 553 h 305"/>
                  <a:gd name="T4" fmla="*/ 751 w 410"/>
                  <a:gd name="T5" fmla="*/ 133 h 305"/>
                  <a:gd name="T6" fmla="*/ 672 w 410"/>
                  <a:gd name="T7" fmla="*/ 88 h 305"/>
                  <a:gd name="T8" fmla="*/ 364 w 410"/>
                  <a:gd name="T9" fmla="*/ 21 h 305"/>
                  <a:gd name="T10" fmla="*/ 87 w 410"/>
                  <a:gd name="T11" fmla="*/ 126 h 305"/>
                  <a:gd name="T12" fmla="*/ 0 w 410"/>
                  <a:gd name="T13" fmla="*/ 201 h 3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0" h="305">
                    <a:moveTo>
                      <a:pt x="0" y="105"/>
                    </a:moveTo>
                    <a:cubicBezTo>
                      <a:pt x="0" y="105"/>
                      <a:pt x="30" y="305"/>
                      <a:pt x="218" y="288"/>
                    </a:cubicBezTo>
                    <a:cubicBezTo>
                      <a:pt x="410" y="270"/>
                      <a:pt x="392" y="69"/>
                      <a:pt x="392" y="69"/>
                    </a:cubicBezTo>
                    <a:cubicBezTo>
                      <a:pt x="392" y="69"/>
                      <a:pt x="361" y="49"/>
                      <a:pt x="351" y="46"/>
                    </a:cubicBezTo>
                    <a:cubicBezTo>
                      <a:pt x="342" y="42"/>
                      <a:pt x="284" y="0"/>
                      <a:pt x="190" y="11"/>
                    </a:cubicBezTo>
                    <a:cubicBezTo>
                      <a:pt x="97" y="23"/>
                      <a:pt x="45" y="65"/>
                      <a:pt x="45" y="65"/>
                    </a:cubicBezTo>
                    <a:cubicBezTo>
                      <a:pt x="45" y="65"/>
                      <a:pt x="8" y="105"/>
                      <a:pt x="0" y="105"/>
                    </a:cubicBezTo>
                    <a:close/>
                  </a:path>
                </a:pathLst>
              </a:custGeom>
              <a:solidFill>
                <a:srgbClr val="D0EBF7"/>
              </a:solidFill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6" name="Freeform 130">
                <a:extLst>
                  <a:ext uri="{FF2B5EF4-FFF2-40B4-BE49-F238E27FC236}">
                    <a16:creationId xmlns:a16="http://schemas.microsoft.com/office/drawing/2014/main" id="{9C7A9C26-F22D-4980-A761-E8BC74043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3290"/>
                <a:ext cx="452" cy="47"/>
              </a:xfrm>
              <a:custGeom>
                <a:avLst/>
                <a:gdLst>
                  <a:gd name="T0" fmla="*/ 693 w 365"/>
                  <a:gd name="T1" fmla="*/ 0 h 38"/>
                  <a:gd name="T2" fmla="*/ 0 w 365"/>
                  <a:gd name="T3" fmla="*/ 72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5" h="38">
                    <a:moveTo>
                      <a:pt x="365" y="0"/>
                    </a:moveTo>
                    <a:cubicBezTo>
                      <a:pt x="365" y="0"/>
                      <a:pt x="84" y="11"/>
                      <a:pt x="0" y="3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7" name="Freeform 131">
                <a:extLst>
                  <a:ext uri="{FF2B5EF4-FFF2-40B4-BE49-F238E27FC236}">
                    <a16:creationId xmlns:a16="http://schemas.microsoft.com/office/drawing/2014/main" id="{16CEA233-7D87-4C72-9E61-9799C30FF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3181"/>
                <a:ext cx="531" cy="421"/>
              </a:xfrm>
              <a:custGeom>
                <a:avLst/>
                <a:gdLst>
                  <a:gd name="T0" fmla="*/ 45 w 428"/>
                  <a:gd name="T1" fmla="*/ 173 h 339"/>
                  <a:gd name="T2" fmla="*/ 89 w 428"/>
                  <a:gd name="T3" fmla="*/ 466 h 339"/>
                  <a:gd name="T4" fmla="*/ 421 w 428"/>
                  <a:gd name="T5" fmla="*/ 650 h 339"/>
                  <a:gd name="T6" fmla="*/ 794 w 428"/>
                  <a:gd name="T7" fmla="*/ 339 h 339"/>
                  <a:gd name="T8" fmla="*/ 793 w 428"/>
                  <a:gd name="T9" fmla="*/ 183 h 339"/>
                  <a:gd name="T10" fmla="*/ 556 w 428"/>
                  <a:gd name="T11" fmla="*/ 42 h 339"/>
                  <a:gd name="T12" fmla="*/ 45 w 428"/>
                  <a:gd name="T13" fmla="*/ 173 h 3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8" h="339">
                    <a:moveTo>
                      <a:pt x="23" y="90"/>
                    </a:moveTo>
                    <a:cubicBezTo>
                      <a:pt x="23" y="90"/>
                      <a:pt x="0" y="170"/>
                      <a:pt x="47" y="243"/>
                    </a:cubicBezTo>
                    <a:cubicBezTo>
                      <a:pt x="94" y="316"/>
                      <a:pt x="165" y="339"/>
                      <a:pt x="220" y="339"/>
                    </a:cubicBezTo>
                    <a:cubicBezTo>
                      <a:pt x="275" y="339"/>
                      <a:pt x="381" y="308"/>
                      <a:pt x="416" y="177"/>
                    </a:cubicBezTo>
                    <a:cubicBezTo>
                      <a:pt x="428" y="133"/>
                      <a:pt x="415" y="95"/>
                      <a:pt x="415" y="95"/>
                    </a:cubicBezTo>
                    <a:cubicBezTo>
                      <a:pt x="415" y="95"/>
                      <a:pt x="381" y="45"/>
                      <a:pt x="291" y="22"/>
                    </a:cubicBezTo>
                    <a:cubicBezTo>
                      <a:pt x="200" y="0"/>
                      <a:pt x="43" y="7"/>
                      <a:pt x="23" y="90"/>
                    </a:cubicBezTo>
                    <a:close/>
                  </a:path>
                </a:pathLst>
              </a:custGeom>
              <a:solidFill>
                <a:srgbClr val="D0EBF7"/>
              </a:solidFill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8" name="Freeform 132">
                <a:extLst>
                  <a:ext uri="{FF2B5EF4-FFF2-40B4-BE49-F238E27FC236}">
                    <a16:creationId xmlns:a16="http://schemas.microsoft.com/office/drawing/2014/main" id="{85CFE9BB-54C2-4FB8-8893-DDC4EE13D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3281"/>
                <a:ext cx="464" cy="23"/>
              </a:xfrm>
              <a:custGeom>
                <a:avLst/>
                <a:gdLst>
                  <a:gd name="T0" fmla="*/ 0 w 374"/>
                  <a:gd name="T1" fmla="*/ 17 h 18"/>
                  <a:gd name="T2" fmla="*/ 715 w 374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4" h="18">
                    <a:moveTo>
                      <a:pt x="0" y="8"/>
                    </a:moveTo>
                    <a:cubicBezTo>
                      <a:pt x="0" y="8"/>
                      <a:pt x="320" y="0"/>
                      <a:pt x="374" y="1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9" name="Freeform 133">
                <a:extLst>
                  <a:ext uri="{FF2B5EF4-FFF2-40B4-BE49-F238E27FC236}">
                    <a16:creationId xmlns:a16="http://schemas.microsoft.com/office/drawing/2014/main" id="{E17AB6BA-51F0-4918-8B35-6B081D2BF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3021"/>
                <a:ext cx="330" cy="152"/>
              </a:xfrm>
              <a:custGeom>
                <a:avLst/>
                <a:gdLst>
                  <a:gd name="T0" fmla="*/ 0 w 266"/>
                  <a:gd name="T1" fmla="*/ 70 h 123"/>
                  <a:gd name="T2" fmla="*/ 376 w 266"/>
                  <a:gd name="T3" fmla="*/ 145 h 123"/>
                  <a:gd name="T4" fmla="*/ 507 w 266"/>
                  <a:gd name="T5" fmla="*/ 65 h 123"/>
                  <a:gd name="T6" fmla="*/ 421 w 266"/>
                  <a:gd name="T7" fmla="*/ 33 h 123"/>
                  <a:gd name="T8" fmla="*/ 273 w 266"/>
                  <a:gd name="T9" fmla="*/ 33 h 123"/>
                  <a:gd name="T10" fmla="*/ 0 w 266"/>
                  <a:gd name="T11" fmla="*/ 70 h 1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6" h="123">
                    <a:moveTo>
                      <a:pt x="0" y="37"/>
                    </a:moveTo>
                    <a:cubicBezTo>
                      <a:pt x="0" y="37"/>
                      <a:pt x="80" y="123"/>
                      <a:pt x="197" y="77"/>
                    </a:cubicBezTo>
                    <a:cubicBezTo>
                      <a:pt x="222" y="67"/>
                      <a:pt x="256" y="45"/>
                      <a:pt x="266" y="35"/>
                    </a:cubicBezTo>
                    <a:cubicBezTo>
                      <a:pt x="266" y="35"/>
                      <a:pt x="236" y="20"/>
                      <a:pt x="220" y="18"/>
                    </a:cubicBezTo>
                    <a:cubicBezTo>
                      <a:pt x="205" y="15"/>
                      <a:pt x="173" y="0"/>
                      <a:pt x="143" y="18"/>
                    </a:cubicBezTo>
                    <a:cubicBezTo>
                      <a:pt x="113" y="36"/>
                      <a:pt x="13" y="48"/>
                      <a:pt x="0" y="37"/>
                    </a:cubicBezTo>
                    <a:close/>
                  </a:path>
                </a:pathLst>
              </a:custGeom>
              <a:solidFill>
                <a:srgbClr val="D0EBF7"/>
              </a:solidFill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0" name="Freeform 134">
                <a:extLst>
                  <a:ext uri="{FF2B5EF4-FFF2-40B4-BE49-F238E27FC236}">
                    <a16:creationId xmlns:a16="http://schemas.microsoft.com/office/drawing/2014/main" id="{7DEE64BD-9F98-4CEB-95DF-DE49960D8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3062"/>
                <a:ext cx="283" cy="34"/>
              </a:xfrm>
              <a:custGeom>
                <a:avLst/>
                <a:gdLst>
                  <a:gd name="T0" fmla="*/ 436 w 228"/>
                  <a:gd name="T1" fmla="*/ 0 h 28"/>
                  <a:gd name="T2" fmla="*/ 268 w 228"/>
                  <a:gd name="T3" fmla="*/ 25 h 28"/>
                  <a:gd name="T4" fmla="*/ 0 w 228"/>
                  <a:gd name="T5" fmla="*/ 33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8" h="28">
                    <a:moveTo>
                      <a:pt x="228" y="0"/>
                    </a:moveTo>
                    <a:cubicBezTo>
                      <a:pt x="228" y="0"/>
                      <a:pt x="161" y="10"/>
                      <a:pt x="140" y="14"/>
                    </a:cubicBezTo>
                    <a:cubicBezTo>
                      <a:pt x="120" y="19"/>
                      <a:pt x="25" y="28"/>
                      <a:pt x="0" y="1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1" name="Freeform 135">
                <a:extLst>
                  <a:ext uri="{FF2B5EF4-FFF2-40B4-BE49-F238E27FC236}">
                    <a16:creationId xmlns:a16="http://schemas.microsoft.com/office/drawing/2014/main" id="{C3688643-400E-48AC-830B-0980006D6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2569"/>
                <a:ext cx="278" cy="501"/>
              </a:xfrm>
              <a:custGeom>
                <a:avLst/>
                <a:gdLst>
                  <a:gd name="T0" fmla="*/ 30 w 224"/>
                  <a:gd name="T1" fmla="*/ 46 h 403"/>
                  <a:gd name="T2" fmla="*/ 63 w 224"/>
                  <a:gd name="T3" fmla="*/ 165 h 403"/>
                  <a:gd name="T4" fmla="*/ 190 w 224"/>
                  <a:gd name="T5" fmla="*/ 303 h 403"/>
                  <a:gd name="T6" fmla="*/ 141 w 224"/>
                  <a:gd name="T7" fmla="*/ 540 h 403"/>
                  <a:gd name="T8" fmla="*/ 160 w 224"/>
                  <a:gd name="T9" fmla="*/ 629 h 403"/>
                  <a:gd name="T10" fmla="*/ 205 w 224"/>
                  <a:gd name="T11" fmla="*/ 678 h 403"/>
                  <a:gd name="T12" fmla="*/ 321 w 224"/>
                  <a:gd name="T13" fmla="*/ 729 h 403"/>
                  <a:gd name="T14" fmla="*/ 315 w 224"/>
                  <a:gd name="T15" fmla="*/ 624 h 403"/>
                  <a:gd name="T16" fmla="*/ 336 w 224"/>
                  <a:gd name="T17" fmla="*/ 501 h 403"/>
                  <a:gd name="T18" fmla="*/ 426 w 224"/>
                  <a:gd name="T19" fmla="*/ 310 h 403"/>
                  <a:gd name="T20" fmla="*/ 370 w 224"/>
                  <a:gd name="T21" fmla="*/ 177 h 403"/>
                  <a:gd name="T22" fmla="*/ 254 w 224"/>
                  <a:gd name="T23" fmla="*/ 128 h 403"/>
                  <a:gd name="T24" fmla="*/ 205 w 224"/>
                  <a:gd name="T25" fmla="*/ 119 h 403"/>
                  <a:gd name="T26" fmla="*/ 160 w 224"/>
                  <a:gd name="T27" fmla="*/ 94 h 403"/>
                  <a:gd name="T28" fmla="*/ 31 w 224"/>
                  <a:gd name="T29" fmla="*/ 48 h 40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24" h="403">
                    <a:moveTo>
                      <a:pt x="15" y="24"/>
                    </a:moveTo>
                    <a:cubicBezTo>
                      <a:pt x="0" y="50"/>
                      <a:pt x="6" y="73"/>
                      <a:pt x="33" y="86"/>
                    </a:cubicBezTo>
                    <a:cubicBezTo>
                      <a:pt x="69" y="102"/>
                      <a:pt x="104" y="113"/>
                      <a:pt x="99" y="158"/>
                    </a:cubicBezTo>
                    <a:cubicBezTo>
                      <a:pt x="94" y="200"/>
                      <a:pt x="74" y="239"/>
                      <a:pt x="74" y="281"/>
                    </a:cubicBezTo>
                    <a:cubicBezTo>
                      <a:pt x="74" y="297"/>
                      <a:pt x="77" y="313"/>
                      <a:pt x="84" y="327"/>
                    </a:cubicBezTo>
                    <a:cubicBezTo>
                      <a:pt x="90" y="339"/>
                      <a:pt x="98" y="343"/>
                      <a:pt x="107" y="352"/>
                    </a:cubicBezTo>
                    <a:cubicBezTo>
                      <a:pt x="122" y="369"/>
                      <a:pt x="144" y="403"/>
                      <a:pt x="168" y="379"/>
                    </a:cubicBezTo>
                    <a:cubicBezTo>
                      <a:pt x="186" y="360"/>
                      <a:pt x="173" y="345"/>
                      <a:pt x="165" y="325"/>
                    </a:cubicBezTo>
                    <a:cubicBezTo>
                      <a:pt x="156" y="303"/>
                      <a:pt x="165" y="281"/>
                      <a:pt x="176" y="261"/>
                    </a:cubicBezTo>
                    <a:cubicBezTo>
                      <a:pt x="195" y="226"/>
                      <a:pt x="224" y="203"/>
                      <a:pt x="222" y="161"/>
                    </a:cubicBezTo>
                    <a:cubicBezTo>
                      <a:pt x="221" y="136"/>
                      <a:pt x="213" y="108"/>
                      <a:pt x="193" y="92"/>
                    </a:cubicBezTo>
                    <a:cubicBezTo>
                      <a:pt x="176" y="78"/>
                      <a:pt x="154" y="71"/>
                      <a:pt x="133" y="67"/>
                    </a:cubicBezTo>
                    <a:cubicBezTo>
                      <a:pt x="124" y="65"/>
                      <a:pt x="115" y="65"/>
                      <a:pt x="107" y="62"/>
                    </a:cubicBezTo>
                    <a:cubicBezTo>
                      <a:pt x="98" y="59"/>
                      <a:pt x="92" y="55"/>
                      <a:pt x="84" y="49"/>
                    </a:cubicBezTo>
                    <a:cubicBezTo>
                      <a:pt x="65" y="37"/>
                      <a:pt x="38" y="0"/>
                      <a:pt x="16" y="25"/>
                    </a:cubicBezTo>
                  </a:path>
                </a:pathLst>
              </a:custGeom>
              <a:solidFill>
                <a:srgbClr val="D0EBF7"/>
              </a:solidFill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2" name="Freeform 136">
                <a:extLst>
                  <a:ext uri="{FF2B5EF4-FFF2-40B4-BE49-F238E27FC236}">
                    <a16:creationId xmlns:a16="http://schemas.microsoft.com/office/drawing/2014/main" id="{85A71BD5-518E-4483-BBFB-8CDD20EA5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2569"/>
                <a:ext cx="278" cy="501"/>
              </a:xfrm>
              <a:custGeom>
                <a:avLst/>
                <a:gdLst>
                  <a:gd name="T0" fmla="*/ 30 w 224"/>
                  <a:gd name="T1" fmla="*/ 46 h 403"/>
                  <a:gd name="T2" fmla="*/ 63 w 224"/>
                  <a:gd name="T3" fmla="*/ 165 h 403"/>
                  <a:gd name="T4" fmla="*/ 190 w 224"/>
                  <a:gd name="T5" fmla="*/ 303 h 403"/>
                  <a:gd name="T6" fmla="*/ 141 w 224"/>
                  <a:gd name="T7" fmla="*/ 540 h 403"/>
                  <a:gd name="T8" fmla="*/ 160 w 224"/>
                  <a:gd name="T9" fmla="*/ 629 h 403"/>
                  <a:gd name="T10" fmla="*/ 205 w 224"/>
                  <a:gd name="T11" fmla="*/ 678 h 403"/>
                  <a:gd name="T12" fmla="*/ 321 w 224"/>
                  <a:gd name="T13" fmla="*/ 729 h 403"/>
                  <a:gd name="T14" fmla="*/ 315 w 224"/>
                  <a:gd name="T15" fmla="*/ 624 h 403"/>
                  <a:gd name="T16" fmla="*/ 336 w 224"/>
                  <a:gd name="T17" fmla="*/ 501 h 403"/>
                  <a:gd name="T18" fmla="*/ 426 w 224"/>
                  <a:gd name="T19" fmla="*/ 310 h 403"/>
                  <a:gd name="T20" fmla="*/ 370 w 224"/>
                  <a:gd name="T21" fmla="*/ 177 h 403"/>
                  <a:gd name="T22" fmla="*/ 254 w 224"/>
                  <a:gd name="T23" fmla="*/ 128 h 403"/>
                  <a:gd name="T24" fmla="*/ 205 w 224"/>
                  <a:gd name="T25" fmla="*/ 119 h 403"/>
                  <a:gd name="T26" fmla="*/ 160 w 224"/>
                  <a:gd name="T27" fmla="*/ 94 h 403"/>
                  <a:gd name="T28" fmla="*/ 31 w 224"/>
                  <a:gd name="T29" fmla="*/ 48 h 40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24" h="403">
                    <a:moveTo>
                      <a:pt x="15" y="24"/>
                    </a:moveTo>
                    <a:cubicBezTo>
                      <a:pt x="0" y="50"/>
                      <a:pt x="6" y="73"/>
                      <a:pt x="33" y="86"/>
                    </a:cubicBezTo>
                    <a:cubicBezTo>
                      <a:pt x="69" y="102"/>
                      <a:pt x="104" y="113"/>
                      <a:pt x="99" y="158"/>
                    </a:cubicBezTo>
                    <a:cubicBezTo>
                      <a:pt x="94" y="200"/>
                      <a:pt x="74" y="239"/>
                      <a:pt x="74" y="281"/>
                    </a:cubicBezTo>
                    <a:cubicBezTo>
                      <a:pt x="74" y="297"/>
                      <a:pt x="77" y="313"/>
                      <a:pt x="84" y="327"/>
                    </a:cubicBezTo>
                    <a:cubicBezTo>
                      <a:pt x="90" y="339"/>
                      <a:pt x="98" y="343"/>
                      <a:pt x="107" y="352"/>
                    </a:cubicBezTo>
                    <a:cubicBezTo>
                      <a:pt x="122" y="369"/>
                      <a:pt x="144" y="403"/>
                      <a:pt x="168" y="379"/>
                    </a:cubicBezTo>
                    <a:cubicBezTo>
                      <a:pt x="186" y="360"/>
                      <a:pt x="173" y="345"/>
                      <a:pt x="165" y="325"/>
                    </a:cubicBezTo>
                    <a:cubicBezTo>
                      <a:pt x="156" y="303"/>
                      <a:pt x="165" y="281"/>
                      <a:pt x="176" y="261"/>
                    </a:cubicBezTo>
                    <a:cubicBezTo>
                      <a:pt x="195" y="226"/>
                      <a:pt x="224" y="203"/>
                      <a:pt x="222" y="161"/>
                    </a:cubicBezTo>
                    <a:cubicBezTo>
                      <a:pt x="221" y="136"/>
                      <a:pt x="213" y="108"/>
                      <a:pt x="193" y="92"/>
                    </a:cubicBezTo>
                    <a:cubicBezTo>
                      <a:pt x="176" y="78"/>
                      <a:pt x="154" y="71"/>
                      <a:pt x="133" y="67"/>
                    </a:cubicBezTo>
                    <a:cubicBezTo>
                      <a:pt x="124" y="65"/>
                      <a:pt x="115" y="65"/>
                      <a:pt x="107" y="62"/>
                    </a:cubicBezTo>
                    <a:cubicBezTo>
                      <a:pt x="98" y="59"/>
                      <a:pt x="92" y="55"/>
                      <a:pt x="84" y="49"/>
                    </a:cubicBezTo>
                    <a:cubicBezTo>
                      <a:pt x="65" y="37"/>
                      <a:pt x="38" y="0"/>
                      <a:pt x="16" y="2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3" name="Freeform 137">
                <a:extLst>
                  <a:ext uri="{FF2B5EF4-FFF2-40B4-BE49-F238E27FC236}">
                    <a16:creationId xmlns:a16="http://schemas.microsoft.com/office/drawing/2014/main" id="{420CD84F-17F6-4AF8-ADC9-563AD689B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511"/>
                <a:ext cx="71" cy="11"/>
              </a:xfrm>
              <a:custGeom>
                <a:avLst/>
                <a:gdLst>
                  <a:gd name="T0" fmla="*/ 0 w 57"/>
                  <a:gd name="T1" fmla="*/ 1 h 9"/>
                  <a:gd name="T2" fmla="*/ 26 w 57"/>
                  <a:gd name="T3" fmla="*/ 1 h 9"/>
                  <a:gd name="T4" fmla="*/ 56 w 57"/>
                  <a:gd name="T5" fmla="*/ 2 h 9"/>
                  <a:gd name="T6" fmla="*/ 88 w 57"/>
                  <a:gd name="T7" fmla="*/ 7 h 9"/>
                  <a:gd name="T8" fmla="*/ 102 w 57"/>
                  <a:gd name="T9" fmla="*/ 11 h 9"/>
                  <a:gd name="T10" fmla="*/ 110 w 57"/>
                  <a:gd name="T11" fmla="*/ 13 h 9"/>
                  <a:gd name="T12" fmla="*/ 103 w 57"/>
                  <a:gd name="T13" fmla="*/ 15 h 9"/>
                  <a:gd name="T14" fmla="*/ 86 w 57"/>
                  <a:gd name="T15" fmla="*/ 15 h 9"/>
                  <a:gd name="T16" fmla="*/ 56 w 57"/>
                  <a:gd name="T17" fmla="*/ 15 h 9"/>
                  <a:gd name="T18" fmla="*/ 42 w 57"/>
                  <a:gd name="T19" fmla="*/ 1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7" h="9">
                    <a:moveTo>
                      <a:pt x="0" y="1"/>
                    </a:moveTo>
                    <a:cubicBezTo>
                      <a:pt x="4" y="0"/>
                      <a:pt x="10" y="1"/>
                      <a:pt x="14" y="1"/>
                    </a:cubicBezTo>
                    <a:cubicBezTo>
                      <a:pt x="19" y="1"/>
                      <a:pt x="24" y="2"/>
                      <a:pt x="29" y="2"/>
                    </a:cubicBezTo>
                    <a:cubicBezTo>
                      <a:pt x="35" y="3"/>
                      <a:pt x="40" y="4"/>
                      <a:pt x="46" y="4"/>
                    </a:cubicBezTo>
                    <a:cubicBezTo>
                      <a:pt x="48" y="5"/>
                      <a:pt x="50" y="5"/>
                      <a:pt x="53" y="6"/>
                    </a:cubicBezTo>
                    <a:cubicBezTo>
                      <a:pt x="54" y="6"/>
                      <a:pt x="56" y="7"/>
                      <a:pt x="57" y="7"/>
                    </a:cubicBezTo>
                    <a:cubicBezTo>
                      <a:pt x="57" y="8"/>
                      <a:pt x="55" y="8"/>
                      <a:pt x="54" y="8"/>
                    </a:cubicBezTo>
                    <a:cubicBezTo>
                      <a:pt x="50" y="8"/>
                      <a:pt x="47" y="8"/>
                      <a:pt x="44" y="8"/>
                    </a:cubicBezTo>
                    <a:cubicBezTo>
                      <a:pt x="39" y="9"/>
                      <a:pt x="34" y="9"/>
                      <a:pt x="29" y="8"/>
                    </a:cubicBezTo>
                    <a:cubicBezTo>
                      <a:pt x="27" y="8"/>
                      <a:pt x="24" y="9"/>
                      <a:pt x="22" y="8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4" name="Freeform 138">
                <a:extLst>
                  <a:ext uri="{FF2B5EF4-FFF2-40B4-BE49-F238E27FC236}">
                    <a16:creationId xmlns:a16="http://schemas.microsoft.com/office/drawing/2014/main" id="{48F875CB-4D8E-4C41-8521-FDF329EAE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2455"/>
                <a:ext cx="412" cy="201"/>
              </a:xfrm>
              <a:custGeom>
                <a:avLst/>
                <a:gdLst>
                  <a:gd name="T0" fmla="*/ 25 w 332"/>
                  <a:gd name="T1" fmla="*/ 104 h 162"/>
                  <a:gd name="T2" fmla="*/ 320 w 332"/>
                  <a:gd name="T3" fmla="*/ 306 h 162"/>
                  <a:gd name="T4" fmla="*/ 634 w 332"/>
                  <a:gd name="T5" fmla="*/ 56 h 162"/>
                  <a:gd name="T6" fmla="*/ 506 w 332"/>
                  <a:gd name="T7" fmla="*/ 32 h 162"/>
                  <a:gd name="T8" fmla="*/ 204 w 332"/>
                  <a:gd name="T9" fmla="*/ 89 h 162"/>
                  <a:gd name="T10" fmla="*/ 25 w 332"/>
                  <a:gd name="T11" fmla="*/ 104 h 1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2" h="162">
                    <a:moveTo>
                      <a:pt x="13" y="55"/>
                    </a:moveTo>
                    <a:cubicBezTo>
                      <a:pt x="13" y="55"/>
                      <a:pt x="52" y="162"/>
                      <a:pt x="168" y="160"/>
                    </a:cubicBezTo>
                    <a:cubicBezTo>
                      <a:pt x="285" y="159"/>
                      <a:pt x="326" y="76"/>
                      <a:pt x="332" y="29"/>
                    </a:cubicBezTo>
                    <a:cubicBezTo>
                      <a:pt x="332" y="29"/>
                      <a:pt x="325" y="0"/>
                      <a:pt x="265" y="17"/>
                    </a:cubicBezTo>
                    <a:cubicBezTo>
                      <a:pt x="205" y="34"/>
                      <a:pt x="137" y="50"/>
                      <a:pt x="106" y="47"/>
                    </a:cubicBezTo>
                    <a:cubicBezTo>
                      <a:pt x="75" y="44"/>
                      <a:pt x="0" y="25"/>
                      <a:pt x="13" y="55"/>
                    </a:cubicBezTo>
                    <a:close/>
                  </a:path>
                </a:pathLst>
              </a:custGeom>
              <a:solidFill>
                <a:srgbClr val="D0EBF7"/>
              </a:solidFill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5" name="Freeform 139">
                <a:extLst>
                  <a:ext uri="{FF2B5EF4-FFF2-40B4-BE49-F238E27FC236}">
                    <a16:creationId xmlns:a16="http://schemas.microsoft.com/office/drawing/2014/main" id="{EEDE0E74-4D5C-4661-89E7-0B2A9C47A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2464"/>
                <a:ext cx="364" cy="122"/>
              </a:xfrm>
              <a:custGeom>
                <a:avLst/>
                <a:gdLst>
                  <a:gd name="T0" fmla="*/ 0 w 293"/>
                  <a:gd name="T1" fmla="*/ 112 h 98"/>
                  <a:gd name="T2" fmla="*/ 229 w 293"/>
                  <a:gd name="T3" fmla="*/ 173 h 98"/>
                  <a:gd name="T4" fmla="*/ 562 w 293"/>
                  <a:gd name="T5" fmla="*/ 30 h 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3" h="98">
                    <a:moveTo>
                      <a:pt x="0" y="58"/>
                    </a:moveTo>
                    <a:cubicBezTo>
                      <a:pt x="0" y="58"/>
                      <a:pt x="30" y="98"/>
                      <a:pt x="119" y="90"/>
                    </a:cubicBezTo>
                    <a:cubicBezTo>
                      <a:pt x="209" y="82"/>
                      <a:pt x="254" y="0"/>
                      <a:pt x="293" y="1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6" name="Freeform 140">
                <a:extLst>
                  <a:ext uri="{FF2B5EF4-FFF2-40B4-BE49-F238E27FC236}">
                    <a16:creationId xmlns:a16="http://schemas.microsoft.com/office/drawing/2014/main" id="{11D9D928-0435-4C5C-9E44-BD1D16AA6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550"/>
                <a:ext cx="155" cy="104"/>
              </a:xfrm>
              <a:custGeom>
                <a:avLst/>
                <a:gdLst>
                  <a:gd name="T0" fmla="*/ 1 w 125"/>
                  <a:gd name="T1" fmla="*/ 9 h 84"/>
                  <a:gd name="T2" fmla="*/ 149 w 125"/>
                  <a:gd name="T3" fmla="*/ 135 h 84"/>
                  <a:gd name="T4" fmla="*/ 231 w 125"/>
                  <a:gd name="T5" fmla="*/ 129 h 84"/>
                  <a:gd name="T6" fmla="*/ 213 w 125"/>
                  <a:gd name="T7" fmla="*/ 110 h 84"/>
                  <a:gd name="T8" fmla="*/ 185 w 125"/>
                  <a:gd name="T9" fmla="*/ 89 h 84"/>
                  <a:gd name="T10" fmla="*/ 114 w 125"/>
                  <a:gd name="T11" fmla="*/ 64 h 84"/>
                  <a:gd name="T12" fmla="*/ 37 w 125"/>
                  <a:gd name="T13" fmla="*/ 24 h 84"/>
                  <a:gd name="T14" fmla="*/ 0 w 125"/>
                  <a:gd name="T15" fmla="*/ 1 h 84"/>
                  <a:gd name="T16" fmla="*/ 1 w 125"/>
                  <a:gd name="T17" fmla="*/ 7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" h="84">
                    <a:moveTo>
                      <a:pt x="1" y="5"/>
                    </a:moveTo>
                    <a:cubicBezTo>
                      <a:pt x="16" y="34"/>
                      <a:pt x="46" y="61"/>
                      <a:pt x="78" y="71"/>
                    </a:cubicBezTo>
                    <a:cubicBezTo>
                      <a:pt x="85" y="74"/>
                      <a:pt x="125" y="84"/>
                      <a:pt x="121" y="68"/>
                    </a:cubicBezTo>
                    <a:cubicBezTo>
                      <a:pt x="120" y="63"/>
                      <a:pt x="115" y="60"/>
                      <a:pt x="112" y="58"/>
                    </a:cubicBezTo>
                    <a:cubicBezTo>
                      <a:pt x="107" y="53"/>
                      <a:pt x="103" y="50"/>
                      <a:pt x="97" y="47"/>
                    </a:cubicBezTo>
                    <a:cubicBezTo>
                      <a:pt x="85" y="41"/>
                      <a:pt x="73" y="37"/>
                      <a:pt x="60" y="34"/>
                    </a:cubicBezTo>
                    <a:cubicBezTo>
                      <a:pt x="44" y="29"/>
                      <a:pt x="32" y="23"/>
                      <a:pt x="19" y="12"/>
                    </a:cubicBezTo>
                    <a:cubicBezTo>
                      <a:pt x="14" y="9"/>
                      <a:pt x="7" y="0"/>
                      <a:pt x="0" y="1"/>
                    </a:cubicBezTo>
                    <a:cubicBezTo>
                      <a:pt x="0" y="2"/>
                      <a:pt x="0" y="4"/>
                      <a:pt x="1" y="4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7" name="Freeform 141">
                <a:extLst>
                  <a:ext uri="{FF2B5EF4-FFF2-40B4-BE49-F238E27FC236}">
                    <a16:creationId xmlns:a16="http://schemas.microsoft.com/office/drawing/2014/main" id="{D18A6209-3796-48AC-A20A-51A262BA4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" y="2486"/>
                <a:ext cx="122" cy="146"/>
              </a:xfrm>
              <a:custGeom>
                <a:avLst/>
                <a:gdLst>
                  <a:gd name="T0" fmla="*/ 112 w 98"/>
                  <a:gd name="T1" fmla="*/ 15 h 117"/>
                  <a:gd name="T2" fmla="*/ 167 w 98"/>
                  <a:gd name="T3" fmla="*/ 2 h 117"/>
                  <a:gd name="T4" fmla="*/ 176 w 98"/>
                  <a:gd name="T5" fmla="*/ 49 h 117"/>
                  <a:gd name="T6" fmla="*/ 137 w 98"/>
                  <a:gd name="T7" fmla="*/ 115 h 117"/>
                  <a:gd name="T8" fmla="*/ 85 w 98"/>
                  <a:gd name="T9" fmla="*/ 175 h 117"/>
                  <a:gd name="T10" fmla="*/ 42 w 98"/>
                  <a:gd name="T11" fmla="*/ 203 h 117"/>
                  <a:gd name="T12" fmla="*/ 0 w 98"/>
                  <a:gd name="T13" fmla="*/ 227 h 117"/>
                  <a:gd name="T14" fmla="*/ 32 w 98"/>
                  <a:gd name="T15" fmla="*/ 182 h 117"/>
                  <a:gd name="T16" fmla="*/ 87 w 98"/>
                  <a:gd name="T17" fmla="*/ 111 h 117"/>
                  <a:gd name="T18" fmla="*/ 97 w 98"/>
                  <a:gd name="T19" fmla="*/ 49 h 117"/>
                  <a:gd name="T20" fmla="*/ 112 w 98"/>
                  <a:gd name="T21" fmla="*/ 15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8" h="117">
                    <a:moveTo>
                      <a:pt x="58" y="8"/>
                    </a:moveTo>
                    <a:cubicBezTo>
                      <a:pt x="65" y="3"/>
                      <a:pt x="79" y="0"/>
                      <a:pt x="87" y="2"/>
                    </a:cubicBezTo>
                    <a:cubicBezTo>
                      <a:pt x="98" y="3"/>
                      <a:pt x="94" y="17"/>
                      <a:pt x="91" y="25"/>
                    </a:cubicBezTo>
                    <a:cubicBezTo>
                      <a:pt x="87" y="37"/>
                      <a:pt x="79" y="49"/>
                      <a:pt x="71" y="59"/>
                    </a:cubicBezTo>
                    <a:cubicBezTo>
                      <a:pt x="64" y="71"/>
                      <a:pt x="55" y="82"/>
                      <a:pt x="44" y="90"/>
                    </a:cubicBezTo>
                    <a:cubicBezTo>
                      <a:pt x="37" y="95"/>
                      <a:pt x="29" y="100"/>
                      <a:pt x="22" y="105"/>
                    </a:cubicBezTo>
                    <a:cubicBezTo>
                      <a:pt x="16" y="110"/>
                      <a:pt x="8" y="116"/>
                      <a:pt x="0" y="117"/>
                    </a:cubicBezTo>
                    <a:cubicBezTo>
                      <a:pt x="1" y="108"/>
                      <a:pt x="11" y="101"/>
                      <a:pt x="17" y="94"/>
                    </a:cubicBezTo>
                    <a:cubicBezTo>
                      <a:pt x="26" y="82"/>
                      <a:pt x="37" y="71"/>
                      <a:pt x="45" y="57"/>
                    </a:cubicBezTo>
                    <a:cubicBezTo>
                      <a:pt x="51" y="46"/>
                      <a:pt x="49" y="37"/>
                      <a:pt x="51" y="25"/>
                    </a:cubicBezTo>
                    <a:cubicBezTo>
                      <a:pt x="52" y="19"/>
                      <a:pt x="53" y="11"/>
                      <a:pt x="58" y="8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8" name="Freeform 142">
                <a:extLst>
                  <a:ext uri="{FF2B5EF4-FFF2-40B4-BE49-F238E27FC236}">
                    <a16:creationId xmlns:a16="http://schemas.microsoft.com/office/drawing/2014/main" id="{8123F360-A307-437F-9159-EE14E0114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2509"/>
                <a:ext cx="92" cy="32"/>
              </a:xfrm>
              <a:custGeom>
                <a:avLst/>
                <a:gdLst>
                  <a:gd name="T0" fmla="*/ 39 w 74"/>
                  <a:gd name="T1" fmla="*/ 48 h 26"/>
                  <a:gd name="T2" fmla="*/ 7 w 74"/>
                  <a:gd name="T3" fmla="*/ 21 h 26"/>
                  <a:gd name="T4" fmla="*/ 6 w 74"/>
                  <a:gd name="T5" fmla="*/ 2 h 26"/>
                  <a:gd name="T6" fmla="*/ 30 w 74"/>
                  <a:gd name="T7" fmla="*/ 1 h 26"/>
                  <a:gd name="T8" fmla="*/ 85 w 74"/>
                  <a:gd name="T9" fmla="*/ 6 h 26"/>
                  <a:gd name="T10" fmla="*/ 116 w 74"/>
                  <a:gd name="T11" fmla="*/ 9 h 26"/>
                  <a:gd name="T12" fmla="*/ 142 w 74"/>
                  <a:gd name="T13" fmla="*/ 11 h 26"/>
                  <a:gd name="T14" fmla="*/ 52 w 74"/>
                  <a:gd name="T15" fmla="*/ 18 h 26"/>
                  <a:gd name="T16" fmla="*/ 19 w 74"/>
                  <a:gd name="T17" fmla="*/ 25 h 26"/>
                  <a:gd name="T18" fmla="*/ 39 w 74"/>
                  <a:gd name="T19" fmla="*/ 47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4" h="26">
                    <a:moveTo>
                      <a:pt x="20" y="26"/>
                    </a:moveTo>
                    <a:cubicBezTo>
                      <a:pt x="13" y="25"/>
                      <a:pt x="6" y="18"/>
                      <a:pt x="4" y="11"/>
                    </a:cubicBezTo>
                    <a:cubicBezTo>
                      <a:pt x="3" y="9"/>
                      <a:pt x="0" y="4"/>
                      <a:pt x="3" y="2"/>
                    </a:cubicBezTo>
                    <a:cubicBezTo>
                      <a:pt x="5" y="0"/>
                      <a:pt x="13" y="1"/>
                      <a:pt x="15" y="1"/>
                    </a:cubicBezTo>
                    <a:cubicBezTo>
                      <a:pt x="25" y="1"/>
                      <a:pt x="34" y="1"/>
                      <a:pt x="44" y="3"/>
                    </a:cubicBezTo>
                    <a:cubicBezTo>
                      <a:pt x="49" y="4"/>
                      <a:pt x="54" y="5"/>
                      <a:pt x="60" y="5"/>
                    </a:cubicBezTo>
                    <a:cubicBezTo>
                      <a:pt x="64" y="6"/>
                      <a:pt x="70" y="4"/>
                      <a:pt x="74" y="6"/>
                    </a:cubicBezTo>
                    <a:cubicBezTo>
                      <a:pt x="60" y="13"/>
                      <a:pt x="42" y="10"/>
                      <a:pt x="27" y="10"/>
                    </a:cubicBezTo>
                    <a:cubicBezTo>
                      <a:pt x="22" y="10"/>
                      <a:pt x="11" y="7"/>
                      <a:pt x="10" y="13"/>
                    </a:cubicBezTo>
                    <a:cubicBezTo>
                      <a:pt x="9" y="18"/>
                      <a:pt x="16" y="22"/>
                      <a:pt x="20" y="25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9" name="Freeform 143">
                <a:extLst>
                  <a:ext uri="{FF2B5EF4-FFF2-40B4-BE49-F238E27FC236}">
                    <a16:creationId xmlns:a16="http://schemas.microsoft.com/office/drawing/2014/main" id="{9758FC5D-2EDE-4BD7-AA0A-542945D51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2537"/>
                <a:ext cx="31" cy="30"/>
              </a:xfrm>
              <a:custGeom>
                <a:avLst/>
                <a:gdLst>
                  <a:gd name="T0" fmla="*/ 0 w 25"/>
                  <a:gd name="T1" fmla="*/ 0 h 24"/>
                  <a:gd name="T2" fmla="*/ 33 w 25"/>
                  <a:gd name="T3" fmla="*/ 25 h 24"/>
                  <a:gd name="T4" fmla="*/ 45 w 25"/>
                  <a:gd name="T5" fmla="*/ 38 h 24"/>
                  <a:gd name="T6" fmla="*/ 46 w 25"/>
                  <a:gd name="T7" fmla="*/ 45 h 24"/>
                  <a:gd name="T8" fmla="*/ 38 w 25"/>
                  <a:gd name="T9" fmla="*/ 39 h 24"/>
                  <a:gd name="T10" fmla="*/ 24 w 25"/>
                  <a:gd name="T11" fmla="*/ 24 h 24"/>
                  <a:gd name="T12" fmla="*/ 11 w 25"/>
                  <a:gd name="T13" fmla="*/ 14 h 24"/>
                  <a:gd name="T14" fmla="*/ 1 w 25"/>
                  <a:gd name="T15" fmla="*/ 5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24">
                    <a:moveTo>
                      <a:pt x="0" y="0"/>
                    </a:moveTo>
                    <a:cubicBezTo>
                      <a:pt x="4" y="6"/>
                      <a:pt x="13" y="8"/>
                      <a:pt x="18" y="13"/>
                    </a:cubicBezTo>
                    <a:cubicBezTo>
                      <a:pt x="20" y="15"/>
                      <a:pt x="22" y="17"/>
                      <a:pt x="23" y="19"/>
                    </a:cubicBezTo>
                    <a:cubicBezTo>
                      <a:pt x="23" y="20"/>
                      <a:pt x="25" y="23"/>
                      <a:pt x="24" y="23"/>
                    </a:cubicBezTo>
                    <a:cubicBezTo>
                      <a:pt x="23" y="24"/>
                      <a:pt x="20" y="21"/>
                      <a:pt x="20" y="20"/>
                    </a:cubicBezTo>
                    <a:cubicBezTo>
                      <a:pt x="17" y="18"/>
                      <a:pt x="15" y="15"/>
                      <a:pt x="12" y="12"/>
                    </a:cubicBezTo>
                    <a:cubicBezTo>
                      <a:pt x="10" y="10"/>
                      <a:pt x="8" y="9"/>
                      <a:pt x="6" y="7"/>
                    </a:cubicBezTo>
                    <a:cubicBezTo>
                      <a:pt x="4" y="5"/>
                      <a:pt x="2" y="4"/>
                      <a:pt x="1" y="2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0" name="Freeform 144">
                <a:extLst>
                  <a:ext uri="{FF2B5EF4-FFF2-40B4-BE49-F238E27FC236}">
                    <a16:creationId xmlns:a16="http://schemas.microsoft.com/office/drawing/2014/main" id="{D0B2B0BC-B48C-4F28-A18B-38AA39EEA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2537"/>
                <a:ext cx="57" cy="65"/>
              </a:xfrm>
              <a:custGeom>
                <a:avLst/>
                <a:gdLst>
                  <a:gd name="T0" fmla="*/ 0 w 46"/>
                  <a:gd name="T1" fmla="*/ 0 h 52"/>
                  <a:gd name="T2" fmla="*/ 7 w 46"/>
                  <a:gd name="T3" fmla="*/ 16 h 52"/>
                  <a:gd name="T4" fmla="*/ 17 w 46"/>
                  <a:gd name="T5" fmla="*/ 30 h 52"/>
                  <a:gd name="T6" fmla="*/ 37 w 46"/>
                  <a:gd name="T7" fmla="*/ 60 h 52"/>
                  <a:gd name="T8" fmla="*/ 73 w 46"/>
                  <a:gd name="T9" fmla="*/ 95 h 52"/>
                  <a:gd name="T10" fmla="*/ 86 w 46"/>
                  <a:gd name="T11" fmla="*/ 100 h 52"/>
                  <a:gd name="T12" fmla="*/ 82 w 46"/>
                  <a:gd name="T13" fmla="*/ 88 h 52"/>
                  <a:gd name="T14" fmla="*/ 56 w 46"/>
                  <a:gd name="T15" fmla="*/ 55 h 52"/>
                  <a:gd name="T16" fmla="*/ 37 w 46"/>
                  <a:gd name="T17" fmla="*/ 36 h 52"/>
                  <a:gd name="T18" fmla="*/ 30 w 46"/>
                  <a:gd name="T19" fmla="*/ 25 h 52"/>
                  <a:gd name="T20" fmla="*/ 14 w 46"/>
                  <a:gd name="T21" fmla="*/ 16 h 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6" h="52">
                    <a:moveTo>
                      <a:pt x="0" y="0"/>
                    </a:moveTo>
                    <a:cubicBezTo>
                      <a:pt x="1" y="3"/>
                      <a:pt x="3" y="5"/>
                      <a:pt x="4" y="8"/>
                    </a:cubicBezTo>
                    <a:cubicBezTo>
                      <a:pt x="6" y="10"/>
                      <a:pt x="7" y="13"/>
                      <a:pt x="9" y="15"/>
                    </a:cubicBezTo>
                    <a:cubicBezTo>
                      <a:pt x="12" y="20"/>
                      <a:pt x="15" y="25"/>
                      <a:pt x="19" y="30"/>
                    </a:cubicBezTo>
                    <a:cubicBezTo>
                      <a:pt x="24" y="38"/>
                      <a:pt x="29" y="46"/>
                      <a:pt x="39" y="49"/>
                    </a:cubicBezTo>
                    <a:cubicBezTo>
                      <a:pt x="40" y="49"/>
                      <a:pt x="44" y="52"/>
                      <a:pt x="45" y="51"/>
                    </a:cubicBezTo>
                    <a:cubicBezTo>
                      <a:pt x="46" y="49"/>
                      <a:pt x="43" y="45"/>
                      <a:pt x="43" y="45"/>
                    </a:cubicBezTo>
                    <a:cubicBezTo>
                      <a:pt x="38" y="39"/>
                      <a:pt x="34" y="33"/>
                      <a:pt x="29" y="28"/>
                    </a:cubicBezTo>
                    <a:cubicBezTo>
                      <a:pt x="26" y="24"/>
                      <a:pt x="22" y="22"/>
                      <a:pt x="19" y="18"/>
                    </a:cubicBezTo>
                    <a:cubicBezTo>
                      <a:pt x="18" y="17"/>
                      <a:pt x="16" y="15"/>
                      <a:pt x="15" y="13"/>
                    </a:cubicBezTo>
                    <a:cubicBezTo>
                      <a:pt x="13" y="11"/>
                      <a:pt x="10" y="9"/>
                      <a:pt x="7" y="8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1" name="Freeform 145">
                <a:extLst>
                  <a:ext uri="{FF2B5EF4-FFF2-40B4-BE49-F238E27FC236}">
                    <a16:creationId xmlns:a16="http://schemas.microsoft.com/office/drawing/2014/main" id="{546D6DE8-BB4E-4D77-B6F6-14A1D54C7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2581"/>
                <a:ext cx="50" cy="36"/>
              </a:xfrm>
              <a:custGeom>
                <a:avLst/>
                <a:gdLst>
                  <a:gd name="T0" fmla="*/ 0 w 40"/>
                  <a:gd name="T1" fmla="*/ 1 h 29"/>
                  <a:gd name="T2" fmla="*/ 25 w 40"/>
                  <a:gd name="T3" fmla="*/ 31 h 29"/>
                  <a:gd name="T4" fmla="*/ 49 w 40"/>
                  <a:gd name="T5" fmla="*/ 46 h 29"/>
                  <a:gd name="T6" fmla="*/ 70 w 40"/>
                  <a:gd name="T7" fmla="*/ 56 h 29"/>
                  <a:gd name="T8" fmla="*/ 63 w 40"/>
                  <a:gd name="T9" fmla="*/ 42 h 29"/>
                  <a:gd name="T10" fmla="*/ 16 w 40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29">
                    <a:moveTo>
                      <a:pt x="0" y="1"/>
                    </a:moveTo>
                    <a:cubicBezTo>
                      <a:pt x="4" y="6"/>
                      <a:pt x="8" y="11"/>
                      <a:pt x="13" y="16"/>
                    </a:cubicBezTo>
                    <a:cubicBezTo>
                      <a:pt x="17" y="19"/>
                      <a:pt x="21" y="22"/>
                      <a:pt x="25" y="24"/>
                    </a:cubicBezTo>
                    <a:cubicBezTo>
                      <a:pt x="28" y="26"/>
                      <a:pt x="32" y="29"/>
                      <a:pt x="36" y="29"/>
                    </a:cubicBezTo>
                    <a:cubicBezTo>
                      <a:pt x="40" y="28"/>
                      <a:pt x="34" y="23"/>
                      <a:pt x="32" y="22"/>
                    </a:cubicBezTo>
                    <a:cubicBezTo>
                      <a:pt x="25" y="14"/>
                      <a:pt x="16" y="7"/>
                      <a:pt x="8" y="0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2" name="Freeform 146">
                <a:extLst>
                  <a:ext uri="{FF2B5EF4-FFF2-40B4-BE49-F238E27FC236}">
                    <a16:creationId xmlns:a16="http://schemas.microsoft.com/office/drawing/2014/main" id="{C8FFE2CF-C0C8-4DB0-8521-0109DE93D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507"/>
                <a:ext cx="22" cy="31"/>
              </a:xfrm>
              <a:custGeom>
                <a:avLst/>
                <a:gdLst>
                  <a:gd name="T0" fmla="*/ 33 w 18"/>
                  <a:gd name="T1" fmla="*/ 47 h 25"/>
                  <a:gd name="T2" fmla="*/ 18 w 18"/>
                  <a:gd name="T3" fmla="*/ 37 h 25"/>
                  <a:gd name="T4" fmla="*/ 2 w 18"/>
                  <a:gd name="T5" fmla="*/ 25 h 25"/>
                  <a:gd name="T6" fmla="*/ 1 w 18"/>
                  <a:gd name="T7" fmla="*/ 7 h 25"/>
                  <a:gd name="T8" fmla="*/ 15 w 18"/>
                  <a:gd name="T9" fmla="*/ 1 h 25"/>
                  <a:gd name="T10" fmla="*/ 27 w 18"/>
                  <a:gd name="T11" fmla="*/ 2 h 25"/>
                  <a:gd name="T12" fmla="*/ 22 w 18"/>
                  <a:gd name="T13" fmla="*/ 14 h 25"/>
                  <a:gd name="T14" fmla="*/ 20 w 18"/>
                  <a:gd name="T15" fmla="*/ 25 h 25"/>
                  <a:gd name="T16" fmla="*/ 24 w 18"/>
                  <a:gd name="T17" fmla="*/ 3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25">
                    <a:moveTo>
                      <a:pt x="18" y="25"/>
                    </a:moveTo>
                    <a:cubicBezTo>
                      <a:pt x="16" y="22"/>
                      <a:pt x="12" y="21"/>
                      <a:pt x="10" y="19"/>
                    </a:cubicBezTo>
                    <a:cubicBezTo>
                      <a:pt x="7" y="17"/>
                      <a:pt x="4" y="15"/>
                      <a:pt x="2" y="13"/>
                    </a:cubicBezTo>
                    <a:cubicBezTo>
                      <a:pt x="1" y="11"/>
                      <a:pt x="0" y="7"/>
                      <a:pt x="1" y="4"/>
                    </a:cubicBezTo>
                    <a:cubicBezTo>
                      <a:pt x="2" y="2"/>
                      <a:pt x="6" y="1"/>
                      <a:pt x="8" y="1"/>
                    </a:cubicBezTo>
                    <a:cubicBezTo>
                      <a:pt x="10" y="0"/>
                      <a:pt x="14" y="1"/>
                      <a:pt x="15" y="2"/>
                    </a:cubicBezTo>
                    <a:cubicBezTo>
                      <a:pt x="17" y="4"/>
                      <a:pt x="13" y="6"/>
                      <a:pt x="12" y="7"/>
                    </a:cubicBezTo>
                    <a:cubicBezTo>
                      <a:pt x="10" y="9"/>
                      <a:pt x="11" y="11"/>
                      <a:pt x="11" y="13"/>
                    </a:cubicBezTo>
                    <a:cubicBezTo>
                      <a:pt x="11" y="14"/>
                      <a:pt x="13" y="17"/>
                      <a:pt x="13" y="18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3" name="Freeform 147">
                <a:extLst>
                  <a:ext uri="{FF2B5EF4-FFF2-40B4-BE49-F238E27FC236}">
                    <a16:creationId xmlns:a16="http://schemas.microsoft.com/office/drawing/2014/main" id="{5463C9EA-33D0-472A-ABF2-3CB09CE09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2506"/>
                <a:ext cx="61" cy="10"/>
              </a:xfrm>
              <a:custGeom>
                <a:avLst/>
                <a:gdLst>
                  <a:gd name="T0" fmla="*/ 0 w 49"/>
                  <a:gd name="T1" fmla="*/ 8 h 8"/>
                  <a:gd name="T2" fmla="*/ 17 w 49"/>
                  <a:gd name="T3" fmla="*/ 1 h 8"/>
                  <a:gd name="T4" fmla="*/ 42 w 49"/>
                  <a:gd name="T5" fmla="*/ 1 h 8"/>
                  <a:gd name="T6" fmla="*/ 78 w 49"/>
                  <a:gd name="T7" fmla="*/ 6 h 8"/>
                  <a:gd name="T8" fmla="*/ 93 w 49"/>
                  <a:gd name="T9" fmla="*/ 13 h 8"/>
                  <a:gd name="T10" fmla="*/ 93 w 49"/>
                  <a:gd name="T11" fmla="*/ 14 h 8"/>
                  <a:gd name="T12" fmla="*/ 78 w 49"/>
                  <a:gd name="T13" fmla="*/ 14 h 8"/>
                  <a:gd name="T14" fmla="*/ 25 w 49"/>
                  <a:gd name="T15" fmla="*/ 14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8">
                    <a:moveTo>
                      <a:pt x="0" y="4"/>
                    </a:moveTo>
                    <a:cubicBezTo>
                      <a:pt x="3" y="2"/>
                      <a:pt x="6" y="1"/>
                      <a:pt x="9" y="1"/>
                    </a:cubicBezTo>
                    <a:cubicBezTo>
                      <a:pt x="13" y="0"/>
                      <a:pt x="18" y="1"/>
                      <a:pt x="22" y="1"/>
                    </a:cubicBezTo>
                    <a:cubicBezTo>
                      <a:pt x="28" y="1"/>
                      <a:pt x="34" y="2"/>
                      <a:pt x="41" y="3"/>
                    </a:cubicBezTo>
                    <a:cubicBezTo>
                      <a:pt x="43" y="4"/>
                      <a:pt x="47" y="4"/>
                      <a:pt x="48" y="6"/>
                    </a:cubicBezTo>
                    <a:cubicBezTo>
                      <a:pt x="49" y="7"/>
                      <a:pt x="49" y="7"/>
                      <a:pt x="48" y="7"/>
                    </a:cubicBezTo>
                    <a:cubicBezTo>
                      <a:pt x="46" y="8"/>
                      <a:pt x="42" y="7"/>
                      <a:pt x="41" y="7"/>
                    </a:cubicBezTo>
                    <a:cubicBezTo>
                      <a:pt x="31" y="5"/>
                      <a:pt x="22" y="7"/>
                      <a:pt x="13" y="7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4" name="Freeform 148">
                <a:extLst>
                  <a:ext uri="{FF2B5EF4-FFF2-40B4-BE49-F238E27FC236}">
                    <a16:creationId xmlns:a16="http://schemas.microsoft.com/office/drawing/2014/main" id="{AC85994E-0D1E-4FF2-9D8E-A5A6AA9DF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519"/>
                <a:ext cx="71" cy="46"/>
              </a:xfrm>
              <a:custGeom>
                <a:avLst/>
                <a:gdLst>
                  <a:gd name="T0" fmla="*/ 2 w 57"/>
                  <a:gd name="T1" fmla="*/ 17 h 37"/>
                  <a:gd name="T2" fmla="*/ 45 w 57"/>
                  <a:gd name="T3" fmla="*/ 48 h 37"/>
                  <a:gd name="T4" fmla="*/ 73 w 57"/>
                  <a:gd name="T5" fmla="*/ 63 h 37"/>
                  <a:gd name="T6" fmla="*/ 110 w 57"/>
                  <a:gd name="T7" fmla="*/ 70 h 37"/>
                  <a:gd name="T8" fmla="*/ 91 w 57"/>
                  <a:gd name="T9" fmla="*/ 62 h 37"/>
                  <a:gd name="T10" fmla="*/ 70 w 57"/>
                  <a:gd name="T11" fmla="*/ 55 h 37"/>
                  <a:gd name="T12" fmla="*/ 34 w 57"/>
                  <a:gd name="T13" fmla="*/ 37 h 37"/>
                  <a:gd name="T14" fmla="*/ 15 w 57"/>
                  <a:gd name="T15" fmla="*/ 19 h 37"/>
                  <a:gd name="T16" fmla="*/ 0 w 57"/>
                  <a:gd name="T17" fmla="*/ 2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" h="37">
                    <a:moveTo>
                      <a:pt x="2" y="9"/>
                    </a:moveTo>
                    <a:cubicBezTo>
                      <a:pt x="9" y="13"/>
                      <a:pt x="16" y="20"/>
                      <a:pt x="23" y="25"/>
                    </a:cubicBezTo>
                    <a:cubicBezTo>
                      <a:pt x="28" y="28"/>
                      <a:pt x="33" y="31"/>
                      <a:pt x="38" y="33"/>
                    </a:cubicBezTo>
                    <a:cubicBezTo>
                      <a:pt x="44" y="35"/>
                      <a:pt x="52" y="37"/>
                      <a:pt x="57" y="36"/>
                    </a:cubicBezTo>
                    <a:cubicBezTo>
                      <a:pt x="57" y="34"/>
                      <a:pt x="49" y="33"/>
                      <a:pt x="47" y="32"/>
                    </a:cubicBezTo>
                    <a:cubicBezTo>
                      <a:pt x="43" y="31"/>
                      <a:pt x="40" y="29"/>
                      <a:pt x="36" y="28"/>
                    </a:cubicBezTo>
                    <a:cubicBezTo>
                      <a:pt x="30" y="25"/>
                      <a:pt x="24" y="22"/>
                      <a:pt x="18" y="19"/>
                    </a:cubicBezTo>
                    <a:cubicBezTo>
                      <a:pt x="14" y="17"/>
                      <a:pt x="11" y="14"/>
                      <a:pt x="8" y="10"/>
                    </a:cubicBezTo>
                    <a:cubicBezTo>
                      <a:pt x="6" y="8"/>
                      <a:pt x="4" y="0"/>
                      <a:pt x="0" y="2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5" name="Oval 149">
                <a:extLst>
                  <a:ext uri="{FF2B5EF4-FFF2-40B4-BE49-F238E27FC236}">
                    <a16:creationId xmlns:a16="http://schemas.microsoft.com/office/drawing/2014/main" id="{053ADF0D-0B17-491A-8D69-5DE5221F9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2" y="2542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46" name="Oval 150">
                <a:extLst>
                  <a:ext uri="{FF2B5EF4-FFF2-40B4-BE49-F238E27FC236}">
                    <a16:creationId xmlns:a16="http://schemas.microsoft.com/office/drawing/2014/main" id="{D9B9D454-DBEA-486D-88E7-D0C94523F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7" y="2532"/>
                <a:ext cx="9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47" name="Oval 151">
                <a:extLst>
                  <a:ext uri="{FF2B5EF4-FFF2-40B4-BE49-F238E27FC236}">
                    <a16:creationId xmlns:a16="http://schemas.microsoft.com/office/drawing/2014/main" id="{AD5FB976-6C9C-42C7-A129-8D1A2351F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2522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48" name="Freeform 152">
                <a:extLst>
                  <a:ext uri="{FF2B5EF4-FFF2-40B4-BE49-F238E27FC236}">
                    <a16:creationId xmlns:a16="http://schemas.microsoft.com/office/drawing/2014/main" id="{48CB50A7-2524-4635-A14E-F2876079F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2223"/>
                <a:ext cx="309" cy="279"/>
              </a:xfrm>
              <a:custGeom>
                <a:avLst/>
                <a:gdLst>
                  <a:gd name="T0" fmla="*/ 7 w 249"/>
                  <a:gd name="T1" fmla="*/ 420 h 225"/>
                  <a:gd name="T2" fmla="*/ 2 w 249"/>
                  <a:gd name="T3" fmla="*/ 365 h 225"/>
                  <a:gd name="T4" fmla="*/ 14 w 249"/>
                  <a:gd name="T5" fmla="*/ 295 h 225"/>
                  <a:gd name="T6" fmla="*/ 66 w 249"/>
                  <a:gd name="T7" fmla="*/ 161 h 225"/>
                  <a:gd name="T8" fmla="*/ 371 w 249"/>
                  <a:gd name="T9" fmla="*/ 37 h 225"/>
                  <a:gd name="T10" fmla="*/ 462 w 249"/>
                  <a:gd name="T11" fmla="*/ 89 h 225"/>
                  <a:gd name="T12" fmla="*/ 449 w 249"/>
                  <a:gd name="T13" fmla="*/ 120 h 225"/>
                  <a:gd name="T14" fmla="*/ 308 w 249"/>
                  <a:gd name="T15" fmla="*/ 153 h 225"/>
                  <a:gd name="T16" fmla="*/ 174 w 249"/>
                  <a:gd name="T17" fmla="*/ 210 h 225"/>
                  <a:gd name="T18" fmla="*/ 128 w 249"/>
                  <a:gd name="T19" fmla="*/ 308 h 225"/>
                  <a:gd name="T20" fmla="*/ 114 w 249"/>
                  <a:gd name="T21" fmla="*/ 397 h 225"/>
                  <a:gd name="T22" fmla="*/ 69 w 249"/>
                  <a:gd name="T23" fmla="*/ 418 h 225"/>
                  <a:gd name="T24" fmla="*/ 25 w 249"/>
                  <a:gd name="T25" fmla="*/ 429 h 2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49" h="225">
                    <a:moveTo>
                      <a:pt x="4" y="220"/>
                    </a:moveTo>
                    <a:cubicBezTo>
                      <a:pt x="0" y="212"/>
                      <a:pt x="1" y="199"/>
                      <a:pt x="2" y="191"/>
                    </a:cubicBezTo>
                    <a:cubicBezTo>
                      <a:pt x="3" y="179"/>
                      <a:pt x="5" y="166"/>
                      <a:pt x="7" y="155"/>
                    </a:cubicBezTo>
                    <a:cubicBezTo>
                      <a:pt x="12" y="135"/>
                      <a:pt x="22" y="100"/>
                      <a:pt x="35" y="85"/>
                    </a:cubicBezTo>
                    <a:cubicBezTo>
                      <a:pt x="71" y="43"/>
                      <a:pt x="124" y="0"/>
                      <a:pt x="194" y="19"/>
                    </a:cubicBezTo>
                    <a:cubicBezTo>
                      <a:pt x="209" y="23"/>
                      <a:pt x="232" y="34"/>
                      <a:pt x="242" y="47"/>
                    </a:cubicBezTo>
                    <a:cubicBezTo>
                      <a:pt x="249" y="57"/>
                      <a:pt x="245" y="62"/>
                      <a:pt x="235" y="63"/>
                    </a:cubicBezTo>
                    <a:cubicBezTo>
                      <a:pt x="210" y="65"/>
                      <a:pt x="186" y="74"/>
                      <a:pt x="161" y="80"/>
                    </a:cubicBezTo>
                    <a:cubicBezTo>
                      <a:pt x="135" y="85"/>
                      <a:pt x="110" y="90"/>
                      <a:pt x="91" y="110"/>
                    </a:cubicBezTo>
                    <a:cubicBezTo>
                      <a:pt x="78" y="124"/>
                      <a:pt x="69" y="142"/>
                      <a:pt x="67" y="161"/>
                    </a:cubicBezTo>
                    <a:cubicBezTo>
                      <a:pt x="65" y="176"/>
                      <a:pt x="69" y="194"/>
                      <a:pt x="60" y="208"/>
                    </a:cubicBezTo>
                    <a:cubicBezTo>
                      <a:pt x="53" y="218"/>
                      <a:pt x="46" y="216"/>
                      <a:pt x="36" y="219"/>
                    </a:cubicBezTo>
                    <a:cubicBezTo>
                      <a:pt x="28" y="220"/>
                      <a:pt x="21" y="224"/>
                      <a:pt x="13" y="225"/>
                    </a:cubicBezTo>
                  </a:path>
                </a:pathLst>
              </a:custGeom>
              <a:solidFill>
                <a:srgbClr val="DB8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9" name="Freeform 153">
                <a:extLst>
                  <a:ext uri="{FF2B5EF4-FFF2-40B4-BE49-F238E27FC236}">
                    <a16:creationId xmlns:a16="http://schemas.microsoft.com/office/drawing/2014/main" id="{A487A403-B5E0-44DE-BB35-F5B11F5CD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" y="2399"/>
                <a:ext cx="224" cy="106"/>
              </a:xfrm>
              <a:custGeom>
                <a:avLst/>
                <a:gdLst>
                  <a:gd name="T0" fmla="*/ 1 w 180"/>
                  <a:gd name="T1" fmla="*/ 135 h 85"/>
                  <a:gd name="T2" fmla="*/ 7 w 180"/>
                  <a:gd name="T3" fmla="*/ 158 h 85"/>
                  <a:gd name="T4" fmla="*/ 37 w 180"/>
                  <a:gd name="T5" fmla="*/ 163 h 85"/>
                  <a:gd name="T6" fmla="*/ 96 w 180"/>
                  <a:gd name="T7" fmla="*/ 157 h 85"/>
                  <a:gd name="T8" fmla="*/ 230 w 180"/>
                  <a:gd name="T9" fmla="*/ 163 h 85"/>
                  <a:gd name="T10" fmla="*/ 290 w 180"/>
                  <a:gd name="T11" fmla="*/ 156 h 85"/>
                  <a:gd name="T12" fmla="*/ 347 w 180"/>
                  <a:gd name="T13" fmla="*/ 135 h 85"/>
                  <a:gd name="T14" fmla="*/ 261 w 180"/>
                  <a:gd name="T15" fmla="*/ 135 h 85"/>
                  <a:gd name="T16" fmla="*/ 170 w 180"/>
                  <a:gd name="T17" fmla="*/ 133 h 85"/>
                  <a:gd name="T18" fmla="*/ 132 w 180"/>
                  <a:gd name="T19" fmla="*/ 65 h 85"/>
                  <a:gd name="T20" fmla="*/ 108 w 180"/>
                  <a:gd name="T21" fmla="*/ 14 h 85"/>
                  <a:gd name="T22" fmla="*/ 62 w 180"/>
                  <a:gd name="T23" fmla="*/ 7 h 85"/>
                  <a:gd name="T24" fmla="*/ 56 w 180"/>
                  <a:gd name="T25" fmla="*/ 11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0" h="85">
                    <a:moveTo>
                      <a:pt x="1" y="70"/>
                    </a:moveTo>
                    <a:cubicBezTo>
                      <a:pt x="0" y="72"/>
                      <a:pt x="2" y="80"/>
                      <a:pt x="4" y="82"/>
                    </a:cubicBezTo>
                    <a:cubicBezTo>
                      <a:pt x="8" y="85"/>
                      <a:pt x="15" y="84"/>
                      <a:pt x="19" y="84"/>
                    </a:cubicBezTo>
                    <a:cubicBezTo>
                      <a:pt x="29" y="83"/>
                      <a:pt x="39" y="81"/>
                      <a:pt x="50" y="81"/>
                    </a:cubicBezTo>
                    <a:cubicBezTo>
                      <a:pt x="73" y="81"/>
                      <a:pt x="96" y="84"/>
                      <a:pt x="120" y="84"/>
                    </a:cubicBezTo>
                    <a:cubicBezTo>
                      <a:pt x="131" y="84"/>
                      <a:pt x="140" y="84"/>
                      <a:pt x="150" y="80"/>
                    </a:cubicBezTo>
                    <a:cubicBezTo>
                      <a:pt x="160" y="77"/>
                      <a:pt x="171" y="75"/>
                      <a:pt x="180" y="70"/>
                    </a:cubicBezTo>
                    <a:cubicBezTo>
                      <a:pt x="166" y="74"/>
                      <a:pt x="150" y="70"/>
                      <a:pt x="136" y="70"/>
                    </a:cubicBezTo>
                    <a:cubicBezTo>
                      <a:pt x="120" y="70"/>
                      <a:pt x="104" y="72"/>
                      <a:pt x="88" y="69"/>
                    </a:cubicBezTo>
                    <a:cubicBezTo>
                      <a:pt x="68" y="66"/>
                      <a:pt x="72" y="50"/>
                      <a:pt x="68" y="34"/>
                    </a:cubicBezTo>
                    <a:cubicBezTo>
                      <a:pt x="66" y="24"/>
                      <a:pt x="64" y="15"/>
                      <a:pt x="56" y="7"/>
                    </a:cubicBezTo>
                    <a:cubicBezTo>
                      <a:pt x="50" y="2"/>
                      <a:pt x="39" y="0"/>
                      <a:pt x="32" y="4"/>
                    </a:cubicBezTo>
                    <a:cubicBezTo>
                      <a:pt x="31" y="4"/>
                      <a:pt x="30" y="6"/>
                      <a:pt x="29" y="6"/>
                    </a:cubicBezTo>
                  </a:path>
                </a:pathLst>
              </a:custGeom>
              <a:solidFill>
                <a:srgbClr val="DB8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0" name="Freeform 154">
                <a:extLst>
                  <a:ext uri="{FF2B5EF4-FFF2-40B4-BE49-F238E27FC236}">
                    <a16:creationId xmlns:a16="http://schemas.microsoft.com/office/drawing/2014/main" id="{D0E90648-7019-4DBF-8BA4-5EC4C1F4C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2338"/>
                <a:ext cx="58" cy="163"/>
              </a:xfrm>
              <a:custGeom>
                <a:avLst/>
                <a:gdLst>
                  <a:gd name="T0" fmla="*/ 11 w 47"/>
                  <a:gd name="T1" fmla="*/ 241 h 131"/>
                  <a:gd name="T2" fmla="*/ 1 w 47"/>
                  <a:gd name="T3" fmla="*/ 200 h 131"/>
                  <a:gd name="T4" fmla="*/ 6 w 47"/>
                  <a:gd name="T5" fmla="*/ 134 h 131"/>
                  <a:gd name="T6" fmla="*/ 67 w 47"/>
                  <a:gd name="T7" fmla="*/ 0 h 131"/>
                  <a:gd name="T8" fmla="*/ 58 w 47"/>
                  <a:gd name="T9" fmla="*/ 31 h 131"/>
                  <a:gd name="T10" fmla="*/ 41 w 47"/>
                  <a:gd name="T11" fmla="*/ 71 h 131"/>
                  <a:gd name="T12" fmla="*/ 23 w 47"/>
                  <a:gd name="T13" fmla="*/ 165 h 131"/>
                  <a:gd name="T14" fmla="*/ 31 w 47"/>
                  <a:gd name="T15" fmla="*/ 229 h 131"/>
                  <a:gd name="T16" fmla="*/ 89 w 47"/>
                  <a:gd name="T17" fmla="*/ 234 h 131"/>
                  <a:gd name="T18" fmla="*/ 9 w 47"/>
                  <a:gd name="T19" fmla="*/ 245 h 1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7" h="131">
                    <a:moveTo>
                      <a:pt x="6" y="125"/>
                    </a:moveTo>
                    <a:cubicBezTo>
                      <a:pt x="3" y="128"/>
                      <a:pt x="1" y="107"/>
                      <a:pt x="1" y="104"/>
                    </a:cubicBezTo>
                    <a:cubicBezTo>
                      <a:pt x="0" y="93"/>
                      <a:pt x="0" y="81"/>
                      <a:pt x="3" y="70"/>
                    </a:cubicBezTo>
                    <a:cubicBezTo>
                      <a:pt x="9" y="46"/>
                      <a:pt x="16" y="16"/>
                      <a:pt x="36" y="0"/>
                    </a:cubicBezTo>
                    <a:cubicBezTo>
                      <a:pt x="37" y="6"/>
                      <a:pt x="33" y="11"/>
                      <a:pt x="31" y="16"/>
                    </a:cubicBezTo>
                    <a:cubicBezTo>
                      <a:pt x="28" y="23"/>
                      <a:pt x="24" y="30"/>
                      <a:pt x="22" y="37"/>
                    </a:cubicBezTo>
                    <a:cubicBezTo>
                      <a:pt x="16" y="53"/>
                      <a:pt x="13" y="70"/>
                      <a:pt x="12" y="86"/>
                    </a:cubicBezTo>
                    <a:cubicBezTo>
                      <a:pt x="11" y="94"/>
                      <a:pt x="8" y="113"/>
                      <a:pt x="16" y="119"/>
                    </a:cubicBezTo>
                    <a:cubicBezTo>
                      <a:pt x="23" y="124"/>
                      <a:pt x="39" y="120"/>
                      <a:pt x="47" y="121"/>
                    </a:cubicBezTo>
                    <a:cubicBezTo>
                      <a:pt x="37" y="131"/>
                      <a:pt x="18" y="127"/>
                      <a:pt x="5" y="127"/>
                    </a:cubicBezTo>
                  </a:path>
                </a:pathLst>
              </a:custGeom>
              <a:solidFill>
                <a:srgbClr val="C27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1" name="Freeform 155">
                <a:extLst>
                  <a:ext uri="{FF2B5EF4-FFF2-40B4-BE49-F238E27FC236}">
                    <a16:creationId xmlns:a16="http://schemas.microsoft.com/office/drawing/2014/main" id="{CC2699FA-D28D-437A-80F4-401C2981D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440"/>
                <a:ext cx="129" cy="60"/>
              </a:xfrm>
              <a:custGeom>
                <a:avLst/>
                <a:gdLst>
                  <a:gd name="T0" fmla="*/ 38 w 104"/>
                  <a:gd name="T1" fmla="*/ 86 h 48"/>
                  <a:gd name="T2" fmla="*/ 69 w 104"/>
                  <a:gd name="T3" fmla="*/ 88 h 48"/>
                  <a:gd name="T4" fmla="*/ 113 w 104"/>
                  <a:gd name="T5" fmla="*/ 86 h 48"/>
                  <a:gd name="T6" fmla="*/ 198 w 104"/>
                  <a:gd name="T7" fmla="*/ 93 h 48"/>
                  <a:gd name="T8" fmla="*/ 172 w 104"/>
                  <a:gd name="T9" fmla="*/ 88 h 48"/>
                  <a:gd name="T10" fmla="*/ 141 w 104"/>
                  <a:gd name="T11" fmla="*/ 80 h 48"/>
                  <a:gd name="T12" fmla="*/ 102 w 104"/>
                  <a:gd name="T13" fmla="*/ 73 h 48"/>
                  <a:gd name="T14" fmla="*/ 58 w 104"/>
                  <a:gd name="T15" fmla="*/ 70 h 48"/>
                  <a:gd name="T16" fmla="*/ 19 w 104"/>
                  <a:gd name="T17" fmla="*/ 48 h 48"/>
                  <a:gd name="T18" fmla="*/ 14 w 104"/>
                  <a:gd name="T19" fmla="*/ 33 h 48"/>
                  <a:gd name="T20" fmla="*/ 11 w 104"/>
                  <a:gd name="T21" fmla="*/ 18 h 48"/>
                  <a:gd name="T22" fmla="*/ 1 w 104"/>
                  <a:gd name="T23" fmla="*/ 36 h 48"/>
                  <a:gd name="T24" fmla="*/ 9 w 104"/>
                  <a:gd name="T25" fmla="*/ 76 h 48"/>
                  <a:gd name="T26" fmla="*/ 32 w 104"/>
                  <a:gd name="T27" fmla="*/ 85 h 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4" h="48">
                    <a:moveTo>
                      <a:pt x="20" y="44"/>
                    </a:moveTo>
                    <a:cubicBezTo>
                      <a:pt x="25" y="43"/>
                      <a:pt x="31" y="45"/>
                      <a:pt x="36" y="45"/>
                    </a:cubicBezTo>
                    <a:cubicBezTo>
                      <a:pt x="44" y="45"/>
                      <a:pt x="51" y="44"/>
                      <a:pt x="59" y="44"/>
                    </a:cubicBezTo>
                    <a:cubicBezTo>
                      <a:pt x="74" y="43"/>
                      <a:pt x="88" y="48"/>
                      <a:pt x="104" y="47"/>
                    </a:cubicBezTo>
                    <a:cubicBezTo>
                      <a:pt x="100" y="45"/>
                      <a:pt x="94" y="46"/>
                      <a:pt x="90" y="45"/>
                    </a:cubicBezTo>
                    <a:cubicBezTo>
                      <a:pt x="85" y="44"/>
                      <a:pt x="79" y="42"/>
                      <a:pt x="74" y="41"/>
                    </a:cubicBezTo>
                    <a:cubicBezTo>
                      <a:pt x="67" y="40"/>
                      <a:pt x="60" y="38"/>
                      <a:pt x="53" y="37"/>
                    </a:cubicBezTo>
                    <a:cubicBezTo>
                      <a:pt x="46" y="36"/>
                      <a:pt x="39" y="37"/>
                      <a:pt x="31" y="36"/>
                    </a:cubicBezTo>
                    <a:cubicBezTo>
                      <a:pt x="20" y="36"/>
                      <a:pt x="14" y="34"/>
                      <a:pt x="10" y="24"/>
                    </a:cubicBezTo>
                    <a:cubicBezTo>
                      <a:pt x="9" y="22"/>
                      <a:pt x="8" y="19"/>
                      <a:pt x="7" y="17"/>
                    </a:cubicBezTo>
                    <a:cubicBezTo>
                      <a:pt x="7" y="15"/>
                      <a:pt x="7" y="12"/>
                      <a:pt x="6" y="9"/>
                    </a:cubicBezTo>
                    <a:cubicBezTo>
                      <a:pt x="2" y="0"/>
                      <a:pt x="0" y="15"/>
                      <a:pt x="1" y="18"/>
                    </a:cubicBezTo>
                    <a:cubicBezTo>
                      <a:pt x="1" y="25"/>
                      <a:pt x="1" y="34"/>
                      <a:pt x="5" y="39"/>
                    </a:cubicBezTo>
                    <a:cubicBezTo>
                      <a:pt x="8" y="42"/>
                      <a:pt x="14" y="43"/>
                      <a:pt x="17" y="43"/>
                    </a:cubicBezTo>
                  </a:path>
                </a:pathLst>
              </a:custGeom>
              <a:solidFill>
                <a:srgbClr val="C27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2" name="Freeform 156">
                <a:extLst>
                  <a:ext uri="{FF2B5EF4-FFF2-40B4-BE49-F238E27FC236}">
                    <a16:creationId xmlns:a16="http://schemas.microsoft.com/office/drawing/2014/main" id="{DF4321FF-D8A0-4D5B-9954-387CAEF20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2489"/>
                <a:ext cx="274" cy="83"/>
              </a:xfrm>
              <a:custGeom>
                <a:avLst/>
                <a:gdLst>
                  <a:gd name="T0" fmla="*/ 187 w 221"/>
                  <a:gd name="T1" fmla="*/ 43 h 67"/>
                  <a:gd name="T2" fmla="*/ 89 w 221"/>
                  <a:gd name="T3" fmla="*/ 62 h 67"/>
                  <a:gd name="T4" fmla="*/ 38 w 221"/>
                  <a:gd name="T5" fmla="*/ 58 h 67"/>
                  <a:gd name="T6" fmla="*/ 6 w 221"/>
                  <a:gd name="T7" fmla="*/ 73 h 67"/>
                  <a:gd name="T8" fmla="*/ 40 w 221"/>
                  <a:gd name="T9" fmla="*/ 85 h 67"/>
                  <a:gd name="T10" fmla="*/ 84 w 221"/>
                  <a:gd name="T11" fmla="*/ 102 h 67"/>
                  <a:gd name="T12" fmla="*/ 166 w 221"/>
                  <a:gd name="T13" fmla="*/ 120 h 67"/>
                  <a:gd name="T14" fmla="*/ 224 w 221"/>
                  <a:gd name="T15" fmla="*/ 105 h 67"/>
                  <a:gd name="T16" fmla="*/ 278 w 221"/>
                  <a:gd name="T17" fmla="*/ 89 h 67"/>
                  <a:gd name="T18" fmla="*/ 348 w 221"/>
                  <a:gd name="T19" fmla="*/ 53 h 67"/>
                  <a:gd name="T20" fmla="*/ 397 w 221"/>
                  <a:gd name="T21" fmla="*/ 26 h 67"/>
                  <a:gd name="T22" fmla="*/ 419 w 221"/>
                  <a:gd name="T23" fmla="*/ 2 h 67"/>
                  <a:gd name="T24" fmla="*/ 381 w 221"/>
                  <a:gd name="T25" fmla="*/ 7 h 67"/>
                  <a:gd name="T26" fmla="*/ 322 w 221"/>
                  <a:gd name="T27" fmla="*/ 24 h 67"/>
                  <a:gd name="T28" fmla="*/ 257 w 221"/>
                  <a:gd name="T29" fmla="*/ 37 h 67"/>
                  <a:gd name="T30" fmla="*/ 216 w 221"/>
                  <a:gd name="T31" fmla="*/ 41 h 67"/>
                  <a:gd name="T32" fmla="*/ 185 w 221"/>
                  <a:gd name="T33" fmla="*/ 46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21" h="67">
                    <a:moveTo>
                      <a:pt x="98" y="23"/>
                    </a:moveTo>
                    <a:cubicBezTo>
                      <a:pt x="81" y="27"/>
                      <a:pt x="64" y="28"/>
                      <a:pt x="47" y="32"/>
                    </a:cubicBezTo>
                    <a:cubicBezTo>
                      <a:pt x="38" y="34"/>
                      <a:pt x="29" y="32"/>
                      <a:pt x="20" y="31"/>
                    </a:cubicBezTo>
                    <a:cubicBezTo>
                      <a:pt x="16" y="31"/>
                      <a:pt x="0" y="31"/>
                      <a:pt x="3" y="39"/>
                    </a:cubicBezTo>
                    <a:cubicBezTo>
                      <a:pt x="5" y="44"/>
                      <a:pt x="16" y="44"/>
                      <a:pt x="21" y="45"/>
                    </a:cubicBezTo>
                    <a:cubicBezTo>
                      <a:pt x="30" y="46"/>
                      <a:pt x="36" y="47"/>
                      <a:pt x="44" y="53"/>
                    </a:cubicBezTo>
                    <a:cubicBezTo>
                      <a:pt x="56" y="63"/>
                      <a:pt x="72" y="67"/>
                      <a:pt x="87" y="63"/>
                    </a:cubicBezTo>
                    <a:cubicBezTo>
                      <a:pt x="97" y="61"/>
                      <a:pt x="108" y="59"/>
                      <a:pt x="118" y="56"/>
                    </a:cubicBezTo>
                    <a:cubicBezTo>
                      <a:pt x="127" y="54"/>
                      <a:pt x="136" y="50"/>
                      <a:pt x="146" y="47"/>
                    </a:cubicBezTo>
                    <a:cubicBezTo>
                      <a:pt x="159" y="43"/>
                      <a:pt x="172" y="36"/>
                      <a:pt x="183" y="28"/>
                    </a:cubicBezTo>
                    <a:cubicBezTo>
                      <a:pt x="191" y="23"/>
                      <a:pt x="200" y="19"/>
                      <a:pt x="208" y="14"/>
                    </a:cubicBezTo>
                    <a:cubicBezTo>
                      <a:pt x="211" y="12"/>
                      <a:pt x="221" y="7"/>
                      <a:pt x="220" y="2"/>
                    </a:cubicBezTo>
                    <a:cubicBezTo>
                      <a:pt x="213" y="0"/>
                      <a:pt x="206" y="3"/>
                      <a:pt x="200" y="4"/>
                    </a:cubicBezTo>
                    <a:cubicBezTo>
                      <a:pt x="189" y="6"/>
                      <a:pt x="179" y="10"/>
                      <a:pt x="169" y="12"/>
                    </a:cubicBezTo>
                    <a:cubicBezTo>
                      <a:pt x="158" y="15"/>
                      <a:pt x="146" y="17"/>
                      <a:pt x="135" y="19"/>
                    </a:cubicBezTo>
                    <a:cubicBezTo>
                      <a:pt x="128" y="20"/>
                      <a:pt x="120" y="21"/>
                      <a:pt x="113" y="22"/>
                    </a:cubicBezTo>
                    <a:cubicBezTo>
                      <a:pt x="108" y="23"/>
                      <a:pt x="102" y="22"/>
                      <a:pt x="97" y="24"/>
                    </a:cubicBezTo>
                  </a:path>
                </a:pathLst>
              </a:custGeom>
              <a:solidFill>
                <a:srgbClr val="E3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3" name="Freeform 157">
                <a:extLst>
                  <a:ext uri="{FF2B5EF4-FFF2-40B4-BE49-F238E27FC236}">
                    <a16:creationId xmlns:a16="http://schemas.microsoft.com/office/drawing/2014/main" id="{0FCDFDD5-DC65-4D9E-8DBF-A7837CCBC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2483"/>
                <a:ext cx="201" cy="91"/>
              </a:xfrm>
              <a:custGeom>
                <a:avLst/>
                <a:gdLst>
                  <a:gd name="T0" fmla="*/ 309 w 162"/>
                  <a:gd name="T1" fmla="*/ 0 h 74"/>
                  <a:gd name="T2" fmla="*/ 285 w 162"/>
                  <a:gd name="T3" fmla="*/ 9 h 74"/>
                  <a:gd name="T4" fmla="*/ 243 w 162"/>
                  <a:gd name="T5" fmla="*/ 38 h 74"/>
                  <a:gd name="T6" fmla="*/ 141 w 162"/>
                  <a:gd name="T7" fmla="*/ 90 h 74"/>
                  <a:gd name="T8" fmla="*/ 0 w 162"/>
                  <a:gd name="T9" fmla="*/ 121 h 74"/>
                  <a:gd name="T10" fmla="*/ 89 w 162"/>
                  <a:gd name="T11" fmla="*/ 123 h 74"/>
                  <a:gd name="T12" fmla="*/ 177 w 162"/>
                  <a:gd name="T13" fmla="*/ 86 h 74"/>
                  <a:gd name="T14" fmla="*/ 251 w 162"/>
                  <a:gd name="T15" fmla="*/ 46 h 74"/>
                  <a:gd name="T16" fmla="*/ 294 w 162"/>
                  <a:gd name="T17" fmla="*/ 7 h 74"/>
                  <a:gd name="T18" fmla="*/ 306 w 162"/>
                  <a:gd name="T19" fmla="*/ 2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2" h="74">
                    <a:moveTo>
                      <a:pt x="162" y="0"/>
                    </a:moveTo>
                    <a:cubicBezTo>
                      <a:pt x="159" y="2"/>
                      <a:pt x="153" y="3"/>
                      <a:pt x="149" y="5"/>
                    </a:cubicBezTo>
                    <a:cubicBezTo>
                      <a:pt x="142" y="9"/>
                      <a:pt x="134" y="15"/>
                      <a:pt x="127" y="20"/>
                    </a:cubicBezTo>
                    <a:cubicBezTo>
                      <a:pt x="110" y="31"/>
                      <a:pt x="92" y="39"/>
                      <a:pt x="74" y="48"/>
                    </a:cubicBezTo>
                    <a:cubicBezTo>
                      <a:pt x="52" y="59"/>
                      <a:pt x="25" y="70"/>
                      <a:pt x="0" y="65"/>
                    </a:cubicBezTo>
                    <a:cubicBezTo>
                      <a:pt x="11" y="74"/>
                      <a:pt x="34" y="67"/>
                      <a:pt x="47" y="66"/>
                    </a:cubicBezTo>
                    <a:cubicBezTo>
                      <a:pt x="64" y="63"/>
                      <a:pt x="79" y="55"/>
                      <a:pt x="93" y="46"/>
                    </a:cubicBezTo>
                    <a:cubicBezTo>
                      <a:pt x="106" y="38"/>
                      <a:pt x="119" y="31"/>
                      <a:pt x="131" y="24"/>
                    </a:cubicBezTo>
                    <a:cubicBezTo>
                      <a:pt x="140" y="18"/>
                      <a:pt x="145" y="9"/>
                      <a:pt x="154" y="4"/>
                    </a:cubicBezTo>
                    <a:cubicBezTo>
                      <a:pt x="155" y="3"/>
                      <a:pt x="159" y="2"/>
                      <a:pt x="16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4" name="Oval 158">
                <a:extLst>
                  <a:ext uri="{FF2B5EF4-FFF2-40B4-BE49-F238E27FC236}">
                    <a16:creationId xmlns:a16="http://schemas.microsoft.com/office/drawing/2014/main" id="{45D855ED-3B09-411E-AAF4-8F1F84FC2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2562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55" name="Oval 159">
                <a:extLst>
                  <a:ext uri="{FF2B5EF4-FFF2-40B4-BE49-F238E27FC236}">
                    <a16:creationId xmlns:a16="http://schemas.microsoft.com/office/drawing/2014/main" id="{D17DB6E6-B74E-4496-88F1-6B56BC9FA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5" y="2572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56" name="Freeform 160">
                <a:extLst>
                  <a:ext uri="{FF2B5EF4-FFF2-40B4-BE49-F238E27FC236}">
                    <a16:creationId xmlns:a16="http://schemas.microsoft.com/office/drawing/2014/main" id="{C1526E32-1A00-4D06-B484-01C067C6E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2501"/>
                <a:ext cx="57" cy="108"/>
              </a:xfrm>
              <a:custGeom>
                <a:avLst/>
                <a:gdLst>
                  <a:gd name="T0" fmla="*/ 17 w 46"/>
                  <a:gd name="T1" fmla="*/ 52 h 87"/>
                  <a:gd name="T2" fmla="*/ 51 w 46"/>
                  <a:gd name="T3" fmla="*/ 24 h 87"/>
                  <a:gd name="T4" fmla="*/ 77 w 46"/>
                  <a:gd name="T5" fmla="*/ 6 h 87"/>
                  <a:gd name="T6" fmla="*/ 88 w 46"/>
                  <a:gd name="T7" fmla="*/ 11 h 87"/>
                  <a:gd name="T8" fmla="*/ 84 w 46"/>
                  <a:gd name="T9" fmla="*/ 40 h 87"/>
                  <a:gd name="T10" fmla="*/ 63 w 46"/>
                  <a:gd name="T11" fmla="*/ 102 h 87"/>
                  <a:gd name="T12" fmla="*/ 21 w 46"/>
                  <a:gd name="T13" fmla="*/ 148 h 87"/>
                  <a:gd name="T14" fmla="*/ 6 w 46"/>
                  <a:gd name="T15" fmla="*/ 166 h 87"/>
                  <a:gd name="T16" fmla="*/ 9 w 46"/>
                  <a:gd name="T17" fmla="*/ 127 h 87"/>
                  <a:gd name="T18" fmla="*/ 11 w 46"/>
                  <a:gd name="T19" fmla="*/ 88 h 87"/>
                  <a:gd name="T20" fmla="*/ 7 w 46"/>
                  <a:gd name="T21" fmla="*/ 63 h 87"/>
                  <a:gd name="T22" fmla="*/ 17 w 46"/>
                  <a:gd name="T23" fmla="*/ 50 h 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6" h="87">
                    <a:moveTo>
                      <a:pt x="9" y="27"/>
                    </a:moveTo>
                    <a:cubicBezTo>
                      <a:pt x="14" y="22"/>
                      <a:pt x="22" y="17"/>
                      <a:pt x="27" y="12"/>
                    </a:cubicBezTo>
                    <a:cubicBezTo>
                      <a:pt x="31" y="9"/>
                      <a:pt x="35" y="6"/>
                      <a:pt x="40" y="3"/>
                    </a:cubicBezTo>
                    <a:cubicBezTo>
                      <a:pt x="44" y="1"/>
                      <a:pt x="46" y="0"/>
                      <a:pt x="46" y="6"/>
                    </a:cubicBezTo>
                    <a:cubicBezTo>
                      <a:pt x="46" y="11"/>
                      <a:pt x="44" y="16"/>
                      <a:pt x="44" y="21"/>
                    </a:cubicBezTo>
                    <a:cubicBezTo>
                      <a:pt x="42" y="33"/>
                      <a:pt x="42" y="43"/>
                      <a:pt x="33" y="53"/>
                    </a:cubicBezTo>
                    <a:cubicBezTo>
                      <a:pt x="26" y="61"/>
                      <a:pt x="17" y="67"/>
                      <a:pt x="11" y="77"/>
                    </a:cubicBezTo>
                    <a:cubicBezTo>
                      <a:pt x="9" y="81"/>
                      <a:pt x="7" y="84"/>
                      <a:pt x="3" y="87"/>
                    </a:cubicBezTo>
                    <a:cubicBezTo>
                      <a:pt x="0" y="83"/>
                      <a:pt x="5" y="71"/>
                      <a:pt x="5" y="66"/>
                    </a:cubicBezTo>
                    <a:cubicBezTo>
                      <a:pt x="6" y="60"/>
                      <a:pt x="6" y="52"/>
                      <a:pt x="6" y="46"/>
                    </a:cubicBezTo>
                    <a:cubicBezTo>
                      <a:pt x="5" y="42"/>
                      <a:pt x="4" y="37"/>
                      <a:pt x="4" y="33"/>
                    </a:cubicBezTo>
                    <a:cubicBezTo>
                      <a:pt x="5" y="30"/>
                      <a:pt x="7" y="28"/>
                      <a:pt x="9" y="26"/>
                    </a:cubicBezTo>
                  </a:path>
                </a:pathLst>
              </a:custGeom>
              <a:solidFill>
                <a:srgbClr val="CAD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7" name="Freeform 161">
                <a:extLst>
                  <a:ext uri="{FF2B5EF4-FFF2-40B4-BE49-F238E27FC236}">
                    <a16:creationId xmlns:a16="http://schemas.microsoft.com/office/drawing/2014/main" id="{06A6085C-3ADE-4040-B178-F626DA990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3085"/>
                <a:ext cx="103" cy="41"/>
              </a:xfrm>
              <a:custGeom>
                <a:avLst/>
                <a:gdLst>
                  <a:gd name="T0" fmla="*/ 2 w 83"/>
                  <a:gd name="T1" fmla="*/ 0 h 33"/>
                  <a:gd name="T2" fmla="*/ 19 w 83"/>
                  <a:gd name="T3" fmla="*/ 11 h 33"/>
                  <a:gd name="T4" fmla="*/ 34 w 83"/>
                  <a:gd name="T5" fmla="*/ 21 h 33"/>
                  <a:gd name="T6" fmla="*/ 72 w 83"/>
                  <a:gd name="T7" fmla="*/ 42 h 33"/>
                  <a:gd name="T8" fmla="*/ 119 w 83"/>
                  <a:gd name="T9" fmla="*/ 57 h 33"/>
                  <a:gd name="T10" fmla="*/ 143 w 83"/>
                  <a:gd name="T11" fmla="*/ 63 h 33"/>
                  <a:gd name="T12" fmla="*/ 148 w 83"/>
                  <a:gd name="T13" fmla="*/ 48 h 33"/>
                  <a:gd name="T14" fmla="*/ 57 w 83"/>
                  <a:gd name="T15" fmla="*/ 17 h 33"/>
                  <a:gd name="T16" fmla="*/ 24 w 83"/>
                  <a:gd name="T17" fmla="*/ 9 h 33"/>
                  <a:gd name="T18" fmla="*/ 0 w 83"/>
                  <a:gd name="T19" fmla="*/ 0 h 33"/>
                  <a:gd name="T20" fmla="*/ 1 w 83"/>
                  <a:gd name="T21" fmla="*/ 1 h 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33">
                    <a:moveTo>
                      <a:pt x="2" y="0"/>
                    </a:moveTo>
                    <a:cubicBezTo>
                      <a:pt x="2" y="3"/>
                      <a:pt x="7" y="4"/>
                      <a:pt x="10" y="6"/>
                    </a:cubicBezTo>
                    <a:cubicBezTo>
                      <a:pt x="12" y="8"/>
                      <a:pt x="15" y="10"/>
                      <a:pt x="18" y="11"/>
                    </a:cubicBezTo>
                    <a:cubicBezTo>
                      <a:pt x="24" y="16"/>
                      <a:pt x="31" y="19"/>
                      <a:pt x="38" y="22"/>
                    </a:cubicBezTo>
                    <a:cubicBezTo>
                      <a:pt x="46" y="26"/>
                      <a:pt x="53" y="28"/>
                      <a:pt x="62" y="30"/>
                    </a:cubicBezTo>
                    <a:cubicBezTo>
                      <a:pt x="67" y="31"/>
                      <a:pt x="71" y="33"/>
                      <a:pt x="75" y="33"/>
                    </a:cubicBezTo>
                    <a:cubicBezTo>
                      <a:pt x="83" y="33"/>
                      <a:pt x="81" y="30"/>
                      <a:pt x="77" y="25"/>
                    </a:cubicBezTo>
                    <a:cubicBezTo>
                      <a:pt x="65" y="12"/>
                      <a:pt x="46" y="12"/>
                      <a:pt x="30" y="9"/>
                    </a:cubicBezTo>
                    <a:cubicBezTo>
                      <a:pt x="24" y="7"/>
                      <a:pt x="17" y="7"/>
                      <a:pt x="12" y="5"/>
                    </a:cubicBezTo>
                    <a:cubicBezTo>
                      <a:pt x="8" y="4"/>
                      <a:pt x="4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8" name="Freeform 162">
                <a:extLst>
                  <a:ext uri="{FF2B5EF4-FFF2-40B4-BE49-F238E27FC236}">
                    <a16:creationId xmlns:a16="http://schemas.microsoft.com/office/drawing/2014/main" id="{E0BDCDD8-14CA-44A1-844D-56A2CB0D7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3062"/>
                <a:ext cx="101" cy="57"/>
              </a:xfrm>
              <a:custGeom>
                <a:avLst/>
                <a:gdLst>
                  <a:gd name="T0" fmla="*/ 152 w 82"/>
                  <a:gd name="T1" fmla="*/ 6 h 46"/>
                  <a:gd name="T2" fmla="*/ 132 w 82"/>
                  <a:gd name="T3" fmla="*/ 19 h 46"/>
                  <a:gd name="T4" fmla="*/ 106 w 82"/>
                  <a:gd name="T5" fmla="*/ 37 h 46"/>
                  <a:gd name="T6" fmla="*/ 59 w 82"/>
                  <a:gd name="T7" fmla="*/ 66 h 46"/>
                  <a:gd name="T8" fmla="*/ 18 w 82"/>
                  <a:gd name="T9" fmla="*/ 84 h 46"/>
                  <a:gd name="T10" fmla="*/ 9 w 82"/>
                  <a:gd name="T11" fmla="*/ 72 h 46"/>
                  <a:gd name="T12" fmla="*/ 32 w 82"/>
                  <a:gd name="T13" fmla="*/ 62 h 46"/>
                  <a:gd name="T14" fmla="*/ 58 w 82"/>
                  <a:gd name="T15" fmla="*/ 47 h 46"/>
                  <a:gd name="T16" fmla="*/ 119 w 82"/>
                  <a:gd name="T17" fmla="*/ 14 h 46"/>
                  <a:gd name="T18" fmla="*/ 152 w 82"/>
                  <a:gd name="T19" fmla="*/ 2 h 46"/>
                  <a:gd name="T20" fmla="*/ 152 w 82"/>
                  <a:gd name="T21" fmla="*/ 6 h 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2" h="46">
                    <a:moveTo>
                      <a:pt x="81" y="3"/>
                    </a:moveTo>
                    <a:cubicBezTo>
                      <a:pt x="77" y="5"/>
                      <a:pt x="74" y="8"/>
                      <a:pt x="71" y="10"/>
                    </a:cubicBezTo>
                    <a:cubicBezTo>
                      <a:pt x="66" y="13"/>
                      <a:pt x="61" y="16"/>
                      <a:pt x="57" y="19"/>
                    </a:cubicBezTo>
                    <a:cubicBezTo>
                      <a:pt x="49" y="24"/>
                      <a:pt x="41" y="30"/>
                      <a:pt x="32" y="35"/>
                    </a:cubicBezTo>
                    <a:cubicBezTo>
                      <a:pt x="25" y="38"/>
                      <a:pt x="17" y="42"/>
                      <a:pt x="10" y="44"/>
                    </a:cubicBezTo>
                    <a:cubicBezTo>
                      <a:pt x="4" y="46"/>
                      <a:pt x="0" y="44"/>
                      <a:pt x="5" y="38"/>
                    </a:cubicBezTo>
                    <a:cubicBezTo>
                      <a:pt x="8" y="35"/>
                      <a:pt x="13" y="34"/>
                      <a:pt x="17" y="32"/>
                    </a:cubicBezTo>
                    <a:cubicBezTo>
                      <a:pt x="22" y="30"/>
                      <a:pt x="26" y="27"/>
                      <a:pt x="31" y="25"/>
                    </a:cubicBezTo>
                    <a:cubicBezTo>
                      <a:pt x="42" y="20"/>
                      <a:pt x="53" y="13"/>
                      <a:pt x="64" y="7"/>
                    </a:cubicBezTo>
                    <a:cubicBezTo>
                      <a:pt x="69" y="4"/>
                      <a:pt x="75" y="0"/>
                      <a:pt x="81" y="2"/>
                    </a:cubicBezTo>
                    <a:cubicBezTo>
                      <a:pt x="82" y="2"/>
                      <a:pt x="81" y="2"/>
                      <a:pt x="81" y="3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9" name="Freeform 163">
                <a:extLst>
                  <a:ext uri="{FF2B5EF4-FFF2-40B4-BE49-F238E27FC236}">
                    <a16:creationId xmlns:a16="http://schemas.microsoft.com/office/drawing/2014/main" id="{E3105CCC-5C1E-4CAB-9B13-81D42586D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3066"/>
                <a:ext cx="118" cy="25"/>
              </a:xfrm>
              <a:custGeom>
                <a:avLst/>
                <a:gdLst>
                  <a:gd name="T0" fmla="*/ 1 w 95"/>
                  <a:gd name="T1" fmla="*/ 13 h 20"/>
                  <a:gd name="T2" fmla="*/ 82 w 95"/>
                  <a:gd name="T3" fmla="*/ 10 h 20"/>
                  <a:gd name="T4" fmla="*/ 127 w 95"/>
                  <a:gd name="T5" fmla="*/ 8 h 20"/>
                  <a:gd name="T6" fmla="*/ 148 w 95"/>
                  <a:gd name="T7" fmla="*/ 1 h 20"/>
                  <a:gd name="T8" fmla="*/ 140 w 95"/>
                  <a:gd name="T9" fmla="*/ 13 h 20"/>
                  <a:gd name="T10" fmla="*/ 103 w 95"/>
                  <a:gd name="T11" fmla="*/ 23 h 20"/>
                  <a:gd name="T12" fmla="*/ 144 w 95"/>
                  <a:gd name="T13" fmla="*/ 24 h 20"/>
                  <a:gd name="T14" fmla="*/ 183 w 95"/>
                  <a:gd name="T15" fmla="*/ 30 h 20"/>
                  <a:gd name="T16" fmla="*/ 142 w 95"/>
                  <a:gd name="T17" fmla="*/ 31 h 20"/>
                  <a:gd name="T18" fmla="*/ 94 w 95"/>
                  <a:gd name="T19" fmla="*/ 31 h 20"/>
                  <a:gd name="T20" fmla="*/ 48 w 95"/>
                  <a:gd name="T21" fmla="*/ 24 h 20"/>
                  <a:gd name="T22" fmla="*/ 9 w 95"/>
                  <a:gd name="T23" fmla="*/ 20 h 20"/>
                  <a:gd name="T24" fmla="*/ 2 w 95"/>
                  <a:gd name="T25" fmla="*/ 14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5" h="20">
                    <a:moveTo>
                      <a:pt x="1" y="6"/>
                    </a:moveTo>
                    <a:cubicBezTo>
                      <a:pt x="16" y="6"/>
                      <a:pt x="29" y="6"/>
                      <a:pt x="43" y="5"/>
                    </a:cubicBezTo>
                    <a:cubicBezTo>
                      <a:pt x="51" y="5"/>
                      <a:pt x="59" y="6"/>
                      <a:pt x="66" y="4"/>
                    </a:cubicBezTo>
                    <a:cubicBezTo>
                      <a:pt x="68" y="3"/>
                      <a:pt x="74" y="0"/>
                      <a:pt x="77" y="1"/>
                    </a:cubicBezTo>
                    <a:cubicBezTo>
                      <a:pt x="82" y="3"/>
                      <a:pt x="76" y="6"/>
                      <a:pt x="73" y="6"/>
                    </a:cubicBezTo>
                    <a:cubicBezTo>
                      <a:pt x="68" y="8"/>
                      <a:pt x="58" y="7"/>
                      <a:pt x="54" y="11"/>
                    </a:cubicBezTo>
                    <a:cubicBezTo>
                      <a:pt x="57" y="14"/>
                      <a:pt x="70" y="12"/>
                      <a:pt x="75" y="12"/>
                    </a:cubicBezTo>
                    <a:cubicBezTo>
                      <a:pt x="81" y="13"/>
                      <a:pt x="90" y="13"/>
                      <a:pt x="95" y="15"/>
                    </a:cubicBezTo>
                    <a:cubicBezTo>
                      <a:pt x="91" y="20"/>
                      <a:pt x="80" y="16"/>
                      <a:pt x="74" y="16"/>
                    </a:cubicBezTo>
                    <a:cubicBezTo>
                      <a:pt x="65" y="16"/>
                      <a:pt x="57" y="17"/>
                      <a:pt x="49" y="16"/>
                    </a:cubicBezTo>
                    <a:cubicBezTo>
                      <a:pt x="40" y="16"/>
                      <a:pt x="33" y="14"/>
                      <a:pt x="25" y="12"/>
                    </a:cubicBezTo>
                    <a:cubicBezTo>
                      <a:pt x="18" y="11"/>
                      <a:pt x="11" y="12"/>
                      <a:pt x="5" y="10"/>
                    </a:cubicBezTo>
                    <a:cubicBezTo>
                      <a:pt x="3" y="9"/>
                      <a:pt x="0" y="8"/>
                      <a:pt x="2" y="7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0" name="Freeform 164">
                <a:extLst>
                  <a:ext uri="{FF2B5EF4-FFF2-40B4-BE49-F238E27FC236}">
                    <a16:creationId xmlns:a16="http://schemas.microsoft.com/office/drawing/2014/main" id="{C0A9994E-7D66-4588-8FC3-BE0288BE4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3053"/>
                <a:ext cx="206" cy="27"/>
              </a:xfrm>
              <a:custGeom>
                <a:avLst/>
                <a:gdLst>
                  <a:gd name="T0" fmla="*/ 311 w 166"/>
                  <a:gd name="T1" fmla="*/ 7 h 22"/>
                  <a:gd name="T2" fmla="*/ 261 w 166"/>
                  <a:gd name="T3" fmla="*/ 17 h 22"/>
                  <a:gd name="T4" fmla="*/ 199 w 166"/>
                  <a:gd name="T5" fmla="*/ 26 h 22"/>
                  <a:gd name="T6" fmla="*/ 151 w 166"/>
                  <a:gd name="T7" fmla="*/ 31 h 22"/>
                  <a:gd name="T8" fmla="*/ 113 w 166"/>
                  <a:gd name="T9" fmla="*/ 34 h 22"/>
                  <a:gd name="T10" fmla="*/ 6 w 166"/>
                  <a:gd name="T11" fmla="*/ 39 h 22"/>
                  <a:gd name="T12" fmla="*/ 0 w 166"/>
                  <a:gd name="T13" fmla="*/ 39 h 22"/>
                  <a:gd name="T14" fmla="*/ 26 w 166"/>
                  <a:gd name="T15" fmla="*/ 31 h 22"/>
                  <a:gd name="T16" fmla="*/ 65 w 166"/>
                  <a:gd name="T17" fmla="*/ 21 h 22"/>
                  <a:gd name="T18" fmla="*/ 137 w 166"/>
                  <a:gd name="T19" fmla="*/ 11 h 22"/>
                  <a:gd name="T20" fmla="*/ 213 w 166"/>
                  <a:gd name="T21" fmla="*/ 6 h 22"/>
                  <a:gd name="T22" fmla="*/ 288 w 166"/>
                  <a:gd name="T23" fmla="*/ 2 h 22"/>
                  <a:gd name="T24" fmla="*/ 315 w 166"/>
                  <a:gd name="T25" fmla="*/ 7 h 22"/>
                  <a:gd name="T26" fmla="*/ 315 w 166"/>
                  <a:gd name="T27" fmla="*/ 6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6" h="22">
                    <a:moveTo>
                      <a:pt x="163" y="4"/>
                    </a:moveTo>
                    <a:cubicBezTo>
                      <a:pt x="156" y="2"/>
                      <a:pt x="143" y="7"/>
                      <a:pt x="136" y="9"/>
                    </a:cubicBezTo>
                    <a:cubicBezTo>
                      <a:pt x="125" y="10"/>
                      <a:pt x="115" y="13"/>
                      <a:pt x="104" y="14"/>
                    </a:cubicBezTo>
                    <a:cubicBezTo>
                      <a:pt x="96" y="15"/>
                      <a:pt x="88" y="15"/>
                      <a:pt x="79" y="16"/>
                    </a:cubicBezTo>
                    <a:cubicBezTo>
                      <a:pt x="73" y="17"/>
                      <a:pt x="66" y="19"/>
                      <a:pt x="59" y="19"/>
                    </a:cubicBezTo>
                    <a:cubicBezTo>
                      <a:pt x="40" y="21"/>
                      <a:pt x="22" y="21"/>
                      <a:pt x="3" y="21"/>
                    </a:cubicBezTo>
                    <a:cubicBezTo>
                      <a:pt x="2" y="21"/>
                      <a:pt x="1" y="22"/>
                      <a:pt x="0" y="21"/>
                    </a:cubicBezTo>
                    <a:cubicBezTo>
                      <a:pt x="2" y="17"/>
                      <a:pt x="10" y="17"/>
                      <a:pt x="14" y="16"/>
                    </a:cubicBezTo>
                    <a:cubicBezTo>
                      <a:pt x="20" y="14"/>
                      <a:pt x="27" y="12"/>
                      <a:pt x="34" y="11"/>
                    </a:cubicBezTo>
                    <a:cubicBezTo>
                      <a:pt x="46" y="9"/>
                      <a:pt x="59" y="7"/>
                      <a:pt x="72" y="6"/>
                    </a:cubicBezTo>
                    <a:cubicBezTo>
                      <a:pt x="85" y="6"/>
                      <a:pt x="98" y="4"/>
                      <a:pt x="112" y="3"/>
                    </a:cubicBezTo>
                    <a:cubicBezTo>
                      <a:pt x="125" y="2"/>
                      <a:pt x="138" y="2"/>
                      <a:pt x="151" y="2"/>
                    </a:cubicBezTo>
                    <a:cubicBezTo>
                      <a:pt x="156" y="2"/>
                      <a:pt x="163" y="0"/>
                      <a:pt x="165" y="4"/>
                    </a:cubicBezTo>
                    <a:cubicBezTo>
                      <a:pt x="166" y="4"/>
                      <a:pt x="165" y="4"/>
                      <a:pt x="165" y="3"/>
                    </a:cubicBezTo>
                  </a:path>
                </a:pathLst>
              </a:custGeom>
              <a:solidFill>
                <a:srgbClr val="E3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1" name="Freeform 165">
                <a:extLst>
                  <a:ext uri="{FF2B5EF4-FFF2-40B4-BE49-F238E27FC236}">
                    <a16:creationId xmlns:a16="http://schemas.microsoft.com/office/drawing/2014/main" id="{C08E4571-5B0C-437E-A7C7-5907A879F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3091"/>
                <a:ext cx="71" cy="40"/>
              </a:xfrm>
              <a:custGeom>
                <a:avLst/>
                <a:gdLst>
                  <a:gd name="T0" fmla="*/ 7 w 57"/>
                  <a:gd name="T1" fmla="*/ 10 h 32"/>
                  <a:gd name="T2" fmla="*/ 61 w 57"/>
                  <a:gd name="T3" fmla="*/ 36 h 32"/>
                  <a:gd name="T4" fmla="*/ 77 w 57"/>
                  <a:gd name="T5" fmla="*/ 56 h 32"/>
                  <a:gd name="T6" fmla="*/ 110 w 57"/>
                  <a:gd name="T7" fmla="*/ 60 h 32"/>
                  <a:gd name="T8" fmla="*/ 103 w 57"/>
                  <a:gd name="T9" fmla="*/ 41 h 32"/>
                  <a:gd name="T10" fmla="*/ 95 w 57"/>
                  <a:gd name="T11" fmla="*/ 18 h 32"/>
                  <a:gd name="T12" fmla="*/ 70 w 57"/>
                  <a:gd name="T13" fmla="*/ 1 h 32"/>
                  <a:gd name="T14" fmla="*/ 34 w 57"/>
                  <a:gd name="T15" fmla="*/ 1 h 32"/>
                  <a:gd name="T16" fmla="*/ 0 w 57"/>
                  <a:gd name="T17" fmla="*/ 6 h 32"/>
                  <a:gd name="T18" fmla="*/ 2 w 57"/>
                  <a:gd name="T19" fmla="*/ 13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7" h="32">
                    <a:moveTo>
                      <a:pt x="4" y="5"/>
                    </a:moveTo>
                    <a:cubicBezTo>
                      <a:pt x="14" y="5"/>
                      <a:pt x="24" y="11"/>
                      <a:pt x="31" y="18"/>
                    </a:cubicBezTo>
                    <a:cubicBezTo>
                      <a:pt x="35" y="21"/>
                      <a:pt x="37" y="26"/>
                      <a:pt x="40" y="29"/>
                    </a:cubicBezTo>
                    <a:cubicBezTo>
                      <a:pt x="44" y="31"/>
                      <a:pt x="53" y="32"/>
                      <a:pt x="57" y="30"/>
                    </a:cubicBezTo>
                    <a:cubicBezTo>
                      <a:pt x="57" y="27"/>
                      <a:pt x="55" y="24"/>
                      <a:pt x="54" y="21"/>
                    </a:cubicBezTo>
                    <a:cubicBezTo>
                      <a:pt x="52" y="17"/>
                      <a:pt x="51" y="13"/>
                      <a:pt x="49" y="9"/>
                    </a:cubicBezTo>
                    <a:cubicBezTo>
                      <a:pt x="46" y="4"/>
                      <a:pt x="42" y="2"/>
                      <a:pt x="36" y="1"/>
                    </a:cubicBezTo>
                    <a:cubicBezTo>
                      <a:pt x="30" y="0"/>
                      <a:pt x="24" y="1"/>
                      <a:pt x="18" y="1"/>
                    </a:cubicBezTo>
                    <a:cubicBezTo>
                      <a:pt x="12" y="2"/>
                      <a:pt x="6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</a:path>
                </a:pathLst>
              </a:custGeom>
              <a:solidFill>
                <a:srgbClr val="CAD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2" name="Freeform 166">
                <a:extLst>
                  <a:ext uri="{FF2B5EF4-FFF2-40B4-BE49-F238E27FC236}">
                    <a16:creationId xmlns:a16="http://schemas.microsoft.com/office/drawing/2014/main" id="{3D7D00FC-A8A9-4BCA-86CE-886B45922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053"/>
                <a:ext cx="159" cy="27"/>
              </a:xfrm>
              <a:custGeom>
                <a:avLst/>
                <a:gdLst>
                  <a:gd name="T0" fmla="*/ 246 w 128"/>
                  <a:gd name="T1" fmla="*/ 7 h 22"/>
                  <a:gd name="T2" fmla="*/ 153 w 128"/>
                  <a:gd name="T3" fmla="*/ 17 h 22"/>
                  <a:gd name="T4" fmla="*/ 123 w 128"/>
                  <a:gd name="T5" fmla="*/ 22 h 22"/>
                  <a:gd name="T6" fmla="*/ 78 w 128"/>
                  <a:gd name="T7" fmla="*/ 26 h 22"/>
                  <a:gd name="T8" fmla="*/ 0 w 128"/>
                  <a:gd name="T9" fmla="*/ 41 h 22"/>
                  <a:gd name="T10" fmla="*/ 60 w 128"/>
                  <a:gd name="T11" fmla="*/ 26 h 22"/>
                  <a:gd name="T12" fmla="*/ 93 w 128"/>
                  <a:gd name="T13" fmla="*/ 15 h 22"/>
                  <a:gd name="T14" fmla="*/ 138 w 128"/>
                  <a:gd name="T15" fmla="*/ 7 h 22"/>
                  <a:gd name="T16" fmla="*/ 205 w 128"/>
                  <a:gd name="T17" fmla="*/ 1 h 22"/>
                  <a:gd name="T18" fmla="*/ 243 w 128"/>
                  <a:gd name="T19" fmla="*/ 6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8" h="22">
                    <a:moveTo>
                      <a:pt x="128" y="4"/>
                    </a:moveTo>
                    <a:cubicBezTo>
                      <a:pt x="112" y="6"/>
                      <a:pt x="96" y="8"/>
                      <a:pt x="80" y="9"/>
                    </a:cubicBezTo>
                    <a:cubicBezTo>
                      <a:pt x="75" y="10"/>
                      <a:pt x="70" y="12"/>
                      <a:pt x="64" y="12"/>
                    </a:cubicBezTo>
                    <a:cubicBezTo>
                      <a:pt x="57" y="13"/>
                      <a:pt x="49" y="13"/>
                      <a:pt x="41" y="14"/>
                    </a:cubicBezTo>
                    <a:cubicBezTo>
                      <a:pt x="28" y="16"/>
                      <a:pt x="14" y="20"/>
                      <a:pt x="0" y="22"/>
                    </a:cubicBezTo>
                    <a:cubicBezTo>
                      <a:pt x="11" y="19"/>
                      <a:pt x="20" y="16"/>
                      <a:pt x="31" y="14"/>
                    </a:cubicBezTo>
                    <a:cubicBezTo>
                      <a:pt x="37" y="12"/>
                      <a:pt x="42" y="10"/>
                      <a:pt x="48" y="8"/>
                    </a:cubicBezTo>
                    <a:cubicBezTo>
                      <a:pt x="56" y="6"/>
                      <a:pt x="64" y="4"/>
                      <a:pt x="72" y="4"/>
                    </a:cubicBezTo>
                    <a:cubicBezTo>
                      <a:pt x="84" y="2"/>
                      <a:pt x="95" y="1"/>
                      <a:pt x="107" y="1"/>
                    </a:cubicBezTo>
                    <a:cubicBezTo>
                      <a:pt x="114" y="0"/>
                      <a:pt x="120" y="3"/>
                      <a:pt x="127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3" name="Oval 167">
                <a:extLst>
                  <a:ext uri="{FF2B5EF4-FFF2-40B4-BE49-F238E27FC236}">
                    <a16:creationId xmlns:a16="http://schemas.microsoft.com/office/drawing/2014/main" id="{8073202B-D26D-4CA2-B81E-59858742F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" y="308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64" name="Oval 168">
                <a:extLst>
                  <a:ext uri="{FF2B5EF4-FFF2-40B4-BE49-F238E27FC236}">
                    <a16:creationId xmlns:a16="http://schemas.microsoft.com/office/drawing/2014/main" id="{D92170DE-F94E-4161-8509-2E9B21408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1" y="3086"/>
                <a:ext cx="6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65" name="Oval 169">
                <a:extLst>
                  <a:ext uri="{FF2B5EF4-FFF2-40B4-BE49-F238E27FC236}">
                    <a16:creationId xmlns:a16="http://schemas.microsoft.com/office/drawing/2014/main" id="{E12C4D61-BCB3-4AD1-A248-C0897E98F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8" y="3086"/>
                <a:ext cx="6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66" name="Oval 170">
                <a:extLst>
                  <a:ext uri="{FF2B5EF4-FFF2-40B4-BE49-F238E27FC236}">
                    <a16:creationId xmlns:a16="http://schemas.microsoft.com/office/drawing/2014/main" id="{1616AD06-1F5A-4C38-9C0F-47D64FA7B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3079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67" name="Oval 171">
                <a:extLst>
                  <a:ext uri="{FF2B5EF4-FFF2-40B4-BE49-F238E27FC236}">
                    <a16:creationId xmlns:a16="http://schemas.microsoft.com/office/drawing/2014/main" id="{06F037D2-6F9C-4B96-8BBD-961006D95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7" y="3076"/>
                <a:ext cx="6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68" name="Oval 172">
                <a:extLst>
                  <a:ext uri="{FF2B5EF4-FFF2-40B4-BE49-F238E27FC236}">
                    <a16:creationId xmlns:a16="http://schemas.microsoft.com/office/drawing/2014/main" id="{FC07E41B-B35B-4CE3-A886-00D684196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3028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69" name="Oval 173">
                <a:extLst>
                  <a:ext uri="{FF2B5EF4-FFF2-40B4-BE49-F238E27FC236}">
                    <a16:creationId xmlns:a16="http://schemas.microsoft.com/office/drawing/2014/main" id="{8E4D8C66-9D32-4445-B41A-E354C15F0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3029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70" name="Freeform 174">
                <a:extLst>
                  <a:ext uri="{FF2B5EF4-FFF2-40B4-BE49-F238E27FC236}">
                    <a16:creationId xmlns:a16="http://schemas.microsoft.com/office/drawing/2014/main" id="{CF515AD5-13EE-4679-A7A0-64B26BB42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3298"/>
                <a:ext cx="168" cy="270"/>
              </a:xfrm>
              <a:custGeom>
                <a:avLst/>
                <a:gdLst>
                  <a:gd name="T0" fmla="*/ 81 w 135"/>
                  <a:gd name="T1" fmla="*/ 7 h 218"/>
                  <a:gd name="T2" fmla="*/ 11 w 135"/>
                  <a:gd name="T3" fmla="*/ 1 h 218"/>
                  <a:gd name="T4" fmla="*/ 2 w 135"/>
                  <a:gd name="T5" fmla="*/ 78 h 218"/>
                  <a:gd name="T6" fmla="*/ 21 w 135"/>
                  <a:gd name="T7" fmla="*/ 188 h 218"/>
                  <a:gd name="T8" fmla="*/ 71 w 135"/>
                  <a:gd name="T9" fmla="*/ 302 h 218"/>
                  <a:gd name="T10" fmla="*/ 197 w 135"/>
                  <a:gd name="T11" fmla="*/ 398 h 218"/>
                  <a:gd name="T12" fmla="*/ 260 w 135"/>
                  <a:gd name="T13" fmla="*/ 414 h 218"/>
                  <a:gd name="T14" fmla="*/ 81 w 135"/>
                  <a:gd name="T15" fmla="*/ 201 h 218"/>
                  <a:gd name="T16" fmla="*/ 52 w 135"/>
                  <a:gd name="T17" fmla="*/ 77 h 218"/>
                  <a:gd name="T18" fmla="*/ 78 w 135"/>
                  <a:gd name="T19" fmla="*/ 7 h 2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5" h="218">
                    <a:moveTo>
                      <a:pt x="42" y="4"/>
                    </a:moveTo>
                    <a:cubicBezTo>
                      <a:pt x="30" y="4"/>
                      <a:pt x="18" y="0"/>
                      <a:pt x="6" y="1"/>
                    </a:cubicBezTo>
                    <a:cubicBezTo>
                      <a:pt x="0" y="12"/>
                      <a:pt x="2" y="29"/>
                      <a:pt x="2" y="41"/>
                    </a:cubicBezTo>
                    <a:cubicBezTo>
                      <a:pt x="2" y="61"/>
                      <a:pt x="5" y="80"/>
                      <a:pt x="11" y="99"/>
                    </a:cubicBezTo>
                    <a:cubicBezTo>
                      <a:pt x="17" y="120"/>
                      <a:pt x="25" y="140"/>
                      <a:pt x="37" y="159"/>
                    </a:cubicBezTo>
                    <a:cubicBezTo>
                      <a:pt x="52" y="184"/>
                      <a:pt x="75" y="199"/>
                      <a:pt x="102" y="209"/>
                    </a:cubicBezTo>
                    <a:cubicBezTo>
                      <a:pt x="111" y="212"/>
                      <a:pt x="128" y="212"/>
                      <a:pt x="135" y="218"/>
                    </a:cubicBezTo>
                    <a:cubicBezTo>
                      <a:pt x="91" y="196"/>
                      <a:pt x="59" y="152"/>
                      <a:pt x="42" y="106"/>
                    </a:cubicBezTo>
                    <a:cubicBezTo>
                      <a:pt x="34" y="85"/>
                      <a:pt x="26" y="61"/>
                      <a:pt x="27" y="40"/>
                    </a:cubicBezTo>
                    <a:cubicBezTo>
                      <a:pt x="27" y="29"/>
                      <a:pt x="31" y="8"/>
                      <a:pt x="41" y="4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1" name="Freeform 175">
                <a:extLst>
                  <a:ext uri="{FF2B5EF4-FFF2-40B4-BE49-F238E27FC236}">
                    <a16:creationId xmlns:a16="http://schemas.microsoft.com/office/drawing/2014/main" id="{E06AC148-3114-416C-9B7C-ABC81A1BC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300"/>
                <a:ext cx="369" cy="337"/>
              </a:xfrm>
              <a:custGeom>
                <a:avLst/>
                <a:gdLst>
                  <a:gd name="T0" fmla="*/ 0 w 297"/>
                  <a:gd name="T1" fmla="*/ 425 h 271"/>
                  <a:gd name="T2" fmla="*/ 396 w 297"/>
                  <a:gd name="T3" fmla="*/ 342 h 271"/>
                  <a:gd name="T4" fmla="*/ 504 w 297"/>
                  <a:gd name="T5" fmla="*/ 21 h 271"/>
                  <a:gd name="T6" fmla="*/ 416 w 297"/>
                  <a:gd name="T7" fmla="*/ 2 h 271"/>
                  <a:gd name="T8" fmla="*/ 461 w 297"/>
                  <a:gd name="T9" fmla="*/ 106 h 271"/>
                  <a:gd name="T10" fmla="*/ 349 w 297"/>
                  <a:gd name="T11" fmla="*/ 341 h 271"/>
                  <a:gd name="T12" fmla="*/ 0 w 297"/>
                  <a:gd name="T13" fmla="*/ 425 h 2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7" h="271">
                    <a:moveTo>
                      <a:pt x="0" y="221"/>
                    </a:moveTo>
                    <a:cubicBezTo>
                      <a:pt x="0" y="221"/>
                      <a:pt x="118" y="271"/>
                      <a:pt x="207" y="178"/>
                    </a:cubicBezTo>
                    <a:cubicBezTo>
                      <a:pt x="297" y="86"/>
                      <a:pt x="263" y="11"/>
                      <a:pt x="263" y="11"/>
                    </a:cubicBezTo>
                    <a:cubicBezTo>
                      <a:pt x="263" y="11"/>
                      <a:pt x="227" y="0"/>
                      <a:pt x="217" y="2"/>
                    </a:cubicBezTo>
                    <a:cubicBezTo>
                      <a:pt x="208" y="5"/>
                      <a:pt x="238" y="38"/>
                      <a:pt x="241" y="55"/>
                    </a:cubicBezTo>
                    <a:cubicBezTo>
                      <a:pt x="245" y="73"/>
                      <a:pt x="231" y="142"/>
                      <a:pt x="182" y="177"/>
                    </a:cubicBezTo>
                    <a:cubicBezTo>
                      <a:pt x="134" y="213"/>
                      <a:pt x="82" y="240"/>
                      <a:pt x="0" y="221"/>
                    </a:cubicBezTo>
                    <a:close/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2" name="Freeform 176">
                <a:extLst>
                  <a:ext uri="{FF2B5EF4-FFF2-40B4-BE49-F238E27FC236}">
                    <a16:creationId xmlns:a16="http://schemas.microsoft.com/office/drawing/2014/main" id="{C9BC41A9-239C-44C2-9146-80A671DB7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3208"/>
                <a:ext cx="169" cy="80"/>
              </a:xfrm>
              <a:custGeom>
                <a:avLst/>
                <a:gdLst>
                  <a:gd name="T0" fmla="*/ 2 w 136"/>
                  <a:gd name="T1" fmla="*/ 111 h 64"/>
                  <a:gd name="T2" fmla="*/ 88 w 136"/>
                  <a:gd name="T3" fmla="*/ 36 h 64"/>
                  <a:gd name="T4" fmla="*/ 179 w 136"/>
                  <a:gd name="T5" fmla="*/ 0 h 64"/>
                  <a:gd name="T6" fmla="*/ 211 w 136"/>
                  <a:gd name="T7" fmla="*/ 8 h 64"/>
                  <a:gd name="T8" fmla="*/ 191 w 136"/>
                  <a:gd name="T9" fmla="*/ 29 h 64"/>
                  <a:gd name="T10" fmla="*/ 176 w 136"/>
                  <a:gd name="T11" fmla="*/ 54 h 64"/>
                  <a:gd name="T12" fmla="*/ 204 w 136"/>
                  <a:gd name="T13" fmla="*/ 70 h 64"/>
                  <a:gd name="T14" fmla="*/ 235 w 136"/>
                  <a:gd name="T15" fmla="*/ 106 h 64"/>
                  <a:gd name="T16" fmla="*/ 160 w 136"/>
                  <a:gd name="T17" fmla="*/ 114 h 64"/>
                  <a:gd name="T18" fmla="*/ 46 w 136"/>
                  <a:gd name="T19" fmla="*/ 119 h 64"/>
                  <a:gd name="T20" fmla="*/ 1 w 136"/>
                  <a:gd name="T21" fmla="*/ 119 h 64"/>
                  <a:gd name="T22" fmla="*/ 2 w 136"/>
                  <a:gd name="T23" fmla="*/ 114 h 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6" h="64">
                    <a:moveTo>
                      <a:pt x="2" y="57"/>
                    </a:moveTo>
                    <a:cubicBezTo>
                      <a:pt x="16" y="42"/>
                      <a:pt x="28" y="29"/>
                      <a:pt x="46" y="18"/>
                    </a:cubicBezTo>
                    <a:cubicBezTo>
                      <a:pt x="59" y="10"/>
                      <a:pt x="77" y="0"/>
                      <a:pt x="93" y="0"/>
                    </a:cubicBezTo>
                    <a:cubicBezTo>
                      <a:pt x="96" y="0"/>
                      <a:pt x="109" y="0"/>
                      <a:pt x="110" y="4"/>
                    </a:cubicBezTo>
                    <a:cubicBezTo>
                      <a:pt x="111" y="9"/>
                      <a:pt x="103" y="11"/>
                      <a:pt x="100" y="14"/>
                    </a:cubicBezTo>
                    <a:cubicBezTo>
                      <a:pt x="97" y="17"/>
                      <a:pt x="92" y="23"/>
                      <a:pt x="92" y="27"/>
                    </a:cubicBezTo>
                    <a:cubicBezTo>
                      <a:pt x="92" y="35"/>
                      <a:pt x="100" y="34"/>
                      <a:pt x="106" y="36"/>
                    </a:cubicBezTo>
                    <a:cubicBezTo>
                      <a:pt x="114" y="39"/>
                      <a:pt x="136" y="45"/>
                      <a:pt x="122" y="54"/>
                    </a:cubicBezTo>
                    <a:cubicBezTo>
                      <a:pt x="112" y="60"/>
                      <a:pt x="95" y="56"/>
                      <a:pt x="84" y="58"/>
                    </a:cubicBezTo>
                    <a:cubicBezTo>
                      <a:pt x="64" y="60"/>
                      <a:pt x="43" y="60"/>
                      <a:pt x="24" y="61"/>
                    </a:cubicBezTo>
                    <a:cubicBezTo>
                      <a:pt x="16" y="62"/>
                      <a:pt x="7" y="64"/>
                      <a:pt x="1" y="61"/>
                    </a:cubicBezTo>
                    <a:cubicBezTo>
                      <a:pt x="0" y="59"/>
                      <a:pt x="1" y="59"/>
                      <a:pt x="2" y="58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3" name="Freeform 177">
                <a:extLst>
                  <a:ext uri="{FF2B5EF4-FFF2-40B4-BE49-F238E27FC236}">
                    <a16:creationId xmlns:a16="http://schemas.microsoft.com/office/drawing/2014/main" id="{83823785-3ADF-4617-BCEB-CF9AC1AD9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3298"/>
                <a:ext cx="72" cy="155"/>
              </a:xfrm>
              <a:custGeom>
                <a:avLst/>
                <a:gdLst>
                  <a:gd name="T0" fmla="*/ 31 w 58"/>
                  <a:gd name="T1" fmla="*/ 7 h 125"/>
                  <a:gd name="T2" fmla="*/ 1 w 58"/>
                  <a:gd name="T3" fmla="*/ 98 h 125"/>
                  <a:gd name="T4" fmla="*/ 17 w 58"/>
                  <a:gd name="T5" fmla="*/ 165 h 125"/>
                  <a:gd name="T6" fmla="*/ 50 w 58"/>
                  <a:gd name="T7" fmla="*/ 238 h 125"/>
                  <a:gd name="T8" fmla="*/ 42 w 58"/>
                  <a:gd name="T9" fmla="*/ 161 h 125"/>
                  <a:gd name="T10" fmla="*/ 50 w 58"/>
                  <a:gd name="T11" fmla="*/ 89 h 125"/>
                  <a:gd name="T12" fmla="*/ 81 w 58"/>
                  <a:gd name="T13" fmla="*/ 38 h 125"/>
                  <a:gd name="T14" fmla="*/ 110 w 58"/>
                  <a:gd name="T15" fmla="*/ 7 h 125"/>
                  <a:gd name="T16" fmla="*/ 34 w 58"/>
                  <a:gd name="T17" fmla="*/ 7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125">
                    <a:moveTo>
                      <a:pt x="16" y="4"/>
                    </a:moveTo>
                    <a:cubicBezTo>
                      <a:pt x="2" y="15"/>
                      <a:pt x="0" y="35"/>
                      <a:pt x="1" y="52"/>
                    </a:cubicBezTo>
                    <a:cubicBezTo>
                      <a:pt x="1" y="64"/>
                      <a:pt x="4" y="75"/>
                      <a:pt x="9" y="86"/>
                    </a:cubicBezTo>
                    <a:cubicBezTo>
                      <a:pt x="13" y="98"/>
                      <a:pt x="17" y="115"/>
                      <a:pt x="26" y="125"/>
                    </a:cubicBezTo>
                    <a:cubicBezTo>
                      <a:pt x="27" y="112"/>
                      <a:pt x="23" y="98"/>
                      <a:pt x="22" y="85"/>
                    </a:cubicBezTo>
                    <a:cubicBezTo>
                      <a:pt x="21" y="71"/>
                      <a:pt x="21" y="60"/>
                      <a:pt x="26" y="47"/>
                    </a:cubicBezTo>
                    <a:cubicBezTo>
                      <a:pt x="30" y="37"/>
                      <a:pt x="35" y="28"/>
                      <a:pt x="42" y="20"/>
                    </a:cubicBezTo>
                    <a:cubicBezTo>
                      <a:pt x="46" y="15"/>
                      <a:pt x="58" y="10"/>
                      <a:pt x="58" y="4"/>
                    </a:cubicBezTo>
                    <a:cubicBezTo>
                      <a:pt x="47" y="0"/>
                      <a:pt x="30" y="4"/>
                      <a:pt x="18" y="4"/>
                    </a:cubicBezTo>
                  </a:path>
                </a:pathLst>
              </a:custGeom>
              <a:solidFill>
                <a:srgbClr val="CAD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4" name="Freeform 178">
                <a:extLst>
                  <a:ext uri="{FF2B5EF4-FFF2-40B4-BE49-F238E27FC236}">
                    <a16:creationId xmlns:a16="http://schemas.microsoft.com/office/drawing/2014/main" id="{D816C960-AD06-42D5-9B3A-185207A6A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3463"/>
                <a:ext cx="258" cy="109"/>
              </a:xfrm>
              <a:custGeom>
                <a:avLst/>
                <a:gdLst>
                  <a:gd name="T0" fmla="*/ 26 w 208"/>
                  <a:gd name="T1" fmla="*/ 83 h 88"/>
                  <a:gd name="T2" fmla="*/ 280 w 208"/>
                  <a:gd name="T3" fmla="*/ 141 h 88"/>
                  <a:gd name="T4" fmla="*/ 382 w 208"/>
                  <a:gd name="T5" fmla="*/ 40 h 88"/>
                  <a:gd name="T6" fmla="*/ 288 w 208"/>
                  <a:gd name="T7" fmla="*/ 25 h 88"/>
                  <a:gd name="T8" fmla="*/ 190 w 208"/>
                  <a:gd name="T9" fmla="*/ 40 h 88"/>
                  <a:gd name="T10" fmla="*/ 96 w 208"/>
                  <a:gd name="T11" fmla="*/ 30 h 88"/>
                  <a:gd name="T12" fmla="*/ 31 w 208"/>
                  <a:gd name="T13" fmla="*/ 79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88">
                    <a:moveTo>
                      <a:pt x="14" y="44"/>
                    </a:moveTo>
                    <a:cubicBezTo>
                      <a:pt x="37" y="88"/>
                      <a:pt x="108" y="87"/>
                      <a:pt x="147" y="74"/>
                    </a:cubicBezTo>
                    <a:cubicBezTo>
                      <a:pt x="163" y="69"/>
                      <a:pt x="208" y="45"/>
                      <a:pt x="200" y="21"/>
                    </a:cubicBezTo>
                    <a:cubicBezTo>
                      <a:pt x="193" y="0"/>
                      <a:pt x="165" y="10"/>
                      <a:pt x="151" y="13"/>
                    </a:cubicBezTo>
                    <a:cubicBezTo>
                      <a:pt x="134" y="17"/>
                      <a:pt x="116" y="20"/>
                      <a:pt x="99" y="21"/>
                    </a:cubicBezTo>
                    <a:cubicBezTo>
                      <a:pt x="82" y="21"/>
                      <a:pt x="66" y="15"/>
                      <a:pt x="50" y="15"/>
                    </a:cubicBezTo>
                    <a:cubicBezTo>
                      <a:pt x="34" y="14"/>
                      <a:pt x="0" y="23"/>
                      <a:pt x="16" y="42"/>
                    </a:cubicBezTo>
                  </a:path>
                </a:pathLst>
              </a:custGeom>
              <a:solidFill>
                <a:srgbClr val="CAD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5" name="Freeform 179">
                <a:extLst>
                  <a:ext uri="{FF2B5EF4-FFF2-40B4-BE49-F238E27FC236}">
                    <a16:creationId xmlns:a16="http://schemas.microsoft.com/office/drawing/2014/main" id="{ECA33D6A-33D2-44C6-B50C-CF94F0E54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3257"/>
                <a:ext cx="53" cy="39"/>
              </a:xfrm>
              <a:custGeom>
                <a:avLst/>
                <a:gdLst>
                  <a:gd name="T0" fmla="*/ 0 w 43"/>
                  <a:gd name="T1" fmla="*/ 43 h 32"/>
                  <a:gd name="T2" fmla="*/ 80 w 43"/>
                  <a:gd name="T3" fmla="*/ 59 h 32"/>
                  <a:gd name="T4" fmla="*/ 39 w 43"/>
                  <a:gd name="T5" fmla="*/ 27 h 32"/>
                  <a:gd name="T6" fmla="*/ 0 w 43"/>
                  <a:gd name="T7" fmla="*/ 0 h 32"/>
                  <a:gd name="T8" fmla="*/ 18 w 43"/>
                  <a:gd name="T9" fmla="*/ 27 h 32"/>
                  <a:gd name="T10" fmla="*/ 0 w 43"/>
                  <a:gd name="T11" fmla="*/ 43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32">
                    <a:moveTo>
                      <a:pt x="0" y="24"/>
                    </a:moveTo>
                    <a:cubicBezTo>
                      <a:pt x="14" y="29"/>
                      <a:pt x="30" y="27"/>
                      <a:pt x="43" y="32"/>
                    </a:cubicBezTo>
                    <a:cubicBezTo>
                      <a:pt x="41" y="26"/>
                      <a:pt x="26" y="19"/>
                      <a:pt x="21" y="15"/>
                    </a:cubicBezTo>
                    <a:cubicBezTo>
                      <a:pt x="14" y="11"/>
                      <a:pt x="8" y="2"/>
                      <a:pt x="0" y="0"/>
                    </a:cubicBezTo>
                    <a:cubicBezTo>
                      <a:pt x="1" y="6"/>
                      <a:pt x="10" y="10"/>
                      <a:pt x="10" y="15"/>
                    </a:cubicBezTo>
                    <a:cubicBezTo>
                      <a:pt x="9" y="18"/>
                      <a:pt x="2" y="22"/>
                      <a:pt x="0" y="24"/>
                    </a:cubicBezTo>
                  </a:path>
                </a:pathLst>
              </a:custGeom>
              <a:solidFill>
                <a:srgbClr val="CAD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6" name="Freeform 180">
                <a:extLst>
                  <a:ext uri="{FF2B5EF4-FFF2-40B4-BE49-F238E27FC236}">
                    <a16:creationId xmlns:a16="http://schemas.microsoft.com/office/drawing/2014/main" id="{46100B06-1A49-4A5B-80A2-BCFCFE779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3201"/>
                <a:ext cx="271" cy="75"/>
              </a:xfrm>
              <a:custGeom>
                <a:avLst/>
                <a:gdLst>
                  <a:gd name="T0" fmla="*/ 46 w 218"/>
                  <a:gd name="T1" fmla="*/ 25 h 61"/>
                  <a:gd name="T2" fmla="*/ 15 w 218"/>
                  <a:gd name="T3" fmla="*/ 38 h 61"/>
                  <a:gd name="T4" fmla="*/ 19 w 218"/>
                  <a:gd name="T5" fmla="*/ 65 h 61"/>
                  <a:gd name="T6" fmla="*/ 40 w 218"/>
                  <a:gd name="T7" fmla="*/ 74 h 61"/>
                  <a:gd name="T8" fmla="*/ 60 w 218"/>
                  <a:gd name="T9" fmla="*/ 87 h 61"/>
                  <a:gd name="T10" fmla="*/ 144 w 218"/>
                  <a:gd name="T11" fmla="*/ 98 h 61"/>
                  <a:gd name="T12" fmla="*/ 231 w 218"/>
                  <a:gd name="T13" fmla="*/ 111 h 61"/>
                  <a:gd name="T14" fmla="*/ 310 w 218"/>
                  <a:gd name="T15" fmla="*/ 107 h 61"/>
                  <a:gd name="T16" fmla="*/ 380 w 218"/>
                  <a:gd name="T17" fmla="*/ 113 h 61"/>
                  <a:gd name="T18" fmla="*/ 403 w 218"/>
                  <a:gd name="T19" fmla="*/ 91 h 61"/>
                  <a:gd name="T20" fmla="*/ 349 w 218"/>
                  <a:gd name="T21" fmla="*/ 68 h 61"/>
                  <a:gd name="T22" fmla="*/ 280 w 218"/>
                  <a:gd name="T23" fmla="*/ 42 h 61"/>
                  <a:gd name="T24" fmla="*/ 173 w 218"/>
                  <a:gd name="T25" fmla="*/ 18 h 61"/>
                  <a:gd name="T26" fmla="*/ 42 w 218"/>
                  <a:gd name="T27" fmla="*/ 22 h 6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8" h="61">
                    <a:moveTo>
                      <a:pt x="24" y="13"/>
                    </a:moveTo>
                    <a:cubicBezTo>
                      <a:pt x="20" y="12"/>
                      <a:pt x="11" y="18"/>
                      <a:pt x="8" y="20"/>
                    </a:cubicBezTo>
                    <a:cubicBezTo>
                      <a:pt x="0" y="25"/>
                      <a:pt x="2" y="31"/>
                      <a:pt x="10" y="35"/>
                    </a:cubicBezTo>
                    <a:cubicBezTo>
                      <a:pt x="14" y="37"/>
                      <a:pt x="18" y="38"/>
                      <a:pt x="21" y="40"/>
                    </a:cubicBezTo>
                    <a:cubicBezTo>
                      <a:pt x="25" y="42"/>
                      <a:pt x="28" y="45"/>
                      <a:pt x="31" y="47"/>
                    </a:cubicBezTo>
                    <a:cubicBezTo>
                      <a:pt x="43" y="54"/>
                      <a:pt x="62" y="53"/>
                      <a:pt x="75" y="53"/>
                    </a:cubicBezTo>
                    <a:cubicBezTo>
                      <a:pt x="91" y="54"/>
                      <a:pt x="106" y="57"/>
                      <a:pt x="121" y="59"/>
                    </a:cubicBezTo>
                    <a:cubicBezTo>
                      <a:pt x="134" y="60"/>
                      <a:pt x="148" y="58"/>
                      <a:pt x="161" y="58"/>
                    </a:cubicBezTo>
                    <a:cubicBezTo>
                      <a:pt x="173" y="59"/>
                      <a:pt x="185" y="61"/>
                      <a:pt x="198" y="61"/>
                    </a:cubicBezTo>
                    <a:cubicBezTo>
                      <a:pt x="204" y="61"/>
                      <a:pt x="218" y="59"/>
                      <a:pt x="210" y="49"/>
                    </a:cubicBezTo>
                    <a:cubicBezTo>
                      <a:pt x="205" y="43"/>
                      <a:pt x="189" y="40"/>
                      <a:pt x="182" y="37"/>
                    </a:cubicBezTo>
                    <a:cubicBezTo>
                      <a:pt x="170" y="32"/>
                      <a:pt x="158" y="28"/>
                      <a:pt x="146" y="23"/>
                    </a:cubicBezTo>
                    <a:cubicBezTo>
                      <a:pt x="128" y="16"/>
                      <a:pt x="108" y="12"/>
                      <a:pt x="90" y="10"/>
                    </a:cubicBezTo>
                    <a:cubicBezTo>
                      <a:pt x="72" y="8"/>
                      <a:pt x="37" y="0"/>
                      <a:pt x="22" y="12"/>
                    </a:cubicBezTo>
                  </a:path>
                </a:pathLst>
              </a:custGeom>
              <a:solidFill>
                <a:srgbClr val="E3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7" name="Freeform 181">
                <a:extLst>
                  <a:ext uri="{FF2B5EF4-FFF2-40B4-BE49-F238E27FC236}">
                    <a16:creationId xmlns:a16="http://schemas.microsoft.com/office/drawing/2014/main" id="{20D10362-1C78-488C-96F7-6DE457F29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3262"/>
                <a:ext cx="304" cy="19"/>
              </a:xfrm>
              <a:custGeom>
                <a:avLst/>
                <a:gdLst>
                  <a:gd name="T0" fmla="*/ 2 w 245"/>
                  <a:gd name="T1" fmla="*/ 18 h 16"/>
                  <a:gd name="T2" fmla="*/ 0 w 245"/>
                  <a:gd name="T3" fmla="*/ 20 h 16"/>
                  <a:gd name="T4" fmla="*/ 56 w 245"/>
                  <a:gd name="T5" fmla="*/ 24 h 16"/>
                  <a:gd name="T6" fmla="*/ 148 w 245"/>
                  <a:gd name="T7" fmla="*/ 20 h 16"/>
                  <a:gd name="T8" fmla="*/ 275 w 245"/>
                  <a:gd name="T9" fmla="*/ 17 h 16"/>
                  <a:gd name="T10" fmla="*/ 468 w 245"/>
                  <a:gd name="T11" fmla="*/ 21 h 16"/>
                  <a:gd name="T12" fmla="*/ 403 w 245"/>
                  <a:gd name="T13" fmla="*/ 15 h 16"/>
                  <a:gd name="T14" fmla="*/ 311 w 245"/>
                  <a:gd name="T15" fmla="*/ 8 h 16"/>
                  <a:gd name="T16" fmla="*/ 174 w 245"/>
                  <a:gd name="T17" fmla="*/ 1 h 16"/>
                  <a:gd name="T18" fmla="*/ 77 w 245"/>
                  <a:gd name="T19" fmla="*/ 7 h 16"/>
                  <a:gd name="T20" fmla="*/ 9 w 245"/>
                  <a:gd name="T21" fmla="*/ 15 h 16"/>
                  <a:gd name="T22" fmla="*/ 0 w 245"/>
                  <a:gd name="T23" fmla="*/ 17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45" h="16">
                    <a:moveTo>
                      <a:pt x="2" y="11"/>
                    </a:moveTo>
                    <a:cubicBezTo>
                      <a:pt x="1" y="11"/>
                      <a:pt x="0" y="11"/>
                      <a:pt x="0" y="12"/>
                    </a:cubicBezTo>
                    <a:cubicBezTo>
                      <a:pt x="8" y="15"/>
                      <a:pt x="20" y="14"/>
                      <a:pt x="29" y="14"/>
                    </a:cubicBezTo>
                    <a:cubicBezTo>
                      <a:pt x="45" y="13"/>
                      <a:pt x="61" y="13"/>
                      <a:pt x="77" y="12"/>
                    </a:cubicBezTo>
                    <a:cubicBezTo>
                      <a:pt x="99" y="11"/>
                      <a:pt x="122" y="11"/>
                      <a:pt x="144" y="10"/>
                    </a:cubicBezTo>
                    <a:cubicBezTo>
                      <a:pt x="177" y="9"/>
                      <a:pt x="212" y="11"/>
                      <a:pt x="245" y="13"/>
                    </a:cubicBezTo>
                    <a:cubicBezTo>
                      <a:pt x="236" y="16"/>
                      <a:pt x="221" y="10"/>
                      <a:pt x="211" y="9"/>
                    </a:cubicBezTo>
                    <a:cubicBezTo>
                      <a:pt x="195" y="8"/>
                      <a:pt x="179" y="5"/>
                      <a:pt x="163" y="5"/>
                    </a:cubicBezTo>
                    <a:cubicBezTo>
                      <a:pt x="139" y="5"/>
                      <a:pt x="115" y="0"/>
                      <a:pt x="91" y="1"/>
                    </a:cubicBezTo>
                    <a:cubicBezTo>
                      <a:pt x="74" y="2"/>
                      <a:pt x="57" y="4"/>
                      <a:pt x="40" y="4"/>
                    </a:cubicBezTo>
                    <a:cubicBezTo>
                      <a:pt x="28" y="4"/>
                      <a:pt x="16" y="6"/>
                      <a:pt x="5" y="9"/>
                    </a:cubicBezTo>
                    <a:cubicBezTo>
                      <a:pt x="3" y="9"/>
                      <a:pt x="2" y="9"/>
                      <a:pt x="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8" name="Freeform 182">
                <a:extLst>
                  <a:ext uri="{FF2B5EF4-FFF2-40B4-BE49-F238E27FC236}">
                    <a16:creationId xmlns:a16="http://schemas.microsoft.com/office/drawing/2014/main" id="{2429D3FB-00CD-4F46-82C9-02D06CDCE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3217"/>
                <a:ext cx="142" cy="64"/>
              </a:xfrm>
              <a:custGeom>
                <a:avLst/>
                <a:gdLst>
                  <a:gd name="T0" fmla="*/ 0 w 115"/>
                  <a:gd name="T1" fmla="*/ 0 h 52"/>
                  <a:gd name="T2" fmla="*/ 65 w 115"/>
                  <a:gd name="T3" fmla="*/ 22 h 52"/>
                  <a:gd name="T4" fmla="*/ 131 w 115"/>
                  <a:gd name="T5" fmla="*/ 47 h 52"/>
                  <a:gd name="T6" fmla="*/ 216 w 115"/>
                  <a:gd name="T7" fmla="*/ 97 h 52"/>
                  <a:gd name="T8" fmla="*/ 115 w 115"/>
                  <a:gd name="T9" fmla="*/ 31 h 52"/>
                  <a:gd name="T10" fmla="*/ 57 w 115"/>
                  <a:gd name="T11" fmla="*/ 11 h 52"/>
                  <a:gd name="T12" fmla="*/ 26 w 115"/>
                  <a:gd name="T13" fmla="*/ 7 h 52"/>
                  <a:gd name="T14" fmla="*/ 9 w 115"/>
                  <a:gd name="T15" fmla="*/ 1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5" h="52">
                    <a:moveTo>
                      <a:pt x="0" y="0"/>
                    </a:moveTo>
                    <a:cubicBezTo>
                      <a:pt x="8" y="7"/>
                      <a:pt x="25" y="9"/>
                      <a:pt x="35" y="12"/>
                    </a:cubicBezTo>
                    <a:cubicBezTo>
                      <a:pt x="47" y="16"/>
                      <a:pt x="58" y="21"/>
                      <a:pt x="70" y="25"/>
                    </a:cubicBezTo>
                    <a:cubicBezTo>
                      <a:pt x="86" y="32"/>
                      <a:pt x="101" y="41"/>
                      <a:pt x="115" y="52"/>
                    </a:cubicBezTo>
                    <a:cubicBezTo>
                      <a:pt x="101" y="37"/>
                      <a:pt x="80" y="25"/>
                      <a:pt x="61" y="16"/>
                    </a:cubicBezTo>
                    <a:cubicBezTo>
                      <a:pt x="52" y="11"/>
                      <a:pt x="40" y="8"/>
                      <a:pt x="30" y="6"/>
                    </a:cubicBezTo>
                    <a:cubicBezTo>
                      <a:pt x="25" y="5"/>
                      <a:pt x="19" y="5"/>
                      <a:pt x="14" y="4"/>
                    </a:cubicBezTo>
                    <a:cubicBezTo>
                      <a:pt x="11" y="3"/>
                      <a:pt x="3" y="2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9" name="Oval 183">
                <a:extLst>
                  <a:ext uri="{FF2B5EF4-FFF2-40B4-BE49-F238E27FC236}">
                    <a16:creationId xmlns:a16="http://schemas.microsoft.com/office/drawing/2014/main" id="{E5EEC22A-FE15-4064-8BB0-B4D32A211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7" y="3289"/>
                <a:ext cx="16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80" name="Oval 184">
                <a:extLst>
                  <a:ext uri="{FF2B5EF4-FFF2-40B4-BE49-F238E27FC236}">
                    <a16:creationId xmlns:a16="http://schemas.microsoft.com/office/drawing/2014/main" id="{814A04A0-14C5-4F63-A6E5-4E63BE1B4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4" y="3279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81" name="Oval 185">
                <a:extLst>
                  <a:ext uri="{FF2B5EF4-FFF2-40B4-BE49-F238E27FC236}">
                    <a16:creationId xmlns:a16="http://schemas.microsoft.com/office/drawing/2014/main" id="{4E4F27F5-65DC-4F3B-87A0-CFB886A64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3" y="3284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82" name="Oval 186">
                <a:extLst>
                  <a:ext uri="{FF2B5EF4-FFF2-40B4-BE49-F238E27FC236}">
                    <a16:creationId xmlns:a16="http://schemas.microsoft.com/office/drawing/2014/main" id="{D03713CD-58B0-4F8A-9E66-C6F3DE322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8" y="3288"/>
                <a:ext cx="9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83" name="Oval 187">
                <a:extLst>
                  <a:ext uri="{FF2B5EF4-FFF2-40B4-BE49-F238E27FC236}">
                    <a16:creationId xmlns:a16="http://schemas.microsoft.com/office/drawing/2014/main" id="{1358806C-80EF-4D76-80E8-5DD0163981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3284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84" name="Freeform 188">
                <a:extLst>
                  <a:ext uri="{FF2B5EF4-FFF2-40B4-BE49-F238E27FC236}">
                    <a16:creationId xmlns:a16="http://schemas.microsoft.com/office/drawing/2014/main" id="{A21BCFB3-9370-4E90-A04F-F3BA14E8E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3268"/>
                <a:ext cx="156" cy="64"/>
              </a:xfrm>
              <a:custGeom>
                <a:avLst/>
                <a:gdLst>
                  <a:gd name="T0" fmla="*/ 9 w 126"/>
                  <a:gd name="T1" fmla="*/ 90 h 52"/>
                  <a:gd name="T2" fmla="*/ 126 w 126"/>
                  <a:gd name="T3" fmla="*/ 0 h 52"/>
                  <a:gd name="T4" fmla="*/ 103 w 126"/>
                  <a:gd name="T5" fmla="*/ 42 h 52"/>
                  <a:gd name="T6" fmla="*/ 149 w 126"/>
                  <a:gd name="T7" fmla="*/ 54 h 52"/>
                  <a:gd name="T8" fmla="*/ 217 w 126"/>
                  <a:gd name="T9" fmla="*/ 46 h 52"/>
                  <a:gd name="T10" fmla="*/ 198 w 126"/>
                  <a:gd name="T11" fmla="*/ 62 h 52"/>
                  <a:gd name="T12" fmla="*/ 97 w 126"/>
                  <a:gd name="T13" fmla="*/ 73 h 52"/>
                  <a:gd name="T14" fmla="*/ 11 w 126"/>
                  <a:gd name="T15" fmla="*/ 94 h 52"/>
                  <a:gd name="T16" fmla="*/ 0 w 126"/>
                  <a:gd name="T17" fmla="*/ 97 h 52"/>
                  <a:gd name="T18" fmla="*/ 9 w 126"/>
                  <a:gd name="T19" fmla="*/ 87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6" h="52">
                    <a:moveTo>
                      <a:pt x="5" y="48"/>
                    </a:moveTo>
                    <a:cubicBezTo>
                      <a:pt x="30" y="39"/>
                      <a:pt x="41" y="6"/>
                      <a:pt x="66" y="0"/>
                    </a:cubicBezTo>
                    <a:cubicBezTo>
                      <a:pt x="66" y="8"/>
                      <a:pt x="54" y="15"/>
                      <a:pt x="54" y="23"/>
                    </a:cubicBezTo>
                    <a:cubicBezTo>
                      <a:pt x="54" y="33"/>
                      <a:pt x="70" y="30"/>
                      <a:pt x="78" y="29"/>
                    </a:cubicBezTo>
                    <a:cubicBezTo>
                      <a:pt x="87" y="28"/>
                      <a:pt x="105" y="20"/>
                      <a:pt x="114" y="24"/>
                    </a:cubicBezTo>
                    <a:cubicBezTo>
                      <a:pt x="126" y="30"/>
                      <a:pt x="110" y="32"/>
                      <a:pt x="104" y="33"/>
                    </a:cubicBezTo>
                    <a:cubicBezTo>
                      <a:pt x="87" y="35"/>
                      <a:pt x="69" y="37"/>
                      <a:pt x="51" y="39"/>
                    </a:cubicBezTo>
                    <a:cubicBezTo>
                      <a:pt x="36" y="41"/>
                      <a:pt x="21" y="49"/>
                      <a:pt x="6" y="50"/>
                    </a:cubicBezTo>
                    <a:cubicBezTo>
                      <a:pt x="5" y="50"/>
                      <a:pt x="2" y="52"/>
                      <a:pt x="0" y="52"/>
                    </a:cubicBezTo>
                    <a:cubicBezTo>
                      <a:pt x="2" y="49"/>
                      <a:pt x="5" y="47"/>
                      <a:pt x="5" y="47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5" name="Freeform 189">
                <a:extLst>
                  <a:ext uri="{FF2B5EF4-FFF2-40B4-BE49-F238E27FC236}">
                    <a16:creationId xmlns:a16="http://schemas.microsoft.com/office/drawing/2014/main" id="{70935086-D818-4560-8FBE-91F025EFD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3339"/>
                <a:ext cx="158" cy="198"/>
              </a:xfrm>
              <a:custGeom>
                <a:avLst/>
                <a:gdLst>
                  <a:gd name="T0" fmla="*/ 0 w 128"/>
                  <a:gd name="T1" fmla="*/ 24 h 160"/>
                  <a:gd name="T2" fmla="*/ 241 w 128"/>
                  <a:gd name="T3" fmla="*/ 303 h 160"/>
                  <a:gd name="T4" fmla="*/ 74 w 128"/>
                  <a:gd name="T5" fmla="*/ 104 h 160"/>
                  <a:gd name="T6" fmla="*/ 0 w 128"/>
                  <a:gd name="T7" fmla="*/ 24 h 1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8" h="160">
                    <a:moveTo>
                      <a:pt x="0" y="12"/>
                    </a:moveTo>
                    <a:cubicBezTo>
                      <a:pt x="0" y="12"/>
                      <a:pt x="25" y="119"/>
                      <a:pt x="128" y="160"/>
                    </a:cubicBezTo>
                    <a:cubicBezTo>
                      <a:pt x="128" y="160"/>
                      <a:pt x="42" y="101"/>
                      <a:pt x="40" y="55"/>
                    </a:cubicBezTo>
                    <a:cubicBezTo>
                      <a:pt x="38" y="9"/>
                      <a:pt x="36" y="0"/>
                      <a:pt x="0" y="12"/>
                    </a:cubicBezTo>
                    <a:close/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6" name="Freeform 190">
                <a:extLst>
                  <a:ext uri="{FF2B5EF4-FFF2-40B4-BE49-F238E27FC236}">
                    <a16:creationId xmlns:a16="http://schemas.microsoft.com/office/drawing/2014/main" id="{87BC3BE6-471D-4AAB-B11F-5B575FBA2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3299"/>
                <a:ext cx="295" cy="271"/>
              </a:xfrm>
              <a:custGeom>
                <a:avLst/>
                <a:gdLst>
                  <a:gd name="T0" fmla="*/ 0 w 237"/>
                  <a:gd name="T1" fmla="*/ 380 h 218"/>
                  <a:gd name="T2" fmla="*/ 340 w 237"/>
                  <a:gd name="T3" fmla="*/ 285 h 218"/>
                  <a:gd name="T4" fmla="*/ 438 w 237"/>
                  <a:gd name="T5" fmla="*/ 0 h 218"/>
                  <a:gd name="T6" fmla="*/ 276 w 237"/>
                  <a:gd name="T7" fmla="*/ 15 h 218"/>
                  <a:gd name="T8" fmla="*/ 346 w 237"/>
                  <a:gd name="T9" fmla="*/ 57 h 218"/>
                  <a:gd name="T10" fmla="*/ 395 w 237"/>
                  <a:gd name="T11" fmla="*/ 113 h 218"/>
                  <a:gd name="T12" fmla="*/ 0 w 237"/>
                  <a:gd name="T13" fmla="*/ 380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7" h="218">
                    <a:moveTo>
                      <a:pt x="0" y="198"/>
                    </a:moveTo>
                    <a:cubicBezTo>
                      <a:pt x="0" y="198"/>
                      <a:pt x="115" y="218"/>
                      <a:pt x="176" y="148"/>
                    </a:cubicBezTo>
                    <a:cubicBezTo>
                      <a:pt x="237" y="78"/>
                      <a:pt x="227" y="0"/>
                      <a:pt x="227" y="0"/>
                    </a:cubicBezTo>
                    <a:cubicBezTo>
                      <a:pt x="143" y="8"/>
                      <a:pt x="143" y="8"/>
                      <a:pt x="143" y="8"/>
                    </a:cubicBezTo>
                    <a:cubicBezTo>
                      <a:pt x="143" y="8"/>
                      <a:pt x="150" y="32"/>
                      <a:pt x="179" y="30"/>
                    </a:cubicBezTo>
                    <a:cubicBezTo>
                      <a:pt x="208" y="28"/>
                      <a:pt x="209" y="45"/>
                      <a:pt x="205" y="59"/>
                    </a:cubicBezTo>
                    <a:cubicBezTo>
                      <a:pt x="201" y="73"/>
                      <a:pt x="162" y="195"/>
                      <a:pt x="0" y="198"/>
                    </a:cubicBezTo>
                    <a:close/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7" name="Freeform 191">
                <a:extLst>
                  <a:ext uri="{FF2B5EF4-FFF2-40B4-BE49-F238E27FC236}">
                    <a16:creationId xmlns:a16="http://schemas.microsoft.com/office/drawing/2014/main" id="{EA2FF95F-3543-4A0D-9067-5DA9AD28A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3228"/>
                <a:ext cx="356" cy="72"/>
              </a:xfrm>
              <a:custGeom>
                <a:avLst/>
                <a:gdLst>
                  <a:gd name="T0" fmla="*/ 69 w 287"/>
                  <a:gd name="T1" fmla="*/ 46 h 58"/>
                  <a:gd name="T2" fmla="*/ 53 w 287"/>
                  <a:gd name="T3" fmla="*/ 109 h 58"/>
                  <a:gd name="T4" fmla="*/ 107 w 287"/>
                  <a:gd name="T5" fmla="*/ 97 h 58"/>
                  <a:gd name="T6" fmla="*/ 160 w 287"/>
                  <a:gd name="T7" fmla="*/ 109 h 58"/>
                  <a:gd name="T8" fmla="*/ 275 w 287"/>
                  <a:gd name="T9" fmla="*/ 96 h 58"/>
                  <a:gd name="T10" fmla="*/ 414 w 287"/>
                  <a:gd name="T11" fmla="*/ 81 h 58"/>
                  <a:gd name="T12" fmla="*/ 511 w 287"/>
                  <a:gd name="T13" fmla="*/ 77 h 58"/>
                  <a:gd name="T14" fmla="*/ 518 w 287"/>
                  <a:gd name="T15" fmla="*/ 47 h 58"/>
                  <a:gd name="T16" fmla="*/ 223 w 287"/>
                  <a:gd name="T17" fmla="*/ 6 h 58"/>
                  <a:gd name="T18" fmla="*/ 128 w 287"/>
                  <a:gd name="T19" fmla="*/ 15 h 58"/>
                  <a:gd name="T20" fmla="*/ 71 w 287"/>
                  <a:gd name="T21" fmla="*/ 37 h 58"/>
                  <a:gd name="T22" fmla="*/ 66 w 287"/>
                  <a:gd name="T23" fmla="*/ 42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7" h="58">
                    <a:moveTo>
                      <a:pt x="36" y="24"/>
                    </a:moveTo>
                    <a:cubicBezTo>
                      <a:pt x="24" y="29"/>
                      <a:pt x="0" y="58"/>
                      <a:pt x="28" y="57"/>
                    </a:cubicBezTo>
                    <a:cubicBezTo>
                      <a:pt x="37" y="57"/>
                      <a:pt x="46" y="51"/>
                      <a:pt x="56" y="51"/>
                    </a:cubicBezTo>
                    <a:cubicBezTo>
                      <a:pt x="66" y="51"/>
                      <a:pt x="74" y="57"/>
                      <a:pt x="84" y="57"/>
                    </a:cubicBezTo>
                    <a:cubicBezTo>
                      <a:pt x="104" y="58"/>
                      <a:pt x="125" y="53"/>
                      <a:pt x="144" y="50"/>
                    </a:cubicBezTo>
                    <a:cubicBezTo>
                      <a:pt x="168" y="47"/>
                      <a:pt x="193" y="45"/>
                      <a:pt x="217" y="42"/>
                    </a:cubicBezTo>
                    <a:cubicBezTo>
                      <a:pt x="235" y="39"/>
                      <a:pt x="250" y="38"/>
                      <a:pt x="268" y="40"/>
                    </a:cubicBezTo>
                    <a:cubicBezTo>
                      <a:pt x="285" y="42"/>
                      <a:pt x="287" y="33"/>
                      <a:pt x="272" y="25"/>
                    </a:cubicBezTo>
                    <a:cubicBezTo>
                      <a:pt x="226" y="0"/>
                      <a:pt x="168" y="1"/>
                      <a:pt x="117" y="3"/>
                    </a:cubicBezTo>
                    <a:cubicBezTo>
                      <a:pt x="100" y="4"/>
                      <a:pt x="84" y="6"/>
                      <a:pt x="67" y="8"/>
                    </a:cubicBezTo>
                    <a:cubicBezTo>
                      <a:pt x="56" y="10"/>
                      <a:pt x="47" y="15"/>
                      <a:pt x="37" y="19"/>
                    </a:cubicBezTo>
                    <a:cubicBezTo>
                      <a:pt x="37" y="21"/>
                      <a:pt x="36" y="21"/>
                      <a:pt x="35" y="22"/>
                    </a:cubicBezTo>
                  </a:path>
                </a:pathLst>
              </a:custGeom>
              <a:solidFill>
                <a:srgbClr val="E3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8" name="Freeform 192">
                <a:extLst>
                  <a:ext uri="{FF2B5EF4-FFF2-40B4-BE49-F238E27FC236}">
                    <a16:creationId xmlns:a16="http://schemas.microsoft.com/office/drawing/2014/main" id="{F108423F-6F97-427B-9603-EF52BBD02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3336"/>
                <a:ext cx="67" cy="128"/>
              </a:xfrm>
              <a:custGeom>
                <a:avLst/>
                <a:gdLst>
                  <a:gd name="T0" fmla="*/ 26 w 54"/>
                  <a:gd name="T1" fmla="*/ 0 h 103"/>
                  <a:gd name="T2" fmla="*/ 1 w 54"/>
                  <a:gd name="T3" fmla="*/ 30 h 103"/>
                  <a:gd name="T4" fmla="*/ 7 w 54"/>
                  <a:gd name="T5" fmla="*/ 75 h 103"/>
                  <a:gd name="T6" fmla="*/ 32 w 54"/>
                  <a:gd name="T7" fmla="*/ 164 h 103"/>
                  <a:gd name="T8" fmla="*/ 77 w 54"/>
                  <a:gd name="T9" fmla="*/ 180 h 103"/>
                  <a:gd name="T10" fmla="*/ 69 w 54"/>
                  <a:gd name="T11" fmla="*/ 145 h 103"/>
                  <a:gd name="T12" fmla="*/ 66 w 54"/>
                  <a:gd name="T13" fmla="*/ 94 h 103"/>
                  <a:gd name="T14" fmla="*/ 47 w 54"/>
                  <a:gd name="T15" fmla="*/ 0 h 103"/>
                  <a:gd name="T16" fmla="*/ 25 w 54"/>
                  <a:gd name="T17" fmla="*/ 1 h 10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103">
                    <a:moveTo>
                      <a:pt x="14" y="0"/>
                    </a:moveTo>
                    <a:cubicBezTo>
                      <a:pt x="4" y="2"/>
                      <a:pt x="0" y="3"/>
                      <a:pt x="1" y="15"/>
                    </a:cubicBezTo>
                    <a:cubicBezTo>
                      <a:pt x="2" y="23"/>
                      <a:pt x="4" y="30"/>
                      <a:pt x="4" y="39"/>
                    </a:cubicBezTo>
                    <a:cubicBezTo>
                      <a:pt x="3" y="57"/>
                      <a:pt x="5" y="71"/>
                      <a:pt x="17" y="85"/>
                    </a:cubicBezTo>
                    <a:cubicBezTo>
                      <a:pt x="22" y="90"/>
                      <a:pt x="36" y="103"/>
                      <a:pt x="40" y="94"/>
                    </a:cubicBezTo>
                    <a:cubicBezTo>
                      <a:pt x="41" y="91"/>
                      <a:pt x="37" y="80"/>
                      <a:pt x="36" y="76"/>
                    </a:cubicBezTo>
                    <a:cubicBezTo>
                      <a:pt x="35" y="67"/>
                      <a:pt x="34" y="58"/>
                      <a:pt x="35" y="49"/>
                    </a:cubicBezTo>
                    <a:cubicBezTo>
                      <a:pt x="38" y="31"/>
                      <a:pt x="54" y="0"/>
                      <a:pt x="25" y="0"/>
                    </a:cubicBezTo>
                    <a:cubicBezTo>
                      <a:pt x="21" y="0"/>
                      <a:pt x="17" y="0"/>
                      <a:pt x="13" y="1"/>
                    </a:cubicBezTo>
                  </a:path>
                </a:pathLst>
              </a:custGeom>
              <a:solidFill>
                <a:srgbClr val="CAD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9" name="Freeform 193">
                <a:extLst>
                  <a:ext uri="{FF2B5EF4-FFF2-40B4-BE49-F238E27FC236}">
                    <a16:creationId xmlns:a16="http://schemas.microsoft.com/office/drawing/2014/main" id="{52E2CA56-F50C-4212-BF22-CF7AEB0F7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3310"/>
                <a:ext cx="103" cy="132"/>
              </a:xfrm>
              <a:custGeom>
                <a:avLst/>
                <a:gdLst>
                  <a:gd name="T0" fmla="*/ 26 w 83"/>
                  <a:gd name="T1" fmla="*/ 19 h 106"/>
                  <a:gd name="T2" fmla="*/ 114 w 83"/>
                  <a:gd name="T3" fmla="*/ 55 h 106"/>
                  <a:gd name="T4" fmla="*/ 102 w 83"/>
                  <a:gd name="T5" fmla="*/ 157 h 106"/>
                  <a:gd name="T6" fmla="*/ 19 w 83"/>
                  <a:gd name="T7" fmla="*/ 96 h 106"/>
                  <a:gd name="T8" fmla="*/ 0 w 83"/>
                  <a:gd name="T9" fmla="*/ 40 h 106"/>
                  <a:gd name="T10" fmla="*/ 19 w 83"/>
                  <a:gd name="T11" fmla="*/ 19 h 106"/>
                  <a:gd name="T12" fmla="*/ 24 w 83"/>
                  <a:gd name="T13" fmla="*/ 25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106">
                    <a:moveTo>
                      <a:pt x="14" y="10"/>
                    </a:moveTo>
                    <a:cubicBezTo>
                      <a:pt x="20" y="38"/>
                      <a:pt x="42" y="20"/>
                      <a:pt x="60" y="28"/>
                    </a:cubicBezTo>
                    <a:cubicBezTo>
                      <a:pt x="83" y="37"/>
                      <a:pt x="65" y="69"/>
                      <a:pt x="53" y="81"/>
                    </a:cubicBezTo>
                    <a:cubicBezTo>
                      <a:pt x="29" y="106"/>
                      <a:pt x="19" y="66"/>
                      <a:pt x="10" y="50"/>
                    </a:cubicBezTo>
                    <a:cubicBezTo>
                      <a:pt x="5" y="41"/>
                      <a:pt x="0" y="31"/>
                      <a:pt x="0" y="21"/>
                    </a:cubicBezTo>
                    <a:cubicBezTo>
                      <a:pt x="0" y="15"/>
                      <a:pt x="3" y="0"/>
                      <a:pt x="10" y="10"/>
                    </a:cubicBezTo>
                    <a:cubicBezTo>
                      <a:pt x="11" y="11"/>
                      <a:pt x="12" y="12"/>
                      <a:pt x="12" y="13"/>
                    </a:cubicBezTo>
                  </a:path>
                </a:pathLst>
              </a:custGeom>
              <a:solidFill>
                <a:srgbClr val="CAD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0" name="Freeform 194">
                <a:extLst>
                  <a:ext uri="{FF2B5EF4-FFF2-40B4-BE49-F238E27FC236}">
                    <a16:creationId xmlns:a16="http://schemas.microsoft.com/office/drawing/2014/main" id="{C189CC48-C682-4F52-9D9E-1110879D6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3428"/>
                <a:ext cx="224" cy="92"/>
              </a:xfrm>
              <a:custGeom>
                <a:avLst/>
                <a:gdLst>
                  <a:gd name="T0" fmla="*/ 1 w 180"/>
                  <a:gd name="T1" fmla="*/ 93 h 74"/>
                  <a:gd name="T2" fmla="*/ 126 w 180"/>
                  <a:gd name="T3" fmla="*/ 142 h 74"/>
                  <a:gd name="T4" fmla="*/ 285 w 180"/>
                  <a:gd name="T5" fmla="*/ 94 h 74"/>
                  <a:gd name="T6" fmla="*/ 309 w 180"/>
                  <a:gd name="T7" fmla="*/ 19 h 74"/>
                  <a:gd name="T8" fmla="*/ 220 w 180"/>
                  <a:gd name="T9" fmla="*/ 24 h 74"/>
                  <a:gd name="T10" fmla="*/ 39 w 180"/>
                  <a:gd name="T11" fmla="*/ 31 h 74"/>
                  <a:gd name="T12" fmla="*/ 0 w 180"/>
                  <a:gd name="T13" fmla="*/ 93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0" h="74">
                    <a:moveTo>
                      <a:pt x="1" y="48"/>
                    </a:moveTo>
                    <a:cubicBezTo>
                      <a:pt x="9" y="66"/>
                      <a:pt x="48" y="74"/>
                      <a:pt x="65" y="74"/>
                    </a:cubicBezTo>
                    <a:cubicBezTo>
                      <a:pt x="96" y="74"/>
                      <a:pt x="122" y="66"/>
                      <a:pt x="148" y="49"/>
                    </a:cubicBezTo>
                    <a:cubicBezTo>
                      <a:pt x="161" y="40"/>
                      <a:pt x="180" y="24"/>
                      <a:pt x="160" y="10"/>
                    </a:cubicBezTo>
                    <a:cubicBezTo>
                      <a:pt x="147" y="0"/>
                      <a:pt x="128" y="11"/>
                      <a:pt x="114" y="12"/>
                    </a:cubicBezTo>
                    <a:cubicBezTo>
                      <a:pt x="83" y="16"/>
                      <a:pt x="49" y="1"/>
                      <a:pt x="20" y="16"/>
                    </a:cubicBezTo>
                    <a:cubicBezTo>
                      <a:pt x="3" y="24"/>
                      <a:pt x="1" y="31"/>
                      <a:pt x="0" y="48"/>
                    </a:cubicBezTo>
                  </a:path>
                </a:pathLst>
              </a:custGeom>
              <a:solidFill>
                <a:srgbClr val="CAD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1" name="Freeform 195">
                <a:extLst>
                  <a:ext uri="{FF2B5EF4-FFF2-40B4-BE49-F238E27FC236}">
                    <a16:creationId xmlns:a16="http://schemas.microsoft.com/office/drawing/2014/main" id="{AEBCD24E-54CA-4AF5-8D65-0DE42BC79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3317"/>
                <a:ext cx="88" cy="75"/>
              </a:xfrm>
              <a:custGeom>
                <a:avLst/>
                <a:gdLst>
                  <a:gd name="T0" fmla="*/ 66 w 71"/>
                  <a:gd name="T1" fmla="*/ 13 h 60"/>
                  <a:gd name="T2" fmla="*/ 11 w 71"/>
                  <a:gd name="T3" fmla="*/ 36 h 60"/>
                  <a:gd name="T4" fmla="*/ 14 w 71"/>
                  <a:gd name="T5" fmla="*/ 118 h 60"/>
                  <a:gd name="T6" fmla="*/ 66 w 71"/>
                  <a:gd name="T7" fmla="*/ 56 h 60"/>
                  <a:gd name="T8" fmla="*/ 129 w 71"/>
                  <a:gd name="T9" fmla="*/ 24 h 60"/>
                  <a:gd name="T10" fmla="*/ 56 w 71"/>
                  <a:gd name="T11" fmla="*/ 24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60">
                    <a:moveTo>
                      <a:pt x="35" y="6"/>
                    </a:moveTo>
                    <a:cubicBezTo>
                      <a:pt x="26" y="5"/>
                      <a:pt x="11" y="9"/>
                      <a:pt x="6" y="18"/>
                    </a:cubicBezTo>
                    <a:cubicBezTo>
                      <a:pt x="1" y="26"/>
                      <a:pt x="0" y="54"/>
                      <a:pt x="7" y="60"/>
                    </a:cubicBezTo>
                    <a:cubicBezTo>
                      <a:pt x="19" y="54"/>
                      <a:pt x="23" y="37"/>
                      <a:pt x="35" y="29"/>
                    </a:cubicBezTo>
                    <a:cubicBezTo>
                      <a:pt x="40" y="26"/>
                      <a:pt x="66" y="17"/>
                      <a:pt x="68" y="12"/>
                    </a:cubicBezTo>
                    <a:cubicBezTo>
                      <a:pt x="71" y="0"/>
                      <a:pt x="34" y="10"/>
                      <a:pt x="29" y="12"/>
                    </a:cubicBezTo>
                  </a:path>
                </a:pathLst>
              </a:custGeom>
              <a:solidFill>
                <a:srgbClr val="E3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2" name="Freeform 196">
                <a:extLst>
                  <a:ext uri="{FF2B5EF4-FFF2-40B4-BE49-F238E27FC236}">
                    <a16:creationId xmlns:a16="http://schemas.microsoft.com/office/drawing/2014/main" id="{50BF7B2F-3E91-4E61-A607-166627E11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3301"/>
                <a:ext cx="129" cy="60"/>
              </a:xfrm>
              <a:custGeom>
                <a:avLst/>
                <a:gdLst>
                  <a:gd name="T0" fmla="*/ 151 w 104"/>
                  <a:gd name="T1" fmla="*/ 0 h 48"/>
                  <a:gd name="T2" fmla="*/ 56 w 104"/>
                  <a:gd name="T3" fmla="*/ 14 h 48"/>
                  <a:gd name="T4" fmla="*/ 1 w 104"/>
                  <a:gd name="T5" fmla="*/ 93 h 48"/>
                  <a:gd name="T6" fmla="*/ 66 w 104"/>
                  <a:gd name="T7" fmla="*/ 54 h 48"/>
                  <a:gd name="T8" fmla="*/ 158 w 104"/>
                  <a:gd name="T9" fmla="*/ 31 h 48"/>
                  <a:gd name="T10" fmla="*/ 190 w 104"/>
                  <a:gd name="T11" fmla="*/ 10 h 48"/>
                  <a:gd name="T12" fmla="*/ 151 w 104"/>
                  <a:gd name="T13" fmla="*/ 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" h="48">
                    <a:moveTo>
                      <a:pt x="79" y="0"/>
                    </a:moveTo>
                    <a:cubicBezTo>
                      <a:pt x="63" y="0"/>
                      <a:pt x="44" y="1"/>
                      <a:pt x="29" y="7"/>
                    </a:cubicBezTo>
                    <a:cubicBezTo>
                      <a:pt x="17" y="11"/>
                      <a:pt x="0" y="34"/>
                      <a:pt x="1" y="47"/>
                    </a:cubicBezTo>
                    <a:cubicBezTo>
                      <a:pt x="13" y="48"/>
                      <a:pt x="25" y="32"/>
                      <a:pt x="35" y="27"/>
                    </a:cubicBezTo>
                    <a:cubicBezTo>
                      <a:pt x="50" y="20"/>
                      <a:pt x="66" y="19"/>
                      <a:pt x="82" y="16"/>
                    </a:cubicBezTo>
                    <a:cubicBezTo>
                      <a:pt x="88" y="15"/>
                      <a:pt x="104" y="13"/>
                      <a:pt x="99" y="5"/>
                    </a:cubicBezTo>
                    <a:cubicBezTo>
                      <a:pt x="97" y="2"/>
                      <a:pt x="83" y="2"/>
                      <a:pt x="79" y="2"/>
                    </a:cubicBezTo>
                  </a:path>
                </a:pathLst>
              </a:custGeom>
              <a:solidFill>
                <a:srgbClr val="E3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3" name="Freeform 197">
                <a:extLst>
                  <a:ext uri="{FF2B5EF4-FFF2-40B4-BE49-F238E27FC236}">
                    <a16:creationId xmlns:a16="http://schemas.microsoft.com/office/drawing/2014/main" id="{37DEBA0D-30A5-4ACD-9AD6-12D51FED3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3271"/>
                <a:ext cx="294" cy="37"/>
              </a:xfrm>
              <a:custGeom>
                <a:avLst/>
                <a:gdLst>
                  <a:gd name="T0" fmla="*/ 1 w 237"/>
                  <a:gd name="T1" fmla="*/ 52 h 29"/>
                  <a:gd name="T2" fmla="*/ 89 w 237"/>
                  <a:gd name="T3" fmla="*/ 37 h 29"/>
                  <a:gd name="T4" fmla="*/ 243 w 237"/>
                  <a:gd name="T5" fmla="*/ 22 h 29"/>
                  <a:gd name="T6" fmla="*/ 388 w 237"/>
                  <a:gd name="T7" fmla="*/ 8 h 29"/>
                  <a:gd name="T8" fmla="*/ 453 w 237"/>
                  <a:gd name="T9" fmla="*/ 6 h 29"/>
                  <a:gd name="T10" fmla="*/ 416 w 237"/>
                  <a:gd name="T11" fmla="*/ 1 h 29"/>
                  <a:gd name="T12" fmla="*/ 315 w 237"/>
                  <a:gd name="T13" fmla="*/ 6 h 29"/>
                  <a:gd name="T14" fmla="*/ 165 w 237"/>
                  <a:gd name="T15" fmla="*/ 18 h 29"/>
                  <a:gd name="T16" fmla="*/ 109 w 237"/>
                  <a:gd name="T17" fmla="*/ 29 h 29"/>
                  <a:gd name="T18" fmla="*/ 53 w 237"/>
                  <a:gd name="T19" fmla="*/ 43 h 29"/>
                  <a:gd name="T20" fmla="*/ 0 w 237"/>
                  <a:gd name="T21" fmla="*/ 55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7" h="29">
                    <a:moveTo>
                      <a:pt x="1" y="25"/>
                    </a:moveTo>
                    <a:cubicBezTo>
                      <a:pt x="16" y="29"/>
                      <a:pt x="32" y="20"/>
                      <a:pt x="47" y="18"/>
                    </a:cubicBezTo>
                    <a:cubicBezTo>
                      <a:pt x="73" y="14"/>
                      <a:pt x="100" y="13"/>
                      <a:pt x="127" y="10"/>
                    </a:cubicBezTo>
                    <a:cubicBezTo>
                      <a:pt x="152" y="7"/>
                      <a:pt x="178" y="4"/>
                      <a:pt x="203" y="4"/>
                    </a:cubicBezTo>
                    <a:cubicBezTo>
                      <a:pt x="214" y="4"/>
                      <a:pt x="226" y="4"/>
                      <a:pt x="237" y="3"/>
                    </a:cubicBezTo>
                    <a:cubicBezTo>
                      <a:pt x="232" y="0"/>
                      <a:pt x="224" y="1"/>
                      <a:pt x="218" y="1"/>
                    </a:cubicBezTo>
                    <a:cubicBezTo>
                      <a:pt x="201" y="0"/>
                      <a:pt x="183" y="0"/>
                      <a:pt x="165" y="3"/>
                    </a:cubicBezTo>
                    <a:cubicBezTo>
                      <a:pt x="139" y="6"/>
                      <a:pt x="112" y="8"/>
                      <a:pt x="86" y="9"/>
                    </a:cubicBezTo>
                    <a:cubicBezTo>
                      <a:pt x="76" y="10"/>
                      <a:pt x="67" y="13"/>
                      <a:pt x="57" y="14"/>
                    </a:cubicBezTo>
                    <a:cubicBezTo>
                      <a:pt x="47" y="15"/>
                      <a:pt x="37" y="18"/>
                      <a:pt x="28" y="21"/>
                    </a:cubicBezTo>
                    <a:cubicBezTo>
                      <a:pt x="19" y="25"/>
                      <a:pt x="9" y="24"/>
                      <a:pt x="0" y="2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4" name="Freeform 198">
                <a:extLst>
                  <a:ext uri="{FF2B5EF4-FFF2-40B4-BE49-F238E27FC236}">
                    <a16:creationId xmlns:a16="http://schemas.microsoft.com/office/drawing/2014/main" id="{99EF71A7-3182-48F4-83DE-187E60A72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3214"/>
                <a:ext cx="139" cy="45"/>
              </a:xfrm>
              <a:custGeom>
                <a:avLst/>
                <a:gdLst>
                  <a:gd name="T0" fmla="*/ 0 w 112"/>
                  <a:gd name="T1" fmla="*/ 70 h 36"/>
                  <a:gd name="T2" fmla="*/ 31 w 112"/>
                  <a:gd name="T3" fmla="*/ 48 h 36"/>
                  <a:gd name="T4" fmla="*/ 104 w 112"/>
                  <a:gd name="T5" fmla="*/ 18 h 36"/>
                  <a:gd name="T6" fmla="*/ 215 w 112"/>
                  <a:gd name="T7" fmla="*/ 1 h 36"/>
                  <a:gd name="T8" fmla="*/ 0 w 112"/>
                  <a:gd name="T9" fmla="*/ 69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36">
                    <a:moveTo>
                      <a:pt x="0" y="36"/>
                    </a:moveTo>
                    <a:cubicBezTo>
                      <a:pt x="1" y="32"/>
                      <a:pt x="12" y="26"/>
                      <a:pt x="16" y="24"/>
                    </a:cubicBezTo>
                    <a:cubicBezTo>
                      <a:pt x="28" y="17"/>
                      <a:pt x="41" y="13"/>
                      <a:pt x="55" y="9"/>
                    </a:cubicBezTo>
                    <a:cubicBezTo>
                      <a:pt x="73" y="4"/>
                      <a:pt x="93" y="0"/>
                      <a:pt x="112" y="1"/>
                    </a:cubicBezTo>
                    <a:cubicBezTo>
                      <a:pt x="75" y="12"/>
                      <a:pt x="33" y="13"/>
                      <a:pt x="0" y="3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5" name="Oval 199">
                <a:extLst>
                  <a:ext uri="{FF2B5EF4-FFF2-40B4-BE49-F238E27FC236}">
                    <a16:creationId xmlns:a16="http://schemas.microsoft.com/office/drawing/2014/main" id="{ECD34275-7A6F-45B4-BD1C-CB20ACD58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3325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96" name="Oval 200">
                <a:extLst>
                  <a:ext uri="{FF2B5EF4-FFF2-40B4-BE49-F238E27FC236}">
                    <a16:creationId xmlns:a16="http://schemas.microsoft.com/office/drawing/2014/main" id="{C883E7AE-79FA-4D1B-8591-1E9391F5A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3335"/>
                <a:ext cx="9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97" name="Oval 201">
                <a:extLst>
                  <a:ext uri="{FF2B5EF4-FFF2-40B4-BE49-F238E27FC236}">
                    <a16:creationId xmlns:a16="http://schemas.microsoft.com/office/drawing/2014/main" id="{A62CF943-C2A0-4388-AFD8-FEBF8DBAF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3331"/>
                <a:ext cx="6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98" name="Oval 202">
                <a:extLst>
                  <a:ext uri="{FF2B5EF4-FFF2-40B4-BE49-F238E27FC236}">
                    <a16:creationId xmlns:a16="http://schemas.microsoft.com/office/drawing/2014/main" id="{5C1F5BB9-D243-4AD9-930C-5737D1473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4" y="3285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99" name="Oval 203">
                <a:extLst>
                  <a:ext uri="{FF2B5EF4-FFF2-40B4-BE49-F238E27FC236}">
                    <a16:creationId xmlns:a16="http://schemas.microsoft.com/office/drawing/2014/main" id="{DC55A1F8-1CC8-42F9-84F1-93B40A32F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1" y="3288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00" name="Oval 204">
                <a:extLst>
                  <a:ext uri="{FF2B5EF4-FFF2-40B4-BE49-F238E27FC236}">
                    <a16:creationId xmlns:a16="http://schemas.microsoft.com/office/drawing/2014/main" id="{7DD97E07-E3E9-44BA-AEC5-6D588911B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3" y="3216"/>
                <a:ext cx="16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43012" name="Oval 205">
              <a:extLst>
                <a:ext uri="{FF2B5EF4-FFF2-40B4-BE49-F238E27FC236}">
                  <a16:creationId xmlns:a16="http://schemas.microsoft.com/office/drawing/2014/main" id="{38BF2D88-5AA1-4F1E-9D46-399D36C05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3216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13" name="Freeform 206">
              <a:extLst>
                <a:ext uri="{FF2B5EF4-FFF2-40B4-BE49-F238E27FC236}">
                  <a16:creationId xmlns:a16="http://schemas.microsoft.com/office/drawing/2014/main" id="{3DB3637A-3909-4BCE-B6E6-590F25AA1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955"/>
              <a:ext cx="123" cy="130"/>
            </a:xfrm>
            <a:custGeom>
              <a:avLst/>
              <a:gdLst>
                <a:gd name="T0" fmla="*/ 1 w 99"/>
                <a:gd name="T1" fmla="*/ 0 h 105"/>
                <a:gd name="T2" fmla="*/ 21 w 99"/>
                <a:gd name="T3" fmla="*/ 90 h 105"/>
                <a:gd name="T4" fmla="*/ 63 w 99"/>
                <a:gd name="T5" fmla="*/ 156 h 105"/>
                <a:gd name="T6" fmla="*/ 89 w 99"/>
                <a:gd name="T7" fmla="*/ 186 h 105"/>
                <a:gd name="T8" fmla="*/ 140 w 99"/>
                <a:gd name="T9" fmla="*/ 198 h 105"/>
                <a:gd name="T10" fmla="*/ 186 w 99"/>
                <a:gd name="T11" fmla="*/ 182 h 105"/>
                <a:gd name="T12" fmla="*/ 144 w 99"/>
                <a:gd name="T13" fmla="*/ 167 h 105"/>
                <a:gd name="T14" fmla="*/ 32 w 99"/>
                <a:gd name="T15" fmla="*/ 88 h 105"/>
                <a:gd name="T16" fmla="*/ 2 w 99"/>
                <a:gd name="T17" fmla="*/ 2 h 1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" h="105">
                  <a:moveTo>
                    <a:pt x="1" y="0"/>
                  </a:moveTo>
                  <a:cubicBezTo>
                    <a:pt x="0" y="16"/>
                    <a:pt x="6" y="34"/>
                    <a:pt x="11" y="48"/>
                  </a:cubicBezTo>
                  <a:cubicBezTo>
                    <a:pt x="16" y="62"/>
                    <a:pt x="25" y="71"/>
                    <a:pt x="33" y="82"/>
                  </a:cubicBezTo>
                  <a:cubicBezTo>
                    <a:pt x="37" y="87"/>
                    <a:pt x="41" y="95"/>
                    <a:pt x="47" y="98"/>
                  </a:cubicBezTo>
                  <a:cubicBezTo>
                    <a:pt x="54" y="102"/>
                    <a:pt x="65" y="104"/>
                    <a:pt x="73" y="104"/>
                  </a:cubicBezTo>
                  <a:cubicBezTo>
                    <a:pt x="80" y="105"/>
                    <a:pt x="96" y="105"/>
                    <a:pt x="97" y="96"/>
                  </a:cubicBezTo>
                  <a:cubicBezTo>
                    <a:pt x="99" y="85"/>
                    <a:pt x="80" y="89"/>
                    <a:pt x="75" y="88"/>
                  </a:cubicBezTo>
                  <a:cubicBezTo>
                    <a:pt x="47" y="87"/>
                    <a:pt x="25" y="72"/>
                    <a:pt x="17" y="46"/>
                  </a:cubicBezTo>
                  <a:cubicBezTo>
                    <a:pt x="12" y="31"/>
                    <a:pt x="12" y="13"/>
                    <a:pt x="2" y="2"/>
                  </a:cubicBezTo>
                </a:path>
              </a:pathLst>
            </a:custGeom>
            <a:solidFill>
              <a:srgbClr val="D2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4" name="Freeform 207">
              <a:extLst>
                <a:ext uri="{FF2B5EF4-FFF2-40B4-BE49-F238E27FC236}">
                  <a16:creationId xmlns:a16="http://schemas.microsoft.com/office/drawing/2014/main" id="{69D59EDF-C940-4EB7-831A-EB93D104C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3090"/>
              <a:ext cx="144" cy="86"/>
            </a:xfrm>
            <a:custGeom>
              <a:avLst/>
              <a:gdLst>
                <a:gd name="T0" fmla="*/ 24 w 116"/>
                <a:gd name="T1" fmla="*/ 9 h 69"/>
                <a:gd name="T2" fmla="*/ 0 w 116"/>
                <a:gd name="T3" fmla="*/ 9 h 69"/>
                <a:gd name="T4" fmla="*/ 26 w 116"/>
                <a:gd name="T5" fmla="*/ 37 h 69"/>
                <a:gd name="T6" fmla="*/ 63 w 116"/>
                <a:gd name="T7" fmla="*/ 69 h 69"/>
                <a:gd name="T8" fmla="*/ 149 w 116"/>
                <a:gd name="T9" fmla="*/ 118 h 69"/>
                <a:gd name="T10" fmla="*/ 205 w 116"/>
                <a:gd name="T11" fmla="*/ 133 h 69"/>
                <a:gd name="T12" fmla="*/ 221 w 116"/>
                <a:gd name="T13" fmla="*/ 122 h 69"/>
                <a:gd name="T14" fmla="*/ 191 w 116"/>
                <a:gd name="T15" fmla="*/ 102 h 69"/>
                <a:gd name="T16" fmla="*/ 62 w 116"/>
                <a:gd name="T17" fmla="*/ 26 h 69"/>
                <a:gd name="T18" fmla="*/ 21 w 116"/>
                <a:gd name="T19" fmla="*/ 9 h 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6" h="69">
                  <a:moveTo>
                    <a:pt x="12" y="5"/>
                  </a:moveTo>
                  <a:cubicBezTo>
                    <a:pt x="8" y="5"/>
                    <a:pt x="4" y="5"/>
                    <a:pt x="0" y="5"/>
                  </a:cubicBezTo>
                  <a:cubicBezTo>
                    <a:pt x="0" y="12"/>
                    <a:pt x="10" y="16"/>
                    <a:pt x="14" y="19"/>
                  </a:cubicBezTo>
                  <a:cubicBezTo>
                    <a:pt x="21" y="24"/>
                    <a:pt x="26" y="30"/>
                    <a:pt x="33" y="35"/>
                  </a:cubicBezTo>
                  <a:cubicBezTo>
                    <a:pt x="46" y="46"/>
                    <a:pt x="62" y="55"/>
                    <a:pt x="78" y="61"/>
                  </a:cubicBezTo>
                  <a:cubicBezTo>
                    <a:pt x="87" y="64"/>
                    <a:pt x="97" y="69"/>
                    <a:pt x="107" y="69"/>
                  </a:cubicBezTo>
                  <a:cubicBezTo>
                    <a:pt x="112" y="69"/>
                    <a:pt x="116" y="69"/>
                    <a:pt x="115" y="63"/>
                  </a:cubicBezTo>
                  <a:cubicBezTo>
                    <a:pt x="114" y="58"/>
                    <a:pt x="104" y="55"/>
                    <a:pt x="100" y="53"/>
                  </a:cubicBezTo>
                  <a:cubicBezTo>
                    <a:pt x="75" y="43"/>
                    <a:pt x="52" y="31"/>
                    <a:pt x="32" y="14"/>
                  </a:cubicBezTo>
                  <a:cubicBezTo>
                    <a:pt x="28" y="11"/>
                    <a:pt x="14" y="0"/>
                    <a:pt x="11" y="5"/>
                  </a:cubicBezTo>
                </a:path>
              </a:pathLst>
            </a:custGeom>
            <a:solidFill>
              <a:srgbClr val="D2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5" name="Freeform 208">
              <a:extLst>
                <a:ext uri="{FF2B5EF4-FFF2-40B4-BE49-F238E27FC236}">
                  <a16:creationId xmlns:a16="http://schemas.microsoft.com/office/drawing/2014/main" id="{5C4ACE64-9655-4296-87C1-3D59AECBC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987"/>
              <a:ext cx="41" cy="55"/>
            </a:xfrm>
            <a:custGeom>
              <a:avLst/>
              <a:gdLst>
                <a:gd name="T0" fmla="*/ 17 w 33"/>
                <a:gd name="T1" fmla="*/ 0 h 44"/>
                <a:gd name="T2" fmla="*/ 60 w 33"/>
                <a:gd name="T3" fmla="*/ 48 h 44"/>
                <a:gd name="T4" fmla="*/ 0 w 33"/>
                <a:gd name="T5" fmla="*/ 79 h 44"/>
                <a:gd name="T6" fmla="*/ 40 w 33"/>
                <a:gd name="T7" fmla="*/ 38 h 44"/>
                <a:gd name="T8" fmla="*/ 30 w 33"/>
                <a:gd name="T9" fmla="*/ 16 h 44"/>
                <a:gd name="T10" fmla="*/ 19 w 33"/>
                <a:gd name="T11" fmla="*/ 1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44">
                  <a:moveTo>
                    <a:pt x="9" y="0"/>
                  </a:moveTo>
                  <a:cubicBezTo>
                    <a:pt x="19" y="1"/>
                    <a:pt x="33" y="11"/>
                    <a:pt x="31" y="24"/>
                  </a:cubicBezTo>
                  <a:cubicBezTo>
                    <a:pt x="29" y="31"/>
                    <a:pt x="7" y="44"/>
                    <a:pt x="0" y="40"/>
                  </a:cubicBezTo>
                  <a:cubicBezTo>
                    <a:pt x="6" y="32"/>
                    <a:pt x="23" y="33"/>
                    <a:pt x="21" y="19"/>
                  </a:cubicBezTo>
                  <a:cubicBezTo>
                    <a:pt x="21" y="14"/>
                    <a:pt x="18" y="11"/>
                    <a:pt x="15" y="8"/>
                  </a:cubicBezTo>
                  <a:cubicBezTo>
                    <a:pt x="13" y="6"/>
                    <a:pt x="9" y="5"/>
                    <a:pt x="10" y="1"/>
                  </a:cubicBezTo>
                </a:path>
              </a:pathLst>
            </a:custGeom>
            <a:solidFill>
              <a:srgbClr val="D2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6" name="Freeform 209">
              <a:extLst>
                <a:ext uri="{FF2B5EF4-FFF2-40B4-BE49-F238E27FC236}">
                  <a16:creationId xmlns:a16="http://schemas.microsoft.com/office/drawing/2014/main" id="{3A942145-9424-4D6D-AB69-D325140E7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536"/>
              <a:ext cx="186" cy="104"/>
            </a:xfrm>
            <a:custGeom>
              <a:avLst/>
              <a:gdLst>
                <a:gd name="T0" fmla="*/ 17 w 150"/>
                <a:gd name="T1" fmla="*/ 14 h 84"/>
                <a:gd name="T2" fmla="*/ 69 w 150"/>
                <a:gd name="T3" fmla="*/ 82 h 84"/>
                <a:gd name="T4" fmla="*/ 160 w 150"/>
                <a:gd name="T5" fmla="*/ 120 h 84"/>
                <a:gd name="T6" fmla="*/ 286 w 150"/>
                <a:gd name="T7" fmla="*/ 160 h 84"/>
                <a:gd name="T8" fmla="*/ 219 w 150"/>
                <a:gd name="T9" fmla="*/ 110 h 84"/>
                <a:gd name="T10" fmla="*/ 160 w 150"/>
                <a:gd name="T11" fmla="*/ 82 h 84"/>
                <a:gd name="T12" fmla="*/ 129 w 150"/>
                <a:gd name="T13" fmla="*/ 43 h 84"/>
                <a:gd name="T14" fmla="*/ 71 w 150"/>
                <a:gd name="T15" fmla="*/ 19 h 84"/>
                <a:gd name="T16" fmla="*/ 41 w 150"/>
                <a:gd name="T17" fmla="*/ 9 h 84"/>
                <a:gd name="T18" fmla="*/ 15 w 150"/>
                <a:gd name="T19" fmla="*/ 0 h 84"/>
                <a:gd name="T20" fmla="*/ 15 w 150"/>
                <a:gd name="T21" fmla="*/ 9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0" h="84">
                  <a:moveTo>
                    <a:pt x="9" y="7"/>
                  </a:moveTo>
                  <a:cubicBezTo>
                    <a:pt x="0" y="17"/>
                    <a:pt x="29" y="39"/>
                    <a:pt x="36" y="43"/>
                  </a:cubicBezTo>
                  <a:cubicBezTo>
                    <a:pt x="50" y="53"/>
                    <a:pt x="67" y="60"/>
                    <a:pt x="84" y="63"/>
                  </a:cubicBezTo>
                  <a:cubicBezTo>
                    <a:pt x="108" y="67"/>
                    <a:pt x="132" y="68"/>
                    <a:pt x="150" y="84"/>
                  </a:cubicBezTo>
                  <a:cubicBezTo>
                    <a:pt x="139" y="73"/>
                    <a:pt x="130" y="64"/>
                    <a:pt x="115" y="58"/>
                  </a:cubicBezTo>
                  <a:cubicBezTo>
                    <a:pt x="105" y="54"/>
                    <a:pt x="93" y="50"/>
                    <a:pt x="84" y="43"/>
                  </a:cubicBezTo>
                  <a:cubicBezTo>
                    <a:pt x="76" y="38"/>
                    <a:pt x="73" y="31"/>
                    <a:pt x="68" y="23"/>
                  </a:cubicBezTo>
                  <a:cubicBezTo>
                    <a:pt x="60" y="12"/>
                    <a:pt x="49" y="13"/>
                    <a:pt x="37" y="10"/>
                  </a:cubicBezTo>
                  <a:cubicBezTo>
                    <a:pt x="32" y="8"/>
                    <a:pt x="27" y="7"/>
                    <a:pt x="22" y="5"/>
                  </a:cubicBezTo>
                  <a:cubicBezTo>
                    <a:pt x="18" y="3"/>
                    <a:pt x="12" y="0"/>
                    <a:pt x="8" y="0"/>
                  </a:cubicBezTo>
                  <a:cubicBezTo>
                    <a:pt x="8" y="1"/>
                    <a:pt x="7" y="3"/>
                    <a:pt x="8" y="5"/>
                  </a:cubicBezTo>
                </a:path>
              </a:pathLst>
            </a:custGeom>
            <a:solidFill>
              <a:srgbClr val="D2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7" name="Freeform 210">
              <a:extLst>
                <a:ext uri="{FF2B5EF4-FFF2-40B4-BE49-F238E27FC236}">
                  <a16:creationId xmlns:a16="http://schemas.microsoft.com/office/drawing/2014/main" id="{43C195D4-887A-48E7-AB2E-16C316423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2546"/>
              <a:ext cx="176" cy="66"/>
            </a:xfrm>
            <a:custGeom>
              <a:avLst/>
              <a:gdLst>
                <a:gd name="T0" fmla="*/ 0 w 142"/>
                <a:gd name="T1" fmla="*/ 83 h 53"/>
                <a:gd name="T2" fmla="*/ 26 w 142"/>
                <a:gd name="T3" fmla="*/ 96 h 53"/>
                <a:gd name="T4" fmla="*/ 73 w 142"/>
                <a:gd name="T5" fmla="*/ 100 h 53"/>
                <a:gd name="T6" fmla="*/ 117 w 142"/>
                <a:gd name="T7" fmla="*/ 83 h 53"/>
                <a:gd name="T8" fmla="*/ 160 w 142"/>
                <a:gd name="T9" fmla="*/ 73 h 53"/>
                <a:gd name="T10" fmla="*/ 252 w 142"/>
                <a:gd name="T11" fmla="*/ 42 h 53"/>
                <a:gd name="T12" fmla="*/ 269 w 142"/>
                <a:gd name="T13" fmla="*/ 14 h 53"/>
                <a:gd name="T14" fmla="*/ 238 w 142"/>
                <a:gd name="T15" fmla="*/ 14 h 53"/>
                <a:gd name="T16" fmla="*/ 160 w 142"/>
                <a:gd name="T17" fmla="*/ 46 h 53"/>
                <a:gd name="T18" fmla="*/ 72 w 142"/>
                <a:gd name="T19" fmla="*/ 57 h 53"/>
                <a:gd name="T20" fmla="*/ 1 w 142"/>
                <a:gd name="T21" fmla="*/ 83 h 53"/>
                <a:gd name="T22" fmla="*/ 1 w 142"/>
                <a:gd name="T23" fmla="*/ 85 h 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53">
                  <a:moveTo>
                    <a:pt x="0" y="43"/>
                  </a:moveTo>
                  <a:cubicBezTo>
                    <a:pt x="4" y="45"/>
                    <a:pt x="8" y="49"/>
                    <a:pt x="14" y="50"/>
                  </a:cubicBezTo>
                  <a:cubicBezTo>
                    <a:pt x="23" y="53"/>
                    <a:pt x="30" y="52"/>
                    <a:pt x="39" y="51"/>
                  </a:cubicBezTo>
                  <a:cubicBezTo>
                    <a:pt x="47" y="49"/>
                    <a:pt x="53" y="47"/>
                    <a:pt x="61" y="43"/>
                  </a:cubicBezTo>
                  <a:cubicBezTo>
                    <a:pt x="68" y="40"/>
                    <a:pt x="76" y="39"/>
                    <a:pt x="84" y="38"/>
                  </a:cubicBezTo>
                  <a:cubicBezTo>
                    <a:pt x="99" y="37"/>
                    <a:pt x="120" y="32"/>
                    <a:pt x="132" y="22"/>
                  </a:cubicBezTo>
                  <a:cubicBezTo>
                    <a:pt x="134" y="20"/>
                    <a:pt x="142" y="11"/>
                    <a:pt x="141" y="7"/>
                  </a:cubicBezTo>
                  <a:cubicBezTo>
                    <a:pt x="139" y="0"/>
                    <a:pt x="129" y="6"/>
                    <a:pt x="125" y="7"/>
                  </a:cubicBezTo>
                  <a:cubicBezTo>
                    <a:pt x="112" y="13"/>
                    <a:pt x="98" y="20"/>
                    <a:pt x="84" y="24"/>
                  </a:cubicBezTo>
                  <a:cubicBezTo>
                    <a:pt x="69" y="28"/>
                    <a:pt x="54" y="29"/>
                    <a:pt x="38" y="30"/>
                  </a:cubicBezTo>
                  <a:cubicBezTo>
                    <a:pt x="30" y="31"/>
                    <a:pt x="0" y="29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</a:path>
              </a:pathLst>
            </a:custGeom>
            <a:solidFill>
              <a:srgbClr val="CA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8" name="Freeform 211">
              <a:extLst>
                <a:ext uri="{FF2B5EF4-FFF2-40B4-BE49-F238E27FC236}">
                  <a16:creationId xmlns:a16="http://schemas.microsoft.com/office/drawing/2014/main" id="{428687C3-AAF6-4BD2-A4E3-BAF043438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459"/>
              <a:ext cx="127" cy="61"/>
            </a:xfrm>
            <a:custGeom>
              <a:avLst/>
              <a:gdLst>
                <a:gd name="T0" fmla="*/ 108 w 102"/>
                <a:gd name="T1" fmla="*/ 9 h 49"/>
                <a:gd name="T2" fmla="*/ 167 w 102"/>
                <a:gd name="T3" fmla="*/ 1 h 49"/>
                <a:gd name="T4" fmla="*/ 164 w 102"/>
                <a:gd name="T5" fmla="*/ 19 h 49"/>
                <a:gd name="T6" fmla="*/ 106 w 102"/>
                <a:gd name="T7" fmla="*/ 68 h 49"/>
                <a:gd name="T8" fmla="*/ 45 w 102"/>
                <a:gd name="T9" fmla="*/ 87 h 49"/>
                <a:gd name="T10" fmla="*/ 0 w 102"/>
                <a:gd name="T11" fmla="*/ 88 h 49"/>
                <a:gd name="T12" fmla="*/ 80 w 102"/>
                <a:gd name="T13" fmla="*/ 49 h 49"/>
                <a:gd name="T14" fmla="*/ 102 w 102"/>
                <a:gd name="T15" fmla="*/ 30 h 49"/>
                <a:gd name="T16" fmla="*/ 108 w 102"/>
                <a:gd name="T17" fmla="*/ 1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49">
                  <a:moveTo>
                    <a:pt x="56" y="5"/>
                  </a:moveTo>
                  <a:cubicBezTo>
                    <a:pt x="66" y="2"/>
                    <a:pt x="77" y="0"/>
                    <a:pt x="87" y="1"/>
                  </a:cubicBezTo>
                  <a:cubicBezTo>
                    <a:pt x="102" y="1"/>
                    <a:pt x="92" y="5"/>
                    <a:pt x="85" y="10"/>
                  </a:cubicBezTo>
                  <a:cubicBezTo>
                    <a:pt x="74" y="17"/>
                    <a:pt x="67" y="29"/>
                    <a:pt x="55" y="35"/>
                  </a:cubicBezTo>
                  <a:cubicBezTo>
                    <a:pt x="45" y="39"/>
                    <a:pt x="34" y="42"/>
                    <a:pt x="23" y="45"/>
                  </a:cubicBezTo>
                  <a:cubicBezTo>
                    <a:pt x="16" y="47"/>
                    <a:pt x="7" y="49"/>
                    <a:pt x="0" y="46"/>
                  </a:cubicBezTo>
                  <a:cubicBezTo>
                    <a:pt x="10" y="36"/>
                    <a:pt x="29" y="33"/>
                    <a:pt x="41" y="25"/>
                  </a:cubicBezTo>
                  <a:cubicBezTo>
                    <a:pt x="46" y="23"/>
                    <a:pt x="52" y="20"/>
                    <a:pt x="53" y="15"/>
                  </a:cubicBezTo>
                  <a:cubicBezTo>
                    <a:pt x="55" y="12"/>
                    <a:pt x="51" y="8"/>
                    <a:pt x="56" y="7"/>
                  </a:cubicBezTo>
                </a:path>
              </a:pathLst>
            </a:custGeom>
            <a:solidFill>
              <a:srgbClr val="D2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9" name="Freeform 212">
              <a:extLst>
                <a:ext uri="{FF2B5EF4-FFF2-40B4-BE49-F238E27FC236}">
                  <a16:creationId xmlns:a16="http://schemas.microsoft.com/office/drawing/2014/main" id="{9128B75A-E57C-41DD-B07E-F67033E4D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3093"/>
              <a:ext cx="182" cy="65"/>
            </a:xfrm>
            <a:custGeom>
              <a:avLst/>
              <a:gdLst>
                <a:gd name="T0" fmla="*/ 11 w 147"/>
                <a:gd name="T1" fmla="*/ 72 h 53"/>
                <a:gd name="T2" fmla="*/ 40 w 147"/>
                <a:gd name="T3" fmla="*/ 87 h 53"/>
                <a:gd name="T4" fmla="*/ 83 w 147"/>
                <a:gd name="T5" fmla="*/ 94 h 53"/>
                <a:gd name="T6" fmla="*/ 184 w 147"/>
                <a:gd name="T7" fmla="*/ 82 h 53"/>
                <a:gd name="T8" fmla="*/ 262 w 147"/>
                <a:gd name="T9" fmla="*/ 34 h 53"/>
                <a:gd name="T10" fmla="*/ 271 w 147"/>
                <a:gd name="T11" fmla="*/ 6 h 53"/>
                <a:gd name="T12" fmla="*/ 240 w 147"/>
                <a:gd name="T13" fmla="*/ 1 h 53"/>
                <a:gd name="T14" fmla="*/ 182 w 147"/>
                <a:gd name="T15" fmla="*/ 25 h 53"/>
                <a:gd name="T16" fmla="*/ 104 w 147"/>
                <a:gd name="T17" fmla="*/ 44 h 53"/>
                <a:gd name="T18" fmla="*/ 6 w 147"/>
                <a:gd name="T19" fmla="*/ 67 h 53"/>
                <a:gd name="T20" fmla="*/ 9 w 147"/>
                <a:gd name="T21" fmla="*/ 75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7" h="53">
                  <a:moveTo>
                    <a:pt x="6" y="39"/>
                  </a:moveTo>
                  <a:cubicBezTo>
                    <a:pt x="11" y="42"/>
                    <a:pt x="15" y="45"/>
                    <a:pt x="21" y="47"/>
                  </a:cubicBezTo>
                  <a:cubicBezTo>
                    <a:pt x="28" y="50"/>
                    <a:pt x="36" y="51"/>
                    <a:pt x="44" y="51"/>
                  </a:cubicBezTo>
                  <a:cubicBezTo>
                    <a:pt x="62" y="53"/>
                    <a:pt x="80" y="49"/>
                    <a:pt x="97" y="45"/>
                  </a:cubicBezTo>
                  <a:cubicBezTo>
                    <a:pt x="113" y="41"/>
                    <a:pt x="127" y="32"/>
                    <a:pt x="138" y="19"/>
                  </a:cubicBezTo>
                  <a:cubicBezTo>
                    <a:pt x="141" y="16"/>
                    <a:pt x="147" y="8"/>
                    <a:pt x="143" y="3"/>
                  </a:cubicBezTo>
                  <a:cubicBezTo>
                    <a:pt x="140" y="0"/>
                    <a:pt x="131" y="1"/>
                    <a:pt x="127" y="1"/>
                  </a:cubicBezTo>
                  <a:cubicBezTo>
                    <a:pt x="116" y="2"/>
                    <a:pt x="106" y="9"/>
                    <a:pt x="96" y="13"/>
                  </a:cubicBezTo>
                  <a:cubicBezTo>
                    <a:pt x="83" y="18"/>
                    <a:pt x="69" y="22"/>
                    <a:pt x="55" y="24"/>
                  </a:cubicBezTo>
                  <a:cubicBezTo>
                    <a:pt x="46" y="25"/>
                    <a:pt x="0" y="20"/>
                    <a:pt x="3" y="37"/>
                  </a:cubicBezTo>
                  <a:cubicBezTo>
                    <a:pt x="3" y="38"/>
                    <a:pt x="4" y="40"/>
                    <a:pt x="5" y="41"/>
                  </a:cubicBezTo>
                </a:path>
              </a:pathLst>
            </a:custGeom>
            <a:solidFill>
              <a:srgbClr val="CA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0" name="Freeform 213">
              <a:extLst>
                <a:ext uri="{FF2B5EF4-FFF2-40B4-BE49-F238E27FC236}">
                  <a16:creationId xmlns:a16="http://schemas.microsoft.com/office/drawing/2014/main" id="{71EA9892-E67A-40D9-9978-95C7C9E66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2978"/>
              <a:ext cx="94" cy="38"/>
            </a:xfrm>
            <a:custGeom>
              <a:avLst/>
              <a:gdLst>
                <a:gd name="T0" fmla="*/ 33 w 76"/>
                <a:gd name="T1" fmla="*/ 0 h 30"/>
                <a:gd name="T2" fmla="*/ 136 w 76"/>
                <a:gd name="T3" fmla="*/ 47 h 30"/>
                <a:gd name="T4" fmla="*/ 103 w 76"/>
                <a:gd name="T5" fmla="*/ 44 h 30"/>
                <a:gd name="T6" fmla="*/ 46 w 76"/>
                <a:gd name="T7" fmla="*/ 30 h 30"/>
                <a:gd name="T8" fmla="*/ 6 w 76"/>
                <a:gd name="T9" fmla="*/ 18 h 30"/>
                <a:gd name="T10" fmla="*/ 19 w 76"/>
                <a:gd name="T11" fmla="*/ 1 h 30"/>
                <a:gd name="T12" fmla="*/ 26 w 76"/>
                <a:gd name="T13" fmla="*/ 5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30">
                  <a:moveTo>
                    <a:pt x="18" y="0"/>
                  </a:moveTo>
                  <a:cubicBezTo>
                    <a:pt x="28" y="0"/>
                    <a:pt x="76" y="6"/>
                    <a:pt x="72" y="23"/>
                  </a:cubicBezTo>
                  <a:cubicBezTo>
                    <a:pt x="70" y="30"/>
                    <a:pt x="59" y="24"/>
                    <a:pt x="54" y="22"/>
                  </a:cubicBezTo>
                  <a:cubicBezTo>
                    <a:pt x="44" y="18"/>
                    <a:pt x="35" y="16"/>
                    <a:pt x="24" y="15"/>
                  </a:cubicBezTo>
                  <a:cubicBezTo>
                    <a:pt x="20" y="14"/>
                    <a:pt x="6" y="14"/>
                    <a:pt x="3" y="9"/>
                  </a:cubicBezTo>
                  <a:cubicBezTo>
                    <a:pt x="0" y="5"/>
                    <a:pt x="7" y="2"/>
                    <a:pt x="10" y="1"/>
                  </a:cubicBezTo>
                  <a:cubicBezTo>
                    <a:pt x="12" y="1"/>
                    <a:pt x="13" y="2"/>
                    <a:pt x="14" y="2"/>
                  </a:cubicBezTo>
                </a:path>
              </a:pathLst>
            </a:custGeom>
            <a:solidFill>
              <a:srgbClr val="CA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Freeform 214">
              <a:extLst>
                <a:ext uri="{FF2B5EF4-FFF2-40B4-BE49-F238E27FC236}">
                  <a16:creationId xmlns:a16="http://schemas.microsoft.com/office/drawing/2014/main" id="{BDA785EF-F9B4-4F48-87D8-470B995FA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705"/>
              <a:ext cx="44" cy="140"/>
            </a:xfrm>
            <a:custGeom>
              <a:avLst/>
              <a:gdLst>
                <a:gd name="T0" fmla="*/ 44 w 35"/>
                <a:gd name="T1" fmla="*/ 14 h 113"/>
                <a:gd name="T2" fmla="*/ 54 w 35"/>
                <a:gd name="T3" fmla="*/ 95 h 113"/>
                <a:gd name="T4" fmla="*/ 31 w 35"/>
                <a:gd name="T5" fmla="*/ 149 h 113"/>
                <a:gd name="T6" fmla="*/ 0 w 35"/>
                <a:gd name="T7" fmla="*/ 207 h 113"/>
                <a:gd name="T8" fmla="*/ 52 w 35"/>
                <a:gd name="T9" fmla="*/ 146 h 113"/>
                <a:gd name="T10" fmla="*/ 69 w 35"/>
                <a:gd name="T11" fmla="*/ 79 h 113"/>
                <a:gd name="T12" fmla="*/ 45 w 35"/>
                <a:gd name="T13" fmla="*/ 0 h 113"/>
                <a:gd name="T14" fmla="*/ 45 w 35"/>
                <a:gd name="T15" fmla="*/ 9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113">
                  <a:moveTo>
                    <a:pt x="22" y="7"/>
                  </a:moveTo>
                  <a:cubicBezTo>
                    <a:pt x="30" y="13"/>
                    <a:pt x="28" y="41"/>
                    <a:pt x="27" y="50"/>
                  </a:cubicBezTo>
                  <a:cubicBezTo>
                    <a:pt x="26" y="60"/>
                    <a:pt x="21" y="70"/>
                    <a:pt x="16" y="78"/>
                  </a:cubicBezTo>
                  <a:cubicBezTo>
                    <a:pt x="11" y="87"/>
                    <a:pt x="3" y="99"/>
                    <a:pt x="0" y="109"/>
                  </a:cubicBezTo>
                  <a:cubicBezTo>
                    <a:pt x="7" y="113"/>
                    <a:pt x="23" y="82"/>
                    <a:pt x="26" y="77"/>
                  </a:cubicBezTo>
                  <a:cubicBezTo>
                    <a:pt x="32" y="66"/>
                    <a:pt x="35" y="55"/>
                    <a:pt x="35" y="42"/>
                  </a:cubicBezTo>
                  <a:cubicBezTo>
                    <a:pt x="35" y="35"/>
                    <a:pt x="32" y="1"/>
                    <a:pt x="23" y="0"/>
                  </a:cubicBezTo>
                  <a:cubicBezTo>
                    <a:pt x="23" y="2"/>
                    <a:pt x="23" y="4"/>
                    <a:pt x="23" y="5"/>
                  </a:cubicBezTo>
                </a:path>
              </a:pathLst>
            </a:custGeom>
            <a:solidFill>
              <a:srgbClr val="CA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2" name="Freeform 215">
              <a:extLst>
                <a:ext uri="{FF2B5EF4-FFF2-40B4-BE49-F238E27FC236}">
                  <a16:creationId xmlns:a16="http://schemas.microsoft.com/office/drawing/2014/main" id="{008AC811-1E0B-46E8-A10D-53601BDDD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474"/>
              <a:ext cx="76" cy="102"/>
            </a:xfrm>
            <a:custGeom>
              <a:avLst/>
              <a:gdLst>
                <a:gd name="T0" fmla="*/ 9 w 61"/>
                <a:gd name="T1" fmla="*/ 112 h 82"/>
                <a:gd name="T2" fmla="*/ 11 w 61"/>
                <a:gd name="T3" fmla="*/ 133 h 82"/>
                <a:gd name="T4" fmla="*/ 1 w 61"/>
                <a:gd name="T5" fmla="*/ 158 h 82"/>
                <a:gd name="T6" fmla="*/ 40 w 61"/>
                <a:gd name="T7" fmla="*/ 121 h 82"/>
                <a:gd name="T8" fmla="*/ 81 w 61"/>
                <a:gd name="T9" fmla="*/ 72 h 82"/>
                <a:gd name="T10" fmla="*/ 110 w 61"/>
                <a:gd name="T11" fmla="*/ 0 h 82"/>
                <a:gd name="T12" fmla="*/ 88 w 61"/>
                <a:gd name="T13" fmla="*/ 32 h 82"/>
                <a:gd name="T14" fmla="*/ 50 w 61"/>
                <a:gd name="T15" fmla="*/ 78 h 82"/>
                <a:gd name="T16" fmla="*/ 9 w 61"/>
                <a:gd name="T17" fmla="*/ 109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82">
                  <a:moveTo>
                    <a:pt x="5" y="58"/>
                  </a:moveTo>
                  <a:cubicBezTo>
                    <a:pt x="5" y="61"/>
                    <a:pt x="7" y="65"/>
                    <a:pt x="6" y="69"/>
                  </a:cubicBezTo>
                  <a:cubicBezTo>
                    <a:pt x="5" y="74"/>
                    <a:pt x="0" y="77"/>
                    <a:pt x="1" y="82"/>
                  </a:cubicBezTo>
                  <a:cubicBezTo>
                    <a:pt x="9" y="81"/>
                    <a:pt x="15" y="69"/>
                    <a:pt x="21" y="63"/>
                  </a:cubicBezTo>
                  <a:cubicBezTo>
                    <a:pt x="28" y="55"/>
                    <a:pt x="36" y="46"/>
                    <a:pt x="42" y="38"/>
                  </a:cubicBezTo>
                  <a:cubicBezTo>
                    <a:pt x="47" y="31"/>
                    <a:pt x="61" y="9"/>
                    <a:pt x="57" y="0"/>
                  </a:cubicBezTo>
                  <a:cubicBezTo>
                    <a:pt x="52" y="1"/>
                    <a:pt x="48" y="13"/>
                    <a:pt x="46" y="17"/>
                  </a:cubicBezTo>
                  <a:cubicBezTo>
                    <a:pt x="40" y="26"/>
                    <a:pt x="33" y="33"/>
                    <a:pt x="26" y="41"/>
                  </a:cubicBezTo>
                  <a:cubicBezTo>
                    <a:pt x="20" y="48"/>
                    <a:pt x="13" y="55"/>
                    <a:pt x="5" y="57"/>
                  </a:cubicBezTo>
                </a:path>
              </a:pathLst>
            </a:custGeom>
            <a:solidFill>
              <a:srgbClr val="CA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3" name="Freeform 216">
              <a:extLst>
                <a:ext uri="{FF2B5EF4-FFF2-40B4-BE49-F238E27FC236}">
                  <a16:creationId xmlns:a16="http://schemas.microsoft.com/office/drawing/2014/main" id="{20556CFE-8437-4B6C-9C66-B5D46FBE5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2494"/>
              <a:ext cx="110" cy="57"/>
            </a:xfrm>
            <a:custGeom>
              <a:avLst/>
              <a:gdLst>
                <a:gd name="T0" fmla="*/ 31 w 89"/>
                <a:gd name="T1" fmla="*/ 30 h 46"/>
                <a:gd name="T2" fmla="*/ 26 w 89"/>
                <a:gd name="T3" fmla="*/ 58 h 46"/>
                <a:gd name="T4" fmla="*/ 103 w 89"/>
                <a:gd name="T5" fmla="*/ 69 h 46"/>
                <a:gd name="T6" fmla="*/ 153 w 89"/>
                <a:gd name="T7" fmla="*/ 88 h 46"/>
                <a:gd name="T8" fmla="*/ 168 w 89"/>
                <a:gd name="T9" fmla="*/ 78 h 46"/>
                <a:gd name="T10" fmla="*/ 147 w 89"/>
                <a:gd name="T11" fmla="*/ 69 h 46"/>
                <a:gd name="T12" fmla="*/ 117 w 89"/>
                <a:gd name="T13" fmla="*/ 51 h 46"/>
                <a:gd name="T14" fmla="*/ 110 w 89"/>
                <a:gd name="T15" fmla="*/ 33 h 46"/>
                <a:gd name="T16" fmla="*/ 112 w 89"/>
                <a:gd name="T17" fmla="*/ 1 h 46"/>
                <a:gd name="T18" fmla="*/ 67 w 89"/>
                <a:gd name="T19" fmla="*/ 15 h 46"/>
                <a:gd name="T20" fmla="*/ 32 w 89"/>
                <a:gd name="T21" fmla="*/ 31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9" h="46">
                  <a:moveTo>
                    <a:pt x="16" y="15"/>
                  </a:moveTo>
                  <a:cubicBezTo>
                    <a:pt x="9" y="19"/>
                    <a:pt x="0" y="32"/>
                    <a:pt x="14" y="31"/>
                  </a:cubicBezTo>
                  <a:cubicBezTo>
                    <a:pt x="28" y="29"/>
                    <a:pt x="41" y="31"/>
                    <a:pt x="54" y="36"/>
                  </a:cubicBezTo>
                  <a:cubicBezTo>
                    <a:pt x="62" y="39"/>
                    <a:pt x="72" y="46"/>
                    <a:pt x="81" y="46"/>
                  </a:cubicBezTo>
                  <a:cubicBezTo>
                    <a:pt x="84" y="46"/>
                    <a:pt x="89" y="45"/>
                    <a:pt x="89" y="41"/>
                  </a:cubicBezTo>
                  <a:cubicBezTo>
                    <a:pt x="88" y="37"/>
                    <a:pt x="81" y="36"/>
                    <a:pt x="78" y="36"/>
                  </a:cubicBezTo>
                  <a:cubicBezTo>
                    <a:pt x="72" y="34"/>
                    <a:pt x="67" y="31"/>
                    <a:pt x="62" y="27"/>
                  </a:cubicBezTo>
                  <a:cubicBezTo>
                    <a:pt x="57" y="24"/>
                    <a:pt x="56" y="23"/>
                    <a:pt x="58" y="18"/>
                  </a:cubicBezTo>
                  <a:cubicBezTo>
                    <a:pt x="60" y="12"/>
                    <a:pt x="71" y="1"/>
                    <a:pt x="60" y="1"/>
                  </a:cubicBezTo>
                  <a:cubicBezTo>
                    <a:pt x="53" y="0"/>
                    <a:pt x="42" y="6"/>
                    <a:pt x="36" y="8"/>
                  </a:cubicBezTo>
                  <a:cubicBezTo>
                    <a:pt x="29" y="11"/>
                    <a:pt x="23" y="14"/>
                    <a:pt x="17" y="16"/>
                  </a:cubicBezTo>
                </a:path>
              </a:pathLst>
            </a:custGeom>
            <a:solidFill>
              <a:srgbClr val="CA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Freeform 217">
              <a:extLst>
                <a:ext uri="{FF2B5EF4-FFF2-40B4-BE49-F238E27FC236}">
                  <a16:creationId xmlns:a16="http://schemas.microsoft.com/office/drawing/2014/main" id="{6C57EF41-774D-429B-A302-01B552D92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3084"/>
              <a:ext cx="85" cy="40"/>
            </a:xfrm>
            <a:custGeom>
              <a:avLst/>
              <a:gdLst>
                <a:gd name="T0" fmla="*/ 0 w 69"/>
                <a:gd name="T1" fmla="*/ 20 h 32"/>
                <a:gd name="T2" fmla="*/ 32 w 69"/>
                <a:gd name="T3" fmla="*/ 41 h 32"/>
                <a:gd name="T4" fmla="*/ 58 w 69"/>
                <a:gd name="T5" fmla="*/ 56 h 32"/>
                <a:gd name="T6" fmla="*/ 70 w 69"/>
                <a:gd name="T7" fmla="*/ 39 h 32"/>
                <a:gd name="T8" fmla="*/ 90 w 69"/>
                <a:gd name="T9" fmla="*/ 25 h 32"/>
                <a:gd name="T10" fmla="*/ 129 w 69"/>
                <a:gd name="T11" fmla="*/ 5 h 32"/>
                <a:gd name="T12" fmla="*/ 57 w 69"/>
                <a:gd name="T13" fmla="*/ 13 h 32"/>
                <a:gd name="T14" fmla="*/ 25 w 69"/>
                <a:gd name="T15" fmla="*/ 16 h 32"/>
                <a:gd name="T16" fmla="*/ 0 w 69"/>
                <a:gd name="T17" fmla="*/ 1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32">
                  <a:moveTo>
                    <a:pt x="0" y="10"/>
                  </a:moveTo>
                  <a:cubicBezTo>
                    <a:pt x="7" y="13"/>
                    <a:pt x="12" y="17"/>
                    <a:pt x="17" y="21"/>
                  </a:cubicBezTo>
                  <a:cubicBezTo>
                    <a:pt x="20" y="24"/>
                    <a:pt x="26" y="32"/>
                    <a:pt x="31" y="29"/>
                  </a:cubicBezTo>
                  <a:cubicBezTo>
                    <a:pt x="34" y="28"/>
                    <a:pt x="35" y="22"/>
                    <a:pt x="37" y="20"/>
                  </a:cubicBezTo>
                  <a:cubicBezTo>
                    <a:pt x="40" y="16"/>
                    <a:pt x="44" y="15"/>
                    <a:pt x="48" y="13"/>
                  </a:cubicBezTo>
                  <a:cubicBezTo>
                    <a:pt x="54" y="11"/>
                    <a:pt x="67" y="7"/>
                    <a:pt x="69" y="2"/>
                  </a:cubicBezTo>
                  <a:cubicBezTo>
                    <a:pt x="57" y="0"/>
                    <a:pt x="43" y="6"/>
                    <a:pt x="30" y="6"/>
                  </a:cubicBezTo>
                  <a:cubicBezTo>
                    <a:pt x="24" y="7"/>
                    <a:pt x="19" y="8"/>
                    <a:pt x="13" y="8"/>
                  </a:cubicBezTo>
                  <a:cubicBezTo>
                    <a:pt x="8" y="8"/>
                    <a:pt x="4" y="7"/>
                    <a:pt x="0" y="9"/>
                  </a:cubicBezTo>
                </a:path>
              </a:pathLst>
            </a:custGeom>
            <a:solidFill>
              <a:srgbClr val="CA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Freeform 218">
              <a:extLst>
                <a:ext uri="{FF2B5EF4-FFF2-40B4-BE49-F238E27FC236}">
                  <a16:creationId xmlns:a16="http://schemas.microsoft.com/office/drawing/2014/main" id="{5C647E32-A42D-4174-BDDA-AC46915D5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2983"/>
              <a:ext cx="241" cy="97"/>
            </a:xfrm>
            <a:custGeom>
              <a:avLst/>
              <a:gdLst>
                <a:gd name="T0" fmla="*/ 365 w 194"/>
                <a:gd name="T1" fmla="*/ 56 h 78"/>
                <a:gd name="T2" fmla="*/ 261 w 194"/>
                <a:gd name="T3" fmla="*/ 26 h 78"/>
                <a:gd name="T4" fmla="*/ 193 w 194"/>
                <a:gd name="T5" fmla="*/ 9 h 78"/>
                <a:gd name="T6" fmla="*/ 66 w 194"/>
                <a:gd name="T7" fmla="*/ 56 h 78"/>
                <a:gd name="T8" fmla="*/ 6 w 194"/>
                <a:gd name="T9" fmla="*/ 113 h 78"/>
                <a:gd name="T10" fmla="*/ 145 w 194"/>
                <a:gd name="T11" fmla="*/ 88 h 78"/>
                <a:gd name="T12" fmla="*/ 280 w 194"/>
                <a:gd name="T13" fmla="*/ 77 h 78"/>
                <a:gd name="T14" fmla="*/ 339 w 194"/>
                <a:gd name="T15" fmla="*/ 61 h 78"/>
                <a:gd name="T16" fmla="*/ 371 w 194"/>
                <a:gd name="T17" fmla="*/ 63 h 78"/>
                <a:gd name="T18" fmla="*/ 365 w 194"/>
                <a:gd name="T19" fmla="*/ 55 h 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4" h="78">
                  <a:moveTo>
                    <a:pt x="191" y="29"/>
                  </a:moveTo>
                  <a:cubicBezTo>
                    <a:pt x="189" y="17"/>
                    <a:pt x="146" y="19"/>
                    <a:pt x="136" y="14"/>
                  </a:cubicBezTo>
                  <a:cubicBezTo>
                    <a:pt x="122" y="6"/>
                    <a:pt x="119" y="0"/>
                    <a:pt x="101" y="5"/>
                  </a:cubicBezTo>
                  <a:cubicBezTo>
                    <a:pt x="79" y="12"/>
                    <a:pt x="56" y="19"/>
                    <a:pt x="35" y="29"/>
                  </a:cubicBezTo>
                  <a:cubicBezTo>
                    <a:pt x="28" y="33"/>
                    <a:pt x="0" y="48"/>
                    <a:pt x="3" y="59"/>
                  </a:cubicBezTo>
                  <a:cubicBezTo>
                    <a:pt x="8" y="78"/>
                    <a:pt x="66" y="49"/>
                    <a:pt x="76" y="46"/>
                  </a:cubicBezTo>
                  <a:cubicBezTo>
                    <a:pt x="99" y="40"/>
                    <a:pt x="124" y="46"/>
                    <a:pt x="146" y="40"/>
                  </a:cubicBezTo>
                  <a:cubicBezTo>
                    <a:pt x="156" y="37"/>
                    <a:pt x="167" y="32"/>
                    <a:pt x="177" y="31"/>
                  </a:cubicBezTo>
                  <a:cubicBezTo>
                    <a:pt x="183" y="31"/>
                    <a:pt x="188" y="33"/>
                    <a:pt x="194" y="33"/>
                  </a:cubicBezTo>
                  <a:cubicBezTo>
                    <a:pt x="194" y="30"/>
                    <a:pt x="193" y="29"/>
                    <a:pt x="191" y="28"/>
                  </a:cubicBezTo>
                </a:path>
              </a:pathLst>
            </a:custGeom>
            <a:solidFill>
              <a:srgbClr val="E3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Freeform 219">
              <a:extLst>
                <a:ext uri="{FF2B5EF4-FFF2-40B4-BE49-F238E27FC236}">
                  <a16:creationId xmlns:a16="http://schemas.microsoft.com/office/drawing/2014/main" id="{BDAD0305-7AFD-480D-919D-A5689B741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3050"/>
              <a:ext cx="83" cy="43"/>
            </a:xfrm>
            <a:custGeom>
              <a:avLst/>
              <a:gdLst>
                <a:gd name="T0" fmla="*/ 7 w 67"/>
                <a:gd name="T1" fmla="*/ 23 h 34"/>
                <a:gd name="T2" fmla="*/ 82 w 67"/>
                <a:gd name="T3" fmla="*/ 13 h 34"/>
                <a:gd name="T4" fmla="*/ 109 w 67"/>
                <a:gd name="T5" fmla="*/ 37 h 34"/>
                <a:gd name="T6" fmla="*/ 85 w 67"/>
                <a:gd name="T7" fmla="*/ 67 h 34"/>
                <a:gd name="T8" fmla="*/ 58 w 67"/>
                <a:gd name="T9" fmla="*/ 51 h 34"/>
                <a:gd name="T10" fmla="*/ 0 w 67"/>
                <a:gd name="T11" fmla="*/ 32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34">
                  <a:moveTo>
                    <a:pt x="4" y="11"/>
                  </a:moveTo>
                  <a:cubicBezTo>
                    <a:pt x="11" y="18"/>
                    <a:pt x="35" y="9"/>
                    <a:pt x="43" y="6"/>
                  </a:cubicBezTo>
                  <a:cubicBezTo>
                    <a:pt x="58" y="1"/>
                    <a:pt x="67" y="0"/>
                    <a:pt x="57" y="18"/>
                  </a:cubicBezTo>
                  <a:cubicBezTo>
                    <a:pt x="55" y="22"/>
                    <a:pt x="50" y="32"/>
                    <a:pt x="45" y="33"/>
                  </a:cubicBezTo>
                  <a:cubicBezTo>
                    <a:pt x="39" y="34"/>
                    <a:pt x="36" y="27"/>
                    <a:pt x="31" y="25"/>
                  </a:cubicBezTo>
                  <a:cubicBezTo>
                    <a:pt x="20" y="20"/>
                    <a:pt x="8" y="26"/>
                    <a:pt x="0" y="16"/>
                  </a:cubicBezTo>
                </a:path>
              </a:pathLst>
            </a:custGeom>
            <a:solidFill>
              <a:srgbClr val="E3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7" name="Freeform 220">
              <a:extLst>
                <a:ext uri="{FF2B5EF4-FFF2-40B4-BE49-F238E27FC236}">
                  <a16:creationId xmlns:a16="http://schemas.microsoft.com/office/drawing/2014/main" id="{6869A23C-A3A7-49EC-8383-FA27DE918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2487"/>
              <a:ext cx="158" cy="56"/>
            </a:xfrm>
            <a:custGeom>
              <a:avLst/>
              <a:gdLst>
                <a:gd name="T0" fmla="*/ 26 w 128"/>
                <a:gd name="T1" fmla="*/ 19 h 45"/>
                <a:gd name="T2" fmla="*/ 9 w 128"/>
                <a:gd name="T3" fmla="*/ 49 h 45"/>
                <a:gd name="T4" fmla="*/ 33 w 128"/>
                <a:gd name="T5" fmla="*/ 56 h 45"/>
                <a:gd name="T6" fmla="*/ 58 w 128"/>
                <a:gd name="T7" fmla="*/ 77 h 45"/>
                <a:gd name="T8" fmla="*/ 135 w 128"/>
                <a:gd name="T9" fmla="*/ 63 h 45"/>
                <a:gd name="T10" fmla="*/ 181 w 128"/>
                <a:gd name="T11" fmla="*/ 49 h 45"/>
                <a:gd name="T12" fmla="*/ 226 w 128"/>
                <a:gd name="T13" fmla="*/ 25 h 45"/>
                <a:gd name="T14" fmla="*/ 184 w 128"/>
                <a:gd name="T15" fmla="*/ 9 h 45"/>
                <a:gd name="T16" fmla="*/ 119 w 128"/>
                <a:gd name="T17" fmla="*/ 14 h 45"/>
                <a:gd name="T18" fmla="*/ 28 w 128"/>
                <a:gd name="T19" fmla="*/ 15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8" h="45">
                  <a:moveTo>
                    <a:pt x="14" y="10"/>
                  </a:moveTo>
                  <a:cubicBezTo>
                    <a:pt x="8" y="11"/>
                    <a:pt x="0" y="19"/>
                    <a:pt x="5" y="25"/>
                  </a:cubicBezTo>
                  <a:cubicBezTo>
                    <a:pt x="7" y="28"/>
                    <a:pt x="14" y="27"/>
                    <a:pt x="18" y="29"/>
                  </a:cubicBezTo>
                  <a:cubicBezTo>
                    <a:pt x="23" y="32"/>
                    <a:pt x="25" y="38"/>
                    <a:pt x="31" y="40"/>
                  </a:cubicBezTo>
                  <a:cubicBezTo>
                    <a:pt x="43" y="45"/>
                    <a:pt x="59" y="37"/>
                    <a:pt x="71" y="33"/>
                  </a:cubicBezTo>
                  <a:cubicBezTo>
                    <a:pt x="79" y="30"/>
                    <a:pt x="88" y="28"/>
                    <a:pt x="96" y="25"/>
                  </a:cubicBezTo>
                  <a:cubicBezTo>
                    <a:pt x="101" y="23"/>
                    <a:pt x="117" y="17"/>
                    <a:pt x="120" y="13"/>
                  </a:cubicBezTo>
                  <a:cubicBezTo>
                    <a:pt x="128" y="0"/>
                    <a:pt x="104" y="5"/>
                    <a:pt x="98" y="5"/>
                  </a:cubicBezTo>
                  <a:cubicBezTo>
                    <a:pt x="87" y="6"/>
                    <a:pt x="75" y="7"/>
                    <a:pt x="63" y="7"/>
                  </a:cubicBezTo>
                  <a:cubicBezTo>
                    <a:pt x="46" y="7"/>
                    <a:pt x="31" y="7"/>
                    <a:pt x="15" y="8"/>
                  </a:cubicBezTo>
                </a:path>
              </a:pathLst>
            </a:custGeom>
            <a:solidFill>
              <a:srgbClr val="E3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8" name="Freeform 221">
              <a:extLst>
                <a:ext uri="{FF2B5EF4-FFF2-40B4-BE49-F238E27FC236}">
                  <a16:creationId xmlns:a16="http://schemas.microsoft.com/office/drawing/2014/main" id="{684D2117-C980-436F-9437-78340A809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576"/>
              <a:ext cx="29" cy="31"/>
            </a:xfrm>
            <a:custGeom>
              <a:avLst/>
              <a:gdLst>
                <a:gd name="T0" fmla="*/ 47 w 23"/>
                <a:gd name="T1" fmla="*/ 1 h 25"/>
                <a:gd name="T2" fmla="*/ 29 w 23"/>
                <a:gd name="T3" fmla="*/ 47 h 25"/>
                <a:gd name="T4" fmla="*/ 1 w 23"/>
                <a:gd name="T5" fmla="*/ 25 h 25"/>
                <a:gd name="T6" fmla="*/ 32 w 23"/>
                <a:gd name="T7" fmla="*/ 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5">
                  <a:moveTo>
                    <a:pt x="23" y="1"/>
                  </a:moveTo>
                  <a:cubicBezTo>
                    <a:pt x="13" y="1"/>
                    <a:pt x="14" y="18"/>
                    <a:pt x="14" y="25"/>
                  </a:cubicBezTo>
                  <a:cubicBezTo>
                    <a:pt x="9" y="22"/>
                    <a:pt x="2" y="19"/>
                    <a:pt x="1" y="13"/>
                  </a:cubicBezTo>
                  <a:cubicBezTo>
                    <a:pt x="0" y="6"/>
                    <a:pt x="8" y="0"/>
                    <a:pt x="16" y="1"/>
                  </a:cubicBezTo>
                </a:path>
              </a:pathLst>
            </a:custGeom>
            <a:solidFill>
              <a:srgbClr val="E3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9" name="Freeform 222">
              <a:extLst>
                <a:ext uri="{FF2B5EF4-FFF2-40B4-BE49-F238E27FC236}">
                  <a16:creationId xmlns:a16="http://schemas.microsoft.com/office/drawing/2014/main" id="{E90D093A-E9D5-41C5-815B-CB8F63A9B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2842"/>
              <a:ext cx="33" cy="154"/>
            </a:xfrm>
            <a:custGeom>
              <a:avLst/>
              <a:gdLst>
                <a:gd name="T0" fmla="*/ 53 w 26"/>
                <a:gd name="T1" fmla="*/ 0 h 124"/>
                <a:gd name="T2" fmla="*/ 23 w 26"/>
                <a:gd name="T3" fmla="*/ 60 h 124"/>
                <a:gd name="T4" fmla="*/ 14 w 26"/>
                <a:gd name="T5" fmla="*/ 122 h 124"/>
                <a:gd name="T6" fmla="*/ 23 w 26"/>
                <a:gd name="T7" fmla="*/ 237 h 124"/>
                <a:gd name="T8" fmla="*/ 1 w 26"/>
                <a:gd name="T9" fmla="*/ 134 h 124"/>
                <a:gd name="T10" fmla="*/ 38 w 26"/>
                <a:gd name="T11" fmla="*/ 19 h 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24">
                  <a:moveTo>
                    <a:pt x="26" y="0"/>
                  </a:moveTo>
                  <a:cubicBezTo>
                    <a:pt x="22" y="10"/>
                    <a:pt x="15" y="19"/>
                    <a:pt x="11" y="31"/>
                  </a:cubicBezTo>
                  <a:cubicBezTo>
                    <a:pt x="8" y="41"/>
                    <a:pt x="8" y="53"/>
                    <a:pt x="7" y="64"/>
                  </a:cubicBezTo>
                  <a:cubicBezTo>
                    <a:pt x="6" y="82"/>
                    <a:pt x="6" y="106"/>
                    <a:pt x="11" y="124"/>
                  </a:cubicBezTo>
                  <a:cubicBezTo>
                    <a:pt x="0" y="112"/>
                    <a:pt x="1" y="85"/>
                    <a:pt x="1" y="70"/>
                  </a:cubicBezTo>
                  <a:cubicBezTo>
                    <a:pt x="1" y="48"/>
                    <a:pt x="7" y="27"/>
                    <a:pt x="19" y="10"/>
                  </a:cubicBezTo>
                </a:path>
              </a:pathLst>
            </a:custGeom>
            <a:solidFill>
              <a:srgbClr val="E3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Freeform 223">
              <a:extLst>
                <a:ext uri="{FF2B5EF4-FFF2-40B4-BE49-F238E27FC236}">
                  <a16:creationId xmlns:a16="http://schemas.microsoft.com/office/drawing/2014/main" id="{EAC24A0D-185A-460B-829E-8DFB6D536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018"/>
              <a:ext cx="225" cy="55"/>
            </a:xfrm>
            <a:custGeom>
              <a:avLst/>
              <a:gdLst>
                <a:gd name="T0" fmla="*/ 0 w 181"/>
                <a:gd name="T1" fmla="*/ 85 h 44"/>
                <a:gd name="T2" fmla="*/ 52 w 181"/>
                <a:gd name="T3" fmla="*/ 68 h 44"/>
                <a:gd name="T4" fmla="*/ 108 w 181"/>
                <a:gd name="T5" fmla="*/ 56 h 44"/>
                <a:gd name="T6" fmla="*/ 203 w 181"/>
                <a:gd name="T7" fmla="*/ 41 h 44"/>
                <a:gd name="T8" fmla="*/ 292 w 181"/>
                <a:gd name="T9" fmla="*/ 36 h 44"/>
                <a:gd name="T10" fmla="*/ 348 w 181"/>
                <a:gd name="T11" fmla="*/ 0 h 44"/>
                <a:gd name="T12" fmla="*/ 273 w 181"/>
                <a:gd name="T13" fmla="*/ 30 h 44"/>
                <a:gd name="T14" fmla="*/ 186 w 181"/>
                <a:gd name="T15" fmla="*/ 30 h 44"/>
                <a:gd name="T16" fmla="*/ 0 w 181"/>
                <a:gd name="T17" fmla="*/ 86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1" h="44">
                  <a:moveTo>
                    <a:pt x="0" y="43"/>
                  </a:moveTo>
                  <a:cubicBezTo>
                    <a:pt x="9" y="42"/>
                    <a:pt x="18" y="36"/>
                    <a:pt x="27" y="34"/>
                  </a:cubicBezTo>
                  <a:cubicBezTo>
                    <a:pt x="37" y="32"/>
                    <a:pt x="46" y="31"/>
                    <a:pt x="56" y="29"/>
                  </a:cubicBezTo>
                  <a:cubicBezTo>
                    <a:pt x="72" y="26"/>
                    <a:pt x="89" y="22"/>
                    <a:pt x="105" y="21"/>
                  </a:cubicBezTo>
                  <a:cubicBezTo>
                    <a:pt x="121" y="20"/>
                    <a:pt x="137" y="22"/>
                    <a:pt x="152" y="18"/>
                  </a:cubicBezTo>
                  <a:cubicBezTo>
                    <a:pt x="161" y="15"/>
                    <a:pt x="178" y="10"/>
                    <a:pt x="181" y="0"/>
                  </a:cubicBezTo>
                  <a:cubicBezTo>
                    <a:pt x="167" y="6"/>
                    <a:pt x="157" y="13"/>
                    <a:pt x="142" y="15"/>
                  </a:cubicBezTo>
                  <a:cubicBezTo>
                    <a:pt x="127" y="17"/>
                    <a:pt x="112" y="14"/>
                    <a:pt x="97" y="15"/>
                  </a:cubicBezTo>
                  <a:cubicBezTo>
                    <a:pt x="64" y="17"/>
                    <a:pt x="28" y="24"/>
                    <a:pt x="0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Freeform 224">
              <a:extLst>
                <a:ext uri="{FF2B5EF4-FFF2-40B4-BE49-F238E27FC236}">
                  <a16:creationId xmlns:a16="http://schemas.microsoft.com/office/drawing/2014/main" id="{7F3392DF-D9EE-4F6D-8DF7-7F0C1B0A6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2722"/>
              <a:ext cx="75" cy="177"/>
            </a:xfrm>
            <a:custGeom>
              <a:avLst/>
              <a:gdLst>
                <a:gd name="T0" fmla="*/ 99 w 60"/>
                <a:gd name="T1" fmla="*/ 0 h 142"/>
                <a:gd name="T2" fmla="*/ 68 w 60"/>
                <a:gd name="T3" fmla="*/ 131 h 142"/>
                <a:gd name="T4" fmla="*/ 33 w 60"/>
                <a:gd name="T5" fmla="*/ 194 h 142"/>
                <a:gd name="T6" fmla="*/ 0 w 60"/>
                <a:gd name="T7" fmla="*/ 275 h 142"/>
                <a:gd name="T8" fmla="*/ 75 w 60"/>
                <a:gd name="T9" fmla="*/ 137 h 142"/>
                <a:gd name="T10" fmla="*/ 99 w 60"/>
                <a:gd name="T11" fmla="*/ 71 h 142"/>
                <a:gd name="T12" fmla="*/ 100 w 60"/>
                <a:gd name="T13" fmla="*/ 7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42">
                  <a:moveTo>
                    <a:pt x="50" y="0"/>
                  </a:moveTo>
                  <a:cubicBezTo>
                    <a:pt x="60" y="16"/>
                    <a:pt x="43" y="53"/>
                    <a:pt x="34" y="67"/>
                  </a:cubicBezTo>
                  <a:cubicBezTo>
                    <a:pt x="28" y="78"/>
                    <a:pt x="22" y="89"/>
                    <a:pt x="17" y="100"/>
                  </a:cubicBezTo>
                  <a:cubicBezTo>
                    <a:pt x="12" y="113"/>
                    <a:pt x="1" y="128"/>
                    <a:pt x="0" y="142"/>
                  </a:cubicBezTo>
                  <a:cubicBezTo>
                    <a:pt x="12" y="116"/>
                    <a:pt x="27" y="95"/>
                    <a:pt x="38" y="71"/>
                  </a:cubicBezTo>
                  <a:cubicBezTo>
                    <a:pt x="43" y="60"/>
                    <a:pt x="47" y="49"/>
                    <a:pt x="50" y="37"/>
                  </a:cubicBezTo>
                  <a:cubicBezTo>
                    <a:pt x="52" y="29"/>
                    <a:pt x="56" y="11"/>
                    <a:pt x="5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Freeform 225">
              <a:extLst>
                <a:ext uri="{FF2B5EF4-FFF2-40B4-BE49-F238E27FC236}">
                  <a16:creationId xmlns:a16="http://schemas.microsoft.com/office/drawing/2014/main" id="{21909019-D1CA-4BDF-83AD-B2B0300C3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494"/>
              <a:ext cx="187" cy="46"/>
            </a:xfrm>
            <a:custGeom>
              <a:avLst/>
              <a:gdLst>
                <a:gd name="T0" fmla="*/ 0 w 151"/>
                <a:gd name="T1" fmla="*/ 65 h 37"/>
                <a:gd name="T2" fmla="*/ 178 w 151"/>
                <a:gd name="T3" fmla="*/ 34 h 37"/>
                <a:gd name="T4" fmla="*/ 244 w 151"/>
                <a:gd name="T5" fmla="*/ 19 h 37"/>
                <a:gd name="T6" fmla="*/ 287 w 151"/>
                <a:gd name="T7" fmla="*/ 0 h 37"/>
                <a:gd name="T8" fmla="*/ 208 w 151"/>
                <a:gd name="T9" fmla="*/ 37 h 37"/>
                <a:gd name="T10" fmla="*/ 126 w 151"/>
                <a:gd name="T11" fmla="*/ 57 h 37"/>
                <a:gd name="T12" fmla="*/ 62 w 151"/>
                <a:gd name="T13" fmla="*/ 70 h 37"/>
                <a:gd name="T14" fmla="*/ 2 w 151"/>
                <a:gd name="T15" fmla="*/ 65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1" h="37">
                  <a:moveTo>
                    <a:pt x="0" y="34"/>
                  </a:moveTo>
                  <a:cubicBezTo>
                    <a:pt x="33" y="33"/>
                    <a:pt x="62" y="25"/>
                    <a:pt x="94" y="18"/>
                  </a:cubicBezTo>
                  <a:cubicBezTo>
                    <a:pt x="106" y="16"/>
                    <a:pt x="117" y="15"/>
                    <a:pt x="128" y="10"/>
                  </a:cubicBezTo>
                  <a:cubicBezTo>
                    <a:pt x="136" y="7"/>
                    <a:pt x="143" y="3"/>
                    <a:pt x="151" y="0"/>
                  </a:cubicBezTo>
                  <a:cubicBezTo>
                    <a:pt x="144" y="11"/>
                    <a:pt x="121" y="16"/>
                    <a:pt x="110" y="19"/>
                  </a:cubicBezTo>
                  <a:cubicBezTo>
                    <a:pt x="95" y="24"/>
                    <a:pt x="80" y="27"/>
                    <a:pt x="66" y="30"/>
                  </a:cubicBezTo>
                  <a:cubicBezTo>
                    <a:pt x="55" y="32"/>
                    <a:pt x="43" y="35"/>
                    <a:pt x="32" y="36"/>
                  </a:cubicBezTo>
                  <a:cubicBezTo>
                    <a:pt x="22" y="37"/>
                    <a:pt x="12" y="34"/>
                    <a:pt x="2" y="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226">
              <a:extLst>
                <a:ext uri="{FF2B5EF4-FFF2-40B4-BE49-F238E27FC236}">
                  <a16:creationId xmlns:a16="http://schemas.microsoft.com/office/drawing/2014/main" id="{545B6FBF-334D-4FA5-95AF-434FFDD23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525"/>
              <a:ext cx="21" cy="31"/>
            </a:xfrm>
            <a:custGeom>
              <a:avLst/>
              <a:gdLst>
                <a:gd name="T0" fmla="*/ 23 w 17"/>
                <a:gd name="T1" fmla="*/ 0 h 25"/>
                <a:gd name="T2" fmla="*/ 15 w 17"/>
                <a:gd name="T3" fmla="*/ 7 h 25"/>
                <a:gd name="T4" fmla="*/ 7 w 17"/>
                <a:gd name="T5" fmla="*/ 21 h 25"/>
                <a:gd name="T6" fmla="*/ 32 w 17"/>
                <a:gd name="T7" fmla="*/ 47 h 25"/>
                <a:gd name="T8" fmla="*/ 1 w 17"/>
                <a:gd name="T9" fmla="*/ 26 h 25"/>
                <a:gd name="T10" fmla="*/ 25 w 17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25">
                  <a:moveTo>
                    <a:pt x="12" y="0"/>
                  </a:moveTo>
                  <a:cubicBezTo>
                    <a:pt x="12" y="1"/>
                    <a:pt x="9" y="3"/>
                    <a:pt x="8" y="4"/>
                  </a:cubicBezTo>
                  <a:cubicBezTo>
                    <a:pt x="5" y="6"/>
                    <a:pt x="3" y="7"/>
                    <a:pt x="4" y="11"/>
                  </a:cubicBezTo>
                  <a:cubicBezTo>
                    <a:pt x="5" y="18"/>
                    <a:pt x="10" y="24"/>
                    <a:pt x="17" y="25"/>
                  </a:cubicBezTo>
                  <a:cubicBezTo>
                    <a:pt x="10" y="25"/>
                    <a:pt x="3" y="22"/>
                    <a:pt x="1" y="14"/>
                  </a:cubicBezTo>
                  <a:cubicBezTo>
                    <a:pt x="0" y="6"/>
                    <a:pt x="5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Oval 227">
              <a:extLst>
                <a:ext uri="{FF2B5EF4-FFF2-40B4-BE49-F238E27FC236}">
                  <a16:creationId xmlns:a16="http://schemas.microsoft.com/office/drawing/2014/main" id="{11E60CDF-29AF-4945-B6FA-FAEC61607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2533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35" name="Oval 228">
              <a:extLst>
                <a:ext uri="{FF2B5EF4-FFF2-40B4-BE49-F238E27FC236}">
                  <a16:creationId xmlns:a16="http://schemas.microsoft.com/office/drawing/2014/main" id="{0138CA7F-C1BE-4C45-B539-6D1C6E018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1" y="2537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36" name="Oval 229">
              <a:extLst>
                <a:ext uri="{FF2B5EF4-FFF2-40B4-BE49-F238E27FC236}">
                  <a16:creationId xmlns:a16="http://schemas.microsoft.com/office/drawing/2014/main" id="{E8BC65B0-77D6-4F52-9EFE-11532BA11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3" y="2495"/>
              <a:ext cx="9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37" name="Oval 230">
              <a:extLst>
                <a:ext uri="{FF2B5EF4-FFF2-40B4-BE49-F238E27FC236}">
                  <a16:creationId xmlns:a16="http://schemas.microsoft.com/office/drawing/2014/main" id="{A9B58462-E098-414F-813C-5DC9FC122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248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38" name="Oval 231">
              <a:extLst>
                <a:ext uri="{FF2B5EF4-FFF2-40B4-BE49-F238E27FC236}">
                  <a16:creationId xmlns:a16="http://schemas.microsoft.com/office/drawing/2014/main" id="{EB8AED23-EA34-49D7-B670-FD51BDF0A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7" y="3007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39" name="Oval 232">
              <a:extLst>
                <a:ext uri="{FF2B5EF4-FFF2-40B4-BE49-F238E27FC236}">
                  <a16:creationId xmlns:a16="http://schemas.microsoft.com/office/drawing/2014/main" id="{B9382F18-D4E1-430E-A30D-2A019779F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1" y="3064"/>
              <a:ext cx="15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0" name="Oval 233">
              <a:extLst>
                <a:ext uri="{FF2B5EF4-FFF2-40B4-BE49-F238E27FC236}">
                  <a16:creationId xmlns:a16="http://schemas.microsoft.com/office/drawing/2014/main" id="{63640AC7-C62F-4B28-9E9A-288EE18F1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052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1" name="Oval 234">
              <a:extLst>
                <a:ext uri="{FF2B5EF4-FFF2-40B4-BE49-F238E27FC236}">
                  <a16:creationId xmlns:a16="http://schemas.microsoft.com/office/drawing/2014/main" id="{959203BD-004D-4AD1-9E93-3E7999417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3048"/>
              <a:ext cx="13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2" name="Oval 235">
              <a:extLst>
                <a:ext uri="{FF2B5EF4-FFF2-40B4-BE49-F238E27FC236}">
                  <a16:creationId xmlns:a16="http://schemas.microsoft.com/office/drawing/2014/main" id="{1925A23A-6A20-4767-B5E0-9F19015BE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1" y="3054"/>
              <a:ext cx="14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3" name="Oval 236">
              <a:extLst>
                <a:ext uri="{FF2B5EF4-FFF2-40B4-BE49-F238E27FC236}">
                  <a16:creationId xmlns:a16="http://schemas.microsoft.com/office/drawing/2014/main" id="{A69A18D6-1391-496F-AAAA-78EFE6EF6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2973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4" name="Freeform 237">
              <a:extLst>
                <a:ext uri="{FF2B5EF4-FFF2-40B4-BE49-F238E27FC236}">
                  <a16:creationId xmlns:a16="http://schemas.microsoft.com/office/drawing/2014/main" id="{D2C44FF6-3B92-4A5C-BB5A-2726C47C5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664"/>
              <a:ext cx="95" cy="276"/>
            </a:xfrm>
            <a:custGeom>
              <a:avLst/>
              <a:gdLst>
                <a:gd name="T0" fmla="*/ 1 w 77"/>
                <a:gd name="T1" fmla="*/ 11 h 222"/>
                <a:gd name="T2" fmla="*/ 111 w 77"/>
                <a:gd name="T3" fmla="*/ 189 h 222"/>
                <a:gd name="T4" fmla="*/ 72 w 77"/>
                <a:gd name="T5" fmla="*/ 311 h 222"/>
                <a:gd name="T6" fmla="*/ 89 w 77"/>
                <a:gd name="T7" fmla="*/ 426 h 222"/>
                <a:gd name="T8" fmla="*/ 96 w 77"/>
                <a:gd name="T9" fmla="*/ 349 h 222"/>
                <a:gd name="T10" fmla="*/ 116 w 77"/>
                <a:gd name="T11" fmla="*/ 260 h 222"/>
                <a:gd name="T12" fmla="*/ 128 w 77"/>
                <a:gd name="T13" fmla="*/ 127 h 222"/>
                <a:gd name="T14" fmla="*/ 2 w 77"/>
                <a:gd name="T15" fmla="*/ 0 h 222"/>
                <a:gd name="T16" fmla="*/ 2 w 77"/>
                <a:gd name="T17" fmla="*/ 17 h 2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222">
                  <a:moveTo>
                    <a:pt x="1" y="6"/>
                  </a:moveTo>
                  <a:cubicBezTo>
                    <a:pt x="37" y="22"/>
                    <a:pt x="69" y="56"/>
                    <a:pt x="59" y="98"/>
                  </a:cubicBezTo>
                  <a:cubicBezTo>
                    <a:pt x="53" y="120"/>
                    <a:pt x="42" y="139"/>
                    <a:pt x="38" y="162"/>
                  </a:cubicBezTo>
                  <a:cubicBezTo>
                    <a:pt x="37" y="174"/>
                    <a:pt x="28" y="218"/>
                    <a:pt x="47" y="222"/>
                  </a:cubicBezTo>
                  <a:cubicBezTo>
                    <a:pt x="53" y="211"/>
                    <a:pt x="49" y="194"/>
                    <a:pt x="51" y="182"/>
                  </a:cubicBezTo>
                  <a:cubicBezTo>
                    <a:pt x="53" y="166"/>
                    <a:pt x="58" y="150"/>
                    <a:pt x="62" y="135"/>
                  </a:cubicBezTo>
                  <a:cubicBezTo>
                    <a:pt x="68" y="108"/>
                    <a:pt x="77" y="92"/>
                    <a:pt x="68" y="66"/>
                  </a:cubicBezTo>
                  <a:cubicBezTo>
                    <a:pt x="61" y="42"/>
                    <a:pt x="30" y="1"/>
                    <a:pt x="2" y="0"/>
                  </a:cubicBezTo>
                  <a:cubicBezTo>
                    <a:pt x="0" y="3"/>
                    <a:pt x="1" y="6"/>
                    <a:pt x="2" y="9"/>
                  </a:cubicBezTo>
                </a:path>
              </a:pathLst>
            </a:custGeom>
            <a:solidFill>
              <a:srgbClr val="D2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5" name="Freeform 238">
              <a:extLst>
                <a:ext uri="{FF2B5EF4-FFF2-40B4-BE49-F238E27FC236}">
                  <a16:creationId xmlns:a16="http://schemas.microsoft.com/office/drawing/2014/main" id="{2B7F30BE-CAD4-4843-858F-45E4372B9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2982"/>
              <a:ext cx="64" cy="52"/>
            </a:xfrm>
            <a:custGeom>
              <a:avLst/>
              <a:gdLst>
                <a:gd name="T0" fmla="*/ 0 w 52"/>
                <a:gd name="T1" fmla="*/ 17 h 42"/>
                <a:gd name="T2" fmla="*/ 50 w 52"/>
                <a:gd name="T3" fmla="*/ 72 h 42"/>
                <a:gd name="T4" fmla="*/ 94 w 52"/>
                <a:gd name="T5" fmla="*/ 53 h 42"/>
                <a:gd name="T6" fmla="*/ 46 w 52"/>
                <a:gd name="T7" fmla="*/ 40 h 42"/>
                <a:gd name="T8" fmla="*/ 0 w 52"/>
                <a:gd name="T9" fmla="*/ 6 h 42"/>
                <a:gd name="T10" fmla="*/ 0 w 52"/>
                <a:gd name="T11" fmla="*/ 19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42">
                  <a:moveTo>
                    <a:pt x="0" y="9"/>
                  </a:moveTo>
                  <a:cubicBezTo>
                    <a:pt x="11" y="15"/>
                    <a:pt x="15" y="32"/>
                    <a:pt x="27" y="38"/>
                  </a:cubicBezTo>
                  <a:cubicBezTo>
                    <a:pt x="35" y="42"/>
                    <a:pt x="52" y="40"/>
                    <a:pt x="50" y="28"/>
                  </a:cubicBezTo>
                  <a:cubicBezTo>
                    <a:pt x="48" y="15"/>
                    <a:pt x="32" y="26"/>
                    <a:pt x="24" y="21"/>
                  </a:cubicBezTo>
                  <a:cubicBezTo>
                    <a:pt x="15" y="15"/>
                    <a:pt x="14" y="0"/>
                    <a:pt x="0" y="3"/>
                  </a:cubicBezTo>
                  <a:cubicBezTo>
                    <a:pt x="0" y="5"/>
                    <a:pt x="0" y="11"/>
                    <a:pt x="0" y="10"/>
                  </a:cubicBezTo>
                </a:path>
              </a:pathLst>
            </a:custGeom>
            <a:solidFill>
              <a:srgbClr val="D2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6" name="Freeform 239">
              <a:extLst>
                <a:ext uri="{FF2B5EF4-FFF2-40B4-BE49-F238E27FC236}">
                  <a16:creationId xmlns:a16="http://schemas.microsoft.com/office/drawing/2014/main" id="{09414CE5-FBB9-44DC-A3CF-61F8005C9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633"/>
              <a:ext cx="75" cy="51"/>
            </a:xfrm>
            <a:custGeom>
              <a:avLst/>
              <a:gdLst>
                <a:gd name="T0" fmla="*/ 0 w 61"/>
                <a:gd name="T1" fmla="*/ 7 h 41"/>
                <a:gd name="T2" fmla="*/ 55 w 61"/>
                <a:gd name="T3" fmla="*/ 37 h 41"/>
                <a:gd name="T4" fmla="*/ 113 w 61"/>
                <a:gd name="T5" fmla="*/ 62 h 41"/>
                <a:gd name="T6" fmla="*/ 64 w 61"/>
                <a:gd name="T7" fmla="*/ 21 h 41"/>
                <a:gd name="T8" fmla="*/ 27 w 61"/>
                <a:gd name="T9" fmla="*/ 15 h 41"/>
                <a:gd name="T10" fmla="*/ 2 w 61"/>
                <a:gd name="T11" fmla="*/ 0 h 41"/>
                <a:gd name="T12" fmla="*/ 1 w 61"/>
                <a:gd name="T13" fmla="*/ 7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41">
                  <a:moveTo>
                    <a:pt x="0" y="4"/>
                  </a:moveTo>
                  <a:cubicBezTo>
                    <a:pt x="1" y="23"/>
                    <a:pt x="19" y="41"/>
                    <a:pt x="30" y="19"/>
                  </a:cubicBezTo>
                  <a:cubicBezTo>
                    <a:pt x="45" y="16"/>
                    <a:pt x="48" y="33"/>
                    <a:pt x="61" y="32"/>
                  </a:cubicBezTo>
                  <a:cubicBezTo>
                    <a:pt x="58" y="20"/>
                    <a:pt x="45" y="13"/>
                    <a:pt x="34" y="11"/>
                  </a:cubicBezTo>
                  <a:cubicBezTo>
                    <a:pt x="26" y="10"/>
                    <a:pt x="21" y="11"/>
                    <a:pt x="15" y="8"/>
                  </a:cubicBezTo>
                  <a:cubicBezTo>
                    <a:pt x="10" y="6"/>
                    <a:pt x="7" y="1"/>
                    <a:pt x="2" y="0"/>
                  </a:cubicBezTo>
                  <a:cubicBezTo>
                    <a:pt x="1" y="2"/>
                    <a:pt x="2" y="3"/>
                    <a:pt x="1" y="4"/>
                  </a:cubicBezTo>
                </a:path>
              </a:pathLst>
            </a:custGeom>
            <a:solidFill>
              <a:srgbClr val="CA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7" name="Freeform 240">
              <a:extLst>
                <a:ext uri="{FF2B5EF4-FFF2-40B4-BE49-F238E27FC236}">
                  <a16:creationId xmlns:a16="http://schemas.microsoft.com/office/drawing/2014/main" id="{F78029E4-4756-435D-B717-A35021F90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824"/>
              <a:ext cx="50" cy="169"/>
            </a:xfrm>
            <a:custGeom>
              <a:avLst/>
              <a:gdLst>
                <a:gd name="T0" fmla="*/ 33 w 40"/>
                <a:gd name="T1" fmla="*/ 0 h 136"/>
                <a:gd name="T2" fmla="*/ 8 w 40"/>
                <a:gd name="T3" fmla="*/ 113 h 136"/>
                <a:gd name="T4" fmla="*/ 30 w 40"/>
                <a:gd name="T5" fmla="*/ 215 h 136"/>
                <a:gd name="T6" fmla="*/ 69 w 40"/>
                <a:gd name="T7" fmla="*/ 244 h 136"/>
                <a:gd name="T8" fmla="*/ 44 w 40"/>
                <a:gd name="T9" fmla="*/ 189 h 136"/>
                <a:gd name="T10" fmla="*/ 33 w 40"/>
                <a:gd name="T11" fmla="*/ 142 h 136"/>
                <a:gd name="T12" fmla="*/ 45 w 40"/>
                <a:gd name="T13" fmla="*/ 6 h 136"/>
                <a:gd name="T14" fmla="*/ 33 w 40"/>
                <a:gd name="T15" fmla="*/ 7 h 1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136">
                  <a:moveTo>
                    <a:pt x="17" y="0"/>
                  </a:moveTo>
                  <a:cubicBezTo>
                    <a:pt x="5" y="17"/>
                    <a:pt x="8" y="39"/>
                    <a:pt x="4" y="59"/>
                  </a:cubicBezTo>
                  <a:cubicBezTo>
                    <a:pt x="0" y="82"/>
                    <a:pt x="1" y="92"/>
                    <a:pt x="15" y="112"/>
                  </a:cubicBezTo>
                  <a:cubicBezTo>
                    <a:pt x="18" y="117"/>
                    <a:pt x="29" y="136"/>
                    <a:pt x="35" y="127"/>
                  </a:cubicBezTo>
                  <a:cubicBezTo>
                    <a:pt x="40" y="121"/>
                    <a:pt x="24" y="104"/>
                    <a:pt x="22" y="98"/>
                  </a:cubicBezTo>
                  <a:cubicBezTo>
                    <a:pt x="18" y="90"/>
                    <a:pt x="18" y="83"/>
                    <a:pt x="17" y="74"/>
                  </a:cubicBezTo>
                  <a:cubicBezTo>
                    <a:pt x="16" y="49"/>
                    <a:pt x="27" y="28"/>
                    <a:pt x="23" y="3"/>
                  </a:cubicBezTo>
                  <a:cubicBezTo>
                    <a:pt x="20" y="3"/>
                    <a:pt x="19" y="3"/>
                    <a:pt x="17" y="4"/>
                  </a:cubicBezTo>
                </a:path>
              </a:pathLst>
            </a:custGeom>
            <a:solidFill>
              <a:srgbClr val="CA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8" name="Freeform 241">
              <a:extLst>
                <a:ext uri="{FF2B5EF4-FFF2-40B4-BE49-F238E27FC236}">
                  <a16:creationId xmlns:a16="http://schemas.microsoft.com/office/drawing/2014/main" id="{3FE5B70B-71D3-4479-8368-C45A2479A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659"/>
              <a:ext cx="126" cy="266"/>
            </a:xfrm>
            <a:custGeom>
              <a:avLst/>
              <a:gdLst>
                <a:gd name="T0" fmla="*/ 24 w 101"/>
                <a:gd name="T1" fmla="*/ 11 h 214"/>
                <a:gd name="T2" fmla="*/ 188 w 101"/>
                <a:gd name="T3" fmla="*/ 134 h 214"/>
                <a:gd name="T4" fmla="*/ 177 w 101"/>
                <a:gd name="T5" fmla="*/ 246 h 214"/>
                <a:gd name="T6" fmla="*/ 117 w 101"/>
                <a:gd name="T7" fmla="*/ 316 h 214"/>
                <a:gd name="T8" fmla="*/ 64 w 101"/>
                <a:gd name="T9" fmla="*/ 395 h 214"/>
                <a:gd name="T10" fmla="*/ 80 w 101"/>
                <a:gd name="T11" fmla="*/ 268 h 214"/>
                <a:gd name="T12" fmla="*/ 102 w 101"/>
                <a:gd name="T13" fmla="*/ 119 h 214"/>
                <a:gd name="T14" fmla="*/ 19 w 101"/>
                <a:gd name="T15" fmla="*/ 62 h 214"/>
                <a:gd name="T16" fmla="*/ 39 w 101"/>
                <a:gd name="T17" fmla="*/ 11 h 2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214">
                  <a:moveTo>
                    <a:pt x="12" y="6"/>
                  </a:moveTo>
                  <a:cubicBezTo>
                    <a:pt x="49" y="16"/>
                    <a:pt x="88" y="26"/>
                    <a:pt x="97" y="70"/>
                  </a:cubicBezTo>
                  <a:cubicBezTo>
                    <a:pt x="101" y="90"/>
                    <a:pt x="101" y="109"/>
                    <a:pt x="91" y="128"/>
                  </a:cubicBezTo>
                  <a:cubicBezTo>
                    <a:pt x="83" y="144"/>
                    <a:pt x="72" y="151"/>
                    <a:pt x="60" y="164"/>
                  </a:cubicBezTo>
                  <a:cubicBezTo>
                    <a:pt x="54" y="171"/>
                    <a:pt x="41" y="203"/>
                    <a:pt x="33" y="206"/>
                  </a:cubicBezTo>
                  <a:cubicBezTo>
                    <a:pt x="8" y="214"/>
                    <a:pt x="37" y="147"/>
                    <a:pt x="41" y="140"/>
                  </a:cubicBezTo>
                  <a:cubicBezTo>
                    <a:pt x="53" y="117"/>
                    <a:pt x="75" y="83"/>
                    <a:pt x="53" y="62"/>
                  </a:cubicBezTo>
                  <a:cubicBezTo>
                    <a:pt x="41" y="49"/>
                    <a:pt x="22" y="44"/>
                    <a:pt x="10" y="32"/>
                  </a:cubicBezTo>
                  <a:cubicBezTo>
                    <a:pt x="2" y="22"/>
                    <a:pt x="0" y="0"/>
                    <a:pt x="20" y="6"/>
                  </a:cubicBezTo>
                </a:path>
              </a:pathLst>
            </a:custGeom>
            <a:solidFill>
              <a:srgbClr val="E3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9" name="Freeform 242">
              <a:extLst>
                <a:ext uri="{FF2B5EF4-FFF2-40B4-BE49-F238E27FC236}">
                  <a16:creationId xmlns:a16="http://schemas.microsoft.com/office/drawing/2014/main" id="{58FDCC83-1D96-49E0-845B-CD8575510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584"/>
              <a:ext cx="73" cy="49"/>
            </a:xfrm>
            <a:custGeom>
              <a:avLst/>
              <a:gdLst>
                <a:gd name="T0" fmla="*/ 15 w 59"/>
                <a:gd name="T1" fmla="*/ 57 h 39"/>
                <a:gd name="T2" fmla="*/ 104 w 59"/>
                <a:gd name="T3" fmla="*/ 78 h 39"/>
                <a:gd name="T4" fmla="*/ 57 w 59"/>
                <a:gd name="T5" fmla="*/ 54 h 39"/>
                <a:gd name="T6" fmla="*/ 15 w 59"/>
                <a:gd name="T7" fmla="*/ 69 h 39"/>
                <a:gd name="T8" fmla="*/ 14 w 59"/>
                <a:gd name="T9" fmla="*/ 5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9">
                  <a:moveTo>
                    <a:pt x="8" y="29"/>
                  </a:moveTo>
                  <a:cubicBezTo>
                    <a:pt x="0" y="0"/>
                    <a:pt x="59" y="13"/>
                    <a:pt x="55" y="39"/>
                  </a:cubicBezTo>
                  <a:cubicBezTo>
                    <a:pt x="46" y="38"/>
                    <a:pt x="38" y="29"/>
                    <a:pt x="30" y="27"/>
                  </a:cubicBezTo>
                  <a:cubicBezTo>
                    <a:pt x="19" y="25"/>
                    <a:pt x="17" y="31"/>
                    <a:pt x="8" y="35"/>
                  </a:cubicBezTo>
                  <a:cubicBezTo>
                    <a:pt x="8" y="32"/>
                    <a:pt x="7" y="31"/>
                    <a:pt x="7" y="29"/>
                  </a:cubicBezTo>
                </a:path>
              </a:pathLst>
            </a:custGeom>
            <a:solidFill>
              <a:srgbClr val="E3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Freeform 243">
              <a:extLst>
                <a:ext uri="{FF2B5EF4-FFF2-40B4-BE49-F238E27FC236}">
                  <a16:creationId xmlns:a16="http://schemas.microsoft.com/office/drawing/2014/main" id="{D0D1DBB8-1D03-4AE2-B7E4-738E89F39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598"/>
              <a:ext cx="44" cy="19"/>
            </a:xfrm>
            <a:custGeom>
              <a:avLst/>
              <a:gdLst>
                <a:gd name="T0" fmla="*/ 0 w 35"/>
                <a:gd name="T1" fmla="*/ 29 h 15"/>
                <a:gd name="T2" fmla="*/ 69 w 35"/>
                <a:gd name="T3" fmla="*/ 30 h 15"/>
                <a:gd name="T4" fmla="*/ 5 w 35"/>
                <a:gd name="T5" fmla="*/ 2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5">
                  <a:moveTo>
                    <a:pt x="0" y="14"/>
                  </a:moveTo>
                  <a:cubicBezTo>
                    <a:pt x="9" y="0"/>
                    <a:pt x="27" y="0"/>
                    <a:pt x="35" y="15"/>
                  </a:cubicBezTo>
                  <a:cubicBezTo>
                    <a:pt x="27" y="10"/>
                    <a:pt x="8" y="2"/>
                    <a:pt x="2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Freeform 244">
              <a:extLst>
                <a:ext uri="{FF2B5EF4-FFF2-40B4-BE49-F238E27FC236}">
                  <a16:creationId xmlns:a16="http://schemas.microsoft.com/office/drawing/2014/main" id="{B749AB0F-D048-4234-B256-FA3361E86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654"/>
              <a:ext cx="118" cy="154"/>
            </a:xfrm>
            <a:custGeom>
              <a:avLst/>
              <a:gdLst>
                <a:gd name="T0" fmla="*/ 0 w 95"/>
                <a:gd name="T1" fmla="*/ 6 h 124"/>
                <a:gd name="T2" fmla="*/ 39 w 95"/>
                <a:gd name="T3" fmla="*/ 30 h 124"/>
                <a:gd name="T4" fmla="*/ 78 w 95"/>
                <a:gd name="T5" fmla="*/ 50 h 124"/>
                <a:gd name="T6" fmla="*/ 148 w 95"/>
                <a:gd name="T7" fmla="*/ 87 h 124"/>
                <a:gd name="T8" fmla="*/ 180 w 95"/>
                <a:gd name="T9" fmla="*/ 158 h 124"/>
                <a:gd name="T10" fmla="*/ 179 w 95"/>
                <a:gd name="T11" fmla="*/ 200 h 124"/>
                <a:gd name="T12" fmla="*/ 165 w 95"/>
                <a:gd name="T13" fmla="*/ 237 h 124"/>
                <a:gd name="T14" fmla="*/ 171 w 95"/>
                <a:gd name="T15" fmla="*/ 183 h 124"/>
                <a:gd name="T16" fmla="*/ 166 w 95"/>
                <a:gd name="T17" fmla="*/ 142 h 124"/>
                <a:gd name="T18" fmla="*/ 120 w 95"/>
                <a:gd name="T19" fmla="*/ 87 h 124"/>
                <a:gd name="T20" fmla="*/ 50 w 95"/>
                <a:gd name="T21" fmla="*/ 52 h 124"/>
                <a:gd name="T22" fmla="*/ 1 w 95"/>
                <a:gd name="T23" fmla="*/ 0 h 1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" h="124">
                  <a:moveTo>
                    <a:pt x="0" y="3"/>
                  </a:moveTo>
                  <a:cubicBezTo>
                    <a:pt x="3" y="2"/>
                    <a:pt x="16" y="13"/>
                    <a:pt x="20" y="15"/>
                  </a:cubicBezTo>
                  <a:cubicBezTo>
                    <a:pt x="26" y="19"/>
                    <a:pt x="34" y="23"/>
                    <a:pt x="41" y="26"/>
                  </a:cubicBezTo>
                  <a:cubicBezTo>
                    <a:pt x="55" y="30"/>
                    <a:pt x="67" y="35"/>
                    <a:pt x="77" y="45"/>
                  </a:cubicBezTo>
                  <a:cubicBezTo>
                    <a:pt x="87" y="55"/>
                    <a:pt x="92" y="69"/>
                    <a:pt x="94" y="82"/>
                  </a:cubicBezTo>
                  <a:cubicBezTo>
                    <a:pt x="95" y="90"/>
                    <a:pt x="94" y="98"/>
                    <a:pt x="93" y="105"/>
                  </a:cubicBezTo>
                  <a:cubicBezTo>
                    <a:pt x="92" y="110"/>
                    <a:pt x="90" y="120"/>
                    <a:pt x="86" y="124"/>
                  </a:cubicBezTo>
                  <a:cubicBezTo>
                    <a:pt x="90" y="116"/>
                    <a:pt x="89" y="103"/>
                    <a:pt x="89" y="95"/>
                  </a:cubicBezTo>
                  <a:cubicBezTo>
                    <a:pt x="90" y="88"/>
                    <a:pt x="89" y="80"/>
                    <a:pt x="87" y="74"/>
                  </a:cubicBezTo>
                  <a:cubicBezTo>
                    <a:pt x="83" y="62"/>
                    <a:pt x="72" y="52"/>
                    <a:pt x="63" y="45"/>
                  </a:cubicBezTo>
                  <a:cubicBezTo>
                    <a:pt x="52" y="36"/>
                    <a:pt x="38" y="35"/>
                    <a:pt x="26" y="27"/>
                  </a:cubicBezTo>
                  <a:cubicBezTo>
                    <a:pt x="16" y="21"/>
                    <a:pt x="4" y="1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Oval 245">
              <a:extLst>
                <a:ext uri="{FF2B5EF4-FFF2-40B4-BE49-F238E27FC236}">
                  <a16:creationId xmlns:a16="http://schemas.microsoft.com/office/drawing/2014/main" id="{86C15446-ED30-46C6-A01E-42C1FC8C2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2951"/>
              <a:ext cx="22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53" name="Oval 246">
              <a:extLst>
                <a:ext uri="{FF2B5EF4-FFF2-40B4-BE49-F238E27FC236}">
                  <a16:creationId xmlns:a16="http://schemas.microsoft.com/office/drawing/2014/main" id="{81CDCF3D-1207-489D-B820-9B4FD81CD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6" y="2976"/>
              <a:ext cx="14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54" name="Oval 247">
              <a:extLst>
                <a:ext uri="{FF2B5EF4-FFF2-40B4-BE49-F238E27FC236}">
                  <a16:creationId xmlns:a16="http://schemas.microsoft.com/office/drawing/2014/main" id="{BAB6C896-03FF-4BCE-9561-1ED41177F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2" y="2645"/>
              <a:ext cx="22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55" name="Oval 248">
              <a:extLst>
                <a:ext uri="{FF2B5EF4-FFF2-40B4-BE49-F238E27FC236}">
                  <a16:creationId xmlns:a16="http://schemas.microsoft.com/office/drawing/2014/main" id="{CEF7544E-325F-47AD-9795-FB0173FE9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630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56" name="Freeform 249">
              <a:extLst>
                <a:ext uri="{FF2B5EF4-FFF2-40B4-BE49-F238E27FC236}">
                  <a16:creationId xmlns:a16="http://schemas.microsoft.com/office/drawing/2014/main" id="{75B45890-D9C7-46AC-BB17-34F79A018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224"/>
              <a:ext cx="57" cy="111"/>
            </a:xfrm>
            <a:custGeom>
              <a:avLst/>
              <a:gdLst>
                <a:gd name="T0" fmla="*/ 0 w 46"/>
                <a:gd name="T1" fmla="*/ 6 h 89"/>
                <a:gd name="T2" fmla="*/ 53 w 46"/>
                <a:gd name="T3" fmla="*/ 89 h 89"/>
                <a:gd name="T4" fmla="*/ 72 w 46"/>
                <a:gd name="T5" fmla="*/ 125 h 89"/>
                <a:gd name="T6" fmla="*/ 78 w 46"/>
                <a:gd name="T7" fmla="*/ 172 h 89"/>
                <a:gd name="T8" fmla="*/ 77 w 46"/>
                <a:gd name="T9" fmla="*/ 102 h 89"/>
                <a:gd name="T10" fmla="*/ 47 w 46"/>
                <a:gd name="T11" fmla="*/ 52 h 89"/>
                <a:gd name="T12" fmla="*/ 17 w 46"/>
                <a:gd name="T13" fmla="*/ 17 h 89"/>
                <a:gd name="T14" fmla="*/ 0 w 46"/>
                <a:gd name="T15" fmla="*/ 1 h 89"/>
                <a:gd name="T16" fmla="*/ 0 w 46"/>
                <a:gd name="T17" fmla="*/ 2 h 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89">
                  <a:moveTo>
                    <a:pt x="0" y="3"/>
                  </a:moveTo>
                  <a:cubicBezTo>
                    <a:pt x="4" y="19"/>
                    <a:pt x="20" y="32"/>
                    <a:pt x="28" y="46"/>
                  </a:cubicBezTo>
                  <a:cubicBezTo>
                    <a:pt x="32" y="52"/>
                    <a:pt x="36" y="58"/>
                    <a:pt x="38" y="64"/>
                  </a:cubicBezTo>
                  <a:cubicBezTo>
                    <a:pt x="41" y="73"/>
                    <a:pt x="39" y="81"/>
                    <a:pt x="41" y="89"/>
                  </a:cubicBezTo>
                  <a:cubicBezTo>
                    <a:pt x="46" y="80"/>
                    <a:pt x="42" y="63"/>
                    <a:pt x="40" y="53"/>
                  </a:cubicBezTo>
                  <a:cubicBezTo>
                    <a:pt x="37" y="43"/>
                    <a:pt x="32" y="35"/>
                    <a:pt x="25" y="27"/>
                  </a:cubicBezTo>
                  <a:cubicBezTo>
                    <a:pt x="20" y="21"/>
                    <a:pt x="14" y="15"/>
                    <a:pt x="9" y="9"/>
                  </a:cubicBezTo>
                  <a:cubicBezTo>
                    <a:pt x="7" y="6"/>
                    <a:pt x="4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D2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250">
              <a:extLst>
                <a:ext uri="{FF2B5EF4-FFF2-40B4-BE49-F238E27FC236}">
                  <a16:creationId xmlns:a16="http://schemas.microsoft.com/office/drawing/2014/main" id="{F47169F1-F653-402A-9A95-4E09EB76E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2265"/>
              <a:ext cx="35" cy="68"/>
            </a:xfrm>
            <a:custGeom>
              <a:avLst/>
              <a:gdLst>
                <a:gd name="T0" fmla="*/ 8 w 28"/>
                <a:gd name="T1" fmla="*/ 11 h 55"/>
                <a:gd name="T2" fmla="*/ 24 w 28"/>
                <a:gd name="T3" fmla="*/ 64 h 55"/>
                <a:gd name="T4" fmla="*/ 24 w 28"/>
                <a:gd name="T5" fmla="*/ 104 h 55"/>
                <a:gd name="T6" fmla="*/ 30 w 28"/>
                <a:gd name="T7" fmla="*/ 79 h 55"/>
                <a:gd name="T8" fmla="*/ 44 w 28"/>
                <a:gd name="T9" fmla="*/ 61 h 55"/>
                <a:gd name="T10" fmla="*/ 48 w 28"/>
                <a:gd name="T11" fmla="*/ 26 h 55"/>
                <a:gd name="T12" fmla="*/ 36 w 28"/>
                <a:gd name="T13" fmla="*/ 19 h 55"/>
                <a:gd name="T14" fmla="*/ 24 w 28"/>
                <a:gd name="T15" fmla="*/ 9 h 55"/>
                <a:gd name="T16" fmla="*/ 6 w 28"/>
                <a:gd name="T17" fmla="*/ 11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55">
                  <a:moveTo>
                    <a:pt x="4" y="6"/>
                  </a:moveTo>
                  <a:cubicBezTo>
                    <a:pt x="10" y="11"/>
                    <a:pt x="11" y="26"/>
                    <a:pt x="12" y="34"/>
                  </a:cubicBezTo>
                  <a:cubicBezTo>
                    <a:pt x="13" y="41"/>
                    <a:pt x="10" y="49"/>
                    <a:pt x="12" y="55"/>
                  </a:cubicBezTo>
                  <a:cubicBezTo>
                    <a:pt x="15" y="52"/>
                    <a:pt x="14" y="46"/>
                    <a:pt x="15" y="42"/>
                  </a:cubicBezTo>
                  <a:cubicBezTo>
                    <a:pt x="17" y="38"/>
                    <a:pt x="20" y="35"/>
                    <a:pt x="22" y="32"/>
                  </a:cubicBezTo>
                  <a:cubicBezTo>
                    <a:pt x="25" y="26"/>
                    <a:pt x="28" y="19"/>
                    <a:pt x="24" y="14"/>
                  </a:cubicBezTo>
                  <a:cubicBezTo>
                    <a:pt x="22" y="11"/>
                    <a:pt x="20" y="11"/>
                    <a:pt x="18" y="10"/>
                  </a:cubicBezTo>
                  <a:cubicBezTo>
                    <a:pt x="16" y="9"/>
                    <a:pt x="14" y="7"/>
                    <a:pt x="12" y="5"/>
                  </a:cubicBezTo>
                  <a:cubicBezTo>
                    <a:pt x="10" y="4"/>
                    <a:pt x="0" y="0"/>
                    <a:pt x="3" y="6"/>
                  </a:cubicBezTo>
                </a:path>
              </a:pathLst>
            </a:custGeom>
            <a:solidFill>
              <a:srgbClr val="CA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251">
              <a:extLst>
                <a:ext uri="{FF2B5EF4-FFF2-40B4-BE49-F238E27FC236}">
                  <a16:creationId xmlns:a16="http://schemas.microsoft.com/office/drawing/2014/main" id="{500C4F9D-89DA-4629-A044-56EBBB955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2174"/>
              <a:ext cx="103" cy="92"/>
            </a:xfrm>
            <a:custGeom>
              <a:avLst/>
              <a:gdLst>
                <a:gd name="T0" fmla="*/ 6 w 83"/>
                <a:gd name="T1" fmla="*/ 15 h 74"/>
                <a:gd name="T2" fmla="*/ 14 w 83"/>
                <a:gd name="T3" fmla="*/ 60 h 74"/>
                <a:gd name="T4" fmla="*/ 31 w 83"/>
                <a:gd name="T5" fmla="*/ 65 h 74"/>
                <a:gd name="T6" fmla="*/ 50 w 83"/>
                <a:gd name="T7" fmla="*/ 81 h 74"/>
                <a:gd name="T8" fmla="*/ 97 w 83"/>
                <a:gd name="T9" fmla="*/ 112 h 74"/>
                <a:gd name="T10" fmla="*/ 143 w 83"/>
                <a:gd name="T11" fmla="*/ 134 h 74"/>
                <a:gd name="T12" fmla="*/ 104 w 83"/>
                <a:gd name="T13" fmla="*/ 101 h 74"/>
                <a:gd name="T14" fmla="*/ 52 w 83"/>
                <a:gd name="T15" fmla="*/ 60 h 74"/>
                <a:gd name="T16" fmla="*/ 40 w 83"/>
                <a:gd name="T17" fmla="*/ 37 h 74"/>
                <a:gd name="T18" fmla="*/ 34 w 83"/>
                <a:gd name="T19" fmla="*/ 14 h 74"/>
                <a:gd name="T20" fmla="*/ 11 w 83"/>
                <a:gd name="T21" fmla="*/ 9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74">
                  <a:moveTo>
                    <a:pt x="3" y="8"/>
                  </a:moveTo>
                  <a:cubicBezTo>
                    <a:pt x="0" y="15"/>
                    <a:pt x="0" y="25"/>
                    <a:pt x="7" y="31"/>
                  </a:cubicBezTo>
                  <a:cubicBezTo>
                    <a:pt x="10" y="32"/>
                    <a:pt x="14" y="33"/>
                    <a:pt x="16" y="34"/>
                  </a:cubicBezTo>
                  <a:cubicBezTo>
                    <a:pt x="20" y="36"/>
                    <a:pt x="23" y="39"/>
                    <a:pt x="26" y="42"/>
                  </a:cubicBezTo>
                  <a:cubicBezTo>
                    <a:pt x="33" y="49"/>
                    <a:pt x="42" y="53"/>
                    <a:pt x="51" y="58"/>
                  </a:cubicBezTo>
                  <a:cubicBezTo>
                    <a:pt x="55" y="61"/>
                    <a:pt x="71" y="74"/>
                    <a:pt x="75" y="70"/>
                  </a:cubicBezTo>
                  <a:cubicBezTo>
                    <a:pt x="83" y="62"/>
                    <a:pt x="58" y="54"/>
                    <a:pt x="55" y="52"/>
                  </a:cubicBezTo>
                  <a:cubicBezTo>
                    <a:pt x="45" y="46"/>
                    <a:pt x="34" y="40"/>
                    <a:pt x="27" y="31"/>
                  </a:cubicBezTo>
                  <a:cubicBezTo>
                    <a:pt x="24" y="27"/>
                    <a:pt x="22" y="23"/>
                    <a:pt x="21" y="19"/>
                  </a:cubicBezTo>
                  <a:cubicBezTo>
                    <a:pt x="19" y="15"/>
                    <a:pt x="20" y="11"/>
                    <a:pt x="18" y="7"/>
                  </a:cubicBezTo>
                  <a:cubicBezTo>
                    <a:pt x="14" y="0"/>
                    <a:pt x="12" y="4"/>
                    <a:pt x="6" y="5"/>
                  </a:cubicBezTo>
                </a:path>
              </a:pathLst>
            </a:custGeom>
            <a:solidFill>
              <a:srgbClr val="E3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252">
              <a:extLst>
                <a:ext uri="{FF2B5EF4-FFF2-40B4-BE49-F238E27FC236}">
                  <a16:creationId xmlns:a16="http://schemas.microsoft.com/office/drawing/2014/main" id="{A3185409-8B51-433F-AAEB-1831960C4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159"/>
              <a:ext cx="43" cy="110"/>
            </a:xfrm>
            <a:custGeom>
              <a:avLst/>
              <a:gdLst>
                <a:gd name="T0" fmla="*/ 9 w 35"/>
                <a:gd name="T1" fmla="*/ 0 h 88"/>
                <a:gd name="T2" fmla="*/ 1 w 35"/>
                <a:gd name="T3" fmla="*/ 44 h 88"/>
                <a:gd name="T4" fmla="*/ 9 w 35"/>
                <a:gd name="T5" fmla="*/ 100 h 88"/>
                <a:gd name="T6" fmla="*/ 34 w 35"/>
                <a:gd name="T7" fmla="*/ 135 h 88"/>
                <a:gd name="T8" fmla="*/ 65 w 35"/>
                <a:gd name="T9" fmla="*/ 173 h 88"/>
                <a:gd name="T10" fmla="*/ 32 w 35"/>
                <a:gd name="T11" fmla="*/ 123 h 88"/>
                <a:gd name="T12" fmla="*/ 11 w 35"/>
                <a:gd name="T13" fmla="*/ 76 h 88"/>
                <a:gd name="T14" fmla="*/ 9 w 35"/>
                <a:gd name="T15" fmla="*/ 30 h 88"/>
                <a:gd name="T16" fmla="*/ 7 w 35"/>
                <a:gd name="T17" fmla="*/ 1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88">
                  <a:moveTo>
                    <a:pt x="5" y="0"/>
                  </a:moveTo>
                  <a:cubicBezTo>
                    <a:pt x="2" y="5"/>
                    <a:pt x="2" y="16"/>
                    <a:pt x="1" y="22"/>
                  </a:cubicBezTo>
                  <a:cubicBezTo>
                    <a:pt x="0" y="32"/>
                    <a:pt x="1" y="42"/>
                    <a:pt x="5" y="51"/>
                  </a:cubicBezTo>
                  <a:cubicBezTo>
                    <a:pt x="8" y="58"/>
                    <a:pt x="14" y="64"/>
                    <a:pt x="19" y="69"/>
                  </a:cubicBezTo>
                  <a:cubicBezTo>
                    <a:pt x="24" y="74"/>
                    <a:pt x="32" y="81"/>
                    <a:pt x="35" y="88"/>
                  </a:cubicBezTo>
                  <a:cubicBezTo>
                    <a:pt x="28" y="82"/>
                    <a:pt x="23" y="70"/>
                    <a:pt x="17" y="62"/>
                  </a:cubicBezTo>
                  <a:cubicBezTo>
                    <a:pt x="12" y="55"/>
                    <a:pt x="8" y="48"/>
                    <a:pt x="6" y="39"/>
                  </a:cubicBezTo>
                  <a:cubicBezTo>
                    <a:pt x="4" y="31"/>
                    <a:pt x="4" y="23"/>
                    <a:pt x="5" y="15"/>
                  </a:cubicBezTo>
                  <a:cubicBezTo>
                    <a:pt x="6" y="10"/>
                    <a:pt x="7" y="4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Oval 253">
              <a:extLst>
                <a:ext uri="{FF2B5EF4-FFF2-40B4-BE49-F238E27FC236}">
                  <a16:creationId xmlns:a16="http://schemas.microsoft.com/office/drawing/2014/main" id="{B62E5374-F69C-4DC7-A153-8C52B4AFE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2" y="2155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61" name="Oval 254">
              <a:extLst>
                <a:ext uri="{FF2B5EF4-FFF2-40B4-BE49-F238E27FC236}">
                  <a16:creationId xmlns:a16="http://schemas.microsoft.com/office/drawing/2014/main" id="{6997DC1E-6415-4A90-9E76-F4AB3D980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2" y="214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62" name="Oval 255">
              <a:extLst>
                <a:ext uri="{FF2B5EF4-FFF2-40B4-BE49-F238E27FC236}">
                  <a16:creationId xmlns:a16="http://schemas.microsoft.com/office/drawing/2014/main" id="{8CED6402-5855-40B2-B83C-93C52DFEE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1" y="227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63" name="Oval 256">
              <a:extLst>
                <a:ext uri="{FF2B5EF4-FFF2-40B4-BE49-F238E27FC236}">
                  <a16:creationId xmlns:a16="http://schemas.microsoft.com/office/drawing/2014/main" id="{09D1837C-B4CC-4622-8A41-EF96F0FC0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" y="2314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64" name="Freeform 257">
              <a:extLst>
                <a:ext uri="{FF2B5EF4-FFF2-40B4-BE49-F238E27FC236}">
                  <a16:creationId xmlns:a16="http://schemas.microsoft.com/office/drawing/2014/main" id="{88E2B87F-BF0D-4613-B6A7-ED537B889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647"/>
              <a:ext cx="437" cy="416"/>
            </a:xfrm>
            <a:custGeom>
              <a:avLst/>
              <a:gdLst>
                <a:gd name="T0" fmla="*/ 540 w 352"/>
                <a:gd name="T1" fmla="*/ 119 h 335"/>
                <a:gd name="T2" fmla="*/ 185 w 352"/>
                <a:gd name="T3" fmla="*/ 133 h 335"/>
                <a:gd name="T4" fmla="*/ 84 w 352"/>
                <a:gd name="T5" fmla="*/ 586 h 335"/>
                <a:gd name="T6" fmla="*/ 200 w 352"/>
                <a:gd name="T7" fmla="*/ 640 h 335"/>
                <a:gd name="T8" fmla="*/ 375 w 352"/>
                <a:gd name="T9" fmla="*/ 604 h 335"/>
                <a:gd name="T10" fmla="*/ 509 w 352"/>
                <a:gd name="T11" fmla="*/ 575 h 335"/>
                <a:gd name="T12" fmla="*/ 370 w 352"/>
                <a:gd name="T13" fmla="*/ 572 h 335"/>
                <a:gd name="T14" fmla="*/ 170 w 352"/>
                <a:gd name="T15" fmla="*/ 540 h 335"/>
                <a:gd name="T16" fmla="*/ 159 w 352"/>
                <a:gd name="T17" fmla="*/ 230 h 335"/>
                <a:gd name="T18" fmla="*/ 540 w 352"/>
                <a:gd name="T19" fmla="*/ 119 h 3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2" h="335">
                  <a:moveTo>
                    <a:pt x="282" y="62"/>
                  </a:moveTo>
                  <a:cubicBezTo>
                    <a:pt x="282" y="62"/>
                    <a:pt x="193" y="0"/>
                    <a:pt x="97" y="69"/>
                  </a:cubicBezTo>
                  <a:cubicBezTo>
                    <a:pt x="0" y="138"/>
                    <a:pt x="4" y="255"/>
                    <a:pt x="44" y="306"/>
                  </a:cubicBezTo>
                  <a:cubicBezTo>
                    <a:pt x="67" y="335"/>
                    <a:pt x="53" y="335"/>
                    <a:pt x="105" y="334"/>
                  </a:cubicBezTo>
                  <a:cubicBezTo>
                    <a:pt x="156" y="333"/>
                    <a:pt x="167" y="335"/>
                    <a:pt x="196" y="315"/>
                  </a:cubicBezTo>
                  <a:cubicBezTo>
                    <a:pt x="226" y="295"/>
                    <a:pt x="257" y="293"/>
                    <a:pt x="266" y="300"/>
                  </a:cubicBezTo>
                  <a:cubicBezTo>
                    <a:pt x="266" y="300"/>
                    <a:pt x="224" y="285"/>
                    <a:pt x="193" y="299"/>
                  </a:cubicBezTo>
                  <a:cubicBezTo>
                    <a:pt x="162" y="312"/>
                    <a:pt x="107" y="302"/>
                    <a:pt x="89" y="282"/>
                  </a:cubicBezTo>
                  <a:cubicBezTo>
                    <a:pt x="72" y="263"/>
                    <a:pt x="19" y="190"/>
                    <a:pt x="83" y="120"/>
                  </a:cubicBezTo>
                  <a:cubicBezTo>
                    <a:pt x="147" y="50"/>
                    <a:pt x="352" y="132"/>
                    <a:pt x="282" y="62"/>
                  </a:cubicBezTo>
                  <a:close/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258">
              <a:extLst>
                <a:ext uri="{FF2B5EF4-FFF2-40B4-BE49-F238E27FC236}">
                  <a16:creationId xmlns:a16="http://schemas.microsoft.com/office/drawing/2014/main" id="{30F56779-8D55-4B67-A00F-21D2CB305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997"/>
              <a:ext cx="147" cy="56"/>
            </a:xfrm>
            <a:custGeom>
              <a:avLst/>
              <a:gdLst>
                <a:gd name="T0" fmla="*/ 0 w 118"/>
                <a:gd name="T1" fmla="*/ 0 h 45"/>
                <a:gd name="T2" fmla="*/ 45 w 118"/>
                <a:gd name="T3" fmla="*/ 57 h 45"/>
                <a:gd name="T4" fmla="*/ 88 w 118"/>
                <a:gd name="T5" fmla="*/ 81 h 45"/>
                <a:gd name="T6" fmla="*/ 228 w 118"/>
                <a:gd name="T7" fmla="*/ 87 h 45"/>
                <a:gd name="T8" fmla="*/ 152 w 118"/>
                <a:gd name="T9" fmla="*/ 71 h 45"/>
                <a:gd name="T10" fmla="*/ 83 w 118"/>
                <a:gd name="T11" fmla="*/ 63 h 45"/>
                <a:gd name="T12" fmla="*/ 1 w 118"/>
                <a:gd name="T13" fmla="*/ 1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45">
                  <a:moveTo>
                    <a:pt x="0" y="0"/>
                  </a:moveTo>
                  <a:cubicBezTo>
                    <a:pt x="8" y="10"/>
                    <a:pt x="16" y="20"/>
                    <a:pt x="23" y="30"/>
                  </a:cubicBezTo>
                  <a:cubicBezTo>
                    <a:pt x="31" y="40"/>
                    <a:pt x="34" y="41"/>
                    <a:pt x="46" y="42"/>
                  </a:cubicBezTo>
                  <a:cubicBezTo>
                    <a:pt x="68" y="45"/>
                    <a:pt x="97" y="38"/>
                    <a:pt x="118" y="45"/>
                  </a:cubicBezTo>
                  <a:cubicBezTo>
                    <a:pt x="105" y="43"/>
                    <a:pt x="92" y="39"/>
                    <a:pt x="79" y="37"/>
                  </a:cubicBezTo>
                  <a:cubicBezTo>
                    <a:pt x="68" y="35"/>
                    <a:pt x="55" y="36"/>
                    <a:pt x="43" y="33"/>
                  </a:cubicBezTo>
                  <a:cubicBezTo>
                    <a:pt x="25" y="29"/>
                    <a:pt x="13" y="12"/>
                    <a:pt x="1" y="1"/>
                  </a:cubicBezTo>
                </a:path>
              </a:pathLst>
            </a:custGeom>
            <a:solidFill>
              <a:srgbClr val="C2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259">
              <a:extLst>
                <a:ext uri="{FF2B5EF4-FFF2-40B4-BE49-F238E27FC236}">
                  <a16:creationId xmlns:a16="http://schemas.microsoft.com/office/drawing/2014/main" id="{C0872FDD-D9F6-4AB4-A857-7CBA8F2CE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899"/>
              <a:ext cx="102" cy="153"/>
            </a:xfrm>
            <a:custGeom>
              <a:avLst/>
              <a:gdLst>
                <a:gd name="T0" fmla="*/ 9 w 82"/>
                <a:gd name="T1" fmla="*/ 0 h 123"/>
                <a:gd name="T2" fmla="*/ 11 w 82"/>
                <a:gd name="T3" fmla="*/ 103 h 123"/>
                <a:gd name="T4" fmla="*/ 45 w 82"/>
                <a:gd name="T5" fmla="*/ 190 h 123"/>
                <a:gd name="T6" fmla="*/ 118 w 82"/>
                <a:gd name="T7" fmla="*/ 235 h 123"/>
                <a:gd name="T8" fmla="*/ 142 w 82"/>
                <a:gd name="T9" fmla="*/ 221 h 123"/>
                <a:gd name="T10" fmla="*/ 101 w 82"/>
                <a:gd name="T11" fmla="*/ 211 h 123"/>
                <a:gd name="T12" fmla="*/ 30 w 82"/>
                <a:gd name="T13" fmla="*/ 103 h 123"/>
                <a:gd name="T14" fmla="*/ 19 w 82"/>
                <a:gd name="T15" fmla="*/ 42 h 123"/>
                <a:gd name="T16" fmla="*/ 7 w 82"/>
                <a:gd name="T17" fmla="*/ 0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" h="123">
                  <a:moveTo>
                    <a:pt x="5" y="0"/>
                  </a:moveTo>
                  <a:cubicBezTo>
                    <a:pt x="0" y="14"/>
                    <a:pt x="3" y="40"/>
                    <a:pt x="6" y="54"/>
                  </a:cubicBezTo>
                  <a:cubicBezTo>
                    <a:pt x="9" y="70"/>
                    <a:pt x="14" y="85"/>
                    <a:pt x="23" y="99"/>
                  </a:cubicBezTo>
                  <a:cubicBezTo>
                    <a:pt x="33" y="115"/>
                    <a:pt x="41" y="123"/>
                    <a:pt x="61" y="122"/>
                  </a:cubicBezTo>
                  <a:cubicBezTo>
                    <a:pt x="66" y="121"/>
                    <a:pt x="82" y="122"/>
                    <a:pt x="74" y="115"/>
                  </a:cubicBezTo>
                  <a:cubicBezTo>
                    <a:pt x="70" y="112"/>
                    <a:pt x="58" y="112"/>
                    <a:pt x="52" y="110"/>
                  </a:cubicBezTo>
                  <a:cubicBezTo>
                    <a:pt x="32" y="101"/>
                    <a:pt x="21" y="75"/>
                    <a:pt x="15" y="54"/>
                  </a:cubicBezTo>
                  <a:cubicBezTo>
                    <a:pt x="12" y="43"/>
                    <a:pt x="11" y="33"/>
                    <a:pt x="10" y="22"/>
                  </a:cubicBezTo>
                  <a:cubicBezTo>
                    <a:pt x="9" y="15"/>
                    <a:pt x="9" y="4"/>
                    <a:pt x="4" y="0"/>
                  </a:cubicBezTo>
                </a:path>
              </a:pathLst>
            </a:custGeom>
            <a:solidFill>
              <a:srgbClr val="C2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7" name="Freeform 260">
              <a:extLst>
                <a:ext uri="{FF2B5EF4-FFF2-40B4-BE49-F238E27FC236}">
                  <a16:creationId xmlns:a16="http://schemas.microsoft.com/office/drawing/2014/main" id="{7E69E31B-C5ED-4924-9526-D34AB6871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3064"/>
              <a:ext cx="346" cy="183"/>
            </a:xfrm>
            <a:custGeom>
              <a:avLst/>
              <a:gdLst>
                <a:gd name="T0" fmla="*/ 454 w 279"/>
                <a:gd name="T1" fmla="*/ 24 h 147"/>
                <a:gd name="T2" fmla="*/ 264 w 279"/>
                <a:gd name="T3" fmla="*/ 32 h 147"/>
                <a:gd name="T4" fmla="*/ 135 w 279"/>
                <a:gd name="T5" fmla="*/ 110 h 147"/>
                <a:gd name="T6" fmla="*/ 62 w 279"/>
                <a:gd name="T7" fmla="*/ 195 h 147"/>
                <a:gd name="T8" fmla="*/ 0 w 279"/>
                <a:gd name="T9" fmla="*/ 284 h 147"/>
                <a:gd name="T10" fmla="*/ 184 w 279"/>
                <a:gd name="T11" fmla="*/ 149 h 147"/>
                <a:gd name="T12" fmla="*/ 453 w 279"/>
                <a:gd name="T13" fmla="*/ 137 h 147"/>
                <a:gd name="T14" fmla="*/ 526 w 279"/>
                <a:gd name="T15" fmla="*/ 120 h 147"/>
                <a:gd name="T16" fmla="*/ 517 w 279"/>
                <a:gd name="T17" fmla="*/ 71 h 147"/>
                <a:gd name="T18" fmla="*/ 454 w 279"/>
                <a:gd name="T19" fmla="*/ 25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9" h="147">
                  <a:moveTo>
                    <a:pt x="238" y="12"/>
                  </a:moveTo>
                  <a:cubicBezTo>
                    <a:pt x="212" y="0"/>
                    <a:pt x="165" y="8"/>
                    <a:pt x="139" y="17"/>
                  </a:cubicBezTo>
                  <a:cubicBezTo>
                    <a:pt x="111" y="27"/>
                    <a:pt x="92" y="37"/>
                    <a:pt x="71" y="57"/>
                  </a:cubicBezTo>
                  <a:cubicBezTo>
                    <a:pt x="57" y="70"/>
                    <a:pt x="44" y="86"/>
                    <a:pt x="32" y="101"/>
                  </a:cubicBezTo>
                  <a:cubicBezTo>
                    <a:pt x="21" y="115"/>
                    <a:pt x="7" y="130"/>
                    <a:pt x="0" y="147"/>
                  </a:cubicBezTo>
                  <a:cubicBezTo>
                    <a:pt x="34" y="128"/>
                    <a:pt x="58" y="93"/>
                    <a:pt x="96" y="77"/>
                  </a:cubicBezTo>
                  <a:cubicBezTo>
                    <a:pt x="142" y="57"/>
                    <a:pt x="189" y="70"/>
                    <a:pt x="237" y="71"/>
                  </a:cubicBezTo>
                  <a:cubicBezTo>
                    <a:pt x="249" y="71"/>
                    <a:pt x="269" y="75"/>
                    <a:pt x="276" y="62"/>
                  </a:cubicBezTo>
                  <a:cubicBezTo>
                    <a:pt x="279" y="55"/>
                    <a:pt x="275" y="42"/>
                    <a:pt x="271" y="37"/>
                  </a:cubicBezTo>
                  <a:cubicBezTo>
                    <a:pt x="264" y="24"/>
                    <a:pt x="251" y="16"/>
                    <a:pt x="238" y="13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8" name="Freeform 261">
              <a:extLst>
                <a:ext uri="{FF2B5EF4-FFF2-40B4-BE49-F238E27FC236}">
                  <a16:creationId xmlns:a16="http://schemas.microsoft.com/office/drawing/2014/main" id="{5E033832-24D6-4B4E-B166-3429C1D0A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3065"/>
              <a:ext cx="394" cy="229"/>
            </a:xfrm>
            <a:custGeom>
              <a:avLst/>
              <a:gdLst>
                <a:gd name="T0" fmla="*/ 540 w 318"/>
                <a:gd name="T1" fmla="*/ 34 h 184"/>
                <a:gd name="T2" fmla="*/ 358 w 318"/>
                <a:gd name="T3" fmla="*/ 0 h 184"/>
                <a:gd name="T4" fmla="*/ 182 w 318"/>
                <a:gd name="T5" fmla="*/ 78 h 184"/>
                <a:gd name="T6" fmla="*/ 69 w 318"/>
                <a:gd name="T7" fmla="*/ 218 h 184"/>
                <a:gd name="T8" fmla="*/ 33 w 318"/>
                <a:gd name="T9" fmla="*/ 355 h 184"/>
                <a:gd name="T10" fmla="*/ 89 w 318"/>
                <a:gd name="T11" fmla="*/ 285 h 184"/>
                <a:gd name="T12" fmla="*/ 185 w 318"/>
                <a:gd name="T13" fmla="*/ 172 h 184"/>
                <a:gd name="T14" fmla="*/ 327 w 318"/>
                <a:gd name="T15" fmla="*/ 97 h 184"/>
                <a:gd name="T16" fmla="*/ 445 w 318"/>
                <a:gd name="T17" fmla="*/ 126 h 184"/>
                <a:gd name="T18" fmla="*/ 589 w 318"/>
                <a:gd name="T19" fmla="*/ 126 h 184"/>
                <a:gd name="T20" fmla="*/ 554 w 318"/>
                <a:gd name="T21" fmla="*/ 4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8" h="184">
                  <a:moveTo>
                    <a:pt x="284" y="18"/>
                  </a:moveTo>
                  <a:cubicBezTo>
                    <a:pt x="253" y="7"/>
                    <a:pt x="221" y="0"/>
                    <a:pt x="188" y="0"/>
                  </a:cubicBezTo>
                  <a:cubicBezTo>
                    <a:pt x="152" y="1"/>
                    <a:pt x="122" y="18"/>
                    <a:pt x="96" y="41"/>
                  </a:cubicBezTo>
                  <a:cubicBezTo>
                    <a:pt x="73" y="62"/>
                    <a:pt x="52" y="87"/>
                    <a:pt x="36" y="113"/>
                  </a:cubicBezTo>
                  <a:cubicBezTo>
                    <a:pt x="31" y="122"/>
                    <a:pt x="0" y="184"/>
                    <a:pt x="18" y="184"/>
                  </a:cubicBezTo>
                  <a:cubicBezTo>
                    <a:pt x="25" y="184"/>
                    <a:pt x="43" y="154"/>
                    <a:pt x="47" y="148"/>
                  </a:cubicBezTo>
                  <a:cubicBezTo>
                    <a:pt x="62" y="128"/>
                    <a:pt x="78" y="106"/>
                    <a:pt x="97" y="89"/>
                  </a:cubicBezTo>
                  <a:cubicBezTo>
                    <a:pt x="120" y="70"/>
                    <a:pt x="142" y="55"/>
                    <a:pt x="172" y="51"/>
                  </a:cubicBezTo>
                  <a:cubicBezTo>
                    <a:pt x="196" y="49"/>
                    <a:pt x="212" y="58"/>
                    <a:pt x="234" y="65"/>
                  </a:cubicBezTo>
                  <a:cubicBezTo>
                    <a:pt x="249" y="71"/>
                    <a:pt x="298" y="84"/>
                    <a:pt x="309" y="65"/>
                  </a:cubicBezTo>
                  <a:cubicBezTo>
                    <a:pt x="318" y="51"/>
                    <a:pt x="302" y="30"/>
                    <a:pt x="291" y="22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9" name="Freeform 262">
              <a:extLst>
                <a:ext uri="{FF2B5EF4-FFF2-40B4-BE49-F238E27FC236}">
                  <a16:creationId xmlns:a16="http://schemas.microsoft.com/office/drawing/2014/main" id="{6316912B-DAFE-492E-8AB9-B9876D1A9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724"/>
              <a:ext cx="102" cy="212"/>
            </a:xfrm>
            <a:custGeom>
              <a:avLst/>
              <a:gdLst>
                <a:gd name="T0" fmla="*/ 121 w 82"/>
                <a:gd name="T1" fmla="*/ 0 h 171"/>
                <a:gd name="T2" fmla="*/ 68 w 82"/>
                <a:gd name="T3" fmla="*/ 161 h 171"/>
                <a:gd name="T4" fmla="*/ 11 w 82"/>
                <a:gd name="T5" fmla="*/ 326 h 171"/>
                <a:gd name="T6" fmla="*/ 31 w 82"/>
                <a:gd name="T7" fmla="*/ 134 h 171"/>
                <a:gd name="T8" fmla="*/ 70 w 82"/>
                <a:gd name="T9" fmla="*/ 53 h 171"/>
                <a:gd name="T10" fmla="*/ 112 w 82"/>
                <a:gd name="T11" fmla="*/ 2 h 1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171">
                  <a:moveTo>
                    <a:pt x="63" y="0"/>
                  </a:moveTo>
                  <a:cubicBezTo>
                    <a:pt x="82" y="25"/>
                    <a:pt x="48" y="65"/>
                    <a:pt x="35" y="85"/>
                  </a:cubicBezTo>
                  <a:cubicBezTo>
                    <a:pt x="18" y="112"/>
                    <a:pt x="8" y="140"/>
                    <a:pt x="6" y="171"/>
                  </a:cubicBezTo>
                  <a:cubicBezTo>
                    <a:pt x="0" y="138"/>
                    <a:pt x="5" y="101"/>
                    <a:pt x="16" y="70"/>
                  </a:cubicBezTo>
                  <a:cubicBezTo>
                    <a:pt x="21" y="55"/>
                    <a:pt x="27" y="41"/>
                    <a:pt x="36" y="28"/>
                  </a:cubicBezTo>
                  <a:cubicBezTo>
                    <a:pt x="42" y="19"/>
                    <a:pt x="48" y="5"/>
                    <a:pt x="58" y="2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0" name="Freeform 263">
              <a:extLst>
                <a:ext uri="{FF2B5EF4-FFF2-40B4-BE49-F238E27FC236}">
                  <a16:creationId xmlns:a16="http://schemas.microsoft.com/office/drawing/2014/main" id="{6F67C36D-23A0-4B66-9D4E-1E4D28D7A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673"/>
              <a:ext cx="294" cy="155"/>
            </a:xfrm>
            <a:custGeom>
              <a:avLst/>
              <a:gdLst>
                <a:gd name="T0" fmla="*/ 6 w 237"/>
                <a:gd name="T1" fmla="*/ 37 h 125"/>
                <a:gd name="T2" fmla="*/ 9 w 237"/>
                <a:gd name="T3" fmla="*/ 50 h 125"/>
                <a:gd name="T4" fmla="*/ 17 w 237"/>
                <a:gd name="T5" fmla="*/ 69 h 125"/>
                <a:gd name="T6" fmla="*/ 25 w 237"/>
                <a:gd name="T7" fmla="*/ 110 h 125"/>
                <a:gd name="T8" fmla="*/ 71 w 237"/>
                <a:gd name="T9" fmla="*/ 104 h 125"/>
                <a:gd name="T10" fmla="*/ 158 w 237"/>
                <a:gd name="T11" fmla="*/ 94 h 125"/>
                <a:gd name="T12" fmla="*/ 331 w 237"/>
                <a:gd name="T13" fmla="*/ 145 h 125"/>
                <a:gd name="T14" fmla="*/ 449 w 237"/>
                <a:gd name="T15" fmla="*/ 238 h 125"/>
                <a:gd name="T16" fmla="*/ 408 w 237"/>
                <a:gd name="T17" fmla="*/ 149 h 125"/>
                <a:gd name="T18" fmla="*/ 335 w 237"/>
                <a:gd name="T19" fmla="*/ 72 h 125"/>
                <a:gd name="T20" fmla="*/ 172 w 237"/>
                <a:gd name="T21" fmla="*/ 7 h 125"/>
                <a:gd name="T22" fmla="*/ 7 w 237"/>
                <a:gd name="T23" fmla="*/ 31 h 1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7" h="125">
                  <a:moveTo>
                    <a:pt x="3" y="19"/>
                  </a:moveTo>
                  <a:cubicBezTo>
                    <a:pt x="0" y="18"/>
                    <a:pt x="4" y="23"/>
                    <a:pt x="5" y="26"/>
                  </a:cubicBezTo>
                  <a:cubicBezTo>
                    <a:pt x="7" y="29"/>
                    <a:pt x="8" y="33"/>
                    <a:pt x="9" y="36"/>
                  </a:cubicBezTo>
                  <a:cubicBezTo>
                    <a:pt x="10" y="42"/>
                    <a:pt x="9" y="53"/>
                    <a:pt x="13" y="58"/>
                  </a:cubicBezTo>
                  <a:cubicBezTo>
                    <a:pt x="20" y="65"/>
                    <a:pt x="30" y="58"/>
                    <a:pt x="37" y="55"/>
                  </a:cubicBezTo>
                  <a:cubicBezTo>
                    <a:pt x="51" y="50"/>
                    <a:pt x="66" y="49"/>
                    <a:pt x="82" y="49"/>
                  </a:cubicBezTo>
                  <a:cubicBezTo>
                    <a:pt x="114" y="49"/>
                    <a:pt x="145" y="60"/>
                    <a:pt x="173" y="76"/>
                  </a:cubicBezTo>
                  <a:cubicBezTo>
                    <a:pt x="195" y="90"/>
                    <a:pt x="207" y="121"/>
                    <a:pt x="235" y="125"/>
                  </a:cubicBezTo>
                  <a:cubicBezTo>
                    <a:pt x="237" y="108"/>
                    <a:pt x="225" y="91"/>
                    <a:pt x="214" y="78"/>
                  </a:cubicBezTo>
                  <a:cubicBezTo>
                    <a:pt x="202" y="64"/>
                    <a:pt x="192" y="49"/>
                    <a:pt x="176" y="38"/>
                  </a:cubicBezTo>
                  <a:cubicBezTo>
                    <a:pt x="151" y="22"/>
                    <a:pt x="119" y="9"/>
                    <a:pt x="90" y="4"/>
                  </a:cubicBezTo>
                  <a:cubicBezTo>
                    <a:pt x="60" y="0"/>
                    <a:pt x="33" y="14"/>
                    <a:pt x="4" y="16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1" name="Freeform 264">
              <a:extLst>
                <a:ext uri="{FF2B5EF4-FFF2-40B4-BE49-F238E27FC236}">
                  <a16:creationId xmlns:a16="http://schemas.microsoft.com/office/drawing/2014/main" id="{2CE35522-D2F4-478D-9084-68CBFA185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2888"/>
              <a:ext cx="262" cy="115"/>
            </a:xfrm>
            <a:custGeom>
              <a:avLst/>
              <a:gdLst>
                <a:gd name="T0" fmla="*/ 21 w 211"/>
                <a:gd name="T1" fmla="*/ 0 h 93"/>
                <a:gd name="T2" fmla="*/ 15 w 211"/>
                <a:gd name="T3" fmla="*/ 122 h 93"/>
                <a:gd name="T4" fmla="*/ 133 w 211"/>
                <a:gd name="T5" fmla="*/ 137 h 93"/>
                <a:gd name="T6" fmla="*/ 247 w 211"/>
                <a:gd name="T7" fmla="*/ 117 h 93"/>
                <a:gd name="T8" fmla="*/ 304 w 211"/>
                <a:gd name="T9" fmla="*/ 103 h 93"/>
                <a:gd name="T10" fmla="*/ 368 w 211"/>
                <a:gd name="T11" fmla="*/ 101 h 93"/>
                <a:gd name="T12" fmla="*/ 382 w 211"/>
                <a:gd name="T13" fmla="*/ 79 h 93"/>
                <a:gd name="T14" fmla="*/ 287 w 211"/>
                <a:gd name="T15" fmla="*/ 73 h 93"/>
                <a:gd name="T16" fmla="*/ 127 w 211"/>
                <a:gd name="T17" fmla="*/ 90 h 93"/>
                <a:gd name="T18" fmla="*/ 15 w 211"/>
                <a:gd name="T19" fmla="*/ 6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1" h="93">
                  <a:moveTo>
                    <a:pt x="11" y="0"/>
                  </a:moveTo>
                  <a:cubicBezTo>
                    <a:pt x="0" y="13"/>
                    <a:pt x="1" y="50"/>
                    <a:pt x="8" y="65"/>
                  </a:cubicBezTo>
                  <a:cubicBezTo>
                    <a:pt x="20" y="93"/>
                    <a:pt x="46" y="78"/>
                    <a:pt x="69" y="73"/>
                  </a:cubicBezTo>
                  <a:cubicBezTo>
                    <a:pt x="89" y="68"/>
                    <a:pt x="109" y="66"/>
                    <a:pt x="129" y="62"/>
                  </a:cubicBezTo>
                  <a:cubicBezTo>
                    <a:pt x="139" y="60"/>
                    <a:pt x="149" y="56"/>
                    <a:pt x="159" y="54"/>
                  </a:cubicBezTo>
                  <a:cubicBezTo>
                    <a:pt x="170" y="52"/>
                    <a:pt x="181" y="55"/>
                    <a:pt x="192" y="53"/>
                  </a:cubicBezTo>
                  <a:cubicBezTo>
                    <a:pt x="201" y="53"/>
                    <a:pt x="211" y="51"/>
                    <a:pt x="200" y="42"/>
                  </a:cubicBezTo>
                  <a:cubicBezTo>
                    <a:pt x="190" y="35"/>
                    <a:pt x="162" y="38"/>
                    <a:pt x="150" y="39"/>
                  </a:cubicBezTo>
                  <a:cubicBezTo>
                    <a:pt x="122" y="39"/>
                    <a:pt x="94" y="45"/>
                    <a:pt x="66" y="48"/>
                  </a:cubicBezTo>
                  <a:cubicBezTo>
                    <a:pt x="38" y="50"/>
                    <a:pt x="15" y="28"/>
                    <a:pt x="8" y="3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2" name="Freeform 265">
              <a:extLst>
                <a:ext uri="{FF2B5EF4-FFF2-40B4-BE49-F238E27FC236}">
                  <a16:creationId xmlns:a16="http://schemas.microsoft.com/office/drawing/2014/main" id="{347678FA-5DC2-41D7-80A7-A7D24AE4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155"/>
              <a:ext cx="314" cy="337"/>
            </a:xfrm>
            <a:custGeom>
              <a:avLst/>
              <a:gdLst>
                <a:gd name="T0" fmla="*/ 356 w 253"/>
                <a:gd name="T1" fmla="*/ 2 h 272"/>
                <a:gd name="T2" fmla="*/ 302 w 253"/>
                <a:gd name="T3" fmla="*/ 0 h 272"/>
                <a:gd name="T4" fmla="*/ 225 w 253"/>
                <a:gd name="T5" fmla="*/ 21 h 272"/>
                <a:gd name="T6" fmla="*/ 120 w 253"/>
                <a:gd name="T7" fmla="*/ 103 h 272"/>
                <a:gd name="T8" fmla="*/ 9 w 253"/>
                <a:gd name="T9" fmla="*/ 310 h 272"/>
                <a:gd name="T10" fmla="*/ 19 w 253"/>
                <a:gd name="T11" fmla="*/ 471 h 272"/>
                <a:gd name="T12" fmla="*/ 57 w 253"/>
                <a:gd name="T13" fmla="*/ 518 h 272"/>
                <a:gd name="T14" fmla="*/ 92 w 253"/>
                <a:gd name="T15" fmla="*/ 501 h 272"/>
                <a:gd name="T16" fmla="*/ 92 w 253"/>
                <a:gd name="T17" fmla="*/ 476 h 272"/>
                <a:gd name="T18" fmla="*/ 88 w 253"/>
                <a:gd name="T19" fmla="*/ 368 h 272"/>
                <a:gd name="T20" fmla="*/ 206 w 253"/>
                <a:gd name="T21" fmla="*/ 213 h 272"/>
                <a:gd name="T22" fmla="*/ 364 w 253"/>
                <a:gd name="T23" fmla="*/ 167 h 272"/>
                <a:gd name="T24" fmla="*/ 459 w 253"/>
                <a:gd name="T25" fmla="*/ 134 h 272"/>
                <a:gd name="T26" fmla="*/ 442 w 253"/>
                <a:gd name="T27" fmla="*/ 37 h 272"/>
                <a:gd name="T28" fmla="*/ 359 w 253"/>
                <a:gd name="T29" fmla="*/ 6 h 2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3" h="272">
                  <a:moveTo>
                    <a:pt x="186" y="2"/>
                  </a:moveTo>
                  <a:cubicBezTo>
                    <a:pt x="177" y="3"/>
                    <a:pt x="168" y="0"/>
                    <a:pt x="158" y="0"/>
                  </a:cubicBezTo>
                  <a:cubicBezTo>
                    <a:pt x="145" y="1"/>
                    <a:pt x="130" y="7"/>
                    <a:pt x="118" y="11"/>
                  </a:cubicBezTo>
                  <a:cubicBezTo>
                    <a:pt x="96" y="20"/>
                    <a:pt x="80" y="37"/>
                    <a:pt x="63" y="54"/>
                  </a:cubicBezTo>
                  <a:cubicBezTo>
                    <a:pt x="33" y="84"/>
                    <a:pt x="9" y="119"/>
                    <a:pt x="5" y="163"/>
                  </a:cubicBezTo>
                  <a:cubicBezTo>
                    <a:pt x="3" y="191"/>
                    <a:pt x="0" y="222"/>
                    <a:pt x="10" y="248"/>
                  </a:cubicBezTo>
                  <a:cubicBezTo>
                    <a:pt x="13" y="258"/>
                    <a:pt x="19" y="272"/>
                    <a:pt x="30" y="272"/>
                  </a:cubicBezTo>
                  <a:cubicBezTo>
                    <a:pt x="36" y="272"/>
                    <a:pt x="45" y="267"/>
                    <a:pt x="48" y="263"/>
                  </a:cubicBezTo>
                  <a:cubicBezTo>
                    <a:pt x="53" y="257"/>
                    <a:pt x="51" y="258"/>
                    <a:pt x="48" y="250"/>
                  </a:cubicBezTo>
                  <a:cubicBezTo>
                    <a:pt x="41" y="230"/>
                    <a:pt x="38" y="216"/>
                    <a:pt x="46" y="194"/>
                  </a:cubicBezTo>
                  <a:cubicBezTo>
                    <a:pt x="58" y="161"/>
                    <a:pt x="79" y="131"/>
                    <a:pt x="108" y="112"/>
                  </a:cubicBezTo>
                  <a:cubicBezTo>
                    <a:pt x="134" y="94"/>
                    <a:pt x="160" y="94"/>
                    <a:pt x="190" y="88"/>
                  </a:cubicBezTo>
                  <a:cubicBezTo>
                    <a:pt x="207" y="85"/>
                    <a:pt x="229" y="84"/>
                    <a:pt x="240" y="70"/>
                  </a:cubicBezTo>
                  <a:cubicBezTo>
                    <a:pt x="253" y="54"/>
                    <a:pt x="245" y="33"/>
                    <a:pt x="231" y="19"/>
                  </a:cubicBezTo>
                  <a:cubicBezTo>
                    <a:pt x="220" y="9"/>
                    <a:pt x="201" y="6"/>
                    <a:pt x="188" y="3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3" name="Freeform 266">
              <a:extLst>
                <a:ext uri="{FF2B5EF4-FFF2-40B4-BE49-F238E27FC236}">
                  <a16:creationId xmlns:a16="http://schemas.microsoft.com/office/drawing/2014/main" id="{8B83264B-59F0-4E6E-9D36-0B16336CA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2360"/>
              <a:ext cx="290" cy="130"/>
            </a:xfrm>
            <a:custGeom>
              <a:avLst/>
              <a:gdLst>
                <a:gd name="T0" fmla="*/ 7 w 234"/>
                <a:gd name="T1" fmla="*/ 196 h 105"/>
                <a:gd name="T2" fmla="*/ 107 w 234"/>
                <a:gd name="T3" fmla="*/ 170 h 105"/>
                <a:gd name="T4" fmla="*/ 221 w 234"/>
                <a:gd name="T5" fmla="*/ 150 h 105"/>
                <a:gd name="T6" fmla="*/ 445 w 234"/>
                <a:gd name="T7" fmla="*/ 110 h 105"/>
                <a:gd name="T8" fmla="*/ 166 w 234"/>
                <a:gd name="T9" fmla="*/ 85 h 105"/>
                <a:gd name="T10" fmla="*/ 77 w 234"/>
                <a:gd name="T11" fmla="*/ 69 h 105"/>
                <a:gd name="T12" fmla="*/ 33 w 234"/>
                <a:gd name="T13" fmla="*/ 0 h 105"/>
                <a:gd name="T14" fmla="*/ 0 w 234"/>
                <a:gd name="T15" fmla="*/ 85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4" h="105">
                  <a:moveTo>
                    <a:pt x="4" y="103"/>
                  </a:moveTo>
                  <a:cubicBezTo>
                    <a:pt x="21" y="105"/>
                    <a:pt x="39" y="93"/>
                    <a:pt x="56" y="90"/>
                  </a:cubicBezTo>
                  <a:cubicBezTo>
                    <a:pt x="76" y="86"/>
                    <a:pt x="96" y="82"/>
                    <a:pt x="116" y="79"/>
                  </a:cubicBezTo>
                  <a:cubicBezTo>
                    <a:pt x="157" y="73"/>
                    <a:pt x="194" y="67"/>
                    <a:pt x="234" y="58"/>
                  </a:cubicBezTo>
                  <a:cubicBezTo>
                    <a:pt x="211" y="26"/>
                    <a:pt x="122" y="43"/>
                    <a:pt x="87" y="45"/>
                  </a:cubicBezTo>
                  <a:cubicBezTo>
                    <a:pt x="67" y="46"/>
                    <a:pt x="55" y="51"/>
                    <a:pt x="40" y="36"/>
                  </a:cubicBezTo>
                  <a:cubicBezTo>
                    <a:pt x="29" y="26"/>
                    <a:pt x="30" y="9"/>
                    <a:pt x="18" y="0"/>
                  </a:cubicBezTo>
                  <a:cubicBezTo>
                    <a:pt x="5" y="11"/>
                    <a:pt x="4" y="29"/>
                    <a:pt x="0" y="45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4" name="Freeform 267">
              <a:extLst>
                <a:ext uri="{FF2B5EF4-FFF2-40B4-BE49-F238E27FC236}">
                  <a16:creationId xmlns:a16="http://schemas.microsoft.com/office/drawing/2014/main" id="{1EDC0FFA-8374-4A02-AEB6-FFC181872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1899"/>
              <a:ext cx="268" cy="300"/>
            </a:xfrm>
            <a:custGeom>
              <a:avLst/>
              <a:gdLst>
                <a:gd name="T0" fmla="*/ 376 w 216"/>
                <a:gd name="T1" fmla="*/ 11 h 242"/>
                <a:gd name="T2" fmla="*/ 261 w 216"/>
                <a:gd name="T3" fmla="*/ 1 h 242"/>
                <a:gd name="T4" fmla="*/ 113 w 216"/>
                <a:gd name="T5" fmla="*/ 51 h 242"/>
                <a:gd name="T6" fmla="*/ 14 w 216"/>
                <a:gd name="T7" fmla="*/ 345 h 242"/>
                <a:gd name="T8" fmla="*/ 86 w 216"/>
                <a:gd name="T9" fmla="*/ 460 h 242"/>
                <a:gd name="T10" fmla="*/ 96 w 216"/>
                <a:gd name="T11" fmla="*/ 281 h 242"/>
                <a:gd name="T12" fmla="*/ 273 w 216"/>
                <a:gd name="T13" fmla="*/ 110 h 242"/>
                <a:gd name="T14" fmla="*/ 407 w 216"/>
                <a:gd name="T15" fmla="*/ 77 h 242"/>
                <a:gd name="T16" fmla="*/ 376 w 216"/>
                <a:gd name="T17" fmla="*/ 19 h 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242">
                  <a:moveTo>
                    <a:pt x="197" y="6"/>
                  </a:moveTo>
                  <a:cubicBezTo>
                    <a:pt x="177" y="9"/>
                    <a:pt x="156" y="0"/>
                    <a:pt x="136" y="1"/>
                  </a:cubicBezTo>
                  <a:cubicBezTo>
                    <a:pt x="109" y="2"/>
                    <a:pt x="81" y="12"/>
                    <a:pt x="59" y="27"/>
                  </a:cubicBezTo>
                  <a:cubicBezTo>
                    <a:pt x="9" y="61"/>
                    <a:pt x="0" y="126"/>
                    <a:pt x="7" y="181"/>
                  </a:cubicBezTo>
                  <a:cubicBezTo>
                    <a:pt x="9" y="199"/>
                    <a:pt x="20" y="242"/>
                    <a:pt x="45" y="241"/>
                  </a:cubicBezTo>
                  <a:cubicBezTo>
                    <a:pt x="73" y="240"/>
                    <a:pt x="49" y="164"/>
                    <a:pt x="50" y="148"/>
                  </a:cubicBezTo>
                  <a:cubicBezTo>
                    <a:pt x="55" y="106"/>
                    <a:pt x="99" y="58"/>
                    <a:pt x="143" y="58"/>
                  </a:cubicBezTo>
                  <a:cubicBezTo>
                    <a:pt x="162" y="58"/>
                    <a:pt x="204" y="68"/>
                    <a:pt x="213" y="40"/>
                  </a:cubicBezTo>
                  <a:cubicBezTo>
                    <a:pt x="216" y="28"/>
                    <a:pt x="202" y="17"/>
                    <a:pt x="197" y="10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5" name="Freeform 268">
              <a:extLst>
                <a:ext uri="{FF2B5EF4-FFF2-40B4-BE49-F238E27FC236}">
                  <a16:creationId xmlns:a16="http://schemas.microsoft.com/office/drawing/2014/main" id="{B9207994-A6CB-416C-A89A-FCF872A8F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2251"/>
              <a:ext cx="455" cy="340"/>
            </a:xfrm>
            <a:custGeom>
              <a:avLst/>
              <a:gdLst>
                <a:gd name="T0" fmla="*/ 39 w 366"/>
                <a:gd name="T1" fmla="*/ 301 h 273"/>
                <a:gd name="T2" fmla="*/ 244 w 366"/>
                <a:gd name="T3" fmla="*/ 62 h 273"/>
                <a:gd name="T4" fmla="*/ 540 w 366"/>
                <a:gd name="T5" fmla="*/ 30 h 273"/>
                <a:gd name="T6" fmla="*/ 704 w 366"/>
                <a:gd name="T7" fmla="*/ 239 h 273"/>
                <a:gd name="T8" fmla="*/ 614 w 366"/>
                <a:gd name="T9" fmla="*/ 239 h 273"/>
                <a:gd name="T10" fmla="*/ 380 w 366"/>
                <a:gd name="T11" fmla="*/ 229 h 273"/>
                <a:gd name="T12" fmla="*/ 90 w 366"/>
                <a:gd name="T13" fmla="*/ 466 h 273"/>
                <a:gd name="T14" fmla="*/ 39 w 366"/>
                <a:gd name="T15" fmla="*/ 314 h 2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6" h="273">
                  <a:moveTo>
                    <a:pt x="20" y="156"/>
                  </a:moveTo>
                  <a:cubicBezTo>
                    <a:pt x="18" y="105"/>
                    <a:pt x="86" y="51"/>
                    <a:pt x="127" y="32"/>
                  </a:cubicBezTo>
                  <a:cubicBezTo>
                    <a:pt x="171" y="10"/>
                    <a:pt x="233" y="0"/>
                    <a:pt x="281" y="15"/>
                  </a:cubicBezTo>
                  <a:cubicBezTo>
                    <a:pt x="326" y="29"/>
                    <a:pt x="366" y="75"/>
                    <a:pt x="366" y="124"/>
                  </a:cubicBezTo>
                  <a:cubicBezTo>
                    <a:pt x="366" y="172"/>
                    <a:pt x="340" y="138"/>
                    <a:pt x="319" y="124"/>
                  </a:cubicBezTo>
                  <a:cubicBezTo>
                    <a:pt x="283" y="102"/>
                    <a:pt x="236" y="99"/>
                    <a:pt x="198" y="119"/>
                  </a:cubicBezTo>
                  <a:cubicBezTo>
                    <a:pt x="153" y="142"/>
                    <a:pt x="107" y="273"/>
                    <a:pt x="47" y="241"/>
                  </a:cubicBezTo>
                  <a:cubicBezTo>
                    <a:pt x="25" y="230"/>
                    <a:pt x="0" y="181"/>
                    <a:pt x="20" y="162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6" name="Freeform 269">
              <a:extLst>
                <a:ext uri="{FF2B5EF4-FFF2-40B4-BE49-F238E27FC236}">
                  <a16:creationId xmlns:a16="http://schemas.microsoft.com/office/drawing/2014/main" id="{BD4168ED-8FFD-46C6-9BB3-C85F78B1D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372"/>
              <a:ext cx="205" cy="237"/>
            </a:xfrm>
            <a:custGeom>
              <a:avLst/>
              <a:gdLst>
                <a:gd name="T0" fmla="*/ 37 w 165"/>
                <a:gd name="T1" fmla="*/ 37 h 191"/>
                <a:gd name="T2" fmla="*/ 180 w 165"/>
                <a:gd name="T3" fmla="*/ 365 h 191"/>
                <a:gd name="T4" fmla="*/ 209 w 165"/>
                <a:gd name="T5" fmla="*/ 206 h 191"/>
                <a:gd name="T6" fmla="*/ 215 w 165"/>
                <a:gd name="T7" fmla="*/ 7 h 1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5" h="191">
                  <a:moveTo>
                    <a:pt x="19" y="19"/>
                  </a:moveTo>
                  <a:cubicBezTo>
                    <a:pt x="0" y="87"/>
                    <a:pt x="7" y="177"/>
                    <a:pt x="94" y="191"/>
                  </a:cubicBezTo>
                  <a:cubicBezTo>
                    <a:pt x="110" y="171"/>
                    <a:pt x="95" y="132"/>
                    <a:pt x="109" y="108"/>
                  </a:cubicBezTo>
                  <a:cubicBezTo>
                    <a:pt x="118" y="91"/>
                    <a:pt x="165" y="0"/>
                    <a:pt x="112" y="4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7" name="Freeform 270">
              <a:extLst>
                <a:ext uri="{FF2B5EF4-FFF2-40B4-BE49-F238E27FC236}">
                  <a16:creationId xmlns:a16="http://schemas.microsoft.com/office/drawing/2014/main" id="{7F0E6D16-B652-46A0-A65B-CB4AC5223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3050"/>
              <a:ext cx="187" cy="115"/>
            </a:xfrm>
            <a:custGeom>
              <a:avLst/>
              <a:gdLst>
                <a:gd name="T0" fmla="*/ 30 w 150"/>
                <a:gd name="T1" fmla="*/ 73 h 92"/>
                <a:gd name="T2" fmla="*/ 21 w 150"/>
                <a:gd name="T3" fmla="*/ 55 h 92"/>
                <a:gd name="T4" fmla="*/ 105 w 150"/>
                <a:gd name="T5" fmla="*/ 124 h 92"/>
                <a:gd name="T6" fmla="*/ 157 w 150"/>
                <a:gd name="T7" fmla="*/ 170 h 92"/>
                <a:gd name="T8" fmla="*/ 236 w 150"/>
                <a:gd name="T9" fmla="*/ 60 h 92"/>
                <a:gd name="T10" fmla="*/ 290 w 150"/>
                <a:gd name="T11" fmla="*/ 0 h 92"/>
                <a:gd name="T12" fmla="*/ 127 w 150"/>
                <a:gd name="T13" fmla="*/ 54 h 92"/>
                <a:gd name="T14" fmla="*/ 0 w 150"/>
                <a:gd name="T15" fmla="*/ 51 h 92"/>
                <a:gd name="T16" fmla="*/ 7 w 150"/>
                <a:gd name="T17" fmla="*/ 56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0" h="92">
                  <a:moveTo>
                    <a:pt x="15" y="37"/>
                  </a:moveTo>
                  <a:cubicBezTo>
                    <a:pt x="13" y="34"/>
                    <a:pt x="11" y="32"/>
                    <a:pt x="11" y="28"/>
                  </a:cubicBezTo>
                  <a:cubicBezTo>
                    <a:pt x="23" y="42"/>
                    <a:pt x="40" y="50"/>
                    <a:pt x="54" y="63"/>
                  </a:cubicBezTo>
                  <a:cubicBezTo>
                    <a:pt x="64" y="72"/>
                    <a:pt x="69" y="92"/>
                    <a:pt x="81" y="87"/>
                  </a:cubicBezTo>
                  <a:cubicBezTo>
                    <a:pt x="94" y="82"/>
                    <a:pt x="111" y="41"/>
                    <a:pt x="122" y="30"/>
                  </a:cubicBezTo>
                  <a:cubicBezTo>
                    <a:pt x="132" y="20"/>
                    <a:pt x="146" y="14"/>
                    <a:pt x="150" y="0"/>
                  </a:cubicBezTo>
                  <a:cubicBezTo>
                    <a:pt x="123" y="14"/>
                    <a:pt x="99" y="30"/>
                    <a:pt x="66" y="27"/>
                  </a:cubicBezTo>
                  <a:cubicBezTo>
                    <a:pt x="52" y="26"/>
                    <a:pt x="9" y="11"/>
                    <a:pt x="0" y="26"/>
                  </a:cubicBezTo>
                  <a:cubicBezTo>
                    <a:pt x="1" y="28"/>
                    <a:pt x="2" y="28"/>
                    <a:pt x="4" y="29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Freeform 271">
              <a:extLst>
                <a:ext uri="{FF2B5EF4-FFF2-40B4-BE49-F238E27FC236}">
                  <a16:creationId xmlns:a16="http://schemas.microsoft.com/office/drawing/2014/main" id="{8F5BD11D-C4BC-4E3D-8587-7858190F2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2770"/>
              <a:ext cx="53" cy="210"/>
            </a:xfrm>
            <a:custGeom>
              <a:avLst/>
              <a:gdLst>
                <a:gd name="T0" fmla="*/ 7 w 43"/>
                <a:gd name="T1" fmla="*/ 0 h 169"/>
                <a:gd name="T2" fmla="*/ 70 w 43"/>
                <a:gd name="T3" fmla="*/ 152 h 169"/>
                <a:gd name="T4" fmla="*/ 41 w 43"/>
                <a:gd name="T5" fmla="*/ 306 h 169"/>
                <a:gd name="T6" fmla="*/ 38 w 43"/>
                <a:gd name="T7" fmla="*/ 121 h 169"/>
                <a:gd name="T8" fmla="*/ 0 w 43"/>
                <a:gd name="T9" fmla="*/ 6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69">
                  <a:moveTo>
                    <a:pt x="4" y="0"/>
                  </a:moveTo>
                  <a:cubicBezTo>
                    <a:pt x="20" y="25"/>
                    <a:pt x="32" y="49"/>
                    <a:pt x="37" y="79"/>
                  </a:cubicBezTo>
                  <a:cubicBezTo>
                    <a:pt x="39" y="90"/>
                    <a:pt x="43" y="169"/>
                    <a:pt x="22" y="159"/>
                  </a:cubicBezTo>
                  <a:cubicBezTo>
                    <a:pt x="6" y="151"/>
                    <a:pt x="22" y="79"/>
                    <a:pt x="20" y="63"/>
                  </a:cubicBezTo>
                  <a:cubicBezTo>
                    <a:pt x="19" y="43"/>
                    <a:pt x="15" y="18"/>
                    <a:pt x="0" y="3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9" name="Freeform 272">
              <a:extLst>
                <a:ext uri="{FF2B5EF4-FFF2-40B4-BE49-F238E27FC236}">
                  <a16:creationId xmlns:a16="http://schemas.microsoft.com/office/drawing/2014/main" id="{FDB7F157-9613-40A4-8A3E-0FAC1DF1C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2618"/>
              <a:ext cx="90" cy="128"/>
            </a:xfrm>
            <a:custGeom>
              <a:avLst/>
              <a:gdLst>
                <a:gd name="T0" fmla="*/ 97 w 73"/>
                <a:gd name="T1" fmla="*/ 0 h 103"/>
                <a:gd name="T2" fmla="*/ 53 w 73"/>
                <a:gd name="T3" fmla="*/ 46 h 103"/>
                <a:gd name="T4" fmla="*/ 2 w 73"/>
                <a:gd name="T5" fmla="*/ 81 h 103"/>
                <a:gd name="T6" fmla="*/ 63 w 73"/>
                <a:gd name="T7" fmla="*/ 138 h 103"/>
                <a:gd name="T8" fmla="*/ 136 w 73"/>
                <a:gd name="T9" fmla="*/ 198 h 103"/>
                <a:gd name="T10" fmla="*/ 105 w 73"/>
                <a:gd name="T11" fmla="*/ 17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103">
                  <a:moveTo>
                    <a:pt x="52" y="0"/>
                  </a:moveTo>
                  <a:cubicBezTo>
                    <a:pt x="42" y="4"/>
                    <a:pt x="36" y="17"/>
                    <a:pt x="28" y="24"/>
                  </a:cubicBezTo>
                  <a:cubicBezTo>
                    <a:pt x="23" y="28"/>
                    <a:pt x="3" y="36"/>
                    <a:pt x="2" y="42"/>
                  </a:cubicBezTo>
                  <a:cubicBezTo>
                    <a:pt x="0" y="53"/>
                    <a:pt x="26" y="65"/>
                    <a:pt x="33" y="72"/>
                  </a:cubicBezTo>
                  <a:cubicBezTo>
                    <a:pt x="45" y="82"/>
                    <a:pt x="55" y="103"/>
                    <a:pt x="72" y="103"/>
                  </a:cubicBezTo>
                  <a:cubicBezTo>
                    <a:pt x="73" y="74"/>
                    <a:pt x="39" y="37"/>
                    <a:pt x="56" y="9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Freeform 273">
              <a:extLst>
                <a:ext uri="{FF2B5EF4-FFF2-40B4-BE49-F238E27FC236}">
                  <a16:creationId xmlns:a16="http://schemas.microsoft.com/office/drawing/2014/main" id="{323B5D46-2C76-4353-BB55-0030B4826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178"/>
              <a:ext cx="108" cy="184"/>
            </a:xfrm>
            <a:custGeom>
              <a:avLst/>
              <a:gdLst>
                <a:gd name="T0" fmla="*/ 166 w 87"/>
                <a:gd name="T1" fmla="*/ 145 h 148"/>
                <a:gd name="T2" fmla="*/ 7 w 87"/>
                <a:gd name="T3" fmla="*/ 0 h 148"/>
                <a:gd name="T4" fmla="*/ 25 w 87"/>
                <a:gd name="T5" fmla="*/ 159 h 148"/>
                <a:gd name="T6" fmla="*/ 7 w 87"/>
                <a:gd name="T7" fmla="*/ 235 h 148"/>
                <a:gd name="T8" fmla="*/ 117 w 87"/>
                <a:gd name="T9" fmla="*/ 205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48">
                  <a:moveTo>
                    <a:pt x="87" y="76"/>
                  </a:moveTo>
                  <a:cubicBezTo>
                    <a:pt x="46" y="82"/>
                    <a:pt x="19" y="27"/>
                    <a:pt x="4" y="0"/>
                  </a:cubicBezTo>
                  <a:cubicBezTo>
                    <a:pt x="13" y="28"/>
                    <a:pt x="19" y="54"/>
                    <a:pt x="13" y="83"/>
                  </a:cubicBezTo>
                  <a:cubicBezTo>
                    <a:pt x="11" y="93"/>
                    <a:pt x="0" y="112"/>
                    <a:pt x="4" y="122"/>
                  </a:cubicBezTo>
                  <a:cubicBezTo>
                    <a:pt x="13" y="148"/>
                    <a:pt x="43" y="107"/>
                    <a:pt x="61" y="107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1" name="Freeform 274">
              <a:extLst>
                <a:ext uri="{FF2B5EF4-FFF2-40B4-BE49-F238E27FC236}">
                  <a16:creationId xmlns:a16="http://schemas.microsoft.com/office/drawing/2014/main" id="{33C2BBB4-B6B2-486E-AAE9-0FA20C723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2027"/>
              <a:ext cx="194" cy="228"/>
            </a:xfrm>
            <a:custGeom>
              <a:avLst/>
              <a:gdLst>
                <a:gd name="T0" fmla="*/ 7 w 157"/>
                <a:gd name="T1" fmla="*/ 302 h 184"/>
                <a:gd name="T2" fmla="*/ 72 w 157"/>
                <a:gd name="T3" fmla="*/ 302 h 184"/>
                <a:gd name="T4" fmla="*/ 157 w 157"/>
                <a:gd name="T5" fmla="*/ 257 h 184"/>
                <a:gd name="T6" fmla="*/ 216 w 157"/>
                <a:gd name="T7" fmla="*/ 79 h 184"/>
                <a:gd name="T8" fmla="*/ 273 w 157"/>
                <a:gd name="T9" fmla="*/ 57 h 184"/>
                <a:gd name="T10" fmla="*/ 266 w 157"/>
                <a:gd name="T11" fmla="*/ 188 h 184"/>
                <a:gd name="T12" fmla="*/ 153 w 157"/>
                <a:gd name="T13" fmla="*/ 333 h 184"/>
                <a:gd name="T14" fmla="*/ 0 w 157"/>
                <a:gd name="T15" fmla="*/ 320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7" h="184">
                  <a:moveTo>
                    <a:pt x="4" y="159"/>
                  </a:moveTo>
                  <a:cubicBezTo>
                    <a:pt x="11" y="156"/>
                    <a:pt x="28" y="161"/>
                    <a:pt x="38" y="159"/>
                  </a:cubicBezTo>
                  <a:cubicBezTo>
                    <a:pt x="54" y="156"/>
                    <a:pt x="72" y="148"/>
                    <a:pt x="83" y="135"/>
                  </a:cubicBezTo>
                  <a:cubicBezTo>
                    <a:pt x="106" y="109"/>
                    <a:pt x="108" y="73"/>
                    <a:pt x="115" y="42"/>
                  </a:cubicBezTo>
                  <a:cubicBezTo>
                    <a:pt x="120" y="20"/>
                    <a:pt x="129" y="0"/>
                    <a:pt x="145" y="30"/>
                  </a:cubicBezTo>
                  <a:cubicBezTo>
                    <a:pt x="157" y="52"/>
                    <a:pt x="148" y="77"/>
                    <a:pt x="141" y="99"/>
                  </a:cubicBezTo>
                  <a:cubicBezTo>
                    <a:pt x="132" y="131"/>
                    <a:pt x="113" y="163"/>
                    <a:pt x="81" y="175"/>
                  </a:cubicBezTo>
                  <a:cubicBezTo>
                    <a:pt x="62" y="183"/>
                    <a:pt x="15" y="184"/>
                    <a:pt x="0" y="168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2" name="Freeform 275">
              <a:extLst>
                <a:ext uri="{FF2B5EF4-FFF2-40B4-BE49-F238E27FC236}">
                  <a16:creationId xmlns:a16="http://schemas.microsoft.com/office/drawing/2014/main" id="{D544C2D2-2D13-4C4C-AFF6-5BEAF013F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1954"/>
              <a:ext cx="77" cy="203"/>
            </a:xfrm>
            <a:custGeom>
              <a:avLst/>
              <a:gdLst>
                <a:gd name="T0" fmla="*/ 104 w 62"/>
                <a:gd name="T1" fmla="*/ 0 h 163"/>
                <a:gd name="T2" fmla="*/ 50 w 62"/>
                <a:gd name="T3" fmla="*/ 289 h 163"/>
                <a:gd name="T4" fmla="*/ 77 w 62"/>
                <a:gd name="T5" fmla="*/ 274 h 163"/>
                <a:gd name="T6" fmla="*/ 65 w 62"/>
                <a:gd name="T7" fmla="*/ 147 h 163"/>
                <a:gd name="T8" fmla="*/ 87 w 62"/>
                <a:gd name="T9" fmla="*/ 55 h 163"/>
                <a:gd name="T10" fmla="*/ 116 w 62"/>
                <a:gd name="T11" fmla="*/ 7 h 163"/>
                <a:gd name="T12" fmla="*/ 102 w 62"/>
                <a:gd name="T13" fmla="*/ 7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63">
                  <a:moveTo>
                    <a:pt x="55" y="0"/>
                  </a:moveTo>
                  <a:cubicBezTo>
                    <a:pt x="21" y="26"/>
                    <a:pt x="0" y="112"/>
                    <a:pt x="26" y="149"/>
                  </a:cubicBezTo>
                  <a:cubicBezTo>
                    <a:pt x="35" y="163"/>
                    <a:pt x="39" y="159"/>
                    <a:pt x="40" y="142"/>
                  </a:cubicBezTo>
                  <a:cubicBezTo>
                    <a:pt x="40" y="120"/>
                    <a:pt x="33" y="99"/>
                    <a:pt x="34" y="76"/>
                  </a:cubicBezTo>
                  <a:cubicBezTo>
                    <a:pt x="35" y="60"/>
                    <a:pt x="35" y="42"/>
                    <a:pt x="45" y="28"/>
                  </a:cubicBezTo>
                  <a:cubicBezTo>
                    <a:pt x="50" y="19"/>
                    <a:pt x="62" y="16"/>
                    <a:pt x="60" y="4"/>
                  </a:cubicBezTo>
                  <a:cubicBezTo>
                    <a:pt x="58" y="4"/>
                    <a:pt x="55" y="4"/>
                    <a:pt x="53" y="4"/>
                  </a:cubicBezTo>
                </a:path>
              </a:pathLst>
            </a:custGeom>
            <a:solidFill>
              <a:srgbClr val="C2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3" name="Freeform 276">
              <a:extLst>
                <a:ext uri="{FF2B5EF4-FFF2-40B4-BE49-F238E27FC236}">
                  <a16:creationId xmlns:a16="http://schemas.microsoft.com/office/drawing/2014/main" id="{DC470A1C-58C1-4C2A-A21E-19ADE3E34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237"/>
              <a:ext cx="160" cy="252"/>
            </a:xfrm>
            <a:custGeom>
              <a:avLst/>
              <a:gdLst>
                <a:gd name="T0" fmla="*/ 50 w 129"/>
                <a:gd name="T1" fmla="*/ 371 h 203"/>
                <a:gd name="T2" fmla="*/ 7 w 129"/>
                <a:gd name="T3" fmla="*/ 204 h 203"/>
                <a:gd name="T4" fmla="*/ 134 w 129"/>
                <a:gd name="T5" fmla="*/ 9 h 203"/>
                <a:gd name="T6" fmla="*/ 102 w 129"/>
                <a:gd name="T7" fmla="*/ 81 h 203"/>
                <a:gd name="T8" fmla="*/ 71 w 129"/>
                <a:gd name="T9" fmla="*/ 166 h 203"/>
                <a:gd name="T10" fmla="*/ 62 w 129"/>
                <a:gd name="T11" fmla="*/ 271 h 203"/>
                <a:gd name="T12" fmla="*/ 246 w 129"/>
                <a:gd name="T13" fmla="*/ 315 h 203"/>
                <a:gd name="T14" fmla="*/ 141 w 129"/>
                <a:gd name="T15" fmla="*/ 350 h 203"/>
                <a:gd name="T16" fmla="*/ 46 w 129"/>
                <a:gd name="T17" fmla="*/ 371 h 2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9" h="203">
                  <a:moveTo>
                    <a:pt x="26" y="194"/>
                  </a:moveTo>
                  <a:cubicBezTo>
                    <a:pt x="1" y="183"/>
                    <a:pt x="0" y="129"/>
                    <a:pt x="4" y="106"/>
                  </a:cubicBezTo>
                  <a:cubicBezTo>
                    <a:pt x="9" y="80"/>
                    <a:pt x="32" y="0"/>
                    <a:pt x="70" y="5"/>
                  </a:cubicBezTo>
                  <a:cubicBezTo>
                    <a:pt x="72" y="17"/>
                    <a:pt x="58" y="31"/>
                    <a:pt x="53" y="42"/>
                  </a:cubicBezTo>
                  <a:cubicBezTo>
                    <a:pt x="46" y="56"/>
                    <a:pt x="40" y="72"/>
                    <a:pt x="37" y="87"/>
                  </a:cubicBezTo>
                  <a:cubicBezTo>
                    <a:pt x="34" y="103"/>
                    <a:pt x="29" y="126"/>
                    <a:pt x="32" y="142"/>
                  </a:cubicBezTo>
                  <a:cubicBezTo>
                    <a:pt x="41" y="182"/>
                    <a:pt x="101" y="152"/>
                    <a:pt x="129" y="165"/>
                  </a:cubicBezTo>
                  <a:cubicBezTo>
                    <a:pt x="124" y="176"/>
                    <a:pt x="87" y="180"/>
                    <a:pt x="74" y="183"/>
                  </a:cubicBezTo>
                  <a:cubicBezTo>
                    <a:pt x="61" y="187"/>
                    <a:pt x="34" y="203"/>
                    <a:pt x="24" y="194"/>
                  </a:cubicBezTo>
                </a:path>
              </a:pathLst>
            </a:custGeom>
            <a:solidFill>
              <a:srgbClr val="C2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4" name="Freeform 277">
              <a:extLst>
                <a:ext uri="{FF2B5EF4-FFF2-40B4-BE49-F238E27FC236}">
                  <a16:creationId xmlns:a16="http://schemas.microsoft.com/office/drawing/2014/main" id="{EC17B8C9-A337-477F-8BCB-728964D5D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715"/>
              <a:ext cx="58" cy="125"/>
            </a:xfrm>
            <a:custGeom>
              <a:avLst/>
              <a:gdLst>
                <a:gd name="T0" fmla="*/ 70 w 47"/>
                <a:gd name="T1" fmla="*/ 0 h 101"/>
                <a:gd name="T2" fmla="*/ 70 w 47"/>
                <a:gd name="T3" fmla="*/ 72 h 101"/>
                <a:gd name="T4" fmla="*/ 6 w 47"/>
                <a:gd name="T5" fmla="*/ 192 h 101"/>
                <a:gd name="T6" fmla="*/ 65 w 47"/>
                <a:gd name="T7" fmla="*/ 19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01">
                  <a:moveTo>
                    <a:pt x="37" y="0"/>
                  </a:moveTo>
                  <a:cubicBezTo>
                    <a:pt x="46" y="16"/>
                    <a:pt x="47" y="21"/>
                    <a:pt x="37" y="38"/>
                  </a:cubicBezTo>
                  <a:cubicBezTo>
                    <a:pt x="25" y="58"/>
                    <a:pt x="17" y="84"/>
                    <a:pt x="3" y="101"/>
                  </a:cubicBezTo>
                  <a:cubicBezTo>
                    <a:pt x="0" y="71"/>
                    <a:pt x="18" y="33"/>
                    <a:pt x="35" y="10"/>
                  </a:cubicBezTo>
                </a:path>
              </a:pathLst>
            </a:custGeom>
            <a:solidFill>
              <a:srgbClr val="C2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5" name="Freeform 278">
              <a:extLst>
                <a:ext uri="{FF2B5EF4-FFF2-40B4-BE49-F238E27FC236}">
                  <a16:creationId xmlns:a16="http://schemas.microsoft.com/office/drawing/2014/main" id="{A1062038-DABA-4577-A37E-C3EE2C7E6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2661"/>
              <a:ext cx="159" cy="63"/>
            </a:xfrm>
            <a:custGeom>
              <a:avLst/>
              <a:gdLst>
                <a:gd name="T0" fmla="*/ 0 w 128"/>
                <a:gd name="T1" fmla="*/ 59 h 50"/>
                <a:gd name="T2" fmla="*/ 246 w 128"/>
                <a:gd name="T3" fmla="*/ 83 h 50"/>
                <a:gd name="T4" fmla="*/ 108 w 128"/>
                <a:gd name="T5" fmla="*/ 67 h 50"/>
                <a:gd name="T6" fmla="*/ 0 w 128"/>
                <a:gd name="T7" fmla="*/ 67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8" h="50">
                  <a:moveTo>
                    <a:pt x="0" y="29"/>
                  </a:moveTo>
                  <a:cubicBezTo>
                    <a:pt x="33" y="21"/>
                    <a:pt x="108" y="0"/>
                    <a:pt x="128" y="41"/>
                  </a:cubicBezTo>
                  <a:cubicBezTo>
                    <a:pt x="117" y="29"/>
                    <a:pt x="73" y="32"/>
                    <a:pt x="56" y="33"/>
                  </a:cubicBezTo>
                  <a:cubicBezTo>
                    <a:pt x="44" y="33"/>
                    <a:pt x="0" y="50"/>
                    <a:pt x="0" y="33"/>
                  </a:cubicBezTo>
                </a:path>
              </a:pathLst>
            </a:custGeom>
            <a:solidFill>
              <a:srgbClr val="C2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6" name="Freeform 279">
              <a:extLst>
                <a:ext uri="{FF2B5EF4-FFF2-40B4-BE49-F238E27FC236}">
                  <a16:creationId xmlns:a16="http://schemas.microsoft.com/office/drawing/2014/main" id="{5A701CAA-0F8B-40F2-AD5D-036F40816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911"/>
              <a:ext cx="87" cy="71"/>
            </a:xfrm>
            <a:custGeom>
              <a:avLst/>
              <a:gdLst>
                <a:gd name="T0" fmla="*/ 6 w 70"/>
                <a:gd name="T1" fmla="*/ 0 h 57"/>
                <a:gd name="T2" fmla="*/ 30 w 70"/>
                <a:gd name="T3" fmla="*/ 96 h 57"/>
                <a:gd name="T4" fmla="*/ 134 w 70"/>
                <a:gd name="T5" fmla="*/ 70 h 57"/>
                <a:gd name="T6" fmla="*/ 2 w 70"/>
                <a:gd name="T7" fmla="*/ 14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57">
                  <a:moveTo>
                    <a:pt x="3" y="0"/>
                  </a:moveTo>
                  <a:cubicBezTo>
                    <a:pt x="0" y="4"/>
                    <a:pt x="6" y="44"/>
                    <a:pt x="15" y="50"/>
                  </a:cubicBezTo>
                  <a:cubicBezTo>
                    <a:pt x="25" y="57"/>
                    <a:pt x="59" y="42"/>
                    <a:pt x="70" y="36"/>
                  </a:cubicBezTo>
                  <a:cubicBezTo>
                    <a:pt x="47" y="22"/>
                    <a:pt x="11" y="46"/>
                    <a:pt x="2" y="7"/>
                  </a:cubicBezTo>
                </a:path>
              </a:pathLst>
            </a:custGeom>
            <a:solidFill>
              <a:srgbClr val="C2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7" name="Freeform 280">
              <a:extLst>
                <a:ext uri="{FF2B5EF4-FFF2-40B4-BE49-F238E27FC236}">
                  <a16:creationId xmlns:a16="http://schemas.microsoft.com/office/drawing/2014/main" id="{20B45DC6-3159-49D6-BBB4-D3B9134B5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270"/>
              <a:ext cx="197" cy="307"/>
            </a:xfrm>
            <a:custGeom>
              <a:avLst/>
              <a:gdLst>
                <a:gd name="T0" fmla="*/ 302 w 159"/>
                <a:gd name="T1" fmla="*/ 21 h 247"/>
                <a:gd name="T2" fmla="*/ 165 w 159"/>
                <a:gd name="T3" fmla="*/ 77 h 247"/>
                <a:gd name="T4" fmla="*/ 51 w 159"/>
                <a:gd name="T5" fmla="*/ 196 h 247"/>
                <a:gd name="T6" fmla="*/ 50 w 159"/>
                <a:gd name="T7" fmla="*/ 475 h 247"/>
                <a:gd name="T8" fmla="*/ 85 w 159"/>
                <a:gd name="T9" fmla="*/ 199 h 247"/>
                <a:gd name="T10" fmla="*/ 279 w 159"/>
                <a:gd name="T11" fmla="*/ 30 h 2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9" h="247">
                  <a:moveTo>
                    <a:pt x="159" y="11"/>
                  </a:moveTo>
                  <a:cubicBezTo>
                    <a:pt x="137" y="8"/>
                    <a:pt x="103" y="27"/>
                    <a:pt x="86" y="40"/>
                  </a:cubicBezTo>
                  <a:cubicBezTo>
                    <a:pt x="64" y="56"/>
                    <a:pt x="39" y="79"/>
                    <a:pt x="27" y="102"/>
                  </a:cubicBezTo>
                  <a:cubicBezTo>
                    <a:pt x="1" y="149"/>
                    <a:pt x="0" y="207"/>
                    <a:pt x="26" y="247"/>
                  </a:cubicBezTo>
                  <a:cubicBezTo>
                    <a:pt x="12" y="197"/>
                    <a:pt x="18" y="149"/>
                    <a:pt x="45" y="104"/>
                  </a:cubicBezTo>
                  <a:cubicBezTo>
                    <a:pt x="57" y="84"/>
                    <a:pt x="122" y="0"/>
                    <a:pt x="147" y="15"/>
                  </a:cubicBezTo>
                </a:path>
              </a:pathLst>
            </a:custGeom>
            <a:solidFill>
              <a:srgbClr val="C2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8" name="Freeform 281">
              <a:extLst>
                <a:ext uri="{FF2B5EF4-FFF2-40B4-BE49-F238E27FC236}">
                  <a16:creationId xmlns:a16="http://schemas.microsoft.com/office/drawing/2014/main" id="{95E58DF8-0A2D-4F39-8263-12BE0C454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3081"/>
              <a:ext cx="214" cy="115"/>
            </a:xfrm>
            <a:custGeom>
              <a:avLst/>
              <a:gdLst>
                <a:gd name="T0" fmla="*/ 328 w 173"/>
                <a:gd name="T1" fmla="*/ 33 h 92"/>
                <a:gd name="T2" fmla="*/ 136 w 173"/>
                <a:gd name="T3" fmla="*/ 70 h 92"/>
                <a:gd name="T4" fmla="*/ 0 w 173"/>
                <a:gd name="T5" fmla="*/ 180 h 92"/>
                <a:gd name="T6" fmla="*/ 182 w 173"/>
                <a:gd name="T7" fmla="*/ 68 h 92"/>
                <a:gd name="T8" fmla="*/ 328 w 173"/>
                <a:gd name="T9" fmla="*/ 3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92">
                  <a:moveTo>
                    <a:pt x="173" y="17"/>
                  </a:moveTo>
                  <a:cubicBezTo>
                    <a:pt x="159" y="0"/>
                    <a:pt x="90" y="27"/>
                    <a:pt x="72" y="36"/>
                  </a:cubicBezTo>
                  <a:cubicBezTo>
                    <a:pt x="46" y="49"/>
                    <a:pt x="13" y="65"/>
                    <a:pt x="0" y="92"/>
                  </a:cubicBezTo>
                  <a:cubicBezTo>
                    <a:pt x="21" y="67"/>
                    <a:pt x="63" y="47"/>
                    <a:pt x="96" y="34"/>
                  </a:cubicBezTo>
                  <a:cubicBezTo>
                    <a:pt x="121" y="25"/>
                    <a:pt x="151" y="25"/>
                    <a:pt x="173" y="15"/>
                  </a:cubicBezTo>
                </a:path>
              </a:pathLst>
            </a:custGeom>
            <a:solidFill>
              <a:srgbClr val="C2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9" name="Freeform 282">
              <a:extLst>
                <a:ext uri="{FF2B5EF4-FFF2-40B4-BE49-F238E27FC236}">
                  <a16:creationId xmlns:a16="http://schemas.microsoft.com/office/drawing/2014/main" id="{CC27ADC2-0561-4147-A3AE-2ADE1A1BC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3083"/>
              <a:ext cx="257" cy="123"/>
            </a:xfrm>
            <a:custGeom>
              <a:avLst/>
              <a:gdLst>
                <a:gd name="T0" fmla="*/ 394 w 207"/>
                <a:gd name="T1" fmla="*/ 17 h 99"/>
                <a:gd name="T2" fmla="*/ 276 w 207"/>
                <a:gd name="T3" fmla="*/ 7 h 99"/>
                <a:gd name="T4" fmla="*/ 155 w 207"/>
                <a:gd name="T5" fmla="*/ 39 h 99"/>
                <a:gd name="T6" fmla="*/ 0 w 207"/>
                <a:gd name="T7" fmla="*/ 190 h 99"/>
                <a:gd name="T8" fmla="*/ 211 w 207"/>
                <a:gd name="T9" fmla="*/ 39 h 99"/>
                <a:gd name="T10" fmla="*/ 396 w 207"/>
                <a:gd name="T11" fmla="*/ 25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7" h="99">
                  <a:moveTo>
                    <a:pt x="205" y="9"/>
                  </a:moveTo>
                  <a:cubicBezTo>
                    <a:pt x="196" y="0"/>
                    <a:pt x="157" y="4"/>
                    <a:pt x="144" y="4"/>
                  </a:cubicBezTo>
                  <a:cubicBezTo>
                    <a:pt x="120" y="4"/>
                    <a:pt x="101" y="10"/>
                    <a:pt x="81" y="20"/>
                  </a:cubicBezTo>
                  <a:cubicBezTo>
                    <a:pt x="46" y="38"/>
                    <a:pt x="18" y="64"/>
                    <a:pt x="0" y="99"/>
                  </a:cubicBezTo>
                  <a:cubicBezTo>
                    <a:pt x="31" y="66"/>
                    <a:pt x="68" y="34"/>
                    <a:pt x="110" y="20"/>
                  </a:cubicBezTo>
                  <a:cubicBezTo>
                    <a:pt x="131" y="13"/>
                    <a:pt x="191" y="2"/>
                    <a:pt x="207" y="13"/>
                  </a:cubicBezTo>
                </a:path>
              </a:pathLst>
            </a:custGeom>
            <a:solidFill>
              <a:srgbClr val="C2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0" name="Freeform 283">
              <a:extLst>
                <a:ext uri="{FF2B5EF4-FFF2-40B4-BE49-F238E27FC236}">
                  <a16:creationId xmlns:a16="http://schemas.microsoft.com/office/drawing/2014/main" id="{AF134BC1-45BE-4FE2-BD83-72C3FDDC7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881"/>
              <a:ext cx="202" cy="198"/>
            </a:xfrm>
            <a:custGeom>
              <a:avLst/>
              <a:gdLst>
                <a:gd name="T0" fmla="*/ 0 w 163"/>
                <a:gd name="T1" fmla="*/ 14 h 159"/>
                <a:gd name="T2" fmla="*/ 310 w 163"/>
                <a:gd name="T3" fmla="*/ 308 h 159"/>
                <a:gd name="T4" fmla="*/ 0 w 163"/>
                <a:gd name="T5" fmla="*/ 14 h 1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159">
                  <a:moveTo>
                    <a:pt x="0" y="7"/>
                  </a:moveTo>
                  <a:cubicBezTo>
                    <a:pt x="0" y="7"/>
                    <a:pt x="141" y="0"/>
                    <a:pt x="163" y="159"/>
                  </a:cubicBezTo>
                  <a:cubicBezTo>
                    <a:pt x="163" y="159"/>
                    <a:pt x="122" y="28"/>
                    <a:pt x="0" y="7"/>
                  </a:cubicBezTo>
                  <a:close/>
                </a:path>
              </a:pathLst>
            </a:custGeom>
            <a:solidFill>
              <a:srgbClr val="F4B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1" name="Freeform 284">
              <a:extLst>
                <a:ext uri="{FF2B5EF4-FFF2-40B4-BE49-F238E27FC236}">
                  <a16:creationId xmlns:a16="http://schemas.microsoft.com/office/drawing/2014/main" id="{44801746-FA8D-450F-9625-249549288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2156"/>
              <a:ext cx="211" cy="287"/>
            </a:xfrm>
            <a:custGeom>
              <a:avLst/>
              <a:gdLst>
                <a:gd name="T0" fmla="*/ 0 w 170"/>
                <a:gd name="T1" fmla="*/ 0 h 231"/>
                <a:gd name="T2" fmla="*/ 269 w 170"/>
                <a:gd name="T3" fmla="*/ 444 h 231"/>
                <a:gd name="T4" fmla="*/ 0 w 170"/>
                <a:gd name="T5" fmla="*/ 0 h 2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231">
                  <a:moveTo>
                    <a:pt x="0" y="0"/>
                  </a:moveTo>
                  <a:cubicBezTo>
                    <a:pt x="0" y="0"/>
                    <a:pt x="170" y="37"/>
                    <a:pt x="141" y="231"/>
                  </a:cubicBezTo>
                  <a:cubicBezTo>
                    <a:pt x="141" y="231"/>
                    <a:pt x="149" y="66"/>
                    <a:pt x="0" y="0"/>
                  </a:cubicBezTo>
                  <a:close/>
                </a:path>
              </a:pathLst>
            </a:custGeom>
            <a:solidFill>
              <a:srgbClr val="F4B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Freeform 285">
              <a:extLst>
                <a:ext uri="{FF2B5EF4-FFF2-40B4-BE49-F238E27FC236}">
                  <a16:creationId xmlns:a16="http://schemas.microsoft.com/office/drawing/2014/main" id="{1A2FE848-DF80-41AB-8772-A935AA9F6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285"/>
              <a:ext cx="283" cy="318"/>
            </a:xfrm>
            <a:custGeom>
              <a:avLst/>
              <a:gdLst>
                <a:gd name="T0" fmla="*/ 0 w 228"/>
                <a:gd name="T1" fmla="*/ 0 h 256"/>
                <a:gd name="T2" fmla="*/ 293 w 228"/>
                <a:gd name="T3" fmla="*/ 491 h 256"/>
                <a:gd name="T4" fmla="*/ 0 w 228"/>
                <a:gd name="T5" fmla="*/ 0 h 2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8" h="256">
                  <a:moveTo>
                    <a:pt x="0" y="0"/>
                  </a:moveTo>
                  <a:cubicBezTo>
                    <a:pt x="0" y="0"/>
                    <a:pt x="228" y="33"/>
                    <a:pt x="153" y="256"/>
                  </a:cubicBezTo>
                  <a:cubicBezTo>
                    <a:pt x="153" y="256"/>
                    <a:pt x="212" y="53"/>
                    <a:pt x="0" y="0"/>
                  </a:cubicBezTo>
                  <a:close/>
                </a:path>
              </a:pathLst>
            </a:custGeom>
            <a:solidFill>
              <a:srgbClr val="F4B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3" name="Freeform 286">
              <a:extLst>
                <a:ext uri="{FF2B5EF4-FFF2-40B4-BE49-F238E27FC236}">
                  <a16:creationId xmlns:a16="http://schemas.microsoft.com/office/drawing/2014/main" id="{1000CD29-00E0-4EA4-8FE0-E540DF567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3104"/>
              <a:ext cx="166" cy="151"/>
            </a:xfrm>
            <a:custGeom>
              <a:avLst/>
              <a:gdLst>
                <a:gd name="T0" fmla="*/ 0 w 134"/>
                <a:gd name="T1" fmla="*/ 0 h 122"/>
                <a:gd name="T2" fmla="*/ 255 w 134"/>
                <a:gd name="T3" fmla="*/ 231 h 122"/>
                <a:gd name="T4" fmla="*/ 0 w 134"/>
                <a:gd name="T5" fmla="*/ 0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4" h="122">
                  <a:moveTo>
                    <a:pt x="0" y="0"/>
                  </a:moveTo>
                  <a:cubicBezTo>
                    <a:pt x="0" y="0"/>
                    <a:pt x="106" y="13"/>
                    <a:pt x="134" y="122"/>
                  </a:cubicBezTo>
                  <a:cubicBezTo>
                    <a:pt x="134" y="122"/>
                    <a:pt x="99" y="32"/>
                    <a:pt x="0" y="0"/>
                  </a:cubicBezTo>
                  <a:close/>
                </a:path>
              </a:pathLst>
            </a:custGeom>
            <a:solidFill>
              <a:srgbClr val="F4B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4" name="Freeform 287">
              <a:extLst>
                <a:ext uri="{FF2B5EF4-FFF2-40B4-BE49-F238E27FC236}">
                  <a16:creationId xmlns:a16="http://schemas.microsoft.com/office/drawing/2014/main" id="{44F00749-73A2-4025-8F8D-12807F3AC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3099"/>
              <a:ext cx="160" cy="131"/>
            </a:xfrm>
            <a:custGeom>
              <a:avLst/>
              <a:gdLst>
                <a:gd name="T0" fmla="*/ 0 w 129"/>
                <a:gd name="T1" fmla="*/ 0 h 106"/>
                <a:gd name="T2" fmla="*/ 246 w 129"/>
                <a:gd name="T3" fmla="*/ 200 h 106"/>
                <a:gd name="T4" fmla="*/ 0 w 129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106">
                  <a:moveTo>
                    <a:pt x="0" y="0"/>
                  </a:moveTo>
                  <a:cubicBezTo>
                    <a:pt x="0" y="0"/>
                    <a:pt x="99" y="38"/>
                    <a:pt x="129" y="106"/>
                  </a:cubicBezTo>
                  <a:cubicBezTo>
                    <a:pt x="129" y="106"/>
                    <a:pt x="52" y="16"/>
                    <a:pt x="0" y="0"/>
                  </a:cubicBezTo>
                  <a:close/>
                </a:path>
              </a:pathLst>
            </a:custGeom>
            <a:solidFill>
              <a:srgbClr val="F4B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5" name="Freeform 288">
              <a:extLst>
                <a:ext uri="{FF2B5EF4-FFF2-40B4-BE49-F238E27FC236}">
                  <a16:creationId xmlns:a16="http://schemas.microsoft.com/office/drawing/2014/main" id="{F0DBFBC9-7994-4AE9-9D89-AAD7023B5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2929"/>
              <a:ext cx="61" cy="137"/>
            </a:xfrm>
            <a:custGeom>
              <a:avLst/>
              <a:gdLst>
                <a:gd name="T0" fmla="*/ 95 w 49"/>
                <a:gd name="T1" fmla="*/ 0 h 111"/>
                <a:gd name="T2" fmla="*/ 76 w 49"/>
                <a:gd name="T3" fmla="*/ 126 h 111"/>
                <a:gd name="T4" fmla="*/ 46 w 49"/>
                <a:gd name="T5" fmla="*/ 176 h 111"/>
                <a:gd name="T6" fmla="*/ 0 w 49"/>
                <a:gd name="T7" fmla="*/ 209 h 111"/>
                <a:gd name="T8" fmla="*/ 57 w 49"/>
                <a:gd name="T9" fmla="*/ 106 h 111"/>
                <a:gd name="T10" fmla="*/ 95 w 49"/>
                <a:gd name="T11" fmla="*/ 6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111">
                  <a:moveTo>
                    <a:pt x="49" y="0"/>
                  </a:moveTo>
                  <a:cubicBezTo>
                    <a:pt x="44" y="22"/>
                    <a:pt x="44" y="45"/>
                    <a:pt x="39" y="67"/>
                  </a:cubicBezTo>
                  <a:cubicBezTo>
                    <a:pt x="37" y="76"/>
                    <a:pt x="32" y="87"/>
                    <a:pt x="24" y="94"/>
                  </a:cubicBezTo>
                  <a:cubicBezTo>
                    <a:pt x="15" y="100"/>
                    <a:pt x="7" y="102"/>
                    <a:pt x="0" y="111"/>
                  </a:cubicBezTo>
                  <a:cubicBezTo>
                    <a:pt x="5" y="91"/>
                    <a:pt x="27" y="80"/>
                    <a:pt x="30" y="57"/>
                  </a:cubicBezTo>
                  <a:cubicBezTo>
                    <a:pt x="33" y="40"/>
                    <a:pt x="35" y="14"/>
                    <a:pt x="49" y="3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6" name="Freeform 289">
              <a:extLst>
                <a:ext uri="{FF2B5EF4-FFF2-40B4-BE49-F238E27FC236}">
                  <a16:creationId xmlns:a16="http://schemas.microsoft.com/office/drawing/2014/main" id="{081DDB12-DCEE-4C4D-8FAF-6D5969BD0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957"/>
              <a:ext cx="56" cy="86"/>
            </a:xfrm>
            <a:custGeom>
              <a:avLst/>
              <a:gdLst>
                <a:gd name="T0" fmla="*/ 1 w 45"/>
                <a:gd name="T1" fmla="*/ 9 h 69"/>
                <a:gd name="T2" fmla="*/ 14 w 45"/>
                <a:gd name="T3" fmla="*/ 25 h 69"/>
                <a:gd name="T4" fmla="*/ 26 w 45"/>
                <a:gd name="T5" fmla="*/ 52 h 69"/>
                <a:gd name="T6" fmla="*/ 87 w 45"/>
                <a:gd name="T7" fmla="*/ 133 h 69"/>
                <a:gd name="T8" fmla="*/ 52 w 45"/>
                <a:gd name="T9" fmla="*/ 116 h 69"/>
                <a:gd name="T10" fmla="*/ 25 w 45"/>
                <a:gd name="T11" fmla="*/ 81 h 69"/>
                <a:gd name="T12" fmla="*/ 0 w 45"/>
                <a:gd name="T13" fmla="*/ 0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69">
                  <a:moveTo>
                    <a:pt x="1" y="5"/>
                  </a:moveTo>
                  <a:cubicBezTo>
                    <a:pt x="1" y="11"/>
                    <a:pt x="5" y="9"/>
                    <a:pt x="7" y="13"/>
                  </a:cubicBezTo>
                  <a:cubicBezTo>
                    <a:pt x="9" y="17"/>
                    <a:pt x="11" y="22"/>
                    <a:pt x="14" y="27"/>
                  </a:cubicBezTo>
                  <a:cubicBezTo>
                    <a:pt x="22" y="42"/>
                    <a:pt x="33" y="56"/>
                    <a:pt x="45" y="69"/>
                  </a:cubicBezTo>
                  <a:cubicBezTo>
                    <a:pt x="39" y="65"/>
                    <a:pt x="32" y="64"/>
                    <a:pt x="27" y="60"/>
                  </a:cubicBezTo>
                  <a:cubicBezTo>
                    <a:pt x="21" y="55"/>
                    <a:pt x="16" y="48"/>
                    <a:pt x="13" y="42"/>
                  </a:cubicBezTo>
                  <a:cubicBezTo>
                    <a:pt x="5" y="29"/>
                    <a:pt x="5" y="14"/>
                    <a:pt x="0" y="0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Freeform 290">
              <a:extLst>
                <a:ext uri="{FF2B5EF4-FFF2-40B4-BE49-F238E27FC236}">
                  <a16:creationId xmlns:a16="http://schemas.microsoft.com/office/drawing/2014/main" id="{BF5550F2-445B-4CF7-8A7D-763B98757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947"/>
              <a:ext cx="42" cy="72"/>
            </a:xfrm>
            <a:custGeom>
              <a:avLst/>
              <a:gdLst>
                <a:gd name="T0" fmla="*/ 64 w 34"/>
                <a:gd name="T1" fmla="*/ 0 h 58"/>
                <a:gd name="T2" fmla="*/ 0 w 34"/>
                <a:gd name="T3" fmla="*/ 110 h 58"/>
                <a:gd name="T4" fmla="*/ 26 w 34"/>
                <a:gd name="T5" fmla="*/ 70 h 58"/>
                <a:gd name="T6" fmla="*/ 58 w 34"/>
                <a:gd name="T7" fmla="*/ 9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58">
                  <a:moveTo>
                    <a:pt x="34" y="0"/>
                  </a:moveTo>
                  <a:cubicBezTo>
                    <a:pt x="34" y="21"/>
                    <a:pt x="18" y="45"/>
                    <a:pt x="0" y="58"/>
                  </a:cubicBezTo>
                  <a:cubicBezTo>
                    <a:pt x="7" y="52"/>
                    <a:pt x="10" y="44"/>
                    <a:pt x="14" y="36"/>
                  </a:cubicBezTo>
                  <a:cubicBezTo>
                    <a:pt x="20" y="25"/>
                    <a:pt x="27" y="16"/>
                    <a:pt x="31" y="5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8" name="Freeform 291">
              <a:extLst>
                <a:ext uri="{FF2B5EF4-FFF2-40B4-BE49-F238E27FC236}">
                  <a16:creationId xmlns:a16="http://schemas.microsoft.com/office/drawing/2014/main" id="{13051BFE-D7D0-47D7-B603-47CFA3A7C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2623"/>
              <a:ext cx="88" cy="160"/>
            </a:xfrm>
            <a:custGeom>
              <a:avLst/>
              <a:gdLst>
                <a:gd name="T0" fmla="*/ 0 w 71"/>
                <a:gd name="T1" fmla="*/ 2 h 129"/>
                <a:gd name="T2" fmla="*/ 107 w 71"/>
                <a:gd name="T3" fmla="*/ 82 h 129"/>
                <a:gd name="T4" fmla="*/ 129 w 71"/>
                <a:gd name="T5" fmla="*/ 161 h 129"/>
                <a:gd name="T6" fmla="*/ 135 w 71"/>
                <a:gd name="T7" fmla="*/ 206 h 129"/>
                <a:gd name="T8" fmla="*/ 133 w 71"/>
                <a:gd name="T9" fmla="*/ 246 h 129"/>
                <a:gd name="T10" fmla="*/ 79 w 71"/>
                <a:gd name="T11" fmla="*/ 84 h 129"/>
                <a:gd name="T12" fmla="*/ 37 w 71"/>
                <a:gd name="T13" fmla="*/ 33 h 129"/>
                <a:gd name="T14" fmla="*/ 0 w 71"/>
                <a:gd name="T15" fmla="*/ 7 h 1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129">
                  <a:moveTo>
                    <a:pt x="0" y="2"/>
                  </a:moveTo>
                  <a:cubicBezTo>
                    <a:pt x="22" y="0"/>
                    <a:pt x="46" y="27"/>
                    <a:pt x="56" y="43"/>
                  </a:cubicBezTo>
                  <a:cubicBezTo>
                    <a:pt x="64" y="56"/>
                    <a:pt x="65" y="71"/>
                    <a:pt x="68" y="85"/>
                  </a:cubicBezTo>
                  <a:cubicBezTo>
                    <a:pt x="69" y="92"/>
                    <a:pt x="71" y="100"/>
                    <a:pt x="71" y="108"/>
                  </a:cubicBezTo>
                  <a:cubicBezTo>
                    <a:pt x="71" y="115"/>
                    <a:pt x="69" y="122"/>
                    <a:pt x="69" y="129"/>
                  </a:cubicBezTo>
                  <a:cubicBezTo>
                    <a:pt x="62" y="99"/>
                    <a:pt x="62" y="70"/>
                    <a:pt x="42" y="44"/>
                  </a:cubicBezTo>
                  <a:cubicBezTo>
                    <a:pt x="35" y="35"/>
                    <a:pt x="28" y="26"/>
                    <a:pt x="19" y="18"/>
                  </a:cubicBezTo>
                  <a:cubicBezTo>
                    <a:pt x="14" y="13"/>
                    <a:pt x="4" y="9"/>
                    <a:pt x="0" y="4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9" name="Freeform 292">
              <a:extLst>
                <a:ext uri="{FF2B5EF4-FFF2-40B4-BE49-F238E27FC236}">
                  <a16:creationId xmlns:a16="http://schemas.microsoft.com/office/drawing/2014/main" id="{F4D5B504-D72E-468A-9C81-95035AB88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2545"/>
              <a:ext cx="421" cy="464"/>
            </a:xfrm>
            <a:custGeom>
              <a:avLst/>
              <a:gdLst>
                <a:gd name="T0" fmla="*/ 0 w 339"/>
                <a:gd name="T1" fmla="*/ 199 h 374"/>
                <a:gd name="T2" fmla="*/ 128 w 339"/>
                <a:gd name="T3" fmla="*/ 103 h 374"/>
                <a:gd name="T4" fmla="*/ 553 w 339"/>
                <a:gd name="T5" fmla="*/ 264 h 374"/>
                <a:gd name="T6" fmla="*/ 292 w 339"/>
                <a:gd name="T7" fmla="*/ 698 h 374"/>
                <a:gd name="T8" fmla="*/ 497 w 339"/>
                <a:gd name="T9" fmla="*/ 382 h 374"/>
                <a:gd name="T10" fmla="*/ 0 w 339"/>
                <a:gd name="T11" fmla="*/ 199 h 3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9" h="374">
                  <a:moveTo>
                    <a:pt x="0" y="104"/>
                  </a:moveTo>
                  <a:cubicBezTo>
                    <a:pt x="0" y="104"/>
                    <a:pt x="32" y="64"/>
                    <a:pt x="67" y="54"/>
                  </a:cubicBezTo>
                  <a:cubicBezTo>
                    <a:pt x="101" y="43"/>
                    <a:pt x="237" y="0"/>
                    <a:pt x="288" y="139"/>
                  </a:cubicBezTo>
                  <a:cubicBezTo>
                    <a:pt x="339" y="278"/>
                    <a:pt x="248" y="374"/>
                    <a:pt x="152" y="366"/>
                  </a:cubicBezTo>
                  <a:cubicBezTo>
                    <a:pt x="152" y="366"/>
                    <a:pt x="291" y="323"/>
                    <a:pt x="259" y="200"/>
                  </a:cubicBezTo>
                  <a:cubicBezTo>
                    <a:pt x="227" y="78"/>
                    <a:pt x="144" y="19"/>
                    <a:pt x="0" y="104"/>
                  </a:cubicBezTo>
                  <a:close/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0" name="Freeform 293">
              <a:extLst>
                <a:ext uri="{FF2B5EF4-FFF2-40B4-BE49-F238E27FC236}">
                  <a16:creationId xmlns:a16="http://schemas.microsoft.com/office/drawing/2014/main" id="{EAF7192A-14CB-4827-90A2-F474D3E5F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2579"/>
              <a:ext cx="255" cy="199"/>
            </a:xfrm>
            <a:custGeom>
              <a:avLst/>
              <a:gdLst>
                <a:gd name="T0" fmla="*/ 0 w 205"/>
                <a:gd name="T1" fmla="*/ 70 h 160"/>
                <a:gd name="T2" fmla="*/ 261 w 205"/>
                <a:gd name="T3" fmla="*/ 76 h 160"/>
                <a:gd name="T4" fmla="*/ 386 w 205"/>
                <a:gd name="T5" fmla="*/ 308 h 160"/>
                <a:gd name="T6" fmla="*/ 240 w 205"/>
                <a:gd name="T7" fmla="*/ 101 h 160"/>
                <a:gd name="T8" fmla="*/ 15 w 205"/>
                <a:gd name="T9" fmla="*/ 5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160">
                  <a:moveTo>
                    <a:pt x="0" y="36"/>
                  </a:moveTo>
                  <a:cubicBezTo>
                    <a:pt x="12" y="0"/>
                    <a:pt x="112" y="24"/>
                    <a:pt x="136" y="39"/>
                  </a:cubicBezTo>
                  <a:cubicBezTo>
                    <a:pt x="171" y="61"/>
                    <a:pt x="205" y="116"/>
                    <a:pt x="200" y="160"/>
                  </a:cubicBezTo>
                  <a:cubicBezTo>
                    <a:pt x="202" y="122"/>
                    <a:pt x="155" y="72"/>
                    <a:pt x="125" y="52"/>
                  </a:cubicBezTo>
                  <a:cubicBezTo>
                    <a:pt x="91" y="29"/>
                    <a:pt x="49" y="26"/>
                    <a:pt x="8" y="26"/>
                  </a:cubicBezTo>
                </a:path>
              </a:pathLst>
            </a:custGeom>
            <a:solidFill>
              <a:srgbClr val="C2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043FDF69-9F94-485C-9933-C89F0D0E8F1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Chronic bronchitis</a:t>
            </a:r>
          </a:p>
        </p:txBody>
      </p:sp>
      <p:grpSp>
        <p:nvGrpSpPr>
          <p:cNvPr id="44034" name="Group 3">
            <a:extLst>
              <a:ext uri="{FF2B5EF4-FFF2-40B4-BE49-F238E27FC236}">
                <a16:creationId xmlns:a16="http://schemas.microsoft.com/office/drawing/2014/main" id="{389098F2-466D-43AA-AA60-47581AA4A2F0}"/>
              </a:ext>
            </a:extLst>
          </p:cNvPr>
          <p:cNvGrpSpPr>
            <a:grpSpLocks/>
          </p:cNvGrpSpPr>
          <p:nvPr/>
        </p:nvGrpSpPr>
        <p:grpSpPr bwMode="auto">
          <a:xfrm>
            <a:off x="4087813" y="1620838"/>
            <a:ext cx="4017962" cy="4184650"/>
            <a:chOff x="1615" y="915"/>
            <a:chExt cx="2531" cy="2636"/>
          </a:xfrm>
        </p:grpSpPr>
        <p:grpSp>
          <p:nvGrpSpPr>
            <p:cNvPr id="44035" name="Group 4">
              <a:extLst>
                <a:ext uri="{FF2B5EF4-FFF2-40B4-BE49-F238E27FC236}">
                  <a16:creationId xmlns:a16="http://schemas.microsoft.com/office/drawing/2014/main" id="{CE25183C-22F8-49E3-969E-8E955BCED9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15" y="915"/>
              <a:ext cx="2531" cy="2636"/>
              <a:chOff x="1615" y="915"/>
              <a:chExt cx="2531" cy="2636"/>
            </a:xfrm>
          </p:grpSpPr>
          <p:sp>
            <p:nvSpPr>
              <p:cNvPr id="44118" name="Freeform 5">
                <a:extLst>
                  <a:ext uri="{FF2B5EF4-FFF2-40B4-BE49-F238E27FC236}">
                    <a16:creationId xmlns:a16="http://schemas.microsoft.com/office/drawing/2014/main" id="{67FC6BA7-F167-4FB1-BE2A-C8A79CDFA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915"/>
                <a:ext cx="1927" cy="2334"/>
              </a:xfrm>
              <a:custGeom>
                <a:avLst/>
                <a:gdLst>
                  <a:gd name="T0" fmla="*/ 549 w 1285"/>
                  <a:gd name="T1" fmla="*/ 0 h 1557"/>
                  <a:gd name="T2" fmla="*/ 420 w 1285"/>
                  <a:gd name="T3" fmla="*/ 46 h 1557"/>
                  <a:gd name="T4" fmla="*/ 49 w 1285"/>
                  <a:gd name="T5" fmla="*/ 360 h 1557"/>
                  <a:gd name="T6" fmla="*/ 0 w 1285"/>
                  <a:gd name="T7" fmla="*/ 481 h 1557"/>
                  <a:gd name="T8" fmla="*/ 694 w 1285"/>
                  <a:gd name="T9" fmla="*/ 1451 h 1557"/>
                  <a:gd name="T10" fmla="*/ 1311 w 1285"/>
                  <a:gd name="T11" fmla="*/ 2135 h 1557"/>
                  <a:gd name="T12" fmla="*/ 1473 w 1285"/>
                  <a:gd name="T13" fmla="*/ 3151 h 1557"/>
                  <a:gd name="T14" fmla="*/ 1876 w 1285"/>
                  <a:gd name="T15" fmla="*/ 4362 h 1557"/>
                  <a:gd name="T16" fmla="*/ 2296 w 1285"/>
                  <a:gd name="T17" fmla="*/ 5245 h 1557"/>
                  <a:gd name="T18" fmla="*/ 3427 w 1285"/>
                  <a:gd name="T19" fmla="*/ 5157 h 1557"/>
                  <a:gd name="T20" fmla="*/ 4334 w 1285"/>
                  <a:gd name="T21" fmla="*/ 4083 h 1557"/>
                  <a:gd name="T22" fmla="*/ 3839 w 1285"/>
                  <a:gd name="T23" fmla="*/ 3241 h 1557"/>
                  <a:gd name="T24" fmla="*/ 3160 w 1285"/>
                  <a:gd name="T25" fmla="*/ 2593 h 1557"/>
                  <a:gd name="T26" fmla="*/ 2857 w 1285"/>
                  <a:gd name="T27" fmla="*/ 2067 h 1557"/>
                  <a:gd name="T28" fmla="*/ 2308 w 1285"/>
                  <a:gd name="T29" fmla="*/ 2045 h 1557"/>
                  <a:gd name="T30" fmla="*/ 1585 w 1285"/>
                  <a:gd name="T31" fmla="*/ 1442 h 1557"/>
                  <a:gd name="T32" fmla="*/ 2201 w 1285"/>
                  <a:gd name="T33" fmla="*/ 1405 h 1557"/>
                  <a:gd name="T34" fmla="*/ 2645 w 1285"/>
                  <a:gd name="T35" fmla="*/ 1712 h 1557"/>
                  <a:gd name="T36" fmla="*/ 2782 w 1285"/>
                  <a:gd name="T37" fmla="*/ 1000 h 1557"/>
                  <a:gd name="T38" fmla="*/ 2444 w 1285"/>
                  <a:gd name="T39" fmla="*/ 872 h 1557"/>
                  <a:gd name="T40" fmla="*/ 2350 w 1285"/>
                  <a:gd name="T41" fmla="*/ 1034 h 1557"/>
                  <a:gd name="T42" fmla="*/ 1248 w 1285"/>
                  <a:gd name="T43" fmla="*/ 778 h 1557"/>
                  <a:gd name="T44" fmla="*/ 549 w 1285"/>
                  <a:gd name="T45" fmla="*/ 0 h 155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285" h="1557">
                    <a:moveTo>
                      <a:pt x="163" y="0"/>
                    </a:moveTo>
                    <a:cubicBezTo>
                      <a:pt x="163" y="0"/>
                      <a:pt x="148" y="4"/>
                      <a:pt x="125" y="14"/>
                    </a:cubicBezTo>
                    <a:cubicBezTo>
                      <a:pt x="139" y="52"/>
                      <a:pt x="115" y="139"/>
                      <a:pt x="15" y="107"/>
                    </a:cubicBezTo>
                    <a:cubicBezTo>
                      <a:pt x="8" y="119"/>
                      <a:pt x="3" y="129"/>
                      <a:pt x="0" y="143"/>
                    </a:cubicBezTo>
                    <a:cubicBezTo>
                      <a:pt x="0" y="143"/>
                      <a:pt x="177" y="383"/>
                      <a:pt x="206" y="431"/>
                    </a:cubicBezTo>
                    <a:cubicBezTo>
                      <a:pt x="235" y="479"/>
                      <a:pt x="307" y="547"/>
                      <a:pt x="389" y="634"/>
                    </a:cubicBezTo>
                    <a:cubicBezTo>
                      <a:pt x="468" y="717"/>
                      <a:pt x="568" y="829"/>
                      <a:pt x="437" y="935"/>
                    </a:cubicBezTo>
                    <a:cubicBezTo>
                      <a:pt x="556" y="1295"/>
                      <a:pt x="556" y="1295"/>
                      <a:pt x="556" y="1295"/>
                    </a:cubicBezTo>
                    <a:cubicBezTo>
                      <a:pt x="681" y="1557"/>
                      <a:pt x="681" y="1557"/>
                      <a:pt x="681" y="1557"/>
                    </a:cubicBezTo>
                    <a:cubicBezTo>
                      <a:pt x="1016" y="1531"/>
                      <a:pt x="1016" y="1531"/>
                      <a:pt x="1016" y="1531"/>
                    </a:cubicBezTo>
                    <a:cubicBezTo>
                      <a:pt x="1285" y="1212"/>
                      <a:pt x="1285" y="1212"/>
                      <a:pt x="1285" y="1212"/>
                    </a:cubicBezTo>
                    <a:cubicBezTo>
                      <a:pt x="1138" y="962"/>
                      <a:pt x="1138" y="962"/>
                      <a:pt x="1138" y="962"/>
                    </a:cubicBezTo>
                    <a:cubicBezTo>
                      <a:pt x="937" y="770"/>
                      <a:pt x="937" y="770"/>
                      <a:pt x="937" y="770"/>
                    </a:cubicBezTo>
                    <a:cubicBezTo>
                      <a:pt x="847" y="614"/>
                      <a:pt x="847" y="614"/>
                      <a:pt x="847" y="614"/>
                    </a:cubicBezTo>
                    <a:cubicBezTo>
                      <a:pt x="847" y="614"/>
                      <a:pt x="754" y="684"/>
                      <a:pt x="684" y="607"/>
                    </a:cubicBezTo>
                    <a:cubicBezTo>
                      <a:pt x="614" y="531"/>
                      <a:pt x="474" y="473"/>
                      <a:pt x="470" y="428"/>
                    </a:cubicBezTo>
                    <a:cubicBezTo>
                      <a:pt x="467" y="399"/>
                      <a:pt x="554" y="437"/>
                      <a:pt x="653" y="417"/>
                    </a:cubicBezTo>
                    <a:cubicBezTo>
                      <a:pt x="752" y="398"/>
                      <a:pt x="778" y="469"/>
                      <a:pt x="784" y="508"/>
                    </a:cubicBezTo>
                    <a:cubicBezTo>
                      <a:pt x="825" y="297"/>
                      <a:pt x="825" y="297"/>
                      <a:pt x="825" y="297"/>
                    </a:cubicBezTo>
                    <a:cubicBezTo>
                      <a:pt x="725" y="259"/>
                      <a:pt x="725" y="259"/>
                      <a:pt x="725" y="259"/>
                    </a:cubicBezTo>
                    <a:cubicBezTo>
                      <a:pt x="725" y="259"/>
                      <a:pt x="735" y="294"/>
                      <a:pt x="697" y="307"/>
                    </a:cubicBezTo>
                    <a:cubicBezTo>
                      <a:pt x="658" y="320"/>
                      <a:pt x="453" y="366"/>
                      <a:pt x="370" y="231"/>
                    </a:cubicBezTo>
                    <a:cubicBezTo>
                      <a:pt x="286" y="97"/>
                      <a:pt x="182" y="22"/>
                      <a:pt x="163" y="0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9" name="Freeform 6">
                <a:extLst>
                  <a:ext uri="{FF2B5EF4-FFF2-40B4-BE49-F238E27FC236}">
                    <a16:creationId xmlns:a16="http://schemas.microsoft.com/office/drawing/2014/main" id="{DA64F7AA-A2C0-43B2-B1A5-3B784A85B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825"/>
                <a:ext cx="1636" cy="1726"/>
              </a:xfrm>
              <a:custGeom>
                <a:avLst/>
                <a:gdLst>
                  <a:gd name="T0" fmla="*/ 1365 w 1091"/>
                  <a:gd name="T1" fmla="*/ 352 h 1151"/>
                  <a:gd name="T2" fmla="*/ 1844 w 1091"/>
                  <a:gd name="T3" fmla="*/ 0 h 1151"/>
                  <a:gd name="T4" fmla="*/ 2344 w 1091"/>
                  <a:gd name="T5" fmla="*/ 499 h 1151"/>
                  <a:gd name="T6" fmla="*/ 2290 w 1091"/>
                  <a:gd name="T7" fmla="*/ 721 h 1151"/>
                  <a:gd name="T8" fmla="*/ 2719 w 1091"/>
                  <a:gd name="T9" fmla="*/ 541 h 1151"/>
                  <a:gd name="T10" fmla="*/ 3326 w 1091"/>
                  <a:gd name="T11" fmla="*/ 1149 h 1151"/>
                  <a:gd name="T12" fmla="*/ 2975 w 1091"/>
                  <a:gd name="T13" fmla="*/ 1701 h 1151"/>
                  <a:gd name="T14" fmla="*/ 3044 w 1091"/>
                  <a:gd name="T15" fmla="*/ 1696 h 1151"/>
                  <a:gd name="T16" fmla="*/ 3678 w 1091"/>
                  <a:gd name="T17" fmla="*/ 2330 h 1151"/>
                  <a:gd name="T18" fmla="*/ 3044 w 1091"/>
                  <a:gd name="T19" fmla="*/ 2968 h 1151"/>
                  <a:gd name="T20" fmla="*/ 2968 w 1091"/>
                  <a:gd name="T21" fmla="*/ 2963 h 1151"/>
                  <a:gd name="T22" fmla="*/ 2998 w 1091"/>
                  <a:gd name="T23" fmla="*/ 3160 h 1151"/>
                  <a:gd name="T24" fmla="*/ 2375 w 1091"/>
                  <a:gd name="T25" fmla="*/ 3785 h 1151"/>
                  <a:gd name="T26" fmla="*/ 1790 w 1091"/>
                  <a:gd name="T27" fmla="*/ 3382 h 1151"/>
                  <a:gd name="T28" fmla="*/ 1176 w 1091"/>
                  <a:gd name="T29" fmla="*/ 3881 h 1151"/>
                  <a:gd name="T30" fmla="*/ 546 w 1091"/>
                  <a:gd name="T31" fmla="*/ 3251 h 1151"/>
                  <a:gd name="T32" fmla="*/ 694 w 1091"/>
                  <a:gd name="T33" fmla="*/ 2846 h 1151"/>
                  <a:gd name="T34" fmla="*/ 573 w 1091"/>
                  <a:gd name="T35" fmla="*/ 2860 h 1151"/>
                  <a:gd name="T36" fmla="*/ 0 w 1091"/>
                  <a:gd name="T37" fmla="*/ 2287 h 1151"/>
                  <a:gd name="T38" fmla="*/ 384 w 1091"/>
                  <a:gd name="T39" fmla="*/ 1742 h 1151"/>
                  <a:gd name="T40" fmla="*/ 114 w 1091"/>
                  <a:gd name="T41" fmla="*/ 1288 h 1151"/>
                  <a:gd name="T42" fmla="*/ 634 w 1091"/>
                  <a:gd name="T43" fmla="*/ 769 h 1151"/>
                  <a:gd name="T44" fmla="*/ 1021 w 1091"/>
                  <a:gd name="T45" fmla="*/ 940 h 1151"/>
                  <a:gd name="T46" fmla="*/ 1027 w 1091"/>
                  <a:gd name="T47" fmla="*/ 937 h 1151"/>
                  <a:gd name="T48" fmla="*/ 945 w 1091"/>
                  <a:gd name="T49" fmla="*/ 688 h 1151"/>
                  <a:gd name="T50" fmla="*/ 960 w 1091"/>
                  <a:gd name="T51" fmla="*/ 351 h 1151"/>
                  <a:gd name="T52" fmla="*/ 1005 w 1091"/>
                  <a:gd name="T53" fmla="*/ 109 h 1151"/>
                  <a:gd name="T54" fmla="*/ 1194 w 1091"/>
                  <a:gd name="T55" fmla="*/ 217 h 1151"/>
                  <a:gd name="T56" fmla="*/ 1365 w 1091"/>
                  <a:gd name="T57" fmla="*/ 306 h 1151"/>
                  <a:gd name="T58" fmla="*/ 1365 w 1091"/>
                  <a:gd name="T59" fmla="*/ 357 h 1151"/>
                  <a:gd name="T60" fmla="*/ 1365 w 1091"/>
                  <a:gd name="T61" fmla="*/ 352 h 115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91" h="1151">
                    <a:moveTo>
                      <a:pt x="405" y="105"/>
                    </a:moveTo>
                    <a:cubicBezTo>
                      <a:pt x="423" y="44"/>
                      <a:pt x="480" y="0"/>
                      <a:pt x="547" y="0"/>
                    </a:cubicBezTo>
                    <a:cubicBezTo>
                      <a:pt x="629" y="0"/>
                      <a:pt x="695" y="66"/>
                      <a:pt x="695" y="148"/>
                    </a:cubicBezTo>
                    <a:cubicBezTo>
                      <a:pt x="695" y="171"/>
                      <a:pt x="689" y="194"/>
                      <a:pt x="679" y="214"/>
                    </a:cubicBezTo>
                    <a:cubicBezTo>
                      <a:pt x="712" y="181"/>
                      <a:pt x="757" y="161"/>
                      <a:pt x="806" y="161"/>
                    </a:cubicBezTo>
                    <a:cubicBezTo>
                      <a:pt x="906" y="161"/>
                      <a:pt x="986" y="241"/>
                      <a:pt x="986" y="341"/>
                    </a:cubicBezTo>
                    <a:cubicBezTo>
                      <a:pt x="986" y="413"/>
                      <a:pt x="943" y="475"/>
                      <a:pt x="882" y="504"/>
                    </a:cubicBezTo>
                    <a:cubicBezTo>
                      <a:pt x="889" y="503"/>
                      <a:pt x="896" y="503"/>
                      <a:pt x="903" y="503"/>
                    </a:cubicBezTo>
                    <a:cubicBezTo>
                      <a:pt x="1007" y="503"/>
                      <a:pt x="1091" y="587"/>
                      <a:pt x="1091" y="691"/>
                    </a:cubicBezTo>
                    <a:cubicBezTo>
                      <a:pt x="1091" y="796"/>
                      <a:pt x="1007" y="880"/>
                      <a:pt x="903" y="880"/>
                    </a:cubicBezTo>
                    <a:cubicBezTo>
                      <a:pt x="895" y="880"/>
                      <a:pt x="888" y="880"/>
                      <a:pt x="880" y="879"/>
                    </a:cubicBezTo>
                    <a:cubicBezTo>
                      <a:pt x="886" y="897"/>
                      <a:pt x="889" y="916"/>
                      <a:pt x="889" y="937"/>
                    </a:cubicBezTo>
                    <a:cubicBezTo>
                      <a:pt x="889" y="1039"/>
                      <a:pt x="806" y="1122"/>
                      <a:pt x="704" y="1122"/>
                    </a:cubicBezTo>
                    <a:cubicBezTo>
                      <a:pt x="625" y="1122"/>
                      <a:pt x="558" y="1073"/>
                      <a:pt x="531" y="1003"/>
                    </a:cubicBezTo>
                    <a:cubicBezTo>
                      <a:pt x="513" y="1087"/>
                      <a:pt x="438" y="1151"/>
                      <a:pt x="349" y="1151"/>
                    </a:cubicBezTo>
                    <a:cubicBezTo>
                      <a:pt x="245" y="1151"/>
                      <a:pt x="162" y="1067"/>
                      <a:pt x="162" y="964"/>
                    </a:cubicBezTo>
                    <a:cubicBezTo>
                      <a:pt x="162" y="918"/>
                      <a:pt x="179" y="876"/>
                      <a:pt x="206" y="844"/>
                    </a:cubicBezTo>
                    <a:cubicBezTo>
                      <a:pt x="195" y="846"/>
                      <a:pt x="183" y="848"/>
                      <a:pt x="170" y="848"/>
                    </a:cubicBezTo>
                    <a:cubicBezTo>
                      <a:pt x="77" y="848"/>
                      <a:pt x="0" y="771"/>
                      <a:pt x="0" y="678"/>
                    </a:cubicBezTo>
                    <a:cubicBezTo>
                      <a:pt x="0" y="603"/>
                      <a:pt x="48" y="540"/>
                      <a:pt x="114" y="517"/>
                    </a:cubicBezTo>
                    <a:cubicBezTo>
                      <a:pt x="66" y="491"/>
                      <a:pt x="34" y="440"/>
                      <a:pt x="34" y="382"/>
                    </a:cubicBezTo>
                    <a:cubicBezTo>
                      <a:pt x="34" y="297"/>
                      <a:pt x="103" y="228"/>
                      <a:pt x="188" y="228"/>
                    </a:cubicBezTo>
                    <a:cubicBezTo>
                      <a:pt x="233" y="228"/>
                      <a:pt x="275" y="248"/>
                      <a:pt x="303" y="279"/>
                    </a:cubicBezTo>
                    <a:cubicBezTo>
                      <a:pt x="305" y="278"/>
                      <a:pt x="305" y="278"/>
                      <a:pt x="305" y="278"/>
                    </a:cubicBezTo>
                    <a:cubicBezTo>
                      <a:pt x="285" y="246"/>
                      <a:pt x="265" y="228"/>
                      <a:pt x="280" y="204"/>
                    </a:cubicBezTo>
                    <a:cubicBezTo>
                      <a:pt x="294" y="181"/>
                      <a:pt x="299" y="134"/>
                      <a:pt x="285" y="104"/>
                    </a:cubicBezTo>
                    <a:cubicBezTo>
                      <a:pt x="271" y="74"/>
                      <a:pt x="271" y="45"/>
                      <a:pt x="298" y="33"/>
                    </a:cubicBezTo>
                    <a:cubicBezTo>
                      <a:pt x="298" y="33"/>
                      <a:pt x="313" y="19"/>
                      <a:pt x="354" y="65"/>
                    </a:cubicBezTo>
                    <a:cubicBezTo>
                      <a:pt x="379" y="92"/>
                      <a:pt x="402" y="70"/>
                      <a:pt x="405" y="91"/>
                    </a:cubicBezTo>
                    <a:cubicBezTo>
                      <a:pt x="405" y="96"/>
                      <a:pt x="405" y="101"/>
                      <a:pt x="405" y="106"/>
                    </a:cubicBezTo>
                    <a:lnTo>
                      <a:pt x="405" y="105"/>
                    </a:ln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0" name="Freeform 7">
                <a:extLst>
                  <a:ext uri="{FF2B5EF4-FFF2-40B4-BE49-F238E27FC236}">
                    <a16:creationId xmlns:a16="http://schemas.microsoft.com/office/drawing/2014/main" id="{2F1626B1-4EE9-42EF-B5D0-FACA1E22B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936"/>
                <a:ext cx="2105" cy="2585"/>
              </a:xfrm>
              <a:custGeom>
                <a:avLst/>
                <a:gdLst>
                  <a:gd name="T0" fmla="*/ 4042 w 1404"/>
                  <a:gd name="T1" fmla="*/ 3768 h 1724"/>
                  <a:gd name="T2" fmla="*/ 4015 w 1404"/>
                  <a:gd name="T3" fmla="*/ 3654 h 1724"/>
                  <a:gd name="T4" fmla="*/ 3846 w 1404"/>
                  <a:gd name="T5" fmla="*/ 2606 h 1724"/>
                  <a:gd name="T6" fmla="*/ 3327 w 1404"/>
                  <a:gd name="T7" fmla="*/ 3287 h 1724"/>
                  <a:gd name="T8" fmla="*/ 3259 w 1404"/>
                  <a:gd name="T9" fmla="*/ 3290 h 1724"/>
                  <a:gd name="T10" fmla="*/ 3313 w 1404"/>
                  <a:gd name="T11" fmla="*/ 2862 h 1724"/>
                  <a:gd name="T12" fmla="*/ 3211 w 1404"/>
                  <a:gd name="T13" fmla="*/ 2903 h 1724"/>
                  <a:gd name="T14" fmla="*/ 3421 w 1404"/>
                  <a:gd name="T15" fmla="*/ 2491 h 1724"/>
                  <a:gd name="T16" fmla="*/ 2525 w 1404"/>
                  <a:gd name="T17" fmla="*/ 2491 h 1724"/>
                  <a:gd name="T18" fmla="*/ 2486 w 1404"/>
                  <a:gd name="T19" fmla="*/ 2531 h 1724"/>
                  <a:gd name="T20" fmla="*/ 2355 w 1404"/>
                  <a:gd name="T21" fmla="*/ 2287 h 1724"/>
                  <a:gd name="T22" fmla="*/ 1480 w 1404"/>
                  <a:gd name="T23" fmla="*/ 1257 h 1724"/>
                  <a:gd name="T24" fmla="*/ 1067 w 1404"/>
                  <a:gd name="T25" fmla="*/ 724 h 1724"/>
                  <a:gd name="T26" fmla="*/ 0 w 1404"/>
                  <a:gd name="T27" fmla="*/ 312 h 1724"/>
                  <a:gd name="T28" fmla="*/ 1291 w 1404"/>
                  <a:gd name="T29" fmla="*/ 1963 h 1724"/>
                  <a:gd name="T30" fmla="*/ 2151 w 1404"/>
                  <a:gd name="T31" fmla="*/ 2859 h 1724"/>
                  <a:gd name="T32" fmla="*/ 2234 w 1404"/>
                  <a:gd name="T33" fmla="*/ 3242 h 1724"/>
                  <a:gd name="T34" fmla="*/ 1291 w 1404"/>
                  <a:gd name="T35" fmla="*/ 3276 h 1724"/>
                  <a:gd name="T36" fmla="*/ 2201 w 1404"/>
                  <a:gd name="T37" fmla="*/ 3462 h 1724"/>
                  <a:gd name="T38" fmla="*/ 1955 w 1404"/>
                  <a:gd name="T39" fmla="*/ 3768 h 1724"/>
                  <a:gd name="T40" fmla="*/ 2104 w 1404"/>
                  <a:gd name="T41" fmla="*/ 3967 h 1724"/>
                  <a:gd name="T42" fmla="*/ 1706 w 1404"/>
                  <a:gd name="T43" fmla="*/ 3782 h 1724"/>
                  <a:gd name="T44" fmla="*/ 1706 w 1404"/>
                  <a:gd name="T45" fmla="*/ 4791 h 1724"/>
                  <a:gd name="T46" fmla="*/ 1931 w 1404"/>
                  <a:gd name="T47" fmla="*/ 4821 h 1724"/>
                  <a:gd name="T48" fmla="*/ 2306 w 1404"/>
                  <a:gd name="T49" fmla="*/ 5812 h 1724"/>
                  <a:gd name="T50" fmla="*/ 2655 w 1404"/>
                  <a:gd name="T51" fmla="*/ 4800 h 1724"/>
                  <a:gd name="T52" fmla="*/ 2693 w 1404"/>
                  <a:gd name="T53" fmla="*/ 4753 h 1724"/>
                  <a:gd name="T54" fmla="*/ 3107 w 1404"/>
                  <a:gd name="T55" fmla="*/ 4672 h 1724"/>
                  <a:gd name="T56" fmla="*/ 3111 w 1404"/>
                  <a:gd name="T57" fmla="*/ 4764 h 1724"/>
                  <a:gd name="T58" fmla="*/ 3495 w 1404"/>
                  <a:gd name="T59" fmla="*/ 5717 h 1724"/>
                  <a:gd name="T60" fmla="*/ 4002 w 1404"/>
                  <a:gd name="T61" fmla="*/ 4929 h 1724"/>
                  <a:gd name="T62" fmla="*/ 4030 w 1404"/>
                  <a:gd name="T63" fmla="*/ 4885 h 1724"/>
                  <a:gd name="T64" fmla="*/ 4732 w 1404"/>
                  <a:gd name="T65" fmla="*/ 4327 h 172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04" h="1724">
                    <a:moveTo>
                      <a:pt x="1235" y="1114"/>
                    </a:moveTo>
                    <a:cubicBezTo>
                      <a:pt x="1222" y="1114"/>
                      <a:pt x="1210" y="1115"/>
                      <a:pt x="1199" y="1118"/>
                    </a:cubicBezTo>
                    <a:cubicBezTo>
                      <a:pt x="1199" y="1118"/>
                      <a:pt x="1172" y="1124"/>
                      <a:pt x="1169" y="1107"/>
                    </a:cubicBezTo>
                    <a:cubicBezTo>
                      <a:pt x="1166" y="1091"/>
                      <a:pt x="1191" y="1084"/>
                      <a:pt x="1191" y="1084"/>
                    </a:cubicBezTo>
                    <a:cubicBezTo>
                      <a:pt x="1254" y="1063"/>
                      <a:pt x="1300" y="1003"/>
                      <a:pt x="1300" y="933"/>
                    </a:cubicBezTo>
                    <a:cubicBezTo>
                      <a:pt x="1300" y="845"/>
                      <a:pt x="1229" y="773"/>
                      <a:pt x="1141" y="773"/>
                    </a:cubicBezTo>
                    <a:cubicBezTo>
                      <a:pt x="1053" y="773"/>
                      <a:pt x="982" y="845"/>
                      <a:pt x="982" y="933"/>
                    </a:cubicBezTo>
                    <a:cubicBezTo>
                      <a:pt x="982" y="947"/>
                      <a:pt x="984" y="961"/>
                      <a:pt x="987" y="975"/>
                    </a:cubicBezTo>
                    <a:cubicBezTo>
                      <a:pt x="987" y="975"/>
                      <a:pt x="990" y="986"/>
                      <a:pt x="980" y="989"/>
                    </a:cubicBezTo>
                    <a:cubicBezTo>
                      <a:pt x="970" y="991"/>
                      <a:pt x="967" y="976"/>
                      <a:pt x="967" y="976"/>
                    </a:cubicBezTo>
                    <a:cubicBezTo>
                      <a:pt x="963" y="962"/>
                      <a:pt x="962" y="948"/>
                      <a:pt x="962" y="934"/>
                    </a:cubicBezTo>
                    <a:cubicBezTo>
                      <a:pt x="962" y="903"/>
                      <a:pt x="969" y="874"/>
                      <a:pt x="983" y="849"/>
                    </a:cubicBezTo>
                    <a:cubicBezTo>
                      <a:pt x="977" y="854"/>
                      <a:pt x="971" y="859"/>
                      <a:pt x="964" y="864"/>
                    </a:cubicBezTo>
                    <a:cubicBezTo>
                      <a:pt x="964" y="864"/>
                      <a:pt x="957" y="868"/>
                      <a:pt x="953" y="861"/>
                    </a:cubicBezTo>
                    <a:cubicBezTo>
                      <a:pt x="949" y="854"/>
                      <a:pt x="957" y="849"/>
                      <a:pt x="957" y="849"/>
                    </a:cubicBezTo>
                    <a:cubicBezTo>
                      <a:pt x="992" y="825"/>
                      <a:pt x="1015" y="784"/>
                      <a:pt x="1015" y="739"/>
                    </a:cubicBezTo>
                    <a:cubicBezTo>
                      <a:pt x="1015" y="666"/>
                      <a:pt x="955" y="606"/>
                      <a:pt x="882" y="606"/>
                    </a:cubicBezTo>
                    <a:cubicBezTo>
                      <a:pt x="808" y="606"/>
                      <a:pt x="749" y="666"/>
                      <a:pt x="749" y="739"/>
                    </a:cubicBezTo>
                    <a:cubicBezTo>
                      <a:pt x="749" y="762"/>
                      <a:pt x="754" y="783"/>
                      <a:pt x="764" y="801"/>
                    </a:cubicBezTo>
                    <a:cubicBezTo>
                      <a:pt x="757" y="795"/>
                      <a:pt x="738" y="751"/>
                      <a:pt x="738" y="751"/>
                    </a:cubicBezTo>
                    <a:cubicBezTo>
                      <a:pt x="728" y="729"/>
                      <a:pt x="735" y="709"/>
                      <a:pt x="733" y="689"/>
                    </a:cubicBezTo>
                    <a:cubicBezTo>
                      <a:pt x="731" y="674"/>
                      <a:pt x="716" y="684"/>
                      <a:pt x="699" y="678"/>
                    </a:cubicBezTo>
                    <a:cubicBezTo>
                      <a:pt x="642" y="589"/>
                      <a:pt x="495" y="507"/>
                      <a:pt x="445" y="460"/>
                    </a:cubicBezTo>
                    <a:cubicBezTo>
                      <a:pt x="388" y="407"/>
                      <a:pt x="439" y="373"/>
                      <a:pt x="439" y="373"/>
                    </a:cubicBezTo>
                    <a:cubicBezTo>
                      <a:pt x="473" y="349"/>
                      <a:pt x="441" y="319"/>
                      <a:pt x="441" y="319"/>
                    </a:cubicBezTo>
                    <a:cubicBezTo>
                      <a:pt x="400" y="319"/>
                      <a:pt x="364" y="300"/>
                      <a:pt x="317" y="215"/>
                    </a:cubicBezTo>
                    <a:cubicBezTo>
                      <a:pt x="270" y="130"/>
                      <a:pt x="110" y="0"/>
                      <a:pt x="110" y="0"/>
                    </a:cubicBezTo>
                    <a:cubicBezTo>
                      <a:pt x="123" y="127"/>
                      <a:pt x="0" y="93"/>
                      <a:pt x="0" y="93"/>
                    </a:cubicBezTo>
                    <a:cubicBezTo>
                      <a:pt x="0" y="93"/>
                      <a:pt x="93" y="192"/>
                      <a:pt x="140" y="275"/>
                    </a:cubicBezTo>
                    <a:cubicBezTo>
                      <a:pt x="187" y="358"/>
                      <a:pt x="287" y="492"/>
                      <a:pt x="383" y="582"/>
                    </a:cubicBezTo>
                    <a:cubicBezTo>
                      <a:pt x="479" y="671"/>
                      <a:pt x="528" y="793"/>
                      <a:pt x="528" y="793"/>
                    </a:cubicBezTo>
                    <a:cubicBezTo>
                      <a:pt x="576" y="802"/>
                      <a:pt x="615" y="829"/>
                      <a:pt x="638" y="848"/>
                    </a:cubicBezTo>
                    <a:cubicBezTo>
                      <a:pt x="644" y="857"/>
                      <a:pt x="651" y="866"/>
                      <a:pt x="656" y="876"/>
                    </a:cubicBezTo>
                    <a:cubicBezTo>
                      <a:pt x="681" y="924"/>
                      <a:pt x="663" y="962"/>
                      <a:pt x="663" y="962"/>
                    </a:cubicBezTo>
                    <a:cubicBezTo>
                      <a:pt x="658" y="889"/>
                      <a:pt x="597" y="832"/>
                      <a:pt x="523" y="832"/>
                    </a:cubicBezTo>
                    <a:cubicBezTo>
                      <a:pt x="446" y="832"/>
                      <a:pt x="383" y="895"/>
                      <a:pt x="383" y="972"/>
                    </a:cubicBezTo>
                    <a:cubicBezTo>
                      <a:pt x="383" y="1050"/>
                      <a:pt x="446" y="1113"/>
                      <a:pt x="523" y="1113"/>
                    </a:cubicBezTo>
                    <a:cubicBezTo>
                      <a:pt x="581" y="1113"/>
                      <a:pt x="631" y="1077"/>
                      <a:pt x="653" y="1027"/>
                    </a:cubicBezTo>
                    <a:cubicBezTo>
                      <a:pt x="653" y="1027"/>
                      <a:pt x="657" y="1053"/>
                      <a:pt x="635" y="1080"/>
                    </a:cubicBezTo>
                    <a:cubicBezTo>
                      <a:pt x="621" y="1097"/>
                      <a:pt x="601" y="1109"/>
                      <a:pt x="580" y="1118"/>
                    </a:cubicBezTo>
                    <a:cubicBezTo>
                      <a:pt x="606" y="1130"/>
                      <a:pt x="628" y="1149"/>
                      <a:pt x="644" y="1172"/>
                    </a:cubicBezTo>
                    <a:cubicBezTo>
                      <a:pt x="650" y="1187"/>
                      <a:pt x="628" y="1180"/>
                      <a:pt x="624" y="1177"/>
                    </a:cubicBezTo>
                    <a:cubicBezTo>
                      <a:pt x="620" y="1174"/>
                      <a:pt x="614" y="1169"/>
                      <a:pt x="614" y="1169"/>
                    </a:cubicBezTo>
                    <a:cubicBezTo>
                      <a:pt x="587" y="1140"/>
                      <a:pt x="549" y="1122"/>
                      <a:pt x="506" y="1122"/>
                    </a:cubicBezTo>
                    <a:cubicBezTo>
                      <a:pt x="423" y="1122"/>
                      <a:pt x="356" y="1189"/>
                      <a:pt x="356" y="1271"/>
                    </a:cubicBezTo>
                    <a:cubicBezTo>
                      <a:pt x="356" y="1354"/>
                      <a:pt x="423" y="1421"/>
                      <a:pt x="506" y="1421"/>
                    </a:cubicBezTo>
                    <a:cubicBezTo>
                      <a:pt x="525" y="1421"/>
                      <a:pt x="543" y="1417"/>
                      <a:pt x="560" y="1410"/>
                    </a:cubicBezTo>
                    <a:cubicBezTo>
                      <a:pt x="560" y="1410"/>
                      <a:pt x="596" y="1400"/>
                      <a:pt x="573" y="1430"/>
                    </a:cubicBezTo>
                    <a:cubicBezTo>
                      <a:pt x="538" y="1460"/>
                      <a:pt x="516" y="1506"/>
                      <a:pt x="516" y="1556"/>
                    </a:cubicBezTo>
                    <a:cubicBezTo>
                      <a:pt x="516" y="1649"/>
                      <a:pt x="591" y="1724"/>
                      <a:pt x="684" y="1724"/>
                    </a:cubicBezTo>
                    <a:cubicBezTo>
                      <a:pt x="777" y="1724"/>
                      <a:pt x="852" y="1649"/>
                      <a:pt x="852" y="1556"/>
                    </a:cubicBezTo>
                    <a:cubicBezTo>
                      <a:pt x="852" y="1502"/>
                      <a:pt x="827" y="1454"/>
                      <a:pt x="788" y="1424"/>
                    </a:cubicBezTo>
                    <a:cubicBezTo>
                      <a:pt x="788" y="1424"/>
                      <a:pt x="773" y="1416"/>
                      <a:pt x="780" y="1406"/>
                    </a:cubicBezTo>
                    <a:cubicBezTo>
                      <a:pt x="786" y="1396"/>
                      <a:pt x="799" y="1410"/>
                      <a:pt x="799" y="1410"/>
                    </a:cubicBezTo>
                    <a:cubicBezTo>
                      <a:pt x="825" y="1431"/>
                      <a:pt x="846" y="1459"/>
                      <a:pt x="858" y="1491"/>
                    </a:cubicBezTo>
                    <a:cubicBezTo>
                      <a:pt x="867" y="1449"/>
                      <a:pt x="890" y="1412"/>
                      <a:pt x="922" y="1386"/>
                    </a:cubicBezTo>
                    <a:cubicBezTo>
                      <a:pt x="922" y="1386"/>
                      <a:pt x="931" y="1376"/>
                      <a:pt x="938" y="1383"/>
                    </a:cubicBezTo>
                    <a:cubicBezTo>
                      <a:pt x="946" y="1390"/>
                      <a:pt x="923" y="1413"/>
                      <a:pt x="923" y="1413"/>
                    </a:cubicBezTo>
                    <a:cubicBezTo>
                      <a:pt x="892" y="1443"/>
                      <a:pt x="873" y="1485"/>
                      <a:pt x="873" y="1531"/>
                    </a:cubicBezTo>
                    <a:cubicBezTo>
                      <a:pt x="873" y="1622"/>
                      <a:pt x="946" y="1696"/>
                      <a:pt x="1037" y="1696"/>
                    </a:cubicBezTo>
                    <a:cubicBezTo>
                      <a:pt x="1128" y="1696"/>
                      <a:pt x="1202" y="1622"/>
                      <a:pt x="1202" y="1531"/>
                    </a:cubicBezTo>
                    <a:cubicBezTo>
                      <a:pt x="1202" y="1506"/>
                      <a:pt x="1196" y="1483"/>
                      <a:pt x="1187" y="1462"/>
                    </a:cubicBezTo>
                    <a:cubicBezTo>
                      <a:pt x="1187" y="1462"/>
                      <a:pt x="1176" y="1447"/>
                      <a:pt x="1179" y="1443"/>
                    </a:cubicBezTo>
                    <a:cubicBezTo>
                      <a:pt x="1182" y="1440"/>
                      <a:pt x="1196" y="1449"/>
                      <a:pt x="1196" y="1449"/>
                    </a:cubicBezTo>
                    <a:cubicBezTo>
                      <a:pt x="1208" y="1452"/>
                      <a:pt x="1221" y="1453"/>
                      <a:pt x="1235" y="1453"/>
                    </a:cubicBezTo>
                    <a:cubicBezTo>
                      <a:pt x="1328" y="1453"/>
                      <a:pt x="1404" y="1377"/>
                      <a:pt x="1404" y="1284"/>
                    </a:cubicBezTo>
                    <a:cubicBezTo>
                      <a:pt x="1404" y="1190"/>
                      <a:pt x="1328" y="1114"/>
                      <a:pt x="1235" y="1114"/>
                    </a:cubicBezTo>
                    <a:close/>
                  </a:path>
                </a:pathLst>
              </a:custGeom>
              <a:solidFill>
                <a:srgbClr val="F2AA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1" name="Freeform 8">
                <a:extLst>
                  <a:ext uri="{FF2B5EF4-FFF2-40B4-BE49-F238E27FC236}">
                    <a16:creationId xmlns:a16="http://schemas.microsoft.com/office/drawing/2014/main" id="{B864A9B5-729A-411B-A651-2B89F8DEE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1072"/>
                <a:ext cx="1051" cy="1243"/>
              </a:xfrm>
              <a:custGeom>
                <a:avLst/>
                <a:gdLst>
                  <a:gd name="T0" fmla="*/ 2201 w 701"/>
                  <a:gd name="T1" fmla="*/ 2234 h 829"/>
                  <a:gd name="T2" fmla="*/ 1834 w 701"/>
                  <a:gd name="T3" fmla="*/ 1901 h 829"/>
                  <a:gd name="T4" fmla="*/ 1511 w 701"/>
                  <a:gd name="T5" fmla="*/ 1430 h 829"/>
                  <a:gd name="T6" fmla="*/ 738 w 701"/>
                  <a:gd name="T7" fmla="*/ 447 h 829"/>
                  <a:gd name="T8" fmla="*/ 325 w 701"/>
                  <a:gd name="T9" fmla="*/ 40 h 829"/>
                  <a:gd name="T10" fmla="*/ 243 w 701"/>
                  <a:gd name="T11" fmla="*/ 0 h 829"/>
                  <a:gd name="T12" fmla="*/ 0 w 701"/>
                  <a:gd name="T13" fmla="*/ 13 h 829"/>
                  <a:gd name="T14" fmla="*/ 474 w 701"/>
                  <a:gd name="T15" fmla="*/ 622 h 829"/>
                  <a:gd name="T16" fmla="*/ 1295 w 701"/>
                  <a:gd name="T17" fmla="*/ 1660 h 829"/>
                  <a:gd name="T18" fmla="*/ 1783 w 701"/>
                  <a:gd name="T19" fmla="*/ 2369 h 829"/>
                  <a:gd name="T20" fmla="*/ 2151 w 701"/>
                  <a:gd name="T21" fmla="*/ 2556 h 829"/>
                  <a:gd name="T22" fmla="*/ 2214 w 701"/>
                  <a:gd name="T23" fmla="*/ 2651 h 829"/>
                  <a:gd name="T24" fmla="*/ 2259 w 701"/>
                  <a:gd name="T25" fmla="*/ 2795 h 829"/>
                  <a:gd name="T26" fmla="*/ 2322 w 701"/>
                  <a:gd name="T27" fmla="*/ 2700 h 829"/>
                  <a:gd name="T28" fmla="*/ 2201 w 701"/>
                  <a:gd name="T29" fmla="*/ 2234 h 8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01" h="829">
                    <a:moveTo>
                      <a:pt x="653" y="663"/>
                    </a:moveTo>
                    <a:cubicBezTo>
                      <a:pt x="626" y="623"/>
                      <a:pt x="574" y="600"/>
                      <a:pt x="544" y="564"/>
                    </a:cubicBezTo>
                    <a:cubicBezTo>
                      <a:pt x="509" y="522"/>
                      <a:pt x="485" y="468"/>
                      <a:pt x="448" y="424"/>
                    </a:cubicBezTo>
                    <a:cubicBezTo>
                      <a:pt x="370" y="327"/>
                      <a:pt x="290" y="235"/>
                      <a:pt x="219" y="133"/>
                    </a:cubicBezTo>
                    <a:cubicBezTo>
                      <a:pt x="185" y="84"/>
                      <a:pt x="149" y="43"/>
                      <a:pt x="97" y="12"/>
                    </a:cubicBezTo>
                    <a:cubicBezTo>
                      <a:pt x="89" y="7"/>
                      <a:pt x="81" y="3"/>
                      <a:pt x="72" y="0"/>
                    </a:cubicBezTo>
                    <a:cubicBezTo>
                      <a:pt x="40" y="14"/>
                      <a:pt x="0" y="4"/>
                      <a:pt x="0" y="4"/>
                    </a:cubicBezTo>
                    <a:cubicBezTo>
                      <a:pt x="0" y="4"/>
                      <a:pt x="94" y="102"/>
                      <a:pt x="141" y="185"/>
                    </a:cubicBezTo>
                    <a:cubicBezTo>
                      <a:pt x="188" y="268"/>
                      <a:pt x="288" y="402"/>
                      <a:pt x="384" y="492"/>
                    </a:cubicBezTo>
                    <a:cubicBezTo>
                      <a:pt x="480" y="581"/>
                      <a:pt x="529" y="703"/>
                      <a:pt x="529" y="703"/>
                    </a:cubicBezTo>
                    <a:cubicBezTo>
                      <a:pt x="577" y="712"/>
                      <a:pt x="616" y="739"/>
                      <a:pt x="638" y="758"/>
                    </a:cubicBezTo>
                    <a:cubicBezTo>
                      <a:pt x="645" y="767"/>
                      <a:pt x="651" y="776"/>
                      <a:pt x="657" y="786"/>
                    </a:cubicBezTo>
                    <a:cubicBezTo>
                      <a:pt x="665" y="802"/>
                      <a:pt x="669" y="817"/>
                      <a:pt x="670" y="829"/>
                    </a:cubicBezTo>
                    <a:cubicBezTo>
                      <a:pt x="678" y="827"/>
                      <a:pt x="684" y="817"/>
                      <a:pt x="689" y="801"/>
                    </a:cubicBezTo>
                    <a:cubicBezTo>
                      <a:pt x="701" y="759"/>
                      <a:pt x="677" y="698"/>
                      <a:pt x="653" y="663"/>
                    </a:cubicBezTo>
                    <a:close/>
                  </a:path>
                </a:pathLst>
              </a:custGeom>
              <a:solidFill>
                <a:srgbClr val="F29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2" name="Freeform 9">
                <a:extLst>
                  <a:ext uri="{FF2B5EF4-FFF2-40B4-BE49-F238E27FC236}">
                    <a16:creationId xmlns:a16="http://schemas.microsoft.com/office/drawing/2014/main" id="{495703D6-DC2C-4FCD-99A1-582116712E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15" y="915"/>
                <a:ext cx="1281" cy="1463"/>
              </a:xfrm>
              <a:custGeom>
                <a:avLst/>
                <a:gdLst>
                  <a:gd name="T0" fmla="*/ 2205 w 854"/>
                  <a:gd name="T1" fmla="*/ 2904 h 976"/>
                  <a:gd name="T2" fmla="*/ 1835 w 854"/>
                  <a:gd name="T3" fmla="*/ 2719 h 976"/>
                  <a:gd name="T4" fmla="*/ 1344 w 854"/>
                  <a:gd name="T5" fmla="*/ 2007 h 976"/>
                  <a:gd name="T6" fmla="*/ 525 w 854"/>
                  <a:gd name="T7" fmla="*/ 973 h 976"/>
                  <a:gd name="T8" fmla="*/ 48 w 854"/>
                  <a:gd name="T9" fmla="*/ 357 h 976"/>
                  <a:gd name="T10" fmla="*/ 0 w 854"/>
                  <a:gd name="T11" fmla="*/ 481 h 976"/>
                  <a:gd name="T12" fmla="*/ 696 w 854"/>
                  <a:gd name="T13" fmla="*/ 1451 h 976"/>
                  <a:gd name="T14" fmla="*/ 1314 w 854"/>
                  <a:gd name="T15" fmla="*/ 2135 h 976"/>
                  <a:gd name="T16" fmla="*/ 1679 w 854"/>
                  <a:gd name="T17" fmla="*/ 2869 h 976"/>
                  <a:gd name="T18" fmla="*/ 1817 w 854"/>
                  <a:gd name="T19" fmla="*/ 2850 h 976"/>
                  <a:gd name="T20" fmla="*/ 2289 w 854"/>
                  <a:gd name="T21" fmla="*/ 3287 h 976"/>
                  <a:gd name="T22" fmla="*/ 2267 w 854"/>
                  <a:gd name="T23" fmla="*/ 2998 h 976"/>
                  <a:gd name="T24" fmla="*/ 2205 w 854"/>
                  <a:gd name="T25" fmla="*/ 2904 h 976"/>
                  <a:gd name="T26" fmla="*/ 2883 w 854"/>
                  <a:gd name="T27" fmla="*/ 2112 h 976"/>
                  <a:gd name="T28" fmla="*/ 2862 w 854"/>
                  <a:gd name="T29" fmla="*/ 2075 h 976"/>
                  <a:gd name="T30" fmla="*/ 2309 w 854"/>
                  <a:gd name="T31" fmla="*/ 2045 h 976"/>
                  <a:gd name="T32" fmla="*/ 1587 w 854"/>
                  <a:gd name="T33" fmla="*/ 1442 h 976"/>
                  <a:gd name="T34" fmla="*/ 1598 w 854"/>
                  <a:gd name="T35" fmla="*/ 1415 h 976"/>
                  <a:gd name="T36" fmla="*/ 1661 w 854"/>
                  <a:gd name="T37" fmla="*/ 1247 h 976"/>
                  <a:gd name="T38" fmla="*/ 1628 w 854"/>
                  <a:gd name="T39" fmla="*/ 1072 h 976"/>
                  <a:gd name="T40" fmla="*/ 1601 w 854"/>
                  <a:gd name="T41" fmla="*/ 1048 h 976"/>
                  <a:gd name="T42" fmla="*/ 1250 w 854"/>
                  <a:gd name="T43" fmla="*/ 778 h 976"/>
                  <a:gd name="T44" fmla="*/ 552 w 854"/>
                  <a:gd name="T45" fmla="*/ 0 h 976"/>
                  <a:gd name="T46" fmla="*/ 426 w 854"/>
                  <a:gd name="T47" fmla="*/ 40 h 976"/>
                  <a:gd name="T48" fmla="*/ 1121 w 854"/>
                  <a:gd name="T49" fmla="*/ 770 h 976"/>
                  <a:gd name="T50" fmla="*/ 1539 w 854"/>
                  <a:gd name="T51" fmla="*/ 1121 h 976"/>
                  <a:gd name="T52" fmla="*/ 1533 w 854"/>
                  <a:gd name="T53" fmla="*/ 1303 h 976"/>
                  <a:gd name="T54" fmla="*/ 1553 w 854"/>
                  <a:gd name="T55" fmla="*/ 1598 h 976"/>
                  <a:gd name="T56" fmla="*/ 2411 w 854"/>
                  <a:gd name="T57" fmla="*/ 2329 h 976"/>
                  <a:gd name="T58" fmla="*/ 2525 w 854"/>
                  <a:gd name="T59" fmla="*/ 2368 h 976"/>
                  <a:gd name="T60" fmla="*/ 2543 w 854"/>
                  <a:gd name="T61" fmla="*/ 2577 h 976"/>
                  <a:gd name="T62" fmla="*/ 2631 w 854"/>
                  <a:gd name="T63" fmla="*/ 2746 h 976"/>
                  <a:gd name="T64" fmla="*/ 2579 w 854"/>
                  <a:gd name="T65" fmla="*/ 2536 h 976"/>
                  <a:gd name="T66" fmla="*/ 2883 w 854"/>
                  <a:gd name="T67" fmla="*/ 2112 h 9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54" h="976">
                    <a:moveTo>
                      <a:pt x="653" y="862"/>
                    </a:moveTo>
                    <a:cubicBezTo>
                      <a:pt x="630" y="843"/>
                      <a:pt x="591" y="816"/>
                      <a:pt x="543" y="807"/>
                    </a:cubicBezTo>
                    <a:cubicBezTo>
                      <a:pt x="543" y="807"/>
                      <a:pt x="494" y="685"/>
                      <a:pt x="398" y="596"/>
                    </a:cubicBezTo>
                    <a:cubicBezTo>
                      <a:pt x="302" y="506"/>
                      <a:pt x="202" y="372"/>
                      <a:pt x="155" y="289"/>
                    </a:cubicBezTo>
                    <a:cubicBezTo>
                      <a:pt x="112" y="212"/>
                      <a:pt x="26" y="119"/>
                      <a:pt x="14" y="106"/>
                    </a:cubicBezTo>
                    <a:cubicBezTo>
                      <a:pt x="8" y="117"/>
                      <a:pt x="3" y="129"/>
                      <a:pt x="0" y="143"/>
                    </a:cubicBezTo>
                    <a:cubicBezTo>
                      <a:pt x="0" y="143"/>
                      <a:pt x="177" y="383"/>
                      <a:pt x="206" y="431"/>
                    </a:cubicBezTo>
                    <a:cubicBezTo>
                      <a:pt x="235" y="479"/>
                      <a:pt x="307" y="547"/>
                      <a:pt x="389" y="634"/>
                    </a:cubicBezTo>
                    <a:cubicBezTo>
                      <a:pt x="448" y="695"/>
                      <a:pt x="518" y="773"/>
                      <a:pt x="497" y="852"/>
                    </a:cubicBezTo>
                    <a:cubicBezTo>
                      <a:pt x="510" y="848"/>
                      <a:pt x="524" y="846"/>
                      <a:pt x="538" y="846"/>
                    </a:cubicBezTo>
                    <a:cubicBezTo>
                      <a:pt x="612" y="846"/>
                      <a:pt x="673" y="903"/>
                      <a:pt x="678" y="976"/>
                    </a:cubicBezTo>
                    <a:cubicBezTo>
                      <a:pt x="678" y="976"/>
                      <a:pt x="696" y="938"/>
                      <a:pt x="671" y="890"/>
                    </a:cubicBezTo>
                    <a:cubicBezTo>
                      <a:pt x="666" y="880"/>
                      <a:pt x="659" y="871"/>
                      <a:pt x="653" y="862"/>
                    </a:cubicBezTo>
                    <a:close/>
                    <a:moveTo>
                      <a:pt x="854" y="627"/>
                    </a:moveTo>
                    <a:cubicBezTo>
                      <a:pt x="848" y="616"/>
                      <a:pt x="848" y="616"/>
                      <a:pt x="848" y="616"/>
                    </a:cubicBezTo>
                    <a:cubicBezTo>
                      <a:pt x="848" y="616"/>
                      <a:pt x="754" y="684"/>
                      <a:pt x="684" y="607"/>
                    </a:cubicBezTo>
                    <a:cubicBezTo>
                      <a:pt x="614" y="531"/>
                      <a:pt x="474" y="473"/>
                      <a:pt x="470" y="428"/>
                    </a:cubicBezTo>
                    <a:cubicBezTo>
                      <a:pt x="469" y="424"/>
                      <a:pt x="471" y="422"/>
                      <a:pt x="473" y="420"/>
                    </a:cubicBezTo>
                    <a:cubicBezTo>
                      <a:pt x="473" y="403"/>
                      <a:pt x="487" y="384"/>
                      <a:pt x="492" y="370"/>
                    </a:cubicBezTo>
                    <a:cubicBezTo>
                      <a:pt x="500" y="351"/>
                      <a:pt x="496" y="333"/>
                      <a:pt x="482" y="318"/>
                    </a:cubicBezTo>
                    <a:cubicBezTo>
                      <a:pt x="480" y="315"/>
                      <a:pt x="477" y="313"/>
                      <a:pt x="474" y="311"/>
                    </a:cubicBezTo>
                    <a:cubicBezTo>
                      <a:pt x="433" y="297"/>
                      <a:pt x="396" y="273"/>
                      <a:pt x="370" y="231"/>
                    </a:cubicBezTo>
                    <a:cubicBezTo>
                      <a:pt x="286" y="97"/>
                      <a:pt x="182" y="22"/>
                      <a:pt x="163" y="0"/>
                    </a:cubicBezTo>
                    <a:cubicBezTo>
                      <a:pt x="163" y="0"/>
                      <a:pt x="147" y="3"/>
                      <a:pt x="126" y="12"/>
                    </a:cubicBezTo>
                    <a:cubicBezTo>
                      <a:pt x="146" y="29"/>
                      <a:pt x="289" y="150"/>
                      <a:pt x="332" y="229"/>
                    </a:cubicBezTo>
                    <a:cubicBezTo>
                      <a:pt x="379" y="314"/>
                      <a:pt x="415" y="333"/>
                      <a:pt x="456" y="333"/>
                    </a:cubicBezTo>
                    <a:cubicBezTo>
                      <a:pt x="456" y="333"/>
                      <a:pt x="488" y="363"/>
                      <a:pt x="454" y="387"/>
                    </a:cubicBezTo>
                    <a:cubicBezTo>
                      <a:pt x="454" y="387"/>
                      <a:pt x="403" y="421"/>
                      <a:pt x="460" y="474"/>
                    </a:cubicBezTo>
                    <a:cubicBezTo>
                      <a:pt x="510" y="521"/>
                      <a:pt x="657" y="603"/>
                      <a:pt x="714" y="692"/>
                    </a:cubicBezTo>
                    <a:cubicBezTo>
                      <a:pt x="731" y="698"/>
                      <a:pt x="746" y="688"/>
                      <a:pt x="748" y="703"/>
                    </a:cubicBezTo>
                    <a:cubicBezTo>
                      <a:pt x="750" y="723"/>
                      <a:pt x="743" y="743"/>
                      <a:pt x="753" y="765"/>
                    </a:cubicBezTo>
                    <a:cubicBezTo>
                      <a:pt x="753" y="765"/>
                      <a:pt x="772" y="809"/>
                      <a:pt x="779" y="815"/>
                    </a:cubicBezTo>
                    <a:cubicBezTo>
                      <a:pt x="769" y="797"/>
                      <a:pt x="764" y="776"/>
                      <a:pt x="764" y="753"/>
                    </a:cubicBezTo>
                    <a:cubicBezTo>
                      <a:pt x="764" y="694"/>
                      <a:pt x="802" y="645"/>
                      <a:pt x="854" y="627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3" name="Freeform 10">
                <a:extLst>
                  <a:ext uri="{FF2B5EF4-FFF2-40B4-BE49-F238E27FC236}">
                    <a16:creationId xmlns:a16="http://schemas.microsoft.com/office/drawing/2014/main" id="{4737CACF-FCB1-43BA-B0D1-BBFA60FEE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098"/>
                <a:ext cx="787" cy="1079"/>
              </a:xfrm>
              <a:custGeom>
                <a:avLst/>
                <a:gdLst>
                  <a:gd name="T0" fmla="*/ 1698 w 525"/>
                  <a:gd name="T1" fmla="*/ 2396 h 720"/>
                  <a:gd name="T2" fmla="*/ 1334 w 525"/>
                  <a:gd name="T3" fmla="*/ 1662 h 720"/>
                  <a:gd name="T4" fmla="*/ 717 w 525"/>
                  <a:gd name="T5" fmla="*/ 983 h 720"/>
                  <a:gd name="T6" fmla="*/ 15 w 525"/>
                  <a:gd name="T7" fmla="*/ 0 h 720"/>
                  <a:gd name="T8" fmla="*/ 0 w 525"/>
                  <a:gd name="T9" fmla="*/ 33 h 720"/>
                  <a:gd name="T10" fmla="*/ 694 w 525"/>
                  <a:gd name="T11" fmla="*/ 1004 h 720"/>
                  <a:gd name="T12" fmla="*/ 1315 w 525"/>
                  <a:gd name="T13" fmla="*/ 1686 h 720"/>
                  <a:gd name="T14" fmla="*/ 1674 w 525"/>
                  <a:gd name="T15" fmla="*/ 2422 h 720"/>
                  <a:gd name="T16" fmla="*/ 1698 w 525"/>
                  <a:gd name="T17" fmla="*/ 2396 h 7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5" h="720">
                    <a:moveTo>
                      <a:pt x="504" y="712"/>
                    </a:moveTo>
                    <a:cubicBezTo>
                      <a:pt x="525" y="633"/>
                      <a:pt x="455" y="556"/>
                      <a:pt x="396" y="494"/>
                    </a:cubicBezTo>
                    <a:cubicBezTo>
                      <a:pt x="314" y="407"/>
                      <a:pt x="242" y="339"/>
                      <a:pt x="213" y="292"/>
                    </a:cubicBezTo>
                    <a:cubicBezTo>
                      <a:pt x="184" y="244"/>
                      <a:pt x="5" y="0"/>
                      <a:pt x="5" y="0"/>
                    </a:cubicBezTo>
                    <a:cubicBezTo>
                      <a:pt x="1" y="7"/>
                      <a:pt x="0" y="10"/>
                      <a:pt x="0" y="10"/>
                    </a:cubicBezTo>
                    <a:cubicBezTo>
                      <a:pt x="0" y="10"/>
                      <a:pt x="177" y="251"/>
                      <a:pt x="206" y="298"/>
                    </a:cubicBezTo>
                    <a:cubicBezTo>
                      <a:pt x="235" y="346"/>
                      <a:pt x="307" y="414"/>
                      <a:pt x="390" y="501"/>
                    </a:cubicBezTo>
                    <a:cubicBezTo>
                      <a:pt x="448" y="563"/>
                      <a:pt x="518" y="640"/>
                      <a:pt x="497" y="719"/>
                    </a:cubicBezTo>
                    <a:cubicBezTo>
                      <a:pt x="497" y="719"/>
                      <a:pt x="498" y="720"/>
                      <a:pt x="504" y="712"/>
                    </a:cubicBezTo>
                    <a:close/>
                  </a:path>
                </a:pathLst>
              </a:custGeom>
              <a:solidFill>
                <a:srgbClr val="F9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4" name="Freeform 11">
                <a:extLst>
                  <a:ext uri="{FF2B5EF4-FFF2-40B4-BE49-F238E27FC236}">
                    <a16:creationId xmlns:a16="http://schemas.microsoft.com/office/drawing/2014/main" id="{46C8281A-B49A-4F42-860F-4B4382479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090"/>
                <a:ext cx="411" cy="411"/>
              </a:xfrm>
              <a:custGeom>
                <a:avLst/>
                <a:gdLst>
                  <a:gd name="T0" fmla="*/ 923 w 274"/>
                  <a:gd name="T1" fmla="*/ 459 h 274"/>
                  <a:gd name="T2" fmla="*/ 467 w 274"/>
                  <a:gd name="T3" fmla="*/ 923 h 274"/>
                  <a:gd name="T4" fmla="*/ 5 w 274"/>
                  <a:gd name="T5" fmla="*/ 467 h 274"/>
                  <a:gd name="T6" fmla="*/ 459 w 274"/>
                  <a:gd name="T7" fmla="*/ 5 h 274"/>
                  <a:gd name="T8" fmla="*/ 923 w 274"/>
                  <a:gd name="T9" fmla="*/ 459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4" h="274">
                    <a:moveTo>
                      <a:pt x="273" y="136"/>
                    </a:moveTo>
                    <a:cubicBezTo>
                      <a:pt x="274" y="212"/>
                      <a:pt x="213" y="273"/>
                      <a:pt x="138" y="273"/>
                    </a:cubicBezTo>
                    <a:cubicBezTo>
                      <a:pt x="62" y="274"/>
                      <a:pt x="1" y="213"/>
                      <a:pt x="1" y="138"/>
                    </a:cubicBezTo>
                    <a:cubicBezTo>
                      <a:pt x="0" y="63"/>
                      <a:pt x="61" y="1"/>
                      <a:pt x="136" y="1"/>
                    </a:cubicBezTo>
                    <a:cubicBezTo>
                      <a:pt x="212" y="0"/>
                      <a:pt x="273" y="61"/>
                      <a:pt x="273" y="136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5" name="Freeform 12">
                <a:extLst>
                  <a:ext uri="{FF2B5EF4-FFF2-40B4-BE49-F238E27FC236}">
                    <a16:creationId xmlns:a16="http://schemas.microsoft.com/office/drawing/2014/main" id="{8B72251C-EBCE-4864-AA0D-40B86FBCB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090"/>
                <a:ext cx="411" cy="411"/>
              </a:xfrm>
              <a:custGeom>
                <a:avLst/>
                <a:gdLst>
                  <a:gd name="T0" fmla="*/ 923 w 274"/>
                  <a:gd name="T1" fmla="*/ 459 h 274"/>
                  <a:gd name="T2" fmla="*/ 467 w 274"/>
                  <a:gd name="T3" fmla="*/ 923 h 274"/>
                  <a:gd name="T4" fmla="*/ 5 w 274"/>
                  <a:gd name="T5" fmla="*/ 467 h 274"/>
                  <a:gd name="T6" fmla="*/ 459 w 274"/>
                  <a:gd name="T7" fmla="*/ 5 h 274"/>
                  <a:gd name="T8" fmla="*/ 923 w 274"/>
                  <a:gd name="T9" fmla="*/ 459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4" h="274">
                    <a:moveTo>
                      <a:pt x="273" y="136"/>
                    </a:moveTo>
                    <a:cubicBezTo>
                      <a:pt x="274" y="211"/>
                      <a:pt x="213" y="273"/>
                      <a:pt x="138" y="273"/>
                    </a:cubicBezTo>
                    <a:cubicBezTo>
                      <a:pt x="63" y="274"/>
                      <a:pt x="1" y="213"/>
                      <a:pt x="1" y="138"/>
                    </a:cubicBezTo>
                    <a:cubicBezTo>
                      <a:pt x="0" y="62"/>
                      <a:pt x="61" y="1"/>
                      <a:pt x="136" y="1"/>
                    </a:cubicBezTo>
                    <a:cubicBezTo>
                      <a:pt x="212" y="0"/>
                      <a:pt x="273" y="61"/>
                      <a:pt x="273" y="136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6" name="Freeform 13">
                <a:extLst>
                  <a:ext uri="{FF2B5EF4-FFF2-40B4-BE49-F238E27FC236}">
                    <a16:creationId xmlns:a16="http://schemas.microsoft.com/office/drawing/2014/main" id="{8FC53D02-3779-4C97-9701-AD82CDB50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1105"/>
                <a:ext cx="240" cy="293"/>
              </a:xfrm>
              <a:custGeom>
                <a:avLst/>
                <a:gdLst>
                  <a:gd name="T0" fmla="*/ 419 w 160"/>
                  <a:gd name="T1" fmla="*/ 8 h 195"/>
                  <a:gd name="T2" fmla="*/ 302 w 160"/>
                  <a:gd name="T3" fmla="*/ 21 h 195"/>
                  <a:gd name="T4" fmla="*/ 156 w 160"/>
                  <a:gd name="T5" fmla="*/ 95 h 195"/>
                  <a:gd name="T6" fmla="*/ 0 w 160"/>
                  <a:gd name="T7" fmla="*/ 418 h 195"/>
                  <a:gd name="T8" fmla="*/ 62 w 160"/>
                  <a:gd name="T9" fmla="*/ 607 h 195"/>
                  <a:gd name="T10" fmla="*/ 221 w 160"/>
                  <a:gd name="T11" fmla="*/ 583 h 195"/>
                  <a:gd name="T12" fmla="*/ 255 w 160"/>
                  <a:gd name="T13" fmla="*/ 481 h 195"/>
                  <a:gd name="T14" fmla="*/ 342 w 160"/>
                  <a:gd name="T15" fmla="*/ 373 h 195"/>
                  <a:gd name="T16" fmla="*/ 494 w 160"/>
                  <a:gd name="T17" fmla="*/ 248 h 195"/>
                  <a:gd name="T18" fmla="*/ 531 w 160"/>
                  <a:gd name="T19" fmla="*/ 113 h 195"/>
                  <a:gd name="T20" fmla="*/ 504 w 160"/>
                  <a:gd name="T21" fmla="*/ 54 h 195"/>
                  <a:gd name="T22" fmla="*/ 467 w 160"/>
                  <a:gd name="T23" fmla="*/ 14 h 195"/>
                  <a:gd name="T24" fmla="*/ 417 w 160"/>
                  <a:gd name="T25" fmla="*/ 5 h 1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0" h="195">
                    <a:moveTo>
                      <a:pt x="124" y="2"/>
                    </a:moveTo>
                    <a:cubicBezTo>
                      <a:pt x="113" y="0"/>
                      <a:pt x="99" y="3"/>
                      <a:pt x="89" y="6"/>
                    </a:cubicBezTo>
                    <a:cubicBezTo>
                      <a:pt x="75" y="10"/>
                      <a:pt x="58" y="19"/>
                      <a:pt x="46" y="28"/>
                    </a:cubicBezTo>
                    <a:cubicBezTo>
                      <a:pt x="19" y="49"/>
                      <a:pt x="0" y="89"/>
                      <a:pt x="0" y="123"/>
                    </a:cubicBezTo>
                    <a:cubicBezTo>
                      <a:pt x="0" y="144"/>
                      <a:pt x="2" y="164"/>
                      <a:pt x="18" y="179"/>
                    </a:cubicBezTo>
                    <a:cubicBezTo>
                      <a:pt x="32" y="191"/>
                      <a:pt x="60" y="195"/>
                      <a:pt x="65" y="172"/>
                    </a:cubicBezTo>
                    <a:cubicBezTo>
                      <a:pt x="67" y="162"/>
                      <a:pt x="70" y="152"/>
                      <a:pt x="75" y="142"/>
                    </a:cubicBezTo>
                    <a:cubicBezTo>
                      <a:pt x="81" y="129"/>
                      <a:pt x="89" y="119"/>
                      <a:pt x="101" y="110"/>
                    </a:cubicBezTo>
                    <a:cubicBezTo>
                      <a:pt x="116" y="98"/>
                      <a:pt x="135" y="89"/>
                      <a:pt x="146" y="73"/>
                    </a:cubicBezTo>
                    <a:cubicBezTo>
                      <a:pt x="154" y="61"/>
                      <a:pt x="160" y="47"/>
                      <a:pt x="157" y="33"/>
                    </a:cubicBezTo>
                    <a:cubicBezTo>
                      <a:pt x="155" y="27"/>
                      <a:pt x="152" y="21"/>
                      <a:pt x="149" y="16"/>
                    </a:cubicBezTo>
                    <a:cubicBezTo>
                      <a:pt x="147" y="10"/>
                      <a:pt x="144" y="7"/>
                      <a:pt x="138" y="4"/>
                    </a:cubicBezTo>
                    <a:cubicBezTo>
                      <a:pt x="134" y="2"/>
                      <a:pt x="128" y="3"/>
                      <a:pt x="123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7" name="Freeform 14">
                <a:extLst>
                  <a:ext uri="{FF2B5EF4-FFF2-40B4-BE49-F238E27FC236}">
                    <a16:creationId xmlns:a16="http://schemas.microsoft.com/office/drawing/2014/main" id="{C4BBEFD9-EE22-40B9-8181-443799AC3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1308"/>
                <a:ext cx="271" cy="174"/>
              </a:xfrm>
              <a:custGeom>
                <a:avLst/>
                <a:gdLst>
                  <a:gd name="T0" fmla="*/ 13 w 181"/>
                  <a:gd name="T1" fmla="*/ 284 h 116"/>
                  <a:gd name="T2" fmla="*/ 90 w 181"/>
                  <a:gd name="T3" fmla="*/ 345 h 116"/>
                  <a:gd name="T4" fmla="*/ 195 w 181"/>
                  <a:gd name="T5" fmla="*/ 372 h 116"/>
                  <a:gd name="T6" fmla="*/ 352 w 181"/>
                  <a:gd name="T7" fmla="*/ 378 h 116"/>
                  <a:gd name="T8" fmla="*/ 599 w 181"/>
                  <a:gd name="T9" fmla="*/ 129 h 116"/>
                  <a:gd name="T10" fmla="*/ 533 w 181"/>
                  <a:gd name="T11" fmla="*/ 39 h 116"/>
                  <a:gd name="T12" fmla="*/ 487 w 181"/>
                  <a:gd name="T13" fmla="*/ 89 h 116"/>
                  <a:gd name="T14" fmla="*/ 433 w 181"/>
                  <a:gd name="T15" fmla="*/ 134 h 116"/>
                  <a:gd name="T16" fmla="*/ 217 w 181"/>
                  <a:gd name="T17" fmla="*/ 116 h 116"/>
                  <a:gd name="T18" fmla="*/ 69 w 181"/>
                  <a:gd name="T19" fmla="*/ 197 h 116"/>
                  <a:gd name="T20" fmla="*/ 19 w 181"/>
                  <a:gd name="T21" fmla="*/ 288 h 1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1" h="116">
                    <a:moveTo>
                      <a:pt x="4" y="84"/>
                    </a:moveTo>
                    <a:cubicBezTo>
                      <a:pt x="12" y="89"/>
                      <a:pt x="17" y="98"/>
                      <a:pt x="27" y="102"/>
                    </a:cubicBezTo>
                    <a:cubicBezTo>
                      <a:pt x="36" y="106"/>
                      <a:pt x="48" y="108"/>
                      <a:pt x="58" y="110"/>
                    </a:cubicBezTo>
                    <a:cubicBezTo>
                      <a:pt x="73" y="112"/>
                      <a:pt x="89" y="116"/>
                      <a:pt x="105" y="112"/>
                    </a:cubicBezTo>
                    <a:cubicBezTo>
                      <a:pt x="140" y="103"/>
                      <a:pt x="168" y="72"/>
                      <a:pt x="178" y="38"/>
                    </a:cubicBezTo>
                    <a:cubicBezTo>
                      <a:pt x="181" y="25"/>
                      <a:pt x="179" y="0"/>
                      <a:pt x="159" y="11"/>
                    </a:cubicBezTo>
                    <a:cubicBezTo>
                      <a:pt x="154" y="14"/>
                      <a:pt x="150" y="21"/>
                      <a:pt x="145" y="26"/>
                    </a:cubicBezTo>
                    <a:cubicBezTo>
                      <a:pt x="140" y="31"/>
                      <a:pt x="135" y="34"/>
                      <a:pt x="129" y="39"/>
                    </a:cubicBezTo>
                    <a:cubicBezTo>
                      <a:pt x="110" y="53"/>
                      <a:pt x="90" y="36"/>
                      <a:pt x="65" y="34"/>
                    </a:cubicBezTo>
                    <a:cubicBezTo>
                      <a:pt x="51" y="32"/>
                      <a:pt x="36" y="54"/>
                      <a:pt x="21" y="58"/>
                    </a:cubicBezTo>
                    <a:cubicBezTo>
                      <a:pt x="10" y="61"/>
                      <a:pt x="0" y="73"/>
                      <a:pt x="6" y="85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8" name="Freeform 15">
                <a:extLst>
                  <a:ext uri="{FF2B5EF4-FFF2-40B4-BE49-F238E27FC236}">
                    <a16:creationId xmlns:a16="http://schemas.microsoft.com/office/drawing/2014/main" id="{306B0AD0-18B1-4AE2-BEB3-E33F55EB2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915"/>
                <a:ext cx="2161" cy="2636"/>
              </a:xfrm>
              <a:custGeom>
                <a:avLst/>
                <a:gdLst>
                  <a:gd name="T0" fmla="*/ 4226 w 1441"/>
                  <a:gd name="T1" fmla="*/ 3741 h 1758"/>
                  <a:gd name="T2" fmla="*/ 4156 w 1441"/>
                  <a:gd name="T3" fmla="*/ 3746 h 1758"/>
                  <a:gd name="T4" fmla="*/ 4506 w 1441"/>
                  <a:gd name="T5" fmla="*/ 3195 h 1758"/>
                  <a:gd name="T6" fmla="*/ 3899 w 1441"/>
                  <a:gd name="T7" fmla="*/ 2590 h 1758"/>
                  <a:gd name="T8" fmla="*/ 3470 w 1441"/>
                  <a:gd name="T9" fmla="*/ 2768 h 1758"/>
                  <a:gd name="T10" fmla="*/ 3524 w 1441"/>
                  <a:gd name="T11" fmla="*/ 2545 h 1758"/>
                  <a:gd name="T12" fmla="*/ 3025 w 1441"/>
                  <a:gd name="T13" fmla="*/ 2045 h 1758"/>
                  <a:gd name="T14" fmla="*/ 2861 w 1441"/>
                  <a:gd name="T15" fmla="*/ 2072 h 1758"/>
                  <a:gd name="T16" fmla="*/ 2749 w 1441"/>
                  <a:gd name="T17" fmla="*/ 2131 h 1758"/>
                  <a:gd name="T18" fmla="*/ 2308 w 1441"/>
                  <a:gd name="T19" fmla="*/ 2045 h 1758"/>
                  <a:gd name="T20" fmla="*/ 1585 w 1441"/>
                  <a:gd name="T21" fmla="*/ 1444 h 1758"/>
                  <a:gd name="T22" fmla="*/ 2201 w 1441"/>
                  <a:gd name="T23" fmla="*/ 1405 h 1758"/>
                  <a:gd name="T24" fmla="*/ 2645 w 1441"/>
                  <a:gd name="T25" fmla="*/ 1714 h 1758"/>
                  <a:gd name="T26" fmla="*/ 2782 w 1441"/>
                  <a:gd name="T27" fmla="*/ 1000 h 1758"/>
                  <a:gd name="T28" fmla="*/ 2444 w 1441"/>
                  <a:gd name="T29" fmla="*/ 873 h 1758"/>
                  <a:gd name="T30" fmla="*/ 2350 w 1441"/>
                  <a:gd name="T31" fmla="*/ 1035 h 1758"/>
                  <a:gd name="T32" fmla="*/ 1248 w 1441"/>
                  <a:gd name="T33" fmla="*/ 778 h 1758"/>
                  <a:gd name="T34" fmla="*/ 549 w 1441"/>
                  <a:gd name="T35" fmla="*/ 0 h 1758"/>
                  <a:gd name="T36" fmla="*/ 420 w 1441"/>
                  <a:gd name="T37" fmla="*/ 46 h 1758"/>
                  <a:gd name="T38" fmla="*/ 49 w 1441"/>
                  <a:gd name="T39" fmla="*/ 360 h 1758"/>
                  <a:gd name="T40" fmla="*/ 0 w 1441"/>
                  <a:gd name="T41" fmla="*/ 481 h 1758"/>
                  <a:gd name="T42" fmla="*/ 694 w 1441"/>
                  <a:gd name="T43" fmla="*/ 1453 h 1758"/>
                  <a:gd name="T44" fmla="*/ 1311 w 1441"/>
                  <a:gd name="T45" fmla="*/ 2138 h 1758"/>
                  <a:gd name="T46" fmla="*/ 1683 w 1441"/>
                  <a:gd name="T47" fmla="*/ 2828 h 1758"/>
                  <a:gd name="T48" fmla="*/ 1296 w 1441"/>
                  <a:gd name="T49" fmla="*/ 3335 h 1758"/>
                  <a:gd name="T50" fmla="*/ 1566 w 1441"/>
                  <a:gd name="T51" fmla="*/ 3789 h 1758"/>
                  <a:gd name="T52" fmla="*/ 1180 w 1441"/>
                  <a:gd name="T53" fmla="*/ 4332 h 1758"/>
                  <a:gd name="T54" fmla="*/ 1755 w 1441"/>
                  <a:gd name="T55" fmla="*/ 4906 h 1758"/>
                  <a:gd name="T56" fmla="*/ 1876 w 1441"/>
                  <a:gd name="T57" fmla="*/ 4893 h 1758"/>
                  <a:gd name="T58" fmla="*/ 1728 w 1441"/>
                  <a:gd name="T59" fmla="*/ 5297 h 1758"/>
                  <a:gd name="T60" fmla="*/ 2357 w 1441"/>
                  <a:gd name="T61" fmla="*/ 5927 h 1758"/>
                  <a:gd name="T62" fmla="*/ 2971 w 1441"/>
                  <a:gd name="T63" fmla="*/ 5428 h 1758"/>
                  <a:gd name="T64" fmla="*/ 3556 w 1441"/>
                  <a:gd name="T65" fmla="*/ 5830 h 1758"/>
                  <a:gd name="T66" fmla="*/ 4178 w 1441"/>
                  <a:gd name="T67" fmla="*/ 5205 h 1758"/>
                  <a:gd name="T68" fmla="*/ 4150 w 1441"/>
                  <a:gd name="T69" fmla="*/ 5010 h 1758"/>
                  <a:gd name="T70" fmla="*/ 4226 w 1441"/>
                  <a:gd name="T71" fmla="*/ 5014 h 1758"/>
                  <a:gd name="T72" fmla="*/ 4860 w 1441"/>
                  <a:gd name="T73" fmla="*/ 4375 h 1758"/>
                  <a:gd name="T74" fmla="*/ 4226 w 1441"/>
                  <a:gd name="T75" fmla="*/ 3741 h 175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441" h="1758">
                    <a:moveTo>
                      <a:pt x="1253" y="1110"/>
                    </a:moveTo>
                    <a:cubicBezTo>
                      <a:pt x="1246" y="1110"/>
                      <a:pt x="1239" y="1110"/>
                      <a:pt x="1232" y="1111"/>
                    </a:cubicBezTo>
                    <a:cubicBezTo>
                      <a:pt x="1293" y="1082"/>
                      <a:pt x="1336" y="1020"/>
                      <a:pt x="1336" y="948"/>
                    </a:cubicBezTo>
                    <a:cubicBezTo>
                      <a:pt x="1336" y="848"/>
                      <a:pt x="1256" y="768"/>
                      <a:pt x="1156" y="768"/>
                    </a:cubicBezTo>
                    <a:cubicBezTo>
                      <a:pt x="1107" y="768"/>
                      <a:pt x="1062" y="788"/>
                      <a:pt x="1029" y="821"/>
                    </a:cubicBezTo>
                    <a:cubicBezTo>
                      <a:pt x="1039" y="801"/>
                      <a:pt x="1045" y="778"/>
                      <a:pt x="1045" y="755"/>
                    </a:cubicBezTo>
                    <a:cubicBezTo>
                      <a:pt x="1045" y="673"/>
                      <a:pt x="979" y="607"/>
                      <a:pt x="897" y="607"/>
                    </a:cubicBezTo>
                    <a:cubicBezTo>
                      <a:pt x="880" y="607"/>
                      <a:pt x="863" y="610"/>
                      <a:pt x="848" y="615"/>
                    </a:cubicBezTo>
                    <a:cubicBezTo>
                      <a:pt x="848" y="615"/>
                      <a:pt x="832" y="621"/>
                      <a:pt x="815" y="632"/>
                    </a:cubicBezTo>
                    <a:cubicBezTo>
                      <a:pt x="782" y="646"/>
                      <a:pt x="728" y="656"/>
                      <a:pt x="684" y="607"/>
                    </a:cubicBezTo>
                    <a:cubicBezTo>
                      <a:pt x="614" y="531"/>
                      <a:pt x="474" y="473"/>
                      <a:pt x="470" y="428"/>
                    </a:cubicBezTo>
                    <a:cubicBezTo>
                      <a:pt x="467" y="399"/>
                      <a:pt x="554" y="437"/>
                      <a:pt x="653" y="417"/>
                    </a:cubicBezTo>
                    <a:cubicBezTo>
                      <a:pt x="752" y="398"/>
                      <a:pt x="778" y="469"/>
                      <a:pt x="784" y="508"/>
                    </a:cubicBezTo>
                    <a:cubicBezTo>
                      <a:pt x="825" y="297"/>
                      <a:pt x="825" y="297"/>
                      <a:pt x="825" y="297"/>
                    </a:cubicBezTo>
                    <a:cubicBezTo>
                      <a:pt x="725" y="259"/>
                      <a:pt x="725" y="259"/>
                      <a:pt x="725" y="259"/>
                    </a:cubicBezTo>
                    <a:cubicBezTo>
                      <a:pt x="725" y="259"/>
                      <a:pt x="735" y="294"/>
                      <a:pt x="697" y="307"/>
                    </a:cubicBezTo>
                    <a:cubicBezTo>
                      <a:pt x="658" y="320"/>
                      <a:pt x="453" y="366"/>
                      <a:pt x="370" y="231"/>
                    </a:cubicBezTo>
                    <a:cubicBezTo>
                      <a:pt x="286" y="97"/>
                      <a:pt x="182" y="22"/>
                      <a:pt x="163" y="0"/>
                    </a:cubicBezTo>
                    <a:cubicBezTo>
                      <a:pt x="163" y="0"/>
                      <a:pt x="148" y="4"/>
                      <a:pt x="125" y="14"/>
                    </a:cubicBezTo>
                    <a:cubicBezTo>
                      <a:pt x="134" y="58"/>
                      <a:pt x="111" y="132"/>
                      <a:pt x="15" y="107"/>
                    </a:cubicBezTo>
                    <a:cubicBezTo>
                      <a:pt x="8" y="119"/>
                      <a:pt x="3" y="129"/>
                      <a:pt x="0" y="143"/>
                    </a:cubicBezTo>
                    <a:cubicBezTo>
                      <a:pt x="0" y="143"/>
                      <a:pt x="177" y="383"/>
                      <a:pt x="206" y="431"/>
                    </a:cubicBezTo>
                    <a:cubicBezTo>
                      <a:pt x="235" y="479"/>
                      <a:pt x="307" y="547"/>
                      <a:pt x="389" y="634"/>
                    </a:cubicBezTo>
                    <a:cubicBezTo>
                      <a:pt x="445" y="692"/>
                      <a:pt x="510" y="765"/>
                      <a:pt x="499" y="839"/>
                    </a:cubicBezTo>
                    <a:cubicBezTo>
                      <a:pt x="433" y="856"/>
                      <a:pt x="384" y="917"/>
                      <a:pt x="384" y="989"/>
                    </a:cubicBezTo>
                    <a:cubicBezTo>
                      <a:pt x="384" y="1047"/>
                      <a:pt x="416" y="1098"/>
                      <a:pt x="464" y="1124"/>
                    </a:cubicBezTo>
                    <a:cubicBezTo>
                      <a:pt x="398" y="1147"/>
                      <a:pt x="350" y="1210"/>
                      <a:pt x="350" y="1285"/>
                    </a:cubicBezTo>
                    <a:cubicBezTo>
                      <a:pt x="350" y="1378"/>
                      <a:pt x="427" y="1455"/>
                      <a:pt x="520" y="1455"/>
                    </a:cubicBezTo>
                    <a:cubicBezTo>
                      <a:pt x="533" y="1455"/>
                      <a:pt x="545" y="1453"/>
                      <a:pt x="556" y="1451"/>
                    </a:cubicBezTo>
                    <a:cubicBezTo>
                      <a:pt x="529" y="1483"/>
                      <a:pt x="512" y="1525"/>
                      <a:pt x="512" y="1571"/>
                    </a:cubicBezTo>
                    <a:cubicBezTo>
                      <a:pt x="512" y="1674"/>
                      <a:pt x="595" y="1758"/>
                      <a:pt x="699" y="1758"/>
                    </a:cubicBezTo>
                    <a:cubicBezTo>
                      <a:pt x="788" y="1758"/>
                      <a:pt x="863" y="1694"/>
                      <a:pt x="881" y="1610"/>
                    </a:cubicBezTo>
                    <a:cubicBezTo>
                      <a:pt x="908" y="1680"/>
                      <a:pt x="975" y="1729"/>
                      <a:pt x="1054" y="1729"/>
                    </a:cubicBezTo>
                    <a:cubicBezTo>
                      <a:pt x="1156" y="1729"/>
                      <a:pt x="1239" y="1646"/>
                      <a:pt x="1239" y="1544"/>
                    </a:cubicBezTo>
                    <a:cubicBezTo>
                      <a:pt x="1239" y="1523"/>
                      <a:pt x="1236" y="1504"/>
                      <a:pt x="1230" y="1486"/>
                    </a:cubicBezTo>
                    <a:cubicBezTo>
                      <a:pt x="1238" y="1487"/>
                      <a:pt x="1245" y="1487"/>
                      <a:pt x="1253" y="1487"/>
                    </a:cubicBezTo>
                    <a:cubicBezTo>
                      <a:pt x="1357" y="1487"/>
                      <a:pt x="1441" y="1403"/>
                      <a:pt x="1441" y="1298"/>
                    </a:cubicBezTo>
                    <a:cubicBezTo>
                      <a:pt x="1441" y="1194"/>
                      <a:pt x="1357" y="1110"/>
                      <a:pt x="1253" y="1110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9" name="Freeform 16">
                <a:extLst>
                  <a:ext uri="{FF2B5EF4-FFF2-40B4-BE49-F238E27FC236}">
                    <a16:creationId xmlns:a16="http://schemas.microsoft.com/office/drawing/2014/main" id="{6CACE43A-9829-4C18-ADDC-0FD1D21F7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078"/>
                <a:ext cx="443" cy="443"/>
              </a:xfrm>
              <a:custGeom>
                <a:avLst/>
                <a:gdLst>
                  <a:gd name="T0" fmla="*/ 994 w 295"/>
                  <a:gd name="T1" fmla="*/ 494 h 295"/>
                  <a:gd name="T2" fmla="*/ 500 w 295"/>
                  <a:gd name="T3" fmla="*/ 994 h 295"/>
                  <a:gd name="T4" fmla="*/ 0 w 295"/>
                  <a:gd name="T5" fmla="*/ 500 h 295"/>
                  <a:gd name="T6" fmla="*/ 494 w 295"/>
                  <a:gd name="T7" fmla="*/ 0 h 295"/>
                  <a:gd name="T8" fmla="*/ 994 w 295"/>
                  <a:gd name="T9" fmla="*/ 494 h 2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5" h="295">
                    <a:moveTo>
                      <a:pt x="294" y="146"/>
                    </a:moveTo>
                    <a:cubicBezTo>
                      <a:pt x="295" y="228"/>
                      <a:pt x="229" y="294"/>
                      <a:pt x="148" y="294"/>
                    </a:cubicBezTo>
                    <a:cubicBezTo>
                      <a:pt x="67" y="295"/>
                      <a:pt x="1" y="229"/>
                      <a:pt x="0" y="148"/>
                    </a:cubicBezTo>
                    <a:cubicBezTo>
                      <a:pt x="0" y="67"/>
                      <a:pt x="65" y="1"/>
                      <a:pt x="146" y="0"/>
                    </a:cubicBezTo>
                    <a:cubicBezTo>
                      <a:pt x="228" y="0"/>
                      <a:pt x="294" y="65"/>
                      <a:pt x="294" y="146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0" name="Freeform 17">
                <a:extLst>
                  <a:ext uri="{FF2B5EF4-FFF2-40B4-BE49-F238E27FC236}">
                    <a16:creationId xmlns:a16="http://schemas.microsoft.com/office/drawing/2014/main" id="{C2646657-B6A0-47E6-8290-E7B4135FA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078"/>
                <a:ext cx="443" cy="441"/>
              </a:xfrm>
              <a:custGeom>
                <a:avLst/>
                <a:gdLst>
                  <a:gd name="T0" fmla="*/ 994 w 295"/>
                  <a:gd name="T1" fmla="*/ 494 h 294"/>
                  <a:gd name="T2" fmla="*/ 500 w 295"/>
                  <a:gd name="T3" fmla="*/ 993 h 294"/>
                  <a:gd name="T4" fmla="*/ 0 w 295"/>
                  <a:gd name="T5" fmla="*/ 500 h 294"/>
                  <a:gd name="T6" fmla="*/ 499 w 295"/>
                  <a:gd name="T7" fmla="*/ 0 h 294"/>
                  <a:gd name="T8" fmla="*/ 994 w 295"/>
                  <a:gd name="T9" fmla="*/ 494 h 2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5" h="294">
                    <a:moveTo>
                      <a:pt x="294" y="146"/>
                    </a:moveTo>
                    <a:cubicBezTo>
                      <a:pt x="295" y="227"/>
                      <a:pt x="229" y="294"/>
                      <a:pt x="148" y="294"/>
                    </a:cubicBezTo>
                    <a:cubicBezTo>
                      <a:pt x="67" y="294"/>
                      <a:pt x="1" y="229"/>
                      <a:pt x="0" y="148"/>
                    </a:cubicBezTo>
                    <a:cubicBezTo>
                      <a:pt x="0" y="67"/>
                      <a:pt x="65" y="0"/>
                      <a:pt x="147" y="0"/>
                    </a:cubicBezTo>
                    <a:cubicBezTo>
                      <a:pt x="228" y="0"/>
                      <a:pt x="294" y="65"/>
                      <a:pt x="294" y="146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1" name="Freeform 18">
                <a:extLst>
                  <a:ext uri="{FF2B5EF4-FFF2-40B4-BE49-F238E27FC236}">
                    <a16:creationId xmlns:a16="http://schemas.microsoft.com/office/drawing/2014/main" id="{C2533B15-AB80-4840-A0C4-C0F645DFF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093"/>
                <a:ext cx="259" cy="315"/>
              </a:xfrm>
              <a:custGeom>
                <a:avLst/>
                <a:gdLst>
                  <a:gd name="T0" fmla="*/ 451 w 173"/>
                  <a:gd name="T1" fmla="*/ 8 h 210"/>
                  <a:gd name="T2" fmla="*/ 325 w 173"/>
                  <a:gd name="T3" fmla="*/ 26 h 210"/>
                  <a:gd name="T4" fmla="*/ 171 w 173"/>
                  <a:gd name="T5" fmla="*/ 102 h 210"/>
                  <a:gd name="T6" fmla="*/ 0 w 173"/>
                  <a:gd name="T7" fmla="*/ 450 h 210"/>
                  <a:gd name="T8" fmla="*/ 69 w 173"/>
                  <a:gd name="T9" fmla="*/ 653 h 210"/>
                  <a:gd name="T10" fmla="*/ 238 w 173"/>
                  <a:gd name="T11" fmla="*/ 629 h 210"/>
                  <a:gd name="T12" fmla="*/ 271 w 173"/>
                  <a:gd name="T13" fmla="*/ 521 h 210"/>
                  <a:gd name="T14" fmla="*/ 370 w 173"/>
                  <a:gd name="T15" fmla="*/ 404 h 210"/>
                  <a:gd name="T16" fmla="*/ 531 w 173"/>
                  <a:gd name="T17" fmla="*/ 269 h 210"/>
                  <a:gd name="T18" fmla="*/ 572 w 173"/>
                  <a:gd name="T19" fmla="*/ 122 h 210"/>
                  <a:gd name="T20" fmla="*/ 545 w 173"/>
                  <a:gd name="T21" fmla="*/ 59 h 210"/>
                  <a:gd name="T22" fmla="*/ 505 w 173"/>
                  <a:gd name="T23" fmla="*/ 18 h 210"/>
                  <a:gd name="T24" fmla="*/ 451 w 173"/>
                  <a:gd name="T25" fmla="*/ 8 h 2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3" h="210">
                    <a:moveTo>
                      <a:pt x="134" y="2"/>
                    </a:moveTo>
                    <a:cubicBezTo>
                      <a:pt x="123" y="0"/>
                      <a:pt x="108" y="4"/>
                      <a:pt x="97" y="7"/>
                    </a:cubicBezTo>
                    <a:cubicBezTo>
                      <a:pt x="81" y="11"/>
                      <a:pt x="64" y="21"/>
                      <a:pt x="51" y="30"/>
                    </a:cubicBezTo>
                    <a:cubicBezTo>
                      <a:pt x="21" y="53"/>
                      <a:pt x="0" y="96"/>
                      <a:pt x="0" y="133"/>
                    </a:cubicBezTo>
                    <a:cubicBezTo>
                      <a:pt x="0" y="155"/>
                      <a:pt x="3" y="177"/>
                      <a:pt x="21" y="193"/>
                    </a:cubicBezTo>
                    <a:cubicBezTo>
                      <a:pt x="35" y="206"/>
                      <a:pt x="65" y="210"/>
                      <a:pt x="71" y="186"/>
                    </a:cubicBezTo>
                    <a:cubicBezTo>
                      <a:pt x="73" y="175"/>
                      <a:pt x="76" y="164"/>
                      <a:pt x="81" y="154"/>
                    </a:cubicBezTo>
                    <a:cubicBezTo>
                      <a:pt x="88" y="140"/>
                      <a:pt x="97" y="128"/>
                      <a:pt x="110" y="119"/>
                    </a:cubicBezTo>
                    <a:cubicBezTo>
                      <a:pt x="126" y="106"/>
                      <a:pt x="146" y="97"/>
                      <a:pt x="158" y="79"/>
                    </a:cubicBezTo>
                    <a:cubicBezTo>
                      <a:pt x="167" y="66"/>
                      <a:pt x="173" y="51"/>
                      <a:pt x="170" y="36"/>
                    </a:cubicBezTo>
                    <a:cubicBezTo>
                      <a:pt x="168" y="29"/>
                      <a:pt x="165" y="23"/>
                      <a:pt x="162" y="17"/>
                    </a:cubicBezTo>
                    <a:cubicBezTo>
                      <a:pt x="159" y="12"/>
                      <a:pt x="155" y="8"/>
                      <a:pt x="150" y="5"/>
                    </a:cubicBezTo>
                    <a:cubicBezTo>
                      <a:pt x="145" y="3"/>
                      <a:pt x="139" y="4"/>
                      <a:pt x="134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2" name="Freeform 19">
                <a:extLst>
                  <a:ext uri="{FF2B5EF4-FFF2-40B4-BE49-F238E27FC236}">
                    <a16:creationId xmlns:a16="http://schemas.microsoft.com/office/drawing/2014/main" id="{DA49CFA0-337B-4732-BE72-D2FF42EDD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312"/>
                <a:ext cx="294" cy="186"/>
              </a:xfrm>
              <a:custGeom>
                <a:avLst/>
                <a:gdLst>
                  <a:gd name="T0" fmla="*/ 14 w 196"/>
                  <a:gd name="T1" fmla="*/ 305 h 124"/>
                  <a:gd name="T2" fmla="*/ 99 w 196"/>
                  <a:gd name="T3" fmla="*/ 372 h 124"/>
                  <a:gd name="T4" fmla="*/ 210 w 196"/>
                  <a:gd name="T5" fmla="*/ 399 h 124"/>
                  <a:gd name="T6" fmla="*/ 386 w 196"/>
                  <a:gd name="T7" fmla="*/ 405 h 124"/>
                  <a:gd name="T8" fmla="*/ 648 w 196"/>
                  <a:gd name="T9" fmla="*/ 135 h 124"/>
                  <a:gd name="T10" fmla="*/ 581 w 196"/>
                  <a:gd name="T11" fmla="*/ 39 h 124"/>
                  <a:gd name="T12" fmla="*/ 531 w 196"/>
                  <a:gd name="T13" fmla="*/ 93 h 124"/>
                  <a:gd name="T14" fmla="*/ 242 w 196"/>
                  <a:gd name="T15" fmla="*/ 113 h 124"/>
                  <a:gd name="T16" fmla="*/ 80 w 196"/>
                  <a:gd name="T17" fmla="*/ 210 h 124"/>
                  <a:gd name="T18" fmla="*/ 26 w 196"/>
                  <a:gd name="T19" fmla="*/ 309 h 1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6" h="124">
                    <a:moveTo>
                      <a:pt x="4" y="90"/>
                    </a:moveTo>
                    <a:cubicBezTo>
                      <a:pt x="13" y="96"/>
                      <a:pt x="19" y="105"/>
                      <a:pt x="29" y="110"/>
                    </a:cubicBezTo>
                    <a:cubicBezTo>
                      <a:pt x="39" y="114"/>
                      <a:pt x="52" y="116"/>
                      <a:pt x="62" y="118"/>
                    </a:cubicBezTo>
                    <a:cubicBezTo>
                      <a:pt x="79" y="120"/>
                      <a:pt x="97" y="124"/>
                      <a:pt x="114" y="120"/>
                    </a:cubicBezTo>
                    <a:cubicBezTo>
                      <a:pt x="152" y="111"/>
                      <a:pt x="182" y="77"/>
                      <a:pt x="192" y="40"/>
                    </a:cubicBezTo>
                    <a:cubicBezTo>
                      <a:pt x="196" y="26"/>
                      <a:pt x="194" y="0"/>
                      <a:pt x="172" y="11"/>
                    </a:cubicBezTo>
                    <a:cubicBezTo>
                      <a:pt x="166" y="14"/>
                      <a:pt x="162" y="23"/>
                      <a:pt x="157" y="27"/>
                    </a:cubicBezTo>
                    <a:cubicBezTo>
                      <a:pt x="151" y="33"/>
                      <a:pt x="104" y="16"/>
                      <a:pt x="71" y="33"/>
                    </a:cubicBezTo>
                    <a:cubicBezTo>
                      <a:pt x="57" y="41"/>
                      <a:pt x="39" y="58"/>
                      <a:pt x="23" y="62"/>
                    </a:cubicBezTo>
                    <a:cubicBezTo>
                      <a:pt x="12" y="65"/>
                      <a:pt x="0" y="78"/>
                      <a:pt x="7" y="91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3" name="Freeform 20">
                <a:extLst>
                  <a:ext uri="{FF2B5EF4-FFF2-40B4-BE49-F238E27FC236}">
                    <a16:creationId xmlns:a16="http://schemas.microsoft.com/office/drawing/2014/main" id="{EFDDF0B5-DC9C-4CA8-B301-A94688C87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925"/>
                <a:ext cx="442" cy="441"/>
              </a:xfrm>
              <a:custGeom>
                <a:avLst/>
                <a:gdLst>
                  <a:gd name="T0" fmla="*/ 992 w 295"/>
                  <a:gd name="T1" fmla="*/ 494 h 294"/>
                  <a:gd name="T2" fmla="*/ 499 w 295"/>
                  <a:gd name="T3" fmla="*/ 993 h 294"/>
                  <a:gd name="T4" fmla="*/ 1 w 295"/>
                  <a:gd name="T5" fmla="*/ 500 h 294"/>
                  <a:gd name="T6" fmla="*/ 494 w 295"/>
                  <a:gd name="T7" fmla="*/ 0 h 294"/>
                  <a:gd name="T8" fmla="*/ 992 w 295"/>
                  <a:gd name="T9" fmla="*/ 494 h 2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5" h="294">
                    <a:moveTo>
                      <a:pt x="295" y="146"/>
                    </a:moveTo>
                    <a:cubicBezTo>
                      <a:pt x="295" y="227"/>
                      <a:pt x="230" y="293"/>
                      <a:pt x="148" y="294"/>
                    </a:cubicBezTo>
                    <a:cubicBezTo>
                      <a:pt x="67" y="294"/>
                      <a:pt x="1" y="229"/>
                      <a:pt x="1" y="148"/>
                    </a:cubicBezTo>
                    <a:cubicBezTo>
                      <a:pt x="0" y="67"/>
                      <a:pt x="66" y="0"/>
                      <a:pt x="147" y="0"/>
                    </a:cubicBezTo>
                    <a:cubicBezTo>
                      <a:pt x="228" y="0"/>
                      <a:pt x="294" y="65"/>
                      <a:pt x="295" y="146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4" name="Freeform 21">
                <a:extLst>
                  <a:ext uri="{FF2B5EF4-FFF2-40B4-BE49-F238E27FC236}">
                    <a16:creationId xmlns:a16="http://schemas.microsoft.com/office/drawing/2014/main" id="{BE23AEDA-7642-44A2-99A0-95BC6D9EE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924"/>
                <a:ext cx="442" cy="442"/>
              </a:xfrm>
              <a:custGeom>
                <a:avLst/>
                <a:gdLst>
                  <a:gd name="T0" fmla="*/ 992 w 295"/>
                  <a:gd name="T1" fmla="*/ 494 h 295"/>
                  <a:gd name="T2" fmla="*/ 500 w 295"/>
                  <a:gd name="T3" fmla="*/ 992 h 295"/>
                  <a:gd name="T4" fmla="*/ 1 w 295"/>
                  <a:gd name="T5" fmla="*/ 499 h 295"/>
                  <a:gd name="T6" fmla="*/ 494 w 295"/>
                  <a:gd name="T7" fmla="*/ 1 h 295"/>
                  <a:gd name="T8" fmla="*/ 992 w 295"/>
                  <a:gd name="T9" fmla="*/ 494 h 2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5" h="295">
                    <a:moveTo>
                      <a:pt x="295" y="147"/>
                    </a:moveTo>
                    <a:cubicBezTo>
                      <a:pt x="295" y="228"/>
                      <a:pt x="230" y="294"/>
                      <a:pt x="149" y="295"/>
                    </a:cubicBezTo>
                    <a:cubicBezTo>
                      <a:pt x="67" y="295"/>
                      <a:pt x="1" y="230"/>
                      <a:pt x="1" y="148"/>
                    </a:cubicBezTo>
                    <a:cubicBezTo>
                      <a:pt x="0" y="67"/>
                      <a:pt x="66" y="1"/>
                      <a:pt x="147" y="1"/>
                    </a:cubicBezTo>
                    <a:cubicBezTo>
                      <a:pt x="228" y="0"/>
                      <a:pt x="294" y="66"/>
                      <a:pt x="295" y="147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5" name="Freeform 22">
                <a:extLst>
                  <a:ext uri="{FF2B5EF4-FFF2-40B4-BE49-F238E27FC236}">
                    <a16:creationId xmlns:a16="http://schemas.microsoft.com/office/drawing/2014/main" id="{A4DD22BD-CC0B-4253-B3DD-3D9A6C0FD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940"/>
                <a:ext cx="258" cy="315"/>
              </a:xfrm>
              <a:custGeom>
                <a:avLst/>
                <a:gdLst>
                  <a:gd name="T0" fmla="*/ 453 w 172"/>
                  <a:gd name="T1" fmla="*/ 8 h 210"/>
                  <a:gd name="T2" fmla="*/ 324 w 172"/>
                  <a:gd name="T3" fmla="*/ 26 h 210"/>
                  <a:gd name="T4" fmla="*/ 170 w 172"/>
                  <a:gd name="T5" fmla="*/ 102 h 210"/>
                  <a:gd name="T6" fmla="*/ 0 w 172"/>
                  <a:gd name="T7" fmla="*/ 450 h 210"/>
                  <a:gd name="T8" fmla="*/ 68 w 172"/>
                  <a:gd name="T9" fmla="*/ 648 h 210"/>
                  <a:gd name="T10" fmla="*/ 237 w 172"/>
                  <a:gd name="T11" fmla="*/ 629 h 210"/>
                  <a:gd name="T12" fmla="*/ 275 w 172"/>
                  <a:gd name="T13" fmla="*/ 518 h 210"/>
                  <a:gd name="T14" fmla="*/ 369 w 172"/>
                  <a:gd name="T15" fmla="*/ 399 h 210"/>
                  <a:gd name="T16" fmla="*/ 534 w 172"/>
                  <a:gd name="T17" fmla="*/ 264 h 210"/>
                  <a:gd name="T18" fmla="*/ 572 w 172"/>
                  <a:gd name="T19" fmla="*/ 120 h 210"/>
                  <a:gd name="T20" fmla="*/ 545 w 172"/>
                  <a:gd name="T21" fmla="*/ 59 h 210"/>
                  <a:gd name="T22" fmla="*/ 504 w 172"/>
                  <a:gd name="T23" fmla="*/ 18 h 210"/>
                  <a:gd name="T24" fmla="*/ 450 w 172"/>
                  <a:gd name="T25" fmla="*/ 5 h 2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2" h="210">
                    <a:moveTo>
                      <a:pt x="134" y="2"/>
                    </a:moveTo>
                    <a:cubicBezTo>
                      <a:pt x="122" y="0"/>
                      <a:pt x="107" y="3"/>
                      <a:pt x="96" y="7"/>
                    </a:cubicBezTo>
                    <a:cubicBezTo>
                      <a:pt x="81" y="11"/>
                      <a:pt x="63" y="20"/>
                      <a:pt x="50" y="30"/>
                    </a:cubicBezTo>
                    <a:cubicBezTo>
                      <a:pt x="20" y="53"/>
                      <a:pt x="0" y="95"/>
                      <a:pt x="0" y="133"/>
                    </a:cubicBezTo>
                    <a:cubicBezTo>
                      <a:pt x="0" y="155"/>
                      <a:pt x="3" y="176"/>
                      <a:pt x="20" y="192"/>
                    </a:cubicBezTo>
                    <a:cubicBezTo>
                      <a:pt x="35" y="206"/>
                      <a:pt x="64" y="210"/>
                      <a:pt x="70" y="186"/>
                    </a:cubicBezTo>
                    <a:cubicBezTo>
                      <a:pt x="73" y="174"/>
                      <a:pt x="75" y="164"/>
                      <a:pt x="81" y="153"/>
                    </a:cubicBezTo>
                    <a:cubicBezTo>
                      <a:pt x="88" y="139"/>
                      <a:pt x="96" y="128"/>
                      <a:pt x="109" y="118"/>
                    </a:cubicBezTo>
                    <a:cubicBezTo>
                      <a:pt x="126" y="105"/>
                      <a:pt x="145" y="96"/>
                      <a:pt x="158" y="78"/>
                    </a:cubicBezTo>
                    <a:cubicBezTo>
                      <a:pt x="166" y="66"/>
                      <a:pt x="172" y="51"/>
                      <a:pt x="169" y="35"/>
                    </a:cubicBezTo>
                    <a:cubicBezTo>
                      <a:pt x="167" y="29"/>
                      <a:pt x="164" y="23"/>
                      <a:pt x="161" y="17"/>
                    </a:cubicBezTo>
                    <a:cubicBezTo>
                      <a:pt x="158" y="11"/>
                      <a:pt x="155" y="7"/>
                      <a:pt x="149" y="5"/>
                    </a:cubicBezTo>
                    <a:cubicBezTo>
                      <a:pt x="144" y="2"/>
                      <a:pt x="138" y="3"/>
                      <a:pt x="133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6" name="Freeform 23">
                <a:extLst>
                  <a:ext uri="{FF2B5EF4-FFF2-40B4-BE49-F238E27FC236}">
                    <a16:creationId xmlns:a16="http://schemas.microsoft.com/office/drawing/2014/main" id="{3A26706B-4A47-4793-B870-98F2F5363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1141"/>
                <a:ext cx="292" cy="204"/>
              </a:xfrm>
              <a:custGeom>
                <a:avLst/>
                <a:gdLst>
                  <a:gd name="T0" fmla="*/ 13 w 195"/>
                  <a:gd name="T1" fmla="*/ 345 h 136"/>
                  <a:gd name="T2" fmla="*/ 96 w 195"/>
                  <a:gd name="T3" fmla="*/ 413 h 136"/>
                  <a:gd name="T4" fmla="*/ 208 w 195"/>
                  <a:gd name="T5" fmla="*/ 440 h 136"/>
                  <a:gd name="T6" fmla="*/ 379 w 195"/>
                  <a:gd name="T7" fmla="*/ 446 h 136"/>
                  <a:gd name="T8" fmla="*/ 641 w 195"/>
                  <a:gd name="T9" fmla="*/ 176 h 136"/>
                  <a:gd name="T10" fmla="*/ 578 w 195"/>
                  <a:gd name="T11" fmla="*/ 80 h 136"/>
                  <a:gd name="T12" fmla="*/ 229 w 195"/>
                  <a:gd name="T13" fmla="*/ 122 h 136"/>
                  <a:gd name="T14" fmla="*/ 76 w 195"/>
                  <a:gd name="T15" fmla="*/ 251 h 136"/>
                  <a:gd name="T16" fmla="*/ 19 w 195"/>
                  <a:gd name="T17" fmla="*/ 350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5" h="136">
                    <a:moveTo>
                      <a:pt x="4" y="102"/>
                    </a:moveTo>
                    <a:cubicBezTo>
                      <a:pt x="13" y="107"/>
                      <a:pt x="19" y="117"/>
                      <a:pt x="29" y="122"/>
                    </a:cubicBezTo>
                    <a:cubicBezTo>
                      <a:pt x="38" y="126"/>
                      <a:pt x="51" y="128"/>
                      <a:pt x="62" y="130"/>
                    </a:cubicBezTo>
                    <a:cubicBezTo>
                      <a:pt x="79" y="132"/>
                      <a:pt x="96" y="136"/>
                      <a:pt x="113" y="132"/>
                    </a:cubicBezTo>
                    <a:cubicBezTo>
                      <a:pt x="151" y="123"/>
                      <a:pt x="181" y="89"/>
                      <a:pt x="191" y="52"/>
                    </a:cubicBezTo>
                    <a:cubicBezTo>
                      <a:pt x="195" y="38"/>
                      <a:pt x="193" y="11"/>
                      <a:pt x="172" y="23"/>
                    </a:cubicBezTo>
                    <a:cubicBezTo>
                      <a:pt x="166" y="26"/>
                      <a:pt x="117" y="0"/>
                      <a:pt x="68" y="36"/>
                    </a:cubicBezTo>
                    <a:cubicBezTo>
                      <a:pt x="56" y="45"/>
                      <a:pt x="38" y="69"/>
                      <a:pt x="23" y="74"/>
                    </a:cubicBezTo>
                    <a:cubicBezTo>
                      <a:pt x="11" y="77"/>
                      <a:pt x="0" y="90"/>
                      <a:pt x="6" y="103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7" name="Freeform 24">
                <a:extLst>
                  <a:ext uri="{FF2B5EF4-FFF2-40B4-BE49-F238E27FC236}">
                    <a16:creationId xmlns:a16="http://schemas.microsoft.com/office/drawing/2014/main" id="{C95644A3-EDD9-4D68-8059-1ECC0945A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1525"/>
                <a:ext cx="442" cy="442"/>
              </a:xfrm>
              <a:custGeom>
                <a:avLst/>
                <a:gdLst>
                  <a:gd name="T0" fmla="*/ 990 w 295"/>
                  <a:gd name="T1" fmla="*/ 494 h 295"/>
                  <a:gd name="T2" fmla="*/ 499 w 295"/>
                  <a:gd name="T3" fmla="*/ 992 h 295"/>
                  <a:gd name="T4" fmla="*/ 0 w 295"/>
                  <a:gd name="T5" fmla="*/ 499 h 295"/>
                  <a:gd name="T6" fmla="*/ 494 w 295"/>
                  <a:gd name="T7" fmla="*/ 1 h 295"/>
                  <a:gd name="T8" fmla="*/ 990 w 295"/>
                  <a:gd name="T9" fmla="*/ 494 h 2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5" h="295">
                    <a:moveTo>
                      <a:pt x="294" y="147"/>
                    </a:moveTo>
                    <a:cubicBezTo>
                      <a:pt x="295" y="228"/>
                      <a:pt x="229" y="294"/>
                      <a:pt x="148" y="295"/>
                    </a:cubicBezTo>
                    <a:cubicBezTo>
                      <a:pt x="67" y="295"/>
                      <a:pt x="1" y="230"/>
                      <a:pt x="0" y="148"/>
                    </a:cubicBezTo>
                    <a:cubicBezTo>
                      <a:pt x="0" y="67"/>
                      <a:pt x="65" y="1"/>
                      <a:pt x="147" y="1"/>
                    </a:cubicBezTo>
                    <a:cubicBezTo>
                      <a:pt x="228" y="0"/>
                      <a:pt x="294" y="66"/>
                      <a:pt x="294" y="147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8" name="Freeform 25">
                <a:extLst>
                  <a:ext uri="{FF2B5EF4-FFF2-40B4-BE49-F238E27FC236}">
                    <a16:creationId xmlns:a16="http://schemas.microsoft.com/office/drawing/2014/main" id="{C43FF948-81E6-474F-BE90-0A9FFF479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1525"/>
                <a:ext cx="442" cy="442"/>
              </a:xfrm>
              <a:custGeom>
                <a:avLst/>
                <a:gdLst>
                  <a:gd name="T0" fmla="*/ 990 w 295"/>
                  <a:gd name="T1" fmla="*/ 494 h 295"/>
                  <a:gd name="T2" fmla="*/ 499 w 295"/>
                  <a:gd name="T3" fmla="*/ 990 h 295"/>
                  <a:gd name="T4" fmla="*/ 1 w 295"/>
                  <a:gd name="T5" fmla="*/ 499 h 295"/>
                  <a:gd name="T6" fmla="*/ 494 w 295"/>
                  <a:gd name="T7" fmla="*/ 0 h 295"/>
                  <a:gd name="T8" fmla="*/ 990 w 295"/>
                  <a:gd name="T9" fmla="*/ 494 h 2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5" h="295">
                    <a:moveTo>
                      <a:pt x="294" y="147"/>
                    </a:moveTo>
                    <a:cubicBezTo>
                      <a:pt x="295" y="228"/>
                      <a:pt x="229" y="294"/>
                      <a:pt x="148" y="294"/>
                    </a:cubicBezTo>
                    <a:cubicBezTo>
                      <a:pt x="67" y="295"/>
                      <a:pt x="1" y="229"/>
                      <a:pt x="1" y="148"/>
                    </a:cubicBezTo>
                    <a:cubicBezTo>
                      <a:pt x="0" y="67"/>
                      <a:pt x="66" y="1"/>
                      <a:pt x="147" y="0"/>
                    </a:cubicBezTo>
                    <a:cubicBezTo>
                      <a:pt x="228" y="0"/>
                      <a:pt x="294" y="65"/>
                      <a:pt x="294" y="147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9" name="Freeform 26">
                <a:extLst>
                  <a:ext uri="{FF2B5EF4-FFF2-40B4-BE49-F238E27FC236}">
                    <a16:creationId xmlns:a16="http://schemas.microsoft.com/office/drawing/2014/main" id="{96D84758-2DE0-4403-ACA6-682B2054F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1542"/>
                <a:ext cx="259" cy="313"/>
              </a:xfrm>
              <a:custGeom>
                <a:avLst/>
                <a:gdLst>
                  <a:gd name="T0" fmla="*/ 451 w 173"/>
                  <a:gd name="T1" fmla="*/ 6 h 209"/>
                  <a:gd name="T2" fmla="*/ 325 w 173"/>
                  <a:gd name="T3" fmla="*/ 19 h 209"/>
                  <a:gd name="T4" fmla="*/ 171 w 173"/>
                  <a:gd name="T5" fmla="*/ 100 h 209"/>
                  <a:gd name="T6" fmla="*/ 0 w 173"/>
                  <a:gd name="T7" fmla="*/ 445 h 209"/>
                  <a:gd name="T8" fmla="*/ 69 w 173"/>
                  <a:gd name="T9" fmla="*/ 645 h 209"/>
                  <a:gd name="T10" fmla="*/ 238 w 173"/>
                  <a:gd name="T11" fmla="*/ 622 h 209"/>
                  <a:gd name="T12" fmla="*/ 271 w 173"/>
                  <a:gd name="T13" fmla="*/ 514 h 209"/>
                  <a:gd name="T14" fmla="*/ 370 w 173"/>
                  <a:gd name="T15" fmla="*/ 397 h 209"/>
                  <a:gd name="T16" fmla="*/ 531 w 173"/>
                  <a:gd name="T17" fmla="*/ 262 h 209"/>
                  <a:gd name="T18" fmla="*/ 572 w 173"/>
                  <a:gd name="T19" fmla="*/ 117 h 209"/>
                  <a:gd name="T20" fmla="*/ 545 w 173"/>
                  <a:gd name="T21" fmla="*/ 55 h 209"/>
                  <a:gd name="T22" fmla="*/ 505 w 173"/>
                  <a:gd name="T23" fmla="*/ 13 h 209"/>
                  <a:gd name="T24" fmla="*/ 451 w 173"/>
                  <a:gd name="T25" fmla="*/ 1 h 20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3" h="209">
                    <a:moveTo>
                      <a:pt x="134" y="2"/>
                    </a:moveTo>
                    <a:cubicBezTo>
                      <a:pt x="123" y="0"/>
                      <a:pt x="108" y="3"/>
                      <a:pt x="97" y="6"/>
                    </a:cubicBezTo>
                    <a:cubicBezTo>
                      <a:pt x="81" y="11"/>
                      <a:pt x="64" y="20"/>
                      <a:pt x="51" y="30"/>
                    </a:cubicBezTo>
                    <a:cubicBezTo>
                      <a:pt x="21" y="52"/>
                      <a:pt x="0" y="95"/>
                      <a:pt x="0" y="132"/>
                    </a:cubicBezTo>
                    <a:cubicBezTo>
                      <a:pt x="0" y="155"/>
                      <a:pt x="3" y="176"/>
                      <a:pt x="21" y="192"/>
                    </a:cubicBezTo>
                    <a:cubicBezTo>
                      <a:pt x="35" y="205"/>
                      <a:pt x="65" y="209"/>
                      <a:pt x="71" y="185"/>
                    </a:cubicBezTo>
                    <a:cubicBezTo>
                      <a:pt x="73" y="174"/>
                      <a:pt x="76" y="164"/>
                      <a:pt x="81" y="153"/>
                    </a:cubicBezTo>
                    <a:cubicBezTo>
                      <a:pt x="88" y="139"/>
                      <a:pt x="97" y="128"/>
                      <a:pt x="110" y="118"/>
                    </a:cubicBezTo>
                    <a:cubicBezTo>
                      <a:pt x="126" y="105"/>
                      <a:pt x="146" y="96"/>
                      <a:pt x="158" y="78"/>
                    </a:cubicBezTo>
                    <a:cubicBezTo>
                      <a:pt x="167" y="65"/>
                      <a:pt x="173" y="50"/>
                      <a:pt x="170" y="35"/>
                    </a:cubicBezTo>
                    <a:cubicBezTo>
                      <a:pt x="168" y="28"/>
                      <a:pt x="165" y="23"/>
                      <a:pt x="162" y="17"/>
                    </a:cubicBezTo>
                    <a:cubicBezTo>
                      <a:pt x="159" y="11"/>
                      <a:pt x="156" y="7"/>
                      <a:pt x="150" y="4"/>
                    </a:cubicBezTo>
                    <a:cubicBezTo>
                      <a:pt x="145" y="2"/>
                      <a:pt x="139" y="3"/>
                      <a:pt x="134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0" name="Freeform 27">
                <a:extLst>
                  <a:ext uri="{FF2B5EF4-FFF2-40B4-BE49-F238E27FC236}">
                    <a16:creationId xmlns:a16="http://schemas.microsoft.com/office/drawing/2014/main" id="{E05304BB-D3B4-4E0D-B26C-30873CAAA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9" y="1759"/>
                <a:ext cx="293" cy="187"/>
              </a:xfrm>
              <a:custGeom>
                <a:avLst/>
                <a:gdLst>
                  <a:gd name="T0" fmla="*/ 13 w 196"/>
                  <a:gd name="T1" fmla="*/ 304 h 125"/>
                  <a:gd name="T2" fmla="*/ 96 w 196"/>
                  <a:gd name="T3" fmla="*/ 370 h 125"/>
                  <a:gd name="T4" fmla="*/ 211 w 196"/>
                  <a:gd name="T5" fmla="*/ 396 h 125"/>
                  <a:gd name="T6" fmla="*/ 380 w 196"/>
                  <a:gd name="T7" fmla="*/ 405 h 125"/>
                  <a:gd name="T8" fmla="*/ 641 w 196"/>
                  <a:gd name="T9" fmla="*/ 136 h 125"/>
                  <a:gd name="T10" fmla="*/ 574 w 196"/>
                  <a:gd name="T11" fmla="*/ 40 h 125"/>
                  <a:gd name="T12" fmla="*/ 525 w 196"/>
                  <a:gd name="T13" fmla="*/ 94 h 125"/>
                  <a:gd name="T14" fmla="*/ 466 w 196"/>
                  <a:gd name="T15" fmla="*/ 141 h 125"/>
                  <a:gd name="T16" fmla="*/ 248 w 196"/>
                  <a:gd name="T17" fmla="*/ 217 h 125"/>
                  <a:gd name="T18" fmla="*/ 76 w 196"/>
                  <a:gd name="T19" fmla="*/ 208 h 125"/>
                  <a:gd name="T20" fmla="*/ 22 w 196"/>
                  <a:gd name="T21" fmla="*/ 308 h 1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6" h="125">
                    <a:moveTo>
                      <a:pt x="4" y="91"/>
                    </a:moveTo>
                    <a:cubicBezTo>
                      <a:pt x="13" y="96"/>
                      <a:pt x="19" y="106"/>
                      <a:pt x="29" y="110"/>
                    </a:cubicBezTo>
                    <a:cubicBezTo>
                      <a:pt x="39" y="115"/>
                      <a:pt x="52" y="117"/>
                      <a:pt x="63" y="118"/>
                    </a:cubicBezTo>
                    <a:cubicBezTo>
                      <a:pt x="79" y="121"/>
                      <a:pt x="97" y="125"/>
                      <a:pt x="114" y="121"/>
                    </a:cubicBezTo>
                    <a:cubicBezTo>
                      <a:pt x="152" y="111"/>
                      <a:pt x="182" y="78"/>
                      <a:pt x="192" y="41"/>
                    </a:cubicBezTo>
                    <a:cubicBezTo>
                      <a:pt x="196" y="27"/>
                      <a:pt x="194" y="0"/>
                      <a:pt x="172" y="12"/>
                    </a:cubicBezTo>
                    <a:cubicBezTo>
                      <a:pt x="166" y="15"/>
                      <a:pt x="162" y="23"/>
                      <a:pt x="157" y="28"/>
                    </a:cubicBezTo>
                    <a:cubicBezTo>
                      <a:pt x="152" y="33"/>
                      <a:pt x="146" y="37"/>
                      <a:pt x="140" y="42"/>
                    </a:cubicBezTo>
                    <a:cubicBezTo>
                      <a:pt x="119" y="58"/>
                      <a:pt x="100" y="67"/>
                      <a:pt x="74" y="65"/>
                    </a:cubicBezTo>
                    <a:cubicBezTo>
                      <a:pt x="58" y="63"/>
                      <a:pt x="39" y="58"/>
                      <a:pt x="23" y="62"/>
                    </a:cubicBezTo>
                    <a:cubicBezTo>
                      <a:pt x="12" y="66"/>
                      <a:pt x="0" y="78"/>
                      <a:pt x="7" y="92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1" name="Freeform 28">
                <a:extLst>
                  <a:ext uri="{FF2B5EF4-FFF2-40B4-BE49-F238E27FC236}">
                    <a16:creationId xmlns:a16="http://schemas.microsoft.com/office/drawing/2014/main" id="{A7FDDEB3-B61B-4A79-8814-705F0346D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584"/>
                <a:ext cx="443" cy="440"/>
              </a:xfrm>
              <a:custGeom>
                <a:avLst/>
                <a:gdLst>
                  <a:gd name="T0" fmla="*/ 999 w 295"/>
                  <a:gd name="T1" fmla="*/ 491 h 294"/>
                  <a:gd name="T2" fmla="*/ 505 w 295"/>
                  <a:gd name="T3" fmla="*/ 986 h 294"/>
                  <a:gd name="T4" fmla="*/ 5 w 295"/>
                  <a:gd name="T5" fmla="*/ 495 h 294"/>
                  <a:gd name="T6" fmla="*/ 499 w 295"/>
                  <a:gd name="T7" fmla="*/ 0 h 294"/>
                  <a:gd name="T8" fmla="*/ 999 w 295"/>
                  <a:gd name="T9" fmla="*/ 491 h 2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5" h="294">
                    <a:moveTo>
                      <a:pt x="295" y="146"/>
                    </a:moveTo>
                    <a:cubicBezTo>
                      <a:pt x="295" y="227"/>
                      <a:pt x="230" y="294"/>
                      <a:pt x="149" y="294"/>
                    </a:cubicBezTo>
                    <a:cubicBezTo>
                      <a:pt x="67" y="294"/>
                      <a:pt x="1" y="229"/>
                      <a:pt x="1" y="148"/>
                    </a:cubicBezTo>
                    <a:cubicBezTo>
                      <a:pt x="0" y="67"/>
                      <a:pt x="66" y="0"/>
                      <a:pt x="147" y="0"/>
                    </a:cubicBezTo>
                    <a:cubicBezTo>
                      <a:pt x="228" y="0"/>
                      <a:pt x="294" y="65"/>
                      <a:pt x="295" y="146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2" name="Freeform 29">
                <a:extLst>
                  <a:ext uri="{FF2B5EF4-FFF2-40B4-BE49-F238E27FC236}">
                    <a16:creationId xmlns:a16="http://schemas.microsoft.com/office/drawing/2014/main" id="{EA862ADC-DC6A-4C5B-B781-4739915EC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1582"/>
                <a:ext cx="441" cy="442"/>
              </a:xfrm>
              <a:custGeom>
                <a:avLst/>
                <a:gdLst>
                  <a:gd name="T0" fmla="*/ 993 w 294"/>
                  <a:gd name="T1" fmla="*/ 494 h 295"/>
                  <a:gd name="T2" fmla="*/ 500 w 294"/>
                  <a:gd name="T3" fmla="*/ 992 h 295"/>
                  <a:gd name="T4" fmla="*/ 0 w 294"/>
                  <a:gd name="T5" fmla="*/ 500 h 295"/>
                  <a:gd name="T6" fmla="*/ 494 w 294"/>
                  <a:gd name="T7" fmla="*/ 1 h 295"/>
                  <a:gd name="T8" fmla="*/ 993 w 294"/>
                  <a:gd name="T9" fmla="*/ 494 h 2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4" h="295">
                    <a:moveTo>
                      <a:pt x="294" y="147"/>
                    </a:moveTo>
                    <a:cubicBezTo>
                      <a:pt x="294" y="228"/>
                      <a:pt x="229" y="294"/>
                      <a:pt x="148" y="295"/>
                    </a:cubicBezTo>
                    <a:cubicBezTo>
                      <a:pt x="67" y="295"/>
                      <a:pt x="0" y="230"/>
                      <a:pt x="0" y="149"/>
                    </a:cubicBezTo>
                    <a:cubicBezTo>
                      <a:pt x="0" y="67"/>
                      <a:pt x="65" y="1"/>
                      <a:pt x="146" y="1"/>
                    </a:cubicBezTo>
                    <a:cubicBezTo>
                      <a:pt x="227" y="0"/>
                      <a:pt x="294" y="66"/>
                      <a:pt x="294" y="147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3" name="Freeform 30">
                <a:extLst>
                  <a:ext uri="{FF2B5EF4-FFF2-40B4-BE49-F238E27FC236}">
                    <a16:creationId xmlns:a16="http://schemas.microsoft.com/office/drawing/2014/main" id="{A28CAD33-32BA-408C-8974-36D78FCA9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1599"/>
                <a:ext cx="260" cy="314"/>
              </a:xfrm>
              <a:custGeom>
                <a:avLst/>
                <a:gdLst>
                  <a:gd name="T0" fmla="*/ 454 w 173"/>
                  <a:gd name="T1" fmla="*/ 6 h 210"/>
                  <a:gd name="T2" fmla="*/ 325 w 173"/>
                  <a:gd name="T3" fmla="*/ 22 h 210"/>
                  <a:gd name="T4" fmla="*/ 170 w 173"/>
                  <a:gd name="T5" fmla="*/ 100 h 210"/>
                  <a:gd name="T6" fmla="*/ 0 w 173"/>
                  <a:gd name="T7" fmla="*/ 446 h 210"/>
                  <a:gd name="T8" fmla="*/ 68 w 173"/>
                  <a:gd name="T9" fmla="*/ 641 h 210"/>
                  <a:gd name="T10" fmla="*/ 237 w 173"/>
                  <a:gd name="T11" fmla="*/ 622 h 210"/>
                  <a:gd name="T12" fmla="*/ 275 w 173"/>
                  <a:gd name="T13" fmla="*/ 514 h 210"/>
                  <a:gd name="T14" fmla="*/ 370 w 173"/>
                  <a:gd name="T15" fmla="*/ 393 h 210"/>
                  <a:gd name="T16" fmla="*/ 535 w 173"/>
                  <a:gd name="T17" fmla="*/ 262 h 210"/>
                  <a:gd name="T18" fmla="*/ 574 w 173"/>
                  <a:gd name="T19" fmla="*/ 121 h 210"/>
                  <a:gd name="T20" fmla="*/ 547 w 173"/>
                  <a:gd name="T21" fmla="*/ 55 h 210"/>
                  <a:gd name="T22" fmla="*/ 506 w 173"/>
                  <a:gd name="T23" fmla="*/ 15 h 210"/>
                  <a:gd name="T24" fmla="*/ 452 w 173"/>
                  <a:gd name="T25" fmla="*/ 1 h 2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3" h="210">
                    <a:moveTo>
                      <a:pt x="134" y="2"/>
                    </a:moveTo>
                    <a:cubicBezTo>
                      <a:pt x="122" y="0"/>
                      <a:pt x="107" y="4"/>
                      <a:pt x="96" y="7"/>
                    </a:cubicBezTo>
                    <a:cubicBezTo>
                      <a:pt x="81" y="11"/>
                      <a:pt x="63" y="20"/>
                      <a:pt x="50" y="30"/>
                    </a:cubicBezTo>
                    <a:cubicBezTo>
                      <a:pt x="20" y="53"/>
                      <a:pt x="0" y="95"/>
                      <a:pt x="0" y="133"/>
                    </a:cubicBezTo>
                    <a:cubicBezTo>
                      <a:pt x="0" y="155"/>
                      <a:pt x="3" y="177"/>
                      <a:pt x="20" y="192"/>
                    </a:cubicBezTo>
                    <a:cubicBezTo>
                      <a:pt x="35" y="206"/>
                      <a:pt x="65" y="210"/>
                      <a:pt x="70" y="186"/>
                    </a:cubicBezTo>
                    <a:cubicBezTo>
                      <a:pt x="73" y="174"/>
                      <a:pt x="75" y="164"/>
                      <a:pt x="81" y="154"/>
                    </a:cubicBezTo>
                    <a:cubicBezTo>
                      <a:pt x="88" y="139"/>
                      <a:pt x="97" y="128"/>
                      <a:pt x="109" y="118"/>
                    </a:cubicBezTo>
                    <a:cubicBezTo>
                      <a:pt x="126" y="106"/>
                      <a:pt x="146" y="96"/>
                      <a:pt x="158" y="78"/>
                    </a:cubicBezTo>
                    <a:cubicBezTo>
                      <a:pt x="166" y="66"/>
                      <a:pt x="173" y="51"/>
                      <a:pt x="169" y="36"/>
                    </a:cubicBezTo>
                    <a:cubicBezTo>
                      <a:pt x="168" y="29"/>
                      <a:pt x="164" y="23"/>
                      <a:pt x="161" y="17"/>
                    </a:cubicBezTo>
                    <a:cubicBezTo>
                      <a:pt x="158" y="11"/>
                      <a:pt x="155" y="8"/>
                      <a:pt x="149" y="5"/>
                    </a:cubicBezTo>
                    <a:cubicBezTo>
                      <a:pt x="144" y="2"/>
                      <a:pt x="138" y="3"/>
                      <a:pt x="133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4" name="Freeform 31">
                <a:extLst>
                  <a:ext uri="{FF2B5EF4-FFF2-40B4-BE49-F238E27FC236}">
                    <a16:creationId xmlns:a16="http://schemas.microsoft.com/office/drawing/2014/main" id="{A8C0F55B-90F1-47AD-8E4B-850C26831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1816"/>
                <a:ext cx="294" cy="187"/>
              </a:xfrm>
              <a:custGeom>
                <a:avLst/>
                <a:gdLst>
                  <a:gd name="T0" fmla="*/ 14 w 196"/>
                  <a:gd name="T1" fmla="*/ 304 h 125"/>
                  <a:gd name="T2" fmla="*/ 99 w 196"/>
                  <a:gd name="T3" fmla="*/ 371 h 125"/>
                  <a:gd name="T4" fmla="*/ 210 w 196"/>
                  <a:gd name="T5" fmla="*/ 398 h 125"/>
                  <a:gd name="T6" fmla="*/ 383 w 196"/>
                  <a:gd name="T7" fmla="*/ 405 h 125"/>
                  <a:gd name="T8" fmla="*/ 648 w 196"/>
                  <a:gd name="T9" fmla="*/ 136 h 125"/>
                  <a:gd name="T10" fmla="*/ 581 w 196"/>
                  <a:gd name="T11" fmla="*/ 40 h 125"/>
                  <a:gd name="T12" fmla="*/ 527 w 196"/>
                  <a:gd name="T13" fmla="*/ 94 h 125"/>
                  <a:gd name="T14" fmla="*/ 471 w 196"/>
                  <a:gd name="T15" fmla="*/ 141 h 125"/>
                  <a:gd name="T16" fmla="*/ 248 w 196"/>
                  <a:gd name="T17" fmla="*/ 217 h 125"/>
                  <a:gd name="T18" fmla="*/ 80 w 196"/>
                  <a:gd name="T19" fmla="*/ 211 h 125"/>
                  <a:gd name="T20" fmla="*/ 26 w 196"/>
                  <a:gd name="T21" fmla="*/ 308 h 1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6" h="125">
                    <a:moveTo>
                      <a:pt x="4" y="91"/>
                    </a:moveTo>
                    <a:cubicBezTo>
                      <a:pt x="13" y="96"/>
                      <a:pt x="19" y="106"/>
                      <a:pt x="29" y="111"/>
                    </a:cubicBezTo>
                    <a:cubicBezTo>
                      <a:pt x="39" y="115"/>
                      <a:pt x="51" y="117"/>
                      <a:pt x="62" y="119"/>
                    </a:cubicBezTo>
                    <a:cubicBezTo>
                      <a:pt x="79" y="121"/>
                      <a:pt x="96" y="125"/>
                      <a:pt x="113" y="121"/>
                    </a:cubicBezTo>
                    <a:cubicBezTo>
                      <a:pt x="151" y="112"/>
                      <a:pt x="181" y="78"/>
                      <a:pt x="192" y="41"/>
                    </a:cubicBezTo>
                    <a:cubicBezTo>
                      <a:pt x="196" y="27"/>
                      <a:pt x="193" y="0"/>
                      <a:pt x="172" y="12"/>
                    </a:cubicBezTo>
                    <a:cubicBezTo>
                      <a:pt x="166" y="15"/>
                      <a:pt x="161" y="24"/>
                      <a:pt x="156" y="28"/>
                    </a:cubicBezTo>
                    <a:cubicBezTo>
                      <a:pt x="151" y="33"/>
                      <a:pt x="145" y="38"/>
                      <a:pt x="139" y="42"/>
                    </a:cubicBezTo>
                    <a:cubicBezTo>
                      <a:pt x="118" y="58"/>
                      <a:pt x="100" y="67"/>
                      <a:pt x="73" y="65"/>
                    </a:cubicBezTo>
                    <a:cubicBezTo>
                      <a:pt x="57" y="64"/>
                      <a:pt x="38" y="58"/>
                      <a:pt x="23" y="63"/>
                    </a:cubicBezTo>
                    <a:cubicBezTo>
                      <a:pt x="11" y="66"/>
                      <a:pt x="0" y="79"/>
                      <a:pt x="7" y="92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5" name="Freeform 32">
                <a:extLst>
                  <a:ext uri="{FF2B5EF4-FFF2-40B4-BE49-F238E27FC236}">
                    <a16:creationId xmlns:a16="http://schemas.microsoft.com/office/drawing/2014/main" id="{58427215-0490-45B8-8D7E-A3A2DAA26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411"/>
                <a:ext cx="409" cy="410"/>
              </a:xfrm>
              <a:custGeom>
                <a:avLst/>
                <a:gdLst>
                  <a:gd name="T0" fmla="*/ 918 w 273"/>
                  <a:gd name="T1" fmla="*/ 460 h 273"/>
                  <a:gd name="T2" fmla="*/ 460 w 273"/>
                  <a:gd name="T3" fmla="*/ 925 h 273"/>
                  <a:gd name="T4" fmla="*/ 0 w 273"/>
                  <a:gd name="T5" fmla="*/ 464 h 273"/>
                  <a:gd name="T6" fmla="*/ 458 w 273"/>
                  <a:gd name="T7" fmla="*/ 0 h 273"/>
                  <a:gd name="T8" fmla="*/ 918 w 273"/>
                  <a:gd name="T9" fmla="*/ 460 h 2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3" h="273">
                    <a:moveTo>
                      <a:pt x="273" y="136"/>
                    </a:moveTo>
                    <a:cubicBezTo>
                      <a:pt x="273" y="211"/>
                      <a:pt x="213" y="272"/>
                      <a:pt x="137" y="273"/>
                    </a:cubicBezTo>
                    <a:cubicBezTo>
                      <a:pt x="62" y="273"/>
                      <a:pt x="1" y="212"/>
                      <a:pt x="0" y="137"/>
                    </a:cubicBezTo>
                    <a:cubicBezTo>
                      <a:pt x="0" y="62"/>
                      <a:pt x="61" y="0"/>
                      <a:pt x="136" y="0"/>
                    </a:cubicBezTo>
                    <a:cubicBezTo>
                      <a:pt x="211" y="0"/>
                      <a:pt x="273" y="60"/>
                      <a:pt x="273" y="136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6" name="Freeform 33">
                <a:extLst>
                  <a:ext uri="{FF2B5EF4-FFF2-40B4-BE49-F238E27FC236}">
                    <a16:creationId xmlns:a16="http://schemas.microsoft.com/office/drawing/2014/main" id="{06C458EA-577C-40B0-A33F-9D71E0665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410"/>
                <a:ext cx="409" cy="411"/>
              </a:xfrm>
              <a:custGeom>
                <a:avLst/>
                <a:gdLst>
                  <a:gd name="T0" fmla="*/ 918 w 273"/>
                  <a:gd name="T1" fmla="*/ 459 h 274"/>
                  <a:gd name="T2" fmla="*/ 460 w 273"/>
                  <a:gd name="T3" fmla="*/ 923 h 274"/>
                  <a:gd name="T4" fmla="*/ 0 w 273"/>
                  <a:gd name="T5" fmla="*/ 467 h 274"/>
                  <a:gd name="T6" fmla="*/ 458 w 273"/>
                  <a:gd name="T7" fmla="*/ 5 h 274"/>
                  <a:gd name="T8" fmla="*/ 918 w 273"/>
                  <a:gd name="T9" fmla="*/ 459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3" h="274">
                    <a:moveTo>
                      <a:pt x="273" y="136"/>
                    </a:moveTo>
                    <a:cubicBezTo>
                      <a:pt x="273" y="212"/>
                      <a:pt x="213" y="273"/>
                      <a:pt x="137" y="273"/>
                    </a:cubicBezTo>
                    <a:cubicBezTo>
                      <a:pt x="62" y="274"/>
                      <a:pt x="1" y="213"/>
                      <a:pt x="0" y="138"/>
                    </a:cubicBezTo>
                    <a:cubicBezTo>
                      <a:pt x="0" y="62"/>
                      <a:pt x="61" y="1"/>
                      <a:pt x="136" y="1"/>
                    </a:cubicBezTo>
                    <a:cubicBezTo>
                      <a:pt x="211" y="0"/>
                      <a:pt x="273" y="61"/>
                      <a:pt x="273" y="136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7" name="Freeform 34">
                <a:extLst>
                  <a:ext uri="{FF2B5EF4-FFF2-40B4-BE49-F238E27FC236}">
                    <a16:creationId xmlns:a16="http://schemas.microsoft.com/office/drawing/2014/main" id="{1C063C17-7591-472A-94D1-959A37016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425"/>
                <a:ext cx="240" cy="292"/>
              </a:xfrm>
              <a:custGeom>
                <a:avLst/>
                <a:gdLst>
                  <a:gd name="T0" fmla="*/ 419 w 160"/>
                  <a:gd name="T1" fmla="*/ 6 h 195"/>
                  <a:gd name="T2" fmla="*/ 305 w 160"/>
                  <a:gd name="T3" fmla="*/ 19 h 195"/>
                  <a:gd name="T4" fmla="*/ 161 w 160"/>
                  <a:gd name="T5" fmla="*/ 94 h 195"/>
                  <a:gd name="T6" fmla="*/ 0 w 160"/>
                  <a:gd name="T7" fmla="*/ 413 h 195"/>
                  <a:gd name="T8" fmla="*/ 66 w 160"/>
                  <a:gd name="T9" fmla="*/ 600 h 195"/>
                  <a:gd name="T10" fmla="*/ 221 w 160"/>
                  <a:gd name="T11" fmla="*/ 578 h 195"/>
                  <a:gd name="T12" fmla="*/ 255 w 160"/>
                  <a:gd name="T13" fmla="*/ 479 h 195"/>
                  <a:gd name="T14" fmla="*/ 342 w 160"/>
                  <a:gd name="T15" fmla="*/ 370 h 195"/>
                  <a:gd name="T16" fmla="*/ 498 w 160"/>
                  <a:gd name="T17" fmla="*/ 244 h 195"/>
                  <a:gd name="T18" fmla="*/ 531 w 160"/>
                  <a:gd name="T19" fmla="*/ 109 h 195"/>
                  <a:gd name="T20" fmla="*/ 507 w 160"/>
                  <a:gd name="T21" fmla="*/ 54 h 195"/>
                  <a:gd name="T22" fmla="*/ 471 w 160"/>
                  <a:gd name="T23" fmla="*/ 15 h 195"/>
                  <a:gd name="T24" fmla="*/ 419 w 160"/>
                  <a:gd name="T25" fmla="*/ 6 h 1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0" h="195">
                    <a:moveTo>
                      <a:pt x="124" y="2"/>
                    </a:moveTo>
                    <a:cubicBezTo>
                      <a:pt x="114" y="0"/>
                      <a:pt x="100" y="3"/>
                      <a:pt x="90" y="6"/>
                    </a:cubicBezTo>
                    <a:cubicBezTo>
                      <a:pt x="75" y="11"/>
                      <a:pt x="59" y="19"/>
                      <a:pt x="47" y="28"/>
                    </a:cubicBezTo>
                    <a:cubicBezTo>
                      <a:pt x="19" y="49"/>
                      <a:pt x="0" y="89"/>
                      <a:pt x="0" y="123"/>
                    </a:cubicBezTo>
                    <a:cubicBezTo>
                      <a:pt x="0" y="144"/>
                      <a:pt x="3" y="164"/>
                      <a:pt x="19" y="179"/>
                    </a:cubicBezTo>
                    <a:cubicBezTo>
                      <a:pt x="33" y="191"/>
                      <a:pt x="60" y="195"/>
                      <a:pt x="65" y="172"/>
                    </a:cubicBezTo>
                    <a:cubicBezTo>
                      <a:pt x="68" y="162"/>
                      <a:pt x="70" y="153"/>
                      <a:pt x="75" y="143"/>
                    </a:cubicBezTo>
                    <a:cubicBezTo>
                      <a:pt x="82" y="129"/>
                      <a:pt x="90" y="119"/>
                      <a:pt x="101" y="110"/>
                    </a:cubicBezTo>
                    <a:cubicBezTo>
                      <a:pt x="117" y="98"/>
                      <a:pt x="135" y="90"/>
                      <a:pt x="147" y="73"/>
                    </a:cubicBezTo>
                    <a:cubicBezTo>
                      <a:pt x="155" y="61"/>
                      <a:pt x="160" y="47"/>
                      <a:pt x="157" y="33"/>
                    </a:cubicBezTo>
                    <a:cubicBezTo>
                      <a:pt x="156" y="27"/>
                      <a:pt x="153" y="21"/>
                      <a:pt x="150" y="16"/>
                    </a:cubicBezTo>
                    <a:cubicBezTo>
                      <a:pt x="147" y="11"/>
                      <a:pt x="144" y="7"/>
                      <a:pt x="139" y="5"/>
                    </a:cubicBezTo>
                    <a:cubicBezTo>
                      <a:pt x="134" y="2"/>
                      <a:pt x="129" y="3"/>
                      <a:pt x="124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8" name="Freeform 35">
                <a:extLst>
                  <a:ext uri="{FF2B5EF4-FFF2-40B4-BE49-F238E27FC236}">
                    <a16:creationId xmlns:a16="http://schemas.microsoft.com/office/drawing/2014/main" id="{33F3378D-A080-4690-8C8F-10784933C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1627"/>
                <a:ext cx="272" cy="174"/>
              </a:xfrm>
              <a:custGeom>
                <a:avLst/>
                <a:gdLst>
                  <a:gd name="T0" fmla="*/ 13 w 182"/>
                  <a:gd name="T1" fmla="*/ 284 h 116"/>
                  <a:gd name="T2" fmla="*/ 90 w 182"/>
                  <a:gd name="T3" fmla="*/ 345 h 116"/>
                  <a:gd name="T4" fmla="*/ 194 w 182"/>
                  <a:gd name="T5" fmla="*/ 372 h 116"/>
                  <a:gd name="T6" fmla="*/ 353 w 182"/>
                  <a:gd name="T7" fmla="*/ 378 h 116"/>
                  <a:gd name="T8" fmla="*/ 595 w 182"/>
                  <a:gd name="T9" fmla="*/ 129 h 116"/>
                  <a:gd name="T10" fmla="*/ 534 w 182"/>
                  <a:gd name="T11" fmla="*/ 39 h 116"/>
                  <a:gd name="T12" fmla="*/ 487 w 182"/>
                  <a:gd name="T13" fmla="*/ 89 h 116"/>
                  <a:gd name="T14" fmla="*/ 433 w 182"/>
                  <a:gd name="T15" fmla="*/ 134 h 116"/>
                  <a:gd name="T16" fmla="*/ 227 w 182"/>
                  <a:gd name="T17" fmla="*/ 203 h 116"/>
                  <a:gd name="T18" fmla="*/ 73 w 182"/>
                  <a:gd name="T19" fmla="*/ 197 h 116"/>
                  <a:gd name="T20" fmla="*/ 22 w 182"/>
                  <a:gd name="T21" fmla="*/ 288 h 1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2" h="116">
                    <a:moveTo>
                      <a:pt x="4" y="84"/>
                    </a:moveTo>
                    <a:cubicBezTo>
                      <a:pt x="13" y="89"/>
                      <a:pt x="18" y="98"/>
                      <a:pt x="27" y="102"/>
                    </a:cubicBezTo>
                    <a:cubicBezTo>
                      <a:pt x="36" y="106"/>
                      <a:pt x="48" y="108"/>
                      <a:pt x="58" y="110"/>
                    </a:cubicBezTo>
                    <a:cubicBezTo>
                      <a:pt x="74" y="112"/>
                      <a:pt x="90" y="116"/>
                      <a:pt x="106" y="112"/>
                    </a:cubicBezTo>
                    <a:cubicBezTo>
                      <a:pt x="141" y="103"/>
                      <a:pt x="169" y="72"/>
                      <a:pt x="178" y="38"/>
                    </a:cubicBezTo>
                    <a:cubicBezTo>
                      <a:pt x="182" y="25"/>
                      <a:pt x="180" y="0"/>
                      <a:pt x="160" y="11"/>
                    </a:cubicBezTo>
                    <a:cubicBezTo>
                      <a:pt x="154" y="14"/>
                      <a:pt x="150" y="22"/>
                      <a:pt x="146" y="26"/>
                    </a:cubicBezTo>
                    <a:cubicBezTo>
                      <a:pt x="141" y="31"/>
                      <a:pt x="135" y="35"/>
                      <a:pt x="130" y="39"/>
                    </a:cubicBezTo>
                    <a:cubicBezTo>
                      <a:pt x="111" y="53"/>
                      <a:pt x="93" y="62"/>
                      <a:pt x="68" y="60"/>
                    </a:cubicBezTo>
                    <a:cubicBezTo>
                      <a:pt x="54" y="59"/>
                      <a:pt x="36" y="54"/>
                      <a:pt x="22" y="58"/>
                    </a:cubicBezTo>
                    <a:cubicBezTo>
                      <a:pt x="11" y="61"/>
                      <a:pt x="0" y="73"/>
                      <a:pt x="7" y="85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9" name="Freeform 36">
                <a:extLst>
                  <a:ext uri="{FF2B5EF4-FFF2-40B4-BE49-F238E27FC236}">
                    <a16:creationId xmlns:a16="http://schemas.microsoft.com/office/drawing/2014/main" id="{01D4D57B-CF45-4535-8BD1-DC2C918DB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928"/>
                <a:ext cx="465" cy="464"/>
              </a:xfrm>
              <a:custGeom>
                <a:avLst/>
                <a:gdLst>
                  <a:gd name="T0" fmla="*/ 1044 w 310"/>
                  <a:gd name="T1" fmla="*/ 521 h 309"/>
                  <a:gd name="T2" fmla="*/ 527 w 310"/>
                  <a:gd name="T3" fmla="*/ 1047 h 309"/>
                  <a:gd name="T4" fmla="*/ 5 w 310"/>
                  <a:gd name="T5" fmla="*/ 526 h 309"/>
                  <a:gd name="T6" fmla="*/ 521 w 310"/>
                  <a:gd name="T7" fmla="*/ 0 h 309"/>
                  <a:gd name="T8" fmla="*/ 1044 w 310"/>
                  <a:gd name="T9" fmla="*/ 521 h 3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0" h="309">
                    <a:moveTo>
                      <a:pt x="309" y="154"/>
                    </a:moveTo>
                    <a:cubicBezTo>
                      <a:pt x="310" y="239"/>
                      <a:pt x="241" y="308"/>
                      <a:pt x="156" y="309"/>
                    </a:cubicBezTo>
                    <a:cubicBezTo>
                      <a:pt x="71" y="309"/>
                      <a:pt x="1" y="241"/>
                      <a:pt x="1" y="155"/>
                    </a:cubicBezTo>
                    <a:cubicBezTo>
                      <a:pt x="0" y="70"/>
                      <a:pt x="69" y="1"/>
                      <a:pt x="154" y="0"/>
                    </a:cubicBezTo>
                    <a:cubicBezTo>
                      <a:pt x="240" y="0"/>
                      <a:pt x="309" y="68"/>
                      <a:pt x="309" y="154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0" name="Freeform 37">
                <a:extLst>
                  <a:ext uri="{FF2B5EF4-FFF2-40B4-BE49-F238E27FC236}">
                    <a16:creationId xmlns:a16="http://schemas.microsoft.com/office/drawing/2014/main" id="{C69575C5-9310-41FA-8997-D0A5BD789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927"/>
                <a:ext cx="465" cy="465"/>
              </a:xfrm>
              <a:custGeom>
                <a:avLst/>
                <a:gdLst>
                  <a:gd name="T0" fmla="*/ 1047 w 310"/>
                  <a:gd name="T1" fmla="*/ 521 h 310"/>
                  <a:gd name="T2" fmla="*/ 527 w 310"/>
                  <a:gd name="T3" fmla="*/ 1047 h 310"/>
                  <a:gd name="T4" fmla="*/ 5 w 310"/>
                  <a:gd name="T5" fmla="*/ 527 h 310"/>
                  <a:gd name="T6" fmla="*/ 521 w 310"/>
                  <a:gd name="T7" fmla="*/ 5 h 310"/>
                  <a:gd name="T8" fmla="*/ 1047 w 310"/>
                  <a:gd name="T9" fmla="*/ 521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0" h="310">
                    <a:moveTo>
                      <a:pt x="310" y="154"/>
                    </a:moveTo>
                    <a:cubicBezTo>
                      <a:pt x="310" y="240"/>
                      <a:pt x="241" y="309"/>
                      <a:pt x="156" y="310"/>
                    </a:cubicBezTo>
                    <a:cubicBezTo>
                      <a:pt x="71" y="310"/>
                      <a:pt x="1" y="241"/>
                      <a:pt x="1" y="156"/>
                    </a:cubicBezTo>
                    <a:cubicBezTo>
                      <a:pt x="0" y="71"/>
                      <a:pt x="69" y="1"/>
                      <a:pt x="154" y="1"/>
                    </a:cubicBezTo>
                    <a:cubicBezTo>
                      <a:pt x="240" y="0"/>
                      <a:pt x="309" y="69"/>
                      <a:pt x="310" y="154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1" name="Freeform 38">
                <a:extLst>
                  <a:ext uri="{FF2B5EF4-FFF2-40B4-BE49-F238E27FC236}">
                    <a16:creationId xmlns:a16="http://schemas.microsoft.com/office/drawing/2014/main" id="{5DC441A5-9B8B-4D69-A284-11072A5B9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945"/>
                <a:ext cx="272" cy="330"/>
              </a:xfrm>
              <a:custGeom>
                <a:avLst/>
                <a:gdLst>
                  <a:gd name="T0" fmla="*/ 475 w 181"/>
                  <a:gd name="T1" fmla="*/ 8 h 220"/>
                  <a:gd name="T2" fmla="*/ 343 w 181"/>
                  <a:gd name="T3" fmla="*/ 26 h 220"/>
                  <a:gd name="T4" fmla="*/ 180 w 181"/>
                  <a:gd name="T5" fmla="*/ 107 h 220"/>
                  <a:gd name="T6" fmla="*/ 0 w 181"/>
                  <a:gd name="T7" fmla="*/ 471 h 220"/>
                  <a:gd name="T8" fmla="*/ 72 w 181"/>
                  <a:gd name="T9" fmla="*/ 683 h 220"/>
                  <a:gd name="T10" fmla="*/ 248 w 181"/>
                  <a:gd name="T11" fmla="*/ 660 h 220"/>
                  <a:gd name="T12" fmla="*/ 284 w 181"/>
                  <a:gd name="T13" fmla="*/ 545 h 220"/>
                  <a:gd name="T14" fmla="*/ 386 w 181"/>
                  <a:gd name="T15" fmla="*/ 419 h 220"/>
                  <a:gd name="T16" fmla="*/ 561 w 181"/>
                  <a:gd name="T17" fmla="*/ 278 h 220"/>
                  <a:gd name="T18" fmla="*/ 601 w 181"/>
                  <a:gd name="T19" fmla="*/ 126 h 220"/>
                  <a:gd name="T20" fmla="*/ 574 w 181"/>
                  <a:gd name="T21" fmla="*/ 59 h 220"/>
                  <a:gd name="T22" fmla="*/ 533 w 181"/>
                  <a:gd name="T23" fmla="*/ 18 h 220"/>
                  <a:gd name="T24" fmla="*/ 475 w 181"/>
                  <a:gd name="T25" fmla="*/ 5 h 2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1" h="220">
                    <a:moveTo>
                      <a:pt x="140" y="2"/>
                    </a:moveTo>
                    <a:cubicBezTo>
                      <a:pt x="128" y="0"/>
                      <a:pt x="112" y="3"/>
                      <a:pt x="101" y="7"/>
                    </a:cubicBezTo>
                    <a:cubicBezTo>
                      <a:pt x="84" y="11"/>
                      <a:pt x="66" y="21"/>
                      <a:pt x="53" y="31"/>
                    </a:cubicBezTo>
                    <a:cubicBezTo>
                      <a:pt x="21" y="55"/>
                      <a:pt x="0" y="100"/>
                      <a:pt x="0" y="139"/>
                    </a:cubicBezTo>
                    <a:cubicBezTo>
                      <a:pt x="0" y="162"/>
                      <a:pt x="3" y="185"/>
                      <a:pt x="21" y="202"/>
                    </a:cubicBezTo>
                    <a:cubicBezTo>
                      <a:pt x="36" y="215"/>
                      <a:pt x="67" y="220"/>
                      <a:pt x="73" y="195"/>
                    </a:cubicBezTo>
                    <a:cubicBezTo>
                      <a:pt x="76" y="183"/>
                      <a:pt x="79" y="172"/>
                      <a:pt x="84" y="161"/>
                    </a:cubicBezTo>
                    <a:cubicBezTo>
                      <a:pt x="92" y="146"/>
                      <a:pt x="101" y="134"/>
                      <a:pt x="114" y="124"/>
                    </a:cubicBezTo>
                    <a:cubicBezTo>
                      <a:pt x="132" y="110"/>
                      <a:pt x="153" y="101"/>
                      <a:pt x="165" y="82"/>
                    </a:cubicBezTo>
                    <a:cubicBezTo>
                      <a:pt x="174" y="69"/>
                      <a:pt x="181" y="53"/>
                      <a:pt x="177" y="37"/>
                    </a:cubicBezTo>
                    <a:cubicBezTo>
                      <a:pt x="176" y="30"/>
                      <a:pt x="172" y="24"/>
                      <a:pt x="169" y="17"/>
                    </a:cubicBezTo>
                    <a:cubicBezTo>
                      <a:pt x="166" y="11"/>
                      <a:pt x="163" y="7"/>
                      <a:pt x="157" y="5"/>
                    </a:cubicBezTo>
                    <a:cubicBezTo>
                      <a:pt x="151" y="2"/>
                      <a:pt x="145" y="3"/>
                      <a:pt x="140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2" name="Freeform 39">
                <a:extLst>
                  <a:ext uri="{FF2B5EF4-FFF2-40B4-BE49-F238E27FC236}">
                    <a16:creationId xmlns:a16="http://schemas.microsoft.com/office/drawing/2014/main" id="{39A3CD48-E3F0-4DB2-AD1E-4E8185A05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1164"/>
                <a:ext cx="309" cy="205"/>
              </a:xfrm>
              <a:custGeom>
                <a:avLst/>
                <a:gdLst>
                  <a:gd name="T0" fmla="*/ 14 w 206"/>
                  <a:gd name="T1" fmla="*/ 338 h 137"/>
                  <a:gd name="T2" fmla="*/ 102 w 206"/>
                  <a:gd name="T3" fmla="*/ 410 h 137"/>
                  <a:gd name="T4" fmla="*/ 221 w 206"/>
                  <a:gd name="T5" fmla="*/ 437 h 137"/>
                  <a:gd name="T6" fmla="*/ 404 w 206"/>
                  <a:gd name="T7" fmla="*/ 446 h 137"/>
                  <a:gd name="T8" fmla="*/ 683 w 206"/>
                  <a:gd name="T9" fmla="*/ 163 h 137"/>
                  <a:gd name="T10" fmla="*/ 612 w 206"/>
                  <a:gd name="T11" fmla="*/ 60 h 137"/>
                  <a:gd name="T12" fmla="*/ 446 w 206"/>
                  <a:gd name="T13" fmla="*/ 19 h 137"/>
                  <a:gd name="T14" fmla="*/ 216 w 206"/>
                  <a:gd name="T15" fmla="*/ 69 h 137"/>
                  <a:gd name="T16" fmla="*/ 81 w 206"/>
                  <a:gd name="T17" fmla="*/ 242 h 137"/>
                  <a:gd name="T18" fmla="*/ 26 w 206"/>
                  <a:gd name="T19" fmla="*/ 343 h 1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6" h="137">
                    <a:moveTo>
                      <a:pt x="4" y="101"/>
                    </a:moveTo>
                    <a:cubicBezTo>
                      <a:pt x="14" y="107"/>
                      <a:pt x="20" y="117"/>
                      <a:pt x="30" y="122"/>
                    </a:cubicBezTo>
                    <a:cubicBezTo>
                      <a:pt x="41" y="127"/>
                      <a:pt x="54" y="129"/>
                      <a:pt x="65" y="130"/>
                    </a:cubicBezTo>
                    <a:cubicBezTo>
                      <a:pt x="83" y="133"/>
                      <a:pt x="102" y="137"/>
                      <a:pt x="119" y="133"/>
                    </a:cubicBezTo>
                    <a:cubicBezTo>
                      <a:pt x="159" y="123"/>
                      <a:pt x="191" y="88"/>
                      <a:pt x="202" y="49"/>
                    </a:cubicBezTo>
                    <a:cubicBezTo>
                      <a:pt x="206" y="34"/>
                      <a:pt x="203" y="6"/>
                      <a:pt x="181" y="18"/>
                    </a:cubicBezTo>
                    <a:cubicBezTo>
                      <a:pt x="174" y="22"/>
                      <a:pt x="159" y="0"/>
                      <a:pt x="132" y="6"/>
                    </a:cubicBezTo>
                    <a:cubicBezTo>
                      <a:pt x="106" y="13"/>
                      <a:pt x="92" y="23"/>
                      <a:pt x="64" y="21"/>
                    </a:cubicBezTo>
                    <a:cubicBezTo>
                      <a:pt x="48" y="19"/>
                      <a:pt x="41" y="67"/>
                      <a:pt x="24" y="72"/>
                    </a:cubicBezTo>
                    <a:cubicBezTo>
                      <a:pt x="12" y="75"/>
                      <a:pt x="0" y="89"/>
                      <a:pt x="7" y="102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3" name="Freeform 40">
                <a:extLst>
                  <a:ext uri="{FF2B5EF4-FFF2-40B4-BE49-F238E27FC236}">
                    <a16:creationId xmlns:a16="http://schemas.microsoft.com/office/drawing/2014/main" id="{5456E347-677D-42DE-9A3B-F2F072E10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1231"/>
                <a:ext cx="487" cy="488"/>
              </a:xfrm>
              <a:custGeom>
                <a:avLst/>
                <a:gdLst>
                  <a:gd name="T0" fmla="*/ 1091 w 325"/>
                  <a:gd name="T1" fmla="*/ 545 h 325"/>
                  <a:gd name="T2" fmla="*/ 548 w 325"/>
                  <a:gd name="T3" fmla="*/ 1096 h 325"/>
                  <a:gd name="T4" fmla="*/ 1 w 325"/>
                  <a:gd name="T5" fmla="*/ 553 h 325"/>
                  <a:gd name="T6" fmla="*/ 545 w 325"/>
                  <a:gd name="T7" fmla="*/ 0 h 325"/>
                  <a:gd name="T8" fmla="*/ 1091 w 325"/>
                  <a:gd name="T9" fmla="*/ 545 h 3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5" h="325">
                    <a:moveTo>
                      <a:pt x="324" y="161"/>
                    </a:moveTo>
                    <a:cubicBezTo>
                      <a:pt x="325" y="251"/>
                      <a:pt x="253" y="324"/>
                      <a:pt x="163" y="324"/>
                    </a:cubicBezTo>
                    <a:cubicBezTo>
                      <a:pt x="74" y="325"/>
                      <a:pt x="1" y="253"/>
                      <a:pt x="1" y="163"/>
                    </a:cubicBezTo>
                    <a:cubicBezTo>
                      <a:pt x="0" y="74"/>
                      <a:pt x="72" y="1"/>
                      <a:pt x="162" y="0"/>
                    </a:cubicBezTo>
                    <a:cubicBezTo>
                      <a:pt x="251" y="0"/>
                      <a:pt x="324" y="72"/>
                      <a:pt x="324" y="161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4" name="Freeform 41">
                <a:extLst>
                  <a:ext uri="{FF2B5EF4-FFF2-40B4-BE49-F238E27FC236}">
                    <a16:creationId xmlns:a16="http://schemas.microsoft.com/office/drawing/2014/main" id="{A0DC0CBF-A921-4694-ACD6-0DEA85F9E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1231"/>
                <a:ext cx="487" cy="486"/>
              </a:xfrm>
              <a:custGeom>
                <a:avLst/>
                <a:gdLst>
                  <a:gd name="T0" fmla="*/ 1094 w 325"/>
                  <a:gd name="T1" fmla="*/ 545 h 324"/>
                  <a:gd name="T2" fmla="*/ 553 w 325"/>
                  <a:gd name="T3" fmla="*/ 1094 h 324"/>
                  <a:gd name="T4" fmla="*/ 1 w 325"/>
                  <a:gd name="T5" fmla="*/ 552 h 324"/>
                  <a:gd name="T6" fmla="*/ 545 w 325"/>
                  <a:gd name="T7" fmla="*/ 0 h 324"/>
                  <a:gd name="T8" fmla="*/ 1094 w 325"/>
                  <a:gd name="T9" fmla="*/ 545 h 3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5" h="324">
                    <a:moveTo>
                      <a:pt x="325" y="161"/>
                    </a:moveTo>
                    <a:cubicBezTo>
                      <a:pt x="325" y="251"/>
                      <a:pt x="253" y="323"/>
                      <a:pt x="164" y="324"/>
                    </a:cubicBezTo>
                    <a:cubicBezTo>
                      <a:pt x="74" y="324"/>
                      <a:pt x="1" y="252"/>
                      <a:pt x="1" y="163"/>
                    </a:cubicBezTo>
                    <a:cubicBezTo>
                      <a:pt x="0" y="74"/>
                      <a:pt x="72" y="1"/>
                      <a:pt x="162" y="0"/>
                    </a:cubicBezTo>
                    <a:cubicBezTo>
                      <a:pt x="251" y="0"/>
                      <a:pt x="324" y="72"/>
                      <a:pt x="325" y="161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5" name="Freeform 42">
                <a:extLst>
                  <a:ext uri="{FF2B5EF4-FFF2-40B4-BE49-F238E27FC236}">
                    <a16:creationId xmlns:a16="http://schemas.microsoft.com/office/drawing/2014/main" id="{2A60F769-7010-4A79-BC2D-40CED7BC9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1248"/>
                <a:ext cx="285" cy="346"/>
              </a:xfrm>
              <a:custGeom>
                <a:avLst/>
                <a:gdLst>
                  <a:gd name="T0" fmla="*/ 500 w 190"/>
                  <a:gd name="T1" fmla="*/ 9 h 231"/>
                  <a:gd name="T2" fmla="*/ 363 w 190"/>
                  <a:gd name="T3" fmla="*/ 27 h 231"/>
                  <a:gd name="T4" fmla="*/ 189 w 190"/>
                  <a:gd name="T5" fmla="*/ 114 h 231"/>
                  <a:gd name="T6" fmla="*/ 0 w 190"/>
                  <a:gd name="T7" fmla="*/ 491 h 231"/>
                  <a:gd name="T8" fmla="*/ 80 w 190"/>
                  <a:gd name="T9" fmla="*/ 713 h 231"/>
                  <a:gd name="T10" fmla="*/ 264 w 190"/>
                  <a:gd name="T11" fmla="*/ 689 h 231"/>
                  <a:gd name="T12" fmla="*/ 302 w 190"/>
                  <a:gd name="T13" fmla="*/ 568 h 231"/>
                  <a:gd name="T14" fmla="*/ 410 w 190"/>
                  <a:gd name="T15" fmla="*/ 440 h 231"/>
                  <a:gd name="T16" fmla="*/ 588 w 190"/>
                  <a:gd name="T17" fmla="*/ 292 h 231"/>
                  <a:gd name="T18" fmla="*/ 633 w 190"/>
                  <a:gd name="T19" fmla="*/ 130 h 231"/>
                  <a:gd name="T20" fmla="*/ 602 w 190"/>
                  <a:gd name="T21" fmla="*/ 63 h 231"/>
                  <a:gd name="T22" fmla="*/ 558 w 190"/>
                  <a:gd name="T23" fmla="*/ 19 h 231"/>
                  <a:gd name="T24" fmla="*/ 498 w 190"/>
                  <a:gd name="T25" fmla="*/ 6 h 2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0" h="231">
                    <a:moveTo>
                      <a:pt x="148" y="3"/>
                    </a:moveTo>
                    <a:cubicBezTo>
                      <a:pt x="135" y="0"/>
                      <a:pt x="119" y="4"/>
                      <a:pt x="107" y="8"/>
                    </a:cubicBezTo>
                    <a:cubicBezTo>
                      <a:pt x="89" y="13"/>
                      <a:pt x="70" y="23"/>
                      <a:pt x="56" y="34"/>
                    </a:cubicBezTo>
                    <a:cubicBezTo>
                      <a:pt x="23" y="59"/>
                      <a:pt x="0" y="106"/>
                      <a:pt x="0" y="146"/>
                    </a:cubicBezTo>
                    <a:cubicBezTo>
                      <a:pt x="0" y="171"/>
                      <a:pt x="3" y="195"/>
                      <a:pt x="23" y="212"/>
                    </a:cubicBezTo>
                    <a:cubicBezTo>
                      <a:pt x="39" y="227"/>
                      <a:pt x="72" y="231"/>
                      <a:pt x="78" y="205"/>
                    </a:cubicBezTo>
                    <a:cubicBezTo>
                      <a:pt x="81" y="192"/>
                      <a:pt x="83" y="181"/>
                      <a:pt x="89" y="169"/>
                    </a:cubicBezTo>
                    <a:cubicBezTo>
                      <a:pt x="97" y="154"/>
                      <a:pt x="107" y="141"/>
                      <a:pt x="121" y="131"/>
                    </a:cubicBezTo>
                    <a:cubicBezTo>
                      <a:pt x="139" y="117"/>
                      <a:pt x="161" y="107"/>
                      <a:pt x="174" y="87"/>
                    </a:cubicBezTo>
                    <a:cubicBezTo>
                      <a:pt x="184" y="73"/>
                      <a:pt x="190" y="56"/>
                      <a:pt x="187" y="39"/>
                    </a:cubicBezTo>
                    <a:cubicBezTo>
                      <a:pt x="185" y="32"/>
                      <a:pt x="181" y="26"/>
                      <a:pt x="178" y="19"/>
                    </a:cubicBezTo>
                    <a:cubicBezTo>
                      <a:pt x="175" y="13"/>
                      <a:pt x="171" y="9"/>
                      <a:pt x="165" y="6"/>
                    </a:cubicBezTo>
                    <a:cubicBezTo>
                      <a:pt x="159" y="3"/>
                      <a:pt x="153" y="4"/>
                      <a:pt x="147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6" name="Freeform 43">
                <a:extLst>
                  <a:ext uri="{FF2B5EF4-FFF2-40B4-BE49-F238E27FC236}">
                    <a16:creationId xmlns:a16="http://schemas.microsoft.com/office/drawing/2014/main" id="{64A0A1A3-4BF6-4583-A25A-1927DEAE3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488"/>
                <a:ext cx="324" cy="207"/>
              </a:xfrm>
              <a:custGeom>
                <a:avLst/>
                <a:gdLst>
                  <a:gd name="T0" fmla="*/ 18 w 216"/>
                  <a:gd name="T1" fmla="*/ 338 h 138"/>
                  <a:gd name="T2" fmla="*/ 108 w 216"/>
                  <a:gd name="T3" fmla="*/ 413 h 138"/>
                  <a:gd name="T4" fmla="*/ 234 w 216"/>
                  <a:gd name="T5" fmla="*/ 444 h 138"/>
                  <a:gd name="T6" fmla="*/ 423 w 216"/>
                  <a:gd name="T7" fmla="*/ 450 h 138"/>
                  <a:gd name="T8" fmla="*/ 716 w 216"/>
                  <a:gd name="T9" fmla="*/ 153 h 138"/>
                  <a:gd name="T10" fmla="*/ 642 w 216"/>
                  <a:gd name="T11" fmla="*/ 45 h 138"/>
                  <a:gd name="T12" fmla="*/ 585 w 216"/>
                  <a:gd name="T13" fmla="*/ 107 h 138"/>
                  <a:gd name="T14" fmla="*/ 521 w 216"/>
                  <a:gd name="T15" fmla="*/ 161 h 138"/>
                  <a:gd name="T16" fmla="*/ 275 w 216"/>
                  <a:gd name="T17" fmla="*/ 243 h 138"/>
                  <a:gd name="T18" fmla="*/ 89 w 216"/>
                  <a:gd name="T19" fmla="*/ 234 h 138"/>
                  <a:gd name="T20" fmla="*/ 27 w 216"/>
                  <a:gd name="T21" fmla="*/ 342 h 1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6" h="138">
                    <a:moveTo>
                      <a:pt x="5" y="100"/>
                    </a:moveTo>
                    <a:cubicBezTo>
                      <a:pt x="15" y="106"/>
                      <a:pt x="21" y="117"/>
                      <a:pt x="32" y="122"/>
                    </a:cubicBezTo>
                    <a:cubicBezTo>
                      <a:pt x="43" y="127"/>
                      <a:pt x="57" y="129"/>
                      <a:pt x="69" y="131"/>
                    </a:cubicBezTo>
                    <a:cubicBezTo>
                      <a:pt x="87" y="133"/>
                      <a:pt x="107" y="138"/>
                      <a:pt x="125" y="133"/>
                    </a:cubicBezTo>
                    <a:cubicBezTo>
                      <a:pt x="167" y="123"/>
                      <a:pt x="200" y="86"/>
                      <a:pt x="212" y="45"/>
                    </a:cubicBezTo>
                    <a:cubicBezTo>
                      <a:pt x="216" y="30"/>
                      <a:pt x="214" y="0"/>
                      <a:pt x="190" y="13"/>
                    </a:cubicBezTo>
                    <a:cubicBezTo>
                      <a:pt x="183" y="17"/>
                      <a:pt x="178" y="26"/>
                      <a:pt x="173" y="31"/>
                    </a:cubicBezTo>
                    <a:cubicBezTo>
                      <a:pt x="167" y="37"/>
                      <a:pt x="161" y="42"/>
                      <a:pt x="154" y="47"/>
                    </a:cubicBezTo>
                    <a:cubicBezTo>
                      <a:pt x="131" y="64"/>
                      <a:pt x="110" y="74"/>
                      <a:pt x="81" y="72"/>
                    </a:cubicBezTo>
                    <a:cubicBezTo>
                      <a:pt x="64" y="70"/>
                      <a:pt x="43" y="65"/>
                      <a:pt x="26" y="69"/>
                    </a:cubicBezTo>
                    <a:cubicBezTo>
                      <a:pt x="13" y="73"/>
                      <a:pt x="0" y="87"/>
                      <a:pt x="8" y="101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7" name="Freeform 44">
                <a:extLst>
                  <a:ext uri="{FF2B5EF4-FFF2-40B4-BE49-F238E27FC236}">
                    <a16:creationId xmlns:a16="http://schemas.microsoft.com/office/drawing/2014/main" id="{573A81E4-F18B-4BDC-9157-E6665E5A2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1381"/>
                <a:ext cx="417" cy="417"/>
              </a:xfrm>
              <a:custGeom>
                <a:avLst/>
                <a:gdLst>
                  <a:gd name="T0" fmla="*/ 939 w 278"/>
                  <a:gd name="T1" fmla="*/ 467 h 278"/>
                  <a:gd name="T2" fmla="*/ 473 w 278"/>
                  <a:gd name="T3" fmla="*/ 939 h 278"/>
                  <a:gd name="T4" fmla="*/ 5 w 278"/>
                  <a:gd name="T5" fmla="*/ 473 h 278"/>
                  <a:gd name="T6" fmla="*/ 467 w 278"/>
                  <a:gd name="T7" fmla="*/ 5 h 278"/>
                  <a:gd name="T8" fmla="*/ 939 w 278"/>
                  <a:gd name="T9" fmla="*/ 467 h 2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8" h="278">
                    <a:moveTo>
                      <a:pt x="278" y="138"/>
                    </a:moveTo>
                    <a:cubicBezTo>
                      <a:pt x="278" y="215"/>
                      <a:pt x="216" y="277"/>
                      <a:pt x="140" y="278"/>
                    </a:cubicBezTo>
                    <a:cubicBezTo>
                      <a:pt x="63" y="278"/>
                      <a:pt x="1" y="216"/>
                      <a:pt x="1" y="140"/>
                    </a:cubicBezTo>
                    <a:cubicBezTo>
                      <a:pt x="0" y="64"/>
                      <a:pt x="62" y="1"/>
                      <a:pt x="138" y="1"/>
                    </a:cubicBezTo>
                    <a:cubicBezTo>
                      <a:pt x="215" y="0"/>
                      <a:pt x="277" y="62"/>
                      <a:pt x="278" y="138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8" name="Freeform 45">
                <a:extLst>
                  <a:ext uri="{FF2B5EF4-FFF2-40B4-BE49-F238E27FC236}">
                    <a16:creationId xmlns:a16="http://schemas.microsoft.com/office/drawing/2014/main" id="{9ECE8DB6-7C38-408B-8507-F992CA076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1381"/>
                <a:ext cx="417" cy="417"/>
              </a:xfrm>
              <a:custGeom>
                <a:avLst/>
                <a:gdLst>
                  <a:gd name="T0" fmla="*/ 939 w 278"/>
                  <a:gd name="T1" fmla="*/ 467 h 278"/>
                  <a:gd name="T2" fmla="*/ 473 w 278"/>
                  <a:gd name="T3" fmla="*/ 936 h 278"/>
                  <a:gd name="T4" fmla="*/ 5 w 278"/>
                  <a:gd name="T5" fmla="*/ 473 h 278"/>
                  <a:gd name="T6" fmla="*/ 471 w 278"/>
                  <a:gd name="T7" fmla="*/ 5 h 278"/>
                  <a:gd name="T8" fmla="*/ 939 w 278"/>
                  <a:gd name="T9" fmla="*/ 467 h 2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8" h="278">
                    <a:moveTo>
                      <a:pt x="278" y="138"/>
                    </a:moveTo>
                    <a:cubicBezTo>
                      <a:pt x="278" y="215"/>
                      <a:pt x="216" y="277"/>
                      <a:pt x="140" y="277"/>
                    </a:cubicBezTo>
                    <a:cubicBezTo>
                      <a:pt x="64" y="278"/>
                      <a:pt x="1" y="216"/>
                      <a:pt x="1" y="140"/>
                    </a:cubicBezTo>
                    <a:cubicBezTo>
                      <a:pt x="0" y="63"/>
                      <a:pt x="62" y="1"/>
                      <a:pt x="139" y="1"/>
                    </a:cubicBezTo>
                    <a:cubicBezTo>
                      <a:pt x="215" y="0"/>
                      <a:pt x="277" y="62"/>
                      <a:pt x="278" y="138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9" name="Freeform 46">
                <a:extLst>
                  <a:ext uri="{FF2B5EF4-FFF2-40B4-BE49-F238E27FC236}">
                    <a16:creationId xmlns:a16="http://schemas.microsoft.com/office/drawing/2014/main" id="{717E0F31-4D0E-4002-B8B5-CE8182668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396"/>
                <a:ext cx="243" cy="297"/>
              </a:xfrm>
              <a:custGeom>
                <a:avLst/>
                <a:gdLst>
                  <a:gd name="T0" fmla="*/ 426 w 162"/>
                  <a:gd name="T1" fmla="*/ 8 h 198"/>
                  <a:gd name="T2" fmla="*/ 309 w 162"/>
                  <a:gd name="T3" fmla="*/ 21 h 198"/>
                  <a:gd name="T4" fmla="*/ 161 w 162"/>
                  <a:gd name="T5" fmla="*/ 99 h 198"/>
                  <a:gd name="T6" fmla="*/ 0 w 162"/>
                  <a:gd name="T7" fmla="*/ 423 h 198"/>
                  <a:gd name="T8" fmla="*/ 66 w 162"/>
                  <a:gd name="T9" fmla="*/ 612 h 198"/>
                  <a:gd name="T10" fmla="*/ 224 w 162"/>
                  <a:gd name="T11" fmla="*/ 593 h 198"/>
                  <a:gd name="T12" fmla="*/ 257 w 162"/>
                  <a:gd name="T13" fmla="*/ 491 h 198"/>
                  <a:gd name="T14" fmla="*/ 350 w 162"/>
                  <a:gd name="T15" fmla="*/ 378 h 198"/>
                  <a:gd name="T16" fmla="*/ 504 w 162"/>
                  <a:gd name="T17" fmla="*/ 251 h 198"/>
                  <a:gd name="T18" fmla="*/ 539 w 162"/>
                  <a:gd name="T19" fmla="*/ 116 h 198"/>
                  <a:gd name="T20" fmla="*/ 513 w 162"/>
                  <a:gd name="T21" fmla="*/ 54 h 198"/>
                  <a:gd name="T22" fmla="*/ 477 w 162"/>
                  <a:gd name="T23" fmla="*/ 18 h 198"/>
                  <a:gd name="T24" fmla="*/ 423 w 162"/>
                  <a:gd name="T25" fmla="*/ 8 h 19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2" h="198">
                    <a:moveTo>
                      <a:pt x="126" y="2"/>
                    </a:moveTo>
                    <a:cubicBezTo>
                      <a:pt x="115" y="0"/>
                      <a:pt x="101" y="3"/>
                      <a:pt x="91" y="6"/>
                    </a:cubicBezTo>
                    <a:cubicBezTo>
                      <a:pt x="76" y="11"/>
                      <a:pt x="60" y="19"/>
                      <a:pt x="47" y="29"/>
                    </a:cubicBezTo>
                    <a:cubicBezTo>
                      <a:pt x="19" y="50"/>
                      <a:pt x="0" y="90"/>
                      <a:pt x="0" y="125"/>
                    </a:cubicBezTo>
                    <a:cubicBezTo>
                      <a:pt x="0" y="146"/>
                      <a:pt x="3" y="166"/>
                      <a:pt x="19" y="181"/>
                    </a:cubicBezTo>
                    <a:cubicBezTo>
                      <a:pt x="33" y="194"/>
                      <a:pt x="61" y="198"/>
                      <a:pt x="66" y="175"/>
                    </a:cubicBezTo>
                    <a:cubicBezTo>
                      <a:pt x="69" y="164"/>
                      <a:pt x="71" y="155"/>
                      <a:pt x="76" y="145"/>
                    </a:cubicBezTo>
                    <a:cubicBezTo>
                      <a:pt x="83" y="131"/>
                      <a:pt x="91" y="121"/>
                      <a:pt x="103" y="112"/>
                    </a:cubicBezTo>
                    <a:cubicBezTo>
                      <a:pt x="119" y="100"/>
                      <a:pt x="137" y="91"/>
                      <a:pt x="149" y="74"/>
                    </a:cubicBezTo>
                    <a:cubicBezTo>
                      <a:pt x="157" y="62"/>
                      <a:pt x="162" y="48"/>
                      <a:pt x="159" y="34"/>
                    </a:cubicBezTo>
                    <a:cubicBezTo>
                      <a:pt x="158" y="27"/>
                      <a:pt x="155" y="22"/>
                      <a:pt x="152" y="16"/>
                    </a:cubicBezTo>
                    <a:cubicBezTo>
                      <a:pt x="149" y="11"/>
                      <a:pt x="146" y="7"/>
                      <a:pt x="141" y="5"/>
                    </a:cubicBezTo>
                    <a:cubicBezTo>
                      <a:pt x="136" y="2"/>
                      <a:pt x="130" y="3"/>
                      <a:pt x="125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0" name="Freeform 47">
                <a:extLst>
                  <a:ext uri="{FF2B5EF4-FFF2-40B4-BE49-F238E27FC236}">
                    <a16:creationId xmlns:a16="http://schemas.microsoft.com/office/drawing/2014/main" id="{450E9BA6-97E6-4582-81A2-2B8D17509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1602"/>
                <a:ext cx="276" cy="177"/>
              </a:xfrm>
              <a:custGeom>
                <a:avLst/>
                <a:gdLst>
                  <a:gd name="T0" fmla="*/ 14 w 184"/>
                  <a:gd name="T1" fmla="*/ 291 h 118"/>
                  <a:gd name="T2" fmla="*/ 93 w 184"/>
                  <a:gd name="T3" fmla="*/ 351 h 118"/>
                  <a:gd name="T4" fmla="*/ 197 w 184"/>
                  <a:gd name="T5" fmla="*/ 377 h 118"/>
                  <a:gd name="T6" fmla="*/ 363 w 184"/>
                  <a:gd name="T7" fmla="*/ 386 h 118"/>
                  <a:gd name="T8" fmla="*/ 612 w 184"/>
                  <a:gd name="T9" fmla="*/ 129 h 118"/>
                  <a:gd name="T10" fmla="*/ 548 w 184"/>
                  <a:gd name="T11" fmla="*/ 39 h 118"/>
                  <a:gd name="T12" fmla="*/ 498 w 184"/>
                  <a:gd name="T13" fmla="*/ 89 h 118"/>
                  <a:gd name="T14" fmla="*/ 444 w 184"/>
                  <a:gd name="T15" fmla="*/ 134 h 118"/>
                  <a:gd name="T16" fmla="*/ 234 w 184"/>
                  <a:gd name="T17" fmla="*/ 207 h 118"/>
                  <a:gd name="T18" fmla="*/ 75 w 184"/>
                  <a:gd name="T19" fmla="*/ 201 h 118"/>
                  <a:gd name="T20" fmla="*/ 21 w 184"/>
                  <a:gd name="T21" fmla="*/ 291 h 1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4" h="118">
                    <a:moveTo>
                      <a:pt x="4" y="86"/>
                    </a:moveTo>
                    <a:cubicBezTo>
                      <a:pt x="12" y="91"/>
                      <a:pt x="18" y="100"/>
                      <a:pt x="27" y="104"/>
                    </a:cubicBezTo>
                    <a:cubicBezTo>
                      <a:pt x="36" y="108"/>
                      <a:pt x="48" y="110"/>
                      <a:pt x="58" y="111"/>
                    </a:cubicBezTo>
                    <a:cubicBezTo>
                      <a:pt x="74" y="114"/>
                      <a:pt x="91" y="118"/>
                      <a:pt x="107" y="114"/>
                    </a:cubicBezTo>
                    <a:cubicBezTo>
                      <a:pt x="143" y="105"/>
                      <a:pt x="171" y="73"/>
                      <a:pt x="181" y="38"/>
                    </a:cubicBezTo>
                    <a:cubicBezTo>
                      <a:pt x="184" y="25"/>
                      <a:pt x="182" y="0"/>
                      <a:pt x="162" y="11"/>
                    </a:cubicBezTo>
                    <a:cubicBezTo>
                      <a:pt x="156" y="14"/>
                      <a:pt x="152" y="22"/>
                      <a:pt x="147" y="26"/>
                    </a:cubicBezTo>
                    <a:cubicBezTo>
                      <a:pt x="142" y="31"/>
                      <a:pt x="137" y="35"/>
                      <a:pt x="131" y="39"/>
                    </a:cubicBezTo>
                    <a:cubicBezTo>
                      <a:pt x="112" y="54"/>
                      <a:pt x="94" y="63"/>
                      <a:pt x="69" y="61"/>
                    </a:cubicBezTo>
                    <a:cubicBezTo>
                      <a:pt x="54" y="60"/>
                      <a:pt x="36" y="55"/>
                      <a:pt x="22" y="59"/>
                    </a:cubicBezTo>
                    <a:cubicBezTo>
                      <a:pt x="11" y="62"/>
                      <a:pt x="0" y="74"/>
                      <a:pt x="6" y="86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1" name="Freeform 48">
                <a:extLst>
                  <a:ext uri="{FF2B5EF4-FFF2-40B4-BE49-F238E27FC236}">
                    <a16:creationId xmlns:a16="http://schemas.microsoft.com/office/drawing/2014/main" id="{22C46062-1C38-443E-9C94-D62DBECDD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1203"/>
                <a:ext cx="466" cy="468"/>
              </a:xfrm>
              <a:custGeom>
                <a:avLst/>
                <a:gdLst>
                  <a:gd name="T0" fmla="*/ 1046 w 311"/>
                  <a:gd name="T1" fmla="*/ 525 h 312"/>
                  <a:gd name="T2" fmla="*/ 526 w 311"/>
                  <a:gd name="T3" fmla="*/ 1052 h 312"/>
                  <a:gd name="T4" fmla="*/ 0 w 311"/>
                  <a:gd name="T5" fmla="*/ 531 h 312"/>
                  <a:gd name="T6" fmla="*/ 521 w 311"/>
                  <a:gd name="T7" fmla="*/ 0 h 312"/>
                  <a:gd name="T8" fmla="*/ 1046 w 311"/>
                  <a:gd name="T9" fmla="*/ 525 h 3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1" h="312">
                    <a:moveTo>
                      <a:pt x="311" y="155"/>
                    </a:moveTo>
                    <a:cubicBezTo>
                      <a:pt x="311" y="241"/>
                      <a:pt x="242" y="311"/>
                      <a:pt x="156" y="311"/>
                    </a:cubicBezTo>
                    <a:cubicBezTo>
                      <a:pt x="71" y="312"/>
                      <a:pt x="1" y="243"/>
                      <a:pt x="0" y="157"/>
                    </a:cubicBezTo>
                    <a:cubicBezTo>
                      <a:pt x="0" y="71"/>
                      <a:pt x="69" y="1"/>
                      <a:pt x="155" y="0"/>
                    </a:cubicBezTo>
                    <a:cubicBezTo>
                      <a:pt x="241" y="0"/>
                      <a:pt x="311" y="69"/>
                      <a:pt x="311" y="155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2" name="Freeform 49">
                <a:extLst>
                  <a:ext uri="{FF2B5EF4-FFF2-40B4-BE49-F238E27FC236}">
                    <a16:creationId xmlns:a16="http://schemas.microsoft.com/office/drawing/2014/main" id="{D6CEBB7A-A2FE-4676-B087-C67B975FD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1203"/>
                <a:ext cx="467" cy="468"/>
              </a:xfrm>
              <a:custGeom>
                <a:avLst/>
                <a:gdLst>
                  <a:gd name="T0" fmla="*/ 1045 w 312"/>
                  <a:gd name="T1" fmla="*/ 525 h 312"/>
                  <a:gd name="T2" fmla="*/ 527 w 312"/>
                  <a:gd name="T3" fmla="*/ 1052 h 312"/>
                  <a:gd name="T4" fmla="*/ 0 w 312"/>
                  <a:gd name="T5" fmla="*/ 527 h 312"/>
                  <a:gd name="T6" fmla="*/ 519 w 312"/>
                  <a:gd name="T7" fmla="*/ 0 h 312"/>
                  <a:gd name="T8" fmla="*/ 1045 w 312"/>
                  <a:gd name="T9" fmla="*/ 525 h 3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312">
                    <a:moveTo>
                      <a:pt x="311" y="155"/>
                    </a:moveTo>
                    <a:cubicBezTo>
                      <a:pt x="312" y="241"/>
                      <a:pt x="242" y="311"/>
                      <a:pt x="157" y="311"/>
                    </a:cubicBezTo>
                    <a:cubicBezTo>
                      <a:pt x="71" y="312"/>
                      <a:pt x="1" y="242"/>
                      <a:pt x="0" y="156"/>
                    </a:cubicBezTo>
                    <a:cubicBezTo>
                      <a:pt x="0" y="71"/>
                      <a:pt x="69" y="1"/>
                      <a:pt x="155" y="0"/>
                    </a:cubicBezTo>
                    <a:cubicBezTo>
                      <a:pt x="241" y="0"/>
                      <a:pt x="311" y="69"/>
                      <a:pt x="311" y="155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3" name="Freeform 50">
                <a:extLst>
                  <a:ext uri="{FF2B5EF4-FFF2-40B4-BE49-F238E27FC236}">
                    <a16:creationId xmlns:a16="http://schemas.microsoft.com/office/drawing/2014/main" id="{24DC3E38-36B9-4835-B470-255EC83FE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219"/>
                <a:ext cx="274" cy="333"/>
              </a:xfrm>
              <a:custGeom>
                <a:avLst/>
                <a:gdLst>
                  <a:gd name="T0" fmla="*/ 478 w 183"/>
                  <a:gd name="T1" fmla="*/ 8 h 222"/>
                  <a:gd name="T2" fmla="*/ 343 w 183"/>
                  <a:gd name="T3" fmla="*/ 26 h 222"/>
                  <a:gd name="T4" fmla="*/ 177 w 183"/>
                  <a:gd name="T5" fmla="*/ 108 h 222"/>
                  <a:gd name="T6" fmla="*/ 0 w 183"/>
                  <a:gd name="T7" fmla="*/ 473 h 222"/>
                  <a:gd name="T8" fmla="*/ 73 w 183"/>
                  <a:gd name="T9" fmla="*/ 687 h 222"/>
                  <a:gd name="T10" fmla="*/ 249 w 183"/>
                  <a:gd name="T11" fmla="*/ 662 h 222"/>
                  <a:gd name="T12" fmla="*/ 289 w 183"/>
                  <a:gd name="T13" fmla="*/ 548 h 222"/>
                  <a:gd name="T14" fmla="*/ 391 w 183"/>
                  <a:gd name="T15" fmla="*/ 423 h 222"/>
                  <a:gd name="T16" fmla="*/ 560 w 183"/>
                  <a:gd name="T17" fmla="*/ 282 h 222"/>
                  <a:gd name="T18" fmla="*/ 600 w 183"/>
                  <a:gd name="T19" fmla="*/ 129 h 222"/>
                  <a:gd name="T20" fmla="*/ 573 w 183"/>
                  <a:gd name="T21" fmla="*/ 62 h 222"/>
                  <a:gd name="T22" fmla="*/ 532 w 183"/>
                  <a:gd name="T23" fmla="*/ 18 h 222"/>
                  <a:gd name="T24" fmla="*/ 473 w 183"/>
                  <a:gd name="T25" fmla="*/ 5 h 2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3" h="222">
                    <a:moveTo>
                      <a:pt x="142" y="2"/>
                    </a:moveTo>
                    <a:cubicBezTo>
                      <a:pt x="130" y="0"/>
                      <a:pt x="114" y="4"/>
                      <a:pt x="102" y="7"/>
                    </a:cubicBezTo>
                    <a:cubicBezTo>
                      <a:pt x="86" y="12"/>
                      <a:pt x="67" y="21"/>
                      <a:pt x="53" y="32"/>
                    </a:cubicBezTo>
                    <a:cubicBezTo>
                      <a:pt x="22" y="56"/>
                      <a:pt x="0" y="101"/>
                      <a:pt x="0" y="140"/>
                    </a:cubicBezTo>
                    <a:cubicBezTo>
                      <a:pt x="0" y="164"/>
                      <a:pt x="3" y="187"/>
                      <a:pt x="22" y="203"/>
                    </a:cubicBezTo>
                    <a:cubicBezTo>
                      <a:pt x="37" y="217"/>
                      <a:pt x="68" y="222"/>
                      <a:pt x="74" y="196"/>
                    </a:cubicBezTo>
                    <a:cubicBezTo>
                      <a:pt x="77" y="184"/>
                      <a:pt x="80" y="174"/>
                      <a:pt x="86" y="162"/>
                    </a:cubicBezTo>
                    <a:cubicBezTo>
                      <a:pt x="93" y="147"/>
                      <a:pt x="102" y="135"/>
                      <a:pt x="116" y="125"/>
                    </a:cubicBezTo>
                    <a:cubicBezTo>
                      <a:pt x="133" y="112"/>
                      <a:pt x="154" y="102"/>
                      <a:pt x="167" y="83"/>
                    </a:cubicBezTo>
                    <a:cubicBezTo>
                      <a:pt x="176" y="70"/>
                      <a:pt x="183" y="54"/>
                      <a:pt x="179" y="38"/>
                    </a:cubicBezTo>
                    <a:cubicBezTo>
                      <a:pt x="178" y="30"/>
                      <a:pt x="174" y="24"/>
                      <a:pt x="171" y="18"/>
                    </a:cubicBezTo>
                    <a:cubicBezTo>
                      <a:pt x="168" y="12"/>
                      <a:pt x="164" y="8"/>
                      <a:pt x="158" y="5"/>
                    </a:cubicBezTo>
                    <a:cubicBezTo>
                      <a:pt x="153" y="2"/>
                      <a:pt x="147" y="4"/>
                      <a:pt x="141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4" name="Freeform 51">
                <a:extLst>
                  <a:ext uri="{FF2B5EF4-FFF2-40B4-BE49-F238E27FC236}">
                    <a16:creationId xmlns:a16="http://schemas.microsoft.com/office/drawing/2014/main" id="{0A32D1AB-F36F-4DD0-A547-6E71B350C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450"/>
                <a:ext cx="310" cy="198"/>
              </a:xfrm>
              <a:custGeom>
                <a:avLst/>
                <a:gdLst>
                  <a:gd name="T0" fmla="*/ 13 w 207"/>
                  <a:gd name="T1" fmla="*/ 324 h 132"/>
                  <a:gd name="T2" fmla="*/ 100 w 207"/>
                  <a:gd name="T3" fmla="*/ 392 h 132"/>
                  <a:gd name="T4" fmla="*/ 222 w 207"/>
                  <a:gd name="T5" fmla="*/ 423 h 132"/>
                  <a:gd name="T6" fmla="*/ 404 w 207"/>
                  <a:gd name="T7" fmla="*/ 431 h 132"/>
                  <a:gd name="T8" fmla="*/ 681 w 207"/>
                  <a:gd name="T9" fmla="*/ 147 h 132"/>
                  <a:gd name="T10" fmla="*/ 613 w 207"/>
                  <a:gd name="T11" fmla="*/ 41 h 132"/>
                  <a:gd name="T12" fmla="*/ 559 w 207"/>
                  <a:gd name="T13" fmla="*/ 99 h 132"/>
                  <a:gd name="T14" fmla="*/ 493 w 207"/>
                  <a:gd name="T15" fmla="*/ 149 h 132"/>
                  <a:gd name="T16" fmla="*/ 258 w 207"/>
                  <a:gd name="T17" fmla="*/ 230 h 132"/>
                  <a:gd name="T18" fmla="*/ 81 w 207"/>
                  <a:gd name="T19" fmla="*/ 224 h 132"/>
                  <a:gd name="T20" fmla="*/ 22 w 207"/>
                  <a:gd name="T21" fmla="*/ 329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7" h="132">
                    <a:moveTo>
                      <a:pt x="4" y="96"/>
                    </a:moveTo>
                    <a:cubicBezTo>
                      <a:pt x="14" y="101"/>
                      <a:pt x="20" y="112"/>
                      <a:pt x="30" y="116"/>
                    </a:cubicBezTo>
                    <a:cubicBezTo>
                      <a:pt x="41" y="121"/>
                      <a:pt x="54" y="123"/>
                      <a:pt x="66" y="125"/>
                    </a:cubicBezTo>
                    <a:cubicBezTo>
                      <a:pt x="84" y="127"/>
                      <a:pt x="102" y="132"/>
                      <a:pt x="120" y="127"/>
                    </a:cubicBezTo>
                    <a:cubicBezTo>
                      <a:pt x="160" y="118"/>
                      <a:pt x="192" y="82"/>
                      <a:pt x="203" y="43"/>
                    </a:cubicBezTo>
                    <a:cubicBezTo>
                      <a:pt x="207" y="28"/>
                      <a:pt x="205" y="0"/>
                      <a:pt x="182" y="12"/>
                    </a:cubicBezTo>
                    <a:cubicBezTo>
                      <a:pt x="175" y="15"/>
                      <a:pt x="171" y="24"/>
                      <a:pt x="166" y="29"/>
                    </a:cubicBezTo>
                    <a:cubicBezTo>
                      <a:pt x="160" y="35"/>
                      <a:pt x="154" y="39"/>
                      <a:pt x="147" y="44"/>
                    </a:cubicBezTo>
                    <a:cubicBezTo>
                      <a:pt x="125" y="61"/>
                      <a:pt x="106" y="71"/>
                      <a:pt x="77" y="68"/>
                    </a:cubicBezTo>
                    <a:cubicBezTo>
                      <a:pt x="61" y="67"/>
                      <a:pt x="41" y="61"/>
                      <a:pt x="24" y="66"/>
                    </a:cubicBezTo>
                    <a:cubicBezTo>
                      <a:pt x="12" y="69"/>
                      <a:pt x="0" y="83"/>
                      <a:pt x="7" y="97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5" name="Freeform 52">
                <a:extLst>
                  <a:ext uri="{FF2B5EF4-FFF2-40B4-BE49-F238E27FC236}">
                    <a16:creationId xmlns:a16="http://schemas.microsoft.com/office/drawing/2014/main" id="{06ADEB49-85EA-4829-98AD-738D929B4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543"/>
                <a:ext cx="151" cy="213"/>
              </a:xfrm>
              <a:custGeom>
                <a:avLst/>
                <a:gdLst>
                  <a:gd name="T0" fmla="*/ 0 w 101"/>
                  <a:gd name="T1" fmla="*/ 5 h 142"/>
                  <a:gd name="T2" fmla="*/ 163 w 101"/>
                  <a:gd name="T3" fmla="*/ 215 h 142"/>
                  <a:gd name="T4" fmla="*/ 154 w 101"/>
                  <a:gd name="T5" fmla="*/ 480 h 142"/>
                  <a:gd name="T6" fmla="*/ 254 w 101"/>
                  <a:gd name="T7" fmla="*/ 255 h 142"/>
                  <a:gd name="T8" fmla="*/ 295 w 101"/>
                  <a:gd name="T9" fmla="*/ 120 h 142"/>
                  <a:gd name="T10" fmla="*/ 144 w 101"/>
                  <a:gd name="T11" fmla="*/ 48 h 142"/>
                  <a:gd name="T12" fmla="*/ 1 w 101"/>
                  <a:gd name="T13" fmla="*/ 5 h 142"/>
                  <a:gd name="T14" fmla="*/ 9 w 101"/>
                  <a:gd name="T15" fmla="*/ 8 h 1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1" h="142">
                    <a:moveTo>
                      <a:pt x="0" y="1"/>
                    </a:moveTo>
                    <a:cubicBezTo>
                      <a:pt x="24" y="17"/>
                      <a:pt x="46" y="32"/>
                      <a:pt x="49" y="63"/>
                    </a:cubicBezTo>
                    <a:cubicBezTo>
                      <a:pt x="51" y="90"/>
                      <a:pt x="50" y="117"/>
                      <a:pt x="46" y="142"/>
                    </a:cubicBezTo>
                    <a:cubicBezTo>
                      <a:pt x="56" y="118"/>
                      <a:pt x="63" y="96"/>
                      <a:pt x="76" y="75"/>
                    </a:cubicBezTo>
                    <a:cubicBezTo>
                      <a:pt x="85" y="62"/>
                      <a:pt x="101" y="49"/>
                      <a:pt x="88" y="35"/>
                    </a:cubicBezTo>
                    <a:cubicBezTo>
                      <a:pt x="77" y="23"/>
                      <a:pt x="57" y="19"/>
                      <a:pt x="43" y="14"/>
                    </a:cubicBezTo>
                    <a:cubicBezTo>
                      <a:pt x="30" y="11"/>
                      <a:pt x="14" y="0"/>
                      <a:pt x="1" y="1"/>
                    </a:cubicBezTo>
                    <a:cubicBezTo>
                      <a:pt x="1" y="4"/>
                      <a:pt x="2" y="1"/>
                      <a:pt x="3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6" name="Freeform 53">
                <a:extLst>
                  <a:ext uri="{FF2B5EF4-FFF2-40B4-BE49-F238E27FC236}">
                    <a16:creationId xmlns:a16="http://schemas.microsoft.com/office/drawing/2014/main" id="{7AA8572D-FA35-4722-9C5C-765C624BB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894"/>
                <a:ext cx="115" cy="121"/>
              </a:xfrm>
              <a:custGeom>
                <a:avLst/>
                <a:gdLst>
                  <a:gd name="T0" fmla="*/ 94 w 77"/>
                  <a:gd name="T1" fmla="*/ 0 h 81"/>
                  <a:gd name="T2" fmla="*/ 0 w 77"/>
                  <a:gd name="T3" fmla="*/ 267 h 81"/>
                  <a:gd name="T4" fmla="*/ 257 w 77"/>
                  <a:gd name="T5" fmla="*/ 270 h 81"/>
                  <a:gd name="T6" fmla="*/ 94 w 77"/>
                  <a:gd name="T7" fmla="*/ 28 h 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81">
                    <a:moveTo>
                      <a:pt x="28" y="0"/>
                    </a:moveTo>
                    <a:cubicBezTo>
                      <a:pt x="17" y="29"/>
                      <a:pt x="30" y="61"/>
                      <a:pt x="0" y="80"/>
                    </a:cubicBezTo>
                    <a:cubicBezTo>
                      <a:pt x="28" y="75"/>
                      <a:pt x="49" y="74"/>
                      <a:pt x="77" y="81"/>
                    </a:cubicBezTo>
                    <a:cubicBezTo>
                      <a:pt x="48" y="73"/>
                      <a:pt x="27" y="39"/>
                      <a:pt x="28" y="9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7" name="Freeform 54">
                <a:extLst>
                  <a:ext uri="{FF2B5EF4-FFF2-40B4-BE49-F238E27FC236}">
                    <a16:creationId xmlns:a16="http://schemas.microsoft.com/office/drawing/2014/main" id="{5C9E58AF-5F77-4188-BEC4-508363FCD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888"/>
                <a:ext cx="94" cy="100"/>
              </a:xfrm>
              <a:custGeom>
                <a:avLst/>
                <a:gdLst>
                  <a:gd name="T0" fmla="*/ 0 w 63"/>
                  <a:gd name="T1" fmla="*/ 136 h 67"/>
                  <a:gd name="T2" fmla="*/ 87 w 63"/>
                  <a:gd name="T3" fmla="*/ 0 h 67"/>
                  <a:gd name="T4" fmla="*/ 121 w 63"/>
                  <a:gd name="T5" fmla="*/ 122 h 67"/>
                  <a:gd name="T6" fmla="*/ 209 w 63"/>
                  <a:gd name="T7" fmla="*/ 222 h 67"/>
                  <a:gd name="T8" fmla="*/ 1 w 63"/>
                  <a:gd name="T9" fmla="*/ 148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7">
                    <a:moveTo>
                      <a:pt x="0" y="41"/>
                    </a:moveTo>
                    <a:cubicBezTo>
                      <a:pt x="11" y="48"/>
                      <a:pt x="26" y="12"/>
                      <a:pt x="26" y="0"/>
                    </a:cubicBezTo>
                    <a:cubicBezTo>
                      <a:pt x="26" y="14"/>
                      <a:pt x="30" y="25"/>
                      <a:pt x="36" y="37"/>
                    </a:cubicBezTo>
                    <a:cubicBezTo>
                      <a:pt x="44" y="52"/>
                      <a:pt x="52" y="55"/>
                      <a:pt x="63" y="67"/>
                    </a:cubicBezTo>
                    <a:cubicBezTo>
                      <a:pt x="41" y="62"/>
                      <a:pt x="25" y="42"/>
                      <a:pt x="1" y="44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8" name="Freeform 55">
                <a:extLst>
                  <a:ext uri="{FF2B5EF4-FFF2-40B4-BE49-F238E27FC236}">
                    <a16:creationId xmlns:a16="http://schemas.microsoft.com/office/drawing/2014/main" id="{5F8E9533-C313-4F4D-B504-3B266135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543"/>
                <a:ext cx="151" cy="213"/>
              </a:xfrm>
              <a:custGeom>
                <a:avLst/>
                <a:gdLst>
                  <a:gd name="T0" fmla="*/ 0 w 101"/>
                  <a:gd name="T1" fmla="*/ 5 h 142"/>
                  <a:gd name="T2" fmla="*/ 163 w 101"/>
                  <a:gd name="T3" fmla="*/ 215 h 142"/>
                  <a:gd name="T4" fmla="*/ 154 w 101"/>
                  <a:gd name="T5" fmla="*/ 480 h 142"/>
                  <a:gd name="T6" fmla="*/ 254 w 101"/>
                  <a:gd name="T7" fmla="*/ 255 h 142"/>
                  <a:gd name="T8" fmla="*/ 295 w 101"/>
                  <a:gd name="T9" fmla="*/ 120 h 142"/>
                  <a:gd name="T10" fmla="*/ 144 w 101"/>
                  <a:gd name="T11" fmla="*/ 48 h 142"/>
                  <a:gd name="T12" fmla="*/ 1 w 101"/>
                  <a:gd name="T13" fmla="*/ 5 h 142"/>
                  <a:gd name="T14" fmla="*/ 9 w 101"/>
                  <a:gd name="T15" fmla="*/ 8 h 1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1" h="142">
                    <a:moveTo>
                      <a:pt x="0" y="1"/>
                    </a:moveTo>
                    <a:cubicBezTo>
                      <a:pt x="24" y="17"/>
                      <a:pt x="46" y="32"/>
                      <a:pt x="49" y="63"/>
                    </a:cubicBezTo>
                    <a:cubicBezTo>
                      <a:pt x="51" y="90"/>
                      <a:pt x="50" y="117"/>
                      <a:pt x="46" y="142"/>
                    </a:cubicBezTo>
                    <a:cubicBezTo>
                      <a:pt x="56" y="118"/>
                      <a:pt x="63" y="96"/>
                      <a:pt x="76" y="75"/>
                    </a:cubicBezTo>
                    <a:cubicBezTo>
                      <a:pt x="85" y="62"/>
                      <a:pt x="101" y="49"/>
                      <a:pt x="88" y="35"/>
                    </a:cubicBezTo>
                    <a:cubicBezTo>
                      <a:pt x="77" y="23"/>
                      <a:pt x="57" y="19"/>
                      <a:pt x="43" y="14"/>
                    </a:cubicBezTo>
                    <a:cubicBezTo>
                      <a:pt x="30" y="11"/>
                      <a:pt x="14" y="0"/>
                      <a:pt x="1" y="1"/>
                    </a:cubicBezTo>
                    <a:cubicBezTo>
                      <a:pt x="1" y="4"/>
                      <a:pt x="2" y="1"/>
                      <a:pt x="3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9" name="Freeform 56">
                <a:extLst>
                  <a:ext uri="{FF2B5EF4-FFF2-40B4-BE49-F238E27FC236}">
                    <a16:creationId xmlns:a16="http://schemas.microsoft.com/office/drawing/2014/main" id="{D8D423E1-B3DC-437A-8E1B-D32EF26E6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894"/>
                <a:ext cx="115" cy="121"/>
              </a:xfrm>
              <a:custGeom>
                <a:avLst/>
                <a:gdLst>
                  <a:gd name="T0" fmla="*/ 94 w 77"/>
                  <a:gd name="T1" fmla="*/ 0 h 81"/>
                  <a:gd name="T2" fmla="*/ 0 w 77"/>
                  <a:gd name="T3" fmla="*/ 267 h 81"/>
                  <a:gd name="T4" fmla="*/ 257 w 77"/>
                  <a:gd name="T5" fmla="*/ 270 h 81"/>
                  <a:gd name="T6" fmla="*/ 94 w 77"/>
                  <a:gd name="T7" fmla="*/ 28 h 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81">
                    <a:moveTo>
                      <a:pt x="28" y="0"/>
                    </a:moveTo>
                    <a:cubicBezTo>
                      <a:pt x="17" y="29"/>
                      <a:pt x="30" y="61"/>
                      <a:pt x="0" y="80"/>
                    </a:cubicBezTo>
                    <a:cubicBezTo>
                      <a:pt x="28" y="75"/>
                      <a:pt x="49" y="74"/>
                      <a:pt x="77" y="81"/>
                    </a:cubicBezTo>
                    <a:cubicBezTo>
                      <a:pt x="48" y="73"/>
                      <a:pt x="27" y="39"/>
                      <a:pt x="28" y="9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0" name="Freeform 57">
                <a:extLst>
                  <a:ext uri="{FF2B5EF4-FFF2-40B4-BE49-F238E27FC236}">
                    <a16:creationId xmlns:a16="http://schemas.microsoft.com/office/drawing/2014/main" id="{4BF745EA-D391-4DBF-9A56-75216232F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888"/>
                <a:ext cx="94" cy="100"/>
              </a:xfrm>
              <a:custGeom>
                <a:avLst/>
                <a:gdLst>
                  <a:gd name="T0" fmla="*/ 0 w 63"/>
                  <a:gd name="T1" fmla="*/ 136 h 67"/>
                  <a:gd name="T2" fmla="*/ 87 w 63"/>
                  <a:gd name="T3" fmla="*/ 0 h 67"/>
                  <a:gd name="T4" fmla="*/ 121 w 63"/>
                  <a:gd name="T5" fmla="*/ 122 h 67"/>
                  <a:gd name="T6" fmla="*/ 209 w 63"/>
                  <a:gd name="T7" fmla="*/ 222 h 67"/>
                  <a:gd name="T8" fmla="*/ 1 w 63"/>
                  <a:gd name="T9" fmla="*/ 148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7">
                    <a:moveTo>
                      <a:pt x="0" y="41"/>
                    </a:moveTo>
                    <a:cubicBezTo>
                      <a:pt x="11" y="48"/>
                      <a:pt x="26" y="12"/>
                      <a:pt x="26" y="0"/>
                    </a:cubicBezTo>
                    <a:cubicBezTo>
                      <a:pt x="26" y="14"/>
                      <a:pt x="30" y="25"/>
                      <a:pt x="36" y="37"/>
                    </a:cubicBezTo>
                    <a:cubicBezTo>
                      <a:pt x="44" y="52"/>
                      <a:pt x="52" y="55"/>
                      <a:pt x="63" y="67"/>
                    </a:cubicBezTo>
                    <a:cubicBezTo>
                      <a:pt x="41" y="62"/>
                      <a:pt x="25" y="42"/>
                      <a:pt x="1" y="4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1" name="Freeform 58">
                <a:extLst>
                  <a:ext uri="{FF2B5EF4-FFF2-40B4-BE49-F238E27FC236}">
                    <a16:creationId xmlns:a16="http://schemas.microsoft.com/office/drawing/2014/main" id="{C703F044-9352-4093-BFB5-FEA9ECD2D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366"/>
                <a:ext cx="48" cy="57"/>
              </a:xfrm>
              <a:custGeom>
                <a:avLst/>
                <a:gdLst>
                  <a:gd name="T0" fmla="*/ 45 w 32"/>
                  <a:gd name="T1" fmla="*/ 0 h 38"/>
                  <a:gd name="T2" fmla="*/ 108 w 32"/>
                  <a:gd name="T3" fmla="*/ 129 h 38"/>
                  <a:gd name="T4" fmla="*/ 54 w 32"/>
                  <a:gd name="T5" fmla="*/ 75 h 38"/>
                  <a:gd name="T6" fmla="*/ 0 w 32"/>
                  <a:gd name="T7" fmla="*/ 39 h 38"/>
                  <a:gd name="T8" fmla="*/ 39 w 32"/>
                  <a:gd name="T9" fmla="*/ 1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8">
                    <a:moveTo>
                      <a:pt x="13" y="0"/>
                    </a:moveTo>
                    <a:cubicBezTo>
                      <a:pt x="15" y="12"/>
                      <a:pt x="23" y="29"/>
                      <a:pt x="32" y="38"/>
                    </a:cubicBezTo>
                    <a:cubicBezTo>
                      <a:pt x="26" y="34"/>
                      <a:pt x="22" y="26"/>
                      <a:pt x="16" y="22"/>
                    </a:cubicBezTo>
                    <a:cubicBezTo>
                      <a:pt x="11" y="18"/>
                      <a:pt x="4" y="16"/>
                      <a:pt x="0" y="11"/>
                    </a:cubicBezTo>
                    <a:cubicBezTo>
                      <a:pt x="3" y="8"/>
                      <a:pt x="9" y="8"/>
                      <a:pt x="11" y="3"/>
                    </a:cubicBezTo>
                  </a:path>
                </a:pathLst>
              </a:custGeom>
              <a:solidFill>
                <a:srgbClr val="EFC0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2" name="Freeform 59">
                <a:extLst>
                  <a:ext uri="{FF2B5EF4-FFF2-40B4-BE49-F238E27FC236}">
                    <a16:creationId xmlns:a16="http://schemas.microsoft.com/office/drawing/2014/main" id="{B5DB30B6-94D6-4A33-A0A2-91BEFBC51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381"/>
                <a:ext cx="54" cy="171"/>
              </a:xfrm>
              <a:custGeom>
                <a:avLst/>
                <a:gdLst>
                  <a:gd name="T0" fmla="*/ 18 w 36"/>
                  <a:gd name="T1" fmla="*/ 0 h 114"/>
                  <a:gd name="T2" fmla="*/ 75 w 36"/>
                  <a:gd name="T3" fmla="*/ 201 h 114"/>
                  <a:gd name="T4" fmla="*/ 0 w 36"/>
                  <a:gd name="T5" fmla="*/ 386 h 1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14">
                    <a:moveTo>
                      <a:pt x="5" y="0"/>
                    </a:moveTo>
                    <a:cubicBezTo>
                      <a:pt x="5" y="0"/>
                      <a:pt x="36" y="22"/>
                      <a:pt x="22" y="59"/>
                    </a:cubicBezTo>
                    <a:cubicBezTo>
                      <a:pt x="8" y="95"/>
                      <a:pt x="0" y="98"/>
                      <a:pt x="0" y="114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3" name="Freeform 60">
                <a:extLst>
                  <a:ext uri="{FF2B5EF4-FFF2-40B4-BE49-F238E27FC236}">
                    <a16:creationId xmlns:a16="http://schemas.microsoft.com/office/drawing/2014/main" id="{E78EE728-E7B2-40BD-97B6-BAB6826AC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417"/>
                <a:ext cx="390" cy="332"/>
              </a:xfrm>
              <a:custGeom>
                <a:avLst/>
                <a:gdLst>
                  <a:gd name="T0" fmla="*/ 878 w 260"/>
                  <a:gd name="T1" fmla="*/ 255 h 221"/>
                  <a:gd name="T2" fmla="*/ 32 w 260"/>
                  <a:gd name="T3" fmla="*/ 750 h 221"/>
                  <a:gd name="T4" fmla="*/ 878 w 260"/>
                  <a:gd name="T5" fmla="*/ 255 h 2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0" h="221">
                    <a:moveTo>
                      <a:pt x="260" y="75"/>
                    </a:moveTo>
                    <a:cubicBezTo>
                      <a:pt x="260" y="75"/>
                      <a:pt x="61" y="10"/>
                      <a:pt x="9" y="221"/>
                    </a:cubicBezTo>
                    <a:cubicBezTo>
                      <a:pt x="9" y="221"/>
                      <a:pt x="0" y="0"/>
                      <a:pt x="260" y="75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4" name="Freeform 61">
                <a:extLst>
                  <a:ext uri="{FF2B5EF4-FFF2-40B4-BE49-F238E27FC236}">
                    <a16:creationId xmlns:a16="http://schemas.microsoft.com/office/drawing/2014/main" id="{2D6FC459-A4EC-4F25-A4AE-38B2DA48D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2458"/>
                <a:ext cx="315" cy="139"/>
              </a:xfrm>
              <a:custGeom>
                <a:avLst/>
                <a:gdLst>
                  <a:gd name="T0" fmla="*/ 0 w 210"/>
                  <a:gd name="T1" fmla="*/ 9 h 93"/>
                  <a:gd name="T2" fmla="*/ 710 w 210"/>
                  <a:gd name="T3" fmla="*/ 0 h 93"/>
                  <a:gd name="T4" fmla="*/ 0 w 210"/>
                  <a:gd name="T5" fmla="*/ 9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0" h="93">
                    <a:moveTo>
                      <a:pt x="0" y="3"/>
                    </a:moveTo>
                    <a:cubicBezTo>
                      <a:pt x="0" y="3"/>
                      <a:pt x="109" y="93"/>
                      <a:pt x="210" y="0"/>
                    </a:cubicBezTo>
                    <a:cubicBezTo>
                      <a:pt x="210" y="0"/>
                      <a:pt x="110" y="68"/>
                      <a:pt x="0" y="3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5" name="Freeform 62">
                <a:extLst>
                  <a:ext uri="{FF2B5EF4-FFF2-40B4-BE49-F238E27FC236}">
                    <a16:creationId xmlns:a16="http://schemas.microsoft.com/office/drawing/2014/main" id="{9D35D086-C431-4EEA-8609-B2B64A6F41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0" y="2458"/>
                <a:ext cx="391" cy="291"/>
              </a:xfrm>
              <a:custGeom>
                <a:avLst/>
                <a:gdLst>
                  <a:gd name="T0" fmla="*/ 707 w 261"/>
                  <a:gd name="T1" fmla="*/ 0 h 194"/>
                  <a:gd name="T2" fmla="*/ 0 w 261"/>
                  <a:gd name="T3" fmla="*/ 12 h 194"/>
                  <a:gd name="T4" fmla="*/ 346 w 261"/>
                  <a:gd name="T5" fmla="*/ 143 h 194"/>
                  <a:gd name="T6" fmla="*/ 33 w 261"/>
                  <a:gd name="T7" fmla="*/ 656 h 194"/>
                  <a:gd name="T8" fmla="*/ 848 w 261"/>
                  <a:gd name="T9" fmla="*/ 153 h 194"/>
                  <a:gd name="T10" fmla="*/ 539 w 261"/>
                  <a:gd name="T11" fmla="*/ 108 h 194"/>
                  <a:gd name="T12" fmla="*/ 707 w 261"/>
                  <a:gd name="T13" fmla="*/ 0 h 194"/>
                  <a:gd name="T14" fmla="*/ 848 w 261"/>
                  <a:gd name="T15" fmla="*/ 153 h 194"/>
                  <a:gd name="T16" fmla="*/ 878 w 261"/>
                  <a:gd name="T17" fmla="*/ 162 h 194"/>
                  <a:gd name="T18" fmla="*/ 848 w 261"/>
                  <a:gd name="T19" fmla="*/ 153 h 19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1" h="194">
                    <a:moveTo>
                      <a:pt x="210" y="0"/>
                    </a:moveTo>
                    <a:cubicBezTo>
                      <a:pt x="210" y="0"/>
                      <a:pt x="110" y="68"/>
                      <a:pt x="0" y="3"/>
                    </a:cubicBezTo>
                    <a:cubicBezTo>
                      <a:pt x="0" y="3"/>
                      <a:pt x="44" y="40"/>
                      <a:pt x="103" y="42"/>
                    </a:cubicBezTo>
                    <a:cubicBezTo>
                      <a:pt x="5" y="77"/>
                      <a:pt x="10" y="194"/>
                      <a:pt x="10" y="194"/>
                    </a:cubicBezTo>
                    <a:cubicBezTo>
                      <a:pt x="56" y="10"/>
                      <a:pt x="213" y="36"/>
                      <a:pt x="252" y="45"/>
                    </a:cubicBezTo>
                    <a:cubicBezTo>
                      <a:pt x="216" y="36"/>
                      <a:pt x="186" y="32"/>
                      <a:pt x="160" y="32"/>
                    </a:cubicBezTo>
                    <a:cubicBezTo>
                      <a:pt x="177" y="26"/>
                      <a:pt x="194" y="15"/>
                      <a:pt x="210" y="0"/>
                    </a:cubicBezTo>
                    <a:close/>
                    <a:moveTo>
                      <a:pt x="252" y="45"/>
                    </a:moveTo>
                    <a:cubicBezTo>
                      <a:pt x="255" y="46"/>
                      <a:pt x="258" y="47"/>
                      <a:pt x="261" y="48"/>
                    </a:cubicBezTo>
                    <a:cubicBezTo>
                      <a:pt x="261" y="48"/>
                      <a:pt x="258" y="47"/>
                      <a:pt x="252" y="4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6" name="Freeform 63">
                <a:extLst>
                  <a:ext uri="{FF2B5EF4-FFF2-40B4-BE49-F238E27FC236}">
                    <a16:creationId xmlns:a16="http://schemas.microsoft.com/office/drawing/2014/main" id="{D2ED8A76-318A-4EEA-9554-F00738CE0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1104"/>
                <a:ext cx="624" cy="753"/>
              </a:xfrm>
              <a:custGeom>
                <a:avLst/>
                <a:gdLst>
                  <a:gd name="T0" fmla="*/ 1323 w 416"/>
                  <a:gd name="T1" fmla="*/ 1524 h 502"/>
                  <a:gd name="T2" fmla="*/ 1233 w 416"/>
                  <a:gd name="T3" fmla="*/ 1368 h 502"/>
                  <a:gd name="T4" fmla="*/ 1034 w 416"/>
                  <a:gd name="T5" fmla="*/ 1169 h 502"/>
                  <a:gd name="T6" fmla="*/ 1067 w 416"/>
                  <a:gd name="T7" fmla="*/ 1115 h 502"/>
                  <a:gd name="T8" fmla="*/ 932 w 416"/>
                  <a:gd name="T9" fmla="*/ 930 h 502"/>
                  <a:gd name="T10" fmla="*/ 912 w 416"/>
                  <a:gd name="T11" fmla="*/ 896 h 502"/>
                  <a:gd name="T12" fmla="*/ 729 w 416"/>
                  <a:gd name="T13" fmla="*/ 707 h 502"/>
                  <a:gd name="T14" fmla="*/ 689 w 416"/>
                  <a:gd name="T15" fmla="*/ 575 h 502"/>
                  <a:gd name="T16" fmla="*/ 494 w 416"/>
                  <a:gd name="T17" fmla="*/ 365 h 502"/>
                  <a:gd name="T18" fmla="*/ 351 w 416"/>
                  <a:gd name="T19" fmla="*/ 194 h 502"/>
                  <a:gd name="T20" fmla="*/ 0 w 416"/>
                  <a:gd name="T21" fmla="*/ 0 h 502"/>
                  <a:gd name="T22" fmla="*/ 417 w 416"/>
                  <a:gd name="T23" fmla="*/ 548 h 502"/>
                  <a:gd name="T24" fmla="*/ 1206 w 416"/>
                  <a:gd name="T25" fmla="*/ 1574 h 502"/>
                  <a:gd name="T26" fmla="*/ 1308 w 416"/>
                  <a:gd name="T27" fmla="*/ 1695 h 502"/>
                  <a:gd name="T28" fmla="*/ 1335 w 416"/>
                  <a:gd name="T29" fmla="*/ 1674 h 502"/>
                  <a:gd name="T30" fmla="*/ 1323 w 416"/>
                  <a:gd name="T31" fmla="*/ 1524 h 50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6" h="502">
                    <a:moveTo>
                      <a:pt x="392" y="451"/>
                    </a:moveTo>
                    <a:cubicBezTo>
                      <a:pt x="380" y="435"/>
                      <a:pt x="374" y="422"/>
                      <a:pt x="365" y="405"/>
                    </a:cubicBezTo>
                    <a:cubicBezTo>
                      <a:pt x="353" y="379"/>
                      <a:pt x="329" y="364"/>
                      <a:pt x="306" y="346"/>
                    </a:cubicBezTo>
                    <a:cubicBezTo>
                      <a:pt x="311" y="342"/>
                      <a:pt x="315" y="337"/>
                      <a:pt x="316" y="330"/>
                    </a:cubicBezTo>
                    <a:cubicBezTo>
                      <a:pt x="321" y="301"/>
                      <a:pt x="302" y="285"/>
                      <a:pt x="276" y="275"/>
                    </a:cubicBezTo>
                    <a:cubicBezTo>
                      <a:pt x="281" y="275"/>
                      <a:pt x="266" y="272"/>
                      <a:pt x="270" y="265"/>
                    </a:cubicBezTo>
                    <a:cubicBezTo>
                      <a:pt x="292" y="224"/>
                      <a:pt x="243" y="222"/>
                      <a:pt x="216" y="209"/>
                    </a:cubicBezTo>
                    <a:cubicBezTo>
                      <a:pt x="211" y="199"/>
                      <a:pt x="210" y="178"/>
                      <a:pt x="204" y="170"/>
                    </a:cubicBezTo>
                    <a:cubicBezTo>
                      <a:pt x="185" y="147"/>
                      <a:pt x="163" y="133"/>
                      <a:pt x="146" y="108"/>
                    </a:cubicBezTo>
                    <a:cubicBezTo>
                      <a:pt x="133" y="88"/>
                      <a:pt x="123" y="71"/>
                      <a:pt x="104" y="57"/>
                    </a:cubicBezTo>
                    <a:cubicBezTo>
                      <a:pt x="72" y="34"/>
                      <a:pt x="32" y="25"/>
                      <a:pt x="0" y="0"/>
                    </a:cubicBezTo>
                    <a:cubicBezTo>
                      <a:pt x="31" y="34"/>
                      <a:pt x="89" y="103"/>
                      <a:pt x="123" y="162"/>
                    </a:cubicBezTo>
                    <a:cubicBezTo>
                      <a:pt x="170" y="245"/>
                      <a:pt x="261" y="377"/>
                      <a:pt x="357" y="466"/>
                    </a:cubicBezTo>
                    <a:cubicBezTo>
                      <a:pt x="367" y="475"/>
                      <a:pt x="378" y="492"/>
                      <a:pt x="387" y="502"/>
                    </a:cubicBezTo>
                    <a:cubicBezTo>
                      <a:pt x="387" y="502"/>
                      <a:pt x="394" y="496"/>
                      <a:pt x="395" y="496"/>
                    </a:cubicBezTo>
                    <a:cubicBezTo>
                      <a:pt x="416" y="485"/>
                      <a:pt x="401" y="463"/>
                      <a:pt x="392" y="451"/>
                    </a:cubicBezTo>
                    <a:close/>
                  </a:path>
                </a:pathLst>
              </a:custGeom>
              <a:solidFill>
                <a:srgbClr val="E59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7" name="Freeform 64">
                <a:extLst>
                  <a:ext uri="{FF2B5EF4-FFF2-40B4-BE49-F238E27FC236}">
                    <a16:creationId xmlns:a16="http://schemas.microsoft.com/office/drawing/2014/main" id="{11C1219C-2C12-42DA-93C6-471E6DE47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1095"/>
                <a:ext cx="626" cy="745"/>
              </a:xfrm>
              <a:custGeom>
                <a:avLst/>
                <a:gdLst>
                  <a:gd name="T0" fmla="*/ 1326 w 417"/>
                  <a:gd name="T1" fmla="*/ 1518 h 497"/>
                  <a:gd name="T2" fmla="*/ 1237 w 417"/>
                  <a:gd name="T3" fmla="*/ 1364 h 497"/>
                  <a:gd name="T4" fmla="*/ 1034 w 417"/>
                  <a:gd name="T5" fmla="*/ 1166 h 497"/>
                  <a:gd name="T6" fmla="*/ 1073 w 417"/>
                  <a:gd name="T7" fmla="*/ 1112 h 497"/>
                  <a:gd name="T8" fmla="*/ 865 w 417"/>
                  <a:gd name="T9" fmla="*/ 926 h 497"/>
                  <a:gd name="T10" fmla="*/ 913 w 417"/>
                  <a:gd name="T11" fmla="*/ 892 h 497"/>
                  <a:gd name="T12" fmla="*/ 748 w 417"/>
                  <a:gd name="T13" fmla="*/ 663 h 497"/>
                  <a:gd name="T14" fmla="*/ 689 w 417"/>
                  <a:gd name="T15" fmla="*/ 573 h 497"/>
                  <a:gd name="T16" fmla="*/ 494 w 417"/>
                  <a:gd name="T17" fmla="*/ 364 h 497"/>
                  <a:gd name="T18" fmla="*/ 351 w 417"/>
                  <a:gd name="T19" fmla="*/ 190 h 497"/>
                  <a:gd name="T20" fmla="*/ 0 w 417"/>
                  <a:gd name="T21" fmla="*/ 0 h 497"/>
                  <a:gd name="T22" fmla="*/ 417 w 417"/>
                  <a:gd name="T23" fmla="*/ 546 h 497"/>
                  <a:gd name="T24" fmla="*/ 1237 w 417"/>
                  <a:gd name="T25" fmla="*/ 1580 h 497"/>
                  <a:gd name="T26" fmla="*/ 1332 w 417"/>
                  <a:gd name="T27" fmla="*/ 1674 h 497"/>
                  <a:gd name="T28" fmla="*/ 1336 w 417"/>
                  <a:gd name="T29" fmla="*/ 1671 h 497"/>
                  <a:gd name="T30" fmla="*/ 1326 w 417"/>
                  <a:gd name="T31" fmla="*/ 1518 h 49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7" h="497">
                    <a:moveTo>
                      <a:pt x="392" y="451"/>
                    </a:moveTo>
                    <a:cubicBezTo>
                      <a:pt x="381" y="435"/>
                      <a:pt x="374" y="422"/>
                      <a:pt x="366" y="405"/>
                    </a:cubicBezTo>
                    <a:cubicBezTo>
                      <a:pt x="354" y="379"/>
                      <a:pt x="329" y="364"/>
                      <a:pt x="306" y="346"/>
                    </a:cubicBezTo>
                    <a:cubicBezTo>
                      <a:pt x="312" y="342"/>
                      <a:pt x="316" y="337"/>
                      <a:pt x="317" y="330"/>
                    </a:cubicBezTo>
                    <a:cubicBezTo>
                      <a:pt x="321" y="301"/>
                      <a:pt x="281" y="285"/>
                      <a:pt x="256" y="275"/>
                    </a:cubicBezTo>
                    <a:cubicBezTo>
                      <a:pt x="261" y="275"/>
                      <a:pt x="266" y="272"/>
                      <a:pt x="270" y="265"/>
                    </a:cubicBezTo>
                    <a:cubicBezTo>
                      <a:pt x="286" y="242"/>
                      <a:pt x="248" y="210"/>
                      <a:pt x="221" y="197"/>
                    </a:cubicBezTo>
                    <a:cubicBezTo>
                      <a:pt x="216" y="187"/>
                      <a:pt x="211" y="178"/>
                      <a:pt x="204" y="170"/>
                    </a:cubicBezTo>
                    <a:cubicBezTo>
                      <a:pt x="185" y="147"/>
                      <a:pt x="163" y="133"/>
                      <a:pt x="146" y="108"/>
                    </a:cubicBezTo>
                    <a:cubicBezTo>
                      <a:pt x="134" y="88"/>
                      <a:pt x="123" y="71"/>
                      <a:pt x="104" y="57"/>
                    </a:cubicBezTo>
                    <a:cubicBezTo>
                      <a:pt x="72" y="34"/>
                      <a:pt x="32" y="25"/>
                      <a:pt x="0" y="0"/>
                    </a:cubicBezTo>
                    <a:cubicBezTo>
                      <a:pt x="31" y="34"/>
                      <a:pt x="90" y="102"/>
                      <a:pt x="123" y="162"/>
                    </a:cubicBezTo>
                    <a:cubicBezTo>
                      <a:pt x="170" y="245"/>
                      <a:pt x="270" y="379"/>
                      <a:pt x="366" y="469"/>
                    </a:cubicBezTo>
                    <a:cubicBezTo>
                      <a:pt x="376" y="478"/>
                      <a:pt x="385" y="487"/>
                      <a:pt x="394" y="497"/>
                    </a:cubicBezTo>
                    <a:cubicBezTo>
                      <a:pt x="394" y="496"/>
                      <a:pt x="395" y="496"/>
                      <a:pt x="395" y="496"/>
                    </a:cubicBezTo>
                    <a:cubicBezTo>
                      <a:pt x="417" y="485"/>
                      <a:pt x="401" y="463"/>
                      <a:pt x="392" y="451"/>
                    </a:cubicBezTo>
                    <a:close/>
                  </a:path>
                </a:pathLst>
              </a:custGeom>
              <a:solidFill>
                <a:srgbClr val="F9D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8" name="Freeform 65">
                <a:extLst>
                  <a:ext uri="{FF2B5EF4-FFF2-40B4-BE49-F238E27FC236}">
                    <a16:creationId xmlns:a16="http://schemas.microsoft.com/office/drawing/2014/main" id="{E8F421EE-8864-42E7-A4F4-62DB9E1C1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1095"/>
                <a:ext cx="626" cy="745"/>
              </a:xfrm>
              <a:custGeom>
                <a:avLst/>
                <a:gdLst>
                  <a:gd name="T0" fmla="*/ 1326 w 417"/>
                  <a:gd name="T1" fmla="*/ 1518 h 497"/>
                  <a:gd name="T2" fmla="*/ 1237 w 417"/>
                  <a:gd name="T3" fmla="*/ 1364 h 497"/>
                  <a:gd name="T4" fmla="*/ 1034 w 417"/>
                  <a:gd name="T5" fmla="*/ 1166 h 497"/>
                  <a:gd name="T6" fmla="*/ 1073 w 417"/>
                  <a:gd name="T7" fmla="*/ 1112 h 497"/>
                  <a:gd name="T8" fmla="*/ 865 w 417"/>
                  <a:gd name="T9" fmla="*/ 926 h 497"/>
                  <a:gd name="T10" fmla="*/ 913 w 417"/>
                  <a:gd name="T11" fmla="*/ 892 h 497"/>
                  <a:gd name="T12" fmla="*/ 748 w 417"/>
                  <a:gd name="T13" fmla="*/ 663 h 497"/>
                  <a:gd name="T14" fmla="*/ 689 w 417"/>
                  <a:gd name="T15" fmla="*/ 573 h 497"/>
                  <a:gd name="T16" fmla="*/ 494 w 417"/>
                  <a:gd name="T17" fmla="*/ 364 h 497"/>
                  <a:gd name="T18" fmla="*/ 351 w 417"/>
                  <a:gd name="T19" fmla="*/ 190 h 497"/>
                  <a:gd name="T20" fmla="*/ 0 w 417"/>
                  <a:gd name="T21" fmla="*/ 0 h 497"/>
                  <a:gd name="T22" fmla="*/ 417 w 417"/>
                  <a:gd name="T23" fmla="*/ 546 h 497"/>
                  <a:gd name="T24" fmla="*/ 1237 w 417"/>
                  <a:gd name="T25" fmla="*/ 1580 h 497"/>
                  <a:gd name="T26" fmla="*/ 1332 w 417"/>
                  <a:gd name="T27" fmla="*/ 1674 h 497"/>
                  <a:gd name="T28" fmla="*/ 1336 w 417"/>
                  <a:gd name="T29" fmla="*/ 1671 h 497"/>
                  <a:gd name="T30" fmla="*/ 1326 w 417"/>
                  <a:gd name="T31" fmla="*/ 1518 h 49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7" h="497">
                    <a:moveTo>
                      <a:pt x="392" y="451"/>
                    </a:moveTo>
                    <a:cubicBezTo>
                      <a:pt x="381" y="435"/>
                      <a:pt x="374" y="422"/>
                      <a:pt x="366" y="405"/>
                    </a:cubicBezTo>
                    <a:cubicBezTo>
                      <a:pt x="354" y="379"/>
                      <a:pt x="329" y="364"/>
                      <a:pt x="306" y="346"/>
                    </a:cubicBezTo>
                    <a:cubicBezTo>
                      <a:pt x="312" y="342"/>
                      <a:pt x="316" y="337"/>
                      <a:pt x="317" y="330"/>
                    </a:cubicBezTo>
                    <a:cubicBezTo>
                      <a:pt x="321" y="301"/>
                      <a:pt x="281" y="285"/>
                      <a:pt x="256" y="275"/>
                    </a:cubicBezTo>
                    <a:cubicBezTo>
                      <a:pt x="261" y="275"/>
                      <a:pt x="266" y="272"/>
                      <a:pt x="270" y="265"/>
                    </a:cubicBezTo>
                    <a:cubicBezTo>
                      <a:pt x="286" y="242"/>
                      <a:pt x="248" y="210"/>
                      <a:pt x="221" y="197"/>
                    </a:cubicBezTo>
                    <a:cubicBezTo>
                      <a:pt x="216" y="187"/>
                      <a:pt x="211" y="178"/>
                      <a:pt x="204" y="170"/>
                    </a:cubicBezTo>
                    <a:cubicBezTo>
                      <a:pt x="185" y="147"/>
                      <a:pt x="163" y="133"/>
                      <a:pt x="146" y="108"/>
                    </a:cubicBezTo>
                    <a:cubicBezTo>
                      <a:pt x="134" y="88"/>
                      <a:pt x="123" y="71"/>
                      <a:pt x="104" y="57"/>
                    </a:cubicBezTo>
                    <a:cubicBezTo>
                      <a:pt x="72" y="34"/>
                      <a:pt x="32" y="25"/>
                      <a:pt x="0" y="0"/>
                    </a:cubicBezTo>
                    <a:cubicBezTo>
                      <a:pt x="31" y="34"/>
                      <a:pt x="90" y="102"/>
                      <a:pt x="123" y="162"/>
                    </a:cubicBezTo>
                    <a:cubicBezTo>
                      <a:pt x="170" y="245"/>
                      <a:pt x="270" y="379"/>
                      <a:pt x="366" y="469"/>
                    </a:cubicBezTo>
                    <a:cubicBezTo>
                      <a:pt x="376" y="478"/>
                      <a:pt x="385" y="487"/>
                      <a:pt x="394" y="497"/>
                    </a:cubicBezTo>
                    <a:cubicBezTo>
                      <a:pt x="394" y="496"/>
                      <a:pt x="395" y="496"/>
                      <a:pt x="395" y="496"/>
                    </a:cubicBezTo>
                    <a:cubicBezTo>
                      <a:pt x="417" y="485"/>
                      <a:pt x="401" y="463"/>
                      <a:pt x="392" y="451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9" name="Freeform 66">
                <a:extLst>
                  <a:ext uri="{FF2B5EF4-FFF2-40B4-BE49-F238E27FC236}">
                    <a16:creationId xmlns:a16="http://schemas.microsoft.com/office/drawing/2014/main" id="{720B62BC-F073-4BE4-8E7D-4494DA6EC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876"/>
                <a:ext cx="379" cy="400"/>
              </a:xfrm>
              <a:custGeom>
                <a:avLst/>
                <a:gdLst>
                  <a:gd name="T0" fmla="*/ 343 w 253"/>
                  <a:gd name="T1" fmla="*/ 559 h 267"/>
                  <a:gd name="T2" fmla="*/ 713 w 253"/>
                  <a:gd name="T3" fmla="*/ 743 h 267"/>
                  <a:gd name="T4" fmla="*/ 754 w 253"/>
                  <a:gd name="T5" fmla="*/ 834 h 267"/>
                  <a:gd name="T6" fmla="*/ 774 w 253"/>
                  <a:gd name="T7" fmla="*/ 888 h 267"/>
                  <a:gd name="T8" fmla="*/ 848 w 253"/>
                  <a:gd name="T9" fmla="*/ 848 h 267"/>
                  <a:gd name="T10" fmla="*/ 581 w 253"/>
                  <a:gd name="T11" fmla="*/ 581 h 267"/>
                  <a:gd name="T12" fmla="*/ 574 w 253"/>
                  <a:gd name="T13" fmla="*/ 559 h 267"/>
                  <a:gd name="T14" fmla="*/ 646 w 253"/>
                  <a:gd name="T15" fmla="*/ 393 h 267"/>
                  <a:gd name="T16" fmla="*/ 386 w 253"/>
                  <a:gd name="T17" fmla="*/ 339 h 267"/>
                  <a:gd name="T18" fmla="*/ 265 w 253"/>
                  <a:gd name="T19" fmla="*/ 141 h 267"/>
                  <a:gd name="T20" fmla="*/ 0 w 253"/>
                  <a:gd name="T21" fmla="*/ 1 h 267"/>
                  <a:gd name="T22" fmla="*/ 343 w 253"/>
                  <a:gd name="T23" fmla="*/ 559 h 2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3" h="267">
                    <a:moveTo>
                      <a:pt x="102" y="166"/>
                    </a:moveTo>
                    <a:cubicBezTo>
                      <a:pt x="150" y="175"/>
                      <a:pt x="189" y="202"/>
                      <a:pt x="212" y="221"/>
                    </a:cubicBezTo>
                    <a:cubicBezTo>
                      <a:pt x="218" y="230"/>
                      <a:pt x="219" y="238"/>
                      <a:pt x="224" y="248"/>
                    </a:cubicBezTo>
                    <a:cubicBezTo>
                      <a:pt x="225" y="251"/>
                      <a:pt x="228" y="261"/>
                      <a:pt x="230" y="264"/>
                    </a:cubicBezTo>
                    <a:cubicBezTo>
                      <a:pt x="236" y="264"/>
                      <a:pt x="253" y="267"/>
                      <a:pt x="252" y="252"/>
                    </a:cubicBezTo>
                    <a:cubicBezTo>
                      <a:pt x="250" y="189"/>
                      <a:pt x="197" y="180"/>
                      <a:pt x="173" y="173"/>
                    </a:cubicBezTo>
                    <a:cubicBezTo>
                      <a:pt x="172" y="170"/>
                      <a:pt x="171" y="168"/>
                      <a:pt x="171" y="166"/>
                    </a:cubicBezTo>
                    <a:cubicBezTo>
                      <a:pt x="222" y="183"/>
                      <a:pt x="211" y="127"/>
                      <a:pt x="192" y="117"/>
                    </a:cubicBezTo>
                    <a:cubicBezTo>
                      <a:pt x="168" y="104"/>
                      <a:pt x="103" y="127"/>
                      <a:pt x="115" y="101"/>
                    </a:cubicBezTo>
                    <a:cubicBezTo>
                      <a:pt x="120" y="78"/>
                      <a:pt x="96" y="54"/>
                      <a:pt x="79" y="42"/>
                    </a:cubicBezTo>
                    <a:cubicBezTo>
                      <a:pt x="65" y="32"/>
                      <a:pt x="14" y="0"/>
                      <a:pt x="0" y="1"/>
                    </a:cubicBezTo>
                    <a:cubicBezTo>
                      <a:pt x="71" y="84"/>
                      <a:pt x="102" y="166"/>
                      <a:pt x="102" y="166"/>
                    </a:cubicBezTo>
                    <a:close/>
                  </a:path>
                </a:pathLst>
              </a:custGeom>
              <a:solidFill>
                <a:srgbClr val="E89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0" name="Freeform 67">
                <a:extLst>
                  <a:ext uri="{FF2B5EF4-FFF2-40B4-BE49-F238E27FC236}">
                    <a16:creationId xmlns:a16="http://schemas.microsoft.com/office/drawing/2014/main" id="{50DF2FB1-42CA-4F8F-9F57-9AA3080F1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1863"/>
                <a:ext cx="374" cy="400"/>
              </a:xfrm>
              <a:custGeom>
                <a:avLst/>
                <a:gdLst>
                  <a:gd name="T0" fmla="*/ 362 w 250"/>
                  <a:gd name="T1" fmla="*/ 589 h 267"/>
                  <a:gd name="T2" fmla="*/ 730 w 250"/>
                  <a:gd name="T3" fmla="*/ 775 h 267"/>
                  <a:gd name="T4" fmla="*/ 790 w 250"/>
                  <a:gd name="T5" fmla="*/ 869 h 267"/>
                  <a:gd name="T6" fmla="*/ 803 w 250"/>
                  <a:gd name="T7" fmla="*/ 896 h 267"/>
                  <a:gd name="T8" fmla="*/ 838 w 250"/>
                  <a:gd name="T9" fmla="*/ 830 h 267"/>
                  <a:gd name="T10" fmla="*/ 636 w 250"/>
                  <a:gd name="T11" fmla="*/ 613 h 267"/>
                  <a:gd name="T12" fmla="*/ 628 w 250"/>
                  <a:gd name="T13" fmla="*/ 581 h 267"/>
                  <a:gd name="T14" fmla="*/ 636 w 250"/>
                  <a:gd name="T15" fmla="*/ 437 h 267"/>
                  <a:gd name="T16" fmla="*/ 375 w 250"/>
                  <a:gd name="T17" fmla="*/ 391 h 267"/>
                  <a:gd name="T18" fmla="*/ 370 w 250"/>
                  <a:gd name="T19" fmla="*/ 378 h 267"/>
                  <a:gd name="T20" fmla="*/ 405 w 250"/>
                  <a:gd name="T21" fmla="*/ 370 h 267"/>
                  <a:gd name="T22" fmla="*/ 284 w 250"/>
                  <a:gd name="T23" fmla="*/ 171 h 267"/>
                  <a:gd name="T24" fmla="*/ 0 w 250"/>
                  <a:gd name="T25" fmla="*/ 1 h 267"/>
                  <a:gd name="T26" fmla="*/ 362 w 250"/>
                  <a:gd name="T27" fmla="*/ 589 h 2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50" h="267">
                    <a:moveTo>
                      <a:pt x="108" y="175"/>
                    </a:moveTo>
                    <a:cubicBezTo>
                      <a:pt x="156" y="184"/>
                      <a:pt x="195" y="211"/>
                      <a:pt x="218" y="230"/>
                    </a:cubicBezTo>
                    <a:cubicBezTo>
                      <a:pt x="224" y="239"/>
                      <a:pt x="231" y="248"/>
                      <a:pt x="236" y="258"/>
                    </a:cubicBezTo>
                    <a:cubicBezTo>
                      <a:pt x="237" y="261"/>
                      <a:pt x="239" y="264"/>
                      <a:pt x="240" y="266"/>
                    </a:cubicBezTo>
                    <a:cubicBezTo>
                      <a:pt x="246" y="267"/>
                      <a:pt x="250" y="262"/>
                      <a:pt x="250" y="247"/>
                    </a:cubicBezTo>
                    <a:cubicBezTo>
                      <a:pt x="250" y="221"/>
                      <a:pt x="214" y="190"/>
                      <a:pt x="190" y="182"/>
                    </a:cubicBezTo>
                    <a:cubicBezTo>
                      <a:pt x="189" y="180"/>
                      <a:pt x="189" y="176"/>
                      <a:pt x="188" y="173"/>
                    </a:cubicBezTo>
                    <a:cubicBezTo>
                      <a:pt x="225" y="176"/>
                      <a:pt x="209" y="140"/>
                      <a:pt x="190" y="130"/>
                    </a:cubicBezTo>
                    <a:cubicBezTo>
                      <a:pt x="166" y="117"/>
                      <a:pt x="135" y="127"/>
                      <a:pt x="112" y="116"/>
                    </a:cubicBezTo>
                    <a:cubicBezTo>
                      <a:pt x="112" y="115"/>
                      <a:pt x="110" y="113"/>
                      <a:pt x="110" y="112"/>
                    </a:cubicBezTo>
                    <a:cubicBezTo>
                      <a:pt x="114" y="117"/>
                      <a:pt x="118" y="115"/>
                      <a:pt x="121" y="110"/>
                    </a:cubicBezTo>
                    <a:cubicBezTo>
                      <a:pt x="126" y="87"/>
                      <a:pt x="102" y="63"/>
                      <a:pt x="85" y="51"/>
                    </a:cubicBezTo>
                    <a:cubicBezTo>
                      <a:pt x="71" y="41"/>
                      <a:pt x="14" y="0"/>
                      <a:pt x="0" y="1"/>
                    </a:cubicBezTo>
                    <a:cubicBezTo>
                      <a:pt x="72" y="84"/>
                      <a:pt x="108" y="175"/>
                      <a:pt x="108" y="175"/>
                    </a:cubicBezTo>
                    <a:close/>
                  </a:path>
                </a:pathLst>
              </a:custGeom>
              <a:solidFill>
                <a:srgbClr val="F9D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1" name="Freeform 68">
                <a:extLst>
                  <a:ext uri="{FF2B5EF4-FFF2-40B4-BE49-F238E27FC236}">
                    <a16:creationId xmlns:a16="http://schemas.microsoft.com/office/drawing/2014/main" id="{64E64704-93DA-4CD8-9FA5-C86D5073F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1863"/>
                <a:ext cx="374" cy="400"/>
              </a:xfrm>
              <a:custGeom>
                <a:avLst/>
                <a:gdLst>
                  <a:gd name="T0" fmla="*/ 362 w 250"/>
                  <a:gd name="T1" fmla="*/ 589 h 267"/>
                  <a:gd name="T2" fmla="*/ 730 w 250"/>
                  <a:gd name="T3" fmla="*/ 775 h 267"/>
                  <a:gd name="T4" fmla="*/ 790 w 250"/>
                  <a:gd name="T5" fmla="*/ 869 h 267"/>
                  <a:gd name="T6" fmla="*/ 803 w 250"/>
                  <a:gd name="T7" fmla="*/ 896 h 267"/>
                  <a:gd name="T8" fmla="*/ 838 w 250"/>
                  <a:gd name="T9" fmla="*/ 830 h 267"/>
                  <a:gd name="T10" fmla="*/ 636 w 250"/>
                  <a:gd name="T11" fmla="*/ 613 h 267"/>
                  <a:gd name="T12" fmla="*/ 628 w 250"/>
                  <a:gd name="T13" fmla="*/ 581 h 267"/>
                  <a:gd name="T14" fmla="*/ 636 w 250"/>
                  <a:gd name="T15" fmla="*/ 437 h 267"/>
                  <a:gd name="T16" fmla="*/ 375 w 250"/>
                  <a:gd name="T17" fmla="*/ 391 h 267"/>
                  <a:gd name="T18" fmla="*/ 370 w 250"/>
                  <a:gd name="T19" fmla="*/ 378 h 267"/>
                  <a:gd name="T20" fmla="*/ 405 w 250"/>
                  <a:gd name="T21" fmla="*/ 370 h 267"/>
                  <a:gd name="T22" fmla="*/ 284 w 250"/>
                  <a:gd name="T23" fmla="*/ 171 h 267"/>
                  <a:gd name="T24" fmla="*/ 0 w 250"/>
                  <a:gd name="T25" fmla="*/ 1 h 267"/>
                  <a:gd name="T26" fmla="*/ 362 w 250"/>
                  <a:gd name="T27" fmla="*/ 589 h 2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50" h="267">
                    <a:moveTo>
                      <a:pt x="108" y="175"/>
                    </a:moveTo>
                    <a:cubicBezTo>
                      <a:pt x="156" y="184"/>
                      <a:pt x="195" y="211"/>
                      <a:pt x="218" y="230"/>
                    </a:cubicBezTo>
                    <a:cubicBezTo>
                      <a:pt x="224" y="239"/>
                      <a:pt x="231" y="248"/>
                      <a:pt x="236" y="258"/>
                    </a:cubicBezTo>
                    <a:cubicBezTo>
                      <a:pt x="237" y="261"/>
                      <a:pt x="239" y="264"/>
                      <a:pt x="240" y="266"/>
                    </a:cubicBezTo>
                    <a:cubicBezTo>
                      <a:pt x="246" y="267"/>
                      <a:pt x="250" y="262"/>
                      <a:pt x="250" y="247"/>
                    </a:cubicBezTo>
                    <a:cubicBezTo>
                      <a:pt x="250" y="221"/>
                      <a:pt x="214" y="190"/>
                      <a:pt x="190" y="182"/>
                    </a:cubicBezTo>
                    <a:cubicBezTo>
                      <a:pt x="189" y="180"/>
                      <a:pt x="189" y="176"/>
                      <a:pt x="188" y="173"/>
                    </a:cubicBezTo>
                    <a:cubicBezTo>
                      <a:pt x="225" y="176"/>
                      <a:pt x="209" y="140"/>
                      <a:pt x="190" y="130"/>
                    </a:cubicBezTo>
                    <a:cubicBezTo>
                      <a:pt x="166" y="117"/>
                      <a:pt x="135" y="127"/>
                      <a:pt x="112" y="116"/>
                    </a:cubicBezTo>
                    <a:cubicBezTo>
                      <a:pt x="112" y="115"/>
                      <a:pt x="110" y="113"/>
                      <a:pt x="110" y="112"/>
                    </a:cubicBezTo>
                    <a:cubicBezTo>
                      <a:pt x="114" y="117"/>
                      <a:pt x="118" y="115"/>
                      <a:pt x="121" y="110"/>
                    </a:cubicBezTo>
                    <a:cubicBezTo>
                      <a:pt x="126" y="87"/>
                      <a:pt x="102" y="63"/>
                      <a:pt x="85" y="51"/>
                    </a:cubicBezTo>
                    <a:cubicBezTo>
                      <a:pt x="71" y="41"/>
                      <a:pt x="14" y="0"/>
                      <a:pt x="0" y="1"/>
                    </a:cubicBezTo>
                    <a:cubicBezTo>
                      <a:pt x="72" y="84"/>
                      <a:pt x="108" y="175"/>
                      <a:pt x="108" y="175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2" name="Freeform 69">
                <a:extLst>
                  <a:ext uri="{FF2B5EF4-FFF2-40B4-BE49-F238E27FC236}">
                    <a16:creationId xmlns:a16="http://schemas.microsoft.com/office/drawing/2014/main" id="{29D09997-D941-43A3-B302-CD7DA6B4B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969"/>
                <a:ext cx="483" cy="537"/>
              </a:xfrm>
              <a:custGeom>
                <a:avLst/>
                <a:gdLst>
                  <a:gd name="T0" fmla="*/ 1085 w 322"/>
                  <a:gd name="T1" fmla="*/ 1101 h 358"/>
                  <a:gd name="T2" fmla="*/ 1088 w 322"/>
                  <a:gd name="T3" fmla="*/ 1094 h 358"/>
                  <a:gd name="T4" fmla="*/ 1058 w 322"/>
                  <a:gd name="T5" fmla="*/ 1038 h 358"/>
                  <a:gd name="T6" fmla="*/ 639 w 322"/>
                  <a:gd name="T7" fmla="*/ 683 h 358"/>
                  <a:gd name="T8" fmla="*/ 0 w 322"/>
                  <a:gd name="T9" fmla="*/ 0 h 358"/>
                  <a:gd name="T10" fmla="*/ 134 w 322"/>
                  <a:gd name="T11" fmla="*/ 237 h 358"/>
                  <a:gd name="T12" fmla="*/ 296 w 322"/>
                  <a:gd name="T13" fmla="*/ 500 h 358"/>
                  <a:gd name="T14" fmla="*/ 471 w 322"/>
                  <a:gd name="T15" fmla="*/ 662 h 358"/>
                  <a:gd name="T16" fmla="*/ 588 w 322"/>
                  <a:gd name="T17" fmla="*/ 822 h 358"/>
                  <a:gd name="T18" fmla="*/ 702 w 322"/>
                  <a:gd name="T19" fmla="*/ 923 h 358"/>
                  <a:gd name="T20" fmla="*/ 716 w 322"/>
                  <a:gd name="T21" fmla="*/ 1053 h 358"/>
                  <a:gd name="T22" fmla="*/ 864 w 322"/>
                  <a:gd name="T23" fmla="*/ 1166 h 358"/>
                  <a:gd name="T24" fmla="*/ 984 w 322"/>
                  <a:gd name="T25" fmla="*/ 1098 h 358"/>
                  <a:gd name="T26" fmla="*/ 1085 w 322"/>
                  <a:gd name="T27" fmla="*/ 1101 h 35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2" h="358">
                    <a:moveTo>
                      <a:pt x="321" y="326"/>
                    </a:moveTo>
                    <a:cubicBezTo>
                      <a:pt x="321" y="326"/>
                      <a:pt x="322" y="325"/>
                      <a:pt x="322" y="324"/>
                    </a:cubicBezTo>
                    <a:cubicBezTo>
                      <a:pt x="318" y="314"/>
                      <a:pt x="313" y="307"/>
                      <a:pt x="313" y="307"/>
                    </a:cubicBezTo>
                    <a:cubicBezTo>
                      <a:pt x="272" y="307"/>
                      <a:pt x="236" y="287"/>
                      <a:pt x="189" y="202"/>
                    </a:cubicBezTo>
                    <a:cubicBezTo>
                      <a:pt x="152" y="135"/>
                      <a:pt x="44" y="38"/>
                      <a:pt x="0" y="0"/>
                    </a:cubicBezTo>
                    <a:cubicBezTo>
                      <a:pt x="10" y="24"/>
                      <a:pt x="30" y="46"/>
                      <a:pt x="39" y="70"/>
                    </a:cubicBezTo>
                    <a:cubicBezTo>
                      <a:pt x="51" y="101"/>
                      <a:pt x="62" y="126"/>
                      <a:pt x="87" y="148"/>
                    </a:cubicBezTo>
                    <a:cubicBezTo>
                      <a:pt x="104" y="164"/>
                      <a:pt x="124" y="178"/>
                      <a:pt x="139" y="196"/>
                    </a:cubicBezTo>
                    <a:cubicBezTo>
                      <a:pt x="152" y="212"/>
                      <a:pt x="159" y="231"/>
                      <a:pt x="174" y="243"/>
                    </a:cubicBezTo>
                    <a:cubicBezTo>
                      <a:pt x="187" y="254"/>
                      <a:pt x="199" y="258"/>
                      <a:pt x="208" y="273"/>
                    </a:cubicBezTo>
                    <a:cubicBezTo>
                      <a:pt x="216" y="287"/>
                      <a:pt x="205" y="299"/>
                      <a:pt x="212" y="312"/>
                    </a:cubicBezTo>
                    <a:cubicBezTo>
                      <a:pt x="218" y="324"/>
                      <a:pt x="218" y="358"/>
                      <a:pt x="256" y="345"/>
                    </a:cubicBezTo>
                    <a:cubicBezTo>
                      <a:pt x="269" y="341"/>
                      <a:pt x="279" y="329"/>
                      <a:pt x="291" y="325"/>
                    </a:cubicBezTo>
                    <a:cubicBezTo>
                      <a:pt x="304" y="320"/>
                      <a:pt x="308" y="325"/>
                      <a:pt x="321" y="326"/>
                    </a:cubicBezTo>
                    <a:close/>
                  </a:path>
                </a:pathLst>
              </a:custGeom>
              <a:solidFill>
                <a:srgbClr val="E89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3" name="Freeform 70">
                <a:extLst>
                  <a:ext uri="{FF2B5EF4-FFF2-40B4-BE49-F238E27FC236}">
                    <a16:creationId xmlns:a16="http://schemas.microsoft.com/office/drawing/2014/main" id="{5C56F5DB-4886-440F-8433-F6EDAC4FF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955"/>
                <a:ext cx="486" cy="519"/>
              </a:xfrm>
              <a:custGeom>
                <a:avLst/>
                <a:gdLst>
                  <a:gd name="T0" fmla="*/ 1094 w 324"/>
                  <a:gd name="T1" fmla="*/ 1094 h 346"/>
                  <a:gd name="T2" fmla="*/ 1094 w 324"/>
                  <a:gd name="T3" fmla="*/ 1094 h 346"/>
                  <a:gd name="T4" fmla="*/ 1058 w 324"/>
                  <a:gd name="T5" fmla="*/ 1034 h 346"/>
                  <a:gd name="T6" fmla="*/ 639 w 324"/>
                  <a:gd name="T7" fmla="*/ 683 h 346"/>
                  <a:gd name="T8" fmla="*/ 0 w 324"/>
                  <a:gd name="T9" fmla="*/ 0 h 346"/>
                  <a:gd name="T10" fmla="*/ 134 w 324"/>
                  <a:gd name="T11" fmla="*/ 237 h 346"/>
                  <a:gd name="T12" fmla="*/ 296 w 324"/>
                  <a:gd name="T13" fmla="*/ 500 h 346"/>
                  <a:gd name="T14" fmla="*/ 471 w 324"/>
                  <a:gd name="T15" fmla="*/ 662 h 346"/>
                  <a:gd name="T16" fmla="*/ 588 w 324"/>
                  <a:gd name="T17" fmla="*/ 822 h 346"/>
                  <a:gd name="T18" fmla="*/ 701 w 324"/>
                  <a:gd name="T19" fmla="*/ 923 h 346"/>
                  <a:gd name="T20" fmla="*/ 756 w 324"/>
                  <a:gd name="T21" fmla="*/ 1071 h 346"/>
                  <a:gd name="T22" fmla="*/ 864 w 324"/>
                  <a:gd name="T23" fmla="*/ 1166 h 346"/>
                  <a:gd name="T24" fmla="*/ 984 w 324"/>
                  <a:gd name="T25" fmla="*/ 1098 h 346"/>
                  <a:gd name="T26" fmla="*/ 1094 w 324"/>
                  <a:gd name="T27" fmla="*/ 1094 h 3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4" h="346">
                    <a:moveTo>
                      <a:pt x="324" y="324"/>
                    </a:moveTo>
                    <a:cubicBezTo>
                      <a:pt x="324" y="324"/>
                      <a:pt x="324" y="324"/>
                      <a:pt x="324" y="324"/>
                    </a:cubicBezTo>
                    <a:cubicBezTo>
                      <a:pt x="321" y="314"/>
                      <a:pt x="313" y="306"/>
                      <a:pt x="313" y="306"/>
                    </a:cubicBezTo>
                    <a:cubicBezTo>
                      <a:pt x="272" y="306"/>
                      <a:pt x="236" y="287"/>
                      <a:pt x="189" y="202"/>
                    </a:cubicBezTo>
                    <a:cubicBezTo>
                      <a:pt x="152" y="135"/>
                      <a:pt x="44" y="38"/>
                      <a:pt x="0" y="0"/>
                    </a:cubicBezTo>
                    <a:cubicBezTo>
                      <a:pt x="10" y="24"/>
                      <a:pt x="30" y="45"/>
                      <a:pt x="39" y="70"/>
                    </a:cubicBezTo>
                    <a:cubicBezTo>
                      <a:pt x="51" y="100"/>
                      <a:pt x="62" y="126"/>
                      <a:pt x="87" y="148"/>
                    </a:cubicBezTo>
                    <a:cubicBezTo>
                      <a:pt x="104" y="164"/>
                      <a:pt x="124" y="178"/>
                      <a:pt x="139" y="196"/>
                    </a:cubicBezTo>
                    <a:cubicBezTo>
                      <a:pt x="152" y="212"/>
                      <a:pt x="158" y="230"/>
                      <a:pt x="174" y="243"/>
                    </a:cubicBezTo>
                    <a:cubicBezTo>
                      <a:pt x="187" y="253"/>
                      <a:pt x="199" y="257"/>
                      <a:pt x="207" y="273"/>
                    </a:cubicBezTo>
                    <a:cubicBezTo>
                      <a:pt x="216" y="287"/>
                      <a:pt x="217" y="303"/>
                      <a:pt x="224" y="317"/>
                    </a:cubicBezTo>
                    <a:cubicBezTo>
                      <a:pt x="231" y="329"/>
                      <a:pt x="239" y="346"/>
                      <a:pt x="256" y="345"/>
                    </a:cubicBezTo>
                    <a:cubicBezTo>
                      <a:pt x="269" y="344"/>
                      <a:pt x="279" y="329"/>
                      <a:pt x="291" y="325"/>
                    </a:cubicBezTo>
                    <a:cubicBezTo>
                      <a:pt x="304" y="320"/>
                      <a:pt x="311" y="324"/>
                      <a:pt x="324" y="324"/>
                    </a:cubicBezTo>
                    <a:close/>
                  </a:path>
                </a:pathLst>
              </a:custGeom>
              <a:solidFill>
                <a:srgbClr val="F9D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4" name="Freeform 71">
                <a:extLst>
                  <a:ext uri="{FF2B5EF4-FFF2-40B4-BE49-F238E27FC236}">
                    <a16:creationId xmlns:a16="http://schemas.microsoft.com/office/drawing/2014/main" id="{AA67F856-ABC1-4C20-AD57-7F6E5A9C0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955"/>
                <a:ext cx="486" cy="519"/>
              </a:xfrm>
              <a:custGeom>
                <a:avLst/>
                <a:gdLst>
                  <a:gd name="T0" fmla="*/ 1094 w 324"/>
                  <a:gd name="T1" fmla="*/ 1094 h 346"/>
                  <a:gd name="T2" fmla="*/ 1094 w 324"/>
                  <a:gd name="T3" fmla="*/ 1094 h 346"/>
                  <a:gd name="T4" fmla="*/ 1058 w 324"/>
                  <a:gd name="T5" fmla="*/ 1034 h 346"/>
                  <a:gd name="T6" fmla="*/ 639 w 324"/>
                  <a:gd name="T7" fmla="*/ 683 h 346"/>
                  <a:gd name="T8" fmla="*/ 0 w 324"/>
                  <a:gd name="T9" fmla="*/ 0 h 346"/>
                  <a:gd name="T10" fmla="*/ 134 w 324"/>
                  <a:gd name="T11" fmla="*/ 237 h 346"/>
                  <a:gd name="T12" fmla="*/ 296 w 324"/>
                  <a:gd name="T13" fmla="*/ 500 h 346"/>
                  <a:gd name="T14" fmla="*/ 471 w 324"/>
                  <a:gd name="T15" fmla="*/ 662 h 346"/>
                  <a:gd name="T16" fmla="*/ 588 w 324"/>
                  <a:gd name="T17" fmla="*/ 822 h 346"/>
                  <a:gd name="T18" fmla="*/ 701 w 324"/>
                  <a:gd name="T19" fmla="*/ 923 h 346"/>
                  <a:gd name="T20" fmla="*/ 756 w 324"/>
                  <a:gd name="T21" fmla="*/ 1071 h 346"/>
                  <a:gd name="T22" fmla="*/ 864 w 324"/>
                  <a:gd name="T23" fmla="*/ 1166 h 346"/>
                  <a:gd name="T24" fmla="*/ 984 w 324"/>
                  <a:gd name="T25" fmla="*/ 1098 h 346"/>
                  <a:gd name="T26" fmla="*/ 1094 w 324"/>
                  <a:gd name="T27" fmla="*/ 1094 h 3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4" h="346">
                    <a:moveTo>
                      <a:pt x="324" y="324"/>
                    </a:moveTo>
                    <a:cubicBezTo>
                      <a:pt x="324" y="324"/>
                      <a:pt x="324" y="324"/>
                      <a:pt x="324" y="324"/>
                    </a:cubicBezTo>
                    <a:cubicBezTo>
                      <a:pt x="321" y="314"/>
                      <a:pt x="313" y="306"/>
                      <a:pt x="313" y="306"/>
                    </a:cubicBezTo>
                    <a:cubicBezTo>
                      <a:pt x="272" y="306"/>
                      <a:pt x="236" y="287"/>
                      <a:pt x="189" y="202"/>
                    </a:cubicBezTo>
                    <a:cubicBezTo>
                      <a:pt x="152" y="135"/>
                      <a:pt x="44" y="38"/>
                      <a:pt x="0" y="0"/>
                    </a:cubicBezTo>
                    <a:cubicBezTo>
                      <a:pt x="10" y="24"/>
                      <a:pt x="30" y="45"/>
                      <a:pt x="39" y="70"/>
                    </a:cubicBezTo>
                    <a:cubicBezTo>
                      <a:pt x="51" y="100"/>
                      <a:pt x="62" y="126"/>
                      <a:pt x="87" y="148"/>
                    </a:cubicBezTo>
                    <a:cubicBezTo>
                      <a:pt x="104" y="164"/>
                      <a:pt x="124" y="178"/>
                      <a:pt x="139" y="196"/>
                    </a:cubicBezTo>
                    <a:cubicBezTo>
                      <a:pt x="152" y="212"/>
                      <a:pt x="158" y="230"/>
                      <a:pt x="174" y="243"/>
                    </a:cubicBezTo>
                    <a:cubicBezTo>
                      <a:pt x="187" y="253"/>
                      <a:pt x="199" y="257"/>
                      <a:pt x="207" y="273"/>
                    </a:cubicBezTo>
                    <a:cubicBezTo>
                      <a:pt x="216" y="287"/>
                      <a:pt x="217" y="303"/>
                      <a:pt x="224" y="317"/>
                    </a:cubicBezTo>
                    <a:cubicBezTo>
                      <a:pt x="231" y="329"/>
                      <a:pt x="239" y="346"/>
                      <a:pt x="256" y="345"/>
                    </a:cubicBezTo>
                    <a:cubicBezTo>
                      <a:pt x="269" y="344"/>
                      <a:pt x="279" y="329"/>
                      <a:pt x="291" y="325"/>
                    </a:cubicBezTo>
                    <a:cubicBezTo>
                      <a:pt x="304" y="320"/>
                      <a:pt x="311" y="324"/>
                      <a:pt x="324" y="324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5" name="Freeform 72">
                <a:extLst>
                  <a:ext uri="{FF2B5EF4-FFF2-40B4-BE49-F238E27FC236}">
                    <a16:creationId xmlns:a16="http://schemas.microsoft.com/office/drawing/2014/main" id="{F597B596-87BA-48C0-AB74-3B03CAC21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" y="1593"/>
                <a:ext cx="493" cy="550"/>
              </a:xfrm>
              <a:custGeom>
                <a:avLst/>
                <a:gdLst>
                  <a:gd name="T0" fmla="*/ 1037 w 329"/>
                  <a:gd name="T1" fmla="*/ 1073 h 367"/>
                  <a:gd name="T2" fmla="*/ 1019 w 329"/>
                  <a:gd name="T3" fmla="*/ 869 h 367"/>
                  <a:gd name="T4" fmla="*/ 910 w 329"/>
                  <a:gd name="T5" fmla="*/ 829 h 367"/>
                  <a:gd name="T6" fmla="*/ 55 w 329"/>
                  <a:gd name="T7" fmla="*/ 90 h 367"/>
                  <a:gd name="T8" fmla="*/ 0 w 329"/>
                  <a:gd name="T9" fmla="*/ 0 h 367"/>
                  <a:gd name="T10" fmla="*/ 40 w 329"/>
                  <a:gd name="T11" fmla="*/ 157 h 367"/>
                  <a:gd name="T12" fmla="*/ 244 w 329"/>
                  <a:gd name="T13" fmla="*/ 297 h 367"/>
                  <a:gd name="T14" fmla="*/ 397 w 329"/>
                  <a:gd name="T15" fmla="*/ 474 h 367"/>
                  <a:gd name="T16" fmla="*/ 539 w 329"/>
                  <a:gd name="T17" fmla="*/ 599 h 367"/>
                  <a:gd name="T18" fmla="*/ 653 w 329"/>
                  <a:gd name="T19" fmla="*/ 689 h 367"/>
                  <a:gd name="T20" fmla="*/ 716 w 329"/>
                  <a:gd name="T21" fmla="*/ 737 h 367"/>
                  <a:gd name="T22" fmla="*/ 749 w 329"/>
                  <a:gd name="T23" fmla="*/ 979 h 367"/>
                  <a:gd name="T24" fmla="*/ 946 w 329"/>
                  <a:gd name="T25" fmla="*/ 946 h 367"/>
                  <a:gd name="T26" fmla="*/ 1019 w 329"/>
                  <a:gd name="T27" fmla="*/ 1215 h 367"/>
                  <a:gd name="T28" fmla="*/ 1098 w 329"/>
                  <a:gd name="T29" fmla="*/ 1172 h 367"/>
                  <a:gd name="T30" fmla="*/ 1037 w 329"/>
                  <a:gd name="T31" fmla="*/ 1073 h 3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29" h="367">
                    <a:moveTo>
                      <a:pt x="308" y="319"/>
                    </a:moveTo>
                    <a:cubicBezTo>
                      <a:pt x="298" y="297"/>
                      <a:pt x="305" y="278"/>
                      <a:pt x="303" y="258"/>
                    </a:cubicBezTo>
                    <a:cubicBezTo>
                      <a:pt x="301" y="242"/>
                      <a:pt x="286" y="252"/>
                      <a:pt x="270" y="246"/>
                    </a:cubicBezTo>
                    <a:cubicBezTo>
                      <a:pt x="212" y="158"/>
                      <a:pt x="68" y="74"/>
                      <a:pt x="17" y="27"/>
                    </a:cubicBezTo>
                    <a:cubicBezTo>
                      <a:pt x="11" y="21"/>
                      <a:pt x="4" y="5"/>
                      <a:pt x="0" y="0"/>
                    </a:cubicBezTo>
                    <a:cubicBezTo>
                      <a:pt x="4" y="12"/>
                      <a:pt x="7" y="39"/>
                      <a:pt x="12" y="47"/>
                    </a:cubicBezTo>
                    <a:cubicBezTo>
                      <a:pt x="32" y="75"/>
                      <a:pt x="59" y="78"/>
                      <a:pt x="73" y="88"/>
                    </a:cubicBezTo>
                    <a:cubicBezTo>
                      <a:pt x="93" y="103"/>
                      <a:pt x="105" y="119"/>
                      <a:pt x="118" y="141"/>
                    </a:cubicBezTo>
                    <a:cubicBezTo>
                      <a:pt x="130" y="161"/>
                      <a:pt x="140" y="168"/>
                      <a:pt x="160" y="178"/>
                    </a:cubicBezTo>
                    <a:cubicBezTo>
                      <a:pt x="177" y="186"/>
                      <a:pt x="183" y="190"/>
                      <a:pt x="194" y="205"/>
                    </a:cubicBezTo>
                    <a:cubicBezTo>
                      <a:pt x="197" y="209"/>
                      <a:pt x="206" y="215"/>
                      <a:pt x="213" y="219"/>
                    </a:cubicBezTo>
                    <a:cubicBezTo>
                      <a:pt x="215" y="240"/>
                      <a:pt x="208" y="276"/>
                      <a:pt x="223" y="291"/>
                    </a:cubicBezTo>
                    <a:cubicBezTo>
                      <a:pt x="233" y="301"/>
                      <a:pt x="285" y="308"/>
                      <a:pt x="281" y="281"/>
                    </a:cubicBezTo>
                    <a:cubicBezTo>
                      <a:pt x="294" y="306"/>
                      <a:pt x="260" y="346"/>
                      <a:pt x="303" y="361"/>
                    </a:cubicBezTo>
                    <a:cubicBezTo>
                      <a:pt x="322" y="367"/>
                      <a:pt x="329" y="360"/>
                      <a:pt x="326" y="348"/>
                    </a:cubicBezTo>
                    <a:cubicBezTo>
                      <a:pt x="320" y="335"/>
                      <a:pt x="308" y="319"/>
                      <a:pt x="308" y="319"/>
                    </a:cubicBezTo>
                    <a:close/>
                  </a:path>
                </a:pathLst>
              </a:custGeom>
              <a:solidFill>
                <a:srgbClr val="E89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6" name="Freeform 73">
                <a:extLst>
                  <a:ext uri="{FF2B5EF4-FFF2-40B4-BE49-F238E27FC236}">
                    <a16:creationId xmlns:a16="http://schemas.microsoft.com/office/drawing/2014/main" id="{B611B73F-FC96-4EEF-A938-12EE97845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1600"/>
                <a:ext cx="484" cy="532"/>
              </a:xfrm>
              <a:custGeom>
                <a:avLst/>
                <a:gdLst>
                  <a:gd name="T0" fmla="*/ 1040 w 323"/>
                  <a:gd name="T1" fmla="*/ 1037 h 355"/>
                  <a:gd name="T2" fmla="*/ 1023 w 323"/>
                  <a:gd name="T3" fmla="*/ 829 h 355"/>
                  <a:gd name="T4" fmla="*/ 910 w 323"/>
                  <a:gd name="T5" fmla="*/ 791 h 355"/>
                  <a:gd name="T6" fmla="*/ 54 w 323"/>
                  <a:gd name="T7" fmla="*/ 55 h 355"/>
                  <a:gd name="T8" fmla="*/ 0 w 323"/>
                  <a:gd name="T9" fmla="*/ 0 h 355"/>
                  <a:gd name="T10" fmla="*/ 54 w 323"/>
                  <a:gd name="T11" fmla="*/ 100 h 355"/>
                  <a:gd name="T12" fmla="*/ 244 w 323"/>
                  <a:gd name="T13" fmla="*/ 270 h 355"/>
                  <a:gd name="T14" fmla="*/ 400 w 323"/>
                  <a:gd name="T15" fmla="*/ 433 h 355"/>
                  <a:gd name="T16" fmla="*/ 541 w 323"/>
                  <a:gd name="T17" fmla="*/ 559 h 355"/>
                  <a:gd name="T18" fmla="*/ 649 w 323"/>
                  <a:gd name="T19" fmla="*/ 674 h 355"/>
                  <a:gd name="T20" fmla="*/ 703 w 323"/>
                  <a:gd name="T21" fmla="*/ 728 h 355"/>
                  <a:gd name="T22" fmla="*/ 757 w 323"/>
                  <a:gd name="T23" fmla="*/ 911 h 355"/>
                  <a:gd name="T24" fmla="*/ 925 w 323"/>
                  <a:gd name="T25" fmla="*/ 902 h 355"/>
                  <a:gd name="T26" fmla="*/ 1023 w 323"/>
                  <a:gd name="T27" fmla="*/ 1175 h 355"/>
                  <a:gd name="T28" fmla="*/ 1077 w 323"/>
                  <a:gd name="T29" fmla="*/ 1121 h 355"/>
                  <a:gd name="T30" fmla="*/ 1040 w 323"/>
                  <a:gd name="T31" fmla="*/ 1037 h 3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23" h="355">
                    <a:moveTo>
                      <a:pt x="309" y="308"/>
                    </a:moveTo>
                    <a:cubicBezTo>
                      <a:pt x="299" y="286"/>
                      <a:pt x="306" y="266"/>
                      <a:pt x="304" y="246"/>
                    </a:cubicBezTo>
                    <a:cubicBezTo>
                      <a:pt x="302" y="231"/>
                      <a:pt x="287" y="241"/>
                      <a:pt x="270" y="235"/>
                    </a:cubicBezTo>
                    <a:cubicBezTo>
                      <a:pt x="213" y="146"/>
                      <a:pt x="66" y="64"/>
                      <a:pt x="16" y="17"/>
                    </a:cubicBezTo>
                    <a:cubicBezTo>
                      <a:pt x="10" y="11"/>
                      <a:pt x="4" y="5"/>
                      <a:pt x="0" y="0"/>
                    </a:cubicBezTo>
                    <a:cubicBezTo>
                      <a:pt x="5" y="11"/>
                      <a:pt x="10" y="22"/>
                      <a:pt x="16" y="30"/>
                    </a:cubicBezTo>
                    <a:cubicBezTo>
                      <a:pt x="31" y="52"/>
                      <a:pt x="51" y="65"/>
                      <a:pt x="73" y="80"/>
                    </a:cubicBezTo>
                    <a:cubicBezTo>
                      <a:pt x="93" y="95"/>
                      <a:pt x="106" y="108"/>
                      <a:pt x="119" y="129"/>
                    </a:cubicBezTo>
                    <a:cubicBezTo>
                      <a:pt x="131" y="149"/>
                      <a:pt x="141" y="156"/>
                      <a:pt x="161" y="166"/>
                    </a:cubicBezTo>
                    <a:cubicBezTo>
                      <a:pt x="178" y="175"/>
                      <a:pt x="182" y="185"/>
                      <a:pt x="193" y="200"/>
                    </a:cubicBezTo>
                    <a:cubicBezTo>
                      <a:pt x="196" y="204"/>
                      <a:pt x="202" y="211"/>
                      <a:pt x="209" y="216"/>
                    </a:cubicBezTo>
                    <a:cubicBezTo>
                      <a:pt x="211" y="236"/>
                      <a:pt x="210" y="255"/>
                      <a:pt x="225" y="271"/>
                    </a:cubicBezTo>
                    <a:cubicBezTo>
                      <a:pt x="236" y="281"/>
                      <a:pt x="279" y="296"/>
                      <a:pt x="275" y="268"/>
                    </a:cubicBezTo>
                    <a:cubicBezTo>
                      <a:pt x="288" y="294"/>
                      <a:pt x="261" y="335"/>
                      <a:pt x="304" y="349"/>
                    </a:cubicBezTo>
                    <a:cubicBezTo>
                      <a:pt x="322" y="355"/>
                      <a:pt x="323" y="345"/>
                      <a:pt x="320" y="333"/>
                    </a:cubicBezTo>
                    <a:cubicBezTo>
                      <a:pt x="314" y="320"/>
                      <a:pt x="309" y="308"/>
                      <a:pt x="309" y="308"/>
                    </a:cubicBezTo>
                    <a:close/>
                  </a:path>
                </a:pathLst>
              </a:custGeom>
              <a:solidFill>
                <a:srgbClr val="F9D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7" name="Freeform 74">
                <a:extLst>
                  <a:ext uri="{FF2B5EF4-FFF2-40B4-BE49-F238E27FC236}">
                    <a16:creationId xmlns:a16="http://schemas.microsoft.com/office/drawing/2014/main" id="{8FBC2F6F-9CEA-4D6A-9746-536B378A7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1600"/>
                <a:ext cx="484" cy="532"/>
              </a:xfrm>
              <a:custGeom>
                <a:avLst/>
                <a:gdLst>
                  <a:gd name="T0" fmla="*/ 1040 w 323"/>
                  <a:gd name="T1" fmla="*/ 1037 h 355"/>
                  <a:gd name="T2" fmla="*/ 1023 w 323"/>
                  <a:gd name="T3" fmla="*/ 829 h 355"/>
                  <a:gd name="T4" fmla="*/ 910 w 323"/>
                  <a:gd name="T5" fmla="*/ 791 h 355"/>
                  <a:gd name="T6" fmla="*/ 54 w 323"/>
                  <a:gd name="T7" fmla="*/ 55 h 355"/>
                  <a:gd name="T8" fmla="*/ 0 w 323"/>
                  <a:gd name="T9" fmla="*/ 0 h 355"/>
                  <a:gd name="T10" fmla="*/ 54 w 323"/>
                  <a:gd name="T11" fmla="*/ 100 h 355"/>
                  <a:gd name="T12" fmla="*/ 244 w 323"/>
                  <a:gd name="T13" fmla="*/ 270 h 355"/>
                  <a:gd name="T14" fmla="*/ 400 w 323"/>
                  <a:gd name="T15" fmla="*/ 433 h 355"/>
                  <a:gd name="T16" fmla="*/ 541 w 323"/>
                  <a:gd name="T17" fmla="*/ 559 h 355"/>
                  <a:gd name="T18" fmla="*/ 649 w 323"/>
                  <a:gd name="T19" fmla="*/ 674 h 355"/>
                  <a:gd name="T20" fmla="*/ 703 w 323"/>
                  <a:gd name="T21" fmla="*/ 728 h 355"/>
                  <a:gd name="T22" fmla="*/ 757 w 323"/>
                  <a:gd name="T23" fmla="*/ 911 h 355"/>
                  <a:gd name="T24" fmla="*/ 925 w 323"/>
                  <a:gd name="T25" fmla="*/ 902 h 355"/>
                  <a:gd name="T26" fmla="*/ 1023 w 323"/>
                  <a:gd name="T27" fmla="*/ 1175 h 355"/>
                  <a:gd name="T28" fmla="*/ 1077 w 323"/>
                  <a:gd name="T29" fmla="*/ 1121 h 355"/>
                  <a:gd name="T30" fmla="*/ 1040 w 323"/>
                  <a:gd name="T31" fmla="*/ 1037 h 3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23" h="355">
                    <a:moveTo>
                      <a:pt x="309" y="308"/>
                    </a:moveTo>
                    <a:cubicBezTo>
                      <a:pt x="299" y="286"/>
                      <a:pt x="306" y="266"/>
                      <a:pt x="304" y="246"/>
                    </a:cubicBezTo>
                    <a:cubicBezTo>
                      <a:pt x="302" y="231"/>
                      <a:pt x="287" y="241"/>
                      <a:pt x="270" y="235"/>
                    </a:cubicBezTo>
                    <a:cubicBezTo>
                      <a:pt x="213" y="146"/>
                      <a:pt x="66" y="64"/>
                      <a:pt x="16" y="17"/>
                    </a:cubicBezTo>
                    <a:cubicBezTo>
                      <a:pt x="10" y="11"/>
                      <a:pt x="4" y="5"/>
                      <a:pt x="0" y="0"/>
                    </a:cubicBezTo>
                    <a:cubicBezTo>
                      <a:pt x="5" y="11"/>
                      <a:pt x="10" y="22"/>
                      <a:pt x="16" y="30"/>
                    </a:cubicBezTo>
                    <a:cubicBezTo>
                      <a:pt x="31" y="52"/>
                      <a:pt x="51" y="65"/>
                      <a:pt x="73" y="80"/>
                    </a:cubicBezTo>
                    <a:cubicBezTo>
                      <a:pt x="93" y="95"/>
                      <a:pt x="106" y="108"/>
                      <a:pt x="119" y="129"/>
                    </a:cubicBezTo>
                    <a:cubicBezTo>
                      <a:pt x="131" y="149"/>
                      <a:pt x="141" y="156"/>
                      <a:pt x="161" y="166"/>
                    </a:cubicBezTo>
                    <a:cubicBezTo>
                      <a:pt x="178" y="175"/>
                      <a:pt x="182" y="185"/>
                      <a:pt x="193" y="200"/>
                    </a:cubicBezTo>
                    <a:cubicBezTo>
                      <a:pt x="196" y="204"/>
                      <a:pt x="202" y="211"/>
                      <a:pt x="209" y="216"/>
                    </a:cubicBezTo>
                    <a:cubicBezTo>
                      <a:pt x="211" y="236"/>
                      <a:pt x="210" y="255"/>
                      <a:pt x="225" y="271"/>
                    </a:cubicBezTo>
                    <a:cubicBezTo>
                      <a:pt x="236" y="281"/>
                      <a:pt x="279" y="296"/>
                      <a:pt x="275" y="268"/>
                    </a:cubicBezTo>
                    <a:cubicBezTo>
                      <a:pt x="288" y="294"/>
                      <a:pt x="261" y="335"/>
                      <a:pt x="304" y="349"/>
                    </a:cubicBezTo>
                    <a:cubicBezTo>
                      <a:pt x="322" y="355"/>
                      <a:pt x="323" y="345"/>
                      <a:pt x="320" y="333"/>
                    </a:cubicBezTo>
                    <a:cubicBezTo>
                      <a:pt x="314" y="320"/>
                      <a:pt x="309" y="308"/>
                      <a:pt x="309" y="308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8" name="Freeform 75">
                <a:extLst>
                  <a:ext uri="{FF2B5EF4-FFF2-40B4-BE49-F238E27FC236}">
                    <a16:creationId xmlns:a16="http://schemas.microsoft.com/office/drawing/2014/main" id="{37BF9CC2-CD75-4B93-9C48-621FF01D2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936"/>
                <a:ext cx="2105" cy="2585"/>
              </a:xfrm>
              <a:custGeom>
                <a:avLst/>
                <a:gdLst>
                  <a:gd name="T0" fmla="*/ 472 w 1404"/>
                  <a:gd name="T1" fmla="*/ 927 h 1724"/>
                  <a:gd name="T2" fmla="*/ 1780 w 1404"/>
                  <a:gd name="T3" fmla="*/ 2673 h 1724"/>
                  <a:gd name="T4" fmla="*/ 2211 w 1404"/>
                  <a:gd name="T5" fmla="*/ 2952 h 1724"/>
                  <a:gd name="T6" fmla="*/ 1762 w 1404"/>
                  <a:gd name="T7" fmla="*/ 2805 h 1724"/>
                  <a:gd name="T8" fmla="*/ 1762 w 1404"/>
                  <a:gd name="T9" fmla="*/ 3753 h 1724"/>
                  <a:gd name="T10" fmla="*/ 2139 w 1404"/>
                  <a:gd name="T11" fmla="*/ 3641 h 1724"/>
                  <a:gd name="T12" fmla="*/ 2171 w 1404"/>
                  <a:gd name="T13" fmla="*/ 3949 h 1724"/>
                  <a:gd name="T14" fmla="*/ 2071 w 1404"/>
                  <a:gd name="T15" fmla="*/ 3940 h 1724"/>
                  <a:gd name="T16" fmla="*/ 1201 w 1404"/>
                  <a:gd name="T17" fmla="*/ 4285 h 1724"/>
                  <a:gd name="T18" fmla="*/ 1888 w 1404"/>
                  <a:gd name="T19" fmla="*/ 4753 h 1724"/>
                  <a:gd name="T20" fmla="*/ 1739 w 1404"/>
                  <a:gd name="T21" fmla="*/ 5245 h 1724"/>
                  <a:gd name="T22" fmla="*/ 2871 w 1404"/>
                  <a:gd name="T23" fmla="*/ 5245 h 1724"/>
                  <a:gd name="T24" fmla="*/ 2628 w 1404"/>
                  <a:gd name="T25" fmla="*/ 4740 h 1724"/>
                  <a:gd name="T26" fmla="*/ 2891 w 1404"/>
                  <a:gd name="T27" fmla="*/ 5028 h 1724"/>
                  <a:gd name="T28" fmla="*/ 3160 w 1404"/>
                  <a:gd name="T29" fmla="*/ 4663 h 1724"/>
                  <a:gd name="T30" fmla="*/ 2943 w 1404"/>
                  <a:gd name="T31" fmla="*/ 5163 h 1724"/>
                  <a:gd name="T32" fmla="*/ 4051 w 1404"/>
                  <a:gd name="T33" fmla="*/ 5163 h 1724"/>
                  <a:gd name="T34" fmla="*/ 3975 w 1404"/>
                  <a:gd name="T35" fmla="*/ 4866 h 1724"/>
                  <a:gd name="T36" fmla="*/ 4164 w 1404"/>
                  <a:gd name="T37" fmla="*/ 4899 h 1724"/>
                  <a:gd name="T38" fmla="*/ 4164 w 1404"/>
                  <a:gd name="T39" fmla="*/ 3755 h 1724"/>
                  <a:gd name="T40" fmla="*/ 3940 w 1404"/>
                  <a:gd name="T41" fmla="*/ 3732 h 1724"/>
                  <a:gd name="T42" fmla="*/ 4381 w 1404"/>
                  <a:gd name="T43" fmla="*/ 3146 h 1724"/>
                  <a:gd name="T44" fmla="*/ 3309 w 1404"/>
                  <a:gd name="T45" fmla="*/ 3146 h 1724"/>
                  <a:gd name="T46" fmla="*/ 3301 w 1404"/>
                  <a:gd name="T47" fmla="*/ 3335 h 1724"/>
                  <a:gd name="T48" fmla="*/ 3241 w 1404"/>
                  <a:gd name="T49" fmla="*/ 3147 h 1724"/>
                  <a:gd name="T50" fmla="*/ 3247 w 1404"/>
                  <a:gd name="T51" fmla="*/ 2912 h 1724"/>
                  <a:gd name="T52" fmla="*/ 3225 w 1404"/>
                  <a:gd name="T53" fmla="*/ 2862 h 1724"/>
                  <a:gd name="T54" fmla="*/ 2972 w 1404"/>
                  <a:gd name="T55" fmla="*/ 2044 h 1724"/>
                  <a:gd name="T56" fmla="*/ 2574 w 1404"/>
                  <a:gd name="T57" fmla="*/ 2700 h 1724"/>
                  <a:gd name="T58" fmla="*/ 2471 w 1404"/>
                  <a:gd name="T59" fmla="*/ 2323 h 1724"/>
                  <a:gd name="T60" fmla="*/ 1499 w 1404"/>
                  <a:gd name="T61" fmla="*/ 1552 h 1724"/>
                  <a:gd name="T62" fmla="*/ 1486 w 1404"/>
                  <a:gd name="T63" fmla="*/ 1075 h 1724"/>
                  <a:gd name="T64" fmla="*/ 370 w 1404"/>
                  <a:gd name="T65" fmla="*/ 0 h 172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04" h="1724">
                    <a:moveTo>
                      <a:pt x="0" y="93"/>
                    </a:moveTo>
                    <a:cubicBezTo>
                      <a:pt x="0" y="93"/>
                      <a:pt x="93" y="192"/>
                      <a:pt x="140" y="275"/>
                    </a:cubicBezTo>
                    <a:cubicBezTo>
                      <a:pt x="187" y="358"/>
                      <a:pt x="287" y="492"/>
                      <a:pt x="383" y="582"/>
                    </a:cubicBezTo>
                    <a:cubicBezTo>
                      <a:pt x="479" y="671"/>
                      <a:pt x="528" y="793"/>
                      <a:pt x="528" y="793"/>
                    </a:cubicBezTo>
                    <a:cubicBezTo>
                      <a:pt x="576" y="802"/>
                      <a:pt x="615" y="829"/>
                      <a:pt x="638" y="848"/>
                    </a:cubicBezTo>
                    <a:cubicBezTo>
                      <a:pt x="644" y="857"/>
                      <a:pt x="651" y="866"/>
                      <a:pt x="656" y="876"/>
                    </a:cubicBezTo>
                    <a:cubicBezTo>
                      <a:pt x="681" y="924"/>
                      <a:pt x="663" y="962"/>
                      <a:pt x="663" y="962"/>
                    </a:cubicBezTo>
                    <a:cubicBezTo>
                      <a:pt x="658" y="889"/>
                      <a:pt x="597" y="832"/>
                      <a:pt x="523" y="832"/>
                    </a:cubicBezTo>
                    <a:cubicBezTo>
                      <a:pt x="446" y="832"/>
                      <a:pt x="383" y="895"/>
                      <a:pt x="383" y="972"/>
                    </a:cubicBezTo>
                    <a:cubicBezTo>
                      <a:pt x="383" y="1050"/>
                      <a:pt x="446" y="1113"/>
                      <a:pt x="523" y="1113"/>
                    </a:cubicBezTo>
                    <a:cubicBezTo>
                      <a:pt x="581" y="1113"/>
                      <a:pt x="631" y="1077"/>
                      <a:pt x="653" y="1027"/>
                    </a:cubicBezTo>
                    <a:cubicBezTo>
                      <a:pt x="653" y="1027"/>
                      <a:pt x="657" y="1053"/>
                      <a:pt x="635" y="1080"/>
                    </a:cubicBezTo>
                    <a:cubicBezTo>
                      <a:pt x="621" y="1097"/>
                      <a:pt x="601" y="1109"/>
                      <a:pt x="580" y="1118"/>
                    </a:cubicBezTo>
                    <a:cubicBezTo>
                      <a:pt x="606" y="1130"/>
                      <a:pt x="628" y="1149"/>
                      <a:pt x="644" y="1172"/>
                    </a:cubicBezTo>
                    <a:cubicBezTo>
                      <a:pt x="650" y="1187"/>
                      <a:pt x="628" y="1180"/>
                      <a:pt x="624" y="1177"/>
                    </a:cubicBezTo>
                    <a:cubicBezTo>
                      <a:pt x="620" y="1174"/>
                      <a:pt x="614" y="1169"/>
                      <a:pt x="614" y="1169"/>
                    </a:cubicBezTo>
                    <a:cubicBezTo>
                      <a:pt x="587" y="1140"/>
                      <a:pt x="549" y="1122"/>
                      <a:pt x="506" y="1122"/>
                    </a:cubicBezTo>
                    <a:cubicBezTo>
                      <a:pt x="423" y="1122"/>
                      <a:pt x="356" y="1189"/>
                      <a:pt x="356" y="1271"/>
                    </a:cubicBezTo>
                    <a:cubicBezTo>
                      <a:pt x="356" y="1354"/>
                      <a:pt x="423" y="1421"/>
                      <a:pt x="506" y="1421"/>
                    </a:cubicBezTo>
                    <a:cubicBezTo>
                      <a:pt x="525" y="1421"/>
                      <a:pt x="543" y="1417"/>
                      <a:pt x="560" y="1410"/>
                    </a:cubicBezTo>
                    <a:cubicBezTo>
                      <a:pt x="560" y="1410"/>
                      <a:pt x="596" y="1400"/>
                      <a:pt x="573" y="1430"/>
                    </a:cubicBezTo>
                    <a:cubicBezTo>
                      <a:pt x="538" y="1460"/>
                      <a:pt x="516" y="1506"/>
                      <a:pt x="516" y="1556"/>
                    </a:cubicBezTo>
                    <a:cubicBezTo>
                      <a:pt x="516" y="1649"/>
                      <a:pt x="591" y="1724"/>
                      <a:pt x="684" y="1724"/>
                    </a:cubicBezTo>
                    <a:cubicBezTo>
                      <a:pt x="777" y="1724"/>
                      <a:pt x="852" y="1649"/>
                      <a:pt x="852" y="1556"/>
                    </a:cubicBezTo>
                    <a:cubicBezTo>
                      <a:pt x="852" y="1502"/>
                      <a:pt x="827" y="1454"/>
                      <a:pt x="788" y="1424"/>
                    </a:cubicBezTo>
                    <a:cubicBezTo>
                      <a:pt x="788" y="1424"/>
                      <a:pt x="773" y="1416"/>
                      <a:pt x="780" y="1406"/>
                    </a:cubicBezTo>
                    <a:cubicBezTo>
                      <a:pt x="786" y="1396"/>
                      <a:pt x="799" y="1410"/>
                      <a:pt x="799" y="1410"/>
                    </a:cubicBezTo>
                    <a:cubicBezTo>
                      <a:pt x="825" y="1431"/>
                      <a:pt x="846" y="1459"/>
                      <a:pt x="858" y="1491"/>
                    </a:cubicBezTo>
                    <a:cubicBezTo>
                      <a:pt x="867" y="1449"/>
                      <a:pt x="890" y="1412"/>
                      <a:pt x="922" y="1386"/>
                    </a:cubicBezTo>
                    <a:cubicBezTo>
                      <a:pt x="922" y="1386"/>
                      <a:pt x="931" y="1376"/>
                      <a:pt x="938" y="1383"/>
                    </a:cubicBezTo>
                    <a:cubicBezTo>
                      <a:pt x="946" y="1390"/>
                      <a:pt x="923" y="1413"/>
                      <a:pt x="923" y="1413"/>
                    </a:cubicBezTo>
                    <a:cubicBezTo>
                      <a:pt x="892" y="1443"/>
                      <a:pt x="873" y="1485"/>
                      <a:pt x="873" y="1531"/>
                    </a:cubicBezTo>
                    <a:cubicBezTo>
                      <a:pt x="873" y="1622"/>
                      <a:pt x="946" y="1696"/>
                      <a:pt x="1037" y="1696"/>
                    </a:cubicBezTo>
                    <a:cubicBezTo>
                      <a:pt x="1128" y="1696"/>
                      <a:pt x="1202" y="1622"/>
                      <a:pt x="1202" y="1531"/>
                    </a:cubicBezTo>
                    <a:cubicBezTo>
                      <a:pt x="1202" y="1506"/>
                      <a:pt x="1196" y="1483"/>
                      <a:pt x="1187" y="1462"/>
                    </a:cubicBezTo>
                    <a:cubicBezTo>
                      <a:pt x="1187" y="1462"/>
                      <a:pt x="1176" y="1447"/>
                      <a:pt x="1179" y="1443"/>
                    </a:cubicBezTo>
                    <a:cubicBezTo>
                      <a:pt x="1182" y="1440"/>
                      <a:pt x="1196" y="1449"/>
                      <a:pt x="1196" y="1449"/>
                    </a:cubicBezTo>
                    <a:cubicBezTo>
                      <a:pt x="1208" y="1452"/>
                      <a:pt x="1221" y="1453"/>
                      <a:pt x="1235" y="1453"/>
                    </a:cubicBezTo>
                    <a:cubicBezTo>
                      <a:pt x="1328" y="1453"/>
                      <a:pt x="1404" y="1377"/>
                      <a:pt x="1404" y="1284"/>
                    </a:cubicBezTo>
                    <a:cubicBezTo>
                      <a:pt x="1404" y="1190"/>
                      <a:pt x="1328" y="1114"/>
                      <a:pt x="1235" y="1114"/>
                    </a:cubicBezTo>
                    <a:cubicBezTo>
                      <a:pt x="1222" y="1114"/>
                      <a:pt x="1210" y="1115"/>
                      <a:pt x="1199" y="1118"/>
                    </a:cubicBezTo>
                    <a:cubicBezTo>
                      <a:pt x="1199" y="1118"/>
                      <a:pt x="1172" y="1124"/>
                      <a:pt x="1169" y="1107"/>
                    </a:cubicBezTo>
                    <a:cubicBezTo>
                      <a:pt x="1166" y="1091"/>
                      <a:pt x="1191" y="1084"/>
                      <a:pt x="1191" y="1084"/>
                    </a:cubicBezTo>
                    <a:cubicBezTo>
                      <a:pt x="1254" y="1063"/>
                      <a:pt x="1300" y="1003"/>
                      <a:pt x="1300" y="933"/>
                    </a:cubicBezTo>
                    <a:cubicBezTo>
                      <a:pt x="1300" y="845"/>
                      <a:pt x="1229" y="773"/>
                      <a:pt x="1141" y="773"/>
                    </a:cubicBezTo>
                    <a:cubicBezTo>
                      <a:pt x="1053" y="773"/>
                      <a:pt x="982" y="845"/>
                      <a:pt x="982" y="933"/>
                    </a:cubicBezTo>
                    <a:cubicBezTo>
                      <a:pt x="982" y="947"/>
                      <a:pt x="984" y="961"/>
                      <a:pt x="987" y="975"/>
                    </a:cubicBezTo>
                    <a:cubicBezTo>
                      <a:pt x="987" y="975"/>
                      <a:pt x="990" y="986"/>
                      <a:pt x="980" y="989"/>
                    </a:cubicBezTo>
                    <a:cubicBezTo>
                      <a:pt x="970" y="991"/>
                      <a:pt x="967" y="976"/>
                      <a:pt x="967" y="976"/>
                    </a:cubicBezTo>
                    <a:cubicBezTo>
                      <a:pt x="963" y="962"/>
                      <a:pt x="962" y="948"/>
                      <a:pt x="962" y="934"/>
                    </a:cubicBezTo>
                    <a:cubicBezTo>
                      <a:pt x="962" y="903"/>
                      <a:pt x="969" y="874"/>
                      <a:pt x="983" y="849"/>
                    </a:cubicBezTo>
                    <a:cubicBezTo>
                      <a:pt x="977" y="854"/>
                      <a:pt x="971" y="859"/>
                      <a:pt x="964" y="864"/>
                    </a:cubicBezTo>
                    <a:cubicBezTo>
                      <a:pt x="964" y="864"/>
                      <a:pt x="957" y="868"/>
                      <a:pt x="953" y="861"/>
                    </a:cubicBezTo>
                    <a:cubicBezTo>
                      <a:pt x="949" y="854"/>
                      <a:pt x="957" y="849"/>
                      <a:pt x="957" y="849"/>
                    </a:cubicBezTo>
                    <a:cubicBezTo>
                      <a:pt x="992" y="825"/>
                      <a:pt x="1015" y="784"/>
                      <a:pt x="1015" y="739"/>
                    </a:cubicBezTo>
                    <a:cubicBezTo>
                      <a:pt x="1015" y="666"/>
                      <a:pt x="955" y="606"/>
                      <a:pt x="882" y="606"/>
                    </a:cubicBezTo>
                    <a:cubicBezTo>
                      <a:pt x="808" y="606"/>
                      <a:pt x="749" y="666"/>
                      <a:pt x="749" y="739"/>
                    </a:cubicBezTo>
                    <a:cubicBezTo>
                      <a:pt x="749" y="762"/>
                      <a:pt x="754" y="783"/>
                      <a:pt x="764" y="801"/>
                    </a:cubicBezTo>
                    <a:cubicBezTo>
                      <a:pt x="757" y="795"/>
                      <a:pt x="738" y="751"/>
                      <a:pt x="738" y="751"/>
                    </a:cubicBezTo>
                    <a:cubicBezTo>
                      <a:pt x="728" y="729"/>
                      <a:pt x="735" y="709"/>
                      <a:pt x="733" y="689"/>
                    </a:cubicBezTo>
                    <a:cubicBezTo>
                      <a:pt x="731" y="674"/>
                      <a:pt x="716" y="684"/>
                      <a:pt x="699" y="678"/>
                    </a:cubicBezTo>
                    <a:cubicBezTo>
                      <a:pt x="642" y="589"/>
                      <a:pt x="495" y="507"/>
                      <a:pt x="445" y="460"/>
                    </a:cubicBezTo>
                    <a:cubicBezTo>
                      <a:pt x="388" y="407"/>
                      <a:pt x="439" y="373"/>
                      <a:pt x="439" y="373"/>
                    </a:cubicBezTo>
                    <a:cubicBezTo>
                      <a:pt x="473" y="349"/>
                      <a:pt x="441" y="319"/>
                      <a:pt x="441" y="319"/>
                    </a:cubicBezTo>
                    <a:cubicBezTo>
                      <a:pt x="400" y="319"/>
                      <a:pt x="364" y="300"/>
                      <a:pt x="317" y="215"/>
                    </a:cubicBezTo>
                    <a:cubicBezTo>
                      <a:pt x="270" y="130"/>
                      <a:pt x="110" y="0"/>
                      <a:pt x="110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9" name="Freeform 76">
                <a:extLst>
                  <a:ext uri="{FF2B5EF4-FFF2-40B4-BE49-F238E27FC236}">
                    <a16:creationId xmlns:a16="http://schemas.microsoft.com/office/drawing/2014/main" id="{9FE2EE97-CA6F-4525-B744-3CC28DCC3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1408"/>
                <a:ext cx="80" cy="75"/>
              </a:xfrm>
              <a:custGeom>
                <a:avLst/>
                <a:gdLst>
                  <a:gd name="T0" fmla="*/ 18 w 53"/>
                  <a:gd name="T1" fmla="*/ 12 h 50"/>
                  <a:gd name="T2" fmla="*/ 157 w 53"/>
                  <a:gd name="T3" fmla="*/ 86 h 50"/>
                  <a:gd name="T4" fmla="*/ 113 w 53"/>
                  <a:gd name="T5" fmla="*/ 167 h 50"/>
                  <a:gd name="T6" fmla="*/ 27 w 53"/>
                  <a:gd name="T7" fmla="*/ 81 h 50"/>
                  <a:gd name="T8" fmla="*/ 8 w 53"/>
                  <a:gd name="T9" fmla="*/ 54 h 50"/>
                  <a:gd name="T10" fmla="*/ 18 w 53"/>
                  <a:gd name="T11" fmla="*/ 12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50">
                    <a:moveTo>
                      <a:pt x="5" y="3"/>
                    </a:moveTo>
                    <a:cubicBezTo>
                      <a:pt x="19" y="0"/>
                      <a:pt x="39" y="14"/>
                      <a:pt x="46" y="25"/>
                    </a:cubicBezTo>
                    <a:cubicBezTo>
                      <a:pt x="53" y="37"/>
                      <a:pt x="48" y="50"/>
                      <a:pt x="33" y="49"/>
                    </a:cubicBezTo>
                    <a:cubicBezTo>
                      <a:pt x="20" y="47"/>
                      <a:pt x="13" y="34"/>
                      <a:pt x="8" y="24"/>
                    </a:cubicBezTo>
                    <a:cubicBezTo>
                      <a:pt x="5" y="19"/>
                      <a:pt x="4" y="20"/>
                      <a:pt x="2" y="16"/>
                    </a:cubicBezTo>
                    <a:cubicBezTo>
                      <a:pt x="0" y="11"/>
                      <a:pt x="3" y="5"/>
                      <a:pt x="5" y="3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0" name="Freeform 77">
                <a:extLst>
                  <a:ext uri="{FF2B5EF4-FFF2-40B4-BE49-F238E27FC236}">
                    <a16:creationId xmlns:a16="http://schemas.microsoft.com/office/drawing/2014/main" id="{A6061126-AEE0-4769-97AA-AAE4A56D9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1533"/>
                <a:ext cx="65" cy="58"/>
              </a:xfrm>
              <a:custGeom>
                <a:avLst/>
                <a:gdLst>
                  <a:gd name="T0" fmla="*/ 8 w 43"/>
                  <a:gd name="T1" fmla="*/ 0 h 39"/>
                  <a:gd name="T2" fmla="*/ 135 w 43"/>
                  <a:gd name="T3" fmla="*/ 76 h 39"/>
                  <a:gd name="T4" fmla="*/ 103 w 43"/>
                  <a:gd name="T5" fmla="*/ 119 h 39"/>
                  <a:gd name="T6" fmla="*/ 0 w 43"/>
                  <a:gd name="T7" fmla="*/ 9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39">
                    <a:moveTo>
                      <a:pt x="2" y="0"/>
                    </a:moveTo>
                    <a:cubicBezTo>
                      <a:pt x="14" y="2"/>
                      <a:pt x="32" y="12"/>
                      <a:pt x="39" y="23"/>
                    </a:cubicBezTo>
                    <a:cubicBezTo>
                      <a:pt x="43" y="31"/>
                      <a:pt x="40" y="39"/>
                      <a:pt x="30" y="36"/>
                    </a:cubicBezTo>
                    <a:cubicBezTo>
                      <a:pt x="16" y="33"/>
                      <a:pt x="9" y="12"/>
                      <a:pt x="0" y="3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1" name="Freeform 78">
                <a:extLst>
                  <a:ext uri="{FF2B5EF4-FFF2-40B4-BE49-F238E27FC236}">
                    <a16:creationId xmlns:a16="http://schemas.microsoft.com/office/drawing/2014/main" id="{FB7F71E3-F389-413A-AC8B-E39754EB2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" y="1384"/>
                <a:ext cx="54" cy="93"/>
              </a:xfrm>
              <a:custGeom>
                <a:avLst/>
                <a:gdLst>
                  <a:gd name="T0" fmla="*/ 0 w 36"/>
                  <a:gd name="T1" fmla="*/ 5 h 62"/>
                  <a:gd name="T2" fmla="*/ 107 w 36"/>
                  <a:gd name="T3" fmla="*/ 134 h 62"/>
                  <a:gd name="T4" fmla="*/ 5 w 36"/>
                  <a:gd name="T5" fmla="*/ 0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62">
                    <a:moveTo>
                      <a:pt x="0" y="1"/>
                    </a:moveTo>
                    <a:cubicBezTo>
                      <a:pt x="0" y="9"/>
                      <a:pt x="19" y="62"/>
                      <a:pt x="31" y="39"/>
                    </a:cubicBezTo>
                    <a:cubicBezTo>
                      <a:pt x="36" y="28"/>
                      <a:pt x="6" y="10"/>
                      <a:pt x="1" y="0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2" name="Freeform 79">
                <a:extLst>
                  <a:ext uri="{FF2B5EF4-FFF2-40B4-BE49-F238E27FC236}">
                    <a16:creationId xmlns:a16="http://schemas.microsoft.com/office/drawing/2014/main" id="{1B8DBA07-B3B6-471E-9EB7-1F5F8822F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1260"/>
                <a:ext cx="45" cy="51"/>
              </a:xfrm>
              <a:custGeom>
                <a:avLst/>
                <a:gdLst>
                  <a:gd name="T0" fmla="*/ 0 w 30"/>
                  <a:gd name="T1" fmla="*/ 21 h 34"/>
                  <a:gd name="T2" fmla="*/ 102 w 30"/>
                  <a:gd name="T3" fmla="*/ 102 h 34"/>
                  <a:gd name="T4" fmla="*/ 0 w 30"/>
                  <a:gd name="T5" fmla="*/ 21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4">
                    <a:moveTo>
                      <a:pt x="0" y="6"/>
                    </a:moveTo>
                    <a:cubicBezTo>
                      <a:pt x="0" y="15"/>
                      <a:pt x="20" y="34"/>
                      <a:pt x="30" y="30"/>
                    </a:cubicBezTo>
                    <a:cubicBezTo>
                      <a:pt x="27" y="22"/>
                      <a:pt x="9" y="0"/>
                      <a:pt x="0" y="6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3" name="Freeform 80">
                <a:extLst>
                  <a:ext uri="{FF2B5EF4-FFF2-40B4-BE49-F238E27FC236}">
                    <a16:creationId xmlns:a16="http://schemas.microsoft.com/office/drawing/2014/main" id="{04A99CF0-4452-4371-A312-2829279B2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054"/>
                <a:ext cx="91" cy="47"/>
              </a:xfrm>
              <a:custGeom>
                <a:avLst/>
                <a:gdLst>
                  <a:gd name="T0" fmla="*/ 1 w 61"/>
                  <a:gd name="T1" fmla="*/ 5 h 31"/>
                  <a:gd name="T2" fmla="*/ 134 w 61"/>
                  <a:gd name="T3" fmla="*/ 26 h 31"/>
                  <a:gd name="T4" fmla="*/ 160 w 61"/>
                  <a:gd name="T5" fmla="*/ 94 h 31"/>
                  <a:gd name="T6" fmla="*/ 81 w 61"/>
                  <a:gd name="T7" fmla="*/ 41 h 31"/>
                  <a:gd name="T8" fmla="*/ 0 w 61"/>
                  <a:gd name="T9" fmla="*/ 1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31">
                    <a:moveTo>
                      <a:pt x="1" y="1"/>
                    </a:moveTo>
                    <a:cubicBezTo>
                      <a:pt x="14" y="1"/>
                      <a:pt x="28" y="0"/>
                      <a:pt x="40" y="7"/>
                    </a:cubicBezTo>
                    <a:cubicBezTo>
                      <a:pt x="46" y="11"/>
                      <a:pt x="61" y="23"/>
                      <a:pt x="48" y="27"/>
                    </a:cubicBezTo>
                    <a:cubicBezTo>
                      <a:pt x="39" y="31"/>
                      <a:pt x="31" y="16"/>
                      <a:pt x="24" y="12"/>
                    </a:cubicBezTo>
                    <a:cubicBezTo>
                      <a:pt x="17" y="8"/>
                      <a:pt x="8" y="6"/>
                      <a:pt x="0" y="5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4" name="Freeform 81">
                <a:extLst>
                  <a:ext uri="{FF2B5EF4-FFF2-40B4-BE49-F238E27FC236}">
                    <a16:creationId xmlns:a16="http://schemas.microsoft.com/office/drawing/2014/main" id="{C1343E34-2F3E-42EC-BF97-C4DFFC1C2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1964"/>
                <a:ext cx="35" cy="59"/>
              </a:xfrm>
              <a:custGeom>
                <a:avLst/>
                <a:gdLst>
                  <a:gd name="T0" fmla="*/ 0 w 23"/>
                  <a:gd name="T1" fmla="*/ 0 h 39"/>
                  <a:gd name="T2" fmla="*/ 76 w 23"/>
                  <a:gd name="T3" fmla="*/ 76 h 39"/>
                  <a:gd name="T4" fmla="*/ 40 w 23"/>
                  <a:gd name="T5" fmla="*/ 121 h 39"/>
                  <a:gd name="T6" fmla="*/ 27 w 23"/>
                  <a:gd name="T7" fmla="*/ 62 h 39"/>
                  <a:gd name="T8" fmla="*/ 0 w 23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9">
                    <a:moveTo>
                      <a:pt x="0" y="0"/>
                    </a:moveTo>
                    <a:cubicBezTo>
                      <a:pt x="10" y="3"/>
                      <a:pt x="19" y="12"/>
                      <a:pt x="22" y="22"/>
                    </a:cubicBezTo>
                    <a:cubicBezTo>
                      <a:pt x="23" y="29"/>
                      <a:pt x="20" y="39"/>
                      <a:pt x="11" y="35"/>
                    </a:cubicBezTo>
                    <a:cubicBezTo>
                      <a:pt x="3" y="31"/>
                      <a:pt x="8" y="24"/>
                      <a:pt x="8" y="18"/>
                    </a:cubicBezTo>
                    <a:cubicBezTo>
                      <a:pt x="8" y="12"/>
                      <a:pt x="4" y="5"/>
                      <a:pt x="0" y="0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5" name="Freeform 82">
                <a:extLst>
                  <a:ext uri="{FF2B5EF4-FFF2-40B4-BE49-F238E27FC236}">
                    <a16:creationId xmlns:a16="http://schemas.microsoft.com/office/drawing/2014/main" id="{C18502FE-987C-4838-861D-B0D94F985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933"/>
                <a:ext cx="66" cy="103"/>
              </a:xfrm>
              <a:custGeom>
                <a:avLst/>
                <a:gdLst>
                  <a:gd name="T0" fmla="*/ 0 w 44"/>
                  <a:gd name="T1" fmla="*/ 0 h 69"/>
                  <a:gd name="T2" fmla="*/ 53 w 44"/>
                  <a:gd name="T3" fmla="*/ 149 h 69"/>
                  <a:gd name="T4" fmla="*/ 147 w 44"/>
                  <a:gd name="T5" fmla="*/ 181 h 69"/>
                  <a:gd name="T6" fmla="*/ 53 w 44"/>
                  <a:gd name="T7" fmla="*/ 100 h 69"/>
                  <a:gd name="T8" fmla="*/ 0 w 44"/>
                  <a:gd name="T9" fmla="*/ 9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69">
                    <a:moveTo>
                      <a:pt x="0" y="0"/>
                    </a:moveTo>
                    <a:cubicBezTo>
                      <a:pt x="6" y="15"/>
                      <a:pt x="5" y="31"/>
                      <a:pt x="15" y="45"/>
                    </a:cubicBezTo>
                    <a:cubicBezTo>
                      <a:pt x="18" y="51"/>
                      <a:pt x="40" y="69"/>
                      <a:pt x="43" y="54"/>
                    </a:cubicBezTo>
                    <a:cubicBezTo>
                      <a:pt x="44" y="42"/>
                      <a:pt x="21" y="38"/>
                      <a:pt x="15" y="30"/>
                    </a:cubicBezTo>
                    <a:cubicBezTo>
                      <a:pt x="9" y="21"/>
                      <a:pt x="8" y="10"/>
                      <a:pt x="0" y="3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6" name="Freeform 83">
                <a:extLst>
                  <a:ext uri="{FF2B5EF4-FFF2-40B4-BE49-F238E27FC236}">
                    <a16:creationId xmlns:a16="http://schemas.microsoft.com/office/drawing/2014/main" id="{D36B7A12-CDF9-4400-9724-E89366E8C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057"/>
                <a:ext cx="41" cy="59"/>
              </a:xfrm>
              <a:custGeom>
                <a:avLst/>
                <a:gdLst>
                  <a:gd name="T0" fmla="*/ 12 w 27"/>
                  <a:gd name="T1" fmla="*/ 0 h 39"/>
                  <a:gd name="T2" fmla="*/ 27 w 27"/>
                  <a:gd name="T3" fmla="*/ 94 h 39"/>
                  <a:gd name="T4" fmla="*/ 84 w 27"/>
                  <a:gd name="T5" fmla="*/ 107 h 39"/>
                  <a:gd name="T6" fmla="*/ 8 w 27"/>
                  <a:gd name="T7" fmla="*/ 8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9">
                    <a:moveTo>
                      <a:pt x="3" y="0"/>
                    </a:moveTo>
                    <a:cubicBezTo>
                      <a:pt x="0" y="8"/>
                      <a:pt x="3" y="20"/>
                      <a:pt x="8" y="27"/>
                    </a:cubicBezTo>
                    <a:cubicBezTo>
                      <a:pt x="11" y="31"/>
                      <a:pt x="21" y="39"/>
                      <a:pt x="24" y="31"/>
                    </a:cubicBezTo>
                    <a:cubicBezTo>
                      <a:pt x="27" y="23"/>
                      <a:pt x="7" y="6"/>
                      <a:pt x="2" y="2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7" name="Freeform 84">
                <a:extLst>
                  <a:ext uri="{FF2B5EF4-FFF2-40B4-BE49-F238E27FC236}">
                    <a16:creationId xmlns:a16="http://schemas.microsoft.com/office/drawing/2014/main" id="{FA680769-6FB1-4A9B-B098-A12503575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2156"/>
                <a:ext cx="65" cy="60"/>
              </a:xfrm>
              <a:custGeom>
                <a:avLst/>
                <a:gdLst>
                  <a:gd name="T0" fmla="*/ 0 w 43"/>
                  <a:gd name="T1" fmla="*/ 5 h 40"/>
                  <a:gd name="T2" fmla="*/ 95 w 43"/>
                  <a:gd name="T3" fmla="*/ 62 h 40"/>
                  <a:gd name="T4" fmla="*/ 116 w 43"/>
                  <a:gd name="T5" fmla="*/ 135 h 40"/>
                  <a:gd name="T6" fmla="*/ 62 w 43"/>
                  <a:gd name="T7" fmla="*/ 53 h 40"/>
                  <a:gd name="T8" fmla="*/ 0 w 43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40">
                    <a:moveTo>
                      <a:pt x="0" y="1"/>
                    </a:moveTo>
                    <a:cubicBezTo>
                      <a:pt x="11" y="1"/>
                      <a:pt x="21" y="10"/>
                      <a:pt x="28" y="18"/>
                    </a:cubicBezTo>
                    <a:cubicBezTo>
                      <a:pt x="31" y="21"/>
                      <a:pt x="43" y="39"/>
                      <a:pt x="34" y="40"/>
                    </a:cubicBezTo>
                    <a:cubicBezTo>
                      <a:pt x="30" y="40"/>
                      <a:pt x="21" y="18"/>
                      <a:pt x="18" y="15"/>
                    </a:cubicBezTo>
                    <a:cubicBezTo>
                      <a:pt x="13" y="9"/>
                      <a:pt x="5" y="6"/>
                      <a:pt x="0" y="0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8" name="Freeform 85">
                <a:extLst>
                  <a:ext uri="{FF2B5EF4-FFF2-40B4-BE49-F238E27FC236}">
                    <a16:creationId xmlns:a16="http://schemas.microsoft.com/office/drawing/2014/main" id="{97B994EE-7BCC-44A2-B87B-2F504FB1D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1783"/>
                <a:ext cx="42" cy="41"/>
              </a:xfrm>
              <a:custGeom>
                <a:avLst/>
                <a:gdLst>
                  <a:gd name="T0" fmla="*/ 0 w 28"/>
                  <a:gd name="T1" fmla="*/ 14 h 27"/>
                  <a:gd name="T2" fmla="*/ 89 w 28"/>
                  <a:gd name="T3" fmla="*/ 88 h 27"/>
                  <a:gd name="T4" fmla="*/ 14 w 28"/>
                  <a:gd name="T5" fmla="*/ 5 h 27"/>
                  <a:gd name="T6" fmla="*/ 5 w 28"/>
                  <a:gd name="T7" fmla="*/ 18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7">
                    <a:moveTo>
                      <a:pt x="0" y="4"/>
                    </a:moveTo>
                    <a:cubicBezTo>
                      <a:pt x="0" y="14"/>
                      <a:pt x="16" y="27"/>
                      <a:pt x="26" y="25"/>
                    </a:cubicBezTo>
                    <a:cubicBezTo>
                      <a:pt x="28" y="15"/>
                      <a:pt x="13" y="0"/>
                      <a:pt x="4" y="1"/>
                    </a:cubicBezTo>
                    <a:cubicBezTo>
                      <a:pt x="3" y="4"/>
                      <a:pt x="2" y="3"/>
                      <a:pt x="1" y="5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9" name="Freeform 86">
                <a:extLst>
                  <a:ext uri="{FF2B5EF4-FFF2-40B4-BE49-F238E27FC236}">
                    <a16:creationId xmlns:a16="http://schemas.microsoft.com/office/drawing/2014/main" id="{BA1EFF7E-1FFF-47E0-B676-1B2CF90DD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1765"/>
                <a:ext cx="41" cy="66"/>
              </a:xfrm>
              <a:custGeom>
                <a:avLst/>
                <a:gdLst>
                  <a:gd name="T0" fmla="*/ 35 w 27"/>
                  <a:gd name="T1" fmla="*/ 26 h 44"/>
                  <a:gd name="T2" fmla="*/ 35 w 27"/>
                  <a:gd name="T3" fmla="*/ 99 h 44"/>
                  <a:gd name="T4" fmla="*/ 5 w 27"/>
                  <a:gd name="T5" fmla="*/ 39 h 44"/>
                  <a:gd name="T6" fmla="*/ 39 w 27"/>
                  <a:gd name="T7" fmla="*/ 26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44">
                    <a:moveTo>
                      <a:pt x="10" y="7"/>
                    </a:moveTo>
                    <a:cubicBezTo>
                      <a:pt x="21" y="14"/>
                      <a:pt x="27" y="44"/>
                      <a:pt x="10" y="29"/>
                    </a:cubicBezTo>
                    <a:cubicBezTo>
                      <a:pt x="5" y="25"/>
                      <a:pt x="0" y="18"/>
                      <a:pt x="1" y="11"/>
                    </a:cubicBezTo>
                    <a:cubicBezTo>
                      <a:pt x="2" y="7"/>
                      <a:pt x="6" y="0"/>
                      <a:pt x="11" y="7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0" name="Freeform 87">
                <a:extLst>
                  <a:ext uri="{FF2B5EF4-FFF2-40B4-BE49-F238E27FC236}">
                    <a16:creationId xmlns:a16="http://schemas.microsoft.com/office/drawing/2014/main" id="{E8C8B90C-D319-4523-BC6B-0842A9952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666"/>
                <a:ext cx="66" cy="72"/>
              </a:xfrm>
              <a:custGeom>
                <a:avLst/>
                <a:gdLst>
                  <a:gd name="T0" fmla="*/ 54 w 44"/>
                  <a:gd name="T1" fmla="*/ 0 h 48"/>
                  <a:gd name="T2" fmla="*/ 149 w 44"/>
                  <a:gd name="T3" fmla="*/ 116 h 48"/>
                  <a:gd name="T4" fmla="*/ 80 w 44"/>
                  <a:gd name="T5" fmla="*/ 129 h 48"/>
                  <a:gd name="T6" fmla="*/ 53 w 44"/>
                  <a:gd name="T7" fmla="*/ 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48">
                    <a:moveTo>
                      <a:pt x="16" y="0"/>
                    </a:moveTo>
                    <a:cubicBezTo>
                      <a:pt x="29" y="7"/>
                      <a:pt x="43" y="17"/>
                      <a:pt x="44" y="34"/>
                    </a:cubicBezTo>
                    <a:cubicBezTo>
                      <a:pt x="44" y="48"/>
                      <a:pt x="31" y="45"/>
                      <a:pt x="23" y="38"/>
                    </a:cubicBezTo>
                    <a:cubicBezTo>
                      <a:pt x="18" y="33"/>
                      <a:pt x="0" y="1"/>
                      <a:pt x="15" y="0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1" name="Freeform 88">
                <a:extLst>
                  <a:ext uri="{FF2B5EF4-FFF2-40B4-BE49-F238E27FC236}">
                    <a16:creationId xmlns:a16="http://schemas.microsoft.com/office/drawing/2014/main" id="{57984D0F-0301-4AA8-98BA-255006D18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1185"/>
                <a:ext cx="70" cy="78"/>
              </a:xfrm>
              <a:custGeom>
                <a:avLst/>
                <a:gdLst>
                  <a:gd name="T0" fmla="*/ 13 w 47"/>
                  <a:gd name="T1" fmla="*/ 12 h 52"/>
                  <a:gd name="T2" fmla="*/ 1 w 47"/>
                  <a:gd name="T3" fmla="*/ 5 h 52"/>
                  <a:gd name="T4" fmla="*/ 113 w 47"/>
                  <a:gd name="T5" fmla="*/ 72 h 52"/>
                  <a:gd name="T6" fmla="*/ 103 w 47"/>
                  <a:gd name="T7" fmla="*/ 149 h 52"/>
                  <a:gd name="T8" fmla="*/ 46 w 47"/>
                  <a:gd name="T9" fmla="*/ 59 h 52"/>
                  <a:gd name="T10" fmla="*/ 1 w 47"/>
                  <a:gd name="T11" fmla="*/ 5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52">
                    <a:moveTo>
                      <a:pt x="4" y="3"/>
                    </a:moveTo>
                    <a:cubicBezTo>
                      <a:pt x="3" y="3"/>
                      <a:pt x="2" y="2"/>
                      <a:pt x="1" y="1"/>
                    </a:cubicBezTo>
                    <a:cubicBezTo>
                      <a:pt x="14" y="0"/>
                      <a:pt x="27" y="11"/>
                      <a:pt x="34" y="21"/>
                    </a:cubicBezTo>
                    <a:cubicBezTo>
                      <a:pt x="38" y="27"/>
                      <a:pt x="47" y="52"/>
                      <a:pt x="31" y="44"/>
                    </a:cubicBezTo>
                    <a:cubicBezTo>
                      <a:pt x="22" y="39"/>
                      <a:pt x="21" y="23"/>
                      <a:pt x="14" y="17"/>
                    </a:cubicBezTo>
                    <a:cubicBezTo>
                      <a:pt x="9" y="12"/>
                      <a:pt x="0" y="10"/>
                      <a:pt x="1" y="1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2" name="Freeform 89">
                <a:extLst>
                  <a:ext uri="{FF2B5EF4-FFF2-40B4-BE49-F238E27FC236}">
                    <a16:creationId xmlns:a16="http://schemas.microsoft.com/office/drawing/2014/main" id="{7D9B5D6D-86F3-4FFE-95DE-4A180354D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979"/>
                <a:ext cx="241" cy="254"/>
              </a:xfrm>
              <a:custGeom>
                <a:avLst/>
                <a:gdLst>
                  <a:gd name="T0" fmla="*/ 0 w 161"/>
                  <a:gd name="T1" fmla="*/ 0 h 169"/>
                  <a:gd name="T2" fmla="*/ 195 w 161"/>
                  <a:gd name="T3" fmla="*/ 176 h 169"/>
                  <a:gd name="T4" fmla="*/ 292 w 161"/>
                  <a:gd name="T5" fmla="*/ 283 h 169"/>
                  <a:gd name="T6" fmla="*/ 419 w 161"/>
                  <a:gd name="T7" fmla="*/ 407 h 169"/>
                  <a:gd name="T8" fmla="*/ 491 w 161"/>
                  <a:gd name="T9" fmla="*/ 499 h 169"/>
                  <a:gd name="T10" fmla="*/ 540 w 161"/>
                  <a:gd name="T11" fmla="*/ 574 h 169"/>
                  <a:gd name="T12" fmla="*/ 486 w 161"/>
                  <a:gd name="T13" fmla="*/ 529 h 169"/>
                  <a:gd name="T14" fmla="*/ 433 w 161"/>
                  <a:gd name="T15" fmla="*/ 502 h 169"/>
                  <a:gd name="T16" fmla="*/ 346 w 161"/>
                  <a:gd name="T17" fmla="*/ 398 h 169"/>
                  <a:gd name="T18" fmla="*/ 225 w 161"/>
                  <a:gd name="T19" fmla="*/ 262 h 169"/>
                  <a:gd name="T20" fmla="*/ 135 w 161"/>
                  <a:gd name="T21" fmla="*/ 156 h 169"/>
                  <a:gd name="T22" fmla="*/ 1 w 161"/>
                  <a:gd name="T23" fmla="*/ 0 h 16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169">
                    <a:moveTo>
                      <a:pt x="0" y="0"/>
                    </a:moveTo>
                    <a:cubicBezTo>
                      <a:pt x="17" y="19"/>
                      <a:pt x="38" y="35"/>
                      <a:pt x="58" y="52"/>
                    </a:cubicBezTo>
                    <a:cubicBezTo>
                      <a:pt x="68" y="61"/>
                      <a:pt x="77" y="73"/>
                      <a:pt x="87" y="83"/>
                    </a:cubicBezTo>
                    <a:cubicBezTo>
                      <a:pt x="99" y="95"/>
                      <a:pt x="113" y="107"/>
                      <a:pt x="125" y="120"/>
                    </a:cubicBezTo>
                    <a:cubicBezTo>
                      <a:pt x="132" y="129"/>
                      <a:pt x="138" y="138"/>
                      <a:pt x="146" y="147"/>
                    </a:cubicBezTo>
                    <a:cubicBezTo>
                      <a:pt x="151" y="153"/>
                      <a:pt x="159" y="161"/>
                      <a:pt x="161" y="169"/>
                    </a:cubicBezTo>
                    <a:cubicBezTo>
                      <a:pt x="156" y="169"/>
                      <a:pt x="150" y="159"/>
                      <a:pt x="145" y="156"/>
                    </a:cubicBezTo>
                    <a:cubicBezTo>
                      <a:pt x="140" y="153"/>
                      <a:pt x="134" y="152"/>
                      <a:pt x="129" y="148"/>
                    </a:cubicBezTo>
                    <a:cubicBezTo>
                      <a:pt x="119" y="138"/>
                      <a:pt x="114" y="125"/>
                      <a:pt x="103" y="117"/>
                    </a:cubicBezTo>
                    <a:cubicBezTo>
                      <a:pt x="86" y="105"/>
                      <a:pt x="75" y="96"/>
                      <a:pt x="67" y="77"/>
                    </a:cubicBezTo>
                    <a:cubicBezTo>
                      <a:pt x="61" y="63"/>
                      <a:pt x="53" y="55"/>
                      <a:pt x="40" y="46"/>
                    </a:cubicBezTo>
                    <a:cubicBezTo>
                      <a:pt x="24" y="35"/>
                      <a:pt x="9" y="16"/>
                      <a:pt x="1" y="0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3" name="Freeform 90">
                <a:extLst>
                  <a:ext uri="{FF2B5EF4-FFF2-40B4-BE49-F238E27FC236}">
                    <a16:creationId xmlns:a16="http://schemas.microsoft.com/office/drawing/2014/main" id="{9A3B3FFA-8F43-4318-8BF3-63817F89F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1330"/>
                <a:ext cx="120" cy="93"/>
              </a:xfrm>
              <a:custGeom>
                <a:avLst/>
                <a:gdLst>
                  <a:gd name="T0" fmla="*/ 0 w 80"/>
                  <a:gd name="T1" fmla="*/ 0 h 62"/>
                  <a:gd name="T2" fmla="*/ 66 w 80"/>
                  <a:gd name="T3" fmla="*/ 80 h 62"/>
                  <a:gd name="T4" fmla="*/ 135 w 80"/>
                  <a:gd name="T5" fmla="*/ 140 h 62"/>
                  <a:gd name="T6" fmla="*/ 203 w 80"/>
                  <a:gd name="T7" fmla="*/ 188 h 62"/>
                  <a:gd name="T8" fmla="*/ 237 w 80"/>
                  <a:gd name="T9" fmla="*/ 197 h 62"/>
                  <a:gd name="T10" fmla="*/ 270 w 80"/>
                  <a:gd name="T11" fmla="*/ 203 h 62"/>
                  <a:gd name="T12" fmla="*/ 270 w 80"/>
                  <a:gd name="T13" fmla="*/ 203 h 62"/>
                  <a:gd name="T14" fmla="*/ 237 w 80"/>
                  <a:gd name="T15" fmla="*/ 207 h 62"/>
                  <a:gd name="T16" fmla="*/ 201 w 80"/>
                  <a:gd name="T17" fmla="*/ 207 h 62"/>
                  <a:gd name="T18" fmla="*/ 161 w 80"/>
                  <a:gd name="T19" fmla="*/ 203 h 62"/>
                  <a:gd name="T20" fmla="*/ 135 w 80"/>
                  <a:gd name="T21" fmla="*/ 170 h 62"/>
                  <a:gd name="T22" fmla="*/ 66 w 80"/>
                  <a:gd name="T23" fmla="*/ 108 h 62"/>
                  <a:gd name="T24" fmla="*/ 32 w 80"/>
                  <a:gd name="T25" fmla="*/ 95 h 62"/>
                  <a:gd name="T26" fmla="*/ 8 w 80"/>
                  <a:gd name="T27" fmla="*/ 59 h 62"/>
                  <a:gd name="T28" fmla="*/ 0 w 80"/>
                  <a:gd name="T29" fmla="*/ 0 h 6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0" h="62">
                    <a:moveTo>
                      <a:pt x="0" y="0"/>
                    </a:moveTo>
                    <a:cubicBezTo>
                      <a:pt x="8" y="7"/>
                      <a:pt x="13" y="15"/>
                      <a:pt x="19" y="23"/>
                    </a:cubicBezTo>
                    <a:cubicBezTo>
                      <a:pt x="25" y="30"/>
                      <a:pt x="32" y="36"/>
                      <a:pt x="40" y="41"/>
                    </a:cubicBezTo>
                    <a:cubicBezTo>
                      <a:pt x="46" y="46"/>
                      <a:pt x="53" y="52"/>
                      <a:pt x="60" y="55"/>
                    </a:cubicBezTo>
                    <a:cubicBezTo>
                      <a:pt x="63" y="57"/>
                      <a:pt x="67" y="58"/>
                      <a:pt x="70" y="58"/>
                    </a:cubicBezTo>
                    <a:cubicBezTo>
                      <a:pt x="71" y="59"/>
                      <a:pt x="79" y="59"/>
                      <a:pt x="80" y="60"/>
                    </a:cubicBezTo>
                    <a:cubicBezTo>
                      <a:pt x="80" y="60"/>
                      <a:pt x="80" y="60"/>
                      <a:pt x="80" y="60"/>
                    </a:cubicBezTo>
                    <a:cubicBezTo>
                      <a:pt x="78" y="62"/>
                      <a:pt x="72" y="61"/>
                      <a:pt x="70" y="61"/>
                    </a:cubicBezTo>
                    <a:cubicBezTo>
                      <a:pt x="66" y="61"/>
                      <a:pt x="63" y="60"/>
                      <a:pt x="59" y="61"/>
                    </a:cubicBezTo>
                    <a:cubicBezTo>
                      <a:pt x="56" y="62"/>
                      <a:pt x="51" y="62"/>
                      <a:pt x="47" y="60"/>
                    </a:cubicBezTo>
                    <a:cubicBezTo>
                      <a:pt x="44" y="58"/>
                      <a:pt x="43" y="53"/>
                      <a:pt x="40" y="50"/>
                    </a:cubicBezTo>
                    <a:cubicBezTo>
                      <a:pt x="35" y="43"/>
                      <a:pt x="26" y="37"/>
                      <a:pt x="19" y="32"/>
                    </a:cubicBezTo>
                    <a:cubicBezTo>
                      <a:pt x="16" y="30"/>
                      <a:pt x="12" y="30"/>
                      <a:pt x="9" y="28"/>
                    </a:cubicBezTo>
                    <a:cubicBezTo>
                      <a:pt x="4" y="27"/>
                      <a:pt x="3" y="22"/>
                      <a:pt x="2" y="17"/>
                    </a:cubicBezTo>
                    <a:cubicBezTo>
                      <a:pt x="2" y="12"/>
                      <a:pt x="3" y="5"/>
                      <a:pt x="0" y="0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4" name="Freeform 91">
                <a:extLst>
                  <a:ext uri="{FF2B5EF4-FFF2-40B4-BE49-F238E27FC236}">
                    <a16:creationId xmlns:a16="http://schemas.microsoft.com/office/drawing/2014/main" id="{2FD33B29-0D95-4CDD-BB3A-07D9AD467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1125"/>
                <a:ext cx="340" cy="477"/>
              </a:xfrm>
              <a:custGeom>
                <a:avLst/>
                <a:gdLst>
                  <a:gd name="T0" fmla="*/ 0 w 227"/>
                  <a:gd name="T1" fmla="*/ 0 h 318"/>
                  <a:gd name="T2" fmla="*/ 123 w 227"/>
                  <a:gd name="T3" fmla="*/ 68 h 318"/>
                  <a:gd name="T4" fmla="*/ 136 w 227"/>
                  <a:gd name="T5" fmla="*/ 134 h 318"/>
                  <a:gd name="T6" fmla="*/ 168 w 227"/>
                  <a:gd name="T7" fmla="*/ 203 h 318"/>
                  <a:gd name="T8" fmla="*/ 285 w 227"/>
                  <a:gd name="T9" fmla="*/ 323 h 318"/>
                  <a:gd name="T10" fmla="*/ 373 w 227"/>
                  <a:gd name="T11" fmla="*/ 450 h 318"/>
                  <a:gd name="T12" fmla="*/ 406 w 227"/>
                  <a:gd name="T13" fmla="*/ 498 h 318"/>
                  <a:gd name="T14" fmla="*/ 454 w 227"/>
                  <a:gd name="T15" fmla="*/ 531 h 318"/>
                  <a:gd name="T16" fmla="*/ 524 w 227"/>
                  <a:gd name="T17" fmla="*/ 572 h 318"/>
                  <a:gd name="T18" fmla="*/ 538 w 227"/>
                  <a:gd name="T19" fmla="*/ 642 h 318"/>
                  <a:gd name="T20" fmla="*/ 574 w 227"/>
                  <a:gd name="T21" fmla="*/ 710 h 318"/>
                  <a:gd name="T22" fmla="*/ 613 w 227"/>
                  <a:gd name="T23" fmla="*/ 818 h 318"/>
                  <a:gd name="T24" fmla="*/ 762 w 227"/>
                  <a:gd name="T25" fmla="*/ 1074 h 318"/>
                  <a:gd name="T26" fmla="*/ 655 w 227"/>
                  <a:gd name="T27" fmla="*/ 930 h 318"/>
                  <a:gd name="T28" fmla="*/ 551 w 227"/>
                  <a:gd name="T29" fmla="*/ 782 h 318"/>
                  <a:gd name="T30" fmla="*/ 350 w 227"/>
                  <a:gd name="T31" fmla="*/ 453 h 318"/>
                  <a:gd name="T32" fmla="*/ 181 w 227"/>
                  <a:gd name="T33" fmla="*/ 228 h 318"/>
                  <a:gd name="T34" fmla="*/ 135 w 227"/>
                  <a:gd name="T35" fmla="*/ 180 h 318"/>
                  <a:gd name="T36" fmla="*/ 103 w 227"/>
                  <a:gd name="T37" fmla="*/ 116 h 318"/>
                  <a:gd name="T38" fmla="*/ 0 w 227"/>
                  <a:gd name="T39" fmla="*/ 12 h 3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27" h="318">
                    <a:moveTo>
                      <a:pt x="0" y="0"/>
                    </a:moveTo>
                    <a:cubicBezTo>
                      <a:pt x="5" y="11"/>
                      <a:pt x="27" y="12"/>
                      <a:pt x="37" y="20"/>
                    </a:cubicBezTo>
                    <a:cubicBezTo>
                      <a:pt x="47" y="28"/>
                      <a:pt x="41" y="31"/>
                      <a:pt x="41" y="39"/>
                    </a:cubicBezTo>
                    <a:cubicBezTo>
                      <a:pt x="41" y="47"/>
                      <a:pt x="46" y="54"/>
                      <a:pt x="50" y="60"/>
                    </a:cubicBezTo>
                    <a:cubicBezTo>
                      <a:pt x="60" y="73"/>
                      <a:pt x="72" y="84"/>
                      <a:pt x="85" y="95"/>
                    </a:cubicBezTo>
                    <a:cubicBezTo>
                      <a:pt x="96" y="106"/>
                      <a:pt x="101" y="121"/>
                      <a:pt x="111" y="133"/>
                    </a:cubicBezTo>
                    <a:cubicBezTo>
                      <a:pt x="114" y="138"/>
                      <a:pt x="118" y="141"/>
                      <a:pt x="121" y="147"/>
                    </a:cubicBezTo>
                    <a:cubicBezTo>
                      <a:pt x="126" y="155"/>
                      <a:pt x="126" y="155"/>
                      <a:pt x="135" y="157"/>
                    </a:cubicBezTo>
                    <a:cubicBezTo>
                      <a:pt x="143" y="158"/>
                      <a:pt x="153" y="160"/>
                      <a:pt x="156" y="169"/>
                    </a:cubicBezTo>
                    <a:cubicBezTo>
                      <a:pt x="158" y="176"/>
                      <a:pt x="157" y="183"/>
                      <a:pt x="160" y="190"/>
                    </a:cubicBezTo>
                    <a:cubicBezTo>
                      <a:pt x="170" y="193"/>
                      <a:pt x="169" y="202"/>
                      <a:pt x="171" y="210"/>
                    </a:cubicBezTo>
                    <a:cubicBezTo>
                      <a:pt x="172" y="222"/>
                      <a:pt x="176" y="232"/>
                      <a:pt x="182" y="242"/>
                    </a:cubicBezTo>
                    <a:cubicBezTo>
                      <a:pt x="196" y="267"/>
                      <a:pt x="210" y="295"/>
                      <a:pt x="227" y="318"/>
                    </a:cubicBezTo>
                    <a:cubicBezTo>
                      <a:pt x="214" y="305"/>
                      <a:pt x="205" y="290"/>
                      <a:pt x="195" y="275"/>
                    </a:cubicBezTo>
                    <a:cubicBezTo>
                      <a:pt x="186" y="259"/>
                      <a:pt x="174" y="246"/>
                      <a:pt x="164" y="231"/>
                    </a:cubicBezTo>
                    <a:cubicBezTo>
                      <a:pt x="143" y="198"/>
                      <a:pt x="122" y="168"/>
                      <a:pt x="104" y="134"/>
                    </a:cubicBezTo>
                    <a:cubicBezTo>
                      <a:pt x="90" y="108"/>
                      <a:pt x="72" y="89"/>
                      <a:pt x="54" y="67"/>
                    </a:cubicBezTo>
                    <a:cubicBezTo>
                      <a:pt x="50" y="62"/>
                      <a:pt x="44" y="58"/>
                      <a:pt x="40" y="53"/>
                    </a:cubicBezTo>
                    <a:cubicBezTo>
                      <a:pt x="36" y="48"/>
                      <a:pt x="34" y="40"/>
                      <a:pt x="31" y="34"/>
                    </a:cubicBezTo>
                    <a:cubicBezTo>
                      <a:pt x="23" y="21"/>
                      <a:pt x="9" y="14"/>
                      <a:pt x="0" y="3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5" name="Freeform 92">
                <a:extLst>
                  <a:ext uri="{FF2B5EF4-FFF2-40B4-BE49-F238E27FC236}">
                    <a16:creationId xmlns:a16="http://schemas.microsoft.com/office/drawing/2014/main" id="{A8033309-2427-4583-8CC2-D01EFB3E2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1420"/>
                <a:ext cx="38" cy="86"/>
              </a:xfrm>
              <a:custGeom>
                <a:avLst/>
                <a:gdLst>
                  <a:gd name="T0" fmla="*/ 8 w 25"/>
                  <a:gd name="T1" fmla="*/ 0 h 57"/>
                  <a:gd name="T2" fmla="*/ 35 w 25"/>
                  <a:gd name="T3" fmla="*/ 26 h 57"/>
                  <a:gd name="T4" fmla="*/ 55 w 25"/>
                  <a:gd name="T5" fmla="*/ 53 h 57"/>
                  <a:gd name="T6" fmla="*/ 88 w 25"/>
                  <a:gd name="T7" fmla="*/ 116 h 57"/>
                  <a:gd name="T8" fmla="*/ 67 w 25"/>
                  <a:gd name="T9" fmla="*/ 175 h 57"/>
                  <a:gd name="T10" fmla="*/ 14 w 25"/>
                  <a:gd name="T11" fmla="*/ 189 h 57"/>
                  <a:gd name="T12" fmla="*/ 8 w 25"/>
                  <a:gd name="T13" fmla="*/ 169 h 57"/>
                  <a:gd name="T14" fmla="*/ 35 w 25"/>
                  <a:gd name="T15" fmla="*/ 161 h 57"/>
                  <a:gd name="T16" fmla="*/ 67 w 25"/>
                  <a:gd name="T17" fmla="*/ 107 h 57"/>
                  <a:gd name="T18" fmla="*/ 46 w 25"/>
                  <a:gd name="T19" fmla="*/ 45 h 57"/>
                  <a:gd name="T20" fmla="*/ 14 w 25"/>
                  <a:gd name="T21" fmla="*/ 8 h 57"/>
                  <a:gd name="T22" fmla="*/ 12 w 25"/>
                  <a:gd name="T23" fmla="*/ 5 h 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" h="57">
                    <a:moveTo>
                      <a:pt x="2" y="0"/>
                    </a:moveTo>
                    <a:cubicBezTo>
                      <a:pt x="3" y="2"/>
                      <a:pt x="8" y="5"/>
                      <a:pt x="10" y="7"/>
                    </a:cubicBezTo>
                    <a:cubicBezTo>
                      <a:pt x="12" y="9"/>
                      <a:pt x="14" y="12"/>
                      <a:pt x="16" y="15"/>
                    </a:cubicBezTo>
                    <a:cubicBezTo>
                      <a:pt x="20" y="21"/>
                      <a:pt x="25" y="26"/>
                      <a:pt x="25" y="34"/>
                    </a:cubicBezTo>
                    <a:cubicBezTo>
                      <a:pt x="25" y="40"/>
                      <a:pt x="23" y="47"/>
                      <a:pt x="19" y="51"/>
                    </a:cubicBezTo>
                    <a:cubicBezTo>
                      <a:pt x="15" y="54"/>
                      <a:pt x="8" y="57"/>
                      <a:pt x="4" y="55"/>
                    </a:cubicBezTo>
                    <a:cubicBezTo>
                      <a:pt x="1" y="54"/>
                      <a:pt x="0" y="51"/>
                      <a:pt x="2" y="49"/>
                    </a:cubicBezTo>
                    <a:cubicBezTo>
                      <a:pt x="4" y="48"/>
                      <a:pt x="8" y="48"/>
                      <a:pt x="10" y="47"/>
                    </a:cubicBezTo>
                    <a:cubicBezTo>
                      <a:pt x="16" y="44"/>
                      <a:pt x="20" y="38"/>
                      <a:pt x="19" y="31"/>
                    </a:cubicBezTo>
                    <a:cubicBezTo>
                      <a:pt x="19" y="25"/>
                      <a:pt x="15" y="19"/>
                      <a:pt x="13" y="13"/>
                    </a:cubicBezTo>
                    <a:cubicBezTo>
                      <a:pt x="11" y="8"/>
                      <a:pt x="8" y="5"/>
                      <a:pt x="4" y="2"/>
                    </a:cubicBezTo>
                    <a:cubicBezTo>
                      <a:pt x="4" y="1"/>
                      <a:pt x="3" y="1"/>
                      <a:pt x="3" y="1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6" name="Freeform 93">
                <a:extLst>
                  <a:ext uri="{FF2B5EF4-FFF2-40B4-BE49-F238E27FC236}">
                    <a16:creationId xmlns:a16="http://schemas.microsoft.com/office/drawing/2014/main" id="{61C16EDE-C4A1-464A-8C96-569AB72F4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545"/>
                <a:ext cx="36" cy="70"/>
              </a:xfrm>
              <a:custGeom>
                <a:avLst/>
                <a:gdLst>
                  <a:gd name="T0" fmla="*/ 32 w 24"/>
                  <a:gd name="T1" fmla="*/ 0 h 47"/>
                  <a:gd name="T2" fmla="*/ 48 w 24"/>
                  <a:gd name="T3" fmla="*/ 15 h 47"/>
                  <a:gd name="T4" fmla="*/ 66 w 24"/>
                  <a:gd name="T5" fmla="*/ 33 h 47"/>
                  <a:gd name="T6" fmla="*/ 81 w 24"/>
                  <a:gd name="T7" fmla="*/ 82 h 47"/>
                  <a:gd name="T8" fmla="*/ 26 w 24"/>
                  <a:gd name="T9" fmla="*/ 155 h 47"/>
                  <a:gd name="T10" fmla="*/ 0 w 24"/>
                  <a:gd name="T11" fmla="*/ 140 h 47"/>
                  <a:gd name="T12" fmla="*/ 21 w 24"/>
                  <a:gd name="T13" fmla="*/ 127 h 47"/>
                  <a:gd name="T14" fmla="*/ 66 w 24"/>
                  <a:gd name="T15" fmla="*/ 100 h 47"/>
                  <a:gd name="T16" fmla="*/ 35 w 24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47">
                    <a:moveTo>
                      <a:pt x="9" y="0"/>
                    </a:moveTo>
                    <a:cubicBezTo>
                      <a:pt x="9" y="0"/>
                      <a:pt x="13" y="3"/>
                      <a:pt x="14" y="5"/>
                    </a:cubicBezTo>
                    <a:cubicBezTo>
                      <a:pt x="16" y="6"/>
                      <a:pt x="17" y="8"/>
                      <a:pt x="19" y="10"/>
                    </a:cubicBezTo>
                    <a:cubicBezTo>
                      <a:pt x="22" y="14"/>
                      <a:pt x="24" y="20"/>
                      <a:pt x="24" y="25"/>
                    </a:cubicBezTo>
                    <a:cubicBezTo>
                      <a:pt x="23" y="34"/>
                      <a:pt x="17" y="46"/>
                      <a:pt x="7" y="47"/>
                    </a:cubicBezTo>
                    <a:cubicBezTo>
                      <a:pt x="4" y="47"/>
                      <a:pt x="1" y="45"/>
                      <a:pt x="0" y="42"/>
                    </a:cubicBezTo>
                    <a:cubicBezTo>
                      <a:pt x="0" y="38"/>
                      <a:pt x="3" y="38"/>
                      <a:pt x="6" y="38"/>
                    </a:cubicBezTo>
                    <a:cubicBezTo>
                      <a:pt x="11" y="37"/>
                      <a:pt x="17" y="35"/>
                      <a:pt x="19" y="30"/>
                    </a:cubicBezTo>
                    <a:cubicBezTo>
                      <a:pt x="24" y="19"/>
                      <a:pt x="16" y="9"/>
                      <a:pt x="10" y="0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7" name="Freeform 94">
                <a:extLst>
                  <a:ext uri="{FF2B5EF4-FFF2-40B4-BE49-F238E27FC236}">
                    <a16:creationId xmlns:a16="http://schemas.microsoft.com/office/drawing/2014/main" id="{B7492A35-E717-450F-8337-B8ED5E2F9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1429"/>
                <a:ext cx="78" cy="59"/>
              </a:xfrm>
              <a:custGeom>
                <a:avLst/>
                <a:gdLst>
                  <a:gd name="T0" fmla="*/ 120 w 52"/>
                  <a:gd name="T1" fmla="*/ 135 h 39"/>
                  <a:gd name="T2" fmla="*/ 176 w 52"/>
                  <a:gd name="T3" fmla="*/ 94 h 39"/>
                  <a:gd name="T4" fmla="*/ 120 w 52"/>
                  <a:gd name="T5" fmla="*/ 32 h 39"/>
                  <a:gd name="T6" fmla="*/ 72 w 52"/>
                  <a:gd name="T7" fmla="*/ 12 h 39"/>
                  <a:gd name="T8" fmla="*/ 32 w 52"/>
                  <a:gd name="T9" fmla="*/ 8 h 39"/>
                  <a:gd name="T10" fmla="*/ 53 w 52"/>
                  <a:gd name="T11" fmla="*/ 89 h 39"/>
                  <a:gd name="T12" fmla="*/ 95 w 52"/>
                  <a:gd name="T13" fmla="*/ 121 h 39"/>
                  <a:gd name="T14" fmla="*/ 122 w 52"/>
                  <a:gd name="T15" fmla="*/ 135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39">
                    <a:moveTo>
                      <a:pt x="35" y="39"/>
                    </a:moveTo>
                    <a:cubicBezTo>
                      <a:pt x="43" y="39"/>
                      <a:pt x="52" y="36"/>
                      <a:pt x="52" y="27"/>
                    </a:cubicBezTo>
                    <a:cubicBezTo>
                      <a:pt x="52" y="18"/>
                      <a:pt x="43" y="11"/>
                      <a:pt x="35" y="9"/>
                    </a:cubicBezTo>
                    <a:cubicBezTo>
                      <a:pt x="30" y="7"/>
                      <a:pt x="25" y="5"/>
                      <a:pt x="21" y="3"/>
                    </a:cubicBezTo>
                    <a:cubicBezTo>
                      <a:pt x="17" y="1"/>
                      <a:pt x="14" y="0"/>
                      <a:pt x="9" y="2"/>
                    </a:cubicBezTo>
                    <a:cubicBezTo>
                      <a:pt x="0" y="7"/>
                      <a:pt x="10" y="21"/>
                      <a:pt x="15" y="26"/>
                    </a:cubicBezTo>
                    <a:cubicBezTo>
                      <a:pt x="19" y="30"/>
                      <a:pt x="23" y="33"/>
                      <a:pt x="28" y="35"/>
                    </a:cubicBezTo>
                    <a:cubicBezTo>
                      <a:pt x="30" y="36"/>
                      <a:pt x="35" y="38"/>
                      <a:pt x="36" y="39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8" name="Freeform 95">
                <a:extLst>
                  <a:ext uri="{FF2B5EF4-FFF2-40B4-BE49-F238E27FC236}">
                    <a16:creationId xmlns:a16="http://schemas.microsoft.com/office/drawing/2014/main" id="{AEF8EA3C-F1FD-4C87-85BB-F5E9555D9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1443"/>
                <a:ext cx="19" cy="36"/>
              </a:xfrm>
              <a:custGeom>
                <a:avLst/>
                <a:gdLst>
                  <a:gd name="T0" fmla="*/ 13 w 13"/>
                  <a:gd name="T1" fmla="*/ 62 h 24"/>
                  <a:gd name="T2" fmla="*/ 41 w 13"/>
                  <a:gd name="T3" fmla="*/ 62 h 24"/>
                  <a:gd name="T4" fmla="*/ 22 w 13"/>
                  <a:gd name="T5" fmla="*/ 14 h 24"/>
                  <a:gd name="T6" fmla="*/ 1 w 13"/>
                  <a:gd name="T7" fmla="*/ 27 h 24"/>
                  <a:gd name="T8" fmla="*/ 15 w 13"/>
                  <a:gd name="T9" fmla="*/ 6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4">
                    <a:moveTo>
                      <a:pt x="4" y="18"/>
                    </a:moveTo>
                    <a:cubicBezTo>
                      <a:pt x="7" y="20"/>
                      <a:pt x="13" y="24"/>
                      <a:pt x="13" y="18"/>
                    </a:cubicBezTo>
                    <a:cubicBezTo>
                      <a:pt x="13" y="13"/>
                      <a:pt x="10" y="8"/>
                      <a:pt x="7" y="4"/>
                    </a:cubicBezTo>
                    <a:cubicBezTo>
                      <a:pt x="3" y="0"/>
                      <a:pt x="0" y="3"/>
                      <a:pt x="1" y="8"/>
                    </a:cubicBezTo>
                    <a:cubicBezTo>
                      <a:pt x="1" y="12"/>
                      <a:pt x="4" y="16"/>
                      <a:pt x="5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9" name="Freeform 96">
                <a:extLst>
                  <a:ext uri="{FF2B5EF4-FFF2-40B4-BE49-F238E27FC236}">
                    <a16:creationId xmlns:a16="http://schemas.microsoft.com/office/drawing/2014/main" id="{5BF2902C-5A99-4C02-9855-91DE3FF45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1417"/>
                <a:ext cx="25" cy="24"/>
              </a:xfrm>
              <a:custGeom>
                <a:avLst/>
                <a:gdLst>
                  <a:gd name="T0" fmla="*/ 9 w 17"/>
                  <a:gd name="T1" fmla="*/ 26 h 16"/>
                  <a:gd name="T2" fmla="*/ 41 w 17"/>
                  <a:gd name="T3" fmla="*/ 27 h 16"/>
                  <a:gd name="T4" fmla="*/ 9 w 17"/>
                  <a:gd name="T5" fmla="*/ 2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3" y="7"/>
                    </a:moveTo>
                    <a:cubicBezTo>
                      <a:pt x="5" y="13"/>
                      <a:pt x="17" y="16"/>
                      <a:pt x="13" y="8"/>
                    </a:cubicBezTo>
                    <a:cubicBezTo>
                      <a:pt x="11" y="5"/>
                      <a:pt x="0" y="0"/>
                      <a:pt x="3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0" name="Freeform 97">
                <a:extLst>
                  <a:ext uri="{FF2B5EF4-FFF2-40B4-BE49-F238E27FC236}">
                    <a16:creationId xmlns:a16="http://schemas.microsoft.com/office/drawing/2014/main" id="{F1C1206C-2AF5-4C3A-A93E-EF8861254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1528"/>
                <a:ext cx="75" cy="71"/>
              </a:xfrm>
              <a:custGeom>
                <a:avLst/>
                <a:gdLst>
                  <a:gd name="T0" fmla="*/ 0 w 50"/>
                  <a:gd name="T1" fmla="*/ 0 h 47"/>
                  <a:gd name="T2" fmla="*/ 93 w 50"/>
                  <a:gd name="T3" fmla="*/ 73 h 47"/>
                  <a:gd name="T4" fmla="*/ 143 w 50"/>
                  <a:gd name="T5" fmla="*/ 142 h 47"/>
                  <a:gd name="T6" fmla="*/ 66 w 50"/>
                  <a:gd name="T7" fmla="*/ 144 h 47"/>
                  <a:gd name="T8" fmla="*/ 21 w 50"/>
                  <a:gd name="T9" fmla="*/ 53 h 47"/>
                  <a:gd name="T10" fmla="*/ 8 w 50"/>
                  <a:gd name="T11" fmla="*/ 5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47">
                    <a:moveTo>
                      <a:pt x="0" y="0"/>
                    </a:moveTo>
                    <a:cubicBezTo>
                      <a:pt x="10" y="5"/>
                      <a:pt x="18" y="15"/>
                      <a:pt x="27" y="21"/>
                    </a:cubicBezTo>
                    <a:cubicBezTo>
                      <a:pt x="32" y="25"/>
                      <a:pt x="50" y="33"/>
                      <a:pt x="42" y="41"/>
                    </a:cubicBezTo>
                    <a:cubicBezTo>
                      <a:pt x="37" y="46"/>
                      <a:pt x="24" y="47"/>
                      <a:pt x="19" y="42"/>
                    </a:cubicBezTo>
                    <a:cubicBezTo>
                      <a:pt x="12" y="35"/>
                      <a:pt x="9" y="24"/>
                      <a:pt x="6" y="15"/>
                    </a:cubicBezTo>
                    <a:cubicBezTo>
                      <a:pt x="4" y="10"/>
                      <a:pt x="3" y="5"/>
                      <a:pt x="2" y="1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1" name="Freeform 98">
                <a:extLst>
                  <a:ext uri="{FF2B5EF4-FFF2-40B4-BE49-F238E27FC236}">
                    <a16:creationId xmlns:a16="http://schemas.microsoft.com/office/drawing/2014/main" id="{CD13A101-CFB5-41D9-88AF-EE05CB917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560"/>
                <a:ext cx="25" cy="40"/>
              </a:xfrm>
              <a:custGeom>
                <a:avLst/>
                <a:gdLst>
                  <a:gd name="T0" fmla="*/ 1 w 17"/>
                  <a:gd name="T1" fmla="*/ 19 h 27"/>
                  <a:gd name="T2" fmla="*/ 13 w 17"/>
                  <a:gd name="T3" fmla="*/ 61 h 27"/>
                  <a:gd name="T4" fmla="*/ 51 w 17"/>
                  <a:gd name="T5" fmla="*/ 81 h 27"/>
                  <a:gd name="T6" fmla="*/ 35 w 17"/>
                  <a:gd name="T7" fmla="*/ 36 h 27"/>
                  <a:gd name="T8" fmla="*/ 1 w 17"/>
                  <a:gd name="T9" fmla="*/ 1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1" y="6"/>
                    </a:moveTo>
                    <a:cubicBezTo>
                      <a:pt x="1" y="11"/>
                      <a:pt x="0" y="15"/>
                      <a:pt x="4" y="19"/>
                    </a:cubicBezTo>
                    <a:cubicBezTo>
                      <a:pt x="6" y="22"/>
                      <a:pt x="12" y="27"/>
                      <a:pt x="16" y="25"/>
                    </a:cubicBezTo>
                    <a:cubicBezTo>
                      <a:pt x="17" y="18"/>
                      <a:pt x="16" y="16"/>
                      <a:pt x="11" y="11"/>
                    </a:cubicBezTo>
                    <a:cubicBezTo>
                      <a:pt x="9" y="9"/>
                      <a:pt x="3" y="0"/>
                      <a:pt x="1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2" name="Freeform 99">
                <a:extLst>
                  <a:ext uri="{FF2B5EF4-FFF2-40B4-BE49-F238E27FC236}">
                    <a16:creationId xmlns:a16="http://schemas.microsoft.com/office/drawing/2014/main" id="{B303C0B4-0630-4D58-B001-C82545A86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1542"/>
                <a:ext cx="17" cy="22"/>
              </a:xfrm>
              <a:custGeom>
                <a:avLst/>
                <a:gdLst>
                  <a:gd name="T0" fmla="*/ 5 w 11"/>
                  <a:gd name="T1" fmla="*/ 0 h 15"/>
                  <a:gd name="T2" fmla="*/ 36 w 11"/>
                  <a:gd name="T3" fmla="*/ 41 h 15"/>
                  <a:gd name="T4" fmla="*/ 40 w 11"/>
                  <a:gd name="T5" fmla="*/ 38 h 15"/>
                  <a:gd name="T6" fmla="*/ 0 w 11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1" y="0"/>
                    </a:moveTo>
                    <a:cubicBezTo>
                      <a:pt x="0" y="4"/>
                      <a:pt x="4" y="15"/>
                      <a:pt x="10" y="13"/>
                    </a:cubicBezTo>
                    <a:cubicBezTo>
                      <a:pt x="10" y="13"/>
                      <a:pt x="11" y="12"/>
                      <a:pt x="11" y="12"/>
                    </a:cubicBezTo>
                    <a:cubicBezTo>
                      <a:pt x="11" y="8"/>
                      <a:pt x="4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3" name="Freeform 100">
                <a:extLst>
                  <a:ext uri="{FF2B5EF4-FFF2-40B4-BE49-F238E27FC236}">
                    <a16:creationId xmlns:a16="http://schemas.microsoft.com/office/drawing/2014/main" id="{4EF1E0E5-8C38-43A7-B467-E3EF5C0AB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275"/>
                <a:ext cx="112" cy="172"/>
              </a:xfrm>
              <a:custGeom>
                <a:avLst/>
                <a:gdLst>
                  <a:gd name="T0" fmla="*/ 0 w 75"/>
                  <a:gd name="T1" fmla="*/ 0 h 115"/>
                  <a:gd name="T2" fmla="*/ 76 w 75"/>
                  <a:gd name="T3" fmla="*/ 109 h 115"/>
                  <a:gd name="T4" fmla="*/ 149 w 75"/>
                  <a:gd name="T5" fmla="*/ 194 h 115"/>
                  <a:gd name="T6" fmla="*/ 249 w 75"/>
                  <a:gd name="T7" fmla="*/ 384 h 115"/>
                  <a:gd name="T8" fmla="*/ 217 w 75"/>
                  <a:gd name="T9" fmla="*/ 277 h 115"/>
                  <a:gd name="T10" fmla="*/ 148 w 75"/>
                  <a:gd name="T11" fmla="*/ 175 h 115"/>
                  <a:gd name="T12" fmla="*/ 103 w 75"/>
                  <a:gd name="T13" fmla="*/ 141 h 115"/>
                  <a:gd name="T14" fmla="*/ 76 w 75"/>
                  <a:gd name="T15" fmla="*/ 87 h 115"/>
                  <a:gd name="T16" fmla="*/ 0 w 75"/>
                  <a:gd name="T17" fmla="*/ 6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115">
                    <a:moveTo>
                      <a:pt x="0" y="0"/>
                    </a:moveTo>
                    <a:cubicBezTo>
                      <a:pt x="8" y="11"/>
                      <a:pt x="17" y="21"/>
                      <a:pt x="23" y="33"/>
                    </a:cubicBezTo>
                    <a:cubicBezTo>
                      <a:pt x="30" y="45"/>
                      <a:pt x="36" y="49"/>
                      <a:pt x="45" y="58"/>
                    </a:cubicBezTo>
                    <a:cubicBezTo>
                      <a:pt x="61" y="72"/>
                      <a:pt x="65" y="97"/>
                      <a:pt x="75" y="115"/>
                    </a:cubicBezTo>
                    <a:cubicBezTo>
                      <a:pt x="75" y="104"/>
                      <a:pt x="71" y="92"/>
                      <a:pt x="65" y="83"/>
                    </a:cubicBezTo>
                    <a:cubicBezTo>
                      <a:pt x="57" y="73"/>
                      <a:pt x="54" y="61"/>
                      <a:pt x="44" y="52"/>
                    </a:cubicBezTo>
                    <a:cubicBezTo>
                      <a:pt x="40" y="48"/>
                      <a:pt x="34" y="47"/>
                      <a:pt x="31" y="42"/>
                    </a:cubicBezTo>
                    <a:cubicBezTo>
                      <a:pt x="27" y="38"/>
                      <a:pt x="26" y="31"/>
                      <a:pt x="23" y="26"/>
                    </a:cubicBezTo>
                    <a:cubicBezTo>
                      <a:pt x="18" y="16"/>
                      <a:pt x="10" y="8"/>
                      <a:pt x="0" y="2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4" name="Freeform 101">
                <a:extLst>
                  <a:ext uri="{FF2B5EF4-FFF2-40B4-BE49-F238E27FC236}">
                    <a16:creationId xmlns:a16="http://schemas.microsoft.com/office/drawing/2014/main" id="{D085F77F-DB99-4FDA-A269-BAFDDD6F7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1500"/>
                <a:ext cx="112" cy="123"/>
              </a:xfrm>
              <a:custGeom>
                <a:avLst/>
                <a:gdLst>
                  <a:gd name="T0" fmla="*/ 249 w 75"/>
                  <a:gd name="T1" fmla="*/ 278 h 82"/>
                  <a:gd name="T2" fmla="*/ 87 w 75"/>
                  <a:gd name="T3" fmla="*/ 174 h 82"/>
                  <a:gd name="T4" fmla="*/ 49 w 75"/>
                  <a:gd name="T5" fmla="*/ 75 h 82"/>
                  <a:gd name="T6" fmla="*/ 0 w 75"/>
                  <a:gd name="T7" fmla="*/ 0 h 82"/>
                  <a:gd name="T8" fmla="*/ 82 w 75"/>
                  <a:gd name="T9" fmla="*/ 180 h 82"/>
                  <a:gd name="T10" fmla="*/ 143 w 75"/>
                  <a:gd name="T11" fmla="*/ 255 h 82"/>
                  <a:gd name="T12" fmla="*/ 223 w 75"/>
                  <a:gd name="T13" fmla="*/ 275 h 82"/>
                  <a:gd name="T14" fmla="*/ 248 w 75"/>
                  <a:gd name="T15" fmla="*/ 278 h 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5" h="82">
                    <a:moveTo>
                      <a:pt x="75" y="82"/>
                    </a:moveTo>
                    <a:cubicBezTo>
                      <a:pt x="53" y="82"/>
                      <a:pt x="34" y="74"/>
                      <a:pt x="26" y="51"/>
                    </a:cubicBezTo>
                    <a:cubicBezTo>
                      <a:pt x="22" y="41"/>
                      <a:pt x="19" y="32"/>
                      <a:pt x="15" y="22"/>
                    </a:cubicBezTo>
                    <a:cubicBezTo>
                      <a:pt x="11" y="14"/>
                      <a:pt x="4" y="8"/>
                      <a:pt x="0" y="0"/>
                    </a:cubicBezTo>
                    <a:cubicBezTo>
                      <a:pt x="12" y="16"/>
                      <a:pt x="17" y="35"/>
                      <a:pt x="25" y="53"/>
                    </a:cubicBezTo>
                    <a:cubicBezTo>
                      <a:pt x="29" y="63"/>
                      <a:pt x="33" y="70"/>
                      <a:pt x="43" y="75"/>
                    </a:cubicBezTo>
                    <a:cubicBezTo>
                      <a:pt x="51" y="80"/>
                      <a:pt x="57" y="79"/>
                      <a:pt x="67" y="81"/>
                    </a:cubicBezTo>
                    <a:cubicBezTo>
                      <a:pt x="69" y="81"/>
                      <a:pt x="73" y="82"/>
                      <a:pt x="74" y="82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5" name="Freeform 102">
                <a:extLst>
                  <a:ext uri="{FF2B5EF4-FFF2-40B4-BE49-F238E27FC236}">
                    <a16:creationId xmlns:a16="http://schemas.microsoft.com/office/drawing/2014/main" id="{F5BA08C9-320D-4817-841C-2FD7398EF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1180"/>
                <a:ext cx="75" cy="92"/>
              </a:xfrm>
              <a:custGeom>
                <a:avLst/>
                <a:gdLst>
                  <a:gd name="T0" fmla="*/ 99 w 50"/>
                  <a:gd name="T1" fmla="*/ 35 h 61"/>
                  <a:gd name="T2" fmla="*/ 18 w 50"/>
                  <a:gd name="T3" fmla="*/ 45 h 61"/>
                  <a:gd name="T4" fmla="*/ 93 w 50"/>
                  <a:gd name="T5" fmla="*/ 121 h 61"/>
                  <a:gd name="T6" fmla="*/ 161 w 50"/>
                  <a:gd name="T7" fmla="*/ 169 h 61"/>
                  <a:gd name="T8" fmla="*/ 135 w 50"/>
                  <a:gd name="T9" fmla="*/ 75 h 61"/>
                  <a:gd name="T10" fmla="*/ 99 w 50"/>
                  <a:gd name="T11" fmla="*/ 35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61">
                    <a:moveTo>
                      <a:pt x="29" y="10"/>
                    </a:moveTo>
                    <a:cubicBezTo>
                      <a:pt x="23" y="5"/>
                      <a:pt x="0" y="0"/>
                      <a:pt x="5" y="13"/>
                    </a:cubicBezTo>
                    <a:cubicBezTo>
                      <a:pt x="8" y="22"/>
                      <a:pt x="21" y="28"/>
                      <a:pt x="27" y="35"/>
                    </a:cubicBezTo>
                    <a:cubicBezTo>
                      <a:pt x="30" y="40"/>
                      <a:pt x="44" y="61"/>
                      <a:pt x="47" y="49"/>
                    </a:cubicBezTo>
                    <a:cubicBezTo>
                      <a:pt x="50" y="40"/>
                      <a:pt x="45" y="29"/>
                      <a:pt x="40" y="22"/>
                    </a:cubicBezTo>
                    <a:cubicBezTo>
                      <a:pt x="37" y="18"/>
                      <a:pt x="32" y="13"/>
                      <a:pt x="29" y="10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6" name="Freeform 103">
                <a:extLst>
                  <a:ext uri="{FF2B5EF4-FFF2-40B4-BE49-F238E27FC236}">
                    <a16:creationId xmlns:a16="http://schemas.microsoft.com/office/drawing/2014/main" id="{6F54F5D8-21F0-42CF-857F-240DF9096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1182"/>
                <a:ext cx="25" cy="30"/>
              </a:xfrm>
              <a:custGeom>
                <a:avLst/>
                <a:gdLst>
                  <a:gd name="T0" fmla="*/ 15 w 17"/>
                  <a:gd name="T1" fmla="*/ 35 h 20"/>
                  <a:gd name="T2" fmla="*/ 47 w 17"/>
                  <a:gd name="T3" fmla="*/ 59 h 20"/>
                  <a:gd name="T4" fmla="*/ 32 w 17"/>
                  <a:gd name="T5" fmla="*/ 26 h 20"/>
                  <a:gd name="T6" fmla="*/ 6 w 17"/>
                  <a:gd name="T7" fmla="*/ 5 h 20"/>
                  <a:gd name="T8" fmla="*/ 15 w 17"/>
                  <a:gd name="T9" fmla="*/ 35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0">
                    <a:moveTo>
                      <a:pt x="5" y="10"/>
                    </a:moveTo>
                    <a:cubicBezTo>
                      <a:pt x="7" y="12"/>
                      <a:pt x="13" y="20"/>
                      <a:pt x="15" y="17"/>
                    </a:cubicBezTo>
                    <a:cubicBezTo>
                      <a:pt x="17" y="15"/>
                      <a:pt x="11" y="8"/>
                      <a:pt x="10" y="7"/>
                    </a:cubicBezTo>
                    <a:cubicBezTo>
                      <a:pt x="9" y="5"/>
                      <a:pt x="4" y="0"/>
                      <a:pt x="2" y="1"/>
                    </a:cubicBezTo>
                    <a:cubicBezTo>
                      <a:pt x="0" y="3"/>
                      <a:pt x="4" y="9"/>
                      <a:pt x="5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7" name="Freeform 104">
                <a:extLst>
                  <a:ext uri="{FF2B5EF4-FFF2-40B4-BE49-F238E27FC236}">
                    <a16:creationId xmlns:a16="http://schemas.microsoft.com/office/drawing/2014/main" id="{867C8929-BB00-4CE1-9710-F4B191A76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1213"/>
                <a:ext cx="23" cy="11"/>
              </a:xfrm>
              <a:custGeom>
                <a:avLst/>
                <a:gdLst>
                  <a:gd name="T0" fmla="*/ 14 w 15"/>
                  <a:gd name="T1" fmla="*/ 5 h 7"/>
                  <a:gd name="T2" fmla="*/ 28 w 15"/>
                  <a:gd name="T3" fmla="*/ 27 h 7"/>
                  <a:gd name="T4" fmla="*/ 21 w 15"/>
                  <a:gd name="T5" fmla="*/ 5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7">
                    <a:moveTo>
                      <a:pt x="4" y="1"/>
                    </a:moveTo>
                    <a:cubicBezTo>
                      <a:pt x="9" y="1"/>
                      <a:pt x="15" y="6"/>
                      <a:pt x="8" y="7"/>
                    </a:cubicBezTo>
                    <a:cubicBezTo>
                      <a:pt x="3" y="7"/>
                      <a:pt x="0" y="0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8" name="Freeform 105">
                <a:extLst>
                  <a:ext uri="{FF2B5EF4-FFF2-40B4-BE49-F238E27FC236}">
                    <a16:creationId xmlns:a16="http://schemas.microsoft.com/office/drawing/2014/main" id="{A35757C5-AE0C-4122-8CFB-FF633A607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1627"/>
                <a:ext cx="148" cy="158"/>
              </a:xfrm>
              <a:custGeom>
                <a:avLst/>
                <a:gdLst>
                  <a:gd name="T0" fmla="*/ 0 w 99"/>
                  <a:gd name="T1" fmla="*/ 0 h 105"/>
                  <a:gd name="T2" fmla="*/ 63 w 99"/>
                  <a:gd name="T3" fmla="*/ 41 h 105"/>
                  <a:gd name="T4" fmla="*/ 121 w 99"/>
                  <a:gd name="T5" fmla="*/ 66 h 105"/>
                  <a:gd name="T6" fmla="*/ 175 w 99"/>
                  <a:gd name="T7" fmla="*/ 163 h 105"/>
                  <a:gd name="T8" fmla="*/ 250 w 99"/>
                  <a:gd name="T9" fmla="*/ 259 h 105"/>
                  <a:gd name="T10" fmla="*/ 290 w 99"/>
                  <a:gd name="T11" fmla="*/ 304 h 105"/>
                  <a:gd name="T12" fmla="*/ 330 w 99"/>
                  <a:gd name="T13" fmla="*/ 358 h 105"/>
                  <a:gd name="T14" fmla="*/ 241 w 99"/>
                  <a:gd name="T15" fmla="*/ 277 h 105"/>
                  <a:gd name="T16" fmla="*/ 154 w 99"/>
                  <a:gd name="T17" fmla="*/ 190 h 105"/>
                  <a:gd name="T18" fmla="*/ 76 w 99"/>
                  <a:gd name="T19" fmla="*/ 99 h 105"/>
                  <a:gd name="T20" fmla="*/ 0 w 99"/>
                  <a:gd name="T21" fmla="*/ 12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9" h="105">
                    <a:moveTo>
                      <a:pt x="0" y="0"/>
                    </a:moveTo>
                    <a:cubicBezTo>
                      <a:pt x="6" y="4"/>
                      <a:pt x="12" y="9"/>
                      <a:pt x="19" y="12"/>
                    </a:cubicBezTo>
                    <a:cubicBezTo>
                      <a:pt x="24" y="15"/>
                      <a:pt x="31" y="16"/>
                      <a:pt x="36" y="19"/>
                    </a:cubicBezTo>
                    <a:cubicBezTo>
                      <a:pt x="46" y="24"/>
                      <a:pt x="48" y="39"/>
                      <a:pt x="52" y="48"/>
                    </a:cubicBezTo>
                    <a:cubicBezTo>
                      <a:pt x="58" y="60"/>
                      <a:pt x="66" y="68"/>
                      <a:pt x="75" y="76"/>
                    </a:cubicBezTo>
                    <a:cubicBezTo>
                      <a:pt x="81" y="80"/>
                      <a:pt x="84" y="84"/>
                      <a:pt x="87" y="89"/>
                    </a:cubicBezTo>
                    <a:cubicBezTo>
                      <a:pt x="90" y="94"/>
                      <a:pt x="97" y="99"/>
                      <a:pt x="99" y="105"/>
                    </a:cubicBezTo>
                    <a:cubicBezTo>
                      <a:pt x="89" y="101"/>
                      <a:pt x="80" y="87"/>
                      <a:pt x="72" y="81"/>
                    </a:cubicBezTo>
                    <a:cubicBezTo>
                      <a:pt x="62" y="73"/>
                      <a:pt x="54" y="66"/>
                      <a:pt x="46" y="56"/>
                    </a:cubicBezTo>
                    <a:cubicBezTo>
                      <a:pt x="39" y="46"/>
                      <a:pt x="31" y="38"/>
                      <a:pt x="23" y="29"/>
                    </a:cubicBezTo>
                    <a:cubicBezTo>
                      <a:pt x="16" y="20"/>
                      <a:pt x="8" y="10"/>
                      <a:pt x="0" y="3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9" name="Freeform 106">
                <a:extLst>
                  <a:ext uri="{FF2B5EF4-FFF2-40B4-BE49-F238E27FC236}">
                    <a16:creationId xmlns:a16="http://schemas.microsoft.com/office/drawing/2014/main" id="{FB691562-3E89-4FFF-97B1-3298CD9EE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1647"/>
                <a:ext cx="69" cy="73"/>
              </a:xfrm>
              <a:custGeom>
                <a:avLst/>
                <a:gdLst>
                  <a:gd name="T0" fmla="*/ 45 w 46"/>
                  <a:gd name="T1" fmla="*/ 9 h 49"/>
                  <a:gd name="T2" fmla="*/ 147 w 46"/>
                  <a:gd name="T3" fmla="*/ 80 h 49"/>
                  <a:gd name="T4" fmla="*/ 113 w 46"/>
                  <a:gd name="T5" fmla="*/ 153 h 49"/>
                  <a:gd name="T6" fmla="*/ 72 w 46"/>
                  <a:gd name="T7" fmla="*/ 109 h 49"/>
                  <a:gd name="T8" fmla="*/ 27 w 46"/>
                  <a:gd name="T9" fmla="*/ 67 h 49"/>
                  <a:gd name="T10" fmla="*/ 48 w 46"/>
                  <a:gd name="T11" fmla="*/ 6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49">
                    <a:moveTo>
                      <a:pt x="13" y="3"/>
                    </a:moveTo>
                    <a:cubicBezTo>
                      <a:pt x="23" y="0"/>
                      <a:pt x="38" y="16"/>
                      <a:pt x="43" y="24"/>
                    </a:cubicBezTo>
                    <a:cubicBezTo>
                      <a:pt x="46" y="31"/>
                      <a:pt x="45" y="49"/>
                      <a:pt x="33" y="46"/>
                    </a:cubicBezTo>
                    <a:cubicBezTo>
                      <a:pt x="28" y="45"/>
                      <a:pt x="24" y="37"/>
                      <a:pt x="21" y="33"/>
                    </a:cubicBezTo>
                    <a:cubicBezTo>
                      <a:pt x="17" y="28"/>
                      <a:pt x="12" y="24"/>
                      <a:pt x="8" y="20"/>
                    </a:cubicBezTo>
                    <a:cubicBezTo>
                      <a:pt x="0" y="10"/>
                      <a:pt x="0" y="2"/>
                      <a:pt x="14" y="2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0" name="Freeform 107">
                <a:extLst>
                  <a:ext uri="{FF2B5EF4-FFF2-40B4-BE49-F238E27FC236}">
                    <a16:creationId xmlns:a16="http://schemas.microsoft.com/office/drawing/2014/main" id="{3D8B676D-CF4C-4130-B241-421D64B23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1641"/>
                <a:ext cx="30" cy="19"/>
              </a:xfrm>
              <a:custGeom>
                <a:avLst/>
                <a:gdLst>
                  <a:gd name="T0" fmla="*/ 68 w 20"/>
                  <a:gd name="T1" fmla="*/ 41 h 13"/>
                  <a:gd name="T2" fmla="*/ 26 w 20"/>
                  <a:gd name="T3" fmla="*/ 9 h 13"/>
                  <a:gd name="T4" fmla="*/ 62 w 20"/>
                  <a:gd name="T5" fmla="*/ 3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20" y="13"/>
                    </a:moveTo>
                    <a:cubicBezTo>
                      <a:pt x="18" y="11"/>
                      <a:pt x="12" y="0"/>
                      <a:pt x="7" y="3"/>
                    </a:cubicBezTo>
                    <a:cubicBezTo>
                      <a:pt x="0" y="7"/>
                      <a:pt x="15" y="12"/>
                      <a:pt x="18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1" name="Freeform 108">
                <a:extLst>
                  <a:ext uri="{FF2B5EF4-FFF2-40B4-BE49-F238E27FC236}">
                    <a16:creationId xmlns:a16="http://schemas.microsoft.com/office/drawing/2014/main" id="{74B411B3-9EA4-44B9-B6B1-497C1BB1F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666"/>
                <a:ext cx="12" cy="15"/>
              </a:xfrm>
              <a:custGeom>
                <a:avLst/>
                <a:gdLst>
                  <a:gd name="T0" fmla="*/ 8 w 8"/>
                  <a:gd name="T1" fmla="*/ 12 h 10"/>
                  <a:gd name="T2" fmla="*/ 21 w 8"/>
                  <a:gd name="T3" fmla="*/ 35 h 10"/>
                  <a:gd name="T4" fmla="*/ 0 w 8"/>
                  <a:gd name="T5" fmla="*/ 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2" y="3"/>
                    </a:moveTo>
                    <a:cubicBezTo>
                      <a:pt x="1" y="5"/>
                      <a:pt x="3" y="9"/>
                      <a:pt x="6" y="10"/>
                    </a:cubicBezTo>
                    <a:cubicBezTo>
                      <a:pt x="8" y="6"/>
                      <a:pt x="5" y="0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2" name="Freeform 109">
                <a:extLst>
                  <a:ext uri="{FF2B5EF4-FFF2-40B4-BE49-F238E27FC236}">
                    <a16:creationId xmlns:a16="http://schemas.microsoft.com/office/drawing/2014/main" id="{41B352E6-039B-44B4-BFE1-39D397111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1731"/>
                <a:ext cx="60" cy="103"/>
              </a:xfrm>
              <a:custGeom>
                <a:avLst/>
                <a:gdLst>
                  <a:gd name="T0" fmla="*/ 0 w 40"/>
                  <a:gd name="T1" fmla="*/ 0 h 69"/>
                  <a:gd name="T2" fmla="*/ 75 w 40"/>
                  <a:gd name="T3" fmla="*/ 109 h 69"/>
                  <a:gd name="T4" fmla="*/ 120 w 40"/>
                  <a:gd name="T5" fmla="*/ 207 h 69"/>
                  <a:gd name="T6" fmla="*/ 59 w 40"/>
                  <a:gd name="T7" fmla="*/ 127 h 69"/>
                  <a:gd name="T8" fmla="*/ 5 w 40"/>
                  <a:gd name="T9" fmla="*/ 27 h 69"/>
                  <a:gd name="T10" fmla="*/ 5 w 40"/>
                  <a:gd name="T11" fmla="*/ 6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69">
                    <a:moveTo>
                      <a:pt x="0" y="0"/>
                    </a:moveTo>
                    <a:cubicBezTo>
                      <a:pt x="9" y="10"/>
                      <a:pt x="13" y="24"/>
                      <a:pt x="22" y="33"/>
                    </a:cubicBezTo>
                    <a:cubicBezTo>
                      <a:pt x="25" y="37"/>
                      <a:pt x="40" y="56"/>
                      <a:pt x="35" y="62"/>
                    </a:cubicBezTo>
                    <a:cubicBezTo>
                      <a:pt x="29" y="69"/>
                      <a:pt x="19" y="41"/>
                      <a:pt x="17" y="38"/>
                    </a:cubicBezTo>
                    <a:cubicBezTo>
                      <a:pt x="10" y="28"/>
                      <a:pt x="3" y="20"/>
                      <a:pt x="1" y="8"/>
                    </a:cubicBezTo>
                    <a:cubicBezTo>
                      <a:pt x="1" y="6"/>
                      <a:pt x="1" y="4"/>
                      <a:pt x="1" y="2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3" name="Freeform 110">
                <a:extLst>
                  <a:ext uri="{FF2B5EF4-FFF2-40B4-BE49-F238E27FC236}">
                    <a16:creationId xmlns:a16="http://schemas.microsoft.com/office/drawing/2014/main" id="{B658A3B4-8E75-4538-B808-54B5B0081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1803"/>
                <a:ext cx="20" cy="25"/>
              </a:xfrm>
              <a:custGeom>
                <a:avLst/>
                <a:gdLst>
                  <a:gd name="T0" fmla="*/ 22 w 13"/>
                  <a:gd name="T1" fmla="*/ 0 h 17"/>
                  <a:gd name="T2" fmla="*/ 18 w 13"/>
                  <a:gd name="T3" fmla="*/ 54 h 17"/>
                  <a:gd name="T4" fmla="*/ 12 w 13"/>
                  <a:gd name="T5" fmla="*/ 28 h 17"/>
                  <a:gd name="T6" fmla="*/ 18 w 13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6" y="0"/>
                    </a:moveTo>
                    <a:cubicBezTo>
                      <a:pt x="7" y="3"/>
                      <a:pt x="13" y="17"/>
                      <a:pt x="5" y="17"/>
                    </a:cubicBezTo>
                    <a:cubicBezTo>
                      <a:pt x="0" y="16"/>
                      <a:pt x="3" y="11"/>
                      <a:pt x="3" y="9"/>
                    </a:cubicBezTo>
                    <a:cubicBezTo>
                      <a:pt x="4" y="6"/>
                      <a:pt x="5" y="4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4" name="Freeform 111">
                <a:extLst>
                  <a:ext uri="{FF2B5EF4-FFF2-40B4-BE49-F238E27FC236}">
                    <a16:creationId xmlns:a16="http://schemas.microsoft.com/office/drawing/2014/main" id="{C5563048-3F16-421F-955F-B0D9A0296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" y="1767"/>
                <a:ext cx="14" cy="28"/>
              </a:xfrm>
              <a:custGeom>
                <a:avLst/>
                <a:gdLst>
                  <a:gd name="T0" fmla="*/ 34 w 9"/>
                  <a:gd name="T1" fmla="*/ 60 h 19"/>
                  <a:gd name="T2" fmla="*/ 22 w 9"/>
                  <a:gd name="T3" fmla="*/ 27 h 19"/>
                  <a:gd name="T4" fmla="*/ 5 w 9"/>
                  <a:gd name="T5" fmla="*/ 15 h 19"/>
                  <a:gd name="T6" fmla="*/ 14 w 9"/>
                  <a:gd name="T7" fmla="*/ 27 h 19"/>
                  <a:gd name="T8" fmla="*/ 22 w 9"/>
                  <a:gd name="T9" fmla="*/ 40 h 19"/>
                  <a:gd name="T10" fmla="*/ 34 w 9"/>
                  <a:gd name="T11" fmla="*/ 59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9">
                    <a:moveTo>
                      <a:pt x="9" y="19"/>
                    </a:moveTo>
                    <a:cubicBezTo>
                      <a:pt x="9" y="15"/>
                      <a:pt x="7" y="11"/>
                      <a:pt x="6" y="8"/>
                    </a:cubicBezTo>
                    <a:cubicBezTo>
                      <a:pt x="5" y="7"/>
                      <a:pt x="0" y="0"/>
                      <a:pt x="1" y="5"/>
                    </a:cubicBezTo>
                    <a:cubicBezTo>
                      <a:pt x="1" y="6"/>
                      <a:pt x="3" y="7"/>
                      <a:pt x="4" y="8"/>
                    </a:cubicBezTo>
                    <a:cubicBezTo>
                      <a:pt x="5" y="10"/>
                      <a:pt x="5" y="11"/>
                      <a:pt x="6" y="12"/>
                    </a:cubicBezTo>
                    <a:cubicBezTo>
                      <a:pt x="7" y="14"/>
                      <a:pt x="8" y="16"/>
                      <a:pt x="9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5" name="Freeform 112">
                <a:extLst>
                  <a:ext uri="{FF2B5EF4-FFF2-40B4-BE49-F238E27FC236}">
                    <a16:creationId xmlns:a16="http://schemas.microsoft.com/office/drawing/2014/main" id="{24881091-76DE-4E3E-8DB1-12824B48B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1248"/>
                <a:ext cx="106" cy="124"/>
              </a:xfrm>
              <a:custGeom>
                <a:avLst/>
                <a:gdLst>
                  <a:gd name="T0" fmla="*/ 0 w 71"/>
                  <a:gd name="T1" fmla="*/ 0 h 83"/>
                  <a:gd name="T2" fmla="*/ 60 w 71"/>
                  <a:gd name="T3" fmla="*/ 81 h 83"/>
                  <a:gd name="T4" fmla="*/ 134 w 71"/>
                  <a:gd name="T5" fmla="*/ 154 h 83"/>
                  <a:gd name="T6" fmla="*/ 194 w 71"/>
                  <a:gd name="T7" fmla="*/ 209 h 83"/>
                  <a:gd name="T8" fmla="*/ 230 w 71"/>
                  <a:gd name="T9" fmla="*/ 257 h 83"/>
                  <a:gd name="T10" fmla="*/ 222 w 71"/>
                  <a:gd name="T11" fmla="*/ 267 h 83"/>
                  <a:gd name="T12" fmla="*/ 200 w 71"/>
                  <a:gd name="T13" fmla="*/ 241 h 83"/>
                  <a:gd name="T14" fmla="*/ 190 w 71"/>
                  <a:gd name="T15" fmla="*/ 223 h 83"/>
                  <a:gd name="T16" fmla="*/ 173 w 71"/>
                  <a:gd name="T17" fmla="*/ 221 h 83"/>
                  <a:gd name="T18" fmla="*/ 148 w 71"/>
                  <a:gd name="T19" fmla="*/ 187 h 83"/>
                  <a:gd name="T20" fmla="*/ 134 w 71"/>
                  <a:gd name="T21" fmla="*/ 176 h 83"/>
                  <a:gd name="T22" fmla="*/ 121 w 71"/>
                  <a:gd name="T23" fmla="*/ 157 h 83"/>
                  <a:gd name="T24" fmla="*/ 107 w 71"/>
                  <a:gd name="T25" fmla="*/ 136 h 83"/>
                  <a:gd name="T26" fmla="*/ 94 w 71"/>
                  <a:gd name="T27" fmla="*/ 127 h 83"/>
                  <a:gd name="T28" fmla="*/ 42 w 71"/>
                  <a:gd name="T29" fmla="*/ 73 h 83"/>
                  <a:gd name="T30" fmla="*/ 15 w 71"/>
                  <a:gd name="T31" fmla="*/ 36 h 83"/>
                  <a:gd name="T32" fmla="*/ 1 w 71"/>
                  <a:gd name="T33" fmla="*/ 6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1" h="83">
                    <a:moveTo>
                      <a:pt x="0" y="0"/>
                    </a:moveTo>
                    <a:cubicBezTo>
                      <a:pt x="5" y="9"/>
                      <a:pt x="11" y="16"/>
                      <a:pt x="18" y="24"/>
                    </a:cubicBezTo>
                    <a:cubicBezTo>
                      <a:pt x="25" y="32"/>
                      <a:pt x="33" y="38"/>
                      <a:pt x="40" y="46"/>
                    </a:cubicBezTo>
                    <a:cubicBezTo>
                      <a:pt x="46" y="51"/>
                      <a:pt x="52" y="57"/>
                      <a:pt x="58" y="63"/>
                    </a:cubicBezTo>
                    <a:cubicBezTo>
                      <a:pt x="61" y="67"/>
                      <a:pt x="67" y="72"/>
                      <a:pt x="69" y="77"/>
                    </a:cubicBezTo>
                    <a:cubicBezTo>
                      <a:pt x="71" y="81"/>
                      <a:pt x="70" y="83"/>
                      <a:pt x="67" y="80"/>
                    </a:cubicBezTo>
                    <a:cubicBezTo>
                      <a:pt x="64" y="78"/>
                      <a:pt x="62" y="75"/>
                      <a:pt x="60" y="72"/>
                    </a:cubicBezTo>
                    <a:cubicBezTo>
                      <a:pt x="59" y="70"/>
                      <a:pt x="58" y="69"/>
                      <a:pt x="57" y="67"/>
                    </a:cubicBezTo>
                    <a:cubicBezTo>
                      <a:pt x="55" y="66"/>
                      <a:pt x="54" y="66"/>
                      <a:pt x="52" y="66"/>
                    </a:cubicBezTo>
                    <a:cubicBezTo>
                      <a:pt x="47" y="64"/>
                      <a:pt x="48" y="58"/>
                      <a:pt x="44" y="56"/>
                    </a:cubicBezTo>
                    <a:cubicBezTo>
                      <a:pt x="42" y="55"/>
                      <a:pt x="41" y="56"/>
                      <a:pt x="40" y="53"/>
                    </a:cubicBezTo>
                    <a:cubicBezTo>
                      <a:pt x="39" y="50"/>
                      <a:pt x="38" y="49"/>
                      <a:pt x="36" y="47"/>
                    </a:cubicBezTo>
                    <a:cubicBezTo>
                      <a:pt x="34" y="45"/>
                      <a:pt x="34" y="43"/>
                      <a:pt x="32" y="41"/>
                    </a:cubicBezTo>
                    <a:cubicBezTo>
                      <a:pt x="31" y="40"/>
                      <a:pt x="29" y="39"/>
                      <a:pt x="28" y="38"/>
                    </a:cubicBezTo>
                    <a:cubicBezTo>
                      <a:pt x="22" y="34"/>
                      <a:pt x="17" y="27"/>
                      <a:pt x="13" y="22"/>
                    </a:cubicBezTo>
                    <a:cubicBezTo>
                      <a:pt x="10" y="18"/>
                      <a:pt x="7" y="15"/>
                      <a:pt x="5" y="11"/>
                    </a:cubicBezTo>
                    <a:cubicBezTo>
                      <a:pt x="3" y="8"/>
                      <a:pt x="3" y="4"/>
                      <a:pt x="1" y="2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6" name="Freeform 113">
                <a:extLst>
                  <a:ext uri="{FF2B5EF4-FFF2-40B4-BE49-F238E27FC236}">
                    <a16:creationId xmlns:a16="http://schemas.microsoft.com/office/drawing/2014/main" id="{1C752E6A-439C-4ED2-85E2-0093CD595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1117"/>
                <a:ext cx="185" cy="161"/>
              </a:xfrm>
              <a:custGeom>
                <a:avLst/>
                <a:gdLst>
                  <a:gd name="T0" fmla="*/ 5 w 123"/>
                  <a:gd name="T1" fmla="*/ 5 h 107"/>
                  <a:gd name="T2" fmla="*/ 54 w 123"/>
                  <a:gd name="T3" fmla="*/ 27 h 107"/>
                  <a:gd name="T4" fmla="*/ 99 w 123"/>
                  <a:gd name="T5" fmla="*/ 66 h 107"/>
                  <a:gd name="T6" fmla="*/ 147 w 123"/>
                  <a:gd name="T7" fmla="*/ 99 h 107"/>
                  <a:gd name="T8" fmla="*/ 190 w 123"/>
                  <a:gd name="T9" fmla="*/ 143 h 107"/>
                  <a:gd name="T10" fmla="*/ 230 w 123"/>
                  <a:gd name="T11" fmla="*/ 184 h 107"/>
                  <a:gd name="T12" fmla="*/ 265 w 123"/>
                  <a:gd name="T13" fmla="*/ 256 h 107"/>
                  <a:gd name="T14" fmla="*/ 372 w 123"/>
                  <a:gd name="T15" fmla="*/ 313 h 107"/>
                  <a:gd name="T16" fmla="*/ 418 w 123"/>
                  <a:gd name="T17" fmla="*/ 364 h 107"/>
                  <a:gd name="T18" fmla="*/ 387 w 123"/>
                  <a:gd name="T19" fmla="*/ 317 h 107"/>
                  <a:gd name="T20" fmla="*/ 344 w 123"/>
                  <a:gd name="T21" fmla="*/ 292 h 107"/>
                  <a:gd name="T22" fmla="*/ 304 w 123"/>
                  <a:gd name="T23" fmla="*/ 277 h 107"/>
                  <a:gd name="T24" fmla="*/ 269 w 123"/>
                  <a:gd name="T25" fmla="*/ 235 h 107"/>
                  <a:gd name="T26" fmla="*/ 203 w 123"/>
                  <a:gd name="T27" fmla="*/ 147 h 107"/>
                  <a:gd name="T28" fmla="*/ 176 w 123"/>
                  <a:gd name="T29" fmla="*/ 120 h 107"/>
                  <a:gd name="T30" fmla="*/ 140 w 123"/>
                  <a:gd name="T31" fmla="*/ 81 h 107"/>
                  <a:gd name="T32" fmla="*/ 107 w 123"/>
                  <a:gd name="T33" fmla="*/ 66 h 107"/>
                  <a:gd name="T34" fmla="*/ 80 w 123"/>
                  <a:gd name="T35" fmla="*/ 27 h 107"/>
                  <a:gd name="T36" fmla="*/ 0 w 123"/>
                  <a:gd name="T37" fmla="*/ 0 h 10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3" h="107">
                    <a:moveTo>
                      <a:pt x="1" y="1"/>
                    </a:moveTo>
                    <a:cubicBezTo>
                      <a:pt x="5" y="4"/>
                      <a:pt x="11" y="5"/>
                      <a:pt x="16" y="8"/>
                    </a:cubicBezTo>
                    <a:cubicBezTo>
                      <a:pt x="22" y="11"/>
                      <a:pt x="24" y="15"/>
                      <a:pt x="29" y="19"/>
                    </a:cubicBezTo>
                    <a:cubicBezTo>
                      <a:pt x="33" y="24"/>
                      <a:pt x="38" y="26"/>
                      <a:pt x="43" y="29"/>
                    </a:cubicBezTo>
                    <a:cubicBezTo>
                      <a:pt x="48" y="32"/>
                      <a:pt x="51" y="38"/>
                      <a:pt x="56" y="42"/>
                    </a:cubicBezTo>
                    <a:cubicBezTo>
                      <a:pt x="61" y="46"/>
                      <a:pt x="65" y="48"/>
                      <a:pt x="68" y="54"/>
                    </a:cubicBezTo>
                    <a:cubicBezTo>
                      <a:pt x="72" y="60"/>
                      <a:pt x="74" y="69"/>
                      <a:pt x="78" y="75"/>
                    </a:cubicBezTo>
                    <a:cubicBezTo>
                      <a:pt x="86" y="86"/>
                      <a:pt x="99" y="85"/>
                      <a:pt x="109" y="92"/>
                    </a:cubicBezTo>
                    <a:cubicBezTo>
                      <a:pt x="115" y="95"/>
                      <a:pt x="119" y="101"/>
                      <a:pt x="123" y="107"/>
                    </a:cubicBezTo>
                    <a:cubicBezTo>
                      <a:pt x="120" y="102"/>
                      <a:pt x="118" y="97"/>
                      <a:pt x="114" y="93"/>
                    </a:cubicBezTo>
                    <a:cubicBezTo>
                      <a:pt x="111" y="89"/>
                      <a:pt x="106" y="88"/>
                      <a:pt x="101" y="86"/>
                    </a:cubicBezTo>
                    <a:cubicBezTo>
                      <a:pt x="97" y="84"/>
                      <a:pt x="93" y="82"/>
                      <a:pt x="89" y="81"/>
                    </a:cubicBezTo>
                    <a:cubicBezTo>
                      <a:pt x="83" y="78"/>
                      <a:pt x="82" y="74"/>
                      <a:pt x="79" y="69"/>
                    </a:cubicBezTo>
                    <a:cubicBezTo>
                      <a:pt x="75" y="60"/>
                      <a:pt x="68" y="49"/>
                      <a:pt x="60" y="43"/>
                    </a:cubicBezTo>
                    <a:cubicBezTo>
                      <a:pt x="57" y="40"/>
                      <a:pt x="55" y="38"/>
                      <a:pt x="52" y="35"/>
                    </a:cubicBezTo>
                    <a:cubicBezTo>
                      <a:pt x="49" y="32"/>
                      <a:pt x="45" y="27"/>
                      <a:pt x="41" y="24"/>
                    </a:cubicBezTo>
                    <a:cubicBezTo>
                      <a:pt x="38" y="22"/>
                      <a:pt x="34" y="21"/>
                      <a:pt x="31" y="19"/>
                    </a:cubicBezTo>
                    <a:cubicBezTo>
                      <a:pt x="28" y="16"/>
                      <a:pt x="27" y="11"/>
                      <a:pt x="23" y="8"/>
                    </a:cubicBezTo>
                    <a:cubicBezTo>
                      <a:pt x="17" y="3"/>
                      <a:pt x="7" y="2"/>
                      <a:pt x="0" y="0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7" name="Freeform 114">
                <a:extLst>
                  <a:ext uri="{FF2B5EF4-FFF2-40B4-BE49-F238E27FC236}">
                    <a16:creationId xmlns:a16="http://schemas.microsoft.com/office/drawing/2014/main" id="{E0625CA9-03A7-46E8-A36E-979568C1F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1428"/>
                <a:ext cx="57" cy="48"/>
              </a:xfrm>
              <a:custGeom>
                <a:avLst/>
                <a:gdLst>
                  <a:gd name="T0" fmla="*/ 0 w 38"/>
                  <a:gd name="T1" fmla="*/ 45 h 32"/>
                  <a:gd name="T2" fmla="*/ 102 w 38"/>
                  <a:gd name="T3" fmla="*/ 81 h 32"/>
                  <a:gd name="T4" fmla="*/ 129 w 38"/>
                  <a:gd name="T5" fmla="*/ 41 h 32"/>
                  <a:gd name="T6" fmla="*/ 116 w 38"/>
                  <a:gd name="T7" fmla="*/ 5 h 32"/>
                  <a:gd name="T8" fmla="*/ 116 w 38"/>
                  <a:gd name="T9" fmla="*/ 26 h 32"/>
                  <a:gd name="T10" fmla="*/ 113 w 38"/>
                  <a:gd name="T11" fmla="*/ 53 h 32"/>
                  <a:gd name="T12" fmla="*/ 75 w 38"/>
                  <a:gd name="T13" fmla="*/ 81 h 32"/>
                  <a:gd name="T14" fmla="*/ 35 w 38"/>
                  <a:gd name="T15" fmla="*/ 72 h 32"/>
                  <a:gd name="T16" fmla="*/ 18 w 38"/>
                  <a:gd name="T17" fmla="*/ 59 h 32"/>
                  <a:gd name="T18" fmla="*/ 5 w 38"/>
                  <a:gd name="T19" fmla="*/ 45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32">
                    <a:moveTo>
                      <a:pt x="0" y="13"/>
                    </a:moveTo>
                    <a:cubicBezTo>
                      <a:pt x="6" y="23"/>
                      <a:pt x="18" y="32"/>
                      <a:pt x="30" y="24"/>
                    </a:cubicBezTo>
                    <a:cubicBezTo>
                      <a:pt x="34" y="21"/>
                      <a:pt x="38" y="17"/>
                      <a:pt x="38" y="12"/>
                    </a:cubicBezTo>
                    <a:cubicBezTo>
                      <a:pt x="38" y="10"/>
                      <a:pt x="38" y="0"/>
                      <a:pt x="34" y="1"/>
                    </a:cubicBezTo>
                    <a:cubicBezTo>
                      <a:pt x="32" y="2"/>
                      <a:pt x="34" y="5"/>
                      <a:pt x="34" y="7"/>
                    </a:cubicBezTo>
                    <a:cubicBezTo>
                      <a:pt x="34" y="9"/>
                      <a:pt x="34" y="13"/>
                      <a:pt x="33" y="15"/>
                    </a:cubicBezTo>
                    <a:cubicBezTo>
                      <a:pt x="31" y="20"/>
                      <a:pt x="27" y="23"/>
                      <a:pt x="22" y="24"/>
                    </a:cubicBezTo>
                    <a:cubicBezTo>
                      <a:pt x="17" y="25"/>
                      <a:pt x="14" y="23"/>
                      <a:pt x="10" y="21"/>
                    </a:cubicBezTo>
                    <a:cubicBezTo>
                      <a:pt x="8" y="20"/>
                      <a:pt x="6" y="19"/>
                      <a:pt x="5" y="17"/>
                    </a:cubicBezTo>
                    <a:cubicBezTo>
                      <a:pt x="3" y="16"/>
                      <a:pt x="3" y="14"/>
                      <a:pt x="1" y="13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8" name="Freeform 115">
                <a:extLst>
                  <a:ext uri="{FF2B5EF4-FFF2-40B4-BE49-F238E27FC236}">
                    <a16:creationId xmlns:a16="http://schemas.microsoft.com/office/drawing/2014/main" id="{130FE6E5-B5E6-4934-8D0F-2B5793EA9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1302"/>
                <a:ext cx="44" cy="28"/>
              </a:xfrm>
              <a:custGeom>
                <a:avLst/>
                <a:gdLst>
                  <a:gd name="T0" fmla="*/ 0 w 29"/>
                  <a:gd name="T1" fmla="*/ 35 h 19"/>
                  <a:gd name="T2" fmla="*/ 76 w 29"/>
                  <a:gd name="T3" fmla="*/ 55 h 19"/>
                  <a:gd name="T4" fmla="*/ 80 w 29"/>
                  <a:gd name="T5" fmla="*/ 0 h 19"/>
                  <a:gd name="T6" fmla="*/ 70 w 29"/>
                  <a:gd name="T7" fmla="*/ 19 h 19"/>
                  <a:gd name="T8" fmla="*/ 46 w 29"/>
                  <a:gd name="T9" fmla="*/ 41 h 19"/>
                  <a:gd name="T10" fmla="*/ 5 w 29"/>
                  <a:gd name="T11" fmla="*/ 4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9">
                    <a:moveTo>
                      <a:pt x="0" y="11"/>
                    </a:moveTo>
                    <a:cubicBezTo>
                      <a:pt x="5" y="15"/>
                      <a:pt x="16" y="19"/>
                      <a:pt x="22" y="17"/>
                    </a:cubicBezTo>
                    <a:cubicBezTo>
                      <a:pt x="26" y="15"/>
                      <a:pt x="29" y="0"/>
                      <a:pt x="23" y="0"/>
                    </a:cubicBezTo>
                    <a:cubicBezTo>
                      <a:pt x="21" y="1"/>
                      <a:pt x="21" y="4"/>
                      <a:pt x="20" y="6"/>
                    </a:cubicBezTo>
                    <a:cubicBezTo>
                      <a:pt x="19" y="8"/>
                      <a:pt x="16" y="12"/>
                      <a:pt x="13" y="13"/>
                    </a:cubicBezTo>
                    <a:cubicBezTo>
                      <a:pt x="10" y="14"/>
                      <a:pt x="4" y="14"/>
                      <a:pt x="1" y="12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9" name="Freeform 116">
                <a:extLst>
                  <a:ext uri="{FF2B5EF4-FFF2-40B4-BE49-F238E27FC236}">
                    <a16:creationId xmlns:a16="http://schemas.microsoft.com/office/drawing/2014/main" id="{DD86136A-3F7A-486E-AD8C-874AC1031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1045"/>
                <a:ext cx="120" cy="165"/>
              </a:xfrm>
              <a:custGeom>
                <a:avLst/>
                <a:gdLst>
                  <a:gd name="T0" fmla="*/ 0 w 80"/>
                  <a:gd name="T1" fmla="*/ 8 h 110"/>
                  <a:gd name="T2" fmla="*/ 26 w 80"/>
                  <a:gd name="T3" fmla="*/ 72 h 110"/>
                  <a:gd name="T4" fmla="*/ 48 w 80"/>
                  <a:gd name="T5" fmla="*/ 120 h 110"/>
                  <a:gd name="T6" fmla="*/ 99 w 80"/>
                  <a:gd name="T7" fmla="*/ 215 h 110"/>
                  <a:gd name="T8" fmla="*/ 162 w 80"/>
                  <a:gd name="T9" fmla="*/ 284 h 110"/>
                  <a:gd name="T10" fmla="*/ 248 w 80"/>
                  <a:gd name="T11" fmla="*/ 359 h 110"/>
                  <a:gd name="T12" fmla="*/ 270 w 80"/>
                  <a:gd name="T13" fmla="*/ 372 h 110"/>
                  <a:gd name="T14" fmla="*/ 207 w 80"/>
                  <a:gd name="T15" fmla="*/ 302 h 110"/>
                  <a:gd name="T16" fmla="*/ 176 w 80"/>
                  <a:gd name="T17" fmla="*/ 278 h 110"/>
                  <a:gd name="T18" fmla="*/ 167 w 80"/>
                  <a:gd name="T19" fmla="*/ 261 h 110"/>
                  <a:gd name="T20" fmla="*/ 147 w 80"/>
                  <a:gd name="T21" fmla="*/ 248 h 110"/>
                  <a:gd name="T22" fmla="*/ 113 w 80"/>
                  <a:gd name="T23" fmla="*/ 203 h 110"/>
                  <a:gd name="T24" fmla="*/ 80 w 80"/>
                  <a:gd name="T25" fmla="*/ 170 h 110"/>
                  <a:gd name="T26" fmla="*/ 41 w 80"/>
                  <a:gd name="T27" fmla="*/ 80 h 110"/>
                  <a:gd name="T28" fmla="*/ 0 w 80"/>
                  <a:gd name="T29" fmla="*/ 0 h 1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0" h="110">
                    <a:moveTo>
                      <a:pt x="0" y="2"/>
                    </a:moveTo>
                    <a:cubicBezTo>
                      <a:pt x="0" y="8"/>
                      <a:pt x="5" y="15"/>
                      <a:pt x="7" y="21"/>
                    </a:cubicBezTo>
                    <a:cubicBezTo>
                      <a:pt x="9" y="26"/>
                      <a:pt x="11" y="30"/>
                      <a:pt x="14" y="35"/>
                    </a:cubicBezTo>
                    <a:cubicBezTo>
                      <a:pt x="19" y="45"/>
                      <a:pt x="23" y="54"/>
                      <a:pt x="29" y="63"/>
                    </a:cubicBezTo>
                    <a:cubicBezTo>
                      <a:pt x="35" y="72"/>
                      <a:pt x="41" y="77"/>
                      <a:pt x="48" y="84"/>
                    </a:cubicBezTo>
                    <a:cubicBezTo>
                      <a:pt x="56" y="93"/>
                      <a:pt x="62" y="101"/>
                      <a:pt x="73" y="106"/>
                    </a:cubicBezTo>
                    <a:cubicBezTo>
                      <a:pt x="75" y="108"/>
                      <a:pt x="78" y="109"/>
                      <a:pt x="80" y="110"/>
                    </a:cubicBezTo>
                    <a:cubicBezTo>
                      <a:pt x="80" y="102"/>
                      <a:pt x="66" y="94"/>
                      <a:pt x="61" y="89"/>
                    </a:cubicBezTo>
                    <a:cubicBezTo>
                      <a:pt x="58" y="87"/>
                      <a:pt x="54" y="86"/>
                      <a:pt x="52" y="82"/>
                    </a:cubicBezTo>
                    <a:cubicBezTo>
                      <a:pt x="51" y="81"/>
                      <a:pt x="51" y="78"/>
                      <a:pt x="49" y="77"/>
                    </a:cubicBezTo>
                    <a:cubicBezTo>
                      <a:pt x="48" y="75"/>
                      <a:pt x="44" y="74"/>
                      <a:pt x="43" y="73"/>
                    </a:cubicBezTo>
                    <a:cubicBezTo>
                      <a:pt x="38" y="69"/>
                      <a:pt x="36" y="64"/>
                      <a:pt x="33" y="60"/>
                    </a:cubicBezTo>
                    <a:cubicBezTo>
                      <a:pt x="30" y="56"/>
                      <a:pt x="26" y="53"/>
                      <a:pt x="23" y="50"/>
                    </a:cubicBezTo>
                    <a:cubicBezTo>
                      <a:pt x="17" y="42"/>
                      <a:pt x="15" y="33"/>
                      <a:pt x="12" y="23"/>
                    </a:cubicBezTo>
                    <a:cubicBezTo>
                      <a:pt x="10" y="15"/>
                      <a:pt x="4" y="8"/>
                      <a:pt x="0" y="0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0" name="Freeform 117">
                <a:extLst>
                  <a:ext uri="{FF2B5EF4-FFF2-40B4-BE49-F238E27FC236}">
                    <a16:creationId xmlns:a16="http://schemas.microsoft.com/office/drawing/2014/main" id="{4F6BB34F-8309-4EBC-9234-3CA3BC06B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1272"/>
                <a:ext cx="63" cy="45"/>
              </a:xfrm>
              <a:custGeom>
                <a:avLst/>
                <a:gdLst>
                  <a:gd name="T0" fmla="*/ 12 w 42"/>
                  <a:gd name="T1" fmla="*/ 32 h 30"/>
                  <a:gd name="T2" fmla="*/ 35 w 42"/>
                  <a:gd name="T3" fmla="*/ 8 h 30"/>
                  <a:gd name="T4" fmla="*/ 68 w 42"/>
                  <a:gd name="T5" fmla="*/ 39 h 30"/>
                  <a:gd name="T6" fmla="*/ 120 w 42"/>
                  <a:gd name="T7" fmla="*/ 75 h 30"/>
                  <a:gd name="T8" fmla="*/ 48 w 42"/>
                  <a:gd name="T9" fmla="*/ 86 h 30"/>
                  <a:gd name="T10" fmla="*/ 8 w 42"/>
                  <a:gd name="T11" fmla="*/ 2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30">
                    <a:moveTo>
                      <a:pt x="3" y="9"/>
                    </a:moveTo>
                    <a:cubicBezTo>
                      <a:pt x="0" y="4"/>
                      <a:pt x="5" y="0"/>
                      <a:pt x="10" y="2"/>
                    </a:cubicBezTo>
                    <a:cubicBezTo>
                      <a:pt x="14" y="4"/>
                      <a:pt x="15" y="9"/>
                      <a:pt x="20" y="11"/>
                    </a:cubicBezTo>
                    <a:cubicBezTo>
                      <a:pt x="25" y="14"/>
                      <a:pt x="42" y="10"/>
                      <a:pt x="35" y="22"/>
                    </a:cubicBezTo>
                    <a:cubicBezTo>
                      <a:pt x="31" y="30"/>
                      <a:pt x="20" y="29"/>
                      <a:pt x="14" y="25"/>
                    </a:cubicBezTo>
                    <a:cubicBezTo>
                      <a:pt x="7" y="20"/>
                      <a:pt x="3" y="16"/>
                      <a:pt x="2" y="8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1" name="Freeform 118">
                <a:extLst>
                  <a:ext uri="{FF2B5EF4-FFF2-40B4-BE49-F238E27FC236}">
                    <a16:creationId xmlns:a16="http://schemas.microsoft.com/office/drawing/2014/main" id="{3457A145-B414-4B03-82F9-6BB0A8626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1248"/>
                <a:ext cx="21" cy="12"/>
              </a:xfrm>
              <a:custGeom>
                <a:avLst/>
                <a:gdLst>
                  <a:gd name="T0" fmla="*/ 18 w 14"/>
                  <a:gd name="T1" fmla="*/ 5 h 8"/>
                  <a:gd name="T2" fmla="*/ 5 w 14"/>
                  <a:gd name="T3" fmla="*/ 8 h 8"/>
                  <a:gd name="T4" fmla="*/ 18 w 14"/>
                  <a:gd name="T5" fmla="*/ 21 h 8"/>
                  <a:gd name="T6" fmla="*/ 39 w 14"/>
                  <a:gd name="T7" fmla="*/ 21 h 8"/>
                  <a:gd name="T8" fmla="*/ 45 w 14"/>
                  <a:gd name="T9" fmla="*/ 21 h 8"/>
                  <a:gd name="T10" fmla="*/ 18 w 14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5" y="1"/>
                    </a:moveTo>
                    <a:cubicBezTo>
                      <a:pt x="4" y="0"/>
                      <a:pt x="1" y="1"/>
                      <a:pt x="1" y="2"/>
                    </a:cubicBezTo>
                    <a:cubicBezTo>
                      <a:pt x="0" y="5"/>
                      <a:pt x="3" y="5"/>
                      <a:pt x="5" y="6"/>
                    </a:cubicBezTo>
                    <a:cubicBezTo>
                      <a:pt x="7" y="6"/>
                      <a:pt x="9" y="6"/>
                      <a:pt x="11" y="6"/>
                    </a:cubicBezTo>
                    <a:cubicBezTo>
                      <a:pt x="12" y="7"/>
                      <a:pt x="14" y="8"/>
                      <a:pt x="13" y="6"/>
                    </a:cubicBezTo>
                    <a:cubicBezTo>
                      <a:pt x="13" y="2"/>
                      <a:pt x="8" y="2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2" name="Freeform 119">
                <a:extLst>
                  <a:ext uri="{FF2B5EF4-FFF2-40B4-BE49-F238E27FC236}">
                    <a16:creationId xmlns:a16="http://schemas.microsoft.com/office/drawing/2014/main" id="{E5C12581-55DF-45B8-8A12-61218FFDD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1264"/>
                <a:ext cx="9" cy="27"/>
              </a:xfrm>
              <a:custGeom>
                <a:avLst/>
                <a:gdLst>
                  <a:gd name="T0" fmla="*/ 0 w 6"/>
                  <a:gd name="T1" fmla="*/ 0 h 18"/>
                  <a:gd name="T2" fmla="*/ 0 w 6"/>
                  <a:gd name="T3" fmla="*/ 14 h 18"/>
                  <a:gd name="T4" fmla="*/ 5 w 6"/>
                  <a:gd name="T5" fmla="*/ 39 h 18"/>
                  <a:gd name="T6" fmla="*/ 18 w 6"/>
                  <a:gd name="T7" fmla="*/ 48 h 18"/>
                  <a:gd name="T8" fmla="*/ 18 w 6"/>
                  <a:gd name="T9" fmla="*/ 35 h 18"/>
                  <a:gd name="T10" fmla="*/ 18 w 6"/>
                  <a:gd name="T11" fmla="*/ 18 h 18"/>
                  <a:gd name="T12" fmla="*/ 5 w 6"/>
                  <a:gd name="T13" fmla="*/ 5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8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0" y="7"/>
                      <a:pt x="0" y="9"/>
                      <a:pt x="1" y="11"/>
                    </a:cubicBezTo>
                    <a:cubicBezTo>
                      <a:pt x="1" y="12"/>
                      <a:pt x="3" y="18"/>
                      <a:pt x="5" y="14"/>
                    </a:cubicBezTo>
                    <a:cubicBezTo>
                      <a:pt x="6" y="13"/>
                      <a:pt x="5" y="12"/>
                      <a:pt x="5" y="10"/>
                    </a:cubicBezTo>
                    <a:cubicBezTo>
                      <a:pt x="5" y="9"/>
                      <a:pt x="5" y="7"/>
                      <a:pt x="5" y="5"/>
                    </a:cubicBezTo>
                    <a:cubicBezTo>
                      <a:pt x="4" y="4"/>
                      <a:pt x="2" y="0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3" name="Freeform 120">
                <a:extLst>
                  <a:ext uri="{FF2B5EF4-FFF2-40B4-BE49-F238E27FC236}">
                    <a16:creationId xmlns:a16="http://schemas.microsoft.com/office/drawing/2014/main" id="{60F3CC7D-B4BA-46A0-977E-2E8019CFB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1492"/>
                <a:ext cx="58" cy="23"/>
              </a:xfrm>
              <a:custGeom>
                <a:avLst/>
                <a:gdLst>
                  <a:gd name="T0" fmla="*/ 128 w 39"/>
                  <a:gd name="T1" fmla="*/ 14 h 15"/>
                  <a:gd name="T2" fmla="*/ 0 w 39"/>
                  <a:gd name="T3" fmla="*/ 0 h 15"/>
                  <a:gd name="T4" fmla="*/ 128 w 39"/>
                  <a:gd name="T5" fmla="*/ 14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5">
                    <a:moveTo>
                      <a:pt x="39" y="4"/>
                    </a:moveTo>
                    <a:cubicBezTo>
                      <a:pt x="39" y="4"/>
                      <a:pt x="21" y="15"/>
                      <a:pt x="0" y="0"/>
                    </a:cubicBezTo>
                    <a:cubicBezTo>
                      <a:pt x="0" y="0"/>
                      <a:pt x="17" y="11"/>
                      <a:pt x="39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4" name="Freeform 121">
                <a:extLst>
                  <a:ext uri="{FF2B5EF4-FFF2-40B4-BE49-F238E27FC236}">
                    <a16:creationId xmlns:a16="http://schemas.microsoft.com/office/drawing/2014/main" id="{BD3238A1-8694-4C15-AFA9-D3A6DB274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1299"/>
                <a:ext cx="34" cy="34"/>
              </a:xfrm>
              <a:custGeom>
                <a:avLst/>
                <a:gdLst>
                  <a:gd name="T0" fmla="*/ 0 w 23"/>
                  <a:gd name="T1" fmla="*/ 52 h 23"/>
                  <a:gd name="T2" fmla="*/ 55 w 23"/>
                  <a:gd name="T3" fmla="*/ 0 h 23"/>
                  <a:gd name="T4" fmla="*/ 0 w 23"/>
                  <a:gd name="T5" fmla="*/ 52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3">
                    <a:moveTo>
                      <a:pt x="0" y="16"/>
                    </a:moveTo>
                    <a:cubicBezTo>
                      <a:pt x="0" y="16"/>
                      <a:pt x="23" y="23"/>
                      <a:pt x="17" y="0"/>
                    </a:cubicBezTo>
                    <a:cubicBezTo>
                      <a:pt x="17" y="0"/>
                      <a:pt x="22" y="19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5" name="Freeform 122">
                <a:extLst>
                  <a:ext uri="{FF2B5EF4-FFF2-40B4-BE49-F238E27FC236}">
                    <a16:creationId xmlns:a16="http://schemas.microsoft.com/office/drawing/2014/main" id="{3B2F3FFD-2EFB-431C-AF8A-A6C10C747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1599"/>
                <a:ext cx="64" cy="30"/>
              </a:xfrm>
              <a:custGeom>
                <a:avLst/>
                <a:gdLst>
                  <a:gd name="T0" fmla="*/ 141 w 43"/>
                  <a:gd name="T1" fmla="*/ 35 h 20"/>
                  <a:gd name="T2" fmla="*/ 0 w 43"/>
                  <a:gd name="T3" fmla="*/ 0 h 20"/>
                  <a:gd name="T4" fmla="*/ 141 w 43"/>
                  <a:gd name="T5" fmla="*/ 35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20">
                    <a:moveTo>
                      <a:pt x="43" y="10"/>
                    </a:moveTo>
                    <a:cubicBezTo>
                      <a:pt x="43" y="10"/>
                      <a:pt x="20" y="20"/>
                      <a:pt x="0" y="0"/>
                    </a:cubicBezTo>
                    <a:cubicBezTo>
                      <a:pt x="0" y="0"/>
                      <a:pt x="18" y="16"/>
                      <a:pt x="4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6" name="Freeform 123">
                <a:extLst>
                  <a:ext uri="{FF2B5EF4-FFF2-40B4-BE49-F238E27FC236}">
                    <a16:creationId xmlns:a16="http://schemas.microsoft.com/office/drawing/2014/main" id="{CE79F790-13F8-4DD6-9697-0891DC18C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1414"/>
                <a:ext cx="30" cy="48"/>
              </a:xfrm>
              <a:custGeom>
                <a:avLst/>
                <a:gdLst>
                  <a:gd name="T0" fmla="*/ 5 w 20"/>
                  <a:gd name="T1" fmla="*/ 108 h 32"/>
                  <a:gd name="T2" fmla="*/ 0 w 20"/>
                  <a:gd name="T3" fmla="*/ 0 h 32"/>
                  <a:gd name="T4" fmla="*/ 5 w 20"/>
                  <a:gd name="T5" fmla="*/ 108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2">
                    <a:moveTo>
                      <a:pt x="1" y="32"/>
                    </a:moveTo>
                    <a:cubicBezTo>
                      <a:pt x="1" y="32"/>
                      <a:pt x="16" y="16"/>
                      <a:pt x="0" y="0"/>
                    </a:cubicBezTo>
                    <a:cubicBezTo>
                      <a:pt x="0" y="0"/>
                      <a:pt x="20" y="15"/>
                      <a:pt x="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7" name="Freeform 124">
                <a:extLst>
                  <a:ext uri="{FF2B5EF4-FFF2-40B4-BE49-F238E27FC236}">
                    <a16:creationId xmlns:a16="http://schemas.microsoft.com/office/drawing/2014/main" id="{21407E9C-F466-4718-9DBB-64AEAF282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1401"/>
                <a:ext cx="51" cy="60"/>
              </a:xfrm>
              <a:custGeom>
                <a:avLst/>
                <a:gdLst>
                  <a:gd name="T0" fmla="*/ 0 w 34"/>
                  <a:gd name="T1" fmla="*/ 48 h 40"/>
                  <a:gd name="T2" fmla="*/ 72 w 34"/>
                  <a:gd name="T3" fmla="*/ 122 h 40"/>
                  <a:gd name="T4" fmla="*/ 113 w 34"/>
                  <a:gd name="T5" fmla="*/ 72 h 40"/>
                  <a:gd name="T6" fmla="*/ 107 w 34"/>
                  <a:gd name="T7" fmla="*/ 26 h 40"/>
                  <a:gd name="T8" fmla="*/ 81 w 34"/>
                  <a:gd name="T9" fmla="*/ 45 h 40"/>
                  <a:gd name="T10" fmla="*/ 0 w 34"/>
                  <a:gd name="T11" fmla="*/ 53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40">
                    <a:moveTo>
                      <a:pt x="0" y="14"/>
                    </a:moveTo>
                    <a:cubicBezTo>
                      <a:pt x="5" y="23"/>
                      <a:pt x="11" y="32"/>
                      <a:pt x="21" y="36"/>
                    </a:cubicBezTo>
                    <a:cubicBezTo>
                      <a:pt x="34" y="40"/>
                      <a:pt x="34" y="31"/>
                      <a:pt x="33" y="21"/>
                    </a:cubicBezTo>
                    <a:cubicBezTo>
                      <a:pt x="32" y="17"/>
                      <a:pt x="33" y="11"/>
                      <a:pt x="31" y="7"/>
                    </a:cubicBezTo>
                    <a:cubicBezTo>
                      <a:pt x="26" y="0"/>
                      <a:pt x="25" y="9"/>
                      <a:pt x="24" y="13"/>
                    </a:cubicBezTo>
                    <a:cubicBezTo>
                      <a:pt x="20" y="21"/>
                      <a:pt x="5" y="22"/>
                      <a:pt x="0" y="15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8" name="Freeform 125">
                <a:extLst>
                  <a:ext uri="{FF2B5EF4-FFF2-40B4-BE49-F238E27FC236}">
                    <a16:creationId xmlns:a16="http://schemas.microsoft.com/office/drawing/2014/main" id="{CAF40AE5-96C9-4E28-A005-9D476C086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1420"/>
                <a:ext cx="20" cy="29"/>
              </a:xfrm>
              <a:custGeom>
                <a:avLst/>
                <a:gdLst>
                  <a:gd name="T0" fmla="*/ 5 w 13"/>
                  <a:gd name="T1" fmla="*/ 0 h 19"/>
                  <a:gd name="T2" fmla="*/ 35 w 13"/>
                  <a:gd name="T3" fmla="*/ 49 h 19"/>
                  <a:gd name="T4" fmla="*/ 5 w 13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1" y="0"/>
                    </a:moveTo>
                    <a:cubicBezTo>
                      <a:pt x="0" y="3"/>
                      <a:pt x="6" y="19"/>
                      <a:pt x="10" y="14"/>
                    </a:cubicBezTo>
                    <a:cubicBezTo>
                      <a:pt x="13" y="11"/>
                      <a:pt x="5" y="0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9" name="Freeform 126">
                <a:extLst>
                  <a:ext uri="{FF2B5EF4-FFF2-40B4-BE49-F238E27FC236}">
                    <a16:creationId xmlns:a16="http://schemas.microsoft.com/office/drawing/2014/main" id="{3F7457D8-6D2A-4FC0-BE72-AF1D52BE3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1437"/>
                <a:ext cx="16" cy="13"/>
              </a:xfrm>
              <a:custGeom>
                <a:avLst/>
                <a:gdLst>
                  <a:gd name="T0" fmla="*/ 0 w 11"/>
                  <a:gd name="T1" fmla="*/ 20 h 9"/>
                  <a:gd name="T2" fmla="*/ 25 w 11"/>
                  <a:gd name="T3" fmla="*/ 13 h 9"/>
                  <a:gd name="T4" fmla="*/ 0 w 11"/>
                  <a:gd name="T5" fmla="*/ 2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0" y="7"/>
                    </a:moveTo>
                    <a:cubicBezTo>
                      <a:pt x="2" y="8"/>
                      <a:pt x="11" y="9"/>
                      <a:pt x="8" y="4"/>
                    </a:cubicBezTo>
                    <a:cubicBezTo>
                      <a:pt x="5" y="0"/>
                      <a:pt x="1" y="5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0" name="Freeform 127">
                <a:extLst>
                  <a:ext uri="{FF2B5EF4-FFF2-40B4-BE49-F238E27FC236}">
                    <a16:creationId xmlns:a16="http://schemas.microsoft.com/office/drawing/2014/main" id="{0F0E6183-7280-4B65-A7A2-8B7D1251E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027"/>
                <a:ext cx="24" cy="45"/>
              </a:xfrm>
              <a:custGeom>
                <a:avLst/>
                <a:gdLst>
                  <a:gd name="T0" fmla="*/ 0 w 16"/>
                  <a:gd name="T1" fmla="*/ 0 h 30"/>
                  <a:gd name="T2" fmla="*/ 32 w 16"/>
                  <a:gd name="T3" fmla="*/ 54 h 30"/>
                  <a:gd name="T4" fmla="*/ 54 w 16"/>
                  <a:gd name="T5" fmla="*/ 72 h 30"/>
                  <a:gd name="T6" fmla="*/ 32 w 16"/>
                  <a:gd name="T7" fmla="*/ 32 h 30"/>
                  <a:gd name="T8" fmla="*/ 0 w 1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cubicBezTo>
                      <a:pt x="4" y="5"/>
                      <a:pt x="6" y="11"/>
                      <a:pt x="9" y="16"/>
                    </a:cubicBezTo>
                    <a:cubicBezTo>
                      <a:pt x="10" y="18"/>
                      <a:pt x="16" y="30"/>
                      <a:pt x="16" y="21"/>
                    </a:cubicBezTo>
                    <a:cubicBezTo>
                      <a:pt x="16" y="18"/>
                      <a:pt x="11" y="12"/>
                      <a:pt x="9" y="9"/>
                    </a:cubicBezTo>
                    <a:cubicBezTo>
                      <a:pt x="7" y="6"/>
                      <a:pt x="4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1" name="Freeform 128">
                <a:extLst>
                  <a:ext uri="{FF2B5EF4-FFF2-40B4-BE49-F238E27FC236}">
                    <a16:creationId xmlns:a16="http://schemas.microsoft.com/office/drawing/2014/main" id="{33E7DDA3-78B1-4C68-A414-D03900C2C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1072"/>
                <a:ext cx="6" cy="12"/>
              </a:xfrm>
              <a:custGeom>
                <a:avLst/>
                <a:gdLst>
                  <a:gd name="T0" fmla="*/ 0 w 4"/>
                  <a:gd name="T1" fmla="*/ 0 h 8"/>
                  <a:gd name="T2" fmla="*/ 14 w 4"/>
                  <a:gd name="T3" fmla="*/ 27 h 8"/>
                  <a:gd name="T4" fmla="*/ 5 w 4"/>
                  <a:gd name="T5" fmla="*/ 5 h 8"/>
                  <a:gd name="T6" fmla="*/ 0 w 4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0" y="3"/>
                      <a:pt x="1" y="8"/>
                      <a:pt x="4" y="8"/>
                    </a:cubicBezTo>
                    <a:cubicBezTo>
                      <a:pt x="4" y="5"/>
                      <a:pt x="4" y="2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2" name="Oval 129">
                <a:extLst>
                  <a:ext uri="{FF2B5EF4-FFF2-40B4-BE49-F238E27FC236}">
                    <a16:creationId xmlns:a16="http://schemas.microsoft.com/office/drawing/2014/main" id="{0D5844D3-6518-4B85-BB6C-C86CE4F63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7" y="1504"/>
                <a:ext cx="10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43" name="Oval 130">
                <a:extLst>
                  <a:ext uri="{FF2B5EF4-FFF2-40B4-BE49-F238E27FC236}">
                    <a16:creationId xmlns:a16="http://schemas.microsoft.com/office/drawing/2014/main" id="{ABB1EB23-08DA-4001-BEB4-B6BDE6CD4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" y="151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44" name="Oval 131">
                <a:extLst>
                  <a:ext uri="{FF2B5EF4-FFF2-40B4-BE49-F238E27FC236}">
                    <a16:creationId xmlns:a16="http://schemas.microsoft.com/office/drawing/2014/main" id="{35F28691-3FB2-4027-AC09-3806CB6E2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1" y="1525"/>
                <a:ext cx="3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45" name="Oval 132">
                <a:extLst>
                  <a:ext uri="{FF2B5EF4-FFF2-40B4-BE49-F238E27FC236}">
                    <a16:creationId xmlns:a16="http://schemas.microsoft.com/office/drawing/2014/main" id="{735B1644-AA6A-47D9-A0EA-89E3599C9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" y="1182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46" name="Oval 133">
                <a:extLst>
                  <a:ext uri="{FF2B5EF4-FFF2-40B4-BE49-F238E27FC236}">
                    <a16:creationId xmlns:a16="http://schemas.microsoft.com/office/drawing/2014/main" id="{124B7B26-8AF8-40E8-8FCD-B457D4F58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4" y="1197"/>
                <a:ext cx="6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47" name="Oval 134">
                <a:extLst>
                  <a:ext uri="{FF2B5EF4-FFF2-40B4-BE49-F238E27FC236}">
                    <a16:creationId xmlns:a16="http://schemas.microsoft.com/office/drawing/2014/main" id="{C2DFEE49-71A3-4949-8D66-0CE91684B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" y="1560"/>
                <a:ext cx="6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48" name="Oval 135">
                <a:extLst>
                  <a:ext uri="{FF2B5EF4-FFF2-40B4-BE49-F238E27FC236}">
                    <a16:creationId xmlns:a16="http://schemas.microsoft.com/office/drawing/2014/main" id="{C83BB791-F9F5-4AB1-A9E2-D177733D0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455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49" name="Oval 136">
                <a:extLst>
                  <a:ext uri="{FF2B5EF4-FFF2-40B4-BE49-F238E27FC236}">
                    <a16:creationId xmlns:a16="http://schemas.microsoft.com/office/drawing/2014/main" id="{E9BA552E-90DC-424B-AC20-243DFA9B1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6" y="1320"/>
                <a:ext cx="6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50" name="Oval 137">
                <a:extLst>
                  <a:ext uri="{FF2B5EF4-FFF2-40B4-BE49-F238E27FC236}">
                    <a16:creationId xmlns:a16="http://schemas.microsoft.com/office/drawing/2014/main" id="{57A160AC-F596-4EFF-91B2-3454C8490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8" y="133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51" name="Freeform 138">
                <a:extLst>
                  <a:ext uri="{FF2B5EF4-FFF2-40B4-BE49-F238E27FC236}">
                    <a16:creationId xmlns:a16="http://schemas.microsoft.com/office/drawing/2014/main" id="{5E964C1D-D9A2-4591-B727-8C58EBB50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1903"/>
                <a:ext cx="223" cy="247"/>
              </a:xfrm>
              <a:custGeom>
                <a:avLst/>
                <a:gdLst>
                  <a:gd name="T0" fmla="*/ 0 w 149"/>
                  <a:gd name="T1" fmla="*/ 1 h 165"/>
                  <a:gd name="T2" fmla="*/ 175 w 149"/>
                  <a:gd name="T3" fmla="*/ 251 h 165"/>
                  <a:gd name="T4" fmla="*/ 244 w 149"/>
                  <a:gd name="T5" fmla="*/ 371 h 165"/>
                  <a:gd name="T6" fmla="*/ 292 w 149"/>
                  <a:gd name="T7" fmla="*/ 473 h 165"/>
                  <a:gd name="T8" fmla="*/ 344 w 149"/>
                  <a:gd name="T9" fmla="*/ 487 h 165"/>
                  <a:gd name="T10" fmla="*/ 403 w 149"/>
                  <a:gd name="T11" fmla="*/ 506 h 165"/>
                  <a:gd name="T12" fmla="*/ 500 w 149"/>
                  <a:gd name="T13" fmla="*/ 554 h 165"/>
                  <a:gd name="T14" fmla="*/ 406 w 149"/>
                  <a:gd name="T15" fmla="*/ 452 h 165"/>
                  <a:gd name="T16" fmla="*/ 305 w 149"/>
                  <a:gd name="T17" fmla="*/ 392 h 165"/>
                  <a:gd name="T18" fmla="*/ 292 w 149"/>
                  <a:gd name="T19" fmla="*/ 343 h 165"/>
                  <a:gd name="T20" fmla="*/ 251 w 149"/>
                  <a:gd name="T21" fmla="*/ 305 h 165"/>
                  <a:gd name="T22" fmla="*/ 175 w 149"/>
                  <a:gd name="T23" fmla="*/ 225 h 165"/>
                  <a:gd name="T24" fmla="*/ 136 w 149"/>
                  <a:gd name="T25" fmla="*/ 109 h 165"/>
                  <a:gd name="T26" fmla="*/ 67 w 149"/>
                  <a:gd name="T27" fmla="*/ 36 h 165"/>
                  <a:gd name="T28" fmla="*/ 1 w 149"/>
                  <a:gd name="T29" fmla="*/ 0 h 16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9" h="165">
                    <a:moveTo>
                      <a:pt x="0" y="1"/>
                    </a:moveTo>
                    <a:cubicBezTo>
                      <a:pt x="22" y="21"/>
                      <a:pt x="35" y="51"/>
                      <a:pt x="52" y="75"/>
                    </a:cubicBezTo>
                    <a:cubicBezTo>
                      <a:pt x="59" y="86"/>
                      <a:pt x="67" y="99"/>
                      <a:pt x="73" y="111"/>
                    </a:cubicBezTo>
                    <a:cubicBezTo>
                      <a:pt x="77" y="120"/>
                      <a:pt x="80" y="135"/>
                      <a:pt x="87" y="141"/>
                    </a:cubicBezTo>
                    <a:cubicBezTo>
                      <a:pt x="91" y="145"/>
                      <a:pt x="97" y="144"/>
                      <a:pt x="103" y="145"/>
                    </a:cubicBezTo>
                    <a:cubicBezTo>
                      <a:pt x="109" y="146"/>
                      <a:pt x="115" y="149"/>
                      <a:pt x="120" y="151"/>
                    </a:cubicBezTo>
                    <a:cubicBezTo>
                      <a:pt x="130" y="155"/>
                      <a:pt x="140" y="163"/>
                      <a:pt x="149" y="165"/>
                    </a:cubicBezTo>
                    <a:cubicBezTo>
                      <a:pt x="146" y="151"/>
                      <a:pt x="121" y="149"/>
                      <a:pt x="121" y="135"/>
                    </a:cubicBezTo>
                    <a:cubicBezTo>
                      <a:pt x="109" y="134"/>
                      <a:pt x="97" y="129"/>
                      <a:pt x="91" y="117"/>
                    </a:cubicBezTo>
                    <a:cubicBezTo>
                      <a:pt x="89" y="113"/>
                      <a:pt x="89" y="107"/>
                      <a:pt x="87" y="102"/>
                    </a:cubicBezTo>
                    <a:cubicBezTo>
                      <a:pt x="84" y="97"/>
                      <a:pt x="79" y="95"/>
                      <a:pt x="75" y="91"/>
                    </a:cubicBezTo>
                    <a:cubicBezTo>
                      <a:pt x="67" y="84"/>
                      <a:pt x="57" y="76"/>
                      <a:pt x="52" y="67"/>
                    </a:cubicBezTo>
                    <a:cubicBezTo>
                      <a:pt x="46" y="57"/>
                      <a:pt x="47" y="44"/>
                      <a:pt x="41" y="33"/>
                    </a:cubicBezTo>
                    <a:cubicBezTo>
                      <a:pt x="37" y="24"/>
                      <a:pt x="28" y="16"/>
                      <a:pt x="20" y="11"/>
                    </a:cubicBezTo>
                    <a:cubicBezTo>
                      <a:pt x="14" y="8"/>
                      <a:pt x="7" y="5"/>
                      <a:pt x="1" y="0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2" name="Freeform 139">
                <a:extLst>
                  <a:ext uri="{FF2B5EF4-FFF2-40B4-BE49-F238E27FC236}">
                    <a16:creationId xmlns:a16="http://schemas.microsoft.com/office/drawing/2014/main" id="{A576D3F3-969D-4941-A537-1B9BE50DC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1810"/>
                <a:ext cx="141" cy="145"/>
              </a:xfrm>
              <a:custGeom>
                <a:avLst/>
                <a:gdLst>
                  <a:gd name="T0" fmla="*/ 0 w 94"/>
                  <a:gd name="T1" fmla="*/ 0 h 97"/>
                  <a:gd name="T2" fmla="*/ 59 w 94"/>
                  <a:gd name="T3" fmla="*/ 54 h 97"/>
                  <a:gd name="T4" fmla="*/ 120 w 94"/>
                  <a:gd name="T5" fmla="*/ 109 h 97"/>
                  <a:gd name="T6" fmla="*/ 194 w 94"/>
                  <a:gd name="T7" fmla="*/ 176 h 97"/>
                  <a:gd name="T8" fmla="*/ 269 w 94"/>
                  <a:gd name="T9" fmla="*/ 257 h 97"/>
                  <a:gd name="T10" fmla="*/ 318 w 94"/>
                  <a:gd name="T11" fmla="*/ 324 h 97"/>
                  <a:gd name="T12" fmla="*/ 269 w 94"/>
                  <a:gd name="T13" fmla="*/ 284 h 97"/>
                  <a:gd name="T14" fmla="*/ 216 w 94"/>
                  <a:gd name="T15" fmla="*/ 241 h 97"/>
                  <a:gd name="T16" fmla="*/ 176 w 94"/>
                  <a:gd name="T17" fmla="*/ 221 h 97"/>
                  <a:gd name="T18" fmla="*/ 135 w 94"/>
                  <a:gd name="T19" fmla="*/ 215 h 97"/>
                  <a:gd name="T20" fmla="*/ 113 w 94"/>
                  <a:gd name="T21" fmla="*/ 163 h 97"/>
                  <a:gd name="T22" fmla="*/ 72 w 94"/>
                  <a:gd name="T23" fmla="*/ 103 h 97"/>
                  <a:gd name="T24" fmla="*/ 45 w 94"/>
                  <a:gd name="T25" fmla="*/ 46 h 97"/>
                  <a:gd name="T26" fmla="*/ 12 w 94"/>
                  <a:gd name="T27" fmla="*/ 1 h 9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97">
                    <a:moveTo>
                      <a:pt x="0" y="0"/>
                    </a:moveTo>
                    <a:cubicBezTo>
                      <a:pt x="7" y="3"/>
                      <a:pt x="12" y="10"/>
                      <a:pt x="17" y="16"/>
                    </a:cubicBezTo>
                    <a:cubicBezTo>
                      <a:pt x="22" y="22"/>
                      <a:pt x="29" y="27"/>
                      <a:pt x="35" y="33"/>
                    </a:cubicBezTo>
                    <a:cubicBezTo>
                      <a:pt x="42" y="41"/>
                      <a:pt x="49" y="47"/>
                      <a:pt x="57" y="53"/>
                    </a:cubicBezTo>
                    <a:cubicBezTo>
                      <a:pt x="66" y="60"/>
                      <a:pt x="72" y="70"/>
                      <a:pt x="79" y="77"/>
                    </a:cubicBezTo>
                    <a:cubicBezTo>
                      <a:pt x="84" y="82"/>
                      <a:pt x="94" y="90"/>
                      <a:pt x="94" y="97"/>
                    </a:cubicBezTo>
                    <a:cubicBezTo>
                      <a:pt x="89" y="97"/>
                      <a:pt x="83" y="88"/>
                      <a:pt x="79" y="85"/>
                    </a:cubicBezTo>
                    <a:cubicBezTo>
                      <a:pt x="74" y="81"/>
                      <a:pt x="69" y="76"/>
                      <a:pt x="64" y="72"/>
                    </a:cubicBezTo>
                    <a:cubicBezTo>
                      <a:pt x="60" y="69"/>
                      <a:pt x="57" y="67"/>
                      <a:pt x="52" y="66"/>
                    </a:cubicBezTo>
                    <a:cubicBezTo>
                      <a:pt x="49" y="66"/>
                      <a:pt x="43" y="66"/>
                      <a:pt x="40" y="64"/>
                    </a:cubicBezTo>
                    <a:cubicBezTo>
                      <a:pt x="36" y="62"/>
                      <a:pt x="34" y="53"/>
                      <a:pt x="33" y="49"/>
                    </a:cubicBezTo>
                    <a:cubicBezTo>
                      <a:pt x="30" y="42"/>
                      <a:pt x="25" y="37"/>
                      <a:pt x="21" y="31"/>
                    </a:cubicBezTo>
                    <a:cubicBezTo>
                      <a:pt x="18" y="25"/>
                      <a:pt x="16" y="19"/>
                      <a:pt x="13" y="14"/>
                    </a:cubicBezTo>
                    <a:cubicBezTo>
                      <a:pt x="10" y="9"/>
                      <a:pt x="5" y="5"/>
                      <a:pt x="3" y="1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3" name="Freeform 140">
                <a:extLst>
                  <a:ext uri="{FF2B5EF4-FFF2-40B4-BE49-F238E27FC236}">
                    <a16:creationId xmlns:a16="http://schemas.microsoft.com/office/drawing/2014/main" id="{6BD67711-1C97-4482-B299-5606F1AB0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957"/>
                <a:ext cx="34" cy="61"/>
              </a:xfrm>
              <a:custGeom>
                <a:avLst/>
                <a:gdLst>
                  <a:gd name="T0" fmla="*/ 0 w 23"/>
                  <a:gd name="T1" fmla="*/ 9 h 41"/>
                  <a:gd name="T2" fmla="*/ 72 w 23"/>
                  <a:gd name="T3" fmla="*/ 36 h 41"/>
                  <a:gd name="T4" fmla="*/ 68 w 23"/>
                  <a:gd name="T5" fmla="*/ 80 h 41"/>
                  <a:gd name="T6" fmla="*/ 65 w 23"/>
                  <a:gd name="T7" fmla="*/ 135 h 41"/>
                  <a:gd name="T8" fmla="*/ 55 w 23"/>
                  <a:gd name="T9" fmla="*/ 46 h 41"/>
                  <a:gd name="T10" fmla="*/ 1 w 23"/>
                  <a:gd name="T11" fmla="*/ 15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41">
                    <a:moveTo>
                      <a:pt x="0" y="3"/>
                    </a:moveTo>
                    <a:cubicBezTo>
                      <a:pt x="7" y="8"/>
                      <a:pt x="21" y="0"/>
                      <a:pt x="22" y="11"/>
                    </a:cubicBezTo>
                    <a:cubicBezTo>
                      <a:pt x="23" y="15"/>
                      <a:pt x="21" y="20"/>
                      <a:pt x="21" y="24"/>
                    </a:cubicBezTo>
                    <a:cubicBezTo>
                      <a:pt x="21" y="29"/>
                      <a:pt x="23" y="38"/>
                      <a:pt x="20" y="41"/>
                    </a:cubicBezTo>
                    <a:cubicBezTo>
                      <a:pt x="15" y="34"/>
                      <a:pt x="21" y="22"/>
                      <a:pt x="17" y="14"/>
                    </a:cubicBezTo>
                    <a:cubicBezTo>
                      <a:pt x="14" y="5"/>
                      <a:pt x="6" y="10"/>
                      <a:pt x="1" y="5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4" name="Freeform 141">
                <a:extLst>
                  <a:ext uri="{FF2B5EF4-FFF2-40B4-BE49-F238E27FC236}">
                    <a16:creationId xmlns:a16="http://schemas.microsoft.com/office/drawing/2014/main" id="{D466FFA4-C0A9-4333-B93E-D7617DA34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1639"/>
                <a:ext cx="147" cy="137"/>
              </a:xfrm>
              <a:custGeom>
                <a:avLst/>
                <a:gdLst>
                  <a:gd name="T0" fmla="*/ 0 w 98"/>
                  <a:gd name="T1" fmla="*/ 0 h 91"/>
                  <a:gd name="T2" fmla="*/ 170 w 98"/>
                  <a:gd name="T3" fmla="*/ 154 h 91"/>
                  <a:gd name="T4" fmla="*/ 251 w 98"/>
                  <a:gd name="T5" fmla="*/ 211 h 91"/>
                  <a:gd name="T6" fmla="*/ 332 w 98"/>
                  <a:gd name="T7" fmla="*/ 310 h 91"/>
                  <a:gd name="T8" fmla="*/ 255 w 98"/>
                  <a:gd name="T9" fmla="*/ 190 h 91"/>
                  <a:gd name="T10" fmla="*/ 170 w 98"/>
                  <a:gd name="T11" fmla="*/ 122 h 91"/>
                  <a:gd name="T12" fmla="*/ 81 w 98"/>
                  <a:gd name="T13" fmla="*/ 68 h 91"/>
                  <a:gd name="T14" fmla="*/ 41 w 98"/>
                  <a:gd name="T15" fmla="*/ 39 h 91"/>
                  <a:gd name="T16" fmla="*/ 5 w 98"/>
                  <a:gd name="T17" fmla="*/ 0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91">
                    <a:moveTo>
                      <a:pt x="0" y="0"/>
                    </a:moveTo>
                    <a:cubicBezTo>
                      <a:pt x="13" y="18"/>
                      <a:pt x="31" y="32"/>
                      <a:pt x="50" y="45"/>
                    </a:cubicBezTo>
                    <a:cubicBezTo>
                      <a:pt x="58" y="50"/>
                      <a:pt x="67" y="55"/>
                      <a:pt x="74" y="62"/>
                    </a:cubicBezTo>
                    <a:cubicBezTo>
                      <a:pt x="83" y="69"/>
                      <a:pt x="94" y="80"/>
                      <a:pt x="98" y="91"/>
                    </a:cubicBezTo>
                    <a:cubicBezTo>
                      <a:pt x="94" y="79"/>
                      <a:pt x="84" y="65"/>
                      <a:pt x="75" y="56"/>
                    </a:cubicBezTo>
                    <a:cubicBezTo>
                      <a:pt x="67" y="49"/>
                      <a:pt x="59" y="41"/>
                      <a:pt x="50" y="36"/>
                    </a:cubicBezTo>
                    <a:cubicBezTo>
                      <a:pt x="41" y="31"/>
                      <a:pt x="33" y="25"/>
                      <a:pt x="24" y="20"/>
                    </a:cubicBezTo>
                    <a:cubicBezTo>
                      <a:pt x="20" y="17"/>
                      <a:pt x="16" y="14"/>
                      <a:pt x="12" y="11"/>
                    </a:cubicBezTo>
                    <a:cubicBezTo>
                      <a:pt x="8" y="8"/>
                      <a:pt x="5" y="3"/>
                      <a:pt x="1" y="0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5" name="Freeform 142">
                <a:extLst>
                  <a:ext uri="{FF2B5EF4-FFF2-40B4-BE49-F238E27FC236}">
                    <a16:creationId xmlns:a16="http://schemas.microsoft.com/office/drawing/2014/main" id="{2528F207-287C-41BF-A1F3-D61AB6808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2063"/>
                <a:ext cx="90" cy="51"/>
              </a:xfrm>
              <a:custGeom>
                <a:avLst/>
                <a:gdLst>
                  <a:gd name="T0" fmla="*/ 81 w 60"/>
                  <a:gd name="T1" fmla="*/ 102 h 34"/>
                  <a:gd name="T2" fmla="*/ 170 w 60"/>
                  <a:gd name="T3" fmla="*/ 116 h 34"/>
                  <a:gd name="T4" fmla="*/ 170 w 60"/>
                  <a:gd name="T5" fmla="*/ 59 h 34"/>
                  <a:gd name="T6" fmla="*/ 99 w 60"/>
                  <a:gd name="T7" fmla="*/ 8 h 34"/>
                  <a:gd name="T8" fmla="*/ 32 w 60"/>
                  <a:gd name="T9" fmla="*/ 8 h 34"/>
                  <a:gd name="T10" fmla="*/ 35 w 60"/>
                  <a:gd name="T11" fmla="*/ 72 h 34"/>
                  <a:gd name="T12" fmla="*/ 86 w 60"/>
                  <a:gd name="T13" fmla="*/ 102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34">
                    <a:moveTo>
                      <a:pt x="24" y="30"/>
                    </a:moveTo>
                    <a:cubicBezTo>
                      <a:pt x="32" y="34"/>
                      <a:pt x="41" y="34"/>
                      <a:pt x="50" y="34"/>
                    </a:cubicBezTo>
                    <a:cubicBezTo>
                      <a:pt x="60" y="33"/>
                      <a:pt x="54" y="22"/>
                      <a:pt x="50" y="17"/>
                    </a:cubicBezTo>
                    <a:cubicBezTo>
                      <a:pt x="45" y="10"/>
                      <a:pt x="38" y="4"/>
                      <a:pt x="29" y="2"/>
                    </a:cubicBezTo>
                    <a:cubicBezTo>
                      <a:pt x="23" y="0"/>
                      <a:pt x="15" y="0"/>
                      <a:pt x="9" y="2"/>
                    </a:cubicBezTo>
                    <a:cubicBezTo>
                      <a:pt x="0" y="4"/>
                      <a:pt x="5" y="16"/>
                      <a:pt x="10" y="21"/>
                    </a:cubicBezTo>
                    <a:cubicBezTo>
                      <a:pt x="13" y="25"/>
                      <a:pt x="20" y="29"/>
                      <a:pt x="25" y="30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6" name="Freeform 143">
                <a:extLst>
                  <a:ext uri="{FF2B5EF4-FFF2-40B4-BE49-F238E27FC236}">
                    <a16:creationId xmlns:a16="http://schemas.microsoft.com/office/drawing/2014/main" id="{620A9DFD-FA1F-416A-A02D-813FD2AD7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2165"/>
                <a:ext cx="65" cy="92"/>
              </a:xfrm>
              <a:custGeom>
                <a:avLst/>
                <a:gdLst>
                  <a:gd name="T0" fmla="*/ 14 w 43"/>
                  <a:gd name="T1" fmla="*/ 32 h 61"/>
                  <a:gd name="T2" fmla="*/ 35 w 43"/>
                  <a:gd name="T3" fmla="*/ 5 h 61"/>
                  <a:gd name="T4" fmla="*/ 80 w 43"/>
                  <a:gd name="T5" fmla="*/ 45 h 61"/>
                  <a:gd name="T6" fmla="*/ 116 w 43"/>
                  <a:gd name="T7" fmla="*/ 107 h 61"/>
                  <a:gd name="T8" fmla="*/ 142 w 43"/>
                  <a:gd name="T9" fmla="*/ 148 h 61"/>
                  <a:gd name="T10" fmla="*/ 148 w 43"/>
                  <a:gd name="T11" fmla="*/ 184 h 61"/>
                  <a:gd name="T12" fmla="*/ 124 w 43"/>
                  <a:gd name="T13" fmla="*/ 170 h 61"/>
                  <a:gd name="T14" fmla="*/ 68 w 43"/>
                  <a:gd name="T15" fmla="*/ 75 h 61"/>
                  <a:gd name="T16" fmla="*/ 32 w 43"/>
                  <a:gd name="T17" fmla="*/ 45 h 61"/>
                  <a:gd name="T18" fmla="*/ 14 w 43"/>
                  <a:gd name="T19" fmla="*/ 27 h 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61">
                    <a:moveTo>
                      <a:pt x="4" y="9"/>
                    </a:moveTo>
                    <a:cubicBezTo>
                      <a:pt x="0" y="4"/>
                      <a:pt x="6" y="0"/>
                      <a:pt x="10" y="1"/>
                    </a:cubicBezTo>
                    <a:cubicBezTo>
                      <a:pt x="15" y="3"/>
                      <a:pt x="20" y="9"/>
                      <a:pt x="23" y="13"/>
                    </a:cubicBezTo>
                    <a:cubicBezTo>
                      <a:pt x="27" y="18"/>
                      <a:pt x="30" y="25"/>
                      <a:pt x="34" y="31"/>
                    </a:cubicBezTo>
                    <a:cubicBezTo>
                      <a:pt x="37" y="35"/>
                      <a:pt x="40" y="39"/>
                      <a:pt x="41" y="43"/>
                    </a:cubicBezTo>
                    <a:cubicBezTo>
                      <a:pt x="42" y="46"/>
                      <a:pt x="43" y="50"/>
                      <a:pt x="43" y="54"/>
                    </a:cubicBezTo>
                    <a:cubicBezTo>
                      <a:pt x="43" y="61"/>
                      <a:pt x="37" y="54"/>
                      <a:pt x="36" y="50"/>
                    </a:cubicBezTo>
                    <a:cubicBezTo>
                      <a:pt x="31" y="40"/>
                      <a:pt x="28" y="30"/>
                      <a:pt x="20" y="22"/>
                    </a:cubicBezTo>
                    <a:cubicBezTo>
                      <a:pt x="17" y="18"/>
                      <a:pt x="13" y="15"/>
                      <a:pt x="9" y="13"/>
                    </a:cubicBezTo>
                    <a:cubicBezTo>
                      <a:pt x="7" y="12"/>
                      <a:pt x="5" y="9"/>
                      <a:pt x="4" y="8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7" name="Freeform 144">
                <a:extLst>
                  <a:ext uri="{FF2B5EF4-FFF2-40B4-BE49-F238E27FC236}">
                    <a16:creationId xmlns:a16="http://schemas.microsoft.com/office/drawing/2014/main" id="{0AEA2538-E9CC-41F7-A672-5B3A8B747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1970"/>
                <a:ext cx="55" cy="59"/>
              </a:xfrm>
              <a:custGeom>
                <a:avLst/>
                <a:gdLst>
                  <a:gd name="T0" fmla="*/ 6 w 37"/>
                  <a:gd name="T1" fmla="*/ 0 h 39"/>
                  <a:gd name="T2" fmla="*/ 40 w 37"/>
                  <a:gd name="T3" fmla="*/ 14 h 39"/>
                  <a:gd name="T4" fmla="*/ 67 w 37"/>
                  <a:gd name="T5" fmla="*/ 35 h 39"/>
                  <a:gd name="T6" fmla="*/ 106 w 37"/>
                  <a:gd name="T7" fmla="*/ 80 h 39"/>
                  <a:gd name="T8" fmla="*/ 119 w 37"/>
                  <a:gd name="T9" fmla="*/ 121 h 39"/>
                  <a:gd name="T10" fmla="*/ 95 w 37"/>
                  <a:gd name="T11" fmla="*/ 129 h 39"/>
                  <a:gd name="T12" fmla="*/ 67 w 37"/>
                  <a:gd name="T13" fmla="*/ 101 h 39"/>
                  <a:gd name="T14" fmla="*/ 33 w 37"/>
                  <a:gd name="T15" fmla="*/ 73 h 39"/>
                  <a:gd name="T16" fmla="*/ 13 w 37"/>
                  <a:gd name="T17" fmla="*/ 27 h 39"/>
                  <a:gd name="T18" fmla="*/ 6 w 37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" h="39">
                    <a:moveTo>
                      <a:pt x="2" y="0"/>
                    </a:moveTo>
                    <a:cubicBezTo>
                      <a:pt x="5" y="0"/>
                      <a:pt x="9" y="3"/>
                      <a:pt x="12" y="4"/>
                    </a:cubicBezTo>
                    <a:cubicBezTo>
                      <a:pt x="15" y="6"/>
                      <a:pt x="18" y="8"/>
                      <a:pt x="20" y="10"/>
                    </a:cubicBezTo>
                    <a:cubicBezTo>
                      <a:pt x="25" y="14"/>
                      <a:pt x="29" y="17"/>
                      <a:pt x="32" y="23"/>
                    </a:cubicBezTo>
                    <a:cubicBezTo>
                      <a:pt x="34" y="26"/>
                      <a:pt x="37" y="31"/>
                      <a:pt x="36" y="35"/>
                    </a:cubicBezTo>
                    <a:cubicBezTo>
                      <a:pt x="35" y="38"/>
                      <a:pt x="32" y="39"/>
                      <a:pt x="29" y="37"/>
                    </a:cubicBezTo>
                    <a:cubicBezTo>
                      <a:pt x="26" y="35"/>
                      <a:pt x="23" y="32"/>
                      <a:pt x="20" y="29"/>
                    </a:cubicBezTo>
                    <a:cubicBezTo>
                      <a:pt x="17" y="26"/>
                      <a:pt x="13" y="24"/>
                      <a:pt x="10" y="21"/>
                    </a:cubicBezTo>
                    <a:cubicBezTo>
                      <a:pt x="7" y="17"/>
                      <a:pt x="5" y="12"/>
                      <a:pt x="4" y="8"/>
                    </a:cubicBezTo>
                    <a:cubicBezTo>
                      <a:pt x="3" y="6"/>
                      <a:pt x="0" y="1"/>
                      <a:pt x="2" y="0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8" name="Freeform 145">
                <a:extLst>
                  <a:ext uri="{FF2B5EF4-FFF2-40B4-BE49-F238E27FC236}">
                    <a16:creationId xmlns:a16="http://schemas.microsoft.com/office/drawing/2014/main" id="{2DD19494-5F9D-492E-B4E7-D947C8E82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960"/>
                <a:ext cx="75" cy="52"/>
              </a:xfrm>
              <a:custGeom>
                <a:avLst/>
                <a:gdLst>
                  <a:gd name="T0" fmla="*/ 135 w 50"/>
                  <a:gd name="T1" fmla="*/ 19 h 35"/>
                  <a:gd name="T2" fmla="*/ 93 w 50"/>
                  <a:gd name="T3" fmla="*/ 113 h 35"/>
                  <a:gd name="T4" fmla="*/ 8 w 50"/>
                  <a:gd name="T5" fmla="*/ 6 h 35"/>
                  <a:gd name="T6" fmla="*/ 72 w 50"/>
                  <a:gd name="T7" fmla="*/ 33 h 35"/>
                  <a:gd name="T8" fmla="*/ 135 w 50"/>
                  <a:gd name="T9" fmla="*/ 19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5">
                    <a:moveTo>
                      <a:pt x="40" y="6"/>
                    </a:moveTo>
                    <a:cubicBezTo>
                      <a:pt x="50" y="17"/>
                      <a:pt x="43" y="35"/>
                      <a:pt x="27" y="34"/>
                    </a:cubicBezTo>
                    <a:cubicBezTo>
                      <a:pt x="12" y="32"/>
                      <a:pt x="0" y="16"/>
                      <a:pt x="2" y="2"/>
                    </a:cubicBezTo>
                    <a:cubicBezTo>
                      <a:pt x="10" y="0"/>
                      <a:pt x="13" y="9"/>
                      <a:pt x="21" y="10"/>
                    </a:cubicBezTo>
                    <a:cubicBezTo>
                      <a:pt x="27" y="10"/>
                      <a:pt x="36" y="1"/>
                      <a:pt x="40" y="6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9" name="Freeform 146">
                <a:extLst>
                  <a:ext uri="{FF2B5EF4-FFF2-40B4-BE49-F238E27FC236}">
                    <a16:creationId xmlns:a16="http://schemas.microsoft.com/office/drawing/2014/main" id="{C945E60F-C8D4-4E7B-828D-8C750D9B8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1792"/>
                <a:ext cx="87" cy="53"/>
              </a:xfrm>
              <a:custGeom>
                <a:avLst/>
                <a:gdLst>
                  <a:gd name="T0" fmla="*/ 59 w 58"/>
                  <a:gd name="T1" fmla="*/ 18 h 35"/>
                  <a:gd name="T2" fmla="*/ 156 w 58"/>
                  <a:gd name="T3" fmla="*/ 117 h 35"/>
                  <a:gd name="T4" fmla="*/ 129 w 58"/>
                  <a:gd name="T5" fmla="*/ 48 h 35"/>
                  <a:gd name="T6" fmla="*/ 62 w 58"/>
                  <a:gd name="T7" fmla="*/ 18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35">
                    <a:moveTo>
                      <a:pt x="17" y="5"/>
                    </a:moveTo>
                    <a:cubicBezTo>
                      <a:pt x="0" y="17"/>
                      <a:pt x="36" y="34"/>
                      <a:pt x="46" y="34"/>
                    </a:cubicBezTo>
                    <a:cubicBezTo>
                      <a:pt x="58" y="35"/>
                      <a:pt x="43" y="18"/>
                      <a:pt x="38" y="14"/>
                    </a:cubicBezTo>
                    <a:cubicBezTo>
                      <a:pt x="34" y="9"/>
                      <a:pt x="24" y="0"/>
                      <a:pt x="18" y="5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0" name="Freeform 147">
                <a:extLst>
                  <a:ext uri="{FF2B5EF4-FFF2-40B4-BE49-F238E27FC236}">
                    <a16:creationId xmlns:a16="http://schemas.microsoft.com/office/drawing/2014/main" id="{62330092-A61E-410D-952E-3E13D29AD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2036"/>
                <a:ext cx="51" cy="101"/>
              </a:xfrm>
              <a:custGeom>
                <a:avLst/>
                <a:gdLst>
                  <a:gd name="T0" fmla="*/ 0 w 34"/>
                  <a:gd name="T1" fmla="*/ 116 h 67"/>
                  <a:gd name="T2" fmla="*/ 99 w 34"/>
                  <a:gd name="T3" fmla="*/ 149 h 67"/>
                  <a:gd name="T4" fmla="*/ 62 w 34"/>
                  <a:gd name="T5" fmla="*/ 80 h 67"/>
                  <a:gd name="T6" fmla="*/ 39 w 34"/>
                  <a:gd name="T7" fmla="*/ 0 h 67"/>
                  <a:gd name="T8" fmla="*/ 45 w 34"/>
                  <a:gd name="T9" fmla="*/ 59 h 67"/>
                  <a:gd name="T10" fmla="*/ 62 w 34"/>
                  <a:gd name="T11" fmla="*/ 113 h 67"/>
                  <a:gd name="T12" fmla="*/ 5 w 34"/>
                  <a:gd name="T13" fmla="*/ 116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67">
                    <a:moveTo>
                      <a:pt x="0" y="34"/>
                    </a:moveTo>
                    <a:cubicBezTo>
                      <a:pt x="4" y="45"/>
                      <a:pt x="34" y="67"/>
                      <a:pt x="29" y="44"/>
                    </a:cubicBezTo>
                    <a:cubicBezTo>
                      <a:pt x="28" y="36"/>
                      <a:pt x="21" y="30"/>
                      <a:pt x="18" y="23"/>
                    </a:cubicBezTo>
                    <a:cubicBezTo>
                      <a:pt x="14" y="16"/>
                      <a:pt x="13" y="8"/>
                      <a:pt x="11" y="0"/>
                    </a:cubicBezTo>
                    <a:cubicBezTo>
                      <a:pt x="11" y="6"/>
                      <a:pt x="11" y="11"/>
                      <a:pt x="13" y="17"/>
                    </a:cubicBezTo>
                    <a:cubicBezTo>
                      <a:pt x="14" y="22"/>
                      <a:pt x="17" y="28"/>
                      <a:pt x="18" y="33"/>
                    </a:cubicBezTo>
                    <a:cubicBezTo>
                      <a:pt x="20" y="55"/>
                      <a:pt x="2" y="20"/>
                      <a:pt x="1" y="34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1" name="Freeform 148">
                <a:extLst>
                  <a:ext uri="{FF2B5EF4-FFF2-40B4-BE49-F238E27FC236}">
                    <a16:creationId xmlns:a16="http://schemas.microsoft.com/office/drawing/2014/main" id="{1AA2A318-9D6E-407E-9F43-CD52D8194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054"/>
                <a:ext cx="41" cy="27"/>
              </a:xfrm>
              <a:custGeom>
                <a:avLst/>
                <a:gdLst>
                  <a:gd name="T0" fmla="*/ 18 w 27"/>
                  <a:gd name="T1" fmla="*/ 39 h 18"/>
                  <a:gd name="T2" fmla="*/ 74 w 27"/>
                  <a:gd name="T3" fmla="*/ 59 h 18"/>
                  <a:gd name="T4" fmla="*/ 62 w 27"/>
                  <a:gd name="T5" fmla="*/ 21 h 18"/>
                  <a:gd name="T6" fmla="*/ 21 w 27"/>
                  <a:gd name="T7" fmla="*/ 8 h 18"/>
                  <a:gd name="T8" fmla="*/ 21 w 27"/>
                  <a:gd name="T9" fmla="*/ 39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8">
                    <a:moveTo>
                      <a:pt x="5" y="11"/>
                    </a:moveTo>
                    <a:cubicBezTo>
                      <a:pt x="10" y="11"/>
                      <a:pt x="16" y="18"/>
                      <a:pt x="21" y="17"/>
                    </a:cubicBezTo>
                    <a:cubicBezTo>
                      <a:pt x="27" y="15"/>
                      <a:pt x="21" y="7"/>
                      <a:pt x="18" y="6"/>
                    </a:cubicBezTo>
                    <a:cubicBezTo>
                      <a:pt x="15" y="3"/>
                      <a:pt x="10" y="0"/>
                      <a:pt x="6" y="2"/>
                    </a:cubicBezTo>
                    <a:cubicBezTo>
                      <a:pt x="0" y="4"/>
                      <a:pt x="3" y="8"/>
                      <a:pt x="6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2" name="Freeform 149">
                <a:extLst>
                  <a:ext uri="{FF2B5EF4-FFF2-40B4-BE49-F238E27FC236}">
                    <a16:creationId xmlns:a16="http://schemas.microsoft.com/office/drawing/2014/main" id="{3648B62E-688B-479A-8039-912FAA111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081"/>
                <a:ext cx="18" cy="21"/>
              </a:xfrm>
              <a:custGeom>
                <a:avLst/>
                <a:gdLst>
                  <a:gd name="T0" fmla="*/ 8 w 12"/>
                  <a:gd name="T1" fmla="*/ 21 h 14"/>
                  <a:gd name="T2" fmla="*/ 27 w 12"/>
                  <a:gd name="T3" fmla="*/ 45 h 14"/>
                  <a:gd name="T4" fmla="*/ 39 w 12"/>
                  <a:gd name="T5" fmla="*/ 27 h 14"/>
                  <a:gd name="T6" fmla="*/ 8 w 12"/>
                  <a:gd name="T7" fmla="*/ 26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2" y="6"/>
                    </a:moveTo>
                    <a:cubicBezTo>
                      <a:pt x="3" y="9"/>
                      <a:pt x="6" y="13"/>
                      <a:pt x="8" y="13"/>
                    </a:cubicBezTo>
                    <a:cubicBezTo>
                      <a:pt x="12" y="14"/>
                      <a:pt x="12" y="10"/>
                      <a:pt x="11" y="8"/>
                    </a:cubicBezTo>
                    <a:cubicBezTo>
                      <a:pt x="10" y="3"/>
                      <a:pt x="0" y="0"/>
                      <a:pt x="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3" name="Freeform 150">
                <a:extLst>
                  <a:ext uri="{FF2B5EF4-FFF2-40B4-BE49-F238E27FC236}">
                    <a16:creationId xmlns:a16="http://schemas.microsoft.com/office/drawing/2014/main" id="{8B9D7FF0-0E8C-4AEC-BBFC-82656F02B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2218"/>
                <a:ext cx="15" cy="22"/>
              </a:xfrm>
              <a:custGeom>
                <a:avLst/>
                <a:gdLst>
                  <a:gd name="T0" fmla="*/ 14 w 10"/>
                  <a:gd name="T1" fmla="*/ 45 h 15"/>
                  <a:gd name="T2" fmla="*/ 14 w 10"/>
                  <a:gd name="T3" fmla="*/ 9 h 15"/>
                  <a:gd name="T4" fmla="*/ 14 w 10"/>
                  <a:gd name="T5" fmla="*/ 4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5">
                    <a:moveTo>
                      <a:pt x="4" y="14"/>
                    </a:moveTo>
                    <a:cubicBezTo>
                      <a:pt x="10" y="14"/>
                      <a:pt x="9" y="0"/>
                      <a:pt x="4" y="3"/>
                    </a:cubicBezTo>
                    <a:cubicBezTo>
                      <a:pt x="0" y="5"/>
                      <a:pt x="2" y="12"/>
                      <a:pt x="4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4" name="Freeform 151">
                <a:extLst>
                  <a:ext uri="{FF2B5EF4-FFF2-40B4-BE49-F238E27FC236}">
                    <a16:creationId xmlns:a16="http://schemas.microsoft.com/office/drawing/2014/main" id="{7456F9C9-AD2D-4216-A2F7-FD021A22E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192"/>
                <a:ext cx="11" cy="23"/>
              </a:xfrm>
              <a:custGeom>
                <a:avLst/>
                <a:gdLst>
                  <a:gd name="T0" fmla="*/ 22 w 7"/>
                  <a:gd name="T1" fmla="*/ 43 h 15"/>
                  <a:gd name="T2" fmla="*/ 5 w 7"/>
                  <a:gd name="T3" fmla="*/ 21 h 15"/>
                  <a:gd name="T4" fmla="*/ 27 w 7"/>
                  <a:gd name="T5" fmla="*/ 4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6" y="12"/>
                    </a:moveTo>
                    <a:cubicBezTo>
                      <a:pt x="7" y="9"/>
                      <a:pt x="2" y="0"/>
                      <a:pt x="1" y="6"/>
                    </a:cubicBezTo>
                    <a:cubicBezTo>
                      <a:pt x="0" y="8"/>
                      <a:pt x="6" y="15"/>
                      <a:pt x="7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5" name="Freeform 152">
                <a:extLst>
                  <a:ext uri="{FF2B5EF4-FFF2-40B4-BE49-F238E27FC236}">
                    <a16:creationId xmlns:a16="http://schemas.microsoft.com/office/drawing/2014/main" id="{FC14FACA-7CD6-4C20-839F-7A45FE693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987"/>
                <a:ext cx="11" cy="31"/>
              </a:xfrm>
              <a:custGeom>
                <a:avLst/>
                <a:gdLst>
                  <a:gd name="T0" fmla="*/ 20 w 7"/>
                  <a:gd name="T1" fmla="*/ 65 h 21"/>
                  <a:gd name="T2" fmla="*/ 0 w 7"/>
                  <a:gd name="T3" fmla="*/ 0 h 21"/>
                  <a:gd name="T4" fmla="*/ 14 w 7"/>
                  <a:gd name="T5" fmla="*/ 35 h 21"/>
                  <a:gd name="T6" fmla="*/ 14 w 7"/>
                  <a:gd name="T7" fmla="*/ 68 h 21"/>
                  <a:gd name="T8" fmla="*/ 20 w 7"/>
                  <a:gd name="T9" fmla="*/ 6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1">
                    <a:moveTo>
                      <a:pt x="5" y="20"/>
                    </a:moveTo>
                    <a:cubicBezTo>
                      <a:pt x="7" y="16"/>
                      <a:pt x="7" y="1"/>
                      <a:pt x="0" y="0"/>
                    </a:cubicBezTo>
                    <a:cubicBezTo>
                      <a:pt x="0" y="4"/>
                      <a:pt x="3" y="7"/>
                      <a:pt x="4" y="11"/>
                    </a:cubicBezTo>
                    <a:cubicBezTo>
                      <a:pt x="5" y="14"/>
                      <a:pt x="4" y="17"/>
                      <a:pt x="4" y="21"/>
                    </a:cubicBezTo>
                    <a:cubicBezTo>
                      <a:pt x="5" y="21"/>
                      <a:pt x="5" y="21"/>
                      <a:pt x="5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6" name="Freeform 153">
                <a:extLst>
                  <a:ext uri="{FF2B5EF4-FFF2-40B4-BE49-F238E27FC236}">
                    <a16:creationId xmlns:a16="http://schemas.microsoft.com/office/drawing/2014/main" id="{B2FA5738-4A24-4FAB-9B9E-018D965D5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964"/>
                <a:ext cx="12" cy="17"/>
              </a:xfrm>
              <a:custGeom>
                <a:avLst/>
                <a:gdLst>
                  <a:gd name="T0" fmla="*/ 26 w 8"/>
                  <a:gd name="T1" fmla="*/ 29 h 11"/>
                  <a:gd name="T2" fmla="*/ 5 w 8"/>
                  <a:gd name="T3" fmla="*/ 14 h 11"/>
                  <a:gd name="T4" fmla="*/ 27 w 8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7" y="8"/>
                    </a:moveTo>
                    <a:cubicBezTo>
                      <a:pt x="7" y="7"/>
                      <a:pt x="1" y="0"/>
                      <a:pt x="1" y="4"/>
                    </a:cubicBezTo>
                    <a:cubicBezTo>
                      <a:pt x="0" y="6"/>
                      <a:pt x="8" y="11"/>
                      <a:pt x="8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7" name="Freeform 154">
                <a:extLst>
                  <a:ext uri="{FF2B5EF4-FFF2-40B4-BE49-F238E27FC236}">
                    <a16:creationId xmlns:a16="http://schemas.microsoft.com/office/drawing/2014/main" id="{82E7670E-7358-44ED-BB05-216C5F50E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003"/>
                <a:ext cx="39" cy="27"/>
              </a:xfrm>
              <a:custGeom>
                <a:avLst/>
                <a:gdLst>
                  <a:gd name="T0" fmla="*/ 89 w 26"/>
                  <a:gd name="T1" fmla="*/ 62 h 18"/>
                  <a:gd name="T2" fmla="*/ 0 w 26"/>
                  <a:gd name="T3" fmla="*/ 0 h 18"/>
                  <a:gd name="T4" fmla="*/ 89 w 26"/>
                  <a:gd name="T5" fmla="*/ 6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8">
                    <a:moveTo>
                      <a:pt x="26" y="18"/>
                    </a:moveTo>
                    <a:cubicBezTo>
                      <a:pt x="26" y="18"/>
                      <a:pt x="4" y="13"/>
                      <a:pt x="0" y="0"/>
                    </a:cubicBezTo>
                    <a:cubicBezTo>
                      <a:pt x="0" y="0"/>
                      <a:pt x="2" y="15"/>
                      <a:pt x="2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8" name="Freeform 155">
                <a:extLst>
                  <a:ext uri="{FF2B5EF4-FFF2-40B4-BE49-F238E27FC236}">
                    <a16:creationId xmlns:a16="http://schemas.microsoft.com/office/drawing/2014/main" id="{D4777536-D8E6-4220-8BFB-C95281C67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2104"/>
                <a:ext cx="48" cy="18"/>
              </a:xfrm>
              <a:custGeom>
                <a:avLst/>
                <a:gdLst>
                  <a:gd name="T0" fmla="*/ 108 w 32"/>
                  <a:gd name="T1" fmla="*/ 39 h 12"/>
                  <a:gd name="T2" fmla="*/ 0 w 32"/>
                  <a:gd name="T3" fmla="*/ 0 h 12"/>
                  <a:gd name="T4" fmla="*/ 108 w 32"/>
                  <a:gd name="T5" fmla="*/ 39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2">
                    <a:moveTo>
                      <a:pt x="32" y="11"/>
                    </a:moveTo>
                    <a:cubicBezTo>
                      <a:pt x="32" y="11"/>
                      <a:pt x="13" y="10"/>
                      <a:pt x="0" y="0"/>
                    </a:cubicBezTo>
                    <a:cubicBezTo>
                      <a:pt x="0" y="0"/>
                      <a:pt x="9" y="12"/>
                      <a:pt x="3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9" name="Freeform 156">
                <a:extLst>
                  <a:ext uri="{FF2B5EF4-FFF2-40B4-BE49-F238E27FC236}">
                    <a16:creationId xmlns:a16="http://schemas.microsoft.com/office/drawing/2014/main" id="{2215CEAA-E28A-4D7E-AC63-8E326EDCA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2081"/>
                <a:ext cx="32" cy="27"/>
              </a:xfrm>
              <a:custGeom>
                <a:avLst/>
                <a:gdLst>
                  <a:gd name="T0" fmla="*/ 32 w 21"/>
                  <a:gd name="T1" fmla="*/ 8 h 18"/>
                  <a:gd name="T2" fmla="*/ 62 w 21"/>
                  <a:gd name="T3" fmla="*/ 53 h 18"/>
                  <a:gd name="T4" fmla="*/ 27 w 21"/>
                  <a:gd name="T5" fmla="*/ 8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9" y="2"/>
                    </a:moveTo>
                    <a:cubicBezTo>
                      <a:pt x="0" y="5"/>
                      <a:pt x="15" y="18"/>
                      <a:pt x="18" y="15"/>
                    </a:cubicBezTo>
                    <a:cubicBezTo>
                      <a:pt x="21" y="12"/>
                      <a:pt x="13" y="0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0" name="Freeform 157">
                <a:extLst>
                  <a:ext uri="{FF2B5EF4-FFF2-40B4-BE49-F238E27FC236}">
                    <a16:creationId xmlns:a16="http://schemas.microsoft.com/office/drawing/2014/main" id="{46A3C3B2-BA09-4FA8-BBD7-20E4CF500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2056"/>
                <a:ext cx="7" cy="18"/>
              </a:xfrm>
              <a:custGeom>
                <a:avLst/>
                <a:gdLst>
                  <a:gd name="T0" fmla="*/ 1 w 5"/>
                  <a:gd name="T1" fmla="*/ 8 h 12"/>
                  <a:gd name="T2" fmla="*/ 11 w 5"/>
                  <a:gd name="T3" fmla="*/ 41 h 12"/>
                  <a:gd name="T4" fmla="*/ 14 w 5"/>
                  <a:gd name="T5" fmla="*/ 14 h 12"/>
                  <a:gd name="T6" fmla="*/ 1 w 5"/>
                  <a:gd name="T7" fmla="*/ 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2">
                    <a:moveTo>
                      <a:pt x="1" y="2"/>
                    </a:moveTo>
                    <a:cubicBezTo>
                      <a:pt x="0" y="5"/>
                      <a:pt x="0" y="12"/>
                      <a:pt x="4" y="12"/>
                    </a:cubicBezTo>
                    <a:cubicBezTo>
                      <a:pt x="5" y="11"/>
                      <a:pt x="5" y="6"/>
                      <a:pt x="5" y="4"/>
                    </a:cubicBezTo>
                    <a:cubicBezTo>
                      <a:pt x="4" y="2"/>
                      <a:pt x="2" y="0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1" name="Freeform 158">
                <a:extLst>
                  <a:ext uri="{FF2B5EF4-FFF2-40B4-BE49-F238E27FC236}">
                    <a16:creationId xmlns:a16="http://schemas.microsoft.com/office/drawing/2014/main" id="{B64D26E8-E688-4142-A2C0-F74D227B5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1999"/>
                <a:ext cx="21" cy="24"/>
              </a:xfrm>
              <a:custGeom>
                <a:avLst/>
                <a:gdLst>
                  <a:gd name="T0" fmla="*/ 0 w 14"/>
                  <a:gd name="T1" fmla="*/ 21 h 16"/>
                  <a:gd name="T2" fmla="*/ 41 w 14"/>
                  <a:gd name="T3" fmla="*/ 27 h 16"/>
                  <a:gd name="T4" fmla="*/ 0 w 14"/>
                  <a:gd name="T5" fmla="*/ 2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0" y="6"/>
                    </a:moveTo>
                    <a:cubicBezTo>
                      <a:pt x="1" y="12"/>
                      <a:pt x="14" y="16"/>
                      <a:pt x="12" y="8"/>
                    </a:cubicBezTo>
                    <a:cubicBezTo>
                      <a:pt x="11" y="4"/>
                      <a:pt x="0" y="0"/>
                      <a:pt x="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2" name="Freeform 159">
                <a:extLst>
                  <a:ext uri="{FF2B5EF4-FFF2-40B4-BE49-F238E27FC236}">
                    <a16:creationId xmlns:a16="http://schemas.microsoft.com/office/drawing/2014/main" id="{88F925BA-EE84-4E4D-A977-04D7CD9B7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996"/>
                <a:ext cx="21" cy="13"/>
              </a:xfrm>
              <a:custGeom>
                <a:avLst/>
                <a:gdLst>
                  <a:gd name="T0" fmla="*/ 18 w 14"/>
                  <a:gd name="T1" fmla="*/ 20 h 9"/>
                  <a:gd name="T2" fmla="*/ 27 w 14"/>
                  <a:gd name="T3" fmla="*/ 1 h 9"/>
                  <a:gd name="T4" fmla="*/ 14 w 14"/>
                  <a:gd name="T5" fmla="*/ 2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5" y="7"/>
                    </a:moveTo>
                    <a:cubicBezTo>
                      <a:pt x="10" y="9"/>
                      <a:pt x="14" y="2"/>
                      <a:pt x="8" y="1"/>
                    </a:cubicBezTo>
                    <a:cubicBezTo>
                      <a:pt x="5" y="0"/>
                      <a:pt x="0" y="5"/>
                      <a:pt x="4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3" name="Freeform 160">
                <a:extLst>
                  <a:ext uri="{FF2B5EF4-FFF2-40B4-BE49-F238E27FC236}">
                    <a16:creationId xmlns:a16="http://schemas.microsoft.com/office/drawing/2014/main" id="{E0250406-D97E-4254-A2BC-310058708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3" y="1800"/>
                <a:ext cx="27" cy="28"/>
              </a:xfrm>
              <a:custGeom>
                <a:avLst/>
                <a:gdLst>
                  <a:gd name="T0" fmla="*/ 53 w 18"/>
                  <a:gd name="T1" fmla="*/ 15 h 19"/>
                  <a:gd name="T2" fmla="*/ 14 w 18"/>
                  <a:gd name="T3" fmla="*/ 9 h 19"/>
                  <a:gd name="T4" fmla="*/ 32 w 18"/>
                  <a:gd name="T5" fmla="*/ 41 h 19"/>
                  <a:gd name="T6" fmla="*/ 45 w 18"/>
                  <a:gd name="T7" fmla="*/ 13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9">
                    <a:moveTo>
                      <a:pt x="15" y="5"/>
                    </a:moveTo>
                    <a:cubicBezTo>
                      <a:pt x="12" y="3"/>
                      <a:pt x="8" y="0"/>
                      <a:pt x="4" y="3"/>
                    </a:cubicBezTo>
                    <a:cubicBezTo>
                      <a:pt x="0" y="7"/>
                      <a:pt x="6" y="11"/>
                      <a:pt x="9" y="13"/>
                    </a:cubicBezTo>
                    <a:cubicBezTo>
                      <a:pt x="17" y="19"/>
                      <a:pt x="18" y="8"/>
                      <a:pt x="1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4" name="Freeform 161">
                <a:extLst>
                  <a:ext uri="{FF2B5EF4-FFF2-40B4-BE49-F238E27FC236}">
                    <a16:creationId xmlns:a16="http://schemas.microsoft.com/office/drawing/2014/main" id="{24B21DF1-5C1B-44CC-9632-8A64FF279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1821"/>
                <a:ext cx="24" cy="16"/>
              </a:xfrm>
              <a:custGeom>
                <a:avLst/>
                <a:gdLst>
                  <a:gd name="T0" fmla="*/ 18 w 16"/>
                  <a:gd name="T1" fmla="*/ 22 h 11"/>
                  <a:gd name="T2" fmla="*/ 32 w 16"/>
                  <a:gd name="T3" fmla="*/ 6 h 11"/>
                  <a:gd name="T4" fmla="*/ 18 w 16"/>
                  <a:gd name="T5" fmla="*/ 1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5" y="7"/>
                    </a:moveTo>
                    <a:cubicBezTo>
                      <a:pt x="11" y="11"/>
                      <a:pt x="16" y="5"/>
                      <a:pt x="9" y="2"/>
                    </a:cubicBezTo>
                    <a:cubicBezTo>
                      <a:pt x="5" y="0"/>
                      <a:pt x="0" y="4"/>
                      <a:pt x="5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5" name="Freeform 162">
                <a:extLst>
                  <a:ext uri="{FF2B5EF4-FFF2-40B4-BE49-F238E27FC236}">
                    <a16:creationId xmlns:a16="http://schemas.microsoft.com/office/drawing/2014/main" id="{106EC996-D271-4D88-84CD-AC9880B66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1951"/>
                <a:ext cx="31" cy="45"/>
              </a:xfrm>
              <a:custGeom>
                <a:avLst/>
                <a:gdLst>
                  <a:gd name="T0" fmla="*/ 68 w 21"/>
                  <a:gd name="T1" fmla="*/ 102 h 30"/>
                  <a:gd name="T2" fmla="*/ 0 w 21"/>
                  <a:gd name="T3" fmla="*/ 0 h 30"/>
                  <a:gd name="T4" fmla="*/ 68 w 21"/>
                  <a:gd name="T5" fmla="*/ 102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0">
                    <a:moveTo>
                      <a:pt x="21" y="30"/>
                    </a:moveTo>
                    <a:cubicBezTo>
                      <a:pt x="21" y="30"/>
                      <a:pt x="11" y="4"/>
                      <a:pt x="0" y="0"/>
                    </a:cubicBezTo>
                    <a:cubicBezTo>
                      <a:pt x="0" y="0"/>
                      <a:pt x="11" y="0"/>
                      <a:pt x="21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6" name="Oval 163">
                <a:extLst>
                  <a:ext uri="{FF2B5EF4-FFF2-40B4-BE49-F238E27FC236}">
                    <a16:creationId xmlns:a16="http://schemas.microsoft.com/office/drawing/2014/main" id="{35F0DF79-1BA0-45B5-A62A-570F79995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6" y="1912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77" name="Oval 164">
                <a:extLst>
                  <a:ext uri="{FF2B5EF4-FFF2-40B4-BE49-F238E27FC236}">
                    <a16:creationId xmlns:a16="http://schemas.microsoft.com/office/drawing/2014/main" id="{4A5C84AC-15C0-461E-A48C-D2BBE2B23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0" y="1900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78" name="Oval 165">
                <a:extLst>
                  <a:ext uri="{FF2B5EF4-FFF2-40B4-BE49-F238E27FC236}">
                    <a16:creationId xmlns:a16="http://schemas.microsoft.com/office/drawing/2014/main" id="{7B6BA560-9626-4F94-ACFD-8DEA6223C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9" y="1948"/>
                <a:ext cx="4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79" name="Oval 166">
                <a:extLst>
                  <a:ext uri="{FF2B5EF4-FFF2-40B4-BE49-F238E27FC236}">
                    <a16:creationId xmlns:a16="http://schemas.microsoft.com/office/drawing/2014/main" id="{E5A86345-2CCA-443C-835D-E06110CBE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1948"/>
                <a:ext cx="3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80" name="Oval 167">
                <a:extLst>
                  <a:ext uri="{FF2B5EF4-FFF2-40B4-BE49-F238E27FC236}">
                    <a16:creationId xmlns:a16="http://schemas.microsoft.com/office/drawing/2014/main" id="{BE32C6EF-DCED-457F-9056-90F160471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2" y="2029"/>
                <a:ext cx="3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81" name="Oval 168">
                <a:extLst>
                  <a:ext uri="{FF2B5EF4-FFF2-40B4-BE49-F238E27FC236}">
                    <a16:creationId xmlns:a16="http://schemas.microsoft.com/office/drawing/2014/main" id="{358A7EFF-FEEE-452B-B730-96E4BA78C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2" y="2024"/>
                <a:ext cx="3" cy="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82" name="Oval 169">
                <a:extLst>
                  <a:ext uri="{FF2B5EF4-FFF2-40B4-BE49-F238E27FC236}">
                    <a16:creationId xmlns:a16="http://schemas.microsoft.com/office/drawing/2014/main" id="{4168DF42-C6E0-4EAA-B79A-C5E560224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" y="1894"/>
                <a:ext cx="14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83" name="Oval 170">
                <a:extLst>
                  <a:ext uri="{FF2B5EF4-FFF2-40B4-BE49-F238E27FC236}">
                    <a16:creationId xmlns:a16="http://schemas.microsoft.com/office/drawing/2014/main" id="{DC4FCDBC-E40B-45F9-825A-48D1E7095D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6" y="191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84" name="Oval 171">
                <a:extLst>
                  <a:ext uri="{FF2B5EF4-FFF2-40B4-BE49-F238E27FC236}">
                    <a16:creationId xmlns:a16="http://schemas.microsoft.com/office/drawing/2014/main" id="{880554BF-B0FC-4F27-9DEA-89030E044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6" y="1927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85" name="Oval 172">
                <a:extLst>
                  <a:ext uri="{FF2B5EF4-FFF2-40B4-BE49-F238E27FC236}">
                    <a16:creationId xmlns:a16="http://schemas.microsoft.com/office/drawing/2014/main" id="{B6877CC9-38B3-400B-BB5C-146C9467F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2" y="2098"/>
                <a:ext cx="3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86" name="Oval 173">
                <a:extLst>
                  <a:ext uri="{FF2B5EF4-FFF2-40B4-BE49-F238E27FC236}">
                    <a16:creationId xmlns:a16="http://schemas.microsoft.com/office/drawing/2014/main" id="{A2CFBBC7-2658-4F1C-9FAA-F24AE1300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9" y="2095"/>
                <a:ext cx="2" cy="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87" name="Freeform 174">
                <a:extLst>
                  <a:ext uri="{FF2B5EF4-FFF2-40B4-BE49-F238E27FC236}">
                    <a16:creationId xmlns:a16="http://schemas.microsoft.com/office/drawing/2014/main" id="{ED12DF06-B883-47C9-8FB4-E7CFABC0F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090"/>
                <a:ext cx="24" cy="23"/>
              </a:xfrm>
              <a:custGeom>
                <a:avLst/>
                <a:gdLst>
                  <a:gd name="T0" fmla="*/ 0 w 16"/>
                  <a:gd name="T1" fmla="*/ 0 h 15"/>
                  <a:gd name="T2" fmla="*/ 27 w 16"/>
                  <a:gd name="T3" fmla="*/ 43 h 15"/>
                  <a:gd name="T4" fmla="*/ 41 w 16"/>
                  <a:gd name="T5" fmla="*/ 54 h 15"/>
                  <a:gd name="T6" fmla="*/ 54 w 16"/>
                  <a:gd name="T7" fmla="*/ 48 h 15"/>
                  <a:gd name="T8" fmla="*/ 35 w 16"/>
                  <a:gd name="T9" fmla="*/ 40 h 15"/>
                  <a:gd name="T10" fmla="*/ 21 w 16"/>
                  <a:gd name="T11" fmla="*/ 26 h 15"/>
                  <a:gd name="T12" fmla="*/ 5 w 16"/>
                  <a:gd name="T13" fmla="*/ 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0"/>
                    </a:moveTo>
                    <a:cubicBezTo>
                      <a:pt x="2" y="4"/>
                      <a:pt x="4" y="10"/>
                      <a:pt x="8" y="12"/>
                    </a:cubicBezTo>
                    <a:cubicBezTo>
                      <a:pt x="9" y="14"/>
                      <a:pt x="11" y="15"/>
                      <a:pt x="12" y="15"/>
                    </a:cubicBezTo>
                    <a:cubicBezTo>
                      <a:pt x="13" y="15"/>
                      <a:pt x="16" y="15"/>
                      <a:pt x="16" y="13"/>
                    </a:cubicBezTo>
                    <a:cubicBezTo>
                      <a:pt x="15" y="12"/>
                      <a:pt x="11" y="11"/>
                      <a:pt x="10" y="11"/>
                    </a:cubicBezTo>
                    <a:cubicBezTo>
                      <a:pt x="9" y="10"/>
                      <a:pt x="7" y="8"/>
                      <a:pt x="6" y="7"/>
                    </a:cubicBezTo>
                    <a:cubicBezTo>
                      <a:pt x="4" y="5"/>
                      <a:pt x="3" y="2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8" name="Freeform 175">
                <a:extLst>
                  <a:ext uri="{FF2B5EF4-FFF2-40B4-BE49-F238E27FC236}">
                    <a16:creationId xmlns:a16="http://schemas.microsoft.com/office/drawing/2014/main" id="{4F4F31A5-48A4-4D27-8A75-9F77790B7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1362"/>
                <a:ext cx="27" cy="36"/>
              </a:xfrm>
              <a:custGeom>
                <a:avLst/>
                <a:gdLst>
                  <a:gd name="T0" fmla="*/ 0 w 18"/>
                  <a:gd name="T1" fmla="*/ 0 h 24"/>
                  <a:gd name="T2" fmla="*/ 62 w 18"/>
                  <a:gd name="T3" fmla="*/ 81 h 24"/>
                  <a:gd name="T4" fmla="*/ 5 w 18"/>
                  <a:gd name="T5" fmla="*/ 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4">
                    <a:moveTo>
                      <a:pt x="0" y="0"/>
                    </a:moveTo>
                    <a:cubicBezTo>
                      <a:pt x="4" y="5"/>
                      <a:pt x="12" y="23"/>
                      <a:pt x="18" y="24"/>
                    </a:cubicBezTo>
                    <a:cubicBezTo>
                      <a:pt x="15" y="16"/>
                      <a:pt x="10" y="4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9" name="Freeform 176">
                <a:extLst>
                  <a:ext uri="{FF2B5EF4-FFF2-40B4-BE49-F238E27FC236}">
                    <a16:creationId xmlns:a16="http://schemas.microsoft.com/office/drawing/2014/main" id="{D6F72E38-A70A-4EA7-A9AC-0DECA73D0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1417"/>
                <a:ext cx="22" cy="32"/>
              </a:xfrm>
              <a:custGeom>
                <a:avLst/>
                <a:gdLst>
                  <a:gd name="T0" fmla="*/ 0 w 15"/>
                  <a:gd name="T1" fmla="*/ 0 h 21"/>
                  <a:gd name="T2" fmla="*/ 47 w 15"/>
                  <a:gd name="T3" fmla="*/ 75 h 21"/>
                  <a:gd name="T4" fmla="*/ 6 w 15"/>
                  <a:gd name="T5" fmla="*/ 5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4" y="6"/>
                      <a:pt x="9" y="17"/>
                      <a:pt x="15" y="21"/>
                    </a:cubicBezTo>
                    <a:cubicBezTo>
                      <a:pt x="12" y="13"/>
                      <a:pt x="6" y="7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0" name="Freeform 177">
                <a:extLst>
                  <a:ext uri="{FF2B5EF4-FFF2-40B4-BE49-F238E27FC236}">
                    <a16:creationId xmlns:a16="http://schemas.microsoft.com/office/drawing/2014/main" id="{A3121EA8-8E28-43FF-9D70-3729BAE32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1453"/>
                <a:ext cx="54" cy="44"/>
              </a:xfrm>
              <a:custGeom>
                <a:avLst/>
                <a:gdLst>
                  <a:gd name="T0" fmla="*/ 0 w 36"/>
                  <a:gd name="T1" fmla="*/ 39 h 29"/>
                  <a:gd name="T2" fmla="*/ 0 w 36"/>
                  <a:gd name="T3" fmla="*/ 35 h 29"/>
                  <a:gd name="T4" fmla="*/ 54 w 36"/>
                  <a:gd name="T5" fmla="*/ 8 h 29"/>
                  <a:gd name="T6" fmla="*/ 122 w 36"/>
                  <a:gd name="T7" fmla="*/ 18 h 29"/>
                  <a:gd name="T8" fmla="*/ 53 w 36"/>
                  <a:gd name="T9" fmla="*/ 102 h 29"/>
                  <a:gd name="T10" fmla="*/ 53 w 36"/>
                  <a:gd name="T11" fmla="*/ 46 h 29"/>
                  <a:gd name="T12" fmla="*/ 0 w 36"/>
                  <a:gd name="T13" fmla="*/ 35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29">
                    <a:moveTo>
                      <a:pt x="0" y="11"/>
                    </a:moveTo>
                    <a:cubicBezTo>
                      <a:pt x="0" y="11"/>
                      <a:pt x="0" y="10"/>
                      <a:pt x="0" y="10"/>
                    </a:cubicBezTo>
                    <a:cubicBezTo>
                      <a:pt x="6" y="7"/>
                      <a:pt x="10" y="3"/>
                      <a:pt x="16" y="2"/>
                    </a:cubicBezTo>
                    <a:cubicBezTo>
                      <a:pt x="24" y="0"/>
                      <a:pt x="29" y="3"/>
                      <a:pt x="36" y="5"/>
                    </a:cubicBezTo>
                    <a:cubicBezTo>
                      <a:pt x="32" y="15"/>
                      <a:pt x="26" y="26"/>
                      <a:pt x="15" y="29"/>
                    </a:cubicBezTo>
                    <a:cubicBezTo>
                      <a:pt x="18" y="23"/>
                      <a:pt x="22" y="17"/>
                      <a:pt x="15" y="13"/>
                    </a:cubicBezTo>
                    <a:cubicBezTo>
                      <a:pt x="10" y="10"/>
                      <a:pt x="5" y="10"/>
                      <a:pt x="0" y="10"/>
                    </a:cubicBezTo>
                  </a:path>
                </a:pathLst>
              </a:custGeom>
              <a:solidFill>
                <a:srgbClr val="F29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1" name="Freeform 178">
                <a:extLst>
                  <a:ext uri="{FF2B5EF4-FFF2-40B4-BE49-F238E27FC236}">
                    <a16:creationId xmlns:a16="http://schemas.microsoft.com/office/drawing/2014/main" id="{42E6E08D-6A59-4EBE-BB44-A3F57182F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1456"/>
                <a:ext cx="18" cy="21"/>
              </a:xfrm>
              <a:custGeom>
                <a:avLst/>
                <a:gdLst>
                  <a:gd name="T0" fmla="*/ 0 w 12"/>
                  <a:gd name="T1" fmla="*/ 12 h 14"/>
                  <a:gd name="T2" fmla="*/ 18 w 12"/>
                  <a:gd name="T3" fmla="*/ 48 h 14"/>
                  <a:gd name="T4" fmla="*/ 41 w 12"/>
                  <a:gd name="T5" fmla="*/ 14 h 14"/>
                  <a:gd name="T6" fmla="*/ 5 w 12"/>
                  <a:gd name="T7" fmla="*/ 8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0" y="3"/>
                    </a:moveTo>
                    <a:cubicBezTo>
                      <a:pt x="7" y="1"/>
                      <a:pt x="7" y="10"/>
                      <a:pt x="5" y="14"/>
                    </a:cubicBezTo>
                    <a:cubicBezTo>
                      <a:pt x="7" y="14"/>
                      <a:pt x="12" y="6"/>
                      <a:pt x="12" y="4"/>
                    </a:cubicBezTo>
                    <a:cubicBezTo>
                      <a:pt x="11" y="0"/>
                      <a:pt x="4" y="1"/>
                      <a:pt x="1" y="2"/>
                    </a:cubicBezTo>
                  </a:path>
                </a:pathLst>
              </a:custGeom>
              <a:solidFill>
                <a:srgbClr val="E59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2" name="Freeform 179">
                <a:extLst>
                  <a:ext uri="{FF2B5EF4-FFF2-40B4-BE49-F238E27FC236}">
                    <a16:creationId xmlns:a16="http://schemas.microsoft.com/office/drawing/2014/main" id="{936CEB08-1FC4-4C22-8BA9-61D172B11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398"/>
                <a:ext cx="395" cy="144"/>
              </a:xfrm>
              <a:custGeom>
                <a:avLst/>
                <a:gdLst>
                  <a:gd name="T0" fmla="*/ 13 w 264"/>
                  <a:gd name="T1" fmla="*/ 18 h 96"/>
                  <a:gd name="T2" fmla="*/ 36 w 264"/>
                  <a:gd name="T3" fmla="*/ 135 h 96"/>
                  <a:gd name="T4" fmla="*/ 0 w 264"/>
                  <a:gd name="T5" fmla="*/ 251 h 96"/>
                  <a:gd name="T6" fmla="*/ 96 w 264"/>
                  <a:gd name="T7" fmla="*/ 216 h 96"/>
                  <a:gd name="T8" fmla="*/ 215 w 264"/>
                  <a:gd name="T9" fmla="*/ 203 h 96"/>
                  <a:gd name="T10" fmla="*/ 379 w 264"/>
                  <a:gd name="T11" fmla="*/ 210 h 96"/>
                  <a:gd name="T12" fmla="*/ 533 w 264"/>
                  <a:gd name="T13" fmla="*/ 207 h 96"/>
                  <a:gd name="T14" fmla="*/ 750 w 264"/>
                  <a:gd name="T15" fmla="*/ 224 h 96"/>
                  <a:gd name="T16" fmla="*/ 811 w 264"/>
                  <a:gd name="T17" fmla="*/ 324 h 96"/>
                  <a:gd name="T18" fmla="*/ 830 w 264"/>
                  <a:gd name="T19" fmla="*/ 221 h 96"/>
                  <a:gd name="T20" fmla="*/ 862 w 264"/>
                  <a:gd name="T21" fmla="*/ 143 h 96"/>
                  <a:gd name="T22" fmla="*/ 762 w 264"/>
                  <a:gd name="T23" fmla="*/ 68 h 96"/>
                  <a:gd name="T24" fmla="*/ 696 w 264"/>
                  <a:gd name="T25" fmla="*/ 0 h 96"/>
                  <a:gd name="T26" fmla="*/ 649 w 264"/>
                  <a:gd name="T27" fmla="*/ 80 h 96"/>
                  <a:gd name="T28" fmla="*/ 600 w 264"/>
                  <a:gd name="T29" fmla="*/ 95 h 96"/>
                  <a:gd name="T30" fmla="*/ 533 w 264"/>
                  <a:gd name="T31" fmla="*/ 126 h 96"/>
                  <a:gd name="T32" fmla="*/ 304 w 264"/>
                  <a:gd name="T33" fmla="*/ 113 h 96"/>
                  <a:gd name="T34" fmla="*/ 135 w 264"/>
                  <a:gd name="T35" fmla="*/ 95 h 96"/>
                  <a:gd name="T36" fmla="*/ 33 w 264"/>
                  <a:gd name="T37" fmla="*/ 39 h 96"/>
                  <a:gd name="T38" fmla="*/ 19 w 264"/>
                  <a:gd name="T39" fmla="*/ 27 h 9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64" h="96">
                    <a:moveTo>
                      <a:pt x="4" y="5"/>
                    </a:moveTo>
                    <a:cubicBezTo>
                      <a:pt x="11" y="18"/>
                      <a:pt x="15" y="25"/>
                      <a:pt x="11" y="40"/>
                    </a:cubicBezTo>
                    <a:cubicBezTo>
                      <a:pt x="9" y="51"/>
                      <a:pt x="0" y="63"/>
                      <a:pt x="0" y="74"/>
                    </a:cubicBezTo>
                    <a:cubicBezTo>
                      <a:pt x="9" y="75"/>
                      <a:pt x="20" y="67"/>
                      <a:pt x="29" y="64"/>
                    </a:cubicBezTo>
                    <a:cubicBezTo>
                      <a:pt x="40" y="61"/>
                      <a:pt x="52" y="60"/>
                      <a:pt x="64" y="60"/>
                    </a:cubicBezTo>
                    <a:cubicBezTo>
                      <a:pt x="81" y="60"/>
                      <a:pt x="97" y="62"/>
                      <a:pt x="113" y="62"/>
                    </a:cubicBezTo>
                    <a:cubicBezTo>
                      <a:pt x="129" y="61"/>
                      <a:pt x="144" y="61"/>
                      <a:pt x="159" y="61"/>
                    </a:cubicBezTo>
                    <a:cubicBezTo>
                      <a:pt x="180" y="61"/>
                      <a:pt x="205" y="53"/>
                      <a:pt x="224" y="66"/>
                    </a:cubicBezTo>
                    <a:cubicBezTo>
                      <a:pt x="232" y="72"/>
                      <a:pt x="236" y="87"/>
                      <a:pt x="242" y="96"/>
                    </a:cubicBezTo>
                    <a:cubicBezTo>
                      <a:pt x="242" y="84"/>
                      <a:pt x="242" y="75"/>
                      <a:pt x="248" y="65"/>
                    </a:cubicBezTo>
                    <a:cubicBezTo>
                      <a:pt x="254" y="57"/>
                      <a:pt x="264" y="53"/>
                      <a:pt x="257" y="42"/>
                    </a:cubicBezTo>
                    <a:cubicBezTo>
                      <a:pt x="250" y="32"/>
                      <a:pt x="236" y="27"/>
                      <a:pt x="227" y="20"/>
                    </a:cubicBezTo>
                    <a:cubicBezTo>
                      <a:pt x="220" y="14"/>
                      <a:pt x="215" y="5"/>
                      <a:pt x="208" y="0"/>
                    </a:cubicBezTo>
                    <a:cubicBezTo>
                      <a:pt x="207" y="6"/>
                      <a:pt x="199" y="18"/>
                      <a:pt x="194" y="23"/>
                    </a:cubicBezTo>
                    <a:cubicBezTo>
                      <a:pt x="190" y="26"/>
                      <a:pt x="184" y="27"/>
                      <a:pt x="179" y="28"/>
                    </a:cubicBezTo>
                    <a:cubicBezTo>
                      <a:pt x="172" y="30"/>
                      <a:pt x="166" y="35"/>
                      <a:pt x="159" y="37"/>
                    </a:cubicBezTo>
                    <a:cubicBezTo>
                      <a:pt x="139" y="43"/>
                      <a:pt x="111" y="36"/>
                      <a:pt x="91" y="33"/>
                    </a:cubicBezTo>
                    <a:cubicBezTo>
                      <a:pt x="74" y="32"/>
                      <a:pt x="58" y="29"/>
                      <a:pt x="40" y="28"/>
                    </a:cubicBezTo>
                    <a:cubicBezTo>
                      <a:pt x="27" y="27"/>
                      <a:pt x="20" y="20"/>
                      <a:pt x="10" y="11"/>
                    </a:cubicBezTo>
                    <a:cubicBezTo>
                      <a:pt x="8" y="10"/>
                      <a:pt x="7" y="9"/>
                      <a:pt x="6" y="8"/>
                    </a:cubicBezTo>
                  </a:path>
                </a:pathLst>
              </a:custGeom>
              <a:solidFill>
                <a:srgbClr val="F4D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3" name="Freeform 180">
                <a:extLst>
                  <a:ext uri="{FF2B5EF4-FFF2-40B4-BE49-F238E27FC236}">
                    <a16:creationId xmlns:a16="http://schemas.microsoft.com/office/drawing/2014/main" id="{F7756E88-32F3-497F-BC32-A486CA162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1432"/>
                <a:ext cx="362" cy="72"/>
              </a:xfrm>
              <a:custGeom>
                <a:avLst/>
                <a:gdLst>
                  <a:gd name="T0" fmla="*/ 15 w 242"/>
                  <a:gd name="T1" fmla="*/ 0 h 48"/>
                  <a:gd name="T2" fmla="*/ 0 w 242"/>
                  <a:gd name="T3" fmla="*/ 126 h 48"/>
                  <a:gd name="T4" fmla="*/ 108 w 242"/>
                  <a:gd name="T5" fmla="*/ 99 h 48"/>
                  <a:gd name="T6" fmla="*/ 235 w 242"/>
                  <a:gd name="T7" fmla="*/ 89 h 48"/>
                  <a:gd name="T8" fmla="*/ 335 w 242"/>
                  <a:gd name="T9" fmla="*/ 107 h 48"/>
                  <a:gd name="T10" fmla="*/ 434 w 242"/>
                  <a:gd name="T11" fmla="*/ 95 h 48"/>
                  <a:gd name="T12" fmla="*/ 622 w 242"/>
                  <a:gd name="T13" fmla="*/ 99 h 48"/>
                  <a:gd name="T14" fmla="*/ 717 w 242"/>
                  <a:gd name="T15" fmla="*/ 120 h 48"/>
                  <a:gd name="T16" fmla="*/ 749 w 242"/>
                  <a:gd name="T17" fmla="*/ 140 h 48"/>
                  <a:gd name="T18" fmla="*/ 767 w 242"/>
                  <a:gd name="T19" fmla="*/ 162 h 48"/>
                  <a:gd name="T20" fmla="*/ 767 w 242"/>
                  <a:gd name="T21" fmla="*/ 162 h 48"/>
                  <a:gd name="T22" fmla="*/ 811 w 242"/>
                  <a:gd name="T23" fmla="*/ 81 h 48"/>
                  <a:gd name="T24" fmla="*/ 748 w 242"/>
                  <a:gd name="T25" fmla="*/ 14 h 48"/>
                  <a:gd name="T26" fmla="*/ 748 w 242"/>
                  <a:gd name="T27" fmla="*/ 14 h 48"/>
                  <a:gd name="T28" fmla="*/ 619 w 242"/>
                  <a:gd name="T29" fmla="*/ 53 h 48"/>
                  <a:gd name="T30" fmla="*/ 479 w 242"/>
                  <a:gd name="T31" fmla="*/ 59 h 48"/>
                  <a:gd name="T32" fmla="*/ 338 w 242"/>
                  <a:gd name="T33" fmla="*/ 66 h 48"/>
                  <a:gd name="T34" fmla="*/ 202 w 242"/>
                  <a:gd name="T35" fmla="*/ 53 h 48"/>
                  <a:gd name="T36" fmla="*/ 19 w 242"/>
                  <a:gd name="T37" fmla="*/ 5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42" h="48">
                    <a:moveTo>
                      <a:pt x="5" y="0"/>
                    </a:moveTo>
                    <a:cubicBezTo>
                      <a:pt x="9" y="11"/>
                      <a:pt x="10" y="28"/>
                      <a:pt x="0" y="37"/>
                    </a:cubicBezTo>
                    <a:cubicBezTo>
                      <a:pt x="6" y="30"/>
                      <a:pt x="24" y="30"/>
                      <a:pt x="32" y="29"/>
                    </a:cubicBezTo>
                    <a:cubicBezTo>
                      <a:pt x="45" y="27"/>
                      <a:pt x="57" y="24"/>
                      <a:pt x="70" y="26"/>
                    </a:cubicBezTo>
                    <a:cubicBezTo>
                      <a:pt x="80" y="27"/>
                      <a:pt x="90" y="31"/>
                      <a:pt x="100" y="31"/>
                    </a:cubicBezTo>
                    <a:cubicBezTo>
                      <a:pt x="110" y="31"/>
                      <a:pt x="120" y="29"/>
                      <a:pt x="130" y="28"/>
                    </a:cubicBezTo>
                    <a:cubicBezTo>
                      <a:pt x="149" y="26"/>
                      <a:pt x="167" y="25"/>
                      <a:pt x="186" y="29"/>
                    </a:cubicBezTo>
                    <a:cubicBezTo>
                      <a:pt x="195" y="31"/>
                      <a:pt x="205" y="32"/>
                      <a:pt x="214" y="35"/>
                    </a:cubicBezTo>
                    <a:cubicBezTo>
                      <a:pt x="218" y="36"/>
                      <a:pt x="221" y="38"/>
                      <a:pt x="224" y="41"/>
                    </a:cubicBezTo>
                    <a:cubicBezTo>
                      <a:pt x="224" y="41"/>
                      <a:pt x="229" y="48"/>
                      <a:pt x="229" y="48"/>
                    </a:cubicBezTo>
                    <a:cubicBezTo>
                      <a:pt x="229" y="48"/>
                      <a:pt x="229" y="48"/>
                      <a:pt x="229" y="48"/>
                    </a:cubicBezTo>
                    <a:cubicBezTo>
                      <a:pt x="228" y="37"/>
                      <a:pt x="239" y="33"/>
                      <a:pt x="242" y="24"/>
                    </a:cubicBezTo>
                    <a:cubicBezTo>
                      <a:pt x="232" y="21"/>
                      <a:pt x="227" y="13"/>
                      <a:pt x="223" y="4"/>
                    </a:cubicBezTo>
                    <a:cubicBezTo>
                      <a:pt x="223" y="4"/>
                      <a:pt x="223" y="4"/>
                      <a:pt x="223" y="4"/>
                    </a:cubicBezTo>
                    <a:cubicBezTo>
                      <a:pt x="215" y="19"/>
                      <a:pt x="199" y="13"/>
                      <a:pt x="185" y="15"/>
                    </a:cubicBezTo>
                    <a:cubicBezTo>
                      <a:pt x="171" y="16"/>
                      <a:pt x="157" y="15"/>
                      <a:pt x="143" y="17"/>
                    </a:cubicBezTo>
                    <a:cubicBezTo>
                      <a:pt x="130" y="18"/>
                      <a:pt x="115" y="20"/>
                      <a:pt x="101" y="19"/>
                    </a:cubicBezTo>
                    <a:cubicBezTo>
                      <a:pt x="88" y="18"/>
                      <a:pt x="75" y="14"/>
                      <a:pt x="60" y="15"/>
                    </a:cubicBezTo>
                    <a:cubicBezTo>
                      <a:pt x="43" y="17"/>
                      <a:pt x="16" y="17"/>
                      <a:pt x="6" y="1"/>
                    </a:cubicBezTo>
                  </a:path>
                </a:pathLst>
              </a:custGeom>
              <a:solidFill>
                <a:srgbClr val="FCE5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4" name="Freeform 181">
                <a:extLst>
                  <a:ext uri="{FF2B5EF4-FFF2-40B4-BE49-F238E27FC236}">
                    <a16:creationId xmlns:a16="http://schemas.microsoft.com/office/drawing/2014/main" id="{5911BAE3-9E5B-4CC6-AC4D-D24EF010F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1501"/>
                <a:ext cx="391" cy="50"/>
              </a:xfrm>
              <a:custGeom>
                <a:avLst/>
                <a:gdLst>
                  <a:gd name="T0" fmla="*/ 0 w 261"/>
                  <a:gd name="T1" fmla="*/ 73 h 33"/>
                  <a:gd name="T2" fmla="*/ 135 w 261"/>
                  <a:gd name="T3" fmla="*/ 80 h 33"/>
                  <a:gd name="T4" fmla="*/ 562 w 261"/>
                  <a:gd name="T5" fmla="*/ 80 h 33"/>
                  <a:gd name="T6" fmla="*/ 875 w 261"/>
                  <a:gd name="T7" fmla="*/ 115 h 33"/>
                  <a:gd name="T8" fmla="*/ 857 w 261"/>
                  <a:gd name="T9" fmla="*/ 76 h 33"/>
                  <a:gd name="T10" fmla="*/ 568 w 261"/>
                  <a:gd name="T11" fmla="*/ 55 h 33"/>
                  <a:gd name="T12" fmla="*/ 0 w 261"/>
                  <a:gd name="T13" fmla="*/ 73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1" h="33">
                    <a:moveTo>
                      <a:pt x="0" y="21"/>
                    </a:moveTo>
                    <a:cubicBezTo>
                      <a:pt x="0" y="21"/>
                      <a:pt x="26" y="21"/>
                      <a:pt x="40" y="23"/>
                    </a:cubicBezTo>
                    <a:cubicBezTo>
                      <a:pt x="54" y="25"/>
                      <a:pt x="128" y="33"/>
                      <a:pt x="167" y="23"/>
                    </a:cubicBezTo>
                    <a:cubicBezTo>
                      <a:pt x="207" y="13"/>
                      <a:pt x="243" y="18"/>
                      <a:pt x="260" y="33"/>
                    </a:cubicBezTo>
                    <a:cubicBezTo>
                      <a:pt x="260" y="33"/>
                      <a:pt x="261" y="27"/>
                      <a:pt x="255" y="22"/>
                    </a:cubicBezTo>
                    <a:cubicBezTo>
                      <a:pt x="250" y="18"/>
                      <a:pt x="223" y="0"/>
                      <a:pt x="169" y="16"/>
                    </a:cubicBezTo>
                    <a:cubicBezTo>
                      <a:pt x="115" y="33"/>
                      <a:pt x="24" y="7"/>
                      <a:pt x="0" y="21"/>
                    </a:cubicBezTo>
                    <a:close/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5" name="Freeform 182">
                <a:extLst>
                  <a:ext uri="{FF2B5EF4-FFF2-40B4-BE49-F238E27FC236}">
                    <a16:creationId xmlns:a16="http://schemas.microsoft.com/office/drawing/2014/main" id="{CC05EB13-9B9B-4138-A7D6-BB493E14D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1396"/>
                <a:ext cx="59" cy="114"/>
              </a:xfrm>
              <a:custGeom>
                <a:avLst/>
                <a:gdLst>
                  <a:gd name="T0" fmla="*/ 15 w 40"/>
                  <a:gd name="T1" fmla="*/ 0 h 76"/>
                  <a:gd name="T2" fmla="*/ 0 w 40"/>
                  <a:gd name="T3" fmla="*/ 257 h 76"/>
                  <a:gd name="T4" fmla="*/ 15 w 40"/>
                  <a:gd name="T5" fmla="*/ 0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76">
                    <a:moveTo>
                      <a:pt x="5" y="0"/>
                    </a:moveTo>
                    <a:cubicBezTo>
                      <a:pt x="5" y="0"/>
                      <a:pt x="31" y="30"/>
                      <a:pt x="0" y="76"/>
                    </a:cubicBezTo>
                    <a:cubicBezTo>
                      <a:pt x="0" y="76"/>
                      <a:pt x="40" y="3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6" name="Oval 183">
                <a:extLst>
                  <a:ext uri="{FF2B5EF4-FFF2-40B4-BE49-F238E27FC236}">
                    <a16:creationId xmlns:a16="http://schemas.microsoft.com/office/drawing/2014/main" id="{11F060DC-95EA-4DF4-A5F8-9C86110E7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1447"/>
                <a:ext cx="18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97" name="Oval 184">
                <a:extLst>
                  <a:ext uri="{FF2B5EF4-FFF2-40B4-BE49-F238E27FC236}">
                    <a16:creationId xmlns:a16="http://schemas.microsoft.com/office/drawing/2014/main" id="{8BAF68E3-5C72-4FDB-B98D-53BC6ECF6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" y="1456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98" name="Freeform 185">
                <a:extLst>
                  <a:ext uri="{FF2B5EF4-FFF2-40B4-BE49-F238E27FC236}">
                    <a16:creationId xmlns:a16="http://schemas.microsoft.com/office/drawing/2014/main" id="{43151948-B97E-4A19-BAEA-D1D6D35FD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933"/>
                <a:ext cx="261" cy="274"/>
              </a:xfrm>
              <a:custGeom>
                <a:avLst/>
                <a:gdLst>
                  <a:gd name="T0" fmla="*/ 0 w 174"/>
                  <a:gd name="T1" fmla="*/ 0 h 183"/>
                  <a:gd name="T2" fmla="*/ 588 w 174"/>
                  <a:gd name="T3" fmla="*/ 614 h 183"/>
                  <a:gd name="T4" fmla="*/ 0 w 174"/>
                  <a:gd name="T5" fmla="*/ 0 h 1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4" h="183">
                    <a:moveTo>
                      <a:pt x="0" y="0"/>
                    </a:moveTo>
                    <a:cubicBezTo>
                      <a:pt x="0" y="0"/>
                      <a:pt x="125" y="108"/>
                      <a:pt x="174" y="183"/>
                    </a:cubicBezTo>
                    <a:cubicBezTo>
                      <a:pt x="174" y="183"/>
                      <a:pt x="15" y="5"/>
                      <a:pt x="0" y="0"/>
                    </a:cubicBezTo>
                    <a:close/>
                  </a:path>
                </a:pathLst>
              </a:custGeom>
              <a:solidFill>
                <a:srgbClr val="F9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9" name="Freeform 186">
                <a:extLst>
                  <a:ext uri="{FF2B5EF4-FFF2-40B4-BE49-F238E27FC236}">
                    <a16:creationId xmlns:a16="http://schemas.microsoft.com/office/drawing/2014/main" id="{618F4098-0231-4E53-9B86-87293AF78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1387"/>
                <a:ext cx="56" cy="114"/>
              </a:xfrm>
              <a:custGeom>
                <a:avLst/>
                <a:gdLst>
                  <a:gd name="T0" fmla="*/ 0 w 37"/>
                  <a:gd name="T1" fmla="*/ 0 h 76"/>
                  <a:gd name="T2" fmla="*/ 14 w 37"/>
                  <a:gd name="T3" fmla="*/ 257 h 76"/>
                  <a:gd name="T4" fmla="*/ 0 w 37"/>
                  <a:gd name="T5" fmla="*/ 0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76">
                    <a:moveTo>
                      <a:pt x="0" y="0"/>
                    </a:moveTo>
                    <a:cubicBezTo>
                      <a:pt x="0" y="0"/>
                      <a:pt x="37" y="22"/>
                      <a:pt x="4" y="76"/>
                    </a:cubicBezTo>
                    <a:cubicBezTo>
                      <a:pt x="4" y="76"/>
                      <a:pt x="29" y="38"/>
                      <a:pt x="0" y="0"/>
                    </a:cubicBezTo>
                    <a:close/>
                  </a:path>
                </a:pathLst>
              </a:custGeom>
              <a:solidFill>
                <a:srgbClr val="F9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0" name="Freeform 187">
                <a:extLst>
                  <a:ext uri="{FF2B5EF4-FFF2-40B4-BE49-F238E27FC236}">
                    <a16:creationId xmlns:a16="http://schemas.microsoft.com/office/drawing/2014/main" id="{5FD10BD9-1EDD-45DC-9BAE-21ED56F59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1863"/>
                <a:ext cx="161" cy="130"/>
              </a:xfrm>
              <a:custGeom>
                <a:avLst/>
                <a:gdLst>
                  <a:gd name="T0" fmla="*/ 41 w 107"/>
                  <a:gd name="T1" fmla="*/ 0 h 87"/>
                  <a:gd name="T2" fmla="*/ 81 w 107"/>
                  <a:gd name="T3" fmla="*/ 82 h 87"/>
                  <a:gd name="T4" fmla="*/ 175 w 107"/>
                  <a:gd name="T5" fmla="*/ 148 h 87"/>
                  <a:gd name="T6" fmla="*/ 259 w 107"/>
                  <a:gd name="T7" fmla="*/ 290 h 87"/>
                  <a:gd name="T8" fmla="*/ 364 w 107"/>
                  <a:gd name="T9" fmla="*/ 49 h 87"/>
                  <a:gd name="T10" fmla="*/ 153 w 107"/>
                  <a:gd name="T11" fmla="*/ 90 h 87"/>
                  <a:gd name="T12" fmla="*/ 35 w 107"/>
                  <a:gd name="T13" fmla="*/ 6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" h="87">
                    <a:moveTo>
                      <a:pt x="12" y="0"/>
                    </a:moveTo>
                    <a:cubicBezTo>
                      <a:pt x="0" y="4"/>
                      <a:pt x="21" y="21"/>
                      <a:pt x="24" y="25"/>
                    </a:cubicBezTo>
                    <a:cubicBezTo>
                      <a:pt x="34" y="38"/>
                      <a:pt x="34" y="43"/>
                      <a:pt x="51" y="44"/>
                    </a:cubicBezTo>
                    <a:cubicBezTo>
                      <a:pt x="85" y="46"/>
                      <a:pt x="65" y="67"/>
                      <a:pt x="76" y="87"/>
                    </a:cubicBezTo>
                    <a:cubicBezTo>
                      <a:pt x="78" y="59"/>
                      <a:pt x="92" y="37"/>
                      <a:pt x="107" y="15"/>
                    </a:cubicBezTo>
                    <a:cubicBezTo>
                      <a:pt x="86" y="19"/>
                      <a:pt x="69" y="31"/>
                      <a:pt x="45" y="27"/>
                    </a:cubicBezTo>
                    <a:cubicBezTo>
                      <a:pt x="32" y="26"/>
                      <a:pt x="15" y="14"/>
                      <a:pt x="10" y="2"/>
                    </a:cubicBezTo>
                  </a:path>
                </a:pathLst>
              </a:custGeom>
              <a:solidFill>
                <a:srgbClr val="F9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1" name="Freeform 188">
                <a:extLst>
                  <a:ext uri="{FF2B5EF4-FFF2-40B4-BE49-F238E27FC236}">
                    <a16:creationId xmlns:a16="http://schemas.microsoft.com/office/drawing/2014/main" id="{FEA61214-BDD4-44F7-8B58-8074DCC5E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8" y="2116"/>
                <a:ext cx="183" cy="105"/>
              </a:xfrm>
              <a:custGeom>
                <a:avLst/>
                <a:gdLst>
                  <a:gd name="T0" fmla="*/ 14 w 122"/>
                  <a:gd name="T1" fmla="*/ 0 h 70"/>
                  <a:gd name="T2" fmla="*/ 21 w 122"/>
                  <a:gd name="T3" fmla="*/ 107 h 70"/>
                  <a:gd name="T4" fmla="*/ 75 w 122"/>
                  <a:gd name="T5" fmla="*/ 102 h 70"/>
                  <a:gd name="T6" fmla="*/ 149 w 122"/>
                  <a:gd name="T7" fmla="*/ 108 h 70"/>
                  <a:gd name="T8" fmla="*/ 413 w 122"/>
                  <a:gd name="T9" fmla="*/ 237 h 70"/>
                  <a:gd name="T10" fmla="*/ 278 w 122"/>
                  <a:gd name="T11" fmla="*/ 134 h 70"/>
                  <a:gd name="T12" fmla="*/ 176 w 122"/>
                  <a:gd name="T13" fmla="*/ 93 h 70"/>
                  <a:gd name="T14" fmla="*/ 86 w 122"/>
                  <a:gd name="T15" fmla="*/ 54 h 70"/>
                  <a:gd name="T16" fmla="*/ 14 w 122"/>
                  <a:gd name="T17" fmla="*/ 5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" h="70">
                    <a:moveTo>
                      <a:pt x="4" y="0"/>
                    </a:moveTo>
                    <a:cubicBezTo>
                      <a:pt x="6" y="8"/>
                      <a:pt x="0" y="26"/>
                      <a:pt x="6" y="31"/>
                    </a:cubicBezTo>
                    <a:cubicBezTo>
                      <a:pt x="9" y="34"/>
                      <a:pt x="18" y="31"/>
                      <a:pt x="22" y="30"/>
                    </a:cubicBezTo>
                    <a:cubicBezTo>
                      <a:pt x="29" y="30"/>
                      <a:pt x="37" y="31"/>
                      <a:pt x="44" y="32"/>
                    </a:cubicBezTo>
                    <a:cubicBezTo>
                      <a:pt x="73" y="36"/>
                      <a:pt x="100" y="51"/>
                      <a:pt x="122" y="70"/>
                    </a:cubicBezTo>
                    <a:cubicBezTo>
                      <a:pt x="108" y="59"/>
                      <a:pt x="98" y="47"/>
                      <a:pt x="82" y="39"/>
                    </a:cubicBezTo>
                    <a:cubicBezTo>
                      <a:pt x="72" y="34"/>
                      <a:pt x="62" y="31"/>
                      <a:pt x="52" y="27"/>
                    </a:cubicBezTo>
                    <a:cubicBezTo>
                      <a:pt x="43" y="23"/>
                      <a:pt x="34" y="19"/>
                      <a:pt x="25" y="16"/>
                    </a:cubicBezTo>
                    <a:cubicBezTo>
                      <a:pt x="14" y="13"/>
                      <a:pt x="11" y="9"/>
                      <a:pt x="4" y="1"/>
                    </a:cubicBezTo>
                  </a:path>
                </a:pathLst>
              </a:custGeom>
              <a:solidFill>
                <a:srgbClr val="F9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2" name="Freeform 189">
                <a:extLst>
                  <a:ext uri="{FF2B5EF4-FFF2-40B4-BE49-F238E27FC236}">
                    <a16:creationId xmlns:a16="http://schemas.microsoft.com/office/drawing/2014/main" id="{D03FF334-D07C-4879-BBDB-344F00C71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860"/>
                <a:ext cx="361" cy="326"/>
              </a:xfrm>
              <a:custGeom>
                <a:avLst/>
                <a:gdLst>
                  <a:gd name="T0" fmla="*/ 109 w 241"/>
                  <a:gd name="T1" fmla="*/ 600 h 218"/>
                  <a:gd name="T2" fmla="*/ 527 w 241"/>
                  <a:gd name="T3" fmla="*/ 176 h 218"/>
                  <a:gd name="T4" fmla="*/ 810 w 241"/>
                  <a:gd name="T5" fmla="*/ 290 h 218"/>
                  <a:gd name="T6" fmla="*/ 418 w 241"/>
                  <a:gd name="T7" fmla="*/ 0 h 218"/>
                  <a:gd name="T8" fmla="*/ 0 w 241"/>
                  <a:gd name="T9" fmla="*/ 420 h 218"/>
                  <a:gd name="T10" fmla="*/ 130 w 241"/>
                  <a:gd name="T11" fmla="*/ 730 h 218"/>
                  <a:gd name="T12" fmla="*/ 109 w 241"/>
                  <a:gd name="T13" fmla="*/ 600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1" h="218">
                    <a:moveTo>
                      <a:pt x="33" y="179"/>
                    </a:moveTo>
                    <a:cubicBezTo>
                      <a:pt x="33" y="109"/>
                      <a:pt x="89" y="53"/>
                      <a:pt x="157" y="53"/>
                    </a:cubicBezTo>
                    <a:cubicBezTo>
                      <a:pt x="189" y="53"/>
                      <a:pt x="219" y="66"/>
                      <a:pt x="241" y="87"/>
                    </a:cubicBezTo>
                    <a:cubicBezTo>
                      <a:pt x="225" y="37"/>
                      <a:pt x="179" y="0"/>
                      <a:pt x="124" y="0"/>
                    </a:cubicBezTo>
                    <a:cubicBezTo>
                      <a:pt x="55" y="0"/>
                      <a:pt x="0" y="56"/>
                      <a:pt x="0" y="126"/>
                    </a:cubicBezTo>
                    <a:cubicBezTo>
                      <a:pt x="0" y="162"/>
                      <a:pt x="15" y="195"/>
                      <a:pt x="39" y="218"/>
                    </a:cubicBezTo>
                    <a:cubicBezTo>
                      <a:pt x="35" y="205"/>
                      <a:pt x="33" y="192"/>
                      <a:pt x="33" y="179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3" name="Freeform 190">
                <a:extLst>
                  <a:ext uri="{FF2B5EF4-FFF2-40B4-BE49-F238E27FC236}">
                    <a16:creationId xmlns:a16="http://schemas.microsoft.com/office/drawing/2014/main" id="{2DE3BD8F-A803-425F-8D34-1AD894FC8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854"/>
                <a:ext cx="343" cy="299"/>
              </a:xfrm>
              <a:custGeom>
                <a:avLst/>
                <a:gdLst>
                  <a:gd name="T0" fmla="*/ 19 w 229"/>
                  <a:gd name="T1" fmla="*/ 447 h 200"/>
                  <a:gd name="T2" fmla="*/ 433 w 229"/>
                  <a:gd name="T3" fmla="*/ 27 h 200"/>
                  <a:gd name="T4" fmla="*/ 770 w 229"/>
                  <a:gd name="T5" fmla="*/ 197 h 200"/>
                  <a:gd name="T6" fmla="*/ 413 w 229"/>
                  <a:gd name="T7" fmla="*/ 0 h 200"/>
                  <a:gd name="T8" fmla="*/ 0 w 229"/>
                  <a:gd name="T9" fmla="*/ 419 h 200"/>
                  <a:gd name="T10" fmla="*/ 81 w 229"/>
                  <a:gd name="T11" fmla="*/ 668 h 200"/>
                  <a:gd name="T12" fmla="*/ 19 w 229"/>
                  <a:gd name="T13" fmla="*/ 447 h 2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9" h="200">
                    <a:moveTo>
                      <a:pt x="6" y="134"/>
                    </a:moveTo>
                    <a:cubicBezTo>
                      <a:pt x="6" y="65"/>
                      <a:pt x="61" y="8"/>
                      <a:pt x="129" y="8"/>
                    </a:cubicBezTo>
                    <a:cubicBezTo>
                      <a:pt x="170" y="8"/>
                      <a:pt x="206" y="28"/>
                      <a:pt x="229" y="59"/>
                    </a:cubicBezTo>
                    <a:cubicBezTo>
                      <a:pt x="207" y="24"/>
                      <a:pt x="168" y="0"/>
                      <a:pt x="123" y="0"/>
                    </a:cubicBezTo>
                    <a:cubicBezTo>
                      <a:pt x="55" y="0"/>
                      <a:pt x="0" y="56"/>
                      <a:pt x="0" y="125"/>
                    </a:cubicBezTo>
                    <a:cubicBezTo>
                      <a:pt x="0" y="153"/>
                      <a:pt x="9" y="179"/>
                      <a:pt x="24" y="200"/>
                    </a:cubicBezTo>
                    <a:cubicBezTo>
                      <a:pt x="12" y="181"/>
                      <a:pt x="6" y="158"/>
                      <a:pt x="6" y="134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4" name="Freeform 191">
                <a:extLst>
                  <a:ext uri="{FF2B5EF4-FFF2-40B4-BE49-F238E27FC236}">
                    <a16:creationId xmlns:a16="http://schemas.microsoft.com/office/drawing/2014/main" id="{72F665A3-D99C-485C-B467-348A13A2A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2197"/>
                <a:ext cx="400" cy="282"/>
              </a:xfrm>
              <a:custGeom>
                <a:avLst/>
                <a:gdLst>
                  <a:gd name="T0" fmla="*/ 36 w 267"/>
                  <a:gd name="T1" fmla="*/ 635 h 188"/>
                  <a:gd name="T2" fmla="*/ 487 w 267"/>
                  <a:gd name="T3" fmla="*/ 183 h 188"/>
                  <a:gd name="T4" fmla="*/ 897 w 267"/>
                  <a:gd name="T5" fmla="*/ 450 h 188"/>
                  <a:gd name="T6" fmla="*/ 446 w 267"/>
                  <a:gd name="T7" fmla="*/ 0 h 188"/>
                  <a:gd name="T8" fmla="*/ 0 w 267"/>
                  <a:gd name="T9" fmla="*/ 453 h 188"/>
                  <a:gd name="T10" fmla="*/ 36 w 267"/>
                  <a:gd name="T11" fmla="*/ 635 h 188"/>
                  <a:gd name="T12" fmla="*/ 36 w 267"/>
                  <a:gd name="T13" fmla="*/ 635 h 1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7" h="188">
                    <a:moveTo>
                      <a:pt x="11" y="188"/>
                    </a:moveTo>
                    <a:cubicBezTo>
                      <a:pt x="11" y="114"/>
                      <a:pt x="71" y="54"/>
                      <a:pt x="145" y="54"/>
                    </a:cubicBezTo>
                    <a:cubicBezTo>
                      <a:pt x="199" y="54"/>
                      <a:pt x="246" y="87"/>
                      <a:pt x="267" y="133"/>
                    </a:cubicBezTo>
                    <a:cubicBezTo>
                      <a:pt x="267" y="60"/>
                      <a:pt x="207" y="0"/>
                      <a:pt x="133" y="0"/>
                    </a:cubicBezTo>
                    <a:cubicBezTo>
                      <a:pt x="60" y="0"/>
                      <a:pt x="0" y="60"/>
                      <a:pt x="0" y="134"/>
                    </a:cubicBezTo>
                    <a:cubicBezTo>
                      <a:pt x="0" y="153"/>
                      <a:pt x="4" y="171"/>
                      <a:pt x="11" y="188"/>
                    </a:cubicBezTo>
                    <a:cubicBezTo>
                      <a:pt x="11" y="188"/>
                      <a:pt x="11" y="188"/>
                      <a:pt x="11" y="188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5" name="Freeform 192">
                <a:extLst>
                  <a:ext uri="{FF2B5EF4-FFF2-40B4-BE49-F238E27FC236}">
                    <a16:creationId xmlns:a16="http://schemas.microsoft.com/office/drawing/2014/main" id="{0AA4F88E-10BC-43D3-9400-B6EC3611A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191"/>
                <a:ext cx="397" cy="250"/>
              </a:xfrm>
              <a:custGeom>
                <a:avLst/>
                <a:gdLst>
                  <a:gd name="T0" fmla="*/ 6 w 265"/>
                  <a:gd name="T1" fmla="*/ 479 h 167"/>
                  <a:gd name="T2" fmla="*/ 458 w 265"/>
                  <a:gd name="T3" fmla="*/ 28 h 167"/>
                  <a:gd name="T4" fmla="*/ 891 w 265"/>
                  <a:gd name="T5" fmla="*/ 365 h 167"/>
                  <a:gd name="T6" fmla="*/ 446 w 265"/>
                  <a:gd name="T7" fmla="*/ 0 h 167"/>
                  <a:gd name="T8" fmla="*/ 0 w 265"/>
                  <a:gd name="T9" fmla="*/ 446 h 167"/>
                  <a:gd name="T10" fmla="*/ 13 w 265"/>
                  <a:gd name="T11" fmla="*/ 560 h 167"/>
                  <a:gd name="T12" fmla="*/ 6 w 265"/>
                  <a:gd name="T13" fmla="*/ 479 h 1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5" h="167">
                    <a:moveTo>
                      <a:pt x="2" y="143"/>
                    </a:moveTo>
                    <a:cubicBezTo>
                      <a:pt x="2" y="69"/>
                      <a:pt x="62" y="9"/>
                      <a:pt x="136" y="9"/>
                    </a:cubicBezTo>
                    <a:cubicBezTo>
                      <a:pt x="197" y="9"/>
                      <a:pt x="250" y="51"/>
                      <a:pt x="265" y="109"/>
                    </a:cubicBezTo>
                    <a:cubicBezTo>
                      <a:pt x="253" y="47"/>
                      <a:pt x="199" y="0"/>
                      <a:pt x="133" y="0"/>
                    </a:cubicBezTo>
                    <a:cubicBezTo>
                      <a:pt x="60" y="0"/>
                      <a:pt x="0" y="60"/>
                      <a:pt x="0" y="133"/>
                    </a:cubicBezTo>
                    <a:cubicBezTo>
                      <a:pt x="0" y="145"/>
                      <a:pt x="2" y="156"/>
                      <a:pt x="4" y="167"/>
                    </a:cubicBezTo>
                    <a:cubicBezTo>
                      <a:pt x="3" y="159"/>
                      <a:pt x="2" y="151"/>
                      <a:pt x="2" y="143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6" name="Freeform 193">
                <a:extLst>
                  <a:ext uri="{FF2B5EF4-FFF2-40B4-BE49-F238E27FC236}">
                    <a16:creationId xmlns:a16="http://schemas.microsoft.com/office/drawing/2014/main" id="{7B7EEAE9-9DF7-4A56-BDB0-26DFD6B79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632"/>
                <a:ext cx="421" cy="316"/>
              </a:xfrm>
              <a:custGeom>
                <a:avLst/>
                <a:gdLst>
                  <a:gd name="T0" fmla="*/ 55 w 281"/>
                  <a:gd name="T1" fmla="*/ 648 h 211"/>
                  <a:gd name="T2" fmla="*/ 532 w 281"/>
                  <a:gd name="T3" fmla="*/ 175 h 211"/>
                  <a:gd name="T4" fmla="*/ 945 w 281"/>
                  <a:gd name="T5" fmla="*/ 418 h 211"/>
                  <a:gd name="T6" fmla="*/ 473 w 281"/>
                  <a:gd name="T7" fmla="*/ 0 h 211"/>
                  <a:gd name="T8" fmla="*/ 0 w 281"/>
                  <a:gd name="T9" fmla="*/ 473 h 211"/>
                  <a:gd name="T10" fmla="*/ 60 w 281"/>
                  <a:gd name="T11" fmla="*/ 708 h 211"/>
                  <a:gd name="T12" fmla="*/ 55 w 281"/>
                  <a:gd name="T13" fmla="*/ 648 h 2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1" h="211">
                    <a:moveTo>
                      <a:pt x="17" y="193"/>
                    </a:moveTo>
                    <a:cubicBezTo>
                      <a:pt x="17" y="115"/>
                      <a:pt x="81" y="52"/>
                      <a:pt x="158" y="52"/>
                    </a:cubicBezTo>
                    <a:cubicBezTo>
                      <a:pt x="211" y="52"/>
                      <a:pt x="257" y="81"/>
                      <a:pt x="281" y="124"/>
                    </a:cubicBezTo>
                    <a:cubicBezTo>
                      <a:pt x="272" y="54"/>
                      <a:pt x="213" y="0"/>
                      <a:pt x="141" y="0"/>
                    </a:cubicBezTo>
                    <a:cubicBezTo>
                      <a:pt x="63" y="0"/>
                      <a:pt x="0" y="63"/>
                      <a:pt x="0" y="141"/>
                    </a:cubicBezTo>
                    <a:cubicBezTo>
                      <a:pt x="0" y="167"/>
                      <a:pt x="7" y="191"/>
                      <a:pt x="18" y="211"/>
                    </a:cubicBezTo>
                    <a:cubicBezTo>
                      <a:pt x="18" y="205"/>
                      <a:pt x="17" y="199"/>
                      <a:pt x="17" y="193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7" name="Freeform 194">
                <a:extLst>
                  <a:ext uri="{FF2B5EF4-FFF2-40B4-BE49-F238E27FC236}">
                    <a16:creationId xmlns:a16="http://schemas.microsoft.com/office/drawing/2014/main" id="{916741A2-5B17-4D45-A834-61EB8F53A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2627"/>
                <a:ext cx="421" cy="217"/>
              </a:xfrm>
              <a:custGeom>
                <a:avLst/>
                <a:gdLst>
                  <a:gd name="T0" fmla="*/ 473 w 281"/>
                  <a:gd name="T1" fmla="*/ 0 h 145"/>
                  <a:gd name="T2" fmla="*/ 0 w 281"/>
                  <a:gd name="T3" fmla="*/ 473 h 145"/>
                  <a:gd name="T4" fmla="*/ 0 w 281"/>
                  <a:gd name="T5" fmla="*/ 486 h 145"/>
                  <a:gd name="T6" fmla="*/ 473 w 281"/>
                  <a:gd name="T7" fmla="*/ 33 h 145"/>
                  <a:gd name="T8" fmla="*/ 936 w 281"/>
                  <a:gd name="T9" fmla="*/ 397 h 145"/>
                  <a:gd name="T10" fmla="*/ 945 w 281"/>
                  <a:gd name="T11" fmla="*/ 412 h 145"/>
                  <a:gd name="T12" fmla="*/ 473 w 281"/>
                  <a:gd name="T13" fmla="*/ 0 h 1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1" h="145">
                    <a:moveTo>
                      <a:pt x="141" y="0"/>
                    </a:moveTo>
                    <a:cubicBezTo>
                      <a:pt x="63" y="0"/>
                      <a:pt x="0" y="63"/>
                      <a:pt x="0" y="141"/>
                    </a:cubicBezTo>
                    <a:cubicBezTo>
                      <a:pt x="0" y="142"/>
                      <a:pt x="0" y="144"/>
                      <a:pt x="0" y="145"/>
                    </a:cubicBezTo>
                    <a:cubicBezTo>
                      <a:pt x="3" y="70"/>
                      <a:pt x="65" y="10"/>
                      <a:pt x="141" y="10"/>
                    </a:cubicBezTo>
                    <a:cubicBezTo>
                      <a:pt x="208" y="10"/>
                      <a:pt x="263" y="56"/>
                      <a:pt x="278" y="118"/>
                    </a:cubicBezTo>
                    <a:cubicBezTo>
                      <a:pt x="279" y="120"/>
                      <a:pt x="280" y="121"/>
                      <a:pt x="281" y="123"/>
                    </a:cubicBezTo>
                    <a:cubicBezTo>
                      <a:pt x="272" y="53"/>
                      <a:pt x="213" y="0"/>
                      <a:pt x="141" y="0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8" name="Freeform 195">
                <a:extLst>
                  <a:ext uri="{FF2B5EF4-FFF2-40B4-BE49-F238E27FC236}">
                    <a16:creationId xmlns:a16="http://schemas.microsoft.com/office/drawing/2014/main" id="{9BF08E44-F501-464E-A211-8ED44DC75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2110"/>
                <a:ext cx="446" cy="358"/>
              </a:xfrm>
              <a:custGeom>
                <a:avLst/>
                <a:gdLst>
                  <a:gd name="T0" fmla="*/ 81 w 298"/>
                  <a:gd name="T1" fmla="*/ 689 h 239"/>
                  <a:gd name="T2" fmla="*/ 587 w 298"/>
                  <a:gd name="T3" fmla="*/ 181 h 239"/>
                  <a:gd name="T4" fmla="*/ 1000 w 298"/>
                  <a:gd name="T5" fmla="*/ 397 h 239"/>
                  <a:gd name="T6" fmla="*/ 506 w 298"/>
                  <a:gd name="T7" fmla="*/ 0 h 239"/>
                  <a:gd name="T8" fmla="*/ 0 w 298"/>
                  <a:gd name="T9" fmla="*/ 508 h 239"/>
                  <a:gd name="T10" fmla="*/ 94 w 298"/>
                  <a:gd name="T11" fmla="*/ 803 h 239"/>
                  <a:gd name="T12" fmla="*/ 81 w 298"/>
                  <a:gd name="T13" fmla="*/ 689 h 2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8" h="239">
                    <a:moveTo>
                      <a:pt x="24" y="205"/>
                    </a:moveTo>
                    <a:cubicBezTo>
                      <a:pt x="24" y="122"/>
                      <a:pt x="92" y="54"/>
                      <a:pt x="175" y="54"/>
                    </a:cubicBezTo>
                    <a:cubicBezTo>
                      <a:pt x="226" y="54"/>
                      <a:pt x="271" y="79"/>
                      <a:pt x="298" y="118"/>
                    </a:cubicBezTo>
                    <a:cubicBezTo>
                      <a:pt x="283" y="50"/>
                      <a:pt x="223" y="0"/>
                      <a:pt x="151" y="0"/>
                    </a:cubicBezTo>
                    <a:cubicBezTo>
                      <a:pt x="67" y="0"/>
                      <a:pt x="0" y="68"/>
                      <a:pt x="0" y="151"/>
                    </a:cubicBezTo>
                    <a:cubicBezTo>
                      <a:pt x="0" y="184"/>
                      <a:pt x="10" y="214"/>
                      <a:pt x="28" y="239"/>
                    </a:cubicBezTo>
                    <a:cubicBezTo>
                      <a:pt x="25" y="228"/>
                      <a:pt x="24" y="217"/>
                      <a:pt x="24" y="205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9" name="Freeform 196">
                <a:extLst>
                  <a:ext uri="{FF2B5EF4-FFF2-40B4-BE49-F238E27FC236}">
                    <a16:creationId xmlns:a16="http://schemas.microsoft.com/office/drawing/2014/main" id="{5199F1F3-D055-48CA-924F-7244A3F37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2104"/>
                <a:ext cx="446" cy="279"/>
              </a:xfrm>
              <a:custGeom>
                <a:avLst/>
                <a:gdLst>
                  <a:gd name="T0" fmla="*/ 6 w 298"/>
                  <a:gd name="T1" fmla="*/ 545 h 186"/>
                  <a:gd name="T2" fmla="*/ 513 w 298"/>
                  <a:gd name="T3" fmla="*/ 35 h 186"/>
                  <a:gd name="T4" fmla="*/ 997 w 298"/>
                  <a:gd name="T5" fmla="*/ 392 h 186"/>
                  <a:gd name="T6" fmla="*/ 1000 w 298"/>
                  <a:gd name="T7" fmla="*/ 396 h 186"/>
                  <a:gd name="T8" fmla="*/ 506 w 298"/>
                  <a:gd name="T9" fmla="*/ 0 h 186"/>
                  <a:gd name="T10" fmla="*/ 0 w 298"/>
                  <a:gd name="T11" fmla="*/ 512 h 186"/>
                  <a:gd name="T12" fmla="*/ 13 w 298"/>
                  <a:gd name="T13" fmla="*/ 629 h 186"/>
                  <a:gd name="T14" fmla="*/ 6 w 298"/>
                  <a:gd name="T15" fmla="*/ 545 h 1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8" h="186">
                    <a:moveTo>
                      <a:pt x="2" y="161"/>
                    </a:moveTo>
                    <a:cubicBezTo>
                      <a:pt x="2" y="78"/>
                      <a:pt x="69" y="10"/>
                      <a:pt x="153" y="10"/>
                    </a:cubicBezTo>
                    <a:cubicBezTo>
                      <a:pt x="220" y="10"/>
                      <a:pt x="278" y="55"/>
                      <a:pt x="297" y="116"/>
                    </a:cubicBezTo>
                    <a:cubicBezTo>
                      <a:pt x="297" y="116"/>
                      <a:pt x="298" y="117"/>
                      <a:pt x="298" y="117"/>
                    </a:cubicBezTo>
                    <a:cubicBezTo>
                      <a:pt x="283" y="50"/>
                      <a:pt x="223" y="0"/>
                      <a:pt x="151" y="0"/>
                    </a:cubicBezTo>
                    <a:cubicBezTo>
                      <a:pt x="67" y="0"/>
                      <a:pt x="0" y="67"/>
                      <a:pt x="0" y="151"/>
                    </a:cubicBezTo>
                    <a:cubicBezTo>
                      <a:pt x="0" y="163"/>
                      <a:pt x="1" y="174"/>
                      <a:pt x="4" y="186"/>
                    </a:cubicBezTo>
                    <a:cubicBezTo>
                      <a:pt x="3" y="178"/>
                      <a:pt x="2" y="170"/>
                      <a:pt x="2" y="161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0" name="Freeform 197">
                <a:extLst>
                  <a:ext uri="{FF2B5EF4-FFF2-40B4-BE49-F238E27FC236}">
                    <a16:creationId xmlns:a16="http://schemas.microsoft.com/office/drawing/2014/main" id="{A9EA6776-AE79-41DB-981C-BBA4680DB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2633"/>
                <a:ext cx="465" cy="325"/>
              </a:xfrm>
              <a:custGeom>
                <a:avLst/>
                <a:gdLst>
                  <a:gd name="T0" fmla="*/ 480 w 310"/>
                  <a:gd name="T1" fmla="*/ 216 h 217"/>
                  <a:gd name="T2" fmla="*/ 1004 w 310"/>
                  <a:gd name="T3" fmla="*/ 729 h 217"/>
                  <a:gd name="T4" fmla="*/ 1047 w 310"/>
                  <a:gd name="T5" fmla="*/ 518 h 217"/>
                  <a:gd name="T6" fmla="*/ 525 w 310"/>
                  <a:gd name="T7" fmla="*/ 0 h 217"/>
                  <a:gd name="T8" fmla="*/ 0 w 310"/>
                  <a:gd name="T9" fmla="*/ 518 h 217"/>
                  <a:gd name="T10" fmla="*/ 0 w 310"/>
                  <a:gd name="T11" fmla="*/ 524 h 217"/>
                  <a:gd name="T12" fmla="*/ 480 w 310"/>
                  <a:gd name="T13" fmla="*/ 216 h 2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0" h="217">
                    <a:moveTo>
                      <a:pt x="142" y="64"/>
                    </a:moveTo>
                    <a:cubicBezTo>
                      <a:pt x="227" y="64"/>
                      <a:pt x="296" y="132"/>
                      <a:pt x="297" y="217"/>
                    </a:cubicBezTo>
                    <a:cubicBezTo>
                      <a:pt x="305" y="198"/>
                      <a:pt x="310" y="177"/>
                      <a:pt x="310" y="154"/>
                    </a:cubicBezTo>
                    <a:cubicBezTo>
                      <a:pt x="310" y="69"/>
                      <a:pt x="241" y="0"/>
                      <a:pt x="155" y="0"/>
                    </a:cubicBezTo>
                    <a:cubicBezTo>
                      <a:pt x="70" y="0"/>
                      <a:pt x="0" y="69"/>
                      <a:pt x="0" y="154"/>
                    </a:cubicBezTo>
                    <a:cubicBezTo>
                      <a:pt x="0" y="155"/>
                      <a:pt x="0" y="155"/>
                      <a:pt x="0" y="156"/>
                    </a:cubicBezTo>
                    <a:cubicBezTo>
                      <a:pt x="24" y="101"/>
                      <a:pt x="79" y="64"/>
                      <a:pt x="142" y="64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1" name="Freeform 198">
                <a:extLst>
                  <a:ext uri="{FF2B5EF4-FFF2-40B4-BE49-F238E27FC236}">
                    <a16:creationId xmlns:a16="http://schemas.microsoft.com/office/drawing/2014/main" id="{9F2308F9-252C-4239-9308-562A0EDF7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2620"/>
                <a:ext cx="456" cy="316"/>
              </a:xfrm>
              <a:custGeom>
                <a:avLst/>
                <a:gdLst>
                  <a:gd name="T0" fmla="*/ 486 w 304"/>
                  <a:gd name="T1" fmla="*/ 49 h 211"/>
                  <a:gd name="T2" fmla="*/ 1011 w 304"/>
                  <a:gd name="T3" fmla="*/ 568 h 211"/>
                  <a:gd name="T4" fmla="*/ 990 w 304"/>
                  <a:gd name="T5" fmla="*/ 708 h 211"/>
                  <a:gd name="T6" fmla="*/ 1026 w 304"/>
                  <a:gd name="T7" fmla="*/ 518 h 211"/>
                  <a:gd name="T8" fmla="*/ 504 w 304"/>
                  <a:gd name="T9" fmla="*/ 0 h 211"/>
                  <a:gd name="T10" fmla="*/ 0 w 304"/>
                  <a:gd name="T11" fmla="*/ 379 h 211"/>
                  <a:gd name="T12" fmla="*/ 486 w 304"/>
                  <a:gd name="T13" fmla="*/ 49 h 2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4" h="211">
                    <a:moveTo>
                      <a:pt x="144" y="15"/>
                    </a:moveTo>
                    <a:cubicBezTo>
                      <a:pt x="230" y="15"/>
                      <a:pt x="299" y="84"/>
                      <a:pt x="299" y="169"/>
                    </a:cubicBezTo>
                    <a:cubicBezTo>
                      <a:pt x="299" y="184"/>
                      <a:pt x="297" y="198"/>
                      <a:pt x="293" y="211"/>
                    </a:cubicBezTo>
                    <a:cubicBezTo>
                      <a:pt x="300" y="193"/>
                      <a:pt x="304" y="174"/>
                      <a:pt x="304" y="154"/>
                    </a:cubicBezTo>
                    <a:cubicBezTo>
                      <a:pt x="304" y="69"/>
                      <a:pt x="235" y="0"/>
                      <a:pt x="149" y="0"/>
                    </a:cubicBezTo>
                    <a:cubicBezTo>
                      <a:pt x="78" y="0"/>
                      <a:pt x="18" y="48"/>
                      <a:pt x="0" y="113"/>
                    </a:cubicBezTo>
                    <a:cubicBezTo>
                      <a:pt x="23" y="56"/>
                      <a:pt x="79" y="15"/>
                      <a:pt x="144" y="15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2" name="Freeform 199">
                <a:extLst>
                  <a:ext uri="{FF2B5EF4-FFF2-40B4-BE49-F238E27FC236}">
                    <a16:creationId xmlns:a16="http://schemas.microsoft.com/office/drawing/2014/main" id="{012875BE-D096-4B02-B281-0B5E8ACC5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2999"/>
                <a:ext cx="457" cy="379"/>
              </a:xfrm>
              <a:custGeom>
                <a:avLst/>
                <a:gdLst>
                  <a:gd name="T0" fmla="*/ 103 w 305"/>
                  <a:gd name="T1" fmla="*/ 730 h 253"/>
                  <a:gd name="T2" fmla="*/ 626 w 305"/>
                  <a:gd name="T3" fmla="*/ 208 h 253"/>
                  <a:gd name="T4" fmla="*/ 1026 w 305"/>
                  <a:gd name="T5" fmla="*/ 397 h 253"/>
                  <a:gd name="T6" fmla="*/ 521 w 305"/>
                  <a:gd name="T7" fmla="*/ 0 h 253"/>
                  <a:gd name="T8" fmla="*/ 0 w 305"/>
                  <a:gd name="T9" fmla="*/ 521 h 253"/>
                  <a:gd name="T10" fmla="*/ 117 w 305"/>
                  <a:gd name="T11" fmla="*/ 851 h 253"/>
                  <a:gd name="T12" fmla="*/ 103 w 305"/>
                  <a:gd name="T13" fmla="*/ 730 h 2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5" h="253">
                    <a:moveTo>
                      <a:pt x="31" y="217"/>
                    </a:moveTo>
                    <a:cubicBezTo>
                      <a:pt x="31" y="131"/>
                      <a:pt x="100" y="62"/>
                      <a:pt x="186" y="62"/>
                    </a:cubicBezTo>
                    <a:cubicBezTo>
                      <a:pt x="234" y="62"/>
                      <a:pt x="277" y="84"/>
                      <a:pt x="305" y="118"/>
                    </a:cubicBezTo>
                    <a:cubicBezTo>
                      <a:pt x="289" y="50"/>
                      <a:pt x="228" y="0"/>
                      <a:pt x="155" y="0"/>
                    </a:cubicBezTo>
                    <a:cubicBezTo>
                      <a:pt x="69" y="0"/>
                      <a:pt x="0" y="69"/>
                      <a:pt x="0" y="155"/>
                    </a:cubicBezTo>
                    <a:cubicBezTo>
                      <a:pt x="0" y="192"/>
                      <a:pt x="13" y="226"/>
                      <a:pt x="35" y="253"/>
                    </a:cubicBezTo>
                    <a:cubicBezTo>
                      <a:pt x="32" y="241"/>
                      <a:pt x="31" y="229"/>
                      <a:pt x="31" y="217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3" name="Freeform 200">
                <a:extLst>
                  <a:ext uri="{FF2B5EF4-FFF2-40B4-BE49-F238E27FC236}">
                    <a16:creationId xmlns:a16="http://schemas.microsoft.com/office/drawing/2014/main" id="{90AF68F6-444A-4BE1-88A0-C861D7379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3002"/>
                <a:ext cx="361" cy="381"/>
              </a:xfrm>
              <a:custGeom>
                <a:avLst/>
                <a:gdLst>
                  <a:gd name="T0" fmla="*/ 0 w 241"/>
                  <a:gd name="T1" fmla="*/ 525 h 254"/>
                  <a:gd name="T2" fmla="*/ 121 w 241"/>
                  <a:gd name="T3" fmla="*/ 858 h 254"/>
                  <a:gd name="T4" fmla="*/ 109 w 241"/>
                  <a:gd name="T5" fmla="*/ 809 h 254"/>
                  <a:gd name="T6" fmla="*/ 42 w 241"/>
                  <a:gd name="T7" fmla="*/ 552 h 254"/>
                  <a:gd name="T8" fmla="*/ 565 w 241"/>
                  <a:gd name="T9" fmla="*/ 27 h 254"/>
                  <a:gd name="T10" fmla="*/ 810 w 241"/>
                  <a:gd name="T11" fmla="*/ 89 h 254"/>
                  <a:gd name="T12" fmla="*/ 521 w 241"/>
                  <a:gd name="T13" fmla="*/ 0 h 254"/>
                  <a:gd name="T14" fmla="*/ 0 w 241"/>
                  <a:gd name="T15" fmla="*/ 525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1" h="254">
                    <a:moveTo>
                      <a:pt x="0" y="155"/>
                    </a:moveTo>
                    <a:cubicBezTo>
                      <a:pt x="0" y="193"/>
                      <a:pt x="13" y="227"/>
                      <a:pt x="36" y="254"/>
                    </a:cubicBezTo>
                    <a:cubicBezTo>
                      <a:pt x="34" y="249"/>
                      <a:pt x="33" y="244"/>
                      <a:pt x="33" y="239"/>
                    </a:cubicBezTo>
                    <a:cubicBezTo>
                      <a:pt x="20" y="216"/>
                      <a:pt x="13" y="190"/>
                      <a:pt x="13" y="163"/>
                    </a:cubicBezTo>
                    <a:cubicBezTo>
                      <a:pt x="13" y="77"/>
                      <a:pt x="82" y="8"/>
                      <a:pt x="168" y="8"/>
                    </a:cubicBezTo>
                    <a:cubicBezTo>
                      <a:pt x="194" y="8"/>
                      <a:pt x="219" y="15"/>
                      <a:pt x="241" y="26"/>
                    </a:cubicBezTo>
                    <a:cubicBezTo>
                      <a:pt x="216" y="10"/>
                      <a:pt x="187" y="0"/>
                      <a:pt x="155" y="0"/>
                    </a:cubicBezTo>
                    <a:cubicBezTo>
                      <a:pt x="70" y="0"/>
                      <a:pt x="0" y="70"/>
                      <a:pt x="0" y="155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4" name="Freeform 201">
                <a:extLst>
                  <a:ext uri="{FF2B5EF4-FFF2-40B4-BE49-F238E27FC236}">
                    <a16:creationId xmlns:a16="http://schemas.microsoft.com/office/drawing/2014/main" id="{3AEB3A5E-D61A-49CD-93AC-A9E241CA6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3038"/>
                <a:ext cx="384" cy="453"/>
              </a:xfrm>
              <a:custGeom>
                <a:avLst/>
                <a:gdLst>
                  <a:gd name="T0" fmla="*/ 143 w 256"/>
                  <a:gd name="T1" fmla="*/ 612 h 302"/>
                  <a:gd name="T2" fmla="*/ 674 w 256"/>
                  <a:gd name="T3" fmla="*/ 86 h 302"/>
                  <a:gd name="T4" fmla="*/ 864 w 256"/>
                  <a:gd name="T5" fmla="*/ 120 h 302"/>
                  <a:gd name="T6" fmla="*/ 531 w 256"/>
                  <a:gd name="T7" fmla="*/ 0 h 302"/>
                  <a:gd name="T8" fmla="*/ 0 w 256"/>
                  <a:gd name="T9" fmla="*/ 527 h 302"/>
                  <a:gd name="T10" fmla="*/ 338 w 256"/>
                  <a:gd name="T11" fmla="*/ 1020 h 302"/>
                  <a:gd name="T12" fmla="*/ 143 w 256"/>
                  <a:gd name="T13" fmla="*/ 612 h 3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6" h="302">
                    <a:moveTo>
                      <a:pt x="42" y="181"/>
                    </a:moveTo>
                    <a:cubicBezTo>
                      <a:pt x="42" y="94"/>
                      <a:pt x="112" y="25"/>
                      <a:pt x="199" y="25"/>
                    </a:cubicBezTo>
                    <a:cubicBezTo>
                      <a:pt x="219" y="25"/>
                      <a:pt x="238" y="28"/>
                      <a:pt x="256" y="35"/>
                    </a:cubicBezTo>
                    <a:cubicBezTo>
                      <a:pt x="229" y="13"/>
                      <a:pt x="194" y="0"/>
                      <a:pt x="157" y="0"/>
                    </a:cubicBezTo>
                    <a:cubicBezTo>
                      <a:pt x="70" y="0"/>
                      <a:pt x="0" y="70"/>
                      <a:pt x="0" y="156"/>
                    </a:cubicBezTo>
                    <a:cubicBezTo>
                      <a:pt x="0" y="222"/>
                      <a:pt x="41" y="279"/>
                      <a:pt x="100" y="302"/>
                    </a:cubicBezTo>
                    <a:cubicBezTo>
                      <a:pt x="64" y="273"/>
                      <a:pt x="42" y="229"/>
                      <a:pt x="42" y="181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5" name="Freeform 202">
                <a:extLst>
                  <a:ext uri="{FF2B5EF4-FFF2-40B4-BE49-F238E27FC236}">
                    <a16:creationId xmlns:a16="http://schemas.microsoft.com/office/drawing/2014/main" id="{AB34AAA3-9D42-4509-97F0-EFE735F0A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3030"/>
                <a:ext cx="369" cy="441"/>
              </a:xfrm>
              <a:custGeom>
                <a:avLst/>
                <a:gdLst>
                  <a:gd name="T0" fmla="*/ 54 w 246"/>
                  <a:gd name="T1" fmla="*/ 561 h 294"/>
                  <a:gd name="T2" fmla="*/ 585 w 246"/>
                  <a:gd name="T3" fmla="*/ 35 h 294"/>
                  <a:gd name="T4" fmla="*/ 831 w 246"/>
                  <a:gd name="T5" fmla="*/ 95 h 294"/>
                  <a:gd name="T6" fmla="*/ 531 w 246"/>
                  <a:gd name="T7" fmla="*/ 0 h 294"/>
                  <a:gd name="T8" fmla="*/ 0 w 246"/>
                  <a:gd name="T9" fmla="*/ 527 h 294"/>
                  <a:gd name="T10" fmla="*/ 284 w 246"/>
                  <a:gd name="T11" fmla="*/ 993 h 294"/>
                  <a:gd name="T12" fmla="*/ 54 w 246"/>
                  <a:gd name="T13" fmla="*/ 561 h 2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6" h="294">
                    <a:moveTo>
                      <a:pt x="16" y="166"/>
                    </a:moveTo>
                    <a:cubicBezTo>
                      <a:pt x="16" y="80"/>
                      <a:pt x="86" y="10"/>
                      <a:pt x="173" y="10"/>
                    </a:cubicBezTo>
                    <a:cubicBezTo>
                      <a:pt x="199" y="10"/>
                      <a:pt x="224" y="16"/>
                      <a:pt x="246" y="28"/>
                    </a:cubicBezTo>
                    <a:cubicBezTo>
                      <a:pt x="220" y="11"/>
                      <a:pt x="190" y="0"/>
                      <a:pt x="157" y="0"/>
                    </a:cubicBezTo>
                    <a:cubicBezTo>
                      <a:pt x="70" y="0"/>
                      <a:pt x="0" y="70"/>
                      <a:pt x="0" y="156"/>
                    </a:cubicBezTo>
                    <a:cubicBezTo>
                      <a:pt x="0" y="216"/>
                      <a:pt x="34" y="268"/>
                      <a:pt x="84" y="294"/>
                    </a:cubicBezTo>
                    <a:cubicBezTo>
                      <a:pt x="43" y="266"/>
                      <a:pt x="16" y="219"/>
                      <a:pt x="16" y="166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6" name="Freeform 203">
                <a:extLst>
                  <a:ext uri="{FF2B5EF4-FFF2-40B4-BE49-F238E27FC236}">
                    <a16:creationId xmlns:a16="http://schemas.microsoft.com/office/drawing/2014/main" id="{284BC7D0-69C3-4329-95A0-DF628FE0E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2503"/>
                <a:ext cx="575" cy="434"/>
              </a:xfrm>
              <a:custGeom>
                <a:avLst/>
                <a:gdLst>
                  <a:gd name="T0" fmla="*/ 1289 w 384"/>
                  <a:gd name="T1" fmla="*/ 477 h 290"/>
                  <a:gd name="T2" fmla="*/ 668 w 384"/>
                  <a:gd name="T3" fmla="*/ 54 h 290"/>
                  <a:gd name="T4" fmla="*/ 202 w 384"/>
                  <a:gd name="T5" fmla="*/ 973 h 290"/>
                  <a:gd name="T6" fmla="*/ 639 w 384"/>
                  <a:gd name="T7" fmla="*/ 208 h 290"/>
                  <a:gd name="T8" fmla="*/ 1289 w 384"/>
                  <a:gd name="T9" fmla="*/ 477 h 2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4" h="290">
                    <a:moveTo>
                      <a:pt x="384" y="142"/>
                    </a:moveTo>
                    <a:cubicBezTo>
                      <a:pt x="384" y="142"/>
                      <a:pt x="343" y="0"/>
                      <a:pt x="199" y="16"/>
                    </a:cubicBezTo>
                    <a:cubicBezTo>
                      <a:pt x="54" y="31"/>
                      <a:pt x="0" y="184"/>
                      <a:pt x="60" y="290"/>
                    </a:cubicBezTo>
                    <a:cubicBezTo>
                      <a:pt x="60" y="290"/>
                      <a:pt x="52" y="83"/>
                      <a:pt x="190" y="62"/>
                    </a:cubicBezTo>
                    <a:cubicBezTo>
                      <a:pt x="329" y="41"/>
                      <a:pt x="384" y="142"/>
                      <a:pt x="384" y="142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7" name="Freeform 204">
                <a:extLst>
                  <a:ext uri="{FF2B5EF4-FFF2-40B4-BE49-F238E27FC236}">
                    <a16:creationId xmlns:a16="http://schemas.microsoft.com/office/drawing/2014/main" id="{15CC3DCB-96AC-41D8-876D-DF9246FFF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2501"/>
                <a:ext cx="566" cy="420"/>
              </a:xfrm>
              <a:custGeom>
                <a:avLst/>
                <a:gdLst>
                  <a:gd name="T0" fmla="*/ 663 w 378"/>
                  <a:gd name="T1" fmla="*/ 68 h 280"/>
                  <a:gd name="T2" fmla="*/ 1270 w 378"/>
                  <a:gd name="T3" fmla="*/ 432 h 280"/>
                  <a:gd name="T4" fmla="*/ 662 w 378"/>
                  <a:gd name="T5" fmla="*/ 41 h 280"/>
                  <a:gd name="T6" fmla="*/ 181 w 378"/>
                  <a:gd name="T7" fmla="*/ 945 h 280"/>
                  <a:gd name="T8" fmla="*/ 663 w 378"/>
                  <a:gd name="T9" fmla="*/ 68 h 2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8" h="280">
                    <a:moveTo>
                      <a:pt x="198" y="20"/>
                    </a:moveTo>
                    <a:cubicBezTo>
                      <a:pt x="310" y="4"/>
                      <a:pt x="358" y="88"/>
                      <a:pt x="378" y="128"/>
                    </a:cubicBezTo>
                    <a:cubicBezTo>
                      <a:pt x="365" y="95"/>
                      <a:pt x="317" y="0"/>
                      <a:pt x="197" y="12"/>
                    </a:cubicBezTo>
                    <a:cubicBezTo>
                      <a:pt x="55" y="27"/>
                      <a:pt x="0" y="174"/>
                      <a:pt x="54" y="280"/>
                    </a:cubicBezTo>
                    <a:cubicBezTo>
                      <a:pt x="14" y="176"/>
                      <a:pt x="65" y="39"/>
                      <a:pt x="198" y="20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036" name="Freeform 205">
              <a:extLst>
                <a:ext uri="{FF2B5EF4-FFF2-40B4-BE49-F238E27FC236}">
                  <a16:creationId xmlns:a16="http://schemas.microsoft.com/office/drawing/2014/main" id="{CAA5B355-C1C6-4DE5-8969-9CE6E5CDF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198"/>
              <a:ext cx="185" cy="278"/>
            </a:xfrm>
            <a:custGeom>
              <a:avLst/>
              <a:gdLst>
                <a:gd name="T0" fmla="*/ 296 w 123"/>
                <a:gd name="T1" fmla="*/ 0 h 185"/>
                <a:gd name="T2" fmla="*/ 418 w 123"/>
                <a:gd name="T3" fmla="*/ 628 h 185"/>
                <a:gd name="T4" fmla="*/ 296 w 123"/>
                <a:gd name="T5" fmla="*/ 0 h 1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185">
                  <a:moveTo>
                    <a:pt x="87" y="0"/>
                  </a:moveTo>
                  <a:cubicBezTo>
                    <a:pt x="87" y="0"/>
                    <a:pt x="0" y="113"/>
                    <a:pt x="123" y="185"/>
                  </a:cubicBezTo>
                  <a:cubicBezTo>
                    <a:pt x="123" y="185"/>
                    <a:pt x="40" y="111"/>
                    <a:pt x="87" y="0"/>
                  </a:cubicBezTo>
                  <a:close/>
                </a:path>
              </a:pathLst>
            </a:custGeom>
            <a:solidFill>
              <a:srgbClr val="EF9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7" name="Freeform 206">
              <a:extLst>
                <a:ext uri="{FF2B5EF4-FFF2-40B4-BE49-F238E27FC236}">
                  <a16:creationId xmlns:a16="http://schemas.microsoft.com/office/drawing/2014/main" id="{62C6AB80-D5A1-4DAF-A77A-7F5D0201F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2491"/>
              <a:ext cx="304" cy="177"/>
            </a:xfrm>
            <a:custGeom>
              <a:avLst/>
              <a:gdLst>
                <a:gd name="T0" fmla="*/ 0 w 203"/>
                <a:gd name="T1" fmla="*/ 102 h 118"/>
                <a:gd name="T2" fmla="*/ 681 w 203"/>
                <a:gd name="T3" fmla="*/ 0 h 118"/>
                <a:gd name="T4" fmla="*/ 0 w 203"/>
                <a:gd name="T5" fmla="*/ 102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3" h="118">
                  <a:moveTo>
                    <a:pt x="0" y="30"/>
                  </a:moveTo>
                  <a:cubicBezTo>
                    <a:pt x="0" y="30"/>
                    <a:pt x="114" y="118"/>
                    <a:pt x="203" y="0"/>
                  </a:cubicBezTo>
                  <a:cubicBezTo>
                    <a:pt x="203" y="0"/>
                    <a:pt x="104" y="81"/>
                    <a:pt x="0" y="30"/>
                  </a:cubicBezTo>
                  <a:close/>
                </a:path>
              </a:pathLst>
            </a:custGeom>
            <a:solidFill>
              <a:srgbClr val="F7B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8" name="Freeform 207">
              <a:extLst>
                <a:ext uri="{FF2B5EF4-FFF2-40B4-BE49-F238E27FC236}">
                  <a16:creationId xmlns:a16="http://schemas.microsoft.com/office/drawing/2014/main" id="{DA3E19F7-228A-4245-B696-E0F676CE0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096"/>
              <a:ext cx="228" cy="167"/>
            </a:xfrm>
            <a:custGeom>
              <a:avLst/>
              <a:gdLst>
                <a:gd name="T0" fmla="*/ 0 w 152"/>
                <a:gd name="T1" fmla="*/ 251 h 111"/>
                <a:gd name="T2" fmla="*/ 513 w 152"/>
                <a:gd name="T3" fmla="*/ 0 h 111"/>
                <a:gd name="T4" fmla="*/ 0 w 152"/>
                <a:gd name="T5" fmla="*/ 251 h 1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2" h="111">
                  <a:moveTo>
                    <a:pt x="0" y="74"/>
                  </a:moveTo>
                  <a:cubicBezTo>
                    <a:pt x="0" y="74"/>
                    <a:pt x="117" y="111"/>
                    <a:pt x="152" y="0"/>
                  </a:cubicBezTo>
                  <a:cubicBezTo>
                    <a:pt x="152" y="0"/>
                    <a:pt x="117" y="69"/>
                    <a:pt x="0" y="74"/>
                  </a:cubicBezTo>
                  <a:close/>
                </a:path>
              </a:pathLst>
            </a:custGeom>
            <a:solidFill>
              <a:srgbClr val="F7B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9" name="Freeform 208">
              <a:extLst>
                <a:ext uri="{FF2B5EF4-FFF2-40B4-BE49-F238E27FC236}">
                  <a16:creationId xmlns:a16="http://schemas.microsoft.com/office/drawing/2014/main" id="{DB63E0F1-41CD-401A-A2C8-5103D8E68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900"/>
              <a:ext cx="276" cy="213"/>
            </a:xfrm>
            <a:custGeom>
              <a:avLst/>
              <a:gdLst>
                <a:gd name="T0" fmla="*/ 621 w 184"/>
                <a:gd name="T1" fmla="*/ 0 h 142"/>
                <a:gd name="T2" fmla="*/ 0 w 184"/>
                <a:gd name="T3" fmla="*/ 282 h 142"/>
                <a:gd name="T4" fmla="*/ 621 w 184"/>
                <a:gd name="T5" fmla="*/ 0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4" h="142">
                  <a:moveTo>
                    <a:pt x="184" y="0"/>
                  </a:moveTo>
                  <a:cubicBezTo>
                    <a:pt x="184" y="0"/>
                    <a:pt x="155" y="142"/>
                    <a:pt x="0" y="83"/>
                  </a:cubicBezTo>
                  <a:cubicBezTo>
                    <a:pt x="0" y="83"/>
                    <a:pt x="130" y="115"/>
                    <a:pt x="184" y="0"/>
                  </a:cubicBezTo>
                  <a:close/>
                </a:path>
              </a:pathLst>
            </a:custGeom>
            <a:solidFill>
              <a:srgbClr val="F7B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0" name="Freeform 209">
              <a:extLst>
                <a:ext uri="{FF2B5EF4-FFF2-40B4-BE49-F238E27FC236}">
                  <a16:creationId xmlns:a16="http://schemas.microsoft.com/office/drawing/2014/main" id="{1D5B2246-8063-4198-842A-6FD7084DF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771"/>
              <a:ext cx="347" cy="250"/>
            </a:xfrm>
            <a:custGeom>
              <a:avLst/>
              <a:gdLst>
                <a:gd name="T0" fmla="*/ 0 w 232"/>
                <a:gd name="T1" fmla="*/ 504 h 167"/>
                <a:gd name="T2" fmla="*/ 275 w 232"/>
                <a:gd name="T3" fmla="*/ 518 h 167"/>
                <a:gd name="T4" fmla="*/ 519 w 232"/>
                <a:gd name="T5" fmla="*/ 406 h 167"/>
                <a:gd name="T6" fmla="*/ 721 w 232"/>
                <a:gd name="T7" fmla="*/ 202 h 167"/>
                <a:gd name="T8" fmla="*/ 736 w 232"/>
                <a:gd name="T9" fmla="*/ 0 h 167"/>
                <a:gd name="T10" fmla="*/ 407 w 232"/>
                <a:gd name="T11" fmla="*/ 292 h 167"/>
                <a:gd name="T12" fmla="*/ 1 w 232"/>
                <a:gd name="T13" fmla="*/ 504 h 1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2" h="167">
                  <a:moveTo>
                    <a:pt x="0" y="150"/>
                  </a:moveTo>
                  <a:cubicBezTo>
                    <a:pt x="20" y="163"/>
                    <a:pt x="56" y="166"/>
                    <a:pt x="82" y="154"/>
                  </a:cubicBezTo>
                  <a:cubicBezTo>
                    <a:pt x="106" y="143"/>
                    <a:pt x="132" y="133"/>
                    <a:pt x="155" y="121"/>
                  </a:cubicBezTo>
                  <a:cubicBezTo>
                    <a:pt x="177" y="110"/>
                    <a:pt x="201" y="80"/>
                    <a:pt x="215" y="60"/>
                  </a:cubicBezTo>
                  <a:cubicBezTo>
                    <a:pt x="227" y="44"/>
                    <a:pt x="232" y="18"/>
                    <a:pt x="220" y="0"/>
                  </a:cubicBezTo>
                  <a:cubicBezTo>
                    <a:pt x="223" y="57"/>
                    <a:pt x="155" y="63"/>
                    <a:pt x="122" y="87"/>
                  </a:cubicBezTo>
                  <a:cubicBezTo>
                    <a:pt x="89" y="111"/>
                    <a:pt x="49" y="167"/>
                    <a:pt x="1" y="150"/>
                  </a:cubicBezTo>
                </a:path>
              </a:pathLst>
            </a:custGeom>
            <a:solidFill>
              <a:srgbClr val="F7B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1" name="Freeform 210">
              <a:extLst>
                <a:ext uri="{FF2B5EF4-FFF2-40B4-BE49-F238E27FC236}">
                  <a16:creationId xmlns:a16="http://schemas.microsoft.com/office/drawing/2014/main" id="{F0EEA5E8-FDC7-4064-9337-CDCCC112A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3393"/>
              <a:ext cx="279" cy="128"/>
            </a:xfrm>
            <a:custGeom>
              <a:avLst/>
              <a:gdLst>
                <a:gd name="T0" fmla="*/ 0 w 186"/>
                <a:gd name="T1" fmla="*/ 45 h 85"/>
                <a:gd name="T2" fmla="*/ 629 w 186"/>
                <a:gd name="T3" fmla="*/ 0 h 85"/>
                <a:gd name="T4" fmla="*/ 0 w 186"/>
                <a:gd name="T5" fmla="*/ 45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6" h="85">
                  <a:moveTo>
                    <a:pt x="0" y="13"/>
                  </a:moveTo>
                  <a:cubicBezTo>
                    <a:pt x="0" y="13"/>
                    <a:pt x="95" y="85"/>
                    <a:pt x="186" y="0"/>
                  </a:cubicBezTo>
                  <a:cubicBezTo>
                    <a:pt x="186" y="0"/>
                    <a:pt x="109" y="56"/>
                    <a:pt x="0" y="13"/>
                  </a:cubicBezTo>
                  <a:close/>
                </a:path>
              </a:pathLst>
            </a:custGeom>
            <a:solidFill>
              <a:srgbClr val="F7B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2" name="Freeform 211">
              <a:extLst>
                <a:ext uri="{FF2B5EF4-FFF2-40B4-BE49-F238E27FC236}">
                  <a16:creationId xmlns:a16="http://schemas.microsoft.com/office/drawing/2014/main" id="{B489F251-385D-421A-9CAD-33F04750D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3296"/>
              <a:ext cx="235" cy="208"/>
            </a:xfrm>
            <a:custGeom>
              <a:avLst/>
              <a:gdLst>
                <a:gd name="T0" fmla="*/ 527 w 157"/>
                <a:gd name="T1" fmla="*/ 0 h 139"/>
                <a:gd name="T2" fmla="*/ 0 w 157"/>
                <a:gd name="T3" fmla="*/ 465 h 139"/>
                <a:gd name="T4" fmla="*/ 527 w 157"/>
                <a:gd name="T5" fmla="*/ 0 h 1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7" h="139">
                  <a:moveTo>
                    <a:pt x="157" y="0"/>
                  </a:moveTo>
                  <a:cubicBezTo>
                    <a:pt x="157" y="0"/>
                    <a:pt x="149" y="128"/>
                    <a:pt x="0" y="139"/>
                  </a:cubicBezTo>
                  <a:cubicBezTo>
                    <a:pt x="0" y="139"/>
                    <a:pt x="123" y="118"/>
                    <a:pt x="157" y="0"/>
                  </a:cubicBezTo>
                  <a:close/>
                </a:path>
              </a:pathLst>
            </a:custGeom>
            <a:solidFill>
              <a:srgbClr val="F7B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3" name="Freeform 212">
              <a:extLst>
                <a:ext uri="{FF2B5EF4-FFF2-40B4-BE49-F238E27FC236}">
                  <a16:creationId xmlns:a16="http://schemas.microsoft.com/office/drawing/2014/main" id="{A388D03A-F17F-46A3-B955-77E21FD4B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991"/>
              <a:ext cx="317" cy="173"/>
            </a:xfrm>
            <a:custGeom>
              <a:avLst/>
              <a:gdLst>
                <a:gd name="T0" fmla="*/ 0 w 211"/>
                <a:gd name="T1" fmla="*/ 0 h 115"/>
                <a:gd name="T2" fmla="*/ 715 w 211"/>
                <a:gd name="T3" fmla="*/ 156 h 115"/>
                <a:gd name="T4" fmla="*/ 0 w 211"/>
                <a:gd name="T5" fmla="*/ 0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115">
                  <a:moveTo>
                    <a:pt x="0" y="0"/>
                  </a:moveTo>
                  <a:cubicBezTo>
                    <a:pt x="0" y="0"/>
                    <a:pt x="65" y="115"/>
                    <a:pt x="211" y="46"/>
                  </a:cubicBezTo>
                  <a:cubicBezTo>
                    <a:pt x="211" y="46"/>
                    <a:pt x="80" y="92"/>
                    <a:pt x="0" y="0"/>
                  </a:cubicBezTo>
                  <a:close/>
                </a:path>
              </a:pathLst>
            </a:custGeom>
            <a:solidFill>
              <a:srgbClr val="F7B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Freeform 213">
              <a:extLst>
                <a:ext uri="{FF2B5EF4-FFF2-40B4-BE49-F238E27FC236}">
                  <a16:creationId xmlns:a16="http://schemas.microsoft.com/office/drawing/2014/main" id="{675367A9-E433-4B26-82F1-EEAA522EA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447"/>
              <a:ext cx="328" cy="189"/>
            </a:xfrm>
            <a:custGeom>
              <a:avLst/>
              <a:gdLst>
                <a:gd name="T0" fmla="*/ 0 w 219"/>
                <a:gd name="T1" fmla="*/ 147 h 126"/>
                <a:gd name="T2" fmla="*/ 735 w 219"/>
                <a:gd name="T3" fmla="*/ 0 h 126"/>
                <a:gd name="T4" fmla="*/ 0 w 219"/>
                <a:gd name="T5" fmla="*/ 147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9" h="126">
                  <a:moveTo>
                    <a:pt x="0" y="43"/>
                  </a:moveTo>
                  <a:cubicBezTo>
                    <a:pt x="0" y="43"/>
                    <a:pt x="120" y="126"/>
                    <a:pt x="219" y="0"/>
                  </a:cubicBezTo>
                  <a:cubicBezTo>
                    <a:pt x="219" y="0"/>
                    <a:pt x="126" y="97"/>
                    <a:pt x="0" y="43"/>
                  </a:cubicBezTo>
                  <a:close/>
                </a:path>
              </a:pathLst>
            </a:custGeom>
            <a:solidFill>
              <a:srgbClr val="F7B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Freeform 214">
              <a:extLst>
                <a:ext uri="{FF2B5EF4-FFF2-40B4-BE49-F238E27FC236}">
                  <a16:creationId xmlns:a16="http://schemas.microsoft.com/office/drawing/2014/main" id="{CC4DFBF5-3A63-4433-8515-6D42DF103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2312"/>
              <a:ext cx="244" cy="179"/>
            </a:xfrm>
            <a:custGeom>
              <a:avLst/>
              <a:gdLst>
                <a:gd name="T0" fmla="*/ 466 w 163"/>
                <a:gd name="T1" fmla="*/ 0 h 119"/>
                <a:gd name="T2" fmla="*/ 0 w 163"/>
                <a:gd name="T3" fmla="*/ 405 h 119"/>
                <a:gd name="T4" fmla="*/ 466 w 163"/>
                <a:gd name="T5" fmla="*/ 0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119">
                  <a:moveTo>
                    <a:pt x="139" y="0"/>
                  </a:moveTo>
                  <a:cubicBezTo>
                    <a:pt x="139" y="0"/>
                    <a:pt x="163" y="119"/>
                    <a:pt x="0" y="119"/>
                  </a:cubicBezTo>
                  <a:cubicBezTo>
                    <a:pt x="0" y="119"/>
                    <a:pt x="138" y="111"/>
                    <a:pt x="139" y="0"/>
                  </a:cubicBezTo>
                  <a:close/>
                </a:path>
              </a:pathLst>
            </a:custGeom>
            <a:solidFill>
              <a:srgbClr val="F7B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6" name="Freeform 215">
              <a:extLst>
                <a:ext uri="{FF2B5EF4-FFF2-40B4-BE49-F238E27FC236}">
                  <a16:creationId xmlns:a16="http://schemas.microsoft.com/office/drawing/2014/main" id="{74A76095-24D5-4DD7-9543-9159EDF7E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128"/>
              <a:ext cx="161" cy="97"/>
            </a:xfrm>
            <a:custGeom>
              <a:avLst/>
              <a:gdLst>
                <a:gd name="T0" fmla="*/ 0 w 107"/>
                <a:gd name="T1" fmla="*/ 187 h 65"/>
                <a:gd name="T2" fmla="*/ 364 w 107"/>
                <a:gd name="T3" fmla="*/ 0 h 65"/>
                <a:gd name="T4" fmla="*/ 0 w 107"/>
                <a:gd name="T5" fmla="*/ 187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65">
                  <a:moveTo>
                    <a:pt x="0" y="56"/>
                  </a:moveTo>
                  <a:cubicBezTo>
                    <a:pt x="0" y="56"/>
                    <a:pt x="76" y="65"/>
                    <a:pt x="107" y="0"/>
                  </a:cubicBezTo>
                  <a:cubicBezTo>
                    <a:pt x="107" y="0"/>
                    <a:pt x="83" y="54"/>
                    <a:pt x="0" y="56"/>
                  </a:cubicBezTo>
                  <a:close/>
                </a:path>
              </a:pathLst>
            </a:custGeom>
            <a:solidFill>
              <a:srgbClr val="F4D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7" name="Freeform 216">
              <a:extLst>
                <a:ext uri="{FF2B5EF4-FFF2-40B4-BE49-F238E27FC236}">
                  <a16:creationId xmlns:a16="http://schemas.microsoft.com/office/drawing/2014/main" id="{7FFA9970-9E98-4F92-A3DF-4A3B2E99E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2485"/>
              <a:ext cx="252" cy="103"/>
            </a:xfrm>
            <a:custGeom>
              <a:avLst/>
              <a:gdLst>
                <a:gd name="T0" fmla="*/ 0 w 168"/>
                <a:gd name="T1" fmla="*/ 103 h 69"/>
                <a:gd name="T2" fmla="*/ 567 w 168"/>
                <a:gd name="T3" fmla="*/ 0 h 69"/>
                <a:gd name="T4" fmla="*/ 0 w 168"/>
                <a:gd name="T5" fmla="*/ 103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69">
                  <a:moveTo>
                    <a:pt x="0" y="31"/>
                  </a:moveTo>
                  <a:cubicBezTo>
                    <a:pt x="0" y="31"/>
                    <a:pt x="100" y="69"/>
                    <a:pt x="168" y="0"/>
                  </a:cubicBezTo>
                  <a:cubicBezTo>
                    <a:pt x="168" y="0"/>
                    <a:pt x="110" y="60"/>
                    <a:pt x="0" y="31"/>
                  </a:cubicBezTo>
                  <a:close/>
                </a:path>
              </a:pathLst>
            </a:custGeom>
            <a:solidFill>
              <a:srgbClr val="F4D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Freeform 217">
              <a:extLst>
                <a:ext uri="{FF2B5EF4-FFF2-40B4-BE49-F238E27FC236}">
                  <a16:creationId xmlns:a16="http://schemas.microsoft.com/office/drawing/2014/main" id="{EB574AC7-C9A9-4E17-8E82-0C585594E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841"/>
              <a:ext cx="243" cy="162"/>
            </a:xfrm>
            <a:custGeom>
              <a:avLst/>
              <a:gdLst>
                <a:gd name="T0" fmla="*/ 0 w 162"/>
                <a:gd name="T1" fmla="*/ 365 h 108"/>
                <a:gd name="T2" fmla="*/ 309 w 162"/>
                <a:gd name="T3" fmla="*/ 255 h 108"/>
                <a:gd name="T4" fmla="*/ 458 w 162"/>
                <a:gd name="T5" fmla="*/ 113 h 108"/>
                <a:gd name="T6" fmla="*/ 518 w 162"/>
                <a:gd name="T7" fmla="*/ 53 h 108"/>
                <a:gd name="T8" fmla="*/ 548 w 162"/>
                <a:gd name="T9" fmla="*/ 0 h 108"/>
                <a:gd name="T10" fmla="*/ 464 w 162"/>
                <a:gd name="T11" fmla="*/ 95 h 108"/>
                <a:gd name="T12" fmla="*/ 369 w 162"/>
                <a:gd name="T13" fmla="*/ 189 h 108"/>
                <a:gd name="T14" fmla="*/ 251 w 162"/>
                <a:gd name="T15" fmla="*/ 264 h 108"/>
                <a:gd name="T16" fmla="*/ 134 w 162"/>
                <a:gd name="T17" fmla="*/ 329 h 108"/>
                <a:gd name="T18" fmla="*/ 27 w 162"/>
                <a:gd name="T19" fmla="*/ 363 h 1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108">
                  <a:moveTo>
                    <a:pt x="0" y="108"/>
                  </a:moveTo>
                  <a:cubicBezTo>
                    <a:pt x="34" y="106"/>
                    <a:pt x="62" y="90"/>
                    <a:pt x="91" y="75"/>
                  </a:cubicBezTo>
                  <a:cubicBezTo>
                    <a:pt x="109" y="64"/>
                    <a:pt x="122" y="49"/>
                    <a:pt x="135" y="33"/>
                  </a:cubicBezTo>
                  <a:cubicBezTo>
                    <a:pt x="141" y="27"/>
                    <a:pt x="147" y="22"/>
                    <a:pt x="153" y="15"/>
                  </a:cubicBezTo>
                  <a:cubicBezTo>
                    <a:pt x="157" y="11"/>
                    <a:pt x="159" y="6"/>
                    <a:pt x="162" y="0"/>
                  </a:cubicBezTo>
                  <a:cubicBezTo>
                    <a:pt x="158" y="11"/>
                    <a:pt x="144" y="20"/>
                    <a:pt x="137" y="28"/>
                  </a:cubicBezTo>
                  <a:cubicBezTo>
                    <a:pt x="128" y="38"/>
                    <a:pt x="118" y="46"/>
                    <a:pt x="109" y="56"/>
                  </a:cubicBezTo>
                  <a:cubicBezTo>
                    <a:pt x="99" y="69"/>
                    <a:pt x="89" y="72"/>
                    <a:pt x="74" y="78"/>
                  </a:cubicBezTo>
                  <a:cubicBezTo>
                    <a:pt x="62" y="83"/>
                    <a:pt x="51" y="92"/>
                    <a:pt x="39" y="97"/>
                  </a:cubicBezTo>
                  <a:cubicBezTo>
                    <a:pt x="30" y="102"/>
                    <a:pt x="18" y="106"/>
                    <a:pt x="8" y="107"/>
                  </a:cubicBezTo>
                </a:path>
              </a:pathLst>
            </a:custGeom>
            <a:solidFill>
              <a:srgbClr val="F4D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Freeform 218">
              <a:extLst>
                <a:ext uri="{FF2B5EF4-FFF2-40B4-BE49-F238E27FC236}">
                  <a16:creationId xmlns:a16="http://schemas.microsoft.com/office/drawing/2014/main" id="{69658683-D963-4BC4-B506-9882F62A7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513"/>
              <a:ext cx="225" cy="111"/>
            </a:xfrm>
            <a:custGeom>
              <a:avLst/>
              <a:gdLst>
                <a:gd name="T0" fmla="*/ 0 w 150"/>
                <a:gd name="T1" fmla="*/ 102 h 74"/>
                <a:gd name="T2" fmla="*/ 507 w 150"/>
                <a:gd name="T3" fmla="*/ 0 h 74"/>
                <a:gd name="T4" fmla="*/ 0 w 150"/>
                <a:gd name="T5" fmla="*/ 102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0" h="74">
                  <a:moveTo>
                    <a:pt x="0" y="30"/>
                  </a:moveTo>
                  <a:cubicBezTo>
                    <a:pt x="0" y="30"/>
                    <a:pt x="75" y="74"/>
                    <a:pt x="150" y="0"/>
                  </a:cubicBezTo>
                  <a:cubicBezTo>
                    <a:pt x="150" y="0"/>
                    <a:pt x="91" y="62"/>
                    <a:pt x="0" y="30"/>
                  </a:cubicBezTo>
                  <a:close/>
                </a:path>
              </a:pathLst>
            </a:custGeom>
            <a:solidFill>
              <a:srgbClr val="F4D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Freeform 219">
              <a:extLst>
                <a:ext uri="{FF2B5EF4-FFF2-40B4-BE49-F238E27FC236}">
                  <a16:creationId xmlns:a16="http://schemas.microsoft.com/office/drawing/2014/main" id="{13C2A010-F68C-4C07-B4E7-8E0422B99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3003"/>
              <a:ext cx="140" cy="54"/>
            </a:xfrm>
            <a:custGeom>
              <a:avLst/>
              <a:gdLst>
                <a:gd name="T0" fmla="*/ 0 w 94"/>
                <a:gd name="T1" fmla="*/ 81 h 36"/>
                <a:gd name="T2" fmla="*/ 311 w 94"/>
                <a:gd name="T3" fmla="*/ 0 h 36"/>
                <a:gd name="T4" fmla="*/ 0 w 94"/>
                <a:gd name="T5" fmla="*/ 81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36">
                  <a:moveTo>
                    <a:pt x="0" y="24"/>
                  </a:moveTo>
                  <a:cubicBezTo>
                    <a:pt x="0" y="24"/>
                    <a:pt x="57" y="36"/>
                    <a:pt x="94" y="0"/>
                  </a:cubicBezTo>
                  <a:cubicBezTo>
                    <a:pt x="94" y="0"/>
                    <a:pt x="63" y="29"/>
                    <a:pt x="0" y="24"/>
                  </a:cubicBezTo>
                  <a:close/>
                </a:path>
              </a:pathLst>
            </a:custGeom>
            <a:solidFill>
              <a:srgbClr val="F4D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Freeform 220">
              <a:extLst>
                <a:ext uri="{FF2B5EF4-FFF2-40B4-BE49-F238E27FC236}">
                  <a16:creationId xmlns:a16="http://schemas.microsoft.com/office/drawing/2014/main" id="{F44B1E90-D50F-49FD-B944-F05735120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3054"/>
              <a:ext cx="168" cy="48"/>
            </a:xfrm>
            <a:custGeom>
              <a:avLst/>
              <a:gdLst>
                <a:gd name="T0" fmla="*/ 0 w 112"/>
                <a:gd name="T1" fmla="*/ 0 h 32"/>
                <a:gd name="T2" fmla="*/ 378 w 112"/>
                <a:gd name="T3" fmla="*/ 68 h 32"/>
                <a:gd name="T4" fmla="*/ 0 w 112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32">
                  <a:moveTo>
                    <a:pt x="0" y="0"/>
                  </a:moveTo>
                  <a:cubicBezTo>
                    <a:pt x="0" y="0"/>
                    <a:pt x="46" y="32"/>
                    <a:pt x="112" y="20"/>
                  </a:cubicBezTo>
                  <a:cubicBezTo>
                    <a:pt x="112" y="20"/>
                    <a:pt x="53" y="29"/>
                    <a:pt x="0" y="0"/>
                  </a:cubicBezTo>
                  <a:close/>
                </a:path>
              </a:pathLst>
            </a:custGeom>
            <a:solidFill>
              <a:srgbClr val="F4D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Oval 221">
              <a:extLst>
                <a:ext uri="{FF2B5EF4-FFF2-40B4-BE49-F238E27FC236}">
                  <a16:creationId xmlns:a16="http://schemas.microsoft.com/office/drawing/2014/main" id="{9A757C6E-4FED-460D-9D6B-6C6A07C92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3" y="2221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53" name="Oval 222">
              <a:extLst>
                <a:ext uri="{FF2B5EF4-FFF2-40B4-BE49-F238E27FC236}">
                  <a16:creationId xmlns:a16="http://schemas.microsoft.com/office/drawing/2014/main" id="{C5B1F0E4-D93C-488C-8BDF-A45FCC680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7" y="2233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54" name="Oval 223">
              <a:extLst>
                <a:ext uri="{FF2B5EF4-FFF2-40B4-BE49-F238E27FC236}">
                  <a16:creationId xmlns:a16="http://schemas.microsoft.com/office/drawing/2014/main" id="{2E1B7A9A-E3E8-4E32-AFBE-0AA328694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2534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55" name="Oval 224">
              <a:extLst>
                <a:ext uri="{FF2B5EF4-FFF2-40B4-BE49-F238E27FC236}">
                  <a16:creationId xmlns:a16="http://schemas.microsoft.com/office/drawing/2014/main" id="{7D8DC1AE-D29B-41D7-8C58-FEB3D2DE2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" y="252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56" name="Oval 225">
              <a:extLst>
                <a:ext uri="{FF2B5EF4-FFF2-40B4-BE49-F238E27FC236}">
                  <a16:creationId xmlns:a16="http://schemas.microsoft.com/office/drawing/2014/main" id="{5CA6473A-F067-4B7C-B165-39E77CAE2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" y="2753"/>
              <a:ext cx="17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57" name="Oval 226">
              <a:extLst>
                <a:ext uri="{FF2B5EF4-FFF2-40B4-BE49-F238E27FC236}">
                  <a16:creationId xmlns:a16="http://schemas.microsoft.com/office/drawing/2014/main" id="{6687197E-DC4E-4CBC-9D96-4D9A3EF8A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5" y="277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58" name="Oval 227">
              <a:extLst>
                <a:ext uri="{FF2B5EF4-FFF2-40B4-BE49-F238E27FC236}">
                  <a16:creationId xmlns:a16="http://schemas.microsoft.com/office/drawing/2014/main" id="{771991CB-F276-4200-9E7B-A4D9519C7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8" y="2946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59" name="Oval 228">
              <a:extLst>
                <a:ext uri="{FF2B5EF4-FFF2-40B4-BE49-F238E27FC236}">
                  <a16:creationId xmlns:a16="http://schemas.microsoft.com/office/drawing/2014/main" id="{19303284-84AF-4B9E-848F-80E607EA9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2958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0" name="Oval 229">
              <a:extLst>
                <a:ext uri="{FF2B5EF4-FFF2-40B4-BE49-F238E27FC236}">
                  <a16:creationId xmlns:a16="http://schemas.microsoft.com/office/drawing/2014/main" id="{7C092339-FC41-4423-A5CB-6CBCD0439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4" y="2453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1" name="Oval 230">
              <a:extLst>
                <a:ext uri="{FF2B5EF4-FFF2-40B4-BE49-F238E27FC236}">
                  <a16:creationId xmlns:a16="http://schemas.microsoft.com/office/drawing/2014/main" id="{5D669166-9B63-482F-AD93-43AF967CC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" y="2446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2" name="Oval 231">
              <a:extLst>
                <a:ext uri="{FF2B5EF4-FFF2-40B4-BE49-F238E27FC236}">
                  <a16:creationId xmlns:a16="http://schemas.microsoft.com/office/drawing/2014/main" id="{89520728-E005-4949-BE4B-649836747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0" y="2746"/>
              <a:ext cx="11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3" name="Oval 232">
              <a:extLst>
                <a:ext uri="{FF2B5EF4-FFF2-40B4-BE49-F238E27FC236}">
                  <a16:creationId xmlns:a16="http://schemas.microsoft.com/office/drawing/2014/main" id="{3BBA0CC3-D646-4CE0-8B0A-28E00B428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2765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4" name="Oval 233">
              <a:extLst>
                <a:ext uri="{FF2B5EF4-FFF2-40B4-BE49-F238E27FC236}">
                  <a16:creationId xmlns:a16="http://schemas.microsoft.com/office/drawing/2014/main" id="{1277E42F-C7FD-4730-8FAA-C49600F13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3" y="2452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5" name="Oval 234">
              <a:extLst>
                <a:ext uri="{FF2B5EF4-FFF2-40B4-BE49-F238E27FC236}">
                  <a16:creationId xmlns:a16="http://schemas.microsoft.com/office/drawing/2014/main" id="{1D03CC9C-39A4-4994-B190-4C0EACF4B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2441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6" name="Oval 235">
              <a:extLst>
                <a:ext uri="{FF2B5EF4-FFF2-40B4-BE49-F238E27FC236}">
                  <a16:creationId xmlns:a16="http://schemas.microsoft.com/office/drawing/2014/main" id="{95583C59-A1D5-470D-9EF5-96DCCF579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8" y="252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7" name="Oval 236">
              <a:extLst>
                <a:ext uri="{FF2B5EF4-FFF2-40B4-BE49-F238E27FC236}">
                  <a16:creationId xmlns:a16="http://schemas.microsoft.com/office/drawing/2014/main" id="{1525CA35-C533-4878-90E7-1A4D7EB23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2533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8" name="Oval 237">
              <a:extLst>
                <a:ext uri="{FF2B5EF4-FFF2-40B4-BE49-F238E27FC236}">
                  <a16:creationId xmlns:a16="http://schemas.microsoft.com/office/drawing/2014/main" id="{B0E57543-1064-4F54-9197-3E08396C1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" y="2698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9" name="Oval 238">
              <a:extLst>
                <a:ext uri="{FF2B5EF4-FFF2-40B4-BE49-F238E27FC236}">
                  <a16:creationId xmlns:a16="http://schemas.microsoft.com/office/drawing/2014/main" id="{707999BA-6EA7-45A2-B9A4-38F97E7EA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6" y="2723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0" name="Oval 239">
              <a:extLst>
                <a:ext uri="{FF2B5EF4-FFF2-40B4-BE49-F238E27FC236}">
                  <a16:creationId xmlns:a16="http://schemas.microsoft.com/office/drawing/2014/main" id="{7474BBF1-5329-482C-A4AB-FA1282F05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2894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1" name="Oval 240">
              <a:extLst>
                <a:ext uri="{FF2B5EF4-FFF2-40B4-BE49-F238E27FC236}">
                  <a16:creationId xmlns:a16="http://schemas.microsoft.com/office/drawing/2014/main" id="{1D8D815C-4B09-403F-9328-E46788ED9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8" y="2883"/>
              <a:ext cx="5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2" name="Oval 241">
              <a:extLst>
                <a:ext uri="{FF2B5EF4-FFF2-40B4-BE49-F238E27FC236}">
                  <a16:creationId xmlns:a16="http://schemas.microsoft.com/office/drawing/2014/main" id="{6EB8A884-CDBF-4B01-A005-815778D95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3038"/>
              <a:ext cx="16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3" name="Oval 242">
              <a:extLst>
                <a:ext uri="{FF2B5EF4-FFF2-40B4-BE49-F238E27FC236}">
                  <a16:creationId xmlns:a16="http://schemas.microsoft.com/office/drawing/2014/main" id="{AC95196A-0E34-4F9A-BF8C-1F6C4356F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030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4" name="Oval 243">
              <a:extLst>
                <a:ext uri="{FF2B5EF4-FFF2-40B4-BE49-F238E27FC236}">
                  <a16:creationId xmlns:a16="http://schemas.microsoft.com/office/drawing/2014/main" id="{F6638CC2-9880-4AA9-8148-589025183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7" y="3003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5" name="Oval 244">
              <a:extLst>
                <a:ext uri="{FF2B5EF4-FFF2-40B4-BE49-F238E27FC236}">
                  <a16:creationId xmlns:a16="http://schemas.microsoft.com/office/drawing/2014/main" id="{6AEC5FC4-BBA0-4DEF-A914-12C2EE652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3" y="2993"/>
              <a:ext cx="11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6" name="Oval 245">
              <a:extLst>
                <a:ext uri="{FF2B5EF4-FFF2-40B4-BE49-F238E27FC236}">
                  <a16:creationId xmlns:a16="http://schemas.microsoft.com/office/drawing/2014/main" id="{03350F95-A9D7-4A86-B916-1DC6EE7A5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0" y="2987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7" name="Oval 246">
              <a:extLst>
                <a:ext uri="{FF2B5EF4-FFF2-40B4-BE49-F238E27FC236}">
                  <a16:creationId xmlns:a16="http://schemas.microsoft.com/office/drawing/2014/main" id="{55C4D3EE-FB24-458C-ABF6-C885F89BE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0" y="3048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8" name="Oval 247">
              <a:extLst>
                <a:ext uri="{FF2B5EF4-FFF2-40B4-BE49-F238E27FC236}">
                  <a16:creationId xmlns:a16="http://schemas.microsoft.com/office/drawing/2014/main" id="{C22A4FDE-49DC-4F0B-9B84-05B8EABE1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" y="304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9" name="Oval 248">
              <a:extLst>
                <a:ext uri="{FF2B5EF4-FFF2-40B4-BE49-F238E27FC236}">
                  <a16:creationId xmlns:a16="http://schemas.microsoft.com/office/drawing/2014/main" id="{7BA67FBE-A933-4120-BCFC-2A134C686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5" y="2596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0" name="Oval 249">
              <a:extLst>
                <a:ext uri="{FF2B5EF4-FFF2-40B4-BE49-F238E27FC236}">
                  <a16:creationId xmlns:a16="http://schemas.microsoft.com/office/drawing/2014/main" id="{9BE23DA9-A46E-4ABA-8479-3B50E1DFC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2590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1" name="Oval 250">
              <a:extLst>
                <a:ext uri="{FF2B5EF4-FFF2-40B4-BE49-F238E27FC236}">
                  <a16:creationId xmlns:a16="http://schemas.microsoft.com/office/drawing/2014/main" id="{36C91618-9EED-4724-B857-C2A6396AA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1" y="260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2" name="Oval 251">
              <a:extLst>
                <a:ext uri="{FF2B5EF4-FFF2-40B4-BE49-F238E27FC236}">
                  <a16:creationId xmlns:a16="http://schemas.microsoft.com/office/drawing/2014/main" id="{799893D5-F8C5-412A-9230-16E99EDBD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246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3" name="Oval 252">
              <a:extLst>
                <a:ext uri="{FF2B5EF4-FFF2-40B4-BE49-F238E27FC236}">
                  <a16:creationId xmlns:a16="http://schemas.microsoft.com/office/drawing/2014/main" id="{806C3A8F-DF40-406F-AD51-1F1DDBCDC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" y="245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4" name="Oval 253">
              <a:extLst>
                <a:ext uri="{FF2B5EF4-FFF2-40B4-BE49-F238E27FC236}">
                  <a16:creationId xmlns:a16="http://schemas.microsoft.com/office/drawing/2014/main" id="{3349963D-7985-4CC6-A97B-DB9CA1B28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5" y="3093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5" name="Oval 254">
              <a:extLst>
                <a:ext uri="{FF2B5EF4-FFF2-40B4-BE49-F238E27FC236}">
                  <a16:creationId xmlns:a16="http://schemas.microsoft.com/office/drawing/2014/main" id="{D92B605E-3BE9-4139-BB05-8F99DCC9E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3" y="3083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6" name="Oval 255">
              <a:extLst>
                <a:ext uri="{FF2B5EF4-FFF2-40B4-BE49-F238E27FC236}">
                  <a16:creationId xmlns:a16="http://schemas.microsoft.com/office/drawing/2014/main" id="{2173C6EB-D2D7-4638-9CAB-906C110A6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1" y="2981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7" name="Oval 256">
              <a:extLst>
                <a:ext uri="{FF2B5EF4-FFF2-40B4-BE49-F238E27FC236}">
                  <a16:creationId xmlns:a16="http://schemas.microsoft.com/office/drawing/2014/main" id="{84CBE373-3052-4A7C-9407-3A56002E3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7" y="2879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8" name="Oval 257">
              <a:extLst>
                <a:ext uri="{FF2B5EF4-FFF2-40B4-BE49-F238E27FC236}">
                  <a16:creationId xmlns:a16="http://schemas.microsoft.com/office/drawing/2014/main" id="{34C90856-0734-4D2D-990E-B8D9A201E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2861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9" name="Oval 258">
              <a:extLst>
                <a:ext uri="{FF2B5EF4-FFF2-40B4-BE49-F238E27FC236}">
                  <a16:creationId xmlns:a16="http://schemas.microsoft.com/office/drawing/2014/main" id="{CB103C37-85FC-482C-B88C-5DFB2196C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" y="2999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0" name="Oval 259">
              <a:extLst>
                <a:ext uri="{FF2B5EF4-FFF2-40B4-BE49-F238E27FC236}">
                  <a16:creationId xmlns:a16="http://schemas.microsoft.com/office/drawing/2014/main" id="{E08E15F0-6326-4E93-82FC-F749071E7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5" y="3014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1" name="Oval 260">
              <a:extLst>
                <a:ext uri="{FF2B5EF4-FFF2-40B4-BE49-F238E27FC236}">
                  <a16:creationId xmlns:a16="http://schemas.microsoft.com/office/drawing/2014/main" id="{A2019329-7EE5-4505-AF04-8EC79BE3D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2135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2" name="Oval 261">
              <a:extLst>
                <a:ext uri="{FF2B5EF4-FFF2-40B4-BE49-F238E27FC236}">
                  <a16:creationId xmlns:a16="http://schemas.microsoft.com/office/drawing/2014/main" id="{C42A000B-C491-4F34-A4F0-9E949D9D3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2149"/>
              <a:ext cx="19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3" name="Oval 262">
              <a:extLst>
                <a:ext uri="{FF2B5EF4-FFF2-40B4-BE49-F238E27FC236}">
                  <a16:creationId xmlns:a16="http://schemas.microsoft.com/office/drawing/2014/main" id="{047B9C42-BA18-4861-AD10-1BD52FCF6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8" y="217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4" name="Oval 263">
              <a:extLst>
                <a:ext uri="{FF2B5EF4-FFF2-40B4-BE49-F238E27FC236}">
                  <a16:creationId xmlns:a16="http://schemas.microsoft.com/office/drawing/2014/main" id="{67B7DC05-BD05-4750-B790-947975DFB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4" y="2374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5" name="Oval 264">
              <a:extLst>
                <a:ext uri="{FF2B5EF4-FFF2-40B4-BE49-F238E27FC236}">
                  <a16:creationId xmlns:a16="http://schemas.microsoft.com/office/drawing/2014/main" id="{A621C3DB-2D37-42B9-AFFA-D52189EE4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" y="2395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6" name="Oval 265">
              <a:extLst>
                <a:ext uri="{FF2B5EF4-FFF2-40B4-BE49-F238E27FC236}">
                  <a16:creationId xmlns:a16="http://schemas.microsoft.com/office/drawing/2014/main" id="{6FEB8DBB-3400-4964-9570-CDA03BA76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" y="2183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7" name="Oval 266">
              <a:extLst>
                <a:ext uri="{FF2B5EF4-FFF2-40B4-BE49-F238E27FC236}">
                  <a16:creationId xmlns:a16="http://schemas.microsoft.com/office/drawing/2014/main" id="{8F36C3EF-F8AD-4CEF-B794-A44F53B44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3" y="220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8" name="Oval 267">
              <a:extLst>
                <a:ext uri="{FF2B5EF4-FFF2-40B4-BE49-F238E27FC236}">
                  <a16:creationId xmlns:a16="http://schemas.microsoft.com/office/drawing/2014/main" id="{9B036F55-C88A-4262-8B40-F01E368FD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6" y="1594"/>
              <a:ext cx="59" cy="5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9" name="Oval 268">
              <a:extLst>
                <a:ext uri="{FF2B5EF4-FFF2-40B4-BE49-F238E27FC236}">
                  <a16:creationId xmlns:a16="http://schemas.microsoft.com/office/drawing/2014/main" id="{6B73A15E-EE45-47F2-AD2C-5C7EA86C8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6" y="1554"/>
              <a:ext cx="27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0" name="Oval 269">
              <a:extLst>
                <a:ext uri="{FF2B5EF4-FFF2-40B4-BE49-F238E27FC236}">
                  <a16:creationId xmlns:a16="http://schemas.microsoft.com/office/drawing/2014/main" id="{92CE16B0-F600-435C-8E7D-C4A8EEDCA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9" y="1465"/>
              <a:ext cx="71" cy="6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1" name="Oval 270">
              <a:extLst>
                <a:ext uri="{FF2B5EF4-FFF2-40B4-BE49-F238E27FC236}">
                  <a16:creationId xmlns:a16="http://schemas.microsoft.com/office/drawing/2014/main" id="{7C421E04-E70C-4F58-94C0-DEBA8F02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" y="1395"/>
              <a:ext cx="33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2" name="Oval 271">
              <a:extLst>
                <a:ext uri="{FF2B5EF4-FFF2-40B4-BE49-F238E27FC236}">
                  <a16:creationId xmlns:a16="http://schemas.microsoft.com/office/drawing/2014/main" id="{0FF4D8A6-6EF4-4F81-A4BA-062F63612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3" y="1300"/>
              <a:ext cx="57" cy="5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3" name="Oval 272">
              <a:extLst>
                <a:ext uri="{FF2B5EF4-FFF2-40B4-BE49-F238E27FC236}">
                  <a16:creationId xmlns:a16="http://schemas.microsoft.com/office/drawing/2014/main" id="{B3A8D635-ADE2-4E7F-8AFD-9E6E511E1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" y="1236"/>
              <a:ext cx="29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4" name="Oval 273">
              <a:extLst>
                <a:ext uri="{FF2B5EF4-FFF2-40B4-BE49-F238E27FC236}">
                  <a16:creationId xmlns:a16="http://schemas.microsoft.com/office/drawing/2014/main" id="{C257989B-7F77-475E-9FCE-35689BBA0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" y="1143"/>
              <a:ext cx="54" cy="5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5" name="Oval 274">
              <a:extLst>
                <a:ext uri="{FF2B5EF4-FFF2-40B4-BE49-F238E27FC236}">
                  <a16:creationId xmlns:a16="http://schemas.microsoft.com/office/drawing/2014/main" id="{2E9FF7A1-F849-4379-AA04-61A09CDE9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" y="1089"/>
              <a:ext cx="30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6" name="Oval 275">
              <a:extLst>
                <a:ext uri="{FF2B5EF4-FFF2-40B4-BE49-F238E27FC236}">
                  <a16:creationId xmlns:a16="http://schemas.microsoft.com/office/drawing/2014/main" id="{11085D35-6710-4444-9E03-CCE65AADF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1104"/>
              <a:ext cx="69" cy="6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7" name="Oval 276">
              <a:extLst>
                <a:ext uri="{FF2B5EF4-FFF2-40B4-BE49-F238E27FC236}">
                  <a16:creationId xmlns:a16="http://schemas.microsoft.com/office/drawing/2014/main" id="{3525B807-B1F6-4B42-9A88-B56543635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" y="1050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8" name="Oval 277">
              <a:extLst>
                <a:ext uri="{FF2B5EF4-FFF2-40B4-BE49-F238E27FC236}">
                  <a16:creationId xmlns:a16="http://schemas.microsoft.com/office/drawing/2014/main" id="{9D63D642-F282-4231-AEAB-A8A8B31B0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1281"/>
              <a:ext cx="87" cy="8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9" name="Oval 278">
              <a:extLst>
                <a:ext uri="{FF2B5EF4-FFF2-40B4-BE49-F238E27FC236}">
                  <a16:creationId xmlns:a16="http://schemas.microsoft.com/office/drawing/2014/main" id="{E670B2EE-21FD-41F8-A38A-72CB4F7D0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1294"/>
              <a:ext cx="45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0" name="Oval 279">
              <a:extLst>
                <a:ext uri="{FF2B5EF4-FFF2-40B4-BE49-F238E27FC236}">
                  <a16:creationId xmlns:a16="http://schemas.microsoft.com/office/drawing/2014/main" id="{7E5EFC92-F9E3-40AD-8249-B8212D102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2" y="1144"/>
              <a:ext cx="77" cy="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1" name="Oval 280">
              <a:extLst>
                <a:ext uri="{FF2B5EF4-FFF2-40B4-BE49-F238E27FC236}">
                  <a16:creationId xmlns:a16="http://schemas.microsoft.com/office/drawing/2014/main" id="{E6377AB0-78B1-43C6-9946-08F700623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3" y="1144"/>
              <a:ext cx="34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2" name="Oval 281">
              <a:extLst>
                <a:ext uri="{FF2B5EF4-FFF2-40B4-BE49-F238E27FC236}">
                  <a16:creationId xmlns:a16="http://schemas.microsoft.com/office/drawing/2014/main" id="{9321D888-C887-4560-8204-DB441F6A6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" y="1467"/>
              <a:ext cx="77" cy="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3" name="Oval 282">
              <a:extLst>
                <a:ext uri="{FF2B5EF4-FFF2-40B4-BE49-F238E27FC236}">
                  <a16:creationId xmlns:a16="http://schemas.microsoft.com/office/drawing/2014/main" id="{CE616A40-84FC-45BF-9B46-09896C841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1" y="1491"/>
              <a:ext cx="40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4" name="Oval 283">
              <a:extLst>
                <a:ext uri="{FF2B5EF4-FFF2-40B4-BE49-F238E27FC236}">
                  <a16:creationId xmlns:a16="http://schemas.microsoft.com/office/drawing/2014/main" id="{09810394-2B1E-435F-8236-0BADBB435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3" y="1863"/>
              <a:ext cx="69" cy="6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5" name="Oval 284">
              <a:extLst>
                <a:ext uri="{FF2B5EF4-FFF2-40B4-BE49-F238E27FC236}">
                  <a16:creationId xmlns:a16="http://schemas.microsoft.com/office/drawing/2014/main" id="{13CC7D3F-A860-4F76-879A-B6948AA1B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" y="1851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6" name="Oval 285">
              <a:extLst>
                <a:ext uri="{FF2B5EF4-FFF2-40B4-BE49-F238E27FC236}">
                  <a16:creationId xmlns:a16="http://schemas.microsoft.com/office/drawing/2014/main" id="{63B8C809-A04D-49E5-A1D9-7ECF2C9E9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2" y="1804"/>
              <a:ext cx="79" cy="7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7" name="Oval 286">
              <a:extLst>
                <a:ext uri="{FF2B5EF4-FFF2-40B4-BE49-F238E27FC236}">
                  <a16:creationId xmlns:a16="http://schemas.microsoft.com/office/drawing/2014/main" id="{DF6B5599-BCD3-454E-8245-BDDD9F430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9" y="1789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149B4A29-0238-40CD-A6AB-6B766E64AA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6000" b="0"/>
              <a:t>Respiratory system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986F0F04-56DD-4A76-9345-E2BCE5F846E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Emphysema</a:t>
            </a:r>
          </a:p>
        </p:txBody>
      </p:sp>
      <p:grpSp>
        <p:nvGrpSpPr>
          <p:cNvPr id="45058" name="Group 3">
            <a:extLst>
              <a:ext uri="{FF2B5EF4-FFF2-40B4-BE49-F238E27FC236}">
                <a16:creationId xmlns:a16="http://schemas.microsoft.com/office/drawing/2014/main" id="{67B01BB0-8762-4649-8D1E-C1F49860D219}"/>
              </a:ext>
            </a:extLst>
          </p:cNvPr>
          <p:cNvGrpSpPr>
            <a:grpSpLocks/>
          </p:cNvGrpSpPr>
          <p:nvPr/>
        </p:nvGrpSpPr>
        <p:grpSpPr bwMode="auto">
          <a:xfrm>
            <a:off x="4303713" y="1484313"/>
            <a:ext cx="3592512" cy="4752975"/>
            <a:chOff x="1751" y="820"/>
            <a:chExt cx="2263" cy="2994"/>
          </a:xfrm>
        </p:grpSpPr>
        <p:grpSp>
          <p:nvGrpSpPr>
            <p:cNvPr id="45059" name="Group 4">
              <a:extLst>
                <a:ext uri="{FF2B5EF4-FFF2-40B4-BE49-F238E27FC236}">
                  <a16:creationId xmlns:a16="http://schemas.microsoft.com/office/drawing/2014/main" id="{D25C21EF-61D5-4640-B86F-E0394140FB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1" y="820"/>
              <a:ext cx="2263" cy="2994"/>
              <a:chOff x="1751" y="820"/>
              <a:chExt cx="2263" cy="2994"/>
            </a:xfrm>
          </p:grpSpPr>
          <p:sp>
            <p:nvSpPr>
              <p:cNvPr id="45099" name="Freeform 5">
                <a:extLst>
                  <a:ext uri="{FF2B5EF4-FFF2-40B4-BE49-F238E27FC236}">
                    <a16:creationId xmlns:a16="http://schemas.microsoft.com/office/drawing/2014/main" id="{FC088FA7-B549-4EAE-8291-328E570D2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820"/>
                <a:ext cx="1723" cy="2225"/>
              </a:xfrm>
              <a:custGeom>
                <a:avLst/>
                <a:gdLst>
                  <a:gd name="T0" fmla="*/ 684 w 975"/>
                  <a:gd name="T1" fmla="*/ 0 h 1181"/>
                  <a:gd name="T2" fmla="*/ 530 w 975"/>
                  <a:gd name="T3" fmla="*/ 75 h 1181"/>
                  <a:gd name="T4" fmla="*/ 60 w 975"/>
                  <a:gd name="T5" fmla="*/ 546 h 1181"/>
                  <a:gd name="T6" fmla="*/ 0 w 975"/>
                  <a:gd name="T7" fmla="*/ 720 h 1181"/>
                  <a:gd name="T8" fmla="*/ 862 w 975"/>
                  <a:gd name="T9" fmla="*/ 2187 h 1181"/>
                  <a:gd name="T10" fmla="*/ 1633 w 975"/>
                  <a:gd name="T11" fmla="*/ 3216 h 1181"/>
                  <a:gd name="T12" fmla="*/ 1884 w 975"/>
                  <a:gd name="T13" fmla="*/ 4220 h 1181"/>
                  <a:gd name="T14" fmla="*/ 2329 w 975"/>
                  <a:gd name="T15" fmla="*/ 6566 h 1181"/>
                  <a:gd name="T16" fmla="*/ 2854 w 975"/>
                  <a:gd name="T17" fmla="*/ 7898 h 1181"/>
                  <a:gd name="T18" fmla="*/ 4254 w 975"/>
                  <a:gd name="T19" fmla="*/ 7770 h 1181"/>
                  <a:gd name="T20" fmla="*/ 5381 w 975"/>
                  <a:gd name="T21" fmla="*/ 6144 h 1181"/>
                  <a:gd name="T22" fmla="*/ 4768 w 975"/>
                  <a:gd name="T23" fmla="*/ 4880 h 1181"/>
                  <a:gd name="T24" fmla="*/ 3923 w 975"/>
                  <a:gd name="T25" fmla="*/ 3904 h 1181"/>
                  <a:gd name="T26" fmla="*/ 3548 w 975"/>
                  <a:gd name="T27" fmla="*/ 3116 h 1181"/>
                  <a:gd name="T28" fmla="*/ 2865 w 975"/>
                  <a:gd name="T29" fmla="*/ 3084 h 1181"/>
                  <a:gd name="T30" fmla="*/ 1970 w 975"/>
                  <a:gd name="T31" fmla="*/ 2172 h 1181"/>
                  <a:gd name="T32" fmla="*/ 2739 w 975"/>
                  <a:gd name="T33" fmla="*/ 2119 h 1181"/>
                  <a:gd name="T34" fmla="*/ 3282 w 975"/>
                  <a:gd name="T35" fmla="*/ 2574 h 1181"/>
                  <a:gd name="T36" fmla="*/ 3455 w 975"/>
                  <a:gd name="T37" fmla="*/ 1513 h 1181"/>
                  <a:gd name="T38" fmla="*/ 3041 w 975"/>
                  <a:gd name="T39" fmla="*/ 1309 h 1181"/>
                  <a:gd name="T40" fmla="*/ 2919 w 975"/>
                  <a:gd name="T41" fmla="*/ 1558 h 1181"/>
                  <a:gd name="T42" fmla="*/ 1552 w 975"/>
                  <a:gd name="T43" fmla="*/ 1177 h 1181"/>
                  <a:gd name="T44" fmla="*/ 684 w 975"/>
                  <a:gd name="T45" fmla="*/ 0 h 118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75" h="1181">
                    <a:moveTo>
                      <a:pt x="124" y="0"/>
                    </a:moveTo>
                    <a:cubicBezTo>
                      <a:pt x="124" y="0"/>
                      <a:pt x="113" y="3"/>
                      <a:pt x="96" y="11"/>
                    </a:cubicBezTo>
                    <a:cubicBezTo>
                      <a:pt x="106" y="40"/>
                      <a:pt x="87" y="106"/>
                      <a:pt x="11" y="82"/>
                    </a:cubicBezTo>
                    <a:cubicBezTo>
                      <a:pt x="7" y="90"/>
                      <a:pt x="3" y="98"/>
                      <a:pt x="0" y="108"/>
                    </a:cubicBezTo>
                    <a:cubicBezTo>
                      <a:pt x="0" y="108"/>
                      <a:pt x="135" y="291"/>
                      <a:pt x="156" y="327"/>
                    </a:cubicBezTo>
                    <a:cubicBezTo>
                      <a:pt x="178" y="363"/>
                      <a:pt x="233" y="415"/>
                      <a:pt x="296" y="481"/>
                    </a:cubicBezTo>
                    <a:cubicBezTo>
                      <a:pt x="356" y="544"/>
                      <a:pt x="417" y="633"/>
                      <a:pt x="341" y="631"/>
                    </a:cubicBezTo>
                    <a:cubicBezTo>
                      <a:pt x="422" y="982"/>
                      <a:pt x="422" y="982"/>
                      <a:pt x="422" y="982"/>
                    </a:cubicBezTo>
                    <a:cubicBezTo>
                      <a:pt x="517" y="1181"/>
                      <a:pt x="517" y="1181"/>
                      <a:pt x="517" y="1181"/>
                    </a:cubicBezTo>
                    <a:cubicBezTo>
                      <a:pt x="771" y="1162"/>
                      <a:pt x="771" y="1162"/>
                      <a:pt x="771" y="1162"/>
                    </a:cubicBezTo>
                    <a:cubicBezTo>
                      <a:pt x="975" y="919"/>
                      <a:pt x="975" y="919"/>
                      <a:pt x="975" y="919"/>
                    </a:cubicBezTo>
                    <a:cubicBezTo>
                      <a:pt x="864" y="730"/>
                      <a:pt x="864" y="730"/>
                      <a:pt x="864" y="730"/>
                    </a:cubicBezTo>
                    <a:cubicBezTo>
                      <a:pt x="711" y="584"/>
                      <a:pt x="711" y="584"/>
                      <a:pt x="711" y="584"/>
                    </a:cubicBezTo>
                    <a:cubicBezTo>
                      <a:pt x="643" y="466"/>
                      <a:pt x="643" y="466"/>
                      <a:pt x="643" y="466"/>
                    </a:cubicBezTo>
                    <a:cubicBezTo>
                      <a:pt x="643" y="466"/>
                      <a:pt x="572" y="519"/>
                      <a:pt x="519" y="461"/>
                    </a:cubicBezTo>
                    <a:cubicBezTo>
                      <a:pt x="466" y="403"/>
                      <a:pt x="360" y="359"/>
                      <a:pt x="357" y="325"/>
                    </a:cubicBezTo>
                    <a:cubicBezTo>
                      <a:pt x="355" y="302"/>
                      <a:pt x="420" y="331"/>
                      <a:pt x="496" y="317"/>
                    </a:cubicBezTo>
                    <a:cubicBezTo>
                      <a:pt x="571" y="302"/>
                      <a:pt x="590" y="356"/>
                      <a:pt x="595" y="385"/>
                    </a:cubicBezTo>
                    <a:cubicBezTo>
                      <a:pt x="626" y="226"/>
                      <a:pt x="626" y="226"/>
                      <a:pt x="626" y="226"/>
                    </a:cubicBezTo>
                    <a:cubicBezTo>
                      <a:pt x="551" y="196"/>
                      <a:pt x="551" y="196"/>
                      <a:pt x="551" y="196"/>
                    </a:cubicBezTo>
                    <a:cubicBezTo>
                      <a:pt x="551" y="196"/>
                      <a:pt x="558" y="223"/>
                      <a:pt x="529" y="233"/>
                    </a:cubicBezTo>
                    <a:cubicBezTo>
                      <a:pt x="500" y="243"/>
                      <a:pt x="344" y="277"/>
                      <a:pt x="281" y="176"/>
                    </a:cubicBezTo>
                    <a:cubicBezTo>
                      <a:pt x="218" y="74"/>
                      <a:pt x="138" y="17"/>
                      <a:pt x="124" y="0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0" name="Freeform 6">
                <a:extLst>
                  <a:ext uri="{FF2B5EF4-FFF2-40B4-BE49-F238E27FC236}">
                    <a16:creationId xmlns:a16="http://schemas.microsoft.com/office/drawing/2014/main" id="{015F5732-CC70-43A1-AB03-0867786BD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1686"/>
                <a:ext cx="1463" cy="1645"/>
              </a:xfrm>
              <a:custGeom>
                <a:avLst/>
                <a:gdLst>
                  <a:gd name="T0" fmla="*/ 1693 w 828"/>
                  <a:gd name="T1" fmla="*/ 537 h 873"/>
                  <a:gd name="T2" fmla="*/ 2288 w 828"/>
                  <a:gd name="T3" fmla="*/ 0 h 873"/>
                  <a:gd name="T4" fmla="*/ 2907 w 828"/>
                  <a:gd name="T5" fmla="*/ 756 h 873"/>
                  <a:gd name="T6" fmla="*/ 2841 w 828"/>
                  <a:gd name="T7" fmla="*/ 1089 h 873"/>
                  <a:gd name="T8" fmla="*/ 3375 w 828"/>
                  <a:gd name="T9" fmla="*/ 823 h 873"/>
                  <a:gd name="T10" fmla="*/ 4127 w 828"/>
                  <a:gd name="T11" fmla="*/ 1734 h 873"/>
                  <a:gd name="T12" fmla="*/ 3689 w 828"/>
                  <a:gd name="T13" fmla="*/ 2563 h 873"/>
                  <a:gd name="T14" fmla="*/ 3778 w 828"/>
                  <a:gd name="T15" fmla="*/ 2557 h 873"/>
                  <a:gd name="T16" fmla="*/ 4567 w 828"/>
                  <a:gd name="T17" fmla="*/ 3512 h 873"/>
                  <a:gd name="T18" fmla="*/ 3778 w 828"/>
                  <a:gd name="T19" fmla="*/ 4470 h 873"/>
                  <a:gd name="T20" fmla="*/ 3684 w 828"/>
                  <a:gd name="T21" fmla="*/ 4464 h 873"/>
                  <a:gd name="T22" fmla="*/ 3725 w 828"/>
                  <a:gd name="T23" fmla="*/ 4758 h 873"/>
                  <a:gd name="T24" fmla="*/ 2947 w 828"/>
                  <a:gd name="T25" fmla="*/ 5698 h 873"/>
                  <a:gd name="T26" fmla="*/ 2223 w 828"/>
                  <a:gd name="T27" fmla="*/ 5091 h 873"/>
                  <a:gd name="T28" fmla="*/ 1454 w 828"/>
                  <a:gd name="T29" fmla="*/ 5841 h 873"/>
                  <a:gd name="T30" fmla="*/ 677 w 828"/>
                  <a:gd name="T31" fmla="*/ 4895 h 873"/>
                  <a:gd name="T32" fmla="*/ 862 w 828"/>
                  <a:gd name="T33" fmla="*/ 4289 h 873"/>
                  <a:gd name="T34" fmla="*/ 712 w 828"/>
                  <a:gd name="T35" fmla="*/ 4304 h 873"/>
                  <a:gd name="T36" fmla="*/ 0 w 828"/>
                  <a:gd name="T37" fmla="*/ 3441 h 873"/>
                  <a:gd name="T38" fmla="*/ 475 w 828"/>
                  <a:gd name="T39" fmla="*/ 2630 h 873"/>
                  <a:gd name="T40" fmla="*/ 138 w 828"/>
                  <a:gd name="T41" fmla="*/ 1939 h 873"/>
                  <a:gd name="T42" fmla="*/ 783 w 828"/>
                  <a:gd name="T43" fmla="*/ 1157 h 873"/>
                  <a:gd name="T44" fmla="*/ 1267 w 828"/>
                  <a:gd name="T45" fmla="*/ 1417 h 873"/>
                  <a:gd name="T46" fmla="*/ 1274 w 828"/>
                  <a:gd name="T47" fmla="*/ 1413 h 873"/>
                  <a:gd name="T48" fmla="*/ 1171 w 828"/>
                  <a:gd name="T49" fmla="*/ 1036 h 873"/>
                  <a:gd name="T50" fmla="*/ 1193 w 828"/>
                  <a:gd name="T51" fmla="*/ 529 h 873"/>
                  <a:gd name="T52" fmla="*/ 1246 w 828"/>
                  <a:gd name="T53" fmla="*/ 173 h 873"/>
                  <a:gd name="T54" fmla="*/ 1481 w 828"/>
                  <a:gd name="T55" fmla="*/ 334 h 873"/>
                  <a:gd name="T56" fmla="*/ 1693 w 828"/>
                  <a:gd name="T57" fmla="*/ 462 h 873"/>
                  <a:gd name="T58" fmla="*/ 1693 w 828"/>
                  <a:gd name="T59" fmla="*/ 543 h 873"/>
                  <a:gd name="T60" fmla="*/ 1693 w 828"/>
                  <a:gd name="T61" fmla="*/ 537 h 87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28" h="873">
                    <a:moveTo>
                      <a:pt x="307" y="80"/>
                    </a:moveTo>
                    <a:cubicBezTo>
                      <a:pt x="321" y="34"/>
                      <a:pt x="364" y="0"/>
                      <a:pt x="415" y="0"/>
                    </a:cubicBezTo>
                    <a:cubicBezTo>
                      <a:pt x="477" y="0"/>
                      <a:pt x="527" y="51"/>
                      <a:pt x="527" y="113"/>
                    </a:cubicBezTo>
                    <a:cubicBezTo>
                      <a:pt x="527" y="131"/>
                      <a:pt x="523" y="147"/>
                      <a:pt x="515" y="163"/>
                    </a:cubicBezTo>
                    <a:cubicBezTo>
                      <a:pt x="540" y="138"/>
                      <a:pt x="574" y="123"/>
                      <a:pt x="612" y="123"/>
                    </a:cubicBezTo>
                    <a:cubicBezTo>
                      <a:pt x="687" y="123"/>
                      <a:pt x="748" y="184"/>
                      <a:pt x="748" y="259"/>
                    </a:cubicBezTo>
                    <a:cubicBezTo>
                      <a:pt x="748" y="314"/>
                      <a:pt x="715" y="361"/>
                      <a:pt x="669" y="383"/>
                    </a:cubicBezTo>
                    <a:cubicBezTo>
                      <a:pt x="674" y="382"/>
                      <a:pt x="679" y="382"/>
                      <a:pt x="685" y="382"/>
                    </a:cubicBezTo>
                    <a:cubicBezTo>
                      <a:pt x="764" y="382"/>
                      <a:pt x="828" y="446"/>
                      <a:pt x="828" y="525"/>
                    </a:cubicBezTo>
                    <a:cubicBezTo>
                      <a:pt x="828" y="604"/>
                      <a:pt x="764" y="668"/>
                      <a:pt x="685" y="668"/>
                    </a:cubicBezTo>
                    <a:cubicBezTo>
                      <a:pt x="679" y="668"/>
                      <a:pt x="673" y="668"/>
                      <a:pt x="668" y="667"/>
                    </a:cubicBezTo>
                    <a:cubicBezTo>
                      <a:pt x="672" y="681"/>
                      <a:pt x="675" y="696"/>
                      <a:pt x="675" y="711"/>
                    </a:cubicBezTo>
                    <a:cubicBezTo>
                      <a:pt x="675" y="789"/>
                      <a:pt x="612" y="852"/>
                      <a:pt x="534" y="852"/>
                    </a:cubicBezTo>
                    <a:cubicBezTo>
                      <a:pt x="474" y="852"/>
                      <a:pt x="423" y="814"/>
                      <a:pt x="403" y="761"/>
                    </a:cubicBezTo>
                    <a:cubicBezTo>
                      <a:pt x="389" y="825"/>
                      <a:pt x="332" y="873"/>
                      <a:pt x="264" y="873"/>
                    </a:cubicBezTo>
                    <a:cubicBezTo>
                      <a:pt x="186" y="873"/>
                      <a:pt x="123" y="810"/>
                      <a:pt x="123" y="732"/>
                    </a:cubicBezTo>
                    <a:cubicBezTo>
                      <a:pt x="123" y="697"/>
                      <a:pt x="135" y="665"/>
                      <a:pt x="156" y="641"/>
                    </a:cubicBezTo>
                    <a:cubicBezTo>
                      <a:pt x="147" y="642"/>
                      <a:pt x="138" y="643"/>
                      <a:pt x="129" y="643"/>
                    </a:cubicBezTo>
                    <a:cubicBezTo>
                      <a:pt x="58" y="643"/>
                      <a:pt x="0" y="586"/>
                      <a:pt x="0" y="514"/>
                    </a:cubicBezTo>
                    <a:cubicBezTo>
                      <a:pt x="0" y="458"/>
                      <a:pt x="36" y="410"/>
                      <a:pt x="86" y="393"/>
                    </a:cubicBezTo>
                    <a:cubicBezTo>
                      <a:pt x="50" y="373"/>
                      <a:pt x="25" y="334"/>
                      <a:pt x="25" y="290"/>
                    </a:cubicBezTo>
                    <a:cubicBezTo>
                      <a:pt x="25" y="225"/>
                      <a:pt x="78" y="173"/>
                      <a:pt x="142" y="173"/>
                    </a:cubicBezTo>
                    <a:cubicBezTo>
                      <a:pt x="177" y="173"/>
                      <a:pt x="208" y="188"/>
                      <a:pt x="230" y="212"/>
                    </a:cubicBezTo>
                    <a:cubicBezTo>
                      <a:pt x="231" y="211"/>
                      <a:pt x="231" y="211"/>
                      <a:pt x="231" y="211"/>
                    </a:cubicBezTo>
                    <a:cubicBezTo>
                      <a:pt x="216" y="188"/>
                      <a:pt x="201" y="173"/>
                      <a:pt x="212" y="155"/>
                    </a:cubicBezTo>
                    <a:cubicBezTo>
                      <a:pt x="223" y="138"/>
                      <a:pt x="227" y="102"/>
                      <a:pt x="216" y="79"/>
                    </a:cubicBezTo>
                    <a:cubicBezTo>
                      <a:pt x="205" y="57"/>
                      <a:pt x="205" y="35"/>
                      <a:pt x="226" y="26"/>
                    </a:cubicBezTo>
                    <a:cubicBezTo>
                      <a:pt x="226" y="26"/>
                      <a:pt x="237" y="15"/>
                      <a:pt x="268" y="50"/>
                    </a:cubicBezTo>
                    <a:cubicBezTo>
                      <a:pt x="287" y="70"/>
                      <a:pt x="305" y="54"/>
                      <a:pt x="307" y="69"/>
                    </a:cubicBezTo>
                    <a:cubicBezTo>
                      <a:pt x="307" y="73"/>
                      <a:pt x="307" y="77"/>
                      <a:pt x="307" y="81"/>
                    </a:cubicBezTo>
                    <a:lnTo>
                      <a:pt x="307" y="80"/>
                    </a:ln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1" name="Freeform 7">
                <a:extLst>
                  <a:ext uri="{FF2B5EF4-FFF2-40B4-BE49-F238E27FC236}">
                    <a16:creationId xmlns:a16="http://schemas.microsoft.com/office/drawing/2014/main" id="{0A2B2D17-B1EF-4384-BFE9-CFEB01A93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840"/>
                <a:ext cx="1883" cy="2463"/>
              </a:xfrm>
              <a:custGeom>
                <a:avLst/>
                <a:gdLst>
                  <a:gd name="T0" fmla="*/ 5015 w 1066"/>
                  <a:gd name="T1" fmla="*/ 5674 h 1307"/>
                  <a:gd name="T2" fmla="*/ 4983 w 1066"/>
                  <a:gd name="T3" fmla="*/ 5501 h 1307"/>
                  <a:gd name="T4" fmla="*/ 4775 w 1066"/>
                  <a:gd name="T5" fmla="*/ 3920 h 1307"/>
                  <a:gd name="T6" fmla="*/ 4135 w 1066"/>
                  <a:gd name="T7" fmla="*/ 4947 h 1307"/>
                  <a:gd name="T8" fmla="*/ 4047 w 1066"/>
                  <a:gd name="T9" fmla="*/ 4954 h 1307"/>
                  <a:gd name="T10" fmla="*/ 4112 w 1066"/>
                  <a:gd name="T11" fmla="*/ 4304 h 1307"/>
                  <a:gd name="T12" fmla="*/ 3990 w 1066"/>
                  <a:gd name="T13" fmla="*/ 4372 h 1307"/>
                  <a:gd name="T14" fmla="*/ 4250 w 1066"/>
                  <a:gd name="T15" fmla="*/ 3746 h 1307"/>
                  <a:gd name="T16" fmla="*/ 3135 w 1066"/>
                  <a:gd name="T17" fmla="*/ 3746 h 1307"/>
                  <a:gd name="T18" fmla="*/ 3093 w 1066"/>
                  <a:gd name="T19" fmla="*/ 3807 h 1307"/>
                  <a:gd name="T20" fmla="*/ 2927 w 1066"/>
                  <a:gd name="T21" fmla="*/ 3441 h 1307"/>
                  <a:gd name="T22" fmla="*/ 1841 w 1066"/>
                  <a:gd name="T23" fmla="*/ 1886 h 1307"/>
                  <a:gd name="T24" fmla="*/ 1328 w 1066"/>
                  <a:gd name="T25" fmla="*/ 1091 h 1307"/>
                  <a:gd name="T26" fmla="*/ 0 w 1066"/>
                  <a:gd name="T27" fmla="*/ 477 h 1307"/>
                  <a:gd name="T28" fmla="*/ 1604 w 1066"/>
                  <a:gd name="T29" fmla="*/ 2951 h 1307"/>
                  <a:gd name="T30" fmla="*/ 2667 w 1066"/>
                  <a:gd name="T31" fmla="*/ 4304 h 1307"/>
                  <a:gd name="T32" fmla="*/ 2777 w 1066"/>
                  <a:gd name="T33" fmla="*/ 4879 h 1307"/>
                  <a:gd name="T34" fmla="*/ 1604 w 1066"/>
                  <a:gd name="T35" fmla="*/ 4934 h 1307"/>
                  <a:gd name="T36" fmla="*/ 2733 w 1066"/>
                  <a:gd name="T37" fmla="*/ 5212 h 1307"/>
                  <a:gd name="T38" fmla="*/ 2431 w 1066"/>
                  <a:gd name="T39" fmla="*/ 5674 h 1307"/>
                  <a:gd name="T40" fmla="*/ 2611 w 1066"/>
                  <a:gd name="T41" fmla="*/ 5970 h 1307"/>
                  <a:gd name="T42" fmla="*/ 2116 w 1066"/>
                  <a:gd name="T43" fmla="*/ 5697 h 1307"/>
                  <a:gd name="T44" fmla="*/ 2116 w 1066"/>
                  <a:gd name="T45" fmla="*/ 7208 h 1307"/>
                  <a:gd name="T46" fmla="*/ 2397 w 1066"/>
                  <a:gd name="T47" fmla="*/ 7255 h 1307"/>
                  <a:gd name="T48" fmla="*/ 2862 w 1066"/>
                  <a:gd name="T49" fmla="*/ 8746 h 1307"/>
                  <a:gd name="T50" fmla="*/ 3294 w 1066"/>
                  <a:gd name="T51" fmla="*/ 7227 h 1307"/>
                  <a:gd name="T52" fmla="*/ 3346 w 1066"/>
                  <a:gd name="T53" fmla="*/ 7159 h 1307"/>
                  <a:gd name="T54" fmla="*/ 3856 w 1066"/>
                  <a:gd name="T55" fmla="*/ 7035 h 1307"/>
                  <a:gd name="T56" fmla="*/ 3863 w 1066"/>
                  <a:gd name="T57" fmla="*/ 7167 h 1307"/>
                  <a:gd name="T58" fmla="*/ 4344 w 1066"/>
                  <a:gd name="T59" fmla="*/ 8604 h 1307"/>
                  <a:gd name="T60" fmla="*/ 4967 w 1066"/>
                  <a:gd name="T61" fmla="*/ 7415 h 1307"/>
                  <a:gd name="T62" fmla="*/ 5004 w 1066"/>
                  <a:gd name="T63" fmla="*/ 7355 h 1307"/>
                  <a:gd name="T64" fmla="*/ 5875 w 1066"/>
                  <a:gd name="T65" fmla="*/ 6513 h 130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66" h="1307">
                    <a:moveTo>
                      <a:pt x="937" y="845"/>
                    </a:moveTo>
                    <a:cubicBezTo>
                      <a:pt x="928" y="845"/>
                      <a:pt x="919" y="846"/>
                      <a:pt x="910" y="848"/>
                    </a:cubicBezTo>
                    <a:cubicBezTo>
                      <a:pt x="910" y="848"/>
                      <a:pt x="890" y="852"/>
                      <a:pt x="887" y="840"/>
                    </a:cubicBezTo>
                    <a:cubicBezTo>
                      <a:pt x="885" y="827"/>
                      <a:pt x="904" y="822"/>
                      <a:pt x="904" y="822"/>
                    </a:cubicBezTo>
                    <a:cubicBezTo>
                      <a:pt x="952" y="806"/>
                      <a:pt x="987" y="761"/>
                      <a:pt x="987" y="707"/>
                    </a:cubicBezTo>
                    <a:cubicBezTo>
                      <a:pt x="987" y="641"/>
                      <a:pt x="933" y="586"/>
                      <a:pt x="866" y="586"/>
                    </a:cubicBezTo>
                    <a:cubicBezTo>
                      <a:pt x="800" y="586"/>
                      <a:pt x="745" y="641"/>
                      <a:pt x="745" y="707"/>
                    </a:cubicBezTo>
                    <a:cubicBezTo>
                      <a:pt x="745" y="718"/>
                      <a:pt x="747" y="729"/>
                      <a:pt x="750" y="739"/>
                    </a:cubicBezTo>
                    <a:cubicBezTo>
                      <a:pt x="750" y="739"/>
                      <a:pt x="752" y="748"/>
                      <a:pt x="744" y="750"/>
                    </a:cubicBezTo>
                    <a:cubicBezTo>
                      <a:pt x="736" y="751"/>
                      <a:pt x="734" y="740"/>
                      <a:pt x="734" y="740"/>
                    </a:cubicBezTo>
                    <a:cubicBezTo>
                      <a:pt x="732" y="730"/>
                      <a:pt x="730" y="719"/>
                      <a:pt x="730" y="708"/>
                    </a:cubicBezTo>
                    <a:cubicBezTo>
                      <a:pt x="730" y="685"/>
                      <a:pt x="736" y="663"/>
                      <a:pt x="746" y="643"/>
                    </a:cubicBezTo>
                    <a:cubicBezTo>
                      <a:pt x="742" y="648"/>
                      <a:pt x="737" y="651"/>
                      <a:pt x="732" y="655"/>
                    </a:cubicBezTo>
                    <a:cubicBezTo>
                      <a:pt x="732" y="655"/>
                      <a:pt x="726" y="658"/>
                      <a:pt x="724" y="653"/>
                    </a:cubicBezTo>
                    <a:cubicBezTo>
                      <a:pt x="721" y="647"/>
                      <a:pt x="727" y="643"/>
                      <a:pt x="727" y="643"/>
                    </a:cubicBezTo>
                    <a:cubicBezTo>
                      <a:pt x="753" y="625"/>
                      <a:pt x="771" y="595"/>
                      <a:pt x="771" y="560"/>
                    </a:cubicBezTo>
                    <a:cubicBezTo>
                      <a:pt x="771" y="505"/>
                      <a:pt x="725" y="459"/>
                      <a:pt x="670" y="459"/>
                    </a:cubicBezTo>
                    <a:cubicBezTo>
                      <a:pt x="614" y="459"/>
                      <a:pt x="569" y="505"/>
                      <a:pt x="569" y="560"/>
                    </a:cubicBezTo>
                    <a:cubicBezTo>
                      <a:pt x="569" y="577"/>
                      <a:pt x="573" y="593"/>
                      <a:pt x="580" y="608"/>
                    </a:cubicBezTo>
                    <a:cubicBezTo>
                      <a:pt x="575" y="602"/>
                      <a:pt x="561" y="569"/>
                      <a:pt x="561" y="569"/>
                    </a:cubicBezTo>
                    <a:cubicBezTo>
                      <a:pt x="553" y="552"/>
                      <a:pt x="558" y="538"/>
                      <a:pt x="556" y="522"/>
                    </a:cubicBezTo>
                    <a:cubicBezTo>
                      <a:pt x="555" y="511"/>
                      <a:pt x="544" y="518"/>
                      <a:pt x="531" y="514"/>
                    </a:cubicBezTo>
                    <a:cubicBezTo>
                      <a:pt x="488" y="447"/>
                      <a:pt x="377" y="384"/>
                      <a:pt x="338" y="349"/>
                    </a:cubicBezTo>
                    <a:cubicBezTo>
                      <a:pt x="295" y="308"/>
                      <a:pt x="334" y="282"/>
                      <a:pt x="334" y="282"/>
                    </a:cubicBezTo>
                    <a:cubicBezTo>
                      <a:pt x="359" y="265"/>
                      <a:pt x="335" y="242"/>
                      <a:pt x="335" y="242"/>
                    </a:cubicBezTo>
                    <a:cubicBezTo>
                      <a:pt x="304" y="242"/>
                      <a:pt x="277" y="227"/>
                      <a:pt x="241" y="163"/>
                    </a:cubicBezTo>
                    <a:cubicBezTo>
                      <a:pt x="206" y="98"/>
                      <a:pt x="85" y="0"/>
                      <a:pt x="85" y="0"/>
                    </a:cubicBezTo>
                    <a:cubicBezTo>
                      <a:pt x="94" y="96"/>
                      <a:pt x="0" y="71"/>
                      <a:pt x="0" y="71"/>
                    </a:cubicBezTo>
                    <a:cubicBezTo>
                      <a:pt x="0" y="71"/>
                      <a:pt x="72" y="145"/>
                      <a:pt x="107" y="208"/>
                    </a:cubicBezTo>
                    <a:cubicBezTo>
                      <a:pt x="143" y="271"/>
                      <a:pt x="219" y="373"/>
                      <a:pt x="291" y="441"/>
                    </a:cubicBezTo>
                    <a:cubicBezTo>
                      <a:pt x="364" y="509"/>
                      <a:pt x="401" y="601"/>
                      <a:pt x="401" y="601"/>
                    </a:cubicBezTo>
                    <a:cubicBezTo>
                      <a:pt x="438" y="608"/>
                      <a:pt x="467" y="628"/>
                      <a:pt x="484" y="643"/>
                    </a:cubicBezTo>
                    <a:cubicBezTo>
                      <a:pt x="489" y="649"/>
                      <a:pt x="494" y="657"/>
                      <a:pt x="498" y="664"/>
                    </a:cubicBezTo>
                    <a:cubicBezTo>
                      <a:pt x="518" y="701"/>
                      <a:pt x="504" y="729"/>
                      <a:pt x="504" y="729"/>
                    </a:cubicBezTo>
                    <a:cubicBezTo>
                      <a:pt x="500" y="674"/>
                      <a:pt x="454" y="631"/>
                      <a:pt x="398" y="631"/>
                    </a:cubicBezTo>
                    <a:cubicBezTo>
                      <a:pt x="339" y="631"/>
                      <a:pt x="291" y="678"/>
                      <a:pt x="291" y="737"/>
                    </a:cubicBezTo>
                    <a:cubicBezTo>
                      <a:pt x="291" y="796"/>
                      <a:pt x="339" y="844"/>
                      <a:pt x="398" y="844"/>
                    </a:cubicBezTo>
                    <a:cubicBezTo>
                      <a:pt x="442" y="844"/>
                      <a:pt x="480" y="817"/>
                      <a:pt x="496" y="779"/>
                    </a:cubicBezTo>
                    <a:cubicBezTo>
                      <a:pt x="496" y="779"/>
                      <a:pt x="499" y="799"/>
                      <a:pt x="483" y="819"/>
                    </a:cubicBezTo>
                    <a:cubicBezTo>
                      <a:pt x="472" y="832"/>
                      <a:pt x="457" y="841"/>
                      <a:pt x="441" y="848"/>
                    </a:cubicBezTo>
                    <a:cubicBezTo>
                      <a:pt x="460" y="857"/>
                      <a:pt x="477" y="871"/>
                      <a:pt x="489" y="889"/>
                    </a:cubicBezTo>
                    <a:cubicBezTo>
                      <a:pt x="494" y="900"/>
                      <a:pt x="477" y="895"/>
                      <a:pt x="474" y="892"/>
                    </a:cubicBezTo>
                    <a:cubicBezTo>
                      <a:pt x="471" y="890"/>
                      <a:pt x="467" y="886"/>
                      <a:pt x="467" y="886"/>
                    </a:cubicBezTo>
                    <a:cubicBezTo>
                      <a:pt x="446" y="864"/>
                      <a:pt x="417" y="851"/>
                      <a:pt x="384" y="851"/>
                    </a:cubicBezTo>
                    <a:cubicBezTo>
                      <a:pt x="322" y="851"/>
                      <a:pt x="271" y="901"/>
                      <a:pt x="271" y="964"/>
                    </a:cubicBezTo>
                    <a:cubicBezTo>
                      <a:pt x="271" y="1027"/>
                      <a:pt x="322" y="1077"/>
                      <a:pt x="384" y="1077"/>
                    </a:cubicBezTo>
                    <a:cubicBezTo>
                      <a:pt x="399" y="1077"/>
                      <a:pt x="413" y="1075"/>
                      <a:pt x="426" y="1069"/>
                    </a:cubicBezTo>
                    <a:cubicBezTo>
                      <a:pt x="426" y="1069"/>
                      <a:pt x="453" y="1062"/>
                      <a:pt x="435" y="1084"/>
                    </a:cubicBezTo>
                    <a:cubicBezTo>
                      <a:pt x="409" y="1107"/>
                      <a:pt x="392" y="1142"/>
                      <a:pt x="392" y="1180"/>
                    </a:cubicBezTo>
                    <a:cubicBezTo>
                      <a:pt x="392" y="1250"/>
                      <a:pt x="449" y="1307"/>
                      <a:pt x="519" y="1307"/>
                    </a:cubicBezTo>
                    <a:cubicBezTo>
                      <a:pt x="590" y="1307"/>
                      <a:pt x="647" y="1250"/>
                      <a:pt x="647" y="1180"/>
                    </a:cubicBezTo>
                    <a:cubicBezTo>
                      <a:pt x="647" y="1139"/>
                      <a:pt x="628" y="1103"/>
                      <a:pt x="598" y="1080"/>
                    </a:cubicBezTo>
                    <a:cubicBezTo>
                      <a:pt x="598" y="1080"/>
                      <a:pt x="587" y="1074"/>
                      <a:pt x="592" y="1066"/>
                    </a:cubicBezTo>
                    <a:cubicBezTo>
                      <a:pt x="597" y="1058"/>
                      <a:pt x="607" y="1070"/>
                      <a:pt x="607" y="1070"/>
                    </a:cubicBezTo>
                    <a:cubicBezTo>
                      <a:pt x="627" y="1085"/>
                      <a:pt x="642" y="1106"/>
                      <a:pt x="651" y="1131"/>
                    </a:cubicBezTo>
                    <a:cubicBezTo>
                      <a:pt x="658" y="1099"/>
                      <a:pt x="676" y="1071"/>
                      <a:pt x="700" y="1051"/>
                    </a:cubicBezTo>
                    <a:cubicBezTo>
                      <a:pt x="700" y="1051"/>
                      <a:pt x="707" y="1043"/>
                      <a:pt x="712" y="1049"/>
                    </a:cubicBezTo>
                    <a:cubicBezTo>
                      <a:pt x="718" y="1054"/>
                      <a:pt x="701" y="1071"/>
                      <a:pt x="701" y="1071"/>
                    </a:cubicBezTo>
                    <a:cubicBezTo>
                      <a:pt x="677" y="1094"/>
                      <a:pt x="663" y="1126"/>
                      <a:pt x="663" y="1161"/>
                    </a:cubicBezTo>
                    <a:cubicBezTo>
                      <a:pt x="663" y="1230"/>
                      <a:pt x="719" y="1286"/>
                      <a:pt x="788" y="1286"/>
                    </a:cubicBezTo>
                    <a:cubicBezTo>
                      <a:pt x="857" y="1286"/>
                      <a:pt x="912" y="1230"/>
                      <a:pt x="912" y="1161"/>
                    </a:cubicBezTo>
                    <a:cubicBezTo>
                      <a:pt x="912" y="1142"/>
                      <a:pt x="908" y="1124"/>
                      <a:pt x="901" y="1108"/>
                    </a:cubicBezTo>
                    <a:cubicBezTo>
                      <a:pt x="901" y="1108"/>
                      <a:pt x="893" y="1097"/>
                      <a:pt x="895" y="1094"/>
                    </a:cubicBezTo>
                    <a:cubicBezTo>
                      <a:pt x="897" y="1092"/>
                      <a:pt x="908" y="1099"/>
                      <a:pt x="908" y="1099"/>
                    </a:cubicBezTo>
                    <a:cubicBezTo>
                      <a:pt x="917" y="1101"/>
                      <a:pt x="927" y="1102"/>
                      <a:pt x="937" y="1102"/>
                    </a:cubicBezTo>
                    <a:cubicBezTo>
                      <a:pt x="1008" y="1102"/>
                      <a:pt x="1066" y="1044"/>
                      <a:pt x="1066" y="973"/>
                    </a:cubicBezTo>
                    <a:cubicBezTo>
                      <a:pt x="1066" y="902"/>
                      <a:pt x="1008" y="845"/>
                      <a:pt x="937" y="845"/>
                    </a:cubicBezTo>
                    <a:close/>
                  </a:path>
                </a:pathLst>
              </a:custGeom>
              <a:solidFill>
                <a:srgbClr val="F2AA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2" name="Freeform 8">
                <a:extLst>
                  <a:ext uri="{FF2B5EF4-FFF2-40B4-BE49-F238E27FC236}">
                    <a16:creationId xmlns:a16="http://schemas.microsoft.com/office/drawing/2014/main" id="{744C7F79-D234-4EF6-9963-1001FBC14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970"/>
                <a:ext cx="938" cy="1186"/>
              </a:xfrm>
              <a:custGeom>
                <a:avLst/>
                <a:gdLst>
                  <a:gd name="T0" fmla="*/ 2727 w 531"/>
                  <a:gd name="T1" fmla="*/ 3369 h 629"/>
                  <a:gd name="T2" fmla="*/ 2279 w 531"/>
                  <a:gd name="T3" fmla="*/ 2870 h 629"/>
                  <a:gd name="T4" fmla="*/ 1876 w 531"/>
                  <a:gd name="T5" fmla="*/ 2151 h 629"/>
                  <a:gd name="T6" fmla="*/ 915 w 531"/>
                  <a:gd name="T7" fmla="*/ 671 h 629"/>
                  <a:gd name="T8" fmla="*/ 408 w 531"/>
                  <a:gd name="T9" fmla="*/ 60 h 629"/>
                  <a:gd name="T10" fmla="*/ 302 w 531"/>
                  <a:gd name="T11" fmla="*/ 0 h 629"/>
                  <a:gd name="T12" fmla="*/ 0 w 531"/>
                  <a:gd name="T13" fmla="*/ 21 h 629"/>
                  <a:gd name="T14" fmla="*/ 590 w 531"/>
                  <a:gd name="T15" fmla="*/ 939 h 629"/>
                  <a:gd name="T16" fmla="*/ 1604 w 531"/>
                  <a:gd name="T17" fmla="*/ 2500 h 629"/>
                  <a:gd name="T18" fmla="*/ 2210 w 531"/>
                  <a:gd name="T19" fmla="*/ 3573 h 629"/>
                  <a:gd name="T20" fmla="*/ 2667 w 531"/>
                  <a:gd name="T21" fmla="*/ 3854 h 629"/>
                  <a:gd name="T22" fmla="*/ 2747 w 531"/>
                  <a:gd name="T23" fmla="*/ 3995 h 629"/>
                  <a:gd name="T24" fmla="*/ 2800 w 531"/>
                  <a:gd name="T25" fmla="*/ 4216 h 629"/>
                  <a:gd name="T26" fmla="*/ 2878 w 531"/>
                  <a:gd name="T27" fmla="*/ 4071 h 629"/>
                  <a:gd name="T28" fmla="*/ 2727 w 531"/>
                  <a:gd name="T29" fmla="*/ 3369 h 6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31" h="629">
                    <a:moveTo>
                      <a:pt x="495" y="503"/>
                    </a:moveTo>
                    <a:cubicBezTo>
                      <a:pt x="474" y="472"/>
                      <a:pt x="435" y="455"/>
                      <a:pt x="413" y="428"/>
                    </a:cubicBezTo>
                    <a:cubicBezTo>
                      <a:pt x="386" y="396"/>
                      <a:pt x="367" y="355"/>
                      <a:pt x="340" y="321"/>
                    </a:cubicBezTo>
                    <a:cubicBezTo>
                      <a:pt x="281" y="248"/>
                      <a:pt x="220" y="178"/>
                      <a:pt x="166" y="100"/>
                    </a:cubicBezTo>
                    <a:cubicBezTo>
                      <a:pt x="140" y="64"/>
                      <a:pt x="113" y="32"/>
                      <a:pt x="74" y="9"/>
                    </a:cubicBezTo>
                    <a:cubicBezTo>
                      <a:pt x="68" y="5"/>
                      <a:pt x="61" y="2"/>
                      <a:pt x="55" y="0"/>
                    </a:cubicBezTo>
                    <a:cubicBezTo>
                      <a:pt x="30" y="11"/>
                      <a:pt x="0" y="3"/>
                      <a:pt x="0" y="3"/>
                    </a:cubicBezTo>
                    <a:cubicBezTo>
                      <a:pt x="0" y="3"/>
                      <a:pt x="71" y="77"/>
                      <a:pt x="107" y="140"/>
                    </a:cubicBezTo>
                    <a:cubicBezTo>
                      <a:pt x="142" y="203"/>
                      <a:pt x="218" y="305"/>
                      <a:pt x="291" y="373"/>
                    </a:cubicBezTo>
                    <a:cubicBezTo>
                      <a:pt x="364" y="441"/>
                      <a:pt x="401" y="533"/>
                      <a:pt x="401" y="533"/>
                    </a:cubicBezTo>
                    <a:cubicBezTo>
                      <a:pt x="437" y="540"/>
                      <a:pt x="467" y="560"/>
                      <a:pt x="484" y="575"/>
                    </a:cubicBezTo>
                    <a:cubicBezTo>
                      <a:pt x="489" y="581"/>
                      <a:pt x="494" y="589"/>
                      <a:pt x="498" y="596"/>
                    </a:cubicBezTo>
                    <a:cubicBezTo>
                      <a:pt x="504" y="608"/>
                      <a:pt x="507" y="619"/>
                      <a:pt x="508" y="629"/>
                    </a:cubicBezTo>
                    <a:cubicBezTo>
                      <a:pt x="514" y="627"/>
                      <a:pt x="519" y="620"/>
                      <a:pt x="522" y="607"/>
                    </a:cubicBezTo>
                    <a:cubicBezTo>
                      <a:pt x="531" y="575"/>
                      <a:pt x="513" y="529"/>
                      <a:pt x="495" y="503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3" name="Freeform 9">
                <a:extLst>
                  <a:ext uri="{FF2B5EF4-FFF2-40B4-BE49-F238E27FC236}">
                    <a16:creationId xmlns:a16="http://schemas.microsoft.com/office/drawing/2014/main" id="{D302624F-594A-4DB5-A844-484988BD8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978"/>
                <a:ext cx="784" cy="1025"/>
              </a:xfrm>
              <a:custGeom>
                <a:avLst/>
                <a:gdLst>
                  <a:gd name="T0" fmla="*/ 2444 w 444"/>
                  <a:gd name="T1" fmla="*/ 3638 h 544"/>
                  <a:gd name="T2" fmla="*/ 2174 w 444"/>
                  <a:gd name="T3" fmla="*/ 3352 h 544"/>
                  <a:gd name="T4" fmla="*/ 1697 w 444"/>
                  <a:gd name="T5" fmla="*/ 2481 h 544"/>
                  <a:gd name="T6" fmla="*/ 646 w 444"/>
                  <a:gd name="T7" fmla="*/ 936 h 544"/>
                  <a:gd name="T8" fmla="*/ 109 w 444"/>
                  <a:gd name="T9" fmla="*/ 21 h 544"/>
                  <a:gd name="T10" fmla="*/ 0 w 444"/>
                  <a:gd name="T11" fmla="*/ 0 h 544"/>
                  <a:gd name="T12" fmla="*/ 590 w 444"/>
                  <a:gd name="T13" fmla="*/ 923 h 544"/>
                  <a:gd name="T14" fmla="*/ 1603 w 444"/>
                  <a:gd name="T15" fmla="*/ 2481 h 544"/>
                  <a:gd name="T16" fmla="*/ 2207 w 444"/>
                  <a:gd name="T17" fmla="*/ 3554 h 544"/>
                  <a:gd name="T18" fmla="*/ 2444 w 444"/>
                  <a:gd name="T19" fmla="*/ 3638 h 5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4" h="544">
                    <a:moveTo>
                      <a:pt x="444" y="544"/>
                    </a:moveTo>
                    <a:cubicBezTo>
                      <a:pt x="444" y="544"/>
                      <a:pt x="410" y="534"/>
                      <a:pt x="395" y="501"/>
                    </a:cubicBezTo>
                    <a:cubicBezTo>
                      <a:pt x="379" y="467"/>
                      <a:pt x="364" y="423"/>
                      <a:pt x="308" y="371"/>
                    </a:cubicBezTo>
                    <a:cubicBezTo>
                      <a:pt x="235" y="303"/>
                      <a:pt x="153" y="204"/>
                      <a:pt x="117" y="140"/>
                    </a:cubicBezTo>
                    <a:cubicBezTo>
                      <a:pt x="85" y="85"/>
                      <a:pt x="33" y="17"/>
                      <a:pt x="20" y="3"/>
                    </a:cubicBezTo>
                    <a:cubicBezTo>
                      <a:pt x="8" y="3"/>
                      <a:pt x="0" y="0"/>
                      <a:pt x="0" y="0"/>
                    </a:cubicBezTo>
                    <a:cubicBezTo>
                      <a:pt x="0" y="0"/>
                      <a:pt x="71" y="75"/>
                      <a:pt x="107" y="138"/>
                    </a:cubicBezTo>
                    <a:cubicBezTo>
                      <a:pt x="142" y="201"/>
                      <a:pt x="218" y="303"/>
                      <a:pt x="291" y="371"/>
                    </a:cubicBezTo>
                    <a:cubicBezTo>
                      <a:pt x="364" y="439"/>
                      <a:pt x="401" y="531"/>
                      <a:pt x="401" y="531"/>
                    </a:cubicBezTo>
                    <a:lnTo>
                      <a:pt x="444" y="544"/>
                    </a:ln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4" name="Freeform 10">
                <a:extLst>
                  <a:ext uri="{FF2B5EF4-FFF2-40B4-BE49-F238E27FC236}">
                    <a16:creationId xmlns:a16="http://schemas.microsoft.com/office/drawing/2014/main" id="{277AAE73-E041-41BD-940C-D58C5357C2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51" y="820"/>
                <a:ext cx="1147" cy="1394"/>
              </a:xfrm>
              <a:custGeom>
                <a:avLst/>
                <a:gdLst>
                  <a:gd name="T0" fmla="*/ 2732 w 649"/>
                  <a:gd name="T1" fmla="*/ 4372 h 740"/>
                  <a:gd name="T2" fmla="*/ 2275 w 649"/>
                  <a:gd name="T3" fmla="*/ 4092 h 740"/>
                  <a:gd name="T4" fmla="*/ 1668 w 649"/>
                  <a:gd name="T5" fmla="*/ 3020 h 740"/>
                  <a:gd name="T6" fmla="*/ 652 w 649"/>
                  <a:gd name="T7" fmla="*/ 1466 h 740"/>
                  <a:gd name="T8" fmla="*/ 60 w 649"/>
                  <a:gd name="T9" fmla="*/ 535 h 740"/>
                  <a:gd name="T10" fmla="*/ 0 w 649"/>
                  <a:gd name="T11" fmla="*/ 720 h 740"/>
                  <a:gd name="T12" fmla="*/ 862 w 649"/>
                  <a:gd name="T13" fmla="*/ 2185 h 740"/>
                  <a:gd name="T14" fmla="*/ 1633 w 649"/>
                  <a:gd name="T15" fmla="*/ 3216 h 740"/>
                  <a:gd name="T16" fmla="*/ 1877 w 649"/>
                  <a:gd name="T17" fmla="*/ 4227 h 740"/>
                  <a:gd name="T18" fmla="*/ 2259 w 649"/>
                  <a:gd name="T19" fmla="*/ 4289 h 740"/>
                  <a:gd name="T20" fmla="*/ 2842 w 649"/>
                  <a:gd name="T21" fmla="*/ 4947 h 740"/>
                  <a:gd name="T22" fmla="*/ 2812 w 649"/>
                  <a:gd name="T23" fmla="*/ 4514 h 740"/>
                  <a:gd name="T24" fmla="*/ 2732 w 649"/>
                  <a:gd name="T25" fmla="*/ 4372 h 740"/>
                  <a:gd name="T26" fmla="*/ 3582 w 649"/>
                  <a:gd name="T27" fmla="*/ 3184 h 740"/>
                  <a:gd name="T28" fmla="*/ 3554 w 649"/>
                  <a:gd name="T29" fmla="*/ 3129 h 740"/>
                  <a:gd name="T30" fmla="*/ 2865 w 649"/>
                  <a:gd name="T31" fmla="*/ 3080 h 740"/>
                  <a:gd name="T32" fmla="*/ 1971 w 649"/>
                  <a:gd name="T33" fmla="*/ 2172 h 740"/>
                  <a:gd name="T34" fmla="*/ 1979 w 649"/>
                  <a:gd name="T35" fmla="*/ 2125 h 740"/>
                  <a:gd name="T36" fmla="*/ 2064 w 649"/>
                  <a:gd name="T37" fmla="*/ 1878 h 740"/>
                  <a:gd name="T38" fmla="*/ 2020 w 649"/>
                  <a:gd name="T39" fmla="*/ 1611 h 740"/>
                  <a:gd name="T40" fmla="*/ 1986 w 649"/>
                  <a:gd name="T41" fmla="*/ 1579 h 740"/>
                  <a:gd name="T42" fmla="*/ 1552 w 649"/>
                  <a:gd name="T43" fmla="*/ 1177 h 740"/>
                  <a:gd name="T44" fmla="*/ 684 w 649"/>
                  <a:gd name="T45" fmla="*/ 0 h 740"/>
                  <a:gd name="T46" fmla="*/ 530 w 649"/>
                  <a:gd name="T47" fmla="*/ 60 h 740"/>
                  <a:gd name="T48" fmla="*/ 1389 w 649"/>
                  <a:gd name="T49" fmla="*/ 1164 h 740"/>
                  <a:gd name="T50" fmla="*/ 1909 w 649"/>
                  <a:gd name="T51" fmla="*/ 1694 h 740"/>
                  <a:gd name="T52" fmla="*/ 1905 w 649"/>
                  <a:gd name="T53" fmla="*/ 1959 h 740"/>
                  <a:gd name="T54" fmla="*/ 1926 w 649"/>
                  <a:gd name="T55" fmla="*/ 2406 h 740"/>
                  <a:gd name="T56" fmla="*/ 2992 w 649"/>
                  <a:gd name="T57" fmla="*/ 3509 h 740"/>
                  <a:gd name="T58" fmla="*/ 3130 w 649"/>
                  <a:gd name="T59" fmla="*/ 3562 h 740"/>
                  <a:gd name="T60" fmla="*/ 3158 w 649"/>
                  <a:gd name="T61" fmla="*/ 3879 h 740"/>
                  <a:gd name="T62" fmla="*/ 3261 w 649"/>
                  <a:gd name="T63" fmla="*/ 4137 h 740"/>
                  <a:gd name="T64" fmla="*/ 3202 w 649"/>
                  <a:gd name="T65" fmla="*/ 3818 h 740"/>
                  <a:gd name="T66" fmla="*/ 3582 w 649"/>
                  <a:gd name="T67" fmla="*/ 3184 h 7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49" h="740">
                    <a:moveTo>
                      <a:pt x="495" y="654"/>
                    </a:moveTo>
                    <a:cubicBezTo>
                      <a:pt x="478" y="639"/>
                      <a:pt x="449" y="619"/>
                      <a:pt x="412" y="612"/>
                    </a:cubicBezTo>
                    <a:cubicBezTo>
                      <a:pt x="412" y="612"/>
                      <a:pt x="375" y="520"/>
                      <a:pt x="302" y="452"/>
                    </a:cubicBezTo>
                    <a:cubicBezTo>
                      <a:pt x="230" y="384"/>
                      <a:pt x="154" y="282"/>
                      <a:pt x="118" y="219"/>
                    </a:cubicBezTo>
                    <a:cubicBezTo>
                      <a:pt x="85" y="161"/>
                      <a:pt x="20" y="90"/>
                      <a:pt x="11" y="80"/>
                    </a:cubicBezTo>
                    <a:cubicBezTo>
                      <a:pt x="6" y="89"/>
                      <a:pt x="3" y="98"/>
                      <a:pt x="0" y="108"/>
                    </a:cubicBezTo>
                    <a:cubicBezTo>
                      <a:pt x="0" y="108"/>
                      <a:pt x="135" y="291"/>
                      <a:pt x="156" y="327"/>
                    </a:cubicBezTo>
                    <a:cubicBezTo>
                      <a:pt x="178" y="363"/>
                      <a:pt x="233" y="415"/>
                      <a:pt x="296" y="481"/>
                    </a:cubicBezTo>
                    <a:cubicBezTo>
                      <a:pt x="340" y="527"/>
                      <a:pt x="425" y="633"/>
                      <a:pt x="340" y="632"/>
                    </a:cubicBezTo>
                    <a:cubicBezTo>
                      <a:pt x="350" y="629"/>
                      <a:pt x="398" y="642"/>
                      <a:pt x="409" y="642"/>
                    </a:cubicBezTo>
                    <a:cubicBezTo>
                      <a:pt x="465" y="642"/>
                      <a:pt x="511" y="685"/>
                      <a:pt x="515" y="740"/>
                    </a:cubicBezTo>
                    <a:cubicBezTo>
                      <a:pt x="515" y="740"/>
                      <a:pt x="529" y="712"/>
                      <a:pt x="509" y="675"/>
                    </a:cubicBezTo>
                    <a:cubicBezTo>
                      <a:pt x="505" y="668"/>
                      <a:pt x="500" y="660"/>
                      <a:pt x="495" y="654"/>
                    </a:cubicBezTo>
                    <a:close/>
                    <a:moveTo>
                      <a:pt x="649" y="476"/>
                    </a:moveTo>
                    <a:cubicBezTo>
                      <a:pt x="644" y="468"/>
                      <a:pt x="644" y="468"/>
                      <a:pt x="644" y="468"/>
                    </a:cubicBezTo>
                    <a:cubicBezTo>
                      <a:pt x="644" y="468"/>
                      <a:pt x="572" y="519"/>
                      <a:pt x="519" y="461"/>
                    </a:cubicBezTo>
                    <a:cubicBezTo>
                      <a:pt x="466" y="403"/>
                      <a:pt x="360" y="359"/>
                      <a:pt x="357" y="325"/>
                    </a:cubicBezTo>
                    <a:cubicBezTo>
                      <a:pt x="356" y="322"/>
                      <a:pt x="357" y="320"/>
                      <a:pt x="359" y="318"/>
                    </a:cubicBezTo>
                    <a:cubicBezTo>
                      <a:pt x="359" y="306"/>
                      <a:pt x="369" y="292"/>
                      <a:pt x="374" y="281"/>
                    </a:cubicBezTo>
                    <a:cubicBezTo>
                      <a:pt x="379" y="266"/>
                      <a:pt x="377" y="253"/>
                      <a:pt x="366" y="241"/>
                    </a:cubicBezTo>
                    <a:cubicBezTo>
                      <a:pt x="364" y="239"/>
                      <a:pt x="362" y="237"/>
                      <a:pt x="360" y="236"/>
                    </a:cubicBezTo>
                    <a:cubicBezTo>
                      <a:pt x="329" y="226"/>
                      <a:pt x="300" y="207"/>
                      <a:pt x="281" y="176"/>
                    </a:cubicBezTo>
                    <a:cubicBezTo>
                      <a:pt x="218" y="74"/>
                      <a:pt x="138" y="17"/>
                      <a:pt x="124" y="0"/>
                    </a:cubicBezTo>
                    <a:cubicBezTo>
                      <a:pt x="124" y="0"/>
                      <a:pt x="112" y="3"/>
                      <a:pt x="96" y="9"/>
                    </a:cubicBezTo>
                    <a:cubicBezTo>
                      <a:pt x="111" y="22"/>
                      <a:pt x="219" y="114"/>
                      <a:pt x="252" y="174"/>
                    </a:cubicBezTo>
                    <a:cubicBezTo>
                      <a:pt x="288" y="238"/>
                      <a:pt x="315" y="253"/>
                      <a:pt x="346" y="253"/>
                    </a:cubicBezTo>
                    <a:cubicBezTo>
                      <a:pt x="346" y="253"/>
                      <a:pt x="370" y="276"/>
                      <a:pt x="345" y="293"/>
                    </a:cubicBezTo>
                    <a:cubicBezTo>
                      <a:pt x="345" y="293"/>
                      <a:pt x="306" y="319"/>
                      <a:pt x="349" y="360"/>
                    </a:cubicBezTo>
                    <a:cubicBezTo>
                      <a:pt x="388" y="395"/>
                      <a:pt x="499" y="458"/>
                      <a:pt x="542" y="525"/>
                    </a:cubicBezTo>
                    <a:cubicBezTo>
                      <a:pt x="555" y="529"/>
                      <a:pt x="566" y="522"/>
                      <a:pt x="567" y="533"/>
                    </a:cubicBezTo>
                    <a:cubicBezTo>
                      <a:pt x="569" y="549"/>
                      <a:pt x="564" y="563"/>
                      <a:pt x="572" y="580"/>
                    </a:cubicBezTo>
                    <a:cubicBezTo>
                      <a:pt x="572" y="580"/>
                      <a:pt x="586" y="613"/>
                      <a:pt x="591" y="619"/>
                    </a:cubicBezTo>
                    <a:cubicBezTo>
                      <a:pt x="584" y="604"/>
                      <a:pt x="580" y="588"/>
                      <a:pt x="580" y="571"/>
                    </a:cubicBezTo>
                    <a:cubicBezTo>
                      <a:pt x="580" y="527"/>
                      <a:pt x="609" y="489"/>
                      <a:pt x="649" y="476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5" name="Freeform 11">
                <a:extLst>
                  <a:ext uri="{FF2B5EF4-FFF2-40B4-BE49-F238E27FC236}">
                    <a16:creationId xmlns:a16="http://schemas.microsoft.com/office/drawing/2014/main" id="{0E7FD0AB-E7B2-4016-B10E-84F120156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993"/>
                <a:ext cx="610" cy="805"/>
              </a:xfrm>
              <a:custGeom>
                <a:avLst/>
                <a:gdLst>
                  <a:gd name="T0" fmla="*/ 1664 w 345"/>
                  <a:gd name="T1" fmla="*/ 2521 h 427"/>
                  <a:gd name="T2" fmla="*/ 895 w 345"/>
                  <a:gd name="T3" fmla="*/ 1489 h 427"/>
                  <a:gd name="T4" fmla="*/ 21 w 345"/>
                  <a:gd name="T5" fmla="*/ 0 h 427"/>
                  <a:gd name="T6" fmla="*/ 0 w 345"/>
                  <a:gd name="T7" fmla="*/ 53 h 427"/>
                  <a:gd name="T8" fmla="*/ 863 w 345"/>
                  <a:gd name="T9" fmla="*/ 1521 h 427"/>
                  <a:gd name="T10" fmla="*/ 1636 w 345"/>
                  <a:gd name="T11" fmla="*/ 2553 h 427"/>
                  <a:gd name="T12" fmla="*/ 1664 w 345"/>
                  <a:gd name="T13" fmla="*/ 2521 h 4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5" h="427">
                    <a:moveTo>
                      <a:pt x="301" y="376"/>
                    </a:moveTo>
                    <a:cubicBezTo>
                      <a:pt x="238" y="310"/>
                      <a:pt x="183" y="258"/>
                      <a:pt x="162" y="222"/>
                    </a:cubicBezTo>
                    <a:cubicBezTo>
                      <a:pt x="140" y="185"/>
                      <a:pt x="4" y="0"/>
                      <a:pt x="4" y="0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134" y="191"/>
                      <a:pt x="156" y="227"/>
                    </a:cubicBezTo>
                    <a:cubicBezTo>
                      <a:pt x="178" y="263"/>
                      <a:pt x="233" y="315"/>
                      <a:pt x="296" y="381"/>
                    </a:cubicBezTo>
                    <a:cubicBezTo>
                      <a:pt x="340" y="427"/>
                      <a:pt x="345" y="422"/>
                      <a:pt x="301" y="376"/>
                    </a:cubicBezTo>
                    <a:close/>
                  </a:path>
                </a:pathLst>
              </a:custGeom>
              <a:solidFill>
                <a:srgbClr val="F9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6" name="Freeform 12">
                <a:extLst>
                  <a:ext uri="{FF2B5EF4-FFF2-40B4-BE49-F238E27FC236}">
                    <a16:creationId xmlns:a16="http://schemas.microsoft.com/office/drawing/2014/main" id="{E6FCD6F6-6501-454F-B754-92D970CC7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2372"/>
                <a:ext cx="134" cy="202"/>
              </a:xfrm>
              <a:custGeom>
                <a:avLst/>
                <a:gdLst>
                  <a:gd name="T0" fmla="*/ 0 w 76"/>
                  <a:gd name="T1" fmla="*/ 8 h 107"/>
                  <a:gd name="T2" fmla="*/ 196 w 76"/>
                  <a:gd name="T3" fmla="*/ 325 h 107"/>
                  <a:gd name="T4" fmla="*/ 187 w 76"/>
                  <a:gd name="T5" fmla="*/ 719 h 107"/>
                  <a:gd name="T6" fmla="*/ 314 w 76"/>
                  <a:gd name="T7" fmla="*/ 385 h 107"/>
                  <a:gd name="T8" fmla="*/ 361 w 76"/>
                  <a:gd name="T9" fmla="*/ 176 h 107"/>
                  <a:gd name="T10" fmla="*/ 175 w 76"/>
                  <a:gd name="T11" fmla="*/ 76 h 107"/>
                  <a:gd name="T12" fmla="*/ 0 w 76"/>
                  <a:gd name="T13" fmla="*/ 8 h 107"/>
                  <a:gd name="T14" fmla="*/ 12 w 76"/>
                  <a:gd name="T15" fmla="*/ 15 h 1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107">
                    <a:moveTo>
                      <a:pt x="0" y="1"/>
                    </a:moveTo>
                    <a:cubicBezTo>
                      <a:pt x="18" y="13"/>
                      <a:pt x="34" y="24"/>
                      <a:pt x="36" y="48"/>
                    </a:cubicBezTo>
                    <a:cubicBezTo>
                      <a:pt x="38" y="68"/>
                      <a:pt x="37" y="88"/>
                      <a:pt x="34" y="107"/>
                    </a:cubicBezTo>
                    <a:cubicBezTo>
                      <a:pt x="41" y="90"/>
                      <a:pt x="47" y="73"/>
                      <a:pt x="57" y="57"/>
                    </a:cubicBezTo>
                    <a:cubicBezTo>
                      <a:pt x="64" y="47"/>
                      <a:pt x="76" y="37"/>
                      <a:pt x="66" y="26"/>
                    </a:cubicBezTo>
                    <a:cubicBezTo>
                      <a:pt x="58" y="17"/>
                      <a:pt x="43" y="14"/>
                      <a:pt x="32" y="11"/>
                    </a:cubicBezTo>
                    <a:cubicBezTo>
                      <a:pt x="22" y="8"/>
                      <a:pt x="10" y="0"/>
                      <a:pt x="0" y="1"/>
                    </a:cubicBezTo>
                    <a:cubicBezTo>
                      <a:pt x="0" y="3"/>
                      <a:pt x="1" y="1"/>
                      <a:pt x="2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7" name="Freeform 13">
                <a:extLst>
                  <a:ext uri="{FF2B5EF4-FFF2-40B4-BE49-F238E27FC236}">
                    <a16:creationId xmlns:a16="http://schemas.microsoft.com/office/drawing/2014/main" id="{2518F71D-B170-4FEA-8D48-F055C5D05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2706"/>
                <a:ext cx="104" cy="117"/>
              </a:xfrm>
              <a:custGeom>
                <a:avLst/>
                <a:gdLst>
                  <a:gd name="T0" fmla="*/ 122 w 59"/>
                  <a:gd name="T1" fmla="*/ 0 h 62"/>
                  <a:gd name="T2" fmla="*/ 0 w 59"/>
                  <a:gd name="T3" fmla="*/ 410 h 62"/>
                  <a:gd name="T4" fmla="*/ 323 w 59"/>
                  <a:gd name="T5" fmla="*/ 417 h 62"/>
                  <a:gd name="T6" fmla="*/ 122 w 59"/>
                  <a:gd name="T7" fmla="*/ 47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62">
                    <a:moveTo>
                      <a:pt x="22" y="0"/>
                    </a:moveTo>
                    <a:cubicBezTo>
                      <a:pt x="14" y="23"/>
                      <a:pt x="24" y="47"/>
                      <a:pt x="0" y="61"/>
                    </a:cubicBezTo>
                    <a:cubicBezTo>
                      <a:pt x="22" y="57"/>
                      <a:pt x="38" y="56"/>
                      <a:pt x="59" y="62"/>
                    </a:cubicBezTo>
                    <a:cubicBezTo>
                      <a:pt x="37" y="56"/>
                      <a:pt x="21" y="30"/>
                      <a:pt x="22" y="7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8" name="Freeform 14">
                <a:extLst>
                  <a:ext uri="{FF2B5EF4-FFF2-40B4-BE49-F238E27FC236}">
                    <a16:creationId xmlns:a16="http://schemas.microsoft.com/office/drawing/2014/main" id="{A5706701-4327-4D3C-BD9B-E85447863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2700"/>
                <a:ext cx="84" cy="96"/>
              </a:xfrm>
              <a:custGeom>
                <a:avLst/>
                <a:gdLst>
                  <a:gd name="T0" fmla="*/ 0 w 48"/>
                  <a:gd name="T1" fmla="*/ 213 h 51"/>
                  <a:gd name="T2" fmla="*/ 102 w 48"/>
                  <a:gd name="T3" fmla="*/ 0 h 51"/>
                  <a:gd name="T4" fmla="*/ 144 w 48"/>
                  <a:gd name="T5" fmla="*/ 188 h 51"/>
                  <a:gd name="T6" fmla="*/ 257 w 48"/>
                  <a:gd name="T7" fmla="*/ 341 h 51"/>
                  <a:gd name="T8" fmla="*/ 7 w 48"/>
                  <a:gd name="T9" fmla="*/ 226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51">
                    <a:moveTo>
                      <a:pt x="0" y="32"/>
                    </a:moveTo>
                    <a:cubicBezTo>
                      <a:pt x="9" y="37"/>
                      <a:pt x="20" y="9"/>
                      <a:pt x="19" y="0"/>
                    </a:cubicBezTo>
                    <a:cubicBezTo>
                      <a:pt x="20" y="11"/>
                      <a:pt x="23" y="19"/>
                      <a:pt x="27" y="28"/>
                    </a:cubicBezTo>
                    <a:cubicBezTo>
                      <a:pt x="33" y="40"/>
                      <a:pt x="40" y="42"/>
                      <a:pt x="48" y="51"/>
                    </a:cubicBezTo>
                    <a:cubicBezTo>
                      <a:pt x="32" y="47"/>
                      <a:pt x="19" y="33"/>
                      <a:pt x="1" y="34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9" name="Freeform 15">
                <a:extLst>
                  <a:ext uri="{FF2B5EF4-FFF2-40B4-BE49-F238E27FC236}">
                    <a16:creationId xmlns:a16="http://schemas.microsoft.com/office/drawing/2014/main" id="{E78D8699-961D-419B-B852-F55A5642F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2372"/>
                <a:ext cx="134" cy="202"/>
              </a:xfrm>
              <a:custGeom>
                <a:avLst/>
                <a:gdLst>
                  <a:gd name="T0" fmla="*/ 0 w 76"/>
                  <a:gd name="T1" fmla="*/ 8 h 107"/>
                  <a:gd name="T2" fmla="*/ 196 w 76"/>
                  <a:gd name="T3" fmla="*/ 325 h 107"/>
                  <a:gd name="T4" fmla="*/ 187 w 76"/>
                  <a:gd name="T5" fmla="*/ 719 h 107"/>
                  <a:gd name="T6" fmla="*/ 314 w 76"/>
                  <a:gd name="T7" fmla="*/ 385 h 107"/>
                  <a:gd name="T8" fmla="*/ 361 w 76"/>
                  <a:gd name="T9" fmla="*/ 176 h 107"/>
                  <a:gd name="T10" fmla="*/ 175 w 76"/>
                  <a:gd name="T11" fmla="*/ 76 h 107"/>
                  <a:gd name="T12" fmla="*/ 0 w 76"/>
                  <a:gd name="T13" fmla="*/ 8 h 107"/>
                  <a:gd name="T14" fmla="*/ 12 w 76"/>
                  <a:gd name="T15" fmla="*/ 15 h 1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107">
                    <a:moveTo>
                      <a:pt x="0" y="1"/>
                    </a:moveTo>
                    <a:cubicBezTo>
                      <a:pt x="18" y="13"/>
                      <a:pt x="34" y="24"/>
                      <a:pt x="36" y="48"/>
                    </a:cubicBezTo>
                    <a:cubicBezTo>
                      <a:pt x="38" y="68"/>
                      <a:pt x="37" y="88"/>
                      <a:pt x="34" y="107"/>
                    </a:cubicBezTo>
                    <a:cubicBezTo>
                      <a:pt x="41" y="90"/>
                      <a:pt x="47" y="73"/>
                      <a:pt x="57" y="57"/>
                    </a:cubicBezTo>
                    <a:cubicBezTo>
                      <a:pt x="64" y="47"/>
                      <a:pt x="76" y="37"/>
                      <a:pt x="66" y="26"/>
                    </a:cubicBezTo>
                    <a:cubicBezTo>
                      <a:pt x="58" y="17"/>
                      <a:pt x="43" y="14"/>
                      <a:pt x="32" y="11"/>
                    </a:cubicBezTo>
                    <a:cubicBezTo>
                      <a:pt x="22" y="8"/>
                      <a:pt x="10" y="0"/>
                      <a:pt x="0" y="1"/>
                    </a:cubicBezTo>
                    <a:cubicBezTo>
                      <a:pt x="0" y="3"/>
                      <a:pt x="1" y="1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0" name="Freeform 16">
                <a:extLst>
                  <a:ext uri="{FF2B5EF4-FFF2-40B4-BE49-F238E27FC236}">
                    <a16:creationId xmlns:a16="http://schemas.microsoft.com/office/drawing/2014/main" id="{6FD2C226-4D93-45CA-ACCA-2AA72EA9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2706"/>
                <a:ext cx="104" cy="117"/>
              </a:xfrm>
              <a:custGeom>
                <a:avLst/>
                <a:gdLst>
                  <a:gd name="T0" fmla="*/ 122 w 59"/>
                  <a:gd name="T1" fmla="*/ 0 h 62"/>
                  <a:gd name="T2" fmla="*/ 0 w 59"/>
                  <a:gd name="T3" fmla="*/ 410 h 62"/>
                  <a:gd name="T4" fmla="*/ 323 w 59"/>
                  <a:gd name="T5" fmla="*/ 417 h 62"/>
                  <a:gd name="T6" fmla="*/ 122 w 59"/>
                  <a:gd name="T7" fmla="*/ 47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62">
                    <a:moveTo>
                      <a:pt x="22" y="0"/>
                    </a:moveTo>
                    <a:cubicBezTo>
                      <a:pt x="14" y="23"/>
                      <a:pt x="24" y="47"/>
                      <a:pt x="0" y="61"/>
                    </a:cubicBezTo>
                    <a:cubicBezTo>
                      <a:pt x="22" y="57"/>
                      <a:pt x="38" y="56"/>
                      <a:pt x="59" y="62"/>
                    </a:cubicBezTo>
                    <a:cubicBezTo>
                      <a:pt x="37" y="56"/>
                      <a:pt x="21" y="30"/>
                      <a:pt x="22" y="7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1" name="Freeform 17">
                <a:extLst>
                  <a:ext uri="{FF2B5EF4-FFF2-40B4-BE49-F238E27FC236}">
                    <a16:creationId xmlns:a16="http://schemas.microsoft.com/office/drawing/2014/main" id="{18B1A14C-AEE5-4794-85DE-0EC76861C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2700"/>
                <a:ext cx="84" cy="96"/>
              </a:xfrm>
              <a:custGeom>
                <a:avLst/>
                <a:gdLst>
                  <a:gd name="T0" fmla="*/ 0 w 48"/>
                  <a:gd name="T1" fmla="*/ 213 h 51"/>
                  <a:gd name="T2" fmla="*/ 102 w 48"/>
                  <a:gd name="T3" fmla="*/ 0 h 51"/>
                  <a:gd name="T4" fmla="*/ 144 w 48"/>
                  <a:gd name="T5" fmla="*/ 188 h 51"/>
                  <a:gd name="T6" fmla="*/ 257 w 48"/>
                  <a:gd name="T7" fmla="*/ 341 h 51"/>
                  <a:gd name="T8" fmla="*/ 7 w 48"/>
                  <a:gd name="T9" fmla="*/ 226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51">
                    <a:moveTo>
                      <a:pt x="0" y="32"/>
                    </a:moveTo>
                    <a:cubicBezTo>
                      <a:pt x="9" y="37"/>
                      <a:pt x="20" y="9"/>
                      <a:pt x="19" y="0"/>
                    </a:cubicBezTo>
                    <a:cubicBezTo>
                      <a:pt x="20" y="11"/>
                      <a:pt x="23" y="19"/>
                      <a:pt x="27" y="28"/>
                    </a:cubicBezTo>
                    <a:cubicBezTo>
                      <a:pt x="33" y="40"/>
                      <a:pt x="40" y="42"/>
                      <a:pt x="48" y="51"/>
                    </a:cubicBezTo>
                    <a:cubicBezTo>
                      <a:pt x="32" y="47"/>
                      <a:pt x="19" y="33"/>
                      <a:pt x="1" y="34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2" name="Freeform 18">
                <a:extLst>
                  <a:ext uri="{FF2B5EF4-FFF2-40B4-BE49-F238E27FC236}">
                    <a16:creationId xmlns:a16="http://schemas.microsoft.com/office/drawing/2014/main" id="{48F5A482-AD80-4CB8-9349-C59506E3F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1264"/>
                <a:ext cx="48" cy="162"/>
              </a:xfrm>
              <a:custGeom>
                <a:avLst/>
                <a:gdLst>
                  <a:gd name="T0" fmla="*/ 21 w 27"/>
                  <a:gd name="T1" fmla="*/ 0 h 86"/>
                  <a:gd name="T2" fmla="*/ 94 w 27"/>
                  <a:gd name="T3" fmla="*/ 301 h 86"/>
                  <a:gd name="T4" fmla="*/ 0 w 27"/>
                  <a:gd name="T5" fmla="*/ 575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86">
                    <a:moveTo>
                      <a:pt x="4" y="0"/>
                    </a:moveTo>
                    <a:cubicBezTo>
                      <a:pt x="4" y="0"/>
                      <a:pt x="27" y="17"/>
                      <a:pt x="17" y="45"/>
                    </a:cubicBezTo>
                    <a:cubicBezTo>
                      <a:pt x="6" y="72"/>
                      <a:pt x="0" y="75"/>
                      <a:pt x="0" y="86"/>
                    </a:cubicBezTo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3" name="Freeform 19">
                <a:extLst>
                  <a:ext uri="{FF2B5EF4-FFF2-40B4-BE49-F238E27FC236}">
                    <a16:creationId xmlns:a16="http://schemas.microsoft.com/office/drawing/2014/main" id="{48BEB250-2832-4B1C-9CFF-FCC19F988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252"/>
                <a:ext cx="350" cy="316"/>
              </a:xfrm>
              <a:custGeom>
                <a:avLst/>
                <a:gdLst>
                  <a:gd name="T0" fmla="*/ 1094 w 198"/>
                  <a:gd name="T1" fmla="*/ 378 h 168"/>
                  <a:gd name="T2" fmla="*/ 44 w 198"/>
                  <a:gd name="T3" fmla="*/ 1117 h 168"/>
                  <a:gd name="T4" fmla="*/ 1094 w 198"/>
                  <a:gd name="T5" fmla="*/ 378 h 1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8" h="168">
                    <a:moveTo>
                      <a:pt x="198" y="57"/>
                    </a:moveTo>
                    <a:cubicBezTo>
                      <a:pt x="198" y="57"/>
                      <a:pt x="47" y="8"/>
                      <a:pt x="8" y="168"/>
                    </a:cubicBezTo>
                    <a:cubicBezTo>
                      <a:pt x="8" y="168"/>
                      <a:pt x="0" y="0"/>
                      <a:pt x="198" y="57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4" name="Freeform 20">
                <a:extLst>
                  <a:ext uri="{FF2B5EF4-FFF2-40B4-BE49-F238E27FC236}">
                    <a16:creationId xmlns:a16="http://schemas.microsoft.com/office/drawing/2014/main" id="{F32DF1CD-24F0-496C-99A7-26C93E071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291"/>
                <a:ext cx="283" cy="134"/>
              </a:xfrm>
              <a:custGeom>
                <a:avLst/>
                <a:gdLst>
                  <a:gd name="T0" fmla="*/ 0 w 160"/>
                  <a:gd name="T1" fmla="*/ 15 h 71"/>
                  <a:gd name="T2" fmla="*/ 886 w 160"/>
                  <a:gd name="T3" fmla="*/ 0 h 71"/>
                  <a:gd name="T4" fmla="*/ 0 w 160"/>
                  <a:gd name="T5" fmla="*/ 15 h 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0" h="71">
                    <a:moveTo>
                      <a:pt x="0" y="2"/>
                    </a:moveTo>
                    <a:cubicBezTo>
                      <a:pt x="0" y="2"/>
                      <a:pt x="82" y="71"/>
                      <a:pt x="160" y="0"/>
                    </a:cubicBezTo>
                    <a:cubicBezTo>
                      <a:pt x="160" y="0"/>
                      <a:pt x="84" y="51"/>
                      <a:pt x="0" y="2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5" name="Freeform 21">
                <a:extLst>
                  <a:ext uri="{FF2B5EF4-FFF2-40B4-BE49-F238E27FC236}">
                    <a16:creationId xmlns:a16="http://schemas.microsoft.com/office/drawing/2014/main" id="{C228787B-51B4-4F96-A627-5F50BBC445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0" y="2291"/>
                <a:ext cx="350" cy="277"/>
              </a:xfrm>
              <a:custGeom>
                <a:avLst/>
                <a:gdLst>
                  <a:gd name="T0" fmla="*/ 884 w 198"/>
                  <a:gd name="T1" fmla="*/ 0 h 147"/>
                  <a:gd name="T2" fmla="*/ 0 w 198"/>
                  <a:gd name="T3" fmla="*/ 15 h 147"/>
                  <a:gd name="T4" fmla="*/ 431 w 198"/>
                  <a:gd name="T5" fmla="*/ 213 h 147"/>
                  <a:gd name="T6" fmla="*/ 44 w 198"/>
                  <a:gd name="T7" fmla="*/ 984 h 147"/>
                  <a:gd name="T8" fmla="*/ 1055 w 198"/>
                  <a:gd name="T9" fmla="*/ 228 h 147"/>
                  <a:gd name="T10" fmla="*/ 668 w 198"/>
                  <a:gd name="T11" fmla="*/ 160 h 147"/>
                  <a:gd name="T12" fmla="*/ 884 w 198"/>
                  <a:gd name="T13" fmla="*/ 0 h 147"/>
                  <a:gd name="T14" fmla="*/ 1055 w 198"/>
                  <a:gd name="T15" fmla="*/ 228 h 147"/>
                  <a:gd name="T16" fmla="*/ 1094 w 198"/>
                  <a:gd name="T17" fmla="*/ 241 h 147"/>
                  <a:gd name="T18" fmla="*/ 1055 w 198"/>
                  <a:gd name="T19" fmla="*/ 228 h 1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8" h="147">
                    <a:moveTo>
                      <a:pt x="160" y="0"/>
                    </a:moveTo>
                    <a:cubicBezTo>
                      <a:pt x="160" y="0"/>
                      <a:pt x="84" y="51"/>
                      <a:pt x="0" y="2"/>
                    </a:cubicBezTo>
                    <a:cubicBezTo>
                      <a:pt x="0" y="2"/>
                      <a:pt x="34" y="30"/>
                      <a:pt x="78" y="32"/>
                    </a:cubicBezTo>
                    <a:cubicBezTo>
                      <a:pt x="4" y="58"/>
                      <a:pt x="8" y="147"/>
                      <a:pt x="8" y="147"/>
                    </a:cubicBezTo>
                    <a:cubicBezTo>
                      <a:pt x="42" y="7"/>
                      <a:pt x="162" y="27"/>
                      <a:pt x="191" y="34"/>
                    </a:cubicBezTo>
                    <a:cubicBezTo>
                      <a:pt x="164" y="27"/>
                      <a:pt x="141" y="24"/>
                      <a:pt x="121" y="24"/>
                    </a:cubicBezTo>
                    <a:cubicBezTo>
                      <a:pt x="134" y="19"/>
                      <a:pt x="147" y="11"/>
                      <a:pt x="160" y="0"/>
                    </a:cubicBezTo>
                    <a:close/>
                    <a:moveTo>
                      <a:pt x="191" y="34"/>
                    </a:moveTo>
                    <a:cubicBezTo>
                      <a:pt x="193" y="35"/>
                      <a:pt x="196" y="35"/>
                      <a:pt x="198" y="36"/>
                    </a:cubicBezTo>
                    <a:cubicBezTo>
                      <a:pt x="198" y="36"/>
                      <a:pt x="195" y="35"/>
                      <a:pt x="191" y="3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6" name="Freeform 22">
                <a:extLst>
                  <a:ext uri="{FF2B5EF4-FFF2-40B4-BE49-F238E27FC236}">
                    <a16:creationId xmlns:a16="http://schemas.microsoft.com/office/drawing/2014/main" id="{4BB7DA83-5FA8-41A7-A0C1-15C9B4A19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840"/>
                <a:ext cx="1883" cy="2463"/>
              </a:xfrm>
              <a:custGeom>
                <a:avLst/>
                <a:gdLst>
                  <a:gd name="T0" fmla="*/ 590 w 1066"/>
                  <a:gd name="T1" fmla="*/ 1393 h 1307"/>
                  <a:gd name="T2" fmla="*/ 2210 w 1066"/>
                  <a:gd name="T3" fmla="*/ 4023 h 1307"/>
                  <a:gd name="T4" fmla="*/ 2745 w 1066"/>
                  <a:gd name="T5" fmla="*/ 4442 h 1307"/>
                  <a:gd name="T6" fmla="*/ 2194 w 1066"/>
                  <a:gd name="T7" fmla="*/ 4223 h 1307"/>
                  <a:gd name="T8" fmla="*/ 2194 w 1066"/>
                  <a:gd name="T9" fmla="*/ 5646 h 1307"/>
                  <a:gd name="T10" fmla="*/ 2662 w 1066"/>
                  <a:gd name="T11" fmla="*/ 5480 h 1307"/>
                  <a:gd name="T12" fmla="*/ 2696 w 1066"/>
                  <a:gd name="T13" fmla="*/ 5947 h 1307"/>
                  <a:gd name="T14" fmla="*/ 2574 w 1066"/>
                  <a:gd name="T15" fmla="*/ 5930 h 1307"/>
                  <a:gd name="T16" fmla="*/ 1494 w 1066"/>
                  <a:gd name="T17" fmla="*/ 6452 h 1307"/>
                  <a:gd name="T18" fmla="*/ 2346 w 1066"/>
                  <a:gd name="T19" fmla="*/ 7152 h 1307"/>
                  <a:gd name="T20" fmla="*/ 2159 w 1066"/>
                  <a:gd name="T21" fmla="*/ 7898 h 1307"/>
                  <a:gd name="T22" fmla="*/ 3566 w 1066"/>
                  <a:gd name="T23" fmla="*/ 7898 h 1307"/>
                  <a:gd name="T24" fmla="*/ 3264 w 1066"/>
                  <a:gd name="T25" fmla="*/ 7135 h 1307"/>
                  <a:gd name="T26" fmla="*/ 3588 w 1066"/>
                  <a:gd name="T27" fmla="*/ 7568 h 1307"/>
                  <a:gd name="T28" fmla="*/ 3925 w 1066"/>
                  <a:gd name="T29" fmla="*/ 7022 h 1307"/>
                  <a:gd name="T30" fmla="*/ 3653 w 1066"/>
                  <a:gd name="T31" fmla="*/ 7770 h 1307"/>
                  <a:gd name="T32" fmla="*/ 5027 w 1066"/>
                  <a:gd name="T33" fmla="*/ 7770 h 1307"/>
                  <a:gd name="T34" fmla="*/ 4934 w 1066"/>
                  <a:gd name="T35" fmla="*/ 7323 h 1307"/>
                  <a:gd name="T36" fmla="*/ 5163 w 1066"/>
                  <a:gd name="T37" fmla="*/ 7376 h 1307"/>
                  <a:gd name="T38" fmla="*/ 5163 w 1066"/>
                  <a:gd name="T39" fmla="*/ 5653 h 1307"/>
                  <a:gd name="T40" fmla="*/ 4889 w 1066"/>
                  <a:gd name="T41" fmla="*/ 5621 h 1307"/>
                  <a:gd name="T42" fmla="*/ 5439 w 1066"/>
                  <a:gd name="T43" fmla="*/ 4730 h 1307"/>
                  <a:gd name="T44" fmla="*/ 4107 w 1066"/>
                  <a:gd name="T45" fmla="*/ 4730 h 1307"/>
                  <a:gd name="T46" fmla="*/ 4100 w 1066"/>
                  <a:gd name="T47" fmla="*/ 5018 h 1307"/>
                  <a:gd name="T48" fmla="*/ 4022 w 1066"/>
                  <a:gd name="T49" fmla="*/ 4738 h 1307"/>
                  <a:gd name="T50" fmla="*/ 4034 w 1066"/>
                  <a:gd name="T51" fmla="*/ 4381 h 1307"/>
                  <a:gd name="T52" fmla="*/ 4006 w 1066"/>
                  <a:gd name="T53" fmla="*/ 4304 h 1307"/>
                  <a:gd name="T54" fmla="*/ 3692 w 1066"/>
                  <a:gd name="T55" fmla="*/ 3072 h 1307"/>
                  <a:gd name="T56" fmla="*/ 3199 w 1066"/>
                  <a:gd name="T57" fmla="*/ 4070 h 1307"/>
                  <a:gd name="T58" fmla="*/ 3065 w 1066"/>
                  <a:gd name="T59" fmla="*/ 3494 h 1307"/>
                  <a:gd name="T60" fmla="*/ 1864 w 1066"/>
                  <a:gd name="T61" fmla="*/ 2337 h 1307"/>
                  <a:gd name="T62" fmla="*/ 1848 w 1066"/>
                  <a:gd name="T63" fmla="*/ 1619 h 1307"/>
                  <a:gd name="T64" fmla="*/ 468 w 1066"/>
                  <a:gd name="T65" fmla="*/ 0 h 130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66" h="1307">
                    <a:moveTo>
                      <a:pt x="0" y="71"/>
                    </a:moveTo>
                    <a:cubicBezTo>
                      <a:pt x="0" y="71"/>
                      <a:pt x="72" y="145"/>
                      <a:pt x="107" y="208"/>
                    </a:cubicBezTo>
                    <a:cubicBezTo>
                      <a:pt x="143" y="271"/>
                      <a:pt x="219" y="373"/>
                      <a:pt x="291" y="441"/>
                    </a:cubicBezTo>
                    <a:cubicBezTo>
                      <a:pt x="364" y="509"/>
                      <a:pt x="401" y="601"/>
                      <a:pt x="401" y="601"/>
                    </a:cubicBezTo>
                    <a:cubicBezTo>
                      <a:pt x="438" y="608"/>
                      <a:pt x="467" y="628"/>
                      <a:pt x="484" y="643"/>
                    </a:cubicBezTo>
                    <a:cubicBezTo>
                      <a:pt x="489" y="649"/>
                      <a:pt x="494" y="657"/>
                      <a:pt x="498" y="664"/>
                    </a:cubicBezTo>
                    <a:cubicBezTo>
                      <a:pt x="518" y="701"/>
                      <a:pt x="504" y="729"/>
                      <a:pt x="504" y="729"/>
                    </a:cubicBezTo>
                    <a:cubicBezTo>
                      <a:pt x="500" y="674"/>
                      <a:pt x="454" y="631"/>
                      <a:pt x="398" y="631"/>
                    </a:cubicBezTo>
                    <a:cubicBezTo>
                      <a:pt x="339" y="631"/>
                      <a:pt x="291" y="678"/>
                      <a:pt x="291" y="737"/>
                    </a:cubicBezTo>
                    <a:cubicBezTo>
                      <a:pt x="291" y="796"/>
                      <a:pt x="339" y="844"/>
                      <a:pt x="398" y="844"/>
                    </a:cubicBezTo>
                    <a:cubicBezTo>
                      <a:pt x="442" y="844"/>
                      <a:pt x="480" y="817"/>
                      <a:pt x="496" y="779"/>
                    </a:cubicBezTo>
                    <a:cubicBezTo>
                      <a:pt x="496" y="779"/>
                      <a:pt x="499" y="799"/>
                      <a:pt x="483" y="819"/>
                    </a:cubicBezTo>
                    <a:cubicBezTo>
                      <a:pt x="472" y="832"/>
                      <a:pt x="457" y="841"/>
                      <a:pt x="441" y="848"/>
                    </a:cubicBezTo>
                    <a:cubicBezTo>
                      <a:pt x="460" y="857"/>
                      <a:pt x="477" y="871"/>
                      <a:pt x="489" y="889"/>
                    </a:cubicBezTo>
                    <a:cubicBezTo>
                      <a:pt x="494" y="900"/>
                      <a:pt x="477" y="895"/>
                      <a:pt x="474" y="892"/>
                    </a:cubicBezTo>
                    <a:cubicBezTo>
                      <a:pt x="471" y="890"/>
                      <a:pt x="467" y="886"/>
                      <a:pt x="467" y="886"/>
                    </a:cubicBezTo>
                    <a:cubicBezTo>
                      <a:pt x="446" y="864"/>
                      <a:pt x="417" y="851"/>
                      <a:pt x="384" y="851"/>
                    </a:cubicBezTo>
                    <a:cubicBezTo>
                      <a:pt x="322" y="851"/>
                      <a:pt x="271" y="901"/>
                      <a:pt x="271" y="964"/>
                    </a:cubicBezTo>
                    <a:cubicBezTo>
                      <a:pt x="271" y="1027"/>
                      <a:pt x="322" y="1077"/>
                      <a:pt x="384" y="1077"/>
                    </a:cubicBezTo>
                    <a:cubicBezTo>
                      <a:pt x="399" y="1077"/>
                      <a:pt x="413" y="1075"/>
                      <a:pt x="426" y="1069"/>
                    </a:cubicBezTo>
                    <a:cubicBezTo>
                      <a:pt x="426" y="1069"/>
                      <a:pt x="453" y="1062"/>
                      <a:pt x="435" y="1084"/>
                    </a:cubicBezTo>
                    <a:cubicBezTo>
                      <a:pt x="409" y="1107"/>
                      <a:pt x="392" y="1142"/>
                      <a:pt x="392" y="1180"/>
                    </a:cubicBezTo>
                    <a:cubicBezTo>
                      <a:pt x="392" y="1250"/>
                      <a:pt x="449" y="1307"/>
                      <a:pt x="519" y="1307"/>
                    </a:cubicBezTo>
                    <a:cubicBezTo>
                      <a:pt x="590" y="1307"/>
                      <a:pt x="647" y="1250"/>
                      <a:pt x="647" y="1180"/>
                    </a:cubicBezTo>
                    <a:cubicBezTo>
                      <a:pt x="647" y="1139"/>
                      <a:pt x="628" y="1103"/>
                      <a:pt x="598" y="1080"/>
                    </a:cubicBezTo>
                    <a:cubicBezTo>
                      <a:pt x="598" y="1080"/>
                      <a:pt x="587" y="1074"/>
                      <a:pt x="592" y="1066"/>
                    </a:cubicBezTo>
                    <a:cubicBezTo>
                      <a:pt x="597" y="1058"/>
                      <a:pt x="607" y="1070"/>
                      <a:pt x="607" y="1070"/>
                    </a:cubicBezTo>
                    <a:cubicBezTo>
                      <a:pt x="627" y="1085"/>
                      <a:pt x="642" y="1106"/>
                      <a:pt x="651" y="1131"/>
                    </a:cubicBezTo>
                    <a:cubicBezTo>
                      <a:pt x="658" y="1099"/>
                      <a:pt x="676" y="1071"/>
                      <a:pt x="700" y="1051"/>
                    </a:cubicBezTo>
                    <a:cubicBezTo>
                      <a:pt x="700" y="1051"/>
                      <a:pt x="707" y="1043"/>
                      <a:pt x="712" y="1049"/>
                    </a:cubicBezTo>
                    <a:cubicBezTo>
                      <a:pt x="718" y="1054"/>
                      <a:pt x="701" y="1071"/>
                      <a:pt x="701" y="1071"/>
                    </a:cubicBezTo>
                    <a:cubicBezTo>
                      <a:pt x="677" y="1094"/>
                      <a:pt x="663" y="1126"/>
                      <a:pt x="663" y="1161"/>
                    </a:cubicBezTo>
                    <a:cubicBezTo>
                      <a:pt x="663" y="1230"/>
                      <a:pt x="719" y="1286"/>
                      <a:pt x="788" y="1286"/>
                    </a:cubicBezTo>
                    <a:cubicBezTo>
                      <a:pt x="857" y="1286"/>
                      <a:pt x="912" y="1230"/>
                      <a:pt x="912" y="1161"/>
                    </a:cubicBezTo>
                    <a:cubicBezTo>
                      <a:pt x="912" y="1142"/>
                      <a:pt x="908" y="1124"/>
                      <a:pt x="901" y="1108"/>
                    </a:cubicBezTo>
                    <a:cubicBezTo>
                      <a:pt x="901" y="1108"/>
                      <a:pt x="893" y="1097"/>
                      <a:pt x="895" y="1094"/>
                    </a:cubicBezTo>
                    <a:cubicBezTo>
                      <a:pt x="897" y="1092"/>
                      <a:pt x="908" y="1099"/>
                      <a:pt x="908" y="1099"/>
                    </a:cubicBezTo>
                    <a:cubicBezTo>
                      <a:pt x="917" y="1101"/>
                      <a:pt x="927" y="1102"/>
                      <a:pt x="937" y="1102"/>
                    </a:cubicBezTo>
                    <a:cubicBezTo>
                      <a:pt x="1008" y="1102"/>
                      <a:pt x="1066" y="1044"/>
                      <a:pt x="1066" y="973"/>
                    </a:cubicBezTo>
                    <a:cubicBezTo>
                      <a:pt x="1066" y="902"/>
                      <a:pt x="1008" y="845"/>
                      <a:pt x="937" y="845"/>
                    </a:cubicBezTo>
                    <a:cubicBezTo>
                      <a:pt x="928" y="845"/>
                      <a:pt x="919" y="846"/>
                      <a:pt x="910" y="848"/>
                    </a:cubicBezTo>
                    <a:cubicBezTo>
                      <a:pt x="910" y="848"/>
                      <a:pt x="890" y="852"/>
                      <a:pt x="887" y="840"/>
                    </a:cubicBezTo>
                    <a:cubicBezTo>
                      <a:pt x="885" y="827"/>
                      <a:pt x="904" y="822"/>
                      <a:pt x="904" y="822"/>
                    </a:cubicBezTo>
                    <a:cubicBezTo>
                      <a:pt x="952" y="806"/>
                      <a:pt x="987" y="761"/>
                      <a:pt x="987" y="707"/>
                    </a:cubicBezTo>
                    <a:cubicBezTo>
                      <a:pt x="987" y="641"/>
                      <a:pt x="933" y="586"/>
                      <a:pt x="866" y="586"/>
                    </a:cubicBezTo>
                    <a:cubicBezTo>
                      <a:pt x="800" y="586"/>
                      <a:pt x="745" y="641"/>
                      <a:pt x="745" y="707"/>
                    </a:cubicBezTo>
                    <a:cubicBezTo>
                      <a:pt x="745" y="718"/>
                      <a:pt x="747" y="729"/>
                      <a:pt x="750" y="739"/>
                    </a:cubicBezTo>
                    <a:cubicBezTo>
                      <a:pt x="750" y="739"/>
                      <a:pt x="752" y="748"/>
                      <a:pt x="744" y="750"/>
                    </a:cubicBezTo>
                    <a:cubicBezTo>
                      <a:pt x="736" y="751"/>
                      <a:pt x="734" y="740"/>
                      <a:pt x="734" y="740"/>
                    </a:cubicBezTo>
                    <a:cubicBezTo>
                      <a:pt x="732" y="730"/>
                      <a:pt x="730" y="719"/>
                      <a:pt x="730" y="708"/>
                    </a:cubicBezTo>
                    <a:cubicBezTo>
                      <a:pt x="730" y="685"/>
                      <a:pt x="736" y="663"/>
                      <a:pt x="746" y="643"/>
                    </a:cubicBezTo>
                    <a:cubicBezTo>
                      <a:pt x="742" y="648"/>
                      <a:pt x="737" y="651"/>
                      <a:pt x="732" y="655"/>
                    </a:cubicBezTo>
                    <a:cubicBezTo>
                      <a:pt x="732" y="655"/>
                      <a:pt x="726" y="658"/>
                      <a:pt x="724" y="653"/>
                    </a:cubicBezTo>
                    <a:cubicBezTo>
                      <a:pt x="721" y="647"/>
                      <a:pt x="727" y="643"/>
                      <a:pt x="727" y="643"/>
                    </a:cubicBezTo>
                    <a:cubicBezTo>
                      <a:pt x="753" y="625"/>
                      <a:pt x="771" y="595"/>
                      <a:pt x="771" y="560"/>
                    </a:cubicBezTo>
                    <a:cubicBezTo>
                      <a:pt x="771" y="505"/>
                      <a:pt x="725" y="459"/>
                      <a:pt x="670" y="459"/>
                    </a:cubicBezTo>
                    <a:cubicBezTo>
                      <a:pt x="614" y="459"/>
                      <a:pt x="569" y="505"/>
                      <a:pt x="569" y="560"/>
                    </a:cubicBezTo>
                    <a:cubicBezTo>
                      <a:pt x="569" y="577"/>
                      <a:pt x="573" y="593"/>
                      <a:pt x="580" y="608"/>
                    </a:cubicBezTo>
                    <a:cubicBezTo>
                      <a:pt x="575" y="602"/>
                      <a:pt x="561" y="569"/>
                      <a:pt x="561" y="569"/>
                    </a:cubicBezTo>
                    <a:cubicBezTo>
                      <a:pt x="553" y="552"/>
                      <a:pt x="558" y="538"/>
                      <a:pt x="556" y="522"/>
                    </a:cubicBezTo>
                    <a:cubicBezTo>
                      <a:pt x="555" y="511"/>
                      <a:pt x="544" y="518"/>
                      <a:pt x="531" y="514"/>
                    </a:cubicBezTo>
                    <a:cubicBezTo>
                      <a:pt x="488" y="447"/>
                      <a:pt x="377" y="384"/>
                      <a:pt x="338" y="349"/>
                    </a:cubicBezTo>
                    <a:cubicBezTo>
                      <a:pt x="295" y="308"/>
                      <a:pt x="334" y="282"/>
                      <a:pt x="334" y="282"/>
                    </a:cubicBezTo>
                    <a:cubicBezTo>
                      <a:pt x="359" y="265"/>
                      <a:pt x="335" y="242"/>
                      <a:pt x="335" y="242"/>
                    </a:cubicBezTo>
                    <a:cubicBezTo>
                      <a:pt x="304" y="242"/>
                      <a:pt x="277" y="227"/>
                      <a:pt x="241" y="163"/>
                    </a:cubicBezTo>
                    <a:cubicBezTo>
                      <a:pt x="206" y="98"/>
                      <a:pt x="85" y="0"/>
                      <a:pt x="85" y="0"/>
                    </a:cubicBezTo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7" name="Freeform 23">
                <a:extLst>
                  <a:ext uri="{FF2B5EF4-FFF2-40B4-BE49-F238E27FC236}">
                    <a16:creationId xmlns:a16="http://schemas.microsoft.com/office/drawing/2014/main" id="{9E621278-7F49-44AE-8497-CD24478D4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839"/>
                <a:ext cx="233" cy="260"/>
              </a:xfrm>
              <a:custGeom>
                <a:avLst/>
                <a:gdLst>
                  <a:gd name="T0" fmla="*/ 0 w 132"/>
                  <a:gd name="T1" fmla="*/ 0 h 138"/>
                  <a:gd name="T2" fmla="*/ 725 w 132"/>
                  <a:gd name="T3" fmla="*/ 923 h 138"/>
                  <a:gd name="T4" fmla="*/ 0 w 132"/>
                  <a:gd name="T5" fmla="*/ 0 h 1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2" h="138">
                    <a:moveTo>
                      <a:pt x="0" y="0"/>
                    </a:moveTo>
                    <a:cubicBezTo>
                      <a:pt x="0" y="0"/>
                      <a:pt x="94" y="81"/>
                      <a:pt x="132" y="138"/>
                    </a:cubicBezTo>
                    <a:cubicBezTo>
                      <a:pt x="132" y="138"/>
                      <a:pt x="11" y="3"/>
                      <a:pt x="0" y="0"/>
                    </a:cubicBezTo>
                    <a:close/>
                  </a:path>
                </a:pathLst>
              </a:custGeom>
              <a:solidFill>
                <a:srgbClr val="F9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8" name="Freeform 24">
                <a:extLst>
                  <a:ext uri="{FF2B5EF4-FFF2-40B4-BE49-F238E27FC236}">
                    <a16:creationId xmlns:a16="http://schemas.microsoft.com/office/drawing/2014/main" id="{1FA564FD-1EA9-4EA0-921E-37B5B3E64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270"/>
                <a:ext cx="50" cy="109"/>
              </a:xfrm>
              <a:custGeom>
                <a:avLst/>
                <a:gdLst>
                  <a:gd name="T0" fmla="*/ 0 w 28"/>
                  <a:gd name="T1" fmla="*/ 0 h 58"/>
                  <a:gd name="T2" fmla="*/ 13 w 28"/>
                  <a:gd name="T3" fmla="*/ 385 h 58"/>
                  <a:gd name="T4" fmla="*/ 0 w 28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58">
                    <a:moveTo>
                      <a:pt x="0" y="0"/>
                    </a:moveTo>
                    <a:cubicBezTo>
                      <a:pt x="0" y="0"/>
                      <a:pt x="28" y="16"/>
                      <a:pt x="2" y="58"/>
                    </a:cubicBezTo>
                    <a:cubicBezTo>
                      <a:pt x="2" y="58"/>
                      <a:pt x="21" y="29"/>
                      <a:pt x="0" y="0"/>
                    </a:cubicBezTo>
                    <a:close/>
                  </a:path>
                </a:pathLst>
              </a:custGeom>
              <a:solidFill>
                <a:srgbClr val="F9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9" name="Freeform 25">
                <a:extLst>
                  <a:ext uri="{FF2B5EF4-FFF2-40B4-BE49-F238E27FC236}">
                    <a16:creationId xmlns:a16="http://schemas.microsoft.com/office/drawing/2014/main" id="{0E449CE5-D112-4D88-9029-D75F32901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720"/>
                <a:ext cx="324" cy="311"/>
              </a:xfrm>
              <a:custGeom>
                <a:avLst/>
                <a:gdLst>
                  <a:gd name="T0" fmla="*/ 138 w 183"/>
                  <a:gd name="T1" fmla="*/ 910 h 165"/>
                  <a:gd name="T2" fmla="*/ 662 w 183"/>
                  <a:gd name="T3" fmla="*/ 266 h 165"/>
                  <a:gd name="T4" fmla="*/ 1016 w 183"/>
                  <a:gd name="T5" fmla="*/ 441 h 165"/>
                  <a:gd name="T6" fmla="*/ 521 w 183"/>
                  <a:gd name="T7" fmla="*/ 0 h 165"/>
                  <a:gd name="T8" fmla="*/ 0 w 183"/>
                  <a:gd name="T9" fmla="*/ 635 h 165"/>
                  <a:gd name="T10" fmla="*/ 166 w 183"/>
                  <a:gd name="T11" fmla="*/ 1105 h 165"/>
                  <a:gd name="T12" fmla="*/ 138 w 183"/>
                  <a:gd name="T13" fmla="*/ 910 h 1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" h="165">
                    <a:moveTo>
                      <a:pt x="25" y="136"/>
                    </a:moveTo>
                    <a:cubicBezTo>
                      <a:pt x="25" y="83"/>
                      <a:pt x="67" y="40"/>
                      <a:pt x="119" y="40"/>
                    </a:cubicBezTo>
                    <a:cubicBezTo>
                      <a:pt x="144" y="40"/>
                      <a:pt x="166" y="50"/>
                      <a:pt x="183" y="66"/>
                    </a:cubicBezTo>
                    <a:cubicBezTo>
                      <a:pt x="171" y="28"/>
                      <a:pt x="135" y="0"/>
                      <a:pt x="94" y="0"/>
                    </a:cubicBezTo>
                    <a:cubicBezTo>
                      <a:pt x="42" y="0"/>
                      <a:pt x="0" y="43"/>
                      <a:pt x="0" y="95"/>
                    </a:cubicBezTo>
                    <a:cubicBezTo>
                      <a:pt x="0" y="123"/>
                      <a:pt x="11" y="148"/>
                      <a:pt x="30" y="165"/>
                    </a:cubicBezTo>
                    <a:cubicBezTo>
                      <a:pt x="27" y="156"/>
                      <a:pt x="25" y="146"/>
                      <a:pt x="25" y="136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0" name="Freeform 26">
                <a:extLst>
                  <a:ext uri="{FF2B5EF4-FFF2-40B4-BE49-F238E27FC236}">
                    <a16:creationId xmlns:a16="http://schemas.microsoft.com/office/drawing/2014/main" id="{D44CD219-55CE-46B9-981D-1C5BF5473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715"/>
                <a:ext cx="306" cy="286"/>
              </a:xfrm>
              <a:custGeom>
                <a:avLst/>
                <a:gdLst>
                  <a:gd name="T0" fmla="*/ 21 w 173"/>
                  <a:gd name="T1" fmla="*/ 679 h 152"/>
                  <a:gd name="T2" fmla="*/ 541 w 173"/>
                  <a:gd name="T3" fmla="*/ 40 h 152"/>
                  <a:gd name="T4" fmla="*/ 957 w 173"/>
                  <a:gd name="T5" fmla="*/ 301 h 152"/>
                  <a:gd name="T6" fmla="*/ 520 w 173"/>
                  <a:gd name="T7" fmla="*/ 0 h 152"/>
                  <a:gd name="T8" fmla="*/ 0 w 173"/>
                  <a:gd name="T9" fmla="*/ 634 h 152"/>
                  <a:gd name="T10" fmla="*/ 101 w 173"/>
                  <a:gd name="T11" fmla="*/ 1012 h 152"/>
                  <a:gd name="T12" fmla="*/ 21 w 173"/>
                  <a:gd name="T13" fmla="*/ 679 h 1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3" h="152">
                    <a:moveTo>
                      <a:pt x="4" y="102"/>
                    </a:moveTo>
                    <a:cubicBezTo>
                      <a:pt x="4" y="49"/>
                      <a:pt x="46" y="6"/>
                      <a:pt x="98" y="6"/>
                    </a:cubicBezTo>
                    <a:cubicBezTo>
                      <a:pt x="129" y="6"/>
                      <a:pt x="156" y="22"/>
                      <a:pt x="173" y="45"/>
                    </a:cubicBezTo>
                    <a:cubicBezTo>
                      <a:pt x="157" y="18"/>
                      <a:pt x="127" y="0"/>
                      <a:pt x="94" y="0"/>
                    </a:cubicBezTo>
                    <a:cubicBezTo>
                      <a:pt x="42" y="0"/>
                      <a:pt x="0" y="42"/>
                      <a:pt x="0" y="95"/>
                    </a:cubicBezTo>
                    <a:cubicBezTo>
                      <a:pt x="0" y="116"/>
                      <a:pt x="7" y="136"/>
                      <a:pt x="18" y="152"/>
                    </a:cubicBezTo>
                    <a:cubicBezTo>
                      <a:pt x="9" y="137"/>
                      <a:pt x="4" y="120"/>
                      <a:pt x="4" y="102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1" name="Freeform 27">
                <a:extLst>
                  <a:ext uri="{FF2B5EF4-FFF2-40B4-BE49-F238E27FC236}">
                    <a16:creationId xmlns:a16="http://schemas.microsoft.com/office/drawing/2014/main" id="{5FB35E85-C09F-458C-8107-F4B10DAF3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2043"/>
                <a:ext cx="356" cy="267"/>
              </a:xfrm>
              <a:custGeom>
                <a:avLst/>
                <a:gdLst>
                  <a:gd name="T0" fmla="*/ 44 w 202"/>
                  <a:gd name="T1" fmla="*/ 944 h 142"/>
                  <a:gd name="T2" fmla="*/ 603 w 202"/>
                  <a:gd name="T3" fmla="*/ 273 h 142"/>
                  <a:gd name="T4" fmla="*/ 1105 w 202"/>
                  <a:gd name="T5" fmla="*/ 671 h 142"/>
                  <a:gd name="T6" fmla="*/ 553 w 202"/>
                  <a:gd name="T7" fmla="*/ 0 h 142"/>
                  <a:gd name="T8" fmla="*/ 0 w 202"/>
                  <a:gd name="T9" fmla="*/ 671 h 142"/>
                  <a:gd name="T10" fmla="*/ 44 w 202"/>
                  <a:gd name="T11" fmla="*/ 944 h 142"/>
                  <a:gd name="T12" fmla="*/ 44 w 202"/>
                  <a:gd name="T13" fmla="*/ 944 h 1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142">
                    <a:moveTo>
                      <a:pt x="8" y="142"/>
                    </a:moveTo>
                    <a:cubicBezTo>
                      <a:pt x="8" y="86"/>
                      <a:pt x="54" y="41"/>
                      <a:pt x="110" y="41"/>
                    </a:cubicBezTo>
                    <a:cubicBezTo>
                      <a:pt x="151" y="41"/>
                      <a:pt x="186" y="65"/>
                      <a:pt x="202" y="101"/>
                    </a:cubicBezTo>
                    <a:cubicBezTo>
                      <a:pt x="202" y="45"/>
                      <a:pt x="157" y="0"/>
                      <a:pt x="101" y="0"/>
                    </a:cubicBezTo>
                    <a:cubicBezTo>
                      <a:pt x="45" y="0"/>
                      <a:pt x="0" y="45"/>
                      <a:pt x="0" y="101"/>
                    </a:cubicBezTo>
                    <a:cubicBezTo>
                      <a:pt x="0" y="116"/>
                      <a:pt x="3" y="130"/>
                      <a:pt x="8" y="142"/>
                    </a:cubicBezTo>
                    <a:cubicBezTo>
                      <a:pt x="8" y="142"/>
                      <a:pt x="8" y="142"/>
                      <a:pt x="8" y="142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2" name="Freeform 28">
                <a:extLst>
                  <a:ext uri="{FF2B5EF4-FFF2-40B4-BE49-F238E27FC236}">
                    <a16:creationId xmlns:a16="http://schemas.microsoft.com/office/drawing/2014/main" id="{CE1A1EB5-F887-4EA1-9E3C-A7CBDB2FF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037"/>
                <a:ext cx="354" cy="239"/>
              </a:xfrm>
              <a:custGeom>
                <a:avLst/>
                <a:gdLst>
                  <a:gd name="T0" fmla="*/ 7 w 200"/>
                  <a:gd name="T1" fmla="*/ 719 h 127"/>
                  <a:gd name="T2" fmla="*/ 566 w 200"/>
                  <a:gd name="T3" fmla="*/ 45 h 127"/>
                  <a:gd name="T4" fmla="*/ 1110 w 200"/>
                  <a:gd name="T5" fmla="*/ 546 h 127"/>
                  <a:gd name="T6" fmla="*/ 561 w 200"/>
                  <a:gd name="T7" fmla="*/ 0 h 127"/>
                  <a:gd name="T8" fmla="*/ 0 w 200"/>
                  <a:gd name="T9" fmla="*/ 674 h 127"/>
                  <a:gd name="T10" fmla="*/ 16 w 200"/>
                  <a:gd name="T11" fmla="*/ 847 h 127"/>
                  <a:gd name="T12" fmla="*/ 7 w 200"/>
                  <a:gd name="T13" fmla="*/ 719 h 1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0" h="127">
                    <a:moveTo>
                      <a:pt x="1" y="108"/>
                    </a:moveTo>
                    <a:cubicBezTo>
                      <a:pt x="1" y="52"/>
                      <a:pt x="46" y="7"/>
                      <a:pt x="102" y="7"/>
                    </a:cubicBezTo>
                    <a:cubicBezTo>
                      <a:pt x="149" y="7"/>
                      <a:pt x="189" y="39"/>
                      <a:pt x="200" y="82"/>
                    </a:cubicBezTo>
                    <a:cubicBezTo>
                      <a:pt x="191" y="35"/>
                      <a:pt x="150" y="0"/>
                      <a:pt x="101" y="0"/>
                    </a:cubicBezTo>
                    <a:cubicBezTo>
                      <a:pt x="45" y="0"/>
                      <a:pt x="0" y="45"/>
                      <a:pt x="0" y="101"/>
                    </a:cubicBezTo>
                    <a:cubicBezTo>
                      <a:pt x="0" y="110"/>
                      <a:pt x="1" y="118"/>
                      <a:pt x="3" y="127"/>
                    </a:cubicBezTo>
                    <a:cubicBezTo>
                      <a:pt x="2" y="120"/>
                      <a:pt x="1" y="114"/>
                      <a:pt x="1" y="108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3" name="Freeform 29">
                <a:extLst>
                  <a:ext uri="{FF2B5EF4-FFF2-40B4-BE49-F238E27FC236}">
                    <a16:creationId xmlns:a16="http://schemas.microsoft.com/office/drawing/2014/main" id="{12125850-8B7E-4B9B-9A84-80573E966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457"/>
                <a:ext cx="378" cy="301"/>
              </a:xfrm>
              <a:custGeom>
                <a:avLst/>
                <a:gdLst>
                  <a:gd name="T0" fmla="*/ 72 w 214"/>
                  <a:gd name="T1" fmla="*/ 973 h 160"/>
                  <a:gd name="T2" fmla="*/ 668 w 214"/>
                  <a:gd name="T3" fmla="*/ 258 h 160"/>
                  <a:gd name="T4" fmla="*/ 1180 w 214"/>
                  <a:gd name="T5" fmla="*/ 619 h 160"/>
                  <a:gd name="T6" fmla="*/ 590 w 214"/>
                  <a:gd name="T7" fmla="*/ 0 h 160"/>
                  <a:gd name="T8" fmla="*/ 0 w 214"/>
                  <a:gd name="T9" fmla="*/ 711 h 160"/>
                  <a:gd name="T10" fmla="*/ 78 w 214"/>
                  <a:gd name="T11" fmla="*/ 1065 h 160"/>
                  <a:gd name="T12" fmla="*/ 72 w 214"/>
                  <a:gd name="T13" fmla="*/ 973 h 1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160">
                    <a:moveTo>
                      <a:pt x="13" y="146"/>
                    </a:moveTo>
                    <a:cubicBezTo>
                      <a:pt x="13" y="87"/>
                      <a:pt x="61" y="39"/>
                      <a:pt x="121" y="39"/>
                    </a:cubicBezTo>
                    <a:cubicBezTo>
                      <a:pt x="160" y="39"/>
                      <a:pt x="195" y="61"/>
                      <a:pt x="214" y="93"/>
                    </a:cubicBezTo>
                    <a:cubicBezTo>
                      <a:pt x="207" y="41"/>
                      <a:pt x="162" y="0"/>
                      <a:pt x="107" y="0"/>
                    </a:cubicBezTo>
                    <a:cubicBezTo>
                      <a:pt x="48" y="0"/>
                      <a:pt x="0" y="48"/>
                      <a:pt x="0" y="107"/>
                    </a:cubicBezTo>
                    <a:cubicBezTo>
                      <a:pt x="0" y="126"/>
                      <a:pt x="5" y="144"/>
                      <a:pt x="14" y="160"/>
                    </a:cubicBezTo>
                    <a:cubicBezTo>
                      <a:pt x="14" y="155"/>
                      <a:pt x="13" y="151"/>
                      <a:pt x="13" y="146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4" name="Freeform 30">
                <a:extLst>
                  <a:ext uri="{FF2B5EF4-FFF2-40B4-BE49-F238E27FC236}">
                    <a16:creationId xmlns:a16="http://schemas.microsoft.com/office/drawing/2014/main" id="{05589547-F0C3-46FA-8DEB-78C099113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2451"/>
                <a:ext cx="376" cy="208"/>
              </a:xfrm>
              <a:custGeom>
                <a:avLst/>
                <a:gdLst>
                  <a:gd name="T0" fmla="*/ 590 w 213"/>
                  <a:gd name="T1" fmla="*/ 0 h 110"/>
                  <a:gd name="T2" fmla="*/ 0 w 213"/>
                  <a:gd name="T3" fmla="*/ 722 h 110"/>
                  <a:gd name="T4" fmla="*/ 0 w 213"/>
                  <a:gd name="T5" fmla="*/ 743 h 110"/>
                  <a:gd name="T6" fmla="*/ 590 w 213"/>
                  <a:gd name="T7" fmla="*/ 53 h 110"/>
                  <a:gd name="T8" fmla="*/ 1160 w 213"/>
                  <a:gd name="T9" fmla="*/ 607 h 110"/>
                  <a:gd name="T10" fmla="*/ 1172 w 213"/>
                  <a:gd name="T11" fmla="*/ 637 h 110"/>
                  <a:gd name="T12" fmla="*/ 590 w 213"/>
                  <a:gd name="T13" fmla="*/ 0 h 1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110">
                    <a:moveTo>
                      <a:pt x="107" y="0"/>
                    </a:moveTo>
                    <a:cubicBezTo>
                      <a:pt x="48" y="0"/>
                      <a:pt x="0" y="48"/>
                      <a:pt x="0" y="107"/>
                    </a:cubicBezTo>
                    <a:cubicBezTo>
                      <a:pt x="0" y="108"/>
                      <a:pt x="0" y="109"/>
                      <a:pt x="0" y="110"/>
                    </a:cubicBezTo>
                    <a:cubicBezTo>
                      <a:pt x="2" y="53"/>
                      <a:pt x="49" y="8"/>
                      <a:pt x="107" y="8"/>
                    </a:cubicBezTo>
                    <a:cubicBezTo>
                      <a:pt x="157" y="8"/>
                      <a:pt x="200" y="43"/>
                      <a:pt x="211" y="90"/>
                    </a:cubicBezTo>
                    <a:cubicBezTo>
                      <a:pt x="212" y="91"/>
                      <a:pt x="212" y="92"/>
                      <a:pt x="213" y="94"/>
                    </a:cubicBezTo>
                    <a:cubicBezTo>
                      <a:pt x="206" y="41"/>
                      <a:pt x="161" y="0"/>
                      <a:pt x="107" y="0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5" name="Freeform 31">
                <a:extLst>
                  <a:ext uri="{FF2B5EF4-FFF2-40B4-BE49-F238E27FC236}">
                    <a16:creationId xmlns:a16="http://schemas.microsoft.com/office/drawing/2014/main" id="{DEAE2ACC-09C4-4E7A-A94A-3DD09747B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1960"/>
                <a:ext cx="399" cy="341"/>
              </a:xfrm>
              <a:custGeom>
                <a:avLst/>
                <a:gdLst>
                  <a:gd name="T0" fmla="*/ 106 w 226"/>
                  <a:gd name="T1" fmla="*/ 1036 h 181"/>
                  <a:gd name="T2" fmla="*/ 733 w 226"/>
                  <a:gd name="T3" fmla="*/ 273 h 181"/>
                  <a:gd name="T4" fmla="*/ 1243 w 226"/>
                  <a:gd name="T5" fmla="*/ 597 h 181"/>
                  <a:gd name="T6" fmla="*/ 632 w 226"/>
                  <a:gd name="T7" fmla="*/ 0 h 181"/>
                  <a:gd name="T8" fmla="*/ 0 w 226"/>
                  <a:gd name="T9" fmla="*/ 763 h 181"/>
                  <a:gd name="T10" fmla="*/ 122 w 226"/>
                  <a:gd name="T11" fmla="*/ 1210 h 181"/>
                  <a:gd name="T12" fmla="*/ 106 w 226"/>
                  <a:gd name="T13" fmla="*/ 1036 h 1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181">
                    <a:moveTo>
                      <a:pt x="19" y="155"/>
                    </a:moveTo>
                    <a:cubicBezTo>
                      <a:pt x="19" y="92"/>
                      <a:pt x="70" y="41"/>
                      <a:pt x="133" y="41"/>
                    </a:cubicBezTo>
                    <a:cubicBezTo>
                      <a:pt x="172" y="41"/>
                      <a:pt x="206" y="60"/>
                      <a:pt x="226" y="89"/>
                    </a:cubicBezTo>
                    <a:cubicBezTo>
                      <a:pt x="215" y="38"/>
                      <a:pt x="169" y="0"/>
                      <a:pt x="115" y="0"/>
                    </a:cubicBezTo>
                    <a:cubicBezTo>
                      <a:pt x="52" y="0"/>
                      <a:pt x="0" y="51"/>
                      <a:pt x="0" y="114"/>
                    </a:cubicBezTo>
                    <a:cubicBezTo>
                      <a:pt x="0" y="139"/>
                      <a:pt x="8" y="162"/>
                      <a:pt x="22" y="181"/>
                    </a:cubicBezTo>
                    <a:cubicBezTo>
                      <a:pt x="20" y="172"/>
                      <a:pt x="19" y="164"/>
                      <a:pt x="19" y="155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6" name="Freeform 32">
                <a:extLst>
                  <a:ext uri="{FF2B5EF4-FFF2-40B4-BE49-F238E27FC236}">
                    <a16:creationId xmlns:a16="http://schemas.microsoft.com/office/drawing/2014/main" id="{3F155C5F-2498-48A3-81B0-B09107789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1952"/>
                <a:ext cx="399" cy="266"/>
              </a:xfrm>
              <a:custGeom>
                <a:avLst/>
                <a:gdLst>
                  <a:gd name="T0" fmla="*/ 12 w 226"/>
                  <a:gd name="T1" fmla="*/ 826 h 141"/>
                  <a:gd name="T2" fmla="*/ 639 w 226"/>
                  <a:gd name="T3" fmla="*/ 53 h 141"/>
                  <a:gd name="T4" fmla="*/ 1243 w 226"/>
                  <a:gd name="T5" fmla="*/ 590 h 141"/>
                  <a:gd name="T6" fmla="*/ 1243 w 226"/>
                  <a:gd name="T7" fmla="*/ 606 h 141"/>
                  <a:gd name="T8" fmla="*/ 632 w 226"/>
                  <a:gd name="T9" fmla="*/ 0 h 141"/>
                  <a:gd name="T10" fmla="*/ 0 w 226"/>
                  <a:gd name="T11" fmla="*/ 772 h 141"/>
                  <a:gd name="T12" fmla="*/ 16 w 226"/>
                  <a:gd name="T13" fmla="*/ 947 h 141"/>
                  <a:gd name="T14" fmla="*/ 12 w 226"/>
                  <a:gd name="T15" fmla="*/ 826 h 1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6" h="141">
                    <a:moveTo>
                      <a:pt x="2" y="123"/>
                    </a:moveTo>
                    <a:cubicBezTo>
                      <a:pt x="2" y="60"/>
                      <a:pt x="53" y="8"/>
                      <a:pt x="116" y="8"/>
                    </a:cubicBezTo>
                    <a:cubicBezTo>
                      <a:pt x="168" y="8"/>
                      <a:pt x="211" y="42"/>
                      <a:pt x="226" y="88"/>
                    </a:cubicBezTo>
                    <a:cubicBezTo>
                      <a:pt x="226" y="89"/>
                      <a:pt x="226" y="89"/>
                      <a:pt x="226" y="90"/>
                    </a:cubicBezTo>
                    <a:cubicBezTo>
                      <a:pt x="215" y="39"/>
                      <a:pt x="169" y="0"/>
                      <a:pt x="115" y="0"/>
                    </a:cubicBezTo>
                    <a:cubicBezTo>
                      <a:pt x="52" y="0"/>
                      <a:pt x="0" y="52"/>
                      <a:pt x="0" y="115"/>
                    </a:cubicBezTo>
                    <a:cubicBezTo>
                      <a:pt x="0" y="124"/>
                      <a:pt x="1" y="133"/>
                      <a:pt x="3" y="141"/>
                    </a:cubicBezTo>
                    <a:cubicBezTo>
                      <a:pt x="2" y="135"/>
                      <a:pt x="2" y="129"/>
                      <a:pt x="2" y="123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7" name="Freeform 33">
                <a:extLst>
                  <a:ext uri="{FF2B5EF4-FFF2-40B4-BE49-F238E27FC236}">
                    <a16:creationId xmlns:a16="http://schemas.microsoft.com/office/drawing/2014/main" id="{50A098BB-86C8-41A4-A57D-6B7BD56BC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2457"/>
                <a:ext cx="415" cy="311"/>
              </a:xfrm>
              <a:custGeom>
                <a:avLst/>
                <a:gdLst>
                  <a:gd name="T0" fmla="*/ 590 w 235"/>
                  <a:gd name="T1" fmla="*/ 326 h 165"/>
                  <a:gd name="T2" fmla="*/ 1238 w 235"/>
                  <a:gd name="T3" fmla="*/ 1105 h 165"/>
                  <a:gd name="T4" fmla="*/ 1294 w 235"/>
                  <a:gd name="T5" fmla="*/ 788 h 165"/>
                  <a:gd name="T6" fmla="*/ 646 w 235"/>
                  <a:gd name="T7" fmla="*/ 0 h 165"/>
                  <a:gd name="T8" fmla="*/ 0 w 235"/>
                  <a:gd name="T9" fmla="*/ 788 h 165"/>
                  <a:gd name="T10" fmla="*/ 0 w 235"/>
                  <a:gd name="T11" fmla="*/ 795 h 165"/>
                  <a:gd name="T12" fmla="*/ 590 w 235"/>
                  <a:gd name="T13" fmla="*/ 326 h 1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5" h="165">
                    <a:moveTo>
                      <a:pt x="107" y="49"/>
                    </a:moveTo>
                    <a:cubicBezTo>
                      <a:pt x="172" y="49"/>
                      <a:pt x="224" y="101"/>
                      <a:pt x="225" y="165"/>
                    </a:cubicBezTo>
                    <a:cubicBezTo>
                      <a:pt x="231" y="150"/>
                      <a:pt x="235" y="134"/>
                      <a:pt x="235" y="118"/>
                    </a:cubicBezTo>
                    <a:cubicBezTo>
                      <a:pt x="235" y="53"/>
                      <a:pt x="182" y="0"/>
                      <a:pt x="117" y="0"/>
                    </a:cubicBezTo>
                    <a:cubicBezTo>
                      <a:pt x="52" y="0"/>
                      <a:pt x="0" y="53"/>
                      <a:pt x="0" y="118"/>
                    </a:cubicBezTo>
                    <a:cubicBezTo>
                      <a:pt x="0" y="118"/>
                      <a:pt x="0" y="118"/>
                      <a:pt x="0" y="119"/>
                    </a:cubicBezTo>
                    <a:cubicBezTo>
                      <a:pt x="18" y="77"/>
                      <a:pt x="59" y="49"/>
                      <a:pt x="107" y="49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8" name="Freeform 34">
                <a:extLst>
                  <a:ext uri="{FF2B5EF4-FFF2-40B4-BE49-F238E27FC236}">
                    <a16:creationId xmlns:a16="http://schemas.microsoft.com/office/drawing/2014/main" id="{773FE683-A1DF-4ADD-978F-48D29E346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2444"/>
                <a:ext cx="408" cy="301"/>
              </a:xfrm>
              <a:custGeom>
                <a:avLst/>
                <a:gdLst>
                  <a:gd name="T0" fmla="*/ 606 w 231"/>
                  <a:gd name="T1" fmla="*/ 81 h 160"/>
                  <a:gd name="T2" fmla="*/ 1250 w 231"/>
                  <a:gd name="T3" fmla="*/ 860 h 160"/>
                  <a:gd name="T4" fmla="*/ 1229 w 231"/>
                  <a:gd name="T5" fmla="*/ 1065 h 160"/>
                  <a:gd name="T6" fmla="*/ 1273 w 231"/>
                  <a:gd name="T7" fmla="*/ 786 h 160"/>
                  <a:gd name="T8" fmla="*/ 623 w 231"/>
                  <a:gd name="T9" fmla="*/ 0 h 160"/>
                  <a:gd name="T10" fmla="*/ 0 w 231"/>
                  <a:gd name="T11" fmla="*/ 574 h 160"/>
                  <a:gd name="T12" fmla="*/ 606 w 231"/>
                  <a:gd name="T13" fmla="*/ 81 h 1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1" h="160">
                    <a:moveTo>
                      <a:pt x="110" y="12"/>
                    </a:moveTo>
                    <a:cubicBezTo>
                      <a:pt x="174" y="12"/>
                      <a:pt x="227" y="64"/>
                      <a:pt x="227" y="129"/>
                    </a:cubicBezTo>
                    <a:cubicBezTo>
                      <a:pt x="227" y="140"/>
                      <a:pt x="225" y="150"/>
                      <a:pt x="223" y="160"/>
                    </a:cubicBezTo>
                    <a:cubicBezTo>
                      <a:pt x="228" y="147"/>
                      <a:pt x="231" y="133"/>
                      <a:pt x="231" y="118"/>
                    </a:cubicBezTo>
                    <a:cubicBezTo>
                      <a:pt x="231" y="53"/>
                      <a:pt x="178" y="0"/>
                      <a:pt x="113" y="0"/>
                    </a:cubicBezTo>
                    <a:cubicBezTo>
                      <a:pt x="59" y="0"/>
                      <a:pt x="14" y="37"/>
                      <a:pt x="0" y="86"/>
                    </a:cubicBezTo>
                    <a:cubicBezTo>
                      <a:pt x="17" y="43"/>
                      <a:pt x="60" y="12"/>
                      <a:pt x="110" y="12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9" name="Freeform 35">
                <a:extLst>
                  <a:ext uri="{FF2B5EF4-FFF2-40B4-BE49-F238E27FC236}">
                    <a16:creationId xmlns:a16="http://schemas.microsoft.com/office/drawing/2014/main" id="{80980520-9309-44CF-B149-5153F1551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2806"/>
                <a:ext cx="408" cy="361"/>
              </a:xfrm>
              <a:custGeom>
                <a:avLst/>
                <a:gdLst>
                  <a:gd name="T0" fmla="*/ 127 w 231"/>
                  <a:gd name="T1" fmla="*/ 1096 h 192"/>
                  <a:gd name="T2" fmla="*/ 770 w 231"/>
                  <a:gd name="T3" fmla="*/ 310 h 192"/>
                  <a:gd name="T4" fmla="*/ 1273 w 231"/>
                  <a:gd name="T5" fmla="*/ 598 h 192"/>
                  <a:gd name="T6" fmla="*/ 646 w 231"/>
                  <a:gd name="T7" fmla="*/ 0 h 192"/>
                  <a:gd name="T8" fmla="*/ 0 w 231"/>
                  <a:gd name="T9" fmla="*/ 784 h 192"/>
                  <a:gd name="T10" fmla="*/ 143 w 231"/>
                  <a:gd name="T11" fmla="*/ 1277 h 192"/>
                  <a:gd name="T12" fmla="*/ 127 w 231"/>
                  <a:gd name="T13" fmla="*/ 1096 h 1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1" h="192">
                    <a:moveTo>
                      <a:pt x="23" y="165"/>
                    </a:moveTo>
                    <a:cubicBezTo>
                      <a:pt x="23" y="100"/>
                      <a:pt x="76" y="47"/>
                      <a:pt x="140" y="47"/>
                    </a:cubicBezTo>
                    <a:cubicBezTo>
                      <a:pt x="177" y="47"/>
                      <a:pt x="210" y="64"/>
                      <a:pt x="231" y="90"/>
                    </a:cubicBezTo>
                    <a:cubicBezTo>
                      <a:pt x="219" y="39"/>
                      <a:pt x="172" y="0"/>
                      <a:pt x="117" y="0"/>
                    </a:cubicBezTo>
                    <a:cubicBezTo>
                      <a:pt x="52" y="0"/>
                      <a:pt x="0" y="53"/>
                      <a:pt x="0" y="118"/>
                    </a:cubicBezTo>
                    <a:cubicBezTo>
                      <a:pt x="0" y="146"/>
                      <a:pt x="10" y="172"/>
                      <a:pt x="26" y="192"/>
                    </a:cubicBezTo>
                    <a:cubicBezTo>
                      <a:pt x="24" y="184"/>
                      <a:pt x="23" y="174"/>
                      <a:pt x="23" y="165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0" name="Freeform 36">
                <a:extLst>
                  <a:ext uri="{FF2B5EF4-FFF2-40B4-BE49-F238E27FC236}">
                    <a16:creationId xmlns:a16="http://schemas.microsoft.com/office/drawing/2014/main" id="{B609CD3E-562A-4B1C-B36E-8054B3881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2809"/>
                <a:ext cx="323" cy="362"/>
              </a:xfrm>
              <a:custGeom>
                <a:avLst/>
                <a:gdLst>
                  <a:gd name="T0" fmla="*/ 0 w 183"/>
                  <a:gd name="T1" fmla="*/ 790 h 192"/>
                  <a:gd name="T2" fmla="*/ 150 w 183"/>
                  <a:gd name="T3" fmla="*/ 1288 h 192"/>
                  <a:gd name="T4" fmla="*/ 138 w 183"/>
                  <a:gd name="T5" fmla="*/ 1212 h 192"/>
                  <a:gd name="T6" fmla="*/ 56 w 183"/>
                  <a:gd name="T7" fmla="*/ 824 h 192"/>
                  <a:gd name="T8" fmla="*/ 697 w 183"/>
                  <a:gd name="T9" fmla="*/ 40 h 192"/>
                  <a:gd name="T10" fmla="*/ 1006 w 183"/>
                  <a:gd name="T11" fmla="*/ 136 h 192"/>
                  <a:gd name="T12" fmla="*/ 648 w 183"/>
                  <a:gd name="T13" fmla="*/ 0 h 192"/>
                  <a:gd name="T14" fmla="*/ 0 w 183"/>
                  <a:gd name="T15" fmla="*/ 790 h 1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3" h="192">
                    <a:moveTo>
                      <a:pt x="0" y="118"/>
                    </a:moveTo>
                    <a:cubicBezTo>
                      <a:pt x="0" y="146"/>
                      <a:pt x="10" y="172"/>
                      <a:pt x="27" y="192"/>
                    </a:cubicBezTo>
                    <a:cubicBezTo>
                      <a:pt x="26" y="189"/>
                      <a:pt x="26" y="185"/>
                      <a:pt x="25" y="181"/>
                    </a:cubicBezTo>
                    <a:cubicBezTo>
                      <a:pt x="15" y="164"/>
                      <a:pt x="10" y="144"/>
                      <a:pt x="10" y="123"/>
                    </a:cubicBezTo>
                    <a:cubicBezTo>
                      <a:pt x="10" y="58"/>
                      <a:pt x="62" y="6"/>
                      <a:pt x="127" y="6"/>
                    </a:cubicBezTo>
                    <a:cubicBezTo>
                      <a:pt x="147" y="6"/>
                      <a:pt x="166" y="11"/>
                      <a:pt x="183" y="20"/>
                    </a:cubicBezTo>
                    <a:cubicBezTo>
                      <a:pt x="164" y="7"/>
                      <a:pt x="142" y="0"/>
                      <a:pt x="118" y="0"/>
                    </a:cubicBezTo>
                    <a:cubicBezTo>
                      <a:pt x="53" y="0"/>
                      <a:pt x="0" y="53"/>
                      <a:pt x="0" y="118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1" name="Freeform 37">
                <a:extLst>
                  <a:ext uri="{FF2B5EF4-FFF2-40B4-BE49-F238E27FC236}">
                    <a16:creationId xmlns:a16="http://schemas.microsoft.com/office/drawing/2014/main" id="{89ACA7BC-43CE-434F-B4F7-66224262B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843"/>
                <a:ext cx="342" cy="432"/>
              </a:xfrm>
              <a:custGeom>
                <a:avLst/>
                <a:gdLst>
                  <a:gd name="T0" fmla="*/ 175 w 194"/>
                  <a:gd name="T1" fmla="*/ 919 h 229"/>
                  <a:gd name="T2" fmla="*/ 827 w 194"/>
                  <a:gd name="T3" fmla="*/ 128 h 229"/>
                  <a:gd name="T4" fmla="*/ 1063 w 194"/>
                  <a:gd name="T5" fmla="*/ 181 h 229"/>
                  <a:gd name="T6" fmla="*/ 652 w 194"/>
                  <a:gd name="T7" fmla="*/ 0 h 229"/>
                  <a:gd name="T8" fmla="*/ 0 w 194"/>
                  <a:gd name="T9" fmla="*/ 798 h 229"/>
                  <a:gd name="T10" fmla="*/ 416 w 194"/>
                  <a:gd name="T11" fmla="*/ 1537 h 229"/>
                  <a:gd name="T12" fmla="*/ 175 w 194"/>
                  <a:gd name="T13" fmla="*/ 919 h 2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229">
                    <a:moveTo>
                      <a:pt x="32" y="137"/>
                    </a:moveTo>
                    <a:cubicBezTo>
                      <a:pt x="32" y="72"/>
                      <a:pt x="85" y="19"/>
                      <a:pt x="151" y="19"/>
                    </a:cubicBezTo>
                    <a:cubicBezTo>
                      <a:pt x="166" y="19"/>
                      <a:pt x="181" y="22"/>
                      <a:pt x="194" y="27"/>
                    </a:cubicBezTo>
                    <a:cubicBezTo>
                      <a:pt x="174" y="10"/>
                      <a:pt x="147" y="0"/>
                      <a:pt x="119" y="0"/>
                    </a:cubicBezTo>
                    <a:cubicBezTo>
                      <a:pt x="53" y="0"/>
                      <a:pt x="0" y="53"/>
                      <a:pt x="0" y="119"/>
                    </a:cubicBezTo>
                    <a:cubicBezTo>
                      <a:pt x="0" y="169"/>
                      <a:pt x="31" y="212"/>
                      <a:pt x="76" y="229"/>
                    </a:cubicBezTo>
                    <a:cubicBezTo>
                      <a:pt x="49" y="207"/>
                      <a:pt x="32" y="174"/>
                      <a:pt x="32" y="137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2" name="Freeform 38">
                <a:extLst>
                  <a:ext uri="{FF2B5EF4-FFF2-40B4-BE49-F238E27FC236}">
                    <a16:creationId xmlns:a16="http://schemas.microsoft.com/office/drawing/2014/main" id="{C6A7438A-15FB-4EED-A458-2E6D56FE0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2838"/>
                <a:ext cx="331" cy="420"/>
              </a:xfrm>
              <a:custGeom>
                <a:avLst/>
                <a:gdLst>
                  <a:gd name="T0" fmla="*/ 73 w 187"/>
                  <a:gd name="T1" fmla="*/ 834 h 223"/>
                  <a:gd name="T2" fmla="*/ 733 w 187"/>
                  <a:gd name="T3" fmla="*/ 45 h 223"/>
                  <a:gd name="T4" fmla="*/ 1037 w 187"/>
                  <a:gd name="T5" fmla="*/ 141 h 223"/>
                  <a:gd name="T6" fmla="*/ 664 w 187"/>
                  <a:gd name="T7" fmla="*/ 0 h 223"/>
                  <a:gd name="T8" fmla="*/ 0 w 187"/>
                  <a:gd name="T9" fmla="*/ 787 h 223"/>
                  <a:gd name="T10" fmla="*/ 354 w 187"/>
                  <a:gd name="T11" fmla="*/ 1490 h 223"/>
                  <a:gd name="T12" fmla="*/ 73 w 187"/>
                  <a:gd name="T13" fmla="*/ 834 h 2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223">
                    <a:moveTo>
                      <a:pt x="13" y="125"/>
                    </a:moveTo>
                    <a:cubicBezTo>
                      <a:pt x="13" y="60"/>
                      <a:pt x="66" y="7"/>
                      <a:pt x="132" y="7"/>
                    </a:cubicBezTo>
                    <a:cubicBezTo>
                      <a:pt x="152" y="7"/>
                      <a:pt x="171" y="12"/>
                      <a:pt x="187" y="21"/>
                    </a:cubicBezTo>
                    <a:cubicBezTo>
                      <a:pt x="168" y="7"/>
                      <a:pt x="145" y="0"/>
                      <a:pt x="120" y="0"/>
                    </a:cubicBezTo>
                    <a:cubicBezTo>
                      <a:pt x="54" y="0"/>
                      <a:pt x="0" y="53"/>
                      <a:pt x="0" y="118"/>
                    </a:cubicBezTo>
                    <a:cubicBezTo>
                      <a:pt x="0" y="163"/>
                      <a:pt x="26" y="203"/>
                      <a:pt x="64" y="223"/>
                    </a:cubicBezTo>
                    <a:cubicBezTo>
                      <a:pt x="33" y="201"/>
                      <a:pt x="13" y="166"/>
                      <a:pt x="13" y="125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3" name="Freeform 39">
                <a:extLst>
                  <a:ext uri="{FF2B5EF4-FFF2-40B4-BE49-F238E27FC236}">
                    <a16:creationId xmlns:a16="http://schemas.microsoft.com/office/drawing/2014/main" id="{28EBC422-F55F-437D-BD05-DFC9B0D70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2335"/>
                <a:ext cx="514" cy="412"/>
              </a:xfrm>
              <a:custGeom>
                <a:avLst/>
                <a:gdLst>
                  <a:gd name="T0" fmla="*/ 1604 w 291"/>
                  <a:gd name="T1" fmla="*/ 711 h 219"/>
                  <a:gd name="T2" fmla="*/ 834 w 291"/>
                  <a:gd name="T3" fmla="*/ 75 h 219"/>
                  <a:gd name="T4" fmla="*/ 253 w 291"/>
                  <a:gd name="T5" fmla="*/ 1458 h 219"/>
                  <a:gd name="T6" fmla="*/ 798 w 291"/>
                  <a:gd name="T7" fmla="*/ 312 h 219"/>
                  <a:gd name="T8" fmla="*/ 1604 w 291"/>
                  <a:gd name="T9" fmla="*/ 711 h 2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1" h="219">
                    <a:moveTo>
                      <a:pt x="291" y="107"/>
                    </a:moveTo>
                    <a:cubicBezTo>
                      <a:pt x="291" y="107"/>
                      <a:pt x="261" y="0"/>
                      <a:pt x="151" y="11"/>
                    </a:cubicBezTo>
                    <a:cubicBezTo>
                      <a:pt x="42" y="23"/>
                      <a:pt x="0" y="139"/>
                      <a:pt x="46" y="219"/>
                    </a:cubicBezTo>
                    <a:cubicBezTo>
                      <a:pt x="46" y="219"/>
                      <a:pt x="39" y="63"/>
                      <a:pt x="145" y="47"/>
                    </a:cubicBezTo>
                    <a:cubicBezTo>
                      <a:pt x="250" y="31"/>
                      <a:pt x="291" y="107"/>
                      <a:pt x="291" y="107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4" name="Freeform 40">
                <a:extLst>
                  <a:ext uri="{FF2B5EF4-FFF2-40B4-BE49-F238E27FC236}">
                    <a16:creationId xmlns:a16="http://schemas.microsoft.com/office/drawing/2014/main" id="{B2D68707-25AE-427D-BD26-F768A225A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2331"/>
                <a:ext cx="505" cy="401"/>
              </a:xfrm>
              <a:custGeom>
                <a:avLst/>
                <a:gdLst>
                  <a:gd name="T0" fmla="*/ 826 w 286"/>
                  <a:gd name="T1" fmla="*/ 105 h 213"/>
                  <a:gd name="T2" fmla="*/ 1575 w 286"/>
                  <a:gd name="T3" fmla="*/ 651 h 213"/>
                  <a:gd name="T4" fmla="*/ 819 w 286"/>
                  <a:gd name="T5" fmla="*/ 68 h 213"/>
                  <a:gd name="T6" fmla="*/ 221 w 286"/>
                  <a:gd name="T7" fmla="*/ 1421 h 213"/>
                  <a:gd name="T8" fmla="*/ 826 w 286"/>
                  <a:gd name="T9" fmla="*/ 105 h 2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" h="213">
                    <a:moveTo>
                      <a:pt x="150" y="16"/>
                    </a:moveTo>
                    <a:cubicBezTo>
                      <a:pt x="234" y="3"/>
                      <a:pt x="271" y="67"/>
                      <a:pt x="286" y="98"/>
                    </a:cubicBezTo>
                    <a:cubicBezTo>
                      <a:pt x="276" y="73"/>
                      <a:pt x="240" y="0"/>
                      <a:pt x="149" y="10"/>
                    </a:cubicBezTo>
                    <a:cubicBezTo>
                      <a:pt x="41" y="21"/>
                      <a:pt x="0" y="133"/>
                      <a:pt x="40" y="213"/>
                    </a:cubicBezTo>
                    <a:cubicBezTo>
                      <a:pt x="10" y="134"/>
                      <a:pt x="49" y="30"/>
                      <a:pt x="150" y="16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5" name="Freeform 41">
                <a:extLst>
                  <a:ext uri="{FF2B5EF4-FFF2-40B4-BE49-F238E27FC236}">
                    <a16:creationId xmlns:a16="http://schemas.microsoft.com/office/drawing/2014/main" id="{0CB0A05A-E775-4FE6-AF63-0CEF4C8DB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2043"/>
                <a:ext cx="166" cy="265"/>
              </a:xfrm>
              <a:custGeom>
                <a:avLst/>
                <a:gdLst>
                  <a:gd name="T0" fmla="*/ 366 w 94"/>
                  <a:gd name="T1" fmla="*/ 0 h 141"/>
                  <a:gd name="T2" fmla="*/ 517 w 94"/>
                  <a:gd name="T3" fmla="*/ 936 h 141"/>
                  <a:gd name="T4" fmla="*/ 366 w 94"/>
                  <a:gd name="T5" fmla="*/ 0 h 1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141">
                    <a:moveTo>
                      <a:pt x="66" y="0"/>
                    </a:moveTo>
                    <a:cubicBezTo>
                      <a:pt x="66" y="0"/>
                      <a:pt x="0" y="86"/>
                      <a:pt x="94" y="141"/>
                    </a:cubicBezTo>
                    <a:cubicBezTo>
                      <a:pt x="94" y="141"/>
                      <a:pt x="31" y="85"/>
                      <a:pt x="66" y="0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6" name="Freeform 42">
                <a:extLst>
                  <a:ext uri="{FF2B5EF4-FFF2-40B4-BE49-F238E27FC236}">
                    <a16:creationId xmlns:a16="http://schemas.microsoft.com/office/drawing/2014/main" id="{CBD6BD59-F71E-4A70-85AA-873878545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321"/>
                <a:ext cx="272" cy="170"/>
              </a:xfrm>
              <a:custGeom>
                <a:avLst/>
                <a:gdLst>
                  <a:gd name="T0" fmla="*/ 0 w 154"/>
                  <a:gd name="T1" fmla="*/ 153 h 90"/>
                  <a:gd name="T2" fmla="*/ 848 w 154"/>
                  <a:gd name="T3" fmla="*/ 0 h 90"/>
                  <a:gd name="T4" fmla="*/ 0 w 154"/>
                  <a:gd name="T5" fmla="*/ 153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4" h="90">
                    <a:moveTo>
                      <a:pt x="0" y="23"/>
                    </a:moveTo>
                    <a:cubicBezTo>
                      <a:pt x="0" y="23"/>
                      <a:pt x="86" y="90"/>
                      <a:pt x="154" y="0"/>
                    </a:cubicBezTo>
                    <a:cubicBezTo>
                      <a:pt x="154" y="0"/>
                      <a:pt x="79" y="62"/>
                      <a:pt x="0" y="23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7" name="Freeform 43">
                <a:extLst>
                  <a:ext uri="{FF2B5EF4-FFF2-40B4-BE49-F238E27FC236}">
                    <a16:creationId xmlns:a16="http://schemas.microsoft.com/office/drawing/2014/main" id="{80D5845A-1CC4-4D36-9611-2CBA399A5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1946"/>
                <a:ext cx="203" cy="159"/>
              </a:xfrm>
              <a:custGeom>
                <a:avLst/>
                <a:gdLst>
                  <a:gd name="T0" fmla="*/ 0 w 115"/>
                  <a:gd name="T1" fmla="*/ 380 h 84"/>
                  <a:gd name="T2" fmla="*/ 632 w 115"/>
                  <a:gd name="T3" fmla="*/ 0 h 84"/>
                  <a:gd name="T4" fmla="*/ 0 w 115"/>
                  <a:gd name="T5" fmla="*/ 380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5" h="84">
                    <a:moveTo>
                      <a:pt x="0" y="56"/>
                    </a:moveTo>
                    <a:cubicBezTo>
                      <a:pt x="0" y="56"/>
                      <a:pt x="88" y="84"/>
                      <a:pt x="115" y="0"/>
                    </a:cubicBezTo>
                    <a:cubicBezTo>
                      <a:pt x="115" y="0"/>
                      <a:pt x="88" y="52"/>
                      <a:pt x="0" y="56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8" name="Freeform 44">
                <a:extLst>
                  <a:ext uri="{FF2B5EF4-FFF2-40B4-BE49-F238E27FC236}">
                    <a16:creationId xmlns:a16="http://schemas.microsoft.com/office/drawing/2014/main" id="{32E32310-45B1-468A-831B-237FFC748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2711"/>
                <a:ext cx="245" cy="204"/>
              </a:xfrm>
              <a:custGeom>
                <a:avLst/>
                <a:gdLst>
                  <a:gd name="T0" fmla="*/ 761 w 139"/>
                  <a:gd name="T1" fmla="*/ 0 h 108"/>
                  <a:gd name="T2" fmla="*/ 0 w 139"/>
                  <a:gd name="T3" fmla="*/ 425 h 108"/>
                  <a:gd name="T4" fmla="*/ 761 w 139"/>
                  <a:gd name="T5" fmla="*/ 0 h 1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9" h="108">
                    <a:moveTo>
                      <a:pt x="139" y="0"/>
                    </a:moveTo>
                    <a:cubicBezTo>
                      <a:pt x="139" y="0"/>
                      <a:pt x="117" y="108"/>
                      <a:pt x="0" y="63"/>
                    </a:cubicBezTo>
                    <a:cubicBezTo>
                      <a:pt x="0" y="63"/>
                      <a:pt x="98" y="88"/>
                      <a:pt x="139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9" name="Freeform 45">
                <a:extLst>
                  <a:ext uri="{FF2B5EF4-FFF2-40B4-BE49-F238E27FC236}">
                    <a16:creationId xmlns:a16="http://schemas.microsoft.com/office/drawing/2014/main" id="{7DAE665D-C32C-40DA-85BB-D678FD29A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2589"/>
                <a:ext cx="311" cy="239"/>
              </a:xfrm>
              <a:custGeom>
                <a:avLst/>
                <a:gdLst>
                  <a:gd name="T0" fmla="*/ 0 w 176"/>
                  <a:gd name="T1" fmla="*/ 762 h 127"/>
                  <a:gd name="T2" fmla="*/ 343 w 176"/>
                  <a:gd name="T3" fmla="*/ 779 h 127"/>
                  <a:gd name="T4" fmla="*/ 647 w 176"/>
                  <a:gd name="T5" fmla="*/ 613 h 127"/>
                  <a:gd name="T6" fmla="*/ 899 w 176"/>
                  <a:gd name="T7" fmla="*/ 309 h 127"/>
                  <a:gd name="T8" fmla="*/ 921 w 176"/>
                  <a:gd name="T9" fmla="*/ 0 h 127"/>
                  <a:gd name="T10" fmla="*/ 509 w 176"/>
                  <a:gd name="T11" fmla="*/ 438 h 127"/>
                  <a:gd name="T12" fmla="*/ 7 w 176"/>
                  <a:gd name="T13" fmla="*/ 762 h 1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6" h="127">
                    <a:moveTo>
                      <a:pt x="0" y="114"/>
                    </a:moveTo>
                    <a:cubicBezTo>
                      <a:pt x="15" y="124"/>
                      <a:pt x="43" y="126"/>
                      <a:pt x="62" y="117"/>
                    </a:cubicBezTo>
                    <a:cubicBezTo>
                      <a:pt x="80" y="108"/>
                      <a:pt x="100" y="101"/>
                      <a:pt x="117" y="92"/>
                    </a:cubicBezTo>
                    <a:cubicBezTo>
                      <a:pt x="134" y="84"/>
                      <a:pt x="152" y="61"/>
                      <a:pt x="163" y="46"/>
                    </a:cubicBezTo>
                    <a:cubicBezTo>
                      <a:pt x="172" y="33"/>
                      <a:pt x="176" y="14"/>
                      <a:pt x="167" y="0"/>
                    </a:cubicBezTo>
                    <a:cubicBezTo>
                      <a:pt x="169" y="43"/>
                      <a:pt x="118" y="48"/>
                      <a:pt x="92" y="66"/>
                    </a:cubicBezTo>
                    <a:cubicBezTo>
                      <a:pt x="68" y="85"/>
                      <a:pt x="37" y="127"/>
                      <a:pt x="1" y="114"/>
                    </a:cubicBezTo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0" name="Freeform 46">
                <a:extLst>
                  <a:ext uri="{FF2B5EF4-FFF2-40B4-BE49-F238E27FC236}">
                    <a16:creationId xmlns:a16="http://schemas.microsoft.com/office/drawing/2014/main" id="{69AB9BC6-21D4-423E-BB7C-9133BD2DF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3182"/>
                <a:ext cx="249" cy="121"/>
              </a:xfrm>
              <a:custGeom>
                <a:avLst/>
                <a:gdLst>
                  <a:gd name="T0" fmla="*/ 0 w 141"/>
                  <a:gd name="T1" fmla="*/ 68 h 64"/>
                  <a:gd name="T2" fmla="*/ 777 w 141"/>
                  <a:gd name="T3" fmla="*/ 0 h 64"/>
                  <a:gd name="T4" fmla="*/ 0 w 141"/>
                  <a:gd name="T5" fmla="*/ 68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1" h="64">
                    <a:moveTo>
                      <a:pt x="0" y="10"/>
                    </a:moveTo>
                    <a:cubicBezTo>
                      <a:pt x="0" y="10"/>
                      <a:pt x="72" y="64"/>
                      <a:pt x="141" y="0"/>
                    </a:cubicBezTo>
                    <a:cubicBezTo>
                      <a:pt x="141" y="0"/>
                      <a:pt x="82" y="43"/>
                      <a:pt x="0" y="1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1" name="Freeform 47">
                <a:extLst>
                  <a:ext uri="{FF2B5EF4-FFF2-40B4-BE49-F238E27FC236}">
                    <a16:creationId xmlns:a16="http://schemas.microsoft.com/office/drawing/2014/main" id="{045F4CD6-EC83-4CC6-BE50-2EA997834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9" y="3088"/>
                <a:ext cx="210" cy="200"/>
              </a:xfrm>
              <a:custGeom>
                <a:avLst/>
                <a:gdLst>
                  <a:gd name="T0" fmla="*/ 655 w 119"/>
                  <a:gd name="T1" fmla="*/ 0 h 106"/>
                  <a:gd name="T2" fmla="*/ 0 w 119"/>
                  <a:gd name="T3" fmla="*/ 711 h 106"/>
                  <a:gd name="T4" fmla="*/ 655 w 119"/>
                  <a:gd name="T5" fmla="*/ 0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9" h="106">
                    <a:moveTo>
                      <a:pt x="119" y="0"/>
                    </a:moveTo>
                    <a:cubicBezTo>
                      <a:pt x="119" y="0"/>
                      <a:pt x="113" y="97"/>
                      <a:pt x="0" y="106"/>
                    </a:cubicBezTo>
                    <a:cubicBezTo>
                      <a:pt x="0" y="106"/>
                      <a:pt x="94" y="90"/>
                      <a:pt x="119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2" name="Freeform 48">
                <a:extLst>
                  <a:ext uri="{FF2B5EF4-FFF2-40B4-BE49-F238E27FC236}">
                    <a16:creationId xmlns:a16="http://schemas.microsoft.com/office/drawing/2014/main" id="{02E7CD35-F40D-48A7-9E43-EE66980DA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2798"/>
                <a:ext cx="282" cy="166"/>
              </a:xfrm>
              <a:custGeom>
                <a:avLst/>
                <a:gdLst>
                  <a:gd name="T0" fmla="*/ 0 w 160"/>
                  <a:gd name="T1" fmla="*/ 0 h 88"/>
                  <a:gd name="T2" fmla="*/ 876 w 160"/>
                  <a:gd name="T3" fmla="*/ 241 h 88"/>
                  <a:gd name="T4" fmla="*/ 0 w 160"/>
                  <a:gd name="T5" fmla="*/ 0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0" h="88">
                    <a:moveTo>
                      <a:pt x="0" y="0"/>
                    </a:moveTo>
                    <a:cubicBezTo>
                      <a:pt x="0" y="0"/>
                      <a:pt x="50" y="88"/>
                      <a:pt x="160" y="36"/>
                    </a:cubicBezTo>
                    <a:cubicBezTo>
                      <a:pt x="160" y="36"/>
                      <a:pt x="61" y="71"/>
                      <a:pt x="0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3" name="Freeform 49">
                <a:extLst>
                  <a:ext uri="{FF2B5EF4-FFF2-40B4-BE49-F238E27FC236}">
                    <a16:creationId xmlns:a16="http://schemas.microsoft.com/office/drawing/2014/main" id="{77FC5AB2-6716-4D6A-AF1C-59D46ADCB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2280"/>
                <a:ext cx="293" cy="181"/>
              </a:xfrm>
              <a:custGeom>
                <a:avLst/>
                <a:gdLst>
                  <a:gd name="T0" fmla="*/ 0 w 166"/>
                  <a:gd name="T1" fmla="*/ 221 h 96"/>
                  <a:gd name="T2" fmla="*/ 913 w 166"/>
                  <a:gd name="T3" fmla="*/ 0 h 96"/>
                  <a:gd name="T4" fmla="*/ 0 w 166"/>
                  <a:gd name="T5" fmla="*/ 221 h 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6" h="96">
                    <a:moveTo>
                      <a:pt x="0" y="33"/>
                    </a:moveTo>
                    <a:cubicBezTo>
                      <a:pt x="0" y="33"/>
                      <a:pt x="91" y="96"/>
                      <a:pt x="166" y="0"/>
                    </a:cubicBezTo>
                    <a:cubicBezTo>
                      <a:pt x="166" y="0"/>
                      <a:pt x="96" y="74"/>
                      <a:pt x="0" y="33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4" name="Freeform 50">
                <a:extLst>
                  <a:ext uri="{FF2B5EF4-FFF2-40B4-BE49-F238E27FC236}">
                    <a16:creationId xmlns:a16="http://schemas.microsoft.com/office/drawing/2014/main" id="{4C6F49CC-C9F4-4570-B312-67582C410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152"/>
                <a:ext cx="219" cy="169"/>
              </a:xfrm>
              <a:custGeom>
                <a:avLst/>
                <a:gdLst>
                  <a:gd name="T0" fmla="*/ 583 w 124"/>
                  <a:gd name="T1" fmla="*/ 0 h 90"/>
                  <a:gd name="T2" fmla="*/ 0 w 124"/>
                  <a:gd name="T3" fmla="*/ 595 h 90"/>
                  <a:gd name="T4" fmla="*/ 583 w 124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4" h="90">
                    <a:moveTo>
                      <a:pt x="106" y="0"/>
                    </a:moveTo>
                    <a:cubicBezTo>
                      <a:pt x="106" y="0"/>
                      <a:pt x="124" y="90"/>
                      <a:pt x="0" y="90"/>
                    </a:cubicBezTo>
                    <a:cubicBezTo>
                      <a:pt x="0" y="90"/>
                      <a:pt x="105" y="84"/>
                      <a:pt x="106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5" name="Freeform 51">
                <a:extLst>
                  <a:ext uri="{FF2B5EF4-FFF2-40B4-BE49-F238E27FC236}">
                    <a16:creationId xmlns:a16="http://schemas.microsoft.com/office/drawing/2014/main" id="{9248F77D-6D91-4CD1-83F5-FCA2450EF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1975"/>
                <a:ext cx="143" cy="94"/>
              </a:xfrm>
              <a:custGeom>
                <a:avLst/>
                <a:gdLst>
                  <a:gd name="T0" fmla="*/ 0 w 81"/>
                  <a:gd name="T1" fmla="*/ 286 h 50"/>
                  <a:gd name="T2" fmla="*/ 445 w 81"/>
                  <a:gd name="T3" fmla="*/ 0 h 50"/>
                  <a:gd name="T4" fmla="*/ 0 w 81"/>
                  <a:gd name="T5" fmla="*/ 286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50">
                    <a:moveTo>
                      <a:pt x="0" y="43"/>
                    </a:moveTo>
                    <a:cubicBezTo>
                      <a:pt x="0" y="43"/>
                      <a:pt x="57" y="50"/>
                      <a:pt x="81" y="0"/>
                    </a:cubicBezTo>
                    <a:cubicBezTo>
                      <a:pt x="81" y="0"/>
                      <a:pt x="63" y="42"/>
                      <a:pt x="0" y="43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6" name="Freeform 52">
                <a:extLst>
                  <a:ext uri="{FF2B5EF4-FFF2-40B4-BE49-F238E27FC236}">
                    <a16:creationId xmlns:a16="http://schemas.microsoft.com/office/drawing/2014/main" id="{D3526035-E1B8-4FF6-AB7D-920954C25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2316"/>
                <a:ext cx="226" cy="100"/>
              </a:xfrm>
              <a:custGeom>
                <a:avLst/>
                <a:gdLst>
                  <a:gd name="T0" fmla="*/ 0 w 128"/>
                  <a:gd name="T1" fmla="*/ 160 h 53"/>
                  <a:gd name="T2" fmla="*/ 704 w 128"/>
                  <a:gd name="T3" fmla="*/ 0 h 53"/>
                  <a:gd name="T4" fmla="*/ 0 w 128"/>
                  <a:gd name="T5" fmla="*/ 16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8" h="53">
                    <a:moveTo>
                      <a:pt x="0" y="24"/>
                    </a:moveTo>
                    <a:cubicBezTo>
                      <a:pt x="0" y="24"/>
                      <a:pt x="76" y="53"/>
                      <a:pt x="128" y="0"/>
                    </a:cubicBezTo>
                    <a:cubicBezTo>
                      <a:pt x="128" y="0"/>
                      <a:pt x="83" y="46"/>
                      <a:pt x="0" y="24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7" name="Freeform 53">
                <a:extLst>
                  <a:ext uri="{FF2B5EF4-FFF2-40B4-BE49-F238E27FC236}">
                    <a16:creationId xmlns:a16="http://schemas.microsoft.com/office/drawing/2014/main" id="{62E4D257-12A0-4B68-9AFF-7536D1C0B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657"/>
                <a:ext cx="217" cy="154"/>
              </a:xfrm>
              <a:custGeom>
                <a:avLst/>
                <a:gdLst>
                  <a:gd name="T0" fmla="*/ 0 w 123"/>
                  <a:gd name="T1" fmla="*/ 543 h 82"/>
                  <a:gd name="T2" fmla="*/ 379 w 123"/>
                  <a:gd name="T3" fmla="*/ 370 h 82"/>
                  <a:gd name="T4" fmla="*/ 566 w 123"/>
                  <a:gd name="T5" fmla="*/ 165 h 82"/>
                  <a:gd name="T6" fmla="*/ 639 w 123"/>
                  <a:gd name="T7" fmla="*/ 81 h 82"/>
                  <a:gd name="T8" fmla="*/ 676 w 123"/>
                  <a:gd name="T9" fmla="*/ 0 h 82"/>
                  <a:gd name="T10" fmla="*/ 570 w 123"/>
                  <a:gd name="T11" fmla="*/ 137 h 82"/>
                  <a:gd name="T12" fmla="*/ 455 w 123"/>
                  <a:gd name="T13" fmla="*/ 285 h 82"/>
                  <a:gd name="T14" fmla="*/ 309 w 123"/>
                  <a:gd name="T15" fmla="*/ 391 h 82"/>
                  <a:gd name="T16" fmla="*/ 166 w 123"/>
                  <a:gd name="T17" fmla="*/ 490 h 82"/>
                  <a:gd name="T18" fmla="*/ 34 w 123"/>
                  <a:gd name="T19" fmla="*/ 535 h 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3" h="82">
                    <a:moveTo>
                      <a:pt x="0" y="82"/>
                    </a:moveTo>
                    <a:cubicBezTo>
                      <a:pt x="26" y="80"/>
                      <a:pt x="47" y="68"/>
                      <a:pt x="69" y="56"/>
                    </a:cubicBezTo>
                    <a:cubicBezTo>
                      <a:pt x="83" y="49"/>
                      <a:pt x="93" y="37"/>
                      <a:pt x="103" y="25"/>
                    </a:cubicBezTo>
                    <a:cubicBezTo>
                      <a:pt x="107" y="20"/>
                      <a:pt x="111" y="16"/>
                      <a:pt x="116" y="12"/>
                    </a:cubicBezTo>
                    <a:cubicBezTo>
                      <a:pt x="120" y="8"/>
                      <a:pt x="121" y="4"/>
                      <a:pt x="123" y="0"/>
                    </a:cubicBezTo>
                    <a:cubicBezTo>
                      <a:pt x="120" y="8"/>
                      <a:pt x="109" y="15"/>
                      <a:pt x="104" y="21"/>
                    </a:cubicBezTo>
                    <a:cubicBezTo>
                      <a:pt x="97" y="29"/>
                      <a:pt x="90" y="35"/>
                      <a:pt x="83" y="43"/>
                    </a:cubicBezTo>
                    <a:cubicBezTo>
                      <a:pt x="75" y="52"/>
                      <a:pt x="68" y="55"/>
                      <a:pt x="56" y="59"/>
                    </a:cubicBezTo>
                    <a:cubicBezTo>
                      <a:pt x="47" y="63"/>
                      <a:pt x="39" y="70"/>
                      <a:pt x="30" y="74"/>
                    </a:cubicBezTo>
                    <a:cubicBezTo>
                      <a:pt x="23" y="77"/>
                      <a:pt x="14" y="80"/>
                      <a:pt x="6" y="8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8" name="Freeform 54">
                <a:extLst>
                  <a:ext uri="{FF2B5EF4-FFF2-40B4-BE49-F238E27FC236}">
                    <a16:creationId xmlns:a16="http://schemas.microsoft.com/office/drawing/2014/main" id="{ECAAF2F5-D330-41E9-8C07-7109B8CCE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2344"/>
                <a:ext cx="201" cy="105"/>
              </a:xfrm>
              <a:custGeom>
                <a:avLst/>
                <a:gdLst>
                  <a:gd name="T0" fmla="*/ 0 w 114"/>
                  <a:gd name="T1" fmla="*/ 144 h 56"/>
                  <a:gd name="T2" fmla="*/ 624 w 114"/>
                  <a:gd name="T3" fmla="*/ 0 h 56"/>
                  <a:gd name="T4" fmla="*/ 0 w 114"/>
                  <a:gd name="T5" fmla="*/ 144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4" h="56">
                    <a:moveTo>
                      <a:pt x="0" y="22"/>
                    </a:moveTo>
                    <a:cubicBezTo>
                      <a:pt x="0" y="22"/>
                      <a:pt x="57" y="56"/>
                      <a:pt x="114" y="0"/>
                    </a:cubicBezTo>
                    <a:cubicBezTo>
                      <a:pt x="114" y="0"/>
                      <a:pt x="69" y="47"/>
                      <a:pt x="0" y="22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9" name="Freeform 55">
                <a:extLst>
                  <a:ext uri="{FF2B5EF4-FFF2-40B4-BE49-F238E27FC236}">
                    <a16:creationId xmlns:a16="http://schemas.microsoft.com/office/drawing/2014/main" id="{23B8A098-59C8-41A8-A876-7063E2999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2809"/>
                <a:ext cx="125" cy="53"/>
              </a:xfrm>
              <a:custGeom>
                <a:avLst/>
                <a:gdLst>
                  <a:gd name="T0" fmla="*/ 0 w 71"/>
                  <a:gd name="T1" fmla="*/ 129 h 28"/>
                  <a:gd name="T2" fmla="*/ 387 w 71"/>
                  <a:gd name="T3" fmla="*/ 0 h 28"/>
                  <a:gd name="T4" fmla="*/ 0 w 71"/>
                  <a:gd name="T5" fmla="*/ 129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28">
                    <a:moveTo>
                      <a:pt x="0" y="19"/>
                    </a:moveTo>
                    <a:cubicBezTo>
                      <a:pt x="0" y="19"/>
                      <a:pt x="43" y="28"/>
                      <a:pt x="71" y="0"/>
                    </a:cubicBezTo>
                    <a:cubicBezTo>
                      <a:pt x="71" y="0"/>
                      <a:pt x="48" y="23"/>
                      <a:pt x="0" y="19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0" name="Freeform 56">
                <a:extLst>
                  <a:ext uri="{FF2B5EF4-FFF2-40B4-BE49-F238E27FC236}">
                    <a16:creationId xmlns:a16="http://schemas.microsoft.com/office/drawing/2014/main" id="{F2F80E16-72DB-478C-8A08-6006CA370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2860"/>
                <a:ext cx="150" cy="45"/>
              </a:xfrm>
              <a:custGeom>
                <a:avLst/>
                <a:gdLst>
                  <a:gd name="T0" fmla="*/ 0 w 85"/>
                  <a:gd name="T1" fmla="*/ 0 h 24"/>
                  <a:gd name="T2" fmla="*/ 468 w 85"/>
                  <a:gd name="T3" fmla="*/ 92 h 24"/>
                  <a:gd name="T4" fmla="*/ 0 w 85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5" h="24">
                    <a:moveTo>
                      <a:pt x="0" y="0"/>
                    </a:moveTo>
                    <a:cubicBezTo>
                      <a:pt x="0" y="0"/>
                      <a:pt x="35" y="24"/>
                      <a:pt x="85" y="14"/>
                    </a:cubicBezTo>
                    <a:cubicBezTo>
                      <a:pt x="85" y="14"/>
                      <a:pt x="40" y="22"/>
                      <a:pt x="0" y="0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1" name="Oval 57">
                <a:extLst>
                  <a:ext uri="{FF2B5EF4-FFF2-40B4-BE49-F238E27FC236}">
                    <a16:creationId xmlns:a16="http://schemas.microsoft.com/office/drawing/2014/main" id="{B1DA13C0-55DA-4BF6-A887-9F99954D8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7" y="2065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52" name="Oval 58">
                <a:extLst>
                  <a:ext uri="{FF2B5EF4-FFF2-40B4-BE49-F238E27FC236}">
                    <a16:creationId xmlns:a16="http://schemas.microsoft.com/office/drawing/2014/main" id="{C51534DC-273C-4CE9-94A7-087406DA7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" y="2076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53" name="Oval 59">
                <a:extLst>
                  <a:ext uri="{FF2B5EF4-FFF2-40B4-BE49-F238E27FC236}">
                    <a16:creationId xmlns:a16="http://schemas.microsoft.com/office/drawing/2014/main" id="{D80E8D43-F9CD-4B6E-81DA-FBFC3F7EB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2363"/>
                <a:ext cx="19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54" name="Oval 60">
                <a:extLst>
                  <a:ext uri="{FF2B5EF4-FFF2-40B4-BE49-F238E27FC236}">
                    <a16:creationId xmlns:a16="http://schemas.microsoft.com/office/drawing/2014/main" id="{D47B9129-C0DE-465B-BC42-B460F67F1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3" y="2357"/>
                <a:ext cx="14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55" name="Oval 61">
                <a:extLst>
                  <a:ext uri="{FF2B5EF4-FFF2-40B4-BE49-F238E27FC236}">
                    <a16:creationId xmlns:a16="http://schemas.microsoft.com/office/drawing/2014/main" id="{6A1405F4-164C-486A-8325-6EFB95C82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7" y="2572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56" name="Oval 62">
                <a:extLst>
                  <a:ext uri="{FF2B5EF4-FFF2-40B4-BE49-F238E27FC236}">
                    <a16:creationId xmlns:a16="http://schemas.microsoft.com/office/drawing/2014/main" id="{63BAE4B5-8D01-4170-9B75-6CAF5121F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595"/>
                <a:ext cx="5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57" name="Oval 63">
                <a:extLst>
                  <a:ext uri="{FF2B5EF4-FFF2-40B4-BE49-F238E27FC236}">
                    <a16:creationId xmlns:a16="http://schemas.microsoft.com/office/drawing/2014/main" id="{0445E2D3-9341-4464-8A8B-2D932BA51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7" y="2757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58" name="Oval 64">
                <a:extLst>
                  <a:ext uri="{FF2B5EF4-FFF2-40B4-BE49-F238E27FC236}">
                    <a16:creationId xmlns:a16="http://schemas.microsoft.com/office/drawing/2014/main" id="{4AE8992F-D749-460A-AC11-CACFF9929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1" y="2768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59" name="Oval 65">
                <a:extLst>
                  <a:ext uri="{FF2B5EF4-FFF2-40B4-BE49-F238E27FC236}">
                    <a16:creationId xmlns:a16="http://schemas.microsoft.com/office/drawing/2014/main" id="{DE83B003-D738-4448-9D1A-8F1909760E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" y="2287"/>
                <a:ext cx="10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60" name="Oval 66">
                <a:extLst>
                  <a:ext uri="{FF2B5EF4-FFF2-40B4-BE49-F238E27FC236}">
                    <a16:creationId xmlns:a16="http://schemas.microsoft.com/office/drawing/2014/main" id="{04211E9E-D2BC-4D34-8E20-F8084C77E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8" y="2280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61" name="Oval 67">
                <a:extLst>
                  <a:ext uri="{FF2B5EF4-FFF2-40B4-BE49-F238E27FC236}">
                    <a16:creationId xmlns:a16="http://schemas.microsoft.com/office/drawing/2014/main" id="{48BECC8F-282A-41DC-991D-A913FEF16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9" y="2564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62" name="Oval 68">
                <a:extLst>
                  <a:ext uri="{FF2B5EF4-FFF2-40B4-BE49-F238E27FC236}">
                    <a16:creationId xmlns:a16="http://schemas.microsoft.com/office/drawing/2014/main" id="{0C7EC4C5-CBC2-4724-9131-29F33E986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2" y="2583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63" name="Oval 69">
                <a:extLst>
                  <a:ext uri="{FF2B5EF4-FFF2-40B4-BE49-F238E27FC236}">
                    <a16:creationId xmlns:a16="http://schemas.microsoft.com/office/drawing/2014/main" id="{95F671E8-25C5-49DF-AEDD-4E78ABC23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286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64" name="Oval 70">
                <a:extLst>
                  <a:ext uri="{FF2B5EF4-FFF2-40B4-BE49-F238E27FC236}">
                    <a16:creationId xmlns:a16="http://schemas.microsoft.com/office/drawing/2014/main" id="{6A76A3AD-1B90-4D2E-957D-C70055681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" y="2276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65" name="Oval 71">
                <a:extLst>
                  <a:ext uri="{FF2B5EF4-FFF2-40B4-BE49-F238E27FC236}">
                    <a16:creationId xmlns:a16="http://schemas.microsoft.com/office/drawing/2014/main" id="{D6D7DECB-C6C0-4BAB-BB9E-04E914FA3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" y="235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66" name="Oval 72">
                <a:extLst>
                  <a:ext uri="{FF2B5EF4-FFF2-40B4-BE49-F238E27FC236}">
                    <a16:creationId xmlns:a16="http://schemas.microsoft.com/office/drawing/2014/main" id="{41EB7CBB-08A1-4B38-A030-E7948386B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0" y="2363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67" name="Oval 73">
                <a:extLst>
                  <a:ext uri="{FF2B5EF4-FFF2-40B4-BE49-F238E27FC236}">
                    <a16:creationId xmlns:a16="http://schemas.microsoft.com/office/drawing/2014/main" id="{6F4DAB60-1475-4FEB-892B-500BA1A78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4" y="2519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68" name="Oval 74">
                <a:extLst>
                  <a:ext uri="{FF2B5EF4-FFF2-40B4-BE49-F238E27FC236}">
                    <a16:creationId xmlns:a16="http://schemas.microsoft.com/office/drawing/2014/main" id="{4FF0C4D7-9242-4514-9F50-13A4DA9CF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8" y="2544"/>
                <a:ext cx="9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69" name="Oval 75">
                <a:extLst>
                  <a:ext uri="{FF2B5EF4-FFF2-40B4-BE49-F238E27FC236}">
                    <a16:creationId xmlns:a16="http://schemas.microsoft.com/office/drawing/2014/main" id="{6732B227-8AB8-49FB-9967-E5C990C27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" y="2708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70" name="Oval 76">
                <a:extLst>
                  <a:ext uri="{FF2B5EF4-FFF2-40B4-BE49-F238E27FC236}">
                    <a16:creationId xmlns:a16="http://schemas.microsoft.com/office/drawing/2014/main" id="{485B1FE7-7F17-4CCA-BB32-7F276F546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5" y="2696"/>
                <a:ext cx="4" cy="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71" name="Oval 77">
                <a:extLst>
                  <a:ext uri="{FF2B5EF4-FFF2-40B4-BE49-F238E27FC236}">
                    <a16:creationId xmlns:a16="http://schemas.microsoft.com/office/drawing/2014/main" id="{A3AC24B2-591E-4A6C-AE9A-12070A207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2843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72" name="Oval 78">
                <a:extLst>
                  <a:ext uri="{FF2B5EF4-FFF2-40B4-BE49-F238E27FC236}">
                    <a16:creationId xmlns:a16="http://schemas.microsoft.com/office/drawing/2014/main" id="{70561704-A869-4C3E-9F7F-3D2C30A25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2" y="2838"/>
                <a:ext cx="9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73" name="Oval 79">
                <a:extLst>
                  <a:ext uri="{FF2B5EF4-FFF2-40B4-BE49-F238E27FC236}">
                    <a16:creationId xmlns:a16="http://schemas.microsoft.com/office/drawing/2014/main" id="{3F1AF716-FB1F-47F9-BCFD-49EC4127F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" y="280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74" name="Oval 80">
                <a:extLst>
                  <a:ext uri="{FF2B5EF4-FFF2-40B4-BE49-F238E27FC236}">
                    <a16:creationId xmlns:a16="http://schemas.microsoft.com/office/drawing/2014/main" id="{ACE16DB2-2B48-415B-AC84-B3B65C00F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7" y="280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75" name="Oval 81">
                <a:extLst>
                  <a:ext uri="{FF2B5EF4-FFF2-40B4-BE49-F238E27FC236}">
                    <a16:creationId xmlns:a16="http://schemas.microsoft.com/office/drawing/2014/main" id="{6BA58D5C-22EF-4B7E-89C4-109BE724C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" y="2794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76" name="Oval 82">
                <a:extLst>
                  <a:ext uri="{FF2B5EF4-FFF2-40B4-BE49-F238E27FC236}">
                    <a16:creationId xmlns:a16="http://schemas.microsoft.com/office/drawing/2014/main" id="{12C5C3EC-7396-45B7-B08D-86C33BDB6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3" y="2853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77" name="Oval 83">
                <a:extLst>
                  <a:ext uri="{FF2B5EF4-FFF2-40B4-BE49-F238E27FC236}">
                    <a16:creationId xmlns:a16="http://schemas.microsoft.com/office/drawing/2014/main" id="{EC74EFAA-8ACD-40FA-BE53-16B434643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9" y="2847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78" name="Oval 84">
                <a:extLst>
                  <a:ext uri="{FF2B5EF4-FFF2-40B4-BE49-F238E27FC236}">
                    <a16:creationId xmlns:a16="http://schemas.microsoft.com/office/drawing/2014/main" id="{7A2FD664-D23B-4F13-A3A4-28F156EA6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7" y="2423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79" name="Oval 85">
                <a:extLst>
                  <a:ext uri="{FF2B5EF4-FFF2-40B4-BE49-F238E27FC236}">
                    <a16:creationId xmlns:a16="http://schemas.microsoft.com/office/drawing/2014/main" id="{576A856B-A669-4797-A401-08D87F59C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0" y="2416"/>
                <a:ext cx="16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80" name="Oval 86">
                <a:extLst>
                  <a:ext uri="{FF2B5EF4-FFF2-40B4-BE49-F238E27FC236}">
                    <a16:creationId xmlns:a16="http://schemas.microsoft.com/office/drawing/2014/main" id="{A60A1CB5-B279-4B91-A872-F2C74A36D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0" y="2425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81" name="Oval 87">
                <a:extLst>
                  <a:ext uri="{FF2B5EF4-FFF2-40B4-BE49-F238E27FC236}">
                    <a16:creationId xmlns:a16="http://schemas.microsoft.com/office/drawing/2014/main" id="{F4B15CD9-8DEE-403C-8ADB-85F6DD709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2299"/>
                <a:ext cx="14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82" name="Oval 88">
                <a:extLst>
                  <a:ext uri="{FF2B5EF4-FFF2-40B4-BE49-F238E27FC236}">
                    <a16:creationId xmlns:a16="http://schemas.microsoft.com/office/drawing/2014/main" id="{9ADDFEE7-2A69-41EE-89D5-A3C05BF30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" y="2286"/>
                <a:ext cx="7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83" name="Oval 89">
                <a:extLst>
                  <a:ext uri="{FF2B5EF4-FFF2-40B4-BE49-F238E27FC236}">
                    <a16:creationId xmlns:a16="http://schemas.microsoft.com/office/drawing/2014/main" id="{00BBB733-600A-4101-B955-C72C8A0F0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1" y="289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84" name="Oval 90">
                <a:extLst>
                  <a:ext uri="{FF2B5EF4-FFF2-40B4-BE49-F238E27FC236}">
                    <a16:creationId xmlns:a16="http://schemas.microsoft.com/office/drawing/2014/main" id="{5E60B5E8-7336-45FE-8660-B95C6EA16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2" y="2887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85" name="Oval 91">
                <a:extLst>
                  <a:ext uri="{FF2B5EF4-FFF2-40B4-BE49-F238E27FC236}">
                    <a16:creationId xmlns:a16="http://schemas.microsoft.com/office/drawing/2014/main" id="{10AFCBD4-0323-4142-BD8D-29DF27813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790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86" name="Oval 92">
                <a:extLst>
                  <a:ext uri="{FF2B5EF4-FFF2-40B4-BE49-F238E27FC236}">
                    <a16:creationId xmlns:a16="http://schemas.microsoft.com/office/drawing/2014/main" id="{B82F482D-C1B9-47DE-88D9-F0F462912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3" y="2691"/>
                <a:ext cx="9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87" name="Oval 93">
                <a:extLst>
                  <a:ext uri="{FF2B5EF4-FFF2-40B4-BE49-F238E27FC236}">
                    <a16:creationId xmlns:a16="http://schemas.microsoft.com/office/drawing/2014/main" id="{338BECD2-9B01-46CB-B707-C9C7609DF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267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88" name="Oval 94">
                <a:extLst>
                  <a:ext uri="{FF2B5EF4-FFF2-40B4-BE49-F238E27FC236}">
                    <a16:creationId xmlns:a16="http://schemas.microsoft.com/office/drawing/2014/main" id="{CC9B2C61-1EBD-4E30-8693-93B55B818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6" y="2806"/>
                <a:ext cx="6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89" name="Oval 95">
                <a:extLst>
                  <a:ext uri="{FF2B5EF4-FFF2-40B4-BE49-F238E27FC236}">
                    <a16:creationId xmlns:a16="http://schemas.microsoft.com/office/drawing/2014/main" id="{2E5D0C05-545C-4E24-9182-462799C04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0" y="2821"/>
                <a:ext cx="4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90" name="Oval 96">
                <a:extLst>
                  <a:ext uri="{FF2B5EF4-FFF2-40B4-BE49-F238E27FC236}">
                    <a16:creationId xmlns:a16="http://schemas.microsoft.com/office/drawing/2014/main" id="{053873FB-5EB6-4834-8107-6FC03FB5A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4" y="1982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91" name="Oval 97">
                <a:extLst>
                  <a:ext uri="{FF2B5EF4-FFF2-40B4-BE49-F238E27FC236}">
                    <a16:creationId xmlns:a16="http://schemas.microsoft.com/office/drawing/2014/main" id="{3969ECE8-05BB-4D58-9369-51254C721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1997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92" name="Oval 98">
                <a:extLst>
                  <a:ext uri="{FF2B5EF4-FFF2-40B4-BE49-F238E27FC236}">
                    <a16:creationId xmlns:a16="http://schemas.microsoft.com/office/drawing/2014/main" id="{D8C0CE93-E80F-4B39-A6EB-7AD3AFDB9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7" y="201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93" name="Oval 99">
                <a:extLst>
                  <a:ext uri="{FF2B5EF4-FFF2-40B4-BE49-F238E27FC236}">
                    <a16:creationId xmlns:a16="http://schemas.microsoft.com/office/drawing/2014/main" id="{FF2DBD91-01A8-417B-9564-8C9505260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" y="2210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94" name="Oval 100">
                <a:extLst>
                  <a:ext uri="{FF2B5EF4-FFF2-40B4-BE49-F238E27FC236}">
                    <a16:creationId xmlns:a16="http://schemas.microsoft.com/office/drawing/2014/main" id="{E375551A-C45E-4A68-B09D-EAE60D91A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6" y="2231"/>
                <a:ext cx="5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95" name="Oval 101">
                <a:extLst>
                  <a:ext uri="{FF2B5EF4-FFF2-40B4-BE49-F238E27FC236}">
                    <a16:creationId xmlns:a16="http://schemas.microsoft.com/office/drawing/2014/main" id="{5B6570CC-641A-4C03-ACF9-6B8669992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" y="202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96" name="Oval 102">
                <a:extLst>
                  <a:ext uri="{FF2B5EF4-FFF2-40B4-BE49-F238E27FC236}">
                    <a16:creationId xmlns:a16="http://schemas.microsoft.com/office/drawing/2014/main" id="{F661E438-A8DC-4ACF-BC8F-34D7E4E20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9" y="204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97" name="Freeform 103">
                <a:extLst>
                  <a:ext uri="{FF2B5EF4-FFF2-40B4-BE49-F238E27FC236}">
                    <a16:creationId xmlns:a16="http://schemas.microsoft.com/office/drawing/2014/main" id="{BF1BF4F0-F26B-431D-9720-D128F66C2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987"/>
                <a:ext cx="367" cy="392"/>
              </a:xfrm>
              <a:custGeom>
                <a:avLst/>
                <a:gdLst>
                  <a:gd name="T0" fmla="*/ 1136 w 208"/>
                  <a:gd name="T1" fmla="*/ 690 h 208"/>
                  <a:gd name="T2" fmla="*/ 573 w 208"/>
                  <a:gd name="T3" fmla="*/ 1385 h 208"/>
                  <a:gd name="T4" fmla="*/ 0 w 208"/>
                  <a:gd name="T5" fmla="*/ 695 h 208"/>
                  <a:gd name="T6" fmla="*/ 566 w 208"/>
                  <a:gd name="T7" fmla="*/ 0 h 208"/>
                  <a:gd name="T8" fmla="*/ 1136 w 208"/>
                  <a:gd name="T9" fmla="*/ 690 h 2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" h="208">
                    <a:moveTo>
                      <a:pt x="207" y="103"/>
                    </a:moveTo>
                    <a:cubicBezTo>
                      <a:pt x="208" y="160"/>
                      <a:pt x="161" y="207"/>
                      <a:pt x="104" y="207"/>
                    </a:cubicBezTo>
                    <a:cubicBezTo>
                      <a:pt x="47" y="208"/>
                      <a:pt x="1" y="162"/>
                      <a:pt x="0" y="104"/>
                    </a:cubicBezTo>
                    <a:cubicBezTo>
                      <a:pt x="0" y="47"/>
                      <a:pt x="46" y="1"/>
                      <a:pt x="103" y="0"/>
                    </a:cubicBezTo>
                    <a:cubicBezTo>
                      <a:pt x="160" y="0"/>
                      <a:pt x="207" y="46"/>
                      <a:pt x="207" y="103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8" name="Freeform 104">
                <a:extLst>
                  <a:ext uri="{FF2B5EF4-FFF2-40B4-BE49-F238E27FC236}">
                    <a16:creationId xmlns:a16="http://schemas.microsoft.com/office/drawing/2014/main" id="{0083302F-CF82-43EB-8213-05EA8AF9E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987"/>
                <a:ext cx="367" cy="390"/>
              </a:xfrm>
              <a:custGeom>
                <a:avLst/>
                <a:gdLst>
                  <a:gd name="T0" fmla="*/ 1136 w 208"/>
                  <a:gd name="T1" fmla="*/ 690 h 207"/>
                  <a:gd name="T2" fmla="*/ 573 w 208"/>
                  <a:gd name="T3" fmla="*/ 1385 h 207"/>
                  <a:gd name="T4" fmla="*/ 0 w 208"/>
                  <a:gd name="T5" fmla="*/ 695 h 207"/>
                  <a:gd name="T6" fmla="*/ 566 w 208"/>
                  <a:gd name="T7" fmla="*/ 0 h 207"/>
                  <a:gd name="T8" fmla="*/ 1136 w 208"/>
                  <a:gd name="T9" fmla="*/ 690 h 2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" h="207">
                    <a:moveTo>
                      <a:pt x="207" y="103"/>
                    </a:moveTo>
                    <a:cubicBezTo>
                      <a:pt x="208" y="160"/>
                      <a:pt x="162" y="207"/>
                      <a:pt x="104" y="207"/>
                    </a:cubicBezTo>
                    <a:cubicBezTo>
                      <a:pt x="47" y="207"/>
                      <a:pt x="1" y="161"/>
                      <a:pt x="0" y="104"/>
                    </a:cubicBezTo>
                    <a:cubicBezTo>
                      <a:pt x="0" y="47"/>
                      <a:pt x="46" y="1"/>
                      <a:pt x="103" y="0"/>
                    </a:cubicBezTo>
                    <a:cubicBezTo>
                      <a:pt x="160" y="0"/>
                      <a:pt x="207" y="46"/>
                      <a:pt x="207" y="103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9" name="Freeform 105">
                <a:extLst>
                  <a:ext uri="{FF2B5EF4-FFF2-40B4-BE49-F238E27FC236}">
                    <a16:creationId xmlns:a16="http://schemas.microsoft.com/office/drawing/2014/main" id="{F3D72932-9B42-4914-BD8F-557252721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001"/>
                <a:ext cx="214" cy="278"/>
              </a:xfrm>
              <a:custGeom>
                <a:avLst/>
                <a:gdLst>
                  <a:gd name="T0" fmla="*/ 520 w 121"/>
                  <a:gd name="T1" fmla="*/ 15 h 148"/>
                  <a:gd name="T2" fmla="*/ 375 w 121"/>
                  <a:gd name="T3" fmla="*/ 32 h 148"/>
                  <a:gd name="T4" fmla="*/ 195 w 121"/>
                  <a:gd name="T5" fmla="*/ 145 h 148"/>
                  <a:gd name="T6" fmla="*/ 0 w 121"/>
                  <a:gd name="T7" fmla="*/ 624 h 148"/>
                  <a:gd name="T8" fmla="*/ 78 w 121"/>
                  <a:gd name="T9" fmla="*/ 900 h 148"/>
                  <a:gd name="T10" fmla="*/ 272 w 121"/>
                  <a:gd name="T11" fmla="*/ 868 h 148"/>
                  <a:gd name="T12" fmla="*/ 317 w 121"/>
                  <a:gd name="T13" fmla="*/ 716 h 148"/>
                  <a:gd name="T14" fmla="*/ 426 w 121"/>
                  <a:gd name="T15" fmla="*/ 558 h 148"/>
                  <a:gd name="T16" fmla="*/ 614 w 121"/>
                  <a:gd name="T17" fmla="*/ 370 h 148"/>
                  <a:gd name="T18" fmla="*/ 656 w 121"/>
                  <a:gd name="T19" fmla="*/ 165 h 148"/>
                  <a:gd name="T20" fmla="*/ 626 w 121"/>
                  <a:gd name="T21" fmla="*/ 81 h 148"/>
                  <a:gd name="T22" fmla="*/ 582 w 121"/>
                  <a:gd name="T23" fmla="*/ 28 h 148"/>
                  <a:gd name="T24" fmla="*/ 520 w 121"/>
                  <a:gd name="T25" fmla="*/ 8 h 1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1" h="148">
                    <a:moveTo>
                      <a:pt x="94" y="2"/>
                    </a:moveTo>
                    <a:cubicBezTo>
                      <a:pt x="86" y="0"/>
                      <a:pt x="76" y="3"/>
                      <a:pt x="68" y="5"/>
                    </a:cubicBezTo>
                    <a:cubicBezTo>
                      <a:pt x="57" y="8"/>
                      <a:pt x="45" y="15"/>
                      <a:pt x="35" y="22"/>
                    </a:cubicBezTo>
                    <a:cubicBezTo>
                      <a:pt x="14" y="38"/>
                      <a:pt x="0" y="68"/>
                      <a:pt x="0" y="94"/>
                    </a:cubicBezTo>
                    <a:cubicBezTo>
                      <a:pt x="0" y="110"/>
                      <a:pt x="2" y="125"/>
                      <a:pt x="14" y="136"/>
                    </a:cubicBezTo>
                    <a:cubicBezTo>
                      <a:pt x="25" y="145"/>
                      <a:pt x="45" y="148"/>
                      <a:pt x="49" y="131"/>
                    </a:cubicBezTo>
                    <a:cubicBezTo>
                      <a:pt x="51" y="123"/>
                      <a:pt x="53" y="116"/>
                      <a:pt x="57" y="108"/>
                    </a:cubicBezTo>
                    <a:cubicBezTo>
                      <a:pt x="62" y="99"/>
                      <a:pt x="68" y="91"/>
                      <a:pt x="77" y="84"/>
                    </a:cubicBezTo>
                    <a:cubicBezTo>
                      <a:pt x="89" y="75"/>
                      <a:pt x="103" y="68"/>
                      <a:pt x="111" y="56"/>
                    </a:cubicBezTo>
                    <a:cubicBezTo>
                      <a:pt x="117" y="47"/>
                      <a:pt x="121" y="36"/>
                      <a:pt x="119" y="25"/>
                    </a:cubicBezTo>
                    <a:cubicBezTo>
                      <a:pt x="118" y="21"/>
                      <a:pt x="116" y="17"/>
                      <a:pt x="113" y="12"/>
                    </a:cubicBezTo>
                    <a:cubicBezTo>
                      <a:pt x="111" y="8"/>
                      <a:pt x="109" y="6"/>
                      <a:pt x="105" y="4"/>
                    </a:cubicBezTo>
                    <a:cubicBezTo>
                      <a:pt x="102" y="2"/>
                      <a:pt x="97" y="3"/>
                      <a:pt x="94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0" name="Freeform 106">
                <a:extLst>
                  <a:ext uri="{FF2B5EF4-FFF2-40B4-BE49-F238E27FC236}">
                    <a16:creationId xmlns:a16="http://schemas.microsoft.com/office/drawing/2014/main" id="{8273B646-FB22-4D81-A8C6-5ABF93C61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195"/>
                <a:ext cx="243" cy="165"/>
              </a:xfrm>
              <a:custGeom>
                <a:avLst/>
                <a:gdLst>
                  <a:gd name="T0" fmla="*/ 16 w 138"/>
                  <a:gd name="T1" fmla="*/ 422 h 88"/>
                  <a:gd name="T2" fmla="*/ 109 w 138"/>
                  <a:gd name="T3" fmla="*/ 506 h 88"/>
                  <a:gd name="T4" fmla="*/ 239 w 138"/>
                  <a:gd name="T5" fmla="*/ 549 h 88"/>
                  <a:gd name="T6" fmla="*/ 437 w 138"/>
                  <a:gd name="T7" fmla="*/ 559 h 88"/>
                  <a:gd name="T8" fmla="*/ 738 w 138"/>
                  <a:gd name="T9" fmla="*/ 186 h 88"/>
                  <a:gd name="T10" fmla="*/ 660 w 138"/>
                  <a:gd name="T11" fmla="*/ 53 h 88"/>
                  <a:gd name="T12" fmla="*/ 602 w 138"/>
                  <a:gd name="T13" fmla="*/ 128 h 88"/>
                  <a:gd name="T14" fmla="*/ 537 w 138"/>
                  <a:gd name="T15" fmla="*/ 189 h 88"/>
                  <a:gd name="T16" fmla="*/ 273 w 138"/>
                  <a:gd name="T17" fmla="*/ 165 h 88"/>
                  <a:gd name="T18" fmla="*/ 86 w 138"/>
                  <a:gd name="T19" fmla="*/ 293 h 88"/>
                  <a:gd name="T20" fmla="*/ 28 w 138"/>
                  <a:gd name="T21" fmla="*/ 422 h 8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8" h="88">
                    <a:moveTo>
                      <a:pt x="3" y="64"/>
                    </a:moveTo>
                    <a:cubicBezTo>
                      <a:pt x="9" y="67"/>
                      <a:pt x="13" y="74"/>
                      <a:pt x="20" y="77"/>
                    </a:cubicBezTo>
                    <a:cubicBezTo>
                      <a:pt x="27" y="80"/>
                      <a:pt x="36" y="82"/>
                      <a:pt x="44" y="83"/>
                    </a:cubicBezTo>
                    <a:cubicBezTo>
                      <a:pt x="55" y="85"/>
                      <a:pt x="68" y="88"/>
                      <a:pt x="80" y="85"/>
                    </a:cubicBezTo>
                    <a:cubicBezTo>
                      <a:pt x="106" y="78"/>
                      <a:pt x="128" y="54"/>
                      <a:pt x="135" y="28"/>
                    </a:cubicBezTo>
                    <a:cubicBezTo>
                      <a:pt x="138" y="19"/>
                      <a:pt x="136" y="0"/>
                      <a:pt x="121" y="8"/>
                    </a:cubicBezTo>
                    <a:cubicBezTo>
                      <a:pt x="117" y="10"/>
                      <a:pt x="113" y="16"/>
                      <a:pt x="110" y="19"/>
                    </a:cubicBezTo>
                    <a:cubicBezTo>
                      <a:pt x="106" y="23"/>
                      <a:pt x="102" y="26"/>
                      <a:pt x="98" y="29"/>
                    </a:cubicBezTo>
                    <a:cubicBezTo>
                      <a:pt x="83" y="40"/>
                      <a:pt x="68" y="27"/>
                      <a:pt x="50" y="25"/>
                    </a:cubicBezTo>
                    <a:cubicBezTo>
                      <a:pt x="39" y="24"/>
                      <a:pt x="27" y="41"/>
                      <a:pt x="16" y="44"/>
                    </a:cubicBezTo>
                    <a:cubicBezTo>
                      <a:pt x="8" y="46"/>
                      <a:pt x="0" y="55"/>
                      <a:pt x="5" y="64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1" name="Freeform 107">
                <a:extLst>
                  <a:ext uri="{FF2B5EF4-FFF2-40B4-BE49-F238E27FC236}">
                    <a16:creationId xmlns:a16="http://schemas.microsoft.com/office/drawing/2014/main" id="{8AD19BB4-0689-427B-AB50-943C128B9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976"/>
                <a:ext cx="396" cy="420"/>
              </a:xfrm>
              <a:custGeom>
                <a:avLst/>
                <a:gdLst>
                  <a:gd name="T0" fmla="*/ 1232 w 224"/>
                  <a:gd name="T1" fmla="*/ 742 h 223"/>
                  <a:gd name="T2" fmla="*/ 619 w 224"/>
                  <a:gd name="T3" fmla="*/ 1490 h 223"/>
                  <a:gd name="T4" fmla="*/ 0 w 224"/>
                  <a:gd name="T5" fmla="*/ 748 h 223"/>
                  <a:gd name="T6" fmla="*/ 613 w 224"/>
                  <a:gd name="T7" fmla="*/ 0 h 223"/>
                  <a:gd name="T8" fmla="*/ 1232 w 224"/>
                  <a:gd name="T9" fmla="*/ 742 h 2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" h="223">
                    <a:moveTo>
                      <a:pt x="223" y="111"/>
                    </a:moveTo>
                    <a:cubicBezTo>
                      <a:pt x="224" y="172"/>
                      <a:pt x="174" y="223"/>
                      <a:pt x="112" y="223"/>
                    </a:cubicBezTo>
                    <a:cubicBezTo>
                      <a:pt x="51" y="223"/>
                      <a:pt x="1" y="174"/>
                      <a:pt x="0" y="112"/>
                    </a:cubicBezTo>
                    <a:cubicBezTo>
                      <a:pt x="0" y="51"/>
                      <a:pt x="50" y="0"/>
                      <a:pt x="111" y="0"/>
                    </a:cubicBezTo>
                    <a:cubicBezTo>
                      <a:pt x="173" y="0"/>
                      <a:pt x="223" y="49"/>
                      <a:pt x="223" y="111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2" name="Freeform 108">
                <a:extLst>
                  <a:ext uri="{FF2B5EF4-FFF2-40B4-BE49-F238E27FC236}">
                    <a16:creationId xmlns:a16="http://schemas.microsoft.com/office/drawing/2014/main" id="{04D9028A-0B77-423E-BE8B-7E57CBE44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974"/>
                <a:ext cx="396" cy="422"/>
              </a:xfrm>
              <a:custGeom>
                <a:avLst/>
                <a:gdLst>
                  <a:gd name="T0" fmla="*/ 1232 w 224"/>
                  <a:gd name="T1" fmla="*/ 750 h 224"/>
                  <a:gd name="T2" fmla="*/ 626 w 224"/>
                  <a:gd name="T3" fmla="*/ 1498 h 224"/>
                  <a:gd name="T4" fmla="*/ 7 w 224"/>
                  <a:gd name="T5" fmla="*/ 755 h 224"/>
                  <a:gd name="T6" fmla="*/ 613 w 224"/>
                  <a:gd name="T7" fmla="*/ 8 h 224"/>
                  <a:gd name="T8" fmla="*/ 1232 w 224"/>
                  <a:gd name="T9" fmla="*/ 750 h 2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" h="224">
                    <a:moveTo>
                      <a:pt x="223" y="112"/>
                    </a:moveTo>
                    <a:cubicBezTo>
                      <a:pt x="224" y="173"/>
                      <a:pt x="174" y="223"/>
                      <a:pt x="113" y="224"/>
                    </a:cubicBezTo>
                    <a:cubicBezTo>
                      <a:pt x="51" y="224"/>
                      <a:pt x="1" y="174"/>
                      <a:pt x="1" y="113"/>
                    </a:cubicBezTo>
                    <a:cubicBezTo>
                      <a:pt x="0" y="51"/>
                      <a:pt x="50" y="1"/>
                      <a:pt x="111" y="1"/>
                    </a:cubicBezTo>
                    <a:cubicBezTo>
                      <a:pt x="173" y="0"/>
                      <a:pt x="223" y="50"/>
                      <a:pt x="223" y="112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3" name="Freeform 109">
                <a:extLst>
                  <a:ext uri="{FF2B5EF4-FFF2-40B4-BE49-F238E27FC236}">
                    <a16:creationId xmlns:a16="http://schemas.microsoft.com/office/drawing/2014/main" id="{FC916187-0C71-4475-8A0B-716947B36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991"/>
                <a:ext cx="232" cy="300"/>
              </a:xfrm>
              <a:custGeom>
                <a:avLst/>
                <a:gdLst>
                  <a:gd name="T0" fmla="*/ 561 w 131"/>
                  <a:gd name="T1" fmla="*/ 8 h 159"/>
                  <a:gd name="T2" fmla="*/ 404 w 131"/>
                  <a:gd name="T3" fmla="*/ 32 h 159"/>
                  <a:gd name="T4" fmla="*/ 211 w 131"/>
                  <a:gd name="T5" fmla="*/ 149 h 159"/>
                  <a:gd name="T6" fmla="*/ 0 w 131"/>
                  <a:gd name="T7" fmla="*/ 674 h 159"/>
                  <a:gd name="T8" fmla="*/ 85 w 131"/>
                  <a:gd name="T9" fmla="*/ 975 h 159"/>
                  <a:gd name="T10" fmla="*/ 294 w 131"/>
                  <a:gd name="T11" fmla="*/ 940 h 159"/>
                  <a:gd name="T12" fmla="*/ 338 w 131"/>
                  <a:gd name="T13" fmla="*/ 779 h 159"/>
                  <a:gd name="T14" fmla="*/ 460 w 131"/>
                  <a:gd name="T15" fmla="*/ 598 h 159"/>
                  <a:gd name="T16" fmla="*/ 668 w 131"/>
                  <a:gd name="T17" fmla="*/ 394 h 159"/>
                  <a:gd name="T18" fmla="*/ 712 w 131"/>
                  <a:gd name="T19" fmla="*/ 174 h 159"/>
                  <a:gd name="T20" fmla="*/ 678 w 131"/>
                  <a:gd name="T21" fmla="*/ 81 h 159"/>
                  <a:gd name="T22" fmla="*/ 627 w 131"/>
                  <a:gd name="T23" fmla="*/ 21 h 159"/>
                  <a:gd name="T24" fmla="*/ 561 w 131"/>
                  <a:gd name="T25" fmla="*/ 8 h 1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1" h="159">
                    <a:moveTo>
                      <a:pt x="101" y="1"/>
                    </a:moveTo>
                    <a:cubicBezTo>
                      <a:pt x="93" y="0"/>
                      <a:pt x="81" y="2"/>
                      <a:pt x="73" y="5"/>
                    </a:cubicBezTo>
                    <a:cubicBezTo>
                      <a:pt x="61" y="8"/>
                      <a:pt x="48" y="15"/>
                      <a:pt x="38" y="22"/>
                    </a:cubicBezTo>
                    <a:cubicBezTo>
                      <a:pt x="15" y="40"/>
                      <a:pt x="0" y="72"/>
                      <a:pt x="0" y="100"/>
                    </a:cubicBezTo>
                    <a:cubicBezTo>
                      <a:pt x="0" y="117"/>
                      <a:pt x="2" y="133"/>
                      <a:pt x="15" y="145"/>
                    </a:cubicBezTo>
                    <a:cubicBezTo>
                      <a:pt x="26" y="155"/>
                      <a:pt x="49" y="159"/>
                      <a:pt x="53" y="140"/>
                    </a:cubicBezTo>
                    <a:cubicBezTo>
                      <a:pt x="55" y="132"/>
                      <a:pt x="57" y="124"/>
                      <a:pt x="61" y="116"/>
                    </a:cubicBezTo>
                    <a:cubicBezTo>
                      <a:pt x="66" y="105"/>
                      <a:pt x="73" y="97"/>
                      <a:pt x="83" y="89"/>
                    </a:cubicBezTo>
                    <a:cubicBezTo>
                      <a:pt x="95" y="80"/>
                      <a:pt x="110" y="73"/>
                      <a:pt x="120" y="59"/>
                    </a:cubicBezTo>
                    <a:cubicBezTo>
                      <a:pt x="126" y="49"/>
                      <a:pt x="131" y="38"/>
                      <a:pt x="128" y="26"/>
                    </a:cubicBezTo>
                    <a:cubicBezTo>
                      <a:pt x="127" y="21"/>
                      <a:pt x="124" y="17"/>
                      <a:pt x="122" y="12"/>
                    </a:cubicBezTo>
                    <a:cubicBezTo>
                      <a:pt x="120" y="8"/>
                      <a:pt x="118" y="5"/>
                      <a:pt x="113" y="3"/>
                    </a:cubicBezTo>
                    <a:cubicBezTo>
                      <a:pt x="109" y="1"/>
                      <a:pt x="105" y="2"/>
                      <a:pt x="101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4" name="Freeform 110">
                <a:extLst>
                  <a:ext uri="{FF2B5EF4-FFF2-40B4-BE49-F238E27FC236}">
                    <a16:creationId xmlns:a16="http://schemas.microsoft.com/office/drawing/2014/main" id="{56E1F647-5C10-4D17-917D-20FAF2CE2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1198"/>
                <a:ext cx="263" cy="179"/>
              </a:xfrm>
              <a:custGeom>
                <a:avLst/>
                <a:gdLst>
                  <a:gd name="T0" fmla="*/ 21 w 149"/>
                  <a:gd name="T1" fmla="*/ 462 h 95"/>
                  <a:gd name="T2" fmla="*/ 122 w 149"/>
                  <a:gd name="T3" fmla="*/ 554 h 95"/>
                  <a:gd name="T4" fmla="*/ 265 w 149"/>
                  <a:gd name="T5" fmla="*/ 597 h 95"/>
                  <a:gd name="T6" fmla="*/ 480 w 149"/>
                  <a:gd name="T7" fmla="*/ 607 h 95"/>
                  <a:gd name="T8" fmla="*/ 803 w 149"/>
                  <a:gd name="T9" fmla="*/ 205 h 95"/>
                  <a:gd name="T10" fmla="*/ 720 w 149"/>
                  <a:gd name="T11" fmla="*/ 60 h 95"/>
                  <a:gd name="T12" fmla="*/ 655 w 149"/>
                  <a:gd name="T13" fmla="*/ 141 h 95"/>
                  <a:gd name="T14" fmla="*/ 297 w 149"/>
                  <a:gd name="T15" fmla="*/ 168 h 95"/>
                  <a:gd name="T16" fmla="*/ 99 w 149"/>
                  <a:gd name="T17" fmla="*/ 317 h 95"/>
                  <a:gd name="T18" fmla="*/ 34 w 149"/>
                  <a:gd name="T19" fmla="*/ 462 h 9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9" h="95">
                    <a:moveTo>
                      <a:pt x="4" y="69"/>
                    </a:moveTo>
                    <a:cubicBezTo>
                      <a:pt x="10" y="73"/>
                      <a:pt x="15" y="80"/>
                      <a:pt x="22" y="83"/>
                    </a:cubicBezTo>
                    <a:cubicBezTo>
                      <a:pt x="30" y="87"/>
                      <a:pt x="40" y="88"/>
                      <a:pt x="48" y="89"/>
                    </a:cubicBezTo>
                    <a:cubicBezTo>
                      <a:pt x="60" y="91"/>
                      <a:pt x="74" y="95"/>
                      <a:pt x="87" y="91"/>
                    </a:cubicBezTo>
                    <a:cubicBezTo>
                      <a:pt x="115" y="84"/>
                      <a:pt x="138" y="59"/>
                      <a:pt x="146" y="31"/>
                    </a:cubicBezTo>
                    <a:cubicBezTo>
                      <a:pt x="149" y="20"/>
                      <a:pt x="147" y="0"/>
                      <a:pt x="131" y="9"/>
                    </a:cubicBezTo>
                    <a:cubicBezTo>
                      <a:pt x="126" y="11"/>
                      <a:pt x="123" y="17"/>
                      <a:pt x="119" y="21"/>
                    </a:cubicBezTo>
                    <a:cubicBezTo>
                      <a:pt x="115" y="25"/>
                      <a:pt x="80" y="12"/>
                      <a:pt x="54" y="25"/>
                    </a:cubicBezTo>
                    <a:cubicBezTo>
                      <a:pt x="44" y="31"/>
                      <a:pt x="30" y="44"/>
                      <a:pt x="18" y="47"/>
                    </a:cubicBezTo>
                    <a:cubicBezTo>
                      <a:pt x="9" y="50"/>
                      <a:pt x="0" y="59"/>
                      <a:pt x="6" y="69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5" name="Freeform 111">
                <a:extLst>
                  <a:ext uri="{FF2B5EF4-FFF2-40B4-BE49-F238E27FC236}">
                    <a16:creationId xmlns:a16="http://schemas.microsoft.com/office/drawing/2014/main" id="{987527DB-95A9-4E75-8AD3-3F7F1B64B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829"/>
                <a:ext cx="396" cy="422"/>
              </a:xfrm>
              <a:custGeom>
                <a:avLst/>
                <a:gdLst>
                  <a:gd name="T0" fmla="*/ 1232 w 224"/>
                  <a:gd name="T1" fmla="*/ 742 h 224"/>
                  <a:gd name="T2" fmla="*/ 619 w 224"/>
                  <a:gd name="T3" fmla="*/ 1490 h 224"/>
                  <a:gd name="T4" fmla="*/ 0 w 224"/>
                  <a:gd name="T5" fmla="*/ 750 h 224"/>
                  <a:gd name="T6" fmla="*/ 613 w 224"/>
                  <a:gd name="T7" fmla="*/ 0 h 224"/>
                  <a:gd name="T8" fmla="*/ 1232 w 224"/>
                  <a:gd name="T9" fmla="*/ 742 h 2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" h="224">
                    <a:moveTo>
                      <a:pt x="223" y="111"/>
                    </a:moveTo>
                    <a:cubicBezTo>
                      <a:pt x="224" y="173"/>
                      <a:pt x="174" y="223"/>
                      <a:pt x="112" y="223"/>
                    </a:cubicBezTo>
                    <a:cubicBezTo>
                      <a:pt x="51" y="224"/>
                      <a:pt x="1" y="174"/>
                      <a:pt x="0" y="112"/>
                    </a:cubicBezTo>
                    <a:cubicBezTo>
                      <a:pt x="0" y="51"/>
                      <a:pt x="50" y="1"/>
                      <a:pt x="111" y="0"/>
                    </a:cubicBezTo>
                    <a:cubicBezTo>
                      <a:pt x="173" y="0"/>
                      <a:pt x="223" y="50"/>
                      <a:pt x="223" y="111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6" name="Freeform 112">
                <a:extLst>
                  <a:ext uri="{FF2B5EF4-FFF2-40B4-BE49-F238E27FC236}">
                    <a16:creationId xmlns:a16="http://schemas.microsoft.com/office/drawing/2014/main" id="{0A513832-82E8-4C0E-9387-F4143C499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829"/>
                <a:ext cx="396" cy="422"/>
              </a:xfrm>
              <a:custGeom>
                <a:avLst/>
                <a:gdLst>
                  <a:gd name="T0" fmla="*/ 1232 w 224"/>
                  <a:gd name="T1" fmla="*/ 742 h 224"/>
                  <a:gd name="T2" fmla="*/ 626 w 224"/>
                  <a:gd name="T3" fmla="*/ 1490 h 224"/>
                  <a:gd name="T4" fmla="*/ 0 w 224"/>
                  <a:gd name="T5" fmla="*/ 750 h 224"/>
                  <a:gd name="T6" fmla="*/ 613 w 224"/>
                  <a:gd name="T7" fmla="*/ 0 h 224"/>
                  <a:gd name="T8" fmla="*/ 1232 w 224"/>
                  <a:gd name="T9" fmla="*/ 742 h 2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" h="224">
                    <a:moveTo>
                      <a:pt x="223" y="111"/>
                    </a:moveTo>
                    <a:cubicBezTo>
                      <a:pt x="224" y="173"/>
                      <a:pt x="174" y="223"/>
                      <a:pt x="113" y="223"/>
                    </a:cubicBezTo>
                    <a:cubicBezTo>
                      <a:pt x="51" y="224"/>
                      <a:pt x="1" y="174"/>
                      <a:pt x="0" y="112"/>
                    </a:cubicBezTo>
                    <a:cubicBezTo>
                      <a:pt x="0" y="51"/>
                      <a:pt x="50" y="1"/>
                      <a:pt x="111" y="0"/>
                    </a:cubicBezTo>
                    <a:cubicBezTo>
                      <a:pt x="173" y="0"/>
                      <a:pt x="223" y="50"/>
                      <a:pt x="223" y="111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7" name="Freeform 113">
                <a:extLst>
                  <a:ext uri="{FF2B5EF4-FFF2-40B4-BE49-F238E27FC236}">
                    <a16:creationId xmlns:a16="http://schemas.microsoft.com/office/drawing/2014/main" id="{736ECD64-A8DD-4153-898A-AABFFCE54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844"/>
                <a:ext cx="231" cy="300"/>
              </a:xfrm>
              <a:custGeom>
                <a:avLst/>
                <a:gdLst>
                  <a:gd name="T0" fmla="*/ 554 w 131"/>
                  <a:gd name="T1" fmla="*/ 8 h 159"/>
                  <a:gd name="T2" fmla="*/ 400 w 131"/>
                  <a:gd name="T3" fmla="*/ 32 h 159"/>
                  <a:gd name="T4" fmla="*/ 208 w 131"/>
                  <a:gd name="T5" fmla="*/ 153 h 159"/>
                  <a:gd name="T6" fmla="*/ 0 w 131"/>
                  <a:gd name="T7" fmla="*/ 679 h 159"/>
                  <a:gd name="T8" fmla="*/ 81 w 131"/>
                  <a:gd name="T9" fmla="*/ 979 h 159"/>
                  <a:gd name="T10" fmla="*/ 289 w 131"/>
                  <a:gd name="T11" fmla="*/ 947 h 159"/>
                  <a:gd name="T12" fmla="*/ 335 w 131"/>
                  <a:gd name="T13" fmla="*/ 779 h 159"/>
                  <a:gd name="T14" fmla="*/ 453 w 131"/>
                  <a:gd name="T15" fmla="*/ 606 h 159"/>
                  <a:gd name="T16" fmla="*/ 659 w 131"/>
                  <a:gd name="T17" fmla="*/ 394 h 159"/>
                  <a:gd name="T18" fmla="*/ 704 w 131"/>
                  <a:gd name="T19" fmla="*/ 181 h 159"/>
                  <a:gd name="T20" fmla="*/ 668 w 131"/>
                  <a:gd name="T21" fmla="*/ 89 h 159"/>
                  <a:gd name="T22" fmla="*/ 619 w 131"/>
                  <a:gd name="T23" fmla="*/ 28 h 159"/>
                  <a:gd name="T24" fmla="*/ 554 w 131"/>
                  <a:gd name="T25" fmla="*/ 8 h 1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1" h="159">
                    <a:moveTo>
                      <a:pt x="101" y="1"/>
                    </a:moveTo>
                    <a:cubicBezTo>
                      <a:pt x="93" y="0"/>
                      <a:pt x="81" y="3"/>
                      <a:pt x="73" y="5"/>
                    </a:cubicBezTo>
                    <a:cubicBezTo>
                      <a:pt x="61" y="8"/>
                      <a:pt x="48" y="15"/>
                      <a:pt x="38" y="23"/>
                    </a:cubicBezTo>
                    <a:cubicBezTo>
                      <a:pt x="15" y="40"/>
                      <a:pt x="0" y="72"/>
                      <a:pt x="0" y="101"/>
                    </a:cubicBezTo>
                    <a:cubicBezTo>
                      <a:pt x="0" y="118"/>
                      <a:pt x="2" y="134"/>
                      <a:pt x="15" y="146"/>
                    </a:cubicBezTo>
                    <a:cubicBezTo>
                      <a:pt x="26" y="156"/>
                      <a:pt x="49" y="159"/>
                      <a:pt x="53" y="141"/>
                    </a:cubicBezTo>
                    <a:cubicBezTo>
                      <a:pt x="55" y="132"/>
                      <a:pt x="57" y="125"/>
                      <a:pt x="61" y="116"/>
                    </a:cubicBezTo>
                    <a:cubicBezTo>
                      <a:pt x="66" y="106"/>
                      <a:pt x="73" y="97"/>
                      <a:pt x="83" y="90"/>
                    </a:cubicBezTo>
                    <a:cubicBezTo>
                      <a:pt x="95" y="80"/>
                      <a:pt x="110" y="73"/>
                      <a:pt x="120" y="59"/>
                    </a:cubicBezTo>
                    <a:cubicBezTo>
                      <a:pt x="126" y="50"/>
                      <a:pt x="131" y="38"/>
                      <a:pt x="128" y="27"/>
                    </a:cubicBezTo>
                    <a:cubicBezTo>
                      <a:pt x="127" y="22"/>
                      <a:pt x="124" y="17"/>
                      <a:pt x="122" y="13"/>
                    </a:cubicBezTo>
                    <a:cubicBezTo>
                      <a:pt x="120" y="8"/>
                      <a:pt x="117" y="6"/>
                      <a:pt x="113" y="4"/>
                    </a:cubicBezTo>
                    <a:cubicBezTo>
                      <a:pt x="109" y="2"/>
                      <a:pt x="105" y="3"/>
                      <a:pt x="101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8" name="Freeform 114">
                <a:extLst>
                  <a:ext uri="{FF2B5EF4-FFF2-40B4-BE49-F238E27FC236}">
                    <a16:creationId xmlns:a16="http://schemas.microsoft.com/office/drawing/2014/main" id="{D9ED3875-3F39-4DCC-B343-76F5AF40A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4" y="1036"/>
                <a:ext cx="263" cy="194"/>
              </a:xfrm>
              <a:custGeom>
                <a:avLst/>
                <a:gdLst>
                  <a:gd name="T0" fmla="*/ 21 w 149"/>
                  <a:gd name="T1" fmla="*/ 514 h 103"/>
                  <a:gd name="T2" fmla="*/ 122 w 149"/>
                  <a:gd name="T3" fmla="*/ 614 h 103"/>
                  <a:gd name="T4" fmla="*/ 265 w 149"/>
                  <a:gd name="T5" fmla="*/ 655 h 103"/>
                  <a:gd name="T6" fmla="*/ 480 w 149"/>
                  <a:gd name="T7" fmla="*/ 667 h 103"/>
                  <a:gd name="T8" fmla="*/ 803 w 149"/>
                  <a:gd name="T9" fmla="*/ 258 h 103"/>
                  <a:gd name="T10" fmla="*/ 720 w 149"/>
                  <a:gd name="T11" fmla="*/ 113 h 103"/>
                  <a:gd name="T12" fmla="*/ 293 w 149"/>
                  <a:gd name="T13" fmla="*/ 181 h 103"/>
                  <a:gd name="T14" fmla="*/ 99 w 149"/>
                  <a:gd name="T15" fmla="*/ 373 h 103"/>
                  <a:gd name="T16" fmla="*/ 34 w 149"/>
                  <a:gd name="T17" fmla="*/ 522 h 10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9" h="103">
                    <a:moveTo>
                      <a:pt x="4" y="77"/>
                    </a:moveTo>
                    <a:cubicBezTo>
                      <a:pt x="10" y="81"/>
                      <a:pt x="15" y="88"/>
                      <a:pt x="22" y="92"/>
                    </a:cubicBezTo>
                    <a:cubicBezTo>
                      <a:pt x="30" y="95"/>
                      <a:pt x="40" y="97"/>
                      <a:pt x="48" y="98"/>
                    </a:cubicBezTo>
                    <a:cubicBezTo>
                      <a:pt x="60" y="100"/>
                      <a:pt x="74" y="103"/>
                      <a:pt x="87" y="100"/>
                    </a:cubicBezTo>
                    <a:cubicBezTo>
                      <a:pt x="115" y="93"/>
                      <a:pt x="138" y="67"/>
                      <a:pt x="146" y="39"/>
                    </a:cubicBezTo>
                    <a:cubicBezTo>
                      <a:pt x="149" y="29"/>
                      <a:pt x="147" y="8"/>
                      <a:pt x="131" y="17"/>
                    </a:cubicBezTo>
                    <a:cubicBezTo>
                      <a:pt x="126" y="19"/>
                      <a:pt x="90" y="0"/>
                      <a:pt x="53" y="27"/>
                    </a:cubicBezTo>
                    <a:cubicBezTo>
                      <a:pt x="43" y="34"/>
                      <a:pt x="30" y="52"/>
                      <a:pt x="18" y="56"/>
                    </a:cubicBezTo>
                    <a:cubicBezTo>
                      <a:pt x="9" y="58"/>
                      <a:pt x="0" y="68"/>
                      <a:pt x="6" y="78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9" name="Freeform 115">
                <a:extLst>
                  <a:ext uri="{FF2B5EF4-FFF2-40B4-BE49-F238E27FC236}">
                    <a16:creationId xmlns:a16="http://schemas.microsoft.com/office/drawing/2014/main" id="{C5B8BE46-87F9-4F7C-9787-1423FB839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402"/>
                <a:ext cx="396" cy="422"/>
              </a:xfrm>
              <a:custGeom>
                <a:avLst/>
                <a:gdLst>
                  <a:gd name="T0" fmla="*/ 1238 w 224"/>
                  <a:gd name="T1" fmla="*/ 742 h 224"/>
                  <a:gd name="T2" fmla="*/ 626 w 224"/>
                  <a:gd name="T3" fmla="*/ 1490 h 224"/>
                  <a:gd name="T4" fmla="*/ 7 w 224"/>
                  <a:gd name="T5" fmla="*/ 750 h 224"/>
                  <a:gd name="T6" fmla="*/ 613 w 224"/>
                  <a:gd name="T7" fmla="*/ 0 h 224"/>
                  <a:gd name="T8" fmla="*/ 1238 w 224"/>
                  <a:gd name="T9" fmla="*/ 742 h 2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" h="224">
                    <a:moveTo>
                      <a:pt x="224" y="111"/>
                    </a:moveTo>
                    <a:cubicBezTo>
                      <a:pt x="224" y="173"/>
                      <a:pt x="174" y="223"/>
                      <a:pt x="113" y="223"/>
                    </a:cubicBezTo>
                    <a:cubicBezTo>
                      <a:pt x="51" y="224"/>
                      <a:pt x="1" y="174"/>
                      <a:pt x="1" y="112"/>
                    </a:cubicBezTo>
                    <a:cubicBezTo>
                      <a:pt x="0" y="51"/>
                      <a:pt x="50" y="1"/>
                      <a:pt x="111" y="0"/>
                    </a:cubicBezTo>
                    <a:cubicBezTo>
                      <a:pt x="173" y="0"/>
                      <a:pt x="223" y="50"/>
                      <a:pt x="224" y="111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0" name="Freeform 116">
                <a:extLst>
                  <a:ext uri="{FF2B5EF4-FFF2-40B4-BE49-F238E27FC236}">
                    <a16:creationId xmlns:a16="http://schemas.microsoft.com/office/drawing/2014/main" id="{E57D8118-DCC5-4F0C-A47D-8D4F3B679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402"/>
                <a:ext cx="396" cy="420"/>
              </a:xfrm>
              <a:custGeom>
                <a:avLst/>
                <a:gdLst>
                  <a:gd name="T0" fmla="*/ 1238 w 224"/>
                  <a:gd name="T1" fmla="*/ 742 h 223"/>
                  <a:gd name="T2" fmla="*/ 626 w 224"/>
                  <a:gd name="T3" fmla="*/ 1490 h 223"/>
                  <a:gd name="T4" fmla="*/ 7 w 224"/>
                  <a:gd name="T5" fmla="*/ 748 h 223"/>
                  <a:gd name="T6" fmla="*/ 619 w 224"/>
                  <a:gd name="T7" fmla="*/ 0 h 223"/>
                  <a:gd name="T8" fmla="*/ 1238 w 224"/>
                  <a:gd name="T9" fmla="*/ 742 h 2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" h="223">
                    <a:moveTo>
                      <a:pt x="224" y="111"/>
                    </a:moveTo>
                    <a:cubicBezTo>
                      <a:pt x="224" y="173"/>
                      <a:pt x="174" y="223"/>
                      <a:pt x="113" y="223"/>
                    </a:cubicBezTo>
                    <a:cubicBezTo>
                      <a:pt x="51" y="223"/>
                      <a:pt x="1" y="174"/>
                      <a:pt x="1" y="112"/>
                    </a:cubicBezTo>
                    <a:cubicBezTo>
                      <a:pt x="0" y="51"/>
                      <a:pt x="50" y="1"/>
                      <a:pt x="112" y="0"/>
                    </a:cubicBezTo>
                    <a:cubicBezTo>
                      <a:pt x="173" y="0"/>
                      <a:pt x="223" y="49"/>
                      <a:pt x="224" y="111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1" name="Freeform 117">
                <a:extLst>
                  <a:ext uri="{FF2B5EF4-FFF2-40B4-BE49-F238E27FC236}">
                    <a16:creationId xmlns:a16="http://schemas.microsoft.com/office/drawing/2014/main" id="{31B9203F-80B4-4E90-B6E5-704924183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1417"/>
                <a:ext cx="231" cy="300"/>
              </a:xfrm>
              <a:custGeom>
                <a:avLst/>
                <a:gdLst>
                  <a:gd name="T0" fmla="*/ 559 w 131"/>
                  <a:gd name="T1" fmla="*/ 8 h 159"/>
                  <a:gd name="T2" fmla="*/ 400 w 131"/>
                  <a:gd name="T3" fmla="*/ 32 h 159"/>
                  <a:gd name="T4" fmla="*/ 208 w 131"/>
                  <a:gd name="T5" fmla="*/ 153 h 159"/>
                  <a:gd name="T6" fmla="*/ 0 w 131"/>
                  <a:gd name="T7" fmla="*/ 679 h 159"/>
                  <a:gd name="T8" fmla="*/ 81 w 131"/>
                  <a:gd name="T9" fmla="*/ 979 h 159"/>
                  <a:gd name="T10" fmla="*/ 289 w 131"/>
                  <a:gd name="T11" fmla="*/ 947 h 159"/>
                  <a:gd name="T12" fmla="*/ 335 w 131"/>
                  <a:gd name="T13" fmla="*/ 779 h 159"/>
                  <a:gd name="T14" fmla="*/ 453 w 131"/>
                  <a:gd name="T15" fmla="*/ 606 h 159"/>
                  <a:gd name="T16" fmla="*/ 659 w 131"/>
                  <a:gd name="T17" fmla="*/ 394 h 159"/>
                  <a:gd name="T18" fmla="*/ 704 w 131"/>
                  <a:gd name="T19" fmla="*/ 181 h 159"/>
                  <a:gd name="T20" fmla="*/ 668 w 131"/>
                  <a:gd name="T21" fmla="*/ 89 h 159"/>
                  <a:gd name="T22" fmla="*/ 619 w 131"/>
                  <a:gd name="T23" fmla="*/ 28 h 159"/>
                  <a:gd name="T24" fmla="*/ 554 w 131"/>
                  <a:gd name="T25" fmla="*/ 8 h 1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1" h="159">
                    <a:moveTo>
                      <a:pt x="102" y="1"/>
                    </a:moveTo>
                    <a:cubicBezTo>
                      <a:pt x="93" y="0"/>
                      <a:pt x="82" y="3"/>
                      <a:pt x="73" y="5"/>
                    </a:cubicBezTo>
                    <a:cubicBezTo>
                      <a:pt x="61" y="8"/>
                      <a:pt x="48" y="15"/>
                      <a:pt x="38" y="23"/>
                    </a:cubicBezTo>
                    <a:cubicBezTo>
                      <a:pt x="16" y="40"/>
                      <a:pt x="0" y="72"/>
                      <a:pt x="0" y="101"/>
                    </a:cubicBezTo>
                    <a:cubicBezTo>
                      <a:pt x="0" y="118"/>
                      <a:pt x="2" y="134"/>
                      <a:pt x="15" y="146"/>
                    </a:cubicBezTo>
                    <a:cubicBezTo>
                      <a:pt x="27" y="156"/>
                      <a:pt x="49" y="159"/>
                      <a:pt x="53" y="141"/>
                    </a:cubicBezTo>
                    <a:cubicBezTo>
                      <a:pt x="55" y="132"/>
                      <a:pt x="57" y="125"/>
                      <a:pt x="61" y="116"/>
                    </a:cubicBezTo>
                    <a:cubicBezTo>
                      <a:pt x="67" y="106"/>
                      <a:pt x="73" y="97"/>
                      <a:pt x="83" y="90"/>
                    </a:cubicBezTo>
                    <a:cubicBezTo>
                      <a:pt x="96" y="80"/>
                      <a:pt x="111" y="73"/>
                      <a:pt x="120" y="59"/>
                    </a:cubicBezTo>
                    <a:cubicBezTo>
                      <a:pt x="126" y="50"/>
                      <a:pt x="131" y="38"/>
                      <a:pt x="128" y="27"/>
                    </a:cubicBezTo>
                    <a:cubicBezTo>
                      <a:pt x="127" y="22"/>
                      <a:pt x="125" y="17"/>
                      <a:pt x="122" y="13"/>
                    </a:cubicBezTo>
                    <a:cubicBezTo>
                      <a:pt x="120" y="8"/>
                      <a:pt x="118" y="6"/>
                      <a:pt x="113" y="4"/>
                    </a:cubicBezTo>
                    <a:cubicBezTo>
                      <a:pt x="110" y="2"/>
                      <a:pt x="105" y="2"/>
                      <a:pt x="101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2" name="Freeform 118">
                <a:extLst>
                  <a:ext uri="{FF2B5EF4-FFF2-40B4-BE49-F238E27FC236}">
                    <a16:creationId xmlns:a16="http://schemas.microsoft.com/office/drawing/2014/main" id="{08CB7B3D-02D1-456C-8662-BD2959978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1624"/>
                <a:ext cx="261" cy="179"/>
              </a:xfrm>
              <a:custGeom>
                <a:avLst/>
                <a:gdLst>
                  <a:gd name="T0" fmla="*/ 16 w 148"/>
                  <a:gd name="T1" fmla="*/ 462 h 95"/>
                  <a:gd name="T2" fmla="*/ 122 w 148"/>
                  <a:gd name="T3" fmla="*/ 561 h 95"/>
                  <a:gd name="T4" fmla="*/ 257 w 148"/>
                  <a:gd name="T5" fmla="*/ 603 h 95"/>
                  <a:gd name="T6" fmla="*/ 473 w 148"/>
                  <a:gd name="T7" fmla="*/ 614 h 95"/>
                  <a:gd name="T8" fmla="*/ 795 w 148"/>
                  <a:gd name="T9" fmla="*/ 205 h 95"/>
                  <a:gd name="T10" fmla="*/ 712 w 148"/>
                  <a:gd name="T11" fmla="*/ 60 h 95"/>
                  <a:gd name="T12" fmla="*/ 647 w 148"/>
                  <a:gd name="T13" fmla="*/ 141 h 95"/>
                  <a:gd name="T14" fmla="*/ 575 w 148"/>
                  <a:gd name="T15" fmla="*/ 213 h 95"/>
                  <a:gd name="T16" fmla="*/ 302 w 148"/>
                  <a:gd name="T17" fmla="*/ 326 h 95"/>
                  <a:gd name="T18" fmla="*/ 93 w 148"/>
                  <a:gd name="T19" fmla="*/ 320 h 95"/>
                  <a:gd name="T20" fmla="*/ 28 w 148"/>
                  <a:gd name="T21" fmla="*/ 469 h 9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8" h="95">
                    <a:moveTo>
                      <a:pt x="3" y="69"/>
                    </a:moveTo>
                    <a:cubicBezTo>
                      <a:pt x="10" y="73"/>
                      <a:pt x="14" y="80"/>
                      <a:pt x="22" y="84"/>
                    </a:cubicBezTo>
                    <a:cubicBezTo>
                      <a:pt x="29" y="87"/>
                      <a:pt x="39" y="89"/>
                      <a:pt x="47" y="90"/>
                    </a:cubicBezTo>
                    <a:cubicBezTo>
                      <a:pt x="60" y="92"/>
                      <a:pt x="73" y="95"/>
                      <a:pt x="86" y="92"/>
                    </a:cubicBezTo>
                    <a:cubicBezTo>
                      <a:pt x="115" y="85"/>
                      <a:pt x="137" y="59"/>
                      <a:pt x="145" y="31"/>
                    </a:cubicBezTo>
                    <a:cubicBezTo>
                      <a:pt x="148" y="20"/>
                      <a:pt x="146" y="0"/>
                      <a:pt x="130" y="9"/>
                    </a:cubicBezTo>
                    <a:cubicBezTo>
                      <a:pt x="126" y="11"/>
                      <a:pt x="122" y="18"/>
                      <a:pt x="118" y="21"/>
                    </a:cubicBezTo>
                    <a:cubicBezTo>
                      <a:pt x="114" y="25"/>
                      <a:pt x="110" y="28"/>
                      <a:pt x="105" y="32"/>
                    </a:cubicBezTo>
                    <a:cubicBezTo>
                      <a:pt x="90" y="44"/>
                      <a:pt x="75" y="51"/>
                      <a:pt x="55" y="49"/>
                    </a:cubicBezTo>
                    <a:cubicBezTo>
                      <a:pt x="43" y="48"/>
                      <a:pt x="29" y="44"/>
                      <a:pt x="17" y="48"/>
                    </a:cubicBezTo>
                    <a:cubicBezTo>
                      <a:pt x="8" y="50"/>
                      <a:pt x="0" y="60"/>
                      <a:pt x="5" y="70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3" name="Freeform 119">
                <a:extLst>
                  <a:ext uri="{FF2B5EF4-FFF2-40B4-BE49-F238E27FC236}">
                    <a16:creationId xmlns:a16="http://schemas.microsoft.com/office/drawing/2014/main" id="{96F74200-A45A-4ABF-8B4E-14089AB74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1457"/>
                <a:ext cx="396" cy="422"/>
              </a:xfrm>
              <a:custGeom>
                <a:avLst/>
                <a:gdLst>
                  <a:gd name="T0" fmla="*/ 1232 w 224"/>
                  <a:gd name="T1" fmla="*/ 742 h 224"/>
                  <a:gd name="T2" fmla="*/ 626 w 224"/>
                  <a:gd name="T3" fmla="*/ 1490 h 224"/>
                  <a:gd name="T4" fmla="*/ 0 w 224"/>
                  <a:gd name="T5" fmla="*/ 755 h 224"/>
                  <a:gd name="T6" fmla="*/ 613 w 224"/>
                  <a:gd name="T7" fmla="*/ 0 h 224"/>
                  <a:gd name="T8" fmla="*/ 1232 w 224"/>
                  <a:gd name="T9" fmla="*/ 742 h 2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" h="224">
                    <a:moveTo>
                      <a:pt x="223" y="111"/>
                    </a:moveTo>
                    <a:cubicBezTo>
                      <a:pt x="224" y="173"/>
                      <a:pt x="174" y="223"/>
                      <a:pt x="113" y="223"/>
                    </a:cubicBezTo>
                    <a:cubicBezTo>
                      <a:pt x="51" y="224"/>
                      <a:pt x="1" y="174"/>
                      <a:pt x="0" y="113"/>
                    </a:cubicBezTo>
                    <a:cubicBezTo>
                      <a:pt x="0" y="51"/>
                      <a:pt x="50" y="1"/>
                      <a:pt x="111" y="0"/>
                    </a:cubicBezTo>
                    <a:cubicBezTo>
                      <a:pt x="173" y="0"/>
                      <a:pt x="223" y="50"/>
                      <a:pt x="223" y="111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4" name="Freeform 120">
                <a:extLst>
                  <a:ext uri="{FF2B5EF4-FFF2-40B4-BE49-F238E27FC236}">
                    <a16:creationId xmlns:a16="http://schemas.microsoft.com/office/drawing/2014/main" id="{833297FF-7E7D-4935-BB1D-61461AEDA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1457"/>
                <a:ext cx="396" cy="422"/>
              </a:xfrm>
              <a:custGeom>
                <a:avLst/>
                <a:gdLst>
                  <a:gd name="T0" fmla="*/ 1238 w 224"/>
                  <a:gd name="T1" fmla="*/ 742 h 224"/>
                  <a:gd name="T2" fmla="*/ 626 w 224"/>
                  <a:gd name="T3" fmla="*/ 1490 h 224"/>
                  <a:gd name="T4" fmla="*/ 7 w 224"/>
                  <a:gd name="T5" fmla="*/ 750 h 224"/>
                  <a:gd name="T6" fmla="*/ 613 w 224"/>
                  <a:gd name="T7" fmla="*/ 0 h 224"/>
                  <a:gd name="T8" fmla="*/ 1238 w 224"/>
                  <a:gd name="T9" fmla="*/ 742 h 2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" h="224">
                    <a:moveTo>
                      <a:pt x="224" y="111"/>
                    </a:moveTo>
                    <a:cubicBezTo>
                      <a:pt x="224" y="173"/>
                      <a:pt x="174" y="223"/>
                      <a:pt x="113" y="223"/>
                    </a:cubicBezTo>
                    <a:cubicBezTo>
                      <a:pt x="51" y="224"/>
                      <a:pt x="1" y="174"/>
                      <a:pt x="1" y="112"/>
                    </a:cubicBezTo>
                    <a:cubicBezTo>
                      <a:pt x="0" y="51"/>
                      <a:pt x="50" y="1"/>
                      <a:pt x="111" y="0"/>
                    </a:cubicBezTo>
                    <a:cubicBezTo>
                      <a:pt x="173" y="0"/>
                      <a:pt x="223" y="50"/>
                      <a:pt x="224" y="111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5" name="Freeform 121">
                <a:extLst>
                  <a:ext uri="{FF2B5EF4-FFF2-40B4-BE49-F238E27FC236}">
                    <a16:creationId xmlns:a16="http://schemas.microsoft.com/office/drawing/2014/main" id="{3CD4525E-DAF0-429D-951D-C90922FCF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1472"/>
                <a:ext cx="231" cy="299"/>
              </a:xfrm>
              <a:custGeom>
                <a:avLst/>
                <a:gdLst>
                  <a:gd name="T0" fmla="*/ 554 w 131"/>
                  <a:gd name="T1" fmla="*/ 8 h 159"/>
                  <a:gd name="T2" fmla="*/ 400 w 131"/>
                  <a:gd name="T3" fmla="*/ 32 h 159"/>
                  <a:gd name="T4" fmla="*/ 208 w 131"/>
                  <a:gd name="T5" fmla="*/ 152 h 159"/>
                  <a:gd name="T6" fmla="*/ 0 w 131"/>
                  <a:gd name="T7" fmla="*/ 671 h 159"/>
                  <a:gd name="T8" fmla="*/ 81 w 131"/>
                  <a:gd name="T9" fmla="*/ 972 h 159"/>
                  <a:gd name="T10" fmla="*/ 289 w 131"/>
                  <a:gd name="T11" fmla="*/ 936 h 159"/>
                  <a:gd name="T12" fmla="*/ 335 w 131"/>
                  <a:gd name="T13" fmla="*/ 771 h 159"/>
                  <a:gd name="T14" fmla="*/ 453 w 131"/>
                  <a:gd name="T15" fmla="*/ 598 h 159"/>
                  <a:gd name="T16" fmla="*/ 659 w 131"/>
                  <a:gd name="T17" fmla="*/ 393 h 159"/>
                  <a:gd name="T18" fmla="*/ 704 w 131"/>
                  <a:gd name="T19" fmla="*/ 181 h 159"/>
                  <a:gd name="T20" fmla="*/ 668 w 131"/>
                  <a:gd name="T21" fmla="*/ 85 h 159"/>
                  <a:gd name="T22" fmla="*/ 619 w 131"/>
                  <a:gd name="T23" fmla="*/ 28 h 159"/>
                  <a:gd name="T24" fmla="*/ 554 w 131"/>
                  <a:gd name="T25" fmla="*/ 8 h 1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1" h="159">
                    <a:moveTo>
                      <a:pt x="101" y="1"/>
                    </a:moveTo>
                    <a:cubicBezTo>
                      <a:pt x="93" y="0"/>
                      <a:pt x="81" y="3"/>
                      <a:pt x="73" y="5"/>
                    </a:cubicBezTo>
                    <a:cubicBezTo>
                      <a:pt x="61" y="8"/>
                      <a:pt x="48" y="15"/>
                      <a:pt x="38" y="23"/>
                    </a:cubicBezTo>
                    <a:cubicBezTo>
                      <a:pt x="15" y="40"/>
                      <a:pt x="0" y="72"/>
                      <a:pt x="0" y="101"/>
                    </a:cubicBezTo>
                    <a:cubicBezTo>
                      <a:pt x="0" y="118"/>
                      <a:pt x="2" y="134"/>
                      <a:pt x="15" y="146"/>
                    </a:cubicBezTo>
                    <a:cubicBezTo>
                      <a:pt x="26" y="156"/>
                      <a:pt x="49" y="159"/>
                      <a:pt x="53" y="141"/>
                    </a:cubicBezTo>
                    <a:cubicBezTo>
                      <a:pt x="55" y="132"/>
                      <a:pt x="57" y="125"/>
                      <a:pt x="61" y="116"/>
                    </a:cubicBezTo>
                    <a:cubicBezTo>
                      <a:pt x="66" y="106"/>
                      <a:pt x="73" y="97"/>
                      <a:pt x="83" y="90"/>
                    </a:cubicBezTo>
                    <a:cubicBezTo>
                      <a:pt x="95" y="80"/>
                      <a:pt x="110" y="73"/>
                      <a:pt x="120" y="59"/>
                    </a:cubicBezTo>
                    <a:cubicBezTo>
                      <a:pt x="126" y="50"/>
                      <a:pt x="131" y="39"/>
                      <a:pt x="128" y="27"/>
                    </a:cubicBezTo>
                    <a:cubicBezTo>
                      <a:pt x="127" y="22"/>
                      <a:pt x="124" y="17"/>
                      <a:pt x="122" y="13"/>
                    </a:cubicBezTo>
                    <a:cubicBezTo>
                      <a:pt x="120" y="9"/>
                      <a:pt x="118" y="6"/>
                      <a:pt x="113" y="4"/>
                    </a:cubicBezTo>
                    <a:cubicBezTo>
                      <a:pt x="109" y="2"/>
                      <a:pt x="105" y="3"/>
                      <a:pt x="101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6" name="Freeform 122">
                <a:extLst>
                  <a:ext uri="{FF2B5EF4-FFF2-40B4-BE49-F238E27FC236}">
                    <a16:creationId xmlns:a16="http://schemas.microsoft.com/office/drawing/2014/main" id="{CADA8721-B0DE-4FCE-8A62-A8C8A8664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1679"/>
                <a:ext cx="263" cy="179"/>
              </a:xfrm>
              <a:custGeom>
                <a:avLst/>
                <a:gdLst>
                  <a:gd name="T0" fmla="*/ 21 w 149"/>
                  <a:gd name="T1" fmla="*/ 462 h 95"/>
                  <a:gd name="T2" fmla="*/ 122 w 149"/>
                  <a:gd name="T3" fmla="*/ 561 h 95"/>
                  <a:gd name="T4" fmla="*/ 265 w 149"/>
                  <a:gd name="T5" fmla="*/ 603 h 95"/>
                  <a:gd name="T6" fmla="*/ 480 w 149"/>
                  <a:gd name="T7" fmla="*/ 614 h 95"/>
                  <a:gd name="T8" fmla="*/ 803 w 149"/>
                  <a:gd name="T9" fmla="*/ 205 h 95"/>
                  <a:gd name="T10" fmla="*/ 720 w 149"/>
                  <a:gd name="T11" fmla="*/ 60 h 95"/>
                  <a:gd name="T12" fmla="*/ 655 w 149"/>
                  <a:gd name="T13" fmla="*/ 141 h 95"/>
                  <a:gd name="T14" fmla="*/ 582 w 149"/>
                  <a:gd name="T15" fmla="*/ 213 h 95"/>
                  <a:gd name="T16" fmla="*/ 309 w 149"/>
                  <a:gd name="T17" fmla="*/ 326 h 95"/>
                  <a:gd name="T18" fmla="*/ 99 w 149"/>
                  <a:gd name="T19" fmla="*/ 320 h 95"/>
                  <a:gd name="T20" fmla="*/ 34 w 149"/>
                  <a:gd name="T21" fmla="*/ 469 h 9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9" h="95">
                    <a:moveTo>
                      <a:pt x="4" y="69"/>
                    </a:moveTo>
                    <a:cubicBezTo>
                      <a:pt x="10" y="73"/>
                      <a:pt x="15" y="81"/>
                      <a:pt x="22" y="84"/>
                    </a:cubicBezTo>
                    <a:cubicBezTo>
                      <a:pt x="30" y="87"/>
                      <a:pt x="40" y="89"/>
                      <a:pt x="48" y="90"/>
                    </a:cubicBezTo>
                    <a:cubicBezTo>
                      <a:pt x="60" y="92"/>
                      <a:pt x="74" y="95"/>
                      <a:pt x="87" y="92"/>
                    </a:cubicBezTo>
                    <a:cubicBezTo>
                      <a:pt x="115" y="85"/>
                      <a:pt x="138" y="59"/>
                      <a:pt x="146" y="31"/>
                    </a:cubicBezTo>
                    <a:cubicBezTo>
                      <a:pt x="149" y="21"/>
                      <a:pt x="147" y="0"/>
                      <a:pt x="131" y="9"/>
                    </a:cubicBezTo>
                    <a:cubicBezTo>
                      <a:pt x="126" y="11"/>
                      <a:pt x="123" y="18"/>
                      <a:pt x="119" y="21"/>
                    </a:cubicBezTo>
                    <a:cubicBezTo>
                      <a:pt x="115" y="25"/>
                      <a:pt x="111" y="29"/>
                      <a:pt x="106" y="32"/>
                    </a:cubicBezTo>
                    <a:cubicBezTo>
                      <a:pt x="90" y="44"/>
                      <a:pt x="76" y="51"/>
                      <a:pt x="56" y="49"/>
                    </a:cubicBezTo>
                    <a:cubicBezTo>
                      <a:pt x="44" y="48"/>
                      <a:pt x="30" y="44"/>
                      <a:pt x="18" y="48"/>
                    </a:cubicBezTo>
                    <a:cubicBezTo>
                      <a:pt x="9" y="50"/>
                      <a:pt x="0" y="60"/>
                      <a:pt x="6" y="70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7" name="Freeform 123">
                <a:extLst>
                  <a:ext uri="{FF2B5EF4-FFF2-40B4-BE49-F238E27FC236}">
                    <a16:creationId xmlns:a16="http://schemas.microsoft.com/office/drawing/2014/main" id="{DF9BE324-C6C0-4CCC-9A41-079B8DD66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1293"/>
                <a:ext cx="367" cy="390"/>
              </a:xfrm>
              <a:custGeom>
                <a:avLst/>
                <a:gdLst>
                  <a:gd name="T0" fmla="*/ 1136 w 208"/>
                  <a:gd name="T1" fmla="*/ 690 h 207"/>
                  <a:gd name="T2" fmla="*/ 575 w 208"/>
                  <a:gd name="T3" fmla="*/ 1385 h 207"/>
                  <a:gd name="T4" fmla="*/ 7 w 208"/>
                  <a:gd name="T5" fmla="*/ 695 h 207"/>
                  <a:gd name="T6" fmla="*/ 566 w 208"/>
                  <a:gd name="T7" fmla="*/ 0 h 207"/>
                  <a:gd name="T8" fmla="*/ 1136 w 208"/>
                  <a:gd name="T9" fmla="*/ 690 h 2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" h="207">
                    <a:moveTo>
                      <a:pt x="207" y="103"/>
                    </a:moveTo>
                    <a:cubicBezTo>
                      <a:pt x="208" y="160"/>
                      <a:pt x="162" y="207"/>
                      <a:pt x="105" y="207"/>
                    </a:cubicBezTo>
                    <a:cubicBezTo>
                      <a:pt x="47" y="207"/>
                      <a:pt x="1" y="161"/>
                      <a:pt x="1" y="104"/>
                    </a:cubicBezTo>
                    <a:cubicBezTo>
                      <a:pt x="0" y="47"/>
                      <a:pt x="46" y="0"/>
                      <a:pt x="103" y="0"/>
                    </a:cubicBezTo>
                    <a:cubicBezTo>
                      <a:pt x="161" y="0"/>
                      <a:pt x="207" y="46"/>
                      <a:pt x="207" y="103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8" name="Freeform 124">
                <a:extLst>
                  <a:ext uri="{FF2B5EF4-FFF2-40B4-BE49-F238E27FC236}">
                    <a16:creationId xmlns:a16="http://schemas.microsoft.com/office/drawing/2014/main" id="{D15F07DF-B1FC-4958-9D69-CFE755982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1293"/>
                <a:ext cx="367" cy="390"/>
              </a:xfrm>
              <a:custGeom>
                <a:avLst/>
                <a:gdLst>
                  <a:gd name="T0" fmla="*/ 1143 w 208"/>
                  <a:gd name="T1" fmla="*/ 690 h 207"/>
                  <a:gd name="T2" fmla="*/ 575 w 208"/>
                  <a:gd name="T3" fmla="*/ 1385 h 207"/>
                  <a:gd name="T4" fmla="*/ 7 w 208"/>
                  <a:gd name="T5" fmla="*/ 695 h 207"/>
                  <a:gd name="T6" fmla="*/ 573 w 208"/>
                  <a:gd name="T7" fmla="*/ 0 h 207"/>
                  <a:gd name="T8" fmla="*/ 1143 w 208"/>
                  <a:gd name="T9" fmla="*/ 690 h 2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" h="207">
                    <a:moveTo>
                      <a:pt x="208" y="103"/>
                    </a:moveTo>
                    <a:cubicBezTo>
                      <a:pt x="208" y="160"/>
                      <a:pt x="162" y="207"/>
                      <a:pt x="105" y="207"/>
                    </a:cubicBezTo>
                    <a:cubicBezTo>
                      <a:pt x="48" y="207"/>
                      <a:pt x="1" y="161"/>
                      <a:pt x="1" y="104"/>
                    </a:cubicBezTo>
                    <a:cubicBezTo>
                      <a:pt x="0" y="47"/>
                      <a:pt x="46" y="0"/>
                      <a:pt x="104" y="0"/>
                    </a:cubicBezTo>
                    <a:cubicBezTo>
                      <a:pt x="161" y="0"/>
                      <a:pt x="207" y="46"/>
                      <a:pt x="208" y="103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9" name="Freeform 125">
                <a:extLst>
                  <a:ext uri="{FF2B5EF4-FFF2-40B4-BE49-F238E27FC236}">
                    <a16:creationId xmlns:a16="http://schemas.microsoft.com/office/drawing/2014/main" id="{E02CF498-B427-4CFC-8193-1F45CE583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1306"/>
                <a:ext cx="216" cy="279"/>
              </a:xfrm>
              <a:custGeom>
                <a:avLst/>
                <a:gdLst>
                  <a:gd name="T0" fmla="*/ 521 w 122"/>
                  <a:gd name="T1" fmla="*/ 15 h 148"/>
                  <a:gd name="T2" fmla="*/ 375 w 122"/>
                  <a:gd name="T3" fmla="*/ 32 h 148"/>
                  <a:gd name="T4" fmla="*/ 200 w 122"/>
                  <a:gd name="T5" fmla="*/ 141 h 148"/>
                  <a:gd name="T6" fmla="*/ 0 w 122"/>
                  <a:gd name="T7" fmla="*/ 622 h 148"/>
                  <a:gd name="T8" fmla="*/ 78 w 122"/>
                  <a:gd name="T9" fmla="*/ 911 h 148"/>
                  <a:gd name="T10" fmla="*/ 280 w 122"/>
                  <a:gd name="T11" fmla="*/ 878 h 148"/>
                  <a:gd name="T12" fmla="*/ 317 w 122"/>
                  <a:gd name="T13" fmla="*/ 726 h 148"/>
                  <a:gd name="T14" fmla="*/ 427 w 122"/>
                  <a:gd name="T15" fmla="*/ 554 h 148"/>
                  <a:gd name="T16" fmla="*/ 618 w 122"/>
                  <a:gd name="T17" fmla="*/ 369 h 148"/>
                  <a:gd name="T18" fmla="*/ 662 w 122"/>
                  <a:gd name="T19" fmla="*/ 168 h 148"/>
                  <a:gd name="T20" fmla="*/ 634 w 122"/>
                  <a:gd name="T21" fmla="*/ 81 h 148"/>
                  <a:gd name="T22" fmla="*/ 582 w 122"/>
                  <a:gd name="T23" fmla="*/ 28 h 148"/>
                  <a:gd name="T24" fmla="*/ 521 w 122"/>
                  <a:gd name="T25" fmla="*/ 8 h 1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148">
                    <a:moveTo>
                      <a:pt x="94" y="2"/>
                    </a:moveTo>
                    <a:cubicBezTo>
                      <a:pt x="86" y="0"/>
                      <a:pt x="76" y="3"/>
                      <a:pt x="68" y="5"/>
                    </a:cubicBezTo>
                    <a:cubicBezTo>
                      <a:pt x="57" y="8"/>
                      <a:pt x="45" y="14"/>
                      <a:pt x="36" y="21"/>
                    </a:cubicBezTo>
                    <a:cubicBezTo>
                      <a:pt x="15" y="37"/>
                      <a:pt x="0" y="67"/>
                      <a:pt x="0" y="93"/>
                    </a:cubicBezTo>
                    <a:cubicBezTo>
                      <a:pt x="0" y="109"/>
                      <a:pt x="2" y="124"/>
                      <a:pt x="14" y="136"/>
                    </a:cubicBezTo>
                    <a:cubicBezTo>
                      <a:pt x="25" y="145"/>
                      <a:pt x="46" y="148"/>
                      <a:pt x="50" y="131"/>
                    </a:cubicBezTo>
                    <a:cubicBezTo>
                      <a:pt x="51" y="123"/>
                      <a:pt x="53" y="116"/>
                      <a:pt x="57" y="108"/>
                    </a:cubicBezTo>
                    <a:cubicBezTo>
                      <a:pt x="62" y="98"/>
                      <a:pt x="68" y="90"/>
                      <a:pt x="77" y="83"/>
                    </a:cubicBezTo>
                    <a:cubicBezTo>
                      <a:pt x="89" y="74"/>
                      <a:pt x="103" y="68"/>
                      <a:pt x="111" y="55"/>
                    </a:cubicBezTo>
                    <a:cubicBezTo>
                      <a:pt x="117" y="46"/>
                      <a:pt x="122" y="36"/>
                      <a:pt x="119" y="25"/>
                    </a:cubicBezTo>
                    <a:cubicBezTo>
                      <a:pt x="118" y="20"/>
                      <a:pt x="116" y="16"/>
                      <a:pt x="114" y="12"/>
                    </a:cubicBezTo>
                    <a:cubicBezTo>
                      <a:pt x="112" y="8"/>
                      <a:pt x="109" y="5"/>
                      <a:pt x="105" y="4"/>
                    </a:cubicBezTo>
                    <a:cubicBezTo>
                      <a:pt x="102" y="2"/>
                      <a:pt x="98" y="3"/>
                      <a:pt x="94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0" name="Freeform 126">
                <a:extLst>
                  <a:ext uri="{FF2B5EF4-FFF2-40B4-BE49-F238E27FC236}">
                    <a16:creationId xmlns:a16="http://schemas.microsoft.com/office/drawing/2014/main" id="{FE3189BB-8AE4-4D33-9C22-3EE4A3639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1498"/>
                <a:ext cx="244" cy="166"/>
              </a:xfrm>
              <a:custGeom>
                <a:avLst/>
                <a:gdLst>
                  <a:gd name="T0" fmla="*/ 16 w 138"/>
                  <a:gd name="T1" fmla="*/ 430 h 88"/>
                  <a:gd name="T2" fmla="*/ 110 w 138"/>
                  <a:gd name="T3" fmla="*/ 523 h 88"/>
                  <a:gd name="T4" fmla="*/ 244 w 138"/>
                  <a:gd name="T5" fmla="*/ 562 h 88"/>
                  <a:gd name="T6" fmla="*/ 440 w 138"/>
                  <a:gd name="T7" fmla="*/ 570 h 88"/>
                  <a:gd name="T8" fmla="*/ 748 w 138"/>
                  <a:gd name="T9" fmla="*/ 196 h 88"/>
                  <a:gd name="T10" fmla="*/ 668 w 138"/>
                  <a:gd name="T11" fmla="*/ 60 h 88"/>
                  <a:gd name="T12" fmla="*/ 606 w 138"/>
                  <a:gd name="T13" fmla="*/ 136 h 88"/>
                  <a:gd name="T14" fmla="*/ 541 w 138"/>
                  <a:gd name="T15" fmla="*/ 204 h 88"/>
                  <a:gd name="T16" fmla="*/ 288 w 138"/>
                  <a:gd name="T17" fmla="*/ 309 h 88"/>
                  <a:gd name="T18" fmla="*/ 88 w 138"/>
                  <a:gd name="T19" fmla="*/ 296 h 88"/>
                  <a:gd name="T20" fmla="*/ 28 w 138"/>
                  <a:gd name="T21" fmla="*/ 438 h 8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8" h="88">
                    <a:moveTo>
                      <a:pt x="3" y="64"/>
                    </a:moveTo>
                    <a:cubicBezTo>
                      <a:pt x="9" y="68"/>
                      <a:pt x="13" y="75"/>
                      <a:pt x="20" y="78"/>
                    </a:cubicBezTo>
                    <a:cubicBezTo>
                      <a:pt x="27" y="81"/>
                      <a:pt x="36" y="83"/>
                      <a:pt x="44" y="84"/>
                    </a:cubicBezTo>
                    <a:cubicBezTo>
                      <a:pt x="56" y="85"/>
                      <a:pt x="68" y="88"/>
                      <a:pt x="80" y="85"/>
                    </a:cubicBezTo>
                    <a:cubicBezTo>
                      <a:pt x="107" y="79"/>
                      <a:pt x="128" y="55"/>
                      <a:pt x="135" y="29"/>
                    </a:cubicBezTo>
                    <a:cubicBezTo>
                      <a:pt x="138" y="19"/>
                      <a:pt x="136" y="0"/>
                      <a:pt x="121" y="9"/>
                    </a:cubicBezTo>
                    <a:cubicBezTo>
                      <a:pt x="117" y="11"/>
                      <a:pt x="114" y="17"/>
                      <a:pt x="110" y="20"/>
                    </a:cubicBezTo>
                    <a:cubicBezTo>
                      <a:pt x="106" y="24"/>
                      <a:pt x="102" y="27"/>
                      <a:pt x="98" y="30"/>
                    </a:cubicBezTo>
                    <a:cubicBezTo>
                      <a:pt x="83" y="41"/>
                      <a:pt x="70" y="48"/>
                      <a:pt x="52" y="46"/>
                    </a:cubicBezTo>
                    <a:cubicBezTo>
                      <a:pt x="41" y="45"/>
                      <a:pt x="27" y="41"/>
                      <a:pt x="16" y="44"/>
                    </a:cubicBezTo>
                    <a:cubicBezTo>
                      <a:pt x="8" y="47"/>
                      <a:pt x="0" y="56"/>
                      <a:pt x="5" y="65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1" name="Freeform 127">
                <a:extLst>
                  <a:ext uri="{FF2B5EF4-FFF2-40B4-BE49-F238E27FC236}">
                    <a16:creationId xmlns:a16="http://schemas.microsoft.com/office/drawing/2014/main" id="{98BBB942-2D00-4D37-9C52-94085124D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833"/>
                <a:ext cx="416" cy="443"/>
              </a:xfrm>
              <a:custGeom>
                <a:avLst/>
                <a:gdLst>
                  <a:gd name="T0" fmla="*/ 1303 w 235"/>
                  <a:gd name="T1" fmla="*/ 779 h 235"/>
                  <a:gd name="T2" fmla="*/ 655 w 235"/>
                  <a:gd name="T3" fmla="*/ 1567 h 235"/>
                  <a:gd name="T4" fmla="*/ 7 w 235"/>
                  <a:gd name="T5" fmla="*/ 788 h 235"/>
                  <a:gd name="T6" fmla="*/ 648 w 235"/>
                  <a:gd name="T7" fmla="*/ 0 h 235"/>
                  <a:gd name="T8" fmla="*/ 1303 w 235"/>
                  <a:gd name="T9" fmla="*/ 779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5" h="235">
                    <a:moveTo>
                      <a:pt x="235" y="116"/>
                    </a:moveTo>
                    <a:cubicBezTo>
                      <a:pt x="235" y="181"/>
                      <a:pt x="183" y="234"/>
                      <a:pt x="118" y="234"/>
                    </a:cubicBezTo>
                    <a:cubicBezTo>
                      <a:pt x="54" y="235"/>
                      <a:pt x="1" y="182"/>
                      <a:pt x="1" y="118"/>
                    </a:cubicBezTo>
                    <a:cubicBezTo>
                      <a:pt x="0" y="53"/>
                      <a:pt x="52" y="0"/>
                      <a:pt x="117" y="0"/>
                    </a:cubicBezTo>
                    <a:cubicBezTo>
                      <a:pt x="182" y="0"/>
                      <a:pt x="235" y="52"/>
                      <a:pt x="235" y="116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2" name="Freeform 128">
                <a:extLst>
                  <a:ext uri="{FF2B5EF4-FFF2-40B4-BE49-F238E27FC236}">
                    <a16:creationId xmlns:a16="http://schemas.microsoft.com/office/drawing/2014/main" id="{2A85AB27-3280-44CF-9944-8A2BEE23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831"/>
                <a:ext cx="416" cy="443"/>
              </a:xfrm>
              <a:custGeom>
                <a:avLst/>
                <a:gdLst>
                  <a:gd name="T0" fmla="*/ 1303 w 235"/>
                  <a:gd name="T1" fmla="*/ 786 h 235"/>
                  <a:gd name="T2" fmla="*/ 662 w 235"/>
                  <a:gd name="T3" fmla="*/ 1574 h 235"/>
                  <a:gd name="T4" fmla="*/ 7 w 235"/>
                  <a:gd name="T5" fmla="*/ 796 h 235"/>
                  <a:gd name="T6" fmla="*/ 648 w 235"/>
                  <a:gd name="T7" fmla="*/ 8 h 235"/>
                  <a:gd name="T8" fmla="*/ 1303 w 235"/>
                  <a:gd name="T9" fmla="*/ 786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5" h="235">
                    <a:moveTo>
                      <a:pt x="235" y="117"/>
                    </a:moveTo>
                    <a:cubicBezTo>
                      <a:pt x="235" y="182"/>
                      <a:pt x="183" y="235"/>
                      <a:pt x="119" y="235"/>
                    </a:cubicBezTo>
                    <a:cubicBezTo>
                      <a:pt x="54" y="235"/>
                      <a:pt x="1" y="183"/>
                      <a:pt x="1" y="119"/>
                    </a:cubicBezTo>
                    <a:cubicBezTo>
                      <a:pt x="0" y="54"/>
                      <a:pt x="53" y="1"/>
                      <a:pt x="117" y="1"/>
                    </a:cubicBezTo>
                    <a:cubicBezTo>
                      <a:pt x="182" y="0"/>
                      <a:pt x="235" y="53"/>
                      <a:pt x="235" y="117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3" name="Freeform 129">
                <a:extLst>
                  <a:ext uri="{FF2B5EF4-FFF2-40B4-BE49-F238E27FC236}">
                    <a16:creationId xmlns:a16="http://schemas.microsoft.com/office/drawing/2014/main" id="{6CF97DAC-DA62-4761-9CCF-F90665B03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848"/>
                <a:ext cx="242" cy="315"/>
              </a:xfrm>
              <a:custGeom>
                <a:avLst/>
                <a:gdLst>
                  <a:gd name="T0" fmla="*/ 583 w 137"/>
                  <a:gd name="T1" fmla="*/ 8 h 167"/>
                  <a:gd name="T2" fmla="*/ 424 w 137"/>
                  <a:gd name="T3" fmla="*/ 32 h 167"/>
                  <a:gd name="T4" fmla="*/ 221 w 137"/>
                  <a:gd name="T5" fmla="*/ 160 h 167"/>
                  <a:gd name="T6" fmla="*/ 0 w 137"/>
                  <a:gd name="T7" fmla="*/ 711 h 167"/>
                  <a:gd name="T8" fmla="*/ 87 w 137"/>
                  <a:gd name="T9" fmla="*/ 1028 h 167"/>
                  <a:gd name="T10" fmla="*/ 309 w 137"/>
                  <a:gd name="T11" fmla="*/ 992 h 167"/>
                  <a:gd name="T12" fmla="*/ 353 w 137"/>
                  <a:gd name="T13" fmla="*/ 819 h 167"/>
                  <a:gd name="T14" fmla="*/ 480 w 137"/>
                  <a:gd name="T15" fmla="*/ 630 h 167"/>
                  <a:gd name="T16" fmla="*/ 689 w 137"/>
                  <a:gd name="T17" fmla="*/ 417 h 167"/>
                  <a:gd name="T18" fmla="*/ 742 w 137"/>
                  <a:gd name="T19" fmla="*/ 189 h 167"/>
                  <a:gd name="T20" fmla="*/ 705 w 137"/>
                  <a:gd name="T21" fmla="*/ 89 h 167"/>
                  <a:gd name="T22" fmla="*/ 655 w 137"/>
                  <a:gd name="T23" fmla="*/ 28 h 167"/>
                  <a:gd name="T24" fmla="*/ 583 w 137"/>
                  <a:gd name="T25" fmla="*/ 8 h 1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7" h="167">
                    <a:moveTo>
                      <a:pt x="106" y="1"/>
                    </a:moveTo>
                    <a:cubicBezTo>
                      <a:pt x="97" y="0"/>
                      <a:pt x="85" y="3"/>
                      <a:pt x="77" y="5"/>
                    </a:cubicBezTo>
                    <a:cubicBezTo>
                      <a:pt x="64" y="9"/>
                      <a:pt x="50" y="16"/>
                      <a:pt x="40" y="24"/>
                    </a:cubicBezTo>
                    <a:cubicBezTo>
                      <a:pt x="16" y="42"/>
                      <a:pt x="0" y="76"/>
                      <a:pt x="0" y="106"/>
                    </a:cubicBezTo>
                    <a:cubicBezTo>
                      <a:pt x="0" y="123"/>
                      <a:pt x="2" y="141"/>
                      <a:pt x="16" y="153"/>
                    </a:cubicBezTo>
                    <a:cubicBezTo>
                      <a:pt x="28" y="164"/>
                      <a:pt x="51" y="167"/>
                      <a:pt x="56" y="148"/>
                    </a:cubicBezTo>
                    <a:cubicBezTo>
                      <a:pt x="58" y="139"/>
                      <a:pt x="60" y="131"/>
                      <a:pt x="64" y="122"/>
                    </a:cubicBezTo>
                    <a:cubicBezTo>
                      <a:pt x="70" y="111"/>
                      <a:pt x="77" y="102"/>
                      <a:pt x="87" y="94"/>
                    </a:cubicBezTo>
                    <a:cubicBezTo>
                      <a:pt x="100" y="84"/>
                      <a:pt x="116" y="77"/>
                      <a:pt x="125" y="62"/>
                    </a:cubicBezTo>
                    <a:cubicBezTo>
                      <a:pt x="132" y="52"/>
                      <a:pt x="137" y="40"/>
                      <a:pt x="135" y="28"/>
                    </a:cubicBezTo>
                    <a:cubicBezTo>
                      <a:pt x="133" y="23"/>
                      <a:pt x="130" y="18"/>
                      <a:pt x="128" y="13"/>
                    </a:cubicBezTo>
                    <a:cubicBezTo>
                      <a:pt x="126" y="9"/>
                      <a:pt x="123" y="6"/>
                      <a:pt x="119" y="4"/>
                    </a:cubicBezTo>
                    <a:cubicBezTo>
                      <a:pt x="115" y="2"/>
                      <a:pt x="110" y="3"/>
                      <a:pt x="106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4" name="Freeform 130">
                <a:extLst>
                  <a:ext uri="{FF2B5EF4-FFF2-40B4-BE49-F238E27FC236}">
                    <a16:creationId xmlns:a16="http://schemas.microsoft.com/office/drawing/2014/main" id="{B9A87414-B05F-4138-863D-727196C99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1057"/>
                <a:ext cx="276" cy="196"/>
              </a:xfrm>
              <a:custGeom>
                <a:avLst/>
                <a:gdLst>
                  <a:gd name="T0" fmla="*/ 21 w 156"/>
                  <a:gd name="T1" fmla="*/ 515 h 104"/>
                  <a:gd name="T2" fmla="*/ 129 w 156"/>
                  <a:gd name="T3" fmla="*/ 622 h 104"/>
                  <a:gd name="T4" fmla="*/ 276 w 156"/>
                  <a:gd name="T5" fmla="*/ 663 h 104"/>
                  <a:gd name="T6" fmla="*/ 504 w 156"/>
                  <a:gd name="T7" fmla="*/ 675 h 104"/>
                  <a:gd name="T8" fmla="*/ 847 w 156"/>
                  <a:gd name="T9" fmla="*/ 249 h 104"/>
                  <a:gd name="T10" fmla="*/ 757 w 156"/>
                  <a:gd name="T11" fmla="*/ 92 h 104"/>
                  <a:gd name="T12" fmla="*/ 561 w 156"/>
                  <a:gd name="T13" fmla="*/ 32 h 104"/>
                  <a:gd name="T14" fmla="*/ 272 w 156"/>
                  <a:gd name="T15" fmla="*/ 107 h 104"/>
                  <a:gd name="T16" fmla="*/ 106 w 156"/>
                  <a:gd name="T17" fmla="*/ 362 h 104"/>
                  <a:gd name="T18" fmla="*/ 34 w 156"/>
                  <a:gd name="T19" fmla="*/ 522 h 10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6" h="104">
                    <a:moveTo>
                      <a:pt x="4" y="77"/>
                    </a:moveTo>
                    <a:cubicBezTo>
                      <a:pt x="11" y="81"/>
                      <a:pt x="15" y="89"/>
                      <a:pt x="23" y="93"/>
                    </a:cubicBezTo>
                    <a:cubicBezTo>
                      <a:pt x="31" y="96"/>
                      <a:pt x="41" y="98"/>
                      <a:pt x="50" y="99"/>
                    </a:cubicBezTo>
                    <a:cubicBezTo>
                      <a:pt x="63" y="101"/>
                      <a:pt x="77" y="104"/>
                      <a:pt x="91" y="101"/>
                    </a:cubicBezTo>
                    <a:cubicBezTo>
                      <a:pt x="121" y="93"/>
                      <a:pt x="145" y="67"/>
                      <a:pt x="153" y="37"/>
                    </a:cubicBezTo>
                    <a:cubicBezTo>
                      <a:pt x="156" y="26"/>
                      <a:pt x="154" y="5"/>
                      <a:pt x="137" y="14"/>
                    </a:cubicBezTo>
                    <a:cubicBezTo>
                      <a:pt x="132" y="16"/>
                      <a:pt x="121" y="0"/>
                      <a:pt x="101" y="5"/>
                    </a:cubicBezTo>
                    <a:cubicBezTo>
                      <a:pt x="80" y="10"/>
                      <a:pt x="70" y="18"/>
                      <a:pt x="49" y="16"/>
                    </a:cubicBezTo>
                    <a:cubicBezTo>
                      <a:pt x="37" y="15"/>
                      <a:pt x="31" y="51"/>
                      <a:pt x="19" y="54"/>
                    </a:cubicBezTo>
                    <a:cubicBezTo>
                      <a:pt x="9" y="57"/>
                      <a:pt x="0" y="67"/>
                      <a:pt x="6" y="78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5" name="Freeform 131">
                <a:extLst>
                  <a:ext uri="{FF2B5EF4-FFF2-40B4-BE49-F238E27FC236}">
                    <a16:creationId xmlns:a16="http://schemas.microsoft.com/office/drawing/2014/main" id="{675E2212-5A87-40CD-9F52-7480B14C6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1121"/>
                <a:ext cx="437" cy="464"/>
              </a:xfrm>
              <a:custGeom>
                <a:avLst/>
                <a:gdLst>
                  <a:gd name="T0" fmla="*/ 1362 w 247"/>
                  <a:gd name="T1" fmla="*/ 826 h 246"/>
                  <a:gd name="T2" fmla="*/ 685 w 247"/>
                  <a:gd name="T3" fmla="*/ 1650 h 246"/>
                  <a:gd name="T4" fmla="*/ 7 w 247"/>
                  <a:gd name="T5" fmla="*/ 832 h 246"/>
                  <a:gd name="T6" fmla="*/ 683 w 247"/>
                  <a:gd name="T7" fmla="*/ 0 h 246"/>
                  <a:gd name="T8" fmla="*/ 1362 w 247"/>
                  <a:gd name="T9" fmla="*/ 826 h 2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7" h="246">
                    <a:moveTo>
                      <a:pt x="246" y="123"/>
                    </a:moveTo>
                    <a:cubicBezTo>
                      <a:pt x="247" y="190"/>
                      <a:pt x="192" y="246"/>
                      <a:pt x="124" y="246"/>
                    </a:cubicBezTo>
                    <a:cubicBezTo>
                      <a:pt x="56" y="246"/>
                      <a:pt x="1" y="192"/>
                      <a:pt x="1" y="124"/>
                    </a:cubicBezTo>
                    <a:cubicBezTo>
                      <a:pt x="0" y="56"/>
                      <a:pt x="55" y="1"/>
                      <a:pt x="123" y="0"/>
                    </a:cubicBezTo>
                    <a:cubicBezTo>
                      <a:pt x="191" y="0"/>
                      <a:pt x="246" y="55"/>
                      <a:pt x="246" y="123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6" name="Freeform 132">
                <a:extLst>
                  <a:ext uri="{FF2B5EF4-FFF2-40B4-BE49-F238E27FC236}">
                    <a16:creationId xmlns:a16="http://schemas.microsoft.com/office/drawing/2014/main" id="{10A81C08-2CFC-4E2E-9EF5-546314A7E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1121"/>
                <a:ext cx="437" cy="464"/>
              </a:xfrm>
              <a:custGeom>
                <a:avLst/>
                <a:gdLst>
                  <a:gd name="T0" fmla="*/ 1362 w 247"/>
                  <a:gd name="T1" fmla="*/ 819 h 246"/>
                  <a:gd name="T2" fmla="*/ 685 w 247"/>
                  <a:gd name="T3" fmla="*/ 1650 h 246"/>
                  <a:gd name="T4" fmla="*/ 7 w 247"/>
                  <a:gd name="T5" fmla="*/ 832 h 246"/>
                  <a:gd name="T6" fmla="*/ 683 w 247"/>
                  <a:gd name="T7" fmla="*/ 0 h 246"/>
                  <a:gd name="T8" fmla="*/ 1362 w 247"/>
                  <a:gd name="T9" fmla="*/ 819 h 2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7" h="246">
                    <a:moveTo>
                      <a:pt x="246" y="122"/>
                    </a:moveTo>
                    <a:cubicBezTo>
                      <a:pt x="247" y="190"/>
                      <a:pt x="192" y="246"/>
                      <a:pt x="124" y="246"/>
                    </a:cubicBezTo>
                    <a:cubicBezTo>
                      <a:pt x="56" y="246"/>
                      <a:pt x="1" y="192"/>
                      <a:pt x="1" y="124"/>
                    </a:cubicBezTo>
                    <a:cubicBezTo>
                      <a:pt x="0" y="56"/>
                      <a:pt x="55" y="1"/>
                      <a:pt x="123" y="0"/>
                    </a:cubicBezTo>
                    <a:cubicBezTo>
                      <a:pt x="191" y="0"/>
                      <a:pt x="246" y="55"/>
                      <a:pt x="246" y="122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7" name="Freeform 133">
                <a:extLst>
                  <a:ext uri="{FF2B5EF4-FFF2-40B4-BE49-F238E27FC236}">
                    <a16:creationId xmlns:a16="http://schemas.microsoft.com/office/drawing/2014/main" id="{F2A3E3A4-3CC5-4744-8D9A-E6BA35ED2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1138"/>
                <a:ext cx="255" cy="330"/>
              </a:xfrm>
              <a:custGeom>
                <a:avLst/>
                <a:gdLst>
                  <a:gd name="T0" fmla="*/ 622 w 144"/>
                  <a:gd name="T1" fmla="*/ 8 h 175"/>
                  <a:gd name="T2" fmla="*/ 448 w 144"/>
                  <a:gd name="T3" fmla="*/ 32 h 175"/>
                  <a:gd name="T4" fmla="*/ 232 w 144"/>
                  <a:gd name="T5" fmla="*/ 168 h 175"/>
                  <a:gd name="T6" fmla="*/ 0 w 144"/>
                  <a:gd name="T7" fmla="*/ 743 h 175"/>
                  <a:gd name="T8" fmla="*/ 94 w 144"/>
                  <a:gd name="T9" fmla="*/ 1081 h 175"/>
                  <a:gd name="T10" fmla="*/ 326 w 144"/>
                  <a:gd name="T11" fmla="*/ 1039 h 175"/>
                  <a:gd name="T12" fmla="*/ 377 w 144"/>
                  <a:gd name="T13" fmla="*/ 856 h 175"/>
                  <a:gd name="T14" fmla="*/ 505 w 144"/>
                  <a:gd name="T15" fmla="*/ 666 h 175"/>
                  <a:gd name="T16" fmla="*/ 733 w 144"/>
                  <a:gd name="T17" fmla="*/ 437 h 175"/>
                  <a:gd name="T18" fmla="*/ 786 w 144"/>
                  <a:gd name="T19" fmla="*/ 196 h 175"/>
                  <a:gd name="T20" fmla="*/ 749 w 144"/>
                  <a:gd name="T21" fmla="*/ 92 h 175"/>
                  <a:gd name="T22" fmla="*/ 692 w 144"/>
                  <a:gd name="T23" fmla="*/ 28 h 175"/>
                  <a:gd name="T24" fmla="*/ 622 w 144"/>
                  <a:gd name="T25" fmla="*/ 8 h 17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75">
                    <a:moveTo>
                      <a:pt x="112" y="1"/>
                    </a:moveTo>
                    <a:cubicBezTo>
                      <a:pt x="103" y="0"/>
                      <a:pt x="90" y="3"/>
                      <a:pt x="81" y="5"/>
                    </a:cubicBezTo>
                    <a:cubicBezTo>
                      <a:pt x="68" y="9"/>
                      <a:pt x="53" y="17"/>
                      <a:pt x="42" y="25"/>
                    </a:cubicBezTo>
                    <a:cubicBezTo>
                      <a:pt x="17" y="44"/>
                      <a:pt x="0" y="80"/>
                      <a:pt x="0" y="111"/>
                    </a:cubicBezTo>
                    <a:cubicBezTo>
                      <a:pt x="0" y="129"/>
                      <a:pt x="3" y="147"/>
                      <a:pt x="17" y="161"/>
                    </a:cubicBezTo>
                    <a:cubicBezTo>
                      <a:pt x="29" y="172"/>
                      <a:pt x="54" y="175"/>
                      <a:pt x="59" y="155"/>
                    </a:cubicBezTo>
                    <a:cubicBezTo>
                      <a:pt x="61" y="145"/>
                      <a:pt x="63" y="137"/>
                      <a:pt x="68" y="128"/>
                    </a:cubicBezTo>
                    <a:cubicBezTo>
                      <a:pt x="74" y="116"/>
                      <a:pt x="81" y="107"/>
                      <a:pt x="91" y="99"/>
                    </a:cubicBezTo>
                    <a:cubicBezTo>
                      <a:pt x="106" y="88"/>
                      <a:pt x="122" y="80"/>
                      <a:pt x="132" y="65"/>
                    </a:cubicBezTo>
                    <a:cubicBezTo>
                      <a:pt x="139" y="55"/>
                      <a:pt x="144" y="42"/>
                      <a:pt x="142" y="29"/>
                    </a:cubicBezTo>
                    <a:cubicBezTo>
                      <a:pt x="140" y="24"/>
                      <a:pt x="137" y="19"/>
                      <a:pt x="135" y="14"/>
                    </a:cubicBezTo>
                    <a:cubicBezTo>
                      <a:pt x="133" y="9"/>
                      <a:pt x="130" y="6"/>
                      <a:pt x="125" y="4"/>
                    </a:cubicBezTo>
                    <a:cubicBezTo>
                      <a:pt x="121" y="2"/>
                      <a:pt x="116" y="3"/>
                      <a:pt x="112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8" name="Freeform 134">
                <a:extLst>
                  <a:ext uri="{FF2B5EF4-FFF2-40B4-BE49-F238E27FC236}">
                    <a16:creationId xmlns:a16="http://schemas.microsoft.com/office/drawing/2014/main" id="{43700315-0DF3-4907-B29A-E7386328C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366"/>
                <a:ext cx="288" cy="198"/>
              </a:xfrm>
              <a:custGeom>
                <a:avLst/>
                <a:gdLst>
                  <a:gd name="T0" fmla="*/ 16 w 163"/>
                  <a:gd name="T1" fmla="*/ 509 h 105"/>
                  <a:gd name="T2" fmla="*/ 131 w 163"/>
                  <a:gd name="T3" fmla="*/ 615 h 105"/>
                  <a:gd name="T4" fmla="*/ 288 w 163"/>
                  <a:gd name="T5" fmla="*/ 666 h 105"/>
                  <a:gd name="T6" fmla="*/ 525 w 163"/>
                  <a:gd name="T7" fmla="*/ 675 h 105"/>
                  <a:gd name="T8" fmla="*/ 883 w 163"/>
                  <a:gd name="T9" fmla="*/ 228 h 105"/>
                  <a:gd name="T10" fmla="*/ 790 w 163"/>
                  <a:gd name="T11" fmla="*/ 68 h 105"/>
                  <a:gd name="T12" fmla="*/ 721 w 163"/>
                  <a:gd name="T13" fmla="*/ 160 h 105"/>
                  <a:gd name="T14" fmla="*/ 640 w 163"/>
                  <a:gd name="T15" fmla="*/ 234 h 105"/>
                  <a:gd name="T16" fmla="*/ 337 w 163"/>
                  <a:gd name="T17" fmla="*/ 362 h 105"/>
                  <a:gd name="T18" fmla="*/ 106 w 163"/>
                  <a:gd name="T19" fmla="*/ 349 h 105"/>
                  <a:gd name="T20" fmla="*/ 34 w 163"/>
                  <a:gd name="T21" fmla="*/ 515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3" h="105">
                    <a:moveTo>
                      <a:pt x="3" y="76"/>
                    </a:moveTo>
                    <a:cubicBezTo>
                      <a:pt x="11" y="81"/>
                      <a:pt x="16" y="89"/>
                      <a:pt x="24" y="92"/>
                    </a:cubicBezTo>
                    <a:cubicBezTo>
                      <a:pt x="32" y="96"/>
                      <a:pt x="43" y="98"/>
                      <a:pt x="52" y="99"/>
                    </a:cubicBezTo>
                    <a:cubicBezTo>
                      <a:pt x="66" y="101"/>
                      <a:pt x="80" y="105"/>
                      <a:pt x="95" y="101"/>
                    </a:cubicBezTo>
                    <a:cubicBezTo>
                      <a:pt x="126" y="93"/>
                      <a:pt x="152" y="65"/>
                      <a:pt x="160" y="34"/>
                    </a:cubicBezTo>
                    <a:cubicBezTo>
                      <a:pt x="163" y="23"/>
                      <a:pt x="161" y="0"/>
                      <a:pt x="143" y="10"/>
                    </a:cubicBezTo>
                    <a:cubicBezTo>
                      <a:pt x="138" y="13"/>
                      <a:pt x="135" y="20"/>
                      <a:pt x="131" y="24"/>
                    </a:cubicBezTo>
                    <a:cubicBezTo>
                      <a:pt x="126" y="28"/>
                      <a:pt x="121" y="31"/>
                      <a:pt x="116" y="35"/>
                    </a:cubicBezTo>
                    <a:cubicBezTo>
                      <a:pt x="99" y="48"/>
                      <a:pt x="83" y="56"/>
                      <a:pt x="61" y="54"/>
                    </a:cubicBezTo>
                    <a:cubicBezTo>
                      <a:pt x="48" y="53"/>
                      <a:pt x="32" y="49"/>
                      <a:pt x="19" y="52"/>
                    </a:cubicBezTo>
                    <a:cubicBezTo>
                      <a:pt x="9" y="55"/>
                      <a:pt x="0" y="66"/>
                      <a:pt x="6" y="77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9" name="Freeform 135">
                <a:extLst>
                  <a:ext uri="{FF2B5EF4-FFF2-40B4-BE49-F238E27FC236}">
                    <a16:creationId xmlns:a16="http://schemas.microsoft.com/office/drawing/2014/main" id="{BFA62004-00DE-44C5-BAB8-2683E07D9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1264"/>
                <a:ext cx="371" cy="398"/>
              </a:xfrm>
              <a:custGeom>
                <a:avLst/>
                <a:gdLst>
                  <a:gd name="T0" fmla="*/ 1157 w 210"/>
                  <a:gd name="T1" fmla="*/ 704 h 211"/>
                  <a:gd name="T2" fmla="*/ 583 w 210"/>
                  <a:gd name="T3" fmla="*/ 1417 h 211"/>
                  <a:gd name="T4" fmla="*/ 0 w 210"/>
                  <a:gd name="T5" fmla="*/ 711 h 211"/>
                  <a:gd name="T6" fmla="*/ 581 w 210"/>
                  <a:gd name="T7" fmla="*/ 8 h 211"/>
                  <a:gd name="T8" fmla="*/ 1157 w 210"/>
                  <a:gd name="T9" fmla="*/ 704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0" h="211">
                    <a:moveTo>
                      <a:pt x="210" y="105"/>
                    </a:moveTo>
                    <a:cubicBezTo>
                      <a:pt x="210" y="163"/>
                      <a:pt x="164" y="210"/>
                      <a:pt x="106" y="211"/>
                    </a:cubicBezTo>
                    <a:cubicBezTo>
                      <a:pt x="48" y="211"/>
                      <a:pt x="0" y="164"/>
                      <a:pt x="0" y="106"/>
                    </a:cubicBezTo>
                    <a:cubicBezTo>
                      <a:pt x="0" y="48"/>
                      <a:pt x="47" y="1"/>
                      <a:pt x="105" y="1"/>
                    </a:cubicBezTo>
                    <a:cubicBezTo>
                      <a:pt x="163" y="0"/>
                      <a:pt x="210" y="47"/>
                      <a:pt x="210" y="105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0" name="Freeform 136">
                <a:extLst>
                  <a:ext uri="{FF2B5EF4-FFF2-40B4-BE49-F238E27FC236}">
                    <a16:creationId xmlns:a16="http://schemas.microsoft.com/office/drawing/2014/main" id="{EB18E0A3-FCD1-4B1B-9415-DFF18C777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1264"/>
                <a:ext cx="372" cy="398"/>
              </a:xfrm>
              <a:custGeom>
                <a:avLst/>
                <a:gdLst>
                  <a:gd name="T0" fmla="*/ 1149 w 211"/>
                  <a:gd name="T1" fmla="*/ 704 h 211"/>
                  <a:gd name="T2" fmla="*/ 582 w 211"/>
                  <a:gd name="T3" fmla="*/ 1409 h 211"/>
                  <a:gd name="T4" fmla="*/ 0 w 211"/>
                  <a:gd name="T5" fmla="*/ 711 h 211"/>
                  <a:gd name="T6" fmla="*/ 575 w 211"/>
                  <a:gd name="T7" fmla="*/ 0 h 211"/>
                  <a:gd name="T8" fmla="*/ 1149 w 211"/>
                  <a:gd name="T9" fmla="*/ 704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1" h="211">
                    <a:moveTo>
                      <a:pt x="210" y="105"/>
                    </a:moveTo>
                    <a:cubicBezTo>
                      <a:pt x="211" y="163"/>
                      <a:pt x="164" y="210"/>
                      <a:pt x="106" y="210"/>
                    </a:cubicBezTo>
                    <a:cubicBezTo>
                      <a:pt x="48" y="211"/>
                      <a:pt x="1" y="164"/>
                      <a:pt x="0" y="106"/>
                    </a:cubicBezTo>
                    <a:cubicBezTo>
                      <a:pt x="0" y="48"/>
                      <a:pt x="47" y="1"/>
                      <a:pt x="105" y="0"/>
                    </a:cubicBezTo>
                    <a:cubicBezTo>
                      <a:pt x="163" y="0"/>
                      <a:pt x="210" y="47"/>
                      <a:pt x="210" y="105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1" name="Freeform 137">
                <a:extLst>
                  <a:ext uri="{FF2B5EF4-FFF2-40B4-BE49-F238E27FC236}">
                    <a16:creationId xmlns:a16="http://schemas.microsoft.com/office/drawing/2014/main" id="{BA285F54-6795-45B9-ABF1-BCA562D23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279"/>
                <a:ext cx="217" cy="283"/>
              </a:xfrm>
              <a:custGeom>
                <a:avLst/>
                <a:gdLst>
                  <a:gd name="T0" fmla="*/ 526 w 123"/>
                  <a:gd name="T1" fmla="*/ 8 h 150"/>
                  <a:gd name="T2" fmla="*/ 379 w 123"/>
                  <a:gd name="T3" fmla="*/ 28 h 150"/>
                  <a:gd name="T4" fmla="*/ 199 w 123"/>
                  <a:gd name="T5" fmla="*/ 142 h 150"/>
                  <a:gd name="T6" fmla="*/ 0 w 123"/>
                  <a:gd name="T7" fmla="*/ 638 h 150"/>
                  <a:gd name="T8" fmla="*/ 78 w 123"/>
                  <a:gd name="T9" fmla="*/ 919 h 150"/>
                  <a:gd name="T10" fmla="*/ 273 w 123"/>
                  <a:gd name="T11" fmla="*/ 887 h 150"/>
                  <a:gd name="T12" fmla="*/ 318 w 123"/>
                  <a:gd name="T13" fmla="*/ 734 h 150"/>
                  <a:gd name="T14" fmla="*/ 429 w 123"/>
                  <a:gd name="T15" fmla="*/ 562 h 150"/>
                  <a:gd name="T16" fmla="*/ 619 w 123"/>
                  <a:gd name="T17" fmla="*/ 377 h 150"/>
                  <a:gd name="T18" fmla="*/ 663 w 123"/>
                  <a:gd name="T19" fmla="*/ 168 h 150"/>
                  <a:gd name="T20" fmla="*/ 632 w 123"/>
                  <a:gd name="T21" fmla="*/ 81 h 150"/>
                  <a:gd name="T22" fmla="*/ 587 w 123"/>
                  <a:gd name="T23" fmla="*/ 21 h 150"/>
                  <a:gd name="T24" fmla="*/ 522 w 123"/>
                  <a:gd name="T25" fmla="*/ 8 h 1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3" h="150">
                    <a:moveTo>
                      <a:pt x="96" y="1"/>
                    </a:moveTo>
                    <a:cubicBezTo>
                      <a:pt x="87" y="0"/>
                      <a:pt x="77" y="2"/>
                      <a:pt x="69" y="4"/>
                    </a:cubicBezTo>
                    <a:cubicBezTo>
                      <a:pt x="58" y="8"/>
                      <a:pt x="45" y="14"/>
                      <a:pt x="36" y="21"/>
                    </a:cubicBezTo>
                    <a:cubicBezTo>
                      <a:pt x="15" y="37"/>
                      <a:pt x="0" y="68"/>
                      <a:pt x="0" y="95"/>
                    </a:cubicBezTo>
                    <a:cubicBezTo>
                      <a:pt x="0" y="111"/>
                      <a:pt x="2" y="126"/>
                      <a:pt x="14" y="137"/>
                    </a:cubicBezTo>
                    <a:cubicBezTo>
                      <a:pt x="25" y="147"/>
                      <a:pt x="46" y="150"/>
                      <a:pt x="50" y="132"/>
                    </a:cubicBezTo>
                    <a:cubicBezTo>
                      <a:pt x="52" y="124"/>
                      <a:pt x="54" y="117"/>
                      <a:pt x="58" y="109"/>
                    </a:cubicBezTo>
                    <a:cubicBezTo>
                      <a:pt x="63" y="99"/>
                      <a:pt x="69" y="91"/>
                      <a:pt x="78" y="84"/>
                    </a:cubicBezTo>
                    <a:cubicBezTo>
                      <a:pt x="90" y="75"/>
                      <a:pt x="104" y="69"/>
                      <a:pt x="113" y="56"/>
                    </a:cubicBezTo>
                    <a:cubicBezTo>
                      <a:pt x="119" y="47"/>
                      <a:pt x="123" y="36"/>
                      <a:pt x="121" y="25"/>
                    </a:cubicBezTo>
                    <a:cubicBezTo>
                      <a:pt x="120" y="20"/>
                      <a:pt x="117" y="16"/>
                      <a:pt x="115" y="12"/>
                    </a:cubicBezTo>
                    <a:cubicBezTo>
                      <a:pt x="113" y="8"/>
                      <a:pt x="111" y="5"/>
                      <a:pt x="107" y="3"/>
                    </a:cubicBezTo>
                    <a:cubicBezTo>
                      <a:pt x="103" y="1"/>
                      <a:pt x="99" y="2"/>
                      <a:pt x="95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2" name="Freeform 138">
                <a:extLst>
                  <a:ext uri="{FF2B5EF4-FFF2-40B4-BE49-F238E27FC236}">
                    <a16:creationId xmlns:a16="http://schemas.microsoft.com/office/drawing/2014/main" id="{3FF235EF-28C6-4398-A1F2-950ECF98D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1475"/>
                <a:ext cx="247" cy="168"/>
              </a:xfrm>
              <a:custGeom>
                <a:avLst/>
                <a:gdLst>
                  <a:gd name="T0" fmla="*/ 16 w 140"/>
                  <a:gd name="T1" fmla="*/ 430 h 89"/>
                  <a:gd name="T2" fmla="*/ 115 w 140"/>
                  <a:gd name="T3" fmla="*/ 523 h 89"/>
                  <a:gd name="T4" fmla="*/ 245 w 140"/>
                  <a:gd name="T5" fmla="*/ 566 h 89"/>
                  <a:gd name="T6" fmla="*/ 445 w 140"/>
                  <a:gd name="T7" fmla="*/ 578 h 89"/>
                  <a:gd name="T8" fmla="*/ 753 w 140"/>
                  <a:gd name="T9" fmla="*/ 196 h 89"/>
                  <a:gd name="T10" fmla="*/ 676 w 140"/>
                  <a:gd name="T11" fmla="*/ 53 h 89"/>
                  <a:gd name="T12" fmla="*/ 616 w 140"/>
                  <a:gd name="T13" fmla="*/ 136 h 89"/>
                  <a:gd name="T14" fmla="*/ 549 w 140"/>
                  <a:gd name="T15" fmla="*/ 196 h 89"/>
                  <a:gd name="T16" fmla="*/ 293 w 140"/>
                  <a:gd name="T17" fmla="*/ 310 h 89"/>
                  <a:gd name="T18" fmla="*/ 94 w 140"/>
                  <a:gd name="T19" fmla="*/ 296 h 89"/>
                  <a:gd name="T20" fmla="*/ 28 w 140"/>
                  <a:gd name="T21" fmla="*/ 438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0" h="89">
                    <a:moveTo>
                      <a:pt x="3" y="64"/>
                    </a:moveTo>
                    <a:cubicBezTo>
                      <a:pt x="10" y="68"/>
                      <a:pt x="14" y="75"/>
                      <a:pt x="21" y="78"/>
                    </a:cubicBezTo>
                    <a:cubicBezTo>
                      <a:pt x="28" y="82"/>
                      <a:pt x="37" y="83"/>
                      <a:pt x="45" y="84"/>
                    </a:cubicBezTo>
                    <a:cubicBezTo>
                      <a:pt x="57" y="86"/>
                      <a:pt x="69" y="89"/>
                      <a:pt x="81" y="86"/>
                    </a:cubicBezTo>
                    <a:cubicBezTo>
                      <a:pt x="109" y="79"/>
                      <a:pt x="130" y="55"/>
                      <a:pt x="137" y="29"/>
                    </a:cubicBezTo>
                    <a:cubicBezTo>
                      <a:pt x="140" y="19"/>
                      <a:pt x="139" y="0"/>
                      <a:pt x="123" y="8"/>
                    </a:cubicBezTo>
                    <a:cubicBezTo>
                      <a:pt x="119" y="10"/>
                      <a:pt x="116" y="16"/>
                      <a:pt x="112" y="20"/>
                    </a:cubicBezTo>
                    <a:cubicBezTo>
                      <a:pt x="108" y="23"/>
                      <a:pt x="104" y="26"/>
                      <a:pt x="100" y="29"/>
                    </a:cubicBezTo>
                    <a:cubicBezTo>
                      <a:pt x="85" y="41"/>
                      <a:pt x="72" y="48"/>
                      <a:pt x="53" y="46"/>
                    </a:cubicBezTo>
                    <a:cubicBezTo>
                      <a:pt x="41" y="45"/>
                      <a:pt x="28" y="41"/>
                      <a:pt x="17" y="44"/>
                    </a:cubicBezTo>
                    <a:cubicBezTo>
                      <a:pt x="8" y="47"/>
                      <a:pt x="0" y="56"/>
                      <a:pt x="5" y="65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3" name="Freeform 139">
                <a:extLst>
                  <a:ext uri="{FF2B5EF4-FFF2-40B4-BE49-F238E27FC236}">
                    <a16:creationId xmlns:a16="http://schemas.microsoft.com/office/drawing/2014/main" id="{6DF71FF8-399E-4637-80A3-A64453617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" y="1095"/>
                <a:ext cx="417" cy="444"/>
              </a:xfrm>
              <a:custGeom>
                <a:avLst/>
                <a:gdLst>
                  <a:gd name="T0" fmla="*/ 1302 w 236"/>
                  <a:gd name="T1" fmla="*/ 779 h 236"/>
                  <a:gd name="T2" fmla="*/ 656 w 236"/>
                  <a:gd name="T3" fmla="*/ 1571 h 236"/>
                  <a:gd name="T4" fmla="*/ 0 w 236"/>
                  <a:gd name="T5" fmla="*/ 792 h 236"/>
                  <a:gd name="T6" fmla="*/ 647 w 236"/>
                  <a:gd name="T7" fmla="*/ 0 h 236"/>
                  <a:gd name="T8" fmla="*/ 1302 w 236"/>
                  <a:gd name="T9" fmla="*/ 779 h 2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6" h="236">
                    <a:moveTo>
                      <a:pt x="236" y="117"/>
                    </a:moveTo>
                    <a:cubicBezTo>
                      <a:pt x="236" y="182"/>
                      <a:pt x="184" y="236"/>
                      <a:pt x="119" y="236"/>
                    </a:cubicBezTo>
                    <a:cubicBezTo>
                      <a:pt x="53" y="236"/>
                      <a:pt x="0" y="184"/>
                      <a:pt x="0" y="119"/>
                    </a:cubicBezTo>
                    <a:cubicBezTo>
                      <a:pt x="0" y="53"/>
                      <a:pt x="52" y="0"/>
                      <a:pt x="117" y="0"/>
                    </a:cubicBezTo>
                    <a:cubicBezTo>
                      <a:pt x="182" y="0"/>
                      <a:pt x="236" y="52"/>
                      <a:pt x="236" y="117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4" name="Freeform 140">
                <a:extLst>
                  <a:ext uri="{FF2B5EF4-FFF2-40B4-BE49-F238E27FC236}">
                    <a16:creationId xmlns:a16="http://schemas.microsoft.com/office/drawing/2014/main" id="{B49D87B7-786A-4DB3-8E46-3E5F8D2F3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" y="1095"/>
                <a:ext cx="417" cy="444"/>
              </a:xfrm>
              <a:custGeom>
                <a:avLst/>
                <a:gdLst>
                  <a:gd name="T0" fmla="*/ 1302 w 236"/>
                  <a:gd name="T1" fmla="*/ 779 h 236"/>
                  <a:gd name="T2" fmla="*/ 656 w 236"/>
                  <a:gd name="T3" fmla="*/ 1571 h 236"/>
                  <a:gd name="T4" fmla="*/ 0 w 236"/>
                  <a:gd name="T5" fmla="*/ 786 h 236"/>
                  <a:gd name="T6" fmla="*/ 647 w 236"/>
                  <a:gd name="T7" fmla="*/ 0 h 236"/>
                  <a:gd name="T8" fmla="*/ 1302 w 236"/>
                  <a:gd name="T9" fmla="*/ 779 h 2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6" h="236">
                    <a:moveTo>
                      <a:pt x="236" y="117"/>
                    </a:moveTo>
                    <a:cubicBezTo>
                      <a:pt x="236" y="182"/>
                      <a:pt x="184" y="235"/>
                      <a:pt x="119" y="236"/>
                    </a:cubicBezTo>
                    <a:cubicBezTo>
                      <a:pt x="54" y="236"/>
                      <a:pt x="1" y="184"/>
                      <a:pt x="0" y="118"/>
                    </a:cubicBezTo>
                    <a:cubicBezTo>
                      <a:pt x="0" y="53"/>
                      <a:pt x="52" y="0"/>
                      <a:pt x="117" y="0"/>
                    </a:cubicBezTo>
                    <a:cubicBezTo>
                      <a:pt x="183" y="0"/>
                      <a:pt x="236" y="52"/>
                      <a:pt x="236" y="117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5" name="Freeform 141">
                <a:extLst>
                  <a:ext uri="{FF2B5EF4-FFF2-40B4-BE49-F238E27FC236}">
                    <a16:creationId xmlns:a16="http://schemas.microsoft.com/office/drawing/2014/main" id="{695F5D7C-F154-454A-8DEE-ABA36EB88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110"/>
                <a:ext cx="246" cy="316"/>
              </a:xfrm>
              <a:custGeom>
                <a:avLst/>
                <a:gdLst>
                  <a:gd name="T0" fmla="*/ 598 w 139"/>
                  <a:gd name="T1" fmla="*/ 15 h 168"/>
                  <a:gd name="T2" fmla="*/ 432 w 139"/>
                  <a:gd name="T3" fmla="*/ 32 h 168"/>
                  <a:gd name="T4" fmla="*/ 228 w 139"/>
                  <a:gd name="T5" fmla="*/ 160 h 168"/>
                  <a:gd name="T6" fmla="*/ 0 w 139"/>
                  <a:gd name="T7" fmla="*/ 703 h 168"/>
                  <a:gd name="T8" fmla="*/ 94 w 139"/>
                  <a:gd name="T9" fmla="*/ 1025 h 168"/>
                  <a:gd name="T10" fmla="*/ 317 w 139"/>
                  <a:gd name="T11" fmla="*/ 991 h 168"/>
                  <a:gd name="T12" fmla="*/ 361 w 139"/>
                  <a:gd name="T13" fmla="*/ 818 h 168"/>
                  <a:gd name="T14" fmla="*/ 488 w 139"/>
                  <a:gd name="T15" fmla="*/ 634 h 168"/>
                  <a:gd name="T16" fmla="*/ 704 w 139"/>
                  <a:gd name="T17" fmla="*/ 421 h 168"/>
                  <a:gd name="T18" fmla="*/ 756 w 139"/>
                  <a:gd name="T19" fmla="*/ 194 h 168"/>
                  <a:gd name="T20" fmla="*/ 720 w 139"/>
                  <a:gd name="T21" fmla="*/ 92 h 168"/>
                  <a:gd name="T22" fmla="*/ 664 w 139"/>
                  <a:gd name="T23" fmla="*/ 28 h 168"/>
                  <a:gd name="T24" fmla="*/ 591 w 139"/>
                  <a:gd name="T25" fmla="*/ 8 h 1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9" h="168">
                    <a:moveTo>
                      <a:pt x="108" y="2"/>
                    </a:moveTo>
                    <a:cubicBezTo>
                      <a:pt x="98" y="0"/>
                      <a:pt x="86" y="3"/>
                      <a:pt x="78" y="5"/>
                    </a:cubicBezTo>
                    <a:cubicBezTo>
                      <a:pt x="65" y="9"/>
                      <a:pt x="51" y="16"/>
                      <a:pt x="41" y="24"/>
                    </a:cubicBezTo>
                    <a:cubicBezTo>
                      <a:pt x="17" y="42"/>
                      <a:pt x="0" y="77"/>
                      <a:pt x="0" y="106"/>
                    </a:cubicBezTo>
                    <a:cubicBezTo>
                      <a:pt x="0" y="124"/>
                      <a:pt x="2" y="142"/>
                      <a:pt x="17" y="154"/>
                    </a:cubicBezTo>
                    <a:cubicBezTo>
                      <a:pt x="28" y="165"/>
                      <a:pt x="52" y="168"/>
                      <a:pt x="57" y="149"/>
                    </a:cubicBezTo>
                    <a:cubicBezTo>
                      <a:pt x="59" y="140"/>
                      <a:pt x="61" y="132"/>
                      <a:pt x="65" y="123"/>
                    </a:cubicBezTo>
                    <a:cubicBezTo>
                      <a:pt x="71" y="112"/>
                      <a:pt x="78" y="103"/>
                      <a:pt x="88" y="95"/>
                    </a:cubicBezTo>
                    <a:cubicBezTo>
                      <a:pt x="101" y="85"/>
                      <a:pt x="117" y="77"/>
                      <a:pt x="127" y="63"/>
                    </a:cubicBezTo>
                    <a:cubicBezTo>
                      <a:pt x="134" y="53"/>
                      <a:pt x="139" y="41"/>
                      <a:pt x="136" y="29"/>
                    </a:cubicBezTo>
                    <a:cubicBezTo>
                      <a:pt x="135" y="23"/>
                      <a:pt x="132" y="18"/>
                      <a:pt x="130" y="14"/>
                    </a:cubicBezTo>
                    <a:cubicBezTo>
                      <a:pt x="127" y="9"/>
                      <a:pt x="125" y="6"/>
                      <a:pt x="120" y="4"/>
                    </a:cubicBezTo>
                    <a:cubicBezTo>
                      <a:pt x="116" y="2"/>
                      <a:pt x="111" y="3"/>
                      <a:pt x="107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6" name="Freeform 142">
                <a:extLst>
                  <a:ext uri="{FF2B5EF4-FFF2-40B4-BE49-F238E27FC236}">
                    <a16:creationId xmlns:a16="http://schemas.microsoft.com/office/drawing/2014/main" id="{9A976AA1-9131-4AAF-B6FE-0ADA17EA6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1330"/>
                <a:ext cx="277" cy="189"/>
              </a:xfrm>
              <a:custGeom>
                <a:avLst/>
                <a:gdLst>
                  <a:gd name="T0" fmla="*/ 16 w 157"/>
                  <a:gd name="T1" fmla="*/ 486 h 100"/>
                  <a:gd name="T2" fmla="*/ 127 w 157"/>
                  <a:gd name="T3" fmla="*/ 593 h 100"/>
                  <a:gd name="T4" fmla="*/ 273 w 157"/>
                  <a:gd name="T5" fmla="*/ 643 h 100"/>
                  <a:gd name="T6" fmla="*/ 501 w 157"/>
                  <a:gd name="T7" fmla="*/ 654 h 100"/>
                  <a:gd name="T8" fmla="*/ 847 w 157"/>
                  <a:gd name="T9" fmla="*/ 214 h 100"/>
                  <a:gd name="T10" fmla="*/ 757 w 157"/>
                  <a:gd name="T11" fmla="*/ 60 h 100"/>
                  <a:gd name="T12" fmla="*/ 692 w 157"/>
                  <a:gd name="T13" fmla="*/ 149 h 100"/>
                  <a:gd name="T14" fmla="*/ 616 w 157"/>
                  <a:gd name="T15" fmla="*/ 221 h 100"/>
                  <a:gd name="T16" fmla="*/ 323 w 157"/>
                  <a:gd name="T17" fmla="*/ 350 h 100"/>
                  <a:gd name="T18" fmla="*/ 106 w 157"/>
                  <a:gd name="T19" fmla="*/ 340 h 100"/>
                  <a:gd name="T20" fmla="*/ 34 w 157"/>
                  <a:gd name="T21" fmla="*/ 493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7" h="100">
                    <a:moveTo>
                      <a:pt x="3" y="72"/>
                    </a:moveTo>
                    <a:cubicBezTo>
                      <a:pt x="11" y="77"/>
                      <a:pt x="15" y="85"/>
                      <a:pt x="23" y="88"/>
                    </a:cubicBezTo>
                    <a:cubicBezTo>
                      <a:pt x="31" y="92"/>
                      <a:pt x="41" y="93"/>
                      <a:pt x="50" y="95"/>
                    </a:cubicBezTo>
                    <a:cubicBezTo>
                      <a:pt x="63" y="96"/>
                      <a:pt x="78" y="100"/>
                      <a:pt x="91" y="97"/>
                    </a:cubicBezTo>
                    <a:cubicBezTo>
                      <a:pt x="122" y="89"/>
                      <a:pt x="146" y="62"/>
                      <a:pt x="154" y="32"/>
                    </a:cubicBezTo>
                    <a:cubicBezTo>
                      <a:pt x="157" y="21"/>
                      <a:pt x="155" y="0"/>
                      <a:pt x="138" y="9"/>
                    </a:cubicBezTo>
                    <a:cubicBezTo>
                      <a:pt x="133" y="12"/>
                      <a:pt x="130" y="18"/>
                      <a:pt x="126" y="22"/>
                    </a:cubicBezTo>
                    <a:cubicBezTo>
                      <a:pt x="121" y="26"/>
                      <a:pt x="117" y="30"/>
                      <a:pt x="112" y="33"/>
                    </a:cubicBezTo>
                    <a:cubicBezTo>
                      <a:pt x="95" y="46"/>
                      <a:pt x="80" y="53"/>
                      <a:pt x="59" y="52"/>
                    </a:cubicBezTo>
                    <a:cubicBezTo>
                      <a:pt x="46" y="50"/>
                      <a:pt x="31" y="46"/>
                      <a:pt x="19" y="50"/>
                    </a:cubicBezTo>
                    <a:cubicBezTo>
                      <a:pt x="9" y="52"/>
                      <a:pt x="0" y="63"/>
                      <a:pt x="6" y="73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7" name="Freeform 143">
                <a:extLst>
                  <a:ext uri="{FF2B5EF4-FFF2-40B4-BE49-F238E27FC236}">
                    <a16:creationId xmlns:a16="http://schemas.microsoft.com/office/drawing/2014/main" id="{BAAEFFD3-2735-497F-AD44-C0E5FACDA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249"/>
                <a:ext cx="42" cy="55"/>
              </a:xfrm>
              <a:custGeom>
                <a:avLst/>
                <a:gdLst>
                  <a:gd name="T0" fmla="*/ 49 w 24"/>
                  <a:gd name="T1" fmla="*/ 0 h 29"/>
                  <a:gd name="T2" fmla="*/ 130 w 24"/>
                  <a:gd name="T3" fmla="*/ 197 h 29"/>
                  <a:gd name="T4" fmla="*/ 65 w 24"/>
                  <a:gd name="T5" fmla="*/ 116 h 29"/>
                  <a:gd name="T6" fmla="*/ 0 w 24"/>
                  <a:gd name="T7" fmla="*/ 61 h 29"/>
                  <a:gd name="T8" fmla="*/ 49 w 24"/>
                  <a:gd name="T9" fmla="*/ 21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9">
                    <a:moveTo>
                      <a:pt x="9" y="0"/>
                    </a:moveTo>
                    <a:cubicBezTo>
                      <a:pt x="11" y="10"/>
                      <a:pt x="17" y="23"/>
                      <a:pt x="24" y="29"/>
                    </a:cubicBezTo>
                    <a:cubicBezTo>
                      <a:pt x="20" y="26"/>
                      <a:pt x="17" y="20"/>
                      <a:pt x="12" y="17"/>
                    </a:cubicBezTo>
                    <a:cubicBezTo>
                      <a:pt x="9" y="14"/>
                      <a:pt x="3" y="13"/>
                      <a:pt x="0" y="9"/>
                    </a:cubicBezTo>
                    <a:cubicBezTo>
                      <a:pt x="2" y="6"/>
                      <a:pt x="7" y="6"/>
                      <a:pt x="9" y="3"/>
                    </a:cubicBezTo>
                  </a:path>
                </a:pathLst>
              </a:custGeom>
              <a:solidFill>
                <a:srgbClr val="EFC0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8" name="Freeform 144">
                <a:extLst>
                  <a:ext uri="{FF2B5EF4-FFF2-40B4-BE49-F238E27FC236}">
                    <a16:creationId xmlns:a16="http://schemas.microsoft.com/office/drawing/2014/main" id="{02779354-839A-4450-B87F-B946BA948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279"/>
                <a:ext cx="353" cy="138"/>
              </a:xfrm>
              <a:custGeom>
                <a:avLst/>
                <a:gdLst>
                  <a:gd name="T0" fmla="*/ 16 w 200"/>
                  <a:gd name="T1" fmla="*/ 28 h 73"/>
                  <a:gd name="T2" fmla="*/ 49 w 200"/>
                  <a:gd name="T3" fmla="*/ 204 h 73"/>
                  <a:gd name="T4" fmla="*/ 0 w 200"/>
                  <a:gd name="T5" fmla="*/ 378 h 73"/>
                  <a:gd name="T6" fmla="*/ 122 w 200"/>
                  <a:gd name="T7" fmla="*/ 333 h 73"/>
                  <a:gd name="T8" fmla="*/ 265 w 200"/>
                  <a:gd name="T9" fmla="*/ 310 h 73"/>
                  <a:gd name="T10" fmla="*/ 473 w 200"/>
                  <a:gd name="T11" fmla="*/ 318 h 73"/>
                  <a:gd name="T12" fmla="*/ 660 w 200"/>
                  <a:gd name="T13" fmla="*/ 310 h 73"/>
                  <a:gd name="T14" fmla="*/ 928 w 200"/>
                  <a:gd name="T15" fmla="*/ 340 h 73"/>
                  <a:gd name="T16" fmla="*/ 1006 w 200"/>
                  <a:gd name="T17" fmla="*/ 493 h 73"/>
                  <a:gd name="T18" fmla="*/ 1034 w 200"/>
                  <a:gd name="T19" fmla="*/ 340 h 73"/>
                  <a:gd name="T20" fmla="*/ 1071 w 200"/>
                  <a:gd name="T21" fmla="*/ 214 h 73"/>
                  <a:gd name="T22" fmla="*/ 948 w 200"/>
                  <a:gd name="T23" fmla="*/ 100 h 73"/>
                  <a:gd name="T24" fmla="*/ 868 w 200"/>
                  <a:gd name="T25" fmla="*/ 0 h 73"/>
                  <a:gd name="T26" fmla="*/ 807 w 200"/>
                  <a:gd name="T27" fmla="*/ 113 h 73"/>
                  <a:gd name="T28" fmla="*/ 748 w 200"/>
                  <a:gd name="T29" fmla="*/ 149 h 73"/>
                  <a:gd name="T30" fmla="*/ 660 w 200"/>
                  <a:gd name="T31" fmla="*/ 197 h 73"/>
                  <a:gd name="T32" fmla="*/ 379 w 200"/>
                  <a:gd name="T33" fmla="*/ 176 h 73"/>
                  <a:gd name="T34" fmla="*/ 166 w 200"/>
                  <a:gd name="T35" fmla="*/ 149 h 73"/>
                  <a:gd name="T36" fmla="*/ 37 w 200"/>
                  <a:gd name="T37" fmla="*/ 60 h 73"/>
                  <a:gd name="T38" fmla="*/ 21 w 200"/>
                  <a:gd name="T39" fmla="*/ 40 h 7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00" h="73">
                    <a:moveTo>
                      <a:pt x="3" y="4"/>
                    </a:moveTo>
                    <a:cubicBezTo>
                      <a:pt x="8" y="14"/>
                      <a:pt x="11" y="19"/>
                      <a:pt x="9" y="30"/>
                    </a:cubicBezTo>
                    <a:cubicBezTo>
                      <a:pt x="7" y="39"/>
                      <a:pt x="0" y="48"/>
                      <a:pt x="0" y="56"/>
                    </a:cubicBezTo>
                    <a:cubicBezTo>
                      <a:pt x="7" y="58"/>
                      <a:pt x="15" y="51"/>
                      <a:pt x="22" y="49"/>
                    </a:cubicBezTo>
                    <a:cubicBezTo>
                      <a:pt x="30" y="47"/>
                      <a:pt x="39" y="46"/>
                      <a:pt x="48" y="46"/>
                    </a:cubicBezTo>
                    <a:cubicBezTo>
                      <a:pt x="61" y="46"/>
                      <a:pt x="73" y="48"/>
                      <a:pt x="86" y="47"/>
                    </a:cubicBezTo>
                    <a:cubicBezTo>
                      <a:pt x="97" y="47"/>
                      <a:pt x="109" y="46"/>
                      <a:pt x="120" y="46"/>
                    </a:cubicBezTo>
                    <a:cubicBezTo>
                      <a:pt x="136" y="46"/>
                      <a:pt x="156" y="40"/>
                      <a:pt x="169" y="50"/>
                    </a:cubicBezTo>
                    <a:cubicBezTo>
                      <a:pt x="176" y="55"/>
                      <a:pt x="179" y="66"/>
                      <a:pt x="183" y="73"/>
                    </a:cubicBezTo>
                    <a:cubicBezTo>
                      <a:pt x="183" y="64"/>
                      <a:pt x="184" y="57"/>
                      <a:pt x="188" y="50"/>
                    </a:cubicBezTo>
                    <a:cubicBezTo>
                      <a:pt x="192" y="44"/>
                      <a:pt x="200" y="40"/>
                      <a:pt x="195" y="32"/>
                    </a:cubicBezTo>
                    <a:cubicBezTo>
                      <a:pt x="189" y="25"/>
                      <a:pt x="179" y="21"/>
                      <a:pt x="172" y="15"/>
                    </a:cubicBezTo>
                    <a:cubicBezTo>
                      <a:pt x="167" y="11"/>
                      <a:pt x="163" y="4"/>
                      <a:pt x="158" y="0"/>
                    </a:cubicBezTo>
                    <a:cubicBezTo>
                      <a:pt x="157" y="5"/>
                      <a:pt x="150" y="14"/>
                      <a:pt x="147" y="17"/>
                    </a:cubicBezTo>
                    <a:cubicBezTo>
                      <a:pt x="144" y="20"/>
                      <a:pt x="140" y="21"/>
                      <a:pt x="136" y="22"/>
                    </a:cubicBezTo>
                    <a:cubicBezTo>
                      <a:pt x="130" y="23"/>
                      <a:pt x="126" y="27"/>
                      <a:pt x="120" y="29"/>
                    </a:cubicBezTo>
                    <a:cubicBezTo>
                      <a:pt x="105" y="33"/>
                      <a:pt x="84" y="27"/>
                      <a:pt x="69" y="26"/>
                    </a:cubicBezTo>
                    <a:cubicBezTo>
                      <a:pt x="56" y="24"/>
                      <a:pt x="44" y="22"/>
                      <a:pt x="30" y="22"/>
                    </a:cubicBezTo>
                    <a:cubicBezTo>
                      <a:pt x="20" y="21"/>
                      <a:pt x="15" y="15"/>
                      <a:pt x="7" y="9"/>
                    </a:cubicBezTo>
                    <a:cubicBezTo>
                      <a:pt x="6" y="8"/>
                      <a:pt x="5" y="7"/>
                      <a:pt x="4" y="6"/>
                    </a:cubicBezTo>
                  </a:path>
                </a:pathLst>
              </a:custGeom>
              <a:solidFill>
                <a:srgbClr val="F4D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9" name="Freeform 145">
                <a:extLst>
                  <a:ext uri="{FF2B5EF4-FFF2-40B4-BE49-F238E27FC236}">
                    <a16:creationId xmlns:a16="http://schemas.microsoft.com/office/drawing/2014/main" id="{A0DCB4C7-4907-45F2-B390-3F0DFDBA0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311"/>
                <a:ext cx="324" cy="70"/>
              </a:xfrm>
              <a:custGeom>
                <a:avLst/>
                <a:gdLst>
                  <a:gd name="T0" fmla="*/ 21 w 183"/>
                  <a:gd name="T1" fmla="*/ 0 h 37"/>
                  <a:gd name="T2" fmla="*/ 0 w 183"/>
                  <a:gd name="T3" fmla="*/ 197 h 37"/>
                  <a:gd name="T4" fmla="*/ 131 w 183"/>
                  <a:gd name="T5" fmla="*/ 157 h 37"/>
                  <a:gd name="T6" fmla="*/ 294 w 183"/>
                  <a:gd name="T7" fmla="*/ 144 h 37"/>
                  <a:gd name="T8" fmla="*/ 423 w 183"/>
                  <a:gd name="T9" fmla="*/ 161 h 37"/>
                  <a:gd name="T10" fmla="*/ 545 w 183"/>
                  <a:gd name="T11" fmla="*/ 149 h 37"/>
                  <a:gd name="T12" fmla="*/ 784 w 183"/>
                  <a:gd name="T13" fmla="*/ 157 h 37"/>
                  <a:gd name="T14" fmla="*/ 899 w 183"/>
                  <a:gd name="T15" fmla="*/ 182 h 37"/>
                  <a:gd name="T16" fmla="*/ 944 w 183"/>
                  <a:gd name="T17" fmla="*/ 218 h 37"/>
                  <a:gd name="T18" fmla="*/ 960 w 183"/>
                  <a:gd name="T19" fmla="*/ 250 h 37"/>
                  <a:gd name="T20" fmla="*/ 965 w 183"/>
                  <a:gd name="T21" fmla="*/ 250 h 37"/>
                  <a:gd name="T22" fmla="*/ 1016 w 183"/>
                  <a:gd name="T23" fmla="*/ 129 h 37"/>
                  <a:gd name="T24" fmla="*/ 937 w 183"/>
                  <a:gd name="T25" fmla="*/ 28 h 37"/>
                  <a:gd name="T26" fmla="*/ 937 w 183"/>
                  <a:gd name="T27" fmla="*/ 28 h 37"/>
                  <a:gd name="T28" fmla="*/ 777 w 183"/>
                  <a:gd name="T29" fmla="*/ 83 h 37"/>
                  <a:gd name="T30" fmla="*/ 598 w 183"/>
                  <a:gd name="T31" fmla="*/ 89 h 37"/>
                  <a:gd name="T32" fmla="*/ 427 w 183"/>
                  <a:gd name="T33" fmla="*/ 100 h 37"/>
                  <a:gd name="T34" fmla="*/ 253 w 183"/>
                  <a:gd name="T35" fmla="*/ 83 h 37"/>
                  <a:gd name="T36" fmla="*/ 28 w 183"/>
                  <a:gd name="T37" fmla="*/ 15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83" h="37">
                    <a:moveTo>
                      <a:pt x="4" y="0"/>
                    </a:moveTo>
                    <a:cubicBezTo>
                      <a:pt x="6" y="9"/>
                      <a:pt x="7" y="22"/>
                      <a:pt x="0" y="29"/>
                    </a:cubicBezTo>
                    <a:cubicBezTo>
                      <a:pt x="4" y="24"/>
                      <a:pt x="18" y="24"/>
                      <a:pt x="24" y="23"/>
                    </a:cubicBezTo>
                    <a:cubicBezTo>
                      <a:pt x="34" y="21"/>
                      <a:pt x="43" y="19"/>
                      <a:pt x="53" y="21"/>
                    </a:cubicBezTo>
                    <a:cubicBezTo>
                      <a:pt x="61" y="22"/>
                      <a:pt x="68" y="24"/>
                      <a:pt x="76" y="24"/>
                    </a:cubicBezTo>
                    <a:cubicBezTo>
                      <a:pt x="84" y="24"/>
                      <a:pt x="91" y="23"/>
                      <a:pt x="98" y="22"/>
                    </a:cubicBezTo>
                    <a:cubicBezTo>
                      <a:pt x="113" y="21"/>
                      <a:pt x="126" y="20"/>
                      <a:pt x="141" y="23"/>
                    </a:cubicBezTo>
                    <a:cubicBezTo>
                      <a:pt x="148" y="24"/>
                      <a:pt x="155" y="25"/>
                      <a:pt x="162" y="27"/>
                    </a:cubicBezTo>
                    <a:cubicBezTo>
                      <a:pt x="165" y="28"/>
                      <a:pt x="168" y="30"/>
                      <a:pt x="170" y="32"/>
                    </a:cubicBezTo>
                    <a:cubicBezTo>
                      <a:pt x="170" y="32"/>
                      <a:pt x="173" y="37"/>
                      <a:pt x="173" y="37"/>
                    </a:cubicBezTo>
                    <a:cubicBezTo>
                      <a:pt x="174" y="37"/>
                      <a:pt x="174" y="37"/>
                      <a:pt x="174" y="37"/>
                    </a:cubicBezTo>
                    <a:cubicBezTo>
                      <a:pt x="173" y="29"/>
                      <a:pt x="182" y="26"/>
                      <a:pt x="183" y="19"/>
                    </a:cubicBezTo>
                    <a:cubicBezTo>
                      <a:pt x="176" y="17"/>
                      <a:pt x="172" y="11"/>
                      <a:pt x="169" y="4"/>
                    </a:cubicBezTo>
                    <a:cubicBezTo>
                      <a:pt x="169" y="3"/>
                      <a:pt x="169" y="3"/>
                      <a:pt x="169" y="4"/>
                    </a:cubicBezTo>
                    <a:cubicBezTo>
                      <a:pt x="163" y="15"/>
                      <a:pt x="151" y="11"/>
                      <a:pt x="140" y="12"/>
                    </a:cubicBezTo>
                    <a:cubicBezTo>
                      <a:pt x="130" y="13"/>
                      <a:pt x="119" y="12"/>
                      <a:pt x="108" y="13"/>
                    </a:cubicBezTo>
                    <a:cubicBezTo>
                      <a:pt x="98" y="14"/>
                      <a:pt x="87" y="16"/>
                      <a:pt x="77" y="15"/>
                    </a:cubicBezTo>
                    <a:cubicBezTo>
                      <a:pt x="66" y="14"/>
                      <a:pt x="57" y="11"/>
                      <a:pt x="46" y="12"/>
                    </a:cubicBezTo>
                    <a:cubicBezTo>
                      <a:pt x="33" y="14"/>
                      <a:pt x="12" y="13"/>
                      <a:pt x="5" y="2"/>
                    </a:cubicBezTo>
                  </a:path>
                </a:pathLst>
              </a:custGeom>
              <a:solidFill>
                <a:srgbClr val="FCE5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0" name="Freeform 146">
                <a:extLst>
                  <a:ext uri="{FF2B5EF4-FFF2-40B4-BE49-F238E27FC236}">
                    <a16:creationId xmlns:a16="http://schemas.microsoft.com/office/drawing/2014/main" id="{2D5E4EC6-1BBD-42BA-8FDB-D5FDA5932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1377"/>
                <a:ext cx="349" cy="49"/>
              </a:xfrm>
              <a:custGeom>
                <a:avLst/>
                <a:gdLst>
                  <a:gd name="T0" fmla="*/ 0 w 198"/>
                  <a:gd name="T1" fmla="*/ 113 h 26"/>
                  <a:gd name="T2" fmla="*/ 164 w 198"/>
                  <a:gd name="T3" fmla="*/ 121 h 26"/>
                  <a:gd name="T4" fmla="*/ 696 w 198"/>
                  <a:gd name="T5" fmla="*/ 121 h 26"/>
                  <a:gd name="T6" fmla="*/ 1079 w 198"/>
                  <a:gd name="T7" fmla="*/ 168 h 26"/>
                  <a:gd name="T8" fmla="*/ 1056 w 198"/>
                  <a:gd name="T9" fmla="*/ 121 h 26"/>
                  <a:gd name="T10" fmla="*/ 702 w 198"/>
                  <a:gd name="T11" fmla="*/ 89 h 26"/>
                  <a:gd name="T12" fmla="*/ 0 w 198"/>
                  <a:gd name="T13" fmla="*/ 113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8" h="26">
                    <a:moveTo>
                      <a:pt x="0" y="17"/>
                    </a:moveTo>
                    <a:cubicBezTo>
                      <a:pt x="0" y="17"/>
                      <a:pt x="19" y="17"/>
                      <a:pt x="30" y="18"/>
                    </a:cubicBezTo>
                    <a:cubicBezTo>
                      <a:pt x="41" y="20"/>
                      <a:pt x="97" y="26"/>
                      <a:pt x="127" y="18"/>
                    </a:cubicBezTo>
                    <a:cubicBezTo>
                      <a:pt x="157" y="10"/>
                      <a:pt x="185" y="15"/>
                      <a:pt x="197" y="25"/>
                    </a:cubicBezTo>
                    <a:cubicBezTo>
                      <a:pt x="197" y="25"/>
                      <a:pt x="198" y="21"/>
                      <a:pt x="193" y="18"/>
                    </a:cubicBezTo>
                    <a:cubicBezTo>
                      <a:pt x="189" y="14"/>
                      <a:pt x="169" y="0"/>
                      <a:pt x="128" y="13"/>
                    </a:cubicBezTo>
                    <a:cubicBezTo>
                      <a:pt x="87" y="26"/>
                      <a:pt x="18" y="6"/>
                      <a:pt x="0" y="17"/>
                    </a:cubicBezTo>
                    <a:close/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1" name="Freeform 147">
                <a:extLst>
                  <a:ext uri="{FF2B5EF4-FFF2-40B4-BE49-F238E27FC236}">
                    <a16:creationId xmlns:a16="http://schemas.microsoft.com/office/drawing/2014/main" id="{CECDDEA2-6EF5-4F79-9E42-BEB755A43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279"/>
                <a:ext cx="55" cy="108"/>
              </a:xfrm>
              <a:custGeom>
                <a:avLst/>
                <a:gdLst>
                  <a:gd name="T0" fmla="*/ 21 w 31"/>
                  <a:gd name="T1" fmla="*/ 0 h 57"/>
                  <a:gd name="T2" fmla="*/ 0 w 31"/>
                  <a:gd name="T3" fmla="*/ 388 h 57"/>
                  <a:gd name="T4" fmla="*/ 21 w 31"/>
                  <a:gd name="T5" fmla="*/ 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57">
                    <a:moveTo>
                      <a:pt x="4" y="0"/>
                    </a:moveTo>
                    <a:cubicBezTo>
                      <a:pt x="4" y="0"/>
                      <a:pt x="24" y="22"/>
                      <a:pt x="0" y="57"/>
                    </a:cubicBezTo>
                    <a:cubicBezTo>
                      <a:pt x="0" y="57"/>
                      <a:pt x="31" y="28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2" name="Oval 148">
                <a:extLst>
                  <a:ext uri="{FF2B5EF4-FFF2-40B4-BE49-F238E27FC236}">
                    <a16:creationId xmlns:a16="http://schemas.microsoft.com/office/drawing/2014/main" id="{B7480242-8A98-42E5-B964-64EAF6553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3" y="1328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43" name="Oval 149">
                <a:extLst>
                  <a:ext uri="{FF2B5EF4-FFF2-40B4-BE49-F238E27FC236}">
                    <a16:creationId xmlns:a16="http://schemas.microsoft.com/office/drawing/2014/main" id="{BEB78AC0-387A-4F20-91C1-D100135C0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4" y="133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44" name="Oval 150">
                <a:extLst>
                  <a:ext uri="{FF2B5EF4-FFF2-40B4-BE49-F238E27FC236}">
                    <a16:creationId xmlns:a16="http://schemas.microsoft.com/office/drawing/2014/main" id="{770845EC-9547-44B3-B67F-2F49FF84D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1468"/>
                <a:ext cx="52" cy="5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45" name="Oval 151">
                <a:extLst>
                  <a:ext uri="{FF2B5EF4-FFF2-40B4-BE49-F238E27FC236}">
                    <a16:creationId xmlns:a16="http://schemas.microsoft.com/office/drawing/2014/main" id="{F781E478-A488-44B5-A3D5-A00300B92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0" y="1428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46" name="Oval 152">
                <a:extLst>
                  <a:ext uri="{FF2B5EF4-FFF2-40B4-BE49-F238E27FC236}">
                    <a16:creationId xmlns:a16="http://schemas.microsoft.com/office/drawing/2014/main" id="{3749B576-8B59-4E6C-A5AC-05AC2552A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9" y="1344"/>
                <a:ext cx="64" cy="6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47" name="Oval 153">
                <a:extLst>
                  <a:ext uri="{FF2B5EF4-FFF2-40B4-BE49-F238E27FC236}">
                    <a16:creationId xmlns:a16="http://schemas.microsoft.com/office/drawing/2014/main" id="{5E45D399-27DF-4789-9CCF-7E39647BB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0" y="1278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48" name="Oval 154">
                <a:extLst>
                  <a:ext uri="{FF2B5EF4-FFF2-40B4-BE49-F238E27FC236}">
                    <a16:creationId xmlns:a16="http://schemas.microsoft.com/office/drawing/2014/main" id="{89FA6439-4C6C-4306-B765-04D6C7ECE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2" y="1187"/>
                <a:ext cx="50" cy="5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49" name="Oval 155">
                <a:extLst>
                  <a:ext uri="{FF2B5EF4-FFF2-40B4-BE49-F238E27FC236}">
                    <a16:creationId xmlns:a16="http://schemas.microsoft.com/office/drawing/2014/main" id="{40C53828-91B5-498F-8D4D-534755A05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1127"/>
                <a:ext cx="25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50" name="Oval 156">
                <a:extLst>
                  <a:ext uri="{FF2B5EF4-FFF2-40B4-BE49-F238E27FC236}">
                    <a16:creationId xmlns:a16="http://schemas.microsoft.com/office/drawing/2014/main" id="{4DB05C09-8751-4180-BAB7-B895F32A5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1038"/>
                <a:ext cx="47" cy="5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51" name="Oval 157">
                <a:extLst>
                  <a:ext uri="{FF2B5EF4-FFF2-40B4-BE49-F238E27FC236}">
                    <a16:creationId xmlns:a16="http://schemas.microsoft.com/office/drawing/2014/main" id="{5F6B489C-2EB2-4B6D-97A5-D450E5E5E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8" y="986"/>
                <a:ext cx="29" cy="2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52" name="Oval 158">
                <a:extLst>
                  <a:ext uri="{FF2B5EF4-FFF2-40B4-BE49-F238E27FC236}">
                    <a16:creationId xmlns:a16="http://schemas.microsoft.com/office/drawing/2014/main" id="{1836A449-C6B1-4CBC-BBBB-BD409CA88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9" y="999"/>
                <a:ext cx="62" cy="6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53" name="Oval 159">
                <a:extLst>
                  <a:ext uri="{FF2B5EF4-FFF2-40B4-BE49-F238E27FC236}">
                    <a16:creationId xmlns:a16="http://schemas.microsoft.com/office/drawing/2014/main" id="{4B50F8A0-B431-4DF7-802C-B242566D9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5" y="948"/>
                <a:ext cx="14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54" name="Oval 160">
                <a:extLst>
                  <a:ext uri="{FF2B5EF4-FFF2-40B4-BE49-F238E27FC236}">
                    <a16:creationId xmlns:a16="http://schemas.microsoft.com/office/drawing/2014/main" id="{4F7408DB-9330-4A2A-B279-4497DB245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2" y="1170"/>
                <a:ext cx="78" cy="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55" name="Oval 161">
                <a:extLst>
                  <a:ext uri="{FF2B5EF4-FFF2-40B4-BE49-F238E27FC236}">
                    <a16:creationId xmlns:a16="http://schemas.microsoft.com/office/drawing/2014/main" id="{28D0E5CF-34C5-42EC-8F4E-FDDF7BC17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81"/>
                <a:ext cx="41" cy="4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56" name="Oval 162">
                <a:extLst>
                  <a:ext uri="{FF2B5EF4-FFF2-40B4-BE49-F238E27FC236}">
                    <a16:creationId xmlns:a16="http://schemas.microsoft.com/office/drawing/2014/main" id="{878051B7-A466-4F5A-BD5D-E5FBC6C2C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7" y="1038"/>
                <a:ext cx="69" cy="7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57" name="Oval 163">
                <a:extLst>
                  <a:ext uri="{FF2B5EF4-FFF2-40B4-BE49-F238E27FC236}">
                    <a16:creationId xmlns:a16="http://schemas.microsoft.com/office/drawing/2014/main" id="{9609ED36-C94F-4563-883F-950C6A249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7" y="1038"/>
                <a:ext cx="32" cy="3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58" name="Oval 164">
                <a:extLst>
                  <a:ext uri="{FF2B5EF4-FFF2-40B4-BE49-F238E27FC236}">
                    <a16:creationId xmlns:a16="http://schemas.microsoft.com/office/drawing/2014/main" id="{CE6D51F2-3624-497D-A841-592CAFDB4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3" y="1345"/>
                <a:ext cx="69" cy="7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59" name="Oval 165">
                <a:extLst>
                  <a:ext uri="{FF2B5EF4-FFF2-40B4-BE49-F238E27FC236}">
                    <a16:creationId xmlns:a16="http://schemas.microsoft.com/office/drawing/2014/main" id="{1043DB81-E840-4A9B-992E-F47013CE4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370"/>
                <a:ext cx="37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0" name="Oval 166">
                <a:extLst>
                  <a:ext uri="{FF2B5EF4-FFF2-40B4-BE49-F238E27FC236}">
                    <a16:creationId xmlns:a16="http://schemas.microsoft.com/office/drawing/2014/main" id="{43325227-AB2F-4C3B-BE66-0FE596897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" y="1724"/>
                <a:ext cx="60" cy="6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1" name="Oval 167">
                <a:extLst>
                  <a:ext uri="{FF2B5EF4-FFF2-40B4-BE49-F238E27FC236}">
                    <a16:creationId xmlns:a16="http://schemas.microsoft.com/office/drawing/2014/main" id="{6923EFE7-06D9-4622-BE29-54967582D6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1" y="1713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2" name="Oval 168">
                <a:extLst>
                  <a:ext uri="{FF2B5EF4-FFF2-40B4-BE49-F238E27FC236}">
                    <a16:creationId xmlns:a16="http://schemas.microsoft.com/office/drawing/2014/main" id="{FA4B9D3E-0ABB-4BBF-8A01-779EB330E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" y="1668"/>
                <a:ext cx="71" cy="7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3" name="Oval 169">
                <a:extLst>
                  <a:ext uri="{FF2B5EF4-FFF2-40B4-BE49-F238E27FC236}">
                    <a16:creationId xmlns:a16="http://schemas.microsoft.com/office/drawing/2014/main" id="{8E6AAD3D-4DD0-4E2F-B34E-E54A3BC52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9" y="1654"/>
                <a:ext cx="17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4" name="Freeform 170">
                <a:extLst>
                  <a:ext uri="{FF2B5EF4-FFF2-40B4-BE49-F238E27FC236}">
                    <a16:creationId xmlns:a16="http://schemas.microsoft.com/office/drawing/2014/main" id="{07690C8E-4527-4E7B-93F4-CE1D61C5B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1562"/>
                <a:ext cx="2015" cy="2208"/>
              </a:xfrm>
              <a:custGeom>
                <a:avLst/>
                <a:gdLst>
                  <a:gd name="T0" fmla="*/ 3143 w 1141"/>
                  <a:gd name="T1" fmla="*/ 32 h 1172"/>
                  <a:gd name="T2" fmla="*/ 4645 w 1141"/>
                  <a:gd name="T3" fmla="*/ 1125 h 1172"/>
                  <a:gd name="T4" fmla="*/ 5679 w 1141"/>
                  <a:gd name="T5" fmla="*/ 2340 h 1172"/>
                  <a:gd name="T6" fmla="*/ 5630 w 1141"/>
                  <a:gd name="T7" fmla="*/ 2715 h 1172"/>
                  <a:gd name="T8" fmla="*/ 5916 w 1141"/>
                  <a:gd name="T9" fmla="*/ 3610 h 1172"/>
                  <a:gd name="T10" fmla="*/ 6283 w 1141"/>
                  <a:gd name="T11" fmla="*/ 4721 h 1172"/>
                  <a:gd name="T12" fmla="*/ 5407 w 1141"/>
                  <a:gd name="T13" fmla="*/ 6104 h 1172"/>
                  <a:gd name="T14" fmla="*/ 5183 w 1141"/>
                  <a:gd name="T15" fmla="*/ 6400 h 1172"/>
                  <a:gd name="T16" fmla="*/ 4083 w 1141"/>
                  <a:gd name="T17" fmla="*/ 7549 h 1172"/>
                  <a:gd name="T18" fmla="*/ 3546 w 1141"/>
                  <a:gd name="T19" fmla="*/ 7496 h 1172"/>
                  <a:gd name="T20" fmla="*/ 2647 w 1141"/>
                  <a:gd name="T21" fmla="*/ 7581 h 1172"/>
                  <a:gd name="T22" fmla="*/ 2006 w 1141"/>
                  <a:gd name="T23" fmla="*/ 7837 h 1172"/>
                  <a:gd name="T24" fmla="*/ 834 w 1141"/>
                  <a:gd name="T25" fmla="*/ 6605 h 1172"/>
                  <a:gd name="T26" fmla="*/ 431 w 1141"/>
                  <a:gd name="T27" fmla="*/ 5765 h 1172"/>
                  <a:gd name="T28" fmla="*/ 0 w 1141"/>
                  <a:gd name="T29" fmla="*/ 4629 h 1172"/>
                  <a:gd name="T30" fmla="*/ 192 w 1141"/>
                  <a:gd name="T31" fmla="*/ 3939 h 1172"/>
                  <a:gd name="T32" fmla="*/ 247 w 1141"/>
                  <a:gd name="T33" fmla="*/ 3103 h 1172"/>
                  <a:gd name="T34" fmla="*/ 187 w 1141"/>
                  <a:gd name="T35" fmla="*/ 2622 h 1172"/>
                  <a:gd name="T36" fmla="*/ 1074 w 1141"/>
                  <a:gd name="T37" fmla="*/ 1579 h 1172"/>
                  <a:gd name="T38" fmla="*/ 1740 w 1141"/>
                  <a:gd name="T39" fmla="*/ 1927 h 1172"/>
                  <a:gd name="T40" fmla="*/ 1752 w 1141"/>
                  <a:gd name="T41" fmla="*/ 1920 h 1172"/>
                  <a:gd name="T42" fmla="*/ 2130 w 1141"/>
                  <a:gd name="T43" fmla="*/ 1884 h 1172"/>
                  <a:gd name="T44" fmla="*/ 1999 w 1141"/>
                  <a:gd name="T45" fmla="*/ 1196 h 1172"/>
                  <a:gd name="T46" fmla="*/ 2236 w 1141"/>
                  <a:gd name="T47" fmla="*/ 771 h 1172"/>
                  <a:gd name="T48" fmla="*/ 1966 w 1141"/>
                  <a:gd name="T49" fmla="*/ 301 h 1172"/>
                  <a:gd name="T50" fmla="*/ 3143 w 1141"/>
                  <a:gd name="T51" fmla="*/ 32 h 117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141" h="1172">
                    <a:moveTo>
                      <a:pt x="571" y="5"/>
                    </a:moveTo>
                    <a:cubicBezTo>
                      <a:pt x="812" y="0"/>
                      <a:pt x="777" y="158"/>
                      <a:pt x="843" y="168"/>
                    </a:cubicBezTo>
                    <a:cubicBezTo>
                      <a:pt x="946" y="184"/>
                      <a:pt x="1031" y="250"/>
                      <a:pt x="1031" y="350"/>
                    </a:cubicBezTo>
                    <a:cubicBezTo>
                      <a:pt x="1031" y="370"/>
                      <a:pt x="1025" y="383"/>
                      <a:pt x="1022" y="406"/>
                    </a:cubicBezTo>
                    <a:cubicBezTo>
                      <a:pt x="1025" y="516"/>
                      <a:pt x="1069" y="537"/>
                      <a:pt x="1074" y="540"/>
                    </a:cubicBezTo>
                    <a:cubicBezTo>
                      <a:pt x="1124" y="575"/>
                      <a:pt x="1141" y="642"/>
                      <a:pt x="1141" y="706"/>
                    </a:cubicBezTo>
                    <a:cubicBezTo>
                      <a:pt x="1141" y="805"/>
                      <a:pt x="1076" y="879"/>
                      <a:pt x="982" y="913"/>
                    </a:cubicBezTo>
                    <a:cubicBezTo>
                      <a:pt x="967" y="918"/>
                      <a:pt x="949" y="927"/>
                      <a:pt x="941" y="957"/>
                    </a:cubicBezTo>
                    <a:cubicBezTo>
                      <a:pt x="913" y="1057"/>
                      <a:pt x="848" y="1129"/>
                      <a:pt x="741" y="1129"/>
                    </a:cubicBezTo>
                    <a:cubicBezTo>
                      <a:pt x="708" y="1129"/>
                      <a:pt x="672" y="1135"/>
                      <a:pt x="644" y="1121"/>
                    </a:cubicBezTo>
                    <a:cubicBezTo>
                      <a:pt x="591" y="1088"/>
                      <a:pt x="505" y="1117"/>
                      <a:pt x="481" y="1134"/>
                    </a:cubicBezTo>
                    <a:cubicBezTo>
                      <a:pt x="449" y="1158"/>
                      <a:pt x="408" y="1172"/>
                      <a:pt x="364" y="1172"/>
                    </a:cubicBezTo>
                    <a:cubicBezTo>
                      <a:pt x="256" y="1172"/>
                      <a:pt x="151" y="1092"/>
                      <a:pt x="151" y="988"/>
                    </a:cubicBezTo>
                    <a:cubicBezTo>
                      <a:pt x="151" y="978"/>
                      <a:pt x="133" y="920"/>
                      <a:pt x="78" y="862"/>
                    </a:cubicBezTo>
                    <a:cubicBezTo>
                      <a:pt x="33" y="816"/>
                      <a:pt x="0" y="760"/>
                      <a:pt x="0" y="692"/>
                    </a:cubicBezTo>
                    <a:cubicBezTo>
                      <a:pt x="0" y="654"/>
                      <a:pt x="13" y="618"/>
                      <a:pt x="35" y="589"/>
                    </a:cubicBezTo>
                    <a:cubicBezTo>
                      <a:pt x="66" y="530"/>
                      <a:pt x="49" y="495"/>
                      <a:pt x="45" y="464"/>
                    </a:cubicBezTo>
                    <a:cubicBezTo>
                      <a:pt x="42" y="445"/>
                      <a:pt x="34" y="412"/>
                      <a:pt x="34" y="392"/>
                    </a:cubicBezTo>
                    <a:cubicBezTo>
                      <a:pt x="34" y="306"/>
                      <a:pt x="106" y="236"/>
                      <a:pt x="195" y="236"/>
                    </a:cubicBezTo>
                    <a:cubicBezTo>
                      <a:pt x="243" y="236"/>
                      <a:pt x="286" y="256"/>
                      <a:pt x="316" y="288"/>
                    </a:cubicBezTo>
                    <a:cubicBezTo>
                      <a:pt x="318" y="287"/>
                      <a:pt x="318" y="287"/>
                      <a:pt x="318" y="287"/>
                    </a:cubicBezTo>
                    <a:cubicBezTo>
                      <a:pt x="298" y="255"/>
                      <a:pt x="372" y="306"/>
                      <a:pt x="387" y="282"/>
                    </a:cubicBezTo>
                    <a:cubicBezTo>
                      <a:pt x="402" y="258"/>
                      <a:pt x="378" y="209"/>
                      <a:pt x="363" y="179"/>
                    </a:cubicBezTo>
                    <a:cubicBezTo>
                      <a:pt x="348" y="148"/>
                      <a:pt x="378" y="127"/>
                      <a:pt x="406" y="115"/>
                    </a:cubicBezTo>
                    <a:cubicBezTo>
                      <a:pt x="406" y="115"/>
                      <a:pt x="352" y="41"/>
                      <a:pt x="357" y="45"/>
                    </a:cubicBezTo>
                    <a:cubicBezTo>
                      <a:pt x="426" y="102"/>
                      <a:pt x="481" y="6"/>
                      <a:pt x="571" y="5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5" name="Freeform 171">
                <a:extLst>
                  <a:ext uri="{FF2B5EF4-FFF2-40B4-BE49-F238E27FC236}">
                    <a16:creationId xmlns:a16="http://schemas.microsoft.com/office/drawing/2014/main" id="{19810B47-F034-4B2C-92A1-B12C9C214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820"/>
                <a:ext cx="2261" cy="2950"/>
              </a:xfrm>
              <a:custGeom>
                <a:avLst/>
                <a:gdLst>
                  <a:gd name="T0" fmla="*/ 3005 w 1280"/>
                  <a:gd name="T1" fmla="*/ 1490 h 1566"/>
                  <a:gd name="T2" fmla="*/ 2915 w 1280"/>
                  <a:gd name="T3" fmla="*/ 1558 h 1566"/>
                  <a:gd name="T4" fmla="*/ 1547 w 1280"/>
                  <a:gd name="T5" fmla="*/ 1177 h 1566"/>
                  <a:gd name="T6" fmla="*/ 684 w 1280"/>
                  <a:gd name="T7" fmla="*/ 0 h 1566"/>
                  <a:gd name="T8" fmla="*/ 530 w 1280"/>
                  <a:gd name="T9" fmla="*/ 75 h 1566"/>
                  <a:gd name="T10" fmla="*/ 60 w 1280"/>
                  <a:gd name="T11" fmla="*/ 546 h 1566"/>
                  <a:gd name="T12" fmla="*/ 0 w 1280"/>
                  <a:gd name="T13" fmla="*/ 720 h 1566"/>
                  <a:gd name="T14" fmla="*/ 862 w 1280"/>
                  <a:gd name="T15" fmla="*/ 2185 h 1566"/>
                  <a:gd name="T16" fmla="*/ 1632 w 1280"/>
                  <a:gd name="T17" fmla="*/ 3216 h 1566"/>
                  <a:gd name="T18" fmla="*/ 1929 w 1280"/>
                  <a:gd name="T19" fmla="*/ 4212 h 1566"/>
                  <a:gd name="T20" fmla="*/ 1841 w 1280"/>
                  <a:gd name="T21" fmla="*/ 4212 h 1566"/>
                  <a:gd name="T22" fmla="*/ 956 w 1280"/>
                  <a:gd name="T23" fmla="*/ 5256 h 1566"/>
                  <a:gd name="T24" fmla="*/ 1014 w 1280"/>
                  <a:gd name="T25" fmla="*/ 5734 h 1566"/>
                  <a:gd name="T26" fmla="*/ 957 w 1280"/>
                  <a:gd name="T27" fmla="*/ 6573 h 1566"/>
                  <a:gd name="T28" fmla="*/ 768 w 1280"/>
                  <a:gd name="T29" fmla="*/ 7260 h 1566"/>
                  <a:gd name="T30" fmla="*/ 1196 w 1280"/>
                  <a:gd name="T31" fmla="*/ 8396 h 1566"/>
                  <a:gd name="T32" fmla="*/ 1597 w 1280"/>
                  <a:gd name="T33" fmla="*/ 9236 h 1566"/>
                  <a:gd name="T34" fmla="*/ 2773 w 1280"/>
                  <a:gd name="T35" fmla="*/ 10468 h 1566"/>
                  <a:gd name="T36" fmla="*/ 3416 w 1280"/>
                  <a:gd name="T37" fmla="*/ 10214 h 1566"/>
                  <a:gd name="T38" fmla="*/ 4315 w 1280"/>
                  <a:gd name="T39" fmla="*/ 10127 h 1566"/>
                  <a:gd name="T40" fmla="*/ 4849 w 1280"/>
                  <a:gd name="T41" fmla="*/ 10182 h 1566"/>
                  <a:gd name="T42" fmla="*/ 5953 w 1280"/>
                  <a:gd name="T43" fmla="*/ 9031 h 1566"/>
                  <a:gd name="T44" fmla="*/ 6177 w 1280"/>
                  <a:gd name="T45" fmla="*/ 8737 h 1566"/>
                  <a:gd name="T46" fmla="*/ 7055 w 1280"/>
                  <a:gd name="T47" fmla="*/ 7352 h 1566"/>
                  <a:gd name="T48" fmla="*/ 6686 w 1280"/>
                  <a:gd name="T49" fmla="*/ 6243 h 1566"/>
                  <a:gd name="T50" fmla="*/ 6400 w 1280"/>
                  <a:gd name="T51" fmla="*/ 5348 h 1566"/>
                  <a:gd name="T52" fmla="*/ 6449 w 1280"/>
                  <a:gd name="T53" fmla="*/ 4975 h 1566"/>
                  <a:gd name="T54" fmla="*/ 5414 w 1280"/>
                  <a:gd name="T55" fmla="*/ 3758 h 1566"/>
                  <a:gd name="T56" fmla="*/ 3913 w 1280"/>
                  <a:gd name="T57" fmla="*/ 2669 h 1566"/>
                  <a:gd name="T58" fmla="*/ 2733 w 1280"/>
                  <a:gd name="T59" fmla="*/ 2935 h 1566"/>
                  <a:gd name="T60" fmla="*/ 2733 w 1280"/>
                  <a:gd name="T61" fmla="*/ 2935 h 1566"/>
                  <a:gd name="T62" fmla="*/ 1970 w 1280"/>
                  <a:gd name="T63" fmla="*/ 2172 h 1566"/>
                  <a:gd name="T64" fmla="*/ 2733 w 1280"/>
                  <a:gd name="T65" fmla="*/ 2119 h 1566"/>
                  <a:gd name="T66" fmla="*/ 3093 w 1280"/>
                  <a:gd name="T67" fmla="*/ 2172 h 15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80" h="1566">
                    <a:moveTo>
                      <a:pt x="545" y="223"/>
                    </a:moveTo>
                    <a:cubicBezTo>
                      <a:pt x="541" y="227"/>
                      <a:pt x="536" y="230"/>
                      <a:pt x="529" y="233"/>
                    </a:cubicBezTo>
                    <a:cubicBezTo>
                      <a:pt x="500" y="243"/>
                      <a:pt x="344" y="277"/>
                      <a:pt x="281" y="176"/>
                    </a:cubicBezTo>
                    <a:cubicBezTo>
                      <a:pt x="218" y="74"/>
                      <a:pt x="138" y="17"/>
                      <a:pt x="124" y="0"/>
                    </a:cubicBezTo>
                    <a:cubicBezTo>
                      <a:pt x="124" y="0"/>
                      <a:pt x="113" y="3"/>
                      <a:pt x="96" y="11"/>
                    </a:cubicBezTo>
                    <a:cubicBezTo>
                      <a:pt x="101" y="44"/>
                      <a:pt x="87" y="99"/>
                      <a:pt x="11" y="82"/>
                    </a:cubicBezTo>
                    <a:cubicBezTo>
                      <a:pt x="7" y="90"/>
                      <a:pt x="3" y="98"/>
                      <a:pt x="0" y="108"/>
                    </a:cubicBezTo>
                    <a:cubicBezTo>
                      <a:pt x="0" y="108"/>
                      <a:pt x="135" y="291"/>
                      <a:pt x="156" y="327"/>
                    </a:cubicBezTo>
                    <a:cubicBezTo>
                      <a:pt x="178" y="363"/>
                      <a:pt x="233" y="415"/>
                      <a:pt x="296" y="481"/>
                    </a:cubicBezTo>
                    <a:cubicBezTo>
                      <a:pt x="353" y="541"/>
                      <a:pt x="412" y="626"/>
                      <a:pt x="350" y="630"/>
                    </a:cubicBezTo>
                    <a:cubicBezTo>
                      <a:pt x="345" y="630"/>
                      <a:pt x="340" y="630"/>
                      <a:pt x="334" y="630"/>
                    </a:cubicBezTo>
                    <a:cubicBezTo>
                      <a:pt x="245" y="630"/>
                      <a:pt x="173" y="700"/>
                      <a:pt x="173" y="786"/>
                    </a:cubicBezTo>
                    <a:cubicBezTo>
                      <a:pt x="173" y="806"/>
                      <a:pt x="181" y="839"/>
                      <a:pt x="184" y="858"/>
                    </a:cubicBezTo>
                    <a:cubicBezTo>
                      <a:pt x="188" y="889"/>
                      <a:pt x="205" y="924"/>
                      <a:pt x="174" y="983"/>
                    </a:cubicBezTo>
                    <a:cubicBezTo>
                      <a:pt x="152" y="1012"/>
                      <a:pt x="139" y="1048"/>
                      <a:pt x="139" y="1086"/>
                    </a:cubicBezTo>
                    <a:cubicBezTo>
                      <a:pt x="139" y="1154"/>
                      <a:pt x="172" y="1210"/>
                      <a:pt x="217" y="1256"/>
                    </a:cubicBezTo>
                    <a:cubicBezTo>
                      <a:pt x="272" y="1314"/>
                      <a:pt x="290" y="1372"/>
                      <a:pt x="290" y="1382"/>
                    </a:cubicBezTo>
                    <a:cubicBezTo>
                      <a:pt x="290" y="1486"/>
                      <a:pt x="395" y="1566"/>
                      <a:pt x="503" y="1566"/>
                    </a:cubicBezTo>
                    <a:cubicBezTo>
                      <a:pt x="547" y="1566"/>
                      <a:pt x="588" y="1552"/>
                      <a:pt x="620" y="1528"/>
                    </a:cubicBezTo>
                    <a:cubicBezTo>
                      <a:pt x="644" y="1511"/>
                      <a:pt x="730" y="1482"/>
                      <a:pt x="783" y="1515"/>
                    </a:cubicBezTo>
                    <a:cubicBezTo>
                      <a:pt x="811" y="1529"/>
                      <a:pt x="847" y="1523"/>
                      <a:pt x="880" y="1523"/>
                    </a:cubicBezTo>
                    <a:cubicBezTo>
                      <a:pt x="987" y="1523"/>
                      <a:pt x="1052" y="1451"/>
                      <a:pt x="1080" y="1351"/>
                    </a:cubicBezTo>
                    <a:cubicBezTo>
                      <a:pt x="1088" y="1321"/>
                      <a:pt x="1106" y="1312"/>
                      <a:pt x="1121" y="1307"/>
                    </a:cubicBezTo>
                    <a:cubicBezTo>
                      <a:pt x="1215" y="1273"/>
                      <a:pt x="1280" y="1199"/>
                      <a:pt x="1280" y="1100"/>
                    </a:cubicBezTo>
                    <a:cubicBezTo>
                      <a:pt x="1280" y="1036"/>
                      <a:pt x="1263" y="969"/>
                      <a:pt x="1213" y="934"/>
                    </a:cubicBezTo>
                    <a:cubicBezTo>
                      <a:pt x="1208" y="931"/>
                      <a:pt x="1164" y="910"/>
                      <a:pt x="1161" y="800"/>
                    </a:cubicBezTo>
                    <a:cubicBezTo>
                      <a:pt x="1164" y="777"/>
                      <a:pt x="1170" y="764"/>
                      <a:pt x="1170" y="744"/>
                    </a:cubicBezTo>
                    <a:cubicBezTo>
                      <a:pt x="1170" y="644"/>
                      <a:pt x="1085" y="578"/>
                      <a:pt x="982" y="562"/>
                    </a:cubicBezTo>
                    <a:cubicBezTo>
                      <a:pt x="916" y="552"/>
                      <a:pt x="951" y="394"/>
                      <a:pt x="710" y="399"/>
                    </a:cubicBezTo>
                    <a:cubicBezTo>
                      <a:pt x="620" y="400"/>
                      <a:pt x="565" y="496"/>
                      <a:pt x="496" y="439"/>
                    </a:cubicBezTo>
                    <a:cubicBezTo>
                      <a:pt x="496" y="438"/>
                      <a:pt x="496" y="438"/>
                      <a:pt x="496" y="439"/>
                    </a:cubicBezTo>
                    <a:cubicBezTo>
                      <a:pt x="440" y="391"/>
                      <a:pt x="359" y="354"/>
                      <a:pt x="357" y="325"/>
                    </a:cubicBezTo>
                    <a:cubicBezTo>
                      <a:pt x="355" y="302"/>
                      <a:pt x="420" y="331"/>
                      <a:pt x="496" y="317"/>
                    </a:cubicBezTo>
                    <a:cubicBezTo>
                      <a:pt x="525" y="311"/>
                      <a:pt x="546" y="316"/>
                      <a:pt x="561" y="325"/>
                    </a:cubicBezTo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6" name="Freeform 172">
                <a:extLst>
                  <a:ext uri="{FF2B5EF4-FFF2-40B4-BE49-F238E27FC236}">
                    <a16:creationId xmlns:a16="http://schemas.microsoft.com/office/drawing/2014/main" id="{0EDA6A26-7DD1-4AED-A9CE-75FF3EEE4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1587"/>
                <a:ext cx="1936" cy="2146"/>
              </a:xfrm>
              <a:custGeom>
                <a:avLst/>
                <a:gdLst>
                  <a:gd name="T0" fmla="*/ 1302 w 1096"/>
                  <a:gd name="T1" fmla="*/ 1129 h 1139"/>
                  <a:gd name="T2" fmla="*/ 957 w 1096"/>
                  <a:gd name="T3" fmla="*/ 1566 h 1139"/>
                  <a:gd name="T4" fmla="*/ 150 w 1096"/>
                  <a:gd name="T5" fmla="*/ 2513 h 1139"/>
                  <a:gd name="T6" fmla="*/ 237 w 1096"/>
                  <a:gd name="T7" fmla="*/ 3088 h 1139"/>
                  <a:gd name="T8" fmla="*/ 187 w 1096"/>
                  <a:gd name="T9" fmla="*/ 3851 h 1139"/>
                  <a:gd name="T10" fmla="*/ 0 w 1096"/>
                  <a:gd name="T11" fmla="*/ 4548 h 1139"/>
                  <a:gd name="T12" fmla="*/ 412 w 1096"/>
                  <a:gd name="T13" fmla="*/ 5566 h 1139"/>
                  <a:gd name="T14" fmla="*/ 827 w 1096"/>
                  <a:gd name="T15" fmla="*/ 6508 h 1139"/>
                  <a:gd name="T16" fmla="*/ 1885 w 1096"/>
                  <a:gd name="T17" fmla="*/ 7617 h 1139"/>
                  <a:gd name="T18" fmla="*/ 2662 w 1096"/>
                  <a:gd name="T19" fmla="*/ 7276 h 1139"/>
                  <a:gd name="T20" fmla="*/ 3358 w 1096"/>
                  <a:gd name="T21" fmla="*/ 7231 h 1139"/>
                  <a:gd name="T22" fmla="*/ 3913 w 1096"/>
                  <a:gd name="T23" fmla="*/ 7369 h 1139"/>
                  <a:gd name="T24" fmla="*/ 4911 w 1096"/>
                  <a:gd name="T25" fmla="*/ 6272 h 1139"/>
                  <a:gd name="T26" fmla="*/ 5199 w 1096"/>
                  <a:gd name="T27" fmla="*/ 5899 h 1139"/>
                  <a:gd name="T28" fmla="*/ 6041 w 1096"/>
                  <a:gd name="T29" fmla="*/ 4629 h 1139"/>
                  <a:gd name="T30" fmla="*/ 5725 w 1096"/>
                  <a:gd name="T31" fmla="*/ 3646 h 1139"/>
                  <a:gd name="T32" fmla="*/ 5430 w 1096"/>
                  <a:gd name="T33" fmla="*/ 2442 h 1139"/>
                  <a:gd name="T34" fmla="*/ 5439 w 1096"/>
                  <a:gd name="T35" fmla="*/ 2253 h 1139"/>
                  <a:gd name="T36" fmla="*/ 4524 w 1096"/>
                  <a:gd name="T37" fmla="*/ 1172 h 1139"/>
                  <a:gd name="T38" fmla="*/ 4047 w 1096"/>
                  <a:gd name="T39" fmla="*/ 1257 h 1139"/>
                  <a:gd name="T40" fmla="*/ 4185 w 1096"/>
                  <a:gd name="T41" fmla="*/ 1004 h 1139"/>
                  <a:gd name="T42" fmla="*/ 3026 w 1096"/>
                  <a:gd name="T43" fmla="*/ 32 h 1139"/>
                  <a:gd name="T44" fmla="*/ 2259 w 1096"/>
                  <a:gd name="T45" fmla="*/ 936 h 1139"/>
                  <a:gd name="T46" fmla="*/ 2199 w 1096"/>
                  <a:gd name="T47" fmla="*/ 1016 h 1139"/>
                  <a:gd name="T48" fmla="*/ 1970 w 1096"/>
                  <a:gd name="T49" fmla="*/ 603 h 113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096" h="1139">
                    <a:moveTo>
                      <a:pt x="236" y="169"/>
                    </a:moveTo>
                    <a:cubicBezTo>
                      <a:pt x="250" y="218"/>
                      <a:pt x="260" y="237"/>
                      <a:pt x="174" y="234"/>
                    </a:cubicBezTo>
                    <a:cubicBezTo>
                      <a:pt x="93" y="231"/>
                      <a:pt x="27" y="298"/>
                      <a:pt x="27" y="376"/>
                    </a:cubicBezTo>
                    <a:cubicBezTo>
                      <a:pt x="27" y="402"/>
                      <a:pt x="37" y="438"/>
                      <a:pt x="43" y="462"/>
                    </a:cubicBezTo>
                    <a:cubicBezTo>
                      <a:pt x="56" y="510"/>
                      <a:pt x="53" y="539"/>
                      <a:pt x="34" y="576"/>
                    </a:cubicBezTo>
                    <a:cubicBezTo>
                      <a:pt x="17" y="609"/>
                      <a:pt x="0" y="641"/>
                      <a:pt x="0" y="680"/>
                    </a:cubicBezTo>
                    <a:cubicBezTo>
                      <a:pt x="0" y="742"/>
                      <a:pt x="28" y="796"/>
                      <a:pt x="75" y="832"/>
                    </a:cubicBezTo>
                    <a:cubicBezTo>
                      <a:pt x="150" y="889"/>
                      <a:pt x="150" y="969"/>
                      <a:pt x="150" y="973"/>
                    </a:cubicBezTo>
                    <a:cubicBezTo>
                      <a:pt x="150" y="1067"/>
                      <a:pt x="245" y="1139"/>
                      <a:pt x="342" y="1139"/>
                    </a:cubicBezTo>
                    <a:cubicBezTo>
                      <a:pt x="398" y="1139"/>
                      <a:pt x="439" y="1116"/>
                      <a:pt x="483" y="1088"/>
                    </a:cubicBezTo>
                    <a:cubicBezTo>
                      <a:pt x="515" y="1067"/>
                      <a:pt x="564" y="1060"/>
                      <a:pt x="609" y="1081"/>
                    </a:cubicBezTo>
                    <a:cubicBezTo>
                      <a:pt x="645" y="1097"/>
                      <a:pt x="668" y="1102"/>
                      <a:pt x="710" y="1102"/>
                    </a:cubicBezTo>
                    <a:cubicBezTo>
                      <a:pt x="806" y="1102"/>
                      <a:pt x="881" y="1025"/>
                      <a:pt x="891" y="938"/>
                    </a:cubicBezTo>
                    <a:cubicBezTo>
                      <a:pt x="894" y="913"/>
                      <a:pt x="912" y="894"/>
                      <a:pt x="943" y="882"/>
                    </a:cubicBezTo>
                    <a:cubicBezTo>
                      <a:pt x="1035" y="847"/>
                      <a:pt x="1096" y="787"/>
                      <a:pt x="1096" y="692"/>
                    </a:cubicBezTo>
                    <a:cubicBezTo>
                      <a:pt x="1096" y="636"/>
                      <a:pt x="1082" y="576"/>
                      <a:pt x="1039" y="545"/>
                    </a:cubicBezTo>
                    <a:cubicBezTo>
                      <a:pt x="1028" y="537"/>
                      <a:pt x="973" y="512"/>
                      <a:pt x="985" y="365"/>
                    </a:cubicBezTo>
                    <a:cubicBezTo>
                      <a:pt x="985" y="355"/>
                      <a:pt x="987" y="346"/>
                      <a:pt x="987" y="337"/>
                    </a:cubicBezTo>
                    <a:cubicBezTo>
                      <a:pt x="987" y="247"/>
                      <a:pt x="913" y="173"/>
                      <a:pt x="821" y="175"/>
                    </a:cubicBezTo>
                    <a:cubicBezTo>
                      <a:pt x="772" y="176"/>
                      <a:pt x="720" y="196"/>
                      <a:pt x="734" y="188"/>
                    </a:cubicBezTo>
                    <a:cubicBezTo>
                      <a:pt x="750" y="179"/>
                      <a:pt x="759" y="176"/>
                      <a:pt x="759" y="150"/>
                    </a:cubicBezTo>
                    <a:cubicBezTo>
                      <a:pt x="762" y="76"/>
                      <a:pt x="683" y="0"/>
                      <a:pt x="549" y="5"/>
                    </a:cubicBezTo>
                    <a:cubicBezTo>
                      <a:pt x="472" y="8"/>
                      <a:pt x="410" y="65"/>
                      <a:pt x="410" y="140"/>
                    </a:cubicBezTo>
                    <a:cubicBezTo>
                      <a:pt x="410" y="163"/>
                      <a:pt x="399" y="152"/>
                      <a:pt x="399" y="152"/>
                    </a:cubicBezTo>
                    <a:cubicBezTo>
                      <a:pt x="388" y="129"/>
                      <a:pt x="382" y="112"/>
                      <a:pt x="357" y="90"/>
                    </a:cubicBezTo>
                  </a:path>
                </a:pathLst>
              </a:custGeom>
              <a:solidFill>
                <a:srgbClr val="F2AA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7" name="Freeform 173">
                <a:extLst>
                  <a:ext uri="{FF2B5EF4-FFF2-40B4-BE49-F238E27FC236}">
                    <a16:creationId xmlns:a16="http://schemas.microsoft.com/office/drawing/2014/main" id="{C5C415F2-7D82-4218-8445-E5E5A5704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840"/>
                <a:ext cx="2201" cy="2893"/>
              </a:xfrm>
              <a:custGeom>
                <a:avLst/>
                <a:gdLst>
                  <a:gd name="T0" fmla="*/ 0 w 1246"/>
                  <a:gd name="T1" fmla="*/ 477 h 1535"/>
                  <a:gd name="T2" fmla="*/ 590 w 1246"/>
                  <a:gd name="T3" fmla="*/ 1393 h 1535"/>
                  <a:gd name="T4" fmla="*/ 1604 w 1246"/>
                  <a:gd name="T5" fmla="*/ 2951 h 1535"/>
                  <a:gd name="T6" fmla="*/ 2144 w 1246"/>
                  <a:gd name="T7" fmla="*/ 3843 h 1535"/>
                  <a:gd name="T8" fmla="*/ 1784 w 1246"/>
                  <a:gd name="T9" fmla="*/ 4216 h 1535"/>
                  <a:gd name="T10" fmla="*/ 977 w 1246"/>
                  <a:gd name="T11" fmla="*/ 5168 h 1535"/>
                  <a:gd name="T12" fmla="*/ 1063 w 1246"/>
                  <a:gd name="T13" fmla="*/ 5745 h 1535"/>
                  <a:gd name="T14" fmla="*/ 1014 w 1246"/>
                  <a:gd name="T15" fmla="*/ 6508 h 1535"/>
                  <a:gd name="T16" fmla="*/ 827 w 1246"/>
                  <a:gd name="T17" fmla="*/ 7203 h 1535"/>
                  <a:gd name="T18" fmla="*/ 1238 w 1246"/>
                  <a:gd name="T19" fmla="*/ 8219 h 1535"/>
                  <a:gd name="T20" fmla="*/ 1653 w 1246"/>
                  <a:gd name="T21" fmla="*/ 9165 h 1535"/>
                  <a:gd name="T22" fmla="*/ 2712 w 1246"/>
                  <a:gd name="T23" fmla="*/ 10275 h 1535"/>
                  <a:gd name="T24" fmla="*/ 3489 w 1246"/>
                  <a:gd name="T25" fmla="*/ 9934 h 1535"/>
                  <a:gd name="T26" fmla="*/ 4185 w 1246"/>
                  <a:gd name="T27" fmla="*/ 9889 h 1535"/>
                  <a:gd name="T28" fmla="*/ 4739 w 1246"/>
                  <a:gd name="T29" fmla="*/ 10027 h 1535"/>
                  <a:gd name="T30" fmla="*/ 5739 w 1246"/>
                  <a:gd name="T31" fmla="*/ 8930 h 1535"/>
                  <a:gd name="T32" fmla="*/ 6025 w 1246"/>
                  <a:gd name="T33" fmla="*/ 8556 h 1535"/>
                  <a:gd name="T34" fmla="*/ 6868 w 1246"/>
                  <a:gd name="T35" fmla="*/ 7286 h 1535"/>
                  <a:gd name="T36" fmla="*/ 6554 w 1246"/>
                  <a:gd name="T37" fmla="*/ 6299 h 1535"/>
                  <a:gd name="T38" fmla="*/ 6257 w 1246"/>
                  <a:gd name="T39" fmla="*/ 5094 h 1535"/>
                  <a:gd name="T40" fmla="*/ 6266 w 1246"/>
                  <a:gd name="T41" fmla="*/ 4906 h 1535"/>
                  <a:gd name="T42" fmla="*/ 5351 w 1246"/>
                  <a:gd name="T43" fmla="*/ 3822 h 1535"/>
                  <a:gd name="T44" fmla="*/ 4849 w 1246"/>
                  <a:gd name="T45" fmla="*/ 3928 h 1535"/>
                  <a:gd name="T46" fmla="*/ 5011 w 1246"/>
                  <a:gd name="T47" fmla="*/ 3654 h 1535"/>
                  <a:gd name="T48" fmla="*/ 3854 w 1246"/>
                  <a:gd name="T49" fmla="*/ 2686 h 1535"/>
                  <a:gd name="T50" fmla="*/ 3086 w 1246"/>
                  <a:gd name="T51" fmla="*/ 3588 h 1535"/>
                  <a:gd name="T52" fmla="*/ 3065 w 1246"/>
                  <a:gd name="T53" fmla="*/ 3683 h 1535"/>
                  <a:gd name="T54" fmla="*/ 2927 w 1246"/>
                  <a:gd name="T55" fmla="*/ 3441 h 1535"/>
                  <a:gd name="T56" fmla="*/ 2890 w 1246"/>
                  <a:gd name="T57" fmla="*/ 3374 h 1535"/>
                  <a:gd name="T58" fmla="*/ 1864 w 1246"/>
                  <a:gd name="T59" fmla="*/ 2337 h 1535"/>
                  <a:gd name="T60" fmla="*/ 1841 w 1246"/>
                  <a:gd name="T61" fmla="*/ 1887 h 1535"/>
                  <a:gd name="T62" fmla="*/ 1848 w 1246"/>
                  <a:gd name="T63" fmla="*/ 1619 h 1535"/>
                  <a:gd name="T64" fmla="*/ 1330 w 1246"/>
                  <a:gd name="T65" fmla="*/ 1091 h 1535"/>
                  <a:gd name="T66" fmla="*/ 468 w 1246"/>
                  <a:gd name="T67" fmla="*/ 0 h 15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46" h="1535">
                    <a:moveTo>
                      <a:pt x="0" y="71"/>
                    </a:moveTo>
                    <a:cubicBezTo>
                      <a:pt x="0" y="71"/>
                      <a:pt x="72" y="145"/>
                      <a:pt x="107" y="208"/>
                    </a:cubicBezTo>
                    <a:cubicBezTo>
                      <a:pt x="143" y="271"/>
                      <a:pt x="219" y="373"/>
                      <a:pt x="291" y="441"/>
                    </a:cubicBezTo>
                    <a:cubicBezTo>
                      <a:pt x="340" y="486"/>
                      <a:pt x="372" y="541"/>
                      <a:pt x="389" y="574"/>
                    </a:cubicBezTo>
                    <a:cubicBezTo>
                      <a:pt x="401" y="616"/>
                      <a:pt x="405" y="633"/>
                      <a:pt x="324" y="630"/>
                    </a:cubicBezTo>
                    <a:cubicBezTo>
                      <a:pt x="243" y="627"/>
                      <a:pt x="177" y="694"/>
                      <a:pt x="177" y="772"/>
                    </a:cubicBezTo>
                    <a:cubicBezTo>
                      <a:pt x="177" y="798"/>
                      <a:pt x="187" y="834"/>
                      <a:pt x="193" y="858"/>
                    </a:cubicBezTo>
                    <a:cubicBezTo>
                      <a:pt x="206" y="906"/>
                      <a:pt x="203" y="935"/>
                      <a:pt x="184" y="972"/>
                    </a:cubicBezTo>
                    <a:cubicBezTo>
                      <a:pt x="167" y="1005"/>
                      <a:pt x="150" y="1037"/>
                      <a:pt x="150" y="1076"/>
                    </a:cubicBezTo>
                    <a:cubicBezTo>
                      <a:pt x="150" y="1138"/>
                      <a:pt x="178" y="1192"/>
                      <a:pt x="225" y="1228"/>
                    </a:cubicBezTo>
                    <a:cubicBezTo>
                      <a:pt x="300" y="1285"/>
                      <a:pt x="300" y="1365"/>
                      <a:pt x="300" y="1369"/>
                    </a:cubicBezTo>
                    <a:cubicBezTo>
                      <a:pt x="300" y="1463"/>
                      <a:pt x="395" y="1535"/>
                      <a:pt x="492" y="1535"/>
                    </a:cubicBezTo>
                    <a:cubicBezTo>
                      <a:pt x="548" y="1535"/>
                      <a:pt x="589" y="1512"/>
                      <a:pt x="633" y="1484"/>
                    </a:cubicBezTo>
                    <a:cubicBezTo>
                      <a:pt x="665" y="1463"/>
                      <a:pt x="714" y="1456"/>
                      <a:pt x="759" y="1477"/>
                    </a:cubicBezTo>
                    <a:cubicBezTo>
                      <a:pt x="795" y="1493"/>
                      <a:pt x="818" y="1498"/>
                      <a:pt x="860" y="1498"/>
                    </a:cubicBezTo>
                    <a:cubicBezTo>
                      <a:pt x="956" y="1498"/>
                      <a:pt x="1031" y="1421"/>
                      <a:pt x="1041" y="1334"/>
                    </a:cubicBezTo>
                    <a:cubicBezTo>
                      <a:pt x="1044" y="1309"/>
                      <a:pt x="1062" y="1290"/>
                      <a:pt x="1093" y="1278"/>
                    </a:cubicBezTo>
                    <a:cubicBezTo>
                      <a:pt x="1185" y="1243"/>
                      <a:pt x="1246" y="1183"/>
                      <a:pt x="1246" y="1088"/>
                    </a:cubicBezTo>
                    <a:cubicBezTo>
                      <a:pt x="1246" y="1032"/>
                      <a:pt x="1232" y="972"/>
                      <a:pt x="1189" y="941"/>
                    </a:cubicBezTo>
                    <a:cubicBezTo>
                      <a:pt x="1178" y="933"/>
                      <a:pt x="1123" y="908"/>
                      <a:pt x="1135" y="761"/>
                    </a:cubicBezTo>
                    <a:cubicBezTo>
                      <a:pt x="1135" y="751"/>
                      <a:pt x="1137" y="742"/>
                      <a:pt x="1137" y="733"/>
                    </a:cubicBezTo>
                    <a:cubicBezTo>
                      <a:pt x="1137" y="643"/>
                      <a:pt x="1063" y="571"/>
                      <a:pt x="971" y="571"/>
                    </a:cubicBezTo>
                    <a:cubicBezTo>
                      <a:pt x="943" y="571"/>
                      <a:pt x="884" y="588"/>
                      <a:pt x="880" y="587"/>
                    </a:cubicBezTo>
                    <a:cubicBezTo>
                      <a:pt x="895" y="578"/>
                      <a:pt x="909" y="572"/>
                      <a:pt x="909" y="546"/>
                    </a:cubicBezTo>
                    <a:cubicBezTo>
                      <a:pt x="912" y="472"/>
                      <a:pt x="833" y="396"/>
                      <a:pt x="699" y="401"/>
                    </a:cubicBezTo>
                    <a:cubicBezTo>
                      <a:pt x="622" y="404"/>
                      <a:pt x="560" y="461"/>
                      <a:pt x="560" y="536"/>
                    </a:cubicBezTo>
                    <a:cubicBezTo>
                      <a:pt x="560" y="545"/>
                      <a:pt x="558" y="549"/>
                      <a:pt x="556" y="550"/>
                    </a:cubicBezTo>
                    <a:cubicBezTo>
                      <a:pt x="550" y="552"/>
                      <a:pt x="540" y="530"/>
                      <a:pt x="531" y="514"/>
                    </a:cubicBezTo>
                    <a:cubicBezTo>
                      <a:pt x="529" y="510"/>
                      <a:pt x="527" y="507"/>
                      <a:pt x="524" y="504"/>
                    </a:cubicBezTo>
                    <a:cubicBezTo>
                      <a:pt x="477" y="441"/>
                      <a:pt x="375" y="382"/>
                      <a:pt x="338" y="349"/>
                    </a:cubicBezTo>
                    <a:cubicBezTo>
                      <a:pt x="295" y="308"/>
                      <a:pt x="334" y="282"/>
                      <a:pt x="334" y="282"/>
                    </a:cubicBezTo>
                    <a:cubicBezTo>
                      <a:pt x="359" y="265"/>
                      <a:pt x="335" y="242"/>
                      <a:pt x="335" y="242"/>
                    </a:cubicBezTo>
                    <a:cubicBezTo>
                      <a:pt x="304" y="242"/>
                      <a:pt x="277" y="227"/>
                      <a:pt x="241" y="163"/>
                    </a:cubicBezTo>
                    <a:cubicBezTo>
                      <a:pt x="207" y="100"/>
                      <a:pt x="93" y="6"/>
                      <a:pt x="85" y="0"/>
                    </a:cubicBezTo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8" name="Freeform 174">
                <a:extLst>
                  <a:ext uri="{FF2B5EF4-FFF2-40B4-BE49-F238E27FC236}">
                    <a16:creationId xmlns:a16="http://schemas.microsoft.com/office/drawing/2014/main" id="{E368FABD-0E0F-465F-A580-BC04ADE9F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046"/>
                <a:ext cx="493" cy="358"/>
              </a:xfrm>
              <a:custGeom>
                <a:avLst/>
                <a:gdLst>
                  <a:gd name="T0" fmla="*/ 65 w 279"/>
                  <a:gd name="T1" fmla="*/ 1272 h 190"/>
                  <a:gd name="T2" fmla="*/ 790 w 279"/>
                  <a:gd name="T3" fmla="*/ 160 h 190"/>
                  <a:gd name="T4" fmla="*/ 1539 w 279"/>
                  <a:gd name="T5" fmla="*/ 903 h 190"/>
                  <a:gd name="T6" fmla="*/ 769 w 279"/>
                  <a:gd name="T7" fmla="*/ 0 h 190"/>
                  <a:gd name="T8" fmla="*/ 0 w 279"/>
                  <a:gd name="T9" fmla="*/ 903 h 190"/>
                  <a:gd name="T10" fmla="*/ 65 w 279"/>
                  <a:gd name="T11" fmla="*/ 1272 h 190"/>
                  <a:gd name="T12" fmla="*/ 65 w 279"/>
                  <a:gd name="T13" fmla="*/ 1272 h 1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9" h="190">
                    <a:moveTo>
                      <a:pt x="12" y="190"/>
                    </a:moveTo>
                    <a:cubicBezTo>
                      <a:pt x="12" y="115"/>
                      <a:pt x="66" y="24"/>
                      <a:pt x="143" y="24"/>
                    </a:cubicBezTo>
                    <a:cubicBezTo>
                      <a:pt x="200" y="24"/>
                      <a:pt x="257" y="87"/>
                      <a:pt x="279" y="135"/>
                    </a:cubicBezTo>
                    <a:cubicBezTo>
                      <a:pt x="279" y="60"/>
                      <a:pt x="216" y="0"/>
                      <a:pt x="139" y="0"/>
                    </a:cubicBezTo>
                    <a:cubicBezTo>
                      <a:pt x="62" y="0"/>
                      <a:pt x="0" y="60"/>
                      <a:pt x="0" y="135"/>
                    </a:cubicBezTo>
                    <a:cubicBezTo>
                      <a:pt x="0" y="155"/>
                      <a:pt x="4" y="173"/>
                      <a:pt x="12" y="190"/>
                    </a:cubicBezTo>
                    <a:cubicBezTo>
                      <a:pt x="12" y="190"/>
                      <a:pt x="12" y="190"/>
                      <a:pt x="12" y="190"/>
                    </a:cubicBezTo>
                    <a:close/>
                  </a:path>
                </a:pathLst>
              </a:custGeom>
              <a:solidFill>
                <a:srgbClr val="EFA1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9" name="Freeform 175">
                <a:extLst>
                  <a:ext uri="{FF2B5EF4-FFF2-40B4-BE49-F238E27FC236}">
                    <a16:creationId xmlns:a16="http://schemas.microsoft.com/office/drawing/2014/main" id="{4077BBD1-FC8E-4CE1-8E87-ED8E36843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2033"/>
                <a:ext cx="526" cy="320"/>
              </a:xfrm>
              <a:custGeom>
                <a:avLst/>
                <a:gdLst>
                  <a:gd name="T0" fmla="*/ 12 w 298"/>
                  <a:gd name="T1" fmla="*/ 968 h 170"/>
                  <a:gd name="T2" fmla="*/ 842 w 298"/>
                  <a:gd name="T3" fmla="*/ 68 h 170"/>
                  <a:gd name="T4" fmla="*/ 1638 w 298"/>
                  <a:gd name="T5" fmla="*/ 740 h 170"/>
                  <a:gd name="T6" fmla="*/ 826 w 298"/>
                  <a:gd name="T7" fmla="*/ 0 h 170"/>
                  <a:gd name="T8" fmla="*/ 0 w 298"/>
                  <a:gd name="T9" fmla="*/ 907 h 170"/>
                  <a:gd name="T10" fmla="*/ 28 w 298"/>
                  <a:gd name="T11" fmla="*/ 1133 h 170"/>
                  <a:gd name="T12" fmla="*/ 12 w 298"/>
                  <a:gd name="T13" fmla="*/ 968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8" h="170">
                    <a:moveTo>
                      <a:pt x="2" y="145"/>
                    </a:moveTo>
                    <a:cubicBezTo>
                      <a:pt x="2" y="70"/>
                      <a:pt x="69" y="10"/>
                      <a:pt x="153" y="10"/>
                    </a:cubicBezTo>
                    <a:cubicBezTo>
                      <a:pt x="222" y="10"/>
                      <a:pt x="281" y="53"/>
                      <a:pt x="298" y="111"/>
                    </a:cubicBezTo>
                    <a:cubicBezTo>
                      <a:pt x="285" y="48"/>
                      <a:pt x="224" y="0"/>
                      <a:pt x="150" y="0"/>
                    </a:cubicBezTo>
                    <a:cubicBezTo>
                      <a:pt x="67" y="0"/>
                      <a:pt x="0" y="61"/>
                      <a:pt x="0" y="136"/>
                    </a:cubicBezTo>
                    <a:cubicBezTo>
                      <a:pt x="0" y="148"/>
                      <a:pt x="2" y="159"/>
                      <a:pt x="5" y="170"/>
                    </a:cubicBezTo>
                    <a:cubicBezTo>
                      <a:pt x="3" y="162"/>
                      <a:pt x="2" y="154"/>
                      <a:pt x="2" y="145"/>
                    </a:cubicBezTo>
                    <a:close/>
                  </a:path>
                </a:pathLst>
              </a:custGeom>
              <a:solidFill>
                <a:srgbClr val="E59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0" name="Freeform 176">
                <a:extLst>
                  <a:ext uri="{FF2B5EF4-FFF2-40B4-BE49-F238E27FC236}">
                    <a16:creationId xmlns:a16="http://schemas.microsoft.com/office/drawing/2014/main" id="{015E4C3E-B9B8-421E-848F-4C4B8EF2D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610"/>
                <a:ext cx="539" cy="365"/>
              </a:xfrm>
              <a:custGeom>
                <a:avLst/>
                <a:gdLst>
                  <a:gd name="T0" fmla="*/ 106 w 305"/>
                  <a:gd name="T1" fmla="*/ 1185 h 194"/>
                  <a:gd name="T2" fmla="*/ 949 w 305"/>
                  <a:gd name="T3" fmla="*/ 312 h 194"/>
                  <a:gd name="T4" fmla="*/ 1684 w 305"/>
                  <a:gd name="T5" fmla="*/ 754 h 194"/>
                  <a:gd name="T6" fmla="*/ 843 w 305"/>
                  <a:gd name="T7" fmla="*/ 0 h 194"/>
                  <a:gd name="T8" fmla="*/ 0 w 305"/>
                  <a:gd name="T9" fmla="*/ 867 h 194"/>
                  <a:gd name="T10" fmla="*/ 110 w 305"/>
                  <a:gd name="T11" fmla="*/ 1293 h 194"/>
                  <a:gd name="T12" fmla="*/ 106 w 305"/>
                  <a:gd name="T13" fmla="*/ 1185 h 1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5" h="194">
                    <a:moveTo>
                      <a:pt x="19" y="178"/>
                    </a:moveTo>
                    <a:cubicBezTo>
                      <a:pt x="19" y="106"/>
                      <a:pt x="87" y="47"/>
                      <a:pt x="172" y="47"/>
                    </a:cubicBezTo>
                    <a:cubicBezTo>
                      <a:pt x="229" y="47"/>
                      <a:pt x="279" y="74"/>
                      <a:pt x="305" y="113"/>
                    </a:cubicBezTo>
                    <a:cubicBezTo>
                      <a:pt x="296" y="49"/>
                      <a:pt x="231" y="0"/>
                      <a:pt x="153" y="0"/>
                    </a:cubicBezTo>
                    <a:cubicBezTo>
                      <a:pt x="68" y="0"/>
                      <a:pt x="0" y="58"/>
                      <a:pt x="0" y="130"/>
                    </a:cubicBezTo>
                    <a:cubicBezTo>
                      <a:pt x="0" y="153"/>
                      <a:pt x="7" y="175"/>
                      <a:pt x="20" y="194"/>
                    </a:cubicBezTo>
                    <a:cubicBezTo>
                      <a:pt x="19" y="189"/>
                      <a:pt x="19" y="183"/>
                      <a:pt x="19" y="178"/>
                    </a:cubicBezTo>
                    <a:close/>
                  </a:path>
                </a:pathLst>
              </a:custGeom>
              <a:solidFill>
                <a:srgbClr val="EFA1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1" name="Freeform 177">
                <a:extLst>
                  <a:ext uri="{FF2B5EF4-FFF2-40B4-BE49-F238E27FC236}">
                    <a16:creationId xmlns:a16="http://schemas.microsoft.com/office/drawing/2014/main" id="{E0825AD6-E52D-4702-B0F7-E83E171D3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2602"/>
                <a:ext cx="539" cy="253"/>
              </a:xfrm>
              <a:custGeom>
                <a:avLst/>
                <a:gdLst>
                  <a:gd name="T0" fmla="*/ 843 w 305"/>
                  <a:gd name="T1" fmla="*/ 0 h 134"/>
                  <a:gd name="T2" fmla="*/ 0 w 305"/>
                  <a:gd name="T3" fmla="*/ 874 h 134"/>
                  <a:gd name="T4" fmla="*/ 0 w 305"/>
                  <a:gd name="T5" fmla="*/ 902 h 134"/>
                  <a:gd name="T6" fmla="*/ 843 w 305"/>
                  <a:gd name="T7" fmla="*/ 68 h 134"/>
                  <a:gd name="T8" fmla="*/ 1668 w 305"/>
                  <a:gd name="T9" fmla="*/ 742 h 134"/>
                  <a:gd name="T10" fmla="*/ 1684 w 305"/>
                  <a:gd name="T11" fmla="*/ 767 h 134"/>
                  <a:gd name="T12" fmla="*/ 843 w 305"/>
                  <a:gd name="T13" fmla="*/ 0 h 1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5" h="134">
                    <a:moveTo>
                      <a:pt x="153" y="0"/>
                    </a:moveTo>
                    <a:cubicBezTo>
                      <a:pt x="68" y="0"/>
                      <a:pt x="0" y="58"/>
                      <a:pt x="0" y="130"/>
                    </a:cubicBezTo>
                    <a:cubicBezTo>
                      <a:pt x="0" y="132"/>
                      <a:pt x="0" y="133"/>
                      <a:pt x="0" y="134"/>
                    </a:cubicBezTo>
                    <a:cubicBezTo>
                      <a:pt x="3" y="65"/>
                      <a:pt x="70" y="10"/>
                      <a:pt x="153" y="10"/>
                    </a:cubicBezTo>
                    <a:cubicBezTo>
                      <a:pt x="226" y="10"/>
                      <a:pt x="286" y="52"/>
                      <a:pt x="302" y="110"/>
                    </a:cubicBezTo>
                    <a:cubicBezTo>
                      <a:pt x="303" y="111"/>
                      <a:pt x="304" y="112"/>
                      <a:pt x="305" y="114"/>
                    </a:cubicBezTo>
                    <a:cubicBezTo>
                      <a:pt x="296" y="50"/>
                      <a:pt x="231" y="0"/>
                      <a:pt x="153" y="0"/>
                    </a:cubicBezTo>
                    <a:close/>
                  </a:path>
                </a:pathLst>
              </a:custGeom>
              <a:solidFill>
                <a:srgbClr val="E59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2" name="Freeform 178">
                <a:extLst>
                  <a:ext uri="{FF2B5EF4-FFF2-40B4-BE49-F238E27FC236}">
                    <a16:creationId xmlns:a16="http://schemas.microsoft.com/office/drawing/2014/main" id="{5107FB32-A614-4F57-9DA1-8AC81053A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933"/>
                <a:ext cx="553" cy="458"/>
              </a:xfrm>
              <a:custGeom>
                <a:avLst/>
                <a:gdLst>
                  <a:gd name="T0" fmla="*/ 150 w 313"/>
                  <a:gd name="T1" fmla="*/ 1400 h 243"/>
                  <a:gd name="T2" fmla="*/ 981 w 313"/>
                  <a:gd name="T3" fmla="*/ 213 h 243"/>
                  <a:gd name="T4" fmla="*/ 1726 w 313"/>
                  <a:gd name="T5" fmla="*/ 803 h 243"/>
                  <a:gd name="T6" fmla="*/ 876 w 313"/>
                  <a:gd name="T7" fmla="*/ 0 h 243"/>
                  <a:gd name="T8" fmla="*/ 0 w 313"/>
                  <a:gd name="T9" fmla="*/ 1052 h 243"/>
                  <a:gd name="T10" fmla="*/ 171 w 313"/>
                  <a:gd name="T11" fmla="*/ 1627 h 243"/>
                  <a:gd name="T12" fmla="*/ 150 w 313"/>
                  <a:gd name="T13" fmla="*/ 1400 h 2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3" h="243">
                    <a:moveTo>
                      <a:pt x="27" y="209"/>
                    </a:moveTo>
                    <a:cubicBezTo>
                      <a:pt x="20" y="80"/>
                      <a:pt x="91" y="32"/>
                      <a:pt x="178" y="32"/>
                    </a:cubicBezTo>
                    <a:cubicBezTo>
                      <a:pt x="231" y="32"/>
                      <a:pt x="285" y="81"/>
                      <a:pt x="313" y="120"/>
                    </a:cubicBezTo>
                    <a:cubicBezTo>
                      <a:pt x="297" y="52"/>
                      <a:pt x="235" y="0"/>
                      <a:pt x="159" y="0"/>
                    </a:cubicBezTo>
                    <a:cubicBezTo>
                      <a:pt x="72" y="0"/>
                      <a:pt x="0" y="73"/>
                      <a:pt x="0" y="157"/>
                    </a:cubicBezTo>
                    <a:cubicBezTo>
                      <a:pt x="0" y="190"/>
                      <a:pt x="12" y="218"/>
                      <a:pt x="31" y="243"/>
                    </a:cubicBezTo>
                    <a:cubicBezTo>
                      <a:pt x="28" y="232"/>
                      <a:pt x="27" y="220"/>
                      <a:pt x="27" y="209"/>
                    </a:cubicBezTo>
                    <a:close/>
                  </a:path>
                </a:pathLst>
              </a:custGeom>
              <a:solidFill>
                <a:srgbClr val="EFA1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3" name="Freeform 179">
                <a:extLst>
                  <a:ext uri="{FF2B5EF4-FFF2-40B4-BE49-F238E27FC236}">
                    <a16:creationId xmlns:a16="http://schemas.microsoft.com/office/drawing/2014/main" id="{ABE42A1C-7975-41A1-9330-21FE8B228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926"/>
                <a:ext cx="551" cy="356"/>
              </a:xfrm>
              <a:custGeom>
                <a:avLst/>
                <a:gdLst>
                  <a:gd name="T0" fmla="*/ 16 w 312"/>
                  <a:gd name="T1" fmla="*/ 1096 h 189"/>
                  <a:gd name="T2" fmla="*/ 883 w 312"/>
                  <a:gd name="T3" fmla="*/ 75 h 189"/>
                  <a:gd name="T4" fmla="*/ 1713 w 312"/>
                  <a:gd name="T5" fmla="*/ 787 h 189"/>
                  <a:gd name="T6" fmla="*/ 1718 w 312"/>
                  <a:gd name="T7" fmla="*/ 802 h 189"/>
                  <a:gd name="T8" fmla="*/ 871 w 312"/>
                  <a:gd name="T9" fmla="*/ 0 h 189"/>
                  <a:gd name="T10" fmla="*/ 0 w 312"/>
                  <a:gd name="T11" fmla="*/ 1021 h 189"/>
                  <a:gd name="T12" fmla="*/ 28 w 312"/>
                  <a:gd name="T13" fmla="*/ 1264 h 189"/>
                  <a:gd name="T14" fmla="*/ 16 w 312"/>
                  <a:gd name="T15" fmla="*/ 1096 h 1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2" h="189">
                    <a:moveTo>
                      <a:pt x="3" y="164"/>
                    </a:moveTo>
                    <a:cubicBezTo>
                      <a:pt x="3" y="80"/>
                      <a:pt x="73" y="11"/>
                      <a:pt x="160" y="11"/>
                    </a:cubicBezTo>
                    <a:cubicBezTo>
                      <a:pt x="231" y="11"/>
                      <a:pt x="291" y="56"/>
                      <a:pt x="311" y="118"/>
                    </a:cubicBezTo>
                    <a:cubicBezTo>
                      <a:pt x="311" y="119"/>
                      <a:pt x="312" y="119"/>
                      <a:pt x="312" y="120"/>
                    </a:cubicBezTo>
                    <a:cubicBezTo>
                      <a:pt x="296" y="51"/>
                      <a:pt x="234" y="0"/>
                      <a:pt x="158" y="0"/>
                    </a:cubicBezTo>
                    <a:cubicBezTo>
                      <a:pt x="71" y="0"/>
                      <a:pt x="0" y="69"/>
                      <a:pt x="0" y="153"/>
                    </a:cubicBezTo>
                    <a:cubicBezTo>
                      <a:pt x="0" y="166"/>
                      <a:pt x="2" y="177"/>
                      <a:pt x="5" y="189"/>
                    </a:cubicBezTo>
                    <a:cubicBezTo>
                      <a:pt x="3" y="181"/>
                      <a:pt x="3" y="173"/>
                      <a:pt x="3" y="164"/>
                    </a:cubicBezTo>
                    <a:close/>
                  </a:path>
                </a:pathLst>
              </a:custGeom>
              <a:solidFill>
                <a:srgbClr val="E59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4" name="Freeform 180">
                <a:extLst>
                  <a:ext uri="{FF2B5EF4-FFF2-40B4-BE49-F238E27FC236}">
                    <a16:creationId xmlns:a16="http://schemas.microsoft.com/office/drawing/2014/main" id="{DD172469-CCE6-45DD-92F2-33818F870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574"/>
                <a:ext cx="592" cy="394"/>
              </a:xfrm>
              <a:custGeom>
                <a:avLst/>
                <a:gdLst>
                  <a:gd name="T0" fmla="*/ 843 w 335"/>
                  <a:gd name="T1" fmla="*/ 409 h 209"/>
                  <a:gd name="T2" fmla="*/ 1771 w 335"/>
                  <a:gd name="T3" fmla="*/ 1401 h 209"/>
                  <a:gd name="T4" fmla="*/ 1848 w 335"/>
                  <a:gd name="T5" fmla="*/ 999 h 209"/>
                  <a:gd name="T6" fmla="*/ 928 w 335"/>
                  <a:gd name="T7" fmla="*/ 0 h 209"/>
                  <a:gd name="T8" fmla="*/ 0 w 335"/>
                  <a:gd name="T9" fmla="*/ 999 h 209"/>
                  <a:gd name="T10" fmla="*/ 0 w 335"/>
                  <a:gd name="T11" fmla="*/ 1007 h 209"/>
                  <a:gd name="T12" fmla="*/ 843 w 335"/>
                  <a:gd name="T13" fmla="*/ 409 h 2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5" h="209">
                    <a:moveTo>
                      <a:pt x="153" y="61"/>
                    </a:moveTo>
                    <a:cubicBezTo>
                      <a:pt x="245" y="61"/>
                      <a:pt x="320" y="127"/>
                      <a:pt x="321" y="209"/>
                    </a:cubicBezTo>
                    <a:cubicBezTo>
                      <a:pt x="330" y="191"/>
                      <a:pt x="335" y="170"/>
                      <a:pt x="335" y="149"/>
                    </a:cubicBezTo>
                    <a:cubicBezTo>
                      <a:pt x="335" y="66"/>
                      <a:pt x="260" y="0"/>
                      <a:pt x="168" y="0"/>
                    </a:cubicBezTo>
                    <a:cubicBezTo>
                      <a:pt x="75" y="0"/>
                      <a:pt x="0" y="66"/>
                      <a:pt x="0" y="149"/>
                    </a:cubicBezTo>
                    <a:cubicBezTo>
                      <a:pt x="0" y="149"/>
                      <a:pt x="0" y="150"/>
                      <a:pt x="0" y="150"/>
                    </a:cubicBezTo>
                    <a:cubicBezTo>
                      <a:pt x="26" y="98"/>
                      <a:pt x="85" y="61"/>
                      <a:pt x="153" y="61"/>
                    </a:cubicBezTo>
                    <a:close/>
                  </a:path>
                </a:pathLst>
              </a:custGeom>
              <a:solidFill>
                <a:srgbClr val="EFA1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5" name="Freeform 181">
                <a:extLst>
                  <a:ext uri="{FF2B5EF4-FFF2-40B4-BE49-F238E27FC236}">
                    <a16:creationId xmlns:a16="http://schemas.microsoft.com/office/drawing/2014/main" id="{908C1A9B-8264-47A8-A66F-403359C49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2553"/>
                <a:ext cx="580" cy="384"/>
              </a:xfrm>
              <a:custGeom>
                <a:avLst/>
                <a:gdLst>
                  <a:gd name="T0" fmla="*/ 863 w 328"/>
                  <a:gd name="T1" fmla="*/ 100 h 204"/>
                  <a:gd name="T2" fmla="*/ 1786 w 328"/>
                  <a:gd name="T3" fmla="*/ 1096 h 204"/>
                  <a:gd name="T4" fmla="*/ 1754 w 328"/>
                  <a:gd name="T5" fmla="*/ 1361 h 204"/>
                  <a:gd name="T6" fmla="*/ 1814 w 328"/>
                  <a:gd name="T7" fmla="*/ 1000 h 204"/>
                  <a:gd name="T8" fmla="*/ 891 w 328"/>
                  <a:gd name="T9" fmla="*/ 0 h 204"/>
                  <a:gd name="T10" fmla="*/ 0 w 328"/>
                  <a:gd name="T11" fmla="*/ 734 h 204"/>
                  <a:gd name="T12" fmla="*/ 863 w 328"/>
                  <a:gd name="T13" fmla="*/ 100 h 2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8" h="204">
                    <a:moveTo>
                      <a:pt x="156" y="15"/>
                    </a:moveTo>
                    <a:cubicBezTo>
                      <a:pt x="248" y="15"/>
                      <a:pt x="323" y="82"/>
                      <a:pt x="323" y="164"/>
                    </a:cubicBezTo>
                    <a:cubicBezTo>
                      <a:pt x="323" y="178"/>
                      <a:pt x="321" y="191"/>
                      <a:pt x="317" y="204"/>
                    </a:cubicBezTo>
                    <a:cubicBezTo>
                      <a:pt x="324" y="187"/>
                      <a:pt x="328" y="169"/>
                      <a:pt x="328" y="150"/>
                    </a:cubicBezTo>
                    <a:cubicBezTo>
                      <a:pt x="328" y="67"/>
                      <a:pt x="253" y="0"/>
                      <a:pt x="161" y="0"/>
                    </a:cubicBezTo>
                    <a:cubicBezTo>
                      <a:pt x="84" y="0"/>
                      <a:pt x="19" y="47"/>
                      <a:pt x="0" y="110"/>
                    </a:cubicBezTo>
                    <a:cubicBezTo>
                      <a:pt x="24" y="54"/>
                      <a:pt x="85" y="15"/>
                      <a:pt x="156" y="15"/>
                    </a:cubicBezTo>
                    <a:close/>
                  </a:path>
                </a:pathLst>
              </a:custGeom>
              <a:solidFill>
                <a:srgbClr val="E59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6" name="Freeform 182">
                <a:extLst>
                  <a:ext uri="{FF2B5EF4-FFF2-40B4-BE49-F238E27FC236}">
                    <a16:creationId xmlns:a16="http://schemas.microsoft.com/office/drawing/2014/main" id="{D36E73E5-456B-4D49-A8B3-22DFCFC61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2419"/>
                <a:ext cx="416" cy="334"/>
              </a:xfrm>
              <a:custGeom>
                <a:avLst/>
                <a:gdLst>
                  <a:gd name="T0" fmla="*/ 0 w 236"/>
                  <a:gd name="T1" fmla="*/ 302 h 177"/>
                  <a:gd name="T2" fmla="*/ 1292 w 236"/>
                  <a:gd name="T3" fmla="*/ 0 h 177"/>
                  <a:gd name="T4" fmla="*/ 0 w 236"/>
                  <a:gd name="T5" fmla="*/ 302 h 1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6" h="177">
                    <a:moveTo>
                      <a:pt x="0" y="45"/>
                    </a:moveTo>
                    <a:cubicBezTo>
                      <a:pt x="0" y="45"/>
                      <a:pt x="132" y="177"/>
                      <a:pt x="236" y="0"/>
                    </a:cubicBezTo>
                    <a:cubicBezTo>
                      <a:pt x="236" y="0"/>
                      <a:pt x="121" y="122"/>
                      <a:pt x="0" y="45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7" name="Freeform 183">
                <a:extLst>
                  <a:ext uri="{FF2B5EF4-FFF2-40B4-BE49-F238E27FC236}">
                    <a16:creationId xmlns:a16="http://schemas.microsoft.com/office/drawing/2014/main" id="{E99852E0-2A1D-4D8D-8E87-4357ADE5D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048"/>
                <a:ext cx="309" cy="175"/>
              </a:xfrm>
              <a:custGeom>
                <a:avLst/>
                <a:gdLst>
                  <a:gd name="T0" fmla="*/ 0 w 175"/>
                  <a:gd name="T1" fmla="*/ 105 h 93"/>
                  <a:gd name="T2" fmla="*/ 964 w 175"/>
                  <a:gd name="T3" fmla="*/ 0 h 93"/>
                  <a:gd name="T4" fmla="*/ 0 w 175"/>
                  <a:gd name="T5" fmla="*/ 105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5" h="93">
                    <a:moveTo>
                      <a:pt x="0" y="16"/>
                    </a:moveTo>
                    <a:cubicBezTo>
                      <a:pt x="0" y="16"/>
                      <a:pt x="102" y="93"/>
                      <a:pt x="175" y="0"/>
                    </a:cubicBezTo>
                    <a:cubicBezTo>
                      <a:pt x="175" y="0"/>
                      <a:pt x="116" y="53"/>
                      <a:pt x="0" y="16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8" name="Freeform 184">
                <a:extLst>
                  <a:ext uri="{FF2B5EF4-FFF2-40B4-BE49-F238E27FC236}">
                    <a16:creationId xmlns:a16="http://schemas.microsoft.com/office/drawing/2014/main" id="{95ECA130-4F93-42AF-B8B6-E534DF223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2981"/>
                <a:ext cx="403" cy="273"/>
              </a:xfrm>
              <a:custGeom>
                <a:avLst/>
                <a:gdLst>
                  <a:gd name="T0" fmla="*/ 1258 w 228"/>
                  <a:gd name="T1" fmla="*/ 0 h 145"/>
                  <a:gd name="T2" fmla="*/ 0 w 228"/>
                  <a:gd name="T3" fmla="*/ 567 h 145"/>
                  <a:gd name="T4" fmla="*/ 1258 w 228"/>
                  <a:gd name="T5" fmla="*/ 0 h 1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8" h="145">
                    <a:moveTo>
                      <a:pt x="228" y="0"/>
                    </a:moveTo>
                    <a:cubicBezTo>
                      <a:pt x="228" y="0"/>
                      <a:pt x="193" y="145"/>
                      <a:pt x="0" y="85"/>
                    </a:cubicBezTo>
                    <a:cubicBezTo>
                      <a:pt x="0" y="85"/>
                      <a:pt x="161" y="117"/>
                      <a:pt x="228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9" name="Freeform 185">
                <a:extLst>
                  <a:ext uri="{FF2B5EF4-FFF2-40B4-BE49-F238E27FC236}">
                    <a16:creationId xmlns:a16="http://schemas.microsoft.com/office/drawing/2014/main" id="{D33C5140-0800-41BC-8AC8-EF67636B0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6" y="3571"/>
                <a:ext cx="343" cy="162"/>
              </a:xfrm>
              <a:custGeom>
                <a:avLst/>
                <a:gdLst>
                  <a:gd name="T0" fmla="*/ 0 w 194"/>
                  <a:gd name="T1" fmla="*/ 85 h 86"/>
                  <a:gd name="T2" fmla="*/ 1071 w 194"/>
                  <a:gd name="T3" fmla="*/ 0 h 86"/>
                  <a:gd name="T4" fmla="*/ 0 w 194"/>
                  <a:gd name="T5" fmla="*/ 85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4" h="86">
                    <a:moveTo>
                      <a:pt x="0" y="13"/>
                    </a:moveTo>
                    <a:cubicBezTo>
                      <a:pt x="0" y="13"/>
                      <a:pt x="99" y="86"/>
                      <a:pt x="194" y="0"/>
                    </a:cubicBezTo>
                    <a:cubicBezTo>
                      <a:pt x="194" y="0"/>
                      <a:pt x="114" y="57"/>
                      <a:pt x="0" y="13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0" name="Freeform 186">
                <a:extLst>
                  <a:ext uri="{FF2B5EF4-FFF2-40B4-BE49-F238E27FC236}">
                    <a16:creationId xmlns:a16="http://schemas.microsoft.com/office/drawing/2014/main" id="{BE5015ED-E084-477E-930D-C60BDEBD8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2438"/>
                <a:ext cx="405" cy="241"/>
              </a:xfrm>
              <a:custGeom>
                <a:avLst/>
                <a:gdLst>
                  <a:gd name="T0" fmla="*/ 0 w 229"/>
                  <a:gd name="T1" fmla="*/ 288 h 128"/>
                  <a:gd name="T2" fmla="*/ 1266 w 229"/>
                  <a:gd name="T3" fmla="*/ 0 h 128"/>
                  <a:gd name="T4" fmla="*/ 0 w 229"/>
                  <a:gd name="T5" fmla="*/ 288 h 1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9" h="128">
                    <a:moveTo>
                      <a:pt x="0" y="43"/>
                    </a:moveTo>
                    <a:cubicBezTo>
                      <a:pt x="0" y="43"/>
                      <a:pt x="125" y="128"/>
                      <a:pt x="229" y="0"/>
                    </a:cubicBezTo>
                    <a:cubicBezTo>
                      <a:pt x="229" y="0"/>
                      <a:pt x="132" y="99"/>
                      <a:pt x="0" y="43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1" name="Freeform 187">
                <a:extLst>
                  <a:ext uri="{FF2B5EF4-FFF2-40B4-BE49-F238E27FC236}">
                    <a16:creationId xmlns:a16="http://schemas.microsoft.com/office/drawing/2014/main" id="{98CF7EA1-188C-402D-B4D8-7E77CCE38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2076"/>
                <a:ext cx="219" cy="97"/>
              </a:xfrm>
              <a:custGeom>
                <a:avLst/>
                <a:gdLst>
                  <a:gd name="T0" fmla="*/ 0 w 124"/>
                  <a:gd name="T1" fmla="*/ 108 h 51"/>
                  <a:gd name="T2" fmla="*/ 683 w 124"/>
                  <a:gd name="T3" fmla="*/ 0 h 51"/>
                  <a:gd name="T4" fmla="*/ 0 w 124"/>
                  <a:gd name="T5" fmla="*/ 108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4" h="51">
                    <a:moveTo>
                      <a:pt x="0" y="16"/>
                    </a:moveTo>
                    <a:cubicBezTo>
                      <a:pt x="0" y="16"/>
                      <a:pt x="70" y="51"/>
                      <a:pt x="124" y="0"/>
                    </a:cubicBezTo>
                    <a:cubicBezTo>
                      <a:pt x="124" y="0"/>
                      <a:pt x="82" y="43"/>
                      <a:pt x="0" y="16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2" name="Freeform 188">
                <a:extLst>
                  <a:ext uri="{FF2B5EF4-FFF2-40B4-BE49-F238E27FC236}">
                    <a16:creationId xmlns:a16="http://schemas.microsoft.com/office/drawing/2014/main" id="{104370CB-B3D8-44D7-BFC2-67948BD77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2485"/>
                <a:ext cx="311" cy="132"/>
              </a:xfrm>
              <a:custGeom>
                <a:avLst/>
                <a:gdLst>
                  <a:gd name="T0" fmla="*/ 0 w 176"/>
                  <a:gd name="T1" fmla="*/ 213 h 70"/>
                  <a:gd name="T2" fmla="*/ 972 w 176"/>
                  <a:gd name="T3" fmla="*/ 0 h 70"/>
                  <a:gd name="T4" fmla="*/ 0 w 176"/>
                  <a:gd name="T5" fmla="*/ 213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6" h="70">
                    <a:moveTo>
                      <a:pt x="0" y="32"/>
                    </a:moveTo>
                    <a:cubicBezTo>
                      <a:pt x="0" y="32"/>
                      <a:pt x="105" y="70"/>
                      <a:pt x="176" y="0"/>
                    </a:cubicBezTo>
                    <a:cubicBezTo>
                      <a:pt x="176" y="0"/>
                      <a:pt x="115" y="61"/>
                      <a:pt x="0" y="32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3" name="Freeform 189">
                <a:extLst>
                  <a:ext uri="{FF2B5EF4-FFF2-40B4-BE49-F238E27FC236}">
                    <a16:creationId xmlns:a16="http://schemas.microsoft.com/office/drawing/2014/main" id="{37EDA8CE-885E-4FB0-87AA-02F262437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463"/>
                <a:ext cx="310" cy="209"/>
              </a:xfrm>
              <a:custGeom>
                <a:avLst/>
                <a:gdLst>
                  <a:gd name="T0" fmla="*/ 0 w 175"/>
                  <a:gd name="T1" fmla="*/ 301 h 111"/>
                  <a:gd name="T2" fmla="*/ 973 w 175"/>
                  <a:gd name="T3" fmla="*/ 0 h 111"/>
                  <a:gd name="T4" fmla="*/ 0 w 175"/>
                  <a:gd name="T5" fmla="*/ 301 h 1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5" h="111">
                    <a:moveTo>
                      <a:pt x="0" y="45"/>
                    </a:moveTo>
                    <a:cubicBezTo>
                      <a:pt x="0" y="45"/>
                      <a:pt x="88" y="111"/>
                      <a:pt x="175" y="0"/>
                    </a:cubicBezTo>
                    <a:cubicBezTo>
                      <a:pt x="175" y="0"/>
                      <a:pt x="106" y="93"/>
                      <a:pt x="0" y="45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4" name="Freeform 190">
                <a:extLst>
                  <a:ext uri="{FF2B5EF4-FFF2-40B4-BE49-F238E27FC236}">
                    <a16:creationId xmlns:a16="http://schemas.microsoft.com/office/drawing/2014/main" id="{057A3215-4359-4C35-9CC7-FF161CD76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3113"/>
                <a:ext cx="207" cy="69"/>
              </a:xfrm>
              <a:custGeom>
                <a:avLst/>
                <a:gdLst>
                  <a:gd name="T0" fmla="*/ 0 w 117"/>
                  <a:gd name="T1" fmla="*/ 157 h 37"/>
                  <a:gd name="T2" fmla="*/ 648 w 117"/>
                  <a:gd name="T3" fmla="*/ 0 h 37"/>
                  <a:gd name="T4" fmla="*/ 0 w 117"/>
                  <a:gd name="T5" fmla="*/ 157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7" h="37">
                    <a:moveTo>
                      <a:pt x="0" y="24"/>
                    </a:moveTo>
                    <a:cubicBezTo>
                      <a:pt x="0" y="24"/>
                      <a:pt x="71" y="37"/>
                      <a:pt x="117" y="0"/>
                    </a:cubicBezTo>
                    <a:cubicBezTo>
                      <a:pt x="117" y="0"/>
                      <a:pt x="78" y="30"/>
                      <a:pt x="0" y="24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5" name="Oval 191">
                <a:extLst>
                  <a:ext uri="{FF2B5EF4-FFF2-40B4-BE49-F238E27FC236}">
                    <a16:creationId xmlns:a16="http://schemas.microsoft.com/office/drawing/2014/main" id="{788E54A1-0EC1-41E8-AA27-4756CCDD2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2" y="2920"/>
                <a:ext cx="5" cy="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86" name="Freeform 192">
                <a:extLst>
                  <a:ext uri="{FF2B5EF4-FFF2-40B4-BE49-F238E27FC236}">
                    <a16:creationId xmlns:a16="http://schemas.microsoft.com/office/drawing/2014/main" id="{D4533EB1-FA01-4FBA-91AB-606D3420A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2280"/>
                <a:ext cx="634" cy="706"/>
              </a:xfrm>
              <a:custGeom>
                <a:avLst/>
                <a:gdLst>
                  <a:gd name="T0" fmla="*/ 1978 w 359"/>
                  <a:gd name="T1" fmla="*/ 469 h 375"/>
                  <a:gd name="T2" fmla="*/ 1409 w 359"/>
                  <a:gd name="T3" fmla="*/ 196 h 375"/>
                  <a:gd name="T4" fmla="*/ 954 w 359"/>
                  <a:gd name="T5" fmla="*/ 213 h 375"/>
                  <a:gd name="T6" fmla="*/ 187 w 359"/>
                  <a:gd name="T7" fmla="*/ 433 h 375"/>
                  <a:gd name="T8" fmla="*/ 94 w 359"/>
                  <a:gd name="T9" fmla="*/ 1429 h 375"/>
                  <a:gd name="T10" fmla="*/ 309 w 359"/>
                  <a:gd name="T11" fmla="*/ 2502 h 375"/>
                  <a:gd name="T12" fmla="*/ 65 w 359"/>
                  <a:gd name="T13" fmla="*/ 2028 h 375"/>
                  <a:gd name="T14" fmla="*/ 7 w 359"/>
                  <a:gd name="T15" fmla="*/ 1815 h 375"/>
                  <a:gd name="T16" fmla="*/ 16 w 359"/>
                  <a:gd name="T17" fmla="*/ 1542 h 375"/>
                  <a:gd name="T18" fmla="*/ 49 w 359"/>
                  <a:gd name="T19" fmla="*/ 953 h 375"/>
                  <a:gd name="T20" fmla="*/ 60 w 359"/>
                  <a:gd name="T21" fmla="*/ 414 h 375"/>
                  <a:gd name="T22" fmla="*/ 21 w 359"/>
                  <a:gd name="T23" fmla="*/ 393 h 375"/>
                  <a:gd name="T24" fmla="*/ 1030 w 359"/>
                  <a:gd name="T25" fmla="*/ 81 h 375"/>
                  <a:gd name="T26" fmla="*/ 1943 w 359"/>
                  <a:gd name="T27" fmla="*/ 482 h 3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59" h="375">
                    <a:moveTo>
                      <a:pt x="359" y="70"/>
                    </a:moveTo>
                    <a:cubicBezTo>
                      <a:pt x="326" y="67"/>
                      <a:pt x="291" y="36"/>
                      <a:pt x="256" y="29"/>
                    </a:cubicBezTo>
                    <a:cubicBezTo>
                      <a:pt x="228" y="24"/>
                      <a:pt x="200" y="25"/>
                      <a:pt x="173" y="32"/>
                    </a:cubicBezTo>
                    <a:cubicBezTo>
                      <a:pt x="125" y="44"/>
                      <a:pt x="84" y="64"/>
                      <a:pt x="34" y="65"/>
                    </a:cubicBezTo>
                    <a:cubicBezTo>
                      <a:pt x="26" y="113"/>
                      <a:pt x="20" y="164"/>
                      <a:pt x="17" y="214"/>
                    </a:cubicBezTo>
                    <a:cubicBezTo>
                      <a:pt x="14" y="276"/>
                      <a:pt x="39" y="319"/>
                      <a:pt x="56" y="375"/>
                    </a:cubicBezTo>
                    <a:cubicBezTo>
                      <a:pt x="45" y="352"/>
                      <a:pt x="24" y="328"/>
                      <a:pt x="12" y="304"/>
                    </a:cubicBezTo>
                    <a:cubicBezTo>
                      <a:pt x="4" y="287"/>
                      <a:pt x="2" y="292"/>
                      <a:pt x="1" y="272"/>
                    </a:cubicBezTo>
                    <a:cubicBezTo>
                      <a:pt x="0" y="260"/>
                      <a:pt x="3" y="244"/>
                      <a:pt x="3" y="231"/>
                    </a:cubicBezTo>
                    <a:cubicBezTo>
                      <a:pt x="5" y="202"/>
                      <a:pt x="8" y="173"/>
                      <a:pt x="9" y="143"/>
                    </a:cubicBezTo>
                    <a:cubicBezTo>
                      <a:pt x="11" y="121"/>
                      <a:pt x="30" y="77"/>
                      <a:pt x="11" y="62"/>
                    </a:cubicBezTo>
                    <a:cubicBezTo>
                      <a:pt x="9" y="61"/>
                      <a:pt x="4" y="60"/>
                      <a:pt x="4" y="59"/>
                    </a:cubicBezTo>
                    <a:cubicBezTo>
                      <a:pt x="69" y="59"/>
                      <a:pt x="125" y="23"/>
                      <a:pt x="187" y="12"/>
                    </a:cubicBezTo>
                    <a:cubicBezTo>
                      <a:pt x="253" y="0"/>
                      <a:pt x="303" y="38"/>
                      <a:pt x="353" y="72"/>
                    </a:cubicBezTo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7" name="Freeform 193">
                <a:extLst>
                  <a:ext uri="{FF2B5EF4-FFF2-40B4-BE49-F238E27FC236}">
                    <a16:creationId xmlns:a16="http://schemas.microsoft.com/office/drawing/2014/main" id="{799C62F6-29A1-4A76-9937-F0BD02C2D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758"/>
                <a:ext cx="626" cy="390"/>
              </a:xfrm>
              <a:custGeom>
                <a:avLst/>
                <a:gdLst>
                  <a:gd name="T0" fmla="*/ 1958 w 354"/>
                  <a:gd name="T1" fmla="*/ 1345 h 207"/>
                  <a:gd name="T2" fmla="*/ 1492 w 354"/>
                  <a:gd name="T3" fmla="*/ 991 h 207"/>
                  <a:gd name="T4" fmla="*/ 964 w 354"/>
                  <a:gd name="T5" fmla="*/ 944 h 207"/>
                  <a:gd name="T6" fmla="*/ 0 w 354"/>
                  <a:gd name="T7" fmla="*/ 1051 h 207"/>
                  <a:gd name="T8" fmla="*/ 569 w 354"/>
                  <a:gd name="T9" fmla="*/ 1064 h 207"/>
                  <a:gd name="T10" fmla="*/ 1050 w 354"/>
                  <a:gd name="T11" fmla="*/ 816 h 207"/>
                  <a:gd name="T12" fmla="*/ 1492 w 354"/>
                  <a:gd name="T13" fmla="*/ 650 h 207"/>
                  <a:gd name="T14" fmla="*/ 1554 w 354"/>
                  <a:gd name="T15" fmla="*/ 0 h 207"/>
                  <a:gd name="T16" fmla="*/ 1945 w 354"/>
                  <a:gd name="T17" fmla="*/ 1385 h 2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4" h="207">
                    <a:moveTo>
                      <a:pt x="354" y="201"/>
                    </a:moveTo>
                    <a:cubicBezTo>
                      <a:pt x="324" y="197"/>
                      <a:pt x="298" y="160"/>
                      <a:pt x="270" y="148"/>
                    </a:cubicBezTo>
                    <a:cubicBezTo>
                      <a:pt x="240" y="136"/>
                      <a:pt x="205" y="132"/>
                      <a:pt x="174" y="141"/>
                    </a:cubicBezTo>
                    <a:cubicBezTo>
                      <a:pt x="113" y="159"/>
                      <a:pt x="65" y="188"/>
                      <a:pt x="0" y="157"/>
                    </a:cubicBezTo>
                    <a:cubicBezTo>
                      <a:pt x="35" y="154"/>
                      <a:pt x="67" y="167"/>
                      <a:pt x="103" y="159"/>
                    </a:cubicBezTo>
                    <a:cubicBezTo>
                      <a:pt x="135" y="153"/>
                      <a:pt x="160" y="129"/>
                      <a:pt x="190" y="122"/>
                    </a:cubicBezTo>
                    <a:cubicBezTo>
                      <a:pt x="222" y="114"/>
                      <a:pt x="260" y="140"/>
                      <a:pt x="270" y="97"/>
                    </a:cubicBezTo>
                    <a:cubicBezTo>
                      <a:pt x="277" y="64"/>
                      <a:pt x="254" y="28"/>
                      <a:pt x="281" y="0"/>
                    </a:cubicBezTo>
                    <a:cubicBezTo>
                      <a:pt x="276" y="84"/>
                      <a:pt x="280" y="152"/>
                      <a:pt x="352" y="207"/>
                    </a:cubicBezTo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8" name="Freeform 194">
                <a:extLst>
                  <a:ext uri="{FF2B5EF4-FFF2-40B4-BE49-F238E27FC236}">
                    <a16:creationId xmlns:a16="http://schemas.microsoft.com/office/drawing/2014/main" id="{B8865072-8ACB-4FBC-BB88-E6F7BD9FA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2078"/>
                <a:ext cx="129" cy="264"/>
              </a:xfrm>
              <a:custGeom>
                <a:avLst/>
                <a:gdLst>
                  <a:gd name="T0" fmla="*/ 0 w 73"/>
                  <a:gd name="T1" fmla="*/ 924 h 140"/>
                  <a:gd name="T2" fmla="*/ 297 w 73"/>
                  <a:gd name="T3" fmla="*/ 0 h 140"/>
                  <a:gd name="T4" fmla="*/ 391 w 73"/>
                  <a:gd name="T5" fmla="*/ 437 h 140"/>
                  <a:gd name="T6" fmla="*/ 359 w 73"/>
                  <a:gd name="T7" fmla="*/ 871 h 140"/>
                  <a:gd name="T8" fmla="*/ 87 w 73"/>
                  <a:gd name="T9" fmla="*/ 924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140">
                    <a:moveTo>
                      <a:pt x="0" y="138"/>
                    </a:moveTo>
                    <a:cubicBezTo>
                      <a:pt x="65" y="122"/>
                      <a:pt x="73" y="53"/>
                      <a:pt x="54" y="0"/>
                    </a:cubicBezTo>
                    <a:cubicBezTo>
                      <a:pt x="66" y="16"/>
                      <a:pt x="70" y="45"/>
                      <a:pt x="71" y="65"/>
                    </a:cubicBezTo>
                    <a:cubicBezTo>
                      <a:pt x="71" y="84"/>
                      <a:pt x="54" y="117"/>
                      <a:pt x="65" y="130"/>
                    </a:cubicBezTo>
                    <a:cubicBezTo>
                      <a:pt x="49" y="136"/>
                      <a:pt x="34" y="140"/>
                      <a:pt x="16" y="138"/>
                    </a:cubicBezTo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9" name="Freeform 195">
                <a:extLst>
                  <a:ext uri="{FF2B5EF4-FFF2-40B4-BE49-F238E27FC236}">
                    <a16:creationId xmlns:a16="http://schemas.microsoft.com/office/drawing/2014/main" id="{CECCA60F-2CDA-4833-B03F-5B36868EB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3054"/>
                <a:ext cx="463" cy="328"/>
              </a:xfrm>
              <a:custGeom>
                <a:avLst/>
                <a:gdLst>
                  <a:gd name="T0" fmla="*/ 1446 w 262"/>
                  <a:gd name="T1" fmla="*/ 47 h 174"/>
                  <a:gd name="T2" fmla="*/ 525 w 262"/>
                  <a:gd name="T3" fmla="*/ 381 h 174"/>
                  <a:gd name="T4" fmla="*/ 0 w 262"/>
                  <a:gd name="T5" fmla="*/ 1165 h 174"/>
                  <a:gd name="T6" fmla="*/ 231 w 262"/>
                  <a:gd name="T7" fmla="*/ 671 h 174"/>
                  <a:gd name="T8" fmla="*/ 574 w 262"/>
                  <a:gd name="T9" fmla="*/ 221 h 174"/>
                  <a:gd name="T10" fmla="*/ 1043 w 262"/>
                  <a:gd name="T11" fmla="*/ 32 h 174"/>
                  <a:gd name="T12" fmla="*/ 1440 w 262"/>
                  <a:gd name="T13" fmla="*/ 47 h 1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2" h="174">
                    <a:moveTo>
                      <a:pt x="262" y="7"/>
                    </a:moveTo>
                    <a:cubicBezTo>
                      <a:pt x="208" y="1"/>
                      <a:pt x="138" y="27"/>
                      <a:pt x="95" y="57"/>
                    </a:cubicBezTo>
                    <a:cubicBezTo>
                      <a:pt x="51" y="86"/>
                      <a:pt x="25" y="132"/>
                      <a:pt x="0" y="174"/>
                    </a:cubicBezTo>
                    <a:cubicBezTo>
                      <a:pt x="6" y="146"/>
                      <a:pt x="25" y="124"/>
                      <a:pt x="42" y="100"/>
                    </a:cubicBezTo>
                    <a:cubicBezTo>
                      <a:pt x="61" y="74"/>
                      <a:pt x="76" y="50"/>
                      <a:pt x="104" y="33"/>
                    </a:cubicBezTo>
                    <a:cubicBezTo>
                      <a:pt x="130" y="16"/>
                      <a:pt x="159" y="11"/>
                      <a:pt x="189" y="5"/>
                    </a:cubicBezTo>
                    <a:cubicBezTo>
                      <a:pt x="215" y="0"/>
                      <a:pt x="237" y="6"/>
                      <a:pt x="261" y="7"/>
                    </a:cubicBezTo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0" name="Freeform 196">
                <a:extLst>
                  <a:ext uri="{FF2B5EF4-FFF2-40B4-BE49-F238E27FC236}">
                    <a16:creationId xmlns:a16="http://schemas.microsoft.com/office/drawing/2014/main" id="{41F88B76-21CC-4C38-A1D5-2FC1A4C73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391"/>
                <a:ext cx="86" cy="202"/>
              </a:xfrm>
              <a:custGeom>
                <a:avLst/>
                <a:gdLst>
                  <a:gd name="T0" fmla="*/ 265 w 49"/>
                  <a:gd name="T1" fmla="*/ 0 h 107"/>
                  <a:gd name="T2" fmla="*/ 70 w 49"/>
                  <a:gd name="T3" fmla="*/ 242 h 107"/>
                  <a:gd name="T4" fmla="*/ 33 w 49"/>
                  <a:gd name="T5" fmla="*/ 719 h 107"/>
                  <a:gd name="T6" fmla="*/ 33 w 49"/>
                  <a:gd name="T7" fmla="*/ 213 h 107"/>
                  <a:gd name="T8" fmla="*/ 258 w 49"/>
                  <a:gd name="T9" fmla="*/ 0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107">
                    <a:moveTo>
                      <a:pt x="49" y="0"/>
                    </a:moveTo>
                    <a:cubicBezTo>
                      <a:pt x="23" y="4"/>
                      <a:pt x="18" y="11"/>
                      <a:pt x="13" y="36"/>
                    </a:cubicBezTo>
                    <a:cubicBezTo>
                      <a:pt x="9" y="58"/>
                      <a:pt x="6" y="84"/>
                      <a:pt x="6" y="107"/>
                    </a:cubicBezTo>
                    <a:cubicBezTo>
                      <a:pt x="0" y="90"/>
                      <a:pt x="3" y="51"/>
                      <a:pt x="6" y="32"/>
                    </a:cubicBezTo>
                    <a:cubicBezTo>
                      <a:pt x="11" y="4"/>
                      <a:pt x="24" y="6"/>
                      <a:pt x="48" y="0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1" name="Freeform 197">
                <a:extLst>
                  <a:ext uri="{FF2B5EF4-FFF2-40B4-BE49-F238E27FC236}">
                    <a16:creationId xmlns:a16="http://schemas.microsoft.com/office/drawing/2014/main" id="{F086AF31-A3F1-441E-8C57-7DDD6B3E0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2216"/>
                <a:ext cx="185" cy="134"/>
              </a:xfrm>
              <a:custGeom>
                <a:avLst/>
                <a:gdLst>
                  <a:gd name="T0" fmla="*/ 16 w 105"/>
                  <a:gd name="T1" fmla="*/ 449 h 71"/>
                  <a:gd name="T2" fmla="*/ 224 w 105"/>
                  <a:gd name="T3" fmla="*/ 221 h 71"/>
                  <a:gd name="T4" fmla="*/ 257 w 105"/>
                  <a:gd name="T5" fmla="*/ 92 h 71"/>
                  <a:gd name="T6" fmla="*/ 280 w 105"/>
                  <a:gd name="T7" fmla="*/ 0 h 71"/>
                  <a:gd name="T8" fmla="*/ 236 w 105"/>
                  <a:gd name="T9" fmla="*/ 257 h 71"/>
                  <a:gd name="T10" fmla="*/ 217 w 105"/>
                  <a:gd name="T11" fmla="*/ 364 h 71"/>
                  <a:gd name="T12" fmla="*/ 273 w 105"/>
                  <a:gd name="T13" fmla="*/ 349 h 71"/>
                  <a:gd name="T14" fmla="*/ 379 w 105"/>
                  <a:gd name="T15" fmla="*/ 328 h 71"/>
                  <a:gd name="T16" fmla="*/ 574 w 105"/>
                  <a:gd name="T17" fmla="*/ 349 h 71"/>
                  <a:gd name="T18" fmla="*/ 359 w 105"/>
                  <a:gd name="T19" fmla="*/ 385 h 71"/>
                  <a:gd name="T20" fmla="*/ 217 w 105"/>
                  <a:gd name="T21" fmla="*/ 394 h 71"/>
                  <a:gd name="T22" fmla="*/ 99 w 105"/>
                  <a:gd name="T23" fmla="*/ 438 h 71"/>
                  <a:gd name="T24" fmla="*/ 0 w 105"/>
                  <a:gd name="T25" fmla="*/ 477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5" h="71">
                    <a:moveTo>
                      <a:pt x="3" y="67"/>
                    </a:moveTo>
                    <a:cubicBezTo>
                      <a:pt x="18" y="64"/>
                      <a:pt x="36" y="47"/>
                      <a:pt x="41" y="33"/>
                    </a:cubicBezTo>
                    <a:cubicBezTo>
                      <a:pt x="43" y="26"/>
                      <a:pt x="44" y="20"/>
                      <a:pt x="47" y="14"/>
                    </a:cubicBezTo>
                    <a:cubicBezTo>
                      <a:pt x="48" y="10"/>
                      <a:pt x="49" y="2"/>
                      <a:pt x="51" y="0"/>
                    </a:cubicBezTo>
                    <a:cubicBezTo>
                      <a:pt x="53" y="11"/>
                      <a:pt x="46" y="27"/>
                      <a:pt x="43" y="38"/>
                    </a:cubicBezTo>
                    <a:cubicBezTo>
                      <a:pt x="42" y="42"/>
                      <a:pt x="36" y="50"/>
                      <a:pt x="40" y="54"/>
                    </a:cubicBezTo>
                    <a:cubicBezTo>
                      <a:pt x="43" y="57"/>
                      <a:pt x="47" y="54"/>
                      <a:pt x="50" y="52"/>
                    </a:cubicBezTo>
                    <a:cubicBezTo>
                      <a:pt x="56" y="50"/>
                      <a:pt x="62" y="49"/>
                      <a:pt x="69" y="49"/>
                    </a:cubicBezTo>
                    <a:cubicBezTo>
                      <a:pt x="78" y="48"/>
                      <a:pt x="97" y="46"/>
                      <a:pt x="105" y="52"/>
                    </a:cubicBezTo>
                    <a:cubicBezTo>
                      <a:pt x="92" y="52"/>
                      <a:pt x="79" y="56"/>
                      <a:pt x="66" y="57"/>
                    </a:cubicBezTo>
                    <a:cubicBezTo>
                      <a:pt x="57" y="58"/>
                      <a:pt x="49" y="58"/>
                      <a:pt x="40" y="59"/>
                    </a:cubicBezTo>
                    <a:cubicBezTo>
                      <a:pt x="32" y="60"/>
                      <a:pt x="26" y="62"/>
                      <a:pt x="18" y="65"/>
                    </a:cubicBezTo>
                    <a:cubicBezTo>
                      <a:pt x="12" y="68"/>
                      <a:pt x="6" y="67"/>
                      <a:pt x="0" y="7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2" name="Freeform 198">
                <a:extLst>
                  <a:ext uri="{FF2B5EF4-FFF2-40B4-BE49-F238E27FC236}">
                    <a16:creationId xmlns:a16="http://schemas.microsoft.com/office/drawing/2014/main" id="{DD3F6544-B120-4E7A-96B9-0BF3FA2BE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2900"/>
                <a:ext cx="134" cy="177"/>
              </a:xfrm>
              <a:custGeom>
                <a:avLst/>
                <a:gdLst>
                  <a:gd name="T0" fmla="*/ 0 w 76"/>
                  <a:gd name="T1" fmla="*/ 348 h 94"/>
                  <a:gd name="T2" fmla="*/ 224 w 76"/>
                  <a:gd name="T3" fmla="*/ 288 h 94"/>
                  <a:gd name="T4" fmla="*/ 245 w 76"/>
                  <a:gd name="T5" fmla="*/ 0 h 94"/>
                  <a:gd name="T6" fmla="*/ 257 w 76"/>
                  <a:gd name="T7" fmla="*/ 168 h 94"/>
                  <a:gd name="T8" fmla="*/ 252 w 76"/>
                  <a:gd name="T9" fmla="*/ 341 h 94"/>
                  <a:gd name="T10" fmla="*/ 416 w 76"/>
                  <a:gd name="T11" fmla="*/ 627 h 94"/>
                  <a:gd name="T12" fmla="*/ 236 w 76"/>
                  <a:gd name="T13" fmla="*/ 386 h 94"/>
                  <a:gd name="T14" fmla="*/ 12 w 76"/>
                  <a:gd name="T15" fmla="*/ 354 h 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94">
                    <a:moveTo>
                      <a:pt x="0" y="52"/>
                    </a:moveTo>
                    <a:cubicBezTo>
                      <a:pt x="12" y="45"/>
                      <a:pt x="35" y="58"/>
                      <a:pt x="41" y="43"/>
                    </a:cubicBezTo>
                    <a:cubicBezTo>
                      <a:pt x="47" y="29"/>
                      <a:pt x="45" y="14"/>
                      <a:pt x="45" y="0"/>
                    </a:cubicBezTo>
                    <a:cubicBezTo>
                      <a:pt x="47" y="8"/>
                      <a:pt x="47" y="16"/>
                      <a:pt x="47" y="25"/>
                    </a:cubicBezTo>
                    <a:cubicBezTo>
                      <a:pt x="47" y="34"/>
                      <a:pt x="45" y="44"/>
                      <a:pt x="46" y="51"/>
                    </a:cubicBezTo>
                    <a:cubicBezTo>
                      <a:pt x="49" y="69"/>
                      <a:pt x="68" y="80"/>
                      <a:pt x="76" y="94"/>
                    </a:cubicBezTo>
                    <a:cubicBezTo>
                      <a:pt x="61" y="88"/>
                      <a:pt x="55" y="68"/>
                      <a:pt x="43" y="58"/>
                    </a:cubicBezTo>
                    <a:cubicBezTo>
                      <a:pt x="36" y="51"/>
                      <a:pt x="12" y="50"/>
                      <a:pt x="2" y="53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3" name="Freeform 199">
                <a:extLst>
                  <a:ext uri="{FF2B5EF4-FFF2-40B4-BE49-F238E27FC236}">
                    <a16:creationId xmlns:a16="http://schemas.microsoft.com/office/drawing/2014/main" id="{85CBBAFC-3F9D-4523-80F0-E907A1DF3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2994"/>
                <a:ext cx="109" cy="60"/>
              </a:xfrm>
              <a:custGeom>
                <a:avLst/>
                <a:gdLst>
                  <a:gd name="T0" fmla="*/ 7 w 62"/>
                  <a:gd name="T1" fmla="*/ 0 h 32"/>
                  <a:gd name="T2" fmla="*/ 195 w 62"/>
                  <a:gd name="T3" fmla="*/ 133 h 32"/>
                  <a:gd name="T4" fmla="*/ 338 w 62"/>
                  <a:gd name="T5" fmla="*/ 204 h 32"/>
                  <a:gd name="T6" fmla="*/ 21 w 62"/>
                  <a:gd name="T7" fmla="*/ 212 h 32"/>
                  <a:gd name="T8" fmla="*/ 164 w 62"/>
                  <a:gd name="T9" fmla="*/ 144 h 32"/>
                  <a:gd name="T10" fmla="*/ 0 w 62"/>
                  <a:gd name="T11" fmla="*/ 8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32">
                    <a:moveTo>
                      <a:pt x="1" y="0"/>
                    </a:moveTo>
                    <a:cubicBezTo>
                      <a:pt x="13" y="8"/>
                      <a:pt x="22" y="14"/>
                      <a:pt x="36" y="20"/>
                    </a:cubicBezTo>
                    <a:cubicBezTo>
                      <a:pt x="43" y="23"/>
                      <a:pt x="56" y="25"/>
                      <a:pt x="62" y="31"/>
                    </a:cubicBezTo>
                    <a:cubicBezTo>
                      <a:pt x="43" y="30"/>
                      <a:pt x="22" y="28"/>
                      <a:pt x="4" y="32"/>
                    </a:cubicBezTo>
                    <a:cubicBezTo>
                      <a:pt x="9" y="29"/>
                      <a:pt x="30" y="27"/>
                      <a:pt x="30" y="22"/>
                    </a:cubicBezTo>
                    <a:cubicBezTo>
                      <a:pt x="15" y="21"/>
                      <a:pt x="8" y="12"/>
                      <a:pt x="0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4" name="Freeform 200">
                <a:extLst>
                  <a:ext uri="{FF2B5EF4-FFF2-40B4-BE49-F238E27FC236}">
                    <a16:creationId xmlns:a16="http://schemas.microsoft.com/office/drawing/2014/main" id="{E7D69953-8CDC-44D3-A152-42F8DCDC2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3586"/>
                <a:ext cx="303" cy="115"/>
              </a:xfrm>
              <a:custGeom>
                <a:avLst/>
                <a:gdLst>
                  <a:gd name="T0" fmla="*/ 0 w 172"/>
                  <a:gd name="T1" fmla="*/ 40 h 61"/>
                  <a:gd name="T2" fmla="*/ 941 w 172"/>
                  <a:gd name="T3" fmla="*/ 0 h 61"/>
                  <a:gd name="T4" fmla="*/ 0 w 172"/>
                  <a:gd name="T5" fmla="*/ 4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2" h="61">
                    <a:moveTo>
                      <a:pt x="0" y="6"/>
                    </a:moveTo>
                    <a:cubicBezTo>
                      <a:pt x="0" y="6"/>
                      <a:pt x="81" y="61"/>
                      <a:pt x="172" y="0"/>
                    </a:cubicBezTo>
                    <a:cubicBezTo>
                      <a:pt x="172" y="0"/>
                      <a:pt x="90" y="50"/>
                      <a:pt x="0" y="6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5" name="Freeform 201">
                <a:extLst>
                  <a:ext uri="{FF2B5EF4-FFF2-40B4-BE49-F238E27FC236}">
                    <a16:creationId xmlns:a16="http://schemas.microsoft.com/office/drawing/2014/main" id="{CF45B828-D638-4EC9-95BF-F02D82019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3631"/>
                <a:ext cx="405" cy="183"/>
              </a:xfrm>
              <a:custGeom>
                <a:avLst/>
                <a:gdLst>
                  <a:gd name="T0" fmla="*/ 0 w 229"/>
                  <a:gd name="T1" fmla="*/ 0 h 97"/>
                  <a:gd name="T2" fmla="*/ 1266 w 229"/>
                  <a:gd name="T3" fmla="*/ 47 h 97"/>
                  <a:gd name="T4" fmla="*/ 0 w 229"/>
                  <a:gd name="T5" fmla="*/ 0 h 9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9" h="97">
                    <a:moveTo>
                      <a:pt x="0" y="0"/>
                    </a:moveTo>
                    <a:cubicBezTo>
                      <a:pt x="0" y="0"/>
                      <a:pt x="86" y="97"/>
                      <a:pt x="229" y="7"/>
                    </a:cubicBezTo>
                    <a:cubicBezTo>
                      <a:pt x="229" y="7"/>
                      <a:pt x="95" y="79"/>
                      <a:pt x="0" y="0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6" name="Freeform 202">
                <a:extLst>
                  <a:ext uri="{FF2B5EF4-FFF2-40B4-BE49-F238E27FC236}">
                    <a16:creationId xmlns:a16="http://schemas.microsoft.com/office/drawing/2014/main" id="{DC5B6B12-F702-4CF6-BD67-AFFB245CB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3052"/>
                <a:ext cx="226" cy="159"/>
              </a:xfrm>
              <a:custGeom>
                <a:avLst/>
                <a:gdLst>
                  <a:gd name="T0" fmla="*/ 0 w 128"/>
                  <a:gd name="T1" fmla="*/ 522 h 84"/>
                  <a:gd name="T2" fmla="*/ 704 w 128"/>
                  <a:gd name="T3" fmla="*/ 0 h 84"/>
                  <a:gd name="T4" fmla="*/ 0 w 128"/>
                  <a:gd name="T5" fmla="*/ 522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8" h="84">
                    <a:moveTo>
                      <a:pt x="0" y="77"/>
                    </a:moveTo>
                    <a:cubicBezTo>
                      <a:pt x="0" y="77"/>
                      <a:pt x="82" y="84"/>
                      <a:pt x="128" y="0"/>
                    </a:cubicBezTo>
                    <a:cubicBezTo>
                      <a:pt x="128" y="0"/>
                      <a:pt x="91" y="69"/>
                      <a:pt x="0" y="77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7" name="Freeform 203">
                <a:extLst>
                  <a:ext uri="{FF2B5EF4-FFF2-40B4-BE49-F238E27FC236}">
                    <a16:creationId xmlns:a16="http://schemas.microsoft.com/office/drawing/2014/main" id="{C68CF985-A13B-4F1A-B317-5036576D6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346"/>
                <a:ext cx="562" cy="505"/>
              </a:xfrm>
              <a:custGeom>
                <a:avLst/>
                <a:gdLst>
                  <a:gd name="T0" fmla="*/ 85 w 318"/>
                  <a:gd name="T1" fmla="*/ 1726 h 268"/>
                  <a:gd name="T2" fmla="*/ 49 w 318"/>
                  <a:gd name="T3" fmla="*/ 782 h 268"/>
                  <a:gd name="T4" fmla="*/ 447 w 318"/>
                  <a:gd name="T5" fmla="*/ 196 h 268"/>
                  <a:gd name="T6" fmla="*/ 1152 w 318"/>
                  <a:gd name="T7" fmla="*/ 75 h 268"/>
                  <a:gd name="T8" fmla="*/ 1755 w 318"/>
                  <a:gd name="T9" fmla="*/ 831 h 268"/>
                  <a:gd name="T10" fmla="*/ 1152 w 318"/>
                  <a:gd name="T11" fmla="*/ 635 h 268"/>
                  <a:gd name="T12" fmla="*/ 553 w 318"/>
                  <a:gd name="T13" fmla="*/ 675 h 268"/>
                  <a:gd name="T14" fmla="*/ 221 w 318"/>
                  <a:gd name="T15" fmla="*/ 1165 h 268"/>
                  <a:gd name="T16" fmla="*/ 101 w 318"/>
                  <a:gd name="T17" fmla="*/ 1794 h 2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8" h="268">
                    <a:moveTo>
                      <a:pt x="15" y="258"/>
                    </a:moveTo>
                    <a:cubicBezTo>
                      <a:pt x="0" y="222"/>
                      <a:pt x="5" y="158"/>
                      <a:pt x="9" y="117"/>
                    </a:cubicBezTo>
                    <a:cubicBezTo>
                      <a:pt x="13" y="65"/>
                      <a:pt x="31" y="44"/>
                      <a:pt x="81" y="29"/>
                    </a:cubicBezTo>
                    <a:cubicBezTo>
                      <a:pt x="115" y="19"/>
                      <a:pt x="173" y="0"/>
                      <a:pt x="209" y="11"/>
                    </a:cubicBezTo>
                    <a:cubicBezTo>
                      <a:pt x="248" y="23"/>
                      <a:pt x="310" y="84"/>
                      <a:pt x="318" y="124"/>
                    </a:cubicBezTo>
                    <a:cubicBezTo>
                      <a:pt x="298" y="141"/>
                      <a:pt x="233" y="103"/>
                      <a:pt x="209" y="95"/>
                    </a:cubicBezTo>
                    <a:cubicBezTo>
                      <a:pt x="169" y="81"/>
                      <a:pt x="139" y="88"/>
                      <a:pt x="100" y="101"/>
                    </a:cubicBezTo>
                    <a:cubicBezTo>
                      <a:pt x="54" y="117"/>
                      <a:pt x="47" y="124"/>
                      <a:pt x="40" y="174"/>
                    </a:cubicBezTo>
                    <a:cubicBezTo>
                      <a:pt x="36" y="201"/>
                      <a:pt x="33" y="245"/>
                      <a:pt x="18" y="268"/>
                    </a:cubicBezTo>
                  </a:path>
                </a:pathLst>
              </a:custGeom>
              <a:solidFill>
                <a:srgbClr val="EFA1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8" name="Freeform 204">
                <a:extLst>
                  <a:ext uri="{FF2B5EF4-FFF2-40B4-BE49-F238E27FC236}">
                    <a16:creationId xmlns:a16="http://schemas.microsoft.com/office/drawing/2014/main" id="{C5FEC483-29B5-4D97-BE13-94D64E4E7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3026"/>
                <a:ext cx="1100" cy="337"/>
              </a:xfrm>
              <a:custGeom>
                <a:avLst/>
                <a:gdLst>
                  <a:gd name="T0" fmla="*/ 0 w 623"/>
                  <a:gd name="T1" fmla="*/ 1194 h 179"/>
                  <a:gd name="T2" fmla="*/ 791 w 623"/>
                  <a:gd name="T3" fmla="*/ 301 h 179"/>
                  <a:gd name="T4" fmla="*/ 1633 w 623"/>
                  <a:gd name="T5" fmla="*/ 233 h 179"/>
                  <a:gd name="T6" fmla="*/ 2467 w 623"/>
                  <a:gd name="T7" fmla="*/ 113 h 179"/>
                  <a:gd name="T8" fmla="*/ 3159 w 623"/>
                  <a:gd name="T9" fmla="*/ 499 h 179"/>
                  <a:gd name="T10" fmla="*/ 3429 w 623"/>
                  <a:gd name="T11" fmla="*/ 1113 h 179"/>
                  <a:gd name="T12" fmla="*/ 2883 w 623"/>
                  <a:gd name="T13" fmla="*/ 486 h 179"/>
                  <a:gd name="T14" fmla="*/ 2121 w 623"/>
                  <a:gd name="T15" fmla="*/ 614 h 179"/>
                  <a:gd name="T16" fmla="*/ 1375 w 623"/>
                  <a:gd name="T17" fmla="*/ 474 h 179"/>
                  <a:gd name="T18" fmla="*/ 553 w 623"/>
                  <a:gd name="T19" fmla="*/ 627 h 179"/>
                  <a:gd name="T20" fmla="*/ 0 w 623"/>
                  <a:gd name="T21" fmla="*/ 1156 h 17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3" h="179">
                    <a:moveTo>
                      <a:pt x="0" y="179"/>
                    </a:moveTo>
                    <a:cubicBezTo>
                      <a:pt x="35" y="129"/>
                      <a:pt x="86" y="67"/>
                      <a:pt x="144" y="45"/>
                    </a:cubicBezTo>
                    <a:cubicBezTo>
                      <a:pt x="191" y="27"/>
                      <a:pt x="247" y="30"/>
                      <a:pt x="297" y="35"/>
                    </a:cubicBezTo>
                    <a:cubicBezTo>
                      <a:pt x="355" y="41"/>
                      <a:pt x="394" y="38"/>
                      <a:pt x="448" y="17"/>
                    </a:cubicBezTo>
                    <a:cubicBezTo>
                      <a:pt x="492" y="0"/>
                      <a:pt x="539" y="47"/>
                      <a:pt x="574" y="75"/>
                    </a:cubicBezTo>
                    <a:cubicBezTo>
                      <a:pt x="608" y="102"/>
                      <a:pt x="619" y="125"/>
                      <a:pt x="623" y="167"/>
                    </a:cubicBezTo>
                    <a:cubicBezTo>
                      <a:pt x="604" y="128"/>
                      <a:pt x="566" y="99"/>
                      <a:pt x="524" y="73"/>
                    </a:cubicBezTo>
                    <a:cubicBezTo>
                      <a:pt x="474" y="43"/>
                      <a:pt x="435" y="71"/>
                      <a:pt x="385" y="92"/>
                    </a:cubicBezTo>
                    <a:cubicBezTo>
                      <a:pt x="325" y="117"/>
                      <a:pt x="302" y="95"/>
                      <a:pt x="250" y="71"/>
                    </a:cubicBezTo>
                    <a:cubicBezTo>
                      <a:pt x="198" y="46"/>
                      <a:pt x="145" y="63"/>
                      <a:pt x="100" y="94"/>
                    </a:cubicBezTo>
                    <a:cubicBezTo>
                      <a:pt x="66" y="118"/>
                      <a:pt x="30" y="145"/>
                      <a:pt x="0" y="173"/>
                    </a:cubicBezTo>
                  </a:path>
                </a:pathLst>
              </a:custGeom>
              <a:solidFill>
                <a:srgbClr val="EFA1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060" name="Freeform 205">
              <a:extLst>
                <a:ext uri="{FF2B5EF4-FFF2-40B4-BE49-F238E27FC236}">
                  <a16:creationId xmlns:a16="http://schemas.microsoft.com/office/drawing/2014/main" id="{F2B48EC3-A2D8-468F-A6E1-14AF128C7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1619"/>
              <a:ext cx="612" cy="282"/>
            </a:xfrm>
            <a:custGeom>
              <a:avLst/>
              <a:gdLst>
                <a:gd name="T0" fmla="*/ 131 w 346"/>
                <a:gd name="T1" fmla="*/ 996 h 150"/>
                <a:gd name="T2" fmla="*/ 310 w 346"/>
                <a:gd name="T3" fmla="*/ 241 h 150"/>
                <a:gd name="T4" fmla="*/ 913 w 346"/>
                <a:gd name="T5" fmla="*/ 0 h 150"/>
                <a:gd name="T6" fmla="*/ 1901 w 346"/>
                <a:gd name="T7" fmla="*/ 823 h 150"/>
                <a:gd name="T8" fmla="*/ 1549 w 346"/>
                <a:gd name="T9" fmla="*/ 399 h 150"/>
                <a:gd name="T10" fmla="*/ 899 w 346"/>
                <a:gd name="T11" fmla="*/ 212 h 150"/>
                <a:gd name="T12" fmla="*/ 654 w 346"/>
                <a:gd name="T13" fmla="*/ 241 h 150"/>
                <a:gd name="T14" fmla="*/ 444 w 346"/>
                <a:gd name="T15" fmla="*/ 513 h 150"/>
                <a:gd name="T16" fmla="*/ 150 w 346"/>
                <a:gd name="T17" fmla="*/ 944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6" h="150">
                  <a:moveTo>
                    <a:pt x="24" y="150"/>
                  </a:moveTo>
                  <a:cubicBezTo>
                    <a:pt x="0" y="118"/>
                    <a:pt x="33" y="59"/>
                    <a:pt x="56" y="36"/>
                  </a:cubicBezTo>
                  <a:cubicBezTo>
                    <a:pt x="84" y="8"/>
                    <a:pt x="127" y="0"/>
                    <a:pt x="165" y="0"/>
                  </a:cubicBezTo>
                  <a:cubicBezTo>
                    <a:pt x="231" y="1"/>
                    <a:pt x="346" y="42"/>
                    <a:pt x="344" y="124"/>
                  </a:cubicBezTo>
                  <a:cubicBezTo>
                    <a:pt x="321" y="115"/>
                    <a:pt x="306" y="74"/>
                    <a:pt x="280" y="60"/>
                  </a:cubicBezTo>
                  <a:cubicBezTo>
                    <a:pt x="246" y="43"/>
                    <a:pt x="200" y="33"/>
                    <a:pt x="162" y="32"/>
                  </a:cubicBezTo>
                  <a:cubicBezTo>
                    <a:pt x="152" y="32"/>
                    <a:pt x="128" y="32"/>
                    <a:pt x="118" y="36"/>
                  </a:cubicBezTo>
                  <a:cubicBezTo>
                    <a:pt x="98" y="42"/>
                    <a:pt x="94" y="63"/>
                    <a:pt x="80" y="77"/>
                  </a:cubicBezTo>
                  <a:cubicBezTo>
                    <a:pt x="57" y="100"/>
                    <a:pt x="34" y="107"/>
                    <a:pt x="27" y="142"/>
                  </a:cubicBezTo>
                </a:path>
              </a:pathLst>
            </a:custGeom>
            <a:solidFill>
              <a:srgbClr val="EFA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1" name="Freeform 206">
              <a:extLst>
                <a:ext uri="{FF2B5EF4-FFF2-40B4-BE49-F238E27FC236}">
                  <a16:creationId xmlns:a16="http://schemas.microsoft.com/office/drawing/2014/main" id="{07309D98-05DB-47DE-960D-CAE62A0A0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071"/>
              <a:ext cx="468" cy="245"/>
            </a:xfrm>
            <a:custGeom>
              <a:avLst/>
              <a:gdLst>
                <a:gd name="T0" fmla="*/ 0 w 265"/>
                <a:gd name="T1" fmla="*/ 871 h 130"/>
                <a:gd name="T2" fmla="*/ 408 w 265"/>
                <a:gd name="T3" fmla="*/ 349 h 130"/>
                <a:gd name="T4" fmla="*/ 920 w 265"/>
                <a:gd name="T5" fmla="*/ 221 h 130"/>
                <a:gd name="T6" fmla="*/ 1461 w 265"/>
                <a:gd name="T7" fmla="*/ 537 h 130"/>
                <a:gd name="T8" fmla="*/ 819 w 265"/>
                <a:gd name="T9" fmla="*/ 15 h 130"/>
                <a:gd name="T10" fmla="*/ 489 w 265"/>
                <a:gd name="T11" fmla="*/ 92 h 130"/>
                <a:gd name="T12" fmla="*/ 309 w 265"/>
                <a:gd name="T13" fmla="*/ 205 h 130"/>
                <a:gd name="T14" fmla="*/ 106 w 265"/>
                <a:gd name="T15" fmla="*/ 575 h 1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5" h="130">
                  <a:moveTo>
                    <a:pt x="0" y="130"/>
                  </a:moveTo>
                  <a:cubicBezTo>
                    <a:pt x="18" y="96"/>
                    <a:pt x="31" y="64"/>
                    <a:pt x="74" y="52"/>
                  </a:cubicBezTo>
                  <a:cubicBezTo>
                    <a:pt x="106" y="43"/>
                    <a:pt x="132" y="28"/>
                    <a:pt x="167" y="33"/>
                  </a:cubicBezTo>
                  <a:cubicBezTo>
                    <a:pt x="203" y="38"/>
                    <a:pt x="235" y="62"/>
                    <a:pt x="265" y="80"/>
                  </a:cubicBezTo>
                  <a:cubicBezTo>
                    <a:pt x="251" y="38"/>
                    <a:pt x="195" y="7"/>
                    <a:pt x="149" y="2"/>
                  </a:cubicBezTo>
                  <a:cubicBezTo>
                    <a:pt x="128" y="0"/>
                    <a:pt x="108" y="6"/>
                    <a:pt x="89" y="14"/>
                  </a:cubicBezTo>
                  <a:cubicBezTo>
                    <a:pt x="77" y="18"/>
                    <a:pt x="65" y="24"/>
                    <a:pt x="56" y="31"/>
                  </a:cubicBezTo>
                  <a:cubicBezTo>
                    <a:pt x="38" y="47"/>
                    <a:pt x="34" y="69"/>
                    <a:pt x="19" y="86"/>
                  </a:cubicBezTo>
                </a:path>
              </a:pathLst>
            </a:custGeom>
            <a:solidFill>
              <a:srgbClr val="EFA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2" name="Freeform 207">
              <a:extLst>
                <a:ext uri="{FF2B5EF4-FFF2-40B4-BE49-F238E27FC236}">
                  <a16:creationId xmlns:a16="http://schemas.microsoft.com/office/drawing/2014/main" id="{E4D07D81-5C43-4558-AE46-8127C4506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2368"/>
              <a:ext cx="313" cy="308"/>
            </a:xfrm>
            <a:custGeom>
              <a:avLst/>
              <a:gdLst>
                <a:gd name="T0" fmla="*/ 12 w 177"/>
                <a:gd name="T1" fmla="*/ 1100 h 163"/>
                <a:gd name="T2" fmla="*/ 354 w 177"/>
                <a:gd name="T3" fmla="*/ 153 h 163"/>
                <a:gd name="T4" fmla="*/ 978 w 177"/>
                <a:gd name="T5" fmla="*/ 0 h 163"/>
                <a:gd name="T6" fmla="*/ 626 w 177"/>
                <a:gd name="T7" fmla="*/ 81 h 163"/>
                <a:gd name="T8" fmla="*/ 297 w 177"/>
                <a:gd name="T9" fmla="*/ 229 h 163"/>
                <a:gd name="T10" fmla="*/ 0 w 177"/>
                <a:gd name="T11" fmla="*/ 992 h 1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7" h="163">
                  <a:moveTo>
                    <a:pt x="2" y="163"/>
                  </a:moveTo>
                  <a:cubicBezTo>
                    <a:pt x="2" y="97"/>
                    <a:pt x="4" y="53"/>
                    <a:pt x="64" y="23"/>
                  </a:cubicBezTo>
                  <a:cubicBezTo>
                    <a:pt x="103" y="4"/>
                    <a:pt x="133" y="1"/>
                    <a:pt x="177" y="0"/>
                  </a:cubicBezTo>
                  <a:cubicBezTo>
                    <a:pt x="159" y="9"/>
                    <a:pt x="131" y="8"/>
                    <a:pt x="113" y="12"/>
                  </a:cubicBezTo>
                  <a:cubicBezTo>
                    <a:pt x="90" y="17"/>
                    <a:pt x="74" y="24"/>
                    <a:pt x="54" y="34"/>
                  </a:cubicBezTo>
                  <a:cubicBezTo>
                    <a:pt x="7" y="57"/>
                    <a:pt x="9" y="101"/>
                    <a:pt x="0" y="147"/>
                  </a:cubicBezTo>
                </a:path>
              </a:pathLst>
            </a:custGeom>
            <a:solidFill>
              <a:srgbClr val="E59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3" name="Freeform 208">
              <a:extLst>
                <a:ext uri="{FF2B5EF4-FFF2-40B4-BE49-F238E27FC236}">
                  <a16:creationId xmlns:a16="http://schemas.microsoft.com/office/drawing/2014/main" id="{414A4C00-5F67-478E-935F-6D6B45A9C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3090"/>
              <a:ext cx="440" cy="115"/>
            </a:xfrm>
            <a:custGeom>
              <a:avLst/>
              <a:gdLst>
                <a:gd name="T0" fmla="*/ 0 w 249"/>
                <a:gd name="T1" fmla="*/ 409 h 61"/>
                <a:gd name="T2" fmla="*/ 721 w 249"/>
                <a:gd name="T3" fmla="*/ 40 h 61"/>
                <a:gd name="T4" fmla="*/ 1375 w 249"/>
                <a:gd name="T5" fmla="*/ 128 h 61"/>
                <a:gd name="T6" fmla="*/ 721 w 249"/>
                <a:gd name="T7" fmla="*/ 81 h 61"/>
                <a:gd name="T8" fmla="*/ 72 w 249"/>
                <a:gd name="T9" fmla="*/ 302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9" h="61">
                  <a:moveTo>
                    <a:pt x="0" y="61"/>
                  </a:moveTo>
                  <a:cubicBezTo>
                    <a:pt x="31" y="32"/>
                    <a:pt x="89" y="12"/>
                    <a:pt x="131" y="6"/>
                  </a:cubicBezTo>
                  <a:cubicBezTo>
                    <a:pt x="174" y="0"/>
                    <a:pt x="209" y="22"/>
                    <a:pt x="249" y="19"/>
                  </a:cubicBezTo>
                  <a:cubicBezTo>
                    <a:pt x="209" y="19"/>
                    <a:pt x="171" y="14"/>
                    <a:pt x="131" y="12"/>
                  </a:cubicBezTo>
                  <a:cubicBezTo>
                    <a:pt x="86" y="9"/>
                    <a:pt x="53" y="31"/>
                    <a:pt x="13" y="45"/>
                  </a:cubicBezTo>
                </a:path>
              </a:pathLst>
            </a:custGeom>
            <a:solidFill>
              <a:srgbClr val="E59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4" name="Freeform 209">
              <a:extLst>
                <a:ext uri="{FF2B5EF4-FFF2-40B4-BE49-F238E27FC236}">
                  <a16:creationId xmlns:a16="http://schemas.microsoft.com/office/drawing/2014/main" id="{466D1AA0-EB40-4BD7-BABE-2445B73AB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3030"/>
              <a:ext cx="312" cy="150"/>
            </a:xfrm>
            <a:custGeom>
              <a:avLst/>
              <a:gdLst>
                <a:gd name="T0" fmla="*/ 0 w 177"/>
                <a:gd name="T1" fmla="*/ 257 h 80"/>
                <a:gd name="T2" fmla="*/ 538 w 177"/>
                <a:gd name="T3" fmla="*/ 173 h 80"/>
                <a:gd name="T4" fmla="*/ 969 w 177"/>
                <a:gd name="T5" fmla="*/ 527 h 80"/>
                <a:gd name="T6" fmla="*/ 65 w 177"/>
                <a:gd name="T7" fmla="*/ 293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7" h="80">
                  <a:moveTo>
                    <a:pt x="0" y="39"/>
                  </a:moveTo>
                  <a:cubicBezTo>
                    <a:pt x="24" y="51"/>
                    <a:pt x="66" y="18"/>
                    <a:pt x="98" y="26"/>
                  </a:cubicBezTo>
                  <a:cubicBezTo>
                    <a:pt x="128" y="34"/>
                    <a:pt x="153" y="61"/>
                    <a:pt x="177" y="80"/>
                  </a:cubicBezTo>
                  <a:cubicBezTo>
                    <a:pt x="137" y="54"/>
                    <a:pt x="57" y="0"/>
                    <a:pt x="12" y="44"/>
                  </a:cubicBezTo>
                </a:path>
              </a:pathLst>
            </a:custGeom>
            <a:solidFill>
              <a:srgbClr val="E59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5" name="Freeform 210">
              <a:extLst>
                <a:ext uri="{FF2B5EF4-FFF2-40B4-BE49-F238E27FC236}">
                  <a16:creationId xmlns:a16="http://schemas.microsoft.com/office/drawing/2014/main" id="{2EF98AAE-8FC8-4856-A022-DDAA3052B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668"/>
              <a:ext cx="565" cy="341"/>
            </a:xfrm>
            <a:custGeom>
              <a:avLst/>
              <a:gdLst>
                <a:gd name="T0" fmla="*/ 65 w 320"/>
                <a:gd name="T1" fmla="*/ 228 h 181"/>
                <a:gd name="T2" fmla="*/ 122 w 320"/>
                <a:gd name="T3" fmla="*/ 895 h 181"/>
                <a:gd name="T4" fmla="*/ 577 w 320"/>
                <a:gd name="T5" fmla="*/ 1136 h 181"/>
                <a:gd name="T6" fmla="*/ 1465 w 320"/>
                <a:gd name="T7" fmla="*/ 936 h 181"/>
                <a:gd name="T8" fmla="*/ 1711 w 320"/>
                <a:gd name="T9" fmla="*/ 529 h 181"/>
                <a:gd name="T10" fmla="*/ 1552 w 320"/>
                <a:gd name="T11" fmla="*/ 53 h 181"/>
                <a:gd name="T12" fmla="*/ 1079 w 320"/>
                <a:gd name="T13" fmla="*/ 188 h 181"/>
                <a:gd name="T14" fmla="*/ 496 w 320"/>
                <a:gd name="T15" fmla="*/ 377 h 181"/>
                <a:gd name="T16" fmla="*/ 106 w 320"/>
                <a:gd name="T17" fmla="*/ 249 h 1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0" h="181">
                  <a:moveTo>
                    <a:pt x="12" y="34"/>
                  </a:moveTo>
                  <a:cubicBezTo>
                    <a:pt x="13" y="67"/>
                    <a:pt x="0" y="105"/>
                    <a:pt x="22" y="134"/>
                  </a:cubicBezTo>
                  <a:cubicBezTo>
                    <a:pt x="37" y="154"/>
                    <a:pt x="80" y="165"/>
                    <a:pt x="105" y="170"/>
                  </a:cubicBezTo>
                  <a:cubicBezTo>
                    <a:pt x="166" y="181"/>
                    <a:pt x="213" y="159"/>
                    <a:pt x="266" y="140"/>
                  </a:cubicBezTo>
                  <a:cubicBezTo>
                    <a:pt x="304" y="126"/>
                    <a:pt x="308" y="123"/>
                    <a:pt x="311" y="79"/>
                  </a:cubicBezTo>
                  <a:cubicBezTo>
                    <a:pt x="314" y="49"/>
                    <a:pt x="320" y="17"/>
                    <a:pt x="282" y="8"/>
                  </a:cubicBezTo>
                  <a:cubicBezTo>
                    <a:pt x="253" y="0"/>
                    <a:pt x="221" y="21"/>
                    <a:pt x="196" y="28"/>
                  </a:cubicBezTo>
                  <a:cubicBezTo>
                    <a:pt x="161" y="38"/>
                    <a:pt x="125" y="51"/>
                    <a:pt x="90" y="56"/>
                  </a:cubicBezTo>
                  <a:cubicBezTo>
                    <a:pt x="59" y="61"/>
                    <a:pt x="42" y="55"/>
                    <a:pt x="19" y="37"/>
                  </a:cubicBezTo>
                </a:path>
              </a:pathLst>
            </a:custGeom>
            <a:solidFill>
              <a:srgbClr val="F4A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6" name="Freeform 211">
              <a:extLst>
                <a:ext uri="{FF2B5EF4-FFF2-40B4-BE49-F238E27FC236}">
                  <a16:creationId xmlns:a16="http://schemas.microsoft.com/office/drawing/2014/main" id="{45D161F6-B399-4498-B9CD-2D6BCAAC5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182"/>
              <a:ext cx="464" cy="335"/>
            </a:xfrm>
            <a:custGeom>
              <a:avLst/>
              <a:gdLst>
                <a:gd name="T0" fmla="*/ 37 w 263"/>
                <a:gd name="T1" fmla="*/ 422 h 178"/>
                <a:gd name="T2" fmla="*/ 688 w 263"/>
                <a:gd name="T3" fmla="*/ 1156 h 178"/>
                <a:gd name="T4" fmla="*/ 1328 w 263"/>
                <a:gd name="T5" fmla="*/ 614 h 178"/>
                <a:gd name="T6" fmla="*/ 1385 w 263"/>
                <a:gd name="T7" fmla="*/ 166 h 178"/>
                <a:gd name="T8" fmla="*/ 970 w 263"/>
                <a:gd name="T9" fmla="*/ 273 h 178"/>
                <a:gd name="T10" fmla="*/ 72 w 263"/>
                <a:gd name="T11" fmla="*/ 506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3" h="178">
                  <a:moveTo>
                    <a:pt x="7" y="63"/>
                  </a:moveTo>
                  <a:cubicBezTo>
                    <a:pt x="0" y="122"/>
                    <a:pt x="77" y="169"/>
                    <a:pt x="125" y="173"/>
                  </a:cubicBezTo>
                  <a:cubicBezTo>
                    <a:pt x="188" y="178"/>
                    <a:pt x="220" y="147"/>
                    <a:pt x="242" y="92"/>
                  </a:cubicBezTo>
                  <a:cubicBezTo>
                    <a:pt x="247" y="78"/>
                    <a:pt x="263" y="39"/>
                    <a:pt x="252" y="25"/>
                  </a:cubicBezTo>
                  <a:cubicBezTo>
                    <a:pt x="235" y="0"/>
                    <a:pt x="196" y="32"/>
                    <a:pt x="177" y="41"/>
                  </a:cubicBezTo>
                  <a:cubicBezTo>
                    <a:pt x="124" y="67"/>
                    <a:pt x="71" y="70"/>
                    <a:pt x="13" y="76"/>
                  </a:cubicBezTo>
                </a:path>
              </a:pathLst>
            </a:custGeom>
            <a:solidFill>
              <a:srgbClr val="F4A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7" name="Freeform 212">
              <a:extLst>
                <a:ext uri="{FF2B5EF4-FFF2-40B4-BE49-F238E27FC236}">
                  <a16:creationId xmlns:a16="http://schemas.microsoft.com/office/drawing/2014/main" id="{C5123961-2304-4248-B3B0-86FBBCCB1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883"/>
              <a:ext cx="502" cy="284"/>
            </a:xfrm>
            <a:custGeom>
              <a:avLst/>
              <a:gdLst>
                <a:gd name="T0" fmla="*/ 12 w 284"/>
                <a:gd name="T1" fmla="*/ 0 h 151"/>
                <a:gd name="T2" fmla="*/ 631 w 284"/>
                <a:gd name="T3" fmla="*/ 923 h 151"/>
                <a:gd name="T4" fmla="*/ 1338 w 284"/>
                <a:gd name="T5" fmla="*/ 598 h 151"/>
                <a:gd name="T6" fmla="*/ 1446 w 284"/>
                <a:gd name="T7" fmla="*/ 166 h 151"/>
                <a:gd name="T8" fmla="*/ 1237 w 284"/>
                <a:gd name="T9" fmla="*/ 258 h 151"/>
                <a:gd name="T10" fmla="*/ 822 w 284"/>
                <a:gd name="T11" fmla="*/ 365 h 151"/>
                <a:gd name="T12" fmla="*/ 12 w 284"/>
                <a:gd name="T13" fmla="*/ 85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4" h="151">
                  <a:moveTo>
                    <a:pt x="2" y="0"/>
                  </a:moveTo>
                  <a:cubicBezTo>
                    <a:pt x="0" y="70"/>
                    <a:pt x="47" y="124"/>
                    <a:pt x="114" y="139"/>
                  </a:cubicBezTo>
                  <a:cubicBezTo>
                    <a:pt x="173" y="151"/>
                    <a:pt x="209" y="138"/>
                    <a:pt x="242" y="90"/>
                  </a:cubicBezTo>
                  <a:cubicBezTo>
                    <a:pt x="253" y="75"/>
                    <a:pt x="284" y="37"/>
                    <a:pt x="262" y="25"/>
                  </a:cubicBezTo>
                  <a:cubicBezTo>
                    <a:pt x="246" y="16"/>
                    <a:pt x="237" y="33"/>
                    <a:pt x="224" y="39"/>
                  </a:cubicBezTo>
                  <a:cubicBezTo>
                    <a:pt x="199" y="49"/>
                    <a:pt x="175" y="52"/>
                    <a:pt x="149" y="55"/>
                  </a:cubicBezTo>
                  <a:cubicBezTo>
                    <a:pt x="101" y="60"/>
                    <a:pt x="33" y="55"/>
                    <a:pt x="2" y="13"/>
                  </a:cubicBezTo>
                </a:path>
              </a:pathLst>
            </a:custGeom>
            <a:solidFill>
              <a:srgbClr val="F4A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8" name="Freeform 213">
              <a:extLst>
                <a:ext uri="{FF2B5EF4-FFF2-40B4-BE49-F238E27FC236}">
                  <a16:creationId xmlns:a16="http://schemas.microsoft.com/office/drawing/2014/main" id="{F489DB5E-D32F-427B-A326-B9E65B2B5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3350"/>
              <a:ext cx="1162" cy="262"/>
            </a:xfrm>
            <a:custGeom>
              <a:avLst/>
              <a:gdLst>
                <a:gd name="T0" fmla="*/ 171 w 658"/>
                <a:gd name="T1" fmla="*/ 173 h 139"/>
                <a:gd name="T2" fmla="*/ 1079 w 658"/>
                <a:gd name="T3" fmla="*/ 903 h 139"/>
                <a:gd name="T4" fmla="*/ 1978 w 658"/>
                <a:gd name="T5" fmla="*/ 582 h 139"/>
                <a:gd name="T6" fmla="*/ 2810 w 658"/>
                <a:gd name="T7" fmla="*/ 667 h 139"/>
                <a:gd name="T8" fmla="*/ 3567 w 658"/>
                <a:gd name="T9" fmla="*/ 196 h 139"/>
                <a:gd name="T10" fmla="*/ 3216 w 658"/>
                <a:gd name="T11" fmla="*/ 28 h 139"/>
                <a:gd name="T12" fmla="*/ 2882 w 658"/>
                <a:gd name="T13" fmla="*/ 196 h 139"/>
                <a:gd name="T14" fmla="*/ 2071 w 658"/>
                <a:gd name="T15" fmla="*/ 417 h 139"/>
                <a:gd name="T16" fmla="*/ 1674 w 658"/>
                <a:gd name="T17" fmla="*/ 501 h 139"/>
                <a:gd name="T18" fmla="*/ 1339 w 658"/>
                <a:gd name="T19" fmla="*/ 256 h 139"/>
                <a:gd name="T20" fmla="*/ 904 w 658"/>
                <a:gd name="T21" fmla="*/ 369 h 139"/>
                <a:gd name="T22" fmla="*/ 452 w 658"/>
                <a:gd name="T23" fmla="*/ 281 h 139"/>
                <a:gd name="T24" fmla="*/ 154 w 658"/>
                <a:gd name="T25" fmla="*/ 173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8" h="139">
                  <a:moveTo>
                    <a:pt x="31" y="26"/>
                  </a:moveTo>
                  <a:cubicBezTo>
                    <a:pt x="0" y="112"/>
                    <a:pt x="139" y="139"/>
                    <a:pt x="196" y="135"/>
                  </a:cubicBezTo>
                  <a:cubicBezTo>
                    <a:pt x="254" y="131"/>
                    <a:pt x="301" y="95"/>
                    <a:pt x="359" y="87"/>
                  </a:cubicBezTo>
                  <a:cubicBezTo>
                    <a:pt x="417" y="78"/>
                    <a:pt x="456" y="92"/>
                    <a:pt x="510" y="100"/>
                  </a:cubicBezTo>
                  <a:cubicBezTo>
                    <a:pt x="556" y="107"/>
                    <a:pt x="658" y="94"/>
                    <a:pt x="648" y="29"/>
                  </a:cubicBezTo>
                  <a:cubicBezTo>
                    <a:pt x="629" y="24"/>
                    <a:pt x="602" y="7"/>
                    <a:pt x="584" y="4"/>
                  </a:cubicBezTo>
                  <a:cubicBezTo>
                    <a:pt x="558" y="0"/>
                    <a:pt x="546" y="20"/>
                    <a:pt x="523" y="29"/>
                  </a:cubicBezTo>
                  <a:cubicBezTo>
                    <a:pt x="479" y="47"/>
                    <a:pt x="422" y="52"/>
                    <a:pt x="376" y="62"/>
                  </a:cubicBezTo>
                  <a:cubicBezTo>
                    <a:pt x="357" y="66"/>
                    <a:pt x="323" y="80"/>
                    <a:pt x="304" y="75"/>
                  </a:cubicBezTo>
                  <a:cubicBezTo>
                    <a:pt x="279" y="67"/>
                    <a:pt x="272" y="40"/>
                    <a:pt x="243" y="38"/>
                  </a:cubicBezTo>
                  <a:cubicBezTo>
                    <a:pt x="220" y="37"/>
                    <a:pt x="188" y="53"/>
                    <a:pt x="164" y="55"/>
                  </a:cubicBezTo>
                  <a:cubicBezTo>
                    <a:pt x="133" y="58"/>
                    <a:pt x="109" y="52"/>
                    <a:pt x="82" y="42"/>
                  </a:cubicBezTo>
                  <a:cubicBezTo>
                    <a:pt x="64" y="37"/>
                    <a:pt x="46" y="30"/>
                    <a:pt x="28" y="26"/>
                  </a:cubicBezTo>
                </a:path>
              </a:pathLst>
            </a:custGeom>
            <a:solidFill>
              <a:srgbClr val="F4A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9" name="Freeform 214">
              <a:extLst>
                <a:ext uri="{FF2B5EF4-FFF2-40B4-BE49-F238E27FC236}">
                  <a16:creationId xmlns:a16="http://schemas.microsoft.com/office/drawing/2014/main" id="{06794253-9853-40E6-91E8-30FC9A54E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877"/>
              <a:ext cx="482" cy="245"/>
            </a:xfrm>
            <a:custGeom>
              <a:avLst/>
              <a:gdLst>
                <a:gd name="T0" fmla="*/ 34 w 273"/>
                <a:gd name="T1" fmla="*/ 128 h 130"/>
                <a:gd name="T2" fmla="*/ 704 w 273"/>
                <a:gd name="T3" fmla="*/ 816 h 130"/>
                <a:gd name="T4" fmla="*/ 1453 w 273"/>
                <a:gd name="T5" fmla="*/ 401 h 130"/>
                <a:gd name="T6" fmla="*/ 1397 w 273"/>
                <a:gd name="T7" fmla="*/ 40 h 130"/>
                <a:gd name="T8" fmla="*/ 1006 w 273"/>
                <a:gd name="T9" fmla="*/ 317 h 130"/>
                <a:gd name="T10" fmla="*/ 175 w 273"/>
                <a:gd name="T11" fmla="*/ 89 h 1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3" h="130">
                  <a:moveTo>
                    <a:pt x="6" y="19"/>
                  </a:moveTo>
                  <a:cubicBezTo>
                    <a:pt x="0" y="78"/>
                    <a:pt x="80" y="115"/>
                    <a:pt x="128" y="122"/>
                  </a:cubicBezTo>
                  <a:cubicBezTo>
                    <a:pt x="179" y="130"/>
                    <a:pt x="243" y="114"/>
                    <a:pt x="264" y="60"/>
                  </a:cubicBezTo>
                  <a:cubicBezTo>
                    <a:pt x="270" y="44"/>
                    <a:pt x="273" y="12"/>
                    <a:pt x="254" y="6"/>
                  </a:cubicBezTo>
                  <a:cubicBezTo>
                    <a:pt x="234" y="0"/>
                    <a:pt x="202" y="39"/>
                    <a:pt x="183" y="47"/>
                  </a:cubicBezTo>
                  <a:cubicBezTo>
                    <a:pt x="119" y="72"/>
                    <a:pt x="91" y="26"/>
                    <a:pt x="32" y="13"/>
                  </a:cubicBezTo>
                </a:path>
              </a:pathLst>
            </a:custGeom>
            <a:solidFill>
              <a:srgbClr val="F4A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0" name="Freeform 215">
              <a:extLst>
                <a:ext uri="{FF2B5EF4-FFF2-40B4-BE49-F238E27FC236}">
                  <a16:creationId xmlns:a16="http://schemas.microsoft.com/office/drawing/2014/main" id="{273AB3C8-A94B-43E0-BD7F-B1DE24B86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2272"/>
              <a:ext cx="396" cy="287"/>
            </a:xfrm>
            <a:custGeom>
              <a:avLst/>
              <a:gdLst>
                <a:gd name="T0" fmla="*/ 0 w 224"/>
                <a:gd name="T1" fmla="*/ 189 h 152"/>
                <a:gd name="T2" fmla="*/ 1084 w 224"/>
                <a:gd name="T3" fmla="*/ 317 h 152"/>
                <a:gd name="T4" fmla="*/ 675 w 224"/>
                <a:gd name="T5" fmla="*/ 364 h 152"/>
                <a:gd name="T6" fmla="*/ 72 w 224"/>
                <a:gd name="T7" fmla="*/ 257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4" h="152">
                  <a:moveTo>
                    <a:pt x="0" y="28"/>
                  </a:moveTo>
                  <a:cubicBezTo>
                    <a:pt x="15" y="131"/>
                    <a:pt x="224" y="152"/>
                    <a:pt x="196" y="47"/>
                  </a:cubicBezTo>
                  <a:cubicBezTo>
                    <a:pt x="183" y="0"/>
                    <a:pt x="150" y="39"/>
                    <a:pt x="122" y="54"/>
                  </a:cubicBezTo>
                  <a:cubicBezTo>
                    <a:pt x="73" y="80"/>
                    <a:pt x="58" y="55"/>
                    <a:pt x="13" y="38"/>
                  </a:cubicBezTo>
                </a:path>
              </a:pathLst>
            </a:custGeom>
            <a:solidFill>
              <a:srgbClr val="F4A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1" name="Freeform 216">
              <a:extLst>
                <a:ext uri="{FF2B5EF4-FFF2-40B4-BE49-F238E27FC236}">
                  <a16:creationId xmlns:a16="http://schemas.microsoft.com/office/drawing/2014/main" id="{3594AC26-FA3E-48E1-850B-9C691D4B7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811"/>
              <a:ext cx="434" cy="245"/>
            </a:xfrm>
            <a:custGeom>
              <a:avLst/>
              <a:gdLst>
                <a:gd name="T0" fmla="*/ 0 w 246"/>
                <a:gd name="T1" fmla="*/ 196 h 130"/>
                <a:gd name="T2" fmla="*/ 616 w 246"/>
                <a:gd name="T3" fmla="*/ 810 h 130"/>
                <a:gd name="T4" fmla="*/ 1307 w 246"/>
                <a:gd name="T5" fmla="*/ 386 h 130"/>
                <a:gd name="T6" fmla="*/ 692 w 246"/>
                <a:gd name="T7" fmla="*/ 494 h 130"/>
                <a:gd name="T8" fmla="*/ 296 w 246"/>
                <a:gd name="T9" fmla="*/ 341 h 130"/>
                <a:gd name="T10" fmla="*/ 34 w 246"/>
                <a:gd name="T11" fmla="*/ 256 h 1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6" h="130">
                  <a:moveTo>
                    <a:pt x="0" y="29"/>
                  </a:moveTo>
                  <a:cubicBezTo>
                    <a:pt x="16" y="79"/>
                    <a:pt x="64" y="110"/>
                    <a:pt x="112" y="121"/>
                  </a:cubicBezTo>
                  <a:cubicBezTo>
                    <a:pt x="152" y="130"/>
                    <a:pt x="231" y="108"/>
                    <a:pt x="238" y="58"/>
                  </a:cubicBezTo>
                  <a:cubicBezTo>
                    <a:pt x="246" y="0"/>
                    <a:pt x="149" y="70"/>
                    <a:pt x="126" y="74"/>
                  </a:cubicBezTo>
                  <a:cubicBezTo>
                    <a:pt x="94" y="78"/>
                    <a:pt x="79" y="69"/>
                    <a:pt x="54" y="51"/>
                  </a:cubicBezTo>
                  <a:cubicBezTo>
                    <a:pt x="40" y="41"/>
                    <a:pt x="23" y="19"/>
                    <a:pt x="6" y="38"/>
                  </a:cubicBezTo>
                </a:path>
              </a:pathLst>
            </a:custGeom>
            <a:solidFill>
              <a:srgbClr val="F4A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2" name="Freeform 217">
              <a:extLst>
                <a:ext uri="{FF2B5EF4-FFF2-40B4-BE49-F238E27FC236}">
                  <a16:creationId xmlns:a16="http://schemas.microsoft.com/office/drawing/2014/main" id="{4BE9652A-AA31-46A0-A0CE-E5203BD46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816"/>
              <a:ext cx="210" cy="326"/>
            </a:xfrm>
            <a:custGeom>
              <a:avLst/>
              <a:gdLst>
                <a:gd name="T0" fmla="*/ 395 w 119"/>
                <a:gd name="T1" fmla="*/ 15 h 173"/>
                <a:gd name="T2" fmla="*/ 632 w 119"/>
                <a:gd name="T3" fmla="*/ 501 h 173"/>
                <a:gd name="T4" fmla="*/ 595 w 119"/>
                <a:gd name="T5" fmla="*/ 916 h 173"/>
                <a:gd name="T6" fmla="*/ 517 w 119"/>
                <a:gd name="T7" fmla="*/ 1157 h 173"/>
                <a:gd name="T8" fmla="*/ 0 w 119"/>
                <a:gd name="T9" fmla="*/ 778 h 173"/>
                <a:gd name="T10" fmla="*/ 175 w 119"/>
                <a:gd name="T11" fmla="*/ 663 h 173"/>
                <a:gd name="T12" fmla="*/ 166 w 119"/>
                <a:gd name="T13" fmla="*/ 409 h 173"/>
                <a:gd name="T14" fmla="*/ 81 w 119"/>
                <a:gd name="T15" fmla="*/ 220 h 173"/>
                <a:gd name="T16" fmla="*/ 175 w 119"/>
                <a:gd name="T17" fmla="*/ 68 h 173"/>
                <a:gd name="T18" fmla="*/ 325 w 119"/>
                <a:gd name="T19" fmla="*/ 0 h 17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9" h="173">
                  <a:moveTo>
                    <a:pt x="72" y="2"/>
                  </a:moveTo>
                  <a:cubicBezTo>
                    <a:pt x="95" y="18"/>
                    <a:pt x="111" y="46"/>
                    <a:pt x="115" y="75"/>
                  </a:cubicBezTo>
                  <a:cubicBezTo>
                    <a:pt x="119" y="97"/>
                    <a:pt x="115" y="117"/>
                    <a:pt x="108" y="137"/>
                  </a:cubicBezTo>
                  <a:cubicBezTo>
                    <a:pt x="104" y="149"/>
                    <a:pt x="95" y="161"/>
                    <a:pt x="94" y="173"/>
                  </a:cubicBezTo>
                  <a:cubicBezTo>
                    <a:pt x="73" y="141"/>
                    <a:pt x="39" y="116"/>
                    <a:pt x="0" y="116"/>
                  </a:cubicBezTo>
                  <a:cubicBezTo>
                    <a:pt x="12" y="113"/>
                    <a:pt x="27" y="113"/>
                    <a:pt x="32" y="99"/>
                  </a:cubicBezTo>
                  <a:cubicBezTo>
                    <a:pt x="37" y="85"/>
                    <a:pt x="33" y="74"/>
                    <a:pt x="30" y="61"/>
                  </a:cubicBezTo>
                  <a:cubicBezTo>
                    <a:pt x="25" y="56"/>
                    <a:pt x="17" y="42"/>
                    <a:pt x="15" y="33"/>
                  </a:cubicBezTo>
                  <a:cubicBezTo>
                    <a:pt x="13" y="25"/>
                    <a:pt x="26" y="16"/>
                    <a:pt x="32" y="10"/>
                  </a:cubicBezTo>
                  <a:cubicBezTo>
                    <a:pt x="40" y="3"/>
                    <a:pt x="48" y="2"/>
                    <a:pt x="59" y="0"/>
                  </a:cubicBezTo>
                </a:path>
              </a:pathLst>
            </a:custGeom>
            <a:solidFill>
              <a:srgbClr val="EF9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3" name="Freeform 218">
              <a:extLst>
                <a:ext uri="{FF2B5EF4-FFF2-40B4-BE49-F238E27FC236}">
                  <a16:creationId xmlns:a16="http://schemas.microsoft.com/office/drawing/2014/main" id="{C27E67F1-F700-4604-85CC-B301ADE57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847"/>
              <a:ext cx="53" cy="137"/>
            </a:xfrm>
            <a:custGeom>
              <a:avLst/>
              <a:gdLst>
                <a:gd name="T0" fmla="*/ 44 w 30"/>
                <a:gd name="T1" fmla="*/ 0 h 73"/>
                <a:gd name="T2" fmla="*/ 101 w 30"/>
                <a:gd name="T3" fmla="*/ 120 h 73"/>
                <a:gd name="T4" fmla="*/ 150 w 30"/>
                <a:gd name="T5" fmla="*/ 272 h 73"/>
                <a:gd name="T6" fmla="*/ 143 w 30"/>
                <a:gd name="T7" fmla="*/ 482 h 73"/>
                <a:gd name="T8" fmla="*/ 85 w 30"/>
                <a:gd name="T9" fmla="*/ 218 h 73"/>
                <a:gd name="T10" fmla="*/ 7 w 30"/>
                <a:gd name="T11" fmla="*/ 0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73">
                  <a:moveTo>
                    <a:pt x="8" y="0"/>
                  </a:moveTo>
                  <a:cubicBezTo>
                    <a:pt x="9" y="7"/>
                    <a:pt x="15" y="13"/>
                    <a:pt x="18" y="18"/>
                  </a:cubicBezTo>
                  <a:cubicBezTo>
                    <a:pt x="22" y="25"/>
                    <a:pt x="25" y="33"/>
                    <a:pt x="27" y="41"/>
                  </a:cubicBezTo>
                  <a:cubicBezTo>
                    <a:pt x="30" y="53"/>
                    <a:pt x="28" y="63"/>
                    <a:pt x="26" y="73"/>
                  </a:cubicBezTo>
                  <a:cubicBezTo>
                    <a:pt x="26" y="58"/>
                    <a:pt x="21" y="46"/>
                    <a:pt x="15" y="33"/>
                  </a:cubicBezTo>
                  <a:cubicBezTo>
                    <a:pt x="10" y="23"/>
                    <a:pt x="0" y="12"/>
                    <a:pt x="1" y="0"/>
                  </a:cubicBezTo>
                </a:path>
              </a:pathLst>
            </a:custGeom>
            <a:solidFill>
              <a:srgbClr val="E28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4" name="Freeform 219">
              <a:extLst>
                <a:ext uri="{FF2B5EF4-FFF2-40B4-BE49-F238E27FC236}">
                  <a16:creationId xmlns:a16="http://schemas.microsoft.com/office/drawing/2014/main" id="{214E9CFB-8A58-4E00-99E5-C5BE4717E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289"/>
              <a:ext cx="78" cy="100"/>
            </a:xfrm>
            <a:custGeom>
              <a:avLst/>
              <a:gdLst>
                <a:gd name="T0" fmla="*/ 7 w 44"/>
                <a:gd name="T1" fmla="*/ 0 h 53"/>
                <a:gd name="T2" fmla="*/ 122 w 44"/>
                <a:gd name="T3" fmla="*/ 40 h 53"/>
                <a:gd name="T4" fmla="*/ 223 w 44"/>
                <a:gd name="T5" fmla="*/ 92 h 53"/>
                <a:gd name="T6" fmla="*/ 223 w 44"/>
                <a:gd name="T7" fmla="*/ 236 h 53"/>
                <a:gd name="T8" fmla="*/ 167 w 44"/>
                <a:gd name="T9" fmla="*/ 296 h 53"/>
                <a:gd name="T10" fmla="*/ 101 w 44"/>
                <a:gd name="T11" fmla="*/ 357 h 53"/>
                <a:gd name="T12" fmla="*/ 122 w 44"/>
                <a:gd name="T13" fmla="*/ 113 h 53"/>
                <a:gd name="T14" fmla="*/ 62 w 44"/>
                <a:gd name="T15" fmla="*/ 47 h 53"/>
                <a:gd name="T16" fmla="*/ 0 w 44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53">
                  <a:moveTo>
                    <a:pt x="1" y="0"/>
                  </a:moveTo>
                  <a:cubicBezTo>
                    <a:pt x="5" y="5"/>
                    <a:pt x="16" y="5"/>
                    <a:pt x="22" y="6"/>
                  </a:cubicBezTo>
                  <a:cubicBezTo>
                    <a:pt x="29" y="8"/>
                    <a:pt x="36" y="7"/>
                    <a:pt x="40" y="14"/>
                  </a:cubicBezTo>
                  <a:cubicBezTo>
                    <a:pt x="43" y="19"/>
                    <a:pt x="44" y="30"/>
                    <a:pt x="40" y="35"/>
                  </a:cubicBezTo>
                  <a:cubicBezTo>
                    <a:pt x="38" y="38"/>
                    <a:pt x="33" y="41"/>
                    <a:pt x="30" y="44"/>
                  </a:cubicBezTo>
                  <a:cubicBezTo>
                    <a:pt x="27" y="47"/>
                    <a:pt x="23" y="51"/>
                    <a:pt x="18" y="53"/>
                  </a:cubicBezTo>
                  <a:cubicBezTo>
                    <a:pt x="27" y="42"/>
                    <a:pt x="31" y="28"/>
                    <a:pt x="22" y="17"/>
                  </a:cubicBezTo>
                  <a:cubicBezTo>
                    <a:pt x="19" y="13"/>
                    <a:pt x="15" y="10"/>
                    <a:pt x="11" y="7"/>
                  </a:cubicBezTo>
                  <a:cubicBezTo>
                    <a:pt x="7" y="5"/>
                    <a:pt x="2" y="4"/>
                    <a:pt x="0" y="0"/>
                  </a:cubicBezTo>
                </a:path>
              </a:pathLst>
            </a:custGeom>
            <a:solidFill>
              <a:srgbClr val="EF9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5" name="Freeform 220">
              <a:extLst>
                <a:ext uri="{FF2B5EF4-FFF2-40B4-BE49-F238E27FC236}">
                  <a16:creationId xmlns:a16="http://schemas.microsoft.com/office/drawing/2014/main" id="{108599A7-B653-42C6-9A26-CCB608F25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1304"/>
              <a:ext cx="44" cy="66"/>
            </a:xfrm>
            <a:custGeom>
              <a:avLst/>
              <a:gdLst>
                <a:gd name="T0" fmla="*/ 0 w 25"/>
                <a:gd name="T1" fmla="*/ 0 h 35"/>
                <a:gd name="T2" fmla="*/ 114 w 25"/>
                <a:gd name="T3" fmla="*/ 89 h 35"/>
                <a:gd name="T4" fmla="*/ 49 w 25"/>
                <a:gd name="T5" fmla="*/ 234 h 35"/>
                <a:gd name="T6" fmla="*/ 81 w 25"/>
                <a:gd name="T7" fmla="*/ 75 h 35"/>
                <a:gd name="T8" fmla="*/ 12 w 25"/>
                <a:gd name="T9" fmla="*/ 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11" y="0"/>
                    <a:pt x="19" y="2"/>
                    <a:pt x="21" y="13"/>
                  </a:cubicBezTo>
                  <a:cubicBezTo>
                    <a:pt x="25" y="24"/>
                    <a:pt x="18" y="29"/>
                    <a:pt x="9" y="35"/>
                  </a:cubicBezTo>
                  <a:cubicBezTo>
                    <a:pt x="15" y="28"/>
                    <a:pt x="20" y="19"/>
                    <a:pt x="15" y="11"/>
                  </a:cubicBezTo>
                  <a:cubicBezTo>
                    <a:pt x="12" y="6"/>
                    <a:pt x="8" y="1"/>
                    <a:pt x="2" y="1"/>
                  </a:cubicBezTo>
                </a:path>
              </a:pathLst>
            </a:custGeom>
            <a:solidFill>
              <a:srgbClr val="E28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6" name="Freeform 221">
              <a:extLst>
                <a:ext uri="{FF2B5EF4-FFF2-40B4-BE49-F238E27FC236}">
                  <a16:creationId xmlns:a16="http://schemas.microsoft.com/office/drawing/2014/main" id="{8338E97E-4EAF-4FEB-A874-4FB10A475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863"/>
              <a:ext cx="259" cy="309"/>
            </a:xfrm>
            <a:custGeom>
              <a:avLst/>
              <a:gdLst>
                <a:gd name="T0" fmla="*/ 0 w 147"/>
                <a:gd name="T1" fmla="*/ 0 h 164"/>
                <a:gd name="T2" fmla="*/ 803 w 147"/>
                <a:gd name="T3" fmla="*/ 1097 h 164"/>
                <a:gd name="T4" fmla="*/ 0 w 147"/>
                <a:gd name="T5" fmla="*/ 0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164">
                  <a:moveTo>
                    <a:pt x="0" y="0"/>
                  </a:moveTo>
                  <a:cubicBezTo>
                    <a:pt x="0" y="0"/>
                    <a:pt x="97" y="81"/>
                    <a:pt x="147" y="164"/>
                  </a:cubicBezTo>
                  <a:cubicBezTo>
                    <a:pt x="147" y="164"/>
                    <a:pt x="52" y="45"/>
                    <a:pt x="0" y="0"/>
                  </a:cubicBezTo>
                  <a:close/>
                </a:path>
              </a:pathLst>
            </a:custGeom>
            <a:solidFill>
              <a:srgbClr val="F9B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7" name="Freeform 222">
              <a:extLst>
                <a:ext uri="{FF2B5EF4-FFF2-40B4-BE49-F238E27FC236}">
                  <a16:creationId xmlns:a16="http://schemas.microsoft.com/office/drawing/2014/main" id="{35ED4314-8C4D-4566-86A5-52B934E32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694"/>
              <a:ext cx="191" cy="249"/>
            </a:xfrm>
            <a:custGeom>
              <a:avLst/>
              <a:gdLst>
                <a:gd name="T0" fmla="*/ 0 w 108"/>
                <a:gd name="T1" fmla="*/ 0 h 132"/>
                <a:gd name="T2" fmla="*/ 387 w 108"/>
                <a:gd name="T3" fmla="*/ 517 h 132"/>
                <a:gd name="T4" fmla="*/ 546 w 108"/>
                <a:gd name="T5" fmla="*/ 551 h 132"/>
                <a:gd name="T6" fmla="*/ 416 w 108"/>
                <a:gd name="T7" fmla="*/ 619 h 132"/>
                <a:gd name="T8" fmla="*/ 0 w 108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32">
                  <a:moveTo>
                    <a:pt x="0" y="0"/>
                  </a:moveTo>
                  <a:cubicBezTo>
                    <a:pt x="0" y="0"/>
                    <a:pt x="39" y="27"/>
                    <a:pt x="70" y="77"/>
                  </a:cubicBezTo>
                  <a:cubicBezTo>
                    <a:pt x="102" y="127"/>
                    <a:pt x="99" y="82"/>
                    <a:pt x="99" y="82"/>
                  </a:cubicBezTo>
                  <a:cubicBezTo>
                    <a:pt x="99" y="82"/>
                    <a:pt x="108" y="132"/>
                    <a:pt x="75" y="92"/>
                  </a:cubicBezTo>
                  <a:cubicBezTo>
                    <a:pt x="42" y="51"/>
                    <a:pt x="23" y="13"/>
                    <a:pt x="0" y="0"/>
                  </a:cubicBezTo>
                  <a:close/>
                </a:path>
              </a:pathLst>
            </a:custGeom>
            <a:solidFill>
              <a:srgbClr val="F9B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8" name="Oval 223">
              <a:extLst>
                <a:ext uri="{FF2B5EF4-FFF2-40B4-BE49-F238E27FC236}">
                  <a16:creationId xmlns:a16="http://schemas.microsoft.com/office/drawing/2014/main" id="{C1EDB547-DDC1-4351-80C8-FF33A4D33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202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79" name="Oval 224">
              <a:extLst>
                <a:ext uri="{FF2B5EF4-FFF2-40B4-BE49-F238E27FC236}">
                  <a16:creationId xmlns:a16="http://schemas.microsoft.com/office/drawing/2014/main" id="{F12F1930-6EA0-429A-A210-348159E15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1" y="2035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0" name="Oval 225">
              <a:extLst>
                <a:ext uri="{FF2B5EF4-FFF2-40B4-BE49-F238E27FC236}">
                  <a16:creationId xmlns:a16="http://schemas.microsoft.com/office/drawing/2014/main" id="{7BB8F49A-5CD1-4D24-ACE2-4DF69D148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2" y="2046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1" name="Oval 226">
              <a:extLst>
                <a:ext uri="{FF2B5EF4-FFF2-40B4-BE49-F238E27FC236}">
                  <a16:creationId xmlns:a16="http://schemas.microsoft.com/office/drawing/2014/main" id="{78B67893-F233-4667-89CD-CC4F282A9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4" y="1864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2" name="Oval 227">
              <a:extLst>
                <a:ext uri="{FF2B5EF4-FFF2-40B4-BE49-F238E27FC236}">
                  <a16:creationId xmlns:a16="http://schemas.microsoft.com/office/drawing/2014/main" id="{33294C78-5524-4AC8-8F25-416AD2A9A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6" y="1890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3" name="Oval 228">
              <a:extLst>
                <a:ext uri="{FF2B5EF4-FFF2-40B4-BE49-F238E27FC236}">
                  <a16:creationId xmlns:a16="http://schemas.microsoft.com/office/drawing/2014/main" id="{B59C2003-D667-4C61-B65D-6F564751D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1945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4" name="Oval 229">
              <a:extLst>
                <a:ext uri="{FF2B5EF4-FFF2-40B4-BE49-F238E27FC236}">
                  <a16:creationId xmlns:a16="http://schemas.microsoft.com/office/drawing/2014/main" id="{C99C3E6F-9741-4C55-908C-026678B42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8" y="1960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5" name="Oval 230">
              <a:extLst>
                <a:ext uri="{FF2B5EF4-FFF2-40B4-BE49-F238E27FC236}">
                  <a16:creationId xmlns:a16="http://schemas.microsoft.com/office/drawing/2014/main" id="{D59639B2-A2BF-46B4-8710-B1A1F0EF1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9" y="2069"/>
              <a:ext cx="8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6" name="Oval 231">
              <a:extLst>
                <a:ext uri="{FF2B5EF4-FFF2-40B4-BE49-F238E27FC236}">
                  <a16:creationId xmlns:a16="http://schemas.microsoft.com/office/drawing/2014/main" id="{098BF517-CE93-4B41-901B-F46805642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5" y="2059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7" name="Oval 232">
              <a:extLst>
                <a:ext uri="{FF2B5EF4-FFF2-40B4-BE49-F238E27FC236}">
                  <a16:creationId xmlns:a16="http://schemas.microsoft.com/office/drawing/2014/main" id="{490ACEA8-F8CD-4BA5-AA1B-9C0CBF4B9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9" y="3041"/>
              <a:ext cx="26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8" name="Oval 233">
              <a:extLst>
                <a:ext uri="{FF2B5EF4-FFF2-40B4-BE49-F238E27FC236}">
                  <a16:creationId xmlns:a16="http://schemas.microsoft.com/office/drawing/2014/main" id="{2867D4D1-DD69-4DE5-84D1-877927232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305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9" name="Oval 234">
              <a:extLst>
                <a:ext uri="{FF2B5EF4-FFF2-40B4-BE49-F238E27FC236}">
                  <a16:creationId xmlns:a16="http://schemas.microsoft.com/office/drawing/2014/main" id="{66F15B80-1F78-4740-92E6-5ABDCEE54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0" y="3060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0" name="Oval 235">
              <a:extLst>
                <a:ext uri="{FF2B5EF4-FFF2-40B4-BE49-F238E27FC236}">
                  <a16:creationId xmlns:a16="http://schemas.microsoft.com/office/drawing/2014/main" id="{999431B8-1F61-45D0-BC16-3553A036B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5" y="3280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1" name="Oval 236">
              <a:extLst>
                <a:ext uri="{FF2B5EF4-FFF2-40B4-BE49-F238E27FC236}">
                  <a16:creationId xmlns:a16="http://schemas.microsoft.com/office/drawing/2014/main" id="{2F1F4558-6C01-4F57-86DE-42C47D5E9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3265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2" name="Oval 237">
              <a:extLst>
                <a:ext uri="{FF2B5EF4-FFF2-40B4-BE49-F238E27FC236}">
                  <a16:creationId xmlns:a16="http://schemas.microsoft.com/office/drawing/2014/main" id="{452D4C33-6B24-4932-8D1F-CE8C5BE93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" y="2576"/>
              <a:ext cx="30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3" name="Oval 238">
              <a:extLst>
                <a:ext uri="{FF2B5EF4-FFF2-40B4-BE49-F238E27FC236}">
                  <a16:creationId xmlns:a16="http://schemas.microsoft.com/office/drawing/2014/main" id="{7E7BFE84-9184-42C6-AFB8-11DF8F776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" y="2589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4" name="Oval 239">
              <a:extLst>
                <a:ext uri="{FF2B5EF4-FFF2-40B4-BE49-F238E27FC236}">
                  <a16:creationId xmlns:a16="http://schemas.microsoft.com/office/drawing/2014/main" id="{8B23338F-4F15-475B-9495-3F9734201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3" y="2472"/>
              <a:ext cx="34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5" name="Oval 240">
              <a:extLst>
                <a:ext uri="{FF2B5EF4-FFF2-40B4-BE49-F238E27FC236}">
                  <a16:creationId xmlns:a16="http://schemas.microsoft.com/office/drawing/2014/main" id="{C42B8B5A-0630-414E-8EC3-0BBCA758E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6" y="2497"/>
              <a:ext cx="8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6" name="Oval 241">
              <a:extLst>
                <a:ext uri="{FF2B5EF4-FFF2-40B4-BE49-F238E27FC236}">
                  <a16:creationId xmlns:a16="http://schemas.microsoft.com/office/drawing/2014/main" id="{59D7697F-DEFE-48AC-BDE0-249F05B3F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9" y="2790"/>
              <a:ext cx="31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7" name="Oval 242">
              <a:extLst>
                <a:ext uri="{FF2B5EF4-FFF2-40B4-BE49-F238E27FC236}">
                  <a16:creationId xmlns:a16="http://schemas.microsoft.com/office/drawing/2014/main" id="{3732EB93-1137-4EA9-B943-75464D486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2762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8" name="Oval 243">
              <a:extLst>
                <a:ext uri="{FF2B5EF4-FFF2-40B4-BE49-F238E27FC236}">
                  <a16:creationId xmlns:a16="http://schemas.microsoft.com/office/drawing/2014/main" id="{5629AF21-2937-44BD-83E8-D3EFA9397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6" y="2725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extLst>
              <a:ext uri="{FF2B5EF4-FFF2-40B4-BE49-F238E27FC236}">
                <a16:creationId xmlns:a16="http://schemas.microsoft.com/office/drawing/2014/main" id="{90E3D39B-879A-481F-A229-A90DD03FE2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Lung cancer</a:t>
            </a:r>
          </a:p>
        </p:txBody>
      </p:sp>
      <p:grpSp>
        <p:nvGrpSpPr>
          <p:cNvPr id="46082" name="Group 46">
            <a:extLst>
              <a:ext uri="{FF2B5EF4-FFF2-40B4-BE49-F238E27FC236}">
                <a16:creationId xmlns:a16="http://schemas.microsoft.com/office/drawing/2014/main" id="{C6268194-F0A2-4E5C-8910-60B4B0111218}"/>
              </a:ext>
            </a:extLst>
          </p:cNvPr>
          <p:cNvGrpSpPr>
            <a:grpSpLocks/>
          </p:cNvGrpSpPr>
          <p:nvPr/>
        </p:nvGrpSpPr>
        <p:grpSpPr bwMode="auto">
          <a:xfrm>
            <a:off x="3606800" y="1525588"/>
            <a:ext cx="4922838" cy="4424362"/>
            <a:chOff x="1312" y="850"/>
            <a:chExt cx="3101" cy="2787"/>
          </a:xfrm>
        </p:grpSpPr>
        <p:sp>
          <p:nvSpPr>
            <p:cNvPr id="46089" name="Freeform 47">
              <a:extLst>
                <a:ext uri="{FF2B5EF4-FFF2-40B4-BE49-F238E27FC236}">
                  <a16:creationId xmlns:a16="http://schemas.microsoft.com/office/drawing/2014/main" id="{4B1C67A8-EFF6-4331-AADF-3DCCE4C73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984"/>
              <a:ext cx="1516" cy="2575"/>
            </a:xfrm>
            <a:custGeom>
              <a:avLst/>
              <a:gdLst>
                <a:gd name="T0" fmla="*/ 2710 w 985"/>
                <a:gd name="T1" fmla="*/ 60 h 1672"/>
                <a:gd name="T2" fmla="*/ 3255 w 985"/>
                <a:gd name="T3" fmla="*/ 1651 h 1672"/>
                <a:gd name="T4" fmla="*/ 3555 w 985"/>
                <a:gd name="T5" fmla="*/ 3166 h 1672"/>
                <a:gd name="T6" fmla="*/ 3538 w 985"/>
                <a:gd name="T7" fmla="*/ 3477 h 1672"/>
                <a:gd name="T8" fmla="*/ 3431 w 985"/>
                <a:gd name="T9" fmla="*/ 4585 h 1672"/>
                <a:gd name="T10" fmla="*/ 1656 w 985"/>
                <a:gd name="T11" fmla="*/ 5603 h 1672"/>
                <a:gd name="T12" fmla="*/ 1414 w 985"/>
                <a:gd name="T13" fmla="*/ 5621 h 1672"/>
                <a:gd name="T14" fmla="*/ 1353 w 985"/>
                <a:gd name="T15" fmla="*/ 5614 h 1672"/>
                <a:gd name="T16" fmla="*/ 1310 w 985"/>
                <a:gd name="T17" fmla="*/ 5635 h 1672"/>
                <a:gd name="T18" fmla="*/ 194 w 985"/>
                <a:gd name="T19" fmla="*/ 5775 h 1672"/>
                <a:gd name="T20" fmla="*/ 211 w 985"/>
                <a:gd name="T21" fmla="*/ 3370 h 1672"/>
                <a:gd name="T22" fmla="*/ 249 w 985"/>
                <a:gd name="T23" fmla="*/ 3293 h 1672"/>
                <a:gd name="T24" fmla="*/ 405 w 985"/>
                <a:gd name="T25" fmla="*/ 2601 h 1672"/>
                <a:gd name="T26" fmla="*/ 634 w 985"/>
                <a:gd name="T27" fmla="*/ 1968 h 1672"/>
                <a:gd name="T28" fmla="*/ 1604 w 985"/>
                <a:gd name="T29" fmla="*/ 690 h 1672"/>
                <a:gd name="T30" fmla="*/ 2710 w 985"/>
                <a:gd name="T31" fmla="*/ 60 h 1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85" h="1672">
                  <a:moveTo>
                    <a:pt x="743" y="16"/>
                  </a:moveTo>
                  <a:cubicBezTo>
                    <a:pt x="852" y="33"/>
                    <a:pt x="958" y="172"/>
                    <a:pt x="893" y="452"/>
                  </a:cubicBezTo>
                  <a:cubicBezTo>
                    <a:pt x="941" y="567"/>
                    <a:pt x="982" y="737"/>
                    <a:pt x="975" y="867"/>
                  </a:cubicBezTo>
                  <a:cubicBezTo>
                    <a:pt x="973" y="925"/>
                    <a:pt x="971" y="952"/>
                    <a:pt x="971" y="952"/>
                  </a:cubicBezTo>
                  <a:cubicBezTo>
                    <a:pt x="982" y="1025"/>
                    <a:pt x="985" y="1180"/>
                    <a:pt x="941" y="1255"/>
                  </a:cubicBezTo>
                  <a:cubicBezTo>
                    <a:pt x="897" y="1329"/>
                    <a:pt x="767" y="1517"/>
                    <a:pt x="454" y="1534"/>
                  </a:cubicBezTo>
                  <a:cubicBezTo>
                    <a:pt x="431" y="1535"/>
                    <a:pt x="409" y="1537"/>
                    <a:pt x="388" y="1539"/>
                  </a:cubicBezTo>
                  <a:cubicBezTo>
                    <a:pt x="383" y="1540"/>
                    <a:pt x="376" y="1536"/>
                    <a:pt x="371" y="1537"/>
                  </a:cubicBezTo>
                  <a:cubicBezTo>
                    <a:pt x="366" y="1538"/>
                    <a:pt x="363" y="1542"/>
                    <a:pt x="359" y="1543"/>
                  </a:cubicBezTo>
                  <a:cubicBezTo>
                    <a:pt x="127" y="1577"/>
                    <a:pt x="74" y="1672"/>
                    <a:pt x="53" y="1581"/>
                  </a:cubicBezTo>
                  <a:cubicBezTo>
                    <a:pt x="29" y="1479"/>
                    <a:pt x="0" y="1049"/>
                    <a:pt x="58" y="923"/>
                  </a:cubicBezTo>
                  <a:cubicBezTo>
                    <a:pt x="63" y="912"/>
                    <a:pt x="68" y="901"/>
                    <a:pt x="68" y="901"/>
                  </a:cubicBezTo>
                  <a:cubicBezTo>
                    <a:pt x="71" y="861"/>
                    <a:pt x="86" y="731"/>
                    <a:pt x="111" y="712"/>
                  </a:cubicBezTo>
                  <a:cubicBezTo>
                    <a:pt x="115" y="677"/>
                    <a:pt x="130" y="622"/>
                    <a:pt x="174" y="539"/>
                  </a:cubicBezTo>
                  <a:cubicBezTo>
                    <a:pt x="218" y="457"/>
                    <a:pt x="321" y="302"/>
                    <a:pt x="440" y="189"/>
                  </a:cubicBezTo>
                  <a:cubicBezTo>
                    <a:pt x="559" y="75"/>
                    <a:pt x="636" y="0"/>
                    <a:pt x="743" y="16"/>
                  </a:cubicBezTo>
                </a:path>
              </a:pathLst>
            </a:custGeom>
            <a:solidFill>
              <a:srgbClr val="B76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0" name="Freeform 48">
              <a:extLst>
                <a:ext uri="{FF2B5EF4-FFF2-40B4-BE49-F238E27FC236}">
                  <a16:creationId xmlns:a16="http://schemas.microsoft.com/office/drawing/2014/main" id="{151EFAF2-66E3-499B-B88C-00B276A32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864"/>
              <a:ext cx="1446" cy="2702"/>
            </a:xfrm>
            <a:custGeom>
              <a:avLst/>
              <a:gdLst>
                <a:gd name="T0" fmla="*/ 698 w 939"/>
                <a:gd name="T1" fmla="*/ 383 h 1755"/>
                <a:gd name="T2" fmla="*/ 343 w 939"/>
                <a:gd name="T3" fmla="*/ 1818 h 1755"/>
                <a:gd name="T4" fmla="*/ 106 w 939"/>
                <a:gd name="T5" fmla="*/ 3076 h 1755"/>
                <a:gd name="T6" fmla="*/ 413 w 939"/>
                <a:gd name="T7" fmla="*/ 3843 h 1755"/>
                <a:gd name="T8" fmla="*/ 1081 w 939"/>
                <a:gd name="T9" fmla="*/ 4727 h 1755"/>
                <a:gd name="T10" fmla="*/ 1070 w 939"/>
                <a:gd name="T11" fmla="*/ 5593 h 1755"/>
                <a:gd name="T12" fmla="*/ 1591 w 939"/>
                <a:gd name="T13" fmla="*/ 5769 h 1755"/>
                <a:gd name="T14" fmla="*/ 2077 w 939"/>
                <a:gd name="T15" fmla="*/ 5980 h 1755"/>
                <a:gd name="T16" fmla="*/ 3282 w 939"/>
                <a:gd name="T17" fmla="*/ 6329 h 1755"/>
                <a:gd name="T18" fmla="*/ 3429 w 939"/>
                <a:gd name="T19" fmla="*/ 4493 h 1755"/>
                <a:gd name="T20" fmla="*/ 3356 w 939"/>
                <a:gd name="T21" fmla="*/ 3883 h 1755"/>
                <a:gd name="T22" fmla="*/ 3368 w 939"/>
                <a:gd name="T23" fmla="*/ 3795 h 1755"/>
                <a:gd name="T24" fmla="*/ 2886 w 939"/>
                <a:gd name="T25" fmla="*/ 2034 h 1755"/>
                <a:gd name="T26" fmla="*/ 698 w 939"/>
                <a:gd name="T27" fmla="*/ 383 h 17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39" h="1755">
                  <a:moveTo>
                    <a:pt x="191" y="105"/>
                  </a:moveTo>
                  <a:cubicBezTo>
                    <a:pt x="127" y="139"/>
                    <a:pt x="64" y="202"/>
                    <a:pt x="94" y="498"/>
                  </a:cubicBezTo>
                  <a:cubicBezTo>
                    <a:pt x="73" y="521"/>
                    <a:pt x="0" y="666"/>
                    <a:pt x="29" y="843"/>
                  </a:cubicBezTo>
                  <a:cubicBezTo>
                    <a:pt x="59" y="1021"/>
                    <a:pt x="113" y="1053"/>
                    <a:pt x="113" y="1053"/>
                  </a:cubicBezTo>
                  <a:cubicBezTo>
                    <a:pt x="177" y="1115"/>
                    <a:pt x="289" y="1186"/>
                    <a:pt x="296" y="1295"/>
                  </a:cubicBezTo>
                  <a:cubicBezTo>
                    <a:pt x="303" y="1404"/>
                    <a:pt x="238" y="1469"/>
                    <a:pt x="293" y="1533"/>
                  </a:cubicBezTo>
                  <a:cubicBezTo>
                    <a:pt x="347" y="1598"/>
                    <a:pt x="409" y="1584"/>
                    <a:pt x="436" y="1581"/>
                  </a:cubicBezTo>
                  <a:cubicBezTo>
                    <a:pt x="449" y="1601"/>
                    <a:pt x="449" y="1598"/>
                    <a:pt x="569" y="1639"/>
                  </a:cubicBezTo>
                  <a:cubicBezTo>
                    <a:pt x="688" y="1680"/>
                    <a:pt x="868" y="1755"/>
                    <a:pt x="899" y="1734"/>
                  </a:cubicBezTo>
                  <a:cubicBezTo>
                    <a:pt x="929" y="1714"/>
                    <a:pt x="939" y="1333"/>
                    <a:pt x="939" y="1231"/>
                  </a:cubicBezTo>
                  <a:cubicBezTo>
                    <a:pt x="939" y="1128"/>
                    <a:pt x="929" y="1064"/>
                    <a:pt x="919" y="1064"/>
                  </a:cubicBezTo>
                  <a:cubicBezTo>
                    <a:pt x="919" y="1058"/>
                    <a:pt x="922" y="1046"/>
                    <a:pt x="922" y="1040"/>
                  </a:cubicBezTo>
                  <a:cubicBezTo>
                    <a:pt x="922" y="934"/>
                    <a:pt x="909" y="753"/>
                    <a:pt x="790" y="557"/>
                  </a:cubicBezTo>
                  <a:cubicBezTo>
                    <a:pt x="664" y="349"/>
                    <a:pt x="403" y="0"/>
                    <a:pt x="191" y="105"/>
                  </a:cubicBezTo>
                </a:path>
              </a:pathLst>
            </a:custGeom>
            <a:solidFill>
              <a:srgbClr val="B76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1" name="Freeform 49">
              <a:extLst>
                <a:ext uri="{FF2B5EF4-FFF2-40B4-BE49-F238E27FC236}">
                  <a16:creationId xmlns:a16="http://schemas.microsoft.com/office/drawing/2014/main" id="{57DF4632-B653-44BF-AFE9-C02273BFB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464"/>
              <a:ext cx="256" cy="93"/>
            </a:xfrm>
            <a:custGeom>
              <a:avLst/>
              <a:gdLst>
                <a:gd name="T0" fmla="*/ 308 w 166"/>
                <a:gd name="T1" fmla="*/ 223 h 60"/>
                <a:gd name="T2" fmla="*/ 554 w 166"/>
                <a:gd name="T3" fmla="*/ 175 h 60"/>
                <a:gd name="T4" fmla="*/ 557 w 166"/>
                <a:gd name="T5" fmla="*/ 22 h 60"/>
                <a:gd name="T6" fmla="*/ 308 w 166"/>
                <a:gd name="T7" fmla="*/ 39 h 60"/>
                <a:gd name="T8" fmla="*/ 304 w 166"/>
                <a:gd name="T9" fmla="*/ 39 h 60"/>
                <a:gd name="T10" fmla="*/ 52 w 166"/>
                <a:gd name="T11" fmla="*/ 22 h 60"/>
                <a:gd name="T12" fmla="*/ 54 w 166"/>
                <a:gd name="T13" fmla="*/ 175 h 60"/>
                <a:gd name="T14" fmla="*/ 304 w 166"/>
                <a:gd name="T15" fmla="*/ 223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0">
                  <a:moveTo>
                    <a:pt x="84" y="60"/>
                  </a:moveTo>
                  <a:cubicBezTo>
                    <a:pt x="117" y="60"/>
                    <a:pt x="140" y="58"/>
                    <a:pt x="151" y="47"/>
                  </a:cubicBezTo>
                  <a:cubicBezTo>
                    <a:pt x="163" y="3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35"/>
                    <a:pt x="15" y="47"/>
                  </a:cubicBezTo>
                  <a:cubicBezTo>
                    <a:pt x="27" y="58"/>
                    <a:pt x="49" y="60"/>
                    <a:pt x="83" y="60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2" name="Freeform 50">
              <a:extLst>
                <a:ext uri="{FF2B5EF4-FFF2-40B4-BE49-F238E27FC236}">
                  <a16:creationId xmlns:a16="http://schemas.microsoft.com/office/drawing/2014/main" id="{A278CAE0-B027-4A03-AAAB-4B2356979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343"/>
              <a:ext cx="256" cy="108"/>
            </a:xfrm>
            <a:custGeom>
              <a:avLst/>
              <a:gdLst>
                <a:gd name="T0" fmla="*/ 308 w 166"/>
                <a:gd name="T1" fmla="*/ 258 h 70"/>
                <a:gd name="T2" fmla="*/ 554 w 166"/>
                <a:gd name="T3" fmla="*/ 210 h 70"/>
                <a:gd name="T4" fmla="*/ 557 w 166"/>
                <a:gd name="T5" fmla="*/ 22 h 70"/>
                <a:gd name="T6" fmla="*/ 308 w 166"/>
                <a:gd name="T7" fmla="*/ 35 h 70"/>
                <a:gd name="T8" fmla="*/ 304 w 166"/>
                <a:gd name="T9" fmla="*/ 35 h 70"/>
                <a:gd name="T10" fmla="*/ 52 w 166"/>
                <a:gd name="T11" fmla="*/ 22 h 70"/>
                <a:gd name="T12" fmla="*/ 54 w 166"/>
                <a:gd name="T13" fmla="*/ 210 h 70"/>
                <a:gd name="T14" fmla="*/ 304 w 166"/>
                <a:gd name="T15" fmla="*/ 258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70">
                  <a:moveTo>
                    <a:pt x="84" y="70"/>
                  </a:moveTo>
                  <a:cubicBezTo>
                    <a:pt x="117" y="70"/>
                    <a:pt x="140" y="68"/>
                    <a:pt x="151" y="57"/>
                  </a:cubicBezTo>
                  <a:cubicBezTo>
                    <a:pt x="163" y="4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45"/>
                    <a:pt x="15" y="57"/>
                  </a:cubicBezTo>
                  <a:cubicBezTo>
                    <a:pt x="27" y="68"/>
                    <a:pt x="49" y="70"/>
                    <a:pt x="83" y="70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3" name="Freeform 51">
              <a:extLst>
                <a:ext uri="{FF2B5EF4-FFF2-40B4-BE49-F238E27FC236}">
                  <a16:creationId xmlns:a16="http://schemas.microsoft.com/office/drawing/2014/main" id="{CEC661D6-BA4A-4DCF-ACAF-DD3C4E068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233"/>
              <a:ext cx="256" cy="96"/>
            </a:xfrm>
            <a:custGeom>
              <a:avLst/>
              <a:gdLst>
                <a:gd name="T0" fmla="*/ 308 w 166"/>
                <a:gd name="T1" fmla="*/ 231 h 62"/>
                <a:gd name="T2" fmla="*/ 554 w 166"/>
                <a:gd name="T3" fmla="*/ 183 h 62"/>
                <a:gd name="T4" fmla="*/ 557 w 166"/>
                <a:gd name="T5" fmla="*/ 22 h 62"/>
                <a:gd name="T6" fmla="*/ 308 w 166"/>
                <a:gd name="T7" fmla="*/ 34 h 62"/>
                <a:gd name="T8" fmla="*/ 304 w 166"/>
                <a:gd name="T9" fmla="*/ 34 h 62"/>
                <a:gd name="T10" fmla="*/ 52 w 166"/>
                <a:gd name="T11" fmla="*/ 22 h 62"/>
                <a:gd name="T12" fmla="*/ 54 w 166"/>
                <a:gd name="T13" fmla="*/ 183 h 62"/>
                <a:gd name="T14" fmla="*/ 304 w 166"/>
                <a:gd name="T15" fmla="*/ 231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0"/>
                    <a:pt x="151" y="49"/>
                  </a:cubicBezTo>
                  <a:cubicBezTo>
                    <a:pt x="163" y="37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7"/>
                    <a:pt x="15" y="49"/>
                  </a:cubicBezTo>
                  <a:cubicBezTo>
                    <a:pt x="27" y="60"/>
                    <a:pt x="49" y="62"/>
                    <a:pt x="83" y="62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4" name="Freeform 52">
              <a:extLst>
                <a:ext uri="{FF2B5EF4-FFF2-40B4-BE49-F238E27FC236}">
                  <a16:creationId xmlns:a16="http://schemas.microsoft.com/office/drawing/2014/main" id="{20F70B8E-AEAC-47A4-9247-AD03EE25C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107"/>
              <a:ext cx="256" cy="108"/>
            </a:xfrm>
            <a:custGeom>
              <a:avLst/>
              <a:gdLst>
                <a:gd name="T0" fmla="*/ 308 w 166"/>
                <a:gd name="T1" fmla="*/ 258 h 70"/>
                <a:gd name="T2" fmla="*/ 554 w 166"/>
                <a:gd name="T3" fmla="*/ 210 h 70"/>
                <a:gd name="T4" fmla="*/ 557 w 166"/>
                <a:gd name="T5" fmla="*/ 22 h 70"/>
                <a:gd name="T6" fmla="*/ 308 w 166"/>
                <a:gd name="T7" fmla="*/ 35 h 70"/>
                <a:gd name="T8" fmla="*/ 304 w 166"/>
                <a:gd name="T9" fmla="*/ 35 h 70"/>
                <a:gd name="T10" fmla="*/ 52 w 166"/>
                <a:gd name="T11" fmla="*/ 22 h 70"/>
                <a:gd name="T12" fmla="*/ 54 w 166"/>
                <a:gd name="T13" fmla="*/ 210 h 70"/>
                <a:gd name="T14" fmla="*/ 304 w 166"/>
                <a:gd name="T15" fmla="*/ 258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70">
                  <a:moveTo>
                    <a:pt x="84" y="70"/>
                  </a:moveTo>
                  <a:cubicBezTo>
                    <a:pt x="117" y="70"/>
                    <a:pt x="140" y="68"/>
                    <a:pt x="151" y="57"/>
                  </a:cubicBezTo>
                  <a:cubicBezTo>
                    <a:pt x="163" y="4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45"/>
                    <a:pt x="15" y="57"/>
                  </a:cubicBezTo>
                  <a:cubicBezTo>
                    <a:pt x="27" y="68"/>
                    <a:pt x="49" y="70"/>
                    <a:pt x="83" y="70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5" name="Freeform 53">
              <a:extLst>
                <a:ext uri="{FF2B5EF4-FFF2-40B4-BE49-F238E27FC236}">
                  <a16:creationId xmlns:a16="http://schemas.microsoft.com/office/drawing/2014/main" id="{B862FFA0-8E36-4A50-9D0F-1D8BA774C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998"/>
              <a:ext cx="256" cy="95"/>
            </a:xfrm>
            <a:custGeom>
              <a:avLst/>
              <a:gdLst>
                <a:gd name="T0" fmla="*/ 308 w 166"/>
                <a:gd name="T1" fmla="*/ 224 h 62"/>
                <a:gd name="T2" fmla="*/ 554 w 166"/>
                <a:gd name="T3" fmla="*/ 176 h 62"/>
                <a:gd name="T4" fmla="*/ 557 w 166"/>
                <a:gd name="T5" fmla="*/ 21 h 62"/>
                <a:gd name="T6" fmla="*/ 308 w 166"/>
                <a:gd name="T7" fmla="*/ 32 h 62"/>
                <a:gd name="T8" fmla="*/ 304 w 166"/>
                <a:gd name="T9" fmla="*/ 32 h 62"/>
                <a:gd name="T10" fmla="*/ 52 w 166"/>
                <a:gd name="T11" fmla="*/ 21 h 62"/>
                <a:gd name="T12" fmla="*/ 54 w 166"/>
                <a:gd name="T13" fmla="*/ 176 h 62"/>
                <a:gd name="T14" fmla="*/ 304 w 166"/>
                <a:gd name="T15" fmla="*/ 224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0"/>
                    <a:pt x="151" y="49"/>
                  </a:cubicBezTo>
                  <a:cubicBezTo>
                    <a:pt x="163" y="37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7"/>
                    <a:pt x="15" y="49"/>
                  </a:cubicBezTo>
                  <a:cubicBezTo>
                    <a:pt x="27" y="60"/>
                    <a:pt x="49" y="62"/>
                    <a:pt x="83" y="62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6" name="Freeform 54">
              <a:extLst>
                <a:ext uri="{FF2B5EF4-FFF2-40B4-BE49-F238E27FC236}">
                  <a16:creationId xmlns:a16="http://schemas.microsoft.com/office/drawing/2014/main" id="{898A6F87-0AD8-421C-A85E-00558222F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884"/>
              <a:ext cx="256" cy="95"/>
            </a:xfrm>
            <a:custGeom>
              <a:avLst/>
              <a:gdLst>
                <a:gd name="T0" fmla="*/ 308 w 166"/>
                <a:gd name="T1" fmla="*/ 224 h 62"/>
                <a:gd name="T2" fmla="*/ 554 w 166"/>
                <a:gd name="T3" fmla="*/ 176 h 62"/>
                <a:gd name="T4" fmla="*/ 557 w 166"/>
                <a:gd name="T5" fmla="*/ 21 h 62"/>
                <a:gd name="T6" fmla="*/ 308 w 166"/>
                <a:gd name="T7" fmla="*/ 32 h 62"/>
                <a:gd name="T8" fmla="*/ 304 w 166"/>
                <a:gd name="T9" fmla="*/ 32 h 62"/>
                <a:gd name="T10" fmla="*/ 52 w 166"/>
                <a:gd name="T11" fmla="*/ 21 h 62"/>
                <a:gd name="T12" fmla="*/ 54 w 166"/>
                <a:gd name="T13" fmla="*/ 176 h 62"/>
                <a:gd name="T14" fmla="*/ 304 w 166"/>
                <a:gd name="T15" fmla="*/ 224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1"/>
                    <a:pt x="151" y="49"/>
                  </a:cubicBezTo>
                  <a:cubicBezTo>
                    <a:pt x="163" y="38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8"/>
                    <a:pt x="15" y="49"/>
                  </a:cubicBezTo>
                  <a:cubicBezTo>
                    <a:pt x="27" y="61"/>
                    <a:pt x="49" y="62"/>
                    <a:pt x="83" y="62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7" name="Freeform 55">
              <a:extLst>
                <a:ext uri="{FF2B5EF4-FFF2-40B4-BE49-F238E27FC236}">
                  <a16:creationId xmlns:a16="http://schemas.microsoft.com/office/drawing/2014/main" id="{C29D81E5-CB3D-46C6-9171-499C2276F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563"/>
              <a:ext cx="256" cy="102"/>
            </a:xfrm>
            <a:custGeom>
              <a:avLst/>
              <a:gdLst>
                <a:gd name="T0" fmla="*/ 308 w 166"/>
                <a:gd name="T1" fmla="*/ 36 h 66"/>
                <a:gd name="T2" fmla="*/ 557 w 166"/>
                <a:gd name="T3" fmla="*/ 22 h 66"/>
                <a:gd name="T4" fmla="*/ 554 w 166"/>
                <a:gd name="T5" fmla="*/ 175 h 66"/>
                <a:gd name="T6" fmla="*/ 308 w 166"/>
                <a:gd name="T7" fmla="*/ 244 h 66"/>
                <a:gd name="T8" fmla="*/ 304 w 166"/>
                <a:gd name="T9" fmla="*/ 244 h 66"/>
                <a:gd name="T10" fmla="*/ 54 w 166"/>
                <a:gd name="T11" fmla="*/ 175 h 66"/>
                <a:gd name="T12" fmla="*/ 52 w 166"/>
                <a:gd name="T13" fmla="*/ 22 h 66"/>
                <a:gd name="T14" fmla="*/ 304 w 166"/>
                <a:gd name="T15" fmla="*/ 36 h 66"/>
                <a:gd name="T16" fmla="*/ 308 w 166"/>
                <a:gd name="T17" fmla="*/ 3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66">
                  <a:moveTo>
                    <a:pt x="84" y="10"/>
                  </a:moveTo>
                  <a:cubicBezTo>
                    <a:pt x="139" y="10"/>
                    <a:pt x="142" y="0"/>
                    <a:pt x="152" y="6"/>
                  </a:cubicBezTo>
                  <a:cubicBezTo>
                    <a:pt x="166" y="15"/>
                    <a:pt x="163" y="36"/>
                    <a:pt x="151" y="47"/>
                  </a:cubicBezTo>
                  <a:cubicBezTo>
                    <a:pt x="140" y="58"/>
                    <a:pt x="117" y="66"/>
                    <a:pt x="84" y="66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49" y="66"/>
                    <a:pt x="27" y="58"/>
                    <a:pt x="15" y="47"/>
                  </a:cubicBezTo>
                  <a:cubicBezTo>
                    <a:pt x="4" y="36"/>
                    <a:pt x="0" y="15"/>
                    <a:pt x="14" y="6"/>
                  </a:cubicBezTo>
                  <a:cubicBezTo>
                    <a:pt x="25" y="0"/>
                    <a:pt x="28" y="10"/>
                    <a:pt x="83" y="10"/>
                  </a:cubicBezTo>
                  <a:lnTo>
                    <a:pt x="84" y="10"/>
                  </a:lnTo>
                  <a:close/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8" name="Freeform 56">
              <a:extLst>
                <a:ext uri="{FF2B5EF4-FFF2-40B4-BE49-F238E27FC236}">
                  <a16:creationId xmlns:a16="http://schemas.microsoft.com/office/drawing/2014/main" id="{B8C4B416-ACF2-4F30-B128-C3BE74C19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660"/>
              <a:ext cx="256" cy="103"/>
            </a:xfrm>
            <a:custGeom>
              <a:avLst/>
              <a:gdLst>
                <a:gd name="T0" fmla="*/ 308 w 166"/>
                <a:gd name="T1" fmla="*/ 243 h 67"/>
                <a:gd name="T2" fmla="*/ 554 w 166"/>
                <a:gd name="T3" fmla="*/ 171 h 67"/>
                <a:gd name="T4" fmla="*/ 557 w 166"/>
                <a:gd name="T5" fmla="*/ 22 h 67"/>
                <a:gd name="T6" fmla="*/ 308 w 166"/>
                <a:gd name="T7" fmla="*/ 61 h 67"/>
                <a:gd name="T8" fmla="*/ 304 w 166"/>
                <a:gd name="T9" fmla="*/ 61 h 67"/>
                <a:gd name="T10" fmla="*/ 52 w 166"/>
                <a:gd name="T11" fmla="*/ 22 h 67"/>
                <a:gd name="T12" fmla="*/ 54 w 166"/>
                <a:gd name="T13" fmla="*/ 171 h 67"/>
                <a:gd name="T14" fmla="*/ 304 w 166"/>
                <a:gd name="T15" fmla="*/ 243 h 67"/>
                <a:gd name="T16" fmla="*/ 308 w 166"/>
                <a:gd name="T17" fmla="*/ 243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67">
                  <a:moveTo>
                    <a:pt x="84" y="67"/>
                  </a:moveTo>
                  <a:cubicBezTo>
                    <a:pt x="117" y="67"/>
                    <a:pt x="140" y="58"/>
                    <a:pt x="151" y="47"/>
                  </a:cubicBezTo>
                  <a:cubicBezTo>
                    <a:pt x="163" y="35"/>
                    <a:pt x="166" y="15"/>
                    <a:pt x="152" y="6"/>
                  </a:cubicBezTo>
                  <a:cubicBezTo>
                    <a:pt x="142" y="0"/>
                    <a:pt x="139" y="17"/>
                    <a:pt x="84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28" y="17"/>
                    <a:pt x="25" y="0"/>
                    <a:pt x="14" y="6"/>
                  </a:cubicBezTo>
                  <a:cubicBezTo>
                    <a:pt x="0" y="15"/>
                    <a:pt x="4" y="35"/>
                    <a:pt x="15" y="47"/>
                  </a:cubicBezTo>
                  <a:cubicBezTo>
                    <a:pt x="27" y="58"/>
                    <a:pt x="49" y="67"/>
                    <a:pt x="83" y="67"/>
                  </a:cubicBezTo>
                  <a:lnTo>
                    <a:pt x="84" y="67"/>
                  </a:lnTo>
                  <a:close/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9" name="Freeform 57">
              <a:extLst>
                <a:ext uri="{FF2B5EF4-FFF2-40B4-BE49-F238E27FC236}">
                  <a16:creationId xmlns:a16="http://schemas.microsoft.com/office/drawing/2014/main" id="{7B3FCC86-80D1-405B-A147-BA5985D8A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759"/>
              <a:ext cx="256" cy="121"/>
            </a:xfrm>
            <a:custGeom>
              <a:avLst/>
              <a:gdLst>
                <a:gd name="T0" fmla="*/ 308 w 166"/>
                <a:gd name="T1" fmla="*/ 283 h 79"/>
                <a:gd name="T2" fmla="*/ 554 w 166"/>
                <a:gd name="T3" fmla="*/ 168 h 79"/>
                <a:gd name="T4" fmla="*/ 557 w 166"/>
                <a:gd name="T5" fmla="*/ 26 h 79"/>
                <a:gd name="T6" fmla="*/ 308 w 166"/>
                <a:gd name="T7" fmla="*/ 61 h 79"/>
                <a:gd name="T8" fmla="*/ 304 w 166"/>
                <a:gd name="T9" fmla="*/ 61 h 79"/>
                <a:gd name="T10" fmla="*/ 52 w 166"/>
                <a:gd name="T11" fmla="*/ 26 h 79"/>
                <a:gd name="T12" fmla="*/ 54 w 166"/>
                <a:gd name="T13" fmla="*/ 168 h 79"/>
                <a:gd name="T14" fmla="*/ 304 w 166"/>
                <a:gd name="T15" fmla="*/ 283 h 79"/>
                <a:gd name="T16" fmla="*/ 308 w 166"/>
                <a:gd name="T17" fmla="*/ 283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79">
                  <a:moveTo>
                    <a:pt x="84" y="79"/>
                  </a:moveTo>
                  <a:cubicBezTo>
                    <a:pt x="117" y="79"/>
                    <a:pt x="140" y="59"/>
                    <a:pt x="151" y="47"/>
                  </a:cubicBezTo>
                  <a:cubicBezTo>
                    <a:pt x="163" y="36"/>
                    <a:pt x="166" y="15"/>
                    <a:pt x="152" y="7"/>
                  </a:cubicBezTo>
                  <a:cubicBezTo>
                    <a:pt x="142" y="0"/>
                    <a:pt x="139" y="17"/>
                    <a:pt x="84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28" y="17"/>
                    <a:pt x="25" y="0"/>
                    <a:pt x="14" y="7"/>
                  </a:cubicBezTo>
                  <a:cubicBezTo>
                    <a:pt x="0" y="15"/>
                    <a:pt x="4" y="36"/>
                    <a:pt x="15" y="47"/>
                  </a:cubicBezTo>
                  <a:cubicBezTo>
                    <a:pt x="27" y="59"/>
                    <a:pt x="49" y="79"/>
                    <a:pt x="83" y="79"/>
                  </a:cubicBezTo>
                  <a:lnTo>
                    <a:pt x="84" y="79"/>
                  </a:lnTo>
                  <a:close/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0" name="Freeform 58">
              <a:extLst>
                <a:ext uri="{FF2B5EF4-FFF2-40B4-BE49-F238E27FC236}">
                  <a16:creationId xmlns:a16="http://schemas.microsoft.com/office/drawing/2014/main" id="{E270BED8-06FE-42A5-981E-89A4ED828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732"/>
              <a:ext cx="209" cy="53"/>
            </a:xfrm>
            <a:custGeom>
              <a:avLst/>
              <a:gdLst>
                <a:gd name="T0" fmla="*/ 250 w 136"/>
                <a:gd name="T1" fmla="*/ 75 h 34"/>
                <a:gd name="T2" fmla="*/ 247 w 136"/>
                <a:gd name="T3" fmla="*/ 75 h 34"/>
                <a:gd name="T4" fmla="*/ 0 w 136"/>
                <a:gd name="T5" fmla="*/ 0 h 34"/>
                <a:gd name="T6" fmla="*/ 8 w 136"/>
                <a:gd name="T7" fmla="*/ 83 h 34"/>
                <a:gd name="T8" fmla="*/ 247 w 136"/>
                <a:gd name="T9" fmla="*/ 129 h 34"/>
                <a:gd name="T10" fmla="*/ 250 w 136"/>
                <a:gd name="T11" fmla="*/ 129 h 34"/>
                <a:gd name="T12" fmla="*/ 489 w 136"/>
                <a:gd name="T13" fmla="*/ 83 h 34"/>
                <a:gd name="T14" fmla="*/ 493 w 136"/>
                <a:gd name="T15" fmla="*/ 0 h 34"/>
                <a:gd name="T16" fmla="*/ 250 w 136"/>
                <a:gd name="T17" fmla="*/ 75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34">
                  <a:moveTo>
                    <a:pt x="69" y="20"/>
                  </a:moveTo>
                  <a:cubicBezTo>
                    <a:pt x="68" y="20"/>
                    <a:pt x="68" y="20"/>
                    <a:pt x="68" y="20"/>
                  </a:cubicBezTo>
                  <a:cubicBezTo>
                    <a:pt x="34" y="20"/>
                    <a:pt x="12" y="11"/>
                    <a:pt x="0" y="0"/>
                  </a:cubicBezTo>
                  <a:cubicBezTo>
                    <a:pt x="6" y="7"/>
                    <a:pt x="5" y="17"/>
                    <a:pt x="2" y="22"/>
                  </a:cubicBezTo>
                  <a:cubicBezTo>
                    <a:pt x="11" y="20"/>
                    <a:pt x="18" y="34"/>
                    <a:pt x="68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119" y="34"/>
                    <a:pt x="126" y="20"/>
                    <a:pt x="135" y="22"/>
                  </a:cubicBezTo>
                  <a:cubicBezTo>
                    <a:pt x="130" y="14"/>
                    <a:pt x="130" y="8"/>
                    <a:pt x="136" y="0"/>
                  </a:cubicBezTo>
                  <a:cubicBezTo>
                    <a:pt x="125" y="11"/>
                    <a:pt x="102" y="20"/>
                    <a:pt x="69" y="2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1" name="Freeform 59">
              <a:extLst>
                <a:ext uri="{FF2B5EF4-FFF2-40B4-BE49-F238E27FC236}">
                  <a16:creationId xmlns:a16="http://schemas.microsoft.com/office/drawing/2014/main" id="{33B18E5D-C7A1-49D3-9433-A96182AC5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634"/>
              <a:ext cx="209" cy="52"/>
            </a:xfrm>
            <a:custGeom>
              <a:avLst/>
              <a:gdLst>
                <a:gd name="T0" fmla="*/ 243 w 136"/>
                <a:gd name="T1" fmla="*/ 72 h 34"/>
                <a:gd name="T2" fmla="*/ 238 w 136"/>
                <a:gd name="T3" fmla="*/ 72 h 34"/>
                <a:gd name="T4" fmla="*/ 0 w 136"/>
                <a:gd name="T5" fmla="*/ 12 h 34"/>
                <a:gd name="T6" fmla="*/ 5 w 136"/>
                <a:gd name="T7" fmla="*/ 80 h 34"/>
                <a:gd name="T8" fmla="*/ 238 w 136"/>
                <a:gd name="T9" fmla="*/ 122 h 34"/>
                <a:gd name="T10" fmla="*/ 243 w 136"/>
                <a:gd name="T11" fmla="*/ 122 h 34"/>
                <a:gd name="T12" fmla="*/ 489 w 136"/>
                <a:gd name="T13" fmla="*/ 83 h 34"/>
                <a:gd name="T14" fmla="*/ 493 w 136"/>
                <a:gd name="T15" fmla="*/ 0 h 34"/>
                <a:gd name="T16" fmla="*/ 493 w 136"/>
                <a:gd name="T17" fmla="*/ 0 h 34"/>
                <a:gd name="T18" fmla="*/ 487 w 136"/>
                <a:gd name="T19" fmla="*/ 5 h 34"/>
                <a:gd name="T20" fmla="*/ 243 w 136"/>
                <a:gd name="T21" fmla="*/ 72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6" h="34">
                  <a:moveTo>
                    <a:pt x="67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34" y="20"/>
                    <a:pt x="12" y="13"/>
                    <a:pt x="0" y="3"/>
                  </a:cubicBezTo>
                  <a:cubicBezTo>
                    <a:pt x="2" y="5"/>
                    <a:pt x="6" y="13"/>
                    <a:pt x="1" y="22"/>
                  </a:cubicBezTo>
                  <a:cubicBezTo>
                    <a:pt x="9" y="20"/>
                    <a:pt x="17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122" y="34"/>
                    <a:pt x="125" y="17"/>
                    <a:pt x="135" y="23"/>
                  </a:cubicBezTo>
                  <a:cubicBezTo>
                    <a:pt x="128" y="14"/>
                    <a:pt x="128" y="8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1"/>
                    <a:pt x="134" y="1"/>
                  </a:cubicBezTo>
                  <a:cubicBezTo>
                    <a:pt x="123" y="12"/>
                    <a:pt x="100" y="20"/>
                    <a:pt x="67" y="2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2" name="Freeform 60">
              <a:extLst>
                <a:ext uri="{FF2B5EF4-FFF2-40B4-BE49-F238E27FC236}">
                  <a16:creationId xmlns:a16="http://schemas.microsoft.com/office/drawing/2014/main" id="{9E3CB727-8041-445D-81F4-51F208707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535"/>
              <a:ext cx="219" cy="43"/>
            </a:xfrm>
            <a:custGeom>
              <a:avLst/>
              <a:gdLst>
                <a:gd name="T0" fmla="*/ 501 w 142"/>
                <a:gd name="T1" fmla="*/ 5 h 28"/>
                <a:gd name="T2" fmla="*/ 258 w 142"/>
                <a:gd name="T3" fmla="*/ 52 h 28"/>
                <a:gd name="T4" fmla="*/ 251 w 142"/>
                <a:gd name="T5" fmla="*/ 52 h 28"/>
                <a:gd name="T6" fmla="*/ 5 w 142"/>
                <a:gd name="T7" fmla="*/ 5 h 28"/>
                <a:gd name="T8" fmla="*/ 0 w 142"/>
                <a:gd name="T9" fmla="*/ 88 h 28"/>
                <a:gd name="T10" fmla="*/ 251 w 142"/>
                <a:gd name="T11" fmla="*/ 101 h 28"/>
                <a:gd name="T12" fmla="*/ 258 w 142"/>
                <a:gd name="T13" fmla="*/ 101 h 28"/>
                <a:gd name="T14" fmla="*/ 507 w 142"/>
                <a:gd name="T15" fmla="*/ 88 h 28"/>
                <a:gd name="T16" fmla="*/ 521 w 142"/>
                <a:gd name="T17" fmla="*/ 97 h 28"/>
                <a:gd name="T18" fmla="*/ 521 w 142"/>
                <a:gd name="T19" fmla="*/ 97 h 28"/>
                <a:gd name="T20" fmla="*/ 507 w 142"/>
                <a:gd name="T21" fmla="*/ 0 h 28"/>
                <a:gd name="T22" fmla="*/ 501 w 142"/>
                <a:gd name="T23" fmla="*/ 5 h 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28">
                  <a:moveTo>
                    <a:pt x="137" y="1"/>
                  </a:moveTo>
                  <a:cubicBezTo>
                    <a:pt x="126" y="12"/>
                    <a:pt x="103" y="14"/>
                    <a:pt x="70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35" y="14"/>
                    <a:pt x="13" y="12"/>
                    <a:pt x="1" y="1"/>
                  </a:cubicBezTo>
                  <a:cubicBezTo>
                    <a:pt x="6" y="10"/>
                    <a:pt x="5" y="16"/>
                    <a:pt x="0" y="24"/>
                  </a:cubicBezTo>
                  <a:cubicBezTo>
                    <a:pt x="11" y="18"/>
                    <a:pt x="14" y="28"/>
                    <a:pt x="69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125" y="28"/>
                    <a:pt x="128" y="18"/>
                    <a:pt x="138" y="24"/>
                  </a:cubicBezTo>
                  <a:cubicBezTo>
                    <a:pt x="140" y="25"/>
                    <a:pt x="141" y="26"/>
                    <a:pt x="142" y="27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37" y="20"/>
                    <a:pt x="135" y="8"/>
                    <a:pt x="138" y="0"/>
                  </a:cubicBezTo>
                  <a:cubicBezTo>
                    <a:pt x="138" y="0"/>
                    <a:pt x="138" y="0"/>
                    <a:pt x="137" y="1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3" name="Freeform 61">
              <a:extLst>
                <a:ext uri="{FF2B5EF4-FFF2-40B4-BE49-F238E27FC236}">
                  <a16:creationId xmlns:a16="http://schemas.microsoft.com/office/drawing/2014/main" id="{6657FDD2-4F83-41B2-9F9F-01FB4154E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732"/>
              <a:ext cx="209" cy="53"/>
            </a:xfrm>
            <a:custGeom>
              <a:avLst/>
              <a:gdLst>
                <a:gd name="T0" fmla="*/ 250 w 136"/>
                <a:gd name="T1" fmla="*/ 75 h 34"/>
                <a:gd name="T2" fmla="*/ 247 w 136"/>
                <a:gd name="T3" fmla="*/ 75 h 34"/>
                <a:gd name="T4" fmla="*/ 0 w 136"/>
                <a:gd name="T5" fmla="*/ 0 h 34"/>
                <a:gd name="T6" fmla="*/ 8 w 136"/>
                <a:gd name="T7" fmla="*/ 83 h 34"/>
                <a:gd name="T8" fmla="*/ 247 w 136"/>
                <a:gd name="T9" fmla="*/ 129 h 34"/>
                <a:gd name="T10" fmla="*/ 250 w 136"/>
                <a:gd name="T11" fmla="*/ 129 h 34"/>
                <a:gd name="T12" fmla="*/ 489 w 136"/>
                <a:gd name="T13" fmla="*/ 83 h 34"/>
                <a:gd name="T14" fmla="*/ 493 w 136"/>
                <a:gd name="T15" fmla="*/ 0 h 34"/>
                <a:gd name="T16" fmla="*/ 250 w 136"/>
                <a:gd name="T17" fmla="*/ 75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34">
                  <a:moveTo>
                    <a:pt x="69" y="20"/>
                  </a:moveTo>
                  <a:cubicBezTo>
                    <a:pt x="68" y="20"/>
                    <a:pt x="68" y="20"/>
                    <a:pt x="68" y="20"/>
                  </a:cubicBezTo>
                  <a:cubicBezTo>
                    <a:pt x="34" y="20"/>
                    <a:pt x="12" y="11"/>
                    <a:pt x="0" y="0"/>
                  </a:cubicBezTo>
                  <a:cubicBezTo>
                    <a:pt x="6" y="7"/>
                    <a:pt x="5" y="17"/>
                    <a:pt x="2" y="22"/>
                  </a:cubicBezTo>
                  <a:cubicBezTo>
                    <a:pt x="11" y="20"/>
                    <a:pt x="18" y="34"/>
                    <a:pt x="68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119" y="34"/>
                    <a:pt x="126" y="20"/>
                    <a:pt x="135" y="22"/>
                  </a:cubicBezTo>
                  <a:cubicBezTo>
                    <a:pt x="130" y="14"/>
                    <a:pt x="130" y="8"/>
                    <a:pt x="136" y="0"/>
                  </a:cubicBezTo>
                  <a:cubicBezTo>
                    <a:pt x="125" y="11"/>
                    <a:pt x="102" y="20"/>
                    <a:pt x="69" y="2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4" name="Freeform 62">
              <a:extLst>
                <a:ext uri="{FF2B5EF4-FFF2-40B4-BE49-F238E27FC236}">
                  <a16:creationId xmlns:a16="http://schemas.microsoft.com/office/drawing/2014/main" id="{D0120F98-CE32-4144-AAB7-3DCDC2B8F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634"/>
              <a:ext cx="209" cy="52"/>
            </a:xfrm>
            <a:custGeom>
              <a:avLst/>
              <a:gdLst>
                <a:gd name="T0" fmla="*/ 243 w 136"/>
                <a:gd name="T1" fmla="*/ 72 h 34"/>
                <a:gd name="T2" fmla="*/ 238 w 136"/>
                <a:gd name="T3" fmla="*/ 72 h 34"/>
                <a:gd name="T4" fmla="*/ 0 w 136"/>
                <a:gd name="T5" fmla="*/ 12 h 34"/>
                <a:gd name="T6" fmla="*/ 5 w 136"/>
                <a:gd name="T7" fmla="*/ 80 h 34"/>
                <a:gd name="T8" fmla="*/ 238 w 136"/>
                <a:gd name="T9" fmla="*/ 122 h 34"/>
                <a:gd name="T10" fmla="*/ 243 w 136"/>
                <a:gd name="T11" fmla="*/ 122 h 34"/>
                <a:gd name="T12" fmla="*/ 489 w 136"/>
                <a:gd name="T13" fmla="*/ 83 h 34"/>
                <a:gd name="T14" fmla="*/ 493 w 136"/>
                <a:gd name="T15" fmla="*/ 0 h 34"/>
                <a:gd name="T16" fmla="*/ 493 w 136"/>
                <a:gd name="T17" fmla="*/ 0 h 34"/>
                <a:gd name="T18" fmla="*/ 487 w 136"/>
                <a:gd name="T19" fmla="*/ 5 h 34"/>
                <a:gd name="T20" fmla="*/ 243 w 136"/>
                <a:gd name="T21" fmla="*/ 72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6" h="34">
                  <a:moveTo>
                    <a:pt x="67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34" y="20"/>
                    <a:pt x="12" y="13"/>
                    <a:pt x="0" y="3"/>
                  </a:cubicBezTo>
                  <a:cubicBezTo>
                    <a:pt x="2" y="5"/>
                    <a:pt x="6" y="13"/>
                    <a:pt x="1" y="22"/>
                  </a:cubicBezTo>
                  <a:cubicBezTo>
                    <a:pt x="9" y="20"/>
                    <a:pt x="17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122" y="34"/>
                    <a:pt x="125" y="17"/>
                    <a:pt x="135" y="23"/>
                  </a:cubicBezTo>
                  <a:cubicBezTo>
                    <a:pt x="128" y="14"/>
                    <a:pt x="128" y="8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1"/>
                    <a:pt x="134" y="1"/>
                  </a:cubicBezTo>
                  <a:cubicBezTo>
                    <a:pt x="123" y="12"/>
                    <a:pt x="100" y="20"/>
                    <a:pt x="67" y="2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5" name="Freeform 63">
              <a:extLst>
                <a:ext uri="{FF2B5EF4-FFF2-40B4-BE49-F238E27FC236}">
                  <a16:creationId xmlns:a16="http://schemas.microsoft.com/office/drawing/2014/main" id="{80EC6E3D-1458-425A-8B57-726622F0D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535"/>
              <a:ext cx="219" cy="43"/>
            </a:xfrm>
            <a:custGeom>
              <a:avLst/>
              <a:gdLst>
                <a:gd name="T0" fmla="*/ 501 w 142"/>
                <a:gd name="T1" fmla="*/ 5 h 28"/>
                <a:gd name="T2" fmla="*/ 258 w 142"/>
                <a:gd name="T3" fmla="*/ 52 h 28"/>
                <a:gd name="T4" fmla="*/ 251 w 142"/>
                <a:gd name="T5" fmla="*/ 52 h 28"/>
                <a:gd name="T6" fmla="*/ 5 w 142"/>
                <a:gd name="T7" fmla="*/ 5 h 28"/>
                <a:gd name="T8" fmla="*/ 0 w 142"/>
                <a:gd name="T9" fmla="*/ 88 h 28"/>
                <a:gd name="T10" fmla="*/ 251 w 142"/>
                <a:gd name="T11" fmla="*/ 101 h 28"/>
                <a:gd name="T12" fmla="*/ 258 w 142"/>
                <a:gd name="T13" fmla="*/ 101 h 28"/>
                <a:gd name="T14" fmla="*/ 507 w 142"/>
                <a:gd name="T15" fmla="*/ 88 h 28"/>
                <a:gd name="T16" fmla="*/ 521 w 142"/>
                <a:gd name="T17" fmla="*/ 97 h 28"/>
                <a:gd name="T18" fmla="*/ 521 w 142"/>
                <a:gd name="T19" fmla="*/ 97 h 28"/>
                <a:gd name="T20" fmla="*/ 507 w 142"/>
                <a:gd name="T21" fmla="*/ 0 h 28"/>
                <a:gd name="T22" fmla="*/ 501 w 142"/>
                <a:gd name="T23" fmla="*/ 5 h 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28">
                  <a:moveTo>
                    <a:pt x="137" y="1"/>
                  </a:moveTo>
                  <a:cubicBezTo>
                    <a:pt x="126" y="12"/>
                    <a:pt x="103" y="14"/>
                    <a:pt x="70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35" y="14"/>
                    <a:pt x="13" y="12"/>
                    <a:pt x="1" y="1"/>
                  </a:cubicBezTo>
                  <a:cubicBezTo>
                    <a:pt x="6" y="10"/>
                    <a:pt x="5" y="16"/>
                    <a:pt x="0" y="24"/>
                  </a:cubicBezTo>
                  <a:cubicBezTo>
                    <a:pt x="11" y="18"/>
                    <a:pt x="14" y="28"/>
                    <a:pt x="69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125" y="28"/>
                    <a:pt x="128" y="18"/>
                    <a:pt x="138" y="24"/>
                  </a:cubicBezTo>
                  <a:cubicBezTo>
                    <a:pt x="140" y="25"/>
                    <a:pt x="141" y="26"/>
                    <a:pt x="142" y="27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37" y="20"/>
                    <a:pt x="135" y="8"/>
                    <a:pt x="138" y="0"/>
                  </a:cubicBezTo>
                  <a:cubicBezTo>
                    <a:pt x="138" y="0"/>
                    <a:pt x="138" y="0"/>
                    <a:pt x="137" y="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6" name="Freeform 64">
              <a:extLst>
                <a:ext uri="{FF2B5EF4-FFF2-40B4-BE49-F238E27FC236}">
                  <a16:creationId xmlns:a16="http://schemas.microsoft.com/office/drawing/2014/main" id="{491EA00A-074E-4880-92DA-88F7856C0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866"/>
              <a:ext cx="168" cy="105"/>
            </a:xfrm>
            <a:custGeom>
              <a:avLst/>
              <a:gdLst>
                <a:gd name="T0" fmla="*/ 40 w 109"/>
                <a:gd name="T1" fmla="*/ 14 h 68"/>
                <a:gd name="T2" fmla="*/ 162 w 109"/>
                <a:gd name="T3" fmla="*/ 150 h 68"/>
                <a:gd name="T4" fmla="*/ 387 w 109"/>
                <a:gd name="T5" fmla="*/ 162 h 68"/>
                <a:gd name="T6" fmla="*/ 236 w 109"/>
                <a:gd name="T7" fmla="*/ 66 h 68"/>
                <a:gd name="T8" fmla="*/ 60 w 109"/>
                <a:gd name="T9" fmla="*/ 8 h 68"/>
                <a:gd name="T10" fmla="*/ 40 w 109"/>
                <a:gd name="T11" fmla="*/ 14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68">
                  <a:moveTo>
                    <a:pt x="11" y="4"/>
                  </a:moveTo>
                  <a:cubicBezTo>
                    <a:pt x="0" y="32"/>
                    <a:pt x="26" y="36"/>
                    <a:pt x="44" y="41"/>
                  </a:cubicBezTo>
                  <a:cubicBezTo>
                    <a:pt x="62" y="46"/>
                    <a:pt x="103" y="68"/>
                    <a:pt x="106" y="44"/>
                  </a:cubicBezTo>
                  <a:cubicBezTo>
                    <a:pt x="109" y="19"/>
                    <a:pt x="94" y="26"/>
                    <a:pt x="64" y="18"/>
                  </a:cubicBezTo>
                  <a:cubicBezTo>
                    <a:pt x="34" y="11"/>
                    <a:pt x="31" y="0"/>
                    <a:pt x="16" y="2"/>
                  </a:cubicBezTo>
                  <a:lnTo>
                    <a:pt x="11" y="4"/>
                  </a:lnTo>
                  <a:close/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7" name="Freeform 65">
              <a:extLst>
                <a:ext uri="{FF2B5EF4-FFF2-40B4-BE49-F238E27FC236}">
                  <a16:creationId xmlns:a16="http://schemas.microsoft.com/office/drawing/2014/main" id="{D46DC98D-83D6-4EAB-BA55-273BD1E2D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1923"/>
              <a:ext cx="174" cy="124"/>
            </a:xfrm>
            <a:custGeom>
              <a:avLst/>
              <a:gdLst>
                <a:gd name="T0" fmla="*/ 28 w 113"/>
                <a:gd name="T1" fmla="*/ 79 h 80"/>
                <a:gd name="T2" fmla="*/ 163 w 113"/>
                <a:gd name="T3" fmla="*/ 188 h 80"/>
                <a:gd name="T4" fmla="*/ 391 w 113"/>
                <a:gd name="T5" fmla="*/ 197 h 80"/>
                <a:gd name="T6" fmla="*/ 229 w 113"/>
                <a:gd name="T7" fmla="*/ 87 h 80"/>
                <a:gd name="T8" fmla="*/ 28 w 113"/>
                <a:gd name="T9" fmla="*/ 79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8" y="21"/>
                  </a:moveTo>
                  <a:cubicBezTo>
                    <a:pt x="0" y="42"/>
                    <a:pt x="27" y="45"/>
                    <a:pt x="45" y="50"/>
                  </a:cubicBezTo>
                  <a:cubicBezTo>
                    <a:pt x="63" y="55"/>
                    <a:pt x="100" y="80"/>
                    <a:pt x="107" y="53"/>
                  </a:cubicBezTo>
                  <a:cubicBezTo>
                    <a:pt x="113" y="29"/>
                    <a:pt x="93" y="30"/>
                    <a:pt x="63" y="23"/>
                  </a:cubicBezTo>
                  <a:cubicBezTo>
                    <a:pt x="33" y="15"/>
                    <a:pt x="16" y="0"/>
                    <a:pt x="8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8" name="Freeform 66">
              <a:extLst>
                <a:ext uri="{FF2B5EF4-FFF2-40B4-BE49-F238E27FC236}">
                  <a16:creationId xmlns:a16="http://schemas.microsoft.com/office/drawing/2014/main" id="{DCBB6EF7-37B3-46B9-A635-68CBBB3EC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994"/>
              <a:ext cx="179" cy="123"/>
            </a:xfrm>
            <a:custGeom>
              <a:avLst/>
              <a:gdLst>
                <a:gd name="T0" fmla="*/ 29 w 116"/>
                <a:gd name="T1" fmla="*/ 75 h 80"/>
                <a:gd name="T2" fmla="*/ 162 w 116"/>
                <a:gd name="T3" fmla="*/ 181 h 80"/>
                <a:gd name="T4" fmla="*/ 398 w 116"/>
                <a:gd name="T5" fmla="*/ 197 h 80"/>
                <a:gd name="T6" fmla="*/ 231 w 116"/>
                <a:gd name="T7" fmla="*/ 80 h 80"/>
                <a:gd name="T8" fmla="*/ 29 w 116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0">
                  <a:moveTo>
                    <a:pt x="8" y="21"/>
                  </a:moveTo>
                  <a:cubicBezTo>
                    <a:pt x="0" y="42"/>
                    <a:pt x="26" y="45"/>
                    <a:pt x="44" y="50"/>
                  </a:cubicBezTo>
                  <a:cubicBezTo>
                    <a:pt x="63" y="55"/>
                    <a:pt x="100" y="80"/>
                    <a:pt x="108" y="54"/>
                  </a:cubicBezTo>
                  <a:cubicBezTo>
                    <a:pt x="116" y="30"/>
                    <a:pt x="93" y="30"/>
                    <a:pt x="63" y="22"/>
                  </a:cubicBezTo>
                  <a:cubicBezTo>
                    <a:pt x="33" y="15"/>
                    <a:pt x="16" y="0"/>
                    <a:pt x="8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9" name="Freeform 67">
              <a:extLst>
                <a:ext uri="{FF2B5EF4-FFF2-40B4-BE49-F238E27FC236}">
                  <a16:creationId xmlns:a16="http://schemas.microsoft.com/office/drawing/2014/main" id="{01794A00-A31F-49B2-BFA7-2E0B1F853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071"/>
              <a:ext cx="180" cy="123"/>
            </a:xfrm>
            <a:custGeom>
              <a:avLst/>
              <a:gdLst>
                <a:gd name="T0" fmla="*/ 28 w 117"/>
                <a:gd name="T1" fmla="*/ 75 h 80"/>
                <a:gd name="T2" fmla="*/ 163 w 117"/>
                <a:gd name="T3" fmla="*/ 181 h 80"/>
                <a:gd name="T4" fmla="*/ 397 w 117"/>
                <a:gd name="T5" fmla="*/ 197 h 80"/>
                <a:gd name="T6" fmla="*/ 232 w 117"/>
                <a:gd name="T7" fmla="*/ 83 h 80"/>
                <a:gd name="T8" fmla="*/ 28 w 117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0">
                  <a:moveTo>
                    <a:pt x="8" y="21"/>
                  </a:moveTo>
                  <a:cubicBezTo>
                    <a:pt x="0" y="42"/>
                    <a:pt x="27" y="45"/>
                    <a:pt x="45" y="50"/>
                  </a:cubicBezTo>
                  <a:cubicBezTo>
                    <a:pt x="63" y="55"/>
                    <a:pt x="100" y="80"/>
                    <a:pt x="109" y="54"/>
                  </a:cubicBezTo>
                  <a:cubicBezTo>
                    <a:pt x="117" y="30"/>
                    <a:pt x="94" y="30"/>
                    <a:pt x="64" y="23"/>
                  </a:cubicBezTo>
                  <a:cubicBezTo>
                    <a:pt x="34" y="15"/>
                    <a:pt x="16" y="0"/>
                    <a:pt x="8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0" name="Freeform 68">
              <a:extLst>
                <a:ext uri="{FF2B5EF4-FFF2-40B4-BE49-F238E27FC236}">
                  <a16:creationId xmlns:a16="http://schemas.microsoft.com/office/drawing/2014/main" id="{6BB64986-FDF7-41B2-8FF1-4C69FCF0A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148"/>
              <a:ext cx="178" cy="123"/>
            </a:xfrm>
            <a:custGeom>
              <a:avLst/>
              <a:gdLst>
                <a:gd name="T0" fmla="*/ 26 w 116"/>
                <a:gd name="T1" fmla="*/ 75 h 80"/>
                <a:gd name="T2" fmla="*/ 160 w 116"/>
                <a:gd name="T3" fmla="*/ 181 h 80"/>
                <a:gd name="T4" fmla="*/ 391 w 116"/>
                <a:gd name="T5" fmla="*/ 197 h 80"/>
                <a:gd name="T6" fmla="*/ 224 w 116"/>
                <a:gd name="T7" fmla="*/ 62 h 80"/>
                <a:gd name="T8" fmla="*/ 26 w 116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0">
                  <a:moveTo>
                    <a:pt x="7" y="21"/>
                  </a:moveTo>
                  <a:cubicBezTo>
                    <a:pt x="0" y="42"/>
                    <a:pt x="26" y="45"/>
                    <a:pt x="44" y="50"/>
                  </a:cubicBezTo>
                  <a:cubicBezTo>
                    <a:pt x="62" y="55"/>
                    <a:pt x="100" y="80"/>
                    <a:pt x="108" y="54"/>
                  </a:cubicBezTo>
                  <a:cubicBezTo>
                    <a:pt x="116" y="30"/>
                    <a:pt x="92" y="25"/>
                    <a:pt x="62" y="17"/>
                  </a:cubicBezTo>
                  <a:cubicBezTo>
                    <a:pt x="32" y="10"/>
                    <a:pt x="15" y="0"/>
                    <a:pt x="7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Freeform 69">
              <a:extLst>
                <a:ext uri="{FF2B5EF4-FFF2-40B4-BE49-F238E27FC236}">
                  <a16:creationId xmlns:a16="http://schemas.microsoft.com/office/drawing/2014/main" id="{5288F296-9B06-42A3-8EC2-DD44F4FFB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917"/>
              <a:ext cx="174" cy="123"/>
            </a:xfrm>
            <a:custGeom>
              <a:avLst/>
              <a:gdLst>
                <a:gd name="T0" fmla="*/ 383 w 113"/>
                <a:gd name="T1" fmla="*/ 75 h 80"/>
                <a:gd name="T2" fmla="*/ 251 w 113"/>
                <a:gd name="T3" fmla="*/ 181 h 80"/>
                <a:gd name="T4" fmla="*/ 22 w 113"/>
                <a:gd name="T5" fmla="*/ 192 h 80"/>
                <a:gd name="T6" fmla="*/ 183 w 113"/>
                <a:gd name="T7" fmla="*/ 83 h 80"/>
                <a:gd name="T8" fmla="*/ 383 w 113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105" y="21"/>
                  </a:moveTo>
                  <a:cubicBezTo>
                    <a:pt x="113" y="42"/>
                    <a:pt x="87" y="45"/>
                    <a:pt x="69" y="50"/>
                  </a:cubicBezTo>
                  <a:cubicBezTo>
                    <a:pt x="51" y="55"/>
                    <a:pt x="14" y="80"/>
                    <a:pt x="6" y="53"/>
                  </a:cubicBezTo>
                  <a:cubicBezTo>
                    <a:pt x="0" y="29"/>
                    <a:pt x="20" y="31"/>
                    <a:pt x="50" y="23"/>
                  </a:cubicBezTo>
                  <a:cubicBezTo>
                    <a:pt x="80" y="15"/>
                    <a:pt x="98" y="0"/>
                    <a:pt x="105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Freeform 70">
              <a:extLst>
                <a:ext uri="{FF2B5EF4-FFF2-40B4-BE49-F238E27FC236}">
                  <a16:creationId xmlns:a16="http://schemas.microsoft.com/office/drawing/2014/main" id="{936C0BAD-A50B-4DB3-A20D-57E544AAD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843"/>
              <a:ext cx="154" cy="117"/>
            </a:xfrm>
            <a:custGeom>
              <a:avLst/>
              <a:gdLst>
                <a:gd name="T0" fmla="*/ 337 w 100"/>
                <a:gd name="T1" fmla="*/ 75 h 76"/>
                <a:gd name="T2" fmla="*/ 229 w 100"/>
                <a:gd name="T3" fmla="*/ 189 h 76"/>
                <a:gd name="T4" fmla="*/ 18 w 100"/>
                <a:gd name="T5" fmla="*/ 203 h 76"/>
                <a:gd name="T6" fmla="*/ 163 w 100"/>
                <a:gd name="T7" fmla="*/ 91 h 76"/>
                <a:gd name="T8" fmla="*/ 337 w 100"/>
                <a:gd name="T9" fmla="*/ 75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76">
                  <a:moveTo>
                    <a:pt x="92" y="21"/>
                  </a:moveTo>
                  <a:cubicBezTo>
                    <a:pt x="100" y="42"/>
                    <a:pt x="81" y="47"/>
                    <a:pt x="63" y="52"/>
                  </a:cubicBezTo>
                  <a:cubicBezTo>
                    <a:pt x="45" y="57"/>
                    <a:pt x="9" y="76"/>
                    <a:pt x="5" y="56"/>
                  </a:cubicBezTo>
                  <a:cubicBezTo>
                    <a:pt x="0" y="32"/>
                    <a:pt x="15" y="33"/>
                    <a:pt x="45" y="25"/>
                  </a:cubicBezTo>
                  <a:cubicBezTo>
                    <a:pt x="66" y="19"/>
                    <a:pt x="84" y="0"/>
                    <a:pt x="92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Freeform 71">
              <a:extLst>
                <a:ext uri="{FF2B5EF4-FFF2-40B4-BE49-F238E27FC236}">
                  <a16:creationId xmlns:a16="http://schemas.microsoft.com/office/drawing/2014/main" id="{D32D003D-44B1-417C-BB12-1B140F690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050"/>
              <a:ext cx="174" cy="123"/>
            </a:xfrm>
            <a:custGeom>
              <a:avLst/>
              <a:gdLst>
                <a:gd name="T0" fmla="*/ 26 w 113"/>
                <a:gd name="T1" fmla="*/ 215 h 80"/>
                <a:gd name="T2" fmla="*/ 162 w 113"/>
                <a:gd name="T3" fmla="*/ 109 h 80"/>
                <a:gd name="T4" fmla="*/ 391 w 113"/>
                <a:gd name="T5" fmla="*/ 100 h 80"/>
                <a:gd name="T6" fmla="*/ 229 w 113"/>
                <a:gd name="T7" fmla="*/ 208 h 80"/>
                <a:gd name="T8" fmla="*/ 26 w 113"/>
                <a:gd name="T9" fmla="*/ 21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7" y="59"/>
                  </a:moveTo>
                  <a:cubicBezTo>
                    <a:pt x="0" y="38"/>
                    <a:pt x="26" y="35"/>
                    <a:pt x="44" y="30"/>
                  </a:cubicBezTo>
                  <a:cubicBezTo>
                    <a:pt x="62" y="25"/>
                    <a:pt x="99" y="0"/>
                    <a:pt x="107" y="27"/>
                  </a:cubicBezTo>
                  <a:cubicBezTo>
                    <a:pt x="113" y="51"/>
                    <a:pt x="93" y="49"/>
                    <a:pt x="63" y="57"/>
                  </a:cubicBezTo>
                  <a:cubicBezTo>
                    <a:pt x="33" y="65"/>
                    <a:pt x="15" y="80"/>
                    <a:pt x="7" y="59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4" name="Freeform 72">
              <a:extLst>
                <a:ext uri="{FF2B5EF4-FFF2-40B4-BE49-F238E27FC236}">
                  <a16:creationId xmlns:a16="http://schemas.microsoft.com/office/drawing/2014/main" id="{714BCE26-56A9-46D8-922E-5BCD7FC4B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128"/>
              <a:ext cx="154" cy="119"/>
            </a:xfrm>
            <a:custGeom>
              <a:avLst/>
              <a:gdLst>
                <a:gd name="T0" fmla="*/ 28 w 100"/>
                <a:gd name="T1" fmla="*/ 207 h 77"/>
                <a:gd name="T2" fmla="*/ 136 w 100"/>
                <a:gd name="T3" fmla="*/ 93 h 77"/>
                <a:gd name="T4" fmla="*/ 347 w 100"/>
                <a:gd name="T5" fmla="*/ 76 h 77"/>
                <a:gd name="T6" fmla="*/ 202 w 100"/>
                <a:gd name="T7" fmla="*/ 192 h 77"/>
                <a:gd name="T8" fmla="*/ 28 w 100"/>
                <a:gd name="T9" fmla="*/ 20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77">
                  <a:moveTo>
                    <a:pt x="8" y="56"/>
                  </a:moveTo>
                  <a:cubicBezTo>
                    <a:pt x="0" y="34"/>
                    <a:pt x="18" y="30"/>
                    <a:pt x="37" y="25"/>
                  </a:cubicBezTo>
                  <a:cubicBezTo>
                    <a:pt x="55" y="19"/>
                    <a:pt x="91" y="0"/>
                    <a:pt x="95" y="21"/>
                  </a:cubicBezTo>
                  <a:cubicBezTo>
                    <a:pt x="100" y="45"/>
                    <a:pt x="85" y="43"/>
                    <a:pt x="55" y="52"/>
                  </a:cubicBezTo>
                  <a:cubicBezTo>
                    <a:pt x="34" y="58"/>
                    <a:pt x="16" y="77"/>
                    <a:pt x="8" y="56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5" name="Freeform 73">
              <a:extLst>
                <a:ext uri="{FF2B5EF4-FFF2-40B4-BE49-F238E27FC236}">
                  <a16:creationId xmlns:a16="http://schemas.microsoft.com/office/drawing/2014/main" id="{37A9D763-2617-4D09-B603-2542DB65E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201"/>
              <a:ext cx="152" cy="118"/>
            </a:xfrm>
            <a:custGeom>
              <a:avLst/>
              <a:gdLst>
                <a:gd name="T0" fmla="*/ 28 w 99"/>
                <a:gd name="T1" fmla="*/ 198 h 77"/>
                <a:gd name="T2" fmla="*/ 129 w 99"/>
                <a:gd name="T3" fmla="*/ 87 h 77"/>
                <a:gd name="T4" fmla="*/ 344 w 99"/>
                <a:gd name="T5" fmla="*/ 75 h 77"/>
                <a:gd name="T6" fmla="*/ 198 w 99"/>
                <a:gd name="T7" fmla="*/ 188 h 77"/>
                <a:gd name="T8" fmla="*/ 28 w 99"/>
                <a:gd name="T9" fmla="*/ 198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77">
                  <a:moveTo>
                    <a:pt x="8" y="55"/>
                  </a:moveTo>
                  <a:cubicBezTo>
                    <a:pt x="0" y="34"/>
                    <a:pt x="18" y="30"/>
                    <a:pt x="36" y="24"/>
                  </a:cubicBezTo>
                  <a:cubicBezTo>
                    <a:pt x="54" y="19"/>
                    <a:pt x="90" y="0"/>
                    <a:pt x="95" y="21"/>
                  </a:cubicBezTo>
                  <a:cubicBezTo>
                    <a:pt x="99" y="45"/>
                    <a:pt x="85" y="43"/>
                    <a:pt x="55" y="52"/>
                  </a:cubicBezTo>
                  <a:cubicBezTo>
                    <a:pt x="33" y="58"/>
                    <a:pt x="16" y="77"/>
                    <a:pt x="8" y="55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6" name="Freeform 74">
              <a:extLst>
                <a:ext uri="{FF2B5EF4-FFF2-40B4-BE49-F238E27FC236}">
                  <a16:creationId xmlns:a16="http://schemas.microsoft.com/office/drawing/2014/main" id="{00405117-8563-4E4C-ACDB-78B58F81F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988"/>
              <a:ext cx="180" cy="123"/>
            </a:xfrm>
            <a:custGeom>
              <a:avLst/>
              <a:gdLst>
                <a:gd name="T0" fmla="*/ 397 w 117"/>
                <a:gd name="T1" fmla="*/ 75 h 80"/>
                <a:gd name="T2" fmla="*/ 263 w 117"/>
                <a:gd name="T3" fmla="*/ 181 h 80"/>
                <a:gd name="T4" fmla="*/ 28 w 117"/>
                <a:gd name="T5" fmla="*/ 197 h 80"/>
                <a:gd name="T6" fmla="*/ 194 w 117"/>
                <a:gd name="T7" fmla="*/ 83 h 80"/>
                <a:gd name="T8" fmla="*/ 397 w 117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0">
                  <a:moveTo>
                    <a:pt x="109" y="21"/>
                  </a:moveTo>
                  <a:cubicBezTo>
                    <a:pt x="117" y="42"/>
                    <a:pt x="90" y="45"/>
                    <a:pt x="72" y="50"/>
                  </a:cubicBezTo>
                  <a:cubicBezTo>
                    <a:pt x="54" y="55"/>
                    <a:pt x="17" y="80"/>
                    <a:pt x="8" y="54"/>
                  </a:cubicBezTo>
                  <a:cubicBezTo>
                    <a:pt x="0" y="30"/>
                    <a:pt x="23" y="30"/>
                    <a:pt x="53" y="23"/>
                  </a:cubicBezTo>
                  <a:cubicBezTo>
                    <a:pt x="83" y="15"/>
                    <a:pt x="101" y="0"/>
                    <a:pt x="109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7" name="Freeform 75">
              <a:extLst>
                <a:ext uri="{FF2B5EF4-FFF2-40B4-BE49-F238E27FC236}">
                  <a16:creationId xmlns:a16="http://schemas.microsoft.com/office/drawing/2014/main" id="{5486C778-73E4-4F85-8960-9EFAD8EA8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075"/>
              <a:ext cx="211" cy="48"/>
            </a:xfrm>
            <a:custGeom>
              <a:avLst/>
              <a:gdLst>
                <a:gd name="T0" fmla="*/ 482 w 137"/>
                <a:gd name="T1" fmla="*/ 0 h 31"/>
                <a:gd name="T2" fmla="*/ 242 w 137"/>
                <a:gd name="T3" fmla="*/ 45 h 31"/>
                <a:gd name="T4" fmla="*/ 237 w 137"/>
                <a:gd name="T5" fmla="*/ 45 h 31"/>
                <a:gd name="T6" fmla="*/ 12 w 137"/>
                <a:gd name="T7" fmla="*/ 12 h 31"/>
                <a:gd name="T8" fmla="*/ 0 w 137"/>
                <a:gd name="T9" fmla="*/ 96 h 31"/>
                <a:gd name="T10" fmla="*/ 237 w 137"/>
                <a:gd name="T11" fmla="*/ 115 h 31"/>
                <a:gd name="T12" fmla="*/ 242 w 137"/>
                <a:gd name="T13" fmla="*/ 115 h 31"/>
                <a:gd name="T14" fmla="*/ 488 w 137"/>
                <a:gd name="T15" fmla="*/ 101 h 31"/>
                <a:gd name="T16" fmla="*/ 501 w 137"/>
                <a:gd name="T17" fmla="*/ 108 h 31"/>
                <a:gd name="T18" fmla="*/ 501 w 137"/>
                <a:gd name="T19" fmla="*/ 108 h 31"/>
                <a:gd name="T20" fmla="*/ 482 w 137"/>
                <a:gd name="T21" fmla="*/ 0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7" h="31">
                  <a:moveTo>
                    <a:pt x="132" y="0"/>
                  </a:move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6" y="11"/>
                    <a:pt x="3" y="3"/>
                  </a:cubicBezTo>
                  <a:cubicBezTo>
                    <a:pt x="6" y="11"/>
                    <a:pt x="4" y="20"/>
                    <a:pt x="0" y="26"/>
                  </a:cubicBezTo>
                  <a:cubicBezTo>
                    <a:pt x="8" y="23"/>
                    <a:pt x="16" y="31"/>
                    <a:pt x="65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121" y="31"/>
                    <a:pt x="124" y="21"/>
                    <a:pt x="134" y="27"/>
                  </a:cubicBezTo>
                  <a:cubicBezTo>
                    <a:pt x="135" y="28"/>
                    <a:pt x="136" y="29"/>
                    <a:pt x="137" y="29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30" y="24"/>
                    <a:pt x="126" y="11"/>
                    <a:pt x="132" y="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8" name="Freeform 76">
              <a:extLst>
                <a:ext uri="{FF2B5EF4-FFF2-40B4-BE49-F238E27FC236}">
                  <a16:creationId xmlns:a16="http://schemas.microsoft.com/office/drawing/2014/main" id="{42FEF6C0-C3F3-492D-B5F4-85F157C92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961"/>
              <a:ext cx="217" cy="51"/>
            </a:xfrm>
            <a:custGeom>
              <a:avLst/>
              <a:gdLst>
                <a:gd name="T0" fmla="*/ 496 w 141"/>
                <a:gd name="T1" fmla="*/ 0 h 33"/>
                <a:gd name="T2" fmla="*/ 255 w 141"/>
                <a:gd name="T3" fmla="*/ 45 h 33"/>
                <a:gd name="T4" fmla="*/ 251 w 141"/>
                <a:gd name="T5" fmla="*/ 45 h 33"/>
                <a:gd name="T6" fmla="*/ 22 w 141"/>
                <a:gd name="T7" fmla="*/ 12 h 33"/>
                <a:gd name="T8" fmla="*/ 0 w 141"/>
                <a:gd name="T9" fmla="*/ 110 h 33"/>
                <a:gd name="T10" fmla="*/ 251 w 141"/>
                <a:gd name="T11" fmla="*/ 122 h 33"/>
                <a:gd name="T12" fmla="*/ 255 w 141"/>
                <a:gd name="T13" fmla="*/ 122 h 33"/>
                <a:gd name="T14" fmla="*/ 502 w 141"/>
                <a:gd name="T15" fmla="*/ 110 h 33"/>
                <a:gd name="T16" fmla="*/ 514 w 141"/>
                <a:gd name="T17" fmla="*/ 117 h 33"/>
                <a:gd name="T18" fmla="*/ 514 w 141"/>
                <a:gd name="T19" fmla="*/ 110 h 33"/>
                <a:gd name="T20" fmla="*/ 496 w 141"/>
                <a:gd name="T21" fmla="*/ 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1" h="33">
                  <a:moveTo>
                    <a:pt x="136" y="0"/>
                  </a:moveTo>
                  <a:cubicBezTo>
                    <a:pt x="124" y="11"/>
                    <a:pt x="102" y="12"/>
                    <a:pt x="70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40" y="12"/>
                    <a:pt x="19" y="11"/>
                    <a:pt x="6" y="3"/>
                  </a:cubicBezTo>
                  <a:cubicBezTo>
                    <a:pt x="11" y="13"/>
                    <a:pt x="7" y="25"/>
                    <a:pt x="0" y="30"/>
                  </a:cubicBezTo>
                  <a:cubicBezTo>
                    <a:pt x="11" y="24"/>
                    <a:pt x="14" y="33"/>
                    <a:pt x="69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125" y="33"/>
                    <a:pt x="128" y="24"/>
                    <a:pt x="138" y="30"/>
                  </a:cubicBezTo>
                  <a:cubicBezTo>
                    <a:pt x="139" y="30"/>
                    <a:pt x="140" y="31"/>
                    <a:pt x="141" y="32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4" y="25"/>
                    <a:pt x="130" y="10"/>
                    <a:pt x="136" y="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9" name="Freeform 77">
              <a:extLst>
                <a:ext uri="{FF2B5EF4-FFF2-40B4-BE49-F238E27FC236}">
                  <a16:creationId xmlns:a16="http://schemas.microsoft.com/office/drawing/2014/main" id="{8F86F321-6F8A-4556-94F3-8AB238E3A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432"/>
              <a:ext cx="207" cy="48"/>
            </a:xfrm>
            <a:custGeom>
              <a:avLst/>
              <a:gdLst>
                <a:gd name="T0" fmla="*/ 238 w 134"/>
                <a:gd name="T1" fmla="*/ 115 h 31"/>
                <a:gd name="T2" fmla="*/ 244 w 134"/>
                <a:gd name="T3" fmla="*/ 115 h 31"/>
                <a:gd name="T4" fmla="*/ 494 w 134"/>
                <a:gd name="T5" fmla="*/ 101 h 31"/>
                <a:gd name="T6" fmla="*/ 487 w 134"/>
                <a:gd name="T7" fmla="*/ 0 h 31"/>
                <a:gd name="T8" fmla="*/ 244 w 134"/>
                <a:gd name="T9" fmla="*/ 45 h 31"/>
                <a:gd name="T10" fmla="*/ 238 w 134"/>
                <a:gd name="T11" fmla="*/ 45 h 31"/>
                <a:gd name="T12" fmla="*/ 8 w 134"/>
                <a:gd name="T13" fmla="*/ 12 h 31"/>
                <a:gd name="T14" fmla="*/ 0 w 134"/>
                <a:gd name="T15" fmla="*/ 93 h 31"/>
                <a:gd name="T16" fmla="*/ 238 w 134"/>
                <a:gd name="T17" fmla="*/ 115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31">
                  <a:moveTo>
                    <a:pt x="65" y="31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120" y="31"/>
                    <a:pt x="124" y="21"/>
                    <a:pt x="134" y="27"/>
                  </a:cubicBezTo>
                  <a:cubicBezTo>
                    <a:pt x="129" y="20"/>
                    <a:pt x="127" y="9"/>
                    <a:pt x="132" y="0"/>
                  </a:cubicBez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5" y="11"/>
                    <a:pt x="2" y="3"/>
                  </a:cubicBezTo>
                  <a:cubicBezTo>
                    <a:pt x="6" y="11"/>
                    <a:pt x="4" y="20"/>
                    <a:pt x="0" y="25"/>
                  </a:cubicBezTo>
                  <a:cubicBezTo>
                    <a:pt x="9" y="23"/>
                    <a:pt x="17" y="31"/>
                    <a:pt x="65" y="31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0" name="Freeform 78">
              <a:extLst>
                <a:ext uri="{FF2B5EF4-FFF2-40B4-BE49-F238E27FC236}">
                  <a16:creationId xmlns:a16="http://schemas.microsoft.com/office/drawing/2014/main" id="{92599ACC-675F-4290-828C-85054CD8E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303"/>
              <a:ext cx="208" cy="55"/>
            </a:xfrm>
            <a:custGeom>
              <a:avLst/>
              <a:gdLst>
                <a:gd name="T0" fmla="*/ 237 w 135"/>
                <a:gd name="T1" fmla="*/ 61 h 36"/>
                <a:gd name="T2" fmla="*/ 236 w 135"/>
                <a:gd name="T3" fmla="*/ 61 h 36"/>
                <a:gd name="T4" fmla="*/ 5 w 135"/>
                <a:gd name="T5" fmla="*/ 26 h 36"/>
                <a:gd name="T6" fmla="*/ 0 w 135"/>
                <a:gd name="T7" fmla="*/ 107 h 36"/>
                <a:gd name="T8" fmla="*/ 236 w 135"/>
                <a:gd name="T9" fmla="*/ 128 h 36"/>
                <a:gd name="T10" fmla="*/ 237 w 135"/>
                <a:gd name="T11" fmla="*/ 128 h 36"/>
                <a:gd name="T12" fmla="*/ 482 w 135"/>
                <a:gd name="T13" fmla="*/ 110 h 36"/>
                <a:gd name="T14" fmla="*/ 493 w 135"/>
                <a:gd name="T15" fmla="*/ 5 h 36"/>
                <a:gd name="T16" fmla="*/ 493 w 135"/>
                <a:gd name="T17" fmla="*/ 0 h 36"/>
                <a:gd name="T18" fmla="*/ 482 w 135"/>
                <a:gd name="T19" fmla="*/ 14 h 36"/>
                <a:gd name="T20" fmla="*/ 237 w 135"/>
                <a:gd name="T21" fmla="*/ 61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5" h="36">
                  <a:moveTo>
                    <a:pt x="65" y="17"/>
                  </a:moveTo>
                  <a:cubicBezTo>
                    <a:pt x="64" y="17"/>
                    <a:pt x="64" y="17"/>
                    <a:pt x="64" y="17"/>
                  </a:cubicBezTo>
                  <a:cubicBezTo>
                    <a:pt x="34" y="17"/>
                    <a:pt x="13" y="16"/>
                    <a:pt x="1" y="7"/>
                  </a:cubicBezTo>
                  <a:cubicBezTo>
                    <a:pt x="5" y="15"/>
                    <a:pt x="3" y="24"/>
                    <a:pt x="0" y="30"/>
                  </a:cubicBezTo>
                  <a:cubicBezTo>
                    <a:pt x="8" y="29"/>
                    <a:pt x="17" y="36"/>
                    <a:pt x="64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118" y="36"/>
                    <a:pt x="122" y="27"/>
                    <a:pt x="132" y="31"/>
                  </a:cubicBezTo>
                  <a:cubicBezTo>
                    <a:pt x="127" y="23"/>
                    <a:pt x="125" y="9"/>
                    <a:pt x="135" y="1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1"/>
                    <a:pt x="133" y="3"/>
                    <a:pt x="132" y="4"/>
                  </a:cubicBezTo>
                  <a:cubicBezTo>
                    <a:pt x="121" y="15"/>
                    <a:pt x="98" y="17"/>
                    <a:pt x="65" y="17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Freeform 79">
              <a:extLst>
                <a:ext uri="{FF2B5EF4-FFF2-40B4-BE49-F238E27FC236}">
                  <a16:creationId xmlns:a16="http://schemas.microsoft.com/office/drawing/2014/main" id="{9D706068-73E9-43EC-83F7-E33306F9A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189"/>
              <a:ext cx="211" cy="58"/>
            </a:xfrm>
            <a:custGeom>
              <a:avLst/>
              <a:gdLst>
                <a:gd name="T0" fmla="*/ 496 w 137"/>
                <a:gd name="T1" fmla="*/ 0 h 38"/>
                <a:gd name="T2" fmla="*/ 487 w 137"/>
                <a:gd name="T3" fmla="*/ 14 h 38"/>
                <a:gd name="T4" fmla="*/ 242 w 137"/>
                <a:gd name="T5" fmla="*/ 61 h 38"/>
                <a:gd name="T6" fmla="*/ 237 w 137"/>
                <a:gd name="T7" fmla="*/ 61 h 38"/>
                <a:gd name="T8" fmla="*/ 5 w 137"/>
                <a:gd name="T9" fmla="*/ 26 h 38"/>
                <a:gd name="T10" fmla="*/ 0 w 137"/>
                <a:gd name="T11" fmla="*/ 116 h 38"/>
                <a:gd name="T12" fmla="*/ 237 w 137"/>
                <a:gd name="T13" fmla="*/ 136 h 38"/>
                <a:gd name="T14" fmla="*/ 242 w 137"/>
                <a:gd name="T15" fmla="*/ 136 h 38"/>
                <a:gd name="T16" fmla="*/ 488 w 137"/>
                <a:gd name="T17" fmla="*/ 124 h 38"/>
                <a:gd name="T18" fmla="*/ 501 w 137"/>
                <a:gd name="T19" fmla="*/ 130 h 38"/>
                <a:gd name="T20" fmla="*/ 501 w 137"/>
                <a:gd name="T21" fmla="*/ 128 h 38"/>
                <a:gd name="T22" fmla="*/ 496 w 137"/>
                <a:gd name="T23" fmla="*/ 8 h 38"/>
                <a:gd name="T24" fmla="*/ 496 w 137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7" h="38">
                  <a:moveTo>
                    <a:pt x="136" y="0"/>
                  </a:moveTo>
                  <a:cubicBezTo>
                    <a:pt x="135" y="1"/>
                    <a:pt x="134" y="3"/>
                    <a:pt x="133" y="4"/>
                  </a:cubicBezTo>
                  <a:cubicBezTo>
                    <a:pt x="122" y="15"/>
                    <a:pt x="99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35" y="17"/>
                    <a:pt x="13" y="16"/>
                    <a:pt x="1" y="7"/>
                  </a:cubicBezTo>
                  <a:cubicBezTo>
                    <a:pt x="6" y="16"/>
                    <a:pt x="4" y="27"/>
                    <a:pt x="0" y="33"/>
                  </a:cubicBezTo>
                  <a:cubicBezTo>
                    <a:pt x="8" y="30"/>
                    <a:pt x="16" y="38"/>
                    <a:pt x="65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121" y="38"/>
                    <a:pt x="124" y="29"/>
                    <a:pt x="134" y="35"/>
                  </a:cubicBezTo>
                  <a:cubicBezTo>
                    <a:pt x="135" y="35"/>
                    <a:pt x="136" y="36"/>
                    <a:pt x="137" y="37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28" y="30"/>
                    <a:pt x="124" y="12"/>
                    <a:pt x="136" y="2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2" name="Freeform 80">
              <a:extLst>
                <a:ext uri="{FF2B5EF4-FFF2-40B4-BE49-F238E27FC236}">
                  <a16:creationId xmlns:a16="http://schemas.microsoft.com/office/drawing/2014/main" id="{1615C127-A445-4E46-A3CF-8DFE13B2B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075"/>
              <a:ext cx="211" cy="48"/>
            </a:xfrm>
            <a:custGeom>
              <a:avLst/>
              <a:gdLst>
                <a:gd name="T0" fmla="*/ 482 w 137"/>
                <a:gd name="T1" fmla="*/ 0 h 31"/>
                <a:gd name="T2" fmla="*/ 242 w 137"/>
                <a:gd name="T3" fmla="*/ 45 h 31"/>
                <a:gd name="T4" fmla="*/ 237 w 137"/>
                <a:gd name="T5" fmla="*/ 45 h 31"/>
                <a:gd name="T6" fmla="*/ 12 w 137"/>
                <a:gd name="T7" fmla="*/ 12 h 31"/>
                <a:gd name="T8" fmla="*/ 0 w 137"/>
                <a:gd name="T9" fmla="*/ 96 h 31"/>
                <a:gd name="T10" fmla="*/ 237 w 137"/>
                <a:gd name="T11" fmla="*/ 115 h 31"/>
                <a:gd name="T12" fmla="*/ 242 w 137"/>
                <a:gd name="T13" fmla="*/ 115 h 31"/>
                <a:gd name="T14" fmla="*/ 488 w 137"/>
                <a:gd name="T15" fmla="*/ 101 h 31"/>
                <a:gd name="T16" fmla="*/ 501 w 137"/>
                <a:gd name="T17" fmla="*/ 108 h 31"/>
                <a:gd name="T18" fmla="*/ 501 w 137"/>
                <a:gd name="T19" fmla="*/ 108 h 31"/>
                <a:gd name="T20" fmla="*/ 482 w 137"/>
                <a:gd name="T21" fmla="*/ 0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7" h="31">
                  <a:moveTo>
                    <a:pt x="132" y="0"/>
                  </a:move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6" y="11"/>
                    <a:pt x="3" y="3"/>
                  </a:cubicBezTo>
                  <a:cubicBezTo>
                    <a:pt x="6" y="11"/>
                    <a:pt x="4" y="20"/>
                    <a:pt x="0" y="26"/>
                  </a:cubicBezTo>
                  <a:cubicBezTo>
                    <a:pt x="8" y="23"/>
                    <a:pt x="16" y="31"/>
                    <a:pt x="65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121" y="31"/>
                    <a:pt x="124" y="21"/>
                    <a:pt x="134" y="27"/>
                  </a:cubicBezTo>
                  <a:cubicBezTo>
                    <a:pt x="135" y="28"/>
                    <a:pt x="136" y="29"/>
                    <a:pt x="137" y="29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30" y="24"/>
                    <a:pt x="126" y="11"/>
                    <a:pt x="132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3" name="Freeform 81">
              <a:extLst>
                <a:ext uri="{FF2B5EF4-FFF2-40B4-BE49-F238E27FC236}">
                  <a16:creationId xmlns:a16="http://schemas.microsoft.com/office/drawing/2014/main" id="{58243BA5-750C-431A-809E-7DF2425DE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961"/>
              <a:ext cx="217" cy="51"/>
            </a:xfrm>
            <a:custGeom>
              <a:avLst/>
              <a:gdLst>
                <a:gd name="T0" fmla="*/ 496 w 141"/>
                <a:gd name="T1" fmla="*/ 0 h 33"/>
                <a:gd name="T2" fmla="*/ 255 w 141"/>
                <a:gd name="T3" fmla="*/ 45 h 33"/>
                <a:gd name="T4" fmla="*/ 251 w 141"/>
                <a:gd name="T5" fmla="*/ 45 h 33"/>
                <a:gd name="T6" fmla="*/ 22 w 141"/>
                <a:gd name="T7" fmla="*/ 12 h 33"/>
                <a:gd name="T8" fmla="*/ 0 w 141"/>
                <a:gd name="T9" fmla="*/ 110 h 33"/>
                <a:gd name="T10" fmla="*/ 251 w 141"/>
                <a:gd name="T11" fmla="*/ 122 h 33"/>
                <a:gd name="T12" fmla="*/ 255 w 141"/>
                <a:gd name="T13" fmla="*/ 122 h 33"/>
                <a:gd name="T14" fmla="*/ 502 w 141"/>
                <a:gd name="T15" fmla="*/ 110 h 33"/>
                <a:gd name="T16" fmla="*/ 514 w 141"/>
                <a:gd name="T17" fmla="*/ 117 h 33"/>
                <a:gd name="T18" fmla="*/ 514 w 141"/>
                <a:gd name="T19" fmla="*/ 110 h 33"/>
                <a:gd name="T20" fmla="*/ 496 w 141"/>
                <a:gd name="T21" fmla="*/ 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1" h="33">
                  <a:moveTo>
                    <a:pt x="136" y="0"/>
                  </a:moveTo>
                  <a:cubicBezTo>
                    <a:pt x="124" y="11"/>
                    <a:pt x="102" y="12"/>
                    <a:pt x="70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40" y="12"/>
                    <a:pt x="19" y="11"/>
                    <a:pt x="6" y="3"/>
                  </a:cubicBezTo>
                  <a:cubicBezTo>
                    <a:pt x="11" y="13"/>
                    <a:pt x="7" y="25"/>
                    <a:pt x="0" y="30"/>
                  </a:cubicBezTo>
                  <a:cubicBezTo>
                    <a:pt x="11" y="24"/>
                    <a:pt x="14" y="33"/>
                    <a:pt x="69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125" y="33"/>
                    <a:pt x="128" y="24"/>
                    <a:pt x="138" y="30"/>
                  </a:cubicBezTo>
                  <a:cubicBezTo>
                    <a:pt x="139" y="30"/>
                    <a:pt x="140" y="31"/>
                    <a:pt x="141" y="32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4" y="25"/>
                    <a:pt x="130" y="10"/>
                    <a:pt x="136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4" name="Freeform 82">
              <a:extLst>
                <a:ext uri="{FF2B5EF4-FFF2-40B4-BE49-F238E27FC236}">
                  <a16:creationId xmlns:a16="http://schemas.microsoft.com/office/drawing/2014/main" id="{65FB202B-FD51-4F2D-9DB9-2D20AB80F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432"/>
              <a:ext cx="207" cy="48"/>
            </a:xfrm>
            <a:custGeom>
              <a:avLst/>
              <a:gdLst>
                <a:gd name="T0" fmla="*/ 238 w 134"/>
                <a:gd name="T1" fmla="*/ 115 h 31"/>
                <a:gd name="T2" fmla="*/ 244 w 134"/>
                <a:gd name="T3" fmla="*/ 115 h 31"/>
                <a:gd name="T4" fmla="*/ 494 w 134"/>
                <a:gd name="T5" fmla="*/ 101 h 31"/>
                <a:gd name="T6" fmla="*/ 487 w 134"/>
                <a:gd name="T7" fmla="*/ 0 h 31"/>
                <a:gd name="T8" fmla="*/ 244 w 134"/>
                <a:gd name="T9" fmla="*/ 45 h 31"/>
                <a:gd name="T10" fmla="*/ 238 w 134"/>
                <a:gd name="T11" fmla="*/ 45 h 31"/>
                <a:gd name="T12" fmla="*/ 8 w 134"/>
                <a:gd name="T13" fmla="*/ 12 h 31"/>
                <a:gd name="T14" fmla="*/ 0 w 134"/>
                <a:gd name="T15" fmla="*/ 93 h 31"/>
                <a:gd name="T16" fmla="*/ 238 w 134"/>
                <a:gd name="T17" fmla="*/ 115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31">
                  <a:moveTo>
                    <a:pt x="65" y="31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120" y="31"/>
                    <a:pt x="124" y="21"/>
                    <a:pt x="134" y="27"/>
                  </a:cubicBezTo>
                  <a:cubicBezTo>
                    <a:pt x="129" y="20"/>
                    <a:pt x="127" y="9"/>
                    <a:pt x="132" y="0"/>
                  </a:cubicBez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5" y="11"/>
                    <a:pt x="2" y="3"/>
                  </a:cubicBezTo>
                  <a:cubicBezTo>
                    <a:pt x="6" y="11"/>
                    <a:pt x="4" y="20"/>
                    <a:pt x="0" y="25"/>
                  </a:cubicBezTo>
                  <a:cubicBezTo>
                    <a:pt x="9" y="23"/>
                    <a:pt x="17" y="31"/>
                    <a:pt x="65" y="3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5" name="Freeform 83">
              <a:extLst>
                <a:ext uri="{FF2B5EF4-FFF2-40B4-BE49-F238E27FC236}">
                  <a16:creationId xmlns:a16="http://schemas.microsoft.com/office/drawing/2014/main" id="{3F61E144-5775-4B75-8EB5-C6DA64E4C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303"/>
              <a:ext cx="208" cy="55"/>
            </a:xfrm>
            <a:custGeom>
              <a:avLst/>
              <a:gdLst>
                <a:gd name="T0" fmla="*/ 237 w 135"/>
                <a:gd name="T1" fmla="*/ 61 h 36"/>
                <a:gd name="T2" fmla="*/ 236 w 135"/>
                <a:gd name="T3" fmla="*/ 61 h 36"/>
                <a:gd name="T4" fmla="*/ 5 w 135"/>
                <a:gd name="T5" fmla="*/ 26 h 36"/>
                <a:gd name="T6" fmla="*/ 0 w 135"/>
                <a:gd name="T7" fmla="*/ 107 h 36"/>
                <a:gd name="T8" fmla="*/ 236 w 135"/>
                <a:gd name="T9" fmla="*/ 128 h 36"/>
                <a:gd name="T10" fmla="*/ 237 w 135"/>
                <a:gd name="T11" fmla="*/ 128 h 36"/>
                <a:gd name="T12" fmla="*/ 482 w 135"/>
                <a:gd name="T13" fmla="*/ 110 h 36"/>
                <a:gd name="T14" fmla="*/ 493 w 135"/>
                <a:gd name="T15" fmla="*/ 5 h 36"/>
                <a:gd name="T16" fmla="*/ 493 w 135"/>
                <a:gd name="T17" fmla="*/ 0 h 36"/>
                <a:gd name="T18" fmla="*/ 482 w 135"/>
                <a:gd name="T19" fmla="*/ 14 h 36"/>
                <a:gd name="T20" fmla="*/ 237 w 135"/>
                <a:gd name="T21" fmla="*/ 61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5" h="36">
                  <a:moveTo>
                    <a:pt x="65" y="17"/>
                  </a:moveTo>
                  <a:cubicBezTo>
                    <a:pt x="64" y="17"/>
                    <a:pt x="64" y="17"/>
                    <a:pt x="64" y="17"/>
                  </a:cubicBezTo>
                  <a:cubicBezTo>
                    <a:pt x="34" y="17"/>
                    <a:pt x="13" y="16"/>
                    <a:pt x="1" y="7"/>
                  </a:cubicBezTo>
                  <a:cubicBezTo>
                    <a:pt x="5" y="15"/>
                    <a:pt x="3" y="24"/>
                    <a:pt x="0" y="30"/>
                  </a:cubicBezTo>
                  <a:cubicBezTo>
                    <a:pt x="8" y="29"/>
                    <a:pt x="17" y="36"/>
                    <a:pt x="64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118" y="36"/>
                    <a:pt x="122" y="27"/>
                    <a:pt x="132" y="31"/>
                  </a:cubicBezTo>
                  <a:cubicBezTo>
                    <a:pt x="127" y="23"/>
                    <a:pt x="125" y="9"/>
                    <a:pt x="135" y="1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1"/>
                    <a:pt x="133" y="3"/>
                    <a:pt x="132" y="4"/>
                  </a:cubicBezTo>
                  <a:cubicBezTo>
                    <a:pt x="121" y="15"/>
                    <a:pt x="98" y="17"/>
                    <a:pt x="65" y="17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6" name="Freeform 84">
              <a:extLst>
                <a:ext uri="{FF2B5EF4-FFF2-40B4-BE49-F238E27FC236}">
                  <a16:creationId xmlns:a16="http://schemas.microsoft.com/office/drawing/2014/main" id="{B6307CD1-9F03-493F-8576-EAB897A35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189"/>
              <a:ext cx="211" cy="58"/>
            </a:xfrm>
            <a:custGeom>
              <a:avLst/>
              <a:gdLst>
                <a:gd name="T0" fmla="*/ 496 w 137"/>
                <a:gd name="T1" fmla="*/ 0 h 38"/>
                <a:gd name="T2" fmla="*/ 487 w 137"/>
                <a:gd name="T3" fmla="*/ 14 h 38"/>
                <a:gd name="T4" fmla="*/ 242 w 137"/>
                <a:gd name="T5" fmla="*/ 61 h 38"/>
                <a:gd name="T6" fmla="*/ 237 w 137"/>
                <a:gd name="T7" fmla="*/ 61 h 38"/>
                <a:gd name="T8" fmla="*/ 5 w 137"/>
                <a:gd name="T9" fmla="*/ 26 h 38"/>
                <a:gd name="T10" fmla="*/ 0 w 137"/>
                <a:gd name="T11" fmla="*/ 116 h 38"/>
                <a:gd name="T12" fmla="*/ 237 w 137"/>
                <a:gd name="T13" fmla="*/ 136 h 38"/>
                <a:gd name="T14" fmla="*/ 242 w 137"/>
                <a:gd name="T15" fmla="*/ 136 h 38"/>
                <a:gd name="T16" fmla="*/ 488 w 137"/>
                <a:gd name="T17" fmla="*/ 124 h 38"/>
                <a:gd name="T18" fmla="*/ 501 w 137"/>
                <a:gd name="T19" fmla="*/ 130 h 38"/>
                <a:gd name="T20" fmla="*/ 501 w 137"/>
                <a:gd name="T21" fmla="*/ 128 h 38"/>
                <a:gd name="T22" fmla="*/ 496 w 137"/>
                <a:gd name="T23" fmla="*/ 8 h 38"/>
                <a:gd name="T24" fmla="*/ 496 w 137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7" h="38">
                  <a:moveTo>
                    <a:pt x="136" y="0"/>
                  </a:moveTo>
                  <a:cubicBezTo>
                    <a:pt x="135" y="1"/>
                    <a:pt x="134" y="3"/>
                    <a:pt x="133" y="4"/>
                  </a:cubicBezTo>
                  <a:cubicBezTo>
                    <a:pt x="122" y="15"/>
                    <a:pt x="99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35" y="17"/>
                    <a:pt x="13" y="16"/>
                    <a:pt x="1" y="7"/>
                  </a:cubicBezTo>
                  <a:cubicBezTo>
                    <a:pt x="6" y="16"/>
                    <a:pt x="4" y="27"/>
                    <a:pt x="0" y="33"/>
                  </a:cubicBezTo>
                  <a:cubicBezTo>
                    <a:pt x="8" y="30"/>
                    <a:pt x="16" y="38"/>
                    <a:pt x="65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121" y="38"/>
                    <a:pt x="124" y="29"/>
                    <a:pt x="134" y="35"/>
                  </a:cubicBezTo>
                  <a:cubicBezTo>
                    <a:pt x="135" y="35"/>
                    <a:pt x="136" y="36"/>
                    <a:pt x="137" y="37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28" y="30"/>
                    <a:pt x="124" y="12"/>
                    <a:pt x="136" y="2"/>
                  </a:cubicBezTo>
                  <a:lnTo>
                    <a:pt x="136" y="0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7" name="Freeform 85">
              <a:extLst>
                <a:ext uri="{FF2B5EF4-FFF2-40B4-BE49-F238E27FC236}">
                  <a16:creationId xmlns:a16="http://schemas.microsoft.com/office/drawing/2014/main" id="{1871C56B-1790-4653-8106-E5538B7B2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899"/>
              <a:ext cx="140" cy="75"/>
            </a:xfrm>
            <a:custGeom>
              <a:avLst/>
              <a:gdLst>
                <a:gd name="T0" fmla="*/ 331 w 91"/>
                <a:gd name="T1" fmla="*/ 80 h 49"/>
                <a:gd name="T2" fmla="*/ 298 w 91"/>
                <a:gd name="T3" fmla="*/ 5 h 49"/>
                <a:gd name="T4" fmla="*/ 295 w 91"/>
                <a:gd name="T5" fmla="*/ 0 h 49"/>
                <a:gd name="T6" fmla="*/ 189 w 91"/>
                <a:gd name="T7" fmla="*/ 57 h 49"/>
                <a:gd name="T8" fmla="*/ 0 w 91"/>
                <a:gd name="T9" fmla="*/ 101 h 49"/>
                <a:gd name="T10" fmla="*/ 26 w 91"/>
                <a:gd name="T11" fmla="*/ 176 h 49"/>
                <a:gd name="T12" fmla="*/ 177 w 91"/>
                <a:gd name="T13" fmla="*/ 127 h 49"/>
                <a:gd name="T14" fmla="*/ 331 w 91"/>
                <a:gd name="T15" fmla="*/ 8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49">
                  <a:moveTo>
                    <a:pt x="91" y="22"/>
                  </a:moveTo>
                  <a:cubicBezTo>
                    <a:pt x="83" y="13"/>
                    <a:pt x="82" y="1"/>
                    <a:pt x="82" y="1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8" y="9"/>
                    <a:pt x="65" y="13"/>
                    <a:pt x="52" y="16"/>
                  </a:cubicBezTo>
                  <a:cubicBezTo>
                    <a:pt x="38" y="20"/>
                    <a:pt x="13" y="33"/>
                    <a:pt x="0" y="28"/>
                  </a:cubicBezTo>
                  <a:cubicBezTo>
                    <a:pt x="6" y="36"/>
                    <a:pt x="7" y="45"/>
                    <a:pt x="7" y="49"/>
                  </a:cubicBezTo>
                  <a:cubicBezTo>
                    <a:pt x="13" y="41"/>
                    <a:pt x="29" y="40"/>
                    <a:pt x="49" y="35"/>
                  </a:cubicBezTo>
                  <a:cubicBezTo>
                    <a:pt x="67" y="30"/>
                    <a:pt x="81" y="22"/>
                    <a:pt x="91" y="22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8" name="Freeform 86">
              <a:extLst>
                <a:ext uri="{FF2B5EF4-FFF2-40B4-BE49-F238E27FC236}">
                  <a16:creationId xmlns:a16="http://schemas.microsoft.com/office/drawing/2014/main" id="{D0C4F6E3-3B0D-4428-ABAF-7A083AA3E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973"/>
              <a:ext cx="148" cy="75"/>
            </a:xfrm>
            <a:custGeom>
              <a:avLst/>
              <a:gdLst>
                <a:gd name="T0" fmla="*/ 0 w 96"/>
                <a:gd name="T1" fmla="*/ 93 h 49"/>
                <a:gd name="T2" fmla="*/ 180 w 96"/>
                <a:gd name="T3" fmla="*/ 129 h 49"/>
                <a:gd name="T4" fmla="*/ 333 w 96"/>
                <a:gd name="T5" fmla="*/ 176 h 49"/>
                <a:gd name="T6" fmla="*/ 352 w 96"/>
                <a:gd name="T7" fmla="*/ 119 h 49"/>
                <a:gd name="T8" fmla="*/ 352 w 96"/>
                <a:gd name="T9" fmla="*/ 115 h 49"/>
                <a:gd name="T10" fmla="*/ 162 w 96"/>
                <a:gd name="T11" fmla="*/ 66 h 49"/>
                <a:gd name="T12" fmla="*/ 22 w 96"/>
                <a:gd name="T13" fmla="*/ 0 h 49"/>
                <a:gd name="T14" fmla="*/ 19 w 96"/>
                <a:gd name="T15" fmla="*/ 5 h 49"/>
                <a:gd name="T16" fmla="*/ 0 w 96"/>
                <a:gd name="T17" fmla="*/ 93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49">
                  <a:moveTo>
                    <a:pt x="0" y="26"/>
                  </a:moveTo>
                  <a:cubicBezTo>
                    <a:pt x="9" y="19"/>
                    <a:pt x="25" y="30"/>
                    <a:pt x="49" y="36"/>
                  </a:cubicBezTo>
                  <a:cubicBezTo>
                    <a:pt x="67" y="41"/>
                    <a:pt x="83" y="43"/>
                    <a:pt x="91" y="49"/>
                  </a:cubicBezTo>
                  <a:cubicBezTo>
                    <a:pt x="89" y="39"/>
                    <a:pt x="96" y="33"/>
                    <a:pt x="96" y="33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1" y="37"/>
                    <a:pt x="57" y="22"/>
                    <a:pt x="44" y="18"/>
                  </a:cubicBezTo>
                  <a:cubicBezTo>
                    <a:pt x="29" y="14"/>
                    <a:pt x="10" y="11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2"/>
                    <a:pt x="5" y="21"/>
                    <a:pt x="0" y="26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9" name="Freeform 87">
              <a:extLst>
                <a:ext uri="{FF2B5EF4-FFF2-40B4-BE49-F238E27FC236}">
                  <a16:creationId xmlns:a16="http://schemas.microsoft.com/office/drawing/2014/main" id="{3E52EDED-EDAD-42B2-B3AE-D2893833C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914"/>
              <a:ext cx="137" cy="65"/>
            </a:xfrm>
            <a:custGeom>
              <a:avLst/>
              <a:gdLst>
                <a:gd name="T0" fmla="*/ 114 w 89"/>
                <a:gd name="T1" fmla="*/ 36 h 42"/>
                <a:gd name="T2" fmla="*/ 12 w 89"/>
                <a:gd name="T3" fmla="*/ 0 h 42"/>
                <a:gd name="T4" fmla="*/ 0 w 89"/>
                <a:gd name="T5" fmla="*/ 60 h 42"/>
                <a:gd name="T6" fmla="*/ 163 w 89"/>
                <a:gd name="T7" fmla="*/ 108 h 42"/>
                <a:gd name="T8" fmla="*/ 317 w 89"/>
                <a:gd name="T9" fmla="*/ 156 h 42"/>
                <a:gd name="T10" fmla="*/ 325 w 89"/>
                <a:gd name="T11" fmla="*/ 93 h 42"/>
                <a:gd name="T12" fmla="*/ 320 w 89"/>
                <a:gd name="T13" fmla="*/ 82 h 42"/>
                <a:gd name="T14" fmla="*/ 114 w 89"/>
                <a:gd name="T15" fmla="*/ 36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42">
                  <a:moveTo>
                    <a:pt x="31" y="10"/>
                  </a:moveTo>
                  <a:cubicBezTo>
                    <a:pt x="22" y="7"/>
                    <a:pt x="10" y="5"/>
                    <a:pt x="3" y="0"/>
                  </a:cubicBezTo>
                  <a:cubicBezTo>
                    <a:pt x="5" y="7"/>
                    <a:pt x="4" y="14"/>
                    <a:pt x="0" y="16"/>
                  </a:cubicBezTo>
                  <a:cubicBezTo>
                    <a:pt x="10" y="14"/>
                    <a:pt x="25" y="23"/>
                    <a:pt x="45" y="29"/>
                  </a:cubicBezTo>
                  <a:cubicBezTo>
                    <a:pt x="65" y="34"/>
                    <a:pt x="81" y="35"/>
                    <a:pt x="87" y="42"/>
                  </a:cubicBezTo>
                  <a:cubicBezTo>
                    <a:pt x="85" y="30"/>
                    <a:pt x="89" y="25"/>
                    <a:pt x="89" y="25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75" y="29"/>
                    <a:pt x="46" y="14"/>
                    <a:pt x="31" y="10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0" name="Freeform 88">
              <a:extLst>
                <a:ext uri="{FF2B5EF4-FFF2-40B4-BE49-F238E27FC236}">
                  <a16:creationId xmlns:a16="http://schemas.microsoft.com/office/drawing/2014/main" id="{557F444D-C1C2-418F-A4B3-C32AD274B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976"/>
              <a:ext cx="154" cy="69"/>
            </a:xfrm>
            <a:custGeom>
              <a:avLst/>
              <a:gdLst>
                <a:gd name="T0" fmla="*/ 197 w 100"/>
                <a:gd name="T1" fmla="*/ 113 h 45"/>
                <a:gd name="T2" fmla="*/ 365 w 100"/>
                <a:gd name="T3" fmla="*/ 67 h 45"/>
                <a:gd name="T4" fmla="*/ 337 w 100"/>
                <a:gd name="T5" fmla="*/ 0 h 45"/>
                <a:gd name="T6" fmla="*/ 216 w 100"/>
                <a:gd name="T7" fmla="*/ 43 h 45"/>
                <a:gd name="T8" fmla="*/ 0 w 100"/>
                <a:gd name="T9" fmla="*/ 80 h 45"/>
                <a:gd name="T10" fmla="*/ 0 w 100"/>
                <a:gd name="T11" fmla="*/ 87 h 45"/>
                <a:gd name="T12" fmla="*/ 40 w 100"/>
                <a:gd name="T13" fmla="*/ 163 h 45"/>
                <a:gd name="T14" fmla="*/ 197 w 100"/>
                <a:gd name="T15" fmla="*/ 11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45">
                  <a:moveTo>
                    <a:pt x="54" y="31"/>
                  </a:moveTo>
                  <a:cubicBezTo>
                    <a:pt x="75" y="25"/>
                    <a:pt x="90" y="16"/>
                    <a:pt x="100" y="19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4" y="7"/>
                    <a:pt x="70" y="9"/>
                    <a:pt x="59" y="12"/>
                  </a:cubicBezTo>
                  <a:cubicBezTo>
                    <a:pt x="43" y="17"/>
                    <a:pt x="12" y="36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31"/>
                    <a:pt x="10" y="40"/>
                    <a:pt x="11" y="45"/>
                  </a:cubicBezTo>
                  <a:cubicBezTo>
                    <a:pt x="17" y="37"/>
                    <a:pt x="34" y="36"/>
                    <a:pt x="54" y="3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1" name="Freeform 89">
              <a:extLst>
                <a:ext uri="{FF2B5EF4-FFF2-40B4-BE49-F238E27FC236}">
                  <a16:creationId xmlns:a16="http://schemas.microsoft.com/office/drawing/2014/main" id="{3C6F3C68-C859-4C54-8EEE-B8A30AF85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2014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2" name="Freeform 90">
              <a:extLst>
                <a:ext uri="{FF2B5EF4-FFF2-40B4-BE49-F238E27FC236}">
                  <a16:creationId xmlns:a16="http://schemas.microsoft.com/office/drawing/2014/main" id="{703631C4-7B76-410E-B6DD-A83196797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816"/>
              <a:ext cx="280" cy="100"/>
            </a:xfrm>
            <a:custGeom>
              <a:avLst/>
              <a:gdLst>
                <a:gd name="T0" fmla="*/ 528 w 182"/>
                <a:gd name="T1" fmla="*/ 157 h 65"/>
                <a:gd name="T2" fmla="*/ 663 w 182"/>
                <a:gd name="T3" fmla="*/ 109 h 65"/>
                <a:gd name="T4" fmla="*/ 602 w 182"/>
                <a:gd name="T5" fmla="*/ 0 h 65"/>
                <a:gd name="T6" fmla="*/ 575 w 182"/>
                <a:gd name="T7" fmla="*/ 35 h 65"/>
                <a:gd name="T8" fmla="*/ 331 w 182"/>
                <a:gd name="T9" fmla="*/ 154 h 65"/>
                <a:gd name="T10" fmla="*/ 326 w 182"/>
                <a:gd name="T11" fmla="*/ 154 h 65"/>
                <a:gd name="T12" fmla="*/ 80 w 182"/>
                <a:gd name="T13" fmla="*/ 35 h 65"/>
                <a:gd name="T14" fmla="*/ 54 w 182"/>
                <a:gd name="T15" fmla="*/ 0 h 65"/>
                <a:gd name="T16" fmla="*/ 0 w 182"/>
                <a:gd name="T17" fmla="*/ 128 h 65"/>
                <a:gd name="T18" fmla="*/ 175 w 182"/>
                <a:gd name="T19" fmla="*/ 185 h 65"/>
                <a:gd name="T20" fmla="*/ 326 w 182"/>
                <a:gd name="T21" fmla="*/ 237 h 65"/>
                <a:gd name="T22" fmla="*/ 386 w 182"/>
                <a:gd name="T23" fmla="*/ 211 h 65"/>
                <a:gd name="T24" fmla="*/ 528 w 182"/>
                <a:gd name="T25" fmla="*/ 157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2" h="65">
                  <a:moveTo>
                    <a:pt x="145" y="43"/>
                  </a:moveTo>
                  <a:cubicBezTo>
                    <a:pt x="160" y="39"/>
                    <a:pt x="173" y="28"/>
                    <a:pt x="182" y="30"/>
                  </a:cubicBezTo>
                  <a:cubicBezTo>
                    <a:pt x="175" y="23"/>
                    <a:pt x="166" y="11"/>
                    <a:pt x="165" y="0"/>
                  </a:cubicBezTo>
                  <a:cubicBezTo>
                    <a:pt x="164" y="3"/>
                    <a:pt x="161" y="7"/>
                    <a:pt x="158" y="10"/>
                  </a:cubicBezTo>
                  <a:cubicBezTo>
                    <a:pt x="147" y="22"/>
                    <a:pt x="124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56" y="42"/>
                    <a:pt x="34" y="22"/>
                    <a:pt x="22" y="10"/>
                  </a:cubicBezTo>
                  <a:cubicBezTo>
                    <a:pt x="19" y="7"/>
                    <a:pt x="17" y="4"/>
                    <a:pt x="15" y="0"/>
                  </a:cubicBezTo>
                  <a:cubicBezTo>
                    <a:pt x="11" y="27"/>
                    <a:pt x="0" y="35"/>
                    <a:pt x="0" y="35"/>
                  </a:cubicBezTo>
                  <a:cubicBezTo>
                    <a:pt x="15" y="33"/>
                    <a:pt x="18" y="44"/>
                    <a:pt x="48" y="51"/>
                  </a:cubicBezTo>
                  <a:cubicBezTo>
                    <a:pt x="72" y="57"/>
                    <a:pt x="86" y="55"/>
                    <a:pt x="90" y="65"/>
                  </a:cubicBezTo>
                  <a:cubicBezTo>
                    <a:pt x="93" y="51"/>
                    <a:pt x="101" y="54"/>
                    <a:pt x="106" y="58"/>
                  </a:cubicBezTo>
                  <a:cubicBezTo>
                    <a:pt x="111" y="50"/>
                    <a:pt x="124" y="49"/>
                    <a:pt x="145" y="43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3" name="Freeform 91">
              <a:extLst>
                <a:ext uri="{FF2B5EF4-FFF2-40B4-BE49-F238E27FC236}">
                  <a16:creationId xmlns:a16="http://schemas.microsoft.com/office/drawing/2014/main" id="{910698C4-E0B6-4ED9-A7E0-1D710AC7C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899"/>
              <a:ext cx="140" cy="75"/>
            </a:xfrm>
            <a:custGeom>
              <a:avLst/>
              <a:gdLst>
                <a:gd name="T0" fmla="*/ 331 w 91"/>
                <a:gd name="T1" fmla="*/ 80 h 49"/>
                <a:gd name="T2" fmla="*/ 298 w 91"/>
                <a:gd name="T3" fmla="*/ 5 h 49"/>
                <a:gd name="T4" fmla="*/ 295 w 91"/>
                <a:gd name="T5" fmla="*/ 0 h 49"/>
                <a:gd name="T6" fmla="*/ 189 w 91"/>
                <a:gd name="T7" fmla="*/ 57 h 49"/>
                <a:gd name="T8" fmla="*/ 0 w 91"/>
                <a:gd name="T9" fmla="*/ 101 h 49"/>
                <a:gd name="T10" fmla="*/ 26 w 91"/>
                <a:gd name="T11" fmla="*/ 176 h 49"/>
                <a:gd name="T12" fmla="*/ 177 w 91"/>
                <a:gd name="T13" fmla="*/ 127 h 49"/>
                <a:gd name="T14" fmla="*/ 331 w 91"/>
                <a:gd name="T15" fmla="*/ 8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49">
                  <a:moveTo>
                    <a:pt x="91" y="22"/>
                  </a:moveTo>
                  <a:cubicBezTo>
                    <a:pt x="83" y="13"/>
                    <a:pt x="82" y="1"/>
                    <a:pt x="82" y="1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8" y="9"/>
                    <a:pt x="65" y="13"/>
                    <a:pt x="52" y="16"/>
                  </a:cubicBezTo>
                  <a:cubicBezTo>
                    <a:pt x="38" y="20"/>
                    <a:pt x="13" y="33"/>
                    <a:pt x="0" y="28"/>
                  </a:cubicBezTo>
                  <a:cubicBezTo>
                    <a:pt x="6" y="36"/>
                    <a:pt x="7" y="45"/>
                    <a:pt x="7" y="49"/>
                  </a:cubicBezTo>
                  <a:cubicBezTo>
                    <a:pt x="13" y="41"/>
                    <a:pt x="29" y="40"/>
                    <a:pt x="49" y="35"/>
                  </a:cubicBezTo>
                  <a:cubicBezTo>
                    <a:pt x="67" y="30"/>
                    <a:pt x="81" y="22"/>
                    <a:pt x="91" y="22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4" name="Freeform 92">
              <a:extLst>
                <a:ext uri="{FF2B5EF4-FFF2-40B4-BE49-F238E27FC236}">
                  <a16:creationId xmlns:a16="http://schemas.microsoft.com/office/drawing/2014/main" id="{1201B3E3-C46D-4064-AB93-7ECD355A6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973"/>
              <a:ext cx="148" cy="75"/>
            </a:xfrm>
            <a:custGeom>
              <a:avLst/>
              <a:gdLst>
                <a:gd name="T0" fmla="*/ 0 w 96"/>
                <a:gd name="T1" fmla="*/ 93 h 49"/>
                <a:gd name="T2" fmla="*/ 180 w 96"/>
                <a:gd name="T3" fmla="*/ 129 h 49"/>
                <a:gd name="T4" fmla="*/ 333 w 96"/>
                <a:gd name="T5" fmla="*/ 176 h 49"/>
                <a:gd name="T6" fmla="*/ 352 w 96"/>
                <a:gd name="T7" fmla="*/ 119 h 49"/>
                <a:gd name="T8" fmla="*/ 352 w 96"/>
                <a:gd name="T9" fmla="*/ 115 h 49"/>
                <a:gd name="T10" fmla="*/ 162 w 96"/>
                <a:gd name="T11" fmla="*/ 66 h 49"/>
                <a:gd name="T12" fmla="*/ 22 w 96"/>
                <a:gd name="T13" fmla="*/ 0 h 49"/>
                <a:gd name="T14" fmla="*/ 19 w 96"/>
                <a:gd name="T15" fmla="*/ 5 h 49"/>
                <a:gd name="T16" fmla="*/ 0 w 96"/>
                <a:gd name="T17" fmla="*/ 93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49">
                  <a:moveTo>
                    <a:pt x="0" y="26"/>
                  </a:moveTo>
                  <a:cubicBezTo>
                    <a:pt x="9" y="19"/>
                    <a:pt x="25" y="30"/>
                    <a:pt x="49" y="36"/>
                  </a:cubicBezTo>
                  <a:cubicBezTo>
                    <a:pt x="67" y="41"/>
                    <a:pt x="83" y="43"/>
                    <a:pt x="91" y="49"/>
                  </a:cubicBezTo>
                  <a:cubicBezTo>
                    <a:pt x="89" y="39"/>
                    <a:pt x="96" y="33"/>
                    <a:pt x="96" y="33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1" y="37"/>
                    <a:pt x="57" y="22"/>
                    <a:pt x="44" y="18"/>
                  </a:cubicBezTo>
                  <a:cubicBezTo>
                    <a:pt x="29" y="14"/>
                    <a:pt x="10" y="11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2"/>
                    <a:pt x="5" y="21"/>
                    <a:pt x="0" y="26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5" name="Freeform 93">
              <a:extLst>
                <a:ext uri="{FF2B5EF4-FFF2-40B4-BE49-F238E27FC236}">
                  <a16:creationId xmlns:a16="http://schemas.microsoft.com/office/drawing/2014/main" id="{166909A1-08A3-4DAC-B3F5-B54B88A55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914"/>
              <a:ext cx="137" cy="65"/>
            </a:xfrm>
            <a:custGeom>
              <a:avLst/>
              <a:gdLst>
                <a:gd name="T0" fmla="*/ 114 w 89"/>
                <a:gd name="T1" fmla="*/ 36 h 42"/>
                <a:gd name="T2" fmla="*/ 12 w 89"/>
                <a:gd name="T3" fmla="*/ 0 h 42"/>
                <a:gd name="T4" fmla="*/ 0 w 89"/>
                <a:gd name="T5" fmla="*/ 60 h 42"/>
                <a:gd name="T6" fmla="*/ 163 w 89"/>
                <a:gd name="T7" fmla="*/ 108 h 42"/>
                <a:gd name="T8" fmla="*/ 317 w 89"/>
                <a:gd name="T9" fmla="*/ 156 h 42"/>
                <a:gd name="T10" fmla="*/ 325 w 89"/>
                <a:gd name="T11" fmla="*/ 93 h 42"/>
                <a:gd name="T12" fmla="*/ 320 w 89"/>
                <a:gd name="T13" fmla="*/ 82 h 42"/>
                <a:gd name="T14" fmla="*/ 114 w 89"/>
                <a:gd name="T15" fmla="*/ 36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42">
                  <a:moveTo>
                    <a:pt x="31" y="10"/>
                  </a:moveTo>
                  <a:cubicBezTo>
                    <a:pt x="22" y="7"/>
                    <a:pt x="10" y="5"/>
                    <a:pt x="3" y="0"/>
                  </a:cubicBezTo>
                  <a:cubicBezTo>
                    <a:pt x="5" y="7"/>
                    <a:pt x="4" y="14"/>
                    <a:pt x="0" y="16"/>
                  </a:cubicBezTo>
                  <a:cubicBezTo>
                    <a:pt x="10" y="14"/>
                    <a:pt x="25" y="23"/>
                    <a:pt x="45" y="29"/>
                  </a:cubicBezTo>
                  <a:cubicBezTo>
                    <a:pt x="65" y="34"/>
                    <a:pt x="81" y="35"/>
                    <a:pt x="87" y="42"/>
                  </a:cubicBezTo>
                  <a:cubicBezTo>
                    <a:pt x="85" y="30"/>
                    <a:pt x="89" y="25"/>
                    <a:pt x="89" y="25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75" y="29"/>
                    <a:pt x="46" y="14"/>
                    <a:pt x="31" y="1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6" name="Freeform 94">
              <a:extLst>
                <a:ext uri="{FF2B5EF4-FFF2-40B4-BE49-F238E27FC236}">
                  <a16:creationId xmlns:a16="http://schemas.microsoft.com/office/drawing/2014/main" id="{C4908A1E-CF9B-4EFF-ABC8-CC7FFFB28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976"/>
              <a:ext cx="154" cy="69"/>
            </a:xfrm>
            <a:custGeom>
              <a:avLst/>
              <a:gdLst>
                <a:gd name="T0" fmla="*/ 197 w 100"/>
                <a:gd name="T1" fmla="*/ 113 h 45"/>
                <a:gd name="T2" fmla="*/ 365 w 100"/>
                <a:gd name="T3" fmla="*/ 67 h 45"/>
                <a:gd name="T4" fmla="*/ 337 w 100"/>
                <a:gd name="T5" fmla="*/ 0 h 45"/>
                <a:gd name="T6" fmla="*/ 216 w 100"/>
                <a:gd name="T7" fmla="*/ 43 h 45"/>
                <a:gd name="T8" fmla="*/ 0 w 100"/>
                <a:gd name="T9" fmla="*/ 80 h 45"/>
                <a:gd name="T10" fmla="*/ 0 w 100"/>
                <a:gd name="T11" fmla="*/ 87 h 45"/>
                <a:gd name="T12" fmla="*/ 40 w 100"/>
                <a:gd name="T13" fmla="*/ 163 h 45"/>
                <a:gd name="T14" fmla="*/ 197 w 100"/>
                <a:gd name="T15" fmla="*/ 11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45">
                  <a:moveTo>
                    <a:pt x="54" y="31"/>
                  </a:moveTo>
                  <a:cubicBezTo>
                    <a:pt x="75" y="25"/>
                    <a:pt x="90" y="16"/>
                    <a:pt x="100" y="19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4" y="7"/>
                    <a:pt x="70" y="9"/>
                    <a:pt x="59" y="12"/>
                  </a:cubicBezTo>
                  <a:cubicBezTo>
                    <a:pt x="43" y="17"/>
                    <a:pt x="12" y="36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31"/>
                    <a:pt x="10" y="40"/>
                    <a:pt x="11" y="45"/>
                  </a:cubicBezTo>
                  <a:cubicBezTo>
                    <a:pt x="17" y="37"/>
                    <a:pt x="34" y="36"/>
                    <a:pt x="54" y="31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7" name="Freeform 95">
              <a:extLst>
                <a:ext uri="{FF2B5EF4-FFF2-40B4-BE49-F238E27FC236}">
                  <a16:creationId xmlns:a16="http://schemas.microsoft.com/office/drawing/2014/main" id="{9A40EB59-40C1-4E9C-8411-3422AC00B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2014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8" name="Freeform 96">
              <a:extLst>
                <a:ext uri="{FF2B5EF4-FFF2-40B4-BE49-F238E27FC236}">
                  <a16:creationId xmlns:a16="http://schemas.microsoft.com/office/drawing/2014/main" id="{680BAACE-B4D4-47BD-8DAC-2D9D498A5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816"/>
              <a:ext cx="280" cy="100"/>
            </a:xfrm>
            <a:custGeom>
              <a:avLst/>
              <a:gdLst>
                <a:gd name="T0" fmla="*/ 528 w 182"/>
                <a:gd name="T1" fmla="*/ 157 h 65"/>
                <a:gd name="T2" fmla="*/ 663 w 182"/>
                <a:gd name="T3" fmla="*/ 109 h 65"/>
                <a:gd name="T4" fmla="*/ 602 w 182"/>
                <a:gd name="T5" fmla="*/ 0 h 65"/>
                <a:gd name="T6" fmla="*/ 575 w 182"/>
                <a:gd name="T7" fmla="*/ 35 h 65"/>
                <a:gd name="T8" fmla="*/ 331 w 182"/>
                <a:gd name="T9" fmla="*/ 154 h 65"/>
                <a:gd name="T10" fmla="*/ 326 w 182"/>
                <a:gd name="T11" fmla="*/ 154 h 65"/>
                <a:gd name="T12" fmla="*/ 80 w 182"/>
                <a:gd name="T13" fmla="*/ 35 h 65"/>
                <a:gd name="T14" fmla="*/ 54 w 182"/>
                <a:gd name="T15" fmla="*/ 0 h 65"/>
                <a:gd name="T16" fmla="*/ 0 w 182"/>
                <a:gd name="T17" fmla="*/ 128 h 65"/>
                <a:gd name="T18" fmla="*/ 175 w 182"/>
                <a:gd name="T19" fmla="*/ 185 h 65"/>
                <a:gd name="T20" fmla="*/ 326 w 182"/>
                <a:gd name="T21" fmla="*/ 237 h 65"/>
                <a:gd name="T22" fmla="*/ 386 w 182"/>
                <a:gd name="T23" fmla="*/ 211 h 65"/>
                <a:gd name="T24" fmla="*/ 528 w 182"/>
                <a:gd name="T25" fmla="*/ 157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2" h="65">
                  <a:moveTo>
                    <a:pt x="145" y="43"/>
                  </a:moveTo>
                  <a:cubicBezTo>
                    <a:pt x="160" y="39"/>
                    <a:pt x="173" y="28"/>
                    <a:pt x="182" y="30"/>
                  </a:cubicBezTo>
                  <a:cubicBezTo>
                    <a:pt x="175" y="23"/>
                    <a:pt x="166" y="11"/>
                    <a:pt x="165" y="0"/>
                  </a:cubicBezTo>
                  <a:cubicBezTo>
                    <a:pt x="164" y="3"/>
                    <a:pt x="161" y="7"/>
                    <a:pt x="158" y="10"/>
                  </a:cubicBezTo>
                  <a:cubicBezTo>
                    <a:pt x="147" y="22"/>
                    <a:pt x="124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56" y="42"/>
                    <a:pt x="34" y="22"/>
                    <a:pt x="22" y="10"/>
                  </a:cubicBezTo>
                  <a:cubicBezTo>
                    <a:pt x="19" y="7"/>
                    <a:pt x="17" y="4"/>
                    <a:pt x="15" y="0"/>
                  </a:cubicBezTo>
                  <a:cubicBezTo>
                    <a:pt x="11" y="27"/>
                    <a:pt x="0" y="35"/>
                    <a:pt x="0" y="35"/>
                  </a:cubicBezTo>
                  <a:cubicBezTo>
                    <a:pt x="15" y="33"/>
                    <a:pt x="18" y="44"/>
                    <a:pt x="48" y="51"/>
                  </a:cubicBezTo>
                  <a:cubicBezTo>
                    <a:pt x="72" y="57"/>
                    <a:pt x="86" y="55"/>
                    <a:pt x="90" y="65"/>
                  </a:cubicBezTo>
                  <a:cubicBezTo>
                    <a:pt x="93" y="51"/>
                    <a:pt x="101" y="54"/>
                    <a:pt x="106" y="58"/>
                  </a:cubicBezTo>
                  <a:cubicBezTo>
                    <a:pt x="111" y="50"/>
                    <a:pt x="124" y="49"/>
                    <a:pt x="145" y="43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9" name="Freeform 97">
              <a:extLst>
                <a:ext uri="{FF2B5EF4-FFF2-40B4-BE49-F238E27FC236}">
                  <a16:creationId xmlns:a16="http://schemas.microsoft.com/office/drawing/2014/main" id="{24D734A7-0CF4-46A8-89C6-76FC2999B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185"/>
              <a:ext cx="124" cy="80"/>
            </a:xfrm>
            <a:custGeom>
              <a:avLst/>
              <a:gdLst>
                <a:gd name="T0" fmla="*/ 8 w 80"/>
                <a:gd name="T1" fmla="*/ 189 h 52"/>
                <a:gd name="T2" fmla="*/ 115 w 80"/>
                <a:gd name="T3" fmla="*/ 123 h 52"/>
                <a:gd name="T4" fmla="*/ 298 w 80"/>
                <a:gd name="T5" fmla="*/ 80 h 52"/>
                <a:gd name="T6" fmla="*/ 270 w 80"/>
                <a:gd name="T7" fmla="*/ 0 h 52"/>
                <a:gd name="T8" fmla="*/ 122 w 80"/>
                <a:gd name="T9" fmla="*/ 54 h 52"/>
                <a:gd name="T10" fmla="*/ 0 w 80"/>
                <a:gd name="T11" fmla="*/ 102 h 52"/>
                <a:gd name="T12" fmla="*/ 8 w 80"/>
                <a:gd name="T13" fmla="*/ 189 h 52"/>
                <a:gd name="T14" fmla="*/ 8 w 80"/>
                <a:gd name="T15" fmla="*/ 189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52">
                  <a:moveTo>
                    <a:pt x="2" y="52"/>
                  </a:moveTo>
                  <a:cubicBezTo>
                    <a:pt x="4" y="42"/>
                    <a:pt x="18" y="38"/>
                    <a:pt x="31" y="34"/>
                  </a:cubicBezTo>
                  <a:cubicBezTo>
                    <a:pt x="45" y="31"/>
                    <a:pt x="67" y="20"/>
                    <a:pt x="80" y="22"/>
                  </a:cubicBezTo>
                  <a:cubicBezTo>
                    <a:pt x="78" y="17"/>
                    <a:pt x="72" y="8"/>
                    <a:pt x="72" y="0"/>
                  </a:cubicBezTo>
                  <a:cubicBezTo>
                    <a:pt x="67" y="8"/>
                    <a:pt x="53" y="9"/>
                    <a:pt x="33" y="15"/>
                  </a:cubicBezTo>
                  <a:cubicBezTo>
                    <a:pt x="20" y="19"/>
                    <a:pt x="9" y="27"/>
                    <a:pt x="0" y="28"/>
                  </a:cubicBezTo>
                  <a:cubicBezTo>
                    <a:pt x="1" y="30"/>
                    <a:pt x="5" y="40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0" name="Freeform 98">
              <a:extLst>
                <a:ext uri="{FF2B5EF4-FFF2-40B4-BE49-F238E27FC236}">
                  <a16:creationId xmlns:a16="http://schemas.microsoft.com/office/drawing/2014/main" id="{F238016A-D734-41DF-90F7-51CC99757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116"/>
              <a:ext cx="134" cy="69"/>
            </a:xfrm>
            <a:custGeom>
              <a:avLst/>
              <a:gdLst>
                <a:gd name="T0" fmla="*/ 35 w 87"/>
                <a:gd name="T1" fmla="*/ 163 h 45"/>
                <a:gd name="T2" fmla="*/ 140 w 87"/>
                <a:gd name="T3" fmla="*/ 120 h 45"/>
                <a:gd name="T4" fmla="*/ 317 w 87"/>
                <a:gd name="T5" fmla="*/ 74 h 45"/>
                <a:gd name="T6" fmla="*/ 303 w 87"/>
                <a:gd name="T7" fmla="*/ 0 h 45"/>
                <a:gd name="T8" fmla="*/ 149 w 87"/>
                <a:gd name="T9" fmla="*/ 49 h 45"/>
                <a:gd name="T10" fmla="*/ 0 w 87"/>
                <a:gd name="T11" fmla="*/ 94 h 45"/>
                <a:gd name="T12" fmla="*/ 5 w 87"/>
                <a:gd name="T13" fmla="*/ 97 h 45"/>
                <a:gd name="T14" fmla="*/ 35 w 87"/>
                <a:gd name="T15" fmla="*/ 16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45">
                  <a:moveTo>
                    <a:pt x="10" y="45"/>
                  </a:moveTo>
                  <a:cubicBezTo>
                    <a:pt x="16" y="39"/>
                    <a:pt x="27" y="36"/>
                    <a:pt x="38" y="33"/>
                  </a:cubicBezTo>
                  <a:cubicBezTo>
                    <a:pt x="51" y="29"/>
                    <a:pt x="75" y="17"/>
                    <a:pt x="87" y="20"/>
                  </a:cubicBezTo>
                  <a:cubicBezTo>
                    <a:pt x="86" y="17"/>
                    <a:pt x="81" y="8"/>
                    <a:pt x="83" y="0"/>
                  </a:cubicBezTo>
                  <a:cubicBezTo>
                    <a:pt x="76" y="8"/>
                    <a:pt x="61" y="9"/>
                    <a:pt x="41" y="14"/>
                  </a:cubicBezTo>
                  <a:cubicBezTo>
                    <a:pt x="23" y="19"/>
                    <a:pt x="10" y="26"/>
                    <a:pt x="0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1" y="34"/>
                    <a:pt x="10" y="45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1" name="Freeform 99">
              <a:extLst>
                <a:ext uri="{FF2B5EF4-FFF2-40B4-BE49-F238E27FC236}">
                  <a16:creationId xmlns:a16="http://schemas.microsoft.com/office/drawing/2014/main" id="{224B637D-8A5F-45CD-BDB2-63BD1C05F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043"/>
              <a:ext cx="142" cy="76"/>
            </a:xfrm>
            <a:custGeom>
              <a:avLst/>
              <a:gdLst>
                <a:gd name="T0" fmla="*/ 22 w 92"/>
                <a:gd name="T1" fmla="*/ 178 h 49"/>
                <a:gd name="T2" fmla="*/ 22 w 92"/>
                <a:gd name="T3" fmla="*/ 183 h 49"/>
                <a:gd name="T4" fmla="*/ 154 w 92"/>
                <a:gd name="T5" fmla="*/ 127 h 49"/>
                <a:gd name="T6" fmla="*/ 338 w 92"/>
                <a:gd name="T7" fmla="*/ 70 h 49"/>
                <a:gd name="T8" fmla="*/ 324 w 92"/>
                <a:gd name="T9" fmla="*/ 0 h 49"/>
                <a:gd name="T10" fmla="*/ 196 w 92"/>
                <a:gd name="T11" fmla="*/ 53 h 49"/>
                <a:gd name="T12" fmla="*/ 0 w 92"/>
                <a:gd name="T13" fmla="*/ 109 h 49"/>
                <a:gd name="T14" fmla="*/ 22 w 92"/>
                <a:gd name="T15" fmla="*/ 178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49">
                  <a:moveTo>
                    <a:pt x="6" y="48"/>
                  </a:moveTo>
                  <a:cubicBezTo>
                    <a:pt x="6" y="48"/>
                    <a:pt x="6" y="49"/>
                    <a:pt x="6" y="49"/>
                  </a:cubicBezTo>
                  <a:cubicBezTo>
                    <a:pt x="12" y="40"/>
                    <a:pt x="29" y="37"/>
                    <a:pt x="42" y="34"/>
                  </a:cubicBezTo>
                  <a:cubicBezTo>
                    <a:pt x="55" y="30"/>
                    <a:pt x="78" y="16"/>
                    <a:pt x="92" y="19"/>
                  </a:cubicBezTo>
                  <a:cubicBezTo>
                    <a:pt x="90" y="16"/>
                    <a:pt x="85" y="6"/>
                    <a:pt x="88" y="0"/>
                  </a:cubicBezTo>
                  <a:cubicBezTo>
                    <a:pt x="82" y="8"/>
                    <a:pt x="65" y="10"/>
                    <a:pt x="53" y="14"/>
                  </a:cubicBezTo>
                  <a:cubicBezTo>
                    <a:pt x="40" y="18"/>
                    <a:pt x="15" y="33"/>
                    <a:pt x="0" y="29"/>
                  </a:cubicBezTo>
                  <a:cubicBezTo>
                    <a:pt x="10" y="38"/>
                    <a:pt x="8" y="41"/>
                    <a:pt x="6" y="48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2" name="Freeform 100">
              <a:extLst>
                <a:ext uri="{FF2B5EF4-FFF2-40B4-BE49-F238E27FC236}">
                  <a16:creationId xmlns:a16="http://schemas.microsoft.com/office/drawing/2014/main" id="{51468976-085B-418B-9CE8-70065AA19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185"/>
              <a:ext cx="124" cy="80"/>
            </a:xfrm>
            <a:custGeom>
              <a:avLst/>
              <a:gdLst>
                <a:gd name="T0" fmla="*/ 8 w 80"/>
                <a:gd name="T1" fmla="*/ 189 h 52"/>
                <a:gd name="T2" fmla="*/ 115 w 80"/>
                <a:gd name="T3" fmla="*/ 123 h 52"/>
                <a:gd name="T4" fmla="*/ 298 w 80"/>
                <a:gd name="T5" fmla="*/ 80 h 52"/>
                <a:gd name="T6" fmla="*/ 270 w 80"/>
                <a:gd name="T7" fmla="*/ 0 h 52"/>
                <a:gd name="T8" fmla="*/ 122 w 80"/>
                <a:gd name="T9" fmla="*/ 54 h 52"/>
                <a:gd name="T10" fmla="*/ 0 w 80"/>
                <a:gd name="T11" fmla="*/ 102 h 52"/>
                <a:gd name="T12" fmla="*/ 8 w 80"/>
                <a:gd name="T13" fmla="*/ 189 h 52"/>
                <a:gd name="T14" fmla="*/ 8 w 80"/>
                <a:gd name="T15" fmla="*/ 189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52">
                  <a:moveTo>
                    <a:pt x="2" y="52"/>
                  </a:moveTo>
                  <a:cubicBezTo>
                    <a:pt x="4" y="42"/>
                    <a:pt x="18" y="38"/>
                    <a:pt x="31" y="34"/>
                  </a:cubicBezTo>
                  <a:cubicBezTo>
                    <a:pt x="45" y="31"/>
                    <a:pt x="67" y="20"/>
                    <a:pt x="80" y="22"/>
                  </a:cubicBezTo>
                  <a:cubicBezTo>
                    <a:pt x="78" y="17"/>
                    <a:pt x="72" y="8"/>
                    <a:pt x="72" y="0"/>
                  </a:cubicBezTo>
                  <a:cubicBezTo>
                    <a:pt x="67" y="8"/>
                    <a:pt x="53" y="9"/>
                    <a:pt x="33" y="15"/>
                  </a:cubicBezTo>
                  <a:cubicBezTo>
                    <a:pt x="20" y="19"/>
                    <a:pt x="9" y="27"/>
                    <a:pt x="0" y="28"/>
                  </a:cubicBezTo>
                  <a:cubicBezTo>
                    <a:pt x="1" y="30"/>
                    <a:pt x="5" y="40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3" name="Freeform 101">
              <a:extLst>
                <a:ext uri="{FF2B5EF4-FFF2-40B4-BE49-F238E27FC236}">
                  <a16:creationId xmlns:a16="http://schemas.microsoft.com/office/drawing/2014/main" id="{1F73BE1A-EBAE-4E5C-ABCA-705D69F99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116"/>
              <a:ext cx="134" cy="69"/>
            </a:xfrm>
            <a:custGeom>
              <a:avLst/>
              <a:gdLst>
                <a:gd name="T0" fmla="*/ 35 w 87"/>
                <a:gd name="T1" fmla="*/ 163 h 45"/>
                <a:gd name="T2" fmla="*/ 140 w 87"/>
                <a:gd name="T3" fmla="*/ 120 h 45"/>
                <a:gd name="T4" fmla="*/ 317 w 87"/>
                <a:gd name="T5" fmla="*/ 74 h 45"/>
                <a:gd name="T6" fmla="*/ 303 w 87"/>
                <a:gd name="T7" fmla="*/ 0 h 45"/>
                <a:gd name="T8" fmla="*/ 149 w 87"/>
                <a:gd name="T9" fmla="*/ 49 h 45"/>
                <a:gd name="T10" fmla="*/ 0 w 87"/>
                <a:gd name="T11" fmla="*/ 94 h 45"/>
                <a:gd name="T12" fmla="*/ 5 w 87"/>
                <a:gd name="T13" fmla="*/ 97 h 45"/>
                <a:gd name="T14" fmla="*/ 35 w 87"/>
                <a:gd name="T15" fmla="*/ 16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45">
                  <a:moveTo>
                    <a:pt x="10" y="45"/>
                  </a:moveTo>
                  <a:cubicBezTo>
                    <a:pt x="16" y="39"/>
                    <a:pt x="27" y="36"/>
                    <a:pt x="38" y="33"/>
                  </a:cubicBezTo>
                  <a:cubicBezTo>
                    <a:pt x="51" y="29"/>
                    <a:pt x="75" y="17"/>
                    <a:pt x="87" y="20"/>
                  </a:cubicBezTo>
                  <a:cubicBezTo>
                    <a:pt x="86" y="17"/>
                    <a:pt x="81" y="8"/>
                    <a:pt x="83" y="0"/>
                  </a:cubicBezTo>
                  <a:cubicBezTo>
                    <a:pt x="76" y="8"/>
                    <a:pt x="61" y="9"/>
                    <a:pt x="41" y="14"/>
                  </a:cubicBezTo>
                  <a:cubicBezTo>
                    <a:pt x="23" y="19"/>
                    <a:pt x="10" y="26"/>
                    <a:pt x="0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1" y="34"/>
                    <a:pt x="10" y="45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4" name="Freeform 102">
              <a:extLst>
                <a:ext uri="{FF2B5EF4-FFF2-40B4-BE49-F238E27FC236}">
                  <a16:creationId xmlns:a16="http://schemas.microsoft.com/office/drawing/2014/main" id="{A647A628-BAE2-4A8E-BA6D-FDE907B45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043"/>
              <a:ext cx="142" cy="76"/>
            </a:xfrm>
            <a:custGeom>
              <a:avLst/>
              <a:gdLst>
                <a:gd name="T0" fmla="*/ 22 w 92"/>
                <a:gd name="T1" fmla="*/ 178 h 49"/>
                <a:gd name="T2" fmla="*/ 22 w 92"/>
                <a:gd name="T3" fmla="*/ 183 h 49"/>
                <a:gd name="T4" fmla="*/ 154 w 92"/>
                <a:gd name="T5" fmla="*/ 127 h 49"/>
                <a:gd name="T6" fmla="*/ 338 w 92"/>
                <a:gd name="T7" fmla="*/ 70 h 49"/>
                <a:gd name="T8" fmla="*/ 324 w 92"/>
                <a:gd name="T9" fmla="*/ 0 h 49"/>
                <a:gd name="T10" fmla="*/ 196 w 92"/>
                <a:gd name="T11" fmla="*/ 53 h 49"/>
                <a:gd name="T12" fmla="*/ 0 w 92"/>
                <a:gd name="T13" fmla="*/ 109 h 49"/>
                <a:gd name="T14" fmla="*/ 22 w 92"/>
                <a:gd name="T15" fmla="*/ 178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49">
                  <a:moveTo>
                    <a:pt x="6" y="48"/>
                  </a:moveTo>
                  <a:cubicBezTo>
                    <a:pt x="6" y="48"/>
                    <a:pt x="6" y="49"/>
                    <a:pt x="6" y="49"/>
                  </a:cubicBezTo>
                  <a:cubicBezTo>
                    <a:pt x="12" y="40"/>
                    <a:pt x="29" y="37"/>
                    <a:pt x="42" y="34"/>
                  </a:cubicBezTo>
                  <a:cubicBezTo>
                    <a:pt x="55" y="30"/>
                    <a:pt x="78" y="16"/>
                    <a:pt x="92" y="19"/>
                  </a:cubicBezTo>
                  <a:cubicBezTo>
                    <a:pt x="90" y="16"/>
                    <a:pt x="85" y="6"/>
                    <a:pt x="88" y="0"/>
                  </a:cubicBezTo>
                  <a:cubicBezTo>
                    <a:pt x="82" y="8"/>
                    <a:pt x="65" y="10"/>
                    <a:pt x="53" y="14"/>
                  </a:cubicBezTo>
                  <a:cubicBezTo>
                    <a:pt x="40" y="18"/>
                    <a:pt x="15" y="33"/>
                    <a:pt x="0" y="29"/>
                  </a:cubicBezTo>
                  <a:cubicBezTo>
                    <a:pt x="10" y="38"/>
                    <a:pt x="8" y="41"/>
                    <a:pt x="6" y="48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5" name="Freeform 103">
              <a:extLst>
                <a:ext uri="{FF2B5EF4-FFF2-40B4-BE49-F238E27FC236}">
                  <a16:creationId xmlns:a16="http://schemas.microsoft.com/office/drawing/2014/main" id="{6190FBBD-E277-4B4A-B70A-313B2957F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050"/>
              <a:ext cx="147" cy="83"/>
            </a:xfrm>
            <a:custGeom>
              <a:avLst/>
              <a:gdLst>
                <a:gd name="T0" fmla="*/ 142 w 96"/>
                <a:gd name="T1" fmla="*/ 52 h 54"/>
                <a:gd name="T2" fmla="*/ 21 w 96"/>
                <a:gd name="T3" fmla="*/ 0 h 54"/>
                <a:gd name="T4" fmla="*/ 0 w 96"/>
                <a:gd name="T5" fmla="*/ 89 h 54"/>
                <a:gd name="T6" fmla="*/ 168 w 96"/>
                <a:gd name="T7" fmla="*/ 135 h 54"/>
                <a:gd name="T8" fmla="*/ 331 w 96"/>
                <a:gd name="T9" fmla="*/ 197 h 54"/>
                <a:gd name="T10" fmla="*/ 332 w 96"/>
                <a:gd name="T11" fmla="*/ 192 h 54"/>
                <a:gd name="T12" fmla="*/ 345 w 96"/>
                <a:gd name="T13" fmla="*/ 101 h 54"/>
                <a:gd name="T14" fmla="*/ 142 w 96"/>
                <a:gd name="T15" fmla="*/ 52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54">
                  <a:moveTo>
                    <a:pt x="40" y="14"/>
                  </a:moveTo>
                  <a:cubicBezTo>
                    <a:pt x="28" y="10"/>
                    <a:pt x="12" y="8"/>
                    <a:pt x="6" y="0"/>
                  </a:cubicBezTo>
                  <a:cubicBezTo>
                    <a:pt x="7" y="9"/>
                    <a:pt x="4" y="19"/>
                    <a:pt x="0" y="25"/>
                  </a:cubicBezTo>
                  <a:cubicBezTo>
                    <a:pt x="9" y="21"/>
                    <a:pt x="25" y="31"/>
                    <a:pt x="47" y="37"/>
                  </a:cubicBezTo>
                  <a:cubicBezTo>
                    <a:pt x="69" y="42"/>
                    <a:pt x="87" y="43"/>
                    <a:pt x="92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89" y="42"/>
                    <a:pt x="89" y="36"/>
                    <a:pt x="96" y="28"/>
                  </a:cubicBezTo>
                  <a:cubicBezTo>
                    <a:pt x="81" y="34"/>
                    <a:pt x="55" y="18"/>
                    <a:pt x="40" y="14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6" name="Freeform 104">
              <a:extLst>
                <a:ext uri="{FF2B5EF4-FFF2-40B4-BE49-F238E27FC236}">
                  <a16:creationId xmlns:a16="http://schemas.microsoft.com/office/drawing/2014/main" id="{5D5FD29E-6C0C-4EC9-8232-B5F504DEF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120"/>
              <a:ext cx="163" cy="101"/>
            </a:xfrm>
            <a:custGeom>
              <a:avLst/>
              <a:gdLst>
                <a:gd name="T0" fmla="*/ 386 w 106"/>
                <a:gd name="T1" fmla="*/ 117 h 65"/>
                <a:gd name="T2" fmla="*/ 175 w 106"/>
                <a:gd name="T3" fmla="*/ 68 h 65"/>
                <a:gd name="T4" fmla="*/ 35 w 106"/>
                <a:gd name="T5" fmla="*/ 0 h 65"/>
                <a:gd name="T6" fmla="*/ 12 w 106"/>
                <a:gd name="T7" fmla="*/ 96 h 65"/>
                <a:gd name="T8" fmla="*/ 0 w 106"/>
                <a:gd name="T9" fmla="*/ 113 h 65"/>
                <a:gd name="T10" fmla="*/ 177 w 106"/>
                <a:gd name="T11" fmla="*/ 131 h 65"/>
                <a:gd name="T12" fmla="*/ 352 w 106"/>
                <a:gd name="T13" fmla="*/ 239 h 65"/>
                <a:gd name="T14" fmla="*/ 352 w 106"/>
                <a:gd name="T15" fmla="*/ 244 h 65"/>
                <a:gd name="T16" fmla="*/ 386 w 106"/>
                <a:gd name="T17" fmla="*/ 117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65">
                  <a:moveTo>
                    <a:pt x="106" y="31"/>
                  </a:moveTo>
                  <a:cubicBezTo>
                    <a:pt x="92" y="40"/>
                    <a:pt x="63" y="22"/>
                    <a:pt x="48" y="18"/>
                  </a:cubicBezTo>
                  <a:cubicBezTo>
                    <a:pt x="34" y="14"/>
                    <a:pt x="14" y="11"/>
                    <a:pt x="10" y="0"/>
                  </a:cubicBezTo>
                  <a:cubicBezTo>
                    <a:pt x="11" y="1"/>
                    <a:pt x="12" y="16"/>
                    <a:pt x="3" y="26"/>
                  </a:cubicBezTo>
                  <a:cubicBezTo>
                    <a:pt x="2" y="27"/>
                    <a:pt x="1" y="28"/>
                    <a:pt x="0" y="30"/>
                  </a:cubicBezTo>
                  <a:cubicBezTo>
                    <a:pt x="10" y="22"/>
                    <a:pt x="25" y="29"/>
                    <a:pt x="49" y="35"/>
                  </a:cubicBezTo>
                  <a:cubicBezTo>
                    <a:pt x="75" y="42"/>
                    <a:pt x="97" y="47"/>
                    <a:pt x="97" y="64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4" y="50"/>
                    <a:pt x="99" y="37"/>
                    <a:pt x="106" y="31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7" name="Freeform 105">
              <a:extLst>
                <a:ext uri="{FF2B5EF4-FFF2-40B4-BE49-F238E27FC236}">
                  <a16:creationId xmlns:a16="http://schemas.microsoft.com/office/drawing/2014/main" id="{5374AB35-9E17-4624-A500-DBB9496C8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050"/>
              <a:ext cx="147" cy="83"/>
            </a:xfrm>
            <a:custGeom>
              <a:avLst/>
              <a:gdLst>
                <a:gd name="T0" fmla="*/ 142 w 96"/>
                <a:gd name="T1" fmla="*/ 52 h 54"/>
                <a:gd name="T2" fmla="*/ 21 w 96"/>
                <a:gd name="T3" fmla="*/ 0 h 54"/>
                <a:gd name="T4" fmla="*/ 0 w 96"/>
                <a:gd name="T5" fmla="*/ 89 h 54"/>
                <a:gd name="T6" fmla="*/ 168 w 96"/>
                <a:gd name="T7" fmla="*/ 135 h 54"/>
                <a:gd name="T8" fmla="*/ 331 w 96"/>
                <a:gd name="T9" fmla="*/ 197 h 54"/>
                <a:gd name="T10" fmla="*/ 332 w 96"/>
                <a:gd name="T11" fmla="*/ 192 h 54"/>
                <a:gd name="T12" fmla="*/ 345 w 96"/>
                <a:gd name="T13" fmla="*/ 101 h 54"/>
                <a:gd name="T14" fmla="*/ 142 w 96"/>
                <a:gd name="T15" fmla="*/ 52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54">
                  <a:moveTo>
                    <a:pt x="40" y="14"/>
                  </a:moveTo>
                  <a:cubicBezTo>
                    <a:pt x="28" y="10"/>
                    <a:pt x="12" y="8"/>
                    <a:pt x="6" y="0"/>
                  </a:cubicBezTo>
                  <a:cubicBezTo>
                    <a:pt x="7" y="9"/>
                    <a:pt x="4" y="19"/>
                    <a:pt x="0" y="25"/>
                  </a:cubicBezTo>
                  <a:cubicBezTo>
                    <a:pt x="9" y="21"/>
                    <a:pt x="25" y="31"/>
                    <a:pt x="47" y="37"/>
                  </a:cubicBezTo>
                  <a:cubicBezTo>
                    <a:pt x="69" y="42"/>
                    <a:pt x="87" y="43"/>
                    <a:pt x="92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89" y="42"/>
                    <a:pt x="89" y="36"/>
                    <a:pt x="96" y="28"/>
                  </a:cubicBezTo>
                  <a:cubicBezTo>
                    <a:pt x="81" y="34"/>
                    <a:pt x="55" y="18"/>
                    <a:pt x="40" y="14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8" name="Freeform 106">
              <a:extLst>
                <a:ext uri="{FF2B5EF4-FFF2-40B4-BE49-F238E27FC236}">
                  <a16:creationId xmlns:a16="http://schemas.microsoft.com/office/drawing/2014/main" id="{7869A6B2-5C4D-429C-8788-840B355AB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120"/>
              <a:ext cx="163" cy="101"/>
            </a:xfrm>
            <a:custGeom>
              <a:avLst/>
              <a:gdLst>
                <a:gd name="T0" fmla="*/ 386 w 106"/>
                <a:gd name="T1" fmla="*/ 117 h 65"/>
                <a:gd name="T2" fmla="*/ 175 w 106"/>
                <a:gd name="T3" fmla="*/ 68 h 65"/>
                <a:gd name="T4" fmla="*/ 35 w 106"/>
                <a:gd name="T5" fmla="*/ 0 h 65"/>
                <a:gd name="T6" fmla="*/ 12 w 106"/>
                <a:gd name="T7" fmla="*/ 96 h 65"/>
                <a:gd name="T8" fmla="*/ 0 w 106"/>
                <a:gd name="T9" fmla="*/ 113 h 65"/>
                <a:gd name="T10" fmla="*/ 177 w 106"/>
                <a:gd name="T11" fmla="*/ 131 h 65"/>
                <a:gd name="T12" fmla="*/ 352 w 106"/>
                <a:gd name="T13" fmla="*/ 239 h 65"/>
                <a:gd name="T14" fmla="*/ 352 w 106"/>
                <a:gd name="T15" fmla="*/ 244 h 65"/>
                <a:gd name="T16" fmla="*/ 386 w 106"/>
                <a:gd name="T17" fmla="*/ 117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65">
                  <a:moveTo>
                    <a:pt x="106" y="31"/>
                  </a:moveTo>
                  <a:cubicBezTo>
                    <a:pt x="92" y="40"/>
                    <a:pt x="63" y="22"/>
                    <a:pt x="48" y="18"/>
                  </a:cubicBezTo>
                  <a:cubicBezTo>
                    <a:pt x="34" y="14"/>
                    <a:pt x="14" y="11"/>
                    <a:pt x="10" y="0"/>
                  </a:cubicBezTo>
                  <a:cubicBezTo>
                    <a:pt x="11" y="1"/>
                    <a:pt x="12" y="16"/>
                    <a:pt x="3" y="26"/>
                  </a:cubicBezTo>
                  <a:cubicBezTo>
                    <a:pt x="2" y="27"/>
                    <a:pt x="1" y="28"/>
                    <a:pt x="0" y="30"/>
                  </a:cubicBezTo>
                  <a:cubicBezTo>
                    <a:pt x="10" y="22"/>
                    <a:pt x="25" y="29"/>
                    <a:pt x="49" y="35"/>
                  </a:cubicBezTo>
                  <a:cubicBezTo>
                    <a:pt x="75" y="42"/>
                    <a:pt x="97" y="47"/>
                    <a:pt x="97" y="64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4" y="50"/>
                    <a:pt x="99" y="37"/>
                    <a:pt x="106" y="3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9" name="Freeform 107">
              <a:extLst>
                <a:ext uri="{FF2B5EF4-FFF2-40B4-BE49-F238E27FC236}">
                  <a16:creationId xmlns:a16="http://schemas.microsoft.com/office/drawing/2014/main" id="{EE87BACF-F133-4569-860C-C03D1FED8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850"/>
              <a:ext cx="201" cy="48"/>
            </a:xfrm>
            <a:custGeom>
              <a:avLst/>
              <a:gdLst>
                <a:gd name="T0" fmla="*/ 5 w 131"/>
                <a:gd name="T1" fmla="*/ 96 h 31"/>
                <a:gd name="T2" fmla="*/ 230 w 131"/>
                <a:gd name="T3" fmla="*/ 115 h 31"/>
                <a:gd name="T4" fmla="*/ 235 w 131"/>
                <a:gd name="T5" fmla="*/ 115 h 31"/>
                <a:gd name="T6" fmla="*/ 468 w 131"/>
                <a:gd name="T7" fmla="*/ 96 h 31"/>
                <a:gd name="T8" fmla="*/ 473 w 131"/>
                <a:gd name="T9" fmla="*/ 96 h 31"/>
                <a:gd name="T10" fmla="*/ 448 w 131"/>
                <a:gd name="T11" fmla="*/ 0 h 31"/>
                <a:gd name="T12" fmla="*/ 18 w 131"/>
                <a:gd name="T13" fmla="*/ 0 h 31"/>
                <a:gd name="T14" fmla="*/ 0 w 131"/>
                <a:gd name="T15" fmla="*/ 93 h 31"/>
                <a:gd name="T16" fmla="*/ 5 w 131"/>
                <a:gd name="T17" fmla="*/ 96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1" h="31">
                  <a:moveTo>
                    <a:pt x="1" y="26"/>
                  </a:moveTo>
                  <a:cubicBezTo>
                    <a:pt x="9" y="25"/>
                    <a:pt x="20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113" y="31"/>
                    <a:pt x="121" y="24"/>
                    <a:pt x="130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22" y="20"/>
                    <a:pt x="124" y="0"/>
                    <a:pt x="1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9"/>
                    <a:pt x="6" y="19"/>
                    <a:pt x="0" y="25"/>
                  </a:cubicBezTo>
                  <a:lnTo>
                    <a:pt x="1" y="26"/>
                  </a:lnTo>
                  <a:close/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0" name="Freeform 108">
              <a:extLst>
                <a:ext uri="{FF2B5EF4-FFF2-40B4-BE49-F238E27FC236}">
                  <a16:creationId xmlns:a16="http://schemas.microsoft.com/office/drawing/2014/main" id="{561F61D8-5864-41C1-BC89-EDF3EA642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904"/>
              <a:ext cx="157" cy="49"/>
            </a:xfrm>
            <a:custGeom>
              <a:avLst/>
              <a:gdLst>
                <a:gd name="T0" fmla="*/ 368 w 102"/>
                <a:gd name="T1" fmla="*/ 14 h 32"/>
                <a:gd name="T2" fmla="*/ 123 w 102"/>
                <a:gd name="T3" fmla="*/ 8 h 32"/>
                <a:gd name="T4" fmla="*/ 43 w 102"/>
                <a:gd name="T5" fmla="*/ 12 h 32"/>
                <a:gd name="T6" fmla="*/ 75 w 102"/>
                <a:gd name="T7" fmla="*/ 115 h 32"/>
                <a:gd name="T8" fmla="*/ 74 w 102"/>
                <a:gd name="T9" fmla="*/ 40 h 32"/>
                <a:gd name="T10" fmla="*/ 197 w 102"/>
                <a:gd name="T11" fmla="*/ 28 h 32"/>
                <a:gd name="T12" fmla="*/ 372 w 102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2">
                  <a:moveTo>
                    <a:pt x="101" y="4"/>
                  </a:moveTo>
                  <a:cubicBezTo>
                    <a:pt x="79" y="9"/>
                    <a:pt x="56" y="3"/>
                    <a:pt x="34" y="2"/>
                  </a:cubicBezTo>
                  <a:cubicBezTo>
                    <a:pt x="27" y="1"/>
                    <a:pt x="19" y="0"/>
                    <a:pt x="12" y="3"/>
                  </a:cubicBezTo>
                  <a:cubicBezTo>
                    <a:pt x="0" y="9"/>
                    <a:pt x="10" y="29"/>
                    <a:pt x="21" y="32"/>
                  </a:cubicBezTo>
                  <a:cubicBezTo>
                    <a:pt x="17" y="25"/>
                    <a:pt x="12" y="16"/>
                    <a:pt x="20" y="11"/>
                  </a:cubicBezTo>
                  <a:cubicBezTo>
                    <a:pt x="27" y="5"/>
                    <a:pt x="45" y="7"/>
                    <a:pt x="54" y="8"/>
                  </a:cubicBezTo>
                  <a:cubicBezTo>
                    <a:pt x="69" y="8"/>
                    <a:pt x="87" y="12"/>
                    <a:pt x="102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1" name="Freeform 109">
              <a:extLst>
                <a:ext uri="{FF2B5EF4-FFF2-40B4-BE49-F238E27FC236}">
                  <a16:creationId xmlns:a16="http://schemas.microsoft.com/office/drawing/2014/main" id="{8A1FF589-65CE-4D03-8F69-A374DEFD8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015"/>
              <a:ext cx="157" cy="49"/>
            </a:xfrm>
            <a:custGeom>
              <a:avLst/>
              <a:gdLst>
                <a:gd name="T0" fmla="*/ 368 w 102"/>
                <a:gd name="T1" fmla="*/ 18 h 32"/>
                <a:gd name="T2" fmla="*/ 123 w 102"/>
                <a:gd name="T3" fmla="*/ 8 h 32"/>
                <a:gd name="T4" fmla="*/ 43 w 102"/>
                <a:gd name="T5" fmla="*/ 14 h 32"/>
                <a:gd name="T6" fmla="*/ 74 w 102"/>
                <a:gd name="T7" fmla="*/ 115 h 32"/>
                <a:gd name="T8" fmla="*/ 69 w 102"/>
                <a:gd name="T9" fmla="*/ 40 h 32"/>
                <a:gd name="T10" fmla="*/ 194 w 102"/>
                <a:gd name="T11" fmla="*/ 28 h 32"/>
                <a:gd name="T12" fmla="*/ 372 w 102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2">
                  <a:moveTo>
                    <a:pt x="101" y="5"/>
                  </a:moveTo>
                  <a:cubicBezTo>
                    <a:pt x="79" y="10"/>
                    <a:pt x="55" y="4"/>
                    <a:pt x="34" y="2"/>
                  </a:cubicBezTo>
                  <a:cubicBezTo>
                    <a:pt x="26" y="2"/>
                    <a:pt x="19" y="0"/>
                    <a:pt x="12" y="4"/>
                  </a:cubicBezTo>
                  <a:cubicBezTo>
                    <a:pt x="0" y="10"/>
                    <a:pt x="10" y="30"/>
                    <a:pt x="20" y="32"/>
                  </a:cubicBezTo>
                  <a:cubicBezTo>
                    <a:pt x="17" y="26"/>
                    <a:pt x="12" y="16"/>
                    <a:pt x="19" y="11"/>
                  </a:cubicBezTo>
                  <a:cubicBezTo>
                    <a:pt x="27" y="6"/>
                    <a:pt x="45" y="8"/>
                    <a:pt x="53" y="8"/>
                  </a:cubicBezTo>
                  <a:cubicBezTo>
                    <a:pt x="69" y="9"/>
                    <a:pt x="87" y="12"/>
                    <a:pt x="102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2" name="Freeform 110">
              <a:extLst>
                <a:ext uri="{FF2B5EF4-FFF2-40B4-BE49-F238E27FC236}">
                  <a16:creationId xmlns:a16="http://schemas.microsoft.com/office/drawing/2014/main" id="{1843E6F9-35A1-4C79-883D-9CCF1E288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126"/>
              <a:ext cx="157" cy="60"/>
            </a:xfrm>
            <a:custGeom>
              <a:avLst/>
              <a:gdLst>
                <a:gd name="T0" fmla="*/ 368 w 102"/>
                <a:gd name="T1" fmla="*/ 18 h 39"/>
                <a:gd name="T2" fmla="*/ 123 w 102"/>
                <a:gd name="T3" fmla="*/ 8 h 39"/>
                <a:gd name="T4" fmla="*/ 43 w 102"/>
                <a:gd name="T5" fmla="*/ 14 h 39"/>
                <a:gd name="T6" fmla="*/ 69 w 102"/>
                <a:gd name="T7" fmla="*/ 142 h 39"/>
                <a:gd name="T8" fmla="*/ 69 w 102"/>
                <a:gd name="T9" fmla="*/ 40 h 39"/>
                <a:gd name="T10" fmla="*/ 194 w 102"/>
                <a:gd name="T11" fmla="*/ 28 h 39"/>
                <a:gd name="T12" fmla="*/ 372 w 102"/>
                <a:gd name="T13" fmla="*/ 22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9">
                  <a:moveTo>
                    <a:pt x="101" y="5"/>
                  </a:moveTo>
                  <a:cubicBezTo>
                    <a:pt x="79" y="10"/>
                    <a:pt x="55" y="4"/>
                    <a:pt x="34" y="2"/>
                  </a:cubicBezTo>
                  <a:cubicBezTo>
                    <a:pt x="27" y="2"/>
                    <a:pt x="19" y="0"/>
                    <a:pt x="12" y="4"/>
                  </a:cubicBezTo>
                  <a:cubicBezTo>
                    <a:pt x="0" y="10"/>
                    <a:pt x="8" y="36"/>
                    <a:pt x="19" y="39"/>
                  </a:cubicBezTo>
                  <a:cubicBezTo>
                    <a:pt x="16" y="32"/>
                    <a:pt x="12" y="16"/>
                    <a:pt x="19" y="11"/>
                  </a:cubicBezTo>
                  <a:cubicBezTo>
                    <a:pt x="27" y="6"/>
                    <a:pt x="45" y="8"/>
                    <a:pt x="53" y="8"/>
                  </a:cubicBezTo>
                  <a:cubicBezTo>
                    <a:pt x="69" y="9"/>
                    <a:pt x="87" y="12"/>
                    <a:pt x="102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3" name="Freeform 111">
              <a:extLst>
                <a:ext uri="{FF2B5EF4-FFF2-40B4-BE49-F238E27FC236}">
                  <a16:creationId xmlns:a16="http://schemas.microsoft.com/office/drawing/2014/main" id="{333E9AE5-93E0-4DBE-804B-7B4FB3E2C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250"/>
              <a:ext cx="157" cy="50"/>
            </a:xfrm>
            <a:custGeom>
              <a:avLst/>
              <a:gdLst>
                <a:gd name="T0" fmla="*/ 368 w 102"/>
                <a:gd name="T1" fmla="*/ 20 h 32"/>
                <a:gd name="T2" fmla="*/ 123 w 102"/>
                <a:gd name="T3" fmla="*/ 8 h 32"/>
                <a:gd name="T4" fmla="*/ 43 w 102"/>
                <a:gd name="T5" fmla="*/ 14 h 32"/>
                <a:gd name="T6" fmla="*/ 75 w 102"/>
                <a:gd name="T7" fmla="*/ 122 h 32"/>
                <a:gd name="T8" fmla="*/ 74 w 102"/>
                <a:gd name="T9" fmla="*/ 42 h 32"/>
                <a:gd name="T10" fmla="*/ 197 w 102"/>
                <a:gd name="T11" fmla="*/ 31 h 32"/>
                <a:gd name="T12" fmla="*/ 372 w 102"/>
                <a:gd name="T13" fmla="*/ 2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2">
                  <a:moveTo>
                    <a:pt x="101" y="5"/>
                  </a:moveTo>
                  <a:cubicBezTo>
                    <a:pt x="80" y="10"/>
                    <a:pt x="56" y="4"/>
                    <a:pt x="34" y="2"/>
                  </a:cubicBezTo>
                  <a:cubicBezTo>
                    <a:pt x="27" y="2"/>
                    <a:pt x="19" y="0"/>
                    <a:pt x="12" y="4"/>
                  </a:cubicBezTo>
                  <a:cubicBezTo>
                    <a:pt x="0" y="10"/>
                    <a:pt x="10" y="30"/>
                    <a:pt x="21" y="32"/>
                  </a:cubicBezTo>
                  <a:cubicBezTo>
                    <a:pt x="18" y="26"/>
                    <a:pt x="12" y="16"/>
                    <a:pt x="20" y="11"/>
                  </a:cubicBezTo>
                  <a:cubicBezTo>
                    <a:pt x="27" y="6"/>
                    <a:pt x="45" y="8"/>
                    <a:pt x="54" y="8"/>
                  </a:cubicBezTo>
                  <a:cubicBezTo>
                    <a:pt x="70" y="9"/>
                    <a:pt x="88" y="12"/>
                    <a:pt x="102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4" name="Freeform 112">
              <a:extLst>
                <a:ext uri="{FF2B5EF4-FFF2-40B4-BE49-F238E27FC236}">
                  <a16:creationId xmlns:a16="http://schemas.microsoft.com/office/drawing/2014/main" id="{AB3525DE-4C13-49B7-BFAB-B913DBBC4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483"/>
              <a:ext cx="156" cy="49"/>
            </a:xfrm>
            <a:custGeom>
              <a:avLst/>
              <a:gdLst>
                <a:gd name="T0" fmla="*/ 372 w 101"/>
                <a:gd name="T1" fmla="*/ 14 h 32"/>
                <a:gd name="T2" fmla="*/ 122 w 101"/>
                <a:gd name="T3" fmla="*/ 8 h 32"/>
                <a:gd name="T4" fmla="*/ 45 w 101"/>
                <a:gd name="T5" fmla="*/ 12 h 32"/>
                <a:gd name="T6" fmla="*/ 74 w 101"/>
                <a:gd name="T7" fmla="*/ 115 h 32"/>
                <a:gd name="T8" fmla="*/ 70 w 101"/>
                <a:gd name="T9" fmla="*/ 35 h 32"/>
                <a:gd name="T10" fmla="*/ 196 w 101"/>
                <a:gd name="T11" fmla="*/ 26 h 32"/>
                <a:gd name="T12" fmla="*/ 372 w 101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32">
                  <a:moveTo>
                    <a:pt x="101" y="4"/>
                  </a:moveTo>
                  <a:cubicBezTo>
                    <a:pt x="79" y="9"/>
                    <a:pt x="55" y="3"/>
                    <a:pt x="33" y="2"/>
                  </a:cubicBezTo>
                  <a:cubicBezTo>
                    <a:pt x="26" y="1"/>
                    <a:pt x="18" y="0"/>
                    <a:pt x="12" y="3"/>
                  </a:cubicBezTo>
                  <a:cubicBezTo>
                    <a:pt x="0" y="9"/>
                    <a:pt x="10" y="29"/>
                    <a:pt x="20" y="32"/>
                  </a:cubicBezTo>
                  <a:cubicBezTo>
                    <a:pt x="17" y="25"/>
                    <a:pt x="11" y="16"/>
                    <a:pt x="19" y="10"/>
                  </a:cubicBezTo>
                  <a:cubicBezTo>
                    <a:pt x="27" y="5"/>
                    <a:pt x="45" y="7"/>
                    <a:pt x="53" y="7"/>
                  </a:cubicBezTo>
                  <a:cubicBezTo>
                    <a:pt x="69" y="8"/>
                    <a:pt x="87" y="12"/>
                    <a:pt x="101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5" name="Freeform 113">
              <a:extLst>
                <a:ext uri="{FF2B5EF4-FFF2-40B4-BE49-F238E27FC236}">
                  <a16:creationId xmlns:a16="http://schemas.microsoft.com/office/drawing/2014/main" id="{0BC44C1E-3902-488B-B7C7-6CCAF2E8F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581"/>
              <a:ext cx="156" cy="50"/>
            </a:xfrm>
            <a:custGeom>
              <a:avLst/>
              <a:gdLst>
                <a:gd name="T0" fmla="*/ 372 w 101"/>
                <a:gd name="T1" fmla="*/ 20 h 32"/>
                <a:gd name="T2" fmla="*/ 122 w 101"/>
                <a:gd name="T3" fmla="*/ 8 h 32"/>
                <a:gd name="T4" fmla="*/ 45 w 101"/>
                <a:gd name="T5" fmla="*/ 13 h 32"/>
                <a:gd name="T6" fmla="*/ 74 w 101"/>
                <a:gd name="T7" fmla="*/ 122 h 32"/>
                <a:gd name="T8" fmla="*/ 70 w 101"/>
                <a:gd name="T9" fmla="*/ 42 h 32"/>
                <a:gd name="T10" fmla="*/ 196 w 101"/>
                <a:gd name="T11" fmla="*/ 31 h 32"/>
                <a:gd name="T12" fmla="*/ 372 w 101"/>
                <a:gd name="T13" fmla="*/ 2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32">
                  <a:moveTo>
                    <a:pt x="101" y="5"/>
                  </a:moveTo>
                  <a:cubicBezTo>
                    <a:pt x="79" y="10"/>
                    <a:pt x="55" y="3"/>
                    <a:pt x="33" y="2"/>
                  </a:cubicBezTo>
                  <a:cubicBezTo>
                    <a:pt x="26" y="2"/>
                    <a:pt x="18" y="0"/>
                    <a:pt x="12" y="3"/>
                  </a:cubicBezTo>
                  <a:cubicBezTo>
                    <a:pt x="0" y="9"/>
                    <a:pt x="10" y="29"/>
                    <a:pt x="20" y="32"/>
                  </a:cubicBezTo>
                  <a:cubicBezTo>
                    <a:pt x="17" y="25"/>
                    <a:pt x="11" y="16"/>
                    <a:pt x="19" y="11"/>
                  </a:cubicBezTo>
                  <a:cubicBezTo>
                    <a:pt x="27" y="6"/>
                    <a:pt x="45" y="7"/>
                    <a:pt x="53" y="8"/>
                  </a:cubicBezTo>
                  <a:cubicBezTo>
                    <a:pt x="69" y="8"/>
                    <a:pt x="87" y="12"/>
                    <a:pt x="101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6" name="Freeform 114">
              <a:extLst>
                <a:ext uri="{FF2B5EF4-FFF2-40B4-BE49-F238E27FC236}">
                  <a16:creationId xmlns:a16="http://schemas.microsoft.com/office/drawing/2014/main" id="{7A343DA1-969D-4996-9916-1D501F559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677"/>
              <a:ext cx="159" cy="49"/>
            </a:xfrm>
            <a:custGeom>
              <a:avLst/>
              <a:gdLst>
                <a:gd name="T0" fmla="*/ 374 w 103"/>
                <a:gd name="T1" fmla="*/ 40 h 32"/>
                <a:gd name="T2" fmla="*/ 122 w 103"/>
                <a:gd name="T3" fmla="*/ 21 h 32"/>
                <a:gd name="T4" fmla="*/ 45 w 103"/>
                <a:gd name="T5" fmla="*/ 14 h 32"/>
                <a:gd name="T6" fmla="*/ 76 w 103"/>
                <a:gd name="T7" fmla="*/ 115 h 32"/>
                <a:gd name="T8" fmla="*/ 74 w 103"/>
                <a:gd name="T9" fmla="*/ 49 h 32"/>
                <a:gd name="T10" fmla="*/ 202 w 103"/>
                <a:gd name="T11" fmla="*/ 54 h 32"/>
                <a:gd name="T12" fmla="*/ 378 w 103"/>
                <a:gd name="T13" fmla="*/ 4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32">
                  <a:moveTo>
                    <a:pt x="102" y="11"/>
                  </a:moveTo>
                  <a:cubicBezTo>
                    <a:pt x="80" y="16"/>
                    <a:pt x="55" y="11"/>
                    <a:pt x="33" y="6"/>
                  </a:cubicBezTo>
                  <a:cubicBezTo>
                    <a:pt x="26" y="4"/>
                    <a:pt x="19" y="0"/>
                    <a:pt x="12" y="4"/>
                  </a:cubicBezTo>
                  <a:cubicBezTo>
                    <a:pt x="0" y="10"/>
                    <a:pt x="10" y="30"/>
                    <a:pt x="21" y="32"/>
                  </a:cubicBezTo>
                  <a:cubicBezTo>
                    <a:pt x="18" y="26"/>
                    <a:pt x="12" y="19"/>
                    <a:pt x="20" y="14"/>
                  </a:cubicBezTo>
                  <a:cubicBezTo>
                    <a:pt x="27" y="9"/>
                    <a:pt x="47" y="15"/>
                    <a:pt x="55" y="15"/>
                  </a:cubicBezTo>
                  <a:cubicBezTo>
                    <a:pt x="71" y="16"/>
                    <a:pt x="88" y="18"/>
                    <a:pt x="103" y="12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7" name="Freeform 115">
              <a:extLst>
                <a:ext uri="{FF2B5EF4-FFF2-40B4-BE49-F238E27FC236}">
                  <a16:creationId xmlns:a16="http://schemas.microsoft.com/office/drawing/2014/main" id="{DCEE2651-572A-4489-BBA7-0DFED5EB9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361"/>
              <a:ext cx="157" cy="60"/>
            </a:xfrm>
            <a:custGeom>
              <a:avLst/>
              <a:gdLst>
                <a:gd name="T0" fmla="*/ 368 w 102"/>
                <a:gd name="T1" fmla="*/ 14 h 39"/>
                <a:gd name="T2" fmla="*/ 123 w 102"/>
                <a:gd name="T3" fmla="*/ 8 h 39"/>
                <a:gd name="T4" fmla="*/ 43 w 102"/>
                <a:gd name="T5" fmla="*/ 12 h 39"/>
                <a:gd name="T6" fmla="*/ 69 w 102"/>
                <a:gd name="T7" fmla="*/ 142 h 39"/>
                <a:gd name="T8" fmla="*/ 74 w 102"/>
                <a:gd name="T9" fmla="*/ 35 h 39"/>
                <a:gd name="T10" fmla="*/ 197 w 102"/>
                <a:gd name="T11" fmla="*/ 26 h 39"/>
                <a:gd name="T12" fmla="*/ 372 w 102"/>
                <a:gd name="T13" fmla="*/ 22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9">
                  <a:moveTo>
                    <a:pt x="101" y="4"/>
                  </a:moveTo>
                  <a:cubicBezTo>
                    <a:pt x="80" y="9"/>
                    <a:pt x="56" y="3"/>
                    <a:pt x="34" y="2"/>
                  </a:cubicBezTo>
                  <a:cubicBezTo>
                    <a:pt x="27" y="1"/>
                    <a:pt x="19" y="0"/>
                    <a:pt x="12" y="3"/>
                  </a:cubicBezTo>
                  <a:cubicBezTo>
                    <a:pt x="0" y="9"/>
                    <a:pt x="9" y="37"/>
                    <a:pt x="19" y="39"/>
                  </a:cubicBezTo>
                  <a:cubicBezTo>
                    <a:pt x="16" y="33"/>
                    <a:pt x="12" y="16"/>
                    <a:pt x="20" y="10"/>
                  </a:cubicBezTo>
                  <a:cubicBezTo>
                    <a:pt x="27" y="5"/>
                    <a:pt x="45" y="7"/>
                    <a:pt x="54" y="7"/>
                  </a:cubicBezTo>
                  <a:cubicBezTo>
                    <a:pt x="70" y="8"/>
                    <a:pt x="88" y="12"/>
                    <a:pt x="102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8" name="Freeform 116">
              <a:extLst>
                <a:ext uri="{FF2B5EF4-FFF2-40B4-BE49-F238E27FC236}">
                  <a16:creationId xmlns:a16="http://schemas.microsoft.com/office/drawing/2014/main" id="{D52616C0-DD28-46C0-BE28-06C5163B0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776"/>
              <a:ext cx="142" cy="78"/>
            </a:xfrm>
            <a:custGeom>
              <a:avLst/>
              <a:gdLst>
                <a:gd name="T0" fmla="*/ 338 w 92"/>
                <a:gd name="T1" fmla="*/ 49 h 51"/>
                <a:gd name="T2" fmla="*/ 69 w 92"/>
                <a:gd name="T3" fmla="*/ 66 h 51"/>
                <a:gd name="T4" fmla="*/ 133 w 92"/>
                <a:gd name="T5" fmla="*/ 182 h 51"/>
                <a:gd name="T6" fmla="*/ 62 w 92"/>
                <a:gd name="T7" fmla="*/ 122 h 51"/>
                <a:gd name="T8" fmla="*/ 29 w 92"/>
                <a:gd name="T9" fmla="*/ 18 h 51"/>
                <a:gd name="T10" fmla="*/ 136 w 92"/>
                <a:gd name="T11" fmla="*/ 35 h 51"/>
                <a:gd name="T12" fmla="*/ 338 w 92"/>
                <a:gd name="T13" fmla="*/ 49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51">
                  <a:moveTo>
                    <a:pt x="92" y="14"/>
                  </a:moveTo>
                  <a:cubicBezTo>
                    <a:pt x="54" y="26"/>
                    <a:pt x="25" y="14"/>
                    <a:pt x="19" y="18"/>
                  </a:cubicBezTo>
                  <a:cubicBezTo>
                    <a:pt x="12" y="22"/>
                    <a:pt x="26" y="40"/>
                    <a:pt x="36" y="51"/>
                  </a:cubicBezTo>
                  <a:cubicBezTo>
                    <a:pt x="36" y="51"/>
                    <a:pt x="33" y="47"/>
                    <a:pt x="17" y="34"/>
                  </a:cubicBezTo>
                  <a:cubicBezTo>
                    <a:pt x="0" y="21"/>
                    <a:pt x="0" y="12"/>
                    <a:pt x="8" y="5"/>
                  </a:cubicBezTo>
                  <a:cubicBezTo>
                    <a:pt x="14" y="0"/>
                    <a:pt x="17" y="8"/>
                    <a:pt x="37" y="10"/>
                  </a:cubicBezTo>
                  <a:cubicBezTo>
                    <a:pt x="57" y="12"/>
                    <a:pt x="80" y="17"/>
                    <a:pt x="92" y="14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9" name="Freeform 117">
              <a:extLst>
                <a:ext uri="{FF2B5EF4-FFF2-40B4-BE49-F238E27FC236}">
                  <a16:creationId xmlns:a16="http://schemas.microsoft.com/office/drawing/2014/main" id="{EFA7EDB0-5568-4BC6-979C-AAB353078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885"/>
              <a:ext cx="78" cy="44"/>
            </a:xfrm>
            <a:custGeom>
              <a:avLst/>
              <a:gdLst>
                <a:gd name="T0" fmla="*/ 182 w 51"/>
                <a:gd name="T1" fmla="*/ 0 h 29"/>
                <a:gd name="T2" fmla="*/ 83 w 51"/>
                <a:gd name="T3" fmla="*/ 35 h 29"/>
                <a:gd name="T4" fmla="*/ 57 w 51"/>
                <a:gd name="T5" fmla="*/ 102 h 29"/>
                <a:gd name="T6" fmla="*/ 142 w 51"/>
                <a:gd name="T7" fmla="*/ 21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3" y="5"/>
                    <a:pt x="32" y="7"/>
                    <a:pt x="23" y="10"/>
                  </a:cubicBezTo>
                  <a:cubicBezTo>
                    <a:pt x="16" y="12"/>
                    <a:pt x="0" y="25"/>
                    <a:pt x="16" y="29"/>
                  </a:cubicBezTo>
                  <a:cubicBezTo>
                    <a:pt x="15" y="19"/>
                    <a:pt x="30" y="7"/>
                    <a:pt x="40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0" name="Freeform 118">
              <a:extLst>
                <a:ext uri="{FF2B5EF4-FFF2-40B4-BE49-F238E27FC236}">
                  <a16:creationId xmlns:a16="http://schemas.microsoft.com/office/drawing/2014/main" id="{A1EFCDBE-7E9F-4677-A8F8-A3A25E8EE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1962"/>
              <a:ext cx="54" cy="38"/>
            </a:xfrm>
            <a:custGeom>
              <a:avLst/>
              <a:gdLst>
                <a:gd name="T0" fmla="*/ 128 w 35"/>
                <a:gd name="T1" fmla="*/ 0 h 25"/>
                <a:gd name="T2" fmla="*/ 22 w 35"/>
                <a:gd name="T3" fmla="*/ 26 h 25"/>
                <a:gd name="T4" fmla="*/ 34 w 35"/>
                <a:gd name="T5" fmla="*/ 88 h 25"/>
                <a:gd name="T6" fmla="*/ 122 w 35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5">
                  <a:moveTo>
                    <a:pt x="35" y="0"/>
                  </a:moveTo>
                  <a:cubicBezTo>
                    <a:pt x="27" y="2"/>
                    <a:pt x="13" y="2"/>
                    <a:pt x="6" y="7"/>
                  </a:cubicBezTo>
                  <a:cubicBezTo>
                    <a:pt x="0" y="12"/>
                    <a:pt x="0" y="24"/>
                    <a:pt x="9" y="25"/>
                  </a:cubicBezTo>
                  <a:cubicBezTo>
                    <a:pt x="0" y="12"/>
                    <a:pt x="26" y="4"/>
                    <a:pt x="33" y="0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1" name="Freeform 119">
              <a:extLst>
                <a:ext uri="{FF2B5EF4-FFF2-40B4-BE49-F238E27FC236}">
                  <a16:creationId xmlns:a16="http://schemas.microsoft.com/office/drawing/2014/main" id="{9D5FC201-108A-4948-A3E7-608F93196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040"/>
              <a:ext cx="48" cy="39"/>
            </a:xfrm>
            <a:custGeom>
              <a:avLst/>
              <a:gdLst>
                <a:gd name="T0" fmla="*/ 115 w 31"/>
                <a:gd name="T1" fmla="*/ 0 h 25"/>
                <a:gd name="T2" fmla="*/ 67 w 31"/>
                <a:gd name="T3" fmla="*/ 95 h 25"/>
                <a:gd name="T4" fmla="*/ 115 w 31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5">
                  <a:moveTo>
                    <a:pt x="31" y="0"/>
                  </a:moveTo>
                  <a:cubicBezTo>
                    <a:pt x="17" y="2"/>
                    <a:pt x="0" y="11"/>
                    <a:pt x="18" y="25"/>
                  </a:cubicBezTo>
                  <a:cubicBezTo>
                    <a:pt x="7" y="11"/>
                    <a:pt x="25" y="7"/>
                    <a:pt x="31" y="0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2" name="Freeform 120">
              <a:extLst>
                <a:ext uri="{FF2B5EF4-FFF2-40B4-BE49-F238E27FC236}">
                  <a16:creationId xmlns:a16="http://schemas.microsoft.com/office/drawing/2014/main" id="{234E9EDB-32AB-4D64-911D-2B5A0A34B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2110"/>
              <a:ext cx="36" cy="32"/>
            </a:xfrm>
            <a:custGeom>
              <a:avLst/>
              <a:gdLst>
                <a:gd name="T0" fmla="*/ 88 w 23"/>
                <a:gd name="T1" fmla="*/ 5 h 21"/>
                <a:gd name="T2" fmla="*/ 49 w 23"/>
                <a:gd name="T3" fmla="*/ 75 h 21"/>
                <a:gd name="T4" fmla="*/ 81 w 23"/>
                <a:gd name="T5" fmla="*/ 1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1">
                  <a:moveTo>
                    <a:pt x="23" y="1"/>
                  </a:moveTo>
                  <a:cubicBezTo>
                    <a:pt x="12" y="0"/>
                    <a:pt x="0" y="14"/>
                    <a:pt x="13" y="21"/>
                  </a:cubicBezTo>
                  <a:cubicBezTo>
                    <a:pt x="9" y="14"/>
                    <a:pt x="14" y="8"/>
                    <a:pt x="21" y="4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3" name="Freeform 121">
              <a:extLst>
                <a:ext uri="{FF2B5EF4-FFF2-40B4-BE49-F238E27FC236}">
                  <a16:creationId xmlns:a16="http://schemas.microsoft.com/office/drawing/2014/main" id="{F8D12C89-68A0-49E4-A3B0-03D2862A8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900"/>
              <a:ext cx="71" cy="39"/>
            </a:xfrm>
            <a:custGeom>
              <a:avLst/>
              <a:gdLst>
                <a:gd name="T0" fmla="*/ 0 w 46"/>
                <a:gd name="T1" fmla="*/ 0 h 25"/>
                <a:gd name="T2" fmla="*/ 110 w 46"/>
                <a:gd name="T3" fmla="*/ 30 h 25"/>
                <a:gd name="T4" fmla="*/ 148 w 46"/>
                <a:gd name="T5" fmla="*/ 95 h 25"/>
                <a:gd name="T6" fmla="*/ 117 w 46"/>
                <a:gd name="T7" fmla="*/ 47 h 25"/>
                <a:gd name="T8" fmla="*/ 40 w 46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5">
                  <a:moveTo>
                    <a:pt x="0" y="0"/>
                  </a:moveTo>
                  <a:cubicBezTo>
                    <a:pt x="8" y="4"/>
                    <a:pt x="21" y="6"/>
                    <a:pt x="30" y="8"/>
                  </a:cubicBezTo>
                  <a:cubicBezTo>
                    <a:pt x="41" y="10"/>
                    <a:pt x="46" y="13"/>
                    <a:pt x="40" y="25"/>
                  </a:cubicBezTo>
                  <a:cubicBezTo>
                    <a:pt x="40" y="18"/>
                    <a:pt x="39" y="15"/>
                    <a:pt x="32" y="12"/>
                  </a:cubicBezTo>
                  <a:cubicBezTo>
                    <a:pt x="27" y="10"/>
                    <a:pt x="17" y="6"/>
                    <a:pt x="11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4" name="Freeform 122">
              <a:extLst>
                <a:ext uri="{FF2B5EF4-FFF2-40B4-BE49-F238E27FC236}">
                  <a16:creationId xmlns:a16="http://schemas.microsoft.com/office/drawing/2014/main" id="{75D5B5A6-2D04-4435-9D2C-C303FD899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1966"/>
              <a:ext cx="60" cy="47"/>
            </a:xfrm>
            <a:custGeom>
              <a:avLst/>
              <a:gdLst>
                <a:gd name="T0" fmla="*/ 0 w 39"/>
                <a:gd name="T1" fmla="*/ 0 h 30"/>
                <a:gd name="T2" fmla="*/ 120 w 39"/>
                <a:gd name="T3" fmla="*/ 39 h 30"/>
                <a:gd name="T4" fmla="*/ 114 w 39"/>
                <a:gd name="T5" fmla="*/ 116 h 30"/>
                <a:gd name="T6" fmla="*/ 106 w 39"/>
                <a:gd name="T7" fmla="*/ 49 h 30"/>
                <a:gd name="T8" fmla="*/ 14 w 39"/>
                <a:gd name="T9" fmla="*/ 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0">
                  <a:moveTo>
                    <a:pt x="0" y="0"/>
                  </a:moveTo>
                  <a:cubicBezTo>
                    <a:pt x="10" y="4"/>
                    <a:pt x="24" y="4"/>
                    <a:pt x="33" y="10"/>
                  </a:cubicBezTo>
                  <a:cubicBezTo>
                    <a:pt x="39" y="15"/>
                    <a:pt x="38" y="27"/>
                    <a:pt x="31" y="30"/>
                  </a:cubicBezTo>
                  <a:cubicBezTo>
                    <a:pt x="32" y="24"/>
                    <a:pt x="35" y="18"/>
                    <a:pt x="29" y="13"/>
                  </a:cubicBezTo>
                  <a:cubicBezTo>
                    <a:pt x="24" y="8"/>
                    <a:pt x="11" y="3"/>
                    <a:pt x="4" y="2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5" name="Freeform 123">
              <a:extLst>
                <a:ext uri="{FF2B5EF4-FFF2-40B4-BE49-F238E27FC236}">
                  <a16:creationId xmlns:a16="http://schemas.microsoft.com/office/drawing/2014/main" id="{0A8C4B08-A80D-4F48-B48D-D60CB1F17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043"/>
              <a:ext cx="33" cy="40"/>
            </a:xfrm>
            <a:custGeom>
              <a:avLst/>
              <a:gdLst>
                <a:gd name="T0" fmla="*/ 0 w 22"/>
                <a:gd name="T1" fmla="*/ 0 h 26"/>
                <a:gd name="T2" fmla="*/ 62 w 22"/>
                <a:gd name="T3" fmla="*/ 28 h 26"/>
                <a:gd name="T4" fmla="*/ 48 w 22"/>
                <a:gd name="T5" fmla="*/ 95 h 26"/>
                <a:gd name="T6" fmla="*/ 18 w 22"/>
                <a:gd name="T7" fmla="*/ 1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6">
                  <a:moveTo>
                    <a:pt x="0" y="0"/>
                  </a:moveTo>
                  <a:cubicBezTo>
                    <a:pt x="5" y="4"/>
                    <a:pt x="14" y="2"/>
                    <a:pt x="18" y="8"/>
                  </a:cubicBezTo>
                  <a:cubicBezTo>
                    <a:pt x="22" y="13"/>
                    <a:pt x="18" y="22"/>
                    <a:pt x="14" y="26"/>
                  </a:cubicBezTo>
                  <a:cubicBezTo>
                    <a:pt x="16" y="15"/>
                    <a:pt x="13" y="12"/>
                    <a:pt x="5" y="5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6" name="Freeform 124">
              <a:extLst>
                <a:ext uri="{FF2B5EF4-FFF2-40B4-BE49-F238E27FC236}">
                  <a16:creationId xmlns:a16="http://schemas.microsoft.com/office/drawing/2014/main" id="{D0997692-7B6B-41E6-A73D-BED0E99DB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905"/>
              <a:ext cx="132" cy="79"/>
            </a:xfrm>
            <a:custGeom>
              <a:avLst/>
              <a:gdLst>
                <a:gd name="T0" fmla="*/ 5 w 86"/>
                <a:gd name="T1" fmla="*/ 141 h 51"/>
                <a:gd name="T2" fmla="*/ 264 w 86"/>
                <a:gd name="T3" fmla="*/ 0 h 51"/>
                <a:gd name="T4" fmla="*/ 144 w 86"/>
                <a:gd name="T5" fmla="*/ 108 h 51"/>
                <a:gd name="T6" fmla="*/ 0 w 86"/>
                <a:gd name="T7" fmla="*/ 141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51">
                  <a:moveTo>
                    <a:pt x="1" y="38"/>
                  </a:moveTo>
                  <a:cubicBezTo>
                    <a:pt x="25" y="34"/>
                    <a:pt x="86" y="51"/>
                    <a:pt x="73" y="0"/>
                  </a:cubicBezTo>
                  <a:cubicBezTo>
                    <a:pt x="71" y="17"/>
                    <a:pt x="55" y="25"/>
                    <a:pt x="40" y="29"/>
                  </a:cubicBezTo>
                  <a:cubicBezTo>
                    <a:pt x="27" y="33"/>
                    <a:pt x="14" y="38"/>
                    <a:pt x="0" y="3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7" name="Freeform 125">
              <a:extLst>
                <a:ext uri="{FF2B5EF4-FFF2-40B4-BE49-F238E27FC236}">
                  <a16:creationId xmlns:a16="http://schemas.microsoft.com/office/drawing/2014/main" id="{A395442C-1E77-4C55-93C9-200EFDBEE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018"/>
              <a:ext cx="132" cy="77"/>
            </a:xfrm>
            <a:custGeom>
              <a:avLst/>
              <a:gdLst>
                <a:gd name="T0" fmla="*/ 5 w 86"/>
                <a:gd name="T1" fmla="*/ 140 h 50"/>
                <a:gd name="T2" fmla="*/ 264 w 86"/>
                <a:gd name="T3" fmla="*/ 0 h 50"/>
                <a:gd name="T4" fmla="*/ 144 w 86"/>
                <a:gd name="T5" fmla="*/ 106 h 50"/>
                <a:gd name="T6" fmla="*/ 0 w 86"/>
                <a:gd name="T7" fmla="*/ 14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50">
                  <a:moveTo>
                    <a:pt x="1" y="38"/>
                  </a:moveTo>
                  <a:cubicBezTo>
                    <a:pt x="25" y="33"/>
                    <a:pt x="86" y="50"/>
                    <a:pt x="73" y="0"/>
                  </a:cubicBezTo>
                  <a:cubicBezTo>
                    <a:pt x="71" y="16"/>
                    <a:pt x="55" y="25"/>
                    <a:pt x="40" y="29"/>
                  </a:cubicBezTo>
                  <a:cubicBezTo>
                    <a:pt x="27" y="33"/>
                    <a:pt x="13" y="37"/>
                    <a:pt x="0" y="3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8" name="Freeform 126">
              <a:extLst>
                <a:ext uri="{FF2B5EF4-FFF2-40B4-BE49-F238E27FC236}">
                  <a16:creationId xmlns:a16="http://schemas.microsoft.com/office/drawing/2014/main" id="{87991151-063E-429F-9942-A22B9AB38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253"/>
              <a:ext cx="132" cy="77"/>
            </a:xfrm>
            <a:custGeom>
              <a:avLst/>
              <a:gdLst>
                <a:gd name="T0" fmla="*/ 5 w 86"/>
                <a:gd name="T1" fmla="*/ 140 h 50"/>
                <a:gd name="T2" fmla="*/ 264 w 86"/>
                <a:gd name="T3" fmla="*/ 0 h 50"/>
                <a:gd name="T4" fmla="*/ 144 w 86"/>
                <a:gd name="T5" fmla="*/ 106 h 50"/>
                <a:gd name="T6" fmla="*/ 0 w 86"/>
                <a:gd name="T7" fmla="*/ 14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50">
                  <a:moveTo>
                    <a:pt x="1" y="38"/>
                  </a:moveTo>
                  <a:cubicBezTo>
                    <a:pt x="25" y="33"/>
                    <a:pt x="86" y="50"/>
                    <a:pt x="73" y="0"/>
                  </a:cubicBezTo>
                  <a:cubicBezTo>
                    <a:pt x="71" y="16"/>
                    <a:pt x="55" y="25"/>
                    <a:pt x="40" y="29"/>
                  </a:cubicBezTo>
                  <a:cubicBezTo>
                    <a:pt x="27" y="33"/>
                    <a:pt x="13" y="37"/>
                    <a:pt x="0" y="3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9" name="Freeform 127">
              <a:extLst>
                <a:ext uri="{FF2B5EF4-FFF2-40B4-BE49-F238E27FC236}">
                  <a16:creationId xmlns:a16="http://schemas.microsoft.com/office/drawing/2014/main" id="{ABB17491-8003-468C-9131-51ED44DBD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1375"/>
              <a:ext cx="133" cy="77"/>
            </a:xfrm>
            <a:custGeom>
              <a:avLst/>
              <a:gdLst>
                <a:gd name="T0" fmla="*/ 0 w 86"/>
                <a:gd name="T1" fmla="*/ 140 h 50"/>
                <a:gd name="T2" fmla="*/ 271 w 86"/>
                <a:gd name="T3" fmla="*/ 0 h 50"/>
                <a:gd name="T4" fmla="*/ 148 w 86"/>
                <a:gd name="T5" fmla="*/ 106 h 50"/>
                <a:gd name="T6" fmla="*/ 0 w 86"/>
                <a:gd name="T7" fmla="*/ 14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50">
                  <a:moveTo>
                    <a:pt x="0" y="38"/>
                  </a:moveTo>
                  <a:cubicBezTo>
                    <a:pt x="24" y="33"/>
                    <a:pt x="86" y="50"/>
                    <a:pt x="73" y="0"/>
                  </a:cubicBezTo>
                  <a:cubicBezTo>
                    <a:pt x="71" y="16"/>
                    <a:pt x="54" y="25"/>
                    <a:pt x="40" y="29"/>
                  </a:cubicBezTo>
                  <a:cubicBezTo>
                    <a:pt x="26" y="33"/>
                    <a:pt x="13" y="37"/>
                    <a:pt x="0" y="3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0" name="Freeform 128">
              <a:extLst>
                <a:ext uri="{FF2B5EF4-FFF2-40B4-BE49-F238E27FC236}">
                  <a16:creationId xmlns:a16="http://schemas.microsoft.com/office/drawing/2014/main" id="{E2849787-36E2-4E14-BBB2-310E08476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486"/>
              <a:ext cx="132" cy="77"/>
            </a:xfrm>
            <a:custGeom>
              <a:avLst/>
              <a:gdLst>
                <a:gd name="T0" fmla="*/ 5 w 86"/>
                <a:gd name="T1" fmla="*/ 140 h 50"/>
                <a:gd name="T2" fmla="*/ 264 w 86"/>
                <a:gd name="T3" fmla="*/ 0 h 50"/>
                <a:gd name="T4" fmla="*/ 144 w 86"/>
                <a:gd name="T5" fmla="*/ 106 h 50"/>
                <a:gd name="T6" fmla="*/ 0 w 86"/>
                <a:gd name="T7" fmla="*/ 14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50">
                  <a:moveTo>
                    <a:pt x="1" y="38"/>
                  </a:moveTo>
                  <a:cubicBezTo>
                    <a:pt x="25" y="33"/>
                    <a:pt x="86" y="50"/>
                    <a:pt x="73" y="0"/>
                  </a:cubicBezTo>
                  <a:cubicBezTo>
                    <a:pt x="71" y="16"/>
                    <a:pt x="55" y="25"/>
                    <a:pt x="40" y="29"/>
                  </a:cubicBezTo>
                  <a:cubicBezTo>
                    <a:pt x="27" y="33"/>
                    <a:pt x="13" y="37"/>
                    <a:pt x="0" y="3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1" name="Freeform 129">
              <a:extLst>
                <a:ext uri="{FF2B5EF4-FFF2-40B4-BE49-F238E27FC236}">
                  <a16:creationId xmlns:a16="http://schemas.microsoft.com/office/drawing/2014/main" id="{EE0783D4-5E16-46EE-A2D4-97293B943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581"/>
              <a:ext cx="134" cy="77"/>
            </a:xfrm>
            <a:custGeom>
              <a:avLst/>
              <a:gdLst>
                <a:gd name="T0" fmla="*/ 5 w 87"/>
                <a:gd name="T1" fmla="*/ 171 h 50"/>
                <a:gd name="T2" fmla="*/ 271 w 87"/>
                <a:gd name="T3" fmla="*/ 0 h 50"/>
                <a:gd name="T4" fmla="*/ 168 w 87"/>
                <a:gd name="T5" fmla="*/ 123 h 50"/>
                <a:gd name="T6" fmla="*/ 0 w 87"/>
                <a:gd name="T7" fmla="*/ 171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50">
                  <a:moveTo>
                    <a:pt x="1" y="47"/>
                  </a:moveTo>
                  <a:cubicBezTo>
                    <a:pt x="25" y="43"/>
                    <a:pt x="87" y="50"/>
                    <a:pt x="74" y="0"/>
                  </a:cubicBezTo>
                  <a:cubicBezTo>
                    <a:pt x="72" y="16"/>
                    <a:pt x="62" y="24"/>
                    <a:pt x="46" y="34"/>
                  </a:cubicBezTo>
                  <a:cubicBezTo>
                    <a:pt x="34" y="41"/>
                    <a:pt x="13" y="46"/>
                    <a:pt x="0" y="47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2" name="Freeform 130">
              <a:extLst>
                <a:ext uri="{FF2B5EF4-FFF2-40B4-BE49-F238E27FC236}">
                  <a16:creationId xmlns:a16="http://schemas.microsoft.com/office/drawing/2014/main" id="{6ADD0ABB-8F8D-4F6A-B23A-D08037B6A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677"/>
              <a:ext cx="134" cy="77"/>
            </a:xfrm>
            <a:custGeom>
              <a:avLst/>
              <a:gdLst>
                <a:gd name="T0" fmla="*/ 5 w 87"/>
                <a:gd name="T1" fmla="*/ 171 h 50"/>
                <a:gd name="T2" fmla="*/ 271 w 87"/>
                <a:gd name="T3" fmla="*/ 0 h 50"/>
                <a:gd name="T4" fmla="*/ 168 w 87"/>
                <a:gd name="T5" fmla="*/ 123 h 50"/>
                <a:gd name="T6" fmla="*/ 0 w 87"/>
                <a:gd name="T7" fmla="*/ 171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50">
                  <a:moveTo>
                    <a:pt x="1" y="47"/>
                  </a:moveTo>
                  <a:cubicBezTo>
                    <a:pt x="25" y="43"/>
                    <a:pt x="87" y="50"/>
                    <a:pt x="74" y="0"/>
                  </a:cubicBezTo>
                  <a:cubicBezTo>
                    <a:pt x="72" y="16"/>
                    <a:pt x="62" y="24"/>
                    <a:pt x="46" y="34"/>
                  </a:cubicBezTo>
                  <a:cubicBezTo>
                    <a:pt x="34" y="41"/>
                    <a:pt x="13" y="46"/>
                    <a:pt x="0" y="47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3" name="Freeform 131">
              <a:extLst>
                <a:ext uri="{FF2B5EF4-FFF2-40B4-BE49-F238E27FC236}">
                  <a16:creationId xmlns:a16="http://schemas.microsoft.com/office/drawing/2014/main" id="{9FB8CB94-AA51-4A08-9DAF-761C392C6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132"/>
              <a:ext cx="129" cy="80"/>
            </a:xfrm>
            <a:custGeom>
              <a:avLst/>
              <a:gdLst>
                <a:gd name="T0" fmla="*/ 0 w 84"/>
                <a:gd name="T1" fmla="*/ 175 h 52"/>
                <a:gd name="T2" fmla="*/ 261 w 84"/>
                <a:gd name="T3" fmla="*/ 0 h 52"/>
                <a:gd name="T4" fmla="*/ 141 w 84"/>
                <a:gd name="T5" fmla="*/ 123 h 52"/>
                <a:gd name="T6" fmla="*/ 0 w 84"/>
                <a:gd name="T7" fmla="*/ 17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" h="52">
                  <a:moveTo>
                    <a:pt x="0" y="48"/>
                  </a:moveTo>
                  <a:cubicBezTo>
                    <a:pt x="24" y="44"/>
                    <a:pt x="84" y="52"/>
                    <a:pt x="72" y="0"/>
                  </a:cubicBezTo>
                  <a:cubicBezTo>
                    <a:pt x="70" y="16"/>
                    <a:pt x="54" y="30"/>
                    <a:pt x="39" y="34"/>
                  </a:cubicBezTo>
                  <a:cubicBezTo>
                    <a:pt x="26" y="38"/>
                    <a:pt x="13" y="47"/>
                    <a:pt x="0" y="4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4" name="Freeform 132">
              <a:extLst>
                <a:ext uri="{FF2B5EF4-FFF2-40B4-BE49-F238E27FC236}">
                  <a16:creationId xmlns:a16="http://schemas.microsoft.com/office/drawing/2014/main" id="{34D09AA5-3C4E-432E-88A6-7FB6CD31D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777"/>
              <a:ext cx="94" cy="89"/>
            </a:xfrm>
            <a:custGeom>
              <a:avLst/>
              <a:gdLst>
                <a:gd name="T0" fmla="*/ 0 w 61"/>
                <a:gd name="T1" fmla="*/ 210 h 58"/>
                <a:gd name="T2" fmla="*/ 205 w 61"/>
                <a:gd name="T3" fmla="*/ 32 h 58"/>
                <a:gd name="T4" fmla="*/ 140 w 61"/>
                <a:gd name="T5" fmla="*/ 26 h 58"/>
                <a:gd name="T6" fmla="*/ 0 w 61"/>
                <a:gd name="T7" fmla="*/ 21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58">
                  <a:moveTo>
                    <a:pt x="0" y="58"/>
                  </a:moveTo>
                  <a:cubicBezTo>
                    <a:pt x="41" y="46"/>
                    <a:pt x="61" y="18"/>
                    <a:pt x="56" y="9"/>
                  </a:cubicBezTo>
                  <a:cubicBezTo>
                    <a:pt x="52" y="0"/>
                    <a:pt x="41" y="5"/>
                    <a:pt x="38" y="7"/>
                  </a:cubicBezTo>
                  <a:cubicBezTo>
                    <a:pt x="35" y="9"/>
                    <a:pt x="53" y="29"/>
                    <a:pt x="0" y="5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5" name="Freeform 133">
              <a:extLst>
                <a:ext uri="{FF2B5EF4-FFF2-40B4-BE49-F238E27FC236}">
                  <a16:creationId xmlns:a16="http://schemas.microsoft.com/office/drawing/2014/main" id="{C83941D9-E47A-4FFC-A18E-ECF4AAA0B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464"/>
              <a:ext cx="256" cy="93"/>
            </a:xfrm>
            <a:custGeom>
              <a:avLst/>
              <a:gdLst>
                <a:gd name="T0" fmla="*/ 308 w 166"/>
                <a:gd name="T1" fmla="*/ 223 h 60"/>
                <a:gd name="T2" fmla="*/ 554 w 166"/>
                <a:gd name="T3" fmla="*/ 175 h 60"/>
                <a:gd name="T4" fmla="*/ 557 w 166"/>
                <a:gd name="T5" fmla="*/ 22 h 60"/>
                <a:gd name="T6" fmla="*/ 308 w 166"/>
                <a:gd name="T7" fmla="*/ 39 h 60"/>
                <a:gd name="T8" fmla="*/ 304 w 166"/>
                <a:gd name="T9" fmla="*/ 39 h 60"/>
                <a:gd name="T10" fmla="*/ 52 w 166"/>
                <a:gd name="T11" fmla="*/ 22 h 60"/>
                <a:gd name="T12" fmla="*/ 54 w 166"/>
                <a:gd name="T13" fmla="*/ 175 h 60"/>
                <a:gd name="T14" fmla="*/ 304 w 166"/>
                <a:gd name="T15" fmla="*/ 223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0">
                  <a:moveTo>
                    <a:pt x="84" y="60"/>
                  </a:moveTo>
                  <a:cubicBezTo>
                    <a:pt x="117" y="60"/>
                    <a:pt x="140" y="58"/>
                    <a:pt x="151" y="47"/>
                  </a:cubicBezTo>
                  <a:cubicBezTo>
                    <a:pt x="163" y="3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35"/>
                    <a:pt x="15" y="47"/>
                  </a:cubicBezTo>
                  <a:cubicBezTo>
                    <a:pt x="27" y="58"/>
                    <a:pt x="49" y="60"/>
                    <a:pt x="83" y="60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6" name="Freeform 134">
              <a:extLst>
                <a:ext uri="{FF2B5EF4-FFF2-40B4-BE49-F238E27FC236}">
                  <a16:creationId xmlns:a16="http://schemas.microsoft.com/office/drawing/2014/main" id="{9996CCB9-7719-4AEB-9713-A26D478B8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343"/>
              <a:ext cx="256" cy="108"/>
            </a:xfrm>
            <a:custGeom>
              <a:avLst/>
              <a:gdLst>
                <a:gd name="T0" fmla="*/ 308 w 166"/>
                <a:gd name="T1" fmla="*/ 258 h 70"/>
                <a:gd name="T2" fmla="*/ 554 w 166"/>
                <a:gd name="T3" fmla="*/ 210 h 70"/>
                <a:gd name="T4" fmla="*/ 557 w 166"/>
                <a:gd name="T5" fmla="*/ 22 h 70"/>
                <a:gd name="T6" fmla="*/ 308 w 166"/>
                <a:gd name="T7" fmla="*/ 35 h 70"/>
                <a:gd name="T8" fmla="*/ 304 w 166"/>
                <a:gd name="T9" fmla="*/ 35 h 70"/>
                <a:gd name="T10" fmla="*/ 52 w 166"/>
                <a:gd name="T11" fmla="*/ 22 h 70"/>
                <a:gd name="T12" fmla="*/ 54 w 166"/>
                <a:gd name="T13" fmla="*/ 210 h 70"/>
                <a:gd name="T14" fmla="*/ 304 w 166"/>
                <a:gd name="T15" fmla="*/ 258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70">
                  <a:moveTo>
                    <a:pt x="84" y="70"/>
                  </a:moveTo>
                  <a:cubicBezTo>
                    <a:pt x="117" y="70"/>
                    <a:pt x="140" y="68"/>
                    <a:pt x="151" y="57"/>
                  </a:cubicBezTo>
                  <a:cubicBezTo>
                    <a:pt x="163" y="4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45"/>
                    <a:pt x="15" y="57"/>
                  </a:cubicBezTo>
                  <a:cubicBezTo>
                    <a:pt x="27" y="68"/>
                    <a:pt x="49" y="70"/>
                    <a:pt x="83" y="70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7" name="Freeform 135">
              <a:extLst>
                <a:ext uri="{FF2B5EF4-FFF2-40B4-BE49-F238E27FC236}">
                  <a16:creationId xmlns:a16="http://schemas.microsoft.com/office/drawing/2014/main" id="{D763D321-CCB6-4619-A11D-77F5BEEC5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233"/>
              <a:ext cx="256" cy="96"/>
            </a:xfrm>
            <a:custGeom>
              <a:avLst/>
              <a:gdLst>
                <a:gd name="T0" fmla="*/ 308 w 166"/>
                <a:gd name="T1" fmla="*/ 231 h 62"/>
                <a:gd name="T2" fmla="*/ 554 w 166"/>
                <a:gd name="T3" fmla="*/ 183 h 62"/>
                <a:gd name="T4" fmla="*/ 557 w 166"/>
                <a:gd name="T5" fmla="*/ 22 h 62"/>
                <a:gd name="T6" fmla="*/ 308 w 166"/>
                <a:gd name="T7" fmla="*/ 34 h 62"/>
                <a:gd name="T8" fmla="*/ 304 w 166"/>
                <a:gd name="T9" fmla="*/ 34 h 62"/>
                <a:gd name="T10" fmla="*/ 52 w 166"/>
                <a:gd name="T11" fmla="*/ 22 h 62"/>
                <a:gd name="T12" fmla="*/ 54 w 166"/>
                <a:gd name="T13" fmla="*/ 183 h 62"/>
                <a:gd name="T14" fmla="*/ 304 w 166"/>
                <a:gd name="T15" fmla="*/ 231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0"/>
                    <a:pt x="151" y="49"/>
                  </a:cubicBezTo>
                  <a:cubicBezTo>
                    <a:pt x="163" y="37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7"/>
                    <a:pt x="15" y="49"/>
                  </a:cubicBezTo>
                  <a:cubicBezTo>
                    <a:pt x="27" y="60"/>
                    <a:pt x="49" y="62"/>
                    <a:pt x="83" y="62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8" name="Freeform 136">
              <a:extLst>
                <a:ext uri="{FF2B5EF4-FFF2-40B4-BE49-F238E27FC236}">
                  <a16:creationId xmlns:a16="http://schemas.microsoft.com/office/drawing/2014/main" id="{5846C64C-441A-48BE-BBE6-A999396BC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107"/>
              <a:ext cx="256" cy="108"/>
            </a:xfrm>
            <a:custGeom>
              <a:avLst/>
              <a:gdLst>
                <a:gd name="T0" fmla="*/ 308 w 166"/>
                <a:gd name="T1" fmla="*/ 258 h 70"/>
                <a:gd name="T2" fmla="*/ 554 w 166"/>
                <a:gd name="T3" fmla="*/ 210 h 70"/>
                <a:gd name="T4" fmla="*/ 557 w 166"/>
                <a:gd name="T5" fmla="*/ 22 h 70"/>
                <a:gd name="T6" fmla="*/ 308 w 166"/>
                <a:gd name="T7" fmla="*/ 35 h 70"/>
                <a:gd name="T8" fmla="*/ 304 w 166"/>
                <a:gd name="T9" fmla="*/ 35 h 70"/>
                <a:gd name="T10" fmla="*/ 52 w 166"/>
                <a:gd name="T11" fmla="*/ 22 h 70"/>
                <a:gd name="T12" fmla="*/ 54 w 166"/>
                <a:gd name="T13" fmla="*/ 210 h 70"/>
                <a:gd name="T14" fmla="*/ 304 w 166"/>
                <a:gd name="T15" fmla="*/ 258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70">
                  <a:moveTo>
                    <a:pt x="84" y="70"/>
                  </a:moveTo>
                  <a:cubicBezTo>
                    <a:pt x="117" y="70"/>
                    <a:pt x="140" y="68"/>
                    <a:pt x="151" y="57"/>
                  </a:cubicBezTo>
                  <a:cubicBezTo>
                    <a:pt x="163" y="4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45"/>
                    <a:pt x="15" y="57"/>
                  </a:cubicBezTo>
                  <a:cubicBezTo>
                    <a:pt x="27" y="68"/>
                    <a:pt x="49" y="70"/>
                    <a:pt x="83" y="70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9" name="Freeform 137">
              <a:extLst>
                <a:ext uri="{FF2B5EF4-FFF2-40B4-BE49-F238E27FC236}">
                  <a16:creationId xmlns:a16="http://schemas.microsoft.com/office/drawing/2014/main" id="{396F553D-C735-4BAA-BD4D-D799C6DA0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998"/>
              <a:ext cx="256" cy="95"/>
            </a:xfrm>
            <a:custGeom>
              <a:avLst/>
              <a:gdLst>
                <a:gd name="T0" fmla="*/ 308 w 166"/>
                <a:gd name="T1" fmla="*/ 224 h 62"/>
                <a:gd name="T2" fmla="*/ 554 w 166"/>
                <a:gd name="T3" fmla="*/ 176 h 62"/>
                <a:gd name="T4" fmla="*/ 557 w 166"/>
                <a:gd name="T5" fmla="*/ 21 h 62"/>
                <a:gd name="T6" fmla="*/ 308 w 166"/>
                <a:gd name="T7" fmla="*/ 32 h 62"/>
                <a:gd name="T8" fmla="*/ 304 w 166"/>
                <a:gd name="T9" fmla="*/ 32 h 62"/>
                <a:gd name="T10" fmla="*/ 52 w 166"/>
                <a:gd name="T11" fmla="*/ 21 h 62"/>
                <a:gd name="T12" fmla="*/ 54 w 166"/>
                <a:gd name="T13" fmla="*/ 176 h 62"/>
                <a:gd name="T14" fmla="*/ 304 w 166"/>
                <a:gd name="T15" fmla="*/ 224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0"/>
                    <a:pt x="151" y="49"/>
                  </a:cubicBezTo>
                  <a:cubicBezTo>
                    <a:pt x="163" y="37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7"/>
                    <a:pt x="15" y="49"/>
                  </a:cubicBezTo>
                  <a:cubicBezTo>
                    <a:pt x="27" y="60"/>
                    <a:pt x="49" y="62"/>
                    <a:pt x="83" y="62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0" name="Freeform 138">
              <a:extLst>
                <a:ext uri="{FF2B5EF4-FFF2-40B4-BE49-F238E27FC236}">
                  <a16:creationId xmlns:a16="http://schemas.microsoft.com/office/drawing/2014/main" id="{22BFF315-0897-4DD6-8F40-020E7A2E2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884"/>
              <a:ext cx="256" cy="95"/>
            </a:xfrm>
            <a:custGeom>
              <a:avLst/>
              <a:gdLst>
                <a:gd name="T0" fmla="*/ 308 w 166"/>
                <a:gd name="T1" fmla="*/ 224 h 62"/>
                <a:gd name="T2" fmla="*/ 554 w 166"/>
                <a:gd name="T3" fmla="*/ 176 h 62"/>
                <a:gd name="T4" fmla="*/ 557 w 166"/>
                <a:gd name="T5" fmla="*/ 21 h 62"/>
                <a:gd name="T6" fmla="*/ 308 w 166"/>
                <a:gd name="T7" fmla="*/ 32 h 62"/>
                <a:gd name="T8" fmla="*/ 304 w 166"/>
                <a:gd name="T9" fmla="*/ 32 h 62"/>
                <a:gd name="T10" fmla="*/ 52 w 166"/>
                <a:gd name="T11" fmla="*/ 21 h 62"/>
                <a:gd name="T12" fmla="*/ 54 w 166"/>
                <a:gd name="T13" fmla="*/ 176 h 62"/>
                <a:gd name="T14" fmla="*/ 304 w 166"/>
                <a:gd name="T15" fmla="*/ 224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1"/>
                    <a:pt x="151" y="49"/>
                  </a:cubicBezTo>
                  <a:cubicBezTo>
                    <a:pt x="163" y="38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8"/>
                    <a:pt x="15" y="49"/>
                  </a:cubicBezTo>
                  <a:cubicBezTo>
                    <a:pt x="27" y="61"/>
                    <a:pt x="49" y="62"/>
                    <a:pt x="83" y="62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1" name="Freeform 139">
              <a:extLst>
                <a:ext uri="{FF2B5EF4-FFF2-40B4-BE49-F238E27FC236}">
                  <a16:creationId xmlns:a16="http://schemas.microsoft.com/office/drawing/2014/main" id="{77F0CAF0-C14F-495D-AF68-BF929D9B0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563"/>
              <a:ext cx="256" cy="102"/>
            </a:xfrm>
            <a:custGeom>
              <a:avLst/>
              <a:gdLst>
                <a:gd name="T0" fmla="*/ 308 w 166"/>
                <a:gd name="T1" fmla="*/ 36 h 66"/>
                <a:gd name="T2" fmla="*/ 557 w 166"/>
                <a:gd name="T3" fmla="*/ 22 h 66"/>
                <a:gd name="T4" fmla="*/ 554 w 166"/>
                <a:gd name="T5" fmla="*/ 175 h 66"/>
                <a:gd name="T6" fmla="*/ 308 w 166"/>
                <a:gd name="T7" fmla="*/ 244 h 66"/>
                <a:gd name="T8" fmla="*/ 304 w 166"/>
                <a:gd name="T9" fmla="*/ 244 h 66"/>
                <a:gd name="T10" fmla="*/ 54 w 166"/>
                <a:gd name="T11" fmla="*/ 175 h 66"/>
                <a:gd name="T12" fmla="*/ 52 w 166"/>
                <a:gd name="T13" fmla="*/ 22 h 66"/>
                <a:gd name="T14" fmla="*/ 304 w 166"/>
                <a:gd name="T15" fmla="*/ 36 h 66"/>
                <a:gd name="T16" fmla="*/ 308 w 166"/>
                <a:gd name="T17" fmla="*/ 3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66">
                  <a:moveTo>
                    <a:pt x="84" y="10"/>
                  </a:moveTo>
                  <a:cubicBezTo>
                    <a:pt x="139" y="10"/>
                    <a:pt x="142" y="0"/>
                    <a:pt x="152" y="6"/>
                  </a:cubicBezTo>
                  <a:cubicBezTo>
                    <a:pt x="166" y="15"/>
                    <a:pt x="163" y="36"/>
                    <a:pt x="151" y="47"/>
                  </a:cubicBezTo>
                  <a:cubicBezTo>
                    <a:pt x="140" y="58"/>
                    <a:pt x="117" y="66"/>
                    <a:pt x="84" y="66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49" y="66"/>
                    <a:pt x="27" y="58"/>
                    <a:pt x="15" y="47"/>
                  </a:cubicBezTo>
                  <a:cubicBezTo>
                    <a:pt x="4" y="36"/>
                    <a:pt x="0" y="15"/>
                    <a:pt x="14" y="6"/>
                  </a:cubicBezTo>
                  <a:cubicBezTo>
                    <a:pt x="25" y="0"/>
                    <a:pt x="28" y="10"/>
                    <a:pt x="83" y="10"/>
                  </a:cubicBezTo>
                  <a:lnTo>
                    <a:pt x="84" y="10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2" name="Freeform 140">
              <a:extLst>
                <a:ext uri="{FF2B5EF4-FFF2-40B4-BE49-F238E27FC236}">
                  <a16:creationId xmlns:a16="http://schemas.microsoft.com/office/drawing/2014/main" id="{0B8F871C-3AFB-4FB3-852A-E7368A31C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660"/>
              <a:ext cx="256" cy="103"/>
            </a:xfrm>
            <a:custGeom>
              <a:avLst/>
              <a:gdLst>
                <a:gd name="T0" fmla="*/ 308 w 166"/>
                <a:gd name="T1" fmla="*/ 243 h 67"/>
                <a:gd name="T2" fmla="*/ 554 w 166"/>
                <a:gd name="T3" fmla="*/ 171 h 67"/>
                <a:gd name="T4" fmla="*/ 557 w 166"/>
                <a:gd name="T5" fmla="*/ 22 h 67"/>
                <a:gd name="T6" fmla="*/ 308 w 166"/>
                <a:gd name="T7" fmla="*/ 61 h 67"/>
                <a:gd name="T8" fmla="*/ 304 w 166"/>
                <a:gd name="T9" fmla="*/ 61 h 67"/>
                <a:gd name="T10" fmla="*/ 52 w 166"/>
                <a:gd name="T11" fmla="*/ 22 h 67"/>
                <a:gd name="T12" fmla="*/ 54 w 166"/>
                <a:gd name="T13" fmla="*/ 171 h 67"/>
                <a:gd name="T14" fmla="*/ 304 w 166"/>
                <a:gd name="T15" fmla="*/ 243 h 67"/>
                <a:gd name="T16" fmla="*/ 308 w 166"/>
                <a:gd name="T17" fmla="*/ 243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67">
                  <a:moveTo>
                    <a:pt x="84" y="67"/>
                  </a:moveTo>
                  <a:cubicBezTo>
                    <a:pt x="117" y="67"/>
                    <a:pt x="140" y="58"/>
                    <a:pt x="151" y="47"/>
                  </a:cubicBezTo>
                  <a:cubicBezTo>
                    <a:pt x="163" y="35"/>
                    <a:pt x="166" y="15"/>
                    <a:pt x="152" y="6"/>
                  </a:cubicBezTo>
                  <a:cubicBezTo>
                    <a:pt x="142" y="0"/>
                    <a:pt x="139" y="17"/>
                    <a:pt x="84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28" y="17"/>
                    <a:pt x="25" y="0"/>
                    <a:pt x="14" y="6"/>
                  </a:cubicBezTo>
                  <a:cubicBezTo>
                    <a:pt x="0" y="15"/>
                    <a:pt x="4" y="35"/>
                    <a:pt x="15" y="47"/>
                  </a:cubicBezTo>
                  <a:cubicBezTo>
                    <a:pt x="27" y="58"/>
                    <a:pt x="49" y="67"/>
                    <a:pt x="83" y="67"/>
                  </a:cubicBezTo>
                  <a:lnTo>
                    <a:pt x="84" y="67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3" name="Freeform 141">
              <a:extLst>
                <a:ext uri="{FF2B5EF4-FFF2-40B4-BE49-F238E27FC236}">
                  <a16:creationId xmlns:a16="http://schemas.microsoft.com/office/drawing/2014/main" id="{38DB9C39-9600-4857-9AB4-020798530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759"/>
              <a:ext cx="256" cy="121"/>
            </a:xfrm>
            <a:custGeom>
              <a:avLst/>
              <a:gdLst>
                <a:gd name="T0" fmla="*/ 308 w 166"/>
                <a:gd name="T1" fmla="*/ 283 h 79"/>
                <a:gd name="T2" fmla="*/ 554 w 166"/>
                <a:gd name="T3" fmla="*/ 168 h 79"/>
                <a:gd name="T4" fmla="*/ 557 w 166"/>
                <a:gd name="T5" fmla="*/ 26 h 79"/>
                <a:gd name="T6" fmla="*/ 308 w 166"/>
                <a:gd name="T7" fmla="*/ 61 h 79"/>
                <a:gd name="T8" fmla="*/ 304 w 166"/>
                <a:gd name="T9" fmla="*/ 61 h 79"/>
                <a:gd name="T10" fmla="*/ 52 w 166"/>
                <a:gd name="T11" fmla="*/ 26 h 79"/>
                <a:gd name="T12" fmla="*/ 54 w 166"/>
                <a:gd name="T13" fmla="*/ 168 h 79"/>
                <a:gd name="T14" fmla="*/ 304 w 166"/>
                <a:gd name="T15" fmla="*/ 283 h 79"/>
                <a:gd name="T16" fmla="*/ 308 w 166"/>
                <a:gd name="T17" fmla="*/ 283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79">
                  <a:moveTo>
                    <a:pt x="84" y="79"/>
                  </a:moveTo>
                  <a:cubicBezTo>
                    <a:pt x="117" y="79"/>
                    <a:pt x="140" y="59"/>
                    <a:pt x="151" y="47"/>
                  </a:cubicBezTo>
                  <a:cubicBezTo>
                    <a:pt x="163" y="36"/>
                    <a:pt x="166" y="15"/>
                    <a:pt x="152" y="7"/>
                  </a:cubicBezTo>
                  <a:cubicBezTo>
                    <a:pt x="142" y="0"/>
                    <a:pt x="139" y="17"/>
                    <a:pt x="84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28" y="17"/>
                    <a:pt x="25" y="0"/>
                    <a:pt x="14" y="7"/>
                  </a:cubicBezTo>
                  <a:cubicBezTo>
                    <a:pt x="0" y="15"/>
                    <a:pt x="4" y="36"/>
                    <a:pt x="15" y="47"/>
                  </a:cubicBezTo>
                  <a:cubicBezTo>
                    <a:pt x="27" y="59"/>
                    <a:pt x="49" y="79"/>
                    <a:pt x="83" y="79"/>
                  </a:cubicBezTo>
                  <a:lnTo>
                    <a:pt x="84" y="79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Freeform 142">
              <a:extLst>
                <a:ext uri="{FF2B5EF4-FFF2-40B4-BE49-F238E27FC236}">
                  <a16:creationId xmlns:a16="http://schemas.microsoft.com/office/drawing/2014/main" id="{3E2E0711-1B00-4DD1-9740-BCB829577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732"/>
              <a:ext cx="209" cy="53"/>
            </a:xfrm>
            <a:custGeom>
              <a:avLst/>
              <a:gdLst>
                <a:gd name="T0" fmla="*/ 250 w 136"/>
                <a:gd name="T1" fmla="*/ 75 h 34"/>
                <a:gd name="T2" fmla="*/ 247 w 136"/>
                <a:gd name="T3" fmla="*/ 75 h 34"/>
                <a:gd name="T4" fmla="*/ 0 w 136"/>
                <a:gd name="T5" fmla="*/ 0 h 34"/>
                <a:gd name="T6" fmla="*/ 8 w 136"/>
                <a:gd name="T7" fmla="*/ 83 h 34"/>
                <a:gd name="T8" fmla="*/ 247 w 136"/>
                <a:gd name="T9" fmla="*/ 129 h 34"/>
                <a:gd name="T10" fmla="*/ 250 w 136"/>
                <a:gd name="T11" fmla="*/ 129 h 34"/>
                <a:gd name="T12" fmla="*/ 489 w 136"/>
                <a:gd name="T13" fmla="*/ 83 h 34"/>
                <a:gd name="T14" fmla="*/ 493 w 136"/>
                <a:gd name="T15" fmla="*/ 0 h 34"/>
                <a:gd name="T16" fmla="*/ 250 w 136"/>
                <a:gd name="T17" fmla="*/ 75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34">
                  <a:moveTo>
                    <a:pt x="69" y="20"/>
                  </a:moveTo>
                  <a:cubicBezTo>
                    <a:pt x="68" y="20"/>
                    <a:pt x="68" y="20"/>
                    <a:pt x="68" y="20"/>
                  </a:cubicBezTo>
                  <a:cubicBezTo>
                    <a:pt x="34" y="20"/>
                    <a:pt x="12" y="11"/>
                    <a:pt x="0" y="0"/>
                  </a:cubicBezTo>
                  <a:cubicBezTo>
                    <a:pt x="6" y="7"/>
                    <a:pt x="5" y="17"/>
                    <a:pt x="2" y="22"/>
                  </a:cubicBezTo>
                  <a:cubicBezTo>
                    <a:pt x="11" y="20"/>
                    <a:pt x="18" y="34"/>
                    <a:pt x="68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119" y="34"/>
                    <a:pt x="126" y="20"/>
                    <a:pt x="135" y="22"/>
                  </a:cubicBezTo>
                  <a:cubicBezTo>
                    <a:pt x="130" y="14"/>
                    <a:pt x="130" y="8"/>
                    <a:pt x="136" y="0"/>
                  </a:cubicBezTo>
                  <a:cubicBezTo>
                    <a:pt x="125" y="11"/>
                    <a:pt x="102" y="20"/>
                    <a:pt x="69" y="2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5" name="Freeform 143">
              <a:extLst>
                <a:ext uri="{FF2B5EF4-FFF2-40B4-BE49-F238E27FC236}">
                  <a16:creationId xmlns:a16="http://schemas.microsoft.com/office/drawing/2014/main" id="{2A42A25D-2732-413C-9F21-F20DA82E5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634"/>
              <a:ext cx="209" cy="52"/>
            </a:xfrm>
            <a:custGeom>
              <a:avLst/>
              <a:gdLst>
                <a:gd name="T0" fmla="*/ 243 w 136"/>
                <a:gd name="T1" fmla="*/ 72 h 34"/>
                <a:gd name="T2" fmla="*/ 238 w 136"/>
                <a:gd name="T3" fmla="*/ 72 h 34"/>
                <a:gd name="T4" fmla="*/ 0 w 136"/>
                <a:gd name="T5" fmla="*/ 12 h 34"/>
                <a:gd name="T6" fmla="*/ 5 w 136"/>
                <a:gd name="T7" fmla="*/ 80 h 34"/>
                <a:gd name="T8" fmla="*/ 238 w 136"/>
                <a:gd name="T9" fmla="*/ 122 h 34"/>
                <a:gd name="T10" fmla="*/ 243 w 136"/>
                <a:gd name="T11" fmla="*/ 122 h 34"/>
                <a:gd name="T12" fmla="*/ 489 w 136"/>
                <a:gd name="T13" fmla="*/ 83 h 34"/>
                <a:gd name="T14" fmla="*/ 493 w 136"/>
                <a:gd name="T15" fmla="*/ 0 h 34"/>
                <a:gd name="T16" fmla="*/ 493 w 136"/>
                <a:gd name="T17" fmla="*/ 0 h 34"/>
                <a:gd name="T18" fmla="*/ 487 w 136"/>
                <a:gd name="T19" fmla="*/ 5 h 34"/>
                <a:gd name="T20" fmla="*/ 243 w 136"/>
                <a:gd name="T21" fmla="*/ 72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6" h="34">
                  <a:moveTo>
                    <a:pt x="67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34" y="20"/>
                    <a:pt x="12" y="13"/>
                    <a:pt x="0" y="3"/>
                  </a:cubicBezTo>
                  <a:cubicBezTo>
                    <a:pt x="2" y="5"/>
                    <a:pt x="6" y="13"/>
                    <a:pt x="1" y="22"/>
                  </a:cubicBezTo>
                  <a:cubicBezTo>
                    <a:pt x="9" y="20"/>
                    <a:pt x="17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122" y="34"/>
                    <a:pt x="125" y="17"/>
                    <a:pt x="135" y="23"/>
                  </a:cubicBezTo>
                  <a:cubicBezTo>
                    <a:pt x="128" y="14"/>
                    <a:pt x="128" y="8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1"/>
                    <a:pt x="134" y="1"/>
                  </a:cubicBezTo>
                  <a:cubicBezTo>
                    <a:pt x="123" y="12"/>
                    <a:pt x="100" y="20"/>
                    <a:pt x="67" y="2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6" name="Freeform 144">
              <a:extLst>
                <a:ext uri="{FF2B5EF4-FFF2-40B4-BE49-F238E27FC236}">
                  <a16:creationId xmlns:a16="http://schemas.microsoft.com/office/drawing/2014/main" id="{677951A2-C6D8-4AE8-9B63-52DD53F29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535"/>
              <a:ext cx="219" cy="43"/>
            </a:xfrm>
            <a:custGeom>
              <a:avLst/>
              <a:gdLst>
                <a:gd name="T0" fmla="*/ 501 w 142"/>
                <a:gd name="T1" fmla="*/ 5 h 28"/>
                <a:gd name="T2" fmla="*/ 258 w 142"/>
                <a:gd name="T3" fmla="*/ 52 h 28"/>
                <a:gd name="T4" fmla="*/ 251 w 142"/>
                <a:gd name="T5" fmla="*/ 52 h 28"/>
                <a:gd name="T6" fmla="*/ 5 w 142"/>
                <a:gd name="T7" fmla="*/ 5 h 28"/>
                <a:gd name="T8" fmla="*/ 0 w 142"/>
                <a:gd name="T9" fmla="*/ 88 h 28"/>
                <a:gd name="T10" fmla="*/ 251 w 142"/>
                <a:gd name="T11" fmla="*/ 101 h 28"/>
                <a:gd name="T12" fmla="*/ 258 w 142"/>
                <a:gd name="T13" fmla="*/ 101 h 28"/>
                <a:gd name="T14" fmla="*/ 507 w 142"/>
                <a:gd name="T15" fmla="*/ 88 h 28"/>
                <a:gd name="T16" fmla="*/ 521 w 142"/>
                <a:gd name="T17" fmla="*/ 97 h 28"/>
                <a:gd name="T18" fmla="*/ 521 w 142"/>
                <a:gd name="T19" fmla="*/ 97 h 28"/>
                <a:gd name="T20" fmla="*/ 507 w 142"/>
                <a:gd name="T21" fmla="*/ 0 h 28"/>
                <a:gd name="T22" fmla="*/ 501 w 142"/>
                <a:gd name="T23" fmla="*/ 5 h 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28">
                  <a:moveTo>
                    <a:pt x="137" y="1"/>
                  </a:moveTo>
                  <a:cubicBezTo>
                    <a:pt x="126" y="12"/>
                    <a:pt x="103" y="14"/>
                    <a:pt x="70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35" y="14"/>
                    <a:pt x="13" y="12"/>
                    <a:pt x="1" y="1"/>
                  </a:cubicBezTo>
                  <a:cubicBezTo>
                    <a:pt x="6" y="10"/>
                    <a:pt x="5" y="16"/>
                    <a:pt x="0" y="24"/>
                  </a:cubicBezTo>
                  <a:cubicBezTo>
                    <a:pt x="11" y="18"/>
                    <a:pt x="14" y="28"/>
                    <a:pt x="69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125" y="28"/>
                    <a:pt x="128" y="18"/>
                    <a:pt x="138" y="24"/>
                  </a:cubicBezTo>
                  <a:cubicBezTo>
                    <a:pt x="140" y="25"/>
                    <a:pt x="141" y="26"/>
                    <a:pt x="142" y="27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37" y="20"/>
                    <a:pt x="135" y="8"/>
                    <a:pt x="138" y="0"/>
                  </a:cubicBezTo>
                  <a:cubicBezTo>
                    <a:pt x="138" y="0"/>
                    <a:pt x="138" y="0"/>
                    <a:pt x="137" y="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Freeform 145">
              <a:extLst>
                <a:ext uri="{FF2B5EF4-FFF2-40B4-BE49-F238E27FC236}">
                  <a16:creationId xmlns:a16="http://schemas.microsoft.com/office/drawing/2014/main" id="{7C60CEE2-4EFE-4EC7-8D5A-6D20FA68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866"/>
              <a:ext cx="168" cy="105"/>
            </a:xfrm>
            <a:custGeom>
              <a:avLst/>
              <a:gdLst>
                <a:gd name="T0" fmla="*/ 40 w 109"/>
                <a:gd name="T1" fmla="*/ 14 h 68"/>
                <a:gd name="T2" fmla="*/ 162 w 109"/>
                <a:gd name="T3" fmla="*/ 150 h 68"/>
                <a:gd name="T4" fmla="*/ 387 w 109"/>
                <a:gd name="T5" fmla="*/ 162 h 68"/>
                <a:gd name="T6" fmla="*/ 236 w 109"/>
                <a:gd name="T7" fmla="*/ 66 h 68"/>
                <a:gd name="T8" fmla="*/ 60 w 109"/>
                <a:gd name="T9" fmla="*/ 8 h 68"/>
                <a:gd name="T10" fmla="*/ 40 w 109"/>
                <a:gd name="T11" fmla="*/ 14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68">
                  <a:moveTo>
                    <a:pt x="11" y="4"/>
                  </a:moveTo>
                  <a:cubicBezTo>
                    <a:pt x="0" y="32"/>
                    <a:pt x="26" y="36"/>
                    <a:pt x="44" y="41"/>
                  </a:cubicBezTo>
                  <a:cubicBezTo>
                    <a:pt x="62" y="46"/>
                    <a:pt x="103" y="68"/>
                    <a:pt x="106" y="44"/>
                  </a:cubicBezTo>
                  <a:cubicBezTo>
                    <a:pt x="109" y="19"/>
                    <a:pt x="94" y="26"/>
                    <a:pt x="64" y="18"/>
                  </a:cubicBezTo>
                  <a:cubicBezTo>
                    <a:pt x="34" y="11"/>
                    <a:pt x="31" y="0"/>
                    <a:pt x="16" y="2"/>
                  </a:cubicBezTo>
                  <a:lnTo>
                    <a:pt x="11" y="4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8" name="Freeform 146">
              <a:extLst>
                <a:ext uri="{FF2B5EF4-FFF2-40B4-BE49-F238E27FC236}">
                  <a16:creationId xmlns:a16="http://schemas.microsoft.com/office/drawing/2014/main" id="{DA96E012-3815-4052-917D-A6D157874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1923"/>
              <a:ext cx="174" cy="124"/>
            </a:xfrm>
            <a:custGeom>
              <a:avLst/>
              <a:gdLst>
                <a:gd name="T0" fmla="*/ 28 w 113"/>
                <a:gd name="T1" fmla="*/ 79 h 80"/>
                <a:gd name="T2" fmla="*/ 163 w 113"/>
                <a:gd name="T3" fmla="*/ 188 h 80"/>
                <a:gd name="T4" fmla="*/ 391 w 113"/>
                <a:gd name="T5" fmla="*/ 197 h 80"/>
                <a:gd name="T6" fmla="*/ 229 w 113"/>
                <a:gd name="T7" fmla="*/ 87 h 80"/>
                <a:gd name="T8" fmla="*/ 28 w 113"/>
                <a:gd name="T9" fmla="*/ 79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8" y="21"/>
                  </a:moveTo>
                  <a:cubicBezTo>
                    <a:pt x="0" y="42"/>
                    <a:pt x="27" y="45"/>
                    <a:pt x="45" y="50"/>
                  </a:cubicBezTo>
                  <a:cubicBezTo>
                    <a:pt x="63" y="55"/>
                    <a:pt x="100" y="80"/>
                    <a:pt x="107" y="53"/>
                  </a:cubicBezTo>
                  <a:cubicBezTo>
                    <a:pt x="113" y="29"/>
                    <a:pt x="93" y="30"/>
                    <a:pt x="63" y="23"/>
                  </a:cubicBezTo>
                  <a:cubicBezTo>
                    <a:pt x="33" y="15"/>
                    <a:pt x="16" y="0"/>
                    <a:pt x="8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9" name="Freeform 147">
              <a:extLst>
                <a:ext uri="{FF2B5EF4-FFF2-40B4-BE49-F238E27FC236}">
                  <a16:creationId xmlns:a16="http://schemas.microsoft.com/office/drawing/2014/main" id="{FCA0AAB1-26F7-4C54-B6C1-8853BB69E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994"/>
              <a:ext cx="179" cy="123"/>
            </a:xfrm>
            <a:custGeom>
              <a:avLst/>
              <a:gdLst>
                <a:gd name="T0" fmla="*/ 29 w 116"/>
                <a:gd name="T1" fmla="*/ 75 h 80"/>
                <a:gd name="T2" fmla="*/ 162 w 116"/>
                <a:gd name="T3" fmla="*/ 181 h 80"/>
                <a:gd name="T4" fmla="*/ 398 w 116"/>
                <a:gd name="T5" fmla="*/ 197 h 80"/>
                <a:gd name="T6" fmla="*/ 231 w 116"/>
                <a:gd name="T7" fmla="*/ 80 h 80"/>
                <a:gd name="T8" fmla="*/ 29 w 116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0">
                  <a:moveTo>
                    <a:pt x="8" y="21"/>
                  </a:moveTo>
                  <a:cubicBezTo>
                    <a:pt x="0" y="42"/>
                    <a:pt x="26" y="45"/>
                    <a:pt x="44" y="50"/>
                  </a:cubicBezTo>
                  <a:cubicBezTo>
                    <a:pt x="63" y="55"/>
                    <a:pt x="100" y="80"/>
                    <a:pt x="108" y="54"/>
                  </a:cubicBezTo>
                  <a:cubicBezTo>
                    <a:pt x="116" y="30"/>
                    <a:pt x="93" y="30"/>
                    <a:pt x="63" y="22"/>
                  </a:cubicBezTo>
                  <a:cubicBezTo>
                    <a:pt x="33" y="15"/>
                    <a:pt x="16" y="0"/>
                    <a:pt x="8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0" name="Freeform 148">
              <a:extLst>
                <a:ext uri="{FF2B5EF4-FFF2-40B4-BE49-F238E27FC236}">
                  <a16:creationId xmlns:a16="http://schemas.microsoft.com/office/drawing/2014/main" id="{4E918961-5671-41DB-A55F-7A97F3FE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071"/>
              <a:ext cx="180" cy="123"/>
            </a:xfrm>
            <a:custGeom>
              <a:avLst/>
              <a:gdLst>
                <a:gd name="T0" fmla="*/ 28 w 117"/>
                <a:gd name="T1" fmla="*/ 75 h 80"/>
                <a:gd name="T2" fmla="*/ 163 w 117"/>
                <a:gd name="T3" fmla="*/ 181 h 80"/>
                <a:gd name="T4" fmla="*/ 397 w 117"/>
                <a:gd name="T5" fmla="*/ 197 h 80"/>
                <a:gd name="T6" fmla="*/ 232 w 117"/>
                <a:gd name="T7" fmla="*/ 83 h 80"/>
                <a:gd name="T8" fmla="*/ 28 w 117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0">
                  <a:moveTo>
                    <a:pt x="8" y="21"/>
                  </a:moveTo>
                  <a:cubicBezTo>
                    <a:pt x="0" y="42"/>
                    <a:pt x="27" y="45"/>
                    <a:pt x="45" y="50"/>
                  </a:cubicBezTo>
                  <a:cubicBezTo>
                    <a:pt x="63" y="55"/>
                    <a:pt x="100" y="80"/>
                    <a:pt x="109" y="54"/>
                  </a:cubicBezTo>
                  <a:cubicBezTo>
                    <a:pt x="117" y="30"/>
                    <a:pt x="94" y="30"/>
                    <a:pt x="64" y="23"/>
                  </a:cubicBezTo>
                  <a:cubicBezTo>
                    <a:pt x="34" y="15"/>
                    <a:pt x="16" y="0"/>
                    <a:pt x="8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1" name="Freeform 149">
              <a:extLst>
                <a:ext uri="{FF2B5EF4-FFF2-40B4-BE49-F238E27FC236}">
                  <a16:creationId xmlns:a16="http://schemas.microsoft.com/office/drawing/2014/main" id="{A4C78712-7AFD-4F73-B806-66FB91EF1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148"/>
              <a:ext cx="178" cy="123"/>
            </a:xfrm>
            <a:custGeom>
              <a:avLst/>
              <a:gdLst>
                <a:gd name="T0" fmla="*/ 26 w 116"/>
                <a:gd name="T1" fmla="*/ 75 h 80"/>
                <a:gd name="T2" fmla="*/ 160 w 116"/>
                <a:gd name="T3" fmla="*/ 181 h 80"/>
                <a:gd name="T4" fmla="*/ 391 w 116"/>
                <a:gd name="T5" fmla="*/ 197 h 80"/>
                <a:gd name="T6" fmla="*/ 224 w 116"/>
                <a:gd name="T7" fmla="*/ 62 h 80"/>
                <a:gd name="T8" fmla="*/ 26 w 116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0">
                  <a:moveTo>
                    <a:pt x="7" y="21"/>
                  </a:moveTo>
                  <a:cubicBezTo>
                    <a:pt x="0" y="42"/>
                    <a:pt x="26" y="45"/>
                    <a:pt x="44" y="50"/>
                  </a:cubicBezTo>
                  <a:cubicBezTo>
                    <a:pt x="62" y="55"/>
                    <a:pt x="100" y="80"/>
                    <a:pt x="108" y="54"/>
                  </a:cubicBezTo>
                  <a:cubicBezTo>
                    <a:pt x="116" y="30"/>
                    <a:pt x="92" y="25"/>
                    <a:pt x="62" y="17"/>
                  </a:cubicBezTo>
                  <a:cubicBezTo>
                    <a:pt x="32" y="10"/>
                    <a:pt x="15" y="0"/>
                    <a:pt x="7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2" name="Freeform 150">
              <a:extLst>
                <a:ext uri="{FF2B5EF4-FFF2-40B4-BE49-F238E27FC236}">
                  <a16:creationId xmlns:a16="http://schemas.microsoft.com/office/drawing/2014/main" id="{02E7FC4A-1F45-40A6-A88F-EF241A1E3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917"/>
              <a:ext cx="174" cy="123"/>
            </a:xfrm>
            <a:custGeom>
              <a:avLst/>
              <a:gdLst>
                <a:gd name="T0" fmla="*/ 383 w 113"/>
                <a:gd name="T1" fmla="*/ 75 h 80"/>
                <a:gd name="T2" fmla="*/ 251 w 113"/>
                <a:gd name="T3" fmla="*/ 181 h 80"/>
                <a:gd name="T4" fmla="*/ 22 w 113"/>
                <a:gd name="T5" fmla="*/ 192 h 80"/>
                <a:gd name="T6" fmla="*/ 183 w 113"/>
                <a:gd name="T7" fmla="*/ 83 h 80"/>
                <a:gd name="T8" fmla="*/ 383 w 113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105" y="21"/>
                  </a:moveTo>
                  <a:cubicBezTo>
                    <a:pt x="113" y="42"/>
                    <a:pt x="87" y="45"/>
                    <a:pt x="69" y="50"/>
                  </a:cubicBezTo>
                  <a:cubicBezTo>
                    <a:pt x="51" y="55"/>
                    <a:pt x="14" y="80"/>
                    <a:pt x="6" y="53"/>
                  </a:cubicBezTo>
                  <a:cubicBezTo>
                    <a:pt x="0" y="29"/>
                    <a:pt x="20" y="31"/>
                    <a:pt x="50" y="23"/>
                  </a:cubicBezTo>
                  <a:cubicBezTo>
                    <a:pt x="80" y="15"/>
                    <a:pt x="98" y="0"/>
                    <a:pt x="105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3" name="Freeform 151">
              <a:extLst>
                <a:ext uri="{FF2B5EF4-FFF2-40B4-BE49-F238E27FC236}">
                  <a16:creationId xmlns:a16="http://schemas.microsoft.com/office/drawing/2014/main" id="{FD3E923E-02F1-46BC-A0DF-310A93D54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843"/>
              <a:ext cx="154" cy="117"/>
            </a:xfrm>
            <a:custGeom>
              <a:avLst/>
              <a:gdLst>
                <a:gd name="T0" fmla="*/ 337 w 100"/>
                <a:gd name="T1" fmla="*/ 75 h 76"/>
                <a:gd name="T2" fmla="*/ 229 w 100"/>
                <a:gd name="T3" fmla="*/ 189 h 76"/>
                <a:gd name="T4" fmla="*/ 18 w 100"/>
                <a:gd name="T5" fmla="*/ 203 h 76"/>
                <a:gd name="T6" fmla="*/ 163 w 100"/>
                <a:gd name="T7" fmla="*/ 91 h 76"/>
                <a:gd name="T8" fmla="*/ 337 w 100"/>
                <a:gd name="T9" fmla="*/ 75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76">
                  <a:moveTo>
                    <a:pt x="92" y="21"/>
                  </a:moveTo>
                  <a:cubicBezTo>
                    <a:pt x="100" y="42"/>
                    <a:pt x="81" y="47"/>
                    <a:pt x="63" y="52"/>
                  </a:cubicBezTo>
                  <a:cubicBezTo>
                    <a:pt x="45" y="57"/>
                    <a:pt x="9" y="76"/>
                    <a:pt x="5" y="56"/>
                  </a:cubicBezTo>
                  <a:cubicBezTo>
                    <a:pt x="0" y="32"/>
                    <a:pt x="15" y="33"/>
                    <a:pt x="45" y="25"/>
                  </a:cubicBezTo>
                  <a:cubicBezTo>
                    <a:pt x="66" y="19"/>
                    <a:pt x="84" y="0"/>
                    <a:pt x="92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4" name="Freeform 152">
              <a:extLst>
                <a:ext uri="{FF2B5EF4-FFF2-40B4-BE49-F238E27FC236}">
                  <a16:creationId xmlns:a16="http://schemas.microsoft.com/office/drawing/2014/main" id="{D1ECD3C0-53BB-4DBE-A3B1-608373057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050"/>
              <a:ext cx="174" cy="123"/>
            </a:xfrm>
            <a:custGeom>
              <a:avLst/>
              <a:gdLst>
                <a:gd name="T0" fmla="*/ 26 w 113"/>
                <a:gd name="T1" fmla="*/ 215 h 80"/>
                <a:gd name="T2" fmla="*/ 162 w 113"/>
                <a:gd name="T3" fmla="*/ 109 h 80"/>
                <a:gd name="T4" fmla="*/ 391 w 113"/>
                <a:gd name="T5" fmla="*/ 100 h 80"/>
                <a:gd name="T6" fmla="*/ 229 w 113"/>
                <a:gd name="T7" fmla="*/ 208 h 80"/>
                <a:gd name="T8" fmla="*/ 26 w 113"/>
                <a:gd name="T9" fmla="*/ 21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7" y="59"/>
                  </a:moveTo>
                  <a:cubicBezTo>
                    <a:pt x="0" y="38"/>
                    <a:pt x="26" y="35"/>
                    <a:pt x="44" y="30"/>
                  </a:cubicBezTo>
                  <a:cubicBezTo>
                    <a:pt x="62" y="25"/>
                    <a:pt x="99" y="0"/>
                    <a:pt x="107" y="27"/>
                  </a:cubicBezTo>
                  <a:cubicBezTo>
                    <a:pt x="113" y="51"/>
                    <a:pt x="93" y="49"/>
                    <a:pt x="63" y="57"/>
                  </a:cubicBezTo>
                  <a:cubicBezTo>
                    <a:pt x="33" y="65"/>
                    <a:pt x="15" y="80"/>
                    <a:pt x="7" y="59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5" name="Freeform 153">
              <a:extLst>
                <a:ext uri="{FF2B5EF4-FFF2-40B4-BE49-F238E27FC236}">
                  <a16:creationId xmlns:a16="http://schemas.microsoft.com/office/drawing/2014/main" id="{2C56899C-6CAC-4A02-A7D6-538D680E6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128"/>
              <a:ext cx="154" cy="119"/>
            </a:xfrm>
            <a:custGeom>
              <a:avLst/>
              <a:gdLst>
                <a:gd name="T0" fmla="*/ 28 w 100"/>
                <a:gd name="T1" fmla="*/ 207 h 77"/>
                <a:gd name="T2" fmla="*/ 136 w 100"/>
                <a:gd name="T3" fmla="*/ 93 h 77"/>
                <a:gd name="T4" fmla="*/ 347 w 100"/>
                <a:gd name="T5" fmla="*/ 76 h 77"/>
                <a:gd name="T6" fmla="*/ 202 w 100"/>
                <a:gd name="T7" fmla="*/ 192 h 77"/>
                <a:gd name="T8" fmla="*/ 28 w 100"/>
                <a:gd name="T9" fmla="*/ 20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77">
                  <a:moveTo>
                    <a:pt x="8" y="56"/>
                  </a:moveTo>
                  <a:cubicBezTo>
                    <a:pt x="0" y="34"/>
                    <a:pt x="18" y="30"/>
                    <a:pt x="37" y="25"/>
                  </a:cubicBezTo>
                  <a:cubicBezTo>
                    <a:pt x="55" y="19"/>
                    <a:pt x="91" y="0"/>
                    <a:pt x="95" y="21"/>
                  </a:cubicBezTo>
                  <a:cubicBezTo>
                    <a:pt x="100" y="45"/>
                    <a:pt x="85" y="43"/>
                    <a:pt x="55" y="52"/>
                  </a:cubicBezTo>
                  <a:cubicBezTo>
                    <a:pt x="34" y="58"/>
                    <a:pt x="16" y="77"/>
                    <a:pt x="8" y="56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6" name="Freeform 154">
              <a:extLst>
                <a:ext uri="{FF2B5EF4-FFF2-40B4-BE49-F238E27FC236}">
                  <a16:creationId xmlns:a16="http://schemas.microsoft.com/office/drawing/2014/main" id="{DCFE4D79-C65B-4E14-9762-F69EE5F2E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201"/>
              <a:ext cx="152" cy="118"/>
            </a:xfrm>
            <a:custGeom>
              <a:avLst/>
              <a:gdLst>
                <a:gd name="T0" fmla="*/ 28 w 99"/>
                <a:gd name="T1" fmla="*/ 198 h 77"/>
                <a:gd name="T2" fmla="*/ 129 w 99"/>
                <a:gd name="T3" fmla="*/ 87 h 77"/>
                <a:gd name="T4" fmla="*/ 344 w 99"/>
                <a:gd name="T5" fmla="*/ 75 h 77"/>
                <a:gd name="T6" fmla="*/ 198 w 99"/>
                <a:gd name="T7" fmla="*/ 188 h 77"/>
                <a:gd name="T8" fmla="*/ 28 w 99"/>
                <a:gd name="T9" fmla="*/ 198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77">
                  <a:moveTo>
                    <a:pt x="8" y="55"/>
                  </a:moveTo>
                  <a:cubicBezTo>
                    <a:pt x="0" y="34"/>
                    <a:pt x="18" y="30"/>
                    <a:pt x="36" y="24"/>
                  </a:cubicBezTo>
                  <a:cubicBezTo>
                    <a:pt x="54" y="19"/>
                    <a:pt x="90" y="0"/>
                    <a:pt x="95" y="21"/>
                  </a:cubicBezTo>
                  <a:cubicBezTo>
                    <a:pt x="99" y="45"/>
                    <a:pt x="85" y="43"/>
                    <a:pt x="55" y="52"/>
                  </a:cubicBezTo>
                  <a:cubicBezTo>
                    <a:pt x="33" y="58"/>
                    <a:pt x="16" y="77"/>
                    <a:pt x="8" y="55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7" name="Freeform 155">
              <a:extLst>
                <a:ext uri="{FF2B5EF4-FFF2-40B4-BE49-F238E27FC236}">
                  <a16:creationId xmlns:a16="http://schemas.microsoft.com/office/drawing/2014/main" id="{9882B35F-D8D4-48C3-BD2A-A6651AF1B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988"/>
              <a:ext cx="180" cy="123"/>
            </a:xfrm>
            <a:custGeom>
              <a:avLst/>
              <a:gdLst>
                <a:gd name="T0" fmla="*/ 397 w 117"/>
                <a:gd name="T1" fmla="*/ 75 h 80"/>
                <a:gd name="T2" fmla="*/ 263 w 117"/>
                <a:gd name="T3" fmla="*/ 181 h 80"/>
                <a:gd name="T4" fmla="*/ 28 w 117"/>
                <a:gd name="T5" fmla="*/ 197 h 80"/>
                <a:gd name="T6" fmla="*/ 194 w 117"/>
                <a:gd name="T7" fmla="*/ 83 h 80"/>
                <a:gd name="T8" fmla="*/ 397 w 117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0">
                  <a:moveTo>
                    <a:pt x="109" y="21"/>
                  </a:moveTo>
                  <a:cubicBezTo>
                    <a:pt x="117" y="42"/>
                    <a:pt x="90" y="45"/>
                    <a:pt x="72" y="50"/>
                  </a:cubicBezTo>
                  <a:cubicBezTo>
                    <a:pt x="54" y="55"/>
                    <a:pt x="17" y="80"/>
                    <a:pt x="8" y="54"/>
                  </a:cubicBezTo>
                  <a:cubicBezTo>
                    <a:pt x="0" y="30"/>
                    <a:pt x="23" y="30"/>
                    <a:pt x="53" y="23"/>
                  </a:cubicBezTo>
                  <a:cubicBezTo>
                    <a:pt x="83" y="15"/>
                    <a:pt x="101" y="0"/>
                    <a:pt x="109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8" name="Freeform 156">
              <a:extLst>
                <a:ext uri="{FF2B5EF4-FFF2-40B4-BE49-F238E27FC236}">
                  <a16:creationId xmlns:a16="http://schemas.microsoft.com/office/drawing/2014/main" id="{E828A70E-D947-48CA-9F19-5A329E795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075"/>
              <a:ext cx="211" cy="48"/>
            </a:xfrm>
            <a:custGeom>
              <a:avLst/>
              <a:gdLst>
                <a:gd name="T0" fmla="*/ 482 w 137"/>
                <a:gd name="T1" fmla="*/ 0 h 31"/>
                <a:gd name="T2" fmla="*/ 242 w 137"/>
                <a:gd name="T3" fmla="*/ 45 h 31"/>
                <a:gd name="T4" fmla="*/ 237 w 137"/>
                <a:gd name="T5" fmla="*/ 45 h 31"/>
                <a:gd name="T6" fmla="*/ 12 w 137"/>
                <a:gd name="T7" fmla="*/ 12 h 31"/>
                <a:gd name="T8" fmla="*/ 0 w 137"/>
                <a:gd name="T9" fmla="*/ 96 h 31"/>
                <a:gd name="T10" fmla="*/ 237 w 137"/>
                <a:gd name="T11" fmla="*/ 115 h 31"/>
                <a:gd name="T12" fmla="*/ 242 w 137"/>
                <a:gd name="T13" fmla="*/ 115 h 31"/>
                <a:gd name="T14" fmla="*/ 488 w 137"/>
                <a:gd name="T15" fmla="*/ 101 h 31"/>
                <a:gd name="T16" fmla="*/ 501 w 137"/>
                <a:gd name="T17" fmla="*/ 108 h 31"/>
                <a:gd name="T18" fmla="*/ 501 w 137"/>
                <a:gd name="T19" fmla="*/ 108 h 31"/>
                <a:gd name="T20" fmla="*/ 482 w 137"/>
                <a:gd name="T21" fmla="*/ 0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7" h="31">
                  <a:moveTo>
                    <a:pt x="132" y="0"/>
                  </a:move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6" y="11"/>
                    <a:pt x="3" y="3"/>
                  </a:cubicBezTo>
                  <a:cubicBezTo>
                    <a:pt x="6" y="11"/>
                    <a:pt x="4" y="20"/>
                    <a:pt x="0" y="26"/>
                  </a:cubicBezTo>
                  <a:cubicBezTo>
                    <a:pt x="8" y="23"/>
                    <a:pt x="16" y="31"/>
                    <a:pt x="65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121" y="31"/>
                    <a:pt x="124" y="21"/>
                    <a:pt x="134" y="27"/>
                  </a:cubicBezTo>
                  <a:cubicBezTo>
                    <a:pt x="135" y="28"/>
                    <a:pt x="136" y="29"/>
                    <a:pt x="137" y="29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30" y="24"/>
                    <a:pt x="126" y="11"/>
                    <a:pt x="132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9" name="Freeform 157">
              <a:extLst>
                <a:ext uri="{FF2B5EF4-FFF2-40B4-BE49-F238E27FC236}">
                  <a16:creationId xmlns:a16="http://schemas.microsoft.com/office/drawing/2014/main" id="{C021BFB3-8C51-494A-8936-3ADAE9BA8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961"/>
              <a:ext cx="217" cy="51"/>
            </a:xfrm>
            <a:custGeom>
              <a:avLst/>
              <a:gdLst>
                <a:gd name="T0" fmla="*/ 496 w 141"/>
                <a:gd name="T1" fmla="*/ 0 h 33"/>
                <a:gd name="T2" fmla="*/ 255 w 141"/>
                <a:gd name="T3" fmla="*/ 45 h 33"/>
                <a:gd name="T4" fmla="*/ 251 w 141"/>
                <a:gd name="T5" fmla="*/ 45 h 33"/>
                <a:gd name="T6" fmla="*/ 22 w 141"/>
                <a:gd name="T7" fmla="*/ 12 h 33"/>
                <a:gd name="T8" fmla="*/ 0 w 141"/>
                <a:gd name="T9" fmla="*/ 110 h 33"/>
                <a:gd name="T10" fmla="*/ 251 w 141"/>
                <a:gd name="T11" fmla="*/ 122 h 33"/>
                <a:gd name="T12" fmla="*/ 255 w 141"/>
                <a:gd name="T13" fmla="*/ 122 h 33"/>
                <a:gd name="T14" fmla="*/ 502 w 141"/>
                <a:gd name="T15" fmla="*/ 110 h 33"/>
                <a:gd name="T16" fmla="*/ 514 w 141"/>
                <a:gd name="T17" fmla="*/ 117 h 33"/>
                <a:gd name="T18" fmla="*/ 514 w 141"/>
                <a:gd name="T19" fmla="*/ 110 h 33"/>
                <a:gd name="T20" fmla="*/ 496 w 141"/>
                <a:gd name="T21" fmla="*/ 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1" h="33">
                  <a:moveTo>
                    <a:pt x="136" y="0"/>
                  </a:moveTo>
                  <a:cubicBezTo>
                    <a:pt x="124" y="11"/>
                    <a:pt x="102" y="12"/>
                    <a:pt x="70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40" y="12"/>
                    <a:pt x="19" y="11"/>
                    <a:pt x="6" y="3"/>
                  </a:cubicBezTo>
                  <a:cubicBezTo>
                    <a:pt x="11" y="13"/>
                    <a:pt x="7" y="25"/>
                    <a:pt x="0" y="30"/>
                  </a:cubicBezTo>
                  <a:cubicBezTo>
                    <a:pt x="11" y="24"/>
                    <a:pt x="14" y="33"/>
                    <a:pt x="69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125" y="33"/>
                    <a:pt x="128" y="24"/>
                    <a:pt x="138" y="30"/>
                  </a:cubicBezTo>
                  <a:cubicBezTo>
                    <a:pt x="139" y="30"/>
                    <a:pt x="140" y="31"/>
                    <a:pt x="141" y="32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4" y="25"/>
                    <a:pt x="130" y="10"/>
                    <a:pt x="136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0" name="Freeform 158">
              <a:extLst>
                <a:ext uri="{FF2B5EF4-FFF2-40B4-BE49-F238E27FC236}">
                  <a16:creationId xmlns:a16="http://schemas.microsoft.com/office/drawing/2014/main" id="{FD724017-61BB-4148-B76C-07BB888D9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432"/>
              <a:ext cx="207" cy="48"/>
            </a:xfrm>
            <a:custGeom>
              <a:avLst/>
              <a:gdLst>
                <a:gd name="T0" fmla="*/ 238 w 134"/>
                <a:gd name="T1" fmla="*/ 115 h 31"/>
                <a:gd name="T2" fmla="*/ 244 w 134"/>
                <a:gd name="T3" fmla="*/ 115 h 31"/>
                <a:gd name="T4" fmla="*/ 494 w 134"/>
                <a:gd name="T5" fmla="*/ 101 h 31"/>
                <a:gd name="T6" fmla="*/ 487 w 134"/>
                <a:gd name="T7" fmla="*/ 0 h 31"/>
                <a:gd name="T8" fmla="*/ 244 w 134"/>
                <a:gd name="T9" fmla="*/ 45 h 31"/>
                <a:gd name="T10" fmla="*/ 238 w 134"/>
                <a:gd name="T11" fmla="*/ 45 h 31"/>
                <a:gd name="T12" fmla="*/ 8 w 134"/>
                <a:gd name="T13" fmla="*/ 12 h 31"/>
                <a:gd name="T14" fmla="*/ 0 w 134"/>
                <a:gd name="T15" fmla="*/ 93 h 31"/>
                <a:gd name="T16" fmla="*/ 238 w 134"/>
                <a:gd name="T17" fmla="*/ 115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31">
                  <a:moveTo>
                    <a:pt x="65" y="31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120" y="31"/>
                    <a:pt x="124" y="21"/>
                    <a:pt x="134" y="27"/>
                  </a:cubicBezTo>
                  <a:cubicBezTo>
                    <a:pt x="129" y="20"/>
                    <a:pt x="127" y="9"/>
                    <a:pt x="132" y="0"/>
                  </a:cubicBez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5" y="11"/>
                    <a:pt x="2" y="3"/>
                  </a:cubicBezTo>
                  <a:cubicBezTo>
                    <a:pt x="6" y="11"/>
                    <a:pt x="4" y="20"/>
                    <a:pt x="0" y="25"/>
                  </a:cubicBezTo>
                  <a:cubicBezTo>
                    <a:pt x="9" y="23"/>
                    <a:pt x="17" y="31"/>
                    <a:pt x="65" y="3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1" name="Freeform 159">
              <a:extLst>
                <a:ext uri="{FF2B5EF4-FFF2-40B4-BE49-F238E27FC236}">
                  <a16:creationId xmlns:a16="http://schemas.microsoft.com/office/drawing/2014/main" id="{6931E4ED-CD9F-408E-98E4-EAA4CF2D6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303"/>
              <a:ext cx="208" cy="55"/>
            </a:xfrm>
            <a:custGeom>
              <a:avLst/>
              <a:gdLst>
                <a:gd name="T0" fmla="*/ 237 w 135"/>
                <a:gd name="T1" fmla="*/ 61 h 36"/>
                <a:gd name="T2" fmla="*/ 236 w 135"/>
                <a:gd name="T3" fmla="*/ 61 h 36"/>
                <a:gd name="T4" fmla="*/ 5 w 135"/>
                <a:gd name="T5" fmla="*/ 26 h 36"/>
                <a:gd name="T6" fmla="*/ 0 w 135"/>
                <a:gd name="T7" fmla="*/ 107 h 36"/>
                <a:gd name="T8" fmla="*/ 236 w 135"/>
                <a:gd name="T9" fmla="*/ 128 h 36"/>
                <a:gd name="T10" fmla="*/ 237 w 135"/>
                <a:gd name="T11" fmla="*/ 128 h 36"/>
                <a:gd name="T12" fmla="*/ 482 w 135"/>
                <a:gd name="T13" fmla="*/ 110 h 36"/>
                <a:gd name="T14" fmla="*/ 493 w 135"/>
                <a:gd name="T15" fmla="*/ 5 h 36"/>
                <a:gd name="T16" fmla="*/ 493 w 135"/>
                <a:gd name="T17" fmla="*/ 0 h 36"/>
                <a:gd name="T18" fmla="*/ 482 w 135"/>
                <a:gd name="T19" fmla="*/ 14 h 36"/>
                <a:gd name="T20" fmla="*/ 237 w 135"/>
                <a:gd name="T21" fmla="*/ 61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5" h="36">
                  <a:moveTo>
                    <a:pt x="65" y="17"/>
                  </a:moveTo>
                  <a:cubicBezTo>
                    <a:pt x="64" y="17"/>
                    <a:pt x="64" y="17"/>
                    <a:pt x="64" y="17"/>
                  </a:cubicBezTo>
                  <a:cubicBezTo>
                    <a:pt x="34" y="17"/>
                    <a:pt x="13" y="16"/>
                    <a:pt x="1" y="7"/>
                  </a:cubicBezTo>
                  <a:cubicBezTo>
                    <a:pt x="5" y="15"/>
                    <a:pt x="3" y="24"/>
                    <a:pt x="0" y="30"/>
                  </a:cubicBezTo>
                  <a:cubicBezTo>
                    <a:pt x="8" y="29"/>
                    <a:pt x="17" y="36"/>
                    <a:pt x="64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118" y="36"/>
                    <a:pt x="122" y="27"/>
                    <a:pt x="132" y="31"/>
                  </a:cubicBezTo>
                  <a:cubicBezTo>
                    <a:pt x="127" y="23"/>
                    <a:pt x="125" y="9"/>
                    <a:pt x="135" y="1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1"/>
                    <a:pt x="133" y="3"/>
                    <a:pt x="132" y="4"/>
                  </a:cubicBezTo>
                  <a:cubicBezTo>
                    <a:pt x="121" y="15"/>
                    <a:pt x="98" y="17"/>
                    <a:pt x="65" y="17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2" name="Freeform 160">
              <a:extLst>
                <a:ext uri="{FF2B5EF4-FFF2-40B4-BE49-F238E27FC236}">
                  <a16:creationId xmlns:a16="http://schemas.microsoft.com/office/drawing/2014/main" id="{E51C9F85-CE29-4BBE-AB1E-7B4D389F9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189"/>
              <a:ext cx="211" cy="58"/>
            </a:xfrm>
            <a:custGeom>
              <a:avLst/>
              <a:gdLst>
                <a:gd name="T0" fmla="*/ 496 w 137"/>
                <a:gd name="T1" fmla="*/ 0 h 38"/>
                <a:gd name="T2" fmla="*/ 487 w 137"/>
                <a:gd name="T3" fmla="*/ 14 h 38"/>
                <a:gd name="T4" fmla="*/ 242 w 137"/>
                <a:gd name="T5" fmla="*/ 61 h 38"/>
                <a:gd name="T6" fmla="*/ 237 w 137"/>
                <a:gd name="T7" fmla="*/ 61 h 38"/>
                <a:gd name="T8" fmla="*/ 5 w 137"/>
                <a:gd name="T9" fmla="*/ 26 h 38"/>
                <a:gd name="T10" fmla="*/ 0 w 137"/>
                <a:gd name="T11" fmla="*/ 116 h 38"/>
                <a:gd name="T12" fmla="*/ 237 w 137"/>
                <a:gd name="T13" fmla="*/ 136 h 38"/>
                <a:gd name="T14" fmla="*/ 242 w 137"/>
                <a:gd name="T15" fmla="*/ 136 h 38"/>
                <a:gd name="T16" fmla="*/ 488 w 137"/>
                <a:gd name="T17" fmla="*/ 124 h 38"/>
                <a:gd name="T18" fmla="*/ 501 w 137"/>
                <a:gd name="T19" fmla="*/ 130 h 38"/>
                <a:gd name="T20" fmla="*/ 501 w 137"/>
                <a:gd name="T21" fmla="*/ 128 h 38"/>
                <a:gd name="T22" fmla="*/ 496 w 137"/>
                <a:gd name="T23" fmla="*/ 8 h 38"/>
                <a:gd name="T24" fmla="*/ 496 w 137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7" h="38">
                  <a:moveTo>
                    <a:pt x="136" y="0"/>
                  </a:moveTo>
                  <a:cubicBezTo>
                    <a:pt x="135" y="1"/>
                    <a:pt x="134" y="3"/>
                    <a:pt x="133" y="4"/>
                  </a:cubicBezTo>
                  <a:cubicBezTo>
                    <a:pt x="122" y="15"/>
                    <a:pt x="99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35" y="17"/>
                    <a:pt x="13" y="16"/>
                    <a:pt x="1" y="7"/>
                  </a:cubicBezTo>
                  <a:cubicBezTo>
                    <a:pt x="6" y="16"/>
                    <a:pt x="4" y="27"/>
                    <a:pt x="0" y="33"/>
                  </a:cubicBezTo>
                  <a:cubicBezTo>
                    <a:pt x="8" y="30"/>
                    <a:pt x="16" y="38"/>
                    <a:pt x="65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121" y="38"/>
                    <a:pt x="124" y="29"/>
                    <a:pt x="134" y="35"/>
                  </a:cubicBezTo>
                  <a:cubicBezTo>
                    <a:pt x="135" y="35"/>
                    <a:pt x="136" y="36"/>
                    <a:pt x="137" y="37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28" y="30"/>
                    <a:pt x="124" y="12"/>
                    <a:pt x="136" y="2"/>
                  </a:cubicBezTo>
                  <a:lnTo>
                    <a:pt x="136" y="0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3" name="Freeform 161">
              <a:extLst>
                <a:ext uri="{FF2B5EF4-FFF2-40B4-BE49-F238E27FC236}">
                  <a16:creationId xmlns:a16="http://schemas.microsoft.com/office/drawing/2014/main" id="{04B1801B-B617-46D8-A19E-7D9B05AC3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899"/>
              <a:ext cx="140" cy="75"/>
            </a:xfrm>
            <a:custGeom>
              <a:avLst/>
              <a:gdLst>
                <a:gd name="T0" fmla="*/ 331 w 91"/>
                <a:gd name="T1" fmla="*/ 80 h 49"/>
                <a:gd name="T2" fmla="*/ 298 w 91"/>
                <a:gd name="T3" fmla="*/ 5 h 49"/>
                <a:gd name="T4" fmla="*/ 295 w 91"/>
                <a:gd name="T5" fmla="*/ 0 h 49"/>
                <a:gd name="T6" fmla="*/ 189 w 91"/>
                <a:gd name="T7" fmla="*/ 57 h 49"/>
                <a:gd name="T8" fmla="*/ 0 w 91"/>
                <a:gd name="T9" fmla="*/ 101 h 49"/>
                <a:gd name="T10" fmla="*/ 26 w 91"/>
                <a:gd name="T11" fmla="*/ 176 h 49"/>
                <a:gd name="T12" fmla="*/ 177 w 91"/>
                <a:gd name="T13" fmla="*/ 127 h 49"/>
                <a:gd name="T14" fmla="*/ 331 w 91"/>
                <a:gd name="T15" fmla="*/ 8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49">
                  <a:moveTo>
                    <a:pt x="91" y="22"/>
                  </a:moveTo>
                  <a:cubicBezTo>
                    <a:pt x="83" y="13"/>
                    <a:pt x="82" y="1"/>
                    <a:pt x="82" y="1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8" y="9"/>
                    <a:pt x="65" y="13"/>
                    <a:pt x="52" y="16"/>
                  </a:cubicBezTo>
                  <a:cubicBezTo>
                    <a:pt x="38" y="20"/>
                    <a:pt x="13" y="33"/>
                    <a:pt x="0" y="28"/>
                  </a:cubicBezTo>
                  <a:cubicBezTo>
                    <a:pt x="6" y="36"/>
                    <a:pt x="7" y="45"/>
                    <a:pt x="7" y="49"/>
                  </a:cubicBezTo>
                  <a:cubicBezTo>
                    <a:pt x="13" y="41"/>
                    <a:pt x="29" y="40"/>
                    <a:pt x="49" y="35"/>
                  </a:cubicBezTo>
                  <a:cubicBezTo>
                    <a:pt x="67" y="30"/>
                    <a:pt x="81" y="22"/>
                    <a:pt x="91" y="22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4" name="Freeform 162">
              <a:extLst>
                <a:ext uri="{FF2B5EF4-FFF2-40B4-BE49-F238E27FC236}">
                  <a16:creationId xmlns:a16="http://schemas.microsoft.com/office/drawing/2014/main" id="{D593C38B-5545-478F-8157-3D5B4ECF3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973"/>
              <a:ext cx="148" cy="75"/>
            </a:xfrm>
            <a:custGeom>
              <a:avLst/>
              <a:gdLst>
                <a:gd name="T0" fmla="*/ 0 w 96"/>
                <a:gd name="T1" fmla="*/ 93 h 49"/>
                <a:gd name="T2" fmla="*/ 180 w 96"/>
                <a:gd name="T3" fmla="*/ 129 h 49"/>
                <a:gd name="T4" fmla="*/ 333 w 96"/>
                <a:gd name="T5" fmla="*/ 176 h 49"/>
                <a:gd name="T6" fmla="*/ 352 w 96"/>
                <a:gd name="T7" fmla="*/ 119 h 49"/>
                <a:gd name="T8" fmla="*/ 352 w 96"/>
                <a:gd name="T9" fmla="*/ 115 h 49"/>
                <a:gd name="T10" fmla="*/ 162 w 96"/>
                <a:gd name="T11" fmla="*/ 66 h 49"/>
                <a:gd name="T12" fmla="*/ 22 w 96"/>
                <a:gd name="T13" fmla="*/ 0 h 49"/>
                <a:gd name="T14" fmla="*/ 19 w 96"/>
                <a:gd name="T15" fmla="*/ 5 h 49"/>
                <a:gd name="T16" fmla="*/ 0 w 96"/>
                <a:gd name="T17" fmla="*/ 93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49">
                  <a:moveTo>
                    <a:pt x="0" y="26"/>
                  </a:moveTo>
                  <a:cubicBezTo>
                    <a:pt x="9" y="19"/>
                    <a:pt x="25" y="30"/>
                    <a:pt x="49" y="36"/>
                  </a:cubicBezTo>
                  <a:cubicBezTo>
                    <a:pt x="67" y="41"/>
                    <a:pt x="83" y="43"/>
                    <a:pt x="91" y="49"/>
                  </a:cubicBezTo>
                  <a:cubicBezTo>
                    <a:pt x="89" y="39"/>
                    <a:pt x="96" y="33"/>
                    <a:pt x="96" y="33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1" y="37"/>
                    <a:pt x="57" y="22"/>
                    <a:pt x="44" y="18"/>
                  </a:cubicBezTo>
                  <a:cubicBezTo>
                    <a:pt x="29" y="14"/>
                    <a:pt x="10" y="11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2"/>
                    <a:pt x="5" y="21"/>
                    <a:pt x="0" y="26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5" name="Freeform 163">
              <a:extLst>
                <a:ext uri="{FF2B5EF4-FFF2-40B4-BE49-F238E27FC236}">
                  <a16:creationId xmlns:a16="http://schemas.microsoft.com/office/drawing/2014/main" id="{4FC1CCF7-EE29-4BD8-AD20-A75B9FE94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914"/>
              <a:ext cx="137" cy="65"/>
            </a:xfrm>
            <a:custGeom>
              <a:avLst/>
              <a:gdLst>
                <a:gd name="T0" fmla="*/ 114 w 89"/>
                <a:gd name="T1" fmla="*/ 36 h 42"/>
                <a:gd name="T2" fmla="*/ 12 w 89"/>
                <a:gd name="T3" fmla="*/ 0 h 42"/>
                <a:gd name="T4" fmla="*/ 0 w 89"/>
                <a:gd name="T5" fmla="*/ 60 h 42"/>
                <a:gd name="T6" fmla="*/ 163 w 89"/>
                <a:gd name="T7" fmla="*/ 108 h 42"/>
                <a:gd name="T8" fmla="*/ 317 w 89"/>
                <a:gd name="T9" fmla="*/ 156 h 42"/>
                <a:gd name="T10" fmla="*/ 325 w 89"/>
                <a:gd name="T11" fmla="*/ 93 h 42"/>
                <a:gd name="T12" fmla="*/ 320 w 89"/>
                <a:gd name="T13" fmla="*/ 82 h 42"/>
                <a:gd name="T14" fmla="*/ 114 w 89"/>
                <a:gd name="T15" fmla="*/ 36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42">
                  <a:moveTo>
                    <a:pt x="31" y="10"/>
                  </a:moveTo>
                  <a:cubicBezTo>
                    <a:pt x="22" y="7"/>
                    <a:pt x="10" y="5"/>
                    <a:pt x="3" y="0"/>
                  </a:cubicBezTo>
                  <a:cubicBezTo>
                    <a:pt x="5" y="7"/>
                    <a:pt x="4" y="14"/>
                    <a:pt x="0" y="16"/>
                  </a:cubicBezTo>
                  <a:cubicBezTo>
                    <a:pt x="10" y="14"/>
                    <a:pt x="25" y="23"/>
                    <a:pt x="45" y="29"/>
                  </a:cubicBezTo>
                  <a:cubicBezTo>
                    <a:pt x="65" y="34"/>
                    <a:pt x="81" y="35"/>
                    <a:pt x="87" y="42"/>
                  </a:cubicBezTo>
                  <a:cubicBezTo>
                    <a:pt x="85" y="30"/>
                    <a:pt x="89" y="25"/>
                    <a:pt x="89" y="25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75" y="29"/>
                    <a:pt x="46" y="14"/>
                    <a:pt x="31" y="1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6" name="Freeform 164">
              <a:extLst>
                <a:ext uri="{FF2B5EF4-FFF2-40B4-BE49-F238E27FC236}">
                  <a16:creationId xmlns:a16="http://schemas.microsoft.com/office/drawing/2014/main" id="{2303AFF6-2074-4CFF-978D-4B95A4A5C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976"/>
              <a:ext cx="154" cy="69"/>
            </a:xfrm>
            <a:custGeom>
              <a:avLst/>
              <a:gdLst>
                <a:gd name="T0" fmla="*/ 197 w 100"/>
                <a:gd name="T1" fmla="*/ 113 h 45"/>
                <a:gd name="T2" fmla="*/ 365 w 100"/>
                <a:gd name="T3" fmla="*/ 67 h 45"/>
                <a:gd name="T4" fmla="*/ 337 w 100"/>
                <a:gd name="T5" fmla="*/ 0 h 45"/>
                <a:gd name="T6" fmla="*/ 216 w 100"/>
                <a:gd name="T7" fmla="*/ 43 h 45"/>
                <a:gd name="T8" fmla="*/ 0 w 100"/>
                <a:gd name="T9" fmla="*/ 80 h 45"/>
                <a:gd name="T10" fmla="*/ 0 w 100"/>
                <a:gd name="T11" fmla="*/ 87 h 45"/>
                <a:gd name="T12" fmla="*/ 40 w 100"/>
                <a:gd name="T13" fmla="*/ 163 h 45"/>
                <a:gd name="T14" fmla="*/ 197 w 100"/>
                <a:gd name="T15" fmla="*/ 11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45">
                  <a:moveTo>
                    <a:pt x="54" y="31"/>
                  </a:moveTo>
                  <a:cubicBezTo>
                    <a:pt x="75" y="25"/>
                    <a:pt x="90" y="16"/>
                    <a:pt x="100" y="19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4" y="7"/>
                    <a:pt x="70" y="9"/>
                    <a:pt x="59" y="12"/>
                  </a:cubicBezTo>
                  <a:cubicBezTo>
                    <a:pt x="43" y="17"/>
                    <a:pt x="12" y="36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31"/>
                    <a:pt x="10" y="40"/>
                    <a:pt x="11" y="45"/>
                  </a:cubicBezTo>
                  <a:cubicBezTo>
                    <a:pt x="17" y="37"/>
                    <a:pt x="34" y="36"/>
                    <a:pt x="54" y="3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7" name="Freeform 165">
              <a:extLst>
                <a:ext uri="{FF2B5EF4-FFF2-40B4-BE49-F238E27FC236}">
                  <a16:creationId xmlns:a16="http://schemas.microsoft.com/office/drawing/2014/main" id="{5EFFB9E8-CC39-4C35-A9A5-467E25BD2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2014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8" name="Freeform 166">
              <a:extLst>
                <a:ext uri="{FF2B5EF4-FFF2-40B4-BE49-F238E27FC236}">
                  <a16:creationId xmlns:a16="http://schemas.microsoft.com/office/drawing/2014/main" id="{14A9BC67-3A0E-44E4-95F7-5DD149013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816"/>
              <a:ext cx="280" cy="100"/>
            </a:xfrm>
            <a:custGeom>
              <a:avLst/>
              <a:gdLst>
                <a:gd name="T0" fmla="*/ 528 w 182"/>
                <a:gd name="T1" fmla="*/ 157 h 65"/>
                <a:gd name="T2" fmla="*/ 663 w 182"/>
                <a:gd name="T3" fmla="*/ 109 h 65"/>
                <a:gd name="T4" fmla="*/ 602 w 182"/>
                <a:gd name="T5" fmla="*/ 0 h 65"/>
                <a:gd name="T6" fmla="*/ 575 w 182"/>
                <a:gd name="T7" fmla="*/ 35 h 65"/>
                <a:gd name="T8" fmla="*/ 331 w 182"/>
                <a:gd name="T9" fmla="*/ 154 h 65"/>
                <a:gd name="T10" fmla="*/ 326 w 182"/>
                <a:gd name="T11" fmla="*/ 154 h 65"/>
                <a:gd name="T12" fmla="*/ 80 w 182"/>
                <a:gd name="T13" fmla="*/ 35 h 65"/>
                <a:gd name="T14" fmla="*/ 54 w 182"/>
                <a:gd name="T15" fmla="*/ 0 h 65"/>
                <a:gd name="T16" fmla="*/ 0 w 182"/>
                <a:gd name="T17" fmla="*/ 128 h 65"/>
                <a:gd name="T18" fmla="*/ 175 w 182"/>
                <a:gd name="T19" fmla="*/ 185 h 65"/>
                <a:gd name="T20" fmla="*/ 326 w 182"/>
                <a:gd name="T21" fmla="*/ 237 h 65"/>
                <a:gd name="T22" fmla="*/ 386 w 182"/>
                <a:gd name="T23" fmla="*/ 211 h 65"/>
                <a:gd name="T24" fmla="*/ 528 w 182"/>
                <a:gd name="T25" fmla="*/ 157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2" h="65">
                  <a:moveTo>
                    <a:pt x="145" y="43"/>
                  </a:moveTo>
                  <a:cubicBezTo>
                    <a:pt x="160" y="39"/>
                    <a:pt x="173" y="28"/>
                    <a:pt x="182" y="30"/>
                  </a:cubicBezTo>
                  <a:cubicBezTo>
                    <a:pt x="175" y="23"/>
                    <a:pt x="166" y="11"/>
                    <a:pt x="165" y="0"/>
                  </a:cubicBezTo>
                  <a:cubicBezTo>
                    <a:pt x="164" y="3"/>
                    <a:pt x="161" y="7"/>
                    <a:pt x="158" y="10"/>
                  </a:cubicBezTo>
                  <a:cubicBezTo>
                    <a:pt x="147" y="22"/>
                    <a:pt x="124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56" y="42"/>
                    <a:pt x="34" y="22"/>
                    <a:pt x="22" y="10"/>
                  </a:cubicBezTo>
                  <a:cubicBezTo>
                    <a:pt x="19" y="7"/>
                    <a:pt x="17" y="4"/>
                    <a:pt x="15" y="0"/>
                  </a:cubicBezTo>
                  <a:cubicBezTo>
                    <a:pt x="11" y="27"/>
                    <a:pt x="0" y="35"/>
                    <a:pt x="0" y="35"/>
                  </a:cubicBezTo>
                  <a:cubicBezTo>
                    <a:pt x="15" y="33"/>
                    <a:pt x="18" y="44"/>
                    <a:pt x="48" y="51"/>
                  </a:cubicBezTo>
                  <a:cubicBezTo>
                    <a:pt x="72" y="57"/>
                    <a:pt x="86" y="55"/>
                    <a:pt x="90" y="65"/>
                  </a:cubicBezTo>
                  <a:cubicBezTo>
                    <a:pt x="93" y="51"/>
                    <a:pt x="101" y="54"/>
                    <a:pt x="106" y="58"/>
                  </a:cubicBezTo>
                  <a:cubicBezTo>
                    <a:pt x="111" y="50"/>
                    <a:pt x="124" y="49"/>
                    <a:pt x="145" y="43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9" name="Freeform 167">
              <a:extLst>
                <a:ext uri="{FF2B5EF4-FFF2-40B4-BE49-F238E27FC236}">
                  <a16:creationId xmlns:a16="http://schemas.microsoft.com/office/drawing/2014/main" id="{D5CEA05D-BAB9-4EA6-8FFB-BE70BD40A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185"/>
              <a:ext cx="124" cy="80"/>
            </a:xfrm>
            <a:custGeom>
              <a:avLst/>
              <a:gdLst>
                <a:gd name="T0" fmla="*/ 8 w 80"/>
                <a:gd name="T1" fmla="*/ 189 h 52"/>
                <a:gd name="T2" fmla="*/ 115 w 80"/>
                <a:gd name="T3" fmla="*/ 123 h 52"/>
                <a:gd name="T4" fmla="*/ 298 w 80"/>
                <a:gd name="T5" fmla="*/ 80 h 52"/>
                <a:gd name="T6" fmla="*/ 270 w 80"/>
                <a:gd name="T7" fmla="*/ 0 h 52"/>
                <a:gd name="T8" fmla="*/ 122 w 80"/>
                <a:gd name="T9" fmla="*/ 54 h 52"/>
                <a:gd name="T10" fmla="*/ 0 w 80"/>
                <a:gd name="T11" fmla="*/ 102 h 52"/>
                <a:gd name="T12" fmla="*/ 8 w 80"/>
                <a:gd name="T13" fmla="*/ 189 h 52"/>
                <a:gd name="T14" fmla="*/ 8 w 80"/>
                <a:gd name="T15" fmla="*/ 189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52">
                  <a:moveTo>
                    <a:pt x="2" y="52"/>
                  </a:moveTo>
                  <a:cubicBezTo>
                    <a:pt x="4" y="42"/>
                    <a:pt x="18" y="38"/>
                    <a:pt x="31" y="34"/>
                  </a:cubicBezTo>
                  <a:cubicBezTo>
                    <a:pt x="45" y="31"/>
                    <a:pt x="67" y="20"/>
                    <a:pt x="80" y="22"/>
                  </a:cubicBezTo>
                  <a:cubicBezTo>
                    <a:pt x="78" y="17"/>
                    <a:pt x="72" y="8"/>
                    <a:pt x="72" y="0"/>
                  </a:cubicBezTo>
                  <a:cubicBezTo>
                    <a:pt x="67" y="8"/>
                    <a:pt x="53" y="9"/>
                    <a:pt x="33" y="15"/>
                  </a:cubicBezTo>
                  <a:cubicBezTo>
                    <a:pt x="20" y="19"/>
                    <a:pt x="9" y="27"/>
                    <a:pt x="0" y="28"/>
                  </a:cubicBezTo>
                  <a:cubicBezTo>
                    <a:pt x="1" y="30"/>
                    <a:pt x="5" y="40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0" name="Freeform 168">
              <a:extLst>
                <a:ext uri="{FF2B5EF4-FFF2-40B4-BE49-F238E27FC236}">
                  <a16:creationId xmlns:a16="http://schemas.microsoft.com/office/drawing/2014/main" id="{ED839A4F-38C0-49E8-A1AA-3053482CE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116"/>
              <a:ext cx="134" cy="69"/>
            </a:xfrm>
            <a:custGeom>
              <a:avLst/>
              <a:gdLst>
                <a:gd name="T0" fmla="*/ 35 w 87"/>
                <a:gd name="T1" fmla="*/ 163 h 45"/>
                <a:gd name="T2" fmla="*/ 140 w 87"/>
                <a:gd name="T3" fmla="*/ 120 h 45"/>
                <a:gd name="T4" fmla="*/ 317 w 87"/>
                <a:gd name="T5" fmla="*/ 74 h 45"/>
                <a:gd name="T6" fmla="*/ 303 w 87"/>
                <a:gd name="T7" fmla="*/ 0 h 45"/>
                <a:gd name="T8" fmla="*/ 149 w 87"/>
                <a:gd name="T9" fmla="*/ 49 h 45"/>
                <a:gd name="T10" fmla="*/ 0 w 87"/>
                <a:gd name="T11" fmla="*/ 94 h 45"/>
                <a:gd name="T12" fmla="*/ 5 w 87"/>
                <a:gd name="T13" fmla="*/ 97 h 45"/>
                <a:gd name="T14" fmla="*/ 35 w 87"/>
                <a:gd name="T15" fmla="*/ 16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45">
                  <a:moveTo>
                    <a:pt x="10" y="45"/>
                  </a:moveTo>
                  <a:cubicBezTo>
                    <a:pt x="16" y="39"/>
                    <a:pt x="27" y="36"/>
                    <a:pt x="38" y="33"/>
                  </a:cubicBezTo>
                  <a:cubicBezTo>
                    <a:pt x="51" y="29"/>
                    <a:pt x="75" y="17"/>
                    <a:pt x="87" y="20"/>
                  </a:cubicBezTo>
                  <a:cubicBezTo>
                    <a:pt x="86" y="17"/>
                    <a:pt x="81" y="8"/>
                    <a:pt x="83" y="0"/>
                  </a:cubicBezTo>
                  <a:cubicBezTo>
                    <a:pt x="76" y="8"/>
                    <a:pt x="61" y="9"/>
                    <a:pt x="41" y="14"/>
                  </a:cubicBezTo>
                  <a:cubicBezTo>
                    <a:pt x="23" y="19"/>
                    <a:pt x="10" y="26"/>
                    <a:pt x="0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1" y="34"/>
                    <a:pt x="10" y="45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1" name="Freeform 169">
              <a:extLst>
                <a:ext uri="{FF2B5EF4-FFF2-40B4-BE49-F238E27FC236}">
                  <a16:creationId xmlns:a16="http://schemas.microsoft.com/office/drawing/2014/main" id="{51D27502-6945-4FED-BAC0-C8AC460EF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043"/>
              <a:ext cx="142" cy="76"/>
            </a:xfrm>
            <a:custGeom>
              <a:avLst/>
              <a:gdLst>
                <a:gd name="T0" fmla="*/ 22 w 92"/>
                <a:gd name="T1" fmla="*/ 178 h 49"/>
                <a:gd name="T2" fmla="*/ 22 w 92"/>
                <a:gd name="T3" fmla="*/ 183 h 49"/>
                <a:gd name="T4" fmla="*/ 154 w 92"/>
                <a:gd name="T5" fmla="*/ 127 h 49"/>
                <a:gd name="T6" fmla="*/ 338 w 92"/>
                <a:gd name="T7" fmla="*/ 70 h 49"/>
                <a:gd name="T8" fmla="*/ 324 w 92"/>
                <a:gd name="T9" fmla="*/ 0 h 49"/>
                <a:gd name="T10" fmla="*/ 196 w 92"/>
                <a:gd name="T11" fmla="*/ 53 h 49"/>
                <a:gd name="T12" fmla="*/ 0 w 92"/>
                <a:gd name="T13" fmla="*/ 109 h 49"/>
                <a:gd name="T14" fmla="*/ 22 w 92"/>
                <a:gd name="T15" fmla="*/ 178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49">
                  <a:moveTo>
                    <a:pt x="6" y="48"/>
                  </a:moveTo>
                  <a:cubicBezTo>
                    <a:pt x="6" y="48"/>
                    <a:pt x="6" y="49"/>
                    <a:pt x="6" y="49"/>
                  </a:cubicBezTo>
                  <a:cubicBezTo>
                    <a:pt x="12" y="40"/>
                    <a:pt x="29" y="37"/>
                    <a:pt x="42" y="34"/>
                  </a:cubicBezTo>
                  <a:cubicBezTo>
                    <a:pt x="55" y="30"/>
                    <a:pt x="78" y="16"/>
                    <a:pt x="92" y="19"/>
                  </a:cubicBezTo>
                  <a:cubicBezTo>
                    <a:pt x="90" y="16"/>
                    <a:pt x="85" y="6"/>
                    <a:pt x="88" y="0"/>
                  </a:cubicBezTo>
                  <a:cubicBezTo>
                    <a:pt x="82" y="8"/>
                    <a:pt x="65" y="10"/>
                    <a:pt x="53" y="14"/>
                  </a:cubicBezTo>
                  <a:cubicBezTo>
                    <a:pt x="40" y="18"/>
                    <a:pt x="15" y="33"/>
                    <a:pt x="0" y="29"/>
                  </a:cubicBezTo>
                  <a:cubicBezTo>
                    <a:pt x="10" y="38"/>
                    <a:pt x="8" y="41"/>
                    <a:pt x="6" y="48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2" name="Freeform 170">
              <a:extLst>
                <a:ext uri="{FF2B5EF4-FFF2-40B4-BE49-F238E27FC236}">
                  <a16:creationId xmlns:a16="http://schemas.microsoft.com/office/drawing/2014/main" id="{CEF25224-E48A-4A88-B2FD-58F9B8B41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050"/>
              <a:ext cx="147" cy="83"/>
            </a:xfrm>
            <a:custGeom>
              <a:avLst/>
              <a:gdLst>
                <a:gd name="T0" fmla="*/ 142 w 96"/>
                <a:gd name="T1" fmla="*/ 52 h 54"/>
                <a:gd name="T2" fmla="*/ 21 w 96"/>
                <a:gd name="T3" fmla="*/ 0 h 54"/>
                <a:gd name="T4" fmla="*/ 0 w 96"/>
                <a:gd name="T5" fmla="*/ 89 h 54"/>
                <a:gd name="T6" fmla="*/ 168 w 96"/>
                <a:gd name="T7" fmla="*/ 135 h 54"/>
                <a:gd name="T8" fmla="*/ 331 w 96"/>
                <a:gd name="T9" fmla="*/ 197 h 54"/>
                <a:gd name="T10" fmla="*/ 332 w 96"/>
                <a:gd name="T11" fmla="*/ 192 h 54"/>
                <a:gd name="T12" fmla="*/ 345 w 96"/>
                <a:gd name="T13" fmla="*/ 101 h 54"/>
                <a:gd name="T14" fmla="*/ 142 w 96"/>
                <a:gd name="T15" fmla="*/ 52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54">
                  <a:moveTo>
                    <a:pt x="40" y="14"/>
                  </a:moveTo>
                  <a:cubicBezTo>
                    <a:pt x="28" y="10"/>
                    <a:pt x="12" y="8"/>
                    <a:pt x="6" y="0"/>
                  </a:cubicBezTo>
                  <a:cubicBezTo>
                    <a:pt x="7" y="9"/>
                    <a:pt x="4" y="19"/>
                    <a:pt x="0" y="25"/>
                  </a:cubicBezTo>
                  <a:cubicBezTo>
                    <a:pt x="9" y="21"/>
                    <a:pt x="25" y="31"/>
                    <a:pt x="47" y="37"/>
                  </a:cubicBezTo>
                  <a:cubicBezTo>
                    <a:pt x="69" y="42"/>
                    <a:pt x="87" y="43"/>
                    <a:pt x="92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89" y="42"/>
                    <a:pt x="89" y="36"/>
                    <a:pt x="96" y="28"/>
                  </a:cubicBezTo>
                  <a:cubicBezTo>
                    <a:pt x="81" y="34"/>
                    <a:pt x="55" y="18"/>
                    <a:pt x="40" y="14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3" name="Freeform 171">
              <a:extLst>
                <a:ext uri="{FF2B5EF4-FFF2-40B4-BE49-F238E27FC236}">
                  <a16:creationId xmlns:a16="http://schemas.microsoft.com/office/drawing/2014/main" id="{EFD423E4-FCAA-402B-85B1-07B6FAF03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120"/>
              <a:ext cx="163" cy="101"/>
            </a:xfrm>
            <a:custGeom>
              <a:avLst/>
              <a:gdLst>
                <a:gd name="T0" fmla="*/ 386 w 106"/>
                <a:gd name="T1" fmla="*/ 117 h 65"/>
                <a:gd name="T2" fmla="*/ 175 w 106"/>
                <a:gd name="T3" fmla="*/ 68 h 65"/>
                <a:gd name="T4" fmla="*/ 35 w 106"/>
                <a:gd name="T5" fmla="*/ 0 h 65"/>
                <a:gd name="T6" fmla="*/ 12 w 106"/>
                <a:gd name="T7" fmla="*/ 96 h 65"/>
                <a:gd name="T8" fmla="*/ 0 w 106"/>
                <a:gd name="T9" fmla="*/ 113 h 65"/>
                <a:gd name="T10" fmla="*/ 177 w 106"/>
                <a:gd name="T11" fmla="*/ 131 h 65"/>
                <a:gd name="T12" fmla="*/ 352 w 106"/>
                <a:gd name="T13" fmla="*/ 239 h 65"/>
                <a:gd name="T14" fmla="*/ 352 w 106"/>
                <a:gd name="T15" fmla="*/ 244 h 65"/>
                <a:gd name="T16" fmla="*/ 386 w 106"/>
                <a:gd name="T17" fmla="*/ 117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65">
                  <a:moveTo>
                    <a:pt x="106" y="31"/>
                  </a:moveTo>
                  <a:cubicBezTo>
                    <a:pt x="92" y="40"/>
                    <a:pt x="63" y="22"/>
                    <a:pt x="48" y="18"/>
                  </a:cubicBezTo>
                  <a:cubicBezTo>
                    <a:pt x="34" y="14"/>
                    <a:pt x="14" y="11"/>
                    <a:pt x="10" y="0"/>
                  </a:cubicBezTo>
                  <a:cubicBezTo>
                    <a:pt x="11" y="1"/>
                    <a:pt x="12" y="16"/>
                    <a:pt x="3" y="26"/>
                  </a:cubicBezTo>
                  <a:cubicBezTo>
                    <a:pt x="2" y="27"/>
                    <a:pt x="1" y="28"/>
                    <a:pt x="0" y="30"/>
                  </a:cubicBezTo>
                  <a:cubicBezTo>
                    <a:pt x="10" y="22"/>
                    <a:pt x="25" y="29"/>
                    <a:pt x="49" y="35"/>
                  </a:cubicBezTo>
                  <a:cubicBezTo>
                    <a:pt x="75" y="42"/>
                    <a:pt x="97" y="47"/>
                    <a:pt x="97" y="64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88" y="22"/>
                    <a:pt x="92" y="43"/>
                    <a:pt x="106" y="3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4" name="Freeform 172">
              <a:extLst>
                <a:ext uri="{FF2B5EF4-FFF2-40B4-BE49-F238E27FC236}">
                  <a16:creationId xmlns:a16="http://schemas.microsoft.com/office/drawing/2014/main" id="{5040CE1F-DABF-4B63-936D-2610FB90F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887"/>
              <a:ext cx="201" cy="11"/>
            </a:xfrm>
            <a:custGeom>
              <a:avLst/>
              <a:gdLst>
                <a:gd name="T0" fmla="*/ 0 w 131"/>
                <a:gd name="T1" fmla="*/ 5 h 7"/>
                <a:gd name="T2" fmla="*/ 5 w 131"/>
                <a:gd name="T3" fmla="*/ 8 h 7"/>
                <a:gd name="T4" fmla="*/ 230 w 131"/>
                <a:gd name="T5" fmla="*/ 27 h 7"/>
                <a:gd name="T6" fmla="*/ 235 w 131"/>
                <a:gd name="T7" fmla="*/ 27 h 7"/>
                <a:gd name="T8" fmla="*/ 468 w 131"/>
                <a:gd name="T9" fmla="*/ 8 h 7"/>
                <a:gd name="T10" fmla="*/ 473 w 131"/>
                <a:gd name="T11" fmla="*/ 8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7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9" y="1"/>
                    <a:pt x="20" y="7"/>
                    <a:pt x="64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113" y="7"/>
                    <a:pt x="121" y="0"/>
                    <a:pt x="130" y="2"/>
                  </a:cubicBezTo>
                  <a:cubicBezTo>
                    <a:pt x="131" y="2"/>
                    <a:pt x="131" y="2"/>
                    <a:pt x="131" y="2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5" name="Freeform 173">
              <a:extLst>
                <a:ext uri="{FF2B5EF4-FFF2-40B4-BE49-F238E27FC236}">
                  <a16:creationId xmlns:a16="http://schemas.microsoft.com/office/drawing/2014/main" id="{821E4C9A-6922-4F28-9065-E69773DA4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850"/>
              <a:ext cx="18" cy="43"/>
            </a:xfrm>
            <a:custGeom>
              <a:avLst/>
              <a:gdLst>
                <a:gd name="T0" fmla="*/ 32 w 12"/>
                <a:gd name="T1" fmla="*/ 101 h 28"/>
                <a:gd name="T2" fmla="*/ 41 w 12"/>
                <a:gd name="T3" fmla="*/ 88 h 28"/>
                <a:gd name="T4" fmla="*/ 14 w 12"/>
                <a:gd name="T5" fmla="*/ 0 h 28"/>
                <a:gd name="T6" fmla="*/ 32 w 12"/>
                <a:gd name="T7" fmla="*/ 10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8">
                  <a:moveTo>
                    <a:pt x="9" y="28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6" y="20"/>
                    <a:pt x="4" y="5"/>
                    <a:pt x="4" y="0"/>
                  </a:cubicBezTo>
                  <a:cubicBezTo>
                    <a:pt x="4" y="2"/>
                    <a:pt x="0" y="21"/>
                    <a:pt x="9" y="28"/>
                  </a:cubicBezTo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6" name="Freeform 174">
              <a:extLst>
                <a:ext uri="{FF2B5EF4-FFF2-40B4-BE49-F238E27FC236}">
                  <a16:creationId xmlns:a16="http://schemas.microsoft.com/office/drawing/2014/main" id="{0FA5AEA7-C227-466F-8D83-C93EF9359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850"/>
              <a:ext cx="17" cy="42"/>
            </a:xfrm>
            <a:custGeom>
              <a:avLst/>
              <a:gdLst>
                <a:gd name="T0" fmla="*/ 22 w 11"/>
                <a:gd name="T1" fmla="*/ 0 h 27"/>
                <a:gd name="T2" fmla="*/ 0 w 11"/>
                <a:gd name="T3" fmla="*/ 87 h 27"/>
                <a:gd name="T4" fmla="*/ 12 w 11"/>
                <a:gd name="T5" fmla="*/ 101 h 27"/>
                <a:gd name="T6" fmla="*/ 22 w 11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9" y="8"/>
                    <a:pt x="5" y="17"/>
                    <a:pt x="0" y="23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1" y="19"/>
                    <a:pt x="10" y="10"/>
                    <a:pt x="6" y="0"/>
                  </a:cubicBezTo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7" name="Freeform 175">
              <a:extLst>
                <a:ext uri="{FF2B5EF4-FFF2-40B4-BE49-F238E27FC236}">
                  <a16:creationId xmlns:a16="http://schemas.microsoft.com/office/drawing/2014/main" id="{65B665FB-C96C-46A0-8F5E-060205DD4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984"/>
              <a:ext cx="1516" cy="2575"/>
            </a:xfrm>
            <a:custGeom>
              <a:avLst/>
              <a:gdLst>
                <a:gd name="T0" fmla="*/ 2710 w 985"/>
                <a:gd name="T1" fmla="*/ 60 h 1672"/>
                <a:gd name="T2" fmla="*/ 3255 w 985"/>
                <a:gd name="T3" fmla="*/ 1651 h 1672"/>
                <a:gd name="T4" fmla="*/ 3555 w 985"/>
                <a:gd name="T5" fmla="*/ 3166 h 1672"/>
                <a:gd name="T6" fmla="*/ 3538 w 985"/>
                <a:gd name="T7" fmla="*/ 3477 h 1672"/>
                <a:gd name="T8" fmla="*/ 3431 w 985"/>
                <a:gd name="T9" fmla="*/ 4585 h 1672"/>
                <a:gd name="T10" fmla="*/ 1656 w 985"/>
                <a:gd name="T11" fmla="*/ 5603 h 1672"/>
                <a:gd name="T12" fmla="*/ 1414 w 985"/>
                <a:gd name="T13" fmla="*/ 5621 h 1672"/>
                <a:gd name="T14" fmla="*/ 1353 w 985"/>
                <a:gd name="T15" fmla="*/ 5614 h 1672"/>
                <a:gd name="T16" fmla="*/ 1310 w 985"/>
                <a:gd name="T17" fmla="*/ 5635 h 1672"/>
                <a:gd name="T18" fmla="*/ 194 w 985"/>
                <a:gd name="T19" fmla="*/ 5775 h 1672"/>
                <a:gd name="T20" fmla="*/ 211 w 985"/>
                <a:gd name="T21" fmla="*/ 3370 h 1672"/>
                <a:gd name="T22" fmla="*/ 249 w 985"/>
                <a:gd name="T23" fmla="*/ 3293 h 1672"/>
                <a:gd name="T24" fmla="*/ 405 w 985"/>
                <a:gd name="T25" fmla="*/ 2601 h 1672"/>
                <a:gd name="T26" fmla="*/ 634 w 985"/>
                <a:gd name="T27" fmla="*/ 1968 h 1672"/>
                <a:gd name="T28" fmla="*/ 1604 w 985"/>
                <a:gd name="T29" fmla="*/ 690 h 1672"/>
                <a:gd name="T30" fmla="*/ 2710 w 985"/>
                <a:gd name="T31" fmla="*/ 60 h 1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85" h="1672">
                  <a:moveTo>
                    <a:pt x="743" y="16"/>
                  </a:moveTo>
                  <a:cubicBezTo>
                    <a:pt x="852" y="33"/>
                    <a:pt x="958" y="172"/>
                    <a:pt x="893" y="452"/>
                  </a:cubicBezTo>
                  <a:cubicBezTo>
                    <a:pt x="941" y="567"/>
                    <a:pt x="982" y="737"/>
                    <a:pt x="975" y="867"/>
                  </a:cubicBezTo>
                  <a:cubicBezTo>
                    <a:pt x="973" y="925"/>
                    <a:pt x="971" y="952"/>
                    <a:pt x="971" y="952"/>
                  </a:cubicBezTo>
                  <a:cubicBezTo>
                    <a:pt x="982" y="1025"/>
                    <a:pt x="985" y="1180"/>
                    <a:pt x="941" y="1255"/>
                  </a:cubicBezTo>
                  <a:cubicBezTo>
                    <a:pt x="897" y="1329"/>
                    <a:pt x="767" y="1517"/>
                    <a:pt x="454" y="1534"/>
                  </a:cubicBezTo>
                  <a:cubicBezTo>
                    <a:pt x="431" y="1535"/>
                    <a:pt x="409" y="1537"/>
                    <a:pt x="388" y="1539"/>
                  </a:cubicBezTo>
                  <a:cubicBezTo>
                    <a:pt x="383" y="1540"/>
                    <a:pt x="376" y="1536"/>
                    <a:pt x="371" y="1537"/>
                  </a:cubicBezTo>
                  <a:cubicBezTo>
                    <a:pt x="366" y="1538"/>
                    <a:pt x="363" y="1542"/>
                    <a:pt x="359" y="1543"/>
                  </a:cubicBezTo>
                  <a:cubicBezTo>
                    <a:pt x="127" y="1577"/>
                    <a:pt x="74" y="1672"/>
                    <a:pt x="53" y="1581"/>
                  </a:cubicBezTo>
                  <a:cubicBezTo>
                    <a:pt x="29" y="1479"/>
                    <a:pt x="0" y="1049"/>
                    <a:pt x="58" y="923"/>
                  </a:cubicBezTo>
                  <a:cubicBezTo>
                    <a:pt x="63" y="912"/>
                    <a:pt x="68" y="901"/>
                    <a:pt x="68" y="901"/>
                  </a:cubicBezTo>
                  <a:cubicBezTo>
                    <a:pt x="71" y="861"/>
                    <a:pt x="86" y="731"/>
                    <a:pt x="111" y="712"/>
                  </a:cubicBezTo>
                  <a:cubicBezTo>
                    <a:pt x="115" y="677"/>
                    <a:pt x="130" y="622"/>
                    <a:pt x="174" y="539"/>
                  </a:cubicBezTo>
                  <a:cubicBezTo>
                    <a:pt x="218" y="457"/>
                    <a:pt x="321" y="302"/>
                    <a:pt x="440" y="189"/>
                  </a:cubicBezTo>
                  <a:cubicBezTo>
                    <a:pt x="559" y="75"/>
                    <a:pt x="636" y="0"/>
                    <a:pt x="743" y="16"/>
                  </a:cubicBezTo>
                </a:path>
              </a:pathLst>
            </a:custGeom>
            <a:solidFill>
              <a:srgbClr val="AA5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8" name="Freeform 176">
              <a:extLst>
                <a:ext uri="{FF2B5EF4-FFF2-40B4-BE49-F238E27FC236}">
                  <a16:creationId xmlns:a16="http://schemas.microsoft.com/office/drawing/2014/main" id="{66BD208E-30E3-4E44-A68D-B5339DF62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984"/>
              <a:ext cx="1516" cy="2575"/>
            </a:xfrm>
            <a:custGeom>
              <a:avLst/>
              <a:gdLst>
                <a:gd name="T0" fmla="*/ 2710 w 985"/>
                <a:gd name="T1" fmla="*/ 60 h 1672"/>
                <a:gd name="T2" fmla="*/ 3255 w 985"/>
                <a:gd name="T3" fmla="*/ 1651 h 1672"/>
                <a:gd name="T4" fmla="*/ 3555 w 985"/>
                <a:gd name="T5" fmla="*/ 3166 h 1672"/>
                <a:gd name="T6" fmla="*/ 3538 w 985"/>
                <a:gd name="T7" fmla="*/ 3477 h 1672"/>
                <a:gd name="T8" fmla="*/ 3431 w 985"/>
                <a:gd name="T9" fmla="*/ 4585 h 1672"/>
                <a:gd name="T10" fmla="*/ 1656 w 985"/>
                <a:gd name="T11" fmla="*/ 5603 h 1672"/>
                <a:gd name="T12" fmla="*/ 1414 w 985"/>
                <a:gd name="T13" fmla="*/ 5621 h 1672"/>
                <a:gd name="T14" fmla="*/ 1353 w 985"/>
                <a:gd name="T15" fmla="*/ 5614 h 1672"/>
                <a:gd name="T16" fmla="*/ 1310 w 985"/>
                <a:gd name="T17" fmla="*/ 5635 h 1672"/>
                <a:gd name="T18" fmla="*/ 194 w 985"/>
                <a:gd name="T19" fmla="*/ 5775 h 1672"/>
                <a:gd name="T20" fmla="*/ 211 w 985"/>
                <a:gd name="T21" fmla="*/ 3370 h 1672"/>
                <a:gd name="T22" fmla="*/ 249 w 985"/>
                <a:gd name="T23" fmla="*/ 3293 h 1672"/>
                <a:gd name="T24" fmla="*/ 405 w 985"/>
                <a:gd name="T25" fmla="*/ 2601 h 1672"/>
                <a:gd name="T26" fmla="*/ 634 w 985"/>
                <a:gd name="T27" fmla="*/ 1968 h 1672"/>
                <a:gd name="T28" fmla="*/ 1604 w 985"/>
                <a:gd name="T29" fmla="*/ 690 h 1672"/>
                <a:gd name="T30" fmla="*/ 2710 w 985"/>
                <a:gd name="T31" fmla="*/ 60 h 1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85" h="1672">
                  <a:moveTo>
                    <a:pt x="743" y="16"/>
                  </a:moveTo>
                  <a:cubicBezTo>
                    <a:pt x="852" y="33"/>
                    <a:pt x="958" y="172"/>
                    <a:pt x="893" y="452"/>
                  </a:cubicBezTo>
                  <a:cubicBezTo>
                    <a:pt x="941" y="567"/>
                    <a:pt x="982" y="737"/>
                    <a:pt x="975" y="867"/>
                  </a:cubicBezTo>
                  <a:cubicBezTo>
                    <a:pt x="973" y="925"/>
                    <a:pt x="971" y="952"/>
                    <a:pt x="971" y="952"/>
                  </a:cubicBezTo>
                  <a:cubicBezTo>
                    <a:pt x="982" y="1025"/>
                    <a:pt x="985" y="1180"/>
                    <a:pt x="941" y="1255"/>
                  </a:cubicBezTo>
                  <a:cubicBezTo>
                    <a:pt x="897" y="1329"/>
                    <a:pt x="767" y="1517"/>
                    <a:pt x="454" y="1534"/>
                  </a:cubicBezTo>
                  <a:cubicBezTo>
                    <a:pt x="431" y="1535"/>
                    <a:pt x="409" y="1537"/>
                    <a:pt x="388" y="1539"/>
                  </a:cubicBezTo>
                  <a:cubicBezTo>
                    <a:pt x="383" y="1540"/>
                    <a:pt x="376" y="1536"/>
                    <a:pt x="371" y="1537"/>
                  </a:cubicBezTo>
                  <a:cubicBezTo>
                    <a:pt x="366" y="1538"/>
                    <a:pt x="363" y="1542"/>
                    <a:pt x="359" y="1543"/>
                  </a:cubicBezTo>
                  <a:cubicBezTo>
                    <a:pt x="127" y="1577"/>
                    <a:pt x="74" y="1672"/>
                    <a:pt x="53" y="1581"/>
                  </a:cubicBezTo>
                  <a:cubicBezTo>
                    <a:pt x="29" y="1479"/>
                    <a:pt x="0" y="1049"/>
                    <a:pt x="58" y="923"/>
                  </a:cubicBezTo>
                  <a:cubicBezTo>
                    <a:pt x="63" y="912"/>
                    <a:pt x="68" y="901"/>
                    <a:pt x="68" y="901"/>
                  </a:cubicBezTo>
                  <a:cubicBezTo>
                    <a:pt x="71" y="861"/>
                    <a:pt x="86" y="731"/>
                    <a:pt x="111" y="712"/>
                  </a:cubicBezTo>
                  <a:cubicBezTo>
                    <a:pt x="115" y="677"/>
                    <a:pt x="130" y="622"/>
                    <a:pt x="174" y="539"/>
                  </a:cubicBezTo>
                  <a:cubicBezTo>
                    <a:pt x="218" y="457"/>
                    <a:pt x="321" y="302"/>
                    <a:pt x="440" y="189"/>
                  </a:cubicBezTo>
                  <a:cubicBezTo>
                    <a:pt x="559" y="75"/>
                    <a:pt x="636" y="0"/>
                    <a:pt x="743" y="16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9" name="Freeform 177">
              <a:extLst>
                <a:ext uri="{FF2B5EF4-FFF2-40B4-BE49-F238E27FC236}">
                  <a16:creationId xmlns:a16="http://schemas.microsoft.com/office/drawing/2014/main" id="{33B46DE2-3FB3-4CC0-A806-B394FE711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864"/>
              <a:ext cx="1446" cy="2702"/>
            </a:xfrm>
            <a:custGeom>
              <a:avLst/>
              <a:gdLst>
                <a:gd name="T0" fmla="*/ 698 w 939"/>
                <a:gd name="T1" fmla="*/ 383 h 1755"/>
                <a:gd name="T2" fmla="*/ 343 w 939"/>
                <a:gd name="T3" fmla="*/ 1818 h 1755"/>
                <a:gd name="T4" fmla="*/ 106 w 939"/>
                <a:gd name="T5" fmla="*/ 3076 h 1755"/>
                <a:gd name="T6" fmla="*/ 413 w 939"/>
                <a:gd name="T7" fmla="*/ 3843 h 1755"/>
                <a:gd name="T8" fmla="*/ 1081 w 939"/>
                <a:gd name="T9" fmla="*/ 4727 h 1755"/>
                <a:gd name="T10" fmla="*/ 1070 w 939"/>
                <a:gd name="T11" fmla="*/ 5593 h 1755"/>
                <a:gd name="T12" fmla="*/ 1591 w 939"/>
                <a:gd name="T13" fmla="*/ 5769 h 1755"/>
                <a:gd name="T14" fmla="*/ 2077 w 939"/>
                <a:gd name="T15" fmla="*/ 5980 h 1755"/>
                <a:gd name="T16" fmla="*/ 3282 w 939"/>
                <a:gd name="T17" fmla="*/ 6329 h 1755"/>
                <a:gd name="T18" fmla="*/ 3429 w 939"/>
                <a:gd name="T19" fmla="*/ 4493 h 1755"/>
                <a:gd name="T20" fmla="*/ 3356 w 939"/>
                <a:gd name="T21" fmla="*/ 3883 h 1755"/>
                <a:gd name="T22" fmla="*/ 3368 w 939"/>
                <a:gd name="T23" fmla="*/ 3795 h 1755"/>
                <a:gd name="T24" fmla="*/ 2886 w 939"/>
                <a:gd name="T25" fmla="*/ 2034 h 1755"/>
                <a:gd name="T26" fmla="*/ 698 w 939"/>
                <a:gd name="T27" fmla="*/ 383 h 17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39" h="1755">
                  <a:moveTo>
                    <a:pt x="191" y="105"/>
                  </a:moveTo>
                  <a:cubicBezTo>
                    <a:pt x="127" y="139"/>
                    <a:pt x="64" y="202"/>
                    <a:pt x="94" y="498"/>
                  </a:cubicBezTo>
                  <a:cubicBezTo>
                    <a:pt x="73" y="521"/>
                    <a:pt x="0" y="666"/>
                    <a:pt x="29" y="843"/>
                  </a:cubicBezTo>
                  <a:cubicBezTo>
                    <a:pt x="59" y="1021"/>
                    <a:pt x="113" y="1053"/>
                    <a:pt x="113" y="1053"/>
                  </a:cubicBezTo>
                  <a:cubicBezTo>
                    <a:pt x="177" y="1115"/>
                    <a:pt x="289" y="1186"/>
                    <a:pt x="296" y="1295"/>
                  </a:cubicBezTo>
                  <a:cubicBezTo>
                    <a:pt x="303" y="1404"/>
                    <a:pt x="238" y="1469"/>
                    <a:pt x="293" y="1533"/>
                  </a:cubicBezTo>
                  <a:cubicBezTo>
                    <a:pt x="347" y="1598"/>
                    <a:pt x="409" y="1584"/>
                    <a:pt x="436" y="1581"/>
                  </a:cubicBezTo>
                  <a:cubicBezTo>
                    <a:pt x="449" y="1601"/>
                    <a:pt x="449" y="1598"/>
                    <a:pt x="569" y="1639"/>
                  </a:cubicBezTo>
                  <a:cubicBezTo>
                    <a:pt x="688" y="1680"/>
                    <a:pt x="868" y="1755"/>
                    <a:pt x="899" y="1734"/>
                  </a:cubicBezTo>
                  <a:cubicBezTo>
                    <a:pt x="929" y="1714"/>
                    <a:pt x="939" y="1333"/>
                    <a:pt x="939" y="1231"/>
                  </a:cubicBezTo>
                  <a:cubicBezTo>
                    <a:pt x="939" y="1128"/>
                    <a:pt x="929" y="1064"/>
                    <a:pt x="919" y="1064"/>
                  </a:cubicBezTo>
                  <a:cubicBezTo>
                    <a:pt x="919" y="1058"/>
                    <a:pt x="922" y="1046"/>
                    <a:pt x="922" y="1040"/>
                  </a:cubicBezTo>
                  <a:cubicBezTo>
                    <a:pt x="922" y="934"/>
                    <a:pt x="909" y="753"/>
                    <a:pt x="790" y="557"/>
                  </a:cubicBezTo>
                  <a:cubicBezTo>
                    <a:pt x="664" y="349"/>
                    <a:pt x="403" y="0"/>
                    <a:pt x="191" y="105"/>
                  </a:cubicBezTo>
                </a:path>
              </a:pathLst>
            </a:custGeom>
            <a:solidFill>
              <a:srgbClr val="E0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0" name="Freeform 178">
              <a:extLst>
                <a:ext uri="{FF2B5EF4-FFF2-40B4-BE49-F238E27FC236}">
                  <a16:creationId xmlns:a16="http://schemas.microsoft.com/office/drawing/2014/main" id="{45CA7FCF-BCB8-4712-820C-7B7F68A31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3048"/>
              <a:ext cx="1237" cy="466"/>
            </a:xfrm>
            <a:custGeom>
              <a:avLst/>
              <a:gdLst>
                <a:gd name="T0" fmla="*/ 1345 w 803"/>
                <a:gd name="T1" fmla="*/ 704 h 303"/>
                <a:gd name="T2" fmla="*/ 1103 w 803"/>
                <a:gd name="T3" fmla="*/ 724 h 303"/>
                <a:gd name="T4" fmla="*/ 1041 w 803"/>
                <a:gd name="T5" fmla="*/ 717 h 303"/>
                <a:gd name="T6" fmla="*/ 1000 w 803"/>
                <a:gd name="T7" fmla="*/ 738 h 303"/>
                <a:gd name="T8" fmla="*/ 0 w 803"/>
                <a:gd name="T9" fmla="*/ 1020 h 303"/>
                <a:gd name="T10" fmla="*/ 2090 w 803"/>
                <a:gd name="T11" fmla="*/ 914 h 303"/>
                <a:gd name="T12" fmla="*/ 2899 w 803"/>
                <a:gd name="T13" fmla="*/ 0 h 303"/>
                <a:gd name="T14" fmla="*/ 1345 w 803"/>
                <a:gd name="T15" fmla="*/ 704 h 3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3" h="303">
                  <a:moveTo>
                    <a:pt x="368" y="194"/>
                  </a:moveTo>
                  <a:cubicBezTo>
                    <a:pt x="345" y="195"/>
                    <a:pt x="323" y="197"/>
                    <a:pt x="302" y="199"/>
                  </a:cubicBezTo>
                  <a:cubicBezTo>
                    <a:pt x="297" y="200"/>
                    <a:pt x="290" y="196"/>
                    <a:pt x="285" y="197"/>
                  </a:cubicBezTo>
                  <a:cubicBezTo>
                    <a:pt x="280" y="198"/>
                    <a:pt x="277" y="202"/>
                    <a:pt x="273" y="203"/>
                  </a:cubicBezTo>
                  <a:cubicBezTo>
                    <a:pt x="114" y="227"/>
                    <a:pt x="39" y="279"/>
                    <a:pt x="0" y="280"/>
                  </a:cubicBezTo>
                  <a:cubicBezTo>
                    <a:pt x="69" y="303"/>
                    <a:pt x="352" y="277"/>
                    <a:pt x="572" y="251"/>
                  </a:cubicBezTo>
                  <a:cubicBezTo>
                    <a:pt x="803" y="225"/>
                    <a:pt x="782" y="60"/>
                    <a:pt x="793" y="0"/>
                  </a:cubicBezTo>
                  <a:cubicBezTo>
                    <a:pt x="721" y="83"/>
                    <a:pt x="591" y="182"/>
                    <a:pt x="368" y="194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1" name="Freeform 179">
              <a:extLst>
                <a:ext uri="{FF2B5EF4-FFF2-40B4-BE49-F238E27FC236}">
                  <a16:creationId xmlns:a16="http://schemas.microsoft.com/office/drawing/2014/main" id="{4FC29C0B-33AA-42B4-97B8-63D632E19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2495"/>
              <a:ext cx="1227" cy="1142"/>
            </a:xfrm>
            <a:custGeom>
              <a:avLst/>
              <a:gdLst>
                <a:gd name="T0" fmla="*/ 1706 w 797"/>
                <a:gd name="T1" fmla="*/ 2115 h 742"/>
                <a:gd name="T2" fmla="*/ 1222 w 797"/>
                <a:gd name="T3" fmla="*/ 1902 h 742"/>
                <a:gd name="T4" fmla="*/ 702 w 797"/>
                <a:gd name="T5" fmla="*/ 1730 h 742"/>
                <a:gd name="T6" fmla="*/ 711 w 797"/>
                <a:gd name="T7" fmla="*/ 860 h 742"/>
                <a:gd name="T8" fmla="*/ 69 w 797"/>
                <a:gd name="T9" fmla="*/ 0 h 742"/>
                <a:gd name="T10" fmla="*/ 142 w 797"/>
                <a:gd name="T11" fmla="*/ 1047 h 742"/>
                <a:gd name="T12" fmla="*/ 142 w 797"/>
                <a:gd name="T13" fmla="*/ 1928 h 742"/>
                <a:gd name="T14" fmla="*/ 1172 w 797"/>
                <a:gd name="T15" fmla="*/ 2399 h 742"/>
                <a:gd name="T16" fmla="*/ 2900 w 797"/>
                <a:gd name="T17" fmla="*/ 2469 h 742"/>
                <a:gd name="T18" fmla="*/ 2908 w 797"/>
                <a:gd name="T19" fmla="*/ 2461 h 742"/>
                <a:gd name="T20" fmla="*/ 1706 w 797"/>
                <a:gd name="T21" fmla="*/ 2115 h 7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7" h="742">
                  <a:moveTo>
                    <a:pt x="468" y="580"/>
                  </a:moveTo>
                  <a:cubicBezTo>
                    <a:pt x="348" y="539"/>
                    <a:pt x="348" y="542"/>
                    <a:pt x="335" y="522"/>
                  </a:cubicBezTo>
                  <a:cubicBezTo>
                    <a:pt x="308" y="525"/>
                    <a:pt x="246" y="539"/>
                    <a:pt x="192" y="474"/>
                  </a:cubicBezTo>
                  <a:cubicBezTo>
                    <a:pt x="137" y="410"/>
                    <a:pt x="202" y="345"/>
                    <a:pt x="195" y="236"/>
                  </a:cubicBezTo>
                  <a:cubicBezTo>
                    <a:pt x="189" y="131"/>
                    <a:pt x="84" y="61"/>
                    <a:pt x="19" y="0"/>
                  </a:cubicBezTo>
                  <a:cubicBezTo>
                    <a:pt x="0" y="105"/>
                    <a:pt x="32" y="199"/>
                    <a:pt x="39" y="287"/>
                  </a:cubicBezTo>
                  <a:cubicBezTo>
                    <a:pt x="46" y="383"/>
                    <a:pt x="32" y="451"/>
                    <a:pt x="39" y="529"/>
                  </a:cubicBezTo>
                  <a:cubicBezTo>
                    <a:pt x="46" y="607"/>
                    <a:pt x="171" y="641"/>
                    <a:pt x="321" y="658"/>
                  </a:cubicBezTo>
                  <a:cubicBezTo>
                    <a:pt x="471" y="675"/>
                    <a:pt x="706" y="742"/>
                    <a:pt x="795" y="677"/>
                  </a:cubicBezTo>
                  <a:cubicBezTo>
                    <a:pt x="796" y="677"/>
                    <a:pt x="797" y="676"/>
                    <a:pt x="797" y="675"/>
                  </a:cubicBezTo>
                  <a:cubicBezTo>
                    <a:pt x="766" y="695"/>
                    <a:pt x="586" y="621"/>
                    <a:pt x="468" y="580"/>
                  </a:cubicBezTo>
                </a:path>
              </a:pathLst>
            </a:custGeom>
            <a:solidFill>
              <a:srgbClr val="D5A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2" name="Freeform 180">
              <a:extLst>
                <a:ext uri="{FF2B5EF4-FFF2-40B4-BE49-F238E27FC236}">
                  <a16:creationId xmlns:a16="http://schemas.microsoft.com/office/drawing/2014/main" id="{F68ACD93-B1A6-4A51-99C2-482B32E2B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1035"/>
              <a:ext cx="223" cy="502"/>
            </a:xfrm>
            <a:custGeom>
              <a:avLst/>
              <a:gdLst>
                <a:gd name="T0" fmla="*/ 528 w 145"/>
                <a:gd name="T1" fmla="*/ 0 h 326"/>
                <a:gd name="T2" fmla="*/ 74 w 145"/>
                <a:gd name="T3" fmla="*/ 1190 h 326"/>
                <a:gd name="T4" fmla="*/ 528 w 145"/>
                <a:gd name="T5" fmla="*/ 0 h 3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5" h="326">
                  <a:moveTo>
                    <a:pt x="145" y="0"/>
                  </a:moveTo>
                  <a:cubicBezTo>
                    <a:pt x="84" y="15"/>
                    <a:pt x="0" y="66"/>
                    <a:pt x="20" y="326"/>
                  </a:cubicBezTo>
                  <a:cubicBezTo>
                    <a:pt x="25" y="272"/>
                    <a:pt x="36" y="46"/>
                    <a:pt x="1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3" name="Freeform 181">
              <a:extLst>
                <a:ext uri="{FF2B5EF4-FFF2-40B4-BE49-F238E27FC236}">
                  <a16:creationId xmlns:a16="http://schemas.microsoft.com/office/drawing/2014/main" id="{3D1BDE2E-4018-4507-A599-8944DD900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464"/>
              <a:ext cx="205" cy="938"/>
            </a:xfrm>
            <a:custGeom>
              <a:avLst/>
              <a:gdLst>
                <a:gd name="T0" fmla="*/ 236 w 133"/>
                <a:gd name="T1" fmla="*/ 2226 h 609"/>
                <a:gd name="T2" fmla="*/ 48 w 133"/>
                <a:gd name="T3" fmla="*/ 1516 h 609"/>
                <a:gd name="T4" fmla="*/ 236 w 133"/>
                <a:gd name="T5" fmla="*/ 513 h 609"/>
                <a:gd name="T6" fmla="*/ 487 w 133"/>
                <a:gd name="T7" fmla="*/ 0 h 609"/>
                <a:gd name="T8" fmla="*/ 236 w 133"/>
                <a:gd name="T9" fmla="*/ 690 h 609"/>
                <a:gd name="T10" fmla="*/ 236 w 133"/>
                <a:gd name="T11" fmla="*/ 2226 h 6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609">
                  <a:moveTo>
                    <a:pt x="64" y="609"/>
                  </a:moveTo>
                  <a:cubicBezTo>
                    <a:pt x="41" y="576"/>
                    <a:pt x="26" y="528"/>
                    <a:pt x="13" y="415"/>
                  </a:cubicBezTo>
                  <a:cubicBezTo>
                    <a:pt x="0" y="303"/>
                    <a:pt x="36" y="184"/>
                    <a:pt x="64" y="140"/>
                  </a:cubicBezTo>
                  <a:cubicBezTo>
                    <a:pt x="92" y="97"/>
                    <a:pt x="133" y="43"/>
                    <a:pt x="133" y="0"/>
                  </a:cubicBezTo>
                  <a:cubicBezTo>
                    <a:pt x="130" y="64"/>
                    <a:pt x="87" y="127"/>
                    <a:pt x="64" y="189"/>
                  </a:cubicBezTo>
                  <a:cubicBezTo>
                    <a:pt x="41" y="250"/>
                    <a:pt x="8" y="438"/>
                    <a:pt x="64" y="60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4" name="Freeform 182">
              <a:extLst>
                <a:ext uri="{FF2B5EF4-FFF2-40B4-BE49-F238E27FC236}">
                  <a16:creationId xmlns:a16="http://schemas.microsoft.com/office/drawing/2014/main" id="{71015C97-0B15-4015-825B-F8BDAFA47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239"/>
              <a:ext cx="1092" cy="208"/>
            </a:xfrm>
            <a:custGeom>
              <a:avLst/>
              <a:gdLst>
                <a:gd name="T0" fmla="*/ 0 w 709"/>
                <a:gd name="T1" fmla="*/ 0 h 135"/>
                <a:gd name="T2" fmla="*/ 1009 w 709"/>
                <a:gd name="T3" fmla="*/ 297 h 135"/>
                <a:gd name="T4" fmla="*/ 2068 w 709"/>
                <a:gd name="T5" fmla="*/ 381 h 135"/>
                <a:gd name="T6" fmla="*/ 2591 w 709"/>
                <a:gd name="T7" fmla="*/ 493 h 135"/>
                <a:gd name="T8" fmla="*/ 1976 w 709"/>
                <a:gd name="T9" fmla="*/ 421 h 135"/>
                <a:gd name="T10" fmla="*/ 866 w 709"/>
                <a:gd name="T11" fmla="*/ 317 h 135"/>
                <a:gd name="T12" fmla="*/ 0 w 709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9" h="135">
                  <a:moveTo>
                    <a:pt x="0" y="0"/>
                  </a:moveTo>
                  <a:cubicBezTo>
                    <a:pt x="51" y="23"/>
                    <a:pt x="192" y="66"/>
                    <a:pt x="276" y="81"/>
                  </a:cubicBezTo>
                  <a:cubicBezTo>
                    <a:pt x="360" y="97"/>
                    <a:pt x="510" y="102"/>
                    <a:pt x="566" y="104"/>
                  </a:cubicBezTo>
                  <a:cubicBezTo>
                    <a:pt x="622" y="107"/>
                    <a:pt x="688" y="127"/>
                    <a:pt x="709" y="135"/>
                  </a:cubicBezTo>
                  <a:cubicBezTo>
                    <a:pt x="668" y="127"/>
                    <a:pt x="579" y="117"/>
                    <a:pt x="541" y="115"/>
                  </a:cubicBezTo>
                  <a:cubicBezTo>
                    <a:pt x="502" y="112"/>
                    <a:pt x="309" y="110"/>
                    <a:pt x="237" y="87"/>
                  </a:cubicBezTo>
                  <a:cubicBezTo>
                    <a:pt x="166" y="64"/>
                    <a:pt x="49" y="33"/>
                    <a:pt x="0" y="0"/>
                  </a:cubicBezTo>
                </a:path>
              </a:pathLst>
            </a:custGeom>
            <a:solidFill>
              <a:srgbClr val="C77B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5" name="Freeform 183">
              <a:extLst>
                <a:ext uri="{FF2B5EF4-FFF2-40B4-BE49-F238E27FC236}">
                  <a16:creationId xmlns:a16="http://schemas.microsoft.com/office/drawing/2014/main" id="{69B12403-DD05-4776-AB95-BC35884D8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616"/>
              <a:ext cx="185" cy="635"/>
            </a:xfrm>
            <a:custGeom>
              <a:avLst/>
              <a:gdLst>
                <a:gd name="T0" fmla="*/ 385 w 120"/>
                <a:gd name="T1" fmla="*/ 1509 h 412"/>
                <a:gd name="T2" fmla="*/ 290 w 120"/>
                <a:gd name="T3" fmla="*/ 826 h 412"/>
                <a:gd name="T4" fmla="*/ 0 w 120"/>
                <a:gd name="T5" fmla="*/ 0 h 412"/>
                <a:gd name="T6" fmla="*/ 356 w 120"/>
                <a:gd name="T7" fmla="*/ 826 h 412"/>
                <a:gd name="T8" fmla="*/ 385 w 120"/>
                <a:gd name="T9" fmla="*/ 1509 h 4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412">
                  <a:moveTo>
                    <a:pt x="105" y="412"/>
                  </a:moveTo>
                  <a:cubicBezTo>
                    <a:pt x="54" y="374"/>
                    <a:pt x="51" y="356"/>
                    <a:pt x="79" y="226"/>
                  </a:cubicBezTo>
                  <a:cubicBezTo>
                    <a:pt x="107" y="96"/>
                    <a:pt x="33" y="22"/>
                    <a:pt x="0" y="0"/>
                  </a:cubicBezTo>
                  <a:cubicBezTo>
                    <a:pt x="56" y="45"/>
                    <a:pt x="120" y="79"/>
                    <a:pt x="97" y="226"/>
                  </a:cubicBezTo>
                  <a:cubicBezTo>
                    <a:pt x="82" y="323"/>
                    <a:pt x="51" y="354"/>
                    <a:pt x="105" y="4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6" name="Freeform 184">
              <a:extLst>
                <a:ext uri="{FF2B5EF4-FFF2-40B4-BE49-F238E27FC236}">
                  <a16:creationId xmlns:a16="http://schemas.microsoft.com/office/drawing/2014/main" id="{BDBEBE2D-D2F4-4A9D-8793-5C29C7BA0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647"/>
              <a:ext cx="491" cy="616"/>
            </a:xfrm>
            <a:custGeom>
              <a:avLst/>
              <a:gdLst>
                <a:gd name="T0" fmla="*/ 0 w 319"/>
                <a:gd name="T1" fmla="*/ 1461 h 400"/>
                <a:gd name="T2" fmla="*/ 1164 w 319"/>
                <a:gd name="T3" fmla="*/ 0 h 400"/>
                <a:gd name="T4" fmla="*/ 0 w 319"/>
                <a:gd name="T5" fmla="*/ 1461 h 4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9" h="400">
                  <a:moveTo>
                    <a:pt x="0" y="400"/>
                  </a:moveTo>
                  <a:cubicBezTo>
                    <a:pt x="242" y="298"/>
                    <a:pt x="303" y="53"/>
                    <a:pt x="319" y="0"/>
                  </a:cubicBezTo>
                  <a:cubicBezTo>
                    <a:pt x="296" y="104"/>
                    <a:pt x="227" y="346"/>
                    <a:pt x="0" y="40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7" name="Freeform 185">
              <a:extLst>
                <a:ext uri="{FF2B5EF4-FFF2-40B4-BE49-F238E27FC236}">
                  <a16:creationId xmlns:a16="http://schemas.microsoft.com/office/drawing/2014/main" id="{5459A758-9CDA-4E9B-BFA0-9716D9E04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156"/>
              <a:ext cx="98" cy="452"/>
            </a:xfrm>
            <a:custGeom>
              <a:avLst/>
              <a:gdLst>
                <a:gd name="T0" fmla="*/ 8 w 64"/>
                <a:gd name="T1" fmla="*/ 433 h 293"/>
                <a:gd name="T2" fmla="*/ 142 w 64"/>
                <a:gd name="T3" fmla="*/ 1075 h 293"/>
                <a:gd name="T4" fmla="*/ 176 w 64"/>
                <a:gd name="T5" fmla="*/ 469 h 293"/>
                <a:gd name="T6" fmla="*/ 0 w 64"/>
                <a:gd name="T7" fmla="*/ 0 h 293"/>
                <a:gd name="T8" fmla="*/ 26 w 64"/>
                <a:gd name="T9" fmla="*/ 433 h 2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93">
                  <a:moveTo>
                    <a:pt x="2" y="118"/>
                  </a:moveTo>
                  <a:cubicBezTo>
                    <a:pt x="37" y="169"/>
                    <a:pt x="18" y="237"/>
                    <a:pt x="40" y="293"/>
                  </a:cubicBezTo>
                  <a:cubicBezTo>
                    <a:pt x="64" y="247"/>
                    <a:pt x="58" y="178"/>
                    <a:pt x="49" y="128"/>
                  </a:cubicBezTo>
                  <a:cubicBezTo>
                    <a:pt x="42" y="85"/>
                    <a:pt x="33" y="31"/>
                    <a:pt x="0" y="0"/>
                  </a:cubicBezTo>
                  <a:cubicBezTo>
                    <a:pt x="7" y="34"/>
                    <a:pt x="51" y="90"/>
                    <a:pt x="7" y="118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8" name="Freeform 186">
              <a:extLst>
                <a:ext uri="{FF2B5EF4-FFF2-40B4-BE49-F238E27FC236}">
                  <a16:creationId xmlns:a16="http://schemas.microsoft.com/office/drawing/2014/main" id="{01DE1329-243B-4191-BB1E-D16E2790D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462"/>
              <a:ext cx="480" cy="884"/>
            </a:xfrm>
            <a:custGeom>
              <a:avLst/>
              <a:gdLst>
                <a:gd name="T0" fmla="*/ 1135 w 312"/>
                <a:gd name="T1" fmla="*/ 2096 h 574"/>
                <a:gd name="T2" fmla="*/ 0 w 312"/>
                <a:gd name="T3" fmla="*/ 0 h 574"/>
                <a:gd name="T4" fmla="*/ 1135 w 312"/>
                <a:gd name="T5" fmla="*/ 2096 h 5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2" h="574">
                  <a:moveTo>
                    <a:pt x="312" y="574"/>
                  </a:moveTo>
                  <a:cubicBezTo>
                    <a:pt x="69" y="491"/>
                    <a:pt x="0" y="110"/>
                    <a:pt x="0" y="0"/>
                  </a:cubicBezTo>
                  <a:cubicBezTo>
                    <a:pt x="13" y="110"/>
                    <a:pt x="120" y="496"/>
                    <a:pt x="312" y="574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9" name="Freeform 187">
              <a:extLst>
                <a:ext uri="{FF2B5EF4-FFF2-40B4-BE49-F238E27FC236}">
                  <a16:creationId xmlns:a16="http://schemas.microsoft.com/office/drawing/2014/main" id="{B31824F8-278F-4D1D-835C-3342B4ED4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2176"/>
              <a:ext cx="1145" cy="242"/>
            </a:xfrm>
            <a:custGeom>
              <a:avLst/>
              <a:gdLst>
                <a:gd name="T0" fmla="*/ 0 w 744"/>
                <a:gd name="T1" fmla="*/ 0 h 157"/>
                <a:gd name="T2" fmla="*/ 642 w 744"/>
                <a:gd name="T3" fmla="*/ 242 h 157"/>
                <a:gd name="T4" fmla="*/ 1459 w 744"/>
                <a:gd name="T5" fmla="*/ 447 h 157"/>
                <a:gd name="T6" fmla="*/ 2712 w 744"/>
                <a:gd name="T7" fmla="*/ 575 h 157"/>
                <a:gd name="T8" fmla="*/ 1731 w 744"/>
                <a:gd name="T9" fmla="*/ 381 h 157"/>
                <a:gd name="T10" fmla="*/ 1313 w 744"/>
                <a:gd name="T11" fmla="*/ 330 h 157"/>
                <a:gd name="T12" fmla="*/ 594 w 744"/>
                <a:gd name="T13" fmla="*/ 176 h 157"/>
                <a:gd name="T14" fmla="*/ 0 w 744"/>
                <a:gd name="T15" fmla="*/ 0 h 1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4" h="157">
                  <a:moveTo>
                    <a:pt x="0" y="0"/>
                  </a:moveTo>
                  <a:cubicBezTo>
                    <a:pt x="43" y="26"/>
                    <a:pt x="109" y="45"/>
                    <a:pt x="176" y="66"/>
                  </a:cubicBezTo>
                  <a:cubicBezTo>
                    <a:pt x="243" y="88"/>
                    <a:pt x="320" y="114"/>
                    <a:pt x="400" y="122"/>
                  </a:cubicBezTo>
                  <a:cubicBezTo>
                    <a:pt x="480" y="130"/>
                    <a:pt x="629" y="122"/>
                    <a:pt x="744" y="157"/>
                  </a:cubicBezTo>
                  <a:cubicBezTo>
                    <a:pt x="685" y="133"/>
                    <a:pt x="611" y="112"/>
                    <a:pt x="475" y="104"/>
                  </a:cubicBezTo>
                  <a:cubicBezTo>
                    <a:pt x="452" y="100"/>
                    <a:pt x="406" y="98"/>
                    <a:pt x="360" y="90"/>
                  </a:cubicBezTo>
                  <a:cubicBezTo>
                    <a:pt x="283" y="78"/>
                    <a:pt x="198" y="58"/>
                    <a:pt x="163" y="48"/>
                  </a:cubicBezTo>
                  <a:cubicBezTo>
                    <a:pt x="107" y="32"/>
                    <a:pt x="19" y="8"/>
                    <a:pt x="0" y="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0" name="Freeform 188">
              <a:extLst>
                <a:ext uri="{FF2B5EF4-FFF2-40B4-BE49-F238E27FC236}">
                  <a16:creationId xmlns:a16="http://schemas.microsoft.com/office/drawing/2014/main" id="{8706A338-3D15-4F5B-A299-990999A23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469"/>
              <a:ext cx="194" cy="862"/>
            </a:xfrm>
            <a:custGeom>
              <a:avLst/>
              <a:gdLst>
                <a:gd name="T0" fmla="*/ 420 w 126"/>
                <a:gd name="T1" fmla="*/ 2043 h 560"/>
                <a:gd name="T2" fmla="*/ 203 w 126"/>
                <a:gd name="T3" fmla="*/ 730 h 560"/>
                <a:gd name="T4" fmla="*/ 0 w 126"/>
                <a:gd name="T5" fmla="*/ 0 h 560"/>
                <a:gd name="T6" fmla="*/ 157 w 126"/>
                <a:gd name="T7" fmla="*/ 887 h 560"/>
                <a:gd name="T8" fmla="*/ 420 w 126"/>
                <a:gd name="T9" fmla="*/ 2043 h 5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560">
                  <a:moveTo>
                    <a:pt x="115" y="560"/>
                  </a:moveTo>
                  <a:cubicBezTo>
                    <a:pt x="118" y="433"/>
                    <a:pt x="88" y="305"/>
                    <a:pt x="56" y="200"/>
                  </a:cubicBezTo>
                  <a:cubicBezTo>
                    <a:pt x="33" y="123"/>
                    <a:pt x="7" y="63"/>
                    <a:pt x="0" y="0"/>
                  </a:cubicBezTo>
                  <a:cubicBezTo>
                    <a:pt x="0" y="80"/>
                    <a:pt x="24" y="173"/>
                    <a:pt x="43" y="243"/>
                  </a:cubicBezTo>
                  <a:cubicBezTo>
                    <a:pt x="62" y="312"/>
                    <a:pt x="126" y="507"/>
                    <a:pt x="115" y="56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1" name="Freeform 189">
              <a:extLst>
                <a:ext uri="{FF2B5EF4-FFF2-40B4-BE49-F238E27FC236}">
                  <a16:creationId xmlns:a16="http://schemas.microsoft.com/office/drawing/2014/main" id="{1D2B0E00-19C8-4441-8100-F9F109B43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131"/>
              <a:ext cx="342" cy="290"/>
            </a:xfrm>
            <a:custGeom>
              <a:avLst/>
              <a:gdLst>
                <a:gd name="T0" fmla="*/ 106 w 222"/>
                <a:gd name="T1" fmla="*/ 548 h 188"/>
                <a:gd name="T2" fmla="*/ 702 w 222"/>
                <a:gd name="T3" fmla="*/ 0 h 188"/>
                <a:gd name="T4" fmla="*/ 655 w 222"/>
                <a:gd name="T5" fmla="*/ 654 h 188"/>
                <a:gd name="T6" fmla="*/ 431 w 222"/>
                <a:gd name="T7" fmla="*/ 628 h 188"/>
                <a:gd name="T8" fmla="*/ 0 w 222"/>
                <a:gd name="T9" fmla="*/ 614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188">
                  <a:moveTo>
                    <a:pt x="29" y="149"/>
                  </a:moveTo>
                  <a:cubicBezTo>
                    <a:pt x="114" y="178"/>
                    <a:pt x="197" y="79"/>
                    <a:pt x="192" y="0"/>
                  </a:cubicBezTo>
                  <a:cubicBezTo>
                    <a:pt x="190" y="40"/>
                    <a:pt x="222" y="157"/>
                    <a:pt x="179" y="178"/>
                  </a:cubicBezTo>
                  <a:cubicBezTo>
                    <a:pt x="158" y="188"/>
                    <a:pt x="137" y="175"/>
                    <a:pt x="118" y="171"/>
                  </a:cubicBezTo>
                  <a:cubicBezTo>
                    <a:pt x="79" y="162"/>
                    <a:pt x="40" y="169"/>
                    <a:pt x="0" y="167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2" name="Freeform 190">
              <a:extLst>
                <a:ext uri="{FF2B5EF4-FFF2-40B4-BE49-F238E27FC236}">
                  <a16:creationId xmlns:a16="http://schemas.microsoft.com/office/drawing/2014/main" id="{1B555C1B-AD6E-4528-A776-900D50967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3325"/>
              <a:ext cx="383" cy="128"/>
            </a:xfrm>
            <a:custGeom>
              <a:avLst/>
              <a:gdLst>
                <a:gd name="T0" fmla="*/ 8 w 249"/>
                <a:gd name="T1" fmla="*/ 60 h 83"/>
                <a:gd name="T2" fmla="*/ 309 w 249"/>
                <a:gd name="T3" fmla="*/ 231 h 83"/>
                <a:gd name="T4" fmla="*/ 906 w 249"/>
                <a:gd name="T5" fmla="*/ 62 h 83"/>
                <a:gd name="T6" fmla="*/ 651 w 249"/>
                <a:gd name="T7" fmla="*/ 69 h 83"/>
                <a:gd name="T8" fmla="*/ 405 w 249"/>
                <a:gd name="T9" fmla="*/ 69 h 83"/>
                <a:gd name="T10" fmla="*/ 241 w 249"/>
                <a:gd name="T11" fmla="*/ 188 h 83"/>
                <a:gd name="T12" fmla="*/ 26 w 249"/>
                <a:gd name="T13" fmla="*/ 69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9" h="83">
                  <a:moveTo>
                    <a:pt x="2" y="16"/>
                  </a:moveTo>
                  <a:cubicBezTo>
                    <a:pt x="0" y="83"/>
                    <a:pt x="32" y="82"/>
                    <a:pt x="85" y="63"/>
                  </a:cubicBezTo>
                  <a:cubicBezTo>
                    <a:pt x="133" y="45"/>
                    <a:pt x="197" y="16"/>
                    <a:pt x="249" y="17"/>
                  </a:cubicBezTo>
                  <a:cubicBezTo>
                    <a:pt x="225" y="2"/>
                    <a:pt x="204" y="16"/>
                    <a:pt x="179" y="19"/>
                  </a:cubicBezTo>
                  <a:cubicBezTo>
                    <a:pt x="147" y="22"/>
                    <a:pt x="137" y="0"/>
                    <a:pt x="111" y="19"/>
                  </a:cubicBezTo>
                  <a:cubicBezTo>
                    <a:pt x="94" y="32"/>
                    <a:pt x="90" y="47"/>
                    <a:pt x="66" y="51"/>
                  </a:cubicBezTo>
                  <a:cubicBezTo>
                    <a:pt x="34" y="55"/>
                    <a:pt x="27" y="32"/>
                    <a:pt x="7" y="19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3" name="Freeform 191">
              <a:extLst>
                <a:ext uri="{FF2B5EF4-FFF2-40B4-BE49-F238E27FC236}">
                  <a16:creationId xmlns:a16="http://schemas.microsoft.com/office/drawing/2014/main" id="{1461E815-6320-4BED-AB88-6711017D7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1130"/>
              <a:ext cx="801" cy="2141"/>
            </a:xfrm>
            <a:custGeom>
              <a:avLst/>
              <a:gdLst>
                <a:gd name="T0" fmla="*/ 100 w 520"/>
                <a:gd name="T1" fmla="*/ 0 h 1390"/>
                <a:gd name="T2" fmla="*/ 1554 w 520"/>
                <a:gd name="T3" fmla="*/ 1962 h 1390"/>
                <a:gd name="T4" fmla="*/ 1352 w 520"/>
                <a:gd name="T5" fmla="*/ 4287 h 1390"/>
                <a:gd name="T6" fmla="*/ 0 w 520"/>
                <a:gd name="T7" fmla="*/ 5054 h 1390"/>
                <a:gd name="T8" fmla="*/ 1405 w 520"/>
                <a:gd name="T9" fmla="*/ 3341 h 1390"/>
                <a:gd name="T10" fmla="*/ 100 w 520"/>
                <a:gd name="T11" fmla="*/ 0 h 13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0" h="1390">
                  <a:moveTo>
                    <a:pt x="27" y="0"/>
                  </a:moveTo>
                  <a:cubicBezTo>
                    <a:pt x="109" y="65"/>
                    <a:pt x="330" y="276"/>
                    <a:pt x="425" y="537"/>
                  </a:cubicBezTo>
                  <a:cubicBezTo>
                    <a:pt x="520" y="799"/>
                    <a:pt x="493" y="989"/>
                    <a:pt x="370" y="1173"/>
                  </a:cubicBezTo>
                  <a:cubicBezTo>
                    <a:pt x="248" y="1356"/>
                    <a:pt x="82" y="1390"/>
                    <a:pt x="0" y="1383"/>
                  </a:cubicBezTo>
                  <a:cubicBezTo>
                    <a:pt x="78" y="1360"/>
                    <a:pt x="326" y="1278"/>
                    <a:pt x="384" y="914"/>
                  </a:cubicBezTo>
                  <a:cubicBezTo>
                    <a:pt x="442" y="551"/>
                    <a:pt x="204" y="143"/>
                    <a:pt x="27" y="0"/>
                  </a:cubicBezTo>
                </a:path>
              </a:pathLst>
            </a:custGeom>
            <a:solidFill>
              <a:srgbClr val="D5A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4" name="Freeform 192">
              <a:extLst>
                <a:ext uri="{FF2B5EF4-FFF2-40B4-BE49-F238E27FC236}">
                  <a16:creationId xmlns:a16="http://schemas.microsoft.com/office/drawing/2014/main" id="{7363CC8E-22D4-4D30-ACC9-537B533BB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686"/>
              <a:ext cx="571" cy="842"/>
            </a:xfrm>
            <a:custGeom>
              <a:avLst/>
              <a:gdLst>
                <a:gd name="T0" fmla="*/ 1353 w 371"/>
                <a:gd name="T1" fmla="*/ 0 h 547"/>
                <a:gd name="T2" fmla="*/ 1168 w 371"/>
                <a:gd name="T3" fmla="*/ 1907 h 547"/>
                <a:gd name="T4" fmla="*/ 0 w 371"/>
                <a:gd name="T5" fmla="*/ 1572 h 547"/>
                <a:gd name="T6" fmla="*/ 1068 w 371"/>
                <a:gd name="T7" fmla="*/ 1499 h 547"/>
                <a:gd name="T8" fmla="*/ 1353 w 371"/>
                <a:gd name="T9" fmla="*/ 0 h 5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1" h="547">
                  <a:moveTo>
                    <a:pt x="371" y="0"/>
                  </a:moveTo>
                  <a:cubicBezTo>
                    <a:pt x="371" y="115"/>
                    <a:pt x="357" y="499"/>
                    <a:pt x="320" y="523"/>
                  </a:cubicBezTo>
                  <a:cubicBezTo>
                    <a:pt x="282" y="547"/>
                    <a:pt x="61" y="458"/>
                    <a:pt x="0" y="431"/>
                  </a:cubicBezTo>
                  <a:cubicBezTo>
                    <a:pt x="95" y="451"/>
                    <a:pt x="245" y="479"/>
                    <a:pt x="293" y="411"/>
                  </a:cubicBezTo>
                  <a:cubicBezTo>
                    <a:pt x="340" y="343"/>
                    <a:pt x="371" y="47"/>
                    <a:pt x="371" y="0"/>
                  </a:cubicBezTo>
                </a:path>
              </a:pathLst>
            </a:custGeom>
            <a:solidFill>
              <a:srgbClr val="D5A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5" name="Freeform 193">
              <a:extLst>
                <a:ext uri="{FF2B5EF4-FFF2-40B4-BE49-F238E27FC236}">
                  <a16:creationId xmlns:a16="http://schemas.microsoft.com/office/drawing/2014/main" id="{8C379740-EF7C-4032-8F8D-D3D189456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1852"/>
              <a:ext cx="572" cy="535"/>
            </a:xfrm>
            <a:custGeom>
              <a:avLst/>
              <a:gdLst>
                <a:gd name="T0" fmla="*/ 0 w 371"/>
                <a:gd name="T1" fmla="*/ 1110 h 347"/>
                <a:gd name="T2" fmla="*/ 1013 w 371"/>
                <a:gd name="T3" fmla="*/ 837 h 347"/>
                <a:gd name="T4" fmla="*/ 1149 w 371"/>
                <a:gd name="T5" fmla="*/ 0 h 347"/>
                <a:gd name="T6" fmla="*/ 1272 w 371"/>
                <a:gd name="T7" fmla="*/ 285 h 347"/>
                <a:gd name="T8" fmla="*/ 1360 w 371"/>
                <a:gd name="T9" fmla="*/ 887 h 347"/>
                <a:gd name="T10" fmla="*/ 1272 w 371"/>
                <a:gd name="T11" fmla="*/ 1198 h 347"/>
                <a:gd name="T12" fmla="*/ 908 w 371"/>
                <a:gd name="T13" fmla="*/ 1272 h 3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1" h="347">
                  <a:moveTo>
                    <a:pt x="0" y="303"/>
                  </a:moveTo>
                  <a:cubicBezTo>
                    <a:pt x="72" y="313"/>
                    <a:pt x="204" y="316"/>
                    <a:pt x="276" y="228"/>
                  </a:cubicBezTo>
                  <a:cubicBezTo>
                    <a:pt x="347" y="140"/>
                    <a:pt x="320" y="38"/>
                    <a:pt x="313" y="0"/>
                  </a:cubicBezTo>
                  <a:cubicBezTo>
                    <a:pt x="347" y="78"/>
                    <a:pt x="347" y="78"/>
                    <a:pt x="347" y="78"/>
                  </a:cubicBezTo>
                  <a:cubicBezTo>
                    <a:pt x="371" y="242"/>
                    <a:pt x="371" y="242"/>
                    <a:pt x="371" y="242"/>
                  </a:cubicBezTo>
                  <a:cubicBezTo>
                    <a:pt x="347" y="327"/>
                    <a:pt x="347" y="327"/>
                    <a:pt x="347" y="327"/>
                  </a:cubicBezTo>
                  <a:cubicBezTo>
                    <a:pt x="248" y="347"/>
                    <a:pt x="248" y="347"/>
                    <a:pt x="248" y="347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6" name="Freeform 194">
              <a:extLst>
                <a:ext uri="{FF2B5EF4-FFF2-40B4-BE49-F238E27FC236}">
                  <a16:creationId xmlns:a16="http://schemas.microsoft.com/office/drawing/2014/main" id="{4E331AAA-F3AB-43DF-96C7-8BF79AB53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529"/>
              <a:ext cx="240" cy="651"/>
            </a:xfrm>
            <a:custGeom>
              <a:avLst/>
              <a:gdLst>
                <a:gd name="T0" fmla="*/ 12 w 156"/>
                <a:gd name="T1" fmla="*/ 28 h 423"/>
                <a:gd name="T2" fmla="*/ 454 w 156"/>
                <a:gd name="T3" fmla="*/ 717 h 423"/>
                <a:gd name="T4" fmla="*/ 502 w 156"/>
                <a:gd name="T5" fmla="*/ 1542 h 423"/>
                <a:gd name="T6" fmla="*/ 532 w 156"/>
                <a:gd name="T7" fmla="*/ 1050 h 423"/>
                <a:gd name="T8" fmla="*/ 532 w 156"/>
                <a:gd name="T9" fmla="*/ 616 h 423"/>
                <a:gd name="T10" fmla="*/ 0 w 156"/>
                <a:gd name="T11" fmla="*/ 0 h 4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6" h="423">
                  <a:moveTo>
                    <a:pt x="3" y="8"/>
                  </a:moveTo>
                  <a:cubicBezTo>
                    <a:pt x="64" y="46"/>
                    <a:pt x="125" y="120"/>
                    <a:pt x="125" y="197"/>
                  </a:cubicBezTo>
                  <a:cubicBezTo>
                    <a:pt x="124" y="271"/>
                    <a:pt x="88" y="359"/>
                    <a:pt x="138" y="423"/>
                  </a:cubicBezTo>
                  <a:cubicBezTo>
                    <a:pt x="116" y="386"/>
                    <a:pt x="137" y="327"/>
                    <a:pt x="146" y="288"/>
                  </a:cubicBezTo>
                  <a:cubicBezTo>
                    <a:pt x="153" y="252"/>
                    <a:pt x="156" y="205"/>
                    <a:pt x="146" y="169"/>
                  </a:cubicBezTo>
                  <a:cubicBezTo>
                    <a:pt x="128" y="99"/>
                    <a:pt x="55" y="39"/>
                    <a:pt x="0" y="0"/>
                  </a:cubicBezTo>
                </a:path>
              </a:pathLst>
            </a:custGeom>
            <a:solidFill>
              <a:srgbClr val="C48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7" name="Freeform 195">
              <a:extLst>
                <a:ext uri="{FF2B5EF4-FFF2-40B4-BE49-F238E27FC236}">
                  <a16:creationId xmlns:a16="http://schemas.microsoft.com/office/drawing/2014/main" id="{80F32A0A-EE68-4999-A823-5DD7B3CEA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3436"/>
              <a:ext cx="357" cy="135"/>
            </a:xfrm>
            <a:custGeom>
              <a:avLst/>
              <a:gdLst>
                <a:gd name="T0" fmla="*/ 0 w 232"/>
                <a:gd name="T1" fmla="*/ 0 h 88"/>
                <a:gd name="T2" fmla="*/ 485 w 232"/>
                <a:gd name="T3" fmla="*/ 167 h 88"/>
                <a:gd name="T4" fmla="*/ 845 w 232"/>
                <a:gd name="T5" fmla="*/ 264 h 88"/>
                <a:gd name="T6" fmla="*/ 485 w 232"/>
                <a:gd name="T7" fmla="*/ 304 h 88"/>
                <a:gd name="T8" fmla="*/ 62 w 232"/>
                <a:gd name="T9" fmla="*/ 250 h 88"/>
                <a:gd name="T10" fmla="*/ 289 w 232"/>
                <a:gd name="T11" fmla="*/ 215 h 88"/>
                <a:gd name="T12" fmla="*/ 157 w 232"/>
                <a:gd name="T13" fmla="*/ 66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2" h="88">
                  <a:moveTo>
                    <a:pt x="0" y="0"/>
                  </a:moveTo>
                  <a:cubicBezTo>
                    <a:pt x="45" y="11"/>
                    <a:pt x="88" y="33"/>
                    <a:pt x="133" y="46"/>
                  </a:cubicBezTo>
                  <a:cubicBezTo>
                    <a:pt x="160" y="54"/>
                    <a:pt x="212" y="55"/>
                    <a:pt x="232" y="73"/>
                  </a:cubicBezTo>
                  <a:cubicBezTo>
                    <a:pt x="202" y="88"/>
                    <a:pt x="165" y="86"/>
                    <a:pt x="133" y="84"/>
                  </a:cubicBezTo>
                  <a:cubicBezTo>
                    <a:pt x="95" y="83"/>
                    <a:pt x="52" y="83"/>
                    <a:pt x="17" y="69"/>
                  </a:cubicBezTo>
                  <a:cubicBezTo>
                    <a:pt x="34" y="69"/>
                    <a:pt x="70" y="77"/>
                    <a:pt x="79" y="59"/>
                  </a:cubicBezTo>
                  <a:cubicBezTo>
                    <a:pt x="91" y="37"/>
                    <a:pt x="58" y="26"/>
                    <a:pt x="43" y="18"/>
                  </a:cubicBezTo>
                </a:path>
              </a:pathLst>
            </a:custGeom>
            <a:solidFill>
              <a:srgbClr val="C48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8" name="Freeform 196">
              <a:extLst>
                <a:ext uri="{FF2B5EF4-FFF2-40B4-BE49-F238E27FC236}">
                  <a16:creationId xmlns:a16="http://schemas.microsoft.com/office/drawing/2014/main" id="{65506BE2-AA22-4479-BBDD-6AD31FC67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3374"/>
              <a:ext cx="297" cy="122"/>
            </a:xfrm>
            <a:custGeom>
              <a:avLst/>
              <a:gdLst>
                <a:gd name="T0" fmla="*/ 0 w 193"/>
                <a:gd name="T1" fmla="*/ 232 h 79"/>
                <a:gd name="T2" fmla="*/ 331 w 193"/>
                <a:gd name="T3" fmla="*/ 110 h 79"/>
                <a:gd name="T4" fmla="*/ 703 w 193"/>
                <a:gd name="T5" fmla="*/ 34 h 79"/>
                <a:gd name="T6" fmla="*/ 572 w 193"/>
                <a:gd name="T7" fmla="*/ 196 h 79"/>
                <a:gd name="T8" fmla="*/ 54 w 193"/>
                <a:gd name="T9" fmla="*/ 232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3" h="79">
                  <a:moveTo>
                    <a:pt x="0" y="63"/>
                  </a:moveTo>
                  <a:cubicBezTo>
                    <a:pt x="27" y="63"/>
                    <a:pt x="63" y="38"/>
                    <a:pt x="91" y="30"/>
                  </a:cubicBezTo>
                  <a:cubicBezTo>
                    <a:pt x="117" y="23"/>
                    <a:pt x="170" y="0"/>
                    <a:pt x="193" y="9"/>
                  </a:cubicBezTo>
                  <a:cubicBezTo>
                    <a:pt x="179" y="15"/>
                    <a:pt x="113" y="37"/>
                    <a:pt x="157" y="53"/>
                  </a:cubicBezTo>
                  <a:cubicBezTo>
                    <a:pt x="146" y="68"/>
                    <a:pt x="24" y="79"/>
                    <a:pt x="15" y="63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9" name="Freeform 197">
              <a:extLst>
                <a:ext uri="{FF2B5EF4-FFF2-40B4-BE49-F238E27FC236}">
                  <a16:creationId xmlns:a16="http://schemas.microsoft.com/office/drawing/2014/main" id="{1227A5E8-E0BC-4D8A-B4AD-A3450BF10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3083"/>
              <a:ext cx="114" cy="254"/>
            </a:xfrm>
            <a:custGeom>
              <a:avLst/>
              <a:gdLst>
                <a:gd name="T0" fmla="*/ 0 w 74"/>
                <a:gd name="T1" fmla="*/ 242 h 165"/>
                <a:gd name="T2" fmla="*/ 267 w 74"/>
                <a:gd name="T3" fmla="*/ 0 h 165"/>
                <a:gd name="T4" fmla="*/ 236 w 74"/>
                <a:gd name="T5" fmla="*/ 242 h 165"/>
                <a:gd name="T6" fmla="*/ 43 w 74"/>
                <a:gd name="T7" fmla="*/ 602 h 165"/>
                <a:gd name="T8" fmla="*/ 148 w 74"/>
                <a:gd name="T9" fmla="*/ 299 h 165"/>
                <a:gd name="T10" fmla="*/ 18 w 74"/>
                <a:gd name="T11" fmla="*/ 251 h 1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165">
                  <a:moveTo>
                    <a:pt x="0" y="66"/>
                  </a:moveTo>
                  <a:cubicBezTo>
                    <a:pt x="27" y="47"/>
                    <a:pt x="48" y="21"/>
                    <a:pt x="73" y="0"/>
                  </a:cubicBezTo>
                  <a:cubicBezTo>
                    <a:pt x="74" y="23"/>
                    <a:pt x="71" y="45"/>
                    <a:pt x="64" y="66"/>
                  </a:cubicBezTo>
                  <a:cubicBezTo>
                    <a:pt x="54" y="95"/>
                    <a:pt x="36" y="143"/>
                    <a:pt x="12" y="165"/>
                  </a:cubicBezTo>
                  <a:cubicBezTo>
                    <a:pt x="24" y="139"/>
                    <a:pt x="36" y="111"/>
                    <a:pt x="40" y="82"/>
                  </a:cubicBezTo>
                  <a:cubicBezTo>
                    <a:pt x="42" y="64"/>
                    <a:pt x="22" y="36"/>
                    <a:pt x="5" y="6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0" name="Freeform 198">
              <a:extLst>
                <a:ext uri="{FF2B5EF4-FFF2-40B4-BE49-F238E27FC236}">
                  <a16:creationId xmlns:a16="http://schemas.microsoft.com/office/drawing/2014/main" id="{C06ABDEB-75D6-46C9-86E2-82C70297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400"/>
              <a:ext cx="78" cy="285"/>
            </a:xfrm>
            <a:custGeom>
              <a:avLst/>
              <a:gdLst>
                <a:gd name="T0" fmla="*/ 32 w 51"/>
                <a:gd name="T1" fmla="*/ 0 h 185"/>
                <a:gd name="T2" fmla="*/ 182 w 51"/>
                <a:gd name="T3" fmla="*/ 676 h 18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185">
                  <a:moveTo>
                    <a:pt x="9" y="0"/>
                  </a:moveTo>
                  <a:cubicBezTo>
                    <a:pt x="0" y="39"/>
                    <a:pt x="30" y="124"/>
                    <a:pt x="51" y="185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1" name="Freeform 199">
              <a:extLst>
                <a:ext uri="{FF2B5EF4-FFF2-40B4-BE49-F238E27FC236}">
                  <a16:creationId xmlns:a16="http://schemas.microsoft.com/office/drawing/2014/main" id="{BF4B4087-83B7-4B1A-B6CC-F089212F4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" y="2080"/>
              <a:ext cx="1332" cy="367"/>
            </a:xfrm>
            <a:custGeom>
              <a:avLst/>
              <a:gdLst>
                <a:gd name="T0" fmla="*/ 22 w 865"/>
                <a:gd name="T1" fmla="*/ 0 h 238"/>
                <a:gd name="T2" fmla="*/ 425 w 865"/>
                <a:gd name="T3" fmla="*/ 325 h 238"/>
                <a:gd name="T4" fmla="*/ 1143 w 865"/>
                <a:gd name="T5" fmla="*/ 569 h 238"/>
                <a:gd name="T6" fmla="*/ 2599 w 865"/>
                <a:gd name="T7" fmla="*/ 737 h 238"/>
                <a:gd name="T8" fmla="*/ 3158 w 865"/>
                <a:gd name="T9" fmla="*/ 868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5" h="238">
                  <a:moveTo>
                    <a:pt x="6" y="0"/>
                  </a:moveTo>
                  <a:cubicBezTo>
                    <a:pt x="0" y="23"/>
                    <a:pt x="46" y="62"/>
                    <a:pt x="116" y="89"/>
                  </a:cubicBezTo>
                  <a:cubicBezTo>
                    <a:pt x="186" y="116"/>
                    <a:pt x="238" y="132"/>
                    <a:pt x="313" y="155"/>
                  </a:cubicBezTo>
                  <a:cubicBezTo>
                    <a:pt x="439" y="192"/>
                    <a:pt x="581" y="188"/>
                    <a:pt x="712" y="201"/>
                  </a:cubicBezTo>
                  <a:cubicBezTo>
                    <a:pt x="765" y="206"/>
                    <a:pt x="851" y="238"/>
                    <a:pt x="865" y="237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2" name="Freeform 200">
              <a:extLst>
                <a:ext uri="{FF2B5EF4-FFF2-40B4-BE49-F238E27FC236}">
                  <a16:creationId xmlns:a16="http://schemas.microsoft.com/office/drawing/2014/main" id="{5EF03A40-200B-478B-B6C7-BFF5E5821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371"/>
              <a:ext cx="484" cy="980"/>
            </a:xfrm>
            <a:custGeom>
              <a:avLst/>
              <a:gdLst>
                <a:gd name="T0" fmla="*/ 28 w 314"/>
                <a:gd name="T1" fmla="*/ 0 h 636"/>
                <a:gd name="T2" fmla="*/ 345 w 314"/>
                <a:gd name="T3" fmla="*/ 1462 h 636"/>
                <a:gd name="T4" fmla="*/ 1150 w 314"/>
                <a:gd name="T5" fmla="*/ 2327 h 6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4" h="636">
                  <a:moveTo>
                    <a:pt x="8" y="0"/>
                  </a:moveTo>
                  <a:cubicBezTo>
                    <a:pt x="0" y="70"/>
                    <a:pt x="18" y="247"/>
                    <a:pt x="94" y="400"/>
                  </a:cubicBezTo>
                  <a:cubicBezTo>
                    <a:pt x="171" y="554"/>
                    <a:pt x="276" y="630"/>
                    <a:pt x="314" y="636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3" name="Freeform 201">
              <a:extLst>
                <a:ext uri="{FF2B5EF4-FFF2-40B4-BE49-F238E27FC236}">
                  <a16:creationId xmlns:a16="http://schemas.microsoft.com/office/drawing/2014/main" id="{9077BA9E-E842-449B-B60B-294AAC77B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864"/>
              <a:ext cx="1446" cy="2702"/>
            </a:xfrm>
            <a:custGeom>
              <a:avLst/>
              <a:gdLst>
                <a:gd name="T0" fmla="*/ 698 w 939"/>
                <a:gd name="T1" fmla="*/ 383 h 1755"/>
                <a:gd name="T2" fmla="*/ 343 w 939"/>
                <a:gd name="T3" fmla="*/ 1818 h 1755"/>
                <a:gd name="T4" fmla="*/ 106 w 939"/>
                <a:gd name="T5" fmla="*/ 3076 h 1755"/>
                <a:gd name="T6" fmla="*/ 413 w 939"/>
                <a:gd name="T7" fmla="*/ 3843 h 1755"/>
                <a:gd name="T8" fmla="*/ 1081 w 939"/>
                <a:gd name="T9" fmla="*/ 4727 h 1755"/>
                <a:gd name="T10" fmla="*/ 1070 w 939"/>
                <a:gd name="T11" fmla="*/ 5593 h 1755"/>
                <a:gd name="T12" fmla="*/ 1591 w 939"/>
                <a:gd name="T13" fmla="*/ 5769 h 1755"/>
                <a:gd name="T14" fmla="*/ 2077 w 939"/>
                <a:gd name="T15" fmla="*/ 5980 h 1755"/>
                <a:gd name="T16" fmla="*/ 3282 w 939"/>
                <a:gd name="T17" fmla="*/ 6329 h 1755"/>
                <a:gd name="T18" fmla="*/ 3429 w 939"/>
                <a:gd name="T19" fmla="*/ 4493 h 1755"/>
                <a:gd name="T20" fmla="*/ 3356 w 939"/>
                <a:gd name="T21" fmla="*/ 3883 h 1755"/>
                <a:gd name="T22" fmla="*/ 3368 w 939"/>
                <a:gd name="T23" fmla="*/ 3795 h 1755"/>
                <a:gd name="T24" fmla="*/ 2886 w 939"/>
                <a:gd name="T25" fmla="*/ 2034 h 1755"/>
                <a:gd name="T26" fmla="*/ 698 w 939"/>
                <a:gd name="T27" fmla="*/ 383 h 17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39" h="1755">
                  <a:moveTo>
                    <a:pt x="191" y="105"/>
                  </a:moveTo>
                  <a:cubicBezTo>
                    <a:pt x="127" y="139"/>
                    <a:pt x="64" y="202"/>
                    <a:pt x="94" y="498"/>
                  </a:cubicBezTo>
                  <a:cubicBezTo>
                    <a:pt x="73" y="521"/>
                    <a:pt x="0" y="666"/>
                    <a:pt x="29" y="843"/>
                  </a:cubicBezTo>
                  <a:cubicBezTo>
                    <a:pt x="59" y="1021"/>
                    <a:pt x="113" y="1053"/>
                    <a:pt x="113" y="1053"/>
                  </a:cubicBezTo>
                  <a:cubicBezTo>
                    <a:pt x="177" y="1115"/>
                    <a:pt x="289" y="1186"/>
                    <a:pt x="296" y="1295"/>
                  </a:cubicBezTo>
                  <a:cubicBezTo>
                    <a:pt x="303" y="1404"/>
                    <a:pt x="238" y="1469"/>
                    <a:pt x="293" y="1533"/>
                  </a:cubicBezTo>
                  <a:cubicBezTo>
                    <a:pt x="347" y="1598"/>
                    <a:pt x="409" y="1584"/>
                    <a:pt x="436" y="1581"/>
                  </a:cubicBezTo>
                  <a:cubicBezTo>
                    <a:pt x="449" y="1601"/>
                    <a:pt x="449" y="1598"/>
                    <a:pt x="569" y="1639"/>
                  </a:cubicBezTo>
                  <a:cubicBezTo>
                    <a:pt x="688" y="1680"/>
                    <a:pt x="868" y="1755"/>
                    <a:pt x="899" y="1734"/>
                  </a:cubicBezTo>
                  <a:cubicBezTo>
                    <a:pt x="929" y="1714"/>
                    <a:pt x="939" y="1333"/>
                    <a:pt x="939" y="1231"/>
                  </a:cubicBezTo>
                  <a:cubicBezTo>
                    <a:pt x="939" y="1128"/>
                    <a:pt x="929" y="1064"/>
                    <a:pt x="919" y="1064"/>
                  </a:cubicBezTo>
                  <a:cubicBezTo>
                    <a:pt x="919" y="1058"/>
                    <a:pt x="922" y="1046"/>
                    <a:pt x="922" y="1040"/>
                  </a:cubicBezTo>
                  <a:cubicBezTo>
                    <a:pt x="922" y="934"/>
                    <a:pt x="909" y="753"/>
                    <a:pt x="790" y="557"/>
                  </a:cubicBezTo>
                  <a:cubicBezTo>
                    <a:pt x="664" y="349"/>
                    <a:pt x="403" y="0"/>
                    <a:pt x="191" y="105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4" name="Freeform 202">
              <a:extLst>
                <a:ext uri="{FF2B5EF4-FFF2-40B4-BE49-F238E27FC236}">
                  <a16:creationId xmlns:a16="http://schemas.microsoft.com/office/drawing/2014/main" id="{85C1DC13-85EF-4400-8481-2F960483B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412"/>
              <a:ext cx="97" cy="219"/>
            </a:xfrm>
            <a:custGeom>
              <a:avLst/>
              <a:gdLst>
                <a:gd name="T0" fmla="*/ 229 w 63"/>
                <a:gd name="T1" fmla="*/ 0 h 142"/>
                <a:gd name="T2" fmla="*/ 0 w 63"/>
                <a:gd name="T3" fmla="*/ 521 h 1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142">
                  <a:moveTo>
                    <a:pt x="63" y="0"/>
                  </a:moveTo>
                  <a:cubicBezTo>
                    <a:pt x="46" y="54"/>
                    <a:pt x="19" y="110"/>
                    <a:pt x="0" y="142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5" name="Freeform 203">
              <a:extLst>
                <a:ext uri="{FF2B5EF4-FFF2-40B4-BE49-F238E27FC236}">
                  <a16:creationId xmlns:a16="http://schemas.microsoft.com/office/drawing/2014/main" id="{5054401F-DF36-48C6-BE0B-1AF072D37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2502"/>
              <a:ext cx="744" cy="807"/>
            </a:xfrm>
            <a:custGeom>
              <a:avLst/>
              <a:gdLst>
                <a:gd name="T0" fmla="*/ 0 w 483"/>
                <a:gd name="T1" fmla="*/ 1888 h 524"/>
                <a:gd name="T2" fmla="*/ 1765 w 483"/>
                <a:gd name="T3" fmla="*/ 0 h 5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3" h="524">
                  <a:moveTo>
                    <a:pt x="0" y="517"/>
                  </a:moveTo>
                  <a:cubicBezTo>
                    <a:pt x="102" y="524"/>
                    <a:pt x="410" y="440"/>
                    <a:pt x="483" y="0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6" name="Freeform 204">
              <a:extLst>
                <a:ext uri="{FF2B5EF4-FFF2-40B4-BE49-F238E27FC236}">
                  <a16:creationId xmlns:a16="http://schemas.microsoft.com/office/drawing/2014/main" id="{5995A5EF-84E8-4AF7-A5D5-74DEE902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3048"/>
              <a:ext cx="1237" cy="466"/>
            </a:xfrm>
            <a:custGeom>
              <a:avLst/>
              <a:gdLst>
                <a:gd name="T0" fmla="*/ 1345 w 803"/>
                <a:gd name="T1" fmla="*/ 704 h 303"/>
                <a:gd name="T2" fmla="*/ 1103 w 803"/>
                <a:gd name="T3" fmla="*/ 724 h 303"/>
                <a:gd name="T4" fmla="*/ 1041 w 803"/>
                <a:gd name="T5" fmla="*/ 717 h 303"/>
                <a:gd name="T6" fmla="*/ 1000 w 803"/>
                <a:gd name="T7" fmla="*/ 738 h 303"/>
                <a:gd name="T8" fmla="*/ 0 w 803"/>
                <a:gd name="T9" fmla="*/ 1020 h 303"/>
                <a:gd name="T10" fmla="*/ 2090 w 803"/>
                <a:gd name="T11" fmla="*/ 914 h 303"/>
                <a:gd name="T12" fmla="*/ 2899 w 803"/>
                <a:gd name="T13" fmla="*/ 0 h 303"/>
                <a:gd name="T14" fmla="*/ 1345 w 803"/>
                <a:gd name="T15" fmla="*/ 704 h 3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3" h="303">
                  <a:moveTo>
                    <a:pt x="368" y="194"/>
                  </a:moveTo>
                  <a:cubicBezTo>
                    <a:pt x="345" y="195"/>
                    <a:pt x="323" y="197"/>
                    <a:pt x="302" y="199"/>
                  </a:cubicBezTo>
                  <a:cubicBezTo>
                    <a:pt x="297" y="200"/>
                    <a:pt x="290" y="196"/>
                    <a:pt x="285" y="197"/>
                  </a:cubicBezTo>
                  <a:cubicBezTo>
                    <a:pt x="280" y="198"/>
                    <a:pt x="277" y="202"/>
                    <a:pt x="273" y="203"/>
                  </a:cubicBezTo>
                  <a:cubicBezTo>
                    <a:pt x="114" y="227"/>
                    <a:pt x="39" y="279"/>
                    <a:pt x="0" y="280"/>
                  </a:cubicBezTo>
                  <a:cubicBezTo>
                    <a:pt x="69" y="303"/>
                    <a:pt x="352" y="277"/>
                    <a:pt x="572" y="251"/>
                  </a:cubicBezTo>
                  <a:cubicBezTo>
                    <a:pt x="803" y="225"/>
                    <a:pt x="782" y="60"/>
                    <a:pt x="793" y="0"/>
                  </a:cubicBezTo>
                  <a:cubicBezTo>
                    <a:pt x="721" y="83"/>
                    <a:pt x="591" y="182"/>
                    <a:pt x="368" y="194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7" name="Freeform 205">
              <a:extLst>
                <a:ext uri="{FF2B5EF4-FFF2-40B4-BE49-F238E27FC236}">
                  <a16:creationId xmlns:a16="http://schemas.microsoft.com/office/drawing/2014/main" id="{535BAC2F-CF9D-4F40-89D7-3D661F85E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2495"/>
              <a:ext cx="1227" cy="1142"/>
            </a:xfrm>
            <a:custGeom>
              <a:avLst/>
              <a:gdLst>
                <a:gd name="T0" fmla="*/ 1706 w 797"/>
                <a:gd name="T1" fmla="*/ 2115 h 742"/>
                <a:gd name="T2" fmla="*/ 1222 w 797"/>
                <a:gd name="T3" fmla="*/ 1902 h 742"/>
                <a:gd name="T4" fmla="*/ 702 w 797"/>
                <a:gd name="T5" fmla="*/ 1730 h 742"/>
                <a:gd name="T6" fmla="*/ 711 w 797"/>
                <a:gd name="T7" fmla="*/ 860 h 742"/>
                <a:gd name="T8" fmla="*/ 69 w 797"/>
                <a:gd name="T9" fmla="*/ 0 h 742"/>
                <a:gd name="T10" fmla="*/ 142 w 797"/>
                <a:gd name="T11" fmla="*/ 1047 h 742"/>
                <a:gd name="T12" fmla="*/ 142 w 797"/>
                <a:gd name="T13" fmla="*/ 1928 h 742"/>
                <a:gd name="T14" fmla="*/ 1172 w 797"/>
                <a:gd name="T15" fmla="*/ 2399 h 742"/>
                <a:gd name="T16" fmla="*/ 2900 w 797"/>
                <a:gd name="T17" fmla="*/ 2469 h 742"/>
                <a:gd name="T18" fmla="*/ 2908 w 797"/>
                <a:gd name="T19" fmla="*/ 2461 h 742"/>
                <a:gd name="T20" fmla="*/ 1706 w 797"/>
                <a:gd name="T21" fmla="*/ 2115 h 7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7" h="742">
                  <a:moveTo>
                    <a:pt x="468" y="580"/>
                  </a:moveTo>
                  <a:cubicBezTo>
                    <a:pt x="348" y="539"/>
                    <a:pt x="348" y="542"/>
                    <a:pt x="335" y="522"/>
                  </a:cubicBezTo>
                  <a:cubicBezTo>
                    <a:pt x="308" y="525"/>
                    <a:pt x="246" y="539"/>
                    <a:pt x="192" y="474"/>
                  </a:cubicBezTo>
                  <a:cubicBezTo>
                    <a:pt x="137" y="410"/>
                    <a:pt x="202" y="345"/>
                    <a:pt x="195" y="236"/>
                  </a:cubicBezTo>
                  <a:cubicBezTo>
                    <a:pt x="189" y="131"/>
                    <a:pt x="84" y="61"/>
                    <a:pt x="19" y="0"/>
                  </a:cubicBezTo>
                  <a:cubicBezTo>
                    <a:pt x="0" y="105"/>
                    <a:pt x="32" y="199"/>
                    <a:pt x="39" y="287"/>
                  </a:cubicBezTo>
                  <a:cubicBezTo>
                    <a:pt x="46" y="383"/>
                    <a:pt x="32" y="451"/>
                    <a:pt x="39" y="529"/>
                  </a:cubicBezTo>
                  <a:cubicBezTo>
                    <a:pt x="46" y="607"/>
                    <a:pt x="171" y="641"/>
                    <a:pt x="321" y="658"/>
                  </a:cubicBezTo>
                  <a:cubicBezTo>
                    <a:pt x="471" y="675"/>
                    <a:pt x="706" y="742"/>
                    <a:pt x="795" y="677"/>
                  </a:cubicBezTo>
                  <a:cubicBezTo>
                    <a:pt x="796" y="677"/>
                    <a:pt x="797" y="676"/>
                    <a:pt x="797" y="675"/>
                  </a:cubicBezTo>
                  <a:cubicBezTo>
                    <a:pt x="766" y="695"/>
                    <a:pt x="586" y="621"/>
                    <a:pt x="468" y="58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8" name="Freeform 206">
              <a:extLst>
                <a:ext uri="{FF2B5EF4-FFF2-40B4-BE49-F238E27FC236}">
                  <a16:creationId xmlns:a16="http://schemas.microsoft.com/office/drawing/2014/main" id="{4E1E9D91-4FB8-4AAD-9B80-02E3DB964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1811"/>
              <a:ext cx="54" cy="126"/>
            </a:xfrm>
            <a:custGeom>
              <a:avLst/>
              <a:gdLst>
                <a:gd name="T0" fmla="*/ 5 w 35"/>
                <a:gd name="T1" fmla="*/ 0 h 82"/>
                <a:gd name="T2" fmla="*/ 128 w 35"/>
                <a:gd name="T3" fmla="*/ 298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82">
                  <a:moveTo>
                    <a:pt x="1" y="0"/>
                  </a:moveTo>
                  <a:cubicBezTo>
                    <a:pt x="0" y="30"/>
                    <a:pt x="9" y="65"/>
                    <a:pt x="35" y="8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9" name="Freeform 207">
              <a:extLst>
                <a:ext uri="{FF2B5EF4-FFF2-40B4-BE49-F238E27FC236}">
                  <a16:creationId xmlns:a16="http://schemas.microsoft.com/office/drawing/2014/main" id="{03387362-F5F3-434A-98EA-D2072C333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1900"/>
              <a:ext cx="53" cy="5"/>
            </a:xfrm>
            <a:custGeom>
              <a:avLst/>
              <a:gdLst>
                <a:gd name="T0" fmla="*/ 129 w 34"/>
                <a:gd name="T1" fmla="*/ 0 h 3"/>
                <a:gd name="T2" fmla="*/ 0 w 34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">
                  <a:moveTo>
                    <a:pt x="34" y="0"/>
                  </a:moveTo>
                  <a:cubicBezTo>
                    <a:pt x="23" y="0"/>
                    <a:pt x="11" y="1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0" name="Freeform 208">
              <a:extLst>
                <a:ext uri="{FF2B5EF4-FFF2-40B4-BE49-F238E27FC236}">
                  <a16:creationId xmlns:a16="http://schemas.microsoft.com/office/drawing/2014/main" id="{CCC00FF1-269D-4295-9227-990C6489F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523"/>
              <a:ext cx="57" cy="94"/>
            </a:xfrm>
            <a:custGeom>
              <a:avLst/>
              <a:gdLst>
                <a:gd name="T0" fmla="*/ 12 w 37"/>
                <a:gd name="T1" fmla="*/ 0 h 61"/>
                <a:gd name="T2" fmla="*/ 136 w 37"/>
                <a:gd name="T3" fmla="*/ 223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1">
                  <a:moveTo>
                    <a:pt x="3" y="0"/>
                  </a:moveTo>
                  <a:cubicBezTo>
                    <a:pt x="0" y="27"/>
                    <a:pt x="18" y="46"/>
                    <a:pt x="37" y="6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1" name="Freeform 209">
              <a:extLst>
                <a:ext uri="{FF2B5EF4-FFF2-40B4-BE49-F238E27FC236}">
                  <a16:creationId xmlns:a16="http://schemas.microsoft.com/office/drawing/2014/main" id="{5E4993F7-D52C-43B3-B777-B97DC1E6F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586"/>
              <a:ext cx="37" cy="26"/>
            </a:xfrm>
            <a:custGeom>
              <a:avLst/>
              <a:gdLst>
                <a:gd name="T0" fmla="*/ 0 w 24"/>
                <a:gd name="T1" fmla="*/ 61 h 17"/>
                <a:gd name="T2" fmla="*/ 88 w 2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7">
                  <a:moveTo>
                    <a:pt x="0" y="17"/>
                  </a:moveTo>
                  <a:cubicBezTo>
                    <a:pt x="6" y="9"/>
                    <a:pt x="14" y="3"/>
                    <a:pt x="24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2" name="Freeform 210">
              <a:extLst>
                <a:ext uri="{FF2B5EF4-FFF2-40B4-BE49-F238E27FC236}">
                  <a16:creationId xmlns:a16="http://schemas.microsoft.com/office/drawing/2014/main" id="{129D07A2-3879-4715-9793-EBE92DC43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300"/>
              <a:ext cx="17" cy="107"/>
            </a:xfrm>
            <a:custGeom>
              <a:avLst/>
              <a:gdLst>
                <a:gd name="T0" fmla="*/ 0 w 11"/>
                <a:gd name="T1" fmla="*/ 0 h 70"/>
                <a:gd name="T2" fmla="*/ 0 w 11"/>
                <a:gd name="T3" fmla="*/ 251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0">
                  <a:moveTo>
                    <a:pt x="0" y="0"/>
                  </a:moveTo>
                  <a:cubicBezTo>
                    <a:pt x="11" y="23"/>
                    <a:pt x="3" y="46"/>
                    <a:pt x="0" y="7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3" name="Freeform 211">
              <a:extLst>
                <a:ext uri="{FF2B5EF4-FFF2-40B4-BE49-F238E27FC236}">
                  <a16:creationId xmlns:a16="http://schemas.microsoft.com/office/drawing/2014/main" id="{2C9ECB73-5C39-4396-8C12-6A6FA1780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1354"/>
              <a:ext cx="54" cy="9"/>
            </a:xfrm>
            <a:custGeom>
              <a:avLst/>
              <a:gdLst>
                <a:gd name="T0" fmla="*/ 0 w 35"/>
                <a:gd name="T1" fmla="*/ 21 h 6"/>
                <a:gd name="T2" fmla="*/ 128 w 3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6">
                  <a:moveTo>
                    <a:pt x="0" y="6"/>
                  </a:moveTo>
                  <a:cubicBezTo>
                    <a:pt x="12" y="3"/>
                    <a:pt x="24" y="0"/>
                    <a:pt x="35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4" name="Freeform 212">
              <a:extLst>
                <a:ext uri="{FF2B5EF4-FFF2-40B4-BE49-F238E27FC236}">
                  <a16:creationId xmlns:a16="http://schemas.microsoft.com/office/drawing/2014/main" id="{4199227C-3CD6-466E-992B-4D4EF27F0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1204"/>
              <a:ext cx="20" cy="89"/>
            </a:xfrm>
            <a:custGeom>
              <a:avLst/>
              <a:gdLst>
                <a:gd name="T0" fmla="*/ 48 w 13"/>
                <a:gd name="T1" fmla="*/ 0 h 58"/>
                <a:gd name="T2" fmla="*/ 0 w 13"/>
                <a:gd name="T3" fmla="*/ 21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8">
                  <a:moveTo>
                    <a:pt x="13" y="0"/>
                  </a:moveTo>
                  <a:cubicBezTo>
                    <a:pt x="13" y="20"/>
                    <a:pt x="9" y="40"/>
                    <a:pt x="0" y="5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5" name="Freeform 213">
              <a:extLst>
                <a:ext uri="{FF2B5EF4-FFF2-40B4-BE49-F238E27FC236}">
                  <a16:creationId xmlns:a16="http://schemas.microsoft.com/office/drawing/2014/main" id="{29378289-6BF7-4B34-9C01-78D54F55C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252"/>
              <a:ext cx="52" cy="20"/>
            </a:xfrm>
            <a:custGeom>
              <a:avLst/>
              <a:gdLst>
                <a:gd name="T0" fmla="*/ 0 w 34"/>
                <a:gd name="T1" fmla="*/ 0 h 13"/>
                <a:gd name="T2" fmla="*/ 122 w 34"/>
                <a:gd name="T3" fmla="*/ 4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3">
                  <a:moveTo>
                    <a:pt x="0" y="0"/>
                  </a:moveTo>
                  <a:cubicBezTo>
                    <a:pt x="12" y="2"/>
                    <a:pt x="24" y="6"/>
                    <a:pt x="34" y="1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6" name="Freeform 214">
              <a:extLst>
                <a:ext uri="{FF2B5EF4-FFF2-40B4-BE49-F238E27FC236}">
                  <a16:creationId xmlns:a16="http://schemas.microsoft.com/office/drawing/2014/main" id="{85B804B8-423D-4484-8B0F-6D1EA1E12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084"/>
              <a:ext cx="23" cy="94"/>
            </a:xfrm>
            <a:custGeom>
              <a:avLst/>
              <a:gdLst>
                <a:gd name="T0" fmla="*/ 8 w 15"/>
                <a:gd name="T1" fmla="*/ 0 h 61"/>
                <a:gd name="T2" fmla="*/ 54 w 15"/>
                <a:gd name="T3" fmla="*/ 223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1">
                  <a:moveTo>
                    <a:pt x="2" y="0"/>
                  </a:moveTo>
                  <a:cubicBezTo>
                    <a:pt x="0" y="22"/>
                    <a:pt x="0" y="44"/>
                    <a:pt x="15" y="6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7" name="Freeform 215">
              <a:extLst>
                <a:ext uri="{FF2B5EF4-FFF2-40B4-BE49-F238E27FC236}">
                  <a16:creationId xmlns:a16="http://schemas.microsoft.com/office/drawing/2014/main" id="{B00B5AFF-7646-4CC2-8636-89F7F55E2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1135"/>
              <a:ext cx="37" cy="6"/>
            </a:xfrm>
            <a:custGeom>
              <a:avLst/>
              <a:gdLst>
                <a:gd name="T0" fmla="*/ 88 w 24"/>
                <a:gd name="T1" fmla="*/ 5 h 4"/>
                <a:gd name="T2" fmla="*/ 0 w 24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24" y="1"/>
                  </a:moveTo>
                  <a:cubicBezTo>
                    <a:pt x="15" y="0"/>
                    <a:pt x="7" y="1"/>
                    <a:pt x="0" y="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8" name="Freeform 216">
              <a:extLst>
                <a:ext uri="{FF2B5EF4-FFF2-40B4-BE49-F238E27FC236}">
                  <a16:creationId xmlns:a16="http://schemas.microsoft.com/office/drawing/2014/main" id="{2DB15900-ACFE-4612-85E8-46E31F72D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1581"/>
              <a:ext cx="29" cy="114"/>
            </a:xfrm>
            <a:custGeom>
              <a:avLst/>
              <a:gdLst>
                <a:gd name="T0" fmla="*/ 0 w 19"/>
                <a:gd name="T1" fmla="*/ 0 h 74"/>
                <a:gd name="T2" fmla="*/ 35 w 19"/>
                <a:gd name="T3" fmla="*/ 271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74">
                  <a:moveTo>
                    <a:pt x="0" y="0"/>
                  </a:moveTo>
                  <a:cubicBezTo>
                    <a:pt x="19" y="19"/>
                    <a:pt x="14" y="50"/>
                    <a:pt x="10" y="7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9" name="Line 217">
              <a:extLst>
                <a:ext uri="{FF2B5EF4-FFF2-40B4-BE49-F238E27FC236}">
                  <a16:creationId xmlns:a16="http://schemas.microsoft.com/office/drawing/2014/main" id="{48128277-ED15-4FC3-A238-999C2B107B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3" y="1643"/>
              <a:ext cx="42" cy="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0" name="Freeform 218">
              <a:extLst>
                <a:ext uri="{FF2B5EF4-FFF2-40B4-BE49-F238E27FC236}">
                  <a16:creationId xmlns:a16="http://schemas.microsoft.com/office/drawing/2014/main" id="{D40D7D26-A1D5-4877-9289-9BC56465B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1488"/>
              <a:ext cx="59" cy="98"/>
            </a:xfrm>
            <a:custGeom>
              <a:avLst/>
              <a:gdLst>
                <a:gd name="T0" fmla="*/ 14 w 38"/>
                <a:gd name="T1" fmla="*/ 0 h 64"/>
                <a:gd name="T2" fmla="*/ 143 w 38"/>
                <a:gd name="T3" fmla="*/ 230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64">
                  <a:moveTo>
                    <a:pt x="4" y="0"/>
                  </a:moveTo>
                  <a:cubicBezTo>
                    <a:pt x="0" y="27"/>
                    <a:pt x="13" y="51"/>
                    <a:pt x="38" y="6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1" name="Freeform 219">
              <a:extLst>
                <a:ext uri="{FF2B5EF4-FFF2-40B4-BE49-F238E27FC236}">
                  <a16:creationId xmlns:a16="http://schemas.microsoft.com/office/drawing/2014/main" id="{F17F881C-B5AE-4D27-B89A-7B498095A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565"/>
              <a:ext cx="32" cy="26"/>
            </a:xfrm>
            <a:custGeom>
              <a:avLst/>
              <a:gdLst>
                <a:gd name="T0" fmla="*/ 75 w 21"/>
                <a:gd name="T1" fmla="*/ 0 h 17"/>
                <a:gd name="T2" fmla="*/ 0 w 21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13" y="5"/>
                    <a:pt x="6" y="10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2" name="Freeform 220">
              <a:extLst>
                <a:ext uri="{FF2B5EF4-FFF2-40B4-BE49-F238E27FC236}">
                  <a16:creationId xmlns:a16="http://schemas.microsoft.com/office/drawing/2014/main" id="{024441F0-E2D7-474D-AB76-705FA5F1E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2016"/>
              <a:ext cx="43" cy="71"/>
            </a:xfrm>
            <a:custGeom>
              <a:avLst/>
              <a:gdLst>
                <a:gd name="T0" fmla="*/ 12 w 28"/>
                <a:gd name="T1" fmla="*/ 0 h 46"/>
                <a:gd name="T2" fmla="*/ 101 w 28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6">
                  <a:moveTo>
                    <a:pt x="3" y="0"/>
                  </a:moveTo>
                  <a:cubicBezTo>
                    <a:pt x="0" y="20"/>
                    <a:pt x="12" y="35"/>
                    <a:pt x="28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3" name="Freeform 221">
              <a:extLst>
                <a:ext uri="{FF2B5EF4-FFF2-40B4-BE49-F238E27FC236}">
                  <a16:creationId xmlns:a16="http://schemas.microsoft.com/office/drawing/2014/main" id="{4FF60197-05F6-4181-BD7F-072289489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065"/>
              <a:ext cx="26" cy="12"/>
            </a:xfrm>
            <a:custGeom>
              <a:avLst/>
              <a:gdLst>
                <a:gd name="T0" fmla="*/ 0 w 17"/>
                <a:gd name="T1" fmla="*/ 27 h 8"/>
                <a:gd name="T2" fmla="*/ 61 w 17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4" y="2"/>
                    <a:pt x="10" y="0"/>
                    <a:pt x="17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4" name="Freeform 222">
              <a:extLst>
                <a:ext uri="{FF2B5EF4-FFF2-40B4-BE49-F238E27FC236}">
                  <a16:creationId xmlns:a16="http://schemas.microsoft.com/office/drawing/2014/main" id="{55E26D8E-4452-4A19-A3DF-B27E9DFE1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1800"/>
              <a:ext cx="20" cy="100"/>
            </a:xfrm>
            <a:custGeom>
              <a:avLst/>
              <a:gdLst>
                <a:gd name="T0" fmla="*/ 0 w 13"/>
                <a:gd name="T1" fmla="*/ 0 h 65"/>
                <a:gd name="T2" fmla="*/ 22 w 13"/>
                <a:gd name="T3" fmla="*/ 237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5">
                  <a:moveTo>
                    <a:pt x="0" y="0"/>
                  </a:moveTo>
                  <a:cubicBezTo>
                    <a:pt x="13" y="16"/>
                    <a:pt x="12" y="47"/>
                    <a:pt x="6" y="6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5" name="Freeform 223">
              <a:extLst>
                <a:ext uri="{FF2B5EF4-FFF2-40B4-BE49-F238E27FC236}">
                  <a16:creationId xmlns:a16="http://schemas.microsoft.com/office/drawing/2014/main" id="{BE56D059-241A-4A1F-9549-23EDB6E19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1859"/>
              <a:ext cx="42" cy="4"/>
            </a:xfrm>
            <a:custGeom>
              <a:avLst/>
              <a:gdLst>
                <a:gd name="T0" fmla="*/ 0 w 27"/>
                <a:gd name="T1" fmla="*/ 7 h 3"/>
                <a:gd name="T2" fmla="*/ 101 w 27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">
                  <a:moveTo>
                    <a:pt x="0" y="3"/>
                  </a:moveTo>
                  <a:cubicBezTo>
                    <a:pt x="8" y="0"/>
                    <a:pt x="18" y="1"/>
                    <a:pt x="27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6" name="Freeform 224">
              <a:extLst>
                <a:ext uri="{FF2B5EF4-FFF2-40B4-BE49-F238E27FC236}">
                  <a16:creationId xmlns:a16="http://schemas.microsoft.com/office/drawing/2014/main" id="{11C9E104-C4DF-4202-98A4-2D341C4DF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2113"/>
              <a:ext cx="85" cy="34"/>
            </a:xfrm>
            <a:custGeom>
              <a:avLst/>
              <a:gdLst>
                <a:gd name="T0" fmla="*/ 0 w 55"/>
                <a:gd name="T1" fmla="*/ 62 h 22"/>
                <a:gd name="T2" fmla="*/ 202 w 55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22">
                  <a:moveTo>
                    <a:pt x="0" y="17"/>
                  </a:moveTo>
                  <a:cubicBezTo>
                    <a:pt x="18" y="22"/>
                    <a:pt x="40" y="9"/>
                    <a:pt x="55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7" name="Freeform 225">
              <a:extLst>
                <a:ext uri="{FF2B5EF4-FFF2-40B4-BE49-F238E27FC236}">
                  <a16:creationId xmlns:a16="http://schemas.microsoft.com/office/drawing/2014/main" id="{45115501-F7F1-4D9A-93B5-06C5866D6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2136"/>
              <a:ext cx="7" cy="31"/>
            </a:xfrm>
            <a:custGeom>
              <a:avLst/>
              <a:gdLst>
                <a:gd name="T0" fmla="*/ 0 w 5"/>
                <a:gd name="T1" fmla="*/ 0 h 20"/>
                <a:gd name="T2" fmla="*/ 14 w 5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0" y="0"/>
                  </a:moveTo>
                  <a:cubicBezTo>
                    <a:pt x="1" y="7"/>
                    <a:pt x="4" y="13"/>
                    <a:pt x="5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8" name="Freeform 226">
              <a:extLst>
                <a:ext uri="{FF2B5EF4-FFF2-40B4-BE49-F238E27FC236}">
                  <a16:creationId xmlns:a16="http://schemas.microsoft.com/office/drawing/2014/main" id="{93487F8F-4BCB-4F11-97B1-3FABE679B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080"/>
              <a:ext cx="7" cy="74"/>
            </a:xfrm>
            <a:custGeom>
              <a:avLst/>
              <a:gdLst>
                <a:gd name="T0" fmla="*/ 14 w 5"/>
                <a:gd name="T1" fmla="*/ 0 h 48"/>
                <a:gd name="T2" fmla="*/ 14 w 5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8">
                  <a:moveTo>
                    <a:pt x="5" y="0"/>
                  </a:moveTo>
                  <a:cubicBezTo>
                    <a:pt x="1" y="15"/>
                    <a:pt x="0" y="33"/>
                    <a:pt x="5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9" name="Freeform 227">
              <a:extLst>
                <a:ext uri="{FF2B5EF4-FFF2-40B4-BE49-F238E27FC236}">
                  <a16:creationId xmlns:a16="http://schemas.microsoft.com/office/drawing/2014/main" id="{8ED6524E-B9C0-4E78-8F11-324E0687F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2133"/>
              <a:ext cx="26" cy="3"/>
            </a:xfrm>
            <a:custGeom>
              <a:avLst/>
              <a:gdLst>
                <a:gd name="T0" fmla="*/ 61 w 17"/>
                <a:gd name="T1" fmla="*/ 8 h 2"/>
                <a:gd name="T2" fmla="*/ 0 w 17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">
                  <a:moveTo>
                    <a:pt x="17" y="2"/>
                  </a:moveTo>
                  <a:cubicBezTo>
                    <a:pt x="11" y="0"/>
                    <a:pt x="5" y="0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0" name="Freeform 228">
              <a:extLst>
                <a:ext uri="{FF2B5EF4-FFF2-40B4-BE49-F238E27FC236}">
                  <a16:creationId xmlns:a16="http://schemas.microsoft.com/office/drawing/2014/main" id="{20434BD1-6A33-4DBD-9A27-E6F7581D8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819"/>
              <a:ext cx="18" cy="92"/>
            </a:xfrm>
            <a:custGeom>
              <a:avLst/>
              <a:gdLst>
                <a:gd name="T0" fmla="*/ 8 w 12"/>
                <a:gd name="T1" fmla="*/ 0 h 60"/>
                <a:gd name="T2" fmla="*/ 0 w 12"/>
                <a:gd name="T3" fmla="*/ 216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0">
                  <a:moveTo>
                    <a:pt x="2" y="0"/>
                  </a:moveTo>
                  <a:cubicBezTo>
                    <a:pt x="12" y="18"/>
                    <a:pt x="12" y="43"/>
                    <a:pt x="0" y="6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1" name="Freeform 229">
              <a:extLst>
                <a:ext uri="{FF2B5EF4-FFF2-40B4-BE49-F238E27FC236}">
                  <a16:creationId xmlns:a16="http://schemas.microsoft.com/office/drawing/2014/main" id="{83985F63-E671-41B0-9B50-958DBA8D0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1869"/>
              <a:ext cx="40" cy="5"/>
            </a:xfrm>
            <a:custGeom>
              <a:avLst/>
              <a:gdLst>
                <a:gd name="T0" fmla="*/ 0 w 26"/>
                <a:gd name="T1" fmla="*/ 13 h 3"/>
                <a:gd name="T2" fmla="*/ 95 w 26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">
                  <a:moveTo>
                    <a:pt x="0" y="3"/>
                  </a:moveTo>
                  <a:cubicBezTo>
                    <a:pt x="9" y="0"/>
                    <a:pt x="17" y="0"/>
                    <a:pt x="26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2" name="Freeform 230">
              <a:extLst>
                <a:ext uri="{FF2B5EF4-FFF2-40B4-BE49-F238E27FC236}">
                  <a16:creationId xmlns:a16="http://schemas.microsoft.com/office/drawing/2014/main" id="{2B7B0D0A-03ED-4785-8BED-5170A48C5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743"/>
              <a:ext cx="58" cy="34"/>
            </a:xfrm>
            <a:custGeom>
              <a:avLst/>
              <a:gdLst>
                <a:gd name="T0" fmla="*/ 0 w 38"/>
                <a:gd name="T1" fmla="*/ 70 h 22"/>
                <a:gd name="T2" fmla="*/ 136 w 38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2">
                  <a:moveTo>
                    <a:pt x="0" y="19"/>
                  </a:moveTo>
                  <a:cubicBezTo>
                    <a:pt x="15" y="22"/>
                    <a:pt x="33" y="16"/>
                    <a:pt x="38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3" name="Freeform 231">
              <a:extLst>
                <a:ext uri="{FF2B5EF4-FFF2-40B4-BE49-F238E27FC236}">
                  <a16:creationId xmlns:a16="http://schemas.microsoft.com/office/drawing/2014/main" id="{F1D1EBA1-3E57-4C0A-B014-22CD3C064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769"/>
              <a:ext cx="13" cy="37"/>
            </a:xfrm>
            <a:custGeom>
              <a:avLst/>
              <a:gdLst>
                <a:gd name="T0" fmla="*/ 0 w 9"/>
                <a:gd name="T1" fmla="*/ 0 h 24"/>
                <a:gd name="T2" fmla="*/ 27 w 9"/>
                <a:gd name="T3" fmla="*/ 8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2" y="8"/>
                    <a:pt x="5" y="16"/>
                    <a:pt x="9" y="2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4" name="Freeform 232">
              <a:extLst>
                <a:ext uri="{FF2B5EF4-FFF2-40B4-BE49-F238E27FC236}">
                  <a16:creationId xmlns:a16="http://schemas.microsoft.com/office/drawing/2014/main" id="{40BED83C-27F2-482B-8DF8-D1040098E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2047"/>
              <a:ext cx="78" cy="21"/>
            </a:xfrm>
            <a:custGeom>
              <a:avLst/>
              <a:gdLst>
                <a:gd name="T0" fmla="*/ 0 w 51"/>
                <a:gd name="T1" fmla="*/ 12 h 14"/>
                <a:gd name="T2" fmla="*/ 182 w 5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14">
                  <a:moveTo>
                    <a:pt x="0" y="3"/>
                  </a:moveTo>
                  <a:cubicBezTo>
                    <a:pt x="15" y="14"/>
                    <a:pt x="36" y="7"/>
                    <a:pt x="51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5" name="Freeform 233">
              <a:extLst>
                <a:ext uri="{FF2B5EF4-FFF2-40B4-BE49-F238E27FC236}">
                  <a16:creationId xmlns:a16="http://schemas.microsoft.com/office/drawing/2014/main" id="{BBDA3D87-AD8E-44A3-B5AD-B41280A57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060"/>
              <a:ext cx="1" cy="36"/>
            </a:xfrm>
            <a:custGeom>
              <a:avLst/>
              <a:gdLst>
                <a:gd name="T0" fmla="*/ 0 w 1"/>
                <a:gd name="T1" fmla="*/ 0 h 23"/>
                <a:gd name="T2" fmla="*/ 1 w 1"/>
                <a:gd name="T3" fmla="*/ 88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3">
                  <a:moveTo>
                    <a:pt x="0" y="0"/>
                  </a:moveTo>
                  <a:cubicBezTo>
                    <a:pt x="1" y="7"/>
                    <a:pt x="1" y="15"/>
                    <a:pt x="1" y="2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6" name="Freeform 234">
              <a:extLst>
                <a:ext uri="{FF2B5EF4-FFF2-40B4-BE49-F238E27FC236}">
                  <a16:creationId xmlns:a16="http://schemas.microsoft.com/office/drawing/2014/main" id="{5BA6B595-B7CD-4C22-80DF-CCC5432CB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856"/>
              <a:ext cx="10" cy="70"/>
            </a:xfrm>
            <a:custGeom>
              <a:avLst/>
              <a:gdLst>
                <a:gd name="T0" fmla="*/ 13 w 6"/>
                <a:gd name="T1" fmla="*/ 0 h 46"/>
                <a:gd name="T2" fmla="*/ 0 w 6"/>
                <a:gd name="T3" fmla="*/ 163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6">
                  <a:moveTo>
                    <a:pt x="3" y="0"/>
                  </a:moveTo>
                  <a:cubicBezTo>
                    <a:pt x="6" y="15"/>
                    <a:pt x="3" y="31"/>
                    <a:pt x="0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7" name="Line 235">
              <a:extLst>
                <a:ext uri="{FF2B5EF4-FFF2-40B4-BE49-F238E27FC236}">
                  <a16:creationId xmlns:a16="http://schemas.microsoft.com/office/drawing/2014/main" id="{B8633429-38D3-417D-BECD-D6FD813EF5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99" y="1903"/>
              <a:ext cx="31" cy="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8" name="Freeform 236">
              <a:extLst>
                <a:ext uri="{FF2B5EF4-FFF2-40B4-BE49-F238E27FC236}">
                  <a16:creationId xmlns:a16="http://schemas.microsoft.com/office/drawing/2014/main" id="{F88E65F4-2ECE-47C3-ACC1-EC567B5E4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242"/>
              <a:ext cx="32" cy="66"/>
            </a:xfrm>
            <a:custGeom>
              <a:avLst/>
              <a:gdLst>
                <a:gd name="T0" fmla="*/ 61 w 21"/>
                <a:gd name="T1" fmla="*/ 0 h 43"/>
                <a:gd name="T2" fmla="*/ 0 w 21"/>
                <a:gd name="T3" fmla="*/ 155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3">
                  <a:moveTo>
                    <a:pt x="17" y="0"/>
                  </a:moveTo>
                  <a:cubicBezTo>
                    <a:pt x="21" y="14"/>
                    <a:pt x="12" y="35"/>
                    <a:pt x="0" y="4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9" name="Freeform 237">
              <a:extLst>
                <a:ext uri="{FF2B5EF4-FFF2-40B4-BE49-F238E27FC236}">
                  <a16:creationId xmlns:a16="http://schemas.microsoft.com/office/drawing/2014/main" id="{37822B5E-E68E-4446-84BD-862E75B7F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290"/>
              <a:ext cx="23" cy="15"/>
            </a:xfrm>
            <a:custGeom>
              <a:avLst/>
              <a:gdLst>
                <a:gd name="T0" fmla="*/ 0 w 15"/>
                <a:gd name="T1" fmla="*/ 0 h 10"/>
                <a:gd name="T2" fmla="*/ 54 w 15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0">
                  <a:moveTo>
                    <a:pt x="0" y="0"/>
                  </a:moveTo>
                  <a:cubicBezTo>
                    <a:pt x="5" y="4"/>
                    <a:pt x="10" y="7"/>
                    <a:pt x="15" y="1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0" name="Freeform 238">
              <a:extLst>
                <a:ext uri="{FF2B5EF4-FFF2-40B4-BE49-F238E27FC236}">
                  <a16:creationId xmlns:a16="http://schemas.microsoft.com/office/drawing/2014/main" id="{E923D6B5-BED2-429E-AA7F-46403FAD5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271"/>
              <a:ext cx="63" cy="22"/>
            </a:xfrm>
            <a:custGeom>
              <a:avLst/>
              <a:gdLst>
                <a:gd name="T0" fmla="*/ 0 w 41"/>
                <a:gd name="T1" fmla="*/ 20 h 14"/>
                <a:gd name="T2" fmla="*/ 149 w 4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4">
                  <a:moveTo>
                    <a:pt x="0" y="5"/>
                  </a:moveTo>
                  <a:cubicBezTo>
                    <a:pt x="12" y="14"/>
                    <a:pt x="29" y="4"/>
                    <a:pt x="41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1" name="Line 239">
              <a:extLst>
                <a:ext uri="{FF2B5EF4-FFF2-40B4-BE49-F238E27FC236}">
                  <a16:creationId xmlns:a16="http://schemas.microsoft.com/office/drawing/2014/main" id="{A296B1C1-A803-4EE1-B52F-A22CE67B3E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71" y="2287"/>
              <a:ext cx="1" cy="26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2" name="Freeform 240">
              <a:extLst>
                <a:ext uri="{FF2B5EF4-FFF2-40B4-BE49-F238E27FC236}">
                  <a16:creationId xmlns:a16="http://schemas.microsoft.com/office/drawing/2014/main" id="{7C520E1A-C947-4E39-A85F-C15F42175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2325"/>
              <a:ext cx="85" cy="20"/>
            </a:xfrm>
            <a:custGeom>
              <a:avLst/>
              <a:gdLst>
                <a:gd name="T0" fmla="*/ 0 w 55"/>
                <a:gd name="T1" fmla="*/ 48 h 13"/>
                <a:gd name="T2" fmla="*/ 202 w 55"/>
                <a:gd name="T3" fmla="*/ 1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13">
                  <a:moveTo>
                    <a:pt x="0" y="13"/>
                  </a:moveTo>
                  <a:cubicBezTo>
                    <a:pt x="14" y="0"/>
                    <a:pt x="37" y="2"/>
                    <a:pt x="55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3" name="Freeform 241">
              <a:extLst>
                <a:ext uri="{FF2B5EF4-FFF2-40B4-BE49-F238E27FC236}">
                  <a16:creationId xmlns:a16="http://schemas.microsoft.com/office/drawing/2014/main" id="{2A64DFE6-6292-4D5B-9AF3-B57DFECB8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2308"/>
              <a:ext cx="9" cy="23"/>
            </a:xfrm>
            <a:custGeom>
              <a:avLst/>
              <a:gdLst>
                <a:gd name="T0" fmla="*/ 0 w 6"/>
                <a:gd name="T1" fmla="*/ 0 h 15"/>
                <a:gd name="T2" fmla="*/ 18 w 6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5">
                  <a:moveTo>
                    <a:pt x="0" y="0"/>
                  </a:moveTo>
                  <a:cubicBezTo>
                    <a:pt x="4" y="4"/>
                    <a:pt x="6" y="10"/>
                    <a:pt x="5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4" name="Freeform 242">
              <a:extLst>
                <a:ext uri="{FF2B5EF4-FFF2-40B4-BE49-F238E27FC236}">
                  <a16:creationId xmlns:a16="http://schemas.microsoft.com/office/drawing/2014/main" id="{F7F1255F-2D14-4297-8E9E-E931A00E2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391"/>
              <a:ext cx="14" cy="59"/>
            </a:xfrm>
            <a:custGeom>
              <a:avLst/>
              <a:gdLst>
                <a:gd name="T0" fmla="*/ 0 w 9"/>
                <a:gd name="T1" fmla="*/ 0 h 38"/>
                <a:gd name="T2" fmla="*/ 0 w 9"/>
                <a:gd name="T3" fmla="*/ 143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8">
                  <a:moveTo>
                    <a:pt x="0" y="0"/>
                  </a:moveTo>
                  <a:cubicBezTo>
                    <a:pt x="9" y="10"/>
                    <a:pt x="9" y="28"/>
                    <a:pt x="0" y="3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5" name="Freeform 243">
              <a:extLst>
                <a:ext uri="{FF2B5EF4-FFF2-40B4-BE49-F238E27FC236}">
                  <a16:creationId xmlns:a16="http://schemas.microsoft.com/office/drawing/2014/main" id="{2F185A5A-ED34-462C-A629-7EDC5FD9F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425"/>
              <a:ext cx="44" cy="3"/>
            </a:xfrm>
            <a:custGeom>
              <a:avLst/>
              <a:gdLst>
                <a:gd name="T0" fmla="*/ 0 w 29"/>
                <a:gd name="T1" fmla="*/ 8 h 2"/>
                <a:gd name="T2" fmla="*/ 102 w 2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">
                  <a:moveTo>
                    <a:pt x="0" y="2"/>
                  </a:moveTo>
                  <a:cubicBezTo>
                    <a:pt x="10" y="1"/>
                    <a:pt x="20" y="0"/>
                    <a:pt x="29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6" name="Freeform 244">
              <a:extLst>
                <a:ext uri="{FF2B5EF4-FFF2-40B4-BE49-F238E27FC236}">
                  <a16:creationId xmlns:a16="http://schemas.microsoft.com/office/drawing/2014/main" id="{8F966AB0-9FF3-425F-ACC6-F0E50C400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428"/>
              <a:ext cx="78" cy="34"/>
            </a:xfrm>
            <a:custGeom>
              <a:avLst/>
              <a:gdLst>
                <a:gd name="T0" fmla="*/ 0 w 51"/>
                <a:gd name="T1" fmla="*/ 0 h 22"/>
                <a:gd name="T2" fmla="*/ 182 w 51"/>
                <a:gd name="T3" fmla="*/ 8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2">
                  <a:moveTo>
                    <a:pt x="0" y="0"/>
                  </a:moveTo>
                  <a:cubicBezTo>
                    <a:pt x="18" y="0"/>
                    <a:pt x="39" y="8"/>
                    <a:pt x="51" y="2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7" name="Freeform 245">
              <a:extLst>
                <a:ext uri="{FF2B5EF4-FFF2-40B4-BE49-F238E27FC236}">
                  <a16:creationId xmlns:a16="http://schemas.microsoft.com/office/drawing/2014/main" id="{76A9DCDA-50EB-4688-9A1C-1440189E4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421"/>
              <a:ext cx="26" cy="23"/>
            </a:xfrm>
            <a:custGeom>
              <a:avLst/>
              <a:gdLst>
                <a:gd name="T0" fmla="*/ 0 w 17"/>
                <a:gd name="T1" fmla="*/ 54 h 15"/>
                <a:gd name="T2" fmla="*/ 61 w 17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5">
                  <a:moveTo>
                    <a:pt x="0" y="15"/>
                  </a:moveTo>
                  <a:cubicBezTo>
                    <a:pt x="2" y="8"/>
                    <a:pt x="10" y="4"/>
                    <a:pt x="17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8" name="Freeform 246">
              <a:extLst>
                <a:ext uri="{FF2B5EF4-FFF2-40B4-BE49-F238E27FC236}">
                  <a16:creationId xmlns:a16="http://schemas.microsoft.com/office/drawing/2014/main" id="{6192DB35-3735-48DE-ABFE-91481BD29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515"/>
              <a:ext cx="15" cy="52"/>
            </a:xfrm>
            <a:custGeom>
              <a:avLst/>
              <a:gdLst>
                <a:gd name="T0" fmla="*/ 0 w 10"/>
                <a:gd name="T1" fmla="*/ 0 h 34"/>
                <a:gd name="T2" fmla="*/ 26 w 10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4">
                  <a:moveTo>
                    <a:pt x="0" y="0"/>
                  </a:moveTo>
                  <a:cubicBezTo>
                    <a:pt x="6" y="11"/>
                    <a:pt x="10" y="21"/>
                    <a:pt x="7" y="3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9" name="Freeform 247">
              <a:extLst>
                <a:ext uri="{FF2B5EF4-FFF2-40B4-BE49-F238E27FC236}">
                  <a16:creationId xmlns:a16="http://schemas.microsoft.com/office/drawing/2014/main" id="{915027BF-329C-4704-AFAB-71C4E9200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536"/>
              <a:ext cx="33" cy="13"/>
            </a:xfrm>
            <a:custGeom>
              <a:avLst/>
              <a:gdLst>
                <a:gd name="T0" fmla="*/ 0 w 21"/>
                <a:gd name="T1" fmla="*/ 34 h 8"/>
                <a:gd name="T2" fmla="*/ 82 w 21"/>
                <a:gd name="T3" fmla="*/ 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">
                  <a:moveTo>
                    <a:pt x="0" y="8"/>
                  </a:moveTo>
                  <a:cubicBezTo>
                    <a:pt x="6" y="3"/>
                    <a:pt x="13" y="0"/>
                    <a:pt x="21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0" name="Freeform 248">
              <a:extLst>
                <a:ext uri="{FF2B5EF4-FFF2-40B4-BE49-F238E27FC236}">
                  <a16:creationId xmlns:a16="http://schemas.microsoft.com/office/drawing/2014/main" id="{5DD036D5-D244-4575-A601-0FFDE2B98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2667"/>
              <a:ext cx="23" cy="79"/>
            </a:xfrm>
            <a:custGeom>
              <a:avLst/>
              <a:gdLst>
                <a:gd name="T0" fmla="*/ 35 w 15"/>
                <a:gd name="T1" fmla="*/ 0 h 51"/>
                <a:gd name="T2" fmla="*/ 0 w 15"/>
                <a:gd name="T3" fmla="*/ 189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1">
                  <a:moveTo>
                    <a:pt x="10" y="0"/>
                  </a:moveTo>
                  <a:cubicBezTo>
                    <a:pt x="15" y="18"/>
                    <a:pt x="12" y="36"/>
                    <a:pt x="0" y="5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1" name="Freeform 249">
              <a:extLst>
                <a:ext uri="{FF2B5EF4-FFF2-40B4-BE49-F238E27FC236}">
                  <a16:creationId xmlns:a16="http://schemas.microsoft.com/office/drawing/2014/main" id="{DB116E6F-53D4-4844-870A-97437241C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720"/>
              <a:ext cx="30" cy="7"/>
            </a:xfrm>
            <a:custGeom>
              <a:avLst/>
              <a:gdLst>
                <a:gd name="T0" fmla="*/ 0 w 19"/>
                <a:gd name="T1" fmla="*/ 1 h 5"/>
                <a:gd name="T2" fmla="*/ 74 w 19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">
                  <a:moveTo>
                    <a:pt x="0" y="1"/>
                  </a:moveTo>
                  <a:cubicBezTo>
                    <a:pt x="7" y="0"/>
                    <a:pt x="13" y="2"/>
                    <a:pt x="19" y="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2" name="Freeform 250">
              <a:extLst>
                <a:ext uri="{FF2B5EF4-FFF2-40B4-BE49-F238E27FC236}">
                  <a16:creationId xmlns:a16="http://schemas.microsoft.com/office/drawing/2014/main" id="{10653862-3757-480E-A29D-5B83673BB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2559"/>
              <a:ext cx="30" cy="48"/>
            </a:xfrm>
            <a:custGeom>
              <a:avLst/>
              <a:gdLst>
                <a:gd name="T0" fmla="*/ 0 w 19"/>
                <a:gd name="T1" fmla="*/ 0 h 31"/>
                <a:gd name="T2" fmla="*/ 74 w 19"/>
                <a:gd name="T3" fmla="*/ 11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1">
                  <a:moveTo>
                    <a:pt x="0" y="0"/>
                  </a:moveTo>
                  <a:cubicBezTo>
                    <a:pt x="4" y="12"/>
                    <a:pt x="7" y="24"/>
                    <a:pt x="19" y="3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3" name="Freeform 251">
              <a:extLst>
                <a:ext uri="{FF2B5EF4-FFF2-40B4-BE49-F238E27FC236}">
                  <a16:creationId xmlns:a16="http://schemas.microsoft.com/office/drawing/2014/main" id="{F1C504B2-787F-4F34-85EC-541217FDD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598"/>
              <a:ext cx="26" cy="17"/>
            </a:xfrm>
            <a:custGeom>
              <a:avLst/>
              <a:gdLst>
                <a:gd name="T0" fmla="*/ 61 w 17"/>
                <a:gd name="T1" fmla="*/ 5 h 11"/>
                <a:gd name="T2" fmla="*/ 0 w 17"/>
                <a:gd name="T3" fmla="*/ 4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1">
                  <a:moveTo>
                    <a:pt x="17" y="1"/>
                  </a:moveTo>
                  <a:cubicBezTo>
                    <a:pt x="10" y="0"/>
                    <a:pt x="4" y="4"/>
                    <a:pt x="0" y="1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4" name="Freeform 252">
              <a:extLst>
                <a:ext uri="{FF2B5EF4-FFF2-40B4-BE49-F238E27FC236}">
                  <a16:creationId xmlns:a16="http://schemas.microsoft.com/office/drawing/2014/main" id="{64A11954-7D29-4BEE-A7B5-DA4CA66A8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664"/>
              <a:ext cx="49" cy="48"/>
            </a:xfrm>
            <a:custGeom>
              <a:avLst/>
              <a:gdLst>
                <a:gd name="T0" fmla="*/ 0 w 32"/>
                <a:gd name="T1" fmla="*/ 0 h 31"/>
                <a:gd name="T2" fmla="*/ 115 w 32"/>
                <a:gd name="T3" fmla="*/ 11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1">
                  <a:moveTo>
                    <a:pt x="0" y="0"/>
                  </a:moveTo>
                  <a:cubicBezTo>
                    <a:pt x="3" y="17"/>
                    <a:pt x="15" y="29"/>
                    <a:pt x="32" y="3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5" name="Freeform 253">
              <a:extLst>
                <a:ext uri="{FF2B5EF4-FFF2-40B4-BE49-F238E27FC236}">
                  <a16:creationId xmlns:a16="http://schemas.microsoft.com/office/drawing/2014/main" id="{AE4DFADA-C892-4D27-876C-120D544C2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701"/>
              <a:ext cx="20" cy="26"/>
            </a:xfrm>
            <a:custGeom>
              <a:avLst/>
              <a:gdLst>
                <a:gd name="T0" fmla="*/ 48 w 13"/>
                <a:gd name="T1" fmla="*/ 0 h 17"/>
                <a:gd name="T2" fmla="*/ 0 w 13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7">
                  <a:moveTo>
                    <a:pt x="13" y="0"/>
                  </a:moveTo>
                  <a:cubicBezTo>
                    <a:pt x="7" y="4"/>
                    <a:pt x="2" y="10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6" name="Freeform 254">
              <a:extLst>
                <a:ext uri="{FF2B5EF4-FFF2-40B4-BE49-F238E27FC236}">
                  <a16:creationId xmlns:a16="http://schemas.microsoft.com/office/drawing/2014/main" id="{FC98704E-C491-4912-95D9-336E0239A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2458"/>
              <a:ext cx="32" cy="71"/>
            </a:xfrm>
            <a:custGeom>
              <a:avLst/>
              <a:gdLst>
                <a:gd name="T0" fmla="*/ 8 w 21"/>
                <a:gd name="T1" fmla="*/ 0 h 46"/>
                <a:gd name="T2" fmla="*/ 75 w 21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6">
                  <a:moveTo>
                    <a:pt x="2" y="0"/>
                  </a:moveTo>
                  <a:cubicBezTo>
                    <a:pt x="0" y="17"/>
                    <a:pt x="9" y="34"/>
                    <a:pt x="21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7" name="Freeform 255">
              <a:extLst>
                <a:ext uri="{FF2B5EF4-FFF2-40B4-BE49-F238E27FC236}">
                  <a16:creationId xmlns:a16="http://schemas.microsoft.com/office/drawing/2014/main" id="{0E5FF0F8-1498-47C7-AA9E-832F14E29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510"/>
              <a:ext cx="18" cy="15"/>
            </a:xfrm>
            <a:custGeom>
              <a:avLst/>
              <a:gdLst>
                <a:gd name="T0" fmla="*/ 41 w 12"/>
                <a:gd name="T1" fmla="*/ 0 h 10"/>
                <a:gd name="T2" fmla="*/ 0 w 12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12" y="0"/>
                  </a:moveTo>
                  <a:cubicBezTo>
                    <a:pt x="7" y="3"/>
                    <a:pt x="3" y="6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8" name="Freeform 256">
              <a:extLst>
                <a:ext uri="{FF2B5EF4-FFF2-40B4-BE49-F238E27FC236}">
                  <a16:creationId xmlns:a16="http://schemas.microsoft.com/office/drawing/2014/main" id="{7E49BA6D-6718-46AA-AA72-2C4356779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2476"/>
              <a:ext cx="57" cy="34"/>
            </a:xfrm>
            <a:custGeom>
              <a:avLst/>
              <a:gdLst>
                <a:gd name="T0" fmla="*/ 0 w 37"/>
                <a:gd name="T1" fmla="*/ 66 h 22"/>
                <a:gd name="T2" fmla="*/ 136 w 37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2" y="22"/>
                    <a:pt x="30" y="10"/>
                    <a:pt x="37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9" name="Freeform 257">
              <a:extLst>
                <a:ext uri="{FF2B5EF4-FFF2-40B4-BE49-F238E27FC236}">
                  <a16:creationId xmlns:a16="http://schemas.microsoft.com/office/drawing/2014/main" id="{B555CFE1-F28D-4A98-9CF8-25AED2553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507"/>
              <a:ext cx="19" cy="31"/>
            </a:xfrm>
            <a:custGeom>
              <a:avLst/>
              <a:gdLst>
                <a:gd name="T0" fmla="*/ 0 w 12"/>
                <a:gd name="T1" fmla="*/ 0 h 20"/>
                <a:gd name="T2" fmla="*/ 48 w 12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0">
                  <a:moveTo>
                    <a:pt x="0" y="0"/>
                  </a:moveTo>
                  <a:cubicBezTo>
                    <a:pt x="4" y="7"/>
                    <a:pt x="8" y="14"/>
                    <a:pt x="12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0" name="Freeform 258">
              <a:extLst>
                <a:ext uri="{FF2B5EF4-FFF2-40B4-BE49-F238E27FC236}">
                  <a16:creationId xmlns:a16="http://schemas.microsoft.com/office/drawing/2014/main" id="{47114EDB-EADC-4423-8381-29E3BEA6D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2552"/>
              <a:ext cx="41" cy="52"/>
            </a:xfrm>
            <a:custGeom>
              <a:avLst/>
              <a:gdLst>
                <a:gd name="T0" fmla="*/ 94 w 27"/>
                <a:gd name="T1" fmla="*/ 0 h 34"/>
                <a:gd name="T2" fmla="*/ 0 w 27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4">
                  <a:moveTo>
                    <a:pt x="27" y="0"/>
                  </a:moveTo>
                  <a:cubicBezTo>
                    <a:pt x="26" y="18"/>
                    <a:pt x="14" y="26"/>
                    <a:pt x="0" y="3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1" name="Freeform 259">
              <a:extLst>
                <a:ext uri="{FF2B5EF4-FFF2-40B4-BE49-F238E27FC236}">
                  <a16:creationId xmlns:a16="http://schemas.microsoft.com/office/drawing/2014/main" id="{31E5C2C2-D843-4FED-840E-6C61F6D3A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596"/>
              <a:ext cx="18" cy="23"/>
            </a:xfrm>
            <a:custGeom>
              <a:avLst/>
              <a:gdLst>
                <a:gd name="T0" fmla="*/ 0 w 12"/>
                <a:gd name="T1" fmla="*/ 0 h 15"/>
                <a:gd name="T2" fmla="*/ 41 w 12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5">
                  <a:moveTo>
                    <a:pt x="0" y="0"/>
                  </a:moveTo>
                  <a:cubicBezTo>
                    <a:pt x="4" y="5"/>
                    <a:pt x="8" y="11"/>
                    <a:pt x="12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2" name="Freeform 260">
              <a:extLst>
                <a:ext uri="{FF2B5EF4-FFF2-40B4-BE49-F238E27FC236}">
                  <a16:creationId xmlns:a16="http://schemas.microsoft.com/office/drawing/2014/main" id="{4F5BD8E8-9CC5-4C2F-A45F-812519296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2703"/>
              <a:ext cx="20" cy="44"/>
            </a:xfrm>
            <a:custGeom>
              <a:avLst/>
              <a:gdLst>
                <a:gd name="T0" fmla="*/ 43 w 13"/>
                <a:gd name="T1" fmla="*/ 0 h 29"/>
                <a:gd name="T2" fmla="*/ 0 w 13"/>
                <a:gd name="T3" fmla="*/ 10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9">
                  <a:moveTo>
                    <a:pt x="12" y="0"/>
                  </a:moveTo>
                  <a:cubicBezTo>
                    <a:pt x="13" y="12"/>
                    <a:pt x="9" y="23"/>
                    <a:pt x="0" y="2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3" name="Freeform 261">
              <a:extLst>
                <a:ext uri="{FF2B5EF4-FFF2-40B4-BE49-F238E27FC236}">
                  <a16:creationId xmlns:a16="http://schemas.microsoft.com/office/drawing/2014/main" id="{3D304E9A-F380-484E-AD12-A67C3F6D4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2736"/>
              <a:ext cx="34" cy="19"/>
            </a:xfrm>
            <a:custGeom>
              <a:avLst/>
              <a:gdLst>
                <a:gd name="T0" fmla="*/ 0 w 22"/>
                <a:gd name="T1" fmla="*/ 5 h 12"/>
                <a:gd name="T2" fmla="*/ 82 w 22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2">
                  <a:moveTo>
                    <a:pt x="0" y="1"/>
                  </a:moveTo>
                  <a:cubicBezTo>
                    <a:pt x="9" y="0"/>
                    <a:pt x="17" y="5"/>
                    <a:pt x="22" y="1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4" name="Freeform 262">
              <a:extLst>
                <a:ext uri="{FF2B5EF4-FFF2-40B4-BE49-F238E27FC236}">
                  <a16:creationId xmlns:a16="http://schemas.microsoft.com/office/drawing/2014/main" id="{127BA893-B3D5-46D0-8BA4-CA16720F9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781"/>
              <a:ext cx="35" cy="71"/>
            </a:xfrm>
            <a:custGeom>
              <a:avLst/>
              <a:gdLst>
                <a:gd name="T0" fmla="*/ 8 w 23"/>
                <a:gd name="T1" fmla="*/ 0 h 46"/>
                <a:gd name="T2" fmla="*/ 81 w 23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6">
                  <a:moveTo>
                    <a:pt x="2" y="0"/>
                  </a:moveTo>
                  <a:cubicBezTo>
                    <a:pt x="0" y="19"/>
                    <a:pt x="7" y="36"/>
                    <a:pt x="23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5" name="Freeform 263">
              <a:extLst>
                <a:ext uri="{FF2B5EF4-FFF2-40B4-BE49-F238E27FC236}">
                  <a16:creationId xmlns:a16="http://schemas.microsoft.com/office/drawing/2014/main" id="{00190C0F-23EB-493A-9D11-B805774D8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832"/>
              <a:ext cx="23" cy="11"/>
            </a:xfrm>
            <a:custGeom>
              <a:avLst/>
              <a:gdLst>
                <a:gd name="T0" fmla="*/ 54 w 15"/>
                <a:gd name="T1" fmla="*/ 0 h 7"/>
                <a:gd name="T2" fmla="*/ 0 w 15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cubicBezTo>
                    <a:pt x="10" y="2"/>
                    <a:pt x="5" y="4"/>
                    <a:pt x="0" y="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6" name="Freeform 264">
              <a:extLst>
                <a:ext uri="{FF2B5EF4-FFF2-40B4-BE49-F238E27FC236}">
                  <a16:creationId xmlns:a16="http://schemas.microsoft.com/office/drawing/2014/main" id="{E77F69EB-86FC-4819-9090-A9B9B987F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2709"/>
              <a:ext cx="9" cy="31"/>
            </a:xfrm>
            <a:custGeom>
              <a:avLst/>
              <a:gdLst>
                <a:gd name="T0" fmla="*/ 0 w 6"/>
                <a:gd name="T1" fmla="*/ 0 h 20"/>
                <a:gd name="T2" fmla="*/ 18 w 6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0">
                  <a:moveTo>
                    <a:pt x="0" y="0"/>
                  </a:moveTo>
                  <a:cubicBezTo>
                    <a:pt x="5" y="6"/>
                    <a:pt x="6" y="12"/>
                    <a:pt x="5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7" name="Freeform 265">
              <a:extLst>
                <a:ext uri="{FF2B5EF4-FFF2-40B4-BE49-F238E27FC236}">
                  <a16:creationId xmlns:a16="http://schemas.microsoft.com/office/drawing/2014/main" id="{645F6035-8D2D-4305-BE92-AA3C7EB7A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712"/>
              <a:ext cx="18" cy="12"/>
            </a:xfrm>
            <a:custGeom>
              <a:avLst/>
              <a:gdLst>
                <a:gd name="T0" fmla="*/ 0 w 12"/>
                <a:gd name="T1" fmla="*/ 27 h 8"/>
                <a:gd name="T2" fmla="*/ 41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2" y="3"/>
                    <a:pt x="7" y="0"/>
                    <a:pt x="12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8" name="Freeform 266">
              <a:extLst>
                <a:ext uri="{FF2B5EF4-FFF2-40B4-BE49-F238E27FC236}">
                  <a16:creationId xmlns:a16="http://schemas.microsoft.com/office/drawing/2014/main" id="{92A9E166-8B1E-44DA-B480-A5EB05DF7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2912"/>
              <a:ext cx="14" cy="66"/>
            </a:xfrm>
            <a:custGeom>
              <a:avLst/>
              <a:gdLst>
                <a:gd name="T0" fmla="*/ 30 w 9"/>
                <a:gd name="T1" fmla="*/ 0 h 43"/>
                <a:gd name="T2" fmla="*/ 0 w 9"/>
                <a:gd name="T3" fmla="*/ 155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3">
                  <a:moveTo>
                    <a:pt x="8" y="0"/>
                  </a:moveTo>
                  <a:cubicBezTo>
                    <a:pt x="9" y="15"/>
                    <a:pt x="5" y="29"/>
                    <a:pt x="0" y="4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9" name="Freeform 267">
              <a:extLst>
                <a:ext uri="{FF2B5EF4-FFF2-40B4-BE49-F238E27FC236}">
                  <a16:creationId xmlns:a16="http://schemas.microsoft.com/office/drawing/2014/main" id="{FA32F8F4-FDEE-4A04-97F0-73DD15759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944"/>
              <a:ext cx="47" cy="13"/>
            </a:xfrm>
            <a:custGeom>
              <a:avLst/>
              <a:gdLst>
                <a:gd name="T0" fmla="*/ 0 w 31"/>
                <a:gd name="T1" fmla="*/ 34 h 8"/>
                <a:gd name="T2" fmla="*/ 108 w 31"/>
                <a:gd name="T3" fmla="*/ 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8">
                  <a:moveTo>
                    <a:pt x="0" y="8"/>
                  </a:moveTo>
                  <a:cubicBezTo>
                    <a:pt x="9" y="3"/>
                    <a:pt x="20" y="0"/>
                    <a:pt x="31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0" name="Freeform 268">
              <a:extLst>
                <a:ext uri="{FF2B5EF4-FFF2-40B4-BE49-F238E27FC236}">
                  <a16:creationId xmlns:a16="http://schemas.microsoft.com/office/drawing/2014/main" id="{68B1EFC4-FD30-4514-BC59-483C7B446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2727"/>
              <a:ext cx="45" cy="45"/>
            </a:xfrm>
            <a:custGeom>
              <a:avLst/>
              <a:gdLst>
                <a:gd name="T0" fmla="*/ 0 w 29"/>
                <a:gd name="T1" fmla="*/ 0 h 29"/>
                <a:gd name="T2" fmla="*/ 109 w 29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9">
                  <a:moveTo>
                    <a:pt x="0" y="0"/>
                  </a:moveTo>
                  <a:cubicBezTo>
                    <a:pt x="5" y="15"/>
                    <a:pt x="16" y="22"/>
                    <a:pt x="29" y="2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1" name="Freeform 269">
              <a:extLst>
                <a:ext uri="{FF2B5EF4-FFF2-40B4-BE49-F238E27FC236}">
                  <a16:creationId xmlns:a16="http://schemas.microsoft.com/office/drawing/2014/main" id="{B4712267-490C-493D-96F9-8DEDB7CA2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2758"/>
              <a:ext cx="18" cy="26"/>
            </a:xfrm>
            <a:custGeom>
              <a:avLst/>
              <a:gdLst>
                <a:gd name="T0" fmla="*/ 41 w 12"/>
                <a:gd name="T1" fmla="*/ 0 h 17"/>
                <a:gd name="T2" fmla="*/ 0 w 12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7" y="5"/>
                    <a:pt x="3" y="11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2" name="Freeform 270">
              <a:extLst>
                <a:ext uri="{FF2B5EF4-FFF2-40B4-BE49-F238E27FC236}">
                  <a16:creationId xmlns:a16="http://schemas.microsoft.com/office/drawing/2014/main" id="{41C01261-6F7F-431F-A68C-BBC8A6F2C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2900"/>
              <a:ext cx="69" cy="41"/>
            </a:xfrm>
            <a:custGeom>
              <a:avLst/>
              <a:gdLst>
                <a:gd name="T0" fmla="*/ 0 w 45"/>
                <a:gd name="T1" fmla="*/ 94 h 27"/>
                <a:gd name="T2" fmla="*/ 163 w 45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7">
                  <a:moveTo>
                    <a:pt x="0" y="27"/>
                  </a:moveTo>
                  <a:cubicBezTo>
                    <a:pt x="15" y="24"/>
                    <a:pt x="41" y="18"/>
                    <a:pt x="45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3" name="Freeform 271">
              <a:extLst>
                <a:ext uri="{FF2B5EF4-FFF2-40B4-BE49-F238E27FC236}">
                  <a16:creationId xmlns:a16="http://schemas.microsoft.com/office/drawing/2014/main" id="{B2C9EF9B-FAE6-469E-9D79-15D99A10F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2934"/>
              <a:ext cx="15" cy="26"/>
            </a:xfrm>
            <a:custGeom>
              <a:avLst/>
              <a:gdLst>
                <a:gd name="T0" fmla="*/ 0 w 10"/>
                <a:gd name="T1" fmla="*/ 0 h 17"/>
                <a:gd name="T2" fmla="*/ 35 w 10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0" y="0"/>
                  </a:moveTo>
                  <a:cubicBezTo>
                    <a:pt x="4" y="6"/>
                    <a:pt x="7" y="11"/>
                    <a:pt x="1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4" name="Freeform 272">
              <a:extLst>
                <a:ext uri="{FF2B5EF4-FFF2-40B4-BE49-F238E27FC236}">
                  <a16:creationId xmlns:a16="http://schemas.microsoft.com/office/drawing/2014/main" id="{9F55B60F-E6BF-4D66-96E2-E62C6A661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821"/>
              <a:ext cx="34" cy="57"/>
            </a:xfrm>
            <a:custGeom>
              <a:avLst/>
              <a:gdLst>
                <a:gd name="T0" fmla="*/ 62 w 22"/>
                <a:gd name="T1" fmla="*/ 0 h 37"/>
                <a:gd name="T2" fmla="*/ 0 w 22"/>
                <a:gd name="T3" fmla="*/ 136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7">
                  <a:moveTo>
                    <a:pt x="17" y="0"/>
                  </a:moveTo>
                  <a:cubicBezTo>
                    <a:pt x="22" y="14"/>
                    <a:pt x="11" y="29"/>
                    <a:pt x="0" y="3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5" name="Freeform 273">
              <a:extLst>
                <a:ext uri="{FF2B5EF4-FFF2-40B4-BE49-F238E27FC236}">
                  <a16:creationId xmlns:a16="http://schemas.microsoft.com/office/drawing/2014/main" id="{9526D3D5-F1A9-4EC2-ADA2-051FA214F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2855"/>
              <a:ext cx="31" cy="22"/>
            </a:xfrm>
            <a:custGeom>
              <a:avLst/>
              <a:gdLst>
                <a:gd name="T0" fmla="*/ 0 w 20"/>
                <a:gd name="T1" fmla="*/ 0 h 14"/>
                <a:gd name="T2" fmla="*/ 74 w 20"/>
                <a:gd name="T3" fmla="*/ 5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cubicBezTo>
                    <a:pt x="4" y="7"/>
                    <a:pt x="12" y="12"/>
                    <a:pt x="20" y="1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6" name="Freeform 274">
              <a:extLst>
                <a:ext uri="{FF2B5EF4-FFF2-40B4-BE49-F238E27FC236}">
                  <a16:creationId xmlns:a16="http://schemas.microsoft.com/office/drawing/2014/main" id="{B740D681-BA94-4BD1-BFFF-25D2DA916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3038"/>
              <a:ext cx="77" cy="51"/>
            </a:xfrm>
            <a:custGeom>
              <a:avLst/>
              <a:gdLst>
                <a:gd name="T0" fmla="*/ 0 w 50"/>
                <a:gd name="T1" fmla="*/ 117 h 33"/>
                <a:gd name="T2" fmla="*/ 183 w 50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33">
                  <a:moveTo>
                    <a:pt x="0" y="32"/>
                  </a:moveTo>
                  <a:cubicBezTo>
                    <a:pt x="22" y="33"/>
                    <a:pt x="42" y="20"/>
                    <a:pt x="5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7" name="Freeform 275">
              <a:extLst>
                <a:ext uri="{FF2B5EF4-FFF2-40B4-BE49-F238E27FC236}">
                  <a16:creationId xmlns:a16="http://schemas.microsoft.com/office/drawing/2014/main" id="{E9BDEB9D-E0F0-43B6-AD48-71D399437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083"/>
              <a:ext cx="9" cy="26"/>
            </a:xfrm>
            <a:custGeom>
              <a:avLst/>
              <a:gdLst>
                <a:gd name="T0" fmla="*/ 0 w 6"/>
                <a:gd name="T1" fmla="*/ 0 h 17"/>
                <a:gd name="T2" fmla="*/ 18 w 6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0" y="0"/>
                  </a:moveTo>
                  <a:cubicBezTo>
                    <a:pt x="4" y="5"/>
                    <a:pt x="6" y="10"/>
                    <a:pt x="5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8" name="Freeform 276">
              <a:extLst>
                <a:ext uri="{FF2B5EF4-FFF2-40B4-BE49-F238E27FC236}">
                  <a16:creationId xmlns:a16="http://schemas.microsoft.com/office/drawing/2014/main" id="{161F0E4A-A3FC-44A9-AF55-C7B0F3C70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3015"/>
              <a:ext cx="49" cy="34"/>
            </a:xfrm>
            <a:custGeom>
              <a:avLst/>
              <a:gdLst>
                <a:gd name="T0" fmla="*/ 0 w 32"/>
                <a:gd name="T1" fmla="*/ 0 h 22"/>
                <a:gd name="T2" fmla="*/ 115 w 32"/>
                <a:gd name="T3" fmla="*/ 7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2">
                  <a:moveTo>
                    <a:pt x="0" y="0"/>
                  </a:moveTo>
                  <a:cubicBezTo>
                    <a:pt x="4" y="13"/>
                    <a:pt x="19" y="22"/>
                    <a:pt x="32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9" name="Freeform 277">
              <a:extLst>
                <a:ext uri="{FF2B5EF4-FFF2-40B4-BE49-F238E27FC236}">
                  <a16:creationId xmlns:a16="http://schemas.microsoft.com/office/drawing/2014/main" id="{1A866CAB-0A92-48D9-A285-0C804FDC3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3043"/>
              <a:ext cx="12" cy="26"/>
            </a:xfrm>
            <a:custGeom>
              <a:avLst/>
              <a:gdLst>
                <a:gd name="T0" fmla="*/ 27 w 8"/>
                <a:gd name="T1" fmla="*/ 0 h 17"/>
                <a:gd name="T2" fmla="*/ 0 w 8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5" y="6"/>
                    <a:pt x="2" y="11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0" name="Freeform 278">
              <a:extLst>
                <a:ext uri="{FF2B5EF4-FFF2-40B4-BE49-F238E27FC236}">
                  <a16:creationId xmlns:a16="http://schemas.microsoft.com/office/drawing/2014/main" id="{81A26292-E27B-455B-994B-760F10259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3226"/>
              <a:ext cx="65" cy="34"/>
            </a:xfrm>
            <a:custGeom>
              <a:avLst/>
              <a:gdLst>
                <a:gd name="T0" fmla="*/ 0 w 42"/>
                <a:gd name="T1" fmla="*/ 82 h 22"/>
                <a:gd name="T2" fmla="*/ 156 w 42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2">
                  <a:moveTo>
                    <a:pt x="0" y="22"/>
                  </a:moveTo>
                  <a:cubicBezTo>
                    <a:pt x="15" y="20"/>
                    <a:pt x="31" y="11"/>
                    <a:pt x="42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1" name="Freeform 279">
              <a:extLst>
                <a:ext uri="{FF2B5EF4-FFF2-40B4-BE49-F238E27FC236}">
                  <a16:creationId xmlns:a16="http://schemas.microsoft.com/office/drawing/2014/main" id="{AC1A1B05-CE71-468A-B059-E09E763D0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3252"/>
              <a:ext cx="8" cy="33"/>
            </a:xfrm>
            <a:custGeom>
              <a:avLst/>
              <a:gdLst>
                <a:gd name="T0" fmla="*/ 0 w 5"/>
                <a:gd name="T1" fmla="*/ 0 h 21"/>
                <a:gd name="T2" fmla="*/ 21 w 5"/>
                <a:gd name="T3" fmla="*/ 82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1">
                  <a:moveTo>
                    <a:pt x="0" y="0"/>
                  </a:moveTo>
                  <a:cubicBezTo>
                    <a:pt x="2" y="7"/>
                    <a:pt x="4" y="14"/>
                    <a:pt x="5" y="2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2" name="Freeform 280">
              <a:extLst>
                <a:ext uri="{FF2B5EF4-FFF2-40B4-BE49-F238E27FC236}">
                  <a16:creationId xmlns:a16="http://schemas.microsoft.com/office/drawing/2014/main" id="{F7DE90A2-D066-41AD-AC5E-EF083AADD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3088"/>
              <a:ext cx="21" cy="63"/>
            </a:xfrm>
            <a:custGeom>
              <a:avLst/>
              <a:gdLst>
                <a:gd name="T0" fmla="*/ 48 w 14"/>
                <a:gd name="T1" fmla="*/ 0 h 41"/>
                <a:gd name="T2" fmla="*/ 0 w 14"/>
                <a:gd name="T3" fmla="*/ 149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1">
                  <a:moveTo>
                    <a:pt x="14" y="0"/>
                  </a:moveTo>
                  <a:cubicBezTo>
                    <a:pt x="12" y="14"/>
                    <a:pt x="7" y="28"/>
                    <a:pt x="0" y="4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3" name="Line 281">
              <a:extLst>
                <a:ext uri="{FF2B5EF4-FFF2-40B4-BE49-F238E27FC236}">
                  <a16:creationId xmlns:a16="http://schemas.microsoft.com/office/drawing/2014/main" id="{5BFAFA39-47AB-4F50-8C09-7E266399AA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3" y="3125"/>
              <a:ext cx="34" cy="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4" name="Freeform 282">
              <a:extLst>
                <a:ext uri="{FF2B5EF4-FFF2-40B4-BE49-F238E27FC236}">
                  <a16:creationId xmlns:a16="http://schemas.microsoft.com/office/drawing/2014/main" id="{9125112D-52A1-43F7-B56E-A4CB7734F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3106"/>
              <a:ext cx="23" cy="40"/>
            </a:xfrm>
            <a:custGeom>
              <a:avLst/>
              <a:gdLst>
                <a:gd name="T0" fmla="*/ 5 w 15"/>
                <a:gd name="T1" fmla="*/ 0 h 26"/>
                <a:gd name="T2" fmla="*/ 54 w 15"/>
                <a:gd name="T3" fmla="*/ 9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6">
                  <a:moveTo>
                    <a:pt x="1" y="0"/>
                  </a:moveTo>
                  <a:cubicBezTo>
                    <a:pt x="0" y="11"/>
                    <a:pt x="7" y="20"/>
                    <a:pt x="15" y="2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5" name="Freeform 283">
              <a:extLst>
                <a:ext uri="{FF2B5EF4-FFF2-40B4-BE49-F238E27FC236}">
                  <a16:creationId xmlns:a16="http://schemas.microsoft.com/office/drawing/2014/main" id="{8F3ACC08-1303-4124-9F12-2D27B9076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3132"/>
              <a:ext cx="12" cy="14"/>
            </a:xfrm>
            <a:custGeom>
              <a:avLst/>
              <a:gdLst>
                <a:gd name="T0" fmla="*/ 27 w 8"/>
                <a:gd name="T1" fmla="*/ 0 h 9"/>
                <a:gd name="T2" fmla="*/ 0 w 8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4" y="1"/>
                    <a:pt x="1" y="4"/>
                    <a:pt x="0" y="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6" name="Freeform 284">
              <a:extLst>
                <a:ext uri="{FF2B5EF4-FFF2-40B4-BE49-F238E27FC236}">
                  <a16:creationId xmlns:a16="http://schemas.microsoft.com/office/drawing/2014/main" id="{C4E650A4-7244-4D41-842D-6B12581E8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2852"/>
              <a:ext cx="17" cy="42"/>
            </a:xfrm>
            <a:custGeom>
              <a:avLst/>
              <a:gdLst>
                <a:gd name="T0" fmla="*/ 5 w 11"/>
                <a:gd name="T1" fmla="*/ 0 h 27"/>
                <a:gd name="T2" fmla="*/ 40 w 11"/>
                <a:gd name="T3" fmla="*/ 10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7">
                  <a:moveTo>
                    <a:pt x="1" y="0"/>
                  </a:moveTo>
                  <a:cubicBezTo>
                    <a:pt x="0" y="11"/>
                    <a:pt x="1" y="22"/>
                    <a:pt x="11" y="2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7" name="Freeform 285">
              <a:extLst>
                <a:ext uri="{FF2B5EF4-FFF2-40B4-BE49-F238E27FC236}">
                  <a16:creationId xmlns:a16="http://schemas.microsoft.com/office/drawing/2014/main" id="{CC7E5CBE-E8A7-4499-98BF-22EC3A266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884"/>
              <a:ext cx="12" cy="16"/>
            </a:xfrm>
            <a:custGeom>
              <a:avLst/>
              <a:gdLst>
                <a:gd name="T0" fmla="*/ 27 w 8"/>
                <a:gd name="T1" fmla="*/ 0 h 10"/>
                <a:gd name="T2" fmla="*/ 0 w 8"/>
                <a:gd name="T3" fmla="*/ 4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3" y="1"/>
                    <a:pt x="0" y="5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8" name="Freeform 286">
              <a:extLst>
                <a:ext uri="{FF2B5EF4-FFF2-40B4-BE49-F238E27FC236}">
                  <a16:creationId xmlns:a16="http://schemas.microsoft.com/office/drawing/2014/main" id="{F9D67108-36A3-424F-BC4C-8DDB30ACA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2881"/>
              <a:ext cx="37" cy="57"/>
            </a:xfrm>
            <a:custGeom>
              <a:avLst/>
              <a:gdLst>
                <a:gd name="T0" fmla="*/ 0 w 24"/>
                <a:gd name="T1" fmla="*/ 0 h 37"/>
                <a:gd name="T2" fmla="*/ 88 w 24"/>
                <a:gd name="T3" fmla="*/ 136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37">
                  <a:moveTo>
                    <a:pt x="0" y="0"/>
                  </a:moveTo>
                  <a:cubicBezTo>
                    <a:pt x="1" y="18"/>
                    <a:pt x="10" y="28"/>
                    <a:pt x="24" y="3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9" name="Freeform 287">
              <a:extLst>
                <a:ext uri="{FF2B5EF4-FFF2-40B4-BE49-F238E27FC236}">
                  <a16:creationId xmlns:a16="http://schemas.microsoft.com/office/drawing/2014/main" id="{6680ED0D-9C19-49F6-92D2-3A2F15903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2926"/>
              <a:ext cx="8" cy="23"/>
            </a:xfrm>
            <a:custGeom>
              <a:avLst/>
              <a:gdLst>
                <a:gd name="T0" fmla="*/ 21 w 5"/>
                <a:gd name="T1" fmla="*/ 0 h 15"/>
                <a:gd name="T2" fmla="*/ 0 w 5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5" y="0"/>
                  </a:moveTo>
                  <a:cubicBezTo>
                    <a:pt x="3" y="5"/>
                    <a:pt x="1" y="10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0" name="Freeform 288">
              <a:extLst>
                <a:ext uri="{FF2B5EF4-FFF2-40B4-BE49-F238E27FC236}">
                  <a16:creationId xmlns:a16="http://schemas.microsoft.com/office/drawing/2014/main" id="{B9AD3A90-AE8A-40E7-8BC9-40FAB0655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3072"/>
              <a:ext cx="33" cy="42"/>
            </a:xfrm>
            <a:custGeom>
              <a:avLst/>
              <a:gdLst>
                <a:gd name="T0" fmla="*/ 0 w 21"/>
                <a:gd name="T1" fmla="*/ 101 h 27"/>
                <a:gd name="T2" fmla="*/ 82 w 21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7">
                  <a:moveTo>
                    <a:pt x="0" y="27"/>
                  </a:moveTo>
                  <a:cubicBezTo>
                    <a:pt x="10" y="21"/>
                    <a:pt x="19" y="11"/>
                    <a:pt x="21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1" name="Freeform 289">
              <a:extLst>
                <a:ext uri="{FF2B5EF4-FFF2-40B4-BE49-F238E27FC236}">
                  <a16:creationId xmlns:a16="http://schemas.microsoft.com/office/drawing/2014/main" id="{4934EA15-CE8E-46C7-89C8-C32E03200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3098"/>
              <a:ext cx="15" cy="27"/>
            </a:xfrm>
            <a:custGeom>
              <a:avLst/>
              <a:gdLst>
                <a:gd name="T0" fmla="*/ 0 w 10"/>
                <a:gd name="T1" fmla="*/ 0 h 17"/>
                <a:gd name="T2" fmla="*/ 35 w 10"/>
                <a:gd name="T3" fmla="*/ 6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0" y="0"/>
                  </a:moveTo>
                  <a:cubicBezTo>
                    <a:pt x="3" y="6"/>
                    <a:pt x="7" y="12"/>
                    <a:pt x="1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2" name="Freeform 290">
              <a:extLst>
                <a:ext uri="{FF2B5EF4-FFF2-40B4-BE49-F238E27FC236}">
                  <a16:creationId xmlns:a16="http://schemas.microsoft.com/office/drawing/2014/main" id="{F8860EE0-BBC6-4433-9909-E258D83F2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3211"/>
              <a:ext cx="27" cy="41"/>
            </a:xfrm>
            <a:custGeom>
              <a:avLst/>
              <a:gdLst>
                <a:gd name="T0" fmla="*/ 5 w 18"/>
                <a:gd name="T1" fmla="*/ 0 h 27"/>
                <a:gd name="T2" fmla="*/ 62 w 18"/>
                <a:gd name="T3" fmla="*/ 9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7">
                  <a:moveTo>
                    <a:pt x="1" y="0"/>
                  </a:moveTo>
                  <a:cubicBezTo>
                    <a:pt x="0" y="13"/>
                    <a:pt x="4" y="23"/>
                    <a:pt x="18" y="2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3" name="Freeform 291">
              <a:extLst>
                <a:ext uri="{FF2B5EF4-FFF2-40B4-BE49-F238E27FC236}">
                  <a16:creationId xmlns:a16="http://schemas.microsoft.com/office/drawing/2014/main" id="{198F39E5-C24F-46A4-9FD9-14751301F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3237"/>
              <a:ext cx="16" cy="29"/>
            </a:xfrm>
            <a:custGeom>
              <a:avLst/>
              <a:gdLst>
                <a:gd name="T0" fmla="*/ 42 w 10"/>
                <a:gd name="T1" fmla="*/ 0 h 19"/>
                <a:gd name="T2" fmla="*/ 0 w 10"/>
                <a:gd name="T3" fmla="*/ 6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6" y="6"/>
                    <a:pt x="3" y="12"/>
                    <a:pt x="0" y="1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4" name="Freeform 292">
              <a:extLst>
                <a:ext uri="{FF2B5EF4-FFF2-40B4-BE49-F238E27FC236}">
                  <a16:creationId xmlns:a16="http://schemas.microsoft.com/office/drawing/2014/main" id="{DB23C7FB-3A15-4DF9-BA0F-23B662514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3211"/>
              <a:ext cx="18" cy="74"/>
            </a:xfrm>
            <a:custGeom>
              <a:avLst/>
              <a:gdLst>
                <a:gd name="T0" fmla="*/ 41 w 12"/>
                <a:gd name="T1" fmla="*/ 0 h 48"/>
                <a:gd name="T2" fmla="*/ 0 w 12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8">
                  <a:moveTo>
                    <a:pt x="12" y="0"/>
                  </a:moveTo>
                  <a:cubicBezTo>
                    <a:pt x="11" y="16"/>
                    <a:pt x="10" y="34"/>
                    <a:pt x="0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5" name="Freeform 293">
              <a:extLst>
                <a:ext uri="{FF2B5EF4-FFF2-40B4-BE49-F238E27FC236}">
                  <a16:creationId xmlns:a16="http://schemas.microsoft.com/office/drawing/2014/main" id="{519BC394-1F38-4398-AE34-6FD26324B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3255"/>
              <a:ext cx="26" cy="13"/>
            </a:xfrm>
            <a:custGeom>
              <a:avLst/>
              <a:gdLst>
                <a:gd name="T0" fmla="*/ 0 w 17"/>
                <a:gd name="T1" fmla="*/ 0 h 8"/>
                <a:gd name="T2" fmla="*/ 61 w 17"/>
                <a:gd name="T3" fmla="*/ 3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0"/>
                  </a:moveTo>
                  <a:cubicBezTo>
                    <a:pt x="7" y="1"/>
                    <a:pt x="13" y="4"/>
                    <a:pt x="17" y="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6" name="Freeform 294">
              <a:extLst>
                <a:ext uri="{FF2B5EF4-FFF2-40B4-BE49-F238E27FC236}">
                  <a16:creationId xmlns:a16="http://schemas.microsoft.com/office/drawing/2014/main" id="{E96A6813-301A-42A0-A85B-E7EDDEC63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3352"/>
              <a:ext cx="63" cy="48"/>
            </a:xfrm>
            <a:custGeom>
              <a:avLst/>
              <a:gdLst>
                <a:gd name="T0" fmla="*/ 0 w 41"/>
                <a:gd name="T1" fmla="*/ 74 h 31"/>
                <a:gd name="T2" fmla="*/ 149 w 41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1">
                  <a:moveTo>
                    <a:pt x="0" y="20"/>
                  </a:moveTo>
                  <a:cubicBezTo>
                    <a:pt x="12" y="31"/>
                    <a:pt x="37" y="12"/>
                    <a:pt x="41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7" name="Freeform 295">
              <a:extLst>
                <a:ext uri="{FF2B5EF4-FFF2-40B4-BE49-F238E27FC236}">
                  <a16:creationId xmlns:a16="http://schemas.microsoft.com/office/drawing/2014/main" id="{B0711B93-6F69-4DBB-9D22-BC3E03F75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3380"/>
              <a:ext cx="17" cy="14"/>
            </a:xfrm>
            <a:custGeom>
              <a:avLst/>
              <a:gdLst>
                <a:gd name="T0" fmla="*/ 0 w 11"/>
                <a:gd name="T1" fmla="*/ 0 h 9"/>
                <a:gd name="T2" fmla="*/ 40 w 11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0"/>
                  </a:moveTo>
                  <a:cubicBezTo>
                    <a:pt x="4" y="3"/>
                    <a:pt x="8" y="5"/>
                    <a:pt x="11" y="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8" name="Freeform 296">
              <a:extLst>
                <a:ext uri="{FF2B5EF4-FFF2-40B4-BE49-F238E27FC236}">
                  <a16:creationId xmlns:a16="http://schemas.microsoft.com/office/drawing/2014/main" id="{10BB3370-ACB6-42A2-AF41-4694C4849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261"/>
              <a:ext cx="23" cy="50"/>
            </a:xfrm>
            <a:custGeom>
              <a:avLst/>
              <a:gdLst>
                <a:gd name="T0" fmla="*/ 5 w 15"/>
                <a:gd name="T1" fmla="*/ 0 h 33"/>
                <a:gd name="T2" fmla="*/ 54 w 15"/>
                <a:gd name="T3" fmla="*/ 115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3">
                  <a:moveTo>
                    <a:pt x="1" y="0"/>
                  </a:moveTo>
                  <a:cubicBezTo>
                    <a:pt x="0" y="13"/>
                    <a:pt x="4" y="26"/>
                    <a:pt x="15" y="3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9" name="Freeform 297">
              <a:extLst>
                <a:ext uri="{FF2B5EF4-FFF2-40B4-BE49-F238E27FC236}">
                  <a16:creationId xmlns:a16="http://schemas.microsoft.com/office/drawing/2014/main" id="{FBE2C65C-59A0-4E38-A957-9D6AAFED2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298"/>
              <a:ext cx="16" cy="10"/>
            </a:xfrm>
            <a:custGeom>
              <a:avLst/>
              <a:gdLst>
                <a:gd name="T0" fmla="*/ 42 w 10"/>
                <a:gd name="T1" fmla="*/ 0 h 7"/>
                <a:gd name="T2" fmla="*/ 0 w 10"/>
                <a:gd name="T3" fmla="*/ 2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6" y="1"/>
                    <a:pt x="3" y="3"/>
                    <a:pt x="0" y="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0" name="Freeform 298">
              <a:extLst>
                <a:ext uri="{FF2B5EF4-FFF2-40B4-BE49-F238E27FC236}">
                  <a16:creationId xmlns:a16="http://schemas.microsoft.com/office/drawing/2014/main" id="{D42BD904-967D-4E7E-A1A9-FAC27C40E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2590"/>
              <a:ext cx="16" cy="43"/>
            </a:xfrm>
            <a:custGeom>
              <a:avLst/>
              <a:gdLst>
                <a:gd name="T0" fmla="*/ 0 w 10"/>
                <a:gd name="T1" fmla="*/ 0 h 28"/>
                <a:gd name="T2" fmla="*/ 42 w 10"/>
                <a:gd name="T3" fmla="*/ 10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8">
                  <a:moveTo>
                    <a:pt x="0" y="0"/>
                  </a:moveTo>
                  <a:cubicBezTo>
                    <a:pt x="5" y="9"/>
                    <a:pt x="8" y="18"/>
                    <a:pt x="10" y="2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1" name="Freeform 299">
              <a:extLst>
                <a:ext uri="{FF2B5EF4-FFF2-40B4-BE49-F238E27FC236}">
                  <a16:creationId xmlns:a16="http://schemas.microsoft.com/office/drawing/2014/main" id="{BB744D59-EE60-40B8-8784-291DF8D92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2604"/>
              <a:ext cx="17" cy="12"/>
            </a:xfrm>
            <a:custGeom>
              <a:avLst/>
              <a:gdLst>
                <a:gd name="T0" fmla="*/ 0 w 11"/>
                <a:gd name="T1" fmla="*/ 27 h 8"/>
                <a:gd name="T2" fmla="*/ 40 w 1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2" y="4"/>
                    <a:pt x="6" y="1"/>
                    <a:pt x="11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2" name="Freeform 300">
              <a:extLst>
                <a:ext uri="{FF2B5EF4-FFF2-40B4-BE49-F238E27FC236}">
                  <a16:creationId xmlns:a16="http://schemas.microsoft.com/office/drawing/2014/main" id="{04F5CFE7-B006-44F5-8E6E-474A7E5E3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686"/>
              <a:ext cx="21" cy="52"/>
            </a:xfrm>
            <a:custGeom>
              <a:avLst/>
              <a:gdLst>
                <a:gd name="T0" fmla="*/ 0 w 14"/>
                <a:gd name="T1" fmla="*/ 0 h 34"/>
                <a:gd name="T2" fmla="*/ 45 w 14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4">
                  <a:moveTo>
                    <a:pt x="0" y="0"/>
                  </a:moveTo>
                  <a:cubicBezTo>
                    <a:pt x="7" y="11"/>
                    <a:pt x="14" y="21"/>
                    <a:pt x="13" y="3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3" name="Freeform 301">
              <a:extLst>
                <a:ext uri="{FF2B5EF4-FFF2-40B4-BE49-F238E27FC236}">
                  <a16:creationId xmlns:a16="http://schemas.microsoft.com/office/drawing/2014/main" id="{2CF01AC7-66BC-4557-BE4C-11EC84F4D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699"/>
              <a:ext cx="27" cy="19"/>
            </a:xfrm>
            <a:custGeom>
              <a:avLst/>
              <a:gdLst>
                <a:gd name="T0" fmla="*/ 0 w 18"/>
                <a:gd name="T1" fmla="*/ 48 h 12"/>
                <a:gd name="T2" fmla="*/ 62 w 18"/>
                <a:gd name="T3" fmla="*/ 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12"/>
                  </a:moveTo>
                  <a:cubicBezTo>
                    <a:pt x="2" y="3"/>
                    <a:pt x="9" y="0"/>
                    <a:pt x="18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4" name="Freeform 302">
              <a:extLst>
                <a:ext uri="{FF2B5EF4-FFF2-40B4-BE49-F238E27FC236}">
                  <a16:creationId xmlns:a16="http://schemas.microsoft.com/office/drawing/2014/main" id="{024BBF49-8994-41CD-B16F-CFE2F2E80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1266"/>
              <a:ext cx="43" cy="74"/>
            </a:xfrm>
            <a:custGeom>
              <a:avLst/>
              <a:gdLst>
                <a:gd name="T0" fmla="*/ 0 w 28"/>
                <a:gd name="T1" fmla="*/ 0 h 48"/>
                <a:gd name="T2" fmla="*/ 101 w 28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8">
                  <a:moveTo>
                    <a:pt x="0" y="0"/>
                  </a:moveTo>
                  <a:cubicBezTo>
                    <a:pt x="2" y="21"/>
                    <a:pt x="8" y="39"/>
                    <a:pt x="28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5" name="Freeform 303">
              <a:extLst>
                <a:ext uri="{FF2B5EF4-FFF2-40B4-BE49-F238E27FC236}">
                  <a16:creationId xmlns:a16="http://schemas.microsoft.com/office/drawing/2014/main" id="{AAF30DB1-393F-4A8B-9845-776A58B9E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312"/>
              <a:ext cx="27" cy="20"/>
            </a:xfrm>
            <a:custGeom>
              <a:avLst/>
              <a:gdLst>
                <a:gd name="T0" fmla="*/ 62 w 18"/>
                <a:gd name="T1" fmla="*/ 5 h 13"/>
                <a:gd name="T2" fmla="*/ 0 w 18"/>
                <a:gd name="T3" fmla="*/ 4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3">
                  <a:moveTo>
                    <a:pt x="18" y="1"/>
                  </a:moveTo>
                  <a:cubicBezTo>
                    <a:pt x="9" y="0"/>
                    <a:pt x="3" y="5"/>
                    <a:pt x="0" y="1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6" name="Freeform 304">
              <a:extLst>
                <a:ext uri="{FF2B5EF4-FFF2-40B4-BE49-F238E27FC236}">
                  <a16:creationId xmlns:a16="http://schemas.microsoft.com/office/drawing/2014/main" id="{ED528A0A-CEB3-4C53-B47D-ABA4EA879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837"/>
              <a:ext cx="53" cy="126"/>
            </a:xfrm>
            <a:custGeom>
              <a:avLst/>
              <a:gdLst>
                <a:gd name="T0" fmla="*/ 129 w 34"/>
                <a:gd name="T1" fmla="*/ 0 h 82"/>
                <a:gd name="T2" fmla="*/ 0 w 34"/>
                <a:gd name="T3" fmla="*/ 298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82">
                  <a:moveTo>
                    <a:pt x="34" y="0"/>
                  </a:moveTo>
                  <a:cubicBezTo>
                    <a:pt x="34" y="30"/>
                    <a:pt x="26" y="65"/>
                    <a:pt x="0" y="8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7" name="Freeform 305">
              <a:extLst>
                <a:ext uri="{FF2B5EF4-FFF2-40B4-BE49-F238E27FC236}">
                  <a16:creationId xmlns:a16="http://schemas.microsoft.com/office/drawing/2014/main" id="{258A9AAF-71F5-4242-9057-388A8DD98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1926"/>
              <a:ext cx="52" cy="5"/>
            </a:xfrm>
            <a:custGeom>
              <a:avLst/>
              <a:gdLst>
                <a:gd name="T0" fmla="*/ 0 w 34"/>
                <a:gd name="T1" fmla="*/ 0 h 3"/>
                <a:gd name="T2" fmla="*/ 122 w 34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">
                  <a:moveTo>
                    <a:pt x="0" y="0"/>
                  </a:moveTo>
                  <a:cubicBezTo>
                    <a:pt x="12" y="0"/>
                    <a:pt x="23" y="1"/>
                    <a:pt x="34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8" name="Freeform 306">
              <a:extLst>
                <a:ext uri="{FF2B5EF4-FFF2-40B4-BE49-F238E27FC236}">
                  <a16:creationId xmlns:a16="http://schemas.microsoft.com/office/drawing/2014/main" id="{02AE19A9-F9A1-454F-A7BF-C74B572A0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1575"/>
              <a:ext cx="57" cy="94"/>
            </a:xfrm>
            <a:custGeom>
              <a:avLst/>
              <a:gdLst>
                <a:gd name="T0" fmla="*/ 123 w 37"/>
                <a:gd name="T1" fmla="*/ 0 h 61"/>
                <a:gd name="T2" fmla="*/ 0 w 37"/>
                <a:gd name="T3" fmla="*/ 223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1">
                  <a:moveTo>
                    <a:pt x="34" y="0"/>
                  </a:moveTo>
                  <a:cubicBezTo>
                    <a:pt x="37" y="26"/>
                    <a:pt x="18" y="46"/>
                    <a:pt x="0" y="6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9" name="Freeform 307">
              <a:extLst>
                <a:ext uri="{FF2B5EF4-FFF2-40B4-BE49-F238E27FC236}">
                  <a16:creationId xmlns:a16="http://schemas.microsoft.com/office/drawing/2014/main" id="{30AF8B04-E457-4FD4-A777-CC246CDFE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638"/>
              <a:ext cx="37" cy="27"/>
            </a:xfrm>
            <a:custGeom>
              <a:avLst/>
              <a:gdLst>
                <a:gd name="T0" fmla="*/ 88 w 24"/>
                <a:gd name="T1" fmla="*/ 68 h 17"/>
                <a:gd name="T2" fmla="*/ 0 w 2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18" y="9"/>
                    <a:pt x="9" y="3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0" name="Freeform 308">
              <a:extLst>
                <a:ext uri="{FF2B5EF4-FFF2-40B4-BE49-F238E27FC236}">
                  <a16:creationId xmlns:a16="http://schemas.microsoft.com/office/drawing/2014/main" id="{789E2BB6-A738-4B5E-B35E-A6F8D7896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247"/>
              <a:ext cx="15" cy="108"/>
            </a:xfrm>
            <a:custGeom>
              <a:avLst/>
              <a:gdLst>
                <a:gd name="T0" fmla="*/ 35 w 10"/>
                <a:gd name="T1" fmla="*/ 0 h 70"/>
                <a:gd name="T2" fmla="*/ 35 w 10"/>
                <a:gd name="T3" fmla="*/ 258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0">
                  <a:moveTo>
                    <a:pt x="10" y="0"/>
                  </a:moveTo>
                  <a:cubicBezTo>
                    <a:pt x="0" y="23"/>
                    <a:pt x="7" y="46"/>
                    <a:pt x="10" y="7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1" name="Freeform 309">
              <a:extLst>
                <a:ext uri="{FF2B5EF4-FFF2-40B4-BE49-F238E27FC236}">
                  <a16:creationId xmlns:a16="http://schemas.microsoft.com/office/drawing/2014/main" id="{4DA969E8-DFBC-4A3C-9F1E-EBFC5019B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301"/>
              <a:ext cx="54" cy="9"/>
            </a:xfrm>
            <a:custGeom>
              <a:avLst/>
              <a:gdLst>
                <a:gd name="T0" fmla="*/ 128 w 35"/>
                <a:gd name="T1" fmla="*/ 21 h 6"/>
                <a:gd name="T2" fmla="*/ 0 w 3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6">
                  <a:moveTo>
                    <a:pt x="35" y="6"/>
                  </a:moveTo>
                  <a:cubicBezTo>
                    <a:pt x="24" y="3"/>
                    <a:pt x="12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2" name="Freeform 310">
              <a:extLst>
                <a:ext uri="{FF2B5EF4-FFF2-40B4-BE49-F238E27FC236}">
                  <a16:creationId xmlns:a16="http://schemas.microsoft.com/office/drawing/2014/main" id="{449D9592-5C33-4B4D-BC27-11E4C4499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1178"/>
              <a:ext cx="22" cy="89"/>
            </a:xfrm>
            <a:custGeom>
              <a:avLst/>
              <a:gdLst>
                <a:gd name="T0" fmla="*/ 0 w 14"/>
                <a:gd name="T1" fmla="*/ 0 h 58"/>
                <a:gd name="T2" fmla="*/ 55 w 14"/>
                <a:gd name="T3" fmla="*/ 21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8">
                  <a:moveTo>
                    <a:pt x="0" y="0"/>
                  </a:moveTo>
                  <a:cubicBezTo>
                    <a:pt x="1" y="20"/>
                    <a:pt x="5" y="40"/>
                    <a:pt x="14" y="5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3" name="Freeform 311">
              <a:extLst>
                <a:ext uri="{FF2B5EF4-FFF2-40B4-BE49-F238E27FC236}">
                  <a16:creationId xmlns:a16="http://schemas.microsoft.com/office/drawing/2014/main" id="{0E6D0909-0C8B-4CF4-9726-DE6417FB4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1226"/>
              <a:ext cx="52" cy="20"/>
            </a:xfrm>
            <a:custGeom>
              <a:avLst/>
              <a:gdLst>
                <a:gd name="T0" fmla="*/ 122 w 34"/>
                <a:gd name="T1" fmla="*/ 0 h 13"/>
                <a:gd name="T2" fmla="*/ 0 w 34"/>
                <a:gd name="T3" fmla="*/ 4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3">
                  <a:moveTo>
                    <a:pt x="34" y="0"/>
                  </a:moveTo>
                  <a:cubicBezTo>
                    <a:pt x="22" y="2"/>
                    <a:pt x="10" y="6"/>
                    <a:pt x="0" y="1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4" name="Freeform 312">
              <a:extLst>
                <a:ext uri="{FF2B5EF4-FFF2-40B4-BE49-F238E27FC236}">
                  <a16:creationId xmlns:a16="http://schemas.microsoft.com/office/drawing/2014/main" id="{3D5656E7-14F9-4E9E-9E19-4CD3CF6B3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1320"/>
              <a:ext cx="23" cy="94"/>
            </a:xfrm>
            <a:custGeom>
              <a:avLst/>
              <a:gdLst>
                <a:gd name="T0" fmla="*/ 48 w 15"/>
                <a:gd name="T1" fmla="*/ 0 h 61"/>
                <a:gd name="T2" fmla="*/ 0 w 15"/>
                <a:gd name="T3" fmla="*/ 223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1">
                  <a:moveTo>
                    <a:pt x="13" y="0"/>
                  </a:moveTo>
                  <a:cubicBezTo>
                    <a:pt x="15" y="21"/>
                    <a:pt x="15" y="44"/>
                    <a:pt x="0" y="6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5" name="Freeform 313">
              <a:extLst>
                <a:ext uri="{FF2B5EF4-FFF2-40B4-BE49-F238E27FC236}">
                  <a16:creationId xmlns:a16="http://schemas.microsoft.com/office/drawing/2014/main" id="{5A8D9DAE-76AC-46FE-A0E5-B292D9061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1370"/>
              <a:ext cx="37" cy="7"/>
            </a:xfrm>
            <a:custGeom>
              <a:avLst/>
              <a:gdLst>
                <a:gd name="T0" fmla="*/ 0 w 24"/>
                <a:gd name="T1" fmla="*/ 7 h 4"/>
                <a:gd name="T2" fmla="*/ 88 w 24"/>
                <a:gd name="T3" fmla="*/ 2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0" y="1"/>
                  </a:moveTo>
                  <a:cubicBezTo>
                    <a:pt x="9" y="0"/>
                    <a:pt x="17" y="1"/>
                    <a:pt x="24" y="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6" name="Freeform 314">
              <a:extLst>
                <a:ext uri="{FF2B5EF4-FFF2-40B4-BE49-F238E27FC236}">
                  <a16:creationId xmlns:a16="http://schemas.microsoft.com/office/drawing/2014/main" id="{53B6842C-C77A-4EDC-8D5C-6BD9D3884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581"/>
              <a:ext cx="30" cy="114"/>
            </a:xfrm>
            <a:custGeom>
              <a:avLst/>
              <a:gdLst>
                <a:gd name="T0" fmla="*/ 68 w 20"/>
                <a:gd name="T1" fmla="*/ 0 h 74"/>
                <a:gd name="T2" fmla="*/ 32 w 20"/>
                <a:gd name="T3" fmla="*/ 271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4">
                  <a:moveTo>
                    <a:pt x="20" y="0"/>
                  </a:moveTo>
                  <a:cubicBezTo>
                    <a:pt x="0" y="19"/>
                    <a:pt x="6" y="50"/>
                    <a:pt x="9" y="7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7" name="Line 315">
              <a:extLst>
                <a:ext uri="{FF2B5EF4-FFF2-40B4-BE49-F238E27FC236}">
                  <a16:creationId xmlns:a16="http://schemas.microsoft.com/office/drawing/2014/main" id="{215D11A8-5DED-4543-99D0-32F901623E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32" y="1643"/>
              <a:ext cx="43" cy="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8" name="Freeform 316">
              <a:extLst>
                <a:ext uri="{FF2B5EF4-FFF2-40B4-BE49-F238E27FC236}">
                  <a16:creationId xmlns:a16="http://schemas.microsoft.com/office/drawing/2014/main" id="{C9C6D1A2-1FE4-494F-A2B3-7651309FC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488"/>
              <a:ext cx="57" cy="98"/>
            </a:xfrm>
            <a:custGeom>
              <a:avLst/>
              <a:gdLst>
                <a:gd name="T0" fmla="*/ 123 w 37"/>
                <a:gd name="T1" fmla="*/ 0 h 64"/>
                <a:gd name="T2" fmla="*/ 0 w 37"/>
                <a:gd name="T3" fmla="*/ 230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4">
                  <a:moveTo>
                    <a:pt x="34" y="0"/>
                  </a:moveTo>
                  <a:cubicBezTo>
                    <a:pt x="37" y="27"/>
                    <a:pt x="24" y="51"/>
                    <a:pt x="0" y="6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9" name="Freeform 317">
              <a:extLst>
                <a:ext uri="{FF2B5EF4-FFF2-40B4-BE49-F238E27FC236}">
                  <a16:creationId xmlns:a16="http://schemas.microsoft.com/office/drawing/2014/main" id="{4209A0BE-B3E6-4FC2-ADE2-77A99C053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565"/>
              <a:ext cx="30" cy="26"/>
            </a:xfrm>
            <a:custGeom>
              <a:avLst/>
              <a:gdLst>
                <a:gd name="T0" fmla="*/ 0 w 20"/>
                <a:gd name="T1" fmla="*/ 0 h 17"/>
                <a:gd name="T2" fmla="*/ 68 w 20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7">
                  <a:moveTo>
                    <a:pt x="0" y="0"/>
                  </a:moveTo>
                  <a:cubicBezTo>
                    <a:pt x="8" y="5"/>
                    <a:pt x="15" y="10"/>
                    <a:pt x="2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0" name="Freeform 318">
              <a:extLst>
                <a:ext uri="{FF2B5EF4-FFF2-40B4-BE49-F238E27FC236}">
                  <a16:creationId xmlns:a16="http://schemas.microsoft.com/office/drawing/2014/main" id="{270705AA-B68F-4CC3-AC62-3B8341ED5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2068"/>
              <a:ext cx="43" cy="71"/>
            </a:xfrm>
            <a:custGeom>
              <a:avLst/>
              <a:gdLst>
                <a:gd name="T0" fmla="*/ 89 w 28"/>
                <a:gd name="T1" fmla="*/ 0 h 46"/>
                <a:gd name="T2" fmla="*/ 0 w 28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6">
                  <a:moveTo>
                    <a:pt x="25" y="0"/>
                  </a:moveTo>
                  <a:cubicBezTo>
                    <a:pt x="28" y="20"/>
                    <a:pt x="16" y="35"/>
                    <a:pt x="0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1" name="Freeform 319">
              <a:extLst>
                <a:ext uri="{FF2B5EF4-FFF2-40B4-BE49-F238E27FC236}">
                  <a16:creationId xmlns:a16="http://schemas.microsoft.com/office/drawing/2014/main" id="{D6CE66E2-DB86-456D-A67A-F28DCD5DE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117"/>
              <a:ext cx="26" cy="13"/>
            </a:xfrm>
            <a:custGeom>
              <a:avLst/>
              <a:gdLst>
                <a:gd name="T0" fmla="*/ 61 w 17"/>
                <a:gd name="T1" fmla="*/ 34 h 8"/>
                <a:gd name="T2" fmla="*/ 0 w 17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17" y="8"/>
                  </a:moveTo>
                  <a:cubicBezTo>
                    <a:pt x="13" y="2"/>
                    <a:pt x="7" y="0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2" name="Freeform 320">
              <a:extLst>
                <a:ext uri="{FF2B5EF4-FFF2-40B4-BE49-F238E27FC236}">
                  <a16:creationId xmlns:a16="http://schemas.microsoft.com/office/drawing/2014/main" id="{E77EBAF1-0F24-4BA8-B83A-609A7036C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1800"/>
              <a:ext cx="19" cy="100"/>
            </a:xfrm>
            <a:custGeom>
              <a:avLst/>
              <a:gdLst>
                <a:gd name="T0" fmla="*/ 48 w 12"/>
                <a:gd name="T1" fmla="*/ 0 h 65"/>
                <a:gd name="T2" fmla="*/ 27 w 12"/>
                <a:gd name="T3" fmla="*/ 237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5">
                  <a:moveTo>
                    <a:pt x="12" y="0"/>
                  </a:moveTo>
                  <a:cubicBezTo>
                    <a:pt x="0" y="16"/>
                    <a:pt x="1" y="47"/>
                    <a:pt x="7" y="6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3" name="Freeform 321">
              <a:extLst>
                <a:ext uri="{FF2B5EF4-FFF2-40B4-BE49-F238E27FC236}">
                  <a16:creationId xmlns:a16="http://schemas.microsoft.com/office/drawing/2014/main" id="{8C8CC126-2AB8-476A-8EC8-E38E2A621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1859"/>
              <a:ext cx="41" cy="4"/>
            </a:xfrm>
            <a:custGeom>
              <a:avLst/>
              <a:gdLst>
                <a:gd name="T0" fmla="*/ 94 w 27"/>
                <a:gd name="T1" fmla="*/ 7 h 3"/>
                <a:gd name="T2" fmla="*/ 0 w 27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">
                  <a:moveTo>
                    <a:pt x="27" y="3"/>
                  </a:moveTo>
                  <a:cubicBezTo>
                    <a:pt x="18" y="0"/>
                    <a:pt x="9" y="1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4" name="Freeform 322">
              <a:extLst>
                <a:ext uri="{FF2B5EF4-FFF2-40B4-BE49-F238E27FC236}">
                  <a16:creationId xmlns:a16="http://schemas.microsoft.com/office/drawing/2014/main" id="{E0E0A239-46D3-49CA-AD36-DBCDE5C13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2113"/>
              <a:ext cx="83" cy="34"/>
            </a:xfrm>
            <a:custGeom>
              <a:avLst/>
              <a:gdLst>
                <a:gd name="T0" fmla="*/ 197 w 54"/>
                <a:gd name="T1" fmla="*/ 62 h 22"/>
                <a:gd name="T2" fmla="*/ 0 w 54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22">
                  <a:moveTo>
                    <a:pt x="54" y="17"/>
                  </a:moveTo>
                  <a:cubicBezTo>
                    <a:pt x="36" y="22"/>
                    <a:pt x="14" y="9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5" name="Freeform 323">
              <a:extLst>
                <a:ext uri="{FF2B5EF4-FFF2-40B4-BE49-F238E27FC236}">
                  <a16:creationId xmlns:a16="http://schemas.microsoft.com/office/drawing/2014/main" id="{A890D666-1EA2-46E6-AE11-E628CE0B5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2136"/>
              <a:ext cx="8" cy="31"/>
            </a:xfrm>
            <a:custGeom>
              <a:avLst/>
              <a:gdLst>
                <a:gd name="T0" fmla="*/ 21 w 5"/>
                <a:gd name="T1" fmla="*/ 0 h 20"/>
                <a:gd name="T2" fmla="*/ 0 w 5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2" y="13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6" name="Freeform 324">
              <a:extLst>
                <a:ext uri="{FF2B5EF4-FFF2-40B4-BE49-F238E27FC236}">
                  <a16:creationId xmlns:a16="http://schemas.microsoft.com/office/drawing/2014/main" id="{3042D5B1-2E71-48FA-81D4-EADA87952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080"/>
              <a:ext cx="9" cy="74"/>
            </a:xfrm>
            <a:custGeom>
              <a:avLst/>
              <a:gdLst>
                <a:gd name="T0" fmla="*/ 0 w 6"/>
                <a:gd name="T1" fmla="*/ 0 h 48"/>
                <a:gd name="T2" fmla="*/ 0 w 6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8">
                  <a:moveTo>
                    <a:pt x="0" y="0"/>
                  </a:moveTo>
                  <a:cubicBezTo>
                    <a:pt x="5" y="15"/>
                    <a:pt x="6" y="33"/>
                    <a:pt x="0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7" name="Freeform 325">
              <a:extLst>
                <a:ext uri="{FF2B5EF4-FFF2-40B4-BE49-F238E27FC236}">
                  <a16:creationId xmlns:a16="http://schemas.microsoft.com/office/drawing/2014/main" id="{E68E966B-5BD4-476B-9197-C4DCFDFB1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133"/>
              <a:ext cx="26" cy="3"/>
            </a:xfrm>
            <a:custGeom>
              <a:avLst/>
              <a:gdLst>
                <a:gd name="T0" fmla="*/ 0 w 17"/>
                <a:gd name="T1" fmla="*/ 8 h 2"/>
                <a:gd name="T2" fmla="*/ 61 w 17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">
                  <a:moveTo>
                    <a:pt x="0" y="2"/>
                  </a:moveTo>
                  <a:cubicBezTo>
                    <a:pt x="5" y="0"/>
                    <a:pt x="11" y="0"/>
                    <a:pt x="17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8" name="Freeform 326">
              <a:extLst>
                <a:ext uri="{FF2B5EF4-FFF2-40B4-BE49-F238E27FC236}">
                  <a16:creationId xmlns:a16="http://schemas.microsoft.com/office/drawing/2014/main" id="{0A1CABDF-2A6E-4055-BADA-DCA6B341A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1819"/>
              <a:ext cx="18" cy="92"/>
            </a:xfrm>
            <a:custGeom>
              <a:avLst/>
              <a:gdLst>
                <a:gd name="T0" fmla="*/ 39 w 12"/>
                <a:gd name="T1" fmla="*/ 0 h 60"/>
                <a:gd name="T2" fmla="*/ 41 w 12"/>
                <a:gd name="T3" fmla="*/ 216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0">
                  <a:moveTo>
                    <a:pt x="11" y="0"/>
                  </a:moveTo>
                  <a:cubicBezTo>
                    <a:pt x="1" y="18"/>
                    <a:pt x="0" y="43"/>
                    <a:pt x="12" y="6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9" name="Freeform 327">
              <a:extLst>
                <a:ext uri="{FF2B5EF4-FFF2-40B4-BE49-F238E27FC236}">
                  <a16:creationId xmlns:a16="http://schemas.microsoft.com/office/drawing/2014/main" id="{73C170FD-EFB8-467D-8587-90925A4C6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869"/>
              <a:ext cx="39" cy="5"/>
            </a:xfrm>
            <a:custGeom>
              <a:avLst/>
              <a:gdLst>
                <a:gd name="T0" fmla="*/ 95 w 25"/>
                <a:gd name="T1" fmla="*/ 13 h 3"/>
                <a:gd name="T2" fmla="*/ 0 w 25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">
                  <a:moveTo>
                    <a:pt x="25" y="3"/>
                  </a:moveTo>
                  <a:cubicBezTo>
                    <a:pt x="17" y="0"/>
                    <a:pt x="8" y="0"/>
                    <a:pt x="0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0" name="Freeform 328">
              <a:extLst>
                <a:ext uri="{FF2B5EF4-FFF2-40B4-BE49-F238E27FC236}">
                  <a16:creationId xmlns:a16="http://schemas.microsoft.com/office/drawing/2014/main" id="{87299203-D417-4A5F-8D6D-14DF029E6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1087"/>
              <a:ext cx="19" cy="91"/>
            </a:xfrm>
            <a:custGeom>
              <a:avLst/>
              <a:gdLst>
                <a:gd name="T0" fmla="*/ 40 w 12"/>
                <a:gd name="T1" fmla="*/ 0 h 59"/>
                <a:gd name="T2" fmla="*/ 48 w 12"/>
                <a:gd name="T3" fmla="*/ 216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9">
                  <a:moveTo>
                    <a:pt x="10" y="0"/>
                  </a:moveTo>
                  <a:cubicBezTo>
                    <a:pt x="1" y="17"/>
                    <a:pt x="0" y="42"/>
                    <a:pt x="12" y="5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1" name="Freeform 329">
              <a:extLst>
                <a:ext uri="{FF2B5EF4-FFF2-40B4-BE49-F238E27FC236}">
                  <a16:creationId xmlns:a16="http://schemas.microsoft.com/office/drawing/2014/main" id="{E4115586-51F4-46F3-9240-D108EA250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136"/>
              <a:ext cx="38" cy="5"/>
            </a:xfrm>
            <a:custGeom>
              <a:avLst/>
              <a:gdLst>
                <a:gd name="T0" fmla="*/ 88 w 25"/>
                <a:gd name="T1" fmla="*/ 13 h 3"/>
                <a:gd name="T2" fmla="*/ 0 w 25"/>
                <a:gd name="T3" fmla="*/ 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">
                  <a:moveTo>
                    <a:pt x="25" y="3"/>
                  </a:moveTo>
                  <a:cubicBezTo>
                    <a:pt x="17" y="1"/>
                    <a:pt x="8" y="0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2" name="Freeform 330">
              <a:extLst>
                <a:ext uri="{FF2B5EF4-FFF2-40B4-BE49-F238E27FC236}">
                  <a16:creationId xmlns:a16="http://schemas.microsoft.com/office/drawing/2014/main" id="{07A1DD79-694A-4D76-8964-C02274443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1743"/>
              <a:ext cx="57" cy="34"/>
            </a:xfrm>
            <a:custGeom>
              <a:avLst/>
              <a:gdLst>
                <a:gd name="T0" fmla="*/ 136 w 37"/>
                <a:gd name="T1" fmla="*/ 70 h 22"/>
                <a:gd name="T2" fmla="*/ 0 w 37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2">
                  <a:moveTo>
                    <a:pt x="37" y="19"/>
                  </a:moveTo>
                  <a:cubicBezTo>
                    <a:pt x="22" y="22"/>
                    <a:pt x="4" y="16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3" name="Freeform 331">
              <a:extLst>
                <a:ext uri="{FF2B5EF4-FFF2-40B4-BE49-F238E27FC236}">
                  <a16:creationId xmlns:a16="http://schemas.microsoft.com/office/drawing/2014/main" id="{F61A4088-F79F-4738-8569-C7CBE2A0E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1769"/>
              <a:ext cx="12" cy="37"/>
            </a:xfrm>
            <a:custGeom>
              <a:avLst/>
              <a:gdLst>
                <a:gd name="T0" fmla="*/ 27 w 8"/>
                <a:gd name="T1" fmla="*/ 0 h 24"/>
                <a:gd name="T2" fmla="*/ 0 w 8"/>
                <a:gd name="T3" fmla="*/ 8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8" y="0"/>
                  </a:moveTo>
                  <a:cubicBezTo>
                    <a:pt x="7" y="8"/>
                    <a:pt x="3" y="16"/>
                    <a:pt x="0" y="2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4" name="Freeform 332">
              <a:extLst>
                <a:ext uri="{FF2B5EF4-FFF2-40B4-BE49-F238E27FC236}">
                  <a16:creationId xmlns:a16="http://schemas.microsoft.com/office/drawing/2014/main" id="{5C8D9750-5387-4719-8618-9B24BBC02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047"/>
              <a:ext cx="78" cy="21"/>
            </a:xfrm>
            <a:custGeom>
              <a:avLst/>
              <a:gdLst>
                <a:gd name="T0" fmla="*/ 182 w 51"/>
                <a:gd name="T1" fmla="*/ 12 h 14"/>
                <a:gd name="T2" fmla="*/ 0 w 5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14">
                  <a:moveTo>
                    <a:pt x="51" y="3"/>
                  </a:moveTo>
                  <a:cubicBezTo>
                    <a:pt x="37" y="14"/>
                    <a:pt x="15" y="7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5" name="Freeform 333">
              <a:extLst>
                <a:ext uri="{FF2B5EF4-FFF2-40B4-BE49-F238E27FC236}">
                  <a16:creationId xmlns:a16="http://schemas.microsoft.com/office/drawing/2014/main" id="{B4C4BBF0-7BDB-4F69-A806-ECED62F1A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060"/>
              <a:ext cx="3" cy="36"/>
            </a:xfrm>
            <a:custGeom>
              <a:avLst/>
              <a:gdLst>
                <a:gd name="T0" fmla="*/ 8 w 2"/>
                <a:gd name="T1" fmla="*/ 0 h 23"/>
                <a:gd name="T2" fmla="*/ 0 w 2"/>
                <a:gd name="T3" fmla="*/ 88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3">
                  <a:moveTo>
                    <a:pt x="2" y="0"/>
                  </a:moveTo>
                  <a:cubicBezTo>
                    <a:pt x="1" y="7"/>
                    <a:pt x="1" y="15"/>
                    <a:pt x="0" y="2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6" name="Freeform 334">
              <a:extLst>
                <a:ext uri="{FF2B5EF4-FFF2-40B4-BE49-F238E27FC236}">
                  <a16:creationId xmlns:a16="http://schemas.microsoft.com/office/drawing/2014/main" id="{04BB9B68-75A1-488C-A251-CD525FC06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1856"/>
              <a:ext cx="9" cy="70"/>
            </a:xfrm>
            <a:custGeom>
              <a:avLst/>
              <a:gdLst>
                <a:gd name="T0" fmla="*/ 8 w 6"/>
                <a:gd name="T1" fmla="*/ 0 h 46"/>
                <a:gd name="T2" fmla="*/ 21 w 6"/>
                <a:gd name="T3" fmla="*/ 163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6">
                  <a:moveTo>
                    <a:pt x="2" y="0"/>
                  </a:moveTo>
                  <a:cubicBezTo>
                    <a:pt x="0" y="15"/>
                    <a:pt x="3" y="31"/>
                    <a:pt x="6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7" name="Line 335">
              <a:extLst>
                <a:ext uri="{FF2B5EF4-FFF2-40B4-BE49-F238E27FC236}">
                  <a16:creationId xmlns:a16="http://schemas.microsoft.com/office/drawing/2014/main" id="{95903538-5911-4236-85A0-65A68D7E8A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7" y="1903"/>
              <a:ext cx="33" cy="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8" name="Freeform 336">
              <a:extLst>
                <a:ext uri="{FF2B5EF4-FFF2-40B4-BE49-F238E27FC236}">
                  <a16:creationId xmlns:a16="http://schemas.microsoft.com/office/drawing/2014/main" id="{E39179FB-B67C-4B87-ACE6-62BC6F509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133"/>
              <a:ext cx="30" cy="66"/>
            </a:xfrm>
            <a:custGeom>
              <a:avLst/>
              <a:gdLst>
                <a:gd name="T0" fmla="*/ 12 w 20"/>
                <a:gd name="T1" fmla="*/ 0 h 43"/>
                <a:gd name="T2" fmla="*/ 68 w 20"/>
                <a:gd name="T3" fmla="*/ 155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3">
                  <a:moveTo>
                    <a:pt x="3" y="0"/>
                  </a:moveTo>
                  <a:cubicBezTo>
                    <a:pt x="0" y="14"/>
                    <a:pt x="8" y="35"/>
                    <a:pt x="20" y="4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9" name="Freeform 337">
              <a:extLst>
                <a:ext uri="{FF2B5EF4-FFF2-40B4-BE49-F238E27FC236}">
                  <a16:creationId xmlns:a16="http://schemas.microsoft.com/office/drawing/2014/main" id="{ED30C41E-EAE3-47D5-BD0A-9389F165C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181"/>
              <a:ext cx="24" cy="15"/>
            </a:xfrm>
            <a:custGeom>
              <a:avLst/>
              <a:gdLst>
                <a:gd name="T0" fmla="*/ 54 w 16"/>
                <a:gd name="T1" fmla="*/ 0 h 10"/>
                <a:gd name="T2" fmla="*/ 0 w 16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11" y="4"/>
                    <a:pt x="6" y="7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0" name="Freeform 338">
              <a:extLst>
                <a:ext uri="{FF2B5EF4-FFF2-40B4-BE49-F238E27FC236}">
                  <a16:creationId xmlns:a16="http://schemas.microsoft.com/office/drawing/2014/main" id="{801CC5D9-2A2D-418E-8D4F-17A32647F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204"/>
              <a:ext cx="64" cy="20"/>
            </a:xfrm>
            <a:custGeom>
              <a:avLst/>
              <a:gdLst>
                <a:gd name="T0" fmla="*/ 156 w 41"/>
                <a:gd name="T1" fmla="*/ 18 h 13"/>
                <a:gd name="T2" fmla="*/ 0 w 41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3">
                  <a:moveTo>
                    <a:pt x="41" y="5"/>
                  </a:moveTo>
                  <a:cubicBezTo>
                    <a:pt x="29" y="13"/>
                    <a:pt x="12" y="4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1" name="Line 339">
              <a:extLst>
                <a:ext uri="{FF2B5EF4-FFF2-40B4-BE49-F238E27FC236}">
                  <a16:creationId xmlns:a16="http://schemas.microsoft.com/office/drawing/2014/main" id="{9B0193EF-E31E-4449-9C61-AEB0B2B580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4" y="2219"/>
              <a:ext cx="1" cy="26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2" name="Freeform 340">
              <a:extLst>
                <a:ext uri="{FF2B5EF4-FFF2-40B4-BE49-F238E27FC236}">
                  <a16:creationId xmlns:a16="http://schemas.microsoft.com/office/drawing/2014/main" id="{2333449C-CFCB-4E35-89A6-1F91A94D8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2325"/>
              <a:ext cx="83" cy="20"/>
            </a:xfrm>
            <a:custGeom>
              <a:avLst/>
              <a:gdLst>
                <a:gd name="T0" fmla="*/ 197 w 54"/>
                <a:gd name="T1" fmla="*/ 48 h 13"/>
                <a:gd name="T2" fmla="*/ 0 w 54"/>
                <a:gd name="T3" fmla="*/ 1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13">
                  <a:moveTo>
                    <a:pt x="54" y="13"/>
                  </a:moveTo>
                  <a:cubicBezTo>
                    <a:pt x="40" y="0"/>
                    <a:pt x="18" y="2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3" name="Freeform 341">
              <a:extLst>
                <a:ext uri="{FF2B5EF4-FFF2-40B4-BE49-F238E27FC236}">
                  <a16:creationId xmlns:a16="http://schemas.microsoft.com/office/drawing/2014/main" id="{CAD6E93F-C031-4958-88FB-3D8E8E6B1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2308"/>
              <a:ext cx="8" cy="23"/>
            </a:xfrm>
            <a:custGeom>
              <a:avLst/>
              <a:gdLst>
                <a:gd name="T0" fmla="*/ 21 w 5"/>
                <a:gd name="T1" fmla="*/ 0 h 15"/>
                <a:gd name="T2" fmla="*/ 0 w 5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5" y="0"/>
                  </a:moveTo>
                  <a:cubicBezTo>
                    <a:pt x="2" y="4"/>
                    <a:pt x="0" y="10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4" name="Freeform 342">
              <a:extLst>
                <a:ext uri="{FF2B5EF4-FFF2-40B4-BE49-F238E27FC236}">
                  <a16:creationId xmlns:a16="http://schemas.microsoft.com/office/drawing/2014/main" id="{A9F6BFEB-8569-4791-AC88-5927372F1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1776"/>
              <a:ext cx="83" cy="20"/>
            </a:xfrm>
            <a:custGeom>
              <a:avLst/>
              <a:gdLst>
                <a:gd name="T0" fmla="*/ 197 w 54"/>
                <a:gd name="T1" fmla="*/ 48 h 13"/>
                <a:gd name="T2" fmla="*/ 0 w 54"/>
                <a:gd name="T3" fmla="*/ 1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13">
                  <a:moveTo>
                    <a:pt x="54" y="13"/>
                  </a:moveTo>
                  <a:cubicBezTo>
                    <a:pt x="40" y="0"/>
                    <a:pt x="18" y="2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5" name="Freeform 343">
              <a:extLst>
                <a:ext uri="{FF2B5EF4-FFF2-40B4-BE49-F238E27FC236}">
                  <a16:creationId xmlns:a16="http://schemas.microsoft.com/office/drawing/2014/main" id="{53153924-3B0E-4146-AF91-B2A0AF1C0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1759"/>
              <a:ext cx="8" cy="23"/>
            </a:xfrm>
            <a:custGeom>
              <a:avLst/>
              <a:gdLst>
                <a:gd name="T0" fmla="*/ 21 w 5"/>
                <a:gd name="T1" fmla="*/ 0 h 15"/>
                <a:gd name="T2" fmla="*/ 0 w 5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5" y="0"/>
                  </a:moveTo>
                  <a:cubicBezTo>
                    <a:pt x="2" y="4"/>
                    <a:pt x="0" y="10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6" name="Freeform 344">
              <a:extLst>
                <a:ext uri="{FF2B5EF4-FFF2-40B4-BE49-F238E27FC236}">
                  <a16:creationId xmlns:a16="http://schemas.microsoft.com/office/drawing/2014/main" id="{99461219-A7EE-4819-B099-30B73DBA9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2324"/>
              <a:ext cx="14" cy="58"/>
            </a:xfrm>
            <a:custGeom>
              <a:avLst/>
              <a:gdLst>
                <a:gd name="T0" fmla="*/ 34 w 9"/>
                <a:gd name="T1" fmla="*/ 0 h 38"/>
                <a:gd name="T2" fmla="*/ 34 w 9"/>
                <a:gd name="T3" fmla="*/ 136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8">
                  <a:moveTo>
                    <a:pt x="9" y="0"/>
                  </a:moveTo>
                  <a:cubicBezTo>
                    <a:pt x="0" y="10"/>
                    <a:pt x="0" y="28"/>
                    <a:pt x="9" y="3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7" name="Freeform 345">
              <a:extLst>
                <a:ext uri="{FF2B5EF4-FFF2-40B4-BE49-F238E27FC236}">
                  <a16:creationId xmlns:a16="http://schemas.microsoft.com/office/drawing/2014/main" id="{090690CE-F289-4E69-9536-A65208ABD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2358"/>
              <a:ext cx="43" cy="3"/>
            </a:xfrm>
            <a:custGeom>
              <a:avLst/>
              <a:gdLst>
                <a:gd name="T0" fmla="*/ 101 w 28"/>
                <a:gd name="T1" fmla="*/ 8 h 2"/>
                <a:gd name="T2" fmla="*/ 0 w 2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">
                  <a:moveTo>
                    <a:pt x="28" y="2"/>
                  </a:moveTo>
                  <a:cubicBezTo>
                    <a:pt x="19" y="1"/>
                    <a:pt x="9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8" name="Freeform 346">
              <a:extLst>
                <a:ext uri="{FF2B5EF4-FFF2-40B4-BE49-F238E27FC236}">
                  <a16:creationId xmlns:a16="http://schemas.microsoft.com/office/drawing/2014/main" id="{3E5815EB-FBF5-46C3-8FE7-E0984EF57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428"/>
              <a:ext cx="79" cy="34"/>
            </a:xfrm>
            <a:custGeom>
              <a:avLst/>
              <a:gdLst>
                <a:gd name="T0" fmla="*/ 189 w 51"/>
                <a:gd name="T1" fmla="*/ 0 h 22"/>
                <a:gd name="T2" fmla="*/ 0 w 51"/>
                <a:gd name="T3" fmla="*/ 8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2">
                  <a:moveTo>
                    <a:pt x="51" y="0"/>
                  </a:moveTo>
                  <a:cubicBezTo>
                    <a:pt x="32" y="0"/>
                    <a:pt x="11" y="8"/>
                    <a:pt x="0" y="2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9" name="Freeform 347">
              <a:extLst>
                <a:ext uri="{FF2B5EF4-FFF2-40B4-BE49-F238E27FC236}">
                  <a16:creationId xmlns:a16="http://schemas.microsoft.com/office/drawing/2014/main" id="{2518FA03-0A84-46E8-9C3B-27176D4EF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421"/>
              <a:ext cx="26" cy="23"/>
            </a:xfrm>
            <a:custGeom>
              <a:avLst/>
              <a:gdLst>
                <a:gd name="T0" fmla="*/ 61 w 17"/>
                <a:gd name="T1" fmla="*/ 54 h 15"/>
                <a:gd name="T2" fmla="*/ 0 w 17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5">
                  <a:moveTo>
                    <a:pt x="17" y="15"/>
                  </a:moveTo>
                  <a:cubicBezTo>
                    <a:pt x="14" y="8"/>
                    <a:pt x="6" y="4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0" name="Freeform 348">
              <a:extLst>
                <a:ext uri="{FF2B5EF4-FFF2-40B4-BE49-F238E27FC236}">
                  <a16:creationId xmlns:a16="http://schemas.microsoft.com/office/drawing/2014/main" id="{C669C63D-BAF6-44E6-A9DC-D222C99E8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353"/>
              <a:ext cx="15" cy="52"/>
            </a:xfrm>
            <a:custGeom>
              <a:avLst/>
              <a:gdLst>
                <a:gd name="T0" fmla="*/ 35 w 10"/>
                <a:gd name="T1" fmla="*/ 0 h 34"/>
                <a:gd name="T2" fmla="*/ 12 w 10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cubicBezTo>
                    <a:pt x="4" y="11"/>
                    <a:pt x="0" y="21"/>
                    <a:pt x="3" y="3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1" name="Freeform 349">
              <a:extLst>
                <a:ext uri="{FF2B5EF4-FFF2-40B4-BE49-F238E27FC236}">
                  <a16:creationId xmlns:a16="http://schemas.microsoft.com/office/drawing/2014/main" id="{660BB147-E5FE-448C-A761-18E6C3570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375"/>
              <a:ext cx="32" cy="12"/>
            </a:xfrm>
            <a:custGeom>
              <a:avLst/>
              <a:gdLst>
                <a:gd name="T0" fmla="*/ 75 w 21"/>
                <a:gd name="T1" fmla="*/ 27 h 8"/>
                <a:gd name="T2" fmla="*/ 0 w 21"/>
                <a:gd name="T3" fmla="*/ 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cubicBezTo>
                    <a:pt x="15" y="2"/>
                    <a:pt x="8" y="0"/>
                    <a:pt x="0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2" name="Freeform 350">
              <a:extLst>
                <a:ext uri="{FF2B5EF4-FFF2-40B4-BE49-F238E27FC236}">
                  <a16:creationId xmlns:a16="http://schemas.microsoft.com/office/drawing/2014/main" id="{E04D9031-E839-4BBD-A2A4-19DF02AFA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2559"/>
              <a:ext cx="29" cy="48"/>
            </a:xfrm>
            <a:custGeom>
              <a:avLst/>
              <a:gdLst>
                <a:gd name="T0" fmla="*/ 67 w 19"/>
                <a:gd name="T1" fmla="*/ 0 h 31"/>
                <a:gd name="T2" fmla="*/ 0 w 19"/>
                <a:gd name="T3" fmla="*/ 11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1">
                  <a:moveTo>
                    <a:pt x="19" y="0"/>
                  </a:moveTo>
                  <a:cubicBezTo>
                    <a:pt x="15" y="12"/>
                    <a:pt x="12" y="24"/>
                    <a:pt x="0" y="3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3" name="Freeform 351">
              <a:extLst>
                <a:ext uri="{FF2B5EF4-FFF2-40B4-BE49-F238E27FC236}">
                  <a16:creationId xmlns:a16="http://schemas.microsoft.com/office/drawing/2014/main" id="{C89BF0FD-D2D0-4BBE-98EC-1B21093B5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598"/>
              <a:ext cx="26" cy="17"/>
            </a:xfrm>
            <a:custGeom>
              <a:avLst/>
              <a:gdLst>
                <a:gd name="T0" fmla="*/ 0 w 17"/>
                <a:gd name="T1" fmla="*/ 5 h 11"/>
                <a:gd name="T2" fmla="*/ 61 w 17"/>
                <a:gd name="T3" fmla="*/ 4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1">
                  <a:moveTo>
                    <a:pt x="0" y="1"/>
                  </a:moveTo>
                  <a:cubicBezTo>
                    <a:pt x="8" y="0"/>
                    <a:pt x="14" y="4"/>
                    <a:pt x="17" y="1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4" name="Freeform 352">
              <a:extLst>
                <a:ext uri="{FF2B5EF4-FFF2-40B4-BE49-F238E27FC236}">
                  <a16:creationId xmlns:a16="http://schemas.microsoft.com/office/drawing/2014/main" id="{C97C89E7-8519-47DB-A8D8-6D50151A3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304"/>
              <a:ext cx="50" cy="46"/>
            </a:xfrm>
            <a:custGeom>
              <a:avLst/>
              <a:gdLst>
                <a:gd name="T0" fmla="*/ 122 w 32"/>
                <a:gd name="T1" fmla="*/ 0 h 30"/>
                <a:gd name="T2" fmla="*/ 0 w 32"/>
                <a:gd name="T3" fmla="*/ 109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0">
                  <a:moveTo>
                    <a:pt x="32" y="0"/>
                  </a:moveTo>
                  <a:cubicBezTo>
                    <a:pt x="29" y="16"/>
                    <a:pt x="17" y="29"/>
                    <a:pt x="0" y="3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5" name="Freeform 353">
              <a:extLst>
                <a:ext uri="{FF2B5EF4-FFF2-40B4-BE49-F238E27FC236}">
                  <a16:creationId xmlns:a16="http://schemas.microsoft.com/office/drawing/2014/main" id="{C692040D-A5CC-4090-B033-377CCA373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339"/>
              <a:ext cx="22" cy="26"/>
            </a:xfrm>
            <a:custGeom>
              <a:avLst/>
              <a:gdLst>
                <a:gd name="T0" fmla="*/ 0 w 14"/>
                <a:gd name="T1" fmla="*/ 0 h 17"/>
                <a:gd name="T2" fmla="*/ 55 w 14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7">
                  <a:moveTo>
                    <a:pt x="0" y="0"/>
                  </a:moveTo>
                  <a:cubicBezTo>
                    <a:pt x="7" y="4"/>
                    <a:pt x="11" y="11"/>
                    <a:pt x="14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6" name="Freeform 354">
              <a:extLst>
                <a:ext uri="{FF2B5EF4-FFF2-40B4-BE49-F238E27FC236}">
                  <a16:creationId xmlns:a16="http://schemas.microsoft.com/office/drawing/2014/main" id="{156C57A3-133D-41C8-8208-75E51A081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458"/>
              <a:ext cx="31" cy="71"/>
            </a:xfrm>
            <a:custGeom>
              <a:avLst/>
              <a:gdLst>
                <a:gd name="T0" fmla="*/ 67 w 20"/>
                <a:gd name="T1" fmla="*/ 0 h 46"/>
                <a:gd name="T2" fmla="*/ 0 w 20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6">
                  <a:moveTo>
                    <a:pt x="18" y="0"/>
                  </a:moveTo>
                  <a:cubicBezTo>
                    <a:pt x="20" y="17"/>
                    <a:pt x="12" y="34"/>
                    <a:pt x="0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7" name="Freeform 355">
              <a:extLst>
                <a:ext uri="{FF2B5EF4-FFF2-40B4-BE49-F238E27FC236}">
                  <a16:creationId xmlns:a16="http://schemas.microsoft.com/office/drawing/2014/main" id="{E9FA4D27-769D-4CAC-852C-811B37E9C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2510"/>
              <a:ext cx="18" cy="15"/>
            </a:xfrm>
            <a:custGeom>
              <a:avLst/>
              <a:gdLst>
                <a:gd name="T0" fmla="*/ 0 w 12"/>
                <a:gd name="T1" fmla="*/ 0 h 10"/>
                <a:gd name="T2" fmla="*/ 41 w 12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4" y="3"/>
                    <a:pt x="8" y="6"/>
                    <a:pt x="12" y="1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8" name="Freeform 356">
              <a:extLst>
                <a:ext uri="{FF2B5EF4-FFF2-40B4-BE49-F238E27FC236}">
                  <a16:creationId xmlns:a16="http://schemas.microsoft.com/office/drawing/2014/main" id="{4459897A-34FB-412A-922F-6C211FCFC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476"/>
              <a:ext cx="58" cy="34"/>
            </a:xfrm>
            <a:custGeom>
              <a:avLst/>
              <a:gdLst>
                <a:gd name="T0" fmla="*/ 136 w 38"/>
                <a:gd name="T1" fmla="*/ 66 h 22"/>
                <a:gd name="T2" fmla="*/ 0 w 38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2">
                  <a:moveTo>
                    <a:pt x="38" y="18"/>
                  </a:moveTo>
                  <a:cubicBezTo>
                    <a:pt x="25" y="22"/>
                    <a:pt x="8" y="1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9" name="Freeform 357">
              <a:extLst>
                <a:ext uri="{FF2B5EF4-FFF2-40B4-BE49-F238E27FC236}">
                  <a16:creationId xmlns:a16="http://schemas.microsoft.com/office/drawing/2014/main" id="{46997813-332C-4F7C-B7D2-66696802C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507"/>
              <a:ext cx="19" cy="31"/>
            </a:xfrm>
            <a:custGeom>
              <a:avLst/>
              <a:gdLst>
                <a:gd name="T0" fmla="*/ 48 w 12"/>
                <a:gd name="T1" fmla="*/ 0 h 20"/>
                <a:gd name="T2" fmla="*/ 0 w 12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0">
                  <a:moveTo>
                    <a:pt x="12" y="0"/>
                  </a:moveTo>
                  <a:cubicBezTo>
                    <a:pt x="8" y="7"/>
                    <a:pt x="4" y="14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0" name="Freeform 358">
              <a:extLst>
                <a:ext uri="{FF2B5EF4-FFF2-40B4-BE49-F238E27FC236}">
                  <a16:creationId xmlns:a16="http://schemas.microsoft.com/office/drawing/2014/main" id="{39B91127-F06E-460C-94E2-57DA2E8C8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478"/>
              <a:ext cx="43" cy="52"/>
            </a:xfrm>
            <a:custGeom>
              <a:avLst/>
              <a:gdLst>
                <a:gd name="T0" fmla="*/ 0 w 28"/>
                <a:gd name="T1" fmla="*/ 0 h 34"/>
                <a:gd name="T2" fmla="*/ 101 w 28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4">
                  <a:moveTo>
                    <a:pt x="0" y="0"/>
                  </a:moveTo>
                  <a:cubicBezTo>
                    <a:pt x="2" y="18"/>
                    <a:pt x="13" y="26"/>
                    <a:pt x="28" y="3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1" name="Freeform 359">
              <a:extLst>
                <a:ext uri="{FF2B5EF4-FFF2-40B4-BE49-F238E27FC236}">
                  <a16:creationId xmlns:a16="http://schemas.microsoft.com/office/drawing/2014/main" id="{86D83369-879C-4127-9DFC-678B15B8E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522"/>
              <a:ext cx="18" cy="25"/>
            </a:xfrm>
            <a:custGeom>
              <a:avLst/>
              <a:gdLst>
                <a:gd name="T0" fmla="*/ 41 w 12"/>
                <a:gd name="T1" fmla="*/ 0 h 16"/>
                <a:gd name="T2" fmla="*/ 0 w 12"/>
                <a:gd name="T3" fmla="*/ 6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6">
                  <a:moveTo>
                    <a:pt x="12" y="0"/>
                  </a:moveTo>
                  <a:cubicBezTo>
                    <a:pt x="9" y="6"/>
                    <a:pt x="5" y="11"/>
                    <a:pt x="0" y="1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2" name="Freeform 360">
              <a:extLst>
                <a:ext uri="{FF2B5EF4-FFF2-40B4-BE49-F238E27FC236}">
                  <a16:creationId xmlns:a16="http://schemas.microsoft.com/office/drawing/2014/main" id="{EC894283-5DB3-4CC6-86F4-E8C78DFDA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703"/>
              <a:ext cx="22" cy="44"/>
            </a:xfrm>
            <a:custGeom>
              <a:avLst/>
              <a:gdLst>
                <a:gd name="T0" fmla="*/ 8 w 14"/>
                <a:gd name="T1" fmla="*/ 0 h 29"/>
                <a:gd name="T2" fmla="*/ 55 w 14"/>
                <a:gd name="T3" fmla="*/ 10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9">
                  <a:moveTo>
                    <a:pt x="2" y="0"/>
                  </a:moveTo>
                  <a:cubicBezTo>
                    <a:pt x="0" y="12"/>
                    <a:pt x="4" y="23"/>
                    <a:pt x="14" y="2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3" name="Freeform 361">
              <a:extLst>
                <a:ext uri="{FF2B5EF4-FFF2-40B4-BE49-F238E27FC236}">
                  <a16:creationId xmlns:a16="http://schemas.microsoft.com/office/drawing/2014/main" id="{BB17DE1F-4C84-4844-B48B-2C1A0363F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2736"/>
              <a:ext cx="35" cy="19"/>
            </a:xfrm>
            <a:custGeom>
              <a:avLst/>
              <a:gdLst>
                <a:gd name="T0" fmla="*/ 81 w 23"/>
                <a:gd name="T1" fmla="*/ 5 h 12"/>
                <a:gd name="T2" fmla="*/ 0 w 23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23" y="1"/>
                  </a:moveTo>
                  <a:cubicBezTo>
                    <a:pt x="13" y="0"/>
                    <a:pt x="5" y="5"/>
                    <a:pt x="0" y="1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4" name="Freeform 362">
              <a:extLst>
                <a:ext uri="{FF2B5EF4-FFF2-40B4-BE49-F238E27FC236}">
                  <a16:creationId xmlns:a16="http://schemas.microsoft.com/office/drawing/2014/main" id="{0213BBE5-0463-407A-AC48-18F990444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781"/>
              <a:ext cx="36" cy="71"/>
            </a:xfrm>
            <a:custGeom>
              <a:avLst/>
              <a:gdLst>
                <a:gd name="T0" fmla="*/ 77 w 23"/>
                <a:gd name="T1" fmla="*/ 0 h 46"/>
                <a:gd name="T2" fmla="*/ 0 w 23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6">
                  <a:moveTo>
                    <a:pt x="20" y="0"/>
                  </a:moveTo>
                  <a:cubicBezTo>
                    <a:pt x="23" y="19"/>
                    <a:pt x="15" y="36"/>
                    <a:pt x="0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5" name="Freeform 363">
              <a:extLst>
                <a:ext uri="{FF2B5EF4-FFF2-40B4-BE49-F238E27FC236}">
                  <a16:creationId xmlns:a16="http://schemas.microsoft.com/office/drawing/2014/main" id="{67B44F29-9314-4D89-9176-486E4F11C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832"/>
              <a:ext cx="23" cy="11"/>
            </a:xfrm>
            <a:custGeom>
              <a:avLst/>
              <a:gdLst>
                <a:gd name="T0" fmla="*/ 0 w 15"/>
                <a:gd name="T1" fmla="*/ 0 h 7"/>
                <a:gd name="T2" fmla="*/ 54 w 15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0" y="0"/>
                  </a:moveTo>
                  <a:cubicBezTo>
                    <a:pt x="5" y="2"/>
                    <a:pt x="10" y="4"/>
                    <a:pt x="15" y="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6" name="Freeform 364">
              <a:extLst>
                <a:ext uri="{FF2B5EF4-FFF2-40B4-BE49-F238E27FC236}">
                  <a16:creationId xmlns:a16="http://schemas.microsoft.com/office/drawing/2014/main" id="{3352FFAE-1F3A-4B3A-8040-8F45B9B1F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2667"/>
              <a:ext cx="10" cy="31"/>
            </a:xfrm>
            <a:custGeom>
              <a:avLst/>
              <a:gdLst>
                <a:gd name="T0" fmla="*/ 28 w 6"/>
                <a:gd name="T1" fmla="*/ 0 h 20"/>
                <a:gd name="T2" fmla="*/ 5 w 6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0">
                  <a:moveTo>
                    <a:pt x="6" y="0"/>
                  </a:moveTo>
                  <a:cubicBezTo>
                    <a:pt x="1" y="6"/>
                    <a:pt x="0" y="12"/>
                    <a:pt x="1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7" name="Freeform 365">
              <a:extLst>
                <a:ext uri="{FF2B5EF4-FFF2-40B4-BE49-F238E27FC236}">
                  <a16:creationId xmlns:a16="http://schemas.microsoft.com/office/drawing/2014/main" id="{2883D957-B6A6-4CE2-8614-C9BC0CF1D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669"/>
              <a:ext cx="19" cy="14"/>
            </a:xfrm>
            <a:custGeom>
              <a:avLst/>
              <a:gdLst>
                <a:gd name="T0" fmla="*/ 48 w 12"/>
                <a:gd name="T1" fmla="*/ 34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0" y="4"/>
                    <a:pt x="6" y="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8" name="Freeform 366">
              <a:extLst>
                <a:ext uri="{FF2B5EF4-FFF2-40B4-BE49-F238E27FC236}">
                  <a16:creationId xmlns:a16="http://schemas.microsoft.com/office/drawing/2014/main" id="{CDF65546-3F9A-4514-B074-18592BA39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727"/>
              <a:ext cx="45" cy="45"/>
            </a:xfrm>
            <a:custGeom>
              <a:avLst/>
              <a:gdLst>
                <a:gd name="T0" fmla="*/ 109 w 29"/>
                <a:gd name="T1" fmla="*/ 0 h 29"/>
                <a:gd name="T2" fmla="*/ 0 w 29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9">
                  <a:moveTo>
                    <a:pt x="29" y="0"/>
                  </a:moveTo>
                  <a:cubicBezTo>
                    <a:pt x="25" y="15"/>
                    <a:pt x="13" y="22"/>
                    <a:pt x="0" y="2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9" name="Freeform 367">
              <a:extLst>
                <a:ext uri="{FF2B5EF4-FFF2-40B4-BE49-F238E27FC236}">
                  <a16:creationId xmlns:a16="http://schemas.microsoft.com/office/drawing/2014/main" id="{1A0CF1AA-8302-44CF-9937-12BFD9C25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758"/>
              <a:ext cx="18" cy="26"/>
            </a:xfrm>
            <a:custGeom>
              <a:avLst/>
              <a:gdLst>
                <a:gd name="T0" fmla="*/ 0 w 12"/>
                <a:gd name="T1" fmla="*/ 0 h 17"/>
                <a:gd name="T2" fmla="*/ 41 w 12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5" y="5"/>
                    <a:pt x="9" y="11"/>
                    <a:pt x="12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0" name="Freeform 368">
              <a:extLst>
                <a:ext uri="{FF2B5EF4-FFF2-40B4-BE49-F238E27FC236}">
                  <a16:creationId xmlns:a16="http://schemas.microsoft.com/office/drawing/2014/main" id="{AA54C8A1-228F-4C36-A92F-78D4485C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900"/>
              <a:ext cx="68" cy="41"/>
            </a:xfrm>
            <a:custGeom>
              <a:avLst/>
              <a:gdLst>
                <a:gd name="T0" fmla="*/ 162 w 44"/>
                <a:gd name="T1" fmla="*/ 94 h 27"/>
                <a:gd name="T2" fmla="*/ 0 w 44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7">
                  <a:moveTo>
                    <a:pt x="44" y="27"/>
                  </a:moveTo>
                  <a:cubicBezTo>
                    <a:pt x="29" y="24"/>
                    <a:pt x="3" y="1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1" name="Freeform 369">
              <a:extLst>
                <a:ext uri="{FF2B5EF4-FFF2-40B4-BE49-F238E27FC236}">
                  <a16:creationId xmlns:a16="http://schemas.microsoft.com/office/drawing/2014/main" id="{4B36BF76-55C4-412F-B53D-30984F346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2934"/>
              <a:ext cx="17" cy="26"/>
            </a:xfrm>
            <a:custGeom>
              <a:avLst/>
              <a:gdLst>
                <a:gd name="T0" fmla="*/ 40 w 11"/>
                <a:gd name="T1" fmla="*/ 0 h 17"/>
                <a:gd name="T2" fmla="*/ 0 w 11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7">
                  <a:moveTo>
                    <a:pt x="11" y="0"/>
                  </a:moveTo>
                  <a:cubicBezTo>
                    <a:pt x="7" y="6"/>
                    <a:pt x="3" y="11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2" name="Freeform 370">
              <a:extLst>
                <a:ext uri="{FF2B5EF4-FFF2-40B4-BE49-F238E27FC236}">
                  <a16:creationId xmlns:a16="http://schemas.microsoft.com/office/drawing/2014/main" id="{D88322A0-1FE7-41DA-A145-493A973D2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821"/>
              <a:ext cx="32" cy="57"/>
            </a:xfrm>
            <a:custGeom>
              <a:avLst/>
              <a:gdLst>
                <a:gd name="T0" fmla="*/ 14 w 21"/>
                <a:gd name="T1" fmla="*/ 0 h 37"/>
                <a:gd name="T2" fmla="*/ 75 w 21"/>
                <a:gd name="T3" fmla="*/ 136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7">
                  <a:moveTo>
                    <a:pt x="4" y="0"/>
                  </a:moveTo>
                  <a:cubicBezTo>
                    <a:pt x="0" y="14"/>
                    <a:pt x="11" y="29"/>
                    <a:pt x="21" y="3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3" name="Freeform 371">
              <a:extLst>
                <a:ext uri="{FF2B5EF4-FFF2-40B4-BE49-F238E27FC236}">
                  <a16:creationId xmlns:a16="http://schemas.microsoft.com/office/drawing/2014/main" id="{6147FDE4-66CC-4AEC-9368-898B2483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2855"/>
              <a:ext cx="32" cy="22"/>
            </a:xfrm>
            <a:custGeom>
              <a:avLst/>
              <a:gdLst>
                <a:gd name="T0" fmla="*/ 75 w 21"/>
                <a:gd name="T1" fmla="*/ 0 h 14"/>
                <a:gd name="T2" fmla="*/ 0 w 21"/>
                <a:gd name="T3" fmla="*/ 5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4">
                  <a:moveTo>
                    <a:pt x="21" y="0"/>
                  </a:moveTo>
                  <a:cubicBezTo>
                    <a:pt x="16" y="7"/>
                    <a:pt x="9" y="12"/>
                    <a:pt x="0" y="1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4" name="Freeform 372">
              <a:extLst>
                <a:ext uri="{FF2B5EF4-FFF2-40B4-BE49-F238E27FC236}">
                  <a16:creationId xmlns:a16="http://schemas.microsoft.com/office/drawing/2014/main" id="{A4B41A9C-9243-4C26-A656-07A35097D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3038"/>
              <a:ext cx="75" cy="51"/>
            </a:xfrm>
            <a:custGeom>
              <a:avLst/>
              <a:gdLst>
                <a:gd name="T0" fmla="*/ 176 w 49"/>
                <a:gd name="T1" fmla="*/ 117 h 33"/>
                <a:gd name="T2" fmla="*/ 0 w 49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33">
                  <a:moveTo>
                    <a:pt x="49" y="32"/>
                  </a:moveTo>
                  <a:cubicBezTo>
                    <a:pt x="28" y="33"/>
                    <a:pt x="8" y="2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5" name="Freeform 373">
              <a:extLst>
                <a:ext uri="{FF2B5EF4-FFF2-40B4-BE49-F238E27FC236}">
                  <a16:creationId xmlns:a16="http://schemas.microsoft.com/office/drawing/2014/main" id="{AA04F4C8-8C19-41E3-BEF2-7F070616C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3083"/>
              <a:ext cx="9" cy="26"/>
            </a:xfrm>
            <a:custGeom>
              <a:avLst/>
              <a:gdLst>
                <a:gd name="T0" fmla="*/ 21 w 6"/>
                <a:gd name="T1" fmla="*/ 0 h 17"/>
                <a:gd name="T2" fmla="*/ 5 w 6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6" y="0"/>
                  </a:moveTo>
                  <a:cubicBezTo>
                    <a:pt x="1" y="5"/>
                    <a:pt x="0" y="10"/>
                    <a:pt x="1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6" name="Freeform 374">
              <a:extLst>
                <a:ext uri="{FF2B5EF4-FFF2-40B4-BE49-F238E27FC236}">
                  <a16:creationId xmlns:a16="http://schemas.microsoft.com/office/drawing/2014/main" id="{28D0BA6D-ABD7-41AE-8010-EAE84D471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015"/>
              <a:ext cx="50" cy="34"/>
            </a:xfrm>
            <a:custGeom>
              <a:avLst/>
              <a:gdLst>
                <a:gd name="T0" fmla="*/ 115 w 33"/>
                <a:gd name="T1" fmla="*/ 0 h 22"/>
                <a:gd name="T2" fmla="*/ 0 w 33"/>
                <a:gd name="T3" fmla="*/ 7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2">
                  <a:moveTo>
                    <a:pt x="33" y="0"/>
                  </a:moveTo>
                  <a:cubicBezTo>
                    <a:pt x="29" y="13"/>
                    <a:pt x="14" y="22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7" name="Freeform 375">
              <a:extLst>
                <a:ext uri="{FF2B5EF4-FFF2-40B4-BE49-F238E27FC236}">
                  <a16:creationId xmlns:a16="http://schemas.microsoft.com/office/drawing/2014/main" id="{C76D9C9D-27B9-4C2F-BE62-432E0C086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3043"/>
              <a:ext cx="14" cy="26"/>
            </a:xfrm>
            <a:custGeom>
              <a:avLst/>
              <a:gdLst>
                <a:gd name="T0" fmla="*/ 0 w 9"/>
                <a:gd name="T1" fmla="*/ 0 h 17"/>
                <a:gd name="T2" fmla="*/ 34 w 9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7">
                  <a:moveTo>
                    <a:pt x="0" y="0"/>
                  </a:moveTo>
                  <a:cubicBezTo>
                    <a:pt x="4" y="6"/>
                    <a:pt x="6" y="11"/>
                    <a:pt x="9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8" name="Freeform 376">
              <a:extLst>
                <a:ext uri="{FF2B5EF4-FFF2-40B4-BE49-F238E27FC236}">
                  <a16:creationId xmlns:a16="http://schemas.microsoft.com/office/drawing/2014/main" id="{6279082A-C642-4F21-BF90-844D62D99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3180"/>
              <a:ext cx="65" cy="34"/>
            </a:xfrm>
            <a:custGeom>
              <a:avLst/>
              <a:gdLst>
                <a:gd name="T0" fmla="*/ 156 w 42"/>
                <a:gd name="T1" fmla="*/ 82 h 22"/>
                <a:gd name="T2" fmla="*/ 0 w 42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2">
                  <a:moveTo>
                    <a:pt x="42" y="22"/>
                  </a:moveTo>
                  <a:cubicBezTo>
                    <a:pt x="27" y="19"/>
                    <a:pt x="11" y="1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9" name="Freeform 377">
              <a:extLst>
                <a:ext uri="{FF2B5EF4-FFF2-40B4-BE49-F238E27FC236}">
                  <a16:creationId xmlns:a16="http://schemas.microsoft.com/office/drawing/2014/main" id="{8903C0FD-1B69-4FF9-85DF-184B59721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3206"/>
              <a:ext cx="8" cy="31"/>
            </a:xfrm>
            <a:custGeom>
              <a:avLst/>
              <a:gdLst>
                <a:gd name="T0" fmla="*/ 21 w 5"/>
                <a:gd name="T1" fmla="*/ 0 h 20"/>
                <a:gd name="T2" fmla="*/ 0 w 5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3" y="6"/>
                    <a:pt x="1" y="13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0" name="Freeform 378">
              <a:extLst>
                <a:ext uri="{FF2B5EF4-FFF2-40B4-BE49-F238E27FC236}">
                  <a16:creationId xmlns:a16="http://schemas.microsoft.com/office/drawing/2014/main" id="{F1BEC01B-783A-4CC6-973C-DE244D0CA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289"/>
              <a:ext cx="23" cy="39"/>
            </a:xfrm>
            <a:custGeom>
              <a:avLst/>
              <a:gdLst>
                <a:gd name="T0" fmla="*/ 48 w 15"/>
                <a:gd name="T1" fmla="*/ 0 h 25"/>
                <a:gd name="T2" fmla="*/ 0 w 15"/>
                <a:gd name="T3" fmla="*/ 95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5">
                  <a:moveTo>
                    <a:pt x="13" y="0"/>
                  </a:moveTo>
                  <a:cubicBezTo>
                    <a:pt x="15" y="11"/>
                    <a:pt x="8" y="20"/>
                    <a:pt x="0" y="2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1" name="Freeform 379">
              <a:extLst>
                <a:ext uri="{FF2B5EF4-FFF2-40B4-BE49-F238E27FC236}">
                  <a16:creationId xmlns:a16="http://schemas.microsoft.com/office/drawing/2014/main" id="{54688CE2-4951-4D57-A4D1-65E688E7D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3315"/>
              <a:ext cx="14" cy="13"/>
            </a:xfrm>
            <a:custGeom>
              <a:avLst/>
              <a:gdLst>
                <a:gd name="T0" fmla="*/ 0 w 9"/>
                <a:gd name="T1" fmla="*/ 0 h 8"/>
                <a:gd name="T2" fmla="*/ 34 w 9"/>
                <a:gd name="T3" fmla="*/ 3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5" y="1"/>
                    <a:pt x="8" y="4"/>
                    <a:pt x="9" y="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2" name="Freeform 380">
              <a:extLst>
                <a:ext uri="{FF2B5EF4-FFF2-40B4-BE49-F238E27FC236}">
                  <a16:creationId xmlns:a16="http://schemas.microsoft.com/office/drawing/2014/main" id="{A5894DA7-7615-4BD0-8FA2-B476DA545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912"/>
              <a:ext cx="35" cy="59"/>
            </a:xfrm>
            <a:custGeom>
              <a:avLst/>
              <a:gdLst>
                <a:gd name="T0" fmla="*/ 81 w 23"/>
                <a:gd name="T1" fmla="*/ 0 h 38"/>
                <a:gd name="T2" fmla="*/ 0 w 23"/>
                <a:gd name="T3" fmla="*/ 143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8">
                  <a:moveTo>
                    <a:pt x="23" y="0"/>
                  </a:moveTo>
                  <a:cubicBezTo>
                    <a:pt x="23" y="18"/>
                    <a:pt x="14" y="28"/>
                    <a:pt x="0" y="3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3" name="Freeform 381">
              <a:extLst>
                <a:ext uri="{FF2B5EF4-FFF2-40B4-BE49-F238E27FC236}">
                  <a16:creationId xmlns:a16="http://schemas.microsoft.com/office/drawing/2014/main" id="{E6298971-7936-4251-BAC2-4039BB0AA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957"/>
              <a:ext cx="8" cy="24"/>
            </a:xfrm>
            <a:custGeom>
              <a:avLst/>
              <a:gdLst>
                <a:gd name="T0" fmla="*/ 0 w 5"/>
                <a:gd name="T1" fmla="*/ 0 h 16"/>
                <a:gd name="T2" fmla="*/ 21 w 5"/>
                <a:gd name="T3" fmla="*/ 5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0" y="0"/>
                  </a:moveTo>
                  <a:cubicBezTo>
                    <a:pt x="2" y="5"/>
                    <a:pt x="3" y="10"/>
                    <a:pt x="5" y="1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4" name="Freeform 382">
              <a:extLst>
                <a:ext uri="{FF2B5EF4-FFF2-40B4-BE49-F238E27FC236}">
                  <a16:creationId xmlns:a16="http://schemas.microsoft.com/office/drawing/2014/main" id="{50F775A5-DE17-49B3-9094-9E2484518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3072"/>
              <a:ext cx="31" cy="42"/>
            </a:xfrm>
            <a:custGeom>
              <a:avLst/>
              <a:gdLst>
                <a:gd name="T0" fmla="*/ 74 w 20"/>
                <a:gd name="T1" fmla="*/ 101 h 27"/>
                <a:gd name="T2" fmla="*/ 0 w 20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11" y="21"/>
                    <a:pt x="1" y="1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5" name="Freeform 383">
              <a:extLst>
                <a:ext uri="{FF2B5EF4-FFF2-40B4-BE49-F238E27FC236}">
                  <a16:creationId xmlns:a16="http://schemas.microsoft.com/office/drawing/2014/main" id="{4C36D339-D417-47A7-9DD1-5743DEC03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3098"/>
              <a:ext cx="15" cy="27"/>
            </a:xfrm>
            <a:custGeom>
              <a:avLst/>
              <a:gdLst>
                <a:gd name="T0" fmla="*/ 35 w 10"/>
                <a:gd name="T1" fmla="*/ 0 h 17"/>
                <a:gd name="T2" fmla="*/ 0 w 10"/>
                <a:gd name="T3" fmla="*/ 6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cubicBezTo>
                    <a:pt x="7" y="6"/>
                    <a:pt x="4" y="12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6" name="Freeform 384">
              <a:extLst>
                <a:ext uri="{FF2B5EF4-FFF2-40B4-BE49-F238E27FC236}">
                  <a16:creationId xmlns:a16="http://schemas.microsoft.com/office/drawing/2014/main" id="{CE42F580-CED5-44FC-91A1-46F4F80CF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3211"/>
              <a:ext cx="26" cy="41"/>
            </a:xfrm>
            <a:custGeom>
              <a:avLst/>
              <a:gdLst>
                <a:gd name="T0" fmla="*/ 61 w 17"/>
                <a:gd name="T1" fmla="*/ 0 h 27"/>
                <a:gd name="T2" fmla="*/ 0 w 17"/>
                <a:gd name="T3" fmla="*/ 9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7">
                  <a:moveTo>
                    <a:pt x="17" y="0"/>
                  </a:moveTo>
                  <a:cubicBezTo>
                    <a:pt x="17" y="13"/>
                    <a:pt x="13" y="23"/>
                    <a:pt x="0" y="2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7" name="Freeform 385">
              <a:extLst>
                <a:ext uri="{FF2B5EF4-FFF2-40B4-BE49-F238E27FC236}">
                  <a16:creationId xmlns:a16="http://schemas.microsoft.com/office/drawing/2014/main" id="{D6432160-75E4-4936-AA6F-783AF9080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3237"/>
              <a:ext cx="17" cy="29"/>
            </a:xfrm>
            <a:custGeom>
              <a:avLst/>
              <a:gdLst>
                <a:gd name="T0" fmla="*/ 0 w 11"/>
                <a:gd name="T1" fmla="*/ 0 h 19"/>
                <a:gd name="T2" fmla="*/ 40 w 11"/>
                <a:gd name="T3" fmla="*/ 6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cubicBezTo>
                    <a:pt x="4" y="6"/>
                    <a:pt x="8" y="12"/>
                    <a:pt x="11" y="1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8" name="Freeform 386">
              <a:extLst>
                <a:ext uri="{FF2B5EF4-FFF2-40B4-BE49-F238E27FC236}">
                  <a16:creationId xmlns:a16="http://schemas.microsoft.com/office/drawing/2014/main" id="{46C8AC54-F0B6-45D4-A2DD-E600F0786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3211"/>
              <a:ext cx="19" cy="74"/>
            </a:xfrm>
            <a:custGeom>
              <a:avLst/>
              <a:gdLst>
                <a:gd name="T0" fmla="*/ 0 w 12"/>
                <a:gd name="T1" fmla="*/ 0 h 48"/>
                <a:gd name="T2" fmla="*/ 48 w 12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8">
                  <a:moveTo>
                    <a:pt x="0" y="0"/>
                  </a:moveTo>
                  <a:cubicBezTo>
                    <a:pt x="0" y="16"/>
                    <a:pt x="1" y="34"/>
                    <a:pt x="12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9" name="Freeform 387">
              <a:extLst>
                <a:ext uri="{FF2B5EF4-FFF2-40B4-BE49-F238E27FC236}">
                  <a16:creationId xmlns:a16="http://schemas.microsoft.com/office/drawing/2014/main" id="{B2CB5C0F-FDA2-4FB0-9E09-0B141146F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3255"/>
              <a:ext cx="26" cy="13"/>
            </a:xfrm>
            <a:custGeom>
              <a:avLst/>
              <a:gdLst>
                <a:gd name="T0" fmla="*/ 61 w 17"/>
                <a:gd name="T1" fmla="*/ 0 h 8"/>
                <a:gd name="T2" fmla="*/ 0 w 17"/>
                <a:gd name="T3" fmla="*/ 3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17" y="0"/>
                  </a:moveTo>
                  <a:cubicBezTo>
                    <a:pt x="11" y="1"/>
                    <a:pt x="5" y="4"/>
                    <a:pt x="0" y="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0" name="Freeform 388">
              <a:extLst>
                <a:ext uri="{FF2B5EF4-FFF2-40B4-BE49-F238E27FC236}">
                  <a16:creationId xmlns:a16="http://schemas.microsoft.com/office/drawing/2014/main" id="{9BB677D3-4FBB-4591-AB91-59DB75565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3352"/>
              <a:ext cx="63" cy="48"/>
            </a:xfrm>
            <a:custGeom>
              <a:avLst/>
              <a:gdLst>
                <a:gd name="T0" fmla="*/ 149 w 41"/>
                <a:gd name="T1" fmla="*/ 74 h 31"/>
                <a:gd name="T2" fmla="*/ 0 w 41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1">
                  <a:moveTo>
                    <a:pt x="41" y="20"/>
                  </a:moveTo>
                  <a:cubicBezTo>
                    <a:pt x="29" y="31"/>
                    <a:pt x="4" y="12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1" name="Freeform 389">
              <a:extLst>
                <a:ext uri="{FF2B5EF4-FFF2-40B4-BE49-F238E27FC236}">
                  <a16:creationId xmlns:a16="http://schemas.microsoft.com/office/drawing/2014/main" id="{F6BE33C2-48B2-436C-B866-E747C1CEE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3380"/>
              <a:ext cx="15" cy="14"/>
            </a:xfrm>
            <a:custGeom>
              <a:avLst/>
              <a:gdLst>
                <a:gd name="T0" fmla="*/ 35 w 10"/>
                <a:gd name="T1" fmla="*/ 0 h 9"/>
                <a:gd name="T2" fmla="*/ 0 w 10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6" y="3"/>
                    <a:pt x="3" y="5"/>
                    <a:pt x="0" y="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2" name="Freeform 390">
              <a:extLst>
                <a:ext uri="{FF2B5EF4-FFF2-40B4-BE49-F238E27FC236}">
                  <a16:creationId xmlns:a16="http://schemas.microsoft.com/office/drawing/2014/main" id="{314198CA-41C7-4B10-8FC6-8EC230A2F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2214"/>
              <a:ext cx="23" cy="50"/>
            </a:xfrm>
            <a:custGeom>
              <a:avLst/>
              <a:gdLst>
                <a:gd name="T0" fmla="*/ 48 w 15"/>
                <a:gd name="T1" fmla="*/ 0 h 32"/>
                <a:gd name="T2" fmla="*/ 0 w 15"/>
                <a:gd name="T3" fmla="*/ 122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2">
                  <a:moveTo>
                    <a:pt x="13" y="0"/>
                  </a:moveTo>
                  <a:cubicBezTo>
                    <a:pt x="15" y="12"/>
                    <a:pt x="10" y="25"/>
                    <a:pt x="0" y="3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3" name="Freeform 391">
              <a:extLst>
                <a:ext uri="{FF2B5EF4-FFF2-40B4-BE49-F238E27FC236}">
                  <a16:creationId xmlns:a16="http://schemas.microsoft.com/office/drawing/2014/main" id="{B40C2779-ABE5-4317-B4AD-6748DA333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2251"/>
              <a:ext cx="15" cy="10"/>
            </a:xfrm>
            <a:custGeom>
              <a:avLst/>
              <a:gdLst>
                <a:gd name="T0" fmla="*/ 0 w 10"/>
                <a:gd name="T1" fmla="*/ 0 h 6"/>
                <a:gd name="T2" fmla="*/ 35 w 10"/>
                <a:gd name="T3" fmla="*/ 2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4" y="1"/>
                    <a:pt x="8" y="3"/>
                    <a:pt x="10" y="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4" name="Freeform 392">
              <a:extLst>
                <a:ext uri="{FF2B5EF4-FFF2-40B4-BE49-F238E27FC236}">
                  <a16:creationId xmlns:a16="http://schemas.microsoft.com/office/drawing/2014/main" id="{918F1542-0A91-41CB-AAF7-E981D8523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590"/>
              <a:ext cx="17" cy="43"/>
            </a:xfrm>
            <a:custGeom>
              <a:avLst/>
              <a:gdLst>
                <a:gd name="T0" fmla="*/ 40 w 11"/>
                <a:gd name="T1" fmla="*/ 0 h 28"/>
                <a:gd name="T2" fmla="*/ 0 w 11"/>
                <a:gd name="T3" fmla="*/ 10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8">
                  <a:moveTo>
                    <a:pt x="11" y="0"/>
                  </a:moveTo>
                  <a:cubicBezTo>
                    <a:pt x="5" y="9"/>
                    <a:pt x="2" y="18"/>
                    <a:pt x="0" y="2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5" name="Freeform 393">
              <a:extLst>
                <a:ext uri="{FF2B5EF4-FFF2-40B4-BE49-F238E27FC236}">
                  <a16:creationId xmlns:a16="http://schemas.microsoft.com/office/drawing/2014/main" id="{4F47CD82-5EEF-4CD8-B4FE-1EAE0526E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604"/>
              <a:ext cx="15" cy="12"/>
            </a:xfrm>
            <a:custGeom>
              <a:avLst/>
              <a:gdLst>
                <a:gd name="T0" fmla="*/ 35 w 10"/>
                <a:gd name="T1" fmla="*/ 27 h 8"/>
                <a:gd name="T2" fmla="*/ 0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10" y="8"/>
                  </a:moveTo>
                  <a:cubicBezTo>
                    <a:pt x="8" y="4"/>
                    <a:pt x="5" y="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6" name="Freeform 394">
              <a:extLst>
                <a:ext uri="{FF2B5EF4-FFF2-40B4-BE49-F238E27FC236}">
                  <a16:creationId xmlns:a16="http://schemas.microsoft.com/office/drawing/2014/main" id="{92BA037A-AE20-4C15-BA80-860518DAD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2670"/>
              <a:ext cx="22" cy="51"/>
            </a:xfrm>
            <a:custGeom>
              <a:avLst/>
              <a:gdLst>
                <a:gd name="T0" fmla="*/ 55 w 14"/>
                <a:gd name="T1" fmla="*/ 0 h 33"/>
                <a:gd name="T2" fmla="*/ 5 w 14"/>
                <a:gd name="T3" fmla="*/ 122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7" y="10"/>
                    <a:pt x="0" y="21"/>
                    <a:pt x="1" y="3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7" name="Freeform 395">
              <a:extLst>
                <a:ext uri="{FF2B5EF4-FFF2-40B4-BE49-F238E27FC236}">
                  <a16:creationId xmlns:a16="http://schemas.microsoft.com/office/drawing/2014/main" id="{A39E5316-83A4-4CF1-B7E7-30398D025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684"/>
              <a:ext cx="28" cy="19"/>
            </a:xfrm>
            <a:custGeom>
              <a:avLst/>
              <a:gdLst>
                <a:gd name="T0" fmla="*/ 68 w 18"/>
                <a:gd name="T1" fmla="*/ 48 h 12"/>
                <a:gd name="T2" fmla="*/ 0 w 18"/>
                <a:gd name="T3" fmla="*/ 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cubicBezTo>
                    <a:pt x="15" y="3"/>
                    <a:pt x="9" y="0"/>
                    <a:pt x="0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8" name="Freeform 396">
              <a:extLst>
                <a:ext uri="{FF2B5EF4-FFF2-40B4-BE49-F238E27FC236}">
                  <a16:creationId xmlns:a16="http://schemas.microsoft.com/office/drawing/2014/main" id="{B2969C34-6E97-4739-B844-3F0536A73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1517"/>
              <a:ext cx="43" cy="74"/>
            </a:xfrm>
            <a:custGeom>
              <a:avLst/>
              <a:gdLst>
                <a:gd name="T0" fmla="*/ 101 w 28"/>
                <a:gd name="T1" fmla="*/ 0 h 48"/>
                <a:gd name="T2" fmla="*/ 0 w 28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8">
                  <a:moveTo>
                    <a:pt x="28" y="0"/>
                  </a:moveTo>
                  <a:cubicBezTo>
                    <a:pt x="26" y="21"/>
                    <a:pt x="20" y="40"/>
                    <a:pt x="0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9" name="Freeform 397">
              <a:extLst>
                <a:ext uri="{FF2B5EF4-FFF2-40B4-BE49-F238E27FC236}">
                  <a16:creationId xmlns:a16="http://schemas.microsoft.com/office/drawing/2014/main" id="{E7260C3C-08B8-4CD3-AF41-11B6549CD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1565"/>
              <a:ext cx="27" cy="18"/>
            </a:xfrm>
            <a:custGeom>
              <a:avLst/>
              <a:gdLst>
                <a:gd name="T0" fmla="*/ 0 w 18"/>
                <a:gd name="T1" fmla="*/ 0 h 12"/>
                <a:gd name="T2" fmla="*/ 62 w 18"/>
                <a:gd name="T3" fmla="*/ 4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9" y="0"/>
                    <a:pt x="15" y="4"/>
                    <a:pt x="18" y="1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0" name="Freeform 398">
              <a:extLst>
                <a:ext uri="{FF2B5EF4-FFF2-40B4-BE49-F238E27FC236}">
                  <a16:creationId xmlns:a16="http://schemas.microsoft.com/office/drawing/2014/main" id="{66451B8D-388B-4701-8676-461118AC3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824"/>
              <a:ext cx="58" cy="62"/>
            </a:xfrm>
            <a:custGeom>
              <a:avLst/>
              <a:gdLst>
                <a:gd name="T0" fmla="*/ 0 w 38"/>
                <a:gd name="T1" fmla="*/ 0 h 40"/>
                <a:gd name="T2" fmla="*/ 136 w 38"/>
                <a:gd name="T3" fmla="*/ 149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40">
                  <a:moveTo>
                    <a:pt x="0" y="0"/>
                  </a:moveTo>
                  <a:cubicBezTo>
                    <a:pt x="2" y="21"/>
                    <a:pt x="19" y="33"/>
                    <a:pt x="38" y="4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1" name="Freeform 399">
              <a:extLst>
                <a:ext uri="{FF2B5EF4-FFF2-40B4-BE49-F238E27FC236}">
                  <a16:creationId xmlns:a16="http://schemas.microsoft.com/office/drawing/2014/main" id="{8970DD39-F3B0-4B63-96F7-D5FFC031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863"/>
              <a:ext cx="23" cy="55"/>
            </a:xfrm>
            <a:custGeom>
              <a:avLst/>
              <a:gdLst>
                <a:gd name="T0" fmla="*/ 54 w 15"/>
                <a:gd name="T1" fmla="*/ 0 h 36"/>
                <a:gd name="T2" fmla="*/ 0 w 15"/>
                <a:gd name="T3" fmla="*/ 128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6">
                  <a:moveTo>
                    <a:pt x="15" y="0"/>
                  </a:moveTo>
                  <a:cubicBezTo>
                    <a:pt x="7" y="10"/>
                    <a:pt x="2" y="23"/>
                    <a:pt x="0" y="3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2" name="Freeform 400">
              <a:extLst>
                <a:ext uri="{FF2B5EF4-FFF2-40B4-BE49-F238E27FC236}">
                  <a16:creationId xmlns:a16="http://schemas.microsoft.com/office/drawing/2014/main" id="{5F760BE5-2F31-4DBA-807E-39F304ECE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3098"/>
              <a:ext cx="49" cy="110"/>
            </a:xfrm>
            <a:custGeom>
              <a:avLst/>
              <a:gdLst>
                <a:gd name="T0" fmla="*/ 5 w 32"/>
                <a:gd name="T1" fmla="*/ 0 h 71"/>
                <a:gd name="T2" fmla="*/ 115 w 32"/>
                <a:gd name="T3" fmla="*/ 263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71">
                  <a:moveTo>
                    <a:pt x="1" y="0"/>
                  </a:moveTo>
                  <a:cubicBezTo>
                    <a:pt x="0" y="27"/>
                    <a:pt x="11" y="55"/>
                    <a:pt x="32" y="7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3" name="Freeform 401">
              <a:extLst>
                <a:ext uri="{FF2B5EF4-FFF2-40B4-BE49-F238E27FC236}">
                  <a16:creationId xmlns:a16="http://schemas.microsoft.com/office/drawing/2014/main" id="{D1620512-4ABA-4F01-852F-722D63620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3169"/>
              <a:ext cx="40" cy="43"/>
            </a:xfrm>
            <a:custGeom>
              <a:avLst/>
              <a:gdLst>
                <a:gd name="T0" fmla="*/ 95 w 26"/>
                <a:gd name="T1" fmla="*/ 0 h 28"/>
                <a:gd name="T2" fmla="*/ 0 w 26"/>
                <a:gd name="T3" fmla="*/ 10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8">
                  <a:moveTo>
                    <a:pt x="26" y="0"/>
                  </a:moveTo>
                  <a:cubicBezTo>
                    <a:pt x="16" y="8"/>
                    <a:pt x="3" y="15"/>
                    <a:pt x="0" y="2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4" name="Freeform 402">
              <a:extLst>
                <a:ext uri="{FF2B5EF4-FFF2-40B4-BE49-F238E27FC236}">
                  <a16:creationId xmlns:a16="http://schemas.microsoft.com/office/drawing/2014/main" id="{FB0A533E-3A6F-422C-B678-E855277EB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3346"/>
              <a:ext cx="114" cy="56"/>
            </a:xfrm>
            <a:custGeom>
              <a:avLst/>
              <a:gdLst>
                <a:gd name="T0" fmla="*/ 0 w 74"/>
                <a:gd name="T1" fmla="*/ 62 h 36"/>
                <a:gd name="T2" fmla="*/ 271 w 74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4" h="36">
                  <a:moveTo>
                    <a:pt x="0" y="17"/>
                  </a:moveTo>
                  <a:cubicBezTo>
                    <a:pt x="16" y="36"/>
                    <a:pt x="61" y="15"/>
                    <a:pt x="74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5" name="Freeform 403">
              <a:extLst>
                <a:ext uri="{FF2B5EF4-FFF2-40B4-BE49-F238E27FC236}">
                  <a16:creationId xmlns:a16="http://schemas.microsoft.com/office/drawing/2014/main" id="{8D652637-CB89-40E2-9E08-FA20DE18E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3380"/>
              <a:ext cx="36" cy="43"/>
            </a:xfrm>
            <a:custGeom>
              <a:avLst/>
              <a:gdLst>
                <a:gd name="T0" fmla="*/ 0 w 23"/>
                <a:gd name="T1" fmla="*/ 0 h 28"/>
                <a:gd name="T2" fmla="*/ 88 w 23"/>
                <a:gd name="T3" fmla="*/ 10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8">
                  <a:moveTo>
                    <a:pt x="0" y="0"/>
                  </a:moveTo>
                  <a:cubicBezTo>
                    <a:pt x="8" y="10"/>
                    <a:pt x="18" y="17"/>
                    <a:pt x="23" y="2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6" name="Freeform 404">
              <a:extLst>
                <a:ext uri="{FF2B5EF4-FFF2-40B4-BE49-F238E27FC236}">
                  <a16:creationId xmlns:a16="http://schemas.microsoft.com/office/drawing/2014/main" id="{914DA5F9-4696-4ED3-862B-9DE50E433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3380"/>
              <a:ext cx="46" cy="76"/>
            </a:xfrm>
            <a:custGeom>
              <a:avLst/>
              <a:gdLst>
                <a:gd name="T0" fmla="*/ 0 w 30"/>
                <a:gd name="T1" fmla="*/ 0 h 49"/>
                <a:gd name="T2" fmla="*/ 109 w 30"/>
                <a:gd name="T3" fmla="*/ 183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9">
                  <a:moveTo>
                    <a:pt x="0" y="0"/>
                  </a:moveTo>
                  <a:cubicBezTo>
                    <a:pt x="3" y="23"/>
                    <a:pt x="13" y="36"/>
                    <a:pt x="30" y="4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7" name="Freeform 405">
              <a:extLst>
                <a:ext uri="{FF2B5EF4-FFF2-40B4-BE49-F238E27FC236}">
                  <a16:creationId xmlns:a16="http://schemas.microsoft.com/office/drawing/2014/main" id="{E28653C7-1737-48BC-82E3-30DCD948E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3414"/>
              <a:ext cx="39" cy="6"/>
            </a:xfrm>
            <a:custGeom>
              <a:avLst/>
              <a:gdLst>
                <a:gd name="T0" fmla="*/ 95 w 25"/>
                <a:gd name="T1" fmla="*/ 5 h 4"/>
                <a:gd name="T2" fmla="*/ 0 w 25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25" y="1"/>
                  </a:moveTo>
                  <a:cubicBezTo>
                    <a:pt x="17" y="0"/>
                    <a:pt x="8" y="1"/>
                    <a:pt x="0" y="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8" name="Freeform 406">
              <a:extLst>
                <a:ext uri="{FF2B5EF4-FFF2-40B4-BE49-F238E27FC236}">
                  <a16:creationId xmlns:a16="http://schemas.microsoft.com/office/drawing/2014/main" id="{6F27244D-35D9-48EF-BC11-657C82130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3362"/>
              <a:ext cx="99" cy="50"/>
            </a:xfrm>
            <a:custGeom>
              <a:avLst/>
              <a:gdLst>
                <a:gd name="T0" fmla="*/ 0 w 64"/>
                <a:gd name="T1" fmla="*/ 62 h 33"/>
                <a:gd name="T2" fmla="*/ 237 w 64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33">
                  <a:moveTo>
                    <a:pt x="0" y="18"/>
                  </a:moveTo>
                  <a:cubicBezTo>
                    <a:pt x="24" y="33"/>
                    <a:pt x="46" y="11"/>
                    <a:pt x="64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9" name="Freeform 407">
              <a:extLst>
                <a:ext uri="{FF2B5EF4-FFF2-40B4-BE49-F238E27FC236}">
                  <a16:creationId xmlns:a16="http://schemas.microsoft.com/office/drawing/2014/main" id="{B0134240-F11D-4718-9A91-02B60428E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3389"/>
              <a:ext cx="28" cy="19"/>
            </a:xfrm>
            <a:custGeom>
              <a:avLst/>
              <a:gdLst>
                <a:gd name="T0" fmla="*/ 0 w 18"/>
                <a:gd name="T1" fmla="*/ 0 h 12"/>
                <a:gd name="T2" fmla="*/ 68 w 18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6" y="4"/>
                    <a:pt x="12" y="8"/>
                    <a:pt x="18" y="1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0" name="Freeform 408">
              <a:extLst>
                <a:ext uri="{FF2B5EF4-FFF2-40B4-BE49-F238E27FC236}">
                  <a16:creationId xmlns:a16="http://schemas.microsoft.com/office/drawing/2014/main" id="{7BDDF48C-DE24-4AD5-8D15-930488966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225"/>
              <a:ext cx="66" cy="86"/>
            </a:xfrm>
            <a:custGeom>
              <a:avLst/>
              <a:gdLst>
                <a:gd name="T0" fmla="*/ 0 w 43"/>
                <a:gd name="T1" fmla="*/ 203 h 56"/>
                <a:gd name="T2" fmla="*/ 155 w 43"/>
                <a:gd name="T3" fmla="*/ 0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56">
                  <a:moveTo>
                    <a:pt x="0" y="56"/>
                  </a:moveTo>
                  <a:cubicBezTo>
                    <a:pt x="21" y="45"/>
                    <a:pt x="39" y="23"/>
                    <a:pt x="43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1" name="Freeform 409">
              <a:extLst>
                <a:ext uri="{FF2B5EF4-FFF2-40B4-BE49-F238E27FC236}">
                  <a16:creationId xmlns:a16="http://schemas.microsoft.com/office/drawing/2014/main" id="{23B066E6-09BC-4CBE-8D52-957F7770B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271"/>
              <a:ext cx="28" cy="23"/>
            </a:xfrm>
            <a:custGeom>
              <a:avLst/>
              <a:gdLst>
                <a:gd name="T0" fmla="*/ 0 w 18"/>
                <a:gd name="T1" fmla="*/ 0 h 15"/>
                <a:gd name="T2" fmla="*/ 68 w 18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5">
                  <a:moveTo>
                    <a:pt x="0" y="0"/>
                  </a:moveTo>
                  <a:cubicBezTo>
                    <a:pt x="6" y="5"/>
                    <a:pt x="12" y="10"/>
                    <a:pt x="18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2" name="Freeform 410">
              <a:extLst>
                <a:ext uri="{FF2B5EF4-FFF2-40B4-BE49-F238E27FC236}">
                  <a16:creationId xmlns:a16="http://schemas.microsoft.com/office/drawing/2014/main" id="{E910F729-8919-420C-B5C7-304FBD736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3409"/>
              <a:ext cx="93" cy="19"/>
            </a:xfrm>
            <a:custGeom>
              <a:avLst/>
              <a:gdLst>
                <a:gd name="T0" fmla="*/ 0 w 61"/>
                <a:gd name="T1" fmla="*/ 48 h 12"/>
                <a:gd name="T2" fmla="*/ 216 w 61"/>
                <a:gd name="T3" fmla="*/ 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12">
                  <a:moveTo>
                    <a:pt x="0" y="12"/>
                  </a:moveTo>
                  <a:cubicBezTo>
                    <a:pt x="19" y="3"/>
                    <a:pt x="40" y="0"/>
                    <a:pt x="61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3" name="Line 411">
              <a:extLst>
                <a:ext uri="{FF2B5EF4-FFF2-40B4-BE49-F238E27FC236}">
                  <a16:creationId xmlns:a16="http://schemas.microsoft.com/office/drawing/2014/main" id="{1DD68DB2-B14B-4877-B1B4-93F1E25D24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1" y="3386"/>
              <a:ext cx="1" cy="3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4" name="Freeform 412">
              <a:extLst>
                <a:ext uri="{FF2B5EF4-FFF2-40B4-BE49-F238E27FC236}">
                  <a16:creationId xmlns:a16="http://schemas.microsoft.com/office/drawing/2014/main" id="{A56F52F6-1BDB-4662-92EE-7626E9D8C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528"/>
              <a:ext cx="50" cy="32"/>
            </a:xfrm>
            <a:custGeom>
              <a:avLst/>
              <a:gdLst>
                <a:gd name="T0" fmla="*/ 0 w 32"/>
                <a:gd name="T1" fmla="*/ 75 h 21"/>
                <a:gd name="T2" fmla="*/ 122 w 32"/>
                <a:gd name="T3" fmla="*/ 8 h 21"/>
                <a:gd name="T4" fmla="*/ 0 w 32"/>
                <a:gd name="T5" fmla="*/ 2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1">
                  <a:moveTo>
                    <a:pt x="0" y="21"/>
                  </a:moveTo>
                  <a:cubicBezTo>
                    <a:pt x="12" y="18"/>
                    <a:pt x="30" y="15"/>
                    <a:pt x="32" y="2"/>
                  </a:cubicBezTo>
                  <a:cubicBezTo>
                    <a:pt x="22" y="0"/>
                    <a:pt x="10" y="5"/>
                    <a:pt x="0" y="8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5" name="Freeform 413">
              <a:extLst>
                <a:ext uri="{FF2B5EF4-FFF2-40B4-BE49-F238E27FC236}">
                  <a16:creationId xmlns:a16="http://schemas.microsoft.com/office/drawing/2014/main" id="{1415782F-396C-48B8-AC1B-914DB2E3D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1595"/>
              <a:ext cx="65" cy="43"/>
            </a:xfrm>
            <a:custGeom>
              <a:avLst/>
              <a:gdLst>
                <a:gd name="T0" fmla="*/ 12 w 42"/>
                <a:gd name="T1" fmla="*/ 34 h 28"/>
                <a:gd name="T2" fmla="*/ 156 w 42"/>
                <a:gd name="T3" fmla="*/ 14 h 28"/>
                <a:gd name="T4" fmla="*/ 0 w 42"/>
                <a:gd name="T5" fmla="*/ 10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8">
                  <a:moveTo>
                    <a:pt x="3" y="9"/>
                  </a:moveTo>
                  <a:cubicBezTo>
                    <a:pt x="12" y="2"/>
                    <a:pt x="32" y="0"/>
                    <a:pt x="42" y="4"/>
                  </a:cubicBezTo>
                  <a:cubicBezTo>
                    <a:pt x="35" y="19"/>
                    <a:pt x="14" y="22"/>
                    <a:pt x="0" y="28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6" name="Freeform 414">
              <a:extLst>
                <a:ext uri="{FF2B5EF4-FFF2-40B4-BE49-F238E27FC236}">
                  <a16:creationId xmlns:a16="http://schemas.microsoft.com/office/drawing/2014/main" id="{FCD15F97-1D48-40E7-8ADF-296FBE7A2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500"/>
              <a:ext cx="57" cy="37"/>
            </a:xfrm>
            <a:custGeom>
              <a:avLst/>
              <a:gdLst>
                <a:gd name="T0" fmla="*/ 0 w 37"/>
                <a:gd name="T1" fmla="*/ 0 h 24"/>
                <a:gd name="T2" fmla="*/ 136 w 37"/>
                <a:gd name="T3" fmla="*/ 45 h 24"/>
                <a:gd name="T4" fmla="*/ 8 w 37"/>
                <a:gd name="T5" fmla="*/ 8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4">
                  <a:moveTo>
                    <a:pt x="0" y="0"/>
                  </a:moveTo>
                  <a:cubicBezTo>
                    <a:pt x="11" y="3"/>
                    <a:pt x="33" y="0"/>
                    <a:pt x="37" y="12"/>
                  </a:cubicBezTo>
                  <a:cubicBezTo>
                    <a:pt x="28" y="21"/>
                    <a:pt x="14" y="21"/>
                    <a:pt x="2" y="24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7" name="Freeform 415">
              <a:extLst>
                <a:ext uri="{FF2B5EF4-FFF2-40B4-BE49-F238E27FC236}">
                  <a16:creationId xmlns:a16="http://schemas.microsoft.com/office/drawing/2014/main" id="{56E1A563-7C43-40CA-9653-83E0D787F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1560"/>
              <a:ext cx="26" cy="40"/>
            </a:xfrm>
            <a:custGeom>
              <a:avLst/>
              <a:gdLst>
                <a:gd name="T0" fmla="*/ 0 w 17"/>
                <a:gd name="T1" fmla="*/ 95 h 26"/>
                <a:gd name="T2" fmla="*/ 61 w 17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6">
                  <a:moveTo>
                    <a:pt x="0" y="26"/>
                  </a:moveTo>
                  <a:cubicBezTo>
                    <a:pt x="1" y="15"/>
                    <a:pt x="9" y="7"/>
                    <a:pt x="17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8" name="Freeform 416">
              <a:extLst>
                <a:ext uri="{FF2B5EF4-FFF2-40B4-BE49-F238E27FC236}">
                  <a16:creationId xmlns:a16="http://schemas.microsoft.com/office/drawing/2014/main" id="{16354E8F-7676-48DB-AA89-D160B9EAE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1563"/>
              <a:ext cx="39" cy="45"/>
            </a:xfrm>
            <a:custGeom>
              <a:avLst/>
              <a:gdLst>
                <a:gd name="T0" fmla="*/ 0 w 25"/>
                <a:gd name="T1" fmla="*/ 0 h 29"/>
                <a:gd name="T2" fmla="*/ 95 w 25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9">
                  <a:moveTo>
                    <a:pt x="0" y="0"/>
                  </a:moveTo>
                  <a:cubicBezTo>
                    <a:pt x="3" y="12"/>
                    <a:pt x="17" y="20"/>
                    <a:pt x="25" y="2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9" name="Freeform 417">
              <a:extLst>
                <a:ext uri="{FF2B5EF4-FFF2-40B4-BE49-F238E27FC236}">
                  <a16:creationId xmlns:a16="http://schemas.microsoft.com/office/drawing/2014/main" id="{CFD7B028-4174-4654-BADD-41DA853B7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1751"/>
              <a:ext cx="34" cy="11"/>
            </a:xfrm>
            <a:custGeom>
              <a:avLst/>
              <a:gdLst>
                <a:gd name="T0" fmla="*/ 0 w 22"/>
                <a:gd name="T1" fmla="*/ 0 h 7"/>
                <a:gd name="T2" fmla="*/ 82 w 22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7">
                  <a:moveTo>
                    <a:pt x="0" y="0"/>
                  </a:moveTo>
                  <a:cubicBezTo>
                    <a:pt x="7" y="1"/>
                    <a:pt x="15" y="3"/>
                    <a:pt x="22" y="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0" name="Freeform 418">
              <a:extLst>
                <a:ext uri="{FF2B5EF4-FFF2-40B4-BE49-F238E27FC236}">
                  <a16:creationId xmlns:a16="http://schemas.microsoft.com/office/drawing/2014/main" id="{D55513D0-38D5-44A7-8D16-570C85EE6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1817"/>
              <a:ext cx="83" cy="46"/>
            </a:xfrm>
            <a:custGeom>
              <a:avLst/>
              <a:gdLst>
                <a:gd name="T0" fmla="*/ 0 w 54"/>
                <a:gd name="T1" fmla="*/ 80 h 30"/>
                <a:gd name="T2" fmla="*/ 123 w 54"/>
                <a:gd name="T3" fmla="*/ 14 h 30"/>
                <a:gd name="T4" fmla="*/ 54 w 54"/>
                <a:gd name="T5" fmla="*/ 109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0">
                  <a:moveTo>
                    <a:pt x="0" y="22"/>
                  </a:moveTo>
                  <a:cubicBezTo>
                    <a:pt x="9" y="18"/>
                    <a:pt x="23" y="0"/>
                    <a:pt x="34" y="4"/>
                  </a:cubicBezTo>
                  <a:cubicBezTo>
                    <a:pt x="54" y="12"/>
                    <a:pt x="23" y="28"/>
                    <a:pt x="15" y="3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1" name="Freeform 419">
              <a:extLst>
                <a:ext uri="{FF2B5EF4-FFF2-40B4-BE49-F238E27FC236}">
                  <a16:creationId xmlns:a16="http://schemas.microsoft.com/office/drawing/2014/main" id="{EB9C6661-CAD8-4F2D-8987-848141B15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1803"/>
              <a:ext cx="73" cy="49"/>
            </a:xfrm>
            <a:custGeom>
              <a:avLst/>
              <a:gdLst>
                <a:gd name="T0" fmla="*/ 0 w 47"/>
                <a:gd name="T1" fmla="*/ 54 h 32"/>
                <a:gd name="T2" fmla="*/ 121 w 47"/>
                <a:gd name="T3" fmla="*/ 26 h 32"/>
                <a:gd name="T4" fmla="*/ 12 w 47"/>
                <a:gd name="T5" fmla="*/ 115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2">
                  <a:moveTo>
                    <a:pt x="0" y="15"/>
                  </a:moveTo>
                  <a:cubicBezTo>
                    <a:pt x="8" y="13"/>
                    <a:pt x="24" y="0"/>
                    <a:pt x="32" y="7"/>
                  </a:cubicBezTo>
                  <a:cubicBezTo>
                    <a:pt x="47" y="20"/>
                    <a:pt x="10" y="31"/>
                    <a:pt x="3" y="3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2" name="Freeform 420">
              <a:extLst>
                <a:ext uri="{FF2B5EF4-FFF2-40B4-BE49-F238E27FC236}">
                  <a16:creationId xmlns:a16="http://schemas.microsoft.com/office/drawing/2014/main" id="{2FE980F4-143A-4BD9-89F1-5B2AE1329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1809"/>
              <a:ext cx="72" cy="54"/>
            </a:xfrm>
            <a:custGeom>
              <a:avLst/>
              <a:gdLst>
                <a:gd name="T0" fmla="*/ 32 w 47"/>
                <a:gd name="T1" fmla="*/ 48 h 35"/>
                <a:gd name="T2" fmla="*/ 162 w 47"/>
                <a:gd name="T3" fmla="*/ 54 h 35"/>
                <a:gd name="T4" fmla="*/ 0 w 47"/>
                <a:gd name="T5" fmla="*/ 12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5">
                  <a:moveTo>
                    <a:pt x="9" y="13"/>
                  </a:moveTo>
                  <a:cubicBezTo>
                    <a:pt x="17" y="11"/>
                    <a:pt x="42" y="0"/>
                    <a:pt x="45" y="15"/>
                  </a:cubicBezTo>
                  <a:cubicBezTo>
                    <a:pt x="47" y="28"/>
                    <a:pt x="8" y="34"/>
                    <a:pt x="0" y="3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3" name="Line 421">
              <a:extLst>
                <a:ext uri="{FF2B5EF4-FFF2-40B4-BE49-F238E27FC236}">
                  <a16:creationId xmlns:a16="http://schemas.microsoft.com/office/drawing/2014/main" id="{B4B3FE5E-5F0A-470C-BCF5-D7B429FEAC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95" y="1908"/>
              <a:ext cx="33" cy="31"/>
            </a:xfrm>
            <a:prstGeom prst="line">
              <a:avLst/>
            </a:prstGeom>
            <a:noFill/>
            <a:ln w="25400">
              <a:solidFill>
                <a:srgbClr val="AA5B6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4" name="Freeform 422">
              <a:extLst>
                <a:ext uri="{FF2B5EF4-FFF2-40B4-BE49-F238E27FC236}">
                  <a16:creationId xmlns:a16="http://schemas.microsoft.com/office/drawing/2014/main" id="{8F35BEC9-3111-4AE9-97FE-712D5E753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1882"/>
              <a:ext cx="4" cy="47"/>
            </a:xfrm>
            <a:custGeom>
              <a:avLst/>
              <a:gdLst>
                <a:gd name="T0" fmla="*/ 0 w 3"/>
                <a:gd name="T1" fmla="*/ 0 h 31"/>
                <a:gd name="T2" fmla="*/ 5 w 3"/>
                <a:gd name="T3" fmla="*/ 108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1">
                  <a:moveTo>
                    <a:pt x="0" y="0"/>
                  </a:moveTo>
                  <a:cubicBezTo>
                    <a:pt x="3" y="10"/>
                    <a:pt x="0" y="20"/>
                    <a:pt x="2" y="31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5" name="Freeform 423">
              <a:extLst>
                <a:ext uri="{FF2B5EF4-FFF2-40B4-BE49-F238E27FC236}">
                  <a16:creationId xmlns:a16="http://schemas.microsoft.com/office/drawing/2014/main" id="{4495552E-6E40-4642-9142-4A931965B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2017"/>
              <a:ext cx="60" cy="25"/>
            </a:xfrm>
            <a:custGeom>
              <a:avLst/>
              <a:gdLst>
                <a:gd name="T0" fmla="*/ 0 w 39"/>
                <a:gd name="T1" fmla="*/ 47 h 16"/>
                <a:gd name="T2" fmla="*/ 142 w 39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6">
                  <a:moveTo>
                    <a:pt x="0" y="12"/>
                  </a:moveTo>
                  <a:cubicBezTo>
                    <a:pt x="13" y="16"/>
                    <a:pt x="27" y="3"/>
                    <a:pt x="3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6" name="Freeform 424">
              <a:extLst>
                <a:ext uri="{FF2B5EF4-FFF2-40B4-BE49-F238E27FC236}">
                  <a16:creationId xmlns:a16="http://schemas.microsoft.com/office/drawing/2014/main" id="{F1374856-16A7-4693-B7EA-33C7FE555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054"/>
              <a:ext cx="29" cy="34"/>
            </a:xfrm>
            <a:custGeom>
              <a:avLst/>
              <a:gdLst>
                <a:gd name="T0" fmla="*/ 0 w 19"/>
                <a:gd name="T1" fmla="*/ 82 h 22"/>
                <a:gd name="T2" fmla="*/ 67 w 19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2">
                  <a:moveTo>
                    <a:pt x="0" y="22"/>
                  </a:moveTo>
                  <a:cubicBezTo>
                    <a:pt x="7" y="16"/>
                    <a:pt x="13" y="8"/>
                    <a:pt x="1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7" name="Freeform 425">
              <a:extLst>
                <a:ext uri="{FF2B5EF4-FFF2-40B4-BE49-F238E27FC236}">
                  <a16:creationId xmlns:a16="http://schemas.microsoft.com/office/drawing/2014/main" id="{E9930AAF-0020-4603-B8D7-68C96402C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2094"/>
              <a:ext cx="56" cy="8"/>
            </a:xfrm>
            <a:custGeom>
              <a:avLst/>
              <a:gdLst>
                <a:gd name="T0" fmla="*/ 0 w 36"/>
                <a:gd name="T1" fmla="*/ 0 h 5"/>
                <a:gd name="T2" fmla="*/ 135 w 36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3"/>
                    <a:pt x="24" y="3"/>
                    <a:pt x="36" y="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8" name="Freeform 426">
              <a:extLst>
                <a:ext uri="{FF2B5EF4-FFF2-40B4-BE49-F238E27FC236}">
                  <a16:creationId xmlns:a16="http://schemas.microsoft.com/office/drawing/2014/main" id="{14BCA5E1-7590-4949-B240-05903B4D9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2113"/>
              <a:ext cx="10" cy="52"/>
            </a:xfrm>
            <a:custGeom>
              <a:avLst/>
              <a:gdLst>
                <a:gd name="T0" fmla="*/ 5 w 6"/>
                <a:gd name="T1" fmla="*/ 0 h 34"/>
                <a:gd name="T2" fmla="*/ 28 w 6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4">
                  <a:moveTo>
                    <a:pt x="1" y="0"/>
                  </a:moveTo>
                  <a:cubicBezTo>
                    <a:pt x="0" y="11"/>
                    <a:pt x="3" y="22"/>
                    <a:pt x="6" y="34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9" name="Freeform 427">
              <a:extLst>
                <a:ext uri="{FF2B5EF4-FFF2-40B4-BE49-F238E27FC236}">
                  <a16:creationId xmlns:a16="http://schemas.microsoft.com/office/drawing/2014/main" id="{7C482B03-05F2-44F2-97FD-8B338BD70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102"/>
              <a:ext cx="17" cy="42"/>
            </a:xfrm>
            <a:custGeom>
              <a:avLst/>
              <a:gdLst>
                <a:gd name="T0" fmla="*/ 0 w 11"/>
                <a:gd name="T1" fmla="*/ 0 h 27"/>
                <a:gd name="T2" fmla="*/ 40 w 11"/>
                <a:gd name="T3" fmla="*/ 10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7">
                  <a:moveTo>
                    <a:pt x="0" y="0"/>
                  </a:moveTo>
                  <a:cubicBezTo>
                    <a:pt x="2" y="9"/>
                    <a:pt x="7" y="18"/>
                    <a:pt x="11" y="2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0" name="Freeform 428">
              <a:extLst>
                <a:ext uri="{FF2B5EF4-FFF2-40B4-BE49-F238E27FC236}">
                  <a16:creationId xmlns:a16="http://schemas.microsoft.com/office/drawing/2014/main" id="{800AC77E-63FE-4FF7-84A4-01B0C40AF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151"/>
              <a:ext cx="37" cy="11"/>
            </a:xfrm>
            <a:custGeom>
              <a:avLst/>
              <a:gdLst>
                <a:gd name="T0" fmla="*/ 0 w 24"/>
                <a:gd name="T1" fmla="*/ 27 h 7"/>
                <a:gd name="T2" fmla="*/ 88 w 2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7">
                  <a:moveTo>
                    <a:pt x="0" y="7"/>
                  </a:moveTo>
                  <a:cubicBezTo>
                    <a:pt x="9" y="5"/>
                    <a:pt x="16" y="2"/>
                    <a:pt x="24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1" name="Freeform 429">
              <a:extLst>
                <a:ext uri="{FF2B5EF4-FFF2-40B4-BE49-F238E27FC236}">
                  <a16:creationId xmlns:a16="http://schemas.microsoft.com/office/drawing/2014/main" id="{ADCBDBF6-AA6C-4D51-8466-4A53CD09B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050"/>
              <a:ext cx="12" cy="33"/>
            </a:xfrm>
            <a:custGeom>
              <a:avLst/>
              <a:gdLst>
                <a:gd name="T0" fmla="*/ 27 w 8"/>
                <a:gd name="T1" fmla="*/ 0 h 22"/>
                <a:gd name="T2" fmla="*/ 0 w 8"/>
                <a:gd name="T3" fmla="*/ 7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2">
                  <a:moveTo>
                    <a:pt x="8" y="0"/>
                  </a:moveTo>
                  <a:cubicBezTo>
                    <a:pt x="4" y="6"/>
                    <a:pt x="1" y="14"/>
                    <a:pt x="0" y="2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2" name="Freeform 430">
              <a:extLst>
                <a:ext uri="{FF2B5EF4-FFF2-40B4-BE49-F238E27FC236}">
                  <a16:creationId xmlns:a16="http://schemas.microsoft.com/office/drawing/2014/main" id="{3DDCAE04-4A46-43BC-91AE-26C202AE6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034"/>
              <a:ext cx="17" cy="46"/>
            </a:xfrm>
            <a:custGeom>
              <a:avLst/>
              <a:gdLst>
                <a:gd name="T0" fmla="*/ 12 w 11"/>
                <a:gd name="T1" fmla="*/ 0 h 30"/>
                <a:gd name="T2" fmla="*/ 40 w 11"/>
                <a:gd name="T3" fmla="*/ 109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0">
                  <a:moveTo>
                    <a:pt x="3" y="0"/>
                  </a:moveTo>
                  <a:cubicBezTo>
                    <a:pt x="0" y="11"/>
                    <a:pt x="2" y="23"/>
                    <a:pt x="11" y="3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3" name="Freeform 431">
              <a:extLst>
                <a:ext uri="{FF2B5EF4-FFF2-40B4-BE49-F238E27FC236}">
                  <a16:creationId xmlns:a16="http://schemas.microsoft.com/office/drawing/2014/main" id="{C7573DE2-D27A-485A-90DB-F30075763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874"/>
              <a:ext cx="30" cy="8"/>
            </a:xfrm>
            <a:custGeom>
              <a:avLst/>
              <a:gdLst>
                <a:gd name="T0" fmla="*/ 0 w 20"/>
                <a:gd name="T1" fmla="*/ 21 h 5"/>
                <a:gd name="T2" fmla="*/ 68 w 2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">
                  <a:moveTo>
                    <a:pt x="0" y="5"/>
                  </a:moveTo>
                  <a:cubicBezTo>
                    <a:pt x="7" y="4"/>
                    <a:pt x="14" y="3"/>
                    <a:pt x="20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4" name="Freeform 432">
              <a:extLst>
                <a:ext uri="{FF2B5EF4-FFF2-40B4-BE49-F238E27FC236}">
                  <a16:creationId xmlns:a16="http://schemas.microsoft.com/office/drawing/2014/main" id="{C846DBD3-A0D7-4389-B337-CE74D1AAB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885"/>
              <a:ext cx="10" cy="46"/>
            </a:xfrm>
            <a:custGeom>
              <a:avLst/>
              <a:gdLst>
                <a:gd name="T0" fmla="*/ 28 w 6"/>
                <a:gd name="T1" fmla="*/ 0 h 30"/>
                <a:gd name="T2" fmla="*/ 5 w 6"/>
                <a:gd name="T3" fmla="*/ 109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0">
                  <a:moveTo>
                    <a:pt x="6" y="0"/>
                  </a:moveTo>
                  <a:cubicBezTo>
                    <a:pt x="1" y="9"/>
                    <a:pt x="0" y="20"/>
                    <a:pt x="1" y="3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5" name="Freeform 433">
              <a:extLst>
                <a:ext uri="{FF2B5EF4-FFF2-40B4-BE49-F238E27FC236}">
                  <a16:creationId xmlns:a16="http://schemas.microsoft.com/office/drawing/2014/main" id="{757D405C-75CB-437F-A50C-A823C20F7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1304"/>
              <a:ext cx="42" cy="39"/>
            </a:xfrm>
            <a:custGeom>
              <a:avLst/>
              <a:gdLst>
                <a:gd name="T0" fmla="*/ 0 w 27"/>
                <a:gd name="T1" fmla="*/ 42 h 25"/>
                <a:gd name="T2" fmla="*/ 101 w 27"/>
                <a:gd name="T3" fmla="*/ 27 h 25"/>
                <a:gd name="T4" fmla="*/ 0 w 27"/>
                <a:gd name="T5" fmla="*/ 9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5">
                  <a:moveTo>
                    <a:pt x="0" y="11"/>
                  </a:moveTo>
                  <a:cubicBezTo>
                    <a:pt x="6" y="4"/>
                    <a:pt x="19" y="0"/>
                    <a:pt x="27" y="7"/>
                  </a:cubicBezTo>
                  <a:cubicBezTo>
                    <a:pt x="24" y="18"/>
                    <a:pt x="11" y="22"/>
                    <a:pt x="0" y="2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6" name="Freeform 434">
              <a:extLst>
                <a:ext uri="{FF2B5EF4-FFF2-40B4-BE49-F238E27FC236}">
                  <a16:creationId xmlns:a16="http://schemas.microsoft.com/office/drawing/2014/main" id="{2A748B31-F199-494A-AD65-A57E44FCD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338"/>
              <a:ext cx="6" cy="45"/>
            </a:xfrm>
            <a:custGeom>
              <a:avLst/>
              <a:gdLst>
                <a:gd name="T0" fmla="*/ 14 w 4"/>
                <a:gd name="T1" fmla="*/ 0 h 29"/>
                <a:gd name="T2" fmla="*/ 0 w 4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9">
                  <a:moveTo>
                    <a:pt x="4" y="0"/>
                  </a:moveTo>
                  <a:cubicBezTo>
                    <a:pt x="1" y="9"/>
                    <a:pt x="0" y="19"/>
                    <a:pt x="0" y="2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7" name="Freeform 435">
              <a:extLst>
                <a:ext uri="{FF2B5EF4-FFF2-40B4-BE49-F238E27FC236}">
                  <a16:creationId xmlns:a16="http://schemas.microsoft.com/office/drawing/2014/main" id="{D16E4D01-F30B-4A7B-9A23-24DDC227D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387"/>
              <a:ext cx="40" cy="8"/>
            </a:xfrm>
            <a:custGeom>
              <a:avLst/>
              <a:gdLst>
                <a:gd name="T0" fmla="*/ 0 w 26"/>
                <a:gd name="T1" fmla="*/ 0 h 5"/>
                <a:gd name="T2" fmla="*/ 95 w 26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">
                  <a:moveTo>
                    <a:pt x="0" y="0"/>
                  </a:moveTo>
                  <a:cubicBezTo>
                    <a:pt x="9" y="5"/>
                    <a:pt x="17" y="4"/>
                    <a:pt x="26" y="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8" name="Freeform 436">
              <a:extLst>
                <a:ext uri="{FF2B5EF4-FFF2-40B4-BE49-F238E27FC236}">
                  <a16:creationId xmlns:a16="http://schemas.microsoft.com/office/drawing/2014/main" id="{8C6A0491-36E3-4444-AF99-50EE607D6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1218"/>
              <a:ext cx="26" cy="5"/>
            </a:xfrm>
            <a:custGeom>
              <a:avLst/>
              <a:gdLst>
                <a:gd name="T0" fmla="*/ 0 w 17"/>
                <a:gd name="T1" fmla="*/ 13 h 3"/>
                <a:gd name="T2" fmla="*/ 61 w 17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3"/>
                  </a:moveTo>
                  <a:cubicBezTo>
                    <a:pt x="5" y="0"/>
                    <a:pt x="11" y="0"/>
                    <a:pt x="17" y="3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9" name="Freeform 437">
              <a:extLst>
                <a:ext uri="{FF2B5EF4-FFF2-40B4-BE49-F238E27FC236}">
                  <a16:creationId xmlns:a16="http://schemas.microsoft.com/office/drawing/2014/main" id="{35EC882C-89FE-4A44-820C-B589D4889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275"/>
              <a:ext cx="23" cy="8"/>
            </a:xfrm>
            <a:custGeom>
              <a:avLst/>
              <a:gdLst>
                <a:gd name="T0" fmla="*/ 0 w 15"/>
                <a:gd name="T1" fmla="*/ 0 h 5"/>
                <a:gd name="T2" fmla="*/ 54 w 15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">
                  <a:moveTo>
                    <a:pt x="0" y="0"/>
                  </a:moveTo>
                  <a:cubicBezTo>
                    <a:pt x="4" y="3"/>
                    <a:pt x="9" y="5"/>
                    <a:pt x="15" y="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0" name="Freeform 438">
              <a:extLst>
                <a:ext uri="{FF2B5EF4-FFF2-40B4-BE49-F238E27FC236}">
                  <a16:creationId xmlns:a16="http://schemas.microsoft.com/office/drawing/2014/main" id="{C1C185B3-C0C1-4C40-8661-85635E276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249"/>
              <a:ext cx="11" cy="37"/>
            </a:xfrm>
            <a:custGeom>
              <a:avLst/>
              <a:gdLst>
                <a:gd name="T0" fmla="*/ 27 w 7"/>
                <a:gd name="T1" fmla="*/ 0 h 24"/>
                <a:gd name="T2" fmla="*/ 0 w 7"/>
                <a:gd name="T3" fmla="*/ 8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7" y="0"/>
                  </a:moveTo>
                  <a:cubicBezTo>
                    <a:pt x="3" y="8"/>
                    <a:pt x="3" y="16"/>
                    <a:pt x="0" y="24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1" name="Freeform 439">
              <a:extLst>
                <a:ext uri="{FF2B5EF4-FFF2-40B4-BE49-F238E27FC236}">
                  <a16:creationId xmlns:a16="http://schemas.microsoft.com/office/drawing/2014/main" id="{3E60EA5B-7B9C-4F71-A734-7C0DD7699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095"/>
              <a:ext cx="55" cy="24"/>
            </a:xfrm>
            <a:custGeom>
              <a:avLst/>
              <a:gdLst>
                <a:gd name="T0" fmla="*/ 0 w 36"/>
                <a:gd name="T1" fmla="*/ 18 h 16"/>
                <a:gd name="T2" fmla="*/ 128 w 36"/>
                <a:gd name="T3" fmla="*/ 26 h 16"/>
                <a:gd name="T4" fmla="*/ 0 w 36"/>
                <a:gd name="T5" fmla="*/ 5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6">
                  <a:moveTo>
                    <a:pt x="0" y="5"/>
                  </a:moveTo>
                  <a:cubicBezTo>
                    <a:pt x="11" y="2"/>
                    <a:pt x="28" y="0"/>
                    <a:pt x="36" y="7"/>
                  </a:cubicBezTo>
                  <a:cubicBezTo>
                    <a:pt x="27" y="14"/>
                    <a:pt x="12" y="16"/>
                    <a:pt x="0" y="1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2" name="Freeform 440">
              <a:extLst>
                <a:ext uri="{FF2B5EF4-FFF2-40B4-BE49-F238E27FC236}">
                  <a16:creationId xmlns:a16="http://schemas.microsoft.com/office/drawing/2014/main" id="{B1FBED93-3002-4D86-9979-B5613AA89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1155"/>
              <a:ext cx="44" cy="15"/>
            </a:xfrm>
            <a:custGeom>
              <a:avLst/>
              <a:gdLst>
                <a:gd name="T0" fmla="*/ 0 w 29"/>
                <a:gd name="T1" fmla="*/ 35 h 10"/>
                <a:gd name="T2" fmla="*/ 102 w 2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11" y="10"/>
                    <a:pt x="19" y="2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3" name="Freeform 441">
              <a:extLst>
                <a:ext uri="{FF2B5EF4-FFF2-40B4-BE49-F238E27FC236}">
                  <a16:creationId xmlns:a16="http://schemas.microsoft.com/office/drawing/2014/main" id="{E9C143BC-A217-451D-8234-B8686AC30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1324"/>
              <a:ext cx="19" cy="30"/>
            </a:xfrm>
            <a:custGeom>
              <a:avLst/>
              <a:gdLst>
                <a:gd name="T0" fmla="*/ 0 w 12"/>
                <a:gd name="T1" fmla="*/ 74 h 19"/>
                <a:gd name="T2" fmla="*/ 48 w 12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9">
                  <a:moveTo>
                    <a:pt x="0" y="19"/>
                  </a:moveTo>
                  <a:cubicBezTo>
                    <a:pt x="4" y="13"/>
                    <a:pt x="8" y="6"/>
                    <a:pt x="12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4" name="Freeform 442">
              <a:extLst>
                <a:ext uri="{FF2B5EF4-FFF2-40B4-BE49-F238E27FC236}">
                  <a16:creationId xmlns:a16="http://schemas.microsoft.com/office/drawing/2014/main" id="{FD98E8CC-2BBA-4E19-A172-3E10F69A8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1283"/>
              <a:ext cx="28" cy="14"/>
            </a:xfrm>
            <a:custGeom>
              <a:avLst/>
              <a:gdLst>
                <a:gd name="T0" fmla="*/ 0 w 18"/>
                <a:gd name="T1" fmla="*/ 34 h 9"/>
                <a:gd name="T2" fmla="*/ 68 w 1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6" y="6"/>
                    <a:pt x="12" y="2"/>
                    <a:pt x="18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5" name="Freeform 443">
              <a:extLst>
                <a:ext uri="{FF2B5EF4-FFF2-40B4-BE49-F238E27FC236}">
                  <a16:creationId xmlns:a16="http://schemas.microsoft.com/office/drawing/2014/main" id="{3A9FA242-6922-4313-B41D-FCC13E292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591"/>
              <a:ext cx="26" cy="24"/>
            </a:xfrm>
            <a:custGeom>
              <a:avLst/>
              <a:gdLst>
                <a:gd name="T0" fmla="*/ 0 w 17"/>
                <a:gd name="T1" fmla="*/ 54 h 16"/>
                <a:gd name="T2" fmla="*/ 61 w 1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0" y="16"/>
                  </a:moveTo>
                  <a:cubicBezTo>
                    <a:pt x="3" y="8"/>
                    <a:pt x="9" y="4"/>
                    <a:pt x="17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6" name="Freeform 444">
              <a:extLst>
                <a:ext uri="{FF2B5EF4-FFF2-40B4-BE49-F238E27FC236}">
                  <a16:creationId xmlns:a16="http://schemas.microsoft.com/office/drawing/2014/main" id="{3F9DC165-439C-4E6D-BB02-519B1B7DD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672"/>
              <a:ext cx="26" cy="11"/>
            </a:xfrm>
            <a:custGeom>
              <a:avLst/>
              <a:gdLst>
                <a:gd name="T0" fmla="*/ 0 w 17"/>
                <a:gd name="T1" fmla="*/ 0 h 7"/>
                <a:gd name="T2" fmla="*/ 61 w 17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0" y="0"/>
                  </a:moveTo>
                  <a:cubicBezTo>
                    <a:pt x="6" y="2"/>
                    <a:pt x="11" y="4"/>
                    <a:pt x="17" y="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7" name="Freeform 445">
              <a:extLst>
                <a:ext uri="{FF2B5EF4-FFF2-40B4-BE49-F238E27FC236}">
                  <a16:creationId xmlns:a16="http://schemas.microsoft.com/office/drawing/2014/main" id="{5F4FCD6B-4C2B-40C6-A264-8D55AA54D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1623"/>
              <a:ext cx="12" cy="39"/>
            </a:xfrm>
            <a:custGeom>
              <a:avLst/>
              <a:gdLst>
                <a:gd name="T0" fmla="*/ 18 w 8"/>
                <a:gd name="T1" fmla="*/ 95 h 25"/>
                <a:gd name="T2" fmla="*/ 27 w 8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5">
                  <a:moveTo>
                    <a:pt x="5" y="25"/>
                  </a:moveTo>
                  <a:cubicBezTo>
                    <a:pt x="0" y="17"/>
                    <a:pt x="4" y="8"/>
                    <a:pt x="8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8" name="Freeform 446">
              <a:extLst>
                <a:ext uri="{FF2B5EF4-FFF2-40B4-BE49-F238E27FC236}">
                  <a16:creationId xmlns:a16="http://schemas.microsoft.com/office/drawing/2014/main" id="{8CB37DC7-3D9D-4AEF-B6BC-0FE098F51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1882"/>
              <a:ext cx="41" cy="7"/>
            </a:xfrm>
            <a:custGeom>
              <a:avLst/>
              <a:gdLst>
                <a:gd name="T0" fmla="*/ 0 w 27"/>
                <a:gd name="T1" fmla="*/ 0 h 5"/>
                <a:gd name="T2" fmla="*/ 94 w 27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5">
                  <a:moveTo>
                    <a:pt x="0" y="0"/>
                  </a:moveTo>
                  <a:cubicBezTo>
                    <a:pt x="8" y="5"/>
                    <a:pt x="18" y="4"/>
                    <a:pt x="27" y="3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9" name="Freeform 447">
              <a:extLst>
                <a:ext uri="{FF2B5EF4-FFF2-40B4-BE49-F238E27FC236}">
                  <a16:creationId xmlns:a16="http://schemas.microsoft.com/office/drawing/2014/main" id="{47E8BE23-5FE8-464E-9F1E-984098A3C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2268"/>
              <a:ext cx="8" cy="25"/>
            </a:xfrm>
            <a:custGeom>
              <a:avLst/>
              <a:gdLst>
                <a:gd name="T0" fmla="*/ 21 w 5"/>
                <a:gd name="T1" fmla="*/ 61 h 16"/>
                <a:gd name="T2" fmla="*/ 21 w 5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5" y="16"/>
                  </a:moveTo>
                  <a:cubicBezTo>
                    <a:pt x="0" y="11"/>
                    <a:pt x="0" y="5"/>
                    <a:pt x="5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0" name="Freeform 448">
              <a:extLst>
                <a:ext uri="{FF2B5EF4-FFF2-40B4-BE49-F238E27FC236}">
                  <a16:creationId xmlns:a16="http://schemas.microsoft.com/office/drawing/2014/main" id="{B94254B2-1650-4A0A-91A7-F4CF0E0E0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421"/>
              <a:ext cx="3" cy="34"/>
            </a:xfrm>
            <a:custGeom>
              <a:avLst/>
              <a:gdLst>
                <a:gd name="T0" fmla="*/ 8 w 2"/>
                <a:gd name="T1" fmla="*/ 0 h 22"/>
                <a:gd name="T2" fmla="*/ 0 w 2"/>
                <a:gd name="T3" fmla="*/ 8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2">
                  <a:moveTo>
                    <a:pt x="2" y="0"/>
                  </a:moveTo>
                  <a:cubicBezTo>
                    <a:pt x="0" y="7"/>
                    <a:pt x="0" y="15"/>
                    <a:pt x="0" y="2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1" name="Freeform 449">
              <a:extLst>
                <a:ext uri="{FF2B5EF4-FFF2-40B4-BE49-F238E27FC236}">
                  <a16:creationId xmlns:a16="http://schemas.microsoft.com/office/drawing/2014/main" id="{E811E570-732D-4413-AEE2-7D7675118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676"/>
              <a:ext cx="42" cy="16"/>
            </a:xfrm>
            <a:custGeom>
              <a:avLst/>
              <a:gdLst>
                <a:gd name="T0" fmla="*/ 0 w 27"/>
                <a:gd name="T1" fmla="*/ 35 h 10"/>
                <a:gd name="T2" fmla="*/ 101 w 2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0">
                  <a:moveTo>
                    <a:pt x="0" y="9"/>
                  </a:moveTo>
                  <a:cubicBezTo>
                    <a:pt x="9" y="10"/>
                    <a:pt x="19" y="6"/>
                    <a:pt x="27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2" name="Freeform 450">
              <a:extLst>
                <a:ext uri="{FF2B5EF4-FFF2-40B4-BE49-F238E27FC236}">
                  <a16:creationId xmlns:a16="http://schemas.microsoft.com/office/drawing/2014/main" id="{E53DF514-5B59-4E69-B449-FDA0541F1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575"/>
              <a:ext cx="32" cy="11"/>
            </a:xfrm>
            <a:custGeom>
              <a:avLst/>
              <a:gdLst>
                <a:gd name="T0" fmla="*/ 0 w 21"/>
                <a:gd name="T1" fmla="*/ 27 h 7"/>
                <a:gd name="T2" fmla="*/ 75 w 2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">
                  <a:moveTo>
                    <a:pt x="0" y="7"/>
                  </a:moveTo>
                  <a:cubicBezTo>
                    <a:pt x="7" y="6"/>
                    <a:pt x="14" y="4"/>
                    <a:pt x="21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3" name="Freeform 451">
              <a:extLst>
                <a:ext uri="{FF2B5EF4-FFF2-40B4-BE49-F238E27FC236}">
                  <a16:creationId xmlns:a16="http://schemas.microsoft.com/office/drawing/2014/main" id="{89368C83-6679-4CA4-8220-378D13166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556"/>
              <a:ext cx="40" cy="28"/>
            </a:xfrm>
            <a:custGeom>
              <a:avLst/>
              <a:gdLst>
                <a:gd name="T0" fmla="*/ 0 w 26"/>
                <a:gd name="T1" fmla="*/ 0 h 18"/>
                <a:gd name="T2" fmla="*/ 95 w 26"/>
                <a:gd name="T3" fmla="*/ 6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8">
                  <a:moveTo>
                    <a:pt x="0" y="0"/>
                  </a:moveTo>
                  <a:cubicBezTo>
                    <a:pt x="5" y="11"/>
                    <a:pt x="14" y="18"/>
                    <a:pt x="26" y="1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4" name="Freeform 452">
              <a:extLst>
                <a:ext uri="{FF2B5EF4-FFF2-40B4-BE49-F238E27FC236}">
                  <a16:creationId xmlns:a16="http://schemas.microsoft.com/office/drawing/2014/main" id="{F59F7187-9E78-462B-A4C9-DB4D13083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473"/>
              <a:ext cx="26" cy="29"/>
            </a:xfrm>
            <a:custGeom>
              <a:avLst/>
              <a:gdLst>
                <a:gd name="T0" fmla="*/ 0 w 17"/>
                <a:gd name="T1" fmla="*/ 0 h 19"/>
                <a:gd name="T2" fmla="*/ 61 w 17"/>
                <a:gd name="T3" fmla="*/ 6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9">
                  <a:moveTo>
                    <a:pt x="0" y="0"/>
                  </a:moveTo>
                  <a:cubicBezTo>
                    <a:pt x="2" y="9"/>
                    <a:pt x="8" y="16"/>
                    <a:pt x="17" y="1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5" name="Freeform 453">
              <a:extLst>
                <a:ext uri="{FF2B5EF4-FFF2-40B4-BE49-F238E27FC236}">
                  <a16:creationId xmlns:a16="http://schemas.microsoft.com/office/drawing/2014/main" id="{39F520FC-755D-4DE1-840C-2A559519C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2453"/>
              <a:ext cx="52" cy="51"/>
            </a:xfrm>
            <a:custGeom>
              <a:avLst/>
              <a:gdLst>
                <a:gd name="T0" fmla="*/ 8 w 34"/>
                <a:gd name="T1" fmla="*/ 66 h 33"/>
                <a:gd name="T2" fmla="*/ 102 w 34"/>
                <a:gd name="T3" fmla="*/ 40 h 33"/>
                <a:gd name="T4" fmla="*/ 0 w 34"/>
                <a:gd name="T5" fmla="*/ 122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3">
                  <a:moveTo>
                    <a:pt x="2" y="18"/>
                  </a:moveTo>
                  <a:cubicBezTo>
                    <a:pt x="6" y="13"/>
                    <a:pt x="24" y="0"/>
                    <a:pt x="29" y="11"/>
                  </a:cubicBezTo>
                  <a:cubicBezTo>
                    <a:pt x="34" y="23"/>
                    <a:pt x="8" y="33"/>
                    <a:pt x="0" y="33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6" name="Freeform 454">
              <a:extLst>
                <a:ext uri="{FF2B5EF4-FFF2-40B4-BE49-F238E27FC236}">
                  <a16:creationId xmlns:a16="http://schemas.microsoft.com/office/drawing/2014/main" id="{1B91B57D-6901-4B91-B306-DF09EE90F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2331"/>
              <a:ext cx="25" cy="22"/>
            </a:xfrm>
            <a:custGeom>
              <a:avLst/>
              <a:gdLst>
                <a:gd name="T0" fmla="*/ 0 w 16"/>
                <a:gd name="T1" fmla="*/ 0 h 14"/>
                <a:gd name="T2" fmla="*/ 61 w 16"/>
                <a:gd name="T3" fmla="*/ 5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0" y="0"/>
                  </a:moveTo>
                  <a:cubicBezTo>
                    <a:pt x="8" y="1"/>
                    <a:pt x="10" y="7"/>
                    <a:pt x="16" y="14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7" name="Freeform 455">
              <a:extLst>
                <a:ext uri="{FF2B5EF4-FFF2-40B4-BE49-F238E27FC236}">
                  <a16:creationId xmlns:a16="http://schemas.microsoft.com/office/drawing/2014/main" id="{081CC909-66FE-4B85-87AA-A65110EB1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308"/>
              <a:ext cx="6" cy="34"/>
            </a:xfrm>
            <a:custGeom>
              <a:avLst/>
              <a:gdLst>
                <a:gd name="T0" fmla="*/ 8 w 4"/>
                <a:gd name="T1" fmla="*/ 0 h 22"/>
                <a:gd name="T2" fmla="*/ 14 w 4"/>
                <a:gd name="T3" fmla="*/ 8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2">
                  <a:moveTo>
                    <a:pt x="2" y="0"/>
                  </a:moveTo>
                  <a:cubicBezTo>
                    <a:pt x="0" y="7"/>
                    <a:pt x="0" y="15"/>
                    <a:pt x="4" y="2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8" name="Freeform 456">
              <a:extLst>
                <a:ext uri="{FF2B5EF4-FFF2-40B4-BE49-F238E27FC236}">
                  <a16:creationId xmlns:a16="http://schemas.microsoft.com/office/drawing/2014/main" id="{B6BBFE1A-DD20-461E-B843-61EA0D75E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2910"/>
              <a:ext cx="4" cy="57"/>
            </a:xfrm>
            <a:custGeom>
              <a:avLst/>
              <a:gdLst>
                <a:gd name="T0" fmla="*/ 0 w 3"/>
                <a:gd name="T1" fmla="*/ 0 h 37"/>
                <a:gd name="T2" fmla="*/ 5 w 3"/>
                <a:gd name="T3" fmla="*/ 136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7">
                  <a:moveTo>
                    <a:pt x="0" y="0"/>
                  </a:moveTo>
                  <a:cubicBezTo>
                    <a:pt x="3" y="12"/>
                    <a:pt x="2" y="25"/>
                    <a:pt x="2" y="3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9" name="Freeform 457">
              <a:extLst>
                <a:ext uri="{FF2B5EF4-FFF2-40B4-BE49-F238E27FC236}">
                  <a16:creationId xmlns:a16="http://schemas.microsoft.com/office/drawing/2014/main" id="{70FA5926-9B2D-4121-8388-0738FFB0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897"/>
              <a:ext cx="35" cy="33"/>
            </a:xfrm>
            <a:custGeom>
              <a:avLst/>
              <a:gdLst>
                <a:gd name="T0" fmla="*/ 0 w 23"/>
                <a:gd name="T1" fmla="*/ 0 h 22"/>
                <a:gd name="T2" fmla="*/ 81 w 23"/>
                <a:gd name="T3" fmla="*/ 7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2">
                  <a:moveTo>
                    <a:pt x="0" y="0"/>
                  </a:moveTo>
                  <a:cubicBezTo>
                    <a:pt x="9" y="7"/>
                    <a:pt x="14" y="17"/>
                    <a:pt x="23" y="2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0" name="Freeform 458">
              <a:extLst>
                <a:ext uri="{FF2B5EF4-FFF2-40B4-BE49-F238E27FC236}">
                  <a16:creationId xmlns:a16="http://schemas.microsoft.com/office/drawing/2014/main" id="{96513210-17D3-4578-B140-C0DA87858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3060"/>
              <a:ext cx="15" cy="60"/>
            </a:xfrm>
            <a:custGeom>
              <a:avLst/>
              <a:gdLst>
                <a:gd name="T0" fmla="*/ 0 w 10"/>
                <a:gd name="T1" fmla="*/ 0 h 39"/>
                <a:gd name="T2" fmla="*/ 35 w 10"/>
                <a:gd name="T3" fmla="*/ 142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9">
                  <a:moveTo>
                    <a:pt x="0" y="0"/>
                  </a:moveTo>
                  <a:cubicBezTo>
                    <a:pt x="3" y="13"/>
                    <a:pt x="6" y="26"/>
                    <a:pt x="10" y="3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1" name="Freeform 459">
              <a:extLst>
                <a:ext uri="{FF2B5EF4-FFF2-40B4-BE49-F238E27FC236}">
                  <a16:creationId xmlns:a16="http://schemas.microsoft.com/office/drawing/2014/main" id="{35C180A9-2765-46AB-9A01-407149567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035"/>
              <a:ext cx="34" cy="40"/>
            </a:xfrm>
            <a:custGeom>
              <a:avLst/>
              <a:gdLst>
                <a:gd name="T0" fmla="*/ 0 w 22"/>
                <a:gd name="T1" fmla="*/ 0 h 26"/>
                <a:gd name="T2" fmla="*/ 82 w 22"/>
                <a:gd name="T3" fmla="*/ 9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6">
                  <a:moveTo>
                    <a:pt x="0" y="0"/>
                  </a:moveTo>
                  <a:cubicBezTo>
                    <a:pt x="2" y="12"/>
                    <a:pt x="9" y="25"/>
                    <a:pt x="22" y="26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2" name="Freeform 460">
              <a:extLst>
                <a:ext uri="{FF2B5EF4-FFF2-40B4-BE49-F238E27FC236}">
                  <a16:creationId xmlns:a16="http://schemas.microsoft.com/office/drawing/2014/main" id="{8582CA84-091B-4A9F-9AE7-05C0D8811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3024"/>
              <a:ext cx="44" cy="22"/>
            </a:xfrm>
            <a:custGeom>
              <a:avLst/>
              <a:gdLst>
                <a:gd name="T0" fmla="*/ 0 w 29"/>
                <a:gd name="T1" fmla="*/ 55 h 14"/>
                <a:gd name="T2" fmla="*/ 102 w 2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4">
                  <a:moveTo>
                    <a:pt x="0" y="14"/>
                  </a:moveTo>
                  <a:cubicBezTo>
                    <a:pt x="10" y="10"/>
                    <a:pt x="19" y="4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3" name="Freeform 461">
              <a:extLst>
                <a:ext uri="{FF2B5EF4-FFF2-40B4-BE49-F238E27FC236}">
                  <a16:creationId xmlns:a16="http://schemas.microsoft.com/office/drawing/2014/main" id="{518CB4E7-7623-4BA2-BC20-828D47C96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792"/>
              <a:ext cx="45" cy="8"/>
            </a:xfrm>
            <a:custGeom>
              <a:avLst/>
              <a:gdLst>
                <a:gd name="T0" fmla="*/ 0 w 29"/>
                <a:gd name="T1" fmla="*/ 21 h 5"/>
                <a:gd name="T2" fmla="*/ 109 w 2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">
                  <a:moveTo>
                    <a:pt x="0" y="5"/>
                  </a:moveTo>
                  <a:cubicBezTo>
                    <a:pt x="10" y="5"/>
                    <a:pt x="20" y="2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4" name="Freeform 462">
              <a:extLst>
                <a:ext uri="{FF2B5EF4-FFF2-40B4-BE49-F238E27FC236}">
                  <a16:creationId xmlns:a16="http://schemas.microsoft.com/office/drawing/2014/main" id="{5D580D35-D5A3-4BC4-B5AC-8ED6C8B8C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843"/>
              <a:ext cx="31" cy="17"/>
            </a:xfrm>
            <a:custGeom>
              <a:avLst/>
              <a:gdLst>
                <a:gd name="T0" fmla="*/ 0 w 20"/>
                <a:gd name="T1" fmla="*/ 40 h 11"/>
                <a:gd name="T2" fmla="*/ 74 w 2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1">
                  <a:moveTo>
                    <a:pt x="0" y="11"/>
                  </a:moveTo>
                  <a:cubicBezTo>
                    <a:pt x="8" y="11"/>
                    <a:pt x="15" y="6"/>
                    <a:pt x="20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5" name="Freeform 463">
              <a:extLst>
                <a:ext uri="{FF2B5EF4-FFF2-40B4-BE49-F238E27FC236}">
                  <a16:creationId xmlns:a16="http://schemas.microsoft.com/office/drawing/2014/main" id="{BD441368-6AD0-462A-A6DE-C1CC30E41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2930"/>
              <a:ext cx="40" cy="10"/>
            </a:xfrm>
            <a:custGeom>
              <a:avLst/>
              <a:gdLst>
                <a:gd name="T0" fmla="*/ 0 w 26"/>
                <a:gd name="T1" fmla="*/ 20 h 6"/>
                <a:gd name="T2" fmla="*/ 95 w 2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6">
                  <a:moveTo>
                    <a:pt x="0" y="4"/>
                  </a:moveTo>
                  <a:cubicBezTo>
                    <a:pt x="9" y="6"/>
                    <a:pt x="17" y="4"/>
                    <a:pt x="26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6" name="Freeform 464">
              <a:extLst>
                <a:ext uri="{FF2B5EF4-FFF2-40B4-BE49-F238E27FC236}">
                  <a16:creationId xmlns:a16="http://schemas.microsoft.com/office/drawing/2014/main" id="{45213633-6BD1-44EB-A8BD-17ACBD42E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3095"/>
              <a:ext cx="38" cy="10"/>
            </a:xfrm>
            <a:custGeom>
              <a:avLst/>
              <a:gdLst>
                <a:gd name="T0" fmla="*/ 0 w 25"/>
                <a:gd name="T1" fmla="*/ 20 h 6"/>
                <a:gd name="T2" fmla="*/ 88 w 2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6">
                  <a:moveTo>
                    <a:pt x="0" y="4"/>
                  </a:moveTo>
                  <a:cubicBezTo>
                    <a:pt x="8" y="6"/>
                    <a:pt x="17" y="3"/>
                    <a:pt x="25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7" name="Freeform 465">
              <a:extLst>
                <a:ext uri="{FF2B5EF4-FFF2-40B4-BE49-F238E27FC236}">
                  <a16:creationId xmlns:a16="http://schemas.microsoft.com/office/drawing/2014/main" id="{766DA5D5-F9F1-4687-B5A9-6D77E3659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3255"/>
              <a:ext cx="31" cy="19"/>
            </a:xfrm>
            <a:custGeom>
              <a:avLst/>
              <a:gdLst>
                <a:gd name="T0" fmla="*/ 0 w 20"/>
                <a:gd name="T1" fmla="*/ 48 h 12"/>
                <a:gd name="T2" fmla="*/ 74 w 20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8" y="9"/>
                    <a:pt x="13" y="4"/>
                    <a:pt x="20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8" name="Freeform 466">
              <a:extLst>
                <a:ext uri="{FF2B5EF4-FFF2-40B4-BE49-F238E27FC236}">
                  <a16:creationId xmlns:a16="http://schemas.microsoft.com/office/drawing/2014/main" id="{6A6CE7B6-3A9C-4D9F-8882-814D27DB3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3229"/>
              <a:ext cx="15" cy="45"/>
            </a:xfrm>
            <a:custGeom>
              <a:avLst/>
              <a:gdLst>
                <a:gd name="T0" fmla="*/ 0 w 10"/>
                <a:gd name="T1" fmla="*/ 0 h 29"/>
                <a:gd name="T2" fmla="*/ 35 w 10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9">
                  <a:moveTo>
                    <a:pt x="0" y="0"/>
                  </a:moveTo>
                  <a:cubicBezTo>
                    <a:pt x="7" y="8"/>
                    <a:pt x="9" y="19"/>
                    <a:pt x="10" y="2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9" name="Freeform 467">
              <a:extLst>
                <a:ext uri="{FF2B5EF4-FFF2-40B4-BE49-F238E27FC236}">
                  <a16:creationId xmlns:a16="http://schemas.microsoft.com/office/drawing/2014/main" id="{00016DE7-198E-41B6-88D7-24318BB7D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729"/>
              <a:ext cx="20" cy="26"/>
            </a:xfrm>
            <a:custGeom>
              <a:avLst/>
              <a:gdLst>
                <a:gd name="T0" fmla="*/ 0 w 13"/>
                <a:gd name="T1" fmla="*/ 61 h 17"/>
                <a:gd name="T2" fmla="*/ 48 w 13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7">
                  <a:moveTo>
                    <a:pt x="0" y="17"/>
                  </a:moveTo>
                  <a:cubicBezTo>
                    <a:pt x="3" y="11"/>
                    <a:pt x="7" y="5"/>
                    <a:pt x="13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0" name="Freeform 468">
              <a:extLst>
                <a:ext uri="{FF2B5EF4-FFF2-40B4-BE49-F238E27FC236}">
                  <a16:creationId xmlns:a16="http://schemas.microsoft.com/office/drawing/2014/main" id="{52BBF190-AC89-4B6B-8B21-9E1A52CB3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2886"/>
              <a:ext cx="37" cy="18"/>
            </a:xfrm>
            <a:custGeom>
              <a:avLst/>
              <a:gdLst>
                <a:gd name="T0" fmla="*/ 0 w 24"/>
                <a:gd name="T1" fmla="*/ 41 h 12"/>
                <a:gd name="T2" fmla="*/ 88 w 2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2">
                  <a:moveTo>
                    <a:pt x="0" y="12"/>
                  </a:moveTo>
                  <a:cubicBezTo>
                    <a:pt x="8" y="9"/>
                    <a:pt x="16" y="5"/>
                    <a:pt x="24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1" name="Freeform 469">
              <a:extLst>
                <a:ext uri="{FF2B5EF4-FFF2-40B4-BE49-F238E27FC236}">
                  <a16:creationId xmlns:a16="http://schemas.microsoft.com/office/drawing/2014/main" id="{532F6A54-5345-4476-B9C3-060D6638A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3220"/>
              <a:ext cx="27" cy="12"/>
            </a:xfrm>
            <a:custGeom>
              <a:avLst/>
              <a:gdLst>
                <a:gd name="T0" fmla="*/ 0 w 17"/>
                <a:gd name="T1" fmla="*/ 27 h 8"/>
                <a:gd name="T2" fmla="*/ 68 w 17"/>
                <a:gd name="T3" fmla="*/ 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4" y="2"/>
                    <a:pt x="10" y="0"/>
                    <a:pt x="17" y="1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2" name="Freeform 470">
              <a:extLst>
                <a:ext uri="{FF2B5EF4-FFF2-40B4-BE49-F238E27FC236}">
                  <a16:creationId xmlns:a16="http://schemas.microsoft.com/office/drawing/2014/main" id="{C47AF7C0-A28D-4859-8CD4-BBE49B3FB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3068"/>
              <a:ext cx="39" cy="30"/>
            </a:xfrm>
            <a:custGeom>
              <a:avLst/>
              <a:gdLst>
                <a:gd name="T0" fmla="*/ 0 w 25"/>
                <a:gd name="T1" fmla="*/ 0 h 20"/>
                <a:gd name="T2" fmla="*/ 95 w 25"/>
                <a:gd name="T3" fmla="*/ 6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0">
                  <a:moveTo>
                    <a:pt x="0" y="0"/>
                  </a:moveTo>
                  <a:cubicBezTo>
                    <a:pt x="7" y="8"/>
                    <a:pt x="14" y="17"/>
                    <a:pt x="25" y="2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3" name="Freeform 471">
              <a:extLst>
                <a:ext uri="{FF2B5EF4-FFF2-40B4-BE49-F238E27FC236}">
                  <a16:creationId xmlns:a16="http://schemas.microsoft.com/office/drawing/2014/main" id="{20F4551F-EA40-48FF-9344-5690C240A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3229"/>
              <a:ext cx="42" cy="5"/>
            </a:xfrm>
            <a:custGeom>
              <a:avLst/>
              <a:gdLst>
                <a:gd name="T0" fmla="*/ 0 w 27"/>
                <a:gd name="T1" fmla="*/ 0 h 3"/>
                <a:gd name="T2" fmla="*/ 101 w 27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">
                  <a:moveTo>
                    <a:pt x="0" y="0"/>
                  </a:moveTo>
                  <a:cubicBezTo>
                    <a:pt x="9" y="2"/>
                    <a:pt x="18" y="3"/>
                    <a:pt x="27" y="3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4" name="Freeform 472">
              <a:extLst>
                <a:ext uri="{FF2B5EF4-FFF2-40B4-BE49-F238E27FC236}">
                  <a16:creationId xmlns:a16="http://schemas.microsoft.com/office/drawing/2014/main" id="{D00C6C9E-F6D4-4D4C-A00D-129DE7457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522"/>
              <a:ext cx="27" cy="13"/>
            </a:xfrm>
            <a:custGeom>
              <a:avLst/>
              <a:gdLst>
                <a:gd name="T0" fmla="*/ 0 w 17"/>
                <a:gd name="T1" fmla="*/ 29 h 8"/>
                <a:gd name="T2" fmla="*/ 68 w 1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7"/>
                  </a:moveTo>
                  <a:cubicBezTo>
                    <a:pt x="6" y="8"/>
                    <a:pt x="12" y="6"/>
                    <a:pt x="17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5" name="Freeform 473">
              <a:extLst>
                <a:ext uri="{FF2B5EF4-FFF2-40B4-BE49-F238E27FC236}">
                  <a16:creationId xmlns:a16="http://schemas.microsoft.com/office/drawing/2014/main" id="{D802BBC7-8A98-43F6-A0EE-A497B061E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687"/>
              <a:ext cx="40" cy="11"/>
            </a:xfrm>
            <a:custGeom>
              <a:avLst/>
              <a:gdLst>
                <a:gd name="T0" fmla="*/ 95 w 26"/>
                <a:gd name="T1" fmla="*/ 0 h 7"/>
                <a:gd name="T2" fmla="*/ 0 w 26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7">
                  <a:moveTo>
                    <a:pt x="26" y="0"/>
                  </a:moveTo>
                  <a:cubicBezTo>
                    <a:pt x="17" y="0"/>
                    <a:pt x="8" y="4"/>
                    <a:pt x="0" y="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6" name="Freeform 474">
              <a:extLst>
                <a:ext uri="{FF2B5EF4-FFF2-40B4-BE49-F238E27FC236}">
                  <a16:creationId xmlns:a16="http://schemas.microsoft.com/office/drawing/2014/main" id="{3FCBE502-C79F-493A-BC91-7C5CBE969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413"/>
              <a:ext cx="6" cy="39"/>
            </a:xfrm>
            <a:custGeom>
              <a:avLst/>
              <a:gdLst>
                <a:gd name="T0" fmla="*/ 14 w 4"/>
                <a:gd name="T1" fmla="*/ 0 h 25"/>
                <a:gd name="T2" fmla="*/ 8 w 4"/>
                <a:gd name="T3" fmla="*/ 95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5">
                  <a:moveTo>
                    <a:pt x="4" y="0"/>
                  </a:moveTo>
                  <a:cubicBezTo>
                    <a:pt x="0" y="8"/>
                    <a:pt x="0" y="17"/>
                    <a:pt x="2" y="2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7" name="Freeform 475">
              <a:extLst>
                <a:ext uri="{FF2B5EF4-FFF2-40B4-BE49-F238E27FC236}">
                  <a16:creationId xmlns:a16="http://schemas.microsoft.com/office/drawing/2014/main" id="{5A2E0C8C-4FE3-41F8-88E4-527BEA016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833"/>
              <a:ext cx="48" cy="17"/>
            </a:xfrm>
            <a:custGeom>
              <a:avLst/>
              <a:gdLst>
                <a:gd name="T0" fmla="*/ 0 w 31"/>
                <a:gd name="T1" fmla="*/ 14 h 11"/>
                <a:gd name="T2" fmla="*/ 115 w 3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1">
                  <a:moveTo>
                    <a:pt x="0" y="4"/>
                  </a:moveTo>
                  <a:cubicBezTo>
                    <a:pt x="10" y="11"/>
                    <a:pt x="22" y="6"/>
                    <a:pt x="31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8" name="Freeform 476">
              <a:extLst>
                <a:ext uri="{FF2B5EF4-FFF2-40B4-BE49-F238E27FC236}">
                  <a16:creationId xmlns:a16="http://schemas.microsoft.com/office/drawing/2014/main" id="{A9CA9619-A145-4785-969E-C92B8FEF8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2690"/>
              <a:ext cx="29" cy="37"/>
            </a:xfrm>
            <a:custGeom>
              <a:avLst/>
              <a:gdLst>
                <a:gd name="T0" fmla="*/ 0 w 19"/>
                <a:gd name="T1" fmla="*/ 88 h 24"/>
                <a:gd name="T2" fmla="*/ 67 w 19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4">
                  <a:moveTo>
                    <a:pt x="0" y="24"/>
                  </a:moveTo>
                  <a:cubicBezTo>
                    <a:pt x="7" y="17"/>
                    <a:pt x="13" y="8"/>
                    <a:pt x="1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9" name="Freeform 477">
              <a:extLst>
                <a:ext uri="{FF2B5EF4-FFF2-40B4-BE49-F238E27FC236}">
                  <a16:creationId xmlns:a16="http://schemas.microsoft.com/office/drawing/2014/main" id="{22E05AD0-0FEB-400C-8A2A-E7A6639A3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2720"/>
              <a:ext cx="40" cy="6"/>
            </a:xfrm>
            <a:custGeom>
              <a:avLst/>
              <a:gdLst>
                <a:gd name="T0" fmla="*/ 95 w 26"/>
                <a:gd name="T1" fmla="*/ 12 h 4"/>
                <a:gd name="T2" fmla="*/ 0 w 2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">
                  <a:moveTo>
                    <a:pt x="26" y="3"/>
                  </a:moveTo>
                  <a:cubicBezTo>
                    <a:pt x="17" y="3"/>
                    <a:pt x="7" y="4"/>
                    <a:pt x="0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0" name="Freeform 478">
              <a:extLst>
                <a:ext uri="{FF2B5EF4-FFF2-40B4-BE49-F238E27FC236}">
                  <a16:creationId xmlns:a16="http://schemas.microsoft.com/office/drawing/2014/main" id="{5514A29A-3408-42BA-A698-7F21B6EEC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1891"/>
              <a:ext cx="45" cy="14"/>
            </a:xfrm>
            <a:custGeom>
              <a:avLst/>
              <a:gdLst>
                <a:gd name="T0" fmla="*/ 0 w 29"/>
                <a:gd name="T1" fmla="*/ 5 h 9"/>
                <a:gd name="T2" fmla="*/ 109 w 29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9">
                  <a:moveTo>
                    <a:pt x="0" y="1"/>
                  </a:moveTo>
                  <a:cubicBezTo>
                    <a:pt x="11" y="0"/>
                    <a:pt x="19" y="6"/>
                    <a:pt x="29" y="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1" name="Freeform 479">
              <a:extLst>
                <a:ext uri="{FF2B5EF4-FFF2-40B4-BE49-F238E27FC236}">
                  <a16:creationId xmlns:a16="http://schemas.microsoft.com/office/drawing/2014/main" id="{7725EF5D-4787-44DC-86A8-4AECB6F75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877"/>
              <a:ext cx="33" cy="6"/>
            </a:xfrm>
            <a:custGeom>
              <a:avLst/>
              <a:gdLst>
                <a:gd name="T0" fmla="*/ 0 w 22"/>
                <a:gd name="T1" fmla="*/ 0 h 4"/>
                <a:gd name="T2" fmla="*/ 75 w 22"/>
                <a:gd name="T3" fmla="*/ 1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0" y="0"/>
                  </a:moveTo>
                  <a:cubicBezTo>
                    <a:pt x="7" y="4"/>
                    <a:pt x="14" y="4"/>
                    <a:pt x="22" y="3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2" name="Freeform 480">
              <a:extLst>
                <a:ext uri="{FF2B5EF4-FFF2-40B4-BE49-F238E27FC236}">
                  <a16:creationId xmlns:a16="http://schemas.microsoft.com/office/drawing/2014/main" id="{26200A77-B147-42DB-B795-7F1EC3577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1832"/>
              <a:ext cx="56" cy="11"/>
            </a:xfrm>
            <a:custGeom>
              <a:avLst/>
              <a:gdLst>
                <a:gd name="T0" fmla="*/ 0 w 36"/>
                <a:gd name="T1" fmla="*/ 27 h 7"/>
                <a:gd name="T2" fmla="*/ 135 w 36"/>
                <a:gd name="T3" fmla="*/ 2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12" y="0"/>
                    <a:pt x="23" y="6"/>
                    <a:pt x="36" y="5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3" name="Freeform 481">
              <a:extLst>
                <a:ext uri="{FF2B5EF4-FFF2-40B4-BE49-F238E27FC236}">
                  <a16:creationId xmlns:a16="http://schemas.microsoft.com/office/drawing/2014/main" id="{9140C0FC-1075-4B01-8B55-C42BBF884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675"/>
              <a:ext cx="42" cy="13"/>
            </a:xfrm>
            <a:custGeom>
              <a:avLst/>
              <a:gdLst>
                <a:gd name="T0" fmla="*/ 0 w 27"/>
                <a:gd name="T1" fmla="*/ 29 h 8"/>
                <a:gd name="T2" fmla="*/ 101 w 2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8">
                  <a:moveTo>
                    <a:pt x="0" y="7"/>
                  </a:moveTo>
                  <a:cubicBezTo>
                    <a:pt x="10" y="8"/>
                    <a:pt x="19" y="5"/>
                    <a:pt x="27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4" name="Freeform 482">
              <a:extLst>
                <a:ext uri="{FF2B5EF4-FFF2-40B4-BE49-F238E27FC236}">
                  <a16:creationId xmlns:a16="http://schemas.microsoft.com/office/drawing/2014/main" id="{99AAF236-CF03-4988-98E6-05A25C9CD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1577"/>
              <a:ext cx="68" cy="46"/>
            </a:xfrm>
            <a:custGeom>
              <a:avLst/>
              <a:gdLst>
                <a:gd name="T0" fmla="*/ 162 w 44"/>
                <a:gd name="T1" fmla="*/ 58 h 30"/>
                <a:gd name="T2" fmla="*/ 40 w 44"/>
                <a:gd name="T3" fmla="*/ 28 h 30"/>
                <a:gd name="T4" fmla="*/ 114 w 44"/>
                <a:gd name="T5" fmla="*/ 109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0">
                  <a:moveTo>
                    <a:pt x="44" y="16"/>
                  </a:moveTo>
                  <a:cubicBezTo>
                    <a:pt x="37" y="12"/>
                    <a:pt x="19" y="0"/>
                    <a:pt x="11" y="8"/>
                  </a:cubicBezTo>
                  <a:cubicBezTo>
                    <a:pt x="0" y="18"/>
                    <a:pt x="23" y="30"/>
                    <a:pt x="31" y="3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5" name="Freeform 483">
              <a:extLst>
                <a:ext uri="{FF2B5EF4-FFF2-40B4-BE49-F238E27FC236}">
                  <a16:creationId xmlns:a16="http://schemas.microsoft.com/office/drawing/2014/main" id="{7C3CE058-F03D-4989-98CF-62FBA0C25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1529"/>
              <a:ext cx="57" cy="19"/>
            </a:xfrm>
            <a:custGeom>
              <a:avLst/>
              <a:gdLst>
                <a:gd name="T0" fmla="*/ 0 w 37"/>
                <a:gd name="T1" fmla="*/ 0 h 12"/>
                <a:gd name="T2" fmla="*/ 136 w 37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2">
                  <a:moveTo>
                    <a:pt x="0" y="0"/>
                  </a:moveTo>
                  <a:cubicBezTo>
                    <a:pt x="12" y="4"/>
                    <a:pt x="25" y="7"/>
                    <a:pt x="37" y="12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6" name="Freeform 484">
              <a:extLst>
                <a:ext uri="{FF2B5EF4-FFF2-40B4-BE49-F238E27FC236}">
                  <a16:creationId xmlns:a16="http://schemas.microsoft.com/office/drawing/2014/main" id="{5C71AE98-9FDC-4EC2-BC7B-339086B72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1642"/>
              <a:ext cx="29" cy="33"/>
            </a:xfrm>
            <a:custGeom>
              <a:avLst/>
              <a:gdLst>
                <a:gd name="T0" fmla="*/ 0 w 19"/>
                <a:gd name="T1" fmla="*/ 0 h 22"/>
                <a:gd name="T2" fmla="*/ 67 w 19"/>
                <a:gd name="T3" fmla="*/ 7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2">
                  <a:moveTo>
                    <a:pt x="0" y="0"/>
                  </a:moveTo>
                  <a:cubicBezTo>
                    <a:pt x="2" y="10"/>
                    <a:pt x="12" y="15"/>
                    <a:pt x="19" y="22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7" name="Freeform 485">
              <a:extLst>
                <a:ext uri="{FF2B5EF4-FFF2-40B4-BE49-F238E27FC236}">
                  <a16:creationId xmlns:a16="http://schemas.microsoft.com/office/drawing/2014/main" id="{26E1C1E9-4B68-4447-AE23-4C9341AA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581"/>
              <a:ext cx="26" cy="27"/>
            </a:xfrm>
            <a:custGeom>
              <a:avLst/>
              <a:gdLst>
                <a:gd name="T0" fmla="*/ 61 w 17"/>
                <a:gd name="T1" fmla="*/ 68 h 17"/>
                <a:gd name="T2" fmla="*/ 0 w 17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2" y="10"/>
                    <a:pt x="7" y="4"/>
                    <a:pt x="0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8" name="Freeform 486">
              <a:extLst>
                <a:ext uri="{FF2B5EF4-FFF2-40B4-BE49-F238E27FC236}">
                  <a16:creationId xmlns:a16="http://schemas.microsoft.com/office/drawing/2014/main" id="{B78E4DE6-D799-4A60-9B4A-C6E90F218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1856"/>
              <a:ext cx="60" cy="38"/>
            </a:xfrm>
            <a:custGeom>
              <a:avLst/>
              <a:gdLst>
                <a:gd name="T0" fmla="*/ 12 w 39"/>
                <a:gd name="T1" fmla="*/ 0 h 25"/>
                <a:gd name="T2" fmla="*/ 0 w 39"/>
                <a:gd name="T3" fmla="*/ 61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25">
                  <a:moveTo>
                    <a:pt x="3" y="0"/>
                  </a:moveTo>
                  <a:cubicBezTo>
                    <a:pt x="39" y="5"/>
                    <a:pt x="33" y="25"/>
                    <a:pt x="0" y="1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9" name="Freeform 487">
              <a:extLst>
                <a:ext uri="{FF2B5EF4-FFF2-40B4-BE49-F238E27FC236}">
                  <a16:creationId xmlns:a16="http://schemas.microsoft.com/office/drawing/2014/main" id="{1A492998-2724-45CB-89A7-7A81FF61F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939"/>
              <a:ext cx="15" cy="26"/>
            </a:xfrm>
            <a:custGeom>
              <a:avLst/>
              <a:gdLst>
                <a:gd name="T0" fmla="*/ 0 w 10"/>
                <a:gd name="T1" fmla="*/ 0 h 17"/>
                <a:gd name="T2" fmla="*/ 35 w 10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0" y="0"/>
                  </a:moveTo>
                  <a:cubicBezTo>
                    <a:pt x="0" y="8"/>
                    <a:pt x="4" y="14"/>
                    <a:pt x="10" y="1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0" name="Freeform 488">
              <a:extLst>
                <a:ext uri="{FF2B5EF4-FFF2-40B4-BE49-F238E27FC236}">
                  <a16:creationId xmlns:a16="http://schemas.microsoft.com/office/drawing/2014/main" id="{7FF6A17A-0CBD-4471-941F-01436CD6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1911"/>
              <a:ext cx="14" cy="42"/>
            </a:xfrm>
            <a:custGeom>
              <a:avLst/>
              <a:gdLst>
                <a:gd name="T0" fmla="*/ 34 w 9"/>
                <a:gd name="T1" fmla="*/ 0 h 27"/>
                <a:gd name="T2" fmla="*/ 14 w 9"/>
                <a:gd name="T3" fmla="*/ 10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cubicBezTo>
                    <a:pt x="6" y="8"/>
                    <a:pt x="0" y="18"/>
                    <a:pt x="4" y="2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1" name="Freeform 489">
              <a:extLst>
                <a:ext uri="{FF2B5EF4-FFF2-40B4-BE49-F238E27FC236}">
                  <a16:creationId xmlns:a16="http://schemas.microsoft.com/office/drawing/2014/main" id="{5D3FCDAD-4157-42A1-B0F1-8E6C9C4E2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889"/>
              <a:ext cx="25" cy="2"/>
            </a:xfrm>
            <a:custGeom>
              <a:avLst/>
              <a:gdLst>
                <a:gd name="T0" fmla="*/ 0 w 16"/>
                <a:gd name="T1" fmla="*/ 0 h 1"/>
                <a:gd name="T2" fmla="*/ 61 w 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">
                  <a:moveTo>
                    <a:pt x="0" y="0"/>
                  </a:moveTo>
                  <a:cubicBezTo>
                    <a:pt x="5" y="1"/>
                    <a:pt x="11" y="1"/>
                    <a:pt x="16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2" name="Freeform 490">
              <a:extLst>
                <a:ext uri="{FF2B5EF4-FFF2-40B4-BE49-F238E27FC236}">
                  <a16:creationId xmlns:a16="http://schemas.microsoft.com/office/drawing/2014/main" id="{1AEE21AC-1FC2-4C07-957F-A02F6FF9C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1803"/>
              <a:ext cx="47" cy="23"/>
            </a:xfrm>
            <a:custGeom>
              <a:avLst/>
              <a:gdLst>
                <a:gd name="T0" fmla="*/ 108 w 31"/>
                <a:gd name="T1" fmla="*/ 54 h 15"/>
                <a:gd name="T2" fmla="*/ 0 w 3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5">
                  <a:moveTo>
                    <a:pt x="31" y="15"/>
                  </a:moveTo>
                  <a:cubicBezTo>
                    <a:pt x="20" y="11"/>
                    <a:pt x="10" y="6"/>
                    <a:pt x="0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3" name="Freeform 491">
              <a:extLst>
                <a:ext uri="{FF2B5EF4-FFF2-40B4-BE49-F238E27FC236}">
                  <a16:creationId xmlns:a16="http://schemas.microsoft.com/office/drawing/2014/main" id="{D87E719E-25DC-4763-840C-59D3E74CC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1896"/>
              <a:ext cx="20" cy="15"/>
            </a:xfrm>
            <a:custGeom>
              <a:avLst/>
              <a:gdLst>
                <a:gd name="T0" fmla="*/ 0 w 13"/>
                <a:gd name="T1" fmla="*/ 35 h 10"/>
                <a:gd name="T2" fmla="*/ 48 w 1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cubicBezTo>
                    <a:pt x="4" y="7"/>
                    <a:pt x="9" y="3"/>
                    <a:pt x="13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4" name="Freeform 492">
              <a:extLst>
                <a:ext uri="{FF2B5EF4-FFF2-40B4-BE49-F238E27FC236}">
                  <a16:creationId xmlns:a16="http://schemas.microsoft.com/office/drawing/2014/main" id="{C80251F4-D2E6-4126-BC3C-1EAA2FC87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1751"/>
              <a:ext cx="23" cy="18"/>
            </a:xfrm>
            <a:custGeom>
              <a:avLst/>
              <a:gdLst>
                <a:gd name="T0" fmla="*/ 0 w 15"/>
                <a:gd name="T1" fmla="*/ 41 h 12"/>
                <a:gd name="T2" fmla="*/ 54 w 15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4" y="7"/>
                    <a:pt x="9" y="3"/>
                    <a:pt x="15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5" name="Freeform 493">
              <a:extLst>
                <a:ext uri="{FF2B5EF4-FFF2-40B4-BE49-F238E27FC236}">
                  <a16:creationId xmlns:a16="http://schemas.microsoft.com/office/drawing/2014/main" id="{CD8115E4-51F9-40FA-8576-AABAF04C8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034"/>
              <a:ext cx="18" cy="42"/>
            </a:xfrm>
            <a:custGeom>
              <a:avLst/>
              <a:gdLst>
                <a:gd name="T0" fmla="*/ 0 w 12"/>
                <a:gd name="T1" fmla="*/ 101 h 27"/>
                <a:gd name="T2" fmla="*/ 41 w 12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7">
                  <a:moveTo>
                    <a:pt x="0" y="27"/>
                  </a:moveTo>
                  <a:cubicBezTo>
                    <a:pt x="4" y="17"/>
                    <a:pt x="8" y="8"/>
                    <a:pt x="12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6" name="Freeform 494">
              <a:extLst>
                <a:ext uri="{FF2B5EF4-FFF2-40B4-BE49-F238E27FC236}">
                  <a16:creationId xmlns:a16="http://schemas.microsoft.com/office/drawing/2014/main" id="{110E9C18-440B-4682-8B20-A58E3C236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2147"/>
              <a:ext cx="45" cy="17"/>
            </a:xfrm>
            <a:custGeom>
              <a:avLst/>
              <a:gdLst>
                <a:gd name="T0" fmla="*/ 0 w 29"/>
                <a:gd name="T1" fmla="*/ 29 h 11"/>
                <a:gd name="T2" fmla="*/ 109 w 2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1">
                  <a:moveTo>
                    <a:pt x="0" y="8"/>
                  </a:moveTo>
                  <a:cubicBezTo>
                    <a:pt x="11" y="11"/>
                    <a:pt x="20" y="5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7" name="Freeform 495">
              <a:extLst>
                <a:ext uri="{FF2B5EF4-FFF2-40B4-BE49-F238E27FC236}">
                  <a16:creationId xmlns:a16="http://schemas.microsoft.com/office/drawing/2014/main" id="{9E7063CD-12FF-4614-9371-97C6A5EB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379"/>
              <a:ext cx="6" cy="19"/>
            </a:xfrm>
            <a:custGeom>
              <a:avLst/>
              <a:gdLst>
                <a:gd name="T0" fmla="*/ 0 w 4"/>
                <a:gd name="T1" fmla="*/ 48 h 12"/>
                <a:gd name="T2" fmla="*/ 14 w 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cubicBezTo>
                    <a:pt x="2" y="8"/>
                    <a:pt x="3" y="4"/>
                    <a:pt x="4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8" name="Freeform 496">
              <a:extLst>
                <a:ext uri="{FF2B5EF4-FFF2-40B4-BE49-F238E27FC236}">
                  <a16:creationId xmlns:a16="http://schemas.microsoft.com/office/drawing/2014/main" id="{691C1769-6E10-4BC4-BFD5-5DBA72782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413"/>
              <a:ext cx="4" cy="63"/>
            </a:xfrm>
            <a:custGeom>
              <a:avLst/>
              <a:gdLst>
                <a:gd name="T0" fmla="*/ 5 w 3"/>
                <a:gd name="T1" fmla="*/ 0 h 41"/>
                <a:gd name="T2" fmla="*/ 7 w 3"/>
                <a:gd name="T3" fmla="*/ 149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1">
                  <a:moveTo>
                    <a:pt x="2" y="0"/>
                  </a:moveTo>
                  <a:cubicBezTo>
                    <a:pt x="2" y="13"/>
                    <a:pt x="0" y="27"/>
                    <a:pt x="3" y="41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9" name="Freeform 497">
              <a:extLst>
                <a:ext uri="{FF2B5EF4-FFF2-40B4-BE49-F238E27FC236}">
                  <a16:creationId xmlns:a16="http://schemas.microsoft.com/office/drawing/2014/main" id="{9A227497-271D-4AC7-851C-514511473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2484"/>
              <a:ext cx="40" cy="23"/>
            </a:xfrm>
            <a:custGeom>
              <a:avLst/>
              <a:gdLst>
                <a:gd name="T0" fmla="*/ 0 w 26"/>
                <a:gd name="T1" fmla="*/ 54 h 15"/>
                <a:gd name="T2" fmla="*/ 95 w 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0" y="15"/>
                  </a:moveTo>
                  <a:cubicBezTo>
                    <a:pt x="9" y="10"/>
                    <a:pt x="17" y="5"/>
                    <a:pt x="26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0" name="Freeform 498">
              <a:extLst>
                <a:ext uri="{FF2B5EF4-FFF2-40B4-BE49-F238E27FC236}">
                  <a16:creationId xmlns:a16="http://schemas.microsoft.com/office/drawing/2014/main" id="{BC185D1E-2AE7-4E0B-9D83-93D35503A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311"/>
              <a:ext cx="9" cy="45"/>
            </a:xfrm>
            <a:custGeom>
              <a:avLst/>
              <a:gdLst>
                <a:gd name="T0" fmla="*/ 21 w 6"/>
                <a:gd name="T1" fmla="*/ 0 h 29"/>
                <a:gd name="T2" fmla="*/ 5 w 6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9">
                  <a:moveTo>
                    <a:pt x="6" y="0"/>
                  </a:moveTo>
                  <a:cubicBezTo>
                    <a:pt x="1" y="8"/>
                    <a:pt x="0" y="19"/>
                    <a:pt x="1" y="29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1" name="Freeform 499">
              <a:extLst>
                <a:ext uri="{FF2B5EF4-FFF2-40B4-BE49-F238E27FC236}">
                  <a16:creationId xmlns:a16="http://schemas.microsoft.com/office/drawing/2014/main" id="{A3BB2EA9-1370-45AE-BFCC-28ACA6E46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313"/>
              <a:ext cx="37" cy="43"/>
            </a:xfrm>
            <a:custGeom>
              <a:avLst/>
              <a:gdLst>
                <a:gd name="T0" fmla="*/ 88 w 24"/>
                <a:gd name="T1" fmla="*/ 0 h 28"/>
                <a:gd name="T2" fmla="*/ 0 w 24"/>
                <a:gd name="T3" fmla="*/ 10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8">
                  <a:moveTo>
                    <a:pt x="24" y="0"/>
                  </a:moveTo>
                  <a:cubicBezTo>
                    <a:pt x="11" y="4"/>
                    <a:pt x="3" y="15"/>
                    <a:pt x="0" y="28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2" name="Freeform 500">
              <a:extLst>
                <a:ext uri="{FF2B5EF4-FFF2-40B4-BE49-F238E27FC236}">
                  <a16:creationId xmlns:a16="http://schemas.microsoft.com/office/drawing/2014/main" id="{12098155-B826-4DCD-8074-61DD50065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470"/>
              <a:ext cx="31" cy="51"/>
            </a:xfrm>
            <a:custGeom>
              <a:avLst/>
              <a:gdLst>
                <a:gd name="T0" fmla="*/ 0 w 20"/>
                <a:gd name="T1" fmla="*/ 122 h 33"/>
                <a:gd name="T2" fmla="*/ 74 w 20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3">
                  <a:moveTo>
                    <a:pt x="0" y="33"/>
                  </a:moveTo>
                  <a:cubicBezTo>
                    <a:pt x="6" y="21"/>
                    <a:pt x="11" y="9"/>
                    <a:pt x="20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3" name="Freeform 501">
              <a:extLst>
                <a:ext uri="{FF2B5EF4-FFF2-40B4-BE49-F238E27FC236}">
                  <a16:creationId xmlns:a16="http://schemas.microsoft.com/office/drawing/2014/main" id="{C8D4DAE2-5578-44CA-AB9C-811548096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522"/>
              <a:ext cx="37" cy="25"/>
            </a:xfrm>
            <a:custGeom>
              <a:avLst/>
              <a:gdLst>
                <a:gd name="T0" fmla="*/ 0 w 24"/>
                <a:gd name="T1" fmla="*/ 0 h 16"/>
                <a:gd name="T2" fmla="*/ 88 w 24"/>
                <a:gd name="T3" fmla="*/ 6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6">
                  <a:moveTo>
                    <a:pt x="0" y="0"/>
                  </a:moveTo>
                  <a:cubicBezTo>
                    <a:pt x="11" y="0"/>
                    <a:pt x="18" y="7"/>
                    <a:pt x="24" y="16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4" name="Freeform 502">
              <a:extLst>
                <a:ext uri="{FF2B5EF4-FFF2-40B4-BE49-F238E27FC236}">
                  <a16:creationId xmlns:a16="http://schemas.microsoft.com/office/drawing/2014/main" id="{B99EF969-617B-44D2-A07F-34F27864C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2724"/>
              <a:ext cx="29" cy="48"/>
            </a:xfrm>
            <a:custGeom>
              <a:avLst/>
              <a:gdLst>
                <a:gd name="T0" fmla="*/ 0 w 19"/>
                <a:gd name="T1" fmla="*/ 0 h 31"/>
                <a:gd name="T2" fmla="*/ 67 w 19"/>
                <a:gd name="T3" fmla="*/ 11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1">
                  <a:moveTo>
                    <a:pt x="0" y="0"/>
                  </a:moveTo>
                  <a:cubicBezTo>
                    <a:pt x="8" y="7"/>
                    <a:pt x="15" y="21"/>
                    <a:pt x="19" y="31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5" name="Freeform 503">
              <a:extLst>
                <a:ext uri="{FF2B5EF4-FFF2-40B4-BE49-F238E27FC236}">
                  <a16:creationId xmlns:a16="http://schemas.microsoft.com/office/drawing/2014/main" id="{D1D89852-95AB-4FF9-9EAA-AEB6799FF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910"/>
              <a:ext cx="23" cy="27"/>
            </a:xfrm>
            <a:custGeom>
              <a:avLst/>
              <a:gdLst>
                <a:gd name="T0" fmla="*/ 0 w 15"/>
                <a:gd name="T1" fmla="*/ 68 h 17"/>
                <a:gd name="T2" fmla="*/ 54 w 15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6" y="12"/>
                    <a:pt x="12" y="6"/>
                    <a:pt x="15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6" name="Freeform 504">
              <a:extLst>
                <a:ext uri="{FF2B5EF4-FFF2-40B4-BE49-F238E27FC236}">
                  <a16:creationId xmlns:a16="http://schemas.microsoft.com/office/drawing/2014/main" id="{95C5DC3B-F90F-43E4-9574-EF8B0CC0D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3046"/>
              <a:ext cx="45" cy="31"/>
            </a:xfrm>
            <a:custGeom>
              <a:avLst/>
              <a:gdLst>
                <a:gd name="T0" fmla="*/ 0 w 29"/>
                <a:gd name="T1" fmla="*/ 74 h 20"/>
                <a:gd name="T2" fmla="*/ 109 w 2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0">
                  <a:moveTo>
                    <a:pt x="0" y="20"/>
                  </a:moveTo>
                  <a:cubicBezTo>
                    <a:pt x="10" y="16"/>
                    <a:pt x="19" y="7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7" name="Freeform 505">
              <a:extLst>
                <a:ext uri="{FF2B5EF4-FFF2-40B4-BE49-F238E27FC236}">
                  <a16:creationId xmlns:a16="http://schemas.microsoft.com/office/drawing/2014/main" id="{C11B2C7D-A64D-4A31-8021-4D549A329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3064"/>
              <a:ext cx="24" cy="42"/>
            </a:xfrm>
            <a:custGeom>
              <a:avLst/>
              <a:gdLst>
                <a:gd name="T0" fmla="*/ 5 w 16"/>
                <a:gd name="T1" fmla="*/ 101 h 27"/>
                <a:gd name="T2" fmla="*/ 54 w 16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7">
                  <a:moveTo>
                    <a:pt x="1" y="27"/>
                  </a:moveTo>
                  <a:cubicBezTo>
                    <a:pt x="0" y="16"/>
                    <a:pt x="8" y="7"/>
                    <a:pt x="16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8" name="Freeform 506">
              <a:extLst>
                <a:ext uri="{FF2B5EF4-FFF2-40B4-BE49-F238E27FC236}">
                  <a16:creationId xmlns:a16="http://schemas.microsoft.com/office/drawing/2014/main" id="{0481473E-9F77-4A07-9105-5DF769A77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3166"/>
              <a:ext cx="37" cy="48"/>
            </a:xfrm>
            <a:custGeom>
              <a:avLst/>
              <a:gdLst>
                <a:gd name="T0" fmla="*/ 0 w 24"/>
                <a:gd name="T1" fmla="*/ 115 h 31"/>
                <a:gd name="T2" fmla="*/ 88 w 24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31">
                  <a:moveTo>
                    <a:pt x="0" y="31"/>
                  </a:moveTo>
                  <a:cubicBezTo>
                    <a:pt x="10" y="22"/>
                    <a:pt x="14" y="9"/>
                    <a:pt x="24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9" name="Freeform 507">
              <a:extLst>
                <a:ext uri="{FF2B5EF4-FFF2-40B4-BE49-F238E27FC236}">
                  <a16:creationId xmlns:a16="http://schemas.microsoft.com/office/drawing/2014/main" id="{19974E74-5C0E-4FBC-A17E-13915BA8C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3017"/>
              <a:ext cx="37" cy="37"/>
            </a:xfrm>
            <a:custGeom>
              <a:avLst/>
              <a:gdLst>
                <a:gd name="T0" fmla="*/ 0 w 24"/>
                <a:gd name="T1" fmla="*/ 0 h 24"/>
                <a:gd name="T2" fmla="*/ 88 w 24"/>
                <a:gd name="T3" fmla="*/ 8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4">
                  <a:moveTo>
                    <a:pt x="0" y="0"/>
                  </a:moveTo>
                  <a:cubicBezTo>
                    <a:pt x="6" y="11"/>
                    <a:pt x="14" y="19"/>
                    <a:pt x="24" y="24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0" name="Freeform 508">
              <a:extLst>
                <a:ext uri="{FF2B5EF4-FFF2-40B4-BE49-F238E27FC236}">
                  <a16:creationId xmlns:a16="http://schemas.microsoft.com/office/drawing/2014/main" id="{8DDA73BF-B24A-484A-AA70-473410E0F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2840"/>
              <a:ext cx="41" cy="18"/>
            </a:xfrm>
            <a:custGeom>
              <a:avLst/>
              <a:gdLst>
                <a:gd name="T0" fmla="*/ 0 w 27"/>
                <a:gd name="T1" fmla="*/ 8 h 12"/>
                <a:gd name="T2" fmla="*/ 94 w 27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2">
                  <a:moveTo>
                    <a:pt x="0" y="2"/>
                  </a:moveTo>
                  <a:cubicBezTo>
                    <a:pt x="7" y="12"/>
                    <a:pt x="19" y="4"/>
                    <a:pt x="27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1" name="Freeform 509">
              <a:extLst>
                <a:ext uri="{FF2B5EF4-FFF2-40B4-BE49-F238E27FC236}">
                  <a16:creationId xmlns:a16="http://schemas.microsoft.com/office/drawing/2014/main" id="{4E780114-921A-4E3B-99A8-1F6CA5758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2798"/>
              <a:ext cx="45" cy="15"/>
            </a:xfrm>
            <a:custGeom>
              <a:avLst/>
              <a:gdLst>
                <a:gd name="T0" fmla="*/ 0 w 29"/>
                <a:gd name="T1" fmla="*/ 0 h 10"/>
                <a:gd name="T2" fmla="*/ 109 w 29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11" y="1"/>
                    <a:pt x="20" y="5"/>
                    <a:pt x="29" y="1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2" name="Freeform 510">
              <a:extLst>
                <a:ext uri="{FF2B5EF4-FFF2-40B4-BE49-F238E27FC236}">
                  <a16:creationId xmlns:a16="http://schemas.microsoft.com/office/drawing/2014/main" id="{92483813-6688-4949-9452-379DBDC7A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672"/>
              <a:ext cx="16" cy="34"/>
            </a:xfrm>
            <a:custGeom>
              <a:avLst/>
              <a:gdLst>
                <a:gd name="T0" fmla="*/ 0 w 10"/>
                <a:gd name="T1" fmla="*/ 0 h 22"/>
                <a:gd name="T2" fmla="*/ 42 w 10"/>
                <a:gd name="T3" fmla="*/ 8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cubicBezTo>
                    <a:pt x="4" y="8"/>
                    <a:pt x="5" y="16"/>
                    <a:pt x="10" y="22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3" name="Freeform 511">
              <a:extLst>
                <a:ext uri="{FF2B5EF4-FFF2-40B4-BE49-F238E27FC236}">
                  <a16:creationId xmlns:a16="http://schemas.microsoft.com/office/drawing/2014/main" id="{0FD84EA8-69C4-40EB-974A-A7E1DB670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578"/>
              <a:ext cx="35" cy="4"/>
            </a:xfrm>
            <a:custGeom>
              <a:avLst/>
              <a:gdLst>
                <a:gd name="T0" fmla="*/ 0 w 23"/>
                <a:gd name="T1" fmla="*/ 7 h 3"/>
                <a:gd name="T2" fmla="*/ 81 w 2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">
                  <a:moveTo>
                    <a:pt x="0" y="3"/>
                  </a:moveTo>
                  <a:cubicBezTo>
                    <a:pt x="8" y="2"/>
                    <a:pt x="15" y="0"/>
                    <a:pt x="23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4" name="Freeform 512">
              <a:extLst>
                <a:ext uri="{FF2B5EF4-FFF2-40B4-BE49-F238E27FC236}">
                  <a16:creationId xmlns:a16="http://schemas.microsoft.com/office/drawing/2014/main" id="{3E45A509-6F17-4954-88FF-FC981C9A5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345"/>
              <a:ext cx="4" cy="39"/>
            </a:xfrm>
            <a:custGeom>
              <a:avLst/>
              <a:gdLst>
                <a:gd name="T0" fmla="*/ 7 w 3"/>
                <a:gd name="T1" fmla="*/ 0 h 25"/>
                <a:gd name="T2" fmla="*/ 1 w 3"/>
                <a:gd name="T3" fmla="*/ 95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5">
                  <a:moveTo>
                    <a:pt x="3" y="0"/>
                  </a:moveTo>
                  <a:cubicBezTo>
                    <a:pt x="0" y="8"/>
                    <a:pt x="2" y="17"/>
                    <a:pt x="1" y="25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5" name="Freeform 513">
              <a:extLst>
                <a:ext uri="{FF2B5EF4-FFF2-40B4-BE49-F238E27FC236}">
                  <a16:creationId xmlns:a16="http://schemas.microsoft.com/office/drawing/2014/main" id="{2814B7D4-80E4-496F-8933-1D95048CA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2114"/>
              <a:ext cx="16" cy="42"/>
            </a:xfrm>
            <a:custGeom>
              <a:avLst/>
              <a:gdLst>
                <a:gd name="T0" fmla="*/ 0 w 10"/>
                <a:gd name="T1" fmla="*/ 101 h 27"/>
                <a:gd name="T2" fmla="*/ 42 w 10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7">
                  <a:moveTo>
                    <a:pt x="0" y="27"/>
                  </a:moveTo>
                  <a:cubicBezTo>
                    <a:pt x="2" y="18"/>
                    <a:pt x="6" y="9"/>
                    <a:pt x="10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6" name="Freeform 514">
              <a:extLst>
                <a:ext uri="{FF2B5EF4-FFF2-40B4-BE49-F238E27FC236}">
                  <a16:creationId xmlns:a16="http://schemas.microsoft.com/office/drawing/2014/main" id="{F2100B19-B1DF-4FCC-BCCF-E9F85EF4F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2099"/>
              <a:ext cx="46" cy="45"/>
            </a:xfrm>
            <a:custGeom>
              <a:avLst/>
              <a:gdLst>
                <a:gd name="T0" fmla="*/ 0 w 30"/>
                <a:gd name="T1" fmla="*/ 109 h 29"/>
                <a:gd name="T2" fmla="*/ 109 w 30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9">
                  <a:moveTo>
                    <a:pt x="0" y="29"/>
                  </a:moveTo>
                  <a:cubicBezTo>
                    <a:pt x="11" y="20"/>
                    <a:pt x="19" y="9"/>
                    <a:pt x="30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7" name="Freeform 515">
              <a:extLst>
                <a:ext uri="{FF2B5EF4-FFF2-40B4-BE49-F238E27FC236}">
                  <a16:creationId xmlns:a16="http://schemas.microsoft.com/office/drawing/2014/main" id="{06EBFE9C-903E-48A3-AB34-23E689FD2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094"/>
              <a:ext cx="44" cy="16"/>
            </a:xfrm>
            <a:custGeom>
              <a:avLst/>
              <a:gdLst>
                <a:gd name="T0" fmla="*/ 0 w 29"/>
                <a:gd name="T1" fmla="*/ 42 h 10"/>
                <a:gd name="T2" fmla="*/ 102 w 2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10" y="9"/>
                    <a:pt x="18" y="1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8" name="Freeform 516">
              <a:extLst>
                <a:ext uri="{FF2B5EF4-FFF2-40B4-BE49-F238E27FC236}">
                  <a16:creationId xmlns:a16="http://schemas.microsoft.com/office/drawing/2014/main" id="{68614A61-701F-4084-8A7E-CEA6A01BB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2087"/>
              <a:ext cx="45" cy="7"/>
            </a:xfrm>
            <a:custGeom>
              <a:avLst/>
              <a:gdLst>
                <a:gd name="T0" fmla="*/ 0 w 29"/>
                <a:gd name="T1" fmla="*/ 0 h 5"/>
                <a:gd name="T2" fmla="*/ 109 w 29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">
                  <a:moveTo>
                    <a:pt x="0" y="0"/>
                  </a:moveTo>
                  <a:cubicBezTo>
                    <a:pt x="9" y="4"/>
                    <a:pt x="19" y="5"/>
                    <a:pt x="29" y="5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9" name="Freeform 517">
              <a:extLst>
                <a:ext uri="{FF2B5EF4-FFF2-40B4-BE49-F238E27FC236}">
                  <a16:creationId xmlns:a16="http://schemas.microsoft.com/office/drawing/2014/main" id="{FDF8D1A6-75DC-4DB5-AE8A-E21D37213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039"/>
              <a:ext cx="10" cy="41"/>
            </a:xfrm>
            <a:custGeom>
              <a:avLst/>
              <a:gdLst>
                <a:gd name="T0" fmla="*/ 5 w 6"/>
                <a:gd name="T1" fmla="*/ 0 h 27"/>
                <a:gd name="T2" fmla="*/ 28 w 6"/>
                <a:gd name="T3" fmla="*/ 9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7">
                  <a:moveTo>
                    <a:pt x="1" y="0"/>
                  </a:moveTo>
                  <a:cubicBezTo>
                    <a:pt x="0" y="9"/>
                    <a:pt x="2" y="19"/>
                    <a:pt x="6" y="2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0" name="Freeform 518">
              <a:extLst>
                <a:ext uri="{FF2B5EF4-FFF2-40B4-BE49-F238E27FC236}">
                  <a16:creationId xmlns:a16="http://schemas.microsoft.com/office/drawing/2014/main" id="{8D94525E-0621-4C51-A371-248E361CE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2365"/>
              <a:ext cx="40" cy="8"/>
            </a:xfrm>
            <a:custGeom>
              <a:avLst/>
              <a:gdLst>
                <a:gd name="T0" fmla="*/ 0 w 26"/>
                <a:gd name="T1" fmla="*/ 0 h 5"/>
                <a:gd name="T2" fmla="*/ 95 w 26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">
                  <a:moveTo>
                    <a:pt x="0" y="0"/>
                  </a:moveTo>
                  <a:cubicBezTo>
                    <a:pt x="9" y="2"/>
                    <a:pt x="17" y="5"/>
                    <a:pt x="26" y="5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1" name="Freeform 519">
              <a:extLst>
                <a:ext uri="{FF2B5EF4-FFF2-40B4-BE49-F238E27FC236}">
                  <a16:creationId xmlns:a16="http://schemas.microsoft.com/office/drawing/2014/main" id="{97F2CA60-0394-4692-8AC0-C3C28A29F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498"/>
              <a:ext cx="52" cy="51"/>
            </a:xfrm>
            <a:custGeom>
              <a:avLst/>
              <a:gdLst>
                <a:gd name="T0" fmla="*/ 122 w 34"/>
                <a:gd name="T1" fmla="*/ 36 h 33"/>
                <a:gd name="T2" fmla="*/ 14 w 34"/>
                <a:gd name="T3" fmla="*/ 60 h 33"/>
                <a:gd name="T4" fmla="*/ 116 w 34"/>
                <a:gd name="T5" fmla="*/ 122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3">
                  <a:moveTo>
                    <a:pt x="34" y="10"/>
                  </a:moveTo>
                  <a:cubicBezTo>
                    <a:pt x="27" y="2"/>
                    <a:pt x="0" y="0"/>
                    <a:pt x="4" y="16"/>
                  </a:cubicBezTo>
                  <a:cubicBezTo>
                    <a:pt x="5" y="22"/>
                    <a:pt x="27" y="25"/>
                    <a:pt x="33" y="33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2" name="Freeform 520">
              <a:extLst>
                <a:ext uri="{FF2B5EF4-FFF2-40B4-BE49-F238E27FC236}">
                  <a16:creationId xmlns:a16="http://schemas.microsoft.com/office/drawing/2014/main" id="{8EAE7F89-6AC3-4E98-A7D4-936777768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1565"/>
              <a:ext cx="23" cy="21"/>
            </a:xfrm>
            <a:custGeom>
              <a:avLst/>
              <a:gdLst>
                <a:gd name="T0" fmla="*/ 0 w 15"/>
                <a:gd name="T1" fmla="*/ 48 h 14"/>
                <a:gd name="T2" fmla="*/ 54 w 15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4">
                  <a:moveTo>
                    <a:pt x="0" y="14"/>
                  </a:moveTo>
                  <a:cubicBezTo>
                    <a:pt x="4" y="9"/>
                    <a:pt x="10" y="4"/>
                    <a:pt x="15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3" name="Freeform 521">
              <a:extLst>
                <a:ext uri="{FF2B5EF4-FFF2-40B4-BE49-F238E27FC236}">
                  <a16:creationId xmlns:a16="http://schemas.microsoft.com/office/drawing/2014/main" id="{623C3EBB-9B63-4E76-BAAC-559947E6C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1332"/>
              <a:ext cx="45" cy="14"/>
            </a:xfrm>
            <a:custGeom>
              <a:avLst/>
              <a:gdLst>
                <a:gd name="T0" fmla="*/ 109 w 29"/>
                <a:gd name="T1" fmla="*/ 0 h 9"/>
                <a:gd name="T2" fmla="*/ 0 w 29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9">
                  <a:moveTo>
                    <a:pt x="29" y="0"/>
                  </a:moveTo>
                  <a:cubicBezTo>
                    <a:pt x="19" y="3"/>
                    <a:pt x="9" y="4"/>
                    <a:pt x="0" y="9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4" name="Freeform 522">
              <a:extLst>
                <a:ext uri="{FF2B5EF4-FFF2-40B4-BE49-F238E27FC236}">
                  <a16:creationId xmlns:a16="http://schemas.microsoft.com/office/drawing/2014/main" id="{8BB08A8E-E0F7-44C5-A4A1-6335D9C20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1384"/>
              <a:ext cx="42" cy="27"/>
            </a:xfrm>
            <a:custGeom>
              <a:avLst/>
              <a:gdLst>
                <a:gd name="T0" fmla="*/ 0 w 27"/>
                <a:gd name="T1" fmla="*/ 0 h 17"/>
                <a:gd name="T2" fmla="*/ 101 w 27"/>
                <a:gd name="T3" fmla="*/ 6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7">
                  <a:moveTo>
                    <a:pt x="0" y="0"/>
                  </a:moveTo>
                  <a:cubicBezTo>
                    <a:pt x="2" y="14"/>
                    <a:pt x="15" y="17"/>
                    <a:pt x="27" y="1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5" name="Freeform 523">
              <a:extLst>
                <a:ext uri="{FF2B5EF4-FFF2-40B4-BE49-F238E27FC236}">
                  <a16:creationId xmlns:a16="http://schemas.microsoft.com/office/drawing/2014/main" id="{A41C97A8-F1FA-417B-A10A-A3D69F730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283"/>
              <a:ext cx="8" cy="44"/>
            </a:xfrm>
            <a:custGeom>
              <a:avLst/>
              <a:gdLst>
                <a:gd name="T0" fmla="*/ 0 w 5"/>
                <a:gd name="T1" fmla="*/ 0 h 29"/>
                <a:gd name="T2" fmla="*/ 21 w 5"/>
                <a:gd name="T3" fmla="*/ 10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9">
                  <a:moveTo>
                    <a:pt x="0" y="0"/>
                  </a:moveTo>
                  <a:cubicBezTo>
                    <a:pt x="3" y="9"/>
                    <a:pt x="3" y="19"/>
                    <a:pt x="5" y="29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6" name="Freeform 524">
              <a:extLst>
                <a:ext uri="{FF2B5EF4-FFF2-40B4-BE49-F238E27FC236}">
                  <a16:creationId xmlns:a16="http://schemas.microsoft.com/office/drawing/2014/main" id="{2BE411EE-558B-43BE-878D-CF6DC37F3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1340"/>
              <a:ext cx="34" cy="4"/>
            </a:xfrm>
            <a:custGeom>
              <a:avLst/>
              <a:gdLst>
                <a:gd name="T0" fmla="*/ 0 w 22"/>
                <a:gd name="T1" fmla="*/ 5 h 3"/>
                <a:gd name="T2" fmla="*/ 82 w 2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">
                  <a:moveTo>
                    <a:pt x="0" y="2"/>
                  </a:moveTo>
                  <a:cubicBezTo>
                    <a:pt x="7" y="3"/>
                    <a:pt x="15" y="2"/>
                    <a:pt x="22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7" name="Freeform 525">
              <a:extLst>
                <a:ext uri="{FF2B5EF4-FFF2-40B4-BE49-F238E27FC236}">
                  <a16:creationId xmlns:a16="http://schemas.microsoft.com/office/drawing/2014/main" id="{00DD8F4D-DCA0-44B6-A0D2-9C11A29B1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1241"/>
              <a:ext cx="63" cy="52"/>
            </a:xfrm>
            <a:custGeom>
              <a:avLst/>
              <a:gdLst>
                <a:gd name="T0" fmla="*/ 149 w 41"/>
                <a:gd name="T1" fmla="*/ 61 h 34"/>
                <a:gd name="T2" fmla="*/ 135 w 41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4">
                  <a:moveTo>
                    <a:pt x="41" y="17"/>
                  </a:moveTo>
                  <a:cubicBezTo>
                    <a:pt x="15" y="0"/>
                    <a:pt x="0" y="29"/>
                    <a:pt x="37" y="34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8" name="Freeform 526">
              <a:extLst>
                <a:ext uri="{FF2B5EF4-FFF2-40B4-BE49-F238E27FC236}">
                  <a16:creationId xmlns:a16="http://schemas.microsoft.com/office/drawing/2014/main" id="{DAEB2AA9-46BE-4D68-B70A-B74C6BD66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1156"/>
              <a:ext cx="38" cy="14"/>
            </a:xfrm>
            <a:custGeom>
              <a:avLst/>
              <a:gdLst>
                <a:gd name="T0" fmla="*/ 0 w 25"/>
                <a:gd name="T1" fmla="*/ 34 h 9"/>
                <a:gd name="T2" fmla="*/ 88 w 2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9">
                  <a:moveTo>
                    <a:pt x="0" y="9"/>
                  </a:moveTo>
                  <a:cubicBezTo>
                    <a:pt x="6" y="2"/>
                    <a:pt x="16" y="0"/>
                    <a:pt x="25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9" name="Freeform 527">
              <a:extLst>
                <a:ext uri="{FF2B5EF4-FFF2-40B4-BE49-F238E27FC236}">
                  <a16:creationId xmlns:a16="http://schemas.microsoft.com/office/drawing/2014/main" id="{50068EC4-AEE2-43E5-B85A-3BD673BE8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096"/>
              <a:ext cx="68" cy="33"/>
            </a:xfrm>
            <a:custGeom>
              <a:avLst/>
              <a:gdLst>
                <a:gd name="T0" fmla="*/ 144 w 44"/>
                <a:gd name="T1" fmla="*/ 27 h 21"/>
                <a:gd name="T2" fmla="*/ 62 w 44"/>
                <a:gd name="T3" fmla="*/ 8 h 21"/>
                <a:gd name="T4" fmla="*/ 162 w 44"/>
                <a:gd name="T5" fmla="*/ 8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1">
                  <a:moveTo>
                    <a:pt x="39" y="7"/>
                  </a:moveTo>
                  <a:cubicBezTo>
                    <a:pt x="33" y="7"/>
                    <a:pt x="22" y="0"/>
                    <a:pt x="17" y="2"/>
                  </a:cubicBezTo>
                  <a:cubicBezTo>
                    <a:pt x="0" y="11"/>
                    <a:pt x="38" y="21"/>
                    <a:pt x="44" y="21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0" name="Freeform 528">
              <a:extLst>
                <a:ext uri="{FF2B5EF4-FFF2-40B4-BE49-F238E27FC236}">
                  <a16:creationId xmlns:a16="http://schemas.microsoft.com/office/drawing/2014/main" id="{E442055D-C602-4100-BF94-EF7862F8F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241"/>
              <a:ext cx="45" cy="19"/>
            </a:xfrm>
            <a:custGeom>
              <a:avLst/>
              <a:gdLst>
                <a:gd name="T0" fmla="*/ 0 w 29"/>
                <a:gd name="T1" fmla="*/ 48 h 12"/>
                <a:gd name="T2" fmla="*/ 109 w 2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2">
                  <a:moveTo>
                    <a:pt x="0" y="12"/>
                  </a:moveTo>
                  <a:cubicBezTo>
                    <a:pt x="11" y="11"/>
                    <a:pt x="19" y="4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1" name="Freeform 529">
              <a:extLst>
                <a:ext uri="{FF2B5EF4-FFF2-40B4-BE49-F238E27FC236}">
                  <a16:creationId xmlns:a16="http://schemas.microsoft.com/office/drawing/2014/main" id="{B41104A6-3EEF-4A0B-8790-965CB760D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1192"/>
              <a:ext cx="42" cy="15"/>
            </a:xfrm>
            <a:custGeom>
              <a:avLst/>
              <a:gdLst>
                <a:gd name="T0" fmla="*/ 0 w 27"/>
                <a:gd name="T1" fmla="*/ 35 h 10"/>
                <a:gd name="T2" fmla="*/ 101 w 2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0">
                  <a:moveTo>
                    <a:pt x="0" y="10"/>
                  </a:moveTo>
                  <a:cubicBezTo>
                    <a:pt x="10" y="9"/>
                    <a:pt x="19" y="5"/>
                    <a:pt x="27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2" name="Freeform 530">
              <a:extLst>
                <a:ext uri="{FF2B5EF4-FFF2-40B4-BE49-F238E27FC236}">
                  <a16:creationId xmlns:a16="http://schemas.microsoft.com/office/drawing/2014/main" id="{15B9E0B8-CE7C-4AC0-9FC5-076E70401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226"/>
              <a:ext cx="11" cy="41"/>
            </a:xfrm>
            <a:custGeom>
              <a:avLst/>
              <a:gdLst>
                <a:gd name="T0" fmla="*/ 0 w 7"/>
                <a:gd name="T1" fmla="*/ 0 h 27"/>
                <a:gd name="T2" fmla="*/ 27 w 7"/>
                <a:gd name="T3" fmla="*/ 9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7">
                  <a:moveTo>
                    <a:pt x="0" y="0"/>
                  </a:moveTo>
                  <a:cubicBezTo>
                    <a:pt x="4" y="8"/>
                    <a:pt x="5" y="18"/>
                    <a:pt x="7" y="2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3" name="Freeform 531">
              <a:extLst>
                <a:ext uri="{FF2B5EF4-FFF2-40B4-BE49-F238E27FC236}">
                  <a16:creationId xmlns:a16="http://schemas.microsoft.com/office/drawing/2014/main" id="{0AE24504-0085-4FC7-BD91-F3A3A87B3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3229"/>
              <a:ext cx="44" cy="8"/>
            </a:xfrm>
            <a:custGeom>
              <a:avLst/>
              <a:gdLst>
                <a:gd name="T0" fmla="*/ 0 w 29"/>
                <a:gd name="T1" fmla="*/ 0 h 5"/>
                <a:gd name="T2" fmla="*/ 102 w 2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">
                  <a:moveTo>
                    <a:pt x="0" y="0"/>
                  </a:moveTo>
                  <a:cubicBezTo>
                    <a:pt x="9" y="5"/>
                    <a:pt x="20" y="4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4" name="Freeform 532">
              <a:extLst>
                <a:ext uri="{FF2B5EF4-FFF2-40B4-BE49-F238E27FC236}">
                  <a16:creationId xmlns:a16="http://schemas.microsoft.com/office/drawing/2014/main" id="{2BCF4761-FCA7-450B-AC71-CDD2AB5B8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080"/>
              <a:ext cx="45" cy="21"/>
            </a:xfrm>
            <a:custGeom>
              <a:avLst/>
              <a:gdLst>
                <a:gd name="T0" fmla="*/ 0 w 29"/>
                <a:gd name="T1" fmla="*/ 48 h 14"/>
                <a:gd name="T2" fmla="*/ 109 w 2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4">
                  <a:moveTo>
                    <a:pt x="0" y="14"/>
                  </a:moveTo>
                  <a:cubicBezTo>
                    <a:pt x="11" y="11"/>
                    <a:pt x="19" y="4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5" name="Freeform 533">
              <a:extLst>
                <a:ext uri="{FF2B5EF4-FFF2-40B4-BE49-F238E27FC236}">
                  <a16:creationId xmlns:a16="http://schemas.microsoft.com/office/drawing/2014/main" id="{DCB2965A-65F6-459F-BF0C-724291B80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2934"/>
              <a:ext cx="32" cy="23"/>
            </a:xfrm>
            <a:custGeom>
              <a:avLst/>
              <a:gdLst>
                <a:gd name="T0" fmla="*/ 0 w 21"/>
                <a:gd name="T1" fmla="*/ 0 h 15"/>
                <a:gd name="T2" fmla="*/ 75 w 21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5">
                  <a:moveTo>
                    <a:pt x="0" y="0"/>
                  </a:moveTo>
                  <a:cubicBezTo>
                    <a:pt x="7" y="5"/>
                    <a:pt x="14" y="10"/>
                    <a:pt x="21" y="15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6" name="Freeform 534">
              <a:extLst>
                <a:ext uri="{FF2B5EF4-FFF2-40B4-BE49-F238E27FC236}">
                  <a16:creationId xmlns:a16="http://schemas.microsoft.com/office/drawing/2014/main" id="{92280BBB-27C5-439D-8450-E54A1B685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481"/>
              <a:ext cx="34" cy="3"/>
            </a:xfrm>
            <a:custGeom>
              <a:avLst/>
              <a:gdLst>
                <a:gd name="T0" fmla="*/ 0 w 22"/>
                <a:gd name="T1" fmla="*/ 0 h 2"/>
                <a:gd name="T2" fmla="*/ 82 w 2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">
                  <a:moveTo>
                    <a:pt x="0" y="0"/>
                  </a:moveTo>
                  <a:cubicBezTo>
                    <a:pt x="7" y="2"/>
                    <a:pt x="15" y="2"/>
                    <a:pt x="22" y="2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7" name="Freeform 535">
              <a:extLst>
                <a:ext uri="{FF2B5EF4-FFF2-40B4-BE49-F238E27FC236}">
                  <a16:creationId xmlns:a16="http://schemas.microsoft.com/office/drawing/2014/main" id="{B0EADFF6-3329-4DD9-88B3-136CE31BE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735"/>
              <a:ext cx="20" cy="23"/>
            </a:xfrm>
            <a:custGeom>
              <a:avLst/>
              <a:gdLst>
                <a:gd name="T0" fmla="*/ 0 w 13"/>
                <a:gd name="T1" fmla="*/ 0 h 15"/>
                <a:gd name="T2" fmla="*/ 48 w 13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4" y="6"/>
                    <a:pt x="8" y="11"/>
                    <a:pt x="13" y="15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8" name="Freeform 536">
              <a:extLst>
                <a:ext uri="{FF2B5EF4-FFF2-40B4-BE49-F238E27FC236}">
                  <a16:creationId xmlns:a16="http://schemas.microsoft.com/office/drawing/2014/main" id="{DFA8B4B2-C89B-4393-B853-18F13C51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3365"/>
              <a:ext cx="18" cy="34"/>
            </a:xfrm>
            <a:custGeom>
              <a:avLst/>
              <a:gdLst>
                <a:gd name="T0" fmla="*/ 0 w 12"/>
                <a:gd name="T1" fmla="*/ 82 h 22"/>
                <a:gd name="T2" fmla="*/ 41 w 12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2">
                  <a:moveTo>
                    <a:pt x="0" y="22"/>
                  </a:moveTo>
                  <a:cubicBezTo>
                    <a:pt x="6" y="17"/>
                    <a:pt x="7" y="8"/>
                    <a:pt x="12" y="0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9" name="Freeform 537">
              <a:extLst>
                <a:ext uri="{FF2B5EF4-FFF2-40B4-BE49-F238E27FC236}">
                  <a16:creationId xmlns:a16="http://schemas.microsoft.com/office/drawing/2014/main" id="{8A954395-BCD1-4219-B19A-21673A89C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3242"/>
              <a:ext cx="18" cy="26"/>
            </a:xfrm>
            <a:custGeom>
              <a:avLst/>
              <a:gdLst>
                <a:gd name="T0" fmla="*/ 5 w 12"/>
                <a:gd name="T1" fmla="*/ 61 h 17"/>
                <a:gd name="T2" fmla="*/ 41 w 12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7">
                  <a:moveTo>
                    <a:pt x="1" y="17"/>
                  </a:moveTo>
                  <a:cubicBezTo>
                    <a:pt x="0" y="10"/>
                    <a:pt x="5" y="4"/>
                    <a:pt x="12" y="0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0" name="Freeform 538">
              <a:extLst>
                <a:ext uri="{FF2B5EF4-FFF2-40B4-BE49-F238E27FC236}">
                  <a16:creationId xmlns:a16="http://schemas.microsoft.com/office/drawing/2014/main" id="{848CC96C-D053-49D4-AA00-5CD0A1033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253"/>
              <a:ext cx="50" cy="8"/>
            </a:xfrm>
            <a:custGeom>
              <a:avLst/>
              <a:gdLst>
                <a:gd name="T0" fmla="*/ 0 w 32"/>
                <a:gd name="T1" fmla="*/ 21 h 5"/>
                <a:gd name="T2" fmla="*/ 122 w 3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5">
                  <a:moveTo>
                    <a:pt x="0" y="5"/>
                  </a:moveTo>
                  <a:cubicBezTo>
                    <a:pt x="10" y="2"/>
                    <a:pt x="21" y="0"/>
                    <a:pt x="32" y="0"/>
                  </a:cubicBezTo>
                </a:path>
              </a:pathLst>
            </a:custGeom>
            <a:noFill/>
            <a:ln w="9525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1" name="Freeform 539">
              <a:extLst>
                <a:ext uri="{FF2B5EF4-FFF2-40B4-BE49-F238E27FC236}">
                  <a16:creationId xmlns:a16="http://schemas.microsoft.com/office/drawing/2014/main" id="{3AF90A03-B315-4FE1-BFF9-9AA6298BD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287"/>
              <a:ext cx="16" cy="21"/>
            </a:xfrm>
            <a:custGeom>
              <a:avLst/>
              <a:gdLst>
                <a:gd name="T0" fmla="*/ 0 w 10"/>
                <a:gd name="T1" fmla="*/ 48 h 14"/>
                <a:gd name="T2" fmla="*/ 42 w 10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cubicBezTo>
                    <a:pt x="3" y="9"/>
                    <a:pt x="6" y="4"/>
                    <a:pt x="10" y="0"/>
                  </a:cubicBezTo>
                </a:path>
              </a:pathLst>
            </a:custGeom>
            <a:noFill/>
            <a:ln w="9525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2" name="Freeform 540">
              <a:extLst>
                <a:ext uri="{FF2B5EF4-FFF2-40B4-BE49-F238E27FC236}">
                  <a16:creationId xmlns:a16="http://schemas.microsoft.com/office/drawing/2014/main" id="{E5FD8170-C14D-4C4D-B519-C308E163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3237"/>
              <a:ext cx="34" cy="21"/>
            </a:xfrm>
            <a:custGeom>
              <a:avLst/>
              <a:gdLst>
                <a:gd name="T0" fmla="*/ 0 w 22"/>
                <a:gd name="T1" fmla="*/ 0 h 14"/>
                <a:gd name="T2" fmla="*/ 82 w 22"/>
                <a:gd name="T3" fmla="*/ 4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4">
                  <a:moveTo>
                    <a:pt x="0" y="0"/>
                  </a:moveTo>
                  <a:cubicBezTo>
                    <a:pt x="4" y="9"/>
                    <a:pt x="13" y="11"/>
                    <a:pt x="22" y="14"/>
                  </a:cubicBezTo>
                </a:path>
              </a:pathLst>
            </a:custGeom>
            <a:noFill/>
            <a:ln w="25400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3" name="Freeform 541">
              <a:extLst>
                <a:ext uri="{FF2B5EF4-FFF2-40B4-BE49-F238E27FC236}">
                  <a16:creationId xmlns:a16="http://schemas.microsoft.com/office/drawing/2014/main" id="{8FE213F7-F076-4618-B28D-A29D2C92B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3285"/>
              <a:ext cx="15" cy="23"/>
            </a:xfrm>
            <a:custGeom>
              <a:avLst/>
              <a:gdLst>
                <a:gd name="T0" fmla="*/ 0 w 10"/>
                <a:gd name="T1" fmla="*/ 0 h 15"/>
                <a:gd name="T2" fmla="*/ 35 w 10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4" y="5"/>
                    <a:pt x="7" y="10"/>
                    <a:pt x="10" y="15"/>
                  </a:cubicBezTo>
                </a:path>
              </a:pathLst>
            </a:custGeom>
            <a:noFill/>
            <a:ln w="25400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4" name="Freeform 542">
              <a:extLst>
                <a:ext uri="{FF2B5EF4-FFF2-40B4-BE49-F238E27FC236}">
                  <a16:creationId xmlns:a16="http://schemas.microsoft.com/office/drawing/2014/main" id="{BB4F19BC-6C73-44CD-B63E-8C5976096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3368"/>
              <a:ext cx="31" cy="15"/>
            </a:xfrm>
            <a:custGeom>
              <a:avLst/>
              <a:gdLst>
                <a:gd name="T0" fmla="*/ 0 w 20"/>
                <a:gd name="T1" fmla="*/ 0 h 10"/>
                <a:gd name="T2" fmla="*/ 74 w 20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cubicBezTo>
                    <a:pt x="6" y="5"/>
                    <a:pt x="13" y="8"/>
                    <a:pt x="20" y="10"/>
                  </a:cubicBezTo>
                </a:path>
              </a:pathLst>
            </a:custGeom>
            <a:noFill/>
            <a:ln w="25400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5" name="Freeform 543">
              <a:extLst>
                <a:ext uri="{FF2B5EF4-FFF2-40B4-BE49-F238E27FC236}">
                  <a16:creationId xmlns:a16="http://schemas.microsoft.com/office/drawing/2014/main" id="{BAD3F590-2967-4F01-AD75-535312C10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3383"/>
              <a:ext cx="3" cy="26"/>
            </a:xfrm>
            <a:custGeom>
              <a:avLst/>
              <a:gdLst>
                <a:gd name="T0" fmla="*/ 0 w 2"/>
                <a:gd name="T1" fmla="*/ 0 h 17"/>
                <a:gd name="T2" fmla="*/ 5 w 2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7">
                  <a:moveTo>
                    <a:pt x="0" y="0"/>
                  </a:moveTo>
                  <a:cubicBezTo>
                    <a:pt x="1" y="6"/>
                    <a:pt x="2" y="11"/>
                    <a:pt x="1" y="17"/>
                  </a:cubicBezTo>
                </a:path>
              </a:pathLst>
            </a:custGeom>
            <a:noFill/>
            <a:ln w="25400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6" name="Freeform 544">
              <a:extLst>
                <a:ext uri="{FF2B5EF4-FFF2-40B4-BE49-F238E27FC236}">
                  <a16:creationId xmlns:a16="http://schemas.microsoft.com/office/drawing/2014/main" id="{67E843B9-F2CF-4153-A8FD-08B636261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3402"/>
              <a:ext cx="2" cy="21"/>
            </a:xfrm>
            <a:custGeom>
              <a:avLst/>
              <a:gdLst>
                <a:gd name="T0" fmla="*/ 0 w 1"/>
                <a:gd name="T1" fmla="*/ 0 h 14"/>
                <a:gd name="T2" fmla="*/ 0 w 1"/>
                <a:gd name="T3" fmla="*/ 4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cubicBezTo>
                    <a:pt x="1" y="5"/>
                    <a:pt x="1" y="9"/>
                    <a:pt x="0" y="14"/>
                  </a:cubicBezTo>
                </a:path>
              </a:pathLst>
            </a:custGeom>
            <a:noFill/>
            <a:ln w="25400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7" name="Freeform 545">
              <a:extLst>
                <a:ext uri="{FF2B5EF4-FFF2-40B4-BE49-F238E27FC236}">
                  <a16:creationId xmlns:a16="http://schemas.microsoft.com/office/drawing/2014/main" id="{EAD88D15-E6AA-4C39-846F-F5C471243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3345"/>
              <a:ext cx="67" cy="49"/>
            </a:xfrm>
            <a:custGeom>
              <a:avLst/>
              <a:gdLst>
                <a:gd name="T0" fmla="*/ 49 w 44"/>
                <a:gd name="T1" fmla="*/ 0 h 32"/>
                <a:gd name="T2" fmla="*/ 8 w 44"/>
                <a:gd name="T3" fmla="*/ 21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32">
                  <a:moveTo>
                    <a:pt x="14" y="0"/>
                  </a:moveTo>
                  <a:cubicBezTo>
                    <a:pt x="44" y="32"/>
                    <a:pt x="0" y="31"/>
                    <a:pt x="2" y="6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8" name="Freeform 546">
              <a:extLst>
                <a:ext uri="{FF2B5EF4-FFF2-40B4-BE49-F238E27FC236}">
                  <a16:creationId xmlns:a16="http://schemas.microsoft.com/office/drawing/2014/main" id="{E37AE4CE-2073-4B39-B01B-E1A9B644E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3365"/>
              <a:ext cx="28" cy="41"/>
            </a:xfrm>
            <a:custGeom>
              <a:avLst/>
              <a:gdLst>
                <a:gd name="T0" fmla="*/ 30 w 18"/>
                <a:gd name="T1" fmla="*/ 0 h 27"/>
                <a:gd name="T2" fmla="*/ 22 w 18"/>
                <a:gd name="T3" fmla="*/ 94 h 27"/>
                <a:gd name="T4" fmla="*/ 62 w 18"/>
                <a:gd name="T5" fmla="*/ 2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7">
                  <a:moveTo>
                    <a:pt x="8" y="0"/>
                  </a:moveTo>
                  <a:cubicBezTo>
                    <a:pt x="3" y="9"/>
                    <a:pt x="0" y="19"/>
                    <a:pt x="6" y="27"/>
                  </a:cubicBezTo>
                  <a:cubicBezTo>
                    <a:pt x="16" y="26"/>
                    <a:pt x="18" y="16"/>
                    <a:pt x="17" y="7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9" name="Freeform 547">
              <a:extLst>
                <a:ext uri="{FF2B5EF4-FFF2-40B4-BE49-F238E27FC236}">
                  <a16:creationId xmlns:a16="http://schemas.microsoft.com/office/drawing/2014/main" id="{E39EAC3D-2298-4AF3-A85D-7C1DDBCBA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3114"/>
              <a:ext cx="45" cy="32"/>
            </a:xfrm>
            <a:custGeom>
              <a:avLst/>
              <a:gdLst>
                <a:gd name="T0" fmla="*/ 0 w 29"/>
                <a:gd name="T1" fmla="*/ 18 h 21"/>
                <a:gd name="T2" fmla="*/ 109 w 29"/>
                <a:gd name="T3" fmla="*/ 32 h 21"/>
                <a:gd name="T4" fmla="*/ 8 w 29"/>
                <a:gd name="T5" fmla="*/ 7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1">
                  <a:moveTo>
                    <a:pt x="0" y="5"/>
                  </a:moveTo>
                  <a:cubicBezTo>
                    <a:pt x="10" y="2"/>
                    <a:pt x="23" y="0"/>
                    <a:pt x="29" y="9"/>
                  </a:cubicBezTo>
                  <a:cubicBezTo>
                    <a:pt x="24" y="18"/>
                    <a:pt x="11" y="17"/>
                    <a:pt x="2" y="21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0" name="Freeform 548">
              <a:extLst>
                <a:ext uri="{FF2B5EF4-FFF2-40B4-BE49-F238E27FC236}">
                  <a16:creationId xmlns:a16="http://schemas.microsoft.com/office/drawing/2014/main" id="{F922FEF0-D21A-43C1-BD92-38C4EBC2C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2867"/>
              <a:ext cx="7" cy="33"/>
            </a:xfrm>
            <a:custGeom>
              <a:avLst/>
              <a:gdLst>
                <a:gd name="T0" fmla="*/ 14 w 5"/>
                <a:gd name="T1" fmla="*/ 0 h 21"/>
                <a:gd name="T2" fmla="*/ 8 w 5"/>
                <a:gd name="T3" fmla="*/ 82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1">
                  <a:moveTo>
                    <a:pt x="5" y="0"/>
                  </a:moveTo>
                  <a:cubicBezTo>
                    <a:pt x="1" y="7"/>
                    <a:pt x="0" y="14"/>
                    <a:pt x="3" y="21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1" name="Freeform 549">
              <a:extLst>
                <a:ext uri="{FF2B5EF4-FFF2-40B4-BE49-F238E27FC236}">
                  <a16:creationId xmlns:a16="http://schemas.microsoft.com/office/drawing/2014/main" id="{237CAEA2-9676-4D68-AF71-CC3AF8267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847"/>
              <a:ext cx="27" cy="5"/>
            </a:xfrm>
            <a:custGeom>
              <a:avLst/>
              <a:gdLst>
                <a:gd name="T0" fmla="*/ 0 w 17"/>
                <a:gd name="T1" fmla="*/ 13 h 3"/>
                <a:gd name="T2" fmla="*/ 68 w 1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3"/>
                  </a:moveTo>
                  <a:cubicBezTo>
                    <a:pt x="6" y="2"/>
                    <a:pt x="12" y="0"/>
                    <a:pt x="17" y="0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2" name="Freeform 550">
              <a:extLst>
                <a:ext uri="{FF2B5EF4-FFF2-40B4-BE49-F238E27FC236}">
                  <a16:creationId xmlns:a16="http://schemas.microsoft.com/office/drawing/2014/main" id="{4648531F-CDAB-4C7C-97A9-F38462990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3397"/>
              <a:ext cx="19" cy="5"/>
            </a:xfrm>
            <a:custGeom>
              <a:avLst/>
              <a:gdLst>
                <a:gd name="T0" fmla="*/ 0 w 12"/>
                <a:gd name="T1" fmla="*/ 13 h 3"/>
                <a:gd name="T2" fmla="*/ 48 w 1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4" y="1"/>
                    <a:pt x="8" y="0"/>
                    <a:pt x="12" y="0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3" name="Freeform 551">
              <a:extLst>
                <a:ext uri="{FF2B5EF4-FFF2-40B4-BE49-F238E27FC236}">
                  <a16:creationId xmlns:a16="http://schemas.microsoft.com/office/drawing/2014/main" id="{54EDF983-67F8-4F3A-BFED-1AE193640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3425"/>
              <a:ext cx="22" cy="26"/>
            </a:xfrm>
            <a:custGeom>
              <a:avLst/>
              <a:gdLst>
                <a:gd name="T0" fmla="*/ 55 w 14"/>
                <a:gd name="T1" fmla="*/ 0 h 17"/>
                <a:gd name="T2" fmla="*/ 0 w 14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7">
                  <a:moveTo>
                    <a:pt x="14" y="0"/>
                  </a:moveTo>
                  <a:cubicBezTo>
                    <a:pt x="9" y="5"/>
                    <a:pt x="4" y="11"/>
                    <a:pt x="0" y="17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4" name="Freeform 552">
              <a:extLst>
                <a:ext uri="{FF2B5EF4-FFF2-40B4-BE49-F238E27FC236}">
                  <a16:creationId xmlns:a16="http://schemas.microsoft.com/office/drawing/2014/main" id="{99A0F493-8A5E-43ED-9D73-F63ED8438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1397"/>
              <a:ext cx="63" cy="50"/>
            </a:xfrm>
            <a:custGeom>
              <a:avLst/>
              <a:gdLst>
                <a:gd name="T0" fmla="*/ 149 w 41"/>
                <a:gd name="T1" fmla="*/ 53 h 33"/>
                <a:gd name="T2" fmla="*/ 141 w 41"/>
                <a:gd name="T3" fmla="*/ 108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3">
                  <a:moveTo>
                    <a:pt x="41" y="15"/>
                  </a:moveTo>
                  <a:cubicBezTo>
                    <a:pt x="13" y="0"/>
                    <a:pt x="0" y="33"/>
                    <a:pt x="39" y="31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5" name="Freeform 553">
              <a:extLst>
                <a:ext uri="{FF2B5EF4-FFF2-40B4-BE49-F238E27FC236}">
                  <a16:creationId xmlns:a16="http://schemas.microsoft.com/office/drawing/2014/main" id="{11C16D0E-D897-487B-9C17-0B59FD498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391"/>
              <a:ext cx="80" cy="81"/>
            </a:xfrm>
            <a:custGeom>
              <a:avLst/>
              <a:gdLst>
                <a:gd name="T0" fmla="*/ 189 w 52"/>
                <a:gd name="T1" fmla="*/ 102 h 53"/>
                <a:gd name="T2" fmla="*/ 182 w 52"/>
                <a:gd name="T3" fmla="*/ 164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53">
                  <a:moveTo>
                    <a:pt x="52" y="29"/>
                  </a:moveTo>
                  <a:cubicBezTo>
                    <a:pt x="28" y="0"/>
                    <a:pt x="0" y="53"/>
                    <a:pt x="50" y="46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6" name="Freeform 554">
              <a:extLst>
                <a:ext uri="{FF2B5EF4-FFF2-40B4-BE49-F238E27FC236}">
                  <a16:creationId xmlns:a16="http://schemas.microsoft.com/office/drawing/2014/main" id="{F26F28FC-2D16-4E79-8958-87129A11D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001"/>
              <a:ext cx="1001" cy="1169"/>
            </a:xfrm>
            <a:custGeom>
              <a:avLst/>
              <a:gdLst>
                <a:gd name="T0" fmla="*/ 2225 w 650"/>
                <a:gd name="T1" fmla="*/ 35 h 759"/>
                <a:gd name="T2" fmla="*/ 939 w 650"/>
                <a:gd name="T3" fmla="*/ 1075 h 759"/>
                <a:gd name="T4" fmla="*/ 149 w 650"/>
                <a:gd name="T5" fmla="*/ 2618 h 759"/>
                <a:gd name="T6" fmla="*/ 359 w 650"/>
                <a:gd name="T7" fmla="*/ 2772 h 759"/>
                <a:gd name="T8" fmla="*/ 237 w 650"/>
                <a:gd name="T9" fmla="*/ 2604 h 759"/>
                <a:gd name="T10" fmla="*/ 229 w 650"/>
                <a:gd name="T11" fmla="*/ 2412 h 759"/>
                <a:gd name="T12" fmla="*/ 277 w 650"/>
                <a:gd name="T13" fmla="*/ 2284 h 759"/>
                <a:gd name="T14" fmla="*/ 467 w 650"/>
                <a:gd name="T15" fmla="*/ 2363 h 759"/>
                <a:gd name="T16" fmla="*/ 508 w 650"/>
                <a:gd name="T17" fmla="*/ 2179 h 759"/>
                <a:gd name="T18" fmla="*/ 527 w 650"/>
                <a:gd name="T19" fmla="*/ 2078 h 759"/>
                <a:gd name="T20" fmla="*/ 541 w 650"/>
                <a:gd name="T21" fmla="*/ 1998 h 759"/>
                <a:gd name="T22" fmla="*/ 596 w 650"/>
                <a:gd name="T23" fmla="*/ 1927 h 759"/>
                <a:gd name="T24" fmla="*/ 641 w 650"/>
                <a:gd name="T25" fmla="*/ 1845 h 759"/>
                <a:gd name="T26" fmla="*/ 742 w 650"/>
                <a:gd name="T27" fmla="*/ 1784 h 759"/>
                <a:gd name="T28" fmla="*/ 782 w 650"/>
                <a:gd name="T29" fmla="*/ 1576 h 759"/>
                <a:gd name="T30" fmla="*/ 838 w 650"/>
                <a:gd name="T31" fmla="*/ 1440 h 759"/>
                <a:gd name="T32" fmla="*/ 892 w 650"/>
                <a:gd name="T33" fmla="*/ 1400 h 759"/>
                <a:gd name="T34" fmla="*/ 918 w 650"/>
                <a:gd name="T35" fmla="*/ 1326 h 759"/>
                <a:gd name="T36" fmla="*/ 983 w 650"/>
                <a:gd name="T37" fmla="*/ 1224 h 759"/>
                <a:gd name="T38" fmla="*/ 1067 w 650"/>
                <a:gd name="T39" fmla="*/ 1177 h 759"/>
                <a:gd name="T40" fmla="*/ 1138 w 650"/>
                <a:gd name="T41" fmla="*/ 1124 h 759"/>
                <a:gd name="T42" fmla="*/ 1274 w 650"/>
                <a:gd name="T43" fmla="*/ 1137 h 759"/>
                <a:gd name="T44" fmla="*/ 1441 w 650"/>
                <a:gd name="T45" fmla="*/ 966 h 759"/>
                <a:gd name="T46" fmla="*/ 1409 w 650"/>
                <a:gd name="T47" fmla="*/ 879 h 759"/>
                <a:gd name="T48" fmla="*/ 1395 w 650"/>
                <a:gd name="T49" fmla="*/ 792 h 759"/>
                <a:gd name="T50" fmla="*/ 1401 w 650"/>
                <a:gd name="T51" fmla="*/ 704 h 759"/>
                <a:gd name="T52" fmla="*/ 1537 w 650"/>
                <a:gd name="T53" fmla="*/ 567 h 759"/>
                <a:gd name="T54" fmla="*/ 1629 w 650"/>
                <a:gd name="T55" fmla="*/ 559 h 759"/>
                <a:gd name="T56" fmla="*/ 1709 w 650"/>
                <a:gd name="T57" fmla="*/ 695 h 759"/>
                <a:gd name="T58" fmla="*/ 1826 w 650"/>
                <a:gd name="T59" fmla="*/ 601 h 759"/>
                <a:gd name="T60" fmla="*/ 1859 w 650"/>
                <a:gd name="T61" fmla="*/ 377 h 759"/>
                <a:gd name="T62" fmla="*/ 2020 w 650"/>
                <a:gd name="T63" fmla="*/ 234 h 759"/>
                <a:gd name="T64" fmla="*/ 2082 w 650"/>
                <a:gd name="T65" fmla="*/ 162 h 759"/>
                <a:gd name="T66" fmla="*/ 2225 w 650"/>
                <a:gd name="T67" fmla="*/ 35 h 7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50" h="759">
                  <a:moveTo>
                    <a:pt x="609" y="10"/>
                  </a:moveTo>
                  <a:cubicBezTo>
                    <a:pt x="567" y="0"/>
                    <a:pt x="427" y="85"/>
                    <a:pt x="257" y="294"/>
                  </a:cubicBezTo>
                  <a:cubicBezTo>
                    <a:pt x="164" y="391"/>
                    <a:pt x="0" y="660"/>
                    <a:pt x="41" y="717"/>
                  </a:cubicBezTo>
                  <a:cubicBezTo>
                    <a:pt x="69" y="756"/>
                    <a:pt x="98" y="759"/>
                    <a:pt x="98" y="759"/>
                  </a:cubicBezTo>
                  <a:cubicBezTo>
                    <a:pt x="98" y="759"/>
                    <a:pt x="69" y="737"/>
                    <a:pt x="65" y="713"/>
                  </a:cubicBezTo>
                  <a:cubicBezTo>
                    <a:pt x="61" y="689"/>
                    <a:pt x="50" y="673"/>
                    <a:pt x="63" y="660"/>
                  </a:cubicBezTo>
                  <a:cubicBezTo>
                    <a:pt x="76" y="647"/>
                    <a:pt x="67" y="632"/>
                    <a:pt x="76" y="625"/>
                  </a:cubicBezTo>
                  <a:cubicBezTo>
                    <a:pt x="85" y="617"/>
                    <a:pt x="120" y="651"/>
                    <a:pt x="128" y="647"/>
                  </a:cubicBezTo>
                  <a:cubicBezTo>
                    <a:pt x="135" y="643"/>
                    <a:pt x="128" y="608"/>
                    <a:pt x="139" y="597"/>
                  </a:cubicBezTo>
                  <a:cubicBezTo>
                    <a:pt x="150" y="586"/>
                    <a:pt x="146" y="582"/>
                    <a:pt x="144" y="569"/>
                  </a:cubicBezTo>
                  <a:cubicBezTo>
                    <a:pt x="142" y="557"/>
                    <a:pt x="137" y="551"/>
                    <a:pt x="148" y="547"/>
                  </a:cubicBezTo>
                  <a:cubicBezTo>
                    <a:pt x="159" y="544"/>
                    <a:pt x="153" y="536"/>
                    <a:pt x="163" y="527"/>
                  </a:cubicBezTo>
                  <a:cubicBezTo>
                    <a:pt x="172" y="518"/>
                    <a:pt x="157" y="501"/>
                    <a:pt x="175" y="505"/>
                  </a:cubicBezTo>
                  <a:cubicBezTo>
                    <a:pt x="194" y="509"/>
                    <a:pt x="188" y="518"/>
                    <a:pt x="203" y="488"/>
                  </a:cubicBezTo>
                  <a:cubicBezTo>
                    <a:pt x="218" y="459"/>
                    <a:pt x="207" y="455"/>
                    <a:pt x="214" y="431"/>
                  </a:cubicBezTo>
                  <a:cubicBezTo>
                    <a:pt x="221" y="407"/>
                    <a:pt x="218" y="396"/>
                    <a:pt x="229" y="394"/>
                  </a:cubicBezTo>
                  <a:cubicBezTo>
                    <a:pt x="240" y="393"/>
                    <a:pt x="238" y="381"/>
                    <a:pt x="244" y="383"/>
                  </a:cubicBezTo>
                  <a:cubicBezTo>
                    <a:pt x="249" y="385"/>
                    <a:pt x="251" y="374"/>
                    <a:pt x="251" y="363"/>
                  </a:cubicBezTo>
                  <a:cubicBezTo>
                    <a:pt x="251" y="352"/>
                    <a:pt x="262" y="339"/>
                    <a:pt x="269" y="335"/>
                  </a:cubicBezTo>
                  <a:cubicBezTo>
                    <a:pt x="277" y="332"/>
                    <a:pt x="284" y="332"/>
                    <a:pt x="292" y="322"/>
                  </a:cubicBezTo>
                  <a:cubicBezTo>
                    <a:pt x="299" y="313"/>
                    <a:pt x="297" y="304"/>
                    <a:pt x="312" y="308"/>
                  </a:cubicBezTo>
                  <a:cubicBezTo>
                    <a:pt x="327" y="311"/>
                    <a:pt x="336" y="319"/>
                    <a:pt x="349" y="311"/>
                  </a:cubicBezTo>
                  <a:cubicBezTo>
                    <a:pt x="362" y="304"/>
                    <a:pt x="391" y="273"/>
                    <a:pt x="395" y="264"/>
                  </a:cubicBezTo>
                  <a:cubicBezTo>
                    <a:pt x="398" y="254"/>
                    <a:pt x="391" y="249"/>
                    <a:pt x="386" y="241"/>
                  </a:cubicBezTo>
                  <a:cubicBezTo>
                    <a:pt x="380" y="234"/>
                    <a:pt x="376" y="225"/>
                    <a:pt x="382" y="217"/>
                  </a:cubicBezTo>
                  <a:cubicBezTo>
                    <a:pt x="387" y="210"/>
                    <a:pt x="378" y="206"/>
                    <a:pt x="384" y="193"/>
                  </a:cubicBezTo>
                  <a:cubicBezTo>
                    <a:pt x="389" y="181"/>
                    <a:pt x="413" y="158"/>
                    <a:pt x="421" y="155"/>
                  </a:cubicBezTo>
                  <a:cubicBezTo>
                    <a:pt x="428" y="151"/>
                    <a:pt x="441" y="142"/>
                    <a:pt x="446" y="153"/>
                  </a:cubicBezTo>
                  <a:cubicBezTo>
                    <a:pt x="452" y="164"/>
                    <a:pt x="452" y="193"/>
                    <a:pt x="468" y="190"/>
                  </a:cubicBezTo>
                  <a:cubicBezTo>
                    <a:pt x="485" y="186"/>
                    <a:pt x="487" y="173"/>
                    <a:pt x="500" y="164"/>
                  </a:cubicBezTo>
                  <a:cubicBezTo>
                    <a:pt x="513" y="155"/>
                    <a:pt x="503" y="116"/>
                    <a:pt x="509" y="103"/>
                  </a:cubicBezTo>
                  <a:cubicBezTo>
                    <a:pt x="515" y="90"/>
                    <a:pt x="540" y="72"/>
                    <a:pt x="553" y="64"/>
                  </a:cubicBezTo>
                  <a:cubicBezTo>
                    <a:pt x="566" y="57"/>
                    <a:pt x="555" y="48"/>
                    <a:pt x="570" y="44"/>
                  </a:cubicBezTo>
                  <a:cubicBezTo>
                    <a:pt x="585" y="41"/>
                    <a:pt x="650" y="20"/>
                    <a:pt x="609" y="10"/>
                  </a:cubicBezTo>
                  <a:close/>
                </a:path>
              </a:pathLst>
            </a:custGeom>
            <a:solidFill>
              <a:srgbClr val="BB6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7" name="Freeform 555">
              <a:extLst>
                <a:ext uri="{FF2B5EF4-FFF2-40B4-BE49-F238E27FC236}">
                  <a16:creationId xmlns:a16="http://schemas.microsoft.com/office/drawing/2014/main" id="{C2463534-9412-4989-8952-7A8833664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2424"/>
              <a:ext cx="165" cy="1041"/>
            </a:xfrm>
            <a:custGeom>
              <a:avLst/>
              <a:gdLst>
                <a:gd name="T0" fmla="*/ 176 w 107"/>
                <a:gd name="T1" fmla="*/ 0 h 676"/>
                <a:gd name="T2" fmla="*/ 62 w 107"/>
                <a:gd name="T3" fmla="*/ 1243 h 676"/>
                <a:gd name="T4" fmla="*/ 237 w 107"/>
                <a:gd name="T5" fmla="*/ 2469 h 676"/>
                <a:gd name="T6" fmla="*/ 242 w 107"/>
                <a:gd name="T7" fmla="*/ 2416 h 676"/>
                <a:gd name="T8" fmla="*/ 202 w 107"/>
                <a:gd name="T9" fmla="*/ 2338 h 676"/>
                <a:gd name="T10" fmla="*/ 176 w 107"/>
                <a:gd name="T11" fmla="*/ 2274 h 676"/>
                <a:gd name="T12" fmla="*/ 194 w 107"/>
                <a:gd name="T13" fmla="*/ 2147 h 676"/>
                <a:gd name="T14" fmla="*/ 237 w 107"/>
                <a:gd name="T15" fmla="*/ 2108 h 676"/>
                <a:gd name="T16" fmla="*/ 311 w 107"/>
                <a:gd name="T17" fmla="*/ 2037 h 676"/>
                <a:gd name="T18" fmla="*/ 311 w 107"/>
                <a:gd name="T19" fmla="*/ 1987 h 676"/>
                <a:gd name="T20" fmla="*/ 251 w 107"/>
                <a:gd name="T21" fmla="*/ 2028 h 676"/>
                <a:gd name="T22" fmla="*/ 184 w 107"/>
                <a:gd name="T23" fmla="*/ 2060 h 676"/>
                <a:gd name="T24" fmla="*/ 157 w 107"/>
                <a:gd name="T25" fmla="*/ 1826 h 676"/>
                <a:gd name="T26" fmla="*/ 205 w 107"/>
                <a:gd name="T27" fmla="*/ 1765 h 676"/>
                <a:gd name="T28" fmla="*/ 224 w 107"/>
                <a:gd name="T29" fmla="*/ 1679 h 676"/>
                <a:gd name="T30" fmla="*/ 278 w 107"/>
                <a:gd name="T31" fmla="*/ 1534 h 676"/>
                <a:gd name="T32" fmla="*/ 364 w 107"/>
                <a:gd name="T33" fmla="*/ 1380 h 676"/>
                <a:gd name="T34" fmla="*/ 372 w 107"/>
                <a:gd name="T35" fmla="*/ 1332 h 676"/>
                <a:gd name="T36" fmla="*/ 290 w 107"/>
                <a:gd name="T37" fmla="*/ 1344 h 676"/>
                <a:gd name="T38" fmla="*/ 216 w 107"/>
                <a:gd name="T39" fmla="*/ 1374 h 676"/>
                <a:gd name="T40" fmla="*/ 176 w 107"/>
                <a:gd name="T41" fmla="*/ 1354 h 676"/>
                <a:gd name="T42" fmla="*/ 271 w 107"/>
                <a:gd name="T43" fmla="*/ 1286 h 676"/>
                <a:gd name="T44" fmla="*/ 285 w 107"/>
                <a:gd name="T45" fmla="*/ 1147 h 676"/>
                <a:gd name="T46" fmla="*/ 308 w 107"/>
                <a:gd name="T47" fmla="*/ 1063 h 676"/>
                <a:gd name="T48" fmla="*/ 224 w 107"/>
                <a:gd name="T49" fmla="*/ 1003 h 676"/>
                <a:gd name="T50" fmla="*/ 231 w 107"/>
                <a:gd name="T51" fmla="*/ 873 h 676"/>
                <a:gd name="T52" fmla="*/ 163 w 107"/>
                <a:gd name="T53" fmla="*/ 773 h 676"/>
                <a:gd name="T54" fmla="*/ 168 w 107"/>
                <a:gd name="T55" fmla="*/ 616 h 676"/>
                <a:gd name="T56" fmla="*/ 117 w 107"/>
                <a:gd name="T57" fmla="*/ 513 h 676"/>
                <a:gd name="T58" fmla="*/ 133 w 107"/>
                <a:gd name="T59" fmla="*/ 379 h 676"/>
                <a:gd name="T60" fmla="*/ 180 w 107"/>
                <a:gd name="T61" fmla="*/ 317 h 676"/>
                <a:gd name="T62" fmla="*/ 180 w 107"/>
                <a:gd name="T63" fmla="*/ 216 h 676"/>
                <a:gd name="T64" fmla="*/ 176 w 107"/>
                <a:gd name="T65" fmla="*/ 0 h 6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7" h="676">
                  <a:moveTo>
                    <a:pt x="48" y="0"/>
                  </a:moveTo>
                  <a:cubicBezTo>
                    <a:pt x="48" y="0"/>
                    <a:pt x="0" y="127"/>
                    <a:pt x="17" y="340"/>
                  </a:cubicBezTo>
                  <a:cubicBezTo>
                    <a:pt x="35" y="554"/>
                    <a:pt x="27" y="648"/>
                    <a:pt x="65" y="676"/>
                  </a:cubicBezTo>
                  <a:cubicBezTo>
                    <a:pt x="65" y="676"/>
                    <a:pt x="66" y="672"/>
                    <a:pt x="66" y="662"/>
                  </a:cubicBezTo>
                  <a:cubicBezTo>
                    <a:pt x="66" y="652"/>
                    <a:pt x="59" y="645"/>
                    <a:pt x="55" y="640"/>
                  </a:cubicBezTo>
                  <a:cubicBezTo>
                    <a:pt x="50" y="636"/>
                    <a:pt x="52" y="629"/>
                    <a:pt x="48" y="623"/>
                  </a:cubicBezTo>
                  <a:cubicBezTo>
                    <a:pt x="43" y="617"/>
                    <a:pt x="49" y="590"/>
                    <a:pt x="53" y="588"/>
                  </a:cubicBezTo>
                  <a:cubicBezTo>
                    <a:pt x="58" y="587"/>
                    <a:pt x="59" y="577"/>
                    <a:pt x="65" y="577"/>
                  </a:cubicBezTo>
                  <a:cubicBezTo>
                    <a:pt x="71" y="577"/>
                    <a:pt x="85" y="558"/>
                    <a:pt x="85" y="558"/>
                  </a:cubicBezTo>
                  <a:cubicBezTo>
                    <a:pt x="85" y="544"/>
                    <a:pt x="85" y="544"/>
                    <a:pt x="85" y="544"/>
                  </a:cubicBezTo>
                  <a:cubicBezTo>
                    <a:pt x="69" y="555"/>
                    <a:pt x="69" y="555"/>
                    <a:pt x="69" y="555"/>
                  </a:cubicBezTo>
                  <a:cubicBezTo>
                    <a:pt x="50" y="564"/>
                    <a:pt x="50" y="564"/>
                    <a:pt x="50" y="564"/>
                  </a:cubicBezTo>
                  <a:cubicBezTo>
                    <a:pt x="50" y="564"/>
                    <a:pt x="37" y="503"/>
                    <a:pt x="43" y="500"/>
                  </a:cubicBezTo>
                  <a:cubicBezTo>
                    <a:pt x="49" y="498"/>
                    <a:pt x="49" y="492"/>
                    <a:pt x="56" y="483"/>
                  </a:cubicBezTo>
                  <a:cubicBezTo>
                    <a:pt x="63" y="475"/>
                    <a:pt x="45" y="472"/>
                    <a:pt x="61" y="460"/>
                  </a:cubicBezTo>
                  <a:cubicBezTo>
                    <a:pt x="76" y="449"/>
                    <a:pt x="58" y="438"/>
                    <a:pt x="76" y="420"/>
                  </a:cubicBezTo>
                  <a:cubicBezTo>
                    <a:pt x="95" y="401"/>
                    <a:pt x="99" y="378"/>
                    <a:pt x="99" y="378"/>
                  </a:cubicBezTo>
                  <a:cubicBezTo>
                    <a:pt x="99" y="378"/>
                    <a:pt x="107" y="366"/>
                    <a:pt x="101" y="365"/>
                  </a:cubicBezTo>
                  <a:cubicBezTo>
                    <a:pt x="95" y="363"/>
                    <a:pt x="85" y="358"/>
                    <a:pt x="79" y="368"/>
                  </a:cubicBezTo>
                  <a:cubicBezTo>
                    <a:pt x="74" y="378"/>
                    <a:pt x="65" y="375"/>
                    <a:pt x="59" y="376"/>
                  </a:cubicBezTo>
                  <a:cubicBezTo>
                    <a:pt x="53" y="378"/>
                    <a:pt x="48" y="371"/>
                    <a:pt x="48" y="371"/>
                  </a:cubicBezTo>
                  <a:cubicBezTo>
                    <a:pt x="48" y="371"/>
                    <a:pt x="69" y="356"/>
                    <a:pt x="74" y="352"/>
                  </a:cubicBezTo>
                  <a:cubicBezTo>
                    <a:pt x="78" y="348"/>
                    <a:pt x="69" y="326"/>
                    <a:pt x="78" y="314"/>
                  </a:cubicBezTo>
                  <a:cubicBezTo>
                    <a:pt x="86" y="303"/>
                    <a:pt x="99" y="299"/>
                    <a:pt x="84" y="291"/>
                  </a:cubicBezTo>
                  <a:cubicBezTo>
                    <a:pt x="68" y="284"/>
                    <a:pt x="56" y="294"/>
                    <a:pt x="61" y="275"/>
                  </a:cubicBezTo>
                  <a:cubicBezTo>
                    <a:pt x="65" y="257"/>
                    <a:pt x="71" y="250"/>
                    <a:pt x="63" y="239"/>
                  </a:cubicBezTo>
                  <a:cubicBezTo>
                    <a:pt x="56" y="229"/>
                    <a:pt x="42" y="226"/>
                    <a:pt x="45" y="212"/>
                  </a:cubicBezTo>
                  <a:cubicBezTo>
                    <a:pt x="48" y="198"/>
                    <a:pt x="52" y="180"/>
                    <a:pt x="46" y="169"/>
                  </a:cubicBezTo>
                  <a:cubicBezTo>
                    <a:pt x="40" y="157"/>
                    <a:pt x="32" y="151"/>
                    <a:pt x="32" y="140"/>
                  </a:cubicBezTo>
                  <a:cubicBezTo>
                    <a:pt x="32" y="128"/>
                    <a:pt x="36" y="104"/>
                    <a:pt x="36" y="104"/>
                  </a:cubicBezTo>
                  <a:cubicBezTo>
                    <a:pt x="36" y="104"/>
                    <a:pt x="49" y="94"/>
                    <a:pt x="49" y="87"/>
                  </a:cubicBezTo>
                  <a:cubicBezTo>
                    <a:pt x="49" y="79"/>
                    <a:pt x="48" y="66"/>
                    <a:pt x="49" y="59"/>
                  </a:cubicBezTo>
                  <a:cubicBezTo>
                    <a:pt x="50" y="52"/>
                    <a:pt x="39" y="12"/>
                    <a:pt x="48" y="0"/>
                  </a:cubicBezTo>
                  <a:close/>
                </a:path>
              </a:pathLst>
            </a:custGeom>
            <a:solidFill>
              <a:srgbClr val="BB6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8" name="Freeform 556">
              <a:extLst>
                <a:ext uri="{FF2B5EF4-FFF2-40B4-BE49-F238E27FC236}">
                  <a16:creationId xmlns:a16="http://schemas.microsoft.com/office/drawing/2014/main" id="{0FC2FA90-0267-4156-A90A-007253E17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091"/>
              <a:ext cx="219" cy="750"/>
            </a:xfrm>
            <a:custGeom>
              <a:avLst/>
              <a:gdLst>
                <a:gd name="T0" fmla="*/ 143 w 142"/>
                <a:gd name="T1" fmla="*/ 14 h 487"/>
                <a:gd name="T2" fmla="*/ 22 w 142"/>
                <a:gd name="T3" fmla="*/ 778 h 487"/>
                <a:gd name="T4" fmla="*/ 276 w 142"/>
                <a:gd name="T5" fmla="*/ 1765 h 487"/>
                <a:gd name="T6" fmla="*/ 386 w 142"/>
                <a:gd name="T7" fmla="*/ 1743 h 487"/>
                <a:gd name="T8" fmla="*/ 475 w 142"/>
                <a:gd name="T9" fmla="*/ 1591 h 487"/>
                <a:gd name="T10" fmla="*/ 486 w 142"/>
                <a:gd name="T11" fmla="*/ 1475 h 487"/>
                <a:gd name="T12" fmla="*/ 412 w 142"/>
                <a:gd name="T13" fmla="*/ 1378 h 487"/>
                <a:gd name="T14" fmla="*/ 461 w 142"/>
                <a:gd name="T15" fmla="*/ 1230 h 487"/>
                <a:gd name="T16" fmla="*/ 378 w 142"/>
                <a:gd name="T17" fmla="*/ 1150 h 487"/>
                <a:gd name="T18" fmla="*/ 386 w 142"/>
                <a:gd name="T19" fmla="*/ 1036 h 487"/>
                <a:gd name="T20" fmla="*/ 319 w 142"/>
                <a:gd name="T21" fmla="*/ 972 h 487"/>
                <a:gd name="T22" fmla="*/ 298 w 142"/>
                <a:gd name="T23" fmla="*/ 852 h 487"/>
                <a:gd name="T24" fmla="*/ 202 w 142"/>
                <a:gd name="T25" fmla="*/ 772 h 487"/>
                <a:gd name="T26" fmla="*/ 231 w 142"/>
                <a:gd name="T27" fmla="*/ 647 h 487"/>
                <a:gd name="T28" fmla="*/ 341 w 142"/>
                <a:gd name="T29" fmla="*/ 676 h 487"/>
                <a:gd name="T30" fmla="*/ 418 w 142"/>
                <a:gd name="T31" fmla="*/ 647 h 487"/>
                <a:gd name="T32" fmla="*/ 447 w 142"/>
                <a:gd name="T33" fmla="*/ 554 h 487"/>
                <a:gd name="T34" fmla="*/ 440 w 142"/>
                <a:gd name="T35" fmla="*/ 425 h 487"/>
                <a:gd name="T36" fmla="*/ 304 w 142"/>
                <a:gd name="T37" fmla="*/ 387 h 487"/>
                <a:gd name="T38" fmla="*/ 210 w 142"/>
                <a:gd name="T39" fmla="*/ 245 h 487"/>
                <a:gd name="T40" fmla="*/ 128 w 142"/>
                <a:gd name="T41" fmla="*/ 188 h 487"/>
                <a:gd name="T42" fmla="*/ 143 w 142"/>
                <a:gd name="T43" fmla="*/ 0 h 48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2" h="487">
                  <a:moveTo>
                    <a:pt x="39" y="4"/>
                  </a:moveTo>
                  <a:cubicBezTo>
                    <a:pt x="39" y="4"/>
                    <a:pt x="0" y="104"/>
                    <a:pt x="6" y="213"/>
                  </a:cubicBezTo>
                  <a:cubicBezTo>
                    <a:pt x="12" y="323"/>
                    <a:pt x="75" y="483"/>
                    <a:pt x="75" y="483"/>
                  </a:cubicBezTo>
                  <a:cubicBezTo>
                    <a:pt x="75" y="483"/>
                    <a:pt x="95" y="487"/>
                    <a:pt x="105" y="477"/>
                  </a:cubicBezTo>
                  <a:cubicBezTo>
                    <a:pt x="116" y="467"/>
                    <a:pt x="124" y="440"/>
                    <a:pt x="130" y="436"/>
                  </a:cubicBezTo>
                  <a:cubicBezTo>
                    <a:pt x="136" y="432"/>
                    <a:pt x="142" y="408"/>
                    <a:pt x="132" y="404"/>
                  </a:cubicBezTo>
                  <a:cubicBezTo>
                    <a:pt x="122" y="400"/>
                    <a:pt x="99" y="390"/>
                    <a:pt x="112" y="377"/>
                  </a:cubicBezTo>
                  <a:cubicBezTo>
                    <a:pt x="124" y="365"/>
                    <a:pt x="132" y="343"/>
                    <a:pt x="126" y="337"/>
                  </a:cubicBezTo>
                  <a:cubicBezTo>
                    <a:pt x="120" y="331"/>
                    <a:pt x="103" y="327"/>
                    <a:pt x="103" y="315"/>
                  </a:cubicBezTo>
                  <a:cubicBezTo>
                    <a:pt x="103" y="302"/>
                    <a:pt x="105" y="284"/>
                    <a:pt x="105" y="284"/>
                  </a:cubicBezTo>
                  <a:cubicBezTo>
                    <a:pt x="105" y="284"/>
                    <a:pt x="83" y="278"/>
                    <a:pt x="87" y="266"/>
                  </a:cubicBezTo>
                  <a:cubicBezTo>
                    <a:pt x="91" y="254"/>
                    <a:pt x="97" y="242"/>
                    <a:pt x="81" y="233"/>
                  </a:cubicBezTo>
                  <a:cubicBezTo>
                    <a:pt x="65" y="225"/>
                    <a:pt x="59" y="225"/>
                    <a:pt x="55" y="211"/>
                  </a:cubicBezTo>
                  <a:cubicBezTo>
                    <a:pt x="51" y="197"/>
                    <a:pt x="49" y="175"/>
                    <a:pt x="63" y="177"/>
                  </a:cubicBezTo>
                  <a:cubicBezTo>
                    <a:pt x="77" y="179"/>
                    <a:pt x="83" y="177"/>
                    <a:pt x="93" y="185"/>
                  </a:cubicBezTo>
                  <a:cubicBezTo>
                    <a:pt x="103" y="193"/>
                    <a:pt x="105" y="181"/>
                    <a:pt x="114" y="177"/>
                  </a:cubicBezTo>
                  <a:cubicBezTo>
                    <a:pt x="122" y="173"/>
                    <a:pt x="116" y="171"/>
                    <a:pt x="122" y="152"/>
                  </a:cubicBezTo>
                  <a:cubicBezTo>
                    <a:pt x="128" y="134"/>
                    <a:pt x="136" y="120"/>
                    <a:pt x="120" y="116"/>
                  </a:cubicBezTo>
                  <a:cubicBezTo>
                    <a:pt x="103" y="112"/>
                    <a:pt x="89" y="122"/>
                    <a:pt x="83" y="106"/>
                  </a:cubicBezTo>
                  <a:cubicBezTo>
                    <a:pt x="77" y="90"/>
                    <a:pt x="69" y="79"/>
                    <a:pt x="57" y="67"/>
                  </a:cubicBezTo>
                  <a:cubicBezTo>
                    <a:pt x="45" y="55"/>
                    <a:pt x="33" y="63"/>
                    <a:pt x="35" y="51"/>
                  </a:cubicBezTo>
                  <a:cubicBezTo>
                    <a:pt x="37" y="39"/>
                    <a:pt x="59" y="33"/>
                    <a:pt x="39" y="0"/>
                  </a:cubicBezTo>
                </a:path>
              </a:pathLst>
            </a:custGeom>
            <a:solidFill>
              <a:srgbClr val="BB6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9" name="Freeform 557">
              <a:extLst>
                <a:ext uri="{FF2B5EF4-FFF2-40B4-BE49-F238E27FC236}">
                  <a16:creationId xmlns:a16="http://schemas.microsoft.com/office/drawing/2014/main" id="{56220DD7-4614-49BA-B15E-D94DA6671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2810"/>
              <a:ext cx="401" cy="599"/>
            </a:xfrm>
            <a:custGeom>
              <a:avLst/>
              <a:gdLst>
                <a:gd name="T0" fmla="*/ 5 w 260"/>
                <a:gd name="T1" fmla="*/ 122 h 389"/>
                <a:gd name="T2" fmla="*/ 574 w 260"/>
                <a:gd name="T3" fmla="*/ 1050 h 389"/>
                <a:gd name="T4" fmla="*/ 756 w 260"/>
                <a:gd name="T5" fmla="*/ 1002 h 389"/>
                <a:gd name="T6" fmla="*/ 657 w 260"/>
                <a:gd name="T7" fmla="*/ 892 h 389"/>
                <a:gd name="T8" fmla="*/ 679 w 260"/>
                <a:gd name="T9" fmla="*/ 785 h 389"/>
                <a:gd name="T10" fmla="*/ 631 w 260"/>
                <a:gd name="T11" fmla="*/ 676 h 389"/>
                <a:gd name="T12" fmla="*/ 527 w 260"/>
                <a:gd name="T13" fmla="*/ 682 h 389"/>
                <a:gd name="T14" fmla="*/ 487 w 260"/>
                <a:gd name="T15" fmla="*/ 607 h 389"/>
                <a:gd name="T16" fmla="*/ 433 w 260"/>
                <a:gd name="T17" fmla="*/ 682 h 389"/>
                <a:gd name="T18" fmla="*/ 381 w 260"/>
                <a:gd name="T19" fmla="*/ 581 h 389"/>
                <a:gd name="T20" fmla="*/ 440 w 260"/>
                <a:gd name="T21" fmla="*/ 513 h 389"/>
                <a:gd name="T22" fmla="*/ 527 w 260"/>
                <a:gd name="T23" fmla="*/ 465 h 389"/>
                <a:gd name="T24" fmla="*/ 433 w 260"/>
                <a:gd name="T25" fmla="*/ 417 h 389"/>
                <a:gd name="T26" fmla="*/ 338 w 260"/>
                <a:gd name="T27" fmla="*/ 391 h 389"/>
                <a:gd name="T28" fmla="*/ 290 w 260"/>
                <a:gd name="T29" fmla="*/ 237 h 389"/>
                <a:gd name="T30" fmla="*/ 268 w 260"/>
                <a:gd name="T31" fmla="*/ 122 h 389"/>
                <a:gd name="T32" fmla="*/ 258 w 260"/>
                <a:gd name="T33" fmla="*/ 26 h 389"/>
                <a:gd name="T34" fmla="*/ 180 w 260"/>
                <a:gd name="T35" fmla="*/ 18 h 389"/>
                <a:gd name="T36" fmla="*/ 123 w 260"/>
                <a:gd name="T37" fmla="*/ 66 h 389"/>
                <a:gd name="T38" fmla="*/ 76 w 260"/>
                <a:gd name="T39" fmla="*/ 54 h 389"/>
                <a:gd name="T40" fmla="*/ 0 w 260"/>
                <a:gd name="T41" fmla="*/ 8 h 389"/>
                <a:gd name="T42" fmla="*/ 5 w 260"/>
                <a:gd name="T43" fmla="*/ 122 h 38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60" h="389">
                  <a:moveTo>
                    <a:pt x="1" y="33"/>
                  </a:moveTo>
                  <a:cubicBezTo>
                    <a:pt x="1" y="33"/>
                    <a:pt x="52" y="187"/>
                    <a:pt x="156" y="288"/>
                  </a:cubicBezTo>
                  <a:cubicBezTo>
                    <a:pt x="260" y="389"/>
                    <a:pt x="208" y="285"/>
                    <a:pt x="206" y="275"/>
                  </a:cubicBezTo>
                  <a:cubicBezTo>
                    <a:pt x="205" y="265"/>
                    <a:pt x="180" y="251"/>
                    <a:pt x="179" y="244"/>
                  </a:cubicBezTo>
                  <a:cubicBezTo>
                    <a:pt x="175" y="231"/>
                    <a:pt x="185" y="220"/>
                    <a:pt x="185" y="215"/>
                  </a:cubicBezTo>
                  <a:cubicBezTo>
                    <a:pt x="185" y="210"/>
                    <a:pt x="183" y="174"/>
                    <a:pt x="172" y="185"/>
                  </a:cubicBezTo>
                  <a:cubicBezTo>
                    <a:pt x="161" y="197"/>
                    <a:pt x="144" y="200"/>
                    <a:pt x="144" y="187"/>
                  </a:cubicBezTo>
                  <a:cubicBezTo>
                    <a:pt x="144" y="174"/>
                    <a:pt x="140" y="151"/>
                    <a:pt x="133" y="166"/>
                  </a:cubicBezTo>
                  <a:cubicBezTo>
                    <a:pt x="127" y="180"/>
                    <a:pt x="125" y="190"/>
                    <a:pt x="118" y="187"/>
                  </a:cubicBezTo>
                  <a:cubicBezTo>
                    <a:pt x="112" y="184"/>
                    <a:pt x="97" y="172"/>
                    <a:pt x="104" y="159"/>
                  </a:cubicBezTo>
                  <a:cubicBezTo>
                    <a:pt x="110" y="146"/>
                    <a:pt x="99" y="140"/>
                    <a:pt x="120" y="140"/>
                  </a:cubicBezTo>
                  <a:cubicBezTo>
                    <a:pt x="141" y="140"/>
                    <a:pt x="146" y="133"/>
                    <a:pt x="144" y="127"/>
                  </a:cubicBezTo>
                  <a:cubicBezTo>
                    <a:pt x="143" y="120"/>
                    <a:pt x="128" y="112"/>
                    <a:pt x="118" y="114"/>
                  </a:cubicBezTo>
                  <a:cubicBezTo>
                    <a:pt x="109" y="115"/>
                    <a:pt x="101" y="119"/>
                    <a:pt x="92" y="107"/>
                  </a:cubicBezTo>
                  <a:cubicBezTo>
                    <a:pt x="84" y="96"/>
                    <a:pt x="86" y="73"/>
                    <a:pt x="79" y="65"/>
                  </a:cubicBezTo>
                  <a:cubicBezTo>
                    <a:pt x="73" y="57"/>
                    <a:pt x="68" y="41"/>
                    <a:pt x="73" y="33"/>
                  </a:cubicBezTo>
                  <a:cubicBezTo>
                    <a:pt x="78" y="24"/>
                    <a:pt x="78" y="10"/>
                    <a:pt x="70" y="7"/>
                  </a:cubicBezTo>
                  <a:cubicBezTo>
                    <a:pt x="62" y="3"/>
                    <a:pt x="52" y="0"/>
                    <a:pt x="49" y="5"/>
                  </a:cubicBezTo>
                  <a:cubicBezTo>
                    <a:pt x="45" y="10"/>
                    <a:pt x="34" y="18"/>
                    <a:pt x="34" y="18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33"/>
                  </a:lnTo>
                  <a:close/>
                </a:path>
              </a:pathLst>
            </a:custGeom>
            <a:solidFill>
              <a:srgbClr val="BB6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0" name="Freeform 558">
              <a:extLst>
                <a:ext uri="{FF2B5EF4-FFF2-40B4-BE49-F238E27FC236}">
                  <a16:creationId xmlns:a16="http://schemas.microsoft.com/office/drawing/2014/main" id="{84E80B8D-4A06-4244-A1E5-D4D1B4D64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1800"/>
              <a:ext cx="303" cy="347"/>
            </a:xfrm>
            <a:custGeom>
              <a:avLst/>
              <a:gdLst>
                <a:gd name="T0" fmla="*/ 378 w 197"/>
                <a:gd name="T1" fmla="*/ 0 h 225"/>
                <a:gd name="T2" fmla="*/ 326 w 197"/>
                <a:gd name="T3" fmla="*/ 148 h 225"/>
                <a:gd name="T4" fmla="*/ 366 w 197"/>
                <a:gd name="T5" fmla="*/ 350 h 225"/>
                <a:gd name="T6" fmla="*/ 177 w 197"/>
                <a:gd name="T7" fmla="*/ 466 h 225"/>
                <a:gd name="T8" fmla="*/ 22 w 197"/>
                <a:gd name="T9" fmla="*/ 549 h 225"/>
                <a:gd name="T10" fmla="*/ 66 w 197"/>
                <a:gd name="T11" fmla="*/ 803 h 225"/>
                <a:gd name="T12" fmla="*/ 211 w 197"/>
                <a:gd name="T13" fmla="*/ 751 h 225"/>
                <a:gd name="T14" fmla="*/ 360 w 197"/>
                <a:gd name="T15" fmla="*/ 589 h 225"/>
                <a:gd name="T16" fmla="*/ 506 w 197"/>
                <a:gd name="T17" fmla="*/ 487 h 225"/>
                <a:gd name="T18" fmla="*/ 717 w 197"/>
                <a:gd name="T19" fmla="*/ 487 h 225"/>
                <a:gd name="T20" fmla="*/ 651 w 197"/>
                <a:gd name="T21" fmla="*/ 338 h 225"/>
                <a:gd name="T22" fmla="*/ 540 w 197"/>
                <a:gd name="T23" fmla="*/ 251 h 225"/>
                <a:gd name="T24" fmla="*/ 506 w 197"/>
                <a:gd name="T25" fmla="*/ 123 h 225"/>
                <a:gd name="T26" fmla="*/ 432 w 197"/>
                <a:gd name="T27" fmla="*/ 96 h 225"/>
                <a:gd name="T28" fmla="*/ 378 w 197"/>
                <a:gd name="T29" fmla="*/ 0 h 2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7" h="225">
                  <a:moveTo>
                    <a:pt x="104" y="0"/>
                  </a:moveTo>
                  <a:cubicBezTo>
                    <a:pt x="90" y="0"/>
                    <a:pt x="78" y="14"/>
                    <a:pt x="90" y="40"/>
                  </a:cubicBezTo>
                  <a:cubicBezTo>
                    <a:pt x="101" y="66"/>
                    <a:pt x="116" y="81"/>
                    <a:pt x="101" y="95"/>
                  </a:cubicBezTo>
                  <a:cubicBezTo>
                    <a:pt x="87" y="109"/>
                    <a:pt x="64" y="115"/>
                    <a:pt x="49" y="127"/>
                  </a:cubicBezTo>
                  <a:cubicBezTo>
                    <a:pt x="35" y="138"/>
                    <a:pt x="9" y="133"/>
                    <a:pt x="6" y="150"/>
                  </a:cubicBezTo>
                  <a:cubicBezTo>
                    <a:pt x="3" y="167"/>
                    <a:pt x="0" y="213"/>
                    <a:pt x="18" y="219"/>
                  </a:cubicBezTo>
                  <a:cubicBezTo>
                    <a:pt x="35" y="225"/>
                    <a:pt x="49" y="219"/>
                    <a:pt x="58" y="205"/>
                  </a:cubicBezTo>
                  <a:cubicBezTo>
                    <a:pt x="67" y="190"/>
                    <a:pt x="75" y="159"/>
                    <a:pt x="99" y="161"/>
                  </a:cubicBezTo>
                  <a:cubicBezTo>
                    <a:pt x="122" y="164"/>
                    <a:pt x="93" y="109"/>
                    <a:pt x="139" y="133"/>
                  </a:cubicBezTo>
                  <a:cubicBezTo>
                    <a:pt x="185" y="156"/>
                    <a:pt x="197" y="133"/>
                    <a:pt x="197" y="133"/>
                  </a:cubicBezTo>
                  <a:cubicBezTo>
                    <a:pt x="197" y="133"/>
                    <a:pt x="197" y="92"/>
                    <a:pt x="179" y="92"/>
                  </a:cubicBezTo>
                  <a:cubicBezTo>
                    <a:pt x="162" y="92"/>
                    <a:pt x="148" y="69"/>
                    <a:pt x="148" y="69"/>
                  </a:cubicBezTo>
                  <a:cubicBezTo>
                    <a:pt x="148" y="69"/>
                    <a:pt x="151" y="31"/>
                    <a:pt x="139" y="34"/>
                  </a:cubicBezTo>
                  <a:cubicBezTo>
                    <a:pt x="127" y="37"/>
                    <a:pt x="113" y="43"/>
                    <a:pt x="119" y="26"/>
                  </a:cubicBezTo>
                  <a:cubicBezTo>
                    <a:pt x="125" y="8"/>
                    <a:pt x="104" y="0"/>
                    <a:pt x="104" y="0"/>
                  </a:cubicBezTo>
                  <a:close/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1" name="Freeform 559">
              <a:extLst>
                <a:ext uri="{FF2B5EF4-FFF2-40B4-BE49-F238E27FC236}">
                  <a16:creationId xmlns:a16="http://schemas.microsoft.com/office/drawing/2014/main" id="{211AABF4-112E-4A39-9DBA-5DCD3FD60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1928"/>
              <a:ext cx="365" cy="357"/>
            </a:xfrm>
            <a:custGeom>
              <a:avLst/>
              <a:gdLst>
                <a:gd name="T0" fmla="*/ 590 w 237"/>
                <a:gd name="T1" fmla="*/ 88 h 232"/>
                <a:gd name="T2" fmla="*/ 339 w 237"/>
                <a:gd name="T3" fmla="*/ 95 h 232"/>
                <a:gd name="T4" fmla="*/ 297 w 237"/>
                <a:gd name="T5" fmla="*/ 317 h 232"/>
                <a:gd name="T6" fmla="*/ 245 w 237"/>
                <a:gd name="T7" fmla="*/ 445 h 232"/>
                <a:gd name="T8" fmla="*/ 211 w 237"/>
                <a:gd name="T9" fmla="*/ 645 h 232"/>
                <a:gd name="T10" fmla="*/ 0 w 237"/>
                <a:gd name="T11" fmla="*/ 685 h 232"/>
                <a:gd name="T12" fmla="*/ 171 w 237"/>
                <a:gd name="T13" fmla="*/ 812 h 232"/>
                <a:gd name="T14" fmla="*/ 339 w 237"/>
                <a:gd name="T15" fmla="*/ 696 h 232"/>
                <a:gd name="T16" fmla="*/ 541 w 237"/>
                <a:gd name="T17" fmla="*/ 729 h 232"/>
                <a:gd name="T18" fmla="*/ 647 w 237"/>
                <a:gd name="T19" fmla="*/ 614 h 232"/>
                <a:gd name="T20" fmla="*/ 813 w 237"/>
                <a:gd name="T21" fmla="*/ 663 h 232"/>
                <a:gd name="T22" fmla="*/ 813 w 237"/>
                <a:gd name="T23" fmla="*/ 495 h 232"/>
                <a:gd name="T24" fmla="*/ 658 w 237"/>
                <a:gd name="T25" fmla="*/ 485 h 232"/>
                <a:gd name="T26" fmla="*/ 519 w 237"/>
                <a:gd name="T27" fmla="*/ 434 h 232"/>
                <a:gd name="T28" fmla="*/ 614 w 237"/>
                <a:gd name="T29" fmla="*/ 295 h 232"/>
                <a:gd name="T30" fmla="*/ 719 w 237"/>
                <a:gd name="T31" fmla="*/ 202 h 232"/>
                <a:gd name="T32" fmla="*/ 590 w 237"/>
                <a:gd name="T33" fmla="*/ 88 h 2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7" h="232">
                  <a:moveTo>
                    <a:pt x="162" y="24"/>
                  </a:moveTo>
                  <a:cubicBezTo>
                    <a:pt x="134" y="18"/>
                    <a:pt x="104" y="0"/>
                    <a:pt x="93" y="26"/>
                  </a:cubicBezTo>
                  <a:cubicBezTo>
                    <a:pt x="81" y="52"/>
                    <a:pt x="76" y="78"/>
                    <a:pt x="81" y="87"/>
                  </a:cubicBezTo>
                  <a:cubicBezTo>
                    <a:pt x="87" y="96"/>
                    <a:pt x="58" y="104"/>
                    <a:pt x="67" y="122"/>
                  </a:cubicBezTo>
                  <a:cubicBezTo>
                    <a:pt x="76" y="139"/>
                    <a:pt x="78" y="171"/>
                    <a:pt x="58" y="177"/>
                  </a:cubicBezTo>
                  <a:cubicBezTo>
                    <a:pt x="38" y="182"/>
                    <a:pt x="0" y="188"/>
                    <a:pt x="0" y="188"/>
                  </a:cubicBezTo>
                  <a:cubicBezTo>
                    <a:pt x="18" y="226"/>
                    <a:pt x="12" y="232"/>
                    <a:pt x="47" y="223"/>
                  </a:cubicBezTo>
                  <a:cubicBezTo>
                    <a:pt x="81" y="214"/>
                    <a:pt x="64" y="182"/>
                    <a:pt x="93" y="191"/>
                  </a:cubicBezTo>
                  <a:cubicBezTo>
                    <a:pt x="122" y="200"/>
                    <a:pt x="139" y="208"/>
                    <a:pt x="148" y="200"/>
                  </a:cubicBezTo>
                  <a:cubicBezTo>
                    <a:pt x="156" y="191"/>
                    <a:pt x="154" y="145"/>
                    <a:pt x="177" y="168"/>
                  </a:cubicBezTo>
                  <a:cubicBezTo>
                    <a:pt x="200" y="191"/>
                    <a:pt x="214" y="200"/>
                    <a:pt x="223" y="182"/>
                  </a:cubicBezTo>
                  <a:cubicBezTo>
                    <a:pt x="232" y="165"/>
                    <a:pt x="237" y="136"/>
                    <a:pt x="223" y="136"/>
                  </a:cubicBezTo>
                  <a:cubicBezTo>
                    <a:pt x="209" y="136"/>
                    <a:pt x="197" y="128"/>
                    <a:pt x="180" y="133"/>
                  </a:cubicBezTo>
                  <a:cubicBezTo>
                    <a:pt x="162" y="139"/>
                    <a:pt x="133" y="139"/>
                    <a:pt x="142" y="119"/>
                  </a:cubicBezTo>
                  <a:cubicBezTo>
                    <a:pt x="151" y="99"/>
                    <a:pt x="151" y="84"/>
                    <a:pt x="168" y="81"/>
                  </a:cubicBezTo>
                  <a:cubicBezTo>
                    <a:pt x="185" y="78"/>
                    <a:pt x="203" y="70"/>
                    <a:pt x="197" y="55"/>
                  </a:cubicBezTo>
                  <a:cubicBezTo>
                    <a:pt x="191" y="41"/>
                    <a:pt x="177" y="26"/>
                    <a:pt x="162" y="24"/>
                  </a:cubicBezTo>
                  <a:close/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2" name="Freeform 560">
              <a:extLst>
                <a:ext uri="{FF2B5EF4-FFF2-40B4-BE49-F238E27FC236}">
                  <a16:creationId xmlns:a16="http://schemas.microsoft.com/office/drawing/2014/main" id="{834EACF6-463D-4529-9459-589FE3166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1635"/>
              <a:ext cx="294" cy="378"/>
            </a:xfrm>
            <a:custGeom>
              <a:avLst/>
              <a:gdLst>
                <a:gd name="T0" fmla="*/ 425 w 191"/>
                <a:gd name="T1" fmla="*/ 190 h 245"/>
                <a:gd name="T2" fmla="*/ 202 w 191"/>
                <a:gd name="T3" fmla="*/ 338 h 245"/>
                <a:gd name="T4" fmla="*/ 223 w 191"/>
                <a:gd name="T5" fmla="*/ 540 h 245"/>
                <a:gd name="T6" fmla="*/ 83 w 191"/>
                <a:gd name="T7" fmla="*/ 690 h 245"/>
                <a:gd name="T8" fmla="*/ 83 w 191"/>
                <a:gd name="T9" fmla="*/ 872 h 245"/>
                <a:gd name="T10" fmla="*/ 265 w 191"/>
                <a:gd name="T11" fmla="*/ 793 h 245"/>
                <a:gd name="T12" fmla="*/ 351 w 191"/>
                <a:gd name="T13" fmla="*/ 583 h 245"/>
                <a:gd name="T14" fmla="*/ 425 w 191"/>
                <a:gd name="T15" fmla="*/ 421 h 245"/>
                <a:gd name="T16" fmla="*/ 559 w 191"/>
                <a:gd name="T17" fmla="*/ 276 h 245"/>
                <a:gd name="T18" fmla="*/ 697 w 191"/>
                <a:gd name="T19" fmla="*/ 231 h 245"/>
                <a:gd name="T20" fmla="*/ 654 w 191"/>
                <a:gd name="T21" fmla="*/ 74 h 245"/>
                <a:gd name="T22" fmla="*/ 580 w 191"/>
                <a:gd name="T23" fmla="*/ 19 h 245"/>
                <a:gd name="T24" fmla="*/ 425 w 191"/>
                <a:gd name="T25" fmla="*/ 190 h 2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1" h="245">
                  <a:moveTo>
                    <a:pt x="116" y="52"/>
                  </a:moveTo>
                  <a:cubicBezTo>
                    <a:pt x="116" y="52"/>
                    <a:pt x="52" y="58"/>
                    <a:pt x="55" y="92"/>
                  </a:cubicBezTo>
                  <a:cubicBezTo>
                    <a:pt x="58" y="127"/>
                    <a:pt x="67" y="121"/>
                    <a:pt x="61" y="147"/>
                  </a:cubicBezTo>
                  <a:cubicBezTo>
                    <a:pt x="55" y="173"/>
                    <a:pt x="38" y="167"/>
                    <a:pt x="23" y="188"/>
                  </a:cubicBezTo>
                  <a:cubicBezTo>
                    <a:pt x="9" y="208"/>
                    <a:pt x="0" y="228"/>
                    <a:pt x="23" y="237"/>
                  </a:cubicBezTo>
                  <a:cubicBezTo>
                    <a:pt x="47" y="245"/>
                    <a:pt x="58" y="242"/>
                    <a:pt x="73" y="216"/>
                  </a:cubicBezTo>
                  <a:cubicBezTo>
                    <a:pt x="87" y="190"/>
                    <a:pt x="75" y="173"/>
                    <a:pt x="96" y="159"/>
                  </a:cubicBezTo>
                  <a:cubicBezTo>
                    <a:pt x="116" y="144"/>
                    <a:pt x="90" y="153"/>
                    <a:pt x="116" y="115"/>
                  </a:cubicBezTo>
                  <a:cubicBezTo>
                    <a:pt x="142" y="78"/>
                    <a:pt x="130" y="69"/>
                    <a:pt x="153" y="75"/>
                  </a:cubicBezTo>
                  <a:cubicBezTo>
                    <a:pt x="177" y="81"/>
                    <a:pt x="191" y="81"/>
                    <a:pt x="191" y="63"/>
                  </a:cubicBezTo>
                  <a:cubicBezTo>
                    <a:pt x="191" y="46"/>
                    <a:pt x="179" y="20"/>
                    <a:pt x="179" y="20"/>
                  </a:cubicBezTo>
                  <a:cubicBezTo>
                    <a:pt x="179" y="20"/>
                    <a:pt x="174" y="0"/>
                    <a:pt x="159" y="5"/>
                  </a:cubicBezTo>
                  <a:cubicBezTo>
                    <a:pt x="145" y="11"/>
                    <a:pt x="130" y="55"/>
                    <a:pt x="116" y="52"/>
                  </a:cubicBezTo>
                  <a:close/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3" name="Freeform 561">
              <a:extLst>
                <a:ext uri="{FF2B5EF4-FFF2-40B4-BE49-F238E27FC236}">
                  <a16:creationId xmlns:a16="http://schemas.microsoft.com/office/drawing/2014/main" id="{88A2BE01-43FF-44B0-88D7-15A752E50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2344"/>
              <a:ext cx="261" cy="406"/>
            </a:xfrm>
            <a:custGeom>
              <a:avLst/>
              <a:gdLst>
                <a:gd name="T0" fmla="*/ 401 w 170"/>
                <a:gd name="T1" fmla="*/ 95 h 264"/>
                <a:gd name="T2" fmla="*/ 282 w 170"/>
                <a:gd name="T3" fmla="*/ 135 h 264"/>
                <a:gd name="T4" fmla="*/ 338 w 170"/>
                <a:gd name="T5" fmla="*/ 163 h 264"/>
                <a:gd name="T6" fmla="*/ 316 w 170"/>
                <a:gd name="T7" fmla="*/ 215 h 264"/>
                <a:gd name="T8" fmla="*/ 373 w 170"/>
                <a:gd name="T9" fmla="*/ 371 h 264"/>
                <a:gd name="T10" fmla="*/ 216 w 170"/>
                <a:gd name="T11" fmla="*/ 532 h 264"/>
                <a:gd name="T12" fmla="*/ 135 w 170"/>
                <a:gd name="T13" fmla="*/ 669 h 264"/>
                <a:gd name="T14" fmla="*/ 18 w 170"/>
                <a:gd name="T15" fmla="*/ 766 h 264"/>
                <a:gd name="T16" fmla="*/ 127 w 170"/>
                <a:gd name="T17" fmla="*/ 800 h 264"/>
                <a:gd name="T18" fmla="*/ 175 w 170"/>
                <a:gd name="T19" fmla="*/ 717 h 264"/>
                <a:gd name="T20" fmla="*/ 292 w 170"/>
                <a:gd name="T21" fmla="*/ 717 h 264"/>
                <a:gd name="T22" fmla="*/ 362 w 170"/>
                <a:gd name="T23" fmla="*/ 589 h 264"/>
                <a:gd name="T24" fmla="*/ 568 w 170"/>
                <a:gd name="T25" fmla="*/ 823 h 264"/>
                <a:gd name="T26" fmla="*/ 536 w 170"/>
                <a:gd name="T27" fmla="*/ 488 h 264"/>
                <a:gd name="T28" fmla="*/ 499 w 170"/>
                <a:gd name="T29" fmla="*/ 391 h 264"/>
                <a:gd name="T30" fmla="*/ 573 w 170"/>
                <a:gd name="T31" fmla="*/ 364 h 264"/>
                <a:gd name="T32" fmla="*/ 479 w 170"/>
                <a:gd name="T33" fmla="*/ 232 h 264"/>
                <a:gd name="T34" fmla="*/ 471 w 170"/>
                <a:gd name="T35" fmla="*/ 161 h 264"/>
                <a:gd name="T36" fmla="*/ 488 w 170"/>
                <a:gd name="T37" fmla="*/ 123 h 264"/>
                <a:gd name="T38" fmla="*/ 431 w 170"/>
                <a:gd name="T39" fmla="*/ 95 h 2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70" h="264">
                  <a:moveTo>
                    <a:pt x="111" y="26"/>
                  </a:moveTo>
                  <a:cubicBezTo>
                    <a:pt x="86" y="8"/>
                    <a:pt x="62" y="0"/>
                    <a:pt x="78" y="37"/>
                  </a:cubicBezTo>
                  <a:cubicBezTo>
                    <a:pt x="80" y="42"/>
                    <a:pt x="90" y="39"/>
                    <a:pt x="93" y="45"/>
                  </a:cubicBezTo>
                  <a:cubicBezTo>
                    <a:pt x="96" y="53"/>
                    <a:pt x="87" y="55"/>
                    <a:pt x="87" y="59"/>
                  </a:cubicBezTo>
                  <a:cubicBezTo>
                    <a:pt x="89" y="79"/>
                    <a:pt x="88" y="87"/>
                    <a:pt x="103" y="102"/>
                  </a:cubicBezTo>
                  <a:cubicBezTo>
                    <a:pt x="84" y="118"/>
                    <a:pt x="83" y="132"/>
                    <a:pt x="60" y="146"/>
                  </a:cubicBezTo>
                  <a:cubicBezTo>
                    <a:pt x="46" y="153"/>
                    <a:pt x="15" y="162"/>
                    <a:pt x="37" y="184"/>
                  </a:cubicBezTo>
                  <a:cubicBezTo>
                    <a:pt x="29" y="193"/>
                    <a:pt x="7" y="196"/>
                    <a:pt x="5" y="211"/>
                  </a:cubicBezTo>
                  <a:cubicBezTo>
                    <a:pt x="0" y="239"/>
                    <a:pt x="23" y="229"/>
                    <a:pt x="35" y="220"/>
                  </a:cubicBezTo>
                  <a:cubicBezTo>
                    <a:pt x="41" y="214"/>
                    <a:pt x="41" y="202"/>
                    <a:pt x="48" y="197"/>
                  </a:cubicBezTo>
                  <a:cubicBezTo>
                    <a:pt x="63" y="186"/>
                    <a:pt x="75" y="199"/>
                    <a:pt x="81" y="197"/>
                  </a:cubicBezTo>
                  <a:cubicBezTo>
                    <a:pt x="95" y="191"/>
                    <a:pt x="95" y="180"/>
                    <a:pt x="100" y="162"/>
                  </a:cubicBezTo>
                  <a:cubicBezTo>
                    <a:pt x="117" y="166"/>
                    <a:pt x="135" y="264"/>
                    <a:pt x="157" y="226"/>
                  </a:cubicBezTo>
                  <a:cubicBezTo>
                    <a:pt x="167" y="210"/>
                    <a:pt x="87" y="122"/>
                    <a:pt x="148" y="134"/>
                  </a:cubicBezTo>
                  <a:cubicBezTo>
                    <a:pt x="151" y="123"/>
                    <a:pt x="146" y="113"/>
                    <a:pt x="138" y="107"/>
                  </a:cubicBezTo>
                  <a:cubicBezTo>
                    <a:pt x="144" y="104"/>
                    <a:pt x="148" y="100"/>
                    <a:pt x="158" y="100"/>
                  </a:cubicBezTo>
                  <a:cubicBezTo>
                    <a:pt x="157" y="82"/>
                    <a:pt x="133" y="82"/>
                    <a:pt x="132" y="64"/>
                  </a:cubicBezTo>
                  <a:cubicBezTo>
                    <a:pt x="132" y="65"/>
                    <a:pt x="170" y="40"/>
                    <a:pt x="130" y="44"/>
                  </a:cubicBezTo>
                  <a:cubicBezTo>
                    <a:pt x="131" y="42"/>
                    <a:pt x="133" y="36"/>
                    <a:pt x="135" y="34"/>
                  </a:cubicBezTo>
                  <a:cubicBezTo>
                    <a:pt x="131" y="31"/>
                    <a:pt x="124" y="27"/>
                    <a:pt x="119" y="26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4" name="Freeform 562">
              <a:extLst>
                <a:ext uri="{FF2B5EF4-FFF2-40B4-BE49-F238E27FC236}">
                  <a16:creationId xmlns:a16="http://schemas.microsoft.com/office/drawing/2014/main" id="{8CA27E10-3717-42DF-B9CE-2D617D227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459"/>
              <a:ext cx="320" cy="351"/>
            </a:xfrm>
            <a:custGeom>
              <a:avLst/>
              <a:gdLst>
                <a:gd name="T0" fmla="*/ 474 w 208"/>
                <a:gd name="T1" fmla="*/ 28 h 228"/>
                <a:gd name="T2" fmla="*/ 317 w 208"/>
                <a:gd name="T3" fmla="*/ 95 h 228"/>
                <a:gd name="T4" fmla="*/ 352 w 208"/>
                <a:gd name="T5" fmla="*/ 256 h 228"/>
                <a:gd name="T6" fmla="*/ 277 w 208"/>
                <a:gd name="T7" fmla="*/ 296 h 228"/>
                <a:gd name="T8" fmla="*/ 249 w 208"/>
                <a:gd name="T9" fmla="*/ 394 h 228"/>
                <a:gd name="T10" fmla="*/ 100 w 208"/>
                <a:gd name="T11" fmla="*/ 496 h 228"/>
                <a:gd name="T12" fmla="*/ 115 w 208"/>
                <a:gd name="T13" fmla="*/ 616 h 228"/>
                <a:gd name="T14" fmla="*/ 48 w 208"/>
                <a:gd name="T15" fmla="*/ 742 h 228"/>
                <a:gd name="T16" fmla="*/ 211 w 208"/>
                <a:gd name="T17" fmla="*/ 597 h 228"/>
                <a:gd name="T18" fmla="*/ 325 w 208"/>
                <a:gd name="T19" fmla="*/ 383 h 228"/>
                <a:gd name="T20" fmla="*/ 440 w 208"/>
                <a:gd name="T21" fmla="*/ 343 h 228"/>
                <a:gd name="T22" fmla="*/ 474 w 208"/>
                <a:gd name="T23" fmla="*/ 188 h 228"/>
                <a:gd name="T24" fmla="*/ 589 w 208"/>
                <a:gd name="T25" fmla="*/ 106 h 228"/>
                <a:gd name="T26" fmla="*/ 462 w 208"/>
                <a:gd name="T27" fmla="*/ 0 h 2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8" h="228">
                  <a:moveTo>
                    <a:pt x="130" y="8"/>
                  </a:moveTo>
                  <a:cubicBezTo>
                    <a:pt x="113" y="0"/>
                    <a:pt x="93" y="8"/>
                    <a:pt x="87" y="26"/>
                  </a:cubicBezTo>
                  <a:cubicBezTo>
                    <a:pt x="81" y="44"/>
                    <a:pt x="102" y="59"/>
                    <a:pt x="97" y="70"/>
                  </a:cubicBezTo>
                  <a:cubicBezTo>
                    <a:pt x="94" y="77"/>
                    <a:pt x="80" y="76"/>
                    <a:pt x="76" y="81"/>
                  </a:cubicBezTo>
                  <a:cubicBezTo>
                    <a:pt x="70" y="91"/>
                    <a:pt x="71" y="98"/>
                    <a:pt x="68" y="108"/>
                  </a:cubicBezTo>
                  <a:cubicBezTo>
                    <a:pt x="60" y="135"/>
                    <a:pt x="70" y="134"/>
                    <a:pt x="27" y="136"/>
                  </a:cubicBezTo>
                  <a:cubicBezTo>
                    <a:pt x="27" y="148"/>
                    <a:pt x="23" y="161"/>
                    <a:pt x="32" y="169"/>
                  </a:cubicBezTo>
                  <a:cubicBezTo>
                    <a:pt x="21" y="175"/>
                    <a:pt x="0" y="188"/>
                    <a:pt x="13" y="203"/>
                  </a:cubicBezTo>
                  <a:cubicBezTo>
                    <a:pt x="34" y="228"/>
                    <a:pt x="52" y="177"/>
                    <a:pt x="58" y="164"/>
                  </a:cubicBezTo>
                  <a:cubicBezTo>
                    <a:pt x="65" y="148"/>
                    <a:pt x="75" y="116"/>
                    <a:pt x="89" y="105"/>
                  </a:cubicBezTo>
                  <a:cubicBezTo>
                    <a:pt x="98" y="98"/>
                    <a:pt x="111" y="101"/>
                    <a:pt x="121" y="94"/>
                  </a:cubicBezTo>
                  <a:cubicBezTo>
                    <a:pt x="145" y="80"/>
                    <a:pt x="125" y="70"/>
                    <a:pt x="130" y="51"/>
                  </a:cubicBezTo>
                  <a:cubicBezTo>
                    <a:pt x="135" y="35"/>
                    <a:pt x="151" y="36"/>
                    <a:pt x="162" y="29"/>
                  </a:cubicBezTo>
                  <a:cubicBezTo>
                    <a:pt x="208" y="3"/>
                    <a:pt x="160" y="0"/>
                    <a:pt x="127" y="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5" name="Freeform 563">
              <a:extLst>
                <a:ext uri="{FF2B5EF4-FFF2-40B4-BE49-F238E27FC236}">
                  <a16:creationId xmlns:a16="http://schemas.microsoft.com/office/drawing/2014/main" id="{45B7D48C-160F-4559-B337-2225D3E2E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769"/>
              <a:ext cx="206" cy="237"/>
            </a:xfrm>
            <a:custGeom>
              <a:avLst/>
              <a:gdLst>
                <a:gd name="T0" fmla="*/ 317 w 134"/>
                <a:gd name="T1" fmla="*/ 0 h 154"/>
                <a:gd name="T2" fmla="*/ 286 w 134"/>
                <a:gd name="T3" fmla="*/ 146 h 154"/>
                <a:gd name="T4" fmla="*/ 155 w 134"/>
                <a:gd name="T5" fmla="*/ 171 h 154"/>
                <a:gd name="T6" fmla="*/ 177 w 134"/>
                <a:gd name="T7" fmla="*/ 346 h 154"/>
                <a:gd name="T8" fmla="*/ 114 w 134"/>
                <a:gd name="T9" fmla="*/ 440 h 154"/>
                <a:gd name="T10" fmla="*/ 248 w 134"/>
                <a:gd name="T11" fmla="*/ 502 h 154"/>
                <a:gd name="T12" fmla="*/ 304 w 134"/>
                <a:gd name="T13" fmla="*/ 346 h 154"/>
                <a:gd name="T14" fmla="*/ 392 w 134"/>
                <a:gd name="T15" fmla="*/ 365 h 154"/>
                <a:gd name="T16" fmla="*/ 324 w 134"/>
                <a:gd name="T17" fmla="*/ 242 h 154"/>
                <a:gd name="T18" fmla="*/ 366 w 134"/>
                <a:gd name="T19" fmla="*/ 40 h 1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154">
                  <a:moveTo>
                    <a:pt x="87" y="0"/>
                  </a:moveTo>
                  <a:cubicBezTo>
                    <a:pt x="88" y="14"/>
                    <a:pt x="89" y="29"/>
                    <a:pt x="79" y="40"/>
                  </a:cubicBezTo>
                  <a:cubicBezTo>
                    <a:pt x="65" y="56"/>
                    <a:pt x="58" y="43"/>
                    <a:pt x="43" y="47"/>
                  </a:cubicBezTo>
                  <a:cubicBezTo>
                    <a:pt x="0" y="57"/>
                    <a:pt x="45" y="75"/>
                    <a:pt x="49" y="95"/>
                  </a:cubicBezTo>
                  <a:cubicBezTo>
                    <a:pt x="51" y="110"/>
                    <a:pt x="34" y="108"/>
                    <a:pt x="31" y="121"/>
                  </a:cubicBezTo>
                  <a:cubicBezTo>
                    <a:pt x="27" y="146"/>
                    <a:pt x="53" y="154"/>
                    <a:pt x="68" y="138"/>
                  </a:cubicBezTo>
                  <a:cubicBezTo>
                    <a:pt x="79" y="128"/>
                    <a:pt x="69" y="104"/>
                    <a:pt x="84" y="95"/>
                  </a:cubicBezTo>
                  <a:cubicBezTo>
                    <a:pt x="87" y="94"/>
                    <a:pt x="104" y="100"/>
                    <a:pt x="108" y="100"/>
                  </a:cubicBezTo>
                  <a:cubicBezTo>
                    <a:pt x="111" y="85"/>
                    <a:pt x="97" y="76"/>
                    <a:pt x="89" y="66"/>
                  </a:cubicBezTo>
                  <a:cubicBezTo>
                    <a:pt x="98" y="49"/>
                    <a:pt x="134" y="31"/>
                    <a:pt x="101" y="11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6" name="Freeform 564">
              <a:extLst>
                <a:ext uri="{FF2B5EF4-FFF2-40B4-BE49-F238E27FC236}">
                  <a16:creationId xmlns:a16="http://schemas.microsoft.com/office/drawing/2014/main" id="{5E23DEA3-57CB-4716-B9D1-385AF08F5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951"/>
              <a:ext cx="447" cy="315"/>
            </a:xfrm>
            <a:custGeom>
              <a:avLst/>
              <a:gdLst>
                <a:gd name="T0" fmla="*/ 168 w 290"/>
                <a:gd name="T1" fmla="*/ 83 h 205"/>
                <a:gd name="T2" fmla="*/ 237 w 290"/>
                <a:gd name="T3" fmla="*/ 324 h 205"/>
                <a:gd name="T4" fmla="*/ 117 w 290"/>
                <a:gd name="T5" fmla="*/ 458 h 205"/>
                <a:gd name="T6" fmla="*/ 34 w 290"/>
                <a:gd name="T7" fmla="*/ 602 h 205"/>
                <a:gd name="T8" fmla="*/ 268 w 290"/>
                <a:gd name="T9" fmla="*/ 481 h 205"/>
                <a:gd name="T10" fmla="*/ 435 w 290"/>
                <a:gd name="T11" fmla="*/ 630 h 205"/>
                <a:gd name="T12" fmla="*/ 644 w 290"/>
                <a:gd name="T13" fmla="*/ 624 h 205"/>
                <a:gd name="T14" fmla="*/ 894 w 290"/>
                <a:gd name="T15" fmla="*/ 678 h 205"/>
                <a:gd name="T16" fmla="*/ 729 w 290"/>
                <a:gd name="T17" fmla="*/ 527 h 205"/>
                <a:gd name="T18" fmla="*/ 523 w 290"/>
                <a:gd name="T19" fmla="*/ 360 h 205"/>
                <a:gd name="T20" fmla="*/ 435 w 290"/>
                <a:gd name="T21" fmla="*/ 269 h 205"/>
                <a:gd name="T22" fmla="*/ 444 w 290"/>
                <a:gd name="T23" fmla="*/ 74 h 205"/>
                <a:gd name="T24" fmla="*/ 224 w 290"/>
                <a:gd name="T25" fmla="*/ 61 h 2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0" h="205">
                  <a:moveTo>
                    <a:pt x="46" y="23"/>
                  </a:moveTo>
                  <a:cubicBezTo>
                    <a:pt x="62" y="40"/>
                    <a:pt x="72" y="66"/>
                    <a:pt x="65" y="89"/>
                  </a:cubicBezTo>
                  <a:cubicBezTo>
                    <a:pt x="57" y="115"/>
                    <a:pt x="51" y="111"/>
                    <a:pt x="32" y="126"/>
                  </a:cubicBezTo>
                  <a:cubicBezTo>
                    <a:pt x="20" y="135"/>
                    <a:pt x="0" y="150"/>
                    <a:pt x="9" y="166"/>
                  </a:cubicBezTo>
                  <a:cubicBezTo>
                    <a:pt x="32" y="205"/>
                    <a:pt x="60" y="137"/>
                    <a:pt x="73" y="133"/>
                  </a:cubicBezTo>
                  <a:cubicBezTo>
                    <a:pt x="103" y="124"/>
                    <a:pt x="105" y="159"/>
                    <a:pt x="119" y="174"/>
                  </a:cubicBezTo>
                  <a:cubicBezTo>
                    <a:pt x="146" y="203"/>
                    <a:pt x="146" y="177"/>
                    <a:pt x="176" y="172"/>
                  </a:cubicBezTo>
                  <a:cubicBezTo>
                    <a:pt x="200" y="168"/>
                    <a:pt x="221" y="200"/>
                    <a:pt x="244" y="187"/>
                  </a:cubicBezTo>
                  <a:cubicBezTo>
                    <a:pt x="290" y="162"/>
                    <a:pt x="236" y="97"/>
                    <a:pt x="199" y="145"/>
                  </a:cubicBezTo>
                  <a:cubicBezTo>
                    <a:pt x="177" y="134"/>
                    <a:pt x="161" y="112"/>
                    <a:pt x="143" y="99"/>
                  </a:cubicBezTo>
                  <a:cubicBezTo>
                    <a:pt x="128" y="88"/>
                    <a:pt x="124" y="110"/>
                    <a:pt x="119" y="74"/>
                  </a:cubicBezTo>
                  <a:cubicBezTo>
                    <a:pt x="117" y="59"/>
                    <a:pt x="128" y="33"/>
                    <a:pt x="121" y="20"/>
                  </a:cubicBezTo>
                  <a:cubicBezTo>
                    <a:pt x="110" y="0"/>
                    <a:pt x="74" y="0"/>
                    <a:pt x="61" y="17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7" name="Freeform 565">
              <a:extLst>
                <a:ext uri="{FF2B5EF4-FFF2-40B4-BE49-F238E27FC236}">
                  <a16:creationId xmlns:a16="http://schemas.microsoft.com/office/drawing/2014/main" id="{BE099709-17FA-4C8B-ADE4-2B3E5B807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965"/>
              <a:ext cx="148" cy="180"/>
            </a:xfrm>
            <a:custGeom>
              <a:avLst/>
              <a:gdLst>
                <a:gd name="T0" fmla="*/ 154 w 96"/>
                <a:gd name="T1" fmla="*/ 8 h 117"/>
                <a:gd name="T2" fmla="*/ 40 w 96"/>
                <a:gd name="T3" fmla="*/ 75 h 117"/>
                <a:gd name="T4" fmla="*/ 143 w 96"/>
                <a:gd name="T5" fmla="*/ 182 h 117"/>
                <a:gd name="T6" fmla="*/ 163 w 96"/>
                <a:gd name="T7" fmla="*/ 326 h 117"/>
                <a:gd name="T8" fmla="*/ 285 w 96"/>
                <a:gd name="T9" fmla="*/ 426 h 117"/>
                <a:gd name="T10" fmla="*/ 264 w 96"/>
                <a:gd name="T11" fmla="*/ 215 h 117"/>
                <a:gd name="T12" fmla="*/ 251 w 96"/>
                <a:gd name="T13" fmla="*/ 142 h 117"/>
                <a:gd name="T14" fmla="*/ 176 w 96"/>
                <a:gd name="T15" fmla="*/ 52 h 117"/>
                <a:gd name="T16" fmla="*/ 143 w 96"/>
                <a:gd name="T17" fmla="*/ 52 h 1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117">
                  <a:moveTo>
                    <a:pt x="42" y="2"/>
                  </a:moveTo>
                  <a:cubicBezTo>
                    <a:pt x="30" y="6"/>
                    <a:pt x="0" y="0"/>
                    <a:pt x="11" y="21"/>
                  </a:cubicBezTo>
                  <a:cubicBezTo>
                    <a:pt x="23" y="42"/>
                    <a:pt x="35" y="22"/>
                    <a:pt x="39" y="50"/>
                  </a:cubicBezTo>
                  <a:cubicBezTo>
                    <a:pt x="42" y="68"/>
                    <a:pt x="25" y="68"/>
                    <a:pt x="45" y="90"/>
                  </a:cubicBezTo>
                  <a:cubicBezTo>
                    <a:pt x="56" y="102"/>
                    <a:pt x="69" y="102"/>
                    <a:pt x="78" y="117"/>
                  </a:cubicBezTo>
                  <a:cubicBezTo>
                    <a:pt x="96" y="104"/>
                    <a:pt x="78" y="75"/>
                    <a:pt x="72" y="59"/>
                  </a:cubicBezTo>
                  <a:cubicBezTo>
                    <a:pt x="70" y="53"/>
                    <a:pt x="74" y="48"/>
                    <a:pt x="69" y="39"/>
                  </a:cubicBezTo>
                  <a:cubicBezTo>
                    <a:pt x="63" y="28"/>
                    <a:pt x="51" y="29"/>
                    <a:pt x="48" y="14"/>
                  </a:cubicBezTo>
                  <a:cubicBezTo>
                    <a:pt x="45" y="13"/>
                    <a:pt x="41" y="15"/>
                    <a:pt x="39" y="14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8" name="Freeform 566">
              <a:extLst>
                <a:ext uri="{FF2B5EF4-FFF2-40B4-BE49-F238E27FC236}">
                  <a16:creationId xmlns:a16="http://schemas.microsoft.com/office/drawing/2014/main" id="{EECDD91A-045A-4402-9FA4-D85CD5103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1720"/>
              <a:ext cx="197" cy="388"/>
            </a:xfrm>
            <a:custGeom>
              <a:avLst/>
              <a:gdLst>
                <a:gd name="T0" fmla="*/ 317 w 128"/>
                <a:gd name="T1" fmla="*/ 311 h 252"/>
                <a:gd name="T2" fmla="*/ 183 w 128"/>
                <a:gd name="T3" fmla="*/ 426 h 252"/>
                <a:gd name="T4" fmla="*/ 197 w 128"/>
                <a:gd name="T5" fmla="*/ 620 h 252"/>
                <a:gd name="T6" fmla="*/ 52 w 128"/>
                <a:gd name="T7" fmla="*/ 818 h 252"/>
                <a:gd name="T8" fmla="*/ 62 w 128"/>
                <a:gd name="T9" fmla="*/ 908 h 252"/>
                <a:gd name="T10" fmla="*/ 162 w 128"/>
                <a:gd name="T11" fmla="*/ 804 h 252"/>
                <a:gd name="T12" fmla="*/ 299 w 128"/>
                <a:gd name="T13" fmla="*/ 785 h 252"/>
                <a:gd name="T14" fmla="*/ 329 w 128"/>
                <a:gd name="T15" fmla="*/ 620 h 252"/>
                <a:gd name="T16" fmla="*/ 400 w 128"/>
                <a:gd name="T17" fmla="*/ 453 h 252"/>
                <a:gd name="T18" fmla="*/ 392 w 128"/>
                <a:gd name="T19" fmla="*/ 256 h 252"/>
                <a:gd name="T20" fmla="*/ 392 w 128"/>
                <a:gd name="T21" fmla="*/ 0 h 252"/>
                <a:gd name="T22" fmla="*/ 296 w 128"/>
                <a:gd name="T23" fmla="*/ 289 h 2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8" h="252">
                  <a:moveTo>
                    <a:pt x="87" y="85"/>
                  </a:moveTo>
                  <a:cubicBezTo>
                    <a:pt x="74" y="91"/>
                    <a:pt x="55" y="102"/>
                    <a:pt x="50" y="117"/>
                  </a:cubicBezTo>
                  <a:cubicBezTo>
                    <a:pt x="44" y="135"/>
                    <a:pt x="62" y="155"/>
                    <a:pt x="54" y="170"/>
                  </a:cubicBezTo>
                  <a:cubicBezTo>
                    <a:pt x="44" y="190"/>
                    <a:pt x="0" y="187"/>
                    <a:pt x="14" y="224"/>
                  </a:cubicBezTo>
                  <a:cubicBezTo>
                    <a:pt x="8" y="231"/>
                    <a:pt x="4" y="246"/>
                    <a:pt x="17" y="249"/>
                  </a:cubicBezTo>
                  <a:cubicBezTo>
                    <a:pt x="32" y="252"/>
                    <a:pt x="35" y="226"/>
                    <a:pt x="44" y="220"/>
                  </a:cubicBezTo>
                  <a:cubicBezTo>
                    <a:pt x="56" y="214"/>
                    <a:pt x="74" y="222"/>
                    <a:pt x="82" y="215"/>
                  </a:cubicBezTo>
                  <a:cubicBezTo>
                    <a:pt x="92" y="206"/>
                    <a:pt x="86" y="181"/>
                    <a:pt x="90" y="170"/>
                  </a:cubicBezTo>
                  <a:cubicBezTo>
                    <a:pt x="94" y="153"/>
                    <a:pt x="106" y="140"/>
                    <a:pt x="110" y="124"/>
                  </a:cubicBezTo>
                  <a:cubicBezTo>
                    <a:pt x="115" y="106"/>
                    <a:pt x="106" y="88"/>
                    <a:pt x="108" y="70"/>
                  </a:cubicBezTo>
                  <a:cubicBezTo>
                    <a:pt x="111" y="47"/>
                    <a:pt x="128" y="21"/>
                    <a:pt x="108" y="0"/>
                  </a:cubicBezTo>
                  <a:cubicBezTo>
                    <a:pt x="87" y="12"/>
                    <a:pt x="89" y="57"/>
                    <a:pt x="81" y="7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9" name="Freeform 567">
              <a:extLst>
                <a:ext uri="{FF2B5EF4-FFF2-40B4-BE49-F238E27FC236}">
                  <a16:creationId xmlns:a16="http://schemas.microsoft.com/office/drawing/2014/main" id="{FD8B3A1A-977C-46AE-B2F8-E599C9FA9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820"/>
              <a:ext cx="306" cy="351"/>
            </a:xfrm>
            <a:custGeom>
              <a:avLst/>
              <a:gdLst>
                <a:gd name="T0" fmla="*/ 232 w 199"/>
                <a:gd name="T1" fmla="*/ 417 h 228"/>
                <a:gd name="T2" fmla="*/ 203 w 199"/>
                <a:gd name="T3" fmla="*/ 821 h 228"/>
                <a:gd name="T4" fmla="*/ 386 w 199"/>
                <a:gd name="T5" fmla="*/ 645 h 228"/>
                <a:gd name="T6" fmla="*/ 426 w 199"/>
                <a:gd name="T7" fmla="*/ 548 h 228"/>
                <a:gd name="T8" fmla="*/ 378 w 199"/>
                <a:gd name="T9" fmla="*/ 417 h 228"/>
                <a:gd name="T10" fmla="*/ 567 w 199"/>
                <a:gd name="T11" fmla="*/ 346 h 228"/>
                <a:gd name="T12" fmla="*/ 655 w 199"/>
                <a:gd name="T13" fmla="*/ 391 h 228"/>
                <a:gd name="T14" fmla="*/ 718 w 199"/>
                <a:gd name="T15" fmla="*/ 216 h 228"/>
                <a:gd name="T16" fmla="*/ 634 w 199"/>
                <a:gd name="T17" fmla="*/ 0 h 228"/>
                <a:gd name="T18" fmla="*/ 546 w 199"/>
                <a:gd name="T19" fmla="*/ 225 h 228"/>
                <a:gd name="T20" fmla="*/ 412 w 199"/>
                <a:gd name="T21" fmla="*/ 225 h 228"/>
                <a:gd name="T22" fmla="*/ 352 w 199"/>
                <a:gd name="T23" fmla="*/ 346 h 228"/>
                <a:gd name="T24" fmla="*/ 291 w 199"/>
                <a:gd name="T25" fmla="*/ 394 h 2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9" h="228">
                  <a:moveTo>
                    <a:pt x="64" y="114"/>
                  </a:moveTo>
                  <a:cubicBezTo>
                    <a:pt x="31" y="128"/>
                    <a:pt x="0" y="221"/>
                    <a:pt x="56" y="225"/>
                  </a:cubicBezTo>
                  <a:cubicBezTo>
                    <a:pt x="89" y="228"/>
                    <a:pt x="82" y="176"/>
                    <a:pt x="106" y="177"/>
                  </a:cubicBezTo>
                  <a:cubicBezTo>
                    <a:pt x="106" y="165"/>
                    <a:pt x="117" y="158"/>
                    <a:pt x="117" y="150"/>
                  </a:cubicBezTo>
                  <a:cubicBezTo>
                    <a:pt x="117" y="137"/>
                    <a:pt x="102" y="126"/>
                    <a:pt x="104" y="114"/>
                  </a:cubicBezTo>
                  <a:cubicBezTo>
                    <a:pt x="108" y="90"/>
                    <a:pt x="141" y="92"/>
                    <a:pt x="156" y="95"/>
                  </a:cubicBezTo>
                  <a:cubicBezTo>
                    <a:pt x="163" y="96"/>
                    <a:pt x="166" y="111"/>
                    <a:pt x="180" y="107"/>
                  </a:cubicBezTo>
                  <a:cubicBezTo>
                    <a:pt x="196" y="102"/>
                    <a:pt x="199" y="71"/>
                    <a:pt x="198" y="59"/>
                  </a:cubicBezTo>
                  <a:cubicBezTo>
                    <a:pt x="198" y="40"/>
                    <a:pt x="188" y="12"/>
                    <a:pt x="174" y="0"/>
                  </a:cubicBezTo>
                  <a:cubicBezTo>
                    <a:pt x="169" y="17"/>
                    <a:pt x="164" y="56"/>
                    <a:pt x="150" y="62"/>
                  </a:cubicBezTo>
                  <a:cubicBezTo>
                    <a:pt x="133" y="70"/>
                    <a:pt x="127" y="53"/>
                    <a:pt x="113" y="62"/>
                  </a:cubicBezTo>
                  <a:cubicBezTo>
                    <a:pt x="103" y="68"/>
                    <a:pt x="98" y="84"/>
                    <a:pt x="97" y="95"/>
                  </a:cubicBezTo>
                  <a:cubicBezTo>
                    <a:pt x="87" y="95"/>
                    <a:pt x="86" y="102"/>
                    <a:pt x="80" y="108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0" name="Freeform 568">
              <a:extLst>
                <a:ext uri="{FF2B5EF4-FFF2-40B4-BE49-F238E27FC236}">
                  <a16:creationId xmlns:a16="http://schemas.microsoft.com/office/drawing/2014/main" id="{A6879D0E-25E6-47BE-B7D0-A5AC133FD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023"/>
              <a:ext cx="183" cy="176"/>
            </a:xfrm>
            <a:custGeom>
              <a:avLst/>
              <a:gdLst>
                <a:gd name="T0" fmla="*/ 432 w 119"/>
                <a:gd name="T1" fmla="*/ 22 h 114"/>
                <a:gd name="T2" fmla="*/ 408 w 119"/>
                <a:gd name="T3" fmla="*/ 269 h 114"/>
                <a:gd name="T4" fmla="*/ 278 w 119"/>
                <a:gd name="T5" fmla="*/ 391 h 114"/>
                <a:gd name="T6" fmla="*/ 171 w 119"/>
                <a:gd name="T7" fmla="*/ 303 h 114"/>
                <a:gd name="T8" fmla="*/ 69 w 119"/>
                <a:gd name="T9" fmla="*/ 333 h 114"/>
                <a:gd name="T10" fmla="*/ 0 w 119"/>
                <a:gd name="T11" fmla="*/ 269 h 114"/>
                <a:gd name="T12" fmla="*/ 223 w 119"/>
                <a:gd name="T13" fmla="*/ 286 h 114"/>
                <a:gd name="T14" fmla="*/ 255 w 119"/>
                <a:gd name="T15" fmla="*/ 122 h 114"/>
                <a:gd name="T16" fmla="*/ 397 w 119"/>
                <a:gd name="T17" fmla="*/ 8 h 114"/>
                <a:gd name="T18" fmla="*/ 432 w 119"/>
                <a:gd name="T19" fmla="*/ 22 h 1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9" h="114">
                  <a:moveTo>
                    <a:pt x="119" y="6"/>
                  </a:moveTo>
                  <a:cubicBezTo>
                    <a:pt x="100" y="33"/>
                    <a:pt x="112" y="45"/>
                    <a:pt x="112" y="73"/>
                  </a:cubicBezTo>
                  <a:cubicBezTo>
                    <a:pt x="113" y="97"/>
                    <a:pt x="104" y="114"/>
                    <a:pt x="77" y="106"/>
                  </a:cubicBezTo>
                  <a:cubicBezTo>
                    <a:pt x="65" y="102"/>
                    <a:pt x="63" y="85"/>
                    <a:pt x="47" y="82"/>
                  </a:cubicBezTo>
                  <a:cubicBezTo>
                    <a:pt x="36" y="81"/>
                    <a:pt x="32" y="95"/>
                    <a:pt x="19" y="91"/>
                  </a:cubicBezTo>
                  <a:cubicBezTo>
                    <a:pt x="13" y="89"/>
                    <a:pt x="5" y="78"/>
                    <a:pt x="0" y="73"/>
                  </a:cubicBezTo>
                  <a:cubicBezTo>
                    <a:pt x="11" y="60"/>
                    <a:pt x="44" y="80"/>
                    <a:pt x="61" y="78"/>
                  </a:cubicBezTo>
                  <a:cubicBezTo>
                    <a:pt x="60" y="67"/>
                    <a:pt x="64" y="41"/>
                    <a:pt x="70" y="33"/>
                  </a:cubicBezTo>
                  <a:cubicBezTo>
                    <a:pt x="82" y="20"/>
                    <a:pt x="110" y="26"/>
                    <a:pt x="109" y="2"/>
                  </a:cubicBezTo>
                  <a:cubicBezTo>
                    <a:pt x="113" y="0"/>
                    <a:pt x="116" y="2"/>
                    <a:pt x="119" y="6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1" name="Freeform 569">
              <a:extLst>
                <a:ext uri="{FF2B5EF4-FFF2-40B4-BE49-F238E27FC236}">
                  <a16:creationId xmlns:a16="http://schemas.microsoft.com/office/drawing/2014/main" id="{DF1B2F10-85F4-459B-9FDE-0C0813885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2519"/>
              <a:ext cx="242" cy="328"/>
            </a:xfrm>
            <a:custGeom>
              <a:avLst/>
              <a:gdLst>
                <a:gd name="T0" fmla="*/ 479 w 157"/>
                <a:gd name="T1" fmla="*/ 131 h 213"/>
                <a:gd name="T2" fmla="*/ 311 w 157"/>
                <a:gd name="T3" fmla="*/ 290 h 213"/>
                <a:gd name="T4" fmla="*/ 114 w 157"/>
                <a:gd name="T5" fmla="*/ 360 h 213"/>
                <a:gd name="T6" fmla="*/ 180 w 157"/>
                <a:gd name="T7" fmla="*/ 584 h 213"/>
                <a:gd name="T8" fmla="*/ 282 w 157"/>
                <a:gd name="T9" fmla="*/ 750 h 213"/>
                <a:gd name="T10" fmla="*/ 271 w 157"/>
                <a:gd name="T11" fmla="*/ 453 h 213"/>
                <a:gd name="T12" fmla="*/ 324 w 157"/>
                <a:gd name="T13" fmla="*/ 339 h 213"/>
                <a:gd name="T14" fmla="*/ 447 w 157"/>
                <a:gd name="T15" fmla="*/ 285 h 213"/>
                <a:gd name="T16" fmla="*/ 447 w 157"/>
                <a:gd name="T17" fmla="*/ 171 h 213"/>
                <a:gd name="T18" fmla="*/ 527 w 157"/>
                <a:gd name="T19" fmla="*/ 154 h 213"/>
                <a:gd name="T20" fmla="*/ 492 w 157"/>
                <a:gd name="T21" fmla="*/ 43 h 2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" h="213">
                  <a:moveTo>
                    <a:pt x="131" y="36"/>
                  </a:moveTo>
                  <a:cubicBezTo>
                    <a:pt x="90" y="40"/>
                    <a:pt x="98" y="47"/>
                    <a:pt x="85" y="79"/>
                  </a:cubicBezTo>
                  <a:cubicBezTo>
                    <a:pt x="68" y="120"/>
                    <a:pt x="57" y="85"/>
                    <a:pt x="31" y="99"/>
                  </a:cubicBezTo>
                  <a:cubicBezTo>
                    <a:pt x="0" y="116"/>
                    <a:pt x="43" y="146"/>
                    <a:pt x="49" y="160"/>
                  </a:cubicBezTo>
                  <a:cubicBezTo>
                    <a:pt x="56" y="176"/>
                    <a:pt x="45" y="213"/>
                    <a:pt x="77" y="205"/>
                  </a:cubicBezTo>
                  <a:cubicBezTo>
                    <a:pt x="83" y="175"/>
                    <a:pt x="69" y="152"/>
                    <a:pt x="74" y="124"/>
                  </a:cubicBezTo>
                  <a:cubicBezTo>
                    <a:pt x="99" y="120"/>
                    <a:pt x="79" y="105"/>
                    <a:pt x="88" y="93"/>
                  </a:cubicBezTo>
                  <a:cubicBezTo>
                    <a:pt x="98" y="82"/>
                    <a:pt x="114" y="89"/>
                    <a:pt x="122" y="78"/>
                  </a:cubicBezTo>
                  <a:cubicBezTo>
                    <a:pt x="127" y="71"/>
                    <a:pt x="117" y="55"/>
                    <a:pt x="122" y="47"/>
                  </a:cubicBezTo>
                  <a:cubicBezTo>
                    <a:pt x="128" y="38"/>
                    <a:pt x="140" y="47"/>
                    <a:pt x="144" y="42"/>
                  </a:cubicBezTo>
                  <a:cubicBezTo>
                    <a:pt x="152" y="30"/>
                    <a:pt x="157" y="0"/>
                    <a:pt x="134" y="12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2" name="Freeform 570">
              <a:extLst>
                <a:ext uri="{FF2B5EF4-FFF2-40B4-BE49-F238E27FC236}">
                  <a16:creationId xmlns:a16="http://schemas.microsoft.com/office/drawing/2014/main" id="{85B38985-F1E4-4DE1-A829-8BE44F5BD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425"/>
              <a:ext cx="277" cy="187"/>
            </a:xfrm>
            <a:custGeom>
              <a:avLst/>
              <a:gdLst>
                <a:gd name="T0" fmla="*/ 454 w 180"/>
                <a:gd name="T1" fmla="*/ 12 h 121"/>
                <a:gd name="T2" fmla="*/ 263 w 180"/>
                <a:gd name="T3" fmla="*/ 12 h 121"/>
                <a:gd name="T4" fmla="*/ 211 w 180"/>
                <a:gd name="T5" fmla="*/ 134 h 121"/>
                <a:gd name="T6" fmla="*/ 35 w 180"/>
                <a:gd name="T7" fmla="*/ 181 h 121"/>
                <a:gd name="T8" fmla="*/ 123 w 180"/>
                <a:gd name="T9" fmla="*/ 413 h 121"/>
                <a:gd name="T10" fmla="*/ 225 w 180"/>
                <a:gd name="T11" fmla="*/ 312 h 121"/>
                <a:gd name="T12" fmla="*/ 291 w 180"/>
                <a:gd name="T13" fmla="*/ 298 h 121"/>
                <a:gd name="T14" fmla="*/ 311 w 180"/>
                <a:gd name="T15" fmla="*/ 215 h 121"/>
                <a:gd name="T16" fmla="*/ 343 w 180"/>
                <a:gd name="T17" fmla="*/ 155 h 121"/>
                <a:gd name="T18" fmla="*/ 466 w 180"/>
                <a:gd name="T19" fmla="*/ 122 h 121"/>
                <a:gd name="T20" fmla="*/ 614 w 180"/>
                <a:gd name="T21" fmla="*/ 134 h 121"/>
                <a:gd name="T22" fmla="*/ 488 w 180"/>
                <a:gd name="T23" fmla="*/ 34 h 1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0" h="121">
                  <a:moveTo>
                    <a:pt x="125" y="3"/>
                  </a:moveTo>
                  <a:cubicBezTo>
                    <a:pt x="108" y="8"/>
                    <a:pt x="91" y="0"/>
                    <a:pt x="72" y="3"/>
                  </a:cubicBezTo>
                  <a:cubicBezTo>
                    <a:pt x="68" y="13"/>
                    <a:pt x="66" y="29"/>
                    <a:pt x="58" y="36"/>
                  </a:cubicBezTo>
                  <a:cubicBezTo>
                    <a:pt x="47" y="45"/>
                    <a:pt x="18" y="39"/>
                    <a:pt x="10" y="49"/>
                  </a:cubicBezTo>
                  <a:cubicBezTo>
                    <a:pt x="0" y="62"/>
                    <a:pt x="23" y="107"/>
                    <a:pt x="34" y="112"/>
                  </a:cubicBezTo>
                  <a:cubicBezTo>
                    <a:pt x="53" y="121"/>
                    <a:pt x="49" y="100"/>
                    <a:pt x="62" y="85"/>
                  </a:cubicBezTo>
                  <a:cubicBezTo>
                    <a:pt x="65" y="81"/>
                    <a:pt x="78" y="84"/>
                    <a:pt x="80" y="81"/>
                  </a:cubicBezTo>
                  <a:cubicBezTo>
                    <a:pt x="83" y="76"/>
                    <a:pt x="83" y="61"/>
                    <a:pt x="85" y="58"/>
                  </a:cubicBezTo>
                  <a:cubicBezTo>
                    <a:pt x="90" y="53"/>
                    <a:pt x="87" y="47"/>
                    <a:pt x="94" y="42"/>
                  </a:cubicBezTo>
                  <a:cubicBezTo>
                    <a:pt x="95" y="41"/>
                    <a:pt x="125" y="33"/>
                    <a:pt x="128" y="33"/>
                  </a:cubicBezTo>
                  <a:cubicBezTo>
                    <a:pt x="141" y="32"/>
                    <a:pt x="154" y="34"/>
                    <a:pt x="168" y="36"/>
                  </a:cubicBezTo>
                  <a:cubicBezTo>
                    <a:pt x="180" y="13"/>
                    <a:pt x="151" y="10"/>
                    <a:pt x="134" y="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3" name="Freeform 571">
              <a:extLst>
                <a:ext uri="{FF2B5EF4-FFF2-40B4-BE49-F238E27FC236}">
                  <a16:creationId xmlns:a16="http://schemas.microsoft.com/office/drawing/2014/main" id="{365156C6-B635-4A19-88AC-A1DC36D10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897"/>
              <a:ext cx="224" cy="252"/>
            </a:xfrm>
            <a:custGeom>
              <a:avLst/>
              <a:gdLst>
                <a:gd name="T0" fmla="*/ 270 w 145"/>
                <a:gd name="T1" fmla="*/ 43 h 164"/>
                <a:gd name="T2" fmla="*/ 88 w 145"/>
                <a:gd name="T3" fmla="*/ 0 h 164"/>
                <a:gd name="T4" fmla="*/ 134 w 145"/>
                <a:gd name="T5" fmla="*/ 177 h 164"/>
                <a:gd name="T6" fmla="*/ 127 w 145"/>
                <a:gd name="T7" fmla="*/ 373 h 164"/>
                <a:gd name="T8" fmla="*/ 40 w 145"/>
                <a:gd name="T9" fmla="*/ 498 h 164"/>
                <a:gd name="T10" fmla="*/ 202 w 145"/>
                <a:gd name="T11" fmla="*/ 466 h 164"/>
                <a:gd name="T12" fmla="*/ 346 w 145"/>
                <a:gd name="T13" fmla="*/ 573 h 164"/>
                <a:gd name="T14" fmla="*/ 507 w 145"/>
                <a:gd name="T15" fmla="*/ 584 h 164"/>
                <a:gd name="T16" fmla="*/ 394 w 145"/>
                <a:gd name="T17" fmla="*/ 395 h 164"/>
                <a:gd name="T18" fmla="*/ 402 w 145"/>
                <a:gd name="T19" fmla="*/ 232 h 164"/>
                <a:gd name="T20" fmla="*/ 270 w 145"/>
                <a:gd name="T21" fmla="*/ 54 h 1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5" h="164">
                  <a:moveTo>
                    <a:pt x="73" y="12"/>
                  </a:moveTo>
                  <a:cubicBezTo>
                    <a:pt x="56" y="7"/>
                    <a:pt x="34" y="16"/>
                    <a:pt x="24" y="0"/>
                  </a:cubicBezTo>
                  <a:cubicBezTo>
                    <a:pt x="13" y="20"/>
                    <a:pt x="32" y="30"/>
                    <a:pt x="36" y="49"/>
                  </a:cubicBezTo>
                  <a:cubicBezTo>
                    <a:pt x="38" y="55"/>
                    <a:pt x="37" y="97"/>
                    <a:pt x="34" y="103"/>
                  </a:cubicBezTo>
                  <a:cubicBezTo>
                    <a:pt x="23" y="122"/>
                    <a:pt x="0" y="110"/>
                    <a:pt x="11" y="137"/>
                  </a:cubicBezTo>
                  <a:cubicBezTo>
                    <a:pt x="23" y="164"/>
                    <a:pt x="42" y="145"/>
                    <a:pt x="55" y="128"/>
                  </a:cubicBezTo>
                  <a:cubicBezTo>
                    <a:pt x="68" y="138"/>
                    <a:pt x="76" y="154"/>
                    <a:pt x="94" y="158"/>
                  </a:cubicBezTo>
                  <a:cubicBezTo>
                    <a:pt x="108" y="161"/>
                    <a:pt x="118" y="147"/>
                    <a:pt x="137" y="161"/>
                  </a:cubicBezTo>
                  <a:cubicBezTo>
                    <a:pt x="145" y="141"/>
                    <a:pt x="114" y="128"/>
                    <a:pt x="107" y="109"/>
                  </a:cubicBezTo>
                  <a:cubicBezTo>
                    <a:pt x="99" y="91"/>
                    <a:pt x="111" y="79"/>
                    <a:pt x="109" y="64"/>
                  </a:cubicBezTo>
                  <a:cubicBezTo>
                    <a:pt x="107" y="41"/>
                    <a:pt x="88" y="35"/>
                    <a:pt x="73" y="15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4" name="Freeform 572">
              <a:extLst>
                <a:ext uri="{FF2B5EF4-FFF2-40B4-BE49-F238E27FC236}">
                  <a16:creationId xmlns:a16="http://schemas.microsoft.com/office/drawing/2014/main" id="{FF291AD9-F75E-41B8-B837-50EE2F3E0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2772"/>
              <a:ext cx="125" cy="163"/>
            </a:xfrm>
            <a:custGeom>
              <a:avLst/>
              <a:gdLst>
                <a:gd name="T0" fmla="*/ 196 w 81"/>
                <a:gd name="T1" fmla="*/ 43 h 106"/>
                <a:gd name="T2" fmla="*/ 83 w 81"/>
                <a:gd name="T3" fmla="*/ 0 h 106"/>
                <a:gd name="T4" fmla="*/ 80 w 81"/>
                <a:gd name="T5" fmla="*/ 225 h 106"/>
                <a:gd name="T6" fmla="*/ 102 w 81"/>
                <a:gd name="T7" fmla="*/ 317 h 106"/>
                <a:gd name="T8" fmla="*/ 133 w 81"/>
                <a:gd name="T9" fmla="*/ 208 h 106"/>
                <a:gd name="T10" fmla="*/ 228 w 81"/>
                <a:gd name="T11" fmla="*/ 177 h 106"/>
                <a:gd name="T12" fmla="*/ 284 w 81"/>
                <a:gd name="T13" fmla="*/ 120 h 106"/>
                <a:gd name="T14" fmla="*/ 228 w 81"/>
                <a:gd name="T15" fmla="*/ 54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106">
                  <a:moveTo>
                    <a:pt x="53" y="12"/>
                  </a:moveTo>
                  <a:cubicBezTo>
                    <a:pt x="45" y="5"/>
                    <a:pt x="33" y="1"/>
                    <a:pt x="23" y="0"/>
                  </a:cubicBezTo>
                  <a:cubicBezTo>
                    <a:pt x="16" y="21"/>
                    <a:pt x="25" y="44"/>
                    <a:pt x="22" y="62"/>
                  </a:cubicBezTo>
                  <a:cubicBezTo>
                    <a:pt x="22" y="63"/>
                    <a:pt x="0" y="106"/>
                    <a:pt x="28" y="87"/>
                  </a:cubicBezTo>
                  <a:cubicBezTo>
                    <a:pt x="36" y="81"/>
                    <a:pt x="28" y="64"/>
                    <a:pt x="36" y="57"/>
                  </a:cubicBezTo>
                  <a:cubicBezTo>
                    <a:pt x="45" y="47"/>
                    <a:pt x="54" y="54"/>
                    <a:pt x="62" y="49"/>
                  </a:cubicBezTo>
                  <a:cubicBezTo>
                    <a:pt x="67" y="45"/>
                    <a:pt x="81" y="53"/>
                    <a:pt x="77" y="33"/>
                  </a:cubicBezTo>
                  <a:cubicBezTo>
                    <a:pt x="75" y="24"/>
                    <a:pt x="70" y="18"/>
                    <a:pt x="62" y="15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5" name="Freeform 573">
              <a:extLst>
                <a:ext uri="{FF2B5EF4-FFF2-40B4-BE49-F238E27FC236}">
                  <a16:creationId xmlns:a16="http://schemas.microsoft.com/office/drawing/2014/main" id="{2241DF26-9AB1-4B72-AD0B-9409AB013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853"/>
              <a:ext cx="324" cy="347"/>
            </a:xfrm>
            <a:custGeom>
              <a:avLst/>
              <a:gdLst>
                <a:gd name="T0" fmla="*/ 0 w 210"/>
                <a:gd name="T1" fmla="*/ 825 h 225"/>
                <a:gd name="T2" fmla="*/ 122 w 210"/>
                <a:gd name="T3" fmla="*/ 495 h 225"/>
                <a:gd name="T4" fmla="*/ 236 w 210"/>
                <a:gd name="T5" fmla="*/ 535 h 225"/>
                <a:gd name="T6" fmla="*/ 253 w 210"/>
                <a:gd name="T7" fmla="*/ 440 h 225"/>
                <a:gd name="T8" fmla="*/ 330 w 210"/>
                <a:gd name="T9" fmla="*/ 418 h 225"/>
                <a:gd name="T10" fmla="*/ 446 w 210"/>
                <a:gd name="T11" fmla="*/ 308 h 225"/>
                <a:gd name="T12" fmla="*/ 614 w 210"/>
                <a:gd name="T13" fmla="*/ 216 h 225"/>
                <a:gd name="T14" fmla="*/ 753 w 210"/>
                <a:gd name="T15" fmla="*/ 0 h 225"/>
                <a:gd name="T16" fmla="*/ 628 w 210"/>
                <a:gd name="T17" fmla="*/ 325 h 225"/>
                <a:gd name="T18" fmla="*/ 440 w 210"/>
                <a:gd name="T19" fmla="*/ 495 h 225"/>
                <a:gd name="T20" fmla="*/ 110 w 210"/>
                <a:gd name="T21" fmla="*/ 799 h 2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0" h="225">
                  <a:moveTo>
                    <a:pt x="0" y="225"/>
                  </a:moveTo>
                  <a:cubicBezTo>
                    <a:pt x="45" y="206"/>
                    <a:pt x="30" y="172"/>
                    <a:pt x="33" y="135"/>
                  </a:cubicBezTo>
                  <a:cubicBezTo>
                    <a:pt x="45" y="134"/>
                    <a:pt x="53" y="144"/>
                    <a:pt x="64" y="146"/>
                  </a:cubicBezTo>
                  <a:cubicBezTo>
                    <a:pt x="65" y="139"/>
                    <a:pt x="65" y="125"/>
                    <a:pt x="69" y="120"/>
                  </a:cubicBezTo>
                  <a:cubicBezTo>
                    <a:pt x="76" y="113"/>
                    <a:pt x="83" y="120"/>
                    <a:pt x="90" y="114"/>
                  </a:cubicBezTo>
                  <a:cubicBezTo>
                    <a:pt x="102" y="104"/>
                    <a:pt x="105" y="94"/>
                    <a:pt x="121" y="84"/>
                  </a:cubicBezTo>
                  <a:cubicBezTo>
                    <a:pt x="137" y="73"/>
                    <a:pt x="153" y="71"/>
                    <a:pt x="167" y="59"/>
                  </a:cubicBezTo>
                  <a:cubicBezTo>
                    <a:pt x="182" y="46"/>
                    <a:pt x="198" y="17"/>
                    <a:pt x="205" y="0"/>
                  </a:cubicBezTo>
                  <a:cubicBezTo>
                    <a:pt x="210" y="31"/>
                    <a:pt x="186" y="64"/>
                    <a:pt x="171" y="89"/>
                  </a:cubicBezTo>
                  <a:cubicBezTo>
                    <a:pt x="159" y="109"/>
                    <a:pt x="138" y="121"/>
                    <a:pt x="120" y="135"/>
                  </a:cubicBezTo>
                  <a:cubicBezTo>
                    <a:pt x="87" y="160"/>
                    <a:pt x="60" y="190"/>
                    <a:pt x="30" y="218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6" name="Freeform 574">
              <a:extLst>
                <a:ext uri="{FF2B5EF4-FFF2-40B4-BE49-F238E27FC236}">
                  <a16:creationId xmlns:a16="http://schemas.microsoft.com/office/drawing/2014/main" id="{D201CF36-0F0E-4B96-9234-766BFDA6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470"/>
              <a:ext cx="199" cy="323"/>
            </a:xfrm>
            <a:custGeom>
              <a:avLst/>
              <a:gdLst>
                <a:gd name="T0" fmla="*/ 194 w 129"/>
                <a:gd name="T1" fmla="*/ 0 h 210"/>
                <a:gd name="T2" fmla="*/ 460 w 129"/>
                <a:gd name="T3" fmla="*/ 26 h 210"/>
                <a:gd name="T4" fmla="*/ 433 w 129"/>
                <a:gd name="T5" fmla="*/ 194 h 210"/>
                <a:gd name="T6" fmla="*/ 474 w 129"/>
                <a:gd name="T7" fmla="*/ 303 h 210"/>
                <a:gd name="T8" fmla="*/ 373 w 129"/>
                <a:gd name="T9" fmla="*/ 549 h 210"/>
                <a:gd name="T10" fmla="*/ 284 w 129"/>
                <a:gd name="T11" fmla="*/ 757 h 210"/>
                <a:gd name="T12" fmla="*/ 221 w 129"/>
                <a:gd name="T13" fmla="*/ 454 h 210"/>
                <a:gd name="T14" fmla="*/ 69 w 129"/>
                <a:gd name="T15" fmla="*/ 428 h 210"/>
                <a:gd name="T16" fmla="*/ 148 w 129"/>
                <a:gd name="T17" fmla="*/ 360 h 210"/>
                <a:gd name="T18" fmla="*/ 278 w 129"/>
                <a:gd name="T19" fmla="*/ 243 h 210"/>
                <a:gd name="T20" fmla="*/ 290 w 129"/>
                <a:gd name="T21" fmla="*/ 109 h 210"/>
                <a:gd name="T22" fmla="*/ 211 w 129"/>
                <a:gd name="T23" fmla="*/ 34 h 2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9" h="210">
                  <a:moveTo>
                    <a:pt x="53" y="0"/>
                  </a:moveTo>
                  <a:cubicBezTo>
                    <a:pt x="77" y="2"/>
                    <a:pt x="102" y="2"/>
                    <a:pt x="125" y="7"/>
                  </a:cubicBezTo>
                  <a:cubicBezTo>
                    <a:pt x="122" y="21"/>
                    <a:pt x="115" y="38"/>
                    <a:pt x="118" y="53"/>
                  </a:cubicBezTo>
                  <a:cubicBezTo>
                    <a:pt x="120" y="64"/>
                    <a:pt x="129" y="70"/>
                    <a:pt x="129" y="83"/>
                  </a:cubicBezTo>
                  <a:cubicBezTo>
                    <a:pt x="89" y="83"/>
                    <a:pt x="107" y="127"/>
                    <a:pt x="102" y="151"/>
                  </a:cubicBezTo>
                  <a:cubicBezTo>
                    <a:pt x="100" y="159"/>
                    <a:pt x="83" y="208"/>
                    <a:pt x="77" y="208"/>
                  </a:cubicBezTo>
                  <a:cubicBezTo>
                    <a:pt x="57" y="210"/>
                    <a:pt x="67" y="134"/>
                    <a:pt x="60" y="125"/>
                  </a:cubicBezTo>
                  <a:cubicBezTo>
                    <a:pt x="49" y="108"/>
                    <a:pt x="30" y="126"/>
                    <a:pt x="19" y="118"/>
                  </a:cubicBezTo>
                  <a:cubicBezTo>
                    <a:pt x="0" y="105"/>
                    <a:pt x="27" y="102"/>
                    <a:pt x="40" y="99"/>
                  </a:cubicBezTo>
                  <a:cubicBezTo>
                    <a:pt x="60" y="94"/>
                    <a:pt x="78" y="92"/>
                    <a:pt x="76" y="67"/>
                  </a:cubicBezTo>
                  <a:cubicBezTo>
                    <a:pt x="75" y="50"/>
                    <a:pt x="59" y="44"/>
                    <a:pt x="79" y="30"/>
                  </a:cubicBezTo>
                  <a:cubicBezTo>
                    <a:pt x="69" y="26"/>
                    <a:pt x="61" y="20"/>
                    <a:pt x="58" y="9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7" name="Freeform 575">
              <a:extLst>
                <a:ext uri="{FF2B5EF4-FFF2-40B4-BE49-F238E27FC236}">
                  <a16:creationId xmlns:a16="http://schemas.microsoft.com/office/drawing/2014/main" id="{7D4DEF93-A01C-4708-93F2-C87D2D826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2447"/>
              <a:ext cx="246" cy="180"/>
            </a:xfrm>
            <a:custGeom>
              <a:avLst/>
              <a:gdLst>
                <a:gd name="T0" fmla="*/ 581 w 160"/>
                <a:gd name="T1" fmla="*/ 28 h 117"/>
                <a:gd name="T2" fmla="*/ 454 w 160"/>
                <a:gd name="T3" fmla="*/ 35 h 117"/>
                <a:gd name="T4" fmla="*/ 312 w 160"/>
                <a:gd name="T5" fmla="*/ 8 h 117"/>
                <a:gd name="T6" fmla="*/ 295 w 160"/>
                <a:gd name="T7" fmla="*/ 137 h 117"/>
                <a:gd name="T8" fmla="*/ 58 w 160"/>
                <a:gd name="T9" fmla="*/ 146 h 117"/>
                <a:gd name="T10" fmla="*/ 69 w 160"/>
                <a:gd name="T11" fmla="*/ 242 h 117"/>
                <a:gd name="T12" fmla="*/ 201 w 160"/>
                <a:gd name="T13" fmla="*/ 426 h 117"/>
                <a:gd name="T14" fmla="*/ 286 w 160"/>
                <a:gd name="T15" fmla="*/ 351 h 117"/>
                <a:gd name="T16" fmla="*/ 440 w 160"/>
                <a:gd name="T17" fmla="*/ 372 h 117"/>
                <a:gd name="T18" fmla="*/ 474 w 160"/>
                <a:gd name="T19" fmla="*/ 157 h 117"/>
                <a:gd name="T20" fmla="*/ 581 w 160"/>
                <a:gd name="T21" fmla="*/ 74 h 1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0" h="117">
                  <a:moveTo>
                    <a:pt x="160" y="8"/>
                  </a:moveTo>
                  <a:cubicBezTo>
                    <a:pt x="149" y="5"/>
                    <a:pt x="138" y="11"/>
                    <a:pt x="125" y="10"/>
                  </a:cubicBezTo>
                  <a:cubicBezTo>
                    <a:pt x="111" y="9"/>
                    <a:pt x="99" y="0"/>
                    <a:pt x="86" y="2"/>
                  </a:cubicBezTo>
                  <a:cubicBezTo>
                    <a:pt x="89" y="23"/>
                    <a:pt x="97" y="25"/>
                    <a:pt x="81" y="38"/>
                  </a:cubicBezTo>
                  <a:cubicBezTo>
                    <a:pt x="59" y="56"/>
                    <a:pt x="33" y="30"/>
                    <a:pt x="16" y="40"/>
                  </a:cubicBezTo>
                  <a:cubicBezTo>
                    <a:pt x="0" y="49"/>
                    <a:pt x="12" y="57"/>
                    <a:pt x="19" y="66"/>
                  </a:cubicBezTo>
                  <a:cubicBezTo>
                    <a:pt x="31" y="82"/>
                    <a:pt x="43" y="103"/>
                    <a:pt x="55" y="117"/>
                  </a:cubicBezTo>
                  <a:cubicBezTo>
                    <a:pt x="67" y="113"/>
                    <a:pt x="70" y="100"/>
                    <a:pt x="79" y="96"/>
                  </a:cubicBezTo>
                  <a:cubicBezTo>
                    <a:pt x="94" y="89"/>
                    <a:pt x="106" y="102"/>
                    <a:pt x="121" y="102"/>
                  </a:cubicBezTo>
                  <a:cubicBezTo>
                    <a:pt x="124" y="81"/>
                    <a:pt x="118" y="60"/>
                    <a:pt x="130" y="43"/>
                  </a:cubicBezTo>
                  <a:cubicBezTo>
                    <a:pt x="133" y="39"/>
                    <a:pt x="154" y="22"/>
                    <a:pt x="160" y="2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8" name="Freeform 576">
              <a:extLst>
                <a:ext uri="{FF2B5EF4-FFF2-40B4-BE49-F238E27FC236}">
                  <a16:creationId xmlns:a16="http://schemas.microsoft.com/office/drawing/2014/main" id="{A217C0B3-8E35-4B89-9E18-1112212C2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518"/>
              <a:ext cx="180" cy="169"/>
            </a:xfrm>
            <a:custGeom>
              <a:avLst/>
              <a:gdLst>
                <a:gd name="T0" fmla="*/ 280 w 117"/>
                <a:gd name="T1" fmla="*/ 14 h 110"/>
                <a:gd name="T2" fmla="*/ 128 w 117"/>
                <a:gd name="T3" fmla="*/ 88 h 110"/>
                <a:gd name="T4" fmla="*/ 43 w 117"/>
                <a:gd name="T5" fmla="*/ 12 h 110"/>
                <a:gd name="T6" fmla="*/ 88 w 117"/>
                <a:gd name="T7" fmla="*/ 171 h 110"/>
                <a:gd name="T8" fmla="*/ 75 w 117"/>
                <a:gd name="T9" fmla="*/ 286 h 110"/>
                <a:gd name="T10" fmla="*/ 74 w 117"/>
                <a:gd name="T11" fmla="*/ 387 h 110"/>
                <a:gd name="T12" fmla="*/ 203 w 117"/>
                <a:gd name="T13" fmla="*/ 316 h 110"/>
                <a:gd name="T14" fmla="*/ 326 w 117"/>
                <a:gd name="T15" fmla="*/ 356 h 110"/>
                <a:gd name="T16" fmla="*/ 374 w 117"/>
                <a:gd name="T17" fmla="*/ 189 h 110"/>
                <a:gd name="T18" fmla="*/ 418 w 117"/>
                <a:gd name="T19" fmla="*/ 128 h 110"/>
                <a:gd name="T20" fmla="*/ 272 w 117"/>
                <a:gd name="T21" fmla="*/ 14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7" h="110">
                  <a:moveTo>
                    <a:pt x="77" y="4"/>
                  </a:moveTo>
                  <a:cubicBezTo>
                    <a:pt x="61" y="7"/>
                    <a:pt x="51" y="20"/>
                    <a:pt x="35" y="24"/>
                  </a:cubicBezTo>
                  <a:cubicBezTo>
                    <a:pt x="31" y="12"/>
                    <a:pt x="26" y="0"/>
                    <a:pt x="12" y="3"/>
                  </a:cubicBezTo>
                  <a:cubicBezTo>
                    <a:pt x="10" y="22"/>
                    <a:pt x="18" y="31"/>
                    <a:pt x="24" y="47"/>
                  </a:cubicBezTo>
                  <a:cubicBezTo>
                    <a:pt x="30" y="66"/>
                    <a:pt x="30" y="60"/>
                    <a:pt x="21" y="79"/>
                  </a:cubicBezTo>
                  <a:cubicBezTo>
                    <a:pt x="17" y="88"/>
                    <a:pt x="0" y="103"/>
                    <a:pt x="20" y="107"/>
                  </a:cubicBezTo>
                  <a:cubicBezTo>
                    <a:pt x="33" y="110"/>
                    <a:pt x="42" y="87"/>
                    <a:pt x="56" y="87"/>
                  </a:cubicBezTo>
                  <a:cubicBezTo>
                    <a:pt x="69" y="86"/>
                    <a:pt x="80" y="104"/>
                    <a:pt x="90" y="98"/>
                  </a:cubicBezTo>
                  <a:cubicBezTo>
                    <a:pt x="95" y="95"/>
                    <a:pt x="99" y="60"/>
                    <a:pt x="103" y="52"/>
                  </a:cubicBezTo>
                  <a:cubicBezTo>
                    <a:pt x="109" y="41"/>
                    <a:pt x="117" y="54"/>
                    <a:pt x="115" y="35"/>
                  </a:cubicBezTo>
                  <a:cubicBezTo>
                    <a:pt x="112" y="17"/>
                    <a:pt x="81" y="15"/>
                    <a:pt x="75" y="4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9" name="Freeform 577">
              <a:extLst>
                <a:ext uri="{FF2B5EF4-FFF2-40B4-BE49-F238E27FC236}">
                  <a16:creationId xmlns:a16="http://schemas.microsoft.com/office/drawing/2014/main" id="{64C34F9C-A2E1-4647-8738-630C95B3D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521"/>
              <a:ext cx="114" cy="294"/>
            </a:xfrm>
            <a:custGeom>
              <a:avLst/>
              <a:gdLst>
                <a:gd name="T0" fmla="*/ 242 w 74"/>
                <a:gd name="T1" fmla="*/ 106 h 191"/>
                <a:gd name="T2" fmla="*/ 54 w 74"/>
                <a:gd name="T3" fmla="*/ 183 h 191"/>
                <a:gd name="T4" fmla="*/ 102 w 74"/>
                <a:gd name="T5" fmla="*/ 277 h 191"/>
                <a:gd name="T6" fmla="*/ 69 w 74"/>
                <a:gd name="T7" fmla="*/ 346 h 191"/>
                <a:gd name="T8" fmla="*/ 88 w 74"/>
                <a:gd name="T9" fmla="*/ 445 h 191"/>
                <a:gd name="T10" fmla="*/ 48 w 74"/>
                <a:gd name="T11" fmla="*/ 697 h 191"/>
                <a:gd name="T12" fmla="*/ 114 w 74"/>
                <a:gd name="T13" fmla="*/ 486 h 191"/>
                <a:gd name="T14" fmla="*/ 140 w 74"/>
                <a:gd name="T15" fmla="*/ 408 h 191"/>
                <a:gd name="T16" fmla="*/ 197 w 74"/>
                <a:gd name="T17" fmla="*/ 383 h 191"/>
                <a:gd name="T18" fmla="*/ 203 w 74"/>
                <a:gd name="T19" fmla="*/ 320 h 191"/>
                <a:gd name="T20" fmla="*/ 250 w 74"/>
                <a:gd name="T21" fmla="*/ 272 h 191"/>
                <a:gd name="T22" fmla="*/ 242 w 74"/>
                <a:gd name="T23" fmla="*/ 115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" h="191">
                  <a:moveTo>
                    <a:pt x="66" y="29"/>
                  </a:moveTo>
                  <a:cubicBezTo>
                    <a:pt x="49" y="47"/>
                    <a:pt x="7" y="0"/>
                    <a:pt x="15" y="50"/>
                  </a:cubicBezTo>
                  <a:cubicBezTo>
                    <a:pt x="16" y="56"/>
                    <a:pt x="29" y="65"/>
                    <a:pt x="28" y="76"/>
                  </a:cubicBezTo>
                  <a:cubicBezTo>
                    <a:pt x="28" y="85"/>
                    <a:pt x="20" y="88"/>
                    <a:pt x="19" y="95"/>
                  </a:cubicBezTo>
                  <a:cubicBezTo>
                    <a:pt x="17" y="107"/>
                    <a:pt x="10" y="111"/>
                    <a:pt x="24" y="122"/>
                  </a:cubicBezTo>
                  <a:cubicBezTo>
                    <a:pt x="0" y="148"/>
                    <a:pt x="16" y="160"/>
                    <a:pt x="13" y="191"/>
                  </a:cubicBezTo>
                  <a:cubicBezTo>
                    <a:pt x="30" y="184"/>
                    <a:pt x="27" y="149"/>
                    <a:pt x="31" y="133"/>
                  </a:cubicBezTo>
                  <a:cubicBezTo>
                    <a:pt x="33" y="126"/>
                    <a:pt x="32" y="119"/>
                    <a:pt x="38" y="112"/>
                  </a:cubicBezTo>
                  <a:cubicBezTo>
                    <a:pt x="42" y="107"/>
                    <a:pt x="53" y="108"/>
                    <a:pt x="54" y="105"/>
                  </a:cubicBezTo>
                  <a:cubicBezTo>
                    <a:pt x="58" y="100"/>
                    <a:pt x="53" y="92"/>
                    <a:pt x="56" y="88"/>
                  </a:cubicBezTo>
                  <a:cubicBezTo>
                    <a:pt x="57" y="86"/>
                    <a:pt x="68" y="74"/>
                    <a:pt x="68" y="75"/>
                  </a:cubicBezTo>
                  <a:cubicBezTo>
                    <a:pt x="74" y="59"/>
                    <a:pt x="68" y="49"/>
                    <a:pt x="66" y="32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0" name="Freeform 578">
              <a:extLst>
                <a:ext uri="{FF2B5EF4-FFF2-40B4-BE49-F238E27FC236}">
                  <a16:creationId xmlns:a16="http://schemas.microsoft.com/office/drawing/2014/main" id="{6F6A3A02-EE85-44BE-896B-7B695F916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833"/>
              <a:ext cx="216" cy="270"/>
            </a:xfrm>
            <a:custGeom>
              <a:avLst/>
              <a:gdLst>
                <a:gd name="T0" fmla="*/ 514 w 140"/>
                <a:gd name="T1" fmla="*/ 0 h 175"/>
                <a:gd name="T2" fmla="*/ 262 w 140"/>
                <a:gd name="T3" fmla="*/ 242 h 175"/>
                <a:gd name="T4" fmla="*/ 170 w 140"/>
                <a:gd name="T5" fmla="*/ 338 h 175"/>
                <a:gd name="T6" fmla="*/ 100 w 140"/>
                <a:gd name="T7" fmla="*/ 430 h 175"/>
                <a:gd name="T8" fmla="*/ 22 w 140"/>
                <a:gd name="T9" fmla="*/ 526 h 175"/>
                <a:gd name="T10" fmla="*/ 0 w 140"/>
                <a:gd name="T11" fmla="*/ 643 h 175"/>
                <a:gd name="T12" fmla="*/ 164 w 140"/>
                <a:gd name="T13" fmla="*/ 569 h 175"/>
                <a:gd name="T14" fmla="*/ 250 w 140"/>
                <a:gd name="T15" fmla="*/ 466 h 175"/>
                <a:gd name="T16" fmla="*/ 398 w 140"/>
                <a:gd name="T17" fmla="*/ 364 h 175"/>
                <a:gd name="T18" fmla="*/ 508 w 140"/>
                <a:gd name="T19" fmla="*/ 34 h 1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" h="175">
                  <a:moveTo>
                    <a:pt x="140" y="0"/>
                  </a:moveTo>
                  <a:cubicBezTo>
                    <a:pt x="112" y="18"/>
                    <a:pt x="127" y="88"/>
                    <a:pt x="71" y="66"/>
                  </a:cubicBezTo>
                  <a:cubicBezTo>
                    <a:pt x="60" y="87"/>
                    <a:pt x="61" y="82"/>
                    <a:pt x="46" y="92"/>
                  </a:cubicBezTo>
                  <a:cubicBezTo>
                    <a:pt x="27" y="105"/>
                    <a:pt x="38" y="95"/>
                    <a:pt x="27" y="117"/>
                  </a:cubicBezTo>
                  <a:cubicBezTo>
                    <a:pt x="21" y="128"/>
                    <a:pt x="12" y="133"/>
                    <a:pt x="6" y="143"/>
                  </a:cubicBezTo>
                  <a:cubicBezTo>
                    <a:pt x="0" y="153"/>
                    <a:pt x="2" y="165"/>
                    <a:pt x="0" y="175"/>
                  </a:cubicBezTo>
                  <a:cubicBezTo>
                    <a:pt x="12" y="163"/>
                    <a:pt x="32" y="165"/>
                    <a:pt x="45" y="155"/>
                  </a:cubicBezTo>
                  <a:cubicBezTo>
                    <a:pt x="57" y="147"/>
                    <a:pt x="60" y="137"/>
                    <a:pt x="68" y="127"/>
                  </a:cubicBezTo>
                  <a:cubicBezTo>
                    <a:pt x="82" y="109"/>
                    <a:pt x="92" y="111"/>
                    <a:pt x="108" y="99"/>
                  </a:cubicBezTo>
                  <a:cubicBezTo>
                    <a:pt x="138" y="77"/>
                    <a:pt x="125" y="35"/>
                    <a:pt x="138" y="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1" name="Freeform 579">
              <a:extLst>
                <a:ext uri="{FF2B5EF4-FFF2-40B4-BE49-F238E27FC236}">
                  <a16:creationId xmlns:a16="http://schemas.microsoft.com/office/drawing/2014/main" id="{B6DD0105-4D2C-4353-8D41-1ABD144AF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752"/>
              <a:ext cx="284" cy="359"/>
            </a:xfrm>
            <a:custGeom>
              <a:avLst/>
              <a:gdLst>
                <a:gd name="T0" fmla="*/ 454 w 185"/>
                <a:gd name="T1" fmla="*/ 8 h 233"/>
                <a:gd name="T2" fmla="*/ 261 w 185"/>
                <a:gd name="T3" fmla="*/ 40 h 233"/>
                <a:gd name="T4" fmla="*/ 210 w 185"/>
                <a:gd name="T5" fmla="*/ 223 h 233"/>
                <a:gd name="T6" fmla="*/ 5 w 185"/>
                <a:gd name="T7" fmla="*/ 411 h 233"/>
                <a:gd name="T8" fmla="*/ 69 w 185"/>
                <a:gd name="T9" fmla="*/ 549 h 233"/>
                <a:gd name="T10" fmla="*/ 28 w 185"/>
                <a:gd name="T11" fmla="*/ 641 h 233"/>
                <a:gd name="T12" fmla="*/ 120 w 185"/>
                <a:gd name="T13" fmla="*/ 732 h 233"/>
                <a:gd name="T14" fmla="*/ 190 w 185"/>
                <a:gd name="T15" fmla="*/ 852 h 233"/>
                <a:gd name="T16" fmla="*/ 195 w 185"/>
                <a:gd name="T17" fmla="*/ 522 h 233"/>
                <a:gd name="T18" fmla="*/ 163 w 185"/>
                <a:gd name="T19" fmla="*/ 425 h 233"/>
                <a:gd name="T20" fmla="*/ 250 w 185"/>
                <a:gd name="T21" fmla="*/ 377 h 233"/>
                <a:gd name="T22" fmla="*/ 316 w 185"/>
                <a:gd name="T23" fmla="*/ 633 h 233"/>
                <a:gd name="T24" fmla="*/ 419 w 185"/>
                <a:gd name="T25" fmla="*/ 712 h 233"/>
                <a:gd name="T26" fmla="*/ 502 w 185"/>
                <a:gd name="T27" fmla="*/ 285 h 233"/>
                <a:gd name="T28" fmla="*/ 507 w 185"/>
                <a:gd name="T29" fmla="*/ 168 h 233"/>
                <a:gd name="T30" fmla="*/ 657 w 185"/>
                <a:gd name="T31" fmla="*/ 140 h 233"/>
                <a:gd name="T32" fmla="*/ 494 w 185"/>
                <a:gd name="T33" fmla="*/ 8 h 2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5" h="233">
                  <a:moveTo>
                    <a:pt x="126" y="2"/>
                  </a:moveTo>
                  <a:cubicBezTo>
                    <a:pt x="110" y="4"/>
                    <a:pt x="85" y="0"/>
                    <a:pt x="72" y="11"/>
                  </a:cubicBezTo>
                  <a:cubicBezTo>
                    <a:pt x="57" y="25"/>
                    <a:pt x="67" y="47"/>
                    <a:pt x="58" y="61"/>
                  </a:cubicBezTo>
                  <a:cubicBezTo>
                    <a:pt x="46" y="83"/>
                    <a:pt x="0" y="78"/>
                    <a:pt x="1" y="112"/>
                  </a:cubicBezTo>
                  <a:cubicBezTo>
                    <a:pt x="1" y="126"/>
                    <a:pt x="19" y="135"/>
                    <a:pt x="19" y="150"/>
                  </a:cubicBezTo>
                  <a:cubicBezTo>
                    <a:pt x="19" y="160"/>
                    <a:pt x="8" y="163"/>
                    <a:pt x="8" y="175"/>
                  </a:cubicBezTo>
                  <a:cubicBezTo>
                    <a:pt x="7" y="196"/>
                    <a:pt x="21" y="190"/>
                    <a:pt x="33" y="200"/>
                  </a:cubicBezTo>
                  <a:cubicBezTo>
                    <a:pt x="43" y="210"/>
                    <a:pt x="45" y="223"/>
                    <a:pt x="53" y="233"/>
                  </a:cubicBezTo>
                  <a:cubicBezTo>
                    <a:pt x="63" y="207"/>
                    <a:pt x="65" y="169"/>
                    <a:pt x="54" y="143"/>
                  </a:cubicBezTo>
                  <a:cubicBezTo>
                    <a:pt x="48" y="129"/>
                    <a:pt x="35" y="131"/>
                    <a:pt x="45" y="116"/>
                  </a:cubicBezTo>
                  <a:cubicBezTo>
                    <a:pt x="49" y="109"/>
                    <a:pt x="62" y="103"/>
                    <a:pt x="69" y="103"/>
                  </a:cubicBezTo>
                  <a:cubicBezTo>
                    <a:pt x="80" y="126"/>
                    <a:pt x="77" y="153"/>
                    <a:pt x="87" y="173"/>
                  </a:cubicBezTo>
                  <a:cubicBezTo>
                    <a:pt x="94" y="187"/>
                    <a:pt x="103" y="188"/>
                    <a:pt x="116" y="195"/>
                  </a:cubicBezTo>
                  <a:cubicBezTo>
                    <a:pt x="118" y="166"/>
                    <a:pt x="68" y="59"/>
                    <a:pt x="139" y="78"/>
                  </a:cubicBezTo>
                  <a:cubicBezTo>
                    <a:pt x="143" y="67"/>
                    <a:pt x="140" y="57"/>
                    <a:pt x="140" y="46"/>
                  </a:cubicBezTo>
                  <a:cubicBezTo>
                    <a:pt x="155" y="51"/>
                    <a:pt x="179" y="60"/>
                    <a:pt x="182" y="38"/>
                  </a:cubicBezTo>
                  <a:cubicBezTo>
                    <a:pt x="185" y="11"/>
                    <a:pt x="151" y="13"/>
                    <a:pt x="137" y="2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2" name="Freeform 580">
              <a:extLst>
                <a:ext uri="{FF2B5EF4-FFF2-40B4-BE49-F238E27FC236}">
                  <a16:creationId xmlns:a16="http://schemas.microsoft.com/office/drawing/2014/main" id="{4CAAE090-E5A5-4B7A-9996-3F02D8C72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1549"/>
              <a:ext cx="238" cy="259"/>
            </a:xfrm>
            <a:custGeom>
              <a:avLst/>
              <a:gdLst>
                <a:gd name="T0" fmla="*/ 467 w 155"/>
                <a:gd name="T1" fmla="*/ 66 h 168"/>
                <a:gd name="T2" fmla="*/ 309 w 155"/>
                <a:gd name="T3" fmla="*/ 220 h 168"/>
                <a:gd name="T4" fmla="*/ 32 w 155"/>
                <a:gd name="T5" fmla="*/ 271 h 168"/>
                <a:gd name="T6" fmla="*/ 21 w 155"/>
                <a:gd name="T7" fmla="*/ 378 h 168"/>
                <a:gd name="T8" fmla="*/ 238 w 155"/>
                <a:gd name="T9" fmla="*/ 404 h 168"/>
                <a:gd name="T10" fmla="*/ 474 w 155"/>
                <a:gd name="T11" fmla="*/ 396 h 168"/>
                <a:gd name="T12" fmla="*/ 560 w 155"/>
                <a:gd name="T13" fmla="*/ 540 h 168"/>
                <a:gd name="T14" fmla="*/ 525 w 155"/>
                <a:gd name="T15" fmla="*/ 385 h 168"/>
                <a:gd name="T16" fmla="*/ 459 w 155"/>
                <a:gd name="T17" fmla="*/ 268 h 168"/>
                <a:gd name="T18" fmla="*/ 556 w 155"/>
                <a:gd name="T19" fmla="*/ 210 h 168"/>
                <a:gd name="T20" fmla="*/ 459 w 155"/>
                <a:gd name="T21" fmla="*/ 133 h 168"/>
                <a:gd name="T22" fmla="*/ 455 w 155"/>
                <a:gd name="T23" fmla="*/ 100 h 1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5" h="168">
                  <a:moveTo>
                    <a:pt x="129" y="18"/>
                  </a:moveTo>
                  <a:cubicBezTo>
                    <a:pt x="96" y="0"/>
                    <a:pt x="95" y="37"/>
                    <a:pt x="85" y="60"/>
                  </a:cubicBezTo>
                  <a:cubicBezTo>
                    <a:pt x="62" y="119"/>
                    <a:pt x="42" y="52"/>
                    <a:pt x="9" y="74"/>
                  </a:cubicBezTo>
                  <a:cubicBezTo>
                    <a:pt x="0" y="80"/>
                    <a:pt x="1" y="94"/>
                    <a:pt x="6" y="103"/>
                  </a:cubicBezTo>
                  <a:cubicBezTo>
                    <a:pt x="20" y="128"/>
                    <a:pt x="44" y="108"/>
                    <a:pt x="66" y="110"/>
                  </a:cubicBezTo>
                  <a:cubicBezTo>
                    <a:pt x="107" y="113"/>
                    <a:pt x="107" y="168"/>
                    <a:pt x="131" y="108"/>
                  </a:cubicBezTo>
                  <a:cubicBezTo>
                    <a:pt x="137" y="119"/>
                    <a:pt x="142" y="144"/>
                    <a:pt x="155" y="147"/>
                  </a:cubicBezTo>
                  <a:cubicBezTo>
                    <a:pt x="153" y="132"/>
                    <a:pt x="151" y="119"/>
                    <a:pt x="145" y="105"/>
                  </a:cubicBezTo>
                  <a:cubicBezTo>
                    <a:pt x="143" y="99"/>
                    <a:pt x="126" y="79"/>
                    <a:pt x="127" y="73"/>
                  </a:cubicBezTo>
                  <a:cubicBezTo>
                    <a:pt x="128" y="61"/>
                    <a:pt x="141" y="55"/>
                    <a:pt x="154" y="57"/>
                  </a:cubicBezTo>
                  <a:cubicBezTo>
                    <a:pt x="152" y="44"/>
                    <a:pt x="139" y="36"/>
                    <a:pt x="127" y="36"/>
                  </a:cubicBezTo>
                  <a:cubicBezTo>
                    <a:pt x="126" y="33"/>
                    <a:pt x="126" y="30"/>
                    <a:pt x="126" y="27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3" name="Freeform 581">
              <a:extLst>
                <a:ext uri="{FF2B5EF4-FFF2-40B4-BE49-F238E27FC236}">
                  <a16:creationId xmlns:a16="http://schemas.microsoft.com/office/drawing/2014/main" id="{10C22B19-7F00-4816-95DD-2AA7E1ADF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361"/>
              <a:ext cx="173" cy="256"/>
            </a:xfrm>
            <a:custGeom>
              <a:avLst/>
              <a:gdLst>
                <a:gd name="T0" fmla="*/ 22 w 112"/>
                <a:gd name="T1" fmla="*/ 29 h 166"/>
                <a:gd name="T2" fmla="*/ 60 w 112"/>
                <a:gd name="T3" fmla="*/ 293 h 166"/>
                <a:gd name="T4" fmla="*/ 210 w 112"/>
                <a:gd name="T5" fmla="*/ 421 h 166"/>
                <a:gd name="T6" fmla="*/ 264 w 112"/>
                <a:gd name="T7" fmla="*/ 574 h 166"/>
                <a:gd name="T8" fmla="*/ 312 w 112"/>
                <a:gd name="T9" fmla="*/ 404 h 166"/>
                <a:gd name="T10" fmla="*/ 346 w 112"/>
                <a:gd name="T11" fmla="*/ 412 h 166"/>
                <a:gd name="T12" fmla="*/ 158 w 112"/>
                <a:gd name="T13" fmla="*/ 258 h 166"/>
                <a:gd name="T14" fmla="*/ 48 w 112"/>
                <a:gd name="T15" fmla="*/ 35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166">
                  <a:moveTo>
                    <a:pt x="6" y="8"/>
                  </a:moveTo>
                  <a:cubicBezTo>
                    <a:pt x="0" y="31"/>
                    <a:pt x="3" y="59"/>
                    <a:pt x="16" y="80"/>
                  </a:cubicBezTo>
                  <a:cubicBezTo>
                    <a:pt x="27" y="97"/>
                    <a:pt x="46" y="100"/>
                    <a:pt x="57" y="115"/>
                  </a:cubicBezTo>
                  <a:cubicBezTo>
                    <a:pt x="64" y="125"/>
                    <a:pt x="60" y="151"/>
                    <a:pt x="72" y="156"/>
                  </a:cubicBezTo>
                  <a:cubicBezTo>
                    <a:pt x="96" y="166"/>
                    <a:pt x="87" y="120"/>
                    <a:pt x="85" y="110"/>
                  </a:cubicBezTo>
                  <a:cubicBezTo>
                    <a:pt x="88" y="111"/>
                    <a:pt x="91" y="111"/>
                    <a:pt x="94" y="112"/>
                  </a:cubicBezTo>
                  <a:cubicBezTo>
                    <a:pt x="112" y="81"/>
                    <a:pt x="53" y="83"/>
                    <a:pt x="43" y="70"/>
                  </a:cubicBezTo>
                  <a:cubicBezTo>
                    <a:pt x="33" y="55"/>
                    <a:pt x="46" y="0"/>
                    <a:pt x="13" y="1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4" name="Freeform 582">
              <a:extLst>
                <a:ext uri="{FF2B5EF4-FFF2-40B4-BE49-F238E27FC236}">
                  <a16:creationId xmlns:a16="http://schemas.microsoft.com/office/drawing/2014/main" id="{023BC7F1-7D3E-417A-9F4A-F56C12B2D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626"/>
              <a:ext cx="140" cy="191"/>
            </a:xfrm>
            <a:custGeom>
              <a:avLst/>
              <a:gdLst>
                <a:gd name="T0" fmla="*/ 325 w 91"/>
                <a:gd name="T1" fmla="*/ 0 h 124"/>
                <a:gd name="T2" fmla="*/ 197 w 91"/>
                <a:gd name="T3" fmla="*/ 245 h 124"/>
                <a:gd name="T4" fmla="*/ 120 w 91"/>
                <a:gd name="T5" fmla="*/ 230 h 124"/>
                <a:gd name="T6" fmla="*/ 14 w 91"/>
                <a:gd name="T7" fmla="*/ 263 h 124"/>
                <a:gd name="T8" fmla="*/ 197 w 91"/>
                <a:gd name="T9" fmla="*/ 453 h 124"/>
                <a:gd name="T10" fmla="*/ 285 w 91"/>
                <a:gd name="T11" fmla="*/ 343 h 124"/>
                <a:gd name="T12" fmla="*/ 277 w 91"/>
                <a:gd name="T13" fmla="*/ 209 h 124"/>
                <a:gd name="T14" fmla="*/ 311 w 91"/>
                <a:gd name="T15" fmla="*/ 48 h 124"/>
                <a:gd name="T16" fmla="*/ 331 w 91"/>
                <a:gd name="T17" fmla="*/ 34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" h="124">
                  <a:moveTo>
                    <a:pt x="89" y="0"/>
                  </a:moveTo>
                  <a:cubicBezTo>
                    <a:pt x="87" y="16"/>
                    <a:pt x="68" y="62"/>
                    <a:pt x="54" y="67"/>
                  </a:cubicBezTo>
                  <a:cubicBezTo>
                    <a:pt x="52" y="68"/>
                    <a:pt x="38" y="62"/>
                    <a:pt x="33" y="63"/>
                  </a:cubicBezTo>
                  <a:cubicBezTo>
                    <a:pt x="22" y="64"/>
                    <a:pt x="16" y="73"/>
                    <a:pt x="4" y="72"/>
                  </a:cubicBezTo>
                  <a:cubicBezTo>
                    <a:pt x="0" y="101"/>
                    <a:pt x="33" y="114"/>
                    <a:pt x="54" y="124"/>
                  </a:cubicBezTo>
                  <a:cubicBezTo>
                    <a:pt x="41" y="89"/>
                    <a:pt x="68" y="105"/>
                    <a:pt x="78" y="94"/>
                  </a:cubicBezTo>
                  <a:cubicBezTo>
                    <a:pt x="85" y="85"/>
                    <a:pt x="75" y="67"/>
                    <a:pt x="76" y="57"/>
                  </a:cubicBezTo>
                  <a:cubicBezTo>
                    <a:pt x="76" y="46"/>
                    <a:pt x="84" y="29"/>
                    <a:pt x="85" y="13"/>
                  </a:cubicBezTo>
                  <a:cubicBezTo>
                    <a:pt x="88" y="13"/>
                    <a:pt x="90" y="11"/>
                    <a:pt x="91" y="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5" name="Freeform 583">
              <a:extLst>
                <a:ext uri="{FF2B5EF4-FFF2-40B4-BE49-F238E27FC236}">
                  <a16:creationId xmlns:a16="http://schemas.microsoft.com/office/drawing/2014/main" id="{078B5927-78D1-4474-A6E2-33AEDB9B6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409"/>
              <a:ext cx="149" cy="186"/>
            </a:xfrm>
            <a:custGeom>
              <a:avLst/>
              <a:gdLst>
                <a:gd name="T0" fmla="*/ 163 w 97"/>
                <a:gd name="T1" fmla="*/ 0 h 121"/>
                <a:gd name="T2" fmla="*/ 54 w 97"/>
                <a:gd name="T3" fmla="*/ 192 h 121"/>
                <a:gd name="T4" fmla="*/ 154 w 97"/>
                <a:gd name="T5" fmla="*/ 247 h 121"/>
                <a:gd name="T6" fmla="*/ 175 w 97"/>
                <a:gd name="T7" fmla="*/ 338 h 121"/>
                <a:gd name="T8" fmla="*/ 255 w 97"/>
                <a:gd name="T9" fmla="*/ 352 h 121"/>
                <a:gd name="T10" fmla="*/ 316 w 97"/>
                <a:gd name="T11" fmla="*/ 440 h 121"/>
                <a:gd name="T12" fmla="*/ 255 w 97"/>
                <a:gd name="T13" fmla="*/ 192 h 121"/>
                <a:gd name="T14" fmla="*/ 177 w 97"/>
                <a:gd name="T15" fmla="*/ 155 h 121"/>
                <a:gd name="T16" fmla="*/ 155 w 97"/>
                <a:gd name="T17" fmla="*/ 34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7" h="121">
                  <a:moveTo>
                    <a:pt x="45" y="0"/>
                  </a:moveTo>
                  <a:cubicBezTo>
                    <a:pt x="26" y="10"/>
                    <a:pt x="0" y="36"/>
                    <a:pt x="15" y="53"/>
                  </a:cubicBezTo>
                  <a:cubicBezTo>
                    <a:pt x="22" y="61"/>
                    <a:pt x="35" y="59"/>
                    <a:pt x="42" y="68"/>
                  </a:cubicBezTo>
                  <a:cubicBezTo>
                    <a:pt x="46" y="74"/>
                    <a:pt x="43" y="88"/>
                    <a:pt x="48" y="93"/>
                  </a:cubicBezTo>
                  <a:cubicBezTo>
                    <a:pt x="55" y="101"/>
                    <a:pt x="62" y="106"/>
                    <a:pt x="70" y="97"/>
                  </a:cubicBezTo>
                  <a:cubicBezTo>
                    <a:pt x="75" y="105"/>
                    <a:pt x="79" y="115"/>
                    <a:pt x="87" y="121"/>
                  </a:cubicBezTo>
                  <a:cubicBezTo>
                    <a:pt x="97" y="107"/>
                    <a:pt x="82" y="65"/>
                    <a:pt x="70" y="53"/>
                  </a:cubicBezTo>
                  <a:cubicBezTo>
                    <a:pt x="65" y="48"/>
                    <a:pt x="55" y="50"/>
                    <a:pt x="49" y="43"/>
                  </a:cubicBezTo>
                  <a:cubicBezTo>
                    <a:pt x="43" y="35"/>
                    <a:pt x="44" y="19"/>
                    <a:pt x="43" y="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6" name="Freeform 584">
              <a:extLst>
                <a:ext uri="{FF2B5EF4-FFF2-40B4-BE49-F238E27FC236}">
                  <a16:creationId xmlns:a16="http://schemas.microsoft.com/office/drawing/2014/main" id="{4CDE92BF-4E98-4B22-BBA0-9F41AAE7E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216"/>
              <a:ext cx="148" cy="347"/>
            </a:xfrm>
            <a:custGeom>
              <a:avLst/>
              <a:gdLst>
                <a:gd name="T0" fmla="*/ 0 w 96"/>
                <a:gd name="T1" fmla="*/ 12 h 225"/>
                <a:gd name="T2" fmla="*/ 136 w 96"/>
                <a:gd name="T3" fmla="*/ 221 h 225"/>
                <a:gd name="T4" fmla="*/ 60 w 96"/>
                <a:gd name="T5" fmla="*/ 426 h 225"/>
                <a:gd name="T6" fmla="*/ 52 w 96"/>
                <a:gd name="T7" fmla="*/ 517 h 225"/>
                <a:gd name="T8" fmla="*/ 162 w 96"/>
                <a:gd name="T9" fmla="*/ 527 h 225"/>
                <a:gd name="T10" fmla="*/ 345 w 96"/>
                <a:gd name="T11" fmla="*/ 825 h 225"/>
                <a:gd name="T12" fmla="*/ 316 w 96"/>
                <a:gd name="T13" fmla="*/ 412 h 225"/>
                <a:gd name="T14" fmla="*/ 338 w 96"/>
                <a:gd name="T15" fmla="*/ 356 h 225"/>
                <a:gd name="T16" fmla="*/ 220 w 96"/>
                <a:gd name="T17" fmla="*/ 316 h 225"/>
                <a:gd name="T18" fmla="*/ 202 w 96"/>
                <a:gd name="T19" fmla="*/ 102 h 225"/>
                <a:gd name="T20" fmla="*/ 83 w 96"/>
                <a:gd name="T21" fmla="*/ 62 h 225"/>
                <a:gd name="T22" fmla="*/ 22 w 96"/>
                <a:gd name="T23" fmla="*/ 0 h 2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225">
                  <a:moveTo>
                    <a:pt x="0" y="3"/>
                  </a:moveTo>
                  <a:cubicBezTo>
                    <a:pt x="5" y="25"/>
                    <a:pt x="35" y="41"/>
                    <a:pt x="37" y="60"/>
                  </a:cubicBezTo>
                  <a:cubicBezTo>
                    <a:pt x="39" y="79"/>
                    <a:pt x="16" y="93"/>
                    <a:pt x="16" y="116"/>
                  </a:cubicBezTo>
                  <a:cubicBezTo>
                    <a:pt x="42" y="117"/>
                    <a:pt x="20" y="133"/>
                    <a:pt x="14" y="141"/>
                  </a:cubicBezTo>
                  <a:cubicBezTo>
                    <a:pt x="25" y="150"/>
                    <a:pt x="33" y="139"/>
                    <a:pt x="44" y="144"/>
                  </a:cubicBezTo>
                  <a:cubicBezTo>
                    <a:pt x="71" y="153"/>
                    <a:pt x="68" y="206"/>
                    <a:pt x="94" y="225"/>
                  </a:cubicBezTo>
                  <a:cubicBezTo>
                    <a:pt x="95" y="188"/>
                    <a:pt x="84" y="149"/>
                    <a:pt x="86" y="112"/>
                  </a:cubicBezTo>
                  <a:cubicBezTo>
                    <a:pt x="86" y="107"/>
                    <a:pt x="96" y="106"/>
                    <a:pt x="92" y="97"/>
                  </a:cubicBezTo>
                  <a:cubicBezTo>
                    <a:pt x="89" y="89"/>
                    <a:pt x="67" y="89"/>
                    <a:pt x="60" y="86"/>
                  </a:cubicBezTo>
                  <a:cubicBezTo>
                    <a:pt x="60" y="68"/>
                    <a:pt x="77" y="42"/>
                    <a:pt x="55" y="28"/>
                  </a:cubicBezTo>
                  <a:cubicBezTo>
                    <a:pt x="45" y="21"/>
                    <a:pt x="34" y="25"/>
                    <a:pt x="23" y="17"/>
                  </a:cubicBezTo>
                  <a:cubicBezTo>
                    <a:pt x="16" y="12"/>
                    <a:pt x="16" y="4"/>
                    <a:pt x="6" y="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7" name="Freeform 585">
              <a:extLst>
                <a:ext uri="{FF2B5EF4-FFF2-40B4-BE49-F238E27FC236}">
                  <a16:creationId xmlns:a16="http://schemas.microsoft.com/office/drawing/2014/main" id="{F02B8D73-6738-4B89-AABB-C9E8B1B6D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1224"/>
              <a:ext cx="94" cy="256"/>
            </a:xfrm>
            <a:custGeom>
              <a:avLst/>
              <a:gdLst>
                <a:gd name="T0" fmla="*/ 83 w 61"/>
                <a:gd name="T1" fmla="*/ 0 h 166"/>
                <a:gd name="T2" fmla="*/ 109 w 61"/>
                <a:gd name="T3" fmla="*/ 221 h 166"/>
                <a:gd name="T4" fmla="*/ 128 w 61"/>
                <a:gd name="T5" fmla="*/ 399 h 166"/>
                <a:gd name="T6" fmla="*/ 205 w 61"/>
                <a:gd name="T7" fmla="*/ 609 h 166"/>
                <a:gd name="T8" fmla="*/ 194 w 61"/>
                <a:gd name="T9" fmla="*/ 352 h 166"/>
                <a:gd name="T10" fmla="*/ 202 w 61"/>
                <a:gd name="T11" fmla="*/ 237 h 166"/>
                <a:gd name="T12" fmla="*/ 128 w 61"/>
                <a:gd name="T13" fmla="*/ 194 h 166"/>
                <a:gd name="T14" fmla="*/ 76 w 61"/>
                <a:gd name="T15" fmla="*/ 69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166">
                  <a:moveTo>
                    <a:pt x="23" y="0"/>
                  </a:moveTo>
                  <a:cubicBezTo>
                    <a:pt x="0" y="19"/>
                    <a:pt x="20" y="41"/>
                    <a:pt x="30" y="60"/>
                  </a:cubicBezTo>
                  <a:cubicBezTo>
                    <a:pt x="40" y="79"/>
                    <a:pt x="32" y="89"/>
                    <a:pt x="35" y="109"/>
                  </a:cubicBezTo>
                  <a:cubicBezTo>
                    <a:pt x="37" y="126"/>
                    <a:pt x="50" y="148"/>
                    <a:pt x="56" y="166"/>
                  </a:cubicBezTo>
                  <a:cubicBezTo>
                    <a:pt x="55" y="143"/>
                    <a:pt x="51" y="119"/>
                    <a:pt x="53" y="96"/>
                  </a:cubicBezTo>
                  <a:cubicBezTo>
                    <a:pt x="54" y="85"/>
                    <a:pt x="61" y="75"/>
                    <a:pt x="55" y="65"/>
                  </a:cubicBezTo>
                  <a:cubicBezTo>
                    <a:pt x="51" y="56"/>
                    <a:pt x="41" y="59"/>
                    <a:pt x="35" y="53"/>
                  </a:cubicBezTo>
                  <a:cubicBezTo>
                    <a:pt x="27" y="43"/>
                    <a:pt x="28" y="29"/>
                    <a:pt x="21" y="1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8" name="Freeform 586">
              <a:extLst>
                <a:ext uri="{FF2B5EF4-FFF2-40B4-BE49-F238E27FC236}">
                  <a16:creationId xmlns:a16="http://schemas.microsoft.com/office/drawing/2014/main" id="{F8F8D34B-FA84-488C-BF8F-54A6D7A40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3035"/>
              <a:ext cx="143" cy="311"/>
            </a:xfrm>
            <a:custGeom>
              <a:avLst/>
              <a:gdLst>
                <a:gd name="T0" fmla="*/ 120 w 93"/>
                <a:gd name="T1" fmla="*/ 0 h 202"/>
                <a:gd name="T2" fmla="*/ 175 w 93"/>
                <a:gd name="T3" fmla="*/ 106 h 202"/>
                <a:gd name="T4" fmla="*/ 135 w 93"/>
                <a:gd name="T5" fmla="*/ 229 h 202"/>
                <a:gd name="T6" fmla="*/ 120 w 93"/>
                <a:gd name="T7" fmla="*/ 337 h 202"/>
                <a:gd name="T8" fmla="*/ 74 w 93"/>
                <a:gd name="T9" fmla="*/ 399 h 202"/>
                <a:gd name="T10" fmla="*/ 101 w 93"/>
                <a:gd name="T11" fmla="*/ 550 h 202"/>
                <a:gd name="T12" fmla="*/ 0 w 93"/>
                <a:gd name="T13" fmla="*/ 704 h 202"/>
                <a:gd name="T14" fmla="*/ 66 w 93"/>
                <a:gd name="T15" fmla="*/ 704 h 202"/>
                <a:gd name="T16" fmla="*/ 149 w 93"/>
                <a:gd name="T17" fmla="*/ 668 h 202"/>
                <a:gd name="T18" fmla="*/ 168 w 93"/>
                <a:gd name="T19" fmla="*/ 487 h 202"/>
                <a:gd name="T20" fmla="*/ 232 w 93"/>
                <a:gd name="T21" fmla="*/ 333 h 202"/>
                <a:gd name="T22" fmla="*/ 272 w 93"/>
                <a:gd name="T23" fmla="*/ 299 h 202"/>
                <a:gd name="T24" fmla="*/ 338 w 93"/>
                <a:gd name="T25" fmla="*/ 329 h 202"/>
                <a:gd name="T26" fmla="*/ 243 w 93"/>
                <a:gd name="T27" fmla="*/ 194 h 202"/>
                <a:gd name="T28" fmla="*/ 141 w 93"/>
                <a:gd name="T29" fmla="*/ 0 h 20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3" h="202">
                  <a:moveTo>
                    <a:pt x="33" y="0"/>
                  </a:moveTo>
                  <a:cubicBezTo>
                    <a:pt x="42" y="5"/>
                    <a:pt x="45" y="19"/>
                    <a:pt x="48" y="29"/>
                  </a:cubicBezTo>
                  <a:cubicBezTo>
                    <a:pt x="54" y="53"/>
                    <a:pt x="46" y="45"/>
                    <a:pt x="37" y="63"/>
                  </a:cubicBezTo>
                  <a:cubicBezTo>
                    <a:pt x="32" y="73"/>
                    <a:pt x="36" y="81"/>
                    <a:pt x="33" y="92"/>
                  </a:cubicBezTo>
                  <a:cubicBezTo>
                    <a:pt x="31" y="99"/>
                    <a:pt x="22" y="102"/>
                    <a:pt x="20" y="109"/>
                  </a:cubicBezTo>
                  <a:cubicBezTo>
                    <a:pt x="15" y="123"/>
                    <a:pt x="31" y="136"/>
                    <a:pt x="28" y="151"/>
                  </a:cubicBezTo>
                  <a:cubicBezTo>
                    <a:pt x="26" y="168"/>
                    <a:pt x="8" y="180"/>
                    <a:pt x="0" y="193"/>
                  </a:cubicBezTo>
                  <a:cubicBezTo>
                    <a:pt x="7" y="202"/>
                    <a:pt x="10" y="195"/>
                    <a:pt x="18" y="193"/>
                  </a:cubicBezTo>
                  <a:cubicBezTo>
                    <a:pt x="16" y="194"/>
                    <a:pt x="42" y="181"/>
                    <a:pt x="41" y="183"/>
                  </a:cubicBezTo>
                  <a:cubicBezTo>
                    <a:pt x="50" y="171"/>
                    <a:pt x="46" y="146"/>
                    <a:pt x="46" y="133"/>
                  </a:cubicBezTo>
                  <a:cubicBezTo>
                    <a:pt x="45" y="112"/>
                    <a:pt x="49" y="103"/>
                    <a:pt x="64" y="91"/>
                  </a:cubicBezTo>
                  <a:cubicBezTo>
                    <a:pt x="71" y="86"/>
                    <a:pt x="64" y="85"/>
                    <a:pt x="75" y="82"/>
                  </a:cubicBezTo>
                  <a:cubicBezTo>
                    <a:pt x="81" y="81"/>
                    <a:pt x="90" y="87"/>
                    <a:pt x="93" y="90"/>
                  </a:cubicBezTo>
                  <a:cubicBezTo>
                    <a:pt x="86" y="77"/>
                    <a:pt x="75" y="66"/>
                    <a:pt x="67" y="53"/>
                  </a:cubicBezTo>
                  <a:cubicBezTo>
                    <a:pt x="58" y="39"/>
                    <a:pt x="55" y="9"/>
                    <a:pt x="39" y="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9" name="Freeform 587">
              <a:extLst>
                <a:ext uri="{FF2B5EF4-FFF2-40B4-BE49-F238E27FC236}">
                  <a16:creationId xmlns:a16="http://schemas.microsoft.com/office/drawing/2014/main" id="{59725C0F-9F12-47ED-9019-0CC2A0ACF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112"/>
              <a:ext cx="114" cy="160"/>
            </a:xfrm>
            <a:custGeom>
              <a:avLst/>
              <a:gdLst>
                <a:gd name="T0" fmla="*/ 109 w 74"/>
                <a:gd name="T1" fmla="*/ 26 h 104"/>
                <a:gd name="T2" fmla="*/ 54 w 74"/>
                <a:gd name="T3" fmla="*/ 18 h 104"/>
                <a:gd name="T4" fmla="*/ 12 w 74"/>
                <a:gd name="T5" fmla="*/ 202 h 104"/>
                <a:gd name="T6" fmla="*/ 12 w 74"/>
                <a:gd name="T7" fmla="*/ 378 h 104"/>
                <a:gd name="T8" fmla="*/ 92 w 74"/>
                <a:gd name="T9" fmla="*/ 185 h 104"/>
                <a:gd name="T10" fmla="*/ 271 w 74"/>
                <a:gd name="T11" fmla="*/ 263 h 104"/>
                <a:gd name="T12" fmla="*/ 96 w 74"/>
                <a:gd name="T13" fmla="*/ 0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04">
                  <a:moveTo>
                    <a:pt x="30" y="7"/>
                  </a:moveTo>
                  <a:cubicBezTo>
                    <a:pt x="26" y="4"/>
                    <a:pt x="20" y="4"/>
                    <a:pt x="15" y="5"/>
                  </a:cubicBezTo>
                  <a:cubicBezTo>
                    <a:pt x="16" y="23"/>
                    <a:pt x="6" y="37"/>
                    <a:pt x="3" y="55"/>
                  </a:cubicBezTo>
                  <a:cubicBezTo>
                    <a:pt x="0" y="70"/>
                    <a:pt x="2" y="88"/>
                    <a:pt x="3" y="104"/>
                  </a:cubicBezTo>
                  <a:cubicBezTo>
                    <a:pt x="16" y="91"/>
                    <a:pt x="11" y="63"/>
                    <a:pt x="25" y="51"/>
                  </a:cubicBezTo>
                  <a:cubicBezTo>
                    <a:pt x="46" y="32"/>
                    <a:pt x="54" y="65"/>
                    <a:pt x="74" y="72"/>
                  </a:cubicBezTo>
                  <a:cubicBezTo>
                    <a:pt x="61" y="43"/>
                    <a:pt x="40" y="25"/>
                    <a:pt x="26" y="0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0" name="Freeform 588">
              <a:extLst>
                <a:ext uri="{FF2B5EF4-FFF2-40B4-BE49-F238E27FC236}">
                  <a16:creationId xmlns:a16="http://schemas.microsoft.com/office/drawing/2014/main" id="{8A96F7FF-3E03-49E5-B2D3-08A4C7F4F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576"/>
              <a:ext cx="247" cy="427"/>
            </a:xfrm>
            <a:custGeom>
              <a:avLst/>
              <a:gdLst>
                <a:gd name="T0" fmla="*/ 352 w 160"/>
                <a:gd name="T1" fmla="*/ 277 h 277"/>
                <a:gd name="T2" fmla="*/ 258 w 160"/>
                <a:gd name="T3" fmla="*/ 250 h 277"/>
                <a:gd name="T4" fmla="*/ 215 w 160"/>
                <a:gd name="T5" fmla="*/ 421 h 277"/>
                <a:gd name="T6" fmla="*/ 45 w 160"/>
                <a:gd name="T7" fmla="*/ 604 h 277"/>
                <a:gd name="T8" fmla="*/ 52 w 160"/>
                <a:gd name="T9" fmla="*/ 715 h 277"/>
                <a:gd name="T10" fmla="*/ 102 w 160"/>
                <a:gd name="T11" fmla="*/ 795 h 277"/>
                <a:gd name="T12" fmla="*/ 140 w 160"/>
                <a:gd name="T13" fmla="*/ 868 h 277"/>
                <a:gd name="T14" fmla="*/ 174 w 160"/>
                <a:gd name="T15" fmla="*/ 960 h 277"/>
                <a:gd name="T16" fmla="*/ 236 w 160"/>
                <a:gd name="T17" fmla="*/ 987 h 277"/>
                <a:gd name="T18" fmla="*/ 262 w 160"/>
                <a:gd name="T19" fmla="*/ 926 h 277"/>
                <a:gd name="T20" fmla="*/ 326 w 160"/>
                <a:gd name="T21" fmla="*/ 967 h 277"/>
                <a:gd name="T22" fmla="*/ 400 w 160"/>
                <a:gd name="T23" fmla="*/ 979 h 277"/>
                <a:gd name="T24" fmla="*/ 350 w 160"/>
                <a:gd name="T25" fmla="*/ 851 h 277"/>
                <a:gd name="T26" fmla="*/ 374 w 160"/>
                <a:gd name="T27" fmla="*/ 723 h 277"/>
                <a:gd name="T28" fmla="*/ 232 w 160"/>
                <a:gd name="T29" fmla="*/ 718 h 277"/>
                <a:gd name="T30" fmla="*/ 216 w 160"/>
                <a:gd name="T31" fmla="*/ 567 h 277"/>
                <a:gd name="T32" fmla="*/ 245 w 160"/>
                <a:gd name="T33" fmla="*/ 516 h 277"/>
                <a:gd name="T34" fmla="*/ 264 w 160"/>
                <a:gd name="T35" fmla="*/ 435 h 277"/>
                <a:gd name="T36" fmla="*/ 338 w 160"/>
                <a:gd name="T37" fmla="*/ 381 h 277"/>
                <a:gd name="T38" fmla="*/ 452 w 160"/>
                <a:gd name="T39" fmla="*/ 452 h 277"/>
                <a:gd name="T40" fmla="*/ 536 w 160"/>
                <a:gd name="T41" fmla="*/ 567 h 277"/>
                <a:gd name="T42" fmla="*/ 556 w 160"/>
                <a:gd name="T43" fmla="*/ 418 h 277"/>
                <a:gd name="T44" fmla="*/ 522 w 160"/>
                <a:gd name="T45" fmla="*/ 293 h 277"/>
                <a:gd name="T46" fmla="*/ 534 w 160"/>
                <a:gd name="T47" fmla="*/ 142 h 277"/>
                <a:gd name="T48" fmla="*/ 412 w 160"/>
                <a:gd name="T49" fmla="*/ 180 h 277"/>
                <a:gd name="T50" fmla="*/ 338 w 160"/>
                <a:gd name="T51" fmla="*/ 237 h 2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60" h="277">
                  <a:moveTo>
                    <a:pt x="96" y="76"/>
                  </a:moveTo>
                  <a:cubicBezTo>
                    <a:pt x="91" y="71"/>
                    <a:pt x="76" y="62"/>
                    <a:pt x="70" y="68"/>
                  </a:cubicBezTo>
                  <a:cubicBezTo>
                    <a:pt x="63" y="74"/>
                    <a:pt x="63" y="105"/>
                    <a:pt x="58" y="115"/>
                  </a:cubicBezTo>
                  <a:cubicBezTo>
                    <a:pt x="46" y="136"/>
                    <a:pt x="0" y="132"/>
                    <a:pt x="12" y="165"/>
                  </a:cubicBezTo>
                  <a:cubicBezTo>
                    <a:pt x="4" y="173"/>
                    <a:pt x="5" y="187"/>
                    <a:pt x="14" y="195"/>
                  </a:cubicBezTo>
                  <a:cubicBezTo>
                    <a:pt x="28" y="207"/>
                    <a:pt x="32" y="196"/>
                    <a:pt x="28" y="217"/>
                  </a:cubicBezTo>
                  <a:cubicBezTo>
                    <a:pt x="23" y="241"/>
                    <a:pt x="29" y="228"/>
                    <a:pt x="38" y="237"/>
                  </a:cubicBezTo>
                  <a:cubicBezTo>
                    <a:pt x="45" y="244"/>
                    <a:pt x="43" y="254"/>
                    <a:pt x="47" y="262"/>
                  </a:cubicBezTo>
                  <a:cubicBezTo>
                    <a:pt x="52" y="272"/>
                    <a:pt x="57" y="277"/>
                    <a:pt x="64" y="269"/>
                  </a:cubicBezTo>
                  <a:cubicBezTo>
                    <a:pt x="67" y="265"/>
                    <a:pt x="66" y="255"/>
                    <a:pt x="71" y="253"/>
                  </a:cubicBezTo>
                  <a:cubicBezTo>
                    <a:pt x="78" y="250"/>
                    <a:pt x="84" y="261"/>
                    <a:pt x="89" y="264"/>
                  </a:cubicBezTo>
                  <a:cubicBezTo>
                    <a:pt x="96" y="270"/>
                    <a:pt x="104" y="277"/>
                    <a:pt x="109" y="267"/>
                  </a:cubicBezTo>
                  <a:cubicBezTo>
                    <a:pt x="114" y="257"/>
                    <a:pt x="97" y="243"/>
                    <a:pt x="95" y="232"/>
                  </a:cubicBezTo>
                  <a:cubicBezTo>
                    <a:pt x="94" y="222"/>
                    <a:pt x="106" y="201"/>
                    <a:pt x="102" y="197"/>
                  </a:cubicBezTo>
                  <a:cubicBezTo>
                    <a:pt x="93" y="188"/>
                    <a:pt x="73" y="203"/>
                    <a:pt x="63" y="196"/>
                  </a:cubicBezTo>
                  <a:cubicBezTo>
                    <a:pt x="53" y="188"/>
                    <a:pt x="55" y="165"/>
                    <a:pt x="59" y="155"/>
                  </a:cubicBezTo>
                  <a:cubicBezTo>
                    <a:pt x="61" y="150"/>
                    <a:pt x="65" y="146"/>
                    <a:pt x="67" y="141"/>
                  </a:cubicBezTo>
                  <a:cubicBezTo>
                    <a:pt x="70" y="134"/>
                    <a:pt x="69" y="126"/>
                    <a:pt x="72" y="119"/>
                  </a:cubicBezTo>
                  <a:cubicBezTo>
                    <a:pt x="75" y="113"/>
                    <a:pt x="85" y="107"/>
                    <a:pt x="92" y="104"/>
                  </a:cubicBezTo>
                  <a:cubicBezTo>
                    <a:pt x="109" y="95"/>
                    <a:pt x="116" y="108"/>
                    <a:pt x="123" y="123"/>
                  </a:cubicBezTo>
                  <a:cubicBezTo>
                    <a:pt x="127" y="130"/>
                    <a:pt x="135" y="158"/>
                    <a:pt x="146" y="155"/>
                  </a:cubicBezTo>
                  <a:cubicBezTo>
                    <a:pt x="160" y="152"/>
                    <a:pt x="154" y="122"/>
                    <a:pt x="151" y="114"/>
                  </a:cubicBezTo>
                  <a:cubicBezTo>
                    <a:pt x="147" y="101"/>
                    <a:pt x="140" y="94"/>
                    <a:pt x="142" y="80"/>
                  </a:cubicBezTo>
                  <a:cubicBezTo>
                    <a:pt x="145" y="66"/>
                    <a:pt x="149" y="54"/>
                    <a:pt x="145" y="39"/>
                  </a:cubicBezTo>
                  <a:cubicBezTo>
                    <a:pt x="135" y="0"/>
                    <a:pt x="132" y="68"/>
                    <a:pt x="112" y="49"/>
                  </a:cubicBezTo>
                  <a:cubicBezTo>
                    <a:pt x="105" y="54"/>
                    <a:pt x="100" y="62"/>
                    <a:pt x="92" y="65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1" name="Freeform 589">
              <a:extLst>
                <a:ext uri="{FF2B5EF4-FFF2-40B4-BE49-F238E27FC236}">
                  <a16:creationId xmlns:a16="http://schemas.microsoft.com/office/drawing/2014/main" id="{187A8AD9-B05D-4C55-B755-A25D63115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2616"/>
              <a:ext cx="203" cy="305"/>
            </a:xfrm>
            <a:custGeom>
              <a:avLst/>
              <a:gdLst>
                <a:gd name="T0" fmla="*/ 426 w 132"/>
                <a:gd name="T1" fmla="*/ 0 h 198"/>
                <a:gd name="T2" fmla="*/ 277 w 132"/>
                <a:gd name="T3" fmla="*/ 149 h 198"/>
                <a:gd name="T4" fmla="*/ 175 w 132"/>
                <a:gd name="T5" fmla="*/ 102 h 198"/>
                <a:gd name="T6" fmla="*/ 181 w 132"/>
                <a:gd name="T7" fmla="*/ 256 h 198"/>
                <a:gd name="T8" fmla="*/ 83 w 132"/>
                <a:gd name="T9" fmla="*/ 387 h 198"/>
                <a:gd name="T10" fmla="*/ 66 w 132"/>
                <a:gd name="T11" fmla="*/ 425 h 198"/>
                <a:gd name="T12" fmla="*/ 14 w 132"/>
                <a:gd name="T13" fmla="*/ 465 h 198"/>
                <a:gd name="T14" fmla="*/ 28 w 132"/>
                <a:gd name="T15" fmla="*/ 561 h 198"/>
                <a:gd name="T16" fmla="*/ 109 w 132"/>
                <a:gd name="T17" fmla="*/ 658 h 198"/>
                <a:gd name="T18" fmla="*/ 80 w 132"/>
                <a:gd name="T19" fmla="*/ 505 h 198"/>
                <a:gd name="T20" fmla="*/ 131 w 132"/>
                <a:gd name="T21" fmla="*/ 453 h 198"/>
                <a:gd name="T22" fmla="*/ 120 w 132"/>
                <a:gd name="T23" fmla="*/ 410 h 198"/>
                <a:gd name="T24" fmla="*/ 171 w 132"/>
                <a:gd name="T25" fmla="*/ 399 h 198"/>
                <a:gd name="T26" fmla="*/ 197 w 132"/>
                <a:gd name="T27" fmla="*/ 290 h 198"/>
                <a:gd name="T28" fmla="*/ 285 w 132"/>
                <a:gd name="T29" fmla="*/ 203 h 198"/>
                <a:gd name="T30" fmla="*/ 360 w 132"/>
                <a:gd name="T31" fmla="*/ 271 h 198"/>
                <a:gd name="T32" fmla="*/ 346 w 132"/>
                <a:gd name="T33" fmla="*/ 373 h 198"/>
                <a:gd name="T34" fmla="*/ 391 w 132"/>
                <a:gd name="T35" fmla="*/ 391 h 198"/>
                <a:gd name="T36" fmla="*/ 397 w 132"/>
                <a:gd name="T37" fmla="*/ 439 h 198"/>
                <a:gd name="T38" fmla="*/ 458 w 132"/>
                <a:gd name="T39" fmla="*/ 479 h 198"/>
                <a:gd name="T40" fmla="*/ 432 w 132"/>
                <a:gd name="T41" fmla="*/ 313 h 198"/>
                <a:gd name="T42" fmla="*/ 412 w 132"/>
                <a:gd name="T43" fmla="*/ 282 h 198"/>
                <a:gd name="T44" fmla="*/ 448 w 132"/>
                <a:gd name="T45" fmla="*/ 228 h 198"/>
                <a:gd name="T46" fmla="*/ 428 w 132"/>
                <a:gd name="T47" fmla="*/ 109 h 198"/>
                <a:gd name="T48" fmla="*/ 428 w 132"/>
                <a:gd name="T49" fmla="*/ 5 h 1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2" h="198">
                  <a:moveTo>
                    <a:pt x="117" y="0"/>
                  </a:moveTo>
                  <a:cubicBezTo>
                    <a:pt x="93" y="7"/>
                    <a:pt x="70" y="10"/>
                    <a:pt x="76" y="41"/>
                  </a:cubicBezTo>
                  <a:cubicBezTo>
                    <a:pt x="67" y="41"/>
                    <a:pt x="56" y="32"/>
                    <a:pt x="48" y="28"/>
                  </a:cubicBezTo>
                  <a:cubicBezTo>
                    <a:pt x="38" y="41"/>
                    <a:pt x="50" y="56"/>
                    <a:pt x="50" y="70"/>
                  </a:cubicBezTo>
                  <a:cubicBezTo>
                    <a:pt x="51" y="87"/>
                    <a:pt x="32" y="93"/>
                    <a:pt x="23" y="106"/>
                  </a:cubicBezTo>
                  <a:cubicBezTo>
                    <a:pt x="20" y="110"/>
                    <a:pt x="21" y="112"/>
                    <a:pt x="18" y="116"/>
                  </a:cubicBezTo>
                  <a:cubicBezTo>
                    <a:pt x="14" y="120"/>
                    <a:pt x="6" y="121"/>
                    <a:pt x="4" y="127"/>
                  </a:cubicBezTo>
                  <a:cubicBezTo>
                    <a:pt x="0" y="137"/>
                    <a:pt x="17" y="150"/>
                    <a:pt x="8" y="153"/>
                  </a:cubicBezTo>
                  <a:cubicBezTo>
                    <a:pt x="5" y="163"/>
                    <a:pt x="16" y="198"/>
                    <a:pt x="30" y="180"/>
                  </a:cubicBezTo>
                  <a:cubicBezTo>
                    <a:pt x="36" y="171"/>
                    <a:pt x="23" y="147"/>
                    <a:pt x="22" y="138"/>
                  </a:cubicBezTo>
                  <a:cubicBezTo>
                    <a:pt x="31" y="135"/>
                    <a:pt x="37" y="136"/>
                    <a:pt x="36" y="124"/>
                  </a:cubicBezTo>
                  <a:cubicBezTo>
                    <a:pt x="36" y="117"/>
                    <a:pt x="28" y="118"/>
                    <a:pt x="33" y="112"/>
                  </a:cubicBezTo>
                  <a:cubicBezTo>
                    <a:pt x="35" y="108"/>
                    <a:pt x="44" y="112"/>
                    <a:pt x="47" y="109"/>
                  </a:cubicBezTo>
                  <a:cubicBezTo>
                    <a:pt x="56" y="101"/>
                    <a:pt x="48" y="88"/>
                    <a:pt x="54" y="79"/>
                  </a:cubicBezTo>
                  <a:cubicBezTo>
                    <a:pt x="60" y="70"/>
                    <a:pt x="72" y="66"/>
                    <a:pt x="78" y="56"/>
                  </a:cubicBezTo>
                  <a:cubicBezTo>
                    <a:pt x="83" y="61"/>
                    <a:pt x="97" y="68"/>
                    <a:pt x="99" y="74"/>
                  </a:cubicBezTo>
                  <a:cubicBezTo>
                    <a:pt x="102" y="84"/>
                    <a:pt x="86" y="92"/>
                    <a:pt x="95" y="102"/>
                  </a:cubicBezTo>
                  <a:cubicBezTo>
                    <a:pt x="98" y="106"/>
                    <a:pt x="104" y="103"/>
                    <a:pt x="107" y="107"/>
                  </a:cubicBezTo>
                  <a:cubicBezTo>
                    <a:pt x="110" y="111"/>
                    <a:pt x="108" y="115"/>
                    <a:pt x="109" y="120"/>
                  </a:cubicBezTo>
                  <a:cubicBezTo>
                    <a:pt x="112" y="129"/>
                    <a:pt x="118" y="142"/>
                    <a:pt x="126" y="131"/>
                  </a:cubicBezTo>
                  <a:cubicBezTo>
                    <a:pt x="132" y="121"/>
                    <a:pt x="124" y="96"/>
                    <a:pt x="119" y="86"/>
                  </a:cubicBezTo>
                  <a:cubicBezTo>
                    <a:pt x="117" y="82"/>
                    <a:pt x="113" y="82"/>
                    <a:pt x="113" y="77"/>
                  </a:cubicBezTo>
                  <a:cubicBezTo>
                    <a:pt x="113" y="71"/>
                    <a:pt x="122" y="67"/>
                    <a:pt x="123" y="62"/>
                  </a:cubicBezTo>
                  <a:cubicBezTo>
                    <a:pt x="128" y="49"/>
                    <a:pt x="116" y="44"/>
                    <a:pt x="118" y="30"/>
                  </a:cubicBezTo>
                  <a:cubicBezTo>
                    <a:pt x="120" y="15"/>
                    <a:pt x="130" y="15"/>
                    <a:pt x="118" y="1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2" name="Freeform 590">
              <a:extLst>
                <a:ext uri="{FF2B5EF4-FFF2-40B4-BE49-F238E27FC236}">
                  <a16:creationId xmlns:a16="http://schemas.microsoft.com/office/drawing/2014/main" id="{CAAA6628-4805-42C6-BFD5-7D2F1095B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1577"/>
              <a:ext cx="298" cy="320"/>
            </a:xfrm>
            <a:custGeom>
              <a:avLst/>
              <a:gdLst>
                <a:gd name="T0" fmla="*/ 613 w 194"/>
                <a:gd name="T1" fmla="*/ 197 h 208"/>
                <a:gd name="T2" fmla="*/ 453 w 194"/>
                <a:gd name="T3" fmla="*/ 102 h 208"/>
                <a:gd name="T4" fmla="*/ 339 w 194"/>
                <a:gd name="T5" fmla="*/ 189 h 208"/>
                <a:gd name="T6" fmla="*/ 217 w 194"/>
                <a:gd name="T7" fmla="*/ 135 h 208"/>
                <a:gd name="T8" fmla="*/ 144 w 194"/>
                <a:gd name="T9" fmla="*/ 229 h 208"/>
                <a:gd name="T10" fmla="*/ 18 w 194"/>
                <a:gd name="T11" fmla="*/ 189 h 208"/>
                <a:gd name="T12" fmla="*/ 123 w 194"/>
                <a:gd name="T13" fmla="*/ 366 h 208"/>
                <a:gd name="T14" fmla="*/ 246 w 194"/>
                <a:gd name="T15" fmla="*/ 289 h 208"/>
                <a:gd name="T16" fmla="*/ 358 w 194"/>
                <a:gd name="T17" fmla="*/ 298 h 208"/>
                <a:gd name="T18" fmla="*/ 519 w 194"/>
                <a:gd name="T19" fmla="*/ 343 h 208"/>
                <a:gd name="T20" fmla="*/ 507 w 194"/>
                <a:gd name="T21" fmla="*/ 448 h 208"/>
                <a:gd name="T22" fmla="*/ 519 w 194"/>
                <a:gd name="T23" fmla="*/ 469 h 208"/>
                <a:gd name="T24" fmla="*/ 527 w 194"/>
                <a:gd name="T25" fmla="*/ 500 h 208"/>
                <a:gd name="T26" fmla="*/ 472 w 194"/>
                <a:gd name="T27" fmla="*/ 568 h 208"/>
                <a:gd name="T28" fmla="*/ 501 w 194"/>
                <a:gd name="T29" fmla="*/ 752 h 208"/>
                <a:gd name="T30" fmla="*/ 573 w 194"/>
                <a:gd name="T31" fmla="*/ 509 h 208"/>
                <a:gd name="T32" fmla="*/ 644 w 194"/>
                <a:gd name="T33" fmla="*/ 500 h 208"/>
                <a:gd name="T34" fmla="*/ 684 w 194"/>
                <a:gd name="T35" fmla="*/ 500 h 208"/>
                <a:gd name="T36" fmla="*/ 642 w 194"/>
                <a:gd name="T37" fmla="*/ 372 h 208"/>
                <a:gd name="T38" fmla="*/ 598 w 194"/>
                <a:gd name="T39" fmla="*/ 203 h 2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94" h="208">
                  <a:moveTo>
                    <a:pt x="169" y="54"/>
                  </a:moveTo>
                  <a:cubicBezTo>
                    <a:pt x="156" y="41"/>
                    <a:pt x="144" y="0"/>
                    <a:pt x="125" y="28"/>
                  </a:cubicBezTo>
                  <a:cubicBezTo>
                    <a:pt x="117" y="41"/>
                    <a:pt x="112" y="55"/>
                    <a:pt x="94" y="52"/>
                  </a:cubicBezTo>
                  <a:cubicBezTo>
                    <a:pt x="82" y="49"/>
                    <a:pt x="73" y="37"/>
                    <a:pt x="60" y="37"/>
                  </a:cubicBezTo>
                  <a:cubicBezTo>
                    <a:pt x="55" y="48"/>
                    <a:pt x="56" y="61"/>
                    <a:pt x="40" y="63"/>
                  </a:cubicBezTo>
                  <a:cubicBezTo>
                    <a:pt x="28" y="64"/>
                    <a:pt x="17" y="52"/>
                    <a:pt x="5" y="52"/>
                  </a:cubicBezTo>
                  <a:cubicBezTo>
                    <a:pt x="0" y="73"/>
                    <a:pt x="24" y="86"/>
                    <a:pt x="34" y="101"/>
                  </a:cubicBezTo>
                  <a:cubicBezTo>
                    <a:pt x="52" y="102"/>
                    <a:pt x="49" y="78"/>
                    <a:pt x="68" y="79"/>
                  </a:cubicBezTo>
                  <a:cubicBezTo>
                    <a:pt x="82" y="80"/>
                    <a:pt x="86" y="87"/>
                    <a:pt x="99" y="82"/>
                  </a:cubicBezTo>
                  <a:cubicBezTo>
                    <a:pt x="118" y="74"/>
                    <a:pt x="145" y="65"/>
                    <a:pt x="143" y="94"/>
                  </a:cubicBezTo>
                  <a:cubicBezTo>
                    <a:pt x="142" y="104"/>
                    <a:pt x="140" y="113"/>
                    <a:pt x="140" y="123"/>
                  </a:cubicBezTo>
                  <a:cubicBezTo>
                    <a:pt x="140" y="125"/>
                    <a:pt x="143" y="127"/>
                    <a:pt x="143" y="129"/>
                  </a:cubicBezTo>
                  <a:cubicBezTo>
                    <a:pt x="143" y="131"/>
                    <a:pt x="145" y="134"/>
                    <a:pt x="145" y="137"/>
                  </a:cubicBezTo>
                  <a:cubicBezTo>
                    <a:pt x="143" y="145"/>
                    <a:pt x="134" y="149"/>
                    <a:pt x="130" y="156"/>
                  </a:cubicBezTo>
                  <a:cubicBezTo>
                    <a:pt x="125" y="165"/>
                    <a:pt x="126" y="208"/>
                    <a:pt x="138" y="207"/>
                  </a:cubicBezTo>
                  <a:cubicBezTo>
                    <a:pt x="145" y="190"/>
                    <a:pt x="140" y="150"/>
                    <a:pt x="158" y="140"/>
                  </a:cubicBezTo>
                  <a:cubicBezTo>
                    <a:pt x="162" y="138"/>
                    <a:pt x="173" y="139"/>
                    <a:pt x="178" y="137"/>
                  </a:cubicBezTo>
                  <a:cubicBezTo>
                    <a:pt x="183" y="136"/>
                    <a:pt x="186" y="142"/>
                    <a:pt x="189" y="137"/>
                  </a:cubicBezTo>
                  <a:cubicBezTo>
                    <a:pt x="194" y="130"/>
                    <a:pt x="179" y="109"/>
                    <a:pt x="177" y="102"/>
                  </a:cubicBezTo>
                  <a:cubicBezTo>
                    <a:pt x="173" y="91"/>
                    <a:pt x="160" y="66"/>
                    <a:pt x="165" y="56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3" name="Freeform 591">
              <a:extLst>
                <a:ext uri="{FF2B5EF4-FFF2-40B4-BE49-F238E27FC236}">
                  <a16:creationId xmlns:a16="http://schemas.microsoft.com/office/drawing/2014/main" id="{E93B5C2A-B748-4B74-AA0E-52D1C6987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1022"/>
              <a:ext cx="173" cy="271"/>
            </a:xfrm>
            <a:custGeom>
              <a:avLst/>
              <a:gdLst>
                <a:gd name="T0" fmla="*/ 255 w 112"/>
                <a:gd name="T1" fmla="*/ 59 h 176"/>
                <a:gd name="T2" fmla="*/ 60 w 112"/>
                <a:gd name="T3" fmla="*/ 54 h 176"/>
                <a:gd name="T4" fmla="*/ 114 w 112"/>
                <a:gd name="T5" fmla="*/ 277 h 176"/>
                <a:gd name="T6" fmla="*/ 26 w 112"/>
                <a:gd name="T7" fmla="*/ 383 h 176"/>
                <a:gd name="T8" fmla="*/ 26 w 112"/>
                <a:gd name="T9" fmla="*/ 440 h 176"/>
                <a:gd name="T10" fmla="*/ 102 w 112"/>
                <a:gd name="T11" fmla="*/ 456 h 176"/>
                <a:gd name="T12" fmla="*/ 196 w 112"/>
                <a:gd name="T13" fmla="*/ 439 h 176"/>
                <a:gd name="T14" fmla="*/ 229 w 112"/>
                <a:gd name="T15" fmla="*/ 588 h 176"/>
                <a:gd name="T16" fmla="*/ 303 w 112"/>
                <a:gd name="T17" fmla="*/ 642 h 176"/>
                <a:gd name="T18" fmla="*/ 312 w 112"/>
                <a:gd name="T19" fmla="*/ 440 h 176"/>
                <a:gd name="T20" fmla="*/ 394 w 112"/>
                <a:gd name="T21" fmla="*/ 370 h 176"/>
                <a:gd name="T22" fmla="*/ 385 w 112"/>
                <a:gd name="T23" fmla="*/ 249 h 176"/>
                <a:gd name="T24" fmla="*/ 402 w 112"/>
                <a:gd name="T25" fmla="*/ 189 h 176"/>
                <a:gd name="T26" fmla="*/ 255 w 112"/>
                <a:gd name="T27" fmla="*/ 62 h 1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2" h="176">
                  <a:moveTo>
                    <a:pt x="69" y="16"/>
                  </a:moveTo>
                  <a:cubicBezTo>
                    <a:pt x="54" y="10"/>
                    <a:pt x="26" y="0"/>
                    <a:pt x="16" y="15"/>
                  </a:cubicBezTo>
                  <a:cubicBezTo>
                    <a:pt x="0" y="39"/>
                    <a:pt x="35" y="55"/>
                    <a:pt x="31" y="76"/>
                  </a:cubicBezTo>
                  <a:cubicBezTo>
                    <a:pt x="30" y="84"/>
                    <a:pt x="12" y="96"/>
                    <a:pt x="7" y="105"/>
                  </a:cubicBezTo>
                  <a:cubicBezTo>
                    <a:pt x="2" y="115"/>
                    <a:pt x="0" y="113"/>
                    <a:pt x="7" y="121"/>
                  </a:cubicBezTo>
                  <a:cubicBezTo>
                    <a:pt x="16" y="132"/>
                    <a:pt x="18" y="128"/>
                    <a:pt x="28" y="125"/>
                  </a:cubicBezTo>
                  <a:cubicBezTo>
                    <a:pt x="33" y="123"/>
                    <a:pt x="48" y="116"/>
                    <a:pt x="53" y="120"/>
                  </a:cubicBezTo>
                  <a:cubicBezTo>
                    <a:pt x="62" y="125"/>
                    <a:pt x="58" y="153"/>
                    <a:pt x="62" y="161"/>
                  </a:cubicBezTo>
                  <a:cubicBezTo>
                    <a:pt x="67" y="173"/>
                    <a:pt x="73" y="169"/>
                    <a:pt x="82" y="176"/>
                  </a:cubicBezTo>
                  <a:cubicBezTo>
                    <a:pt x="87" y="159"/>
                    <a:pt x="79" y="137"/>
                    <a:pt x="85" y="121"/>
                  </a:cubicBezTo>
                  <a:cubicBezTo>
                    <a:pt x="90" y="108"/>
                    <a:pt x="101" y="112"/>
                    <a:pt x="107" y="101"/>
                  </a:cubicBezTo>
                  <a:cubicBezTo>
                    <a:pt x="112" y="90"/>
                    <a:pt x="103" y="79"/>
                    <a:pt x="104" y="68"/>
                  </a:cubicBezTo>
                  <a:cubicBezTo>
                    <a:pt x="104" y="63"/>
                    <a:pt x="110" y="57"/>
                    <a:pt x="109" y="52"/>
                  </a:cubicBezTo>
                  <a:cubicBezTo>
                    <a:pt x="108" y="40"/>
                    <a:pt x="78" y="25"/>
                    <a:pt x="69" y="17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4" name="Freeform 592">
              <a:extLst>
                <a:ext uri="{FF2B5EF4-FFF2-40B4-BE49-F238E27FC236}">
                  <a16:creationId xmlns:a16="http://schemas.microsoft.com/office/drawing/2014/main" id="{3DCBF817-4C73-4C1F-A37A-BAE992C3F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101"/>
              <a:ext cx="50" cy="146"/>
            </a:xfrm>
            <a:custGeom>
              <a:avLst/>
              <a:gdLst>
                <a:gd name="T0" fmla="*/ 88 w 32"/>
                <a:gd name="T1" fmla="*/ 28 h 95"/>
                <a:gd name="T2" fmla="*/ 20 w 32"/>
                <a:gd name="T3" fmla="*/ 144 h 95"/>
                <a:gd name="T4" fmla="*/ 56 w 32"/>
                <a:gd name="T5" fmla="*/ 255 h 95"/>
                <a:gd name="T6" fmla="*/ 48 w 32"/>
                <a:gd name="T7" fmla="*/ 344 h 95"/>
                <a:gd name="T8" fmla="*/ 81 w 32"/>
                <a:gd name="T9" fmla="*/ 175 h 95"/>
                <a:gd name="T10" fmla="*/ 114 w 32"/>
                <a:gd name="T11" fmla="*/ 128 h 95"/>
                <a:gd name="T12" fmla="*/ 88 w 32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95">
                  <a:moveTo>
                    <a:pt x="23" y="8"/>
                  </a:moveTo>
                  <a:cubicBezTo>
                    <a:pt x="7" y="6"/>
                    <a:pt x="0" y="27"/>
                    <a:pt x="5" y="40"/>
                  </a:cubicBezTo>
                  <a:cubicBezTo>
                    <a:pt x="8" y="51"/>
                    <a:pt x="15" y="58"/>
                    <a:pt x="15" y="70"/>
                  </a:cubicBezTo>
                  <a:cubicBezTo>
                    <a:pt x="15" y="78"/>
                    <a:pt x="7" y="87"/>
                    <a:pt x="13" y="95"/>
                  </a:cubicBezTo>
                  <a:cubicBezTo>
                    <a:pt x="21" y="80"/>
                    <a:pt x="12" y="62"/>
                    <a:pt x="21" y="48"/>
                  </a:cubicBezTo>
                  <a:cubicBezTo>
                    <a:pt x="24" y="42"/>
                    <a:pt x="29" y="42"/>
                    <a:pt x="30" y="35"/>
                  </a:cubicBezTo>
                  <a:cubicBezTo>
                    <a:pt x="32" y="27"/>
                    <a:pt x="24" y="5"/>
                    <a:pt x="23" y="0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5" name="Freeform 593">
              <a:extLst>
                <a:ext uri="{FF2B5EF4-FFF2-40B4-BE49-F238E27FC236}">
                  <a16:creationId xmlns:a16="http://schemas.microsoft.com/office/drawing/2014/main" id="{43DD4C14-EDD9-4EAC-961B-54C759DA2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971"/>
              <a:ext cx="348" cy="393"/>
            </a:xfrm>
            <a:custGeom>
              <a:avLst/>
              <a:gdLst>
                <a:gd name="T0" fmla="*/ 804 w 226"/>
                <a:gd name="T1" fmla="*/ 479 h 255"/>
                <a:gd name="T2" fmla="*/ 725 w 226"/>
                <a:gd name="T3" fmla="*/ 370 h 255"/>
                <a:gd name="T4" fmla="*/ 725 w 226"/>
                <a:gd name="T5" fmla="*/ 325 h 255"/>
                <a:gd name="T6" fmla="*/ 685 w 226"/>
                <a:gd name="T7" fmla="*/ 285 h 255"/>
                <a:gd name="T8" fmla="*/ 704 w 226"/>
                <a:gd name="T9" fmla="*/ 149 h 255"/>
                <a:gd name="T10" fmla="*/ 711 w 226"/>
                <a:gd name="T11" fmla="*/ 26 h 255"/>
                <a:gd name="T12" fmla="*/ 685 w 226"/>
                <a:gd name="T13" fmla="*/ 0 h 255"/>
                <a:gd name="T14" fmla="*/ 628 w 226"/>
                <a:gd name="T15" fmla="*/ 122 h 255"/>
                <a:gd name="T16" fmla="*/ 544 w 226"/>
                <a:gd name="T17" fmla="*/ 197 h 255"/>
                <a:gd name="T18" fmla="*/ 522 w 226"/>
                <a:gd name="T19" fmla="*/ 359 h 255"/>
                <a:gd name="T20" fmla="*/ 405 w 226"/>
                <a:gd name="T21" fmla="*/ 373 h 255"/>
                <a:gd name="T22" fmla="*/ 306 w 226"/>
                <a:gd name="T23" fmla="*/ 469 h 255"/>
                <a:gd name="T24" fmla="*/ 313 w 226"/>
                <a:gd name="T25" fmla="*/ 589 h 255"/>
                <a:gd name="T26" fmla="*/ 263 w 226"/>
                <a:gd name="T27" fmla="*/ 644 h 255"/>
                <a:gd name="T28" fmla="*/ 259 w 226"/>
                <a:gd name="T29" fmla="*/ 697 h 255"/>
                <a:gd name="T30" fmla="*/ 229 w 226"/>
                <a:gd name="T31" fmla="*/ 738 h 255"/>
                <a:gd name="T32" fmla="*/ 154 w 226"/>
                <a:gd name="T33" fmla="*/ 754 h 255"/>
                <a:gd name="T34" fmla="*/ 140 w 226"/>
                <a:gd name="T35" fmla="*/ 826 h 255"/>
                <a:gd name="T36" fmla="*/ 0 w 226"/>
                <a:gd name="T37" fmla="*/ 899 h 255"/>
                <a:gd name="T38" fmla="*/ 373 w 226"/>
                <a:gd name="T39" fmla="*/ 817 h 255"/>
                <a:gd name="T40" fmla="*/ 514 w 226"/>
                <a:gd name="T41" fmla="*/ 746 h 255"/>
                <a:gd name="T42" fmla="*/ 581 w 226"/>
                <a:gd name="T43" fmla="*/ 655 h 255"/>
                <a:gd name="T44" fmla="*/ 698 w 226"/>
                <a:gd name="T45" fmla="*/ 556 h 255"/>
                <a:gd name="T46" fmla="*/ 825 w 226"/>
                <a:gd name="T47" fmla="*/ 479 h 25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26" h="255">
                  <a:moveTo>
                    <a:pt x="220" y="131"/>
                  </a:moveTo>
                  <a:cubicBezTo>
                    <a:pt x="215" y="121"/>
                    <a:pt x="201" y="115"/>
                    <a:pt x="199" y="101"/>
                  </a:cubicBezTo>
                  <a:cubicBezTo>
                    <a:pt x="198" y="97"/>
                    <a:pt x="200" y="92"/>
                    <a:pt x="199" y="89"/>
                  </a:cubicBezTo>
                  <a:cubicBezTo>
                    <a:pt x="197" y="85"/>
                    <a:pt x="190" y="82"/>
                    <a:pt x="188" y="78"/>
                  </a:cubicBezTo>
                  <a:cubicBezTo>
                    <a:pt x="175" y="61"/>
                    <a:pt x="188" y="56"/>
                    <a:pt x="193" y="41"/>
                  </a:cubicBezTo>
                  <a:cubicBezTo>
                    <a:pt x="196" y="31"/>
                    <a:pt x="192" y="18"/>
                    <a:pt x="195" y="7"/>
                  </a:cubicBezTo>
                  <a:cubicBezTo>
                    <a:pt x="194" y="5"/>
                    <a:pt x="190" y="2"/>
                    <a:pt x="188" y="0"/>
                  </a:cubicBezTo>
                  <a:cubicBezTo>
                    <a:pt x="183" y="12"/>
                    <a:pt x="179" y="23"/>
                    <a:pt x="172" y="33"/>
                  </a:cubicBezTo>
                  <a:cubicBezTo>
                    <a:pt x="166" y="42"/>
                    <a:pt x="156" y="46"/>
                    <a:pt x="149" y="54"/>
                  </a:cubicBezTo>
                  <a:cubicBezTo>
                    <a:pt x="137" y="68"/>
                    <a:pt x="153" y="85"/>
                    <a:pt x="143" y="98"/>
                  </a:cubicBezTo>
                  <a:cubicBezTo>
                    <a:pt x="135" y="109"/>
                    <a:pt x="121" y="99"/>
                    <a:pt x="111" y="102"/>
                  </a:cubicBezTo>
                  <a:cubicBezTo>
                    <a:pt x="102" y="104"/>
                    <a:pt x="87" y="120"/>
                    <a:pt x="84" y="128"/>
                  </a:cubicBezTo>
                  <a:cubicBezTo>
                    <a:pt x="80" y="139"/>
                    <a:pt x="90" y="149"/>
                    <a:pt x="86" y="161"/>
                  </a:cubicBezTo>
                  <a:cubicBezTo>
                    <a:pt x="84" y="166"/>
                    <a:pt x="75" y="170"/>
                    <a:pt x="72" y="176"/>
                  </a:cubicBezTo>
                  <a:cubicBezTo>
                    <a:pt x="71" y="180"/>
                    <a:pt x="72" y="185"/>
                    <a:pt x="71" y="190"/>
                  </a:cubicBezTo>
                  <a:cubicBezTo>
                    <a:pt x="68" y="197"/>
                    <a:pt x="70" y="197"/>
                    <a:pt x="63" y="202"/>
                  </a:cubicBezTo>
                  <a:cubicBezTo>
                    <a:pt x="57" y="206"/>
                    <a:pt x="46" y="203"/>
                    <a:pt x="42" y="206"/>
                  </a:cubicBezTo>
                  <a:cubicBezTo>
                    <a:pt x="35" y="212"/>
                    <a:pt x="41" y="220"/>
                    <a:pt x="38" y="226"/>
                  </a:cubicBezTo>
                  <a:cubicBezTo>
                    <a:pt x="31" y="243"/>
                    <a:pt x="11" y="235"/>
                    <a:pt x="0" y="245"/>
                  </a:cubicBezTo>
                  <a:cubicBezTo>
                    <a:pt x="35" y="255"/>
                    <a:pt x="73" y="240"/>
                    <a:pt x="102" y="223"/>
                  </a:cubicBezTo>
                  <a:cubicBezTo>
                    <a:pt x="115" y="215"/>
                    <a:pt x="133" y="217"/>
                    <a:pt x="141" y="204"/>
                  </a:cubicBezTo>
                  <a:cubicBezTo>
                    <a:pt x="148" y="193"/>
                    <a:pt x="147" y="187"/>
                    <a:pt x="159" y="179"/>
                  </a:cubicBezTo>
                  <a:cubicBezTo>
                    <a:pt x="170" y="170"/>
                    <a:pt x="179" y="159"/>
                    <a:pt x="191" y="152"/>
                  </a:cubicBezTo>
                  <a:cubicBezTo>
                    <a:pt x="205" y="144"/>
                    <a:pt x="218" y="146"/>
                    <a:pt x="226" y="131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6" name="Freeform 594">
              <a:extLst>
                <a:ext uri="{FF2B5EF4-FFF2-40B4-BE49-F238E27FC236}">
                  <a16:creationId xmlns:a16="http://schemas.microsoft.com/office/drawing/2014/main" id="{8AD3D8B5-128F-43E1-BDAA-D4233D1E6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107"/>
              <a:ext cx="302" cy="266"/>
            </a:xfrm>
            <a:custGeom>
              <a:avLst/>
              <a:gdLst>
                <a:gd name="T0" fmla="*/ 541 w 196"/>
                <a:gd name="T1" fmla="*/ 146 h 173"/>
                <a:gd name="T2" fmla="*/ 442 w 196"/>
                <a:gd name="T3" fmla="*/ 80 h 173"/>
                <a:gd name="T4" fmla="*/ 381 w 196"/>
                <a:gd name="T5" fmla="*/ 12 h 173"/>
                <a:gd name="T6" fmla="*/ 325 w 196"/>
                <a:gd name="T7" fmla="*/ 28 h 173"/>
                <a:gd name="T8" fmla="*/ 267 w 196"/>
                <a:gd name="T9" fmla="*/ 163 h 173"/>
                <a:gd name="T10" fmla="*/ 162 w 196"/>
                <a:gd name="T11" fmla="*/ 161 h 173"/>
                <a:gd name="T12" fmla="*/ 128 w 196"/>
                <a:gd name="T13" fmla="*/ 272 h 173"/>
                <a:gd name="T14" fmla="*/ 131 w 196"/>
                <a:gd name="T15" fmla="*/ 334 h 173"/>
                <a:gd name="T16" fmla="*/ 76 w 196"/>
                <a:gd name="T17" fmla="*/ 412 h 173"/>
                <a:gd name="T18" fmla="*/ 12 w 196"/>
                <a:gd name="T19" fmla="*/ 563 h 173"/>
                <a:gd name="T20" fmla="*/ 267 w 196"/>
                <a:gd name="T21" fmla="*/ 366 h 173"/>
                <a:gd name="T22" fmla="*/ 399 w 196"/>
                <a:gd name="T23" fmla="*/ 278 h 173"/>
                <a:gd name="T24" fmla="*/ 453 w 196"/>
                <a:gd name="T25" fmla="*/ 277 h 173"/>
                <a:gd name="T26" fmla="*/ 513 w 196"/>
                <a:gd name="T27" fmla="*/ 258 h 173"/>
                <a:gd name="T28" fmla="*/ 601 w 196"/>
                <a:gd name="T29" fmla="*/ 414 h 173"/>
                <a:gd name="T30" fmla="*/ 624 w 196"/>
                <a:gd name="T31" fmla="*/ 427 h 173"/>
                <a:gd name="T32" fmla="*/ 636 w 196"/>
                <a:gd name="T33" fmla="*/ 520 h 173"/>
                <a:gd name="T34" fmla="*/ 650 w 196"/>
                <a:gd name="T35" fmla="*/ 610 h 173"/>
                <a:gd name="T36" fmla="*/ 649 w 196"/>
                <a:gd name="T37" fmla="*/ 427 h 173"/>
                <a:gd name="T38" fmla="*/ 649 w 196"/>
                <a:gd name="T39" fmla="*/ 237 h 173"/>
                <a:gd name="T40" fmla="*/ 570 w 196"/>
                <a:gd name="T41" fmla="*/ 146 h 1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6" h="173">
                  <a:moveTo>
                    <a:pt x="148" y="40"/>
                  </a:moveTo>
                  <a:cubicBezTo>
                    <a:pt x="145" y="29"/>
                    <a:pt x="130" y="27"/>
                    <a:pt x="121" y="22"/>
                  </a:cubicBezTo>
                  <a:cubicBezTo>
                    <a:pt x="112" y="17"/>
                    <a:pt x="111" y="7"/>
                    <a:pt x="104" y="3"/>
                  </a:cubicBezTo>
                  <a:cubicBezTo>
                    <a:pt x="97" y="0"/>
                    <a:pt x="92" y="3"/>
                    <a:pt x="89" y="8"/>
                  </a:cubicBezTo>
                  <a:cubicBezTo>
                    <a:pt x="80" y="20"/>
                    <a:pt x="95" y="39"/>
                    <a:pt x="73" y="45"/>
                  </a:cubicBezTo>
                  <a:cubicBezTo>
                    <a:pt x="63" y="48"/>
                    <a:pt x="53" y="40"/>
                    <a:pt x="44" y="44"/>
                  </a:cubicBezTo>
                  <a:cubicBezTo>
                    <a:pt x="30" y="50"/>
                    <a:pt x="32" y="64"/>
                    <a:pt x="35" y="75"/>
                  </a:cubicBezTo>
                  <a:cubicBezTo>
                    <a:pt x="38" y="85"/>
                    <a:pt x="40" y="84"/>
                    <a:pt x="36" y="92"/>
                  </a:cubicBezTo>
                  <a:cubicBezTo>
                    <a:pt x="33" y="99"/>
                    <a:pt x="25" y="106"/>
                    <a:pt x="21" y="113"/>
                  </a:cubicBezTo>
                  <a:cubicBezTo>
                    <a:pt x="14" y="125"/>
                    <a:pt x="0" y="141"/>
                    <a:pt x="3" y="155"/>
                  </a:cubicBezTo>
                  <a:cubicBezTo>
                    <a:pt x="29" y="152"/>
                    <a:pt x="55" y="117"/>
                    <a:pt x="73" y="101"/>
                  </a:cubicBezTo>
                  <a:cubicBezTo>
                    <a:pt x="84" y="91"/>
                    <a:pt x="97" y="78"/>
                    <a:pt x="109" y="77"/>
                  </a:cubicBezTo>
                  <a:cubicBezTo>
                    <a:pt x="115" y="76"/>
                    <a:pt x="118" y="78"/>
                    <a:pt x="124" y="76"/>
                  </a:cubicBezTo>
                  <a:cubicBezTo>
                    <a:pt x="132" y="74"/>
                    <a:pt x="131" y="68"/>
                    <a:pt x="140" y="71"/>
                  </a:cubicBezTo>
                  <a:cubicBezTo>
                    <a:pt x="155" y="76"/>
                    <a:pt x="156" y="103"/>
                    <a:pt x="164" y="114"/>
                  </a:cubicBezTo>
                  <a:cubicBezTo>
                    <a:pt x="165" y="116"/>
                    <a:pt x="170" y="117"/>
                    <a:pt x="171" y="118"/>
                  </a:cubicBezTo>
                  <a:cubicBezTo>
                    <a:pt x="178" y="127"/>
                    <a:pt x="174" y="135"/>
                    <a:pt x="174" y="143"/>
                  </a:cubicBezTo>
                  <a:cubicBezTo>
                    <a:pt x="173" y="148"/>
                    <a:pt x="170" y="166"/>
                    <a:pt x="178" y="168"/>
                  </a:cubicBezTo>
                  <a:cubicBezTo>
                    <a:pt x="196" y="173"/>
                    <a:pt x="179" y="123"/>
                    <a:pt x="177" y="118"/>
                  </a:cubicBezTo>
                  <a:cubicBezTo>
                    <a:pt x="172" y="100"/>
                    <a:pt x="183" y="82"/>
                    <a:pt x="177" y="65"/>
                  </a:cubicBezTo>
                  <a:cubicBezTo>
                    <a:pt x="173" y="54"/>
                    <a:pt x="160" y="50"/>
                    <a:pt x="156" y="40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7" name="Freeform 595">
              <a:extLst>
                <a:ext uri="{FF2B5EF4-FFF2-40B4-BE49-F238E27FC236}">
                  <a16:creationId xmlns:a16="http://schemas.microsoft.com/office/drawing/2014/main" id="{A5C30713-A2B0-49B9-9D58-79785268C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199"/>
              <a:ext cx="499" cy="157"/>
            </a:xfrm>
            <a:custGeom>
              <a:avLst/>
              <a:gdLst>
                <a:gd name="T0" fmla="*/ 0 w 324"/>
                <a:gd name="T1" fmla="*/ 137 h 102"/>
                <a:gd name="T2" fmla="*/ 142 w 324"/>
                <a:gd name="T3" fmla="*/ 122 h 102"/>
                <a:gd name="T4" fmla="*/ 211 w 324"/>
                <a:gd name="T5" fmla="*/ 5 h 102"/>
                <a:gd name="T6" fmla="*/ 330 w 324"/>
                <a:gd name="T7" fmla="*/ 128 h 102"/>
                <a:gd name="T8" fmla="*/ 339 w 324"/>
                <a:gd name="T9" fmla="*/ 189 h 102"/>
                <a:gd name="T10" fmla="*/ 439 w 324"/>
                <a:gd name="T11" fmla="*/ 194 h 102"/>
                <a:gd name="T12" fmla="*/ 541 w 324"/>
                <a:gd name="T13" fmla="*/ 225 h 102"/>
                <a:gd name="T14" fmla="*/ 636 w 324"/>
                <a:gd name="T15" fmla="*/ 242 h 102"/>
                <a:gd name="T16" fmla="*/ 690 w 324"/>
                <a:gd name="T17" fmla="*/ 234 h 102"/>
                <a:gd name="T18" fmla="*/ 776 w 324"/>
                <a:gd name="T19" fmla="*/ 256 h 102"/>
                <a:gd name="T20" fmla="*/ 989 w 324"/>
                <a:gd name="T21" fmla="*/ 249 h 102"/>
                <a:gd name="T22" fmla="*/ 1115 w 324"/>
                <a:gd name="T23" fmla="*/ 325 h 102"/>
                <a:gd name="T24" fmla="*/ 1184 w 324"/>
                <a:gd name="T25" fmla="*/ 357 h 102"/>
                <a:gd name="T26" fmla="*/ 1009 w 324"/>
                <a:gd name="T27" fmla="*/ 331 h 102"/>
                <a:gd name="T28" fmla="*/ 799 w 324"/>
                <a:gd name="T29" fmla="*/ 317 h 102"/>
                <a:gd name="T30" fmla="*/ 501 w 324"/>
                <a:gd name="T31" fmla="*/ 312 h 102"/>
                <a:gd name="T32" fmla="*/ 194 w 324"/>
                <a:gd name="T33" fmla="*/ 237 h 102"/>
                <a:gd name="T34" fmla="*/ 8 w 324"/>
                <a:gd name="T35" fmla="*/ 168 h 1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24" h="102">
                  <a:moveTo>
                    <a:pt x="0" y="38"/>
                  </a:moveTo>
                  <a:cubicBezTo>
                    <a:pt x="15" y="35"/>
                    <a:pt x="25" y="52"/>
                    <a:pt x="39" y="33"/>
                  </a:cubicBezTo>
                  <a:cubicBezTo>
                    <a:pt x="44" y="27"/>
                    <a:pt x="48" y="2"/>
                    <a:pt x="58" y="1"/>
                  </a:cubicBezTo>
                  <a:cubicBezTo>
                    <a:pt x="73" y="0"/>
                    <a:pt x="62" y="37"/>
                    <a:pt x="90" y="35"/>
                  </a:cubicBezTo>
                  <a:cubicBezTo>
                    <a:pt x="91" y="40"/>
                    <a:pt x="90" y="48"/>
                    <a:pt x="93" y="52"/>
                  </a:cubicBezTo>
                  <a:cubicBezTo>
                    <a:pt x="102" y="63"/>
                    <a:pt x="111" y="52"/>
                    <a:pt x="120" y="53"/>
                  </a:cubicBezTo>
                  <a:cubicBezTo>
                    <a:pt x="130" y="54"/>
                    <a:pt x="138" y="60"/>
                    <a:pt x="148" y="62"/>
                  </a:cubicBezTo>
                  <a:cubicBezTo>
                    <a:pt x="156" y="64"/>
                    <a:pt x="166" y="66"/>
                    <a:pt x="174" y="66"/>
                  </a:cubicBezTo>
                  <a:cubicBezTo>
                    <a:pt x="179" y="66"/>
                    <a:pt x="184" y="64"/>
                    <a:pt x="189" y="64"/>
                  </a:cubicBezTo>
                  <a:cubicBezTo>
                    <a:pt x="198" y="64"/>
                    <a:pt x="204" y="69"/>
                    <a:pt x="212" y="70"/>
                  </a:cubicBezTo>
                  <a:cubicBezTo>
                    <a:pt x="231" y="73"/>
                    <a:pt x="255" y="58"/>
                    <a:pt x="271" y="68"/>
                  </a:cubicBezTo>
                  <a:cubicBezTo>
                    <a:pt x="285" y="76"/>
                    <a:pt x="289" y="84"/>
                    <a:pt x="305" y="89"/>
                  </a:cubicBezTo>
                  <a:cubicBezTo>
                    <a:pt x="312" y="91"/>
                    <a:pt x="319" y="91"/>
                    <a:pt x="324" y="98"/>
                  </a:cubicBezTo>
                  <a:cubicBezTo>
                    <a:pt x="308" y="102"/>
                    <a:pt x="292" y="95"/>
                    <a:pt x="276" y="91"/>
                  </a:cubicBezTo>
                  <a:cubicBezTo>
                    <a:pt x="257" y="88"/>
                    <a:pt x="238" y="90"/>
                    <a:pt x="219" y="87"/>
                  </a:cubicBezTo>
                  <a:cubicBezTo>
                    <a:pt x="191" y="83"/>
                    <a:pt x="165" y="86"/>
                    <a:pt x="137" y="86"/>
                  </a:cubicBezTo>
                  <a:cubicBezTo>
                    <a:pt x="108" y="86"/>
                    <a:pt x="79" y="75"/>
                    <a:pt x="53" y="65"/>
                  </a:cubicBezTo>
                  <a:cubicBezTo>
                    <a:pt x="36" y="58"/>
                    <a:pt x="18" y="54"/>
                    <a:pt x="2" y="46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8" name="Freeform 596">
              <a:extLst>
                <a:ext uri="{FF2B5EF4-FFF2-40B4-BE49-F238E27FC236}">
                  <a16:creationId xmlns:a16="http://schemas.microsoft.com/office/drawing/2014/main" id="{D8D5C1FB-3A1C-455F-BD32-DD42428BE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2179"/>
              <a:ext cx="186" cy="125"/>
            </a:xfrm>
            <a:custGeom>
              <a:avLst/>
              <a:gdLst>
                <a:gd name="T0" fmla="*/ 135 w 121"/>
                <a:gd name="T1" fmla="*/ 5 h 81"/>
                <a:gd name="T2" fmla="*/ 35 w 121"/>
                <a:gd name="T3" fmla="*/ 80 h 81"/>
                <a:gd name="T4" fmla="*/ 48 w 121"/>
                <a:gd name="T5" fmla="*/ 154 h 81"/>
                <a:gd name="T6" fmla="*/ 18 w 121"/>
                <a:gd name="T7" fmla="*/ 215 h 81"/>
                <a:gd name="T8" fmla="*/ 149 w 121"/>
                <a:gd name="T9" fmla="*/ 228 h 81"/>
                <a:gd name="T10" fmla="*/ 264 w 121"/>
                <a:gd name="T11" fmla="*/ 236 h 81"/>
                <a:gd name="T12" fmla="*/ 295 w 121"/>
                <a:gd name="T13" fmla="*/ 279 h 81"/>
                <a:gd name="T14" fmla="*/ 427 w 121"/>
                <a:gd name="T15" fmla="*/ 298 h 81"/>
                <a:gd name="T16" fmla="*/ 215 w 121"/>
                <a:gd name="T17" fmla="*/ 114 h 81"/>
                <a:gd name="T18" fmla="*/ 114 w 121"/>
                <a:gd name="T19" fmla="*/ 52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1" h="81">
                  <a:moveTo>
                    <a:pt x="37" y="1"/>
                  </a:moveTo>
                  <a:cubicBezTo>
                    <a:pt x="16" y="1"/>
                    <a:pt x="0" y="0"/>
                    <a:pt x="10" y="22"/>
                  </a:cubicBezTo>
                  <a:cubicBezTo>
                    <a:pt x="14" y="32"/>
                    <a:pt x="16" y="34"/>
                    <a:pt x="13" y="42"/>
                  </a:cubicBezTo>
                  <a:cubicBezTo>
                    <a:pt x="11" y="48"/>
                    <a:pt x="5" y="50"/>
                    <a:pt x="5" y="58"/>
                  </a:cubicBezTo>
                  <a:cubicBezTo>
                    <a:pt x="16" y="62"/>
                    <a:pt x="29" y="62"/>
                    <a:pt x="41" y="62"/>
                  </a:cubicBezTo>
                  <a:cubicBezTo>
                    <a:pt x="55" y="61"/>
                    <a:pt x="63" y="55"/>
                    <a:pt x="73" y="64"/>
                  </a:cubicBezTo>
                  <a:cubicBezTo>
                    <a:pt x="76" y="67"/>
                    <a:pt x="76" y="73"/>
                    <a:pt x="81" y="76"/>
                  </a:cubicBezTo>
                  <a:cubicBezTo>
                    <a:pt x="88" y="81"/>
                    <a:pt x="108" y="81"/>
                    <a:pt x="118" y="81"/>
                  </a:cubicBezTo>
                  <a:cubicBezTo>
                    <a:pt x="121" y="62"/>
                    <a:pt x="59" y="63"/>
                    <a:pt x="59" y="31"/>
                  </a:cubicBezTo>
                  <a:cubicBezTo>
                    <a:pt x="43" y="26"/>
                    <a:pt x="39" y="31"/>
                    <a:pt x="31" y="14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9" name="Freeform 597">
              <a:extLst>
                <a:ext uri="{FF2B5EF4-FFF2-40B4-BE49-F238E27FC236}">
                  <a16:creationId xmlns:a16="http://schemas.microsoft.com/office/drawing/2014/main" id="{4D41C0F0-1227-4F10-B0E5-559492287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271"/>
              <a:ext cx="276" cy="143"/>
            </a:xfrm>
            <a:custGeom>
              <a:avLst/>
              <a:gdLst>
                <a:gd name="T0" fmla="*/ 293 w 179"/>
                <a:gd name="T1" fmla="*/ 69 h 93"/>
                <a:gd name="T2" fmla="*/ 109 w 179"/>
                <a:gd name="T3" fmla="*/ 177 h 93"/>
                <a:gd name="T4" fmla="*/ 0 w 179"/>
                <a:gd name="T5" fmla="*/ 295 h 93"/>
                <a:gd name="T6" fmla="*/ 381 w 179"/>
                <a:gd name="T7" fmla="*/ 291 h 93"/>
                <a:gd name="T8" fmla="*/ 495 w 179"/>
                <a:gd name="T9" fmla="*/ 232 h 93"/>
                <a:gd name="T10" fmla="*/ 609 w 179"/>
                <a:gd name="T11" fmla="*/ 141 h 93"/>
                <a:gd name="T12" fmla="*/ 339 w 179"/>
                <a:gd name="T13" fmla="*/ 155 h 93"/>
                <a:gd name="T14" fmla="*/ 352 w 179"/>
                <a:gd name="T15" fmla="*/ 88 h 93"/>
                <a:gd name="T16" fmla="*/ 293 w 179"/>
                <a:gd name="T17" fmla="*/ 75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93">
                  <a:moveTo>
                    <a:pt x="80" y="19"/>
                  </a:moveTo>
                  <a:cubicBezTo>
                    <a:pt x="62" y="0"/>
                    <a:pt x="37" y="34"/>
                    <a:pt x="30" y="49"/>
                  </a:cubicBezTo>
                  <a:cubicBezTo>
                    <a:pt x="23" y="65"/>
                    <a:pt x="15" y="70"/>
                    <a:pt x="0" y="81"/>
                  </a:cubicBezTo>
                  <a:cubicBezTo>
                    <a:pt x="20" y="92"/>
                    <a:pt x="85" y="93"/>
                    <a:pt x="104" y="80"/>
                  </a:cubicBezTo>
                  <a:cubicBezTo>
                    <a:pt x="120" y="69"/>
                    <a:pt x="114" y="67"/>
                    <a:pt x="135" y="64"/>
                  </a:cubicBezTo>
                  <a:cubicBezTo>
                    <a:pt x="148" y="63"/>
                    <a:pt x="179" y="61"/>
                    <a:pt x="166" y="39"/>
                  </a:cubicBezTo>
                  <a:cubicBezTo>
                    <a:pt x="139" y="39"/>
                    <a:pt x="120" y="48"/>
                    <a:pt x="93" y="43"/>
                  </a:cubicBezTo>
                  <a:cubicBezTo>
                    <a:pt x="93" y="37"/>
                    <a:pt x="94" y="30"/>
                    <a:pt x="96" y="24"/>
                  </a:cubicBezTo>
                  <a:cubicBezTo>
                    <a:pt x="91" y="21"/>
                    <a:pt x="86" y="20"/>
                    <a:pt x="80" y="21"/>
                  </a:cubicBezTo>
                </a:path>
              </a:pathLst>
            </a:custGeom>
            <a:solidFill>
              <a:srgbClr val="964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0" name="Freeform 598">
              <a:extLst>
                <a:ext uri="{FF2B5EF4-FFF2-40B4-BE49-F238E27FC236}">
                  <a16:creationId xmlns:a16="http://schemas.microsoft.com/office/drawing/2014/main" id="{7CAC66B8-A845-4A88-A227-6BA1FEC20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3354"/>
              <a:ext cx="167" cy="97"/>
            </a:xfrm>
            <a:custGeom>
              <a:avLst/>
              <a:gdLst>
                <a:gd name="T0" fmla="*/ 385 w 108"/>
                <a:gd name="T1" fmla="*/ 22 h 63"/>
                <a:gd name="T2" fmla="*/ 182 w 108"/>
                <a:gd name="T3" fmla="*/ 59 h 63"/>
                <a:gd name="T4" fmla="*/ 0 w 108"/>
                <a:gd name="T5" fmla="*/ 223 h 63"/>
                <a:gd name="T6" fmla="*/ 363 w 108"/>
                <a:gd name="T7" fmla="*/ 194 h 63"/>
                <a:gd name="T8" fmla="*/ 363 w 108"/>
                <a:gd name="T9" fmla="*/ 66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63">
                  <a:moveTo>
                    <a:pt x="104" y="6"/>
                  </a:moveTo>
                  <a:cubicBezTo>
                    <a:pt x="88" y="0"/>
                    <a:pt x="58" y="8"/>
                    <a:pt x="49" y="16"/>
                  </a:cubicBezTo>
                  <a:cubicBezTo>
                    <a:pt x="34" y="31"/>
                    <a:pt x="22" y="56"/>
                    <a:pt x="0" y="61"/>
                  </a:cubicBezTo>
                  <a:cubicBezTo>
                    <a:pt x="32" y="63"/>
                    <a:pt x="66" y="55"/>
                    <a:pt x="98" y="53"/>
                  </a:cubicBezTo>
                  <a:cubicBezTo>
                    <a:pt x="108" y="41"/>
                    <a:pt x="93" y="32"/>
                    <a:pt x="98" y="18"/>
                  </a:cubicBezTo>
                </a:path>
              </a:pathLst>
            </a:custGeom>
            <a:solidFill>
              <a:srgbClr val="964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1" name="Freeform 599">
              <a:extLst>
                <a:ext uri="{FF2B5EF4-FFF2-40B4-BE49-F238E27FC236}">
                  <a16:creationId xmlns:a16="http://schemas.microsoft.com/office/drawing/2014/main" id="{AF9FC4A2-E60D-4F52-896B-4EE1641DB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3342"/>
              <a:ext cx="110" cy="84"/>
            </a:xfrm>
            <a:custGeom>
              <a:avLst/>
              <a:gdLst>
                <a:gd name="T0" fmla="*/ 263 w 71"/>
                <a:gd name="T1" fmla="*/ 0 h 55"/>
                <a:gd name="T2" fmla="*/ 127 w 71"/>
                <a:gd name="T3" fmla="*/ 121 h 55"/>
                <a:gd name="T4" fmla="*/ 0 w 71"/>
                <a:gd name="T5" fmla="*/ 195 h 55"/>
                <a:gd name="T6" fmla="*/ 235 w 71"/>
                <a:gd name="T7" fmla="*/ 41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55">
                  <a:moveTo>
                    <a:pt x="71" y="0"/>
                  </a:moveTo>
                  <a:cubicBezTo>
                    <a:pt x="47" y="10"/>
                    <a:pt x="49" y="14"/>
                    <a:pt x="34" y="34"/>
                  </a:cubicBezTo>
                  <a:cubicBezTo>
                    <a:pt x="24" y="49"/>
                    <a:pt x="14" y="48"/>
                    <a:pt x="0" y="55"/>
                  </a:cubicBezTo>
                  <a:cubicBezTo>
                    <a:pt x="40" y="54"/>
                    <a:pt x="52" y="50"/>
                    <a:pt x="63" y="12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2" name="Freeform 600">
              <a:extLst>
                <a:ext uri="{FF2B5EF4-FFF2-40B4-BE49-F238E27FC236}">
                  <a16:creationId xmlns:a16="http://schemas.microsoft.com/office/drawing/2014/main" id="{BAA9FFAB-9B89-4FCE-A043-173762D11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3285"/>
              <a:ext cx="120" cy="100"/>
            </a:xfrm>
            <a:custGeom>
              <a:avLst/>
              <a:gdLst>
                <a:gd name="T0" fmla="*/ 263 w 78"/>
                <a:gd name="T1" fmla="*/ 0 h 65"/>
                <a:gd name="T2" fmla="*/ 109 w 78"/>
                <a:gd name="T3" fmla="*/ 115 h 65"/>
                <a:gd name="T4" fmla="*/ 0 w 78"/>
                <a:gd name="T5" fmla="*/ 202 h 65"/>
                <a:gd name="T6" fmla="*/ 211 w 78"/>
                <a:gd name="T7" fmla="*/ 197 h 65"/>
                <a:gd name="T8" fmla="*/ 255 w 78"/>
                <a:gd name="T9" fmla="*/ 43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65">
                  <a:moveTo>
                    <a:pt x="72" y="0"/>
                  </a:moveTo>
                  <a:cubicBezTo>
                    <a:pt x="36" y="4"/>
                    <a:pt x="46" y="11"/>
                    <a:pt x="30" y="32"/>
                  </a:cubicBezTo>
                  <a:cubicBezTo>
                    <a:pt x="22" y="44"/>
                    <a:pt x="8" y="45"/>
                    <a:pt x="0" y="55"/>
                  </a:cubicBezTo>
                  <a:cubicBezTo>
                    <a:pt x="13" y="65"/>
                    <a:pt x="43" y="60"/>
                    <a:pt x="58" y="54"/>
                  </a:cubicBezTo>
                  <a:cubicBezTo>
                    <a:pt x="78" y="45"/>
                    <a:pt x="70" y="30"/>
                    <a:pt x="70" y="12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3" name="Freeform 601">
              <a:extLst>
                <a:ext uri="{FF2B5EF4-FFF2-40B4-BE49-F238E27FC236}">
                  <a16:creationId xmlns:a16="http://schemas.microsoft.com/office/drawing/2014/main" id="{F80339AE-2F81-4F64-8639-4E07CD184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1568"/>
              <a:ext cx="949" cy="916"/>
            </a:xfrm>
            <a:custGeom>
              <a:avLst/>
              <a:gdLst>
                <a:gd name="T0" fmla="*/ 1981 w 616"/>
                <a:gd name="T1" fmla="*/ 1730 h 595"/>
                <a:gd name="T2" fmla="*/ 1906 w 616"/>
                <a:gd name="T3" fmla="*/ 1649 h 595"/>
                <a:gd name="T4" fmla="*/ 1873 w 616"/>
                <a:gd name="T5" fmla="*/ 1569 h 595"/>
                <a:gd name="T6" fmla="*/ 1935 w 616"/>
                <a:gd name="T7" fmla="*/ 1459 h 595"/>
                <a:gd name="T8" fmla="*/ 2001 w 616"/>
                <a:gd name="T9" fmla="*/ 1287 h 595"/>
                <a:gd name="T10" fmla="*/ 1953 w 616"/>
                <a:gd name="T11" fmla="*/ 1088 h 595"/>
                <a:gd name="T12" fmla="*/ 1935 w 616"/>
                <a:gd name="T13" fmla="*/ 959 h 595"/>
                <a:gd name="T14" fmla="*/ 1941 w 616"/>
                <a:gd name="T15" fmla="*/ 865 h 595"/>
                <a:gd name="T16" fmla="*/ 1941 w 616"/>
                <a:gd name="T17" fmla="*/ 724 h 595"/>
                <a:gd name="T18" fmla="*/ 1906 w 616"/>
                <a:gd name="T19" fmla="*/ 543 h 595"/>
                <a:gd name="T20" fmla="*/ 1821 w 616"/>
                <a:gd name="T21" fmla="*/ 413 h 595"/>
                <a:gd name="T22" fmla="*/ 1747 w 616"/>
                <a:gd name="T23" fmla="*/ 259 h 595"/>
                <a:gd name="T24" fmla="*/ 1722 w 616"/>
                <a:gd name="T25" fmla="*/ 140 h 595"/>
                <a:gd name="T26" fmla="*/ 1690 w 616"/>
                <a:gd name="T27" fmla="*/ 162 h 595"/>
                <a:gd name="T28" fmla="*/ 1571 w 616"/>
                <a:gd name="T29" fmla="*/ 237 h 595"/>
                <a:gd name="T30" fmla="*/ 1581 w 616"/>
                <a:gd name="T31" fmla="*/ 237 h 595"/>
                <a:gd name="T32" fmla="*/ 1610 w 616"/>
                <a:gd name="T33" fmla="*/ 360 h 595"/>
                <a:gd name="T34" fmla="*/ 1558 w 616"/>
                <a:gd name="T35" fmla="*/ 474 h 595"/>
                <a:gd name="T36" fmla="*/ 1419 w 616"/>
                <a:gd name="T37" fmla="*/ 642 h 595"/>
                <a:gd name="T38" fmla="*/ 1265 w 616"/>
                <a:gd name="T39" fmla="*/ 671 h 595"/>
                <a:gd name="T40" fmla="*/ 1243 w 616"/>
                <a:gd name="T41" fmla="*/ 486 h 595"/>
                <a:gd name="T42" fmla="*/ 1189 w 616"/>
                <a:gd name="T43" fmla="*/ 291 h 595"/>
                <a:gd name="T44" fmla="*/ 1061 w 616"/>
                <a:gd name="T45" fmla="*/ 203 h 595"/>
                <a:gd name="T46" fmla="*/ 870 w 616"/>
                <a:gd name="T47" fmla="*/ 317 h 595"/>
                <a:gd name="T48" fmla="*/ 793 w 616"/>
                <a:gd name="T49" fmla="*/ 333 h 595"/>
                <a:gd name="T50" fmla="*/ 681 w 616"/>
                <a:gd name="T51" fmla="*/ 251 h 595"/>
                <a:gd name="T52" fmla="*/ 505 w 616"/>
                <a:gd name="T53" fmla="*/ 142 h 595"/>
                <a:gd name="T54" fmla="*/ 448 w 616"/>
                <a:gd name="T55" fmla="*/ 26 h 595"/>
                <a:gd name="T56" fmla="*/ 337 w 616"/>
                <a:gd name="T57" fmla="*/ 69 h 595"/>
                <a:gd name="T58" fmla="*/ 194 w 616"/>
                <a:gd name="T59" fmla="*/ 203 h 595"/>
                <a:gd name="T60" fmla="*/ 176 w 616"/>
                <a:gd name="T61" fmla="*/ 400 h 595"/>
                <a:gd name="T62" fmla="*/ 140 w 616"/>
                <a:gd name="T63" fmla="*/ 583 h 595"/>
                <a:gd name="T64" fmla="*/ 333 w 616"/>
                <a:gd name="T65" fmla="*/ 817 h 595"/>
                <a:gd name="T66" fmla="*/ 545 w 616"/>
                <a:gd name="T67" fmla="*/ 844 h 595"/>
                <a:gd name="T68" fmla="*/ 807 w 616"/>
                <a:gd name="T69" fmla="*/ 811 h 595"/>
                <a:gd name="T70" fmla="*/ 1071 w 616"/>
                <a:gd name="T71" fmla="*/ 813 h 595"/>
                <a:gd name="T72" fmla="*/ 1203 w 616"/>
                <a:gd name="T73" fmla="*/ 939 h 595"/>
                <a:gd name="T74" fmla="*/ 1243 w 616"/>
                <a:gd name="T75" fmla="*/ 1062 h 595"/>
                <a:gd name="T76" fmla="*/ 1185 w 616"/>
                <a:gd name="T77" fmla="*/ 1168 h 595"/>
                <a:gd name="T78" fmla="*/ 1049 w 616"/>
                <a:gd name="T79" fmla="*/ 1270 h 595"/>
                <a:gd name="T80" fmla="*/ 833 w 616"/>
                <a:gd name="T81" fmla="*/ 1379 h 595"/>
                <a:gd name="T82" fmla="*/ 793 w 616"/>
                <a:gd name="T83" fmla="*/ 1489 h 595"/>
                <a:gd name="T84" fmla="*/ 870 w 616"/>
                <a:gd name="T85" fmla="*/ 1547 h 595"/>
                <a:gd name="T86" fmla="*/ 1015 w 616"/>
                <a:gd name="T87" fmla="*/ 1753 h 595"/>
                <a:gd name="T88" fmla="*/ 1313 w 616"/>
                <a:gd name="T89" fmla="*/ 1675 h 595"/>
                <a:gd name="T90" fmla="*/ 1393 w 616"/>
                <a:gd name="T91" fmla="*/ 1747 h 595"/>
                <a:gd name="T92" fmla="*/ 1459 w 616"/>
                <a:gd name="T93" fmla="*/ 1806 h 595"/>
                <a:gd name="T94" fmla="*/ 1541 w 616"/>
                <a:gd name="T95" fmla="*/ 1929 h 595"/>
                <a:gd name="T96" fmla="*/ 1699 w 616"/>
                <a:gd name="T97" fmla="*/ 1898 h 595"/>
                <a:gd name="T98" fmla="*/ 1861 w 616"/>
                <a:gd name="T99" fmla="*/ 1995 h 595"/>
                <a:gd name="T100" fmla="*/ 2007 w 616"/>
                <a:gd name="T101" fmla="*/ 1981 h 595"/>
                <a:gd name="T102" fmla="*/ 1981 w 616"/>
                <a:gd name="T103" fmla="*/ 1730 h 5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16" h="595">
                  <a:moveTo>
                    <a:pt x="542" y="474"/>
                  </a:moveTo>
                  <a:cubicBezTo>
                    <a:pt x="540" y="462"/>
                    <a:pt x="534" y="450"/>
                    <a:pt x="521" y="452"/>
                  </a:cubicBezTo>
                  <a:cubicBezTo>
                    <a:pt x="517" y="444"/>
                    <a:pt x="514" y="439"/>
                    <a:pt x="512" y="430"/>
                  </a:cubicBezTo>
                  <a:cubicBezTo>
                    <a:pt x="526" y="427"/>
                    <a:pt x="536" y="414"/>
                    <a:pt x="529" y="400"/>
                  </a:cubicBezTo>
                  <a:cubicBezTo>
                    <a:pt x="550" y="397"/>
                    <a:pt x="571" y="366"/>
                    <a:pt x="547" y="353"/>
                  </a:cubicBezTo>
                  <a:cubicBezTo>
                    <a:pt x="564" y="332"/>
                    <a:pt x="557" y="312"/>
                    <a:pt x="534" y="298"/>
                  </a:cubicBezTo>
                  <a:cubicBezTo>
                    <a:pt x="542" y="286"/>
                    <a:pt x="544" y="271"/>
                    <a:pt x="529" y="263"/>
                  </a:cubicBezTo>
                  <a:cubicBezTo>
                    <a:pt x="532" y="256"/>
                    <a:pt x="533" y="245"/>
                    <a:pt x="531" y="237"/>
                  </a:cubicBezTo>
                  <a:cubicBezTo>
                    <a:pt x="554" y="231"/>
                    <a:pt x="534" y="210"/>
                    <a:pt x="531" y="198"/>
                  </a:cubicBezTo>
                  <a:cubicBezTo>
                    <a:pt x="526" y="180"/>
                    <a:pt x="531" y="166"/>
                    <a:pt x="521" y="149"/>
                  </a:cubicBezTo>
                  <a:cubicBezTo>
                    <a:pt x="513" y="138"/>
                    <a:pt x="503" y="125"/>
                    <a:pt x="498" y="113"/>
                  </a:cubicBezTo>
                  <a:cubicBezTo>
                    <a:pt x="492" y="101"/>
                    <a:pt x="495" y="73"/>
                    <a:pt x="478" y="71"/>
                  </a:cubicBezTo>
                  <a:cubicBezTo>
                    <a:pt x="483" y="60"/>
                    <a:pt x="485" y="43"/>
                    <a:pt x="471" y="38"/>
                  </a:cubicBezTo>
                  <a:cubicBezTo>
                    <a:pt x="469" y="40"/>
                    <a:pt x="464" y="42"/>
                    <a:pt x="462" y="44"/>
                  </a:cubicBezTo>
                  <a:cubicBezTo>
                    <a:pt x="447" y="29"/>
                    <a:pt x="428" y="47"/>
                    <a:pt x="430" y="65"/>
                  </a:cubicBezTo>
                  <a:cubicBezTo>
                    <a:pt x="432" y="65"/>
                    <a:pt x="432" y="65"/>
                    <a:pt x="432" y="65"/>
                  </a:cubicBezTo>
                  <a:cubicBezTo>
                    <a:pt x="415" y="71"/>
                    <a:pt x="425" y="98"/>
                    <a:pt x="440" y="99"/>
                  </a:cubicBezTo>
                  <a:cubicBezTo>
                    <a:pt x="432" y="104"/>
                    <a:pt x="425" y="118"/>
                    <a:pt x="426" y="130"/>
                  </a:cubicBezTo>
                  <a:cubicBezTo>
                    <a:pt x="400" y="133"/>
                    <a:pt x="382" y="150"/>
                    <a:pt x="388" y="176"/>
                  </a:cubicBezTo>
                  <a:cubicBezTo>
                    <a:pt x="379" y="169"/>
                    <a:pt x="354" y="175"/>
                    <a:pt x="346" y="184"/>
                  </a:cubicBezTo>
                  <a:cubicBezTo>
                    <a:pt x="359" y="169"/>
                    <a:pt x="361" y="142"/>
                    <a:pt x="340" y="133"/>
                  </a:cubicBezTo>
                  <a:cubicBezTo>
                    <a:pt x="350" y="114"/>
                    <a:pt x="347" y="87"/>
                    <a:pt x="325" y="80"/>
                  </a:cubicBezTo>
                  <a:cubicBezTo>
                    <a:pt x="325" y="61"/>
                    <a:pt x="309" y="25"/>
                    <a:pt x="290" y="56"/>
                  </a:cubicBezTo>
                  <a:cubicBezTo>
                    <a:pt x="268" y="33"/>
                    <a:pt x="228" y="55"/>
                    <a:pt x="238" y="87"/>
                  </a:cubicBezTo>
                  <a:cubicBezTo>
                    <a:pt x="231" y="86"/>
                    <a:pt x="223" y="87"/>
                    <a:pt x="217" y="91"/>
                  </a:cubicBezTo>
                  <a:cubicBezTo>
                    <a:pt x="215" y="76"/>
                    <a:pt x="204" y="55"/>
                    <a:pt x="186" y="69"/>
                  </a:cubicBezTo>
                  <a:cubicBezTo>
                    <a:pt x="187" y="42"/>
                    <a:pt x="164" y="23"/>
                    <a:pt x="138" y="39"/>
                  </a:cubicBezTo>
                  <a:cubicBezTo>
                    <a:pt x="138" y="28"/>
                    <a:pt x="133" y="12"/>
                    <a:pt x="123" y="7"/>
                  </a:cubicBezTo>
                  <a:cubicBezTo>
                    <a:pt x="107" y="0"/>
                    <a:pt x="103" y="14"/>
                    <a:pt x="92" y="19"/>
                  </a:cubicBezTo>
                  <a:cubicBezTo>
                    <a:pt x="78" y="26"/>
                    <a:pt x="43" y="27"/>
                    <a:pt x="53" y="56"/>
                  </a:cubicBezTo>
                  <a:cubicBezTo>
                    <a:pt x="18" y="54"/>
                    <a:pt x="24" y="95"/>
                    <a:pt x="48" y="110"/>
                  </a:cubicBezTo>
                  <a:cubicBezTo>
                    <a:pt x="28" y="117"/>
                    <a:pt x="11" y="149"/>
                    <a:pt x="38" y="160"/>
                  </a:cubicBezTo>
                  <a:cubicBezTo>
                    <a:pt x="0" y="192"/>
                    <a:pt x="64" y="223"/>
                    <a:pt x="91" y="224"/>
                  </a:cubicBezTo>
                  <a:cubicBezTo>
                    <a:pt x="99" y="253"/>
                    <a:pt x="131" y="262"/>
                    <a:pt x="149" y="231"/>
                  </a:cubicBezTo>
                  <a:cubicBezTo>
                    <a:pt x="168" y="248"/>
                    <a:pt x="203" y="237"/>
                    <a:pt x="221" y="222"/>
                  </a:cubicBezTo>
                  <a:cubicBezTo>
                    <a:pt x="223" y="258"/>
                    <a:pt x="276" y="235"/>
                    <a:pt x="293" y="223"/>
                  </a:cubicBezTo>
                  <a:cubicBezTo>
                    <a:pt x="276" y="248"/>
                    <a:pt x="309" y="258"/>
                    <a:pt x="329" y="257"/>
                  </a:cubicBezTo>
                  <a:cubicBezTo>
                    <a:pt x="331" y="269"/>
                    <a:pt x="332" y="282"/>
                    <a:pt x="340" y="291"/>
                  </a:cubicBezTo>
                  <a:cubicBezTo>
                    <a:pt x="325" y="293"/>
                    <a:pt x="320" y="308"/>
                    <a:pt x="324" y="320"/>
                  </a:cubicBezTo>
                  <a:cubicBezTo>
                    <a:pt x="301" y="318"/>
                    <a:pt x="290" y="326"/>
                    <a:pt x="287" y="348"/>
                  </a:cubicBezTo>
                  <a:cubicBezTo>
                    <a:pt x="251" y="327"/>
                    <a:pt x="240" y="350"/>
                    <a:pt x="228" y="378"/>
                  </a:cubicBezTo>
                  <a:cubicBezTo>
                    <a:pt x="223" y="389"/>
                    <a:pt x="213" y="392"/>
                    <a:pt x="217" y="408"/>
                  </a:cubicBezTo>
                  <a:cubicBezTo>
                    <a:pt x="219" y="419"/>
                    <a:pt x="224" y="427"/>
                    <a:pt x="238" y="424"/>
                  </a:cubicBezTo>
                  <a:cubicBezTo>
                    <a:pt x="219" y="447"/>
                    <a:pt x="254" y="479"/>
                    <a:pt x="278" y="481"/>
                  </a:cubicBezTo>
                  <a:cubicBezTo>
                    <a:pt x="308" y="483"/>
                    <a:pt x="329" y="453"/>
                    <a:pt x="359" y="459"/>
                  </a:cubicBezTo>
                  <a:cubicBezTo>
                    <a:pt x="358" y="474"/>
                    <a:pt x="367" y="482"/>
                    <a:pt x="381" y="479"/>
                  </a:cubicBezTo>
                  <a:cubicBezTo>
                    <a:pt x="379" y="491"/>
                    <a:pt x="388" y="496"/>
                    <a:pt x="399" y="495"/>
                  </a:cubicBezTo>
                  <a:cubicBezTo>
                    <a:pt x="396" y="511"/>
                    <a:pt x="407" y="525"/>
                    <a:pt x="421" y="529"/>
                  </a:cubicBezTo>
                  <a:cubicBezTo>
                    <a:pt x="438" y="535"/>
                    <a:pt x="452" y="518"/>
                    <a:pt x="465" y="520"/>
                  </a:cubicBezTo>
                  <a:cubicBezTo>
                    <a:pt x="479" y="523"/>
                    <a:pt x="493" y="543"/>
                    <a:pt x="509" y="547"/>
                  </a:cubicBezTo>
                  <a:cubicBezTo>
                    <a:pt x="524" y="552"/>
                    <a:pt x="537" y="552"/>
                    <a:pt x="549" y="543"/>
                  </a:cubicBezTo>
                  <a:cubicBezTo>
                    <a:pt x="616" y="595"/>
                    <a:pt x="573" y="424"/>
                    <a:pt x="542" y="474"/>
                  </a:cubicBezTo>
                  <a:close/>
                </a:path>
              </a:pathLst>
            </a:custGeom>
            <a:solidFill>
              <a:srgbClr val="EEE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4" name="Freeform 602">
              <a:extLst>
                <a:ext uri="{FF2B5EF4-FFF2-40B4-BE49-F238E27FC236}">
                  <a16:creationId xmlns:a16="http://schemas.microsoft.com/office/drawing/2014/main" id="{E9B3E1E2-6B7F-4BDA-A8AC-3A57815EC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1568"/>
              <a:ext cx="949" cy="916"/>
            </a:xfrm>
            <a:custGeom>
              <a:avLst/>
              <a:gdLst>
                <a:gd name="T0" fmla="*/ 1981 w 616"/>
                <a:gd name="T1" fmla="*/ 1730 h 595"/>
                <a:gd name="T2" fmla="*/ 1906 w 616"/>
                <a:gd name="T3" fmla="*/ 1649 h 595"/>
                <a:gd name="T4" fmla="*/ 1873 w 616"/>
                <a:gd name="T5" fmla="*/ 1569 h 595"/>
                <a:gd name="T6" fmla="*/ 1935 w 616"/>
                <a:gd name="T7" fmla="*/ 1459 h 595"/>
                <a:gd name="T8" fmla="*/ 2001 w 616"/>
                <a:gd name="T9" fmla="*/ 1287 h 595"/>
                <a:gd name="T10" fmla="*/ 1953 w 616"/>
                <a:gd name="T11" fmla="*/ 1088 h 595"/>
                <a:gd name="T12" fmla="*/ 1935 w 616"/>
                <a:gd name="T13" fmla="*/ 959 h 595"/>
                <a:gd name="T14" fmla="*/ 1941 w 616"/>
                <a:gd name="T15" fmla="*/ 865 h 595"/>
                <a:gd name="T16" fmla="*/ 1941 w 616"/>
                <a:gd name="T17" fmla="*/ 724 h 595"/>
                <a:gd name="T18" fmla="*/ 1906 w 616"/>
                <a:gd name="T19" fmla="*/ 543 h 595"/>
                <a:gd name="T20" fmla="*/ 1821 w 616"/>
                <a:gd name="T21" fmla="*/ 413 h 595"/>
                <a:gd name="T22" fmla="*/ 1747 w 616"/>
                <a:gd name="T23" fmla="*/ 259 h 595"/>
                <a:gd name="T24" fmla="*/ 1722 w 616"/>
                <a:gd name="T25" fmla="*/ 140 h 595"/>
                <a:gd name="T26" fmla="*/ 1690 w 616"/>
                <a:gd name="T27" fmla="*/ 162 h 595"/>
                <a:gd name="T28" fmla="*/ 1571 w 616"/>
                <a:gd name="T29" fmla="*/ 237 h 595"/>
                <a:gd name="T30" fmla="*/ 1581 w 616"/>
                <a:gd name="T31" fmla="*/ 237 h 595"/>
                <a:gd name="T32" fmla="*/ 1610 w 616"/>
                <a:gd name="T33" fmla="*/ 360 h 595"/>
                <a:gd name="T34" fmla="*/ 1558 w 616"/>
                <a:gd name="T35" fmla="*/ 474 h 595"/>
                <a:gd name="T36" fmla="*/ 1419 w 616"/>
                <a:gd name="T37" fmla="*/ 642 h 595"/>
                <a:gd name="T38" fmla="*/ 1265 w 616"/>
                <a:gd name="T39" fmla="*/ 671 h 595"/>
                <a:gd name="T40" fmla="*/ 1243 w 616"/>
                <a:gd name="T41" fmla="*/ 486 h 595"/>
                <a:gd name="T42" fmla="*/ 1189 w 616"/>
                <a:gd name="T43" fmla="*/ 291 h 595"/>
                <a:gd name="T44" fmla="*/ 1061 w 616"/>
                <a:gd name="T45" fmla="*/ 203 h 595"/>
                <a:gd name="T46" fmla="*/ 870 w 616"/>
                <a:gd name="T47" fmla="*/ 317 h 595"/>
                <a:gd name="T48" fmla="*/ 793 w 616"/>
                <a:gd name="T49" fmla="*/ 333 h 595"/>
                <a:gd name="T50" fmla="*/ 681 w 616"/>
                <a:gd name="T51" fmla="*/ 251 h 595"/>
                <a:gd name="T52" fmla="*/ 505 w 616"/>
                <a:gd name="T53" fmla="*/ 142 h 595"/>
                <a:gd name="T54" fmla="*/ 448 w 616"/>
                <a:gd name="T55" fmla="*/ 26 h 595"/>
                <a:gd name="T56" fmla="*/ 337 w 616"/>
                <a:gd name="T57" fmla="*/ 69 h 595"/>
                <a:gd name="T58" fmla="*/ 194 w 616"/>
                <a:gd name="T59" fmla="*/ 203 h 595"/>
                <a:gd name="T60" fmla="*/ 176 w 616"/>
                <a:gd name="T61" fmla="*/ 400 h 595"/>
                <a:gd name="T62" fmla="*/ 140 w 616"/>
                <a:gd name="T63" fmla="*/ 583 h 595"/>
                <a:gd name="T64" fmla="*/ 333 w 616"/>
                <a:gd name="T65" fmla="*/ 817 h 595"/>
                <a:gd name="T66" fmla="*/ 545 w 616"/>
                <a:gd name="T67" fmla="*/ 844 h 595"/>
                <a:gd name="T68" fmla="*/ 807 w 616"/>
                <a:gd name="T69" fmla="*/ 811 h 595"/>
                <a:gd name="T70" fmla="*/ 1071 w 616"/>
                <a:gd name="T71" fmla="*/ 813 h 595"/>
                <a:gd name="T72" fmla="*/ 1203 w 616"/>
                <a:gd name="T73" fmla="*/ 939 h 595"/>
                <a:gd name="T74" fmla="*/ 1243 w 616"/>
                <a:gd name="T75" fmla="*/ 1062 h 595"/>
                <a:gd name="T76" fmla="*/ 1185 w 616"/>
                <a:gd name="T77" fmla="*/ 1168 h 595"/>
                <a:gd name="T78" fmla="*/ 1049 w 616"/>
                <a:gd name="T79" fmla="*/ 1270 h 595"/>
                <a:gd name="T80" fmla="*/ 833 w 616"/>
                <a:gd name="T81" fmla="*/ 1379 h 595"/>
                <a:gd name="T82" fmla="*/ 793 w 616"/>
                <a:gd name="T83" fmla="*/ 1489 h 595"/>
                <a:gd name="T84" fmla="*/ 870 w 616"/>
                <a:gd name="T85" fmla="*/ 1547 h 595"/>
                <a:gd name="T86" fmla="*/ 1015 w 616"/>
                <a:gd name="T87" fmla="*/ 1753 h 595"/>
                <a:gd name="T88" fmla="*/ 1313 w 616"/>
                <a:gd name="T89" fmla="*/ 1675 h 595"/>
                <a:gd name="T90" fmla="*/ 1393 w 616"/>
                <a:gd name="T91" fmla="*/ 1747 h 595"/>
                <a:gd name="T92" fmla="*/ 1459 w 616"/>
                <a:gd name="T93" fmla="*/ 1806 h 595"/>
                <a:gd name="T94" fmla="*/ 1541 w 616"/>
                <a:gd name="T95" fmla="*/ 1929 h 595"/>
                <a:gd name="T96" fmla="*/ 1699 w 616"/>
                <a:gd name="T97" fmla="*/ 1898 h 595"/>
                <a:gd name="T98" fmla="*/ 1861 w 616"/>
                <a:gd name="T99" fmla="*/ 1995 h 595"/>
                <a:gd name="T100" fmla="*/ 2007 w 616"/>
                <a:gd name="T101" fmla="*/ 1981 h 595"/>
                <a:gd name="T102" fmla="*/ 1981 w 616"/>
                <a:gd name="T103" fmla="*/ 1730 h 5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16" h="595">
                  <a:moveTo>
                    <a:pt x="542" y="474"/>
                  </a:moveTo>
                  <a:cubicBezTo>
                    <a:pt x="540" y="462"/>
                    <a:pt x="534" y="450"/>
                    <a:pt x="521" y="452"/>
                  </a:cubicBezTo>
                  <a:cubicBezTo>
                    <a:pt x="517" y="444"/>
                    <a:pt x="514" y="439"/>
                    <a:pt x="512" y="430"/>
                  </a:cubicBezTo>
                  <a:cubicBezTo>
                    <a:pt x="526" y="427"/>
                    <a:pt x="536" y="414"/>
                    <a:pt x="529" y="400"/>
                  </a:cubicBezTo>
                  <a:cubicBezTo>
                    <a:pt x="550" y="397"/>
                    <a:pt x="571" y="366"/>
                    <a:pt x="547" y="353"/>
                  </a:cubicBezTo>
                  <a:cubicBezTo>
                    <a:pt x="564" y="332"/>
                    <a:pt x="557" y="312"/>
                    <a:pt x="534" y="298"/>
                  </a:cubicBezTo>
                  <a:cubicBezTo>
                    <a:pt x="542" y="286"/>
                    <a:pt x="544" y="271"/>
                    <a:pt x="529" y="263"/>
                  </a:cubicBezTo>
                  <a:cubicBezTo>
                    <a:pt x="532" y="256"/>
                    <a:pt x="533" y="245"/>
                    <a:pt x="531" y="237"/>
                  </a:cubicBezTo>
                  <a:cubicBezTo>
                    <a:pt x="554" y="231"/>
                    <a:pt x="534" y="210"/>
                    <a:pt x="531" y="198"/>
                  </a:cubicBezTo>
                  <a:cubicBezTo>
                    <a:pt x="526" y="180"/>
                    <a:pt x="531" y="166"/>
                    <a:pt x="521" y="149"/>
                  </a:cubicBezTo>
                  <a:cubicBezTo>
                    <a:pt x="513" y="138"/>
                    <a:pt x="503" y="125"/>
                    <a:pt x="498" y="113"/>
                  </a:cubicBezTo>
                  <a:cubicBezTo>
                    <a:pt x="492" y="101"/>
                    <a:pt x="495" y="73"/>
                    <a:pt x="478" y="71"/>
                  </a:cubicBezTo>
                  <a:cubicBezTo>
                    <a:pt x="483" y="60"/>
                    <a:pt x="485" y="43"/>
                    <a:pt x="471" y="38"/>
                  </a:cubicBezTo>
                  <a:cubicBezTo>
                    <a:pt x="469" y="40"/>
                    <a:pt x="464" y="42"/>
                    <a:pt x="462" y="44"/>
                  </a:cubicBezTo>
                  <a:cubicBezTo>
                    <a:pt x="447" y="29"/>
                    <a:pt x="428" y="47"/>
                    <a:pt x="430" y="65"/>
                  </a:cubicBezTo>
                  <a:cubicBezTo>
                    <a:pt x="432" y="65"/>
                    <a:pt x="432" y="65"/>
                    <a:pt x="432" y="65"/>
                  </a:cubicBezTo>
                  <a:cubicBezTo>
                    <a:pt x="415" y="71"/>
                    <a:pt x="425" y="98"/>
                    <a:pt x="440" y="99"/>
                  </a:cubicBezTo>
                  <a:cubicBezTo>
                    <a:pt x="432" y="104"/>
                    <a:pt x="425" y="118"/>
                    <a:pt x="426" y="130"/>
                  </a:cubicBezTo>
                  <a:cubicBezTo>
                    <a:pt x="400" y="133"/>
                    <a:pt x="382" y="150"/>
                    <a:pt x="388" y="176"/>
                  </a:cubicBezTo>
                  <a:cubicBezTo>
                    <a:pt x="379" y="169"/>
                    <a:pt x="354" y="175"/>
                    <a:pt x="346" y="184"/>
                  </a:cubicBezTo>
                  <a:cubicBezTo>
                    <a:pt x="359" y="169"/>
                    <a:pt x="361" y="142"/>
                    <a:pt x="340" y="133"/>
                  </a:cubicBezTo>
                  <a:cubicBezTo>
                    <a:pt x="350" y="114"/>
                    <a:pt x="347" y="87"/>
                    <a:pt x="325" y="80"/>
                  </a:cubicBezTo>
                  <a:cubicBezTo>
                    <a:pt x="325" y="61"/>
                    <a:pt x="309" y="25"/>
                    <a:pt x="290" y="56"/>
                  </a:cubicBezTo>
                  <a:cubicBezTo>
                    <a:pt x="268" y="33"/>
                    <a:pt x="228" y="55"/>
                    <a:pt x="238" y="87"/>
                  </a:cubicBezTo>
                  <a:cubicBezTo>
                    <a:pt x="231" y="86"/>
                    <a:pt x="223" y="87"/>
                    <a:pt x="217" y="91"/>
                  </a:cubicBezTo>
                  <a:cubicBezTo>
                    <a:pt x="215" y="76"/>
                    <a:pt x="204" y="55"/>
                    <a:pt x="186" y="69"/>
                  </a:cubicBezTo>
                  <a:cubicBezTo>
                    <a:pt x="187" y="42"/>
                    <a:pt x="164" y="23"/>
                    <a:pt x="138" y="39"/>
                  </a:cubicBezTo>
                  <a:cubicBezTo>
                    <a:pt x="138" y="28"/>
                    <a:pt x="133" y="12"/>
                    <a:pt x="123" y="7"/>
                  </a:cubicBezTo>
                  <a:cubicBezTo>
                    <a:pt x="107" y="0"/>
                    <a:pt x="103" y="14"/>
                    <a:pt x="92" y="19"/>
                  </a:cubicBezTo>
                  <a:cubicBezTo>
                    <a:pt x="78" y="26"/>
                    <a:pt x="43" y="27"/>
                    <a:pt x="53" y="56"/>
                  </a:cubicBezTo>
                  <a:cubicBezTo>
                    <a:pt x="18" y="54"/>
                    <a:pt x="24" y="95"/>
                    <a:pt x="48" y="110"/>
                  </a:cubicBezTo>
                  <a:cubicBezTo>
                    <a:pt x="28" y="117"/>
                    <a:pt x="11" y="149"/>
                    <a:pt x="38" y="160"/>
                  </a:cubicBezTo>
                  <a:cubicBezTo>
                    <a:pt x="0" y="192"/>
                    <a:pt x="64" y="223"/>
                    <a:pt x="91" y="224"/>
                  </a:cubicBezTo>
                  <a:cubicBezTo>
                    <a:pt x="99" y="253"/>
                    <a:pt x="131" y="262"/>
                    <a:pt x="149" y="231"/>
                  </a:cubicBezTo>
                  <a:cubicBezTo>
                    <a:pt x="168" y="248"/>
                    <a:pt x="203" y="237"/>
                    <a:pt x="221" y="222"/>
                  </a:cubicBezTo>
                  <a:cubicBezTo>
                    <a:pt x="223" y="258"/>
                    <a:pt x="276" y="235"/>
                    <a:pt x="293" y="223"/>
                  </a:cubicBezTo>
                  <a:cubicBezTo>
                    <a:pt x="276" y="248"/>
                    <a:pt x="309" y="258"/>
                    <a:pt x="329" y="257"/>
                  </a:cubicBezTo>
                  <a:cubicBezTo>
                    <a:pt x="331" y="269"/>
                    <a:pt x="332" y="282"/>
                    <a:pt x="340" y="291"/>
                  </a:cubicBezTo>
                  <a:cubicBezTo>
                    <a:pt x="325" y="293"/>
                    <a:pt x="320" y="308"/>
                    <a:pt x="324" y="320"/>
                  </a:cubicBezTo>
                  <a:cubicBezTo>
                    <a:pt x="301" y="318"/>
                    <a:pt x="290" y="326"/>
                    <a:pt x="287" y="348"/>
                  </a:cubicBezTo>
                  <a:cubicBezTo>
                    <a:pt x="251" y="327"/>
                    <a:pt x="240" y="350"/>
                    <a:pt x="228" y="378"/>
                  </a:cubicBezTo>
                  <a:cubicBezTo>
                    <a:pt x="223" y="389"/>
                    <a:pt x="213" y="392"/>
                    <a:pt x="217" y="408"/>
                  </a:cubicBezTo>
                  <a:cubicBezTo>
                    <a:pt x="219" y="419"/>
                    <a:pt x="224" y="427"/>
                    <a:pt x="238" y="424"/>
                  </a:cubicBezTo>
                  <a:cubicBezTo>
                    <a:pt x="219" y="447"/>
                    <a:pt x="254" y="479"/>
                    <a:pt x="278" y="481"/>
                  </a:cubicBezTo>
                  <a:cubicBezTo>
                    <a:pt x="308" y="483"/>
                    <a:pt x="329" y="453"/>
                    <a:pt x="359" y="459"/>
                  </a:cubicBezTo>
                  <a:cubicBezTo>
                    <a:pt x="358" y="474"/>
                    <a:pt x="367" y="482"/>
                    <a:pt x="381" y="479"/>
                  </a:cubicBezTo>
                  <a:cubicBezTo>
                    <a:pt x="379" y="491"/>
                    <a:pt x="388" y="496"/>
                    <a:pt x="399" y="495"/>
                  </a:cubicBezTo>
                  <a:cubicBezTo>
                    <a:pt x="396" y="511"/>
                    <a:pt x="407" y="525"/>
                    <a:pt x="421" y="529"/>
                  </a:cubicBezTo>
                  <a:cubicBezTo>
                    <a:pt x="438" y="535"/>
                    <a:pt x="452" y="518"/>
                    <a:pt x="465" y="520"/>
                  </a:cubicBezTo>
                  <a:cubicBezTo>
                    <a:pt x="479" y="523"/>
                    <a:pt x="493" y="543"/>
                    <a:pt x="509" y="547"/>
                  </a:cubicBezTo>
                  <a:cubicBezTo>
                    <a:pt x="524" y="552"/>
                    <a:pt x="537" y="552"/>
                    <a:pt x="549" y="543"/>
                  </a:cubicBezTo>
                  <a:cubicBezTo>
                    <a:pt x="616" y="595"/>
                    <a:pt x="573" y="424"/>
                    <a:pt x="542" y="474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5" name="Freeform 603">
              <a:extLst>
                <a:ext uri="{FF2B5EF4-FFF2-40B4-BE49-F238E27FC236}">
                  <a16:creationId xmlns:a16="http://schemas.microsoft.com/office/drawing/2014/main" id="{84450596-79D2-4BA3-A26C-D96CEE9B0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1708"/>
              <a:ext cx="17" cy="64"/>
            </a:xfrm>
            <a:custGeom>
              <a:avLst/>
              <a:gdLst>
                <a:gd name="T0" fmla="*/ 40 w 11"/>
                <a:gd name="T1" fmla="*/ 0 h 42"/>
                <a:gd name="T2" fmla="*/ 12 w 11"/>
                <a:gd name="T3" fmla="*/ 67 h 42"/>
                <a:gd name="T4" fmla="*/ 12 w 11"/>
                <a:gd name="T5" fmla="*/ 110 h 42"/>
                <a:gd name="T6" fmla="*/ 5 w 11"/>
                <a:gd name="T7" fmla="*/ 149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2">
                  <a:moveTo>
                    <a:pt x="11" y="0"/>
                  </a:moveTo>
                  <a:cubicBezTo>
                    <a:pt x="5" y="3"/>
                    <a:pt x="4" y="12"/>
                    <a:pt x="3" y="19"/>
                  </a:cubicBezTo>
                  <a:cubicBezTo>
                    <a:pt x="3" y="23"/>
                    <a:pt x="3" y="27"/>
                    <a:pt x="3" y="31"/>
                  </a:cubicBezTo>
                  <a:cubicBezTo>
                    <a:pt x="2" y="35"/>
                    <a:pt x="0" y="39"/>
                    <a:pt x="1" y="42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6" name="Freeform 604">
              <a:extLst>
                <a:ext uri="{FF2B5EF4-FFF2-40B4-BE49-F238E27FC236}">
                  <a16:creationId xmlns:a16="http://schemas.microsoft.com/office/drawing/2014/main" id="{114BEC13-0E69-49BB-A57E-822A316BE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674"/>
              <a:ext cx="44" cy="40"/>
            </a:xfrm>
            <a:custGeom>
              <a:avLst/>
              <a:gdLst>
                <a:gd name="T0" fmla="*/ 102 w 29"/>
                <a:gd name="T1" fmla="*/ 0 h 26"/>
                <a:gd name="T2" fmla="*/ 55 w 29"/>
                <a:gd name="T3" fmla="*/ 48 h 26"/>
                <a:gd name="T4" fmla="*/ 0 w 29"/>
                <a:gd name="T5" fmla="*/ 9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6">
                  <a:moveTo>
                    <a:pt x="29" y="0"/>
                  </a:moveTo>
                  <a:cubicBezTo>
                    <a:pt x="24" y="4"/>
                    <a:pt x="21" y="9"/>
                    <a:pt x="16" y="13"/>
                  </a:cubicBezTo>
                  <a:cubicBezTo>
                    <a:pt x="9" y="17"/>
                    <a:pt x="5" y="20"/>
                    <a:pt x="0" y="26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7" name="Freeform 605">
              <a:extLst>
                <a:ext uri="{FF2B5EF4-FFF2-40B4-BE49-F238E27FC236}">
                  <a16:creationId xmlns:a16="http://schemas.microsoft.com/office/drawing/2014/main" id="{19B09BAF-0DE1-4C1D-B91C-66E33EE88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739"/>
              <a:ext cx="37" cy="9"/>
            </a:xfrm>
            <a:custGeom>
              <a:avLst/>
              <a:gdLst>
                <a:gd name="T0" fmla="*/ 88 w 24"/>
                <a:gd name="T1" fmla="*/ 0 h 6"/>
                <a:gd name="T2" fmla="*/ 0 w 24"/>
                <a:gd name="T3" fmla="*/ 1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6">
                  <a:moveTo>
                    <a:pt x="24" y="0"/>
                  </a:moveTo>
                  <a:cubicBezTo>
                    <a:pt x="18" y="6"/>
                    <a:pt x="7" y="1"/>
                    <a:pt x="0" y="3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8" name="Freeform 606">
              <a:extLst>
                <a:ext uri="{FF2B5EF4-FFF2-40B4-BE49-F238E27FC236}">
                  <a16:creationId xmlns:a16="http://schemas.microsoft.com/office/drawing/2014/main" id="{DBD95C14-1349-4C30-B65B-90B0BBA49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1852"/>
              <a:ext cx="14" cy="71"/>
            </a:xfrm>
            <a:custGeom>
              <a:avLst/>
              <a:gdLst>
                <a:gd name="T0" fmla="*/ 30 w 9"/>
                <a:gd name="T1" fmla="*/ 170 h 46"/>
                <a:gd name="T2" fmla="*/ 30 w 9"/>
                <a:gd name="T3" fmla="*/ 133 h 46"/>
                <a:gd name="T4" fmla="*/ 14 w 9"/>
                <a:gd name="T5" fmla="*/ 100 h 46"/>
                <a:gd name="T6" fmla="*/ 0 w 9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6">
                  <a:moveTo>
                    <a:pt x="8" y="46"/>
                  </a:moveTo>
                  <a:cubicBezTo>
                    <a:pt x="8" y="42"/>
                    <a:pt x="9" y="40"/>
                    <a:pt x="8" y="36"/>
                  </a:cubicBezTo>
                  <a:cubicBezTo>
                    <a:pt x="7" y="33"/>
                    <a:pt x="5" y="30"/>
                    <a:pt x="4" y="27"/>
                  </a:cubicBezTo>
                  <a:cubicBezTo>
                    <a:pt x="0" y="18"/>
                    <a:pt x="0" y="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9" name="Freeform 607">
              <a:extLst>
                <a:ext uri="{FF2B5EF4-FFF2-40B4-BE49-F238E27FC236}">
                  <a16:creationId xmlns:a16="http://schemas.microsoft.com/office/drawing/2014/main" id="{C72902B8-42C2-452F-A509-7CDD6269C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800"/>
              <a:ext cx="70" cy="14"/>
            </a:xfrm>
            <a:custGeom>
              <a:avLst/>
              <a:gdLst>
                <a:gd name="T0" fmla="*/ 0 w 45"/>
                <a:gd name="T1" fmla="*/ 30 h 9"/>
                <a:gd name="T2" fmla="*/ 87 w 45"/>
                <a:gd name="T3" fmla="*/ 22 h 9"/>
                <a:gd name="T4" fmla="*/ 170 w 45"/>
                <a:gd name="T5" fmla="*/ 1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9">
                  <a:moveTo>
                    <a:pt x="0" y="8"/>
                  </a:moveTo>
                  <a:cubicBezTo>
                    <a:pt x="8" y="9"/>
                    <a:pt x="16" y="8"/>
                    <a:pt x="23" y="6"/>
                  </a:cubicBezTo>
                  <a:cubicBezTo>
                    <a:pt x="29" y="4"/>
                    <a:pt x="39" y="0"/>
                    <a:pt x="45" y="4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0" name="Freeform 608">
              <a:extLst>
                <a:ext uri="{FF2B5EF4-FFF2-40B4-BE49-F238E27FC236}">
                  <a16:creationId xmlns:a16="http://schemas.microsoft.com/office/drawing/2014/main" id="{BE4B239D-1FE1-4D23-9FF5-69579E9BC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849"/>
              <a:ext cx="76" cy="31"/>
            </a:xfrm>
            <a:custGeom>
              <a:avLst/>
              <a:gdLst>
                <a:gd name="T0" fmla="*/ 183 w 49"/>
                <a:gd name="T1" fmla="*/ 74 h 20"/>
                <a:gd name="T2" fmla="*/ 161 w 49"/>
                <a:gd name="T3" fmla="*/ 40 h 20"/>
                <a:gd name="T4" fmla="*/ 115 w 49"/>
                <a:gd name="T5" fmla="*/ 26 h 20"/>
                <a:gd name="T6" fmla="*/ 53 w 49"/>
                <a:gd name="T7" fmla="*/ 19 h 20"/>
                <a:gd name="T8" fmla="*/ 0 w 4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49" y="20"/>
                  </a:moveTo>
                  <a:cubicBezTo>
                    <a:pt x="47" y="17"/>
                    <a:pt x="46" y="13"/>
                    <a:pt x="43" y="11"/>
                  </a:cubicBezTo>
                  <a:cubicBezTo>
                    <a:pt x="40" y="8"/>
                    <a:pt x="36" y="7"/>
                    <a:pt x="31" y="7"/>
                  </a:cubicBezTo>
                  <a:cubicBezTo>
                    <a:pt x="25" y="7"/>
                    <a:pt x="20" y="7"/>
                    <a:pt x="14" y="5"/>
                  </a:cubicBezTo>
                  <a:cubicBezTo>
                    <a:pt x="9" y="4"/>
                    <a:pt x="5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1" name="Freeform 609">
              <a:extLst>
                <a:ext uri="{FF2B5EF4-FFF2-40B4-BE49-F238E27FC236}">
                  <a16:creationId xmlns:a16="http://schemas.microsoft.com/office/drawing/2014/main" id="{C664C03F-0EFB-4A84-9112-7BB3A60F3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652"/>
              <a:ext cx="81" cy="51"/>
            </a:xfrm>
            <a:custGeom>
              <a:avLst/>
              <a:gdLst>
                <a:gd name="T0" fmla="*/ 0 w 52"/>
                <a:gd name="T1" fmla="*/ 0 h 33"/>
                <a:gd name="T2" fmla="*/ 100 w 52"/>
                <a:gd name="T3" fmla="*/ 56 h 33"/>
                <a:gd name="T4" fmla="*/ 196 w 52"/>
                <a:gd name="T5" fmla="*/ 122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3">
                  <a:moveTo>
                    <a:pt x="0" y="0"/>
                  </a:moveTo>
                  <a:cubicBezTo>
                    <a:pt x="8" y="6"/>
                    <a:pt x="18" y="10"/>
                    <a:pt x="26" y="15"/>
                  </a:cubicBezTo>
                  <a:cubicBezTo>
                    <a:pt x="36" y="22"/>
                    <a:pt x="40" y="30"/>
                    <a:pt x="52" y="33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2" name="Freeform 610">
              <a:extLst>
                <a:ext uri="{FF2B5EF4-FFF2-40B4-BE49-F238E27FC236}">
                  <a16:creationId xmlns:a16="http://schemas.microsoft.com/office/drawing/2014/main" id="{68F92968-B15A-4EA3-B18E-B272CFE29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1628"/>
              <a:ext cx="18" cy="32"/>
            </a:xfrm>
            <a:custGeom>
              <a:avLst/>
              <a:gdLst>
                <a:gd name="T0" fmla="*/ 41 w 12"/>
                <a:gd name="T1" fmla="*/ 0 h 21"/>
                <a:gd name="T2" fmla="*/ 27 w 12"/>
                <a:gd name="T3" fmla="*/ 40 h 21"/>
                <a:gd name="T4" fmla="*/ 5 w 12"/>
                <a:gd name="T5" fmla="*/ 7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12" y="0"/>
                  </a:moveTo>
                  <a:cubicBezTo>
                    <a:pt x="11" y="4"/>
                    <a:pt x="10" y="9"/>
                    <a:pt x="8" y="11"/>
                  </a:cubicBezTo>
                  <a:cubicBezTo>
                    <a:pt x="5" y="15"/>
                    <a:pt x="0" y="14"/>
                    <a:pt x="1" y="21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3" name="Freeform 611">
              <a:extLst>
                <a:ext uri="{FF2B5EF4-FFF2-40B4-BE49-F238E27FC236}">
                  <a16:creationId xmlns:a16="http://schemas.microsoft.com/office/drawing/2014/main" id="{AE6761B1-5208-4504-8BE6-155D5F53C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677"/>
              <a:ext cx="22" cy="52"/>
            </a:xfrm>
            <a:custGeom>
              <a:avLst/>
              <a:gdLst>
                <a:gd name="T0" fmla="*/ 27 w 14"/>
                <a:gd name="T1" fmla="*/ 0 h 34"/>
                <a:gd name="T2" fmla="*/ 47 w 14"/>
                <a:gd name="T3" fmla="*/ 75 h 34"/>
                <a:gd name="T4" fmla="*/ 27 w 14"/>
                <a:gd name="T5" fmla="*/ 101 h 34"/>
                <a:gd name="T6" fmla="*/ 0 w 14"/>
                <a:gd name="T7" fmla="*/ 122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4">
                  <a:moveTo>
                    <a:pt x="7" y="0"/>
                  </a:moveTo>
                  <a:cubicBezTo>
                    <a:pt x="12" y="7"/>
                    <a:pt x="14" y="12"/>
                    <a:pt x="12" y="21"/>
                  </a:cubicBezTo>
                  <a:cubicBezTo>
                    <a:pt x="11" y="24"/>
                    <a:pt x="10" y="26"/>
                    <a:pt x="7" y="28"/>
                  </a:cubicBezTo>
                  <a:cubicBezTo>
                    <a:pt x="5" y="30"/>
                    <a:pt x="2" y="31"/>
                    <a:pt x="0" y="34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4" name="Freeform 612">
              <a:extLst>
                <a:ext uri="{FF2B5EF4-FFF2-40B4-BE49-F238E27FC236}">
                  <a16:creationId xmlns:a16="http://schemas.microsoft.com/office/drawing/2014/main" id="{10D74DFD-3576-4C41-A238-615217AD7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760"/>
              <a:ext cx="74" cy="39"/>
            </a:xfrm>
            <a:custGeom>
              <a:avLst/>
              <a:gdLst>
                <a:gd name="T0" fmla="*/ 0 w 48"/>
                <a:gd name="T1" fmla="*/ 0 h 25"/>
                <a:gd name="T2" fmla="*/ 96 w 48"/>
                <a:gd name="T3" fmla="*/ 39 h 25"/>
                <a:gd name="T4" fmla="*/ 176 w 48"/>
                <a:gd name="T5" fmla="*/ 9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5">
                  <a:moveTo>
                    <a:pt x="0" y="0"/>
                  </a:moveTo>
                  <a:cubicBezTo>
                    <a:pt x="5" y="9"/>
                    <a:pt x="18" y="8"/>
                    <a:pt x="26" y="10"/>
                  </a:cubicBezTo>
                  <a:cubicBezTo>
                    <a:pt x="34" y="13"/>
                    <a:pt x="43" y="18"/>
                    <a:pt x="48" y="25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5" name="Freeform 613">
              <a:extLst>
                <a:ext uri="{FF2B5EF4-FFF2-40B4-BE49-F238E27FC236}">
                  <a16:creationId xmlns:a16="http://schemas.microsoft.com/office/drawing/2014/main" id="{B0A36EE2-C9A8-4EA2-B433-3F221B302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820"/>
              <a:ext cx="105" cy="16"/>
            </a:xfrm>
            <a:custGeom>
              <a:avLst/>
              <a:gdLst>
                <a:gd name="T0" fmla="*/ 250 w 68"/>
                <a:gd name="T1" fmla="*/ 42 h 10"/>
                <a:gd name="T2" fmla="*/ 127 w 68"/>
                <a:gd name="T3" fmla="*/ 0 h 10"/>
                <a:gd name="T4" fmla="*/ 0 w 68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10">
                  <a:moveTo>
                    <a:pt x="68" y="10"/>
                  </a:moveTo>
                  <a:cubicBezTo>
                    <a:pt x="58" y="7"/>
                    <a:pt x="45" y="0"/>
                    <a:pt x="34" y="0"/>
                  </a:cubicBezTo>
                  <a:cubicBezTo>
                    <a:pt x="22" y="0"/>
                    <a:pt x="12" y="5"/>
                    <a:pt x="0" y="5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6" name="Freeform 614">
              <a:extLst>
                <a:ext uri="{FF2B5EF4-FFF2-40B4-BE49-F238E27FC236}">
                  <a16:creationId xmlns:a16="http://schemas.microsoft.com/office/drawing/2014/main" id="{CD9687FB-4713-4308-8E19-5C9868AA1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1851"/>
              <a:ext cx="72" cy="22"/>
            </a:xfrm>
            <a:custGeom>
              <a:avLst/>
              <a:gdLst>
                <a:gd name="T0" fmla="*/ 169 w 47"/>
                <a:gd name="T1" fmla="*/ 0 h 14"/>
                <a:gd name="T2" fmla="*/ 87 w 47"/>
                <a:gd name="T3" fmla="*/ 47 h 14"/>
                <a:gd name="T4" fmla="*/ 43 w 47"/>
                <a:gd name="T5" fmla="*/ 42 h 14"/>
                <a:gd name="T6" fmla="*/ 0 w 47"/>
                <a:gd name="T7" fmla="*/ 5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4">
                  <a:moveTo>
                    <a:pt x="47" y="0"/>
                  </a:moveTo>
                  <a:cubicBezTo>
                    <a:pt x="39" y="4"/>
                    <a:pt x="33" y="12"/>
                    <a:pt x="24" y="12"/>
                  </a:cubicBezTo>
                  <a:cubicBezTo>
                    <a:pt x="19" y="13"/>
                    <a:pt x="16" y="11"/>
                    <a:pt x="12" y="11"/>
                  </a:cubicBezTo>
                  <a:cubicBezTo>
                    <a:pt x="8" y="11"/>
                    <a:pt x="3" y="13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7" name="Freeform 615">
              <a:extLst>
                <a:ext uri="{FF2B5EF4-FFF2-40B4-BE49-F238E27FC236}">
                  <a16:creationId xmlns:a16="http://schemas.microsoft.com/office/drawing/2014/main" id="{0356170C-6BCE-4A63-8EEE-998EBB92E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762"/>
              <a:ext cx="29" cy="58"/>
            </a:xfrm>
            <a:custGeom>
              <a:avLst/>
              <a:gdLst>
                <a:gd name="T0" fmla="*/ 0 w 19"/>
                <a:gd name="T1" fmla="*/ 136 h 38"/>
                <a:gd name="T2" fmla="*/ 41 w 19"/>
                <a:gd name="T3" fmla="*/ 67 h 38"/>
                <a:gd name="T4" fmla="*/ 47 w 19"/>
                <a:gd name="T5" fmla="*/ 27 h 38"/>
                <a:gd name="T6" fmla="*/ 67 w 19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8">
                  <a:moveTo>
                    <a:pt x="0" y="38"/>
                  </a:moveTo>
                  <a:cubicBezTo>
                    <a:pt x="6" y="33"/>
                    <a:pt x="11" y="27"/>
                    <a:pt x="12" y="19"/>
                  </a:cubicBezTo>
                  <a:cubicBezTo>
                    <a:pt x="12" y="15"/>
                    <a:pt x="11" y="12"/>
                    <a:pt x="13" y="8"/>
                  </a:cubicBezTo>
                  <a:cubicBezTo>
                    <a:pt x="14" y="5"/>
                    <a:pt x="18" y="3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8" name="Freeform 616">
              <a:extLst>
                <a:ext uri="{FF2B5EF4-FFF2-40B4-BE49-F238E27FC236}">
                  <a16:creationId xmlns:a16="http://schemas.microsoft.com/office/drawing/2014/main" id="{C29FA830-4D54-4C9D-AB34-C4531A3F6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654"/>
              <a:ext cx="11" cy="74"/>
            </a:xfrm>
            <a:custGeom>
              <a:avLst/>
              <a:gdLst>
                <a:gd name="T0" fmla="*/ 13 w 7"/>
                <a:gd name="T1" fmla="*/ 0 h 48"/>
                <a:gd name="T2" fmla="*/ 22 w 7"/>
                <a:gd name="T3" fmla="*/ 83 h 48"/>
                <a:gd name="T4" fmla="*/ 13 w 7"/>
                <a:gd name="T5" fmla="*/ 176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8">
                  <a:moveTo>
                    <a:pt x="3" y="0"/>
                  </a:moveTo>
                  <a:cubicBezTo>
                    <a:pt x="0" y="6"/>
                    <a:pt x="6" y="16"/>
                    <a:pt x="6" y="23"/>
                  </a:cubicBezTo>
                  <a:cubicBezTo>
                    <a:pt x="7" y="31"/>
                    <a:pt x="4" y="40"/>
                    <a:pt x="3" y="48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9" name="Freeform 617">
              <a:extLst>
                <a:ext uri="{FF2B5EF4-FFF2-40B4-BE49-F238E27FC236}">
                  <a16:creationId xmlns:a16="http://schemas.microsoft.com/office/drawing/2014/main" id="{2E1A08A8-5A28-473F-A381-38CD868D6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1871"/>
              <a:ext cx="45" cy="49"/>
            </a:xfrm>
            <a:custGeom>
              <a:avLst/>
              <a:gdLst>
                <a:gd name="T0" fmla="*/ 53 w 29"/>
                <a:gd name="T1" fmla="*/ 0 h 32"/>
                <a:gd name="T2" fmla="*/ 109 w 29"/>
                <a:gd name="T3" fmla="*/ 115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32">
                  <a:moveTo>
                    <a:pt x="14" y="0"/>
                  </a:moveTo>
                  <a:cubicBezTo>
                    <a:pt x="0" y="12"/>
                    <a:pt x="23" y="22"/>
                    <a:pt x="29" y="32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0" name="Freeform 618">
              <a:extLst>
                <a:ext uri="{FF2B5EF4-FFF2-40B4-BE49-F238E27FC236}">
                  <a16:creationId xmlns:a16="http://schemas.microsoft.com/office/drawing/2014/main" id="{FC644F3B-39FD-407A-841A-6B79E10DB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2060"/>
              <a:ext cx="69" cy="74"/>
            </a:xfrm>
            <a:custGeom>
              <a:avLst/>
              <a:gdLst>
                <a:gd name="T0" fmla="*/ 0 w 45"/>
                <a:gd name="T1" fmla="*/ 0 h 48"/>
                <a:gd name="T2" fmla="*/ 94 w 45"/>
                <a:gd name="T3" fmla="*/ 80 h 48"/>
                <a:gd name="T4" fmla="*/ 163 w 45"/>
                <a:gd name="T5" fmla="*/ 176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48">
                  <a:moveTo>
                    <a:pt x="0" y="0"/>
                  </a:moveTo>
                  <a:cubicBezTo>
                    <a:pt x="7" y="9"/>
                    <a:pt x="19" y="13"/>
                    <a:pt x="26" y="22"/>
                  </a:cubicBezTo>
                  <a:cubicBezTo>
                    <a:pt x="33" y="31"/>
                    <a:pt x="39" y="40"/>
                    <a:pt x="45" y="48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1" name="Freeform 619">
              <a:extLst>
                <a:ext uri="{FF2B5EF4-FFF2-40B4-BE49-F238E27FC236}">
                  <a16:creationId xmlns:a16="http://schemas.microsoft.com/office/drawing/2014/main" id="{14A4FBF5-9B8E-4A8A-919E-5F7CBFDCA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2137"/>
              <a:ext cx="74" cy="47"/>
            </a:xfrm>
            <a:custGeom>
              <a:avLst/>
              <a:gdLst>
                <a:gd name="T0" fmla="*/ 176 w 48"/>
                <a:gd name="T1" fmla="*/ 116 h 30"/>
                <a:gd name="T2" fmla="*/ 93 w 48"/>
                <a:gd name="T3" fmla="*/ 74 h 30"/>
                <a:gd name="T4" fmla="*/ 0 w 48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0">
                  <a:moveTo>
                    <a:pt x="48" y="30"/>
                  </a:moveTo>
                  <a:cubicBezTo>
                    <a:pt x="43" y="24"/>
                    <a:pt x="31" y="25"/>
                    <a:pt x="25" y="19"/>
                  </a:cubicBezTo>
                  <a:cubicBezTo>
                    <a:pt x="15" y="11"/>
                    <a:pt x="14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2" name="Freeform 620">
              <a:extLst>
                <a:ext uri="{FF2B5EF4-FFF2-40B4-BE49-F238E27FC236}">
                  <a16:creationId xmlns:a16="http://schemas.microsoft.com/office/drawing/2014/main" id="{308D78F6-52CA-4888-B59A-C16C5A1E2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2114"/>
              <a:ext cx="26" cy="120"/>
            </a:xfrm>
            <a:custGeom>
              <a:avLst/>
              <a:gdLst>
                <a:gd name="T0" fmla="*/ 61 w 17"/>
                <a:gd name="T1" fmla="*/ 0 h 78"/>
                <a:gd name="T2" fmla="*/ 26 w 17"/>
                <a:gd name="T3" fmla="*/ 146 h 78"/>
                <a:gd name="T4" fmla="*/ 5 w 17"/>
                <a:gd name="T5" fmla="*/ 215 h 78"/>
                <a:gd name="T6" fmla="*/ 5 w 17"/>
                <a:gd name="T7" fmla="*/ 285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8">
                  <a:moveTo>
                    <a:pt x="17" y="0"/>
                  </a:moveTo>
                  <a:cubicBezTo>
                    <a:pt x="3" y="5"/>
                    <a:pt x="9" y="29"/>
                    <a:pt x="7" y="40"/>
                  </a:cubicBezTo>
                  <a:cubicBezTo>
                    <a:pt x="7" y="47"/>
                    <a:pt x="2" y="52"/>
                    <a:pt x="1" y="59"/>
                  </a:cubicBezTo>
                  <a:cubicBezTo>
                    <a:pt x="0" y="65"/>
                    <a:pt x="1" y="74"/>
                    <a:pt x="1" y="78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3" name="Freeform 621">
              <a:extLst>
                <a:ext uri="{FF2B5EF4-FFF2-40B4-BE49-F238E27FC236}">
                  <a16:creationId xmlns:a16="http://schemas.microsoft.com/office/drawing/2014/main" id="{0D173702-4F83-421E-A4A5-93C210014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204"/>
              <a:ext cx="86" cy="18"/>
            </a:xfrm>
            <a:custGeom>
              <a:avLst/>
              <a:gdLst>
                <a:gd name="T0" fmla="*/ 0 w 56"/>
                <a:gd name="T1" fmla="*/ 41 h 12"/>
                <a:gd name="T2" fmla="*/ 106 w 56"/>
                <a:gd name="T3" fmla="*/ 5 h 12"/>
                <a:gd name="T4" fmla="*/ 203 w 56"/>
                <a:gd name="T5" fmla="*/ 1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2">
                  <a:moveTo>
                    <a:pt x="0" y="12"/>
                  </a:moveTo>
                  <a:cubicBezTo>
                    <a:pt x="8" y="7"/>
                    <a:pt x="19" y="0"/>
                    <a:pt x="29" y="1"/>
                  </a:cubicBezTo>
                  <a:cubicBezTo>
                    <a:pt x="39" y="3"/>
                    <a:pt x="45" y="7"/>
                    <a:pt x="56" y="5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4" name="Freeform 622">
              <a:extLst>
                <a:ext uri="{FF2B5EF4-FFF2-40B4-BE49-F238E27FC236}">
                  <a16:creationId xmlns:a16="http://schemas.microsoft.com/office/drawing/2014/main" id="{BC546AE5-8640-4485-9164-66EB3BEF9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274"/>
              <a:ext cx="32" cy="31"/>
            </a:xfrm>
            <a:custGeom>
              <a:avLst/>
              <a:gdLst>
                <a:gd name="T0" fmla="*/ 0 w 21"/>
                <a:gd name="T1" fmla="*/ 74 h 20"/>
                <a:gd name="T2" fmla="*/ 49 w 21"/>
                <a:gd name="T3" fmla="*/ 45 h 20"/>
                <a:gd name="T4" fmla="*/ 75 w 21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0" y="20"/>
                  </a:moveTo>
                  <a:cubicBezTo>
                    <a:pt x="4" y="14"/>
                    <a:pt x="9" y="15"/>
                    <a:pt x="14" y="12"/>
                  </a:cubicBezTo>
                  <a:cubicBezTo>
                    <a:pt x="18" y="9"/>
                    <a:pt x="19" y="5"/>
                    <a:pt x="21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5" name="Freeform 623">
              <a:extLst>
                <a:ext uri="{FF2B5EF4-FFF2-40B4-BE49-F238E27FC236}">
                  <a16:creationId xmlns:a16="http://schemas.microsoft.com/office/drawing/2014/main" id="{853F410C-8985-453A-AD97-A319400BE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2294"/>
              <a:ext cx="15" cy="34"/>
            </a:xfrm>
            <a:custGeom>
              <a:avLst/>
              <a:gdLst>
                <a:gd name="T0" fmla="*/ 0 w 10"/>
                <a:gd name="T1" fmla="*/ 82 h 22"/>
                <a:gd name="T2" fmla="*/ 26 w 10"/>
                <a:gd name="T3" fmla="*/ 40 h 22"/>
                <a:gd name="T4" fmla="*/ 35 w 1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2">
                  <a:moveTo>
                    <a:pt x="0" y="22"/>
                  </a:moveTo>
                  <a:cubicBezTo>
                    <a:pt x="1" y="18"/>
                    <a:pt x="5" y="16"/>
                    <a:pt x="7" y="11"/>
                  </a:cubicBezTo>
                  <a:cubicBezTo>
                    <a:pt x="8" y="7"/>
                    <a:pt x="6" y="3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6" name="Freeform 624">
              <a:extLst>
                <a:ext uri="{FF2B5EF4-FFF2-40B4-BE49-F238E27FC236}">
                  <a16:creationId xmlns:a16="http://schemas.microsoft.com/office/drawing/2014/main" id="{E65F1151-0CFB-4D79-BD10-1B48C92A6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2124"/>
              <a:ext cx="41" cy="29"/>
            </a:xfrm>
            <a:custGeom>
              <a:avLst/>
              <a:gdLst>
                <a:gd name="T0" fmla="*/ 0 w 27"/>
                <a:gd name="T1" fmla="*/ 67 h 19"/>
                <a:gd name="T2" fmla="*/ 94 w 27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9">
                  <a:moveTo>
                    <a:pt x="0" y="19"/>
                  </a:moveTo>
                  <a:cubicBezTo>
                    <a:pt x="3" y="5"/>
                    <a:pt x="16" y="3"/>
                    <a:pt x="27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7" name="Freeform 625">
              <a:extLst>
                <a:ext uri="{FF2B5EF4-FFF2-40B4-BE49-F238E27FC236}">
                  <a16:creationId xmlns:a16="http://schemas.microsoft.com/office/drawing/2014/main" id="{2C025CAD-6F3A-4E28-8D0F-5F4B0B87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2279"/>
              <a:ext cx="108" cy="49"/>
            </a:xfrm>
            <a:custGeom>
              <a:avLst/>
              <a:gdLst>
                <a:gd name="T0" fmla="*/ 258 w 70"/>
                <a:gd name="T1" fmla="*/ 115 h 32"/>
                <a:gd name="T2" fmla="*/ 216 w 70"/>
                <a:gd name="T3" fmla="*/ 96 h 32"/>
                <a:gd name="T4" fmla="*/ 123 w 70"/>
                <a:gd name="T5" fmla="*/ 87 h 32"/>
                <a:gd name="T6" fmla="*/ 0 w 70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32">
                  <a:moveTo>
                    <a:pt x="70" y="32"/>
                  </a:moveTo>
                  <a:cubicBezTo>
                    <a:pt x="66" y="31"/>
                    <a:pt x="63" y="28"/>
                    <a:pt x="59" y="27"/>
                  </a:cubicBezTo>
                  <a:cubicBezTo>
                    <a:pt x="50" y="23"/>
                    <a:pt x="43" y="24"/>
                    <a:pt x="34" y="24"/>
                  </a:cubicBezTo>
                  <a:cubicBezTo>
                    <a:pt x="15" y="26"/>
                    <a:pt x="9" y="1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8" name="Freeform 626">
              <a:extLst>
                <a:ext uri="{FF2B5EF4-FFF2-40B4-BE49-F238E27FC236}">
                  <a16:creationId xmlns:a16="http://schemas.microsoft.com/office/drawing/2014/main" id="{831D2B26-1268-44C8-8E05-54AC1326F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2167"/>
              <a:ext cx="65" cy="44"/>
            </a:xfrm>
            <a:custGeom>
              <a:avLst/>
              <a:gdLst>
                <a:gd name="T0" fmla="*/ 0 w 42"/>
                <a:gd name="T1" fmla="*/ 0 h 29"/>
                <a:gd name="T2" fmla="*/ 70 w 42"/>
                <a:gd name="T3" fmla="*/ 49 h 29"/>
                <a:gd name="T4" fmla="*/ 156 w 42"/>
                <a:gd name="T5" fmla="*/ 10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9">
                  <a:moveTo>
                    <a:pt x="0" y="0"/>
                  </a:moveTo>
                  <a:cubicBezTo>
                    <a:pt x="5" y="7"/>
                    <a:pt x="11" y="11"/>
                    <a:pt x="19" y="14"/>
                  </a:cubicBezTo>
                  <a:cubicBezTo>
                    <a:pt x="29" y="17"/>
                    <a:pt x="35" y="21"/>
                    <a:pt x="42" y="29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9" name="Freeform 627">
              <a:extLst>
                <a:ext uri="{FF2B5EF4-FFF2-40B4-BE49-F238E27FC236}">
                  <a16:creationId xmlns:a16="http://schemas.microsoft.com/office/drawing/2014/main" id="{0325E5D4-642B-4E97-B1E8-3276521B0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2036"/>
              <a:ext cx="46" cy="63"/>
            </a:xfrm>
            <a:custGeom>
              <a:avLst/>
              <a:gdLst>
                <a:gd name="T0" fmla="*/ 0 w 30"/>
                <a:gd name="T1" fmla="*/ 128 h 41"/>
                <a:gd name="T2" fmla="*/ 83 w 30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1">
                  <a:moveTo>
                    <a:pt x="0" y="35"/>
                  </a:moveTo>
                  <a:cubicBezTo>
                    <a:pt x="11" y="41"/>
                    <a:pt x="30" y="10"/>
                    <a:pt x="23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0" name="Freeform 628">
              <a:extLst>
                <a:ext uri="{FF2B5EF4-FFF2-40B4-BE49-F238E27FC236}">
                  <a16:creationId xmlns:a16="http://schemas.microsoft.com/office/drawing/2014/main" id="{67AD230B-00FF-49BD-9062-052047D88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763"/>
              <a:ext cx="52" cy="49"/>
            </a:xfrm>
            <a:custGeom>
              <a:avLst/>
              <a:gdLst>
                <a:gd name="T0" fmla="*/ 0 w 34"/>
                <a:gd name="T1" fmla="*/ 0 h 32"/>
                <a:gd name="T2" fmla="*/ 122 w 34"/>
                <a:gd name="T3" fmla="*/ 115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2">
                  <a:moveTo>
                    <a:pt x="0" y="0"/>
                  </a:moveTo>
                  <a:cubicBezTo>
                    <a:pt x="0" y="16"/>
                    <a:pt x="26" y="20"/>
                    <a:pt x="34" y="32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1" name="Freeform 629">
              <a:extLst>
                <a:ext uri="{FF2B5EF4-FFF2-40B4-BE49-F238E27FC236}">
                  <a16:creationId xmlns:a16="http://schemas.microsoft.com/office/drawing/2014/main" id="{8C36168C-E787-47F3-AFC3-370B68E40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1839"/>
              <a:ext cx="23" cy="67"/>
            </a:xfrm>
            <a:custGeom>
              <a:avLst/>
              <a:gdLst>
                <a:gd name="T0" fmla="*/ 0 w 15"/>
                <a:gd name="T1" fmla="*/ 0 h 44"/>
                <a:gd name="T2" fmla="*/ 40 w 15"/>
                <a:gd name="T3" fmla="*/ 62 h 44"/>
                <a:gd name="T4" fmla="*/ 54 w 15"/>
                <a:gd name="T5" fmla="*/ 15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4">
                  <a:moveTo>
                    <a:pt x="0" y="0"/>
                  </a:moveTo>
                  <a:cubicBezTo>
                    <a:pt x="4" y="5"/>
                    <a:pt x="10" y="11"/>
                    <a:pt x="11" y="18"/>
                  </a:cubicBezTo>
                  <a:cubicBezTo>
                    <a:pt x="12" y="27"/>
                    <a:pt x="8" y="37"/>
                    <a:pt x="15" y="44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2" name="Freeform 630">
              <a:extLst>
                <a:ext uri="{FF2B5EF4-FFF2-40B4-BE49-F238E27FC236}">
                  <a16:creationId xmlns:a16="http://schemas.microsoft.com/office/drawing/2014/main" id="{6A2C9845-3DE7-47B5-9EF1-D1EAE2720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1794"/>
              <a:ext cx="33" cy="80"/>
            </a:xfrm>
            <a:custGeom>
              <a:avLst/>
              <a:gdLst>
                <a:gd name="T0" fmla="*/ 53 w 22"/>
                <a:gd name="T1" fmla="*/ 0 h 52"/>
                <a:gd name="T2" fmla="*/ 53 w 22"/>
                <a:gd name="T3" fmla="*/ 128 h 52"/>
                <a:gd name="T4" fmla="*/ 0 w 22"/>
                <a:gd name="T5" fmla="*/ 189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52">
                  <a:moveTo>
                    <a:pt x="15" y="0"/>
                  </a:moveTo>
                  <a:cubicBezTo>
                    <a:pt x="22" y="13"/>
                    <a:pt x="17" y="21"/>
                    <a:pt x="15" y="35"/>
                  </a:cubicBezTo>
                  <a:cubicBezTo>
                    <a:pt x="13" y="45"/>
                    <a:pt x="12" y="51"/>
                    <a:pt x="0" y="52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3" name="Freeform 631">
              <a:extLst>
                <a:ext uri="{FF2B5EF4-FFF2-40B4-BE49-F238E27FC236}">
                  <a16:creationId xmlns:a16="http://schemas.microsoft.com/office/drawing/2014/main" id="{98A1FD97-B49B-4ACC-8EF3-CD8E8A103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914"/>
              <a:ext cx="77" cy="20"/>
            </a:xfrm>
            <a:custGeom>
              <a:avLst/>
              <a:gdLst>
                <a:gd name="T0" fmla="*/ 183 w 50"/>
                <a:gd name="T1" fmla="*/ 48 h 13"/>
                <a:gd name="T2" fmla="*/ 116 w 50"/>
                <a:gd name="T3" fmla="*/ 12 h 13"/>
                <a:gd name="T4" fmla="*/ 0 w 5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3">
                  <a:moveTo>
                    <a:pt x="50" y="13"/>
                  </a:moveTo>
                  <a:cubicBezTo>
                    <a:pt x="47" y="6"/>
                    <a:pt x="40" y="4"/>
                    <a:pt x="32" y="3"/>
                  </a:cubicBezTo>
                  <a:cubicBezTo>
                    <a:pt x="22" y="2"/>
                    <a:pt x="11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4" name="Freeform 632">
              <a:extLst>
                <a:ext uri="{FF2B5EF4-FFF2-40B4-BE49-F238E27FC236}">
                  <a16:creationId xmlns:a16="http://schemas.microsoft.com/office/drawing/2014/main" id="{72AB3D77-7D0C-473C-BB13-4660CE8EB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970"/>
              <a:ext cx="80" cy="64"/>
            </a:xfrm>
            <a:custGeom>
              <a:avLst/>
              <a:gdLst>
                <a:gd name="T0" fmla="*/ 189 w 52"/>
                <a:gd name="T1" fmla="*/ 18 h 42"/>
                <a:gd name="T2" fmla="*/ 95 w 52"/>
                <a:gd name="T3" fmla="*/ 93 h 42"/>
                <a:gd name="T4" fmla="*/ 0 w 52"/>
                <a:gd name="T5" fmla="*/ 149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2">
                  <a:moveTo>
                    <a:pt x="52" y="5"/>
                  </a:moveTo>
                  <a:cubicBezTo>
                    <a:pt x="43" y="0"/>
                    <a:pt x="31" y="21"/>
                    <a:pt x="26" y="26"/>
                  </a:cubicBezTo>
                  <a:cubicBezTo>
                    <a:pt x="19" y="33"/>
                    <a:pt x="8" y="36"/>
                    <a:pt x="0" y="42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5" name="Freeform 633">
              <a:extLst>
                <a:ext uri="{FF2B5EF4-FFF2-40B4-BE49-F238E27FC236}">
                  <a16:creationId xmlns:a16="http://schemas.microsoft.com/office/drawing/2014/main" id="{535C1C6B-AECA-4D02-AA20-7CC441BC8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826"/>
              <a:ext cx="10" cy="82"/>
            </a:xfrm>
            <a:custGeom>
              <a:avLst/>
              <a:gdLst>
                <a:gd name="T0" fmla="*/ 0 w 7"/>
                <a:gd name="T1" fmla="*/ 196 h 53"/>
                <a:gd name="T2" fmla="*/ 13 w 7"/>
                <a:gd name="T3" fmla="*/ 96 h 53"/>
                <a:gd name="T4" fmla="*/ 0 w 7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3">
                  <a:moveTo>
                    <a:pt x="0" y="53"/>
                  </a:moveTo>
                  <a:cubicBezTo>
                    <a:pt x="3" y="44"/>
                    <a:pt x="7" y="36"/>
                    <a:pt x="4" y="26"/>
                  </a:cubicBezTo>
                  <a:cubicBezTo>
                    <a:pt x="2" y="16"/>
                    <a:pt x="0" y="1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6" name="Freeform 634">
              <a:extLst>
                <a:ext uri="{FF2B5EF4-FFF2-40B4-BE49-F238E27FC236}">
                  <a16:creationId xmlns:a16="http://schemas.microsoft.com/office/drawing/2014/main" id="{743C9C3E-95DD-4F78-B0D7-C1D269EC4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678"/>
              <a:ext cx="35" cy="31"/>
            </a:xfrm>
            <a:custGeom>
              <a:avLst/>
              <a:gdLst>
                <a:gd name="T0" fmla="*/ 81 w 23"/>
                <a:gd name="T1" fmla="*/ 0 h 20"/>
                <a:gd name="T2" fmla="*/ 56 w 23"/>
                <a:gd name="T3" fmla="*/ 14 h 20"/>
                <a:gd name="T4" fmla="*/ 35 w 23"/>
                <a:gd name="T5" fmla="*/ 34 h 20"/>
                <a:gd name="T6" fmla="*/ 26 w 23"/>
                <a:gd name="T7" fmla="*/ 56 h 20"/>
                <a:gd name="T8" fmla="*/ 0 w 23"/>
                <a:gd name="T9" fmla="*/ 7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0">
                  <a:moveTo>
                    <a:pt x="23" y="0"/>
                  </a:moveTo>
                  <a:cubicBezTo>
                    <a:pt x="21" y="0"/>
                    <a:pt x="18" y="2"/>
                    <a:pt x="16" y="4"/>
                  </a:cubicBezTo>
                  <a:cubicBezTo>
                    <a:pt x="15" y="5"/>
                    <a:pt x="11" y="7"/>
                    <a:pt x="10" y="9"/>
                  </a:cubicBezTo>
                  <a:cubicBezTo>
                    <a:pt x="8" y="11"/>
                    <a:pt x="9" y="13"/>
                    <a:pt x="7" y="15"/>
                  </a:cubicBezTo>
                  <a:cubicBezTo>
                    <a:pt x="5" y="16"/>
                    <a:pt x="1" y="17"/>
                    <a:pt x="0" y="2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7" name="Freeform 635">
              <a:extLst>
                <a:ext uri="{FF2B5EF4-FFF2-40B4-BE49-F238E27FC236}">
                  <a16:creationId xmlns:a16="http://schemas.microsoft.com/office/drawing/2014/main" id="{A57FEB6C-293A-499E-A557-1E989670D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1665"/>
              <a:ext cx="34" cy="9"/>
            </a:xfrm>
            <a:custGeom>
              <a:avLst/>
              <a:gdLst>
                <a:gd name="T0" fmla="*/ 0 w 22"/>
                <a:gd name="T1" fmla="*/ 0 h 6"/>
                <a:gd name="T2" fmla="*/ 40 w 22"/>
                <a:gd name="T3" fmla="*/ 14 h 6"/>
                <a:gd name="T4" fmla="*/ 82 w 22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6">
                  <a:moveTo>
                    <a:pt x="0" y="0"/>
                  </a:moveTo>
                  <a:cubicBezTo>
                    <a:pt x="3" y="1"/>
                    <a:pt x="6" y="4"/>
                    <a:pt x="11" y="4"/>
                  </a:cubicBezTo>
                  <a:cubicBezTo>
                    <a:pt x="15" y="4"/>
                    <a:pt x="18" y="4"/>
                    <a:pt x="22" y="6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8" name="Freeform 636">
              <a:extLst>
                <a:ext uri="{FF2B5EF4-FFF2-40B4-BE49-F238E27FC236}">
                  <a16:creationId xmlns:a16="http://schemas.microsoft.com/office/drawing/2014/main" id="{E1A925DD-DDFE-4EF9-8180-A81DFD784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159"/>
              <a:ext cx="38" cy="46"/>
            </a:xfrm>
            <a:custGeom>
              <a:avLst/>
              <a:gdLst>
                <a:gd name="T0" fmla="*/ 0 w 25"/>
                <a:gd name="T1" fmla="*/ 109 h 30"/>
                <a:gd name="T2" fmla="*/ 46 w 25"/>
                <a:gd name="T3" fmla="*/ 61 h 30"/>
                <a:gd name="T4" fmla="*/ 88 w 2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0">
                  <a:moveTo>
                    <a:pt x="0" y="30"/>
                  </a:moveTo>
                  <a:cubicBezTo>
                    <a:pt x="4" y="26"/>
                    <a:pt x="9" y="22"/>
                    <a:pt x="13" y="17"/>
                  </a:cubicBezTo>
                  <a:cubicBezTo>
                    <a:pt x="17" y="12"/>
                    <a:pt x="20" y="5"/>
                    <a:pt x="25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9" name="Freeform 637">
              <a:extLst>
                <a:ext uri="{FF2B5EF4-FFF2-40B4-BE49-F238E27FC236}">
                  <a16:creationId xmlns:a16="http://schemas.microsoft.com/office/drawing/2014/main" id="{11A861A1-3075-4887-ABB0-F82C02412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982"/>
              <a:ext cx="77" cy="24"/>
            </a:xfrm>
            <a:custGeom>
              <a:avLst/>
              <a:gdLst>
                <a:gd name="T0" fmla="*/ 183 w 50"/>
                <a:gd name="T1" fmla="*/ 54 h 16"/>
                <a:gd name="T2" fmla="*/ 109 w 50"/>
                <a:gd name="T3" fmla="*/ 35 h 16"/>
                <a:gd name="T4" fmla="*/ 0 w 5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cubicBezTo>
                    <a:pt x="45" y="11"/>
                    <a:pt x="37" y="11"/>
                    <a:pt x="30" y="10"/>
                  </a:cubicBezTo>
                  <a:cubicBezTo>
                    <a:pt x="19" y="9"/>
                    <a:pt x="10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0" name="Freeform 638">
              <a:extLst>
                <a:ext uri="{FF2B5EF4-FFF2-40B4-BE49-F238E27FC236}">
                  <a16:creationId xmlns:a16="http://schemas.microsoft.com/office/drawing/2014/main" id="{A3C699BF-DA66-463D-9E4D-8A7EA6B61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757"/>
              <a:ext cx="28" cy="25"/>
            </a:xfrm>
            <a:custGeom>
              <a:avLst/>
              <a:gdLst>
                <a:gd name="T0" fmla="*/ 30 w 18"/>
                <a:gd name="T1" fmla="*/ 0 h 16"/>
                <a:gd name="T2" fmla="*/ 26 w 18"/>
                <a:gd name="T3" fmla="*/ 56 h 16"/>
                <a:gd name="T4" fmla="*/ 68 w 18"/>
                <a:gd name="T5" fmla="*/ 2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cubicBezTo>
                    <a:pt x="5" y="3"/>
                    <a:pt x="0" y="13"/>
                    <a:pt x="7" y="15"/>
                  </a:cubicBezTo>
                  <a:cubicBezTo>
                    <a:pt x="12" y="16"/>
                    <a:pt x="14" y="7"/>
                    <a:pt x="18" y="5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1" name="Freeform 639">
              <a:extLst>
                <a:ext uri="{FF2B5EF4-FFF2-40B4-BE49-F238E27FC236}">
                  <a16:creationId xmlns:a16="http://schemas.microsoft.com/office/drawing/2014/main" id="{630EF4B6-3E8F-442B-B1EB-B89210383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682"/>
              <a:ext cx="35" cy="41"/>
            </a:xfrm>
            <a:custGeom>
              <a:avLst/>
              <a:gdLst>
                <a:gd name="T0" fmla="*/ 75 w 23"/>
                <a:gd name="T1" fmla="*/ 0 h 27"/>
                <a:gd name="T2" fmla="*/ 0 w 23"/>
                <a:gd name="T3" fmla="*/ 55 h 27"/>
                <a:gd name="T4" fmla="*/ 75 w 23"/>
                <a:gd name="T5" fmla="*/ 8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7">
                  <a:moveTo>
                    <a:pt x="21" y="0"/>
                  </a:moveTo>
                  <a:cubicBezTo>
                    <a:pt x="23" y="7"/>
                    <a:pt x="5" y="13"/>
                    <a:pt x="0" y="16"/>
                  </a:cubicBezTo>
                  <a:cubicBezTo>
                    <a:pt x="6" y="21"/>
                    <a:pt x="13" y="27"/>
                    <a:pt x="21" y="23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2" name="Freeform 640">
              <a:extLst>
                <a:ext uri="{FF2B5EF4-FFF2-40B4-BE49-F238E27FC236}">
                  <a16:creationId xmlns:a16="http://schemas.microsoft.com/office/drawing/2014/main" id="{60C12DCD-31DB-4AE7-BBA8-C90CFF0A9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1643"/>
              <a:ext cx="22" cy="17"/>
            </a:xfrm>
            <a:custGeom>
              <a:avLst/>
              <a:gdLst>
                <a:gd name="T0" fmla="*/ 31 w 14"/>
                <a:gd name="T1" fmla="*/ 40 h 11"/>
                <a:gd name="T2" fmla="*/ 13 w 14"/>
                <a:gd name="T3" fmla="*/ 8 h 11"/>
                <a:gd name="T4" fmla="*/ 55 w 14"/>
                <a:gd name="T5" fmla="*/ 2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8" y="11"/>
                  </a:moveTo>
                  <a:cubicBezTo>
                    <a:pt x="6" y="10"/>
                    <a:pt x="0" y="4"/>
                    <a:pt x="3" y="2"/>
                  </a:cubicBezTo>
                  <a:cubicBezTo>
                    <a:pt x="5" y="0"/>
                    <a:pt x="13" y="6"/>
                    <a:pt x="14" y="8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3" name="Freeform 641">
              <a:extLst>
                <a:ext uri="{FF2B5EF4-FFF2-40B4-BE49-F238E27FC236}">
                  <a16:creationId xmlns:a16="http://schemas.microsoft.com/office/drawing/2014/main" id="{DABE8B0C-1EC6-461D-B35D-E7B651E23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699"/>
              <a:ext cx="11" cy="15"/>
            </a:xfrm>
            <a:custGeom>
              <a:avLst/>
              <a:gdLst>
                <a:gd name="T0" fmla="*/ 0 w 7"/>
                <a:gd name="T1" fmla="*/ 0 h 10"/>
                <a:gd name="T2" fmla="*/ 27 w 7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1" y="3"/>
                    <a:pt x="5" y="7"/>
                    <a:pt x="7" y="10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4" name="Freeform 642">
              <a:extLst>
                <a:ext uri="{FF2B5EF4-FFF2-40B4-BE49-F238E27FC236}">
                  <a16:creationId xmlns:a16="http://schemas.microsoft.com/office/drawing/2014/main" id="{5E6B0783-E10E-4755-BF7A-F5682B0C4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1732"/>
              <a:ext cx="11" cy="20"/>
            </a:xfrm>
            <a:custGeom>
              <a:avLst/>
              <a:gdLst>
                <a:gd name="T0" fmla="*/ 0 w 7"/>
                <a:gd name="T1" fmla="*/ 0 h 13"/>
                <a:gd name="T2" fmla="*/ 27 w 7"/>
                <a:gd name="T3" fmla="*/ 4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3" y="2"/>
                    <a:pt x="7" y="9"/>
                    <a:pt x="7" y="13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5" name="Freeform 643">
              <a:extLst>
                <a:ext uri="{FF2B5EF4-FFF2-40B4-BE49-F238E27FC236}">
                  <a16:creationId xmlns:a16="http://schemas.microsoft.com/office/drawing/2014/main" id="{DE48BCB6-FAAA-4B4A-B544-5EC91E6C2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1794"/>
              <a:ext cx="33" cy="29"/>
            </a:xfrm>
            <a:custGeom>
              <a:avLst/>
              <a:gdLst>
                <a:gd name="T0" fmla="*/ 0 w 21"/>
                <a:gd name="T1" fmla="*/ 53 h 19"/>
                <a:gd name="T2" fmla="*/ 20 w 21"/>
                <a:gd name="T3" fmla="*/ 8 h 19"/>
                <a:gd name="T4" fmla="*/ 49 w 21"/>
                <a:gd name="T5" fmla="*/ 35 h 19"/>
                <a:gd name="T6" fmla="*/ 82 w 21"/>
                <a:gd name="T7" fmla="*/ 5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9">
                  <a:moveTo>
                    <a:pt x="0" y="15"/>
                  </a:moveTo>
                  <a:cubicBezTo>
                    <a:pt x="1" y="11"/>
                    <a:pt x="1" y="3"/>
                    <a:pt x="5" y="2"/>
                  </a:cubicBezTo>
                  <a:cubicBezTo>
                    <a:pt x="9" y="0"/>
                    <a:pt x="11" y="7"/>
                    <a:pt x="13" y="10"/>
                  </a:cubicBezTo>
                  <a:cubicBezTo>
                    <a:pt x="20" y="19"/>
                    <a:pt x="19" y="5"/>
                    <a:pt x="21" y="1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6" name="Freeform 644">
              <a:extLst>
                <a:ext uri="{FF2B5EF4-FFF2-40B4-BE49-F238E27FC236}">
                  <a16:creationId xmlns:a16="http://schemas.microsoft.com/office/drawing/2014/main" id="{A38B9CBA-E226-4AED-866B-AD0716A7C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840"/>
              <a:ext cx="20" cy="26"/>
            </a:xfrm>
            <a:custGeom>
              <a:avLst/>
              <a:gdLst>
                <a:gd name="T0" fmla="*/ 18 w 13"/>
                <a:gd name="T1" fmla="*/ 12 h 17"/>
                <a:gd name="T2" fmla="*/ 14 w 13"/>
                <a:gd name="T3" fmla="*/ 54 h 17"/>
                <a:gd name="T4" fmla="*/ 48 w 13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5" y="3"/>
                  </a:moveTo>
                  <a:cubicBezTo>
                    <a:pt x="4" y="5"/>
                    <a:pt x="0" y="12"/>
                    <a:pt x="4" y="15"/>
                  </a:cubicBezTo>
                  <a:cubicBezTo>
                    <a:pt x="7" y="17"/>
                    <a:pt x="12" y="3"/>
                    <a:pt x="13" y="0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7" name="Freeform 645">
              <a:extLst>
                <a:ext uri="{FF2B5EF4-FFF2-40B4-BE49-F238E27FC236}">
                  <a16:creationId xmlns:a16="http://schemas.microsoft.com/office/drawing/2014/main" id="{EFDE5ADA-142B-4FC2-861E-B1B64B5E0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851"/>
              <a:ext cx="22" cy="17"/>
            </a:xfrm>
            <a:custGeom>
              <a:avLst/>
              <a:gdLst>
                <a:gd name="T0" fmla="*/ 0 w 14"/>
                <a:gd name="T1" fmla="*/ 0 h 11"/>
                <a:gd name="T2" fmla="*/ 55 w 14"/>
                <a:gd name="T3" fmla="*/ 4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4" y="4"/>
                    <a:pt x="9" y="8"/>
                    <a:pt x="14" y="11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8" name="Freeform 646">
              <a:extLst>
                <a:ext uri="{FF2B5EF4-FFF2-40B4-BE49-F238E27FC236}">
                  <a16:creationId xmlns:a16="http://schemas.microsoft.com/office/drawing/2014/main" id="{40FACCAF-6A00-436E-85F5-D32777A60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1820"/>
              <a:ext cx="2" cy="19"/>
            </a:xfrm>
            <a:custGeom>
              <a:avLst/>
              <a:gdLst>
                <a:gd name="T0" fmla="*/ 8 w 1"/>
                <a:gd name="T1" fmla="*/ 0 h 12"/>
                <a:gd name="T2" fmla="*/ 0 w 1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2"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9" name="Freeform 647">
              <a:extLst>
                <a:ext uri="{FF2B5EF4-FFF2-40B4-BE49-F238E27FC236}">
                  <a16:creationId xmlns:a16="http://schemas.microsoft.com/office/drawing/2014/main" id="{80789041-94ED-4188-8277-5195D51E0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1816"/>
              <a:ext cx="26" cy="27"/>
            </a:xfrm>
            <a:custGeom>
              <a:avLst/>
              <a:gdLst>
                <a:gd name="T0" fmla="*/ 0 w 17"/>
                <a:gd name="T1" fmla="*/ 39 h 18"/>
                <a:gd name="T2" fmla="*/ 47 w 17"/>
                <a:gd name="T3" fmla="*/ 12 h 18"/>
                <a:gd name="T4" fmla="*/ 47 w 17"/>
                <a:gd name="T5" fmla="*/ 6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0" y="11"/>
                  </a:moveTo>
                  <a:cubicBezTo>
                    <a:pt x="3" y="10"/>
                    <a:pt x="9" y="0"/>
                    <a:pt x="13" y="3"/>
                  </a:cubicBezTo>
                  <a:cubicBezTo>
                    <a:pt x="17" y="5"/>
                    <a:pt x="13" y="15"/>
                    <a:pt x="13" y="18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0" name="Freeform 648">
              <a:extLst>
                <a:ext uri="{FF2B5EF4-FFF2-40B4-BE49-F238E27FC236}">
                  <a16:creationId xmlns:a16="http://schemas.microsoft.com/office/drawing/2014/main" id="{80C16141-0FD8-4CA6-8EE1-A3C5B9CB1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771"/>
              <a:ext cx="26" cy="20"/>
            </a:xfrm>
            <a:custGeom>
              <a:avLst/>
              <a:gdLst>
                <a:gd name="T0" fmla="*/ 49 w 17"/>
                <a:gd name="T1" fmla="*/ 43 h 13"/>
                <a:gd name="T2" fmla="*/ 5 w 17"/>
                <a:gd name="T3" fmla="*/ 12 h 13"/>
                <a:gd name="T4" fmla="*/ 61 w 17"/>
                <a:gd name="T5" fmla="*/ 1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14" y="12"/>
                  </a:moveTo>
                  <a:cubicBezTo>
                    <a:pt x="11" y="13"/>
                    <a:pt x="0" y="7"/>
                    <a:pt x="1" y="3"/>
                  </a:cubicBezTo>
                  <a:cubicBezTo>
                    <a:pt x="2" y="0"/>
                    <a:pt x="15" y="4"/>
                    <a:pt x="17" y="5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1" name="Freeform 649">
              <a:extLst>
                <a:ext uri="{FF2B5EF4-FFF2-40B4-BE49-F238E27FC236}">
                  <a16:creationId xmlns:a16="http://schemas.microsoft.com/office/drawing/2014/main" id="{1EFC852C-6B6F-48E6-98E5-D7CF05A16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695"/>
              <a:ext cx="28" cy="28"/>
            </a:xfrm>
            <a:custGeom>
              <a:avLst/>
              <a:gdLst>
                <a:gd name="T0" fmla="*/ 47 w 18"/>
                <a:gd name="T1" fmla="*/ 68 h 18"/>
                <a:gd name="T2" fmla="*/ 0 w 18"/>
                <a:gd name="T3" fmla="*/ 40 h 18"/>
                <a:gd name="T4" fmla="*/ 56 w 18"/>
                <a:gd name="T5" fmla="*/ 40 h 18"/>
                <a:gd name="T6" fmla="*/ 0 w 18"/>
                <a:gd name="T7" fmla="*/ 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8">
                  <a:moveTo>
                    <a:pt x="12" y="18"/>
                  </a:moveTo>
                  <a:cubicBezTo>
                    <a:pt x="8" y="18"/>
                    <a:pt x="2" y="14"/>
                    <a:pt x="0" y="11"/>
                  </a:cubicBezTo>
                  <a:cubicBezTo>
                    <a:pt x="3" y="11"/>
                    <a:pt x="14" y="15"/>
                    <a:pt x="15" y="11"/>
                  </a:cubicBezTo>
                  <a:cubicBezTo>
                    <a:pt x="18" y="5"/>
                    <a:pt x="4" y="0"/>
                    <a:pt x="0" y="1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2" name="Freeform 650">
              <a:extLst>
                <a:ext uri="{FF2B5EF4-FFF2-40B4-BE49-F238E27FC236}">
                  <a16:creationId xmlns:a16="http://schemas.microsoft.com/office/drawing/2014/main" id="{16CFB8AD-11ED-45DE-A6A2-2AB0DCCAB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860"/>
              <a:ext cx="2" cy="20"/>
            </a:xfrm>
            <a:custGeom>
              <a:avLst/>
              <a:gdLst>
                <a:gd name="T0" fmla="*/ 8 w 1"/>
                <a:gd name="T1" fmla="*/ 5 h 13"/>
                <a:gd name="T2" fmla="*/ 8 w 1"/>
                <a:gd name="T3" fmla="*/ 0 h 13"/>
                <a:gd name="T4" fmla="*/ 0 w 1"/>
                <a:gd name="T5" fmla="*/ 4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3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4"/>
                    <a:pt x="0" y="9"/>
                    <a:pt x="0" y="13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3" name="Freeform 651">
              <a:extLst>
                <a:ext uri="{FF2B5EF4-FFF2-40B4-BE49-F238E27FC236}">
                  <a16:creationId xmlns:a16="http://schemas.microsoft.com/office/drawing/2014/main" id="{216312F5-D993-4AAC-95FD-408260D11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891"/>
              <a:ext cx="35" cy="29"/>
            </a:xfrm>
            <a:custGeom>
              <a:avLst/>
              <a:gdLst>
                <a:gd name="T0" fmla="*/ 46 w 23"/>
                <a:gd name="T1" fmla="*/ 67 h 19"/>
                <a:gd name="T2" fmla="*/ 75 w 23"/>
                <a:gd name="T3" fmla="*/ 21 h 19"/>
                <a:gd name="T4" fmla="*/ 0 w 23"/>
                <a:gd name="T5" fmla="*/ 4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">
                  <a:moveTo>
                    <a:pt x="13" y="19"/>
                  </a:moveTo>
                  <a:cubicBezTo>
                    <a:pt x="16" y="17"/>
                    <a:pt x="23" y="9"/>
                    <a:pt x="21" y="6"/>
                  </a:cubicBezTo>
                  <a:cubicBezTo>
                    <a:pt x="16" y="0"/>
                    <a:pt x="5" y="11"/>
                    <a:pt x="0" y="12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4" name="Freeform 652">
              <a:extLst>
                <a:ext uri="{FF2B5EF4-FFF2-40B4-BE49-F238E27FC236}">
                  <a16:creationId xmlns:a16="http://schemas.microsoft.com/office/drawing/2014/main" id="{E0B9980B-D8AB-4300-AA1C-0AE91DE68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1866"/>
              <a:ext cx="37" cy="43"/>
            </a:xfrm>
            <a:custGeom>
              <a:avLst/>
              <a:gdLst>
                <a:gd name="T0" fmla="*/ 26 w 24"/>
                <a:gd name="T1" fmla="*/ 5 h 28"/>
                <a:gd name="T2" fmla="*/ 83 w 24"/>
                <a:gd name="T3" fmla="*/ 18 h 28"/>
                <a:gd name="T4" fmla="*/ 19 w 24"/>
                <a:gd name="T5" fmla="*/ 80 h 28"/>
                <a:gd name="T6" fmla="*/ 88 w 24"/>
                <a:gd name="T7" fmla="*/ 6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8">
                  <a:moveTo>
                    <a:pt x="7" y="1"/>
                  </a:moveTo>
                  <a:cubicBezTo>
                    <a:pt x="10" y="0"/>
                    <a:pt x="21" y="1"/>
                    <a:pt x="23" y="5"/>
                  </a:cubicBezTo>
                  <a:cubicBezTo>
                    <a:pt x="18" y="9"/>
                    <a:pt x="0" y="14"/>
                    <a:pt x="5" y="22"/>
                  </a:cubicBezTo>
                  <a:cubicBezTo>
                    <a:pt x="8" y="28"/>
                    <a:pt x="20" y="20"/>
                    <a:pt x="24" y="18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5" name="Freeform 653">
              <a:extLst>
                <a:ext uri="{FF2B5EF4-FFF2-40B4-BE49-F238E27FC236}">
                  <a16:creationId xmlns:a16="http://schemas.microsoft.com/office/drawing/2014/main" id="{E53069F5-E022-42ED-8857-1E5001840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1860"/>
              <a:ext cx="23" cy="26"/>
            </a:xfrm>
            <a:custGeom>
              <a:avLst/>
              <a:gdLst>
                <a:gd name="T0" fmla="*/ 0 w 15"/>
                <a:gd name="T1" fmla="*/ 5 h 17"/>
                <a:gd name="T2" fmla="*/ 35 w 15"/>
                <a:gd name="T3" fmla="*/ 54 h 17"/>
                <a:gd name="T4" fmla="*/ 32 w 1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0" y="1"/>
                  </a:moveTo>
                  <a:cubicBezTo>
                    <a:pt x="3" y="3"/>
                    <a:pt x="4" y="17"/>
                    <a:pt x="10" y="15"/>
                  </a:cubicBezTo>
                  <a:cubicBezTo>
                    <a:pt x="15" y="13"/>
                    <a:pt x="10" y="3"/>
                    <a:pt x="9" y="0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6" name="Freeform 654">
              <a:extLst>
                <a:ext uri="{FF2B5EF4-FFF2-40B4-BE49-F238E27FC236}">
                  <a16:creationId xmlns:a16="http://schemas.microsoft.com/office/drawing/2014/main" id="{3AD94C3A-8404-4D19-9E5D-D82BC9221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976"/>
              <a:ext cx="8" cy="20"/>
            </a:xfrm>
            <a:custGeom>
              <a:avLst/>
              <a:gdLst>
                <a:gd name="T0" fmla="*/ 21 w 5"/>
                <a:gd name="T1" fmla="*/ 0 h 13"/>
                <a:gd name="T2" fmla="*/ 0 w 5"/>
                <a:gd name="T3" fmla="*/ 4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4" y="4"/>
                    <a:pt x="1" y="8"/>
                    <a:pt x="0" y="13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7" name="Freeform 655">
              <a:extLst>
                <a:ext uri="{FF2B5EF4-FFF2-40B4-BE49-F238E27FC236}">
                  <a16:creationId xmlns:a16="http://schemas.microsoft.com/office/drawing/2014/main" id="{A68FC8DE-3B14-4007-BFC6-C0BDBCE58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039"/>
              <a:ext cx="21" cy="15"/>
            </a:xfrm>
            <a:custGeom>
              <a:avLst/>
              <a:gdLst>
                <a:gd name="T0" fmla="*/ 12 w 14"/>
                <a:gd name="T1" fmla="*/ 0 h 10"/>
                <a:gd name="T2" fmla="*/ 48 w 14"/>
                <a:gd name="T3" fmla="*/ 35 h 10"/>
                <a:gd name="T4" fmla="*/ 0 w 14"/>
                <a:gd name="T5" fmla="*/ 2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3" y="0"/>
                  </a:moveTo>
                  <a:cubicBezTo>
                    <a:pt x="3" y="3"/>
                    <a:pt x="12" y="6"/>
                    <a:pt x="14" y="10"/>
                  </a:cubicBezTo>
                  <a:cubicBezTo>
                    <a:pt x="9" y="10"/>
                    <a:pt x="4" y="9"/>
                    <a:pt x="0" y="7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8" name="Freeform 656">
              <a:extLst>
                <a:ext uri="{FF2B5EF4-FFF2-40B4-BE49-F238E27FC236}">
                  <a16:creationId xmlns:a16="http://schemas.microsoft.com/office/drawing/2014/main" id="{654C2B5B-9D3B-4E9E-96C1-2CEAAE606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120"/>
              <a:ext cx="20" cy="19"/>
            </a:xfrm>
            <a:custGeom>
              <a:avLst/>
              <a:gdLst>
                <a:gd name="T0" fmla="*/ 48 w 13"/>
                <a:gd name="T1" fmla="*/ 0 h 12"/>
                <a:gd name="T2" fmla="*/ 0 w 13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11" y="5"/>
                    <a:pt x="5" y="8"/>
                    <a:pt x="0" y="12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9" name="Freeform 657">
              <a:extLst>
                <a:ext uri="{FF2B5EF4-FFF2-40B4-BE49-F238E27FC236}">
                  <a16:creationId xmlns:a16="http://schemas.microsoft.com/office/drawing/2014/main" id="{F203DF56-4725-4491-8BD6-5B0F13B57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2159"/>
              <a:ext cx="7" cy="68"/>
            </a:xfrm>
            <a:custGeom>
              <a:avLst/>
              <a:gdLst>
                <a:gd name="T0" fmla="*/ 0 w 5"/>
                <a:gd name="T1" fmla="*/ 0 h 44"/>
                <a:gd name="T2" fmla="*/ 8 w 5"/>
                <a:gd name="T3" fmla="*/ 82 h 44"/>
                <a:gd name="T4" fmla="*/ 1 w 5"/>
                <a:gd name="T5" fmla="*/ 162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4">
                  <a:moveTo>
                    <a:pt x="0" y="0"/>
                  </a:moveTo>
                  <a:cubicBezTo>
                    <a:pt x="2" y="8"/>
                    <a:pt x="5" y="13"/>
                    <a:pt x="3" y="22"/>
                  </a:cubicBezTo>
                  <a:cubicBezTo>
                    <a:pt x="3" y="29"/>
                    <a:pt x="2" y="36"/>
                    <a:pt x="1" y="44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0" name="Freeform 658">
              <a:extLst>
                <a:ext uri="{FF2B5EF4-FFF2-40B4-BE49-F238E27FC236}">
                  <a16:creationId xmlns:a16="http://schemas.microsoft.com/office/drawing/2014/main" id="{A93B49AC-BB2B-4E6C-B7D6-62D76D159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111"/>
              <a:ext cx="30" cy="26"/>
            </a:xfrm>
            <a:custGeom>
              <a:avLst/>
              <a:gdLst>
                <a:gd name="T0" fmla="*/ 35 w 19"/>
                <a:gd name="T1" fmla="*/ 0 h 17"/>
                <a:gd name="T2" fmla="*/ 62 w 19"/>
                <a:gd name="T3" fmla="*/ 49 h 17"/>
                <a:gd name="T4" fmla="*/ 0 w 19"/>
                <a:gd name="T5" fmla="*/ 2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9" y="0"/>
                  </a:moveTo>
                  <a:cubicBezTo>
                    <a:pt x="11" y="3"/>
                    <a:pt x="19" y="11"/>
                    <a:pt x="16" y="14"/>
                  </a:cubicBezTo>
                  <a:cubicBezTo>
                    <a:pt x="12" y="17"/>
                    <a:pt x="0" y="9"/>
                    <a:pt x="0" y="8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1" name="Freeform 659">
              <a:extLst>
                <a:ext uri="{FF2B5EF4-FFF2-40B4-BE49-F238E27FC236}">
                  <a16:creationId xmlns:a16="http://schemas.microsoft.com/office/drawing/2014/main" id="{674722B3-C404-4739-A689-FA259E689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194"/>
              <a:ext cx="16" cy="19"/>
            </a:xfrm>
            <a:custGeom>
              <a:avLst/>
              <a:gdLst>
                <a:gd name="T0" fmla="*/ 42 w 10"/>
                <a:gd name="T1" fmla="*/ 0 h 12"/>
                <a:gd name="T2" fmla="*/ 0 w 10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8" y="4"/>
                    <a:pt x="3" y="9"/>
                    <a:pt x="0" y="12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2" name="Freeform 660">
              <a:extLst>
                <a:ext uri="{FF2B5EF4-FFF2-40B4-BE49-F238E27FC236}">
                  <a16:creationId xmlns:a16="http://schemas.microsoft.com/office/drawing/2014/main" id="{3BC7C8A2-C4F9-4A72-9242-5748EF41F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216"/>
              <a:ext cx="12" cy="9"/>
            </a:xfrm>
            <a:custGeom>
              <a:avLst/>
              <a:gdLst>
                <a:gd name="T0" fmla="*/ 0 w 8"/>
                <a:gd name="T1" fmla="*/ 0 h 6"/>
                <a:gd name="T2" fmla="*/ 27 w 8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1" y="2"/>
                    <a:pt x="6" y="5"/>
                    <a:pt x="8" y="6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3" name="Freeform 661">
              <a:extLst>
                <a:ext uri="{FF2B5EF4-FFF2-40B4-BE49-F238E27FC236}">
                  <a16:creationId xmlns:a16="http://schemas.microsoft.com/office/drawing/2014/main" id="{646F9C13-6642-4C07-8770-87D3A5E15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273"/>
              <a:ext cx="36" cy="41"/>
            </a:xfrm>
            <a:custGeom>
              <a:avLst/>
              <a:gdLst>
                <a:gd name="T0" fmla="*/ 0 w 23"/>
                <a:gd name="T1" fmla="*/ 0 h 27"/>
                <a:gd name="T2" fmla="*/ 88 w 23"/>
                <a:gd name="T3" fmla="*/ 9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7">
                  <a:moveTo>
                    <a:pt x="0" y="0"/>
                  </a:moveTo>
                  <a:cubicBezTo>
                    <a:pt x="6" y="10"/>
                    <a:pt x="13" y="20"/>
                    <a:pt x="23" y="27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4" name="Freeform 662">
              <a:extLst>
                <a:ext uri="{FF2B5EF4-FFF2-40B4-BE49-F238E27FC236}">
                  <a16:creationId xmlns:a16="http://schemas.microsoft.com/office/drawing/2014/main" id="{1604CA10-B154-47A5-BD4A-1F1CD2304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274"/>
              <a:ext cx="23" cy="24"/>
            </a:xfrm>
            <a:custGeom>
              <a:avLst/>
              <a:gdLst>
                <a:gd name="T0" fmla="*/ 28 w 15"/>
                <a:gd name="T1" fmla="*/ 0 h 15"/>
                <a:gd name="T2" fmla="*/ 18 w 15"/>
                <a:gd name="T3" fmla="*/ 61 h 15"/>
                <a:gd name="T4" fmla="*/ 54 w 15"/>
                <a:gd name="T5" fmla="*/ 2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8" y="0"/>
                  </a:moveTo>
                  <a:cubicBezTo>
                    <a:pt x="9" y="4"/>
                    <a:pt x="0" y="11"/>
                    <a:pt x="5" y="15"/>
                  </a:cubicBezTo>
                  <a:cubicBezTo>
                    <a:pt x="9" y="14"/>
                    <a:pt x="11" y="7"/>
                    <a:pt x="15" y="6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5" name="Freeform 663">
              <a:extLst>
                <a:ext uri="{FF2B5EF4-FFF2-40B4-BE49-F238E27FC236}">
                  <a16:creationId xmlns:a16="http://schemas.microsoft.com/office/drawing/2014/main" id="{FC0FDDF8-0A63-4317-BDC5-3DEF93D1B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2307"/>
              <a:ext cx="17" cy="24"/>
            </a:xfrm>
            <a:custGeom>
              <a:avLst/>
              <a:gdLst>
                <a:gd name="T0" fmla="*/ 0 w 11"/>
                <a:gd name="T1" fmla="*/ 54 h 16"/>
                <a:gd name="T2" fmla="*/ 40 w 11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6">
                  <a:moveTo>
                    <a:pt x="0" y="16"/>
                  </a:moveTo>
                  <a:cubicBezTo>
                    <a:pt x="4" y="11"/>
                    <a:pt x="7" y="5"/>
                    <a:pt x="11" y="0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6" name="Freeform 664">
              <a:extLst>
                <a:ext uri="{FF2B5EF4-FFF2-40B4-BE49-F238E27FC236}">
                  <a16:creationId xmlns:a16="http://schemas.microsoft.com/office/drawing/2014/main" id="{936F4FA1-37EB-4CF6-B089-B4A91E911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120"/>
              <a:ext cx="57" cy="27"/>
            </a:xfrm>
            <a:custGeom>
              <a:avLst/>
              <a:gdLst>
                <a:gd name="T0" fmla="*/ 0 w 37"/>
                <a:gd name="T1" fmla="*/ 68 h 17"/>
                <a:gd name="T2" fmla="*/ 69 w 37"/>
                <a:gd name="T3" fmla="*/ 8 h 17"/>
                <a:gd name="T4" fmla="*/ 136 w 37"/>
                <a:gd name="T5" fmla="*/ 4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7">
                  <a:moveTo>
                    <a:pt x="0" y="17"/>
                  </a:moveTo>
                  <a:cubicBezTo>
                    <a:pt x="7" y="13"/>
                    <a:pt x="11" y="4"/>
                    <a:pt x="19" y="2"/>
                  </a:cubicBezTo>
                  <a:cubicBezTo>
                    <a:pt x="28" y="0"/>
                    <a:pt x="31" y="8"/>
                    <a:pt x="37" y="11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7" name="Freeform 665">
              <a:extLst>
                <a:ext uri="{FF2B5EF4-FFF2-40B4-BE49-F238E27FC236}">
                  <a16:creationId xmlns:a16="http://schemas.microsoft.com/office/drawing/2014/main" id="{074C9A9C-57B3-46BA-97E8-9A083CDFB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1900"/>
              <a:ext cx="37" cy="39"/>
            </a:xfrm>
            <a:custGeom>
              <a:avLst/>
              <a:gdLst>
                <a:gd name="T0" fmla="*/ 0 w 24"/>
                <a:gd name="T1" fmla="*/ 0 h 25"/>
                <a:gd name="T2" fmla="*/ 29 w 24"/>
                <a:gd name="T3" fmla="*/ 47 h 25"/>
                <a:gd name="T4" fmla="*/ 54 w 24"/>
                <a:gd name="T5" fmla="*/ 12 h 25"/>
                <a:gd name="T6" fmla="*/ 88 w 24"/>
                <a:gd name="T7" fmla="*/ 6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5">
                  <a:moveTo>
                    <a:pt x="0" y="0"/>
                  </a:moveTo>
                  <a:cubicBezTo>
                    <a:pt x="2" y="5"/>
                    <a:pt x="2" y="25"/>
                    <a:pt x="8" y="12"/>
                  </a:cubicBezTo>
                  <a:cubicBezTo>
                    <a:pt x="10" y="10"/>
                    <a:pt x="10" y="2"/>
                    <a:pt x="15" y="3"/>
                  </a:cubicBezTo>
                  <a:cubicBezTo>
                    <a:pt x="18" y="3"/>
                    <a:pt x="22" y="13"/>
                    <a:pt x="24" y="16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8" name="Freeform 666">
              <a:extLst>
                <a:ext uri="{FF2B5EF4-FFF2-40B4-BE49-F238E27FC236}">
                  <a16:creationId xmlns:a16="http://schemas.microsoft.com/office/drawing/2014/main" id="{C9D59643-3FD1-4168-BAE1-C22BF867C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1796"/>
              <a:ext cx="3" cy="23"/>
            </a:xfrm>
            <a:custGeom>
              <a:avLst/>
              <a:gdLst>
                <a:gd name="T0" fmla="*/ 8 w 2"/>
                <a:gd name="T1" fmla="*/ 0 h 15"/>
                <a:gd name="T2" fmla="*/ 0 w 2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5">
                  <a:moveTo>
                    <a:pt x="2" y="0"/>
                  </a:moveTo>
                  <a:cubicBezTo>
                    <a:pt x="0" y="2"/>
                    <a:pt x="2" y="10"/>
                    <a:pt x="0" y="15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9" name="Freeform 667">
              <a:extLst>
                <a:ext uri="{FF2B5EF4-FFF2-40B4-BE49-F238E27FC236}">
                  <a16:creationId xmlns:a16="http://schemas.microsoft.com/office/drawing/2014/main" id="{DC30BEBF-2E2D-47FB-9332-EC0542672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660"/>
              <a:ext cx="44" cy="54"/>
            </a:xfrm>
            <a:custGeom>
              <a:avLst/>
              <a:gdLst>
                <a:gd name="T0" fmla="*/ 8 w 28"/>
                <a:gd name="T1" fmla="*/ 0 h 35"/>
                <a:gd name="T2" fmla="*/ 39 w 28"/>
                <a:gd name="T3" fmla="*/ 88 h 35"/>
                <a:gd name="T4" fmla="*/ 108 w 28"/>
                <a:gd name="T5" fmla="*/ 12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5">
                  <a:moveTo>
                    <a:pt x="2" y="0"/>
                  </a:moveTo>
                  <a:cubicBezTo>
                    <a:pt x="0" y="8"/>
                    <a:pt x="5" y="18"/>
                    <a:pt x="10" y="24"/>
                  </a:cubicBezTo>
                  <a:cubicBezTo>
                    <a:pt x="15" y="29"/>
                    <a:pt x="25" y="31"/>
                    <a:pt x="28" y="35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0" name="Freeform 668">
              <a:extLst>
                <a:ext uri="{FF2B5EF4-FFF2-40B4-BE49-F238E27FC236}">
                  <a16:creationId xmlns:a16="http://schemas.microsoft.com/office/drawing/2014/main" id="{6ED8A970-294E-4BB2-8ADE-BA1399B75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1980"/>
              <a:ext cx="21" cy="28"/>
            </a:xfrm>
            <a:custGeom>
              <a:avLst/>
              <a:gdLst>
                <a:gd name="T0" fmla="*/ 0 w 14"/>
                <a:gd name="T1" fmla="*/ 0 h 18"/>
                <a:gd name="T2" fmla="*/ 48 w 14"/>
                <a:gd name="T3" fmla="*/ 68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8">
                  <a:moveTo>
                    <a:pt x="0" y="0"/>
                  </a:moveTo>
                  <a:cubicBezTo>
                    <a:pt x="2" y="2"/>
                    <a:pt x="10" y="13"/>
                    <a:pt x="14" y="18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1" name="Freeform 669">
              <a:extLst>
                <a:ext uri="{FF2B5EF4-FFF2-40B4-BE49-F238E27FC236}">
                  <a16:creationId xmlns:a16="http://schemas.microsoft.com/office/drawing/2014/main" id="{C7ACEC02-D814-431D-A24B-E654BC8DD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1694"/>
              <a:ext cx="45" cy="37"/>
            </a:xfrm>
            <a:custGeom>
              <a:avLst/>
              <a:gdLst>
                <a:gd name="T0" fmla="*/ 29 w 29"/>
                <a:gd name="T1" fmla="*/ 0 h 24"/>
                <a:gd name="T2" fmla="*/ 0 w 29"/>
                <a:gd name="T3" fmla="*/ 88 h 24"/>
                <a:gd name="T4" fmla="*/ 109 w 29"/>
                <a:gd name="T5" fmla="*/ 40 h 24"/>
                <a:gd name="T6" fmla="*/ 62 w 29"/>
                <a:gd name="T7" fmla="*/ 26 h 24"/>
                <a:gd name="T8" fmla="*/ 39 w 29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8" y="0"/>
                  </a:moveTo>
                  <a:cubicBezTo>
                    <a:pt x="15" y="7"/>
                    <a:pt x="5" y="20"/>
                    <a:pt x="0" y="24"/>
                  </a:cubicBezTo>
                  <a:cubicBezTo>
                    <a:pt x="10" y="20"/>
                    <a:pt x="16" y="7"/>
                    <a:pt x="29" y="11"/>
                  </a:cubicBezTo>
                  <a:cubicBezTo>
                    <a:pt x="25" y="9"/>
                    <a:pt x="21" y="9"/>
                    <a:pt x="17" y="7"/>
                  </a:cubicBezTo>
                  <a:cubicBezTo>
                    <a:pt x="14" y="6"/>
                    <a:pt x="12" y="4"/>
                    <a:pt x="10" y="2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2" name="Freeform 670">
              <a:extLst>
                <a:ext uri="{FF2B5EF4-FFF2-40B4-BE49-F238E27FC236}">
                  <a16:creationId xmlns:a16="http://schemas.microsoft.com/office/drawing/2014/main" id="{0ADD0949-388F-4710-B5F2-508CB9DE0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1708"/>
              <a:ext cx="76" cy="43"/>
            </a:xfrm>
            <a:custGeom>
              <a:avLst/>
              <a:gdLst>
                <a:gd name="T0" fmla="*/ 74 w 49"/>
                <a:gd name="T1" fmla="*/ 8 h 28"/>
                <a:gd name="T2" fmla="*/ 0 w 49"/>
                <a:gd name="T3" fmla="*/ 0 h 28"/>
                <a:gd name="T4" fmla="*/ 48 w 49"/>
                <a:gd name="T5" fmla="*/ 26 h 28"/>
                <a:gd name="T6" fmla="*/ 88 w 49"/>
                <a:gd name="T7" fmla="*/ 54 h 28"/>
                <a:gd name="T8" fmla="*/ 183 w 49"/>
                <a:gd name="T9" fmla="*/ 101 h 28"/>
                <a:gd name="T10" fmla="*/ 74 w 49"/>
                <a:gd name="T11" fmla="*/ 1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28">
                  <a:moveTo>
                    <a:pt x="20" y="2"/>
                  </a:moveTo>
                  <a:cubicBezTo>
                    <a:pt x="15" y="4"/>
                    <a:pt x="5" y="3"/>
                    <a:pt x="0" y="0"/>
                  </a:cubicBezTo>
                  <a:cubicBezTo>
                    <a:pt x="3" y="4"/>
                    <a:pt x="8" y="5"/>
                    <a:pt x="13" y="7"/>
                  </a:cubicBezTo>
                  <a:cubicBezTo>
                    <a:pt x="17" y="9"/>
                    <a:pt x="20" y="12"/>
                    <a:pt x="24" y="15"/>
                  </a:cubicBezTo>
                  <a:cubicBezTo>
                    <a:pt x="32" y="21"/>
                    <a:pt x="40" y="26"/>
                    <a:pt x="49" y="28"/>
                  </a:cubicBezTo>
                  <a:cubicBezTo>
                    <a:pt x="39" y="22"/>
                    <a:pt x="27" y="13"/>
                    <a:pt x="20" y="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3" name="Freeform 671">
              <a:extLst>
                <a:ext uri="{FF2B5EF4-FFF2-40B4-BE49-F238E27FC236}">
                  <a16:creationId xmlns:a16="http://schemas.microsoft.com/office/drawing/2014/main" id="{08D500F2-C2E9-47C8-8514-A3449FD5B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812"/>
              <a:ext cx="39" cy="42"/>
            </a:xfrm>
            <a:custGeom>
              <a:avLst/>
              <a:gdLst>
                <a:gd name="T0" fmla="*/ 0 w 25"/>
                <a:gd name="T1" fmla="*/ 5 h 27"/>
                <a:gd name="T2" fmla="*/ 22 w 25"/>
                <a:gd name="T3" fmla="*/ 68 h 27"/>
                <a:gd name="T4" fmla="*/ 95 w 25"/>
                <a:gd name="T5" fmla="*/ 101 h 27"/>
                <a:gd name="T6" fmla="*/ 42 w 25"/>
                <a:gd name="T7" fmla="*/ 47 h 27"/>
                <a:gd name="T8" fmla="*/ 0 w 25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7">
                  <a:moveTo>
                    <a:pt x="0" y="1"/>
                  </a:moveTo>
                  <a:cubicBezTo>
                    <a:pt x="6" y="5"/>
                    <a:pt x="3" y="14"/>
                    <a:pt x="6" y="18"/>
                  </a:cubicBezTo>
                  <a:cubicBezTo>
                    <a:pt x="10" y="23"/>
                    <a:pt x="20" y="24"/>
                    <a:pt x="25" y="27"/>
                  </a:cubicBezTo>
                  <a:cubicBezTo>
                    <a:pt x="20" y="21"/>
                    <a:pt x="13" y="19"/>
                    <a:pt x="11" y="12"/>
                  </a:cubicBezTo>
                  <a:cubicBezTo>
                    <a:pt x="9" y="7"/>
                    <a:pt x="6" y="2"/>
                    <a:pt x="0" y="0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4" name="Freeform 672">
              <a:extLst>
                <a:ext uri="{FF2B5EF4-FFF2-40B4-BE49-F238E27FC236}">
                  <a16:creationId xmlns:a16="http://schemas.microsoft.com/office/drawing/2014/main" id="{FC6484D0-645A-4D82-ACB5-C4BFA5942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1737"/>
              <a:ext cx="27" cy="34"/>
            </a:xfrm>
            <a:custGeom>
              <a:avLst/>
              <a:gdLst>
                <a:gd name="T0" fmla="*/ 0 w 18"/>
                <a:gd name="T1" fmla="*/ 12 h 22"/>
                <a:gd name="T2" fmla="*/ 62 w 18"/>
                <a:gd name="T3" fmla="*/ 82 h 22"/>
                <a:gd name="T4" fmla="*/ 5 w 18"/>
                <a:gd name="T5" fmla="*/ 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0" y="3"/>
                  </a:moveTo>
                  <a:cubicBezTo>
                    <a:pt x="9" y="6"/>
                    <a:pt x="15" y="12"/>
                    <a:pt x="18" y="22"/>
                  </a:cubicBezTo>
                  <a:cubicBezTo>
                    <a:pt x="18" y="12"/>
                    <a:pt x="12" y="0"/>
                    <a:pt x="1" y="2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5" name="Freeform 673">
              <a:extLst>
                <a:ext uri="{FF2B5EF4-FFF2-40B4-BE49-F238E27FC236}">
                  <a16:creationId xmlns:a16="http://schemas.microsoft.com/office/drawing/2014/main" id="{E714EAB0-CD7B-4C85-B1D1-9895CED36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805"/>
              <a:ext cx="57" cy="24"/>
            </a:xfrm>
            <a:custGeom>
              <a:avLst/>
              <a:gdLst>
                <a:gd name="T0" fmla="*/ 0 w 37"/>
                <a:gd name="T1" fmla="*/ 54 h 16"/>
                <a:gd name="T2" fmla="*/ 69 w 37"/>
                <a:gd name="T3" fmla="*/ 27 h 16"/>
                <a:gd name="T4" fmla="*/ 106 w 37"/>
                <a:gd name="T5" fmla="*/ 27 h 16"/>
                <a:gd name="T6" fmla="*/ 136 w 37"/>
                <a:gd name="T7" fmla="*/ 35 h 16"/>
                <a:gd name="T8" fmla="*/ 74 w 37"/>
                <a:gd name="T9" fmla="*/ 5 h 16"/>
                <a:gd name="T10" fmla="*/ 60 w 37"/>
                <a:gd name="T11" fmla="*/ 14 h 16"/>
                <a:gd name="T12" fmla="*/ 35 w 37"/>
                <a:gd name="T13" fmla="*/ 26 h 16"/>
                <a:gd name="T14" fmla="*/ 5 w 37"/>
                <a:gd name="T15" fmla="*/ 45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16">
                  <a:moveTo>
                    <a:pt x="0" y="16"/>
                  </a:moveTo>
                  <a:cubicBezTo>
                    <a:pt x="3" y="10"/>
                    <a:pt x="13" y="8"/>
                    <a:pt x="19" y="8"/>
                  </a:cubicBezTo>
                  <a:cubicBezTo>
                    <a:pt x="22" y="8"/>
                    <a:pt x="26" y="8"/>
                    <a:pt x="29" y="8"/>
                  </a:cubicBezTo>
                  <a:cubicBezTo>
                    <a:pt x="31" y="9"/>
                    <a:pt x="34" y="10"/>
                    <a:pt x="37" y="10"/>
                  </a:cubicBezTo>
                  <a:cubicBezTo>
                    <a:pt x="34" y="7"/>
                    <a:pt x="24" y="0"/>
                    <a:pt x="20" y="1"/>
                  </a:cubicBezTo>
                  <a:cubicBezTo>
                    <a:pt x="19" y="1"/>
                    <a:pt x="17" y="3"/>
                    <a:pt x="16" y="4"/>
                  </a:cubicBezTo>
                  <a:cubicBezTo>
                    <a:pt x="14" y="5"/>
                    <a:pt x="12" y="6"/>
                    <a:pt x="10" y="7"/>
                  </a:cubicBezTo>
                  <a:cubicBezTo>
                    <a:pt x="7" y="8"/>
                    <a:pt x="2" y="10"/>
                    <a:pt x="1" y="1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6" name="Freeform 674">
              <a:extLst>
                <a:ext uri="{FF2B5EF4-FFF2-40B4-BE49-F238E27FC236}">
                  <a16:creationId xmlns:a16="http://schemas.microsoft.com/office/drawing/2014/main" id="{9C749914-8918-47B1-B587-C9493B7E9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789"/>
              <a:ext cx="30" cy="33"/>
            </a:xfrm>
            <a:custGeom>
              <a:avLst/>
              <a:gdLst>
                <a:gd name="T0" fmla="*/ 39 w 19"/>
                <a:gd name="T1" fmla="*/ 0 h 21"/>
                <a:gd name="T2" fmla="*/ 22 w 19"/>
                <a:gd name="T3" fmla="*/ 35 h 21"/>
                <a:gd name="T4" fmla="*/ 0 w 19"/>
                <a:gd name="T5" fmla="*/ 60 h 21"/>
                <a:gd name="T6" fmla="*/ 74 w 19"/>
                <a:gd name="T7" fmla="*/ 77 h 21"/>
                <a:gd name="T8" fmla="*/ 39 w 19"/>
                <a:gd name="T9" fmla="*/ 1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1">
                  <a:moveTo>
                    <a:pt x="10" y="0"/>
                  </a:moveTo>
                  <a:cubicBezTo>
                    <a:pt x="10" y="3"/>
                    <a:pt x="8" y="6"/>
                    <a:pt x="6" y="9"/>
                  </a:cubicBezTo>
                  <a:cubicBezTo>
                    <a:pt x="5" y="10"/>
                    <a:pt x="1" y="14"/>
                    <a:pt x="0" y="15"/>
                  </a:cubicBezTo>
                  <a:cubicBezTo>
                    <a:pt x="0" y="21"/>
                    <a:pt x="15" y="20"/>
                    <a:pt x="19" y="20"/>
                  </a:cubicBezTo>
                  <a:cubicBezTo>
                    <a:pt x="8" y="20"/>
                    <a:pt x="7" y="13"/>
                    <a:pt x="10" y="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7" name="Freeform 675">
              <a:extLst>
                <a:ext uri="{FF2B5EF4-FFF2-40B4-BE49-F238E27FC236}">
                  <a16:creationId xmlns:a16="http://schemas.microsoft.com/office/drawing/2014/main" id="{39D88EDE-FE44-4379-B2EA-4D26671FE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1843"/>
              <a:ext cx="23" cy="37"/>
            </a:xfrm>
            <a:custGeom>
              <a:avLst/>
              <a:gdLst>
                <a:gd name="T0" fmla="*/ 0 w 15"/>
                <a:gd name="T1" fmla="*/ 88 h 24"/>
                <a:gd name="T2" fmla="*/ 35 w 15"/>
                <a:gd name="T3" fmla="*/ 48 h 24"/>
                <a:gd name="T4" fmla="*/ 49 w 15"/>
                <a:gd name="T5" fmla="*/ 0 h 24"/>
                <a:gd name="T6" fmla="*/ 40 w 15"/>
                <a:gd name="T7" fmla="*/ 66 h 24"/>
                <a:gd name="T8" fmla="*/ 0 w 15"/>
                <a:gd name="T9" fmla="*/ 8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1" y="21"/>
                    <a:pt x="8" y="16"/>
                    <a:pt x="10" y="13"/>
                  </a:cubicBezTo>
                  <a:cubicBezTo>
                    <a:pt x="12" y="9"/>
                    <a:pt x="14" y="4"/>
                    <a:pt x="14" y="0"/>
                  </a:cubicBezTo>
                  <a:cubicBezTo>
                    <a:pt x="15" y="4"/>
                    <a:pt x="14" y="14"/>
                    <a:pt x="11" y="18"/>
                  </a:cubicBezTo>
                  <a:cubicBezTo>
                    <a:pt x="9" y="21"/>
                    <a:pt x="4" y="22"/>
                    <a:pt x="0" y="2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8" name="Freeform 676">
              <a:extLst>
                <a:ext uri="{FF2B5EF4-FFF2-40B4-BE49-F238E27FC236}">
                  <a16:creationId xmlns:a16="http://schemas.microsoft.com/office/drawing/2014/main" id="{95D7F9F0-6087-46C8-A9D4-8C00FB5B1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1657"/>
              <a:ext cx="47" cy="12"/>
            </a:xfrm>
            <a:custGeom>
              <a:avLst/>
              <a:gdLst>
                <a:gd name="T0" fmla="*/ 5 w 30"/>
                <a:gd name="T1" fmla="*/ 5 h 8"/>
                <a:gd name="T2" fmla="*/ 0 w 30"/>
                <a:gd name="T3" fmla="*/ 8 h 8"/>
                <a:gd name="T4" fmla="*/ 116 w 30"/>
                <a:gd name="T5" fmla="*/ 26 h 8"/>
                <a:gd name="T6" fmla="*/ 0 w 30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8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0" y="6"/>
                    <a:pt x="19" y="8"/>
                    <a:pt x="30" y="7"/>
                  </a:cubicBezTo>
                  <a:cubicBezTo>
                    <a:pt x="24" y="1"/>
                    <a:pt x="9" y="0"/>
                    <a:pt x="0" y="0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9" name="Freeform 677">
              <a:extLst>
                <a:ext uri="{FF2B5EF4-FFF2-40B4-BE49-F238E27FC236}">
                  <a16:creationId xmlns:a16="http://schemas.microsoft.com/office/drawing/2014/main" id="{14B09DA2-EC96-44BD-8C99-A3C0DC89E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697"/>
              <a:ext cx="29" cy="23"/>
            </a:xfrm>
            <a:custGeom>
              <a:avLst/>
              <a:gdLst>
                <a:gd name="T0" fmla="*/ 67 w 19"/>
                <a:gd name="T1" fmla="*/ 5 h 15"/>
                <a:gd name="T2" fmla="*/ 0 w 19"/>
                <a:gd name="T3" fmla="*/ 54 h 15"/>
                <a:gd name="T4" fmla="*/ 63 w 1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5">
                  <a:moveTo>
                    <a:pt x="19" y="1"/>
                  </a:moveTo>
                  <a:cubicBezTo>
                    <a:pt x="11" y="3"/>
                    <a:pt x="8" y="13"/>
                    <a:pt x="0" y="15"/>
                  </a:cubicBezTo>
                  <a:cubicBezTo>
                    <a:pt x="9" y="15"/>
                    <a:pt x="14" y="6"/>
                    <a:pt x="18" y="0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0" name="Freeform 678">
              <a:extLst>
                <a:ext uri="{FF2B5EF4-FFF2-40B4-BE49-F238E27FC236}">
                  <a16:creationId xmlns:a16="http://schemas.microsoft.com/office/drawing/2014/main" id="{BABF8BB5-5608-4AF2-A04D-16CB05E99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1968"/>
              <a:ext cx="74" cy="31"/>
            </a:xfrm>
            <a:custGeom>
              <a:avLst/>
              <a:gdLst>
                <a:gd name="T0" fmla="*/ 0 w 48"/>
                <a:gd name="T1" fmla="*/ 45 h 20"/>
                <a:gd name="T2" fmla="*/ 69 w 48"/>
                <a:gd name="T3" fmla="*/ 67 h 20"/>
                <a:gd name="T4" fmla="*/ 109 w 48"/>
                <a:gd name="T5" fmla="*/ 74 h 20"/>
                <a:gd name="T6" fmla="*/ 176 w 48"/>
                <a:gd name="T7" fmla="*/ 0 h 20"/>
                <a:gd name="T8" fmla="*/ 148 w 48"/>
                <a:gd name="T9" fmla="*/ 34 h 20"/>
                <a:gd name="T10" fmla="*/ 100 w 48"/>
                <a:gd name="T11" fmla="*/ 53 h 20"/>
                <a:gd name="T12" fmla="*/ 14 w 48"/>
                <a:gd name="T13" fmla="*/ 4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20">
                  <a:moveTo>
                    <a:pt x="0" y="12"/>
                  </a:moveTo>
                  <a:cubicBezTo>
                    <a:pt x="5" y="15"/>
                    <a:pt x="13" y="16"/>
                    <a:pt x="19" y="18"/>
                  </a:cubicBezTo>
                  <a:cubicBezTo>
                    <a:pt x="21" y="19"/>
                    <a:pt x="27" y="20"/>
                    <a:pt x="30" y="20"/>
                  </a:cubicBezTo>
                  <a:cubicBezTo>
                    <a:pt x="39" y="20"/>
                    <a:pt x="46" y="8"/>
                    <a:pt x="48" y="0"/>
                  </a:cubicBezTo>
                  <a:cubicBezTo>
                    <a:pt x="44" y="0"/>
                    <a:pt x="42" y="6"/>
                    <a:pt x="40" y="9"/>
                  </a:cubicBezTo>
                  <a:cubicBezTo>
                    <a:pt x="37" y="13"/>
                    <a:pt x="32" y="14"/>
                    <a:pt x="27" y="14"/>
                  </a:cubicBezTo>
                  <a:cubicBezTo>
                    <a:pt x="19" y="14"/>
                    <a:pt x="10" y="15"/>
                    <a:pt x="4" y="11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1" name="Freeform 679">
              <a:extLst>
                <a:ext uri="{FF2B5EF4-FFF2-40B4-BE49-F238E27FC236}">
                  <a16:creationId xmlns:a16="http://schemas.microsoft.com/office/drawing/2014/main" id="{0BA9562F-C254-4F56-801D-C5BA37EC6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2128"/>
              <a:ext cx="45" cy="60"/>
            </a:xfrm>
            <a:custGeom>
              <a:avLst/>
              <a:gdLst>
                <a:gd name="T0" fmla="*/ 19 w 29"/>
                <a:gd name="T1" fmla="*/ 0 h 39"/>
                <a:gd name="T2" fmla="*/ 19 w 29"/>
                <a:gd name="T3" fmla="*/ 88 h 39"/>
                <a:gd name="T4" fmla="*/ 109 w 29"/>
                <a:gd name="T5" fmla="*/ 142 h 39"/>
                <a:gd name="T6" fmla="*/ 14 w 29"/>
                <a:gd name="T7" fmla="*/ 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9">
                  <a:moveTo>
                    <a:pt x="5" y="0"/>
                  </a:moveTo>
                  <a:cubicBezTo>
                    <a:pt x="2" y="7"/>
                    <a:pt x="0" y="17"/>
                    <a:pt x="5" y="24"/>
                  </a:cubicBezTo>
                  <a:cubicBezTo>
                    <a:pt x="11" y="32"/>
                    <a:pt x="20" y="35"/>
                    <a:pt x="29" y="39"/>
                  </a:cubicBezTo>
                  <a:cubicBezTo>
                    <a:pt x="17" y="31"/>
                    <a:pt x="2" y="19"/>
                    <a:pt x="4" y="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2" name="Freeform 680">
              <a:extLst>
                <a:ext uri="{FF2B5EF4-FFF2-40B4-BE49-F238E27FC236}">
                  <a16:creationId xmlns:a16="http://schemas.microsoft.com/office/drawing/2014/main" id="{3847F8BC-FD01-45D1-8CEA-0E31A5E27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321"/>
              <a:ext cx="82" cy="27"/>
            </a:xfrm>
            <a:custGeom>
              <a:avLst/>
              <a:gdLst>
                <a:gd name="T0" fmla="*/ 0 w 53"/>
                <a:gd name="T1" fmla="*/ 8 h 18"/>
                <a:gd name="T2" fmla="*/ 60 w 53"/>
                <a:gd name="T3" fmla="*/ 5 h 18"/>
                <a:gd name="T4" fmla="*/ 110 w 53"/>
                <a:gd name="T5" fmla="*/ 18 h 18"/>
                <a:gd name="T6" fmla="*/ 196 w 53"/>
                <a:gd name="T7" fmla="*/ 62 h 18"/>
                <a:gd name="T8" fmla="*/ 74 w 53"/>
                <a:gd name="T9" fmla="*/ 27 h 18"/>
                <a:gd name="T10" fmla="*/ 5 w 53"/>
                <a:gd name="T11" fmla="*/ 12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18">
                  <a:moveTo>
                    <a:pt x="0" y="2"/>
                  </a:moveTo>
                  <a:cubicBezTo>
                    <a:pt x="5" y="3"/>
                    <a:pt x="10" y="0"/>
                    <a:pt x="16" y="1"/>
                  </a:cubicBezTo>
                  <a:cubicBezTo>
                    <a:pt x="20" y="2"/>
                    <a:pt x="25" y="3"/>
                    <a:pt x="30" y="5"/>
                  </a:cubicBezTo>
                  <a:cubicBezTo>
                    <a:pt x="38" y="7"/>
                    <a:pt x="47" y="11"/>
                    <a:pt x="53" y="18"/>
                  </a:cubicBezTo>
                  <a:cubicBezTo>
                    <a:pt x="42" y="17"/>
                    <a:pt x="31" y="10"/>
                    <a:pt x="20" y="8"/>
                  </a:cubicBezTo>
                  <a:cubicBezTo>
                    <a:pt x="13" y="6"/>
                    <a:pt x="6" y="6"/>
                    <a:pt x="1" y="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3" name="Freeform 681">
              <a:extLst>
                <a:ext uri="{FF2B5EF4-FFF2-40B4-BE49-F238E27FC236}">
                  <a16:creationId xmlns:a16="http://schemas.microsoft.com/office/drawing/2014/main" id="{60E00F16-6BB0-4CC7-B1E4-49BBA9998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2278"/>
              <a:ext cx="47" cy="27"/>
            </a:xfrm>
            <a:custGeom>
              <a:avLst/>
              <a:gdLst>
                <a:gd name="T0" fmla="*/ 0 w 30"/>
                <a:gd name="T1" fmla="*/ 14 h 18"/>
                <a:gd name="T2" fmla="*/ 116 w 30"/>
                <a:gd name="T3" fmla="*/ 0 h 18"/>
                <a:gd name="T4" fmla="*/ 8 w 30"/>
                <a:gd name="T5" fmla="*/ 2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8">
                  <a:moveTo>
                    <a:pt x="0" y="4"/>
                  </a:moveTo>
                  <a:cubicBezTo>
                    <a:pt x="1" y="18"/>
                    <a:pt x="26" y="8"/>
                    <a:pt x="30" y="0"/>
                  </a:cubicBezTo>
                  <a:cubicBezTo>
                    <a:pt x="23" y="3"/>
                    <a:pt x="8" y="12"/>
                    <a:pt x="2" y="6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4" name="Freeform 682">
              <a:extLst>
                <a:ext uri="{FF2B5EF4-FFF2-40B4-BE49-F238E27FC236}">
                  <a16:creationId xmlns:a16="http://schemas.microsoft.com/office/drawing/2014/main" id="{F615EECF-3819-4FF2-AA95-3D96C3CA4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2305"/>
              <a:ext cx="25" cy="17"/>
            </a:xfrm>
            <a:custGeom>
              <a:avLst/>
              <a:gdLst>
                <a:gd name="T0" fmla="*/ 0 w 16"/>
                <a:gd name="T1" fmla="*/ 19 h 11"/>
                <a:gd name="T2" fmla="*/ 42 w 16"/>
                <a:gd name="T3" fmla="*/ 34 h 11"/>
                <a:gd name="T4" fmla="*/ 61 w 16"/>
                <a:gd name="T5" fmla="*/ 0 h 11"/>
                <a:gd name="T6" fmla="*/ 13 w 16"/>
                <a:gd name="T7" fmla="*/ 2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1">
                  <a:moveTo>
                    <a:pt x="0" y="5"/>
                  </a:moveTo>
                  <a:cubicBezTo>
                    <a:pt x="2" y="8"/>
                    <a:pt x="7" y="11"/>
                    <a:pt x="11" y="9"/>
                  </a:cubicBezTo>
                  <a:cubicBezTo>
                    <a:pt x="15" y="8"/>
                    <a:pt x="14" y="3"/>
                    <a:pt x="16" y="0"/>
                  </a:cubicBezTo>
                  <a:cubicBezTo>
                    <a:pt x="14" y="6"/>
                    <a:pt x="9" y="9"/>
                    <a:pt x="3" y="7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5" name="Freeform 683">
              <a:extLst>
                <a:ext uri="{FF2B5EF4-FFF2-40B4-BE49-F238E27FC236}">
                  <a16:creationId xmlns:a16="http://schemas.microsoft.com/office/drawing/2014/main" id="{3C17F356-87C8-40A8-8007-F11573A22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154"/>
              <a:ext cx="94" cy="51"/>
            </a:xfrm>
            <a:custGeom>
              <a:avLst/>
              <a:gdLst>
                <a:gd name="T0" fmla="*/ 74 w 61"/>
                <a:gd name="T1" fmla="*/ 117 h 33"/>
                <a:gd name="T2" fmla="*/ 154 w 61"/>
                <a:gd name="T3" fmla="*/ 102 h 33"/>
                <a:gd name="T4" fmla="*/ 223 w 61"/>
                <a:gd name="T5" fmla="*/ 110 h 33"/>
                <a:gd name="T6" fmla="*/ 92 w 61"/>
                <a:gd name="T7" fmla="*/ 93 h 33"/>
                <a:gd name="T8" fmla="*/ 40 w 61"/>
                <a:gd name="T9" fmla="*/ 40 h 33"/>
                <a:gd name="T10" fmla="*/ 0 w 61"/>
                <a:gd name="T11" fmla="*/ 5 h 33"/>
                <a:gd name="T12" fmla="*/ 48 w 61"/>
                <a:gd name="T13" fmla="*/ 70 h 33"/>
                <a:gd name="T14" fmla="*/ 74 w 61"/>
                <a:gd name="T15" fmla="*/ 122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33">
                  <a:moveTo>
                    <a:pt x="20" y="32"/>
                  </a:moveTo>
                  <a:cubicBezTo>
                    <a:pt x="25" y="33"/>
                    <a:pt x="35" y="28"/>
                    <a:pt x="42" y="28"/>
                  </a:cubicBezTo>
                  <a:cubicBezTo>
                    <a:pt x="48" y="29"/>
                    <a:pt x="55" y="31"/>
                    <a:pt x="61" y="30"/>
                  </a:cubicBezTo>
                  <a:cubicBezTo>
                    <a:pt x="50" y="26"/>
                    <a:pt x="35" y="30"/>
                    <a:pt x="25" y="25"/>
                  </a:cubicBezTo>
                  <a:cubicBezTo>
                    <a:pt x="19" y="22"/>
                    <a:pt x="14" y="17"/>
                    <a:pt x="11" y="11"/>
                  </a:cubicBezTo>
                  <a:cubicBezTo>
                    <a:pt x="9" y="6"/>
                    <a:pt x="6" y="0"/>
                    <a:pt x="0" y="1"/>
                  </a:cubicBezTo>
                  <a:cubicBezTo>
                    <a:pt x="6" y="4"/>
                    <a:pt x="8" y="13"/>
                    <a:pt x="13" y="19"/>
                  </a:cubicBezTo>
                  <a:cubicBezTo>
                    <a:pt x="17" y="24"/>
                    <a:pt x="18" y="27"/>
                    <a:pt x="20" y="3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6" name="Freeform 684">
              <a:extLst>
                <a:ext uri="{FF2B5EF4-FFF2-40B4-BE49-F238E27FC236}">
                  <a16:creationId xmlns:a16="http://schemas.microsoft.com/office/drawing/2014/main" id="{37793599-04CA-476B-8F91-C35F425EC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894"/>
              <a:ext cx="48" cy="83"/>
            </a:xfrm>
            <a:custGeom>
              <a:avLst/>
              <a:gdLst>
                <a:gd name="T0" fmla="*/ 14 w 31"/>
                <a:gd name="T1" fmla="*/ 54 h 54"/>
                <a:gd name="T2" fmla="*/ 110 w 31"/>
                <a:gd name="T3" fmla="*/ 0 h 54"/>
                <a:gd name="T4" fmla="*/ 53 w 31"/>
                <a:gd name="T5" fmla="*/ 80 h 54"/>
                <a:gd name="T6" fmla="*/ 22 w 31"/>
                <a:gd name="T7" fmla="*/ 197 h 54"/>
                <a:gd name="T8" fmla="*/ 12 w 31"/>
                <a:gd name="T9" fmla="*/ 4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4" y="15"/>
                  </a:moveTo>
                  <a:cubicBezTo>
                    <a:pt x="13" y="13"/>
                    <a:pt x="23" y="12"/>
                    <a:pt x="30" y="0"/>
                  </a:cubicBezTo>
                  <a:cubicBezTo>
                    <a:pt x="31" y="9"/>
                    <a:pt x="19" y="15"/>
                    <a:pt x="14" y="22"/>
                  </a:cubicBezTo>
                  <a:cubicBezTo>
                    <a:pt x="7" y="31"/>
                    <a:pt x="6" y="43"/>
                    <a:pt x="6" y="54"/>
                  </a:cubicBezTo>
                  <a:cubicBezTo>
                    <a:pt x="0" y="41"/>
                    <a:pt x="11" y="25"/>
                    <a:pt x="3" y="1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7" name="Freeform 685">
              <a:extLst>
                <a:ext uri="{FF2B5EF4-FFF2-40B4-BE49-F238E27FC236}">
                  <a16:creationId xmlns:a16="http://schemas.microsoft.com/office/drawing/2014/main" id="{09E3EFAC-CCE0-4539-8ACC-177EED8BA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254"/>
              <a:ext cx="124" cy="48"/>
            </a:xfrm>
            <a:custGeom>
              <a:avLst/>
              <a:gdLst>
                <a:gd name="T0" fmla="*/ 0 w 80"/>
                <a:gd name="T1" fmla="*/ 26 h 31"/>
                <a:gd name="T2" fmla="*/ 161 w 80"/>
                <a:gd name="T3" fmla="*/ 88 h 31"/>
                <a:gd name="T4" fmla="*/ 228 w 80"/>
                <a:gd name="T5" fmla="*/ 48 h 31"/>
                <a:gd name="T6" fmla="*/ 298 w 80"/>
                <a:gd name="T7" fmla="*/ 5 h 31"/>
                <a:gd name="T8" fmla="*/ 223 w 80"/>
                <a:gd name="T9" fmla="*/ 12 h 31"/>
                <a:gd name="T10" fmla="*/ 161 w 80"/>
                <a:gd name="T11" fmla="*/ 53 h 31"/>
                <a:gd name="T12" fmla="*/ 14 w 80"/>
                <a:gd name="T13" fmla="*/ 29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31">
                  <a:moveTo>
                    <a:pt x="0" y="7"/>
                  </a:moveTo>
                  <a:cubicBezTo>
                    <a:pt x="12" y="21"/>
                    <a:pt x="25" y="31"/>
                    <a:pt x="43" y="24"/>
                  </a:cubicBezTo>
                  <a:cubicBezTo>
                    <a:pt x="50" y="22"/>
                    <a:pt x="55" y="18"/>
                    <a:pt x="61" y="13"/>
                  </a:cubicBezTo>
                  <a:cubicBezTo>
                    <a:pt x="67" y="9"/>
                    <a:pt x="74" y="5"/>
                    <a:pt x="80" y="1"/>
                  </a:cubicBezTo>
                  <a:cubicBezTo>
                    <a:pt x="72" y="1"/>
                    <a:pt x="68" y="0"/>
                    <a:pt x="60" y="3"/>
                  </a:cubicBezTo>
                  <a:cubicBezTo>
                    <a:pt x="54" y="6"/>
                    <a:pt x="49" y="12"/>
                    <a:pt x="43" y="14"/>
                  </a:cubicBezTo>
                  <a:cubicBezTo>
                    <a:pt x="31" y="19"/>
                    <a:pt x="15" y="12"/>
                    <a:pt x="4" y="8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8" name="Freeform 686">
              <a:extLst>
                <a:ext uri="{FF2B5EF4-FFF2-40B4-BE49-F238E27FC236}">
                  <a16:creationId xmlns:a16="http://schemas.microsoft.com/office/drawing/2014/main" id="{141F1124-E53C-48CF-B09D-C44316D29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1585"/>
              <a:ext cx="108" cy="58"/>
            </a:xfrm>
            <a:custGeom>
              <a:avLst/>
              <a:gdLst>
                <a:gd name="T0" fmla="*/ 12 w 70"/>
                <a:gd name="T1" fmla="*/ 136 h 38"/>
                <a:gd name="T2" fmla="*/ 26 w 70"/>
                <a:gd name="T3" fmla="*/ 85 h 38"/>
                <a:gd name="T4" fmla="*/ 76 w 70"/>
                <a:gd name="T5" fmla="*/ 63 h 38"/>
                <a:gd name="T6" fmla="*/ 174 w 70"/>
                <a:gd name="T7" fmla="*/ 18 h 38"/>
                <a:gd name="T8" fmla="*/ 238 w 70"/>
                <a:gd name="T9" fmla="*/ 27 h 38"/>
                <a:gd name="T10" fmla="*/ 258 w 70"/>
                <a:gd name="T11" fmla="*/ 63 h 38"/>
                <a:gd name="T12" fmla="*/ 250 w 70"/>
                <a:gd name="T13" fmla="*/ 101 h 38"/>
                <a:gd name="T14" fmla="*/ 216 w 70"/>
                <a:gd name="T15" fmla="*/ 41 h 38"/>
                <a:gd name="T16" fmla="*/ 150 w 70"/>
                <a:gd name="T17" fmla="*/ 53 h 38"/>
                <a:gd name="T18" fmla="*/ 66 w 70"/>
                <a:gd name="T19" fmla="*/ 85 h 38"/>
                <a:gd name="T20" fmla="*/ 34 w 70"/>
                <a:gd name="T21" fmla="*/ 101 h 38"/>
                <a:gd name="T22" fmla="*/ 19 w 70"/>
                <a:gd name="T23" fmla="*/ 128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0" h="38">
                  <a:moveTo>
                    <a:pt x="3" y="38"/>
                  </a:moveTo>
                  <a:cubicBezTo>
                    <a:pt x="0" y="35"/>
                    <a:pt x="4" y="27"/>
                    <a:pt x="7" y="24"/>
                  </a:cubicBezTo>
                  <a:cubicBezTo>
                    <a:pt x="11" y="20"/>
                    <a:pt x="16" y="20"/>
                    <a:pt x="21" y="18"/>
                  </a:cubicBezTo>
                  <a:cubicBezTo>
                    <a:pt x="31" y="15"/>
                    <a:pt x="39" y="11"/>
                    <a:pt x="47" y="5"/>
                  </a:cubicBezTo>
                  <a:cubicBezTo>
                    <a:pt x="54" y="0"/>
                    <a:pt x="60" y="2"/>
                    <a:pt x="65" y="8"/>
                  </a:cubicBezTo>
                  <a:cubicBezTo>
                    <a:pt x="67" y="11"/>
                    <a:pt x="70" y="15"/>
                    <a:pt x="70" y="18"/>
                  </a:cubicBezTo>
                  <a:cubicBezTo>
                    <a:pt x="70" y="21"/>
                    <a:pt x="68" y="24"/>
                    <a:pt x="68" y="28"/>
                  </a:cubicBezTo>
                  <a:cubicBezTo>
                    <a:pt x="67" y="23"/>
                    <a:pt x="64" y="15"/>
                    <a:pt x="59" y="12"/>
                  </a:cubicBezTo>
                  <a:cubicBezTo>
                    <a:pt x="54" y="8"/>
                    <a:pt x="46" y="12"/>
                    <a:pt x="41" y="15"/>
                  </a:cubicBezTo>
                  <a:cubicBezTo>
                    <a:pt x="33" y="18"/>
                    <a:pt x="27" y="22"/>
                    <a:pt x="18" y="24"/>
                  </a:cubicBezTo>
                  <a:cubicBezTo>
                    <a:pt x="15" y="25"/>
                    <a:pt x="11" y="25"/>
                    <a:pt x="9" y="28"/>
                  </a:cubicBezTo>
                  <a:cubicBezTo>
                    <a:pt x="7" y="30"/>
                    <a:pt x="8" y="34"/>
                    <a:pt x="5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9" name="Freeform 687">
              <a:extLst>
                <a:ext uri="{FF2B5EF4-FFF2-40B4-BE49-F238E27FC236}">
                  <a16:creationId xmlns:a16="http://schemas.microsoft.com/office/drawing/2014/main" id="{6B57C200-58A4-4AAE-9BC8-C06C861B1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1668"/>
              <a:ext cx="54" cy="44"/>
            </a:xfrm>
            <a:custGeom>
              <a:avLst/>
              <a:gdLst>
                <a:gd name="T0" fmla="*/ 128 w 35"/>
                <a:gd name="T1" fmla="*/ 21 h 29"/>
                <a:gd name="T2" fmla="*/ 80 w 35"/>
                <a:gd name="T3" fmla="*/ 5 h 29"/>
                <a:gd name="T4" fmla="*/ 29 w 35"/>
                <a:gd name="T5" fmla="*/ 12 h 29"/>
                <a:gd name="T6" fmla="*/ 62 w 35"/>
                <a:gd name="T7" fmla="*/ 97 h 29"/>
                <a:gd name="T8" fmla="*/ 66 w 35"/>
                <a:gd name="T9" fmla="*/ 35 h 29"/>
                <a:gd name="T10" fmla="*/ 122 w 35"/>
                <a:gd name="T11" fmla="*/ 21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9">
                  <a:moveTo>
                    <a:pt x="35" y="6"/>
                  </a:moveTo>
                  <a:cubicBezTo>
                    <a:pt x="30" y="2"/>
                    <a:pt x="28" y="2"/>
                    <a:pt x="22" y="1"/>
                  </a:cubicBezTo>
                  <a:cubicBezTo>
                    <a:pt x="17" y="1"/>
                    <a:pt x="12" y="0"/>
                    <a:pt x="8" y="3"/>
                  </a:cubicBezTo>
                  <a:cubicBezTo>
                    <a:pt x="0" y="9"/>
                    <a:pt x="6" y="29"/>
                    <a:pt x="17" y="28"/>
                  </a:cubicBezTo>
                  <a:cubicBezTo>
                    <a:pt x="18" y="22"/>
                    <a:pt x="12" y="16"/>
                    <a:pt x="18" y="10"/>
                  </a:cubicBezTo>
                  <a:cubicBezTo>
                    <a:pt x="23" y="7"/>
                    <a:pt x="29" y="9"/>
                    <a:pt x="3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0" name="Freeform 688">
              <a:extLst>
                <a:ext uri="{FF2B5EF4-FFF2-40B4-BE49-F238E27FC236}">
                  <a16:creationId xmlns:a16="http://schemas.microsoft.com/office/drawing/2014/main" id="{ACAAF17D-9917-4060-A1CF-1EB6E0E3B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749"/>
              <a:ext cx="48" cy="51"/>
            </a:xfrm>
            <a:custGeom>
              <a:avLst/>
              <a:gdLst>
                <a:gd name="T0" fmla="*/ 115 w 31"/>
                <a:gd name="T1" fmla="*/ 0 h 33"/>
                <a:gd name="T2" fmla="*/ 40 w 31"/>
                <a:gd name="T3" fmla="*/ 22 h 33"/>
                <a:gd name="T4" fmla="*/ 14 w 31"/>
                <a:gd name="T5" fmla="*/ 108 h 33"/>
                <a:gd name="T6" fmla="*/ 56 w 31"/>
                <a:gd name="T7" fmla="*/ 110 h 33"/>
                <a:gd name="T8" fmla="*/ 56 w 31"/>
                <a:gd name="T9" fmla="*/ 70 h 33"/>
                <a:gd name="T10" fmla="*/ 74 w 31"/>
                <a:gd name="T11" fmla="*/ 19 h 33"/>
                <a:gd name="T12" fmla="*/ 115 w 31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33">
                  <a:moveTo>
                    <a:pt x="31" y="0"/>
                  </a:moveTo>
                  <a:cubicBezTo>
                    <a:pt x="23" y="0"/>
                    <a:pt x="18" y="2"/>
                    <a:pt x="11" y="6"/>
                  </a:cubicBezTo>
                  <a:cubicBezTo>
                    <a:pt x="5" y="10"/>
                    <a:pt x="0" y="22"/>
                    <a:pt x="4" y="29"/>
                  </a:cubicBezTo>
                  <a:cubicBezTo>
                    <a:pt x="7" y="33"/>
                    <a:pt x="13" y="33"/>
                    <a:pt x="15" y="30"/>
                  </a:cubicBezTo>
                  <a:cubicBezTo>
                    <a:pt x="18" y="26"/>
                    <a:pt x="15" y="23"/>
                    <a:pt x="15" y="19"/>
                  </a:cubicBezTo>
                  <a:cubicBezTo>
                    <a:pt x="14" y="14"/>
                    <a:pt x="17" y="9"/>
                    <a:pt x="20" y="5"/>
                  </a:cubicBezTo>
                  <a:cubicBezTo>
                    <a:pt x="23" y="2"/>
                    <a:pt x="28" y="2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1" name="Freeform 689">
              <a:extLst>
                <a:ext uri="{FF2B5EF4-FFF2-40B4-BE49-F238E27FC236}">
                  <a16:creationId xmlns:a16="http://schemas.microsoft.com/office/drawing/2014/main" id="{8C184173-BD56-413B-972E-1F471117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1816"/>
              <a:ext cx="95" cy="70"/>
            </a:xfrm>
            <a:custGeom>
              <a:avLst/>
              <a:gdLst>
                <a:gd name="T0" fmla="*/ 219 w 62"/>
                <a:gd name="T1" fmla="*/ 53 h 46"/>
                <a:gd name="T2" fmla="*/ 176 w 62"/>
                <a:gd name="T3" fmla="*/ 0 h 46"/>
                <a:gd name="T4" fmla="*/ 133 w 62"/>
                <a:gd name="T5" fmla="*/ 18 h 46"/>
                <a:gd name="T6" fmla="*/ 83 w 62"/>
                <a:gd name="T7" fmla="*/ 32 h 46"/>
                <a:gd name="T8" fmla="*/ 149 w 62"/>
                <a:gd name="T9" fmla="*/ 155 h 46"/>
                <a:gd name="T10" fmla="*/ 113 w 62"/>
                <a:gd name="T11" fmla="*/ 114 h 46"/>
                <a:gd name="T12" fmla="*/ 127 w 62"/>
                <a:gd name="T13" fmla="*/ 56 h 46"/>
                <a:gd name="T14" fmla="*/ 190 w 62"/>
                <a:gd name="T15" fmla="*/ 41 h 46"/>
                <a:gd name="T16" fmla="*/ 224 w 62"/>
                <a:gd name="T17" fmla="*/ 3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46">
                  <a:moveTo>
                    <a:pt x="61" y="15"/>
                  </a:moveTo>
                  <a:cubicBezTo>
                    <a:pt x="61" y="8"/>
                    <a:pt x="57" y="1"/>
                    <a:pt x="49" y="0"/>
                  </a:cubicBezTo>
                  <a:cubicBezTo>
                    <a:pt x="44" y="0"/>
                    <a:pt x="41" y="3"/>
                    <a:pt x="37" y="5"/>
                  </a:cubicBezTo>
                  <a:cubicBezTo>
                    <a:pt x="32" y="7"/>
                    <a:pt x="28" y="8"/>
                    <a:pt x="23" y="9"/>
                  </a:cubicBezTo>
                  <a:cubicBezTo>
                    <a:pt x="0" y="14"/>
                    <a:pt x="25" y="46"/>
                    <a:pt x="41" y="44"/>
                  </a:cubicBezTo>
                  <a:cubicBezTo>
                    <a:pt x="40" y="39"/>
                    <a:pt x="34" y="36"/>
                    <a:pt x="31" y="32"/>
                  </a:cubicBezTo>
                  <a:cubicBezTo>
                    <a:pt x="27" y="25"/>
                    <a:pt x="30" y="20"/>
                    <a:pt x="35" y="16"/>
                  </a:cubicBezTo>
                  <a:cubicBezTo>
                    <a:pt x="41" y="12"/>
                    <a:pt x="46" y="12"/>
                    <a:pt x="53" y="12"/>
                  </a:cubicBezTo>
                  <a:cubicBezTo>
                    <a:pt x="56" y="12"/>
                    <a:pt x="61" y="13"/>
                    <a:pt x="6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2" name="Freeform 690">
              <a:extLst>
                <a:ext uri="{FF2B5EF4-FFF2-40B4-BE49-F238E27FC236}">
                  <a16:creationId xmlns:a16="http://schemas.microsoft.com/office/drawing/2014/main" id="{711BC9FD-28A3-4E72-887E-9934C3678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1625"/>
              <a:ext cx="77" cy="41"/>
            </a:xfrm>
            <a:custGeom>
              <a:avLst/>
              <a:gdLst>
                <a:gd name="T0" fmla="*/ 5 w 50"/>
                <a:gd name="T1" fmla="*/ 76 h 27"/>
                <a:gd name="T2" fmla="*/ 5 w 50"/>
                <a:gd name="T3" fmla="*/ 80 h 27"/>
                <a:gd name="T4" fmla="*/ 102 w 50"/>
                <a:gd name="T5" fmla="*/ 14 h 27"/>
                <a:gd name="T6" fmla="*/ 154 w 50"/>
                <a:gd name="T7" fmla="*/ 94 h 27"/>
                <a:gd name="T8" fmla="*/ 88 w 50"/>
                <a:gd name="T9" fmla="*/ 39 h 27"/>
                <a:gd name="T10" fmla="*/ 40 w 50"/>
                <a:gd name="T11" fmla="*/ 55 h 27"/>
                <a:gd name="T12" fmla="*/ 5 w 50"/>
                <a:gd name="T13" fmla="*/ 7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7">
                  <a:moveTo>
                    <a:pt x="1" y="22"/>
                  </a:moveTo>
                  <a:cubicBezTo>
                    <a:pt x="0" y="22"/>
                    <a:pt x="1" y="23"/>
                    <a:pt x="1" y="23"/>
                  </a:cubicBezTo>
                  <a:cubicBezTo>
                    <a:pt x="8" y="16"/>
                    <a:pt x="15" y="0"/>
                    <a:pt x="28" y="4"/>
                  </a:cubicBezTo>
                  <a:cubicBezTo>
                    <a:pt x="33" y="6"/>
                    <a:pt x="50" y="21"/>
                    <a:pt x="42" y="27"/>
                  </a:cubicBezTo>
                  <a:cubicBezTo>
                    <a:pt x="35" y="23"/>
                    <a:pt x="34" y="10"/>
                    <a:pt x="24" y="11"/>
                  </a:cubicBezTo>
                  <a:cubicBezTo>
                    <a:pt x="19" y="11"/>
                    <a:pt x="15" y="15"/>
                    <a:pt x="11" y="16"/>
                  </a:cubicBezTo>
                  <a:cubicBezTo>
                    <a:pt x="8" y="18"/>
                    <a:pt x="4" y="19"/>
                    <a:pt x="1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3" name="Freeform 691">
              <a:extLst>
                <a:ext uri="{FF2B5EF4-FFF2-40B4-BE49-F238E27FC236}">
                  <a16:creationId xmlns:a16="http://schemas.microsoft.com/office/drawing/2014/main" id="{CDC5C6C9-BDD6-4909-8CE8-7DACDDEFC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711"/>
              <a:ext cx="49" cy="97"/>
            </a:xfrm>
            <a:custGeom>
              <a:avLst/>
              <a:gdLst>
                <a:gd name="T0" fmla="*/ 115 w 32"/>
                <a:gd name="T1" fmla="*/ 22 h 63"/>
                <a:gd name="T2" fmla="*/ 8 w 32"/>
                <a:gd name="T3" fmla="*/ 88 h 63"/>
                <a:gd name="T4" fmla="*/ 21 w 32"/>
                <a:gd name="T5" fmla="*/ 168 h 63"/>
                <a:gd name="T6" fmla="*/ 66 w 32"/>
                <a:gd name="T7" fmla="*/ 229 h 63"/>
                <a:gd name="T8" fmla="*/ 32 w 32"/>
                <a:gd name="T9" fmla="*/ 157 h 63"/>
                <a:gd name="T10" fmla="*/ 21 w 32"/>
                <a:gd name="T11" fmla="*/ 91 h 63"/>
                <a:gd name="T12" fmla="*/ 54 w 32"/>
                <a:gd name="T13" fmla="*/ 40 h 63"/>
                <a:gd name="T14" fmla="*/ 93 w 32"/>
                <a:gd name="T15" fmla="*/ 26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63">
                  <a:moveTo>
                    <a:pt x="32" y="6"/>
                  </a:moveTo>
                  <a:cubicBezTo>
                    <a:pt x="20" y="0"/>
                    <a:pt x="4" y="12"/>
                    <a:pt x="2" y="24"/>
                  </a:cubicBezTo>
                  <a:cubicBezTo>
                    <a:pt x="0" y="30"/>
                    <a:pt x="4" y="40"/>
                    <a:pt x="6" y="46"/>
                  </a:cubicBezTo>
                  <a:cubicBezTo>
                    <a:pt x="8" y="52"/>
                    <a:pt x="12" y="61"/>
                    <a:pt x="18" y="63"/>
                  </a:cubicBezTo>
                  <a:cubicBezTo>
                    <a:pt x="14" y="57"/>
                    <a:pt x="11" y="50"/>
                    <a:pt x="9" y="43"/>
                  </a:cubicBezTo>
                  <a:cubicBezTo>
                    <a:pt x="8" y="38"/>
                    <a:pt x="5" y="30"/>
                    <a:pt x="6" y="25"/>
                  </a:cubicBezTo>
                  <a:cubicBezTo>
                    <a:pt x="7" y="20"/>
                    <a:pt x="11" y="14"/>
                    <a:pt x="15" y="11"/>
                  </a:cubicBezTo>
                  <a:cubicBezTo>
                    <a:pt x="18" y="8"/>
                    <a:pt x="23" y="9"/>
                    <a:pt x="2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4" name="Freeform 692">
              <a:extLst>
                <a:ext uri="{FF2B5EF4-FFF2-40B4-BE49-F238E27FC236}">
                  <a16:creationId xmlns:a16="http://schemas.microsoft.com/office/drawing/2014/main" id="{0452E3E0-7BDA-4612-94C2-A4BD74AA0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1823"/>
              <a:ext cx="77" cy="56"/>
            </a:xfrm>
            <a:custGeom>
              <a:avLst/>
              <a:gdLst>
                <a:gd name="T0" fmla="*/ 0 w 50"/>
                <a:gd name="T1" fmla="*/ 135 h 36"/>
                <a:gd name="T2" fmla="*/ 22 w 50"/>
                <a:gd name="T3" fmla="*/ 56 h 36"/>
                <a:gd name="T4" fmla="*/ 80 w 50"/>
                <a:gd name="T5" fmla="*/ 19 h 36"/>
                <a:gd name="T6" fmla="*/ 183 w 50"/>
                <a:gd name="T7" fmla="*/ 34 h 36"/>
                <a:gd name="T8" fmla="*/ 128 w 50"/>
                <a:gd name="T9" fmla="*/ 22 h 36"/>
                <a:gd name="T10" fmla="*/ 43 w 50"/>
                <a:gd name="T11" fmla="*/ 61 h 36"/>
                <a:gd name="T12" fmla="*/ 0 w 50"/>
                <a:gd name="T13" fmla="*/ 13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6">
                  <a:moveTo>
                    <a:pt x="0" y="36"/>
                  </a:moveTo>
                  <a:cubicBezTo>
                    <a:pt x="0" y="29"/>
                    <a:pt x="2" y="21"/>
                    <a:pt x="6" y="15"/>
                  </a:cubicBezTo>
                  <a:cubicBezTo>
                    <a:pt x="9" y="10"/>
                    <a:pt x="17" y="8"/>
                    <a:pt x="22" y="5"/>
                  </a:cubicBezTo>
                  <a:cubicBezTo>
                    <a:pt x="33" y="0"/>
                    <a:pt x="41" y="1"/>
                    <a:pt x="50" y="9"/>
                  </a:cubicBezTo>
                  <a:cubicBezTo>
                    <a:pt x="44" y="8"/>
                    <a:pt x="41" y="6"/>
                    <a:pt x="35" y="6"/>
                  </a:cubicBezTo>
                  <a:cubicBezTo>
                    <a:pt x="26" y="8"/>
                    <a:pt x="19" y="11"/>
                    <a:pt x="12" y="16"/>
                  </a:cubicBezTo>
                  <a:cubicBezTo>
                    <a:pt x="5" y="20"/>
                    <a:pt x="0" y="28"/>
                    <a:pt x="0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5" name="Freeform 693">
              <a:extLst>
                <a:ext uri="{FF2B5EF4-FFF2-40B4-BE49-F238E27FC236}">
                  <a16:creationId xmlns:a16="http://schemas.microsoft.com/office/drawing/2014/main" id="{A1DDDDDB-9294-48C0-BA5D-35BF56FC7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680"/>
              <a:ext cx="54" cy="45"/>
            </a:xfrm>
            <a:custGeom>
              <a:avLst/>
              <a:gdLst>
                <a:gd name="T0" fmla="*/ 123 w 35"/>
                <a:gd name="T1" fmla="*/ 8 h 29"/>
                <a:gd name="T2" fmla="*/ 52 w 35"/>
                <a:gd name="T3" fmla="*/ 39 h 29"/>
                <a:gd name="T4" fmla="*/ 22 w 35"/>
                <a:gd name="T5" fmla="*/ 95 h 29"/>
                <a:gd name="T6" fmla="*/ 52 w 35"/>
                <a:gd name="T7" fmla="*/ 104 h 29"/>
                <a:gd name="T8" fmla="*/ 54 w 35"/>
                <a:gd name="T9" fmla="*/ 61 h 29"/>
                <a:gd name="T10" fmla="*/ 128 w 35"/>
                <a:gd name="T11" fmla="*/ 8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9">
                  <a:moveTo>
                    <a:pt x="34" y="2"/>
                  </a:moveTo>
                  <a:cubicBezTo>
                    <a:pt x="26" y="0"/>
                    <a:pt x="20" y="7"/>
                    <a:pt x="14" y="10"/>
                  </a:cubicBezTo>
                  <a:cubicBezTo>
                    <a:pt x="9" y="13"/>
                    <a:pt x="0" y="18"/>
                    <a:pt x="6" y="25"/>
                  </a:cubicBezTo>
                  <a:cubicBezTo>
                    <a:pt x="7" y="26"/>
                    <a:pt x="11" y="29"/>
                    <a:pt x="14" y="28"/>
                  </a:cubicBezTo>
                  <a:cubicBezTo>
                    <a:pt x="16" y="26"/>
                    <a:pt x="14" y="19"/>
                    <a:pt x="15" y="16"/>
                  </a:cubicBezTo>
                  <a:cubicBezTo>
                    <a:pt x="18" y="9"/>
                    <a:pt x="28" y="1"/>
                    <a:pt x="3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6" name="Freeform 694">
              <a:extLst>
                <a:ext uri="{FF2B5EF4-FFF2-40B4-BE49-F238E27FC236}">
                  <a16:creationId xmlns:a16="http://schemas.microsoft.com/office/drawing/2014/main" id="{1B95FC2E-6A55-4B65-9140-83CE4BFA8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649"/>
              <a:ext cx="51" cy="59"/>
            </a:xfrm>
            <a:custGeom>
              <a:avLst/>
              <a:gdLst>
                <a:gd name="T0" fmla="*/ 122 w 33"/>
                <a:gd name="T1" fmla="*/ 30 h 38"/>
                <a:gd name="T2" fmla="*/ 100 w 33"/>
                <a:gd name="T3" fmla="*/ 8 h 38"/>
                <a:gd name="T4" fmla="*/ 45 w 33"/>
                <a:gd name="T5" fmla="*/ 19 h 38"/>
                <a:gd name="T6" fmla="*/ 0 w 33"/>
                <a:gd name="T7" fmla="*/ 95 h 38"/>
                <a:gd name="T8" fmla="*/ 34 w 33"/>
                <a:gd name="T9" fmla="*/ 67 h 38"/>
                <a:gd name="T10" fmla="*/ 110 w 33"/>
                <a:gd name="T11" fmla="*/ 26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38">
                  <a:moveTo>
                    <a:pt x="33" y="8"/>
                  </a:moveTo>
                  <a:cubicBezTo>
                    <a:pt x="31" y="6"/>
                    <a:pt x="29" y="4"/>
                    <a:pt x="27" y="2"/>
                  </a:cubicBezTo>
                  <a:cubicBezTo>
                    <a:pt x="22" y="0"/>
                    <a:pt x="16" y="3"/>
                    <a:pt x="12" y="5"/>
                  </a:cubicBezTo>
                  <a:cubicBezTo>
                    <a:pt x="4" y="8"/>
                    <a:pt x="0" y="17"/>
                    <a:pt x="0" y="25"/>
                  </a:cubicBezTo>
                  <a:cubicBezTo>
                    <a:pt x="0" y="38"/>
                    <a:pt x="7" y="21"/>
                    <a:pt x="9" y="18"/>
                  </a:cubicBezTo>
                  <a:cubicBezTo>
                    <a:pt x="14" y="11"/>
                    <a:pt x="21" y="6"/>
                    <a:pt x="3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7" name="Freeform 695">
              <a:extLst>
                <a:ext uri="{FF2B5EF4-FFF2-40B4-BE49-F238E27FC236}">
                  <a16:creationId xmlns:a16="http://schemas.microsoft.com/office/drawing/2014/main" id="{0F52B985-C362-4051-8DA3-E8AB12D12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717"/>
              <a:ext cx="32" cy="38"/>
            </a:xfrm>
            <a:custGeom>
              <a:avLst/>
              <a:gdLst>
                <a:gd name="T0" fmla="*/ 75 w 21"/>
                <a:gd name="T1" fmla="*/ 8 h 25"/>
                <a:gd name="T2" fmla="*/ 40 w 21"/>
                <a:gd name="T3" fmla="*/ 12 h 25"/>
                <a:gd name="T4" fmla="*/ 14 w 21"/>
                <a:gd name="T5" fmla="*/ 74 h 25"/>
                <a:gd name="T6" fmla="*/ 35 w 21"/>
                <a:gd name="T7" fmla="*/ 53 h 25"/>
                <a:gd name="T8" fmla="*/ 70 w 21"/>
                <a:gd name="T9" fmla="*/ 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21" y="2"/>
                  </a:moveTo>
                  <a:cubicBezTo>
                    <a:pt x="18" y="0"/>
                    <a:pt x="13" y="1"/>
                    <a:pt x="11" y="3"/>
                  </a:cubicBezTo>
                  <a:cubicBezTo>
                    <a:pt x="7" y="5"/>
                    <a:pt x="0" y="17"/>
                    <a:pt x="4" y="21"/>
                  </a:cubicBezTo>
                  <a:cubicBezTo>
                    <a:pt x="7" y="25"/>
                    <a:pt x="8" y="18"/>
                    <a:pt x="10" y="15"/>
                  </a:cubicBezTo>
                  <a:cubicBezTo>
                    <a:pt x="12" y="11"/>
                    <a:pt x="14" y="4"/>
                    <a:pt x="2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8" name="Freeform 696">
              <a:extLst>
                <a:ext uri="{FF2B5EF4-FFF2-40B4-BE49-F238E27FC236}">
                  <a16:creationId xmlns:a16="http://schemas.microsoft.com/office/drawing/2014/main" id="{3F1F0CD7-88B3-4EF1-B2AA-C905D917D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1823"/>
              <a:ext cx="61" cy="88"/>
            </a:xfrm>
            <a:custGeom>
              <a:avLst/>
              <a:gdLst>
                <a:gd name="T0" fmla="*/ 149 w 39"/>
                <a:gd name="T1" fmla="*/ 52 h 57"/>
                <a:gd name="T2" fmla="*/ 27 w 39"/>
                <a:gd name="T3" fmla="*/ 22 h 57"/>
                <a:gd name="T4" fmla="*/ 22 w 39"/>
                <a:gd name="T5" fmla="*/ 133 h 57"/>
                <a:gd name="T6" fmla="*/ 27 w 39"/>
                <a:gd name="T7" fmla="*/ 196 h 57"/>
                <a:gd name="T8" fmla="*/ 56 w 39"/>
                <a:gd name="T9" fmla="*/ 150 h 57"/>
                <a:gd name="T10" fmla="*/ 142 w 39"/>
                <a:gd name="T11" fmla="*/ 48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57">
                  <a:moveTo>
                    <a:pt x="39" y="14"/>
                  </a:moveTo>
                  <a:cubicBezTo>
                    <a:pt x="32" y="7"/>
                    <a:pt x="16" y="0"/>
                    <a:pt x="7" y="6"/>
                  </a:cubicBezTo>
                  <a:cubicBezTo>
                    <a:pt x="0" y="13"/>
                    <a:pt x="7" y="27"/>
                    <a:pt x="6" y="36"/>
                  </a:cubicBezTo>
                  <a:cubicBezTo>
                    <a:pt x="6" y="40"/>
                    <a:pt x="4" y="50"/>
                    <a:pt x="7" y="53"/>
                  </a:cubicBezTo>
                  <a:cubicBezTo>
                    <a:pt x="12" y="57"/>
                    <a:pt x="15" y="43"/>
                    <a:pt x="15" y="41"/>
                  </a:cubicBezTo>
                  <a:cubicBezTo>
                    <a:pt x="18" y="30"/>
                    <a:pt x="22" y="12"/>
                    <a:pt x="3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9" name="Freeform 697">
              <a:extLst>
                <a:ext uri="{FF2B5EF4-FFF2-40B4-BE49-F238E27FC236}">
                  <a16:creationId xmlns:a16="http://schemas.microsoft.com/office/drawing/2014/main" id="{6B2219D1-7A66-4A95-834A-013E5AA62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839"/>
              <a:ext cx="93" cy="63"/>
            </a:xfrm>
            <a:custGeom>
              <a:avLst/>
              <a:gdLst>
                <a:gd name="T0" fmla="*/ 211 w 60"/>
                <a:gd name="T1" fmla="*/ 18 h 41"/>
                <a:gd name="T2" fmla="*/ 141 w 60"/>
                <a:gd name="T3" fmla="*/ 26 h 41"/>
                <a:gd name="T4" fmla="*/ 48 w 60"/>
                <a:gd name="T5" fmla="*/ 69 h 41"/>
                <a:gd name="T6" fmla="*/ 8 w 60"/>
                <a:gd name="T7" fmla="*/ 109 h 41"/>
                <a:gd name="T8" fmla="*/ 67 w 60"/>
                <a:gd name="T9" fmla="*/ 149 h 41"/>
                <a:gd name="T10" fmla="*/ 34 w 60"/>
                <a:gd name="T11" fmla="*/ 109 h 41"/>
                <a:gd name="T12" fmla="*/ 104 w 60"/>
                <a:gd name="T13" fmla="*/ 80 h 41"/>
                <a:gd name="T14" fmla="*/ 175 w 60"/>
                <a:gd name="T15" fmla="*/ 34 h 41"/>
                <a:gd name="T16" fmla="*/ 223 w 60"/>
                <a:gd name="T17" fmla="*/ 12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1">
                  <a:moveTo>
                    <a:pt x="57" y="5"/>
                  </a:moveTo>
                  <a:cubicBezTo>
                    <a:pt x="51" y="0"/>
                    <a:pt x="44" y="3"/>
                    <a:pt x="38" y="7"/>
                  </a:cubicBezTo>
                  <a:cubicBezTo>
                    <a:pt x="29" y="13"/>
                    <a:pt x="22" y="15"/>
                    <a:pt x="13" y="19"/>
                  </a:cubicBezTo>
                  <a:cubicBezTo>
                    <a:pt x="9" y="21"/>
                    <a:pt x="0" y="24"/>
                    <a:pt x="2" y="30"/>
                  </a:cubicBezTo>
                  <a:cubicBezTo>
                    <a:pt x="3" y="35"/>
                    <a:pt x="14" y="38"/>
                    <a:pt x="18" y="41"/>
                  </a:cubicBezTo>
                  <a:cubicBezTo>
                    <a:pt x="15" y="39"/>
                    <a:pt x="9" y="34"/>
                    <a:pt x="9" y="30"/>
                  </a:cubicBezTo>
                  <a:cubicBezTo>
                    <a:pt x="11" y="24"/>
                    <a:pt x="23" y="24"/>
                    <a:pt x="28" y="22"/>
                  </a:cubicBezTo>
                  <a:cubicBezTo>
                    <a:pt x="34" y="19"/>
                    <a:pt x="41" y="13"/>
                    <a:pt x="47" y="9"/>
                  </a:cubicBezTo>
                  <a:cubicBezTo>
                    <a:pt x="52" y="5"/>
                    <a:pt x="55" y="5"/>
                    <a:pt x="6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0" name="Freeform 698">
              <a:extLst>
                <a:ext uri="{FF2B5EF4-FFF2-40B4-BE49-F238E27FC236}">
                  <a16:creationId xmlns:a16="http://schemas.microsoft.com/office/drawing/2014/main" id="{575141DE-4085-420D-BDDE-5CC52CF18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1766"/>
              <a:ext cx="77" cy="94"/>
            </a:xfrm>
            <a:custGeom>
              <a:avLst/>
              <a:gdLst>
                <a:gd name="T0" fmla="*/ 183 w 50"/>
                <a:gd name="T1" fmla="*/ 40 h 61"/>
                <a:gd name="T2" fmla="*/ 80 w 50"/>
                <a:gd name="T3" fmla="*/ 223 h 61"/>
                <a:gd name="T4" fmla="*/ 168 w 50"/>
                <a:gd name="T5" fmla="*/ 34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61">
                  <a:moveTo>
                    <a:pt x="50" y="11"/>
                  </a:moveTo>
                  <a:cubicBezTo>
                    <a:pt x="25" y="0"/>
                    <a:pt x="0" y="43"/>
                    <a:pt x="22" y="61"/>
                  </a:cubicBezTo>
                  <a:cubicBezTo>
                    <a:pt x="9" y="39"/>
                    <a:pt x="24" y="18"/>
                    <a:pt x="4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1" name="Freeform 699">
              <a:extLst>
                <a:ext uri="{FF2B5EF4-FFF2-40B4-BE49-F238E27FC236}">
                  <a16:creationId xmlns:a16="http://schemas.microsoft.com/office/drawing/2014/main" id="{FFA6FF96-2B49-4889-9A68-78A364F5B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1711"/>
              <a:ext cx="42" cy="41"/>
            </a:xfrm>
            <a:custGeom>
              <a:avLst/>
              <a:gdLst>
                <a:gd name="T0" fmla="*/ 101 w 27"/>
                <a:gd name="T1" fmla="*/ 5 h 27"/>
                <a:gd name="T2" fmla="*/ 30 w 27"/>
                <a:gd name="T3" fmla="*/ 94 h 27"/>
                <a:gd name="T4" fmla="*/ 96 w 27"/>
                <a:gd name="T5" fmla="*/ 8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7">
                  <a:moveTo>
                    <a:pt x="27" y="1"/>
                  </a:moveTo>
                  <a:cubicBezTo>
                    <a:pt x="15" y="0"/>
                    <a:pt x="0" y="14"/>
                    <a:pt x="8" y="27"/>
                  </a:cubicBezTo>
                  <a:cubicBezTo>
                    <a:pt x="8" y="16"/>
                    <a:pt x="14" y="3"/>
                    <a:pt x="2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2" name="Freeform 700">
              <a:extLst>
                <a:ext uri="{FF2B5EF4-FFF2-40B4-BE49-F238E27FC236}">
                  <a16:creationId xmlns:a16="http://schemas.microsoft.com/office/drawing/2014/main" id="{72B5ADCB-F962-4CEB-AD48-E5603EE65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791"/>
              <a:ext cx="35" cy="40"/>
            </a:xfrm>
            <a:custGeom>
              <a:avLst/>
              <a:gdLst>
                <a:gd name="T0" fmla="*/ 76 w 23"/>
                <a:gd name="T1" fmla="*/ 0 h 26"/>
                <a:gd name="T2" fmla="*/ 14 w 23"/>
                <a:gd name="T3" fmla="*/ 95 h 26"/>
                <a:gd name="T4" fmla="*/ 81 w 23"/>
                <a:gd name="T5" fmla="*/ 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6">
                  <a:moveTo>
                    <a:pt x="22" y="0"/>
                  </a:moveTo>
                  <a:cubicBezTo>
                    <a:pt x="11" y="2"/>
                    <a:pt x="0" y="14"/>
                    <a:pt x="4" y="26"/>
                  </a:cubicBezTo>
                  <a:cubicBezTo>
                    <a:pt x="6" y="16"/>
                    <a:pt x="14" y="6"/>
                    <a:pt x="2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3" name="Freeform 701">
              <a:extLst>
                <a:ext uri="{FF2B5EF4-FFF2-40B4-BE49-F238E27FC236}">
                  <a16:creationId xmlns:a16="http://schemas.microsoft.com/office/drawing/2014/main" id="{FBB32448-276F-46C3-87A1-8126B2559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715"/>
              <a:ext cx="66" cy="57"/>
            </a:xfrm>
            <a:custGeom>
              <a:avLst/>
              <a:gdLst>
                <a:gd name="T0" fmla="*/ 155 w 43"/>
                <a:gd name="T1" fmla="*/ 0 h 37"/>
                <a:gd name="T2" fmla="*/ 106 w 43"/>
                <a:gd name="T3" fmla="*/ 28 h 37"/>
                <a:gd name="T4" fmla="*/ 58 w 43"/>
                <a:gd name="T5" fmla="*/ 54 h 37"/>
                <a:gd name="T6" fmla="*/ 61 w 43"/>
                <a:gd name="T7" fmla="*/ 136 h 37"/>
                <a:gd name="T8" fmla="*/ 149 w 43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7">
                  <a:moveTo>
                    <a:pt x="43" y="0"/>
                  </a:moveTo>
                  <a:cubicBezTo>
                    <a:pt x="39" y="2"/>
                    <a:pt x="34" y="6"/>
                    <a:pt x="29" y="8"/>
                  </a:cubicBezTo>
                  <a:cubicBezTo>
                    <a:pt x="24" y="10"/>
                    <a:pt x="19" y="11"/>
                    <a:pt x="16" y="15"/>
                  </a:cubicBezTo>
                  <a:cubicBezTo>
                    <a:pt x="12" y="20"/>
                    <a:pt x="7" y="34"/>
                    <a:pt x="17" y="37"/>
                  </a:cubicBezTo>
                  <a:cubicBezTo>
                    <a:pt x="0" y="19"/>
                    <a:pt x="37" y="8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4" name="Freeform 702">
              <a:extLst>
                <a:ext uri="{FF2B5EF4-FFF2-40B4-BE49-F238E27FC236}">
                  <a16:creationId xmlns:a16="http://schemas.microsoft.com/office/drawing/2014/main" id="{CBA40103-B89D-469D-B921-9F463C28C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1631"/>
              <a:ext cx="28" cy="26"/>
            </a:xfrm>
            <a:custGeom>
              <a:avLst/>
              <a:gdLst>
                <a:gd name="T0" fmla="*/ 61 w 18"/>
                <a:gd name="T1" fmla="*/ 18 h 17"/>
                <a:gd name="T2" fmla="*/ 8 w 18"/>
                <a:gd name="T3" fmla="*/ 40 h 17"/>
                <a:gd name="T4" fmla="*/ 68 w 18"/>
                <a:gd name="T5" fmla="*/ 1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7">
                  <a:moveTo>
                    <a:pt x="16" y="5"/>
                  </a:moveTo>
                  <a:cubicBezTo>
                    <a:pt x="12" y="0"/>
                    <a:pt x="0" y="5"/>
                    <a:pt x="2" y="11"/>
                  </a:cubicBezTo>
                  <a:cubicBezTo>
                    <a:pt x="4" y="17"/>
                    <a:pt x="14" y="3"/>
                    <a:pt x="1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5" name="Freeform 703">
              <a:extLst>
                <a:ext uri="{FF2B5EF4-FFF2-40B4-BE49-F238E27FC236}">
                  <a16:creationId xmlns:a16="http://schemas.microsoft.com/office/drawing/2014/main" id="{CB7C08D1-3632-4F9A-9C0E-AED0C6F7C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677"/>
              <a:ext cx="20" cy="29"/>
            </a:xfrm>
            <a:custGeom>
              <a:avLst/>
              <a:gdLst>
                <a:gd name="T0" fmla="*/ 48 w 13"/>
                <a:gd name="T1" fmla="*/ 5 h 19"/>
                <a:gd name="T2" fmla="*/ 14 w 13"/>
                <a:gd name="T3" fmla="*/ 41 h 19"/>
                <a:gd name="T4" fmla="*/ 48 w 13"/>
                <a:gd name="T5" fmla="*/ 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9">
                  <a:moveTo>
                    <a:pt x="13" y="1"/>
                  </a:moveTo>
                  <a:cubicBezTo>
                    <a:pt x="7" y="0"/>
                    <a:pt x="0" y="4"/>
                    <a:pt x="4" y="12"/>
                  </a:cubicBezTo>
                  <a:cubicBezTo>
                    <a:pt x="7" y="19"/>
                    <a:pt x="8" y="3"/>
                    <a:pt x="1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6" name="Freeform 704">
              <a:extLst>
                <a:ext uri="{FF2B5EF4-FFF2-40B4-BE49-F238E27FC236}">
                  <a16:creationId xmlns:a16="http://schemas.microsoft.com/office/drawing/2014/main" id="{6051A9B9-29E6-4B30-A8CE-54F859142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023"/>
              <a:ext cx="26" cy="37"/>
            </a:xfrm>
            <a:custGeom>
              <a:avLst/>
              <a:gdLst>
                <a:gd name="T0" fmla="*/ 61 w 17"/>
                <a:gd name="T1" fmla="*/ 8 h 24"/>
                <a:gd name="T2" fmla="*/ 26 w 17"/>
                <a:gd name="T3" fmla="*/ 66 h 24"/>
                <a:gd name="T4" fmla="*/ 61 w 17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4">
                  <a:moveTo>
                    <a:pt x="17" y="2"/>
                  </a:moveTo>
                  <a:cubicBezTo>
                    <a:pt x="10" y="2"/>
                    <a:pt x="0" y="13"/>
                    <a:pt x="7" y="18"/>
                  </a:cubicBezTo>
                  <a:cubicBezTo>
                    <a:pt x="13" y="24"/>
                    <a:pt x="12" y="3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7" name="Freeform 705">
              <a:extLst>
                <a:ext uri="{FF2B5EF4-FFF2-40B4-BE49-F238E27FC236}">
                  <a16:creationId xmlns:a16="http://schemas.microsoft.com/office/drawing/2014/main" id="{76E639CB-FEF7-4D00-8DBE-243A45B8D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2099"/>
              <a:ext cx="38" cy="31"/>
            </a:xfrm>
            <a:custGeom>
              <a:avLst/>
              <a:gdLst>
                <a:gd name="T0" fmla="*/ 88 w 25"/>
                <a:gd name="T1" fmla="*/ 14 h 20"/>
                <a:gd name="T2" fmla="*/ 40 w 25"/>
                <a:gd name="T3" fmla="*/ 8 h 20"/>
                <a:gd name="T4" fmla="*/ 14 w 25"/>
                <a:gd name="T5" fmla="*/ 74 h 20"/>
                <a:gd name="T6" fmla="*/ 88 w 25"/>
                <a:gd name="T7" fmla="*/ 22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0">
                  <a:moveTo>
                    <a:pt x="25" y="4"/>
                  </a:moveTo>
                  <a:cubicBezTo>
                    <a:pt x="20" y="2"/>
                    <a:pt x="15" y="0"/>
                    <a:pt x="11" y="2"/>
                  </a:cubicBezTo>
                  <a:cubicBezTo>
                    <a:pt x="5" y="5"/>
                    <a:pt x="0" y="15"/>
                    <a:pt x="4" y="20"/>
                  </a:cubicBezTo>
                  <a:cubicBezTo>
                    <a:pt x="13" y="15"/>
                    <a:pt x="10" y="0"/>
                    <a:pt x="25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8" name="Freeform 706">
              <a:extLst>
                <a:ext uri="{FF2B5EF4-FFF2-40B4-BE49-F238E27FC236}">
                  <a16:creationId xmlns:a16="http://schemas.microsoft.com/office/drawing/2014/main" id="{847E0F7A-1C6A-48F0-94E1-FF1EEA558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153"/>
              <a:ext cx="39" cy="51"/>
            </a:xfrm>
            <a:custGeom>
              <a:avLst/>
              <a:gdLst>
                <a:gd name="T0" fmla="*/ 95 w 25"/>
                <a:gd name="T1" fmla="*/ 0 h 33"/>
                <a:gd name="T2" fmla="*/ 83 w 25"/>
                <a:gd name="T3" fmla="*/ 117 h 33"/>
                <a:gd name="T4" fmla="*/ 95 w 25"/>
                <a:gd name="T5" fmla="*/ 19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3">
                  <a:moveTo>
                    <a:pt x="25" y="0"/>
                  </a:moveTo>
                  <a:cubicBezTo>
                    <a:pt x="24" y="6"/>
                    <a:pt x="0" y="33"/>
                    <a:pt x="22" y="32"/>
                  </a:cubicBezTo>
                  <a:cubicBezTo>
                    <a:pt x="23" y="22"/>
                    <a:pt x="15" y="13"/>
                    <a:pt x="2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9" name="Freeform 707">
              <a:extLst>
                <a:ext uri="{FF2B5EF4-FFF2-40B4-BE49-F238E27FC236}">
                  <a16:creationId xmlns:a16="http://schemas.microsoft.com/office/drawing/2014/main" id="{6AC49313-340C-4274-8ABE-4851BB4C0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214"/>
              <a:ext cx="40" cy="42"/>
            </a:xfrm>
            <a:custGeom>
              <a:avLst/>
              <a:gdLst>
                <a:gd name="T0" fmla="*/ 95 w 26"/>
                <a:gd name="T1" fmla="*/ 5 h 27"/>
                <a:gd name="T2" fmla="*/ 22 w 26"/>
                <a:gd name="T3" fmla="*/ 73 h 27"/>
                <a:gd name="T4" fmla="*/ 48 w 26"/>
                <a:gd name="T5" fmla="*/ 47 h 27"/>
                <a:gd name="T6" fmla="*/ 89 w 26"/>
                <a:gd name="T7" fmla="*/ 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7">
                  <a:moveTo>
                    <a:pt x="26" y="1"/>
                  </a:moveTo>
                  <a:cubicBezTo>
                    <a:pt x="18" y="0"/>
                    <a:pt x="0" y="8"/>
                    <a:pt x="6" y="19"/>
                  </a:cubicBezTo>
                  <a:cubicBezTo>
                    <a:pt x="10" y="27"/>
                    <a:pt x="11" y="15"/>
                    <a:pt x="13" y="12"/>
                  </a:cubicBezTo>
                  <a:cubicBezTo>
                    <a:pt x="15" y="6"/>
                    <a:pt x="18" y="1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0" name="Freeform 708">
              <a:extLst>
                <a:ext uri="{FF2B5EF4-FFF2-40B4-BE49-F238E27FC236}">
                  <a16:creationId xmlns:a16="http://schemas.microsoft.com/office/drawing/2014/main" id="{8E5A847A-ECCC-4B39-A453-15FE85E88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093"/>
              <a:ext cx="32" cy="60"/>
            </a:xfrm>
            <a:custGeom>
              <a:avLst/>
              <a:gdLst>
                <a:gd name="T0" fmla="*/ 21 w 21"/>
                <a:gd name="T1" fmla="*/ 0 h 39"/>
                <a:gd name="T2" fmla="*/ 70 w 21"/>
                <a:gd name="T3" fmla="*/ 142 h 39"/>
                <a:gd name="T4" fmla="*/ 40 w 21"/>
                <a:gd name="T5" fmla="*/ 74 h 39"/>
                <a:gd name="T6" fmla="*/ 26 w 21"/>
                <a:gd name="T7" fmla="*/ 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9">
                  <a:moveTo>
                    <a:pt x="6" y="0"/>
                  </a:moveTo>
                  <a:cubicBezTo>
                    <a:pt x="0" y="10"/>
                    <a:pt x="7" y="35"/>
                    <a:pt x="20" y="39"/>
                  </a:cubicBezTo>
                  <a:cubicBezTo>
                    <a:pt x="21" y="32"/>
                    <a:pt x="14" y="26"/>
                    <a:pt x="11" y="20"/>
                  </a:cubicBezTo>
                  <a:cubicBezTo>
                    <a:pt x="9" y="15"/>
                    <a:pt x="7" y="9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1" name="Freeform 709">
              <a:extLst>
                <a:ext uri="{FF2B5EF4-FFF2-40B4-BE49-F238E27FC236}">
                  <a16:creationId xmlns:a16="http://schemas.microsoft.com/office/drawing/2014/main" id="{F525A818-CD19-4112-84E0-E31AE5B5C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100"/>
              <a:ext cx="59" cy="27"/>
            </a:xfrm>
            <a:custGeom>
              <a:avLst/>
              <a:gdLst>
                <a:gd name="T0" fmla="*/ 0 w 38"/>
                <a:gd name="T1" fmla="*/ 48 h 17"/>
                <a:gd name="T2" fmla="*/ 143 w 38"/>
                <a:gd name="T3" fmla="*/ 68 h 17"/>
                <a:gd name="T4" fmla="*/ 79 w 38"/>
                <a:gd name="T5" fmla="*/ 43 h 17"/>
                <a:gd name="T6" fmla="*/ 12 w 38"/>
                <a:gd name="T7" fmla="*/ 52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7">
                  <a:moveTo>
                    <a:pt x="0" y="12"/>
                  </a:moveTo>
                  <a:cubicBezTo>
                    <a:pt x="8" y="0"/>
                    <a:pt x="36" y="2"/>
                    <a:pt x="38" y="17"/>
                  </a:cubicBezTo>
                  <a:cubicBezTo>
                    <a:pt x="32" y="17"/>
                    <a:pt x="27" y="12"/>
                    <a:pt x="21" y="11"/>
                  </a:cubicBezTo>
                  <a:cubicBezTo>
                    <a:pt x="14" y="10"/>
                    <a:pt x="9" y="12"/>
                    <a:pt x="3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2" name="Freeform 710">
              <a:extLst>
                <a:ext uri="{FF2B5EF4-FFF2-40B4-BE49-F238E27FC236}">
                  <a16:creationId xmlns:a16="http://schemas.microsoft.com/office/drawing/2014/main" id="{40B4DAD3-797E-4CE6-BC1A-5A53DE61D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051"/>
              <a:ext cx="31" cy="83"/>
            </a:xfrm>
            <a:custGeom>
              <a:avLst/>
              <a:gdLst>
                <a:gd name="T0" fmla="*/ 67 w 20"/>
                <a:gd name="T1" fmla="*/ 0 h 54"/>
                <a:gd name="T2" fmla="*/ 12 w 20"/>
                <a:gd name="T3" fmla="*/ 89 h 54"/>
                <a:gd name="T4" fmla="*/ 40 w 20"/>
                <a:gd name="T5" fmla="*/ 197 h 54"/>
                <a:gd name="T6" fmla="*/ 29 w 20"/>
                <a:gd name="T7" fmla="*/ 101 h 54"/>
                <a:gd name="T8" fmla="*/ 74 w 20"/>
                <a:gd name="T9" fmla="*/ 1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4">
                  <a:moveTo>
                    <a:pt x="18" y="0"/>
                  </a:moveTo>
                  <a:cubicBezTo>
                    <a:pt x="16" y="10"/>
                    <a:pt x="6" y="16"/>
                    <a:pt x="3" y="25"/>
                  </a:cubicBezTo>
                  <a:cubicBezTo>
                    <a:pt x="0" y="36"/>
                    <a:pt x="6" y="45"/>
                    <a:pt x="11" y="54"/>
                  </a:cubicBezTo>
                  <a:cubicBezTo>
                    <a:pt x="6" y="47"/>
                    <a:pt x="5" y="36"/>
                    <a:pt x="8" y="28"/>
                  </a:cubicBezTo>
                  <a:cubicBezTo>
                    <a:pt x="10" y="22"/>
                    <a:pt x="15" y="7"/>
                    <a:pt x="2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3" name="Freeform 711">
              <a:extLst>
                <a:ext uri="{FF2B5EF4-FFF2-40B4-BE49-F238E27FC236}">
                  <a16:creationId xmlns:a16="http://schemas.microsoft.com/office/drawing/2014/main" id="{ADC232D2-B60A-4A9E-9D72-89A1D6D51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2184"/>
              <a:ext cx="19" cy="72"/>
            </a:xfrm>
            <a:custGeom>
              <a:avLst/>
              <a:gdLst>
                <a:gd name="T0" fmla="*/ 48 w 12"/>
                <a:gd name="T1" fmla="*/ 21 h 47"/>
                <a:gd name="T2" fmla="*/ 25 w 12"/>
                <a:gd name="T3" fmla="*/ 169 h 47"/>
                <a:gd name="T4" fmla="*/ 48 w 12"/>
                <a:gd name="T5" fmla="*/ 26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7">
                  <a:moveTo>
                    <a:pt x="12" y="6"/>
                  </a:moveTo>
                  <a:cubicBezTo>
                    <a:pt x="0" y="0"/>
                    <a:pt x="2" y="40"/>
                    <a:pt x="6" y="47"/>
                  </a:cubicBezTo>
                  <a:cubicBezTo>
                    <a:pt x="3" y="36"/>
                    <a:pt x="4" y="16"/>
                    <a:pt x="1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4" name="Freeform 712">
              <a:extLst>
                <a:ext uri="{FF2B5EF4-FFF2-40B4-BE49-F238E27FC236}">
                  <a16:creationId xmlns:a16="http://schemas.microsoft.com/office/drawing/2014/main" id="{78979C3E-D576-4D60-BD72-ED39CCDFE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285"/>
              <a:ext cx="32" cy="70"/>
            </a:xfrm>
            <a:custGeom>
              <a:avLst/>
              <a:gdLst>
                <a:gd name="T0" fmla="*/ 75 w 21"/>
                <a:gd name="T1" fmla="*/ 40 h 45"/>
                <a:gd name="T2" fmla="*/ 14 w 21"/>
                <a:gd name="T3" fmla="*/ 56 h 45"/>
                <a:gd name="T4" fmla="*/ 12 w 21"/>
                <a:gd name="T5" fmla="*/ 170 h 45"/>
                <a:gd name="T6" fmla="*/ 75 w 21"/>
                <a:gd name="T7" fmla="*/ 26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5">
                  <a:moveTo>
                    <a:pt x="21" y="11"/>
                  </a:moveTo>
                  <a:cubicBezTo>
                    <a:pt x="17" y="1"/>
                    <a:pt x="7" y="11"/>
                    <a:pt x="4" y="15"/>
                  </a:cubicBezTo>
                  <a:cubicBezTo>
                    <a:pt x="0" y="22"/>
                    <a:pt x="0" y="38"/>
                    <a:pt x="3" y="45"/>
                  </a:cubicBezTo>
                  <a:cubicBezTo>
                    <a:pt x="3" y="39"/>
                    <a:pt x="9" y="0"/>
                    <a:pt x="2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5" name="Freeform 713">
              <a:extLst>
                <a:ext uri="{FF2B5EF4-FFF2-40B4-BE49-F238E27FC236}">
                  <a16:creationId xmlns:a16="http://schemas.microsoft.com/office/drawing/2014/main" id="{81BF656E-79A2-4C82-A236-AA8DEC9F0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2294"/>
              <a:ext cx="63" cy="59"/>
            </a:xfrm>
            <a:custGeom>
              <a:avLst/>
              <a:gdLst>
                <a:gd name="T0" fmla="*/ 8 w 41"/>
                <a:gd name="T1" fmla="*/ 123 h 38"/>
                <a:gd name="T2" fmla="*/ 58 w 41"/>
                <a:gd name="T3" fmla="*/ 22 h 38"/>
                <a:gd name="T4" fmla="*/ 149 w 41"/>
                <a:gd name="T5" fmla="*/ 47 h 38"/>
                <a:gd name="T6" fmla="*/ 14 w 41"/>
                <a:gd name="T7" fmla="*/ 143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38">
                  <a:moveTo>
                    <a:pt x="2" y="33"/>
                  </a:moveTo>
                  <a:cubicBezTo>
                    <a:pt x="0" y="22"/>
                    <a:pt x="7" y="10"/>
                    <a:pt x="16" y="6"/>
                  </a:cubicBezTo>
                  <a:cubicBezTo>
                    <a:pt x="26" y="2"/>
                    <a:pt x="32" y="7"/>
                    <a:pt x="41" y="12"/>
                  </a:cubicBezTo>
                  <a:cubicBezTo>
                    <a:pt x="22" y="0"/>
                    <a:pt x="4" y="21"/>
                    <a:pt x="4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6" name="Freeform 714">
              <a:extLst>
                <a:ext uri="{FF2B5EF4-FFF2-40B4-BE49-F238E27FC236}">
                  <a16:creationId xmlns:a16="http://schemas.microsoft.com/office/drawing/2014/main" id="{D686B3D6-76C0-4126-B5C0-62272C676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239"/>
              <a:ext cx="32" cy="17"/>
            </a:xfrm>
            <a:custGeom>
              <a:avLst/>
              <a:gdLst>
                <a:gd name="T0" fmla="*/ 0 w 21"/>
                <a:gd name="T1" fmla="*/ 29 h 11"/>
                <a:gd name="T2" fmla="*/ 75 w 21"/>
                <a:gd name="T3" fmla="*/ 19 h 11"/>
                <a:gd name="T4" fmla="*/ 5 w 21"/>
                <a:gd name="T5" fmla="*/ 4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1">
                  <a:moveTo>
                    <a:pt x="0" y="8"/>
                  </a:moveTo>
                  <a:cubicBezTo>
                    <a:pt x="4" y="2"/>
                    <a:pt x="15" y="0"/>
                    <a:pt x="21" y="5"/>
                  </a:cubicBezTo>
                  <a:cubicBezTo>
                    <a:pt x="15" y="2"/>
                    <a:pt x="4" y="5"/>
                    <a:pt x="1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7" name="Freeform 715">
              <a:extLst>
                <a:ext uri="{FF2B5EF4-FFF2-40B4-BE49-F238E27FC236}">
                  <a16:creationId xmlns:a16="http://schemas.microsoft.com/office/drawing/2014/main" id="{40E61627-0978-4B87-A60F-5B540AE07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128"/>
              <a:ext cx="58" cy="34"/>
            </a:xfrm>
            <a:custGeom>
              <a:avLst/>
              <a:gdLst>
                <a:gd name="T0" fmla="*/ 47 w 38"/>
                <a:gd name="T1" fmla="*/ 76 h 22"/>
                <a:gd name="T2" fmla="*/ 32 w 38"/>
                <a:gd name="T3" fmla="*/ 29 h 22"/>
                <a:gd name="T4" fmla="*/ 136 w 38"/>
                <a:gd name="T5" fmla="*/ 5 h 22"/>
                <a:gd name="T6" fmla="*/ 40 w 38"/>
                <a:gd name="T7" fmla="*/ 76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2">
                  <a:moveTo>
                    <a:pt x="13" y="21"/>
                  </a:moveTo>
                  <a:cubicBezTo>
                    <a:pt x="4" y="22"/>
                    <a:pt x="2" y="12"/>
                    <a:pt x="9" y="8"/>
                  </a:cubicBezTo>
                  <a:cubicBezTo>
                    <a:pt x="14" y="4"/>
                    <a:pt x="30" y="0"/>
                    <a:pt x="38" y="1"/>
                  </a:cubicBezTo>
                  <a:cubicBezTo>
                    <a:pt x="31" y="1"/>
                    <a:pt x="0" y="15"/>
                    <a:pt x="11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8" name="Freeform 716">
              <a:extLst>
                <a:ext uri="{FF2B5EF4-FFF2-40B4-BE49-F238E27FC236}">
                  <a16:creationId xmlns:a16="http://schemas.microsoft.com/office/drawing/2014/main" id="{AACF60F9-08E3-4503-9D1D-3F0DB8A75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1976"/>
              <a:ext cx="121" cy="49"/>
            </a:xfrm>
            <a:custGeom>
              <a:avLst/>
              <a:gdLst>
                <a:gd name="T0" fmla="*/ 287 w 78"/>
                <a:gd name="T1" fmla="*/ 49 h 32"/>
                <a:gd name="T2" fmla="*/ 236 w 78"/>
                <a:gd name="T3" fmla="*/ 8 h 32"/>
                <a:gd name="T4" fmla="*/ 197 w 78"/>
                <a:gd name="T5" fmla="*/ 26 h 32"/>
                <a:gd name="T6" fmla="*/ 161 w 78"/>
                <a:gd name="T7" fmla="*/ 21 h 32"/>
                <a:gd name="T8" fmla="*/ 0 w 78"/>
                <a:gd name="T9" fmla="*/ 115 h 32"/>
                <a:gd name="T10" fmla="*/ 157 w 78"/>
                <a:gd name="T11" fmla="*/ 28 h 32"/>
                <a:gd name="T12" fmla="*/ 191 w 78"/>
                <a:gd name="T13" fmla="*/ 35 h 32"/>
                <a:gd name="T14" fmla="*/ 228 w 78"/>
                <a:gd name="T15" fmla="*/ 26 h 32"/>
                <a:gd name="T16" fmla="*/ 287 w 78"/>
                <a:gd name="T17" fmla="*/ 47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32">
                  <a:moveTo>
                    <a:pt x="77" y="14"/>
                  </a:moveTo>
                  <a:cubicBezTo>
                    <a:pt x="78" y="6"/>
                    <a:pt x="71" y="0"/>
                    <a:pt x="63" y="2"/>
                  </a:cubicBezTo>
                  <a:cubicBezTo>
                    <a:pt x="58" y="2"/>
                    <a:pt x="57" y="5"/>
                    <a:pt x="53" y="7"/>
                  </a:cubicBezTo>
                  <a:cubicBezTo>
                    <a:pt x="49" y="8"/>
                    <a:pt x="46" y="6"/>
                    <a:pt x="43" y="6"/>
                  </a:cubicBezTo>
                  <a:cubicBezTo>
                    <a:pt x="20" y="3"/>
                    <a:pt x="13" y="17"/>
                    <a:pt x="0" y="32"/>
                  </a:cubicBezTo>
                  <a:cubicBezTo>
                    <a:pt x="13" y="24"/>
                    <a:pt x="26" y="8"/>
                    <a:pt x="42" y="8"/>
                  </a:cubicBezTo>
                  <a:cubicBezTo>
                    <a:pt x="45" y="8"/>
                    <a:pt x="48" y="10"/>
                    <a:pt x="51" y="10"/>
                  </a:cubicBezTo>
                  <a:cubicBezTo>
                    <a:pt x="56" y="10"/>
                    <a:pt x="57" y="9"/>
                    <a:pt x="61" y="7"/>
                  </a:cubicBezTo>
                  <a:cubicBezTo>
                    <a:pt x="68" y="4"/>
                    <a:pt x="71" y="6"/>
                    <a:pt x="7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9" name="Freeform 717">
              <a:extLst>
                <a:ext uri="{FF2B5EF4-FFF2-40B4-BE49-F238E27FC236}">
                  <a16:creationId xmlns:a16="http://schemas.microsoft.com/office/drawing/2014/main" id="{7A619DBE-8CCD-4D19-9903-9452CFDCA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783"/>
              <a:ext cx="57" cy="131"/>
            </a:xfrm>
            <a:custGeom>
              <a:avLst/>
              <a:gdLst>
                <a:gd name="T0" fmla="*/ 28 w 37"/>
                <a:gd name="T1" fmla="*/ 0 h 85"/>
                <a:gd name="T2" fmla="*/ 74 w 37"/>
                <a:gd name="T3" fmla="*/ 131 h 85"/>
                <a:gd name="T4" fmla="*/ 96 w 37"/>
                <a:gd name="T5" fmla="*/ 245 h 85"/>
                <a:gd name="T6" fmla="*/ 106 w 37"/>
                <a:gd name="T7" fmla="*/ 311 h 85"/>
                <a:gd name="T8" fmla="*/ 62 w 37"/>
                <a:gd name="T9" fmla="*/ 290 h 85"/>
                <a:gd name="T10" fmla="*/ 0 w 37"/>
                <a:gd name="T11" fmla="*/ 282 h 85"/>
                <a:gd name="T12" fmla="*/ 48 w 37"/>
                <a:gd name="T13" fmla="*/ 282 h 85"/>
                <a:gd name="T14" fmla="*/ 88 w 37"/>
                <a:gd name="T15" fmla="*/ 293 h 85"/>
                <a:gd name="T16" fmla="*/ 66 w 37"/>
                <a:gd name="T17" fmla="*/ 210 h 85"/>
                <a:gd name="T18" fmla="*/ 62 w 37"/>
                <a:gd name="T19" fmla="*/ 106 h 85"/>
                <a:gd name="T20" fmla="*/ 52 w 37"/>
                <a:gd name="T21" fmla="*/ 54 h 85"/>
                <a:gd name="T22" fmla="*/ 34 w 37"/>
                <a:gd name="T23" fmla="*/ 12 h 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" h="85">
                  <a:moveTo>
                    <a:pt x="8" y="0"/>
                  </a:moveTo>
                  <a:cubicBezTo>
                    <a:pt x="14" y="11"/>
                    <a:pt x="19" y="23"/>
                    <a:pt x="20" y="36"/>
                  </a:cubicBezTo>
                  <a:cubicBezTo>
                    <a:pt x="20" y="47"/>
                    <a:pt x="20" y="56"/>
                    <a:pt x="26" y="67"/>
                  </a:cubicBezTo>
                  <a:cubicBezTo>
                    <a:pt x="27" y="70"/>
                    <a:pt x="37" y="84"/>
                    <a:pt x="29" y="85"/>
                  </a:cubicBezTo>
                  <a:cubicBezTo>
                    <a:pt x="26" y="85"/>
                    <a:pt x="20" y="81"/>
                    <a:pt x="17" y="79"/>
                  </a:cubicBezTo>
                  <a:cubicBezTo>
                    <a:pt x="12" y="77"/>
                    <a:pt x="6" y="77"/>
                    <a:pt x="0" y="77"/>
                  </a:cubicBezTo>
                  <a:cubicBezTo>
                    <a:pt x="5" y="76"/>
                    <a:pt x="9" y="76"/>
                    <a:pt x="13" y="77"/>
                  </a:cubicBezTo>
                  <a:cubicBezTo>
                    <a:pt x="16" y="78"/>
                    <a:pt x="22" y="81"/>
                    <a:pt x="24" y="80"/>
                  </a:cubicBezTo>
                  <a:cubicBezTo>
                    <a:pt x="30" y="79"/>
                    <a:pt x="19" y="62"/>
                    <a:pt x="18" y="57"/>
                  </a:cubicBezTo>
                  <a:cubicBezTo>
                    <a:pt x="15" y="48"/>
                    <a:pt x="18" y="39"/>
                    <a:pt x="17" y="29"/>
                  </a:cubicBezTo>
                  <a:cubicBezTo>
                    <a:pt x="17" y="25"/>
                    <a:pt x="15" y="20"/>
                    <a:pt x="14" y="15"/>
                  </a:cubicBezTo>
                  <a:cubicBezTo>
                    <a:pt x="13" y="12"/>
                    <a:pt x="12" y="6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0" name="Freeform 718">
              <a:extLst>
                <a:ext uri="{FF2B5EF4-FFF2-40B4-BE49-F238E27FC236}">
                  <a16:creationId xmlns:a16="http://schemas.microsoft.com/office/drawing/2014/main" id="{B0DED5C1-115A-4E25-B473-F0935BFA6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1929"/>
              <a:ext cx="30" cy="74"/>
            </a:xfrm>
            <a:custGeom>
              <a:avLst/>
              <a:gdLst>
                <a:gd name="T0" fmla="*/ 74 w 19"/>
                <a:gd name="T1" fmla="*/ 0 h 48"/>
                <a:gd name="T2" fmla="*/ 8 w 19"/>
                <a:gd name="T3" fmla="*/ 83 h 48"/>
                <a:gd name="T4" fmla="*/ 35 w 19"/>
                <a:gd name="T5" fmla="*/ 176 h 48"/>
                <a:gd name="T6" fmla="*/ 69 w 19"/>
                <a:gd name="T7" fmla="*/ 8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8">
                  <a:moveTo>
                    <a:pt x="19" y="0"/>
                  </a:moveTo>
                  <a:cubicBezTo>
                    <a:pt x="11" y="4"/>
                    <a:pt x="4" y="14"/>
                    <a:pt x="2" y="23"/>
                  </a:cubicBezTo>
                  <a:cubicBezTo>
                    <a:pt x="1" y="30"/>
                    <a:pt x="0" y="46"/>
                    <a:pt x="9" y="48"/>
                  </a:cubicBezTo>
                  <a:cubicBezTo>
                    <a:pt x="0" y="33"/>
                    <a:pt x="4" y="12"/>
                    <a:pt x="1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1" name="Freeform 719">
              <a:extLst>
                <a:ext uri="{FF2B5EF4-FFF2-40B4-BE49-F238E27FC236}">
                  <a16:creationId xmlns:a16="http://schemas.microsoft.com/office/drawing/2014/main" id="{DC328EEE-8D71-4FF6-9D69-5A54C580C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919"/>
              <a:ext cx="28" cy="57"/>
            </a:xfrm>
            <a:custGeom>
              <a:avLst/>
              <a:gdLst>
                <a:gd name="T0" fmla="*/ 68 w 18"/>
                <a:gd name="T1" fmla="*/ 0 h 37"/>
                <a:gd name="T2" fmla="*/ 61 w 18"/>
                <a:gd name="T3" fmla="*/ 131 h 37"/>
                <a:gd name="T4" fmla="*/ 30 w 18"/>
                <a:gd name="T5" fmla="*/ 75 h 37"/>
                <a:gd name="T6" fmla="*/ 61 w 18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7">
                  <a:moveTo>
                    <a:pt x="18" y="0"/>
                  </a:moveTo>
                  <a:cubicBezTo>
                    <a:pt x="7" y="1"/>
                    <a:pt x="0" y="37"/>
                    <a:pt x="16" y="36"/>
                  </a:cubicBezTo>
                  <a:cubicBezTo>
                    <a:pt x="16" y="30"/>
                    <a:pt x="9" y="27"/>
                    <a:pt x="8" y="21"/>
                  </a:cubicBezTo>
                  <a:cubicBezTo>
                    <a:pt x="8" y="14"/>
                    <a:pt x="13" y="6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604" name="Text Box 720">
            <a:extLst>
              <a:ext uri="{FF2B5EF4-FFF2-40B4-BE49-F238E27FC236}">
                <a16:creationId xmlns:a16="http://schemas.microsoft.com/office/drawing/2014/main" id="{CAACB092-55C5-4AF7-B561-9F857A9895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6625" y="2941638"/>
            <a:ext cx="13112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Healthy lung</a:t>
            </a:r>
          </a:p>
        </p:txBody>
      </p:sp>
      <p:sp>
        <p:nvSpPr>
          <p:cNvPr id="25605" name="Line 721">
            <a:extLst>
              <a:ext uri="{FF2B5EF4-FFF2-40B4-BE49-F238E27FC236}">
                <a16:creationId xmlns:a16="http://schemas.microsoft.com/office/drawing/2014/main" id="{92418ED3-9A4B-47A9-AC19-F8E2577984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34400" y="3262313"/>
            <a:ext cx="514350" cy="34290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06" name="Text Box 722">
            <a:extLst>
              <a:ext uri="{FF2B5EF4-FFF2-40B4-BE49-F238E27FC236}">
                <a16:creationId xmlns:a16="http://schemas.microsoft.com/office/drawing/2014/main" id="{09F98966-8D19-4C5C-B762-1533AC051A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2950" y="4017963"/>
            <a:ext cx="1487488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Smoker’s lung</a:t>
            </a:r>
          </a:p>
        </p:txBody>
      </p:sp>
      <p:sp>
        <p:nvSpPr>
          <p:cNvPr id="25607" name="Line 723">
            <a:extLst>
              <a:ext uri="{FF2B5EF4-FFF2-40B4-BE49-F238E27FC236}">
                <a16:creationId xmlns:a16="http://schemas.microsoft.com/office/drawing/2014/main" id="{C6A71407-B948-4495-AEBC-6CBE3847452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76550" y="3605213"/>
            <a:ext cx="933450" cy="41910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08" name="Text Box 724">
            <a:extLst>
              <a:ext uri="{FF2B5EF4-FFF2-40B4-BE49-F238E27FC236}">
                <a16:creationId xmlns:a16="http://schemas.microsoft.com/office/drawing/2014/main" id="{F6484E8E-9192-49EB-8FA3-1897044A05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4050" y="2284413"/>
            <a:ext cx="838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Cancer</a:t>
            </a:r>
          </a:p>
        </p:txBody>
      </p:sp>
      <p:sp>
        <p:nvSpPr>
          <p:cNvPr id="25609" name="Line 725">
            <a:extLst>
              <a:ext uri="{FF2B5EF4-FFF2-40B4-BE49-F238E27FC236}">
                <a16:creationId xmlns:a16="http://schemas.microsoft.com/office/drawing/2014/main" id="{2BA779D7-A67F-4FCB-B4A6-25DAD9F8E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4019550" y="2462213"/>
            <a:ext cx="762000" cy="40005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2AC53315-C53C-4D76-AA14-83530801A0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Cough</a:t>
            </a:r>
          </a:p>
        </p:txBody>
      </p:sp>
      <p:grpSp>
        <p:nvGrpSpPr>
          <p:cNvPr id="47106" name="Group 3">
            <a:extLst>
              <a:ext uri="{FF2B5EF4-FFF2-40B4-BE49-F238E27FC236}">
                <a16:creationId xmlns:a16="http://schemas.microsoft.com/office/drawing/2014/main" id="{2D3B3EB1-456E-4DF6-AFF5-6A4CDF749D07}"/>
              </a:ext>
            </a:extLst>
          </p:cNvPr>
          <p:cNvGrpSpPr>
            <a:grpSpLocks/>
          </p:cNvGrpSpPr>
          <p:nvPr/>
        </p:nvGrpSpPr>
        <p:grpSpPr bwMode="auto">
          <a:xfrm>
            <a:off x="3654425" y="1371600"/>
            <a:ext cx="1495425" cy="4667250"/>
            <a:chOff x="1342" y="894"/>
            <a:chExt cx="942" cy="2940"/>
          </a:xfrm>
        </p:grpSpPr>
        <p:sp>
          <p:nvSpPr>
            <p:cNvPr id="47238" name="Freeform 4">
              <a:extLst>
                <a:ext uri="{FF2B5EF4-FFF2-40B4-BE49-F238E27FC236}">
                  <a16:creationId xmlns:a16="http://schemas.microsoft.com/office/drawing/2014/main" id="{05A61F57-1ACC-48C0-AF14-F325B8603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970"/>
              <a:ext cx="367" cy="476"/>
            </a:xfrm>
            <a:custGeom>
              <a:avLst/>
              <a:gdLst>
                <a:gd name="T0" fmla="*/ 891 w 227"/>
                <a:gd name="T1" fmla="*/ 105 h 295"/>
                <a:gd name="T2" fmla="*/ 954 w 227"/>
                <a:gd name="T3" fmla="*/ 273 h 295"/>
                <a:gd name="T4" fmla="*/ 938 w 227"/>
                <a:gd name="T5" fmla="*/ 453 h 295"/>
                <a:gd name="T6" fmla="*/ 891 w 227"/>
                <a:gd name="T7" fmla="*/ 529 h 295"/>
                <a:gd name="T8" fmla="*/ 889 w 227"/>
                <a:gd name="T9" fmla="*/ 658 h 295"/>
                <a:gd name="T10" fmla="*/ 823 w 227"/>
                <a:gd name="T11" fmla="*/ 752 h 295"/>
                <a:gd name="T12" fmla="*/ 794 w 227"/>
                <a:gd name="T13" fmla="*/ 799 h 295"/>
                <a:gd name="T14" fmla="*/ 747 w 227"/>
                <a:gd name="T15" fmla="*/ 875 h 295"/>
                <a:gd name="T16" fmla="*/ 719 w 227"/>
                <a:gd name="T17" fmla="*/ 939 h 295"/>
                <a:gd name="T18" fmla="*/ 550 w 227"/>
                <a:gd name="T19" fmla="*/ 1021 h 295"/>
                <a:gd name="T20" fmla="*/ 513 w 227"/>
                <a:gd name="T21" fmla="*/ 1115 h 295"/>
                <a:gd name="T22" fmla="*/ 556 w 227"/>
                <a:gd name="T23" fmla="*/ 1168 h 295"/>
                <a:gd name="T24" fmla="*/ 238 w 227"/>
                <a:gd name="T25" fmla="*/ 1149 h 295"/>
                <a:gd name="T26" fmla="*/ 21 w 227"/>
                <a:gd name="T27" fmla="*/ 857 h 295"/>
                <a:gd name="T28" fmla="*/ 186 w 227"/>
                <a:gd name="T29" fmla="*/ 547 h 295"/>
                <a:gd name="T30" fmla="*/ 160 w 227"/>
                <a:gd name="T31" fmla="*/ 340 h 295"/>
                <a:gd name="T32" fmla="*/ 259 w 227"/>
                <a:gd name="T33" fmla="*/ 370 h 295"/>
                <a:gd name="T34" fmla="*/ 343 w 227"/>
                <a:gd name="T35" fmla="*/ 179 h 295"/>
                <a:gd name="T36" fmla="*/ 721 w 227"/>
                <a:gd name="T37" fmla="*/ 5 h 295"/>
                <a:gd name="T38" fmla="*/ 891 w 227"/>
                <a:gd name="T39" fmla="*/ 105 h 29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27" h="295">
                  <a:moveTo>
                    <a:pt x="211" y="25"/>
                  </a:moveTo>
                  <a:cubicBezTo>
                    <a:pt x="211" y="25"/>
                    <a:pt x="225" y="42"/>
                    <a:pt x="226" y="65"/>
                  </a:cubicBezTo>
                  <a:cubicBezTo>
                    <a:pt x="227" y="88"/>
                    <a:pt x="226" y="101"/>
                    <a:pt x="222" y="108"/>
                  </a:cubicBezTo>
                  <a:cubicBezTo>
                    <a:pt x="218" y="115"/>
                    <a:pt x="211" y="121"/>
                    <a:pt x="211" y="126"/>
                  </a:cubicBezTo>
                  <a:cubicBezTo>
                    <a:pt x="211" y="131"/>
                    <a:pt x="213" y="146"/>
                    <a:pt x="210" y="157"/>
                  </a:cubicBezTo>
                  <a:cubicBezTo>
                    <a:pt x="206" y="167"/>
                    <a:pt x="198" y="175"/>
                    <a:pt x="195" y="179"/>
                  </a:cubicBezTo>
                  <a:cubicBezTo>
                    <a:pt x="192" y="183"/>
                    <a:pt x="189" y="187"/>
                    <a:pt x="188" y="190"/>
                  </a:cubicBezTo>
                  <a:cubicBezTo>
                    <a:pt x="186" y="192"/>
                    <a:pt x="180" y="205"/>
                    <a:pt x="177" y="208"/>
                  </a:cubicBezTo>
                  <a:cubicBezTo>
                    <a:pt x="174" y="211"/>
                    <a:pt x="171" y="218"/>
                    <a:pt x="170" y="224"/>
                  </a:cubicBezTo>
                  <a:cubicBezTo>
                    <a:pt x="170" y="229"/>
                    <a:pt x="160" y="245"/>
                    <a:pt x="130" y="243"/>
                  </a:cubicBezTo>
                  <a:cubicBezTo>
                    <a:pt x="130" y="243"/>
                    <a:pt x="118" y="263"/>
                    <a:pt x="121" y="265"/>
                  </a:cubicBezTo>
                  <a:cubicBezTo>
                    <a:pt x="123" y="266"/>
                    <a:pt x="132" y="274"/>
                    <a:pt x="132" y="278"/>
                  </a:cubicBezTo>
                  <a:cubicBezTo>
                    <a:pt x="131" y="283"/>
                    <a:pt x="79" y="295"/>
                    <a:pt x="56" y="273"/>
                  </a:cubicBezTo>
                  <a:cubicBezTo>
                    <a:pt x="32" y="251"/>
                    <a:pt x="0" y="215"/>
                    <a:pt x="5" y="204"/>
                  </a:cubicBezTo>
                  <a:cubicBezTo>
                    <a:pt x="5" y="204"/>
                    <a:pt x="53" y="173"/>
                    <a:pt x="44" y="130"/>
                  </a:cubicBezTo>
                  <a:cubicBezTo>
                    <a:pt x="44" y="130"/>
                    <a:pt x="23" y="100"/>
                    <a:pt x="38" y="81"/>
                  </a:cubicBezTo>
                  <a:cubicBezTo>
                    <a:pt x="44" y="72"/>
                    <a:pt x="57" y="83"/>
                    <a:pt x="61" y="88"/>
                  </a:cubicBezTo>
                  <a:cubicBezTo>
                    <a:pt x="66" y="92"/>
                    <a:pt x="81" y="43"/>
                    <a:pt x="81" y="43"/>
                  </a:cubicBezTo>
                  <a:cubicBezTo>
                    <a:pt x="81" y="43"/>
                    <a:pt x="151" y="0"/>
                    <a:pt x="171" y="1"/>
                  </a:cubicBezTo>
                  <a:cubicBezTo>
                    <a:pt x="192" y="2"/>
                    <a:pt x="211" y="25"/>
                    <a:pt x="211" y="25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9" name="Freeform 5">
              <a:extLst>
                <a:ext uri="{FF2B5EF4-FFF2-40B4-BE49-F238E27FC236}">
                  <a16:creationId xmlns:a16="http://schemas.microsoft.com/office/drawing/2014/main" id="{768C2B11-4144-41A7-A82B-12EEAB3B9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1114"/>
              <a:ext cx="50" cy="25"/>
            </a:xfrm>
            <a:custGeom>
              <a:avLst/>
              <a:gdLst>
                <a:gd name="T0" fmla="*/ 123 w 31"/>
                <a:gd name="T1" fmla="*/ 61 h 16"/>
                <a:gd name="T2" fmla="*/ 84 w 31"/>
                <a:gd name="T3" fmla="*/ 14 h 16"/>
                <a:gd name="T4" fmla="*/ 0 w 31"/>
                <a:gd name="T5" fmla="*/ 13 h 16"/>
                <a:gd name="T6" fmla="*/ 63 w 31"/>
                <a:gd name="T7" fmla="*/ 47 h 16"/>
                <a:gd name="T8" fmla="*/ 110 w 31"/>
                <a:gd name="T9" fmla="*/ 53 h 16"/>
                <a:gd name="T10" fmla="*/ 123 w 31"/>
                <a:gd name="T11" fmla="*/ 61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6">
                  <a:moveTo>
                    <a:pt x="29" y="16"/>
                  </a:moveTo>
                  <a:cubicBezTo>
                    <a:pt x="31" y="15"/>
                    <a:pt x="28" y="7"/>
                    <a:pt x="20" y="4"/>
                  </a:cubicBezTo>
                  <a:cubicBezTo>
                    <a:pt x="12" y="0"/>
                    <a:pt x="0" y="3"/>
                    <a:pt x="0" y="3"/>
                  </a:cubicBezTo>
                  <a:cubicBezTo>
                    <a:pt x="0" y="3"/>
                    <a:pt x="4" y="11"/>
                    <a:pt x="15" y="12"/>
                  </a:cubicBezTo>
                  <a:cubicBezTo>
                    <a:pt x="25" y="14"/>
                    <a:pt x="25" y="13"/>
                    <a:pt x="26" y="14"/>
                  </a:cubicBezTo>
                  <a:cubicBezTo>
                    <a:pt x="27" y="15"/>
                    <a:pt x="28" y="16"/>
                    <a:pt x="29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0" name="Freeform 6">
              <a:extLst>
                <a:ext uri="{FF2B5EF4-FFF2-40B4-BE49-F238E27FC236}">
                  <a16:creationId xmlns:a16="http://schemas.microsoft.com/office/drawing/2014/main" id="{4C13899D-EDD2-4970-A18F-9C379078D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1143"/>
              <a:ext cx="25" cy="24"/>
            </a:xfrm>
            <a:custGeom>
              <a:avLst/>
              <a:gdLst>
                <a:gd name="T0" fmla="*/ 0 w 15"/>
                <a:gd name="T1" fmla="*/ 5 h 15"/>
                <a:gd name="T2" fmla="*/ 70 w 15"/>
                <a:gd name="T3" fmla="*/ 46 h 15"/>
                <a:gd name="T4" fmla="*/ 55 w 15"/>
                <a:gd name="T5" fmla="*/ 61 h 15"/>
                <a:gd name="T6" fmla="*/ 22 w 15"/>
                <a:gd name="T7" fmla="*/ 48 h 15"/>
                <a:gd name="T8" fmla="*/ 0 w 15"/>
                <a:gd name="T9" fmla="*/ 34 h 15"/>
                <a:gd name="T10" fmla="*/ 0 w 15"/>
                <a:gd name="T11" fmla="*/ 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5">
                  <a:moveTo>
                    <a:pt x="0" y="1"/>
                  </a:moveTo>
                  <a:cubicBezTo>
                    <a:pt x="0" y="1"/>
                    <a:pt x="12" y="0"/>
                    <a:pt x="15" y="11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8" y="13"/>
                    <a:pt x="5" y="12"/>
                  </a:cubicBezTo>
                  <a:cubicBezTo>
                    <a:pt x="2" y="10"/>
                    <a:pt x="0" y="8"/>
                    <a:pt x="0" y="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1" name="Freeform 7">
              <a:extLst>
                <a:ext uri="{FF2B5EF4-FFF2-40B4-BE49-F238E27FC236}">
                  <a16:creationId xmlns:a16="http://schemas.microsoft.com/office/drawing/2014/main" id="{DF18D8ED-F1C8-4DBE-BDA5-17232888F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970"/>
              <a:ext cx="367" cy="476"/>
            </a:xfrm>
            <a:custGeom>
              <a:avLst/>
              <a:gdLst>
                <a:gd name="T0" fmla="*/ 891 w 227"/>
                <a:gd name="T1" fmla="*/ 105 h 295"/>
                <a:gd name="T2" fmla="*/ 954 w 227"/>
                <a:gd name="T3" fmla="*/ 273 h 295"/>
                <a:gd name="T4" fmla="*/ 938 w 227"/>
                <a:gd name="T5" fmla="*/ 453 h 295"/>
                <a:gd name="T6" fmla="*/ 891 w 227"/>
                <a:gd name="T7" fmla="*/ 529 h 295"/>
                <a:gd name="T8" fmla="*/ 889 w 227"/>
                <a:gd name="T9" fmla="*/ 658 h 295"/>
                <a:gd name="T10" fmla="*/ 823 w 227"/>
                <a:gd name="T11" fmla="*/ 752 h 295"/>
                <a:gd name="T12" fmla="*/ 794 w 227"/>
                <a:gd name="T13" fmla="*/ 799 h 295"/>
                <a:gd name="T14" fmla="*/ 747 w 227"/>
                <a:gd name="T15" fmla="*/ 875 h 295"/>
                <a:gd name="T16" fmla="*/ 719 w 227"/>
                <a:gd name="T17" fmla="*/ 939 h 295"/>
                <a:gd name="T18" fmla="*/ 550 w 227"/>
                <a:gd name="T19" fmla="*/ 1021 h 295"/>
                <a:gd name="T20" fmla="*/ 513 w 227"/>
                <a:gd name="T21" fmla="*/ 1115 h 295"/>
                <a:gd name="T22" fmla="*/ 556 w 227"/>
                <a:gd name="T23" fmla="*/ 1168 h 295"/>
                <a:gd name="T24" fmla="*/ 238 w 227"/>
                <a:gd name="T25" fmla="*/ 1149 h 295"/>
                <a:gd name="T26" fmla="*/ 21 w 227"/>
                <a:gd name="T27" fmla="*/ 857 h 295"/>
                <a:gd name="T28" fmla="*/ 186 w 227"/>
                <a:gd name="T29" fmla="*/ 547 h 295"/>
                <a:gd name="T30" fmla="*/ 160 w 227"/>
                <a:gd name="T31" fmla="*/ 340 h 295"/>
                <a:gd name="T32" fmla="*/ 259 w 227"/>
                <a:gd name="T33" fmla="*/ 370 h 295"/>
                <a:gd name="T34" fmla="*/ 343 w 227"/>
                <a:gd name="T35" fmla="*/ 179 h 295"/>
                <a:gd name="T36" fmla="*/ 721 w 227"/>
                <a:gd name="T37" fmla="*/ 5 h 295"/>
                <a:gd name="T38" fmla="*/ 891 w 227"/>
                <a:gd name="T39" fmla="*/ 105 h 29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27" h="295">
                  <a:moveTo>
                    <a:pt x="211" y="25"/>
                  </a:moveTo>
                  <a:cubicBezTo>
                    <a:pt x="211" y="25"/>
                    <a:pt x="225" y="42"/>
                    <a:pt x="226" y="65"/>
                  </a:cubicBezTo>
                  <a:cubicBezTo>
                    <a:pt x="227" y="88"/>
                    <a:pt x="226" y="101"/>
                    <a:pt x="222" y="108"/>
                  </a:cubicBezTo>
                  <a:cubicBezTo>
                    <a:pt x="218" y="115"/>
                    <a:pt x="211" y="121"/>
                    <a:pt x="211" y="126"/>
                  </a:cubicBezTo>
                  <a:cubicBezTo>
                    <a:pt x="211" y="131"/>
                    <a:pt x="213" y="146"/>
                    <a:pt x="210" y="157"/>
                  </a:cubicBezTo>
                  <a:cubicBezTo>
                    <a:pt x="206" y="167"/>
                    <a:pt x="198" y="175"/>
                    <a:pt x="195" y="179"/>
                  </a:cubicBezTo>
                  <a:cubicBezTo>
                    <a:pt x="192" y="183"/>
                    <a:pt x="189" y="187"/>
                    <a:pt x="188" y="190"/>
                  </a:cubicBezTo>
                  <a:cubicBezTo>
                    <a:pt x="186" y="192"/>
                    <a:pt x="180" y="205"/>
                    <a:pt x="177" y="208"/>
                  </a:cubicBezTo>
                  <a:cubicBezTo>
                    <a:pt x="174" y="211"/>
                    <a:pt x="171" y="218"/>
                    <a:pt x="170" y="224"/>
                  </a:cubicBezTo>
                  <a:cubicBezTo>
                    <a:pt x="170" y="229"/>
                    <a:pt x="160" y="245"/>
                    <a:pt x="130" y="243"/>
                  </a:cubicBezTo>
                  <a:cubicBezTo>
                    <a:pt x="130" y="243"/>
                    <a:pt x="118" y="263"/>
                    <a:pt x="121" y="265"/>
                  </a:cubicBezTo>
                  <a:cubicBezTo>
                    <a:pt x="123" y="266"/>
                    <a:pt x="132" y="274"/>
                    <a:pt x="132" y="278"/>
                  </a:cubicBezTo>
                  <a:cubicBezTo>
                    <a:pt x="131" y="283"/>
                    <a:pt x="79" y="295"/>
                    <a:pt x="56" y="273"/>
                  </a:cubicBezTo>
                  <a:cubicBezTo>
                    <a:pt x="32" y="251"/>
                    <a:pt x="0" y="215"/>
                    <a:pt x="5" y="204"/>
                  </a:cubicBezTo>
                  <a:cubicBezTo>
                    <a:pt x="5" y="204"/>
                    <a:pt x="53" y="173"/>
                    <a:pt x="44" y="130"/>
                  </a:cubicBezTo>
                  <a:cubicBezTo>
                    <a:pt x="44" y="130"/>
                    <a:pt x="23" y="100"/>
                    <a:pt x="38" y="81"/>
                  </a:cubicBezTo>
                  <a:cubicBezTo>
                    <a:pt x="44" y="72"/>
                    <a:pt x="57" y="83"/>
                    <a:pt x="61" y="88"/>
                  </a:cubicBezTo>
                  <a:cubicBezTo>
                    <a:pt x="66" y="92"/>
                    <a:pt x="81" y="43"/>
                    <a:pt x="81" y="43"/>
                  </a:cubicBezTo>
                  <a:cubicBezTo>
                    <a:pt x="81" y="43"/>
                    <a:pt x="151" y="0"/>
                    <a:pt x="171" y="1"/>
                  </a:cubicBezTo>
                  <a:cubicBezTo>
                    <a:pt x="192" y="2"/>
                    <a:pt x="211" y="25"/>
                    <a:pt x="211" y="25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2" name="Freeform 8">
              <a:extLst>
                <a:ext uri="{FF2B5EF4-FFF2-40B4-BE49-F238E27FC236}">
                  <a16:creationId xmlns:a16="http://schemas.microsoft.com/office/drawing/2014/main" id="{1CFBCFEE-9263-409C-BF67-339729CF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1177"/>
              <a:ext cx="34" cy="25"/>
            </a:xfrm>
            <a:custGeom>
              <a:avLst/>
              <a:gdLst>
                <a:gd name="T0" fmla="*/ 0 w 21"/>
                <a:gd name="T1" fmla="*/ 0 h 16"/>
                <a:gd name="T2" fmla="*/ 16 w 21"/>
                <a:gd name="T3" fmla="*/ 22 h 16"/>
                <a:gd name="T4" fmla="*/ 39 w 21"/>
                <a:gd name="T5" fmla="*/ 39 h 16"/>
                <a:gd name="T6" fmla="*/ 84 w 21"/>
                <a:gd name="T7" fmla="*/ 39 h 16"/>
                <a:gd name="T8" fmla="*/ 68 w 21"/>
                <a:gd name="T9" fmla="*/ 56 h 16"/>
                <a:gd name="T10" fmla="*/ 39 w 21"/>
                <a:gd name="T11" fmla="*/ 53 h 16"/>
                <a:gd name="T12" fmla="*/ 0 w 21"/>
                <a:gd name="T13" fmla="*/ 13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6">
                  <a:moveTo>
                    <a:pt x="0" y="0"/>
                  </a:moveTo>
                  <a:cubicBezTo>
                    <a:pt x="1" y="1"/>
                    <a:pt x="2" y="4"/>
                    <a:pt x="4" y="6"/>
                  </a:cubicBezTo>
                  <a:cubicBezTo>
                    <a:pt x="5" y="8"/>
                    <a:pt x="7" y="9"/>
                    <a:pt x="9" y="10"/>
                  </a:cubicBezTo>
                  <a:cubicBezTo>
                    <a:pt x="11" y="12"/>
                    <a:pt x="19" y="14"/>
                    <a:pt x="20" y="10"/>
                  </a:cubicBezTo>
                  <a:cubicBezTo>
                    <a:pt x="21" y="12"/>
                    <a:pt x="18" y="14"/>
                    <a:pt x="16" y="15"/>
                  </a:cubicBezTo>
                  <a:cubicBezTo>
                    <a:pt x="14" y="16"/>
                    <a:pt x="11" y="15"/>
                    <a:pt x="9" y="14"/>
                  </a:cubicBezTo>
                  <a:cubicBezTo>
                    <a:pt x="6" y="12"/>
                    <a:pt x="0" y="7"/>
                    <a:pt x="0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3" name="Freeform 9">
              <a:extLst>
                <a:ext uri="{FF2B5EF4-FFF2-40B4-BE49-F238E27FC236}">
                  <a16:creationId xmlns:a16="http://schemas.microsoft.com/office/drawing/2014/main" id="{AA05738B-E7A6-4A11-831B-F7E075FD6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110"/>
              <a:ext cx="41" cy="60"/>
            </a:xfrm>
            <a:custGeom>
              <a:avLst/>
              <a:gdLst>
                <a:gd name="T0" fmla="*/ 5 w 25"/>
                <a:gd name="T1" fmla="*/ 81 h 37"/>
                <a:gd name="T2" fmla="*/ 26 w 25"/>
                <a:gd name="T3" fmla="*/ 8 h 37"/>
                <a:gd name="T4" fmla="*/ 67 w 25"/>
                <a:gd name="T5" fmla="*/ 60 h 37"/>
                <a:gd name="T6" fmla="*/ 71 w 25"/>
                <a:gd name="T7" fmla="*/ 81 h 37"/>
                <a:gd name="T8" fmla="*/ 67 w 25"/>
                <a:gd name="T9" fmla="*/ 94 h 37"/>
                <a:gd name="T10" fmla="*/ 97 w 25"/>
                <a:gd name="T11" fmla="*/ 118 h 37"/>
                <a:gd name="T12" fmla="*/ 49 w 25"/>
                <a:gd name="T13" fmla="*/ 144 h 37"/>
                <a:gd name="T14" fmla="*/ 41 w 25"/>
                <a:gd name="T15" fmla="*/ 143 h 37"/>
                <a:gd name="T16" fmla="*/ 84 w 25"/>
                <a:gd name="T17" fmla="*/ 152 h 37"/>
                <a:gd name="T18" fmla="*/ 102 w 25"/>
                <a:gd name="T19" fmla="*/ 136 h 37"/>
                <a:gd name="T20" fmla="*/ 80 w 25"/>
                <a:gd name="T21" fmla="*/ 94 h 37"/>
                <a:gd name="T22" fmla="*/ 71 w 25"/>
                <a:gd name="T23" fmla="*/ 68 h 37"/>
                <a:gd name="T24" fmla="*/ 67 w 25"/>
                <a:gd name="T25" fmla="*/ 34 h 37"/>
                <a:gd name="T26" fmla="*/ 26 w 25"/>
                <a:gd name="T27" fmla="*/ 0 h 37"/>
                <a:gd name="T28" fmla="*/ 0 w 25"/>
                <a:gd name="T29" fmla="*/ 34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" h="37">
                  <a:moveTo>
                    <a:pt x="1" y="19"/>
                  </a:moveTo>
                  <a:cubicBezTo>
                    <a:pt x="0" y="13"/>
                    <a:pt x="0" y="4"/>
                    <a:pt x="6" y="2"/>
                  </a:cubicBezTo>
                  <a:cubicBezTo>
                    <a:pt x="12" y="0"/>
                    <a:pt x="14" y="10"/>
                    <a:pt x="15" y="14"/>
                  </a:cubicBezTo>
                  <a:cubicBezTo>
                    <a:pt x="16" y="16"/>
                    <a:pt x="16" y="17"/>
                    <a:pt x="16" y="19"/>
                  </a:cubicBezTo>
                  <a:cubicBezTo>
                    <a:pt x="15" y="20"/>
                    <a:pt x="14" y="21"/>
                    <a:pt x="15" y="22"/>
                  </a:cubicBezTo>
                  <a:cubicBezTo>
                    <a:pt x="17" y="25"/>
                    <a:pt x="21" y="26"/>
                    <a:pt x="22" y="28"/>
                  </a:cubicBezTo>
                  <a:cubicBezTo>
                    <a:pt x="25" y="35"/>
                    <a:pt x="15" y="35"/>
                    <a:pt x="11" y="34"/>
                  </a:cubicBezTo>
                  <a:cubicBezTo>
                    <a:pt x="10" y="34"/>
                    <a:pt x="10" y="33"/>
                    <a:pt x="9" y="33"/>
                  </a:cubicBezTo>
                  <a:cubicBezTo>
                    <a:pt x="12" y="35"/>
                    <a:pt x="16" y="37"/>
                    <a:pt x="19" y="36"/>
                  </a:cubicBezTo>
                  <a:cubicBezTo>
                    <a:pt x="21" y="36"/>
                    <a:pt x="22" y="34"/>
                    <a:pt x="23" y="32"/>
                  </a:cubicBezTo>
                  <a:cubicBezTo>
                    <a:pt x="24" y="27"/>
                    <a:pt x="20" y="26"/>
                    <a:pt x="18" y="22"/>
                  </a:cubicBezTo>
                  <a:cubicBezTo>
                    <a:pt x="16" y="21"/>
                    <a:pt x="16" y="19"/>
                    <a:pt x="16" y="16"/>
                  </a:cubicBezTo>
                  <a:cubicBezTo>
                    <a:pt x="16" y="13"/>
                    <a:pt x="16" y="11"/>
                    <a:pt x="15" y="8"/>
                  </a:cubicBezTo>
                  <a:cubicBezTo>
                    <a:pt x="13" y="5"/>
                    <a:pt x="10" y="0"/>
                    <a:pt x="6" y="0"/>
                  </a:cubicBezTo>
                  <a:cubicBezTo>
                    <a:pt x="2" y="0"/>
                    <a:pt x="0" y="5"/>
                    <a:pt x="0" y="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4" name="Freeform 10">
              <a:extLst>
                <a:ext uri="{FF2B5EF4-FFF2-40B4-BE49-F238E27FC236}">
                  <a16:creationId xmlns:a16="http://schemas.microsoft.com/office/drawing/2014/main" id="{E6CBBF54-2333-44BC-B81A-AFD2DBAE2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309"/>
              <a:ext cx="78" cy="55"/>
            </a:xfrm>
            <a:custGeom>
              <a:avLst/>
              <a:gdLst>
                <a:gd name="T0" fmla="*/ 206 w 48"/>
                <a:gd name="T1" fmla="*/ 136 h 34"/>
                <a:gd name="T2" fmla="*/ 0 w 48"/>
                <a:gd name="T3" fmla="*/ 0 h 34"/>
                <a:gd name="T4" fmla="*/ 206 w 48"/>
                <a:gd name="T5" fmla="*/ 144 h 34"/>
                <a:gd name="T6" fmla="*/ 206 w 48"/>
                <a:gd name="T7" fmla="*/ 136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34">
                  <a:moveTo>
                    <a:pt x="48" y="32"/>
                  </a:moveTo>
                  <a:cubicBezTo>
                    <a:pt x="48" y="32"/>
                    <a:pt x="20" y="28"/>
                    <a:pt x="0" y="0"/>
                  </a:cubicBezTo>
                  <a:cubicBezTo>
                    <a:pt x="0" y="0"/>
                    <a:pt x="14" y="29"/>
                    <a:pt x="48" y="34"/>
                  </a:cubicBezTo>
                  <a:lnTo>
                    <a:pt x="48" y="3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5" name="Freeform 11">
              <a:extLst>
                <a:ext uri="{FF2B5EF4-FFF2-40B4-BE49-F238E27FC236}">
                  <a16:creationId xmlns:a16="http://schemas.microsoft.com/office/drawing/2014/main" id="{07B75FC7-5DEE-4DF2-937D-7AF61F46A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1206"/>
              <a:ext cx="44" cy="91"/>
            </a:xfrm>
            <a:custGeom>
              <a:avLst/>
              <a:gdLst>
                <a:gd name="T0" fmla="*/ 60 w 27"/>
                <a:gd name="T1" fmla="*/ 0 h 57"/>
                <a:gd name="T2" fmla="*/ 117 w 27"/>
                <a:gd name="T3" fmla="*/ 231 h 57"/>
                <a:gd name="T4" fmla="*/ 60 w 27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57">
                  <a:moveTo>
                    <a:pt x="14" y="0"/>
                  </a:moveTo>
                  <a:cubicBezTo>
                    <a:pt x="14" y="0"/>
                    <a:pt x="4" y="26"/>
                    <a:pt x="27" y="57"/>
                  </a:cubicBezTo>
                  <a:cubicBezTo>
                    <a:pt x="27" y="57"/>
                    <a:pt x="0" y="26"/>
                    <a:pt x="14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6" name="Freeform 12">
              <a:extLst>
                <a:ext uri="{FF2B5EF4-FFF2-40B4-BE49-F238E27FC236}">
                  <a16:creationId xmlns:a16="http://schemas.microsoft.com/office/drawing/2014/main" id="{707E6097-D3EB-4C76-AAF4-5FB562511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5" y="1283"/>
              <a:ext cx="37" cy="60"/>
            </a:xfrm>
            <a:custGeom>
              <a:avLst/>
              <a:gdLst>
                <a:gd name="T0" fmla="*/ 97 w 23"/>
                <a:gd name="T1" fmla="*/ 0 h 37"/>
                <a:gd name="T2" fmla="*/ 88 w 23"/>
                <a:gd name="T3" fmla="*/ 21 h 37"/>
                <a:gd name="T4" fmla="*/ 76 w 23"/>
                <a:gd name="T5" fmla="*/ 42 h 37"/>
                <a:gd name="T6" fmla="*/ 60 w 23"/>
                <a:gd name="T7" fmla="*/ 81 h 37"/>
                <a:gd name="T8" fmla="*/ 29 w 23"/>
                <a:gd name="T9" fmla="*/ 131 h 37"/>
                <a:gd name="T10" fmla="*/ 8 w 23"/>
                <a:gd name="T11" fmla="*/ 144 h 37"/>
                <a:gd name="T12" fmla="*/ 21 w 23"/>
                <a:gd name="T13" fmla="*/ 152 h 37"/>
                <a:gd name="T14" fmla="*/ 55 w 23"/>
                <a:gd name="T15" fmla="*/ 115 h 37"/>
                <a:gd name="T16" fmla="*/ 76 w 23"/>
                <a:gd name="T17" fmla="*/ 55 h 37"/>
                <a:gd name="T18" fmla="*/ 90 w 23"/>
                <a:gd name="T19" fmla="*/ 29 h 37"/>
                <a:gd name="T20" fmla="*/ 97 w 23"/>
                <a:gd name="T21" fmla="*/ 5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37">
                  <a:moveTo>
                    <a:pt x="23" y="0"/>
                  </a:moveTo>
                  <a:cubicBezTo>
                    <a:pt x="22" y="1"/>
                    <a:pt x="22" y="4"/>
                    <a:pt x="21" y="5"/>
                  </a:cubicBezTo>
                  <a:cubicBezTo>
                    <a:pt x="20" y="7"/>
                    <a:pt x="19" y="9"/>
                    <a:pt x="18" y="10"/>
                  </a:cubicBezTo>
                  <a:cubicBezTo>
                    <a:pt x="16" y="13"/>
                    <a:pt x="15" y="16"/>
                    <a:pt x="14" y="19"/>
                  </a:cubicBezTo>
                  <a:cubicBezTo>
                    <a:pt x="12" y="24"/>
                    <a:pt x="11" y="28"/>
                    <a:pt x="7" y="31"/>
                  </a:cubicBezTo>
                  <a:cubicBezTo>
                    <a:pt x="6" y="32"/>
                    <a:pt x="3" y="33"/>
                    <a:pt x="2" y="34"/>
                  </a:cubicBezTo>
                  <a:cubicBezTo>
                    <a:pt x="0" y="37"/>
                    <a:pt x="3" y="37"/>
                    <a:pt x="5" y="36"/>
                  </a:cubicBezTo>
                  <a:cubicBezTo>
                    <a:pt x="8" y="34"/>
                    <a:pt x="11" y="30"/>
                    <a:pt x="13" y="27"/>
                  </a:cubicBezTo>
                  <a:cubicBezTo>
                    <a:pt x="15" y="22"/>
                    <a:pt x="16" y="18"/>
                    <a:pt x="18" y="13"/>
                  </a:cubicBezTo>
                  <a:cubicBezTo>
                    <a:pt x="19" y="11"/>
                    <a:pt x="21" y="9"/>
                    <a:pt x="22" y="7"/>
                  </a:cubicBezTo>
                  <a:cubicBezTo>
                    <a:pt x="22" y="5"/>
                    <a:pt x="22" y="3"/>
                    <a:pt x="23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7" name="Freeform 13">
              <a:extLst>
                <a:ext uri="{FF2B5EF4-FFF2-40B4-BE49-F238E27FC236}">
                  <a16:creationId xmlns:a16="http://schemas.microsoft.com/office/drawing/2014/main" id="{3FD3BB8B-0E10-48F0-8088-DA2463EF4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336"/>
              <a:ext cx="57" cy="28"/>
            </a:xfrm>
            <a:custGeom>
              <a:avLst/>
              <a:gdLst>
                <a:gd name="T0" fmla="*/ 151 w 35"/>
                <a:gd name="T1" fmla="*/ 5 h 17"/>
                <a:gd name="T2" fmla="*/ 104 w 35"/>
                <a:gd name="T3" fmla="*/ 20 h 17"/>
                <a:gd name="T4" fmla="*/ 64 w 35"/>
                <a:gd name="T5" fmla="*/ 35 h 17"/>
                <a:gd name="T6" fmla="*/ 0 w 35"/>
                <a:gd name="T7" fmla="*/ 76 h 17"/>
                <a:gd name="T8" fmla="*/ 88 w 35"/>
                <a:gd name="T9" fmla="*/ 35 h 17"/>
                <a:gd name="T10" fmla="*/ 109 w 35"/>
                <a:gd name="T11" fmla="*/ 21 h 17"/>
                <a:gd name="T12" fmla="*/ 143 w 35"/>
                <a:gd name="T13" fmla="*/ 8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7">
                  <a:moveTo>
                    <a:pt x="35" y="1"/>
                  </a:moveTo>
                  <a:cubicBezTo>
                    <a:pt x="32" y="0"/>
                    <a:pt x="26" y="3"/>
                    <a:pt x="24" y="4"/>
                  </a:cubicBezTo>
                  <a:cubicBezTo>
                    <a:pt x="21" y="5"/>
                    <a:pt x="18" y="7"/>
                    <a:pt x="15" y="8"/>
                  </a:cubicBezTo>
                  <a:cubicBezTo>
                    <a:pt x="9" y="10"/>
                    <a:pt x="5" y="12"/>
                    <a:pt x="0" y="17"/>
                  </a:cubicBezTo>
                  <a:cubicBezTo>
                    <a:pt x="6" y="12"/>
                    <a:pt x="13" y="10"/>
                    <a:pt x="20" y="8"/>
                  </a:cubicBezTo>
                  <a:cubicBezTo>
                    <a:pt x="22" y="7"/>
                    <a:pt x="23" y="5"/>
                    <a:pt x="25" y="5"/>
                  </a:cubicBezTo>
                  <a:cubicBezTo>
                    <a:pt x="28" y="4"/>
                    <a:pt x="30" y="3"/>
                    <a:pt x="33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8" name="Freeform 14">
              <a:extLst>
                <a:ext uri="{FF2B5EF4-FFF2-40B4-BE49-F238E27FC236}">
                  <a16:creationId xmlns:a16="http://schemas.microsoft.com/office/drawing/2014/main" id="{395CDF70-B969-4935-808E-9D2552C05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1359"/>
              <a:ext cx="15" cy="32"/>
            </a:xfrm>
            <a:custGeom>
              <a:avLst/>
              <a:gdLst>
                <a:gd name="T0" fmla="*/ 42 w 9"/>
                <a:gd name="T1" fmla="*/ 5 h 20"/>
                <a:gd name="T2" fmla="*/ 13 w 9"/>
                <a:gd name="T3" fmla="*/ 42 h 20"/>
                <a:gd name="T4" fmla="*/ 5 w 9"/>
                <a:gd name="T5" fmla="*/ 82 h 20"/>
                <a:gd name="T6" fmla="*/ 13 w 9"/>
                <a:gd name="T7" fmla="*/ 46 h 20"/>
                <a:gd name="T8" fmla="*/ 22 w 9"/>
                <a:gd name="T9" fmla="*/ 21 h 20"/>
                <a:gd name="T10" fmla="*/ 37 w 9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0">
                  <a:moveTo>
                    <a:pt x="9" y="1"/>
                  </a:moveTo>
                  <a:cubicBezTo>
                    <a:pt x="6" y="3"/>
                    <a:pt x="5" y="7"/>
                    <a:pt x="3" y="10"/>
                  </a:cubicBezTo>
                  <a:cubicBezTo>
                    <a:pt x="2" y="13"/>
                    <a:pt x="2" y="17"/>
                    <a:pt x="1" y="20"/>
                  </a:cubicBezTo>
                  <a:cubicBezTo>
                    <a:pt x="0" y="17"/>
                    <a:pt x="2" y="13"/>
                    <a:pt x="3" y="11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6" y="3"/>
                    <a:pt x="6" y="1"/>
                    <a:pt x="8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9" name="Freeform 15">
              <a:extLst>
                <a:ext uri="{FF2B5EF4-FFF2-40B4-BE49-F238E27FC236}">
                  <a16:creationId xmlns:a16="http://schemas.microsoft.com/office/drawing/2014/main" id="{EAE271D8-C1F4-4BA1-8545-FA497F046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349"/>
              <a:ext cx="24" cy="45"/>
            </a:xfrm>
            <a:custGeom>
              <a:avLst/>
              <a:gdLst>
                <a:gd name="T0" fmla="*/ 61 w 15"/>
                <a:gd name="T1" fmla="*/ 8 h 28"/>
                <a:gd name="T2" fmla="*/ 21 w 15"/>
                <a:gd name="T3" fmla="*/ 63 h 28"/>
                <a:gd name="T4" fmla="*/ 8 w 15"/>
                <a:gd name="T5" fmla="*/ 95 h 28"/>
                <a:gd name="T6" fmla="*/ 0 w 15"/>
                <a:gd name="T7" fmla="*/ 116 h 28"/>
                <a:gd name="T8" fmla="*/ 0 w 15"/>
                <a:gd name="T9" fmla="*/ 90 h 28"/>
                <a:gd name="T10" fmla="*/ 8 w 15"/>
                <a:gd name="T11" fmla="*/ 68 h 28"/>
                <a:gd name="T12" fmla="*/ 26 w 15"/>
                <a:gd name="T13" fmla="*/ 37 h 28"/>
                <a:gd name="T14" fmla="*/ 48 w 15"/>
                <a:gd name="T15" fmla="*/ 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28">
                  <a:moveTo>
                    <a:pt x="15" y="2"/>
                  </a:moveTo>
                  <a:cubicBezTo>
                    <a:pt x="9" y="4"/>
                    <a:pt x="7" y="10"/>
                    <a:pt x="5" y="15"/>
                  </a:cubicBezTo>
                  <a:cubicBezTo>
                    <a:pt x="4" y="17"/>
                    <a:pt x="3" y="20"/>
                    <a:pt x="2" y="23"/>
                  </a:cubicBezTo>
                  <a:cubicBezTo>
                    <a:pt x="1" y="24"/>
                    <a:pt x="0" y="27"/>
                    <a:pt x="0" y="28"/>
                  </a:cubicBezTo>
                  <a:cubicBezTo>
                    <a:pt x="0" y="27"/>
                    <a:pt x="0" y="24"/>
                    <a:pt x="0" y="22"/>
                  </a:cubicBezTo>
                  <a:cubicBezTo>
                    <a:pt x="1" y="20"/>
                    <a:pt x="1" y="18"/>
                    <a:pt x="2" y="16"/>
                  </a:cubicBezTo>
                  <a:cubicBezTo>
                    <a:pt x="3" y="13"/>
                    <a:pt x="5" y="11"/>
                    <a:pt x="6" y="9"/>
                  </a:cubicBezTo>
                  <a:cubicBezTo>
                    <a:pt x="7" y="6"/>
                    <a:pt x="9" y="2"/>
                    <a:pt x="12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0" name="Freeform 16">
              <a:extLst>
                <a:ext uri="{FF2B5EF4-FFF2-40B4-BE49-F238E27FC236}">
                  <a16:creationId xmlns:a16="http://schemas.microsoft.com/office/drawing/2014/main" id="{04AEC2AF-D750-40A3-80B2-8FDA4294A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1393"/>
              <a:ext cx="5" cy="16"/>
            </a:xfrm>
            <a:custGeom>
              <a:avLst/>
              <a:gdLst>
                <a:gd name="T0" fmla="*/ 8 w 3"/>
                <a:gd name="T1" fmla="*/ 0 h 10"/>
                <a:gd name="T2" fmla="*/ 0 w 3"/>
                <a:gd name="T3" fmla="*/ 42 h 10"/>
                <a:gd name="T4" fmla="*/ 13 w 3"/>
                <a:gd name="T5" fmla="*/ 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0">
                  <a:moveTo>
                    <a:pt x="2" y="0"/>
                  </a:moveTo>
                  <a:cubicBezTo>
                    <a:pt x="0" y="3"/>
                    <a:pt x="0" y="6"/>
                    <a:pt x="0" y="10"/>
                  </a:cubicBezTo>
                  <a:cubicBezTo>
                    <a:pt x="0" y="7"/>
                    <a:pt x="2" y="4"/>
                    <a:pt x="3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1" name="Freeform 17">
              <a:extLst>
                <a:ext uri="{FF2B5EF4-FFF2-40B4-BE49-F238E27FC236}">
                  <a16:creationId xmlns:a16="http://schemas.microsoft.com/office/drawing/2014/main" id="{8853F5B7-1F0D-498F-AB7C-3A17982A7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1077"/>
              <a:ext cx="79" cy="29"/>
            </a:xfrm>
            <a:custGeom>
              <a:avLst/>
              <a:gdLst>
                <a:gd name="T0" fmla="*/ 8 w 49"/>
                <a:gd name="T1" fmla="*/ 29 h 18"/>
                <a:gd name="T2" fmla="*/ 118 w 49"/>
                <a:gd name="T3" fmla="*/ 39 h 18"/>
                <a:gd name="T4" fmla="*/ 198 w 49"/>
                <a:gd name="T5" fmla="*/ 76 h 18"/>
                <a:gd name="T6" fmla="*/ 205 w 49"/>
                <a:gd name="T7" fmla="*/ 68 h 18"/>
                <a:gd name="T8" fmla="*/ 184 w 49"/>
                <a:gd name="T9" fmla="*/ 60 h 18"/>
                <a:gd name="T10" fmla="*/ 8 w 49"/>
                <a:gd name="T11" fmla="*/ 29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18">
                  <a:moveTo>
                    <a:pt x="2" y="7"/>
                  </a:moveTo>
                  <a:cubicBezTo>
                    <a:pt x="0" y="7"/>
                    <a:pt x="16" y="6"/>
                    <a:pt x="28" y="9"/>
                  </a:cubicBezTo>
                  <a:cubicBezTo>
                    <a:pt x="39" y="12"/>
                    <a:pt x="45" y="18"/>
                    <a:pt x="47" y="18"/>
                  </a:cubicBezTo>
                  <a:cubicBezTo>
                    <a:pt x="49" y="17"/>
                    <a:pt x="49" y="16"/>
                    <a:pt x="49" y="16"/>
                  </a:cubicBezTo>
                  <a:cubicBezTo>
                    <a:pt x="49" y="15"/>
                    <a:pt x="47" y="17"/>
                    <a:pt x="44" y="14"/>
                  </a:cubicBezTo>
                  <a:cubicBezTo>
                    <a:pt x="42" y="11"/>
                    <a:pt x="19" y="0"/>
                    <a:pt x="2" y="7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2" name="Freeform 18">
              <a:extLst>
                <a:ext uri="{FF2B5EF4-FFF2-40B4-BE49-F238E27FC236}">
                  <a16:creationId xmlns:a16="http://schemas.microsoft.com/office/drawing/2014/main" id="{4B6B299A-6483-4CFA-B77B-A42283F7F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1114"/>
              <a:ext cx="31" cy="21"/>
            </a:xfrm>
            <a:custGeom>
              <a:avLst/>
              <a:gdLst>
                <a:gd name="T0" fmla="*/ 5 w 19"/>
                <a:gd name="T1" fmla="*/ 8 h 13"/>
                <a:gd name="T2" fmla="*/ 47 w 19"/>
                <a:gd name="T3" fmla="*/ 29 h 13"/>
                <a:gd name="T4" fmla="*/ 83 w 19"/>
                <a:gd name="T5" fmla="*/ 55 h 13"/>
                <a:gd name="T6" fmla="*/ 83 w 19"/>
                <a:gd name="T7" fmla="*/ 42 h 13"/>
                <a:gd name="T8" fmla="*/ 54 w 19"/>
                <a:gd name="T9" fmla="*/ 16 h 13"/>
                <a:gd name="T10" fmla="*/ 5 w 19"/>
                <a:gd name="T11" fmla="*/ 8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3">
                  <a:moveTo>
                    <a:pt x="1" y="2"/>
                  </a:moveTo>
                  <a:cubicBezTo>
                    <a:pt x="0" y="4"/>
                    <a:pt x="7" y="3"/>
                    <a:pt x="11" y="7"/>
                  </a:cubicBezTo>
                  <a:cubicBezTo>
                    <a:pt x="15" y="10"/>
                    <a:pt x="19" y="13"/>
                    <a:pt x="19" y="13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5" y="5"/>
                    <a:pt x="12" y="4"/>
                  </a:cubicBezTo>
                  <a:cubicBezTo>
                    <a:pt x="8" y="2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3" name="Freeform 19">
              <a:extLst>
                <a:ext uri="{FF2B5EF4-FFF2-40B4-BE49-F238E27FC236}">
                  <a16:creationId xmlns:a16="http://schemas.microsoft.com/office/drawing/2014/main" id="{99AD4EEE-441C-4AE8-A196-5FAB64564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117"/>
              <a:ext cx="21" cy="16"/>
            </a:xfrm>
            <a:custGeom>
              <a:avLst/>
              <a:gdLst>
                <a:gd name="T0" fmla="*/ 55 w 13"/>
                <a:gd name="T1" fmla="*/ 13 h 10"/>
                <a:gd name="T2" fmla="*/ 29 w 13"/>
                <a:gd name="T3" fmla="*/ 42 h 10"/>
                <a:gd name="T4" fmla="*/ 0 w 13"/>
                <a:gd name="T5" fmla="*/ 13 h 10"/>
                <a:gd name="T6" fmla="*/ 0 w 13"/>
                <a:gd name="T7" fmla="*/ 0 h 10"/>
                <a:gd name="T8" fmla="*/ 55 w 13"/>
                <a:gd name="T9" fmla="*/ 1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0">
                  <a:moveTo>
                    <a:pt x="13" y="3"/>
                  </a:moveTo>
                  <a:cubicBezTo>
                    <a:pt x="13" y="7"/>
                    <a:pt x="10" y="10"/>
                    <a:pt x="7" y="10"/>
                  </a:cubicBezTo>
                  <a:cubicBezTo>
                    <a:pt x="3" y="10"/>
                    <a:pt x="0" y="7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9" y="0"/>
                    <a:pt x="13" y="3"/>
                  </a:cubicBezTo>
                  <a:close/>
                </a:path>
              </a:pathLst>
            </a:custGeom>
            <a:solidFill>
              <a:srgbClr val="464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4" name="Freeform 20">
              <a:extLst>
                <a:ext uri="{FF2B5EF4-FFF2-40B4-BE49-F238E27FC236}">
                  <a16:creationId xmlns:a16="http://schemas.microsoft.com/office/drawing/2014/main" id="{14FEB0F6-3D62-4E30-8B99-CBAF554C5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1146"/>
              <a:ext cx="17" cy="18"/>
            </a:xfrm>
            <a:custGeom>
              <a:avLst/>
              <a:gdLst>
                <a:gd name="T0" fmla="*/ 40 w 11"/>
                <a:gd name="T1" fmla="*/ 21 h 11"/>
                <a:gd name="T2" fmla="*/ 40 w 11"/>
                <a:gd name="T3" fmla="*/ 26 h 11"/>
                <a:gd name="T4" fmla="*/ 12 w 11"/>
                <a:gd name="T5" fmla="*/ 43 h 11"/>
                <a:gd name="T6" fmla="*/ 8 w 11"/>
                <a:gd name="T7" fmla="*/ 5 h 11"/>
                <a:gd name="T8" fmla="*/ 12 w 11"/>
                <a:gd name="T9" fmla="*/ 0 h 11"/>
                <a:gd name="T10" fmla="*/ 40 w 11"/>
                <a:gd name="T11" fmla="*/ 21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9" y="10"/>
                    <a:pt x="5" y="11"/>
                    <a:pt x="3" y="10"/>
                  </a:cubicBezTo>
                  <a:cubicBezTo>
                    <a:pt x="1" y="8"/>
                    <a:pt x="0" y="4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0"/>
                    <a:pt x="10" y="3"/>
                    <a:pt x="11" y="5"/>
                  </a:cubicBezTo>
                  <a:close/>
                </a:path>
              </a:pathLst>
            </a:custGeom>
            <a:solidFill>
              <a:srgbClr val="464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5" name="Freeform 21">
              <a:extLst>
                <a:ext uri="{FF2B5EF4-FFF2-40B4-BE49-F238E27FC236}">
                  <a16:creationId xmlns:a16="http://schemas.microsoft.com/office/drawing/2014/main" id="{9A4D0DB3-B800-4244-9FF5-07BA89FE9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117"/>
              <a:ext cx="21" cy="16"/>
            </a:xfrm>
            <a:custGeom>
              <a:avLst/>
              <a:gdLst>
                <a:gd name="T0" fmla="*/ 55 w 13"/>
                <a:gd name="T1" fmla="*/ 13 h 10"/>
                <a:gd name="T2" fmla="*/ 29 w 13"/>
                <a:gd name="T3" fmla="*/ 42 h 10"/>
                <a:gd name="T4" fmla="*/ 0 w 13"/>
                <a:gd name="T5" fmla="*/ 13 h 10"/>
                <a:gd name="T6" fmla="*/ 0 w 13"/>
                <a:gd name="T7" fmla="*/ 0 h 10"/>
                <a:gd name="T8" fmla="*/ 55 w 13"/>
                <a:gd name="T9" fmla="*/ 1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0">
                  <a:moveTo>
                    <a:pt x="13" y="3"/>
                  </a:moveTo>
                  <a:cubicBezTo>
                    <a:pt x="13" y="7"/>
                    <a:pt x="10" y="10"/>
                    <a:pt x="7" y="10"/>
                  </a:cubicBezTo>
                  <a:cubicBezTo>
                    <a:pt x="3" y="10"/>
                    <a:pt x="0" y="7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9" y="0"/>
                    <a:pt x="13" y="3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6" name="Freeform 22">
              <a:extLst>
                <a:ext uri="{FF2B5EF4-FFF2-40B4-BE49-F238E27FC236}">
                  <a16:creationId xmlns:a16="http://schemas.microsoft.com/office/drawing/2014/main" id="{49175180-2BB7-4A9B-A73D-8AABAD730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1146"/>
              <a:ext cx="17" cy="18"/>
            </a:xfrm>
            <a:custGeom>
              <a:avLst/>
              <a:gdLst>
                <a:gd name="T0" fmla="*/ 40 w 11"/>
                <a:gd name="T1" fmla="*/ 21 h 11"/>
                <a:gd name="T2" fmla="*/ 40 w 11"/>
                <a:gd name="T3" fmla="*/ 26 h 11"/>
                <a:gd name="T4" fmla="*/ 12 w 11"/>
                <a:gd name="T5" fmla="*/ 43 h 11"/>
                <a:gd name="T6" fmla="*/ 8 w 11"/>
                <a:gd name="T7" fmla="*/ 5 h 11"/>
                <a:gd name="T8" fmla="*/ 12 w 11"/>
                <a:gd name="T9" fmla="*/ 0 h 11"/>
                <a:gd name="T10" fmla="*/ 40 w 11"/>
                <a:gd name="T11" fmla="*/ 21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9" y="10"/>
                    <a:pt x="5" y="11"/>
                    <a:pt x="3" y="10"/>
                  </a:cubicBezTo>
                  <a:cubicBezTo>
                    <a:pt x="1" y="8"/>
                    <a:pt x="0" y="4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0"/>
                    <a:pt x="10" y="3"/>
                    <a:pt x="11" y="5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7" name="Freeform 23">
              <a:extLst>
                <a:ext uri="{FF2B5EF4-FFF2-40B4-BE49-F238E27FC236}">
                  <a16:creationId xmlns:a16="http://schemas.microsoft.com/office/drawing/2014/main" id="{2C9F3E98-FD9C-4047-B2B4-C026CFA79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117"/>
              <a:ext cx="8" cy="8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8 h 5"/>
                <a:gd name="T4" fmla="*/ 8 w 5"/>
                <a:gd name="T5" fmla="*/ 21 h 5"/>
                <a:gd name="T6" fmla="*/ 21 w 5"/>
                <a:gd name="T7" fmla="*/ 8 h 5"/>
                <a:gd name="T8" fmla="*/ 21 w 5"/>
                <a:gd name="T9" fmla="*/ 5 h 5"/>
                <a:gd name="T10" fmla="*/ 5 w 5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5" y="4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8" name="Freeform 24">
              <a:extLst>
                <a:ext uri="{FF2B5EF4-FFF2-40B4-BE49-F238E27FC236}">
                  <a16:creationId xmlns:a16="http://schemas.microsoft.com/office/drawing/2014/main" id="{84BA4A8D-B26F-4674-AA9C-7432472BC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1148"/>
              <a:ext cx="8" cy="9"/>
            </a:xfrm>
            <a:custGeom>
              <a:avLst/>
              <a:gdLst>
                <a:gd name="T0" fmla="*/ 16 w 5"/>
                <a:gd name="T1" fmla="*/ 14 h 6"/>
                <a:gd name="T2" fmla="*/ 5 w 5"/>
                <a:gd name="T3" fmla="*/ 18 h 6"/>
                <a:gd name="T4" fmla="*/ 5 w 5"/>
                <a:gd name="T5" fmla="*/ 8 h 6"/>
                <a:gd name="T6" fmla="*/ 16 w 5"/>
                <a:gd name="T7" fmla="*/ 5 h 6"/>
                <a:gd name="T8" fmla="*/ 16 w 5"/>
                <a:gd name="T9" fmla="*/ 1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4" y="4"/>
                  </a:moveTo>
                  <a:cubicBezTo>
                    <a:pt x="3" y="5"/>
                    <a:pt x="2" y="6"/>
                    <a:pt x="1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5" y="1"/>
                    <a:pt x="5" y="3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9" name="Freeform 25">
              <a:extLst>
                <a:ext uri="{FF2B5EF4-FFF2-40B4-BE49-F238E27FC236}">
                  <a16:creationId xmlns:a16="http://schemas.microsoft.com/office/drawing/2014/main" id="{A70CA656-3D7A-4CB8-B9D1-509DD3DC0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1091"/>
              <a:ext cx="54" cy="31"/>
            </a:xfrm>
            <a:custGeom>
              <a:avLst/>
              <a:gdLst>
                <a:gd name="T0" fmla="*/ 144 w 33"/>
                <a:gd name="T1" fmla="*/ 83 h 19"/>
                <a:gd name="T2" fmla="*/ 0 w 33"/>
                <a:gd name="T3" fmla="*/ 55 h 19"/>
                <a:gd name="T4" fmla="*/ 144 w 33"/>
                <a:gd name="T5" fmla="*/ 8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9">
                  <a:moveTo>
                    <a:pt x="33" y="19"/>
                  </a:moveTo>
                  <a:cubicBezTo>
                    <a:pt x="33" y="19"/>
                    <a:pt x="23" y="4"/>
                    <a:pt x="0" y="13"/>
                  </a:cubicBezTo>
                  <a:cubicBezTo>
                    <a:pt x="0" y="13"/>
                    <a:pt x="20" y="0"/>
                    <a:pt x="33" y="19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0" name="Freeform 26">
              <a:extLst>
                <a:ext uri="{FF2B5EF4-FFF2-40B4-BE49-F238E27FC236}">
                  <a16:creationId xmlns:a16="http://schemas.microsoft.com/office/drawing/2014/main" id="{095208A9-471A-45B4-B0F9-235C5E38D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1125"/>
              <a:ext cx="32" cy="95"/>
            </a:xfrm>
            <a:custGeom>
              <a:avLst/>
              <a:gdLst>
                <a:gd name="T0" fmla="*/ 35 w 20"/>
                <a:gd name="T1" fmla="*/ 0 h 59"/>
                <a:gd name="T2" fmla="*/ 56 w 20"/>
                <a:gd name="T3" fmla="*/ 171 h 59"/>
                <a:gd name="T4" fmla="*/ 5 w 20"/>
                <a:gd name="T5" fmla="*/ 246 h 59"/>
                <a:gd name="T6" fmla="*/ 54 w 20"/>
                <a:gd name="T7" fmla="*/ 204 h 59"/>
                <a:gd name="T8" fmla="*/ 48 w 20"/>
                <a:gd name="T9" fmla="*/ 163 h 59"/>
                <a:gd name="T10" fmla="*/ 35 w 20"/>
                <a:gd name="T11" fmla="*/ 0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59">
                  <a:moveTo>
                    <a:pt x="9" y="0"/>
                  </a:moveTo>
                  <a:cubicBezTo>
                    <a:pt x="9" y="0"/>
                    <a:pt x="8" y="27"/>
                    <a:pt x="14" y="41"/>
                  </a:cubicBezTo>
                  <a:cubicBezTo>
                    <a:pt x="20" y="55"/>
                    <a:pt x="2" y="59"/>
                    <a:pt x="1" y="59"/>
                  </a:cubicBezTo>
                  <a:cubicBezTo>
                    <a:pt x="0" y="59"/>
                    <a:pt x="12" y="56"/>
                    <a:pt x="13" y="49"/>
                  </a:cubicBezTo>
                  <a:cubicBezTo>
                    <a:pt x="15" y="43"/>
                    <a:pt x="13" y="43"/>
                    <a:pt x="12" y="39"/>
                  </a:cubicBezTo>
                  <a:cubicBezTo>
                    <a:pt x="11" y="35"/>
                    <a:pt x="6" y="14"/>
                    <a:pt x="9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1" name="Freeform 27">
              <a:extLst>
                <a:ext uri="{FF2B5EF4-FFF2-40B4-BE49-F238E27FC236}">
                  <a16:creationId xmlns:a16="http://schemas.microsoft.com/office/drawing/2014/main" id="{5EA8D427-8378-4950-8265-8FD79351A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1225"/>
              <a:ext cx="8" cy="31"/>
            </a:xfrm>
            <a:custGeom>
              <a:avLst/>
              <a:gdLst>
                <a:gd name="T0" fmla="*/ 21 w 5"/>
                <a:gd name="T1" fmla="*/ 0 h 19"/>
                <a:gd name="T2" fmla="*/ 5 w 5"/>
                <a:gd name="T3" fmla="*/ 42 h 19"/>
                <a:gd name="T4" fmla="*/ 21 w 5"/>
                <a:gd name="T5" fmla="*/ 83 h 19"/>
                <a:gd name="T6" fmla="*/ 13 w 5"/>
                <a:gd name="T7" fmla="*/ 75 h 19"/>
                <a:gd name="T8" fmla="*/ 0 w 5"/>
                <a:gd name="T9" fmla="*/ 34 h 19"/>
                <a:gd name="T10" fmla="*/ 16 w 5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9">
                  <a:moveTo>
                    <a:pt x="5" y="0"/>
                  </a:moveTo>
                  <a:cubicBezTo>
                    <a:pt x="2" y="2"/>
                    <a:pt x="1" y="7"/>
                    <a:pt x="1" y="10"/>
                  </a:cubicBezTo>
                  <a:cubicBezTo>
                    <a:pt x="2" y="13"/>
                    <a:pt x="4" y="16"/>
                    <a:pt x="5" y="19"/>
                  </a:cubicBezTo>
                  <a:cubicBezTo>
                    <a:pt x="4" y="18"/>
                    <a:pt x="3" y="17"/>
                    <a:pt x="3" y="17"/>
                  </a:cubicBezTo>
                  <a:cubicBezTo>
                    <a:pt x="2" y="14"/>
                    <a:pt x="0" y="11"/>
                    <a:pt x="0" y="8"/>
                  </a:cubicBezTo>
                  <a:cubicBezTo>
                    <a:pt x="0" y="5"/>
                    <a:pt x="2" y="1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2" name="Freeform 28">
              <a:extLst>
                <a:ext uri="{FF2B5EF4-FFF2-40B4-BE49-F238E27FC236}">
                  <a16:creationId xmlns:a16="http://schemas.microsoft.com/office/drawing/2014/main" id="{8034270E-BECA-4A7F-A814-A55055A17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1204"/>
              <a:ext cx="21" cy="8"/>
            </a:xfrm>
            <a:custGeom>
              <a:avLst/>
              <a:gdLst>
                <a:gd name="T0" fmla="*/ 50 w 13"/>
                <a:gd name="T1" fmla="*/ 21 h 5"/>
                <a:gd name="T2" fmla="*/ 47 w 13"/>
                <a:gd name="T3" fmla="*/ 5 h 5"/>
                <a:gd name="T4" fmla="*/ 29 w 13"/>
                <a:gd name="T5" fmla="*/ 0 h 5"/>
                <a:gd name="T6" fmla="*/ 13 w 13"/>
                <a:gd name="T7" fmla="*/ 5 h 5"/>
                <a:gd name="T8" fmla="*/ 5 w 13"/>
                <a:gd name="T9" fmla="*/ 16 h 5"/>
                <a:gd name="T10" fmla="*/ 16 w 13"/>
                <a:gd name="T11" fmla="*/ 21 h 5"/>
                <a:gd name="T12" fmla="*/ 29 w 13"/>
                <a:gd name="T13" fmla="*/ 13 h 5"/>
                <a:gd name="T14" fmla="*/ 50 w 13"/>
                <a:gd name="T15" fmla="*/ 21 h 5"/>
                <a:gd name="T16" fmla="*/ 50 w 13"/>
                <a:gd name="T17" fmla="*/ 21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">
                  <a:moveTo>
                    <a:pt x="12" y="5"/>
                  </a:moveTo>
                  <a:cubicBezTo>
                    <a:pt x="13" y="4"/>
                    <a:pt x="12" y="2"/>
                    <a:pt x="11" y="1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6" y="0"/>
                    <a:pt x="5" y="1"/>
                    <a:pt x="3" y="1"/>
                  </a:cubicBezTo>
                  <a:cubicBezTo>
                    <a:pt x="2" y="2"/>
                    <a:pt x="0" y="2"/>
                    <a:pt x="1" y="4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4"/>
                    <a:pt x="7" y="3"/>
                  </a:cubicBezTo>
                  <a:cubicBezTo>
                    <a:pt x="9" y="0"/>
                    <a:pt x="11" y="2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3" name="Freeform 29">
              <a:extLst>
                <a:ext uri="{FF2B5EF4-FFF2-40B4-BE49-F238E27FC236}">
                  <a16:creationId xmlns:a16="http://schemas.microsoft.com/office/drawing/2014/main" id="{82538D7D-39D0-473C-8B35-9C24DFBAF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1189"/>
              <a:ext cx="19" cy="23"/>
            </a:xfrm>
            <a:custGeom>
              <a:avLst/>
              <a:gdLst>
                <a:gd name="T0" fmla="*/ 48 w 12"/>
                <a:gd name="T1" fmla="*/ 5 h 14"/>
                <a:gd name="T2" fmla="*/ 13 w 12"/>
                <a:gd name="T3" fmla="*/ 21 h 14"/>
                <a:gd name="T4" fmla="*/ 13 w 12"/>
                <a:gd name="T5" fmla="*/ 62 h 14"/>
                <a:gd name="T6" fmla="*/ 8 w 12"/>
                <a:gd name="T7" fmla="*/ 20 h 14"/>
                <a:gd name="T8" fmla="*/ 48 w 12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4">
                  <a:moveTo>
                    <a:pt x="12" y="1"/>
                  </a:moveTo>
                  <a:cubicBezTo>
                    <a:pt x="9" y="0"/>
                    <a:pt x="5" y="2"/>
                    <a:pt x="3" y="5"/>
                  </a:cubicBezTo>
                  <a:cubicBezTo>
                    <a:pt x="1" y="7"/>
                    <a:pt x="2" y="11"/>
                    <a:pt x="3" y="14"/>
                  </a:cubicBezTo>
                  <a:cubicBezTo>
                    <a:pt x="0" y="12"/>
                    <a:pt x="0" y="6"/>
                    <a:pt x="2" y="4"/>
                  </a:cubicBezTo>
                  <a:cubicBezTo>
                    <a:pt x="4" y="1"/>
                    <a:pt x="9" y="0"/>
                    <a:pt x="12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4" name="Freeform 30">
              <a:extLst>
                <a:ext uri="{FF2B5EF4-FFF2-40B4-BE49-F238E27FC236}">
                  <a16:creationId xmlns:a16="http://schemas.microsoft.com/office/drawing/2014/main" id="{B852056F-4680-4C91-A548-1E76515DE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1191"/>
              <a:ext cx="34" cy="45"/>
            </a:xfrm>
            <a:custGeom>
              <a:avLst/>
              <a:gdLst>
                <a:gd name="T0" fmla="*/ 89 w 21"/>
                <a:gd name="T1" fmla="*/ 5 h 28"/>
                <a:gd name="T2" fmla="*/ 47 w 21"/>
                <a:gd name="T3" fmla="*/ 80 h 28"/>
                <a:gd name="T4" fmla="*/ 26 w 21"/>
                <a:gd name="T5" fmla="*/ 101 h 28"/>
                <a:gd name="T6" fmla="*/ 0 w 21"/>
                <a:gd name="T7" fmla="*/ 116 h 28"/>
                <a:gd name="T8" fmla="*/ 39 w 21"/>
                <a:gd name="T9" fmla="*/ 80 h 28"/>
                <a:gd name="T10" fmla="*/ 63 w 21"/>
                <a:gd name="T11" fmla="*/ 50 h 28"/>
                <a:gd name="T12" fmla="*/ 81 w 21"/>
                <a:gd name="T13" fmla="*/ 21 h 28"/>
                <a:gd name="T14" fmla="*/ 89 w 21"/>
                <a:gd name="T15" fmla="*/ 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28">
                  <a:moveTo>
                    <a:pt x="21" y="1"/>
                  </a:moveTo>
                  <a:cubicBezTo>
                    <a:pt x="20" y="8"/>
                    <a:pt x="16" y="14"/>
                    <a:pt x="11" y="19"/>
                  </a:cubicBezTo>
                  <a:cubicBezTo>
                    <a:pt x="10" y="21"/>
                    <a:pt x="8" y="23"/>
                    <a:pt x="6" y="24"/>
                  </a:cubicBezTo>
                  <a:cubicBezTo>
                    <a:pt x="5" y="26"/>
                    <a:pt x="2" y="27"/>
                    <a:pt x="0" y="28"/>
                  </a:cubicBezTo>
                  <a:cubicBezTo>
                    <a:pt x="4" y="25"/>
                    <a:pt x="6" y="22"/>
                    <a:pt x="9" y="19"/>
                  </a:cubicBezTo>
                  <a:cubicBezTo>
                    <a:pt x="11" y="17"/>
                    <a:pt x="14" y="15"/>
                    <a:pt x="15" y="12"/>
                  </a:cubicBezTo>
                  <a:cubicBezTo>
                    <a:pt x="17" y="10"/>
                    <a:pt x="18" y="7"/>
                    <a:pt x="19" y="5"/>
                  </a:cubicBezTo>
                  <a:cubicBezTo>
                    <a:pt x="19" y="4"/>
                    <a:pt x="20" y="1"/>
                    <a:pt x="21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5" name="Freeform 31">
              <a:extLst>
                <a:ext uri="{FF2B5EF4-FFF2-40B4-BE49-F238E27FC236}">
                  <a16:creationId xmlns:a16="http://schemas.microsoft.com/office/drawing/2014/main" id="{12A22736-7442-4AA0-AE2B-4D9E56357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299"/>
              <a:ext cx="28" cy="10"/>
            </a:xfrm>
            <a:custGeom>
              <a:avLst/>
              <a:gdLst>
                <a:gd name="T0" fmla="*/ 13 w 17"/>
                <a:gd name="T1" fmla="*/ 5 h 6"/>
                <a:gd name="T2" fmla="*/ 13 w 17"/>
                <a:gd name="T3" fmla="*/ 8 h 6"/>
                <a:gd name="T4" fmla="*/ 35 w 17"/>
                <a:gd name="T5" fmla="*/ 8 h 6"/>
                <a:gd name="T6" fmla="*/ 71 w 17"/>
                <a:gd name="T7" fmla="*/ 28 h 6"/>
                <a:gd name="T8" fmla="*/ 49 w 17"/>
                <a:gd name="T9" fmla="*/ 8 h 6"/>
                <a:gd name="T10" fmla="*/ 13 w 17"/>
                <a:gd name="T11" fmla="*/ 5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6">
                  <a:moveTo>
                    <a:pt x="3" y="1"/>
                  </a:moveTo>
                  <a:cubicBezTo>
                    <a:pt x="2" y="1"/>
                    <a:pt x="0" y="2"/>
                    <a:pt x="3" y="2"/>
                  </a:cubicBezTo>
                  <a:cubicBezTo>
                    <a:pt x="4" y="2"/>
                    <a:pt x="6" y="2"/>
                    <a:pt x="8" y="2"/>
                  </a:cubicBezTo>
                  <a:cubicBezTo>
                    <a:pt x="11" y="3"/>
                    <a:pt x="13" y="6"/>
                    <a:pt x="16" y="6"/>
                  </a:cubicBezTo>
                  <a:cubicBezTo>
                    <a:pt x="17" y="4"/>
                    <a:pt x="12" y="2"/>
                    <a:pt x="11" y="2"/>
                  </a:cubicBezTo>
                  <a:cubicBezTo>
                    <a:pt x="9" y="0"/>
                    <a:pt x="6" y="1"/>
                    <a:pt x="3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6" name="Freeform 32">
              <a:extLst>
                <a:ext uri="{FF2B5EF4-FFF2-40B4-BE49-F238E27FC236}">
                  <a16:creationId xmlns:a16="http://schemas.microsoft.com/office/drawing/2014/main" id="{B82F0605-827E-42DD-A147-C8FE315DF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1254"/>
              <a:ext cx="45" cy="34"/>
            </a:xfrm>
            <a:custGeom>
              <a:avLst/>
              <a:gdLst>
                <a:gd name="T0" fmla="*/ 0 w 28"/>
                <a:gd name="T1" fmla="*/ 16 h 21"/>
                <a:gd name="T2" fmla="*/ 8 w 28"/>
                <a:gd name="T3" fmla="*/ 16 h 21"/>
                <a:gd name="T4" fmla="*/ 26 w 28"/>
                <a:gd name="T5" fmla="*/ 16 h 21"/>
                <a:gd name="T6" fmla="*/ 47 w 28"/>
                <a:gd name="T7" fmla="*/ 5 h 21"/>
                <a:gd name="T8" fmla="*/ 63 w 28"/>
                <a:gd name="T9" fmla="*/ 5 h 21"/>
                <a:gd name="T10" fmla="*/ 80 w 28"/>
                <a:gd name="T11" fmla="*/ 16 h 21"/>
                <a:gd name="T12" fmla="*/ 103 w 28"/>
                <a:gd name="T13" fmla="*/ 34 h 21"/>
                <a:gd name="T14" fmla="*/ 111 w 28"/>
                <a:gd name="T15" fmla="*/ 47 h 21"/>
                <a:gd name="T16" fmla="*/ 116 w 28"/>
                <a:gd name="T17" fmla="*/ 60 h 21"/>
                <a:gd name="T18" fmla="*/ 111 w 28"/>
                <a:gd name="T19" fmla="*/ 76 h 21"/>
                <a:gd name="T20" fmla="*/ 103 w 28"/>
                <a:gd name="T21" fmla="*/ 89 h 21"/>
                <a:gd name="T22" fmla="*/ 88 w 28"/>
                <a:gd name="T23" fmla="*/ 76 h 21"/>
                <a:gd name="T24" fmla="*/ 76 w 28"/>
                <a:gd name="T25" fmla="*/ 68 h 21"/>
                <a:gd name="T26" fmla="*/ 50 w 28"/>
                <a:gd name="T27" fmla="*/ 39 h 21"/>
                <a:gd name="T28" fmla="*/ 26 w 28"/>
                <a:gd name="T29" fmla="*/ 21 h 21"/>
                <a:gd name="T30" fmla="*/ 13 w 28"/>
                <a:gd name="T31" fmla="*/ 21 h 21"/>
                <a:gd name="T32" fmla="*/ 0 w 28"/>
                <a:gd name="T33" fmla="*/ 21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1">
                  <a:moveTo>
                    <a:pt x="0" y="4"/>
                  </a:moveTo>
                  <a:cubicBezTo>
                    <a:pt x="0" y="4"/>
                    <a:pt x="2" y="4"/>
                    <a:pt x="2" y="4"/>
                  </a:cubicBezTo>
                  <a:cubicBezTo>
                    <a:pt x="3" y="4"/>
                    <a:pt x="5" y="4"/>
                    <a:pt x="6" y="4"/>
                  </a:cubicBezTo>
                  <a:cubicBezTo>
                    <a:pt x="8" y="3"/>
                    <a:pt x="10" y="2"/>
                    <a:pt x="11" y="1"/>
                  </a:cubicBezTo>
                  <a:cubicBezTo>
                    <a:pt x="13" y="1"/>
                    <a:pt x="14" y="0"/>
                    <a:pt x="15" y="1"/>
                  </a:cubicBezTo>
                  <a:cubicBezTo>
                    <a:pt x="17" y="2"/>
                    <a:pt x="18" y="3"/>
                    <a:pt x="19" y="4"/>
                  </a:cubicBezTo>
                  <a:cubicBezTo>
                    <a:pt x="21" y="6"/>
                    <a:pt x="23" y="6"/>
                    <a:pt x="25" y="8"/>
                  </a:cubicBezTo>
                  <a:cubicBezTo>
                    <a:pt x="26" y="9"/>
                    <a:pt x="26" y="10"/>
                    <a:pt x="27" y="11"/>
                  </a:cubicBezTo>
                  <a:cubicBezTo>
                    <a:pt x="27" y="12"/>
                    <a:pt x="28" y="13"/>
                    <a:pt x="28" y="14"/>
                  </a:cubicBezTo>
                  <a:cubicBezTo>
                    <a:pt x="28" y="15"/>
                    <a:pt x="27" y="17"/>
                    <a:pt x="27" y="18"/>
                  </a:cubicBezTo>
                  <a:cubicBezTo>
                    <a:pt x="26" y="19"/>
                    <a:pt x="26" y="20"/>
                    <a:pt x="25" y="21"/>
                  </a:cubicBezTo>
                  <a:cubicBezTo>
                    <a:pt x="24" y="20"/>
                    <a:pt x="23" y="19"/>
                    <a:pt x="21" y="18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6" y="14"/>
                    <a:pt x="15" y="11"/>
                    <a:pt x="12" y="9"/>
                  </a:cubicBezTo>
                  <a:cubicBezTo>
                    <a:pt x="10" y="8"/>
                    <a:pt x="8" y="6"/>
                    <a:pt x="6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7" name="Freeform 33">
              <a:extLst>
                <a:ext uri="{FF2B5EF4-FFF2-40B4-BE49-F238E27FC236}">
                  <a16:creationId xmlns:a16="http://schemas.microsoft.com/office/drawing/2014/main" id="{A9BF48A6-19BD-40C5-9F33-3D69E964F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260"/>
              <a:ext cx="39" cy="23"/>
            </a:xfrm>
            <a:custGeom>
              <a:avLst/>
              <a:gdLst>
                <a:gd name="T0" fmla="*/ 8 w 24"/>
                <a:gd name="T1" fmla="*/ 0 h 14"/>
                <a:gd name="T2" fmla="*/ 26 w 24"/>
                <a:gd name="T3" fmla="*/ 20 h 14"/>
                <a:gd name="T4" fmla="*/ 42 w 24"/>
                <a:gd name="T5" fmla="*/ 41 h 14"/>
                <a:gd name="T6" fmla="*/ 63 w 24"/>
                <a:gd name="T7" fmla="*/ 49 h 14"/>
                <a:gd name="T8" fmla="*/ 89 w 24"/>
                <a:gd name="T9" fmla="*/ 54 h 14"/>
                <a:gd name="T10" fmla="*/ 102 w 24"/>
                <a:gd name="T11" fmla="*/ 62 h 14"/>
                <a:gd name="T12" fmla="*/ 76 w 24"/>
                <a:gd name="T13" fmla="*/ 58 h 14"/>
                <a:gd name="T14" fmla="*/ 47 w 24"/>
                <a:gd name="T15" fmla="*/ 49 h 14"/>
                <a:gd name="T16" fmla="*/ 26 w 24"/>
                <a:gd name="T17" fmla="*/ 20 h 14"/>
                <a:gd name="T18" fmla="*/ 0 w 24"/>
                <a:gd name="T19" fmla="*/ 0 h 14"/>
                <a:gd name="T20" fmla="*/ 0 w 24"/>
                <a:gd name="T21" fmla="*/ 0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14">
                  <a:moveTo>
                    <a:pt x="2" y="0"/>
                  </a:moveTo>
                  <a:cubicBezTo>
                    <a:pt x="3" y="2"/>
                    <a:pt x="5" y="2"/>
                    <a:pt x="6" y="4"/>
                  </a:cubicBezTo>
                  <a:cubicBezTo>
                    <a:pt x="8" y="6"/>
                    <a:pt x="9" y="8"/>
                    <a:pt x="10" y="9"/>
                  </a:cubicBezTo>
                  <a:cubicBezTo>
                    <a:pt x="11" y="11"/>
                    <a:pt x="14" y="11"/>
                    <a:pt x="15" y="11"/>
                  </a:cubicBezTo>
                  <a:cubicBezTo>
                    <a:pt x="17" y="12"/>
                    <a:pt x="19" y="11"/>
                    <a:pt x="21" y="12"/>
                  </a:cubicBezTo>
                  <a:cubicBezTo>
                    <a:pt x="22" y="12"/>
                    <a:pt x="24" y="13"/>
                    <a:pt x="24" y="14"/>
                  </a:cubicBezTo>
                  <a:cubicBezTo>
                    <a:pt x="22" y="14"/>
                    <a:pt x="20" y="14"/>
                    <a:pt x="18" y="13"/>
                  </a:cubicBezTo>
                  <a:cubicBezTo>
                    <a:pt x="16" y="13"/>
                    <a:pt x="13" y="13"/>
                    <a:pt x="11" y="11"/>
                  </a:cubicBezTo>
                  <a:cubicBezTo>
                    <a:pt x="8" y="10"/>
                    <a:pt x="8" y="7"/>
                    <a:pt x="6" y="4"/>
                  </a:cubicBezTo>
                  <a:cubicBezTo>
                    <a:pt x="4" y="3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8" name="Freeform 34">
              <a:extLst>
                <a:ext uri="{FF2B5EF4-FFF2-40B4-BE49-F238E27FC236}">
                  <a16:creationId xmlns:a16="http://schemas.microsoft.com/office/drawing/2014/main" id="{E2EB098C-61B9-45B8-B331-1C24D3F22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1114"/>
              <a:ext cx="50" cy="25"/>
            </a:xfrm>
            <a:custGeom>
              <a:avLst/>
              <a:gdLst>
                <a:gd name="T0" fmla="*/ 123 w 31"/>
                <a:gd name="T1" fmla="*/ 61 h 16"/>
                <a:gd name="T2" fmla="*/ 84 w 31"/>
                <a:gd name="T3" fmla="*/ 14 h 16"/>
                <a:gd name="T4" fmla="*/ 0 w 31"/>
                <a:gd name="T5" fmla="*/ 13 h 16"/>
                <a:gd name="T6" fmla="*/ 63 w 31"/>
                <a:gd name="T7" fmla="*/ 47 h 16"/>
                <a:gd name="T8" fmla="*/ 110 w 31"/>
                <a:gd name="T9" fmla="*/ 53 h 16"/>
                <a:gd name="T10" fmla="*/ 123 w 31"/>
                <a:gd name="T11" fmla="*/ 61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6">
                  <a:moveTo>
                    <a:pt x="29" y="16"/>
                  </a:moveTo>
                  <a:cubicBezTo>
                    <a:pt x="31" y="15"/>
                    <a:pt x="28" y="7"/>
                    <a:pt x="20" y="4"/>
                  </a:cubicBezTo>
                  <a:cubicBezTo>
                    <a:pt x="12" y="0"/>
                    <a:pt x="0" y="3"/>
                    <a:pt x="0" y="3"/>
                  </a:cubicBezTo>
                  <a:cubicBezTo>
                    <a:pt x="0" y="3"/>
                    <a:pt x="4" y="11"/>
                    <a:pt x="15" y="12"/>
                  </a:cubicBezTo>
                  <a:cubicBezTo>
                    <a:pt x="25" y="14"/>
                    <a:pt x="25" y="13"/>
                    <a:pt x="26" y="14"/>
                  </a:cubicBezTo>
                  <a:cubicBezTo>
                    <a:pt x="27" y="15"/>
                    <a:pt x="28" y="16"/>
                    <a:pt x="29" y="16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9" name="Freeform 35">
              <a:extLst>
                <a:ext uri="{FF2B5EF4-FFF2-40B4-BE49-F238E27FC236}">
                  <a16:creationId xmlns:a16="http://schemas.microsoft.com/office/drawing/2014/main" id="{D82DF63E-6A9B-4B4C-81BE-EFDBBA884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1143"/>
              <a:ext cx="25" cy="24"/>
            </a:xfrm>
            <a:custGeom>
              <a:avLst/>
              <a:gdLst>
                <a:gd name="T0" fmla="*/ 0 w 15"/>
                <a:gd name="T1" fmla="*/ 5 h 15"/>
                <a:gd name="T2" fmla="*/ 70 w 15"/>
                <a:gd name="T3" fmla="*/ 46 h 15"/>
                <a:gd name="T4" fmla="*/ 55 w 15"/>
                <a:gd name="T5" fmla="*/ 61 h 15"/>
                <a:gd name="T6" fmla="*/ 22 w 15"/>
                <a:gd name="T7" fmla="*/ 48 h 15"/>
                <a:gd name="T8" fmla="*/ 0 w 15"/>
                <a:gd name="T9" fmla="*/ 34 h 15"/>
                <a:gd name="T10" fmla="*/ 0 w 15"/>
                <a:gd name="T11" fmla="*/ 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5">
                  <a:moveTo>
                    <a:pt x="0" y="1"/>
                  </a:moveTo>
                  <a:cubicBezTo>
                    <a:pt x="0" y="1"/>
                    <a:pt x="12" y="0"/>
                    <a:pt x="15" y="11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8" y="13"/>
                    <a:pt x="5" y="12"/>
                  </a:cubicBezTo>
                  <a:cubicBezTo>
                    <a:pt x="2" y="10"/>
                    <a:pt x="0" y="8"/>
                    <a:pt x="0" y="8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0" name="Freeform 36">
              <a:extLst>
                <a:ext uri="{FF2B5EF4-FFF2-40B4-BE49-F238E27FC236}">
                  <a16:creationId xmlns:a16="http://schemas.microsoft.com/office/drawing/2014/main" id="{91A86803-EE5E-4648-B8EF-3E648F307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1127"/>
              <a:ext cx="24" cy="25"/>
            </a:xfrm>
            <a:custGeom>
              <a:avLst/>
              <a:gdLst>
                <a:gd name="T0" fmla="*/ 0 w 15"/>
                <a:gd name="T1" fmla="*/ 14 h 16"/>
                <a:gd name="T2" fmla="*/ 56 w 15"/>
                <a:gd name="T3" fmla="*/ 61 h 16"/>
                <a:gd name="T4" fmla="*/ 0 w 15"/>
                <a:gd name="T5" fmla="*/ 1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0" y="4"/>
                  </a:moveTo>
                  <a:cubicBezTo>
                    <a:pt x="0" y="4"/>
                    <a:pt x="15" y="0"/>
                    <a:pt x="14" y="16"/>
                  </a:cubicBezTo>
                  <a:cubicBezTo>
                    <a:pt x="14" y="16"/>
                    <a:pt x="14" y="4"/>
                    <a:pt x="0" y="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1" name="Freeform 37">
              <a:extLst>
                <a:ext uri="{FF2B5EF4-FFF2-40B4-BE49-F238E27FC236}">
                  <a16:creationId xmlns:a16="http://schemas.microsoft.com/office/drawing/2014/main" id="{592E2E25-A029-4279-A7F9-A205673A9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894"/>
              <a:ext cx="480" cy="415"/>
            </a:xfrm>
            <a:custGeom>
              <a:avLst/>
              <a:gdLst>
                <a:gd name="T0" fmla="*/ 1160 w 297"/>
                <a:gd name="T1" fmla="*/ 597 h 257"/>
                <a:gd name="T2" fmla="*/ 1225 w 297"/>
                <a:gd name="T3" fmla="*/ 383 h 257"/>
                <a:gd name="T4" fmla="*/ 1165 w 297"/>
                <a:gd name="T5" fmla="*/ 300 h 257"/>
                <a:gd name="T6" fmla="*/ 1115 w 297"/>
                <a:gd name="T7" fmla="*/ 224 h 257"/>
                <a:gd name="T8" fmla="*/ 1039 w 297"/>
                <a:gd name="T9" fmla="*/ 186 h 257"/>
                <a:gd name="T10" fmla="*/ 945 w 297"/>
                <a:gd name="T11" fmla="*/ 118 h 257"/>
                <a:gd name="T12" fmla="*/ 766 w 297"/>
                <a:gd name="T13" fmla="*/ 68 h 257"/>
                <a:gd name="T14" fmla="*/ 432 w 297"/>
                <a:gd name="T15" fmla="*/ 118 h 257"/>
                <a:gd name="T16" fmla="*/ 259 w 297"/>
                <a:gd name="T17" fmla="*/ 362 h 257"/>
                <a:gd name="T18" fmla="*/ 199 w 297"/>
                <a:gd name="T19" fmla="*/ 514 h 257"/>
                <a:gd name="T20" fmla="*/ 191 w 297"/>
                <a:gd name="T21" fmla="*/ 649 h 257"/>
                <a:gd name="T22" fmla="*/ 178 w 297"/>
                <a:gd name="T23" fmla="*/ 733 h 257"/>
                <a:gd name="T24" fmla="*/ 118 w 297"/>
                <a:gd name="T25" fmla="*/ 809 h 257"/>
                <a:gd name="T26" fmla="*/ 97 w 297"/>
                <a:gd name="T27" fmla="*/ 912 h 257"/>
                <a:gd name="T28" fmla="*/ 50 w 297"/>
                <a:gd name="T29" fmla="*/ 964 h 257"/>
                <a:gd name="T30" fmla="*/ 5 w 297"/>
                <a:gd name="T31" fmla="*/ 1082 h 257"/>
                <a:gd name="T32" fmla="*/ 228 w 297"/>
                <a:gd name="T33" fmla="*/ 1053 h 257"/>
                <a:gd name="T34" fmla="*/ 398 w 297"/>
                <a:gd name="T35" fmla="*/ 759 h 257"/>
                <a:gd name="T36" fmla="*/ 370 w 297"/>
                <a:gd name="T37" fmla="*/ 534 h 257"/>
                <a:gd name="T38" fmla="*/ 501 w 297"/>
                <a:gd name="T39" fmla="*/ 576 h 257"/>
                <a:gd name="T40" fmla="*/ 575 w 297"/>
                <a:gd name="T41" fmla="*/ 505 h 257"/>
                <a:gd name="T42" fmla="*/ 595 w 297"/>
                <a:gd name="T43" fmla="*/ 459 h 257"/>
                <a:gd name="T44" fmla="*/ 632 w 297"/>
                <a:gd name="T45" fmla="*/ 417 h 257"/>
                <a:gd name="T46" fmla="*/ 645 w 297"/>
                <a:gd name="T47" fmla="*/ 370 h 257"/>
                <a:gd name="T48" fmla="*/ 666 w 297"/>
                <a:gd name="T49" fmla="*/ 344 h 257"/>
                <a:gd name="T50" fmla="*/ 721 w 297"/>
                <a:gd name="T51" fmla="*/ 323 h 257"/>
                <a:gd name="T52" fmla="*/ 789 w 297"/>
                <a:gd name="T53" fmla="*/ 275 h 257"/>
                <a:gd name="T54" fmla="*/ 840 w 297"/>
                <a:gd name="T55" fmla="*/ 254 h 257"/>
                <a:gd name="T56" fmla="*/ 874 w 297"/>
                <a:gd name="T57" fmla="*/ 241 h 257"/>
                <a:gd name="T58" fmla="*/ 937 w 297"/>
                <a:gd name="T59" fmla="*/ 258 h 257"/>
                <a:gd name="T60" fmla="*/ 962 w 297"/>
                <a:gd name="T61" fmla="*/ 254 h 257"/>
                <a:gd name="T62" fmla="*/ 882 w 297"/>
                <a:gd name="T63" fmla="*/ 349 h 257"/>
                <a:gd name="T64" fmla="*/ 760 w 297"/>
                <a:gd name="T65" fmla="*/ 475 h 257"/>
                <a:gd name="T66" fmla="*/ 891 w 297"/>
                <a:gd name="T67" fmla="*/ 389 h 257"/>
                <a:gd name="T68" fmla="*/ 979 w 297"/>
                <a:gd name="T69" fmla="*/ 310 h 257"/>
                <a:gd name="T70" fmla="*/ 1055 w 297"/>
                <a:gd name="T71" fmla="*/ 266 h 257"/>
                <a:gd name="T72" fmla="*/ 1160 w 297"/>
                <a:gd name="T73" fmla="*/ 597 h 2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97" h="257">
                  <a:moveTo>
                    <a:pt x="275" y="142"/>
                  </a:moveTo>
                  <a:cubicBezTo>
                    <a:pt x="275" y="142"/>
                    <a:pt x="297" y="112"/>
                    <a:pt x="290" y="91"/>
                  </a:cubicBezTo>
                  <a:cubicBezTo>
                    <a:pt x="283" y="70"/>
                    <a:pt x="276" y="71"/>
                    <a:pt x="276" y="71"/>
                  </a:cubicBezTo>
                  <a:cubicBezTo>
                    <a:pt x="276" y="71"/>
                    <a:pt x="272" y="58"/>
                    <a:pt x="264" y="53"/>
                  </a:cubicBezTo>
                  <a:cubicBezTo>
                    <a:pt x="256" y="47"/>
                    <a:pt x="246" y="44"/>
                    <a:pt x="246" y="44"/>
                  </a:cubicBezTo>
                  <a:cubicBezTo>
                    <a:pt x="246" y="44"/>
                    <a:pt x="231" y="33"/>
                    <a:pt x="224" y="28"/>
                  </a:cubicBezTo>
                  <a:cubicBezTo>
                    <a:pt x="217" y="23"/>
                    <a:pt x="193" y="13"/>
                    <a:pt x="181" y="16"/>
                  </a:cubicBezTo>
                  <a:cubicBezTo>
                    <a:pt x="181" y="16"/>
                    <a:pt x="124" y="0"/>
                    <a:pt x="102" y="28"/>
                  </a:cubicBezTo>
                  <a:cubicBezTo>
                    <a:pt x="80" y="57"/>
                    <a:pt x="70" y="51"/>
                    <a:pt x="61" y="86"/>
                  </a:cubicBezTo>
                  <a:cubicBezTo>
                    <a:pt x="52" y="121"/>
                    <a:pt x="48" y="101"/>
                    <a:pt x="47" y="122"/>
                  </a:cubicBezTo>
                  <a:cubicBezTo>
                    <a:pt x="47" y="143"/>
                    <a:pt x="44" y="143"/>
                    <a:pt x="45" y="154"/>
                  </a:cubicBezTo>
                  <a:cubicBezTo>
                    <a:pt x="46" y="164"/>
                    <a:pt x="47" y="166"/>
                    <a:pt x="42" y="174"/>
                  </a:cubicBezTo>
                  <a:cubicBezTo>
                    <a:pt x="38" y="182"/>
                    <a:pt x="30" y="182"/>
                    <a:pt x="28" y="192"/>
                  </a:cubicBezTo>
                  <a:cubicBezTo>
                    <a:pt x="26" y="203"/>
                    <a:pt x="29" y="211"/>
                    <a:pt x="23" y="217"/>
                  </a:cubicBezTo>
                  <a:cubicBezTo>
                    <a:pt x="16" y="223"/>
                    <a:pt x="12" y="223"/>
                    <a:pt x="12" y="229"/>
                  </a:cubicBezTo>
                  <a:cubicBezTo>
                    <a:pt x="12" y="235"/>
                    <a:pt x="0" y="248"/>
                    <a:pt x="1" y="257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4" y="250"/>
                    <a:pt x="98" y="226"/>
                    <a:pt x="94" y="180"/>
                  </a:cubicBezTo>
                  <a:cubicBezTo>
                    <a:pt x="94" y="180"/>
                    <a:pt x="69" y="145"/>
                    <a:pt x="88" y="127"/>
                  </a:cubicBezTo>
                  <a:cubicBezTo>
                    <a:pt x="98" y="117"/>
                    <a:pt x="107" y="140"/>
                    <a:pt x="119" y="137"/>
                  </a:cubicBezTo>
                  <a:cubicBezTo>
                    <a:pt x="131" y="135"/>
                    <a:pt x="134" y="128"/>
                    <a:pt x="136" y="120"/>
                  </a:cubicBezTo>
                  <a:cubicBezTo>
                    <a:pt x="137" y="112"/>
                    <a:pt x="137" y="111"/>
                    <a:pt x="141" y="109"/>
                  </a:cubicBezTo>
                  <a:cubicBezTo>
                    <a:pt x="145" y="107"/>
                    <a:pt x="150" y="106"/>
                    <a:pt x="150" y="99"/>
                  </a:cubicBezTo>
                  <a:cubicBezTo>
                    <a:pt x="150" y="92"/>
                    <a:pt x="151" y="91"/>
                    <a:pt x="153" y="88"/>
                  </a:cubicBezTo>
                  <a:cubicBezTo>
                    <a:pt x="156" y="85"/>
                    <a:pt x="158" y="82"/>
                    <a:pt x="158" y="82"/>
                  </a:cubicBezTo>
                  <a:cubicBezTo>
                    <a:pt x="158" y="82"/>
                    <a:pt x="164" y="84"/>
                    <a:pt x="171" y="77"/>
                  </a:cubicBezTo>
                  <a:cubicBezTo>
                    <a:pt x="178" y="71"/>
                    <a:pt x="187" y="65"/>
                    <a:pt x="187" y="65"/>
                  </a:cubicBezTo>
                  <a:cubicBezTo>
                    <a:pt x="187" y="65"/>
                    <a:pt x="194" y="62"/>
                    <a:pt x="199" y="60"/>
                  </a:cubicBezTo>
                  <a:cubicBezTo>
                    <a:pt x="203" y="58"/>
                    <a:pt x="207" y="57"/>
                    <a:pt x="207" y="57"/>
                  </a:cubicBezTo>
                  <a:cubicBezTo>
                    <a:pt x="207" y="57"/>
                    <a:pt x="218" y="62"/>
                    <a:pt x="222" y="61"/>
                  </a:cubicBezTo>
                  <a:cubicBezTo>
                    <a:pt x="226" y="61"/>
                    <a:pt x="228" y="60"/>
                    <a:pt x="228" y="60"/>
                  </a:cubicBezTo>
                  <a:cubicBezTo>
                    <a:pt x="228" y="60"/>
                    <a:pt x="216" y="72"/>
                    <a:pt x="209" y="83"/>
                  </a:cubicBezTo>
                  <a:cubicBezTo>
                    <a:pt x="202" y="94"/>
                    <a:pt x="194" y="105"/>
                    <a:pt x="180" y="113"/>
                  </a:cubicBezTo>
                  <a:cubicBezTo>
                    <a:pt x="180" y="113"/>
                    <a:pt x="200" y="106"/>
                    <a:pt x="211" y="92"/>
                  </a:cubicBezTo>
                  <a:cubicBezTo>
                    <a:pt x="216" y="85"/>
                    <a:pt x="225" y="80"/>
                    <a:pt x="232" y="74"/>
                  </a:cubicBezTo>
                  <a:cubicBezTo>
                    <a:pt x="236" y="70"/>
                    <a:pt x="246" y="60"/>
                    <a:pt x="250" y="63"/>
                  </a:cubicBezTo>
                  <a:cubicBezTo>
                    <a:pt x="261" y="71"/>
                    <a:pt x="279" y="87"/>
                    <a:pt x="275" y="142"/>
                  </a:cubicBezTo>
                  <a:close/>
                </a:path>
              </a:pathLst>
            </a:custGeom>
            <a:solidFill>
              <a:srgbClr val="4A1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2" name="Freeform 38">
              <a:extLst>
                <a:ext uri="{FF2B5EF4-FFF2-40B4-BE49-F238E27FC236}">
                  <a16:creationId xmlns:a16="http://schemas.microsoft.com/office/drawing/2014/main" id="{73276F01-DC81-475D-A621-DEB96790D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894"/>
              <a:ext cx="480" cy="415"/>
            </a:xfrm>
            <a:custGeom>
              <a:avLst/>
              <a:gdLst>
                <a:gd name="T0" fmla="*/ 1160 w 297"/>
                <a:gd name="T1" fmla="*/ 597 h 257"/>
                <a:gd name="T2" fmla="*/ 1225 w 297"/>
                <a:gd name="T3" fmla="*/ 383 h 257"/>
                <a:gd name="T4" fmla="*/ 1165 w 297"/>
                <a:gd name="T5" fmla="*/ 300 h 257"/>
                <a:gd name="T6" fmla="*/ 1115 w 297"/>
                <a:gd name="T7" fmla="*/ 224 h 257"/>
                <a:gd name="T8" fmla="*/ 1039 w 297"/>
                <a:gd name="T9" fmla="*/ 186 h 257"/>
                <a:gd name="T10" fmla="*/ 945 w 297"/>
                <a:gd name="T11" fmla="*/ 118 h 257"/>
                <a:gd name="T12" fmla="*/ 766 w 297"/>
                <a:gd name="T13" fmla="*/ 68 h 257"/>
                <a:gd name="T14" fmla="*/ 432 w 297"/>
                <a:gd name="T15" fmla="*/ 118 h 257"/>
                <a:gd name="T16" fmla="*/ 259 w 297"/>
                <a:gd name="T17" fmla="*/ 362 h 257"/>
                <a:gd name="T18" fmla="*/ 199 w 297"/>
                <a:gd name="T19" fmla="*/ 514 h 257"/>
                <a:gd name="T20" fmla="*/ 191 w 297"/>
                <a:gd name="T21" fmla="*/ 649 h 257"/>
                <a:gd name="T22" fmla="*/ 178 w 297"/>
                <a:gd name="T23" fmla="*/ 733 h 257"/>
                <a:gd name="T24" fmla="*/ 118 w 297"/>
                <a:gd name="T25" fmla="*/ 809 h 257"/>
                <a:gd name="T26" fmla="*/ 97 w 297"/>
                <a:gd name="T27" fmla="*/ 912 h 257"/>
                <a:gd name="T28" fmla="*/ 50 w 297"/>
                <a:gd name="T29" fmla="*/ 964 h 257"/>
                <a:gd name="T30" fmla="*/ 5 w 297"/>
                <a:gd name="T31" fmla="*/ 1082 h 257"/>
                <a:gd name="T32" fmla="*/ 228 w 297"/>
                <a:gd name="T33" fmla="*/ 1053 h 257"/>
                <a:gd name="T34" fmla="*/ 398 w 297"/>
                <a:gd name="T35" fmla="*/ 759 h 257"/>
                <a:gd name="T36" fmla="*/ 370 w 297"/>
                <a:gd name="T37" fmla="*/ 534 h 257"/>
                <a:gd name="T38" fmla="*/ 501 w 297"/>
                <a:gd name="T39" fmla="*/ 576 h 257"/>
                <a:gd name="T40" fmla="*/ 575 w 297"/>
                <a:gd name="T41" fmla="*/ 505 h 257"/>
                <a:gd name="T42" fmla="*/ 595 w 297"/>
                <a:gd name="T43" fmla="*/ 459 h 257"/>
                <a:gd name="T44" fmla="*/ 632 w 297"/>
                <a:gd name="T45" fmla="*/ 417 h 257"/>
                <a:gd name="T46" fmla="*/ 645 w 297"/>
                <a:gd name="T47" fmla="*/ 370 h 257"/>
                <a:gd name="T48" fmla="*/ 666 w 297"/>
                <a:gd name="T49" fmla="*/ 344 h 257"/>
                <a:gd name="T50" fmla="*/ 721 w 297"/>
                <a:gd name="T51" fmla="*/ 323 h 257"/>
                <a:gd name="T52" fmla="*/ 789 w 297"/>
                <a:gd name="T53" fmla="*/ 275 h 257"/>
                <a:gd name="T54" fmla="*/ 840 w 297"/>
                <a:gd name="T55" fmla="*/ 254 h 257"/>
                <a:gd name="T56" fmla="*/ 874 w 297"/>
                <a:gd name="T57" fmla="*/ 241 h 257"/>
                <a:gd name="T58" fmla="*/ 937 w 297"/>
                <a:gd name="T59" fmla="*/ 258 h 257"/>
                <a:gd name="T60" fmla="*/ 962 w 297"/>
                <a:gd name="T61" fmla="*/ 254 h 257"/>
                <a:gd name="T62" fmla="*/ 882 w 297"/>
                <a:gd name="T63" fmla="*/ 349 h 257"/>
                <a:gd name="T64" fmla="*/ 760 w 297"/>
                <a:gd name="T65" fmla="*/ 475 h 257"/>
                <a:gd name="T66" fmla="*/ 891 w 297"/>
                <a:gd name="T67" fmla="*/ 389 h 257"/>
                <a:gd name="T68" fmla="*/ 979 w 297"/>
                <a:gd name="T69" fmla="*/ 310 h 257"/>
                <a:gd name="T70" fmla="*/ 1055 w 297"/>
                <a:gd name="T71" fmla="*/ 266 h 257"/>
                <a:gd name="T72" fmla="*/ 1160 w 297"/>
                <a:gd name="T73" fmla="*/ 597 h 2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97" h="257">
                  <a:moveTo>
                    <a:pt x="275" y="142"/>
                  </a:moveTo>
                  <a:cubicBezTo>
                    <a:pt x="275" y="142"/>
                    <a:pt x="297" y="112"/>
                    <a:pt x="290" y="91"/>
                  </a:cubicBezTo>
                  <a:cubicBezTo>
                    <a:pt x="283" y="70"/>
                    <a:pt x="276" y="71"/>
                    <a:pt x="276" y="71"/>
                  </a:cubicBezTo>
                  <a:cubicBezTo>
                    <a:pt x="276" y="71"/>
                    <a:pt x="272" y="58"/>
                    <a:pt x="264" y="53"/>
                  </a:cubicBezTo>
                  <a:cubicBezTo>
                    <a:pt x="256" y="47"/>
                    <a:pt x="246" y="44"/>
                    <a:pt x="246" y="44"/>
                  </a:cubicBezTo>
                  <a:cubicBezTo>
                    <a:pt x="246" y="44"/>
                    <a:pt x="231" y="33"/>
                    <a:pt x="224" y="28"/>
                  </a:cubicBezTo>
                  <a:cubicBezTo>
                    <a:pt x="217" y="23"/>
                    <a:pt x="193" y="13"/>
                    <a:pt x="181" y="16"/>
                  </a:cubicBezTo>
                  <a:cubicBezTo>
                    <a:pt x="181" y="16"/>
                    <a:pt x="124" y="0"/>
                    <a:pt x="102" y="28"/>
                  </a:cubicBezTo>
                  <a:cubicBezTo>
                    <a:pt x="80" y="57"/>
                    <a:pt x="70" y="51"/>
                    <a:pt x="61" y="86"/>
                  </a:cubicBezTo>
                  <a:cubicBezTo>
                    <a:pt x="52" y="121"/>
                    <a:pt x="48" y="101"/>
                    <a:pt x="47" y="122"/>
                  </a:cubicBezTo>
                  <a:cubicBezTo>
                    <a:pt x="47" y="143"/>
                    <a:pt x="44" y="143"/>
                    <a:pt x="45" y="154"/>
                  </a:cubicBezTo>
                  <a:cubicBezTo>
                    <a:pt x="46" y="164"/>
                    <a:pt x="47" y="166"/>
                    <a:pt x="42" y="174"/>
                  </a:cubicBezTo>
                  <a:cubicBezTo>
                    <a:pt x="38" y="182"/>
                    <a:pt x="30" y="182"/>
                    <a:pt x="28" y="192"/>
                  </a:cubicBezTo>
                  <a:cubicBezTo>
                    <a:pt x="26" y="203"/>
                    <a:pt x="29" y="211"/>
                    <a:pt x="23" y="217"/>
                  </a:cubicBezTo>
                  <a:cubicBezTo>
                    <a:pt x="16" y="223"/>
                    <a:pt x="12" y="223"/>
                    <a:pt x="12" y="229"/>
                  </a:cubicBezTo>
                  <a:cubicBezTo>
                    <a:pt x="12" y="235"/>
                    <a:pt x="0" y="248"/>
                    <a:pt x="1" y="257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4" y="250"/>
                    <a:pt x="98" y="226"/>
                    <a:pt x="94" y="180"/>
                  </a:cubicBezTo>
                  <a:cubicBezTo>
                    <a:pt x="94" y="180"/>
                    <a:pt x="69" y="145"/>
                    <a:pt x="88" y="127"/>
                  </a:cubicBezTo>
                  <a:cubicBezTo>
                    <a:pt x="98" y="117"/>
                    <a:pt x="107" y="140"/>
                    <a:pt x="119" y="137"/>
                  </a:cubicBezTo>
                  <a:cubicBezTo>
                    <a:pt x="131" y="135"/>
                    <a:pt x="134" y="128"/>
                    <a:pt x="136" y="120"/>
                  </a:cubicBezTo>
                  <a:cubicBezTo>
                    <a:pt x="137" y="112"/>
                    <a:pt x="137" y="111"/>
                    <a:pt x="141" y="109"/>
                  </a:cubicBezTo>
                  <a:cubicBezTo>
                    <a:pt x="145" y="107"/>
                    <a:pt x="150" y="106"/>
                    <a:pt x="150" y="99"/>
                  </a:cubicBezTo>
                  <a:cubicBezTo>
                    <a:pt x="150" y="92"/>
                    <a:pt x="151" y="91"/>
                    <a:pt x="153" y="88"/>
                  </a:cubicBezTo>
                  <a:cubicBezTo>
                    <a:pt x="156" y="85"/>
                    <a:pt x="158" y="82"/>
                    <a:pt x="158" y="82"/>
                  </a:cubicBezTo>
                  <a:cubicBezTo>
                    <a:pt x="158" y="82"/>
                    <a:pt x="164" y="84"/>
                    <a:pt x="171" y="77"/>
                  </a:cubicBezTo>
                  <a:cubicBezTo>
                    <a:pt x="178" y="71"/>
                    <a:pt x="187" y="65"/>
                    <a:pt x="187" y="65"/>
                  </a:cubicBezTo>
                  <a:cubicBezTo>
                    <a:pt x="187" y="65"/>
                    <a:pt x="194" y="62"/>
                    <a:pt x="199" y="60"/>
                  </a:cubicBezTo>
                  <a:cubicBezTo>
                    <a:pt x="203" y="58"/>
                    <a:pt x="207" y="57"/>
                    <a:pt x="207" y="57"/>
                  </a:cubicBezTo>
                  <a:cubicBezTo>
                    <a:pt x="207" y="57"/>
                    <a:pt x="218" y="62"/>
                    <a:pt x="222" y="61"/>
                  </a:cubicBezTo>
                  <a:cubicBezTo>
                    <a:pt x="226" y="61"/>
                    <a:pt x="228" y="60"/>
                    <a:pt x="228" y="60"/>
                  </a:cubicBezTo>
                  <a:cubicBezTo>
                    <a:pt x="228" y="60"/>
                    <a:pt x="216" y="72"/>
                    <a:pt x="209" y="83"/>
                  </a:cubicBezTo>
                  <a:cubicBezTo>
                    <a:pt x="202" y="94"/>
                    <a:pt x="194" y="105"/>
                    <a:pt x="180" y="113"/>
                  </a:cubicBezTo>
                  <a:cubicBezTo>
                    <a:pt x="180" y="113"/>
                    <a:pt x="200" y="106"/>
                    <a:pt x="211" y="92"/>
                  </a:cubicBezTo>
                  <a:cubicBezTo>
                    <a:pt x="216" y="85"/>
                    <a:pt x="225" y="80"/>
                    <a:pt x="232" y="74"/>
                  </a:cubicBezTo>
                  <a:cubicBezTo>
                    <a:pt x="236" y="70"/>
                    <a:pt x="246" y="60"/>
                    <a:pt x="250" y="63"/>
                  </a:cubicBezTo>
                  <a:cubicBezTo>
                    <a:pt x="261" y="71"/>
                    <a:pt x="279" y="87"/>
                    <a:pt x="275" y="142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3" name="Freeform 39">
              <a:extLst>
                <a:ext uri="{FF2B5EF4-FFF2-40B4-BE49-F238E27FC236}">
                  <a16:creationId xmlns:a16="http://schemas.microsoft.com/office/drawing/2014/main" id="{5F68ABB3-2E83-4A5F-9863-FC5773B1C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931"/>
              <a:ext cx="259" cy="88"/>
            </a:xfrm>
            <a:custGeom>
              <a:avLst/>
              <a:gdLst>
                <a:gd name="T0" fmla="*/ 678 w 160"/>
                <a:gd name="T1" fmla="*/ 39 h 54"/>
                <a:gd name="T2" fmla="*/ 657 w 160"/>
                <a:gd name="T3" fmla="*/ 26 h 54"/>
                <a:gd name="T4" fmla="*/ 605 w 160"/>
                <a:gd name="T5" fmla="*/ 21 h 54"/>
                <a:gd name="T6" fmla="*/ 500 w 160"/>
                <a:gd name="T7" fmla="*/ 0 h 54"/>
                <a:gd name="T8" fmla="*/ 432 w 160"/>
                <a:gd name="T9" fmla="*/ 8 h 54"/>
                <a:gd name="T10" fmla="*/ 351 w 160"/>
                <a:gd name="T11" fmla="*/ 39 h 54"/>
                <a:gd name="T12" fmla="*/ 301 w 160"/>
                <a:gd name="T13" fmla="*/ 55 h 54"/>
                <a:gd name="T14" fmla="*/ 204 w 160"/>
                <a:gd name="T15" fmla="*/ 96 h 54"/>
                <a:gd name="T16" fmla="*/ 94 w 160"/>
                <a:gd name="T17" fmla="*/ 143 h 54"/>
                <a:gd name="T18" fmla="*/ 0 w 160"/>
                <a:gd name="T19" fmla="*/ 233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0" h="54">
                  <a:moveTo>
                    <a:pt x="160" y="9"/>
                  </a:moveTo>
                  <a:cubicBezTo>
                    <a:pt x="160" y="9"/>
                    <a:pt x="156" y="6"/>
                    <a:pt x="155" y="6"/>
                  </a:cubicBezTo>
                  <a:cubicBezTo>
                    <a:pt x="151" y="5"/>
                    <a:pt x="147" y="6"/>
                    <a:pt x="143" y="5"/>
                  </a:cubicBezTo>
                  <a:cubicBezTo>
                    <a:pt x="135" y="2"/>
                    <a:pt x="127" y="0"/>
                    <a:pt x="118" y="0"/>
                  </a:cubicBezTo>
                  <a:cubicBezTo>
                    <a:pt x="113" y="0"/>
                    <a:pt x="107" y="1"/>
                    <a:pt x="102" y="2"/>
                  </a:cubicBezTo>
                  <a:cubicBezTo>
                    <a:pt x="95" y="3"/>
                    <a:pt x="89" y="6"/>
                    <a:pt x="83" y="9"/>
                  </a:cubicBezTo>
                  <a:cubicBezTo>
                    <a:pt x="79" y="11"/>
                    <a:pt x="75" y="11"/>
                    <a:pt x="71" y="13"/>
                  </a:cubicBezTo>
                  <a:cubicBezTo>
                    <a:pt x="63" y="16"/>
                    <a:pt x="56" y="20"/>
                    <a:pt x="48" y="22"/>
                  </a:cubicBezTo>
                  <a:cubicBezTo>
                    <a:pt x="39" y="25"/>
                    <a:pt x="31" y="29"/>
                    <a:pt x="22" y="33"/>
                  </a:cubicBezTo>
                  <a:cubicBezTo>
                    <a:pt x="12" y="37"/>
                    <a:pt x="4" y="43"/>
                    <a:pt x="0" y="5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4" name="Freeform 40">
              <a:extLst>
                <a:ext uri="{FF2B5EF4-FFF2-40B4-BE49-F238E27FC236}">
                  <a16:creationId xmlns:a16="http://schemas.microsoft.com/office/drawing/2014/main" id="{1AFF649F-F1C1-4E71-8593-D06851BBA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922"/>
              <a:ext cx="16" cy="8"/>
            </a:xfrm>
            <a:custGeom>
              <a:avLst/>
              <a:gdLst>
                <a:gd name="T0" fmla="*/ 0 w 10"/>
                <a:gd name="T1" fmla="*/ 0 h 5"/>
                <a:gd name="T2" fmla="*/ 42 w 10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4" y="0"/>
                    <a:pt x="7" y="3"/>
                    <a:pt x="10" y="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5" name="Freeform 41">
              <a:extLst>
                <a:ext uri="{FF2B5EF4-FFF2-40B4-BE49-F238E27FC236}">
                  <a16:creationId xmlns:a16="http://schemas.microsoft.com/office/drawing/2014/main" id="{24895862-30B6-4208-829F-F9FCE6325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989"/>
              <a:ext cx="27" cy="30"/>
            </a:xfrm>
            <a:custGeom>
              <a:avLst/>
              <a:gdLst>
                <a:gd name="T0" fmla="*/ 0 w 17"/>
                <a:gd name="T1" fmla="*/ 13 h 18"/>
                <a:gd name="T2" fmla="*/ 56 w 17"/>
                <a:gd name="T3" fmla="*/ 13 h 18"/>
                <a:gd name="T4" fmla="*/ 64 w 17"/>
                <a:gd name="T5" fmla="*/ 8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0" y="3"/>
                  </a:moveTo>
                  <a:cubicBezTo>
                    <a:pt x="3" y="1"/>
                    <a:pt x="11" y="0"/>
                    <a:pt x="14" y="3"/>
                  </a:cubicBezTo>
                  <a:cubicBezTo>
                    <a:pt x="17" y="6"/>
                    <a:pt x="16" y="14"/>
                    <a:pt x="16" y="1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6" name="Freeform 42">
              <a:extLst>
                <a:ext uri="{FF2B5EF4-FFF2-40B4-BE49-F238E27FC236}">
                  <a16:creationId xmlns:a16="http://schemas.microsoft.com/office/drawing/2014/main" id="{E0812225-C331-49B8-80B8-E6FCE2056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1006"/>
              <a:ext cx="18" cy="6"/>
            </a:xfrm>
            <a:custGeom>
              <a:avLst/>
              <a:gdLst>
                <a:gd name="T0" fmla="*/ 0 w 11"/>
                <a:gd name="T1" fmla="*/ 14 h 4"/>
                <a:gd name="T2" fmla="*/ 47 w 1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2" y="1"/>
                    <a:pt x="8" y="0"/>
                    <a:pt x="11" y="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7" name="Freeform 43">
              <a:extLst>
                <a:ext uri="{FF2B5EF4-FFF2-40B4-BE49-F238E27FC236}">
                  <a16:creationId xmlns:a16="http://schemas.microsoft.com/office/drawing/2014/main" id="{B4D69C57-0CF2-4E49-8521-A36BC26F8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020"/>
              <a:ext cx="35" cy="15"/>
            </a:xfrm>
            <a:custGeom>
              <a:avLst/>
              <a:gdLst>
                <a:gd name="T0" fmla="*/ 89 w 22"/>
                <a:gd name="T1" fmla="*/ 42 h 9"/>
                <a:gd name="T2" fmla="*/ 46 w 22"/>
                <a:gd name="T3" fmla="*/ 5 h 9"/>
                <a:gd name="T4" fmla="*/ 0 w 22"/>
                <a:gd name="T5" fmla="*/ 1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22" y="9"/>
                  </a:moveTo>
                  <a:cubicBezTo>
                    <a:pt x="21" y="5"/>
                    <a:pt x="15" y="1"/>
                    <a:pt x="11" y="1"/>
                  </a:cubicBezTo>
                  <a:cubicBezTo>
                    <a:pt x="8" y="0"/>
                    <a:pt x="3" y="5"/>
                    <a:pt x="0" y="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8" name="Freeform 44">
              <a:extLst>
                <a:ext uri="{FF2B5EF4-FFF2-40B4-BE49-F238E27FC236}">
                  <a16:creationId xmlns:a16="http://schemas.microsoft.com/office/drawing/2014/main" id="{B1468E1B-2300-40F1-8CE7-1E62BCDF4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1022"/>
              <a:ext cx="10" cy="63"/>
            </a:xfrm>
            <a:custGeom>
              <a:avLst/>
              <a:gdLst>
                <a:gd name="T0" fmla="*/ 0 w 6"/>
                <a:gd name="T1" fmla="*/ 0 h 39"/>
                <a:gd name="T2" fmla="*/ 22 w 6"/>
                <a:gd name="T3" fmla="*/ 84 h 39"/>
                <a:gd name="T4" fmla="*/ 0 w 6"/>
                <a:gd name="T5" fmla="*/ 165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9">
                  <a:moveTo>
                    <a:pt x="0" y="0"/>
                  </a:moveTo>
                  <a:cubicBezTo>
                    <a:pt x="6" y="3"/>
                    <a:pt x="6" y="14"/>
                    <a:pt x="5" y="20"/>
                  </a:cubicBezTo>
                  <a:cubicBezTo>
                    <a:pt x="5" y="27"/>
                    <a:pt x="1" y="32"/>
                    <a:pt x="0" y="3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9" name="Freeform 45">
              <a:extLst>
                <a:ext uri="{FF2B5EF4-FFF2-40B4-BE49-F238E27FC236}">
                  <a16:creationId xmlns:a16="http://schemas.microsoft.com/office/drawing/2014/main" id="{229822EE-4D96-4004-A2E4-A2378A0D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975"/>
              <a:ext cx="58" cy="21"/>
            </a:xfrm>
            <a:custGeom>
              <a:avLst/>
              <a:gdLst>
                <a:gd name="T0" fmla="*/ 150 w 36"/>
                <a:gd name="T1" fmla="*/ 55 h 13"/>
                <a:gd name="T2" fmla="*/ 84 w 36"/>
                <a:gd name="T3" fmla="*/ 5 h 13"/>
                <a:gd name="T4" fmla="*/ 0 w 36"/>
                <a:gd name="T5" fmla="*/ 4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3">
                  <a:moveTo>
                    <a:pt x="36" y="13"/>
                  </a:moveTo>
                  <a:cubicBezTo>
                    <a:pt x="35" y="7"/>
                    <a:pt x="25" y="1"/>
                    <a:pt x="20" y="1"/>
                  </a:cubicBezTo>
                  <a:cubicBezTo>
                    <a:pt x="13" y="0"/>
                    <a:pt x="3" y="5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0" name="Freeform 46">
              <a:extLst>
                <a:ext uri="{FF2B5EF4-FFF2-40B4-BE49-F238E27FC236}">
                  <a16:creationId xmlns:a16="http://schemas.microsoft.com/office/drawing/2014/main" id="{1DC22CF3-8656-4431-977C-0EF39B9C2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978"/>
              <a:ext cx="39" cy="8"/>
            </a:xfrm>
            <a:custGeom>
              <a:avLst/>
              <a:gdLst>
                <a:gd name="T0" fmla="*/ 102 w 24"/>
                <a:gd name="T1" fmla="*/ 21 h 5"/>
                <a:gd name="T2" fmla="*/ 47 w 24"/>
                <a:gd name="T3" fmla="*/ 5 h 5"/>
                <a:gd name="T4" fmla="*/ 0 w 2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5">
                  <a:moveTo>
                    <a:pt x="24" y="5"/>
                  </a:moveTo>
                  <a:cubicBezTo>
                    <a:pt x="23" y="1"/>
                    <a:pt x="14" y="0"/>
                    <a:pt x="11" y="1"/>
                  </a:cubicBezTo>
                  <a:cubicBezTo>
                    <a:pt x="8" y="2"/>
                    <a:pt x="3" y="3"/>
                    <a:pt x="0" y="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1" name="Freeform 47">
              <a:extLst>
                <a:ext uri="{FF2B5EF4-FFF2-40B4-BE49-F238E27FC236}">
                  <a16:creationId xmlns:a16="http://schemas.microsoft.com/office/drawing/2014/main" id="{620FB765-7044-46A7-86B3-64C995E50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996"/>
              <a:ext cx="97" cy="29"/>
            </a:xfrm>
            <a:custGeom>
              <a:avLst/>
              <a:gdLst>
                <a:gd name="T0" fmla="*/ 254 w 60"/>
                <a:gd name="T1" fmla="*/ 5 h 18"/>
                <a:gd name="T2" fmla="*/ 207 w 60"/>
                <a:gd name="T3" fmla="*/ 8 h 18"/>
                <a:gd name="T4" fmla="*/ 152 w 60"/>
                <a:gd name="T5" fmla="*/ 34 h 18"/>
                <a:gd name="T6" fmla="*/ 81 w 60"/>
                <a:gd name="T7" fmla="*/ 42 h 18"/>
                <a:gd name="T8" fmla="*/ 0 w 60"/>
                <a:gd name="T9" fmla="*/ 76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8">
                  <a:moveTo>
                    <a:pt x="60" y="1"/>
                  </a:moveTo>
                  <a:cubicBezTo>
                    <a:pt x="57" y="1"/>
                    <a:pt x="53" y="0"/>
                    <a:pt x="49" y="2"/>
                  </a:cubicBezTo>
                  <a:cubicBezTo>
                    <a:pt x="45" y="3"/>
                    <a:pt x="41" y="7"/>
                    <a:pt x="36" y="8"/>
                  </a:cubicBezTo>
                  <a:cubicBezTo>
                    <a:pt x="30" y="10"/>
                    <a:pt x="25" y="9"/>
                    <a:pt x="19" y="10"/>
                  </a:cubicBezTo>
                  <a:cubicBezTo>
                    <a:pt x="12" y="10"/>
                    <a:pt x="5" y="14"/>
                    <a:pt x="0" y="1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2" name="Freeform 48">
              <a:extLst>
                <a:ext uri="{FF2B5EF4-FFF2-40B4-BE49-F238E27FC236}">
                  <a16:creationId xmlns:a16="http://schemas.microsoft.com/office/drawing/2014/main" id="{30C91632-E63E-400C-8296-183D2E4C9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027"/>
              <a:ext cx="85" cy="21"/>
            </a:xfrm>
            <a:custGeom>
              <a:avLst/>
              <a:gdLst>
                <a:gd name="T0" fmla="*/ 218 w 53"/>
                <a:gd name="T1" fmla="*/ 0 h 13"/>
                <a:gd name="T2" fmla="*/ 132 w 53"/>
                <a:gd name="T3" fmla="*/ 0 h 13"/>
                <a:gd name="T4" fmla="*/ 0 w 53"/>
                <a:gd name="T5" fmla="*/ 5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cubicBezTo>
                    <a:pt x="47" y="1"/>
                    <a:pt x="39" y="0"/>
                    <a:pt x="32" y="0"/>
                  </a:cubicBezTo>
                  <a:cubicBezTo>
                    <a:pt x="19" y="0"/>
                    <a:pt x="10" y="5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3" name="Freeform 49">
              <a:extLst>
                <a:ext uri="{FF2B5EF4-FFF2-40B4-BE49-F238E27FC236}">
                  <a16:creationId xmlns:a16="http://schemas.microsoft.com/office/drawing/2014/main" id="{D3C46642-B51C-4148-BB89-81B6997FF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038"/>
              <a:ext cx="104" cy="56"/>
            </a:xfrm>
            <a:custGeom>
              <a:avLst/>
              <a:gdLst>
                <a:gd name="T0" fmla="*/ 275 w 64"/>
                <a:gd name="T1" fmla="*/ 0 h 35"/>
                <a:gd name="T2" fmla="*/ 245 w 64"/>
                <a:gd name="T3" fmla="*/ 13 h 35"/>
                <a:gd name="T4" fmla="*/ 219 w 64"/>
                <a:gd name="T5" fmla="*/ 42 h 35"/>
                <a:gd name="T6" fmla="*/ 164 w 64"/>
                <a:gd name="T7" fmla="*/ 77 h 35"/>
                <a:gd name="T8" fmla="*/ 0 w 64"/>
                <a:gd name="T9" fmla="*/ 144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5">
                  <a:moveTo>
                    <a:pt x="64" y="0"/>
                  </a:moveTo>
                  <a:cubicBezTo>
                    <a:pt x="62" y="2"/>
                    <a:pt x="59" y="2"/>
                    <a:pt x="57" y="3"/>
                  </a:cubicBezTo>
                  <a:cubicBezTo>
                    <a:pt x="55" y="5"/>
                    <a:pt x="53" y="8"/>
                    <a:pt x="51" y="10"/>
                  </a:cubicBezTo>
                  <a:cubicBezTo>
                    <a:pt x="47" y="15"/>
                    <a:pt x="44" y="17"/>
                    <a:pt x="38" y="19"/>
                  </a:cubicBezTo>
                  <a:cubicBezTo>
                    <a:pt x="24" y="21"/>
                    <a:pt x="9" y="22"/>
                    <a:pt x="0" y="3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4" name="Freeform 50">
              <a:extLst>
                <a:ext uri="{FF2B5EF4-FFF2-40B4-BE49-F238E27FC236}">
                  <a16:creationId xmlns:a16="http://schemas.microsoft.com/office/drawing/2014/main" id="{2614C621-52E9-4A68-94D0-2C9C22F0A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404"/>
              <a:ext cx="3" cy="6"/>
            </a:xfrm>
            <a:custGeom>
              <a:avLst/>
              <a:gdLst>
                <a:gd name="T0" fmla="*/ 0 w 2"/>
                <a:gd name="T1" fmla="*/ 14 h 4"/>
                <a:gd name="T2" fmla="*/ 8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5" name="Freeform 51">
              <a:extLst>
                <a:ext uri="{FF2B5EF4-FFF2-40B4-BE49-F238E27FC236}">
                  <a16:creationId xmlns:a16="http://schemas.microsoft.com/office/drawing/2014/main" id="{AF636F90-D38B-4F63-A246-ECB73DA70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1293"/>
              <a:ext cx="660" cy="1075"/>
            </a:xfrm>
            <a:custGeom>
              <a:avLst/>
              <a:gdLst>
                <a:gd name="T0" fmla="*/ 1130 w 409"/>
                <a:gd name="T1" fmla="*/ 218 h 667"/>
                <a:gd name="T2" fmla="*/ 1115 w 409"/>
                <a:gd name="T3" fmla="*/ 268 h 667"/>
                <a:gd name="T4" fmla="*/ 1159 w 409"/>
                <a:gd name="T5" fmla="*/ 327 h 667"/>
                <a:gd name="T6" fmla="*/ 1083 w 409"/>
                <a:gd name="T7" fmla="*/ 306 h 667"/>
                <a:gd name="T8" fmla="*/ 862 w 409"/>
                <a:gd name="T9" fmla="*/ 221 h 667"/>
                <a:gd name="T10" fmla="*/ 658 w 409"/>
                <a:gd name="T11" fmla="*/ 55 h 667"/>
                <a:gd name="T12" fmla="*/ 624 w 409"/>
                <a:gd name="T13" fmla="*/ 13 h 667"/>
                <a:gd name="T14" fmla="*/ 534 w 409"/>
                <a:gd name="T15" fmla="*/ 5 h 667"/>
                <a:gd name="T16" fmla="*/ 323 w 409"/>
                <a:gd name="T17" fmla="*/ 68 h 667"/>
                <a:gd name="T18" fmla="*/ 260 w 409"/>
                <a:gd name="T19" fmla="*/ 124 h 667"/>
                <a:gd name="T20" fmla="*/ 200 w 409"/>
                <a:gd name="T21" fmla="*/ 247 h 667"/>
                <a:gd name="T22" fmla="*/ 118 w 409"/>
                <a:gd name="T23" fmla="*/ 471 h 667"/>
                <a:gd name="T24" fmla="*/ 102 w 409"/>
                <a:gd name="T25" fmla="*/ 727 h 667"/>
                <a:gd name="T26" fmla="*/ 63 w 409"/>
                <a:gd name="T27" fmla="*/ 922 h 667"/>
                <a:gd name="T28" fmla="*/ 50 w 409"/>
                <a:gd name="T29" fmla="*/ 1028 h 667"/>
                <a:gd name="T30" fmla="*/ 63 w 409"/>
                <a:gd name="T31" fmla="*/ 1286 h 667"/>
                <a:gd name="T32" fmla="*/ 76 w 409"/>
                <a:gd name="T33" fmla="*/ 1525 h 667"/>
                <a:gd name="T34" fmla="*/ 105 w 409"/>
                <a:gd name="T35" fmla="*/ 1642 h 667"/>
                <a:gd name="T36" fmla="*/ 123 w 409"/>
                <a:gd name="T37" fmla="*/ 1750 h 667"/>
                <a:gd name="T38" fmla="*/ 102 w 409"/>
                <a:gd name="T39" fmla="*/ 1834 h 667"/>
                <a:gd name="T40" fmla="*/ 71 w 409"/>
                <a:gd name="T41" fmla="*/ 1903 h 667"/>
                <a:gd name="T42" fmla="*/ 63 w 409"/>
                <a:gd name="T43" fmla="*/ 1997 h 667"/>
                <a:gd name="T44" fmla="*/ 5 w 409"/>
                <a:gd name="T45" fmla="*/ 2089 h 667"/>
                <a:gd name="T46" fmla="*/ 16 w 409"/>
                <a:gd name="T47" fmla="*/ 2161 h 667"/>
                <a:gd name="T48" fmla="*/ 136 w 409"/>
                <a:gd name="T49" fmla="*/ 2252 h 667"/>
                <a:gd name="T50" fmla="*/ 713 w 409"/>
                <a:gd name="T51" fmla="*/ 2327 h 667"/>
                <a:gd name="T52" fmla="*/ 1026 w 409"/>
                <a:gd name="T53" fmla="*/ 2345 h 667"/>
                <a:gd name="T54" fmla="*/ 1268 w 409"/>
                <a:gd name="T55" fmla="*/ 2366 h 667"/>
                <a:gd name="T56" fmla="*/ 1328 w 409"/>
                <a:gd name="T57" fmla="*/ 2637 h 667"/>
                <a:gd name="T58" fmla="*/ 1399 w 409"/>
                <a:gd name="T59" fmla="*/ 2746 h 667"/>
                <a:gd name="T60" fmla="*/ 1433 w 409"/>
                <a:gd name="T61" fmla="*/ 2793 h 667"/>
                <a:gd name="T62" fmla="*/ 1520 w 409"/>
                <a:gd name="T63" fmla="*/ 2764 h 667"/>
                <a:gd name="T64" fmla="*/ 1635 w 409"/>
                <a:gd name="T65" fmla="*/ 2751 h 667"/>
                <a:gd name="T66" fmla="*/ 1680 w 409"/>
                <a:gd name="T67" fmla="*/ 2733 h 667"/>
                <a:gd name="T68" fmla="*/ 1690 w 409"/>
                <a:gd name="T69" fmla="*/ 2688 h 667"/>
                <a:gd name="T70" fmla="*/ 1617 w 409"/>
                <a:gd name="T71" fmla="*/ 2517 h 667"/>
                <a:gd name="T72" fmla="*/ 1562 w 409"/>
                <a:gd name="T73" fmla="*/ 2356 h 667"/>
                <a:gd name="T74" fmla="*/ 1446 w 409"/>
                <a:gd name="T75" fmla="*/ 2055 h 667"/>
                <a:gd name="T76" fmla="*/ 1362 w 409"/>
                <a:gd name="T77" fmla="*/ 1808 h 667"/>
                <a:gd name="T78" fmla="*/ 1302 w 409"/>
                <a:gd name="T79" fmla="*/ 1676 h 667"/>
                <a:gd name="T80" fmla="*/ 1310 w 409"/>
                <a:gd name="T81" fmla="*/ 1579 h 667"/>
                <a:gd name="T82" fmla="*/ 1391 w 409"/>
                <a:gd name="T83" fmla="*/ 1428 h 667"/>
                <a:gd name="T84" fmla="*/ 1451 w 409"/>
                <a:gd name="T85" fmla="*/ 1168 h 667"/>
                <a:gd name="T86" fmla="*/ 1388 w 409"/>
                <a:gd name="T87" fmla="*/ 1006 h 667"/>
                <a:gd name="T88" fmla="*/ 1473 w 409"/>
                <a:gd name="T89" fmla="*/ 912 h 667"/>
                <a:gd name="T90" fmla="*/ 1651 w 409"/>
                <a:gd name="T91" fmla="*/ 774 h 667"/>
                <a:gd name="T92" fmla="*/ 1518 w 409"/>
                <a:gd name="T93" fmla="*/ 385 h 667"/>
                <a:gd name="T94" fmla="*/ 1286 w 409"/>
                <a:gd name="T95" fmla="*/ 259 h 667"/>
                <a:gd name="T96" fmla="*/ 1247 w 409"/>
                <a:gd name="T97" fmla="*/ 318 h 667"/>
                <a:gd name="T98" fmla="*/ 1210 w 409"/>
                <a:gd name="T99" fmla="*/ 297 h 667"/>
                <a:gd name="T100" fmla="*/ 1170 w 409"/>
                <a:gd name="T101" fmla="*/ 280 h 667"/>
                <a:gd name="T102" fmla="*/ 1130 w 409"/>
                <a:gd name="T103" fmla="*/ 218 h 6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09" h="667">
                  <a:moveTo>
                    <a:pt x="269" y="52"/>
                  </a:moveTo>
                  <a:cubicBezTo>
                    <a:pt x="269" y="52"/>
                    <a:pt x="266" y="60"/>
                    <a:pt x="265" y="64"/>
                  </a:cubicBezTo>
                  <a:cubicBezTo>
                    <a:pt x="265" y="64"/>
                    <a:pt x="277" y="73"/>
                    <a:pt x="276" y="78"/>
                  </a:cubicBezTo>
                  <a:cubicBezTo>
                    <a:pt x="276" y="78"/>
                    <a:pt x="267" y="79"/>
                    <a:pt x="258" y="73"/>
                  </a:cubicBezTo>
                  <a:cubicBezTo>
                    <a:pt x="248" y="68"/>
                    <a:pt x="219" y="61"/>
                    <a:pt x="205" y="53"/>
                  </a:cubicBezTo>
                  <a:cubicBezTo>
                    <a:pt x="191" y="45"/>
                    <a:pt x="162" y="19"/>
                    <a:pt x="157" y="13"/>
                  </a:cubicBezTo>
                  <a:cubicBezTo>
                    <a:pt x="153" y="6"/>
                    <a:pt x="149" y="3"/>
                    <a:pt x="149" y="3"/>
                  </a:cubicBezTo>
                  <a:cubicBezTo>
                    <a:pt x="149" y="3"/>
                    <a:pt x="136" y="1"/>
                    <a:pt x="127" y="1"/>
                  </a:cubicBezTo>
                  <a:cubicBezTo>
                    <a:pt x="118" y="0"/>
                    <a:pt x="89" y="7"/>
                    <a:pt x="77" y="16"/>
                  </a:cubicBezTo>
                  <a:cubicBezTo>
                    <a:pt x="65" y="26"/>
                    <a:pt x="64" y="22"/>
                    <a:pt x="62" y="30"/>
                  </a:cubicBezTo>
                  <a:cubicBezTo>
                    <a:pt x="60" y="39"/>
                    <a:pt x="58" y="46"/>
                    <a:pt x="48" y="59"/>
                  </a:cubicBezTo>
                  <a:cubicBezTo>
                    <a:pt x="37" y="71"/>
                    <a:pt x="29" y="87"/>
                    <a:pt x="28" y="112"/>
                  </a:cubicBezTo>
                  <a:cubicBezTo>
                    <a:pt x="27" y="137"/>
                    <a:pt x="30" y="144"/>
                    <a:pt x="24" y="174"/>
                  </a:cubicBezTo>
                  <a:cubicBezTo>
                    <a:pt x="19" y="203"/>
                    <a:pt x="19" y="207"/>
                    <a:pt x="15" y="220"/>
                  </a:cubicBezTo>
                  <a:cubicBezTo>
                    <a:pt x="11" y="233"/>
                    <a:pt x="11" y="227"/>
                    <a:pt x="12" y="246"/>
                  </a:cubicBezTo>
                  <a:cubicBezTo>
                    <a:pt x="12" y="264"/>
                    <a:pt x="13" y="288"/>
                    <a:pt x="15" y="307"/>
                  </a:cubicBezTo>
                  <a:cubicBezTo>
                    <a:pt x="17" y="326"/>
                    <a:pt x="16" y="348"/>
                    <a:pt x="18" y="364"/>
                  </a:cubicBezTo>
                  <a:cubicBezTo>
                    <a:pt x="21" y="379"/>
                    <a:pt x="21" y="386"/>
                    <a:pt x="25" y="392"/>
                  </a:cubicBezTo>
                  <a:cubicBezTo>
                    <a:pt x="29" y="397"/>
                    <a:pt x="32" y="406"/>
                    <a:pt x="29" y="418"/>
                  </a:cubicBezTo>
                  <a:cubicBezTo>
                    <a:pt x="27" y="429"/>
                    <a:pt x="29" y="427"/>
                    <a:pt x="24" y="438"/>
                  </a:cubicBezTo>
                  <a:cubicBezTo>
                    <a:pt x="19" y="448"/>
                    <a:pt x="17" y="446"/>
                    <a:pt x="17" y="455"/>
                  </a:cubicBezTo>
                  <a:cubicBezTo>
                    <a:pt x="16" y="465"/>
                    <a:pt x="19" y="471"/>
                    <a:pt x="15" y="477"/>
                  </a:cubicBezTo>
                  <a:cubicBezTo>
                    <a:pt x="10" y="482"/>
                    <a:pt x="2" y="493"/>
                    <a:pt x="1" y="499"/>
                  </a:cubicBezTo>
                  <a:cubicBezTo>
                    <a:pt x="0" y="506"/>
                    <a:pt x="4" y="516"/>
                    <a:pt x="4" y="516"/>
                  </a:cubicBezTo>
                  <a:cubicBezTo>
                    <a:pt x="4" y="516"/>
                    <a:pt x="4" y="525"/>
                    <a:pt x="32" y="538"/>
                  </a:cubicBezTo>
                  <a:cubicBezTo>
                    <a:pt x="60" y="552"/>
                    <a:pt x="148" y="554"/>
                    <a:pt x="170" y="556"/>
                  </a:cubicBezTo>
                  <a:cubicBezTo>
                    <a:pt x="192" y="558"/>
                    <a:pt x="230" y="559"/>
                    <a:pt x="244" y="560"/>
                  </a:cubicBezTo>
                  <a:cubicBezTo>
                    <a:pt x="258" y="561"/>
                    <a:pt x="299" y="566"/>
                    <a:pt x="302" y="565"/>
                  </a:cubicBezTo>
                  <a:cubicBezTo>
                    <a:pt x="305" y="564"/>
                    <a:pt x="316" y="630"/>
                    <a:pt x="316" y="630"/>
                  </a:cubicBezTo>
                  <a:cubicBezTo>
                    <a:pt x="333" y="656"/>
                    <a:pt x="333" y="656"/>
                    <a:pt x="333" y="656"/>
                  </a:cubicBezTo>
                  <a:cubicBezTo>
                    <a:pt x="341" y="667"/>
                    <a:pt x="341" y="667"/>
                    <a:pt x="341" y="667"/>
                  </a:cubicBezTo>
                  <a:cubicBezTo>
                    <a:pt x="341" y="667"/>
                    <a:pt x="350" y="660"/>
                    <a:pt x="362" y="660"/>
                  </a:cubicBezTo>
                  <a:cubicBezTo>
                    <a:pt x="373" y="660"/>
                    <a:pt x="384" y="662"/>
                    <a:pt x="389" y="657"/>
                  </a:cubicBezTo>
                  <a:cubicBezTo>
                    <a:pt x="393" y="653"/>
                    <a:pt x="397" y="654"/>
                    <a:pt x="400" y="653"/>
                  </a:cubicBezTo>
                  <a:cubicBezTo>
                    <a:pt x="403" y="651"/>
                    <a:pt x="409" y="655"/>
                    <a:pt x="402" y="642"/>
                  </a:cubicBezTo>
                  <a:cubicBezTo>
                    <a:pt x="396" y="629"/>
                    <a:pt x="391" y="621"/>
                    <a:pt x="385" y="601"/>
                  </a:cubicBezTo>
                  <a:cubicBezTo>
                    <a:pt x="378" y="582"/>
                    <a:pt x="383" y="580"/>
                    <a:pt x="372" y="563"/>
                  </a:cubicBezTo>
                  <a:cubicBezTo>
                    <a:pt x="360" y="546"/>
                    <a:pt x="351" y="506"/>
                    <a:pt x="344" y="491"/>
                  </a:cubicBezTo>
                  <a:cubicBezTo>
                    <a:pt x="338" y="476"/>
                    <a:pt x="330" y="448"/>
                    <a:pt x="324" y="432"/>
                  </a:cubicBezTo>
                  <a:cubicBezTo>
                    <a:pt x="317" y="415"/>
                    <a:pt x="310" y="400"/>
                    <a:pt x="310" y="400"/>
                  </a:cubicBezTo>
                  <a:cubicBezTo>
                    <a:pt x="310" y="400"/>
                    <a:pt x="306" y="391"/>
                    <a:pt x="312" y="377"/>
                  </a:cubicBezTo>
                  <a:cubicBezTo>
                    <a:pt x="318" y="363"/>
                    <a:pt x="322" y="361"/>
                    <a:pt x="331" y="341"/>
                  </a:cubicBezTo>
                  <a:cubicBezTo>
                    <a:pt x="339" y="322"/>
                    <a:pt x="350" y="308"/>
                    <a:pt x="345" y="279"/>
                  </a:cubicBezTo>
                  <a:cubicBezTo>
                    <a:pt x="340" y="249"/>
                    <a:pt x="330" y="240"/>
                    <a:pt x="330" y="240"/>
                  </a:cubicBezTo>
                  <a:cubicBezTo>
                    <a:pt x="330" y="240"/>
                    <a:pt x="341" y="228"/>
                    <a:pt x="351" y="218"/>
                  </a:cubicBezTo>
                  <a:cubicBezTo>
                    <a:pt x="362" y="208"/>
                    <a:pt x="391" y="189"/>
                    <a:pt x="393" y="185"/>
                  </a:cubicBezTo>
                  <a:cubicBezTo>
                    <a:pt x="395" y="181"/>
                    <a:pt x="381" y="118"/>
                    <a:pt x="361" y="92"/>
                  </a:cubicBezTo>
                  <a:cubicBezTo>
                    <a:pt x="342" y="66"/>
                    <a:pt x="306" y="62"/>
                    <a:pt x="306" y="62"/>
                  </a:cubicBezTo>
                  <a:cubicBezTo>
                    <a:pt x="297" y="76"/>
                    <a:pt x="297" y="76"/>
                    <a:pt x="297" y="76"/>
                  </a:cubicBezTo>
                  <a:cubicBezTo>
                    <a:pt x="297" y="76"/>
                    <a:pt x="293" y="73"/>
                    <a:pt x="288" y="71"/>
                  </a:cubicBezTo>
                  <a:cubicBezTo>
                    <a:pt x="283" y="69"/>
                    <a:pt x="280" y="72"/>
                    <a:pt x="278" y="67"/>
                  </a:cubicBezTo>
                  <a:cubicBezTo>
                    <a:pt x="276" y="61"/>
                    <a:pt x="269" y="52"/>
                    <a:pt x="269" y="52"/>
                  </a:cubicBezTo>
                  <a:close/>
                </a:path>
              </a:pathLst>
            </a:custGeom>
            <a:solidFill>
              <a:srgbClr val="A7D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6" name="Freeform 52">
              <a:extLst>
                <a:ext uri="{FF2B5EF4-FFF2-40B4-BE49-F238E27FC236}">
                  <a16:creationId xmlns:a16="http://schemas.microsoft.com/office/drawing/2014/main" id="{B4C7AA78-1E82-4953-8B57-5D9349247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1293"/>
              <a:ext cx="660" cy="1075"/>
            </a:xfrm>
            <a:custGeom>
              <a:avLst/>
              <a:gdLst>
                <a:gd name="T0" fmla="*/ 1130 w 409"/>
                <a:gd name="T1" fmla="*/ 218 h 667"/>
                <a:gd name="T2" fmla="*/ 1115 w 409"/>
                <a:gd name="T3" fmla="*/ 268 h 667"/>
                <a:gd name="T4" fmla="*/ 1159 w 409"/>
                <a:gd name="T5" fmla="*/ 327 h 667"/>
                <a:gd name="T6" fmla="*/ 1083 w 409"/>
                <a:gd name="T7" fmla="*/ 306 h 667"/>
                <a:gd name="T8" fmla="*/ 862 w 409"/>
                <a:gd name="T9" fmla="*/ 221 h 667"/>
                <a:gd name="T10" fmla="*/ 658 w 409"/>
                <a:gd name="T11" fmla="*/ 55 h 667"/>
                <a:gd name="T12" fmla="*/ 624 w 409"/>
                <a:gd name="T13" fmla="*/ 13 h 667"/>
                <a:gd name="T14" fmla="*/ 534 w 409"/>
                <a:gd name="T15" fmla="*/ 5 h 667"/>
                <a:gd name="T16" fmla="*/ 323 w 409"/>
                <a:gd name="T17" fmla="*/ 68 h 667"/>
                <a:gd name="T18" fmla="*/ 260 w 409"/>
                <a:gd name="T19" fmla="*/ 124 h 667"/>
                <a:gd name="T20" fmla="*/ 200 w 409"/>
                <a:gd name="T21" fmla="*/ 247 h 667"/>
                <a:gd name="T22" fmla="*/ 118 w 409"/>
                <a:gd name="T23" fmla="*/ 471 h 667"/>
                <a:gd name="T24" fmla="*/ 102 w 409"/>
                <a:gd name="T25" fmla="*/ 727 h 667"/>
                <a:gd name="T26" fmla="*/ 63 w 409"/>
                <a:gd name="T27" fmla="*/ 922 h 667"/>
                <a:gd name="T28" fmla="*/ 50 w 409"/>
                <a:gd name="T29" fmla="*/ 1028 h 667"/>
                <a:gd name="T30" fmla="*/ 63 w 409"/>
                <a:gd name="T31" fmla="*/ 1286 h 667"/>
                <a:gd name="T32" fmla="*/ 76 w 409"/>
                <a:gd name="T33" fmla="*/ 1525 h 667"/>
                <a:gd name="T34" fmla="*/ 105 w 409"/>
                <a:gd name="T35" fmla="*/ 1642 h 667"/>
                <a:gd name="T36" fmla="*/ 123 w 409"/>
                <a:gd name="T37" fmla="*/ 1750 h 667"/>
                <a:gd name="T38" fmla="*/ 102 w 409"/>
                <a:gd name="T39" fmla="*/ 1834 h 667"/>
                <a:gd name="T40" fmla="*/ 71 w 409"/>
                <a:gd name="T41" fmla="*/ 1903 h 667"/>
                <a:gd name="T42" fmla="*/ 63 w 409"/>
                <a:gd name="T43" fmla="*/ 1997 h 667"/>
                <a:gd name="T44" fmla="*/ 5 w 409"/>
                <a:gd name="T45" fmla="*/ 2089 h 667"/>
                <a:gd name="T46" fmla="*/ 16 w 409"/>
                <a:gd name="T47" fmla="*/ 2161 h 667"/>
                <a:gd name="T48" fmla="*/ 136 w 409"/>
                <a:gd name="T49" fmla="*/ 2252 h 667"/>
                <a:gd name="T50" fmla="*/ 713 w 409"/>
                <a:gd name="T51" fmla="*/ 2327 h 667"/>
                <a:gd name="T52" fmla="*/ 1026 w 409"/>
                <a:gd name="T53" fmla="*/ 2345 h 667"/>
                <a:gd name="T54" fmla="*/ 1268 w 409"/>
                <a:gd name="T55" fmla="*/ 2366 h 667"/>
                <a:gd name="T56" fmla="*/ 1328 w 409"/>
                <a:gd name="T57" fmla="*/ 2637 h 667"/>
                <a:gd name="T58" fmla="*/ 1399 w 409"/>
                <a:gd name="T59" fmla="*/ 2746 h 667"/>
                <a:gd name="T60" fmla="*/ 1433 w 409"/>
                <a:gd name="T61" fmla="*/ 2793 h 667"/>
                <a:gd name="T62" fmla="*/ 1520 w 409"/>
                <a:gd name="T63" fmla="*/ 2764 h 667"/>
                <a:gd name="T64" fmla="*/ 1635 w 409"/>
                <a:gd name="T65" fmla="*/ 2751 h 667"/>
                <a:gd name="T66" fmla="*/ 1680 w 409"/>
                <a:gd name="T67" fmla="*/ 2733 h 667"/>
                <a:gd name="T68" fmla="*/ 1690 w 409"/>
                <a:gd name="T69" fmla="*/ 2688 h 667"/>
                <a:gd name="T70" fmla="*/ 1617 w 409"/>
                <a:gd name="T71" fmla="*/ 2517 h 667"/>
                <a:gd name="T72" fmla="*/ 1562 w 409"/>
                <a:gd name="T73" fmla="*/ 2356 h 667"/>
                <a:gd name="T74" fmla="*/ 1446 w 409"/>
                <a:gd name="T75" fmla="*/ 2055 h 667"/>
                <a:gd name="T76" fmla="*/ 1362 w 409"/>
                <a:gd name="T77" fmla="*/ 1808 h 667"/>
                <a:gd name="T78" fmla="*/ 1302 w 409"/>
                <a:gd name="T79" fmla="*/ 1676 h 667"/>
                <a:gd name="T80" fmla="*/ 1310 w 409"/>
                <a:gd name="T81" fmla="*/ 1579 h 667"/>
                <a:gd name="T82" fmla="*/ 1391 w 409"/>
                <a:gd name="T83" fmla="*/ 1428 h 667"/>
                <a:gd name="T84" fmla="*/ 1451 w 409"/>
                <a:gd name="T85" fmla="*/ 1168 h 667"/>
                <a:gd name="T86" fmla="*/ 1388 w 409"/>
                <a:gd name="T87" fmla="*/ 1006 h 667"/>
                <a:gd name="T88" fmla="*/ 1473 w 409"/>
                <a:gd name="T89" fmla="*/ 912 h 667"/>
                <a:gd name="T90" fmla="*/ 1651 w 409"/>
                <a:gd name="T91" fmla="*/ 774 h 667"/>
                <a:gd name="T92" fmla="*/ 1518 w 409"/>
                <a:gd name="T93" fmla="*/ 385 h 667"/>
                <a:gd name="T94" fmla="*/ 1286 w 409"/>
                <a:gd name="T95" fmla="*/ 259 h 667"/>
                <a:gd name="T96" fmla="*/ 1247 w 409"/>
                <a:gd name="T97" fmla="*/ 318 h 667"/>
                <a:gd name="T98" fmla="*/ 1210 w 409"/>
                <a:gd name="T99" fmla="*/ 297 h 667"/>
                <a:gd name="T100" fmla="*/ 1170 w 409"/>
                <a:gd name="T101" fmla="*/ 280 h 667"/>
                <a:gd name="T102" fmla="*/ 1130 w 409"/>
                <a:gd name="T103" fmla="*/ 218 h 6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09" h="667">
                  <a:moveTo>
                    <a:pt x="269" y="52"/>
                  </a:moveTo>
                  <a:cubicBezTo>
                    <a:pt x="269" y="52"/>
                    <a:pt x="266" y="60"/>
                    <a:pt x="265" y="64"/>
                  </a:cubicBezTo>
                  <a:cubicBezTo>
                    <a:pt x="265" y="64"/>
                    <a:pt x="277" y="73"/>
                    <a:pt x="276" y="78"/>
                  </a:cubicBezTo>
                  <a:cubicBezTo>
                    <a:pt x="276" y="78"/>
                    <a:pt x="267" y="79"/>
                    <a:pt x="258" y="73"/>
                  </a:cubicBezTo>
                  <a:cubicBezTo>
                    <a:pt x="248" y="68"/>
                    <a:pt x="219" y="61"/>
                    <a:pt x="205" y="53"/>
                  </a:cubicBezTo>
                  <a:cubicBezTo>
                    <a:pt x="191" y="45"/>
                    <a:pt x="162" y="19"/>
                    <a:pt x="157" y="13"/>
                  </a:cubicBezTo>
                  <a:cubicBezTo>
                    <a:pt x="153" y="6"/>
                    <a:pt x="149" y="3"/>
                    <a:pt x="149" y="3"/>
                  </a:cubicBezTo>
                  <a:cubicBezTo>
                    <a:pt x="149" y="3"/>
                    <a:pt x="136" y="1"/>
                    <a:pt x="127" y="1"/>
                  </a:cubicBezTo>
                  <a:cubicBezTo>
                    <a:pt x="118" y="0"/>
                    <a:pt x="89" y="7"/>
                    <a:pt x="77" y="16"/>
                  </a:cubicBezTo>
                  <a:cubicBezTo>
                    <a:pt x="65" y="26"/>
                    <a:pt x="64" y="22"/>
                    <a:pt x="62" y="30"/>
                  </a:cubicBezTo>
                  <a:cubicBezTo>
                    <a:pt x="60" y="39"/>
                    <a:pt x="58" y="46"/>
                    <a:pt x="48" y="59"/>
                  </a:cubicBezTo>
                  <a:cubicBezTo>
                    <a:pt x="37" y="71"/>
                    <a:pt x="29" y="87"/>
                    <a:pt x="28" y="112"/>
                  </a:cubicBezTo>
                  <a:cubicBezTo>
                    <a:pt x="27" y="137"/>
                    <a:pt x="30" y="144"/>
                    <a:pt x="24" y="174"/>
                  </a:cubicBezTo>
                  <a:cubicBezTo>
                    <a:pt x="19" y="203"/>
                    <a:pt x="19" y="207"/>
                    <a:pt x="15" y="220"/>
                  </a:cubicBezTo>
                  <a:cubicBezTo>
                    <a:pt x="11" y="233"/>
                    <a:pt x="11" y="227"/>
                    <a:pt x="12" y="246"/>
                  </a:cubicBezTo>
                  <a:cubicBezTo>
                    <a:pt x="12" y="264"/>
                    <a:pt x="13" y="288"/>
                    <a:pt x="15" y="307"/>
                  </a:cubicBezTo>
                  <a:cubicBezTo>
                    <a:pt x="17" y="326"/>
                    <a:pt x="16" y="348"/>
                    <a:pt x="18" y="364"/>
                  </a:cubicBezTo>
                  <a:cubicBezTo>
                    <a:pt x="21" y="379"/>
                    <a:pt x="21" y="386"/>
                    <a:pt x="25" y="392"/>
                  </a:cubicBezTo>
                  <a:cubicBezTo>
                    <a:pt x="29" y="397"/>
                    <a:pt x="32" y="406"/>
                    <a:pt x="29" y="418"/>
                  </a:cubicBezTo>
                  <a:cubicBezTo>
                    <a:pt x="27" y="429"/>
                    <a:pt x="29" y="427"/>
                    <a:pt x="24" y="438"/>
                  </a:cubicBezTo>
                  <a:cubicBezTo>
                    <a:pt x="19" y="448"/>
                    <a:pt x="17" y="446"/>
                    <a:pt x="17" y="455"/>
                  </a:cubicBezTo>
                  <a:cubicBezTo>
                    <a:pt x="16" y="465"/>
                    <a:pt x="19" y="471"/>
                    <a:pt x="15" y="477"/>
                  </a:cubicBezTo>
                  <a:cubicBezTo>
                    <a:pt x="10" y="482"/>
                    <a:pt x="2" y="493"/>
                    <a:pt x="1" y="499"/>
                  </a:cubicBezTo>
                  <a:cubicBezTo>
                    <a:pt x="0" y="506"/>
                    <a:pt x="4" y="516"/>
                    <a:pt x="4" y="516"/>
                  </a:cubicBezTo>
                  <a:cubicBezTo>
                    <a:pt x="4" y="516"/>
                    <a:pt x="4" y="525"/>
                    <a:pt x="32" y="538"/>
                  </a:cubicBezTo>
                  <a:cubicBezTo>
                    <a:pt x="60" y="552"/>
                    <a:pt x="148" y="554"/>
                    <a:pt x="170" y="556"/>
                  </a:cubicBezTo>
                  <a:cubicBezTo>
                    <a:pt x="192" y="558"/>
                    <a:pt x="230" y="559"/>
                    <a:pt x="244" y="560"/>
                  </a:cubicBezTo>
                  <a:cubicBezTo>
                    <a:pt x="258" y="561"/>
                    <a:pt x="299" y="566"/>
                    <a:pt x="302" y="565"/>
                  </a:cubicBezTo>
                  <a:cubicBezTo>
                    <a:pt x="305" y="564"/>
                    <a:pt x="316" y="630"/>
                    <a:pt x="316" y="630"/>
                  </a:cubicBezTo>
                  <a:cubicBezTo>
                    <a:pt x="333" y="656"/>
                    <a:pt x="333" y="656"/>
                    <a:pt x="333" y="656"/>
                  </a:cubicBezTo>
                  <a:cubicBezTo>
                    <a:pt x="341" y="667"/>
                    <a:pt x="341" y="667"/>
                    <a:pt x="341" y="667"/>
                  </a:cubicBezTo>
                  <a:cubicBezTo>
                    <a:pt x="341" y="667"/>
                    <a:pt x="350" y="660"/>
                    <a:pt x="362" y="660"/>
                  </a:cubicBezTo>
                  <a:cubicBezTo>
                    <a:pt x="373" y="660"/>
                    <a:pt x="384" y="662"/>
                    <a:pt x="389" y="657"/>
                  </a:cubicBezTo>
                  <a:cubicBezTo>
                    <a:pt x="393" y="653"/>
                    <a:pt x="397" y="654"/>
                    <a:pt x="400" y="653"/>
                  </a:cubicBezTo>
                  <a:cubicBezTo>
                    <a:pt x="403" y="651"/>
                    <a:pt x="409" y="655"/>
                    <a:pt x="402" y="642"/>
                  </a:cubicBezTo>
                  <a:cubicBezTo>
                    <a:pt x="396" y="629"/>
                    <a:pt x="391" y="621"/>
                    <a:pt x="385" y="601"/>
                  </a:cubicBezTo>
                  <a:cubicBezTo>
                    <a:pt x="378" y="582"/>
                    <a:pt x="383" y="580"/>
                    <a:pt x="372" y="563"/>
                  </a:cubicBezTo>
                  <a:cubicBezTo>
                    <a:pt x="360" y="546"/>
                    <a:pt x="351" y="506"/>
                    <a:pt x="344" y="491"/>
                  </a:cubicBezTo>
                  <a:cubicBezTo>
                    <a:pt x="338" y="476"/>
                    <a:pt x="330" y="448"/>
                    <a:pt x="324" y="432"/>
                  </a:cubicBezTo>
                  <a:cubicBezTo>
                    <a:pt x="317" y="415"/>
                    <a:pt x="310" y="400"/>
                    <a:pt x="310" y="400"/>
                  </a:cubicBezTo>
                  <a:cubicBezTo>
                    <a:pt x="310" y="400"/>
                    <a:pt x="306" y="391"/>
                    <a:pt x="312" y="377"/>
                  </a:cubicBezTo>
                  <a:cubicBezTo>
                    <a:pt x="318" y="363"/>
                    <a:pt x="322" y="361"/>
                    <a:pt x="331" y="341"/>
                  </a:cubicBezTo>
                  <a:cubicBezTo>
                    <a:pt x="339" y="322"/>
                    <a:pt x="350" y="308"/>
                    <a:pt x="345" y="279"/>
                  </a:cubicBezTo>
                  <a:cubicBezTo>
                    <a:pt x="340" y="249"/>
                    <a:pt x="330" y="240"/>
                    <a:pt x="330" y="240"/>
                  </a:cubicBezTo>
                  <a:cubicBezTo>
                    <a:pt x="330" y="240"/>
                    <a:pt x="341" y="228"/>
                    <a:pt x="351" y="218"/>
                  </a:cubicBezTo>
                  <a:cubicBezTo>
                    <a:pt x="362" y="208"/>
                    <a:pt x="391" y="189"/>
                    <a:pt x="393" y="185"/>
                  </a:cubicBezTo>
                  <a:cubicBezTo>
                    <a:pt x="395" y="181"/>
                    <a:pt x="381" y="118"/>
                    <a:pt x="361" y="92"/>
                  </a:cubicBezTo>
                  <a:cubicBezTo>
                    <a:pt x="342" y="66"/>
                    <a:pt x="306" y="62"/>
                    <a:pt x="306" y="62"/>
                  </a:cubicBezTo>
                  <a:cubicBezTo>
                    <a:pt x="297" y="76"/>
                    <a:pt x="297" y="76"/>
                    <a:pt x="297" y="76"/>
                  </a:cubicBezTo>
                  <a:cubicBezTo>
                    <a:pt x="297" y="76"/>
                    <a:pt x="293" y="73"/>
                    <a:pt x="288" y="71"/>
                  </a:cubicBezTo>
                  <a:cubicBezTo>
                    <a:pt x="283" y="69"/>
                    <a:pt x="280" y="72"/>
                    <a:pt x="278" y="67"/>
                  </a:cubicBezTo>
                  <a:cubicBezTo>
                    <a:pt x="276" y="61"/>
                    <a:pt x="269" y="52"/>
                    <a:pt x="269" y="52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7" name="Freeform 53">
              <a:extLst>
                <a:ext uri="{FF2B5EF4-FFF2-40B4-BE49-F238E27FC236}">
                  <a16:creationId xmlns:a16="http://schemas.microsoft.com/office/drawing/2014/main" id="{D7489922-43E5-4E0D-86FF-A59E8E8AA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1415"/>
              <a:ext cx="194" cy="239"/>
            </a:xfrm>
            <a:custGeom>
              <a:avLst/>
              <a:gdLst>
                <a:gd name="T0" fmla="*/ 508 w 120"/>
                <a:gd name="T1" fmla="*/ 0 h 148"/>
                <a:gd name="T2" fmla="*/ 479 w 120"/>
                <a:gd name="T3" fmla="*/ 29 h 148"/>
                <a:gd name="T4" fmla="*/ 466 w 120"/>
                <a:gd name="T5" fmla="*/ 63 h 148"/>
                <a:gd name="T6" fmla="*/ 446 w 120"/>
                <a:gd name="T7" fmla="*/ 81 h 148"/>
                <a:gd name="T8" fmla="*/ 432 w 120"/>
                <a:gd name="T9" fmla="*/ 115 h 148"/>
                <a:gd name="T10" fmla="*/ 393 w 120"/>
                <a:gd name="T11" fmla="*/ 160 h 148"/>
                <a:gd name="T12" fmla="*/ 364 w 120"/>
                <a:gd name="T13" fmla="*/ 224 h 148"/>
                <a:gd name="T14" fmla="*/ 249 w 120"/>
                <a:gd name="T15" fmla="*/ 357 h 148"/>
                <a:gd name="T16" fmla="*/ 207 w 120"/>
                <a:gd name="T17" fmla="*/ 383 h 148"/>
                <a:gd name="T18" fmla="*/ 178 w 120"/>
                <a:gd name="T19" fmla="*/ 454 h 148"/>
                <a:gd name="T20" fmla="*/ 152 w 120"/>
                <a:gd name="T21" fmla="*/ 454 h 148"/>
                <a:gd name="T22" fmla="*/ 136 w 120"/>
                <a:gd name="T23" fmla="*/ 484 h 148"/>
                <a:gd name="T24" fmla="*/ 118 w 120"/>
                <a:gd name="T25" fmla="*/ 509 h 148"/>
                <a:gd name="T26" fmla="*/ 97 w 120"/>
                <a:gd name="T27" fmla="*/ 522 h 148"/>
                <a:gd name="T28" fmla="*/ 68 w 120"/>
                <a:gd name="T29" fmla="*/ 573 h 148"/>
                <a:gd name="T30" fmla="*/ 34 w 120"/>
                <a:gd name="T31" fmla="*/ 585 h 148"/>
                <a:gd name="T32" fmla="*/ 0 w 120"/>
                <a:gd name="T33" fmla="*/ 623 h 1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148">
                  <a:moveTo>
                    <a:pt x="120" y="0"/>
                  </a:moveTo>
                  <a:cubicBezTo>
                    <a:pt x="118" y="3"/>
                    <a:pt x="115" y="5"/>
                    <a:pt x="113" y="7"/>
                  </a:cubicBezTo>
                  <a:cubicBezTo>
                    <a:pt x="111" y="10"/>
                    <a:pt x="112" y="12"/>
                    <a:pt x="110" y="15"/>
                  </a:cubicBezTo>
                  <a:cubicBezTo>
                    <a:pt x="109" y="18"/>
                    <a:pt x="108" y="17"/>
                    <a:pt x="106" y="19"/>
                  </a:cubicBezTo>
                  <a:cubicBezTo>
                    <a:pt x="103" y="22"/>
                    <a:pt x="104" y="23"/>
                    <a:pt x="102" y="27"/>
                  </a:cubicBezTo>
                  <a:cubicBezTo>
                    <a:pt x="100" y="33"/>
                    <a:pt x="95" y="33"/>
                    <a:pt x="93" y="38"/>
                  </a:cubicBezTo>
                  <a:cubicBezTo>
                    <a:pt x="90" y="42"/>
                    <a:pt x="89" y="48"/>
                    <a:pt x="86" y="53"/>
                  </a:cubicBezTo>
                  <a:cubicBezTo>
                    <a:pt x="80" y="65"/>
                    <a:pt x="68" y="76"/>
                    <a:pt x="59" y="85"/>
                  </a:cubicBezTo>
                  <a:cubicBezTo>
                    <a:pt x="56" y="88"/>
                    <a:pt x="51" y="89"/>
                    <a:pt x="49" y="91"/>
                  </a:cubicBezTo>
                  <a:cubicBezTo>
                    <a:pt x="45" y="96"/>
                    <a:pt x="50" y="106"/>
                    <a:pt x="42" y="108"/>
                  </a:cubicBezTo>
                  <a:cubicBezTo>
                    <a:pt x="39" y="109"/>
                    <a:pt x="38" y="106"/>
                    <a:pt x="36" y="108"/>
                  </a:cubicBezTo>
                  <a:cubicBezTo>
                    <a:pt x="34" y="109"/>
                    <a:pt x="33" y="113"/>
                    <a:pt x="32" y="115"/>
                  </a:cubicBezTo>
                  <a:cubicBezTo>
                    <a:pt x="31" y="117"/>
                    <a:pt x="30" y="120"/>
                    <a:pt x="28" y="121"/>
                  </a:cubicBezTo>
                  <a:cubicBezTo>
                    <a:pt x="27" y="123"/>
                    <a:pt x="25" y="122"/>
                    <a:pt x="23" y="124"/>
                  </a:cubicBezTo>
                  <a:cubicBezTo>
                    <a:pt x="20" y="127"/>
                    <a:pt x="20" y="132"/>
                    <a:pt x="16" y="136"/>
                  </a:cubicBezTo>
                  <a:cubicBezTo>
                    <a:pt x="13" y="138"/>
                    <a:pt x="11" y="137"/>
                    <a:pt x="8" y="139"/>
                  </a:cubicBezTo>
                  <a:cubicBezTo>
                    <a:pt x="4" y="141"/>
                    <a:pt x="3" y="145"/>
                    <a:pt x="0" y="14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8" name="Freeform 54">
              <a:extLst>
                <a:ext uri="{FF2B5EF4-FFF2-40B4-BE49-F238E27FC236}">
                  <a16:creationId xmlns:a16="http://schemas.microsoft.com/office/drawing/2014/main" id="{3DACC14D-DC19-4553-B46B-2C8F5E11A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1478"/>
              <a:ext cx="34" cy="158"/>
            </a:xfrm>
            <a:custGeom>
              <a:avLst/>
              <a:gdLst>
                <a:gd name="T0" fmla="*/ 84 w 21"/>
                <a:gd name="T1" fmla="*/ 411 h 98"/>
                <a:gd name="T2" fmla="*/ 84 w 21"/>
                <a:gd name="T3" fmla="*/ 306 h 98"/>
                <a:gd name="T4" fmla="*/ 60 w 21"/>
                <a:gd name="T5" fmla="*/ 245 h 98"/>
                <a:gd name="T6" fmla="*/ 60 w 21"/>
                <a:gd name="T7" fmla="*/ 184 h 98"/>
                <a:gd name="T8" fmla="*/ 42 w 21"/>
                <a:gd name="T9" fmla="*/ 123 h 98"/>
                <a:gd name="T10" fmla="*/ 39 w 21"/>
                <a:gd name="T11" fmla="*/ 63 h 98"/>
                <a:gd name="T12" fmla="*/ 0 w 21"/>
                <a:gd name="T13" fmla="*/ 0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98">
                  <a:moveTo>
                    <a:pt x="20" y="98"/>
                  </a:moveTo>
                  <a:cubicBezTo>
                    <a:pt x="20" y="90"/>
                    <a:pt x="21" y="80"/>
                    <a:pt x="20" y="73"/>
                  </a:cubicBezTo>
                  <a:cubicBezTo>
                    <a:pt x="20" y="67"/>
                    <a:pt x="15" y="64"/>
                    <a:pt x="14" y="58"/>
                  </a:cubicBezTo>
                  <a:cubicBezTo>
                    <a:pt x="14" y="53"/>
                    <a:pt x="15" y="49"/>
                    <a:pt x="14" y="44"/>
                  </a:cubicBezTo>
                  <a:cubicBezTo>
                    <a:pt x="13" y="39"/>
                    <a:pt x="10" y="34"/>
                    <a:pt x="10" y="29"/>
                  </a:cubicBezTo>
                  <a:cubicBezTo>
                    <a:pt x="11" y="23"/>
                    <a:pt x="12" y="20"/>
                    <a:pt x="9" y="15"/>
                  </a:cubicBezTo>
                  <a:cubicBezTo>
                    <a:pt x="6" y="10"/>
                    <a:pt x="2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9" name="Freeform 55">
              <a:extLst>
                <a:ext uri="{FF2B5EF4-FFF2-40B4-BE49-F238E27FC236}">
                  <a16:creationId xmlns:a16="http://schemas.microsoft.com/office/drawing/2014/main" id="{496802CB-116D-4EBE-A5CD-2D114AC6F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1354"/>
              <a:ext cx="69" cy="161"/>
            </a:xfrm>
            <a:custGeom>
              <a:avLst/>
              <a:gdLst>
                <a:gd name="T0" fmla="*/ 0 w 43"/>
                <a:gd name="T1" fmla="*/ 0 h 100"/>
                <a:gd name="T2" fmla="*/ 108 w 43"/>
                <a:gd name="T3" fmla="*/ 221 h 100"/>
                <a:gd name="T4" fmla="*/ 178 w 43"/>
                <a:gd name="T5" fmla="*/ 417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00">
                  <a:moveTo>
                    <a:pt x="0" y="0"/>
                  </a:moveTo>
                  <a:cubicBezTo>
                    <a:pt x="0" y="19"/>
                    <a:pt x="17" y="37"/>
                    <a:pt x="26" y="53"/>
                  </a:cubicBezTo>
                  <a:cubicBezTo>
                    <a:pt x="35" y="68"/>
                    <a:pt x="38" y="84"/>
                    <a:pt x="43" y="10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0" name="Freeform 56">
              <a:extLst>
                <a:ext uri="{FF2B5EF4-FFF2-40B4-BE49-F238E27FC236}">
                  <a16:creationId xmlns:a16="http://schemas.microsoft.com/office/drawing/2014/main" id="{B9362B4C-33D4-4249-8F52-2A9B71F95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454"/>
              <a:ext cx="12" cy="47"/>
            </a:xfrm>
            <a:custGeom>
              <a:avLst/>
              <a:gdLst>
                <a:gd name="T0" fmla="*/ 0 w 8"/>
                <a:gd name="T1" fmla="*/ 0 h 29"/>
                <a:gd name="T2" fmla="*/ 27 w 8"/>
                <a:gd name="T3" fmla="*/ 123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9">
                  <a:moveTo>
                    <a:pt x="0" y="0"/>
                  </a:moveTo>
                  <a:cubicBezTo>
                    <a:pt x="1" y="0"/>
                    <a:pt x="7" y="25"/>
                    <a:pt x="8" y="2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1" name="Freeform 57">
              <a:extLst>
                <a:ext uri="{FF2B5EF4-FFF2-40B4-BE49-F238E27FC236}">
                  <a16:creationId xmlns:a16="http://schemas.microsoft.com/office/drawing/2014/main" id="{57F577DF-E79E-451D-A2CE-33411AEF2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1523"/>
              <a:ext cx="433" cy="337"/>
            </a:xfrm>
            <a:custGeom>
              <a:avLst/>
              <a:gdLst>
                <a:gd name="T0" fmla="*/ 1131 w 268"/>
                <a:gd name="T1" fmla="*/ 406 h 209"/>
                <a:gd name="T2" fmla="*/ 801 w 268"/>
                <a:gd name="T3" fmla="*/ 676 h 209"/>
                <a:gd name="T4" fmla="*/ 590 w 268"/>
                <a:gd name="T5" fmla="*/ 850 h 209"/>
                <a:gd name="T6" fmla="*/ 368 w 268"/>
                <a:gd name="T7" fmla="*/ 747 h 209"/>
                <a:gd name="T8" fmla="*/ 204 w 268"/>
                <a:gd name="T9" fmla="*/ 501 h 209"/>
                <a:gd name="T10" fmla="*/ 131 w 268"/>
                <a:gd name="T11" fmla="*/ 348 h 209"/>
                <a:gd name="T12" fmla="*/ 63 w 268"/>
                <a:gd name="T13" fmla="*/ 131 h 209"/>
                <a:gd name="T14" fmla="*/ 0 w 268"/>
                <a:gd name="T15" fmla="*/ 0 h 2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8" h="209">
                  <a:moveTo>
                    <a:pt x="268" y="97"/>
                  </a:moveTo>
                  <a:cubicBezTo>
                    <a:pt x="268" y="97"/>
                    <a:pt x="211" y="139"/>
                    <a:pt x="190" y="161"/>
                  </a:cubicBezTo>
                  <a:cubicBezTo>
                    <a:pt x="168" y="182"/>
                    <a:pt x="157" y="200"/>
                    <a:pt x="140" y="203"/>
                  </a:cubicBezTo>
                  <a:cubicBezTo>
                    <a:pt x="123" y="207"/>
                    <a:pt x="110" y="209"/>
                    <a:pt x="87" y="178"/>
                  </a:cubicBezTo>
                  <a:cubicBezTo>
                    <a:pt x="63" y="147"/>
                    <a:pt x="55" y="139"/>
                    <a:pt x="48" y="120"/>
                  </a:cubicBezTo>
                  <a:cubicBezTo>
                    <a:pt x="40" y="102"/>
                    <a:pt x="40" y="102"/>
                    <a:pt x="31" y="83"/>
                  </a:cubicBezTo>
                  <a:cubicBezTo>
                    <a:pt x="21" y="65"/>
                    <a:pt x="16" y="40"/>
                    <a:pt x="15" y="31"/>
                  </a:cubicBezTo>
                  <a:cubicBezTo>
                    <a:pt x="14" y="22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2" name="Freeform 58">
              <a:extLst>
                <a:ext uri="{FF2B5EF4-FFF2-40B4-BE49-F238E27FC236}">
                  <a16:creationId xmlns:a16="http://schemas.microsoft.com/office/drawing/2014/main" id="{6EF59CA6-6F33-4A1F-B113-6713A8EB8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1930"/>
              <a:ext cx="29" cy="274"/>
            </a:xfrm>
            <a:custGeom>
              <a:avLst/>
              <a:gdLst>
                <a:gd name="T0" fmla="*/ 50 w 18"/>
                <a:gd name="T1" fmla="*/ 0 h 170"/>
                <a:gd name="T2" fmla="*/ 34 w 18"/>
                <a:gd name="T3" fmla="*/ 190 h 170"/>
                <a:gd name="T4" fmla="*/ 0 w 18"/>
                <a:gd name="T5" fmla="*/ 293 h 170"/>
                <a:gd name="T6" fmla="*/ 29 w 18"/>
                <a:gd name="T7" fmla="*/ 411 h 170"/>
                <a:gd name="T8" fmla="*/ 47 w 18"/>
                <a:gd name="T9" fmla="*/ 545 h 170"/>
                <a:gd name="T10" fmla="*/ 71 w 18"/>
                <a:gd name="T11" fmla="*/ 679 h 170"/>
                <a:gd name="T12" fmla="*/ 21 w 18"/>
                <a:gd name="T13" fmla="*/ 712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70">
                  <a:moveTo>
                    <a:pt x="12" y="0"/>
                  </a:moveTo>
                  <a:cubicBezTo>
                    <a:pt x="12" y="0"/>
                    <a:pt x="14" y="30"/>
                    <a:pt x="8" y="45"/>
                  </a:cubicBezTo>
                  <a:cubicBezTo>
                    <a:pt x="3" y="61"/>
                    <a:pt x="0" y="70"/>
                    <a:pt x="0" y="70"/>
                  </a:cubicBezTo>
                  <a:cubicBezTo>
                    <a:pt x="0" y="70"/>
                    <a:pt x="7" y="81"/>
                    <a:pt x="7" y="98"/>
                  </a:cubicBezTo>
                  <a:cubicBezTo>
                    <a:pt x="8" y="115"/>
                    <a:pt x="7" y="115"/>
                    <a:pt x="11" y="130"/>
                  </a:cubicBezTo>
                  <a:cubicBezTo>
                    <a:pt x="14" y="145"/>
                    <a:pt x="18" y="153"/>
                    <a:pt x="17" y="162"/>
                  </a:cubicBezTo>
                  <a:cubicBezTo>
                    <a:pt x="17" y="162"/>
                    <a:pt x="17" y="168"/>
                    <a:pt x="5" y="17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3" name="Freeform 59">
              <a:extLst>
                <a:ext uri="{FF2B5EF4-FFF2-40B4-BE49-F238E27FC236}">
                  <a16:creationId xmlns:a16="http://schemas.microsoft.com/office/drawing/2014/main" id="{3BFA3F89-0DD2-47B5-9504-BC10CFCA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2042"/>
              <a:ext cx="28" cy="62"/>
            </a:xfrm>
            <a:custGeom>
              <a:avLst/>
              <a:gdLst>
                <a:gd name="T0" fmla="*/ 76 w 17"/>
                <a:gd name="T1" fmla="*/ 0 h 38"/>
                <a:gd name="T2" fmla="*/ 0 w 17"/>
                <a:gd name="T3" fmla="*/ 165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8">
                  <a:moveTo>
                    <a:pt x="17" y="0"/>
                  </a:moveTo>
                  <a:cubicBezTo>
                    <a:pt x="17" y="0"/>
                    <a:pt x="3" y="23"/>
                    <a:pt x="0" y="3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4" name="Freeform 60">
              <a:extLst>
                <a:ext uri="{FF2B5EF4-FFF2-40B4-BE49-F238E27FC236}">
                  <a16:creationId xmlns:a16="http://schemas.microsoft.com/office/drawing/2014/main" id="{34E429CE-11A3-4159-B656-6CA1995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1088"/>
              <a:ext cx="10" cy="27"/>
            </a:xfrm>
            <a:custGeom>
              <a:avLst/>
              <a:gdLst>
                <a:gd name="T0" fmla="*/ 28 w 6"/>
                <a:gd name="T1" fmla="*/ 0 h 17"/>
                <a:gd name="T2" fmla="*/ 22 w 6"/>
                <a:gd name="T3" fmla="*/ 13 h 17"/>
                <a:gd name="T4" fmla="*/ 22 w 6"/>
                <a:gd name="T5" fmla="*/ 21 h 17"/>
                <a:gd name="T6" fmla="*/ 13 w 6"/>
                <a:gd name="T7" fmla="*/ 35 h 17"/>
                <a:gd name="T8" fmla="*/ 5 w 6"/>
                <a:gd name="T9" fmla="*/ 52 h 17"/>
                <a:gd name="T10" fmla="*/ 0 w 6"/>
                <a:gd name="T11" fmla="*/ 68 h 17"/>
                <a:gd name="T12" fmla="*/ 8 w 6"/>
                <a:gd name="T13" fmla="*/ 48 h 17"/>
                <a:gd name="T14" fmla="*/ 22 w 6"/>
                <a:gd name="T15" fmla="*/ 33 h 17"/>
                <a:gd name="T16" fmla="*/ 28 w 6"/>
                <a:gd name="T17" fmla="*/ 16 h 17"/>
                <a:gd name="T18" fmla="*/ 28 w 6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17">
                  <a:moveTo>
                    <a:pt x="6" y="0"/>
                  </a:moveTo>
                  <a:cubicBezTo>
                    <a:pt x="5" y="1"/>
                    <a:pt x="5" y="2"/>
                    <a:pt x="5" y="3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4" y="7"/>
                    <a:pt x="4" y="8"/>
                    <a:pt x="3" y="9"/>
                  </a:cubicBezTo>
                  <a:cubicBezTo>
                    <a:pt x="3" y="11"/>
                    <a:pt x="2" y="12"/>
                    <a:pt x="1" y="13"/>
                  </a:cubicBezTo>
                  <a:cubicBezTo>
                    <a:pt x="0" y="14"/>
                    <a:pt x="0" y="16"/>
                    <a:pt x="0" y="17"/>
                  </a:cubicBezTo>
                  <a:cubicBezTo>
                    <a:pt x="0" y="16"/>
                    <a:pt x="2" y="13"/>
                    <a:pt x="2" y="12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5" y="6"/>
                    <a:pt x="5" y="5"/>
                    <a:pt x="6" y="4"/>
                  </a:cubicBezTo>
                  <a:cubicBezTo>
                    <a:pt x="6" y="3"/>
                    <a:pt x="6" y="1"/>
                    <a:pt x="6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5" name="Freeform 61">
              <a:extLst>
                <a:ext uri="{FF2B5EF4-FFF2-40B4-BE49-F238E27FC236}">
                  <a16:creationId xmlns:a16="http://schemas.microsoft.com/office/drawing/2014/main" id="{6C8C9925-4E96-4223-BDD9-CC558B093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1080"/>
              <a:ext cx="3" cy="13"/>
            </a:xfrm>
            <a:custGeom>
              <a:avLst/>
              <a:gdLst>
                <a:gd name="T0" fmla="*/ 0 w 2"/>
                <a:gd name="T1" fmla="*/ 0 h 8"/>
                <a:gd name="T2" fmla="*/ 5 w 2"/>
                <a:gd name="T3" fmla="*/ 18 h 8"/>
                <a:gd name="T4" fmla="*/ 5 w 2"/>
                <a:gd name="T5" fmla="*/ 34 h 8"/>
                <a:gd name="T6" fmla="*/ 8 w 2"/>
                <a:gd name="T7" fmla="*/ 18 h 8"/>
                <a:gd name="T8" fmla="*/ 0 w 2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0" y="1"/>
                    <a:pt x="1" y="3"/>
                    <a:pt x="1" y="4"/>
                  </a:cubicBezTo>
                  <a:cubicBezTo>
                    <a:pt x="1" y="5"/>
                    <a:pt x="1" y="7"/>
                    <a:pt x="1" y="8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6" name="Oval 62">
              <a:extLst>
                <a:ext uri="{FF2B5EF4-FFF2-40B4-BE49-F238E27FC236}">
                  <a16:creationId xmlns:a16="http://schemas.microsoft.com/office/drawing/2014/main" id="{C59E54F4-D4B7-4CCB-A442-7F7118CA5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1122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7" name="Oval 63">
              <a:extLst>
                <a:ext uri="{FF2B5EF4-FFF2-40B4-BE49-F238E27FC236}">
                  <a16:creationId xmlns:a16="http://schemas.microsoft.com/office/drawing/2014/main" id="{57D2F355-001B-4219-A3F8-B06EDF2EB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1" y="1154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8" name="Freeform 64">
              <a:extLst>
                <a:ext uri="{FF2B5EF4-FFF2-40B4-BE49-F238E27FC236}">
                  <a16:creationId xmlns:a16="http://schemas.microsoft.com/office/drawing/2014/main" id="{A3A58B2D-6536-4997-B1C2-F33717317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244"/>
              <a:ext cx="57" cy="34"/>
            </a:xfrm>
            <a:custGeom>
              <a:avLst/>
              <a:gdLst>
                <a:gd name="T0" fmla="*/ 5 w 35"/>
                <a:gd name="T1" fmla="*/ 39 h 21"/>
                <a:gd name="T2" fmla="*/ 18 w 35"/>
                <a:gd name="T3" fmla="*/ 29 h 21"/>
                <a:gd name="T4" fmla="*/ 39 w 35"/>
                <a:gd name="T5" fmla="*/ 21 h 21"/>
                <a:gd name="T6" fmla="*/ 75 w 35"/>
                <a:gd name="T7" fmla="*/ 8 h 21"/>
                <a:gd name="T8" fmla="*/ 98 w 35"/>
                <a:gd name="T9" fmla="*/ 5 h 21"/>
                <a:gd name="T10" fmla="*/ 117 w 35"/>
                <a:gd name="T11" fmla="*/ 13 h 21"/>
                <a:gd name="T12" fmla="*/ 125 w 35"/>
                <a:gd name="T13" fmla="*/ 16 h 21"/>
                <a:gd name="T14" fmla="*/ 132 w 35"/>
                <a:gd name="T15" fmla="*/ 21 h 21"/>
                <a:gd name="T16" fmla="*/ 147 w 35"/>
                <a:gd name="T17" fmla="*/ 39 h 21"/>
                <a:gd name="T18" fmla="*/ 151 w 35"/>
                <a:gd name="T19" fmla="*/ 60 h 21"/>
                <a:gd name="T20" fmla="*/ 138 w 35"/>
                <a:gd name="T21" fmla="*/ 81 h 21"/>
                <a:gd name="T22" fmla="*/ 130 w 35"/>
                <a:gd name="T23" fmla="*/ 89 h 21"/>
                <a:gd name="T24" fmla="*/ 109 w 35"/>
                <a:gd name="T25" fmla="*/ 55 h 21"/>
                <a:gd name="T26" fmla="*/ 90 w 35"/>
                <a:gd name="T27" fmla="*/ 42 h 21"/>
                <a:gd name="T28" fmla="*/ 77 w 35"/>
                <a:gd name="T29" fmla="*/ 29 h 21"/>
                <a:gd name="T30" fmla="*/ 39 w 35"/>
                <a:gd name="T31" fmla="*/ 42 h 21"/>
                <a:gd name="T32" fmla="*/ 0 w 35"/>
                <a:gd name="T33" fmla="*/ 39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21">
                  <a:moveTo>
                    <a:pt x="1" y="9"/>
                  </a:moveTo>
                  <a:cubicBezTo>
                    <a:pt x="2" y="8"/>
                    <a:pt x="3" y="8"/>
                    <a:pt x="4" y="7"/>
                  </a:cubicBezTo>
                  <a:cubicBezTo>
                    <a:pt x="6" y="6"/>
                    <a:pt x="7" y="5"/>
                    <a:pt x="9" y="5"/>
                  </a:cubicBezTo>
                  <a:cubicBezTo>
                    <a:pt x="12" y="4"/>
                    <a:pt x="14" y="2"/>
                    <a:pt x="17" y="2"/>
                  </a:cubicBezTo>
                  <a:cubicBezTo>
                    <a:pt x="19" y="2"/>
                    <a:pt x="21" y="1"/>
                    <a:pt x="23" y="1"/>
                  </a:cubicBezTo>
                  <a:cubicBezTo>
                    <a:pt x="25" y="0"/>
                    <a:pt x="25" y="1"/>
                    <a:pt x="27" y="3"/>
                  </a:cubicBezTo>
                  <a:cubicBezTo>
                    <a:pt x="27" y="3"/>
                    <a:pt x="28" y="4"/>
                    <a:pt x="29" y="4"/>
                  </a:cubicBezTo>
                  <a:cubicBezTo>
                    <a:pt x="29" y="5"/>
                    <a:pt x="30" y="5"/>
                    <a:pt x="31" y="5"/>
                  </a:cubicBezTo>
                  <a:cubicBezTo>
                    <a:pt x="32" y="6"/>
                    <a:pt x="33" y="8"/>
                    <a:pt x="34" y="9"/>
                  </a:cubicBezTo>
                  <a:cubicBezTo>
                    <a:pt x="34" y="11"/>
                    <a:pt x="35" y="13"/>
                    <a:pt x="35" y="14"/>
                  </a:cubicBezTo>
                  <a:cubicBezTo>
                    <a:pt x="34" y="16"/>
                    <a:pt x="33" y="17"/>
                    <a:pt x="32" y="19"/>
                  </a:cubicBezTo>
                  <a:cubicBezTo>
                    <a:pt x="31" y="20"/>
                    <a:pt x="31" y="21"/>
                    <a:pt x="30" y="21"/>
                  </a:cubicBezTo>
                  <a:cubicBezTo>
                    <a:pt x="29" y="18"/>
                    <a:pt x="27" y="15"/>
                    <a:pt x="25" y="13"/>
                  </a:cubicBezTo>
                  <a:cubicBezTo>
                    <a:pt x="24" y="12"/>
                    <a:pt x="22" y="11"/>
                    <a:pt x="21" y="10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5" y="6"/>
                    <a:pt x="12" y="8"/>
                    <a:pt x="9" y="10"/>
                  </a:cubicBezTo>
                  <a:cubicBezTo>
                    <a:pt x="6" y="11"/>
                    <a:pt x="2" y="9"/>
                    <a:pt x="0" y="9"/>
                  </a:cubicBezTo>
                </a:path>
              </a:pathLst>
            </a:custGeom>
            <a:solidFill>
              <a:srgbClr val="F7B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9" name="Freeform 65">
              <a:extLst>
                <a:ext uri="{FF2B5EF4-FFF2-40B4-BE49-F238E27FC236}">
                  <a16:creationId xmlns:a16="http://schemas.microsoft.com/office/drawing/2014/main" id="{96550959-B090-4EC9-BBC6-45EF17E60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260"/>
              <a:ext cx="47" cy="42"/>
            </a:xfrm>
            <a:custGeom>
              <a:avLst/>
              <a:gdLst>
                <a:gd name="T0" fmla="*/ 5 w 29"/>
                <a:gd name="T1" fmla="*/ 0 h 26"/>
                <a:gd name="T2" fmla="*/ 39 w 29"/>
                <a:gd name="T3" fmla="*/ 26 h 26"/>
                <a:gd name="T4" fmla="*/ 73 w 29"/>
                <a:gd name="T5" fmla="*/ 50 h 26"/>
                <a:gd name="T6" fmla="*/ 118 w 29"/>
                <a:gd name="T7" fmla="*/ 55 h 26"/>
                <a:gd name="T8" fmla="*/ 115 w 29"/>
                <a:gd name="T9" fmla="*/ 71 h 26"/>
                <a:gd name="T10" fmla="*/ 107 w 29"/>
                <a:gd name="T11" fmla="*/ 89 h 26"/>
                <a:gd name="T12" fmla="*/ 102 w 29"/>
                <a:gd name="T13" fmla="*/ 102 h 26"/>
                <a:gd name="T14" fmla="*/ 84 w 29"/>
                <a:gd name="T15" fmla="*/ 105 h 26"/>
                <a:gd name="T16" fmla="*/ 42 w 29"/>
                <a:gd name="T17" fmla="*/ 102 h 26"/>
                <a:gd name="T18" fmla="*/ 34 w 29"/>
                <a:gd name="T19" fmla="*/ 76 h 26"/>
                <a:gd name="T20" fmla="*/ 21 w 29"/>
                <a:gd name="T21" fmla="*/ 50 h 26"/>
                <a:gd name="T22" fmla="*/ 8 w 29"/>
                <a:gd name="T23" fmla="*/ 29 h 26"/>
                <a:gd name="T24" fmla="*/ 5 w 29"/>
                <a:gd name="T25" fmla="*/ 16 h 26"/>
                <a:gd name="T26" fmla="*/ 0 w 29"/>
                <a:gd name="T27" fmla="*/ 0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9" h="26">
                  <a:moveTo>
                    <a:pt x="1" y="0"/>
                  </a:moveTo>
                  <a:cubicBezTo>
                    <a:pt x="4" y="1"/>
                    <a:pt x="7" y="3"/>
                    <a:pt x="9" y="6"/>
                  </a:cubicBezTo>
                  <a:cubicBezTo>
                    <a:pt x="12" y="9"/>
                    <a:pt x="13" y="11"/>
                    <a:pt x="17" y="12"/>
                  </a:cubicBezTo>
                  <a:cubicBezTo>
                    <a:pt x="20" y="13"/>
                    <a:pt x="25" y="11"/>
                    <a:pt x="28" y="13"/>
                  </a:cubicBezTo>
                  <a:cubicBezTo>
                    <a:pt x="29" y="15"/>
                    <a:pt x="29" y="15"/>
                    <a:pt x="27" y="17"/>
                  </a:cubicBezTo>
                  <a:cubicBezTo>
                    <a:pt x="26" y="18"/>
                    <a:pt x="26" y="19"/>
                    <a:pt x="25" y="21"/>
                  </a:cubicBezTo>
                  <a:cubicBezTo>
                    <a:pt x="25" y="22"/>
                    <a:pt x="25" y="23"/>
                    <a:pt x="24" y="24"/>
                  </a:cubicBezTo>
                  <a:cubicBezTo>
                    <a:pt x="23" y="25"/>
                    <a:pt x="21" y="25"/>
                    <a:pt x="20" y="25"/>
                  </a:cubicBezTo>
                  <a:cubicBezTo>
                    <a:pt x="17" y="25"/>
                    <a:pt x="12" y="26"/>
                    <a:pt x="10" y="24"/>
                  </a:cubicBezTo>
                  <a:cubicBezTo>
                    <a:pt x="9" y="23"/>
                    <a:pt x="9" y="19"/>
                    <a:pt x="8" y="18"/>
                  </a:cubicBezTo>
                  <a:cubicBezTo>
                    <a:pt x="7" y="16"/>
                    <a:pt x="6" y="14"/>
                    <a:pt x="5" y="12"/>
                  </a:cubicBezTo>
                  <a:cubicBezTo>
                    <a:pt x="4" y="10"/>
                    <a:pt x="3" y="8"/>
                    <a:pt x="2" y="7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solidFill>
              <a:srgbClr val="F7B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0" name="Freeform 66">
              <a:extLst>
                <a:ext uri="{FF2B5EF4-FFF2-40B4-BE49-F238E27FC236}">
                  <a16:creationId xmlns:a16="http://schemas.microsoft.com/office/drawing/2014/main" id="{68E8F0E2-08E1-4EB4-90FA-FE4F59DFD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273"/>
              <a:ext cx="17" cy="26"/>
            </a:xfrm>
            <a:custGeom>
              <a:avLst/>
              <a:gdLst>
                <a:gd name="T0" fmla="*/ 0 w 10"/>
                <a:gd name="T1" fmla="*/ 8 h 16"/>
                <a:gd name="T2" fmla="*/ 20 w 10"/>
                <a:gd name="T3" fmla="*/ 55 h 16"/>
                <a:gd name="T4" fmla="*/ 44 w 10"/>
                <a:gd name="T5" fmla="*/ 42 h 16"/>
                <a:gd name="T6" fmla="*/ 29 w 10"/>
                <a:gd name="T7" fmla="*/ 18 h 16"/>
                <a:gd name="T8" fmla="*/ 0 w 10"/>
                <a:gd name="T9" fmla="*/ 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6">
                  <a:moveTo>
                    <a:pt x="0" y="2"/>
                  </a:moveTo>
                  <a:cubicBezTo>
                    <a:pt x="3" y="5"/>
                    <a:pt x="2" y="9"/>
                    <a:pt x="4" y="13"/>
                  </a:cubicBezTo>
                  <a:cubicBezTo>
                    <a:pt x="7" y="16"/>
                    <a:pt x="9" y="13"/>
                    <a:pt x="9" y="10"/>
                  </a:cubicBezTo>
                  <a:cubicBezTo>
                    <a:pt x="10" y="7"/>
                    <a:pt x="8" y="6"/>
                    <a:pt x="6" y="4"/>
                  </a:cubicBezTo>
                  <a:cubicBezTo>
                    <a:pt x="5" y="3"/>
                    <a:pt x="1" y="0"/>
                    <a:pt x="0" y="2"/>
                  </a:cubicBezTo>
                </a:path>
              </a:pathLst>
            </a:custGeom>
            <a:solidFill>
              <a:srgbClr val="FAD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1" name="Freeform 67">
              <a:extLst>
                <a:ext uri="{FF2B5EF4-FFF2-40B4-BE49-F238E27FC236}">
                  <a16:creationId xmlns:a16="http://schemas.microsoft.com/office/drawing/2014/main" id="{AD12E817-9263-4FCC-AC95-68039F4E5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1247"/>
              <a:ext cx="15" cy="13"/>
            </a:xfrm>
            <a:custGeom>
              <a:avLst/>
              <a:gdLst>
                <a:gd name="T0" fmla="*/ 0 w 9"/>
                <a:gd name="T1" fmla="*/ 13 h 8"/>
                <a:gd name="T2" fmla="*/ 22 w 9"/>
                <a:gd name="T3" fmla="*/ 29 h 8"/>
                <a:gd name="T4" fmla="*/ 42 w 9"/>
                <a:gd name="T5" fmla="*/ 26 h 8"/>
                <a:gd name="T6" fmla="*/ 33 w 9"/>
                <a:gd name="T7" fmla="*/ 8 h 8"/>
                <a:gd name="T8" fmla="*/ 8 w 9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0" y="3"/>
                  </a:moveTo>
                  <a:cubicBezTo>
                    <a:pt x="3" y="4"/>
                    <a:pt x="3" y="5"/>
                    <a:pt x="5" y="7"/>
                  </a:cubicBezTo>
                  <a:cubicBezTo>
                    <a:pt x="6" y="8"/>
                    <a:pt x="8" y="8"/>
                    <a:pt x="9" y="6"/>
                  </a:cubicBezTo>
                  <a:cubicBezTo>
                    <a:pt x="9" y="5"/>
                    <a:pt x="8" y="3"/>
                    <a:pt x="7" y="2"/>
                  </a:cubicBezTo>
                  <a:cubicBezTo>
                    <a:pt x="6" y="1"/>
                    <a:pt x="2" y="0"/>
                    <a:pt x="2" y="2"/>
                  </a:cubicBezTo>
                </a:path>
              </a:pathLst>
            </a:custGeom>
            <a:solidFill>
              <a:srgbClr val="FAD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2" name="Freeform 68">
              <a:extLst>
                <a:ext uri="{FF2B5EF4-FFF2-40B4-BE49-F238E27FC236}">
                  <a16:creationId xmlns:a16="http://schemas.microsoft.com/office/drawing/2014/main" id="{A268788C-159A-41A8-B5FA-9ACF71CD2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1289"/>
              <a:ext cx="8" cy="10"/>
            </a:xfrm>
            <a:custGeom>
              <a:avLst/>
              <a:gdLst>
                <a:gd name="T0" fmla="*/ 5 w 5"/>
                <a:gd name="T1" fmla="*/ 0 h 6"/>
                <a:gd name="T2" fmla="*/ 16 w 5"/>
                <a:gd name="T3" fmla="*/ 20 h 6"/>
                <a:gd name="T4" fmla="*/ 8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0" y="2"/>
                    <a:pt x="1" y="6"/>
                    <a:pt x="4" y="4"/>
                  </a:cubicBezTo>
                  <a:cubicBezTo>
                    <a:pt x="5" y="2"/>
                    <a:pt x="4" y="0"/>
                    <a:pt x="2" y="0"/>
                  </a:cubicBezTo>
                </a:path>
              </a:pathLst>
            </a:custGeom>
            <a:solidFill>
              <a:srgbClr val="F9E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3" name="Freeform 69">
              <a:extLst>
                <a:ext uri="{FF2B5EF4-FFF2-40B4-BE49-F238E27FC236}">
                  <a16:creationId xmlns:a16="http://schemas.microsoft.com/office/drawing/2014/main" id="{FA3AB3B3-22C0-4691-A07B-9882C63FA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3673"/>
              <a:ext cx="191" cy="161"/>
            </a:xfrm>
            <a:custGeom>
              <a:avLst/>
              <a:gdLst>
                <a:gd name="T0" fmla="*/ 21 w 118"/>
                <a:gd name="T1" fmla="*/ 122 h 100"/>
                <a:gd name="T2" fmla="*/ 16 w 118"/>
                <a:gd name="T3" fmla="*/ 209 h 100"/>
                <a:gd name="T4" fmla="*/ 165 w 118"/>
                <a:gd name="T5" fmla="*/ 403 h 100"/>
                <a:gd name="T6" fmla="*/ 382 w 118"/>
                <a:gd name="T7" fmla="*/ 404 h 100"/>
                <a:gd name="T8" fmla="*/ 471 w 118"/>
                <a:gd name="T9" fmla="*/ 343 h 100"/>
                <a:gd name="T10" fmla="*/ 487 w 118"/>
                <a:gd name="T11" fmla="*/ 267 h 100"/>
                <a:gd name="T12" fmla="*/ 474 w 118"/>
                <a:gd name="T13" fmla="*/ 135 h 100"/>
                <a:gd name="T14" fmla="*/ 21 w 118"/>
                <a:gd name="T15" fmla="*/ 122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0">
                  <a:moveTo>
                    <a:pt x="5" y="29"/>
                  </a:moveTo>
                  <a:cubicBezTo>
                    <a:pt x="5" y="29"/>
                    <a:pt x="5" y="44"/>
                    <a:pt x="4" y="50"/>
                  </a:cubicBezTo>
                  <a:cubicBezTo>
                    <a:pt x="2" y="57"/>
                    <a:pt x="0" y="89"/>
                    <a:pt x="39" y="96"/>
                  </a:cubicBezTo>
                  <a:cubicBezTo>
                    <a:pt x="62" y="100"/>
                    <a:pt x="86" y="98"/>
                    <a:pt x="90" y="97"/>
                  </a:cubicBezTo>
                  <a:cubicBezTo>
                    <a:pt x="94" y="96"/>
                    <a:pt x="107" y="88"/>
                    <a:pt x="111" y="82"/>
                  </a:cubicBezTo>
                  <a:cubicBezTo>
                    <a:pt x="114" y="76"/>
                    <a:pt x="118" y="69"/>
                    <a:pt x="115" y="64"/>
                  </a:cubicBezTo>
                  <a:cubicBezTo>
                    <a:pt x="112" y="58"/>
                    <a:pt x="112" y="32"/>
                    <a:pt x="112" y="32"/>
                  </a:cubicBezTo>
                  <a:cubicBezTo>
                    <a:pt x="112" y="32"/>
                    <a:pt x="69" y="0"/>
                    <a:pt x="5" y="29"/>
                  </a:cubicBezTo>
                  <a:close/>
                </a:path>
              </a:pathLst>
            </a:custGeom>
            <a:solidFill>
              <a:srgbClr val="608F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4" name="Freeform 70">
              <a:extLst>
                <a:ext uri="{FF2B5EF4-FFF2-40B4-BE49-F238E27FC236}">
                  <a16:creationId xmlns:a16="http://schemas.microsoft.com/office/drawing/2014/main" id="{EFE2E555-3C51-4394-A3E5-9C4641291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3803"/>
              <a:ext cx="122" cy="26"/>
            </a:xfrm>
            <a:custGeom>
              <a:avLst/>
              <a:gdLst>
                <a:gd name="T0" fmla="*/ 315 w 76"/>
                <a:gd name="T1" fmla="*/ 29 h 16"/>
                <a:gd name="T2" fmla="*/ 265 w 76"/>
                <a:gd name="T3" fmla="*/ 0 h 16"/>
                <a:gd name="T4" fmla="*/ 0 w 76"/>
                <a:gd name="T5" fmla="*/ 4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6">
                  <a:moveTo>
                    <a:pt x="76" y="7"/>
                  </a:moveTo>
                  <a:cubicBezTo>
                    <a:pt x="76" y="7"/>
                    <a:pt x="74" y="0"/>
                    <a:pt x="64" y="0"/>
                  </a:cubicBezTo>
                  <a:cubicBezTo>
                    <a:pt x="54" y="1"/>
                    <a:pt x="14" y="16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5" name="Freeform 71">
              <a:extLst>
                <a:ext uri="{FF2B5EF4-FFF2-40B4-BE49-F238E27FC236}">
                  <a16:creationId xmlns:a16="http://schemas.microsoft.com/office/drawing/2014/main" id="{F97BDB03-60CE-4798-A3DA-08B13B503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3752"/>
              <a:ext cx="102" cy="16"/>
            </a:xfrm>
            <a:custGeom>
              <a:avLst/>
              <a:gdLst>
                <a:gd name="T0" fmla="*/ 0 w 63"/>
                <a:gd name="T1" fmla="*/ 42 h 10"/>
                <a:gd name="T2" fmla="*/ 76 w 63"/>
                <a:gd name="T3" fmla="*/ 13 h 10"/>
                <a:gd name="T4" fmla="*/ 149 w 63"/>
                <a:gd name="T5" fmla="*/ 16 h 10"/>
                <a:gd name="T6" fmla="*/ 204 w 63"/>
                <a:gd name="T7" fmla="*/ 0 h 10"/>
                <a:gd name="T8" fmla="*/ 267 w 63"/>
                <a:gd name="T9" fmla="*/ 2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">
                  <a:moveTo>
                    <a:pt x="0" y="10"/>
                  </a:moveTo>
                  <a:cubicBezTo>
                    <a:pt x="0" y="10"/>
                    <a:pt x="7" y="5"/>
                    <a:pt x="18" y="3"/>
                  </a:cubicBezTo>
                  <a:cubicBezTo>
                    <a:pt x="23" y="2"/>
                    <a:pt x="30" y="4"/>
                    <a:pt x="35" y="4"/>
                  </a:cubicBezTo>
                  <a:cubicBezTo>
                    <a:pt x="39" y="3"/>
                    <a:pt x="44" y="0"/>
                    <a:pt x="48" y="0"/>
                  </a:cubicBezTo>
                  <a:cubicBezTo>
                    <a:pt x="54" y="0"/>
                    <a:pt x="59" y="4"/>
                    <a:pt x="63" y="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6" name="Line 72">
              <a:extLst>
                <a:ext uri="{FF2B5EF4-FFF2-40B4-BE49-F238E27FC236}">
                  <a16:creationId xmlns:a16="http://schemas.microsoft.com/office/drawing/2014/main" id="{108D8F78-E63B-4825-A46B-E313A9E4F4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59" y="3705"/>
              <a:ext cx="11" cy="52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7" name="Line 73">
              <a:extLst>
                <a:ext uri="{FF2B5EF4-FFF2-40B4-BE49-F238E27FC236}">
                  <a16:creationId xmlns:a16="http://schemas.microsoft.com/office/drawing/2014/main" id="{63365FD7-4971-43C5-867B-BA11A3C1E3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497" y="3707"/>
              <a:ext cx="20" cy="46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8" name="Freeform 74">
              <a:extLst>
                <a:ext uri="{FF2B5EF4-FFF2-40B4-BE49-F238E27FC236}">
                  <a16:creationId xmlns:a16="http://schemas.microsoft.com/office/drawing/2014/main" id="{18957DA7-6871-49F5-B0C5-B273F53DC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3729"/>
              <a:ext cx="58" cy="24"/>
            </a:xfrm>
            <a:custGeom>
              <a:avLst/>
              <a:gdLst>
                <a:gd name="T0" fmla="*/ 150 w 36"/>
                <a:gd name="T1" fmla="*/ 46 h 15"/>
                <a:gd name="T2" fmla="*/ 0 w 36"/>
                <a:gd name="T3" fmla="*/ 6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5">
                  <a:moveTo>
                    <a:pt x="36" y="11"/>
                  </a:moveTo>
                  <a:cubicBezTo>
                    <a:pt x="36" y="11"/>
                    <a:pt x="14" y="0"/>
                    <a:pt x="0" y="15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9" name="Freeform 75">
              <a:extLst>
                <a:ext uri="{FF2B5EF4-FFF2-40B4-BE49-F238E27FC236}">
                  <a16:creationId xmlns:a16="http://schemas.microsoft.com/office/drawing/2014/main" id="{F67D2F6C-3569-4B33-878E-4EE5662C7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3723"/>
              <a:ext cx="56" cy="16"/>
            </a:xfrm>
            <a:custGeom>
              <a:avLst/>
              <a:gdLst>
                <a:gd name="T0" fmla="*/ 144 w 35"/>
                <a:gd name="T1" fmla="*/ 21 h 10"/>
                <a:gd name="T2" fmla="*/ 0 w 35"/>
                <a:gd name="T3" fmla="*/ 4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0">
                  <a:moveTo>
                    <a:pt x="35" y="5"/>
                  </a:moveTo>
                  <a:cubicBezTo>
                    <a:pt x="35" y="5"/>
                    <a:pt x="12" y="0"/>
                    <a:pt x="0" y="1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0" name="Freeform 76">
              <a:extLst>
                <a:ext uri="{FF2B5EF4-FFF2-40B4-BE49-F238E27FC236}">
                  <a16:creationId xmlns:a16="http://schemas.microsoft.com/office/drawing/2014/main" id="{8F36C736-2EB2-4617-BDED-EB6D0DBC0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3707"/>
              <a:ext cx="52" cy="14"/>
            </a:xfrm>
            <a:custGeom>
              <a:avLst/>
              <a:gdLst>
                <a:gd name="T0" fmla="*/ 138 w 32"/>
                <a:gd name="T1" fmla="*/ 19 h 9"/>
                <a:gd name="T2" fmla="*/ 0 w 32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9">
                  <a:moveTo>
                    <a:pt x="32" y="5"/>
                  </a:moveTo>
                  <a:cubicBezTo>
                    <a:pt x="32" y="5"/>
                    <a:pt x="10" y="0"/>
                    <a:pt x="0" y="9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1" name="Freeform 77">
              <a:extLst>
                <a:ext uri="{FF2B5EF4-FFF2-40B4-BE49-F238E27FC236}">
                  <a16:creationId xmlns:a16="http://schemas.microsoft.com/office/drawing/2014/main" id="{A7BE9336-25DA-43B7-91D5-CBE45F33F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3668"/>
              <a:ext cx="233" cy="134"/>
            </a:xfrm>
            <a:custGeom>
              <a:avLst/>
              <a:gdLst>
                <a:gd name="T0" fmla="*/ 393 w 144"/>
                <a:gd name="T1" fmla="*/ 0 h 83"/>
                <a:gd name="T2" fmla="*/ 550 w 144"/>
                <a:gd name="T3" fmla="*/ 152 h 83"/>
                <a:gd name="T4" fmla="*/ 597 w 144"/>
                <a:gd name="T5" fmla="*/ 274 h 83"/>
                <a:gd name="T6" fmla="*/ 450 w 144"/>
                <a:gd name="T7" fmla="*/ 334 h 83"/>
                <a:gd name="T8" fmla="*/ 241 w 144"/>
                <a:gd name="T9" fmla="*/ 323 h 83"/>
                <a:gd name="T10" fmla="*/ 0 w 144"/>
                <a:gd name="T11" fmla="*/ 173 h 83"/>
                <a:gd name="T12" fmla="*/ 393 w 144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83">
                  <a:moveTo>
                    <a:pt x="93" y="0"/>
                  </a:moveTo>
                  <a:cubicBezTo>
                    <a:pt x="93" y="0"/>
                    <a:pt x="121" y="28"/>
                    <a:pt x="130" y="36"/>
                  </a:cubicBezTo>
                  <a:cubicBezTo>
                    <a:pt x="138" y="44"/>
                    <a:pt x="144" y="57"/>
                    <a:pt x="141" y="65"/>
                  </a:cubicBezTo>
                  <a:cubicBezTo>
                    <a:pt x="137" y="74"/>
                    <a:pt x="124" y="77"/>
                    <a:pt x="106" y="79"/>
                  </a:cubicBezTo>
                  <a:cubicBezTo>
                    <a:pt x="87" y="80"/>
                    <a:pt x="68" y="83"/>
                    <a:pt x="57" y="77"/>
                  </a:cubicBezTo>
                  <a:cubicBezTo>
                    <a:pt x="46" y="70"/>
                    <a:pt x="16" y="44"/>
                    <a:pt x="0" y="41"/>
                  </a:cubicBezTo>
                  <a:cubicBezTo>
                    <a:pt x="0" y="41"/>
                    <a:pt x="78" y="0"/>
                    <a:pt x="93" y="0"/>
                  </a:cubicBezTo>
                  <a:close/>
                </a:path>
              </a:pathLst>
            </a:custGeom>
            <a:solidFill>
              <a:srgbClr val="608F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2" name="Freeform 78">
              <a:extLst>
                <a:ext uri="{FF2B5EF4-FFF2-40B4-BE49-F238E27FC236}">
                  <a16:creationId xmlns:a16="http://schemas.microsoft.com/office/drawing/2014/main" id="{BA0CA7B6-A20D-4C0B-A070-A15FBD48C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3673"/>
              <a:ext cx="191" cy="161"/>
            </a:xfrm>
            <a:custGeom>
              <a:avLst/>
              <a:gdLst>
                <a:gd name="T0" fmla="*/ 21 w 118"/>
                <a:gd name="T1" fmla="*/ 122 h 100"/>
                <a:gd name="T2" fmla="*/ 16 w 118"/>
                <a:gd name="T3" fmla="*/ 209 h 100"/>
                <a:gd name="T4" fmla="*/ 165 w 118"/>
                <a:gd name="T5" fmla="*/ 403 h 100"/>
                <a:gd name="T6" fmla="*/ 382 w 118"/>
                <a:gd name="T7" fmla="*/ 404 h 100"/>
                <a:gd name="T8" fmla="*/ 471 w 118"/>
                <a:gd name="T9" fmla="*/ 343 h 100"/>
                <a:gd name="T10" fmla="*/ 487 w 118"/>
                <a:gd name="T11" fmla="*/ 267 h 100"/>
                <a:gd name="T12" fmla="*/ 474 w 118"/>
                <a:gd name="T13" fmla="*/ 135 h 100"/>
                <a:gd name="T14" fmla="*/ 21 w 118"/>
                <a:gd name="T15" fmla="*/ 122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0">
                  <a:moveTo>
                    <a:pt x="5" y="29"/>
                  </a:moveTo>
                  <a:cubicBezTo>
                    <a:pt x="5" y="29"/>
                    <a:pt x="5" y="44"/>
                    <a:pt x="4" y="50"/>
                  </a:cubicBezTo>
                  <a:cubicBezTo>
                    <a:pt x="2" y="57"/>
                    <a:pt x="0" y="89"/>
                    <a:pt x="39" y="96"/>
                  </a:cubicBezTo>
                  <a:cubicBezTo>
                    <a:pt x="62" y="100"/>
                    <a:pt x="86" y="98"/>
                    <a:pt x="90" y="97"/>
                  </a:cubicBezTo>
                  <a:cubicBezTo>
                    <a:pt x="94" y="96"/>
                    <a:pt x="107" y="88"/>
                    <a:pt x="111" y="82"/>
                  </a:cubicBezTo>
                  <a:cubicBezTo>
                    <a:pt x="114" y="76"/>
                    <a:pt x="118" y="69"/>
                    <a:pt x="115" y="64"/>
                  </a:cubicBezTo>
                  <a:cubicBezTo>
                    <a:pt x="112" y="58"/>
                    <a:pt x="112" y="32"/>
                    <a:pt x="112" y="32"/>
                  </a:cubicBezTo>
                  <a:cubicBezTo>
                    <a:pt x="112" y="32"/>
                    <a:pt x="69" y="0"/>
                    <a:pt x="5" y="29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3" name="Freeform 79">
              <a:extLst>
                <a:ext uri="{FF2B5EF4-FFF2-40B4-BE49-F238E27FC236}">
                  <a16:creationId xmlns:a16="http://schemas.microsoft.com/office/drawing/2014/main" id="{50429DE0-B9DA-4E31-8A2B-139CBD49F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3668"/>
              <a:ext cx="233" cy="134"/>
            </a:xfrm>
            <a:custGeom>
              <a:avLst/>
              <a:gdLst>
                <a:gd name="T0" fmla="*/ 393 w 144"/>
                <a:gd name="T1" fmla="*/ 0 h 83"/>
                <a:gd name="T2" fmla="*/ 550 w 144"/>
                <a:gd name="T3" fmla="*/ 152 h 83"/>
                <a:gd name="T4" fmla="*/ 597 w 144"/>
                <a:gd name="T5" fmla="*/ 274 h 83"/>
                <a:gd name="T6" fmla="*/ 450 w 144"/>
                <a:gd name="T7" fmla="*/ 334 h 83"/>
                <a:gd name="T8" fmla="*/ 241 w 144"/>
                <a:gd name="T9" fmla="*/ 323 h 83"/>
                <a:gd name="T10" fmla="*/ 0 w 144"/>
                <a:gd name="T11" fmla="*/ 173 h 83"/>
                <a:gd name="T12" fmla="*/ 393 w 144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83">
                  <a:moveTo>
                    <a:pt x="93" y="0"/>
                  </a:moveTo>
                  <a:cubicBezTo>
                    <a:pt x="93" y="0"/>
                    <a:pt x="121" y="28"/>
                    <a:pt x="130" y="36"/>
                  </a:cubicBezTo>
                  <a:cubicBezTo>
                    <a:pt x="138" y="44"/>
                    <a:pt x="144" y="57"/>
                    <a:pt x="141" y="65"/>
                  </a:cubicBezTo>
                  <a:cubicBezTo>
                    <a:pt x="137" y="74"/>
                    <a:pt x="124" y="77"/>
                    <a:pt x="106" y="79"/>
                  </a:cubicBezTo>
                  <a:cubicBezTo>
                    <a:pt x="87" y="80"/>
                    <a:pt x="68" y="83"/>
                    <a:pt x="57" y="77"/>
                  </a:cubicBezTo>
                  <a:cubicBezTo>
                    <a:pt x="46" y="70"/>
                    <a:pt x="16" y="44"/>
                    <a:pt x="0" y="41"/>
                  </a:cubicBezTo>
                  <a:cubicBezTo>
                    <a:pt x="0" y="41"/>
                    <a:pt x="78" y="0"/>
                    <a:pt x="93" y="0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4" name="Freeform 80">
              <a:extLst>
                <a:ext uri="{FF2B5EF4-FFF2-40B4-BE49-F238E27FC236}">
                  <a16:creationId xmlns:a16="http://schemas.microsoft.com/office/drawing/2014/main" id="{40271BF6-024E-42B6-B3AF-DE71EFB14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3692"/>
              <a:ext cx="34" cy="20"/>
            </a:xfrm>
            <a:custGeom>
              <a:avLst/>
              <a:gdLst>
                <a:gd name="T0" fmla="*/ 89 w 21"/>
                <a:gd name="T1" fmla="*/ 20 h 12"/>
                <a:gd name="T2" fmla="*/ 0 w 21"/>
                <a:gd name="T3" fmla="*/ 5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2">
                  <a:moveTo>
                    <a:pt x="21" y="4"/>
                  </a:moveTo>
                  <a:cubicBezTo>
                    <a:pt x="21" y="4"/>
                    <a:pt x="7" y="0"/>
                    <a:pt x="0" y="12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5" name="Freeform 81">
              <a:extLst>
                <a:ext uri="{FF2B5EF4-FFF2-40B4-BE49-F238E27FC236}">
                  <a16:creationId xmlns:a16="http://schemas.microsoft.com/office/drawing/2014/main" id="{09F47D10-9848-46EE-8F04-5BCD6A65A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3684"/>
              <a:ext cx="39" cy="19"/>
            </a:xfrm>
            <a:custGeom>
              <a:avLst/>
              <a:gdLst>
                <a:gd name="T0" fmla="*/ 102 w 24"/>
                <a:gd name="T1" fmla="*/ 8 h 12"/>
                <a:gd name="T2" fmla="*/ 0 w 24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2">
                  <a:moveTo>
                    <a:pt x="24" y="2"/>
                  </a:moveTo>
                  <a:cubicBezTo>
                    <a:pt x="24" y="2"/>
                    <a:pt x="9" y="0"/>
                    <a:pt x="0" y="12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6" name="Freeform 82">
              <a:extLst>
                <a:ext uri="{FF2B5EF4-FFF2-40B4-BE49-F238E27FC236}">
                  <a16:creationId xmlns:a16="http://schemas.microsoft.com/office/drawing/2014/main" id="{ECE42CCC-1DCB-4C5B-8A1B-FC8D32CFC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3770"/>
              <a:ext cx="68" cy="25"/>
            </a:xfrm>
            <a:custGeom>
              <a:avLst/>
              <a:gdLst>
                <a:gd name="T0" fmla="*/ 178 w 42"/>
                <a:gd name="T1" fmla="*/ 8 h 16"/>
                <a:gd name="T2" fmla="*/ 139 w 42"/>
                <a:gd name="T3" fmla="*/ 13 h 16"/>
                <a:gd name="T4" fmla="*/ 68 w 42"/>
                <a:gd name="T5" fmla="*/ 22 h 16"/>
                <a:gd name="T6" fmla="*/ 0 w 42"/>
                <a:gd name="T7" fmla="*/ 6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16">
                  <a:moveTo>
                    <a:pt x="42" y="2"/>
                  </a:moveTo>
                  <a:cubicBezTo>
                    <a:pt x="42" y="2"/>
                    <a:pt x="37" y="5"/>
                    <a:pt x="33" y="3"/>
                  </a:cubicBezTo>
                  <a:cubicBezTo>
                    <a:pt x="29" y="1"/>
                    <a:pt x="22" y="0"/>
                    <a:pt x="16" y="6"/>
                  </a:cubicBezTo>
                  <a:cubicBezTo>
                    <a:pt x="11" y="12"/>
                    <a:pt x="2" y="15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7" name="Freeform 83">
              <a:extLst>
                <a:ext uri="{FF2B5EF4-FFF2-40B4-BE49-F238E27FC236}">
                  <a16:creationId xmlns:a16="http://schemas.microsoft.com/office/drawing/2014/main" id="{B25FC9CA-9DE8-4F1D-B59F-607176342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2122"/>
              <a:ext cx="879" cy="1625"/>
            </a:xfrm>
            <a:custGeom>
              <a:avLst/>
              <a:gdLst>
                <a:gd name="T0" fmla="*/ 204 w 544"/>
                <a:gd name="T1" fmla="*/ 118 h 1008"/>
                <a:gd name="T2" fmla="*/ 139 w 544"/>
                <a:gd name="T3" fmla="*/ 566 h 1008"/>
                <a:gd name="T4" fmla="*/ 144 w 544"/>
                <a:gd name="T5" fmla="*/ 833 h 1008"/>
                <a:gd name="T6" fmla="*/ 178 w 544"/>
                <a:gd name="T7" fmla="*/ 1116 h 1008"/>
                <a:gd name="T8" fmla="*/ 165 w 544"/>
                <a:gd name="T9" fmla="*/ 1936 h 1008"/>
                <a:gd name="T10" fmla="*/ 123 w 544"/>
                <a:gd name="T11" fmla="*/ 2246 h 1008"/>
                <a:gd name="T12" fmla="*/ 76 w 544"/>
                <a:gd name="T13" fmla="*/ 2718 h 1008"/>
                <a:gd name="T14" fmla="*/ 42 w 544"/>
                <a:gd name="T15" fmla="*/ 3218 h 1008"/>
                <a:gd name="T16" fmla="*/ 71 w 544"/>
                <a:gd name="T17" fmla="*/ 3916 h 1008"/>
                <a:gd name="T18" fmla="*/ 50 w 544"/>
                <a:gd name="T19" fmla="*/ 4056 h 1008"/>
                <a:gd name="T20" fmla="*/ 170 w 544"/>
                <a:gd name="T21" fmla="*/ 4153 h 1008"/>
                <a:gd name="T22" fmla="*/ 608 w 544"/>
                <a:gd name="T23" fmla="*/ 4182 h 1008"/>
                <a:gd name="T24" fmla="*/ 653 w 544"/>
                <a:gd name="T25" fmla="*/ 3903 h 1008"/>
                <a:gd name="T26" fmla="*/ 666 w 544"/>
                <a:gd name="T27" fmla="*/ 3368 h 1008"/>
                <a:gd name="T28" fmla="*/ 755 w 544"/>
                <a:gd name="T29" fmla="*/ 2209 h 1008"/>
                <a:gd name="T30" fmla="*/ 961 w 544"/>
                <a:gd name="T31" fmla="*/ 1164 h 1008"/>
                <a:gd name="T32" fmla="*/ 1180 w 544"/>
                <a:gd name="T33" fmla="*/ 1960 h 1008"/>
                <a:gd name="T34" fmla="*/ 1377 w 544"/>
                <a:gd name="T35" fmla="*/ 2744 h 1008"/>
                <a:gd name="T36" fmla="*/ 1472 w 544"/>
                <a:gd name="T37" fmla="*/ 3537 h 1008"/>
                <a:gd name="T38" fmla="*/ 1624 w 544"/>
                <a:gd name="T39" fmla="*/ 3979 h 1008"/>
                <a:gd name="T40" fmla="*/ 1752 w 544"/>
                <a:gd name="T41" fmla="*/ 4203 h 1008"/>
                <a:gd name="T42" fmla="*/ 2102 w 544"/>
                <a:gd name="T43" fmla="*/ 4109 h 1008"/>
                <a:gd name="T44" fmla="*/ 2294 w 544"/>
                <a:gd name="T45" fmla="*/ 4033 h 1008"/>
                <a:gd name="T46" fmla="*/ 2131 w 544"/>
                <a:gd name="T47" fmla="*/ 3729 h 1008"/>
                <a:gd name="T48" fmla="*/ 1960 w 544"/>
                <a:gd name="T49" fmla="*/ 3052 h 1008"/>
                <a:gd name="T50" fmla="*/ 1937 w 544"/>
                <a:gd name="T51" fmla="*/ 2438 h 1008"/>
                <a:gd name="T52" fmla="*/ 1815 w 544"/>
                <a:gd name="T53" fmla="*/ 2128 h 1008"/>
                <a:gd name="T54" fmla="*/ 1797 w 544"/>
                <a:gd name="T55" fmla="*/ 1907 h 1008"/>
                <a:gd name="T56" fmla="*/ 1760 w 544"/>
                <a:gd name="T57" fmla="*/ 1343 h 1008"/>
                <a:gd name="T58" fmla="*/ 1624 w 544"/>
                <a:gd name="T59" fmla="*/ 458 h 1008"/>
                <a:gd name="T60" fmla="*/ 1561 w 544"/>
                <a:gd name="T61" fmla="*/ 177 h 1008"/>
                <a:gd name="T62" fmla="*/ 1281 w 544"/>
                <a:gd name="T63" fmla="*/ 124 h 1008"/>
                <a:gd name="T64" fmla="*/ 641 w 544"/>
                <a:gd name="T65" fmla="*/ 90 h 1008"/>
                <a:gd name="T66" fmla="*/ 259 w 544"/>
                <a:gd name="T67" fmla="*/ 0 h 10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44" h="1008">
                  <a:moveTo>
                    <a:pt x="61" y="0"/>
                  </a:moveTo>
                  <a:cubicBezTo>
                    <a:pt x="61" y="0"/>
                    <a:pt x="48" y="15"/>
                    <a:pt x="48" y="28"/>
                  </a:cubicBezTo>
                  <a:cubicBezTo>
                    <a:pt x="48" y="41"/>
                    <a:pt x="50" y="56"/>
                    <a:pt x="44" y="87"/>
                  </a:cubicBezTo>
                  <a:cubicBezTo>
                    <a:pt x="37" y="118"/>
                    <a:pt x="41" y="117"/>
                    <a:pt x="33" y="135"/>
                  </a:cubicBezTo>
                  <a:cubicBezTo>
                    <a:pt x="25" y="153"/>
                    <a:pt x="23" y="158"/>
                    <a:pt x="27" y="173"/>
                  </a:cubicBezTo>
                  <a:cubicBezTo>
                    <a:pt x="31" y="188"/>
                    <a:pt x="34" y="199"/>
                    <a:pt x="34" y="199"/>
                  </a:cubicBezTo>
                  <a:cubicBezTo>
                    <a:pt x="34" y="199"/>
                    <a:pt x="27" y="220"/>
                    <a:pt x="32" y="235"/>
                  </a:cubicBezTo>
                  <a:cubicBezTo>
                    <a:pt x="37" y="250"/>
                    <a:pt x="41" y="253"/>
                    <a:pt x="42" y="266"/>
                  </a:cubicBezTo>
                  <a:cubicBezTo>
                    <a:pt x="42" y="278"/>
                    <a:pt x="42" y="349"/>
                    <a:pt x="41" y="378"/>
                  </a:cubicBezTo>
                  <a:cubicBezTo>
                    <a:pt x="40" y="406"/>
                    <a:pt x="37" y="445"/>
                    <a:pt x="39" y="462"/>
                  </a:cubicBezTo>
                  <a:cubicBezTo>
                    <a:pt x="40" y="478"/>
                    <a:pt x="37" y="482"/>
                    <a:pt x="34" y="503"/>
                  </a:cubicBezTo>
                  <a:cubicBezTo>
                    <a:pt x="31" y="525"/>
                    <a:pt x="29" y="517"/>
                    <a:pt x="29" y="536"/>
                  </a:cubicBezTo>
                  <a:cubicBezTo>
                    <a:pt x="28" y="556"/>
                    <a:pt x="29" y="578"/>
                    <a:pt x="29" y="593"/>
                  </a:cubicBezTo>
                  <a:cubicBezTo>
                    <a:pt x="28" y="607"/>
                    <a:pt x="26" y="620"/>
                    <a:pt x="18" y="649"/>
                  </a:cubicBezTo>
                  <a:cubicBezTo>
                    <a:pt x="10" y="678"/>
                    <a:pt x="3" y="720"/>
                    <a:pt x="1" y="732"/>
                  </a:cubicBezTo>
                  <a:cubicBezTo>
                    <a:pt x="0" y="744"/>
                    <a:pt x="9" y="747"/>
                    <a:pt x="10" y="768"/>
                  </a:cubicBezTo>
                  <a:cubicBezTo>
                    <a:pt x="12" y="790"/>
                    <a:pt x="23" y="860"/>
                    <a:pt x="20" y="888"/>
                  </a:cubicBezTo>
                  <a:cubicBezTo>
                    <a:pt x="17" y="916"/>
                    <a:pt x="19" y="918"/>
                    <a:pt x="17" y="935"/>
                  </a:cubicBezTo>
                  <a:cubicBezTo>
                    <a:pt x="15" y="951"/>
                    <a:pt x="15" y="954"/>
                    <a:pt x="12" y="956"/>
                  </a:cubicBezTo>
                  <a:cubicBezTo>
                    <a:pt x="10" y="959"/>
                    <a:pt x="9" y="964"/>
                    <a:pt x="12" y="968"/>
                  </a:cubicBezTo>
                  <a:cubicBezTo>
                    <a:pt x="15" y="973"/>
                    <a:pt x="19" y="991"/>
                    <a:pt x="19" y="991"/>
                  </a:cubicBezTo>
                  <a:cubicBezTo>
                    <a:pt x="19" y="991"/>
                    <a:pt x="26" y="997"/>
                    <a:pt x="40" y="991"/>
                  </a:cubicBezTo>
                  <a:cubicBezTo>
                    <a:pt x="53" y="986"/>
                    <a:pt x="80" y="975"/>
                    <a:pt x="112" y="989"/>
                  </a:cubicBezTo>
                  <a:cubicBezTo>
                    <a:pt x="144" y="1004"/>
                    <a:pt x="140" y="1003"/>
                    <a:pt x="144" y="998"/>
                  </a:cubicBezTo>
                  <a:cubicBezTo>
                    <a:pt x="148" y="994"/>
                    <a:pt x="154" y="992"/>
                    <a:pt x="153" y="982"/>
                  </a:cubicBezTo>
                  <a:cubicBezTo>
                    <a:pt x="151" y="971"/>
                    <a:pt x="150" y="950"/>
                    <a:pt x="155" y="932"/>
                  </a:cubicBezTo>
                  <a:cubicBezTo>
                    <a:pt x="160" y="913"/>
                    <a:pt x="166" y="901"/>
                    <a:pt x="162" y="896"/>
                  </a:cubicBezTo>
                  <a:cubicBezTo>
                    <a:pt x="157" y="891"/>
                    <a:pt x="152" y="835"/>
                    <a:pt x="158" y="804"/>
                  </a:cubicBezTo>
                  <a:cubicBezTo>
                    <a:pt x="164" y="774"/>
                    <a:pt x="178" y="692"/>
                    <a:pt x="178" y="672"/>
                  </a:cubicBezTo>
                  <a:cubicBezTo>
                    <a:pt x="178" y="651"/>
                    <a:pt x="173" y="548"/>
                    <a:pt x="179" y="527"/>
                  </a:cubicBezTo>
                  <a:cubicBezTo>
                    <a:pt x="186" y="506"/>
                    <a:pt x="208" y="422"/>
                    <a:pt x="211" y="392"/>
                  </a:cubicBezTo>
                  <a:cubicBezTo>
                    <a:pt x="215" y="361"/>
                    <a:pt x="228" y="278"/>
                    <a:pt x="228" y="278"/>
                  </a:cubicBezTo>
                  <a:cubicBezTo>
                    <a:pt x="228" y="278"/>
                    <a:pt x="241" y="326"/>
                    <a:pt x="250" y="356"/>
                  </a:cubicBezTo>
                  <a:cubicBezTo>
                    <a:pt x="260" y="386"/>
                    <a:pt x="280" y="442"/>
                    <a:pt x="280" y="468"/>
                  </a:cubicBezTo>
                  <a:cubicBezTo>
                    <a:pt x="281" y="493"/>
                    <a:pt x="309" y="589"/>
                    <a:pt x="314" y="613"/>
                  </a:cubicBezTo>
                  <a:cubicBezTo>
                    <a:pt x="318" y="637"/>
                    <a:pt x="322" y="642"/>
                    <a:pt x="326" y="655"/>
                  </a:cubicBezTo>
                  <a:cubicBezTo>
                    <a:pt x="329" y="668"/>
                    <a:pt x="340" y="730"/>
                    <a:pt x="340" y="756"/>
                  </a:cubicBezTo>
                  <a:cubicBezTo>
                    <a:pt x="340" y="782"/>
                    <a:pt x="344" y="824"/>
                    <a:pt x="349" y="844"/>
                  </a:cubicBezTo>
                  <a:cubicBezTo>
                    <a:pt x="355" y="864"/>
                    <a:pt x="359" y="896"/>
                    <a:pt x="369" y="916"/>
                  </a:cubicBezTo>
                  <a:cubicBezTo>
                    <a:pt x="379" y="936"/>
                    <a:pt x="389" y="937"/>
                    <a:pt x="385" y="950"/>
                  </a:cubicBezTo>
                  <a:cubicBezTo>
                    <a:pt x="381" y="963"/>
                    <a:pt x="381" y="981"/>
                    <a:pt x="381" y="981"/>
                  </a:cubicBezTo>
                  <a:cubicBezTo>
                    <a:pt x="381" y="981"/>
                    <a:pt x="400" y="1003"/>
                    <a:pt x="415" y="1003"/>
                  </a:cubicBezTo>
                  <a:cubicBezTo>
                    <a:pt x="429" y="1002"/>
                    <a:pt x="446" y="1008"/>
                    <a:pt x="465" y="997"/>
                  </a:cubicBezTo>
                  <a:cubicBezTo>
                    <a:pt x="484" y="985"/>
                    <a:pt x="489" y="990"/>
                    <a:pt x="498" y="981"/>
                  </a:cubicBezTo>
                  <a:cubicBezTo>
                    <a:pt x="507" y="973"/>
                    <a:pt x="524" y="965"/>
                    <a:pt x="531" y="965"/>
                  </a:cubicBezTo>
                  <a:cubicBezTo>
                    <a:pt x="539" y="964"/>
                    <a:pt x="544" y="963"/>
                    <a:pt x="544" y="963"/>
                  </a:cubicBezTo>
                  <a:cubicBezTo>
                    <a:pt x="544" y="963"/>
                    <a:pt x="540" y="949"/>
                    <a:pt x="527" y="934"/>
                  </a:cubicBezTo>
                  <a:cubicBezTo>
                    <a:pt x="513" y="919"/>
                    <a:pt x="512" y="911"/>
                    <a:pt x="505" y="890"/>
                  </a:cubicBezTo>
                  <a:cubicBezTo>
                    <a:pt x="498" y="869"/>
                    <a:pt x="483" y="818"/>
                    <a:pt x="477" y="795"/>
                  </a:cubicBezTo>
                  <a:cubicBezTo>
                    <a:pt x="471" y="771"/>
                    <a:pt x="466" y="740"/>
                    <a:pt x="465" y="728"/>
                  </a:cubicBezTo>
                  <a:cubicBezTo>
                    <a:pt x="464" y="717"/>
                    <a:pt x="462" y="672"/>
                    <a:pt x="465" y="649"/>
                  </a:cubicBezTo>
                  <a:cubicBezTo>
                    <a:pt x="468" y="627"/>
                    <a:pt x="467" y="597"/>
                    <a:pt x="459" y="582"/>
                  </a:cubicBezTo>
                  <a:cubicBezTo>
                    <a:pt x="451" y="566"/>
                    <a:pt x="441" y="540"/>
                    <a:pt x="437" y="531"/>
                  </a:cubicBezTo>
                  <a:cubicBezTo>
                    <a:pt x="432" y="522"/>
                    <a:pt x="430" y="521"/>
                    <a:pt x="430" y="508"/>
                  </a:cubicBezTo>
                  <a:cubicBezTo>
                    <a:pt x="430" y="495"/>
                    <a:pt x="432" y="486"/>
                    <a:pt x="427" y="475"/>
                  </a:cubicBezTo>
                  <a:cubicBezTo>
                    <a:pt x="423" y="464"/>
                    <a:pt x="426" y="463"/>
                    <a:pt x="426" y="455"/>
                  </a:cubicBezTo>
                  <a:cubicBezTo>
                    <a:pt x="426" y="448"/>
                    <a:pt x="424" y="450"/>
                    <a:pt x="422" y="435"/>
                  </a:cubicBezTo>
                  <a:cubicBezTo>
                    <a:pt x="421" y="419"/>
                    <a:pt x="419" y="342"/>
                    <a:pt x="417" y="321"/>
                  </a:cubicBezTo>
                  <a:cubicBezTo>
                    <a:pt x="415" y="299"/>
                    <a:pt x="404" y="217"/>
                    <a:pt x="399" y="195"/>
                  </a:cubicBezTo>
                  <a:cubicBezTo>
                    <a:pt x="395" y="172"/>
                    <a:pt x="392" y="119"/>
                    <a:pt x="385" y="109"/>
                  </a:cubicBezTo>
                  <a:cubicBezTo>
                    <a:pt x="385" y="109"/>
                    <a:pt x="385" y="109"/>
                    <a:pt x="385" y="109"/>
                  </a:cubicBezTo>
                  <a:cubicBezTo>
                    <a:pt x="378" y="99"/>
                    <a:pt x="370" y="42"/>
                    <a:pt x="370" y="42"/>
                  </a:cubicBezTo>
                  <a:cubicBezTo>
                    <a:pt x="370" y="42"/>
                    <a:pt x="355" y="49"/>
                    <a:pt x="344" y="38"/>
                  </a:cubicBezTo>
                  <a:cubicBezTo>
                    <a:pt x="332" y="28"/>
                    <a:pt x="323" y="29"/>
                    <a:pt x="304" y="30"/>
                  </a:cubicBezTo>
                  <a:cubicBezTo>
                    <a:pt x="284" y="31"/>
                    <a:pt x="256" y="19"/>
                    <a:pt x="235" y="23"/>
                  </a:cubicBezTo>
                  <a:cubicBezTo>
                    <a:pt x="214" y="26"/>
                    <a:pt x="165" y="20"/>
                    <a:pt x="152" y="22"/>
                  </a:cubicBezTo>
                  <a:cubicBezTo>
                    <a:pt x="139" y="24"/>
                    <a:pt x="111" y="20"/>
                    <a:pt x="101" y="16"/>
                  </a:cubicBezTo>
                  <a:cubicBezTo>
                    <a:pt x="91" y="13"/>
                    <a:pt x="64" y="12"/>
                    <a:pt x="61" y="0"/>
                  </a:cubicBezTo>
                  <a:close/>
                </a:path>
              </a:pathLst>
            </a:custGeom>
            <a:solidFill>
              <a:srgbClr val="6F6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8" name="Freeform 84">
              <a:extLst>
                <a:ext uri="{FF2B5EF4-FFF2-40B4-BE49-F238E27FC236}">
                  <a16:creationId xmlns:a16="http://schemas.microsoft.com/office/drawing/2014/main" id="{4908CF59-5829-4C3B-9A16-C42A667EF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2122"/>
              <a:ext cx="879" cy="1625"/>
            </a:xfrm>
            <a:custGeom>
              <a:avLst/>
              <a:gdLst>
                <a:gd name="T0" fmla="*/ 204 w 544"/>
                <a:gd name="T1" fmla="*/ 118 h 1008"/>
                <a:gd name="T2" fmla="*/ 139 w 544"/>
                <a:gd name="T3" fmla="*/ 566 h 1008"/>
                <a:gd name="T4" fmla="*/ 144 w 544"/>
                <a:gd name="T5" fmla="*/ 833 h 1008"/>
                <a:gd name="T6" fmla="*/ 178 w 544"/>
                <a:gd name="T7" fmla="*/ 1116 h 1008"/>
                <a:gd name="T8" fmla="*/ 165 w 544"/>
                <a:gd name="T9" fmla="*/ 1936 h 1008"/>
                <a:gd name="T10" fmla="*/ 123 w 544"/>
                <a:gd name="T11" fmla="*/ 2246 h 1008"/>
                <a:gd name="T12" fmla="*/ 76 w 544"/>
                <a:gd name="T13" fmla="*/ 2718 h 1008"/>
                <a:gd name="T14" fmla="*/ 42 w 544"/>
                <a:gd name="T15" fmla="*/ 3218 h 1008"/>
                <a:gd name="T16" fmla="*/ 71 w 544"/>
                <a:gd name="T17" fmla="*/ 3916 h 1008"/>
                <a:gd name="T18" fmla="*/ 50 w 544"/>
                <a:gd name="T19" fmla="*/ 4056 h 1008"/>
                <a:gd name="T20" fmla="*/ 170 w 544"/>
                <a:gd name="T21" fmla="*/ 4153 h 1008"/>
                <a:gd name="T22" fmla="*/ 608 w 544"/>
                <a:gd name="T23" fmla="*/ 4182 h 1008"/>
                <a:gd name="T24" fmla="*/ 653 w 544"/>
                <a:gd name="T25" fmla="*/ 3903 h 1008"/>
                <a:gd name="T26" fmla="*/ 666 w 544"/>
                <a:gd name="T27" fmla="*/ 3368 h 1008"/>
                <a:gd name="T28" fmla="*/ 755 w 544"/>
                <a:gd name="T29" fmla="*/ 2209 h 1008"/>
                <a:gd name="T30" fmla="*/ 961 w 544"/>
                <a:gd name="T31" fmla="*/ 1164 h 1008"/>
                <a:gd name="T32" fmla="*/ 1180 w 544"/>
                <a:gd name="T33" fmla="*/ 1960 h 1008"/>
                <a:gd name="T34" fmla="*/ 1377 w 544"/>
                <a:gd name="T35" fmla="*/ 2744 h 1008"/>
                <a:gd name="T36" fmla="*/ 1472 w 544"/>
                <a:gd name="T37" fmla="*/ 3537 h 1008"/>
                <a:gd name="T38" fmla="*/ 1624 w 544"/>
                <a:gd name="T39" fmla="*/ 3979 h 1008"/>
                <a:gd name="T40" fmla="*/ 1752 w 544"/>
                <a:gd name="T41" fmla="*/ 4203 h 1008"/>
                <a:gd name="T42" fmla="*/ 2102 w 544"/>
                <a:gd name="T43" fmla="*/ 4109 h 1008"/>
                <a:gd name="T44" fmla="*/ 2294 w 544"/>
                <a:gd name="T45" fmla="*/ 4033 h 1008"/>
                <a:gd name="T46" fmla="*/ 2131 w 544"/>
                <a:gd name="T47" fmla="*/ 3729 h 1008"/>
                <a:gd name="T48" fmla="*/ 1960 w 544"/>
                <a:gd name="T49" fmla="*/ 3052 h 1008"/>
                <a:gd name="T50" fmla="*/ 1937 w 544"/>
                <a:gd name="T51" fmla="*/ 2438 h 1008"/>
                <a:gd name="T52" fmla="*/ 1815 w 544"/>
                <a:gd name="T53" fmla="*/ 2128 h 1008"/>
                <a:gd name="T54" fmla="*/ 1797 w 544"/>
                <a:gd name="T55" fmla="*/ 1907 h 1008"/>
                <a:gd name="T56" fmla="*/ 1760 w 544"/>
                <a:gd name="T57" fmla="*/ 1343 h 1008"/>
                <a:gd name="T58" fmla="*/ 1624 w 544"/>
                <a:gd name="T59" fmla="*/ 458 h 1008"/>
                <a:gd name="T60" fmla="*/ 1561 w 544"/>
                <a:gd name="T61" fmla="*/ 177 h 1008"/>
                <a:gd name="T62" fmla="*/ 1281 w 544"/>
                <a:gd name="T63" fmla="*/ 124 h 1008"/>
                <a:gd name="T64" fmla="*/ 641 w 544"/>
                <a:gd name="T65" fmla="*/ 90 h 1008"/>
                <a:gd name="T66" fmla="*/ 259 w 544"/>
                <a:gd name="T67" fmla="*/ 0 h 10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44" h="1008">
                  <a:moveTo>
                    <a:pt x="61" y="0"/>
                  </a:moveTo>
                  <a:cubicBezTo>
                    <a:pt x="61" y="0"/>
                    <a:pt x="48" y="15"/>
                    <a:pt x="48" y="28"/>
                  </a:cubicBezTo>
                  <a:cubicBezTo>
                    <a:pt x="48" y="41"/>
                    <a:pt x="50" y="56"/>
                    <a:pt x="44" y="87"/>
                  </a:cubicBezTo>
                  <a:cubicBezTo>
                    <a:pt x="37" y="118"/>
                    <a:pt x="41" y="117"/>
                    <a:pt x="33" y="135"/>
                  </a:cubicBezTo>
                  <a:cubicBezTo>
                    <a:pt x="25" y="153"/>
                    <a:pt x="23" y="158"/>
                    <a:pt x="27" y="173"/>
                  </a:cubicBezTo>
                  <a:cubicBezTo>
                    <a:pt x="31" y="188"/>
                    <a:pt x="34" y="199"/>
                    <a:pt x="34" y="199"/>
                  </a:cubicBezTo>
                  <a:cubicBezTo>
                    <a:pt x="34" y="199"/>
                    <a:pt x="27" y="220"/>
                    <a:pt x="32" y="235"/>
                  </a:cubicBezTo>
                  <a:cubicBezTo>
                    <a:pt x="37" y="250"/>
                    <a:pt x="41" y="253"/>
                    <a:pt x="42" y="266"/>
                  </a:cubicBezTo>
                  <a:cubicBezTo>
                    <a:pt x="42" y="278"/>
                    <a:pt x="42" y="349"/>
                    <a:pt x="41" y="378"/>
                  </a:cubicBezTo>
                  <a:cubicBezTo>
                    <a:pt x="40" y="406"/>
                    <a:pt x="37" y="445"/>
                    <a:pt x="39" y="462"/>
                  </a:cubicBezTo>
                  <a:cubicBezTo>
                    <a:pt x="40" y="478"/>
                    <a:pt x="37" y="482"/>
                    <a:pt x="34" y="503"/>
                  </a:cubicBezTo>
                  <a:cubicBezTo>
                    <a:pt x="31" y="525"/>
                    <a:pt x="29" y="517"/>
                    <a:pt x="29" y="536"/>
                  </a:cubicBezTo>
                  <a:cubicBezTo>
                    <a:pt x="28" y="556"/>
                    <a:pt x="29" y="578"/>
                    <a:pt x="29" y="593"/>
                  </a:cubicBezTo>
                  <a:cubicBezTo>
                    <a:pt x="28" y="607"/>
                    <a:pt x="26" y="620"/>
                    <a:pt x="18" y="649"/>
                  </a:cubicBezTo>
                  <a:cubicBezTo>
                    <a:pt x="10" y="678"/>
                    <a:pt x="3" y="720"/>
                    <a:pt x="1" y="732"/>
                  </a:cubicBezTo>
                  <a:cubicBezTo>
                    <a:pt x="0" y="744"/>
                    <a:pt x="9" y="747"/>
                    <a:pt x="10" y="768"/>
                  </a:cubicBezTo>
                  <a:cubicBezTo>
                    <a:pt x="12" y="790"/>
                    <a:pt x="23" y="860"/>
                    <a:pt x="20" y="888"/>
                  </a:cubicBezTo>
                  <a:cubicBezTo>
                    <a:pt x="17" y="916"/>
                    <a:pt x="19" y="918"/>
                    <a:pt x="17" y="935"/>
                  </a:cubicBezTo>
                  <a:cubicBezTo>
                    <a:pt x="15" y="951"/>
                    <a:pt x="15" y="954"/>
                    <a:pt x="12" y="956"/>
                  </a:cubicBezTo>
                  <a:cubicBezTo>
                    <a:pt x="10" y="959"/>
                    <a:pt x="9" y="964"/>
                    <a:pt x="12" y="968"/>
                  </a:cubicBezTo>
                  <a:cubicBezTo>
                    <a:pt x="15" y="973"/>
                    <a:pt x="19" y="991"/>
                    <a:pt x="19" y="991"/>
                  </a:cubicBezTo>
                  <a:cubicBezTo>
                    <a:pt x="19" y="991"/>
                    <a:pt x="26" y="997"/>
                    <a:pt x="40" y="991"/>
                  </a:cubicBezTo>
                  <a:cubicBezTo>
                    <a:pt x="53" y="986"/>
                    <a:pt x="80" y="975"/>
                    <a:pt x="112" y="989"/>
                  </a:cubicBezTo>
                  <a:cubicBezTo>
                    <a:pt x="144" y="1004"/>
                    <a:pt x="140" y="1003"/>
                    <a:pt x="144" y="998"/>
                  </a:cubicBezTo>
                  <a:cubicBezTo>
                    <a:pt x="148" y="994"/>
                    <a:pt x="154" y="992"/>
                    <a:pt x="153" y="982"/>
                  </a:cubicBezTo>
                  <a:cubicBezTo>
                    <a:pt x="151" y="971"/>
                    <a:pt x="150" y="950"/>
                    <a:pt x="155" y="932"/>
                  </a:cubicBezTo>
                  <a:cubicBezTo>
                    <a:pt x="160" y="913"/>
                    <a:pt x="166" y="901"/>
                    <a:pt x="162" y="896"/>
                  </a:cubicBezTo>
                  <a:cubicBezTo>
                    <a:pt x="157" y="891"/>
                    <a:pt x="152" y="835"/>
                    <a:pt x="158" y="804"/>
                  </a:cubicBezTo>
                  <a:cubicBezTo>
                    <a:pt x="164" y="774"/>
                    <a:pt x="178" y="692"/>
                    <a:pt x="178" y="672"/>
                  </a:cubicBezTo>
                  <a:cubicBezTo>
                    <a:pt x="178" y="651"/>
                    <a:pt x="173" y="548"/>
                    <a:pt x="179" y="527"/>
                  </a:cubicBezTo>
                  <a:cubicBezTo>
                    <a:pt x="186" y="506"/>
                    <a:pt x="208" y="422"/>
                    <a:pt x="211" y="392"/>
                  </a:cubicBezTo>
                  <a:cubicBezTo>
                    <a:pt x="215" y="361"/>
                    <a:pt x="228" y="278"/>
                    <a:pt x="228" y="278"/>
                  </a:cubicBezTo>
                  <a:cubicBezTo>
                    <a:pt x="228" y="278"/>
                    <a:pt x="241" y="326"/>
                    <a:pt x="250" y="356"/>
                  </a:cubicBezTo>
                  <a:cubicBezTo>
                    <a:pt x="260" y="386"/>
                    <a:pt x="280" y="442"/>
                    <a:pt x="280" y="468"/>
                  </a:cubicBezTo>
                  <a:cubicBezTo>
                    <a:pt x="281" y="493"/>
                    <a:pt x="309" y="589"/>
                    <a:pt x="314" y="613"/>
                  </a:cubicBezTo>
                  <a:cubicBezTo>
                    <a:pt x="318" y="637"/>
                    <a:pt x="322" y="642"/>
                    <a:pt x="326" y="655"/>
                  </a:cubicBezTo>
                  <a:cubicBezTo>
                    <a:pt x="329" y="668"/>
                    <a:pt x="340" y="730"/>
                    <a:pt x="340" y="756"/>
                  </a:cubicBezTo>
                  <a:cubicBezTo>
                    <a:pt x="340" y="782"/>
                    <a:pt x="344" y="824"/>
                    <a:pt x="349" y="844"/>
                  </a:cubicBezTo>
                  <a:cubicBezTo>
                    <a:pt x="355" y="864"/>
                    <a:pt x="359" y="896"/>
                    <a:pt x="369" y="916"/>
                  </a:cubicBezTo>
                  <a:cubicBezTo>
                    <a:pt x="379" y="936"/>
                    <a:pt x="389" y="937"/>
                    <a:pt x="385" y="950"/>
                  </a:cubicBezTo>
                  <a:cubicBezTo>
                    <a:pt x="381" y="963"/>
                    <a:pt x="381" y="981"/>
                    <a:pt x="381" y="981"/>
                  </a:cubicBezTo>
                  <a:cubicBezTo>
                    <a:pt x="381" y="981"/>
                    <a:pt x="400" y="1003"/>
                    <a:pt x="415" y="1003"/>
                  </a:cubicBezTo>
                  <a:cubicBezTo>
                    <a:pt x="429" y="1002"/>
                    <a:pt x="446" y="1008"/>
                    <a:pt x="465" y="997"/>
                  </a:cubicBezTo>
                  <a:cubicBezTo>
                    <a:pt x="484" y="985"/>
                    <a:pt x="489" y="990"/>
                    <a:pt x="498" y="981"/>
                  </a:cubicBezTo>
                  <a:cubicBezTo>
                    <a:pt x="507" y="973"/>
                    <a:pt x="524" y="965"/>
                    <a:pt x="531" y="965"/>
                  </a:cubicBezTo>
                  <a:cubicBezTo>
                    <a:pt x="539" y="964"/>
                    <a:pt x="544" y="963"/>
                    <a:pt x="544" y="963"/>
                  </a:cubicBezTo>
                  <a:cubicBezTo>
                    <a:pt x="544" y="963"/>
                    <a:pt x="540" y="949"/>
                    <a:pt x="527" y="934"/>
                  </a:cubicBezTo>
                  <a:cubicBezTo>
                    <a:pt x="513" y="919"/>
                    <a:pt x="512" y="911"/>
                    <a:pt x="505" y="890"/>
                  </a:cubicBezTo>
                  <a:cubicBezTo>
                    <a:pt x="498" y="869"/>
                    <a:pt x="483" y="818"/>
                    <a:pt x="477" y="795"/>
                  </a:cubicBezTo>
                  <a:cubicBezTo>
                    <a:pt x="471" y="771"/>
                    <a:pt x="466" y="740"/>
                    <a:pt x="465" y="728"/>
                  </a:cubicBezTo>
                  <a:cubicBezTo>
                    <a:pt x="464" y="717"/>
                    <a:pt x="462" y="672"/>
                    <a:pt x="465" y="649"/>
                  </a:cubicBezTo>
                  <a:cubicBezTo>
                    <a:pt x="468" y="627"/>
                    <a:pt x="467" y="597"/>
                    <a:pt x="459" y="582"/>
                  </a:cubicBezTo>
                  <a:cubicBezTo>
                    <a:pt x="451" y="566"/>
                    <a:pt x="441" y="540"/>
                    <a:pt x="437" y="531"/>
                  </a:cubicBezTo>
                  <a:cubicBezTo>
                    <a:pt x="432" y="522"/>
                    <a:pt x="430" y="521"/>
                    <a:pt x="430" y="508"/>
                  </a:cubicBezTo>
                  <a:cubicBezTo>
                    <a:pt x="430" y="495"/>
                    <a:pt x="432" y="486"/>
                    <a:pt x="427" y="475"/>
                  </a:cubicBezTo>
                  <a:cubicBezTo>
                    <a:pt x="423" y="464"/>
                    <a:pt x="426" y="463"/>
                    <a:pt x="426" y="455"/>
                  </a:cubicBezTo>
                  <a:cubicBezTo>
                    <a:pt x="426" y="448"/>
                    <a:pt x="424" y="450"/>
                    <a:pt x="422" y="435"/>
                  </a:cubicBezTo>
                  <a:cubicBezTo>
                    <a:pt x="421" y="419"/>
                    <a:pt x="419" y="342"/>
                    <a:pt x="417" y="321"/>
                  </a:cubicBezTo>
                  <a:cubicBezTo>
                    <a:pt x="415" y="299"/>
                    <a:pt x="404" y="217"/>
                    <a:pt x="399" y="195"/>
                  </a:cubicBezTo>
                  <a:cubicBezTo>
                    <a:pt x="395" y="172"/>
                    <a:pt x="392" y="119"/>
                    <a:pt x="385" y="109"/>
                  </a:cubicBezTo>
                  <a:cubicBezTo>
                    <a:pt x="385" y="109"/>
                    <a:pt x="385" y="109"/>
                    <a:pt x="385" y="109"/>
                  </a:cubicBezTo>
                  <a:cubicBezTo>
                    <a:pt x="378" y="99"/>
                    <a:pt x="370" y="42"/>
                    <a:pt x="370" y="42"/>
                  </a:cubicBezTo>
                  <a:cubicBezTo>
                    <a:pt x="370" y="42"/>
                    <a:pt x="355" y="49"/>
                    <a:pt x="344" y="38"/>
                  </a:cubicBezTo>
                  <a:cubicBezTo>
                    <a:pt x="332" y="28"/>
                    <a:pt x="323" y="29"/>
                    <a:pt x="304" y="30"/>
                  </a:cubicBezTo>
                  <a:cubicBezTo>
                    <a:pt x="284" y="31"/>
                    <a:pt x="256" y="19"/>
                    <a:pt x="235" y="23"/>
                  </a:cubicBezTo>
                  <a:cubicBezTo>
                    <a:pt x="214" y="26"/>
                    <a:pt x="165" y="20"/>
                    <a:pt x="152" y="22"/>
                  </a:cubicBezTo>
                  <a:cubicBezTo>
                    <a:pt x="139" y="24"/>
                    <a:pt x="111" y="20"/>
                    <a:pt x="101" y="16"/>
                  </a:cubicBezTo>
                  <a:cubicBezTo>
                    <a:pt x="91" y="13"/>
                    <a:pt x="64" y="12"/>
                    <a:pt x="61" y="0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9" name="Freeform 85">
              <a:extLst>
                <a:ext uri="{FF2B5EF4-FFF2-40B4-BE49-F238E27FC236}">
                  <a16:creationId xmlns:a16="http://schemas.microsoft.com/office/drawing/2014/main" id="{D67559FF-8844-4755-B3CE-087ACB48B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2141"/>
              <a:ext cx="50" cy="408"/>
            </a:xfrm>
            <a:custGeom>
              <a:avLst/>
              <a:gdLst>
                <a:gd name="T0" fmla="*/ 0 w 31"/>
                <a:gd name="T1" fmla="*/ 1061 h 253"/>
                <a:gd name="T2" fmla="*/ 5 w 31"/>
                <a:gd name="T3" fmla="*/ 776 h 253"/>
                <a:gd name="T4" fmla="*/ 13 w 31"/>
                <a:gd name="T5" fmla="*/ 655 h 253"/>
                <a:gd name="T6" fmla="*/ 16 w 31"/>
                <a:gd name="T7" fmla="*/ 527 h 253"/>
                <a:gd name="T8" fmla="*/ 102 w 31"/>
                <a:gd name="T9" fmla="*/ 264 h 253"/>
                <a:gd name="T10" fmla="*/ 115 w 31"/>
                <a:gd name="T11" fmla="*/ 131 h 253"/>
                <a:gd name="T12" fmla="*/ 131 w 31"/>
                <a:gd name="T13" fmla="*/ 0 h 2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53">
                  <a:moveTo>
                    <a:pt x="0" y="253"/>
                  </a:moveTo>
                  <a:cubicBezTo>
                    <a:pt x="0" y="230"/>
                    <a:pt x="1" y="207"/>
                    <a:pt x="1" y="185"/>
                  </a:cubicBezTo>
                  <a:cubicBezTo>
                    <a:pt x="1" y="175"/>
                    <a:pt x="3" y="166"/>
                    <a:pt x="3" y="156"/>
                  </a:cubicBezTo>
                  <a:cubicBezTo>
                    <a:pt x="4" y="146"/>
                    <a:pt x="2" y="136"/>
                    <a:pt x="4" y="126"/>
                  </a:cubicBezTo>
                  <a:cubicBezTo>
                    <a:pt x="7" y="104"/>
                    <a:pt x="21" y="85"/>
                    <a:pt x="24" y="63"/>
                  </a:cubicBezTo>
                  <a:cubicBezTo>
                    <a:pt x="26" y="53"/>
                    <a:pt x="27" y="42"/>
                    <a:pt x="27" y="31"/>
                  </a:cubicBezTo>
                  <a:cubicBezTo>
                    <a:pt x="28" y="22"/>
                    <a:pt x="28" y="8"/>
                    <a:pt x="31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0" name="Freeform 86">
              <a:extLst>
                <a:ext uri="{FF2B5EF4-FFF2-40B4-BE49-F238E27FC236}">
                  <a16:creationId xmlns:a16="http://schemas.microsoft.com/office/drawing/2014/main" id="{1B2FA00C-1123-4C10-BDFD-B2C630CC7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226"/>
              <a:ext cx="68" cy="233"/>
            </a:xfrm>
            <a:custGeom>
              <a:avLst/>
              <a:gdLst>
                <a:gd name="T0" fmla="*/ 165 w 42"/>
                <a:gd name="T1" fmla="*/ 0 h 144"/>
                <a:gd name="T2" fmla="*/ 115 w 42"/>
                <a:gd name="T3" fmla="*/ 0 h 144"/>
                <a:gd name="T4" fmla="*/ 84 w 42"/>
                <a:gd name="T5" fmla="*/ 272 h 144"/>
                <a:gd name="T6" fmla="*/ 0 w 42"/>
                <a:gd name="T7" fmla="*/ 610 h 144"/>
                <a:gd name="T8" fmla="*/ 55 w 42"/>
                <a:gd name="T9" fmla="*/ 605 h 144"/>
                <a:gd name="T10" fmla="*/ 97 w 42"/>
                <a:gd name="T11" fmla="*/ 458 h 144"/>
                <a:gd name="T12" fmla="*/ 165 w 42"/>
                <a:gd name="T13" fmla="*/ 0 h 1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144">
                  <a:moveTo>
                    <a:pt x="39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6" y="43"/>
                    <a:pt x="20" y="64"/>
                  </a:cubicBezTo>
                  <a:cubicBezTo>
                    <a:pt x="13" y="84"/>
                    <a:pt x="2" y="122"/>
                    <a:pt x="0" y="144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13" y="143"/>
                    <a:pt x="12" y="131"/>
                    <a:pt x="23" y="108"/>
                  </a:cubicBezTo>
                  <a:cubicBezTo>
                    <a:pt x="35" y="85"/>
                    <a:pt x="42" y="21"/>
                    <a:pt x="39" y="0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1" name="Freeform 87">
              <a:extLst>
                <a:ext uri="{FF2B5EF4-FFF2-40B4-BE49-F238E27FC236}">
                  <a16:creationId xmlns:a16="http://schemas.microsoft.com/office/drawing/2014/main" id="{9CAEE0E6-7D72-4F35-BA4D-3E174477F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2425"/>
              <a:ext cx="32" cy="151"/>
            </a:xfrm>
            <a:custGeom>
              <a:avLst/>
              <a:gdLst>
                <a:gd name="T0" fmla="*/ 5 w 20"/>
                <a:gd name="T1" fmla="*/ 390 h 94"/>
                <a:gd name="T2" fmla="*/ 42 w 20"/>
                <a:gd name="T3" fmla="*/ 165 h 94"/>
                <a:gd name="T4" fmla="*/ 56 w 20"/>
                <a:gd name="T5" fmla="*/ 76 h 94"/>
                <a:gd name="T6" fmla="*/ 67 w 20"/>
                <a:gd name="T7" fmla="*/ 35 h 94"/>
                <a:gd name="T8" fmla="*/ 82 w 20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94">
                  <a:moveTo>
                    <a:pt x="1" y="94"/>
                  </a:moveTo>
                  <a:cubicBezTo>
                    <a:pt x="0" y="75"/>
                    <a:pt x="5" y="57"/>
                    <a:pt x="10" y="40"/>
                  </a:cubicBezTo>
                  <a:cubicBezTo>
                    <a:pt x="12" y="33"/>
                    <a:pt x="12" y="25"/>
                    <a:pt x="14" y="18"/>
                  </a:cubicBezTo>
                  <a:cubicBezTo>
                    <a:pt x="15" y="15"/>
                    <a:pt x="15" y="11"/>
                    <a:pt x="16" y="9"/>
                  </a:cubicBezTo>
                  <a:cubicBezTo>
                    <a:pt x="17" y="5"/>
                    <a:pt x="19" y="3"/>
                    <a:pt x="2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2" name="Freeform 88">
              <a:extLst>
                <a:ext uri="{FF2B5EF4-FFF2-40B4-BE49-F238E27FC236}">
                  <a16:creationId xmlns:a16="http://schemas.microsoft.com/office/drawing/2014/main" id="{314B4CD2-1EEA-463D-B63C-BEB04DB63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78"/>
              <a:ext cx="27" cy="74"/>
            </a:xfrm>
            <a:custGeom>
              <a:avLst/>
              <a:gdLst>
                <a:gd name="T0" fmla="*/ 0 w 17"/>
                <a:gd name="T1" fmla="*/ 191 h 46"/>
                <a:gd name="T2" fmla="*/ 25 w 17"/>
                <a:gd name="T3" fmla="*/ 137 h 46"/>
                <a:gd name="T4" fmla="*/ 68 w 17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6">
                  <a:moveTo>
                    <a:pt x="0" y="46"/>
                  </a:moveTo>
                  <a:cubicBezTo>
                    <a:pt x="1" y="42"/>
                    <a:pt x="4" y="38"/>
                    <a:pt x="6" y="33"/>
                  </a:cubicBezTo>
                  <a:cubicBezTo>
                    <a:pt x="11" y="22"/>
                    <a:pt x="13" y="11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3" name="Freeform 89">
              <a:extLst>
                <a:ext uri="{FF2B5EF4-FFF2-40B4-BE49-F238E27FC236}">
                  <a16:creationId xmlns:a16="http://schemas.microsoft.com/office/drawing/2014/main" id="{FDDCB1F8-AA57-4F2D-BAF5-BE9E43C3E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970"/>
              <a:ext cx="174" cy="146"/>
            </a:xfrm>
            <a:custGeom>
              <a:avLst/>
              <a:gdLst>
                <a:gd name="T0" fmla="*/ 0 w 108"/>
                <a:gd name="T1" fmla="*/ 0 h 91"/>
                <a:gd name="T2" fmla="*/ 42 w 108"/>
                <a:gd name="T3" fmla="*/ 47 h 91"/>
                <a:gd name="T4" fmla="*/ 192 w 108"/>
                <a:gd name="T5" fmla="*/ 165 h 91"/>
                <a:gd name="T6" fmla="*/ 451 w 108"/>
                <a:gd name="T7" fmla="*/ 375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91">
                  <a:moveTo>
                    <a:pt x="0" y="0"/>
                  </a:moveTo>
                  <a:cubicBezTo>
                    <a:pt x="1" y="5"/>
                    <a:pt x="6" y="8"/>
                    <a:pt x="10" y="11"/>
                  </a:cubicBezTo>
                  <a:cubicBezTo>
                    <a:pt x="22" y="21"/>
                    <a:pt x="33" y="31"/>
                    <a:pt x="46" y="40"/>
                  </a:cubicBezTo>
                  <a:cubicBezTo>
                    <a:pt x="68" y="55"/>
                    <a:pt x="85" y="77"/>
                    <a:pt x="108" y="9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4" name="Freeform 90">
              <a:extLst>
                <a:ext uri="{FF2B5EF4-FFF2-40B4-BE49-F238E27FC236}">
                  <a16:creationId xmlns:a16="http://schemas.microsoft.com/office/drawing/2014/main" id="{64C9337E-9C95-4FD3-A368-CBEEBF755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915"/>
              <a:ext cx="77" cy="177"/>
            </a:xfrm>
            <a:custGeom>
              <a:avLst/>
              <a:gdLst>
                <a:gd name="T0" fmla="*/ 0 w 48"/>
                <a:gd name="T1" fmla="*/ 446 h 110"/>
                <a:gd name="T2" fmla="*/ 21 w 48"/>
                <a:gd name="T3" fmla="*/ 412 h 110"/>
                <a:gd name="T4" fmla="*/ 75 w 48"/>
                <a:gd name="T5" fmla="*/ 294 h 110"/>
                <a:gd name="T6" fmla="*/ 199 w 48"/>
                <a:gd name="T7" fmla="*/ 0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110">
                  <a:moveTo>
                    <a:pt x="0" y="107"/>
                  </a:moveTo>
                  <a:cubicBezTo>
                    <a:pt x="1" y="110"/>
                    <a:pt x="3" y="101"/>
                    <a:pt x="5" y="99"/>
                  </a:cubicBezTo>
                  <a:cubicBezTo>
                    <a:pt x="9" y="89"/>
                    <a:pt x="14" y="80"/>
                    <a:pt x="18" y="71"/>
                  </a:cubicBezTo>
                  <a:cubicBezTo>
                    <a:pt x="30" y="47"/>
                    <a:pt x="44" y="27"/>
                    <a:pt x="48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5" name="Freeform 91">
              <a:extLst>
                <a:ext uri="{FF2B5EF4-FFF2-40B4-BE49-F238E27FC236}">
                  <a16:creationId xmlns:a16="http://schemas.microsoft.com/office/drawing/2014/main" id="{F7A95040-DCA6-481B-BE7B-43B058620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3424"/>
              <a:ext cx="86" cy="294"/>
            </a:xfrm>
            <a:custGeom>
              <a:avLst/>
              <a:gdLst>
                <a:gd name="T0" fmla="*/ 0 w 53"/>
                <a:gd name="T1" fmla="*/ 0 h 182"/>
                <a:gd name="T2" fmla="*/ 50 w 53"/>
                <a:gd name="T3" fmla="*/ 118 h 182"/>
                <a:gd name="T4" fmla="*/ 109 w 53"/>
                <a:gd name="T5" fmla="*/ 279 h 182"/>
                <a:gd name="T6" fmla="*/ 166 w 53"/>
                <a:gd name="T7" fmla="*/ 465 h 182"/>
                <a:gd name="T8" fmla="*/ 227 w 53"/>
                <a:gd name="T9" fmla="*/ 767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82">
                  <a:moveTo>
                    <a:pt x="0" y="0"/>
                  </a:moveTo>
                  <a:cubicBezTo>
                    <a:pt x="1" y="9"/>
                    <a:pt x="8" y="19"/>
                    <a:pt x="12" y="28"/>
                  </a:cubicBezTo>
                  <a:cubicBezTo>
                    <a:pt x="18" y="40"/>
                    <a:pt x="21" y="53"/>
                    <a:pt x="25" y="66"/>
                  </a:cubicBezTo>
                  <a:cubicBezTo>
                    <a:pt x="30" y="81"/>
                    <a:pt x="34" y="96"/>
                    <a:pt x="39" y="110"/>
                  </a:cubicBezTo>
                  <a:cubicBezTo>
                    <a:pt x="48" y="133"/>
                    <a:pt x="53" y="158"/>
                    <a:pt x="53" y="18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6" name="Freeform 92">
              <a:extLst>
                <a:ext uri="{FF2B5EF4-FFF2-40B4-BE49-F238E27FC236}">
                  <a16:creationId xmlns:a16="http://schemas.microsoft.com/office/drawing/2014/main" id="{26FA4C3D-13BA-4769-A44A-B4360C215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2346"/>
              <a:ext cx="123" cy="180"/>
            </a:xfrm>
            <a:custGeom>
              <a:avLst/>
              <a:gdLst>
                <a:gd name="T0" fmla="*/ 233 w 76"/>
                <a:gd name="T1" fmla="*/ 0 h 112"/>
                <a:gd name="T2" fmla="*/ 301 w 76"/>
                <a:gd name="T3" fmla="*/ 132 h 112"/>
                <a:gd name="T4" fmla="*/ 306 w 76"/>
                <a:gd name="T5" fmla="*/ 227 h 112"/>
                <a:gd name="T6" fmla="*/ 283 w 76"/>
                <a:gd name="T7" fmla="*/ 349 h 112"/>
                <a:gd name="T8" fmla="*/ 228 w 76"/>
                <a:gd name="T9" fmla="*/ 424 h 112"/>
                <a:gd name="T10" fmla="*/ 162 w 76"/>
                <a:gd name="T11" fmla="*/ 452 h 112"/>
                <a:gd name="T12" fmla="*/ 118 w 76"/>
                <a:gd name="T13" fmla="*/ 452 h 112"/>
                <a:gd name="T14" fmla="*/ 76 w 76"/>
                <a:gd name="T15" fmla="*/ 464 h 112"/>
                <a:gd name="T16" fmla="*/ 76 w 76"/>
                <a:gd name="T17" fmla="*/ 416 h 112"/>
                <a:gd name="T18" fmla="*/ 16 w 76"/>
                <a:gd name="T19" fmla="*/ 411 h 112"/>
                <a:gd name="T20" fmla="*/ 73 w 76"/>
                <a:gd name="T21" fmla="*/ 365 h 112"/>
                <a:gd name="T22" fmla="*/ 76 w 76"/>
                <a:gd name="T23" fmla="*/ 349 h 112"/>
                <a:gd name="T24" fmla="*/ 8 w 76"/>
                <a:gd name="T25" fmla="*/ 333 h 112"/>
                <a:gd name="T26" fmla="*/ 47 w 76"/>
                <a:gd name="T27" fmla="*/ 312 h 112"/>
                <a:gd name="T28" fmla="*/ 76 w 76"/>
                <a:gd name="T29" fmla="*/ 286 h 112"/>
                <a:gd name="T30" fmla="*/ 81 w 76"/>
                <a:gd name="T31" fmla="*/ 259 h 112"/>
                <a:gd name="T32" fmla="*/ 84 w 76"/>
                <a:gd name="T33" fmla="*/ 199 h 112"/>
                <a:gd name="T34" fmla="*/ 68 w 76"/>
                <a:gd name="T35" fmla="*/ 129 h 112"/>
                <a:gd name="T36" fmla="*/ 42 w 76"/>
                <a:gd name="T37" fmla="*/ 37 h 112"/>
                <a:gd name="T38" fmla="*/ 81 w 76"/>
                <a:gd name="T39" fmla="*/ 29 h 112"/>
                <a:gd name="T40" fmla="*/ 194 w 76"/>
                <a:gd name="T41" fmla="*/ 21 h 112"/>
                <a:gd name="T42" fmla="*/ 233 w 76"/>
                <a:gd name="T43" fmla="*/ 0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6" h="112">
                  <a:moveTo>
                    <a:pt x="55" y="0"/>
                  </a:moveTo>
                  <a:cubicBezTo>
                    <a:pt x="59" y="9"/>
                    <a:pt x="67" y="25"/>
                    <a:pt x="71" y="32"/>
                  </a:cubicBezTo>
                  <a:cubicBezTo>
                    <a:pt x="76" y="43"/>
                    <a:pt x="74" y="46"/>
                    <a:pt x="72" y="55"/>
                  </a:cubicBezTo>
                  <a:cubicBezTo>
                    <a:pt x="71" y="64"/>
                    <a:pt x="69" y="77"/>
                    <a:pt x="67" y="84"/>
                  </a:cubicBezTo>
                  <a:cubicBezTo>
                    <a:pt x="66" y="92"/>
                    <a:pt x="58" y="96"/>
                    <a:pt x="54" y="102"/>
                  </a:cubicBezTo>
                  <a:cubicBezTo>
                    <a:pt x="49" y="108"/>
                    <a:pt x="47" y="106"/>
                    <a:pt x="38" y="109"/>
                  </a:cubicBezTo>
                  <a:cubicBezTo>
                    <a:pt x="30" y="112"/>
                    <a:pt x="28" y="109"/>
                    <a:pt x="28" y="109"/>
                  </a:cubicBezTo>
                  <a:cubicBezTo>
                    <a:pt x="28" y="109"/>
                    <a:pt x="23" y="112"/>
                    <a:pt x="18" y="112"/>
                  </a:cubicBezTo>
                  <a:cubicBezTo>
                    <a:pt x="13" y="112"/>
                    <a:pt x="18" y="100"/>
                    <a:pt x="18" y="100"/>
                  </a:cubicBezTo>
                  <a:cubicBezTo>
                    <a:pt x="18" y="100"/>
                    <a:pt x="7" y="106"/>
                    <a:pt x="4" y="99"/>
                  </a:cubicBezTo>
                  <a:cubicBezTo>
                    <a:pt x="2" y="92"/>
                    <a:pt x="13" y="89"/>
                    <a:pt x="17" y="88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8" y="84"/>
                    <a:pt x="3" y="85"/>
                    <a:pt x="2" y="80"/>
                  </a:cubicBezTo>
                  <a:cubicBezTo>
                    <a:pt x="0" y="75"/>
                    <a:pt x="8" y="76"/>
                    <a:pt x="11" y="75"/>
                  </a:cubicBezTo>
                  <a:cubicBezTo>
                    <a:pt x="12" y="73"/>
                    <a:pt x="16" y="71"/>
                    <a:pt x="18" y="69"/>
                  </a:cubicBezTo>
                  <a:cubicBezTo>
                    <a:pt x="18" y="67"/>
                    <a:pt x="18" y="64"/>
                    <a:pt x="19" y="62"/>
                  </a:cubicBezTo>
                  <a:cubicBezTo>
                    <a:pt x="21" y="56"/>
                    <a:pt x="20" y="55"/>
                    <a:pt x="20" y="48"/>
                  </a:cubicBezTo>
                  <a:cubicBezTo>
                    <a:pt x="20" y="42"/>
                    <a:pt x="20" y="38"/>
                    <a:pt x="16" y="31"/>
                  </a:cubicBezTo>
                  <a:cubicBezTo>
                    <a:pt x="12" y="26"/>
                    <a:pt x="10" y="14"/>
                    <a:pt x="10" y="9"/>
                  </a:cubicBezTo>
                  <a:cubicBezTo>
                    <a:pt x="10" y="9"/>
                    <a:pt x="15" y="7"/>
                    <a:pt x="19" y="7"/>
                  </a:cubicBezTo>
                  <a:cubicBezTo>
                    <a:pt x="24" y="7"/>
                    <a:pt x="42" y="9"/>
                    <a:pt x="46" y="5"/>
                  </a:cubicBezTo>
                  <a:cubicBezTo>
                    <a:pt x="51" y="1"/>
                    <a:pt x="55" y="0"/>
                    <a:pt x="55" y="0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7" name="Freeform 93">
              <a:extLst>
                <a:ext uri="{FF2B5EF4-FFF2-40B4-BE49-F238E27FC236}">
                  <a16:creationId xmlns:a16="http://schemas.microsoft.com/office/drawing/2014/main" id="{B1281A4A-C0D4-4C48-BA5B-A5A705D84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2346"/>
              <a:ext cx="123" cy="180"/>
            </a:xfrm>
            <a:custGeom>
              <a:avLst/>
              <a:gdLst>
                <a:gd name="T0" fmla="*/ 233 w 76"/>
                <a:gd name="T1" fmla="*/ 0 h 112"/>
                <a:gd name="T2" fmla="*/ 301 w 76"/>
                <a:gd name="T3" fmla="*/ 132 h 112"/>
                <a:gd name="T4" fmla="*/ 306 w 76"/>
                <a:gd name="T5" fmla="*/ 227 h 112"/>
                <a:gd name="T6" fmla="*/ 283 w 76"/>
                <a:gd name="T7" fmla="*/ 349 h 112"/>
                <a:gd name="T8" fmla="*/ 228 w 76"/>
                <a:gd name="T9" fmla="*/ 424 h 112"/>
                <a:gd name="T10" fmla="*/ 162 w 76"/>
                <a:gd name="T11" fmla="*/ 452 h 112"/>
                <a:gd name="T12" fmla="*/ 118 w 76"/>
                <a:gd name="T13" fmla="*/ 452 h 112"/>
                <a:gd name="T14" fmla="*/ 76 w 76"/>
                <a:gd name="T15" fmla="*/ 464 h 112"/>
                <a:gd name="T16" fmla="*/ 76 w 76"/>
                <a:gd name="T17" fmla="*/ 416 h 112"/>
                <a:gd name="T18" fmla="*/ 16 w 76"/>
                <a:gd name="T19" fmla="*/ 411 h 112"/>
                <a:gd name="T20" fmla="*/ 73 w 76"/>
                <a:gd name="T21" fmla="*/ 365 h 112"/>
                <a:gd name="T22" fmla="*/ 76 w 76"/>
                <a:gd name="T23" fmla="*/ 349 h 112"/>
                <a:gd name="T24" fmla="*/ 8 w 76"/>
                <a:gd name="T25" fmla="*/ 333 h 112"/>
                <a:gd name="T26" fmla="*/ 47 w 76"/>
                <a:gd name="T27" fmla="*/ 312 h 112"/>
                <a:gd name="T28" fmla="*/ 76 w 76"/>
                <a:gd name="T29" fmla="*/ 286 h 112"/>
                <a:gd name="T30" fmla="*/ 81 w 76"/>
                <a:gd name="T31" fmla="*/ 259 h 112"/>
                <a:gd name="T32" fmla="*/ 84 w 76"/>
                <a:gd name="T33" fmla="*/ 199 h 112"/>
                <a:gd name="T34" fmla="*/ 68 w 76"/>
                <a:gd name="T35" fmla="*/ 129 h 112"/>
                <a:gd name="T36" fmla="*/ 42 w 76"/>
                <a:gd name="T37" fmla="*/ 37 h 112"/>
                <a:gd name="T38" fmla="*/ 81 w 76"/>
                <a:gd name="T39" fmla="*/ 29 h 112"/>
                <a:gd name="T40" fmla="*/ 194 w 76"/>
                <a:gd name="T41" fmla="*/ 21 h 112"/>
                <a:gd name="T42" fmla="*/ 233 w 76"/>
                <a:gd name="T43" fmla="*/ 0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6" h="112">
                  <a:moveTo>
                    <a:pt x="55" y="0"/>
                  </a:moveTo>
                  <a:cubicBezTo>
                    <a:pt x="59" y="9"/>
                    <a:pt x="67" y="25"/>
                    <a:pt x="71" y="32"/>
                  </a:cubicBezTo>
                  <a:cubicBezTo>
                    <a:pt x="76" y="43"/>
                    <a:pt x="74" y="46"/>
                    <a:pt x="72" y="55"/>
                  </a:cubicBezTo>
                  <a:cubicBezTo>
                    <a:pt x="71" y="64"/>
                    <a:pt x="69" y="77"/>
                    <a:pt x="67" y="84"/>
                  </a:cubicBezTo>
                  <a:cubicBezTo>
                    <a:pt x="66" y="92"/>
                    <a:pt x="58" y="96"/>
                    <a:pt x="54" y="102"/>
                  </a:cubicBezTo>
                  <a:cubicBezTo>
                    <a:pt x="49" y="108"/>
                    <a:pt x="47" y="106"/>
                    <a:pt x="38" y="109"/>
                  </a:cubicBezTo>
                  <a:cubicBezTo>
                    <a:pt x="30" y="112"/>
                    <a:pt x="28" y="109"/>
                    <a:pt x="28" y="109"/>
                  </a:cubicBezTo>
                  <a:cubicBezTo>
                    <a:pt x="28" y="109"/>
                    <a:pt x="23" y="112"/>
                    <a:pt x="18" y="112"/>
                  </a:cubicBezTo>
                  <a:cubicBezTo>
                    <a:pt x="13" y="112"/>
                    <a:pt x="18" y="100"/>
                    <a:pt x="18" y="100"/>
                  </a:cubicBezTo>
                  <a:cubicBezTo>
                    <a:pt x="18" y="100"/>
                    <a:pt x="7" y="106"/>
                    <a:pt x="4" y="99"/>
                  </a:cubicBezTo>
                  <a:cubicBezTo>
                    <a:pt x="2" y="92"/>
                    <a:pt x="13" y="89"/>
                    <a:pt x="17" y="88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8" y="84"/>
                    <a:pt x="3" y="85"/>
                    <a:pt x="2" y="80"/>
                  </a:cubicBezTo>
                  <a:cubicBezTo>
                    <a:pt x="0" y="75"/>
                    <a:pt x="8" y="76"/>
                    <a:pt x="11" y="75"/>
                  </a:cubicBezTo>
                  <a:cubicBezTo>
                    <a:pt x="12" y="73"/>
                    <a:pt x="16" y="71"/>
                    <a:pt x="18" y="69"/>
                  </a:cubicBezTo>
                  <a:cubicBezTo>
                    <a:pt x="18" y="67"/>
                    <a:pt x="18" y="64"/>
                    <a:pt x="19" y="62"/>
                  </a:cubicBezTo>
                  <a:cubicBezTo>
                    <a:pt x="21" y="56"/>
                    <a:pt x="20" y="55"/>
                    <a:pt x="20" y="48"/>
                  </a:cubicBezTo>
                  <a:cubicBezTo>
                    <a:pt x="20" y="42"/>
                    <a:pt x="20" y="38"/>
                    <a:pt x="16" y="31"/>
                  </a:cubicBezTo>
                  <a:cubicBezTo>
                    <a:pt x="12" y="26"/>
                    <a:pt x="10" y="14"/>
                    <a:pt x="10" y="9"/>
                  </a:cubicBezTo>
                  <a:cubicBezTo>
                    <a:pt x="10" y="9"/>
                    <a:pt x="15" y="7"/>
                    <a:pt x="19" y="7"/>
                  </a:cubicBezTo>
                  <a:cubicBezTo>
                    <a:pt x="24" y="7"/>
                    <a:pt x="42" y="9"/>
                    <a:pt x="46" y="5"/>
                  </a:cubicBezTo>
                  <a:cubicBezTo>
                    <a:pt x="51" y="1"/>
                    <a:pt x="55" y="0"/>
                    <a:pt x="55" y="0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8" name="Freeform 94">
              <a:extLst>
                <a:ext uri="{FF2B5EF4-FFF2-40B4-BE49-F238E27FC236}">
                  <a16:creationId xmlns:a16="http://schemas.microsoft.com/office/drawing/2014/main" id="{D43F34AD-752F-47B2-B381-2BCBDC22C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468"/>
              <a:ext cx="15" cy="13"/>
            </a:xfrm>
            <a:custGeom>
              <a:avLst/>
              <a:gdLst>
                <a:gd name="T0" fmla="*/ 0 w 9"/>
                <a:gd name="T1" fmla="*/ 34 h 8"/>
                <a:gd name="T2" fmla="*/ 42 w 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0" y="8"/>
                    <a:pt x="4" y="1"/>
                    <a:pt x="9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9" name="Freeform 95">
              <a:extLst>
                <a:ext uri="{FF2B5EF4-FFF2-40B4-BE49-F238E27FC236}">
                  <a16:creationId xmlns:a16="http://schemas.microsoft.com/office/drawing/2014/main" id="{5325EA99-3CBA-4262-B033-1A24770DC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489"/>
              <a:ext cx="25" cy="18"/>
            </a:xfrm>
            <a:custGeom>
              <a:avLst/>
              <a:gdLst>
                <a:gd name="T0" fmla="*/ 0 w 15"/>
                <a:gd name="T1" fmla="*/ 47 h 11"/>
                <a:gd name="T2" fmla="*/ 42 w 15"/>
                <a:gd name="T3" fmla="*/ 29 h 11"/>
                <a:gd name="T4" fmla="*/ 70 w 1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0" y="11"/>
                    <a:pt x="5" y="7"/>
                    <a:pt x="9" y="7"/>
                  </a:cubicBezTo>
                  <a:cubicBezTo>
                    <a:pt x="13" y="6"/>
                    <a:pt x="15" y="0"/>
                    <a:pt x="15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0" name="Freeform 96">
              <a:extLst>
                <a:ext uri="{FF2B5EF4-FFF2-40B4-BE49-F238E27FC236}">
                  <a16:creationId xmlns:a16="http://schemas.microsoft.com/office/drawing/2014/main" id="{B7610624-038A-4FAF-BEA9-D354CE8DD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499"/>
              <a:ext cx="21" cy="22"/>
            </a:xfrm>
            <a:custGeom>
              <a:avLst/>
              <a:gdLst>
                <a:gd name="T0" fmla="*/ 5 w 13"/>
                <a:gd name="T1" fmla="*/ 55 h 14"/>
                <a:gd name="T2" fmla="*/ 55 w 13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4">
                  <a:moveTo>
                    <a:pt x="1" y="14"/>
                  </a:moveTo>
                  <a:cubicBezTo>
                    <a:pt x="1" y="14"/>
                    <a:pt x="0" y="5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1" name="Freeform 97">
              <a:extLst>
                <a:ext uri="{FF2B5EF4-FFF2-40B4-BE49-F238E27FC236}">
                  <a16:creationId xmlns:a16="http://schemas.microsoft.com/office/drawing/2014/main" id="{8EE8F5C2-939A-4514-A290-5E76EFE8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2460"/>
              <a:ext cx="17" cy="34"/>
            </a:xfrm>
            <a:custGeom>
              <a:avLst/>
              <a:gdLst>
                <a:gd name="T0" fmla="*/ 0 w 11"/>
                <a:gd name="T1" fmla="*/ 89 h 21"/>
                <a:gd name="T2" fmla="*/ 26 w 11"/>
                <a:gd name="T3" fmla="*/ 55 h 21"/>
                <a:gd name="T4" fmla="*/ 40 w 11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0" y="21"/>
                  </a:moveTo>
                  <a:cubicBezTo>
                    <a:pt x="0" y="21"/>
                    <a:pt x="4" y="15"/>
                    <a:pt x="7" y="13"/>
                  </a:cubicBezTo>
                  <a:cubicBezTo>
                    <a:pt x="10" y="11"/>
                    <a:pt x="9" y="4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2" name="Freeform 98">
              <a:extLst>
                <a:ext uri="{FF2B5EF4-FFF2-40B4-BE49-F238E27FC236}">
                  <a16:creationId xmlns:a16="http://schemas.microsoft.com/office/drawing/2014/main" id="{A919BF0F-5B3F-46F7-9789-6B79F22E7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450"/>
              <a:ext cx="11" cy="7"/>
            </a:xfrm>
            <a:custGeom>
              <a:avLst/>
              <a:gdLst>
                <a:gd name="T0" fmla="*/ 0 w 7"/>
                <a:gd name="T1" fmla="*/ 12 h 4"/>
                <a:gd name="T2" fmla="*/ 27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cubicBezTo>
                    <a:pt x="0" y="2"/>
                    <a:pt x="5" y="4"/>
                    <a:pt x="7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3" name="Freeform 99">
              <a:extLst>
                <a:ext uri="{FF2B5EF4-FFF2-40B4-BE49-F238E27FC236}">
                  <a16:creationId xmlns:a16="http://schemas.microsoft.com/office/drawing/2014/main" id="{764CFAB0-18EB-43A8-BE5D-33B0E94B0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359"/>
              <a:ext cx="58" cy="130"/>
            </a:xfrm>
            <a:custGeom>
              <a:avLst/>
              <a:gdLst>
                <a:gd name="T0" fmla="*/ 0 w 36"/>
                <a:gd name="T1" fmla="*/ 0 h 81"/>
                <a:gd name="T2" fmla="*/ 47 w 36"/>
                <a:gd name="T3" fmla="*/ 124 h 81"/>
                <a:gd name="T4" fmla="*/ 50 w 36"/>
                <a:gd name="T5" fmla="*/ 162 h 81"/>
                <a:gd name="T6" fmla="*/ 47 w 36"/>
                <a:gd name="T7" fmla="*/ 213 h 81"/>
                <a:gd name="T8" fmla="*/ 89 w 36"/>
                <a:gd name="T9" fmla="*/ 335 h 81"/>
                <a:gd name="T10" fmla="*/ 122 w 36"/>
                <a:gd name="T11" fmla="*/ 244 h 81"/>
                <a:gd name="T12" fmla="*/ 124 w 36"/>
                <a:gd name="T13" fmla="*/ 157 h 81"/>
                <a:gd name="T14" fmla="*/ 143 w 36"/>
                <a:gd name="T15" fmla="*/ 108 h 81"/>
                <a:gd name="T16" fmla="*/ 150 w 36"/>
                <a:gd name="T17" fmla="*/ 77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81">
                  <a:moveTo>
                    <a:pt x="0" y="0"/>
                  </a:moveTo>
                  <a:cubicBezTo>
                    <a:pt x="0" y="0"/>
                    <a:pt x="2" y="21"/>
                    <a:pt x="11" y="30"/>
                  </a:cubicBezTo>
                  <a:cubicBezTo>
                    <a:pt x="11" y="30"/>
                    <a:pt x="12" y="33"/>
                    <a:pt x="12" y="39"/>
                  </a:cubicBezTo>
                  <a:cubicBezTo>
                    <a:pt x="11" y="45"/>
                    <a:pt x="12" y="47"/>
                    <a:pt x="11" y="52"/>
                  </a:cubicBezTo>
                  <a:cubicBezTo>
                    <a:pt x="10" y="56"/>
                    <a:pt x="8" y="81"/>
                    <a:pt x="21" y="81"/>
                  </a:cubicBezTo>
                  <a:cubicBezTo>
                    <a:pt x="35" y="81"/>
                    <a:pt x="29" y="59"/>
                    <a:pt x="29" y="59"/>
                  </a:cubicBezTo>
                  <a:cubicBezTo>
                    <a:pt x="29" y="59"/>
                    <a:pt x="29" y="42"/>
                    <a:pt x="30" y="38"/>
                  </a:cubicBezTo>
                  <a:cubicBezTo>
                    <a:pt x="31" y="33"/>
                    <a:pt x="34" y="29"/>
                    <a:pt x="34" y="26"/>
                  </a:cubicBezTo>
                  <a:cubicBezTo>
                    <a:pt x="34" y="24"/>
                    <a:pt x="36" y="19"/>
                    <a:pt x="36" y="1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4" name="Freeform 100">
              <a:extLst>
                <a:ext uri="{FF2B5EF4-FFF2-40B4-BE49-F238E27FC236}">
                  <a16:creationId xmlns:a16="http://schemas.microsoft.com/office/drawing/2014/main" id="{9A740459-3ACD-4E01-B6AA-302C82502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407"/>
              <a:ext cx="7" cy="10"/>
            </a:xfrm>
            <a:custGeom>
              <a:avLst/>
              <a:gdLst>
                <a:gd name="T0" fmla="*/ 0 w 4"/>
                <a:gd name="T1" fmla="*/ 0 h 6"/>
                <a:gd name="T2" fmla="*/ 21 w 4"/>
                <a:gd name="T3" fmla="*/ 2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0" y="0"/>
                    <a:pt x="2" y="5"/>
                    <a:pt x="4" y="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5" name="Freeform 101">
              <a:extLst>
                <a:ext uri="{FF2B5EF4-FFF2-40B4-BE49-F238E27FC236}">
                  <a16:creationId xmlns:a16="http://schemas.microsoft.com/office/drawing/2014/main" id="{45EFCF02-9601-4B13-8453-14553ED9A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2459"/>
              <a:ext cx="28" cy="27"/>
            </a:xfrm>
            <a:custGeom>
              <a:avLst/>
              <a:gdLst>
                <a:gd name="T0" fmla="*/ 21 w 17"/>
                <a:gd name="T1" fmla="*/ 68 h 17"/>
                <a:gd name="T2" fmla="*/ 41 w 17"/>
                <a:gd name="T3" fmla="*/ 5 h 17"/>
                <a:gd name="T4" fmla="*/ 68 w 17"/>
                <a:gd name="T5" fmla="*/ 6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7">
                  <a:moveTo>
                    <a:pt x="5" y="17"/>
                  </a:moveTo>
                  <a:cubicBezTo>
                    <a:pt x="5" y="17"/>
                    <a:pt x="0" y="2"/>
                    <a:pt x="9" y="1"/>
                  </a:cubicBezTo>
                  <a:cubicBezTo>
                    <a:pt x="17" y="0"/>
                    <a:pt x="15" y="17"/>
                    <a:pt x="15" y="1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6" name="Freeform 102">
              <a:extLst>
                <a:ext uri="{FF2B5EF4-FFF2-40B4-BE49-F238E27FC236}">
                  <a16:creationId xmlns:a16="http://schemas.microsoft.com/office/drawing/2014/main" id="{9CB67F2E-5662-45FC-A1FB-27A25E2CB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1196"/>
              <a:ext cx="65" cy="106"/>
            </a:xfrm>
            <a:custGeom>
              <a:avLst/>
              <a:gdLst>
                <a:gd name="T0" fmla="*/ 117 w 40"/>
                <a:gd name="T1" fmla="*/ 0 h 66"/>
                <a:gd name="T2" fmla="*/ 164 w 40"/>
                <a:gd name="T3" fmla="*/ 16 h 66"/>
                <a:gd name="T4" fmla="*/ 159 w 40"/>
                <a:gd name="T5" fmla="*/ 149 h 66"/>
                <a:gd name="T6" fmla="*/ 166 w 40"/>
                <a:gd name="T7" fmla="*/ 206 h 66"/>
                <a:gd name="T8" fmla="*/ 132 w 40"/>
                <a:gd name="T9" fmla="*/ 273 h 66"/>
                <a:gd name="T10" fmla="*/ 138 w 40"/>
                <a:gd name="T11" fmla="*/ 173 h 66"/>
                <a:gd name="T12" fmla="*/ 88 w 40"/>
                <a:gd name="T13" fmla="*/ 162 h 66"/>
                <a:gd name="T14" fmla="*/ 42 w 40"/>
                <a:gd name="T15" fmla="*/ 206 h 66"/>
                <a:gd name="T16" fmla="*/ 0 w 40"/>
                <a:gd name="T17" fmla="*/ 238 h 66"/>
                <a:gd name="T18" fmla="*/ 60 w 40"/>
                <a:gd name="T19" fmla="*/ 157 h 66"/>
                <a:gd name="T20" fmla="*/ 89 w 40"/>
                <a:gd name="T21" fmla="*/ 111 h 66"/>
                <a:gd name="T22" fmla="*/ 117 w 40"/>
                <a:gd name="T23" fmla="*/ 0 h 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0" h="66">
                  <a:moveTo>
                    <a:pt x="27" y="0"/>
                  </a:moveTo>
                  <a:cubicBezTo>
                    <a:pt x="30" y="2"/>
                    <a:pt x="34" y="4"/>
                    <a:pt x="38" y="4"/>
                  </a:cubicBezTo>
                  <a:cubicBezTo>
                    <a:pt x="34" y="15"/>
                    <a:pt x="34" y="25"/>
                    <a:pt x="37" y="36"/>
                  </a:cubicBezTo>
                  <a:cubicBezTo>
                    <a:pt x="38" y="40"/>
                    <a:pt x="40" y="45"/>
                    <a:pt x="39" y="50"/>
                  </a:cubicBezTo>
                  <a:cubicBezTo>
                    <a:pt x="38" y="54"/>
                    <a:pt x="35" y="64"/>
                    <a:pt x="31" y="66"/>
                  </a:cubicBezTo>
                  <a:cubicBezTo>
                    <a:pt x="32" y="59"/>
                    <a:pt x="36" y="48"/>
                    <a:pt x="32" y="42"/>
                  </a:cubicBezTo>
                  <a:cubicBezTo>
                    <a:pt x="29" y="37"/>
                    <a:pt x="24" y="37"/>
                    <a:pt x="20" y="39"/>
                  </a:cubicBezTo>
                  <a:cubicBezTo>
                    <a:pt x="16" y="42"/>
                    <a:pt x="14" y="47"/>
                    <a:pt x="10" y="50"/>
                  </a:cubicBezTo>
                  <a:cubicBezTo>
                    <a:pt x="7" y="53"/>
                    <a:pt x="3" y="54"/>
                    <a:pt x="0" y="57"/>
                  </a:cubicBezTo>
                  <a:cubicBezTo>
                    <a:pt x="5" y="52"/>
                    <a:pt x="9" y="44"/>
                    <a:pt x="14" y="38"/>
                  </a:cubicBezTo>
                  <a:cubicBezTo>
                    <a:pt x="16" y="34"/>
                    <a:pt x="19" y="31"/>
                    <a:pt x="21" y="27"/>
                  </a:cubicBezTo>
                  <a:cubicBezTo>
                    <a:pt x="25" y="18"/>
                    <a:pt x="24" y="7"/>
                    <a:pt x="27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7" name="Freeform 103">
              <a:extLst>
                <a:ext uri="{FF2B5EF4-FFF2-40B4-BE49-F238E27FC236}">
                  <a16:creationId xmlns:a16="http://schemas.microsoft.com/office/drawing/2014/main" id="{770CD651-69EB-47A7-A63E-ECA43B713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1281"/>
              <a:ext cx="55" cy="52"/>
            </a:xfrm>
            <a:custGeom>
              <a:avLst/>
              <a:gdLst>
                <a:gd name="T0" fmla="*/ 0 w 34"/>
                <a:gd name="T1" fmla="*/ 63 h 32"/>
                <a:gd name="T2" fmla="*/ 29 w 34"/>
                <a:gd name="T3" fmla="*/ 0 h 32"/>
                <a:gd name="T4" fmla="*/ 50 w 34"/>
                <a:gd name="T5" fmla="*/ 42 h 32"/>
                <a:gd name="T6" fmla="*/ 84 w 34"/>
                <a:gd name="T7" fmla="*/ 75 h 32"/>
                <a:gd name="T8" fmla="*/ 144 w 34"/>
                <a:gd name="T9" fmla="*/ 138 h 32"/>
                <a:gd name="T10" fmla="*/ 16 w 34"/>
                <a:gd name="T11" fmla="*/ 63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2">
                  <a:moveTo>
                    <a:pt x="0" y="15"/>
                  </a:moveTo>
                  <a:cubicBezTo>
                    <a:pt x="5" y="11"/>
                    <a:pt x="6" y="5"/>
                    <a:pt x="7" y="0"/>
                  </a:cubicBezTo>
                  <a:cubicBezTo>
                    <a:pt x="10" y="2"/>
                    <a:pt x="10" y="7"/>
                    <a:pt x="12" y="10"/>
                  </a:cubicBezTo>
                  <a:cubicBezTo>
                    <a:pt x="14" y="13"/>
                    <a:pt x="17" y="15"/>
                    <a:pt x="20" y="17"/>
                  </a:cubicBezTo>
                  <a:cubicBezTo>
                    <a:pt x="25" y="22"/>
                    <a:pt x="30" y="27"/>
                    <a:pt x="34" y="32"/>
                  </a:cubicBezTo>
                  <a:cubicBezTo>
                    <a:pt x="23" y="30"/>
                    <a:pt x="10" y="24"/>
                    <a:pt x="4" y="1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8" name="Freeform 104">
              <a:extLst>
                <a:ext uri="{FF2B5EF4-FFF2-40B4-BE49-F238E27FC236}">
                  <a16:creationId xmlns:a16="http://schemas.microsoft.com/office/drawing/2014/main" id="{AD2E85CB-79CF-4EE1-80EF-59C7375FE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162"/>
              <a:ext cx="42" cy="95"/>
            </a:xfrm>
            <a:custGeom>
              <a:avLst/>
              <a:gdLst>
                <a:gd name="T0" fmla="*/ 68 w 26"/>
                <a:gd name="T1" fmla="*/ 0 h 59"/>
                <a:gd name="T2" fmla="*/ 81 w 26"/>
                <a:gd name="T3" fmla="*/ 111 h 59"/>
                <a:gd name="T4" fmla="*/ 5 w 26"/>
                <a:gd name="T5" fmla="*/ 187 h 59"/>
                <a:gd name="T6" fmla="*/ 26 w 26"/>
                <a:gd name="T7" fmla="*/ 246 h 59"/>
                <a:gd name="T8" fmla="*/ 29 w 26"/>
                <a:gd name="T9" fmla="*/ 204 h 59"/>
                <a:gd name="T10" fmla="*/ 55 w 26"/>
                <a:gd name="T11" fmla="*/ 184 h 59"/>
                <a:gd name="T12" fmla="*/ 94 w 26"/>
                <a:gd name="T13" fmla="*/ 124 h 59"/>
                <a:gd name="T14" fmla="*/ 76 w 26"/>
                <a:gd name="T15" fmla="*/ 0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59">
                  <a:moveTo>
                    <a:pt x="16" y="0"/>
                  </a:moveTo>
                  <a:cubicBezTo>
                    <a:pt x="16" y="9"/>
                    <a:pt x="23" y="19"/>
                    <a:pt x="19" y="27"/>
                  </a:cubicBezTo>
                  <a:cubicBezTo>
                    <a:pt x="16" y="35"/>
                    <a:pt x="3" y="37"/>
                    <a:pt x="1" y="45"/>
                  </a:cubicBezTo>
                  <a:cubicBezTo>
                    <a:pt x="0" y="50"/>
                    <a:pt x="4" y="56"/>
                    <a:pt x="6" y="59"/>
                  </a:cubicBezTo>
                  <a:cubicBezTo>
                    <a:pt x="6" y="56"/>
                    <a:pt x="6" y="52"/>
                    <a:pt x="7" y="49"/>
                  </a:cubicBezTo>
                  <a:cubicBezTo>
                    <a:pt x="9" y="46"/>
                    <a:pt x="11" y="45"/>
                    <a:pt x="13" y="44"/>
                  </a:cubicBezTo>
                  <a:cubicBezTo>
                    <a:pt x="18" y="41"/>
                    <a:pt x="20" y="35"/>
                    <a:pt x="22" y="30"/>
                  </a:cubicBezTo>
                  <a:cubicBezTo>
                    <a:pt x="26" y="19"/>
                    <a:pt x="19" y="11"/>
                    <a:pt x="18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9" name="Freeform 105">
              <a:extLst>
                <a:ext uri="{FF2B5EF4-FFF2-40B4-BE49-F238E27FC236}">
                  <a16:creationId xmlns:a16="http://schemas.microsoft.com/office/drawing/2014/main" id="{F7CB4DBF-F19A-416F-9B61-1163062D4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1118"/>
              <a:ext cx="20" cy="26"/>
            </a:xfrm>
            <a:custGeom>
              <a:avLst/>
              <a:gdLst>
                <a:gd name="T0" fmla="*/ 47 w 12"/>
                <a:gd name="T1" fmla="*/ 8 h 16"/>
                <a:gd name="T2" fmla="*/ 13 w 12"/>
                <a:gd name="T3" fmla="*/ 5 h 16"/>
                <a:gd name="T4" fmla="*/ 8 w 12"/>
                <a:gd name="T5" fmla="*/ 39 h 16"/>
                <a:gd name="T6" fmla="*/ 8 w 12"/>
                <a:gd name="T7" fmla="*/ 60 h 16"/>
                <a:gd name="T8" fmla="*/ 37 w 12"/>
                <a:gd name="T9" fmla="*/ 68 h 16"/>
                <a:gd name="T10" fmla="*/ 47 w 12"/>
                <a:gd name="T11" fmla="*/ 47 h 16"/>
                <a:gd name="T12" fmla="*/ 13 w 12"/>
                <a:gd name="T13" fmla="*/ 34 h 16"/>
                <a:gd name="T14" fmla="*/ 55 w 12"/>
                <a:gd name="T15" fmla="*/ 29 h 16"/>
                <a:gd name="T16" fmla="*/ 50 w 12"/>
                <a:gd name="T17" fmla="*/ 5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6">
                  <a:moveTo>
                    <a:pt x="10" y="2"/>
                  </a:moveTo>
                  <a:cubicBezTo>
                    <a:pt x="10" y="0"/>
                    <a:pt x="4" y="0"/>
                    <a:pt x="3" y="1"/>
                  </a:cubicBezTo>
                  <a:cubicBezTo>
                    <a:pt x="1" y="3"/>
                    <a:pt x="2" y="7"/>
                    <a:pt x="2" y="9"/>
                  </a:cubicBezTo>
                  <a:cubicBezTo>
                    <a:pt x="2" y="10"/>
                    <a:pt x="0" y="13"/>
                    <a:pt x="2" y="14"/>
                  </a:cubicBezTo>
                  <a:cubicBezTo>
                    <a:pt x="3" y="15"/>
                    <a:pt x="6" y="14"/>
                    <a:pt x="8" y="16"/>
                  </a:cubicBezTo>
                  <a:cubicBezTo>
                    <a:pt x="8" y="14"/>
                    <a:pt x="7" y="11"/>
                    <a:pt x="10" y="11"/>
                  </a:cubicBezTo>
                  <a:cubicBezTo>
                    <a:pt x="8" y="11"/>
                    <a:pt x="2" y="11"/>
                    <a:pt x="3" y="8"/>
                  </a:cubicBezTo>
                  <a:cubicBezTo>
                    <a:pt x="5" y="5"/>
                    <a:pt x="10" y="6"/>
                    <a:pt x="12" y="7"/>
                  </a:cubicBezTo>
                  <a:cubicBezTo>
                    <a:pt x="11" y="6"/>
                    <a:pt x="8" y="3"/>
                    <a:pt x="11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0" name="Freeform 106">
              <a:extLst>
                <a:ext uri="{FF2B5EF4-FFF2-40B4-BE49-F238E27FC236}">
                  <a16:creationId xmlns:a16="http://schemas.microsoft.com/office/drawing/2014/main" id="{4C969139-4717-4DEC-9610-81714A9D6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994"/>
              <a:ext cx="108" cy="78"/>
            </a:xfrm>
            <a:custGeom>
              <a:avLst/>
              <a:gdLst>
                <a:gd name="T0" fmla="*/ 239 w 67"/>
                <a:gd name="T1" fmla="*/ 8 h 48"/>
                <a:gd name="T2" fmla="*/ 179 w 67"/>
                <a:gd name="T3" fmla="*/ 55 h 48"/>
                <a:gd name="T4" fmla="*/ 150 w 67"/>
                <a:gd name="T5" fmla="*/ 81 h 48"/>
                <a:gd name="T6" fmla="*/ 123 w 67"/>
                <a:gd name="T7" fmla="*/ 98 h 48"/>
                <a:gd name="T8" fmla="*/ 76 w 67"/>
                <a:gd name="T9" fmla="*/ 156 h 48"/>
                <a:gd name="T10" fmla="*/ 42 w 67"/>
                <a:gd name="T11" fmla="*/ 177 h 48"/>
                <a:gd name="T12" fmla="*/ 0 w 67"/>
                <a:gd name="T13" fmla="*/ 202 h 48"/>
                <a:gd name="T14" fmla="*/ 34 w 67"/>
                <a:gd name="T15" fmla="*/ 190 h 48"/>
                <a:gd name="T16" fmla="*/ 102 w 67"/>
                <a:gd name="T17" fmla="*/ 156 h 48"/>
                <a:gd name="T18" fmla="*/ 190 w 67"/>
                <a:gd name="T19" fmla="*/ 96 h 48"/>
                <a:gd name="T20" fmla="*/ 280 w 67"/>
                <a:gd name="T21" fmla="*/ 42 h 48"/>
                <a:gd name="T22" fmla="*/ 247 w 67"/>
                <a:gd name="T23" fmla="*/ 8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" h="48">
                  <a:moveTo>
                    <a:pt x="57" y="2"/>
                  </a:moveTo>
                  <a:cubicBezTo>
                    <a:pt x="52" y="0"/>
                    <a:pt x="46" y="10"/>
                    <a:pt x="43" y="13"/>
                  </a:cubicBezTo>
                  <a:cubicBezTo>
                    <a:pt x="41" y="15"/>
                    <a:pt x="38" y="17"/>
                    <a:pt x="36" y="19"/>
                  </a:cubicBezTo>
                  <a:cubicBezTo>
                    <a:pt x="33" y="20"/>
                    <a:pt x="31" y="21"/>
                    <a:pt x="29" y="23"/>
                  </a:cubicBezTo>
                  <a:cubicBezTo>
                    <a:pt x="25" y="27"/>
                    <a:pt x="23" y="32"/>
                    <a:pt x="18" y="36"/>
                  </a:cubicBezTo>
                  <a:cubicBezTo>
                    <a:pt x="15" y="37"/>
                    <a:pt x="12" y="39"/>
                    <a:pt x="10" y="41"/>
                  </a:cubicBezTo>
                  <a:cubicBezTo>
                    <a:pt x="6" y="43"/>
                    <a:pt x="3" y="45"/>
                    <a:pt x="0" y="47"/>
                  </a:cubicBezTo>
                  <a:cubicBezTo>
                    <a:pt x="3" y="48"/>
                    <a:pt x="6" y="45"/>
                    <a:pt x="8" y="44"/>
                  </a:cubicBezTo>
                  <a:cubicBezTo>
                    <a:pt x="14" y="42"/>
                    <a:pt x="19" y="39"/>
                    <a:pt x="24" y="36"/>
                  </a:cubicBezTo>
                  <a:cubicBezTo>
                    <a:pt x="32" y="32"/>
                    <a:pt x="39" y="28"/>
                    <a:pt x="45" y="22"/>
                  </a:cubicBezTo>
                  <a:cubicBezTo>
                    <a:pt x="51" y="17"/>
                    <a:pt x="59" y="9"/>
                    <a:pt x="67" y="10"/>
                  </a:cubicBezTo>
                  <a:cubicBezTo>
                    <a:pt x="64" y="7"/>
                    <a:pt x="62" y="4"/>
                    <a:pt x="59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1" name="Freeform 107">
              <a:extLst>
                <a:ext uri="{FF2B5EF4-FFF2-40B4-BE49-F238E27FC236}">
                  <a16:creationId xmlns:a16="http://schemas.microsoft.com/office/drawing/2014/main" id="{1DFF3A30-5BA3-4080-883E-4CCE73C57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991"/>
              <a:ext cx="139" cy="108"/>
            </a:xfrm>
            <a:custGeom>
              <a:avLst/>
              <a:gdLst>
                <a:gd name="T0" fmla="*/ 364 w 86"/>
                <a:gd name="T1" fmla="*/ 13 h 67"/>
                <a:gd name="T2" fmla="*/ 296 w 86"/>
                <a:gd name="T3" fmla="*/ 0 h 67"/>
                <a:gd name="T4" fmla="*/ 259 w 86"/>
                <a:gd name="T5" fmla="*/ 13 h 67"/>
                <a:gd name="T6" fmla="*/ 225 w 86"/>
                <a:gd name="T7" fmla="*/ 21 h 67"/>
                <a:gd name="T8" fmla="*/ 194 w 86"/>
                <a:gd name="T9" fmla="*/ 47 h 67"/>
                <a:gd name="T10" fmla="*/ 160 w 86"/>
                <a:gd name="T11" fmla="*/ 71 h 67"/>
                <a:gd name="T12" fmla="*/ 110 w 86"/>
                <a:gd name="T13" fmla="*/ 103 h 67"/>
                <a:gd name="T14" fmla="*/ 89 w 86"/>
                <a:gd name="T15" fmla="*/ 110 h 67"/>
                <a:gd name="T16" fmla="*/ 71 w 86"/>
                <a:gd name="T17" fmla="*/ 135 h 67"/>
                <a:gd name="T18" fmla="*/ 68 w 86"/>
                <a:gd name="T19" fmla="*/ 184 h 67"/>
                <a:gd name="T20" fmla="*/ 55 w 86"/>
                <a:gd name="T21" fmla="*/ 200 h 67"/>
                <a:gd name="T22" fmla="*/ 26 w 86"/>
                <a:gd name="T23" fmla="*/ 211 h 67"/>
                <a:gd name="T24" fmla="*/ 0 w 86"/>
                <a:gd name="T25" fmla="*/ 280 h 67"/>
                <a:gd name="T26" fmla="*/ 39 w 86"/>
                <a:gd name="T27" fmla="*/ 242 h 67"/>
                <a:gd name="T28" fmla="*/ 81 w 86"/>
                <a:gd name="T29" fmla="*/ 190 h 67"/>
                <a:gd name="T30" fmla="*/ 165 w 86"/>
                <a:gd name="T31" fmla="*/ 97 h 67"/>
                <a:gd name="T32" fmla="*/ 288 w 86"/>
                <a:gd name="T33" fmla="*/ 34 h 67"/>
                <a:gd name="T34" fmla="*/ 323 w 86"/>
                <a:gd name="T35" fmla="*/ 21 h 67"/>
                <a:gd name="T36" fmla="*/ 356 w 86"/>
                <a:gd name="T37" fmla="*/ 13 h 6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6" h="67">
                  <a:moveTo>
                    <a:pt x="86" y="3"/>
                  </a:moveTo>
                  <a:cubicBezTo>
                    <a:pt x="80" y="4"/>
                    <a:pt x="75" y="1"/>
                    <a:pt x="70" y="0"/>
                  </a:cubicBezTo>
                  <a:cubicBezTo>
                    <a:pt x="67" y="0"/>
                    <a:pt x="64" y="2"/>
                    <a:pt x="61" y="3"/>
                  </a:cubicBezTo>
                  <a:cubicBezTo>
                    <a:pt x="59" y="4"/>
                    <a:pt x="56" y="4"/>
                    <a:pt x="53" y="5"/>
                  </a:cubicBezTo>
                  <a:cubicBezTo>
                    <a:pt x="50" y="7"/>
                    <a:pt x="49" y="9"/>
                    <a:pt x="46" y="11"/>
                  </a:cubicBezTo>
                  <a:cubicBezTo>
                    <a:pt x="43" y="13"/>
                    <a:pt x="41" y="15"/>
                    <a:pt x="38" y="17"/>
                  </a:cubicBezTo>
                  <a:cubicBezTo>
                    <a:pt x="35" y="20"/>
                    <a:pt x="30" y="24"/>
                    <a:pt x="26" y="25"/>
                  </a:cubicBezTo>
                  <a:cubicBezTo>
                    <a:pt x="24" y="25"/>
                    <a:pt x="23" y="24"/>
                    <a:pt x="21" y="26"/>
                  </a:cubicBezTo>
                  <a:cubicBezTo>
                    <a:pt x="19" y="27"/>
                    <a:pt x="18" y="30"/>
                    <a:pt x="17" y="32"/>
                  </a:cubicBezTo>
                  <a:cubicBezTo>
                    <a:pt x="15" y="36"/>
                    <a:pt x="17" y="40"/>
                    <a:pt x="16" y="44"/>
                  </a:cubicBezTo>
                  <a:cubicBezTo>
                    <a:pt x="15" y="46"/>
                    <a:pt x="14" y="47"/>
                    <a:pt x="13" y="48"/>
                  </a:cubicBezTo>
                  <a:cubicBezTo>
                    <a:pt x="10" y="50"/>
                    <a:pt x="8" y="49"/>
                    <a:pt x="6" y="50"/>
                  </a:cubicBezTo>
                  <a:cubicBezTo>
                    <a:pt x="2" y="53"/>
                    <a:pt x="0" y="62"/>
                    <a:pt x="0" y="67"/>
                  </a:cubicBezTo>
                  <a:cubicBezTo>
                    <a:pt x="1" y="63"/>
                    <a:pt x="6" y="60"/>
                    <a:pt x="9" y="58"/>
                  </a:cubicBezTo>
                  <a:cubicBezTo>
                    <a:pt x="14" y="55"/>
                    <a:pt x="17" y="51"/>
                    <a:pt x="19" y="45"/>
                  </a:cubicBezTo>
                  <a:cubicBezTo>
                    <a:pt x="24" y="36"/>
                    <a:pt x="31" y="28"/>
                    <a:pt x="39" y="23"/>
                  </a:cubicBezTo>
                  <a:cubicBezTo>
                    <a:pt x="49" y="17"/>
                    <a:pt x="58" y="11"/>
                    <a:pt x="68" y="8"/>
                  </a:cubicBezTo>
                  <a:cubicBezTo>
                    <a:pt x="71" y="7"/>
                    <a:pt x="74" y="6"/>
                    <a:pt x="77" y="5"/>
                  </a:cubicBezTo>
                  <a:cubicBezTo>
                    <a:pt x="79" y="5"/>
                    <a:pt x="81" y="3"/>
                    <a:pt x="84" y="3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2" name="Freeform 108">
              <a:extLst>
                <a:ext uri="{FF2B5EF4-FFF2-40B4-BE49-F238E27FC236}">
                  <a16:creationId xmlns:a16="http://schemas.microsoft.com/office/drawing/2014/main" id="{06622142-A2E8-4AB3-B172-F92C5D0A0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117"/>
              <a:ext cx="21" cy="26"/>
            </a:xfrm>
            <a:custGeom>
              <a:avLst/>
              <a:gdLst>
                <a:gd name="T0" fmla="*/ 55 w 13"/>
                <a:gd name="T1" fmla="*/ 39 h 16"/>
                <a:gd name="T2" fmla="*/ 26 w 13"/>
                <a:gd name="T3" fmla="*/ 5 h 16"/>
                <a:gd name="T4" fmla="*/ 16 w 13"/>
                <a:gd name="T5" fmla="*/ 68 h 16"/>
                <a:gd name="T6" fmla="*/ 55 w 13"/>
                <a:gd name="T7" fmla="*/ 2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6">
                  <a:moveTo>
                    <a:pt x="13" y="9"/>
                  </a:moveTo>
                  <a:cubicBezTo>
                    <a:pt x="13" y="6"/>
                    <a:pt x="9" y="0"/>
                    <a:pt x="6" y="1"/>
                  </a:cubicBezTo>
                  <a:cubicBezTo>
                    <a:pt x="0" y="1"/>
                    <a:pt x="2" y="12"/>
                    <a:pt x="4" y="16"/>
                  </a:cubicBezTo>
                  <a:cubicBezTo>
                    <a:pt x="4" y="11"/>
                    <a:pt x="7" y="0"/>
                    <a:pt x="13" y="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3" name="Freeform 109">
              <a:extLst>
                <a:ext uri="{FF2B5EF4-FFF2-40B4-BE49-F238E27FC236}">
                  <a16:creationId xmlns:a16="http://schemas.microsoft.com/office/drawing/2014/main" id="{7AF9E6CA-B4CA-4BF6-A306-9527FF28E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1149"/>
              <a:ext cx="19" cy="13"/>
            </a:xfrm>
            <a:custGeom>
              <a:avLst/>
              <a:gdLst>
                <a:gd name="T0" fmla="*/ 35 w 12"/>
                <a:gd name="T1" fmla="*/ 8 h 8"/>
                <a:gd name="T2" fmla="*/ 16 w 12"/>
                <a:gd name="T3" fmla="*/ 0 h 8"/>
                <a:gd name="T4" fmla="*/ 0 w 12"/>
                <a:gd name="T5" fmla="*/ 26 h 8"/>
                <a:gd name="T6" fmla="*/ 25 w 12"/>
                <a:gd name="T7" fmla="*/ 34 h 8"/>
                <a:gd name="T8" fmla="*/ 40 w 12"/>
                <a:gd name="T9" fmla="*/ 1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8">
                  <a:moveTo>
                    <a:pt x="9" y="2"/>
                  </a:moveTo>
                  <a:cubicBezTo>
                    <a:pt x="7" y="2"/>
                    <a:pt x="6" y="0"/>
                    <a:pt x="4" y="0"/>
                  </a:cubicBezTo>
                  <a:cubicBezTo>
                    <a:pt x="3" y="1"/>
                    <a:pt x="0" y="5"/>
                    <a:pt x="0" y="6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8" y="8"/>
                    <a:pt x="12" y="5"/>
                    <a:pt x="10" y="4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4" name="Freeform 110">
              <a:extLst>
                <a:ext uri="{FF2B5EF4-FFF2-40B4-BE49-F238E27FC236}">
                  <a16:creationId xmlns:a16="http://schemas.microsoft.com/office/drawing/2014/main" id="{1D7D6223-699F-4AD4-973F-51B17C82A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1194"/>
              <a:ext cx="39" cy="50"/>
            </a:xfrm>
            <a:custGeom>
              <a:avLst/>
              <a:gdLst>
                <a:gd name="T0" fmla="*/ 96 w 24"/>
                <a:gd name="T1" fmla="*/ 0 h 31"/>
                <a:gd name="T2" fmla="*/ 63 w 24"/>
                <a:gd name="T3" fmla="*/ 68 h 31"/>
                <a:gd name="T4" fmla="*/ 0 w 24"/>
                <a:gd name="T5" fmla="*/ 131 h 31"/>
                <a:gd name="T6" fmla="*/ 54 w 24"/>
                <a:gd name="T7" fmla="*/ 89 h 31"/>
                <a:gd name="T8" fmla="*/ 81 w 24"/>
                <a:gd name="T9" fmla="*/ 55 h 31"/>
                <a:gd name="T10" fmla="*/ 102 w 24"/>
                <a:gd name="T11" fmla="*/ 29 h 31"/>
                <a:gd name="T12" fmla="*/ 102 w 24"/>
                <a:gd name="T13" fmla="*/ 5 h 31"/>
                <a:gd name="T14" fmla="*/ 98 w 24"/>
                <a:gd name="T15" fmla="*/ 5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31">
                  <a:moveTo>
                    <a:pt x="22" y="0"/>
                  </a:moveTo>
                  <a:cubicBezTo>
                    <a:pt x="22" y="6"/>
                    <a:pt x="19" y="12"/>
                    <a:pt x="15" y="16"/>
                  </a:cubicBezTo>
                  <a:cubicBezTo>
                    <a:pt x="11" y="21"/>
                    <a:pt x="6" y="27"/>
                    <a:pt x="0" y="31"/>
                  </a:cubicBezTo>
                  <a:cubicBezTo>
                    <a:pt x="4" y="31"/>
                    <a:pt x="10" y="24"/>
                    <a:pt x="12" y="21"/>
                  </a:cubicBezTo>
                  <a:cubicBezTo>
                    <a:pt x="15" y="19"/>
                    <a:pt x="17" y="16"/>
                    <a:pt x="19" y="13"/>
                  </a:cubicBezTo>
                  <a:cubicBezTo>
                    <a:pt x="20" y="11"/>
                    <a:pt x="23" y="9"/>
                    <a:pt x="24" y="7"/>
                  </a:cubicBezTo>
                  <a:cubicBezTo>
                    <a:pt x="24" y="6"/>
                    <a:pt x="24" y="3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5" name="Freeform 111">
              <a:extLst>
                <a:ext uri="{FF2B5EF4-FFF2-40B4-BE49-F238E27FC236}">
                  <a16:creationId xmlns:a16="http://schemas.microsoft.com/office/drawing/2014/main" id="{DBFC09A0-3E47-4BA1-B807-E1C7DF6B1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1228"/>
              <a:ext cx="7" cy="18"/>
            </a:xfrm>
            <a:custGeom>
              <a:avLst/>
              <a:gdLst>
                <a:gd name="T0" fmla="*/ 21 w 4"/>
                <a:gd name="T1" fmla="*/ 47 h 11"/>
                <a:gd name="T2" fmla="*/ 21 w 4"/>
                <a:gd name="T3" fmla="*/ 0 h 11"/>
                <a:gd name="T4" fmla="*/ 16 w 4"/>
                <a:gd name="T5" fmla="*/ 4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1">
                  <a:moveTo>
                    <a:pt x="4" y="11"/>
                  </a:moveTo>
                  <a:cubicBezTo>
                    <a:pt x="2" y="7"/>
                    <a:pt x="3" y="4"/>
                    <a:pt x="4" y="0"/>
                  </a:cubicBezTo>
                  <a:cubicBezTo>
                    <a:pt x="3" y="2"/>
                    <a:pt x="0" y="8"/>
                    <a:pt x="3" y="9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6" name="Freeform 112">
              <a:extLst>
                <a:ext uri="{FF2B5EF4-FFF2-40B4-BE49-F238E27FC236}">
                  <a16:creationId xmlns:a16="http://schemas.microsoft.com/office/drawing/2014/main" id="{05991C08-78D6-4A8E-A366-4ADBBA8B9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1285"/>
              <a:ext cx="24" cy="19"/>
            </a:xfrm>
            <a:custGeom>
              <a:avLst/>
              <a:gdLst>
                <a:gd name="T0" fmla="*/ 0 w 15"/>
                <a:gd name="T1" fmla="*/ 43 h 12"/>
                <a:gd name="T2" fmla="*/ 34 w 15"/>
                <a:gd name="T3" fmla="*/ 27 h 12"/>
                <a:gd name="T4" fmla="*/ 61 w 15"/>
                <a:gd name="T5" fmla="*/ 35 h 12"/>
                <a:gd name="T6" fmla="*/ 42 w 15"/>
                <a:gd name="T7" fmla="*/ 0 h 12"/>
                <a:gd name="T8" fmla="*/ 5 w 15"/>
                <a:gd name="T9" fmla="*/ 48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2">
                  <a:moveTo>
                    <a:pt x="0" y="11"/>
                  </a:moveTo>
                  <a:cubicBezTo>
                    <a:pt x="2" y="9"/>
                    <a:pt x="5" y="7"/>
                    <a:pt x="8" y="7"/>
                  </a:cubicBezTo>
                  <a:cubicBezTo>
                    <a:pt x="10" y="6"/>
                    <a:pt x="13" y="8"/>
                    <a:pt x="15" y="9"/>
                  </a:cubicBezTo>
                  <a:cubicBezTo>
                    <a:pt x="14" y="8"/>
                    <a:pt x="11" y="1"/>
                    <a:pt x="10" y="0"/>
                  </a:cubicBezTo>
                  <a:cubicBezTo>
                    <a:pt x="9" y="0"/>
                    <a:pt x="1" y="11"/>
                    <a:pt x="1" y="1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7" name="Freeform 113">
              <a:extLst>
                <a:ext uri="{FF2B5EF4-FFF2-40B4-BE49-F238E27FC236}">
                  <a16:creationId xmlns:a16="http://schemas.microsoft.com/office/drawing/2014/main" id="{47CC08DE-525A-4B06-B889-873F9D2C8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1244"/>
              <a:ext cx="63" cy="28"/>
            </a:xfrm>
            <a:custGeom>
              <a:avLst/>
              <a:gdLst>
                <a:gd name="T0" fmla="*/ 0 w 39"/>
                <a:gd name="T1" fmla="*/ 35 h 17"/>
                <a:gd name="T2" fmla="*/ 13 w 39"/>
                <a:gd name="T3" fmla="*/ 35 h 17"/>
                <a:gd name="T4" fmla="*/ 29 w 39"/>
                <a:gd name="T5" fmla="*/ 26 h 17"/>
                <a:gd name="T6" fmla="*/ 50 w 39"/>
                <a:gd name="T7" fmla="*/ 20 h 17"/>
                <a:gd name="T8" fmla="*/ 94 w 39"/>
                <a:gd name="T9" fmla="*/ 5 h 17"/>
                <a:gd name="T10" fmla="*/ 123 w 39"/>
                <a:gd name="T11" fmla="*/ 5 h 17"/>
                <a:gd name="T12" fmla="*/ 136 w 39"/>
                <a:gd name="T13" fmla="*/ 21 h 17"/>
                <a:gd name="T14" fmla="*/ 152 w 39"/>
                <a:gd name="T15" fmla="*/ 21 h 17"/>
                <a:gd name="T16" fmla="*/ 160 w 39"/>
                <a:gd name="T17" fmla="*/ 41 h 17"/>
                <a:gd name="T18" fmla="*/ 160 w 39"/>
                <a:gd name="T19" fmla="*/ 63 h 17"/>
                <a:gd name="T20" fmla="*/ 152 w 39"/>
                <a:gd name="T21" fmla="*/ 76 h 17"/>
                <a:gd name="T22" fmla="*/ 157 w 39"/>
                <a:gd name="T23" fmla="*/ 43 h 17"/>
                <a:gd name="T24" fmla="*/ 144 w 39"/>
                <a:gd name="T25" fmla="*/ 26 h 17"/>
                <a:gd name="T26" fmla="*/ 131 w 39"/>
                <a:gd name="T27" fmla="*/ 26 h 17"/>
                <a:gd name="T28" fmla="*/ 118 w 39"/>
                <a:gd name="T29" fmla="*/ 20 h 17"/>
                <a:gd name="T30" fmla="*/ 94 w 39"/>
                <a:gd name="T31" fmla="*/ 13 h 17"/>
                <a:gd name="T32" fmla="*/ 47 w 39"/>
                <a:gd name="T33" fmla="*/ 33 h 17"/>
                <a:gd name="T34" fmla="*/ 0 w 39"/>
                <a:gd name="T35" fmla="*/ 35 h 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9" h="17">
                  <a:moveTo>
                    <a:pt x="0" y="8"/>
                  </a:moveTo>
                  <a:cubicBezTo>
                    <a:pt x="1" y="8"/>
                    <a:pt x="3" y="8"/>
                    <a:pt x="3" y="8"/>
                  </a:cubicBezTo>
                  <a:cubicBezTo>
                    <a:pt x="5" y="8"/>
                    <a:pt x="6" y="7"/>
                    <a:pt x="7" y="6"/>
                  </a:cubicBezTo>
                  <a:cubicBezTo>
                    <a:pt x="9" y="6"/>
                    <a:pt x="10" y="5"/>
                    <a:pt x="12" y="4"/>
                  </a:cubicBezTo>
                  <a:cubicBezTo>
                    <a:pt x="15" y="2"/>
                    <a:pt x="19" y="1"/>
                    <a:pt x="22" y="1"/>
                  </a:cubicBezTo>
                  <a:cubicBezTo>
                    <a:pt x="24" y="1"/>
                    <a:pt x="27" y="0"/>
                    <a:pt x="29" y="1"/>
                  </a:cubicBezTo>
                  <a:cubicBezTo>
                    <a:pt x="30" y="2"/>
                    <a:pt x="30" y="4"/>
                    <a:pt x="32" y="5"/>
                  </a:cubicBezTo>
                  <a:cubicBezTo>
                    <a:pt x="33" y="6"/>
                    <a:pt x="35" y="4"/>
                    <a:pt x="36" y="5"/>
                  </a:cubicBezTo>
                  <a:cubicBezTo>
                    <a:pt x="37" y="6"/>
                    <a:pt x="38" y="8"/>
                    <a:pt x="38" y="9"/>
                  </a:cubicBezTo>
                  <a:cubicBezTo>
                    <a:pt x="38" y="11"/>
                    <a:pt x="39" y="12"/>
                    <a:pt x="38" y="14"/>
                  </a:cubicBezTo>
                  <a:cubicBezTo>
                    <a:pt x="38" y="15"/>
                    <a:pt x="37" y="16"/>
                    <a:pt x="36" y="17"/>
                  </a:cubicBezTo>
                  <a:cubicBezTo>
                    <a:pt x="37" y="15"/>
                    <a:pt x="37" y="13"/>
                    <a:pt x="37" y="10"/>
                  </a:cubicBezTo>
                  <a:cubicBezTo>
                    <a:pt x="37" y="9"/>
                    <a:pt x="36" y="6"/>
                    <a:pt x="34" y="6"/>
                  </a:cubicBezTo>
                  <a:cubicBezTo>
                    <a:pt x="33" y="6"/>
                    <a:pt x="32" y="7"/>
                    <a:pt x="31" y="6"/>
                  </a:cubicBezTo>
                  <a:cubicBezTo>
                    <a:pt x="30" y="6"/>
                    <a:pt x="29" y="4"/>
                    <a:pt x="28" y="4"/>
                  </a:cubicBezTo>
                  <a:cubicBezTo>
                    <a:pt x="26" y="2"/>
                    <a:pt x="24" y="2"/>
                    <a:pt x="22" y="3"/>
                  </a:cubicBezTo>
                  <a:cubicBezTo>
                    <a:pt x="18" y="4"/>
                    <a:pt x="14" y="5"/>
                    <a:pt x="11" y="7"/>
                  </a:cubicBezTo>
                  <a:cubicBezTo>
                    <a:pt x="8" y="8"/>
                    <a:pt x="2" y="11"/>
                    <a:pt x="0" y="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8" name="Freeform 114">
              <a:extLst>
                <a:ext uri="{FF2B5EF4-FFF2-40B4-BE49-F238E27FC236}">
                  <a16:creationId xmlns:a16="http://schemas.microsoft.com/office/drawing/2014/main" id="{E606235A-6E46-44AE-8112-97F81BFFF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1257"/>
              <a:ext cx="21" cy="5"/>
            </a:xfrm>
            <a:custGeom>
              <a:avLst/>
              <a:gdLst>
                <a:gd name="T0" fmla="*/ 55 w 13"/>
                <a:gd name="T1" fmla="*/ 5 h 3"/>
                <a:gd name="T2" fmla="*/ 26 w 13"/>
                <a:gd name="T3" fmla="*/ 8 h 3"/>
                <a:gd name="T4" fmla="*/ 0 w 13"/>
                <a:gd name="T5" fmla="*/ 0 h 3"/>
                <a:gd name="T6" fmla="*/ 26 w 13"/>
                <a:gd name="T7" fmla="*/ 8 h 3"/>
                <a:gd name="T8" fmla="*/ 50 w 13"/>
                <a:gd name="T9" fmla="*/ 13 h 3"/>
                <a:gd name="T10" fmla="*/ 50 w 13"/>
                <a:gd name="T11" fmla="*/ 8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3">
                  <a:moveTo>
                    <a:pt x="13" y="1"/>
                  </a:moveTo>
                  <a:cubicBezTo>
                    <a:pt x="11" y="2"/>
                    <a:pt x="8" y="2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2" y="2"/>
                    <a:pt x="4" y="2"/>
                    <a:pt x="6" y="2"/>
                  </a:cubicBezTo>
                  <a:cubicBezTo>
                    <a:pt x="8" y="2"/>
                    <a:pt x="10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9" name="Freeform 115">
              <a:extLst>
                <a:ext uri="{FF2B5EF4-FFF2-40B4-BE49-F238E27FC236}">
                  <a16:creationId xmlns:a16="http://schemas.microsoft.com/office/drawing/2014/main" id="{0B801048-10E3-4639-B980-C02708722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1265"/>
              <a:ext cx="39" cy="41"/>
            </a:xfrm>
            <a:custGeom>
              <a:avLst/>
              <a:gdLst>
                <a:gd name="T0" fmla="*/ 0 w 24"/>
                <a:gd name="T1" fmla="*/ 5 h 25"/>
                <a:gd name="T2" fmla="*/ 26 w 24"/>
                <a:gd name="T3" fmla="*/ 56 h 25"/>
                <a:gd name="T4" fmla="*/ 42 w 24"/>
                <a:gd name="T5" fmla="*/ 92 h 25"/>
                <a:gd name="T6" fmla="*/ 76 w 24"/>
                <a:gd name="T7" fmla="*/ 97 h 25"/>
                <a:gd name="T8" fmla="*/ 89 w 24"/>
                <a:gd name="T9" fmla="*/ 92 h 25"/>
                <a:gd name="T10" fmla="*/ 102 w 24"/>
                <a:gd name="T11" fmla="*/ 97 h 25"/>
                <a:gd name="T12" fmla="*/ 96 w 24"/>
                <a:gd name="T13" fmla="*/ 110 h 25"/>
                <a:gd name="T14" fmla="*/ 76 w 24"/>
                <a:gd name="T15" fmla="*/ 105 h 25"/>
                <a:gd name="T16" fmla="*/ 42 w 24"/>
                <a:gd name="T17" fmla="*/ 102 h 25"/>
                <a:gd name="T18" fmla="*/ 21 w 24"/>
                <a:gd name="T19" fmla="*/ 75 h 25"/>
                <a:gd name="T20" fmla="*/ 8 w 24"/>
                <a:gd name="T21" fmla="*/ 41 h 25"/>
                <a:gd name="T22" fmla="*/ 0 w 24"/>
                <a:gd name="T23" fmla="*/ 18 h 25"/>
                <a:gd name="T24" fmla="*/ 0 w 24"/>
                <a:gd name="T25" fmla="*/ 0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" h="25">
                  <a:moveTo>
                    <a:pt x="0" y="1"/>
                  </a:moveTo>
                  <a:cubicBezTo>
                    <a:pt x="3" y="4"/>
                    <a:pt x="4" y="8"/>
                    <a:pt x="6" y="13"/>
                  </a:cubicBezTo>
                  <a:cubicBezTo>
                    <a:pt x="6" y="15"/>
                    <a:pt x="8" y="19"/>
                    <a:pt x="10" y="21"/>
                  </a:cubicBezTo>
                  <a:cubicBezTo>
                    <a:pt x="12" y="22"/>
                    <a:pt x="15" y="22"/>
                    <a:pt x="18" y="22"/>
                  </a:cubicBezTo>
                  <a:cubicBezTo>
                    <a:pt x="19" y="22"/>
                    <a:pt x="20" y="21"/>
                    <a:pt x="21" y="21"/>
                  </a:cubicBezTo>
                  <a:cubicBezTo>
                    <a:pt x="22" y="21"/>
                    <a:pt x="23" y="22"/>
                    <a:pt x="24" y="22"/>
                  </a:cubicBezTo>
                  <a:cubicBezTo>
                    <a:pt x="23" y="23"/>
                    <a:pt x="23" y="24"/>
                    <a:pt x="22" y="25"/>
                  </a:cubicBezTo>
                  <a:cubicBezTo>
                    <a:pt x="21" y="25"/>
                    <a:pt x="19" y="24"/>
                    <a:pt x="18" y="24"/>
                  </a:cubicBezTo>
                  <a:cubicBezTo>
                    <a:pt x="15" y="24"/>
                    <a:pt x="13" y="24"/>
                    <a:pt x="10" y="23"/>
                  </a:cubicBezTo>
                  <a:cubicBezTo>
                    <a:pt x="8" y="21"/>
                    <a:pt x="6" y="19"/>
                    <a:pt x="5" y="17"/>
                  </a:cubicBezTo>
                  <a:cubicBezTo>
                    <a:pt x="3" y="14"/>
                    <a:pt x="3" y="11"/>
                    <a:pt x="2" y="9"/>
                  </a:cubicBezTo>
                  <a:cubicBezTo>
                    <a:pt x="1" y="7"/>
                    <a:pt x="1" y="6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0" name="Freeform 116">
              <a:extLst>
                <a:ext uri="{FF2B5EF4-FFF2-40B4-BE49-F238E27FC236}">
                  <a16:creationId xmlns:a16="http://schemas.microsoft.com/office/drawing/2014/main" id="{AA5ED0F0-36D1-41BB-9E80-83A0C2F72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275"/>
              <a:ext cx="160" cy="179"/>
            </a:xfrm>
            <a:custGeom>
              <a:avLst/>
              <a:gdLst>
                <a:gd name="T0" fmla="*/ 228 w 99"/>
                <a:gd name="T1" fmla="*/ 440 h 111"/>
                <a:gd name="T2" fmla="*/ 293 w 99"/>
                <a:gd name="T3" fmla="*/ 352 h 111"/>
                <a:gd name="T4" fmla="*/ 317 w 99"/>
                <a:gd name="T5" fmla="*/ 314 h 111"/>
                <a:gd name="T6" fmla="*/ 364 w 99"/>
                <a:gd name="T7" fmla="*/ 289 h 111"/>
                <a:gd name="T8" fmla="*/ 398 w 99"/>
                <a:gd name="T9" fmla="*/ 247 h 111"/>
                <a:gd name="T10" fmla="*/ 385 w 99"/>
                <a:gd name="T11" fmla="*/ 200 h 111"/>
                <a:gd name="T12" fmla="*/ 391 w 99"/>
                <a:gd name="T13" fmla="*/ 137 h 111"/>
                <a:gd name="T14" fmla="*/ 370 w 99"/>
                <a:gd name="T15" fmla="*/ 105 h 111"/>
                <a:gd name="T16" fmla="*/ 357 w 99"/>
                <a:gd name="T17" fmla="*/ 71 h 111"/>
                <a:gd name="T18" fmla="*/ 296 w 99"/>
                <a:gd name="T19" fmla="*/ 42 h 111"/>
                <a:gd name="T20" fmla="*/ 267 w 99"/>
                <a:gd name="T21" fmla="*/ 0 h 111"/>
                <a:gd name="T22" fmla="*/ 118 w 99"/>
                <a:gd name="T23" fmla="*/ 5 h 111"/>
                <a:gd name="T24" fmla="*/ 60 w 99"/>
                <a:gd name="T25" fmla="*/ 81 h 111"/>
                <a:gd name="T26" fmla="*/ 42 w 99"/>
                <a:gd name="T27" fmla="*/ 179 h 111"/>
                <a:gd name="T28" fmla="*/ 0 w 99"/>
                <a:gd name="T29" fmla="*/ 306 h 111"/>
                <a:gd name="T30" fmla="*/ 228 w 99"/>
                <a:gd name="T31" fmla="*/ 440 h 1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9" h="111">
                  <a:moveTo>
                    <a:pt x="54" y="105"/>
                  </a:moveTo>
                  <a:cubicBezTo>
                    <a:pt x="59" y="111"/>
                    <a:pt x="67" y="88"/>
                    <a:pt x="69" y="84"/>
                  </a:cubicBezTo>
                  <a:cubicBezTo>
                    <a:pt x="73" y="79"/>
                    <a:pt x="75" y="75"/>
                    <a:pt x="75" y="75"/>
                  </a:cubicBezTo>
                  <a:cubicBezTo>
                    <a:pt x="84" y="76"/>
                    <a:pt x="85" y="72"/>
                    <a:pt x="86" y="69"/>
                  </a:cubicBezTo>
                  <a:cubicBezTo>
                    <a:pt x="88" y="66"/>
                    <a:pt x="91" y="64"/>
                    <a:pt x="94" y="59"/>
                  </a:cubicBezTo>
                  <a:cubicBezTo>
                    <a:pt x="96" y="53"/>
                    <a:pt x="91" y="48"/>
                    <a:pt x="91" y="48"/>
                  </a:cubicBezTo>
                  <a:cubicBezTo>
                    <a:pt x="99" y="40"/>
                    <a:pt x="93" y="33"/>
                    <a:pt x="93" y="33"/>
                  </a:cubicBezTo>
                  <a:cubicBezTo>
                    <a:pt x="94" y="26"/>
                    <a:pt x="88" y="25"/>
                    <a:pt x="88" y="25"/>
                  </a:cubicBezTo>
                  <a:cubicBezTo>
                    <a:pt x="88" y="25"/>
                    <a:pt x="86" y="20"/>
                    <a:pt x="85" y="17"/>
                  </a:cubicBezTo>
                  <a:cubicBezTo>
                    <a:pt x="83" y="14"/>
                    <a:pt x="70" y="10"/>
                    <a:pt x="70" y="10"/>
                  </a:cubicBezTo>
                  <a:cubicBezTo>
                    <a:pt x="71" y="3"/>
                    <a:pt x="67" y="1"/>
                    <a:pt x="63" y="0"/>
                  </a:cubicBezTo>
                  <a:cubicBezTo>
                    <a:pt x="59" y="0"/>
                    <a:pt x="39" y="0"/>
                    <a:pt x="28" y="1"/>
                  </a:cubicBezTo>
                  <a:cubicBezTo>
                    <a:pt x="16" y="1"/>
                    <a:pt x="14" y="12"/>
                    <a:pt x="14" y="19"/>
                  </a:cubicBezTo>
                  <a:cubicBezTo>
                    <a:pt x="14" y="25"/>
                    <a:pt x="13" y="34"/>
                    <a:pt x="10" y="43"/>
                  </a:cubicBezTo>
                  <a:cubicBezTo>
                    <a:pt x="8" y="50"/>
                    <a:pt x="2" y="67"/>
                    <a:pt x="0" y="73"/>
                  </a:cubicBezTo>
                  <a:cubicBezTo>
                    <a:pt x="0" y="73"/>
                    <a:pt x="31" y="77"/>
                    <a:pt x="54" y="105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1" name="Freeform 117">
              <a:extLst>
                <a:ext uri="{FF2B5EF4-FFF2-40B4-BE49-F238E27FC236}">
                  <a16:creationId xmlns:a16="http://schemas.microsoft.com/office/drawing/2014/main" id="{F7B46A19-AFD8-42E4-909B-18B0DD467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275"/>
              <a:ext cx="160" cy="179"/>
            </a:xfrm>
            <a:custGeom>
              <a:avLst/>
              <a:gdLst>
                <a:gd name="T0" fmla="*/ 228 w 99"/>
                <a:gd name="T1" fmla="*/ 440 h 111"/>
                <a:gd name="T2" fmla="*/ 293 w 99"/>
                <a:gd name="T3" fmla="*/ 352 h 111"/>
                <a:gd name="T4" fmla="*/ 317 w 99"/>
                <a:gd name="T5" fmla="*/ 314 h 111"/>
                <a:gd name="T6" fmla="*/ 364 w 99"/>
                <a:gd name="T7" fmla="*/ 289 h 111"/>
                <a:gd name="T8" fmla="*/ 398 w 99"/>
                <a:gd name="T9" fmla="*/ 247 h 111"/>
                <a:gd name="T10" fmla="*/ 385 w 99"/>
                <a:gd name="T11" fmla="*/ 200 h 111"/>
                <a:gd name="T12" fmla="*/ 391 w 99"/>
                <a:gd name="T13" fmla="*/ 137 h 111"/>
                <a:gd name="T14" fmla="*/ 370 w 99"/>
                <a:gd name="T15" fmla="*/ 105 h 111"/>
                <a:gd name="T16" fmla="*/ 357 w 99"/>
                <a:gd name="T17" fmla="*/ 71 h 111"/>
                <a:gd name="T18" fmla="*/ 296 w 99"/>
                <a:gd name="T19" fmla="*/ 42 h 111"/>
                <a:gd name="T20" fmla="*/ 267 w 99"/>
                <a:gd name="T21" fmla="*/ 0 h 111"/>
                <a:gd name="T22" fmla="*/ 118 w 99"/>
                <a:gd name="T23" fmla="*/ 5 h 111"/>
                <a:gd name="T24" fmla="*/ 60 w 99"/>
                <a:gd name="T25" fmla="*/ 81 h 111"/>
                <a:gd name="T26" fmla="*/ 42 w 99"/>
                <a:gd name="T27" fmla="*/ 179 h 111"/>
                <a:gd name="T28" fmla="*/ 0 w 99"/>
                <a:gd name="T29" fmla="*/ 306 h 111"/>
                <a:gd name="T30" fmla="*/ 228 w 99"/>
                <a:gd name="T31" fmla="*/ 440 h 1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9" h="111">
                  <a:moveTo>
                    <a:pt x="54" y="105"/>
                  </a:moveTo>
                  <a:cubicBezTo>
                    <a:pt x="59" y="111"/>
                    <a:pt x="67" y="88"/>
                    <a:pt x="69" y="84"/>
                  </a:cubicBezTo>
                  <a:cubicBezTo>
                    <a:pt x="73" y="79"/>
                    <a:pt x="75" y="75"/>
                    <a:pt x="75" y="75"/>
                  </a:cubicBezTo>
                  <a:cubicBezTo>
                    <a:pt x="84" y="76"/>
                    <a:pt x="85" y="72"/>
                    <a:pt x="86" y="69"/>
                  </a:cubicBezTo>
                  <a:cubicBezTo>
                    <a:pt x="88" y="66"/>
                    <a:pt x="91" y="64"/>
                    <a:pt x="94" y="59"/>
                  </a:cubicBezTo>
                  <a:cubicBezTo>
                    <a:pt x="96" y="53"/>
                    <a:pt x="91" y="48"/>
                    <a:pt x="91" y="48"/>
                  </a:cubicBezTo>
                  <a:cubicBezTo>
                    <a:pt x="99" y="40"/>
                    <a:pt x="93" y="33"/>
                    <a:pt x="93" y="33"/>
                  </a:cubicBezTo>
                  <a:cubicBezTo>
                    <a:pt x="94" y="26"/>
                    <a:pt x="88" y="25"/>
                    <a:pt x="88" y="25"/>
                  </a:cubicBezTo>
                  <a:cubicBezTo>
                    <a:pt x="88" y="25"/>
                    <a:pt x="86" y="20"/>
                    <a:pt x="85" y="17"/>
                  </a:cubicBezTo>
                  <a:cubicBezTo>
                    <a:pt x="83" y="14"/>
                    <a:pt x="70" y="10"/>
                    <a:pt x="70" y="10"/>
                  </a:cubicBezTo>
                  <a:cubicBezTo>
                    <a:pt x="71" y="3"/>
                    <a:pt x="67" y="1"/>
                    <a:pt x="63" y="0"/>
                  </a:cubicBezTo>
                  <a:cubicBezTo>
                    <a:pt x="59" y="0"/>
                    <a:pt x="39" y="0"/>
                    <a:pt x="28" y="1"/>
                  </a:cubicBezTo>
                  <a:cubicBezTo>
                    <a:pt x="16" y="1"/>
                    <a:pt x="14" y="12"/>
                    <a:pt x="14" y="19"/>
                  </a:cubicBezTo>
                  <a:cubicBezTo>
                    <a:pt x="14" y="25"/>
                    <a:pt x="13" y="34"/>
                    <a:pt x="10" y="43"/>
                  </a:cubicBezTo>
                  <a:cubicBezTo>
                    <a:pt x="8" y="50"/>
                    <a:pt x="2" y="67"/>
                    <a:pt x="0" y="73"/>
                  </a:cubicBezTo>
                  <a:cubicBezTo>
                    <a:pt x="0" y="73"/>
                    <a:pt x="31" y="77"/>
                    <a:pt x="54" y="105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2" name="Freeform 118">
              <a:extLst>
                <a:ext uri="{FF2B5EF4-FFF2-40B4-BE49-F238E27FC236}">
                  <a16:creationId xmlns:a16="http://schemas.microsoft.com/office/drawing/2014/main" id="{B9B43EFF-5678-41AA-8FD3-7443B6E42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1277"/>
              <a:ext cx="57" cy="14"/>
            </a:xfrm>
            <a:custGeom>
              <a:avLst/>
              <a:gdLst>
                <a:gd name="T0" fmla="*/ 151 w 35"/>
                <a:gd name="T1" fmla="*/ 34 h 9"/>
                <a:gd name="T2" fmla="*/ 81 w 35"/>
                <a:gd name="T3" fmla="*/ 19 h 9"/>
                <a:gd name="T4" fmla="*/ 0 w 35"/>
                <a:gd name="T5" fmla="*/ 1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9">
                  <a:moveTo>
                    <a:pt x="35" y="9"/>
                  </a:moveTo>
                  <a:cubicBezTo>
                    <a:pt x="35" y="9"/>
                    <a:pt x="21" y="6"/>
                    <a:pt x="19" y="5"/>
                  </a:cubicBezTo>
                  <a:cubicBezTo>
                    <a:pt x="16" y="4"/>
                    <a:pt x="4" y="0"/>
                    <a:pt x="0" y="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3" name="Freeform 119">
              <a:extLst>
                <a:ext uri="{FF2B5EF4-FFF2-40B4-BE49-F238E27FC236}">
                  <a16:creationId xmlns:a16="http://schemas.microsoft.com/office/drawing/2014/main" id="{D36F8CD0-C5E6-4ED5-9A6F-5BF05BE4A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1315"/>
              <a:ext cx="2" cy="12"/>
            </a:xfrm>
            <a:custGeom>
              <a:avLst/>
              <a:gdLst>
                <a:gd name="T0" fmla="*/ 8 w 1"/>
                <a:gd name="T1" fmla="*/ 0 h 7"/>
                <a:gd name="T2" fmla="*/ 0 w 1"/>
                <a:gd name="T3" fmla="*/ 3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0"/>
                    <a:pt x="1" y="4"/>
                    <a:pt x="0" y="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4" name="Freeform 120">
              <a:extLst>
                <a:ext uri="{FF2B5EF4-FFF2-40B4-BE49-F238E27FC236}">
                  <a16:creationId xmlns:a16="http://schemas.microsoft.com/office/drawing/2014/main" id="{E39A25FF-77DB-436A-8F77-72CE5F651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299"/>
              <a:ext cx="64" cy="31"/>
            </a:xfrm>
            <a:custGeom>
              <a:avLst/>
              <a:gdLst>
                <a:gd name="T0" fmla="*/ 163 w 40"/>
                <a:gd name="T1" fmla="*/ 83 h 19"/>
                <a:gd name="T2" fmla="*/ 98 w 40"/>
                <a:gd name="T3" fmla="*/ 47 h 19"/>
                <a:gd name="T4" fmla="*/ 69 w 40"/>
                <a:gd name="T5" fmla="*/ 39 h 19"/>
                <a:gd name="T6" fmla="*/ 0 w 40"/>
                <a:gd name="T7" fmla="*/ 21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9">
                  <a:moveTo>
                    <a:pt x="40" y="19"/>
                  </a:moveTo>
                  <a:cubicBezTo>
                    <a:pt x="40" y="19"/>
                    <a:pt x="27" y="12"/>
                    <a:pt x="24" y="11"/>
                  </a:cubicBezTo>
                  <a:cubicBezTo>
                    <a:pt x="21" y="10"/>
                    <a:pt x="19" y="9"/>
                    <a:pt x="17" y="9"/>
                  </a:cubicBezTo>
                  <a:cubicBezTo>
                    <a:pt x="14" y="8"/>
                    <a:pt x="8" y="0"/>
                    <a:pt x="0" y="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5" name="Freeform 121">
              <a:extLst>
                <a:ext uri="{FF2B5EF4-FFF2-40B4-BE49-F238E27FC236}">
                  <a16:creationId xmlns:a16="http://schemas.microsoft.com/office/drawing/2014/main" id="{4017B8D0-D70D-4FD8-902E-4FA1432E2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322"/>
              <a:ext cx="40" cy="30"/>
            </a:xfrm>
            <a:custGeom>
              <a:avLst/>
              <a:gdLst>
                <a:gd name="T0" fmla="*/ 102 w 25"/>
                <a:gd name="T1" fmla="*/ 74 h 19"/>
                <a:gd name="T2" fmla="*/ 69 w 25"/>
                <a:gd name="T3" fmla="*/ 47 h 19"/>
                <a:gd name="T4" fmla="*/ 0 w 25"/>
                <a:gd name="T5" fmla="*/ 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25" y="19"/>
                  </a:moveTo>
                  <a:cubicBezTo>
                    <a:pt x="25" y="19"/>
                    <a:pt x="20" y="14"/>
                    <a:pt x="17" y="12"/>
                  </a:cubicBezTo>
                  <a:cubicBezTo>
                    <a:pt x="15" y="10"/>
                    <a:pt x="8" y="0"/>
                    <a:pt x="0" y="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6" name="Freeform 122">
              <a:extLst>
                <a:ext uri="{FF2B5EF4-FFF2-40B4-BE49-F238E27FC236}">
                  <a16:creationId xmlns:a16="http://schemas.microsoft.com/office/drawing/2014/main" id="{79860F16-6E4A-4211-9A18-FC3C3452F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1389"/>
              <a:ext cx="4" cy="8"/>
            </a:xfrm>
            <a:custGeom>
              <a:avLst/>
              <a:gdLst>
                <a:gd name="T0" fmla="*/ 0 w 2"/>
                <a:gd name="T1" fmla="*/ 21 h 5"/>
                <a:gd name="T2" fmla="*/ 16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2" y="2"/>
                    <a:pt x="2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7" name="Freeform 123">
              <a:extLst>
                <a:ext uri="{FF2B5EF4-FFF2-40B4-BE49-F238E27FC236}">
                  <a16:creationId xmlns:a16="http://schemas.microsoft.com/office/drawing/2014/main" id="{F38505B7-C345-4640-AE90-DFE48F5B0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1364"/>
              <a:ext cx="6" cy="21"/>
            </a:xfrm>
            <a:custGeom>
              <a:avLst/>
              <a:gdLst>
                <a:gd name="T0" fmla="*/ 12 w 4"/>
                <a:gd name="T1" fmla="*/ 0 h 13"/>
                <a:gd name="T2" fmla="*/ 12 w 4"/>
                <a:gd name="T3" fmla="*/ 26 h 13"/>
                <a:gd name="T4" fmla="*/ 0 w 4"/>
                <a:gd name="T5" fmla="*/ 5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3">
                  <a:moveTo>
                    <a:pt x="3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2" y="8"/>
                    <a:pt x="2" y="11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8" name="Freeform 124">
              <a:extLst>
                <a:ext uri="{FF2B5EF4-FFF2-40B4-BE49-F238E27FC236}">
                  <a16:creationId xmlns:a16="http://schemas.microsoft.com/office/drawing/2014/main" id="{6383675B-368F-4073-BBD9-BCAEFD8D2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377"/>
              <a:ext cx="10" cy="1"/>
            </a:xfrm>
            <a:custGeom>
              <a:avLst/>
              <a:gdLst>
                <a:gd name="T0" fmla="*/ 0 w 6"/>
                <a:gd name="T1" fmla="*/ 1 h 1"/>
                <a:gd name="T2" fmla="*/ 13 w 6"/>
                <a:gd name="T3" fmla="*/ 0 h 1"/>
                <a:gd name="T4" fmla="*/ 28 w 6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9" name="Freeform 125">
              <a:extLst>
                <a:ext uri="{FF2B5EF4-FFF2-40B4-BE49-F238E27FC236}">
                  <a16:creationId xmlns:a16="http://schemas.microsoft.com/office/drawing/2014/main" id="{59665D9D-4149-438C-9261-A085C9A7F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2357"/>
              <a:ext cx="147" cy="727"/>
            </a:xfrm>
            <a:custGeom>
              <a:avLst/>
              <a:gdLst>
                <a:gd name="T0" fmla="*/ 194 w 91"/>
                <a:gd name="T1" fmla="*/ 0 h 451"/>
                <a:gd name="T2" fmla="*/ 97 w 91"/>
                <a:gd name="T3" fmla="*/ 198 h 451"/>
                <a:gd name="T4" fmla="*/ 50 w 91"/>
                <a:gd name="T5" fmla="*/ 356 h 451"/>
                <a:gd name="T6" fmla="*/ 5 w 91"/>
                <a:gd name="T7" fmla="*/ 522 h 451"/>
                <a:gd name="T8" fmla="*/ 68 w 91"/>
                <a:gd name="T9" fmla="*/ 696 h 451"/>
                <a:gd name="T10" fmla="*/ 344 w 91"/>
                <a:gd name="T11" fmla="*/ 1767 h 451"/>
                <a:gd name="T12" fmla="*/ 383 w 91"/>
                <a:gd name="T13" fmla="*/ 1889 h 451"/>
                <a:gd name="T14" fmla="*/ 321 w 91"/>
                <a:gd name="T15" fmla="*/ 1525 h 451"/>
                <a:gd name="T16" fmla="*/ 323 w 91"/>
                <a:gd name="T17" fmla="*/ 1214 h 451"/>
                <a:gd name="T18" fmla="*/ 234 w 91"/>
                <a:gd name="T19" fmla="*/ 683 h 451"/>
                <a:gd name="T20" fmla="*/ 204 w 91"/>
                <a:gd name="T21" fmla="*/ 556 h 451"/>
                <a:gd name="T22" fmla="*/ 170 w 91"/>
                <a:gd name="T23" fmla="*/ 498 h 451"/>
                <a:gd name="T24" fmla="*/ 186 w 91"/>
                <a:gd name="T25" fmla="*/ 385 h 451"/>
                <a:gd name="T26" fmla="*/ 179 w 91"/>
                <a:gd name="T27" fmla="*/ 60 h 4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1" h="451">
                  <a:moveTo>
                    <a:pt x="46" y="0"/>
                  </a:moveTo>
                  <a:cubicBezTo>
                    <a:pt x="41" y="17"/>
                    <a:pt x="30" y="31"/>
                    <a:pt x="23" y="47"/>
                  </a:cubicBezTo>
                  <a:cubicBezTo>
                    <a:pt x="18" y="59"/>
                    <a:pt x="16" y="72"/>
                    <a:pt x="12" y="85"/>
                  </a:cubicBezTo>
                  <a:cubicBezTo>
                    <a:pt x="8" y="98"/>
                    <a:pt x="0" y="111"/>
                    <a:pt x="1" y="125"/>
                  </a:cubicBezTo>
                  <a:cubicBezTo>
                    <a:pt x="1" y="140"/>
                    <a:pt x="11" y="152"/>
                    <a:pt x="16" y="166"/>
                  </a:cubicBezTo>
                  <a:cubicBezTo>
                    <a:pt x="44" y="249"/>
                    <a:pt x="52" y="339"/>
                    <a:pt x="82" y="422"/>
                  </a:cubicBezTo>
                  <a:cubicBezTo>
                    <a:pt x="86" y="431"/>
                    <a:pt x="88" y="442"/>
                    <a:pt x="91" y="451"/>
                  </a:cubicBezTo>
                  <a:cubicBezTo>
                    <a:pt x="84" y="422"/>
                    <a:pt x="77" y="394"/>
                    <a:pt x="76" y="364"/>
                  </a:cubicBezTo>
                  <a:cubicBezTo>
                    <a:pt x="75" y="339"/>
                    <a:pt x="79" y="315"/>
                    <a:pt x="77" y="290"/>
                  </a:cubicBezTo>
                  <a:cubicBezTo>
                    <a:pt x="75" y="246"/>
                    <a:pt x="49" y="208"/>
                    <a:pt x="56" y="163"/>
                  </a:cubicBezTo>
                  <a:cubicBezTo>
                    <a:pt x="58" y="147"/>
                    <a:pt x="57" y="145"/>
                    <a:pt x="48" y="133"/>
                  </a:cubicBezTo>
                  <a:cubicBezTo>
                    <a:pt x="43" y="126"/>
                    <a:pt x="42" y="129"/>
                    <a:pt x="40" y="119"/>
                  </a:cubicBezTo>
                  <a:cubicBezTo>
                    <a:pt x="39" y="109"/>
                    <a:pt x="43" y="101"/>
                    <a:pt x="44" y="92"/>
                  </a:cubicBezTo>
                  <a:cubicBezTo>
                    <a:pt x="48" y="67"/>
                    <a:pt x="35" y="38"/>
                    <a:pt x="43" y="14"/>
                  </a:cubicBezTo>
                </a:path>
              </a:pathLst>
            </a:custGeom>
            <a:solidFill>
              <a:srgbClr val="5F6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0" name="Freeform 126">
              <a:extLst>
                <a:ext uri="{FF2B5EF4-FFF2-40B4-BE49-F238E27FC236}">
                  <a16:creationId xmlns:a16="http://schemas.microsoft.com/office/drawing/2014/main" id="{40F06B52-A170-4085-885A-625A03CAC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944"/>
              <a:ext cx="161" cy="148"/>
            </a:xfrm>
            <a:custGeom>
              <a:avLst/>
              <a:gdLst>
                <a:gd name="T0" fmla="*/ 0 w 100"/>
                <a:gd name="T1" fmla="*/ 0 h 92"/>
                <a:gd name="T2" fmla="*/ 213 w 100"/>
                <a:gd name="T3" fmla="*/ 217 h 92"/>
                <a:gd name="T4" fmla="*/ 409 w 100"/>
                <a:gd name="T5" fmla="*/ 383 h 92"/>
                <a:gd name="T6" fmla="*/ 375 w 100"/>
                <a:gd name="T7" fmla="*/ 259 h 92"/>
                <a:gd name="T8" fmla="*/ 29 w 100"/>
                <a:gd name="T9" fmla="*/ 34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92">
                  <a:moveTo>
                    <a:pt x="0" y="0"/>
                  </a:moveTo>
                  <a:cubicBezTo>
                    <a:pt x="17" y="18"/>
                    <a:pt x="33" y="35"/>
                    <a:pt x="51" y="52"/>
                  </a:cubicBezTo>
                  <a:cubicBezTo>
                    <a:pt x="65" y="65"/>
                    <a:pt x="81" y="83"/>
                    <a:pt x="98" y="92"/>
                  </a:cubicBezTo>
                  <a:cubicBezTo>
                    <a:pt x="100" y="83"/>
                    <a:pt x="97" y="68"/>
                    <a:pt x="90" y="62"/>
                  </a:cubicBezTo>
                  <a:cubicBezTo>
                    <a:pt x="73" y="73"/>
                    <a:pt x="24" y="17"/>
                    <a:pt x="7" y="8"/>
                  </a:cubicBezTo>
                </a:path>
              </a:pathLst>
            </a:custGeom>
            <a:solidFill>
              <a:srgbClr val="5F6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1" name="Freeform 127">
              <a:extLst>
                <a:ext uri="{FF2B5EF4-FFF2-40B4-BE49-F238E27FC236}">
                  <a16:creationId xmlns:a16="http://schemas.microsoft.com/office/drawing/2014/main" id="{C8E4E9DE-717F-447A-848F-7CF0D5685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2839"/>
              <a:ext cx="76" cy="211"/>
            </a:xfrm>
            <a:custGeom>
              <a:avLst/>
              <a:gdLst>
                <a:gd name="T0" fmla="*/ 16 w 47"/>
                <a:gd name="T1" fmla="*/ 548 h 131"/>
                <a:gd name="T2" fmla="*/ 136 w 47"/>
                <a:gd name="T3" fmla="*/ 301 h 131"/>
                <a:gd name="T4" fmla="*/ 199 w 47"/>
                <a:gd name="T5" fmla="*/ 0 h 131"/>
                <a:gd name="T6" fmla="*/ 60 w 47"/>
                <a:gd name="T7" fmla="*/ 288 h 131"/>
                <a:gd name="T8" fmla="*/ 8 w 47"/>
                <a:gd name="T9" fmla="*/ 522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31">
                  <a:moveTo>
                    <a:pt x="4" y="131"/>
                  </a:moveTo>
                  <a:cubicBezTo>
                    <a:pt x="10" y="109"/>
                    <a:pt x="22" y="92"/>
                    <a:pt x="32" y="72"/>
                  </a:cubicBezTo>
                  <a:cubicBezTo>
                    <a:pt x="44" y="49"/>
                    <a:pt x="46" y="26"/>
                    <a:pt x="47" y="0"/>
                  </a:cubicBezTo>
                  <a:cubicBezTo>
                    <a:pt x="40" y="27"/>
                    <a:pt x="32" y="51"/>
                    <a:pt x="14" y="69"/>
                  </a:cubicBezTo>
                  <a:cubicBezTo>
                    <a:pt x="3" y="80"/>
                    <a:pt x="0" y="109"/>
                    <a:pt x="2" y="125"/>
                  </a:cubicBezTo>
                </a:path>
              </a:pathLst>
            </a:custGeom>
            <a:solidFill>
              <a:srgbClr val="5F6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2" name="Freeform 128">
              <a:extLst>
                <a:ext uri="{FF2B5EF4-FFF2-40B4-BE49-F238E27FC236}">
                  <a16:creationId xmlns:a16="http://schemas.microsoft.com/office/drawing/2014/main" id="{EF9966CC-F6B8-4144-BE32-338270657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3281"/>
              <a:ext cx="87" cy="206"/>
            </a:xfrm>
            <a:custGeom>
              <a:avLst/>
              <a:gdLst>
                <a:gd name="T0" fmla="*/ 13 w 54"/>
                <a:gd name="T1" fmla="*/ 135 h 128"/>
                <a:gd name="T2" fmla="*/ 226 w 54"/>
                <a:gd name="T3" fmla="*/ 0 h 128"/>
                <a:gd name="T4" fmla="*/ 118 w 54"/>
                <a:gd name="T5" fmla="*/ 246 h 128"/>
                <a:gd name="T6" fmla="*/ 89 w 54"/>
                <a:gd name="T7" fmla="*/ 534 h 128"/>
                <a:gd name="T8" fmla="*/ 47 w 54"/>
                <a:gd name="T9" fmla="*/ 322 h 128"/>
                <a:gd name="T10" fmla="*/ 8 w 54"/>
                <a:gd name="T11" fmla="*/ 116 h 1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128">
                  <a:moveTo>
                    <a:pt x="3" y="32"/>
                  </a:moveTo>
                  <a:cubicBezTo>
                    <a:pt x="21" y="28"/>
                    <a:pt x="39" y="11"/>
                    <a:pt x="54" y="0"/>
                  </a:cubicBezTo>
                  <a:cubicBezTo>
                    <a:pt x="46" y="20"/>
                    <a:pt x="34" y="37"/>
                    <a:pt x="28" y="59"/>
                  </a:cubicBezTo>
                  <a:cubicBezTo>
                    <a:pt x="22" y="82"/>
                    <a:pt x="22" y="104"/>
                    <a:pt x="21" y="128"/>
                  </a:cubicBezTo>
                  <a:cubicBezTo>
                    <a:pt x="17" y="111"/>
                    <a:pt x="13" y="94"/>
                    <a:pt x="11" y="77"/>
                  </a:cubicBezTo>
                  <a:cubicBezTo>
                    <a:pt x="10" y="62"/>
                    <a:pt x="0" y="43"/>
                    <a:pt x="2" y="28"/>
                  </a:cubicBezTo>
                </a:path>
              </a:pathLst>
            </a:custGeom>
            <a:solidFill>
              <a:srgbClr val="5F6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3" name="Freeform 129">
              <a:extLst>
                <a:ext uri="{FF2B5EF4-FFF2-40B4-BE49-F238E27FC236}">
                  <a16:creationId xmlns:a16="http://schemas.microsoft.com/office/drawing/2014/main" id="{DD62EF4D-2F97-4913-9DA0-D1494B294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2470"/>
              <a:ext cx="195" cy="832"/>
            </a:xfrm>
            <a:custGeom>
              <a:avLst/>
              <a:gdLst>
                <a:gd name="T0" fmla="*/ 21 w 121"/>
                <a:gd name="T1" fmla="*/ 0 h 516"/>
                <a:gd name="T2" fmla="*/ 97 w 121"/>
                <a:gd name="T3" fmla="*/ 319 h 516"/>
                <a:gd name="T4" fmla="*/ 200 w 121"/>
                <a:gd name="T5" fmla="*/ 608 h 516"/>
                <a:gd name="T6" fmla="*/ 285 w 121"/>
                <a:gd name="T7" fmla="*/ 926 h 516"/>
                <a:gd name="T8" fmla="*/ 317 w 121"/>
                <a:gd name="T9" fmla="*/ 1019 h 516"/>
                <a:gd name="T10" fmla="*/ 335 w 121"/>
                <a:gd name="T11" fmla="*/ 1143 h 516"/>
                <a:gd name="T12" fmla="*/ 416 w 121"/>
                <a:gd name="T13" fmla="*/ 1690 h 516"/>
                <a:gd name="T14" fmla="*/ 446 w 121"/>
                <a:gd name="T15" fmla="*/ 1919 h 516"/>
                <a:gd name="T16" fmla="*/ 451 w 121"/>
                <a:gd name="T17" fmla="*/ 2049 h 516"/>
                <a:gd name="T18" fmla="*/ 506 w 121"/>
                <a:gd name="T19" fmla="*/ 2164 h 5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1" h="516">
                  <a:moveTo>
                    <a:pt x="5" y="0"/>
                  </a:moveTo>
                  <a:cubicBezTo>
                    <a:pt x="0" y="3"/>
                    <a:pt x="18" y="66"/>
                    <a:pt x="23" y="76"/>
                  </a:cubicBezTo>
                  <a:cubicBezTo>
                    <a:pt x="33" y="98"/>
                    <a:pt x="42" y="121"/>
                    <a:pt x="48" y="145"/>
                  </a:cubicBezTo>
                  <a:cubicBezTo>
                    <a:pt x="55" y="170"/>
                    <a:pt x="61" y="196"/>
                    <a:pt x="68" y="221"/>
                  </a:cubicBezTo>
                  <a:cubicBezTo>
                    <a:pt x="71" y="228"/>
                    <a:pt x="74" y="236"/>
                    <a:pt x="76" y="243"/>
                  </a:cubicBezTo>
                  <a:cubicBezTo>
                    <a:pt x="80" y="253"/>
                    <a:pt x="80" y="262"/>
                    <a:pt x="80" y="273"/>
                  </a:cubicBezTo>
                  <a:cubicBezTo>
                    <a:pt x="82" y="316"/>
                    <a:pt x="90" y="361"/>
                    <a:pt x="99" y="403"/>
                  </a:cubicBezTo>
                  <a:cubicBezTo>
                    <a:pt x="102" y="422"/>
                    <a:pt x="105" y="439"/>
                    <a:pt x="107" y="458"/>
                  </a:cubicBezTo>
                  <a:cubicBezTo>
                    <a:pt x="108" y="468"/>
                    <a:pt x="107" y="479"/>
                    <a:pt x="108" y="489"/>
                  </a:cubicBezTo>
                  <a:cubicBezTo>
                    <a:pt x="110" y="497"/>
                    <a:pt x="113" y="512"/>
                    <a:pt x="121" y="51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4" name="Freeform 130">
              <a:extLst>
                <a:ext uri="{FF2B5EF4-FFF2-40B4-BE49-F238E27FC236}">
                  <a16:creationId xmlns:a16="http://schemas.microsoft.com/office/drawing/2014/main" id="{98FDB470-0329-4434-99D8-76E496F36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2307"/>
              <a:ext cx="45" cy="164"/>
            </a:xfrm>
            <a:custGeom>
              <a:avLst/>
              <a:gdLst>
                <a:gd name="T0" fmla="*/ 116 w 28"/>
                <a:gd name="T1" fmla="*/ 8 h 102"/>
                <a:gd name="T2" fmla="*/ 111 w 28"/>
                <a:gd name="T3" fmla="*/ 5 h 102"/>
                <a:gd name="T4" fmla="*/ 63 w 28"/>
                <a:gd name="T5" fmla="*/ 217 h 102"/>
                <a:gd name="T6" fmla="*/ 5 w 28"/>
                <a:gd name="T7" fmla="*/ 424 h 102"/>
                <a:gd name="T8" fmla="*/ 69 w 28"/>
                <a:gd name="T9" fmla="*/ 217 h 102"/>
                <a:gd name="T10" fmla="*/ 116 w 28"/>
                <a:gd name="T11" fmla="*/ 26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02">
                  <a:moveTo>
                    <a:pt x="28" y="2"/>
                  </a:moveTo>
                  <a:cubicBezTo>
                    <a:pt x="28" y="2"/>
                    <a:pt x="28" y="0"/>
                    <a:pt x="27" y="1"/>
                  </a:cubicBezTo>
                  <a:cubicBezTo>
                    <a:pt x="25" y="18"/>
                    <a:pt x="20" y="36"/>
                    <a:pt x="15" y="52"/>
                  </a:cubicBezTo>
                  <a:cubicBezTo>
                    <a:pt x="11" y="68"/>
                    <a:pt x="0" y="85"/>
                    <a:pt x="1" y="102"/>
                  </a:cubicBezTo>
                  <a:cubicBezTo>
                    <a:pt x="3" y="85"/>
                    <a:pt x="14" y="68"/>
                    <a:pt x="17" y="52"/>
                  </a:cubicBezTo>
                  <a:cubicBezTo>
                    <a:pt x="20" y="37"/>
                    <a:pt x="21" y="19"/>
                    <a:pt x="28" y="6"/>
                  </a:cubicBezTo>
                </a:path>
              </a:pathLst>
            </a:custGeom>
            <a:solidFill>
              <a:srgbClr val="828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5" name="Freeform 131">
              <a:extLst>
                <a:ext uri="{FF2B5EF4-FFF2-40B4-BE49-F238E27FC236}">
                  <a16:creationId xmlns:a16="http://schemas.microsoft.com/office/drawing/2014/main" id="{7251212D-B467-4C0C-8FED-B3A3FE674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2900"/>
              <a:ext cx="53" cy="105"/>
            </a:xfrm>
            <a:custGeom>
              <a:avLst/>
              <a:gdLst>
                <a:gd name="T0" fmla="*/ 63 w 33"/>
                <a:gd name="T1" fmla="*/ 0 h 65"/>
                <a:gd name="T2" fmla="*/ 5 w 33"/>
                <a:gd name="T3" fmla="*/ 275 h 65"/>
                <a:gd name="T4" fmla="*/ 88 w 33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65">
                  <a:moveTo>
                    <a:pt x="15" y="0"/>
                  </a:moveTo>
                  <a:cubicBezTo>
                    <a:pt x="28" y="2"/>
                    <a:pt x="0" y="57"/>
                    <a:pt x="1" y="65"/>
                  </a:cubicBezTo>
                  <a:cubicBezTo>
                    <a:pt x="9" y="49"/>
                    <a:pt x="33" y="19"/>
                    <a:pt x="21" y="0"/>
                  </a:cubicBezTo>
                </a:path>
              </a:pathLst>
            </a:custGeom>
            <a:solidFill>
              <a:srgbClr val="828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6" name="Freeform 132">
              <a:extLst>
                <a:ext uri="{FF2B5EF4-FFF2-40B4-BE49-F238E27FC236}">
                  <a16:creationId xmlns:a16="http://schemas.microsoft.com/office/drawing/2014/main" id="{71CEC599-FC0F-4085-A64C-E0B44407B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2955"/>
              <a:ext cx="53" cy="45"/>
            </a:xfrm>
            <a:custGeom>
              <a:avLst/>
              <a:gdLst>
                <a:gd name="T0" fmla="*/ 137 w 33"/>
                <a:gd name="T1" fmla="*/ 111 h 28"/>
                <a:gd name="T2" fmla="*/ 75 w 33"/>
                <a:gd name="T3" fmla="*/ 5 h 28"/>
                <a:gd name="T4" fmla="*/ 103 w 33"/>
                <a:gd name="T5" fmla="*/ 116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8">
                  <a:moveTo>
                    <a:pt x="33" y="27"/>
                  </a:moveTo>
                  <a:cubicBezTo>
                    <a:pt x="25" y="25"/>
                    <a:pt x="11" y="9"/>
                    <a:pt x="18" y="1"/>
                  </a:cubicBezTo>
                  <a:cubicBezTo>
                    <a:pt x="0" y="0"/>
                    <a:pt x="21" y="25"/>
                    <a:pt x="25" y="28"/>
                  </a:cubicBezTo>
                </a:path>
              </a:pathLst>
            </a:custGeom>
            <a:solidFill>
              <a:srgbClr val="828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7" name="Freeform 133">
              <a:extLst>
                <a:ext uri="{FF2B5EF4-FFF2-40B4-BE49-F238E27FC236}">
                  <a16:creationId xmlns:a16="http://schemas.microsoft.com/office/drawing/2014/main" id="{6388DE36-5CC8-41DC-988D-F78FBD194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3276"/>
              <a:ext cx="21" cy="53"/>
            </a:xfrm>
            <a:custGeom>
              <a:avLst/>
              <a:gdLst>
                <a:gd name="T0" fmla="*/ 0 w 13"/>
                <a:gd name="T1" fmla="*/ 0 h 33"/>
                <a:gd name="T2" fmla="*/ 0 w 13"/>
                <a:gd name="T3" fmla="*/ 108 h 33"/>
                <a:gd name="T4" fmla="*/ 42 w 13"/>
                <a:gd name="T5" fmla="*/ 82 h 33"/>
                <a:gd name="T6" fmla="*/ 5 w 13"/>
                <a:gd name="T7" fmla="*/ 5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3">
                  <a:moveTo>
                    <a:pt x="0" y="0"/>
                  </a:moveTo>
                  <a:cubicBezTo>
                    <a:pt x="0" y="2"/>
                    <a:pt x="13" y="33"/>
                    <a:pt x="0" y="26"/>
                  </a:cubicBezTo>
                  <a:cubicBezTo>
                    <a:pt x="6" y="30"/>
                    <a:pt x="9" y="26"/>
                    <a:pt x="10" y="20"/>
                  </a:cubicBezTo>
                  <a:cubicBezTo>
                    <a:pt x="12" y="11"/>
                    <a:pt x="4" y="8"/>
                    <a:pt x="1" y="1"/>
                  </a:cubicBezTo>
                </a:path>
              </a:pathLst>
            </a:custGeom>
            <a:solidFill>
              <a:srgbClr val="828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8" name="Freeform 134">
              <a:extLst>
                <a:ext uri="{FF2B5EF4-FFF2-40B4-BE49-F238E27FC236}">
                  <a16:creationId xmlns:a16="http://schemas.microsoft.com/office/drawing/2014/main" id="{E8183A0E-F911-4110-8746-F7343FB30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1360"/>
              <a:ext cx="50" cy="84"/>
            </a:xfrm>
            <a:custGeom>
              <a:avLst/>
              <a:gdLst>
                <a:gd name="T0" fmla="*/ 124 w 31"/>
                <a:gd name="T1" fmla="*/ 5 h 52"/>
                <a:gd name="T2" fmla="*/ 123 w 31"/>
                <a:gd name="T3" fmla="*/ 42 h 52"/>
                <a:gd name="T4" fmla="*/ 105 w 31"/>
                <a:gd name="T5" fmla="*/ 76 h 52"/>
                <a:gd name="T6" fmla="*/ 90 w 31"/>
                <a:gd name="T7" fmla="*/ 110 h 52"/>
                <a:gd name="T8" fmla="*/ 68 w 31"/>
                <a:gd name="T9" fmla="*/ 139 h 52"/>
                <a:gd name="T10" fmla="*/ 42 w 31"/>
                <a:gd name="T11" fmla="*/ 194 h 52"/>
                <a:gd name="T12" fmla="*/ 29 w 31"/>
                <a:gd name="T13" fmla="*/ 213 h 52"/>
                <a:gd name="T14" fmla="*/ 0 w 31"/>
                <a:gd name="T15" fmla="*/ 191 h 52"/>
                <a:gd name="T16" fmla="*/ 29 w 31"/>
                <a:gd name="T17" fmla="*/ 160 h 52"/>
                <a:gd name="T18" fmla="*/ 63 w 31"/>
                <a:gd name="T19" fmla="*/ 94 h 52"/>
                <a:gd name="T20" fmla="*/ 105 w 31"/>
                <a:gd name="T21" fmla="*/ 34 h 52"/>
                <a:gd name="T22" fmla="*/ 124 w 31"/>
                <a:gd name="T23" fmla="*/ 0 h 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52">
                  <a:moveTo>
                    <a:pt x="30" y="1"/>
                  </a:moveTo>
                  <a:cubicBezTo>
                    <a:pt x="31" y="4"/>
                    <a:pt x="31" y="7"/>
                    <a:pt x="29" y="10"/>
                  </a:cubicBezTo>
                  <a:cubicBezTo>
                    <a:pt x="28" y="12"/>
                    <a:pt x="26" y="15"/>
                    <a:pt x="25" y="18"/>
                  </a:cubicBezTo>
                  <a:cubicBezTo>
                    <a:pt x="24" y="20"/>
                    <a:pt x="23" y="23"/>
                    <a:pt x="22" y="26"/>
                  </a:cubicBezTo>
                  <a:cubicBezTo>
                    <a:pt x="20" y="28"/>
                    <a:pt x="17" y="30"/>
                    <a:pt x="16" y="33"/>
                  </a:cubicBezTo>
                  <a:cubicBezTo>
                    <a:pt x="13" y="37"/>
                    <a:pt x="12" y="42"/>
                    <a:pt x="10" y="46"/>
                  </a:cubicBezTo>
                  <a:cubicBezTo>
                    <a:pt x="10" y="47"/>
                    <a:pt x="9" y="51"/>
                    <a:pt x="7" y="51"/>
                  </a:cubicBezTo>
                  <a:cubicBezTo>
                    <a:pt x="4" y="52"/>
                    <a:pt x="1" y="47"/>
                    <a:pt x="0" y="45"/>
                  </a:cubicBezTo>
                  <a:cubicBezTo>
                    <a:pt x="5" y="47"/>
                    <a:pt x="6" y="40"/>
                    <a:pt x="7" y="38"/>
                  </a:cubicBezTo>
                  <a:cubicBezTo>
                    <a:pt x="9" y="32"/>
                    <a:pt x="12" y="27"/>
                    <a:pt x="15" y="22"/>
                  </a:cubicBezTo>
                  <a:cubicBezTo>
                    <a:pt x="19" y="18"/>
                    <a:pt x="22" y="13"/>
                    <a:pt x="25" y="8"/>
                  </a:cubicBezTo>
                  <a:cubicBezTo>
                    <a:pt x="26" y="5"/>
                    <a:pt x="28" y="3"/>
                    <a:pt x="30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9" name="Freeform 135">
              <a:extLst>
                <a:ext uri="{FF2B5EF4-FFF2-40B4-BE49-F238E27FC236}">
                  <a16:creationId xmlns:a16="http://schemas.microsoft.com/office/drawing/2014/main" id="{58517531-A7C2-4692-992E-88C9A43A6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323"/>
              <a:ext cx="32" cy="24"/>
            </a:xfrm>
            <a:custGeom>
              <a:avLst/>
              <a:gdLst>
                <a:gd name="T0" fmla="*/ 0 w 20"/>
                <a:gd name="T1" fmla="*/ 5 h 15"/>
                <a:gd name="T2" fmla="*/ 35 w 20"/>
                <a:gd name="T3" fmla="*/ 34 h 15"/>
                <a:gd name="T4" fmla="*/ 61 w 20"/>
                <a:gd name="T5" fmla="*/ 61 h 15"/>
                <a:gd name="T6" fmla="*/ 8 w 20"/>
                <a:gd name="T7" fmla="*/ 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5">
                  <a:moveTo>
                    <a:pt x="0" y="1"/>
                  </a:moveTo>
                  <a:cubicBezTo>
                    <a:pt x="3" y="0"/>
                    <a:pt x="7" y="6"/>
                    <a:pt x="9" y="8"/>
                  </a:cubicBezTo>
                  <a:cubicBezTo>
                    <a:pt x="11" y="10"/>
                    <a:pt x="13" y="13"/>
                    <a:pt x="15" y="15"/>
                  </a:cubicBezTo>
                  <a:cubicBezTo>
                    <a:pt x="20" y="10"/>
                    <a:pt x="6" y="3"/>
                    <a:pt x="2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0" name="Freeform 136">
              <a:extLst>
                <a:ext uri="{FF2B5EF4-FFF2-40B4-BE49-F238E27FC236}">
                  <a16:creationId xmlns:a16="http://schemas.microsoft.com/office/drawing/2014/main" id="{9285264D-1E10-41AE-A36B-2E389ED62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1306"/>
              <a:ext cx="32" cy="11"/>
            </a:xfrm>
            <a:custGeom>
              <a:avLst/>
              <a:gdLst>
                <a:gd name="T0" fmla="*/ 0 w 20"/>
                <a:gd name="T1" fmla="*/ 5 h 7"/>
                <a:gd name="T2" fmla="*/ 42 w 20"/>
                <a:gd name="T3" fmla="*/ 14 h 7"/>
                <a:gd name="T4" fmla="*/ 82 w 20"/>
                <a:gd name="T5" fmla="*/ 27 h 7"/>
                <a:gd name="T6" fmla="*/ 13 w 20"/>
                <a:gd name="T7" fmla="*/ 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">
                  <a:moveTo>
                    <a:pt x="0" y="1"/>
                  </a:moveTo>
                  <a:cubicBezTo>
                    <a:pt x="2" y="0"/>
                    <a:pt x="8" y="3"/>
                    <a:pt x="10" y="4"/>
                  </a:cubicBezTo>
                  <a:cubicBezTo>
                    <a:pt x="13" y="5"/>
                    <a:pt x="17" y="5"/>
                    <a:pt x="20" y="7"/>
                  </a:cubicBezTo>
                  <a:cubicBezTo>
                    <a:pt x="15" y="3"/>
                    <a:pt x="10" y="0"/>
                    <a:pt x="3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1" name="Freeform 137">
              <a:extLst>
                <a:ext uri="{FF2B5EF4-FFF2-40B4-BE49-F238E27FC236}">
                  <a16:creationId xmlns:a16="http://schemas.microsoft.com/office/drawing/2014/main" id="{DA597504-4F3C-49FD-8E9C-F6D0A0728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367"/>
              <a:ext cx="22" cy="27"/>
            </a:xfrm>
            <a:custGeom>
              <a:avLst/>
              <a:gdLst>
                <a:gd name="T0" fmla="*/ 27 w 14"/>
                <a:gd name="T1" fmla="*/ 0 h 17"/>
                <a:gd name="T2" fmla="*/ 22 w 14"/>
                <a:gd name="T3" fmla="*/ 16 h 17"/>
                <a:gd name="T4" fmla="*/ 39 w 14"/>
                <a:gd name="T5" fmla="*/ 16 h 17"/>
                <a:gd name="T6" fmla="*/ 39 w 14"/>
                <a:gd name="T7" fmla="*/ 27 h 17"/>
                <a:gd name="T8" fmla="*/ 22 w 14"/>
                <a:gd name="T9" fmla="*/ 35 h 17"/>
                <a:gd name="T10" fmla="*/ 20 w 14"/>
                <a:gd name="T11" fmla="*/ 43 h 17"/>
                <a:gd name="T12" fmla="*/ 13 w 14"/>
                <a:gd name="T13" fmla="*/ 56 h 17"/>
                <a:gd name="T14" fmla="*/ 14 w 14"/>
                <a:gd name="T15" fmla="*/ 64 h 17"/>
                <a:gd name="T16" fmla="*/ 35 w 14"/>
                <a:gd name="T17" fmla="*/ 43 h 17"/>
                <a:gd name="T18" fmla="*/ 42 w 14"/>
                <a:gd name="T19" fmla="*/ 5 h 17"/>
                <a:gd name="T20" fmla="*/ 35 w 14"/>
                <a:gd name="T21" fmla="*/ 0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7" y="2"/>
                    <a:pt x="7" y="3"/>
                    <a:pt x="6" y="4"/>
                  </a:cubicBezTo>
                  <a:cubicBezTo>
                    <a:pt x="7" y="5"/>
                    <a:pt x="9" y="4"/>
                    <a:pt x="10" y="4"/>
                  </a:cubicBezTo>
                  <a:cubicBezTo>
                    <a:pt x="11" y="5"/>
                    <a:pt x="11" y="7"/>
                    <a:pt x="10" y="7"/>
                  </a:cubicBezTo>
                  <a:cubicBezTo>
                    <a:pt x="9" y="8"/>
                    <a:pt x="7" y="7"/>
                    <a:pt x="6" y="9"/>
                  </a:cubicBezTo>
                  <a:cubicBezTo>
                    <a:pt x="5" y="9"/>
                    <a:pt x="5" y="10"/>
                    <a:pt x="5" y="11"/>
                  </a:cubicBezTo>
                  <a:cubicBezTo>
                    <a:pt x="4" y="12"/>
                    <a:pt x="3" y="13"/>
                    <a:pt x="3" y="14"/>
                  </a:cubicBezTo>
                  <a:cubicBezTo>
                    <a:pt x="1" y="15"/>
                    <a:pt x="0" y="17"/>
                    <a:pt x="4" y="16"/>
                  </a:cubicBezTo>
                  <a:cubicBezTo>
                    <a:pt x="6" y="15"/>
                    <a:pt x="7" y="13"/>
                    <a:pt x="9" y="11"/>
                  </a:cubicBezTo>
                  <a:cubicBezTo>
                    <a:pt x="11" y="8"/>
                    <a:pt x="14" y="5"/>
                    <a:pt x="11" y="1"/>
                  </a:cubicBezTo>
                  <a:cubicBezTo>
                    <a:pt x="10" y="1"/>
                    <a:pt x="10" y="0"/>
                    <a:pt x="9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2" name="Freeform 138">
              <a:extLst>
                <a:ext uri="{FF2B5EF4-FFF2-40B4-BE49-F238E27FC236}">
                  <a16:creationId xmlns:a16="http://schemas.microsoft.com/office/drawing/2014/main" id="{0DEC6D38-2E29-4A58-A642-D737771D9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357"/>
              <a:ext cx="8" cy="23"/>
            </a:xfrm>
            <a:custGeom>
              <a:avLst/>
              <a:gdLst>
                <a:gd name="T0" fmla="*/ 0 w 5"/>
                <a:gd name="T1" fmla="*/ 13 h 14"/>
                <a:gd name="T2" fmla="*/ 0 w 5"/>
                <a:gd name="T3" fmla="*/ 21 h 14"/>
                <a:gd name="T4" fmla="*/ 5 w 5"/>
                <a:gd name="T5" fmla="*/ 41 h 14"/>
                <a:gd name="T6" fmla="*/ 8 w 5"/>
                <a:gd name="T7" fmla="*/ 62 h 14"/>
                <a:gd name="T8" fmla="*/ 16 w 5"/>
                <a:gd name="T9" fmla="*/ 41 h 14"/>
                <a:gd name="T10" fmla="*/ 16 w 5"/>
                <a:gd name="T11" fmla="*/ 20 h 14"/>
                <a:gd name="T12" fmla="*/ 8 w 5"/>
                <a:gd name="T13" fmla="*/ 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14">
                  <a:moveTo>
                    <a:pt x="0" y="3"/>
                  </a:moveTo>
                  <a:cubicBezTo>
                    <a:pt x="0" y="2"/>
                    <a:pt x="0" y="5"/>
                    <a:pt x="0" y="5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1" y="11"/>
                    <a:pt x="2" y="13"/>
                    <a:pt x="2" y="14"/>
                  </a:cubicBezTo>
                  <a:cubicBezTo>
                    <a:pt x="5" y="14"/>
                    <a:pt x="4" y="11"/>
                    <a:pt x="4" y="9"/>
                  </a:cubicBezTo>
                  <a:cubicBezTo>
                    <a:pt x="4" y="7"/>
                    <a:pt x="4" y="5"/>
                    <a:pt x="4" y="4"/>
                  </a:cubicBezTo>
                  <a:cubicBezTo>
                    <a:pt x="4" y="2"/>
                    <a:pt x="4" y="0"/>
                    <a:pt x="2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3" name="Freeform 139">
              <a:extLst>
                <a:ext uri="{FF2B5EF4-FFF2-40B4-BE49-F238E27FC236}">
                  <a16:creationId xmlns:a16="http://schemas.microsoft.com/office/drawing/2014/main" id="{37FF47D2-36B2-4A7F-BBCF-19327CD63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349"/>
              <a:ext cx="67" cy="31"/>
            </a:xfrm>
            <a:custGeom>
              <a:avLst/>
              <a:gdLst>
                <a:gd name="T0" fmla="*/ 0 w 41"/>
                <a:gd name="T1" fmla="*/ 26 h 19"/>
                <a:gd name="T2" fmla="*/ 8 w 41"/>
                <a:gd name="T3" fmla="*/ 75 h 19"/>
                <a:gd name="T4" fmla="*/ 34 w 41"/>
                <a:gd name="T5" fmla="*/ 69 h 19"/>
                <a:gd name="T6" fmla="*/ 139 w 41"/>
                <a:gd name="T7" fmla="*/ 55 h 19"/>
                <a:gd name="T8" fmla="*/ 172 w 41"/>
                <a:gd name="T9" fmla="*/ 54 h 19"/>
                <a:gd name="T10" fmla="*/ 173 w 41"/>
                <a:gd name="T11" fmla="*/ 39 h 19"/>
                <a:gd name="T12" fmla="*/ 165 w 41"/>
                <a:gd name="T13" fmla="*/ 13 h 19"/>
                <a:gd name="T14" fmla="*/ 150 w 41"/>
                <a:gd name="T15" fmla="*/ 5 h 19"/>
                <a:gd name="T16" fmla="*/ 109 w 41"/>
                <a:gd name="T17" fmla="*/ 26 h 19"/>
                <a:gd name="T18" fmla="*/ 69 w 41"/>
                <a:gd name="T19" fmla="*/ 26 h 19"/>
                <a:gd name="T20" fmla="*/ 29 w 41"/>
                <a:gd name="T21" fmla="*/ 21 h 19"/>
                <a:gd name="T22" fmla="*/ 5 w 41"/>
                <a:gd name="T23" fmla="*/ 26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19">
                  <a:moveTo>
                    <a:pt x="0" y="6"/>
                  </a:moveTo>
                  <a:cubicBezTo>
                    <a:pt x="0" y="9"/>
                    <a:pt x="0" y="15"/>
                    <a:pt x="2" y="17"/>
                  </a:cubicBezTo>
                  <a:cubicBezTo>
                    <a:pt x="4" y="19"/>
                    <a:pt x="6" y="17"/>
                    <a:pt x="8" y="16"/>
                  </a:cubicBezTo>
                  <a:cubicBezTo>
                    <a:pt x="15" y="13"/>
                    <a:pt x="23" y="13"/>
                    <a:pt x="32" y="13"/>
                  </a:cubicBezTo>
                  <a:cubicBezTo>
                    <a:pt x="34" y="13"/>
                    <a:pt x="36" y="13"/>
                    <a:pt x="39" y="12"/>
                  </a:cubicBezTo>
                  <a:cubicBezTo>
                    <a:pt x="41" y="11"/>
                    <a:pt x="41" y="11"/>
                    <a:pt x="40" y="9"/>
                  </a:cubicBezTo>
                  <a:cubicBezTo>
                    <a:pt x="40" y="7"/>
                    <a:pt x="39" y="5"/>
                    <a:pt x="38" y="3"/>
                  </a:cubicBezTo>
                  <a:cubicBezTo>
                    <a:pt x="37" y="1"/>
                    <a:pt x="37" y="0"/>
                    <a:pt x="34" y="1"/>
                  </a:cubicBezTo>
                  <a:cubicBezTo>
                    <a:pt x="31" y="3"/>
                    <a:pt x="29" y="5"/>
                    <a:pt x="25" y="6"/>
                  </a:cubicBezTo>
                  <a:cubicBezTo>
                    <a:pt x="22" y="7"/>
                    <a:pt x="19" y="6"/>
                    <a:pt x="16" y="6"/>
                  </a:cubicBezTo>
                  <a:cubicBezTo>
                    <a:pt x="13" y="6"/>
                    <a:pt x="10" y="6"/>
                    <a:pt x="7" y="5"/>
                  </a:cubicBezTo>
                  <a:cubicBezTo>
                    <a:pt x="5" y="5"/>
                    <a:pt x="2" y="5"/>
                    <a:pt x="1" y="6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4" name="Freeform 140">
              <a:extLst>
                <a:ext uri="{FF2B5EF4-FFF2-40B4-BE49-F238E27FC236}">
                  <a16:creationId xmlns:a16="http://schemas.microsoft.com/office/drawing/2014/main" id="{A6794A91-2BB9-44A5-80C2-0148AC0DD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407"/>
              <a:ext cx="6" cy="23"/>
            </a:xfrm>
            <a:custGeom>
              <a:avLst/>
              <a:gdLst>
                <a:gd name="T0" fmla="*/ 0 w 4"/>
                <a:gd name="T1" fmla="*/ 0 h 14"/>
                <a:gd name="T2" fmla="*/ 14 w 4"/>
                <a:gd name="T3" fmla="*/ 5 h 14"/>
                <a:gd name="T4" fmla="*/ 12 w 4"/>
                <a:gd name="T5" fmla="*/ 62 h 14"/>
                <a:gd name="T6" fmla="*/ 0 w 4"/>
                <a:gd name="T7" fmla="*/ 54 h 14"/>
                <a:gd name="T8" fmla="*/ 0 w 4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5"/>
                    <a:pt x="3" y="10"/>
                    <a:pt x="3" y="14"/>
                  </a:cubicBezTo>
                  <a:cubicBezTo>
                    <a:pt x="3" y="12"/>
                    <a:pt x="2" y="8"/>
                    <a:pt x="0" y="12"/>
                  </a:cubicBezTo>
                  <a:cubicBezTo>
                    <a:pt x="0" y="10"/>
                    <a:pt x="1" y="2"/>
                    <a:pt x="0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5" name="Freeform 141">
              <a:extLst>
                <a:ext uri="{FF2B5EF4-FFF2-40B4-BE49-F238E27FC236}">
                  <a16:creationId xmlns:a16="http://schemas.microsoft.com/office/drawing/2014/main" id="{780A6867-2A3F-425D-9736-74916F4B7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434"/>
              <a:ext cx="8" cy="12"/>
            </a:xfrm>
            <a:custGeom>
              <a:avLst/>
              <a:gdLst>
                <a:gd name="T0" fmla="*/ 21 w 5"/>
                <a:gd name="T1" fmla="*/ 15 h 7"/>
                <a:gd name="T2" fmla="*/ 0 w 5"/>
                <a:gd name="T3" fmla="*/ 36 h 7"/>
                <a:gd name="T4" fmla="*/ 8 w 5"/>
                <a:gd name="T5" fmla="*/ 0 h 7"/>
                <a:gd name="T6" fmla="*/ 21 w 5"/>
                <a:gd name="T7" fmla="*/ 9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5" y="3"/>
                  </a:moveTo>
                  <a:cubicBezTo>
                    <a:pt x="2" y="3"/>
                    <a:pt x="2" y="5"/>
                    <a:pt x="0" y="7"/>
                  </a:cubicBezTo>
                  <a:cubicBezTo>
                    <a:pt x="0" y="5"/>
                    <a:pt x="1" y="2"/>
                    <a:pt x="2" y="0"/>
                  </a:cubicBezTo>
                  <a:cubicBezTo>
                    <a:pt x="3" y="1"/>
                    <a:pt x="3" y="3"/>
                    <a:pt x="5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6" name="Freeform 142">
              <a:extLst>
                <a:ext uri="{FF2B5EF4-FFF2-40B4-BE49-F238E27FC236}">
                  <a16:creationId xmlns:a16="http://schemas.microsoft.com/office/drawing/2014/main" id="{AA6824D4-C688-48A2-BA40-FD8130466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413"/>
              <a:ext cx="15" cy="39"/>
            </a:xfrm>
            <a:custGeom>
              <a:avLst/>
              <a:gdLst>
                <a:gd name="T0" fmla="*/ 8 w 9"/>
                <a:gd name="T1" fmla="*/ 5 h 24"/>
                <a:gd name="T2" fmla="*/ 13 w 9"/>
                <a:gd name="T3" fmla="*/ 13 h 24"/>
                <a:gd name="T4" fmla="*/ 28 w 9"/>
                <a:gd name="T5" fmla="*/ 18 h 24"/>
                <a:gd name="T6" fmla="*/ 33 w 9"/>
                <a:gd name="T7" fmla="*/ 42 h 24"/>
                <a:gd name="T8" fmla="*/ 42 w 9"/>
                <a:gd name="T9" fmla="*/ 63 h 24"/>
                <a:gd name="T10" fmla="*/ 33 w 9"/>
                <a:gd name="T11" fmla="*/ 89 h 24"/>
                <a:gd name="T12" fmla="*/ 13 w 9"/>
                <a:gd name="T13" fmla="*/ 98 h 24"/>
                <a:gd name="T14" fmla="*/ 0 w 9"/>
                <a:gd name="T15" fmla="*/ 81 h 24"/>
                <a:gd name="T16" fmla="*/ 0 w 9"/>
                <a:gd name="T17" fmla="*/ 42 h 24"/>
                <a:gd name="T18" fmla="*/ 8 w 9"/>
                <a:gd name="T19" fmla="*/ 8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24">
                  <a:moveTo>
                    <a:pt x="2" y="1"/>
                  </a:moveTo>
                  <a:cubicBezTo>
                    <a:pt x="1" y="0"/>
                    <a:pt x="3" y="3"/>
                    <a:pt x="3" y="3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6" y="6"/>
                    <a:pt x="6" y="8"/>
                    <a:pt x="7" y="10"/>
                  </a:cubicBezTo>
                  <a:cubicBezTo>
                    <a:pt x="7" y="11"/>
                    <a:pt x="8" y="13"/>
                    <a:pt x="9" y="15"/>
                  </a:cubicBezTo>
                  <a:cubicBezTo>
                    <a:pt x="9" y="17"/>
                    <a:pt x="9" y="20"/>
                    <a:pt x="7" y="21"/>
                  </a:cubicBezTo>
                  <a:cubicBezTo>
                    <a:pt x="6" y="21"/>
                    <a:pt x="4" y="23"/>
                    <a:pt x="3" y="23"/>
                  </a:cubicBezTo>
                  <a:cubicBezTo>
                    <a:pt x="0" y="24"/>
                    <a:pt x="0" y="22"/>
                    <a:pt x="0" y="19"/>
                  </a:cubicBezTo>
                  <a:cubicBezTo>
                    <a:pt x="0" y="16"/>
                    <a:pt x="0" y="13"/>
                    <a:pt x="0" y="10"/>
                  </a:cubicBezTo>
                  <a:cubicBezTo>
                    <a:pt x="0" y="8"/>
                    <a:pt x="1" y="4"/>
                    <a:pt x="2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7" name="Freeform 143">
              <a:extLst>
                <a:ext uri="{FF2B5EF4-FFF2-40B4-BE49-F238E27FC236}">
                  <a16:creationId xmlns:a16="http://schemas.microsoft.com/office/drawing/2014/main" id="{37B2079F-F042-4C68-A9AC-0B8E8B8B7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462"/>
              <a:ext cx="8" cy="19"/>
            </a:xfrm>
            <a:custGeom>
              <a:avLst/>
              <a:gdLst>
                <a:gd name="T0" fmla="*/ 5 w 5"/>
                <a:gd name="T1" fmla="*/ 0 h 12"/>
                <a:gd name="T2" fmla="*/ 16 w 5"/>
                <a:gd name="T3" fmla="*/ 5 h 12"/>
                <a:gd name="T4" fmla="*/ 16 w 5"/>
                <a:gd name="T5" fmla="*/ 21 h 12"/>
                <a:gd name="T6" fmla="*/ 0 w 5"/>
                <a:gd name="T7" fmla="*/ 48 h 12"/>
                <a:gd name="T8" fmla="*/ 8 w 5"/>
                <a:gd name="T9" fmla="*/ 25 h 12"/>
                <a:gd name="T10" fmla="*/ 8 w 5"/>
                <a:gd name="T11" fmla="*/ 5 h 12"/>
                <a:gd name="T12" fmla="*/ 5 w 5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12">
                  <a:moveTo>
                    <a:pt x="1" y="0"/>
                  </a:moveTo>
                  <a:cubicBezTo>
                    <a:pt x="2" y="0"/>
                    <a:pt x="4" y="0"/>
                    <a:pt x="4" y="1"/>
                  </a:cubicBezTo>
                  <a:cubicBezTo>
                    <a:pt x="5" y="1"/>
                    <a:pt x="5" y="4"/>
                    <a:pt x="4" y="5"/>
                  </a:cubicBezTo>
                  <a:cubicBezTo>
                    <a:pt x="4" y="8"/>
                    <a:pt x="2" y="10"/>
                    <a:pt x="0" y="12"/>
                  </a:cubicBezTo>
                  <a:cubicBezTo>
                    <a:pt x="1" y="10"/>
                    <a:pt x="1" y="8"/>
                    <a:pt x="2" y="6"/>
                  </a:cubicBezTo>
                  <a:cubicBezTo>
                    <a:pt x="2" y="4"/>
                    <a:pt x="2" y="2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8" name="Freeform 144">
              <a:extLst>
                <a:ext uri="{FF2B5EF4-FFF2-40B4-BE49-F238E27FC236}">
                  <a16:creationId xmlns:a16="http://schemas.microsoft.com/office/drawing/2014/main" id="{27EF5590-E7BB-49EF-AB9C-8E72EEF85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473"/>
              <a:ext cx="16" cy="21"/>
            </a:xfrm>
            <a:custGeom>
              <a:avLst/>
              <a:gdLst>
                <a:gd name="T0" fmla="*/ 16 w 10"/>
                <a:gd name="T1" fmla="*/ 0 h 13"/>
                <a:gd name="T2" fmla="*/ 29 w 10"/>
                <a:gd name="T3" fmla="*/ 29 h 13"/>
                <a:gd name="T4" fmla="*/ 29 w 10"/>
                <a:gd name="T5" fmla="*/ 47 h 13"/>
                <a:gd name="T6" fmla="*/ 8 w 10"/>
                <a:gd name="T7" fmla="*/ 47 h 13"/>
                <a:gd name="T8" fmla="*/ 13 w 10"/>
                <a:gd name="T9" fmla="*/ 5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4" y="2"/>
                    <a:pt x="6" y="5"/>
                    <a:pt x="7" y="7"/>
                  </a:cubicBezTo>
                  <a:cubicBezTo>
                    <a:pt x="9" y="9"/>
                    <a:pt x="10" y="9"/>
                    <a:pt x="7" y="11"/>
                  </a:cubicBezTo>
                  <a:cubicBezTo>
                    <a:pt x="5" y="12"/>
                    <a:pt x="4" y="13"/>
                    <a:pt x="2" y="11"/>
                  </a:cubicBezTo>
                  <a:cubicBezTo>
                    <a:pt x="0" y="8"/>
                    <a:pt x="2" y="5"/>
                    <a:pt x="3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9" name="Freeform 145">
              <a:extLst>
                <a:ext uri="{FF2B5EF4-FFF2-40B4-BE49-F238E27FC236}">
                  <a16:creationId xmlns:a16="http://schemas.microsoft.com/office/drawing/2014/main" id="{A4B0636E-73F8-40A4-8088-408B5E7F4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452"/>
              <a:ext cx="10" cy="19"/>
            </a:xfrm>
            <a:custGeom>
              <a:avLst/>
              <a:gdLst>
                <a:gd name="T0" fmla="*/ 28 w 6"/>
                <a:gd name="T1" fmla="*/ 0 h 12"/>
                <a:gd name="T2" fmla="*/ 28 w 6"/>
                <a:gd name="T3" fmla="*/ 35 h 12"/>
                <a:gd name="T4" fmla="*/ 0 w 6"/>
                <a:gd name="T5" fmla="*/ 48 h 12"/>
                <a:gd name="T6" fmla="*/ 5 w 6"/>
                <a:gd name="T7" fmla="*/ 27 h 12"/>
                <a:gd name="T8" fmla="*/ 22 w 6"/>
                <a:gd name="T9" fmla="*/ 8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cubicBezTo>
                    <a:pt x="5" y="3"/>
                    <a:pt x="5" y="7"/>
                    <a:pt x="6" y="9"/>
                  </a:cubicBezTo>
                  <a:cubicBezTo>
                    <a:pt x="4" y="9"/>
                    <a:pt x="1" y="11"/>
                    <a:pt x="0" y="12"/>
                  </a:cubicBezTo>
                  <a:cubicBezTo>
                    <a:pt x="0" y="11"/>
                    <a:pt x="0" y="8"/>
                    <a:pt x="1" y="7"/>
                  </a:cubicBezTo>
                  <a:cubicBezTo>
                    <a:pt x="3" y="5"/>
                    <a:pt x="6" y="4"/>
                    <a:pt x="5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0" name="Freeform 146">
              <a:extLst>
                <a:ext uri="{FF2B5EF4-FFF2-40B4-BE49-F238E27FC236}">
                  <a16:creationId xmlns:a16="http://schemas.microsoft.com/office/drawing/2014/main" id="{0233D66B-28DB-4768-BB2D-4874764E1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283"/>
              <a:ext cx="89" cy="74"/>
            </a:xfrm>
            <a:custGeom>
              <a:avLst/>
              <a:gdLst>
                <a:gd name="T0" fmla="*/ 0 w 55"/>
                <a:gd name="T1" fmla="*/ 16 h 46"/>
                <a:gd name="T2" fmla="*/ 50 w 55"/>
                <a:gd name="T3" fmla="*/ 21 h 46"/>
                <a:gd name="T4" fmla="*/ 105 w 55"/>
                <a:gd name="T5" fmla="*/ 29 h 46"/>
                <a:gd name="T6" fmla="*/ 131 w 55"/>
                <a:gd name="T7" fmla="*/ 69 h 46"/>
                <a:gd name="T8" fmla="*/ 178 w 55"/>
                <a:gd name="T9" fmla="*/ 82 h 46"/>
                <a:gd name="T10" fmla="*/ 183 w 55"/>
                <a:gd name="T11" fmla="*/ 103 h 46"/>
                <a:gd name="T12" fmla="*/ 199 w 55"/>
                <a:gd name="T13" fmla="*/ 122 h 46"/>
                <a:gd name="T14" fmla="*/ 220 w 55"/>
                <a:gd name="T15" fmla="*/ 162 h 46"/>
                <a:gd name="T16" fmla="*/ 170 w 55"/>
                <a:gd name="T17" fmla="*/ 142 h 46"/>
                <a:gd name="T18" fmla="*/ 123 w 55"/>
                <a:gd name="T19" fmla="*/ 111 h 46"/>
                <a:gd name="T20" fmla="*/ 63 w 55"/>
                <a:gd name="T21" fmla="*/ 69 h 46"/>
                <a:gd name="T22" fmla="*/ 5 w 55"/>
                <a:gd name="T23" fmla="*/ 2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5" h="46">
                  <a:moveTo>
                    <a:pt x="0" y="4"/>
                  </a:moveTo>
                  <a:cubicBezTo>
                    <a:pt x="2" y="0"/>
                    <a:pt x="9" y="3"/>
                    <a:pt x="12" y="5"/>
                  </a:cubicBezTo>
                  <a:cubicBezTo>
                    <a:pt x="16" y="6"/>
                    <a:pt x="23" y="5"/>
                    <a:pt x="25" y="7"/>
                  </a:cubicBezTo>
                  <a:cubicBezTo>
                    <a:pt x="29" y="11"/>
                    <a:pt x="25" y="15"/>
                    <a:pt x="31" y="17"/>
                  </a:cubicBezTo>
                  <a:cubicBezTo>
                    <a:pt x="36" y="19"/>
                    <a:pt x="39" y="16"/>
                    <a:pt x="42" y="20"/>
                  </a:cubicBezTo>
                  <a:cubicBezTo>
                    <a:pt x="43" y="22"/>
                    <a:pt x="42" y="24"/>
                    <a:pt x="43" y="25"/>
                  </a:cubicBezTo>
                  <a:cubicBezTo>
                    <a:pt x="44" y="28"/>
                    <a:pt x="45" y="27"/>
                    <a:pt x="47" y="29"/>
                  </a:cubicBezTo>
                  <a:cubicBezTo>
                    <a:pt x="50" y="31"/>
                    <a:pt x="55" y="36"/>
                    <a:pt x="52" y="39"/>
                  </a:cubicBezTo>
                  <a:cubicBezTo>
                    <a:pt x="48" y="46"/>
                    <a:pt x="42" y="36"/>
                    <a:pt x="40" y="34"/>
                  </a:cubicBezTo>
                  <a:cubicBezTo>
                    <a:pt x="36" y="29"/>
                    <a:pt x="33" y="30"/>
                    <a:pt x="29" y="27"/>
                  </a:cubicBezTo>
                  <a:cubicBezTo>
                    <a:pt x="24" y="24"/>
                    <a:pt x="20" y="20"/>
                    <a:pt x="15" y="17"/>
                  </a:cubicBezTo>
                  <a:cubicBezTo>
                    <a:pt x="8" y="14"/>
                    <a:pt x="5" y="14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1" name="Freeform 147">
              <a:extLst>
                <a:ext uri="{FF2B5EF4-FFF2-40B4-BE49-F238E27FC236}">
                  <a16:creationId xmlns:a16="http://schemas.microsoft.com/office/drawing/2014/main" id="{6DD7B6D3-CC6A-471B-8C88-F6BA7C6AB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1014"/>
              <a:ext cx="32" cy="111"/>
            </a:xfrm>
            <a:custGeom>
              <a:avLst/>
              <a:gdLst>
                <a:gd name="T0" fmla="*/ 0 w 20"/>
                <a:gd name="T1" fmla="*/ 0 h 69"/>
                <a:gd name="T2" fmla="*/ 56 w 20"/>
                <a:gd name="T3" fmla="*/ 288 h 69"/>
                <a:gd name="T4" fmla="*/ 0 w 20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69">
                  <a:moveTo>
                    <a:pt x="0" y="0"/>
                  </a:moveTo>
                  <a:cubicBezTo>
                    <a:pt x="0" y="0"/>
                    <a:pt x="20" y="24"/>
                    <a:pt x="14" y="69"/>
                  </a:cubicBezTo>
                  <a:cubicBezTo>
                    <a:pt x="14" y="69"/>
                    <a:pt x="18" y="3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2" name="Freeform 148">
              <a:extLst>
                <a:ext uri="{FF2B5EF4-FFF2-40B4-BE49-F238E27FC236}">
                  <a16:creationId xmlns:a16="http://schemas.microsoft.com/office/drawing/2014/main" id="{038DC20C-EAEF-4916-9C7F-10FB268C7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170"/>
              <a:ext cx="15" cy="45"/>
            </a:xfrm>
            <a:custGeom>
              <a:avLst/>
              <a:gdLst>
                <a:gd name="T0" fmla="*/ 20 w 9"/>
                <a:gd name="T1" fmla="*/ 5 h 28"/>
                <a:gd name="T2" fmla="*/ 37 w 9"/>
                <a:gd name="T3" fmla="*/ 68 h 28"/>
                <a:gd name="T4" fmla="*/ 0 w 9"/>
                <a:gd name="T5" fmla="*/ 116 h 28"/>
                <a:gd name="T6" fmla="*/ 28 w 9"/>
                <a:gd name="T7" fmla="*/ 68 h 28"/>
                <a:gd name="T8" fmla="*/ 22 w 9"/>
                <a:gd name="T9" fmla="*/ 37 h 28"/>
                <a:gd name="T10" fmla="*/ 20 w 9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8">
                  <a:moveTo>
                    <a:pt x="4" y="1"/>
                  </a:moveTo>
                  <a:cubicBezTo>
                    <a:pt x="3" y="6"/>
                    <a:pt x="7" y="10"/>
                    <a:pt x="8" y="16"/>
                  </a:cubicBezTo>
                  <a:cubicBezTo>
                    <a:pt x="9" y="22"/>
                    <a:pt x="5" y="26"/>
                    <a:pt x="0" y="28"/>
                  </a:cubicBezTo>
                  <a:cubicBezTo>
                    <a:pt x="3" y="25"/>
                    <a:pt x="6" y="22"/>
                    <a:pt x="6" y="16"/>
                  </a:cubicBezTo>
                  <a:cubicBezTo>
                    <a:pt x="6" y="14"/>
                    <a:pt x="5" y="12"/>
                    <a:pt x="5" y="9"/>
                  </a:cubicBezTo>
                  <a:cubicBezTo>
                    <a:pt x="4" y="6"/>
                    <a:pt x="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3" name="Freeform 149">
              <a:extLst>
                <a:ext uri="{FF2B5EF4-FFF2-40B4-BE49-F238E27FC236}">
                  <a16:creationId xmlns:a16="http://schemas.microsoft.com/office/drawing/2014/main" id="{F4C7BF56-9F5C-4F83-BF04-8930FD8EF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1193"/>
              <a:ext cx="11" cy="17"/>
            </a:xfrm>
            <a:custGeom>
              <a:avLst/>
              <a:gdLst>
                <a:gd name="T0" fmla="*/ 22 w 7"/>
                <a:gd name="T1" fmla="*/ 0 h 11"/>
                <a:gd name="T2" fmla="*/ 8 w 7"/>
                <a:gd name="T3" fmla="*/ 14 h 11"/>
                <a:gd name="T4" fmla="*/ 13 w 7"/>
                <a:gd name="T5" fmla="*/ 40 h 11"/>
                <a:gd name="T6" fmla="*/ 27 w 7"/>
                <a:gd name="T7" fmla="*/ 5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4" y="1"/>
                    <a:pt x="3" y="2"/>
                    <a:pt x="2" y="4"/>
                  </a:cubicBezTo>
                  <a:cubicBezTo>
                    <a:pt x="1" y="6"/>
                    <a:pt x="0" y="11"/>
                    <a:pt x="3" y="11"/>
                  </a:cubicBezTo>
                  <a:cubicBezTo>
                    <a:pt x="2" y="8"/>
                    <a:pt x="3" y="3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4" name="Freeform 150">
              <a:extLst>
                <a:ext uri="{FF2B5EF4-FFF2-40B4-BE49-F238E27FC236}">
                  <a16:creationId xmlns:a16="http://schemas.microsoft.com/office/drawing/2014/main" id="{41E300BB-1443-4B7D-AC21-96A4758C8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198"/>
              <a:ext cx="10" cy="12"/>
            </a:xfrm>
            <a:custGeom>
              <a:avLst/>
              <a:gdLst>
                <a:gd name="T0" fmla="*/ 5 w 6"/>
                <a:gd name="T1" fmla="*/ 12 h 8"/>
                <a:gd name="T2" fmla="*/ 28 w 6"/>
                <a:gd name="T3" fmla="*/ 27 h 8"/>
                <a:gd name="T4" fmla="*/ 0 w 6"/>
                <a:gd name="T5" fmla="*/ 1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3"/>
                  </a:moveTo>
                  <a:cubicBezTo>
                    <a:pt x="4" y="2"/>
                    <a:pt x="5" y="6"/>
                    <a:pt x="6" y="8"/>
                  </a:cubicBezTo>
                  <a:cubicBezTo>
                    <a:pt x="6" y="5"/>
                    <a:pt x="4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5" name="Freeform 151">
              <a:extLst>
                <a:ext uri="{FF2B5EF4-FFF2-40B4-BE49-F238E27FC236}">
                  <a16:creationId xmlns:a16="http://schemas.microsoft.com/office/drawing/2014/main" id="{07A5BFEE-CE06-4BB2-96B8-80BA9DFD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286"/>
              <a:ext cx="24" cy="86"/>
            </a:xfrm>
            <a:custGeom>
              <a:avLst/>
              <a:gdLst>
                <a:gd name="T0" fmla="*/ 61 w 15"/>
                <a:gd name="T1" fmla="*/ 0 h 53"/>
                <a:gd name="T2" fmla="*/ 48 w 15"/>
                <a:gd name="T3" fmla="*/ 5 h 53"/>
                <a:gd name="T4" fmla="*/ 42 w 15"/>
                <a:gd name="T5" fmla="*/ 29 h 53"/>
                <a:gd name="T6" fmla="*/ 29 w 15"/>
                <a:gd name="T7" fmla="*/ 94 h 53"/>
                <a:gd name="T8" fmla="*/ 13 w 15"/>
                <a:gd name="T9" fmla="*/ 164 h 53"/>
                <a:gd name="T10" fmla="*/ 0 w 15"/>
                <a:gd name="T11" fmla="*/ 227 h 53"/>
                <a:gd name="T12" fmla="*/ 8 w 15"/>
                <a:gd name="T13" fmla="*/ 200 h 53"/>
                <a:gd name="T14" fmla="*/ 21 w 15"/>
                <a:gd name="T15" fmla="*/ 157 h 53"/>
                <a:gd name="T16" fmla="*/ 35 w 15"/>
                <a:gd name="T17" fmla="*/ 94 h 53"/>
                <a:gd name="T18" fmla="*/ 46 w 15"/>
                <a:gd name="T19" fmla="*/ 47 h 53"/>
                <a:gd name="T20" fmla="*/ 61 w 15"/>
                <a:gd name="T21" fmla="*/ 16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53">
                  <a:moveTo>
                    <a:pt x="15" y="0"/>
                  </a:moveTo>
                  <a:cubicBezTo>
                    <a:pt x="14" y="1"/>
                    <a:pt x="13" y="0"/>
                    <a:pt x="12" y="1"/>
                  </a:cubicBezTo>
                  <a:cubicBezTo>
                    <a:pt x="11" y="2"/>
                    <a:pt x="10" y="5"/>
                    <a:pt x="10" y="7"/>
                  </a:cubicBezTo>
                  <a:cubicBezTo>
                    <a:pt x="8" y="12"/>
                    <a:pt x="8" y="17"/>
                    <a:pt x="7" y="22"/>
                  </a:cubicBezTo>
                  <a:cubicBezTo>
                    <a:pt x="6" y="28"/>
                    <a:pt x="4" y="33"/>
                    <a:pt x="3" y="38"/>
                  </a:cubicBezTo>
                  <a:cubicBezTo>
                    <a:pt x="2" y="43"/>
                    <a:pt x="1" y="48"/>
                    <a:pt x="0" y="53"/>
                  </a:cubicBezTo>
                  <a:cubicBezTo>
                    <a:pt x="0" y="51"/>
                    <a:pt x="1" y="49"/>
                    <a:pt x="2" y="47"/>
                  </a:cubicBezTo>
                  <a:cubicBezTo>
                    <a:pt x="3" y="44"/>
                    <a:pt x="3" y="40"/>
                    <a:pt x="5" y="37"/>
                  </a:cubicBezTo>
                  <a:cubicBezTo>
                    <a:pt x="6" y="32"/>
                    <a:pt x="8" y="27"/>
                    <a:pt x="9" y="22"/>
                  </a:cubicBezTo>
                  <a:cubicBezTo>
                    <a:pt x="9" y="18"/>
                    <a:pt x="10" y="15"/>
                    <a:pt x="11" y="11"/>
                  </a:cubicBezTo>
                  <a:cubicBezTo>
                    <a:pt x="11" y="8"/>
                    <a:pt x="12" y="5"/>
                    <a:pt x="1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6" name="Freeform 152">
              <a:extLst>
                <a:ext uri="{FF2B5EF4-FFF2-40B4-BE49-F238E27FC236}">
                  <a16:creationId xmlns:a16="http://schemas.microsoft.com/office/drawing/2014/main" id="{BCB6B353-591D-4002-9B13-5991922D6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306"/>
              <a:ext cx="17" cy="33"/>
            </a:xfrm>
            <a:custGeom>
              <a:avLst/>
              <a:gdLst>
                <a:gd name="T0" fmla="*/ 0 w 10"/>
                <a:gd name="T1" fmla="*/ 5 h 21"/>
                <a:gd name="T2" fmla="*/ 41 w 10"/>
                <a:gd name="T3" fmla="*/ 27 h 21"/>
                <a:gd name="T4" fmla="*/ 29 w 10"/>
                <a:gd name="T5" fmla="*/ 69 h 21"/>
                <a:gd name="T6" fmla="*/ 15 w 10"/>
                <a:gd name="T7" fmla="*/ 49 h 21"/>
                <a:gd name="T8" fmla="*/ 5 w 10"/>
                <a:gd name="T9" fmla="*/ 1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1">
                  <a:moveTo>
                    <a:pt x="0" y="1"/>
                  </a:moveTo>
                  <a:cubicBezTo>
                    <a:pt x="3" y="0"/>
                    <a:pt x="7" y="4"/>
                    <a:pt x="8" y="7"/>
                  </a:cubicBezTo>
                  <a:cubicBezTo>
                    <a:pt x="10" y="11"/>
                    <a:pt x="9" y="16"/>
                    <a:pt x="6" y="18"/>
                  </a:cubicBezTo>
                  <a:cubicBezTo>
                    <a:pt x="1" y="21"/>
                    <a:pt x="2" y="16"/>
                    <a:pt x="3" y="13"/>
                  </a:cubicBezTo>
                  <a:cubicBezTo>
                    <a:pt x="4" y="10"/>
                    <a:pt x="4" y="6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7" name="Freeform 153">
              <a:extLst>
                <a:ext uri="{FF2B5EF4-FFF2-40B4-BE49-F238E27FC236}">
                  <a16:creationId xmlns:a16="http://schemas.microsoft.com/office/drawing/2014/main" id="{22B51DEC-EEB4-44A9-B4B3-37975AE95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1178"/>
              <a:ext cx="42" cy="58"/>
            </a:xfrm>
            <a:custGeom>
              <a:avLst/>
              <a:gdLst>
                <a:gd name="T0" fmla="*/ 97 w 26"/>
                <a:gd name="T1" fmla="*/ 0 h 36"/>
                <a:gd name="T2" fmla="*/ 94 w 26"/>
                <a:gd name="T3" fmla="*/ 60 h 36"/>
                <a:gd name="T4" fmla="*/ 50 w 26"/>
                <a:gd name="T5" fmla="*/ 118 h 36"/>
                <a:gd name="T6" fmla="*/ 26 w 26"/>
                <a:gd name="T7" fmla="*/ 143 h 36"/>
                <a:gd name="T8" fmla="*/ 5 w 26"/>
                <a:gd name="T9" fmla="*/ 135 h 36"/>
                <a:gd name="T10" fmla="*/ 42 w 26"/>
                <a:gd name="T11" fmla="*/ 97 h 36"/>
                <a:gd name="T12" fmla="*/ 94 w 26"/>
                <a:gd name="T13" fmla="*/ 16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6">
                  <a:moveTo>
                    <a:pt x="23" y="0"/>
                  </a:moveTo>
                  <a:cubicBezTo>
                    <a:pt x="26" y="3"/>
                    <a:pt x="24" y="11"/>
                    <a:pt x="22" y="14"/>
                  </a:cubicBezTo>
                  <a:cubicBezTo>
                    <a:pt x="20" y="19"/>
                    <a:pt x="16" y="23"/>
                    <a:pt x="12" y="28"/>
                  </a:cubicBezTo>
                  <a:cubicBezTo>
                    <a:pt x="10" y="30"/>
                    <a:pt x="8" y="32"/>
                    <a:pt x="6" y="34"/>
                  </a:cubicBezTo>
                  <a:cubicBezTo>
                    <a:pt x="4" y="35"/>
                    <a:pt x="0" y="36"/>
                    <a:pt x="1" y="32"/>
                  </a:cubicBezTo>
                  <a:cubicBezTo>
                    <a:pt x="2" y="29"/>
                    <a:pt x="7" y="26"/>
                    <a:pt x="10" y="23"/>
                  </a:cubicBezTo>
                  <a:cubicBezTo>
                    <a:pt x="14" y="18"/>
                    <a:pt x="19" y="11"/>
                    <a:pt x="2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8" name="Freeform 154">
              <a:extLst>
                <a:ext uri="{FF2B5EF4-FFF2-40B4-BE49-F238E27FC236}">
                  <a16:creationId xmlns:a16="http://schemas.microsoft.com/office/drawing/2014/main" id="{2B08438B-5089-43C4-9C70-DDA82529E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1181"/>
              <a:ext cx="29" cy="10"/>
            </a:xfrm>
            <a:custGeom>
              <a:avLst/>
              <a:gdLst>
                <a:gd name="T0" fmla="*/ 0 w 18"/>
                <a:gd name="T1" fmla="*/ 0 h 6"/>
                <a:gd name="T2" fmla="*/ 39 w 18"/>
                <a:gd name="T3" fmla="*/ 28 h 6"/>
                <a:gd name="T4" fmla="*/ 71 w 18"/>
                <a:gd name="T5" fmla="*/ 8 h 6"/>
                <a:gd name="T6" fmla="*/ 50 w 18"/>
                <a:gd name="T7" fmla="*/ 5 h 6"/>
                <a:gd name="T8" fmla="*/ 16 w 1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6">
                  <a:moveTo>
                    <a:pt x="0" y="0"/>
                  </a:moveTo>
                  <a:cubicBezTo>
                    <a:pt x="2" y="3"/>
                    <a:pt x="5" y="6"/>
                    <a:pt x="9" y="6"/>
                  </a:cubicBezTo>
                  <a:cubicBezTo>
                    <a:pt x="11" y="6"/>
                    <a:pt x="18" y="6"/>
                    <a:pt x="17" y="2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9" y="2"/>
                    <a:pt x="6" y="2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9" name="Freeform 155">
              <a:extLst>
                <a:ext uri="{FF2B5EF4-FFF2-40B4-BE49-F238E27FC236}">
                  <a16:creationId xmlns:a16="http://schemas.microsoft.com/office/drawing/2014/main" id="{48CB23AF-EAD0-4F5F-A0AC-6917F52F8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210"/>
              <a:ext cx="72" cy="125"/>
            </a:xfrm>
            <a:custGeom>
              <a:avLst/>
              <a:gdLst>
                <a:gd name="T0" fmla="*/ 16 w 45"/>
                <a:gd name="T1" fmla="*/ 0 h 77"/>
                <a:gd name="T2" fmla="*/ 13 w 45"/>
                <a:gd name="T3" fmla="*/ 97 h 77"/>
                <a:gd name="T4" fmla="*/ 54 w 45"/>
                <a:gd name="T5" fmla="*/ 193 h 77"/>
                <a:gd name="T6" fmla="*/ 118 w 45"/>
                <a:gd name="T7" fmla="*/ 274 h 77"/>
                <a:gd name="T8" fmla="*/ 184 w 45"/>
                <a:gd name="T9" fmla="*/ 330 h 77"/>
                <a:gd name="T10" fmla="*/ 179 w 45"/>
                <a:gd name="T11" fmla="*/ 321 h 77"/>
                <a:gd name="T12" fmla="*/ 150 w 45"/>
                <a:gd name="T13" fmla="*/ 287 h 77"/>
                <a:gd name="T14" fmla="*/ 82 w 45"/>
                <a:gd name="T15" fmla="*/ 193 h 77"/>
                <a:gd name="T16" fmla="*/ 42 w 45"/>
                <a:gd name="T17" fmla="*/ 109 h 77"/>
                <a:gd name="T18" fmla="*/ 21 w 45"/>
                <a:gd name="T19" fmla="*/ 13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77">
                  <a:moveTo>
                    <a:pt x="4" y="0"/>
                  </a:moveTo>
                  <a:cubicBezTo>
                    <a:pt x="0" y="5"/>
                    <a:pt x="2" y="17"/>
                    <a:pt x="3" y="23"/>
                  </a:cubicBezTo>
                  <a:cubicBezTo>
                    <a:pt x="5" y="30"/>
                    <a:pt x="9" y="39"/>
                    <a:pt x="13" y="45"/>
                  </a:cubicBezTo>
                  <a:cubicBezTo>
                    <a:pt x="18" y="52"/>
                    <a:pt x="23" y="58"/>
                    <a:pt x="29" y="64"/>
                  </a:cubicBezTo>
                  <a:cubicBezTo>
                    <a:pt x="34" y="69"/>
                    <a:pt x="39" y="74"/>
                    <a:pt x="45" y="77"/>
                  </a:cubicBezTo>
                  <a:cubicBezTo>
                    <a:pt x="44" y="76"/>
                    <a:pt x="44" y="76"/>
                    <a:pt x="44" y="75"/>
                  </a:cubicBezTo>
                  <a:cubicBezTo>
                    <a:pt x="41" y="72"/>
                    <a:pt x="39" y="70"/>
                    <a:pt x="37" y="67"/>
                  </a:cubicBezTo>
                  <a:cubicBezTo>
                    <a:pt x="31" y="60"/>
                    <a:pt x="26" y="52"/>
                    <a:pt x="20" y="45"/>
                  </a:cubicBezTo>
                  <a:cubicBezTo>
                    <a:pt x="16" y="39"/>
                    <a:pt x="12" y="32"/>
                    <a:pt x="10" y="25"/>
                  </a:cubicBezTo>
                  <a:cubicBezTo>
                    <a:pt x="7" y="19"/>
                    <a:pt x="4" y="10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0" name="Freeform 156">
              <a:extLst>
                <a:ext uri="{FF2B5EF4-FFF2-40B4-BE49-F238E27FC236}">
                  <a16:creationId xmlns:a16="http://schemas.microsoft.com/office/drawing/2014/main" id="{DA683A85-66D3-4F5B-9D82-C148817A3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384"/>
              <a:ext cx="16" cy="91"/>
            </a:xfrm>
            <a:custGeom>
              <a:avLst/>
              <a:gdLst>
                <a:gd name="T0" fmla="*/ 8 w 10"/>
                <a:gd name="T1" fmla="*/ 5 h 56"/>
                <a:gd name="T2" fmla="*/ 29 w 10"/>
                <a:gd name="T3" fmla="*/ 60 h 56"/>
                <a:gd name="T4" fmla="*/ 29 w 10"/>
                <a:gd name="T5" fmla="*/ 117 h 56"/>
                <a:gd name="T6" fmla="*/ 34 w 10"/>
                <a:gd name="T7" fmla="*/ 241 h 56"/>
                <a:gd name="T8" fmla="*/ 34 w 10"/>
                <a:gd name="T9" fmla="*/ 206 h 56"/>
                <a:gd name="T10" fmla="*/ 42 w 10"/>
                <a:gd name="T11" fmla="*/ 190 h 56"/>
                <a:gd name="T12" fmla="*/ 42 w 10"/>
                <a:gd name="T13" fmla="*/ 172 h 56"/>
                <a:gd name="T14" fmla="*/ 35 w 10"/>
                <a:gd name="T15" fmla="*/ 132 h 56"/>
                <a:gd name="T16" fmla="*/ 42 w 10"/>
                <a:gd name="T17" fmla="*/ 68 h 56"/>
                <a:gd name="T18" fmla="*/ 34 w 10"/>
                <a:gd name="T19" fmla="*/ 34 h 56"/>
                <a:gd name="T20" fmla="*/ 13 w 10"/>
                <a:gd name="T21" fmla="*/ 0 h 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56">
                  <a:moveTo>
                    <a:pt x="2" y="1"/>
                  </a:moveTo>
                  <a:cubicBezTo>
                    <a:pt x="0" y="5"/>
                    <a:pt x="6" y="10"/>
                    <a:pt x="7" y="14"/>
                  </a:cubicBezTo>
                  <a:cubicBezTo>
                    <a:pt x="8" y="18"/>
                    <a:pt x="7" y="22"/>
                    <a:pt x="7" y="27"/>
                  </a:cubicBezTo>
                  <a:cubicBezTo>
                    <a:pt x="8" y="37"/>
                    <a:pt x="5" y="46"/>
                    <a:pt x="8" y="56"/>
                  </a:cubicBezTo>
                  <a:cubicBezTo>
                    <a:pt x="7" y="53"/>
                    <a:pt x="7" y="51"/>
                    <a:pt x="8" y="48"/>
                  </a:cubicBezTo>
                  <a:cubicBezTo>
                    <a:pt x="8" y="46"/>
                    <a:pt x="9" y="45"/>
                    <a:pt x="10" y="44"/>
                  </a:cubicBezTo>
                  <a:cubicBezTo>
                    <a:pt x="10" y="42"/>
                    <a:pt x="10" y="42"/>
                    <a:pt x="10" y="40"/>
                  </a:cubicBezTo>
                  <a:cubicBezTo>
                    <a:pt x="9" y="37"/>
                    <a:pt x="9" y="34"/>
                    <a:pt x="9" y="31"/>
                  </a:cubicBezTo>
                  <a:cubicBezTo>
                    <a:pt x="9" y="26"/>
                    <a:pt x="10" y="21"/>
                    <a:pt x="10" y="16"/>
                  </a:cubicBezTo>
                  <a:cubicBezTo>
                    <a:pt x="10" y="13"/>
                    <a:pt x="9" y="11"/>
                    <a:pt x="8" y="8"/>
                  </a:cubicBezTo>
                  <a:cubicBezTo>
                    <a:pt x="6" y="5"/>
                    <a:pt x="3" y="3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1" name="Freeform 157">
              <a:extLst>
                <a:ext uri="{FF2B5EF4-FFF2-40B4-BE49-F238E27FC236}">
                  <a16:creationId xmlns:a16="http://schemas.microsoft.com/office/drawing/2014/main" id="{7B1A2E7C-5FF6-4FDB-B3D2-6159F6511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2375"/>
              <a:ext cx="13" cy="66"/>
            </a:xfrm>
            <a:custGeom>
              <a:avLst/>
              <a:gdLst>
                <a:gd name="T0" fmla="*/ 0 w 8"/>
                <a:gd name="T1" fmla="*/ 8 h 41"/>
                <a:gd name="T2" fmla="*/ 29 w 8"/>
                <a:gd name="T3" fmla="*/ 80 h 41"/>
                <a:gd name="T4" fmla="*/ 21 w 8"/>
                <a:gd name="T5" fmla="*/ 171 h 41"/>
                <a:gd name="T6" fmla="*/ 21 w 8"/>
                <a:gd name="T7" fmla="*/ 89 h 41"/>
                <a:gd name="T8" fmla="*/ 8 w 8"/>
                <a:gd name="T9" fmla="*/ 55 h 41"/>
                <a:gd name="T10" fmla="*/ 5 w 8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41">
                  <a:moveTo>
                    <a:pt x="0" y="2"/>
                  </a:moveTo>
                  <a:cubicBezTo>
                    <a:pt x="2" y="8"/>
                    <a:pt x="7" y="13"/>
                    <a:pt x="7" y="19"/>
                  </a:cubicBezTo>
                  <a:cubicBezTo>
                    <a:pt x="8" y="27"/>
                    <a:pt x="7" y="34"/>
                    <a:pt x="5" y="41"/>
                  </a:cubicBezTo>
                  <a:cubicBezTo>
                    <a:pt x="5" y="35"/>
                    <a:pt x="7" y="27"/>
                    <a:pt x="5" y="21"/>
                  </a:cubicBezTo>
                  <a:cubicBezTo>
                    <a:pt x="5" y="18"/>
                    <a:pt x="3" y="16"/>
                    <a:pt x="2" y="13"/>
                  </a:cubicBezTo>
                  <a:cubicBezTo>
                    <a:pt x="1" y="9"/>
                    <a:pt x="1" y="4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2" name="Freeform 158">
              <a:extLst>
                <a:ext uri="{FF2B5EF4-FFF2-40B4-BE49-F238E27FC236}">
                  <a16:creationId xmlns:a16="http://schemas.microsoft.com/office/drawing/2014/main" id="{2232FF8B-7709-441E-BA95-16D8FE57C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3753"/>
              <a:ext cx="116" cy="41"/>
            </a:xfrm>
            <a:custGeom>
              <a:avLst/>
              <a:gdLst>
                <a:gd name="T0" fmla="*/ 301 w 72"/>
                <a:gd name="T1" fmla="*/ 62 h 25"/>
                <a:gd name="T2" fmla="*/ 97 w 72"/>
                <a:gd name="T3" fmla="*/ 41 h 25"/>
                <a:gd name="T4" fmla="*/ 34 w 72"/>
                <a:gd name="T5" fmla="*/ 71 h 25"/>
                <a:gd name="T6" fmla="*/ 84 w 72"/>
                <a:gd name="T7" fmla="*/ 92 h 25"/>
                <a:gd name="T8" fmla="*/ 213 w 72"/>
                <a:gd name="T9" fmla="*/ 67 h 25"/>
                <a:gd name="T10" fmla="*/ 296 w 72"/>
                <a:gd name="T11" fmla="*/ 75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25">
                  <a:moveTo>
                    <a:pt x="72" y="14"/>
                  </a:moveTo>
                  <a:cubicBezTo>
                    <a:pt x="66" y="0"/>
                    <a:pt x="34" y="4"/>
                    <a:pt x="23" y="9"/>
                  </a:cubicBezTo>
                  <a:cubicBezTo>
                    <a:pt x="19" y="10"/>
                    <a:pt x="11" y="13"/>
                    <a:pt x="8" y="16"/>
                  </a:cubicBezTo>
                  <a:cubicBezTo>
                    <a:pt x="0" y="25"/>
                    <a:pt x="15" y="23"/>
                    <a:pt x="20" y="21"/>
                  </a:cubicBezTo>
                  <a:cubicBezTo>
                    <a:pt x="30" y="17"/>
                    <a:pt x="40" y="15"/>
                    <a:pt x="51" y="15"/>
                  </a:cubicBezTo>
                  <a:cubicBezTo>
                    <a:pt x="56" y="16"/>
                    <a:pt x="68" y="22"/>
                    <a:pt x="71" y="17"/>
                  </a:cubicBezTo>
                </a:path>
              </a:pathLst>
            </a:custGeom>
            <a:solidFill>
              <a:srgbClr val="6B9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3" name="Freeform 159">
              <a:extLst>
                <a:ext uri="{FF2B5EF4-FFF2-40B4-BE49-F238E27FC236}">
                  <a16:creationId xmlns:a16="http://schemas.microsoft.com/office/drawing/2014/main" id="{59149D39-2B9A-45F7-AAE9-52665D49B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3724"/>
              <a:ext cx="92" cy="58"/>
            </a:xfrm>
            <a:custGeom>
              <a:avLst/>
              <a:gdLst>
                <a:gd name="T0" fmla="*/ 226 w 57"/>
                <a:gd name="T1" fmla="*/ 29 h 36"/>
                <a:gd name="T2" fmla="*/ 124 w 57"/>
                <a:gd name="T3" fmla="*/ 13 h 36"/>
                <a:gd name="T4" fmla="*/ 84 w 57"/>
                <a:gd name="T5" fmla="*/ 42 h 36"/>
                <a:gd name="T6" fmla="*/ 26 w 57"/>
                <a:gd name="T7" fmla="*/ 76 h 36"/>
                <a:gd name="T8" fmla="*/ 5 w 57"/>
                <a:gd name="T9" fmla="*/ 118 h 36"/>
                <a:gd name="T10" fmla="*/ 89 w 57"/>
                <a:gd name="T11" fmla="*/ 103 h 36"/>
                <a:gd name="T12" fmla="*/ 169 w 57"/>
                <a:gd name="T13" fmla="*/ 63 h 36"/>
                <a:gd name="T14" fmla="*/ 239 w 57"/>
                <a:gd name="T15" fmla="*/ 63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6">
                  <a:moveTo>
                    <a:pt x="54" y="7"/>
                  </a:moveTo>
                  <a:cubicBezTo>
                    <a:pt x="49" y="1"/>
                    <a:pt x="37" y="0"/>
                    <a:pt x="30" y="3"/>
                  </a:cubicBezTo>
                  <a:cubicBezTo>
                    <a:pt x="26" y="5"/>
                    <a:pt x="23" y="7"/>
                    <a:pt x="20" y="10"/>
                  </a:cubicBezTo>
                  <a:cubicBezTo>
                    <a:pt x="15" y="14"/>
                    <a:pt x="10" y="15"/>
                    <a:pt x="6" y="18"/>
                  </a:cubicBezTo>
                  <a:cubicBezTo>
                    <a:pt x="4" y="20"/>
                    <a:pt x="0" y="24"/>
                    <a:pt x="1" y="28"/>
                  </a:cubicBezTo>
                  <a:cubicBezTo>
                    <a:pt x="4" y="36"/>
                    <a:pt x="17" y="28"/>
                    <a:pt x="21" y="25"/>
                  </a:cubicBezTo>
                  <a:cubicBezTo>
                    <a:pt x="27" y="22"/>
                    <a:pt x="33" y="17"/>
                    <a:pt x="40" y="15"/>
                  </a:cubicBezTo>
                  <a:cubicBezTo>
                    <a:pt x="46" y="13"/>
                    <a:pt x="51" y="17"/>
                    <a:pt x="57" y="15"/>
                  </a:cubicBezTo>
                </a:path>
              </a:pathLst>
            </a:custGeom>
            <a:solidFill>
              <a:srgbClr val="6B9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4" name="Freeform 160">
              <a:extLst>
                <a:ext uri="{FF2B5EF4-FFF2-40B4-BE49-F238E27FC236}">
                  <a16:creationId xmlns:a16="http://schemas.microsoft.com/office/drawing/2014/main" id="{07009D2E-D494-4C1A-8C66-75DEE09CF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3723"/>
              <a:ext cx="63" cy="56"/>
            </a:xfrm>
            <a:custGeom>
              <a:avLst/>
              <a:gdLst>
                <a:gd name="T0" fmla="*/ 0 w 39"/>
                <a:gd name="T1" fmla="*/ 42 h 35"/>
                <a:gd name="T2" fmla="*/ 84 w 39"/>
                <a:gd name="T3" fmla="*/ 0 h 35"/>
                <a:gd name="T4" fmla="*/ 94 w 39"/>
                <a:gd name="T5" fmla="*/ 82 h 35"/>
                <a:gd name="T6" fmla="*/ 165 w 39"/>
                <a:gd name="T7" fmla="*/ 144 h 35"/>
                <a:gd name="T8" fmla="*/ 89 w 39"/>
                <a:gd name="T9" fmla="*/ 107 h 35"/>
                <a:gd name="T10" fmla="*/ 13 w 39"/>
                <a:gd name="T11" fmla="*/ 54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35">
                  <a:moveTo>
                    <a:pt x="0" y="10"/>
                  </a:moveTo>
                  <a:cubicBezTo>
                    <a:pt x="3" y="5"/>
                    <a:pt x="14" y="2"/>
                    <a:pt x="20" y="0"/>
                  </a:cubicBezTo>
                  <a:cubicBezTo>
                    <a:pt x="22" y="10"/>
                    <a:pt x="14" y="11"/>
                    <a:pt x="22" y="20"/>
                  </a:cubicBezTo>
                  <a:cubicBezTo>
                    <a:pt x="27" y="25"/>
                    <a:pt x="33" y="33"/>
                    <a:pt x="39" y="35"/>
                  </a:cubicBezTo>
                  <a:cubicBezTo>
                    <a:pt x="31" y="34"/>
                    <a:pt x="27" y="30"/>
                    <a:pt x="21" y="26"/>
                  </a:cubicBezTo>
                  <a:cubicBezTo>
                    <a:pt x="15" y="22"/>
                    <a:pt x="7" y="18"/>
                    <a:pt x="3" y="13"/>
                  </a:cubicBezTo>
                </a:path>
              </a:pathLst>
            </a:custGeom>
            <a:solidFill>
              <a:srgbClr val="4F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5" name="Freeform 161">
              <a:extLst>
                <a:ext uri="{FF2B5EF4-FFF2-40B4-BE49-F238E27FC236}">
                  <a16:creationId xmlns:a16="http://schemas.microsoft.com/office/drawing/2014/main" id="{0E43CEBF-63FB-4A54-8043-A8046CD14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3723"/>
              <a:ext cx="39" cy="85"/>
            </a:xfrm>
            <a:custGeom>
              <a:avLst/>
              <a:gdLst>
                <a:gd name="T0" fmla="*/ 8 w 24"/>
                <a:gd name="T1" fmla="*/ 13 h 53"/>
                <a:gd name="T2" fmla="*/ 81 w 24"/>
                <a:gd name="T3" fmla="*/ 0 h 53"/>
                <a:gd name="T4" fmla="*/ 55 w 24"/>
                <a:gd name="T5" fmla="*/ 111 h 53"/>
                <a:gd name="T6" fmla="*/ 102 w 24"/>
                <a:gd name="T7" fmla="*/ 218 h 53"/>
                <a:gd name="T8" fmla="*/ 39 w 24"/>
                <a:gd name="T9" fmla="*/ 183 h 53"/>
                <a:gd name="T10" fmla="*/ 5 w 24"/>
                <a:gd name="T11" fmla="*/ 35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53">
                  <a:moveTo>
                    <a:pt x="2" y="3"/>
                  </a:moveTo>
                  <a:cubicBezTo>
                    <a:pt x="5" y="0"/>
                    <a:pt x="14" y="3"/>
                    <a:pt x="19" y="0"/>
                  </a:cubicBezTo>
                  <a:cubicBezTo>
                    <a:pt x="19" y="10"/>
                    <a:pt x="12" y="17"/>
                    <a:pt x="13" y="27"/>
                  </a:cubicBezTo>
                  <a:cubicBezTo>
                    <a:pt x="14" y="38"/>
                    <a:pt x="20" y="44"/>
                    <a:pt x="24" y="53"/>
                  </a:cubicBezTo>
                  <a:cubicBezTo>
                    <a:pt x="19" y="51"/>
                    <a:pt x="13" y="48"/>
                    <a:pt x="9" y="44"/>
                  </a:cubicBezTo>
                  <a:cubicBezTo>
                    <a:pt x="0" y="35"/>
                    <a:pt x="1" y="22"/>
                    <a:pt x="1" y="9"/>
                  </a:cubicBezTo>
                </a:path>
              </a:pathLst>
            </a:custGeom>
            <a:solidFill>
              <a:srgbClr val="4F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6" name="Freeform 162">
              <a:extLst>
                <a:ext uri="{FF2B5EF4-FFF2-40B4-BE49-F238E27FC236}">
                  <a16:creationId xmlns:a16="http://schemas.microsoft.com/office/drawing/2014/main" id="{8CD3735B-896E-45F2-9883-22ABAE7B1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493"/>
              <a:ext cx="258" cy="369"/>
            </a:xfrm>
            <a:custGeom>
              <a:avLst/>
              <a:gdLst>
                <a:gd name="T0" fmla="*/ 184 w 160"/>
                <a:gd name="T1" fmla="*/ 143 h 229"/>
                <a:gd name="T2" fmla="*/ 221 w 160"/>
                <a:gd name="T3" fmla="*/ 276 h 229"/>
                <a:gd name="T4" fmla="*/ 264 w 160"/>
                <a:gd name="T5" fmla="*/ 398 h 229"/>
                <a:gd name="T6" fmla="*/ 411 w 160"/>
                <a:gd name="T7" fmla="*/ 649 h 229"/>
                <a:gd name="T8" fmla="*/ 540 w 160"/>
                <a:gd name="T9" fmla="*/ 833 h 229"/>
                <a:gd name="T10" fmla="*/ 671 w 160"/>
                <a:gd name="T11" fmla="*/ 959 h 229"/>
                <a:gd name="T12" fmla="*/ 356 w 160"/>
                <a:gd name="T13" fmla="*/ 685 h 229"/>
                <a:gd name="T14" fmla="*/ 276 w 160"/>
                <a:gd name="T15" fmla="*/ 532 h 229"/>
                <a:gd name="T16" fmla="*/ 200 w 160"/>
                <a:gd name="T17" fmla="*/ 424 h 229"/>
                <a:gd name="T18" fmla="*/ 50 w 160"/>
                <a:gd name="T19" fmla="*/ 918 h 229"/>
                <a:gd name="T20" fmla="*/ 34 w 160"/>
                <a:gd name="T21" fmla="*/ 403 h 229"/>
                <a:gd name="T22" fmla="*/ 84 w 160"/>
                <a:gd name="T23" fmla="*/ 177 h 229"/>
                <a:gd name="T24" fmla="*/ 164 w 160"/>
                <a:gd name="T25" fmla="*/ 68 h 2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0" h="229">
                  <a:moveTo>
                    <a:pt x="44" y="34"/>
                  </a:moveTo>
                  <a:cubicBezTo>
                    <a:pt x="55" y="35"/>
                    <a:pt x="52" y="57"/>
                    <a:pt x="53" y="66"/>
                  </a:cubicBezTo>
                  <a:cubicBezTo>
                    <a:pt x="55" y="75"/>
                    <a:pt x="58" y="86"/>
                    <a:pt x="63" y="95"/>
                  </a:cubicBezTo>
                  <a:cubicBezTo>
                    <a:pt x="75" y="115"/>
                    <a:pt x="87" y="134"/>
                    <a:pt x="98" y="155"/>
                  </a:cubicBezTo>
                  <a:cubicBezTo>
                    <a:pt x="106" y="171"/>
                    <a:pt x="119" y="185"/>
                    <a:pt x="129" y="199"/>
                  </a:cubicBezTo>
                  <a:cubicBezTo>
                    <a:pt x="137" y="211"/>
                    <a:pt x="146" y="224"/>
                    <a:pt x="160" y="229"/>
                  </a:cubicBezTo>
                  <a:cubicBezTo>
                    <a:pt x="127" y="220"/>
                    <a:pt x="101" y="193"/>
                    <a:pt x="85" y="164"/>
                  </a:cubicBezTo>
                  <a:cubicBezTo>
                    <a:pt x="78" y="151"/>
                    <a:pt x="72" y="140"/>
                    <a:pt x="66" y="127"/>
                  </a:cubicBezTo>
                  <a:cubicBezTo>
                    <a:pt x="62" y="118"/>
                    <a:pt x="57" y="106"/>
                    <a:pt x="48" y="101"/>
                  </a:cubicBezTo>
                  <a:cubicBezTo>
                    <a:pt x="9" y="76"/>
                    <a:pt x="6" y="200"/>
                    <a:pt x="12" y="220"/>
                  </a:cubicBezTo>
                  <a:cubicBezTo>
                    <a:pt x="2" y="183"/>
                    <a:pt x="0" y="133"/>
                    <a:pt x="8" y="96"/>
                  </a:cubicBezTo>
                  <a:cubicBezTo>
                    <a:pt x="12" y="78"/>
                    <a:pt x="13" y="59"/>
                    <a:pt x="20" y="42"/>
                  </a:cubicBezTo>
                  <a:cubicBezTo>
                    <a:pt x="22" y="36"/>
                    <a:pt x="29" y="0"/>
                    <a:pt x="39" y="16"/>
                  </a:cubicBezTo>
                </a:path>
              </a:pathLst>
            </a:custGeom>
            <a:solidFill>
              <a:srgbClr val="93C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7" name="Freeform 163">
              <a:extLst>
                <a:ext uri="{FF2B5EF4-FFF2-40B4-BE49-F238E27FC236}">
                  <a16:creationId xmlns:a16="http://schemas.microsoft.com/office/drawing/2014/main" id="{D4C9AD3D-A196-4BA0-8D33-08A68FDCC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1428"/>
              <a:ext cx="34" cy="127"/>
            </a:xfrm>
            <a:custGeom>
              <a:avLst/>
              <a:gdLst>
                <a:gd name="T0" fmla="*/ 5 w 21"/>
                <a:gd name="T1" fmla="*/ 0 h 79"/>
                <a:gd name="T2" fmla="*/ 39 w 21"/>
                <a:gd name="T3" fmla="*/ 170 h 79"/>
                <a:gd name="T4" fmla="*/ 63 w 21"/>
                <a:gd name="T5" fmla="*/ 328 h 79"/>
                <a:gd name="T6" fmla="*/ 13 w 21"/>
                <a:gd name="T7" fmla="*/ 8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79">
                  <a:moveTo>
                    <a:pt x="1" y="0"/>
                  </a:moveTo>
                  <a:cubicBezTo>
                    <a:pt x="0" y="12"/>
                    <a:pt x="8" y="28"/>
                    <a:pt x="9" y="41"/>
                  </a:cubicBezTo>
                  <a:cubicBezTo>
                    <a:pt x="11" y="54"/>
                    <a:pt x="12" y="67"/>
                    <a:pt x="15" y="79"/>
                  </a:cubicBezTo>
                  <a:cubicBezTo>
                    <a:pt x="13" y="51"/>
                    <a:pt x="21" y="27"/>
                    <a:pt x="3" y="2"/>
                  </a:cubicBezTo>
                </a:path>
              </a:pathLst>
            </a:custGeom>
            <a:solidFill>
              <a:srgbClr val="93C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8" name="Freeform 164">
              <a:extLst>
                <a:ext uri="{FF2B5EF4-FFF2-40B4-BE49-F238E27FC236}">
                  <a16:creationId xmlns:a16="http://schemas.microsoft.com/office/drawing/2014/main" id="{5CFEAB54-CE5D-4C91-82A3-73F2D8D12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1367"/>
              <a:ext cx="62" cy="148"/>
            </a:xfrm>
            <a:custGeom>
              <a:avLst/>
              <a:gdLst>
                <a:gd name="T0" fmla="*/ 0 w 38"/>
                <a:gd name="T1" fmla="*/ 13 h 92"/>
                <a:gd name="T2" fmla="*/ 104 w 38"/>
                <a:gd name="T3" fmla="*/ 187 h 92"/>
                <a:gd name="T4" fmla="*/ 165 w 38"/>
                <a:gd name="T5" fmla="*/ 383 h 92"/>
                <a:gd name="T6" fmla="*/ 77 w 38"/>
                <a:gd name="T7" fmla="*/ 233 h 92"/>
                <a:gd name="T8" fmla="*/ 18 w 3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92">
                  <a:moveTo>
                    <a:pt x="0" y="3"/>
                  </a:moveTo>
                  <a:cubicBezTo>
                    <a:pt x="1" y="19"/>
                    <a:pt x="18" y="32"/>
                    <a:pt x="24" y="45"/>
                  </a:cubicBezTo>
                  <a:cubicBezTo>
                    <a:pt x="31" y="59"/>
                    <a:pt x="37" y="76"/>
                    <a:pt x="38" y="92"/>
                  </a:cubicBezTo>
                  <a:cubicBezTo>
                    <a:pt x="36" y="80"/>
                    <a:pt x="25" y="66"/>
                    <a:pt x="18" y="56"/>
                  </a:cubicBezTo>
                  <a:cubicBezTo>
                    <a:pt x="5" y="38"/>
                    <a:pt x="11" y="20"/>
                    <a:pt x="4" y="0"/>
                  </a:cubicBezTo>
                </a:path>
              </a:pathLst>
            </a:custGeom>
            <a:solidFill>
              <a:srgbClr val="93C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9" name="Freeform 165">
              <a:extLst>
                <a:ext uri="{FF2B5EF4-FFF2-40B4-BE49-F238E27FC236}">
                  <a16:creationId xmlns:a16="http://schemas.microsoft.com/office/drawing/2014/main" id="{0325CFB7-F82B-4DEE-89EF-EA79E7EA7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051"/>
              <a:ext cx="40" cy="91"/>
            </a:xfrm>
            <a:custGeom>
              <a:avLst/>
              <a:gdLst>
                <a:gd name="T0" fmla="*/ 82 w 25"/>
                <a:gd name="T1" fmla="*/ 0 h 57"/>
                <a:gd name="T2" fmla="*/ 34 w 25"/>
                <a:gd name="T3" fmla="*/ 117 h 57"/>
                <a:gd name="T4" fmla="*/ 0 w 25"/>
                <a:gd name="T5" fmla="*/ 231 h 57"/>
                <a:gd name="T6" fmla="*/ 102 w 25"/>
                <a:gd name="T7" fmla="*/ 136 h 57"/>
                <a:gd name="T8" fmla="*/ 90 w 25"/>
                <a:gd name="T9" fmla="*/ 1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7">
                  <a:moveTo>
                    <a:pt x="20" y="0"/>
                  </a:moveTo>
                  <a:cubicBezTo>
                    <a:pt x="19" y="9"/>
                    <a:pt x="11" y="21"/>
                    <a:pt x="8" y="29"/>
                  </a:cubicBezTo>
                  <a:cubicBezTo>
                    <a:pt x="5" y="37"/>
                    <a:pt x="0" y="49"/>
                    <a:pt x="0" y="57"/>
                  </a:cubicBezTo>
                  <a:cubicBezTo>
                    <a:pt x="6" y="49"/>
                    <a:pt x="11" y="22"/>
                    <a:pt x="25" y="33"/>
                  </a:cubicBezTo>
                  <a:cubicBezTo>
                    <a:pt x="22" y="24"/>
                    <a:pt x="22" y="14"/>
                    <a:pt x="22" y="4"/>
                  </a:cubicBezTo>
                </a:path>
              </a:pathLst>
            </a:custGeom>
            <a:solidFill>
              <a:srgbClr val="93C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0" name="Freeform 166">
              <a:extLst>
                <a:ext uri="{FF2B5EF4-FFF2-40B4-BE49-F238E27FC236}">
                  <a16:creationId xmlns:a16="http://schemas.microsoft.com/office/drawing/2014/main" id="{C3782EE4-43F0-4743-8B56-77DBE2E60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949"/>
              <a:ext cx="44" cy="197"/>
            </a:xfrm>
            <a:custGeom>
              <a:avLst/>
              <a:gdLst>
                <a:gd name="T0" fmla="*/ 60 w 27"/>
                <a:gd name="T1" fmla="*/ 0 h 122"/>
                <a:gd name="T2" fmla="*/ 8 w 27"/>
                <a:gd name="T3" fmla="*/ 224 h 122"/>
                <a:gd name="T4" fmla="*/ 34 w 27"/>
                <a:gd name="T5" fmla="*/ 328 h 122"/>
                <a:gd name="T6" fmla="*/ 60 w 27"/>
                <a:gd name="T7" fmla="*/ 513 h 122"/>
                <a:gd name="T8" fmla="*/ 75 w 27"/>
                <a:gd name="T9" fmla="*/ 321 h 122"/>
                <a:gd name="T10" fmla="*/ 117 w 27"/>
                <a:gd name="T11" fmla="*/ 192 h 122"/>
                <a:gd name="T12" fmla="*/ 77 w 27"/>
                <a:gd name="T13" fmla="*/ 42 h 122"/>
                <a:gd name="T14" fmla="*/ 68 w 27"/>
                <a:gd name="T15" fmla="*/ 39 h 1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22">
                  <a:moveTo>
                    <a:pt x="14" y="0"/>
                  </a:moveTo>
                  <a:cubicBezTo>
                    <a:pt x="14" y="18"/>
                    <a:pt x="7" y="34"/>
                    <a:pt x="2" y="53"/>
                  </a:cubicBezTo>
                  <a:cubicBezTo>
                    <a:pt x="0" y="61"/>
                    <a:pt x="7" y="69"/>
                    <a:pt x="8" y="78"/>
                  </a:cubicBezTo>
                  <a:cubicBezTo>
                    <a:pt x="11" y="93"/>
                    <a:pt x="10" y="107"/>
                    <a:pt x="14" y="122"/>
                  </a:cubicBezTo>
                  <a:cubicBezTo>
                    <a:pt x="13" y="107"/>
                    <a:pt x="13" y="91"/>
                    <a:pt x="17" y="76"/>
                  </a:cubicBezTo>
                  <a:cubicBezTo>
                    <a:pt x="19" y="65"/>
                    <a:pt x="26" y="57"/>
                    <a:pt x="27" y="46"/>
                  </a:cubicBezTo>
                  <a:cubicBezTo>
                    <a:pt x="27" y="33"/>
                    <a:pt x="19" y="22"/>
                    <a:pt x="18" y="10"/>
                  </a:cubicBezTo>
                  <a:cubicBezTo>
                    <a:pt x="17" y="10"/>
                    <a:pt x="17" y="9"/>
                    <a:pt x="16" y="9"/>
                  </a:cubicBezTo>
                </a:path>
              </a:pathLst>
            </a:custGeom>
            <a:solidFill>
              <a:srgbClr val="93C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1" name="Freeform 167">
              <a:extLst>
                <a:ext uri="{FF2B5EF4-FFF2-40B4-BE49-F238E27FC236}">
                  <a16:creationId xmlns:a16="http://schemas.microsoft.com/office/drawing/2014/main" id="{21291A23-D403-452A-A970-F4877741B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1841"/>
              <a:ext cx="184" cy="37"/>
            </a:xfrm>
            <a:custGeom>
              <a:avLst/>
              <a:gdLst>
                <a:gd name="T0" fmla="*/ 458 w 114"/>
                <a:gd name="T1" fmla="*/ 34 h 23"/>
                <a:gd name="T2" fmla="*/ 268 w 114"/>
                <a:gd name="T3" fmla="*/ 16 h 23"/>
                <a:gd name="T4" fmla="*/ 145 w 114"/>
                <a:gd name="T5" fmla="*/ 26 h 23"/>
                <a:gd name="T6" fmla="*/ 0 w 114"/>
                <a:gd name="T7" fmla="*/ 69 h 23"/>
                <a:gd name="T8" fmla="*/ 200 w 114"/>
                <a:gd name="T9" fmla="*/ 37 h 23"/>
                <a:gd name="T10" fmla="*/ 349 w 114"/>
                <a:gd name="T11" fmla="*/ 80 h 23"/>
                <a:gd name="T12" fmla="*/ 479 w 114"/>
                <a:gd name="T13" fmla="*/ 6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23">
                  <a:moveTo>
                    <a:pt x="109" y="8"/>
                  </a:moveTo>
                  <a:cubicBezTo>
                    <a:pt x="105" y="22"/>
                    <a:pt x="71" y="7"/>
                    <a:pt x="64" y="4"/>
                  </a:cubicBezTo>
                  <a:cubicBezTo>
                    <a:pt x="53" y="0"/>
                    <a:pt x="46" y="1"/>
                    <a:pt x="35" y="6"/>
                  </a:cubicBezTo>
                  <a:cubicBezTo>
                    <a:pt x="27" y="11"/>
                    <a:pt x="10" y="22"/>
                    <a:pt x="0" y="17"/>
                  </a:cubicBezTo>
                  <a:cubicBezTo>
                    <a:pt x="16" y="23"/>
                    <a:pt x="32" y="11"/>
                    <a:pt x="48" y="9"/>
                  </a:cubicBezTo>
                  <a:cubicBezTo>
                    <a:pt x="60" y="8"/>
                    <a:pt x="71" y="16"/>
                    <a:pt x="83" y="19"/>
                  </a:cubicBezTo>
                  <a:cubicBezTo>
                    <a:pt x="89" y="20"/>
                    <a:pt x="112" y="23"/>
                    <a:pt x="114" y="14"/>
                  </a:cubicBezTo>
                </a:path>
              </a:pathLst>
            </a:custGeom>
            <a:solidFill>
              <a:srgbClr val="93C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2" name="Freeform 168">
              <a:extLst>
                <a:ext uri="{FF2B5EF4-FFF2-40B4-BE49-F238E27FC236}">
                  <a16:creationId xmlns:a16="http://schemas.microsoft.com/office/drawing/2014/main" id="{A842B537-3A95-427F-9CFE-47711D0B0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394"/>
              <a:ext cx="175" cy="144"/>
            </a:xfrm>
            <a:custGeom>
              <a:avLst/>
              <a:gdLst>
                <a:gd name="T0" fmla="*/ 460 w 108"/>
                <a:gd name="T1" fmla="*/ 123 h 89"/>
                <a:gd name="T2" fmla="*/ 253 w 108"/>
                <a:gd name="T3" fmla="*/ 0 h 89"/>
                <a:gd name="T4" fmla="*/ 191 w 108"/>
                <a:gd name="T5" fmla="*/ 89 h 89"/>
                <a:gd name="T6" fmla="*/ 165 w 108"/>
                <a:gd name="T7" fmla="*/ 131 h 89"/>
                <a:gd name="T8" fmla="*/ 139 w 108"/>
                <a:gd name="T9" fmla="*/ 173 h 89"/>
                <a:gd name="T10" fmla="*/ 107 w 108"/>
                <a:gd name="T11" fmla="*/ 207 h 89"/>
                <a:gd name="T12" fmla="*/ 89 w 108"/>
                <a:gd name="T13" fmla="*/ 262 h 89"/>
                <a:gd name="T14" fmla="*/ 0 w 108"/>
                <a:gd name="T15" fmla="*/ 377 h 89"/>
                <a:gd name="T16" fmla="*/ 131 w 108"/>
                <a:gd name="T17" fmla="*/ 233 h 89"/>
                <a:gd name="T18" fmla="*/ 165 w 108"/>
                <a:gd name="T19" fmla="*/ 178 h 89"/>
                <a:gd name="T20" fmla="*/ 220 w 108"/>
                <a:gd name="T21" fmla="*/ 128 h 89"/>
                <a:gd name="T22" fmla="*/ 309 w 108"/>
                <a:gd name="T23" fmla="*/ 60 h 89"/>
                <a:gd name="T24" fmla="*/ 356 w 108"/>
                <a:gd name="T25" fmla="*/ 63 h 89"/>
                <a:gd name="T26" fmla="*/ 452 w 108"/>
                <a:gd name="T27" fmla="*/ 110 h 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8" h="89">
                  <a:moveTo>
                    <a:pt x="108" y="29"/>
                  </a:moveTo>
                  <a:cubicBezTo>
                    <a:pt x="104" y="14"/>
                    <a:pt x="72" y="1"/>
                    <a:pt x="59" y="0"/>
                  </a:cubicBezTo>
                  <a:cubicBezTo>
                    <a:pt x="57" y="9"/>
                    <a:pt x="48" y="14"/>
                    <a:pt x="45" y="21"/>
                  </a:cubicBezTo>
                  <a:cubicBezTo>
                    <a:pt x="42" y="25"/>
                    <a:pt x="42" y="28"/>
                    <a:pt x="39" y="31"/>
                  </a:cubicBezTo>
                  <a:cubicBezTo>
                    <a:pt x="36" y="35"/>
                    <a:pt x="35" y="36"/>
                    <a:pt x="33" y="41"/>
                  </a:cubicBezTo>
                  <a:cubicBezTo>
                    <a:pt x="31" y="45"/>
                    <a:pt x="28" y="45"/>
                    <a:pt x="25" y="49"/>
                  </a:cubicBezTo>
                  <a:cubicBezTo>
                    <a:pt x="22" y="52"/>
                    <a:pt x="23" y="58"/>
                    <a:pt x="21" y="62"/>
                  </a:cubicBezTo>
                  <a:cubicBezTo>
                    <a:pt x="16" y="73"/>
                    <a:pt x="8" y="80"/>
                    <a:pt x="0" y="89"/>
                  </a:cubicBezTo>
                  <a:cubicBezTo>
                    <a:pt x="13" y="79"/>
                    <a:pt x="22" y="68"/>
                    <a:pt x="31" y="55"/>
                  </a:cubicBezTo>
                  <a:cubicBezTo>
                    <a:pt x="34" y="51"/>
                    <a:pt x="36" y="46"/>
                    <a:pt x="39" y="42"/>
                  </a:cubicBezTo>
                  <a:cubicBezTo>
                    <a:pt x="44" y="38"/>
                    <a:pt x="49" y="35"/>
                    <a:pt x="52" y="30"/>
                  </a:cubicBezTo>
                  <a:cubicBezTo>
                    <a:pt x="59" y="21"/>
                    <a:pt x="62" y="16"/>
                    <a:pt x="73" y="14"/>
                  </a:cubicBezTo>
                  <a:cubicBezTo>
                    <a:pt x="79" y="13"/>
                    <a:pt x="79" y="12"/>
                    <a:pt x="84" y="15"/>
                  </a:cubicBezTo>
                  <a:cubicBezTo>
                    <a:pt x="91" y="18"/>
                    <a:pt x="101" y="22"/>
                    <a:pt x="106" y="26"/>
                  </a:cubicBezTo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3" name="Freeform 169">
              <a:extLst>
                <a:ext uri="{FF2B5EF4-FFF2-40B4-BE49-F238E27FC236}">
                  <a16:creationId xmlns:a16="http://schemas.microsoft.com/office/drawing/2014/main" id="{9D806D99-62EA-4800-8519-DEF301FC0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" y="1633"/>
              <a:ext cx="58" cy="42"/>
            </a:xfrm>
            <a:custGeom>
              <a:avLst/>
              <a:gdLst>
                <a:gd name="T0" fmla="*/ 114 w 36"/>
                <a:gd name="T1" fmla="*/ 21 h 26"/>
                <a:gd name="T2" fmla="*/ 60 w 36"/>
                <a:gd name="T3" fmla="*/ 68 h 26"/>
                <a:gd name="T4" fmla="*/ 0 w 36"/>
                <a:gd name="T5" fmla="*/ 110 h 26"/>
                <a:gd name="T6" fmla="*/ 97 w 36"/>
                <a:gd name="T7" fmla="*/ 60 h 26"/>
                <a:gd name="T8" fmla="*/ 150 w 36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26">
                  <a:moveTo>
                    <a:pt x="27" y="5"/>
                  </a:moveTo>
                  <a:cubicBezTo>
                    <a:pt x="18" y="5"/>
                    <a:pt x="19" y="11"/>
                    <a:pt x="14" y="16"/>
                  </a:cubicBezTo>
                  <a:cubicBezTo>
                    <a:pt x="10" y="20"/>
                    <a:pt x="3" y="23"/>
                    <a:pt x="0" y="26"/>
                  </a:cubicBezTo>
                  <a:cubicBezTo>
                    <a:pt x="7" y="21"/>
                    <a:pt x="17" y="20"/>
                    <a:pt x="23" y="14"/>
                  </a:cubicBezTo>
                  <a:cubicBezTo>
                    <a:pt x="26" y="11"/>
                    <a:pt x="34" y="4"/>
                    <a:pt x="36" y="0"/>
                  </a:cubicBezTo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4" name="Freeform 170">
              <a:extLst>
                <a:ext uri="{FF2B5EF4-FFF2-40B4-BE49-F238E27FC236}">
                  <a16:creationId xmlns:a16="http://schemas.microsoft.com/office/drawing/2014/main" id="{39487774-E9D9-4F8D-B7DD-6B049D11D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496"/>
              <a:ext cx="20" cy="98"/>
            </a:xfrm>
            <a:custGeom>
              <a:avLst/>
              <a:gdLst>
                <a:gd name="T0" fmla="*/ 0 w 12"/>
                <a:gd name="T1" fmla="*/ 0 h 61"/>
                <a:gd name="T2" fmla="*/ 28 w 12"/>
                <a:gd name="T3" fmla="*/ 69 h 61"/>
                <a:gd name="T4" fmla="*/ 33 w 12"/>
                <a:gd name="T5" fmla="*/ 129 h 61"/>
                <a:gd name="T6" fmla="*/ 37 w 12"/>
                <a:gd name="T7" fmla="*/ 191 h 61"/>
                <a:gd name="T8" fmla="*/ 50 w 12"/>
                <a:gd name="T9" fmla="*/ 252 h 61"/>
                <a:gd name="T10" fmla="*/ 20 w 12"/>
                <a:gd name="T11" fmla="*/ 141 h 61"/>
                <a:gd name="T12" fmla="*/ 5 w 12"/>
                <a:gd name="T13" fmla="*/ 16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61">
                  <a:moveTo>
                    <a:pt x="0" y="0"/>
                  </a:moveTo>
                  <a:cubicBezTo>
                    <a:pt x="5" y="5"/>
                    <a:pt x="6" y="10"/>
                    <a:pt x="6" y="17"/>
                  </a:cubicBezTo>
                  <a:cubicBezTo>
                    <a:pt x="5" y="23"/>
                    <a:pt x="6" y="26"/>
                    <a:pt x="7" y="31"/>
                  </a:cubicBezTo>
                  <a:cubicBezTo>
                    <a:pt x="8" y="36"/>
                    <a:pt x="7" y="41"/>
                    <a:pt x="8" y="46"/>
                  </a:cubicBezTo>
                  <a:cubicBezTo>
                    <a:pt x="8" y="51"/>
                    <a:pt x="12" y="56"/>
                    <a:pt x="11" y="61"/>
                  </a:cubicBezTo>
                  <a:cubicBezTo>
                    <a:pt x="8" y="52"/>
                    <a:pt x="4" y="44"/>
                    <a:pt x="4" y="34"/>
                  </a:cubicBezTo>
                  <a:cubicBezTo>
                    <a:pt x="3" y="27"/>
                    <a:pt x="9" y="7"/>
                    <a:pt x="1" y="4"/>
                  </a:cubicBezTo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5" name="Freeform 171">
              <a:extLst>
                <a:ext uri="{FF2B5EF4-FFF2-40B4-BE49-F238E27FC236}">
                  <a16:creationId xmlns:a16="http://schemas.microsoft.com/office/drawing/2014/main" id="{FE0461A9-004A-48AE-B010-DA4D4B31A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1296"/>
              <a:ext cx="188" cy="150"/>
            </a:xfrm>
            <a:custGeom>
              <a:avLst/>
              <a:gdLst>
                <a:gd name="T0" fmla="*/ 494 w 116"/>
                <a:gd name="T1" fmla="*/ 16 h 93"/>
                <a:gd name="T2" fmla="*/ 267 w 116"/>
                <a:gd name="T3" fmla="*/ 47 h 93"/>
                <a:gd name="T4" fmla="*/ 123 w 116"/>
                <a:gd name="T5" fmla="*/ 179 h 93"/>
                <a:gd name="T6" fmla="*/ 13 w 116"/>
                <a:gd name="T7" fmla="*/ 340 h 93"/>
                <a:gd name="T8" fmla="*/ 149 w 116"/>
                <a:gd name="T9" fmla="*/ 192 h 93"/>
                <a:gd name="T10" fmla="*/ 280 w 116"/>
                <a:gd name="T11" fmla="*/ 63 h 93"/>
                <a:gd name="T12" fmla="*/ 494 w 116"/>
                <a:gd name="T13" fmla="*/ 16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93">
                  <a:moveTo>
                    <a:pt x="116" y="4"/>
                  </a:moveTo>
                  <a:cubicBezTo>
                    <a:pt x="116" y="4"/>
                    <a:pt x="89" y="0"/>
                    <a:pt x="63" y="11"/>
                  </a:cubicBezTo>
                  <a:cubicBezTo>
                    <a:pt x="37" y="23"/>
                    <a:pt x="35" y="31"/>
                    <a:pt x="29" y="43"/>
                  </a:cubicBezTo>
                  <a:cubicBezTo>
                    <a:pt x="23" y="55"/>
                    <a:pt x="7" y="69"/>
                    <a:pt x="3" y="81"/>
                  </a:cubicBezTo>
                  <a:cubicBezTo>
                    <a:pt x="0" y="93"/>
                    <a:pt x="26" y="59"/>
                    <a:pt x="35" y="46"/>
                  </a:cubicBezTo>
                  <a:cubicBezTo>
                    <a:pt x="45" y="34"/>
                    <a:pt x="46" y="23"/>
                    <a:pt x="66" y="15"/>
                  </a:cubicBezTo>
                  <a:cubicBezTo>
                    <a:pt x="85" y="8"/>
                    <a:pt x="116" y="4"/>
                    <a:pt x="116" y="4"/>
                  </a:cubicBezTo>
                  <a:close/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6" name="Freeform 172">
              <a:extLst>
                <a:ext uri="{FF2B5EF4-FFF2-40B4-BE49-F238E27FC236}">
                  <a16:creationId xmlns:a16="http://schemas.microsoft.com/office/drawing/2014/main" id="{391E8E7B-3955-4AD0-BB17-34EA8CAE6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2117"/>
              <a:ext cx="262" cy="29"/>
            </a:xfrm>
            <a:custGeom>
              <a:avLst/>
              <a:gdLst>
                <a:gd name="T0" fmla="*/ 5 w 162"/>
                <a:gd name="T1" fmla="*/ 29 h 18"/>
                <a:gd name="T2" fmla="*/ 160 w 162"/>
                <a:gd name="T3" fmla="*/ 68 h 18"/>
                <a:gd name="T4" fmla="*/ 272 w 162"/>
                <a:gd name="T5" fmla="*/ 71 h 18"/>
                <a:gd name="T6" fmla="*/ 377 w 162"/>
                <a:gd name="T7" fmla="*/ 60 h 18"/>
                <a:gd name="T8" fmla="*/ 563 w 162"/>
                <a:gd name="T9" fmla="*/ 63 h 18"/>
                <a:gd name="T10" fmla="*/ 686 w 162"/>
                <a:gd name="T11" fmla="*/ 71 h 18"/>
                <a:gd name="T12" fmla="*/ 309 w 162"/>
                <a:gd name="T13" fmla="*/ 39 h 18"/>
                <a:gd name="T14" fmla="*/ 144 w 162"/>
                <a:gd name="T15" fmla="*/ 26 h 18"/>
                <a:gd name="T16" fmla="*/ 0 w 162"/>
                <a:gd name="T17" fmla="*/ 13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2" h="18">
                  <a:moveTo>
                    <a:pt x="1" y="7"/>
                  </a:moveTo>
                  <a:cubicBezTo>
                    <a:pt x="13" y="15"/>
                    <a:pt x="24" y="16"/>
                    <a:pt x="38" y="16"/>
                  </a:cubicBezTo>
                  <a:cubicBezTo>
                    <a:pt x="47" y="16"/>
                    <a:pt x="56" y="18"/>
                    <a:pt x="64" y="17"/>
                  </a:cubicBezTo>
                  <a:cubicBezTo>
                    <a:pt x="72" y="17"/>
                    <a:pt x="80" y="14"/>
                    <a:pt x="89" y="14"/>
                  </a:cubicBezTo>
                  <a:cubicBezTo>
                    <a:pt x="104" y="13"/>
                    <a:pt x="118" y="13"/>
                    <a:pt x="133" y="15"/>
                  </a:cubicBezTo>
                  <a:cubicBezTo>
                    <a:pt x="142" y="16"/>
                    <a:pt x="153" y="18"/>
                    <a:pt x="162" y="17"/>
                  </a:cubicBezTo>
                  <a:cubicBezTo>
                    <a:pt x="137" y="0"/>
                    <a:pt x="101" y="11"/>
                    <a:pt x="73" y="9"/>
                  </a:cubicBezTo>
                  <a:cubicBezTo>
                    <a:pt x="60" y="8"/>
                    <a:pt x="47" y="6"/>
                    <a:pt x="34" y="6"/>
                  </a:cubicBezTo>
                  <a:cubicBezTo>
                    <a:pt x="23" y="6"/>
                    <a:pt x="11" y="6"/>
                    <a:pt x="0" y="3"/>
                  </a:cubicBezTo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7" name="Freeform 173">
              <a:extLst>
                <a:ext uri="{FF2B5EF4-FFF2-40B4-BE49-F238E27FC236}">
                  <a16:creationId xmlns:a16="http://schemas.microsoft.com/office/drawing/2014/main" id="{6BAF7AAE-1F99-4984-8DD8-E26377F6E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1699"/>
              <a:ext cx="42" cy="137"/>
            </a:xfrm>
            <a:custGeom>
              <a:avLst/>
              <a:gdLst>
                <a:gd name="T0" fmla="*/ 50 w 26"/>
                <a:gd name="T1" fmla="*/ 0 h 85"/>
                <a:gd name="T2" fmla="*/ 81 w 26"/>
                <a:gd name="T3" fmla="*/ 97 h 85"/>
                <a:gd name="T4" fmla="*/ 89 w 26"/>
                <a:gd name="T5" fmla="*/ 179 h 85"/>
                <a:gd name="T6" fmla="*/ 0 w 26"/>
                <a:gd name="T7" fmla="*/ 356 h 85"/>
                <a:gd name="T8" fmla="*/ 42 w 26"/>
                <a:gd name="T9" fmla="*/ 21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85">
                  <a:moveTo>
                    <a:pt x="12" y="0"/>
                  </a:moveTo>
                  <a:cubicBezTo>
                    <a:pt x="13" y="7"/>
                    <a:pt x="18" y="15"/>
                    <a:pt x="19" y="23"/>
                  </a:cubicBezTo>
                  <a:cubicBezTo>
                    <a:pt x="21" y="29"/>
                    <a:pt x="21" y="36"/>
                    <a:pt x="21" y="43"/>
                  </a:cubicBezTo>
                  <a:cubicBezTo>
                    <a:pt x="19" y="56"/>
                    <a:pt x="12" y="77"/>
                    <a:pt x="0" y="85"/>
                  </a:cubicBezTo>
                  <a:cubicBezTo>
                    <a:pt x="9" y="63"/>
                    <a:pt x="26" y="28"/>
                    <a:pt x="10" y="5"/>
                  </a:cubicBezTo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8" name="Freeform 174">
              <a:extLst>
                <a:ext uri="{FF2B5EF4-FFF2-40B4-BE49-F238E27FC236}">
                  <a16:creationId xmlns:a16="http://schemas.microsoft.com/office/drawing/2014/main" id="{790B4DD5-C579-4809-B266-0B7E2256A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2115"/>
              <a:ext cx="87" cy="215"/>
            </a:xfrm>
            <a:custGeom>
              <a:avLst/>
              <a:gdLst>
                <a:gd name="T0" fmla="*/ 0 w 54"/>
                <a:gd name="T1" fmla="*/ 0 h 133"/>
                <a:gd name="T2" fmla="*/ 71 w 54"/>
                <a:gd name="T3" fmla="*/ 199 h 133"/>
                <a:gd name="T4" fmla="*/ 124 w 54"/>
                <a:gd name="T5" fmla="*/ 296 h 133"/>
                <a:gd name="T6" fmla="*/ 166 w 54"/>
                <a:gd name="T7" fmla="*/ 440 h 133"/>
                <a:gd name="T8" fmla="*/ 226 w 54"/>
                <a:gd name="T9" fmla="*/ 563 h 133"/>
                <a:gd name="T10" fmla="*/ 177 w 54"/>
                <a:gd name="T11" fmla="*/ 514 h 133"/>
                <a:gd name="T12" fmla="*/ 137 w 54"/>
                <a:gd name="T13" fmla="*/ 480 h 133"/>
                <a:gd name="T14" fmla="*/ 102 w 54"/>
                <a:gd name="T15" fmla="*/ 304 h 133"/>
                <a:gd name="T16" fmla="*/ 34 w 54"/>
                <a:gd name="T17" fmla="*/ 84 h 1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33">
                  <a:moveTo>
                    <a:pt x="0" y="0"/>
                  </a:moveTo>
                  <a:cubicBezTo>
                    <a:pt x="9" y="14"/>
                    <a:pt x="9" y="33"/>
                    <a:pt x="17" y="47"/>
                  </a:cubicBezTo>
                  <a:cubicBezTo>
                    <a:pt x="21" y="55"/>
                    <a:pt x="28" y="61"/>
                    <a:pt x="30" y="70"/>
                  </a:cubicBezTo>
                  <a:cubicBezTo>
                    <a:pt x="34" y="81"/>
                    <a:pt x="35" y="93"/>
                    <a:pt x="40" y="104"/>
                  </a:cubicBezTo>
                  <a:cubicBezTo>
                    <a:pt x="44" y="114"/>
                    <a:pt x="51" y="123"/>
                    <a:pt x="54" y="133"/>
                  </a:cubicBezTo>
                  <a:cubicBezTo>
                    <a:pt x="51" y="131"/>
                    <a:pt x="45" y="126"/>
                    <a:pt x="42" y="122"/>
                  </a:cubicBezTo>
                  <a:cubicBezTo>
                    <a:pt x="39" y="119"/>
                    <a:pt x="40" y="113"/>
                    <a:pt x="33" y="114"/>
                  </a:cubicBezTo>
                  <a:cubicBezTo>
                    <a:pt x="30" y="100"/>
                    <a:pt x="29" y="85"/>
                    <a:pt x="24" y="72"/>
                  </a:cubicBezTo>
                  <a:cubicBezTo>
                    <a:pt x="17" y="54"/>
                    <a:pt x="7" y="39"/>
                    <a:pt x="8" y="20"/>
                  </a:cubicBezTo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9" name="Freeform 175">
              <a:extLst>
                <a:ext uri="{FF2B5EF4-FFF2-40B4-BE49-F238E27FC236}">
                  <a16:creationId xmlns:a16="http://schemas.microsoft.com/office/drawing/2014/main" id="{222B877B-73E8-4FE2-8133-415C15EA9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1118"/>
              <a:ext cx="11" cy="15"/>
            </a:xfrm>
            <a:custGeom>
              <a:avLst/>
              <a:gdLst>
                <a:gd name="T0" fmla="*/ 0 w 7"/>
                <a:gd name="T1" fmla="*/ 8 h 9"/>
                <a:gd name="T2" fmla="*/ 14 w 7"/>
                <a:gd name="T3" fmla="*/ 20 h 9"/>
                <a:gd name="T4" fmla="*/ 22 w 7"/>
                <a:gd name="T5" fmla="*/ 33 h 9"/>
                <a:gd name="T6" fmla="*/ 8 w 7"/>
                <a:gd name="T7" fmla="*/ 33 h 9"/>
                <a:gd name="T8" fmla="*/ 0 w 7"/>
                <a:gd name="T9" fmla="*/ 1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cubicBezTo>
                    <a:pt x="2" y="0"/>
                    <a:pt x="2" y="3"/>
                    <a:pt x="4" y="4"/>
                  </a:cubicBezTo>
                  <a:cubicBezTo>
                    <a:pt x="4" y="5"/>
                    <a:pt x="7" y="6"/>
                    <a:pt x="6" y="7"/>
                  </a:cubicBezTo>
                  <a:cubicBezTo>
                    <a:pt x="6" y="9"/>
                    <a:pt x="3" y="8"/>
                    <a:pt x="2" y="7"/>
                  </a:cubicBezTo>
                  <a:cubicBezTo>
                    <a:pt x="1" y="6"/>
                    <a:pt x="0" y="4"/>
                    <a:pt x="0" y="3"/>
                  </a:cubicBezTo>
                </a:path>
              </a:pathLst>
            </a:custGeom>
            <a:solidFill>
              <a:srgbClr val="5F5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0" name="Freeform 176">
              <a:extLst>
                <a:ext uri="{FF2B5EF4-FFF2-40B4-BE49-F238E27FC236}">
                  <a16:creationId xmlns:a16="http://schemas.microsoft.com/office/drawing/2014/main" id="{89C6397E-7D17-4A6C-8C7D-A1A18C783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1149"/>
              <a:ext cx="7" cy="13"/>
            </a:xfrm>
            <a:custGeom>
              <a:avLst/>
              <a:gdLst>
                <a:gd name="T0" fmla="*/ 16 w 4"/>
                <a:gd name="T1" fmla="*/ 5 h 8"/>
                <a:gd name="T2" fmla="*/ 16 w 4"/>
                <a:gd name="T3" fmla="*/ 21 h 8"/>
                <a:gd name="T4" fmla="*/ 16 w 4"/>
                <a:gd name="T5" fmla="*/ 29 h 8"/>
                <a:gd name="T6" fmla="*/ 16 w 4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3" y="1"/>
                  </a:moveTo>
                  <a:cubicBezTo>
                    <a:pt x="2" y="2"/>
                    <a:pt x="2" y="3"/>
                    <a:pt x="3" y="5"/>
                  </a:cubicBezTo>
                  <a:cubicBezTo>
                    <a:pt x="3" y="5"/>
                    <a:pt x="4" y="6"/>
                    <a:pt x="3" y="7"/>
                  </a:cubicBezTo>
                  <a:cubicBezTo>
                    <a:pt x="1" y="8"/>
                    <a:pt x="0" y="0"/>
                    <a:pt x="3" y="0"/>
                  </a:cubicBezTo>
                </a:path>
              </a:pathLst>
            </a:custGeom>
            <a:solidFill>
              <a:srgbClr val="5F5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1" name="Freeform 177">
              <a:extLst>
                <a:ext uri="{FF2B5EF4-FFF2-40B4-BE49-F238E27FC236}">
                  <a16:creationId xmlns:a16="http://schemas.microsoft.com/office/drawing/2014/main" id="{F60F3B89-DB60-4BA2-9120-1B94D442A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1102"/>
              <a:ext cx="35" cy="31"/>
            </a:xfrm>
            <a:custGeom>
              <a:avLst/>
              <a:gdLst>
                <a:gd name="T0" fmla="*/ 0 w 22"/>
                <a:gd name="T1" fmla="*/ 0 h 19"/>
                <a:gd name="T2" fmla="*/ 33 w 22"/>
                <a:gd name="T3" fmla="*/ 8 h 19"/>
                <a:gd name="T4" fmla="*/ 60 w 22"/>
                <a:gd name="T5" fmla="*/ 26 h 19"/>
                <a:gd name="T6" fmla="*/ 84 w 22"/>
                <a:gd name="T7" fmla="*/ 83 h 19"/>
                <a:gd name="T8" fmla="*/ 68 w 22"/>
                <a:gd name="T9" fmla="*/ 21 h 19"/>
                <a:gd name="T10" fmla="*/ 8 w 22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9">
                  <a:moveTo>
                    <a:pt x="0" y="0"/>
                  </a:moveTo>
                  <a:cubicBezTo>
                    <a:pt x="2" y="2"/>
                    <a:pt x="5" y="1"/>
                    <a:pt x="8" y="2"/>
                  </a:cubicBezTo>
                  <a:cubicBezTo>
                    <a:pt x="10" y="3"/>
                    <a:pt x="12" y="5"/>
                    <a:pt x="15" y="6"/>
                  </a:cubicBezTo>
                  <a:cubicBezTo>
                    <a:pt x="20" y="10"/>
                    <a:pt x="19" y="14"/>
                    <a:pt x="21" y="19"/>
                  </a:cubicBezTo>
                  <a:cubicBezTo>
                    <a:pt x="22" y="13"/>
                    <a:pt x="22" y="9"/>
                    <a:pt x="17" y="5"/>
                  </a:cubicBezTo>
                  <a:cubicBezTo>
                    <a:pt x="13" y="2"/>
                    <a:pt x="7" y="0"/>
                    <a:pt x="2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2" name="Freeform 178">
              <a:extLst>
                <a:ext uri="{FF2B5EF4-FFF2-40B4-BE49-F238E27FC236}">
                  <a16:creationId xmlns:a16="http://schemas.microsoft.com/office/drawing/2014/main" id="{D9B92C23-8BAA-43E3-A3C8-3005530F9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1143"/>
              <a:ext cx="15" cy="11"/>
            </a:xfrm>
            <a:custGeom>
              <a:avLst/>
              <a:gdLst>
                <a:gd name="T0" fmla="*/ 42 w 9"/>
                <a:gd name="T1" fmla="*/ 0 h 7"/>
                <a:gd name="T2" fmla="*/ 8 w 9"/>
                <a:gd name="T3" fmla="*/ 5 h 7"/>
                <a:gd name="T4" fmla="*/ 42 w 9"/>
                <a:gd name="T5" fmla="*/ 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7" y="3"/>
                    <a:pt x="5" y="3"/>
                    <a:pt x="2" y="1"/>
                  </a:cubicBezTo>
                  <a:cubicBezTo>
                    <a:pt x="0" y="5"/>
                    <a:pt x="8" y="7"/>
                    <a:pt x="9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3" name="Freeform 179">
              <a:extLst>
                <a:ext uri="{FF2B5EF4-FFF2-40B4-BE49-F238E27FC236}">
                  <a16:creationId xmlns:a16="http://schemas.microsoft.com/office/drawing/2014/main" id="{B84AE925-170F-426E-8B26-4380892FF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938"/>
              <a:ext cx="202" cy="130"/>
            </a:xfrm>
            <a:custGeom>
              <a:avLst/>
              <a:gdLst>
                <a:gd name="T0" fmla="*/ 527 w 125"/>
                <a:gd name="T1" fmla="*/ 88 h 81"/>
                <a:gd name="T2" fmla="*/ 412 w 125"/>
                <a:gd name="T3" fmla="*/ 132 h 81"/>
                <a:gd name="T4" fmla="*/ 347 w 125"/>
                <a:gd name="T5" fmla="*/ 162 h 81"/>
                <a:gd name="T6" fmla="*/ 301 w 125"/>
                <a:gd name="T7" fmla="*/ 173 h 81"/>
                <a:gd name="T8" fmla="*/ 160 w 125"/>
                <a:gd name="T9" fmla="*/ 225 h 81"/>
                <a:gd name="T10" fmla="*/ 97 w 125"/>
                <a:gd name="T11" fmla="*/ 265 h 81"/>
                <a:gd name="T12" fmla="*/ 55 w 125"/>
                <a:gd name="T13" fmla="*/ 335 h 81"/>
                <a:gd name="T14" fmla="*/ 110 w 125"/>
                <a:gd name="T15" fmla="*/ 239 h 81"/>
                <a:gd name="T16" fmla="*/ 39 w 125"/>
                <a:gd name="T17" fmla="*/ 302 h 81"/>
                <a:gd name="T18" fmla="*/ 81 w 125"/>
                <a:gd name="T19" fmla="*/ 234 h 81"/>
                <a:gd name="T20" fmla="*/ 136 w 125"/>
                <a:gd name="T21" fmla="*/ 191 h 81"/>
                <a:gd name="T22" fmla="*/ 118 w 125"/>
                <a:gd name="T23" fmla="*/ 204 h 81"/>
                <a:gd name="T24" fmla="*/ 63 w 125"/>
                <a:gd name="T25" fmla="*/ 239 h 81"/>
                <a:gd name="T26" fmla="*/ 0 w 125"/>
                <a:gd name="T27" fmla="*/ 299 h 81"/>
                <a:gd name="T28" fmla="*/ 16 w 125"/>
                <a:gd name="T29" fmla="*/ 252 h 81"/>
                <a:gd name="T30" fmla="*/ 50 w 125"/>
                <a:gd name="T31" fmla="*/ 199 h 81"/>
                <a:gd name="T32" fmla="*/ 0 w 125"/>
                <a:gd name="T33" fmla="*/ 231 h 81"/>
                <a:gd name="T34" fmla="*/ 42 w 125"/>
                <a:gd name="T35" fmla="*/ 165 h 81"/>
                <a:gd name="T36" fmla="*/ 0 w 125"/>
                <a:gd name="T37" fmla="*/ 204 h 81"/>
                <a:gd name="T38" fmla="*/ 5 w 125"/>
                <a:gd name="T39" fmla="*/ 183 h 81"/>
                <a:gd name="T40" fmla="*/ 76 w 125"/>
                <a:gd name="T41" fmla="*/ 120 h 81"/>
                <a:gd name="T42" fmla="*/ 225 w 125"/>
                <a:gd name="T43" fmla="*/ 75 h 81"/>
                <a:gd name="T44" fmla="*/ 343 w 125"/>
                <a:gd name="T45" fmla="*/ 16 h 81"/>
                <a:gd name="T46" fmla="*/ 412 w 125"/>
                <a:gd name="T47" fmla="*/ 0 h 81"/>
                <a:gd name="T48" fmla="*/ 452 w 125"/>
                <a:gd name="T49" fmla="*/ 8 h 81"/>
                <a:gd name="T50" fmla="*/ 404 w 125"/>
                <a:gd name="T51" fmla="*/ 21 h 81"/>
                <a:gd name="T52" fmla="*/ 357 w 125"/>
                <a:gd name="T53" fmla="*/ 47 h 81"/>
                <a:gd name="T54" fmla="*/ 423 w 125"/>
                <a:gd name="T55" fmla="*/ 35 h 81"/>
                <a:gd name="T56" fmla="*/ 343 w 125"/>
                <a:gd name="T57" fmla="*/ 75 h 81"/>
                <a:gd name="T58" fmla="*/ 283 w 125"/>
                <a:gd name="T59" fmla="*/ 103 h 81"/>
                <a:gd name="T60" fmla="*/ 351 w 125"/>
                <a:gd name="T61" fmla="*/ 88 h 81"/>
                <a:gd name="T62" fmla="*/ 438 w 125"/>
                <a:gd name="T63" fmla="*/ 63 h 81"/>
                <a:gd name="T64" fmla="*/ 402 w 125"/>
                <a:gd name="T65" fmla="*/ 82 h 81"/>
                <a:gd name="T66" fmla="*/ 322 w 125"/>
                <a:gd name="T67" fmla="*/ 116 h 81"/>
                <a:gd name="T68" fmla="*/ 419 w 125"/>
                <a:gd name="T69" fmla="*/ 95 h 81"/>
                <a:gd name="T70" fmla="*/ 370 w 125"/>
                <a:gd name="T71" fmla="*/ 116 h 81"/>
                <a:gd name="T72" fmla="*/ 423 w 125"/>
                <a:gd name="T73" fmla="*/ 101 h 81"/>
                <a:gd name="T74" fmla="*/ 465 w 125"/>
                <a:gd name="T75" fmla="*/ 88 h 81"/>
                <a:gd name="T76" fmla="*/ 446 w 125"/>
                <a:gd name="T77" fmla="*/ 101 h 81"/>
                <a:gd name="T78" fmla="*/ 512 w 125"/>
                <a:gd name="T79" fmla="*/ 88 h 81"/>
                <a:gd name="T80" fmla="*/ 507 w 125"/>
                <a:gd name="T81" fmla="*/ 90 h 81"/>
                <a:gd name="T82" fmla="*/ 527 w 125"/>
                <a:gd name="T83" fmla="*/ 77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25" h="81">
                  <a:moveTo>
                    <a:pt x="125" y="21"/>
                  </a:moveTo>
                  <a:cubicBezTo>
                    <a:pt x="122" y="29"/>
                    <a:pt x="105" y="30"/>
                    <a:pt x="98" y="32"/>
                  </a:cubicBezTo>
                  <a:cubicBezTo>
                    <a:pt x="92" y="34"/>
                    <a:pt x="87" y="35"/>
                    <a:pt x="82" y="39"/>
                  </a:cubicBezTo>
                  <a:cubicBezTo>
                    <a:pt x="78" y="41"/>
                    <a:pt x="75" y="42"/>
                    <a:pt x="71" y="42"/>
                  </a:cubicBezTo>
                  <a:cubicBezTo>
                    <a:pt x="58" y="42"/>
                    <a:pt x="49" y="47"/>
                    <a:pt x="38" y="54"/>
                  </a:cubicBezTo>
                  <a:cubicBezTo>
                    <a:pt x="33" y="57"/>
                    <a:pt x="27" y="60"/>
                    <a:pt x="23" y="64"/>
                  </a:cubicBezTo>
                  <a:cubicBezTo>
                    <a:pt x="19" y="68"/>
                    <a:pt x="13" y="75"/>
                    <a:pt x="13" y="81"/>
                  </a:cubicBezTo>
                  <a:cubicBezTo>
                    <a:pt x="12" y="72"/>
                    <a:pt x="19" y="64"/>
                    <a:pt x="26" y="58"/>
                  </a:cubicBezTo>
                  <a:cubicBezTo>
                    <a:pt x="20" y="63"/>
                    <a:pt x="14" y="68"/>
                    <a:pt x="9" y="73"/>
                  </a:cubicBezTo>
                  <a:cubicBezTo>
                    <a:pt x="11" y="68"/>
                    <a:pt x="14" y="62"/>
                    <a:pt x="19" y="57"/>
                  </a:cubicBezTo>
                  <a:cubicBezTo>
                    <a:pt x="23" y="53"/>
                    <a:pt x="29" y="50"/>
                    <a:pt x="32" y="46"/>
                  </a:cubicBezTo>
                  <a:cubicBezTo>
                    <a:pt x="31" y="46"/>
                    <a:pt x="30" y="47"/>
                    <a:pt x="28" y="49"/>
                  </a:cubicBezTo>
                  <a:cubicBezTo>
                    <a:pt x="24" y="52"/>
                    <a:pt x="19" y="55"/>
                    <a:pt x="15" y="58"/>
                  </a:cubicBezTo>
                  <a:cubicBezTo>
                    <a:pt x="9" y="62"/>
                    <a:pt x="4" y="66"/>
                    <a:pt x="0" y="72"/>
                  </a:cubicBezTo>
                  <a:cubicBezTo>
                    <a:pt x="0" y="69"/>
                    <a:pt x="2" y="64"/>
                    <a:pt x="4" y="61"/>
                  </a:cubicBezTo>
                  <a:cubicBezTo>
                    <a:pt x="6" y="56"/>
                    <a:pt x="11" y="53"/>
                    <a:pt x="12" y="48"/>
                  </a:cubicBezTo>
                  <a:cubicBezTo>
                    <a:pt x="7" y="48"/>
                    <a:pt x="4" y="53"/>
                    <a:pt x="0" y="56"/>
                  </a:cubicBezTo>
                  <a:cubicBezTo>
                    <a:pt x="3" y="50"/>
                    <a:pt x="10" y="47"/>
                    <a:pt x="10" y="40"/>
                  </a:cubicBezTo>
                  <a:cubicBezTo>
                    <a:pt x="6" y="41"/>
                    <a:pt x="2" y="46"/>
                    <a:pt x="0" y="49"/>
                  </a:cubicBezTo>
                  <a:cubicBezTo>
                    <a:pt x="1" y="48"/>
                    <a:pt x="0" y="46"/>
                    <a:pt x="1" y="44"/>
                  </a:cubicBezTo>
                  <a:cubicBezTo>
                    <a:pt x="5" y="38"/>
                    <a:pt x="12" y="32"/>
                    <a:pt x="18" y="29"/>
                  </a:cubicBezTo>
                  <a:cubicBezTo>
                    <a:pt x="28" y="24"/>
                    <a:pt x="41" y="22"/>
                    <a:pt x="53" y="18"/>
                  </a:cubicBezTo>
                  <a:cubicBezTo>
                    <a:pt x="63" y="15"/>
                    <a:pt x="71" y="7"/>
                    <a:pt x="81" y="4"/>
                  </a:cubicBezTo>
                  <a:cubicBezTo>
                    <a:pt x="87" y="2"/>
                    <a:pt x="92" y="0"/>
                    <a:pt x="98" y="0"/>
                  </a:cubicBezTo>
                  <a:cubicBezTo>
                    <a:pt x="101" y="0"/>
                    <a:pt x="104" y="1"/>
                    <a:pt x="107" y="2"/>
                  </a:cubicBezTo>
                  <a:cubicBezTo>
                    <a:pt x="103" y="2"/>
                    <a:pt x="99" y="3"/>
                    <a:pt x="96" y="5"/>
                  </a:cubicBezTo>
                  <a:cubicBezTo>
                    <a:pt x="92" y="7"/>
                    <a:pt x="89" y="10"/>
                    <a:pt x="85" y="11"/>
                  </a:cubicBezTo>
                  <a:cubicBezTo>
                    <a:pt x="90" y="10"/>
                    <a:pt x="95" y="9"/>
                    <a:pt x="100" y="9"/>
                  </a:cubicBezTo>
                  <a:cubicBezTo>
                    <a:pt x="94" y="13"/>
                    <a:pt x="87" y="14"/>
                    <a:pt x="81" y="18"/>
                  </a:cubicBezTo>
                  <a:cubicBezTo>
                    <a:pt x="77" y="20"/>
                    <a:pt x="72" y="25"/>
                    <a:pt x="67" y="25"/>
                  </a:cubicBezTo>
                  <a:cubicBezTo>
                    <a:pt x="73" y="26"/>
                    <a:pt x="78" y="22"/>
                    <a:pt x="83" y="21"/>
                  </a:cubicBezTo>
                  <a:cubicBezTo>
                    <a:pt x="90" y="20"/>
                    <a:pt x="97" y="18"/>
                    <a:pt x="104" y="15"/>
                  </a:cubicBezTo>
                  <a:cubicBezTo>
                    <a:pt x="101" y="17"/>
                    <a:pt x="98" y="19"/>
                    <a:pt x="95" y="20"/>
                  </a:cubicBezTo>
                  <a:cubicBezTo>
                    <a:pt x="89" y="23"/>
                    <a:pt x="82" y="26"/>
                    <a:pt x="76" y="28"/>
                  </a:cubicBezTo>
                  <a:cubicBezTo>
                    <a:pt x="83" y="26"/>
                    <a:pt x="91" y="25"/>
                    <a:pt x="99" y="23"/>
                  </a:cubicBezTo>
                  <a:cubicBezTo>
                    <a:pt x="97" y="26"/>
                    <a:pt x="91" y="26"/>
                    <a:pt x="88" y="28"/>
                  </a:cubicBezTo>
                  <a:cubicBezTo>
                    <a:pt x="92" y="28"/>
                    <a:pt x="96" y="25"/>
                    <a:pt x="100" y="24"/>
                  </a:cubicBezTo>
                  <a:cubicBezTo>
                    <a:pt x="103" y="23"/>
                    <a:pt x="107" y="22"/>
                    <a:pt x="110" y="21"/>
                  </a:cubicBezTo>
                  <a:cubicBezTo>
                    <a:pt x="109" y="22"/>
                    <a:pt x="107" y="23"/>
                    <a:pt x="106" y="24"/>
                  </a:cubicBezTo>
                  <a:cubicBezTo>
                    <a:pt x="111" y="24"/>
                    <a:pt x="116" y="20"/>
                    <a:pt x="121" y="21"/>
                  </a:cubicBezTo>
                  <a:cubicBezTo>
                    <a:pt x="121" y="21"/>
                    <a:pt x="120" y="21"/>
                    <a:pt x="120" y="22"/>
                  </a:cubicBezTo>
                  <a:cubicBezTo>
                    <a:pt x="122" y="22"/>
                    <a:pt x="124" y="20"/>
                    <a:pt x="125" y="19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4" name="Freeform 180">
              <a:extLst>
                <a:ext uri="{FF2B5EF4-FFF2-40B4-BE49-F238E27FC236}">
                  <a16:creationId xmlns:a16="http://schemas.microsoft.com/office/drawing/2014/main" id="{1A2B8644-269A-412F-A9AF-0AE967F2D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5" y="919"/>
              <a:ext cx="129" cy="67"/>
            </a:xfrm>
            <a:custGeom>
              <a:avLst/>
              <a:gdLst>
                <a:gd name="T0" fmla="*/ 335 w 80"/>
                <a:gd name="T1" fmla="*/ 26 h 42"/>
                <a:gd name="T2" fmla="*/ 252 w 80"/>
                <a:gd name="T3" fmla="*/ 48 h 42"/>
                <a:gd name="T4" fmla="*/ 169 w 80"/>
                <a:gd name="T5" fmla="*/ 97 h 42"/>
                <a:gd name="T6" fmla="*/ 0 w 80"/>
                <a:gd name="T7" fmla="*/ 171 h 42"/>
                <a:gd name="T8" fmla="*/ 68 w 80"/>
                <a:gd name="T9" fmla="*/ 123 h 42"/>
                <a:gd name="T10" fmla="*/ 26 w 80"/>
                <a:gd name="T11" fmla="*/ 136 h 42"/>
                <a:gd name="T12" fmla="*/ 89 w 80"/>
                <a:gd name="T13" fmla="*/ 89 h 42"/>
                <a:gd name="T14" fmla="*/ 71 w 80"/>
                <a:gd name="T15" fmla="*/ 97 h 42"/>
                <a:gd name="T16" fmla="*/ 137 w 80"/>
                <a:gd name="T17" fmla="*/ 26 h 42"/>
                <a:gd name="T18" fmla="*/ 184 w 80"/>
                <a:gd name="T19" fmla="*/ 13 h 42"/>
                <a:gd name="T20" fmla="*/ 245 w 80"/>
                <a:gd name="T21" fmla="*/ 0 h 42"/>
                <a:gd name="T22" fmla="*/ 164 w 80"/>
                <a:gd name="T23" fmla="*/ 35 h 42"/>
                <a:gd name="T24" fmla="*/ 192 w 80"/>
                <a:gd name="T25" fmla="*/ 29 h 42"/>
                <a:gd name="T26" fmla="*/ 164 w 80"/>
                <a:gd name="T27" fmla="*/ 48 h 42"/>
                <a:gd name="T28" fmla="*/ 200 w 80"/>
                <a:gd name="T29" fmla="*/ 41 h 42"/>
                <a:gd name="T30" fmla="*/ 171 w 80"/>
                <a:gd name="T31" fmla="*/ 69 h 42"/>
                <a:gd name="T32" fmla="*/ 281 w 80"/>
                <a:gd name="T33" fmla="*/ 29 h 42"/>
                <a:gd name="T34" fmla="*/ 255 w 80"/>
                <a:gd name="T35" fmla="*/ 46 h 42"/>
                <a:gd name="T36" fmla="*/ 319 w 80"/>
                <a:gd name="T37" fmla="*/ 26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" h="42">
                  <a:moveTo>
                    <a:pt x="80" y="6"/>
                  </a:moveTo>
                  <a:cubicBezTo>
                    <a:pt x="74" y="10"/>
                    <a:pt x="66" y="9"/>
                    <a:pt x="60" y="12"/>
                  </a:cubicBezTo>
                  <a:cubicBezTo>
                    <a:pt x="53" y="16"/>
                    <a:pt x="47" y="22"/>
                    <a:pt x="40" y="24"/>
                  </a:cubicBezTo>
                  <a:cubicBezTo>
                    <a:pt x="26" y="29"/>
                    <a:pt x="12" y="33"/>
                    <a:pt x="0" y="42"/>
                  </a:cubicBezTo>
                  <a:cubicBezTo>
                    <a:pt x="5" y="38"/>
                    <a:pt x="9" y="32"/>
                    <a:pt x="16" y="30"/>
                  </a:cubicBezTo>
                  <a:cubicBezTo>
                    <a:pt x="13" y="29"/>
                    <a:pt x="9" y="31"/>
                    <a:pt x="6" y="33"/>
                  </a:cubicBezTo>
                  <a:cubicBezTo>
                    <a:pt x="11" y="30"/>
                    <a:pt x="16" y="26"/>
                    <a:pt x="21" y="22"/>
                  </a:cubicBezTo>
                  <a:cubicBezTo>
                    <a:pt x="20" y="22"/>
                    <a:pt x="18" y="23"/>
                    <a:pt x="17" y="24"/>
                  </a:cubicBezTo>
                  <a:cubicBezTo>
                    <a:pt x="18" y="17"/>
                    <a:pt x="27" y="9"/>
                    <a:pt x="33" y="6"/>
                  </a:cubicBezTo>
                  <a:cubicBezTo>
                    <a:pt x="37" y="5"/>
                    <a:pt x="40" y="3"/>
                    <a:pt x="44" y="3"/>
                  </a:cubicBezTo>
                  <a:cubicBezTo>
                    <a:pt x="48" y="2"/>
                    <a:pt x="54" y="1"/>
                    <a:pt x="58" y="0"/>
                  </a:cubicBezTo>
                  <a:cubicBezTo>
                    <a:pt x="51" y="3"/>
                    <a:pt x="45" y="5"/>
                    <a:pt x="39" y="9"/>
                  </a:cubicBezTo>
                  <a:cubicBezTo>
                    <a:pt x="41" y="8"/>
                    <a:pt x="43" y="7"/>
                    <a:pt x="46" y="7"/>
                  </a:cubicBezTo>
                  <a:cubicBezTo>
                    <a:pt x="43" y="8"/>
                    <a:pt x="40" y="10"/>
                    <a:pt x="39" y="12"/>
                  </a:cubicBezTo>
                  <a:cubicBezTo>
                    <a:pt x="42" y="12"/>
                    <a:pt x="44" y="9"/>
                    <a:pt x="48" y="10"/>
                  </a:cubicBezTo>
                  <a:cubicBezTo>
                    <a:pt x="46" y="12"/>
                    <a:pt x="42" y="14"/>
                    <a:pt x="41" y="17"/>
                  </a:cubicBezTo>
                  <a:cubicBezTo>
                    <a:pt x="49" y="13"/>
                    <a:pt x="58" y="9"/>
                    <a:pt x="67" y="7"/>
                  </a:cubicBezTo>
                  <a:cubicBezTo>
                    <a:pt x="65" y="8"/>
                    <a:pt x="62" y="9"/>
                    <a:pt x="61" y="11"/>
                  </a:cubicBezTo>
                  <a:cubicBezTo>
                    <a:pt x="65" y="8"/>
                    <a:pt x="71" y="6"/>
                    <a:pt x="76" y="6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5" name="Freeform 181">
              <a:extLst>
                <a:ext uri="{FF2B5EF4-FFF2-40B4-BE49-F238E27FC236}">
                  <a16:creationId xmlns:a16="http://schemas.microsoft.com/office/drawing/2014/main" id="{9D526DBA-544B-4A03-918B-FB2A88676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1004"/>
              <a:ext cx="53" cy="18"/>
            </a:xfrm>
            <a:custGeom>
              <a:avLst/>
              <a:gdLst>
                <a:gd name="T0" fmla="*/ 137 w 33"/>
                <a:gd name="T1" fmla="*/ 0 h 11"/>
                <a:gd name="T2" fmla="*/ 111 w 33"/>
                <a:gd name="T3" fmla="*/ 18 h 11"/>
                <a:gd name="T4" fmla="*/ 69 w 33"/>
                <a:gd name="T5" fmla="*/ 26 h 11"/>
                <a:gd name="T6" fmla="*/ 0 w 33"/>
                <a:gd name="T7" fmla="*/ 41 h 11"/>
                <a:gd name="T8" fmla="*/ 42 w 33"/>
                <a:gd name="T9" fmla="*/ 29 h 11"/>
                <a:gd name="T10" fmla="*/ 21 w 33"/>
                <a:gd name="T11" fmla="*/ 43 h 11"/>
                <a:gd name="T12" fmla="*/ 63 w 33"/>
                <a:gd name="T13" fmla="*/ 41 h 11"/>
                <a:gd name="T14" fmla="*/ 55 w 33"/>
                <a:gd name="T15" fmla="*/ 47 h 11"/>
                <a:gd name="T16" fmla="*/ 124 w 33"/>
                <a:gd name="T17" fmla="*/ 5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1">
                  <a:moveTo>
                    <a:pt x="33" y="0"/>
                  </a:moveTo>
                  <a:cubicBezTo>
                    <a:pt x="32" y="0"/>
                    <a:pt x="28" y="3"/>
                    <a:pt x="27" y="4"/>
                  </a:cubicBezTo>
                  <a:cubicBezTo>
                    <a:pt x="23" y="6"/>
                    <a:pt x="21" y="6"/>
                    <a:pt x="17" y="6"/>
                  </a:cubicBezTo>
                  <a:cubicBezTo>
                    <a:pt x="12" y="6"/>
                    <a:pt x="5" y="7"/>
                    <a:pt x="0" y="9"/>
                  </a:cubicBezTo>
                  <a:cubicBezTo>
                    <a:pt x="3" y="8"/>
                    <a:pt x="7" y="7"/>
                    <a:pt x="10" y="7"/>
                  </a:cubicBezTo>
                  <a:cubicBezTo>
                    <a:pt x="9" y="9"/>
                    <a:pt x="6" y="9"/>
                    <a:pt x="5" y="10"/>
                  </a:cubicBezTo>
                  <a:cubicBezTo>
                    <a:pt x="8" y="11"/>
                    <a:pt x="11" y="10"/>
                    <a:pt x="15" y="9"/>
                  </a:cubicBezTo>
                  <a:cubicBezTo>
                    <a:pt x="14" y="9"/>
                    <a:pt x="13" y="10"/>
                    <a:pt x="13" y="11"/>
                  </a:cubicBezTo>
                  <a:cubicBezTo>
                    <a:pt x="19" y="11"/>
                    <a:pt x="27" y="7"/>
                    <a:pt x="30" y="1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6" name="Freeform 182">
              <a:extLst>
                <a:ext uri="{FF2B5EF4-FFF2-40B4-BE49-F238E27FC236}">
                  <a16:creationId xmlns:a16="http://schemas.microsoft.com/office/drawing/2014/main" id="{EDDA6C16-34D6-4D39-8D8F-AD1DA75C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1031"/>
              <a:ext cx="66" cy="37"/>
            </a:xfrm>
            <a:custGeom>
              <a:avLst/>
              <a:gdLst>
                <a:gd name="T0" fmla="*/ 163 w 41"/>
                <a:gd name="T1" fmla="*/ 8 h 23"/>
                <a:gd name="T2" fmla="*/ 80 w 41"/>
                <a:gd name="T3" fmla="*/ 26 h 23"/>
                <a:gd name="T4" fmla="*/ 42 w 41"/>
                <a:gd name="T5" fmla="*/ 60 h 23"/>
                <a:gd name="T6" fmla="*/ 0 w 41"/>
                <a:gd name="T7" fmla="*/ 88 h 23"/>
                <a:gd name="T8" fmla="*/ 47 w 41"/>
                <a:gd name="T9" fmla="*/ 63 h 23"/>
                <a:gd name="T10" fmla="*/ 26 w 41"/>
                <a:gd name="T11" fmla="*/ 82 h 23"/>
                <a:gd name="T12" fmla="*/ 60 w 41"/>
                <a:gd name="T13" fmla="*/ 68 h 23"/>
                <a:gd name="T14" fmla="*/ 21 w 41"/>
                <a:gd name="T15" fmla="*/ 97 h 23"/>
                <a:gd name="T16" fmla="*/ 55 w 41"/>
                <a:gd name="T17" fmla="*/ 88 h 23"/>
                <a:gd name="T18" fmla="*/ 109 w 41"/>
                <a:gd name="T19" fmla="*/ 76 h 23"/>
                <a:gd name="T20" fmla="*/ 171 w 41"/>
                <a:gd name="T21" fmla="*/ 29 h 23"/>
                <a:gd name="T22" fmla="*/ 90 w 41"/>
                <a:gd name="T23" fmla="*/ 63 h 23"/>
                <a:gd name="T24" fmla="*/ 111 w 41"/>
                <a:gd name="T25" fmla="*/ 47 h 23"/>
                <a:gd name="T26" fmla="*/ 97 w 41"/>
                <a:gd name="T27" fmla="*/ 50 h 23"/>
                <a:gd name="T28" fmla="*/ 122 w 41"/>
                <a:gd name="T29" fmla="*/ 34 h 23"/>
                <a:gd name="T30" fmla="*/ 116 w 41"/>
                <a:gd name="T31" fmla="*/ 29 h 23"/>
                <a:gd name="T32" fmla="*/ 158 w 41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23">
                  <a:moveTo>
                    <a:pt x="39" y="2"/>
                  </a:moveTo>
                  <a:cubicBezTo>
                    <a:pt x="32" y="0"/>
                    <a:pt x="25" y="2"/>
                    <a:pt x="19" y="6"/>
                  </a:cubicBezTo>
                  <a:cubicBezTo>
                    <a:pt x="16" y="8"/>
                    <a:pt x="13" y="12"/>
                    <a:pt x="10" y="14"/>
                  </a:cubicBezTo>
                  <a:cubicBezTo>
                    <a:pt x="7" y="17"/>
                    <a:pt x="3" y="18"/>
                    <a:pt x="0" y="21"/>
                  </a:cubicBezTo>
                  <a:cubicBezTo>
                    <a:pt x="4" y="20"/>
                    <a:pt x="8" y="17"/>
                    <a:pt x="11" y="15"/>
                  </a:cubicBezTo>
                  <a:cubicBezTo>
                    <a:pt x="9" y="16"/>
                    <a:pt x="8" y="18"/>
                    <a:pt x="6" y="20"/>
                  </a:cubicBezTo>
                  <a:cubicBezTo>
                    <a:pt x="9" y="19"/>
                    <a:pt x="11" y="17"/>
                    <a:pt x="14" y="16"/>
                  </a:cubicBezTo>
                  <a:cubicBezTo>
                    <a:pt x="12" y="19"/>
                    <a:pt x="8" y="22"/>
                    <a:pt x="5" y="23"/>
                  </a:cubicBezTo>
                  <a:cubicBezTo>
                    <a:pt x="8" y="23"/>
                    <a:pt x="11" y="22"/>
                    <a:pt x="13" y="21"/>
                  </a:cubicBezTo>
                  <a:cubicBezTo>
                    <a:pt x="18" y="20"/>
                    <a:pt x="22" y="20"/>
                    <a:pt x="26" y="18"/>
                  </a:cubicBezTo>
                  <a:cubicBezTo>
                    <a:pt x="31" y="16"/>
                    <a:pt x="38" y="11"/>
                    <a:pt x="41" y="7"/>
                  </a:cubicBezTo>
                  <a:cubicBezTo>
                    <a:pt x="35" y="10"/>
                    <a:pt x="29" y="14"/>
                    <a:pt x="22" y="15"/>
                  </a:cubicBezTo>
                  <a:cubicBezTo>
                    <a:pt x="24" y="14"/>
                    <a:pt x="26" y="12"/>
                    <a:pt x="27" y="11"/>
                  </a:cubicBezTo>
                  <a:cubicBezTo>
                    <a:pt x="26" y="11"/>
                    <a:pt x="24" y="11"/>
                    <a:pt x="23" y="12"/>
                  </a:cubicBezTo>
                  <a:cubicBezTo>
                    <a:pt x="25" y="11"/>
                    <a:pt x="28" y="9"/>
                    <a:pt x="29" y="8"/>
                  </a:cubicBezTo>
                  <a:cubicBezTo>
                    <a:pt x="29" y="8"/>
                    <a:pt x="28" y="7"/>
                    <a:pt x="28" y="7"/>
                  </a:cubicBezTo>
                  <a:cubicBezTo>
                    <a:pt x="31" y="7"/>
                    <a:pt x="36" y="5"/>
                    <a:pt x="38" y="3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7" name="Freeform 183">
              <a:extLst>
                <a:ext uri="{FF2B5EF4-FFF2-40B4-BE49-F238E27FC236}">
                  <a16:creationId xmlns:a16="http://schemas.microsoft.com/office/drawing/2014/main" id="{A067F63D-4F84-4003-9FAF-F1BBEEE24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1065"/>
              <a:ext cx="56" cy="42"/>
            </a:xfrm>
            <a:custGeom>
              <a:avLst/>
              <a:gdLst>
                <a:gd name="T0" fmla="*/ 144 w 35"/>
                <a:gd name="T1" fmla="*/ 0 h 26"/>
                <a:gd name="T2" fmla="*/ 123 w 35"/>
                <a:gd name="T3" fmla="*/ 16 h 26"/>
                <a:gd name="T4" fmla="*/ 74 w 35"/>
                <a:gd name="T5" fmla="*/ 29 h 26"/>
                <a:gd name="T6" fmla="*/ 0 w 35"/>
                <a:gd name="T7" fmla="*/ 55 h 26"/>
                <a:gd name="T8" fmla="*/ 48 w 35"/>
                <a:gd name="T9" fmla="*/ 50 h 26"/>
                <a:gd name="T10" fmla="*/ 16 w 35"/>
                <a:gd name="T11" fmla="*/ 63 h 26"/>
                <a:gd name="T12" fmla="*/ 42 w 35"/>
                <a:gd name="T13" fmla="*/ 63 h 26"/>
                <a:gd name="T14" fmla="*/ 29 w 35"/>
                <a:gd name="T15" fmla="*/ 71 h 26"/>
                <a:gd name="T16" fmla="*/ 48 w 35"/>
                <a:gd name="T17" fmla="*/ 76 h 26"/>
                <a:gd name="T18" fmla="*/ 77 w 35"/>
                <a:gd name="T19" fmla="*/ 105 h 26"/>
                <a:gd name="T20" fmla="*/ 128 w 35"/>
                <a:gd name="T21" fmla="*/ 60 h 26"/>
                <a:gd name="T22" fmla="*/ 86 w 35"/>
                <a:gd name="T23" fmla="*/ 81 h 26"/>
                <a:gd name="T24" fmla="*/ 102 w 35"/>
                <a:gd name="T25" fmla="*/ 63 h 26"/>
                <a:gd name="T26" fmla="*/ 74 w 35"/>
                <a:gd name="T27" fmla="*/ 68 h 26"/>
                <a:gd name="T28" fmla="*/ 102 w 35"/>
                <a:gd name="T29" fmla="*/ 50 h 26"/>
                <a:gd name="T30" fmla="*/ 90 w 35"/>
                <a:gd name="T31" fmla="*/ 50 h 26"/>
                <a:gd name="T32" fmla="*/ 144 w 35"/>
                <a:gd name="T33" fmla="*/ 5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26">
                  <a:moveTo>
                    <a:pt x="35" y="0"/>
                  </a:moveTo>
                  <a:cubicBezTo>
                    <a:pt x="33" y="1"/>
                    <a:pt x="31" y="3"/>
                    <a:pt x="30" y="4"/>
                  </a:cubicBezTo>
                  <a:cubicBezTo>
                    <a:pt x="26" y="5"/>
                    <a:pt x="22" y="6"/>
                    <a:pt x="18" y="7"/>
                  </a:cubicBezTo>
                  <a:cubicBezTo>
                    <a:pt x="12" y="8"/>
                    <a:pt x="5" y="10"/>
                    <a:pt x="0" y="13"/>
                  </a:cubicBezTo>
                  <a:cubicBezTo>
                    <a:pt x="4" y="13"/>
                    <a:pt x="7" y="10"/>
                    <a:pt x="12" y="12"/>
                  </a:cubicBezTo>
                  <a:cubicBezTo>
                    <a:pt x="9" y="12"/>
                    <a:pt x="5" y="13"/>
                    <a:pt x="4" y="15"/>
                  </a:cubicBezTo>
                  <a:cubicBezTo>
                    <a:pt x="6" y="15"/>
                    <a:pt x="8" y="15"/>
                    <a:pt x="10" y="15"/>
                  </a:cubicBezTo>
                  <a:cubicBezTo>
                    <a:pt x="9" y="16"/>
                    <a:pt x="8" y="17"/>
                    <a:pt x="7" y="17"/>
                  </a:cubicBezTo>
                  <a:cubicBezTo>
                    <a:pt x="8" y="18"/>
                    <a:pt x="11" y="17"/>
                    <a:pt x="12" y="18"/>
                  </a:cubicBezTo>
                  <a:cubicBezTo>
                    <a:pt x="6" y="19"/>
                    <a:pt x="17" y="24"/>
                    <a:pt x="19" y="25"/>
                  </a:cubicBezTo>
                  <a:cubicBezTo>
                    <a:pt x="26" y="26"/>
                    <a:pt x="29" y="19"/>
                    <a:pt x="31" y="14"/>
                  </a:cubicBezTo>
                  <a:cubicBezTo>
                    <a:pt x="28" y="16"/>
                    <a:pt x="24" y="19"/>
                    <a:pt x="21" y="19"/>
                  </a:cubicBezTo>
                  <a:cubicBezTo>
                    <a:pt x="22" y="18"/>
                    <a:pt x="23" y="16"/>
                    <a:pt x="25" y="15"/>
                  </a:cubicBezTo>
                  <a:cubicBezTo>
                    <a:pt x="22" y="15"/>
                    <a:pt x="20" y="16"/>
                    <a:pt x="18" y="16"/>
                  </a:cubicBezTo>
                  <a:cubicBezTo>
                    <a:pt x="20" y="15"/>
                    <a:pt x="23" y="14"/>
                    <a:pt x="25" y="12"/>
                  </a:cubicBezTo>
                  <a:cubicBezTo>
                    <a:pt x="24" y="12"/>
                    <a:pt x="23" y="12"/>
                    <a:pt x="22" y="12"/>
                  </a:cubicBezTo>
                  <a:cubicBezTo>
                    <a:pt x="27" y="12"/>
                    <a:pt x="33" y="5"/>
                    <a:pt x="35" y="1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8" name="Freeform 184">
              <a:extLst>
                <a:ext uri="{FF2B5EF4-FFF2-40B4-BE49-F238E27FC236}">
                  <a16:creationId xmlns:a16="http://schemas.microsoft.com/office/drawing/2014/main" id="{CA731F82-5394-4B9A-968F-A1E574D83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094"/>
              <a:ext cx="80" cy="184"/>
            </a:xfrm>
            <a:custGeom>
              <a:avLst/>
              <a:gdLst>
                <a:gd name="T0" fmla="*/ 138 w 50"/>
                <a:gd name="T1" fmla="*/ 16 h 114"/>
                <a:gd name="T2" fmla="*/ 128 w 50"/>
                <a:gd name="T3" fmla="*/ 97 h 114"/>
                <a:gd name="T4" fmla="*/ 123 w 50"/>
                <a:gd name="T5" fmla="*/ 139 h 114"/>
                <a:gd name="T6" fmla="*/ 123 w 50"/>
                <a:gd name="T7" fmla="*/ 190 h 114"/>
                <a:gd name="T8" fmla="*/ 98 w 50"/>
                <a:gd name="T9" fmla="*/ 234 h 114"/>
                <a:gd name="T10" fmla="*/ 69 w 50"/>
                <a:gd name="T11" fmla="*/ 289 h 114"/>
                <a:gd name="T12" fmla="*/ 61 w 50"/>
                <a:gd name="T13" fmla="*/ 362 h 114"/>
                <a:gd name="T14" fmla="*/ 34 w 50"/>
                <a:gd name="T15" fmla="*/ 408 h 114"/>
                <a:gd name="T16" fmla="*/ 13 w 50"/>
                <a:gd name="T17" fmla="*/ 429 h 114"/>
                <a:gd name="T18" fmla="*/ 0 w 50"/>
                <a:gd name="T19" fmla="*/ 471 h 114"/>
                <a:gd name="T20" fmla="*/ 16 w 50"/>
                <a:gd name="T21" fmla="*/ 445 h 114"/>
                <a:gd name="T22" fmla="*/ 13 w 50"/>
                <a:gd name="T23" fmla="*/ 479 h 114"/>
                <a:gd name="T24" fmla="*/ 26 w 50"/>
                <a:gd name="T25" fmla="*/ 450 h 114"/>
                <a:gd name="T26" fmla="*/ 21 w 50"/>
                <a:gd name="T27" fmla="*/ 466 h 114"/>
                <a:gd name="T28" fmla="*/ 54 w 50"/>
                <a:gd name="T29" fmla="*/ 424 h 114"/>
                <a:gd name="T30" fmla="*/ 86 w 50"/>
                <a:gd name="T31" fmla="*/ 383 h 114"/>
                <a:gd name="T32" fmla="*/ 77 w 50"/>
                <a:gd name="T33" fmla="*/ 336 h 114"/>
                <a:gd name="T34" fmla="*/ 102 w 50"/>
                <a:gd name="T35" fmla="*/ 281 h 114"/>
                <a:gd name="T36" fmla="*/ 98 w 50"/>
                <a:gd name="T37" fmla="*/ 341 h 114"/>
                <a:gd name="T38" fmla="*/ 107 w 50"/>
                <a:gd name="T39" fmla="*/ 302 h 114"/>
                <a:gd name="T40" fmla="*/ 128 w 50"/>
                <a:gd name="T41" fmla="*/ 378 h 114"/>
                <a:gd name="T42" fmla="*/ 144 w 50"/>
                <a:gd name="T43" fmla="*/ 260 h 114"/>
                <a:gd name="T44" fmla="*/ 205 w 50"/>
                <a:gd name="T45" fmla="*/ 145 h 114"/>
                <a:gd name="T46" fmla="*/ 176 w 50"/>
                <a:gd name="T47" fmla="*/ 200 h 114"/>
                <a:gd name="T48" fmla="*/ 144 w 50"/>
                <a:gd name="T49" fmla="*/ 247 h 114"/>
                <a:gd name="T50" fmla="*/ 150 w 50"/>
                <a:gd name="T51" fmla="*/ 220 h 114"/>
                <a:gd name="T52" fmla="*/ 131 w 50"/>
                <a:gd name="T53" fmla="*/ 245 h 114"/>
                <a:gd name="T54" fmla="*/ 144 w 50"/>
                <a:gd name="T55" fmla="*/ 220 h 114"/>
                <a:gd name="T56" fmla="*/ 136 w 50"/>
                <a:gd name="T57" fmla="*/ 226 h 114"/>
                <a:gd name="T58" fmla="*/ 157 w 50"/>
                <a:gd name="T59" fmla="*/ 178 h 114"/>
                <a:gd name="T60" fmla="*/ 150 w 50"/>
                <a:gd name="T61" fmla="*/ 136 h 114"/>
                <a:gd name="T62" fmla="*/ 144 w 50"/>
                <a:gd name="T63" fmla="*/ 81 h 114"/>
                <a:gd name="T64" fmla="*/ 150 w 50"/>
                <a:gd name="T65" fmla="*/ 0 h 1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0" h="114">
                  <a:moveTo>
                    <a:pt x="34" y="4"/>
                  </a:moveTo>
                  <a:cubicBezTo>
                    <a:pt x="31" y="8"/>
                    <a:pt x="31" y="17"/>
                    <a:pt x="31" y="23"/>
                  </a:cubicBezTo>
                  <a:cubicBezTo>
                    <a:pt x="31" y="26"/>
                    <a:pt x="30" y="29"/>
                    <a:pt x="30" y="33"/>
                  </a:cubicBezTo>
                  <a:cubicBezTo>
                    <a:pt x="30" y="37"/>
                    <a:pt x="31" y="41"/>
                    <a:pt x="30" y="45"/>
                  </a:cubicBezTo>
                  <a:cubicBezTo>
                    <a:pt x="29" y="49"/>
                    <a:pt x="27" y="52"/>
                    <a:pt x="24" y="56"/>
                  </a:cubicBezTo>
                  <a:cubicBezTo>
                    <a:pt x="21" y="60"/>
                    <a:pt x="19" y="65"/>
                    <a:pt x="17" y="69"/>
                  </a:cubicBezTo>
                  <a:cubicBezTo>
                    <a:pt x="15" y="75"/>
                    <a:pt x="16" y="80"/>
                    <a:pt x="15" y="86"/>
                  </a:cubicBezTo>
                  <a:cubicBezTo>
                    <a:pt x="15" y="92"/>
                    <a:pt x="12" y="93"/>
                    <a:pt x="8" y="97"/>
                  </a:cubicBezTo>
                  <a:cubicBezTo>
                    <a:pt x="6" y="98"/>
                    <a:pt x="4" y="100"/>
                    <a:pt x="3" y="102"/>
                  </a:cubicBezTo>
                  <a:cubicBezTo>
                    <a:pt x="1" y="105"/>
                    <a:pt x="1" y="109"/>
                    <a:pt x="0" y="112"/>
                  </a:cubicBezTo>
                  <a:cubicBezTo>
                    <a:pt x="0" y="109"/>
                    <a:pt x="1" y="107"/>
                    <a:pt x="4" y="106"/>
                  </a:cubicBezTo>
                  <a:cubicBezTo>
                    <a:pt x="3" y="109"/>
                    <a:pt x="2" y="112"/>
                    <a:pt x="3" y="114"/>
                  </a:cubicBezTo>
                  <a:cubicBezTo>
                    <a:pt x="4" y="112"/>
                    <a:pt x="4" y="109"/>
                    <a:pt x="6" y="107"/>
                  </a:cubicBezTo>
                  <a:cubicBezTo>
                    <a:pt x="6" y="108"/>
                    <a:pt x="6" y="110"/>
                    <a:pt x="5" y="111"/>
                  </a:cubicBezTo>
                  <a:cubicBezTo>
                    <a:pt x="8" y="110"/>
                    <a:pt x="10" y="104"/>
                    <a:pt x="13" y="101"/>
                  </a:cubicBezTo>
                  <a:cubicBezTo>
                    <a:pt x="16" y="98"/>
                    <a:pt x="20" y="97"/>
                    <a:pt x="21" y="91"/>
                  </a:cubicBezTo>
                  <a:cubicBezTo>
                    <a:pt x="21" y="88"/>
                    <a:pt x="19" y="84"/>
                    <a:pt x="19" y="80"/>
                  </a:cubicBezTo>
                  <a:cubicBezTo>
                    <a:pt x="19" y="75"/>
                    <a:pt x="23" y="71"/>
                    <a:pt x="25" y="67"/>
                  </a:cubicBezTo>
                  <a:cubicBezTo>
                    <a:pt x="24" y="72"/>
                    <a:pt x="24" y="76"/>
                    <a:pt x="24" y="81"/>
                  </a:cubicBezTo>
                  <a:cubicBezTo>
                    <a:pt x="24" y="78"/>
                    <a:pt x="24" y="74"/>
                    <a:pt x="26" y="72"/>
                  </a:cubicBezTo>
                  <a:cubicBezTo>
                    <a:pt x="27" y="79"/>
                    <a:pt x="26" y="84"/>
                    <a:pt x="31" y="90"/>
                  </a:cubicBezTo>
                  <a:cubicBezTo>
                    <a:pt x="27" y="81"/>
                    <a:pt x="29" y="69"/>
                    <a:pt x="35" y="62"/>
                  </a:cubicBezTo>
                  <a:cubicBezTo>
                    <a:pt x="41" y="55"/>
                    <a:pt x="49" y="45"/>
                    <a:pt x="50" y="35"/>
                  </a:cubicBezTo>
                  <a:cubicBezTo>
                    <a:pt x="50" y="39"/>
                    <a:pt x="45" y="45"/>
                    <a:pt x="43" y="48"/>
                  </a:cubicBezTo>
                  <a:cubicBezTo>
                    <a:pt x="40" y="52"/>
                    <a:pt x="37" y="54"/>
                    <a:pt x="35" y="59"/>
                  </a:cubicBezTo>
                  <a:cubicBezTo>
                    <a:pt x="36" y="56"/>
                    <a:pt x="36" y="54"/>
                    <a:pt x="37" y="52"/>
                  </a:cubicBezTo>
                  <a:cubicBezTo>
                    <a:pt x="35" y="54"/>
                    <a:pt x="33" y="56"/>
                    <a:pt x="32" y="58"/>
                  </a:cubicBezTo>
                  <a:cubicBezTo>
                    <a:pt x="33" y="56"/>
                    <a:pt x="34" y="54"/>
                    <a:pt x="35" y="52"/>
                  </a:cubicBezTo>
                  <a:cubicBezTo>
                    <a:pt x="35" y="52"/>
                    <a:pt x="34" y="53"/>
                    <a:pt x="33" y="54"/>
                  </a:cubicBezTo>
                  <a:cubicBezTo>
                    <a:pt x="33" y="50"/>
                    <a:pt x="37" y="46"/>
                    <a:pt x="38" y="42"/>
                  </a:cubicBezTo>
                  <a:cubicBezTo>
                    <a:pt x="38" y="38"/>
                    <a:pt x="37" y="35"/>
                    <a:pt x="37" y="32"/>
                  </a:cubicBezTo>
                  <a:cubicBezTo>
                    <a:pt x="35" y="27"/>
                    <a:pt x="35" y="24"/>
                    <a:pt x="35" y="19"/>
                  </a:cubicBezTo>
                  <a:cubicBezTo>
                    <a:pt x="35" y="12"/>
                    <a:pt x="36" y="7"/>
                    <a:pt x="37" y="0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9" name="Freeform 185">
              <a:extLst>
                <a:ext uri="{FF2B5EF4-FFF2-40B4-BE49-F238E27FC236}">
                  <a16:creationId xmlns:a16="http://schemas.microsoft.com/office/drawing/2014/main" id="{C32AA8C3-3F74-41EC-9146-0599E0EEA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952"/>
              <a:ext cx="113" cy="75"/>
            </a:xfrm>
            <a:custGeom>
              <a:avLst/>
              <a:gdLst>
                <a:gd name="T0" fmla="*/ 192 w 70"/>
                <a:gd name="T1" fmla="*/ 13 h 46"/>
                <a:gd name="T2" fmla="*/ 110 w 70"/>
                <a:gd name="T3" fmla="*/ 54 h 46"/>
                <a:gd name="T4" fmla="*/ 8 w 70"/>
                <a:gd name="T5" fmla="*/ 96 h 46"/>
                <a:gd name="T6" fmla="*/ 89 w 70"/>
                <a:gd name="T7" fmla="*/ 77 h 46"/>
                <a:gd name="T8" fmla="*/ 39 w 70"/>
                <a:gd name="T9" fmla="*/ 96 h 46"/>
                <a:gd name="T10" fmla="*/ 81 w 70"/>
                <a:gd name="T11" fmla="*/ 83 h 46"/>
                <a:gd name="T12" fmla="*/ 81 w 70"/>
                <a:gd name="T13" fmla="*/ 88 h 46"/>
                <a:gd name="T14" fmla="*/ 118 w 70"/>
                <a:gd name="T15" fmla="*/ 83 h 46"/>
                <a:gd name="T16" fmla="*/ 0 w 70"/>
                <a:gd name="T17" fmla="*/ 139 h 46"/>
                <a:gd name="T18" fmla="*/ 102 w 70"/>
                <a:gd name="T19" fmla="*/ 109 h 46"/>
                <a:gd name="T20" fmla="*/ 34 w 70"/>
                <a:gd name="T21" fmla="*/ 147 h 46"/>
                <a:gd name="T22" fmla="*/ 105 w 70"/>
                <a:gd name="T23" fmla="*/ 122 h 46"/>
                <a:gd name="T24" fmla="*/ 63 w 70"/>
                <a:gd name="T25" fmla="*/ 157 h 46"/>
                <a:gd name="T26" fmla="*/ 89 w 70"/>
                <a:gd name="T27" fmla="*/ 147 h 46"/>
                <a:gd name="T28" fmla="*/ 39 w 70"/>
                <a:gd name="T29" fmla="*/ 199 h 46"/>
                <a:gd name="T30" fmla="*/ 144 w 70"/>
                <a:gd name="T31" fmla="*/ 139 h 46"/>
                <a:gd name="T32" fmla="*/ 247 w 70"/>
                <a:gd name="T33" fmla="*/ 109 h 46"/>
                <a:gd name="T34" fmla="*/ 294 w 70"/>
                <a:gd name="T35" fmla="*/ 96 h 46"/>
                <a:gd name="T36" fmla="*/ 105 w 70"/>
                <a:gd name="T37" fmla="*/ 139 h 46"/>
                <a:gd name="T38" fmla="*/ 149 w 70"/>
                <a:gd name="T39" fmla="*/ 111 h 46"/>
                <a:gd name="T40" fmla="*/ 102 w 70"/>
                <a:gd name="T41" fmla="*/ 122 h 46"/>
                <a:gd name="T42" fmla="*/ 131 w 70"/>
                <a:gd name="T43" fmla="*/ 101 h 46"/>
                <a:gd name="T44" fmla="*/ 102 w 70"/>
                <a:gd name="T45" fmla="*/ 104 h 46"/>
                <a:gd name="T46" fmla="*/ 149 w 70"/>
                <a:gd name="T47" fmla="*/ 77 h 46"/>
                <a:gd name="T48" fmla="*/ 110 w 70"/>
                <a:gd name="T49" fmla="*/ 75 h 46"/>
                <a:gd name="T50" fmla="*/ 124 w 70"/>
                <a:gd name="T51" fmla="*/ 62 h 46"/>
                <a:gd name="T52" fmla="*/ 94 w 70"/>
                <a:gd name="T53" fmla="*/ 62 h 46"/>
                <a:gd name="T54" fmla="*/ 190 w 70"/>
                <a:gd name="T55" fmla="*/ 0 h 4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0" h="46">
                  <a:moveTo>
                    <a:pt x="46" y="3"/>
                  </a:moveTo>
                  <a:cubicBezTo>
                    <a:pt x="43" y="10"/>
                    <a:pt x="32" y="11"/>
                    <a:pt x="26" y="12"/>
                  </a:cubicBezTo>
                  <a:cubicBezTo>
                    <a:pt x="17" y="14"/>
                    <a:pt x="10" y="17"/>
                    <a:pt x="2" y="22"/>
                  </a:cubicBezTo>
                  <a:cubicBezTo>
                    <a:pt x="7" y="20"/>
                    <a:pt x="15" y="17"/>
                    <a:pt x="21" y="18"/>
                  </a:cubicBezTo>
                  <a:cubicBezTo>
                    <a:pt x="17" y="20"/>
                    <a:pt x="12" y="20"/>
                    <a:pt x="9" y="22"/>
                  </a:cubicBezTo>
                  <a:cubicBezTo>
                    <a:pt x="12" y="23"/>
                    <a:pt x="16" y="20"/>
                    <a:pt x="19" y="19"/>
                  </a:cubicBezTo>
                  <a:cubicBezTo>
                    <a:pt x="19" y="19"/>
                    <a:pt x="19" y="19"/>
                    <a:pt x="19" y="20"/>
                  </a:cubicBezTo>
                  <a:cubicBezTo>
                    <a:pt x="21" y="21"/>
                    <a:pt x="25" y="19"/>
                    <a:pt x="28" y="19"/>
                  </a:cubicBezTo>
                  <a:cubicBezTo>
                    <a:pt x="18" y="22"/>
                    <a:pt x="7" y="24"/>
                    <a:pt x="0" y="32"/>
                  </a:cubicBezTo>
                  <a:cubicBezTo>
                    <a:pt x="8" y="29"/>
                    <a:pt x="15" y="25"/>
                    <a:pt x="24" y="25"/>
                  </a:cubicBezTo>
                  <a:cubicBezTo>
                    <a:pt x="21" y="28"/>
                    <a:pt x="7" y="29"/>
                    <a:pt x="8" y="34"/>
                  </a:cubicBezTo>
                  <a:cubicBezTo>
                    <a:pt x="14" y="33"/>
                    <a:pt x="19" y="29"/>
                    <a:pt x="25" y="28"/>
                  </a:cubicBezTo>
                  <a:cubicBezTo>
                    <a:pt x="23" y="32"/>
                    <a:pt x="17" y="32"/>
                    <a:pt x="15" y="36"/>
                  </a:cubicBezTo>
                  <a:cubicBezTo>
                    <a:pt x="17" y="37"/>
                    <a:pt x="19" y="35"/>
                    <a:pt x="21" y="34"/>
                  </a:cubicBezTo>
                  <a:cubicBezTo>
                    <a:pt x="18" y="39"/>
                    <a:pt x="12" y="41"/>
                    <a:pt x="9" y="46"/>
                  </a:cubicBezTo>
                  <a:cubicBezTo>
                    <a:pt x="17" y="41"/>
                    <a:pt x="25" y="36"/>
                    <a:pt x="34" y="32"/>
                  </a:cubicBezTo>
                  <a:cubicBezTo>
                    <a:pt x="42" y="29"/>
                    <a:pt x="51" y="27"/>
                    <a:pt x="59" y="25"/>
                  </a:cubicBezTo>
                  <a:cubicBezTo>
                    <a:pt x="63" y="24"/>
                    <a:pt x="67" y="23"/>
                    <a:pt x="70" y="22"/>
                  </a:cubicBezTo>
                  <a:cubicBezTo>
                    <a:pt x="56" y="25"/>
                    <a:pt x="38" y="25"/>
                    <a:pt x="25" y="32"/>
                  </a:cubicBezTo>
                  <a:cubicBezTo>
                    <a:pt x="28" y="30"/>
                    <a:pt x="33" y="29"/>
                    <a:pt x="35" y="26"/>
                  </a:cubicBezTo>
                  <a:cubicBezTo>
                    <a:pt x="32" y="26"/>
                    <a:pt x="28" y="28"/>
                    <a:pt x="24" y="28"/>
                  </a:cubicBezTo>
                  <a:cubicBezTo>
                    <a:pt x="26" y="26"/>
                    <a:pt x="29" y="25"/>
                    <a:pt x="31" y="23"/>
                  </a:cubicBezTo>
                  <a:cubicBezTo>
                    <a:pt x="29" y="23"/>
                    <a:pt x="26" y="24"/>
                    <a:pt x="24" y="24"/>
                  </a:cubicBezTo>
                  <a:cubicBezTo>
                    <a:pt x="27" y="22"/>
                    <a:pt x="31" y="20"/>
                    <a:pt x="35" y="18"/>
                  </a:cubicBezTo>
                  <a:cubicBezTo>
                    <a:pt x="32" y="17"/>
                    <a:pt x="29" y="18"/>
                    <a:pt x="26" y="17"/>
                  </a:cubicBezTo>
                  <a:cubicBezTo>
                    <a:pt x="28" y="16"/>
                    <a:pt x="29" y="15"/>
                    <a:pt x="30" y="14"/>
                  </a:cubicBezTo>
                  <a:cubicBezTo>
                    <a:pt x="28" y="12"/>
                    <a:pt x="25" y="13"/>
                    <a:pt x="22" y="14"/>
                  </a:cubicBezTo>
                  <a:cubicBezTo>
                    <a:pt x="32" y="14"/>
                    <a:pt x="39" y="5"/>
                    <a:pt x="45" y="0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0" name="Freeform 186">
              <a:extLst>
                <a:ext uri="{FF2B5EF4-FFF2-40B4-BE49-F238E27FC236}">
                  <a16:creationId xmlns:a16="http://schemas.microsoft.com/office/drawing/2014/main" id="{53F9DC31-21CA-4747-971D-86F51FC93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930"/>
              <a:ext cx="35" cy="39"/>
            </a:xfrm>
            <a:custGeom>
              <a:avLst/>
              <a:gdLst>
                <a:gd name="T0" fmla="*/ 89 w 22"/>
                <a:gd name="T1" fmla="*/ 0 h 24"/>
                <a:gd name="T2" fmla="*/ 40 w 22"/>
                <a:gd name="T3" fmla="*/ 29 h 24"/>
                <a:gd name="T4" fmla="*/ 73 w 22"/>
                <a:gd name="T5" fmla="*/ 18 h 24"/>
                <a:gd name="T6" fmla="*/ 29 w 22"/>
                <a:gd name="T7" fmla="*/ 47 h 24"/>
                <a:gd name="T8" fmla="*/ 53 w 22"/>
                <a:gd name="T9" fmla="*/ 42 h 24"/>
                <a:gd name="T10" fmla="*/ 21 w 22"/>
                <a:gd name="T11" fmla="*/ 76 h 24"/>
                <a:gd name="T12" fmla="*/ 25 w 22"/>
                <a:gd name="T13" fmla="*/ 76 h 24"/>
                <a:gd name="T14" fmla="*/ 0 w 22"/>
                <a:gd name="T15" fmla="*/ 102 h 24"/>
                <a:gd name="T16" fmla="*/ 33 w 22"/>
                <a:gd name="T17" fmla="*/ 88 h 24"/>
                <a:gd name="T18" fmla="*/ 81 w 22"/>
                <a:gd name="T19" fmla="*/ 63 h 24"/>
                <a:gd name="T20" fmla="*/ 35 w 22"/>
                <a:gd name="T21" fmla="*/ 76 h 24"/>
                <a:gd name="T22" fmla="*/ 64 w 22"/>
                <a:gd name="T23" fmla="*/ 55 h 24"/>
                <a:gd name="T24" fmla="*/ 33 w 22"/>
                <a:gd name="T25" fmla="*/ 68 h 24"/>
                <a:gd name="T26" fmla="*/ 64 w 22"/>
                <a:gd name="T27" fmla="*/ 39 h 24"/>
                <a:gd name="T28" fmla="*/ 48 w 22"/>
                <a:gd name="T29" fmla="*/ 42 h 24"/>
                <a:gd name="T30" fmla="*/ 76 w 22"/>
                <a:gd name="T31" fmla="*/ 5 h 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" h="24">
                  <a:moveTo>
                    <a:pt x="22" y="0"/>
                  </a:moveTo>
                  <a:cubicBezTo>
                    <a:pt x="17" y="2"/>
                    <a:pt x="13" y="3"/>
                    <a:pt x="10" y="7"/>
                  </a:cubicBezTo>
                  <a:cubicBezTo>
                    <a:pt x="12" y="6"/>
                    <a:pt x="15" y="5"/>
                    <a:pt x="18" y="4"/>
                  </a:cubicBezTo>
                  <a:cubicBezTo>
                    <a:pt x="15" y="7"/>
                    <a:pt x="9" y="7"/>
                    <a:pt x="7" y="11"/>
                  </a:cubicBezTo>
                  <a:cubicBezTo>
                    <a:pt x="9" y="11"/>
                    <a:pt x="11" y="10"/>
                    <a:pt x="13" y="10"/>
                  </a:cubicBezTo>
                  <a:cubicBezTo>
                    <a:pt x="11" y="12"/>
                    <a:pt x="6" y="14"/>
                    <a:pt x="5" y="18"/>
                  </a:cubicBezTo>
                  <a:cubicBezTo>
                    <a:pt x="5" y="18"/>
                    <a:pt x="6" y="18"/>
                    <a:pt x="6" y="18"/>
                  </a:cubicBezTo>
                  <a:cubicBezTo>
                    <a:pt x="4" y="20"/>
                    <a:pt x="2" y="22"/>
                    <a:pt x="0" y="24"/>
                  </a:cubicBezTo>
                  <a:cubicBezTo>
                    <a:pt x="3" y="24"/>
                    <a:pt x="5" y="21"/>
                    <a:pt x="8" y="20"/>
                  </a:cubicBezTo>
                  <a:cubicBezTo>
                    <a:pt x="12" y="18"/>
                    <a:pt x="16" y="17"/>
                    <a:pt x="20" y="15"/>
                  </a:cubicBezTo>
                  <a:cubicBezTo>
                    <a:pt x="16" y="15"/>
                    <a:pt x="13" y="18"/>
                    <a:pt x="9" y="18"/>
                  </a:cubicBezTo>
                  <a:cubicBezTo>
                    <a:pt x="11" y="16"/>
                    <a:pt x="14" y="15"/>
                    <a:pt x="16" y="13"/>
                  </a:cubicBezTo>
                  <a:cubicBezTo>
                    <a:pt x="13" y="13"/>
                    <a:pt x="10" y="14"/>
                    <a:pt x="8" y="16"/>
                  </a:cubicBezTo>
                  <a:cubicBezTo>
                    <a:pt x="11" y="13"/>
                    <a:pt x="13" y="11"/>
                    <a:pt x="16" y="9"/>
                  </a:cubicBezTo>
                  <a:cubicBezTo>
                    <a:pt x="14" y="9"/>
                    <a:pt x="13" y="9"/>
                    <a:pt x="12" y="10"/>
                  </a:cubicBezTo>
                  <a:cubicBezTo>
                    <a:pt x="14" y="7"/>
                    <a:pt x="17" y="2"/>
                    <a:pt x="19" y="1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1" name="Freeform 187">
              <a:extLst>
                <a:ext uri="{FF2B5EF4-FFF2-40B4-BE49-F238E27FC236}">
                  <a16:creationId xmlns:a16="http://schemas.microsoft.com/office/drawing/2014/main" id="{BCD7DA0B-2B66-4F7D-872F-354DB7A3C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036"/>
              <a:ext cx="24" cy="26"/>
            </a:xfrm>
            <a:custGeom>
              <a:avLst/>
              <a:gdLst>
                <a:gd name="T0" fmla="*/ 61 w 15"/>
                <a:gd name="T1" fmla="*/ 0 h 16"/>
                <a:gd name="T2" fmla="*/ 42 w 15"/>
                <a:gd name="T3" fmla="*/ 8 h 16"/>
                <a:gd name="T4" fmla="*/ 0 w 15"/>
                <a:gd name="T5" fmla="*/ 47 h 16"/>
                <a:gd name="T6" fmla="*/ 35 w 15"/>
                <a:gd name="T7" fmla="*/ 26 h 16"/>
                <a:gd name="T8" fmla="*/ 5 w 15"/>
                <a:gd name="T9" fmla="*/ 54 h 16"/>
                <a:gd name="T10" fmla="*/ 26 w 15"/>
                <a:gd name="T11" fmla="*/ 47 h 16"/>
                <a:gd name="T12" fmla="*/ 13 w 15"/>
                <a:gd name="T13" fmla="*/ 68 h 16"/>
                <a:gd name="T14" fmla="*/ 48 w 15"/>
                <a:gd name="T15" fmla="*/ 39 h 16"/>
                <a:gd name="T16" fmla="*/ 16 w 15"/>
                <a:gd name="T17" fmla="*/ 47 h 16"/>
                <a:gd name="T18" fmla="*/ 48 w 15"/>
                <a:gd name="T19" fmla="*/ 18 h 16"/>
                <a:gd name="T20" fmla="*/ 42 w 15"/>
                <a:gd name="T21" fmla="*/ 18 h 16"/>
                <a:gd name="T22" fmla="*/ 46 w 15"/>
                <a:gd name="T23" fmla="*/ 13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4" y="0"/>
                    <a:pt x="11" y="1"/>
                    <a:pt x="10" y="2"/>
                  </a:cubicBezTo>
                  <a:cubicBezTo>
                    <a:pt x="6" y="4"/>
                    <a:pt x="3" y="7"/>
                    <a:pt x="0" y="11"/>
                  </a:cubicBezTo>
                  <a:cubicBezTo>
                    <a:pt x="3" y="8"/>
                    <a:pt x="6" y="6"/>
                    <a:pt x="9" y="6"/>
                  </a:cubicBezTo>
                  <a:cubicBezTo>
                    <a:pt x="7" y="8"/>
                    <a:pt x="4" y="10"/>
                    <a:pt x="1" y="12"/>
                  </a:cubicBezTo>
                  <a:cubicBezTo>
                    <a:pt x="3" y="12"/>
                    <a:pt x="4" y="11"/>
                    <a:pt x="6" y="11"/>
                  </a:cubicBezTo>
                  <a:cubicBezTo>
                    <a:pt x="5" y="12"/>
                    <a:pt x="3" y="14"/>
                    <a:pt x="3" y="16"/>
                  </a:cubicBezTo>
                  <a:cubicBezTo>
                    <a:pt x="5" y="14"/>
                    <a:pt x="11" y="12"/>
                    <a:pt x="12" y="9"/>
                  </a:cubicBezTo>
                  <a:cubicBezTo>
                    <a:pt x="9" y="9"/>
                    <a:pt x="7" y="11"/>
                    <a:pt x="4" y="11"/>
                  </a:cubicBezTo>
                  <a:cubicBezTo>
                    <a:pt x="7" y="9"/>
                    <a:pt x="11" y="7"/>
                    <a:pt x="12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1" y="3"/>
                    <a:pt x="11" y="3"/>
                    <a:pt x="11" y="3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2" name="Freeform 188">
              <a:extLst>
                <a:ext uri="{FF2B5EF4-FFF2-40B4-BE49-F238E27FC236}">
                  <a16:creationId xmlns:a16="http://schemas.microsoft.com/office/drawing/2014/main" id="{3BE6A4CE-6706-4B71-AD52-CE76715C9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1077"/>
              <a:ext cx="25" cy="24"/>
            </a:xfrm>
            <a:custGeom>
              <a:avLst/>
              <a:gdLst>
                <a:gd name="T0" fmla="*/ 70 w 15"/>
                <a:gd name="T1" fmla="*/ 0 h 15"/>
                <a:gd name="T2" fmla="*/ 47 w 15"/>
                <a:gd name="T3" fmla="*/ 8 h 15"/>
                <a:gd name="T4" fmla="*/ 0 w 15"/>
                <a:gd name="T5" fmla="*/ 26 h 15"/>
                <a:gd name="T6" fmla="*/ 37 w 15"/>
                <a:gd name="T7" fmla="*/ 21 h 15"/>
                <a:gd name="T8" fmla="*/ 8 w 15"/>
                <a:gd name="T9" fmla="*/ 35 h 15"/>
                <a:gd name="T10" fmla="*/ 33 w 15"/>
                <a:gd name="T11" fmla="*/ 35 h 15"/>
                <a:gd name="T12" fmla="*/ 22 w 15"/>
                <a:gd name="T13" fmla="*/ 48 h 15"/>
                <a:gd name="T14" fmla="*/ 42 w 15"/>
                <a:gd name="T15" fmla="*/ 48 h 15"/>
                <a:gd name="T16" fmla="*/ 33 w 15"/>
                <a:gd name="T17" fmla="*/ 61 h 15"/>
                <a:gd name="T18" fmla="*/ 63 w 15"/>
                <a:gd name="T19" fmla="*/ 56 h 15"/>
                <a:gd name="T20" fmla="*/ 22 w 15"/>
                <a:gd name="T21" fmla="*/ 54 h 15"/>
                <a:gd name="T22" fmla="*/ 37 w 15"/>
                <a:gd name="T23" fmla="*/ 42 h 15"/>
                <a:gd name="T24" fmla="*/ 22 w 15"/>
                <a:gd name="T25" fmla="*/ 42 h 15"/>
                <a:gd name="T26" fmla="*/ 47 w 15"/>
                <a:gd name="T27" fmla="*/ 21 h 15"/>
                <a:gd name="T28" fmla="*/ 47 w 15"/>
                <a:gd name="T29" fmla="*/ 16 h 15"/>
                <a:gd name="T30" fmla="*/ 70 w 15"/>
                <a:gd name="T31" fmla="*/ 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" h="15">
                  <a:moveTo>
                    <a:pt x="15" y="0"/>
                  </a:moveTo>
                  <a:cubicBezTo>
                    <a:pt x="14" y="2"/>
                    <a:pt x="11" y="1"/>
                    <a:pt x="10" y="2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3" y="6"/>
                    <a:pt x="5" y="5"/>
                    <a:pt x="8" y="5"/>
                  </a:cubicBezTo>
                  <a:cubicBezTo>
                    <a:pt x="6" y="6"/>
                    <a:pt x="3" y="7"/>
                    <a:pt x="2" y="9"/>
                  </a:cubicBezTo>
                  <a:cubicBezTo>
                    <a:pt x="4" y="9"/>
                    <a:pt x="5" y="9"/>
                    <a:pt x="7" y="9"/>
                  </a:cubicBezTo>
                  <a:cubicBezTo>
                    <a:pt x="6" y="10"/>
                    <a:pt x="5" y="11"/>
                    <a:pt x="5" y="12"/>
                  </a:cubicBezTo>
                  <a:cubicBezTo>
                    <a:pt x="6" y="13"/>
                    <a:pt x="7" y="12"/>
                    <a:pt x="9" y="12"/>
                  </a:cubicBezTo>
                  <a:cubicBezTo>
                    <a:pt x="8" y="13"/>
                    <a:pt x="7" y="14"/>
                    <a:pt x="7" y="15"/>
                  </a:cubicBezTo>
                  <a:cubicBezTo>
                    <a:pt x="9" y="15"/>
                    <a:pt x="11" y="14"/>
                    <a:pt x="14" y="14"/>
                  </a:cubicBezTo>
                  <a:cubicBezTo>
                    <a:pt x="11" y="14"/>
                    <a:pt x="7" y="14"/>
                    <a:pt x="5" y="13"/>
                  </a:cubicBezTo>
                  <a:cubicBezTo>
                    <a:pt x="5" y="12"/>
                    <a:pt x="7" y="11"/>
                    <a:pt x="8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7" y="8"/>
                    <a:pt x="10" y="7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3"/>
                    <a:pt x="13" y="1"/>
                    <a:pt x="15" y="0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3" name="Freeform 189">
              <a:extLst>
                <a:ext uri="{FF2B5EF4-FFF2-40B4-BE49-F238E27FC236}">
                  <a16:creationId xmlns:a16="http://schemas.microsoft.com/office/drawing/2014/main" id="{27762193-F796-4297-B131-DEA4B9429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135"/>
              <a:ext cx="29" cy="71"/>
            </a:xfrm>
            <a:custGeom>
              <a:avLst/>
              <a:gdLst>
                <a:gd name="T0" fmla="*/ 71 w 18"/>
                <a:gd name="T1" fmla="*/ 0 h 44"/>
                <a:gd name="T2" fmla="*/ 50 w 18"/>
                <a:gd name="T3" fmla="*/ 102 h 44"/>
                <a:gd name="T4" fmla="*/ 8 w 18"/>
                <a:gd name="T5" fmla="*/ 186 h 44"/>
                <a:gd name="T6" fmla="*/ 50 w 18"/>
                <a:gd name="T7" fmla="*/ 110 h 44"/>
                <a:gd name="T8" fmla="*/ 34 w 18"/>
                <a:gd name="T9" fmla="*/ 152 h 44"/>
                <a:gd name="T10" fmla="*/ 68 w 18"/>
                <a:gd name="T11" fmla="*/ 84 h 44"/>
                <a:gd name="T12" fmla="*/ 68 w 18"/>
                <a:gd name="T13" fmla="*/ 102 h 44"/>
                <a:gd name="T14" fmla="*/ 76 w 18"/>
                <a:gd name="T15" fmla="*/ 60 h 44"/>
                <a:gd name="T16" fmla="*/ 71 w 18"/>
                <a:gd name="T17" fmla="*/ 5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4">
                  <a:moveTo>
                    <a:pt x="17" y="0"/>
                  </a:moveTo>
                  <a:cubicBezTo>
                    <a:pt x="17" y="9"/>
                    <a:pt x="18" y="17"/>
                    <a:pt x="12" y="24"/>
                  </a:cubicBezTo>
                  <a:cubicBezTo>
                    <a:pt x="9" y="29"/>
                    <a:pt x="0" y="37"/>
                    <a:pt x="2" y="44"/>
                  </a:cubicBezTo>
                  <a:cubicBezTo>
                    <a:pt x="3" y="38"/>
                    <a:pt x="8" y="32"/>
                    <a:pt x="12" y="26"/>
                  </a:cubicBezTo>
                  <a:cubicBezTo>
                    <a:pt x="10" y="29"/>
                    <a:pt x="8" y="32"/>
                    <a:pt x="8" y="36"/>
                  </a:cubicBezTo>
                  <a:cubicBezTo>
                    <a:pt x="12" y="31"/>
                    <a:pt x="13" y="24"/>
                    <a:pt x="16" y="20"/>
                  </a:cubicBezTo>
                  <a:cubicBezTo>
                    <a:pt x="17" y="21"/>
                    <a:pt x="16" y="23"/>
                    <a:pt x="16" y="24"/>
                  </a:cubicBezTo>
                  <a:cubicBezTo>
                    <a:pt x="16" y="21"/>
                    <a:pt x="17" y="18"/>
                    <a:pt x="18" y="14"/>
                  </a:cubicBezTo>
                  <a:cubicBezTo>
                    <a:pt x="18" y="10"/>
                    <a:pt x="18" y="5"/>
                    <a:pt x="17" y="1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4" name="Freeform 190">
              <a:extLst>
                <a:ext uri="{FF2B5EF4-FFF2-40B4-BE49-F238E27FC236}">
                  <a16:creationId xmlns:a16="http://schemas.microsoft.com/office/drawing/2014/main" id="{234EF20A-64B7-4042-B1A6-95557FC5C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1164"/>
              <a:ext cx="29" cy="88"/>
            </a:xfrm>
            <a:custGeom>
              <a:avLst/>
              <a:gdLst>
                <a:gd name="T0" fmla="*/ 50 w 18"/>
                <a:gd name="T1" fmla="*/ 0 h 55"/>
                <a:gd name="T2" fmla="*/ 68 w 18"/>
                <a:gd name="T3" fmla="*/ 42 h 55"/>
                <a:gd name="T4" fmla="*/ 63 w 18"/>
                <a:gd name="T5" fmla="*/ 118 h 55"/>
                <a:gd name="T6" fmla="*/ 26 w 18"/>
                <a:gd name="T7" fmla="*/ 176 h 55"/>
                <a:gd name="T8" fmla="*/ 0 w 18"/>
                <a:gd name="T9" fmla="*/ 226 h 55"/>
                <a:gd name="T10" fmla="*/ 39 w 18"/>
                <a:gd name="T11" fmla="*/ 131 h 55"/>
                <a:gd name="T12" fmla="*/ 21 w 18"/>
                <a:gd name="T13" fmla="*/ 157 h 55"/>
                <a:gd name="T14" fmla="*/ 47 w 18"/>
                <a:gd name="T15" fmla="*/ 61 h 55"/>
                <a:gd name="T16" fmla="*/ 50 w 18"/>
                <a:gd name="T17" fmla="*/ 107 h 55"/>
                <a:gd name="T18" fmla="*/ 39 w 18"/>
                <a:gd name="T19" fmla="*/ 26 h 55"/>
                <a:gd name="T20" fmla="*/ 60 w 18"/>
                <a:gd name="T21" fmla="*/ 46 h 55"/>
                <a:gd name="T22" fmla="*/ 50 w 18"/>
                <a:gd name="T23" fmla="*/ 8 h 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" h="55">
                  <a:moveTo>
                    <a:pt x="12" y="0"/>
                  </a:moveTo>
                  <a:cubicBezTo>
                    <a:pt x="11" y="4"/>
                    <a:pt x="15" y="7"/>
                    <a:pt x="16" y="10"/>
                  </a:cubicBezTo>
                  <a:cubicBezTo>
                    <a:pt x="18" y="16"/>
                    <a:pt x="17" y="23"/>
                    <a:pt x="15" y="29"/>
                  </a:cubicBezTo>
                  <a:cubicBezTo>
                    <a:pt x="13" y="35"/>
                    <a:pt x="9" y="38"/>
                    <a:pt x="6" y="43"/>
                  </a:cubicBezTo>
                  <a:cubicBezTo>
                    <a:pt x="4" y="46"/>
                    <a:pt x="0" y="52"/>
                    <a:pt x="0" y="55"/>
                  </a:cubicBezTo>
                  <a:cubicBezTo>
                    <a:pt x="3" y="47"/>
                    <a:pt x="4" y="39"/>
                    <a:pt x="9" y="32"/>
                  </a:cubicBezTo>
                  <a:cubicBezTo>
                    <a:pt x="7" y="34"/>
                    <a:pt x="6" y="36"/>
                    <a:pt x="5" y="38"/>
                  </a:cubicBezTo>
                  <a:cubicBezTo>
                    <a:pt x="7" y="30"/>
                    <a:pt x="16" y="24"/>
                    <a:pt x="11" y="15"/>
                  </a:cubicBezTo>
                  <a:cubicBezTo>
                    <a:pt x="10" y="19"/>
                    <a:pt x="12" y="22"/>
                    <a:pt x="12" y="26"/>
                  </a:cubicBezTo>
                  <a:cubicBezTo>
                    <a:pt x="12" y="19"/>
                    <a:pt x="9" y="12"/>
                    <a:pt x="9" y="6"/>
                  </a:cubicBezTo>
                  <a:cubicBezTo>
                    <a:pt x="10" y="8"/>
                    <a:pt x="11" y="11"/>
                    <a:pt x="14" y="11"/>
                  </a:cubicBezTo>
                  <a:cubicBezTo>
                    <a:pt x="15" y="8"/>
                    <a:pt x="12" y="5"/>
                    <a:pt x="12" y="2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5" name="Freeform 191">
              <a:extLst>
                <a:ext uri="{FF2B5EF4-FFF2-40B4-BE49-F238E27FC236}">
                  <a16:creationId xmlns:a16="http://schemas.microsoft.com/office/drawing/2014/main" id="{06189902-2879-426C-8873-0225777C9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006"/>
              <a:ext cx="25" cy="98"/>
            </a:xfrm>
            <a:custGeom>
              <a:avLst/>
              <a:gdLst>
                <a:gd name="T0" fmla="*/ 70 w 15"/>
                <a:gd name="T1" fmla="*/ 0 h 61"/>
                <a:gd name="T2" fmla="*/ 50 w 15"/>
                <a:gd name="T3" fmla="*/ 63 h 61"/>
                <a:gd name="T4" fmla="*/ 42 w 15"/>
                <a:gd name="T5" fmla="*/ 116 h 61"/>
                <a:gd name="T6" fmla="*/ 13 w 15"/>
                <a:gd name="T7" fmla="*/ 149 h 61"/>
                <a:gd name="T8" fmla="*/ 0 w 15"/>
                <a:gd name="T9" fmla="*/ 217 h 61"/>
                <a:gd name="T10" fmla="*/ 20 w 15"/>
                <a:gd name="T11" fmla="*/ 170 h 61"/>
                <a:gd name="T12" fmla="*/ 20 w 15"/>
                <a:gd name="T13" fmla="*/ 199 h 61"/>
                <a:gd name="T14" fmla="*/ 55 w 15"/>
                <a:gd name="T15" fmla="*/ 124 h 61"/>
                <a:gd name="T16" fmla="*/ 55 w 15"/>
                <a:gd name="T17" fmla="*/ 252 h 61"/>
                <a:gd name="T18" fmla="*/ 70 w 15"/>
                <a:gd name="T19" fmla="*/ 129 h 61"/>
                <a:gd name="T20" fmla="*/ 62 w 15"/>
                <a:gd name="T21" fmla="*/ 165 h 61"/>
                <a:gd name="T22" fmla="*/ 70 w 15"/>
                <a:gd name="T23" fmla="*/ 95 h 61"/>
                <a:gd name="T24" fmla="*/ 50 w 15"/>
                <a:gd name="T25" fmla="*/ 124 h 61"/>
                <a:gd name="T26" fmla="*/ 63 w 15"/>
                <a:gd name="T27" fmla="*/ 5 h 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" h="61">
                  <a:moveTo>
                    <a:pt x="15" y="0"/>
                  </a:moveTo>
                  <a:cubicBezTo>
                    <a:pt x="13" y="5"/>
                    <a:pt x="11" y="10"/>
                    <a:pt x="11" y="15"/>
                  </a:cubicBezTo>
                  <a:cubicBezTo>
                    <a:pt x="10" y="20"/>
                    <a:pt x="11" y="24"/>
                    <a:pt x="9" y="28"/>
                  </a:cubicBezTo>
                  <a:cubicBezTo>
                    <a:pt x="7" y="31"/>
                    <a:pt x="5" y="33"/>
                    <a:pt x="3" y="36"/>
                  </a:cubicBezTo>
                  <a:cubicBezTo>
                    <a:pt x="0" y="41"/>
                    <a:pt x="0" y="47"/>
                    <a:pt x="0" y="52"/>
                  </a:cubicBezTo>
                  <a:cubicBezTo>
                    <a:pt x="1" y="48"/>
                    <a:pt x="2" y="45"/>
                    <a:pt x="4" y="41"/>
                  </a:cubicBezTo>
                  <a:cubicBezTo>
                    <a:pt x="4" y="43"/>
                    <a:pt x="3" y="46"/>
                    <a:pt x="4" y="48"/>
                  </a:cubicBezTo>
                  <a:cubicBezTo>
                    <a:pt x="5" y="41"/>
                    <a:pt x="7" y="37"/>
                    <a:pt x="12" y="30"/>
                  </a:cubicBezTo>
                  <a:cubicBezTo>
                    <a:pt x="7" y="39"/>
                    <a:pt x="7" y="52"/>
                    <a:pt x="12" y="61"/>
                  </a:cubicBezTo>
                  <a:cubicBezTo>
                    <a:pt x="9" y="53"/>
                    <a:pt x="9" y="37"/>
                    <a:pt x="15" y="31"/>
                  </a:cubicBezTo>
                  <a:cubicBezTo>
                    <a:pt x="14" y="34"/>
                    <a:pt x="13" y="37"/>
                    <a:pt x="13" y="40"/>
                  </a:cubicBezTo>
                  <a:cubicBezTo>
                    <a:pt x="13" y="34"/>
                    <a:pt x="15" y="29"/>
                    <a:pt x="15" y="23"/>
                  </a:cubicBezTo>
                  <a:cubicBezTo>
                    <a:pt x="14" y="25"/>
                    <a:pt x="11" y="28"/>
                    <a:pt x="11" y="30"/>
                  </a:cubicBezTo>
                  <a:cubicBezTo>
                    <a:pt x="13" y="20"/>
                    <a:pt x="13" y="11"/>
                    <a:pt x="14" y="1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6" name="Freeform 192">
              <a:extLst>
                <a:ext uri="{FF2B5EF4-FFF2-40B4-BE49-F238E27FC236}">
                  <a16:creationId xmlns:a16="http://schemas.microsoft.com/office/drawing/2014/main" id="{3B9D1F39-E416-4C48-90A2-8546A2A2F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980"/>
              <a:ext cx="42" cy="39"/>
            </a:xfrm>
            <a:custGeom>
              <a:avLst/>
              <a:gdLst>
                <a:gd name="T0" fmla="*/ 97 w 26"/>
                <a:gd name="T1" fmla="*/ 0 h 24"/>
                <a:gd name="T2" fmla="*/ 47 w 26"/>
                <a:gd name="T3" fmla="*/ 29 h 24"/>
                <a:gd name="T4" fmla="*/ 0 w 26"/>
                <a:gd name="T5" fmla="*/ 89 h 24"/>
                <a:gd name="T6" fmla="*/ 26 w 26"/>
                <a:gd name="T7" fmla="*/ 63 h 24"/>
                <a:gd name="T8" fmla="*/ 5 w 26"/>
                <a:gd name="T9" fmla="*/ 88 h 24"/>
                <a:gd name="T10" fmla="*/ 21 w 26"/>
                <a:gd name="T11" fmla="*/ 75 h 24"/>
                <a:gd name="T12" fmla="*/ 5 w 26"/>
                <a:gd name="T13" fmla="*/ 102 h 24"/>
                <a:gd name="T14" fmla="*/ 29 w 26"/>
                <a:gd name="T15" fmla="*/ 81 h 24"/>
                <a:gd name="T16" fmla="*/ 16 w 26"/>
                <a:gd name="T17" fmla="*/ 98 h 24"/>
                <a:gd name="T18" fmla="*/ 39 w 26"/>
                <a:gd name="T19" fmla="*/ 81 h 24"/>
                <a:gd name="T20" fmla="*/ 71 w 26"/>
                <a:gd name="T21" fmla="*/ 47 h 24"/>
                <a:gd name="T22" fmla="*/ 110 w 26"/>
                <a:gd name="T23" fmla="*/ 21 h 24"/>
                <a:gd name="T24" fmla="*/ 39 w 26"/>
                <a:gd name="T25" fmla="*/ 63 h 24"/>
                <a:gd name="T26" fmla="*/ 76 w 26"/>
                <a:gd name="T27" fmla="*/ 29 h 24"/>
                <a:gd name="T28" fmla="*/ 50 w 26"/>
                <a:gd name="T29" fmla="*/ 47 h 24"/>
                <a:gd name="T30" fmla="*/ 81 w 26"/>
                <a:gd name="T31" fmla="*/ 18 h 24"/>
                <a:gd name="T32" fmla="*/ 71 w 26"/>
                <a:gd name="T33" fmla="*/ 21 h 24"/>
                <a:gd name="T34" fmla="*/ 94 w 26"/>
                <a:gd name="T35" fmla="*/ 5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6" h="24">
                  <a:moveTo>
                    <a:pt x="23" y="0"/>
                  </a:moveTo>
                  <a:cubicBezTo>
                    <a:pt x="19" y="0"/>
                    <a:pt x="14" y="3"/>
                    <a:pt x="11" y="7"/>
                  </a:cubicBezTo>
                  <a:cubicBezTo>
                    <a:pt x="7" y="11"/>
                    <a:pt x="2" y="16"/>
                    <a:pt x="0" y="21"/>
                  </a:cubicBezTo>
                  <a:cubicBezTo>
                    <a:pt x="1" y="19"/>
                    <a:pt x="3" y="16"/>
                    <a:pt x="6" y="15"/>
                  </a:cubicBezTo>
                  <a:cubicBezTo>
                    <a:pt x="4" y="17"/>
                    <a:pt x="2" y="18"/>
                    <a:pt x="1" y="20"/>
                  </a:cubicBezTo>
                  <a:cubicBezTo>
                    <a:pt x="3" y="19"/>
                    <a:pt x="4" y="18"/>
                    <a:pt x="5" y="17"/>
                  </a:cubicBezTo>
                  <a:cubicBezTo>
                    <a:pt x="4" y="20"/>
                    <a:pt x="1" y="21"/>
                    <a:pt x="1" y="24"/>
                  </a:cubicBezTo>
                  <a:cubicBezTo>
                    <a:pt x="2" y="22"/>
                    <a:pt x="5" y="20"/>
                    <a:pt x="7" y="19"/>
                  </a:cubicBezTo>
                  <a:cubicBezTo>
                    <a:pt x="6" y="20"/>
                    <a:pt x="5" y="22"/>
                    <a:pt x="4" y="23"/>
                  </a:cubicBezTo>
                  <a:cubicBezTo>
                    <a:pt x="5" y="21"/>
                    <a:pt x="8" y="20"/>
                    <a:pt x="9" y="19"/>
                  </a:cubicBezTo>
                  <a:cubicBezTo>
                    <a:pt x="12" y="16"/>
                    <a:pt x="14" y="13"/>
                    <a:pt x="17" y="11"/>
                  </a:cubicBezTo>
                  <a:cubicBezTo>
                    <a:pt x="20" y="8"/>
                    <a:pt x="23" y="7"/>
                    <a:pt x="26" y="5"/>
                  </a:cubicBezTo>
                  <a:cubicBezTo>
                    <a:pt x="19" y="5"/>
                    <a:pt x="14" y="12"/>
                    <a:pt x="9" y="15"/>
                  </a:cubicBezTo>
                  <a:cubicBezTo>
                    <a:pt x="12" y="12"/>
                    <a:pt x="15" y="9"/>
                    <a:pt x="18" y="7"/>
                  </a:cubicBezTo>
                  <a:cubicBezTo>
                    <a:pt x="16" y="7"/>
                    <a:pt x="13" y="9"/>
                    <a:pt x="12" y="11"/>
                  </a:cubicBezTo>
                  <a:cubicBezTo>
                    <a:pt x="14" y="9"/>
                    <a:pt x="17" y="6"/>
                    <a:pt x="19" y="4"/>
                  </a:cubicBezTo>
                  <a:cubicBezTo>
                    <a:pt x="18" y="4"/>
                    <a:pt x="17" y="5"/>
                    <a:pt x="17" y="5"/>
                  </a:cubicBezTo>
                  <a:cubicBezTo>
                    <a:pt x="18" y="4"/>
                    <a:pt x="20" y="0"/>
                    <a:pt x="22" y="1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7" name="Freeform 193">
              <a:extLst>
                <a:ext uri="{FF2B5EF4-FFF2-40B4-BE49-F238E27FC236}">
                  <a16:creationId xmlns:a16="http://schemas.microsoft.com/office/drawing/2014/main" id="{B99DD3AC-1FB8-48CE-A5B1-5E4E07AF7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988"/>
              <a:ext cx="16" cy="22"/>
            </a:xfrm>
            <a:custGeom>
              <a:avLst/>
              <a:gdLst>
                <a:gd name="T0" fmla="*/ 34 w 10"/>
                <a:gd name="T1" fmla="*/ 0 h 14"/>
                <a:gd name="T2" fmla="*/ 5 w 10"/>
                <a:gd name="T3" fmla="*/ 31 h 14"/>
                <a:gd name="T4" fmla="*/ 21 w 10"/>
                <a:gd name="T5" fmla="*/ 14 h 14"/>
                <a:gd name="T6" fmla="*/ 8 w 10"/>
                <a:gd name="T7" fmla="*/ 35 h 14"/>
                <a:gd name="T8" fmla="*/ 16 w 10"/>
                <a:gd name="T9" fmla="*/ 27 h 14"/>
                <a:gd name="T10" fmla="*/ 0 w 10"/>
                <a:gd name="T11" fmla="*/ 55 h 14"/>
                <a:gd name="T12" fmla="*/ 42 w 10"/>
                <a:gd name="T13" fmla="*/ 14 h 14"/>
                <a:gd name="T14" fmla="*/ 21 w 10"/>
                <a:gd name="T15" fmla="*/ 31 h 14"/>
                <a:gd name="T16" fmla="*/ 29 w 10"/>
                <a:gd name="T17" fmla="*/ 20 h 14"/>
                <a:gd name="T18" fmla="*/ 21 w 10"/>
                <a:gd name="T19" fmla="*/ 27 h 14"/>
                <a:gd name="T20" fmla="*/ 34 w 10"/>
                <a:gd name="T21" fmla="*/ 8 h 14"/>
                <a:gd name="T22" fmla="*/ 26 w 10"/>
                <a:gd name="T23" fmla="*/ 13 h 14"/>
                <a:gd name="T24" fmla="*/ 29 w 10"/>
                <a:gd name="T25" fmla="*/ 5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" h="14">
                  <a:moveTo>
                    <a:pt x="8" y="0"/>
                  </a:moveTo>
                  <a:cubicBezTo>
                    <a:pt x="5" y="2"/>
                    <a:pt x="2" y="5"/>
                    <a:pt x="1" y="8"/>
                  </a:cubicBezTo>
                  <a:cubicBezTo>
                    <a:pt x="2" y="7"/>
                    <a:pt x="3" y="5"/>
                    <a:pt x="5" y="4"/>
                  </a:cubicBezTo>
                  <a:cubicBezTo>
                    <a:pt x="4" y="6"/>
                    <a:pt x="2" y="7"/>
                    <a:pt x="2" y="9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3" y="9"/>
                    <a:pt x="1" y="11"/>
                    <a:pt x="0" y="14"/>
                  </a:cubicBezTo>
                  <a:cubicBezTo>
                    <a:pt x="4" y="11"/>
                    <a:pt x="7" y="7"/>
                    <a:pt x="10" y="4"/>
                  </a:cubicBezTo>
                  <a:cubicBezTo>
                    <a:pt x="8" y="5"/>
                    <a:pt x="7" y="7"/>
                    <a:pt x="5" y="8"/>
                  </a:cubicBezTo>
                  <a:cubicBezTo>
                    <a:pt x="6" y="7"/>
                    <a:pt x="7" y="6"/>
                    <a:pt x="7" y="5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6" y="5"/>
                    <a:pt x="7" y="4"/>
                    <a:pt x="8" y="2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2"/>
                    <a:pt x="7" y="2"/>
                    <a:pt x="7" y="1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8" name="Freeform 194">
              <a:extLst>
                <a:ext uri="{FF2B5EF4-FFF2-40B4-BE49-F238E27FC236}">
                  <a16:creationId xmlns:a16="http://schemas.microsoft.com/office/drawing/2014/main" id="{D097C6EA-17AC-443F-BF64-56F054F2A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1027"/>
              <a:ext cx="13" cy="69"/>
            </a:xfrm>
            <a:custGeom>
              <a:avLst/>
              <a:gdLst>
                <a:gd name="T0" fmla="*/ 13 w 8"/>
                <a:gd name="T1" fmla="*/ 0 h 43"/>
                <a:gd name="T2" fmla="*/ 21 w 8"/>
                <a:gd name="T3" fmla="*/ 29 h 43"/>
                <a:gd name="T4" fmla="*/ 21 w 8"/>
                <a:gd name="T5" fmla="*/ 75 h 43"/>
                <a:gd name="T6" fmla="*/ 0 w 8"/>
                <a:gd name="T7" fmla="*/ 149 h 43"/>
                <a:gd name="T8" fmla="*/ 18 w 8"/>
                <a:gd name="T9" fmla="*/ 116 h 43"/>
                <a:gd name="T10" fmla="*/ 8 w 8"/>
                <a:gd name="T11" fmla="*/ 152 h 43"/>
                <a:gd name="T12" fmla="*/ 13 w 8"/>
                <a:gd name="T13" fmla="*/ 152 h 43"/>
                <a:gd name="T14" fmla="*/ 8 w 8"/>
                <a:gd name="T15" fmla="*/ 178 h 43"/>
                <a:gd name="T16" fmla="*/ 29 w 8"/>
                <a:gd name="T17" fmla="*/ 132 h 43"/>
                <a:gd name="T18" fmla="*/ 34 w 8"/>
                <a:gd name="T19" fmla="*/ 77 h 43"/>
                <a:gd name="T20" fmla="*/ 29 w 8"/>
                <a:gd name="T21" fmla="*/ 47 h 43"/>
                <a:gd name="T22" fmla="*/ 13 w 8"/>
                <a:gd name="T23" fmla="*/ 8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" h="43">
                  <a:moveTo>
                    <a:pt x="3" y="0"/>
                  </a:moveTo>
                  <a:cubicBezTo>
                    <a:pt x="2" y="2"/>
                    <a:pt x="4" y="5"/>
                    <a:pt x="5" y="7"/>
                  </a:cubicBezTo>
                  <a:cubicBezTo>
                    <a:pt x="5" y="10"/>
                    <a:pt x="5" y="14"/>
                    <a:pt x="5" y="18"/>
                  </a:cubicBezTo>
                  <a:cubicBezTo>
                    <a:pt x="4" y="24"/>
                    <a:pt x="2" y="30"/>
                    <a:pt x="0" y="36"/>
                  </a:cubicBezTo>
                  <a:cubicBezTo>
                    <a:pt x="1" y="34"/>
                    <a:pt x="2" y="30"/>
                    <a:pt x="4" y="28"/>
                  </a:cubicBezTo>
                  <a:cubicBezTo>
                    <a:pt x="4" y="31"/>
                    <a:pt x="3" y="34"/>
                    <a:pt x="2" y="37"/>
                  </a:cubicBezTo>
                  <a:cubicBezTo>
                    <a:pt x="2" y="37"/>
                    <a:pt x="2" y="37"/>
                    <a:pt x="3" y="37"/>
                  </a:cubicBezTo>
                  <a:cubicBezTo>
                    <a:pt x="3" y="39"/>
                    <a:pt x="2" y="41"/>
                    <a:pt x="2" y="43"/>
                  </a:cubicBezTo>
                  <a:cubicBezTo>
                    <a:pt x="3" y="39"/>
                    <a:pt x="6" y="36"/>
                    <a:pt x="7" y="32"/>
                  </a:cubicBezTo>
                  <a:cubicBezTo>
                    <a:pt x="8" y="28"/>
                    <a:pt x="8" y="23"/>
                    <a:pt x="8" y="19"/>
                  </a:cubicBezTo>
                  <a:cubicBezTo>
                    <a:pt x="8" y="16"/>
                    <a:pt x="8" y="14"/>
                    <a:pt x="7" y="11"/>
                  </a:cubicBezTo>
                  <a:cubicBezTo>
                    <a:pt x="6" y="8"/>
                    <a:pt x="5" y="4"/>
                    <a:pt x="3" y="2"/>
                  </a:cubicBezTo>
                </a:path>
              </a:pathLst>
            </a:custGeom>
            <a:solidFill>
              <a:srgbClr val="37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07" name="Group 195">
            <a:extLst>
              <a:ext uri="{FF2B5EF4-FFF2-40B4-BE49-F238E27FC236}">
                <a16:creationId xmlns:a16="http://schemas.microsoft.com/office/drawing/2014/main" id="{69D54C79-1651-4CC0-AEAC-290EF79F7ADC}"/>
              </a:ext>
            </a:extLst>
          </p:cNvPr>
          <p:cNvGrpSpPr>
            <a:grpSpLocks/>
          </p:cNvGrpSpPr>
          <p:nvPr/>
        </p:nvGrpSpPr>
        <p:grpSpPr bwMode="auto">
          <a:xfrm>
            <a:off x="6632575" y="2209800"/>
            <a:ext cx="2181225" cy="2767013"/>
            <a:chOff x="3218" y="1392"/>
            <a:chExt cx="1374" cy="1743"/>
          </a:xfrm>
        </p:grpSpPr>
        <p:sp>
          <p:nvSpPr>
            <p:cNvPr id="47108" name="Rectangle 196">
              <a:extLst>
                <a:ext uri="{FF2B5EF4-FFF2-40B4-BE49-F238E27FC236}">
                  <a16:creationId xmlns:a16="http://schemas.microsoft.com/office/drawing/2014/main" id="{C2103598-65A6-4CE4-B25F-00624B86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1392"/>
              <a:ext cx="1374" cy="1743"/>
            </a:xfrm>
            <a:prstGeom prst="rect">
              <a:avLst/>
            </a:prstGeom>
            <a:solidFill>
              <a:srgbClr val="7DAD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09" name="Freeform 197">
              <a:extLst>
                <a:ext uri="{FF2B5EF4-FFF2-40B4-BE49-F238E27FC236}">
                  <a16:creationId xmlns:a16="http://schemas.microsoft.com/office/drawing/2014/main" id="{177168BC-724A-42A3-8D95-E41BD3004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1607"/>
              <a:ext cx="598" cy="775"/>
            </a:xfrm>
            <a:custGeom>
              <a:avLst/>
              <a:gdLst>
                <a:gd name="T0" fmla="*/ 1435 w 373"/>
                <a:gd name="T1" fmla="*/ 163 h 484"/>
                <a:gd name="T2" fmla="*/ 1529 w 373"/>
                <a:gd name="T3" fmla="*/ 436 h 484"/>
                <a:gd name="T4" fmla="*/ 1504 w 373"/>
                <a:gd name="T5" fmla="*/ 725 h 484"/>
                <a:gd name="T6" fmla="*/ 1428 w 373"/>
                <a:gd name="T7" fmla="*/ 845 h 484"/>
                <a:gd name="T8" fmla="*/ 1422 w 373"/>
                <a:gd name="T9" fmla="*/ 1057 h 484"/>
                <a:gd name="T10" fmla="*/ 1324 w 373"/>
                <a:gd name="T11" fmla="*/ 1203 h 484"/>
                <a:gd name="T12" fmla="*/ 1273 w 373"/>
                <a:gd name="T13" fmla="*/ 1276 h 484"/>
                <a:gd name="T14" fmla="*/ 1201 w 373"/>
                <a:gd name="T15" fmla="*/ 1399 h 484"/>
                <a:gd name="T16" fmla="*/ 1154 w 373"/>
                <a:gd name="T17" fmla="*/ 1508 h 484"/>
                <a:gd name="T18" fmla="*/ 887 w 373"/>
                <a:gd name="T19" fmla="*/ 1638 h 484"/>
                <a:gd name="T20" fmla="*/ 814 w 373"/>
                <a:gd name="T21" fmla="*/ 1782 h 484"/>
                <a:gd name="T22" fmla="*/ 895 w 373"/>
                <a:gd name="T23" fmla="*/ 1877 h 484"/>
                <a:gd name="T24" fmla="*/ 378 w 373"/>
                <a:gd name="T25" fmla="*/ 1838 h 484"/>
                <a:gd name="T26" fmla="*/ 35 w 373"/>
                <a:gd name="T27" fmla="*/ 1374 h 484"/>
                <a:gd name="T28" fmla="*/ 301 w 373"/>
                <a:gd name="T29" fmla="*/ 874 h 484"/>
                <a:gd name="T30" fmla="*/ 255 w 373"/>
                <a:gd name="T31" fmla="*/ 541 h 484"/>
                <a:gd name="T32" fmla="*/ 417 w 373"/>
                <a:gd name="T33" fmla="*/ 592 h 484"/>
                <a:gd name="T34" fmla="*/ 547 w 373"/>
                <a:gd name="T35" fmla="*/ 287 h 484"/>
                <a:gd name="T36" fmla="*/ 1159 w 373"/>
                <a:gd name="T37" fmla="*/ 5 h 484"/>
                <a:gd name="T38" fmla="*/ 1435 w 373"/>
                <a:gd name="T39" fmla="*/ 163 h 4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3" h="484">
                  <a:moveTo>
                    <a:pt x="348" y="40"/>
                  </a:moveTo>
                  <a:cubicBezTo>
                    <a:pt x="348" y="40"/>
                    <a:pt x="369" y="69"/>
                    <a:pt x="371" y="106"/>
                  </a:cubicBezTo>
                  <a:cubicBezTo>
                    <a:pt x="373" y="144"/>
                    <a:pt x="372" y="165"/>
                    <a:pt x="365" y="177"/>
                  </a:cubicBezTo>
                  <a:cubicBezTo>
                    <a:pt x="359" y="189"/>
                    <a:pt x="346" y="198"/>
                    <a:pt x="347" y="206"/>
                  </a:cubicBezTo>
                  <a:cubicBezTo>
                    <a:pt x="348" y="214"/>
                    <a:pt x="351" y="240"/>
                    <a:pt x="345" y="257"/>
                  </a:cubicBezTo>
                  <a:cubicBezTo>
                    <a:pt x="339" y="273"/>
                    <a:pt x="326" y="286"/>
                    <a:pt x="321" y="293"/>
                  </a:cubicBezTo>
                  <a:cubicBezTo>
                    <a:pt x="317" y="300"/>
                    <a:pt x="311" y="307"/>
                    <a:pt x="309" y="311"/>
                  </a:cubicBezTo>
                  <a:cubicBezTo>
                    <a:pt x="306" y="315"/>
                    <a:pt x="296" y="336"/>
                    <a:pt x="291" y="341"/>
                  </a:cubicBezTo>
                  <a:cubicBezTo>
                    <a:pt x="286" y="346"/>
                    <a:pt x="281" y="358"/>
                    <a:pt x="280" y="367"/>
                  </a:cubicBezTo>
                  <a:cubicBezTo>
                    <a:pt x="279" y="375"/>
                    <a:pt x="264" y="401"/>
                    <a:pt x="215" y="399"/>
                  </a:cubicBezTo>
                  <a:cubicBezTo>
                    <a:pt x="215" y="399"/>
                    <a:pt x="195" y="432"/>
                    <a:pt x="198" y="434"/>
                  </a:cubicBezTo>
                  <a:cubicBezTo>
                    <a:pt x="202" y="437"/>
                    <a:pt x="217" y="449"/>
                    <a:pt x="217" y="457"/>
                  </a:cubicBezTo>
                  <a:cubicBezTo>
                    <a:pt x="216" y="464"/>
                    <a:pt x="130" y="484"/>
                    <a:pt x="92" y="448"/>
                  </a:cubicBezTo>
                  <a:cubicBezTo>
                    <a:pt x="53" y="412"/>
                    <a:pt x="0" y="353"/>
                    <a:pt x="9" y="335"/>
                  </a:cubicBezTo>
                  <a:cubicBezTo>
                    <a:pt x="9" y="335"/>
                    <a:pt x="87" y="284"/>
                    <a:pt x="73" y="213"/>
                  </a:cubicBezTo>
                  <a:cubicBezTo>
                    <a:pt x="73" y="213"/>
                    <a:pt x="38" y="164"/>
                    <a:pt x="62" y="132"/>
                  </a:cubicBezTo>
                  <a:cubicBezTo>
                    <a:pt x="73" y="118"/>
                    <a:pt x="94" y="136"/>
                    <a:pt x="101" y="144"/>
                  </a:cubicBezTo>
                  <a:cubicBezTo>
                    <a:pt x="108" y="151"/>
                    <a:pt x="133" y="70"/>
                    <a:pt x="133" y="70"/>
                  </a:cubicBezTo>
                  <a:cubicBezTo>
                    <a:pt x="133" y="70"/>
                    <a:pt x="248" y="0"/>
                    <a:pt x="281" y="1"/>
                  </a:cubicBezTo>
                  <a:cubicBezTo>
                    <a:pt x="315" y="2"/>
                    <a:pt x="348" y="40"/>
                    <a:pt x="348" y="40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0" name="Freeform 198">
              <a:extLst>
                <a:ext uri="{FF2B5EF4-FFF2-40B4-BE49-F238E27FC236}">
                  <a16:creationId xmlns:a16="http://schemas.microsoft.com/office/drawing/2014/main" id="{92ED90A8-AF92-4475-A5A7-DD7EF59C3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841"/>
              <a:ext cx="83" cy="41"/>
            </a:xfrm>
            <a:custGeom>
              <a:avLst/>
              <a:gdLst>
                <a:gd name="T0" fmla="*/ 200 w 52"/>
                <a:gd name="T1" fmla="*/ 98 h 26"/>
                <a:gd name="T2" fmla="*/ 136 w 52"/>
                <a:gd name="T3" fmla="*/ 21 h 26"/>
                <a:gd name="T4" fmla="*/ 0 w 52"/>
                <a:gd name="T5" fmla="*/ 21 h 26"/>
                <a:gd name="T6" fmla="*/ 97 w 52"/>
                <a:gd name="T7" fmla="*/ 79 h 26"/>
                <a:gd name="T8" fmla="*/ 176 w 52"/>
                <a:gd name="T9" fmla="*/ 90 h 26"/>
                <a:gd name="T10" fmla="*/ 200 w 52"/>
                <a:gd name="T11" fmla="*/ 9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26">
                  <a:moveTo>
                    <a:pt x="49" y="25"/>
                  </a:moveTo>
                  <a:cubicBezTo>
                    <a:pt x="52" y="24"/>
                    <a:pt x="46" y="11"/>
                    <a:pt x="33" y="5"/>
                  </a:cubicBezTo>
                  <a:cubicBezTo>
                    <a:pt x="20" y="0"/>
                    <a:pt x="0" y="5"/>
                    <a:pt x="0" y="5"/>
                  </a:cubicBezTo>
                  <a:cubicBezTo>
                    <a:pt x="0" y="5"/>
                    <a:pt x="7" y="17"/>
                    <a:pt x="24" y="20"/>
                  </a:cubicBezTo>
                  <a:cubicBezTo>
                    <a:pt x="42" y="22"/>
                    <a:pt x="42" y="22"/>
                    <a:pt x="43" y="23"/>
                  </a:cubicBezTo>
                  <a:cubicBezTo>
                    <a:pt x="45" y="25"/>
                    <a:pt x="47" y="26"/>
                    <a:pt x="49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1" name="Freeform 199">
              <a:extLst>
                <a:ext uri="{FF2B5EF4-FFF2-40B4-BE49-F238E27FC236}">
                  <a16:creationId xmlns:a16="http://schemas.microsoft.com/office/drawing/2014/main" id="{D821D6DC-E47B-4F2D-B106-C64B3C05B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1887"/>
              <a:ext cx="38" cy="40"/>
            </a:xfrm>
            <a:custGeom>
              <a:avLst/>
              <a:gdLst>
                <a:gd name="T0" fmla="*/ 0 w 24"/>
                <a:gd name="T1" fmla="*/ 8 h 25"/>
                <a:gd name="T2" fmla="*/ 95 w 24"/>
                <a:gd name="T3" fmla="*/ 74 h 25"/>
                <a:gd name="T4" fmla="*/ 81 w 24"/>
                <a:gd name="T5" fmla="*/ 102 h 25"/>
                <a:gd name="T6" fmla="*/ 33 w 24"/>
                <a:gd name="T7" fmla="*/ 77 h 25"/>
                <a:gd name="T8" fmla="*/ 5 w 24"/>
                <a:gd name="T9" fmla="*/ 54 h 25"/>
                <a:gd name="T10" fmla="*/ 0 w 24"/>
                <a:gd name="T11" fmla="*/ 8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5">
                  <a:moveTo>
                    <a:pt x="0" y="2"/>
                  </a:moveTo>
                  <a:cubicBezTo>
                    <a:pt x="0" y="2"/>
                    <a:pt x="20" y="0"/>
                    <a:pt x="24" y="18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13" y="22"/>
                    <a:pt x="8" y="19"/>
                  </a:cubicBezTo>
                  <a:cubicBezTo>
                    <a:pt x="3" y="17"/>
                    <a:pt x="1" y="13"/>
                    <a:pt x="1" y="1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2" name="Freeform 200">
              <a:extLst>
                <a:ext uri="{FF2B5EF4-FFF2-40B4-BE49-F238E27FC236}">
                  <a16:creationId xmlns:a16="http://schemas.microsoft.com/office/drawing/2014/main" id="{5166C7F7-F9EC-4FAC-8DE2-650AA8338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1607"/>
              <a:ext cx="598" cy="775"/>
            </a:xfrm>
            <a:custGeom>
              <a:avLst/>
              <a:gdLst>
                <a:gd name="T0" fmla="*/ 1435 w 373"/>
                <a:gd name="T1" fmla="*/ 163 h 484"/>
                <a:gd name="T2" fmla="*/ 1529 w 373"/>
                <a:gd name="T3" fmla="*/ 436 h 484"/>
                <a:gd name="T4" fmla="*/ 1504 w 373"/>
                <a:gd name="T5" fmla="*/ 725 h 484"/>
                <a:gd name="T6" fmla="*/ 1428 w 373"/>
                <a:gd name="T7" fmla="*/ 845 h 484"/>
                <a:gd name="T8" fmla="*/ 1422 w 373"/>
                <a:gd name="T9" fmla="*/ 1057 h 484"/>
                <a:gd name="T10" fmla="*/ 1324 w 373"/>
                <a:gd name="T11" fmla="*/ 1203 h 484"/>
                <a:gd name="T12" fmla="*/ 1273 w 373"/>
                <a:gd name="T13" fmla="*/ 1276 h 484"/>
                <a:gd name="T14" fmla="*/ 1201 w 373"/>
                <a:gd name="T15" fmla="*/ 1399 h 484"/>
                <a:gd name="T16" fmla="*/ 1154 w 373"/>
                <a:gd name="T17" fmla="*/ 1508 h 484"/>
                <a:gd name="T18" fmla="*/ 887 w 373"/>
                <a:gd name="T19" fmla="*/ 1638 h 484"/>
                <a:gd name="T20" fmla="*/ 814 w 373"/>
                <a:gd name="T21" fmla="*/ 1782 h 484"/>
                <a:gd name="T22" fmla="*/ 895 w 373"/>
                <a:gd name="T23" fmla="*/ 1877 h 484"/>
                <a:gd name="T24" fmla="*/ 378 w 373"/>
                <a:gd name="T25" fmla="*/ 1838 h 484"/>
                <a:gd name="T26" fmla="*/ 35 w 373"/>
                <a:gd name="T27" fmla="*/ 1374 h 484"/>
                <a:gd name="T28" fmla="*/ 301 w 373"/>
                <a:gd name="T29" fmla="*/ 874 h 484"/>
                <a:gd name="T30" fmla="*/ 255 w 373"/>
                <a:gd name="T31" fmla="*/ 541 h 484"/>
                <a:gd name="T32" fmla="*/ 417 w 373"/>
                <a:gd name="T33" fmla="*/ 592 h 484"/>
                <a:gd name="T34" fmla="*/ 547 w 373"/>
                <a:gd name="T35" fmla="*/ 287 h 484"/>
                <a:gd name="T36" fmla="*/ 1159 w 373"/>
                <a:gd name="T37" fmla="*/ 5 h 484"/>
                <a:gd name="T38" fmla="*/ 1435 w 373"/>
                <a:gd name="T39" fmla="*/ 163 h 4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3" h="484">
                  <a:moveTo>
                    <a:pt x="348" y="40"/>
                  </a:moveTo>
                  <a:cubicBezTo>
                    <a:pt x="348" y="40"/>
                    <a:pt x="369" y="69"/>
                    <a:pt x="371" y="106"/>
                  </a:cubicBezTo>
                  <a:cubicBezTo>
                    <a:pt x="373" y="144"/>
                    <a:pt x="372" y="165"/>
                    <a:pt x="365" y="177"/>
                  </a:cubicBezTo>
                  <a:cubicBezTo>
                    <a:pt x="359" y="189"/>
                    <a:pt x="346" y="198"/>
                    <a:pt x="347" y="206"/>
                  </a:cubicBezTo>
                  <a:cubicBezTo>
                    <a:pt x="348" y="214"/>
                    <a:pt x="351" y="240"/>
                    <a:pt x="345" y="257"/>
                  </a:cubicBezTo>
                  <a:cubicBezTo>
                    <a:pt x="339" y="273"/>
                    <a:pt x="326" y="286"/>
                    <a:pt x="321" y="293"/>
                  </a:cubicBezTo>
                  <a:cubicBezTo>
                    <a:pt x="317" y="300"/>
                    <a:pt x="311" y="307"/>
                    <a:pt x="309" y="311"/>
                  </a:cubicBezTo>
                  <a:cubicBezTo>
                    <a:pt x="306" y="315"/>
                    <a:pt x="296" y="336"/>
                    <a:pt x="291" y="341"/>
                  </a:cubicBezTo>
                  <a:cubicBezTo>
                    <a:pt x="286" y="346"/>
                    <a:pt x="281" y="358"/>
                    <a:pt x="280" y="367"/>
                  </a:cubicBezTo>
                  <a:cubicBezTo>
                    <a:pt x="279" y="375"/>
                    <a:pt x="264" y="401"/>
                    <a:pt x="215" y="399"/>
                  </a:cubicBezTo>
                  <a:cubicBezTo>
                    <a:pt x="215" y="399"/>
                    <a:pt x="195" y="432"/>
                    <a:pt x="198" y="434"/>
                  </a:cubicBezTo>
                  <a:cubicBezTo>
                    <a:pt x="202" y="437"/>
                    <a:pt x="217" y="449"/>
                    <a:pt x="217" y="457"/>
                  </a:cubicBezTo>
                  <a:cubicBezTo>
                    <a:pt x="216" y="464"/>
                    <a:pt x="130" y="484"/>
                    <a:pt x="92" y="448"/>
                  </a:cubicBezTo>
                  <a:cubicBezTo>
                    <a:pt x="53" y="412"/>
                    <a:pt x="0" y="353"/>
                    <a:pt x="9" y="335"/>
                  </a:cubicBezTo>
                  <a:cubicBezTo>
                    <a:pt x="9" y="335"/>
                    <a:pt x="87" y="284"/>
                    <a:pt x="73" y="213"/>
                  </a:cubicBezTo>
                  <a:cubicBezTo>
                    <a:pt x="73" y="213"/>
                    <a:pt x="38" y="164"/>
                    <a:pt x="62" y="132"/>
                  </a:cubicBezTo>
                  <a:cubicBezTo>
                    <a:pt x="73" y="118"/>
                    <a:pt x="94" y="136"/>
                    <a:pt x="101" y="144"/>
                  </a:cubicBezTo>
                  <a:cubicBezTo>
                    <a:pt x="108" y="151"/>
                    <a:pt x="133" y="70"/>
                    <a:pt x="133" y="70"/>
                  </a:cubicBezTo>
                  <a:cubicBezTo>
                    <a:pt x="133" y="70"/>
                    <a:pt x="248" y="0"/>
                    <a:pt x="281" y="1"/>
                  </a:cubicBezTo>
                  <a:cubicBezTo>
                    <a:pt x="315" y="2"/>
                    <a:pt x="348" y="40"/>
                    <a:pt x="348" y="40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3" name="Freeform 201">
              <a:extLst>
                <a:ext uri="{FF2B5EF4-FFF2-40B4-BE49-F238E27FC236}">
                  <a16:creationId xmlns:a16="http://schemas.microsoft.com/office/drawing/2014/main" id="{50793066-6AB2-4B1E-8530-BDF98EBDC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1943"/>
              <a:ext cx="57" cy="40"/>
            </a:xfrm>
            <a:custGeom>
              <a:avLst/>
              <a:gdLst>
                <a:gd name="T0" fmla="*/ 0 w 35"/>
                <a:gd name="T1" fmla="*/ 0 h 25"/>
                <a:gd name="T2" fmla="*/ 29 w 35"/>
                <a:gd name="T3" fmla="*/ 42 h 25"/>
                <a:gd name="T4" fmla="*/ 64 w 35"/>
                <a:gd name="T5" fmla="*/ 67 h 25"/>
                <a:gd name="T6" fmla="*/ 147 w 35"/>
                <a:gd name="T7" fmla="*/ 67 h 25"/>
                <a:gd name="T8" fmla="*/ 117 w 35"/>
                <a:gd name="T9" fmla="*/ 98 h 25"/>
                <a:gd name="T10" fmla="*/ 68 w 35"/>
                <a:gd name="T11" fmla="*/ 90 h 25"/>
                <a:gd name="T12" fmla="*/ 0 w 35"/>
                <a:gd name="T13" fmla="*/ 21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5">
                  <a:moveTo>
                    <a:pt x="0" y="0"/>
                  </a:moveTo>
                  <a:cubicBezTo>
                    <a:pt x="3" y="2"/>
                    <a:pt x="5" y="7"/>
                    <a:pt x="7" y="10"/>
                  </a:cubicBezTo>
                  <a:cubicBezTo>
                    <a:pt x="9" y="12"/>
                    <a:pt x="12" y="14"/>
                    <a:pt x="15" y="16"/>
                  </a:cubicBezTo>
                  <a:cubicBezTo>
                    <a:pt x="19" y="19"/>
                    <a:pt x="32" y="22"/>
                    <a:pt x="34" y="16"/>
                  </a:cubicBezTo>
                  <a:cubicBezTo>
                    <a:pt x="35" y="20"/>
                    <a:pt x="30" y="23"/>
                    <a:pt x="27" y="24"/>
                  </a:cubicBezTo>
                  <a:cubicBezTo>
                    <a:pt x="23" y="25"/>
                    <a:pt x="19" y="24"/>
                    <a:pt x="16" y="22"/>
                  </a:cubicBezTo>
                  <a:cubicBezTo>
                    <a:pt x="10" y="20"/>
                    <a:pt x="0" y="12"/>
                    <a:pt x="0" y="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Freeform 202">
              <a:extLst>
                <a:ext uri="{FF2B5EF4-FFF2-40B4-BE49-F238E27FC236}">
                  <a16:creationId xmlns:a16="http://schemas.microsoft.com/office/drawing/2014/main" id="{B6AE47D1-DDE2-49B4-8F84-37A95D931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1833"/>
              <a:ext cx="65" cy="97"/>
            </a:xfrm>
            <a:custGeom>
              <a:avLst/>
              <a:gdLst>
                <a:gd name="T0" fmla="*/ 8 w 41"/>
                <a:gd name="T1" fmla="*/ 129 h 61"/>
                <a:gd name="T2" fmla="*/ 43 w 41"/>
                <a:gd name="T3" fmla="*/ 21 h 61"/>
                <a:gd name="T4" fmla="*/ 103 w 41"/>
                <a:gd name="T5" fmla="*/ 102 h 61"/>
                <a:gd name="T6" fmla="*/ 103 w 41"/>
                <a:gd name="T7" fmla="*/ 129 h 61"/>
                <a:gd name="T8" fmla="*/ 103 w 41"/>
                <a:gd name="T9" fmla="*/ 151 h 61"/>
                <a:gd name="T10" fmla="*/ 143 w 41"/>
                <a:gd name="T11" fmla="*/ 189 h 61"/>
                <a:gd name="T12" fmla="*/ 73 w 41"/>
                <a:gd name="T13" fmla="*/ 231 h 61"/>
                <a:gd name="T14" fmla="*/ 60 w 41"/>
                <a:gd name="T15" fmla="*/ 226 h 61"/>
                <a:gd name="T16" fmla="*/ 128 w 41"/>
                <a:gd name="T17" fmla="*/ 240 h 61"/>
                <a:gd name="T18" fmla="*/ 151 w 41"/>
                <a:gd name="T19" fmla="*/ 213 h 61"/>
                <a:gd name="T20" fmla="*/ 120 w 41"/>
                <a:gd name="T21" fmla="*/ 151 h 61"/>
                <a:gd name="T22" fmla="*/ 108 w 41"/>
                <a:gd name="T23" fmla="*/ 114 h 61"/>
                <a:gd name="T24" fmla="*/ 95 w 41"/>
                <a:gd name="T25" fmla="*/ 60 h 61"/>
                <a:gd name="T26" fmla="*/ 40 w 41"/>
                <a:gd name="T27" fmla="*/ 5 h 61"/>
                <a:gd name="T28" fmla="*/ 5 w 41"/>
                <a:gd name="T29" fmla="*/ 60 h 6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61">
                  <a:moveTo>
                    <a:pt x="2" y="32"/>
                  </a:moveTo>
                  <a:cubicBezTo>
                    <a:pt x="0" y="23"/>
                    <a:pt x="0" y="8"/>
                    <a:pt x="11" y="5"/>
                  </a:cubicBezTo>
                  <a:cubicBezTo>
                    <a:pt x="20" y="2"/>
                    <a:pt x="24" y="18"/>
                    <a:pt x="26" y="25"/>
                  </a:cubicBezTo>
                  <a:cubicBezTo>
                    <a:pt x="26" y="27"/>
                    <a:pt x="27" y="29"/>
                    <a:pt x="26" y="32"/>
                  </a:cubicBezTo>
                  <a:cubicBezTo>
                    <a:pt x="25" y="35"/>
                    <a:pt x="24" y="35"/>
                    <a:pt x="26" y="38"/>
                  </a:cubicBezTo>
                  <a:cubicBezTo>
                    <a:pt x="28" y="42"/>
                    <a:pt x="34" y="43"/>
                    <a:pt x="36" y="47"/>
                  </a:cubicBezTo>
                  <a:cubicBezTo>
                    <a:pt x="41" y="59"/>
                    <a:pt x="24" y="58"/>
                    <a:pt x="18" y="57"/>
                  </a:cubicBezTo>
                  <a:cubicBezTo>
                    <a:pt x="17" y="56"/>
                    <a:pt x="16" y="56"/>
                    <a:pt x="15" y="56"/>
                  </a:cubicBezTo>
                  <a:cubicBezTo>
                    <a:pt x="20" y="58"/>
                    <a:pt x="27" y="61"/>
                    <a:pt x="32" y="60"/>
                  </a:cubicBezTo>
                  <a:cubicBezTo>
                    <a:pt x="36" y="60"/>
                    <a:pt x="37" y="57"/>
                    <a:pt x="38" y="53"/>
                  </a:cubicBezTo>
                  <a:cubicBezTo>
                    <a:pt x="40" y="45"/>
                    <a:pt x="34" y="43"/>
                    <a:pt x="30" y="38"/>
                  </a:cubicBezTo>
                  <a:cubicBezTo>
                    <a:pt x="27" y="35"/>
                    <a:pt x="27" y="32"/>
                    <a:pt x="27" y="28"/>
                  </a:cubicBezTo>
                  <a:cubicBezTo>
                    <a:pt x="27" y="23"/>
                    <a:pt x="26" y="19"/>
                    <a:pt x="24" y="15"/>
                  </a:cubicBezTo>
                  <a:cubicBezTo>
                    <a:pt x="22" y="10"/>
                    <a:pt x="17" y="0"/>
                    <a:pt x="10" y="1"/>
                  </a:cubicBezTo>
                  <a:cubicBezTo>
                    <a:pt x="4" y="2"/>
                    <a:pt x="0" y="9"/>
                    <a:pt x="1" y="1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5" name="Freeform 203">
              <a:extLst>
                <a:ext uri="{FF2B5EF4-FFF2-40B4-BE49-F238E27FC236}">
                  <a16:creationId xmlns:a16="http://schemas.microsoft.com/office/drawing/2014/main" id="{3418AF54-49EB-4C3E-A890-0D36472DD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2160"/>
              <a:ext cx="126" cy="89"/>
            </a:xfrm>
            <a:custGeom>
              <a:avLst/>
              <a:gdLst>
                <a:gd name="T0" fmla="*/ 321 w 79"/>
                <a:gd name="T1" fmla="*/ 210 h 56"/>
                <a:gd name="T2" fmla="*/ 0 w 79"/>
                <a:gd name="T3" fmla="*/ 0 h 56"/>
                <a:gd name="T4" fmla="*/ 321 w 79"/>
                <a:gd name="T5" fmla="*/ 224 h 56"/>
                <a:gd name="T6" fmla="*/ 321 w 79"/>
                <a:gd name="T7" fmla="*/ 21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56">
                  <a:moveTo>
                    <a:pt x="79" y="52"/>
                  </a:moveTo>
                  <a:cubicBezTo>
                    <a:pt x="79" y="52"/>
                    <a:pt x="33" y="45"/>
                    <a:pt x="0" y="0"/>
                  </a:cubicBezTo>
                  <a:cubicBezTo>
                    <a:pt x="0" y="0"/>
                    <a:pt x="23" y="47"/>
                    <a:pt x="79" y="56"/>
                  </a:cubicBezTo>
                  <a:lnTo>
                    <a:pt x="79" y="5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6" name="Freeform 204">
              <a:extLst>
                <a:ext uri="{FF2B5EF4-FFF2-40B4-BE49-F238E27FC236}">
                  <a16:creationId xmlns:a16="http://schemas.microsoft.com/office/drawing/2014/main" id="{DF4D91EC-91B6-49A0-8940-FE6E58E92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1990"/>
              <a:ext cx="73" cy="150"/>
            </a:xfrm>
            <a:custGeom>
              <a:avLst/>
              <a:gdLst>
                <a:gd name="T0" fmla="*/ 97 w 45"/>
                <a:gd name="T1" fmla="*/ 0 h 94"/>
                <a:gd name="T2" fmla="*/ 191 w 45"/>
                <a:gd name="T3" fmla="*/ 381 h 94"/>
                <a:gd name="T4" fmla="*/ 97 w 45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94">
                  <a:moveTo>
                    <a:pt x="23" y="0"/>
                  </a:moveTo>
                  <a:cubicBezTo>
                    <a:pt x="23" y="0"/>
                    <a:pt x="8" y="43"/>
                    <a:pt x="45" y="94"/>
                  </a:cubicBezTo>
                  <a:cubicBezTo>
                    <a:pt x="45" y="94"/>
                    <a:pt x="0" y="44"/>
                    <a:pt x="23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7" name="Freeform 205">
              <a:extLst>
                <a:ext uri="{FF2B5EF4-FFF2-40B4-BE49-F238E27FC236}">
                  <a16:creationId xmlns:a16="http://schemas.microsoft.com/office/drawing/2014/main" id="{4DB6CFC5-2DA5-4D22-93FC-9634A5E98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2116"/>
              <a:ext cx="61" cy="96"/>
            </a:xfrm>
            <a:custGeom>
              <a:avLst/>
              <a:gdLst>
                <a:gd name="T0" fmla="*/ 157 w 38"/>
                <a:gd name="T1" fmla="*/ 0 h 60"/>
                <a:gd name="T2" fmla="*/ 144 w 38"/>
                <a:gd name="T3" fmla="*/ 35 h 60"/>
                <a:gd name="T4" fmla="*/ 120 w 38"/>
                <a:gd name="T5" fmla="*/ 69 h 60"/>
                <a:gd name="T6" fmla="*/ 95 w 38"/>
                <a:gd name="T7" fmla="*/ 128 h 60"/>
                <a:gd name="T8" fmla="*/ 50 w 38"/>
                <a:gd name="T9" fmla="*/ 210 h 60"/>
                <a:gd name="T10" fmla="*/ 16 w 38"/>
                <a:gd name="T11" fmla="*/ 230 h 60"/>
                <a:gd name="T12" fmla="*/ 34 w 38"/>
                <a:gd name="T13" fmla="*/ 240 h 60"/>
                <a:gd name="T14" fmla="*/ 90 w 38"/>
                <a:gd name="T15" fmla="*/ 179 h 60"/>
                <a:gd name="T16" fmla="*/ 120 w 38"/>
                <a:gd name="T17" fmla="*/ 90 h 60"/>
                <a:gd name="T18" fmla="*/ 144 w 38"/>
                <a:gd name="T19" fmla="*/ 48 h 60"/>
                <a:gd name="T20" fmla="*/ 157 w 38"/>
                <a:gd name="T21" fmla="*/ 5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60">
                  <a:moveTo>
                    <a:pt x="38" y="0"/>
                  </a:moveTo>
                  <a:cubicBezTo>
                    <a:pt x="36" y="2"/>
                    <a:pt x="36" y="6"/>
                    <a:pt x="35" y="9"/>
                  </a:cubicBezTo>
                  <a:cubicBezTo>
                    <a:pt x="33" y="12"/>
                    <a:pt x="31" y="14"/>
                    <a:pt x="29" y="17"/>
                  </a:cubicBezTo>
                  <a:cubicBezTo>
                    <a:pt x="27" y="22"/>
                    <a:pt x="25" y="26"/>
                    <a:pt x="23" y="31"/>
                  </a:cubicBezTo>
                  <a:cubicBezTo>
                    <a:pt x="20" y="39"/>
                    <a:pt x="19" y="46"/>
                    <a:pt x="12" y="51"/>
                  </a:cubicBezTo>
                  <a:cubicBezTo>
                    <a:pt x="10" y="53"/>
                    <a:pt x="6" y="54"/>
                    <a:pt x="4" y="56"/>
                  </a:cubicBezTo>
                  <a:cubicBezTo>
                    <a:pt x="0" y="60"/>
                    <a:pt x="5" y="60"/>
                    <a:pt x="8" y="59"/>
                  </a:cubicBezTo>
                  <a:cubicBezTo>
                    <a:pt x="14" y="56"/>
                    <a:pt x="19" y="50"/>
                    <a:pt x="22" y="44"/>
                  </a:cubicBezTo>
                  <a:cubicBezTo>
                    <a:pt x="25" y="37"/>
                    <a:pt x="26" y="29"/>
                    <a:pt x="29" y="22"/>
                  </a:cubicBezTo>
                  <a:cubicBezTo>
                    <a:pt x="31" y="19"/>
                    <a:pt x="34" y="16"/>
                    <a:pt x="35" y="12"/>
                  </a:cubicBezTo>
                  <a:cubicBezTo>
                    <a:pt x="37" y="9"/>
                    <a:pt x="36" y="5"/>
                    <a:pt x="38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8" name="Freeform 206">
              <a:extLst>
                <a:ext uri="{FF2B5EF4-FFF2-40B4-BE49-F238E27FC236}">
                  <a16:creationId xmlns:a16="http://schemas.microsoft.com/office/drawing/2014/main" id="{3118EC46-8392-4F24-ADD0-ABBBAD5B1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204"/>
              <a:ext cx="90" cy="44"/>
            </a:xfrm>
            <a:custGeom>
              <a:avLst/>
              <a:gdLst>
                <a:gd name="T0" fmla="*/ 233 w 56"/>
                <a:gd name="T1" fmla="*/ 8 h 27"/>
                <a:gd name="T2" fmla="*/ 162 w 56"/>
                <a:gd name="T3" fmla="*/ 26 h 27"/>
                <a:gd name="T4" fmla="*/ 101 w 56"/>
                <a:gd name="T5" fmla="*/ 55 h 27"/>
                <a:gd name="T6" fmla="*/ 0 w 56"/>
                <a:gd name="T7" fmla="*/ 117 h 27"/>
                <a:gd name="T8" fmla="*/ 137 w 56"/>
                <a:gd name="T9" fmla="*/ 54 h 27"/>
                <a:gd name="T10" fmla="*/ 170 w 56"/>
                <a:gd name="T11" fmla="*/ 29 h 27"/>
                <a:gd name="T12" fmla="*/ 225 w 56"/>
                <a:gd name="T13" fmla="*/ 8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7">
                  <a:moveTo>
                    <a:pt x="56" y="2"/>
                  </a:moveTo>
                  <a:cubicBezTo>
                    <a:pt x="52" y="0"/>
                    <a:pt x="43" y="5"/>
                    <a:pt x="39" y="6"/>
                  </a:cubicBezTo>
                  <a:cubicBezTo>
                    <a:pt x="34" y="8"/>
                    <a:pt x="30" y="11"/>
                    <a:pt x="24" y="13"/>
                  </a:cubicBezTo>
                  <a:cubicBezTo>
                    <a:pt x="14" y="16"/>
                    <a:pt x="7" y="20"/>
                    <a:pt x="0" y="27"/>
                  </a:cubicBezTo>
                  <a:cubicBezTo>
                    <a:pt x="9" y="19"/>
                    <a:pt x="21" y="16"/>
                    <a:pt x="33" y="12"/>
                  </a:cubicBezTo>
                  <a:cubicBezTo>
                    <a:pt x="36" y="11"/>
                    <a:pt x="37" y="8"/>
                    <a:pt x="41" y="7"/>
                  </a:cubicBezTo>
                  <a:cubicBezTo>
                    <a:pt x="45" y="6"/>
                    <a:pt x="50" y="5"/>
                    <a:pt x="54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9" name="Freeform 207">
              <a:extLst>
                <a:ext uri="{FF2B5EF4-FFF2-40B4-BE49-F238E27FC236}">
                  <a16:creationId xmlns:a16="http://schemas.microsoft.com/office/drawing/2014/main" id="{94FD9441-ECD4-47C0-83AB-10878CF22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2240"/>
              <a:ext cx="25" cy="53"/>
            </a:xfrm>
            <a:custGeom>
              <a:avLst/>
              <a:gdLst>
                <a:gd name="T0" fmla="*/ 61 w 16"/>
                <a:gd name="T1" fmla="*/ 8 h 33"/>
                <a:gd name="T2" fmla="*/ 22 w 16"/>
                <a:gd name="T3" fmla="*/ 69 h 33"/>
                <a:gd name="T4" fmla="*/ 8 w 16"/>
                <a:gd name="T5" fmla="*/ 137 h 33"/>
                <a:gd name="T6" fmla="*/ 20 w 16"/>
                <a:gd name="T7" fmla="*/ 75 h 33"/>
                <a:gd name="T8" fmla="*/ 31 w 16"/>
                <a:gd name="T9" fmla="*/ 34 h 33"/>
                <a:gd name="T10" fmla="*/ 48 w 16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33">
                  <a:moveTo>
                    <a:pt x="16" y="2"/>
                  </a:moveTo>
                  <a:cubicBezTo>
                    <a:pt x="10" y="5"/>
                    <a:pt x="8" y="11"/>
                    <a:pt x="6" y="17"/>
                  </a:cubicBezTo>
                  <a:cubicBezTo>
                    <a:pt x="4" y="22"/>
                    <a:pt x="3" y="28"/>
                    <a:pt x="2" y="33"/>
                  </a:cubicBezTo>
                  <a:cubicBezTo>
                    <a:pt x="0" y="29"/>
                    <a:pt x="4" y="22"/>
                    <a:pt x="5" y="18"/>
                  </a:cubicBezTo>
                  <a:cubicBezTo>
                    <a:pt x="5" y="15"/>
                    <a:pt x="6" y="11"/>
                    <a:pt x="8" y="8"/>
                  </a:cubicBezTo>
                  <a:cubicBezTo>
                    <a:pt x="9" y="6"/>
                    <a:pt x="11" y="2"/>
                    <a:pt x="13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0" name="Freeform 208">
              <a:extLst>
                <a:ext uri="{FF2B5EF4-FFF2-40B4-BE49-F238E27FC236}">
                  <a16:creationId xmlns:a16="http://schemas.microsoft.com/office/drawing/2014/main" id="{B4015F1C-8BB2-4425-8F53-209AD87ED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2225"/>
              <a:ext cx="40" cy="74"/>
            </a:xfrm>
            <a:custGeom>
              <a:avLst/>
              <a:gdLst>
                <a:gd name="T0" fmla="*/ 102 w 25"/>
                <a:gd name="T1" fmla="*/ 8 h 46"/>
                <a:gd name="T2" fmla="*/ 35 w 25"/>
                <a:gd name="T3" fmla="*/ 97 h 46"/>
                <a:gd name="T4" fmla="*/ 16 w 25"/>
                <a:gd name="T5" fmla="*/ 156 h 46"/>
                <a:gd name="T6" fmla="*/ 5 w 25"/>
                <a:gd name="T7" fmla="*/ 191 h 46"/>
                <a:gd name="T8" fmla="*/ 5 w 25"/>
                <a:gd name="T9" fmla="*/ 150 h 46"/>
                <a:gd name="T10" fmla="*/ 16 w 25"/>
                <a:gd name="T11" fmla="*/ 109 h 46"/>
                <a:gd name="T12" fmla="*/ 46 w 25"/>
                <a:gd name="T13" fmla="*/ 60 h 46"/>
                <a:gd name="T14" fmla="*/ 82 w 25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46">
                  <a:moveTo>
                    <a:pt x="25" y="2"/>
                  </a:moveTo>
                  <a:cubicBezTo>
                    <a:pt x="16" y="5"/>
                    <a:pt x="12" y="15"/>
                    <a:pt x="9" y="23"/>
                  </a:cubicBezTo>
                  <a:cubicBezTo>
                    <a:pt x="7" y="28"/>
                    <a:pt x="5" y="32"/>
                    <a:pt x="4" y="37"/>
                  </a:cubicBezTo>
                  <a:cubicBezTo>
                    <a:pt x="3" y="40"/>
                    <a:pt x="1" y="43"/>
                    <a:pt x="1" y="46"/>
                  </a:cubicBezTo>
                  <a:cubicBezTo>
                    <a:pt x="0" y="43"/>
                    <a:pt x="1" y="39"/>
                    <a:pt x="1" y="36"/>
                  </a:cubicBezTo>
                  <a:cubicBezTo>
                    <a:pt x="2" y="33"/>
                    <a:pt x="3" y="29"/>
                    <a:pt x="4" y="26"/>
                  </a:cubicBezTo>
                  <a:cubicBezTo>
                    <a:pt x="6" y="22"/>
                    <a:pt x="8" y="18"/>
                    <a:pt x="11" y="14"/>
                  </a:cubicBezTo>
                  <a:cubicBezTo>
                    <a:pt x="13" y="9"/>
                    <a:pt x="16" y="2"/>
                    <a:pt x="2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1" name="Freeform 209">
              <a:extLst>
                <a:ext uri="{FF2B5EF4-FFF2-40B4-BE49-F238E27FC236}">
                  <a16:creationId xmlns:a16="http://schemas.microsoft.com/office/drawing/2014/main" id="{F665CBE1-173D-48B6-A135-827ACC006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2294"/>
              <a:ext cx="8" cy="29"/>
            </a:xfrm>
            <a:custGeom>
              <a:avLst/>
              <a:gdLst>
                <a:gd name="T0" fmla="*/ 13 w 5"/>
                <a:gd name="T1" fmla="*/ 0 h 18"/>
                <a:gd name="T2" fmla="*/ 5 w 5"/>
                <a:gd name="T3" fmla="*/ 76 h 18"/>
                <a:gd name="T4" fmla="*/ 21 w 5"/>
                <a:gd name="T5" fmla="*/ 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8">
                  <a:moveTo>
                    <a:pt x="3" y="0"/>
                  </a:moveTo>
                  <a:cubicBezTo>
                    <a:pt x="1" y="6"/>
                    <a:pt x="0" y="12"/>
                    <a:pt x="1" y="18"/>
                  </a:cubicBezTo>
                  <a:cubicBezTo>
                    <a:pt x="1" y="13"/>
                    <a:pt x="4" y="7"/>
                    <a:pt x="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2" name="Freeform 210">
              <a:extLst>
                <a:ext uri="{FF2B5EF4-FFF2-40B4-BE49-F238E27FC236}">
                  <a16:creationId xmlns:a16="http://schemas.microsoft.com/office/drawing/2014/main" id="{43912C0E-4F00-418E-AF83-2094AC02A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1778"/>
              <a:ext cx="130" cy="48"/>
            </a:xfrm>
            <a:custGeom>
              <a:avLst/>
              <a:gdLst>
                <a:gd name="T0" fmla="*/ 13 w 81"/>
                <a:gd name="T1" fmla="*/ 48 h 30"/>
                <a:gd name="T2" fmla="*/ 191 w 81"/>
                <a:gd name="T3" fmla="*/ 67 h 30"/>
                <a:gd name="T4" fmla="*/ 319 w 81"/>
                <a:gd name="T5" fmla="*/ 123 h 30"/>
                <a:gd name="T6" fmla="*/ 335 w 81"/>
                <a:gd name="T7" fmla="*/ 107 h 30"/>
                <a:gd name="T8" fmla="*/ 307 w 81"/>
                <a:gd name="T9" fmla="*/ 98 h 30"/>
                <a:gd name="T10" fmla="*/ 13 w 81"/>
                <a:gd name="T11" fmla="*/ 48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30">
                  <a:moveTo>
                    <a:pt x="3" y="12"/>
                  </a:moveTo>
                  <a:cubicBezTo>
                    <a:pt x="0" y="13"/>
                    <a:pt x="28" y="11"/>
                    <a:pt x="46" y="16"/>
                  </a:cubicBezTo>
                  <a:cubicBezTo>
                    <a:pt x="65" y="20"/>
                    <a:pt x="74" y="30"/>
                    <a:pt x="77" y="30"/>
                  </a:cubicBezTo>
                  <a:cubicBezTo>
                    <a:pt x="80" y="29"/>
                    <a:pt x="81" y="28"/>
                    <a:pt x="81" y="26"/>
                  </a:cubicBezTo>
                  <a:cubicBezTo>
                    <a:pt x="81" y="25"/>
                    <a:pt x="78" y="28"/>
                    <a:pt x="74" y="24"/>
                  </a:cubicBezTo>
                  <a:cubicBezTo>
                    <a:pt x="69" y="19"/>
                    <a:pt x="31" y="0"/>
                    <a:pt x="3" y="12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3" name="Freeform 211">
              <a:extLst>
                <a:ext uri="{FF2B5EF4-FFF2-40B4-BE49-F238E27FC236}">
                  <a16:creationId xmlns:a16="http://schemas.microsoft.com/office/drawing/2014/main" id="{9551CDF3-7702-4D69-8D69-052AA744E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1839"/>
              <a:ext cx="50" cy="35"/>
            </a:xfrm>
            <a:custGeom>
              <a:avLst/>
              <a:gdLst>
                <a:gd name="T0" fmla="*/ 5 w 31"/>
                <a:gd name="T1" fmla="*/ 16 h 22"/>
                <a:gd name="T2" fmla="*/ 76 w 31"/>
                <a:gd name="T3" fmla="*/ 46 h 22"/>
                <a:gd name="T4" fmla="*/ 131 w 31"/>
                <a:gd name="T5" fmla="*/ 89 h 22"/>
                <a:gd name="T6" fmla="*/ 131 w 31"/>
                <a:gd name="T7" fmla="*/ 68 h 22"/>
                <a:gd name="T8" fmla="*/ 81 w 31"/>
                <a:gd name="T9" fmla="*/ 29 h 22"/>
                <a:gd name="T10" fmla="*/ 5 w 31"/>
                <a:gd name="T11" fmla="*/ 1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2">
                  <a:moveTo>
                    <a:pt x="1" y="4"/>
                  </a:moveTo>
                  <a:cubicBezTo>
                    <a:pt x="0" y="6"/>
                    <a:pt x="12" y="5"/>
                    <a:pt x="18" y="11"/>
                  </a:cubicBezTo>
                  <a:cubicBezTo>
                    <a:pt x="24" y="18"/>
                    <a:pt x="31" y="22"/>
                    <a:pt x="31" y="22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25" y="9"/>
                    <a:pt x="19" y="7"/>
                  </a:cubicBezTo>
                  <a:cubicBezTo>
                    <a:pt x="13" y="4"/>
                    <a:pt x="4" y="0"/>
                    <a:pt x="1" y="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4" name="Freeform 212">
              <a:extLst>
                <a:ext uri="{FF2B5EF4-FFF2-40B4-BE49-F238E27FC236}">
                  <a16:creationId xmlns:a16="http://schemas.microsoft.com/office/drawing/2014/main" id="{91EA1A71-45E1-46B4-9102-F2CF47714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844"/>
              <a:ext cx="35" cy="29"/>
            </a:xfrm>
            <a:custGeom>
              <a:avLst/>
              <a:gdLst>
                <a:gd name="T0" fmla="*/ 89 w 22"/>
                <a:gd name="T1" fmla="*/ 21 h 18"/>
                <a:gd name="T2" fmla="*/ 46 w 22"/>
                <a:gd name="T3" fmla="*/ 76 h 18"/>
                <a:gd name="T4" fmla="*/ 0 w 22"/>
                <a:gd name="T5" fmla="*/ 21 h 18"/>
                <a:gd name="T6" fmla="*/ 0 w 22"/>
                <a:gd name="T7" fmla="*/ 5 h 18"/>
                <a:gd name="T8" fmla="*/ 89 w 22"/>
                <a:gd name="T9" fmla="*/ 2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8">
                  <a:moveTo>
                    <a:pt x="22" y="5"/>
                  </a:moveTo>
                  <a:cubicBezTo>
                    <a:pt x="22" y="12"/>
                    <a:pt x="17" y="18"/>
                    <a:pt x="11" y="18"/>
                  </a:cubicBezTo>
                  <a:cubicBezTo>
                    <a:pt x="5" y="18"/>
                    <a:pt x="0" y="12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5" y="1"/>
                    <a:pt x="14" y="0"/>
                    <a:pt x="22" y="5"/>
                  </a:cubicBezTo>
                  <a:close/>
                </a:path>
              </a:pathLst>
            </a:custGeom>
            <a:solidFill>
              <a:srgbClr val="464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5" name="Freeform 213">
              <a:extLst>
                <a:ext uri="{FF2B5EF4-FFF2-40B4-BE49-F238E27FC236}">
                  <a16:creationId xmlns:a16="http://schemas.microsoft.com/office/drawing/2014/main" id="{5E3B1231-3648-4CBC-A399-558F72B00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1892"/>
              <a:ext cx="29" cy="30"/>
            </a:xfrm>
            <a:custGeom>
              <a:avLst/>
              <a:gdLst>
                <a:gd name="T0" fmla="*/ 76 w 18"/>
                <a:gd name="T1" fmla="*/ 35 h 19"/>
                <a:gd name="T2" fmla="*/ 71 w 18"/>
                <a:gd name="T3" fmla="*/ 43 h 19"/>
                <a:gd name="T4" fmla="*/ 16 w 18"/>
                <a:gd name="T5" fmla="*/ 62 h 19"/>
                <a:gd name="T6" fmla="*/ 13 w 18"/>
                <a:gd name="T7" fmla="*/ 8 h 19"/>
                <a:gd name="T8" fmla="*/ 21 w 18"/>
                <a:gd name="T9" fmla="*/ 0 h 19"/>
                <a:gd name="T10" fmla="*/ 76 w 18"/>
                <a:gd name="T11" fmla="*/ 35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9">
                  <a:moveTo>
                    <a:pt x="18" y="9"/>
                  </a:moveTo>
                  <a:cubicBezTo>
                    <a:pt x="18" y="10"/>
                    <a:pt x="17" y="10"/>
                    <a:pt x="17" y="11"/>
                  </a:cubicBezTo>
                  <a:cubicBezTo>
                    <a:pt x="14" y="16"/>
                    <a:pt x="8" y="19"/>
                    <a:pt x="4" y="16"/>
                  </a:cubicBezTo>
                  <a:cubicBezTo>
                    <a:pt x="0" y="14"/>
                    <a:pt x="0" y="7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9" y="1"/>
                    <a:pt x="15" y="5"/>
                    <a:pt x="18" y="9"/>
                  </a:cubicBezTo>
                  <a:close/>
                </a:path>
              </a:pathLst>
            </a:custGeom>
            <a:solidFill>
              <a:srgbClr val="464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6" name="Freeform 214">
              <a:extLst>
                <a:ext uri="{FF2B5EF4-FFF2-40B4-BE49-F238E27FC236}">
                  <a16:creationId xmlns:a16="http://schemas.microsoft.com/office/drawing/2014/main" id="{FC07CC58-82D0-446C-8249-BD050DC7D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844"/>
              <a:ext cx="35" cy="29"/>
            </a:xfrm>
            <a:custGeom>
              <a:avLst/>
              <a:gdLst>
                <a:gd name="T0" fmla="*/ 89 w 22"/>
                <a:gd name="T1" fmla="*/ 21 h 18"/>
                <a:gd name="T2" fmla="*/ 46 w 22"/>
                <a:gd name="T3" fmla="*/ 76 h 18"/>
                <a:gd name="T4" fmla="*/ 0 w 22"/>
                <a:gd name="T5" fmla="*/ 21 h 18"/>
                <a:gd name="T6" fmla="*/ 0 w 22"/>
                <a:gd name="T7" fmla="*/ 5 h 18"/>
                <a:gd name="T8" fmla="*/ 89 w 22"/>
                <a:gd name="T9" fmla="*/ 2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8">
                  <a:moveTo>
                    <a:pt x="22" y="5"/>
                  </a:moveTo>
                  <a:cubicBezTo>
                    <a:pt x="22" y="12"/>
                    <a:pt x="17" y="18"/>
                    <a:pt x="11" y="18"/>
                  </a:cubicBezTo>
                  <a:cubicBezTo>
                    <a:pt x="5" y="18"/>
                    <a:pt x="0" y="12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5" y="1"/>
                    <a:pt x="14" y="0"/>
                    <a:pt x="22" y="5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7" name="Freeform 215">
              <a:extLst>
                <a:ext uri="{FF2B5EF4-FFF2-40B4-BE49-F238E27FC236}">
                  <a16:creationId xmlns:a16="http://schemas.microsoft.com/office/drawing/2014/main" id="{64184DAF-B15F-4A5A-BA98-2EE317492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1892"/>
              <a:ext cx="29" cy="30"/>
            </a:xfrm>
            <a:custGeom>
              <a:avLst/>
              <a:gdLst>
                <a:gd name="T0" fmla="*/ 76 w 18"/>
                <a:gd name="T1" fmla="*/ 35 h 19"/>
                <a:gd name="T2" fmla="*/ 71 w 18"/>
                <a:gd name="T3" fmla="*/ 43 h 19"/>
                <a:gd name="T4" fmla="*/ 16 w 18"/>
                <a:gd name="T5" fmla="*/ 62 h 19"/>
                <a:gd name="T6" fmla="*/ 13 w 18"/>
                <a:gd name="T7" fmla="*/ 8 h 19"/>
                <a:gd name="T8" fmla="*/ 21 w 18"/>
                <a:gd name="T9" fmla="*/ 0 h 19"/>
                <a:gd name="T10" fmla="*/ 76 w 18"/>
                <a:gd name="T11" fmla="*/ 35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9">
                  <a:moveTo>
                    <a:pt x="18" y="9"/>
                  </a:moveTo>
                  <a:cubicBezTo>
                    <a:pt x="18" y="10"/>
                    <a:pt x="17" y="10"/>
                    <a:pt x="17" y="11"/>
                  </a:cubicBezTo>
                  <a:cubicBezTo>
                    <a:pt x="14" y="16"/>
                    <a:pt x="8" y="19"/>
                    <a:pt x="4" y="16"/>
                  </a:cubicBezTo>
                  <a:cubicBezTo>
                    <a:pt x="0" y="14"/>
                    <a:pt x="0" y="7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9" y="1"/>
                    <a:pt x="15" y="5"/>
                    <a:pt x="18" y="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8" name="Freeform 216">
              <a:extLst>
                <a:ext uri="{FF2B5EF4-FFF2-40B4-BE49-F238E27FC236}">
                  <a16:creationId xmlns:a16="http://schemas.microsoft.com/office/drawing/2014/main" id="{CF8DE4C8-35B2-47DC-A94F-C74CF9F31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1844"/>
              <a:ext cx="15" cy="16"/>
            </a:xfrm>
            <a:custGeom>
              <a:avLst/>
              <a:gdLst>
                <a:gd name="T0" fmla="*/ 8 w 9"/>
                <a:gd name="T1" fmla="*/ 5 h 10"/>
                <a:gd name="T2" fmla="*/ 0 w 9"/>
                <a:gd name="T3" fmla="*/ 21 h 10"/>
                <a:gd name="T4" fmla="*/ 20 w 9"/>
                <a:gd name="T5" fmla="*/ 42 h 10"/>
                <a:gd name="T6" fmla="*/ 42 w 9"/>
                <a:gd name="T7" fmla="*/ 21 h 10"/>
                <a:gd name="T8" fmla="*/ 37 w 9"/>
                <a:gd name="T9" fmla="*/ 13 h 10"/>
                <a:gd name="T10" fmla="*/ 8 w 9"/>
                <a:gd name="T11" fmla="*/ 5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10">
                  <a:moveTo>
                    <a:pt x="2" y="1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8"/>
                    <a:pt x="2" y="10"/>
                    <a:pt x="4" y="10"/>
                  </a:cubicBezTo>
                  <a:cubicBezTo>
                    <a:pt x="7" y="10"/>
                    <a:pt x="9" y="8"/>
                    <a:pt x="9" y="5"/>
                  </a:cubicBezTo>
                  <a:cubicBezTo>
                    <a:pt x="9" y="4"/>
                    <a:pt x="8" y="3"/>
                    <a:pt x="8" y="3"/>
                  </a:cubicBezTo>
                  <a:cubicBezTo>
                    <a:pt x="7" y="2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9" name="Freeform 217">
              <a:extLst>
                <a:ext uri="{FF2B5EF4-FFF2-40B4-BE49-F238E27FC236}">
                  <a16:creationId xmlns:a16="http://schemas.microsoft.com/office/drawing/2014/main" id="{3469E8D2-3059-44C4-9059-88DE29C7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1895"/>
              <a:ext cx="13" cy="16"/>
            </a:xfrm>
            <a:custGeom>
              <a:avLst/>
              <a:gdLst>
                <a:gd name="T0" fmla="*/ 29 w 8"/>
                <a:gd name="T1" fmla="*/ 29 h 10"/>
                <a:gd name="T2" fmla="*/ 8 w 8"/>
                <a:gd name="T3" fmla="*/ 35 h 10"/>
                <a:gd name="T4" fmla="*/ 8 w 8"/>
                <a:gd name="T5" fmla="*/ 13 h 10"/>
                <a:gd name="T6" fmla="*/ 29 w 8"/>
                <a:gd name="T7" fmla="*/ 5 h 10"/>
                <a:gd name="T8" fmla="*/ 29 w 8"/>
                <a:gd name="T9" fmla="*/ 2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0">
                  <a:moveTo>
                    <a:pt x="7" y="7"/>
                  </a:moveTo>
                  <a:cubicBezTo>
                    <a:pt x="6" y="9"/>
                    <a:pt x="3" y="10"/>
                    <a:pt x="2" y="9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3" y="1"/>
                    <a:pt x="5" y="0"/>
                    <a:pt x="7" y="1"/>
                  </a:cubicBezTo>
                  <a:cubicBezTo>
                    <a:pt x="8" y="2"/>
                    <a:pt x="8" y="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0" name="Freeform 218">
              <a:extLst>
                <a:ext uri="{FF2B5EF4-FFF2-40B4-BE49-F238E27FC236}">
                  <a16:creationId xmlns:a16="http://schemas.microsoft.com/office/drawing/2014/main" id="{81872576-E647-47F8-904A-351E304F9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1802"/>
              <a:ext cx="88" cy="50"/>
            </a:xfrm>
            <a:custGeom>
              <a:avLst/>
              <a:gdLst>
                <a:gd name="T0" fmla="*/ 226 w 55"/>
                <a:gd name="T1" fmla="*/ 131 h 31"/>
                <a:gd name="T2" fmla="*/ 0 w 55"/>
                <a:gd name="T3" fmla="*/ 90 h 31"/>
                <a:gd name="T4" fmla="*/ 226 w 55"/>
                <a:gd name="T5" fmla="*/ 131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1">
                  <a:moveTo>
                    <a:pt x="55" y="31"/>
                  </a:moveTo>
                  <a:cubicBezTo>
                    <a:pt x="55" y="31"/>
                    <a:pt x="37" y="7"/>
                    <a:pt x="0" y="22"/>
                  </a:cubicBezTo>
                  <a:cubicBezTo>
                    <a:pt x="0" y="22"/>
                    <a:pt x="33" y="0"/>
                    <a:pt x="55" y="3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1" name="Freeform 219">
              <a:extLst>
                <a:ext uri="{FF2B5EF4-FFF2-40B4-BE49-F238E27FC236}">
                  <a16:creationId xmlns:a16="http://schemas.microsoft.com/office/drawing/2014/main" id="{1ADA861D-426D-47C5-BE0C-16E3F3357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1860"/>
              <a:ext cx="53" cy="154"/>
            </a:xfrm>
            <a:custGeom>
              <a:avLst/>
              <a:gdLst>
                <a:gd name="T0" fmla="*/ 67 w 33"/>
                <a:gd name="T1" fmla="*/ 0 h 96"/>
                <a:gd name="T2" fmla="*/ 95 w 33"/>
                <a:gd name="T3" fmla="*/ 273 h 96"/>
                <a:gd name="T4" fmla="*/ 8 w 33"/>
                <a:gd name="T5" fmla="*/ 396 h 96"/>
                <a:gd name="T6" fmla="*/ 90 w 33"/>
                <a:gd name="T7" fmla="*/ 329 h 96"/>
                <a:gd name="T8" fmla="*/ 82 w 33"/>
                <a:gd name="T9" fmla="*/ 260 h 96"/>
                <a:gd name="T10" fmla="*/ 67 w 33"/>
                <a:gd name="T11" fmla="*/ 0 h 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96">
                  <a:moveTo>
                    <a:pt x="16" y="0"/>
                  </a:moveTo>
                  <a:cubicBezTo>
                    <a:pt x="16" y="0"/>
                    <a:pt x="13" y="43"/>
                    <a:pt x="23" y="66"/>
                  </a:cubicBezTo>
                  <a:cubicBezTo>
                    <a:pt x="33" y="90"/>
                    <a:pt x="3" y="96"/>
                    <a:pt x="2" y="96"/>
                  </a:cubicBezTo>
                  <a:cubicBezTo>
                    <a:pt x="0" y="96"/>
                    <a:pt x="19" y="91"/>
                    <a:pt x="22" y="80"/>
                  </a:cubicBezTo>
                  <a:cubicBezTo>
                    <a:pt x="24" y="70"/>
                    <a:pt x="22" y="69"/>
                    <a:pt x="20" y="63"/>
                  </a:cubicBezTo>
                  <a:cubicBezTo>
                    <a:pt x="18" y="57"/>
                    <a:pt x="10" y="23"/>
                    <a:pt x="16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2" name="Freeform 220">
              <a:extLst>
                <a:ext uri="{FF2B5EF4-FFF2-40B4-BE49-F238E27FC236}">
                  <a16:creationId xmlns:a16="http://schemas.microsoft.com/office/drawing/2014/main" id="{054C84E7-B26B-405E-A5A0-CD7256A1D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2020"/>
              <a:ext cx="11" cy="51"/>
            </a:xfrm>
            <a:custGeom>
              <a:avLst/>
              <a:gdLst>
                <a:gd name="T0" fmla="*/ 27 w 7"/>
                <a:gd name="T1" fmla="*/ 0 h 32"/>
                <a:gd name="T2" fmla="*/ 5 w 7"/>
                <a:gd name="T3" fmla="*/ 69 h 32"/>
                <a:gd name="T4" fmla="*/ 27 w 7"/>
                <a:gd name="T5" fmla="*/ 129 h 32"/>
                <a:gd name="T6" fmla="*/ 14 w 7"/>
                <a:gd name="T7" fmla="*/ 116 h 32"/>
                <a:gd name="T8" fmla="*/ 0 w 7"/>
                <a:gd name="T9" fmla="*/ 56 h 32"/>
                <a:gd name="T10" fmla="*/ 22 w 7"/>
                <a:gd name="T11" fmla="*/ 5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32">
                  <a:moveTo>
                    <a:pt x="7" y="0"/>
                  </a:moveTo>
                  <a:cubicBezTo>
                    <a:pt x="3" y="4"/>
                    <a:pt x="1" y="12"/>
                    <a:pt x="1" y="17"/>
                  </a:cubicBezTo>
                  <a:cubicBezTo>
                    <a:pt x="2" y="22"/>
                    <a:pt x="6" y="26"/>
                    <a:pt x="7" y="32"/>
                  </a:cubicBezTo>
                  <a:cubicBezTo>
                    <a:pt x="6" y="31"/>
                    <a:pt x="5" y="29"/>
                    <a:pt x="4" y="29"/>
                  </a:cubicBezTo>
                  <a:cubicBezTo>
                    <a:pt x="3" y="24"/>
                    <a:pt x="0" y="19"/>
                    <a:pt x="0" y="14"/>
                  </a:cubicBezTo>
                  <a:cubicBezTo>
                    <a:pt x="0" y="10"/>
                    <a:pt x="2" y="3"/>
                    <a:pt x="6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3" name="Freeform 221">
              <a:extLst>
                <a:ext uri="{FF2B5EF4-FFF2-40B4-BE49-F238E27FC236}">
                  <a16:creationId xmlns:a16="http://schemas.microsoft.com/office/drawing/2014/main" id="{3B14EFC0-D066-48B4-9C36-D3297E33A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1986"/>
              <a:ext cx="33" cy="15"/>
            </a:xfrm>
            <a:custGeom>
              <a:avLst/>
              <a:gdLst>
                <a:gd name="T0" fmla="*/ 74 w 21"/>
                <a:gd name="T1" fmla="*/ 42 h 9"/>
                <a:gd name="T2" fmla="*/ 66 w 21"/>
                <a:gd name="T3" fmla="*/ 8 h 9"/>
                <a:gd name="T4" fmla="*/ 42 w 21"/>
                <a:gd name="T5" fmla="*/ 0 h 9"/>
                <a:gd name="T6" fmla="*/ 20 w 21"/>
                <a:gd name="T7" fmla="*/ 13 h 9"/>
                <a:gd name="T8" fmla="*/ 5 w 21"/>
                <a:gd name="T9" fmla="*/ 33 h 9"/>
                <a:gd name="T10" fmla="*/ 22 w 21"/>
                <a:gd name="T11" fmla="*/ 42 h 9"/>
                <a:gd name="T12" fmla="*/ 39 w 21"/>
                <a:gd name="T13" fmla="*/ 22 h 9"/>
                <a:gd name="T14" fmla="*/ 77 w 21"/>
                <a:gd name="T15" fmla="*/ 37 h 9"/>
                <a:gd name="T16" fmla="*/ 77 w 21"/>
                <a:gd name="T17" fmla="*/ 42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9">
                  <a:moveTo>
                    <a:pt x="19" y="9"/>
                  </a:moveTo>
                  <a:cubicBezTo>
                    <a:pt x="21" y="7"/>
                    <a:pt x="19" y="3"/>
                    <a:pt x="17" y="2"/>
                  </a:cubicBezTo>
                  <a:cubicBezTo>
                    <a:pt x="16" y="1"/>
                    <a:pt x="13" y="0"/>
                    <a:pt x="11" y="0"/>
                  </a:cubicBezTo>
                  <a:cubicBezTo>
                    <a:pt x="9" y="0"/>
                    <a:pt x="7" y="2"/>
                    <a:pt x="5" y="3"/>
                  </a:cubicBezTo>
                  <a:cubicBezTo>
                    <a:pt x="3" y="3"/>
                    <a:pt x="0" y="4"/>
                    <a:pt x="1" y="7"/>
                  </a:cubicBezTo>
                  <a:cubicBezTo>
                    <a:pt x="1" y="8"/>
                    <a:pt x="4" y="9"/>
                    <a:pt x="6" y="9"/>
                  </a:cubicBezTo>
                  <a:cubicBezTo>
                    <a:pt x="8" y="8"/>
                    <a:pt x="9" y="6"/>
                    <a:pt x="10" y="5"/>
                  </a:cubicBezTo>
                  <a:cubicBezTo>
                    <a:pt x="14" y="1"/>
                    <a:pt x="18" y="4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4" name="Freeform 222">
              <a:extLst>
                <a:ext uri="{FF2B5EF4-FFF2-40B4-BE49-F238E27FC236}">
                  <a16:creationId xmlns:a16="http://schemas.microsoft.com/office/drawing/2014/main" id="{064E3E64-D908-40C4-83DD-1586EBEF0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1964"/>
              <a:ext cx="34" cy="35"/>
            </a:xfrm>
            <a:custGeom>
              <a:avLst/>
              <a:gdLst>
                <a:gd name="T0" fmla="*/ 84 w 21"/>
                <a:gd name="T1" fmla="*/ 5 h 22"/>
                <a:gd name="T2" fmla="*/ 26 w 21"/>
                <a:gd name="T3" fmla="*/ 29 h 22"/>
                <a:gd name="T4" fmla="*/ 26 w 21"/>
                <a:gd name="T5" fmla="*/ 89 h 22"/>
                <a:gd name="T6" fmla="*/ 13 w 21"/>
                <a:gd name="T7" fmla="*/ 25 h 22"/>
                <a:gd name="T8" fmla="*/ 89 w 21"/>
                <a:gd name="T9" fmla="*/ 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2">
                  <a:moveTo>
                    <a:pt x="20" y="1"/>
                  </a:moveTo>
                  <a:cubicBezTo>
                    <a:pt x="15" y="0"/>
                    <a:pt x="9" y="3"/>
                    <a:pt x="6" y="7"/>
                  </a:cubicBezTo>
                  <a:cubicBezTo>
                    <a:pt x="2" y="12"/>
                    <a:pt x="4" y="18"/>
                    <a:pt x="6" y="22"/>
                  </a:cubicBezTo>
                  <a:cubicBezTo>
                    <a:pt x="1" y="20"/>
                    <a:pt x="0" y="10"/>
                    <a:pt x="3" y="6"/>
                  </a:cubicBezTo>
                  <a:cubicBezTo>
                    <a:pt x="6" y="2"/>
                    <a:pt x="16" y="0"/>
                    <a:pt x="21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5" name="Freeform 223">
              <a:extLst>
                <a:ext uri="{FF2B5EF4-FFF2-40B4-BE49-F238E27FC236}">
                  <a16:creationId xmlns:a16="http://schemas.microsoft.com/office/drawing/2014/main" id="{2C6E1D57-051A-4CB0-AE67-713DAC753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1967"/>
              <a:ext cx="54" cy="74"/>
            </a:xfrm>
            <a:custGeom>
              <a:avLst/>
              <a:gdLst>
                <a:gd name="T0" fmla="*/ 137 w 34"/>
                <a:gd name="T1" fmla="*/ 0 h 46"/>
                <a:gd name="T2" fmla="*/ 73 w 34"/>
                <a:gd name="T3" fmla="*/ 129 h 46"/>
                <a:gd name="T4" fmla="*/ 40 w 34"/>
                <a:gd name="T5" fmla="*/ 162 h 46"/>
                <a:gd name="T6" fmla="*/ 0 w 34"/>
                <a:gd name="T7" fmla="*/ 191 h 46"/>
                <a:gd name="T8" fmla="*/ 60 w 34"/>
                <a:gd name="T9" fmla="*/ 129 h 46"/>
                <a:gd name="T10" fmla="*/ 102 w 34"/>
                <a:gd name="T11" fmla="*/ 80 h 46"/>
                <a:gd name="T12" fmla="*/ 124 w 34"/>
                <a:gd name="T13" fmla="*/ 29 h 46"/>
                <a:gd name="T14" fmla="*/ 137 w 34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46">
                  <a:moveTo>
                    <a:pt x="34" y="0"/>
                  </a:moveTo>
                  <a:cubicBezTo>
                    <a:pt x="33" y="12"/>
                    <a:pt x="25" y="22"/>
                    <a:pt x="18" y="31"/>
                  </a:cubicBezTo>
                  <a:cubicBezTo>
                    <a:pt x="16" y="34"/>
                    <a:pt x="13" y="37"/>
                    <a:pt x="10" y="39"/>
                  </a:cubicBezTo>
                  <a:cubicBezTo>
                    <a:pt x="7" y="42"/>
                    <a:pt x="3" y="43"/>
                    <a:pt x="0" y="46"/>
                  </a:cubicBezTo>
                  <a:cubicBezTo>
                    <a:pt x="6" y="41"/>
                    <a:pt x="10" y="36"/>
                    <a:pt x="15" y="31"/>
                  </a:cubicBezTo>
                  <a:cubicBezTo>
                    <a:pt x="18" y="27"/>
                    <a:pt x="22" y="23"/>
                    <a:pt x="25" y="19"/>
                  </a:cubicBezTo>
                  <a:cubicBezTo>
                    <a:pt x="27" y="15"/>
                    <a:pt x="29" y="12"/>
                    <a:pt x="31" y="7"/>
                  </a:cubicBezTo>
                  <a:cubicBezTo>
                    <a:pt x="31" y="5"/>
                    <a:pt x="32" y="1"/>
                    <a:pt x="3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6" name="Freeform 224">
              <a:extLst>
                <a:ext uri="{FF2B5EF4-FFF2-40B4-BE49-F238E27FC236}">
                  <a16:creationId xmlns:a16="http://schemas.microsoft.com/office/drawing/2014/main" id="{6D46E52D-6020-462C-B742-1F516DEB3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2144"/>
              <a:ext cx="43" cy="16"/>
            </a:xfrm>
            <a:custGeom>
              <a:avLst/>
              <a:gdLst>
                <a:gd name="T0" fmla="*/ 16 w 27"/>
                <a:gd name="T1" fmla="*/ 8 h 10"/>
                <a:gd name="T2" fmla="*/ 13 w 27"/>
                <a:gd name="T3" fmla="*/ 16 h 10"/>
                <a:gd name="T4" fmla="*/ 48 w 27"/>
                <a:gd name="T5" fmla="*/ 13 h 10"/>
                <a:gd name="T6" fmla="*/ 102 w 27"/>
                <a:gd name="T7" fmla="*/ 42 h 10"/>
                <a:gd name="T8" fmla="*/ 73 w 27"/>
                <a:gd name="T9" fmla="*/ 8 h 10"/>
                <a:gd name="T10" fmla="*/ 16 w 27"/>
                <a:gd name="T11" fmla="*/ 5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0">
                  <a:moveTo>
                    <a:pt x="4" y="2"/>
                  </a:moveTo>
                  <a:cubicBezTo>
                    <a:pt x="2" y="1"/>
                    <a:pt x="0" y="4"/>
                    <a:pt x="3" y="4"/>
                  </a:cubicBezTo>
                  <a:cubicBezTo>
                    <a:pt x="6" y="3"/>
                    <a:pt x="9" y="2"/>
                    <a:pt x="12" y="3"/>
                  </a:cubicBezTo>
                  <a:cubicBezTo>
                    <a:pt x="17" y="4"/>
                    <a:pt x="20" y="9"/>
                    <a:pt x="25" y="10"/>
                  </a:cubicBezTo>
                  <a:cubicBezTo>
                    <a:pt x="27" y="7"/>
                    <a:pt x="20" y="3"/>
                    <a:pt x="18" y="2"/>
                  </a:cubicBezTo>
                  <a:cubicBezTo>
                    <a:pt x="13" y="0"/>
                    <a:pt x="9" y="1"/>
                    <a:pt x="4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7" name="Freeform 225">
              <a:extLst>
                <a:ext uri="{FF2B5EF4-FFF2-40B4-BE49-F238E27FC236}">
                  <a16:creationId xmlns:a16="http://schemas.microsoft.com/office/drawing/2014/main" id="{CC7C0214-1F76-46F6-A659-04B0B7608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070"/>
              <a:ext cx="72" cy="54"/>
            </a:xfrm>
            <a:custGeom>
              <a:avLst/>
              <a:gdLst>
                <a:gd name="T0" fmla="*/ 0 w 45"/>
                <a:gd name="T1" fmla="*/ 25 h 34"/>
                <a:gd name="T2" fmla="*/ 16 w 45"/>
                <a:gd name="T3" fmla="*/ 27 h 34"/>
                <a:gd name="T4" fmla="*/ 42 w 45"/>
                <a:gd name="T5" fmla="*/ 25 h 34"/>
                <a:gd name="T6" fmla="*/ 77 w 45"/>
                <a:gd name="T7" fmla="*/ 8 h 34"/>
                <a:gd name="T8" fmla="*/ 102 w 45"/>
                <a:gd name="T9" fmla="*/ 8 h 34"/>
                <a:gd name="T10" fmla="*/ 128 w 45"/>
                <a:gd name="T11" fmla="*/ 27 h 34"/>
                <a:gd name="T12" fmla="*/ 170 w 45"/>
                <a:gd name="T13" fmla="*/ 52 h 34"/>
                <a:gd name="T14" fmla="*/ 179 w 45"/>
                <a:gd name="T15" fmla="*/ 73 h 34"/>
                <a:gd name="T16" fmla="*/ 184 w 45"/>
                <a:gd name="T17" fmla="*/ 94 h 34"/>
                <a:gd name="T18" fmla="*/ 179 w 45"/>
                <a:gd name="T19" fmla="*/ 116 h 34"/>
                <a:gd name="T20" fmla="*/ 171 w 45"/>
                <a:gd name="T21" fmla="*/ 137 h 34"/>
                <a:gd name="T22" fmla="*/ 144 w 45"/>
                <a:gd name="T23" fmla="*/ 116 h 34"/>
                <a:gd name="T24" fmla="*/ 123 w 45"/>
                <a:gd name="T25" fmla="*/ 103 h 34"/>
                <a:gd name="T26" fmla="*/ 82 w 45"/>
                <a:gd name="T27" fmla="*/ 60 h 34"/>
                <a:gd name="T28" fmla="*/ 35 w 45"/>
                <a:gd name="T29" fmla="*/ 33 h 34"/>
                <a:gd name="T30" fmla="*/ 16 w 45"/>
                <a:gd name="T31" fmla="*/ 33 h 34"/>
                <a:gd name="T32" fmla="*/ 0 w 45"/>
                <a:gd name="T33" fmla="*/ 2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34">
                  <a:moveTo>
                    <a:pt x="0" y="6"/>
                  </a:moveTo>
                  <a:cubicBezTo>
                    <a:pt x="0" y="6"/>
                    <a:pt x="3" y="7"/>
                    <a:pt x="4" y="7"/>
                  </a:cubicBezTo>
                  <a:cubicBezTo>
                    <a:pt x="6" y="6"/>
                    <a:pt x="8" y="6"/>
                    <a:pt x="10" y="6"/>
                  </a:cubicBezTo>
                  <a:cubicBezTo>
                    <a:pt x="13" y="5"/>
                    <a:pt x="16" y="3"/>
                    <a:pt x="19" y="2"/>
                  </a:cubicBezTo>
                  <a:cubicBezTo>
                    <a:pt x="21" y="1"/>
                    <a:pt x="23" y="0"/>
                    <a:pt x="25" y="2"/>
                  </a:cubicBezTo>
                  <a:cubicBezTo>
                    <a:pt x="27" y="3"/>
                    <a:pt x="29" y="5"/>
                    <a:pt x="31" y="7"/>
                  </a:cubicBezTo>
                  <a:cubicBezTo>
                    <a:pt x="34" y="10"/>
                    <a:pt x="38" y="10"/>
                    <a:pt x="41" y="13"/>
                  </a:cubicBezTo>
                  <a:cubicBezTo>
                    <a:pt x="42" y="15"/>
                    <a:pt x="43" y="17"/>
                    <a:pt x="44" y="18"/>
                  </a:cubicBezTo>
                  <a:cubicBezTo>
                    <a:pt x="44" y="20"/>
                    <a:pt x="45" y="22"/>
                    <a:pt x="45" y="23"/>
                  </a:cubicBezTo>
                  <a:cubicBezTo>
                    <a:pt x="45" y="25"/>
                    <a:pt x="45" y="28"/>
                    <a:pt x="44" y="29"/>
                  </a:cubicBezTo>
                  <a:cubicBezTo>
                    <a:pt x="43" y="31"/>
                    <a:pt x="43" y="32"/>
                    <a:pt x="42" y="34"/>
                  </a:cubicBezTo>
                  <a:cubicBezTo>
                    <a:pt x="40" y="33"/>
                    <a:pt x="37" y="30"/>
                    <a:pt x="35" y="29"/>
                  </a:cubicBezTo>
                  <a:cubicBezTo>
                    <a:pt x="33" y="28"/>
                    <a:pt x="31" y="28"/>
                    <a:pt x="30" y="26"/>
                  </a:cubicBezTo>
                  <a:cubicBezTo>
                    <a:pt x="27" y="22"/>
                    <a:pt x="24" y="18"/>
                    <a:pt x="20" y="15"/>
                  </a:cubicBezTo>
                  <a:cubicBezTo>
                    <a:pt x="17" y="13"/>
                    <a:pt x="13" y="9"/>
                    <a:pt x="9" y="8"/>
                  </a:cubicBezTo>
                  <a:cubicBezTo>
                    <a:pt x="8" y="8"/>
                    <a:pt x="6" y="8"/>
                    <a:pt x="4" y="8"/>
                  </a:cubicBezTo>
                  <a:cubicBezTo>
                    <a:pt x="3" y="8"/>
                    <a:pt x="2" y="7"/>
                    <a:pt x="0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8" name="Freeform 226">
              <a:extLst>
                <a:ext uri="{FF2B5EF4-FFF2-40B4-BE49-F238E27FC236}">
                  <a16:creationId xmlns:a16="http://schemas.microsoft.com/office/drawing/2014/main" id="{173DBF45-364A-4C43-9F3F-A5632329F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079"/>
              <a:ext cx="64" cy="37"/>
            </a:xfrm>
            <a:custGeom>
              <a:avLst/>
              <a:gdLst>
                <a:gd name="T0" fmla="*/ 13 w 40"/>
                <a:gd name="T1" fmla="*/ 5 h 23"/>
                <a:gd name="T2" fmla="*/ 46 w 40"/>
                <a:gd name="T3" fmla="*/ 29 h 23"/>
                <a:gd name="T4" fmla="*/ 69 w 40"/>
                <a:gd name="T5" fmla="*/ 68 h 23"/>
                <a:gd name="T6" fmla="*/ 102 w 40"/>
                <a:gd name="T7" fmla="*/ 80 h 23"/>
                <a:gd name="T8" fmla="*/ 144 w 40"/>
                <a:gd name="T9" fmla="*/ 82 h 23"/>
                <a:gd name="T10" fmla="*/ 163 w 40"/>
                <a:gd name="T11" fmla="*/ 97 h 23"/>
                <a:gd name="T12" fmla="*/ 128 w 40"/>
                <a:gd name="T13" fmla="*/ 90 h 23"/>
                <a:gd name="T14" fmla="*/ 74 w 40"/>
                <a:gd name="T15" fmla="*/ 80 h 23"/>
                <a:gd name="T16" fmla="*/ 35 w 40"/>
                <a:gd name="T17" fmla="*/ 29 h 23"/>
                <a:gd name="T18" fmla="*/ 5 w 40"/>
                <a:gd name="T19" fmla="*/ 0 h 23"/>
                <a:gd name="T20" fmla="*/ 0 w 40"/>
                <a:gd name="T21" fmla="*/ 0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23">
                  <a:moveTo>
                    <a:pt x="3" y="1"/>
                  </a:moveTo>
                  <a:cubicBezTo>
                    <a:pt x="5" y="3"/>
                    <a:pt x="9" y="4"/>
                    <a:pt x="11" y="7"/>
                  </a:cubicBezTo>
                  <a:cubicBezTo>
                    <a:pt x="13" y="9"/>
                    <a:pt x="15" y="13"/>
                    <a:pt x="17" y="16"/>
                  </a:cubicBezTo>
                  <a:cubicBezTo>
                    <a:pt x="19" y="18"/>
                    <a:pt x="23" y="18"/>
                    <a:pt x="25" y="19"/>
                  </a:cubicBezTo>
                  <a:cubicBezTo>
                    <a:pt x="28" y="19"/>
                    <a:pt x="32" y="19"/>
                    <a:pt x="35" y="20"/>
                  </a:cubicBezTo>
                  <a:cubicBezTo>
                    <a:pt x="36" y="20"/>
                    <a:pt x="39" y="21"/>
                    <a:pt x="40" y="23"/>
                  </a:cubicBezTo>
                  <a:cubicBezTo>
                    <a:pt x="37" y="23"/>
                    <a:pt x="34" y="23"/>
                    <a:pt x="31" y="22"/>
                  </a:cubicBezTo>
                  <a:cubicBezTo>
                    <a:pt x="26" y="21"/>
                    <a:pt x="22" y="21"/>
                    <a:pt x="18" y="19"/>
                  </a:cubicBezTo>
                  <a:cubicBezTo>
                    <a:pt x="14" y="16"/>
                    <a:pt x="13" y="11"/>
                    <a:pt x="9" y="7"/>
                  </a:cubicBezTo>
                  <a:cubicBezTo>
                    <a:pt x="7" y="4"/>
                    <a:pt x="4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9" name="Freeform 227">
              <a:extLst>
                <a:ext uri="{FF2B5EF4-FFF2-40B4-BE49-F238E27FC236}">
                  <a16:creationId xmlns:a16="http://schemas.microsoft.com/office/drawing/2014/main" id="{A3F648C5-F7FE-4560-B15C-FA3237AD7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841"/>
              <a:ext cx="83" cy="41"/>
            </a:xfrm>
            <a:custGeom>
              <a:avLst/>
              <a:gdLst>
                <a:gd name="T0" fmla="*/ 200 w 52"/>
                <a:gd name="T1" fmla="*/ 98 h 26"/>
                <a:gd name="T2" fmla="*/ 136 w 52"/>
                <a:gd name="T3" fmla="*/ 21 h 26"/>
                <a:gd name="T4" fmla="*/ 0 w 52"/>
                <a:gd name="T5" fmla="*/ 21 h 26"/>
                <a:gd name="T6" fmla="*/ 97 w 52"/>
                <a:gd name="T7" fmla="*/ 79 h 26"/>
                <a:gd name="T8" fmla="*/ 176 w 52"/>
                <a:gd name="T9" fmla="*/ 90 h 26"/>
                <a:gd name="T10" fmla="*/ 200 w 52"/>
                <a:gd name="T11" fmla="*/ 9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26">
                  <a:moveTo>
                    <a:pt x="49" y="25"/>
                  </a:moveTo>
                  <a:cubicBezTo>
                    <a:pt x="52" y="24"/>
                    <a:pt x="46" y="11"/>
                    <a:pt x="33" y="5"/>
                  </a:cubicBezTo>
                  <a:cubicBezTo>
                    <a:pt x="20" y="0"/>
                    <a:pt x="0" y="5"/>
                    <a:pt x="0" y="5"/>
                  </a:cubicBezTo>
                  <a:cubicBezTo>
                    <a:pt x="0" y="5"/>
                    <a:pt x="7" y="17"/>
                    <a:pt x="24" y="20"/>
                  </a:cubicBezTo>
                  <a:cubicBezTo>
                    <a:pt x="42" y="22"/>
                    <a:pt x="42" y="22"/>
                    <a:pt x="43" y="23"/>
                  </a:cubicBezTo>
                  <a:cubicBezTo>
                    <a:pt x="45" y="25"/>
                    <a:pt x="47" y="26"/>
                    <a:pt x="49" y="25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0" name="Freeform 228">
              <a:extLst>
                <a:ext uri="{FF2B5EF4-FFF2-40B4-BE49-F238E27FC236}">
                  <a16:creationId xmlns:a16="http://schemas.microsoft.com/office/drawing/2014/main" id="{F044A183-A7ED-4577-84E4-B4DBC35B6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1887"/>
              <a:ext cx="38" cy="40"/>
            </a:xfrm>
            <a:custGeom>
              <a:avLst/>
              <a:gdLst>
                <a:gd name="T0" fmla="*/ 0 w 24"/>
                <a:gd name="T1" fmla="*/ 8 h 25"/>
                <a:gd name="T2" fmla="*/ 95 w 24"/>
                <a:gd name="T3" fmla="*/ 74 h 25"/>
                <a:gd name="T4" fmla="*/ 81 w 24"/>
                <a:gd name="T5" fmla="*/ 102 h 25"/>
                <a:gd name="T6" fmla="*/ 33 w 24"/>
                <a:gd name="T7" fmla="*/ 77 h 25"/>
                <a:gd name="T8" fmla="*/ 5 w 24"/>
                <a:gd name="T9" fmla="*/ 54 h 25"/>
                <a:gd name="T10" fmla="*/ 0 w 24"/>
                <a:gd name="T11" fmla="*/ 8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5">
                  <a:moveTo>
                    <a:pt x="0" y="2"/>
                  </a:moveTo>
                  <a:cubicBezTo>
                    <a:pt x="0" y="2"/>
                    <a:pt x="20" y="0"/>
                    <a:pt x="24" y="18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13" y="22"/>
                    <a:pt x="8" y="19"/>
                  </a:cubicBezTo>
                  <a:cubicBezTo>
                    <a:pt x="3" y="17"/>
                    <a:pt x="1" y="13"/>
                    <a:pt x="1" y="13"/>
                  </a:cubicBezTo>
                  <a:lnTo>
                    <a:pt x="0" y="2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1" name="Freeform 229">
              <a:extLst>
                <a:ext uri="{FF2B5EF4-FFF2-40B4-BE49-F238E27FC236}">
                  <a16:creationId xmlns:a16="http://schemas.microsoft.com/office/drawing/2014/main" id="{839D63BB-1FC4-4DA2-8738-55E490982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1862"/>
              <a:ext cx="39" cy="41"/>
            </a:xfrm>
            <a:custGeom>
              <a:avLst/>
              <a:gdLst>
                <a:gd name="T0" fmla="*/ 0 w 24"/>
                <a:gd name="T1" fmla="*/ 22 h 26"/>
                <a:gd name="T2" fmla="*/ 98 w 24"/>
                <a:gd name="T3" fmla="*/ 103 h 26"/>
                <a:gd name="T4" fmla="*/ 0 w 24"/>
                <a:gd name="T5" fmla="*/ 2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6">
                  <a:moveTo>
                    <a:pt x="0" y="6"/>
                  </a:moveTo>
                  <a:cubicBezTo>
                    <a:pt x="0" y="6"/>
                    <a:pt x="24" y="0"/>
                    <a:pt x="23" y="26"/>
                  </a:cubicBezTo>
                  <a:cubicBezTo>
                    <a:pt x="23" y="26"/>
                    <a:pt x="23" y="6"/>
                    <a:pt x="0" y="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2" name="Freeform 230">
              <a:extLst>
                <a:ext uri="{FF2B5EF4-FFF2-40B4-BE49-F238E27FC236}">
                  <a16:creationId xmlns:a16="http://schemas.microsoft.com/office/drawing/2014/main" id="{2A90A08C-675B-4D3C-B5C1-3526A9FD4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1480"/>
              <a:ext cx="780" cy="678"/>
            </a:xfrm>
            <a:custGeom>
              <a:avLst/>
              <a:gdLst>
                <a:gd name="T0" fmla="*/ 1851 w 487"/>
                <a:gd name="T1" fmla="*/ 963 h 423"/>
                <a:gd name="T2" fmla="*/ 1954 w 487"/>
                <a:gd name="T3" fmla="*/ 622 h 423"/>
                <a:gd name="T4" fmla="*/ 1864 w 487"/>
                <a:gd name="T5" fmla="*/ 482 h 423"/>
                <a:gd name="T6" fmla="*/ 1783 w 487"/>
                <a:gd name="T7" fmla="*/ 362 h 423"/>
                <a:gd name="T8" fmla="*/ 1659 w 487"/>
                <a:gd name="T9" fmla="*/ 301 h 423"/>
                <a:gd name="T10" fmla="*/ 1510 w 487"/>
                <a:gd name="T11" fmla="*/ 192 h 423"/>
                <a:gd name="T12" fmla="*/ 1224 w 487"/>
                <a:gd name="T13" fmla="*/ 115 h 423"/>
                <a:gd name="T14" fmla="*/ 686 w 487"/>
                <a:gd name="T15" fmla="*/ 192 h 423"/>
                <a:gd name="T16" fmla="*/ 410 w 487"/>
                <a:gd name="T17" fmla="*/ 585 h 423"/>
                <a:gd name="T18" fmla="*/ 320 w 487"/>
                <a:gd name="T19" fmla="*/ 832 h 423"/>
                <a:gd name="T20" fmla="*/ 300 w 487"/>
                <a:gd name="T21" fmla="*/ 1045 h 423"/>
                <a:gd name="T22" fmla="*/ 285 w 487"/>
                <a:gd name="T23" fmla="*/ 1181 h 423"/>
                <a:gd name="T24" fmla="*/ 191 w 487"/>
                <a:gd name="T25" fmla="*/ 1305 h 423"/>
                <a:gd name="T26" fmla="*/ 151 w 487"/>
                <a:gd name="T27" fmla="*/ 1475 h 423"/>
                <a:gd name="T28" fmla="*/ 77 w 487"/>
                <a:gd name="T29" fmla="*/ 1552 h 423"/>
                <a:gd name="T30" fmla="*/ 5 w 487"/>
                <a:gd name="T31" fmla="*/ 1742 h 423"/>
                <a:gd name="T32" fmla="*/ 367 w 487"/>
                <a:gd name="T33" fmla="*/ 1696 h 423"/>
                <a:gd name="T34" fmla="*/ 634 w 487"/>
                <a:gd name="T35" fmla="*/ 1223 h 423"/>
                <a:gd name="T36" fmla="*/ 593 w 487"/>
                <a:gd name="T37" fmla="*/ 861 h 423"/>
                <a:gd name="T38" fmla="*/ 801 w 487"/>
                <a:gd name="T39" fmla="*/ 934 h 423"/>
                <a:gd name="T40" fmla="*/ 916 w 487"/>
                <a:gd name="T41" fmla="*/ 814 h 423"/>
                <a:gd name="T42" fmla="*/ 955 w 487"/>
                <a:gd name="T43" fmla="*/ 742 h 423"/>
                <a:gd name="T44" fmla="*/ 1011 w 487"/>
                <a:gd name="T45" fmla="*/ 676 h 423"/>
                <a:gd name="T46" fmla="*/ 1036 w 487"/>
                <a:gd name="T47" fmla="*/ 596 h 423"/>
                <a:gd name="T48" fmla="*/ 1065 w 487"/>
                <a:gd name="T49" fmla="*/ 555 h 423"/>
                <a:gd name="T50" fmla="*/ 1155 w 487"/>
                <a:gd name="T51" fmla="*/ 527 h 423"/>
                <a:gd name="T52" fmla="*/ 1262 w 487"/>
                <a:gd name="T53" fmla="*/ 442 h 423"/>
                <a:gd name="T54" fmla="*/ 1339 w 487"/>
                <a:gd name="T55" fmla="*/ 409 h 423"/>
                <a:gd name="T56" fmla="*/ 1393 w 487"/>
                <a:gd name="T57" fmla="*/ 391 h 423"/>
                <a:gd name="T58" fmla="*/ 1501 w 487"/>
                <a:gd name="T59" fmla="*/ 418 h 423"/>
                <a:gd name="T60" fmla="*/ 1542 w 487"/>
                <a:gd name="T61" fmla="*/ 409 h 423"/>
                <a:gd name="T62" fmla="*/ 1414 w 487"/>
                <a:gd name="T63" fmla="*/ 567 h 423"/>
                <a:gd name="T64" fmla="*/ 1216 w 487"/>
                <a:gd name="T65" fmla="*/ 766 h 423"/>
                <a:gd name="T66" fmla="*/ 1421 w 487"/>
                <a:gd name="T67" fmla="*/ 627 h 423"/>
                <a:gd name="T68" fmla="*/ 1565 w 487"/>
                <a:gd name="T69" fmla="*/ 506 h 423"/>
                <a:gd name="T70" fmla="*/ 1688 w 487"/>
                <a:gd name="T71" fmla="*/ 430 h 423"/>
                <a:gd name="T72" fmla="*/ 1851 w 487"/>
                <a:gd name="T73" fmla="*/ 963 h 4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87" h="423">
                  <a:moveTo>
                    <a:pt x="451" y="234"/>
                  </a:moveTo>
                  <a:cubicBezTo>
                    <a:pt x="451" y="234"/>
                    <a:pt x="487" y="185"/>
                    <a:pt x="476" y="151"/>
                  </a:cubicBezTo>
                  <a:cubicBezTo>
                    <a:pt x="464" y="116"/>
                    <a:pt x="454" y="117"/>
                    <a:pt x="454" y="117"/>
                  </a:cubicBezTo>
                  <a:cubicBezTo>
                    <a:pt x="454" y="117"/>
                    <a:pt x="447" y="97"/>
                    <a:pt x="434" y="88"/>
                  </a:cubicBezTo>
                  <a:cubicBezTo>
                    <a:pt x="420" y="79"/>
                    <a:pt x="404" y="73"/>
                    <a:pt x="404" y="73"/>
                  </a:cubicBezTo>
                  <a:cubicBezTo>
                    <a:pt x="404" y="73"/>
                    <a:pt x="379" y="56"/>
                    <a:pt x="368" y="47"/>
                  </a:cubicBezTo>
                  <a:cubicBezTo>
                    <a:pt x="356" y="39"/>
                    <a:pt x="317" y="22"/>
                    <a:pt x="298" y="28"/>
                  </a:cubicBezTo>
                  <a:cubicBezTo>
                    <a:pt x="298" y="28"/>
                    <a:pt x="203" y="0"/>
                    <a:pt x="167" y="47"/>
                  </a:cubicBezTo>
                  <a:cubicBezTo>
                    <a:pt x="131" y="94"/>
                    <a:pt x="115" y="86"/>
                    <a:pt x="100" y="142"/>
                  </a:cubicBezTo>
                  <a:cubicBezTo>
                    <a:pt x="85" y="199"/>
                    <a:pt x="79" y="168"/>
                    <a:pt x="78" y="202"/>
                  </a:cubicBezTo>
                  <a:cubicBezTo>
                    <a:pt x="76" y="237"/>
                    <a:pt x="72" y="237"/>
                    <a:pt x="73" y="254"/>
                  </a:cubicBezTo>
                  <a:cubicBezTo>
                    <a:pt x="75" y="270"/>
                    <a:pt x="76" y="274"/>
                    <a:pt x="69" y="287"/>
                  </a:cubicBezTo>
                  <a:cubicBezTo>
                    <a:pt x="62" y="300"/>
                    <a:pt x="49" y="300"/>
                    <a:pt x="46" y="317"/>
                  </a:cubicBezTo>
                  <a:cubicBezTo>
                    <a:pt x="42" y="334"/>
                    <a:pt x="48" y="348"/>
                    <a:pt x="37" y="358"/>
                  </a:cubicBezTo>
                  <a:cubicBezTo>
                    <a:pt x="26" y="368"/>
                    <a:pt x="19" y="367"/>
                    <a:pt x="19" y="377"/>
                  </a:cubicBezTo>
                  <a:cubicBezTo>
                    <a:pt x="19" y="387"/>
                    <a:pt x="0" y="408"/>
                    <a:pt x="1" y="423"/>
                  </a:cubicBezTo>
                  <a:cubicBezTo>
                    <a:pt x="89" y="412"/>
                    <a:pt x="89" y="412"/>
                    <a:pt x="89" y="412"/>
                  </a:cubicBezTo>
                  <a:cubicBezTo>
                    <a:pt x="89" y="412"/>
                    <a:pt x="161" y="373"/>
                    <a:pt x="154" y="297"/>
                  </a:cubicBezTo>
                  <a:cubicBezTo>
                    <a:pt x="154" y="297"/>
                    <a:pt x="113" y="239"/>
                    <a:pt x="144" y="209"/>
                  </a:cubicBezTo>
                  <a:cubicBezTo>
                    <a:pt x="161" y="193"/>
                    <a:pt x="176" y="231"/>
                    <a:pt x="195" y="227"/>
                  </a:cubicBezTo>
                  <a:cubicBezTo>
                    <a:pt x="214" y="223"/>
                    <a:pt x="220" y="211"/>
                    <a:pt x="223" y="198"/>
                  </a:cubicBezTo>
                  <a:cubicBezTo>
                    <a:pt x="225" y="185"/>
                    <a:pt x="225" y="184"/>
                    <a:pt x="232" y="180"/>
                  </a:cubicBezTo>
                  <a:cubicBezTo>
                    <a:pt x="239" y="176"/>
                    <a:pt x="246" y="175"/>
                    <a:pt x="246" y="164"/>
                  </a:cubicBezTo>
                  <a:cubicBezTo>
                    <a:pt x="246" y="152"/>
                    <a:pt x="248" y="151"/>
                    <a:pt x="252" y="145"/>
                  </a:cubicBezTo>
                  <a:cubicBezTo>
                    <a:pt x="256" y="140"/>
                    <a:pt x="259" y="135"/>
                    <a:pt x="259" y="135"/>
                  </a:cubicBezTo>
                  <a:cubicBezTo>
                    <a:pt x="259" y="135"/>
                    <a:pt x="269" y="139"/>
                    <a:pt x="281" y="128"/>
                  </a:cubicBezTo>
                  <a:cubicBezTo>
                    <a:pt x="293" y="117"/>
                    <a:pt x="307" y="107"/>
                    <a:pt x="307" y="107"/>
                  </a:cubicBezTo>
                  <a:cubicBezTo>
                    <a:pt x="307" y="107"/>
                    <a:pt x="319" y="103"/>
                    <a:pt x="326" y="99"/>
                  </a:cubicBezTo>
                  <a:cubicBezTo>
                    <a:pt x="334" y="96"/>
                    <a:pt x="339" y="95"/>
                    <a:pt x="339" y="95"/>
                  </a:cubicBezTo>
                  <a:cubicBezTo>
                    <a:pt x="339" y="95"/>
                    <a:pt x="358" y="102"/>
                    <a:pt x="365" y="102"/>
                  </a:cubicBezTo>
                  <a:cubicBezTo>
                    <a:pt x="371" y="101"/>
                    <a:pt x="375" y="99"/>
                    <a:pt x="375" y="99"/>
                  </a:cubicBezTo>
                  <a:cubicBezTo>
                    <a:pt x="375" y="99"/>
                    <a:pt x="355" y="120"/>
                    <a:pt x="344" y="138"/>
                  </a:cubicBezTo>
                  <a:cubicBezTo>
                    <a:pt x="332" y="155"/>
                    <a:pt x="318" y="174"/>
                    <a:pt x="296" y="186"/>
                  </a:cubicBezTo>
                  <a:cubicBezTo>
                    <a:pt x="296" y="186"/>
                    <a:pt x="328" y="175"/>
                    <a:pt x="346" y="152"/>
                  </a:cubicBezTo>
                  <a:cubicBezTo>
                    <a:pt x="355" y="140"/>
                    <a:pt x="370" y="133"/>
                    <a:pt x="381" y="123"/>
                  </a:cubicBezTo>
                  <a:cubicBezTo>
                    <a:pt x="388" y="115"/>
                    <a:pt x="405" y="99"/>
                    <a:pt x="411" y="104"/>
                  </a:cubicBezTo>
                  <a:cubicBezTo>
                    <a:pt x="428" y="117"/>
                    <a:pt x="459" y="145"/>
                    <a:pt x="451" y="234"/>
                  </a:cubicBezTo>
                  <a:close/>
                </a:path>
              </a:pathLst>
            </a:custGeom>
            <a:solidFill>
              <a:srgbClr val="4A1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3" name="Freeform 231">
              <a:extLst>
                <a:ext uri="{FF2B5EF4-FFF2-40B4-BE49-F238E27FC236}">
                  <a16:creationId xmlns:a16="http://schemas.microsoft.com/office/drawing/2014/main" id="{2C3476DD-BEE5-4BFF-AE78-96A4124AA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1480"/>
              <a:ext cx="780" cy="678"/>
            </a:xfrm>
            <a:custGeom>
              <a:avLst/>
              <a:gdLst>
                <a:gd name="T0" fmla="*/ 1851 w 487"/>
                <a:gd name="T1" fmla="*/ 963 h 423"/>
                <a:gd name="T2" fmla="*/ 1954 w 487"/>
                <a:gd name="T3" fmla="*/ 622 h 423"/>
                <a:gd name="T4" fmla="*/ 1864 w 487"/>
                <a:gd name="T5" fmla="*/ 482 h 423"/>
                <a:gd name="T6" fmla="*/ 1783 w 487"/>
                <a:gd name="T7" fmla="*/ 362 h 423"/>
                <a:gd name="T8" fmla="*/ 1659 w 487"/>
                <a:gd name="T9" fmla="*/ 301 h 423"/>
                <a:gd name="T10" fmla="*/ 1510 w 487"/>
                <a:gd name="T11" fmla="*/ 192 h 423"/>
                <a:gd name="T12" fmla="*/ 1224 w 487"/>
                <a:gd name="T13" fmla="*/ 115 h 423"/>
                <a:gd name="T14" fmla="*/ 686 w 487"/>
                <a:gd name="T15" fmla="*/ 192 h 423"/>
                <a:gd name="T16" fmla="*/ 410 w 487"/>
                <a:gd name="T17" fmla="*/ 585 h 423"/>
                <a:gd name="T18" fmla="*/ 320 w 487"/>
                <a:gd name="T19" fmla="*/ 832 h 423"/>
                <a:gd name="T20" fmla="*/ 300 w 487"/>
                <a:gd name="T21" fmla="*/ 1045 h 423"/>
                <a:gd name="T22" fmla="*/ 285 w 487"/>
                <a:gd name="T23" fmla="*/ 1181 h 423"/>
                <a:gd name="T24" fmla="*/ 191 w 487"/>
                <a:gd name="T25" fmla="*/ 1305 h 423"/>
                <a:gd name="T26" fmla="*/ 151 w 487"/>
                <a:gd name="T27" fmla="*/ 1475 h 423"/>
                <a:gd name="T28" fmla="*/ 77 w 487"/>
                <a:gd name="T29" fmla="*/ 1552 h 423"/>
                <a:gd name="T30" fmla="*/ 5 w 487"/>
                <a:gd name="T31" fmla="*/ 1742 h 423"/>
                <a:gd name="T32" fmla="*/ 367 w 487"/>
                <a:gd name="T33" fmla="*/ 1696 h 423"/>
                <a:gd name="T34" fmla="*/ 634 w 487"/>
                <a:gd name="T35" fmla="*/ 1223 h 423"/>
                <a:gd name="T36" fmla="*/ 593 w 487"/>
                <a:gd name="T37" fmla="*/ 861 h 423"/>
                <a:gd name="T38" fmla="*/ 801 w 487"/>
                <a:gd name="T39" fmla="*/ 934 h 423"/>
                <a:gd name="T40" fmla="*/ 916 w 487"/>
                <a:gd name="T41" fmla="*/ 814 h 423"/>
                <a:gd name="T42" fmla="*/ 955 w 487"/>
                <a:gd name="T43" fmla="*/ 742 h 423"/>
                <a:gd name="T44" fmla="*/ 1011 w 487"/>
                <a:gd name="T45" fmla="*/ 676 h 423"/>
                <a:gd name="T46" fmla="*/ 1036 w 487"/>
                <a:gd name="T47" fmla="*/ 596 h 423"/>
                <a:gd name="T48" fmla="*/ 1065 w 487"/>
                <a:gd name="T49" fmla="*/ 555 h 423"/>
                <a:gd name="T50" fmla="*/ 1155 w 487"/>
                <a:gd name="T51" fmla="*/ 527 h 423"/>
                <a:gd name="T52" fmla="*/ 1262 w 487"/>
                <a:gd name="T53" fmla="*/ 442 h 423"/>
                <a:gd name="T54" fmla="*/ 1339 w 487"/>
                <a:gd name="T55" fmla="*/ 409 h 423"/>
                <a:gd name="T56" fmla="*/ 1393 w 487"/>
                <a:gd name="T57" fmla="*/ 391 h 423"/>
                <a:gd name="T58" fmla="*/ 1501 w 487"/>
                <a:gd name="T59" fmla="*/ 418 h 423"/>
                <a:gd name="T60" fmla="*/ 1542 w 487"/>
                <a:gd name="T61" fmla="*/ 409 h 423"/>
                <a:gd name="T62" fmla="*/ 1414 w 487"/>
                <a:gd name="T63" fmla="*/ 567 h 423"/>
                <a:gd name="T64" fmla="*/ 1216 w 487"/>
                <a:gd name="T65" fmla="*/ 766 h 423"/>
                <a:gd name="T66" fmla="*/ 1421 w 487"/>
                <a:gd name="T67" fmla="*/ 627 h 423"/>
                <a:gd name="T68" fmla="*/ 1565 w 487"/>
                <a:gd name="T69" fmla="*/ 506 h 423"/>
                <a:gd name="T70" fmla="*/ 1688 w 487"/>
                <a:gd name="T71" fmla="*/ 430 h 423"/>
                <a:gd name="T72" fmla="*/ 1851 w 487"/>
                <a:gd name="T73" fmla="*/ 963 h 4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87" h="423">
                  <a:moveTo>
                    <a:pt x="451" y="234"/>
                  </a:moveTo>
                  <a:cubicBezTo>
                    <a:pt x="451" y="234"/>
                    <a:pt x="487" y="185"/>
                    <a:pt x="476" y="151"/>
                  </a:cubicBezTo>
                  <a:cubicBezTo>
                    <a:pt x="464" y="116"/>
                    <a:pt x="454" y="117"/>
                    <a:pt x="454" y="117"/>
                  </a:cubicBezTo>
                  <a:cubicBezTo>
                    <a:pt x="454" y="117"/>
                    <a:pt x="447" y="97"/>
                    <a:pt x="434" y="88"/>
                  </a:cubicBezTo>
                  <a:cubicBezTo>
                    <a:pt x="420" y="79"/>
                    <a:pt x="404" y="73"/>
                    <a:pt x="404" y="73"/>
                  </a:cubicBezTo>
                  <a:cubicBezTo>
                    <a:pt x="404" y="73"/>
                    <a:pt x="379" y="56"/>
                    <a:pt x="368" y="47"/>
                  </a:cubicBezTo>
                  <a:cubicBezTo>
                    <a:pt x="356" y="39"/>
                    <a:pt x="317" y="22"/>
                    <a:pt x="298" y="28"/>
                  </a:cubicBezTo>
                  <a:cubicBezTo>
                    <a:pt x="298" y="28"/>
                    <a:pt x="203" y="0"/>
                    <a:pt x="167" y="47"/>
                  </a:cubicBezTo>
                  <a:cubicBezTo>
                    <a:pt x="131" y="94"/>
                    <a:pt x="115" y="86"/>
                    <a:pt x="100" y="142"/>
                  </a:cubicBezTo>
                  <a:cubicBezTo>
                    <a:pt x="85" y="199"/>
                    <a:pt x="79" y="168"/>
                    <a:pt x="78" y="202"/>
                  </a:cubicBezTo>
                  <a:cubicBezTo>
                    <a:pt x="76" y="237"/>
                    <a:pt x="72" y="237"/>
                    <a:pt x="73" y="254"/>
                  </a:cubicBezTo>
                  <a:cubicBezTo>
                    <a:pt x="75" y="270"/>
                    <a:pt x="76" y="274"/>
                    <a:pt x="69" y="287"/>
                  </a:cubicBezTo>
                  <a:cubicBezTo>
                    <a:pt x="62" y="300"/>
                    <a:pt x="49" y="300"/>
                    <a:pt x="46" y="317"/>
                  </a:cubicBezTo>
                  <a:cubicBezTo>
                    <a:pt x="42" y="334"/>
                    <a:pt x="48" y="348"/>
                    <a:pt x="37" y="358"/>
                  </a:cubicBezTo>
                  <a:cubicBezTo>
                    <a:pt x="26" y="368"/>
                    <a:pt x="19" y="367"/>
                    <a:pt x="19" y="377"/>
                  </a:cubicBezTo>
                  <a:cubicBezTo>
                    <a:pt x="19" y="387"/>
                    <a:pt x="0" y="408"/>
                    <a:pt x="1" y="423"/>
                  </a:cubicBezTo>
                  <a:cubicBezTo>
                    <a:pt x="89" y="412"/>
                    <a:pt x="89" y="412"/>
                    <a:pt x="89" y="412"/>
                  </a:cubicBezTo>
                  <a:cubicBezTo>
                    <a:pt x="89" y="412"/>
                    <a:pt x="161" y="373"/>
                    <a:pt x="154" y="297"/>
                  </a:cubicBezTo>
                  <a:cubicBezTo>
                    <a:pt x="154" y="297"/>
                    <a:pt x="113" y="239"/>
                    <a:pt x="144" y="209"/>
                  </a:cubicBezTo>
                  <a:cubicBezTo>
                    <a:pt x="161" y="193"/>
                    <a:pt x="176" y="231"/>
                    <a:pt x="195" y="227"/>
                  </a:cubicBezTo>
                  <a:cubicBezTo>
                    <a:pt x="214" y="223"/>
                    <a:pt x="220" y="211"/>
                    <a:pt x="223" y="198"/>
                  </a:cubicBezTo>
                  <a:cubicBezTo>
                    <a:pt x="225" y="185"/>
                    <a:pt x="225" y="184"/>
                    <a:pt x="232" y="180"/>
                  </a:cubicBezTo>
                  <a:cubicBezTo>
                    <a:pt x="239" y="176"/>
                    <a:pt x="246" y="175"/>
                    <a:pt x="246" y="164"/>
                  </a:cubicBezTo>
                  <a:cubicBezTo>
                    <a:pt x="246" y="152"/>
                    <a:pt x="248" y="151"/>
                    <a:pt x="252" y="145"/>
                  </a:cubicBezTo>
                  <a:cubicBezTo>
                    <a:pt x="256" y="140"/>
                    <a:pt x="259" y="135"/>
                    <a:pt x="259" y="135"/>
                  </a:cubicBezTo>
                  <a:cubicBezTo>
                    <a:pt x="259" y="135"/>
                    <a:pt x="269" y="139"/>
                    <a:pt x="281" y="128"/>
                  </a:cubicBezTo>
                  <a:cubicBezTo>
                    <a:pt x="292" y="117"/>
                    <a:pt x="307" y="107"/>
                    <a:pt x="307" y="107"/>
                  </a:cubicBezTo>
                  <a:cubicBezTo>
                    <a:pt x="307" y="107"/>
                    <a:pt x="319" y="103"/>
                    <a:pt x="326" y="99"/>
                  </a:cubicBezTo>
                  <a:cubicBezTo>
                    <a:pt x="334" y="96"/>
                    <a:pt x="339" y="95"/>
                    <a:pt x="339" y="95"/>
                  </a:cubicBezTo>
                  <a:cubicBezTo>
                    <a:pt x="339" y="95"/>
                    <a:pt x="358" y="102"/>
                    <a:pt x="365" y="102"/>
                  </a:cubicBezTo>
                  <a:cubicBezTo>
                    <a:pt x="371" y="101"/>
                    <a:pt x="375" y="99"/>
                    <a:pt x="375" y="99"/>
                  </a:cubicBezTo>
                  <a:cubicBezTo>
                    <a:pt x="375" y="99"/>
                    <a:pt x="355" y="120"/>
                    <a:pt x="344" y="138"/>
                  </a:cubicBezTo>
                  <a:cubicBezTo>
                    <a:pt x="332" y="155"/>
                    <a:pt x="318" y="174"/>
                    <a:pt x="296" y="186"/>
                  </a:cubicBezTo>
                  <a:cubicBezTo>
                    <a:pt x="296" y="186"/>
                    <a:pt x="328" y="175"/>
                    <a:pt x="346" y="152"/>
                  </a:cubicBezTo>
                  <a:cubicBezTo>
                    <a:pt x="355" y="140"/>
                    <a:pt x="370" y="133"/>
                    <a:pt x="381" y="123"/>
                  </a:cubicBezTo>
                  <a:cubicBezTo>
                    <a:pt x="388" y="115"/>
                    <a:pt x="405" y="99"/>
                    <a:pt x="411" y="104"/>
                  </a:cubicBezTo>
                  <a:cubicBezTo>
                    <a:pt x="428" y="117"/>
                    <a:pt x="459" y="145"/>
                    <a:pt x="451" y="234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4" name="Freeform 232">
              <a:extLst>
                <a:ext uri="{FF2B5EF4-FFF2-40B4-BE49-F238E27FC236}">
                  <a16:creationId xmlns:a16="http://schemas.microsoft.com/office/drawing/2014/main" id="{3E4BBD96-BE71-4A59-9233-DA7167C79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541"/>
              <a:ext cx="421" cy="143"/>
            </a:xfrm>
            <a:custGeom>
              <a:avLst/>
              <a:gdLst>
                <a:gd name="T0" fmla="*/ 1079 w 263"/>
                <a:gd name="T1" fmla="*/ 63 h 89"/>
                <a:gd name="T2" fmla="*/ 1037 w 263"/>
                <a:gd name="T3" fmla="*/ 42 h 89"/>
                <a:gd name="T4" fmla="*/ 960 w 263"/>
                <a:gd name="T5" fmla="*/ 35 h 89"/>
                <a:gd name="T6" fmla="*/ 792 w 263"/>
                <a:gd name="T7" fmla="*/ 5 h 89"/>
                <a:gd name="T8" fmla="*/ 682 w 263"/>
                <a:gd name="T9" fmla="*/ 16 h 89"/>
                <a:gd name="T10" fmla="*/ 554 w 263"/>
                <a:gd name="T11" fmla="*/ 63 h 89"/>
                <a:gd name="T12" fmla="*/ 477 w 263"/>
                <a:gd name="T13" fmla="*/ 90 h 89"/>
                <a:gd name="T14" fmla="*/ 320 w 263"/>
                <a:gd name="T15" fmla="*/ 157 h 89"/>
                <a:gd name="T16" fmla="*/ 144 w 263"/>
                <a:gd name="T17" fmla="*/ 227 h 89"/>
                <a:gd name="T18" fmla="*/ 0 w 263"/>
                <a:gd name="T19" fmla="*/ 37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3" h="89">
                  <a:moveTo>
                    <a:pt x="263" y="15"/>
                  </a:moveTo>
                  <a:cubicBezTo>
                    <a:pt x="263" y="15"/>
                    <a:pt x="256" y="11"/>
                    <a:pt x="253" y="10"/>
                  </a:cubicBezTo>
                  <a:cubicBezTo>
                    <a:pt x="247" y="9"/>
                    <a:pt x="241" y="10"/>
                    <a:pt x="234" y="9"/>
                  </a:cubicBezTo>
                  <a:cubicBezTo>
                    <a:pt x="220" y="5"/>
                    <a:pt x="208" y="0"/>
                    <a:pt x="193" y="1"/>
                  </a:cubicBezTo>
                  <a:cubicBezTo>
                    <a:pt x="184" y="1"/>
                    <a:pt x="175" y="2"/>
                    <a:pt x="166" y="4"/>
                  </a:cubicBezTo>
                  <a:cubicBezTo>
                    <a:pt x="155" y="6"/>
                    <a:pt x="146" y="11"/>
                    <a:pt x="135" y="15"/>
                  </a:cubicBezTo>
                  <a:cubicBezTo>
                    <a:pt x="129" y="18"/>
                    <a:pt x="122" y="20"/>
                    <a:pt x="116" y="22"/>
                  </a:cubicBezTo>
                  <a:cubicBezTo>
                    <a:pt x="103" y="28"/>
                    <a:pt x="91" y="34"/>
                    <a:pt x="78" y="38"/>
                  </a:cubicBezTo>
                  <a:cubicBezTo>
                    <a:pt x="63" y="42"/>
                    <a:pt x="49" y="49"/>
                    <a:pt x="35" y="55"/>
                  </a:cubicBezTo>
                  <a:cubicBezTo>
                    <a:pt x="18" y="62"/>
                    <a:pt x="6" y="71"/>
                    <a:pt x="0" y="8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5" name="Freeform 233">
              <a:extLst>
                <a:ext uri="{FF2B5EF4-FFF2-40B4-BE49-F238E27FC236}">
                  <a16:creationId xmlns:a16="http://schemas.microsoft.com/office/drawing/2014/main" id="{94A6F685-F3D5-4547-96D7-38531528D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1525"/>
              <a:ext cx="27" cy="16"/>
            </a:xfrm>
            <a:custGeom>
              <a:avLst/>
              <a:gdLst>
                <a:gd name="T0" fmla="*/ 0 w 17"/>
                <a:gd name="T1" fmla="*/ 0 h 10"/>
                <a:gd name="T2" fmla="*/ 68 w 17"/>
                <a:gd name="T3" fmla="*/ 4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0" y="0"/>
                  </a:moveTo>
                  <a:cubicBezTo>
                    <a:pt x="6" y="2"/>
                    <a:pt x="13" y="6"/>
                    <a:pt x="17" y="1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6" name="Freeform 234">
              <a:extLst>
                <a:ext uri="{FF2B5EF4-FFF2-40B4-BE49-F238E27FC236}">
                  <a16:creationId xmlns:a16="http://schemas.microsoft.com/office/drawing/2014/main" id="{13698364-A92B-4F51-8BDD-6F562AEA9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1636"/>
              <a:ext cx="45" cy="48"/>
            </a:xfrm>
            <a:custGeom>
              <a:avLst/>
              <a:gdLst>
                <a:gd name="T0" fmla="*/ 0 w 28"/>
                <a:gd name="T1" fmla="*/ 26 h 30"/>
                <a:gd name="T2" fmla="*/ 95 w 28"/>
                <a:gd name="T3" fmla="*/ 21 h 30"/>
                <a:gd name="T4" fmla="*/ 111 w 28"/>
                <a:gd name="T5" fmla="*/ 123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0">
                  <a:moveTo>
                    <a:pt x="0" y="6"/>
                  </a:moveTo>
                  <a:cubicBezTo>
                    <a:pt x="6" y="3"/>
                    <a:pt x="18" y="0"/>
                    <a:pt x="23" y="5"/>
                  </a:cubicBezTo>
                  <a:cubicBezTo>
                    <a:pt x="28" y="11"/>
                    <a:pt x="27" y="24"/>
                    <a:pt x="27" y="3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7" name="Freeform 235">
              <a:extLst>
                <a:ext uri="{FF2B5EF4-FFF2-40B4-BE49-F238E27FC236}">
                  <a16:creationId xmlns:a16="http://schemas.microsoft.com/office/drawing/2014/main" id="{FF0E7F03-980D-41B1-B219-24FCEBE52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1663"/>
              <a:ext cx="30" cy="9"/>
            </a:xfrm>
            <a:custGeom>
              <a:avLst/>
              <a:gdLst>
                <a:gd name="T0" fmla="*/ 0 w 19"/>
                <a:gd name="T1" fmla="*/ 21 h 6"/>
                <a:gd name="T2" fmla="*/ 74 w 19"/>
                <a:gd name="T3" fmla="*/ 1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4" y="2"/>
                    <a:pt x="14" y="0"/>
                    <a:pt x="19" y="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8" name="Freeform 236">
              <a:extLst>
                <a:ext uri="{FF2B5EF4-FFF2-40B4-BE49-F238E27FC236}">
                  <a16:creationId xmlns:a16="http://schemas.microsoft.com/office/drawing/2014/main" id="{AF8864D3-B2AB-47ED-8E04-5786E6A6E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1687"/>
              <a:ext cx="56" cy="22"/>
            </a:xfrm>
            <a:custGeom>
              <a:avLst/>
              <a:gdLst>
                <a:gd name="T0" fmla="*/ 144 w 35"/>
                <a:gd name="T1" fmla="*/ 55 h 14"/>
                <a:gd name="T2" fmla="*/ 74 w 35"/>
                <a:gd name="T3" fmla="*/ 5 h 14"/>
                <a:gd name="T4" fmla="*/ 0 w 35"/>
                <a:gd name="T5" fmla="*/ 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4">
                  <a:moveTo>
                    <a:pt x="35" y="14"/>
                  </a:moveTo>
                  <a:cubicBezTo>
                    <a:pt x="34" y="8"/>
                    <a:pt x="24" y="2"/>
                    <a:pt x="18" y="1"/>
                  </a:cubicBezTo>
                  <a:cubicBezTo>
                    <a:pt x="12" y="0"/>
                    <a:pt x="5" y="8"/>
                    <a:pt x="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9" name="Freeform 237">
              <a:extLst>
                <a:ext uri="{FF2B5EF4-FFF2-40B4-BE49-F238E27FC236}">
                  <a16:creationId xmlns:a16="http://schemas.microsoft.com/office/drawing/2014/main" id="{DB01E880-1ED0-4616-8157-24BBD15B0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1688"/>
              <a:ext cx="16" cy="103"/>
            </a:xfrm>
            <a:custGeom>
              <a:avLst/>
              <a:gdLst>
                <a:gd name="T0" fmla="*/ 0 w 10"/>
                <a:gd name="T1" fmla="*/ 0 h 64"/>
                <a:gd name="T2" fmla="*/ 35 w 10"/>
                <a:gd name="T3" fmla="*/ 143 h 64"/>
                <a:gd name="T4" fmla="*/ 0 w 10"/>
                <a:gd name="T5" fmla="*/ 267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4">
                  <a:moveTo>
                    <a:pt x="0" y="0"/>
                  </a:moveTo>
                  <a:cubicBezTo>
                    <a:pt x="10" y="6"/>
                    <a:pt x="10" y="24"/>
                    <a:pt x="9" y="34"/>
                  </a:cubicBezTo>
                  <a:cubicBezTo>
                    <a:pt x="7" y="45"/>
                    <a:pt x="2" y="54"/>
                    <a:pt x="0" y="6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0" name="Freeform 238">
              <a:extLst>
                <a:ext uri="{FF2B5EF4-FFF2-40B4-BE49-F238E27FC236}">
                  <a16:creationId xmlns:a16="http://schemas.microsoft.com/office/drawing/2014/main" id="{CDB6E33E-6AF4-46C7-8968-E0CA02154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" y="1613"/>
              <a:ext cx="95" cy="34"/>
            </a:xfrm>
            <a:custGeom>
              <a:avLst/>
              <a:gdLst>
                <a:gd name="T0" fmla="*/ 246 w 59"/>
                <a:gd name="T1" fmla="*/ 89 h 21"/>
                <a:gd name="T2" fmla="*/ 135 w 59"/>
                <a:gd name="T3" fmla="*/ 5 h 21"/>
                <a:gd name="T4" fmla="*/ 0 w 59"/>
                <a:gd name="T5" fmla="*/ 7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21">
                  <a:moveTo>
                    <a:pt x="59" y="21"/>
                  </a:moveTo>
                  <a:cubicBezTo>
                    <a:pt x="58" y="12"/>
                    <a:pt x="40" y="2"/>
                    <a:pt x="32" y="1"/>
                  </a:cubicBezTo>
                  <a:cubicBezTo>
                    <a:pt x="21" y="0"/>
                    <a:pt x="5" y="8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1" name="Freeform 239">
              <a:extLst>
                <a:ext uri="{FF2B5EF4-FFF2-40B4-BE49-F238E27FC236}">
                  <a16:creationId xmlns:a16="http://schemas.microsoft.com/office/drawing/2014/main" id="{743C92A7-C155-4B3D-8AC5-5FBCEBED1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1620"/>
              <a:ext cx="64" cy="12"/>
            </a:xfrm>
            <a:custGeom>
              <a:avLst/>
              <a:gdLst>
                <a:gd name="T0" fmla="*/ 163 w 40"/>
                <a:gd name="T1" fmla="*/ 26 h 8"/>
                <a:gd name="T2" fmla="*/ 74 w 40"/>
                <a:gd name="T3" fmla="*/ 8 h 8"/>
                <a:gd name="T4" fmla="*/ 0 w 40"/>
                <a:gd name="T5" fmla="*/ 2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8">
                  <a:moveTo>
                    <a:pt x="40" y="7"/>
                  </a:moveTo>
                  <a:cubicBezTo>
                    <a:pt x="37" y="1"/>
                    <a:pt x="24" y="0"/>
                    <a:pt x="18" y="2"/>
                  </a:cubicBezTo>
                  <a:cubicBezTo>
                    <a:pt x="13" y="3"/>
                    <a:pt x="5" y="5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2" name="Freeform 240">
              <a:extLst>
                <a:ext uri="{FF2B5EF4-FFF2-40B4-BE49-F238E27FC236}">
                  <a16:creationId xmlns:a16="http://schemas.microsoft.com/office/drawing/2014/main" id="{C273E969-B36E-4656-8ACE-B0472282A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1648"/>
              <a:ext cx="161" cy="45"/>
            </a:xfrm>
            <a:custGeom>
              <a:avLst/>
              <a:gdLst>
                <a:gd name="T0" fmla="*/ 417 w 100"/>
                <a:gd name="T1" fmla="*/ 5 h 28"/>
                <a:gd name="T2" fmla="*/ 336 w 100"/>
                <a:gd name="T3" fmla="*/ 8 h 28"/>
                <a:gd name="T4" fmla="*/ 251 w 100"/>
                <a:gd name="T5" fmla="*/ 55 h 28"/>
                <a:gd name="T6" fmla="*/ 130 w 100"/>
                <a:gd name="T7" fmla="*/ 63 h 28"/>
                <a:gd name="T8" fmla="*/ 0 w 100"/>
                <a:gd name="T9" fmla="*/ 11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28">
                  <a:moveTo>
                    <a:pt x="100" y="1"/>
                  </a:moveTo>
                  <a:cubicBezTo>
                    <a:pt x="93" y="1"/>
                    <a:pt x="87" y="0"/>
                    <a:pt x="81" y="2"/>
                  </a:cubicBezTo>
                  <a:cubicBezTo>
                    <a:pt x="74" y="5"/>
                    <a:pt x="67" y="10"/>
                    <a:pt x="60" y="13"/>
                  </a:cubicBezTo>
                  <a:cubicBezTo>
                    <a:pt x="50" y="16"/>
                    <a:pt x="41" y="14"/>
                    <a:pt x="31" y="15"/>
                  </a:cubicBezTo>
                  <a:cubicBezTo>
                    <a:pt x="20" y="17"/>
                    <a:pt x="8" y="22"/>
                    <a:pt x="0" y="2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3" name="Freeform 241">
              <a:extLst>
                <a:ext uri="{FF2B5EF4-FFF2-40B4-BE49-F238E27FC236}">
                  <a16:creationId xmlns:a16="http://schemas.microsoft.com/office/drawing/2014/main" id="{F6442D0F-40AC-4A13-AA07-8555CD349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696"/>
              <a:ext cx="138" cy="36"/>
            </a:xfrm>
            <a:custGeom>
              <a:avLst/>
              <a:gdLst>
                <a:gd name="T0" fmla="*/ 355 w 86"/>
                <a:gd name="T1" fmla="*/ 0 h 22"/>
                <a:gd name="T2" fmla="*/ 213 w 86"/>
                <a:gd name="T3" fmla="*/ 5 h 22"/>
                <a:gd name="T4" fmla="*/ 0 w 86"/>
                <a:gd name="T5" fmla="*/ 9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22">
                  <a:moveTo>
                    <a:pt x="86" y="0"/>
                  </a:moveTo>
                  <a:cubicBezTo>
                    <a:pt x="76" y="3"/>
                    <a:pt x="63" y="1"/>
                    <a:pt x="52" y="1"/>
                  </a:cubicBezTo>
                  <a:cubicBezTo>
                    <a:pt x="31" y="1"/>
                    <a:pt x="16" y="8"/>
                    <a:pt x="0" y="2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4" name="Freeform 242">
              <a:extLst>
                <a:ext uri="{FF2B5EF4-FFF2-40B4-BE49-F238E27FC236}">
                  <a16:creationId xmlns:a16="http://schemas.microsoft.com/office/drawing/2014/main" id="{753AD312-20E8-4260-A3AA-5A3A6B99B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1716"/>
              <a:ext cx="168" cy="91"/>
            </a:xfrm>
            <a:custGeom>
              <a:avLst/>
              <a:gdLst>
                <a:gd name="T0" fmla="*/ 430 w 105"/>
                <a:gd name="T1" fmla="*/ 0 h 57"/>
                <a:gd name="T2" fmla="*/ 384 w 105"/>
                <a:gd name="T3" fmla="*/ 26 h 57"/>
                <a:gd name="T4" fmla="*/ 342 w 105"/>
                <a:gd name="T5" fmla="*/ 69 h 57"/>
                <a:gd name="T6" fmla="*/ 253 w 105"/>
                <a:gd name="T7" fmla="*/ 125 h 57"/>
                <a:gd name="T8" fmla="*/ 0 w 105"/>
                <a:gd name="T9" fmla="*/ 231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57">
                  <a:moveTo>
                    <a:pt x="105" y="0"/>
                  </a:moveTo>
                  <a:cubicBezTo>
                    <a:pt x="102" y="3"/>
                    <a:pt x="97" y="3"/>
                    <a:pt x="94" y="6"/>
                  </a:cubicBezTo>
                  <a:cubicBezTo>
                    <a:pt x="90" y="9"/>
                    <a:pt x="87" y="13"/>
                    <a:pt x="84" y="17"/>
                  </a:cubicBezTo>
                  <a:cubicBezTo>
                    <a:pt x="76" y="24"/>
                    <a:pt x="72" y="29"/>
                    <a:pt x="62" y="31"/>
                  </a:cubicBezTo>
                  <a:cubicBezTo>
                    <a:pt x="39" y="35"/>
                    <a:pt x="13" y="36"/>
                    <a:pt x="0" y="5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5" name="Freeform 243">
              <a:extLst>
                <a:ext uri="{FF2B5EF4-FFF2-40B4-BE49-F238E27FC236}">
                  <a16:creationId xmlns:a16="http://schemas.microsoft.com/office/drawing/2014/main" id="{1926EDAC-7613-45CD-B7C5-BDA26E640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132"/>
              <a:ext cx="1009" cy="1003"/>
            </a:xfrm>
            <a:custGeom>
              <a:avLst/>
              <a:gdLst>
                <a:gd name="T0" fmla="*/ 1988 w 630"/>
                <a:gd name="T1" fmla="*/ 417 h 626"/>
                <a:gd name="T2" fmla="*/ 1927 w 630"/>
                <a:gd name="T3" fmla="*/ 513 h 626"/>
                <a:gd name="T4" fmla="*/ 1871 w 630"/>
                <a:gd name="T5" fmla="*/ 481 h 626"/>
                <a:gd name="T6" fmla="*/ 1803 w 630"/>
                <a:gd name="T7" fmla="*/ 449 h 626"/>
                <a:gd name="T8" fmla="*/ 1741 w 630"/>
                <a:gd name="T9" fmla="*/ 349 h 626"/>
                <a:gd name="T10" fmla="*/ 1714 w 630"/>
                <a:gd name="T11" fmla="*/ 431 h 626"/>
                <a:gd name="T12" fmla="*/ 1787 w 630"/>
                <a:gd name="T13" fmla="*/ 532 h 626"/>
                <a:gd name="T14" fmla="*/ 1664 w 630"/>
                <a:gd name="T15" fmla="*/ 498 h 626"/>
                <a:gd name="T16" fmla="*/ 1305 w 630"/>
                <a:gd name="T17" fmla="*/ 357 h 626"/>
                <a:gd name="T18" fmla="*/ 985 w 630"/>
                <a:gd name="T19" fmla="*/ 87 h 626"/>
                <a:gd name="T20" fmla="*/ 934 w 630"/>
                <a:gd name="T21" fmla="*/ 21 h 626"/>
                <a:gd name="T22" fmla="*/ 780 w 630"/>
                <a:gd name="T23" fmla="*/ 5 h 626"/>
                <a:gd name="T24" fmla="*/ 444 w 630"/>
                <a:gd name="T25" fmla="*/ 111 h 626"/>
                <a:gd name="T26" fmla="*/ 346 w 630"/>
                <a:gd name="T27" fmla="*/ 205 h 626"/>
                <a:gd name="T28" fmla="*/ 247 w 630"/>
                <a:gd name="T29" fmla="*/ 396 h 626"/>
                <a:gd name="T30" fmla="*/ 111 w 630"/>
                <a:gd name="T31" fmla="*/ 758 h 626"/>
                <a:gd name="T32" fmla="*/ 90 w 630"/>
                <a:gd name="T33" fmla="*/ 1173 h 626"/>
                <a:gd name="T34" fmla="*/ 29 w 630"/>
                <a:gd name="T35" fmla="*/ 1488 h 626"/>
                <a:gd name="T36" fmla="*/ 5 w 630"/>
                <a:gd name="T37" fmla="*/ 1662 h 626"/>
                <a:gd name="T38" fmla="*/ 26 w 630"/>
                <a:gd name="T39" fmla="*/ 2076 h 626"/>
                <a:gd name="T40" fmla="*/ 48 w 630"/>
                <a:gd name="T41" fmla="*/ 2459 h 626"/>
                <a:gd name="T42" fmla="*/ 67 w 630"/>
                <a:gd name="T43" fmla="*/ 2575 h 626"/>
                <a:gd name="T44" fmla="*/ 2021 w 630"/>
                <a:gd name="T45" fmla="*/ 2575 h 626"/>
                <a:gd name="T46" fmla="*/ 2029 w 630"/>
                <a:gd name="T47" fmla="*/ 2549 h 626"/>
                <a:gd name="T48" fmla="*/ 2157 w 630"/>
                <a:gd name="T49" fmla="*/ 2307 h 626"/>
                <a:gd name="T50" fmla="*/ 2252 w 630"/>
                <a:gd name="T51" fmla="*/ 1884 h 626"/>
                <a:gd name="T52" fmla="*/ 2153 w 630"/>
                <a:gd name="T53" fmla="*/ 1625 h 626"/>
                <a:gd name="T54" fmla="*/ 2295 w 630"/>
                <a:gd name="T55" fmla="*/ 1476 h 626"/>
                <a:gd name="T56" fmla="*/ 2580 w 630"/>
                <a:gd name="T57" fmla="*/ 1255 h 626"/>
                <a:gd name="T58" fmla="*/ 2367 w 630"/>
                <a:gd name="T59" fmla="*/ 622 h 626"/>
                <a:gd name="T60" fmla="*/ 1988 w 630"/>
                <a:gd name="T61" fmla="*/ 417 h 62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30" h="626">
                  <a:moveTo>
                    <a:pt x="484" y="101"/>
                  </a:moveTo>
                  <a:cubicBezTo>
                    <a:pt x="469" y="125"/>
                    <a:pt x="469" y="125"/>
                    <a:pt x="469" y="125"/>
                  </a:cubicBezTo>
                  <a:cubicBezTo>
                    <a:pt x="469" y="125"/>
                    <a:pt x="464" y="121"/>
                    <a:pt x="455" y="117"/>
                  </a:cubicBezTo>
                  <a:cubicBezTo>
                    <a:pt x="446" y="113"/>
                    <a:pt x="442" y="118"/>
                    <a:pt x="439" y="109"/>
                  </a:cubicBezTo>
                  <a:cubicBezTo>
                    <a:pt x="436" y="101"/>
                    <a:pt x="424" y="85"/>
                    <a:pt x="424" y="85"/>
                  </a:cubicBezTo>
                  <a:cubicBezTo>
                    <a:pt x="424" y="85"/>
                    <a:pt x="419" y="98"/>
                    <a:pt x="417" y="105"/>
                  </a:cubicBezTo>
                  <a:cubicBezTo>
                    <a:pt x="417" y="105"/>
                    <a:pt x="436" y="120"/>
                    <a:pt x="435" y="129"/>
                  </a:cubicBezTo>
                  <a:cubicBezTo>
                    <a:pt x="435" y="129"/>
                    <a:pt x="421" y="130"/>
                    <a:pt x="405" y="121"/>
                  </a:cubicBezTo>
                  <a:cubicBezTo>
                    <a:pt x="389" y="112"/>
                    <a:pt x="341" y="100"/>
                    <a:pt x="318" y="87"/>
                  </a:cubicBezTo>
                  <a:cubicBezTo>
                    <a:pt x="295" y="74"/>
                    <a:pt x="248" y="32"/>
                    <a:pt x="240" y="21"/>
                  </a:cubicBezTo>
                  <a:cubicBezTo>
                    <a:pt x="232" y="10"/>
                    <a:pt x="227" y="5"/>
                    <a:pt x="227" y="5"/>
                  </a:cubicBezTo>
                  <a:cubicBezTo>
                    <a:pt x="227" y="5"/>
                    <a:pt x="205" y="1"/>
                    <a:pt x="190" y="1"/>
                  </a:cubicBezTo>
                  <a:cubicBezTo>
                    <a:pt x="175" y="0"/>
                    <a:pt x="129" y="12"/>
                    <a:pt x="108" y="27"/>
                  </a:cubicBezTo>
                  <a:cubicBezTo>
                    <a:pt x="88" y="42"/>
                    <a:pt x="87" y="36"/>
                    <a:pt x="84" y="50"/>
                  </a:cubicBezTo>
                  <a:cubicBezTo>
                    <a:pt x="81" y="64"/>
                    <a:pt x="78" y="75"/>
                    <a:pt x="60" y="96"/>
                  </a:cubicBezTo>
                  <a:cubicBezTo>
                    <a:pt x="43" y="117"/>
                    <a:pt x="29" y="143"/>
                    <a:pt x="27" y="184"/>
                  </a:cubicBezTo>
                  <a:cubicBezTo>
                    <a:pt x="26" y="226"/>
                    <a:pt x="31" y="236"/>
                    <a:pt x="22" y="285"/>
                  </a:cubicBezTo>
                  <a:cubicBezTo>
                    <a:pt x="13" y="334"/>
                    <a:pt x="14" y="341"/>
                    <a:pt x="7" y="362"/>
                  </a:cubicBezTo>
                  <a:cubicBezTo>
                    <a:pt x="0" y="382"/>
                    <a:pt x="0" y="373"/>
                    <a:pt x="1" y="404"/>
                  </a:cubicBezTo>
                  <a:cubicBezTo>
                    <a:pt x="2" y="434"/>
                    <a:pt x="4" y="473"/>
                    <a:pt x="6" y="505"/>
                  </a:cubicBezTo>
                  <a:cubicBezTo>
                    <a:pt x="9" y="536"/>
                    <a:pt x="7" y="572"/>
                    <a:pt x="12" y="598"/>
                  </a:cubicBezTo>
                  <a:cubicBezTo>
                    <a:pt x="14" y="610"/>
                    <a:pt x="15" y="619"/>
                    <a:pt x="16" y="626"/>
                  </a:cubicBezTo>
                  <a:cubicBezTo>
                    <a:pt x="492" y="626"/>
                    <a:pt x="492" y="626"/>
                    <a:pt x="492" y="626"/>
                  </a:cubicBezTo>
                  <a:cubicBezTo>
                    <a:pt x="493" y="624"/>
                    <a:pt x="493" y="622"/>
                    <a:pt x="494" y="620"/>
                  </a:cubicBezTo>
                  <a:cubicBezTo>
                    <a:pt x="504" y="597"/>
                    <a:pt x="511" y="593"/>
                    <a:pt x="525" y="561"/>
                  </a:cubicBezTo>
                  <a:cubicBezTo>
                    <a:pt x="539" y="529"/>
                    <a:pt x="557" y="506"/>
                    <a:pt x="548" y="458"/>
                  </a:cubicBezTo>
                  <a:cubicBezTo>
                    <a:pt x="540" y="410"/>
                    <a:pt x="524" y="395"/>
                    <a:pt x="524" y="395"/>
                  </a:cubicBezTo>
                  <a:cubicBezTo>
                    <a:pt x="524" y="395"/>
                    <a:pt x="542" y="375"/>
                    <a:pt x="559" y="359"/>
                  </a:cubicBezTo>
                  <a:cubicBezTo>
                    <a:pt x="576" y="343"/>
                    <a:pt x="625" y="311"/>
                    <a:pt x="628" y="305"/>
                  </a:cubicBezTo>
                  <a:cubicBezTo>
                    <a:pt x="630" y="298"/>
                    <a:pt x="608" y="195"/>
                    <a:pt x="576" y="151"/>
                  </a:cubicBezTo>
                  <a:cubicBezTo>
                    <a:pt x="543" y="108"/>
                    <a:pt x="484" y="101"/>
                    <a:pt x="484" y="101"/>
                  </a:cubicBezTo>
                  <a:close/>
                </a:path>
              </a:pathLst>
            </a:custGeom>
            <a:solidFill>
              <a:srgbClr val="A7D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6" name="Freeform 244">
              <a:extLst>
                <a:ext uri="{FF2B5EF4-FFF2-40B4-BE49-F238E27FC236}">
                  <a16:creationId xmlns:a16="http://schemas.microsoft.com/office/drawing/2014/main" id="{FF4C0635-9E06-4A7B-BDB8-4D70EF47A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132"/>
              <a:ext cx="1009" cy="1003"/>
            </a:xfrm>
            <a:custGeom>
              <a:avLst/>
              <a:gdLst>
                <a:gd name="T0" fmla="*/ 2021 w 630"/>
                <a:gd name="T1" fmla="*/ 2575 h 626"/>
                <a:gd name="T2" fmla="*/ 2029 w 630"/>
                <a:gd name="T3" fmla="*/ 2549 h 626"/>
                <a:gd name="T4" fmla="*/ 2157 w 630"/>
                <a:gd name="T5" fmla="*/ 2307 h 626"/>
                <a:gd name="T6" fmla="*/ 2252 w 630"/>
                <a:gd name="T7" fmla="*/ 1884 h 626"/>
                <a:gd name="T8" fmla="*/ 2153 w 630"/>
                <a:gd name="T9" fmla="*/ 1625 h 626"/>
                <a:gd name="T10" fmla="*/ 2295 w 630"/>
                <a:gd name="T11" fmla="*/ 1476 h 626"/>
                <a:gd name="T12" fmla="*/ 2580 w 630"/>
                <a:gd name="T13" fmla="*/ 1255 h 626"/>
                <a:gd name="T14" fmla="*/ 2367 w 630"/>
                <a:gd name="T15" fmla="*/ 622 h 626"/>
                <a:gd name="T16" fmla="*/ 1988 w 630"/>
                <a:gd name="T17" fmla="*/ 417 h 626"/>
                <a:gd name="T18" fmla="*/ 1927 w 630"/>
                <a:gd name="T19" fmla="*/ 513 h 626"/>
                <a:gd name="T20" fmla="*/ 1871 w 630"/>
                <a:gd name="T21" fmla="*/ 481 h 626"/>
                <a:gd name="T22" fmla="*/ 1803 w 630"/>
                <a:gd name="T23" fmla="*/ 449 h 626"/>
                <a:gd name="T24" fmla="*/ 1741 w 630"/>
                <a:gd name="T25" fmla="*/ 349 h 626"/>
                <a:gd name="T26" fmla="*/ 1714 w 630"/>
                <a:gd name="T27" fmla="*/ 431 h 626"/>
                <a:gd name="T28" fmla="*/ 1787 w 630"/>
                <a:gd name="T29" fmla="*/ 532 h 626"/>
                <a:gd name="T30" fmla="*/ 1664 w 630"/>
                <a:gd name="T31" fmla="*/ 498 h 626"/>
                <a:gd name="T32" fmla="*/ 1305 w 630"/>
                <a:gd name="T33" fmla="*/ 357 h 626"/>
                <a:gd name="T34" fmla="*/ 985 w 630"/>
                <a:gd name="T35" fmla="*/ 87 h 626"/>
                <a:gd name="T36" fmla="*/ 934 w 630"/>
                <a:gd name="T37" fmla="*/ 21 h 626"/>
                <a:gd name="T38" fmla="*/ 780 w 630"/>
                <a:gd name="T39" fmla="*/ 5 h 626"/>
                <a:gd name="T40" fmla="*/ 444 w 630"/>
                <a:gd name="T41" fmla="*/ 111 h 626"/>
                <a:gd name="T42" fmla="*/ 346 w 630"/>
                <a:gd name="T43" fmla="*/ 205 h 626"/>
                <a:gd name="T44" fmla="*/ 247 w 630"/>
                <a:gd name="T45" fmla="*/ 396 h 626"/>
                <a:gd name="T46" fmla="*/ 111 w 630"/>
                <a:gd name="T47" fmla="*/ 758 h 626"/>
                <a:gd name="T48" fmla="*/ 90 w 630"/>
                <a:gd name="T49" fmla="*/ 1173 h 626"/>
                <a:gd name="T50" fmla="*/ 29 w 630"/>
                <a:gd name="T51" fmla="*/ 1488 h 626"/>
                <a:gd name="T52" fmla="*/ 5 w 630"/>
                <a:gd name="T53" fmla="*/ 1662 h 626"/>
                <a:gd name="T54" fmla="*/ 26 w 630"/>
                <a:gd name="T55" fmla="*/ 2076 h 626"/>
                <a:gd name="T56" fmla="*/ 48 w 630"/>
                <a:gd name="T57" fmla="*/ 2459 h 626"/>
                <a:gd name="T58" fmla="*/ 67 w 630"/>
                <a:gd name="T59" fmla="*/ 2575 h 62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30" h="626">
                  <a:moveTo>
                    <a:pt x="492" y="626"/>
                  </a:moveTo>
                  <a:cubicBezTo>
                    <a:pt x="492" y="624"/>
                    <a:pt x="493" y="622"/>
                    <a:pt x="494" y="620"/>
                  </a:cubicBezTo>
                  <a:cubicBezTo>
                    <a:pt x="504" y="597"/>
                    <a:pt x="511" y="593"/>
                    <a:pt x="525" y="561"/>
                  </a:cubicBezTo>
                  <a:cubicBezTo>
                    <a:pt x="539" y="529"/>
                    <a:pt x="557" y="506"/>
                    <a:pt x="548" y="458"/>
                  </a:cubicBezTo>
                  <a:cubicBezTo>
                    <a:pt x="540" y="410"/>
                    <a:pt x="524" y="395"/>
                    <a:pt x="524" y="395"/>
                  </a:cubicBezTo>
                  <a:cubicBezTo>
                    <a:pt x="524" y="395"/>
                    <a:pt x="542" y="375"/>
                    <a:pt x="559" y="359"/>
                  </a:cubicBezTo>
                  <a:cubicBezTo>
                    <a:pt x="576" y="343"/>
                    <a:pt x="625" y="311"/>
                    <a:pt x="628" y="305"/>
                  </a:cubicBezTo>
                  <a:cubicBezTo>
                    <a:pt x="630" y="298"/>
                    <a:pt x="608" y="195"/>
                    <a:pt x="576" y="151"/>
                  </a:cubicBezTo>
                  <a:cubicBezTo>
                    <a:pt x="543" y="108"/>
                    <a:pt x="484" y="101"/>
                    <a:pt x="484" y="101"/>
                  </a:cubicBezTo>
                  <a:cubicBezTo>
                    <a:pt x="469" y="125"/>
                    <a:pt x="469" y="125"/>
                    <a:pt x="469" y="125"/>
                  </a:cubicBezTo>
                  <a:cubicBezTo>
                    <a:pt x="469" y="125"/>
                    <a:pt x="464" y="121"/>
                    <a:pt x="455" y="117"/>
                  </a:cubicBezTo>
                  <a:cubicBezTo>
                    <a:pt x="446" y="113"/>
                    <a:pt x="442" y="118"/>
                    <a:pt x="439" y="109"/>
                  </a:cubicBezTo>
                  <a:cubicBezTo>
                    <a:pt x="436" y="101"/>
                    <a:pt x="424" y="85"/>
                    <a:pt x="424" y="85"/>
                  </a:cubicBezTo>
                  <a:cubicBezTo>
                    <a:pt x="424" y="85"/>
                    <a:pt x="419" y="98"/>
                    <a:pt x="417" y="105"/>
                  </a:cubicBezTo>
                  <a:cubicBezTo>
                    <a:pt x="417" y="105"/>
                    <a:pt x="436" y="120"/>
                    <a:pt x="435" y="129"/>
                  </a:cubicBezTo>
                  <a:cubicBezTo>
                    <a:pt x="435" y="129"/>
                    <a:pt x="421" y="130"/>
                    <a:pt x="405" y="121"/>
                  </a:cubicBezTo>
                  <a:cubicBezTo>
                    <a:pt x="389" y="112"/>
                    <a:pt x="341" y="100"/>
                    <a:pt x="318" y="87"/>
                  </a:cubicBezTo>
                  <a:cubicBezTo>
                    <a:pt x="295" y="74"/>
                    <a:pt x="248" y="32"/>
                    <a:pt x="240" y="21"/>
                  </a:cubicBezTo>
                  <a:cubicBezTo>
                    <a:pt x="232" y="10"/>
                    <a:pt x="227" y="5"/>
                    <a:pt x="227" y="5"/>
                  </a:cubicBezTo>
                  <a:cubicBezTo>
                    <a:pt x="227" y="5"/>
                    <a:pt x="205" y="1"/>
                    <a:pt x="190" y="1"/>
                  </a:cubicBezTo>
                  <a:cubicBezTo>
                    <a:pt x="175" y="0"/>
                    <a:pt x="129" y="12"/>
                    <a:pt x="108" y="27"/>
                  </a:cubicBezTo>
                  <a:cubicBezTo>
                    <a:pt x="88" y="42"/>
                    <a:pt x="87" y="36"/>
                    <a:pt x="84" y="50"/>
                  </a:cubicBezTo>
                  <a:cubicBezTo>
                    <a:pt x="81" y="64"/>
                    <a:pt x="78" y="75"/>
                    <a:pt x="60" y="96"/>
                  </a:cubicBezTo>
                  <a:cubicBezTo>
                    <a:pt x="43" y="117"/>
                    <a:pt x="29" y="143"/>
                    <a:pt x="27" y="184"/>
                  </a:cubicBezTo>
                  <a:cubicBezTo>
                    <a:pt x="26" y="226"/>
                    <a:pt x="31" y="236"/>
                    <a:pt x="22" y="285"/>
                  </a:cubicBezTo>
                  <a:cubicBezTo>
                    <a:pt x="13" y="334"/>
                    <a:pt x="14" y="341"/>
                    <a:pt x="7" y="362"/>
                  </a:cubicBezTo>
                  <a:cubicBezTo>
                    <a:pt x="0" y="382"/>
                    <a:pt x="0" y="373"/>
                    <a:pt x="1" y="404"/>
                  </a:cubicBezTo>
                  <a:cubicBezTo>
                    <a:pt x="2" y="434"/>
                    <a:pt x="4" y="473"/>
                    <a:pt x="6" y="505"/>
                  </a:cubicBezTo>
                  <a:cubicBezTo>
                    <a:pt x="9" y="536"/>
                    <a:pt x="7" y="572"/>
                    <a:pt x="12" y="598"/>
                  </a:cubicBezTo>
                  <a:cubicBezTo>
                    <a:pt x="14" y="610"/>
                    <a:pt x="15" y="619"/>
                    <a:pt x="16" y="626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7" name="Freeform 245">
              <a:extLst>
                <a:ext uri="{FF2B5EF4-FFF2-40B4-BE49-F238E27FC236}">
                  <a16:creationId xmlns:a16="http://schemas.microsoft.com/office/drawing/2014/main" id="{0625086A-F455-461C-B83F-31C9C0D4E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333"/>
              <a:ext cx="314" cy="389"/>
            </a:xfrm>
            <a:custGeom>
              <a:avLst/>
              <a:gdLst>
                <a:gd name="T0" fmla="*/ 806 w 196"/>
                <a:gd name="T1" fmla="*/ 0 h 243"/>
                <a:gd name="T2" fmla="*/ 764 w 196"/>
                <a:gd name="T3" fmla="*/ 48 h 243"/>
                <a:gd name="T4" fmla="*/ 745 w 196"/>
                <a:gd name="T5" fmla="*/ 98 h 243"/>
                <a:gd name="T6" fmla="*/ 716 w 196"/>
                <a:gd name="T7" fmla="*/ 128 h 243"/>
                <a:gd name="T8" fmla="*/ 687 w 196"/>
                <a:gd name="T9" fmla="*/ 184 h 243"/>
                <a:gd name="T10" fmla="*/ 626 w 196"/>
                <a:gd name="T11" fmla="*/ 253 h 243"/>
                <a:gd name="T12" fmla="*/ 580 w 196"/>
                <a:gd name="T13" fmla="*/ 357 h 243"/>
                <a:gd name="T14" fmla="*/ 397 w 196"/>
                <a:gd name="T15" fmla="*/ 575 h 243"/>
                <a:gd name="T16" fmla="*/ 325 w 196"/>
                <a:gd name="T17" fmla="*/ 615 h 243"/>
                <a:gd name="T18" fmla="*/ 280 w 196"/>
                <a:gd name="T19" fmla="*/ 730 h 243"/>
                <a:gd name="T20" fmla="*/ 239 w 196"/>
                <a:gd name="T21" fmla="*/ 725 h 243"/>
                <a:gd name="T22" fmla="*/ 213 w 196"/>
                <a:gd name="T23" fmla="*/ 776 h 243"/>
                <a:gd name="T24" fmla="*/ 191 w 196"/>
                <a:gd name="T25" fmla="*/ 818 h 243"/>
                <a:gd name="T26" fmla="*/ 157 w 196"/>
                <a:gd name="T27" fmla="*/ 832 h 243"/>
                <a:gd name="T28" fmla="*/ 103 w 196"/>
                <a:gd name="T29" fmla="*/ 914 h 243"/>
                <a:gd name="T30" fmla="*/ 54 w 196"/>
                <a:gd name="T31" fmla="*/ 935 h 243"/>
                <a:gd name="T32" fmla="*/ 0 w 196"/>
                <a:gd name="T33" fmla="*/ 997 h 2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6" h="243">
                  <a:moveTo>
                    <a:pt x="196" y="0"/>
                  </a:moveTo>
                  <a:cubicBezTo>
                    <a:pt x="193" y="4"/>
                    <a:pt x="189" y="8"/>
                    <a:pt x="186" y="12"/>
                  </a:cubicBezTo>
                  <a:cubicBezTo>
                    <a:pt x="183" y="17"/>
                    <a:pt x="183" y="19"/>
                    <a:pt x="181" y="24"/>
                  </a:cubicBezTo>
                  <a:cubicBezTo>
                    <a:pt x="178" y="29"/>
                    <a:pt x="178" y="28"/>
                    <a:pt x="174" y="31"/>
                  </a:cubicBezTo>
                  <a:cubicBezTo>
                    <a:pt x="169" y="36"/>
                    <a:pt x="170" y="38"/>
                    <a:pt x="167" y="45"/>
                  </a:cubicBezTo>
                  <a:cubicBezTo>
                    <a:pt x="164" y="53"/>
                    <a:pt x="156" y="54"/>
                    <a:pt x="152" y="62"/>
                  </a:cubicBezTo>
                  <a:cubicBezTo>
                    <a:pt x="148" y="69"/>
                    <a:pt x="145" y="79"/>
                    <a:pt x="141" y="87"/>
                  </a:cubicBezTo>
                  <a:cubicBezTo>
                    <a:pt x="131" y="106"/>
                    <a:pt x="112" y="124"/>
                    <a:pt x="97" y="140"/>
                  </a:cubicBezTo>
                  <a:cubicBezTo>
                    <a:pt x="92" y="144"/>
                    <a:pt x="83" y="145"/>
                    <a:pt x="79" y="150"/>
                  </a:cubicBezTo>
                  <a:cubicBezTo>
                    <a:pt x="74" y="157"/>
                    <a:pt x="81" y="174"/>
                    <a:pt x="68" y="178"/>
                  </a:cubicBezTo>
                  <a:cubicBezTo>
                    <a:pt x="63" y="180"/>
                    <a:pt x="63" y="174"/>
                    <a:pt x="58" y="177"/>
                  </a:cubicBezTo>
                  <a:cubicBezTo>
                    <a:pt x="55" y="179"/>
                    <a:pt x="53" y="186"/>
                    <a:pt x="52" y="189"/>
                  </a:cubicBezTo>
                  <a:cubicBezTo>
                    <a:pt x="51" y="192"/>
                    <a:pt x="49" y="197"/>
                    <a:pt x="46" y="199"/>
                  </a:cubicBezTo>
                  <a:cubicBezTo>
                    <a:pt x="43" y="202"/>
                    <a:pt x="40" y="200"/>
                    <a:pt x="38" y="203"/>
                  </a:cubicBezTo>
                  <a:cubicBezTo>
                    <a:pt x="32" y="209"/>
                    <a:pt x="32" y="218"/>
                    <a:pt x="25" y="223"/>
                  </a:cubicBezTo>
                  <a:cubicBezTo>
                    <a:pt x="21" y="226"/>
                    <a:pt x="17" y="226"/>
                    <a:pt x="13" y="228"/>
                  </a:cubicBezTo>
                  <a:cubicBezTo>
                    <a:pt x="7" y="232"/>
                    <a:pt x="5" y="238"/>
                    <a:pt x="0" y="24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8" name="Freeform 246">
              <a:extLst>
                <a:ext uri="{FF2B5EF4-FFF2-40B4-BE49-F238E27FC236}">
                  <a16:creationId xmlns:a16="http://schemas.microsoft.com/office/drawing/2014/main" id="{4A546A55-A422-4641-9D3D-4B2BF0FF9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2435"/>
              <a:ext cx="56" cy="258"/>
            </a:xfrm>
            <a:custGeom>
              <a:avLst/>
              <a:gdLst>
                <a:gd name="T0" fmla="*/ 136 w 35"/>
                <a:gd name="T1" fmla="*/ 662 h 161"/>
                <a:gd name="T2" fmla="*/ 138 w 35"/>
                <a:gd name="T3" fmla="*/ 494 h 161"/>
                <a:gd name="T4" fmla="*/ 98 w 35"/>
                <a:gd name="T5" fmla="*/ 391 h 161"/>
                <a:gd name="T6" fmla="*/ 98 w 35"/>
                <a:gd name="T7" fmla="*/ 295 h 161"/>
                <a:gd name="T8" fmla="*/ 74 w 35"/>
                <a:gd name="T9" fmla="*/ 192 h 161"/>
                <a:gd name="T10" fmla="*/ 67 w 35"/>
                <a:gd name="T11" fmla="*/ 103 h 161"/>
                <a:gd name="T12" fmla="*/ 0 w 35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61">
                  <a:moveTo>
                    <a:pt x="33" y="161"/>
                  </a:moveTo>
                  <a:cubicBezTo>
                    <a:pt x="33" y="148"/>
                    <a:pt x="35" y="132"/>
                    <a:pt x="34" y="120"/>
                  </a:cubicBezTo>
                  <a:cubicBezTo>
                    <a:pt x="33" y="109"/>
                    <a:pt x="25" y="106"/>
                    <a:pt x="24" y="95"/>
                  </a:cubicBezTo>
                  <a:cubicBezTo>
                    <a:pt x="23" y="87"/>
                    <a:pt x="26" y="80"/>
                    <a:pt x="24" y="72"/>
                  </a:cubicBezTo>
                  <a:cubicBezTo>
                    <a:pt x="22" y="63"/>
                    <a:pt x="18" y="57"/>
                    <a:pt x="18" y="47"/>
                  </a:cubicBezTo>
                  <a:cubicBezTo>
                    <a:pt x="18" y="38"/>
                    <a:pt x="20" y="33"/>
                    <a:pt x="16" y="25"/>
                  </a:cubicBezTo>
                  <a:cubicBezTo>
                    <a:pt x="11" y="16"/>
                    <a:pt x="3" y="1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9" name="Freeform 247">
              <a:extLst>
                <a:ext uri="{FF2B5EF4-FFF2-40B4-BE49-F238E27FC236}">
                  <a16:creationId xmlns:a16="http://schemas.microsoft.com/office/drawing/2014/main" id="{260CE8A7-5635-4FFE-9A36-A2327BFFB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232"/>
              <a:ext cx="112" cy="264"/>
            </a:xfrm>
            <a:custGeom>
              <a:avLst/>
              <a:gdLst>
                <a:gd name="T0" fmla="*/ 0 w 70"/>
                <a:gd name="T1" fmla="*/ 0 h 165"/>
                <a:gd name="T2" fmla="*/ 176 w 70"/>
                <a:gd name="T3" fmla="*/ 362 h 165"/>
                <a:gd name="T4" fmla="*/ 286 w 70"/>
                <a:gd name="T5" fmla="*/ 675 h 1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65">
                  <a:moveTo>
                    <a:pt x="0" y="0"/>
                  </a:moveTo>
                  <a:cubicBezTo>
                    <a:pt x="0" y="31"/>
                    <a:pt x="28" y="62"/>
                    <a:pt x="43" y="88"/>
                  </a:cubicBezTo>
                  <a:cubicBezTo>
                    <a:pt x="57" y="112"/>
                    <a:pt x="63" y="138"/>
                    <a:pt x="70" y="16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0" name="Freeform 248">
              <a:extLst>
                <a:ext uri="{FF2B5EF4-FFF2-40B4-BE49-F238E27FC236}">
                  <a16:creationId xmlns:a16="http://schemas.microsoft.com/office/drawing/2014/main" id="{036CBF34-2985-467B-BEFA-C30015BAF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397"/>
              <a:ext cx="23" cy="75"/>
            </a:xfrm>
            <a:custGeom>
              <a:avLst/>
              <a:gdLst>
                <a:gd name="T0" fmla="*/ 0 w 14"/>
                <a:gd name="T1" fmla="*/ 0 h 47"/>
                <a:gd name="T2" fmla="*/ 62 w 14"/>
                <a:gd name="T3" fmla="*/ 191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7">
                  <a:moveTo>
                    <a:pt x="0" y="0"/>
                  </a:moveTo>
                  <a:cubicBezTo>
                    <a:pt x="2" y="0"/>
                    <a:pt x="11" y="40"/>
                    <a:pt x="14" y="4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1" name="Freeform 249">
              <a:extLst>
                <a:ext uri="{FF2B5EF4-FFF2-40B4-BE49-F238E27FC236}">
                  <a16:creationId xmlns:a16="http://schemas.microsoft.com/office/drawing/2014/main" id="{037B7A25-D077-4575-AAD0-7A62571A6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509"/>
              <a:ext cx="706" cy="551"/>
            </a:xfrm>
            <a:custGeom>
              <a:avLst/>
              <a:gdLst>
                <a:gd name="T0" fmla="*/ 1809 w 441"/>
                <a:gd name="T1" fmla="*/ 657 h 344"/>
                <a:gd name="T2" fmla="*/ 1279 w 441"/>
                <a:gd name="T3" fmla="*/ 1086 h 344"/>
                <a:gd name="T4" fmla="*/ 943 w 441"/>
                <a:gd name="T5" fmla="*/ 1373 h 344"/>
                <a:gd name="T6" fmla="*/ 588 w 441"/>
                <a:gd name="T7" fmla="*/ 1203 h 344"/>
                <a:gd name="T8" fmla="*/ 323 w 441"/>
                <a:gd name="T9" fmla="*/ 814 h 344"/>
                <a:gd name="T10" fmla="*/ 210 w 441"/>
                <a:gd name="T11" fmla="*/ 562 h 344"/>
                <a:gd name="T12" fmla="*/ 102 w 441"/>
                <a:gd name="T13" fmla="*/ 210 h 344"/>
                <a:gd name="T14" fmla="*/ 0 w 441"/>
                <a:gd name="T15" fmla="*/ 0 h 3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1" h="344">
                  <a:moveTo>
                    <a:pt x="441" y="160"/>
                  </a:moveTo>
                  <a:cubicBezTo>
                    <a:pt x="441" y="160"/>
                    <a:pt x="347" y="228"/>
                    <a:pt x="312" y="264"/>
                  </a:cubicBezTo>
                  <a:cubicBezTo>
                    <a:pt x="277" y="300"/>
                    <a:pt x="258" y="328"/>
                    <a:pt x="230" y="334"/>
                  </a:cubicBezTo>
                  <a:cubicBezTo>
                    <a:pt x="202" y="340"/>
                    <a:pt x="182" y="344"/>
                    <a:pt x="143" y="293"/>
                  </a:cubicBezTo>
                  <a:cubicBezTo>
                    <a:pt x="104" y="242"/>
                    <a:pt x="91" y="228"/>
                    <a:pt x="79" y="198"/>
                  </a:cubicBezTo>
                  <a:cubicBezTo>
                    <a:pt x="67" y="168"/>
                    <a:pt x="67" y="167"/>
                    <a:pt x="51" y="137"/>
                  </a:cubicBezTo>
                  <a:cubicBezTo>
                    <a:pt x="35" y="107"/>
                    <a:pt x="27" y="65"/>
                    <a:pt x="25" y="51"/>
                  </a:cubicBezTo>
                  <a:cubicBezTo>
                    <a:pt x="23" y="37"/>
                    <a:pt x="0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2" name="Freeform 250">
              <a:extLst>
                <a:ext uri="{FF2B5EF4-FFF2-40B4-BE49-F238E27FC236}">
                  <a16:creationId xmlns:a16="http://schemas.microsoft.com/office/drawing/2014/main" id="{BB0B712D-06B8-45BB-8671-D034C45DA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1797"/>
              <a:ext cx="18" cy="47"/>
            </a:xfrm>
            <a:custGeom>
              <a:avLst/>
              <a:gdLst>
                <a:gd name="T0" fmla="*/ 43 w 11"/>
                <a:gd name="T1" fmla="*/ 0 h 29"/>
                <a:gd name="T2" fmla="*/ 43 w 11"/>
                <a:gd name="T3" fmla="*/ 21 h 29"/>
                <a:gd name="T4" fmla="*/ 41 w 11"/>
                <a:gd name="T5" fmla="*/ 39 h 29"/>
                <a:gd name="T6" fmla="*/ 26 w 11"/>
                <a:gd name="T7" fmla="*/ 63 h 29"/>
                <a:gd name="T8" fmla="*/ 13 w 11"/>
                <a:gd name="T9" fmla="*/ 89 h 29"/>
                <a:gd name="T10" fmla="*/ 5 w 11"/>
                <a:gd name="T11" fmla="*/ 123 h 29"/>
                <a:gd name="T12" fmla="*/ 21 w 11"/>
                <a:gd name="T13" fmla="*/ 81 h 29"/>
                <a:gd name="T14" fmla="*/ 41 w 11"/>
                <a:gd name="T15" fmla="*/ 55 h 29"/>
                <a:gd name="T16" fmla="*/ 43 w 11"/>
                <a:gd name="T17" fmla="*/ 26 h 29"/>
                <a:gd name="T18" fmla="*/ 43 w 11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29">
                  <a:moveTo>
                    <a:pt x="10" y="0"/>
                  </a:moveTo>
                  <a:cubicBezTo>
                    <a:pt x="10" y="1"/>
                    <a:pt x="10" y="4"/>
                    <a:pt x="10" y="5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8" y="11"/>
                    <a:pt x="7" y="13"/>
                    <a:pt x="6" y="15"/>
                  </a:cubicBezTo>
                  <a:cubicBezTo>
                    <a:pt x="5" y="17"/>
                    <a:pt x="4" y="19"/>
                    <a:pt x="3" y="21"/>
                  </a:cubicBezTo>
                  <a:cubicBezTo>
                    <a:pt x="1" y="24"/>
                    <a:pt x="1" y="26"/>
                    <a:pt x="1" y="29"/>
                  </a:cubicBezTo>
                  <a:cubicBezTo>
                    <a:pt x="0" y="26"/>
                    <a:pt x="4" y="22"/>
                    <a:pt x="5" y="19"/>
                  </a:cubicBezTo>
                  <a:cubicBezTo>
                    <a:pt x="6" y="17"/>
                    <a:pt x="7" y="15"/>
                    <a:pt x="9" y="13"/>
                  </a:cubicBezTo>
                  <a:cubicBezTo>
                    <a:pt x="10" y="11"/>
                    <a:pt x="10" y="8"/>
                    <a:pt x="10" y="6"/>
                  </a:cubicBezTo>
                  <a:cubicBezTo>
                    <a:pt x="10" y="4"/>
                    <a:pt x="11" y="2"/>
                    <a:pt x="1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3" name="Freeform 251">
              <a:extLst>
                <a:ext uri="{FF2B5EF4-FFF2-40B4-BE49-F238E27FC236}">
                  <a16:creationId xmlns:a16="http://schemas.microsoft.com/office/drawing/2014/main" id="{FAD60F53-4453-409B-ABF3-F717C5FBD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1785"/>
              <a:ext cx="3" cy="20"/>
            </a:xfrm>
            <a:custGeom>
              <a:avLst/>
              <a:gdLst>
                <a:gd name="T0" fmla="*/ 0 w 2"/>
                <a:gd name="T1" fmla="*/ 0 h 13"/>
                <a:gd name="T2" fmla="*/ 5 w 2"/>
                <a:gd name="T3" fmla="*/ 26 h 13"/>
                <a:gd name="T4" fmla="*/ 5 w 2"/>
                <a:gd name="T5" fmla="*/ 48 h 13"/>
                <a:gd name="T6" fmla="*/ 8 w 2"/>
                <a:gd name="T7" fmla="*/ 22 h 13"/>
                <a:gd name="T8" fmla="*/ 0 w 2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3">
                  <a:moveTo>
                    <a:pt x="0" y="0"/>
                  </a:moveTo>
                  <a:cubicBezTo>
                    <a:pt x="0" y="2"/>
                    <a:pt x="1" y="5"/>
                    <a:pt x="1" y="7"/>
                  </a:cubicBezTo>
                  <a:cubicBezTo>
                    <a:pt x="1" y="9"/>
                    <a:pt x="1" y="11"/>
                    <a:pt x="1" y="13"/>
                  </a:cubicBezTo>
                  <a:cubicBezTo>
                    <a:pt x="1" y="11"/>
                    <a:pt x="2" y="9"/>
                    <a:pt x="2" y="6"/>
                  </a:cubicBezTo>
                  <a:cubicBezTo>
                    <a:pt x="2" y="4"/>
                    <a:pt x="0" y="2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4" name="Oval 252">
              <a:extLst>
                <a:ext uri="{FF2B5EF4-FFF2-40B4-BE49-F238E27FC236}">
                  <a16:creationId xmlns:a16="http://schemas.microsoft.com/office/drawing/2014/main" id="{5DA52195-BB72-40D4-9E63-1E3276F18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" y="1853"/>
              <a:ext cx="11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5" name="Oval 253">
              <a:extLst>
                <a:ext uri="{FF2B5EF4-FFF2-40B4-BE49-F238E27FC236}">
                  <a16:creationId xmlns:a16="http://schemas.microsoft.com/office/drawing/2014/main" id="{840F2281-B454-49F1-B7C4-573FE49D9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4" y="190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6" name="Freeform 254">
              <a:extLst>
                <a:ext uri="{FF2B5EF4-FFF2-40B4-BE49-F238E27FC236}">
                  <a16:creationId xmlns:a16="http://schemas.microsoft.com/office/drawing/2014/main" id="{EABAD04E-B9D3-4BF6-873A-63C251A8C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54"/>
              <a:ext cx="93" cy="56"/>
            </a:xfrm>
            <a:custGeom>
              <a:avLst/>
              <a:gdLst>
                <a:gd name="T0" fmla="*/ 8 w 58"/>
                <a:gd name="T1" fmla="*/ 56 h 35"/>
                <a:gd name="T2" fmla="*/ 29 w 58"/>
                <a:gd name="T3" fmla="*/ 48 h 35"/>
                <a:gd name="T4" fmla="*/ 61 w 58"/>
                <a:gd name="T5" fmla="*/ 29 h 35"/>
                <a:gd name="T6" fmla="*/ 120 w 58"/>
                <a:gd name="T7" fmla="*/ 13 h 35"/>
                <a:gd name="T8" fmla="*/ 157 w 58"/>
                <a:gd name="T9" fmla="*/ 5 h 35"/>
                <a:gd name="T10" fmla="*/ 184 w 58"/>
                <a:gd name="T11" fmla="*/ 16 h 35"/>
                <a:gd name="T12" fmla="*/ 197 w 58"/>
                <a:gd name="T13" fmla="*/ 29 h 35"/>
                <a:gd name="T14" fmla="*/ 213 w 58"/>
                <a:gd name="T15" fmla="*/ 34 h 35"/>
                <a:gd name="T16" fmla="*/ 231 w 58"/>
                <a:gd name="T17" fmla="*/ 61 h 35"/>
                <a:gd name="T18" fmla="*/ 239 w 58"/>
                <a:gd name="T19" fmla="*/ 94 h 35"/>
                <a:gd name="T20" fmla="*/ 224 w 58"/>
                <a:gd name="T21" fmla="*/ 123 h 35"/>
                <a:gd name="T22" fmla="*/ 205 w 58"/>
                <a:gd name="T23" fmla="*/ 144 h 35"/>
                <a:gd name="T24" fmla="*/ 170 w 58"/>
                <a:gd name="T25" fmla="*/ 86 h 35"/>
                <a:gd name="T26" fmla="*/ 149 w 58"/>
                <a:gd name="T27" fmla="*/ 67 h 35"/>
                <a:gd name="T28" fmla="*/ 123 w 58"/>
                <a:gd name="T29" fmla="*/ 46 h 35"/>
                <a:gd name="T30" fmla="*/ 61 w 58"/>
                <a:gd name="T31" fmla="*/ 67 h 35"/>
                <a:gd name="T32" fmla="*/ 0 w 58"/>
                <a:gd name="T33" fmla="*/ 61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35">
                  <a:moveTo>
                    <a:pt x="2" y="14"/>
                  </a:moveTo>
                  <a:cubicBezTo>
                    <a:pt x="3" y="13"/>
                    <a:pt x="5" y="13"/>
                    <a:pt x="7" y="12"/>
                  </a:cubicBezTo>
                  <a:cubicBezTo>
                    <a:pt x="10" y="10"/>
                    <a:pt x="12" y="8"/>
                    <a:pt x="15" y="7"/>
                  </a:cubicBezTo>
                  <a:cubicBezTo>
                    <a:pt x="20" y="5"/>
                    <a:pt x="24" y="4"/>
                    <a:pt x="29" y="3"/>
                  </a:cubicBezTo>
                  <a:cubicBezTo>
                    <a:pt x="32" y="3"/>
                    <a:pt x="35" y="1"/>
                    <a:pt x="38" y="1"/>
                  </a:cubicBezTo>
                  <a:cubicBezTo>
                    <a:pt x="42" y="0"/>
                    <a:pt x="42" y="2"/>
                    <a:pt x="45" y="4"/>
                  </a:cubicBezTo>
                  <a:cubicBezTo>
                    <a:pt x="45" y="5"/>
                    <a:pt x="47" y="6"/>
                    <a:pt x="48" y="7"/>
                  </a:cubicBezTo>
                  <a:cubicBezTo>
                    <a:pt x="49" y="8"/>
                    <a:pt x="50" y="7"/>
                    <a:pt x="52" y="8"/>
                  </a:cubicBezTo>
                  <a:cubicBezTo>
                    <a:pt x="54" y="9"/>
                    <a:pt x="55" y="13"/>
                    <a:pt x="56" y="15"/>
                  </a:cubicBezTo>
                  <a:cubicBezTo>
                    <a:pt x="57" y="17"/>
                    <a:pt x="58" y="21"/>
                    <a:pt x="58" y="23"/>
                  </a:cubicBezTo>
                  <a:cubicBezTo>
                    <a:pt x="57" y="26"/>
                    <a:pt x="55" y="28"/>
                    <a:pt x="54" y="30"/>
                  </a:cubicBezTo>
                  <a:cubicBezTo>
                    <a:pt x="52" y="32"/>
                    <a:pt x="52" y="34"/>
                    <a:pt x="50" y="35"/>
                  </a:cubicBezTo>
                  <a:cubicBezTo>
                    <a:pt x="48" y="30"/>
                    <a:pt x="45" y="25"/>
                    <a:pt x="41" y="21"/>
                  </a:cubicBezTo>
                  <a:cubicBezTo>
                    <a:pt x="40" y="19"/>
                    <a:pt x="38" y="18"/>
                    <a:pt x="36" y="16"/>
                  </a:cubicBezTo>
                  <a:cubicBezTo>
                    <a:pt x="34" y="15"/>
                    <a:pt x="32" y="12"/>
                    <a:pt x="30" y="11"/>
                  </a:cubicBezTo>
                  <a:cubicBezTo>
                    <a:pt x="25" y="9"/>
                    <a:pt x="20" y="13"/>
                    <a:pt x="15" y="16"/>
                  </a:cubicBezTo>
                  <a:cubicBezTo>
                    <a:pt x="10" y="18"/>
                    <a:pt x="5" y="14"/>
                    <a:pt x="0" y="15"/>
                  </a:cubicBezTo>
                </a:path>
              </a:pathLst>
            </a:custGeom>
            <a:solidFill>
              <a:srgbClr val="F7B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7" name="Freeform 255">
              <a:extLst>
                <a:ext uri="{FF2B5EF4-FFF2-40B4-BE49-F238E27FC236}">
                  <a16:creationId xmlns:a16="http://schemas.microsoft.com/office/drawing/2014/main" id="{2D7F73A8-FB44-4388-9B32-9E0619D71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078"/>
              <a:ext cx="79" cy="70"/>
            </a:xfrm>
            <a:custGeom>
              <a:avLst/>
              <a:gdLst>
                <a:gd name="T0" fmla="*/ 8 w 49"/>
                <a:gd name="T1" fmla="*/ 0 h 44"/>
                <a:gd name="T2" fmla="*/ 68 w 49"/>
                <a:gd name="T3" fmla="*/ 46 h 44"/>
                <a:gd name="T4" fmla="*/ 123 w 49"/>
                <a:gd name="T5" fmla="*/ 84 h 44"/>
                <a:gd name="T6" fmla="*/ 192 w 49"/>
                <a:gd name="T7" fmla="*/ 94 h 44"/>
                <a:gd name="T8" fmla="*/ 190 w 49"/>
                <a:gd name="T9" fmla="*/ 116 h 44"/>
                <a:gd name="T10" fmla="*/ 177 w 49"/>
                <a:gd name="T11" fmla="*/ 142 h 44"/>
                <a:gd name="T12" fmla="*/ 166 w 49"/>
                <a:gd name="T13" fmla="*/ 164 h 44"/>
                <a:gd name="T14" fmla="*/ 137 w 49"/>
                <a:gd name="T15" fmla="*/ 170 h 44"/>
                <a:gd name="T16" fmla="*/ 71 w 49"/>
                <a:gd name="T17" fmla="*/ 164 h 44"/>
                <a:gd name="T18" fmla="*/ 55 w 49"/>
                <a:gd name="T19" fmla="*/ 121 h 44"/>
                <a:gd name="T20" fmla="*/ 34 w 49"/>
                <a:gd name="T21" fmla="*/ 84 h 44"/>
                <a:gd name="T22" fmla="*/ 16 w 49"/>
                <a:gd name="T23" fmla="*/ 48 h 44"/>
                <a:gd name="T24" fmla="*/ 8 w 49"/>
                <a:gd name="T25" fmla="*/ 33 h 44"/>
                <a:gd name="T26" fmla="*/ 0 w 49"/>
                <a:gd name="T27" fmla="*/ 5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9" h="44">
                  <a:moveTo>
                    <a:pt x="2" y="0"/>
                  </a:moveTo>
                  <a:cubicBezTo>
                    <a:pt x="7" y="3"/>
                    <a:pt x="12" y="7"/>
                    <a:pt x="16" y="11"/>
                  </a:cubicBezTo>
                  <a:cubicBezTo>
                    <a:pt x="20" y="16"/>
                    <a:pt x="22" y="20"/>
                    <a:pt x="29" y="21"/>
                  </a:cubicBezTo>
                  <a:cubicBezTo>
                    <a:pt x="34" y="22"/>
                    <a:pt x="41" y="20"/>
                    <a:pt x="46" y="23"/>
                  </a:cubicBezTo>
                  <a:cubicBezTo>
                    <a:pt x="49" y="25"/>
                    <a:pt x="47" y="26"/>
                    <a:pt x="45" y="29"/>
                  </a:cubicBezTo>
                  <a:cubicBezTo>
                    <a:pt x="44" y="31"/>
                    <a:pt x="43" y="33"/>
                    <a:pt x="42" y="35"/>
                  </a:cubicBezTo>
                  <a:cubicBezTo>
                    <a:pt x="42" y="37"/>
                    <a:pt x="42" y="39"/>
                    <a:pt x="40" y="41"/>
                  </a:cubicBezTo>
                  <a:cubicBezTo>
                    <a:pt x="38" y="43"/>
                    <a:pt x="35" y="42"/>
                    <a:pt x="33" y="42"/>
                  </a:cubicBezTo>
                  <a:cubicBezTo>
                    <a:pt x="29" y="42"/>
                    <a:pt x="21" y="44"/>
                    <a:pt x="17" y="41"/>
                  </a:cubicBezTo>
                  <a:cubicBezTo>
                    <a:pt x="15" y="39"/>
                    <a:pt x="14" y="33"/>
                    <a:pt x="13" y="30"/>
                  </a:cubicBezTo>
                  <a:cubicBezTo>
                    <a:pt x="12" y="27"/>
                    <a:pt x="10" y="24"/>
                    <a:pt x="8" y="21"/>
                  </a:cubicBezTo>
                  <a:cubicBezTo>
                    <a:pt x="7" y="18"/>
                    <a:pt x="5" y="15"/>
                    <a:pt x="4" y="12"/>
                  </a:cubicBezTo>
                  <a:cubicBezTo>
                    <a:pt x="3" y="11"/>
                    <a:pt x="2" y="10"/>
                    <a:pt x="2" y="8"/>
                  </a:cubicBezTo>
                  <a:cubicBezTo>
                    <a:pt x="1" y="6"/>
                    <a:pt x="1" y="3"/>
                    <a:pt x="0" y="1"/>
                  </a:cubicBezTo>
                </a:path>
              </a:pathLst>
            </a:custGeom>
            <a:solidFill>
              <a:srgbClr val="F7B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8" name="Freeform 256">
              <a:extLst>
                <a:ext uri="{FF2B5EF4-FFF2-40B4-BE49-F238E27FC236}">
                  <a16:creationId xmlns:a16="http://schemas.microsoft.com/office/drawing/2014/main" id="{BCD691C7-7ED3-4909-B13A-DC6F4DEDD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100"/>
              <a:ext cx="25" cy="44"/>
            </a:xfrm>
            <a:custGeom>
              <a:avLst/>
              <a:gdLst>
                <a:gd name="T0" fmla="*/ 0 w 16"/>
                <a:gd name="T1" fmla="*/ 18 h 27"/>
                <a:gd name="T2" fmla="*/ 27 w 16"/>
                <a:gd name="T3" fmla="*/ 90 h 27"/>
                <a:gd name="T4" fmla="*/ 56 w 16"/>
                <a:gd name="T5" fmla="*/ 75 h 27"/>
                <a:gd name="T6" fmla="*/ 34 w 16"/>
                <a:gd name="T7" fmla="*/ 29 h 27"/>
                <a:gd name="T8" fmla="*/ 0 w 16"/>
                <a:gd name="T9" fmla="*/ 1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7">
                  <a:moveTo>
                    <a:pt x="0" y="4"/>
                  </a:moveTo>
                  <a:cubicBezTo>
                    <a:pt x="5" y="8"/>
                    <a:pt x="4" y="16"/>
                    <a:pt x="7" y="21"/>
                  </a:cubicBezTo>
                  <a:cubicBezTo>
                    <a:pt x="11" y="27"/>
                    <a:pt x="14" y="22"/>
                    <a:pt x="15" y="17"/>
                  </a:cubicBezTo>
                  <a:cubicBezTo>
                    <a:pt x="16" y="12"/>
                    <a:pt x="13" y="9"/>
                    <a:pt x="9" y="7"/>
                  </a:cubicBezTo>
                  <a:cubicBezTo>
                    <a:pt x="7" y="6"/>
                    <a:pt x="2" y="0"/>
                    <a:pt x="0" y="3"/>
                  </a:cubicBezTo>
                </a:path>
              </a:pathLst>
            </a:custGeom>
            <a:solidFill>
              <a:srgbClr val="FAD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9" name="Freeform 257">
              <a:extLst>
                <a:ext uri="{FF2B5EF4-FFF2-40B4-BE49-F238E27FC236}">
                  <a16:creationId xmlns:a16="http://schemas.microsoft.com/office/drawing/2014/main" id="{DD2B361E-1B74-48BE-A723-233CF622E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059"/>
              <a:ext cx="24" cy="22"/>
            </a:xfrm>
            <a:custGeom>
              <a:avLst/>
              <a:gdLst>
                <a:gd name="T0" fmla="*/ 0 w 15"/>
                <a:gd name="T1" fmla="*/ 20 h 14"/>
                <a:gd name="T2" fmla="*/ 34 w 15"/>
                <a:gd name="T3" fmla="*/ 42 h 14"/>
                <a:gd name="T4" fmla="*/ 56 w 15"/>
                <a:gd name="T5" fmla="*/ 39 h 14"/>
                <a:gd name="T6" fmla="*/ 46 w 15"/>
                <a:gd name="T7" fmla="*/ 13 h 14"/>
                <a:gd name="T8" fmla="*/ 13 w 15"/>
                <a:gd name="T9" fmla="*/ 1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0" y="5"/>
                  </a:moveTo>
                  <a:cubicBezTo>
                    <a:pt x="4" y="6"/>
                    <a:pt x="5" y="9"/>
                    <a:pt x="8" y="11"/>
                  </a:cubicBezTo>
                  <a:cubicBezTo>
                    <a:pt x="10" y="14"/>
                    <a:pt x="14" y="14"/>
                    <a:pt x="14" y="10"/>
                  </a:cubicBezTo>
                  <a:cubicBezTo>
                    <a:pt x="15" y="8"/>
                    <a:pt x="13" y="4"/>
                    <a:pt x="11" y="3"/>
                  </a:cubicBezTo>
                  <a:cubicBezTo>
                    <a:pt x="10" y="2"/>
                    <a:pt x="4" y="0"/>
                    <a:pt x="3" y="3"/>
                  </a:cubicBezTo>
                </a:path>
              </a:pathLst>
            </a:custGeom>
            <a:solidFill>
              <a:srgbClr val="FAD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0" name="Freeform 258">
              <a:extLst>
                <a:ext uri="{FF2B5EF4-FFF2-40B4-BE49-F238E27FC236}">
                  <a16:creationId xmlns:a16="http://schemas.microsoft.com/office/drawing/2014/main" id="{4D987AA5-1226-4071-9F73-4C0D22753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2127"/>
              <a:ext cx="13" cy="15"/>
            </a:xfrm>
            <a:custGeom>
              <a:avLst/>
              <a:gdLst>
                <a:gd name="T0" fmla="*/ 0 w 8"/>
                <a:gd name="T1" fmla="*/ 0 h 9"/>
                <a:gd name="T2" fmla="*/ 21 w 8"/>
                <a:gd name="T3" fmla="*/ 28 h 9"/>
                <a:gd name="T4" fmla="*/ 5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0" y="3"/>
                    <a:pt x="1" y="9"/>
                    <a:pt x="5" y="6"/>
                  </a:cubicBezTo>
                  <a:cubicBezTo>
                    <a:pt x="8" y="3"/>
                    <a:pt x="5" y="0"/>
                    <a:pt x="1" y="0"/>
                  </a:cubicBezTo>
                </a:path>
              </a:pathLst>
            </a:custGeom>
            <a:solidFill>
              <a:srgbClr val="F9E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1" name="Freeform 259">
              <a:extLst>
                <a:ext uri="{FF2B5EF4-FFF2-40B4-BE49-F238E27FC236}">
                  <a16:creationId xmlns:a16="http://schemas.microsoft.com/office/drawing/2014/main" id="{72A3FF0B-E2B6-4593-B220-870F1B338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974"/>
              <a:ext cx="107" cy="174"/>
            </a:xfrm>
            <a:custGeom>
              <a:avLst/>
              <a:gdLst>
                <a:gd name="T0" fmla="*/ 179 w 67"/>
                <a:gd name="T1" fmla="*/ 0 h 109"/>
                <a:gd name="T2" fmla="*/ 260 w 67"/>
                <a:gd name="T3" fmla="*/ 29 h 109"/>
                <a:gd name="T4" fmla="*/ 252 w 67"/>
                <a:gd name="T5" fmla="*/ 239 h 109"/>
                <a:gd name="T6" fmla="*/ 265 w 67"/>
                <a:gd name="T7" fmla="*/ 334 h 109"/>
                <a:gd name="T8" fmla="*/ 212 w 67"/>
                <a:gd name="T9" fmla="*/ 444 h 109"/>
                <a:gd name="T10" fmla="*/ 217 w 67"/>
                <a:gd name="T11" fmla="*/ 281 h 109"/>
                <a:gd name="T12" fmla="*/ 137 w 67"/>
                <a:gd name="T13" fmla="*/ 265 h 109"/>
                <a:gd name="T14" fmla="*/ 69 w 67"/>
                <a:gd name="T15" fmla="*/ 334 h 109"/>
                <a:gd name="T16" fmla="*/ 0 w 67"/>
                <a:gd name="T17" fmla="*/ 382 h 109"/>
                <a:gd name="T18" fmla="*/ 94 w 67"/>
                <a:gd name="T19" fmla="*/ 252 h 109"/>
                <a:gd name="T20" fmla="*/ 145 w 67"/>
                <a:gd name="T21" fmla="*/ 179 h 109"/>
                <a:gd name="T22" fmla="*/ 184 w 67"/>
                <a:gd name="T23" fmla="*/ 0 h 1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" h="109">
                  <a:moveTo>
                    <a:pt x="44" y="0"/>
                  </a:moveTo>
                  <a:cubicBezTo>
                    <a:pt x="50" y="4"/>
                    <a:pt x="56" y="8"/>
                    <a:pt x="64" y="7"/>
                  </a:cubicBezTo>
                  <a:cubicBezTo>
                    <a:pt x="56" y="25"/>
                    <a:pt x="56" y="41"/>
                    <a:pt x="62" y="59"/>
                  </a:cubicBezTo>
                  <a:cubicBezTo>
                    <a:pt x="64" y="67"/>
                    <a:pt x="67" y="74"/>
                    <a:pt x="65" y="82"/>
                  </a:cubicBezTo>
                  <a:cubicBezTo>
                    <a:pt x="63" y="89"/>
                    <a:pt x="58" y="105"/>
                    <a:pt x="52" y="109"/>
                  </a:cubicBezTo>
                  <a:cubicBezTo>
                    <a:pt x="53" y="98"/>
                    <a:pt x="60" y="79"/>
                    <a:pt x="53" y="69"/>
                  </a:cubicBezTo>
                  <a:cubicBezTo>
                    <a:pt x="48" y="61"/>
                    <a:pt x="40" y="60"/>
                    <a:pt x="34" y="65"/>
                  </a:cubicBezTo>
                  <a:cubicBezTo>
                    <a:pt x="27" y="70"/>
                    <a:pt x="23" y="77"/>
                    <a:pt x="17" y="82"/>
                  </a:cubicBezTo>
                  <a:cubicBezTo>
                    <a:pt x="12" y="87"/>
                    <a:pt x="5" y="89"/>
                    <a:pt x="0" y="94"/>
                  </a:cubicBezTo>
                  <a:cubicBezTo>
                    <a:pt x="9" y="85"/>
                    <a:pt x="15" y="72"/>
                    <a:pt x="23" y="62"/>
                  </a:cubicBezTo>
                  <a:cubicBezTo>
                    <a:pt x="28" y="56"/>
                    <a:pt x="32" y="51"/>
                    <a:pt x="36" y="44"/>
                  </a:cubicBezTo>
                  <a:cubicBezTo>
                    <a:pt x="42" y="30"/>
                    <a:pt x="41" y="12"/>
                    <a:pt x="45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2" name="Freeform 260">
              <a:extLst>
                <a:ext uri="{FF2B5EF4-FFF2-40B4-BE49-F238E27FC236}">
                  <a16:creationId xmlns:a16="http://schemas.microsoft.com/office/drawing/2014/main" id="{3373F6CA-B7EE-41B0-B57C-9D0567D4E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113"/>
              <a:ext cx="89" cy="83"/>
            </a:xfrm>
            <a:custGeom>
              <a:avLst/>
              <a:gdLst>
                <a:gd name="T0" fmla="*/ 0 w 56"/>
                <a:gd name="T1" fmla="*/ 102 h 52"/>
                <a:gd name="T2" fmla="*/ 48 w 56"/>
                <a:gd name="T3" fmla="*/ 0 h 52"/>
                <a:gd name="T4" fmla="*/ 81 w 56"/>
                <a:gd name="T5" fmla="*/ 67 h 52"/>
                <a:gd name="T6" fmla="*/ 132 w 56"/>
                <a:gd name="T7" fmla="*/ 117 h 52"/>
                <a:gd name="T8" fmla="*/ 224 w 56"/>
                <a:gd name="T9" fmla="*/ 211 h 52"/>
                <a:gd name="T10" fmla="*/ 25 w 56"/>
                <a:gd name="T11" fmla="*/ 102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52">
                  <a:moveTo>
                    <a:pt x="0" y="25"/>
                  </a:moveTo>
                  <a:cubicBezTo>
                    <a:pt x="7" y="18"/>
                    <a:pt x="10" y="9"/>
                    <a:pt x="12" y="0"/>
                  </a:cubicBezTo>
                  <a:cubicBezTo>
                    <a:pt x="16" y="3"/>
                    <a:pt x="17" y="11"/>
                    <a:pt x="20" y="16"/>
                  </a:cubicBezTo>
                  <a:cubicBezTo>
                    <a:pt x="23" y="21"/>
                    <a:pt x="29" y="25"/>
                    <a:pt x="33" y="29"/>
                  </a:cubicBezTo>
                  <a:cubicBezTo>
                    <a:pt x="41" y="36"/>
                    <a:pt x="49" y="44"/>
                    <a:pt x="56" y="52"/>
                  </a:cubicBezTo>
                  <a:cubicBezTo>
                    <a:pt x="38" y="50"/>
                    <a:pt x="16" y="39"/>
                    <a:pt x="6" y="2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3" name="Freeform 261">
              <a:extLst>
                <a:ext uri="{FF2B5EF4-FFF2-40B4-BE49-F238E27FC236}">
                  <a16:creationId xmlns:a16="http://schemas.microsoft.com/office/drawing/2014/main" id="{D8666E43-62CA-4E80-A6FF-AA39625BA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1919"/>
              <a:ext cx="69" cy="156"/>
            </a:xfrm>
            <a:custGeom>
              <a:avLst/>
              <a:gdLst>
                <a:gd name="T0" fmla="*/ 108 w 43"/>
                <a:gd name="T1" fmla="*/ 0 h 97"/>
                <a:gd name="T2" fmla="*/ 132 w 43"/>
                <a:gd name="T3" fmla="*/ 187 h 97"/>
                <a:gd name="T4" fmla="*/ 8 w 43"/>
                <a:gd name="T5" fmla="*/ 314 h 97"/>
                <a:gd name="T6" fmla="*/ 42 w 43"/>
                <a:gd name="T7" fmla="*/ 404 h 97"/>
                <a:gd name="T8" fmla="*/ 48 w 43"/>
                <a:gd name="T9" fmla="*/ 336 h 97"/>
                <a:gd name="T10" fmla="*/ 90 w 43"/>
                <a:gd name="T11" fmla="*/ 301 h 97"/>
                <a:gd name="T12" fmla="*/ 149 w 43"/>
                <a:gd name="T13" fmla="*/ 207 h 97"/>
                <a:gd name="T14" fmla="*/ 120 w 43"/>
                <a:gd name="T15" fmla="*/ 5 h 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97">
                  <a:moveTo>
                    <a:pt x="26" y="0"/>
                  </a:moveTo>
                  <a:cubicBezTo>
                    <a:pt x="26" y="14"/>
                    <a:pt x="38" y="31"/>
                    <a:pt x="32" y="45"/>
                  </a:cubicBezTo>
                  <a:cubicBezTo>
                    <a:pt x="26" y="58"/>
                    <a:pt x="5" y="60"/>
                    <a:pt x="2" y="75"/>
                  </a:cubicBezTo>
                  <a:cubicBezTo>
                    <a:pt x="0" y="82"/>
                    <a:pt x="6" y="91"/>
                    <a:pt x="10" y="97"/>
                  </a:cubicBezTo>
                  <a:cubicBezTo>
                    <a:pt x="10" y="92"/>
                    <a:pt x="10" y="86"/>
                    <a:pt x="12" y="81"/>
                  </a:cubicBezTo>
                  <a:cubicBezTo>
                    <a:pt x="14" y="76"/>
                    <a:pt x="18" y="74"/>
                    <a:pt x="22" y="72"/>
                  </a:cubicBezTo>
                  <a:cubicBezTo>
                    <a:pt x="29" y="67"/>
                    <a:pt x="33" y="58"/>
                    <a:pt x="36" y="50"/>
                  </a:cubicBezTo>
                  <a:cubicBezTo>
                    <a:pt x="43" y="32"/>
                    <a:pt x="31" y="18"/>
                    <a:pt x="29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4" name="Freeform 262">
              <a:extLst>
                <a:ext uri="{FF2B5EF4-FFF2-40B4-BE49-F238E27FC236}">
                  <a16:creationId xmlns:a16="http://schemas.microsoft.com/office/drawing/2014/main" id="{E0F5527F-23E2-4196-AA25-B01468F00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1847"/>
              <a:ext cx="30" cy="42"/>
            </a:xfrm>
            <a:custGeom>
              <a:avLst/>
              <a:gdLst>
                <a:gd name="T0" fmla="*/ 62 w 19"/>
                <a:gd name="T1" fmla="*/ 13 h 26"/>
                <a:gd name="T2" fmla="*/ 13 w 19"/>
                <a:gd name="T3" fmla="*/ 13 h 26"/>
                <a:gd name="T4" fmla="*/ 8 w 19"/>
                <a:gd name="T5" fmla="*/ 63 h 26"/>
                <a:gd name="T6" fmla="*/ 8 w 19"/>
                <a:gd name="T7" fmla="*/ 102 h 26"/>
                <a:gd name="T8" fmla="*/ 52 w 19"/>
                <a:gd name="T9" fmla="*/ 110 h 26"/>
                <a:gd name="T10" fmla="*/ 62 w 19"/>
                <a:gd name="T11" fmla="*/ 76 h 26"/>
                <a:gd name="T12" fmla="*/ 21 w 19"/>
                <a:gd name="T13" fmla="*/ 55 h 26"/>
                <a:gd name="T14" fmla="*/ 74 w 19"/>
                <a:gd name="T15" fmla="*/ 50 h 26"/>
                <a:gd name="T16" fmla="*/ 68 w 19"/>
                <a:gd name="T17" fmla="*/ 1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26">
                  <a:moveTo>
                    <a:pt x="16" y="3"/>
                  </a:moveTo>
                  <a:cubicBezTo>
                    <a:pt x="15" y="1"/>
                    <a:pt x="6" y="0"/>
                    <a:pt x="3" y="3"/>
                  </a:cubicBezTo>
                  <a:cubicBezTo>
                    <a:pt x="1" y="5"/>
                    <a:pt x="2" y="11"/>
                    <a:pt x="2" y="15"/>
                  </a:cubicBezTo>
                  <a:cubicBezTo>
                    <a:pt x="2" y="17"/>
                    <a:pt x="0" y="22"/>
                    <a:pt x="2" y="24"/>
                  </a:cubicBezTo>
                  <a:cubicBezTo>
                    <a:pt x="5" y="26"/>
                    <a:pt x="10" y="24"/>
                    <a:pt x="13" y="26"/>
                  </a:cubicBezTo>
                  <a:cubicBezTo>
                    <a:pt x="12" y="23"/>
                    <a:pt x="11" y="19"/>
                    <a:pt x="16" y="18"/>
                  </a:cubicBezTo>
                  <a:cubicBezTo>
                    <a:pt x="12" y="18"/>
                    <a:pt x="2" y="19"/>
                    <a:pt x="5" y="13"/>
                  </a:cubicBezTo>
                  <a:cubicBezTo>
                    <a:pt x="6" y="8"/>
                    <a:pt x="15" y="11"/>
                    <a:pt x="19" y="12"/>
                  </a:cubicBezTo>
                  <a:cubicBezTo>
                    <a:pt x="17" y="10"/>
                    <a:pt x="12" y="5"/>
                    <a:pt x="17" y="3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5" name="Freeform 263">
              <a:extLst>
                <a:ext uri="{FF2B5EF4-FFF2-40B4-BE49-F238E27FC236}">
                  <a16:creationId xmlns:a16="http://schemas.microsoft.com/office/drawing/2014/main" id="{8C99AC92-EFFC-4A79-A070-78F83B043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1645"/>
              <a:ext cx="176" cy="127"/>
            </a:xfrm>
            <a:custGeom>
              <a:avLst/>
              <a:gdLst>
                <a:gd name="T0" fmla="*/ 381 w 110"/>
                <a:gd name="T1" fmla="*/ 13 h 79"/>
                <a:gd name="T2" fmla="*/ 291 w 110"/>
                <a:gd name="T3" fmla="*/ 88 h 79"/>
                <a:gd name="T4" fmla="*/ 238 w 110"/>
                <a:gd name="T5" fmla="*/ 124 h 79"/>
                <a:gd name="T6" fmla="*/ 197 w 110"/>
                <a:gd name="T7" fmla="*/ 153 h 79"/>
                <a:gd name="T8" fmla="*/ 115 w 110"/>
                <a:gd name="T9" fmla="*/ 241 h 79"/>
                <a:gd name="T10" fmla="*/ 61 w 110"/>
                <a:gd name="T11" fmla="*/ 280 h 79"/>
                <a:gd name="T12" fmla="*/ 0 w 110"/>
                <a:gd name="T13" fmla="*/ 323 h 79"/>
                <a:gd name="T14" fmla="*/ 54 w 110"/>
                <a:gd name="T15" fmla="*/ 302 h 79"/>
                <a:gd name="T16" fmla="*/ 158 w 110"/>
                <a:gd name="T17" fmla="*/ 248 h 79"/>
                <a:gd name="T18" fmla="*/ 302 w 110"/>
                <a:gd name="T19" fmla="*/ 150 h 79"/>
                <a:gd name="T20" fmla="*/ 451 w 110"/>
                <a:gd name="T21" fmla="*/ 68 h 79"/>
                <a:gd name="T22" fmla="*/ 394 w 110"/>
                <a:gd name="T23" fmla="*/ 13 h 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0" h="79">
                  <a:moveTo>
                    <a:pt x="93" y="3"/>
                  </a:moveTo>
                  <a:cubicBezTo>
                    <a:pt x="86" y="0"/>
                    <a:pt x="76" y="17"/>
                    <a:pt x="71" y="21"/>
                  </a:cubicBezTo>
                  <a:cubicBezTo>
                    <a:pt x="67" y="24"/>
                    <a:pt x="63" y="28"/>
                    <a:pt x="58" y="30"/>
                  </a:cubicBezTo>
                  <a:cubicBezTo>
                    <a:pt x="55" y="33"/>
                    <a:pt x="51" y="34"/>
                    <a:pt x="48" y="37"/>
                  </a:cubicBezTo>
                  <a:cubicBezTo>
                    <a:pt x="41" y="44"/>
                    <a:pt x="37" y="53"/>
                    <a:pt x="28" y="58"/>
                  </a:cubicBezTo>
                  <a:cubicBezTo>
                    <a:pt x="24" y="61"/>
                    <a:pt x="20" y="64"/>
                    <a:pt x="15" y="67"/>
                  </a:cubicBezTo>
                  <a:cubicBezTo>
                    <a:pt x="10" y="70"/>
                    <a:pt x="4" y="74"/>
                    <a:pt x="0" y="78"/>
                  </a:cubicBezTo>
                  <a:cubicBezTo>
                    <a:pt x="4" y="79"/>
                    <a:pt x="9" y="74"/>
                    <a:pt x="13" y="73"/>
                  </a:cubicBezTo>
                  <a:cubicBezTo>
                    <a:pt x="22" y="69"/>
                    <a:pt x="31" y="64"/>
                    <a:pt x="39" y="60"/>
                  </a:cubicBezTo>
                  <a:cubicBezTo>
                    <a:pt x="52" y="53"/>
                    <a:pt x="63" y="45"/>
                    <a:pt x="74" y="36"/>
                  </a:cubicBezTo>
                  <a:cubicBezTo>
                    <a:pt x="83" y="28"/>
                    <a:pt x="97" y="15"/>
                    <a:pt x="110" y="16"/>
                  </a:cubicBezTo>
                  <a:cubicBezTo>
                    <a:pt x="105" y="12"/>
                    <a:pt x="102" y="7"/>
                    <a:pt x="96" y="3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6" name="Freeform 264">
              <a:extLst>
                <a:ext uri="{FF2B5EF4-FFF2-40B4-BE49-F238E27FC236}">
                  <a16:creationId xmlns:a16="http://schemas.microsoft.com/office/drawing/2014/main" id="{14CCA307-D8C2-4485-A4E4-610162C39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1640"/>
              <a:ext cx="228" cy="175"/>
            </a:xfrm>
            <a:custGeom>
              <a:avLst/>
              <a:gdLst>
                <a:gd name="T0" fmla="*/ 588 w 142"/>
                <a:gd name="T1" fmla="*/ 16 h 109"/>
                <a:gd name="T2" fmla="*/ 477 w 142"/>
                <a:gd name="T3" fmla="*/ 0 h 109"/>
                <a:gd name="T4" fmla="*/ 417 w 142"/>
                <a:gd name="T5" fmla="*/ 16 h 109"/>
                <a:gd name="T6" fmla="*/ 363 w 142"/>
                <a:gd name="T7" fmla="*/ 34 h 109"/>
                <a:gd name="T8" fmla="*/ 315 w 142"/>
                <a:gd name="T9" fmla="*/ 69 h 109"/>
                <a:gd name="T10" fmla="*/ 260 w 142"/>
                <a:gd name="T11" fmla="*/ 116 h 109"/>
                <a:gd name="T12" fmla="*/ 178 w 142"/>
                <a:gd name="T13" fmla="*/ 165 h 109"/>
                <a:gd name="T14" fmla="*/ 145 w 142"/>
                <a:gd name="T15" fmla="*/ 173 h 109"/>
                <a:gd name="T16" fmla="*/ 116 w 142"/>
                <a:gd name="T17" fmla="*/ 214 h 109"/>
                <a:gd name="T18" fmla="*/ 108 w 142"/>
                <a:gd name="T19" fmla="*/ 294 h 109"/>
                <a:gd name="T20" fmla="*/ 88 w 142"/>
                <a:gd name="T21" fmla="*/ 328 h 109"/>
                <a:gd name="T22" fmla="*/ 42 w 142"/>
                <a:gd name="T23" fmla="*/ 340 h 109"/>
                <a:gd name="T24" fmla="*/ 0 w 142"/>
                <a:gd name="T25" fmla="*/ 451 h 109"/>
                <a:gd name="T26" fmla="*/ 63 w 142"/>
                <a:gd name="T27" fmla="*/ 389 h 109"/>
                <a:gd name="T28" fmla="*/ 132 w 142"/>
                <a:gd name="T29" fmla="*/ 307 h 109"/>
                <a:gd name="T30" fmla="*/ 268 w 142"/>
                <a:gd name="T31" fmla="*/ 153 h 109"/>
                <a:gd name="T32" fmla="*/ 467 w 142"/>
                <a:gd name="T33" fmla="*/ 55 h 109"/>
                <a:gd name="T34" fmla="*/ 527 w 142"/>
                <a:gd name="T35" fmla="*/ 34 h 109"/>
                <a:gd name="T36" fmla="*/ 572 w 142"/>
                <a:gd name="T37" fmla="*/ 21 h 1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2" h="109">
                  <a:moveTo>
                    <a:pt x="142" y="4"/>
                  </a:moveTo>
                  <a:cubicBezTo>
                    <a:pt x="132" y="7"/>
                    <a:pt x="124" y="2"/>
                    <a:pt x="115" y="0"/>
                  </a:cubicBezTo>
                  <a:cubicBezTo>
                    <a:pt x="111" y="0"/>
                    <a:pt x="106" y="2"/>
                    <a:pt x="101" y="4"/>
                  </a:cubicBezTo>
                  <a:cubicBezTo>
                    <a:pt x="97" y="5"/>
                    <a:pt x="92" y="6"/>
                    <a:pt x="88" y="8"/>
                  </a:cubicBezTo>
                  <a:cubicBezTo>
                    <a:pt x="83" y="11"/>
                    <a:pt x="80" y="14"/>
                    <a:pt x="76" y="17"/>
                  </a:cubicBezTo>
                  <a:cubicBezTo>
                    <a:pt x="71" y="20"/>
                    <a:pt x="67" y="24"/>
                    <a:pt x="63" y="28"/>
                  </a:cubicBezTo>
                  <a:cubicBezTo>
                    <a:pt x="58" y="33"/>
                    <a:pt x="50" y="39"/>
                    <a:pt x="43" y="40"/>
                  </a:cubicBezTo>
                  <a:cubicBezTo>
                    <a:pt x="39" y="40"/>
                    <a:pt x="38" y="40"/>
                    <a:pt x="35" y="42"/>
                  </a:cubicBezTo>
                  <a:cubicBezTo>
                    <a:pt x="32" y="44"/>
                    <a:pt x="29" y="49"/>
                    <a:pt x="28" y="52"/>
                  </a:cubicBezTo>
                  <a:cubicBezTo>
                    <a:pt x="26" y="59"/>
                    <a:pt x="28" y="65"/>
                    <a:pt x="26" y="71"/>
                  </a:cubicBezTo>
                  <a:cubicBezTo>
                    <a:pt x="25" y="75"/>
                    <a:pt x="24" y="77"/>
                    <a:pt x="21" y="79"/>
                  </a:cubicBezTo>
                  <a:cubicBezTo>
                    <a:pt x="17" y="81"/>
                    <a:pt x="13" y="80"/>
                    <a:pt x="10" y="82"/>
                  </a:cubicBezTo>
                  <a:cubicBezTo>
                    <a:pt x="4" y="87"/>
                    <a:pt x="0" y="102"/>
                    <a:pt x="0" y="109"/>
                  </a:cubicBezTo>
                  <a:cubicBezTo>
                    <a:pt x="3" y="103"/>
                    <a:pt x="10" y="98"/>
                    <a:pt x="15" y="94"/>
                  </a:cubicBezTo>
                  <a:cubicBezTo>
                    <a:pt x="23" y="90"/>
                    <a:pt x="29" y="83"/>
                    <a:pt x="32" y="74"/>
                  </a:cubicBezTo>
                  <a:cubicBezTo>
                    <a:pt x="39" y="59"/>
                    <a:pt x="51" y="46"/>
                    <a:pt x="65" y="37"/>
                  </a:cubicBezTo>
                  <a:cubicBezTo>
                    <a:pt x="80" y="27"/>
                    <a:pt x="95" y="18"/>
                    <a:pt x="113" y="13"/>
                  </a:cubicBezTo>
                  <a:cubicBezTo>
                    <a:pt x="117" y="11"/>
                    <a:pt x="122" y="10"/>
                    <a:pt x="127" y="8"/>
                  </a:cubicBezTo>
                  <a:cubicBezTo>
                    <a:pt x="130" y="7"/>
                    <a:pt x="134" y="4"/>
                    <a:pt x="138" y="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7" name="Freeform 265">
              <a:extLst>
                <a:ext uri="{FF2B5EF4-FFF2-40B4-BE49-F238E27FC236}">
                  <a16:creationId xmlns:a16="http://schemas.microsoft.com/office/drawing/2014/main" id="{18B556F2-B795-43AF-A355-67C2582F2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1845"/>
              <a:ext cx="35" cy="42"/>
            </a:xfrm>
            <a:custGeom>
              <a:avLst/>
              <a:gdLst>
                <a:gd name="T0" fmla="*/ 89 w 22"/>
                <a:gd name="T1" fmla="*/ 63 h 26"/>
                <a:gd name="T2" fmla="*/ 40 w 22"/>
                <a:gd name="T3" fmla="*/ 5 h 26"/>
                <a:gd name="T4" fmla="*/ 29 w 22"/>
                <a:gd name="T5" fmla="*/ 110 h 26"/>
                <a:gd name="T6" fmla="*/ 89 w 22"/>
                <a:gd name="T7" fmla="*/ 5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6">
                  <a:moveTo>
                    <a:pt x="22" y="15"/>
                  </a:moveTo>
                  <a:cubicBezTo>
                    <a:pt x="22" y="10"/>
                    <a:pt x="15" y="1"/>
                    <a:pt x="10" y="1"/>
                  </a:cubicBezTo>
                  <a:cubicBezTo>
                    <a:pt x="0" y="2"/>
                    <a:pt x="4" y="20"/>
                    <a:pt x="7" y="26"/>
                  </a:cubicBezTo>
                  <a:cubicBezTo>
                    <a:pt x="7" y="18"/>
                    <a:pt x="12" y="0"/>
                    <a:pt x="22" y="1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8" name="Freeform 266">
              <a:extLst>
                <a:ext uri="{FF2B5EF4-FFF2-40B4-BE49-F238E27FC236}">
                  <a16:creationId xmlns:a16="http://schemas.microsoft.com/office/drawing/2014/main" id="{6A0C1FEE-9BD6-4844-9621-5DEDCF24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1897"/>
              <a:ext cx="34" cy="24"/>
            </a:xfrm>
            <a:custGeom>
              <a:avLst/>
              <a:gdLst>
                <a:gd name="T0" fmla="*/ 63 w 21"/>
                <a:gd name="T1" fmla="*/ 16 h 15"/>
                <a:gd name="T2" fmla="*/ 29 w 21"/>
                <a:gd name="T3" fmla="*/ 5 h 15"/>
                <a:gd name="T4" fmla="*/ 0 w 21"/>
                <a:gd name="T5" fmla="*/ 42 h 15"/>
                <a:gd name="T6" fmla="*/ 47 w 21"/>
                <a:gd name="T7" fmla="*/ 56 h 15"/>
                <a:gd name="T8" fmla="*/ 76 w 21"/>
                <a:gd name="T9" fmla="*/ 29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5">
                  <a:moveTo>
                    <a:pt x="15" y="4"/>
                  </a:moveTo>
                  <a:cubicBezTo>
                    <a:pt x="12" y="3"/>
                    <a:pt x="10" y="0"/>
                    <a:pt x="7" y="1"/>
                  </a:cubicBezTo>
                  <a:cubicBezTo>
                    <a:pt x="6" y="2"/>
                    <a:pt x="0" y="8"/>
                    <a:pt x="0" y="10"/>
                  </a:cubicBezTo>
                  <a:cubicBezTo>
                    <a:pt x="0" y="13"/>
                    <a:pt x="8" y="15"/>
                    <a:pt x="11" y="14"/>
                  </a:cubicBezTo>
                  <a:cubicBezTo>
                    <a:pt x="14" y="14"/>
                    <a:pt x="21" y="9"/>
                    <a:pt x="18" y="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9" name="Freeform 267">
              <a:extLst>
                <a:ext uri="{FF2B5EF4-FFF2-40B4-BE49-F238E27FC236}">
                  <a16:creationId xmlns:a16="http://schemas.microsoft.com/office/drawing/2014/main" id="{63ECDCC2-9A4D-4AE9-B350-2351FF6EC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1972"/>
              <a:ext cx="64" cy="82"/>
            </a:xfrm>
            <a:custGeom>
              <a:avLst/>
              <a:gdLst>
                <a:gd name="T0" fmla="*/ 149 w 40"/>
                <a:gd name="T1" fmla="*/ 0 h 51"/>
                <a:gd name="T2" fmla="*/ 102 w 40"/>
                <a:gd name="T3" fmla="*/ 109 h 51"/>
                <a:gd name="T4" fmla="*/ 0 w 40"/>
                <a:gd name="T5" fmla="*/ 212 h 51"/>
                <a:gd name="T6" fmla="*/ 82 w 40"/>
                <a:gd name="T7" fmla="*/ 145 h 51"/>
                <a:gd name="T8" fmla="*/ 128 w 40"/>
                <a:gd name="T9" fmla="*/ 88 h 51"/>
                <a:gd name="T10" fmla="*/ 158 w 40"/>
                <a:gd name="T11" fmla="*/ 50 h 51"/>
                <a:gd name="T12" fmla="*/ 158 w 40"/>
                <a:gd name="T13" fmla="*/ 8 h 51"/>
                <a:gd name="T14" fmla="*/ 157 w 40"/>
                <a:gd name="T15" fmla="*/ 5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51">
                  <a:moveTo>
                    <a:pt x="36" y="0"/>
                  </a:moveTo>
                  <a:cubicBezTo>
                    <a:pt x="37" y="10"/>
                    <a:pt x="31" y="19"/>
                    <a:pt x="25" y="26"/>
                  </a:cubicBezTo>
                  <a:cubicBezTo>
                    <a:pt x="17" y="35"/>
                    <a:pt x="10" y="45"/>
                    <a:pt x="0" y="51"/>
                  </a:cubicBezTo>
                  <a:cubicBezTo>
                    <a:pt x="7" y="51"/>
                    <a:pt x="16" y="40"/>
                    <a:pt x="20" y="35"/>
                  </a:cubicBezTo>
                  <a:cubicBezTo>
                    <a:pt x="24" y="31"/>
                    <a:pt x="28" y="26"/>
                    <a:pt x="31" y="21"/>
                  </a:cubicBezTo>
                  <a:cubicBezTo>
                    <a:pt x="33" y="18"/>
                    <a:pt x="38" y="15"/>
                    <a:pt x="39" y="12"/>
                  </a:cubicBezTo>
                  <a:cubicBezTo>
                    <a:pt x="40" y="10"/>
                    <a:pt x="39" y="4"/>
                    <a:pt x="39" y="2"/>
                  </a:cubicBezTo>
                  <a:cubicBezTo>
                    <a:pt x="38" y="2"/>
                    <a:pt x="38" y="1"/>
                    <a:pt x="38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0" name="Freeform 268">
              <a:extLst>
                <a:ext uri="{FF2B5EF4-FFF2-40B4-BE49-F238E27FC236}">
                  <a16:creationId xmlns:a16="http://schemas.microsoft.com/office/drawing/2014/main" id="{9639A2B9-A4D3-42E4-8306-C37C10F3C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2027"/>
              <a:ext cx="9" cy="28"/>
            </a:xfrm>
            <a:custGeom>
              <a:avLst/>
              <a:gdLst>
                <a:gd name="T0" fmla="*/ 18 w 6"/>
                <a:gd name="T1" fmla="*/ 68 h 18"/>
                <a:gd name="T2" fmla="*/ 21 w 6"/>
                <a:gd name="T3" fmla="*/ 0 h 18"/>
                <a:gd name="T4" fmla="*/ 14 w 6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8">
                  <a:moveTo>
                    <a:pt x="5" y="18"/>
                  </a:moveTo>
                  <a:cubicBezTo>
                    <a:pt x="2" y="12"/>
                    <a:pt x="4" y="6"/>
                    <a:pt x="6" y="0"/>
                  </a:cubicBezTo>
                  <a:cubicBezTo>
                    <a:pt x="3" y="3"/>
                    <a:pt x="0" y="13"/>
                    <a:pt x="4" y="1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1" name="Freeform 269">
              <a:extLst>
                <a:ext uri="{FF2B5EF4-FFF2-40B4-BE49-F238E27FC236}">
                  <a16:creationId xmlns:a16="http://schemas.microsoft.com/office/drawing/2014/main" id="{86FC31D8-D404-4BEA-9125-11EF0F3BE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2119"/>
              <a:ext cx="39" cy="31"/>
            </a:xfrm>
            <a:custGeom>
              <a:avLst/>
              <a:gdLst>
                <a:gd name="T0" fmla="*/ 0 w 24"/>
                <a:gd name="T1" fmla="*/ 75 h 19"/>
                <a:gd name="T2" fmla="*/ 54 w 24"/>
                <a:gd name="T3" fmla="*/ 42 h 19"/>
                <a:gd name="T4" fmla="*/ 102 w 24"/>
                <a:gd name="T5" fmla="*/ 64 h 19"/>
                <a:gd name="T6" fmla="*/ 68 w 24"/>
                <a:gd name="T7" fmla="*/ 0 h 19"/>
                <a:gd name="T8" fmla="*/ 5 w 24"/>
                <a:gd name="T9" fmla="*/ 8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0" y="17"/>
                  </a:moveTo>
                  <a:cubicBezTo>
                    <a:pt x="3" y="14"/>
                    <a:pt x="7" y="11"/>
                    <a:pt x="12" y="10"/>
                  </a:cubicBezTo>
                  <a:cubicBezTo>
                    <a:pt x="16" y="10"/>
                    <a:pt x="20" y="13"/>
                    <a:pt x="24" y="15"/>
                  </a:cubicBezTo>
                  <a:cubicBezTo>
                    <a:pt x="23" y="13"/>
                    <a:pt x="17" y="1"/>
                    <a:pt x="16" y="0"/>
                  </a:cubicBezTo>
                  <a:cubicBezTo>
                    <a:pt x="14" y="0"/>
                    <a:pt x="1" y="17"/>
                    <a:pt x="1" y="19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2" name="Freeform 270">
              <a:extLst>
                <a:ext uri="{FF2B5EF4-FFF2-40B4-BE49-F238E27FC236}">
                  <a16:creationId xmlns:a16="http://schemas.microsoft.com/office/drawing/2014/main" id="{0792AD20-2C27-49A1-B22F-E216D8D9A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054"/>
              <a:ext cx="101" cy="45"/>
            </a:xfrm>
            <a:custGeom>
              <a:avLst/>
              <a:gdLst>
                <a:gd name="T0" fmla="*/ 0 w 63"/>
                <a:gd name="T1" fmla="*/ 55 h 28"/>
                <a:gd name="T2" fmla="*/ 21 w 63"/>
                <a:gd name="T3" fmla="*/ 55 h 28"/>
                <a:gd name="T4" fmla="*/ 46 w 63"/>
                <a:gd name="T5" fmla="*/ 42 h 28"/>
                <a:gd name="T6" fmla="*/ 82 w 63"/>
                <a:gd name="T7" fmla="*/ 26 h 28"/>
                <a:gd name="T8" fmla="*/ 149 w 63"/>
                <a:gd name="T9" fmla="*/ 5 h 28"/>
                <a:gd name="T10" fmla="*/ 192 w 63"/>
                <a:gd name="T11" fmla="*/ 5 h 28"/>
                <a:gd name="T12" fmla="*/ 213 w 63"/>
                <a:gd name="T13" fmla="*/ 34 h 28"/>
                <a:gd name="T14" fmla="*/ 247 w 63"/>
                <a:gd name="T15" fmla="*/ 34 h 28"/>
                <a:gd name="T16" fmla="*/ 255 w 63"/>
                <a:gd name="T17" fmla="*/ 63 h 28"/>
                <a:gd name="T18" fmla="*/ 260 w 63"/>
                <a:gd name="T19" fmla="*/ 90 h 28"/>
                <a:gd name="T20" fmla="*/ 244 w 63"/>
                <a:gd name="T21" fmla="*/ 116 h 28"/>
                <a:gd name="T22" fmla="*/ 247 w 63"/>
                <a:gd name="T23" fmla="*/ 68 h 28"/>
                <a:gd name="T24" fmla="*/ 231 w 63"/>
                <a:gd name="T25" fmla="*/ 42 h 28"/>
                <a:gd name="T26" fmla="*/ 205 w 63"/>
                <a:gd name="T27" fmla="*/ 42 h 28"/>
                <a:gd name="T28" fmla="*/ 191 w 63"/>
                <a:gd name="T29" fmla="*/ 26 h 28"/>
                <a:gd name="T30" fmla="*/ 149 w 63"/>
                <a:gd name="T31" fmla="*/ 16 h 28"/>
                <a:gd name="T32" fmla="*/ 69 w 63"/>
                <a:gd name="T33" fmla="*/ 47 h 28"/>
                <a:gd name="T34" fmla="*/ 0 w 63"/>
                <a:gd name="T35" fmla="*/ 55 h 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3" h="28">
                  <a:moveTo>
                    <a:pt x="0" y="13"/>
                  </a:moveTo>
                  <a:cubicBezTo>
                    <a:pt x="1" y="13"/>
                    <a:pt x="4" y="13"/>
                    <a:pt x="5" y="13"/>
                  </a:cubicBezTo>
                  <a:cubicBezTo>
                    <a:pt x="7" y="12"/>
                    <a:pt x="9" y="11"/>
                    <a:pt x="11" y="10"/>
                  </a:cubicBezTo>
                  <a:cubicBezTo>
                    <a:pt x="14" y="9"/>
                    <a:pt x="17" y="7"/>
                    <a:pt x="20" y="6"/>
                  </a:cubicBezTo>
                  <a:cubicBezTo>
                    <a:pt x="25" y="4"/>
                    <a:pt x="30" y="2"/>
                    <a:pt x="36" y="1"/>
                  </a:cubicBezTo>
                  <a:cubicBezTo>
                    <a:pt x="39" y="1"/>
                    <a:pt x="44" y="0"/>
                    <a:pt x="47" y="1"/>
                  </a:cubicBezTo>
                  <a:cubicBezTo>
                    <a:pt x="50" y="2"/>
                    <a:pt x="50" y="7"/>
                    <a:pt x="52" y="8"/>
                  </a:cubicBezTo>
                  <a:cubicBezTo>
                    <a:pt x="55" y="9"/>
                    <a:pt x="58" y="6"/>
                    <a:pt x="60" y="8"/>
                  </a:cubicBezTo>
                  <a:cubicBezTo>
                    <a:pt x="61" y="10"/>
                    <a:pt x="62" y="13"/>
                    <a:pt x="62" y="15"/>
                  </a:cubicBezTo>
                  <a:cubicBezTo>
                    <a:pt x="63" y="17"/>
                    <a:pt x="63" y="20"/>
                    <a:pt x="63" y="22"/>
                  </a:cubicBezTo>
                  <a:cubicBezTo>
                    <a:pt x="62" y="25"/>
                    <a:pt x="61" y="26"/>
                    <a:pt x="59" y="28"/>
                  </a:cubicBezTo>
                  <a:cubicBezTo>
                    <a:pt x="60" y="24"/>
                    <a:pt x="61" y="20"/>
                    <a:pt x="60" y="16"/>
                  </a:cubicBezTo>
                  <a:cubicBezTo>
                    <a:pt x="60" y="14"/>
                    <a:pt x="59" y="10"/>
                    <a:pt x="56" y="10"/>
                  </a:cubicBezTo>
                  <a:cubicBezTo>
                    <a:pt x="54" y="10"/>
                    <a:pt x="52" y="11"/>
                    <a:pt x="50" y="10"/>
                  </a:cubicBezTo>
                  <a:cubicBezTo>
                    <a:pt x="49" y="9"/>
                    <a:pt x="48" y="7"/>
                    <a:pt x="46" y="6"/>
                  </a:cubicBezTo>
                  <a:cubicBezTo>
                    <a:pt x="43" y="2"/>
                    <a:pt x="40" y="3"/>
                    <a:pt x="36" y="4"/>
                  </a:cubicBezTo>
                  <a:cubicBezTo>
                    <a:pt x="29" y="5"/>
                    <a:pt x="23" y="8"/>
                    <a:pt x="17" y="11"/>
                  </a:cubicBezTo>
                  <a:cubicBezTo>
                    <a:pt x="13" y="13"/>
                    <a:pt x="4" y="18"/>
                    <a:pt x="0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3" name="Freeform 271">
              <a:extLst>
                <a:ext uri="{FF2B5EF4-FFF2-40B4-BE49-F238E27FC236}">
                  <a16:creationId xmlns:a16="http://schemas.microsoft.com/office/drawing/2014/main" id="{09A297A0-9902-4684-81D8-CB9F5340D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075"/>
              <a:ext cx="33" cy="6"/>
            </a:xfrm>
            <a:custGeom>
              <a:avLst/>
              <a:gdLst>
                <a:gd name="T0" fmla="*/ 82 w 21"/>
                <a:gd name="T1" fmla="*/ 8 h 4"/>
                <a:gd name="T2" fmla="*/ 35 w 21"/>
                <a:gd name="T3" fmla="*/ 12 h 4"/>
                <a:gd name="T4" fmla="*/ 0 w 21"/>
                <a:gd name="T5" fmla="*/ 0 h 4"/>
                <a:gd name="T6" fmla="*/ 35 w 21"/>
                <a:gd name="T7" fmla="*/ 14 h 4"/>
                <a:gd name="T8" fmla="*/ 74 w 21"/>
                <a:gd name="T9" fmla="*/ 14 h 4"/>
                <a:gd name="T10" fmla="*/ 74 w 21"/>
                <a:gd name="T11" fmla="*/ 1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4">
                  <a:moveTo>
                    <a:pt x="21" y="2"/>
                  </a:moveTo>
                  <a:cubicBezTo>
                    <a:pt x="18" y="4"/>
                    <a:pt x="13" y="3"/>
                    <a:pt x="9" y="3"/>
                  </a:cubicBezTo>
                  <a:cubicBezTo>
                    <a:pt x="6" y="3"/>
                    <a:pt x="3" y="2"/>
                    <a:pt x="0" y="0"/>
                  </a:cubicBezTo>
                  <a:cubicBezTo>
                    <a:pt x="3" y="3"/>
                    <a:pt x="5" y="3"/>
                    <a:pt x="9" y="4"/>
                  </a:cubicBezTo>
                  <a:cubicBezTo>
                    <a:pt x="12" y="4"/>
                    <a:pt x="16" y="4"/>
                    <a:pt x="19" y="4"/>
                  </a:cubicBezTo>
                  <a:cubicBezTo>
                    <a:pt x="19" y="4"/>
                    <a:pt x="19" y="4"/>
                    <a:pt x="19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4" name="Freeform 272">
              <a:extLst>
                <a:ext uri="{FF2B5EF4-FFF2-40B4-BE49-F238E27FC236}">
                  <a16:creationId xmlns:a16="http://schemas.microsoft.com/office/drawing/2014/main" id="{0D961434-69FA-4B80-84CE-C2BF82AAE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089"/>
              <a:ext cx="64" cy="64"/>
            </a:xfrm>
            <a:custGeom>
              <a:avLst/>
              <a:gdLst>
                <a:gd name="T0" fmla="*/ 8 w 40"/>
                <a:gd name="T1" fmla="*/ 0 h 40"/>
                <a:gd name="T2" fmla="*/ 42 w 40"/>
                <a:gd name="T3" fmla="*/ 82 h 40"/>
                <a:gd name="T4" fmla="*/ 74 w 40"/>
                <a:gd name="T5" fmla="*/ 136 h 40"/>
                <a:gd name="T6" fmla="*/ 123 w 40"/>
                <a:gd name="T7" fmla="*/ 144 h 40"/>
                <a:gd name="T8" fmla="*/ 149 w 40"/>
                <a:gd name="T9" fmla="*/ 138 h 40"/>
                <a:gd name="T10" fmla="*/ 163 w 40"/>
                <a:gd name="T11" fmla="*/ 144 h 40"/>
                <a:gd name="T12" fmla="*/ 150 w 40"/>
                <a:gd name="T13" fmla="*/ 158 h 40"/>
                <a:gd name="T14" fmla="*/ 128 w 40"/>
                <a:gd name="T15" fmla="*/ 158 h 40"/>
                <a:gd name="T16" fmla="*/ 74 w 40"/>
                <a:gd name="T17" fmla="*/ 149 h 40"/>
                <a:gd name="T18" fmla="*/ 35 w 40"/>
                <a:gd name="T19" fmla="*/ 110 h 40"/>
                <a:gd name="T20" fmla="*/ 16 w 40"/>
                <a:gd name="T21" fmla="*/ 54 h 40"/>
                <a:gd name="T22" fmla="*/ 8 w 40"/>
                <a:gd name="T23" fmla="*/ 26 h 40"/>
                <a:gd name="T24" fmla="*/ 0 w 40"/>
                <a:gd name="T25" fmla="*/ 0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" h="40">
                  <a:moveTo>
                    <a:pt x="2" y="0"/>
                  </a:moveTo>
                  <a:cubicBezTo>
                    <a:pt x="6" y="6"/>
                    <a:pt x="8" y="13"/>
                    <a:pt x="10" y="20"/>
                  </a:cubicBezTo>
                  <a:cubicBezTo>
                    <a:pt x="11" y="24"/>
                    <a:pt x="14" y="30"/>
                    <a:pt x="18" y="33"/>
                  </a:cubicBezTo>
                  <a:cubicBezTo>
                    <a:pt x="21" y="36"/>
                    <a:pt x="26" y="35"/>
                    <a:pt x="30" y="35"/>
                  </a:cubicBezTo>
                  <a:cubicBezTo>
                    <a:pt x="32" y="35"/>
                    <a:pt x="34" y="34"/>
                    <a:pt x="36" y="34"/>
                  </a:cubicBezTo>
                  <a:cubicBezTo>
                    <a:pt x="37" y="34"/>
                    <a:pt x="39" y="35"/>
                    <a:pt x="40" y="35"/>
                  </a:cubicBezTo>
                  <a:cubicBezTo>
                    <a:pt x="38" y="36"/>
                    <a:pt x="38" y="39"/>
                    <a:pt x="37" y="39"/>
                  </a:cubicBezTo>
                  <a:cubicBezTo>
                    <a:pt x="35" y="40"/>
                    <a:pt x="32" y="39"/>
                    <a:pt x="31" y="39"/>
                  </a:cubicBezTo>
                  <a:cubicBezTo>
                    <a:pt x="26" y="39"/>
                    <a:pt x="22" y="38"/>
                    <a:pt x="18" y="36"/>
                  </a:cubicBezTo>
                  <a:cubicBezTo>
                    <a:pt x="14" y="34"/>
                    <a:pt x="11" y="30"/>
                    <a:pt x="9" y="27"/>
                  </a:cubicBezTo>
                  <a:cubicBezTo>
                    <a:pt x="6" y="23"/>
                    <a:pt x="5" y="18"/>
                    <a:pt x="4" y="13"/>
                  </a:cubicBezTo>
                  <a:cubicBezTo>
                    <a:pt x="3" y="11"/>
                    <a:pt x="2" y="8"/>
                    <a:pt x="2" y="6"/>
                  </a:cubicBezTo>
                  <a:cubicBezTo>
                    <a:pt x="1" y="4"/>
                    <a:pt x="1" y="1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5" name="Freeform 273">
              <a:extLst>
                <a:ext uri="{FF2B5EF4-FFF2-40B4-BE49-F238E27FC236}">
                  <a16:creationId xmlns:a16="http://schemas.microsoft.com/office/drawing/2014/main" id="{CD555D10-E95A-4AD5-9665-9D2229BC0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103"/>
              <a:ext cx="261" cy="294"/>
            </a:xfrm>
            <a:custGeom>
              <a:avLst/>
              <a:gdLst>
                <a:gd name="T0" fmla="*/ 367 w 163"/>
                <a:gd name="T1" fmla="*/ 712 h 183"/>
                <a:gd name="T2" fmla="*/ 472 w 163"/>
                <a:gd name="T3" fmla="*/ 574 h 183"/>
                <a:gd name="T4" fmla="*/ 511 w 163"/>
                <a:gd name="T5" fmla="*/ 511 h 183"/>
                <a:gd name="T6" fmla="*/ 588 w 163"/>
                <a:gd name="T7" fmla="*/ 469 h 183"/>
                <a:gd name="T8" fmla="*/ 634 w 163"/>
                <a:gd name="T9" fmla="*/ 397 h 183"/>
                <a:gd name="T10" fmla="*/ 615 w 163"/>
                <a:gd name="T11" fmla="*/ 328 h 183"/>
                <a:gd name="T12" fmla="*/ 628 w 163"/>
                <a:gd name="T13" fmla="*/ 225 h 183"/>
                <a:gd name="T14" fmla="*/ 594 w 163"/>
                <a:gd name="T15" fmla="*/ 170 h 183"/>
                <a:gd name="T16" fmla="*/ 575 w 163"/>
                <a:gd name="T17" fmla="*/ 116 h 183"/>
                <a:gd name="T18" fmla="*/ 477 w 163"/>
                <a:gd name="T19" fmla="*/ 67 h 183"/>
                <a:gd name="T20" fmla="*/ 428 w 163"/>
                <a:gd name="T21" fmla="*/ 5 h 183"/>
                <a:gd name="T22" fmla="*/ 189 w 163"/>
                <a:gd name="T23" fmla="*/ 5 h 183"/>
                <a:gd name="T24" fmla="*/ 98 w 163"/>
                <a:gd name="T25" fmla="*/ 124 h 183"/>
                <a:gd name="T26" fmla="*/ 69 w 163"/>
                <a:gd name="T27" fmla="*/ 294 h 183"/>
                <a:gd name="T28" fmla="*/ 0 w 163"/>
                <a:gd name="T29" fmla="*/ 498 h 183"/>
                <a:gd name="T30" fmla="*/ 367 w 163"/>
                <a:gd name="T31" fmla="*/ 712 h 18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3" h="183">
                  <a:moveTo>
                    <a:pt x="89" y="172"/>
                  </a:moveTo>
                  <a:cubicBezTo>
                    <a:pt x="97" y="183"/>
                    <a:pt x="110" y="144"/>
                    <a:pt x="115" y="138"/>
                  </a:cubicBezTo>
                  <a:cubicBezTo>
                    <a:pt x="121" y="130"/>
                    <a:pt x="124" y="123"/>
                    <a:pt x="124" y="123"/>
                  </a:cubicBezTo>
                  <a:cubicBezTo>
                    <a:pt x="139" y="124"/>
                    <a:pt x="140" y="118"/>
                    <a:pt x="143" y="113"/>
                  </a:cubicBezTo>
                  <a:cubicBezTo>
                    <a:pt x="145" y="109"/>
                    <a:pt x="150" y="105"/>
                    <a:pt x="154" y="96"/>
                  </a:cubicBezTo>
                  <a:cubicBezTo>
                    <a:pt x="158" y="88"/>
                    <a:pt x="150" y="79"/>
                    <a:pt x="150" y="79"/>
                  </a:cubicBezTo>
                  <a:cubicBezTo>
                    <a:pt x="163" y="65"/>
                    <a:pt x="153" y="54"/>
                    <a:pt x="153" y="54"/>
                  </a:cubicBezTo>
                  <a:cubicBezTo>
                    <a:pt x="154" y="43"/>
                    <a:pt x="145" y="41"/>
                    <a:pt x="145" y="41"/>
                  </a:cubicBezTo>
                  <a:cubicBezTo>
                    <a:pt x="145" y="41"/>
                    <a:pt x="143" y="33"/>
                    <a:pt x="140" y="28"/>
                  </a:cubicBezTo>
                  <a:cubicBezTo>
                    <a:pt x="137" y="23"/>
                    <a:pt x="116" y="16"/>
                    <a:pt x="116" y="16"/>
                  </a:cubicBezTo>
                  <a:cubicBezTo>
                    <a:pt x="117" y="4"/>
                    <a:pt x="111" y="1"/>
                    <a:pt x="104" y="1"/>
                  </a:cubicBezTo>
                  <a:cubicBezTo>
                    <a:pt x="98" y="0"/>
                    <a:pt x="65" y="1"/>
                    <a:pt x="46" y="1"/>
                  </a:cubicBezTo>
                  <a:cubicBezTo>
                    <a:pt x="27" y="1"/>
                    <a:pt x="24" y="20"/>
                    <a:pt x="24" y="30"/>
                  </a:cubicBezTo>
                  <a:cubicBezTo>
                    <a:pt x="24" y="41"/>
                    <a:pt x="21" y="55"/>
                    <a:pt x="17" y="71"/>
                  </a:cubicBezTo>
                  <a:cubicBezTo>
                    <a:pt x="14" y="82"/>
                    <a:pt x="4" y="109"/>
                    <a:pt x="0" y="120"/>
                  </a:cubicBezTo>
                  <a:cubicBezTo>
                    <a:pt x="0" y="120"/>
                    <a:pt x="51" y="126"/>
                    <a:pt x="89" y="172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6" name="Freeform 274">
              <a:extLst>
                <a:ext uri="{FF2B5EF4-FFF2-40B4-BE49-F238E27FC236}">
                  <a16:creationId xmlns:a16="http://schemas.microsoft.com/office/drawing/2014/main" id="{2684F9A9-E992-4444-B6DD-B2826F004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103"/>
              <a:ext cx="261" cy="294"/>
            </a:xfrm>
            <a:custGeom>
              <a:avLst/>
              <a:gdLst>
                <a:gd name="T0" fmla="*/ 367 w 163"/>
                <a:gd name="T1" fmla="*/ 712 h 183"/>
                <a:gd name="T2" fmla="*/ 472 w 163"/>
                <a:gd name="T3" fmla="*/ 574 h 183"/>
                <a:gd name="T4" fmla="*/ 511 w 163"/>
                <a:gd name="T5" fmla="*/ 511 h 183"/>
                <a:gd name="T6" fmla="*/ 588 w 163"/>
                <a:gd name="T7" fmla="*/ 469 h 183"/>
                <a:gd name="T8" fmla="*/ 634 w 163"/>
                <a:gd name="T9" fmla="*/ 397 h 183"/>
                <a:gd name="T10" fmla="*/ 615 w 163"/>
                <a:gd name="T11" fmla="*/ 328 h 183"/>
                <a:gd name="T12" fmla="*/ 628 w 163"/>
                <a:gd name="T13" fmla="*/ 225 h 183"/>
                <a:gd name="T14" fmla="*/ 594 w 163"/>
                <a:gd name="T15" fmla="*/ 170 h 183"/>
                <a:gd name="T16" fmla="*/ 575 w 163"/>
                <a:gd name="T17" fmla="*/ 116 h 183"/>
                <a:gd name="T18" fmla="*/ 477 w 163"/>
                <a:gd name="T19" fmla="*/ 67 h 183"/>
                <a:gd name="T20" fmla="*/ 428 w 163"/>
                <a:gd name="T21" fmla="*/ 5 h 183"/>
                <a:gd name="T22" fmla="*/ 189 w 163"/>
                <a:gd name="T23" fmla="*/ 5 h 183"/>
                <a:gd name="T24" fmla="*/ 98 w 163"/>
                <a:gd name="T25" fmla="*/ 124 h 183"/>
                <a:gd name="T26" fmla="*/ 69 w 163"/>
                <a:gd name="T27" fmla="*/ 294 h 183"/>
                <a:gd name="T28" fmla="*/ 0 w 163"/>
                <a:gd name="T29" fmla="*/ 498 h 183"/>
                <a:gd name="T30" fmla="*/ 367 w 163"/>
                <a:gd name="T31" fmla="*/ 712 h 18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3" h="183">
                  <a:moveTo>
                    <a:pt x="89" y="172"/>
                  </a:moveTo>
                  <a:cubicBezTo>
                    <a:pt x="97" y="183"/>
                    <a:pt x="110" y="144"/>
                    <a:pt x="115" y="138"/>
                  </a:cubicBezTo>
                  <a:cubicBezTo>
                    <a:pt x="121" y="130"/>
                    <a:pt x="124" y="123"/>
                    <a:pt x="124" y="123"/>
                  </a:cubicBezTo>
                  <a:cubicBezTo>
                    <a:pt x="139" y="124"/>
                    <a:pt x="140" y="118"/>
                    <a:pt x="143" y="113"/>
                  </a:cubicBezTo>
                  <a:cubicBezTo>
                    <a:pt x="145" y="109"/>
                    <a:pt x="150" y="105"/>
                    <a:pt x="154" y="96"/>
                  </a:cubicBezTo>
                  <a:cubicBezTo>
                    <a:pt x="158" y="88"/>
                    <a:pt x="150" y="79"/>
                    <a:pt x="150" y="79"/>
                  </a:cubicBezTo>
                  <a:cubicBezTo>
                    <a:pt x="163" y="65"/>
                    <a:pt x="153" y="54"/>
                    <a:pt x="153" y="54"/>
                  </a:cubicBezTo>
                  <a:cubicBezTo>
                    <a:pt x="154" y="43"/>
                    <a:pt x="145" y="41"/>
                    <a:pt x="145" y="41"/>
                  </a:cubicBezTo>
                  <a:cubicBezTo>
                    <a:pt x="145" y="41"/>
                    <a:pt x="143" y="33"/>
                    <a:pt x="140" y="28"/>
                  </a:cubicBezTo>
                  <a:cubicBezTo>
                    <a:pt x="137" y="23"/>
                    <a:pt x="116" y="16"/>
                    <a:pt x="116" y="16"/>
                  </a:cubicBezTo>
                  <a:cubicBezTo>
                    <a:pt x="117" y="4"/>
                    <a:pt x="111" y="1"/>
                    <a:pt x="104" y="1"/>
                  </a:cubicBezTo>
                  <a:cubicBezTo>
                    <a:pt x="98" y="0"/>
                    <a:pt x="65" y="1"/>
                    <a:pt x="46" y="1"/>
                  </a:cubicBezTo>
                  <a:cubicBezTo>
                    <a:pt x="27" y="1"/>
                    <a:pt x="24" y="20"/>
                    <a:pt x="24" y="30"/>
                  </a:cubicBezTo>
                  <a:cubicBezTo>
                    <a:pt x="24" y="41"/>
                    <a:pt x="21" y="55"/>
                    <a:pt x="17" y="71"/>
                  </a:cubicBezTo>
                  <a:cubicBezTo>
                    <a:pt x="14" y="82"/>
                    <a:pt x="4" y="109"/>
                    <a:pt x="0" y="120"/>
                  </a:cubicBezTo>
                  <a:cubicBezTo>
                    <a:pt x="0" y="120"/>
                    <a:pt x="51" y="126"/>
                    <a:pt x="89" y="172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7" name="Freeform 275">
              <a:extLst>
                <a:ext uri="{FF2B5EF4-FFF2-40B4-BE49-F238E27FC236}">
                  <a16:creationId xmlns:a16="http://schemas.microsoft.com/office/drawing/2014/main" id="{28E06A68-753E-4796-A77C-C1D55916D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2105"/>
              <a:ext cx="95" cy="24"/>
            </a:xfrm>
            <a:custGeom>
              <a:avLst/>
              <a:gdLst>
                <a:gd name="T0" fmla="*/ 246 w 59"/>
                <a:gd name="T1" fmla="*/ 61 h 15"/>
                <a:gd name="T2" fmla="*/ 135 w 59"/>
                <a:gd name="T3" fmla="*/ 35 h 15"/>
                <a:gd name="T4" fmla="*/ 0 w 59"/>
                <a:gd name="T5" fmla="*/ 4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5">
                  <a:moveTo>
                    <a:pt x="59" y="15"/>
                  </a:moveTo>
                  <a:cubicBezTo>
                    <a:pt x="59" y="15"/>
                    <a:pt x="36" y="11"/>
                    <a:pt x="32" y="9"/>
                  </a:cubicBezTo>
                  <a:cubicBezTo>
                    <a:pt x="27" y="7"/>
                    <a:pt x="8" y="0"/>
                    <a:pt x="0" y="1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8" name="Freeform 276">
              <a:extLst>
                <a:ext uri="{FF2B5EF4-FFF2-40B4-BE49-F238E27FC236}">
                  <a16:creationId xmlns:a16="http://schemas.microsoft.com/office/drawing/2014/main" id="{C36E4825-DBC7-441A-B274-8CEA0A8F5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2169"/>
              <a:ext cx="3" cy="18"/>
            </a:xfrm>
            <a:custGeom>
              <a:avLst/>
              <a:gdLst>
                <a:gd name="T0" fmla="*/ 5 w 2"/>
                <a:gd name="T1" fmla="*/ 0 h 11"/>
                <a:gd name="T2" fmla="*/ 0 w 2"/>
                <a:gd name="T3" fmla="*/ 4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1" y="0"/>
                  </a:moveTo>
                  <a:cubicBezTo>
                    <a:pt x="1" y="0"/>
                    <a:pt x="2" y="7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9" name="Freeform 277">
              <a:extLst>
                <a:ext uri="{FF2B5EF4-FFF2-40B4-BE49-F238E27FC236}">
                  <a16:creationId xmlns:a16="http://schemas.microsoft.com/office/drawing/2014/main" id="{6C1E5E36-1717-4EB2-85C0-266C70BDF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2144"/>
              <a:ext cx="104" cy="48"/>
            </a:xfrm>
            <a:custGeom>
              <a:avLst/>
              <a:gdLst>
                <a:gd name="T0" fmla="*/ 266 w 65"/>
                <a:gd name="T1" fmla="*/ 123 h 30"/>
                <a:gd name="T2" fmla="*/ 158 w 65"/>
                <a:gd name="T3" fmla="*/ 69 h 30"/>
                <a:gd name="T4" fmla="*/ 110 w 65"/>
                <a:gd name="T5" fmla="*/ 56 h 30"/>
                <a:gd name="T6" fmla="*/ 0 w 65"/>
                <a:gd name="T7" fmla="*/ 34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30">
                  <a:moveTo>
                    <a:pt x="65" y="30"/>
                  </a:moveTo>
                  <a:cubicBezTo>
                    <a:pt x="65" y="30"/>
                    <a:pt x="45" y="20"/>
                    <a:pt x="39" y="17"/>
                  </a:cubicBezTo>
                  <a:cubicBezTo>
                    <a:pt x="34" y="15"/>
                    <a:pt x="32" y="15"/>
                    <a:pt x="27" y="14"/>
                  </a:cubicBezTo>
                  <a:cubicBezTo>
                    <a:pt x="23" y="13"/>
                    <a:pt x="13" y="0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0" name="Freeform 278">
              <a:extLst>
                <a:ext uri="{FF2B5EF4-FFF2-40B4-BE49-F238E27FC236}">
                  <a16:creationId xmlns:a16="http://schemas.microsoft.com/office/drawing/2014/main" id="{884DFCB2-FA2C-4C2E-8C95-E60101FDC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2180"/>
              <a:ext cx="65" cy="50"/>
            </a:xfrm>
            <a:custGeom>
              <a:avLst/>
              <a:gdLst>
                <a:gd name="T0" fmla="*/ 163 w 41"/>
                <a:gd name="T1" fmla="*/ 131 h 31"/>
                <a:gd name="T2" fmla="*/ 111 w 41"/>
                <a:gd name="T3" fmla="*/ 81 h 31"/>
                <a:gd name="T4" fmla="*/ 0 w 41"/>
                <a:gd name="T5" fmla="*/ 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1">
                  <a:moveTo>
                    <a:pt x="41" y="31"/>
                  </a:moveTo>
                  <a:cubicBezTo>
                    <a:pt x="41" y="31"/>
                    <a:pt x="32" y="23"/>
                    <a:pt x="28" y="19"/>
                  </a:cubicBezTo>
                  <a:cubicBezTo>
                    <a:pt x="24" y="16"/>
                    <a:pt x="14" y="0"/>
                    <a:pt x="0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1" name="Freeform 279">
              <a:extLst>
                <a:ext uri="{FF2B5EF4-FFF2-40B4-BE49-F238E27FC236}">
                  <a16:creationId xmlns:a16="http://schemas.microsoft.com/office/drawing/2014/main" id="{B61DD8BB-1F79-4845-AE7E-2FA974C5F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2289"/>
              <a:ext cx="3" cy="15"/>
            </a:xfrm>
            <a:custGeom>
              <a:avLst/>
              <a:gdLst>
                <a:gd name="T0" fmla="*/ 0 w 2"/>
                <a:gd name="T1" fmla="*/ 42 h 9"/>
                <a:gd name="T2" fmla="*/ 8 w 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0" y="9"/>
                  </a:moveTo>
                  <a:cubicBezTo>
                    <a:pt x="0" y="6"/>
                    <a:pt x="2" y="3"/>
                    <a:pt x="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2" name="Freeform 280">
              <a:extLst>
                <a:ext uri="{FF2B5EF4-FFF2-40B4-BE49-F238E27FC236}">
                  <a16:creationId xmlns:a16="http://schemas.microsoft.com/office/drawing/2014/main" id="{05F1C471-D279-4115-B819-3F0B7EB31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248"/>
              <a:ext cx="9" cy="33"/>
            </a:xfrm>
            <a:custGeom>
              <a:avLst/>
              <a:gdLst>
                <a:gd name="T0" fmla="*/ 18 w 6"/>
                <a:gd name="T1" fmla="*/ 0 h 21"/>
                <a:gd name="T2" fmla="*/ 18 w 6"/>
                <a:gd name="T3" fmla="*/ 39 h 21"/>
                <a:gd name="T4" fmla="*/ 0 w 6"/>
                <a:gd name="T5" fmla="*/ 8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1">
                  <a:moveTo>
                    <a:pt x="5" y="0"/>
                  </a:moveTo>
                  <a:cubicBezTo>
                    <a:pt x="6" y="3"/>
                    <a:pt x="6" y="6"/>
                    <a:pt x="5" y="10"/>
                  </a:cubicBezTo>
                  <a:cubicBezTo>
                    <a:pt x="3" y="14"/>
                    <a:pt x="2" y="18"/>
                    <a:pt x="0" y="2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3" name="Freeform 281">
              <a:extLst>
                <a:ext uri="{FF2B5EF4-FFF2-40B4-BE49-F238E27FC236}">
                  <a16:creationId xmlns:a16="http://schemas.microsoft.com/office/drawing/2014/main" id="{160C8488-D082-474A-B514-C16BEF47C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268"/>
              <a:ext cx="16" cy="4"/>
            </a:xfrm>
            <a:custGeom>
              <a:avLst/>
              <a:gdLst>
                <a:gd name="T0" fmla="*/ 0 w 10"/>
                <a:gd name="T1" fmla="*/ 16 h 2"/>
                <a:gd name="T2" fmla="*/ 16 w 10"/>
                <a:gd name="T3" fmla="*/ 8 h 2"/>
                <a:gd name="T4" fmla="*/ 42 w 10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6" y="0"/>
                    <a:pt x="8" y="1"/>
                    <a:pt x="1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4" name="Freeform 282">
              <a:extLst>
                <a:ext uri="{FF2B5EF4-FFF2-40B4-BE49-F238E27FC236}">
                  <a16:creationId xmlns:a16="http://schemas.microsoft.com/office/drawing/2014/main" id="{9E45CA5A-1F7F-43EE-A547-9EDBB43ED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2243"/>
              <a:ext cx="82" cy="136"/>
            </a:xfrm>
            <a:custGeom>
              <a:avLst/>
              <a:gdLst>
                <a:gd name="T0" fmla="*/ 207 w 51"/>
                <a:gd name="T1" fmla="*/ 5 h 85"/>
                <a:gd name="T2" fmla="*/ 199 w 51"/>
                <a:gd name="T3" fmla="*/ 67 h 85"/>
                <a:gd name="T4" fmla="*/ 170 w 51"/>
                <a:gd name="T5" fmla="*/ 118 h 85"/>
                <a:gd name="T6" fmla="*/ 150 w 51"/>
                <a:gd name="T7" fmla="*/ 171 h 85"/>
                <a:gd name="T8" fmla="*/ 109 w 51"/>
                <a:gd name="T9" fmla="*/ 218 h 85"/>
                <a:gd name="T10" fmla="*/ 69 w 51"/>
                <a:gd name="T11" fmla="*/ 312 h 85"/>
                <a:gd name="T12" fmla="*/ 50 w 51"/>
                <a:gd name="T13" fmla="*/ 342 h 85"/>
                <a:gd name="T14" fmla="*/ 0 w 51"/>
                <a:gd name="T15" fmla="*/ 302 h 85"/>
                <a:gd name="T16" fmla="*/ 50 w 51"/>
                <a:gd name="T17" fmla="*/ 253 h 85"/>
                <a:gd name="T18" fmla="*/ 103 w 51"/>
                <a:gd name="T19" fmla="*/ 150 h 85"/>
                <a:gd name="T20" fmla="*/ 170 w 51"/>
                <a:gd name="T21" fmla="*/ 54 h 85"/>
                <a:gd name="T22" fmla="*/ 207 w 51"/>
                <a:gd name="T23" fmla="*/ 0 h 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" h="85">
                  <a:moveTo>
                    <a:pt x="50" y="1"/>
                  </a:moveTo>
                  <a:cubicBezTo>
                    <a:pt x="50" y="7"/>
                    <a:pt x="51" y="11"/>
                    <a:pt x="48" y="16"/>
                  </a:cubicBezTo>
                  <a:cubicBezTo>
                    <a:pt x="46" y="20"/>
                    <a:pt x="43" y="24"/>
                    <a:pt x="41" y="29"/>
                  </a:cubicBezTo>
                  <a:cubicBezTo>
                    <a:pt x="39" y="33"/>
                    <a:pt x="39" y="38"/>
                    <a:pt x="36" y="42"/>
                  </a:cubicBezTo>
                  <a:cubicBezTo>
                    <a:pt x="33" y="46"/>
                    <a:pt x="29" y="49"/>
                    <a:pt x="26" y="53"/>
                  </a:cubicBezTo>
                  <a:cubicBezTo>
                    <a:pt x="22" y="60"/>
                    <a:pt x="20" y="69"/>
                    <a:pt x="17" y="76"/>
                  </a:cubicBezTo>
                  <a:cubicBezTo>
                    <a:pt x="16" y="78"/>
                    <a:pt x="15" y="83"/>
                    <a:pt x="12" y="84"/>
                  </a:cubicBezTo>
                  <a:cubicBezTo>
                    <a:pt x="7" y="85"/>
                    <a:pt x="1" y="78"/>
                    <a:pt x="0" y="74"/>
                  </a:cubicBezTo>
                  <a:cubicBezTo>
                    <a:pt x="8" y="78"/>
                    <a:pt x="10" y="66"/>
                    <a:pt x="12" y="62"/>
                  </a:cubicBezTo>
                  <a:cubicBezTo>
                    <a:pt x="15" y="53"/>
                    <a:pt x="19" y="44"/>
                    <a:pt x="25" y="37"/>
                  </a:cubicBezTo>
                  <a:cubicBezTo>
                    <a:pt x="31" y="29"/>
                    <a:pt x="36" y="22"/>
                    <a:pt x="41" y="13"/>
                  </a:cubicBezTo>
                  <a:cubicBezTo>
                    <a:pt x="43" y="9"/>
                    <a:pt x="47" y="5"/>
                    <a:pt x="50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5" name="Freeform 283">
              <a:extLst>
                <a:ext uri="{FF2B5EF4-FFF2-40B4-BE49-F238E27FC236}">
                  <a16:creationId xmlns:a16="http://schemas.microsoft.com/office/drawing/2014/main" id="{95C67593-56F2-4C7A-B6C1-B789A265C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184"/>
              <a:ext cx="51" cy="38"/>
            </a:xfrm>
            <a:custGeom>
              <a:avLst/>
              <a:gdLst>
                <a:gd name="T0" fmla="*/ 0 w 32"/>
                <a:gd name="T1" fmla="*/ 5 h 24"/>
                <a:gd name="T2" fmla="*/ 56 w 32"/>
                <a:gd name="T3" fmla="*/ 48 h 24"/>
                <a:gd name="T4" fmla="*/ 102 w 32"/>
                <a:gd name="T5" fmla="*/ 95 h 24"/>
                <a:gd name="T6" fmla="*/ 16 w 32"/>
                <a:gd name="T7" fmla="*/ 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4">
                  <a:moveTo>
                    <a:pt x="0" y="1"/>
                  </a:moveTo>
                  <a:cubicBezTo>
                    <a:pt x="5" y="0"/>
                    <a:pt x="11" y="8"/>
                    <a:pt x="14" y="12"/>
                  </a:cubicBezTo>
                  <a:cubicBezTo>
                    <a:pt x="18" y="15"/>
                    <a:pt x="21" y="21"/>
                    <a:pt x="25" y="24"/>
                  </a:cubicBezTo>
                  <a:cubicBezTo>
                    <a:pt x="32" y="15"/>
                    <a:pt x="10" y="4"/>
                    <a:pt x="4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6" name="Freeform 284">
              <a:extLst>
                <a:ext uri="{FF2B5EF4-FFF2-40B4-BE49-F238E27FC236}">
                  <a16:creationId xmlns:a16="http://schemas.microsoft.com/office/drawing/2014/main" id="{13A10E21-75BB-4832-88A2-2B4200509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2153"/>
              <a:ext cx="54" cy="19"/>
            </a:xfrm>
            <a:custGeom>
              <a:avLst/>
              <a:gdLst>
                <a:gd name="T0" fmla="*/ 0 w 34"/>
                <a:gd name="T1" fmla="*/ 5 h 12"/>
                <a:gd name="T2" fmla="*/ 64 w 34"/>
                <a:gd name="T3" fmla="*/ 27 h 12"/>
                <a:gd name="T4" fmla="*/ 137 w 34"/>
                <a:gd name="T5" fmla="*/ 48 h 12"/>
                <a:gd name="T6" fmla="*/ 21 w 34"/>
                <a:gd name="T7" fmla="*/ 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2">
                  <a:moveTo>
                    <a:pt x="0" y="1"/>
                  </a:moveTo>
                  <a:cubicBezTo>
                    <a:pt x="3" y="0"/>
                    <a:pt x="13" y="6"/>
                    <a:pt x="16" y="7"/>
                  </a:cubicBezTo>
                  <a:cubicBezTo>
                    <a:pt x="22" y="9"/>
                    <a:pt x="28" y="9"/>
                    <a:pt x="34" y="12"/>
                  </a:cubicBezTo>
                  <a:cubicBezTo>
                    <a:pt x="25" y="5"/>
                    <a:pt x="16" y="1"/>
                    <a:pt x="5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7" name="Freeform 285">
              <a:extLst>
                <a:ext uri="{FF2B5EF4-FFF2-40B4-BE49-F238E27FC236}">
                  <a16:creationId xmlns:a16="http://schemas.microsoft.com/office/drawing/2014/main" id="{24C342C7-6B09-4557-814F-75A0D44D7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2252"/>
              <a:ext cx="35" cy="47"/>
            </a:xfrm>
            <a:custGeom>
              <a:avLst/>
              <a:gdLst>
                <a:gd name="T0" fmla="*/ 46 w 22"/>
                <a:gd name="T1" fmla="*/ 5 h 29"/>
                <a:gd name="T2" fmla="*/ 40 w 22"/>
                <a:gd name="T3" fmla="*/ 29 h 29"/>
                <a:gd name="T4" fmla="*/ 64 w 22"/>
                <a:gd name="T5" fmla="*/ 34 h 29"/>
                <a:gd name="T6" fmla="*/ 64 w 22"/>
                <a:gd name="T7" fmla="*/ 55 h 29"/>
                <a:gd name="T8" fmla="*/ 35 w 22"/>
                <a:gd name="T9" fmla="*/ 63 h 29"/>
                <a:gd name="T10" fmla="*/ 29 w 22"/>
                <a:gd name="T11" fmla="*/ 76 h 29"/>
                <a:gd name="T12" fmla="*/ 16 w 22"/>
                <a:gd name="T13" fmla="*/ 97 h 29"/>
                <a:gd name="T14" fmla="*/ 21 w 22"/>
                <a:gd name="T15" fmla="*/ 110 h 29"/>
                <a:gd name="T16" fmla="*/ 56 w 22"/>
                <a:gd name="T17" fmla="*/ 81 h 29"/>
                <a:gd name="T18" fmla="*/ 68 w 22"/>
                <a:gd name="T19" fmla="*/ 8 h 29"/>
                <a:gd name="T20" fmla="*/ 56 w 22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29">
                  <a:moveTo>
                    <a:pt x="11" y="1"/>
                  </a:moveTo>
                  <a:cubicBezTo>
                    <a:pt x="11" y="3"/>
                    <a:pt x="11" y="5"/>
                    <a:pt x="10" y="7"/>
                  </a:cubicBezTo>
                  <a:cubicBezTo>
                    <a:pt x="11" y="9"/>
                    <a:pt x="14" y="7"/>
                    <a:pt x="16" y="8"/>
                  </a:cubicBezTo>
                  <a:cubicBezTo>
                    <a:pt x="17" y="9"/>
                    <a:pt x="17" y="11"/>
                    <a:pt x="16" y="13"/>
                  </a:cubicBezTo>
                  <a:cubicBezTo>
                    <a:pt x="14" y="14"/>
                    <a:pt x="10" y="12"/>
                    <a:pt x="9" y="15"/>
                  </a:cubicBezTo>
                  <a:cubicBezTo>
                    <a:pt x="8" y="16"/>
                    <a:pt x="8" y="17"/>
                    <a:pt x="7" y="18"/>
                  </a:cubicBezTo>
                  <a:cubicBezTo>
                    <a:pt x="6" y="20"/>
                    <a:pt x="5" y="21"/>
                    <a:pt x="4" y="23"/>
                  </a:cubicBezTo>
                  <a:cubicBezTo>
                    <a:pt x="2" y="26"/>
                    <a:pt x="0" y="29"/>
                    <a:pt x="5" y="26"/>
                  </a:cubicBezTo>
                  <a:cubicBezTo>
                    <a:pt x="9" y="25"/>
                    <a:pt x="12" y="22"/>
                    <a:pt x="14" y="19"/>
                  </a:cubicBezTo>
                  <a:cubicBezTo>
                    <a:pt x="17" y="13"/>
                    <a:pt x="22" y="9"/>
                    <a:pt x="17" y="2"/>
                  </a:cubicBezTo>
                  <a:cubicBezTo>
                    <a:pt x="17" y="1"/>
                    <a:pt x="16" y="0"/>
                    <a:pt x="14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8" name="Freeform 286">
              <a:extLst>
                <a:ext uri="{FF2B5EF4-FFF2-40B4-BE49-F238E27FC236}">
                  <a16:creationId xmlns:a16="http://schemas.microsoft.com/office/drawing/2014/main" id="{2530DD1A-9A3B-4DF5-B693-F5E196C80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2118"/>
              <a:ext cx="145" cy="118"/>
            </a:xfrm>
            <a:custGeom>
              <a:avLst/>
              <a:gdLst>
                <a:gd name="T0" fmla="*/ 0 w 91"/>
                <a:gd name="T1" fmla="*/ 21 h 74"/>
                <a:gd name="T2" fmla="*/ 84 w 91"/>
                <a:gd name="T3" fmla="*/ 29 h 74"/>
                <a:gd name="T4" fmla="*/ 170 w 91"/>
                <a:gd name="T5" fmla="*/ 46 h 74"/>
                <a:gd name="T6" fmla="*/ 214 w 91"/>
                <a:gd name="T7" fmla="*/ 110 h 74"/>
                <a:gd name="T8" fmla="*/ 279 w 91"/>
                <a:gd name="T9" fmla="*/ 129 h 74"/>
                <a:gd name="T10" fmla="*/ 287 w 91"/>
                <a:gd name="T11" fmla="*/ 166 h 74"/>
                <a:gd name="T12" fmla="*/ 315 w 91"/>
                <a:gd name="T13" fmla="*/ 191 h 74"/>
                <a:gd name="T14" fmla="*/ 352 w 91"/>
                <a:gd name="T15" fmla="*/ 260 h 74"/>
                <a:gd name="T16" fmla="*/ 266 w 91"/>
                <a:gd name="T17" fmla="*/ 218 h 74"/>
                <a:gd name="T18" fmla="*/ 193 w 91"/>
                <a:gd name="T19" fmla="*/ 179 h 74"/>
                <a:gd name="T20" fmla="*/ 102 w 91"/>
                <a:gd name="T21" fmla="*/ 115 h 74"/>
                <a:gd name="T22" fmla="*/ 13 w 91"/>
                <a:gd name="T23" fmla="*/ 46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" h="74">
                  <a:moveTo>
                    <a:pt x="0" y="5"/>
                  </a:moveTo>
                  <a:cubicBezTo>
                    <a:pt x="4" y="0"/>
                    <a:pt x="16" y="5"/>
                    <a:pt x="21" y="7"/>
                  </a:cubicBezTo>
                  <a:cubicBezTo>
                    <a:pt x="27" y="9"/>
                    <a:pt x="38" y="7"/>
                    <a:pt x="42" y="11"/>
                  </a:cubicBezTo>
                  <a:cubicBezTo>
                    <a:pt x="48" y="17"/>
                    <a:pt x="43" y="24"/>
                    <a:pt x="53" y="27"/>
                  </a:cubicBezTo>
                  <a:cubicBezTo>
                    <a:pt x="59" y="30"/>
                    <a:pt x="65" y="26"/>
                    <a:pt x="69" y="32"/>
                  </a:cubicBezTo>
                  <a:cubicBezTo>
                    <a:pt x="71" y="35"/>
                    <a:pt x="70" y="38"/>
                    <a:pt x="71" y="41"/>
                  </a:cubicBezTo>
                  <a:cubicBezTo>
                    <a:pt x="73" y="45"/>
                    <a:pt x="74" y="44"/>
                    <a:pt x="78" y="47"/>
                  </a:cubicBezTo>
                  <a:cubicBezTo>
                    <a:pt x="83" y="50"/>
                    <a:pt x="91" y="58"/>
                    <a:pt x="87" y="64"/>
                  </a:cubicBezTo>
                  <a:cubicBezTo>
                    <a:pt x="80" y="74"/>
                    <a:pt x="70" y="59"/>
                    <a:pt x="66" y="54"/>
                  </a:cubicBezTo>
                  <a:cubicBezTo>
                    <a:pt x="61" y="47"/>
                    <a:pt x="56" y="49"/>
                    <a:pt x="48" y="44"/>
                  </a:cubicBezTo>
                  <a:cubicBezTo>
                    <a:pt x="40" y="39"/>
                    <a:pt x="34" y="32"/>
                    <a:pt x="25" y="28"/>
                  </a:cubicBezTo>
                  <a:cubicBezTo>
                    <a:pt x="15" y="22"/>
                    <a:pt x="9" y="22"/>
                    <a:pt x="3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9" name="Freeform 287">
              <a:extLst>
                <a:ext uri="{FF2B5EF4-FFF2-40B4-BE49-F238E27FC236}">
                  <a16:creationId xmlns:a16="http://schemas.microsoft.com/office/drawing/2014/main" id="{1B735523-1E35-4795-963D-A0000F99F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1677"/>
              <a:ext cx="54" cy="181"/>
            </a:xfrm>
            <a:custGeom>
              <a:avLst/>
              <a:gdLst>
                <a:gd name="T0" fmla="*/ 0 w 34"/>
                <a:gd name="T1" fmla="*/ 0 h 113"/>
                <a:gd name="T2" fmla="*/ 94 w 34"/>
                <a:gd name="T3" fmla="*/ 465 h 113"/>
                <a:gd name="T4" fmla="*/ 0 w 34"/>
                <a:gd name="T5" fmla="*/ 0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13">
                  <a:moveTo>
                    <a:pt x="0" y="0"/>
                  </a:moveTo>
                  <a:cubicBezTo>
                    <a:pt x="0" y="0"/>
                    <a:pt x="34" y="39"/>
                    <a:pt x="23" y="113"/>
                  </a:cubicBezTo>
                  <a:cubicBezTo>
                    <a:pt x="23" y="113"/>
                    <a:pt x="30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0" name="Freeform 288">
              <a:extLst>
                <a:ext uri="{FF2B5EF4-FFF2-40B4-BE49-F238E27FC236}">
                  <a16:creationId xmlns:a16="http://schemas.microsoft.com/office/drawing/2014/main" id="{2FD275D7-1ED1-4185-AFF3-425461986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932"/>
              <a:ext cx="24" cy="75"/>
            </a:xfrm>
            <a:custGeom>
              <a:avLst/>
              <a:gdLst>
                <a:gd name="T0" fmla="*/ 26 w 15"/>
                <a:gd name="T1" fmla="*/ 5 h 47"/>
                <a:gd name="T2" fmla="*/ 54 w 15"/>
                <a:gd name="T3" fmla="*/ 104 h 47"/>
                <a:gd name="T4" fmla="*/ 0 w 15"/>
                <a:gd name="T5" fmla="*/ 191 h 47"/>
                <a:gd name="T6" fmla="*/ 46 w 15"/>
                <a:gd name="T7" fmla="*/ 104 h 47"/>
                <a:gd name="T8" fmla="*/ 34 w 15"/>
                <a:gd name="T9" fmla="*/ 61 h 47"/>
                <a:gd name="T10" fmla="*/ 29 w 15"/>
                <a:gd name="T11" fmla="*/ 0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47">
                  <a:moveTo>
                    <a:pt x="6" y="1"/>
                  </a:moveTo>
                  <a:cubicBezTo>
                    <a:pt x="6" y="11"/>
                    <a:pt x="11" y="17"/>
                    <a:pt x="13" y="26"/>
                  </a:cubicBezTo>
                  <a:cubicBezTo>
                    <a:pt x="15" y="36"/>
                    <a:pt x="9" y="43"/>
                    <a:pt x="0" y="47"/>
                  </a:cubicBezTo>
                  <a:cubicBezTo>
                    <a:pt x="6" y="41"/>
                    <a:pt x="11" y="35"/>
                    <a:pt x="11" y="26"/>
                  </a:cubicBezTo>
                  <a:cubicBezTo>
                    <a:pt x="10" y="22"/>
                    <a:pt x="9" y="19"/>
                    <a:pt x="8" y="15"/>
                  </a:cubicBezTo>
                  <a:cubicBezTo>
                    <a:pt x="7" y="10"/>
                    <a:pt x="7" y="5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1" name="Freeform 289">
              <a:extLst>
                <a:ext uri="{FF2B5EF4-FFF2-40B4-BE49-F238E27FC236}">
                  <a16:creationId xmlns:a16="http://schemas.microsoft.com/office/drawing/2014/main" id="{589FE266-52EE-4FCD-B4CD-7D016850F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1969"/>
              <a:ext cx="17" cy="29"/>
            </a:xfrm>
            <a:custGeom>
              <a:avLst/>
              <a:gdLst>
                <a:gd name="T0" fmla="*/ 36 w 11"/>
                <a:gd name="T1" fmla="*/ 0 h 18"/>
                <a:gd name="T2" fmla="*/ 12 w 11"/>
                <a:gd name="T3" fmla="*/ 29 h 18"/>
                <a:gd name="T4" fmla="*/ 19 w 11"/>
                <a:gd name="T5" fmla="*/ 76 h 18"/>
                <a:gd name="T6" fmla="*/ 40 w 11"/>
                <a:gd name="T7" fmla="*/ 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8">
                  <a:moveTo>
                    <a:pt x="10" y="0"/>
                  </a:moveTo>
                  <a:cubicBezTo>
                    <a:pt x="6" y="2"/>
                    <a:pt x="5" y="3"/>
                    <a:pt x="3" y="7"/>
                  </a:cubicBezTo>
                  <a:cubicBezTo>
                    <a:pt x="2" y="10"/>
                    <a:pt x="0" y="17"/>
                    <a:pt x="5" y="18"/>
                  </a:cubicBezTo>
                  <a:cubicBezTo>
                    <a:pt x="4" y="13"/>
                    <a:pt x="5" y="4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2" name="Freeform 290">
              <a:extLst>
                <a:ext uri="{FF2B5EF4-FFF2-40B4-BE49-F238E27FC236}">
                  <a16:creationId xmlns:a16="http://schemas.microsoft.com/office/drawing/2014/main" id="{D429C8DA-EA95-48C5-BFCA-4493C00B0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1975"/>
              <a:ext cx="14" cy="23"/>
            </a:xfrm>
            <a:custGeom>
              <a:avLst/>
              <a:gdLst>
                <a:gd name="T0" fmla="*/ 0 w 9"/>
                <a:gd name="T1" fmla="*/ 21 h 14"/>
                <a:gd name="T2" fmla="*/ 34 w 9"/>
                <a:gd name="T3" fmla="*/ 62 h 14"/>
                <a:gd name="T4" fmla="*/ 0 w 9"/>
                <a:gd name="T5" fmla="*/ 2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0" y="5"/>
                  </a:moveTo>
                  <a:cubicBezTo>
                    <a:pt x="5" y="4"/>
                    <a:pt x="8" y="11"/>
                    <a:pt x="9" y="14"/>
                  </a:cubicBezTo>
                  <a:cubicBezTo>
                    <a:pt x="9" y="9"/>
                    <a:pt x="6" y="0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3" name="Freeform 291">
              <a:extLst>
                <a:ext uri="{FF2B5EF4-FFF2-40B4-BE49-F238E27FC236}">
                  <a16:creationId xmlns:a16="http://schemas.microsoft.com/office/drawing/2014/main" id="{A98FE7D4-E2CA-43AB-8007-E1D9183AF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2123"/>
              <a:ext cx="40" cy="139"/>
            </a:xfrm>
            <a:custGeom>
              <a:avLst/>
              <a:gdLst>
                <a:gd name="T0" fmla="*/ 102 w 25"/>
                <a:gd name="T1" fmla="*/ 0 h 87"/>
                <a:gd name="T2" fmla="*/ 82 w 25"/>
                <a:gd name="T3" fmla="*/ 5 h 87"/>
                <a:gd name="T4" fmla="*/ 69 w 25"/>
                <a:gd name="T5" fmla="*/ 46 h 87"/>
                <a:gd name="T6" fmla="*/ 48 w 25"/>
                <a:gd name="T7" fmla="*/ 149 h 87"/>
                <a:gd name="T8" fmla="*/ 26 w 25"/>
                <a:gd name="T9" fmla="*/ 252 h 87"/>
                <a:gd name="T10" fmla="*/ 0 w 25"/>
                <a:gd name="T11" fmla="*/ 355 h 87"/>
                <a:gd name="T12" fmla="*/ 13 w 25"/>
                <a:gd name="T13" fmla="*/ 315 h 87"/>
                <a:gd name="T14" fmla="*/ 34 w 25"/>
                <a:gd name="T15" fmla="*/ 244 h 87"/>
                <a:gd name="T16" fmla="*/ 61 w 25"/>
                <a:gd name="T17" fmla="*/ 142 h 87"/>
                <a:gd name="T18" fmla="*/ 74 w 25"/>
                <a:gd name="T19" fmla="*/ 73 h 87"/>
                <a:gd name="T20" fmla="*/ 102 w 25"/>
                <a:gd name="T21" fmla="*/ 21 h 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87">
                  <a:moveTo>
                    <a:pt x="25" y="0"/>
                  </a:moveTo>
                  <a:cubicBezTo>
                    <a:pt x="24" y="0"/>
                    <a:pt x="22" y="0"/>
                    <a:pt x="20" y="1"/>
                  </a:cubicBezTo>
                  <a:cubicBezTo>
                    <a:pt x="18" y="3"/>
                    <a:pt x="17" y="8"/>
                    <a:pt x="17" y="11"/>
                  </a:cubicBezTo>
                  <a:cubicBezTo>
                    <a:pt x="14" y="19"/>
                    <a:pt x="14" y="27"/>
                    <a:pt x="12" y="36"/>
                  </a:cubicBezTo>
                  <a:cubicBezTo>
                    <a:pt x="10" y="45"/>
                    <a:pt x="7" y="53"/>
                    <a:pt x="6" y="62"/>
                  </a:cubicBezTo>
                  <a:cubicBezTo>
                    <a:pt x="4" y="70"/>
                    <a:pt x="2" y="79"/>
                    <a:pt x="0" y="87"/>
                  </a:cubicBezTo>
                  <a:cubicBezTo>
                    <a:pt x="0" y="83"/>
                    <a:pt x="2" y="80"/>
                    <a:pt x="3" y="77"/>
                  </a:cubicBezTo>
                  <a:cubicBezTo>
                    <a:pt x="5" y="72"/>
                    <a:pt x="6" y="66"/>
                    <a:pt x="8" y="60"/>
                  </a:cubicBezTo>
                  <a:cubicBezTo>
                    <a:pt x="11" y="51"/>
                    <a:pt x="14" y="44"/>
                    <a:pt x="15" y="35"/>
                  </a:cubicBezTo>
                  <a:cubicBezTo>
                    <a:pt x="16" y="29"/>
                    <a:pt x="17" y="24"/>
                    <a:pt x="18" y="18"/>
                  </a:cubicBezTo>
                  <a:cubicBezTo>
                    <a:pt x="19" y="13"/>
                    <a:pt x="20" y="8"/>
                    <a:pt x="2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4" name="Freeform 292">
              <a:extLst>
                <a:ext uri="{FF2B5EF4-FFF2-40B4-BE49-F238E27FC236}">
                  <a16:creationId xmlns:a16="http://schemas.microsoft.com/office/drawing/2014/main" id="{F0ACD54D-EFE7-4FB1-8DDA-9732D4C49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55"/>
              <a:ext cx="27" cy="54"/>
            </a:xfrm>
            <a:custGeom>
              <a:avLst/>
              <a:gdLst>
                <a:gd name="T0" fmla="*/ 0 w 17"/>
                <a:gd name="T1" fmla="*/ 0 h 34"/>
                <a:gd name="T2" fmla="*/ 60 w 17"/>
                <a:gd name="T3" fmla="*/ 43 h 34"/>
                <a:gd name="T4" fmla="*/ 40 w 17"/>
                <a:gd name="T5" fmla="*/ 116 h 34"/>
                <a:gd name="T6" fmla="*/ 21 w 17"/>
                <a:gd name="T7" fmla="*/ 83 h 34"/>
                <a:gd name="T8" fmla="*/ 8 w 17"/>
                <a:gd name="T9" fmla="*/ 2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cubicBezTo>
                    <a:pt x="5" y="0"/>
                    <a:pt x="12" y="6"/>
                    <a:pt x="15" y="11"/>
                  </a:cubicBezTo>
                  <a:cubicBezTo>
                    <a:pt x="17" y="17"/>
                    <a:pt x="16" y="26"/>
                    <a:pt x="10" y="29"/>
                  </a:cubicBezTo>
                  <a:cubicBezTo>
                    <a:pt x="3" y="34"/>
                    <a:pt x="4" y="25"/>
                    <a:pt x="5" y="21"/>
                  </a:cubicBezTo>
                  <a:cubicBezTo>
                    <a:pt x="8" y="15"/>
                    <a:pt x="7" y="9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5" name="Freeform 293">
              <a:extLst>
                <a:ext uri="{FF2B5EF4-FFF2-40B4-BE49-F238E27FC236}">
                  <a16:creationId xmlns:a16="http://schemas.microsoft.com/office/drawing/2014/main" id="{43697EC7-DEFB-48FC-8284-256ACEC07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1946"/>
              <a:ext cx="68" cy="93"/>
            </a:xfrm>
            <a:custGeom>
              <a:avLst/>
              <a:gdLst>
                <a:gd name="T0" fmla="*/ 157 w 42"/>
                <a:gd name="T1" fmla="*/ 0 h 58"/>
                <a:gd name="T2" fmla="*/ 152 w 42"/>
                <a:gd name="T3" fmla="*/ 90 h 58"/>
                <a:gd name="T4" fmla="*/ 81 w 42"/>
                <a:gd name="T5" fmla="*/ 184 h 58"/>
                <a:gd name="T6" fmla="*/ 39 w 42"/>
                <a:gd name="T7" fmla="*/ 226 h 58"/>
                <a:gd name="T8" fmla="*/ 5 w 42"/>
                <a:gd name="T9" fmla="*/ 213 h 58"/>
                <a:gd name="T10" fmla="*/ 63 w 42"/>
                <a:gd name="T11" fmla="*/ 152 h 58"/>
                <a:gd name="T12" fmla="*/ 152 w 42"/>
                <a:gd name="T13" fmla="*/ 29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8">
                  <a:moveTo>
                    <a:pt x="37" y="0"/>
                  </a:moveTo>
                  <a:cubicBezTo>
                    <a:pt x="42" y="4"/>
                    <a:pt x="38" y="17"/>
                    <a:pt x="36" y="22"/>
                  </a:cubicBezTo>
                  <a:cubicBezTo>
                    <a:pt x="32" y="31"/>
                    <a:pt x="25" y="38"/>
                    <a:pt x="19" y="45"/>
                  </a:cubicBezTo>
                  <a:cubicBezTo>
                    <a:pt x="16" y="49"/>
                    <a:pt x="12" y="52"/>
                    <a:pt x="9" y="55"/>
                  </a:cubicBezTo>
                  <a:cubicBezTo>
                    <a:pt x="5" y="57"/>
                    <a:pt x="0" y="58"/>
                    <a:pt x="1" y="52"/>
                  </a:cubicBezTo>
                  <a:cubicBezTo>
                    <a:pt x="3" y="46"/>
                    <a:pt x="11" y="42"/>
                    <a:pt x="15" y="37"/>
                  </a:cubicBezTo>
                  <a:cubicBezTo>
                    <a:pt x="23" y="28"/>
                    <a:pt x="31" y="17"/>
                    <a:pt x="3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6" name="Freeform 294">
              <a:extLst>
                <a:ext uri="{FF2B5EF4-FFF2-40B4-BE49-F238E27FC236}">
                  <a16:creationId xmlns:a16="http://schemas.microsoft.com/office/drawing/2014/main" id="{B2572A1D-CA4B-4028-A733-CAF3227D4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1950"/>
              <a:ext cx="49" cy="17"/>
            </a:xfrm>
            <a:custGeom>
              <a:avLst/>
              <a:gdLst>
                <a:gd name="T0" fmla="*/ 0 w 30"/>
                <a:gd name="T1" fmla="*/ 5 h 11"/>
                <a:gd name="T2" fmla="*/ 67 w 30"/>
                <a:gd name="T3" fmla="*/ 40 h 11"/>
                <a:gd name="T4" fmla="*/ 123 w 30"/>
                <a:gd name="T5" fmla="*/ 19 h 11"/>
                <a:gd name="T6" fmla="*/ 88 w 30"/>
                <a:gd name="T7" fmla="*/ 12 h 11"/>
                <a:gd name="T8" fmla="*/ 29 w 30"/>
                <a:gd name="T9" fmla="*/ 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1">
                  <a:moveTo>
                    <a:pt x="0" y="1"/>
                  </a:moveTo>
                  <a:cubicBezTo>
                    <a:pt x="3" y="6"/>
                    <a:pt x="9" y="10"/>
                    <a:pt x="15" y="11"/>
                  </a:cubicBezTo>
                  <a:cubicBezTo>
                    <a:pt x="19" y="11"/>
                    <a:pt x="30" y="11"/>
                    <a:pt x="28" y="5"/>
                  </a:cubicBezTo>
                  <a:cubicBezTo>
                    <a:pt x="27" y="0"/>
                    <a:pt x="23" y="2"/>
                    <a:pt x="20" y="3"/>
                  </a:cubicBezTo>
                  <a:cubicBezTo>
                    <a:pt x="15" y="4"/>
                    <a:pt x="11" y="4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7" name="Freeform 295">
              <a:extLst>
                <a:ext uri="{FF2B5EF4-FFF2-40B4-BE49-F238E27FC236}">
                  <a16:creationId xmlns:a16="http://schemas.microsoft.com/office/drawing/2014/main" id="{76B1EA9F-6E03-44C3-997C-1D7221C16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1996"/>
              <a:ext cx="121" cy="204"/>
            </a:xfrm>
            <a:custGeom>
              <a:avLst/>
              <a:gdLst>
                <a:gd name="T0" fmla="*/ 29 w 75"/>
                <a:gd name="T1" fmla="*/ 0 h 127"/>
                <a:gd name="T2" fmla="*/ 26 w 75"/>
                <a:gd name="T3" fmla="*/ 162 h 127"/>
                <a:gd name="T4" fmla="*/ 90 w 75"/>
                <a:gd name="T5" fmla="*/ 310 h 127"/>
                <a:gd name="T6" fmla="*/ 200 w 75"/>
                <a:gd name="T7" fmla="*/ 443 h 127"/>
                <a:gd name="T8" fmla="*/ 315 w 75"/>
                <a:gd name="T9" fmla="*/ 527 h 127"/>
                <a:gd name="T10" fmla="*/ 302 w 75"/>
                <a:gd name="T11" fmla="*/ 514 h 127"/>
                <a:gd name="T12" fmla="*/ 255 w 75"/>
                <a:gd name="T13" fmla="*/ 464 h 127"/>
                <a:gd name="T14" fmla="*/ 139 w 75"/>
                <a:gd name="T15" fmla="*/ 310 h 127"/>
                <a:gd name="T16" fmla="*/ 68 w 75"/>
                <a:gd name="T17" fmla="*/ 178 h 127"/>
                <a:gd name="T18" fmla="*/ 34 w 75"/>
                <a:gd name="T19" fmla="*/ 26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5" h="127">
                  <a:moveTo>
                    <a:pt x="7" y="0"/>
                  </a:moveTo>
                  <a:cubicBezTo>
                    <a:pt x="0" y="9"/>
                    <a:pt x="4" y="29"/>
                    <a:pt x="6" y="39"/>
                  </a:cubicBezTo>
                  <a:cubicBezTo>
                    <a:pt x="8" y="51"/>
                    <a:pt x="14" y="66"/>
                    <a:pt x="22" y="75"/>
                  </a:cubicBezTo>
                  <a:cubicBezTo>
                    <a:pt x="30" y="86"/>
                    <a:pt x="39" y="97"/>
                    <a:pt x="48" y="107"/>
                  </a:cubicBezTo>
                  <a:cubicBezTo>
                    <a:pt x="56" y="114"/>
                    <a:pt x="64" y="124"/>
                    <a:pt x="75" y="127"/>
                  </a:cubicBezTo>
                  <a:cubicBezTo>
                    <a:pt x="73" y="127"/>
                    <a:pt x="73" y="126"/>
                    <a:pt x="72" y="124"/>
                  </a:cubicBezTo>
                  <a:cubicBezTo>
                    <a:pt x="68" y="120"/>
                    <a:pt x="64" y="116"/>
                    <a:pt x="61" y="112"/>
                  </a:cubicBezTo>
                  <a:cubicBezTo>
                    <a:pt x="51" y="100"/>
                    <a:pt x="42" y="87"/>
                    <a:pt x="33" y="75"/>
                  </a:cubicBezTo>
                  <a:cubicBezTo>
                    <a:pt x="27" y="65"/>
                    <a:pt x="20" y="54"/>
                    <a:pt x="16" y="43"/>
                  </a:cubicBezTo>
                  <a:cubicBezTo>
                    <a:pt x="12" y="32"/>
                    <a:pt x="8" y="18"/>
                    <a:pt x="8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8" name="Freeform 296">
              <a:extLst>
                <a:ext uri="{FF2B5EF4-FFF2-40B4-BE49-F238E27FC236}">
                  <a16:creationId xmlns:a16="http://schemas.microsoft.com/office/drawing/2014/main" id="{DE2A05EF-D37D-4F64-8B7A-93681A3BD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2459"/>
              <a:ext cx="419" cy="604"/>
            </a:xfrm>
            <a:custGeom>
              <a:avLst/>
              <a:gdLst>
                <a:gd name="T0" fmla="*/ 294 w 262"/>
                <a:gd name="T1" fmla="*/ 226 h 377"/>
                <a:gd name="T2" fmla="*/ 355 w 262"/>
                <a:gd name="T3" fmla="*/ 444 h 377"/>
                <a:gd name="T4" fmla="*/ 424 w 262"/>
                <a:gd name="T5" fmla="*/ 636 h 377"/>
                <a:gd name="T6" fmla="*/ 657 w 262"/>
                <a:gd name="T7" fmla="*/ 1045 h 377"/>
                <a:gd name="T8" fmla="*/ 867 w 262"/>
                <a:gd name="T9" fmla="*/ 1346 h 377"/>
                <a:gd name="T10" fmla="*/ 1071 w 262"/>
                <a:gd name="T11" fmla="*/ 1551 h 377"/>
                <a:gd name="T12" fmla="*/ 573 w 262"/>
                <a:gd name="T13" fmla="*/ 1107 h 377"/>
                <a:gd name="T14" fmla="*/ 443 w 262"/>
                <a:gd name="T15" fmla="*/ 860 h 377"/>
                <a:gd name="T16" fmla="*/ 323 w 262"/>
                <a:gd name="T17" fmla="*/ 678 h 377"/>
                <a:gd name="T18" fmla="*/ 77 w 262"/>
                <a:gd name="T19" fmla="*/ 1484 h 377"/>
                <a:gd name="T20" fmla="*/ 54 w 262"/>
                <a:gd name="T21" fmla="*/ 647 h 377"/>
                <a:gd name="T22" fmla="*/ 131 w 262"/>
                <a:gd name="T23" fmla="*/ 280 h 377"/>
                <a:gd name="T24" fmla="*/ 261 w 262"/>
                <a:gd name="T25" fmla="*/ 111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2" h="377">
                  <a:moveTo>
                    <a:pt x="72" y="55"/>
                  </a:moveTo>
                  <a:cubicBezTo>
                    <a:pt x="91" y="58"/>
                    <a:pt x="85" y="93"/>
                    <a:pt x="87" y="108"/>
                  </a:cubicBezTo>
                  <a:cubicBezTo>
                    <a:pt x="90" y="124"/>
                    <a:pt x="95" y="141"/>
                    <a:pt x="104" y="155"/>
                  </a:cubicBezTo>
                  <a:cubicBezTo>
                    <a:pt x="123" y="188"/>
                    <a:pt x="143" y="220"/>
                    <a:pt x="161" y="254"/>
                  </a:cubicBezTo>
                  <a:cubicBezTo>
                    <a:pt x="175" y="280"/>
                    <a:pt x="195" y="303"/>
                    <a:pt x="212" y="327"/>
                  </a:cubicBezTo>
                  <a:cubicBezTo>
                    <a:pt x="225" y="347"/>
                    <a:pt x="240" y="368"/>
                    <a:pt x="262" y="377"/>
                  </a:cubicBezTo>
                  <a:cubicBezTo>
                    <a:pt x="208" y="361"/>
                    <a:pt x="166" y="318"/>
                    <a:pt x="140" y="269"/>
                  </a:cubicBezTo>
                  <a:cubicBezTo>
                    <a:pt x="129" y="248"/>
                    <a:pt x="118" y="230"/>
                    <a:pt x="108" y="209"/>
                  </a:cubicBezTo>
                  <a:cubicBezTo>
                    <a:pt x="101" y="194"/>
                    <a:pt x="93" y="174"/>
                    <a:pt x="79" y="165"/>
                  </a:cubicBezTo>
                  <a:cubicBezTo>
                    <a:pt x="15" y="124"/>
                    <a:pt x="9" y="328"/>
                    <a:pt x="19" y="361"/>
                  </a:cubicBezTo>
                  <a:cubicBezTo>
                    <a:pt x="3" y="300"/>
                    <a:pt x="0" y="219"/>
                    <a:pt x="13" y="157"/>
                  </a:cubicBezTo>
                  <a:cubicBezTo>
                    <a:pt x="20" y="127"/>
                    <a:pt x="22" y="96"/>
                    <a:pt x="32" y="68"/>
                  </a:cubicBezTo>
                  <a:cubicBezTo>
                    <a:pt x="35" y="59"/>
                    <a:pt x="48" y="0"/>
                    <a:pt x="64" y="27"/>
                  </a:cubicBezTo>
                </a:path>
              </a:pathLst>
            </a:custGeom>
            <a:solidFill>
              <a:srgbClr val="93C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9" name="Freeform 297">
              <a:extLst>
                <a:ext uri="{FF2B5EF4-FFF2-40B4-BE49-F238E27FC236}">
                  <a16:creationId xmlns:a16="http://schemas.microsoft.com/office/drawing/2014/main" id="{71CC1094-7F23-4CD5-90D9-693FC387B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2353"/>
              <a:ext cx="56" cy="209"/>
            </a:xfrm>
            <a:custGeom>
              <a:avLst/>
              <a:gdLst>
                <a:gd name="T0" fmla="*/ 8 w 35"/>
                <a:gd name="T1" fmla="*/ 0 h 130"/>
                <a:gd name="T2" fmla="*/ 61 w 35"/>
                <a:gd name="T3" fmla="*/ 281 h 130"/>
                <a:gd name="T4" fmla="*/ 98 w 35"/>
                <a:gd name="T5" fmla="*/ 540 h 130"/>
                <a:gd name="T6" fmla="*/ 21 w 35"/>
                <a:gd name="T7" fmla="*/ 16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30">
                  <a:moveTo>
                    <a:pt x="2" y="0"/>
                  </a:moveTo>
                  <a:cubicBezTo>
                    <a:pt x="0" y="19"/>
                    <a:pt x="13" y="47"/>
                    <a:pt x="15" y="68"/>
                  </a:cubicBezTo>
                  <a:cubicBezTo>
                    <a:pt x="17" y="88"/>
                    <a:pt x="20" y="110"/>
                    <a:pt x="24" y="130"/>
                  </a:cubicBezTo>
                  <a:cubicBezTo>
                    <a:pt x="21" y="84"/>
                    <a:pt x="35" y="45"/>
                    <a:pt x="5" y="4"/>
                  </a:cubicBezTo>
                </a:path>
              </a:pathLst>
            </a:custGeom>
            <a:solidFill>
              <a:srgbClr val="93C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0" name="Freeform 298">
              <a:extLst>
                <a:ext uri="{FF2B5EF4-FFF2-40B4-BE49-F238E27FC236}">
                  <a16:creationId xmlns:a16="http://schemas.microsoft.com/office/drawing/2014/main" id="{E554167A-D363-4457-911E-3146F2ED5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252"/>
              <a:ext cx="99" cy="242"/>
            </a:xfrm>
            <a:custGeom>
              <a:avLst/>
              <a:gdLst>
                <a:gd name="T0" fmla="*/ 0 w 62"/>
                <a:gd name="T1" fmla="*/ 26 h 151"/>
                <a:gd name="T2" fmla="*/ 163 w 62"/>
                <a:gd name="T3" fmla="*/ 308 h 151"/>
                <a:gd name="T4" fmla="*/ 252 w 62"/>
                <a:gd name="T5" fmla="*/ 622 h 151"/>
                <a:gd name="T6" fmla="*/ 123 w 62"/>
                <a:gd name="T7" fmla="*/ 383 h 151"/>
                <a:gd name="T8" fmla="*/ 26 w 62"/>
                <a:gd name="T9" fmla="*/ 0 h 1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51">
                  <a:moveTo>
                    <a:pt x="0" y="6"/>
                  </a:moveTo>
                  <a:cubicBezTo>
                    <a:pt x="1" y="31"/>
                    <a:pt x="29" y="53"/>
                    <a:pt x="40" y="75"/>
                  </a:cubicBezTo>
                  <a:cubicBezTo>
                    <a:pt x="51" y="98"/>
                    <a:pt x="60" y="126"/>
                    <a:pt x="62" y="151"/>
                  </a:cubicBezTo>
                  <a:cubicBezTo>
                    <a:pt x="59" y="131"/>
                    <a:pt x="41" y="109"/>
                    <a:pt x="30" y="93"/>
                  </a:cubicBezTo>
                  <a:cubicBezTo>
                    <a:pt x="7" y="62"/>
                    <a:pt x="17" y="34"/>
                    <a:pt x="6" y="0"/>
                  </a:cubicBezTo>
                </a:path>
              </a:pathLst>
            </a:custGeom>
            <a:solidFill>
              <a:srgbClr val="93C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1" name="Freeform 299">
              <a:extLst>
                <a:ext uri="{FF2B5EF4-FFF2-40B4-BE49-F238E27FC236}">
                  <a16:creationId xmlns:a16="http://schemas.microsoft.com/office/drawing/2014/main" id="{F924650F-6503-4F25-8008-226D886E9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3028"/>
              <a:ext cx="299" cy="61"/>
            </a:xfrm>
            <a:custGeom>
              <a:avLst/>
              <a:gdLst>
                <a:gd name="T0" fmla="*/ 731 w 187"/>
                <a:gd name="T1" fmla="*/ 55 h 38"/>
                <a:gd name="T2" fmla="*/ 430 w 187"/>
                <a:gd name="T3" fmla="*/ 29 h 38"/>
                <a:gd name="T4" fmla="*/ 238 w 187"/>
                <a:gd name="T5" fmla="*/ 42 h 38"/>
                <a:gd name="T6" fmla="*/ 0 w 187"/>
                <a:gd name="T7" fmla="*/ 116 h 38"/>
                <a:gd name="T8" fmla="*/ 321 w 187"/>
                <a:gd name="T9" fmla="*/ 63 h 38"/>
                <a:gd name="T10" fmla="*/ 555 w 187"/>
                <a:gd name="T11" fmla="*/ 124 h 38"/>
                <a:gd name="T12" fmla="*/ 764 w 187"/>
                <a:gd name="T13" fmla="*/ 9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7" h="38">
                  <a:moveTo>
                    <a:pt x="179" y="13"/>
                  </a:moveTo>
                  <a:cubicBezTo>
                    <a:pt x="172" y="35"/>
                    <a:pt x="116" y="11"/>
                    <a:pt x="105" y="7"/>
                  </a:cubicBezTo>
                  <a:cubicBezTo>
                    <a:pt x="87" y="0"/>
                    <a:pt x="75" y="1"/>
                    <a:pt x="58" y="10"/>
                  </a:cubicBezTo>
                  <a:cubicBezTo>
                    <a:pt x="44" y="17"/>
                    <a:pt x="16" y="36"/>
                    <a:pt x="0" y="28"/>
                  </a:cubicBezTo>
                  <a:cubicBezTo>
                    <a:pt x="26" y="38"/>
                    <a:pt x="53" y="18"/>
                    <a:pt x="79" y="15"/>
                  </a:cubicBezTo>
                  <a:cubicBezTo>
                    <a:pt x="98" y="12"/>
                    <a:pt x="116" y="27"/>
                    <a:pt x="136" y="30"/>
                  </a:cubicBezTo>
                  <a:cubicBezTo>
                    <a:pt x="146" y="32"/>
                    <a:pt x="184" y="37"/>
                    <a:pt x="187" y="22"/>
                  </a:cubicBezTo>
                </a:path>
              </a:pathLst>
            </a:custGeom>
            <a:solidFill>
              <a:srgbClr val="93C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2" name="Freeform 300">
              <a:extLst>
                <a:ext uri="{FF2B5EF4-FFF2-40B4-BE49-F238E27FC236}">
                  <a16:creationId xmlns:a16="http://schemas.microsoft.com/office/drawing/2014/main" id="{7500A27B-52C8-416F-80DA-1459F3BF5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2299"/>
              <a:ext cx="281" cy="232"/>
            </a:xfrm>
            <a:custGeom>
              <a:avLst/>
              <a:gdLst>
                <a:gd name="T0" fmla="*/ 717 w 176"/>
                <a:gd name="T1" fmla="*/ 192 h 145"/>
                <a:gd name="T2" fmla="*/ 390 w 176"/>
                <a:gd name="T3" fmla="*/ 0 h 145"/>
                <a:gd name="T4" fmla="*/ 294 w 176"/>
                <a:gd name="T5" fmla="*/ 138 h 145"/>
                <a:gd name="T6" fmla="*/ 260 w 176"/>
                <a:gd name="T7" fmla="*/ 205 h 145"/>
                <a:gd name="T8" fmla="*/ 219 w 176"/>
                <a:gd name="T9" fmla="*/ 274 h 145"/>
                <a:gd name="T10" fmla="*/ 166 w 176"/>
                <a:gd name="T11" fmla="*/ 323 h 145"/>
                <a:gd name="T12" fmla="*/ 136 w 176"/>
                <a:gd name="T13" fmla="*/ 418 h 145"/>
                <a:gd name="T14" fmla="*/ 0 w 176"/>
                <a:gd name="T15" fmla="*/ 594 h 145"/>
                <a:gd name="T16" fmla="*/ 204 w 176"/>
                <a:gd name="T17" fmla="*/ 368 h 145"/>
                <a:gd name="T18" fmla="*/ 260 w 176"/>
                <a:gd name="T19" fmla="*/ 282 h 145"/>
                <a:gd name="T20" fmla="*/ 346 w 176"/>
                <a:gd name="T21" fmla="*/ 200 h 145"/>
                <a:gd name="T22" fmla="*/ 490 w 176"/>
                <a:gd name="T23" fmla="*/ 90 h 145"/>
                <a:gd name="T24" fmla="*/ 559 w 176"/>
                <a:gd name="T25" fmla="*/ 94 h 145"/>
                <a:gd name="T26" fmla="*/ 709 w 176"/>
                <a:gd name="T27" fmla="*/ 171 h 1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6" h="145">
                  <a:moveTo>
                    <a:pt x="176" y="47"/>
                  </a:moveTo>
                  <a:cubicBezTo>
                    <a:pt x="170" y="22"/>
                    <a:pt x="118" y="1"/>
                    <a:pt x="96" y="0"/>
                  </a:cubicBezTo>
                  <a:cubicBezTo>
                    <a:pt x="93" y="14"/>
                    <a:pt x="79" y="22"/>
                    <a:pt x="72" y="34"/>
                  </a:cubicBezTo>
                  <a:cubicBezTo>
                    <a:pt x="69" y="41"/>
                    <a:pt x="68" y="45"/>
                    <a:pt x="64" y="50"/>
                  </a:cubicBezTo>
                  <a:cubicBezTo>
                    <a:pt x="58" y="57"/>
                    <a:pt x="57" y="59"/>
                    <a:pt x="54" y="67"/>
                  </a:cubicBezTo>
                  <a:cubicBezTo>
                    <a:pt x="50" y="74"/>
                    <a:pt x="45" y="74"/>
                    <a:pt x="41" y="79"/>
                  </a:cubicBezTo>
                  <a:cubicBezTo>
                    <a:pt x="36" y="86"/>
                    <a:pt x="37" y="95"/>
                    <a:pt x="33" y="102"/>
                  </a:cubicBezTo>
                  <a:cubicBezTo>
                    <a:pt x="25" y="119"/>
                    <a:pt x="12" y="131"/>
                    <a:pt x="0" y="145"/>
                  </a:cubicBezTo>
                  <a:cubicBezTo>
                    <a:pt x="20" y="129"/>
                    <a:pt x="35" y="111"/>
                    <a:pt x="50" y="90"/>
                  </a:cubicBezTo>
                  <a:cubicBezTo>
                    <a:pt x="55" y="83"/>
                    <a:pt x="58" y="75"/>
                    <a:pt x="64" y="69"/>
                  </a:cubicBezTo>
                  <a:cubicBezTo>
                    <a:pt x="71" y="61"/>
                    <a:pt x="79" y="58"/>
                    <a:pt x="85" y="49"/>
                  </a:cubicBezTo>
                  <a:cubicBezTo>
                    <a:pt x="96" y="34"/>
                    <a:pt x="101" y="26"/>
                    <a:pt x="120" y="22"/>
                  </a:cubicBezTo>
                  <a:cubicBezTo>
                    <a:pt x="128" y="21"/>
                    <a:pt x="129" y="20"/>
                    <a:pt x="137" y="23"/>
                  </a:cubicBezTo>
                  <a:cubicBezTo>
                    <a:pt x="148" y="28"/>
                    <a:pt x="165" y="35"/>
                    <a:pt x="174" y="42"/>
                  </a:cubicBezTo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3" name="Freeform 301">
              <a:extLst>
                <a:ext uri="{FF2B5EF4-FFF2-40B4-BE49-F238E27FC236}">
                  <a16:creationId xmlns:a16="http://schemas.microsoft.com/office/drawing/2014/main" id="{76D0110D-72BF-488A-A91A-C1A25849D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688"/>
              <a:ext cx="94" cy="69"/>
            </a:xfrm>
            <a:custGeom>
              <a:avLst/>
              <a:gdLst>
                <a:gd name="T0" fmla="*/ 183 w 59"/>
                <a:gd name="T1" fmla="*/ 29 h 43"/>
                <a:gd name="T2" fmla="*/ 94 w 59"/>
                <a:gd name="T3" fmla="*/ 111 h 43"/>
                <a:gd name="T4" fmla="*/ 0 w 59"/>
                <a:gd name="T5" fmla="*/ 178 h 43"/>
                <a:gd name="T6" fmla="*/ 155 w 59"/>
                <a:gd name="T7" fmla="*/ 95 h 43"/>
                <a:gd name="T8" fmla="*/ 239 w 59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43">
                  <a:moveTo>
                    <a:pt x="45" y="7"/>
                  </a:moveTo>
                  <a:cubicBezTo>
                    <a:pt x="29" y="8"/>
                    <a:pt x="31" y="18"/>
                    <a:pt x="23" y="27"/>
                  </a:cubicBezTo>
                  <a:cubicBezTo>
                    <a:pt x="17" y="33"/>
                    <a:pt x="5" y="38"/>
                    <a:pt x="0" y="43"/>
                  </a:cubicBezTo>
                  <a:cubicBezTo>
                    <a:pt x="12" y="34"/>
                    <a:pt x="27" y="33"/>
                    <a:pt x="38" y="23"/>
                  </a:cubicBezTo>
                  <a:cubicBezTo>
                    <a:pt x="44" y="17"/>
                    <a:pt x="56" y="6"/>
                    <a:pt x="59" y="0"/>
                  </a:cubicBezTo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4" name="Freeform 302">
              <a:extLst>
                <a:ext uri="{FF2B5EF4-FFF2-40B4-BE49-F238E27FC236}">
                  <a16:creationId xmlns:a16="http://schemas.microsoft.com/office/drawing/2014/main" id="{B9DBD36B-C679-4B09-970D-7D708D862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2466"/>
              <a:ext cx="30" cy="158"/>
            </a:xfrm>
            <a:custGeom>
              <a:avLst/>
              <a:gdLst>
                <a:gd name="T0" fmla="*/ 0 w 19"/>
                <a:gd name="T1" fmla="*/ 0 h 99"/>
                <a:gd name="T2" fmla="*/ 35 w 19"/>
                <a:gd name="T3" fmla="*/ 110 h 99"/>
                <a:gd name="T4" fmla="*/ 47 w 19"/>
                <a:gd name="T5" fmla="*/ 206 h 99"/>
                <a:gd name="T6" fmla="*/ 52 w 19"/>
                <a:gd name="T7" fmla="*/ 300 h 99"/>
                <a:gd name="T8" fmla="*/ 69 w 19"/>
                <a:gd name="T9" fmla="*/ 402 h 99"/>
                <a:gd name="T10" fmla="*/ 22 w 19"/>
                <a:gd name="T11" fmla="*/ 223 h 99"/>
                <a:gd name="T12" fmla="*/ 5 w 19"/>
                <a:gd name="T13" fmla="*/ 26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99">
                  <a:moveTo>
                    <a:pt x="0" y="0"/>
                  </a:moveTo>
                  <a:cubicBezTo>
                    <a:pt x="9" y="8"/>
                    <a:pt x="10" y="16"/>
                    <a:pt x="9" y="27"/>
                  </a:cubicBezTo>
                  <a:cubicBezTo>
                    <a:pt x="9" y="37"/>
                    <a:pt x="10" y="42"/>
                    <a:pt x="12" y="51"/>
                  </a:cubicBezTo>
                  <a:cubicBezTo>
                    <a:pt x="14" y="58"/>
                    <a:pt x="12" y="66"/>
                    <a:pt x="13" y="74"/>
                  </a:cubicBezTo>
                  <a:cubicBezTo>
                    <a:pt x="13" y="83"/>
                    <a:pt x="19" y="91"/>
                    <a:pt x="18" y="99"/>
                  </a:cubicBezTo>
                  <a:cubicBezTo>
                    <a:pt x="14" y="84"/>
                    <a:pt x="7" y="72"/>
                    <a:pt x="6" y="55"/>
                  </a:cubicBezTo>
                  <a:cubicBezTo>
                    <a:pt x="5" y="44"/>
                    <a:pt x="14" y="11"/>
                    <a:pt x="1" y="6"/>
                  </a:cubicBezTo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5" name="Freeform 303">
              <a:extLst>
                <a:ext uri="{FF2B5EF4-FFF2-40B4-BE49-F238E27FC236}">
                  <a16:creationId xmlns:a16="http://schemas.microsoft.com/office/drawing/2014/main" id="{C58A101D-F48D-49BE-A13E-0B494B1A2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2137"/>
              <a:ext cx="306" cy="245"/>
            </a:xfrm>
            <a:custGeom>
              <a:avLst/>
              <a:gdLst>
                <a:gd name="T0" fmla="*/ 785 w 191"/>
                <a:gd name="T1" fmla="*/ 34 h 153"/>
                <a:gd name="T2" fmla="*/ 429 w 191"/>
                <a:gd name="T3" fmla="*/ 77 h 153"/>
                <a:gd name="T4" fmla="*/ 197 w 191"/>
                <a:gd name="T5" fmla="*/ 293 h 153"/>
                <a:gd name="T6" fmla="*/ 26 w 191"/>
                <a:gd name="T7" fmla="*/ 546 h 153"/>
                <a:gd name="T8" fmla="*/ 239 w 191"/>
                <a:gd name="T9" fmla="*/ 315 h 153"/>
                <a:gd name="T10" fmla="*/ 444 w 191"/>
                <a:gd name="T11" fmla="*/ 102 h 153"/>
                <a:gd name="T12" fmla="*/ 785 w 191"/>
                <a:gd name="T13" fmla="*/ 34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1" h="153">
                  <a:moveTo>
                    <a:pt x="191" y="8"/>
                  </a:moveTo>
                  <a:cubicBezTo>
                    <a:pt x="191" y="8"/>
                    <a:pt x="147" y="0"/>
                    <a:pt x="104" y="19"/>
                  </a:cubicBezTo>
                  <a:cubicBezTo>
                    <a:pt x="60" y="38"/>
                    <a:pt x="58" y="51"/>
                    <a:pt x="48" y="71"/>
                  </a:cubicBezTo>
                  <a:cubicBezTo>
                    <a:pt x="38" y="91"/>
                    <a:pt x="11" y="113"/>
                    <a:pt x="6" y="133"/>
                  </a:cubicBezTo>
                  <a:cubicBezTo>
                    <a:pt x="0" y="153"/>
                    <a:pt x="43" y="97"/>
                    <a:pt x="58" y="77"/>
                  </a:cubicBezTo>
                  <a:cubicBezTo>
                    <a:pt x="74" y="57"/>
                    <a:pt x="76" y="38"/>
                    <a:pt x="108" y="25"/>
                  </a:cubicBezTo>
                  <a:cubicBezTo>
                    <a:pt x="141" y="13"/>
                    <a:pt x="191" y="8"/>
                    <a:pt x="191" y="8"/>
                  </a:cubicBezTo>
                  <a:close/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6" name="Freeform 304">
              <a:extLst>
                <a:ext uri="{FF2B5EF4-FFF2-40B4-BE49-F238E27FC236}">
                  <a16:creationId xmlns:a16="http://schemas.microsoft.com/office/drawing/2014/main" id="{E521BDE3-041B-4334-9D18-0B79167DA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2794"/>
              <a:ext cx="68" cy="226"/>
            </a:xfrm>
            <a:custGeom>
              <a:avLst/>
              <a:gdLst>
                <a:gd name="T0" fmla="*/ 74 w 43"/>
                <a:gd name="T1" fmla="*/ 0 h 141"/>
                <a:gd name="T2" fmla="*/ 122 w 43"/>
                <a:gd name="T3" fmla="*/ 157 h 141"/>
                <a:gd name="T4" fmla="*/ 130 w 43"/>
                <a:gd name="T5" fmla="*/ 293 h 141"/>
                <a:gd name="T6" fmla="*/ 0 w 43"/>
                <a:gd name="T7" fmla="*/ 580 h 141"/>
                <a:gd name="T8" fmla="*/ 63 w 43"/>
                <a:gd name="T9" fmla="*/ 35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41">
                  <a:moveTo>
                    <a:pt x="19" y="0"/>
                  </a:moveTo>
                  <a:cubicBezTo>
                    <a:pt x="21" y="13"/>
                    <a:pt x="29" y="26"/>
                    <a:pt x="31" y="38"/>
                  </a:cubicBezTo>
                  <a:cubicBezTo>
                    <a:pt x="34" y="49"/>
                    <a:pt x="34" y="60"/>
                    <a:pt x="33" y="71"/>
                  </a:cubicBezTo>
                  <a:cubicBezTo>
                    <a:pt x="31" y="94"/>
                    <a:pt x="19" y="127"/>
                    <a:pt x="0" y="141"/>
                  </a:cubicBezTo>
                  <a:cubicBezTo>
                    <a:pt x="15" y="105"/>
                    <a:pt x="43" y="47"/>
                    <a:pt x="16" y="9"/>
                  </a:cubicBezTo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7" name="Freeform 305">
              <a:extLst>
                <a:ext uri="{FF2B5EF4-FFF2-40B4-BE49-F238E27FC236}">
                  <a16:creationId xmlns:a16="http://schemas.microsoft.com/office/drawing/2014/main" id="{355789BA-E0FA-49C3-B9F4-0665926C0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1849"/>
              <a:ext cx="19" cy="22"/>
            </a:xfrm>
            <a:custGeom>
              <a:avLst/>
              <a:gdLst>
                <a:gd name="T0" fmla="*/ 5 w 12"/>
                <a:gd name="T1" fmla="*/ 13 h 14"/>
                <a:gd name="T2" fmla="*/ 27 w 12"/>
                <a:gd name="T3" fmla="*/ 22 h 14"/>
                <a:gd name="T4" fmla="*/ 43 w 12"/>
                <a:gd name="T5" fmla="*/ 42 h 14"/>
                <a:gd name="T6" fmla="*/ 21 w 12"/>
                <a:gd name="T7" fmla="*/ 42 h 14"/>
                <a:gd name="T8" fmla="*/ 0 w 12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4">
                  <a:moveTo>
                    <a:pt x="1" y="3"/>
                  </a:moveTo>
                  <a:cubicBezTo>
                    <a:pt x="4" y="0"/>
                    <a:pt x="5" y="4"/>
                    <a:pt x="7" y="6"/>
                  </a:cubicBezTo>
                  <a:cubicBezTo>
                    <a:pt x="8" y="7"/>
                    <a:pt x="12" y="9"/>
                    <a:pt x="11" y="11"/>
                  </a:cubicBezTo>
                  <a:cubicBezTo>
                    <a:pt x="10" y="14"/>
                    <a:pt x="6" y="12"/>
                    <a:pt x="5" y="11"/>
                  </a:cubicBezTo>
                  <a:cubicBezTo>
                    <a:pt x="3" y="9"/>
                    <a:pt x="0" y="7"/>
                    <a:pt x="0" y="4"/>
                  </a:cubicBezTo>
                </a:path>
              </a:pathLst>
            </a:custGeom>
            <a:solidFill>
              <a:srgbClr val="5F5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8" name="Freeform 306">
              <a:extLst>
                <a:ext uri="{FF2B5EF4-FFF2-40B4-BE49-F238E27FC236}">
                  <a16:creationId xmlns:a16="http://schemas.microsoft.com/office/drawing/2014/main" id="{78D85605-4B15-40E1-903D-7B2065861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1898"/>
              <a:ext cx="13" cy="21"/>
            </a:xfrm>
            <a:custGeom>
              <a:avLst/>
              <a:gdLst>
                <a:gd name="T0" fmla="*/ 26 w 8"/>
                <a:gd name="T1" fmla="*/ 5 h 13"/>
                <a:gd name="T2" fmla="*/ 26 w 8"/>
                <a:gd name="T3" fmla="*/ 29 h 13"/>
                <a:gd name="T4" fmla="*/ 26 w 8"/>
                <a:gd name="T5" fmla="*/ 47 h 13"/>
                <a:gd name="T6" fmla="*/ 26 w 8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3">
                  <a:moveTo>
                    <a:pt x="6" y="1"/>
                  </a:moveTo>
                  <a:cubicBezTo>
                    <a:pt x="5" y="3"/>
                    <a:pt x="5" y="5"/>
                    <a:pt x="6" y="7"/>
                  </a:cubicBezTo>
                  <a:cubicBezTo>
                    <a:pt x="6" y="8"/>
                    <a:pt x="8" y="10"/>
                    <a:pt x="6" y="11"/>
                  </a:cubicBezTo>
                  <a:cubicBezTo>
                    <a:pt x="3" y="13"/>
                    <a:pt x="0" y="0"/>
                    <a:pt x="6" y="0"/>
                  </a:cubicBezTo>
                </a:path>
              </a:pathLst>
            </a:custGeom>
            <a:solidFill>
              <a:srgbClr val="5F5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9" name="Freeform 307">
              <a:extLst>
                <a:ext uri="{FF2B5EF4-FFF2-40B4-BE49-F238E27FC236}">
                  <a16:creationId xmlns:a16="http://schemas.microsoft.com/office/drawing/2014/main" id="{663F12CD-FF10-43A7-9EF7-6E68DF522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1821"/>
              <a:ext cx="61" cy="50"/>
            </a:xfrm>
            <a:custGeom>
              <a:avLst/>
              <a:gdLst>
                <a:gd name="T0" fmla="*/ 0 w 38"/>
                <a:gd name="T1" fmla="*/ 0 h 31"/>
                <a:gd name="T2" fmla="*/ 55 w 38"/>
                <a:gd name="T3" fmla="*/ 13 h 31"/>
                <a:gd name="T4" fmla="*/ 103 w 38"/>
                <a:gd name="T5" fmla="*/ 42 h 31"/>
                <a:gd name="T6" fmla="*/ 149 w 38"/>
                <a:gd name="T7" fmla="*/ 131 h 31"/>
                <a:gd name="T8" fmla="*/ 120 w 38"/>
                <a:gd name="T9" fmla="*/ 39 h 31"/>
                <a:gd name="T10" fmla="*/ 16 w 38"/>
                <a:gd name="T11" fmla="*/ 5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31">
                  <a:moveTo>
                    <a:pt x="0" y="0"/>
                  </a:moveTo>
                  <a:cubicBezTo>
                    <a:pt x="3" y="3"/>
                    <a:pt x="9" y="1"/>
                    <a:pt x="13" y="3"/>
                  </a:cubicBezTo>
                  <a:cubicBezTo>
                    <a:pt x="17" y="5"/>
                    <a:pt x="21" y="8"/>
                    <a:pt x="25" y="10"/>
                  </a:cubicBezTo>
                  <a:cubicBezTo>
                    <a:pt x="33" y="16"/>
                    <a:pt x="32" y="23"/>
                    <a:pt x="36" y="31"/>
                  </a:cubicBezTo>
                  <a:cubicBezTo>
                    <a:pt x="37" y="21"/>
                    <a:pt x="38" y="15"/>
                    <a:pt x="29" y="9"/>
                  </a:cubicBezTo>
                  <a:cubicBezTo>
                    <a:pt x="23" y="4"/>
                    <a:pt x="12" y="0"/>
                    <a:pt x="4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0" name="Freeform 308">
              <a:extLst>
                <a:ext uri="{FF2B5EF4-FFF2-40B4-BE49-F238E27FC236}">
                  <a16:creationId xmlns:a16="http://schemas.microsoft.com/office/drawing/2014/main" id="{4CA090C7-9F1C-4757-B222-FA92C65CB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886"/>
              <a:ext cx="24" cy="19"/>
            </a:xfrm>
            <a:custGeom>
              <a:avLst/>
              <a:gdLst>
                <a:gd name="T0" fmla="*/ 61 w 15"/>
                <a:gd name="T1" fmla="*/ 0 h 12"/>
                <a:gd name="T2" fmla="*/ 13 w 15"/>
                <a:gd name="T3" fmla="*/ 8 h 12"/>
                <a:gd name="T4" fmla="*/ 61 w 15"/>
                <a:gd name="T5" fmla="*/ 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15" y="0"/>
                  </a:moveTo>
                  <a:cubicBezTo>
                    <a:pt x="11" y="5"/>
                    <a:pt x="8" y="6"/>
                    <a:pt x="3" y="2"/>
                  </a:cubicBezTo>
                  <a:cubicBezTo>
                    <a:pt x="0" y="9"/>
                    <a:pt x="13" y="12"/>
                    <a:pt x="15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1" name="Freeform 309">
              <a:extLst>
                <a:ext uri="{FF2B5EF4-FFF2-40B4-BE49-F238E27FC236}">
                  <a16:creationId xmlns:a16="http://schemas.microsoft.com/office/drawing/2014/main" id="{356F593A-7427-4089-900F-2F39C4E1C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1554"/>
              <a:ext cx="331" cy="213"/>
            </a:xfrm>
            <a:custGeom>
              <a:avLst/>
              <a:gdLst>
                <a:gd name="T0" fmla="*/ 846 w 207"/>
                <a:gd name="T1" fmla="*/ 138 h 133"/>
                <a:gd name="T2" fmla="*/ 657 w 207"/>
                <a:gd name="T3" fmla="*/ 213 h 133"/>
                <a:gd name="T4" fmla="*/ 552 w 207"/>
                <a:gd name="T5" fmla="*/ 259 h 133"/>
                <a:gd name="T6" fmla="*/ 478 w 207"/>
                <a:gd name="T7" fmla="*/ 285 h 133"/>
                <a:gd name="T8" fmla="*/ 253 w 207"/>
                <a:gd name="T9" fmla="*/ 362 h 133"/>
                <a:gd name="T10" fmla="*/ 157 w 207"/>
                <a:gd name="T11" fmla="*/ 428 h 133"/>
                <a:gd name="T12" fmla="*/ 86 w 207"/>
                <a:gd name="T13" fmla="*/ 546 h 133"/>
                <a:gd name="T14" fmla="*/ 176 w 207"/>
                <a:gd name="T15" fmla="*/ 389 h 133"/>
                <a:gd name="T16" fmla="*/ 61 w 207"/>
                <a:gd name="T17" fmla="*/ 492 h 133"/>
                <a:gd name="T18" fmla="*/ 128 w 207"/>
                <a:gd name="T19" fmla="*/ 388 h 133"/>
                <a:gd name="T20" fmla="*/ 221 w 207"/>
                <a:gd name="T21" fmla="*/ 306 h 133"/>
                <a:gd name="T22" fmla="*/ 192 w 207"/>
                <a:gd name="T23" fmla="*/ 325 h 133"/>
                <a:gd name="T24" fmla="*/ 102 w 207"/>
                <a:gd name="T25" fmla="*/ 389 h 133"/>
                <a:gd name="T26" fmla="*/ 5 w 207"/>
                <a:gd name="T27" fmla="*/ 485 h 133"/>
                <a:gd name="T28" fmla="*/ 26 w 207"/>
                <a:gd name="T29" fmla="*/ 408 h 133"/>
                <a:gd name="T30" fmla="*/ 82 w 207"/>
                <a:gd name="T31" fmla="*/ 320 h 133"/>
                <a:gd name="T32" fmla="*/ 5 w 207"/>
                <a:gd name="T33" fmla="*/ 375 h 133"/>
                <a:gd name="T34" fmla="*/ 69 w 207"/>
                <a:gd name="T35" fmla="*/ 272 h 133"/>
                <a:gd name="T36" fmla="*/ 0 w 207"/>
                <a:gd name="T37" fmla="*/ 333 h 133"/>
                <a:gd name="T38" fmla="*/ 8 w 207"/>
                <a:gd name="T39" fmla="*/ 293 h 133"/>
                <a:gd name="T40" fmla="*/ 123 w 207"/>
                <a:gd name="T41" fmla="*/ 197 h 133"/>
                <a:gd name="T42" fmla="*/ 355 w 207"/>
                <a:gd name="T43" fmla="*/ 119 h 133"/>
                <a:gd name="T44" fmla="*/ 547 w 207"/>
                <a:gd name="T45" fmla="*/ 21 h 133"/>
                <a:gd name="T46" fmla="*/ 662 w 207"/>
                <a:gd name="T47" fmla="*/ 0 h 133"/>
                <a:gd name="T48" fmla="*/ 718 w 207"/>
                <a:gd name="T49" fmla="*/ 8 h 133"/>
                <a:gd name="T50" fmla="*/ 648 w 207"/>
                <a:gd name="T51" fmla="*/ 29 h 133"/>
                <a:gd name="T52" fmla="*/ 572 w 207"/>
                <a:gd name="T53" fmla="*/ 74 h 133"/>
                <a:gd name="T54" fmla="*/ 675 w 207"/>
                <a:gd name="T55" fmla="*/ 61 h 133"/>
                <a:gd name="T56" fmla="*/ 547 w 207"/>
                <a:gd name="T57" fmla="*/ 115 h 133"/>
                <a:gd name="T58" fmla="*/ 453 w 207"/>
                <a:gd name="T59" fmla="*/ 170 h 133"/>
                <a:gd name="T60" fmla="*/ 555 w 207"/>
                <a:gd name="T61" fmla="*/ 138 h 133"/>
                <a:gd name="T62" fmla="*/ 699 w 207"/>
                <a:gd name="T63" fmla="*/ 102 h 133"/>
                <a:gd name="T64" fmla="*/ 641 w 207"/>
                <a:gd name="T65" fmla="*/ 131 h 133"/>
                <a:gd name="T66" fmla="*/ 512 w 207"/>
                <a:gd name="T67" fmla="*/ 191 h 133"/>
                <a:gd name="T68" fmla="*/ 667 w 207"/>
                <a:gd name="T69" fmla="*/ 157 h 133"/>
                <a:gd name="T70" fmla="*/ 596 w 207"/>
                <a:gd name="T71" fmla="*/ 184 h 133"/>
                <a:gd name="T72" fmla="*/ 675 w 207"/>
                <a:gd name="T73" fmla="*/ 159 h 133"/>
                <a:gd name="T74" fmla="*/ 744 w 207"/>
                <a:gd name="T75" fmla="*/ 138 h 133"/>
                <a:gd name="T76" fmla="*/ 716 w 207"/>
                <a:gd name="T77" fmla="*/ 163 h 133"/>
                <a:gd name="T78" fmla="*/ 812 w 207"/>
                <a:gd name="T79" fmla="*/ 136 h 133"/>
                <a:gd name="T80" fmla="*/ 811 w 207"/>
                <a:gd name="T81" fmla="*/ 144 h 133"/>
                <a:gd name="T82" fmla="*/ 841 w 207"/>
                <a:gd name="T83" fmla="*/ 123 h 1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7" h="133">
                  <a:moveTo>
                    <a:pt x="207" y="34"/>
                  </a:moveTo>
                  <a:cubicBezTo>
                    <a:pt x="201" y="48"/>
                    <a:pt x="173" y="49"/>
                    <a:pt x="161" y="52"/>
                  </a:cubicBezTo>
                  <a:cubicBezTo>
                    <a:pt x="151" y="55"/>
                    <a:pt x="143" y="57"/>
                    <a:pt x="135" y="63"/>
                  </a:cubicBezTo>
                  <a:cubicBezTo>
                    <a:pt x="129" y="67"/>
                    <a:pt x="124" y="69"/>
                    <a:pt x="117" y="69"/>
                  </a:cubicBezTo>
                  <a:cubicBezTo>
                    <a:pt x="95" y="69"/>
                    <a:pt x="80" y="76"/>
                    <a:pt x="62" y="88"/>
                  </a:cubicBezTo>
                  <a:cubicBezTo>
                    <a:pt x="54" y="93"/>
                    <a:pt x="45" y="98"/>
                    <a:pt x="38" y="104"/>
                  </a:cubicBezTo>
                  <a:cubicBezTo>
                    <a:pt x="32" y="111"/>
                    <a:pt x="22" y="123"/>
                    <a:pt x="21" y="133"/>
                  </a:cubicBezTo>
                  <a:cubicBezTo>
                    <a:pt x="20" y="118"/>
                    <a:pt x="32" y="104"/>
                    <a:pt x="43" y="95"/>
                  </a:cubicBezTo>
                  <a:cubicBezTo>
                    <a:pt x="33" y="103"/>
                    <a:pt x="24" y="111"/>
                    <a:pt x="15" y="120"/>
                  </a:cubicBezTo>
                  <a:cubicBezTo>
                    <a:pt x="19" y="110"/>
                    <a:pt x="24" y="101"/>
                    <a:pt x="31" y="94"/>
                  </a:cubicBezTo>
                  <a:cubicBezTo>
                    <a:pt x="38" y="87"/>
                    <a:pt x="49" y="82"/>
                    <a:pt x="54" y="74"/>
                  </a:cubicBezTo>
                  <a:cubicBezTo>
                    <a:pt x="51" y="75"/>
                    <a:pt x="49" y="77"/>
                    <a:pt x="47" y="79"/>
                  </a:cubicBezTo>
                  <a:cubicBezTo>
                    <a:pt x="40" y="85"/>
                    <a:pt x="33" y="90"/>
                    <a:pt x="25" y="95"/>
                  </a:cubicBezTo>
                  <a:cubicBezTo>
                    <a:pt x="15" y="102"/>
                    <a:pt x="8" y="107"/>
                    <a:pt x="1" y="118"/>
                  </a:cubicBezTo>
                  <a:cubicBezTo>
                    <a:pt x="1" y="112"/>
                    <a:pt x="4" y="104"/>
                    <a:pt x="6" y="99"/>
                  </a:cubicBezTo>
                  <a:cubicBezTo>
                    <a:pt x="10" y="91"/>
                    <a:pt x="18" y="86"/>
                    <a:pt x="20" y="78"/>
                  </a:cubicBezTo>
                  <a:cubicBezTo>
                    <a:pt x="13" y="79"/>
                    <a:pt x="7" y="87"/>
                    <a:pt x="1" y="91"/>
                  </a:cubicBezTo>
                  <a:cubicBezTo>
                    <a:pt x="5" y="82"/>
                    <a:pt x="16" y="76"/>
                    <a:pt x="17" y="66"/>
                  </a:cubicBezTo>
                  <a:cubicBezTo>
                    <a:pt x="11" y="67"/>
                    <a:pt x="3" y="75"/>
                    <a:pt x="0" y="81"/>
                  </a:cubicBezTo>
                  <a:cubicBezTo>
                    <a:pt x="2" y="78"/>
                    <a:pt x="0" y="75"/>
                    <a:pt x="2" y="71"/>
                  </a:cubicBezTo>
                  <a:cubicBezTo>
                    <a:pt x="8" y="62"/>
                    <a:pt x="20" y="53"/>
                    <a:pt x="30" y="48"/>
                  </a:cubicBezTo>
                  <a:cubicBezTo>
                    <a:pt x="47" y="39"/>
                    <a:pt x="68" y="35"/>
                    <a:pt x="87" y="29"/>
                  </a:cubicBezTo>
                  <a:cubicBezTo>
                    <a:pt x="104" y="24"/>
                    <a:pt x="118" y="11"/>
                    <a:pt x="134" y="5"/>
                  </a:cubicBezTo>
                  <a:cubicBezTo>
                    <a:pt x="143" y="2"/>
                    <a:pt x="152" y="0"/>
                    <a:pt x="162" y="0"/>
                  </a:cubicBezTo>
                  <a:cubicBezTo>
                    <a:pt x="167" y="0"/>
                    <a:pt x="171" y="2"/>
                    <a:pt x="176" y="2"/>
                  </a:cubicBezTo>
                  <a:cubicBezTo>
                    <a:pt x="171" y="3"/>
                    <a:pt x="164" y="5"/>
                    <a:pt x="158" y="7"/>
                  </a:cubicBezTo>
                  <a:cubicBezTo>
                    <a:pt x="152" y="10"/>
                    <a:pt x="147" y="15"/>
                    <a:pt x="140" y="18"/>
                  </a:cubicBezTo>
                  <a:cubicBezTo>
                    <a:pt x="148" y="15"/>
                    <a:pt x="156" y="14"/>
                    <a:pt x="165" y="15"/>
                  </a:cubicBezTo>
                  <a:cubicBezTo>
                    <a:pt x="155" y="20"/>
                    <a:pt x="144" y="22"/>
                    <a:pt x="134" y="28"/>
                  </a:cubicBezTo>
                  <a:cubicBezTo>
                    <a:pt x="128" y="33"/>
                    <a:pt x="119" y="40"/>
                    <a:pt x="111" y="41"/>
                  </a:cubicBezTo>
                  <a:cubicBezTo>
                    <a:pt x="120" y="42"/>
                    <a:pt x="128" y="36"/>
                    <a:pt x="136" y="34"/>
                  </a:cubicBezTo>
                  <a:cubicBezTo>
                    <a:pt x="148" y="32"/>
                    <a:pt x="159" y="28"/>
                    <a:pt x="171" y="25"/>
                  </a:cubicBezTo>
                  <a:cubicBezTo>
                    <a:pt x="167" y="28"/>
                    <a:pt x="162" y="30"/>
                    <a:pt x="157" y="32"/>
                  </a:cubicBezTo>
                  <a:cubicBezTo>
                    <a:pt x="146" y="36"/>
                    <a:pt x="136" y="42"/>
                    <a:pt x="125" y="46"/>
                  </a:cubicBezTo>
                  <a:cubicBezTo>
                    <a:pt x="138" y="43"/>
                    <a:pt x="150" y="40"/>
                    <a:pt x="163" y="38"/>
                  </a:cubicBezTo>
                  <a:cubicBezTo>
                    <a:pt x="160" y="42"/>
                    <a:pt x="150" y="42"/>
                    <a:pt x="146" y="45"/>
                  </a:cubicBezTo>
                  <a:cubicBezTo>
                    <a:pt x="152" y="45"/>
                    <a:pt x="159" y="41"/>
                    <a:pt x="165" y="39"/>
                  </a:cubicBezTo>
                  <a:cubicBezTo>
                    <a:pt x="170" y="37"/>
                    <a:pt x="176" y="36"/>
                    <a:pt x="182" y="34"/>
                  </a:cubicBezTo>
                  <a:cubicBezTo>
                    <a:pt x="179" y="35"/>
                    <a:pt x="177" y="37"/>
                    <a:pt x="175" y="40"/>
                  </a:cubicBezTo>
                  <a:cubicBezTo>
                    <a:pt x="183" y="39"/>
                    <a:pt x="191" y="32"/>
                    <a:pt x="199" y="33"/>
                  </a:cubicBezTo>
                  <a:cubicBezTo>
                    <a:pt x="199" y="34"/>
                    <a:pt x="198" y="34"/>
                    <a:pt x="198" y="35"/>
                  </a:cubicBezTo>
                  <a:cubicBezTo>
                    <a:pt x="201" y="35"/>
                    <a:pt x="204" y="33"/>
                    <a:pt x="206" y="30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2" name="Freeform 310">
              <a:extLst>
                <a:ext uri="{FF2B5EF4-FFF2-40B4-BE49-F238E27FC236}">
                  <a16:creationId xmlns:a16="http://schemas.microsoft.com/office/drawing/2014/main" id="{28F7FBF7-454E-4951-9137-CFDE90B48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1522"/>
              <a:ext cx="210" cy="110"/>
            </a:xfrm>
            <a:custGeom>
              <a:avLst/>
              <a:gdLst>
                <a:gd name="T0" fmla="*/ 540 w 131"/>
                <a:gd name="T1" fmla="*/ 41 h 69"/>
                <a:gd name="T2" fmla="*/ 404 w 131"/>
                <a:gd name="T3" fmla="*/ 81 h 69"/>
                <a:gd name="T4" fmla="*/ 268 w 131"/>
                <a:gd name="T5" fmla="*/ 158 h 69"/>
                <a:gd name="T6" fmla="*/ 0 w 131"/>
                <a:gd name="T7" fmla="*/ 279 h 69"/>
                <a:gd name="T8" fmla="*/ 111 w 131"/>
                <a:gd name="T9" fmla="*/ 198 h 69"/>
                <a:gd name="T10" fmla="*/ 46 w 131"/>
                <a:gd name="T11" fmla="*/ 218 h 69"/>
                <a:gd name="T12" fmla="*/ 144 w 131"/>
                <a:gd name="T13" fmla="*/ 145 h 69"/>
                <a:gd name="T14" fmla="*/ 111 w 131"/>
                <a:gd name="T15" fmla="*/ 158 h 69"/>
                <a:gd name="T16" fmla="*/ 223 w 131"/>
                <a:gd name="T17" fmla="*/ 41 h 69"/>
                <a:gd name="T18" fmla="*/ 295 w 131"/>
                <a:gd name="T19" fmla="*/ 16 h 69"/>
                <a:gd name="T20" fmla="*/ 391 w 131"/>
                <a:gd name="T21" fmla="*/ 0 h 69"/>
                <a:gd name="T22" fmla="*/ 265 w 131"/>
                <a:gd name="T23" fmla="*/ 61 h 69"/>
                <a:gd name="T24" fmla="*/ 308 w 131"/>
                <a:gd name="T25" fmla="*/ 46 h 69"/>
                <a:gd name="T26" fmla="*/ 265 w 131"/>
                <a:gd name="T27" fmla="*/ 81 h 69"/>
                <a:gd name="T28" fmla="*/ 327 w 131"/>
                <a:gd name="T29" fmla="*/ 61 h 69"/>
                <a:gd name="T30" fmla="*/ 281 w 131"/>
                <a:gd name="T31" fmla="*/ 110 h 69"/>
                <a:gd name="T32" fmla="*/ 452 w 131"/>
                <a:gd name="T33" fmla="*/ 46 h 69"/>
                <a:gd name="T34" fmla="*/ 410 w 131"/>
                <a:gd name="T35" fmla="*/ 73 h 69"/>
                <a:gd name="T36" fmla="*/ 519 w 131"/>
                <a:gd name="T37" fmla="*/ 41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1" h="69">
                  <a:moveTo>
                    <a:pt x="131" y="10"/>
                  </a:moveTo>
                  <a:cubicBezTo>
                    <a:pt x="122" y="16"/>
                    <a:pt x="108" y="15"/>
                    <a:pt x="98" y="20"/>
                  </a:cubicBezTo>
                  <a:cubicBezTo>
                    <a:pt x="86" y="25"/>
                    <a:pt x="77" y="35"/>
                    <a:pt x="65" y="39"/>
                  </a:cubicBezTo>
                  <a:cubicBezTo>
                    <a:pt x="42" y="47"/>
                    <a:pt x="19" y="54"/>
                    <a:pt x="0" y="69"/>
                  </a:cubicBezTo>
                  <a:cubicBezTo>
                    <a:pt x="8" y="61"/>
                    <a:pt x="15" y="52"/>
                    <a:pt x="27" y="49"/>
                  </a:cubicBezTo>
                  <a:cubicBezTo>
                    <a:pt x="21" y="48"/>
                    <a:pt x="15" y="50"/>
                    <a:pt x="11" y="54"/>
                  </a:cubicBezTo>
                  <a:cubicBezTo>
                    <a:pt x="19" y="48"/>
                    <a:pt x="27" y="42"/>
                    <a:pt x="35" y="36"/>
                  </a:cubicBezTo>
                  <a:cubicBezTo>
                    <a:pt x="32" y="36"/>
                    <a:pt x="30" y="38"/>
                    <a:pt x="27" y="39"/>
                  </a:cubicBezTo>
                  <a:cubicBezTo>
                    <a:pt x="29" y="27"/>
                    <a:pt x="44" y="15"/>
                    <a:pt x="54" y="10"/>
                  </a:cubicBezTo>
                  <a:cubicBezTo>
                    <a:pt x="60" y="7"/>
                    <a:pt x="65" y="5"/>
                    <a:pt x="72" y="4"/>
                  </a:cubicBezTo>
                  <a:cubicBezTo>
                    <a:pt x="79" y="2"/>
                    <a:pt x="88" y="2"/>
                    <a:pt x="95" y="0"/>
                  </a:cubicBezTo>
                  <a:cubicBezTo>
                    <a:pt x="84" y="4"/>
                    <a:pt x="74" y="7"/>
                    <a:pt x="64" y="15"/>
                  </a:cubicBezTo>
                  <a:cubicBezTo>
                    <a:pt x="67" y="12"/>
                    <a:pt x="71" y="11"/>
                    <a:pt x="75" y="11"/>
                  </a:cubicBezTo>
                  <a:cubicBezTo>
                    <a:pt x="71" y="12"/>
                    <a:pt x="66" y="16"/>
                    <a:pt x="64" y="20"/>
                  </a:cubicBezTo>
                  <a:cubicBezTo>
                    <a:pt x="69" y="19"/>
                    <a:pt x="73" y="15"/>
                    <a:pt x="79" y="15"/>
                  </a:cubicBezTo>
                  <a:cubicBezTo>
                    <a:pt x="75" y="19"/>
                    <a:pt x="68" y="23"/>
                    <a:pt x="68" y="27"/>
                  </a:cubicBezTo>
                  <a:cubicBezTo>
                    <a:pt x="81" y="21"/>
                    <a:pt x="95" y="14"/>
                    <a:pt x="110" y="11"/>
                  </a:cubicBezTo>
                  <a:cubicBezTo>
                    <a:pt x="106" y="12"/>
                    <a:pt x="102" y="15"/>
                    <a:pt x="100" y="18"/>
                  </a:cubicBezTo>
                  <a:cubicBezTo>
                    <a:pt x="108" y="13"/>
                    <a:pt x="117" y="10"/>
                    <a:pt x="126" y="10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3" name="Freeform 311">
              <a:extLst>
                <a:ext uri="{FF2B5EF4-FFF2-40B4-BE49-F238E27FC236}">
                  <a16:creationId xmlns:a16="http://schemas.microsoft.com/office/drawing/2014/main" id="{E26E2317-9D76-4B2D-A97C-68097979F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1660"/>
              <a:ext cx="84" cy="30"/>
            </a:xfrm>
            <a:custGeom>
              <a:avLst/>
              <a:gdLst>
                <a:gd name="T0" fmla="*/ 211 w 53"/>
                <a:gd name="T1" fmla="*/ 0 h 19"/>
                <a:gd name="T2" fmla="*/ 171 w 53"/>
                <a:gd name="T3" fmla="*/ 33 h 19"/>
                <a:gd name="T4" fmla="*/ 111 w 53"/>
                <a:gd name="T5" fmla="*/ 39 h 19"/>
                <a:gd name="T6" fmla="*/ 0 w 53"/>
                <a:gd name="T7" fmla="*/ 62 h 19"/>
                <a:gd name="T8" fmla="*/ 68 w 53"/>
                <a:gd name="T9" fmla="*/ 52 h 19"/>
                <a:gd name="T10" fmla="*/ 27 w 53"/>
                <a:gd name="T11" fmla="*/ 69 h 19"/>
                <a:gd name="T12" fmla="*/ 90 w 53"/>
                <a:gd name="T13" fmla="*/ 62 h 19"/>
                <a:gd name="T14" fmla="*/ 81 w 53"/>
                <a:gd name="T15" fmla="*/ 69 h 19"/>
                <a:gd name="T16" fmla="*/ 190 w 53"/>
                <a:gd name="T17" fmla="*/ 8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53" y="0"/>
                  </a:moveTo>
                  <a:cubicBezTo>
                    <a:pt x="51" y="0"/>
                    <a:pt x="46" y="6"/>
                    <a:pt x="43" y="8"/>
                  </a:cubicBezTo>
                  <a:cubicBezTo>
                    <a:pt x="38" y="10"/>
                    <a:pt x="34" y="10"/>
                    <a:pt x="28" y="10"/>
                  </a:cubicBezTo>
                  <a:cubicBezTo>
                    <a:pt x="19" y="11"/>
                    <a:pt x="8" y="12"/>
                    <a:pt x="0" y="16"/>
                  </a:cubicBezTo>
                  <a:cubicBezTo>
                    <a:pt x="5" y="14"/>
                    <a:pt x="11" y="12"/>
                    <a:pt x="17" y="13"/>
                  </a:cubicBezTo>
                  <a:cubicBezTo>
                    <a:pt x="14" y="16"/>
                    <a:pt x="9" y="15"/>
                    <a:pt x="7" y="18"/>
                  </a:cubicBezTo>
                  <a:cubicBezTo>
                    <a:pt x="13" y="19"/>
                    <a:pt x="18" y="16"/>
                    <a:pt x="23" y="16"/>
                  </a:cubicBezTo>
                  <a:cubicBezTo>
                    <a:pt x="22" y="16"/>
                    <a:pt x="21" y="18"/>
                    <a:pt x="20" y="18"/>
                  </a:cubicBezTo>
                  <a:cubicBezTo>
                    <a:pt x="31" y="19"/>
                    <a:pt x="43" y="12"/>
                    <a:pt x="48" y="2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4" name="Freeform 312">
              <a:extLst>
                <a:ext uri="{FF2B5EF4-FFF2-40B4-BE49-F238E27FC236}">
                  <a16:creationId xmlns:a16="http://schemas.microsoft.com/office/drawing/2014/main" id="{F54A13AF-6C69-4872-AC79-FD5A1C813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1706"/>
              <a:ext cx="109" cy="61"/>
            </a:xfrm>
            <a:custGeom>
              <a:avLst/>
              <a:gdLst>
                <a:gd name="T0" fmla="*/ 264 w 68"/>
                <a:gd name="T1" fmla="*/ 13 h 38"/>
                <a:gd name="T2" fmla="*/ 131 w 68"/>
                <a:gd name="T3" fmla="*/ 42 h 38"/>
                <a:gd name="T4" fmla="*/ 67 w 68"/>
                <a:gd name="T5" fmla="*/ 95 h 38"/>
                <a:gd name="T6" fmla="*/ 0 w 68"/>
                <a:gd name="T7" fmla="*/ 141 h 38"/>
                <a:gd name="T8" fmla="*/ 74 w 68"/>
                <a:gd name="T9" fmla="*/ 101 h 38"/>
                <a:gd name="T10" fmla="*/ 46 w 68"/>
                <a:gd name="T11" fmla="*/ 132 h 38"/>
                <a:gd name="T12" fmla="*/ 95 w 68"/>
                <a:gd name="T13" fmla="*/ 108 h 38"/>
                <a:gd name="T14" fmla="*/ 35 w 68"/>
                <a:gd name="T15" fmla="*/ 157 h 38"/>
                <a:gd name="T16" fmla="*/ 90 w 68"/>
                <a:gd name="T17" fmla="*/ 144 h 38"/>
                <a:gd name="T18" fmla="*/ 178 w 68"/>
                <a:gd name="T19" fmla="*/ 124 h 38"/>
                <a:gd name="T20" fmla="*/ 281 w 68"/>
                <a:gd name="T21" fmla="*/ 47 h 38"/>
                <a:gd name="T22" fmla="*/ 149 w 68"/>
                <a:gd name="T23" fmla="*/ 101 h 38"/>
                <a:gd name="T24" fmla="*/ 184 w 68"/>
                <a:gd name="T25" fmla="*/ 75 h 38"/>
                <a:gd name="T26" fmla="*/ 157 w 68"/>
                <a:gd name="T27" fmla="*/ 80 h 38"/>
                <a:gd name="T28" fmla="*/ 197 w 68"/>
                <a:gd name="T29" fmla="*/ 50 h 38"/>
                <a:gd name="T30" fmla="*/ 191 w 68"/>
                <a:gd name="T31" fmla="*/ 50 h 38"/>
                <a:gd name="T32" fmla="*/ 260 w 68"/>
                <a:gd name="T33" fmla="*/ 21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38">
                  <a:moveTo>
                    <a:pt x="64" y="3"/>
                  </a:moveTo>
                  <a:cubicBezTo>
                    <a:pt x="53" y="0"/>
                    <a:pt x="41" y="3"/>
                    <a:pt x="32" y="10"/>
                  </a:cubicBezTo>
                  <a:cubicBezTo>
                    <a:pt x="26" y="14"/>
                    <a:pt x="21" y="19"/>
                    <a:pt x="16" y="23"/>
                  </a:cubicBezTo>
                  <a:cubicBezTo>
                    <a:pt x="11" y="27"/>
                    <a:pt x="5" y="30"/>
                    <a:pt x="0" y="34"/>
                  </a:cubicBezTo>
                  <a:cubicBezTo>
                    <a:pt x="7" y="33"/>
                    <a:pt x="13" y="28"/>
                    <a:pt x="18" y="24"/>
                  </a:cubicBezTo>
                  <a:cubicBezTo>
                    <a:pt x="15" y="27"/>
                    <a:pt x="13" y="29"/>
                    <a:pt x="11" y="32"/>
                  </a:cubicBezTo>
                  <a:cubicBezTo>
                    <a:pt x="15" y="32"/>
                    <a:pt x="19" y="28"/>
                    <a:pt x="23" y="26"/>
                  </a:cubicBezTo>
                  <a:cubicBezTo>
                    <a:pt x="20" y="31"/>
                    <a:pt x="13" y="35"/>
                    <a:pt x="9" y="38"/>
                  </a:cubicBezTo>
                  <a:cubicBezTo>
                    <a:pt x="13" y="38"/>
                    <a:pt x="18" y="35"/>
                    <a:pt x="22" y="35"/>
                  </a:cubicBezTo>
                  <a:cubicBezTo>
                    <a:pt x="29" y="33"/>
                    <a:pt x="36" y="33"/>
                    <a:pt x="43" y="30"/>
                  </a:cubicBezTo>
                  <a:cubicBezTo>
                    <a:pt x="51" y="26"/>
                    <a:pt x="62" y="18"/>
                    <a:pt x="68" y="11"/>
                  </a:cubicBezTo>
                  <a:cubicBezTo>
                    <a:pt x="58" y="16"/>
                    <a:pt x="48" y="22"/>
                    <a:pt x="36" y="24"/>
                  </a:cubicBezTo>
                  <a:cubicBezTo>
                    <a:pt x="40" y="23"/>
                    <a:pt x="43" y="20"/>
                    <a:pt x="45" y="18"/>
                  </a:cubicBezTo>
                  <a:cubicBezTo>
                    <a:pt x="43" y="17"/>
                    <a:pt x="40" y="18"/>
                    <a:pt x="38" y="19"/>
                  </a:cubicBezTo>
                  <a:cubicBezTo>
                    <a:pt x="41" y="18"/>
                    <a:pt x="46" y="15"/>
                    <a:pt x="48" y="12"/>
                  </a:cubicBezTo>
                  <a:cubicBezTo>
                    <a:pt x="48" y="12"/>
                    <a:pt x="47" y="12"/>
                    <a:pt x="46" y="12"/>
                  </a:cubicBezTo>
                  <a:cubicBezTo>
                    <a:pt x="51" y="10"/>
                    <a:pt x="59" y="8"/>
                    <a:pt x="63" y="5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5" name="Freeform 313">
              <a:extLst>
                <a:ext uri="{FF2B5EF4-FFF2-40B4-BE49-F238E27FC236}">
                  <a16:creationId xmlns:a16="http://schemas.microsoft.com/office/drawing/2014/main" id="{37D455BB-A8C9-4C9F-9C05-A57FD7E00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1762"/>
              <a:ext cx="91" cy="67"/>
            </a:xfrm>
            <a:custGeom>
              <a:avLst/>
              <a:gdLst>
                <a:gd name="T0" fmla="*/ 231 w 57"/>
                <a:gd name="T1" fmla="*/ 0 h 42"/>
                <a:gd name="T2" fmla="*/ 200 w 57"/>
                <a:gd name="T3" fmla="*/ 21 h 42"/>
                <a:gd name="T4" fmla="*/ 123 w 57"/>
                <a:gd name="T5" fmla="*/ 41 h 42"/>
                <a:gd name="T6" fmla="*/ 0 w 57"/>
                <a:gd name="T7" fmla="*/ 86 h 42"/>
                <a:gd name="T8" fmla="*/ 77 w 57"/>
                <a:gd name="T9" fmla="*/ 73 h 42"/>
                <a:gd name="T10" fmla="*/ 26 w 57"/>
                <a:gd name="T11" fmla="*/ 97 h 42"/>
                <a:gd name="T12" fmla="*/ 69 w 57"/>
                <a:gd name="T13" fmla="*/ 97 h 42"/>
                <a:gd name="T14" fmla="*/ 46 w 57"/>
                <a:gd name="T15" fmla="*/ 110 h 42"/>
                <a:gd name="T16" fmla="*/ 81 w 57"/>
                <a:gd name="T17" fmla="*/ 116 h 42"/>
                <a:gd name="T18" fmla="*/ 129 w 57"/>
                <a:gd name="T19" fmla="*/ 163 h 42"/>
                <a:gd name="T20" fmla="*/ 204 w 57"/>
                <a:gd name="T21" fmla="*/ 89 h 42"/>
                <a:gd name="T22" fmla="*/ 137 w 57"/>
                <a:gd name="T23" fmla="*/ 124 h 42"/>
                <a:gd name="T24" fmla="*/ 163 w 57"/>
                <a:gd name="T25" fmla="*/ 97 h 42"/>
                <a:gd name="T26" fmla="*/ 123 w 57"/>
                <a:gd name="T27" fmla="*/ 102 h 42"/>
                <a:gd name="T28" fmla="*/ 166 w 57"/>
                <a:gd name="T29" fmla="*/ 77 h 42"/>
                <a:gd name="T30" fmla="*/ 150 w 57"/>
                <a:gd name="T31" fmla="*/ 81 h 42"/>
                <a:gd name="T32" fmla="*/ 231 w 57"/>
                <a:gd name="T33" fmla="*/ 5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42">
                  <a:moveTo>
                    <a:pt x="57" y="0"/>
                  </a:moveTo>
                  <a:cubicBezTo>
                    <a:pt x="54" y="1"/>
                    <a:pt x="52" y="4"/>
                    <a:pt x="49" y="5"/>
                  </a:cubicBezTo>
                  <a:cubicBezTo>
                    <a:pt x="43" y="8"/>
                    <a:pt x="36" y="9"/>
                    <a:pt x="30" y="10"/>
                  </a:cubicBezTo>
                  <a:cubicBezTo>
                    <a:pt x="19" y="12"/>
                    <a:pt x="9" y="16"/>
                    <a:pt x="0" y="21"/>
                  </a:cubicBezTo>
                  <a:cubicBezTo>
                    <a:pt x="6" y="21"/>
                    <a:pt x="12" y="16"/>
                    <a:pt x="19" y="18"/>
                  </a:cubicBezTo>
                  <a:cubicBezTo>
                    <a:pt x="15" y="19"/>
                    <a:pt x="7" y="21"/>
                    <a:pt x="6" y="24"/>
                  </a:cubicBezTo>
                  <a:cubicBezTo>
                    <a:pt x="10" y="24"/>
                    <a:pt x="13" y="24"/>
                    <a:pt x="17" y="24"/>
                  </a:cubicBezTo>
                  <a:cubicBezTo>
                    <a:pt x="15" y="25"/>
                    <a:pt x="13" y="26"/>
                    <a:pt x="11" y="27"/>
                  </a:cubicBezTo>
                  <a:cubicBezTo>
                    <a:pt x="14" y="29"/>
                    <a:pt x="18" y="27"/>
                    <a:pt x="20" y="29"/>
                  </a:cubicBezTo>
                  <a:cubicBezTo>
                    <a:pt x="10" y="30"/>
                    <a:pt x="29" y="39"/>
                    <a:pt x="32" y="40"/>
                  </a:cubicBezTo>
                  <a:cubicBezTo>
                    <a:pt x="44" y="42"/>
                    <a:pt x="48" y="31"/>
                    <a:pt x="50" y="22"/>
                  </a:cubicBezTo>
                  <a:cubicBezTo>
                    <a:pt x="45" y="25"/>
                    <a:pt x="40" y="30"/>
                    <a:pt x="34" y="31"/>
                  </a:cubicBezTo>
                  <a:cubicBezTo>
                    <a:pt x="36" y="28"/>
                    <a:pt x="38" y="26"/>
                    <a:pt x="40" y="24"/>
                  </a:cubicBezTo>
                  <a:cubicBezTo>
                    <a:pt x="37" y="24"/>
                    <a:pt x="33" y="25"/>
                    <a:pt x="30" y="25"/>
                  </a:cubicBezTo>
                  <a:cubicBezTo>
                    <a:pt x="33" y="23"/>
                    <a:pt x="38" y="22"/>
                    <a:pt x="41" y="19"/>
                  </a:cubicBezTo>
                  <a:cubicBezTo>
                    <a:pt x="39" y="19"/>
                    <a:pt x="38" y="19"/>
                    <a:pt x="37" y="20"/>
                  </a:cubicBezTo>
                  <a:cubicBezTo>
                    <a:pt x="44" y="20"/>
                    <a:pt x="54" y="7"/>
                    <a:pt x="57" y="1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6" name="Freeform 314">
              <a:extLst>
                <a:ext uri="{FF2B5EF4-FFF2-40B4-BE49-F238E27FC236}">
                  <a16:creationId xmlns:a16="http://schemas.microsoft.com/office/drawing/2014/main" id="{2A880709-C7AE-4088-A910-1512B2F57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1809"/>
              <a:ext cx="133" cy="299"/>
            </a:xfrm>
            <a:custGeom>
              <a:avLst/>
              <a:gdLst>
                <a:gd name="T0" fmla="*/ 231 w 83"/>
                <a:gd name="T1" fmla="*/ 26 h 187"/>
                <a:gd name="T2" fmla="*/ 213 w 83"/>
                <a:gd name="T3" fmla="*/ 150 h 187"/>
                <a:gd name="T4" fmla="*/ 205 w 83"/>
                <a:gd name="T5" fmla="*/ 221 h 187"/>
                <a:gd name="T6" fmla="*/ 205 w 83"/>
                <a:gd name="T7" fmla="*/ 299 h 187"/>
                <a:gd name="T8" fmla="*/ 165 w 83"/>
                <a:gd name="T9" fmla="*/ 376 h 187"/>
                <a:gd name="T10" fmla="*/ 119 w 83"/>
                <a:gd name="T11" fmla="*/ 465 h 187"/>
                <a:gd name="T12" fmla="*/ 107 w 83"/>
                <a:gd name="T13" fmla="*/ 576 h 187"/>
                <a:gd name="T14" fmla="*/ 56 w 83"/>
                <a:gd name="T15" fmla="*/ 649 h 187"/>
                <a:gd name="T16" fmla="*/ 21 w 83"/>
                <a:gd name="T17" fmla="*/ 688 h 187"/>
                <a:gd name="T18" fmla="*/ 0 w 83"/>
                <a:gd name="T19" fmla="*/ 748 h 187"/>
                <a:gd name="T20" fmla="*/ 26 w 83"/>
                <a:gd name="T21" fmla="*/ 712 h 187"/>
                <a:gd name="T22" fmla="*/ 26 w 83"/>
                <a:gd name="T23" fmla="*/ 764 h 187"/>
                <a:gd name="T24" fmla="*/ 42 w 83"/>
                <a:gd name="T25" fmla="*/ 716 h 187"/>
                <a:gd name="T26" fmla="*/ 35 w 83"/>
                <a:gd name="T27" fmla="*/ 748 h 187"/>
                <a:gd name="T28" fmla="*/ 90 w 83"/>
                <a:gd name="T29" fmla="*/ 678 h 187"/>
                <a:gd name="T30" fmla="*/ 144 w 83"/>
                <a:gd name="T31" fmla="*/ 614 h 187"/>
                <a:gd name="T32" fmla="*/ 131 w 83"/>
                <a:gd name="T33" fmla="*/ 534 h 187"/>
                <a:gd name="T34" fmla="*/ 170 w 83"/>
                <a:gd name="T35" fmla="*/ 449 h 187"/>
                <a:gd name="T36" fmla="*/ 165 w 83"/>
                <a:gd name="T37" fmla="*/ 545 h 187"/>
                <a:gd name="T38" fmla="*/ 183 w 83"/>
                <a:gd name="T39" fmla="*/ 486 h 187"/>
                <a:gd name="T40" fmla="*/ 210 w 83"/>
                <a:gd name="T41" fmla="*/ 601 h 187"/>
                <a:gd name="T42" fmla="*/ 244 w 83"/>
                <a:gd name="T43" fmla="*/ 411 h 187"/>
                <a:gd name="T44" fmla="*/ 341 w 83"/>
                <a:gd name="T45" fmla="*/ 238 h 187"/>
                <a:gd name="T46" fmla="*/ 295 w 83"/>
                <a:gd name="T47" fmla="*/ 321 h 187"/>
                <a:gd name="T48" fmla="*/ 244 w 83"/>
                <a:gd name="T49" fmla="*/ 392 h 187"/>
                <a:gd name="T50" fmla="*/ 255 w 83"/>
                <a:gd name="T51" fmla="*/ 353 h 187"/>
                <a:gd name="T52" fmla="*/ 218 w 83"/>
                <a:gd name="T53" fmla="*/ 389 h 187"/>
                <a:gd name="T54" fmla="*/ 239 w 83"/>
                <a:gd name="T55" fmla="*/ 347 h 187"/>
                <a:gd name="T56" fmla="*/ 231 w 83"/>
                <a:gd name="T57" fmla="*/ 360 h 187"/>
                <a:gd name="T58" fmla="*/ 255 w 83"/>
                <a:gd name="T59" fmla="*/ 278 h 187"/>
                <a:gd name="T60" fmla="*/ 252 w 83"/>
                <a:gd name="T61" fmla="*/ 213 h 187"/>
                <a:gd name="T62" fmla="*/ 239 w 83"/>
                <a:gd name="T63" fmla="*/ 128 h 187"/>
                <a:gd name="T64" fmla="*/ 252 w 83"/>
                <a:gd name="T65" fmla="*/ 0 h 1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3" h="187">
                  <a:moveTo>
                    <a:pt x="56" y="6"/>
                  </a:moveTo>
                  <a:cubicBezTo>
                    <a:pt x="51" y="12"/>
                    <a:pt x="52" y="28"/>
                    <a:pt x="52" y="37"/>
                  </a:cubicBezTo>
                  <a:cubicBezTo>
                    <a:pt x="52" y="43"/>
                    <a:pt x="50" y="48"/>
                    <a:pt x="50" y="54"/>
                  </a:cubicBezTo>
                  <a:cubicBezTo>
                    <a:pt x="50" y="61"/>
                    <a:pt x="52" y="66"/>
                    <a:pt x="50" y="73"/>
                  </a:cubicBezTo>
                  <a:cubicBezTo>
                    <a:pt x="49" y="80"/>
                    <a:pt x="44" y="86"/>
                    <a:pt x="40" y="92"/>
                  </a:cubicBezTo>
                  <a:cubicBezTo>
                    <a:pt x="36" y="99"/>
                    <a:pt x="32" y="106"/>
                    <a:pt x="29" y="114"/>
                  </a:cubicBezTo>
                  <a:cubicBezTo>
                    <a:pt x="26" y="123"/>
                    <a:pt x="27" y="132"/>
                    <a:pt x="26" y="141"/>
                  </a:cubicBezTo>
                  <a:cubicBezTo>
                    <a:pt x="26" y="151"/>
                    <a:pt x="21" y="153"/>
                    <a:pt x="14" y="159"/>
                  </a:cubicBezTo>
                  <a:cubicBezTo>
                    <a:pt x="11" y="162"/>
                    <a:pt x="8" y="164"/>
                    <a:pt x="5" y="168"/>
                  </a:cubicBezTo>
                  <a:cubicBezTo>
                    <a:pt x="3" y="173"/>
                    <a:pt x="2" y="178"/>
                    <a:pt x="0" y="183"/>
                  </a:cubicBezTo>
                  <a:cubicBezTo>
                    <a:pt x="0" y="180"/>
                    <a:pt x="3" y="176"/>
                    <a:pt x="6" y="174"/>
                  </a:cubicBezTo>
                  <a:cubicBezTo>
                    <a:pt x="6" y="178"/>
                    <a:pt x="5" y="183"/>
                    <a:pt x="6" y="187"/>
                  </a:cubicBezTo>
                  <a:cubicBezTo>
                    <a:pt x="7" y="183"/>
                    <a:pt x="8" y="178"/>
                    <a:pt x="10" y="175"/>
                  </a:cubicBezTo>
                  <a:cubicBezTo>
                    <a:pt x="10" y="178"/>
                    <a:pt x="10" y="180"/>
                    <a:pt x="9" y="183"/>
                  </a:cubicBezTo>
                  <a:cubicBezTo>
                    <a:pt x="14" y="180"/>
                    <a:pt x="17" y="170"/>
                    <a:pt x="22" y="166"/>
                  </a:cubicBezTo>
                  <a:cubicBezTo>
                    <a:pt x="27" y="160"/>
                    <a:pt x="34" y="159"/>
                    <a:pt x="35" y="150"/>
                  </a:cubicBezTo>
                  <a:cubicBezTo>
                    <a:pt x="35" y="144"/>
                    <a:pt x="32" y="138"/>
                    <a:pt x="32" y="131"/>
                  </a:cubicBezTo>
                  <a:cubicBezTo>
                    <a:pt x="33" y="124"/>
                    <a:pt x="38" y="116"/>
                    <a:pt x="41" y="110"/>
                  </a:cubicBezTo>
                  <a:cubicBezTo>
                    <a:pt x="40" y="118"/>
                    <a:pt x="40" y="125"/>
                    <a:pt x="40" y="133"/>
                  </a:cubicBezTo>
                  <a:cubicBezTo>
                    <a:pt x="40" y="128"/>
                    <a:pt x="40" y="122"/>
                    <a:pt x="44" y="119"/>
                  </a:cubicBezTo>
                  <a:cubicBezTo>
                    <a:pt x="44" y="130"/>
                    <a:pt x="44" y="138"/>
                    <a:pt x="51" y="147"/>
                  </a:cubicBezTo>
                  <a:cubicBezTo>
                    <a:pt x="45" y="132"/>
                    <a:pt x="48" y="113"/>
                    <a:pt x="59" y="101"/>
                  </a:cubicBezTo>
                  <a:cubicBezTo>
                    <a:pt x="69" y="90"/>
                    <a:pt x="81" y="74"/>
                    <a:pt x="83" y="58"/>
                  </a:cubicBezTo>
                  <a:cubicBezTo>
                    <a:pt x="83" y="64"/>
                    <a:pt x="75" y="74"/>
                    <a:pt x="72" y="79"/>
                  </a:cubicBezTo>
                  <a:cubicBezTo>
                    <a:pt x="67" y="85"/>
                    <a:pt x="62" y="89"/>
                    <a:pt x="59" y="96"/>
                  </a:cubicBezTo>
                  <a:cubicBezTo>
                    <a:pt x="59" y="93"/>
                    <a:pt x="61" y="89"/>
                    <a:pt x="62" y="86"/>
                  </a:cubicBezTo>
                  <a:cubicBezTo>
                    <a:pt x="58" y="88"/>
                    <a:pt x="55" y="91"/>
                    <a:pt x="53" y="95"/>
                  </a:cubicBezTo>
                  <a:cubicBezTo>
                    <a:pt x="56" y="92"/>
                    <a:pt x="57" y="88"/>
                    <a:pt x="58" y="85"/>
                  </a:cubicBezTo>
                  <a:cubicBezTo>
                    <a:pt x="58" y="86"/>
                    <a:pt x="56" y="87"/>
                    <a:pt x="56" y="88"/>
                  </a:cubicBezTo>
                  <a:cubicBezTo>
                    <a:pt x="56" y="81"/>
                    <a:pt x="61" y="75"/>
                    <a:pt x="62" y="68"/>
                  </a:cubicBezTo>
                  <a:cubicBezTo>
                    <a:pt x="64" y="62"/>
                    <a:pt x="62" y="57"/>
                    <a:pt x="61" y="52"/>
                  </a:cubicBezTo>
                  <a:cubicBezTo>
                    <a:pt x="59" y="44"/>
                    <a:pt x="59" y="38"/>
                    <a:pt x="58" y="31"/>
                  </a:cubicBezTo>
                  <a:cubicBezTo>
                    <a:pt x="58" y="20"/>
                    <a:pt x="60" y="11"/>
                    <a:pt x="61" y="0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7" name="Freeform 315">
              <a:extLst>
                <a:ext uri="{FF2B5EF4-FFF2-40B4-BE49-F238E27FC236}">
                  <a16:creationId xmlns:a16="http://schemas.microsoft.com/office/drawing/2014/main" id="{F6E20F6C-A24D-4447-9FBF-8DB338BF2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1576"/>
              <a:ext cx="186" cy="122"/>
            </a:xfrm>
            <a:custGeom>
              <a:avLst/>
              <a:gdLst>
                <a:gd name="T0" fmla="*/ 314 w 116"/>
                <a:gd name="T1" fmla="*/ 26 h 76"/>
                <a:gd name="T2" fmla="*/ 183 w 116"/>
                <a:gd name="T3" fmla="*/ 82 h 76"/>
                <a:gd name="T4" fmla="*/ 16 w 116"/>
                <a:gd name="T5" fmla="*/ 153 h 76"/>
                <a:gd name="T6" fmla="*/ 141 w 116"/>
                <a:gd name="T7" fmla="*/ 120 h 76"/>
                <a:gd name="T8" fmla="*/ 61 w 116"/>
                <a:gd name="T9" fmla="*/ 153 h 76"/>
                <a:gd name="T10" fmla="*/ 131 w 116"/>
                <a:gd name="T11" fmla="*/ 128 h 76"/>
                <a:gd name="T12" fmla="*/ 128 w 116"/>
                <a:gd name="T13" fmla="*/ 132 h 76"/>
                <a:gd name="T14" fmla="*/ 192 w 116"/>
                <a:gd name="T15" fmla="*/ 128 h 76"/>
                <a:gd name="T16" fmla="*/ 0 w 116"/>
                <a:gd name="T17" fmla="*/ 218 h 76"/>
                <a:gd name="T18" fmla="*/ 165 w 116"/>
                <a:gd name="T19" fmla="*/ 173 h 76"/>
                <a:gd name="T20" fmla="*/ 56 w 116"/>
                <a:gd name="T21" fmla="*/ 231 h 76"/>
                <a:gd name="T22" fmla="*/ 172 w 116"/>
                <a:gd name="T23" fmla="*/ 193 h 76"/>
                <a:gd name="T24" fmla="*/ 103 w 116"/>
                <a:gd name="T25" fmla="*/ 246 h 76"/>
                <a:gd name="T26" fmla="*/ 144 w 116"/>
                <a:gd name="T27" fmla="*/ 231 h 76"/>
                <a:gd name="T28" fmla="*/ 61 w 116"/>
                <a:gd name="T29" fmla="*/ 315 h 76"/>
                <a:gd name="T30" fmla="*/ 234 w 116"/>
                <a:gd name="T31" fmla="*/ 218 h 76"/>
                <a:gd name="T32" fmla="*/ 404 w 116"/>
                <a:gd name="T33" fmla="*/ 170 h 76"/>
                <a:gd name="T34" fmla="*/ 478 w 116"/>
                <a:gd name="T35" fmla="*/ 149 h 76"/>
                <a:gd name="T36" fmla="*/ 170 w 116"/>
                <a:gd name="T37" fmla="*/ 218 h 76"/>
                <a:gd name="T38" fmla="*/ 244 w 116"/>
                <a:gd name="T39" fmla="*/ 178 h 76"/>
                <a:gd name="T40" fmla="*/ 170 w 116"/>
                <a:gd name="T41" fmla="*/ 193 h 76"/>
                <a:gd name="T42" fmla="*/ 213 w 116"/>
                <a:gd name="T43" fmla="*/ 157 h 76"/>
                <a:gd name="T44" fmla="*/ 165 w 116"/>
                <a:gd name="T45" fmla="*/ 165 h 76"/>
                <a:gd name="T46" fmla="*/ 239 w 116"/>
                <a:gd name="T47" fmla="*/ 124 h 76"/>
                <a:gd name="T48" fmla="*/ 183 w 116"/>
                <a:gd name="T49" fmla="*/ 120 h 76"/>
                <a:gd name="T50" fmla="*/ 210 w 116"/>
                <a:gd name="T51" fmla="*/ 90 h 76"/>
                <a:gd name="T52" fmla="*/ 152 w 116"/>
                <a:gd name="T53" fmla="*/ 95 h 76"/>
                <a:gd name="T54" fmla="*/ 308 w 116"/>
                <a:gd name="T55" fmla="*/ 0 h 7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16" h="76">
                  <a:moveTo>
                    <a:pt x="76" y="6"/>
                  </a:moveTo>
                  <a:cubicBezTo>
                    <a:pt x="71" y="16"/>
                    <a:pt x="54" y="19"/>
                    <a:pt x="44" y="20"/>
                  </a:cubicBezTo>
                  <a:cubicBezTo>
                    <a:pt x="29" y="23"/>
                    <a:pt x="17" y="28"/>
                    <a:pt x="4" y="37"/>
                  </a:cubicBezTo>
                  <a:cubicBezTo>
                    <a:pt x="12" y="33"/>
                    <a:pt x="25" y="29"/>
                    <a:pt x="34" y="29"/>
                  </a:cubicBezTo>
                  <a:cubicBezTo>
                    <a:pt x="29" y="33"/>
                    <a:pt x="21" y="33"/>
                    <a:pt x="15" y="37"/>
                  </a:cubicBezTo>
                  <a:cubicBezTo>
                    <a:pt x="21" y="37"/>
                    <a:pt x="26" y="33"/>
                    <a:pt x="32" y="31"/>
                  </a:cubicBezTo>
                  <a:cubicBezTo>
                    <a:pt x="32" y="32"/>
                    <a:pt x="31" y="32"/>
                    <a:pt x="31" y="32"/>
                  </a:cubicBezTo>
                  <a:cubicBezTo>
                    <a:pt x="36" y="34"/>
                    <a:pt x="42" y="31"/>
                    <a:pt x="47" y="31"/>
                  </a:cubicBezTo>
                  <a:cubicBezTo>
                    <a:pt x="31" y="36"/>
                    <a:pt x="13" y="40"/>
                    <a:pt x="0" y="53"/>
                  </a:cubicBezTo>
                  <a:cubicBezTo>
                    <a:pt x="13" y="47"/>
                    <a:pt x="26" y="42"/>
                    <a:pt x="40" y="42"/>
                  </a:cubicBezTo>
                  <a:cubicBezTo>
                    <a:pt x="36" y="47"/>
                    <a:pt x="13" y="48"/>
                    <a:pt x="14" y="56"/>
                  </a:cubicBezTo>
                  <a:cubicBezTo>
                    <a:pt x="24" y="54"/>
                    <a:pt x="32" y="47"/>
                    <a:pt x="42" y="47"/>
                  </a:cubicBezTo>
                  <a:cubicBezTo>
                    <a:pt x="38" y="52"/>
                    <a:pt x="29" y="54"/>
                    <a:pt x="25" y="59"/>
                  </a:cubicBezTo>
                  <a:cubicBezTo>
                    <a:pt x="28" y="60"/>
                    <a:pt x="32" y="58"/>
                    <a:pt x="35" y="56"/>
                  </a:cubicBezTo>
                  <a:cubicBezTo>
                    <a:pt x="30" y="64"/>
                    <a:pt x="20" y="68"/>
                    <a:pt x="15" y="76"/>
                  </a:cubicBezTo>
                  <a:cubicBezTo>
                    <a:pt x="29" y="67"/>
                    <a:pt x="42" y="59"/>
                    <a:pt x="57" y="53"/>
                  </a:cubicBezTo>
                  <a:cubicBezTo>
                    <a:pt x="70" y="48"/>
                    <a:pt x="84" y="44"/>
                    <a:pt x="98" y="41"/>
                  </a:cubicBezTo>
                  <a:cubicBezTo>
                    <a:pt x="104" y="40"/>
                    <a:pt x="111" y="39"/>
                    <a:pt x="116" y="36"/>
                  </a:cubicBezTo>
                  <a:cubicBezTo>
                    <a:pt x="92" y="41"/>
                    <a:pt x="64" y="41"/>
                    <a:pt x="41" y="53"/>
                  </a:cubicBezTo>
                  <a:cubicBezTo>
                    <a:pt x="46" y="49"/>
                    <a:pt x="55" y="48"/>
                    <a:pt x="59" y="43"/>
                  </a:cubicBezTo>
                  <a:cubicBezTo>
                    <a:pt x="53" y="43"/>
                    <a:pt x="47" y="47"/>
                    <a:pt x="41" y="47"/>
                  </a:cubicBezTo>
                  <a:cubicBezTo>
                    <a:pt x="44" y="43"/>
                    <a:pt x="49" y="41"/>
                    <a:pt x="52" y="38"/>
                  </a:cubicBezTo>
                  <a:cubicBezTo>
                    <a:pt x="48" y="37"/>
                    <a:pt x="44" y="39"/>
                    <a:pt x="40" y="40"/>
                  </a:cubicBezTo>
                  <a:cubicBezTo>
                    <a:pt x="46" y="36"/>
                    <a:pt x="52" y="33"/>
                    <a:pt x="58" y="30"/>
                  </a:cubicBezTo>
                  <a:cubicBezTo>
                    <a:pt x="54" y="29"/>
                    <a:pt x="49" y="29"/>
                    <a:pt x="44" y="29"/>
                  </a:cubicBezTo>
                  <a:cubicBezTo>
                    <a:pt x="46" y="26"/>
                    <a:pt x="49" y="25"/>
                    <a:pt x="51" y="22"/>
                  </a:cubicBezTo>
                  <a:cubicBezTo>
                    <a:pt x="47" y="20"/>
                    <a:pt x="41" y="21"/>
                    <a:pt x="37" y="23"/>
                  </a:cubicBezTo>
                  <a:cubicBezTo>
                    <a:pt x="53" y="23"/>
                    <a:pt x="64" y="9"/>
                    <a:pt x="75" y="0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8" name="Freeform 316">
              <a:extLst>
                <a:ext uri="{FF2B5EF4-FFF2-40B4-BE49-F238E27FC236}">
                  <a16:creationId xmlns:a16="http://schemas.microsoft.com/office/drawing/2014/main" id="{6C0A662E-541C-43F7-BE13-48264771D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539"/>
              <a:ext cx="56" cy="65"/>
            </a:xfrm>
            <a:custGeom>
              <a:avLst/>
              <a:gdLst>
                <a:gd name="T0" fmla="*/ 144 w 35"/>
                <a:gd name="T1" fmla="*/ 0 h 40"/>
                <a:gd name="T2" fmla="*/ 61 w 35"/>
                <a:gd name="T3" fmla="*/ 47 h 40"/>
                <a:gd name="T4" fmla="*/ 115 w 35"/>
                <a:gd name="T5" fmla="*/ 29 h 40"/>
                <a:gd name="T6" fmla="*/ 46 w 35"/>
                <a:gd name="T7" fmla="*/ 81 h 40"/>
                <a:gd name="T8" fmla="*/ 86 w 35"/>
                <a:gd name="T9" fmla="*/ 68 h 40"/>
                <a:gd name="T10" fmla="*/ 29 w 35"/>
                <a:gd name="T11" fmla="*/ 124 h 40"/>
                <a:gd name="T12" fmla="*/ 42 w 35"/>
                <a:gd name="T13" fmla="*/ 124 h 40"/>
                <a:gd name="T14" fmla="*/ 0 w 35"/>
                <a:gd name="T15" fmla="*/ 172 h 40"/>
                <a:gd name="T16" fmla="*/ 48 w 35"/>
                <a:gd name="T17" fmla="*/ 138 h 40"/>
                <a:gd name="T18" fmla="*/ 131 w 35"/>
                <a:gd name="T19" fmla="*/ 102 h 40"/>
                <a:gd name="T20" fmla="*/ 56 w 35"/>
                <a:gd name="T21" fmla="*/ 130 h 40"/>
                <a:gd name="T22" fmla="*/ 102 w 35"/>
                <a:gd name="T23" fmla="*/ 89 h 40"/>
                <a:gd name="T24" fmla="*/ 48 w 35"/>
                <a:gd name="T25" fmla="*/ 111 h 40"/>
                <a:gd name="T26" fmla="*/ 102 w 35"/>
                <a:gd name="T27" fmla="*/ 60 h 40"/>
                <a:gd name="T28" fmla="*/ 74 w 35"/>
                <a:gd name="T29" fmla="*/ 68 h 40"/>
                <a:gd name="T30" fmla="*/ 128 w 35"/>
                <a:gd name="T31" fmla="*/ 8 h 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" h="40">
                  <a:moveTo>
                    <a:pt x="35" y="0"/>
                  </a:moveTo>
                  <a:cubicBezTo>
                    <a:pt x="28" y="3"/>
                    <a:pt x="20" y="5"/>
                    <a:pt x="15" y="11"/>
                  </a:cubicBezTo>
                  <a:cubicBezTo>
                    <a:pt x="19" y="10"/>
                    <a:pt x="24" y="9"/>
                    <a:pt x="28" y="7"/>
                  </a:cubicBezTo>
                  <a:cubicBezTo>
                    <a:pt x="23" y="12"/>
                    <a:pt x="14" y="12"/>
                    <a:pt x="11" y="19"/>
                  </a:cubicBezTo>
                  <a:cubicBezTo>
                    <a:pt x="14" y="19"/>
                    <a:pt x="17" y="16"/>
                    <a:pt x="21" y="16"/>
                  </a:cubicBezTo>
                  <a:cubicBezTo>
                    <a:pt x="16" y="19"/>
                    <a:pt x="9" y="24"/>
                    <a:pt x="7" y="29"/>
                  </a:cubicBezTo>
                  <a:cubicBezTo>
                    <a:pt x="8" y="29"/>
                    <a:pt x="9" y="29"/>
                    <a:pt x="10" y="29"/>
                  </a:cubicBezTo>
                  <a:cubicBezTo>
                    <a:pt x="6" y="33"/>
                    <a:pt x="2" y="36"/>
                    <a:pt x="0" y="40"/>
                  </a:cubicBezTo>
                  <a:cubicBezTo>
                    <a:pt x="4" y="39"/>
                    <a:pt x="8" y="35"/>
                    <a:pt x="12" y="32"/>
                  </a:cubicBezTo>
                  <a:cubicBezTo>
                    <a:pt x="18" y="29"/>
                    <a:pt x="26" y="27"/>
                    <a:pt x="32" y="24"/>
                  </a:cubicBezTo>
                  <a:cubicBezTo>
                    <a:pt x="26" y="25"/>
                    <a:pt x="20" y="29"/>
                    <a:pt x="14" y="30"/>
                  </a:cubicBezTo>
                  <a:cubicBezTo>
                    <a:pt x="17" y="27"/>
                    <a:pt x="21" y="25"/>
                    <a:pt x="25" y="21"/>
                  </a:cubicBezTo>
                  <a:cubicBezTo>
                    <a:pt x="21" y="21"/>
                    <a:pt x="16" y="24"/>
                    <a:pt x="12" y="26"/>
                  </a:cubicBezTo>
                  <a:cubicBezTo>
                    <a:pt x="17" y="22"/>
                    <a:pt x="21" y="19"/>
                    <a:pt x="25" y="14"/>
                  </a:cubicBezTo>
                  <a:cubicBezTo>
                    <a:pt x="22" y="14"/>
                    <a:pt x="20" y="15"/>
                    <a:pt x="18" y="16"/>
                  </a:cubicBezTo>
                  <a:cubicBezTo>
                    <a:pt x="22" y="12"/>
                    <a:pt x="26" y="4"/>
                    <a:pt x="31" y="2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9" name="Freeform 317">
              <a:extLst>
                <a:ext uri="{FF2B5EF4-FFF2-40B4-BE49-F238E27FC236}">
                  <a16:creationId xmlns:a16="http://schemas.microsoft.com/office/drawing/2014/main" id="{FD9FA428-6478-43D1-9181-9A40BD6EF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1712"/>
              <a:ext cx="39" cy="42"/>
            </a:xfrm>
            <a:custGeom>
              <a:avLst/>
              <a:gdLst>
                <a:gd name="T0" fmla="*/ 102 w 24"/>
                <a:gd name="T1" fmla="*/ 0 h 26"/>
                <a:gd name="T2" fmla="*/ 63 w 24"/>
                <a:gd name="T3" fmla="*/ 13 h 26"/>
                <a:gd name="T4" fmla="*/ 0 w 24"/>
                <a:gd name="T5" fmla="*/ 76 h 26"/>
                <a:gd name="T6" fmla="*/ 60 w 24"/>
                <a:gd name="T7" fmla="*/ 42 h 26"/>
                <a:gd name="T8" fmla="*/ 5 w 24"/>
                <a:gd name="T9" fmla="*/ 89 h 26"/>
                <a:gd name="T10" fmla="*/ 39 w 24"/>
                <a:gd name="T11" fmla="*/ 76 h 26"/>
                <a:gd name="T12" fmla="*/ 18 w 24"/>
                <a:gd name="T13" fmla="*/ 110 h 26"/>
                <a:gd name="T14" fmla="*/ 81 w 24"/>
                <a:gd name="T15" fmla="*/ 68 h 26"/>
                <a:gd name="T16" fmla="*/ 26 w 24"/>
                <a:gd name="T17" fmla="*/ 81 h 26"/>
                <a:gd name="T18" fmla="*/ 81 w 24"/>
                <a:gd name="T19" fmla="*/ 29 h 26"/>
                <a:gd name="T20" fmla="*/ 68 w 24"/>
                <a:gd name="T21" fmla="*/ 29 h 26"/>
                <a:gd name="T22" fmla="*/ 76 w 24"/>
                <a:gd name="T23" fmla="*/ 21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" h="26">
                  <a:moveTo>
                    <a:pt x="24" y="0"/>
                  </a:moveTo>
                  <a:cubicBezTo>
                    <a:pt x="23" y="1"/>
                    <a:pt x="17" y="2"/>
                    <a:pt x="15" y="3"/>
                  </a:cubicBezTo>
                  <a:cubicBezTo>
                    <a:pt x="8" y="6"/>
                    <a:pt x="4" y="12"/>
                    <a:pt x="0" y="18"/>
                  </a:cubicBezTo>
                  <a:cubicBezTo>
                    <a:pt x="4" y="14"/>
                    <a:pt x="8" y="11"/>
                    <a:pt x="14" y="10"/>
                  </a:cubicBezTo>
                  <a:cubicBezTo>
                    <a:pt x="10" y="14"/>
                    <a:pt x="5" y="17"/>
                    <a:pt x="1" y="21"/>
                  </a:cubicBezTo>
                  <a:cubicBezTo>
                    <a:pt x="4" y="21"/>
                    <a:pt x="7" y="19"/>
                    <a:pt x="9" y="18"/>
                  </a:cubicBezTo>
                  <a:cubicBezTo>
                    <a:pt x="7" y="21"/>
                    <a:pt x="4" y="24"/>
                    <a:pt x="4" y="26"/>
                  </a:cubicBezTo>
                  <a:cubicBezTo>
                    <a:pt x="7" y="23"/>
                    <a:pt x="17" y="20"/>
                    <a:pt x="19" y="16"/>
                  </a:cubicBezTo>
                  <a:cubicBezTo>
                    <a:pt x="14" y="16"/>
                    <a:pt x="11" y="18"/>
                    <a:pt x="6" y="19"/>
                  </a:cubicBezTo>
                  <a:cubicBezTo>
                    <a:pt x="10" y="16"/>
                    <a:pt x="17" y="12"/>
                    <a:pt x="19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6" y="6"/>
                    <a:pt x="17" y="6"/>
                    <a:pt x="18" y="5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0" name="Freeform 318">
              <a:extLst>
                <a:ext uri="{FF2B5EF4-FFF2-40B4-BE49-F238E27FC236}">
                  <a16:creationId xmlns:a16="http://schemas.microsoft.com/office/drawing/2014/main" id="{9BD200D3-A573-4BC1-BE29-24DEB4A36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1781"/>
              <a:ext cx="40" cy="39"/>
            </a:xfrm>
            <a:custGeom>
              <a:avLst/>
              <a:gdLst>
                <a:gd name="T0" fmla="*/ 102 w 25"/>
                <a:gd name="T1" fmla="*/ 0 h 24"/>
                <a:gd name="T2" fmla="*/ 67 w 25"/>
                <a:gd name="T3" fmla="*/ 8 h 24"/>
                <a:gd name="T4" fmla="*/ 0 w 25"/>
                <a:gd name="T5" fmla="*/ 39 h 24"/>
                <a:gd name="T6" fmla="*/ 54 w 25"/>
                <a:gd name="T7" fmla="*/ 29 h 24"/>
                <a:gd name="T8" fmla="*/ 13 w 25"/>
                <a:gd name="T9" fmla="*/ 55 h 24"/>
                <a:gd name="T10" fmla="*/ 46 w 25"/>
                <a:gd name="T11" fmla="*/ 55 h 24"/>
                <a:gd name="T12" fmla="*/ 34 w 25"/>
                <a:gd name="T13" fmla="*/ 81 h 24"/>
                <a:gd name="T14" fmla="*/ 56 w 25"/>
                <a:gd name="T15" fmla="*/ 76 h 24"/>
                <a:gd name="T16" fmla="*/ 46 w 25"/>
                <a:gd name="T17" fmla="*/ 102 h 24"/>
                <a:gd name="T18" fmla="*/ 94 w 25"/>
                <a:gd name="T19" fmla="*/ 96 h 24"/>
                <a:gd name="T20" fmla="*/ 29 w 25"/>
                <a:gd name="T21" fmla="*/ 89 h 24"/>
                <a:gd name="T22" fmla="*/ 56 w 25"/>
                <a:gd name="T23" fmla="*/ 63 h 24"/>
                <a:gd name="T24" fmla="*/ 34 w 25"/>
                <a:gd name="T25" fmla="*/ 68 h 24"/>
                <a:gd name="T26" fmla="*/ 69 w 25"/>
                <a:gd name="T27" fmla="*/ 26 h 24"/>
                <a:gd name="T28" fmla="*/ 67 w 25"/>
                <a:gd name="T29" fmla="*/ 26 h 24"/>
                <a:gd name="T30" fmla="*/ 102 w 25"/>
                <a:gd name="T31" fmla="*/ 0 h 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" h="24">
                  <a:moveTo>
                    <a:pt x="25" y="0"/>
                  </a:moveTo>
                  <a:cubicBezTo>
                    <a:pt x="23" y="2"/>
                    <a:pt x="19" y="1"/>
                    <a:pt x="16" y="2"/>
                  </a:cubicBezTo>
                  <a:cubicBezTo>
                    <a:pt x="11" y="3"/>
                    <a:pt x="5" y="6"/>
                    <a:pt x="0" y="9"/>
                  </a:cubicBezTo>
                  <a:cubicBezTo>
                    <a:pt x="5" y="8"/>
                    <a:pt x="8" y="6"/>
                    <a:pt x="13" y="7"/>
                  </a:cubicBezTo>
                  <a:cubicBezTo>
                    <a:pt x="10" y="9"/>
                    <a:pt x="6" y="11"/>
                    <a:pt x="3" y="13"/>
                  </a:cubicBezTo>
                  <a:cubicBezTo>
                    <a:pt x="6" y="13"/>
                    <a:pt x="9" y="14"/>
                    <a:pt x="11" y="13"/>
                  </a:cubicBezTo>
                  <a:cubicBezTo>
                    <a:pt x="10" y="15"/>
                    <a:pt x="9" y="17"/>
                    <a:pt x="8" y="19"/>
                  </a:cubicBezTo>
                  <a:cubicBezTo>
                    <a:pt x="10" y="20"/>
                    <a:pt x="12" y="18"/>
                    <a:pt x="14" y="18"/>
                  </a:cubicBezTo>
                  <a:cubicBezTo>
                    <a:pt x="13" y="20"/>
                    <a:pt x="12" y="22"/>
                    <a:pt x="11" y="24"/>
                  </a:cubicBezTo>
                  <a:cubicBezTo>
                    <a:pt x="15" y="23"/>
                    <a:pt x="18" y="21"/>
                    <a:pt x="23" y="22"/>
                  </a:cubicBezTo>
                  <a:cubicBezTo>
                    <a:pt x="18" y="22"/>
                    <a:pt x="12" y="22"/>
                    <a:pt x="7" y="21"/>
                  </a:cubicBezTo>
                  <a:cubicBezTo>
                    <a:pt x="9" y="18"/>
                    <a:pt x="11" y="16"/>
                    <a:pt x="14" y="15"/>
                  </a:cubicBezTo>
                  <a:cubicBezTo>
                    <a:pt x="12" y="15"/>
                    <a:pt x="10" y="15"/>
                    <a:pt x="8" y="16"/>
                  </a:cubicBezTo>
                  <a:cubicBezTo>
                    <a:pt x="11" y="13"/>
                    <a:pt x="16" y="11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3"/>
                    <a:pt x="22" y="0"/>
                    <a:pt x="25" y="0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1" name="Freeform 319">
              <a:extLst>
                <a:ext uri="{FF2B5EF4-FFF2-40B4-BE49-F238E27FC236}">
                  <a16:creationId xmlns:a16="http://schemas.microsoft.com/office/drawing/2014/main" id="{66BB8965-7BBE-4F6D-A8FD-8773D74F5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874"/>
              <a:ext cx="50" cy="117"/>
            </a:xfrm>
            <a:custGeom>
              <a:avLst/>
              <a:gdLst>
                <a:gd name="T0" fmla="*/ 123 w 31"/>
                <a:gd name="T1" fmla="*/ 0 h 73"/>
                <a:gd name="T2" fmla="*/ 84 w 31"/>
                <a:gd name="T3" fmla="*/ 165 h 73"/>
                <a:gd name="T4" fmla="*/ 16 w 31"/>
                <a:gd name="T5" fmla="*/ 301 h 73"/>
                <a:gd name="T6" fmla="*/ 84 w 31"/>
                <a:gd name="T7" fmla="*/ 178 h 73"/>
                <a:gd name="T8" fmla="*/ 60 w 31"/>
                <a:gd name="T9" fmla="*/ 239 h 73"/>
                <a:gd name="T10" fmla="*/ 115 w 31"/>
                <a:gd name="T11" fmla="*/ 131 h 73"/>
                <a:gd name="T12" fmla="*/ 110 w 31"/>
                <a:gd name="T13" fmla="*/ 162 h 73"/>
                <a:gd name="T14" fmla="*/ 124 w 31"/>
                <a:gd name="T15" fmla="*/ 98 h 73"/>
                <a:gd name="T16" fmla="*/ 118 w 31"/>
                <a:gd name="T17" fmla="*/ 8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73">
                  <a:moveTo>
                    <a:pt x="29" y="0"/>
                  </a:moveTo>
                  <a:cubicBezTo>
                    <a:pt x="29" y="15"/>
                    <a:pt x="29" y="28"/>
                    <a:pt x="20" y="40"/>
                  </a:cubicBezTo>
                  <a:cubicBezTo>
                    <a:pt x="14" y="48"/>
                    <a:pt x="0" y="61"/>
                    <a:pt x="4" y="73"/>
                  </a:cubicBezTo>
                  <a:cubicBezTo>
                    <a:pt x="5" y="62"/>
                    <a:pt x="14" y="52"/>
                    <a:pt x="20" y="43"/>
                  </a:cubicBezTo>
                  <a:cubicBezTo>
                    <a:pt x="17" y="48"/>
                    <a:pt x="14" y="53"/>
                    <a:pt x="14" y="58"/>
                  </a:cubicBezTo>
                  <a:cubicBezTo>
                    <a:pt x="19" y="50"/>
                    <a:pt x="21" y="40"/>
                    <a:pt x="27" y="32"/>
                  </a:cubicBezTo>
                  <a:cubicBezTo>
                    <a:pt x="28" y="34"/>
                    <a:pt x="27" y="37"/>
                    <a:pt x="26" y="39"/>
                  </a:cubicBezTo>
                  <a:cubicBezTo>
                    <a:pt x="26" y="34"/>
                    <a:pt x="29" y="29"/>
                    <a:pt x="30" y="24"/>
                  </a:cubicBezTo>
                  <a:cubicBezTo>
                    <a:pt x="31" y="17"/>
                    <a:pt x="30" y="9"/>
                    <a:pt x="28" y="2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2" name="Freeform 320">
              <a:extLst>
                <a:ext uri="{FF2B5EF4-FFF2-40B4-BE49-F238E27FC236}">
                  <a16:creationId xmlns:a16="http://schemas.microsoft.com/office/drawing/2014/main" id="{BFC841F4-4EF4-4724-BFE6-2B8B3461F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922"/>
              <a:ext cx="48" cy="145"/>
            </a:xfrm>
            <a:custGeom>
              <a:avLst/>
              <a:gdLst>
                <a:gd name="T0" fmla="*/ 77 w 30"/>
                <a:gd name="T1" fmla="*/ 0 h 90"/>
                <a:gd name="T2" fmla="*/ 110 w 30"/>
                <a:gd name="T3" fmla="*/ 68 h 90"/>
                <a:gd name="T4" fmla="*/ 102 w 30"/>
                <a:gd name="T5" fmla="*/ 197 h 90"/>
                <a:gd name="T6" fmla="*/ 42 w 30"/>
                <a:gd name="T7" fmla="*/ 296 h 90"/>
                <a:gd name="T8" fmla="*/ 0 w 30"/>
                <a:gd name="T9" fmla="*/ 377 h 90"/>
                <a:gd name="T10" fmla="*/ 61 w 30"/>
                <a:gd name="T11" fmla="*/ 218 h 90"/>
                <a:gd name="T12" fmla="*/ 35 w 30"/>
                <a:gd name="T13" fmla="*/ 255 h 90"/>
                <a:gd name="T14" fmla="*/ 74 w 30"/>
                <a:gd name="T15" fmla="*/ 102 h 90"/>
                <a:gd name="T16" fmla="*/ 86 w 30"/>
                <a:gd name="T17" fmla="*/ 171 h 90"/>
                <a:gd name="T18" fmla="*/ 67 w 30"/>
                <a:gd name="T19" fmla="*/ 39 h 90"/>
                <a:gd name="T20" fmla="*/ 94 w 30"/>
                <a:gd name="T21" fmla="*/ 71 h 90"/>
                <a:gd name="T22" fmla="*/ 77 w 30"/>
                <a:gd name="T23" fmla="*/ 13 h 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" h="90">
                  <a:moveTo>
                    <a:pt x="19" y="0"/>
                  </a:moveTo>
                  <a:cubicBezTo>
                    <a:pt x="19" y="6"/>
                    <a:pt x="25" y="11"/>
                    <a:pt x="27" y="16"/>
                  </a:cubicBezTo>
                  <a:cubicBezTo>
                    <a:pt x="30" y="26"/>
                    <a:pt x="28" y="37"/>
                    <a:pt x="25" y="47"/>
                  </a:cubicBezTo>
                  <a:cubicBezTo>
                    <a:pt x="22" y="56"/>
                    <a:pt x="16" y="63"/>
                    <a:pt x="10" y="71"/>
                  </a:cubicBezTo>
                  <a:cubicBezTo>
                    <a:pt x="7" y="76"/>
                    <a:pt x="0" y="84"/>
                    <a:pt x="0" y="90"/>
                  </a:cubicBezTo>
                  <a:cubicBezTo>
                    <a:pt x="5" y="77"/>
                    <a:pt x="8" y="64"/>
                    <a:pt x="15" y="52"/>
                  </a:cubicBezTo>
                  <a:cubicBezTo>
                    <a:pt x="13" y="55"/>
                    <a:pt x="11" y="58"/>
                    <a:pt x="9" y="61"/>
                  </a:cubicBezTo>
                  <a:cubicBezTo>
                    <a:pt x="12" y="48"/>
                    <a:pt x="26" y="39"/>
                    <a:pt x="18" y="24"/>
                  </a:cubicBezTo>
                  <a:cubicBezTo>
                    <a:pt x="17" y="30"/>
                    <a:pt x="20" y="36"/>
                    <a:pt x="21" y="41"/>
                  </a:cubicBezTo>
                  <a:cubicBezTo>
                    <a:pt x="21" y="31"/>
                    <a:pt x="15" y="20"/>
                    <a:pt x="16" y="9"/>
                  </a:cubicBezTo>
                  <a:cubicBezTo>
                    <a:pt x="17" y="12"/>
                    <a:pt x="19" y="17"/>
                    <a:pt x="23" y="17"/>
                  </a:cubicBezTo>
                  <a:cubicBezTo>
                    <a:pt x="24" y="12"/>
                    <a:pt x="19" y="8"/>
                    <a:pt x="19" y="3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3" name="Freeform 321">
              <a:extLst>
                <a:ext uri="{FF2B5EF4-FFF2-40B4-BE49-F238E27FC236}">
                  <a16:creationId xmlns:a16="http://schemas.microsoft.com/office/drawing/2014/main" id="{63F72B70-4AD6-41BC-A177-D73019EAC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1663"/>
              <a:ext cx="40" cy="160"/>
            </a:xfrm>
            <a:custGeom>
              <a:avLst/>
              <a:gdLst>
                <a:gd name="T0" fmla="*/ 102 w 25"/>
                <a:gd name="T1" fmla="*/ 0 h 100"/>
                <a:gd name="T2" fmla="*/ 74 w 25"/>
                <a:gd name="T3" fmla="*/ 102 h 100"/>
                <a:gd name="T4" fmla="*/ 61 w 25"/>
                <a:gd name="T5" fmla="*/ 189 h 100"/>
                <a:gd name="T6" fmla="*/ 21 w 25"/>
                <a:gd name="T7" fmla="*/ 246 h 100"/>
                <a:gd name="T8" fmla="*/ 0 w 25"/>
                <a:gd name="T9" fmla="*/ 355 h 100"/>
                <a:gd name="T10" fmla="*/ 34 w 25"/>
                <a:gd name="T11" fmla="*/ 278 h 100"/>
                <a:gd name="T12" fmla="*/ 26 w 25"/>
                <a:gd name="T13" fmla="*/ 328 h 100"/>
                <a:gd name="T14" fmla="*/ 82 w 25"/>
                <a:gd name="T15" fmla="*/ 205 h 100"/>
                <a:gd name="T16" fmla="*/ 86 w 25"/>
                <a:gd name="T17" fmla="*/ 410 h 100"/>
                <a:gd name="T18" fmla="*/ 102 w 25"/>
                <a:gd name="T19" fmla="*/ 210 h 100"/>
                <a:gd name="T20" fmla="*/ 90 w 25"/>
                <a:gd name="T21" fmla="*/ 272 h 100"/>
                <a:gd name="T22" fmla="*/ 98 w 25"/>
                <a:gd name="T23" fmla="*/ 157 h 100"/>
                <a:gd name="T24" fmla="*/ 77 w 25"/>
                <a:gd name="T25" fmla="*/ 200 h 100"/>
                <a:gd name="T26" fmla="*/ 98 w 25"/>
                <a:gd name="T27" fmla="*/ 8 h 1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5" h="100">
                  <a:moveTo>
                    <a:pt x="25" y="0"/>
                  </a:moveTo>
                  <a:cubicBezTo>
                    <a:pt x="22" y="8"/>
                    <a:pt x="19" y="17"/>
                    <a:pt x="18" y="25"/>
                  </a:cubicBezTo>
                  <a:cubicBezTo>
                    <a:pt x="18" y="32"/>
                    <a:pt x="18" y="39"/>
                    <a:pt x="15" y="46"/>
                  </a:cubicBezTo>
                  <a:cubicBezTo>
                    <a:pt x="13" y="52"/>
                    <a:pt x="8" y="55"/>
                    <a:pt x="5" y="60"/>
                  </a:cubicBezTo>
                  <a:cubicBezTo>
                    <a:pt x="0" y="68"/>
                    <a:pt x="0" y="78"/>
                    <a:pt x="0" y="87"/>
                  </a:cubicBezTo>
                  <a:cubicBezTo>
                    <a:pt x="2" y="80"/>
                    <a:pt x="4" y="74"/>
                    <a:pt x="8" y="68"/>
                  </a:cubicBezTo>
                  <a:cubicBezTo>
                    <a:pt x="7" y="72"/>
                    <a:pt x="6" y="75"/>
                    <a:pt x="6" y="80"/>
                  </a:cubicBezTo>
                  <a:cubicBezTo>
                    <a:pt x="9" y="67"/>
                    <a:pt x="13" y="60"/>
                    <a:pt x="20" y="50"/>
                  </a:cubicBezTo>
                  <a:cubicBezTo>
                    <a:pt x="12" y="64"/>
                    <a:pt x="12" y="87"/>
                    <a:pt x="21" y="100"/>
                  </a:cubicBezTo>
                  <a:cubicBezTo>
                    <a:pt x="16" y="87"/>
                    <a:pt x="15" y="62"/>
                    <a:pt x="25" y="51"/>
                  </a:cubicBezTo>
                  <a:cubicBezTo>
                    <a:pt x="23" y="56"/>
                    <a:pt x="22" y="61"/>
                    <a:pt x="22" y="66"/>
                  </a:cubicBezTo>
                  <a:cubicBezTo>
                    <a:pt x="22" y="57"/>
                    <a:pt x="24" y="47"/>
                    <a:pt x="24" y="38"/>
                  </a:cubicBezTo>
                  <a:cubicBezTo>
                    <a:pt x="23" y="42"/>
                    <a:pt x="18" y="46"/>
                    <a:pt x="19" y="49"/>
                  </a:cubicBezTo>
                  <a:cubicBezTo>
                    <a:pt x="23" y="33"/>
                    <a:pt x="21" y="18"/>
                    <a:pt x="24" y="2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4" name="Freeform 322">
              <a:extLst>
                <a:ext uri="{FF2B5EF4-FFF2-40B4-BE49-F238E27FC236}">
                  <a16:creationId xmlns:a16="http://schemas.microsoft.com/office/drawing/2014/main" id="{CE8AFF30-2652-47A7-BFF8-07D270552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1621"/>
              <a:ext cx="69" cy="64"/>
            </a:xfrm>
            <a:custGeom>
              <a:avLst/>
              <a:gdLst>
                <a:gd name="T0" fmla="*/ 162 w 43"/>
                <a:gd name="T1" fmla="*/ 0 h 40"/>
                <a:gd name="T2" fmla="*/ 75 w 43"/>
                <a:gd name="T3" fmla="*/ 46 h 40"/>
                <a:gd name="T4" fmla="*/ 0 w 43"/>
                <a:gd name="T5" fmla="*/ 138 h 40"/>
                <a:gd name="T6" fmla="*/ 35 w 43"/>
                <a:gd name="T7" fmla="*/ 102 h 40"/>
                <a:gd name="T8" fmla="*/ 13 w 43"/>
                <a:gd name="T9" fmla="*/ 136 h 40"/>
                <a:gd name="T10" fmla="*/ 35 w 43"/>
                <a:gd name="T11" fmla="*/ 115 h 40"/>
                <a:gd name="T12" fmla="*/ 5 w 43"/>
                <a:gd name="T13" fmla="*/ 163 h 40"/>
                <a:gd name="T14" fmla="*/ 55 w 43"/>
                <a:gd name="T15" fmla="*/ 128 h 40"/>
                <a:gd name="T16" fmla="*/ 29 w 43"/>
                <a:gd name="T17" fmla="*/ 157 h 40"/>
                <a:gd name="T18" fmla="*/ 63 w 43"/>
                <a:gd name="T19" fmla="*/ 128 h 40"/>
                <a:gd name="T20" fmla="*/ 116 w 43"/>
                <a:gd name="T21" fmla="*/ 74 h 40"/>
                <a:gd name="T22" fmla="*/ 178 w 43"/>
                <a:gd name="T23" fmla="*/ 35 h 40"/>
                <a:gd name="T24" fmla="*/ 67 w 43"/>
                <a:gd name="T25" fmla="*/ 102 h 40"/>
                <a:gd name="T26" fmla="*/ 124 w 43"/>
                <a:gd name="T27" fmla="*/ 46 h 40"/>
                <a:gd name="T28" fmla="*/ 77 w 43"/>
                <a:gd name="T29" fmla="*/ 74 h 40"/>
                <a:gd name="T30" fmla="*/ 128 w 43"/>
                <a:gd name="T31" fmla="*/ 26 h 40"/>
                <a:gd name="T32" fmla="*/ 116 w 43"/>
                <a:gd name="T33" fmla="*/ 34 h 40"/>
                <a:gd name="T34" fmla="*/ 152 w 43"/>
                <a:gd name="T35" fmla="*/ 5 h 4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3" h="40">
                  <a:moveTo>
                    <a:pt x="39" y="0"/>
                  </a:moveTo>
                  <a:cubicBezTo>
                    <a:pt x="31" y="0"/>
                    <a:pt x="23" y="6"/>
                    <a:pt x="18" y="11"/>
                  </a:cubicBezTo>
                  <a:cubicBezTo>
                    <a:pt x="12" y="18"/>
                    <a:pt x="4" y="26"/>
                    <a:pt x="0" y="34"/>
                  </a:cubicBezTo>
                  <a:cubicBezTo>
                    <a:pt x="3" y="31"/>
                    <a:pt x="6" y="26"/>
                    <a:pt x="9" y="25"/>
                  </a:cubicBezTo>
                  <a:cubicBezTo>
                    <a:pt x="7" y="27"/>
                    <a:pt x="4" y="30"/>
                    <a:pt x="3" y="33"/>
                  </a:cubicBezTo>
                  <a:cubicBezTo>
                    <a:pt x="5" y="32"/>
                    <a:pt x="7" y="30"/>
                    <a:pt x="9" y="28"/>
                  </a:cubicBezTo>
                  <a:cubicBezTo>
                    <a:pt x="7" y="32"/>
                    <a:pt x="2" y="35"/>
                    <a:pt x="1" y="40"/>
                  </a:cubicBezTo>
                  <a:cubicBezTo>
                    <a:pt x="4" y="36"/>
                    <a:pt x="8" y="33"/>
                    <a:pt x="13" y="31"/>
                  </a:cubicBezTo>
                  <a:cubicBezTo>
                    <a:pt x="10" y="33"/>
                    <a:pt x="8" y="36"/>
                    <a:pt x="7" y="38"/>
                  </a:cubicBezTo>
                  <a:cubicBezTo>
                    <a:pt x="9" y="35"/>
                    <a:pt x="13" y="33"/>
                    <a:pt x="15" y="31"/>
                  </a:cubicBezTo>
                  <a:cubicBezTo>
                    <a:pt x="19" y="26"/>
                    <a:pt x="23" y="22"/>
                    <a:pt x="28" y="18"/>
                  </a:cubicBezTo>
                  <a:cubicBezTo>
                    <a:pt x="32" y="14"/>
                    <a:pt x="38" y="11"/>
                    <a:pt x="43" y="9"/>
                  </a:cubicBezTo>
                  <a:cubicBezTo>
                    <a:pt x="32" y="8"/>
                    <a:pt x="24" y="19"/>
                    <a:pt x="16" y="25"/>
                  </a:cubicBezTo>
                  <a:cubicBezTo>
                    <a:pt x="20" y="20"/>
                    <a:pt x="26" y="16"/>
                    <a:pt x="30" y="11"/>
                  </a:cubicBezTo>
                  <a:cubicBezTo>
                    <a:pt x="27" y="12"/>
                    <a:pt x="22" y="15"/>
                    <a:pt x="19" y="18"/>
                  </a:cubicBezTo>
                  <a:cubicBezTo>
                    <a:pt x="23" y="14"/>
                    <a:pt x="29" y="10"/>
                    <a:pt x="31" y="6"/>
                  </a:cubicBezTo>
                  <a:cubicBezTo>
                    <a:pt x="30" y="7"/>
                    <a:pt x="29" y="8"/>
                    <a:pt x="28" y="8"/>
                  </a:cubicBezTo>
                  <a:cubicBezTo>
                    <a:pt x="30" y="6"/>
                    <a:pt x="33" y="1"/>
                    <a:pt x="37" y="1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5" name="Freeform 323">
              <a:extLst>
                <a:ext uri="{FF2B5EF4-FFF2-40B4-BE49-F238E27FC236}">
                  <a16:creationId xmlns:a16="http://schemas.microsoft.com/office/drawing/2014/main" id="{E50BBAA3-58F9-44C8-A07B-5740CAB75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634"/>
              <a:ext cx="25" cy="37"/>
            </a:xfrm>
            <a:custGeom>
              <a:avLst/>
              <a:gdLst>
                <a:gd name="T0" fmla="*/ 47 w 16"/>
                <a:gd name="T1" fmla="*/ 0 h 23"/>
                <a:gd name="T2" fmla="*/ 5 w 16"/>
                <a:gd name="T3" fmla="*/ 55 h 23"/>
                <a:gd name="T4" fmla="*/ 27 w 16"/>
                <a:gd name="T5" fmla="*/ 29 h 23"/>
                <a:gd name="T6" fmla="*/ 8 w 16"/>
                <a:gd name="T7" fmla="*/ 63 h 23"/>
                <a:gd name="T8" fmla="*/ 22 w 16"/>
                <a:gd name="T9" fmla="*/ 47 h 23"/>
                <a:gd name="T10" fmla="*/ 0 w 16"/>
                <a:gd name="T11" fmla="*/ 97 h 23"/>
                <a:gd name="T12" fmla="*/ 61 w 16"/>
                <a:gd name="T13" fmla="*/ 26 h 23"/>
                <a:gd name="T14" fmla="*/ 27 w 16"/>
                <a:gd name="T15" fmla="*/ 60 h 23"/>
                <a:gd name="T16" fmla="*/ 42 w 16"/>
                <a:gd name="T17" fmla="*/ 34 h 23"/>
                <a:gd name="T18" fmla="*/ 27 w 16"/>
                <a:gd name="T19" fmla="*/ 47 h 23"/>
                <a:gd name="T20" fmla="*/ 47 w 16"/>
                <a:gd name="T21" fmla="*/ 16 h 23"/>
                <a:gd name="T22" fmla="*/ 34 w 16"/>
                <a:gd name="T23" fmla="*/ 21 h 23"/>
                <a:gd name="T24" fmla="*/ 42 w 16"/>
                <a:gd name="T25" fmla="*/ 13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23">
                  <a:moveTo>
                    <a:pt x="12" y="0"/>
                  </a:moveTo>
                  <a:cubicBezTo>
                    <a:pt x="8" y="3"/>
                    <a:pt x="2" y="8"/>
                    <a:pt x="1" y="13"/>
                  </a:cubicBezTo>
                  <a:cubicBezTo>
                    <a:pt x="3" y="11"/>
                    <a:pt x="5" y="9"/>
                    <a:pt x="7" y="7"/>
                  </a:cubicBezTo>
                  <a:cubicBezTo>
                    <a:pt x="6" y="10"/>
                    <a:pt x="3" y="12"/>
                    <a:pt x="2" y="15"/>
                  </a:cubicBezTo>
                  <a:cubicBezTo>
                    <a:pt x="3" y="14"/>
                    <a:pt x="4" y="12"/>
                    <a:pt x="6" y="11"/>
                  </a:cubicBezTo>
                  <a:cubicBezTo>
                    <a:pt x="4" y="15"/>
                    <a:pt x="1" y="19"/>
                    <a:pt x="0" y="23"/>
                  </a:cubicBezTo>
                  <a:cubicBezTo>
                    <a:pt x="6" y="18"/>
                    <a:pt x="10" y="11"/>
                    <a:pt x="16" y="6"/>
                  </a:cubicBezTo>
                  <a:cubicBezTo>
                    <a:pt x="13" y="8"/>
                    <a:pt x="11" y="12"/>
                    <a:pt x="7" y="14"/>
                  </a:cubicBezTo>
                  <a:cubicBezTo>
                    <a:pt x="9" y="12"/>
                    <a:pt x="10" y="10"/>
                    <a:pt x="11" y="8"/>
                  </a:cubicBezTo>
                  <a:cubicBezTo>
                    <a:pt x="10" y="9"/>
                    <a:pt x="9" y="10"/>
                    <a:pt x="7" y="11"/>
                  </a:cubicBezTo>
                  <a:cubicBezTo>
                    <a:pt x="9" y="9"/>
                    <a:pt x="11" y="7"/>
                    <a:pt x="12" y="4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10" y="4"/>
                    <a:pt x="10" y="3"/>
                    <a:pt x="11" y="3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6" name="Freeform 324">
              <a:extLst>
                <a:ext uri="{FF2B5EF4-FFF2-40B4-BE49-F238E27FC236}">
                  <a16:creationId xmlns:a16="http://schemas.microsoft.com/office/drawing/2014/main" id="{19F4E80C-45F9-4C93-88EF-766CC4601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1698"/>
              <a:ext cx="22" cy="114"/>
            </a:xfrm>
            <a:custGeom>
              <a:avLst/>
              <a:gdLst>
                <a:gd name="T0" fmla="*/ 20 w 14"/>
                <a:gd name="T1" fmla="*/ 0 h 71"/>
                <a:gd name="T2" fmla="*/ 31 w 14"/>
                <a:gd name="T3" fmla="*/ 47 h 71"/>
                <a:gd name="T4" fmla="*/ 31 w 14"/>
                <a:gd name="T5" fmla="*/ 120 h 71"/>
                <a:gd name="T6" fmla="*/ 0 w 14"/>
                <a:gd name="T7" fmla="*/ 247 h 71"/>
                <a:gd name="T8" fmla="*/ 22 w 14"/>
                <a:gd name="T9" fmla="*/ 186 h 71"/>
                <a:gd name="T10" fmla="*/ 14 w 14"/>
                <a:gd name="T11" fmla="*/ 252 h 71"/>
                <a:gd name="T12" fmla="*/ 20 w 14"/>
                <a:gd name="T13" fmla="*/ 247 h 71"/>
                <a:gd name="T14" fmla="*/ 14 w 14"/>
                <a:gd name="T15" fmla="*/ 294 h 71"/>
                <a:gd name="T16" fmla="*/ 47 w 14"/>
                <a:gd name="T17" fmla="*/ 214 h 71"/>
                <a:gd name="T18" fmla="*/ 55 w 14"/>
                <a:gd name="T19" fmla="*/ 128 h 71"/>
                <a:gd name="T20" fmla="*/ 42 w 14"/>
                <a:gd name="T21" fmla="*/ 75 h 71"/>
                <a:gd name="T22" fmla="*/ 20 w 14"/>
                <a:gd name="T23" fmla="*/ 13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" h="71">
                  <a:moveTo>
                    <a:pt x="5" y="0"/>
                  </a:moveTo>
                  <a:cubicBezTo>
                    <a:pt x="4" y="3"/>
                    <a:pt x="7" y="7"/>
                    <a:pt x="8" y="11"/>
                  </a:cubicBezTo>
                  <a:cubicBezTo>
                    <a:pt x="9" y="17"/>
                    <a:pt x="9" y="23"/>
                    <a:pt x="8" y="29"/>
                  </a:cubicBezTo>
                  <a:cubicBezTo>
                    <a:pt x="7" y="40"/>
                    <a:pt x="3" y="50"/>
                    <a:pt x="0" y="60"/>
                  </a:cubicBezTo>
                  <a:cubicBezTo>
                    <a:pt x="2" y="55"/>
                    <a:pt x="4" y="50"/>
                    <a:pt x="6" y="45"/>
                  </a:cubicBezTo>
                  <a:cubicBezTo>
                    <a:pt x="7" y="50"/>
                    <a:pt x="5" y="56"/>
                    <a:pt x="4" y="61"/>
                  </a:cubicBezTo>
                  <a:cubicBezTo>
                    <a:pt x="4" y="61"/>
                    <a:pt x="4" y="60"/>
                    <a:pt x="5" y="60"/>
                  </a:cubicBezTo>
                  <a:cubicBezTo>
                    <a:pt x="6" y="63"/>
                    <a:pt x="4" y="67"/>
                    <a:pt x="4" y="71"/>
                  </a:cubicBezTo>
                  <a:cubicBezTo>
                    <a:pt x="5" y="64"/>
                    <a:pt x="10" y="59"/>
                    <a:pt x="12" y="52"/>
                  </a:cubicBezTo>
                  <a:cubicBezTo>
                    <a:pt x="14" y="45"/>
                    <a:pt x="14" y="38"/>
                    <a:pt x="14" y="31"/>
                  </a:cubicBezTo>
                  <a:cubicBezTo>
                    <a:pt x="14" y="26"/>
                    <a:pt x="13" y="23"/>
                    <a:pt x="11" y="18"/>
                  </a:cubicBezTo>
                  <a:cubicBezTo>
                    <a:pt x="9" y="13"/>
                    <a:pt x="9" y="6"/>
                    <a:pt x="5" y="3"/>
                  </a:cubicBezTo>
                </a:path>
              </a:pathLst>
            </a:custGeom>
            <a:solidFill>
              <a:srgbClr val="37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7" name="Rectangle 325">
              <a:extLst>
                <a:ext uri="{FF2B5EF4-FFF2-40B4-BE49-F238E27FC236}">
                  <a16:creationId xmlns:a16="http://schemas.microsoft.com/office/drawing/2014/main" id="{5C6B5E37-4BA6-40C3-BF19-A0B80B354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1394"/>
              <a:ext cx="1374" cy="1741"/>
            </a:xfrm>
            <a:prstGeom prst="rect">
              <a:avLst/>
            </a:prstGeom>
            <a:noFill/>
            <a:ln w="1111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7158D19-288C-4279-B6B5-541E3392DF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CRRT and ECMO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B06A177-000A-44F8-9F05-7408C29BA119}"/>
              </a:ext>
            </a:extLst>
          </p:cNvPr>
          <p:cNvSpPr/>
          <p:nvPr/>
        </p:nvSpPr>
        <p:spPr>
          <a:xfrm>
            <a:off x="139336" y="4909057"/>
            <a:ext cx="524256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Continuous renal replacement therapy (CRRT) in extracorporeal membrane oxygenation (ECMO)</a:t>
            </a:r>
          </a:p>
        </p:txBody>
      </p:sp>
      <p:pic>
        <p:nvPicPr>
          <p:cNvPr id="5" name="Graphique 4">
            <a:extLst>
              <a:ext uri="{FF2B5EF4-FFF2-40B4-BE49-F238E27FC236}">
                <a16:creationId xmlns:a16="http://schemas.microsoft.com/office/drawing/2014/main" id="{47F0D9ED-52C1-42C2-A503-E4720C02AD4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685212" y="1015228"/>
            <a:ext cx="6486525" cy="54197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285184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90F2437-289B-4B22-8DFF-BB739D523E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Conducting zone</a:t>
            </a:r>
          </a:p>
        </p:txBody>
      </p:sp>
      <p:pic>
        <p:nvPicPr>
          <p:cNvPr id="4" name="Graphique 3">
            <a:extLst>
              <a:ext uri="{FF2B5EF4-FFF2-40B4-BE49-F238E27FC236}">
                <a16:creationId xmlns:a16="http://schemas.microsoft.com/office/drawing/2014/main" id="{71B847F6-4B98-4759-B027-64F8CF9A4E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389168" y="1201782"/>
            <a:ext cx="4219834" cy="5185954"/>
          </a:xfrm>
          <a:prstGeom prst="rect">
            <a:avLst/>
          </a:prstGeom>
        </p:spPr>
      </p:pic>
      <p:cxnSp>
        <p:nvCxnSpPr>
          <p:cNvPr id="6" name="Connecteur droit avec flèche 5">
            <a:extLst>
              <a:ext uri="{FF2B5EF4-FFF2-40B4-BE49-F238E27FC236}">
                <a16:creationId xmlns:a16="http://schemas.microsoft.com/office/drawing/2014/main" id="{6339302D-03DD-4976-AE08-694997E6B381}"/>
              </a:ext>
            </a:extLst>
          </p:cNvPr>
          <p:cNvCxnSpPr>
            <a:cxnSpLocks/>
          </p:cNvCxnSpPr>
          <p:nvPr/>
        </p:nvCxnSpPr>
        <p:spPr>
          <a:xfrm>
            <a:off x="4528457" y="2217297"/>
            <a:ext cx="2394857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" name="Connecteur droit avec flèche 6">
            <a:extLst>
              <a:ext uri="{FF2B5EF4-FFF2-40B4-BE49-F238E27FC236}">
                <a16:creationId xmlns:a16="http://schemas.microsoft.com/office/drawing/2014/main" id="{F5F53937-C7DF-4E69-B6BC-3F351125AF1E}"/>
              </a:ext>
            </a:extLst>
          </p:cNvPr>
          <p:cNvCxnSpPr>
            <a:cxnSpLocks/>
          </p:cNvCxnSpPr>
          <p:nvPr/>
        </p:nvCxnSpPr>
        <p:spPr>
          <a:xfrm>
            <a:off x="4528457" y="2512419"/>
            <a:ext cx="284383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" name="Connecteur droit avec flèche 7">
            <a:extLst>
              <a:ext uri="{FF2B5EF4-FFF2-40B4-BE49-F238E27FC236}">
                <a16:creationId xmlns:a16="http://schemas.microsoft.com/office/drawing/2014/main" id="{F3535A3E-E35F-4E87-801D-C5F76F26E8A2}"/>
              </a:ext>
            </a:extLst>
          </p:cNvPr>
          <p:cNvCxnSpPr>
            <a:cxnSpLocks/>
          </p:cNvCxnSpPr>
          <p:nvPr/>
        </p:nvCxnSpPr>
        <p:spPr>
          <a:xfrm>
            <a:off x="4528457" y="2851085"/>
            <a:ext cx="284383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" name="Connecteur droit avec flèche 8">
            <a:extLst>
              <a:ext uri="{FF2B5EF4-FFF2-40B4-BE49-F238E27FC236}">
                <a16:creationId xmlns:a16="http://schemas.microsoft.com/office/drawing/2014/main" id="{6A8F15DD-0F40-48CE-AB74-7852A92E9015}"/>
              </a:ext>
            </a:extLst>
          </p:cNvPr>
          <p:cNvCxnSpPr>
            <a:cxnSpLocks/>
          </p:cNvCxnSpPr>
          <p:nvPr/>
        </p:nvCxnSpPr>
        <p:spPr>
          <a:xfrm>
            <a:off x="4528457" y="3445933"/>
            <a:ext cx="2970628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" name="Connecteur droit avec flèche 9">
            <a:extLst>
              <a:ext uri="{FF2B5EF4-FFF2-40B4-BE49-F238E27FC236}">
                <a16:creationId xmlns:a16="http://schemas.microsoft.com/office/drawing/2014/main" id="{7CEFEC2D-5154-48F6-8434-3E50F71EC570}"/>
              </a:ext>
            </a:extLst>
          </p:cNvPr>
          <p:cNvCxnSpPr>
            <a:cxnSpLocks/>
          </p:cNvCxnSpPr>
          <p:nvPr/>
        </p:nvCxnSpPr>
        <p:spPr>
          <a:xfrm>
            <a:off x="4528457" y="4394200"/>
            <a:ext cx="314235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Connecteur droit avec flèche 10">
            <a:extLst>
              <a:ext uri="{FF2B5EF4-FFF2-40B4-BE49-F238E27FC236}">
                <a16:creationId xmlns:a16="http://schemas.microsoft.com/office/drawing/2014/main" id="{B2570A86-E8CD-4A4C-8C64-9A96E38FDA1E}"/>
              </a:ext>
            </a:extLst>
          </p:cNvPr>
          <p:cNvCxnSpPr>
            <a:cxnSpLocks/>
          </p:cNvCxnSpPr>
          <p:nvPr/>
        </p:nvCxnSpPr>
        <p:spPr>
          <a:xfrm>
            <a:off x="4528457" y="4936066"/>
            <a:ext cx="3791628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8" name="ZoneTexte 17">
            <a:extLst>
              <a:ext uri="{FF2B5EF4-FFF2-40B4-BE49-F238E27FC236}">
                <a16:creationId xmlns:a16="http://schemas.microsoft.com/office/drawing/2014/main" id="{41D06A31-EB3D-4298-8A70-52868130739C}"/>
              </a:ext>
            </a:extLst>
          </p:cNvPr>
          <p:cNvSpPr txBox="1"/>
          <p:nvPr/>
        </p:nvSpPr>
        <p:spPr>
          <a:xfrm>
            <a:off x="3377180" y="4766789"/>
            <a:ext cx="115127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fr-FR"/>
            </a:defPPr>
            <a:lvl1pPr algn="r">
              <a:defRPr sz="1600"/>
            </a:lvl1pPr>
          </a:lstStyle>
          <a:p>
            <a:r>
              <a:rPr lang="en-US" dirty="0"/>
              <a:t>Bronchiole</a:t>
            </a:r>
          </a:p>
        </p:txBody>
      </p:sp>
      <p:sp>
        <p:nvSpPr>
          <p:cNvPr id="19" name="ZoneTexte 18">
            <a:extLst>
              <a:ext uri="{FF2B5EF4-FFF2-40B4-BE49-F238E27FC236}">
                <a16:creationId xmlns:a16="http://schemas.microsoft.com/office/drawing/2014/main" id="{6A3B15D1-6A42-4D6A-A3F1-FCCD4DED3BA1}"/>
              </a:ext>
            </a:extLst>
          </p:cNvPr>
          <p:cNvSpPr txBox="1"/>
          <p:nvPr/>
        </p:nvSpPr>
        <p:spPr>
          <a:xfrm>
            <a:off x="3478169" y="4224923"/>
            <a:ext cx="10502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fr-FR"/>
            </a:defPPr>
            <a:lvl1pPr algn="r">
              <a:defRPr sz="1600"/>
            </a:lvl1pPr>
          </a:lstStyle>
          <a:p>
            <a:r>
              <a:rPr lang="en-US" dirty="0"/>
              <a:t>Bronchus</a:t>
            </a: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0A434F8B-46C5-4132-84D3-7D09BBE5E632}"/>
              </a:ext>
            </a:extLst>
          </p:cNvPr>
          <p:cNvSpPr txBox="1"/>
          <p:nvPr/>
        </p:nvSpPr>
        <p:spPr>
          <a:xfrm>
            <a:off x="3599613" y="3276656"/>
            <a:ext cx="9288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fr-FR"/>
            </a:defPPr>
            <a:lvl1pPr algn="r">
              <a:defRPr sz="1600"/>
            </a:lvl1pPr>
          </a:lstStyle>
          <a:p>
            <a:r>
              <a:rPr lang="en-US" dirty="0"/>
              <a:t>Trachea</a:t>
            </a:r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26B78861-7716-4ADD-925A-B00348C5BC41}"/>
              </a:ext>
            </a:extLst>
          </p:cNvPr>
          <p:cNvSpPr txBox="1"/>
          <p:nvPr/>
        </p:nvSpPr>
        <p:spPr>
          <a:xfrm>
            <a:off x="3728238" y="2672847"/>
            <a:ext cx="8002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fr-FR"/>
            </a:defPPr>
            <a:lvl1pPr algn="r">
              <a:defRPr sz="1600"/>
            </a:lvl1pPr>
          </a:lstStyle>
          <a:p>
            <a:r>
              <a:rPr lang="en-US" dirty="0"/>
              <a:t>Larynx</a:t>
            </a: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FFE9556E-F350-4EA6-A49F-4FA595610AD7}"/>
              </a:ext>
            </a:extLst>
          </p:cNvPr>
          <p:cNvSpPr txBox="1"/>
          <p:nvPr/>
        </p:nvSpPr>
        <p:spPr>
          <a:xfrm>
            <a:off x="3591982" y="2343142"/>
            <a:ext cx="9364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fr-FR"/>
            </a:defPPr>
            <a:lvl1pPr algn="r">
              <a:defRPr sz="1600"/>
            </a:lvl1pPr>
          </a:lstStyle>
          <a:p>
            <a:r>
              <a:rPr lang="en-US" dirty="0"/>
              <a:t>Pharynx</a:t>
            </a:r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689DA3D2-D374-4728-95F7-5BC6A3B6FEC3}"/>
              </a:ext>
            </a:extLst>
          </p:cNvPr>
          <p:cNvSpPr txBox="1"/>
          <p:nvPr/>
        </p:nvSpPr>
        <p:spPr>
          <a:xfrm>
            <a:off x="3866096" y="2039229"/>
            <a:ext cx="6623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fr-FR"/>
            </a:defPPr>
            <a:lvl1pPr algn="r">
              <a:defRPr sz="1600"/>
            </a:lvl1pPr>
          </a:lstStyle>
          <a:p>
            <a:r>
              <a:rPr lang="en-US" dirty="0"/>
              <a:t>Nose</a:t>
            </a:r>
          </a:p>
        </p:txBody>
      </p:sp>
    </p:spTree>
    <p:extLst>
      <p:ext uri="{BB962C8B-B14F-4D97-AF65-F5344CB8AC3E}">
        <p14:creationId xmlns:p14="http://schemas.microsoft.com/office/powerpoint/2010/main" val="46681350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9B789BD4-BA8C-44BA-B2B5-28DB660DC2F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Nasal cavity</a:t>
            </a:r>
          </a:p>
        </p:txBody>
      </p:sp>
      <p:grpSp>
        <p:nvGrpSpPr>
          <p:cNvPr id="28674" name="Group 3">
            <a:extLst>
              <a:ext uri="{FF2B5EF4-FFF2-40B4-BE49-F238E27FC236}">
                <a16:creationId xmlns:a16="http://schemas.microsoft.com/office/drawing/2014/main" id="{3109A35D-32A0-4376-A6E4-7313C60A0C56}"/>
              </a:ext>
            </a:extLst>
          </p:cNvPr>
          <p:cNvGrpSpPr>
            <a:grpSpLocks/>
          </p:cNvGrpSpPr>
          <p:nvPr/>
        </p:nvGrpSpPr>
        <p:grpSpPr bwMode="auto">
          <a:xfrm>
            <a:off x="3719513" y="1393825"/>
            <a:ext cx="4029075" cy="4772025"/>
            <a:chOff x="1383" y="778"/>
            <a:chExt cx="2538" cy="3006"/>
          </a:xfrm>
        </p:grpSpPr>
        <p:grpSp>
          <p:nvGrpSpPr>
            <p:cNvPr id="28675" name="Group 4">
              <a:extLst>
                <a:ext uri="{FF2B5EF4-FFF2-40B4-BE49-F238E27FC236}">
                  <a16:creationId xmlns:a16="http://schemas.microsoft.com/office/drawing/2014/main" id="{6D5F6A19-FDCE-4168-93AE-9C6A02EAE4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83" y="778"/>
              <a:ext cx="2538" cy="3006"/>
              <a:chOff x="1383" y="778"/>
              <a:chExt cx="2538" cy="3006"/>
            </a:xfrm>
          </p:grpSpPr>
          <p:sp>
            <p:nvSpPr>
              <p:cNvPr id="28823" name="Freeform 5">
                <a:extLst>
                  <a:ext uri="{FF2B5EF4-FFF2-40B4-BE49-F238E27FC236}">
                    <a16:creationId xmlns:a16="http://schemas.microsoft.com/office/drawing/2014/main" id="{72DBA573-343E-4DFE-8369-315CE26A6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1867"/>
                <a:ext cx="2314" cy="1326"/>
              </a:xfrm>
              <a:custGeom>
                <a:avLst/>
                <a:gdLst>
                  <a:gd name="T0" fmla="*/ 2625 w 1398"/>
                  <a:gd name="T1" fmla="*/ 0 h 801"/>
                  <a:gd name="T2" fmla="*/ 607 w 1398"/>
                  <a:gd name="T3" fmla="*/ 3081 h 801"/>
                  <a:gd name="T4" fmla="*/ 1496 w 1398"/>
                  <a:gd name="T5" fmla="*/ 3081 h 801"/>
                  <a:gd name="T6" fmla="*/ 3087 w 1398"/>
                  <a:gd name="T7" fmla="*/ 3634 h 801"/>
                  <a:gd name="T8" fmla="*/ 5570 w 1398"/>
                  <a:gd name="T9" fmla="*/ 2877 h 801"/>
                  <a:gd name="T10" fmla="*/ 6268 w 1398"/>
                  <a:gd name="T11" fmla="*/ 2563 h 801"/>
                  <a:gd name="T12" fmla="*/ 6339 w 1398"/>
                  <a:gd name="T13" fmla="*/ 2099 h 801"/>
                  <a:gd name="T14" fmla="*/ 5151 w 1398"/>
                  <a:gd name="T15" fmla="*/ 1066 h 801"/>
                  <a:gd name="T16" fmla="*/ 4222 w 1398"/>
                  <a:gd name="T17" fmla="*/ 200 h 801"/>
                  <a:gd name="T18" fmla="*/ 2625 w 1398"/>
                  <a:gd name="T19" fmla="*/ 0 h 8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98" h="801">
                    <a:moveTo>
                      <a:pt x="579" y="0"/>
                    </a:moveTo>
                    <a:cubicBezTo>
                      <a:pt x="579" y="0"/>
                      <a:pt x="0" y="384"/>
                      <a:pt x="134" y="679"/>
                    </a:cubicBezTo>
                    <a:cubicBezTo>
                      <a:pt x="134" y="679"/>
                      <a:pt x="301" y="592"/>
                      <a:pt x="330" y="679"/>
                    </a:cubicBezTo>
                    <a:cubicBezTo>
                      <a:pt x="681" y="801"/>
                      <a:pt x="681" y="801"/>
                      <a:pt x="681" y="801"/>
                    </a:cubicBezTo>
                    <a:cubicBezTo>
                      <a:pt x="1228" y="634"/>
                      <a:pt x="1228" y="634"/>
                      <a:pt x="1228" y="634"/>
                    </a:cubicBezTo>
                    <a:cubicBezTo>
                      <a:pt x="1228" y="634"/>
                      <a:pt x="1240" y="540"/>
                      <a:pt x="1382" y="565"/>
                    </a:cubicBezTo>
                    <a:cubicBezTo>
                      <a:pt x="1398" y="463"/>
                      <a:pt x="1398" y="463"/>
                      <a:pt x="1398" y="463"/>
                    </a:cubicBezTo>
                    <a:cubicBezTo>
                      <a:pt x="1398" y="463"/>
                      <a:pt x="1133" y="325"/>
                      <a:pt x="1136" y="235"/>
                    </a:cubicBezTo>
                    <a:cubicBezTo>
                      <a:pt x="1140" y="144"/>
                      <a:pt x="1175" y="40"/>
                      <a:pt x="931" y="44"/>
                    </a:cubicBezTo>
                    <a:cubicBezTo>
                      <a:pt x="688" y="48"/>
                      <a:pt x="579" y="0"/>
                      <a:pt x="579" y="0"/>
                    </a:cubicBezTo>
                    <a:close/>
                  </a:path>
                </a:pathLst>
              </a:custGeom>
              <a:solidFill>
                <a:srgbClr val="DD9E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4" name="Freeform 6">
                <a:extLst>
                  <a:ext uri="{FF2B5EF4-FFF2-40B4-BE49-F238E27FC236}">
                    <a16:creationId xmlns:a16="http://schemas.microsoft.com/office/drawing/2014/main" id="{65A3F31B-C05E-4725-9C9A-A4D7F8C3C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783"/>
                <a:ext cx="2536" cy="2279"/>
              </a:xfrm>
              <a:custGeom>
                <a:avLst/>
                <a:gdLst>
                  <a:gd name="T0" fmla="*/ 2056 w 1532"/>
                  <a:gd name="T1" fmla="*/ 0 h 1377"/>
                  <a:gd name="T2" fmla="*/ 1614 w 1532"/>
                  <a:gd name="T3" fmla="*/ 1903 h 1377"/>
                  <a:gd name="T4" fmla="*/ 1510 w 1532"/>
                  <a:gd name="T5" fmla="*/ 3342 h 1377"/>
                  <a:gd name="T6" fmla="*/ 381 w 1532"/>
                  <a:gd name="T7" fmla="*/ 4922 h 1377"/>
                  <a:gd name="T8" fmla="*/ 285 w 1532"/>
                  <a:gd name="T9" fmla="*/ 6034 h 1377"/>
                  <a:gd name="T10" fmla="*/ 720 w 1532"/>
                  <a:gd name="T11" fmla="*/ 5821 h 1377"/>
                  <a:gd name="T12" fmla="*/ 2137 w 1532"/>
                  <a:gd name="T13" fmla="*/ 3545 h 1377"/>
                  <a:gd name="T14" fmla="*/ 3960 w 1532"/>
                  <a:gd name="T15" fmla="*/ 3424 h 1377"/>
                  <a:gd name="T16" fmla="*/ 5089 w 1532"/>
                  <a:gd name="T17" fmla="*/ 3633 h 1377"/>
                  <a:gd name="T18" fmla="*/ 5565 w 1532"/>
                  <a:gd name="T19" fmla="*/ 4810 h 1377"/>
                  <a:gd name="T20" fmla="*/ 6376 w 1532"/>
                  <a:gd name="T21" fmla="*/ 5531 h 1377"/>
                  <a:gd name="T22" fmla="*/ 6949 w 1532"/>
                  <a:gd name="T23" fmla="*/ 5531 h 1377"/>
                  <a:gd name="T24" fmla="*/ 6949 w 1532"/>
                  <a:gd name="T25" fmla="*/ 5 h 1377"/>
                  <a:gd name="T26" fmla="*/ 2056 w 1532"/>
                  <a:gd name="T27" fmla="*/ 0 h 137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32" h="1377">
                    <a:moveTo>
                      <a:pt x="453" y="0"/>
                    </a:moveTo>
                    <a:cubicBezTo>
                      <a:pt x="453" y="0"/>
                      <a:pt x="349" y="318"/>
                      <a:pt x="356" y="420"/>
                    </a:cubicBezTo>
                    <a:cubicBezTo>
                      <a:pt x="363" y="522"/>
                      <a:pt x="408" y="630"/>
                      <a:pt x="333" y="737"/>
                    </a:cubicBezTo>
                    <a:cubicBezTo>
                      <a:pt x="258" y="844"/>
                      <a:pt x="143" y="1016"/>
                      <a:pt x="84" y="1086"/>
                    </a:cubicBezTo>
                    <a:cubicBezTo>
                      <a:pt x="25" y="1157"/>
                      <a:pt x="0" y="1286"/>
                      <a:pt x="63" y="1331"/>
                    </a:cubicBezTo>
                    <a:cubicBezTo>
                      <a:pt x="127" y="1377"/>
                      <a:pt x="179" y="1354"/>
                      <a:pt x="159" y="1284"/>
                    </a:cubicBezTo>
                    <a:cubicBezTo>
                      <a:pt x="138" y="1213"/>
                      <a:pt x="129" y="1087"/>
                      <a:pt x="471" y="782"/>
                    </a:cubicBezTo>
                    <a:cubicBezTo>
                      <a:pt x="635" y="637"/>
                      <a:pt x="775" y="757"/>
                      <a:pt x="873" y="755"/>
                    </a:cubicBezTo>
                    <a:cubicBezTo>
                      <a:pt x="970" y="753"/>
                      <a:pt x="1100" y="714"/>
                      <a:pt x="1122" y="801"/>
                    </a:cubicBezTo>
                    <a:cubicBezTo>
                      <a:pt x="1145" y="887"/>
                      <a:pt x="1082" y="1011"/>
                      <a:pt x="1227" y="1061"/>
                    </a:cubicBezTo>
                    <a:cubicBezTo>
                      <a:pt x="1372" y="1111"/>
                      <a:pt x="1401" y="1118"/>
                      <a:pt x="1406" y="1220"/>
                    </a:cubicBezTo>
                    <a:cubicBezTo>
                      <a:pt x="1532" y="1220"/>
                      <a:pt x="1532" y="1220"/>
                      <a:pt x="1532" y="1220"/>
                    </a:cubicBezTo>
                    <a:cubicBezTo>
                      <a:pt x="1532" y="1"/>
                      <a:pt x="1532" y="1"/>
                      <a:pt x="1532" y="1"/>
                    </a:cubicBez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F2C9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5" name="Freeform 7">
                <a:extLst>
                  <a:ext uri="{FF2B5EF4-FFF2-40B4-BE49-F238E27FC236}">
                    <a16:creationId xmlns:a16="http://schemas.microsoft.com/office/drawing/2014/main" id="{89EE677E-D184-4C9F-B1E8-783703907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782"/>
                <a:ext cx="2013" cy="2017"/>
              </a:xfrm>
              <a:custGeom>
                <a:avLst/>
                <a:gdLst>
                  <a:gd name="T0" fmla="*/ 907 w 1216"/>
                  <a:gd name="T1" fmla="*/ 0 h 1219"/>
                  <a:gd name="T2" fmla="*/ 639 w 1216"/>
                  <a:gd name="T3" fmla="*/ 1279 h 1219"/>
                  <a:gd name="T4" fmla="*/ 457 w 1216"/>
                  <a:gd name="T5" fmla="*/ 3190 h 1219"/>
                  <a:gd name="T6" fmla="*/ 99 w 1216"/>
                  <a:gd name="T7" fmla="*/ 3931 h 1219"/>
                  <a:gd name="T8" fmla="*/ 858 w 1216"/>
                  <a:gd name="T9" fmla="*/ 3261 h 1219"/>
                  <a:gd name="T10" fmla="*/ 2078 w 1216"/>
                  <a:gd name="T11" fmla="*/ 3190 h 1219"/>
                  <a:gd name="T12" fmla="*/ 3821 w 1216"/>
                  <a:gd name="T13" fmla="*/ 3784 h 1219"/>
                  <a:gd name="T14" fmla="*/ 4339 w 1216"/>
                  <a:gd name="T15" fmla="*/ 4747 h 1219"/>
                  <a:gd name="T16" fmla="*/ 5039 w 1216"/>
                  <a:gd name="T17" fmla="*/ 5522 h 1219"/>
                  <a:gd name="T18" fmla="*/ 5516 w 1216"/>
                  <a:gd name="T19" fmla="*/ 5522 h 1219"/>
                  <a:gd name="T20" fmla="*/ 5516 w 1216"/>
                  <a:gd name="T21" fmla="*/ 8 h 1219"/>
                  <a:gd name="T22" fmla="*/ 907 w 1216"/>
                  <a:gd name="T23" fmla="*/ 0 h 12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16" h="1219">
                    <a:moveTo>
                      <a:pt x="200" y="0"/>
                    </a:moveTo>
                    <a:cubicBezTo>
                      <a:pt x="200" y="0"/>
                      <a:pt x="174" y="197"/>
                      <a:pt x="141" y="282"/>
                    </a:cubicBezTo>
                    <a:cubicBezTo>
                      <a:pt x="72" y="455"/>
                      <a:pt x="146" y="633"/>
                      <a:pt x="101" y="704"/>
                    </a:cubicBezTo>
                    <a:cubicBezTo>
                      <a:pt x="56" y="774"/>
                      <a:pt x="0" y="846"/>
                      <a:pt x="22" y="868"/>
                    </a:cubicBezTo>
                    <a:cubicBezTo>
                      <a:pt x="43" y="889"/>
                      <a:pt x="146" y="745"/>
                      <a:pt x="189" y="720"/>
                    </a:cubicBezTo>
                    <a:cubicBezTo>
                      <a:pt x="233" y="695"/>
                      <a:pt x="280" y="655"/>
                      <a:pt x="458" y="704"/>
                    </a:cubicBezTo>
                    <a:cubicBezTo>
                      <a:pt x="637" y="752"/>
                      <a:pt x="821" y="633"/>
                      <a:pt x="842" y="835"/>
                    </a:cubicBezTo>
                    <a:cubicBezTo>
                      <a:pt x="864" y="1037"/>
                      <a:pt x="846" y="1014"/>
                      <a:pt x="956" y="1048"/>
                    </a:cubicBezTo>
                    <a:cubicBezTo>
                      <a:pt x="1066" y="1082"/>
                      <a:pt x="1109" y="1115"/>
                      <a:pt x="1111" y="1219"/>
                    </a:cubicBezTo>
                    <a:cubicBezTo>
                      <a:pt x="1216" y="1219"/>
                      <a:pt x="1216" y="1219"/>
                      <a:pt x="1216" y="1219"/>
                    </a:cubicBezTo>
                    <a:cubicBezTo>
                      <a:pt x="1216" y="2"/>
                      <a:pt x="1216" y="2"/>
                      <a:pt x="1216" y="2"/>
                    </a:cubicBez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E5D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6" name="Freeform 8">
                <a:extLst>
                  <a:ext uri="{FF2B5EF4-FFF2-40B4-BE49-F238E27FC236}">
                    <a16:creationId xmlns:a16="http://schemas.microsoft.com/office/drawing/2014/main" id="{5DD00141-6968-4E9C-87C1-03E52DAC8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2183"/>
                <a:ext cx="308" cy="434"/>
              </a:xfrm>
              <a:custGeom>
                <a:avLst/>
                <a:gdLst>
                  <a:gd name="T0" fmla="*/ 762 w 186"/>
                  <a:gd name="T1" fmla="*/ 50 h 262"/>
                  <a:gd name="T2" fmla="*/ 840 w 186"/>
                  <a:gd name="T3" fmla="*/ 146 h 262"/>
                  <a:gd name="T4" fmla="*/ 151 w 186"/>
                  <a:gd name="T5" fmla="*/ 991 h 262"/>
                  <a:gd name="T6" fmla="*/ 91 w 186"/>
                  <a:gd name="T7" fmla="*/ 899 h 262"/>
                  <a:gd name="T8" fmla="*/ 762 w 186"/>
                  <a:gd name="T9" fmla="*/ 50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" h="262">
                    <a:moveTo>
                      <a:pt x="168" y="11"/>
                    </a:moveTo>
                    <a:cubicBezTo>
                      <a:pt x="168" y="11"/>
                      <a:pt x="186" y="21"/>
                      <a:pt x="185" y="32"/>
                    </a:cubicBezTo>
                    <a:cubicBezTo>
                      <a:pt x="183" y="43"/>
                      <a:pt x="65" y="173"/>
                      <a:pt x="33" y="218"/>
                    </a:cubicBezTo>
                    <a:cubicBezTo>
                      <a:pt x="0" y="262"/>
                      <a:pt x="6" y="215"/>
                      <a:pt x="20" y="198"/>
                    </a:cubicBezTo>
                    <a:cubicBezTo>
                      <a:pt x="34" y="181"/>
                      <a:pt x="158" y="0"/>
                      <a:pt x="168" y="11"/>
                    </a:cubicBezTo>
                    <a:close/>
                  </a:path>
                </a:pathLst>
              </a:custGeom>
              <a:solidFill>
                <a:srgbClr val="CCD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7" name="Freeform 9">
                <a:extLst>
                  <a:ext uri="{FF2B5EF4-FFF2-40B4-BE49-F238E27FC236}">
                    <a16:creationId xmlns:a16="http://schemas.microsoft.com/office/drawing/2014/main" id="{CB92649A-4A0C-43B7-94B0-F00FB4205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2553"/>
                <a:ext cx="190" cy="413"/>
              </a:xfrm>
              <a:custGeom>
                <a:avLst/>
                <a:gdLst>
                  <a:gd name="T0" fmla="*/ 443 w 115"/>
                  <a:gd name="T1" fmla="*/ 20 h 250"/>
                  <a:gd name="T2" fmla="*/ 491 w 115"/>
                  <a:gd name="T3" fmla="*/ 96 h 250"/>
                  <a:gd name="T4" fmla="*/ 243 w 115"/>
                  <a:gd name="T5" fmla="*/ 745 h 250"/>
                  <a:gd name="T6" fmla="*/ 180 w 115"/>
                  <a:gd name="T7" fmla="*/ 1085 h 250"/>
                  <a:gd name="T8" fmla="*/ 97 w 115"/>
                  <a:gd name="T9" fmla="*/ 595 h 250"/>
                  <a:gd name="T10" fmla="*/ 443 w 115"/>
                  <a:gd name="T11" fmla="*/ 20 h 2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250">
                    <a:moveTo>
                      <a:pt x="98" y="4"/>
                    </a:moveTo>
                    <a:cubicBezTo>
                      <a:pt x="98" y="4"/>
                      <a:pt x="115" y="6"/>
                      <a:pt x="109" y="21"/>
                    </a:cubicBezTo>
                    <a:cubicBezTo>
                      <a:pt x="103" y="36"/>
                      <a:pt x="51" y="127"/>
                      <a:pt x="54" y="165"/>
                    </a:cubicBezTo>
                    <a:cubicBezTo>
                      <a:pt x="57" y="204"/>
                      <a:pt x="66" y="231"/>
                      <a:pt x="40" y="241"/>
                    </a:cubicBezTo>
                    <a:cubicBezTo>
                      <a:pt x="14" y="250"/>
                      <a:pt x="0" y="178"/>
                      <a:pt x="22" y="132"/>
                    </a:cubicBezTo>
                    <a:cubicBezTo>
                      <a:pt x="43" y="86"/>
                      <a:pt x="85" y="0"/>
                      <a:pt x="98" y="4"/>
                    </a:cubicBezTo>
                    <a:close/>
                  </a:path>
                </a:pathLst>
              </a:custGeom>
              <a:solidFill>
                <a:srgbClr val="CCD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8" name="Freeform 10">
                <a:extLst>
                  <a:ext uri="{FF2B5EF4-FFF2-40B4-BE49-F238E27FC236}">
                    <a16:creationId xmlns:a16="http://schemas.microsoft.com/office/drawing/2014/main" id="{92969567-E5D6-45A8-9031-3484381C7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1373"/>
                <a:ext cx="364" cy="526"/>
              </a:xfrm>
              <a:custGeom>
                <a:avLst/>
                <a:gdLst>
                  <a:gd name="T0" fmla="*/ 309 w 220"/>
                  <a:gd name="T1" fmla="*/ 8 h 318"/>
                  <a:gd name="T2" fmla="*/ 76 w 220"/>
                  <a:gd name="T3" fmla="*/ 548 h 318"/>
                  <a:gd name="T4" fmla="*/ 217 w 220"/>
                  <a:gd name="T5" fmla="*/ 1389 h 318"/>
                  <a:gd name="T6" fmla="*/ 687 w 220"/>
                  <a:gd name="T7" fmla="*/ 892 h 318"/>
                  <a:gd name="T8" fmla="*/ 309 w 220"/>
                  <a:gd name="T9" fmla="*/ 8 h 3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0" h="318">
                    <a:moveTo>
                      <a:pt x="68" y="2"/>
                    </a:moveTo>
                    <a:cubicBezTo>
                      <a:pt x="48" y="2"/>
                      <a:pt x="18" y="76"/>
                      <a:pt x="17" y="121"/>
                    </a:cubicBezTo>
                    <a:cubicBezTo>
                      <a:pt x="16" y="165"/>
                      <a:pt x="0" y="318"/>
                      <a:pt x="48" y="307"/>
                    </a:cubicBezTo>
                    <a:cubicBezTo>
                      <a:pt x="96" y="296"/>
                      <a:pt x="220" y="266"/>
                      <a:pt x="152" y="197"/>
                    </a:cubicBezTo>
                    <a:cubicBezTo>
                      <a:pt x="62" y="106"/>
                      <a:pt x="114" y="0"/>
                      <a:pt x="68" y="2"/>
                    </a:cubicBezTo>
                    <a:close/>
                  </a:path>
                </a:pathLst>
              </a:custGeom>
              <a:solidFill>
                <a:srgbClr val="D18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9" name="Freeform 11">
                <a:extLst>
                  <a:ext uri="{FF2B5EF4-FFF2-40B4-BE49-F238E27FC236}">
                    <a16:creationId xmlns:a16="http://schemas.microsoft.com/office/drawing/2014/main" id="{E05B840E-4804-4287-80FD-7FF0D5427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915"/>
                <a:ext cx="574" cy="695"/>
              </a:xfrm>
              <a:custGeom>
                <a:avLst/>
                <a:gdLst>
                  <a:gd name="T0" fmla="*/ 154 w 347"/>
                  <a:gd name="T1" fmla="*/ 230 h 420"/>
                  <a:gd name="T2" fmla="*/ 490 w 347"/>
                  <a:gd name="T3" fmla="*/ 99 h 420"/>
                  <a:gd name="T4" fmla="*/ 921 w 347"/>
                  <a:gd name="T5" fmla="*/ 463 h 420"/>
                  <a:gd name="T6" fmla="*/ 1251 w 347"/>
                  <a:gd name="T7" fmla="*/ 1542 h 420"/>
                  <a:gd name="T8" fmla="*/ 648 w 347"/>
                  <a:gd name="T9" fmla="*/ 1544 h 420"/>
                  <a:gd name="T10" fmla="*/ 104 w 347"/>
                  <a:gd name="T11" fmla="*/ 1011 h 420"/>
                  <a:gd name="T12" fmla="*/ 154 w 347"/>
                  <a:gd name="T13" fmla="*/ 230 h 4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7" h="420">
                    <a:moveTo>
                      <a:pt x="34" y="51"/>
                    </a:moveTo>
                    <a:cubicBezTo>
                      <a:pt x="63" y="28"/>
                      <a:pt x="91" y="40"/>
                      <a:pt x="108" y="22"/>
                    </a:cubicBezTo>
                    <a:cubicBezTo>
                      <a:pt x="124" y="4"/>
                      <a:pt x="151" y="0"/>
                      <a:pt x="204" y="102"/>
                    </a:cubicBezTo>
                    <a:cubicBezTo>
                      <a:pt x="257" y="203"/>
                      <a:pt x="347" y="210"/>
                      <a:pt x="276" y="340"/>
                    </a:cubicBezTo>
                    <a:cubicBezTo>
                      <a:pt x="232" y="420"/>
                      <a:pt x="203" y="365"/>
                      <a:pt x="143" y="341"/>
                    </a:cubicBezTo>
                    <a:cubicBezTo>
                      <a:pt x="83" y="316"/>
                      <a:pt x="23" y="334"/>
                      <a:pt x="23" y="223"/>
                    </a:cubicBezTo>
                    <a:cubicBezTo>
                      <a:pt x="23" y="113"/>
                      <a:pt x="0" y="76"/>
                      <a:pt x="34" y="51"/>
                    </a:cubicBezTo>
                    <a:close/>
                  </a:path>
                </a:pathLst>
              </a:custGeom>
              <a:solidFill>
                <a:srgbClr val="D18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0" name="Freeform 12">
                <a:extLst>
                  <a:ext uri="{FF2B5EF4-FFF2-40B4-BE49-F238E27FC236}">
                    <a16:creationId xmlns:a16="http://schemas.microsoft.com/office/drawing/2014/main" id="{1C09D3A6-C313-44A7-B3B7-00468470C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854"/>
                <a:ext cx="1540" cy="870"/>
              </a:xfrm>
              <a:custGeom>
                <a:avLst/>
                <a:gdLst>
                  <a:gd name="T0" fmla="*/ 126 w 930"/>
                  <a:gd name="T1" fmla="*/ 167 h 526"/>
                  <a:gd name="T2" fmla="*/ 159 w 930"/>
                  <a:gd name="T3" fmla="*/ 452 h 526"/>
                  <a:gd name="T4" fmla="*/ 113 w 930"/>
                  <a:gd name="T5" fmla="*/ 1313 h 526"/>
                  <a:gd name="T6" fmla="*/ 242 w 930"/>
                  <a:gd name="T7" fmla="*/ 1882 h 526"/>
                  <a:gd name="T8" fmla="*/ 705 w 930"/>
                  <a:gd name="T9" fmla="*/ 2067 h 526"/>
                  <a:gd name="T10" fmla="*/ 740 w 930"/>
                  <a:gd name="T11" fmla="*/ 1272 h 526"/>
                  <a:gd name="T12" fmla="*/ 845 w 930"/>
                  <a:gd name="T13" fmla="*/ 1814 h 526"/>
                  <a:gd name="T14" fmla="*/ 1363 w 930"/>
                  <a:gd name="T15" fmla="*/ 1737 h 526"/>
                  <a:gd name="T16" fmla="*/ 1576 w 930"/>
                  <a:gd name="T17" fmla="*/ 1632 h 526"/>
                  <a:gd name="T18" fmla="*/ 4223 w 930"/>
                  <a:gd name="T19" fmla="*/ 485 h 526"/>
                  <a:gd name="T20" fmla="*/ 4223 w 930"/>
                  <a:gd name="T21" fmla="*/ 172 h 526"/>
                  <a:gd name="T22" fmla="*/ 2103 w 930"/>
                  <a:gd name="T23" fmla="*/ 448 h 526"/>
                  <a:gd name="T24" fmla="*/ 990 w 930"/>
                  <a:gd name="T25" fmla="*/ 463 h 526"/>
                  <a:gd name="T26" fmla="*/ 417 w 930"/>
                  <a:gd name="T27" fmla="*/ 407 h 526"/>
                  <a:gd name="T28" fmla="*/ 126 w 930"/>
                  <a:gd name="T29" fmla="*/ 167 h 5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30" h="526">
                    <a:moveTo>
                      <a:pt x="28" y="37"/>
                    </a:moveTo>
                    <a:cubicBezTo>
                      <a:pt x="11" y="51"/>
                      <a:pt x="31" y="61"/>
                      <a:pt x="35" y="100"/>
                    </a:cubicBezTo>
                    <a:cubicBezTo>
                      <a:pt x="39" y="139"/>
                      <a:pt x="36" y="254"/>
                      <a:pt x="25" y="290"/>
                    </a:cubicBezTo>
                    <a:cubicBezTo>
                      <a:pt x="15" y="326"/>
                      <a:pt x="0" y="374"/>
                      <a:pt x="53" y="416"/>
                    </a:cubicBezTo>
                    <a:cubicBezTo>
                      <a:pt x="107" y="457"/>
                      <a:pt x="139" y="526"/>
                      <a:pt x="155" y="457"/>
                    </a:cubicBezTo>
                    <a:cubicBezTo>
                      <a:pt x="171" y="389"/>
                      <a:pt x="128" y="279"/>
                      <a:pt x="163" y="281"/>
                    </a:cubicBezTo>
                    <a:cubicBezTo>
                      <a:pt x="198" y="282"/>
                      <a:pt x="137" y="391"/>
                      <a:pt x="186" y="401"/>
                    </a:cubicBezTo>
                    <a:cubicBezTo>
                      <a:pt x="236" y="412"/>
                      <a:pt x="295" y="326"/>
                      <a:pt x="300" y="384"/>
                    </a:cubicBezTo>
                    <a:cubicBezTo>
                      <a:pt x="305" y="441"/>
                      <a:pt x="328" y="395"/>
                      <a:pt x="347" y="361"/>
                    </a:cubicBezTo>
                    <a:cubicBezTo>
                      <a:pt x="366" y="328"/>
                      <a:pt x="559" y="110"/>
                      <a:pt x="930" y="107"/>
                    </a:cubicBezTo>
                    <a:cubicBezTo>
                      <a:pt x="930" y="38"/>
                      <a:pt x="930" y="38"/>
                      <a:pt x="930" y="38"/>
                    </a:cubicBezTo>
                    <a:cubicBezTo>
                      <a:pt x="930" y="38"/>
                      <a:pt x="669" y="0"/>
                      <a:pt x="463" y="99"/>
                    </a:cubicBezTo>
                    <a:cubicBezTo>
                      <a:pt x="314" y="171"/>
                      <a:pt x="319" y="91"/>
                      <a:pt x="218" y="102"/>
                    </a:cubicBezTo>
                    <a:cubicBezTo>
                      <a:pt x="117" y="113"/>
                      <a:pt x="112" y="113"/>
                      <a:pt x="92" y="90"/>
                    </a:cubicBezTo>
                    <a:cubicBezTo>
                      <a:pt x="72" y="67"/>
                      <a:pt x="53" y="17"/>
                      <a:pt x="28" y="37"/>
                    </a:cubicBezTo>
                    <a:close/>
                  </a:path>
                </a:pathLst>
              </a:custGeom>
              <a:solidFill>
                <a:srgbClr val="F2C9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1" name="Freeform 13">
                <a:extLst>
                  <a:ext uri="{FF2B5EF4-FFF2-40B4-BE49-F238E27FC236}">
                    <a16:creationId xmlns:a16="http://schemas.microsoft.com/office/drawing/2014/main" id="{56A27A60-897E-4F00-8064-2FB6926E3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993"/>
                <a:ext cx="245" cy="688"/>
              </a:xfrm>
              <a:custGeom>
                <a:avLst/>
                <a:gdLst>
                  <a:gd name="T0" fmla="*/ 672 w 148"/>
                  <a:gd name="T1" fmla="*/ 306 h 416"/>
                  <a:gd name="T2" fmla="*/ 672 w 148"/>
                  <a:gd name="T3" fmla="*/ 878 h 416"/>
                  <a:gd name="T4" fmla="*/ 526 w 148"/>
                  <a:gd name="T5" fmla="*/ 777 h 416"/>
                  <a:gd name="T6" fmla="*/ 381 w 148"/>
                  <a:gd name="T7" fmla="*/ 1121 h 416"/>
                  <a:gd name="T8" fmla="*/ 310 w 148"/>
                  <a:gd name="T9" fmla="*/ 1611 h 416"/>
                  <a:gd name="T10" fmla="*/ 8 w 148"/>
                  <a:gd name="T11" fmla="*/ 1050 h 416"/>
                  <a:gd name="T12" fmla="*/ 63 w 148"/>
                  <a:gd name="T13" fmla="*/ 243 h 416"/>
                  <a:gd name="T14" fmla="*/ 255 w 148"/>
                  <a:gd name="T15" fmla="*/ 126 h 416"/>
                  <a:gd name="T16" fmla="*/ 672 w 148"/>
                  <a:gd name="T17" fmla="*/ 306 h 4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8" h="416">
                    <a:moveTo>
                      <a:pt x="148" y="68"/>
                    </a:moveTo>
                    <a:cubicBezTo>
                      <a:pt x="148" y="194"/>
                      <a:pt x="148" y="194"/>
                      <a:pt x="148" y="194"/>
                    </a:cubicBezTo>
                    <a:cubicBezTo>
                      <a:pt x="148" y="194"/>
                      <a:pt x="142" y="172"/>
                      <a:pt x="116" y="172"/>
                    </a:cubicBezTo>
                    <a:cubicBezTo>
                      <a:pt x="90" y="172"/>
                      <a:pt x="80" y="206"/>
                      <a:pt x="84" y="248"/>
                    </a:cubicBezTo>
                    <a:cubicBezTo>
                      <a:pt x="88" y="290"/>
                      <a:pt x="116" y="416"/>
                      <a:pt x="68" y="356"/>
                    </a:cubicBezTo>
                    <a:cubicBezTo>
                      <a:pt x="20" y="296"/>
                      <a:pt x="0" y="298"/>
                      <a:pt x="2" y="232"/>
                    </a:cubicBezTo>
                    <a:cubicBezTo>
                      <a:pt x="4" y="166"/>
                      <a:pt x="20" y="94"/>
                      <a:pt x="14" y="54"/>
                    </a:cubicBezTo>
                    <a:cubicBezTo>
                      <a:pt x="8" y="14"/>
                      <a:pt x="12" y="0"/>
                      <a:pt x="56" y="28"/>
                    </a:cubicBezTo>
                    <a:cubicBezTo>
                      <a:pt x="100" y="56"/>
                      <a:pt x="148" y="36"/>
                      <a:pt x="148" y="68"/>
                    </a:cubicBezTo>
                    <a:close/>
                  </a:path>
                </a:pathLst>
              </a:custGeom>
              <a:solidFill>
                <a:srgbClr val="F8E6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2" name="Freeform 14">
                <a:extLst>
                  <a:ext uri="{FF2B5EF4-FFF2-40B4-BE49-F238E27FC236}">
                    <a16:creationId xmlns:a16="http://schemas.microsoft.com/office/drawing/2014/main" id="{BF348841-4FB9-4C0A-8B82-8CDFEC4B9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3057"/>
                <a:ext cx="266" cy="447"/>
              </a:xfrm>
              <a:custGeom>
                <a:avLst/>
                <a:gdLst>
                  <a:gd name="T0" fmla="*/ 117 w 161"/>
                  <a:gd name="T1" fmla="*/ 137 h 270"/>
                  <a:gd name="T2" fmla="*/ 117 w 161"/>
                  <a:gd name="T3" fmla="*/ 699 h 270"/>
                  <a:gd name="T4" fmla="*/ 104 w 161"/>
                  <a:gd name="T5" fmla="*/ 975 h 270"/>
                  <a:gd name="T6" fmla="*/ 175 w 161"/>
                  <a:gd name="T7" fmla="*/ 1149 h 270"/>
                  <a:gd name="T8" fmla="*/ 477 w 161"/>
                  <a:gd name="T9" fmla="*/ 1058 h 270"/>
                  <a:gd name="T10" fmla="*/ 615 w 161"/>
                  <a:gd name="T11" fmla="*/ 824 h 270"/>
                  <a:gd name="T12" fmla="*/ 553 w 161"/>
                  <a:gd name="T13" fmla="*/ 71 h 270"/>
                  <a:gd name="T14" fmla="*/ 117 w 161"/>
                  <a:gd name="T15" fmla="*/ 137 h 2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1" h="270">
                    <a:moveTo>
                      <a:pt x="26" y="30"/>
                    </a:moveTo>
                    <a:cubicBezTo>
                      <a:pt x="26" y="154"/>
                      <a:pt x="26" y="154"/>
                      <a:pt x="26" y="154"/>
                    </a:cubicBezTo>
                    <a:cubicBezTo>
                      <a:pt x="26" y="154"/>
                      <a:pt x="30" y="199"/>
                      <a:pt x="23" y="215"/>
                    </a:cubicBezTo>
                    <a:cubicBezTo>
                      <a:pt x="17" y="232"/>
                      <a:pt x="0" y="270"/>
                      <a:pt x="39" y="253"/>
                    </a:cubicBezTo>
                    <a:cubicBezTo>
                      <a:pt x="73" y="238"/>
                      <a:pt x="91" y="235"/>
                      <a:pt x="106" y="233"/>
                    </a:cubicBezTo>
                    <a:cubicBezTo>
                      <a:pt x="124" y="230"/>
                      <a:pt x="136" y="215"/>
                      <a:pt x="136" y="182"/>
                    </a:cubicBezTo>
                    <a:cubicBezTo>
                      <a:pt x="135" y="148"/>
                      <a:pt x="161" y="32"/>
                      <a:pt x="123" y="16"/>
                    </a:cubicBezTo>
                    <a:cubicBezTo>
                      <a:pt x="85" y="0"/>
                      <a:pt x="26" y="0"/>
                      <a:pt x="26" y="30"/>
                    </a:cubicBezTo>
                    <a:close/>
                  </a:path>
                </a:pathLst>
              </a:custGeom>
              <a:solidFill>
                <a:srgbClr val="E5D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3" name="Freeform 15">
                <a:extLst>
                  <a:ext uri="{FF2B5EF4-FFF2-40B4-BE49-F238E27FC236}">
                    <a16:creationId xmlns:a16="http://schemas.microsoft.com/office/drawing/2014/main" id="{C7DE5BEF-470C-488D-8617-D84006A84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2915"/>
                <a:ext cx="816" cy="493"/>
              </a:xfrm>
              <a:custGeom>
                <a:avLst/>
                <a:gdLst>
                  <a:gd name="T0" fmla="*/ 83 w 493"/>
                  <a:gd name="T1" fmla="*/ 753 h 298"/>
                  <a:gd name="T2" fmla="*/ 50 w 493"/>
                  <a:gd name="T3" fmla="*/ 1080 h 298"/>
                  <a:gd name="T4" fmla="*/ 179 w 493"/>
                  <a:gd name="T5" fmla="*/ 1171 h 298"/>
                  <a:gd name="T6" fmla="*/ 1011 w 493"/>
                  <a:gd name="T7" fmla="*/ 607 h 298"/>
                  <a:gd name="T8" fmla="*/ 2208 w 493"/>
                  <a:gd name="T9" fmla="*/ 126 h 298"/>
                  <a:gd name="T10" fmla="*/ 1301 w 493"/>
                  <a:gd name="T11" fmla="*/ 208 h 298"/>
                  <a:gd name="T12" fmla="*/ 553 w 493"/>
                  <a:gd name="T13" fmla="*/ 471 h 298"/>
                  <a:gd name="T14" fmla="*/ 83 w 493"/>
                  <a:gd name="T15" fmla="*/ 753 h 2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3" h="298">
                    <a:moveTo>
                      <a:pt x="18" y="166"/>
                    </a:moveTo>
                    <a:cubicBezTo>
                      <a:pt x="11" y="239"/>
                      <a:pt x="11" y="239"/>
                      <a:pt x="11" y="239"/>
                    </a:cubicBezTo>
                    <a:cubicBezTo>
                      <a:pt x="11" y="239"/>
                      <a:pt x="0" y="298"/>
                      <a:pt x="39" y="259"/>
                    </a:cubicBezTo>
                    <a:cubicBezTo>
                      <a:pt x="78" y="220"/>
                      <a:pt x="157" y="164"/>
                      <a:pt x="223" y="134"/>
                    </a:cubicBezTo>
                    <a:cubicBezTo>
                      <a:pt x="300" y="99"/>
                      <a:pt x="481" y="56"/>
                      <a:pt x="487" y="28"/>
                    </a:cubicBezTo>
                    <a:cubicBezTo>
                      <a:pt x="493" y="0"/>
                      <a:pt x="345" y="32"/>
                      <a:pt x="287" y="46"/>
                    </a:cubicBezTo>
                    <a:cubicBezTo>
                      <a:pt x="229" y="60"/>
                      <a:pt x="158" y="104"/>
                      <a:pt x="122" y="104"/>
                    </a:cubicBezTo>
                    <a:cubicBezTo>
                      <a:pt x="86" y="104"/>
                      <a:pt x="23" y="113"/>
                      <a:pt x="18" y="166"/>
                    </a:cubicBezTo>
                    <a:close/>
                  </a:path>
                </a:pathLst>
              </a:custGeom>
              <a:solidFill>
                <a:srgbClr val="E5D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4" name="Freeform 16">
                <a:extLst>
                  <a:ext uri="{FF2B5EF4-FFF2-40B4-BE49-F238E27FC236}">
                    <a16:creationId xmlns:a16="http://schemas.microsoft.com/office/drawing/2014/main" id="{3763BBEA-CE3C-4AD2-8678-5495DDBFE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3420"/>
                <a:ext cx="223" cy="364"/>
              </a:xfrm>
              <a:custGeom>
                <a:avLst/>
                <a:gdLst>
                  <a:gd name="T0" fmla="*/ 68 w 135"/>
                  <a:gd name="T1" fmla="*/ 217 h 220"/>
                  <a:gd name="T2" fmla="*/ 13 w 135"/>
                  <a:gd name="T3" fmla="*/ 884 h 220"/>
                  <a:gd name="T4" fmla="*/ 145 w 135"/>
                  <a:gd name="T5" fmla="*/ 774 h 220"/>
                  <a:gd name="T6" fmla="*/ 436 w 135"/>
                  <a:gd name="T7" fmla="*/ 422 h 220"/>
                  <a:gd name="T8" fmla="*/ 586 w 135"/>
                  <a:gd name="T9" fmla="*/ 139 h 220"/>
                  <a:gd name="T10" fmla="*/ 68 w 135"/>
                  <a:gd name="T11" fmla="*/ 217 h 2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5" h="220">
                    <a:moveTo>
                      <a:pt x="15" y="48"/>
                    </a:moveTo>
                    <a:cubicBezTo>
                      <a:pt x="15" y="48"/>
                      <a:pt x="0" y="169"/>
                      <a:pt x="3" y="195"/>
                    </a:cubicBezTo>
                    <a:cubicBezTo>
                      <a:pt x="6" y="220"/>
                      <a:pt x="22" y="200"/>
                      <a:pt x="32" y="171"/>
                    </a:cubicBezTo>
                    <a:cubicBezTo>
                      <a:pt x="42" y="142"/>
                      <a:pt x="70" y="108"/>
                      <a:pt x="97" y="93"/>
                    </a:cubicBezTo>
                    <a:cubicBezTo>
                      <a:pt x="124" y="77"/>
                      <a:pt x="135" y="61"/>
                      <a:pt x="130" y="31"/>
                    </a:cubicBezTo>
                    <a:cubicBezTo>
                      <a:pt x="125" y="0"/>
                      <a:pt x="36" y="29"/>
                      <a:pt x="15" y="48"/>
                    </a:cubicBezTo>
                    <a:close/>
                  </a:path>
                </a:pathLst>
              </a:custGeom>
              <a:solidFill>
                <a:srgbClr val="F0F2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5" name="Freeform 17">
                <a:extLst>
                  <a:ext uri="{FF2B5EF4-FFF2-40B4-BE49-F238E27FC236}">
                    <a16:creationId xmlns:a16="http://schemas.microsoft.com/office/drawing/2014/main" id="{2879AD1E-B358-4F61-983D-3F90C500D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785"/>
                <a:ext cx="1619" cy="1145"/>
              </a:xfrm>
              <a:custGeom>
                <a:avLst/>
                <a:gdLst>
                  <a:gd name="T0" fmla="*/ 151 w 978"/>
                  <a:gd name="T1" fmla="*/ 0 h 692"/>
                  <a:gd name="T2" fmla="*/ 68 w 978"/>
                  <a:gd name="T3" fmla="*/ 1681 h 692"/>
                  <a:gd name="T4" fmla="*/ 957 w 978"/>
                  <a:gd name="T5" fmla="*/ 3025 h 692"/>
                  <a:gd name="T6" fmla="*/ 2902 w 978"/>
                  <a:gd name="T7" fmla="*/ 3112 h 692"/>
                  <a:gd name="T8" fmla="*/ 3875 w 978"/>
                  <a:gd name="T9" fmla="*/ 2927 h 692"/>
                  <a:gd name="T10" fmla="*/ 4437 w 978"/>
                  <a:gd name="T11" fmla="*/ 2732 h 692"/>
                  <a:gd name="T12" fmla="*/ 4437 w 978"/>
                  <a:gd name="T13" fmla="*/ 0 h 692"/>
                  <a:gd name="T14" fmla="*/ 151 w 978"/>
                  <a:gd name="T15" fmla="*/ 0 h 6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8" h="692">
                    <a:moveTo>
                      <a:pt x="33" y="0"/>
                    </a:moveTo>
                    <a:cubicBezTo>
                      <a:pt x="33" y="0"/>
                      <a:pt x="0" y="302"/>
                      <a:pt x="15" y="371"/>
                    </a:cubicBezTo>
                    <a:cubicBezTo>
                      <a:pt x="29" y="440"/>
                      <a:pt x="54" y="652"/>
                      <a:pt x="211" y="668"/>
                    </a:cubicBezTo>
                    <a:cubicBezTo>
                      <a:pt x="369" y="685"/>
                      <a:pt x="587" y="681"/>
                      <a:pt x="640" y="687"/>
                    </a:cubicBezTo>
                    <a:cubicBezTo>
                      <a:pt x="694" y="692"/>
                      <a:pt x="804" y="642"/>
                      <a:pt x="854" y="646"/>
                    </a:cubicBezTo>
                    <a:cubicBezTo>
                      <a:pt x="904" y="650"/>
                      <a:pt x="978" y="603"/>
                      <a:pt x="978" y="603"/>
                    </a:cubicBezTo>
                    <a:cubicBezTo>
                      <a:pt x="978" y="0"/>
                      <a:pt x="978" y="0"/>
                      <a:pt x="978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863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6" name="Freeform 18">
                <a:extLst>
                  <a:ext uri="{FF2B5EF4-FFF2-40B4-BE49-F238E27FC236}">
                    <a16:creationId xmlns:a16="http://schemas.microsoft.com/office/drawing/2014/main" id="{D425A539-B08E-43E9-B720-669590805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778"/>
                <a:ext cx="1595" cy="1109"/>
              </a:xfrm>
              <a:custGeom>
                <a:avLst/>
                <a:gdLst>
                  <a:gd name="T0" fmla="*/ 179 w 964"/>
                  <a:gd name="T1" fmla="*/ 8 h 670"/>
                  <a:gd name="T2" fmla="*/ 46 w 964"/>
                  <a:gd name="T3" fmla="*/ 1493 h 670"/>
                  <a:gd name="T4" fmla="*/ 313 w 964"/>
                  <a:gd name="T5" fmla="*/ 1915 h 670"/>
                  <a:gd name="T6" fmla="*/ 766 w 964"/>
                  <a:gd name="T7" fmla="*/ 1634 h 670"/>
                  <a:gd name="T8" fmla="*/ 222 w 964"/>
                  <a:gd name="T9" fmla="*/ 2096 h 670"/>
                  <a:gd name="T10" fmla="*/ 566 w 964"/>
                  <a:gd name="T11" fmla="*/ 2458 h 670"/>
                  <a:gd name="T12" fmla="*/ 1067 w 964"/>
                  <a:gd name="T13" fmla="*/ 2526 h 670"/>
                  <a:gd name="T14" fmla="*/ 1272 w 964"/>
                  <a:gd name="T15" fmla="*/ 1877 h 670"/>
                  <a:gd name="T16" fmla="*/ 1233 w 964"/>
                  <a:gd name="T17" fmla="*/ 2635 h 670"/>
                  <a:gd name="T18" fmla="*/ 2224 w 964"/>
                  <a:gd name="T19" fmla="*/ 2663 h 670"/>
                  <a:gd name="T20" fmla="*/ 2247 w 964"/>
                  <a:gd name="T21" fmla="*/ 2036 h 670"/>
                  <a:gd name="T22" fmla="*/ 2292 w 964"/>
                  <a:gd name="T23" fmla="*/ 2705 h 670"/>
                  <a:gd name="T24" fmla="*/ 2852 w 964"/>
                  <a:gd name="T25" fmla="*/ 2769 h 670"/>
                  <a:gd name="T26" fmla="*/ 3355 w 964"/>
                  <a:gd name="T27" fmla="*/ 2576 h 670"/>
                  <a:gd name="T28" fmla="*/ 4366 w 964"/>
                  <a:gd name="T29" fmla="*/ 2006 h 670"/>
                  <a:gd name="T30" fmla="*/ 4366 w 964"/>
                  <a:gd name="T31" fmla="*/ 0 h 670"/>
                  <a:gd name="T32" fmla="*/ 179 w 964"/>
                  <a:gd name="T33" fmla="*/ 8 h 6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4" h="670">
                    <a:moveTo>
                      <a:pt x="39" y="2"/>
                    </a:moveTo>
                    <a:cubicBezTo>
                      <a:pt x="39" y="2"/>
                      <a:pt x="0" y="275"/>
                      <a:pt x="10" y="329"/>
                    </a:cubicBezTo>
                    <a:cubicBezTo>
                      <a:pt x="19" y="383"/>
                      <a:pt x="19" y="435"/>
                      <a:pt x="69" y="422"/>
                    </a:cubicBezTo>
                    <a:cubicBezTo>
                      <a:pt x="119" y="409"/>
                      <a:pt x="155" y="332"/>
                      <a:pt x="169" y="360"/>
                    </a:cubicBezTo>
                    <a:cubicBezTo>
                      <a:pt x="184" y="388"/>
                      <a:pt x="47" y="417"/>
                      <a:pt x="49" y="462"/>
                    </a:cubicBezTo>
                    <a:cubicBezTo>
                      <a:pt x="51" y="516"/>
                      <a:pt x="84" y="535"/>
                      <a:pt x="125" y="542"/>
                    </a:cubicBezTo>
                    <a:cubicBezTo>
                      <a:pt x="166" y="550"/>
                      <a:pt x="204" y="594"/>
                      <a:pt x="236" y="557"/>
                    </a:cubicBezTo>
                    <a:cubicBezTo>
                      <a:pt x="273" y="514"/>
                      <a:pt x="259" y="409"/>
                      <a:pt x="281" y="414"/>
                    </a:cubicBezTo>
                    <a:cubicBezTo>
                      <a:pt x="303" y="420"/>
                      <a:pt x="218" y="553"/>
                      <a:pt x="272" y="581"/>
                    </a:cubicBezTo>
                    <a:cubicBezTo>
                      <a:pt x="325" y="609"/>
                      <a:pt x="480" y="652"/>
                      <a:pt x="491" y="587"/>
                    </a:cubicBezTo>
                    <a:cubicBezTo>
                      <a:pt x="502" y="522"/>
                      <a:pt x="461" y="444"/>
                      <a:pt x="496" y="449"/>
                    </a:cubicBezTo>
                    <a:cubicBezTo>
                      <a:pt x="532" y="455"/>
                      <a:pt x="467" y="457"/>
                      <a:pt x="506" y="596"/>
                    </a:cubicBezTo>
                    <a:cubicBezTo>
                      <a:pt x="526" y="670"/>
                      <a:pt x="589" y="624"/>
                      <a:pt x="630" y="611"/>
                    </a:cubicBezTo>
                    <a:cubicBezTo>
                      <a:pt x="671" y="598"/>
                      <a:pt x="699" y="568"/>
                      <a:pt x="741" y="568"/>
                    </a:cubicBezTo>
                    <a:cubicBezTo>
                      <a:pt x="784" y="568"/>
                      <a:pt x="957" y="565"/>
                      <a:pt x="964" y="442"/>
                    </a:cubicBezTo>
                    <a:cubicBezTo>
                      <a:pt x="964" y="0"/>
                      <a:pt x="964" y="0"/>
                      <a:pt x="964" y="0"/>
                    </a:cubicBezTo>
                    <a:lnTo>
                      <a:pt x="39" y="2"/>
                    </a:lnTo>
                    <a:close/>
                  </a:path>
                </a:pathLst>
              </a:custGeom>
              <a:solidFill>
                <a:srgbClr val="B370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7" name="Freeform 19">
                <a:extLst>
                  <a:ext uri="{FF2B5EF4-FFF2-40B4-BE49-F238E27FC236}">
                    <a16:creationId xmlns:a16="http://schemas.microsoft.com/office/drawing/2014/main" id="{9F0B0E9B-BAA8-484A-BEBE-A28A0625A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783"/>
                <a:ext cx="1566" cy="1007"/>
              </a:xfrm>
              <a:custGeom>
                <a:avLst/>
                <a:gdLst>
                  <a:gd name="T0" fmla="*/ 290 w 946"/>
                  <a:gd name="T1" fmla="*/ 0 h 608"/>
                  <a:gd name="T2" fmla="*/ 187 w 946"/>
                  <a:gd name="T3" fmla="*/ 1640 h 608"/>
                  <a:gd name="T4" fmla="*/ 866 w 946"/>
                  <a:gd name="T5" fmla="*/ 1446 h 608"/>
                  <a:gd name="T6" fmla="*/ 334 w 946"/>
                  <a:gd name="T7" fmla="*/ 2132 h 608"/>
                  <a:gd name="T8" fmla="*/ 949 w 946"/>
                  <a:gd name="T9" fmla="*/ 2214 h 608"/>
                  <a:gd name="T10" fmla="*/ 1260 w 946"/>
                  <a:gd name="T11" fmla="*/ 1648 h 608"/>
                  <a:gd name="T12" fmla="*/ 1389 w 946"/>
                  <a:gd name="T13" fmla="*/ 2554 h 608"/>
                  <a:gd name="T14" fmla="*/ 2008 w 946"/>
                  <a:gd name="T15" fmla="*/ 2223 h 608"/>
                  <a:gd name="T16" fmla="*/ 2154 w 946"/>
                  <a:gd name="T17" fmla="*/ 1698 h 608"/>
                  <a:gd name="T18" fmla="*/ 2559 w 946"/>
                  <a:gd name="T19" fmla="*/ 2575 h 608"/>
                  <a:gd name="T20" fmla="*/ 3543 w 946"/>
                  <a:gd name="T21" fmla="*/ 2299 h 608"/>
                  <a:gd name="T22" fmla="*/ 4291 w 946"/>
                  <a:gd name="T23" fmla="*/ 1689 h 608"/>
                  <a:gd name="T24" fmla="*/ 4291 w 946"/>
                  <a:gd name="T25" fmla="*/ 5 h 608"/>
                  <a:gd name="T26" fmla="*/ 290 w 946"/>
                  <a:gd name="T27" fmla="*/ 0 h 60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6" h="608">
                    <a:moveTo>
                      <a:pt x="64" y="0"/>
                    </a:moveTo>
                    <a:cubicBezTo>
                      <a:pt x="64" y="0"/>
                      <a:pt x="0" y="315"/>
                      <a:pt x="41" y="361"/>
                    </a:cubicBezTo>
                    <a:cubicBezTo>
                      <a:pt x="82" y="407"/>
                      <a:pt x="148" y="244"/>
                      <a:pt x="191" y="318"/>
                    </a:cubicBezTo>
                    <a:cubicBezTo>
                      <a:pt x="233" y="393"/>
                      <a:pt x="48" y="428"/>
                      <a:pt x="74" y="469"/>
                    </a:cubicBezTo>
                    <a:cubicBezTo>
                      <a:pt x="100" y="510"/>
                      <a:pt x="196" y="563"/>
                      <a:pt x="209" y="487"/>
                    </a:cubicBezTo>
                    <a:cubicBezTo>
                      <a:pt x="222" y="411"/>
                      <a:pt x="216" y="344"/>
                      <a:pt x="278" y="363"/>
                    </a:cubicBezTo>
                    <a:cubicBezTo>
                      <a:pt x="382" y="394"/>
                      <a:pt x="230" y="547"/>
                      <a:pt x="306" y="562"/>
                    </a:cubicBezTo>
                    <a:cubicBezTo>
                      <a:pt x="382" y="576"/>
                      <a:pt x="470" y="608"/>
                      <a:pt x="443" y="489"/>
                    </a:cubicBezTo>
                    <a:cubicBezTo>
                      <a:pt x="428" y="422"/>
                      <a:pt x="423" y="377"/>
                      <a:pt x="475" y="374"/>
                    </a:cubicBezTo>
                    <a:cubicBezTo>
                      <a:pt x="588" y="368"/>
                      <a:pt x="465" y="578"/>
                      <a:pt x="564" y="567"/>
                    </a:cubicBezTo>
                    <a:cubicBezTo>
                      <a:pt x="662" y="556"/>
                      <a:pt x="699" y="498"/>
                      <a:pt x="781" y="506"/>
                    </a:cubicBezTo>
                    <a:cubicBezTo>
                      <a:pt x="863" y="513"/>
                      <a:pt x="941" y="441"/>
                      <a:pt x="946" y="372"/>
                    </a:cubicBezTo>
                    <a:cubicBezTo>
                      <a:pt x="946" y="1"/>
                      <a:pt x="946" y="1"/>
                      <a:pt x="946" y="1"/>
                    </a:cubicBez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CCA3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8" name="Freeform 20">
                <a:extLst>
                  <a:ext uri="{FF2B5EF4-FFF2-40B4-BE49-F238E27FC236}">
                    <a16:creationId xmlns:a16="http://schemas.microsoft.com/office/drawing/2014/main" id="{BD567149-16C9-43EB-B7F0-FBBEF7B78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2069"/>
                <a:ext cx="360" cy="336"/>
              </a:xfrm>
              <a:custGeom>
                <a:avLst/>
                <a:gdLst>
                  <a:gd name="T0" fmla="*/ 584 w 217"/>
                  <a:gd name="T1" fmla="*/ 0 h 203"/>
                  <a:gd name="T2" fmla="*/ 881 w 217"/>
                  <a:gd name="T3" fmla="*/ 222 h 203"/>
                  <a:gd name="T4" fmla="*/ 949 w 217"/>
                  <a:gd name="T5" fmla="*/ 644 h 203"/>
                  <a:gd name="T6" fmla="*/ 576 w 217"/>
                  <a:gd name="T7" fmla="*/ 607 h 203"/>
                  <a:gd name="T8" fmla="*/ 338 w 217"/>
                  <a:gd name="T9" fmla="*/ 506 h 203"/>
                  <a:gd name="T10" fmla="*/ 100 w 217"/>
                  <a:gd name="T11" fmla="*/ 498 h 203"/>
                  <a:gd name="T12" fmla="*/ 0 w 217"/>
                  <a:gd name="T13" fmla="*/ 354 h 2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7" h="203">
                    <a:moveTo>
                      <a:pt x="128" y="0"/>
                    </a:moveTo>
                    <a:cubicBezTo>
                      <a:pt x="131" y="0"/>
                      <a:pt x="185" y="38"/>
                      <a:pt x="193" y="49"/>
                    </a:cubicBezTo>
                    <a:cubicBezTo>
                      <a:pt x="211" y="72"/>
                      <a:pt x="204" y="115"/>
                      <a:pt x="208" y="142"/>
                    </a:cubicBezTo>
                    <a:cubicBezTo>
                      <a:pt x="217" y="203"/>
                      <a:pt x="148" y="146"/>
                      <a:pt x="126" y="134"/>
                    </a:cubicBezTo>
                    <a:cubicBezTo>
                      <a:pt x="109" y="125"/>
                      <a:pt x="92" y="116"/>
                      <a:pt x="74" y="112"/>
                    </a:cubicBezTo>
                    <a:cubicBezTo>
                      <a:pt x="60" y="109"/>
                      <a:pt x="34" y="116"/>
                      <a:pt x="22" y="110"/>
                    </a:cubicBezTo>
                    <a:cubicBezTo>
                      <a:pt x="10" y="104"/>
                      <a:pt x="10" y="86"/>
                      <a:pt x="0" y="78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9" name="Freeform 21">
                <a:extLst>
                  <a:ext uri="{FF2B5EF4-FFF2-40B4-BE49-F238E27FC236}">
                    <a16:creationId xmlns:a16="http://schemas.microsoft.com/office/drawing/2014/main" id="{EEF8D171-AB39-49C2-AF94-60A9374AD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2222"/>
                <a:ext cx="904" cy="340"/>
              </a:xfrm>
              <a:custGeom>
                <a:avLst/>
                <a:gdLst>
                  <a:gd name="T0" fmla="*/ 0 w 546"/>
                  <a:gd name="T1" fmla="*/ 0 h 206"/>
                  <a:gd name="T2" fmla="*/ 154 w 546"/>
                  <a:gd name="T3" fmla="*/ 332 h 206"/>
                  <a:gd name="T4" fmla="*/ 291 w 546"/>
                  <a:gd name="T5" fmla="*/ 616 h 206"/>
                  <a:gd name="T6" fmla="*/ 907 w 546"/>
                  <a:gd name="T7" fmla="*/ 637 h 206"/>
                  <a:gd name="T8" fmla="*/ 2061 w 546"/>
                  <a:gd name="T9" fmla="*/ 829 h 206"/>
                  <a:gd name="T10" fmla="*/ 2369 w 546"/>
                  <a:gd name="T11" fmla="*/ 900 h 206"/>
                  <a:gd name="T12" fmla="*/ 2379 w 546"/>
                  <a:gd name="T13" fmla="*/ 637 h 206"/>
                  <a:gd name="T14" fmla="*/ 2015 w 546"/>
                  <a:gd name="T15" fmla="*/ 277 h 2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6" h="206">
                    <a:moveTo>
                      <a:pt x="0" y="0"/>
                    </a:moveTo>
                    <a:cubicBezTo>
                      <a:pt x="19" y="17"/>
                      <a:pt x="30" y="43"/>
                      <a:pt x="34" y="74"/>
                    </a:cubicBezTo>
                    <a:cubicBezTo>
                      <a:pt x="37" y="100"/>
                      <a:pt x="36" y="124"/>
                      <a:pt x="64" y="137"/>
                    </a:cubicBezTo>
                    <a:cubicBezTo>
                      <a:pt x="103" y="155"/>
                      <a:pt x="157" y="138"/>
                      <a:pt x="200" y="142"/>
                    </a:cubicBezTo>
                    <a:cubicBezTo>
                      <a:pt x="286" y="151"/>
                      <a:pt x="371" y="159"/>
                      <a:pt x="454" y="184"/>
                    </a:cubicBezTo>
                    <a:cubicBezTo>
                      <a:pt x="470" y="189"/>
                      <a:pt x="506" y="206"/>
                      <a:pt x="522" y="200"/>
                    </a:cubicBezTo>
                    <a:cubicBezTo>
                      <a:pt x="546" y="192"/>
                      <a:pt x="532" y="157"/>
                      <a:pt x="524" y="142"/>
                    </a:cubicBezTo>
                    <a:cubicBezTo>
                      <a:pt x="506" y="110"/>
                      <a:pt x="467" y="88"/>
                      <a:pt x="444" y="6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0" name="Freeform 22">
                <a:extLst>
                  <a:ext uri="{FF2B5EF4-FFF2-40B4-BE49-F238E27FC236}">
                    <a16:creationId xmlns:a16="http://schemas.microsoft.com/office/drawing/2014/main" id="{10523FEF-D90F-441C-9643-FE717EFD2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546"/>
                <a:ext cx="1149" cy="270"/>
              </a:xfrm>
              <a:custGeom>
                <a:avLst/>
                <a:gdLst>
                  <a:gd name="T0" fmla="*/ 2831 w 694"/>
                  <a:gd name="T1" fmla="*/ 0 h 163"/>
                  <a:gd name="T2" fmla="*/ 3005 w 694"/>
                  <a:gd name="T3" fmla="*/ 126 h 163"/>
                  <a:gd name="T4" fmla="*/ 3103 w 694"/>
                  <a:gd name="T5" fmla="*/ 318 h 163"/>
                  <a:gd name="T6" fmla="*/ 3086 w 694"/>
                  <a:gd name="T7" fmla="*/ 547 h 163"/>
                  <a:gd name="T8" fmla="*/ 2776 w 694"/>
                  <a:gd name="T9" fmla="*/ 651 h 163"/>
                  <a:gd name="T10" fmla="*/ 2459 w 694"/>
                  <a:gd name="T11" fmla="*/ 656 h 163"/>
                  <a:gd name="T12" fmla="*/ 2015 w 694"/>
                  <a:gd name="T13" fmla="*/ 699 h 163"/>
                  <a:gd name="T14" fmla="*/ 1079 w 694"/>
                  <a:gd name="T15" fmla="*/ 727 h 163"/>
                  <a:gd name="T16" fmla="*/ 435 w 694"/>
                  <a:gd name="T17" fmla="*/ 644 h 163"/>
                  <a:gd name="T18" fmla="*/ 0 w 694"/>
                  <a:gd name="T19" fmla="*/ 389 h 16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94" h="163">
                    <a:moveTo>
                      <a:pt x="624" y="0"/>
                    </a:moveTo>
                    <a:cubicBezTo>
                      <a:pt x="632" y="18"/>
                      <a:pt x="648" y="19"/>
                      <a:pt x="662" y="28"/>
                    </a:cubicBezTo>
                    <a:cubicBezTo>
                      <a:pt x="678" y="39"/>
                      <a:pt x="681" y="52"/>
                      <a:pt x="684" y="70"/>
                    </a:cubicBezTo>
                    <a:cubicBezTo>
                      <a:pt x="686" y="87"/>
                      <a:pt x="694" y="108"/>
                      <a:pt x="680" y="120"/>
                    </a:cubicBezTo>
                    <a:cubicBezTo>
                      <a:pt x="668" y="131"/>
                      <a:pt x="628" y="139"/>
                      <a:pt x="612" y="143"/>
                    </a:cubicBezTo>
                    <a:cubicBezTo>
                      <a:pt x="588" y="147"/>
                      <a:pt x="566" y="142"/>
                      <a:pt x="542" y="144"/>
                    </a:cubicBezTo>
                    <a:cubicBezTo>
                      <a:pt x="509" y="148"/>
                      <a:pt x="477" y="152"/>
                      <a:pt x="444" y="154"/>
                    </a:cubicBezTo>
                    <a:cubicBezTo>
                      <a:pt x="377" y="157"/>
                      <a:pt x="306" y="163"/>
                      <a:pt x="238" y="160"/>
                    </a:cubicBezTo>
                    <a:cubicBezTo>
                      <a:pt x="193" y="158"/>
                      <a:pt x="137" y="162"/>
                      <a:pt x="96" y="142"/>
                    </a:cubicBezTo>
                    <a:cubicBezTo>
                      <a:pt x="63" y="127"/>
                      <a:pt x="40" y="83"/>
                      <a:pt x="0" y="86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1" name="Freeform 23">
                <a:extLst>
                  <a:ext uri="{FF2B5EF4-FFF2-40B4-BE49-F238E27FC236}">
                    <a16:creationId xmlns:a16="http://schemas.microsoft.com/office/drawing/2014/main" id="{B26CC84F-DE73-456E-B0E7-AA3E96015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711"/>
                <a:ext cx="192" cy="153"/>
              </a:xfrm>
              <a:custGeom>
                <a:avLst/>
                <a:gdLst>
                  <a:gd name="T0" fmla="*/ 0 w 116"/>
                  <a:gd name="T1" fmla="*/ 0 h 92"/>
                  <a:gd name="T2" fmla="*/ 323 w 116"/>
                  <a:gd name="T3" fmla="*/ 78 h 92"/>
                  <a:gd name="T4" fmla="*/ 506 w 116"/>
                  <a:gd name="T5" fmla="*/ 422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6" h="92">
                    <a:moveTo>
                      <a:pt x="0" y="0"/>
                    </a:moveTo>
                    <a:cubicBezTo>
                      <a:pt x="22" y="37"/>
                      <a:pt x="41" y="7"/>
                      <a:pt x="71" y="17"/>
                    </a:cubicBezTo>
                    <a:cubicBezTo>
                      <a:pt x="94" y="24"/>
                      <a:pt x="116" y="69"/>
                      <a:pt x="112" y="9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2" name="Freeform 24">
                <a:extLst>
                  <a:ext uri="{FF2B5EF4-FFF2-40B4-BE49-F238E27FC236}">
                    <a16:creationId xmlns:a16="http://schemas.microsoft.com/office/drawing/2014/main" id="{54F30630-DDE7-4DE2-9F82-C0CA7F593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1722"/>
                <a:ext cx="1156" cy="192"/>
              </a:xfrm>
              <a:custGeom>
                <a:avLst/>
                <a:gdLst>
                  <a:gd name="T0" fmla="*/ 3165 w 698"/>
                  <a:gd name="T1" fmla="*/ 154 h 116"/>
                  <a:gd name="T2" fmla="*/ 2478 w 698"/>
                  <a:gd name="T3" fmla="*/ 268 h 116"/>
                  <a:gd name="T4" fmla="*/ 1380 w 698"/>
                  <a:gd name="T5" fmla="*/ 348 h 116"/>
                  <a:gd name="T6" fmla="*/ 36 w 698"/>
                  <a:gd name="T7" fmla="*/ 209 h 116"/>
                  <a:gd name="T8" fmla="*/ 310 w 698"/>
                  <a:gd name="T9" fmla="*/ 472 h 116"/>
                  <a:gd name="T10" fmla="*/ 351 w 698"/>
                  <a:gd name="T11" fmla="*/ 480 h 116"/>
                  <a:gd name="T12" fmla="*/ 469 w 698"/>
                  <a:gd name="T13" fmla="*/ 417 h 116"/>
                  <a:gd name="T14" fmla="*/ 573 w 698"/>
                  <a:gd name="T15" fmla="*/ 485 h 116"/>
                  <a:gd name="T16" fmla="*/ 623 w 698"/>
                  <a:gd name="T17" fmla="*/ 490 h 116"/>
                  <a:gd name="T18" fmla="*/ 735 w 698"/>
                  <a:gd name="T19" fmla="*/ 444 h 116"/>
                  <a:gd name="T20" fmla="*/ 836 w 698"/>
                  <a:gd name="T21" fmla="*/ 505 h 116"/>
                  <a:gd name="T22" fmla="*/ 894 w 698"/>
                  <a:gd name="T23" fmla="*/ 505 h 116"/>
                  <a:gd name="T24" fmla="*/ 982 w 698"/>
                  <a:gd name="T25" fmla="*/ 455 h 116"/>
                  <a:gd name="T26" fmla="*/ 1095 w 698"/>
                  <a:gd name="T27" fmla="*/ 513 h 116"/>
                  <a:gd name="T28" fmla="*/ 1144 w 698"/>
                  <a:gd name="T29" fmla="*/ 513 h 116"/>
                  <a:gd name="T30" fmla="*/ 1240 w 698"/>
                  <a:gd name="T31" fmla="*/ 465 h 116"/>
                  <a:gd name="T32" fmla="*/ 1426 w 698"/>
                  <a:gd name="T33" fmla="*/ 526 h 116"/>
                  <a:gd name="T34" fmla="*/ 1476 w 698"/>
                  <a:gd name="T35" fmla="*/ 526 h 116"/>
                  <a:gd name="T36" fmla="*/ 1807 w 698"/>
                  <a:gd name="T37" fmla="*/ 457 h 116"/>
                  <a:gd name="T38" fmla="*/ 3172 w 698"/>
                  <a:gd name="T39" fmla="*/ 202 h 116"/>
                  <a:gd name="T40" fmla="*/ 3165 w 698"/>
                  <a:gd name="T41" fmla="*/ 154 h 1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8" h="116">
                    <a:moveTo>
                      <a:pt x="697" y="34"/>
                    </a:moveTo>
                    <a:cubicBezTo>
                      <a:pt x="697" y="34"/>
                      <a:pt x="596" y="43"/>
                      <a:pt x="545" y="59"/>
                    </a:cubicBezTo>
                    <a:cubicBezTo>
                      <a:pt x="493" y="75"/>
                      <a:pt x="382" y="90"/>
                      <a:pt x="304" y="77"/>
                    </a:cubicBezTo>
                    <a:cubicBezTo>
                      <a:pt x="227" y="64"/>
                      <a:pt x="16" y="0"/>
                      <a:pt x="8" y="46"/>
                    </a:cubicBezTo>
                    <a:cubicBezTo>
                      <a:pt x="0" y="93"/>
                      <a:pt x="64" y="68"/>
                      <a:pt x="68" y="104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77" y="106"/>
                      <a:pt x="79" y="91"/>
                      <a:pt x="103" y="92"/>
                    </a:cubicBezTo>
                    <a:cubicBezTo>
                      <a:pt x="128" y="93"/>
                      <a:pt x="126" y="107"/>
                      <a:pt x="126" y="107"/>
                    </a:cubicBezTo>
                    <a:cubicBezTo>
                      <a:pt x="137" y="108"/>
                      <a:pt x="137" y="108"/>
                      <a:pt x="137" y="108"/>
                    </a:cubicBezTo>
                    <a:cubicBezTo>
                      <a:pt x="137" y="108"/>
                      <a:pt x="140" y="99"/>
                      <a:pt x="162" y="98"/>
                    </a:cubicBezTo>
                    <a:cubicBezTo>
                      <a:pt x="185" y="97"/>
                      <a:pt x="184" y="111"/>
                      <a:pt x="184" y="111"/>
                    </a:cubicBezTo>
                    <a:cubicBezTo>
                      <a:pt x="197" y="111"/>
                      <a:pt x="197" y="111"/>
                      <a:pt x="197" y="111"/>
                    </a:cubicBezTo>
                    <a:cubicBezTo>
                      <a:pt x="197" y="111"/>
                      <a:pt x="199" y="100"/>
                      <a:pt x="216" y="100"/>
                    </a:cubicBezTo>
                    <a:cubicBezTo>
                      <a:pt x="233" y="100"/>
                      <a:pt x="241" y="113"/>
                      <a:pt x="241" y="113"/>
                    </a:cubicBezTo>
                    <a:cubicBezTo>
                      <a:pt x="252" y="113"/>
                      <a:pt x="252" y="113"/>
                      <a:pt x="252" y="113"/>
                    </a:cubicBezTo>
                    <a:cubicBezTo>
                      <a:pt x="252" y="113"/>
                      <a:pt x="250" y="103"/>
                      <a:pt x="273" y="103"/>
                    </a:cubicBezTo>
                    <a:cubicBezTo>
                      <a:pt x="297" y="103"/>
                      <a:pt x="314" y="116"/>
                      <a:pt x="314" y="116"/>
                    </a:cubicBezTo>
                    <a:cubicBezTo>
                      <a:pt x="325" y="116"/>
                      <a:pt x="325" y="116"/>
                      <a:pt x="325" y="116"/>
                    </a:cubicBezTo>
                    <a:cubicBezTo>
                      <a:pt x="325" y="116"/>
                      <a:pt x="337" y="102"/>
                      <a:pt x="398" y="101"/>
                    </a:cubicBezTo>
                    <a:cubicBezTo>
                      <a:pt x="459" y="100"/>
                      <a:pt x="658" y="47"/>
                      <a:pt x="698" y="45"/>
                    </a:cubicBezTo>
                    <a:lnTo>
                      <a:pt x="697" y="34"/>
                    </a:lnTo>
                    <a:close/>
                  </a:path>
                </a:pathLst>
              </a:custGeom>
              <a:solidFill>
                <a:srgbClr val="F6E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3" name="Freeform 25">
                <a:extLst>
                  <a:ext uri="{FF2B5EF4-FFF2-40B4-BE49-F238E27FC236}">
                    <a16:creationId xmlns:a16="http://schemas.microsoft.com/office/drawing/2014/main" id="{601FEB0B-3968-414C-B9B1-3A0B02F44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5" y="2847"/>
                <a:ext cx="324" cy="144"/>
              </a:xfrm>
              <a:custGeom>
                <a:avLst/>
                <a:gdLst>
                  <a:gd name="T0" fmla="*/ 0 w 196"/>
                  <a:gd name="T1" fmla="*/ 394 h 87"/>
                  <a:gd name="T2" fmla="*/ 886 w 196"/>
                  <a:gd name="T3" fmla="*/ 394 h 8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6" h="87">
                    <a:moveTo>
                      <a:pt x="0" y="87"/>
                    </a:moveTo>
                    <a:cubicBezTo>
                      <a:pt x="0" y="87"/>
                      <a:pt x="167" y="0"/>
                      <a:pt x="196" y="87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4" name="Freeform 26">
                <a:extLst>
                  <a:ext uri="{FF2B5EF4-FFF2-40B4-BE49-F238E27FC236}">
                    <a16:creationId xmlns:a16="http://schemas.microsoft.com/office/drawing/2014/main" id="{23B2C540-E6D1-4ECD-8237-60D0FFAEF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783"/>
                <a:ext cx="2328" cy="2279"/>
              </a:xfrm>
              <a:custGeom>
                <a:avLst/>
                <a:gdLst>
                  <a:gd name="T0" fmla="*/ 2056 w 1406"/>
                  <a:gd name="T1" fmla="*/ 0 h 1377"/>
                  <a:gd name="T2" fmla="*/ 1614 w 1406"/>
                  <a:gd name="T3" fmla="*/ 1903 h 1377"/>
                  <a:gd name="T4" fmla="*/ 1510 w 1406"/>
                  <a:gd name="T5" fmla="*/ 3342 h 1377"/>
                  <a:gd name="T6" fmla="*/ 381 w 1406"/>
                  <a:gd name="T7" fmla="*/ 4922 h 1377"/>
                  <a:gd name="T8" fmla="*/ 285 w 1406"/>
                  <a:gd name="T9" fmla="*/ 6034 h 1377"/>
                  <a:gd name="T10" fmla="*/ 720 w 1406"/>
                  <a:gd name="T11" fmla="*/ 5821 h 1377"/>
                  <a:gd name="T12" fmla="*/ 2138 w 1406"/>
                  <a:gd name="T13" fmla="*/ 3545 h 1377"/>
                  <a:gd name="T14" fmla="*/ 3962 w 1406"/>
                  <a:gd name="T15" fmla="*/ 3424 h 1377"/>
                  <a:gd name="T16" fmla="*/ 5093 w 1406"/>
                  <a:gd name="T17" fmla="*/ 3633 h 1377"/>
                  <a:gd name="T18" fmla="*/ 5572 w 1406"/>
                  <a:gd name="T19" fmla="*/ 4810 h 1377"/>
                  <a:gd name="T20" fmla="*/ 6383 w 1406"/>
                  <a:gd name="T21" fmla="*/ 5531 h 13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06" h="1377">
                    <a:moveTo>
                      <a:pt x="453" y="0"/>
                    </a:moveTo>
                    <a:cubicBezTo>
                      <a:pt x="453" y="0"/>
                      <a:pt x="349" y="318"/>
                      <a:pt x="356" y="420"/>
                    </a:cubicBezTo>
                    <a:cubicBezTo>
                      <a:pt x="363" y="522"/>
                      <a:pt x="408" y="630"/>
                      <a:pt x="333" y="737"/>
                    </a:cubicBezTo>
                    <a:cubicBezTo>
                      <a:pt x="258" y="844"/>
                      <a:pt x="143" y="1016"/>
                      <a:pt x="84" y="1086"/>
                    </a:cubicBezTo>
                    <a:cubicBezTo>
                      <a:pt x="25" y="1157"/>
                      <a:pt x="0" y="1286"/>
                      <a:pt x="63" y="1331"/>
                    </a:cubicBezTo>
                    <a:cubicBezTo>
                      <a:pt x="127" y="1377"/>
                      <a:pt x="179" y="1354"/>
                      <a:pt x="159" y="1284"/>
                    </a:cubicBezTo>
                    <a:cubicBezTo>
                      <a:pt x="138" y="1213"/>
                      <a:pt x="129" y="1087"/>
                      <a:pt x="471" y="782"/>
                    </a:cubicBezTo>
                    <a:cubicBezTo>
                      <a:pt x="635" y="637"/>
                      <a:pt x="775" y="757"/>
                      <a:pt x="873" y="755"/>
                    </a:cubicBezTo>
                    <a:cubicBezTo>
                      <a:pt x="970" y="753"/>
                      <a:pt x="1100" y="714"/>
                      <a:pt x="1122" y="801"/>
                    </a:cubicBezTo>
                    <a:cubicBezTo>
                      <a:pt x="1145" y="887"/>
                      <a:pt x="1082" y="1011"/>
                      <a:pt x="1227" y="1061"/>
                    </a:cubicBezTo>
                    <a:cubicBezTo>
                      <a:pt x="1372" y="1111"/>
                      <a:pt x="1401" y="1118"/>
                      <a:pt x="1406" y="122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5" name="Freeform 27">
                <a:extLst>
                  <a:ext uri="{FF2B5EF4-FFF2-40B4-BE49-F238E27FC236}">
                    <a16:creationId xmlns:a16="http://schemas.microsoft.com/office/drawing/2014/main" id="{1609C852-A155-4D75-9D37-A76B44501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782"/>
                <a:ext cx="1840" cy="2017"/>
              </a:xfrm>
              <a:custGeom>
                <a:avLst/>
                <a:gdLst>
                  <a:gd name="T0" fmla="*/ 908 w 1111"/>
                  <a:gd name="T1" fmla="*/ 0 h 1219"/>
                  <a:gd name="T2" fmla="*/ 643 w 1111"/>
                  <a:gd name="T3" fmla="*/ 1279 h 1219"/>
                  <a:gd name="T4" fmla="*/ 459 w 1111"/>
                  <a:gd name="T5" fmla="*/ 3190 h 1219"/>
                  <a:gd name="T6" fmla="*/ 99 w 1111"/>
                  <a:gd name="T7" fmla="*/ 3931 h 1219"/>
                  <a:gd name="T8" fmla="*/ 858 w 1111"/>
                  <a:gd name="T9" fmla="*/ 3261 h 1219"/>
                  <a:gd name="T10" fmla="*/ 2082 w 1111"/>
                  <a:gd name="T11" fmla="*/ 3190 h 1219"/>
                  <a:gd name="T12" fmla="*/ 3824 w 1111"/>
                  <a:gd name="T13" fmla="*/ 3784 h 1219"/>
                  <a:gd name="T14" fmla="*/ 4342 w 1111"/>
                  <a:gd name="T15" fmla="*/ 4747 h 1219"/>
                  <a:gd name="T16" fmla="*/ 5046 w 1111"/>
                  <a:gd name="T17" fmla="*/ 5522 h 1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1" h="1219">
                    <a:moveTo>
                      <a:pt x="200" y="0"/>
                    </a:moveTo>
                    <a:cubicBezTo>
                      <a:pt x="200" y="0"/>
                      <a:pt x="174" y="197"/>
                      <a:pt x="141" y="282"/>
                    </a:cubicBezTo>
                    <a:cubicBezTo>
                      <a:pt x="72" y="455"/>
                      <a:pt x="146" y="633"/>
                      <a:pt x="101" y="704"/>
                    </a:cubicBezTo>
                    <a:cubicBezTo>
                      <a:pt x="56" y="774"/>
                      <a:pt x="0" y="846"/>
                      <a:pt x="22" y="868"/>
                    </a:cubicBezTo>
                    <a:cubicBezTo>
                      <a:pt x="43" y="889"/>
                      <a:pt x="146" y="745"/>
                      <a:pt x="189" y="720"/>
                    </a:cubicBezTo>
                    <a:cubicBezTo>
                      <a:pt x="233" y="695"/>
                      <a:pt x="280" y="655"/>
                      <a:pt x="458" y="704"/>
                    </a:cubicBezTo>
                    <a:cubicBezTo>
                      <a:pt x="637" y="752"/>
                      <a:pt x="821" y="633"/>
                      <a:pt x="842" y="835"/>
                    </a:cubicBezTo>
                    <a:cubicBezTo>
                      <a:pt x="864" y="1037"/>
                      <a:pt x="846" y="1014"/>
                      <a:pt x="956" y="1048"/>
                    </a:cubicBezTo>
                    <a:cubicBezTo>
                      <a:pt x="1066" y="1082"/>
                      <a:pt x="1109" y="1115"/>
                      <a:pt x="1111" y="1219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6" name="Freeform 28">
                <a:extLst>
                  <a:ext uri="{FF2B5EF4-FFF2-40B4-BE49-F238E27FC236}">
                    <a16:creationId xmlns:a16="http://schemas.microsoft.com/office/drawing/2014/main" id="{8F72DA64-72D3-4A23-960E-5257A078C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2183"/>
                <a:ext cx="308" cy="434"/>
              </a:xfrm>
              <a:custGeom>
                <a:avLst/>
                <a:gdLst>
                  <a:gd name="T0" fmla="*/ 762 w 186"/>
                  <a:gd name="T1" fmla="*/ 50 h 262"/>
                  <a:gd name="T2" fmla="*/ 840 w 186"/>
                  <a:gd name="T3" fmla="*/ 146 h 262"/>
                  <a:gd name="T4" fmla="*/ 151 w 186"/>
                  <a:gd name="T5" fmla="*/ 991 h 262"/>
                  <a:gd name="T6" fmla="*/ 91 w 186"/>
                  <a:gd name="T7" fmla="*/ 899 h 262"/>
                  <a:gd name="T8" fmla="*/ 762 w 186"/>
                  <a:gd name="T9" fmla="*/ 50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" h="262">
                    <a:moveTo>
                      <a:pt x="168" y="11"/>
                    </a:moveTo>
                    <a:cubicBezTo>
                      <a:pt x="168" y="11"/>
                      <a:pt x="186" y="21"/>
                      <a:pt x="185" y="32"/>
                    </a:cubicBezTo>
                    <a:cubicBezTo>
                      <a:pt x="183" y="43"/>
                      <a:pt x="65" y="173"/>
                      <a:pt x="33" y="218"/>
                    </a:cubicBezTo>
                    <a:cubicBezTo>
                      <a:pt x="0" y="262"/>
                      <a:pt x="6" y="215"/>
                      <a:pt x="20" y="198"/>
                    </a:cubicBezTo>
                    <a:cubicBezTo>
                      <a:pt x="34" y="181"/>
                      <a:pt x="158" y="0"/>
                      <a:pt x="168" y="1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7" name="Freeform 29">
                <a:extLst>
                  <a:ext uri="{FF2B5EF4-FFF2-40B4-BE49-F238E27FC236}">
                    <a16:creationId xmlns:a16="http://schemas.microsoft.com/office/drawing/2014/main" id="{48E4C276-3886-4AF2-A6C3-F1C94508F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2553"/>
                <a:ext cx="190" cy="413"/>
              </a:xfrm>
              <a:custGeom>
                <a:avLst/>
                <a:gdLst>
                  <a:gd name="T0" fmla="*/ 443 w 115"/>
                  <a:gd name="T1" fmla="*/ 20 h 250"/>
                  <a:gd name="T2" fmla="*/ 491 w 115"/>
                  <a:gd name="T3" fmla="*/ 96 h 250"/>
                  <a:gd name="T4" fmla="*/ 243 w 115"/>
                  <a:gd name="T5" fmla="*/ 745 h 250"/>
                  <a:gd name="T6" fmla="*/ 180 w 115"/>
                  <a:gd name="T7" fmla="*/ 1085 h 250"/>
                  <a:gd name="T8" fmla="*/ 97 w 115"/>
                  <a:gd name="T9" fmla="*/ 595 h 250"/>
                  <a:gd name="T10" fmla="*/ 443 w 115"/>
                  <a:gd name="T11" fmla="*/ 20 h 2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250">
                    <a:moveTo>
                      <a:pt x="98" y="4"/>
                    </a:moveTo>
                    <a:cubicBezTo>
                      <a:pt x="98" y="4"/>
                      <a:pt x="115" y="6"/>
                      <a:pt x="109" y="21"/>
                    </a:cubicBezTo>
                    <a:cubicBezTo>
                      <a:pt x="103" y="36"/>
                      <a:pt x="51" y="127"/>
                      <a:pt x="54" y="165"/>
                    </a:cubicBezTo>
                    <a:cubicBezTo>
                      <a:pt x="57" y="204"/>
                      <a:pt x="66" y="231"/>
                      <a:pt x="40" y="241"/>
                    </a:cubicBezTo>
                    <a:cubicBezTo>
                      <a:pt x="14" y="250"/>
                      <a:pt x="0" y="178"/>
                      <a:pt x="22" y="132"/>
                    </a:cubicBezTo>
                    <a:cubicBezTo>
                      <a:pt x="43" y="86"/>
                      <a:pt x="85" y="0"/>
                      <a:pt x="98" y="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8" name="Freeform 30">
                <a:extLst>
                  <a:ext uri="{FF2B5EF4-FFF2-40B4-BE49-F238E27FC236}">
                    <a16:creationId xmlns:a16="http://schemas.microsoft.com/office/drawing/2014/main" id="{20EF13B7-E1A9-4253-A7DE-9AD3503DD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1373"/>
                <a:ext cx="364" cy="526"/>
              </a:xfrm>
              <a:custGeom>
                <a:avLst/>
                <a:gdLst>
                  <a:gd name="T0" fmla="*/ 309 w 220"/>
                  <a:gd name="T1" fmla="*/ 8 h 318"/>
                  <a:gd name="T2" fmla="*/ 76 w 220"/>
                  <a:gd name="T3" fmla="*/ 548 h 318"/>
                  <a:gd name="T4" fmla="*/ 217 w 220"/>
                  <a:gd name="T5" fmla="*/ 1389 h 318"/>
                  <a:gd name="T6" fmla="*/ 687 w 220"/>
                  <a:gd name="T7" fmla="*/ 892 h 318"/>
                  <a:gd name="T8" fmla="*/ 309 w 220"/>
                  <a:gd name="T9" fmla="*/ 8 h 3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0" h="318">
                    <a:moveTo>
                      <a:pt x="68" y="2"/>
                    </a:moveTo>
                    <a:cubicBezTo>
                      <a:pt x="48" y="2"/>
                      <a:pt x="18" y="76"/>
                      <a:pt x="17" y="121"/>
                    </a:cubicBezTo>
                    <a:cubicBezTo>
                      <a:pt x="16" y="165"/>
                      <a:pt x="0" y="318"/>
                      <a:pt x="48" y="307"/>
                    </a:cubicBezTo>
                    <a:cubicBezTo>
                      <a:pt x="96" y="296"/>
                      <a:pt x="220" y="266"/>
                      <a:pt x="152" y="197"/>
                    </a:cubicBezTo>
                    <a:cubicBezTo>
                      <a:pt x="62" y="106"/>
                      <a:pt x="114" y="0"/>
                      <a:pt x="68" y="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9" name="Freeform 31">
                <a:extLst>
                  <a:ext uri="{FF2B5EF4-FFF2-40B4-BE49-F238E27FC236}">
                    <a16:creationId xmlns:a16="http://schemas.microsoft.com/office/drawing/2014/main" id="{4D5DFA9F-AF6D-4A95-9416-6FD246093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915"/>
                <a:ext cx="574" cy="695"/>
              </a:xfrm>
              <a:custGeom>
                <a:avLst/>
                <a:gdLst>
                  <a:gd name="T0" fmla="*/ 154 w 347"/>
                  <a:gd name="T1" fmla="*/ 230 h 420"/>
                  <a:gd name="T2" fmla="*/ 490 w 347"/>
                  <a:gd name="T3" fmla="*/ 99 h 420"/>
                  <a:gd name="T4" fmla="*/ 921 w 347"/>
                  <a:gd name="T5" fmla="*/ 463 h 420"/>
                  <a:gd name="T6" fmla="*/ 1251 w 347"/>
                  <a:gd name="T7" fmla="*/ 1542 h 420"/>
                  <a:gd name="T8" fmla="*/ 648 w 347"/>
                  <a:gd name="T9" fmla="*/ 1544 h 420"/>
                  <a:gd name="T10" fmla="*/ 104 w 347"/>
                  <a:gd name="T11" fmla="*/ 1011 h 420"/>
                  <a:gd name="T12" fmla="*/ 154 w 347"/>
                  <a:gd name="T13" fmla="*/ 230 h 4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7" h="420">
                    <a:moveTo>
                      <a:pt x="34" y="51"/>
                    </a:moveTo>
                    <a:cubicBezTo>
                      <a:pt x="63" y="28"/>
                      <a:pt x="91" y="40"/>
                      <a:pt x="108" y="22"/>
                    </a:cubicBezTo>
                    <a:cubicBezTo>
                      <a:pt x="124" y="4"/>
                      <a:pt x="151" y="0"/>
                      <a:pt x="204" y="102"/>
                    </a:cubicBezTo>
                    <a:cubicBezTo>
                      <a:pt x="257" y="203"/>
                      <a:pt x="347" y="210"/>
                      <a:pt x="276" y="340"/>
                    </a:cubicBezTo>
                    <a:cubicBezTo>
                      <a:pt x="232" y="420"/>
                      <a:pt x="203" y="365"/>
                      <a:pt x="143" y="341"/>
                    </a:cubicBezTo>
                    <a:cubicBezTo>
                      <a:pt x="83" y="316"/>
                      <a:pt x="23" y="334"/>
                      <a:pt x="23" y="223"/>
                    </a:cubicBezTo>
                    <a:cubicBezTo>
                      <a:pt x="23" y="113"/>
                      <a:pt x="0" y="76"/>
                      <a:pt x="34" y="5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0" name="Freeform 32">
                <a:extLst>
                  <a:ext uri="{FF2B5EF4-FFF2-40B4-BE49-F238E27FC236}">
                    <a16:creationId xmlns:a16="http://schemas.microsoft.com/office/drawing/2014/main" id="{916B15C2-9815-4EFA-B1A5-B9EF2077B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3031"/>
                <a:ext cx="1040" cy="538"/>
              </a:xfrm>
              <a:custGeom>
                <a:avLst/>
                <a:gdLst>
                  <a:gd name="T0" fmla="*/ 0 w 628"/>
                  <a:gd name="T1" fmla="*/ 1324 h 325"/>
                  <a:gd name="T2" fmla="*/ 205 w 628"/>
                  <a:gd name="T3" fmla="*/ 1150 h 325"/>
                  <a:gd name="T4" fmla="*/ 2852 w 628"/>
                  <a:gd name="T5" fmla="*/ 0 h 3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8" h="325">
                    <a:moveTo>
                      <a:pt x="0" y="292"/>
                    </a:moveTo>
                    <a:cubicBezTo>
                      <a:pt x="8" y="325"/>
                      <a:pt x="28" y="284"/>
                      <a:pt x="45" y="254"/>
                    </a:cubicBezTo>
                    <a:cubicBezTo>
                      <a:pt x="64" y="221"/>
                      <a:pt x="257" y="3"/>
                      <a:pt x="628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1" name="Freeform 33">
                <a:extLst>
                  <a:ext uri="{FF2B5EF4-FFF2-40B4-BE49-F238E27FC236}">
                    <a16:creationId xmlns:a16="http://schemas.microsoft.com/office/drawing/2014/main" id="{E53DFFE0-AFBB-4A0A-BE2A-8CFC722B4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854"/>
                <a:ext cx="1540" cy="870"/>
              </a:xfrm>
              <a:custGeom>
                <a:avLst/>
                <a:gdLst>
                  <a:gd name="T0" fmla="*/ 4223 w 930"/>
                  <a:gd name="T1" fmla="*/ 172 h 526"/>
                  <a:gd name="T2" fmla="*/ 2103 w 930"/>
                  <a:gd name="T3" fmla="*/ 448 h 526"/>
                  <a:gd name="T4" fmla="*/ 990 w 930"/>
                  <a:gd name="T5" fmla="*/ 463 h 526"/>
                  <a:gd name="T6" fmla="*/ 417 w 930"/>
                  <a:gd name="T7" fmla="*/ 407 h 526"/>
                  <a:gd name="T8" fmla="*/ 126 w 930"/>
                  <a:gd name="T9" fmla="*/ 167 h 526"/>
                  <a:gd name="T10" fmla="*/ 159 w 930"/>
                  <a:gd name="T11" fmla="*/ 452 h 526"/>
                  <a:gd name="T12" fmla="*/ 113 w 930"/>
                  <a:gd name="T13" fmla="*/ 1313 h 526"/>
                  <a:gd name="T14" fmla="*/ 242 w 930"/>
                  <a:gd name="T15" fmla="*/ 1882 h 526"/>
                  <a:gd name="T16" fmla="*/ 705 w 930"/>
                  <a:gd name="T17" fmla="*/ 2074 h 526"/>
                  <a:gd name="T18" fmla="*/ 740 w 930"/>
                  <a:gd name="T19" fmla="*/ 1272 h 526"/>
                  <a:gd name="T20" fmla="*/ 845 w 930"/>
                  <a:gd name="T21" fmla="*/ 1814 h 5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30" h="526">
                    <a:moveTo>
                      <a:pt x="930" y="38"/>
                    </a:moveTo>
                    <a:cubicBezTo>
                      <a:pt x="930" y="38"/>
                      <a:pt x="669" y="0"/>
                      <a:pt x="463" y="99"/>
                    </a:cubicBezTo>
                    <a:cubicBezTo>
                      <a:pt x="314" y="171"/>
                      <a:pt x="319" y="91"/>
                      <a:pt x="218" y="102"/>
                    </a:cubicBezTo>
                    <a:cubicBezTo>
                      <a:pt x="117" y="113"/>
                      <a:pt x="112" y="113"/>
                      <a:pt x="92" y="90"/>
                    </a:cubicBezTo>
                    <a:cubicBezTo>
                      <a:pt x="72" y="67"/>
                      <a:pt x="53" y="17"/>
                      <a:pt x="28" y="37"/>
                    </a:cubicBezTo>
                    <a:cubicBezTo>
                      <a:pt x="11" y="51"/>
                      <a:pt x="31" y="61"/>
                      <a:pt x="35" y="100"/>
                    </a:cubicBezTo>
                    <a:cubicBezTo>
                      <a:pt x="39" y="139"/>
                      <a:pt x="36" y="254"/>
                      <a:pt x="25" y="290"/>
                    </a:cubicBezTo>
                    <a:cubicBezTo>
                      <a:pt x="15" y="326"/>
                      <a:pt x="0" y="374"/>
                      <a:pt x="53" y="416"/>
                    </a:cubicBezTo>
                    <a:cubicBezTo>
                      <a:pt x="107" y="458"/>
                      <a:pt x="139" y="526"/>
                      <a:pt x="155" y="458"/>
                    </a:cubicBezTo>
                    <a:cubicBezTo>
                      <a:pt x="171" y="389"/>
                      <a:pt x="128" y="279"/>
                      <a:pt x="163" y="281"/>
                    </a:cubicBezTo>
                    <a:cubicBezTo>
                      <a:pt x="198" y="282"/>
                      <a:pt x="137" y="391"/>
                      <a:pt x="186" y="401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2" name="Freeform 34">
                <a:extLst>
                  <a:ext uri="{FF2B5EF4-FFF2-40B4-BE49-F238E27FC236}">
                    <a16:creationId xmlns:a16="http://schemas.microsoft.com/office/drawing/2014/main" id="{47F8D020-B572-4B12-97A5-71FF1C01E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993"/>
                <a:ext cx="245" cy="688"/>
              </a:xfrm>
              <a:custGeom>
                <a:avLst/>
                <a:gdLst>
                  <a:gd name="T0" fmla="*/ 672 w 148"/>
                  <a:gd name="T1" fmla="*/ 306 h 416"/>
                  <a:gd name="T2" fmla="*/ 672 w 148"/>
                  <a:gd name="T3" fmla="*/ 878 h 416"/>
                  <a:gd name="T4" fmla="*/ 526 w 148"/>
                  <a:gd name="T5" fmla="*/ 777 h 416"/>
                  <a:gd name="T6" fmla="*/ 381 w 148"/>
                  <a:gd name="T7" fmla="*/ 1121 h 416"/>
                  <a:gd name="T8" fmla="*/ 310 w 148"/>
                  <a:gd name="T9" fmla="*/ 1611 h 416"/>
                  <a:gd name="T10" fmla="*/ 8 w 148"/>
                  <a:gd name="T11" fmla="*/ 1050 h 416"/>
                  <a:gd name="T12" fmla="*/ 63 w 148"/>
                  <a:gd name="T13" fmla="*/ 243 h 416"/>
                  <a:gd name="T14" fmla="*/ 255 w 148"/>
                  <a:gd name="T15" fmla="*/ 126 h 416"/>
                  <a:gd name="T16" fmla="*/ 672 w 148"/>
                  <a:gd name="T17" fmla="*/ 306 h 4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8" h="416">
                    <a:moveTo>
                      <a:pt x="148" y="68"/>
                    </a:moveTo>
                    <a:cubicBezTo>
                      <a:pt x="148" y="194"/>
                      <a:pt x="148" y="194"/>
                      <a:pt x="148" y="194"/>
                    </a:cubicBezTo>
                    <a:cubicBezTo>
                      <a:pt x="148" y="194"/>
                      <a:pt x="142" y="172"/>
                      <a:pt x="116" y="172"/>
                    </a:cubicBezTo>
                    <a:cubicBezTo>
                      <a:pt x="90" y="172"/>
                      <a:pt x="80" y="206"/>
                      <a:pt x="84" y="248"/>
                    </a:cubicBezTo>
                    <a:cubicBezTo>
                      <a:pt x="88" y="290"/>
                      <a:pt x="116" y="416"/>
                      <a:pt x="68" y="356"/>
                    </a:cubicBezTo>
                    <a:cubicBezTo>
                      <a:pt x="20" y="296"/>
                      <a:pt x="0" y="298"/>
                      <a:pt x="2" y="232"/>
                    </a:cubicBezTo>
                    <a:cubicBezTo>
                      <a:pt x="4" y="166"/>
                      <a:pt x="20" y="94"/>
                      <a:pt x="14" y="54"/>
                    </a:cubicBezTo>
                    <a:cubicBezTo>
                      <a:pt x="8" y="14"/>
                      <a:pt x="12" y="0"/>
                      <a:pt x="56" y="28"/>
                    </a:cubicBezTo>
                    <a:cubicBezTo>
                      <a:pt x="100" y="56"/>
                      <a:pt x="148" y="36"/>
                      <a:pt x="148" y="68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3" name="Freeform 35">
                <a:extLst>
                  <a:ext uri="{FF2B5EF4-FFF2-40B4-BE49-F238E27FC236}">
                    <a16:creationId xmlns:a16="http://schemas.microsoft.com/office/drawing/2014/main" id="{DE08CFC3-92AB-4BC0-B160-77A805BD5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3057"/>
                <a:ext cx="266" cy="447"/>
              </a:xfrm>
              <a:custGeom>
                <a:avLst/>
                <a:gdLst>
                  <a:gd name="T0" fmla="*/ 117 w 161"/>
                  <a:gd name="T1" fmla="*/ 137 h 270"/>
                  <a:gd name="T2" fmla="*/ 117 w 161"/>
                  <a:gd name="T3" fmla="*/ 699 h 270"/>
                  <a:gd name="T4" fmla="*/ 104 w 161"/>
                  <a:gd name="T5" fmla="*/ 975 h 270"/>
                  <a:gd name="T6" fmla="*/ 175 w 161"/>
                  <a:gd name="T7" fmla="*/ 1149 h 270"/>
                  <a:gd name="T8" fmla="*/ 477 w 161"/>
                  <a:gd name="T9" fmla="*/ 1058 h 270"/>
                  <a:gd name="T10" fmla="*/ 615 w 161"/>
                  <a:gd name="T11" fmla="*/ 824 h 270"/>
                  <a:gd name="T12" fmla="*/ 553 w 161"/>
                  <a:gd name="T13" fmla="*/ 71 h 270"/>
                  <a:gd name="T14" fmla="*/ 117 w 161"/>
                  <a:gd name="T15" fmla="*/ 137 h 2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1" h="270">
                    <a:moveTo>
                      <a:pt x="26" y="30"/>
                    </a:moveTo>
                    <a:cubicBezTo>
                      <a:pt x="26" y="154"/>
                      <a:pt x="26" y="154"/>
                      <a:pt x="26" y="154"/>
                    </a:cubicBezTo>
                    <a:cubicBezTo>
                      <a:pt x="26" y="154"/>
                      <a:pt x="30" y="199"/>
                      <a:pt x="23" y="215"/>
                    </a:cubicBezTo>
                    <a:cubicBezTo>
                      <a:pt x="17" y="232"/>
                      <a:pt x="0" y="270"/>
                      <a:pt x="39" y="253"/>
                    </a:cubicBezTo>
                    <a:cubicBezTo>
                      <a:pt x="73" y="238"/>
                      <a:pt x="91" y="235"/>
                      <a:pt x="106" y="233"/>
                    </a:cubicBezTo>
                    <a:cubicBezTo>
                      <a:pt x="124" y="230"/>
                      <a:pt x="136" y="215"/>
                      <a:pt x="136" y="182"/>
                    </a:cubicBezTo>
                    <a:cubicBezTo>
                      <a:pt x="135" y="148"/>
                      <a:pt x="161" y="32"/>
                      <a:pt x="123" y="16"/>
                    </a:cubicBezTo>
                    <a:cubicBezTo>
                      <a:pt x="85" y="0"/>
                      <a:pt x="26" y="0"/>
                      <a:pt x="26" y="3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4" name="Freeform 36">
                <a:extLst>
                  <a:ext uri="{FF2B5EF4-FFF2-40B4-BE49-F238E27FC236}">
                    <a16:creationId xmlns:a16="http://schemas.microsoft.com/office/drawing/2014/main" id="{5FB84F8E-242E-4085-BEEF-0A2F1A1EE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2915"/>
                <a:ext cx="816" cy="493"/>
              </a:xfrm>
              <a:custGeom>
                <a:avLst/>
                <a:gdLst>
                  <a:gd name="T0" fmla="*/ 83 w 493"/>
                  <a:gd name="T1" fmla="*/ 753 h 298"/>
                  <a:gd name="T2" fmla="*/ 50 w 493"/>
                  <a:gd name="T3" fmla="*/ 1080 h 298"/>
                  <a:gd name="T4" fmla="*/ 179 w 493"/>
                  <a:gd name="T5" fmla="*/ 1171 h 298"/>
                  <a:gd name="T6" fmla="*/ 1011 w 493"/>
                  <a:gd name="T7" fmla="*/ 607 h 298"/>
                  <a:gd name="T8" fmla="*/ 2208 w 493"/>
                  <a:gd name="T9" fmla="*/ 126 h 298"/>
                  <a:gd name="T10" fmla="*/ 1301 w 493"/>
                  <a:gd name="T11" fmla="*/ 208 h 298"/>
                  <a:gd name="T12" fmla="*/ 553 w 493"/>
                  <a:gd name="T13" fmla="*/ 471 h 298"/>
                  <a:gd name="T14" fmla="*/ 83 w 493"/>
                  <a:gd name="T15" fmla="*/ 753 h 2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3" h="298">
                    <a:moveTo>
                      <a:pt x="18" y="166"/>
                    </a:moveTo>
                    <a:cubicBezTo>
                      <a:pt x="11" y="239"/>
                      <a:pt x="11" y="239"/>
                      <a:pt x="11" y="239"/>
                    </a:cubicBezTo>
                    <a:cubicBezTo>
                      <a:pt x="11" y="239"/>
                      <a:pt x="0" y="298"/>
                      <a:pt x="39" y="259"/>
                    </a:cubicBezTo>
                    <a:cubicBezTo>
                      <a:pt x="78" y="220"/>
                      <a:pt x="157" y="164"/>
                      <a:pt x="223" y="134"/>
                    </a:cubicBezTo>
                    <a:cubicBezTo>
                      <a:pt x="300" y="99"/>
                      <a:pt x="481" y="56"/>
                      <a:pt x="487" y="28"/>
                    </a:cubicBezTo>
                    <a:cubicBezTo>
                      <a:pt x="493" y="0"/>
                      <a:pt x="345" y="32"/>
                      <a:pt x="287" y="46"/>
                    </a:cubicBezTo>
                    <a:cubicBezTo>
                      <a:pt x="229" y="60"/>
                      <a:pt x="158" y="104"/>
                      <a:pt x="122" y="104"/>
                    </a:cubicBezTo>
                    <a:cubicBezTo>
                      <a:pt x="86" y="104"/>
                      <a:pt x="23" y="113"/>
                      <a:pt x="18" y="16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5" name="Freeform 37">
                <a:extLst>
                  <a:ext uri="{FF2B5EF4-FFF2-40B4-BE49-F238E27FC236}">
                    <a16:creationId xmlns:a16="http://schemas.microsoft.com/office/drawing/2014/main" id="{DFCF84BA-DB6E-40F2-89C2-C3602500E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3420"/>
                <a:ext cx="223" cy="364"/>
              </a:xfrm>
              <a:custGeom>
                <a:avLst/>
                <a:gdLst>
                  <a:gd name="T0" fmla="*/ 68 w 135"/>
                  <a:gd name="T1" fmla="*/ 217 h 220"/>
                  <a:gd name="T2" fmla="*/ 13 w 135"/>
                  <a:gd name="T3" fmla="*/ 884 h 220"/>
                  <a:gd name="T4" fmla="*/ 145 w 135"/>
                  <a:gd name="T5" fmla="*/ 774 h 220"/>
                  <a:gd name="T6" fmla="*/ 436 w 135"/>
                  <a:gd name="T7" fmla="*/ 422 h 220"/>
                  <a:gd name="T8" fmla="*/ 586 w 135"/>
                  <a:gd name="T9" fmla="*/ 139 h 220"/>
                  <a:gd name="T10" fmla="*/ 68 w 135"/>
                  <a:gd name="T11" fmla="*/ 217 h 2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5" h="220">
                    <a:moveTo>
                      <a:pt x="15" y="48"/>
                    </a:moveTo>
                    <a:cubicBezTo>
                      <a:pt x="15" y="48"/>
                      <a:pt x="0" y="169"/>
                      <a:pt x="3" y="195"/>
                    </a:cubicBezTo>
                    <a:cubicBezTo>
                      <a:pt x="6" y="220"/>
                      <a:pt x="22" y="200"/>
                      <a:pt x="32" y="171"/>
                    </a:cubicBezTo>
                    <a:cubicBezTo>
                      <a:pt x="42" y="142"/>
                      <a:pt x="70" y="108"/>
                      <a:pt x="97" y="93"/>
                    </a:cubicBezTo>
                    <a:cubicBezTo>
                      <a:pt x="124" y="77"/>
                      <a:pt x="135" y="61"/>
                      <a:pt x="130" y="31"/>
                    </a:cubicBezTo>
                    <a:cubicBezTo>
                      <a:pt x="125" y="0"/>
                      <a:pt x="36" y="29"/>
                      <a:pt x="15" y="4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6" name="Freeform 38">
                <a:extLst>
                  <a:ext uri="{FF2B5EF4-FFF2-40B4-BE49-F238E27FC236}">
                    <a16:creationId xmlns:a16="http://schemas.microsoft.com/office/drawing/2014/main" id="{570231E9-DAD8-46DB-A241-28F95C8AC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1722"/>
                <a:ext cx="1156" cy="192"/>
              </a:xfrm>
              <a:custGeom>
                <a:avLst/>
                <a:gdLst>
                  <a:gd name="T0" fmla="*/ 3165 w 698"/>
                  <a:gd name="T1" fmla="*/ 154 h 116"/>
                  <a:gd name="T2" fmla="*/ 2478 w 698"/>
                  <a:gd name="T3" fmla="*/ 268 h 116"/>
                  <a:gd name="T4" fmla="*/ 1380 w 698"/>
                  <a:gd name="T5" fmla="*/ 348 h 116"/>
                  <a:gd name="T6" fmla="*/ 36 w 698"/>
                  <a:gd name="T7" fmla="*/ 209 h 116"/>
                  <a:gd name="T8" fmla="*/ 310 w 698"/>
                  <a:gd name="T9" fmla="*/ 472 h 116"/>
                  <a:gd name="T10" fmla="*/ 351 w 698"/>
                  <a:gd name="T11" fmla="*/ 480 h 116"/>
                  <a:gd name="T12" fmla="*/ 469 w 698"/>
                  <a:gd name="T13" fmla="*/ 417 h 116"/>
                  <a:gd name="T14" fmla="*/ 573 w 698"/>
                  <a:gd name="T15" fmla="*/ 485 h 116"/>
                  <a:gd name="T16" fmla="*/ 623 w 698"/>
                  <a:gd name="T17" fmla="*/ 490 h 116"/>
                  <a:gd name="T18" fmla="*/ 735 w 698"/>
                  <a:gd name="T19" fmla="*/ 444 h 116"/>
                  <a:gd name="T20" fmla="*/ 836 w 698"/>
                  <a:gd name="T21" fmla="*/ 505 h 116"/>
                  <a:gd name="T22" fmla="*/ 894 w 698"/>
                  <a:gd name="T23" fmla="*/ 505 h 116"/>
                  <a:gd name="T24" fmla="*/ 982 w 698"/>
                  <a:gd name="T25" fmla="*/ 455 h 116"/>
                  <a:gd name="T26" fmla="*/ 1095 w 698"/>
                  <a:gd name="T27" fmla="*/ 513 h 116"/>
                  <a:gd name="T28" fmla="*/ 1144 w 698"/>
                  <a:gd name="T29" fmla="*/ 513 h 116"/>
                  <a:gd name="T30" fmla="*/ 1240 w 698"/>
                  <a:gd name="T31" fmla="*/ 465 h 116"/>
                  <a:gd name="T32" fmla="*/ 1426 w 698"/>
                  <a:gd name="T33" fmla="*/ 526 h 116"/>
                  <a:gd name="T34" fmla="*/ 1476 w 698"/>
                  <a:gd name="T35" fmla="*/ 526 h 116"/>
                  <a:gd name="T36" fmla="*/ 1807 w 698"/>
                  <a:gd name="T37" fmla="*/ 457 h 116"/>
                  <a:gd name="T38" fmla="*/ 3172 w 698"/>
                  <a:gd name="T39" fmla="*/ 20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98" h="116">
                    <a:moveTo>
                      <a:pt x="697" y="34"/>
                    </a:moveTo>
                    <a:cubicBezTo>
                      <a:pt x="697" y="34"/>
                      <a:pt x="596" y="43"/>
                      <a:pt x="545" y="59"/>
                    </a:cubicBezTo>
                    <a:cubicBezTo>
                      <a:pt x="493" y="75"/>
                      <a:pt x="382" y="90"/>
                      <a:pt x="304" y="77"/>
                    </a:cubicBezTo>
                    <a:cubicBezTo>
                      <a:pt x="227" y="64"/>
                      <a:pt x="16" y="0"/>
                      <a:pt x="8" y="46"/>
                    </a:cubicBezTo>
                    <a:cubicBezTo>
                      <a:pt x="0" y="93"/>
                      <a:pt x="64" y="68"/>
                      <a:pt x="68" y="104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77" y="106"/>
                      <a:pt x="79" y="91"/>
                      <a:pt x="103" y="92"/>
                    </a:cubicBezTo>
                    <a:cubicBezTo>
                      <a:pt x="128" y="93"/>
                      <a:pt x="126" y="107"/>
                      <a:pt x="126" y="107"/>
                    </a:cubicBezTo>
                    <a:cubicBezTo>
                      <a:pt x="137" y="108"/>
                      <a:pt x="137" y="108"/>
                      <a:pt x="137" y="108"/>
                    </a:cubicBezTo>
                    <a:cubicBezTo>
                      <a:pt x="137" y="108"/>
                      <a:pt x="140" y="99"/>
                      <a:pt x="162" y="98"/>
                    </a:cubicBezTo>
                    <a:cubicBezTo>
                      <a:pt x="185" y="97"/>
                      <a:pt x="184" y="111"/>
                      <a:pt x="184" y="111"/>
                    </a:cubicBezTo>
                    <a:cubicBezTo>
                      <a:pt x="197" y="111"/>
                      <a:pt x="197" y="111"/>
                      <a:pt x="197" y="111"/>
                    </a:cubicBezTo>
                    <a:cubicBezTo>
                      <a:pt x="197" y="111"/>
                      <a:pt x="199" y="100"/>
                      <a:pt x="216" y="100"/>
                    </a:cubicBezTo>
                    <a:cubicBezTo>
                      <a:pt x="233" y="100"/>
                      <a:pt x="241" y="113"/>
                      <a:pt x="241" y="113"/>
                    </a:cubicBezTo>
                    <a:cubicBezTo>
                      <a:pt x="252" y="113"/>
                      <a:pt x="252" y="113"/>
                      <a:pt x="252" y="113"/>
                    </a:cubicBezTo>
                    <a:cubicBezTo>
                      <a:pt x="252" y="113"/>
                      <a:pt x="250" y="103"/>
                      <a:pt x="273" y="103"/>
                    </a:cubicBezTo>
                    <a:cubicBezTo>
                      <a:pt x="297" y="103"/>
                      <a:pt x="314" y="116"/>
                      <a:pt x="314" y="116"/>
                    </a:cubicBezTo>
                    <a:cubicBezTo>
                      <a:pt x="325" y="116"/>
                      <a:pt x="325" y="116"/>
                      <a:pt x="325" y="116"/>
                    </a:cubicBezTo>
                    <a:cubicBezTo>
                      <a:pt x="325" y="116"/>
                      <a:pt x="337" y="102"/>
                      <a:pt x="398" y="101"/>
                    </a:cubicBezTo>
                    <a:cubicBezTo>
                      <a:pt x="459" y="100"/>
                      <a:pt x="658" y="47"/>
                      <a:pt x="698" y="45"/>
                    </a:cubicBezTo>
                  </a:path>
                </a:pathLst>
              </a:cu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7" name="Freeform 39">
                <a:extLst>
                  <a:ext uri="{FF2B5EF4-FFF2-40B4-BE49-F238E27FC236}">
                    <a16:creationId xmlns:a16="http://schemas.microsoft.com/office/drawing/2014/main" id="{CD065AC8-E99C-4F83-82BB-52F59BBC4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785"/>
                <a:ext cx="1619" cy="1145"/>
              </a:xfrm>
              <a:custGeom>
                <a:avLst/>
                <a:gdLst>
                  <a:gd name="T0" fmla="*/ 151 w 978"/>
                  <a:gd name="T1" fmla="*/ 0 h 692"/>
                  <a:gd name="T2" fmla="*/ 68 w 978"/>
                  <a:gd name="T3" fmla="*/ 1681 h 692"/>
                  <a:gd name="T4" fmla="*/ 957 w 978"/>
                  <a:gd name="T5" fmla="*/ 3025 h 692"/>
                  <a:gd name="T6" fmla="*/ 2902 w 978"/>
                  <a:gd name="T7" fmla="*/ 3112 h 692"/>
                  <a:gd name="T8" fmla="*/ 3875 w 978"/>
                  <a:gd name="T9" fmla="*/ 2927 h 692"/>
                  <a:gd name="T10" fmla="*/ 4437 w 978"/>
                  <a:gd name="T11" fmla="*/ 2732 h 6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8" h="692">
                    <a:moveTo>
                      <a:pt x="33" y="0"/>
                    </a:moveTo>
                    <a:cubicBezTo>
                      <a:pt x="33" y="0"/>
                      <a:pt x="0" y="302"/>
                      <a:pt x="15" y="371"/>
                    </a:cubicBezTo>
                    <a:cubicBezTo>
                      <a:pt x="29" y="440"/>
                      <a:pt x="54" y="652"/>
                      <a:pt x="211" y="668"/>
                    </a:cubicBezTo>
                    <a:cubicBezTo>
                      <a:pt x="369" y="685"/>
                      <a:pt x="587" y="681"/>
                      <a:pt x="640" y="687"/>
                    </a:cubicBezTo>
                    <a:cubicBezTo>
                      <a:pt x="694" y="692"/>
                      <a:pt x="804" y="642"/>
                      <a:pt x="854" y="646"/>
                    </a:cubicBezTo>
                    <a:cubicBezTo>
                      <a:pt x="904" y="650"/>
                      <a:pt x="978" y="603"/>
                      <a:pt x="978" y="603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8" name="Freeform 40">
                <a:extLst>
                  <a:ext uri="{FF2B5EF4-FFF2-40B4-BE49-F238E27FC236}">
                    <a16:creationId xmlns:a16="http://schemas.microsoft.com/office/drawing/2014/main" id="{9CC467C6-F4D1-4A82-BD4B-4F1556276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788"/>
                <a:ext cx="1595" cy="1099"/>
              </a:xfrm>
              <a:custGeom>
                <a:avLst/>
                <a:gdLst>
                  <a:gd name="T0" fmla="*/ 179 w 964"/>
                  <a:gd name="T1" fmla="*/ 0 h 664"/>
                  <a:gd name="T2" fmla="*/ 46 w 964"/>
                  <a:gd name="T3" fmla="*/ 1465 h 664"/>
                  <a:gd name="T4" fmla="*/ 313 w 964"/>
                  <a:gd name="T5" fmla="*/ 1887 h 664"/>
                  <a:gd name="T6" fmla="*/ 766 w 964"/>
                  <a:gd name="T7" fmla="*/ 1605 h 664"/>
                  <a:gd name="T8" fmla="*/ 222 w 964"/>
                  <a:gd name="T9" fmla="*/ 2069 h 664"/>
                  <a:gd name="T10" fmla="*/ 566 w 964"/>
                  <a:gd name="T11" fmla="*/ 2430 h 664"/>
                  <a:gd name="T12" fmla="*/ 1067 w 964"/>
                  <a:gd name="T13" fmla="*/ 2498 h 664"/>
                  <a:gd name="T14" fmla="*/ 1272 w 964"/>
                  <a:gd name="T15" fmla="*/ 1849 h 664"/>
                  <a:gd name="T16" fmla="*/ 1233 w 964"/>
                  <a:gd name="T17" fmla="*/ 2608 h 664"/>
                  <a:gd name="T18" fmla="*/ 2224 w 964"/>
                  <a:gd name="T19" fmla="*/ 2635 h 664"/>
                  <a:gd name="T20" fmla="*/ 2247 w 964"/>
                  <a:gd name="T21" fmla="*/ 2008 h 664"/>
                  <a:gd name="T22" fmla="*/ 2292 w 964"/>
                  <a:gd name="T23" fmla="*/ 2676 h 664"/>
                  <a:gd name="T24" fmla="*/ 2852 w 964"/>
                  <a:gd name="T25" fmla="*/ 2743 h 664"/>
                  <a:gd name="T26" fmla="*/ 3355 w 964"/>
                  <a:gd name="T27" fmla="*/ 2547 h 664"/>
                  <a:gd name="T28" fmla="*/ 4366 w 964"/>
                  <a:gd name="T29" fmla="*/ 1978 h 66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64" h="664">
                    <a:moveTo>
                      <a:pt x="39" y="0"/>
                    </a:moveTo>
                    <a:cubicBezTo>
                      <a:pt x="39" y="0"/>
                      <a:pt x="0" y="269"/>
                      <a:pt x="10" y="323"/>
                    </a:cubicBezTo>
                    <a:cubicBezTo>
                      <a:pt x="19" y="377"/>
                      <a:pt x="19" y="429"/>
                      <a:pt x="69" y="416"/>
                    </a:cubicBezTo>
                    <a:cubicBezTo>
                      <a:pt x="119" y="403"/>
                      <a:pt x="155" y="326"/>
                      <a:pt x="169" y="354"/>
                    </a:cubicBezTo>
                    <a:cubicBezTo>
                      <a:pt x="184" y="382"/>
                      <a:pt x="47" y="411"/>
                      <a:pt x="49" y="456"/>
                    </a:cubicBezTo>
                    <a:cubicBezTo>
                      <a:pt x="51" y="510"/>
                      <a:pt x="84" y="529"/>
                      <a:pt x="125" y="536"/>
                    </a:cubicBezTo>
                    <a:cubicBezTo>
                      <a:pt x="166" y="544"/>
                      <a:pt x="204" y="588"/>
                      <a:pt x="236" y="551"/>
                    </a:cubicBezTo>
                    <a:cubicBezTo>
                      <a:pt x="273" y="508"/>
                      <a:pt x="259" y="403"/>
                      <a:pt x="281" y="408"/>
                    </a:cubicBezTo>
                    <a:cubicBezTo>
                      <a:pt x="303" y="414"/>
                      <a:pt x="218" y="547"/>
                      <a:pt x="272" y="575"/>
                    </a:cubicBezTo>
                    <a:cubicBezTo>
                      <a:pt x="325" y="603"/>
                      <a:pt x="480" y="646"/>
                      <a:pt x="491" y="581"/>
                    </a:cubicBezTo>
                    <a:cubicBezTo>
                      <a:pt x="502" y="516"/>
                      <a:pt x="461" y="438"/>
                      <a:pt x="496" y="443"/>
                    </a:cubicBezTo>
                    <a:cubicBezTo>
                      <a:pt x="532" y="449"/>
                      <a:pt x="467" y="451"/>
                      <a:pt x="506" y="590"/>
                    </a:cubicBezTo>
                    <a:cubicBezTo>
                      <a:pt x="526" y="664"/>
                      <a:pt x="589" y="618"/>
                      <a:pt x="630" y="605"/>
                    </a:cubicBezTo>
                    <a:cubicBezTo>
                      <a:pt x="671" y="592"/>
                      <a:pt x="699" y="562"/>
                      <a:pt x="741" y="562"/>
                    </a:cubicBezTo>
                    <a:cubicBezTo>
                      <a:pt x="784" y="562"/>
                      <a:pt x="957" y="559"/>
                      <a:pt x="964" y="436"/>
                    </a:cubicBezTo>
                  </a:path>
                </a:pathLst>
              </a:custGeom>
              <a:noFill/>
              <a:ln w="1111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9" name="Freeform 41">
                <a:extLst>
                  <a:ext uri="{FF2B5EF4-FFF2-40B4-BE49-F238E27FC236}">
                    <a16:creationId xmlns:a16="http://schemas.microsoft.com/office/drawing/2014/main" id="{4BB9568D-946F-4C19-B027-07594C346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790"/>
                <a:ext cx="1566" cy="1000"/>
              </a:xfrm>
              <a:custGeom>
                <a:avLst/>
                <a:gdLst>
                  <a:gd name="T0" fmla="*/ 290 w 946"/>
                  <a:gd name="T1" fmla="*/ 0 h 604"/>
                  <a:gd name="T2" fmla="*/ 187 w 946"/>
                  <a:gd name="T3" fmla="*/ 1619 h 604"/>
                  <a:gd name="T4" fmla="*/ 866 w 946"/>
                  <a:gd name="T5" fmla="*/ 1425 h 604"/>
                  <a:gd name="T6" fmla="*/ 334 w 946"/>
                  <a:gd name="T7" fmla="*/ 2111 h 604"/>
                  <a:gd name="T8" fmla="*/ 949 w 946"/>
                  <a:gd name="T9" fmla="*/ 2194 h 604"/>
                  <a:gd name="T10" fmla="*/ 1260 w 946"/>
                  <a:gd name="T11" fmla="*/ 1627 h 604"/>
                  <a:gd name="T12" fmla="*/ 1389 w 946"/>
                  <a:gd name="T13" fmla="*/ 2533 h 604"/>
                  <a:gd name="T14" fmla="*/ 2008 w 946"/>
                  <a:gd name="T15" fmla="*/ 2200 h 604"/>
                  <a:gd name="T16" fmla="*/ 2154 w 946"/>
                  <a:gd name="T17" fmla="*/ 1680 h 604"/>
                  <a:gd name="T18" fmla="*/ 2559 w 946"/>
                  <a:gd name="T19" fmla="*/ 2555 h 604"/>
                  <a:gd name="T20" fmla="*/ 3543 w 946"/>
                  <a:gd name="T21" fmla="*/ 2278 h 604"/>
                  <a:gd name="T22" fmla="*/ 4291 w 946"/>
                  <a:gd name="T23" fmla="*/ 1669 h 60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46" h="604">
                    <a:moveTo>
                      <a:pt x="64" y="0"/>
                    </a:moveTo>
                    <a:cubicBezTo>
                      <a:pt x="64" y="0"/>
                      <a:pt x="0" y="311"/>
                      <a:pt x="41" y="357"/>
                    </a:cubicBezTo>
                    <a:cubicBezTo>
                      <a:pt x="82" y="403"/>
                      <a:pt x="148" y="240"/>
                      <a:pt x="191" y="314"/>
                    </a:cubicBezTo>
                    <a:cubicBezTo>
                      <a:pt x="233" y="389"/>
                      <a:pt x="48" y="424"/>
                      <a:pt x="74" y="465"/>
                    </a:cubicBezTo>
                    <a:cubicBezTo>
                      <a:pt x="100" y="506"/>
                      <a:pt x="196" y="559"/>
                      <a:pt x="209" y="483"/>
                    </a:cubicBezTo>
                    <a:cubicBezTo>
                      <a:pt x="222" y="407"/>
                      <a:pt x="216" y="340"/>
                      <a:pt x="278" y="359"/>
                    </a:cubicBezTo>
                    <a:cubicBezTo>
                      <a:pt x="382" y="390"/>
                      <a:pt x="230" y="543"/>
                      <a:pt x="306" y="558"/>
                    </a:cubicBezTo>
                    <a:cubicBezTo>
                      <a:pt x="382" y="572"/>
                      <a:pt x="470" y="604"/>
                      <a:pt x="443" y="485"/>
                    </a:cubicBezTo>
                    <a:cubicBezTo>
                      <a:pt x="428" y="418"/>
                      <a:pt x="423" y="373"/>
                      <a:pt x="475" y="370"/>
                    </a:cubicBezTo>
                    <a:cubicBezTo>
                      <a:pt x="588" y="364"/>
                      <a:pt x="465" y="574"/>
                      <a:pt x="564" y="563"/>
                    </a:cubicBezTo>
                    <a:cubicBezTo>
                      <a:pt x="662" y="552"/>
                      <a:pt x="699" y="494"/>
                      <a:pt x="781" y="502"/>
                    </a:cubicBezTo>
                    <a:cubicBezTo>
                      <a:pt x="863" y="509"/>
                      <a:pt x="941" y="437"/>
                      <a:pt x="946" y="368"/>
                    </a:cubicBezTo>
                  </a:path>
                </a:pathLst>
              </a:cu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0" name="Freeform 42">
                <a:extLst>
                  <a:ext uri="{FF2B5EF4-FFF2-40B4-BE49-F238E27FC236}">
                    <a16:creationId xmlns:a16="http://schemas.microsoft.com/office/drawing/2014/main" id="{661DCD0E-714E-4F08-A6FF-20392742F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814"/>
                <a:ext cx="101" cy="260"/>
              </a:xfrm>
              <a:custGeom>
                <a:avLst/>
                <a:gdLst>
                  <a:gd name="T0" fmla="*/ 109 w 61"/>
                  <a:gd name="T1" fmla="*/ 0 h 157"/>
                  <a:gd name="T2" fmla="*/ 167 w 61"/>
                  <a:gd name="T3" fmla="*/ 373 h 157"/>
                  <a:gd name="T4" fmla="*/ 137 w 61"/>
                  <a:gd name="T5" fmla="*/ 548 h 157"/>
                  <a:gd name="T6" fmla="*/ 50 w 61"/>
                  <a:gd name="T7" fmla="*/ 623 h 157"/>
                  <a:gd name="T8" fmla="*/ 0 w 61"/>
                  <a:gd name="T9" fmla="*/ 714 h 157"/>
                  <a:gd name="T10" fmla="*/ 109 w 61"/>
                  <a:gd name="T11" fmla="*/ 614 h 157"/>
                  <a:gd name="T12" fmla="*/ 172 w 61"/>
                  <a:gd name="T13" fmla="*/ 497 h 157"/>
                  <a:gd name="T14" fmla="*/ 124 w 61"/>
                  <a:gd name="T15" fmla="*/ 657 h 157"/>
                  <a:gd name="T16" fmla="*/ 172 w 61"/>
                  <a:gd name="T17" fmla="*/ 518 h 157"/>
                  <a:gd name="T18" fmla="*/ 180 w 61"/>
                  <a:gd name="T19" fmla="*/ 614 h 157"/>
                  <a:gd name="T20" fmla="*/ 217 w 61"/>
                  <a:gd name="T21" fmla="*/ 699 h 157"/>
                  <a:gd name="T22" fmla="*/ 192 w 61"/>
                  <a:gd name="T23" fmla="*/ 595 h 157"/>
                  <a:gd name="T24" fmla="*/ 187 w 61"/>
                  <a:gd name="T25" fmla="*/ 527 h 157"/>
                  <a:gd name="T26" fmla="*/ 230 w 61"/>
                  <a:gd name="T27" fmla="*/ 666 h 157"/>
                  <a:gd name="T28" fmla="*/ 209 w 61"/>
                  <a:gd name="T29" fmla="*/ 555 h 157"/>
                  <a:gd name="T30" fmla="*/ 180 w 61"/>
                  <a:gd name="T31" fmla="*/ 485 h 157"/>
                  <a:gd name="T32" fmla="*/ 180 w 61"/>
                  <a:gd name="T33" fmla="*/ 331 h 157"/>
                  <a:gd name="T34" fmla="*/ 205 w 61"/>
                  <a:gd name="T35" fmla="*/ 172 h 157"/>
                  <a:gd name="T36" fmla="*/ 277 w 61"/>
                  <a:gd name="T37" fmla="*/ 33 h 157"/>
                  <a:gd name="T38" fmla="*/ 187 w 61"/>
                  <a:gd name="T39" fmla="*/ 187 h 157"/>
                  <a:gd name="T40" fmla="*/ 187 w 61"/>
                  <a:gd name="T41" fmla="*/ 5 h 157"/>
                  <a:gd name="T42" fmla="*/ 179 w 61"/>
                  <a:gd name="T43" fmla="*/ 172 h 157"/>
                  <a:gd name="T44" fmla="*/ 109 w 61"/>
                  <a:gd name="T45" fmla="*/ 13 h 15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1" h="157">
                    <a:moveTo>
                      <a:pt x="24" y="0"/>
                    </a:moveTo>
                    <a:cubicBezTo>
                      <a:pt x="37" y="26"/>
                      <a:pt x="39" y="53"/>
                      <a:pt x="37" y="82"/>
                    </a:cubicBezTo>
                    <a:cubicBezTo>
                      <a:pt x="35" y="94"/>
                      <a:pt x="38" y="111"/>
                      <a:pt x="30" y="121"/>
                    </a:cubicBezTo>
                    <a:cubicBezTo>
                      <a:pt x="25" y="128"/>
                      <a:pt x="18" y="132"/>
                      <a:pt x="11" y="137"/>
                    </a:cubicBezTo>
                    <a:cubicBezTo>
                      <a:pt x="4" y="143"/>
                      <a:pt x="3" y="149"/>
                      <a:pt x="0" y="157"/>
                    </a:cubicBezTo>
                    <a:cubicBezTo>
                      <a:pt x="4" y="146"/>
                      <a:pt x="16" y="142"/>
                      <a:pt x="24" y="135"/>
                    </a:cubicBezTo>
                    <a:cubicBezTo>
                      <a:pt x="33" y="127"/>
                      <a:pt x="31" y="117"/>
                      <a:pt x="38" y="109"/>
                    </a:cubicBezTo>
                    <a:cubicBezTo>
                      <a:pt x="35" y="122"/>
                      <a:pt x="34" y="134"/>
                      <a:pt x="27" y="145"/>
                    </a:cubicBezTo>
                    <a:cubicBezTo>
                      <a:pt x="35" y="139"/>
                      <a:pt x="36" y="123"/>
                      <a:pt x="38" y="114"/>
                    </a:cubicBezTo>
                    <a:cubicBezTo>
                      <a:pt x="40" y="121"/>
                      <a:pt x="39" y="127"/>
                      <a:pt x="40" y="135"/>
                    </a:cubicBezTo>
                    <a:cubicBezTo>
                      <a:pt x="41" y="142"/>
                      <a:pt x="46" y="147"/>
                      <a:pt x="48" y="154"/>
                    </a:cubicBezTo>
                    <a:cubicBezTo>
                      <a:pt x="46" y="147"/>
                      <a:pt x="42" y="139"/>
                      <a:pt x="42" y="131"/>
                    </a:cubicBezTo>
                    <a:cubicBezTo>
                      <a:pt x="42" y="125"/>
                      <a:pt x="43" y="121"/>
                      <a:pt x="41" y="116"/>
                    </a:cubicBezTo>
                    <a:cubicBezTo>
                      <a:pt x="45" y="125"/>
                      <a:pt x="46" y="139"/>
                      <a:pt x="51" y="147"/>
                    </a:cubicBezTo>
                    <a:cubicBezTo>
                      <a:pt x="50" y="139"/>
                      <a:pt x="49" y="129"/>
                      <a:pt x="46" y="122"/>
                    </a:cubicBezTo>
                    <a:cubicBezTo>
                      <a:pt x="45" y="116"/>
                      <a:pt x="41" y="113"/>
                      <a:pt x="40" y="107"/>
                    </a:cubicBezTo>
                    <a:cubicBezTo>
                      <a:pt x="36" y="96"/>
                      <a:pt x="39" y="84"/>
                      <a:pt x="40" y="73"/>
                    </a:cubicBezTo>
                    <a:cubicBezTo>
                      <a:pt x="42" y="61"/>
                      <a:pt x="41" y="49"/>
                      <a:pt x="45" y="38"/>
                    </a:cubicBezTo>
                    <a:cubicBezTo>
                      <a:pt x="48" y="26"/>
                      <a:pt x="55" y="17"/>
                      <a:pt x="61" y="7"/>
                    </a:cubicBezTo>
                    <a:cubicBezTo>
                      <a:pt x="52" y="15"/>
                      <a:pt x="43" y="28"/>
                      <a:pt x="41" y="41"/>
                    </a:cubicBezTo>
                    <a:cubicBezTo>
                      <a:pt x="37" y="29"/>
                      <a:pt x="44" y="14"/>
                      <a:pt x="41" y="1"/>
                    </a:cubicBezTo>
                    <a:cubicBezTo>
                      <a:pt x="40" y="14"/>
                      <a:pt x="39" y="25"/>
                      <a:pt x="39" y="38"/>
                    </a:cubicBezTo>
                    <a:cubicBezTo>
                      <a:pt x="39" y="24"/>
                      <a:pt x="31" y="12"/>
                      <a:pt x="24" y="3"/>
                    </a:cubicBezTo>
                  </a:path>
                </a:pathLst>
              </a:custGeom>
              <a:solidFill>
                <a:srgbClr val="933E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1" name="Freeform 43">
                <a:extLst>
                  <a:ext uri="{FF2B5EF4-FFF2-40B4-BE49-F238E27FC236}">
                    <a16:creationId xmlns:a16="http://schemas.microsoft.com/office/drawing/2014/main" id="{39EFE2DB-3402-47E7-B42B-63CE2CB86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841"/>
                <a:ext cx="75" cy="237"/>
              </a:xfrm>
              <a:custGeom>
                <a:avLst/>
                <a:gdLst>
                  <a:gd name="T0" fmla="*/ 47 w 45"/>
                  <a:gd name="T1" fmla="*/ 68 h 143"/>
                  <a:gd name="T2" fmla="*/ 62 w 45"/>
                  <a:gd name="T3" fmla="*/ 181 h 143"/>
                  <a:gd name="T4" fmla="*/ 62 w 45"/>
                  <a:gd name="T5" fmla="*/ 355 h 143"/>
                  <a:gd name="T6" fmla="*/ 55 w 45"/>
                  <a:gd name="T7" fmla="*/ 505 h 143"/>
                  <a:gd name="T8" fmla="*/ 0 w 45"/>
                  <a:gd name="T9" fmla="*/ 623 h 143"/>
                  <a:gd name="T10" fmla="*/ 47 w 45"/>
                  <a:gd name="T11" fmla="*/ 552 h 143"/>
                  <a:gd name="T12" fmla="*/ 63 w 45"/>
                  <a:gd name="T13" fmla="*/ 497 h 143"/>
                  <a:gd name="T14" fmla="*/ 47 w 45"/>
                  <a:gd name="T15" fmla="*/ 577 h 143"/>
                  <a:gd name="T16" fmla="*/ 47 w 45"/>
                  <a:gd name="T17" fmla="*/ 651 h 143"/>
                  <a:gd name="T18" fmla="*/ 70 w 45"/>
                  <a:gd name="T19" fmla="*/ 505 h 143"/>
                  <a:gd name="T20" fmla="*/ 92 w 45"/>
                  <a:gd name="T21" fmla="*/ 560 h 143"/>
                  <a:gd name="T22" fmla="*/ 138 w 45"/>
                  <a:gd name="T23" fmla="*/ 615 h 143"/>
                  <a:gd name="T24" fmla="*/ 97 w 45"/>
                  <a:gd name="T25" fmla="*/ 540 h 143"/>
                  <a:gd name="T26" fmla="*/ 78 w 45"/>
                  <a:gd name="T27" fmla="*/ 501 h 143"/>
                  <a:gd name="T28" fmla="*/ 208 w 45"/>
                  <a:gd name="T29" fmla="*/ 577 h 143"/>
                  <a:gd name="T30" fmla="*/ 133 w 45"/>
                  <a:gd name="T31" fmla="*/ 534 h 143"/>
                  <a:gd name="T32" fmla="*/ 88 w 45"/>
                  <a:gd name="T33" fmla="*/ 497 h 143"/>
                  <a:gd name="T34" fmla="*/ 75 w 45"/>
                  <a:gd name="T35" fmla="*/ 380 h 143"/>
                  <a:gd name="T36" fmla="*/ 117 w 45"/>
                  <a:gd name="T37" fmla="*/ 138 h 143"/>
                  <a:gd name="T38" fmla="*/ 133 w 45"/>
                  <a:gd name="T39" fmla="*/ 91 h 143"/>
                  <a:gd name="T40" fmla="*/ 167 w 45"/>
                  <a:gd name="T41" fmla="*/ 41 h 143"/>
                  <a:gd name="T42" fmla="*/ 120 w 45"/>
                  <a:gd name="T43" fmla="*/ 99 h 143"/>
                  <a:gd name="T44" fmla="*/ 97 w 45"/>
                  <a:gd name="T45" fmla="*/ 154 h 143"/>
                  <a:gd name="T46" fmla="*/ 92 w 45"/>
                  <a:gd name="T47" fmla="*/ 85 h 143"/>
                  <a:gd name="T48" fmla="*/ 83 w 45"/>
                  <a:gd name="T49" fmla="*/ 0 h 143"/>
                  <a:gd name="T50" fmla="*/ 92 w 45"/>
                  <a:gd name="T51" fmla="*/ 151 h 143"/>
                  <a:gd name="T52" fmla="*/ 22 w 45"/>
                  <a:gd name="T53" fmla="*/ 28 h 143"/>
                  <a:gd name="T54" fmla="*/ 50 w 45"/>
                  <a:gd name="T55" fmla="*/ 76 h 14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45" h="143">
                    <a:moveTo>
                      <a:pt x="10" y="15"/>
                    </a:moveTo>
                    <a:cubicBezTo>
                      <a:pt x="14" y="22"/>
                      <a:pt x="13" y="32"/>
                      <a:pt x="13" y="40"/>
                    </a:cubicBezTo>
                    <a:cubicBezTo>
                      <a:pt x="13" y="53"/>
                      <a:pt x="13" y="65"/>
                      <a:pt x="13" y="78"/>
                    </a:cubicBezTo>
                    <a:cubicBezTo>
                      <a:pt x="13" y="89"/>
                      <a:pt x="14" y="100"/>
                      <a:pt x="12" y="111"/>
                    </a:cubicBezTo>
                    <a:cubicBezTo>
                      <a:pt x="10" y="120"/>
                      <a:pt x="3" y="129"/>
                      <a:pt x="0" y="137"/>
                    </a:cubicBezTo>
                    <a:cubicBezTo>
                      <a:pt x="3" y="131"/>
                      <a:pt x="8" y="127"/>
                      <a:pt x="10" y="121"/>
                    </a:cubicBezTo>
                    <a:cubicBezTo>
                      <a:pt x="12" y="117"/>
                      <a:pt x="13" y="113"/>
                      <a:pt x="14" y="109"/>
                    </a:cubicBezTo>
                    <a:cubicBezTo>
                      <a:pt x="14" y="116"/>
                      <a:pt x="11" y="121"/>
                      <a:pt x="10" y="127"/>
                    </a:cubicBezTo>
                    <a:cubicBezTo>
                      <a:pt x="9" y="133"/>
                      <a:pt x="10" y="138"/>
                      <a:pt x="10" y="143"/>
                    </a:cubicBezTo>
                    <a:cubicBezTo>
                      <a:pt x="9" y="132"/>
                      <a:pt x="16" y="122"/>
                      <a:pt x="15" y="111"/>
                    </a:cubicBezTo>
                    <a:cubicBezTo>
                      <a:pt x="18" y="115"/>
                      <a:pt x="17" y="119"/>
                      <a:pt x="20" y="123"/>
                    </a:cubicBezTo>
                    <a:cubicBezTo>
                      <a:pt x="23" y="127"/>
                      <a:pt x="29" y="130"/>
                      <a:pt x="30" y="135"/>
                    </a:cubicBezTo>
                    <a:cubicBezTo>
                      <a:pt x="28" y="130"/>
                      <a:pt x="24" y="124"/>
                      <a:pt x="21" y="119"/>
                    </a:cubicBezTo>
                    <a:cubicBezTo>
                      <a:pt x="20" y="116"/>
                      <a:pt x="17" y="114"/>
                      <a:pt x="17" y="110"/>
                    </a:cubicBezTo>
                    <a:cubicBezTo>
                      <a:pt x="22" y="122"/>
                      <a:pt x="35" y="121"/>
                      <a:pt x="45" y="127"/>
                    </a:cubicBezTo>
                    <a:cubicBezTo>
                      <a:pt x="40" y="123"/>
                      <a:pt x="35" y="120"/>
                      <a:pt x="29" y="117"/>
                    </a:cubicBezTo>
                    <a:cubicBezTo>
                      <a:pt x="24" y="115"/>
                      <a:pt x="22" y="113"/>
                      <a:pt x="19" y="109"/>
                    </a:cubicBezTo>
                    <a:cubicBezTo>
                      <a:pt x="14" y="102"/>
                      <a:pt x="16" y="91"/>
                      <a:pt x="16" y="83"/>
                    </a:cubicBezTo>
                    <a:cubicBezTo>
                      <a:pt x="17" y="65"/>
                      <a:pt x="19" y="48"/>
                      <a:pt x="25" y="30"/>
                    </a:cubicBezTo>
                    <a:cubicBezTo>
                      <a:pt x="26" y="27"/>
                      <a:pt x="27" y="23"/>
                      <a:pt x="29" y="20"/>
                    </a:cubicBezTo>
                    <a:cubicBezTo>
                      <a:pt x="31" y="16"/>
                      <a:pt x="35" y="13"/>
                      <a:pt x="36" y="9"/>
                    </a:cubicBezTo>
                    <a:cubicBezTo>
                      <a:pt x="32" y="10"/>
                      <a:pt x="28" y="18"/>
                      <a:pt x="26" y="22"/>
                    </a:cubicBezTo>
                    <a:cubicBezTo>
                      <a:pt x="24" y="26"/>
                      <a:pt x="22" y="30"/>
                      <a:pt x="21" y="34"/>
                    </a:cubicBezTo>
                    <a:cubicBezTo>
                      <a:pt x="20" y="30"/>
                      <a:pt x="20" y="24"/>
                      <a:pt x="20" y="19"/>
                    </a:cubicBezTo>
                    <a:cubicBezTo>
                      <a:pt x="19" y="13"/>
                      <a:pt x="21" y="5"/>
                      <a:pt x="18" y="0"/>
                    </a:cubicBezTo>
                    <a:cubicBezTo>
                      <a:pt x="19" y="11"/>
                      <a:pt x="20" y="22"/>
                      <a:pt x="20" y="33"/>
                    </a:cubicBezTo>
                    <a:cubicBezTo>
                      <a:pt x="14" y="24"/>
                      <a:pt x="16" y="11"/>
                      <a:pt x="5" y="6"/>
                    </a:cubicBezTo>
                    <a:cubicBezTo>
                      <a:pt x="8" y="8"/>
                      <a:pt x="11" y="13"/>
                      <a:pt x="11" y="17"/>
                    </a:cubicBezTo>
                  </a:path>
                </a:pathLst>
              </a:custGeom>
              <a:solidFill>
                <a:srgbClr val="933E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2" name="Freeform 44">
                <a:extLst>
                  <a:ext uri="{FF2B5EF4-FFF2-40B4-BE49-F238E27FC236}">
                    <a16:creationId xmlns:a16="http://schemas.microsoft.com/office/drawing/2014/main" id="{61BACA01-2A5C-4398-A031-A5DE05CE8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1851"/>
                <a:ext cx="64" cy="218"/>
              </a:xfrm>
              <a:custGeom>
                <a:avLst/>
                <a:gdLst>
                  <a:gd name="T0" fmla="*/ 0 w 39"/>
                  <a:gd name="T1" fmla="*/ 55 h 132"/>
                  <a:gd name="T2" fmla="*/ 41 w 39"/>
                  <a:gd name="T3" fmla="*/ 145 h 132"/>
                  <a:gd name="T4" fmla="*/ 34 w 39"/>
                  <a:gd name="T5" fmla="*/ 297 h 132"/>
                  <a:gd name="T6" fmla="*/ 49 w 39"/>
                  <a:gd name="T7" fmla="*/ 472 h 132"/>
                  <a:gd name="T8" fmla="*/ 26 w 39"/>
                  <a:gd name="T9" fmla="*/ 537 h 132"/>
                  <a:gd name="T10" fmla="*/ 0 w 39"/>
                  <a:gd name="T11" fmla="*/ 595 h 132"/>
                  <a:gd name="T12" fmla="*/ 26 w 39"/>
                  <a:gd name="T13" fmla="*/ 548 h 132"/>
                  <a:gd name="T14" fmla="*/ 43 w 39"/>
                  <a:gd name="T15" fmla="*/ 519 h 132"/>
                  <a:gd name="T16" fmla="*/ 56 w 39"/>
                  <a:gd name="T17" fmla="*/ 451 h 132"/>
                  <a:gd name="T18" fmla="*/ 49 w 39"/>
                  <a:gd name="T19" fmla="*/ 573 h 132"/>
                  <a:gd name="T20" fmla="*/ 67 w 39"/>
                  <a:gd name="T21" fmla="*/ 456 h 132"/>
                  <a:gd name="T22" fmla="*/ 117 w 39"/>
                  <a:gd name="T23" fmla="*/ 537 h 132"/>
                  <a:gd name="T24" fmla="*/ 75 w 39"/>
                  <a:gd name="T25" fmla="*/ 457 h 132"/>
                  <a:gd name="T26" fmla="*/ 172 w 39"/>
                  <a:gd name="T27" fmla="*/ 497 h 132"/>
                  <a:gd name="T28" fmla="*/ 110 w 39"/>
                  <a:gd name="T29" fmla="*/ 469 h 132"/>
                  <a:gd name="T30" fmla="*/ 84 w 39"/>
                  <a:gd name="T31" fmla="*/ 423 h 132"/>
                  <a:gd name="T32" fmla="*/ 56 w 39"/>
                  <a:gd name="T33" fmla="*/ 277 h 132"/>
                  <a:gd name="T34" fmla="*/ 75 w 39"/>
                  <a:gd name="T35" fmla="*/ 150 h 132"/>
                  <a:gd name="T36" fmla="*/ 146 w 39"/>
                  <a:gd name="T37" fmla="*/ 28 h 132"/>
                  <a:gd name="T38" fmla="*/ 151 w 39"/>
                  <a:gd name="T39" fmla="*/ 0 h 132"/>
                  <a:gd name="T40" fmla="*/ 110 w 39"/>
                  <a:gd name="T41" fmla="*/ 83 h 132"/>
                  <a:gd name="T42" fmla="*/ 71 w 39"/>
                  <a:gd name="T43" fmla="*/ 139 h 132"/>
                  <a:gd name="T44" fmla="*/ 80 w 39"/>
                  <a:gd name="T45" fmla="*/ 76 h 132"/>
                  <a:gd name="T46" fmla="*/ 89 w 39"/>
                  <a:gd name="T47" fmla="*/ 5 h 132"/>
                  <a:gd name="T48" fmla="*/ 67 w 39"/>
                  <a:gd name="T49" fmla="*/ 122 h 132"/>
                  <a:gd name="T50" fmla="*/ 62 w 39"/>
                  <a:gd name="T51" fmla="*/ 55 h 132"/>
                  <a:gd name="T52" fmla="*/ 43 w 39"/>
                  <a:gd name="T53" fmla="*/ 8 h 132"/>
                  <a:gd name="T54" fmla="*/ 56 w 39"/>
                  <a:gd name="T55" fmla="*/ 112 h 132"/>
                  <a:gd name="T56" fmla="*/ 5 w 39"/>
                  <a:gd name="T57" fmla="*/ 58 h 13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9" h="132">
                    <a:moveTo>
                      <a:pt x="0" y="12"/>
                    </a:moveTo>
                    <a:cubicBezTo>
                      <a:pt x="6" y="19"/>
                      <a:pt x="8" y="23"/>
                      <a:pt x="9" y="32"/>
                    </a:cubicBezTo>
                    <a:cubicBezTo>
                      <a:pt x="9" y="43"/>
                      <a:pt x="7" y="55"/>
                      <a:pt x="8" y="66"/>
                    </a:cubicBezTo>
                    <a:cubicBezTo>
                      <a:pt x="10" y="78"/>
                      <a:pt x="13" y="92"/>
                      <a:pt x="11" y="105"/>
                    </a:cubicBezTo>
                    <a:cubicBezTo>
                      <a:pt x="10" y="110"/>
                      <a:pt x="8" y="114"/>
                      <a:pt x="6" y="119"/>
                    </a:cubicBezTo>
                    <a:cubicBezTo>
                      <a:pt x="4" y="123"/>
                      <a:pt x="3" y="128"/>
                      <a:pt x="0" y="132"/>
                    </a:cubicBezTo>
                    <a:cubicBezTo>
                      <a:pt x="2" y="129"/>
                      <a:pt x="3" y="126"/>
                      <a:pt x="6" y="122"/>
                    </a:cubicBezTo>
                    <a:cubicBezTo>
                      <a:pt x="8" y="120"/>
                      <a:pt x="9" y="118"/>
                      <a:pt x="10" y="115"/>
                    </a:cubicBezTo>
                    <a:cubicBezTo>
                      <a:pt x="12" y="110"/>
                      <a:pt x="12" y="105"/>
                      <a:pt x="13" y="100"/>
                    </a:cubicBezTo>
                    <a:cubicBezTo>
                      <a:pt x="17" y="107"/>
                      <a:pt x="11" y="119"/>
                      <a:pt x="11" y="127"/>
                    </a:cubicBezTo>
                    <a:cubicBezTo>
                      <a:pt x="12" y="119"/>
                      <a:pt x="18" y="109"/>
                      <a:pt x="15" y="101"/>
                    </a:cubicBezTo>
                    <a:cubicBezTo>
                      <a:pt x="17" y="108"/>
                      <a:pt x="22" y="113"/>
                      <a:pt x="26" y="119"/>
                    </a:cubicBezTo>
                    <a:cubicBezTo>
                      <a:pt x="21" y="115"/>
                      <a:pt x="22" y="106"/>
                      <a:pt x="17" y="102"/>
                    </a:cubicBezTo>
                    <a:cubicBezTo>
                      <a:pt x="21" y="105"/>
                      <a:pt x="34" y="113"/>
                      <a:pt x="39" y="110"/>
                    </a:cubicBezTo>
                    <a:cubicBezTo>
                      <a:pt x="35" y="107"/>
                      <a:pt x="29" y="108"/>
                      <a:pt x="25" y="104"/>
                    </a:cubicBezTo>
                    <a:cubicBezTo>
                      <a:pt x="21" y="101"/>
                      <a:pt x="20" y="99"/>
                      <a:pt x="19" y="94"/>
                    </a:cubicBezTo>
                    <a:cubicBezTo>
                      <a:pt x="17" y="83"/>
                      <a:pt x="14" y="73"/>
                      <a:pt x="13" y="62"/>
                    </a:cubicBezTo>
                    <a:cubicBezTo>
                      <a:pt x="13" y="52"/>
                      <a:pt x="12" y="42"/>
                      <a:pt x="17" y="33"/>
                    </a:cubicBezTo>
                    <a:cubicBezTo>
                      <a:pt x="23" y="25"/>
                      <a:pt x="31" y="16"/>
                      <a:pt x="33" y="6"/>
                    </a:cubicBezTo>
                    <a:cubicBezTo>
                      <a:pt x="34" y="4"/>
                      <a:pt x="34" y="2"/>
                      <a:pt x="34" y="0"/>
                    </a:cubicBezTo>
                    <a:cubicBezTo>
                      <a:pt x="31" y="6"/>
                      <a:pt x="29" y="12"/>
                      <a:pt x="25" y="18"/>
                    </a:cubicBezTo>
                    <a:cubicBezTo>
                      <a:pt x="23" y="22"/>
                      <a:pt x="16" y="27"/>
                      <a:pt x="16" y="31"/>
                    </a:cubicBezTo>
                    <a:cubicBezTo>
                      <a:pt x="16" y="27"/>
                      <a:pt x="18" y="21"/>
                      <a:pt x="18" y="17"/>
                    </a:cubicBezTo>
                    <a:cubicBezTo>
                      <a:pt x="19" y="12"/>
                      <a:pt x="21" y="6"/>
                      <a:pt x="20" y="1"/>
                    </a:cubicBezTo>
                    <a:cubicBezTo>
                      <a:pt x="19" y="9"/>
                      <a:pt x="16" y="19"/>
                      <a:pt x="15" y="27"/>
                    </a:cubicBezTo>
                    <a:cubicBezTo>
                      <a:pt x="15" y="23"/>
                      <a:pt x="14" y="17"/>
                      <a:pt x="14" y="12"/>
                    </a:cubicBezTo>
                    <a:cubicBezTo>
                      <a:pt x="14" y="9"/>
                      <a:pt x="12" y="5"/>
                      <a:pt x="10" y="2"/>
                    </a:cubicBezTo>
                    <a:cubicBezTo>
                      <a:pt x="13" y="9"/>
                      <a:pt x="9" y="19"/>
                      <a:pt x="13" y="25"/>
                    </a:cubicBezTo>
                    <a:cubicBezTo>
                      <a:pt x="11" y="20"/>
                      <a:pt x="7" y="13"/>
                      <a:pt x="1" y="13"/>
                    </a:cubicBezTo>
                  </a:path>
                </a:pathLst>
              </a:custGeom>
              <a:solidFill>
                <a:srgbClr val="933E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3" name="Freeform 45">
                <a:extLst>
                  <a:ext uri="{FF2B5EF4-FFF2-40B4-BE49-F238E27FC236}">
                    <a16:creationId xmlns:a16="http://schemas.microsoft.com/office/drawing/2014/main" id="{E25ADBFD-D70A-4D16-9883-98F658E39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1874"/>
                <a:ext cx="63" cy="197"/>
              </a:xfrm>
              <a:custGeom>
                <a:avLst/>
                <a:gdLst>
                  <a:gd name="T0" fmla="*/ 0 w 38"/>
                  <a:gd name="T1" fmla="*/ 8 h 119"/>
                  <a:gd name="T2" fmla="*/ 63 w 38"/>
                  <a:gd name="T3" fmla="*/ 104 h 119"/>
                  <a:gd name="T4" fmla="*/ 76 w 38"/>
                  <a:gd name="T5" fmla="*/ 271 h 119"/>
                  <a:gd name="T6" fmla="*/ 83 w 38"/>
                  <a:gd name="T7" fmla="*/ 348 h 119"/>
                  <a:gd name="T8" fmla="*/ 83 w 38"/>
                  <a:gd name="T9" fmla="*/ 414 h 119"/>
                  <a:gd name="T10" fmla="*/ 20 w 38"/>
                  <a:gd name="T11" fmla="*/ 540 h 119"/>
                  <a:gd name="T12" fmla="*/ 88 w 38"/>
                  <a:gd name="T13" fmla="*/ 455 h 119"/>
                  <a:gd name="T14" fmla="*/ 99 w 38"/>
                  <a:gd name="T15" fmla="*/ 376 h 119"/>
                  <a:gd name="T16" fmla="*/ 96 w 38"/>
                  <a:gd name="T17" fmla="*/ 507 h 119"/>
                  <a:gd name="T18" fmla="*/ 118 w 38"/>
                  <a:gd name="T19" fmla="*/ 435 h 119"/>
                  <a:gd name="T20" fmla="*/ 113 w 38"/>
                  <a:gd name="T21" fmla="*/ 372 h 119"/>
                  <a:gd name="T22" fmla="*/ 113 w 38"/>
                  <a:gd name="T23" fmla="*/ 363 h 119"/>
                  <a:gd name="T24" fmla="*/ 126 w 38"/>
                  <a:gd name="T25" fmla="*/ 435 h 119"/>
                  <a:gd name="T26" fmla="*/ 159 w 38"/>
                  <a:gd name="T27" fmla="*/ 485 h 119"/>
                  <a:gd name="T28" fmla="*/ 126 w 38"/>
                  <a:gd name="T29" fmla="*/ 368 h 119"/>
                  <a:gd name="T30" fmla="*/ 172 w 38"/>
                  <a:gd name="T31" fmla="*/ 435 h 119"/>
                  <a:gd name="T32" fmla="*/ 141 w 38"/>
                  <a:gd name="T33" fmla="*/ 386 h 119"/>
                  <a:gd name="T34" fmla="*/ 118 w 38"/>
                  <a:gd name="T35" fmla="*/ 354 h 119"/>
                  <a:gd name="T36" fmla="*/ 96 w 38"/>
                  <a:gd name="T37" fmla="*/ 243 h 119"/>
                  <a:gd name="T38" fmla="*/ 91 w 38"/>
                  <a:gd name="T39" fmla="*/ 139 h 119"/>
                  <a:gd name="T40" fmla="*/ 96 w 38"/>
                  <a:gd name="T41" fmla="*/ 83 h 119"/>
                  <a:gd name="T42" fmla="*/ 124 w 38"/>
                  <a:gd name="T43" fmla="*/ 20 h 119"/>
                  <a:gd name="T44" fmla="*/ 133 w 38"/>
                  <a:gd name="T45" fmla="*/ 0 h 119"/>
                  <a:gd name="T46" fmla="*/ 83 w 38"/>
                  <a:gd name="T47" fmla="*/ 96 h 119"/>
                  <a:gd name="T48" fmla="*/ 63 w 38"/>
                  <a:gd name="T49" fmla="*/ 20 h 119"/>
                  <a:gd name="T50" fmla="*/ 75 w 38"/>
                  <a:gd name="T51" fmla="*/ 91 h 119"/>
                  <a:gd name="T52" fmla="*/ 36 w 38"/>
                  <a:gd name="T53" fmla="*/ 36 h 119"/>
                  <a:gd name="T54" fmla="*/ 0 w 38"/>
                  <a:gd name="T55" fmla="*/ 13 h 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8" h="119">
                    <a:moveTo>
                      <a:pt x="0" y="2"/>
                    </a:moveTo>
                    <a:cubicBezTo>
                      <a:pt x="6" y="8"/>
                      <a:pt x="11" y="15"/>
                      <a:pt x="14" y="23"/>
                    </a:cubicBezTo>
                    <a:cubicBezTo>
                      <a:pt x="19" y="34"/>
                      <a:pt x="17" y="48"/>
                      <a:pt x="17" y="60"/>
                    </a:cubicBezTo>
                    <a:cubicBezTo>
                      <a:pt x="17" y="66"/>
                      <a:pt x="17" y="71"/>
                      <a:pt x="18" y="77"/>
                    </a:cubicBezTo>
                    <a:cubicBezTo>
                      <a:pt x="18" y="82"/>
                      <a:pt x="19" y="86"/>
                      <a:pt x="18" y="91"/>
                    </a:cubicBezTo>
                    <a:cubicBezTo>
                      <a:pt x="16" y="101"/>
                      <a:pt x="3" y="108"/>
                      <a:pt x="4" y="119"/>
                    </a:cubicBezTo>
                    <a:cubicBezTo>
                      <a:pt x="8" y="112"/>
                      <a:pt x="14" y="106"/>
                      <a:pt x="19" y="100"/>
                    </a:cubicBezTo>
                    <a:cubicBezTo>
                      <a:pt x="22" y="96"/>
                      <a:pt x="22" y="88"/>
                      <a:pt x="22" y="83"/>
                    </a:cubicBezTo>
                    <a:cubicBezTo>
                      <a:pt x="26" y="91"/>
                      <a:pt x="24" y="104"/>
                      <a:pt x="21" y="112"/>
                    </a:cubicBezTo>
                    <a:cubicBezTo>
                      <a:pt x="24" y="106"/>
                      <a:pt x="26" y="102"/>
                      <a:pt x="26" y="96"/>
                    </a:cubicBezTo>
                    <a:cubicBezTo>
                      <a:pt x="26" y="91"/>
                      <a:pt x="25" y="86"/>
                      <a:pt x="25" y="82"/>
                    </a:cubicBezTo>
                    <a:cubicBezTo>
                      <a:pt x="25" y="81"/>
                      <a:pt x="25" y="81"/>
                      <a:pt x="25" y="80"/>
                    </a:cubicBezTo>
                    <a:cubicBezTo>
                      <a:pt x="26" y="85"/>
                      <a:pt x="26" y="91"/>
                      <a:pt x="28" y="96"/>
                    </a:cubicBezTo>
                    <a:cubicBezTo>
                      <a:pt x="31" y="100"/>
                      <a:pt x="33" y="102"/>
                      <a:pt x="35" y="107"/>
                    </a:cubicBezTo>
                    <a:cubicBezTo>
                      <a:pt x="33" y="99"/>
                      <a:pt x="28" y="90"/>
                      <a:pt x="28" y="81"/>
                    </a:cubicBezTo>
                    <a:cubicBezTo>
                      <a:pt x="29" y="86"/>
                      <a:pt x="32" y="94"/>
                      <a:pt x="38" y="96"/>
                    </a:cubicBezTo>
                    <a:cubicBezTo>
                      <a:pt x="33" y="93"/>
                      <a:pt x="33" y="89"/>
                      <a:pt x="31" y="85"/>
                    </a:cubicBezTo>
                    <a:cubicBezTo>
                      <a:pt x="30" y="82"/>
                      <a:pt x="27" y="80"/>
                      <a:pt x="26" y="78"/>
                    </a:cubicBezTo>
                    <a:cubicBezTo>
                      <a:pt x="21" y="71"/>
                      <a:pt x="22" y="61"/>
                      <a:pt x="21" y="54"/>
                    </a:cubicBezTo>
                    <a:cubicBezTo>
                      <a:pt x="20" y="46"/>
                      <a:pt x="19" y="38"/>
                      <a:pt x="20" y="31"/>
                    </a:cubicBezTo>
                    <a:cubicBezTo>
                      <a:pt x="21" y="27"/>
                      <a:pt x="21" y="22"/>
                      <a:pt x="21" y="18"/>
                    </a:cubicBezTo>
                    <a:cubicBezTo>
                      <a:pt x="22" y="12"/>
                      <a:pt x="25" y="8"/>
                      <a:pt x="27" y="4"/>
                    </a:cubicBezTo>
                    <a:cubicBezTo>
                      <a:pt x="28" y="2"/>
                      <a:pt x="29" y="1"/>
                      <a:pt x="29" y="0"/>
                    </a:cubicBezTo>
                    <a:cubicBezTo>
                      <a:pt x="23" y="2"/>
                      <a:pt x="19" y="15"/>
                      <a:pt x="18" y="21"/>
                    </a:cubicBezTo>
                    <a:cubicBezTo>
                      <a:pt x="15" y="16"/>
                      <a:pt x="16" y="8"/>
                      <a:pt x="14" y="4"/>
                    </a:cubicBezTo>
                    <a:cubicBezTo>
                      <a:pt x="13" y="8"/>
                      <a:pt x="15" y="15"/>
                      <a:pt x="16" y="20"/>
                    </a:cubicBezTo>
                    <a:cubicBezTo>
                      <a:pt x="13" y="16"/>
                      <a:pt x="12" y="11"/>
                      <a:pt x="8" y="8"/>
                    </a:cubicBezTo>
                    <a:cubicBezTo>
                      <a:pt x="6" y="6"/>
                      <a:pt x="2" y="5"/>
                      <a:pt x="0" y="3"/>
                    </a:cubicBezTo>
                  </a:path>
                </a:pathLst>
              </a:custGeom>
              <a:solidFill>
                <a:srgbClr val="933E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4" name="Freeform 46">
                <a:extLst>
                  <a:ext uri="{FF2B5EF4-FFF2-40B4-BE49-F238E27FC236}">
                    <a16:creationId xmlns:a16="http://schemas.microsoft.com/office/drawing/2014/main" id="{E0E003AF-F701-4CE8-9B60-EC5E000FA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1874"/>
                <a:ext cx="59" cy="187"/>
              </a:xfrm>
              <a:custGeom>
                <a:avLst/>
                <a:gdLst>
                  <a:gd name="T0" fmla="*/ 0 w 36"/>
                  <a:gd name="T1" fmla="*/ 41 h 113"/>
                  <a:gd name="T2" fmla="*/ 67 w 36"/>
                  <a:gd name="T3" fmla="*/ 113 h 113"/>
                  <a:gd name="T4" fmla="*/ 70 w 36"/>
                  <a:gd name="T5" fmla="*/ 268 h 113"/>
                  <a:gd name="T6" fmla="*/ 80 w 36"/>
                  <a:gd name="T7" fmla="*/ 389 h 113"/>
                  <a:gd name="T8" fmla="*/ 41 w 36"/>
                  <a:gd name="T9" fmla="*/ 440 h 113"/>
                  <a:gd name="T10" fmla="*/ 5 w 36"/>
                  <a:gd name="T11" fmla="*/ 506 h 113"/>
                  <a:gd name="T12" fmla="*/ 62 w 36"/>
                  <a:gd name="T13" fmla="*/ 422 h 113"/>
                  <a:gd name="T14" fmla="*/ 92 w 36"/>
                  <a:gd name="T15" fmla="*/ 361 h 113"/>
                  <a:gd name="T16" fmla="*/ 80 w 36"/>
                  <a:gd name="T17" fmla="*/ 422 h 113"/>
                  <a:gd name="T18" fmla="*/ 56 w 36"/>
                  <a:gd name="T19" fmla="*/ 480 h 113"/>
                  <a:gd name="T20" fmla="*/ 105 w 36"/>
                  <a:gd name="T21" fmla="*/ 359 h 113"/>
                  <a:gd name="T22" fmla="*/ 102 w 36"/>
                  <a:gd name="T23" fmla="*/ 448 h 113"/>
                  <a:gd name="T24" fmla="*/ 115 w 36"/>
                  <a:gd name="T25" fmla="*/ 511 h 113"/>
                  <a:gd name="T26" fmla="*/ 118 w 36"/>
                  <a:gd name="T27" fmla="*/ 409 h 113"/>
                  <a:gd name="T28" fmla="*/ 115 w 36"/>
                  <a:gd name="T29" fmla="*/ 359 h 113"/>
                  <a:gd name="T30" fmla="*/ 131 w 36"/>
                  <a:gd name="T31" fmla="*/ 414 h 113"/>
                  <a:gd name="T32" fmla="*/ 159 w 36"/>
                  <a:gd name="T33" fmla="*/ 463 h 113"/>
                  <a:gd name="T34" fmla="*/ 123 w 36"/>
                  <a:gd name="T35" fmla="*/ 361 h 113"/>
                  <a:gd name="T36" fmla="*/ 97 w 36"/>
                  <a:gd name="T37" fmla="*/ 255 h 113"/>
                  <a:gd name="T38" fmla="*/ 102 w 36"/>
                  <a:gd name="T39" fmla="*/ 131 h 113"/>
                  <a:gd name="T40" fmla="*/ 131 w 36"/>
                  <a:gd name="T41" fmla="*/ 83 h 113"/>
                  <a:gd name="T42" fmla="*/ 159 w 36"/>
                  <a:gd name="T43" fmla="*/ 28 h 113"/>
                  <a:gd name="T44" fmla="*/ 97 w 36"/>
                  <a:gd name="T45" fmla="*/ 109 h 113"/>
                  <a:gd name="T46" fmla="*/ 105 w 36"/>
                  <a:gd name="T47" fmla="*/ 0 h 113"/>
                  <a:gd name="T48" fmla="*/ 89 w 36"/>
                  <a:gd name="T49" fmla="*/ 109 h 113"/>
                  <a:gd name="T50" fmla="*/ 62 w 36"/>
                  <a:gd name="T51" fmla="*/ 22 h 113"/>
                  <a:gd name="T52" fmla="*/ 80 w 36"/>
                  <a:gd name="T53" fmla="*/ 104 h 113"/>
                  <a:gd name="T54" fmla="*/ 43 w 36"/>
                  <a:gd name="T55" fmla="*/ 68 h 113"/>
                  <a:gd name="T56" fmla="*/ 8 w 36"/>
                  <a:gd name="T57" fmla="*/ 46 h 11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113">
                    <a:moveTo>
                      <a:pt x="0" y="9"/>
                    </a:moveTo>
                    <a:cubicBezTo>
                      <a:pt x="6" y="15"/>
                      <a:pt x="12" y="17"/>
                      <a:pt x="15" y="25"/>
                    </a:cubicBezTo>
                    <a:cubicBezTo>
                      <a:pt x="18" y="36"/>
                      <a:pt x="15" y="48"/>
                      <a:pt x="16" y="59"/>
                    </a:cubicBezTo>
                    <a:cubicBezTo>
                      <a:pt x="17" y="67"/>
                      <a:pt x="21" y="79"/>
                      <a:pt x="18" y="86"/>
                    </a:cubicBezTo>
                    <a:cubicBezTo>
                      <a:pt x="16" y="90"/>
                      <a:pt x="12" y="93"/>
                      <a:pt x="9" y="97"/>
                    </a:cubicBezTo>
                    <a:cubicBezTo>
                      <a:pt x="6" y="101"/>
                      <a:pt x="2" y="107"/>
                      <a:pt x="1" y="112"/>
                    </a:cubicBezTo>
                    <a:cubicBezTo>
                      <a:pt x="3" y="105"/>
                      <a:pt x="8" y="98"/>
                      <a:pt x="14" y="93"/>
                    </a:cubicBezTo>
                    <a:cubicBezTo>
                      <a:pt x="18" y="89"/>
                      <a:pt x="21" y="86"/>
                      <a:pt x="21" y="80"/>
                    </a:cubicBezTo>
                    <a:cubicBezTo>
                      <a:pt x="23" y="84"/>
                      <a:pt x="19" y="89"/>
                      <a:pt x="18" y="93"/>
                    </a:cubicBezTo>
                    <a:cubicBezTo>
                      <a:pt x="16" y="97"/>
                      <a:pt x="14" y="102"/>
                      <a:pt x="13" y="106"/>
                    </a:cubicBezTo>
                    <a:cubicBezTo>
                      <a:pt x="15" y="96"/>
                      <a:pt x="23" y="89"/>
                      <a:pt x="24" y="79"/>
                    </a:cubicBezTo>
                    <a:cubicBezTo>
                      <a:pt x="24" y="86"/>
                      <a:pt x="23" y="92"/>
                      <a:pt x="23" y="99"/>
                    </a:cubicBezTo>
                    <a:cubicBezTo>
                      <a:pt x="23" y="104"/>
                      <a:pt x="25" y="108"/>
                      <a:pt x="26" y="113"/>
                    </a:cubicBezTo>
                    <a:cubicBezTo>
                      <a:pt x="24" y="105"/>
                      <a:pt x="27" y="98"/>
                      <a:pt x="27" y="90"/>
                    </a:cubicBezTo>
                    <a:cubicBezTo>
                      <a:pt x="27" y="86"/>
                      <a:pt x="26" y="83"/>
                      <a:pt x="26" y="79"/>
                    </a:cubicBezTo>
                    <a:cubicBezTo>
                      <a:pt x="28" y="83"/>
                      <a:pt x="28" y="87"/>
                      <a:pt x="30" y="91"/>
                    </a:cubicBezTo>
                    <a:cubicBezTo>
                      <a:pt x="32" y="94"/>
                      <a:pt x="35" y="98"/>
                      <a:pt x="36" y="102"/>
                    </a:cubicBezTo>
                    <a:cubicBezTo>
                      <a:pt x="32" y="95"/>
                      <a:pt x="33" y="86"/>
                      <a:pt x="28" y="80"/>
                    </a:cubicBezTo>
                    <a:cubicBezTo>
                      <a:pt x="22" y="73"/>
                      <a:pt x="23" y="66"/>
                      <a:pt x="22" y="56"/>
                    </a:cubicBezTo>
                    <a:cubicBezTo>
                      <a:pt x="22" y="47"/>
                      <a:pt x="19" y="37"/>
                      <a:pt x="23" y="29"/>
                    </a:cubicBezTo>
                    <a:cubicBezTo>
                      <a:pt x="24" y="25"/>
                      <a:pt x="27" y="21"/>
                      <a:pt x="30" y="18"/>
                    </a:cubicBezTo>
                    <a:cubicBezTo>
                      <a:pt x="32" y="14"/>
                      <a:pt x="34" y="8"/>
                      <a:pt x="36" y="6"/>
                    </a:cubicBezTo>
                    <a:cubicBezTo>
                      <a:pt x="32" y="13"/>
                      <a:pt x="26" y="18"/>
                      <a:pt x="22" y="24"/>
                    </a:cubicBezTo>
                    <a:cubicBezTo>
                      <a:pt x="22" y="17"/>
                      <a:pt x="22" y="8"/>
                      <a:pt x="24" y="0"/>
                    </a:cubicBezTo>
                    <a:cubicBezTo>
                      <a:pt x="22" y="8"/>
                      <a:pt x="20" y="16"/>
                      <a:pt x="20" y="24"/>
                    </a:cubicBezTo>
                    <a:cubicBezTo>
                      <a:pt x="18" y="18"/>
                      <a:pt x="19" y="10"/>
                      <a:pt x="14" y="5"/>
                    </a:cubicBezTo>
                    <a:cubicBezTo>
                      <a:pt x="17" y="10"/>
                      <a:pt x="15" y="18"/>
                      <a:pt x="18" y="23"/>
                    </a:cubicBezTo>
                    <a:cubicBezTo>
                      <a:pt x="15" y="20"/>
                      <a:pt x="14" y="16"/>
                      <a:pt x="10" y="15"/>
                    </a:cubicBezTo>
                    <a:cubicBezTo>
                      <a:pt x="7" y="13"/>
                      <a:pt x="4" y="13"/>
                      <a:pt x="2" y="10"/>
                    </a:cubicBezTo>
                  </a:path>
                </a:pathLst>
              </a:custGeom>
              <a:solidFill>
                <a:srgbClr val="933E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5" name="Freeform 47">
                <a:extLst>
                  <a:ext uri="{FF2B5EF4-FFF2-40B4-BE49-F238E27FC236}">
                    <a16:creationId xmlns:a16="http://schemas.microsoft.com/office/drawing/2014/main" id="{0637DFE7-2BAD-43D8-960C-4530444ED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1778"/>
                <a:ext cx="106" cy="65"/>
              </a:xfrm>
              <a:custGeom>
                <a:avLst/>
                <a:gdLst>
                  <a:gd name="T0" fmla="*/ 200 w 64"/>
                  <a:gd name="T1" fmla="*/ 42 h 39"/>
                  <a:gd name="T2" fmla="*/ 167 w 64"/>
                  <a:gd name="T3" fmla="*/ 22 h 39"/>
                  <a:gd name="T4" fmla="*/ 126 w 64"/>
                  <a:gd name="T5" fmla="*/ 0 h 39"/>
                  <a:gd name="T6" fmla="*/ 167 w 64"/>
                  <a:gd name="T7" fmla="*/ 28 h 39"/>
                  <a:gd name="T8" fmla="*/ 139 w 64"/>
                  <a:gd name="T9" fmla="*/ 28 h 39"/>
                  <a:gd name="T10" fmla="*/ 68 w 64"/>
                  <a:gd name="T11" fmla="*/ 20 h 39"/>
                  <a:gd name="T12" fmla="*/ 76 w 64"/>
                  <a:gd name="T13" fmla="*/ 22 h 39"/>
                  <a:gd name="T14" fmla="*/ 60 w 64"/>
                  <a:gd name="T15" fmla="*/ 42 h 39"/>
                  <a:gd name="T16" fmla="*/ 83 w 64"/>
                  <a:gd name="T17" fmla="*/ 37 h 39"/>
                  <a:gd name="T18" fmla="*/ 133 w 64"/>
                  <a:gd name="T19" fmla="*/ 37 h 39"/>
                  <a:gd name="T20" fmla="*/ 76 w 64"/>
                  <a:gd name="T21" fmla="*/ 62 h 39"/>
                  <a:gd name="T22" fmla="*/ 36 w 64"/>
                  <a:gd name="T23" fmla="*/ 50 h 39"/>
                  <a:gd name="T24" fmla="*/ 22 w 64"/>
                  <a:gd name="T25" fmla="*/ 55 h 39"/>
                  <a:gd name="T26" fmla="*/ 60 w 64"/>
                  <a:gd name="T27" fmla="*/ 63 h 39"/>
                  <a:gd name="T28" fmla="*/ 22 w 64"/>
                  <a:gd name="T29" fmla="*/ 78 h 39"/>
                  <a:gd name="T30" fmla="*/ 50 w 64"/>
                  <a:gd name="T31" fmla="*/ 78 h 39"/>
                  <a:gd name="T32" fmla="*/ 113 w 64"/>
                  <a:gd name="T33" fmla="*/ 63 h 39"/>
                  <a:gd name="T34" fmla="*/ 83 w 64"/>
                  <a:gd name="T35" fmla="*/ 112 h 39"/>
                  <a:gd name="T36" fmla="*/ 36 w 64"/>
                  <a:gd name="T37" fmla="*/ 125 h 39"/>
                  <a:gd name="T38" fmla="*/ 36 w 64"/>
                  <a:gd name="T39" fmla="*/ 130 h 39"/>
                  <a:gd name="T40" fmla="*/ 83 w 64"/>
                  <a:gd name="T41" fmla="*/ 120 h 39"/>
                  <a:gd name="T42" fmla="*/ 41 w 64"/>
                  <a:gd name="T43" fmla="*/ 162 h 39"/>
                  <a:gd name="T44" fmla="*/ 109 w 64"/>
                  <a:gd name="T45" fmla="*/ 88 h 39"/>
                  <a:gd name="T46" fmla="*/ 133 w 64"/>
                  <a:gd name="T47" fmla="*/ 92 h 39"/>
                  <a:gd name="T48" fmla="*/ 104 w 64"/>
                  <a:gd name="T49" fmla="*/ 125 h 39"/>
                  <a:gd name="T50" fmla="*/ 76 w 64"/>
                  <a:gd name="T51" fmla="*/ 153 h 39"/>
                  <a:gd name="T52" fmla="*/ 91 w 64"/>
                  <a:gd name="T53" fmla="*/ 158 h 39"/>
                  <a:gd name="T54" fmla="*/ 99 w 64"/>
                  <a:gd name="T55" fmla="*/ 158 h 39"/>
                  <a:gd name="T56" fmla="*/ 133 w 64"/>
                  <a:gd name="T57" fmla="*/ 103 h 39"/>
                  <a:gd name="T58" fmla="*/ 133 w 64"/>
                  <a:gd name="T59" fmla="*/ 130 h 39"/>
                  <a:gd name="T60" fmla="*/ 133 w 64"/>
                  <a:gd name="T61" fmla="*/ 138 h 39"/>
                  <a:gd name="T62" fmla="*/ 139 w 64"/>
                  <a:gd name="T63" fmla="*/ 158 h 39"/>
                  <a:gd name="T64" fmla="*/ 137 w 64"/>
                  <a:gd name="T65" fmla="*/ 138 h 39"/>
                  <a:gd name="T66" fmla="*/ 139 w 64"/>
                  <a:gd name="T67" fmla="*/ 92 h 39"/>
                  <a:gd name="T68" fmla="*/ 154 w 64"/>
                  <a:gd name="T69" fmla="*/ 117 h 39"/>
                  <a:gd name="T70" fmla="*/ 167 w 64"/>
                  <a:gd name="T71" fmla="*/ 180 h 39"/>
                  <a:gd name="T72" fmla="*/ 164 w 64"/>
                  <a:gd name="T73" fmla="*/ 167 h 39"/>
                  <a:gd name="T74" fmla="*/ 164 w 64"/>
                  <a:gd name="T75" fmla="*/ 130 h 39"/>
                  <a:gd name="T76" fmla="*/ 167 w 64"/>
                  <a:gd name="T77" fmla="*/ 112 h 39"/>
                  <a:gd name="T78" fmla="*/ 192 w 64"/>
                  <a:gd name="T79" fmla="*/ 158 h 39"/>
                  <a:gd name="T80" fmla="*/ 172 w 64"/>
                  <a:gd name="T81" fmla="*/ 112 h 39"/>
                  <a:gd name="T82" fmla="*/ 205 w 64"/>
                  <a:gd name="T83" fmla="*/ 138 h 39"/>
                  <a:gd name="T84" fmla="*/ 214 w 64"/>
                  <a:gd name="T85" fmla="*/ 175 h 39"/>
                  <a:gd name="T86" fmla="*/ 181 w 64"/>
                  <a:gd name="T87" fmla="*/ 117 h 39"/>
                  <a:gd name="T88" fmla="*/ 209 w 64"/>
                  <a:gd name="T89" fmla="*/ 105 h 39"/>
                  <a:gd name="T90" fmla="*/ 230 w 64"/>
                  <a:gd name="T91" fmla="*/ 130 h 39"/>
                  <a:gd name="T92" fmla="*/ 214 w 64"/>
                  <a:gd name="T93" fmla="*/ 105 h 39"/>
                  <a:gd name="T94" fmla="*/ 230 w 64"/>
                  <a:gd name="T95" fmla="*/ 83 h 39"/>
                  <a:gd name="T96" fmla="*/ 292 w 64"/>
                  <a:gd name="T97" fmla="*/ 75 h 39"/>
                  <a:gd name="T98" fmla="*/ 214 w 64"/>
                  <a:gd name="T99" fmla="*/ 75 h 39"/>
                  <a:gd name="T100" fmla="*/ 255 w 64"/>
                  <a:gd name="T101" fmla="*/ 47 h 3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4" h="39">
                    <a:moveTo>
                      <a:pt x="56" y="9"/>
                    </a:moveTo>
                    <a:cubicBezTo>
                      <a:pt x="50" y="10"/>
                      <a:pt x="46" y="9"/>
                      <a:pt x="44" y="9"/>
                    </a:cubicBezTo>
                    <a:cubicBezTo>
                      <a:pt x="42" y="8"/>
                      <a:pt x="42" y="8"/>
                      <a:pt x="40" y="7"/>
                    </a:cubicBezTo>
                    <a:cubicBezTo>
                      <a:pt x="39" y="6"/>
                      <a:pt x="38" y="5"/>
                      <a:pt x="37" y="5"/>
                    </a:cubicBezTo>
                    <a:cubicBezTo>
                      <a:pt x="36" y="4"/>
                      <a:pt x="34" y="4"/>
                      <a:pt x="33" y="3"/>
                    </a:cubicBezTo>
                    <a:cubicBezTo>
                      <a:pt x="31" y="3"/>
                      <a:pt x="30" y="2"/>
                      <a:pt x="28" y="0"/>
                    </a:cubicBezTo>
                    <a:cubicBezTo>
                      <a:pt x="30" y="2"/>
                      <a:pt x="31" y="4"/>
                      <a:pt x="33" y="5"/>
                    </a:cubicBezTo>
                    <a:cubicBezTo>
                      <a:pt x="34" y="5"/>
                      <a:pt x="36" y="5"/>
                      <a:pt x="37" y="6"/>
                    </a:cubicBezTo>
                    <a:cubicBezTo>
                      <a:pt x="37" y="6"/>
                      <a:pt x="39" y="7"/>
                      <a:pt x="38" y="8"/>
                    </a:cubicBezTo>
                    <a:cubicBezTo>
                      <a:pt x="36" y="9"/>
                      <a:pt x="33" y="7"/>
                      <a:pt x="31" y="6"/>
                    </a:cubicBezTo>
                    <a:cubicBezTo>
                      <a:pt x="28" y="5"/>
                      <a:pt x="25" y="6"/>
                      <a:pt x="22" y="6"/>
                    </a:cubicBezTo>
                    <a:cubicBezTo>
                      <a:pt x="20" y="6"/>
                      <a:pt x="18" y="4"/>
                      <a:pt x="15" y="4"/>
                    </a:cubicBezTo>
                    <a:cubicBezTo>
                      <a:pt x="13" y="5"/>
                      <a:pt x="10" y="7"/>
                      <a:pt x="8" y="5"/>
                    </a:cubicBezTo>
                    <a:cubicBezTo>
                      <a:pt x="11" y="7"/>
                      <a:pt x="14" y="5"/>
                      <a:pt x="17" y="5"/>
                    </a:cubicBezTo>
                    <a:cubicBezTo>
                      <a:pt x="20" y="6"/>
                      <a:pt x="18" y="7"/>
                      <a:pt x="16" y="8"/>
                    </a:cubicBezTo>
                    <a:cubicBezTo>
                      <a:pt x="15" y="8"/>
                      <a:pt x="14" y="8"/>
                      <a:pt x="13" y="9"/>
                    </a:cubicBezTo>
                    <a:cubicBezTo>
                      <a:pt x="12" y="9"/>
                      <a:pt x="10" y="8"/>
                      <a:pt x="10" y="9"/>
                    </a:cubicBezTo>
                    <a:cubicBezTo>
                      <a:pt x="12" y="10"/>
                      <a:pt x="15" y="9"/>
                      <a:pt x="18" y="8"/>
                    </a:cubicBezTo>
                    <a:cubicBezTo>
                      <a:pt x="20" y="6"/>
                      <a:pt x="23" y="6"/>
                      <a:pt x="25" y="7"/>
                    </a:cubicBezTo>
                    <a:cubicBezTo>
                      <a:pt x="26" y="7"/>
                      <a:pt x="28" y="7"/>
                      <a:pt x="29" y="8"/>
                    </a:cubicBezTo>
                    <a:cubicBezTo>
                      <a:pt x="30" y="10"/>
                      <a:pt x="28" y="10"/>
                      <a:pt x="27" y="11"/>
                    </a:cubicBezTo>
                    <a:cubicBezTo>
                      <a:pt x="24" y="12"/>
                      <a:pt x="20" y="12"/>
                      <a:pt x="17" y="13"/>
                    </a:cubicBezTo>
                    <a:cubicBezTo>
                      <a:pt x="15" y="13"/>
                      <a:pt x="14" y="13"/>
                      <a:pt x="12" y="13"/>
                    </a:cubicBezTo>
                    <a:cubicBezTo>
                      <a:pt x="11" y="13"/>
                      <a:pt x="10" y="12"/>
                      <a:pt x="8" y="11"/>
                    </a:cubicBezTo>
                    <a:cubicBezTo>
                      <a:pt x="5" y="10"/>
                      <a:pt x="4" y="12"/>
                      <a:pt x="1" y="12"/>
                    </a:cubicBezTo>
                    <a:cubicBezTo>
                      <a:pt x="2" y="12"/>
                      <a:pt x="3" y="12"/>
                      <a:pt x="5" y="12"/>
                    </a:cubicBezTo>
                    <a:cubicBezTo>
                      <a:pt x="5" y="11"/>
                      <a:pt x="7" y="11"/>
                      <a:pt x="7" y="12"/>
                    </a:cubicBezTo>
                    <a:cubicBezTo>
                      <a:pt x="9" y="13"/>
                      <a:pt x="11" y="14"/>
                      <a:pt x="13" y="14"/>
                    </a:cubicBezTo>
                    <a:cubicBezTo>
                      <a:pt x="12" y="15"/>
                      <a:pt x="10" y="16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ubicBezTo>
                      <a:pt x="3" y="18"/>
                      <a:pt x="1" y="19"/>
                      <a:pt x="0" y="21"/>
                    </a:cubicBezTo>
                    <a:cubicBezTo>
                      <a:pt x="3" y="18"/>
                      <a:pt x="7" y="18"/>
                      <a:pt x="11" y="17"/>
                    </a:cubicBezTo>
                    <a:cubicBezTo>
                      <a:pt x="14" y="16"/>
                      <a:pt x="15" y="14"/>
                      <a:pt x="18" y="14"/>
                    </a:cubicBezTo>
                    <a:cubicBezTo>
                      <a:pt x="20" y="14"/>
                      <a:pt x="23" y="12"/>
                      <a:pt x="25" y="14"/>
                    </a:cubicBezTo>
                    <a:cubicBezTo>
                      <a:pt x="27" y="16"/>
                      <a:pt x="22" y="18"/>
                      <a:pt x="21" y="19"/>
                    </a:cubicBezTo>
                    <a:cubicBezTo>
                      <a:pt x="20" y="21"/>
                      <a:pt x="19" y="22"/>
                      <a:pt x="18" y="24"/>
                    </a:cubicBezTo>
                    <a:cubicBezTo>
                      <a:pt x="17" y="26"/>
                      <a:pt x="16" y="25"/>
                      <a:pt x="14" y="25"/>
                    </a:cubicBezTo>
                    <a:cubicBezTo>
                      <a:pt x="12" y="25"/>
                      <a:pt x="10" y="26"/>
                      <a:pt x="8" y="27"/>
                    </a:cubicBezTo>
                    <a:cubicBezTo>
                      <a:pt x="7" y="28"/>
                      <a:pt x="6" y="30"/>
                      <a:pt x="4" y="30"/>
                    </a:cubicBezTo>
                    <a:cubicBezTo>
                      <a:pt x="5" y="29"/>
                      <a:pt x="7" y="29"/>
                      <a:pt x="8" y="28"/>
                    </a:cubicBezTo>
                    <a:cubicBezTo>
                      <a:pt x="10" y="27"/>
                      <a:pt x="11" y="26"/>
                      <a:pt x="12" y="26"/>
                    </a:cubicBezTo>
                    <a:cubicBezTo>
                      <a:pt x="14" y="26"/>
                      <a:pt x="16" y="26"/>
                      <a:pt x="18" y="26"/>
                    </a:cubicBezTo>
                    <a:cubicBezTo>
                      <a:pt x="17" y="29"/>
                      <a:pt x="14" y="29"/>
                      <a:pt x="12" y="31"/>
                    </a:cubicBezTo>
                    <a:cubicBezTo>
                      <a:pt x="11" y="32"/>
                      <a:pt x="10" y="33"/>
                      <a:pt x="9" y="35"/>
                    </a:cubicBezTo>
                    <a:cubicBezTo>
                      <a:pt x="11" y="32"/>
                      <a:pt x="16" y="31"/>
                      <a:pt x="19" y="28"/>
                    </a:cubicBezTo>
                    <a:cubicBezTo>
                      <a:pt x="21" y="25"/>
                      <a:pt x="21" y="22"/>
                      <a:pt x="24" y="19"/>
                    </a:cubicBezTo>
                    <a:cubicBezTo>
                      <a:pt x="25" y="18"/>
                      <a:pt x="27" y="17"/>
                      <a:pt x="29" y="17"/>
                    </a:cubicBezTo>
                    <a:cubicBezTo>
                      <a:pt x="31" y="17"/>
                      <a:pt x="30" y="18"/>
                      <a:pt x="29" y="20"/>
                    </a:cubicBezTo>
                    <a:cubicBezTo>
                      <a:pt x="28" y="21"/>
                      <a:pt x="27" y="22"/>
                      <a:pt x="26" y="24"/>
                    </a:cubicBezTo>
                    <a:cubicBezTo>
                      <a:pt x="25" y="25"/>
                      <a:pt x="24" y="26"/>
                      <a:pt x="23" y="27"/>
                    </a:cubicBezTo>
                    <a:cubicBezTo>
                      <a:pt x="22" y="28"/>
                      <a:pt x="21" y="29"/>
                      <a:pt x="20" y="30"/>
                    </a:cubicBezTo>
                    <a:cubicBezTo>
                      <a:pt x="19" y="30"/>
                      <a:pt x="18" y="32"/>
                      <a:pt x="17" y="33"/>
                    </a:cubicBezTo>
                    <a:cubicBezTo>
                      <a:pt x="19" y="32"/>
                      <a:pt x="21" y="29"/>
                      <a:pt x="24" y="29"/>
                    </a:cubicBezTo>
                    <a:cubicBezTo>
                      <a:pt x="22" y="31"/>
                      <a:pt x="20" y="32"/>
                      <a:pt x="20" y="34"/>
                    </a:cubicBezTo>
                    <a:cubicBezTo>
                      <a:pt x="19" y="36"/>
                      <a:pt x="19" y="38"/>
                      <a:pt x="19" y="39"/>
                    </a:cubicBezTo>
                    <a:cubicBezTo>
                      <a:pt x="20" y="37"/>
                      <a:pt x="21" y="35"/>
                      <a:pt x="22" y="34"/>
                    </a:cubicBezTo>
                    <a:cubicBezTo>
                      <a:pt x="23" y="32"/>
                      <a:pt x="24" y="31"/>
                      <a:pt x="24" y="30"/>
                    </a:cubicBezTo>
                    <a:cubicBezTo>
                      <a:pt x="25" y="27"/>
                      <a:pt x="26" y="25"/>
                      <a:pt x="29" y="22"/>
                    </a:cubicBezTo>
                    <a:cubicBezTo>
                      <a:pt x="30" y="23"/>
                      <a:pt x="29" y="23"/>
                      <a:pt x="29" y="24"/>
                    </a:cubicBezTo>
                    <a:cubicBezTo>
                      <a:pt x="29" y="26"/>
                      <a:pt x="29" y="27"/>
                      <a:pt x="29" y="28"/>
                    </a:cubicBezTo>
                    <a:cubicBezTo>
                      <a:pt x="28" y="31"/>
                      <a:pt x="26" y="33"/>
                      <a:pt x="26" y="35"/>
                    </a:cubicBezTo>
                    <a:cubicBezTo>
                      <a:pt x="26" y="34"/>
                      <a:pt x="28" y="31"/>
                      <a:pt x="29" y="30"/>
                    </a:cubicBezTo>
                    <a:cubicBezTo>
                      <a:pt x="30" y="31"/>
                      <a:pt x="30" y="31"/>
                      <a:pt x="31" y="32"/>
                    </a:cubicBezTo>
                    <a:cubicBezTo>
                      <a:pt x="31" y="33"/>
                      <a:pt x="31" y="33"/>
                      <a:pt x="31" y="34"/>
                    </a:cubicBezTo>
                    <a:cubicBezTo>
                      <a:pt x="32" y="36"/>
                      <a:pt x="31" y="37"/>
                      <a:pt x="31" y="38"/>
                    </a:cubicBezTo>
                    <a:cubicBezTo>
                      <a:pt x="33" y="36"/>
                      <a:pt x="31" y="32"/>
                      <a:pt x="30" y="30"/>
                    </a:cubicBezTo>
                    <a:cubicBezTo>
                      <a:pt x="30" y="28"/>
                      <a:pt x="30" y="26"/>
                      <a:pt x="30" y="24"/>
                    </a:cubicBezTo>
                    <a:cubicBezTo>
                      <a:pt x="30" y="23"/>
                      <a:pt x="30" y="21"/>
                      <a:pt x="31" y="20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2"/>
                      <a:pt x="35" y="23"/>
                      <a:pt x="34" y="25"/>
                    </a:cubicBezTo>
                    <a:cubicBezTo>
                      <a:pt x="33" y="28"/>
                      <a:pt x="33" y="33"/>
                      <a:pt x="35" y="36"/>
                    </a:cubicBezTo>
                    <a:cubicBezTo>
                      <a:pt x="35" y="37"/>
                      <a:pt x="36" y="38"/>
                      <a:pt x="37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6" y="39"/>
                      <a:pt x="36" y="37"/>
                      <a:pt x="36" y="36"/>
                    </a:cubicBezTo>
                    <a:cubicBezTo>
                      <a:pt x="35" y="35"/>
                      <a:pt x="35" y="34"/>
                      <a:pt x="35" y="32"/>
                    </a:cubicBezTo>
                    <a:cubicBezTo>
                      <a:pt x="35" y="31"/>
                      <a:pt x="35" y="29"/>
                      <a:pt x="36" y="28"/>
                    </a:cubicBezTo>
                    <a:cubicBezTo>
                      <a:pt x="37" y="25"/>
                      <a:pt x="37" y="23"/>
                      <a:pt x="37" y="21"/>
                    </a:cubicBezTo>
                    <a:cubicBezTo>
                      <a:pt x="37" y="21"/>
                      <a:pt x="37" y="23"/>
                      <a:pt x="37" y="24"/>
                    </a:cubicBezTo>
                    <a:cubicBezTo>
                      <a:pt x="38" y="25"/>
                      <a:pt x="38" y="26"/>
                      <a:pt x="38" y="27"/>
                    </a:cubicBezTo>
                    <a:cubicBezTo>
                      <a:pt x="39" y="30"/>
                      <a:pt x="43" y="32"/>
                      <a:pt x="42" y="34"/>
                    </a:cubicBezTo>
                    <a:cubicBezTo>
                      <a:pt x="42" y="32"/>
                      <a:pt x="41" y="30"/>
                      <a:pt x="40" y="28"/>
                    </a:cubicBezTo>
                    <a:cubicBezTo>
                      <a:pt x="39" y="27"/>
                      <a:pt x="38" y="26"/>
                      <a:pt x="38" y="24"/>
                    </a:cubicBezTo>
                    <a:cubicBezTo>
                      <a:pt x="39" y="25"/>
                      <a:pt x="41" y="26"/>
                      <a:pt x="42" y="27"/>
                    </a:cubicBezTo>
                    <a:cubicBezTo>
                      <a:pt x="43" y="28"/>
                      <a:pt x="44" y="28"/>
                      <a:pt x="45" y="30"/>
                    </a:cubicBezTo>
                    <a:cubicBezTo>
                      <a:pt x="46" y="31"/>
                      <a:pt x="46" y="32"/>
                      <a:pt x="47" y="34"/>
                    </a:cubicBezTo>
                    <a:cubicBezTo>
                      <a:pt x="47" y="35"/>
                      <a:pt x="48" y="38"/>
                      <a:pt x="47" y="38"/>
                    </a:cubicBezTo>
                    <a:cubicBezTo>
                      <a:pt x="48" y="34"/>
                      <a:pt x="47" y="30"/>
                      <a:pt x="44" y="27"/>
                    </a:cubicBezTo>
                    <a:cubicBezTo>
                      <a:pt x="43" y="26"/>
                      <a:pt x="41" y="26"/>
                      <a:pt x="40" y="25"/>
                    </a:cubicBezTo>
                    <a:cubicBezTo>
                      <a:pt x="39" y="24"/>
                      <a:pt x="39" y="22"/>
                      <a:pt x="39" y="21"/>
                    </a:cubicBezTo>
                    <a:cubicBezTo>
                      <a:pt x="41" y="17"/>
                      <a:pt x="45" y="22"/>
                      <a:pt x="46" y="23"/>
                    </a:cubicBezTo>
                    <a:cubicBezTo>
                      <a:pt x="47" y="24"/>
                      <a:pt x="48" y="25"/>
                      <a:pt x="49" y="26"/>
                    </a:cubicBezTo>
                    <a:cubicBezTo>
                      <a:pt x="50" y="27"/>
                      <a:pt x="50" y="27"/>
                      <a:pt x="51" y="28"/>
                    </a:cubicBezTo>
                    <a:cubicBezTo>
                      <a:pt x="51" y="28"/>
                      <a:pt x="51" y="29"/>
                      <a:pt x="51" y="29"/>
                    </a:cubicBezTo>
                    <a:cubicBezTo>
                      <a:pt x="51" y="26"/>
                      <a:pt x="48" y="25"/>
                      <a:pt x="47" y="23"/>
                    </a:cubicBezTo>
                    <a:cubicBezTo>
                      <a:pt x="46" y="22"/>
                      <a:pt x="44" y="19"/>
                      <a:pt x="47" y="18"/>
                    </a:cubicBezTo>
                    <a:cubicBezTo>
                      <a:pt x="48" y="17"/>
                      <a:pt x="50" y="18"/>
                      <a:pt x="51" y="18"/>
                    </a:cubicBezTo>
                    <a:cubicBezTo>
                      <a:pt x="53" y="19"/>
                      <a:pt x="54" y="17"/>
                      <a:pt x="56" y="17"/>
                    </a:cubicBezTo>
                    <a:cubicBezTo>
                      <a:pt x="59" y="16"/>
                      <a:pt x="61" y="16"/>
                      <a:pt x="64" y="16"/>
                    </a:cubicBezTo>
                    <a:cubicBezTo>
                      <a:pt x="61" y="16"/>
                      <a:pt x="58" y="16"/>
                      <a:pt x="55" y="16"/>
                    </a:cubicBezTo>
                    <a:cubicBezTo>
                      <a:pt x="53" y="17"/>
                      <a:pt x="49" y="17"/>
                      <a:pt x="47" y="16"/>
                    </a:cubicBezTo>
                    <a:cubicBezTo>
                      <a:pt x="45" y="14"/>
                      <a:pt x="48" y="12"/>
                      <a:pt x="49" y="12"/>
                    </a:cubicBezTo>
                    <a:cubicBezTo>
                      <a:pt x="51" y="11"/>
                      <a:pt x="51" y="11"/>
                      <a:pt x="56" y="10"/>
                    </a:cubicBezTo>
                  </a:path>
                </a:pathLst>
              </a:custGeom>
              <a:solidFill>
                <a:srgbClr val="843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6" name="Freeform 48">
                <a:extLst>
                  <a:ext uri="{FF2B5EF4-FFF2-40B4-BE49-F238E27FC236}">
                    <a16:creationId xmlns:a16="http://schemas.microsoft.com/office/drawing/2014/main" id="{6C3F8D8C-D14A-47FC-B0E5-B033698E7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1806"/>
                <a:ext cx="135" cy="78"/>
              </a:xfrm>
              <a:custGeom>
                <a:avLst/>
                <a:gdLst>
                  <a:gd name="T0" fmla="*/ 203 w 81"/>
                  <a:gd name="T1" fmla="*/ 13 h 47"/>
                  <a:gd name="T2" fmla="*/ 133 w 81"/>
                  <a:gd name="T3" fmla="*/ 20 h 47"/>
                  <a:gd name="T4" fmla="*/ 83 w 81"/>
                  <a:gd name="T5" fmla="*/ 13 h 47"/>
                  <a:gd name="T6" fmla="*/ 62 w 81"/>
                  <a:gd name="T7" fmla="*/ 20 h 47"/>
                  <a:gd name="T8" fmla="*/ 78 w 81"/>
                  <a:gd name="T9" fmla="*/ 33 h 47"/>
                  <a:gd name="T10" fmla="*/ 97 w 81"/>
                  <a:gd name="T11" fmla="*/ 28 h 47"/>
                  <a:gd name="T12" fmla="*/ 112 w 81"/>
                  <a:gd name="T13" fmla="*/ 55 h 47"/>
                  <a:gd name="T14" fmla="*/ 62 w 81"/>
                  <a:gd name="T15" fmla="*/ 55 h 47"/>
                  <a:gd name="T16" fmla="*/ 33 w 81"/>
                  <a:gd name="T17" fmla="*/ 37 h 47"/>
                  <a:gd name="T18" fmla="*/ 20 w 81"/>
                  <a:gd name="T19" fmla="*/ 41 h 47"/>
                  <a:gd name="T20" fmla="*/ 50 w 81"/>
                  <a:gd name="T21" fmla="*/ 55 h 47"/>
                  <a:gd name="T22" fmla="*/ 33 w 81"/>
                  <a:gd name="T23" fmla="*/ 68 h 47"/>
                  <a:gd name="T24" fmla="*/ 55 w 81"/>
                  <a:gd name="T25" fmla="*/ 75 h 47"/>
                  <a:gd name="T26" fmla="*/ 97 w 81"/>
                  <a:gd name="T27" fmla="*/ 63 h 47"/>
                  <a:gd name="T28" fmla="*/ 50 w 81"/>
                  <a:gd name="T29" fmla="*/ 83 h 47"/>
                  <a:gd name="T30" fmla="*/ 20 w 81"/>
                  <a:gd name="T31" fmla="*/ 124 h 47"/>
                  <a:gd name="T32" fmla="*/ 47 w 81"/>
                  <a:gd name="T33" fmla="*/ 126 h 47"/>
                  <a:gd name="T34" fmla="*/ 105 w 81"/>
                  <a:gd name="T35" fmla="*/ 76 h 47"/>
                  <a:gd name="T36" fmla="*/ 70 w 81"/>
                  <a:gd name="T37" fmla="*/ 118 h 47"/>
                  <a:gd name="T38" fmla="*/ 78 w 81"/>
                  <a:gd name="T39" fmla="*/ 113 h 47"/>
                  <a:gd name="T40" fmla="*/ 147 w 81"/>
                  <a:gd name="T41" fmla="*/ 101 h 47"/>
                  <a:gd name="T42" fmla="*/ 97 w 81"/>
                  <a:gd name="T43" fmla="*/ 133 h 47"/>
                  <a:gd name="T44" fmla="*/ 125 w 81"/>
                  <a:gd name="T45" fmla="*/ 126 h 47"/>
                  <a:gd name="T46" fmla="*/ 158 w 81"/>
                  <a:gd name="T47" fmla="*/ 141 h 47"/>
                  <a:gd name="T48" fmla="*/ 167 w 81"/>
                  <a:gd name="T49" fmla="*/ 138 h 47"/>
                  <a:gd name="T50" fmla="*/ 188 w 81"/>
                  <a:gd name="T51" fmla="*/ 141 h 47"/>
                  <a:gd name="T52" fmla="*/ 200 w 81"/>
                  <a:gd name="T53" fmla="*/ 188 h 47"/>
                  <a:gd name="T54" fmla="*/ 213 w 81"/>
                  <a:gd name="T55" fmla="*/ 110 h 47"/>
                  <a:gd name="T56" fmla="*/ 263 w 81"/>
                  <a:gd name="T57" fmla="*/ 166 h 47"/>
                  <a:gd name="T58" fmla="*/ 258 w 81"/>
                  <a:gd name="T59" fmla="*/ 214 h 47"/>
                  <a:gd name="T60" fmla="*/ 255 w 81"/>
                  <a:gd name="T61" fmla="*/ 126 h 47"/>
                  <a:gd name="T62" fmla="*/ 263 w 81"/>
                  <a:gd name="T63" fmla="*/ 91 h 47"/>
                  <a:gd name="T64" fmla="*/ 313 w 81"/>
                  <a:gd name="T65" fmla="*/ 91 h 47"/>
                  <a:gd name="T66" fmla="*/ 370 w 81"/>
                  <a:gd name="T67" fmla="*/ 91 h 47"/>
                  <a:gd name="T68" fmla="*/ 347 w 81"/>
                  <a:gd name="T69" fmla="*/ 91 h 47"/>
                  <a:gd name="T70" fmla="*/ 263 w 81"/>
                  <a:gd name="T71" fmla="*/ 83 h 47"/>
                  <a:gd name="T72" fmla="*/ 270 w 81"/>
                  <a:gd name="T73" fmla="*/ 63 h 47"/>
                  <a:gd name="T74" fmla="*/ 367 w 81"/>
                  <a:gd name="T75" fmla="*/ 55 h 47"/>
                  <a:gd name="T76" fmla="*/ 278 w 81"/>
                  <a:gd name="T77" fmla="*/ 55 h 47"/>
                  <a:gd name="T78" fmla="*/ 242 w 81"/>
                  <a:gd name="T79" fmla="*/ 20 h 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" h="47">
                    <a:moveTo>
                      <a:pt x="52" y="3"/>
                    </a:moveTo>
                    <a:cubicBezTo>
                      <a:pt x="50" y="3"/>
                      <a:pt x="46" y="3"/>
                      <a:pt x="44" y="3"/>
                    </a:cubicBezTo>
                    <a:cubicBezTo>
                      <a:pt x="43" y="4"/>
                      <a:pt x="41" y="5"/>
                      <a:pt x="39" y="5"/>
                    </a:cubicBezTo>
                    <a:cubicBezTo>
                      <a:pt x="35" y="6"/>
                      <a:pt x="32" y="5"/>
                      <a:pt x="29" y="4"/>
                    </a:cubicBezTo>
                    <a:cubicBezTo>
                      <a:pt x="27" y="3"/>
                      <a:pt x="25" y="2"/>
                      <a:pt x="23" y="2"/>
                    </a:cubicBezTo>
                    <a:cubicBezTo>
                      <a:pt x="21" y="2"/>
                      <a:pt x="20" y="2"/>
                      <a:pt x="18" y="3"/>
                    </a:cubicBezTo>
                    <a:cubicBezTo>
                      <a:pt x="15" y="3"/>
                      <a:pt x="11" y="3"/>
                      <a:pt x="9" y="0"/>
                    </a:cubicBezTo>
                    <a:cubicBezTo>
                      <a:pt x="10" y="2"/>
                      <a:pt x="11" y="3"/>
                      <a:pt x="13" y="4"/>
                    </a:cubicBezTo>
                    <a:cubicBezTo>
                      <a:pt x="15" y="5"/>
                      <a:pt x="18" y="4"/>
                      <a:pt x="20" y="5"/>
                    </a:cubicBezTo>
                    <a:cubicBezTo>
                      <a:pt x="18" y="6"/>
                      <a:pt x="18" y="7"/>
                      <a:pt x="17" y="7"/>
                    </a:cubicBezTo>
                    <a:cubicBezTo>
                      <a:pt x="15" y="8"/>
                      <a:pt x="14" y="8"/>
                      <a:pt x="13" y="8"/>
                    </a:cubicBezTo>
                    <a:cubicBezTo>
                      <a:pt x="16" y="9"/>
                      <a:pt x="18" y="7"/>
                      <a:pt x="21" y="6"/>
                    </a:cubicBezTo>
                    <a:cubicBezTo>
                      <a:pt x="24" y="4"/>
                      <a:pt x="30" y="3"/>
                      <a:pt x="32" y="8"/>
                    </a:cubicBezTo>
                    <a:cubicBezTo>
                      <a:pt x="33" y="13"/>
                      <a:pt x="27" y="13"/>
                      <a:pt x="24" y="12"/>
                    </a:cubicBezTo>
                    <a:cubicBezTo>
                      <a:pt x="22" y="12"/>
                      <a:pt x="20" y="12"/>
                      <a:pt x="18" y="12"/>
                    </a:cubicBezTo>
                    <a:cubicBezTo>
                      <a:pt x="17" y="12"/>
                      <a:pt x="15" y="13"/>
                      <a:pt x="13" y="12"/>
                    </a:cubicBezTo>
                    <a:cubicBezTo>
                      <a:pt x="12" y="11"/>
                      <a:pt x="12" y="10"/>
                      <a:pt x="10" y="9"/>
                    </a:cubicBezTo>
                    <a:cubicBezTo>
                      <a:pt x="9" y="9"/>
                      <a:pt x="8" y="8"/>
                      <a:pt x="7" y="8"/>
                    </a:cubicBezTo>
                    <a:cubicBezTo>
                      <a:pt x="5" y="8"/>
                      <a:pt x="2" y="8"/>
                      <a:pt x="0" y="7"/>
                    </a:cubicBezTo>
                    <a:cubicBezTo>
                      <a:pt x="1" y="8"/>
                      <a:pt x="3" y="9"/>
                      <a:pt x="4" y="9"/>
                    </a:cubicBezTo>
                    <a:cubicBezTo>
                      <a:pt x="5" y="9"/>
                      <a:pt x="7" y="10"/>
                      <a:pt x="8" y="10"/>
                    </a:cubicBezTo>
                    <a:cubicBezTo>
                      <a:pt x="9" y="10"/>
                      <a:pt x="10" y="11"/>
                      <a:pt x="11" y="12"/>
                    </a:cubicBezTo>
                    <a:cubicBezTo>
                      <a:pt x="11" y="12"/>
                      <a:pt x="12" y="14"/>
                      <a:pt x="13" y="14"/>
                    </a:cubicBezTo>
                    <a:cubicBezTo>
                      <a:pt x="11" y="14"/>
                      <a:pt x="9" y="15"/>
                      <a:pt x="7" y="15"/>
                    </a:cubicBezTo>
                    <a:cubicBezTo>
                      <a:pt x="6" y="16"/>
                      <a:pt x="4" y="15"/>
                      <a:pt x="2" y="15"/>
                    </a:cubicBezTo>
                    <a:cubicBezTo>
                      <a:pt x="5" y="16"/>
                      <a:pt x="8" y="17"/>
                      <a:pt x="12" y="16"/>
                    </a:cubicBezTo>
                    <a:cubicBezTo>
                      <a:pt x="13" y="16"/>
                      <a:pt x="14" y="15"/>
                      <a:pt x="16" y="15"/>
                    </a:cubicBezTo>
                    <a:cubicBezTo>
                      <a:pt x="17" y="15"/>
                      <a:pt x="20" y="14"/>
                      <a:pt x="21" y="14"/>
                    </a:cubicBezTo>
                    <a:cubicBezTo>
                      <a:pt x="22" y="15"/>
                      <a:pt x="18" y="16"/>
                      <a:pt x="17" y="16"/>
                    </a:cubicBezTo>
                    <a:cubicBezTo>
                      <a:pt x="15" y="17"/>
                      <a:pt x="13" y="17"/>
                      <a:pt x="11" y="18"/>
                    </a:cubicBezTo>
                    <a:cubicBezTo>
                      <a:pt x="8" y="19"/>
                      <a:pt x="7" y="20"/>
                      <a:pt x="6" y="22"/>
                    </a:cubicBezTo>
                    <a:cubicBezTo>
                      <a:pt x="5" y="24"/>
                      <a:pt x="5" y="26"/>
                      <a:pt x="4" y="27"/>
                    </a:cubicBezTo>
                    <a:cubicBezTo>
                      <a:pt x="5" y="24"/>
                      <a:pt x="7" y="20"/>
                      <a:pt x="11" y="20"/>
                    </a:cubicBezTo>
                    <a:cubicBezTo>
                      <a:pt x="11" y="22"/>
                      <a:pt x="9" y="26"/>
                      <a:pt x="10" y="28"/>
                    </a:cubicBezTo>
                    <a:cubicBezTo>
                      <a:pt x="11" y="25"/>
                      <a:pt x="10" y="22"/>
                      <a:pt x="13" y="20"/>
                    </a:cubicBezTo>
                    <a:cubicBezTo>
                      <a:pt x="15" y="18"/>
                      <a:pt x="21" y="17"/>
                      <a:pt x="23" y="17"/>
                    </a:cubicBezTo>
                    <a:cubicBezTo>
                      <a:pt x="21" y="18"/>
                      <a:pt x="19" y="19"/>
                      <a:pt x="18" y="21"/>
                    </a:cubicBezTo>
                    <a:cubicBezTo>
                      <a:pt x="16" y="22"/>
                      <a:pt x="16" y="24"/>
                      <a:pt x="15" y="26"/>
                    </a:cubicBezTo>
                    <a:cubicBezTo>
                      <a:pt x="14" y="28"/>
                      <a:pt x="12" y="31"/>
                      <a:pt x="9" y="32"/>
                    </a:cubicBezTo>
                    <a:cubicBezTo>
                      <a:pt x="13" y="31"/>
                      <a:pt x="15" y="28"/>
                      <a:pt x="17" y="25"/>
                    </a:cubicBezTo>
                    <a:cubicBezTo>
                      <a:pt x="19" y="21"/>
                      <a:pt x="22" y="19"/>
                      <a:pt x="27" y="19"/>
                    </a:cubicBezTo>
                    <a:cubicBezTo>
                      <a:pt x="29" y="19"/>
                      <a:pt x="32" y="20"/>
                      <a:pt x="32" y="22"/>
                    </a:cubicBezTo>
                    <a:cubicBezTo>
                      <a:pt x="33" y="24"/>
                      <a:pt x="30" y="25"/>
                      <a:pt x="29" y="26"/>
                    </a:cubicBezTo>
                    <a:cubicBezTo>
                      <a:pt x="26" y="27"/>
                      <a:pt x="24" y="27"/>
                      <a:pt x="21" y="29"/>
                    </a:cubicBezTo>
                    <a:cubicBezTo>
                      <a:pt x="19" y="30"/>
                      <a:pt x="18" y="31"/>
                      <a:pt x="17" y="33"/>
                    </a:cubicBezTo>
                    <a:cubicBezTo>
                      <a:pt x="19" y="30"/>
                      <a:pt x="23" y="29"/>
                      <a:pt x="27" y="28"/>
                    </a:cubicBezTo>
                    <a:cubicBezTo>
                      <a:pt x="29" y="27"/>
                      <a:pt x="32" y="26"/>
                      <a:pt x="33" y="24"/>
                    </a:cubicBezTo>
                    <a:cubicBezTo>
                      <a:pt x="34" y="26"/>
                      <a:pt x="35" y="28"/>
                      <a:pt x="34" y="31"/>
                    </a:cubicBezTo>
                    <a:cubicBezTo>
                      <a:pt x="34" y="33"/>
                      <a:pt x="33" y="35"/>
                      <a:pt x="33" y="37"/>
                    </a:cubicBezTo>
                    <a:cubicBezTo>
                      <a:pt x="34" y="35"/>
                      <a:pt x="36" y="32"/>
                      <a:pt x="36" y="30"/>
                    </a:cubicBezTo>
                    <a:cubicBezTo>
                      <a:pt x="36" y="28"/>
                      <a:pt x="37" y="23"/>
                      <a:pt x="40" y="24"/>
                    </a:cubicBezTo>
                    <a:cubicBezTo>
                      <a:pt x="42" y="25"/>
                      <a:pt x="41" y="29"/>
                      <a:pt x="41" y="31"/>
                    </a:cubicBezTo>
                    <a:cubicBezTo>
                      <a:pt x="42" y="33"/>
                      <a:pt x="43" y="35"/>
                      <a:pt x="43" y="37"/>
                    </a:cubicBezTo>
                    <a:cubicBezTo>
                      <a:pt x="43" y="38"/>
                      <a:pt x="43" y="39"/>
                      <a:pt x="43" y="41"/>
                    </a:cubicBezTo>
                    <a:cubicBezTo>
                      <a:pt x="46" y="37"/>
                      <a:pt x="42" y="32"/>
                      <a:pt x="43" y="28"/>
                    </a:cubicBezTo>
                    <a:cubicBezTo>
                      <a:pt x="43" y="26"/>
                      <a:pt x="44" y="24"/>
                      <a:pt x="46" y="24"/>
                    </a:cubicBezTo>
                    <a:cubicBezTo>
                      <a:pt x="48" y="23"/>
                      <a:pt x="50" y="24"/>
                      <a:pt x="51" y="26"/>
                    </a:cubicBezTo>
                    <a:cubicBezTo>
                      <a:pt x="53" y="29"/>
                      <a:pt x="56" y="33"/>
                      <a:pt x="57" y="36"/>
                    </a:cubicBezTo>
                    <a:cubicBezTo>
                      <a:pt x="57" y="39"/>
                      <a:pt x="55" y="42"/>
                      <a:pt x="55" y="45"/>
                    </a:cubicBezTo>
                    <a:cubicBezTo>
                      <a:pt x="55" y="46"/>
                      <a:pt x="55" y="46"/>
                      <a:pt x="56" y="47"/>
                    </a:cubicBezTo>
                    <a:cubicBezTo>
                      <a:pt x="55" y="44"/>
                      <a:pt x="57" y="40"/>
                      <a:pt x="58" y="37"/>
                    </a:cubicBezTo>
                    <a:cubicBezTo>
                      <a:pt x="58" y="33"/>
                      <a:pt x="56" y="31"/>
                      <a:pt x="55" y="28"/>
                    </a:cubicBezTo>
                    <a:cubicBezTo>
                      <a:pt x="53" y="26"/>
                      <a:pt x="50" y="21"/>
                      <a:pt x="53" y="19"/>
                    </a:cubicBezTo>
                    <a:cubicBezTo>
                      <a:pt x="54" y="19"/>
                      <a:pt x="55" y="19"/>
                      <a:pt x="57" y="20"/>
                    </a:cubicBezTo>
                    <a:cubicBezTo>
                      <a:pt x="58" y="20"/>
                      <a:pt x="60" y="21"/>
                      <a:pt x="62" y="21"/>
                    </a:cubicBezTo>
                    <a:cubicBezTo>
                      <a:pt x="64" y="21"/>
                      <a:pt x="66" y="20"/>
                      <a:pt x="68" y="20"/>
                    </a:cubicBezTo>
                    <a:cubicBezTo>
                      <a:pt x="70" y="21"/>
                      <a:pt x="72" y="21"/>
                      <a:pt x="75" y="21"/>
                    </a:cubicBezTo>
                    <a:cubicBezTo>
                      <a:pt x="76" y="21"/>
                      <a:pt x="78" y="21"/>
                      <a:pt x="80" y="20"/>
                    </a:cubicBezTo>
                    <a:cubicBezTo>
                      <a:pt x="80" y="19"/>
                      <a:pt x="81" y="18"/>
                      <a:pt x="81" y="17"/>
                    </a:cubicBezTo>
                    <a:cubicBezTo>
                      <a:pt x="80" y="19"/>
                      <a:pt x="78" y="20"/>
                      <a:pt x="75" y="20"/>
                    </a:cubicBezTo>
                    <a:cubicBezTo>
                      <a:pt x="72" y="21"/>
                      <a:pt x="69" y="19"/>
                      <a:pt x="66" y="19"/>
                    </a:cubicBezTo>
                    <a:cubicBezTo>
                      <a:pt x="63" y="18"/>
                      <a:pt x="60" y="18"/>
                      <a:pt x="57" y="18"/>
                    </a:cubicBezTo>
                    <a:cubicBezTo>
                      <a:pt x="55" y="18"/>
                      <a:pt x="53" y="18"/>
                      <a:pt x="53" y="16"/>
                    </a:cubicBezTo>
                    <a:cubicBezTo>
                      <a:pt x="54" y="15"/>
                      <a:pt x="57" y="14"/>
                      <a:pt x="58" y="14"/>
                    </a:cubicBezTo>
                    <a:cubicBezTo>
                      <a:pt x="62" y="13"/>
                      <a:pt x="65" y="11"/>
                      <a:pt x="69" y="11"/>
                    </a:cubicBezTo>
                    <a:cubicBezTo>
                      <a:pt x="71" y="12"/>
                      <a:pt x="76" y="14"/>
                      <a:pt x="79" y="12"/>
                    </a:cubicBezTo>
                    <a:cubicBezTo>
                      <a:pt x="75" y="13"/>
                      <a:pt x="73" y="11"/>
                      <a:pt x="70" y="10"/>
                    </a:cubicBezTo>
                    <a:cubicBezTo>
                      <a:pt x="66" y="10"/>
                      <a:pt x="64" y="10"/>
                      <a:pt x="60" y="12"/>
                    </a:cubicBezTo>
                    <a:cubicBezTo>
                      <a:pt x="58" y="12"/>
                      <a:pt x="54" y="14"/>
                      <a:pt x="52" y="13"/>
                    </a:cubicBezTo>
                    <a:cubicBezTo>
                      <a:pt x="50" y="11"/>
                      <a:pt x="50" y="5"/>
                      <a:pt x="52" y="4"/>
                    </a:cubicBezTo>
                  </a:path>
                </a:pathLst>
              </a:custGeom>
              <a:solidFill>
                <a:srgbClr val="843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7" name="Freeform 49">
                <a:extLst>
                  <a:ext uri="{FF2B5EF4-FFF2-40B4-BE49-F238E27FC236}">
                    <a16:creationId xmlns:a16="http://schemas.microsoft.com/office/drawing/2014/main" id="{9AEF2439-577C-4207-AB23-E8041756F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831"/>
                <a:ext cx="74" cy="50"/>
              </a:xfrm>
              <a:custGeom>
                <a:avLst/>
                <a:gdLst>
                  <a:gd name="T0" fmla="*/ 81 w 45"/>
                  <a:gd name="T1" fmla="*/ 20 h 30"/>
                  <a:gd name="T2" fmla="*/ 43 w 45"/>
                  <a:gd name="T3" fmla="*/ 0 h 30"/>
                  <a:gd name="T4" fmla="*/ 81 w 45"/>
                  <a:gd name="T5" fmla="*/ 28 h 30"/>
                  <a:gd name="T6" fmla="*/ 62 w 45"/>
                  <a:gd name="T7" fmla="*/ 33 h 30"/>
                  <a:gd name="T8" fmla="*/ 58 w 45"/>
                  <a:gd name="T9" fmla="*/ 33 h 30"/>
                  <a:gd name="T10" fmla="*/ 49 w 45"/>
                  <a:gd name="T11" fmla="*/ 63 h 30"/>
                  <a:gd name="T12" fmla="*/ 5 w 45"/>
                  <a:gd name="T13" fmla="*/ 103 h 30"/>
                  <a:gd name="T14" fmla="*/ 21 w 45"/>
                  <a:gd name="T15" fmla="*/ 92 h 30"/>
                  <a:gd name="T16" fmla="*/ 8 w 45"/>
                  <a:gd name="T17" fmla="*/ 120 h 30"/>
                  <a:gd name="T18" fmla="*/ 54 w 45"/>
                  <a:gd name="T19" fmla="*/ 70 h 30"/>
                  <a:gd name="T20" fmla="*/ 81 w 45"/>
                  <a:gd name="T21" fmla="*/ 63 h 30"/>
                  <a:gd name="T22" fmla="*/ 35 w 45"/>
                  <a:gd name="T23" fmla="*/ 125 h 30"/>
                  <a:gd name="T24" fmla="*/ 58 w 45"/>
                  <a:gd name="T25" fmla="*/ 92 h 30"/>
                  <a:gd name="T26" fmla="*/ 58 w 45"/>
                  <a:gd name="T27" fmla="*/ 103 h 30"/>
                  <a:gd name="T28" fmla="*/ 81 w 45"/>
                  <a:gd name="T29" fmla="*/ 97 h 30"/>
                  <a:gd name="T30" fmla="*/ 67 w 45"/>
                  <a:gd name="T31" fmla="*/ 120 h 30"/>
                  <a:gd name="T32" fmla="*/ 84 w 45"/>
                  <a:gd name="T33" fmla="*/ 105 h 30"/>
                  <a:gd name="T34" fmla="*/ 84 w 45"/>
                  <a:gd name="T35" fmla="*/ 133 h 30"/>
                  <a:gd name="T36" fmla="*/ 84 w 45"/>
                  <a:gd name="T37" fmla="*/ 97 h 30"/>
                  <a:gd name="T38" fmla="*/ 110 w 45"/>
                  <a:gd name="T39" fmla="*/ 92 h 30"/>
                  <a:gd name="T40" fmla="*/ 97 w 45"/>
                  <a:gd name="T41" fmla="*/ 112 h 30"/>
                  <a:gd name="T42" fmla="*/ 97 w 45"/>
                  <a:gd name="T43" fmla="*/ 120 h 30"/>
                  <a:gd name="T44" fmla="*/ 117 w 45"/>
                  <a:gd name="T45" fmla="*/ 97 h 30"/>
                  <a:gd name="T46" fmla="*/ 117 w 45"/>
                  <a:gd name="T47" fmla="*/ 117 h 30"/>
                  <a:gd name="T48" fmla="*/ 110 w 45"/>
                  <a:gd name="T49" fmla="*/ 133 h 30"/>
                  <a:gd name="T50" fmla="*/ 118 w 45"/>
                  <a:gd name="T51" fmla="*/ 97 h 30"/>
                  <a:gd name="T52" fmla="*/ 146 w 45"/>
                  <a:gd name="T53" fmla="*/ 97 h 30"/>
                  <a:gd name="T54" fmla="*/ 138 w 45"/>
                  <a:gd name="T55" fmla="*/ 130 h 30"/>
                  <a:gd name="T56" fmla="*/ 151 w 45"/>
                  <a:gd name="T57" fmla="*/ 120 h 30"/>
                  <a:gd name="T58" fmla="*/ 160 w 45"/>
                  <a:gd name="T59" fmla="*/ 120 h 30"/>
                  <a:gd name="T60" fmla="*/ 160 w 45"/>
                  <a:gd name="T61" fmla="*/ 112 h 30"/>
                  <a:gd name="T62" fmla="*/ 146 w 45"/>
                  <a:gd name="T63" fmla="*/ 70 h 30"/>
                  <a:gd name="T64" fmla="*/ 151 w 45"/>
                  <a:gd name="T65" fmla="*/ 62 h 30"/>
                  <a:gd name="T66" fmla="*/ 194 w 45"/>
                  <a:gd name="T67" fmla="*/ 78 h 30"/>
                  <a:gd name="T68" fmla="*/ 179 w 45"/>
                  <a:gd name="T69" fmla="*/ 62 h 30"/>
                  <a:gd name="T70" fmla="*/ 138 w 45"/>
                  <a:gd name="T71" fmla="*/ 42 h 30"/>
                  <a:gd name="T72" fmla="*/ 181 w 45"/>
                  <a:gd name="T73" fmla="*/ 33 h 30"/>
                  <a:gd name="T74" fmla="*/ 192 w 45"/>
                  <a:gd name="T75" fmla="*/ 28 h 30"/>
                  <a:gd name="T76" fmla="*/ 151 w 45"/>
                  <a:gd name="T77" fmla="*/ 28 h 30"/>
                  <a:gd name="T78" fmla="*/ 138 w 45"/>
                  <a:gd name="T79" fmla="*/ 5 h 3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5" h="30">
                    <a:moveTo>
                      <a:pt x="31" y="1"/>
                    </a:moveTo>
                    <a:cubicBezTo>
                      <a:pt x="29" y="4"/>
                      <a:pt x="22" y="6"/>
                      <a:pt x="18" y="4"/>
                    </a:cubicBezTo>
                    <a:cubicBezTo>
                      <a:pt x="17" y="3"/>
                      <a:pt x="16" y="2"/>
                      <a:pt x="15" y="1"/>
                    </a:cubicBezTo>
                    <a:cubicBezTo>
                      <a:pt x="13" y="1"/>
                      <a:pt x="12" y="1"/>
                      <a:pt x="10" y="0"/>
                    </a:cubicBezTo>
                    <a:cubicBezTo>
                      <a:pt x="12" y="2"/>
                      <a:pt x="14" y="2"/>
                      <a:pt x="16" y="4"/>
                    </a:cubicBezTo>
                    <a:cubicBezTo>
                      <a:pt x="17" y="4"/>
                      <a:pt x="18" y="5"/>
                      <a:pt x="18" y="6"/>
                    </a:cubicBezTo>
                    <a:cubicBezTo>
                      <a:pt x="19" y="6"/>
                      <a:pt x="20" y="7"/>
                      <a:pt x="20" y="8"/>
                    </a:cubicBezTo>
                    <a:cubicBezTo>
                      <a:pt x="18" y="9"/>
                      <a:pt x="16" y="7"/>
                      <a:pt x="14" y="7"/>
                    </a:cubicBezTo>
                    <a:cubicBezTo>
                      <a:pt x="13" y="6"/>
                      <a:pt x="10" y="4"/>
                      <a:pt x="8" y="4"/>
                    </a:cubicBezTo>
                    <a:cubicBezTo>
                      <a:pt x="10" y="5"/>
                      <a:pt x="11" y="6"/>
                      <a:pt x="13" y="7"/>
                    </a:cubicBezTo>
                    <a:cubicBezTo>
                      <a:pt x="14" y="8"/>
                      <a:pt x="16" y="9"/>
                      <a:pt x="15" y="11"/>
                    </a:cubicBezTo>
                    <a:cubicBezTo>
                      <a:pt x="15" y="13"/>
                      <a:pt x="12" y="13"/>
                      <a:pt x="11" y="14"/>
                    </a:cubicBezTo>
                    <a:cubicBezTo>
                      <a:pt x="9" y="16"/>
                      <a:pt x="7" y="17"/>
                      <a:pt x="4" y="19"/>
                    </a:cubicBezTo>
                    <a:cubicBezTo>
                      <a:pt x="3" y="20"/>
                      <a:pt x="2" y="21"/>
                      <a:pt x="1" y="22"/>
                    </a:cubicBezTo>
                    <a:cubicBezTo>
                      <a:pt x="0" y="23"/>
                      <a:pt x="0" y="23"/>
                      <a:pt x="0" y="25"/>
                    </a:cubicBezTo>
                    <a:cubicBezTo>
                      <a:pt x="1" y="23"/>
                      <a:pt x="3" y="21"/>
                      <a:pt x="5" y="20"/>
                    </a:cubicBezTo>
                    <a:cubicBezTo>
                      <a:pt x="4" y="21"/>
                      <a:pt x="4" y="22"/>
                      <a:pt x="3" y="23"/>
                    </a:cubicBezTo>
                    <a:cubicBezTo>
                      <a:pt x="3" y="24"/>
                      <a:pt x="3" y="25"/>
                      <a:pt x="2" y="26"/>
                    </a:cubicBezTo>
                    <a:cubicBezTo>
                      <a:pt x="4" y="24"/>
                      <a:pt x="5" y="21"/>
                      <a:pt x="6" y="19"/>
                    </a:cubicBezTo>
                    <a:cubicBezTo>
                      <a:pt x="7" y="17"/>
                      <a:pt x="10" y="16"/>
                      <a:pt x="12" y="15"/>
                    </a:cubicBezTo>
                    <a:cubicBezTo>
                      <a:pt x="13" y="14"/>
                      <a:pt x="13" y="14"/>
                      <a:pt x="14" y="13"/>
                    </a:cubicBezTo>
                    <a:cubicBezTo>
                      <a:pt x="15" y="13"/>
                      <a:pt x="17" y="13"/>
                      <a:pt x="18" y="14"/>
                    </a:cubicBezTo>
                    <a:cubicBezTo>
                      <a:pt x="21" y="16"/>
                      <a:pt x="15" y="18"/>
                      <a:pt x="14" y="19"/>
                    </a:cubicBezTo>
                    <a:cubicBezTo>
                      <a:pt x="11" y="21"/>
                      <a:pt x="6" y="23"/>
                      <a:pt x="8" y="27"/>
                    </a:cubicBezTo>
                    <a:cubicBezTo>
                      <a:pt x="8" y="26"/>
                      <a:pt x="8" y="24"/>
                      <a:pt x="9" y="23"/>
                    </a:cubicBezTo>
                    <a:cubicBezTo>
                      <a:pt x="10" y="22"/>
                      <a:pt x="12" y="20"/>
                      <a:pt x="13" y="20"/>
                    </a:cubicBezTo>
                    <a:cubicBezTo>
                      <a:pt x="12" y="22"/>
                      <a:pt x="9" y="25"/>
                      <a:pt x="11" y="27"/>
                    </a:cubicBezTo>
                    <a:cubicBezTo>
                      <a:pt x="11" y="25"/>
                      <a:pt x="12" y="23"/>
                      <a:pt x="13" y="22"/>
                    </a:cubicBezTo>
                    <a:cubicBezTo>
                      <a:pt x="14" y="20"/>
                      <a:pt x="15" y="18"/>
                      <a:pt x="17" y="18"/>
                    </a:cubicBezTo>
                    <a:cubicBezTo>
                      <a:pt x="19" y="17"/>
                      <a:pt x="18" y="20"/>
                      <a:pt x="18" y="21"/>
                    </a:cubicBezTo>
                    <a:cubicBezTo>
                      <a:pt x="17" y="22"/>
                      <a:pt x="16" y="22"/>
                      <a:pt x="16" y="23"/>
                    </a:cubicBezTo>
                    <a:cubicBezTo>
                      <a:pt x="15" y="24"/>
                      <a:pt x="15" y="25"/>
                      <a:pt x="15" y="26"/>
                    </a:cubicBezTo>
                    <a:cubicBezTo>
                      <a:pt x="15" y="24"/>
                      <a:pt x="17" y="23"/>
                      <a:pt x="18" y="22"/>
                    </a:cubicBezTo>
                    <a:cubicBezTo>
                      <a:pt x="18" y="22"/>
                      <a:pt x="18" y="23"/>
                      <a:pt x="19" y="23"/>
                    </a:cubicBezTo>
                    <a:cubicBezTo>
                      <a:pt x="19" y="24"/>
                      <a:pt x="19" y="25"/>
                      <a:pt x="19" y="25"/>
                    </a:cubicBezTo>
                    <a:cubicBezTo>
                      <a:pt x="19" y="26"/>
                      <a:pt x="19" y="27"/>
                      <a:pt x="19" y="29"/>
                    </a:cubicBezTo>
                    <a:cubicBezTo>
                      <a:pt x="19" y="27"/>
                      <a:pt x="20" y="26"/>
                      <a:pt x="20" y="25"/>
                    </a:cubicBezTo>
                    <a:cubicBezTo>
                      <a:pt x="20" y="24"/>
                      <a:pt x="19" y="23"/>
                      <a:pt x="19" y="21"/>
                    </a:cubicBezTo>
                    <a:cubicBezTo>
                      <a:pt x="19" y="20"/>
                      <a:pt x="20" y="16"/>
                      <a:pt x="23" y="16"/>
                    </a:cubicBezTo>
                    <a:cubicBezTo>
                      <a:pt x="25" y="16"/>
                      <a:pt x="26" y="19"/>
                      <a:pt x="25" y="20"/>
                    </a:cubicBezTo>
                    <a:cubicBezTo>
                      <a:pt x="24" y="21"/>
                      <a:pt x="23" y="22"/>
                      <a:pt x="23" y="2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5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5"/>
                      <a:pt x="23" y="24"/>
                      <a:pt x="24" y="23"/>
                    </a:cubicBezTo>
                    <a:cubicBezTo>
                      <a:pt x="25" y="22"/>
                      <a:pt x="26" y="22"/>
                      <a:pt x="26" y="21"/>
                    </a:cubicBezTo>
                    <a:cubicBezTo>
                      <a:pt x="26" y="21"/>
                      <a:pt x="26" y="22"/>
                      <a:pt x="26" y="23"/>
                    </a:cubicBezTo>
                    <a:cubicBezTo>
                      <a:pt x="26" y="23"/>
                      <a:pt x="26" y="25"/>
                      <a:pt x="26" y="25"/>
                    </a:cubicBezTo>
                    <a:cubicBezTo>
                      <a:pt x="25" y="26"/>
                      <a:pt x="25" y="27"/>
                      <a:pt x="25" y="27"/>
                    </a:cubicBezTo>
                    <a:cubicBezTo>
                      <a:pt x="25" y="28"/>
                      <a:pt x="25" y="29"/>
                      <a:pt x="25" y="29"/>
                    </a:cubicBezTo>
                    <a:cubicBezTo>
                      <a:pt x="25" y="28"/>
                      <a:pt x="26" y="27"/>
                      <a:pt x="26" y="25"/>
                    </a:cubicBezTo>
                    <a:cubicBezTo>
                      <a:pt x="27" y="24"/>
                      <a:pt x="27" y="23"/>
                      <a:pt x="27" y="21"/>
                    </a:cubicBezTo>
                    <a:cubicBezTo>
                      <a:pt x="27" y="19"/>
                      <a:pt x="26" y="15"/>
                      <a:pt x="29" y="15"/>
                    </a:cubicBezTo>
                    <a:cubicBezTo>
                      <a:pt x="32" y="15"/>
                      <a:pt x="33" y="19"/>
                      <a:pt x="33" y="21"/>
                    </a:cubicBezTo>
                    <a:cubicBezTo>
                      <a:pt x="33" y="22"/>
                      <a:pt x="33" y="23"/>
                      <a:pt x="33" y="24"/>
                    </a:cubicBezTo>
                    <a:cubicBezTo>
                      <a:pt x="33" y="26"/>
                      <a:pt x="32" y="27"/>
                      <a:pt x="31" y="28"/>
                    </a:cubicBezTo>
                    <a:cubicBezTo>
                      <a:pt x="31" y="29"/>
                      <a:pt x="31" y="30"/>
                      <a:pt x="30" y="30"/>
                    </a:cubicBezTo>
                    <a:cubicBezTo>
                      <a:pt x="31" y="29"/>
                      <a:pt x="33" y="28"/>
                      <a:pt x="34" y="26"/>
                    </a:cubicBezTo>
                    <a:cubicBezTo>
                      <a:pt x="34" y="25"/>
                      <a:pt x="34" y="24"/>
                      <a:pt x="34" y="23"/>
                    </a:cubicBezTo>
                    <a:cubicBezTo>
                      <a:pt x="35" y="24"/>
                      <a:pt x="36" y="25"/>
                      <a:pt x="36" y="26"/>
                    </a:cubicBezTo>
                    <a:cubicBezTo>
                      <a:pt x="36" y="27"/>
                      <a:pt x="37" y="27"/>
                      <a:pt x="37" y="28"/>
                    </a:cubicBezTo>
                    <a:cubicBezTo>
                      <a:pt x="37" y="27"/>
                      <a:pt x="37" y="25"/>
                      <a:pt x="36" y="24"/>
                    </a:cubicBezTo>
                    <a:cubicBezTo>
                      <a:pt x="35" y="23"/>
                      <a:pt x="35" y="21"/>
                      <a:pt x="35" y="20"/>
                    </a:cubicBezTo>
                    <a:cubicBezTo>
                      <a:pt x="34" y="18"/>
                      <a:pt x="34" y="17"/>
                      <a:pt x="33" y="15"/>
                    </a:cubicBezTo>
                    <a:cubicBezTo>
                      <a:pt x="33" y="14"/>
                      <a:pt x="31" y="13"/>
                      <a:pt x="31" y="12"/>
                    </a:cubicBezTo>
                    <a:cubicBezTo>
                      <a:pt x="32" y="12"/>
                      <a:pt x="33" y="13"/>
                      <a:pt x="34" y="13"/>
                    </a:cubicBezTo>
                    <a:cubicBezTo>
                      <a:pt x="35" y="13"/>
                      <a:pt x="36" y="13"/>
                      <a:pt x="38" y="13"/>
                    </a:cubicBezTo>
                    <a:cubicBezTo>
                      <a:pt x="40" y="13"/>
                      <a:pt x="43" y="15"/>
                      <a:pt x="44" y="17"/>
                    </a:cubicBezTo>
                    <a:cubicBezTo>
                      <a:pt x="43" y="16"/>
                      <a:pt x="43" y="16"/>
                      <a:pt x="42" y="15"/>
                    </a:cubicBezTo>
                    <a:cubicBezTo>
                      <a:pt x="42" y="14"/>
                      <a:pt x="41" y="14"/>
                      <a:pt x="40" y="13"/>
                    </a:cubicBezTo>
                    <a:cubicBezTo>
                      <a:pt x="38" y="12"/>
                      <a:pt x="37" y="12"/>
                      <a:pt x="35" y="12"/>
                    </a:cubicBezTo>
                    <a:cubicBezTo>
                      <a:pt x="33" y="11"/>
                      <a:pt x="31" y="11"/>
                      <a:pt x="31" y="9"/>
                    </a:cubicBezTo>
                    <a:cubicBezTo>
                      <a:pt x="32" y="7"/>
                      <a:pt x="35" y="7"/>
                      <a:pt x="36" y="8"/>
                    </a:cubicBezTo>
                    <a:cubicBezTo>
                      <a:pt x="38" y="8"/>
                      <a:pt x="39" y="8"/>
                      <a:pt x="41" y="7"/>
                    </a:cubicBezTo>
                    <a:cubicBezTo>
                      <a:pt x="42" y="7"/>
                      <a:pt x="43" y="5"/>
                      <a:pt x="45" y="6"/>
                    </a:cubicBezTo>
                    <a:cubicBezTo>
                      <a:pt x="44" y="5"/>
                      <a:pt x="43" y="5"/>
                      <a:pt x="43" y="6"/>
                    </a:cubicBezTo>
                    <a:cubicBezTo>
                      <a:pt x="42" y="6"/>
                      <a:pt x="41" y="6"/>
                      <a:pt x="40" y="7"/>
                    </a:cubicBezTo>
                    <a:cubicBezTo>
                      <a:pt x="38" y="7"/>
                      <a:pt x="36" y="7"/>
                      <a:pt x="34" y="6"/>
                    </a:cubicBezTo>
                    <a:cubicBezTo>
                      <a:pt x="33" y="6"/>
                      <a:pt x="30" y="7"/>
                      <a:pt x="29" y="5"/>
                    </a:cubicBezTo>
                    <a:cubicBezTo>
                      <a:pt x="28" y="3"/>
                      <a:pt x="30" y="2"/>
                      <a:pt x="31" y="1"/>
                    </a:cubicBezTo>
                  </a:path>
                </a:pathLst>
              </a:custGeom>
              <a:solidFill>
                <a:srgbClr val="843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8" name="Freeform 50">
                <a:extLst>
                  <a:ext uri="{FF2B5EF4-FFF2-40B4-BE49-F238E27FC236}">
                    <a16:creationId xmlns:a16="http://schemas.microsoft.com/office/drawing/2014/main" id="{C749E15A-B7EA-4684-B2E2-D3F53368F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862"/>
                <a:ext cx="58" cy="40"/>
              </a:xfrm>
              <a:custGeom>
                <a:avLst/>
                <a:gdLst>
                  <a:gd name="T0" fmla="*/ 76 w 35"/>
                  <a:gd name="T1" fmla="*/ 20 h 24"/>
                  <a:gd name="T2" fmla="*/ 55 w 35"/>
                  <a:gd name="T3" fmla="*/ 0 h 24"/>
                  <a:gd name="T4" fmla="*/ 75 w 35"/>
                  <a:gd name="T5" fmla="*/ 22 h 24"/>
                  <a:gd name="T6" fmla="*/ 63 w 35"/>
                  <a:gd name="T7" fmla="*/ 22 h 24"/>
                  <a:gd name="T8" fmla="*/ 60 w 35"/>
                  <a:gd name="T9" fmla="*/ 22 h 24"/>
                  <a:gd name="T10" fmla="*/ 46 w 35"/>
                  <a:gd name="T11" fmla="*/ 42 h 24"/>
                  <a:gd name="T12" fmla="*/ 8 w 35"/>
                  <a:gd name="T13" fmla="*/ 62 h 24"/>
                  <a:gd name="T14" fmla="*/ 20 w 35"/>
                  <a:gd name="T15" fmla="*/ 55 h 24"/>
                  <a:gd name="T16" fmla="*/ 8 w 35"/>
                  <a:gd name="T17" fmla="*/ 75 h 24"/>
                  <a:gd name="T18" fmla="*/ 46 w 35"/>
                  <a:gd name="T19" fmla="*/ 47 h 24"/>
                  <a:gd name="T20" fmla="*/ 68 w 35"/>
                  <a:gd name="T21" fmla="*/ 50 h 24"/>
                  <a:gd name="T22" fmla="*/ 22 w 35"/>
                  <a:gd name="T23" fmla="*/ 83 h 24"/>
                  <a:gd name="T24" fmla="*/ 46 w 35"/>
                  <a:gd name="T25" fmla="*/ 63 h 24"/>
                  <a:gd name="T26" fmla="*/ 46 w 35"/>
                  <a:gd name="T27" fmla="*/ 70 h 24"/>
                  <a:gd name="T28" fmla="*/ 60 w 35"/>
                  <a:gd name="T29" fmla="*/ 75 h 24"/>
                  <a:gd name="T30" fmla="*/ 50 w 35"/>
                  <a:gd name="T31" fmla="*/ 88 h 24"/>
                  <a:gd name="T32" fmla="*/ 63 w 35"/>
                  <a:gd name="T33" fmla="*/ 78 h 24"/>
                  <a:gd name="T34" fmla="*/ 60 w 35"/>
                  <a:gd name="T35" fmla="*/ 97 h 24"/>
                  <a:gd name="T36" fmla="*/ 63 w 35"/>
                  <a:gd name="T37" fmla="*/ 75 h 24"/>
                  <a:gd name="T38" fmla="*/ 83 w 35"/>
                  <a:gd name="T39" fmla="*/ 75 h 24"/>
                  <a:gd name="T40" fmla="*/ 75 w 35"/>
                  <a:gd name="T41" fmla="*/ 88 h 24"/>
                  <a:gd name="T42" fmla="*/ 68 w 35"/>
                  <a:gd name="T43" fmla="*/ 92 h 24"/>
                  <a:gd name="T44" fmla="*/ 85 w 35"/>
                  <a:gd name="T45" fmla="*/ 78 h 24"/>
                  <a:gd name="T46" fmla="*/ 83 w 35"/>
                  <a:gd name="T47" fmla="*/ 92 h 24"/>
                  <a:gd name="T48" fmla="*/ 76 w 35"/>
                  <a:gd name="T49" fmla="*/ 105 h 24"/>
                  <a:gd name="T50" fmla="*/ 91 w 35"/>
                  <a:gd name="T51" fmla="*/ 78 h 24"/>
                  <a:gd name="T52" fmla="*/ 109 w 35"/>
                  <a:gd name="T53" fmla="*/ 83 h 24"/>
                  <a:gd name="T54" fmla="*/ 99 w 35"/>
                  <a:gd name="T55" fmla="*/ 105 h 24"/>
                  <a:gd name="T56" fmla="*/ 109 w 35"/>
                  <a:gd name="T57" fmla="*/ 103 h 24"/>
                  <a:gd name="T58" fmla="*/ 113 w 35"/>
                  <a:gd name="T59" fmla="*/ 103 h 24"/>
                  <a:gd name="T60" fmla="*/ 118 w 35"/>
                  <a:gd name="T61" fmla="*/ 97 h 24"/>
                  <a:gd name="T62" fmla="*/ 113 w 35"/>
                  <a:gd name="T63" fmla="*/ 63 h 24"/>
                  <a:gd name="T64" fmla="*/ 118 w 35"/>
                  <a:gd name="T65" fmla="*/ 62 h 24"/>
                  <a:gd name="T66" fmla="*/ 146 w 35"/>
                  <a:gd name="T67" fmla="*/ 78 h 24"/>
                  <a:gd name="T68" fmla="*/ 138 w 35"/>
                  <a:gd name="T69" fmla="*/ 63 h 24"/>
                  <a:gd name="T70" fmla="*/ 113 w 35"/>
                  <a:gd name="T71" fmla="*/ 42 h 24"/>
                  <a:gd name="T72" fmla="*/ 146 w 35"/>
                  <a:gd name="T73" fmla="*/ 47 h 24"/>
                  <a:gd name="T74" fmla="*/ 151 w 35"/>
                  <a:gd name="T75" fmla="*/ 42 h 24"/>
                  <a:gd name="T76" fmla="*/ 124 w 35"/>
                  <a:gd name="T77" fmla="*/ 37 h 24"/>
                  <a:gd name="T78" fmla="*/ 118 w 35"/>
                  <a:gd name="T79" fmla="*/ 20 h 2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5" h="24">
                    <a:moveTo>
                      <a:pt x="26" y="4"/>
                    </a:moveTo>
                    <a:cubicBezTo>
                      <a:pt x="24" y="6"/>
                      <a:pt x="19" y="6"/>
                      <a:pt x="17" y="4"/>
                    </a:cubicBezTo>
                    <a:cubicBezTo>
                      <a:pt x="16" y="3"/>
                      <a:pt x="16" y="2"/>
                      <a:pt x="15" y="1"/>
                    </a:cubicBezTo>
                    <a:cubicBezTo>
                      <a:pt x="14" y="1"/>
                      <a:pt x="13" y="1"/>
                      <a:pt x="12" y="0"/>
                    </a:cubicBezTo>
                    <a:cubicBezTo>
                      <a:pt x="13" y="1"/>
                      <a:pt x="14" y="2"/>
                      <a:pt x="15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7" y="5"/>
                      <a:pt x="17" y="6"/>
                      <a:pt x="17" y="7"/>
                    </a:cubicBezTo>
                    <a:cubicBezTo>
                      <a:pt x="16" y="7"/>
                      <a:pt x="14" y="6"/>
                      <a:pt x="14" y="5"/>
                    </a:cubicBezTo>
                    <a:cubicBezTo>
                      <a:pt x="12" y="4"/>
                      <a:pt x="11" y="3"/>
                      <a:pt x="9" y="2"/>
                    </a:cubicBezTo>
                    <a:cubicBezTo>
                      <a:pt x="11" y="3"/>
                      <a:pt x="12" y="4"/>
                      <a:pt x="13" y="5"/>
                    </a:cubicBezTo>
                    <a:cubicBezTo>
                      <a:pt x="13" y="5"/>
                      <a:pt x="14" y="7"/>
                      <a:pt x="14" y="8"/>
                    </a:cubicBezTo>
                    <a:cubicBezTo>
                      <a:pt x="13" y="9"/>
                      <a:pt x="11" y="9"/>
                      <a:pt x="10" y="9"/>
                    </a:cubicBezTo>
                    <a:cubicBezTo>
                      <a:pt x="8" y="10"/>
                      <a:pt x="6" y="11"/>
                      <a:pt x="4" y="12"/>
                    </a:cubicBezTo>
                    <a:cubicBezTo>
                      <a:pt x="3" y="12"/>
                      <a:pt x="2" y="13"/>
                      <a:pt x="2" y="13"/>
                    </a:cubicBezTo>
                    <a:cubicBezTo>
                      <a:pt x="1" y="14"/>
                      <a:pt x="1" y="14"/>
                      <a:pt x="0" y="15"/>
                    </a:cubicBezTo>
                    <a:cubicBezTo>
                      <a:pt x="1" y="14"/>
                      <a:pt x="3" y="13"/>
                      <a:pt x="4" y="12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3" y="15"/>
                      <a:pt x="4" y="13"/>
                      <a:pt x="6" y="12"/>
                    </a:cubicBezTo>
                    <a:cubicBezTo>
                      <a:pt x="7" y="11"/>
                      <a:pt x="9" y="10"/>
                      <a:pt x="10" y="10"/>
                    </a:cubicBezTo>
                    <a:cubicBezTo>
                      <a:pt x="11" y="10"/>
                      <a:pt x="11" y="10"/>
                      <a:pt x="12" y="10"/>
                    </a:cubicBezTo>
                    <a:cubicBezTo>
                      <a:pt x="13" y="10"/>
                      <a:pt x="14" y="10"/>
                      <a:pt x="15" y="11"/>
                    </a:cubicBezTo>
                    <a:cubicBezTo>
                      <a:pt x="16" y="13"/>
                      <a:pt x="12" y="13"/>
                      <a:pt x="11" y="13"/>
                    </a:cubicBezTo>
                    <a:cubicBezTo>
                      <a:pt x="9" y="14"/>
                      <a:pt x="5" y="15"/>
                      <a:pt x="5" y="18"/>
                    </a:cubicBezTo>
                    <a:cubicBezTo>
                      <a:pt x="6" y="17"/>
                      <a:pt x="6" y="16"/>
                      <a:pt x="7" y="15"/>
                    </a:cubicBezTo>
                    <a:cubicBezTo>
                      <a:pt x="8" y="15"/>
                      <a:pt x="9" y="14"/>
                      <a:pt x="10" y="14"/>
                    </a:cubicBezTo>
                    <a:cubicBezTo>
                      <a:pt x="9" y="15"/>
                      <a:pt x="7" y="17"/>
                      <a:pt x="7" y="19"/>
                    </a:cubicBezTo>
                    <a:cubicBezTo>
                      <a:pt x="8" y="18"/>
                      <a:pt x="9" y="16"/>
                      <a:pt x="10" y="15"/>
                    </a:cubicBezTo>
                    <a:cubicBezTo>
                      <a:pt x="11" y="14"/>
                      <a:pt x="12" y="13"/>
                      <a:pt x="13" y="13"/>
                    </a:cubicBezTo>
                    <a:cubicBezTo>
                      <a:pt x="15" y="13"/>
                      <a:pt x="14" y="15"/>
                      <a:pt x="13" y="16"/>
                    </a:cubicBezTo>
                    <a:cubicBezTo>
                      <a:pt x="13" y="16"/>
                      <a:pt x="12" y="16"/>
                      <a:pt x="12" y="17"/>
                    </a:cubicBezTo>
                    <a:cubicBezTo>
                      <a:pt x="11" y="17"/>
                      <a:pt x="11" y="18"/>
                      <a:pt x="11" y="19"/>
                    </a:cubicBezTo>
                    <a:cubicBezTo>
                      <a:pt x="11" y="18"/>
                      <a:pt x="12" y="17"/>
                      <a:pt x="13" y="16"/>
                    </a:cubicBezTo>
                    <a:cubicBezTo>
                      <a:pt x="13" y="17"/>
                      <a:pt x="13" y="17"/>
                      <a:pt x="14" y="17"/>
                    </a:cubicBezTo>
                    <a:cubicBezTo>
                      <a:pt x="14" y="18"/>
                      <a:pt x="14" y="18"/>
                      <a:pt x="13" y="19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3" y="20"/>
                      <a:pt x="14" y="20"/>
                      <a:pt x="14" y="19"/>
                    </a:cubicBezTo>
                    <a:cubicBezTo>
                      <a:pt x="14" y="18"/>
                      <a:pt x="14" y="17"/>
                      <a:pt x="14" y="16"/>
                    </a:cubicBezTo>
                    <a:cubicBezTo>
                      <a:pt x="15" y="15"/>
                      <a:pt x="16" y="12"/>
                      <a:pt x="18" y="13"/>
                    </a:cubicBezTo>
                    <a:cubicBezTo>
                      <a:pt x="19" y="13"/>
                      <a:pt x="19" y="15"/>
                      <a:pt x="18" y="16"/>
                    </a:cubicBezTo>
                    <a:cubicBezTo>
                      <a:pt x="18" y="17"/>
                      <a:pt x="17" y="17"/>
                      <a:pt x="16" y="18"/>
                    </a:cubicBezTo>
                    <a:cubicBezTo>
                      <a:pt x="16" y="18"/>
                      <a:pt x="16" y="18"/>
                      <a:pt x="16" y="19"/>
                    </a:cubicBezTo>
                    <a:cubicBezTo>
                      <a:pt x="16" y="19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9"/>
                      <a:pt x="17" y="18"/>
                      <a:pt x="17" y="18"/>
                    </a:cubicBezTo>
                    <a:cubicBezTo>
                      <a:pt x="18" y="18"/>
                      <a:pt x="19" y="18"/>
                      <a:pt x="19" y="17"/>
                    </a:cubicBezTo>
                    <a:cubicBezTo>
                      <a:pt x="19" y="17"/>
                      <a:pt x="19" y="18"/>
                      <a:pt x="19" y="18"/>
                    </a:cubicBezTo>
                    <a:cubicBezTo>
                      <a:pt x="19" y="19"/>
                      <a:pt x="18" y="19"/>
                      <a:pt x="18" y="20"/>
                    </a:cubicBezTo>
                    <a:cubicBezTo>
                      <a:pt x="18" y="20"/>
                      <a:pt x="17" y="21"/>
                      <a:pt x="17" y="21"/>
                    </a:cubicBezTo>
                    <a:cubicBezTo>
                      <a:pt x="17" y="22"/>
                      <a:pt x="17" y="22"/>
                      <a:pt x="17" y="23"/>
                    </a:cubicBezTo>
                    <a:cubicBezTo>
                      <a:pt x="17" y="22"/>
                      <a:pt x="18" y="21"/>
                      <a:pt x="18" y="20"/>
                    </a:cubicBezTo>
                    <a:cubicBezTo>
                      <a:pt x="19" y="19"/>
                      <a:pt x="20" y="18"/>
                      <a:pt x="20" y="17"/>
                    </a:cubicBezTo>
                    <a:cubicBezTo>
                      <a:pt x="20" y="16"/>
                      <a:pt x="20" y="13"/>
                      <a:pt x="22" y="13"/>
                    </a:cubicBezTo>
                    <a:cubicBezTo>
                      <a:pt x="24" y="14"/>
                      <a:pt x="24" y="17"/>
                      <a:pt x="24" y="18"/>
                    </a:cubicBezTo>
                    <a:cubicBezTo>
                      <a:pt x="24" y="19"/>
                      <a:pt x="24" y="20"/>
                      <a:pt x="24" y="21"/>
                    </a:cubicBezTo>
                    <a:cubicBezTo>
                      <a:pt x="23" y="22"/>
                      <a:pt x="22" y="22"/>
                      <a:pt x="22" y="23"/>
                    </a:cubicBezTo>
                    <a:cubicBezTo>
                      <a:pt x="21" y="23"/>
                      <a:pt x="21" y="24"/>
                      <a:pt x="21" y="24"/>
                    </a:cubicBezTo>
                    <a:cubicBezTo>
                      <a:pt x="22" y="23"/>
                      <a:pt x="23" y="23"/>
                      <a:pt x="24" y="22"/>
                    </a:cubicBezTo>
                    <a:cubicBezTo>
                      <a:pt x="24" y="21"/>
                      <a:pt x="24" y="21"/>
                      <a:pt x="25" y="20"/>
                    </a:cubicBezTo>
                    <a:cubicBezTo>
                      <a:pt x="25" y="20"/>
                      <a:pt x="25" y="22"/>
                      <a:pt x="25" y="22"/>
                    </a:cubicBezTo>
                    <a:cubicBezTo>
                      <a:pt x="25" y="23"/>
                      <a:pt x="26" y="24"/>
                      <a:pt x="26" y="24"/>
                    </a:cubicBezTo>
                    <a:cubicBezTo>
                      <a:pt x="26" y="23"/>
                      <a:pt x="26" y="22"/>
                      <a:pt x="26" y="21"/>
                    </a:cubicBezTo>
                    <a:cubicBezTo>
                      <a:pt x="25" y="20"/>
                      <a:pt x="25" y="19"/>
                      <a:pt x="25" y="18"/>
                    </a:cubicBezTo>
                    <a:cubicBezTo>
                      <a:pt x="25" y="17"/>
                      <a:pt x="25" y="15"/>
                      <a:pt x="25" y="14"/>
                    </a:cubicBezTo>
                    <a:cubicBezTo>
                      <a:pt x="25" y="13"/>
                      <a:pt x="24" y="13"/>
                      <a:pt x="24" y="12"/>
                    </a:cubicBezTo>
                    <a:cubicBezTo>
                      <a:pt x="25" y="12"/>
                      <a:pt x="25" y="13"/>
                      <a:pt x="26" y="13"/>
                    </a:cubicBezTo>
                    <a:cubicBezTo>
                      <a:pt x="27" y="13"/>
                      <a:pt x="28" y="13"/>
                      <a:pt x="29" y="13"/>
                    </a:cubicBezTo>
                    <a:cubicBezTo>
                      <a:pt x="30" y="14"/>
                      <a:pt x="32" y="16"/>
                      <a:pt x="32" y="17"/>
                    </a:cubicBezTo>
                    <a:cubicBezTo>
                      <a:pt x="32" y="17"/>
                      <a:pt x="32" y="16"/>
                      <a:pt x="32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29" y="13"/>
                      <a:pt x="28" y="13"/>
                      <a:pt x="27" y="12"/>
                    </a:cubicBezTo>
                    <a:cubicBezTo>
                      <a:pt x="26" y="12"/>
                      <a:pt x="24" y="11"/>
                      <a:pt x="25" y="9"/>
                    </a:cubicBezTo>
                    <a:cubicBezTo>
                      <a:pt x="26" y="8"/>
                      <a:pt x="28" y="9"/>
                      <a:pt x="29" y="9"/>
                    </a:cubicBezTo>
                    <a:cubicBezTo>
                      <a:pt x="30" y="10"/>
                      <a:pt x="31" y="10"/>
                      <a:pt x="32" y="10"/>
                    </a:cubicBezTo>
                    <a:cubicBezTo>
                      <a:pt x="33" y="10"/>
                      <a:pt x="34" y="9"/>
                      <a:pt x="35" y="9"/>
                    </a:cubicBezTo>
                    <a:cubicBezTo>
                      <a:pt x="35" y="9"/>
                      <a:pt x="34" y="9"/>
                      <a:pt x="33" y="9"/>
                    </a:cubicBezTo>
                    <a:cubicBezTo>
                      <a:pt x="33" y="9"/>
                      <a:pt x="32" y="9"/>
                      <a:pt x="32" y="9"/>
                    </a:cubicBezTo>
                    <a:cubicBezTo>
                      <a:pt x="30" y="9"/>
                      <a:pt x="29" y="9"/>
                      <a:pt x="27" y="8"/>
                    </a:cubicBezTo>
                    <a:cubicBezTo>
                      <a:pt x="26" y="8"/>
                      <a:pt x="25" y="8"/>
                      <a:pt x="24" y="6"/>
                    </a:cubicBezTo>
                    <a:cubicBezTo>
                      <a:pt x="24" y="5"/>
                      <a:pt x="25" y="5"/>
                      <a:pt x="26" y="4"/>
                    </a:cubicBezTo>
                  </a:path>
                </a:pathLst>
              </a:custGeom>
              <a:solidFill>
                <a:srgbClr val="843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9" name="Freeform 51">
                <a:extLst>
                  <a:ext uri="{FF2B5EF4-FFF2-40B4-BE49-F238E27FC236}">
                    <a16:creationId xmlns:a16="http://schemas.microsoft.com/office/drawing/2014/main" id="{BD163D54-3378-4A6D-B23C-181350E83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1843"/>
                <a:ext cx="69" cy="46"/>
              </a:xfrm>
              <a:custGeom>
                <a:avLst/>
                <a:gdLst>
                  <a:gd name="T0" fmla="*/ 105 w 42"/>
                  <a:gd name="T1" fmla="*/ 33 h 28"/>
                  <a:gd name="T2" fmla="*/ 76 w 42"/>
                  <a:gd name="T3" fmla="*/ 33 h 28"/>
                  <a:gd name="T4" fmla="*/ 49 w 42"/>
                  <a:gd name="T5" fmla="*/ 0 h 28"/>
                  <a:gd name="T6" fmla="*/ 67 w 42"/>
                  <a:gd name="T7" fmla="*/ 35 h 28"/>
                  <a:gd name="T8" fmla="*/ 35 w 42"/>
                  <a:gd name="T9" fmla="*/ 20 h 28"/>
                  <a:gd name="T10" fmla="*/ 71 w 42"/>
                  <a:gd name="T11" fmla="*/ 41 h 28"/>
                  <a:gd name="T12" fmla="*/ 71 w 42"/>
                  <a:gd name="T13" fmla="*/ 49 h 28"/>
                  <a:gd name="T14" fmla="*/ 35 w 42"/>
                  <a:gd name="T15" fmla="*/ 54 h 28"/>
                  <a:gd name="T16" fmla="*/ 0 w 42"/>
                  <a:gd name="T17" fmla="*/ 62 h 28"/>
                  <a:gd name="T18" fmla="*/ 21 w 42"/>
                  <a:gd name="T19" fmla="*/ 67 h 28"/>
                  <a:gd name="T20" fmla="*/ 35 w 42"/>
                  <a:gd name="T21" fmla="*/ 58 h 28"/>
                  <a:gd name="T22" fmla="*/ 58 w 42"/>
                  <a:gd name="T23" fmla="*/ 62 h 28"/>
                  <a:gd name="T24" fmla="*/ 49 w 42"/>
                  <a:gd name="T25" fmla="*/ 71 h 28"/>
                  <a:gd name="T26" fmla="*/ 33 w 42"/>
                  <a:gd name="T27" fmla="*/ 97 h 28"/>
                  <a:gd name="T28" fmla="*/ 33 w 42"/>
                  <a:gd name="T29" fmla="*/ 97 h 28"/>
                  <a:gd name="T30" fmla="*/ 58 w 42"/>
                  <a:gd name="T31" fmla="*/ 71 h 28"/>
                  <a:gd name="T32" fmla="*/ 62 w 42"/>
                  <a:gd name="T33" fmla="*/ 84 h 28"/>
                  <a:gd name="T34" fmla="*/ 49 w 42"/>
                  <a:gd name="T35" fmla="*/ 110 h 28"/>
                  <a:gd name="T36" fmla="*/ 81 w 42"/>
                  <a:gd name="T37" fmla="*/ 84 h 28"/>
                  <a:gd name="T38" fmla="*/ 84 w 42"/>
                  <a:gd name="T39" fmla="*/ 81 h 28"/>
                  <a:gd name="T40" fmla="*/ 81 w 42"/>
                  <a:gd name="T41" fmla="*/ 102 h 28"/>
                  <a:gd name="T42" fmla="*/ 81 w 42"/>
                  <a:gd name="T43" fmla="*/ 125 h 28"/>
                  <a:gd name="T44" fmla="*/ 97 w 42"/>
                  <a:gd name="T45" fmla="*/ 110 h 28"/>
                  <a:gd name="T46" fmla="*/ 95 w 42"/>
                  <a:gd name="T47" fmla="*/ 89 h 28"/>
                  <a:gd name="T48" fmla="*/ 117 w 42"/>
                  <a:gd name="T49" fmla="*/ 95 h 28"/>
                  <a:gd name="T50" fmla="*/ 118 w 42"/>
                  <a:gd name="T51" fmla="*/ 89 h 28"/>
                  <a:gd name="T52" fmla="*/ 125 w 42"/>
                  <a:gd name="T53" fmla="*/ 102 h 28"/>
                  <a:gd name="T54" fmla="*/ 133 w 42"/>
                  <a:gd name="T55" fmla="*/ 102 h 28"/>
                  <a:gd name="T56" fmla="*/ 130 w 42"/>
                  <a:gd name="T57" fmla="*/ 89 h 28"/>
                  <a:gd name="T58" fmla="*/ 156 w 42"/>
                  <a:gd name="T59" fmla="*/ 117 h 28"/>
                  <a:gd name="T60" fmla="*/ 146 w 42"/>
                  <a:gd name="T61" fmla="*/ 95 h 28"/>
                  <a:gd name="T62" fmla="*/ 110 w 42"/>
                  <a:gd name="T63" fmla="*/ 76 h 28"/>
                  <a:gd name="T64" fmla="*/ 143 w 42"/>
                  <a:gd name="T65" fmla="*/ 81 h 28"/>
                  <a:gd name="T66" fmla="*/ 164 w 42"/>
                  <a:gd name="T67" fmla="*/ 97 h 28"/>
                  <a:gd name="T68" fmla="*/ 156 w 42"/>
                  <a:gd name="T69" fmla="*/ 89 h 28"/>
                  <a:gd name="T70" fmla="*/ 186 w 42"/>
                  <a:gd name="T71" fmla="*/ 84 h 28"/>
                  <a:gd name="T72" fmla="*/ 143 w 42"/>
                  <a:gd name="T73" fmla="*/ 67 h 28"/>
                  <a:gd name="T74" fmla="*/ 133 w 42"/>
                  <a:gd name="T75" fmla="*/ 43 h 28"/>
                  <a:gd name="T76" fmla="*/ 159 w 42"/>
                  <a:gd name="T77" fmla="*/ 62 h 28"/>
                  <a:gd name="T78" fmla="*/ 168 w 42"/>
                  <a:gd name="T79" fmla="*/ 41 h 28"/>
                  <a:gd name="T80" fmla="*/ 133 w 42"/>
                  <a:gd name="T81" fmla="*/ 41 h 28"/>
                  <a:gd name="T82" fmla="*/ 133 w 42"/>
                  <a:gd name="T83" fmla="*/ 21 h 2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2" h="28">
                    <a:moveTo>
                      <a:pt x="30" y="5"/>
                    </a:moveTo>
                    <a:cubicBezTo>
                      <a:pt x="29" y="6"/>
                      <a:pt x="25" y="6"/>
                      <a:pt x="24" y="7"/>
                    </a:cubicBezTo>
                    <a:cubicBezTo>
                      <a:pt x="22" y="8"/>
                      <a:pt x="21" y="9"/>
                      <a:pt x="19" y="8"/>
                    </a:cubicBezTo>
                    <a:cubicBezTo>
                      <a:pt x="18" y="8"/>
                      <a:pt x="17" y="7"/>
                      <a:pt x="17" y="7"/>
                    </a:cubicBezTo>
                    <a:cubicBezTo>
                      <a:pt x="16" y="6"/>
                      <a:pt x="15" y="6"/>
                      <a:pt x="14" y="6"/>
                    </a:cubicBezTo>
                    <a:cubicBezTo>
                      <a:pt x="12" y="4"/>
                      <a:pt x="13" y="2"/>
                      <a:pt x="11" y="0"/>
                    </a:cubicBezTo>
                    <a:cubicBezTo>
                      <a:pt x="12" y="1"/>
                      <a:pt x="12" y="3"/>
                      <a:pt x="12" y="5"/>
                    </a:cubicBezTo>
                    <a:cubicBezTo>
                      <a:pt x="12" y="7"/>
                      <a:pt x="13" y="7"/>
                      <a:pt x="15" y="8"/>
                    </a:cubicBezTo>
                    <a:cubicBezTo>
                      <a:pt x="13" y="7"/>
                      <a:pt x="12" y="7"/>
                      <a:pt x="11" y="6"/>
                    </a:cubicBezTo>
                    <a:cubicBezTo>
                      <a:pt x="9" y="6"/>
                      <a:pt x="9" y="5"/>
                      <a:pt x="8" y="4"/>
                    </a:cubicBezTo>
                    <a:cubicBezTo>
                      <a:pt x="8" y="6"/>
                      <a:pt x="10" y="7"/>
                      <a:pt x="11" y="8"/>
                    </a:cubicBezTo>
                    <a:cubicBezTo>
                      <a:pt x="13" y="8"/>
                      <a:pt x="15" y="8"/>
                      <a:pt x="16" y="9"/>
                    </a:cubicBezTo>
                    <a:cubicBezTo>
                      <a:pt x="17" y="9"/>
                      <a:pt x="18" y="9"/>
                      <a:pt x="18" y="10"/>
                    </a:cubicBezTo>
                    <a:cubicBezTo>
                      <a:pt x="18" y="11"/>
                      <a:pt x="16" y="11"/>
                      <a:pt x="16" y="11"/>
                    </a:cubicBezTo>
                    <a:cubicBezTo>
                      <a:pt x="14" y="12"/>
                      <a:pt x="13" y="12"/>
                      <a:pt x="11" y="12"/>
                    </a:cubicBezTo>
                    <a:cubicBezTo>
                      <a:pt x="10" y="12"/>
                      <a:pt x="9" y="13"/>
                      <a:pt x="8" y="12"/>
                    </a:cubicBezTo>
                    <a:cubicBezTo>
                      <a:pt x="7" y="11"/>
                      <a:pt x="5" y="11"/>
                      <a:pt x="3" y="12"/>
                    </a:cubicBezTo>
                    <a:cubicBezTo>
                      <a:pt x="2" y="12"/>
                      <a:pt x="1" y="13"/>
                      <a:pt x="0" y="14"/>
                    </a:cubicBezTo>
                    <a:cubicBezTo>
                      <a:pt x="2" y="13"/>
                      <a:pt x="6" y="10"/>
                      <a:pt x="8" y="13"/>
                    </a:cubicBezTo>
                    <a:cubicBezTo>
                      <a:pt x="7" y="13"/>
                      <a:pt x="6" y="14"/>
                      <a:pt x="5" y="15"/>
                    </a:cubicBezTo>
                    <a:cubicBezTo>
                      <a:pt x="4" y="15"/>
                      <a:pt x="3" y="15"/>
                      <a:pt x="2" y="16"/>
                    </a:cubicBezTo>
                    <a:cubicBezTo>
                      <a:pt x="4" y="16"/>
                      <a:pt x="6" y="14"/>
                      <a:pt x="8" y="13"/>
                    </a:cubicBezTo>
                    <a:cubicBezTo>
                      <a:pt x="9" y="13"/>
                      <a:pt x="10" y="13"/>
                      <a:pt x="11" y="13"/>
                    </a:cubicBezTo>
                    <a:cubicBezTo>
                      <a:pt x="12" y="13"/>
                      <a:pt x="13" y="13"/>
                      <a:pt x="13" y="14"/>
                    </a:cubicBezTo>
                    <a:cubicBezTo>
                      <a:pt x="14" y="14"/>
                      <a:pt x="14" y="15"/>
                      <a:pt x="13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7"/>
                      <a:pt x="10" y="17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6" y="24"/>
                      <a:pt x="6" y="25"/>
                    </a:cubicBezTo>
                    <a:cubicBezTo>
                      <a:pt x="6" y="24"/>
                      <a:pt x="7" y="23"/>
                      <a:pt x="7" y="22"/>
                    </a:cubicBezTo>
                    <a:cubicBezTo>
                      <a:pt x="8" y="20"/>
                      <a:pt x="9" y="19"/>
                      <a:pt x="10" y="19"/>
                    </a:cubicBezTo>
                    <a:cubicBezTo>
                      <a:pt x="11" y="18"/>
                      <a:pt x="12" y="17"/>
                      <a:pt x="13" y="16"/>
                    </a:cubicBezTo>
                    <a:cubicBezTo>
                      <a:pt x="14" y="16"/>
                      <a:pt x="15" y="15"/>
                      <a:pt x="15" y="16"/>
                    </a:cubicBezTo>
                    <a:cubicBezTo>
                      <a:pt x="16" y="17"/>
                      <a:pt x="15" y="19"/>
                      <a:pt x="14" y="19"/>
                    </a:cubicBezTo>
                    <a:cubicBezTo>
                      <a:pt x="13" y="20"/>
                      <a:pt x="12" y="21"/>
                      <a:pt x="12" y="22"/>
                    </a:cubicBezTo>
                    <a:cubicBezTo>
                      <a:pt x="11" y="23"/>
                      <a:pt x="11" y="24"/>
                      <a:pt x="11" y="25"/>
                    </a:cubicBezTo>
                    <a:cubicBezTo>
                      <a:pt x="11" y="23"/>
                      <a:pt x="14" y="20"/>
                      <a:pt x="16" y="19"/>
                    </a:cubicBezTo>
                    <a:cubicBezTo>
                      <a:pt x="16" y="19"/>
                      <a:pt x="17" y="19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7"/>
                      <a:pt x="19" y="17"/>
                      <a:pt x="19" y="18"/>
                    </a:cubicBezTo>
                    <a:cubicBezTo>
                      <a:pt x="19" y="19"/>
                      <a:pt x="19" y="19"/>
                      <a:pt x="19" y="20"/>
                    </a:cubicBezTo>
                    <a:cubicBezTo>
                      <a:pt x="18" y="21"/>
                      <a:pt x="18" y="22"/>
                      <a:pt x="18" y="23"/>
                    </a:cubicBezTo>
                    <a:cubicBezTo>
                      <a:pt x="17" y="24"/>
                      <a:pt x="17" y="25"/>
                      <a:pt x="18" y="26"/>
                    </a:cubicBezTo>
                    <a:cubicBezTo>
                      <a:pt x="18" y="26"/>
                      <a:pt x="18" y="27"/>
                      <a:pt x="18" y="28"/>
                    </a:cubicBezTo>
                    <a:cubicBezTo>
                      <a:pt x="19" y="26"/>
                      <a:pt x="17" y="23"/>
                      <a:pt x="19" y="21"/>
                    </a:cubicBezTo>
                    <a:cubicBezTo>
                      <a:pt x="21" y="19"/>
                      <a:pt x="22" y="23"/>
                      <a:pt x="22" y="25"/>
                    </a:cubicBezTo>
                    <a:cubicBezTo>
                      <a:pt x="22" y="24"/>
                      <a:pt x="22" y="23"/>
                      <a:pt x="22" y="22"/>
                    </a:cubicBezTo>
                    <a:cubicBezTo>
                      <a:pt x="22" y="22"/>
                      <a:pt x="21" y="21"/>
                      <a:pt x="21" y="20"/>
                    </a:cubicBezTo>
                    <a:cubicBezTo>
                      <a:pt x="21" y="19"/>
                      <a:pt x="22" y="17"/>
                      <a:pt x="24" y="18"/>
                    </a:cubicBezTo>
                    <a:cubicBezTo>
                      <a:pt x="25" y="18"/>
                      <a:pt x="27" y="19"/>
                      <a:pt x="26" y="21"/>
                    </a:cubicBezTo>
                    <a:cubicBezTo>
                      <a:pt x="26" y="22"/>
                      <a:pt x="25" y="23"/>
                      <a:pt x="25" y="25"/>
                    </a:cubicBezTo>
                    <a:cubicBezTo>
                      <a:pt x="25" y="23"/>
                      <a:pt x="27" y="22"/>
                      <a:pt x="27" y="20"/>
                    </a:cubicBezTo>
                    <a:cubicBezTo>
                      <a:pt x="27" y="21"/>
                      <a:pt x="27" y="21"/>
                      <a:pt x="27" y="22"/>
                    </a:cubicBezTo>
                    <a:cubicBezTo>
                      <a:pt x="28" y="22"/>
                      <a:pt x="28" y="22"/>
                      <a:pt x="28" y="23"/>
                    </a:cubicBezTo>
                    <a:cubicBezTo>
                      <a:pt x="29" y="23"/>
                      <a:pt x="30" y="24"/>
                      <a:pt x="30" y="25"/>
                    </a:cubicBezTo>
                    <a:cubicBezTo>
                      <a:pt x="30" y="24"/>
                      <a:pt x="30" y="24"/>
                      <a:pt x="30" y="23"/>
                    </a:cubicBezTo>
                    <a:cubicBezTo>
                      <a:pt x="29" y="23"/>
                      <a:pt x="29" y="23"/>
                      <a:pt x="29" y="22"/>
                    </a:cubicBezTo>
                    <a:cubicBezTo>
                      <a:pt x="28" y="21"/>
                      <a:pt x="27" y="20"/>
                      <a:pt x="29" y="20"/>
                    </a:cubicBezTo>
                    <a:cubicBezTo>
                      <a:pt x="31" y="20"/>
                      <a:pt x="32" y="21"/>
                      <a:pt x="33" y="22"/>
                    </a:cubicBezTo>
                    <a:cubicBezTo>
                      <a:pt x="34" y="23"/>
                      <a:pt x="35" y="25"/>
                      <a:pt x="35" y="26"/>
                    </a:cubicBezTo>
                    <a:cubicBezTo>
                      <a:pt x="35" y="25"/>
                      <a:pt x="35" y="24"/>
                      <a:pt x="35" y="23"/>
                    </a:cubicBezTo>
                    <a:cubicBezTo>
                      <a:pt x="34" y="22"/>
                      <a:pt x="33" y="22"/>
                      <a:pt x="33" y="21"/>
                    </a:cubicBezTo>
                    <a:cubicBezTo>
                      <a:pt x="31" y="20"/>
                      <a:pt x="31" y="20"/>
                      <a:pt x="29" y="20"/>
                    </a:cubicBezTo>
                    <a:cubicBezTo>
                      <a:pt x="28" y="19"/>
                      <a:pt x="26" y="18"/>
                      <a:pt x="25" y="17"/>
                    </a:cubicBezTo>
                    <a:cubicBezTo>
                      <a:pt x="23" y="16"/>
                      <a:pt x="25" y="14"/>
                      <a:pt x="27" y="14"/>
                    </a:cubicBezTo>
                    <a:cubicBezTo>
                      <a:pt x="30" y="14"/>
                      <a:pt x="31" y="15"/>
                      <a:pt x="32" y="18"/>
                    </a:cubicBezTo>
                    <a:cubicBezTo>
                      <a:pt x="33" y="19"/>
                      <a:pt x="34" y="20"/>
                      <a:pt x="35" y="21"/>
                    </a:cubicBezTo>
                    <a:cubicBezTo>
                      <a:pt x="36" y="21"/>
                      <a:pt x="37" y="22"/>
                      <a:pt x="37" y="22"/>
                    </a:cubicBezTo>
                    <a:cubicBezTo>
                      <a:pt x="38" y="22"/>
                      <a:pt x="38" y="22"/>
                      <a:pt x="39" y="22"/>
                    </a:cubicBezTo>
                    <a:cubicBezTo>
                      <a:pt x="37" y="21"/>
                      <a:pt x="36" y="20"/>
                      <a:pt x="35" y="20"/>
                    </a:cubicBezTo>
                    <a:cubicBezTo>
                      <a:pt x="34" y="19"/>
                      <a:pt x="33" y="18"/>
                      <a:pt x="33" y="17"/>
                    </a:cubicBezTo>
                    <a:cubicBezTo>
                      <a:pt x="35" y="17"/>
                      <a:pt x="40" y="17"/>
                      <a:pt x="42" y="19"/>
                    </a:cubicBezTo>
                    <a:cubicBezTo>
                      <a:pt x="41" y="17"/>
                      <a:pt x="38" y="16"/>
                      <a:pt x="37" y="16"/>
                    </a:cubicBezTo>
                    <a:cubicBezTo>
                      <a:pt x="35" y="15"/>
                      <a:pt x="33" y="16"/>
                      <a:pt x="32" y="15"/>
                    </a:cubicBezTo>
                    <a:cubicBezTo>
                      <a:pt x="31" y="15"/>
                      <a:pt x="28" y="13"/>
                      <a:pt x="28" y="12"/>
                    </a:cubicBezTo>
                    <a:cubicBezTo>
                      <a:pt x="28" y="11"/>
                      <a:pt x="30" y="11"/>
                      <a:pt x="30" y="10"/>
                    </a:cubicBezTo>
                    <a:cubicBezTo>
                      <a:pt x="31" y="10"/>
                      <a:pt x="32" y="10"/>
                      <a:pt x="33" y="11"/>
                    </a:cubicBezTo>
                    <a:cubicBezTo>
                      <a:pt x="34" y="11"/>
                      <a:pt x="36" y="12"/>
                      <a:pt x="36" y="14"/>
                    </a:cubicBezTo>
                    <a:cubicBezTo>
                      <a:pt x="37" y="12"/>
                      <a:pt x="34" y="11"/>
                      <a:pt x="33" y="10"/>
                    </a:cubicBezTo>
                    <a:cubicBezTo>
                      <a:pt x="35" y="10"/>
                      <a:pt x="37" y="10"/>
                      <a:pt x="38" y="9"/>
                    </a:cubicBezTo>
                    <a:cubicBezTo>
                      <a:pt x="37" y="8"/>
                      <a:pt x="36" y="9"/>
                      <a:pt x="34" y="9"/>
                    </a:cubicBezTo>
                    <a:cubicBezTo>
                      <a:pt x="33" y="9"/>
                      <a:pt x="32" y="9"/>
                      <a:pt x="30" y="9"/>
                    </a:cubicBezTo>
                    <a:cubicBezTo>
                      <a:pt x="29" y="9"/>
                      <a:pt x="28" y="10"/>
                      <a:pt x="27" y="9"/>
                    </a:cubicBezTo>
                    <a:cubicBezTo>
                      <a:pt x="26" y="6"/>
                      <a:pt x="28" y="6"/>
                      <a:pt x="30" y="5"/>
                    </a:cubicBezTo>
                  </a:path>
                </a:pathLst>
              </a:custGeom>
              <a:solidFill>
                <a:srgbClr val="843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0" name="Freeform 52">
                <a:extLst>
                  <a:ext uri="{FF2B5EF4-FFF2-40B4-BE49-F238E27FC236}">
                    <a16:creationId xmlns:a16="http://schemas.microsoft.com/office/drawing/2014/main" id="{76CEA8EE-C23C-4197-B48F-CC6B8A37A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1783"/>
                <a:ext cx="1006" cy="98"/>
              </a:xfrm>
              <a:custGeom>
                <a:avLst/>
                <a:gdLst>
                  <a:gd name="T0" fmla="*/ 2755 w 608"/>
                  <a:gd name="T1" fmla="*/ 0 h 59"/>
                  <a:gd name="T2" fmla="*/ 1191 w 608"/>
                  <a:gd name="T3" fmla="*/ 221 h 59"/>
                  <a:gd name="T4" fmla="*/ 347 w 608"/>
                  <a:gd name="T5" fmla="*/ 61 h 59"/>
                  <a:gd name="T6" fmla="*/ 0 w 608"/>
                  <a:gd name="T7" fmla="*/ 37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8" h="59">
                    <a:moveTo>
                      <a:pt x="608" y="0"/>
                    </a:moveTo>
                    <a:cubicBezTo>
                      <a:pt x="343" y="59"/>
                      <a:pt x="313" y="48"/>
                      <a:pt x="263" y="48"/>
                    </a:cubicBezTo>
                    <a:cubicBezTo>
                      <a:pt x="214" y="47"/>
                      <a:pt x="127" y="24"/>
                      <a:pt x="77" y="13"/>
                    </a:cubicBezTo>
                    <a:cubicBezTo>
                      <a:pt x="28" y="2"/>
                      <a:pt x="0" y="8"/>
                      <a:pt x="0" y="8"/>
                    </a:cubicBezTo>
                  </a:path>
                </a:pathLst>
              </a:custGeom>
              <a:noFill/>
              <a:ln w="6350" cap="rnd">
                <a:solidFill>
                  <a:srgbClr val="843F8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1" name="Freeform 53">
                <a:extLst>
                  <a:ext uri="{FF2B5EF4-FFF2-40B4-BE49-F238E27FC236}">
                    <a16:creationId xmlns:a16="http://schemas.microsoft.com/office/drawing/2014/main" id="{ED57E705-15C6-4511-91BC-E92AEF80D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786"/>
                <a:ext cx="912" cy="86"/>
              </a:xfrm>
              <a:custGeom>
                <a:avLst/>
                <a:gdLst>
                  <a:gd name="T0" fmla="*/ 0 w 551"/>
                  <a:gd name="T1" fmla="*/ 71 h 52"/>
                  <a:gd name="T2" fmla="*/ 180 w 551"/>
                  <a:gd name="T3" fmla="*/ 96 h 52"/>
                  <a:gd name="T4" fmla="*/ 836 w 551"/>
                  <a:gd name="T5" fmla="*/ 213 h 52"/>
                  <a:gd name="T6" fmla="*/ 1660 w 551"/>
                  <a:gd name="T7" fmla="*/ 167 h 52"/>
                  <a:gd name="T8" fmla="*/ 2499 w 551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1" h="52">
                    <a:moveTo>
                      <a:pt x="0" y="16"/>
                    </a:moveTo>
                    <a:cubicBezTo>
                      <a:pt x="0" y="16"/>
                      <a:pt x="6" y="10"/>
                      <a:pt x="40" y="21"/>
                    </a:cubicBezTo>
                    <a:cubicBezTo>
                      <a:pt x="75" y="31"/>
                      <a:pt x="148" y="43"/>
                      <a:pt x="184" y="47"/>
                    </a:cubicBezTo>
                    <a:cubicBezTo>
                      <a:pt x="221" y="52"/>
                      <a:pt x="327" y="45"/>
                      <a:pt x="366" y="37"/>
                    </a:cubicBezTo>
                    <a:cubicBezTo>
                      <a:pt x="404" y="28"/>
                      <a:pt x="540" y="2"/>
                      <a:pt x="551" y="0"/>
                    </a:cubicBezTo>
                  </a:path>
                </a:pathLst>
              </a:custGeom>
              <a:noFill/>
              <a:ln w="6350" cap="rnd">
                <a:solidFill>
                  <a:srgbClr val="843F8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2" name="Freeform 54">
                <a:extLst>
                  <a:ext uri="{FF2B5EF4-FFF2-40B4-BE49-F238E27FC236}">
                    <a16:creationId xmlns:a16="http://schemas.microsoft.com/office/drawing/2014/main" id="{58CBBD9B-46FE-426C-B621-CF86E4369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1788"/>
                <a:ext cx="824" cy="103"/>
              </a:xfrm>
              <a:custGeom>
                <a:avLst/>
                <a:gdLst>
                  <a:gd name="T0" fmla="*/ 0 w 498"/>
                  <a:gd name="T1" fmla="*/ 143 h 62"/>
                  <a:gd name="T2" fmla="*/ 83 w 498"/>
                  <a:gd name="T3" fmla="*/ 138 h 62"/>
                  <a:gd name="T4" fmla="*/ 518 w 498"/>
                  <a:gd name="T5" fmla="*/ 216 h 62"/>
                  <a:gd name="T6" fmla="*/ 2255 w 498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8" h="62">
                    <a:moveTo>
                      <a:pt x="0" y="31"/>
                    </a:moveTo>
                    <a:cubicBezTo>
                      <a:pt x="0" y="31"/>
                      <a:pt x="5" y="26"/>
                      <a:pt x="18" y="30"/>
                    </a:cubicBezTo>
                    <a:cubicBezTo>
                      <a:pt x="32" y="33"/>
                      <a:pt x="100" y="45"/>
                      <a:pt x="114" y="47"/>
                    </a:cubicBezTo>
                    <a:cubicBezTo>
                      <a:pt x="128" y="49"/>
                      <a:pt x="257" y="62"/>
                      <a:pt x="498" y="0"/>
                    </a:cubicBezTo>
                  </a:path>
                </a:pathLst>
              </a:custGeom>
              <a:noFill/>
              <a:ln w="6350" cap="rnd">
                <a:solidFill>
                  <a:srgbClr val="843F8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3" name="Freeform 55">
                <a:extLst>
                  <a:ext uri="{FF2B5EF4-FFF2-40B4-BE49-F238E27FC236}">
                    <a16:creationId xmlns:a16="http://schemas.microsoft.com/office/drawing/2014/main" id="{32AC0C6D-A69C-40BF-A12A-A87784CA1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790"/>
                <a:ext cx="740" cy="89"/>
              </a:xfrm>
              <a:custGeom>
                <a:avLst/>
                <a:gdLst>
                  <a:gd name="T0" fmla="*/ 0 w 447"/>
                  <a:gd name="T1" fmla="*/ 201 h 54"/>
                  <a:gd name="T2" fmla="*/ 96 w 447"/>
                  <a:gd name="T3" fmla="*/ 188 h 54"/>
                  <a:gd name="T4" fmla="*/ 639 w 447"/>
                  <a:gd name="T5" fmla="*/ 227 h 54"/>
                  <a:gd name="T6" fmla="*/ 2028 w 447"/>
                  <a:gd name="T7" fmla="*/ 0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7" h="54">
                    <a:moveTo>
                      <a:pt x="0" y="45"/>
                    </a:moveTo>
                    <a:cubicBezTo>
                      <a:pt x="0" y="45"/>
                      <a:pt x="11" y="40"/>
                      <a:pt x="21" y="42"/>
                    </a:cubicBezTo>
                    <a:cubicBezTo>
                      <a:pt x="31" y="44"/>
                      <a:pt x="111" y="54"/>
                      <a:pt x="141" y="51"/>
                    </a:cubicBezTo>
                    <a:cubicBezTo>
                      <a:pt x="141" y="51"/>
                      <a:pt x="372" y="29"/>
                      <a:pt x="447" y="0"/>
                    </a:cubicBezTo>
                  </a:path>
                </a:pathLst>
              </a:custGeom>
              <a:noFill/>
              <a:ln w="6350" cap="rnd">
                <a:solidFill>
                  <a:srgbClr val="843F8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4" name="Freeform 56">
                <a:extLst>
                  <a:ext uri="{FF2B5EF4-FFF2-40B4-BE49-F238E27FC236}">
                    <a16:creationId xmlns:a16="http://schemas.microsoft.com/office/drawing/2014/main" id="{DB996BC9-CF7C-4B50-ACBF-0C1F4DBC1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1780"/>
                <a:ext cx="619" cy="104"/>
              </a:xfrm>
              <a:custGeom>
                <a:avLst/>
                <a:gdLst>
                  <a:gd name="T0" fmla="*/ 0 w 374"/>
                  <a:gd name="T1" fmla="*/ 264 h 63"/>
                  <a:gd name="T2" fmla="*/ 76 w 374"/>
                  <a:gd name="T3" fmla="*/ 269 h 63"/>
                  <a:gd name="T4" fmla="*/ 1695 w 374"/>
                  <a:gd name="T5" fmla="*/ 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4" h="63">
                    <a:moveTo>
                      <a:pt x="0" y="59"/>
                    </a:moveTo>
                    <a:cubicBezTo>
                      <a:pt x="0" y="59"/>
                      <a:pt x="3" y="58"/>
                      <a:pt x="17" y="60"/>
                    </a:cubicBezTo>
                    <a:cubicBezTo>
                      <a:pt x="32" y="62"/>
                      <a:pt x="163" y="63"/>
                      <a:pt x="374" y="0"/>
                    </a:cubicBezTo>
                  </a:path>
                </a:pathLst>
              </a:custGeom>
              <a:noFill/>
              <a:ln w="6350" cap="rnd">
                <a:solidFill>
                  <a:srgbClr val="843F8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5" name="Freeform 57">
                <a:extLst>
                  <a:ext uri="{FF2B5EF4-FFF2-40B4-BE49-F238E27FC236}">
                    <a16:creationId xmlns:a16="http://schemas.microsoft.com/office/drawing/2014/main" id="{C36BD2AE-4E97-4A26-B36E-3A0465FBA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1922"/>
                <a:ext cx="26" cy="15"/>
              </a:xfrm>
              <a:custGeom>
                <a:avLst/>
                <a:gdLst>
                  <a:gd name="T0" fmla="*/ 54 w 16"/>
                  <a:gd name="T1" fmla="*/ 8 h 9"/>
                  <a:gd name="T2" fmla="*/ 26 w 16"/>
                  <a:gd name="T3" fmla="*/ 42 h 9"/>
                  <a:gd name="T4" fmla="*/ 63 w 16"/>
                  <a:gd name="T5" fmla="*/ 28 h 9"/>
                  <a:gd name="T6" fmla="*/ 47 w 16"/>
                  <a:gd name="T7" fmla="*/ 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9">
                    <a:moveTo>
                      <a:pt x="12" y="2"/>
                    </a:moveTo>
                    <a:cubicBezTo>
                      <a:pt x="8" y="0"/>
                      <a:pt x="0" y="8"/>
                      <a:pt x="6" y="9"/>
                    </a:cubicBezTo>
                    <a:cubicBezTo>
                      <a:pt x="7" y="9"/>
                      <a:pt x="14" y="7"/>
                      <a:pt x="15" y="6"/>
                    </a:cubicBezTo>
                    <a:cubicBezTo>
                      <a:pt x="16" y="3"/>
                      <a:pt x="13" y="2"/>
                      <a:pt x="11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6" name="Freeform 58">
                <a:extLst>
                  <a:ext uri="{FF2B5EF4-FFF2-40B4-BE49-F238E27FC236}">
                    <a16:creationId xmlns:a16="http://schemas.microsoft.com/office/drawing/2014/main" id="{35BBE2B3-88A2-4747-BAEE-9386E2185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924"/>
                <a:ext cx="36" cy="23"/>
              </a:xfrm>
              <a:custGeom>
                <a:avLst/>
                <a:gdLst>
                  <a:gd name="T0" fmla="*/ 41 w 22"/>
                  <a:gd name="T1" fmla="*/ 8 h 14"/>
                  <a:gd name="T2" fmla="*/ 0 w 22"/>
                  <a:gd name="T3" fmla="*/ 41 h 14"/>
                  <a:gd name="T4" fmla="*/ 56 w 22"/>
                  <a:gd name="T5" fmla="*/ 49 h 14"/>
                  <a:gd name="T6" fmla="*/ 88 w 22"/>
                  <a:gd name="T7" fmla="*/ 33 h 14"/>
                  <a:gd name="T8" fmla="*/ 34 w 22"/>
                  <a:gd name="T9" fmla="*/ 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4">
                    <a:moveTo>
                      <a:pt x="9" y="2"/>
                    </a:moveTo>
                    <a:cubicBezTo>
                      <a:pt x="6" y="0"/>
                      <a:pt x="0" y="6"/>
                      <a:pt x="0" y="9"/>
                    </a:cubicBezTo>
                    <a:cubicBezTo>
                      <a:pt x="0" y="14"/>
                      <a:pt x="10" y="11"/>
                      <a:pt x="13" y="11"/>
                    </a:cubicBezTo>
                    <a:cubicBezTo>
                      <a:pt x="16" y="12"/>
                      <a:pt x="22" y="11"/>
                      <a:pt x="20" y="7"/>
                    </a:cubicBezTo>
                    <a:cubicBezTo>
                      <a:pt x="18" y="3"/>
                      <a:pt x="11" y="3"/>
                      <a:pt x="8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7" name="Freeform 59">
                <a:extLst>
                  <a:ext uri="{FF2B5EF4-FFF2-40B4-BE49-F238E27FC236}">
                    <a16:creationId xmlns:a16="http://schemas.microsoft.com/office/drawing/2014/main" id="{3453AD68-F112-4133-B67D-DAB75A2EA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940"/>
                <a:ext cx="17" cy="13"/>
              </a:xfrm>
              <a:custGeom>
                <a:avLst/>
                <a:gdLst>
                  <a:gd name="T0" fmla="*/ 44 w 10"/>
                  <a:gd name="T1" fmla="*/ 8 h 8"/>
                  <a:gd name="T2" fmla="*/ 9 w 10"/>
                  <a:gd name="T3" fmla="*/ 34 h 8"/>
                  <a:gd name="T4" fmla="*/ 49 w 10"/>
                  <a:gd name="T5" fmla="*/ 8 h 8"/>
                  <a:gd name="T6" fmla="*/ 41 w 10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9" y="2"/>
                    </a:moveTo>
                    <a:cubicBezTo>
                      <a:pt x="6" y="0"/>
                      <a:pt x="0" y="5"/>
                      <a:pt x="2" y="8"/>
                    </a:cubicBezTo>
                    <a:cubicBezTo>
                      <a:pt x="5" y="8"/>
                      <a:pt x="8" y="5"/>
                      <a:pt x="10" y="2"/>
                    </a:cubicBezTo>
                    <a:cubicBezTo>
                      <a:pt x="9" y="2"/>
                      <a:pt x="8" y="2"/>
                      <a:pt x="8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8" name="Freeform 60">
                <a:extLst>
                  <a:ext uri="{FF2B5EF4-FFF2-40B4-BE49-F238E27FC236}">
                    <a16:creationId xmlns:a16="http://schemas.microsoft.com/office/drawing/2014/main" id="{B5079E8B-925E-4B1B-94A0-C5BD9CFBB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1952"/>
                <a:ext cx="28" cy="18"/>
              </a:xfrm>
              <a:custGeom>
                <a:avLst/>
                <a:gdLst>
                  <a:gd name="T0" fmla="*/ 0 w 17"/>
                  <a:gd name="T1" fmla="*/ 0 h 11"/>
                  <a:gd name="T2" fmla="*/ 71 w 17"/>
                  <a:gd name="T3" fmla="*/ 18 h 11"/>
                  <a:gd name="T4" fmla="*/ 20 w 17"/>
                  <a:gd name="T5" fmla="*/ 5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1">
                    <a:moveTo>
                      <a:pt x="0" y="0"/>
                    </a:moveTo>
                    <a:cubicBezTo>
                      <a:pt x="2" y="1"/>
                      <a:pt x="15" y="11"/>
                      <a:pt x="16" y="4"/>
                    </a:cubicBezTo>
                    <a:cubicBezTo>
                      <a:pt x="17" y="0"/>
                      <a:pt x="6" y="0"/>
                      <a:pt x="4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9" name="Freeform 61">
                <a:extLst>
                  <a:ext uri="{FF2B5EF4-FFF2-40B4-BE49-F238E27FC236}">
                    <a16:creationId xmlns:a16="http://schemas.microsoft.com/office/drawing/2014/main" id="{53B7701D-BD15-473E-A983-0229DCB7A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1939"/>
                <a:ext cx="43" cy="26"/>
              </a:xfrm>
              <a:custGeom>
                <a:avLst/>
                <a:gdLst>
                  <a:gd name="T0" fmla="*/ 13 w 26"/>
                  <a:gd name="T1" fmla="*/ 21 h 16"/>
                  <a:gd name="T2" fmla="*/ 60 w 26"/>
                  <a:gd name="T3" fmla="*/ 63 h 16"/>
                  <a:gd name="T4" fmla="*/ 112 w 26"/>
                  <a:gd name="T5" fmla="*/ 29 h 16"/>
                  <a:gd name="T6" fmla="*/ 0 w 26"/>
                  <a:gd name="T7" fmla="*/ 18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6">
                    <a:moveTo>
                      <a:pt x="3" y="5"/>
                    </a:moveTo>
                    <a:cubicBezTo>
                      <a:pt x="3" y="8"/>
                      <a:pt x="10" y="13"/>
                      <a:pt x="13" y="15"/>
                    </a:cubicBezTo>
                    <a:cubicBezTo>
                      <a:pt x="17" y="16"/>
                      <a:pt x="26" y="12"/>
                      <a:pt x="25" y="7"/>
                    </a:cubicBezTo>
                    <a:cubicBezTo>
                      <a:pt x="23" y="0"/>
                      <a:pt x="4" y="4"/>
                      <a:pt x="0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0" name="Freeform 62">
                <a:extLst>
                  <a:ext uri="{FF2B5EF4-FFF2-40B4-BE49-F238E27FC236}">
                    <a16:creationId xmlns:a16="http://schemas.microsoft.com/office/drawing/2014/main" id="{C5AB996A-19F0-4205-A787-6097FB8F3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929"/>
                <a:ext cx="31" cy="19"/>
              </a:xfrm>
              <a:custGeom>
                <a:avLst/>
                <a:gdLst>
                  <a:gd name="T0" fmla="*/ 0 w 19"/>
                  <a:gd name="T1" fmla="*/ 8 h 12"/>
                  <a:gd name="T2" fmla="*/ 77 w 19"/>
                  <a:gd name="T3" fmla="*/ 25 h 12"/>
                  <a:gd name="T4" fmla="*/ 13 w 19"/>
                  <a:gd name="T5" fmla="*/ 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0" y="2"/>
                    </a:moveTo>
                    <a:cubicBezTo>
                      <a:pt x="2" y="5"/>
                      <a:pt x="16" y="12"/>
                      <a:pt x="18" y="6"/>
                    </a:cubicBezTo>
                    <a:cubicBezTo>
                      <a:pt x="19" y="0"/>
                      <a:pt x="6" y="1"/>
                      <a:pt x="3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1" name="Freeform 63">
                <a:extLst>
                  <a:ext uri="{FF2B5EF4-FFF2-40B4-BE49-F238E27FC236}">
                    <a16:creationId xmlns:a16="http://schemas.microsoft.com/office/drawing/2014/main" id="{8804CEEF-3065-4E51-9058-14B5F6AAE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1952"/>
                <a:ext cx="35" cy="44"/>
              </a:xfrm>
              <a:custGeom>
                <a:avLst/>
                <a:gdLst>
                  <a:gd name="T0" fmla="*/ 37 w 21"/>
                  <a:gd name="T1" fmla="*/ 0 h 27"/>
                  <a:gd name="T2" fmla="*/ 5 w 21"/>
                  <a:gd name="T3" fmla="*/ 64 h 27"/>
                  <a:gd name="T4" fmla="*/ 75 w 21"/>
                  <a:gd name="T5" fmla="*/ 96 h 27"/>
                  <a:gd name="T6" fmla="*/ 83 w 21"/>
                  <a:gd name="T7" fmla="*/ 34 h 27"/>
                  <a:gd name="T8" fmla="*/ 42 w 21"/>
                  <a:gd name="T9" fmla="*/ 8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7">
                    <a:moveTo>
                      <a:pt x="8" y="0"/>
                    </a:moveTo>
                    <a:cubicBezTo>
                      <a:pt x="4" y="4"/>
                      <a:pt x="0" y="9"/>
                      <a:pt x="1" y="15"/>
                    </a:cubicBezTo>
                    <a:cubicBezTo>
                      <a:pt x="2" y="24"/>
                      <a:pt x="9" y="27"/>
                      <a:pt x="16" y="22"/>
                    </a:cubicBezTo>
                    <a:cubicBezTo>
                      <a:pt x="21" y="18"/>
                      <a:pt x="21" y="13"/>
                      <a:pt x="18" y="8"/>
                    </a:cubicBezTo>
                    <a:cubicBezTo>
                      <a:pt x="16" y="5"/>
                      <a:pt x="13" y="1"/>
                      <a:pt x="9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2" name="Freeform 64">
                <a:extLst>
                  <a:ext uri="{FF2B5EF4-FFF2-40B4-BE49-F238E27FC236}">
                    <a16:creationId xmlns:a16="http://schemas.microsoft.com/office/drawing/2014/main" id="{31ED7033-FE70-40F3-AD27-3F4DC65E5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1927"/>
                <a:ext cx="20" cy="10"/>
              </a:xfrm>
              <a:custGeom>
                <a:avLst/>
                <a:gdLst>
                  <a:gd name="T0" fmla="*/ 0 w 12"/>
                  <a:gd name="T1" fmla="*/ 13 h 6"/>
                  <a:gd name="T2" fmla="*/ 47 w 12"/>
                  <a:gd name="T3" fmla="*/ 20 h 6"/>
                  <a:gd name="T4" fmla="*/ 13 w 12"/>
                  <a:gd name="T5" fmla="*/ 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6">
                    <a:moveTo>
                      <a:pt x="0" y="3"/>
                    </a:moveTo>
                    <a:cubicBezTo>
                      <a:pt x="2" y="3"/>
                      <a:pt x="8" y="6"/>
                      <a:pt x="10" y="4"/>
                    </a:cubicBezTo>
                    <a:cubicBezTo>
                      <a:pt x="12" y="0"/>
                      <a:pt x="5" y="1"/>
                      <a:pt x="3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3" name="Freeform 65">
                <a:extLst>
                  <a:ext uri="{FF2B5EF4-FFF2-40B4-BE49-F238E27FC236}">
                    <a16:creationId xmlns:a16="http://schemas.microsoft.com/office/drawing/2014/main" id="{8F85C8A8-9ECA-4006-ABBD-77C26FE9F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950"/>
                <a:ext cx="11" cy="13"/>
              </a:xfrm>
              <a:custGeom>
                <a:avLst/>
                <a:gdLst>
                  <a:gd name="T0" fmla="*/ 8 w 7"/>
                  <a:gd name="T1" fmla="*/ 8 h 8"/>
                  <a:gd name="T2" fmla="*/ 22 w 7"/>
                  <a:gd name="T3" fmla="*/ 26 h 8"/>
                  <a:gd name="T4" fmla="*/ 0 w 7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2" y="2"/>
                    </a:moveTo>
                    <a:cubicBezTo>
                      <a:pt x="0" y="4"/>
                      <a:pt x="4" y="8"/>
                      <a:pt x="6" y="6"/>
                    </a:cubicBezTo>
                    <a:cubicBezTo>
                      <a:pt x="7" y="3"/>
                      <a:pt x="2" y="0"/>
                      <a:pt x="0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4" name="Freeform 66">
                <a:extLst>
                  <a:ext uri="{FF2B5EF4-FFF2-40B4-BE49-F238E27FC236}">
                    <a16:creationId xmlns:a16="http://schemas.microsoft.com/office/drawing/2014/main" id="{4DBE3336-4E39-4F56-AF5D-D40C72B45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920"/>
                <a:ext cx="33" cy="17"/>
              </a:xfrm>
              <a:custGeom>
                <a:avLst/>
                <a:gdLst>
                  <a:gd name="T0" fmla="*/ 8 w 20"/>
                  <a:gd name="T1" fmla="*/ 26 h 10"/>
                  <a:gd name="T2" fmla="*/ 35 w 20"/>
                  <a:gd name="T3" fmla="*/ 44 h 10"/>
                  <a:gd name="T4" fmla="*/ 71 w 20"/>
                  <a:gd name="T5" fmla="*/ 9 h 10"/>
                  <a:gd name="T6" fmla="*/ 0 w 20"/>
                  <a:gd name="T7" fmla="*/ 2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0">
                    <a:moveTo>
                      <a:pt x="2" y="5"/>
                    </a:moveTo>
                    <a:cubicBezTo>
                      <a:pt x="2" y="4"/>
                      <a:pt x="6" y="8"/>
                      <a:pt x="8" y="9"/>
                    </a:cubicBezTo>
                    <a:cubicBezTo>
                      <a:pt x="11" y="10"/>
                      <a:pt x="20" y="6"/>
                      <a:pt x="16" y="2"/>
                    </a:cubicBezTo>
                    <a:cubicBezTo>
                      <a:pt x="13" y="0"/>
                      <a:pt x="3" y="2"/>
                      <a:pt x="0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5" name="Freeform 67">
                <a:extLst>
                  <a:ext uri="{FF2B5EF4-FFF2-40B4-BE49-F238E27FC236}">
                    <a16:creationId xmlns:a16="http://schemas.microsoft.com/office/drawing/2014/main" id="{5D0E0C65-F578-4230-B9EC-71AA38355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935"/>
                <a:ext cx="16" cy="13"/>
              </a:xfrm>
              <a:custGeom>
                <a:avLst/>
                <a:gdLst>
                  <a:gd name="T0" fmla="*/ 21 w 10"/>
                  <a:gd name="T1" fmla="*/ 8 h 8"/>
                  <a:gd name="T2" fmla="*/ 21 w 10"/>
                  <a:gd name="T3" fmla="*/ 29 h 8"/>
                  <a:gd name="T4" fmla="*/ 16 w 10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2"/>
                    </a:moveTo>
                    <a:cubicBezTo>
                      <a:pt x="2" y="2"/>
                      <a:pt x="0" y="8"/>
                      <a:pt x="5" y="7"/>
                    </a:cubicBezTo>
                    <a:cubicBezTo>
                      <a:pt x="10" y="5"/>
                      <a:pt x="8" y="0"/>
                      <a:pt x="4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6" name="Freeform 68">
                <a:extLst>
                  <a:ext uri="{FF2B5EF4-FFF2-40B4-BE49-F238E27FC236}">
                    <a16:creationId xmlns:a16="http://schemas.microsoft.com/office/drawing/2014/main" id="{6B41C744-1332-48B8-8AE2-747928057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1940"/>
                <a:ext cx="10" cy="13"/>
              </a:xfrm>
              <a:custGeom>
                <a:avLst/>
                <a:gdLst>
                  <a:gd name="T0" fmla="*/ 28 w 6"/>
                  <a:gd name="T1" fmla="*/ 5 h 8"/>
                  <a:gd name="T2" fmla="*/ 0 w 6"/>
                  <a:gd name="T3" fmla="*/ 26 h 8"/>
                  <a:gd name="T4" fmla="*/ 28 w 6"/>
                  <a:gd name="T5" fmla="*/ 5 h 8"/>
                  <a:gd name="T6" fmla="*/ 22 w 6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1"/>
                    </a:moveTo>
                    <a:cubicBezTo>
                      <a:pt x="4" y="2"/>
                      <a:pt x="1" y="4"/>
                      <a:pt x="0" y="6"/>
                    </a:cubicBezTo>
                    <a:cubicBezTo>
                      <a:pt x="2" y="8"/>
                      <a:pt x="6" y="3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7" name="Freeform 69">
                <a:extLst>
                  <a:ext uri="{FF2B5EF4-FFF2-40B4-BE49-F238E27FC236}">
                    <a16:creationId xmlns:a16="http://schemas.microsoft.com/office/drawing/2014/main" id="{2603F933-D1A8-4947-B4F8-90485BB5C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922"/>
                <a:ext cx="36" cy="28"/>
              </a:xfrm>
              <a:custGeom>
                <a:avLst/>
                <a:gdLst>
                  <a:gd name="T0" fmla="*/ 54 w 22"/>
                  <a:gd name="T1" fmla="*/ 5 h 17"/>
                  <a:gd name="T2" fmla="*/ 8 w 22"/>
                  <a:gd name="T3" fmla="*/ 43 h 17"/>
                  <a:gd name="T4" fmla="*/ 70 w 22"/>
                  <a:gd name="T5" fmla="*/ 41 h 17"/>
                  <a:gd name="T6" fmla="*/ 77 w 22"/>
                  <a:gd name="T7" fmla="*/ 13 h 17"/>
                  <a:gd name="T8" fmla="*/ 41 w 22"/>
                  <a:gd name="T9" fmla="*/ 8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7">
                    <a:moveTo>
                      <a:pt x="12" y="1"/>
                    </a:moveTo>
                    <a:cubicBezTo>
                      <a:pt x="8" y="2"/>
                      <a:pt x="0" y="5"/>
                      <a:pt x="2" y="10"/>
                    </a:cubicBezTo>
                    <a:cubicBezTo>
                      <a:pt x="5" y="17"/>
                      <a:pt x="13" y="11"/>
                      <a:pt x="16" y="9"/>
                    </a:cubicBezTo>
                    <a:cubicBezTo>
                      <a:pt x="19" y="7"/>
                      <a:pt x="22" y="5"/>
                      <a:pt x="18" y="3"/>
                    </a:cubicBezTo>
                    <a:cubicBezTo>
                      <a:pt x="17" y="2"/>
                      <a:pt x="11" y="0"/>
                      <a:pt x="9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8" name="Freeform 70">
                <a:extLst>
                  <a:ext uri="{FF2B5EF4-FFF2-40B4-BE49-F238E27FC236}">
                    <a16:creationId xmlns:a16="http://schemas.microsoft.com/office/drawing/2014/main" id="{FD21C315-A954-4106-88DF-3F0D55E91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919"/>
                <a:ext cx="22" cy="15"/>
              </a:xfrm>
              <a:custGeom>
                <a:avLst/>
                <a:gdLst>
                  <a:gd name="T0" fmla="*/ 20 w 13"/>
                  <a:gd name="T1" fmla="*/ 8 h 9"/>
                  <a:gd name="T2" fmla="*/ 49 w 13"/>
                  <a:gd name="T3" fmla="*/ 5 h 9"/>
                  <a:gd name="T4" fmla="*/ 41 w 13"/>
                  <a:gd name="T5" fmla="*/ 37 h 9"/>
                  <a:gd name="T6" fmla="*/ 20 w 13"/>
                  <a:gd name="T7" fmla="*/ 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4" y="2"/>
                    </a:moveTo>
                    <a:cubicBezTo>
                      <a:pt x="6" y="2"/>
                      <a:pt x="9" y="0"/>
                      <a:pt x="10" y="1"/>
                    </a:cubicBezTo>
                    <a:cubicBezTo>
                      <a:pt x="13" y="3"/>
                      <a:pt x="10" y="7"/>
                      <a:pt x="8" y="8"/>
                    </a:cubicBezTo>
                    <a:cubicBezTo>
                      <a:pt x="4" y="9"/>
                      <a:pt x="0" y="4"/>
                      <a:pt x="4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9" name="Freeform 71">
                <a:extLst>
                  <a:ext uri="{FF2B5EF4-FFF2-40B4-BE49-F238E27FC236}">
                    <a16:creationId xmlns:a16="http://schemas.microsoft.com/office/drawing/2014/main" id="{7CB27D15-8293-40CD-B295-63338CE6E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920"/>
                <a:ext cx="19" cy="20"/>
              </a:xfrm>
              <a:custGeom>
                <a:avLst/>
                <a:gdLst>
                  <a:gd name="T0" fmla="*/ 28 w 11"/>
                  <a:gd name="T1" fmla="*/ 5 h 12"/>
                  <a:gd name="T2" fmla="*/ 36 w 11"/>
                  <a:gd name="T3" fmla="*/ 42 h 12"/>
                  <a:gd name="T4" fmla="*/ 28 w 11"/>
                  <a:gd name="T5" fmla="*/ 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0" y="1"/>
                      <a:pt x="2" y="12"/>
                      <a:pt x="7" y="9"/>
                    </a:cubicBezTo>
                    <a:cubicBezTo>
                      <a:pt x="11" y="6"/>
                      <a:pt x="6" y="0"/>
                      <a:pt x="5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0" name="Freeform 72">
                <a:extLst>
                  <a:ext uri="{FF2B5EF4-FFF2-40B4-BE49-F238E27FC236}">
                    <a16:creationId xmlns:a16="http://schemas.microsoft.com/office/drawing/2014/main" id="{70269AD2-C2F4-4F58-BE24-3CA4568A9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1935"/>
                <a:ext cx="34" cy="18"/>
              </a:xfrm>
              <a:custGeom>
                <a:avLst/>
                <a:gdLst>
                  <a:gd name="T0" fmla="*/ 50 w 21"/>
                  <a:gd name="T1" fmla="*/ 5 h 11"/>
                  <a:gd name="T2" fmla="*/ 26 w 21"/>
                  <a:gd name="T3" fmla="*/ 43 h 11"/>
                  <a:gd name="T4" fmla="*/ 68 w 21"/>
                  <a:gd name="T5" fmla="*/ 34 h 11"/>
                  <a:gd name="T6" fmla="*/ 89 w 21"/>
                  <a:gd name="T7" fmla="*/ 29 h 11"/>
                  <a:gd name="T8" fmla="*/ 60 w 21"/>
                  <a:gd name="T9" fmla="*/ 8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12" y="1"/>
                    </a:moveTo>
                    <a:cubicBezTo>
                      <a:pt x="10" y="2"/>
                      <a:pt x="0" y="7"/>
                      <a:pt x="6" y="10"/>
                    </a:cubicBezTo>
                    <a:cubicBezTo>
                      <a:pt x="8" y="11"/>
                      <a:pt x="13" y="8"/>
                      <a:pt x="16" y="8"/>
                    </a:cubicBezTo>
                    <a:cubicBezTo>
                      <a:pt x="18" y="8"/>
                      <a:pt x="19" y="8"/>
                      <a:pt x="21" y="7"/>
                    </a:cubicBezTo>
                    <a:cubicBezTo>
                      <a:pt x="20" y="4"/>
                      <a:pt x="17" y="0"/>
                      <a:pt x="14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1" name="Freeform 73">
                <a:extLst>
                  <a:ext uri="{FF2B5EF4-FFF2-40B4-BE49-F238E27FC236}">
                    <a16:creationId xmlns:a16="http://schemas.microsoft.com/office/drawing/2014/main" id="{5F997CA5-47B6-4913-882D-C54CF6F6B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944"/>
                <a:ext cx="12" cy="9"/>
              </a:xfrm>
              <a:custGeom>
                <a:avLst/>
                <a:gdLst>
                  <a:gd name="T0" fmla="*/ 36 w 7"/>
                  <a:gd name="T1" fmla="*/ 5 h 6"/>
                  <a:gd name="T2" fmla="*/ 5 w 7"/>
                  <a:gd name="T3" fmla="*/ 18 h 6"/>
                  <a:gd name="T4" fmla="*/ 36 w 7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7" y="1"/>
                    </a:moveTo>
                    <a:cubicBezTo>
                      <a:pt x="4" y="0"/>
                      <a:pt x="0" y="2"/>
                      <a:pt x="1" y="5"/>
                    </a:cubicBezTo>
                    <a:cubicBezTo>
                      <a:pt x="5" y="6"/>
                      <a:pt x="7" y="4"/>
                      <a:pt x="7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2" name="Freeform 74">
                <a:extLst>
                  <a:ext uri="{FF2B5EF4-FFF2-40B4-BE49-F238E27FC236}">
                    <a16:creationId xmlns:a16="http://schemas.microsoft.com/office/drawing/2014/main" id="{7A9FAD52-D8EB-490B-91FC-C6491BA72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5" y="1917"/>
                <a:ext cx="23" cy="20"/>
              </a:xfrm>
              <a:custGeom>
                <a:avLst/>
                <a:gdLst>
                  <a:gd name="T0" fmla="*/ 41 w 14"/>
                  <a:gd name="T1" fmla="*/ 0 h 12"/>
                  <a:gd name="T2" fmla="*/ 5 w 14"/>
                  <a:gd name="T3" fmla="*/ 47 h 12"/>
                  <a:gd name="T4" fmla="*/ 49 w 14"/>
                  <a:gd name="T5" fmla="*/ 22 h 12"/>
                  <a:gd name="T6" fmla="*/ 35 w 14"/>
                  <a:gd name="T7" fmla="*/ 13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9" y="0"/>
                    </a:moveTo>
                    <a:cubicBezTo>
                      <a:pt x="4" y="2"/>
                      <a:pt x="0" y="4"/>
                      <a:pt x="1" y="10"/>
                    </a:cubicBezTo>
                    <a:cubicBezTo>
                      <a:pt x="6" y="11"/>
                      <a:pt x="14" y="12"/>
                      <a:pt x="11" y="5"/>
                    </a:cubicBezTo>
                    <a:cubicBezTo>
                      <a:pt x="9" y="5"/>
                      <a:pt x="9" y="4"/>
                      <a:pt x="8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3" name="Freeform 75">
                <a:extLst>
                  <a:ext uri="{FF2B5EF4-FFF2-40B4-BE49-F238E27FC236}">
                    <a16:creationId xmlns:a16="http://schemas.microsoft.com/office/drawing/2014/main" id="{09CD5558-9273-4942-919B-01F303B74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1919"/>
                <a:ext cx="23" cy="20"/>
              </a:xfrm>
              <a:custGeom>
                <a:avLst/>
                <a:gdLst>
                  <a:gd name="T0" fmla="*/ 26 w 14"/>
                  <a:gd name="T1" fmla="*/ 0 h 12"/>
                  <a:gd name="T2" fmla="*/ 8 w 14"/>
                  <a:gd name="T3" fmla="*/ 5 h 12"/>
                  <a:gd name="T4" fmla="*/ 0 w 14"/>
                  <a:gd name="T5" fmla="*/ 33 h 12"/>
                  <a:gd name="T6" fmla="*/ 20 w 14"/>
                  <a:gd name="T7" fmla="*/ 50 h 12"/>
                  <a:gd name="T8" fmla="*/ 49 w 14"/>
                  <a:gd name="T9" fmla="*/ 55 h 12"/>
                  <a:gd name="T10" fmla="*/ 54 w 14"/>
                  <a:gd name="T11" fmla="*/ 13 h 12"/>
                  <a:gd name="T12" fmla="*/ 35 w 14"/>
                  <a:gd name="T13" fmla="*/ 0 h 12"/>
                  <a:gd name="T14" fmla="*/ 21 w 14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2">
                    <a:moveTo>
                      <a:pt x="6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0" y="9"/>
                      <a:pt x="1" y="10"/>
                      <a:pt x="4" y="11"/>
                    </a:cubicBezTo>
                    <a:cubicBezTo>
                      <a:pt x="6" y="11"/>
                      <a:pt x="9" y="12"/>
                      <a:pt x="11" y="12"/>
                    </a:cubicBezTo>
                    <a:cubicBezTo>
                      <a:pt x="14" y="11"/>
                      <a:pt x="14" y="5"/>
                      <a:pt x="12" y="3"/>
                    </a:cubicBezTo>
                    <a:cubicBezTo>
                      <a:pt x="11" y="2"/>
                      <a:pt x="10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4" name="Freeform 76">
                <a:extLst>
                  <a:ext uri="{FF2B5EF4-FFF2-40B4-BE49-F238E27FC236}">
                    <a16:creationId xmlns:a16="http://schemas.microsoft.com/office/drawing/2014/main" id="{3E694926-17D8-4E3D-8253-A6AB042EF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917"/>
                <a:ext cx="20" cy="20"/>
              </a:xfrm>
              <a:custGeom>
                <a:avLst/>
                <a:gdLst>
                  <a:gd name="T0" fmla="*/ 28 w 12"/>
                  <a:gd name="T1" fmla="*/ 5 h 12"/>
                  <a:gd name="T2" fmla="*/ 5 w 12"/>
                  <a:gd name="T3" fmla="*/ 33 h 12"/>
                  <a:gd name="T4" fmla="*/ 33 w 12"/>
                  <a:gd name="T5" fmla="*/ 42 h 12"/>
                  <a:gd name="T6" fmla="*/ 50 w 12"/>
                  <a:gd name="T7" fmla="*/ 37 h 12"/>
                  <a:gd name="T8" fmla="*/ 55 w 12"/>
                  <a:gd name="T9" fmla="*/ 20 h 12"/>
                  <a:gd name="T10" fmla="*/ 37 w 12"/>
                  <a:gd name="T11" fmla="*/ 5 h 12"/>
                  <a:gd name="T12" fmla="*/ 22 w 12"/>
                  <a:gd name="T13" fmla="*/ 5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6" y="1"/>
                    </a:moveTo>
                    <a:cubicBezTo>
                      <a:pt x="3" y="0"/>
                      <a:pt x="1" y="5"/>
                      <a:pt x="1" y="7"/>
                    </a:cubicBezTo>
                    <a:cubicBezTo>
                      <a:pt x="0" y="12"/>
                      <a:pt x="4" y="10"/>
                      <a:pt x="7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2" y="7"/>
                      <a:pt x="12" y="5"/>
                      <a:pt x="12" y="4"/>
                    </a:cubicBezTo>
                    <a:cubicBezTo>
                      <a:pt x="11" y="3"/>
                      <a:pt x="9" y="2"/>
                      <a:pt x="8" y="1"/>
                    </a:cubicBezTo>
                    <a:cubicBezTo>
                      <a:pt x="7" y="1"/>
                      <a:pt x="6" y="1"/>
                      <a:pt x="5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5" name="Freeform 77">
                <a:extLst>
                  <a:ext uri="{FF2B5EF4-FFF2-40B4-BE49-F238E27FC236}">
                    <a16:creationId xmlns:a16="http://schemas.microsoft.com/office/drawing/2014/main" id="{5E1D8606-FB3E-4FE1-A56F-E50D35E24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1922"/>
                <a:ext cx="11" cy="33"/>
              </a:xfrm>
              <a:custGeom>
                <a:avLst/>
                <a:gdLst>
                  <a:gd name="T0" fmla="*/ 8 w 7"/>
                  <a:gd name="T1" fmla="*/ 0 h 20"/>
                  <a:gd name="T2" fmla="*/ 22 w 7"/>
                  <a:gd name="T3" fmla="*/ 54 h 20"/>
                  <a:gd name="T4" fmla="*/ 14 w 7"/>
                  <a:gd name="T5" fmla="*/ 84 h 20"/>
                  <a:gd name="T6" fmla="*/ 5 w 7"/>
                  <a:gd name="T7" fmla="*/ 84 h 20"/>
                  <a:gd name="T8" fmla="*/ 5 w 7"/>
                  <a:gd name="T9" fmla="*/ 58 h 20"/>
                  <a:gd name="T10" fmla="*/ 8 w 7"/>
                  <a:gd name="T11" fmla="*/ 35 h 20"/>
                  <a:gd name="T12" fmla="*/ 13 w 7"/>
                  <a:gd name="T13" fmla="*/ 5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20">
                    <a:moveTo>
                      <a:pt x="2" y="0"/>
                    </a:moveTo>
                    <a:cubicBezTo>
                      <a:pt x="5" y="3"/>
                      <a:pt x="7" y="9"/>
                      <a:pt x="6" y="12"/>
                    </a:cubicBezTo>
                    <a:cubicBezTo>
                      <a:pt x="6" y="14"/>
                      <a:pt x="6" y="18"/>
                      <a:pt x="4" y="19"/>
                    </a:cubicBezTo>
                    <a:cubicBezTo>
                      <a:pt x="3" y="20"/>
                      <a:pt x="2" y="20"/>
                      <a:pt x="1" y="19"/>
                    </a:cubicBezTo>
                    <a:cubicBezTo>
                      <a:pt x="0" y="17"/>
                      <a:pt x="1" y="15"/>
                      <a:pt x="1" y="13"/>
                    </a:cubicBezTo>
                    <a:cubicBezTo>
                      <a:pt x="1" y="11"/>
                      <a:pt x="2" y="10"/>
                      <a:pt x="2" y="8"/>
                    </a:cubicBezTo>
                    <a:cubicBezTo>
                      <a:pt x="3" y="7"/>
                      <a:pt x="3" y="1"/>
                      <a:pt x="3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6" name="Freeform 78">
                <a:extLst>
                  <a:ext uri="{FF2B5EF4-FFF2-40B4-BE49-F238E27FC236}">
                    <a16:creationId xmlns:a16="http://schemas.microsoft.com/office/drawing/2014/main" id="{46C41C3E-727A-48A1-BBE8-7B15B95F4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934"/>
                <a:ext cx="18" cy="11"/>
              </a:xfrm>
              <a:custGeom>
                <a:avLst/>
                <a:gdLst>
                  <a:gd name="T0" fmla="*/ 47 w 11"/>
                  <a:gd name="T1" fmla="*/ 5 h 7"/>
                  <a:gd name="T2" fmla="*/ 18 w 11"/>
                  <a:gd name="T3" fmla="*/ 13 h 7"/>
                  <a:gd name="T4" fmla="*/ 13 w 11"/>
                  <a:gd name="T5" fmla="*/ 27 h 7"/>
                  <a:gd name="T6" fmla="*/ 43 w 11"/>
                  <a:gd name="T7" fmla="*/ 20 h 7"/>
                  <a:gd name="T8" fmla="*/ 43 w 11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0" y="0"/>
                      <a:pt x="5" y="2"/>
                      <a:pt x="4" y="3"/>
                    </a:cubicBezTo>
                    <a:cubicBezTo>
                      <a:pt x="2" y="4"/>
                      <a:pt x="0" y="6"/>
                      <a:pt x="3" y="7"/>
                    </a:cubicBezTo>
                    <a:cubicBezTo>
                      <a:pt x="5" y="7"/>
                      <a:pt x="9" y="7"/>
                      <a:pt x="10" y="5"/>
                    </a:cubicBezTo>
                    <a:cubicBezTo>
                      <a:pt x="11" y="4"/>
                      <a:pt x="11" y="2"/>
                      <a:pt x="10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7" name="Freeform 79">
                <a:extLst>
                  <a:ext uri="{FF2B5EF4-FFF2-40B4-BE49-F238E27FC236}">
                    <a16:creationId xmlns:a16="http://schemas.microsoft.com/office/drawing/2014/main" id="{D81BC956-5ED9-4C78-AB31-ADE665F55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1948"/>
                <a:ext cx="22" cy="12"/>
              </a:xfrm>
              <a:custGeom>
                <a:avLst/>
                <a:gdLst>
                  <a:gd name="T0" fmla="*/ 5 w 13"/>
                  <a:gd name="T1" fmla="*/ 9 h 7"/>
                  <a:gd name="T2" fmla="*/ 20 w 13"/>
                  <a:gd name="T3" fmla="*/ 5 h 7"/>
                  <a:gd name="T4" fmla="*/ 49 w 13"/>
                  <a:gd name="T5" fmla="*/ 0 h 7"/>
                  <a:gd name="T6" fmla="*/ 54 w 13"/>
                  <a:gd name="T7" fmla="*/ 29 h 7"/>
                  <a:gd name="T8" fmla="*/ 34 w 13"/>
                  <a:gd name="T9" fmla="*/ 29 h 7"/>
                  <a:gd name="T10" fmla="*/ 0 w 13"/>
                  <a:gd name="T11" fmla="*/ 26 h 7"/>
                  <a:gd name="T12" fmla="*/ 5 w 13"/>
                  <a:gd name="T13" fmla="*/ 15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7">
                    <a:moveTo>
                      <a:pt x="1" y="2"/>
                    </a:moveTo>
                    <a:cubicBezTo>
                      <a:pt x="2" y="1"/>
                      <a:pt x="3" y="1"/>
                      <a:pt x="4" y="1"/>
                    </a:cubicBezTo>
                    <a:cubicBezTo>
                      <a:pt x="6" y="1"/>
                      <a:pt x="8" y="0"/>
                      <a:pt x="10" y="0"/>
                    </a:cubicBezTo>
                    <a:cubicBezTo>
                      <a:pt x="13" y="1"/>
                      <a:pt x="12" y="4"/>
                      <a:pt x="11" y="6"/>
                    </a:cubicBezTo>
                    <a:cubicBezTo>
                      <a:pt x="10" y="7"/>
                      <a:pt x="8" y="6"/>
                      <a:pt x="7" y="6"/>
                    </a:cubicBezTo>
                    <a:cubicBezTo>
                      <a:pt x="5" y="6"/>
                      <a:pt x="1" y="6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8" name="Freeform 80">
                <a:extLst>
                  <a:ext uri="{FF2B5EF4-FFF2-40B4-BE49-F238E27FC236}">
                    <a16:creationId xmlns:a16="http://schemas.microsoft.com/office/drawing/2014/main" id="{8C5C827E-3D81-4973-9106-4AB0CB7D9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939"/>
                <a:ext cx="12" cy="19"/>
              </a:xfrm>
              <a:custGeom>
                <a:avLst/>
                <a:gdLst>
                  <a:gd name="T0" fmla="*/ 26 w 7"/>
                  <a:gd name="T1" fmla="*/ 5 h 12"/>
                  <a:gd name="T2" fmla="*/ 0 w 7"/>
                  <a:gd name="T3" fmla="*/ 27 h 12"/>
                  <a:gd name="T4" fmla="*/ 15 w 7"/>
                  <a:gd name="T5" fmla="*/ 40 h 12"/>
                  <a:gd name="T6" fmla="*/ 36 w 7"/>
                  <a:gd name="T7" fmla="*/ 8 h 12"/>
                  <a:gd name="T8" fmla="*/ 26 w 7"/>
                  <a:gd name="T9" fmla="*/ 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5" y="1"/>
                    </a:moveTo>
                    <a:cubicBezTo>
                      <a:pt x="4" y="0"/>
                      <a:pt x="0" y="6"/>
                      <a:pt x="0" y="7"/>
                    </a:cubicBezTo>
                    <a:cubicBezTo>
                      <a:pt x="0" y="10"/>
                      <a:pt x="1" y="12"/>
                      <a:pt x="3" y="10"/>
                    </a:cubicBezTo>
                    <a:cubicBezTo>
                      <a:pt x="5" y="8"/>
                      <a:pt x="7" y="4"/>
                      <a:pt x="7" y="2"/>
                    </a:cubicBezTo>
                    <a:cubicBezTo>
                      <a:pt x="7" y="0"/>
                      <a:pt x="7" y="0"/>
                      <a:pt x="5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9" name="Freeform 81">
                <a:extLst>
                  <a:ext uri="{FF2B5EF4-FFF2-40B4-BE49-F238E27FC236}">
                    <a16:creationId xmlns:a16="http://schemas.microsoft.com/office/drawing/2014/main" id="{B121FC71-90AA-4E8E-BAF4-500700B6E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5" y="1939"/>
                <a:ext cx="15" cy="23"/>
              </a:xfrm>
              <a:custGeom>
                <a:avLst/>
                <a:gdLst>
                  <a:gd name="T0" fmla="*/ 22 w 9"/>
                  <a:gd name="T1" fmla="*/ 0 h 14"/>
                  <a:gd name="T2" fmla="*/ 8 w 9"/>
                  <a:gd name="T3" fmla="*/ 0 h 14"/>
                  <a:gd name="T4" fmla="*/ 5 w 9"/>
                  <a:gd name="T5" fmla="*/ 21 h 14"/>
                  <a:gd name="T6" fmla="*/ 0 w 9"/>
                  <a:gd name="T7" fmla="*/ 43 h 14"/>
                  <a:gd name="T8" fmla="*/ 20 w 9"/>
                  <a:gd name="T9" fmla="*/ 58 h 14"/>
                  <a:gd name="T10" fmla="*/ 37 w 9"/>
                  <a:gd name="T11" fmla="*/ 54 h 14"/>
                  <a:gd name="T12" fmla="*/ 42 w 9"/>
                  <a:gd name="T13" fmla="*/ 26 h 14"/>
                  <a:gd name="T14" fmla="*/ 33 w 9"/>
                  <a:gd name="T15" fmla="*/ 8 h 14"/>
                  <a:gd name="T16" fmla="*/ 22 w 9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0" y="1"/>
                      <a:pt x="1" y="3"/>
                      <a:pt x="1" y="5"/>
                    </a:cubicBezTo>
                    <a:cubicBezTo>
                      <a:pt x="1" y="6"/>
                      <a:pt x="0" y="9"/>
                      <a:pt x="0" y="10"/>
                    </a:cubicBezTo>
                    <a:cubicBezTo>
                      <a:pt x="0" y="11"/>
                      <a:pt x="3" y="13"/>
                      <a:pt x="4" y="13"/>
                    </a:cubicBezTo>
                    <a:cubicBezTo>
                      <a:pt x="5" y="14"/>
                      <a:pt x="7" y="13"/>
                      <a:pt x="8" y="12"/>
                    </a:cubicBezTo>
                    <a:cubicBezTo>
                      <a:pt x="9" y="11"/>
                      <a:pt x="9" y="8"/>
                      <a:pt x="9" y="6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7" y="1"/>
                      <a:pt x="5" y="0"/>
                      <a:pt x="5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0" name="Freeform 82">
                <a:extLst>
                  <a:ext uri="{FF2B5EF4-FFF2-40B4-BE49-F238E27FC236}">
                    <a16:creationId xmlns:a16="http://schemas.microsoft.com/office/drawing/2014/main" id="{BAEE4ED3-6543-4805-B20C-5499C4CCD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934"/>
                <a:ext cx="23" cy="23"/>
              </a:xfrm>
              <a:custGeom>
                <a:avLst/>
                <a:gdLst>
                  <a:gd name="T0" fmla="*/ 20 w 14"/>
                  <a:gd name="T1" fmla="*/ 0 h 14"/>
                  <a:gd name="T2" fmla="*/ 8 w 14"/>
                  <a:gd name="T3" fmla="*/ 35 h 14"/>
                  <a:gd name="T4" fmla="*/ 21 w 14"/>
                  <a:gd name="T5" fmla="*/ 62 h 14"/>
                  <a:gd name="T6" fmla="*/ 33 w 14"/>
                  <a:gd name="T7" fmla="*/ 62 h 14"/>
                  <a:gd name="T8" fmla="*/ 49 w 14"/>
                  <a:gd name="T9" fmla="*/ 58 h 14"/>
                  <a:gd name="T10" fmla="*/ 62 w 14"/>
                  <a:gd name="T11" fmla="*/ 43 h 14"/>
                  <a:gd name="T12" fmla="*/ 49 w 14"/>
                  <a:gd name="T13" fmla="*/ 26 h 14"/>
                  <a:gd name="T14" fmla="*/ 26 w 14"/>
                  <a:gd name="T15" fmla="*/ 13 h 14"/>
                  <a:gd name="T16" fmla="*/ 20 w 14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cubicBezTo>
                      <a:pt x="0" y="1"/>
                      <a:pt x="1" y="5"/>
                      <a:pt x="2" y="8"/>
                    </a:cubicBezTo>
                    <a:cubicBezTo>
                      <a:pt x="2" y="10"/>
                      <a:pt x="2" y="13"/>
                      <a:pt x="5" y="14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8" y="13"/>
                      <a:pt x="10" y="14"/>
                      <a:pt x="11" y="13"/>
                    </a:cubicBezTo>
                    <a:cubicBezTo>
                      <a:pt x="12" y="13"/>
                      <a:pt x="13" y="11"/>
                      <a:pt x="14" y="10"/>
                    </a:cubicBezTo>
                    <a:cubicBezTo>
                      <a:pt x="14" y="9"/>
                      <a:pt x="12" y="7"/>
                      <a:pt x="11" y="6"/>
                    </a:cubicBezTo>
                    <a:cubicBezTo>
                      <a:pt x="10" y="5"/>
                      <a:pt x="8" y="4"/>
                      <a:pt x="6" y="3"/>
                    </a:cubicBezTo>
                    <a:cubicBezTo>
                      <a:pt x="6" y="3"/>
                      <a:pt x="4" y="2"/>
                      <a:pt x="4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1" name="Freeform 83">
                <a:extLst>
                  <a:ext uri="{FF2B5EF4-FFF2-40B4-BE49-F238E27FC236}">
                    <a16:creationId xmlns:a16="http://schemas.microsoft.com/office/drawing/2014/main" id="{5DB76186-6C29-4C68-ABB6-1CC317A6A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915"/>
                <a:ext cx="12" cy="14"/>
              </a:xfrm>
              <a:custGeom>
                <a:avLst/>
                <a:gdLst>
                  <a:gd name="T0" fmla="*/ 9 w 7"/>
                  <a:gd name="T1" fmla="*/ 0 h 8"/>
                  <a:gd name="T2" fmla="*/ 29 w 7"/>
                  <a:gd name="T3" fmla="*/ 28 h 8"/>
                  <a:gd name="T4" fmla="*/ 29 w 7"/>
                  <a:gd name="T5" fmla="*/ 12 h 8"/>
                  <a:gd name="T6" fmla="*/ 15 w 7"/>
                  <a:gd name="T7" fmla="*/ 7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0" y="3"/>
                      <a:pt x="3" y="8"/>
                      <a:pt x="6" y="5"/>
                    </a:cubicBezTo>
                    <a:cubicBezTo>
                      <a:pt x="6" y="4"/>
                      <a:pt x="7" y="2"/>
                      <a:pt x="6" y="2"/>
                    </a:cubicBezTo>
                    <a:cubicBezTo>
                      <a:pt x="5" y="1"/>
                      <a:pt x="3" y="0"/>
                      <a:pt x="3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2" name="Freeform 84">
                <a:extLst>
                  <a:ext uri="{FF2B5EF4-FFF2-40B4-BE49-F238E27FC236}">
                    <a16:creationId xmlns:a16="http://schemas.microsoft.com/office/drawing/2014/main" id="{3C0BE623-4ADC-4622-ADFC-586730A89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912"/>
                <a:ext cx="16" cy="23"/>
              </a:xfrm>
              <a:custGeom>
                <a:avLst/>
                <a:gdLst>
                  <a:gd name="T0" fmla="*/ 16 w 10"/>
                  <a:gd name="T1" fmla="*/ 0 h 14"/>
                  <a:gd name="T2" fmla="*/ 29 w 10"/>
                  <a:gd name="T3" fmla="*/ 5 h 14"/>
                  <a:gd name="T4" fmla="*/ 35 w 10"/>
                  <a:gd name="T5" fmla="*/ 20 h 14"/>
                  <a:gd name="T6" fmla="*/ 29 w 10"/>
                  <a:gd name="T7" fmla="*/ 58 h 14"/>
                  <a:gd name="T8" fmla="*/ 5 w 10"/>
                  <a:gd name="T9" fmla="*/ 35 h 14"/>
                  <a:gd name="T10" fmla="*/ 0 w 10"/>
                  <a:gd name="T11" fmla="*/ 20 h 14"/>
                  <a:gd name="T12" fmla="*/ 16 w 10"/>
                  <a:gd name="T13" fmla="*/ 5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4" y="0"/>
                    </a:moveTo>
                    <a:cubicBezTo>
                      <a:pt x="4" y="1"/>
                      <a:pt x="6" y="1"/>
                      <a:pt x="7" y="1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10" y="6"/>
                      <a:pt x="10" y="12"/>
                      <a:pt x="7" y="13"/>
                    </a:cubicBezTo>
                    <a:cubicBezTo>
                      <a:pt x="4" y="14"/>
                      <a:pt x="2" y="10"/>
                      <a:pt x="1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3" y="2"/>
                      <a:pt x="4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3" name="Freeform 85">
                <a:extLst>
                  <a:ext uri="{FF2B5EF4-FFF2-40B4-BE49-F238E27FC236}">
                    <a16:creationId xmlns:a16="http://schemas.microsoft.com/office/drawing/2014/main" id="{CD4FDA7D-9B2C-4AC7-BC9F-5E7B908A0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910"/>
                <a:ext cx="20" cy="24"/>
              </a:xfrm>
              <a:custGeom>
                <a:avLst/>
                <a:gdLst>
                  <a:gd name="T0" fmla="*/ 42 w 12"/>
                  <a:gd name="T1" fmla="*/ 5 h 14"/>
                  <a:gd name="T2" fmla="*/ 13 w 12"/>
                  <a:gd name="T3" fmla="*/ 9 h 14"/>
                  <a:gd name="T4" fmla="*/ 8 w 12"/>
                  <a:gd name="T5" fmla="*/ 36 h 14"/>
                  <a:gd name="T6" fmla="*/ 5 w 12"/>
                  <a:gd name="T7" fmla="*/ 62 h 14"/>
                  <a:gd name="T8" fmla="*/ 50 w 12"/>
                  <a:gd name="T9" fmla="*/ 36 h 14"/>
                  <a:gd name="T10" fmla="*/ 50 w 12"/>
                  <a:gd name="T11" fmla="*/ 15 h 14"/>
                  <a:gd name="T12" fmla="*/ 42 w 12"/>
                  <a:gd name="T13" fmla="*/ 5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9" y="1"/>
                    </a:moveTo>
                    <a:cubicBezTo>
                      <a:pt x="8" y="0"/>
                      <a:pt x="4" y="0"/>
                      <a:pt x="3" y="2"/>
                    </a:cubicBezTo>
                    <a:cubicBezTo>
                      <a:pt x="2" y="3"/>
                      <a:pt x="2" y="6"/>
                      <a:pt x="2" y="7"/>
                    </a:cubicBezTo>
                    <a:cubicBezTo>
                      <a:pt x="1" y="9"/>
                      <a:pt x="0" y="11"/>
                      <a:pt x="1" y="12"/>
                    </a:cubicBezTo>
                    <a:cubicBezTo>
                      <a:pt x="5" y="14"/>
                      <a:pt x="10" y="10"/>
                      <a:pt x="11" y="7"/>
                    </a:cubicBezTo>
                    <a:cubicBezTo>
                      <a:pt x="12" y="6"/>
                      <a:pt x="12" y="5"/>
                      <a:pt x="11" y="3"/>
                    </a:cubicBezTo>
                    <a:cubicBezTo>
                      <a:pt x="11" y="2"/>
                      <a:pt x="10" y="2"/>
                      <a:pt x="9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4" name="Freeform 86">
                <a:extLst>
                  <a:ext uri="{FF2B5EF4-FFF2-40B4-BE49-F238E27FC236}">
                    <a16:creationId xmlns:a16="http://schemas.microsoft.com/office/drawing/2014/main" id="{4AE42F1A-793D-4644-9182-A221D2003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912"/>
                <a:ext cx="31" cy="22"/>
              </a:xfrm>
              <a:custGeom>
                <a:avLst/>
                <a:gdLst>
                  <a:gd name="T0" fmla="*/ 21 w 19"/>
                  <a:gd name="T1" fmla="*/ 5 h 13"/>
                  <a:gd name="T2" fmla="*/ 5 w 19"/>
                  <a:gd name="T3" fmla="*/ 14 h 13"/>
                  <a:gd name="T4" fmla="*/ 0 w 19"/>
                  <a:gd name="T5" fmla="*/ 49 h 13"/>
                  <a:gd name="T6" fmla="*/ 29 w 19"/>
                  <a:gd name="T7" fmla="*/ 54 h 13"/>
                  <a:gd name="T8" fmla="*/ 75 w 19"/>
                  <a:gd name="T9" fmla="*/ 63 h 13"/>
                  <a:gd name="T10" fmla="*/ 77 w 19"/>
                  <a:gd name="T11" fmla="*/ 42 h 13"/>
                  <a:gd name="T12" fmla="*/ 62 w 19"/>
                  <a:gd name="T13" fmla="*/ 14 h 13"/>
                  <a:gd name="T14" fmla="*/ 34 w 19"/>
                  <a:gd name="T15" fmla="*/ 0 h 13"/>
                  <a:gd name="T16" fmla="*/ 18 w 19"/>
                  <a:gd name="T17" fmla="*/ 5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3">
                    <a:moveTo>
                      <a:pt x="5" y="1"/>
                    </a:moveTo>
                    <a:cubicBezTo>
                      <a:pt x="3" y="0"/>
                      <a:pt x="2" y="1"/>
                      <a:pt x="1" y="3"/>
                    </a:cubicBezTo>
                    <a:cubicBezTo>
                      <a:pt x="0" y="4"/>
                      <a:pt x="0" y="9"/>
                      <a:pt x="0" y="10"/>
                    </a:cubicBezTo>
                    <a:cubicBezTo>
                      <a:pt x="2" y="12"/>
                      <a:pt x="6" y="11"/>
                      <a:pt x="7" y="11"/>
                    </a:cubicBezTo>
                    <a:cubicBezTo>
                      <a:pt x="11" y="11"/>
                      <a:pt x="13" y="13"/>
                      <a:pt x="17" y="13"/>
                    </a:cubicBezTo>
                    <a:cubicBezTo>
                      <a:pt x="19" y="13"/>
                      <a:pt x="19" y="11"/>
                      <a:pt x="18" y="9"/>
                    </a:cubicBezTo>
                    <a:cubicBezTo>
                      <a:pt x="18" y="6"/>
                      <a:pt x="16" y="4"/>
                      <a:pt x="14" y="3"/>
                    </a:cubicBezTo>
                    <a:cubicBezTo>
                      <a:pt x="12" y="2"/>
                      <a:pt x="10" y="1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5" name="Freeform 87">
                <a:extLst>
                  <a:ext uri="{FF2B5EF4-FFF2-40B4-BE49-F238E27FC236}">
                    <a16:creationId xmlns:a16="http://schemas.microsoft.com/office/drawing/2014/main" id="{9D990ADC-85CA-4EB3-BB95-1055EF628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925"/>
                <a:ext cx="24" cy="37"/>
              </a:xfrm>
              <a:custGeom>
                <a:avLst/>
                <a:gdLst>
                  <a:gd name="T0" fmla="*/ 57 w 14"/>
                  <a:gd name="T1" fmla="*/ 13 h 22"/>
                  <a:gd name="T2" fmla="*/ 29 w 14"/>
                  <a:gd name="T3" fmla="*/ 49 h 22"/>
                  <a:gd name="T4" fmla="*/ 29 w 14"/>
                  <a:gd name="T5" fmla="*/ 99 h 22"/>
                  <a:gd name="T6" fmla="*/ 62 w 14"/>
                  <a:gd name="T7" fmla="*/ 91 h 22"/>
                  <a:gd name="T8" fmla="*/ 70 w 14"/>
                  <a:gd name="T9" fmla="*/ 57 h 22"/>
                  <a:gd name="T10" fmla="*/ 65 w 14"/>
                  <a:gd name="T11" fmla="*/ 34 h 22"/>
                  <a:gd name="T12" fmla="*/ 57 w 14"/>
                  <a:gd name="T13" fmla="*/ 13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2">
                    <a:moveTo>
                      <a:pt x="11" y="3"/>
                    </a:moveTo>
                    <a:cubicBezTo>
                      <a:pt x="8" y="0"/>
                      <a:pt x="6" y="8"/>
                      <a:pt x="6" y="10"/>
                    </a:cubicBezTo>
                    <a:cubicBezTo>
                      <a:pt x="5" y="12"/>
                      <a:pt x="0" y="22"/>
                      <a:pt x="6" y="21"/>
                    </a:cubicBezTo>
                    <a:cubicBezTo>
                      <a:pt x="7" y="21"/>
                      <a:pt x="11" y="20"/>
                      <a:pt x="12" y="19"/>
                    </a:cubicBezTo>
                    <a:cubicBezTo>
                      <a:pt x="14" y="18"/>
                      <a:pt x="14" y="14"/>
                      <a:pt x="14" y="12"/>
                    </a:cubicBezTo>
                    <a:cubicBezTo>
                      <a:pt x="14" y="10"/>
                      <a:pt x="13" y="8"/>
                      <a:pt x="13" y="7"/>
                    </a:cubicBezTo>
                    <a:cubicBezTo>
                      <a:pt x="13" y="5"/>
                      <a:pt x="12" y="4"/>
                      <a:pt x="11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6" name="Freeform 88">
                <a:extLst>
                  <a:ext uri="{FF2B5EF4-FFF2-40B4-BE49-F238E27FC236}">
                    <a16:creationId xmlns:a16="http://schemas.microsoft.com/office/drawing/2014/main" id="{D86CBAAC-7397-4FBE-A8B7-BE434F60C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1940"/>
                <a:ext cx="8" cy="20"/>
              </a:xfrm>
              <a:custGeom>
                <a:avLst/>
                <a:gdLst>
                  <a:gd name="T0" fmla="*/ 8 w 5"/>
                  <a:gd name="T1" fmla="*/ 5 h 12"/>
                  <a:gd name="T2" fmla="*/ 5 w 5"/>
                  <a:gd name="T3" fmla="*/ 0 h 12"/>
                  <a:gd name="T4" fmla="*/ 0 w 5"/>
                  <a:gd name="T5" fmla="*/ 37 h 12"/>
                  <a:gd name="T6" fmla="*/ 13 w 5"/>
                  <a:gd name="T7" fmla="*/ 47 h 12"/>
                  <a:gd name="T8" fmla="*/ 16 w 5"/>
                  <a:gd name="T9" fmla="*/ 13 h 12"/>
                  <a:gd name="T10" fmla="*/ 5 w 5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2">
                    <a:moveTo>
                      <a:pt x="2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2"/>
                      <a:pt x="0" y="6"/>
                      <a:pt x="0" y="8"/>
                    </a:cubicBezTo>
                    <a:cubicBezTo>
                      <a:pt x="0" y="10"/>
                      <a:pt x="1" y="12"/>
                      <a:pt x="3" y="10"/>
                    </a:cubicBezTo>
                    <a:cubicBezTo>
                      <a:pt x="4" y="8"/>
                      <a:pt x="5" y="5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7" name="Freeform 89">
                <a:extLst>
                  <a:ext uri="{FF2B5EF4-FFF2-40B4-BE49-F238E27FC236}">
                    <a16:creationId xmlns:a16="http://schemas.microsoft.com/office/drawing/2014/main" id="{C045AEB3-9337-42DA-9A8B-47B539BFC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945"/>
                <a:ext cx="26" cy="17"/>
              </a:xfrm>
              <a:custGeom>
                <a:avLst/>
                <a:gdLst>
                  <a:gd name="T0" fmla="*/ 63 w 16"/>
                  <a:gd name="T1" fmla="*/ 0 h 10"/>
                  <a:gd name="T2" fmla="*/ 60 w 16"/>
                  <a:gd name="T3" fmla="*/ 41 h 10"/>
                  <a:gd name="T4" fmla="*/ 18 w 16"/>
                  <a:gd name="T5" fmla="*/ 34 h 10"/>
                  <a:gd name="T6" fmla="*/ 5 w 16"/>
                  <a:gd name="T7" fmla="*/ 34 h 10"/>
                  <a:gd name="T8" fmla="*/ 13 w 16"/>
                  <a:gd name="T9" fmla="*/ 15 h 10"/>
                  <a:gd name="T10" fmla="*/ 34 w 16"/>
                  <a:gd name="T11" fmla="*/ 0 h 10"/>
                  <a:gd name="T12" fmla="*/ 60 w 16"/>
                  <a:gd name="T13" fmla="*/ 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0">
                    <a:moveTo>
                      <a:pt x="15" y="0"/>
                    </a:moveTo>
                    <a:cubicBezTo>
                      <a:pt x="16" y="2"/>
                      <a:pt x="15" y="6"/>
                      <a:pt x="14" y="8"/>
                    </a:cubicBezTo>
                    <a:cubicBezTo>
                      <a:pt x="12" y="10"/>
                      <a:pt x="7" y="8"/>
                      <a:pt x="4" y="7"/>
                    </a:cubicBezTo>
                    <a:cubicBezTo>
                      <a:pt x="3" y="7"/>
                      <a:pt x="1" y="7"/>
                      <a:pt x="1" y="7"/>
                    </a:cubicBezTo>
                    <a:cubicBezTo>
                      <a:pt x="0" y="6"/>
                      <a:pt x="2" y="4"/>
                      <a:pt x="3" y="3"/>
                    </a:cubicBezTo>
                    <a:cubicBezTo>
                      <a:pt x="4" y="1"/>
                      <a:pt x="6" y="0"/>
                      <a:pt x="8" y="0"/>
                    </a:cubicBezTo>
                    <a:cubicBezTo>
                      <a:pt x="10" y="1"/>
                      <a:pt x="12" y="1"/>
                      <a:pt x="14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8" name="Freeform 90">
                <a:extLst>
                  <a:ext uri="{FF2B5EF4-FFF2-40B4-BE49-F238E27FC236}">
                    <a16:creationId xmlns:a16="http://schemas.microsoft.com/office/drawing/2014/main" id="{367CA255-7160-4FB7-9726-7A37E97E9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934"/>
                <a:ext cx="26" cy="10"/>
              </a:xfrm>
              <a:custGeom>
                <a:avLst/>
                <a:gdLst>
                  <a:gd name="T0" fmla="*/ 5 w 16"/>
                  <a:gd name="T1" fmla="*/ 13 h 6"/>
                  <a:gd name="T2" fmla="*/ 13 w 16"/>
                  <a:gd name="T3" fmla="*/ 8 h 6"/>
                  <a:gd name="T4" fmla="*/ 39 w 16"/>
                  <a:gd name="T5" fmla="*/ 5 h 6"/>
                  <a:gd name="T6" fmla="*/ 60 w 16"/>
                  <a:gd name="T7" fmla="*/ 8 h 6"/>
                  <a:gd name="T8" fmla="*/ 68 w 16"/>
                  <a:gd name="T9" fmla="*/ 22 h 6"/>
                  <a:gd name="T10" fmla="*/ 47 w 16"/>
                  <a:gd name="T11" fmla="*/ 22 h 6"/>
                  <a:gd name="T12" fmla="*/ 21 w 16"/>
                  <a:gd name="T13" fmla="*/ 20 h 6"/>
                  <a:gd name="T14" fmla="*/ 8 w 16"/>
                  <a:gd name="T15" fmla="*/ 20 h 6"/>
                  <a:gd name="T16" fmla="*/ 0 w 16"/>
                  <a:gd name="T17" fmla="*/ 13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6">
                    <a:moveTo>
                      <a:pt x="1" y="3"/>
                    </a:moveTo>
                    <a:cubicBezTo>
                      <a:pt x="1" y="3"/>
                      <a:pt x="2" y="2"/>
                      <a:pt x="3" y="2"/>
                    </a:cubicBezTo>
                    <a:cubicBezTo>
                      <a:pt x="5" y="0"/>
                      <a:pt x="7" y="1"/>
                      <a:pt x="9" y="1"/>
                    </a:cubicBezTo>
                    <a:cubicBezTo>
                      <a:pt x="11" y="1"/>
                      <a:pt x="12" y="0"/>
                      <a:pt x="14" y="2"/>
                    </a:cubicBezTo>
                    <a:cubicBezTo>
                      <a:pt x="14" y="3"/>
                      <a:pt x="16" y="4"/>
                      <a:pt x="16" y="5"/>
                    </a:cubicBezTo>
                    <a:cubicBezTo>
                      <a:pt x="14" y="5"/>
                      <a:pt x="13" y="5"/>
                      <a:pt x="11" y="5"/>
                    </a:cubicBezTo>
                    <a:cubicBezTo>
                      <a:pt x="9" y="6"/>
                      <a:pt x="7" y="5"/>
                      <a:pt x="5" y="4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9" name="Freeform 91">
                <a:extLst>
                  <a:ext uri="{FF2B5EF4-FFF2-40B4-BE49-F238E27FC236}">
                    <a16:creationId xmlns:a16="http://schemas.microsoft.com/office/drawing/2014/main" id="{DE8B1F59-C73C-47FF-974C-5EE94B69C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930"/>
                <a:ext cx="24" cy="30"/>
              </a:xfrm>
              <a:custGeom>
                <a:avLst/>
                <a:gdLst>
                  <a:gd name="T0" fmla="*/ 70 w 14"/>
                  <a:gd name="T1" fmla="*/ 0 h 18"/>
                  <a:gd name="T2" fmla="*/ 62 w 14"/>
                  <a:gd name="T3" fmla="*/ 22 h 18"/>
                  <a:gd name="T4" fmla="*/ 62 w 14"/>
                  <a:gd name="T5" fmla="*/ 62 h 18"/>
                  <a:gd name="T6" fmla="*/ 21 w 14"/>
                  <a:gd name="T7" fmla="*/ 63 h 18"/>
                  <a:gd name="T8" fmla="*/ 21 w 14"/>
                  <a:gd name="T9" fmla="*/ 33 h 18"/>
                  <a:gd name="T10" fmla="*/ 70 w 14"/>
                  <a:gd name="T11" fmla="*/ 5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8">
                    <a:moveTo>
                      <a:pt x="14" y="0"/>
                    </a:moveTo>
                    <a:cubicBezTo>
                      <a:pt x="13" y="2"/>
                      <a:pt x="13" y="3"/>
                      <a:pt x="12" y="5"/>
                    </a:cubicBezTo>
                    <a:cubicBezTo>
                      <a:pt x="12" y="8"/>
                      <a:pt x="13" y="11"/>
                      <a:pt x="12" y="13"/>
                    </a:cubicBezTo>
                    <a:cubicBezTo>
                      <a:pt x="11" y="18"/>
                      <a:pt x="7" y="16"/>
                      <a:pt x="4" y="14"/>
                    </a:cubicBezTo>
                    <a:cubicBezTo>
                      <a:pt x="0" y="12"/>
                      <a:pt x="2" y="10"/>
                      <a:pt x="4" y="7"/>
                    </a:cubicBezTo>
                    <a:cubicBezTo>
                      <a:pt x="6" y="3"/>
                      <a:pt x="10" y="3"/>
                      <a:pt x="14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0" name="Freeform 92">
                <a:extLst>
                  <a:ext uri="{FF2B5EF4-FFF2-40B4-BE49-F238E27FC236}">
                    <a16:creationId xmlns:a16="http://schemas.microsoft.com/office/drawing/2014/main" id="{14852D5D-7B8E-4B46-9EFD-C1FF82CE9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905"/>
                <a:ext cx="26" cy="24"/>
              </a:xfrm>
              <a:custGeom>
                <a:avLst/>
                <a:gdLst>
                  <a:gd name="T0" fmla="*/ 68 w 16"/>
                  <a:gd name="T1" fmla="*/ 45 h 14"/>
                  <a:gd name="T2" fmla="*/ 47 w 16"/>
                  <a:gd name="T3" fmla="*/ 5 h 14"/>
                  <a:gd name="T4" fmla="*/ 0 w 16"/>
                  <a:gd name="T5" fmla="*/ 26 h 14"/>
                  <a:gd name="T6" fmla="*/ 8 w 16"/>
                  <a:gd name="T7" fmla="*/ 50 h 14"/>
                  <a:gd name="T8" fmla="*/ 29 w 16"/>
                  <a:gd name="T9" fmla="*/ 70 h 14"/>
                  <a:gd name="T10" fmla="*/ 55 w 16"/>
                  <a:gd name="T11" fmla="*/ 62 h 14"/>
                  <a:gd name="T12" fmla="*/ 68 w 16"/>
                  <a:gd name="T13" fmla="*/ 45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16" y="9"/>
                    </a:moveTo>
                    <a:cubicBezTo>
                      <a:pt x="16" y="6"/>
                      <a:pt x="14" y="3"/>
                      <a:pt x="11" y="1"/>
                    </a:cubicBezTo>
                    <a:cubicBezTo>
                      <a:pt x="8" y="0"/>
                      <a:pt x="2" y="1"/>
                      <a:pt x="0" y="5"/>
                    </a:cubicBezTo>
                    <a:cubicBezTo>
                      <a:pt x="0" y="6"/>
                      <a:pt x="1" y="9"/>
                      <a:pt x="2" y="10"/>
                    </a:cubicBezTo>
                    <a:cubicBezTo>
                      <a:pt x="3" y="11"/>
                      <a:pt x="5" y="14"/>
                      <a:pt x="7" y="14"/>
                    </a:cubicBezTo>
                    <a:cubicBezTo>
                      <a:pt x="9" y="14"/>
                      <a:pt x="12" y="13"/>
                      <a:pt x="13" y="12"/>
                    </a:cubicBezTo>
                    <a:cubicBezTo>
                      <a:pt x="15" y="11"/>
                      <a:pt x="15" y="10"/>
                      <a:pt x="16" y="9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1" name="Freeform 93">
                <a:extLst>
                  <a:ext uri="{FF2B5EF4-FFF2-40B4-BE49-F238E27FC236}">
                    <a16:creationId xmlns:a16="http://schemas.microsoft.com/office/drawing/2014/main" id="{08C15C52-8BD2-46A6-ABFC-CC3B93641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1907"/>
                <a:ext cx="17" cy="18"/>
              </a:xfrm>
              <a:custGeom>
                <a:avLst/>
                <a:gdLst>
                  <a:gd name="T0" fmla="*/ 49 w 10"/>
                  <a:gd name="T1" fmla="*/ 8 h 11"/>
                  <a:gd name="T2" fmla="*/ 29 w 10"/>
                  <a:gd name="T3" fmla="*/ 0 h 11"/>
                  <a:gd name="T4" fmla="*/ 5 w 10"/>
                  <a:gd name="T5" fmla="*/ 18 h 11"/>
                  <a:gd name="T6" fmla="*/ 9 w 10"/>
                  <a:gd name="T7" fmla="*/ 41 h 11"/>
                  <a:gd name="T8" fmla="*/ 41 w 10"/>
                  <a:gd name="T9" fmla="*/ 47 h 11"/>
                  <a:gd name="T10" fmla="*/ 49 w 10"/>
                  <a:gd name="T11" fmla="*/ 18 h 11"/>
                  <a:gd name="T12" fmla="*/ 44 w 10"/>
                  <a:gd name="T13" fmla="*/ 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10" y="2"/>
                    </a:moveTo>
                    <a:cubicBezTo>
                      <a:pt x="9" y="2"/>
                      <a:pt x="7" y="0"/>
                      <a:pt x="6" y="0"/>
                    </a:cubicBezTo>
                    <a:cubicBezTo>
                      <a:pt x="3" y="0"/>
                      <a:pt x="2" y="2"/>
                      <a:pt x="1" y="4"/>
                    </a:cubicBezTo>
                    <a:cubicBezTo>
                      <a:pt x="0" y="6"/>
                      <a:pt x="0" y="8"/>
                      <a:pt x="2" y="9"/>
                    </a:cubicBezTo>
                    <a:cubicBezTo>
                      <a:pt x="4" y="10"/>
                      <a:pt x="7" y="10"/>
                      <a:pt x="8" y="11"/>
                    </a:cubicBezTo>
                    <a:cubicBezTo>
                      <a:pt x="9" y="9"/>
                      <a:pt x="10" y="6"/>
                      <a:pt x="10" y="4"/>
                    </a:cubicBezTo>
                    <a:cubicBezTo>
                      <a:pt x="10" y="3"/>
                      <a:pt x="10" y="2"/>
                      <a:pt x="9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2" name="Freeform 94">
                <a:extLst>
                  <a:ext uri="{FF2B5EF4-FFF2-40B4-BE49-F238E27FC236}">
                    <a16:creationId xmlns:a16="http://schemas.microsoft.com/office/drawing/2014/main" id="{C647403D-2D2C-4D4F-A123-3F1AF31F7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925"/>
                <a:ext cx="27" cy="28"/>
              </a:xfrm>
              <a:custGeom>
                <a:avLst/>
                <a:gdLst>
                  <a:gd name="T0" fmla="*/ 62 w 16"/>
                  <a:gd name="T1" fmla="*/ 13 h 17"/>
                  <a:gd name="T2" fmla="*/ 54 w 16"/>
                  <a:gd name="T3" fmla="*/ 5 h 17"/>
                  <a:gd name="T4" fmla="*/ 24 w 16"/>
                  <a:gd name="T5" fmla="*/ 21 h 17"/>
                  <a:gd name="T6" fmla="*/ 14 w 16"/>
                  <a:gd name="T7" fmla="*/ 35 h 17"/>
                  <a:gd name="T8" fmla="*/ 5 w 16"/>
                  <a:gd name="T9" fmla="*/ 49 h 17"/>
                  <a:gd name="T10" fmla="*/ 20 w 16"/>
                  <a:gd name="T11" fmla="*/ 68 h 17"/>
                  <a:gd name="T12" fmla="*/ 54 w 16"/>
                  <a:gd name="T13" fmla="*/ 71 h 17"/>
                  <a:gd name="T14" fmla="*/ 71 w 16"/>
                  <a:gd name="T15" fmla="*/ 54 h 17"/>
                  <a:gd name="T16" fmla="*/ 78 w 16"/>
                  <a:gd name="T17" fmla="*/ 33 h 17"/>
                  <a:gd name="T18" fmla="*/ 62 w 16"/>
                  <a:gd name="T19" fmla="*/ 13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17">
                    <a:moveTo>
                      <a:pt x="13" y="3"/>
                    </a:moveTo>
                    <a:cubicBezTo>
                      <a:pt x="14" y="2"/>
                      <a:pt x="12" y="1"/>
                      <a:pt x="11" y="1"/>
                    </a:cubicBezTo>
                    <a:cubicBezTo>
                      <a:pt x="9" y="0"/>
                      <a:pt x="6" y="3"/>
                      <a:pt x="5" y="5"/>
                    </a:cubicBezTo>
                    <a:cubicBezTo>
                      <a:pt x="4" y="6"/>
                      <a:pt x="4" y="7"/>
                      <a:pt x="3" y="8"/>
                    </a:cubicBezTo>
                    <a:cubicBezTo>
                      <a:pt x="3" y="9"/>
                      <a:pt x="2" y="10"/>
                      <a:pt x="1" y="11"/>
                    </a:cubicBezTo>
                    <a:cubicBezTo>
                      <a:pt x="0" y="14"/>
                      <a:pt x="2" y="14"/>
                      <a:pt x="4" y="15"/>
                    </a:cubicBezTo>
                    <a:cubicBezTo>
                      <a:pt x="6" y="16"/>
                      <a:pt x="9" y="17"/>
                      <a:pt x="11" y="16"/>
                    </a:cubicBezTo>
                    <a:cubicBezTo>
                      <a:pt x="13" y="16"/>
                      <a:pt x="14" y="14"/>
                      <a:pt x="15" y="12"/>
                    </a:cubicBezTo>
                    <a:cubicBezTo>
                      <a:pt x="16" y="10"/>
                      <a:pt x="16" y="9"/>
                      <a:pt x="16" y="7"/>
                    </a:cubicBezTo>
                    <a:cubicBezTo>
                      <a:pt x="15" y="5"/>
                      <a:pt x="14" y="4"/>
                      <a:pt x="13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3" name="Freeform 95">
                <a:extLst>
                  <a:ext uri="{FF2B5EF4-FFF2-40B4-BE49-F238E27FC236}">
                    <a16:creationId xmlns:a16="http://schemas.microsoft.com/office/drawing/2014/main" id="{A39E9F4E-0669-4469-BA09-7387B2FBE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934"/>
                <a:ext cx="18" cy="21"/>
              </a:xfrm>
              <a:custGeom>
                <a:avLst/>
                <a:gdLst>
                  <a:gd name="T0" fmla="*/ 34 w 11"/>
                  <a:gd name="T1" fmla="*/ 0 h 13"/>
                  <a:gd name="T2" fmla="*/ 18 w 11"/>
                  <a:gd name="T3" fmla="*/ 5 h 13"/>
                  <a:gd name="T4" fmla="*/ 5 w 11"/>
                  <a:gd name="T5" fmla="*/ 39 h 13"/>
                  <a:gd name="T6" fmla="*/ 13 w 11"/>
                  <a:gd name="T7" fmla="*/ 55 h 13"/>
                  <a:gd name="T8" fmla="*/ 41 w 11"/>
                  <a:gd name="T9" fmla="*/ 55 h 13"/>
                  <a:gd name="T10" fmla="*/ 47 w 11"/>
                  <a:gd name="T11" fmla="*/ 26 h 13"/>
                  <a:gd name="T12" fmla="*/ 41 w 11"/>
                  <a:gd name="T13" fmla="*/ 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8" y="0"/>
                    </a:moveTo>
                    <a:cubicBezTo>
                      <a:pt x="7" y="0"/>
                      <a:pt x="6" y="0"/>
                      <a:pt x="4" y="1"/>
                    </a:cubicBezTo>
                    <a:cubicBezTo>
                      <a:pt x="1" y="3"/>
                      <a:pt x="1" y="5"/>
                      <a:pt x="1" y="9"/>
                    </a:cubicBezTo>
                    <a:cubicBezTo>
                      <a:pt x="1" y="11"/>
                      <a:pt x="0" y="12"/>
                      <a:pt x="3" y="13"/>
                    </a:cubicBezTo>
                    <a:cubicBezTo>
                      <a:pt x="5" y="13"/>
                      <a:pt x="7" y="12"/>
                      <a:pt x="9" y="13"/>
                    </a:cubicBezTo>
                    <a:cubicBezTo>
                      <a:pt x="10" y="11"/>
                      <a:pt x="11" y="8"/>
                      <a:pt x="11" y="6"/>
                    </a:cubicBezTo>
                    <a:cubicBezTo>
                      <a:pt x="11" y="5"/>
                      <a:pt x="8" y="2"/>
                      <a:pt x="9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4" name="Freeform 96">
                <a:extLst>
                  <a:ext uri="{FF2B5EF4-FFF2-40B4-BE49-F238E27FC236}">
                    <a16:creationId xmlns:a16="http://schemas.microsoft.com/office/drawing/2014/main" id="{B91012B2-80FC-418E-85F5-7AF25F37F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902"/>
                <a:ext cx="15" cy="20"/>
              </a:xfrm>
              <a:custGeom>
                <a:avLst/>
                <a:gdLst>
                  <a:gd name="T0" fmla="*/ 28 w 9"/>
                  <a:gd name="T1" fmla="*/ 5 h 12"/>
                  <a:gd name="T2" fmla="*/ 5 w 9"/>
                  <a:gd name="T3" fmla="*/ 13 h 12"/>
                  <a:gd name="T4" fmla="*/ 5 w 9"/>
                  <a:gd name="T5" fmla="*/ 37 h 12"/>
                  <a:gd name="T6" fmla="*/ 8 w 9"/>
                  <a:gd name="T7" fmla="*/ 50 h 12"/>
                  <a:gd name="T8" fmla="*/ 28 w 9"/>
                  <a:gd name="T9" fmla="*/ 50 h 12"/>
                  <a:gd name="T10" fmla="*/ 42 w 9"/>
                  <a:gd name="T11" fmla="*/ 42 h 12"/>
                  <a:gd name="T12" fmla="*/ 22 w 9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6" y="1"/>
                    </a:move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9" y="8"/>
                      <a:pt x="5" y="1"/>
                      <a:pt x="5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5" name="Freeform 97">
                <a:extLst>
                  <a:ext uri="{FF2B5EF4-FFF2-40B4-BE49-F238E27FC236}">
                    <a16:creationId xmlns:a16="http://schemas.microsoft.com/office/drawing/2014/main" id="{E85EF635-EF09-41AF-A281-820134CA5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1905"/>
                <a:ext cx="9" cy="39"/>
              </a:xfrm>
              <a:custGeom>
                <a:avLst/>
                <a:gdLst>
                  <a:gd name="T0" fmla="*/ 12 w 6"/>
                  <a:gd name="T1" fmla="*/ 0 h 23"/>
                  <a:gd name="T2" fmla="*/ 5 w 6"/>
                  <a:gd name="T3" fmla="*/ 83 h 23"/>
                  <a:gd name="T4" fmla="*/ 8 w 6"/>
                  <a:gd name="T5" fmla="*/ 107 h 23"/>
                  <a:gd name="T6" fmla="*/ 21 w 6"/>
                  <a:gd name="T7" fmla="*/ 92 h 23"/>
                  <a:gd name="T8" fmla="*/ 21 w 6"/>
                  <a:gd name="T9" fmla="*/ 63 h 23"/>
                  <a:gd name="T10" fmla="*/ 18 w 6"/>
                  <a:gd name="T11" fmla="*/ 29 h 23"/>
                  <a:gd name="T12" fmla="*/ 12 w 6"/>
                  <a:gd name="T13" fmla="*/ 5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23">
                    <a:moveTo>
                      <a:pt x="3" y="0"/>
                    </a:moveTo>
                    <a:cubicBezTo>
                      <a:pt x="3" y="6"/>
                      <a:pt x="1" y="12"/>
                      <a:pt x="1" y="17"/>
                    </a:cubicBezTo>
                    <a:cubicBezTo>
                      <a:pt x="1" y="19"/>
                      <a:pt x="0" y="21"/>
                      <a:pt x="2" y="22"/>
                    </a:cubicBezTo>
                    <a:cubicBezTo>
                      <a:pt x="4" y="23"/>
                      <a:pt x="5" y="21"/>
                      <a:pt x="6" y="19"/>
                    </a:cubicBezTo>
                    <a:cubicBezTo>
                      <a:pt x="6" y="17"/>
                      <a:pt x="6" y="15"/>
                      <a:pt x="6" y="13"/>
                    </a:cubicBezTo>
                    <a:cubicBezTo>
                      <a:pt x="5" y="11"/>
                      <a:pt x="5" y="8"/>
                      <a:pt x="5" y="6"/>
                    </a:cubicBezTo>
                    <a:cubicBezTo>
                      <a:pt x="5" y="4"/>
                      <a:pt x="5" y="2"/>
                      <a:pt x="3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6" name="Freeform 98">
                <a:extLst>
                  <a:ext uri="{FF2B5EF4-FFF2-40B4-BE49-F238E27FC236}">
                    <a16:creationId xmlns:a16="http://schemas.microsoft.com/office/drawing/2014/main" id="{AFF28DD8-2842-4DD6-96DD-B43309A3C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1927"/>
                <a:ext cx="6" cy="12"/>
              </a:xfrm>
              <a:custGeom>
                <a:avLst/>
                <a:gdLst>
                  <a:gd name="T0" fmla="*/ 8 w 4"/>
                  <a:gd name="T1" fmla="*/ 0 h 7"/>
                  <a:gd name="T2" fmla="*/ 14 w 4"/>
                  <a:gd name="T3" fmla="*/ 9 h 7"/>
                  <a:gd name="T4" fmla="*/ 8 w 4"/>
                  <a:gd name="T5" fmla="*/ 36 h 7"/>
                  <a:gd name="T6" fmla="*/ 5 w 4"/>
                  <a:gd name="T7" fmla="*/ 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2" y="0"/>
                      <a:pt x="4" y="1"/>
                      <a:pt x="4" y="2"/>
                    </a:cubicBezTo>
                    <a:cubicBezTo>
                      <a:pt x="4" y="3"/>
                      <a:pt x="2" y="7"/>
                      <a:pt x="2" y="7"/>
                    </a:cubicBezTo>
                    <a:cubicBezTo>
                      <a:pt x="0" y="7"/>
                      <a:pt x="0" y="2"/>
                      <a:pt x="1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7" name="Freeform 99">
                <a:extLst>
                  <a:ext uri="{FF2B5EF4-FFF2-40B4-BE49-F238E27FC236}">
                    <a16:creationId xmlns:a16="http://schemas.microsoft.com/office/drawing/2014/main" id="{2432365C-044D-410C-8848-DCCFFCA07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924"/>
                <a:ext cx="16" cy="24"/>
              </a:xfrm>
              <a:custGeom>
                <a:avLst/>
                <a:gdLst>
                  <a:gd name="T0" fmla="*/ 13 w 10"/>
                  <a:gd name="T1" fmla="*/ 5 h 15"/>
                  <a:gd name="T2" fmla="*/ 29 w 10"/>
                  <a:gd name="T3" fmla="*/ 0 h 15"/>
                  <a:gd name="T4" fmla="*/ 42 w 10"/>
                  <a:gd name="T5" fmla="*/ 26 h 15"/>
                  <a:gd name="T6" fmla="*/ 42 w 10"/>
                  <a:gd name="T7" fmla="*/ 48 h 15"/>
                  <a:gd name="T8" fmla="*/ 35 w 10"/>
                  <a:gd name="T9" fmla="*/ 56 h 15"/>
                  <a:gd name="T10" fmla="*/ 16 w 10"/>
                  <a:gd name="T11" fmla="*/ 54 h 15"/>
                  <a:gd name="T12" fmla="*/ 5 w 10"/>
                  <a:gd name="T13" fmla="*/ 42 h 15"/>
                  <a:gd name="T14" fmla="*/ 8 w 10"/>
                  <a:gd name="T15" fmla="*/ 26 h 15"/>
                  <a:gd name="T16" fmla="*/ 16 w 10"/>
                  <a:gd name="T17" fmla="*/ 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15">
                    <a:moveTo>
                      <a:pt x="3" y="1"/>
                    </a:moveTo>
                    <a:cubicBezTo>
                      <a:pt x="5" y="1"/>
                      <a:pt x="6" y="0"/>
                      <a:pt x="7" y="0"/>
                    </a:cubicBezTo>
                    <a:cubicBezTo>
                      <a:pt x="10" y="1"/>
                      <a:pt x="10" y="3"/>
                      <a:pt x="10" y="6"/>
                    </a:cubicBezTo>
                    <a:cubicBezTo>
                      <a:pt x="10" y="8"/>
                      <a:pt x="10" y="10"/>
                      <a:pt x="10" y="12"/>
                    </a:cubicBezTo>
                    <a:cubicBezTo>
                      <a:pt x="10" y="13"/>
                      <a:pt x="10" y="13"/>
                      <a:pt x="9" y="14"/>
                    </a:cubicBezTo>
                    <a:cubicBezTo>
                      <a:pt x="7" y="15"/>
                      <a:pt x="5" y="13"/>
                      <a:pt x="4" y="13"/>
                    </a:cubicBezTo>
                    <a:cubicBezTo>
                      <a:pt x="3" y="12"/>
                      <a:pt x="1" y="11"/>
                      <a:pt x="1" y="10"/>
                    </a:cubicBezTo>
                    <a:cubicBezTo>
                      <a:pt x="0" y="8"/>
                      <a:pt x="1" y="7"/>
                      <a:pt x="2" y="6"/>
                    </a:cubicBezTo>
                    <a:cubicBezTo>
                      <a:pt x="2" y="4"/>
                      <a:pt x="3" y="3"/>
                      <a:pt x="4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8" name="Freeform 100">
                <a:extLst>
                  <a:ext uri="{FF2B5EF4-FFF2-40B4-BE49-F238E27FC236}">
                    <a16:creationId xmlns:a16="http://schemas.microsoft.com/office/drawing/2014/main" id="{0E880BCF-2703-46DE-9F34-8125348B3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1900"/>
                <a:ext cx="16" cy="20"/>
              </a:xfrm>
              <a:custGeom>
                <a:avLst/>
                <a:gdLst>
                  <a:gd name="T0" fmla="*/ 5 w 10"/>
                  <a:gd name="T1" fmla="*/ 5 h 12"/>
                  <a:gd name="T2" fmla="*/ 34 w 10"/>
                  <a:gd name="T3" fmla="*/ 8 h 12"/>
                  <a:gd name="T4" fmla="*/ 42 w 10"/>
                  <a:gd name="T5" fmla="*/ 50 h 12"/>
                  <a:gd name="T6" fmla="*/ 0 w 10"/>
                  <a:gd name="T7" fmla="*/ 20 h 12"/>
                  <a:gd name="T8" fmla="*/ 8 w 10"/>
                  <a:gd name="T9" fmla="*/ 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1" y="1"/>
                    </a:moveTo>
                    <a:cubicBezTo>
                      <a:pt x="3" y="1"/>
                      <a:pt x="7" y="0"/>
                      <a:pt x="8" y="2"/>
                    </a:cubicBezTo>
                    <a:cubicBezTo>
                      <a:pt x="10" y="3"/>
                      <a:pt x="10" y="9"/>
                      <a:pt x="10" y="11"/>
                    </a:cubicBezTo>
                    <a:cubicBezTo>
                      <a:pt x="5" y="12"/>
                      <a:pt x="3" y="7"/>
                      <a:pt x="0" y="4"/>
                    </a:cubicBezTo>
                    <a:cubicBezTo>
                      <a:pt x="0" y="3"/>
                      <a:pt x="1" y="2"/>
                      <a:pt x="2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9" name="Freeform 101">
                <a:extLst>
                  <a:ext uri="{FF2B5EF4-FFF2-40B4-BE49-F238E27FC236}">
                    <a16:creationId xmlns:a16="http://schemas.microsoft.com/office/drawing/2014/main" id="{39A92167-90FA-4164-94F1-AAE59A496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1922"/>
                <a:ext cx="16" cy="23"/>
              </a:xfrm>
              <a:custGeom>
                <a:avLst/>
                <a:gdLst>
                  <a:gd name="T0" fmla="*/ 34 w 10"/>
                  <a:gd name="T1" fmla="*/ 20 h 14"/>
                  <a:gd name="T2" fmla="*/ 5 w 10"/>
                  <a:gd name="T3" fmla="*/ 5 h 14"/>
                  <a:gd name="T4" fmla="*/ 0 w 10"/>
                  <a:gd name="T5" fmla="*/ 33 h 14"/>
                  <a:gd name="T6" fmla="*/ 29 w 10"/>
                  <a:gd name="T7" fmla="*/ 2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8" y="4"/>
                    </a:moveTo>
                    <a:cubicBezTo>
                      <a:pt x="6" y="4"/>
                      <a:pt x="3" y="0"/>
                      <a:pt x="1" y="1"/>
                    </a:cubicBezTo>
                    <a:cubicBezTo>
                      <a:pt x="0" y="2"/>
                      <a:pt x="0" y="6"/>
                      <a:pt x="0" y="7"/>
                    </a:cubicBezTo>
                    <a:cubicBezTo>
                      <a:pt x="4" y="14"/>
                      <a:pt x="10" y="8"/>
                      <a:pt x="7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0" name="Freeform 102">
                <a:extLst>
                  <a:ext uri="{FF2B5EF4-FFF2-40B4-BE49-F238E27FC236}">
                    <a16:creationId xmlns:a16="http://schemas.microsoft.com/office/drawing/2014/main" id="{4B9F22A1-9282-40A0-9337-ED99E417D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905"/>
                <a:ext cx="21" cy="19"/>
              </a:xfrm>
              <a:custGeom>
                <a:avLst/>
                <a:gdLst>
                  <a:gd name="T0" fmla="*/ 34 w 13"/>
                  <a:gd name="T1" fmla="*/ 5 h 11"/>
                  <a:gd name="T2" fmla="*/ 29 w 13"/>
                  <a:gd name="T3" fmla="*/ 57 h 11"/>
                  <a:gd name="T4" fmla="*/ 29 w 13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8" y="1"/>
                    </a:moveTo>
                    <a:cubicBezTo>
                      <a:pt x="12" y="4"/>
                      <a:pt x="13" y="11"/>
                      <a:pt x="7" y="11"/>
                    </a:cubicBezTo>
                    <a:cubicBezTo>
                      <a:pt x="0" y="11"/>
                      <a:pt x="1" y="1"/>
                      <a:pt x="7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1" name="Freeform 103">
                <a:extLst>
                  <a:ext uri="{FF2B5EF4-FFF2-40B4-BE49-F238E27FC236}">
                    <a16:creationId xmlns:a16="http://schemas.microsoft.com/office/drawing/2014/main" id="{7CD7138D-0A0F-4BF8-AF94-3FAD11ED1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1896"/>
                <a:ext cx="21" cy="16"/>
              </a:xfrm>
              <a:custGeom>
                <a:avLst/>
                <a:gdLst>
                  <a:gd name="T0" fmla="*/ 8 w 13"/>
                  <a:gd name="T1" fmla="*/ 5 h 10"/>
                  <a:gd name="T2" fmla="*/ 8 w 13"/>
                  <a:gd name="T3" fmla="*/ 0 h 10"/>
                  <a:gd name="T4" fmla="*/ 50 w 13"/>
                  <a:gd name="T5" fmla="*/ 8 h 10"/>
                  <a:gd name="T6" fmla="*/ 39 w 13"/>
                  <a:gd name="T7" fmla="*/ 34 h 10"/>
                  <a:gd name="T8" fmla="*/ 5 w 13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2" y="1"/>
                    </a:moveTo>
                    <a:cubicBezTo>
                      <a:pt x="2" y="1"/>
                      <a:pt x="1" y="1"/>
                      <a:pt x="2" y="0"/>
                    </a:cubicBezTo>
                    <a:cubicBezTo>
                      <a:pt x="5" y="1"/>
                      <a:pt x="11" y="0"/>
                      <a:pt x="12" y="2"/>
                    </a:cubicBezTo>
                    <a:cubicBezTo>
                      <a:pt x="13" y="5"/>
                      <a:pt x="11" y="7"/>
                      <a:pt x="9" y="8"/>
                    </a:cubicBezTo>
                    <a:cubicBezTo>
                      <a:pt x="5" y="10"/>
                      <a:pt x="0" y="6"/>
                      <a:pt x="1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2" name="Freeform 104">
                <a:extLst>
                  <a:ext uri="{FF2B5EF4-FFF2-40B4-BE49-F238E27FC236}">
                    <a16:creationId xmlns:a16="http://schemas.microsoft.com/office/drawing/2014/main" id="{DD9775A7-E9AF-43C9-97B6-562DFBD98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1917"/>
                <a:ext cx="23" cy="12"/>
              </a:xfrm>
              <a:custGeom>
                <a:avLst/>
                <a:gdLst>
                  <a:gd name="T0" fmla="*/ 5 w 14"/>
                  <a:gd name="T1" fmla="*/ 5 h 7"/>
                  <a:gd name="T2" fmla="*/ 41 w 14"/>
                  <a:gd name="T3" fmla="*/ 26 h 7"/>
                  <a:gd name="T4" fmla="*/ 0 w 14"/>
                  <a:gd name="T5" fmla="*/ 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7">
                    <a:moveTo>
                      <a:pt x="1" y="1"/>
                    </a:moveTo>
                    <a:cubicBezTo>
                      <a:pt x="2" y="1"/>
                      <a:pt x="14" y="0"/>
                      <a:pt x="9" y="5"/>
                    </a:cubicBezTo>
                    <a:cubicBezTo>
                      <a:pt x="8" y="7"/>
                      <a:pt x="1" y="4"/>
                      <a:pt x="0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3" name="Freeform 105">
                <a:extLst>
                  <a:ext uri="{FF2B5EF4-FFF2-40B4-BE49-F238E27FC236}">
                    <a16:creationId xmlns:a16="http://schemas.microsoft.com/office/drawing/2014/main" id="{7CCA1D3B-4DC4-49BF-8388-D36287532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8" y="1894"/>
                <a:ext cx="25" cy="30"/>
              </a:xfrm>
              <a:custGeom>
                <a:avLst/>
                <a:gdLst>
                  <a:gd name="T0" fmla="*/ 55 w 15"/>
                  <a:gd name="T1" fmla="*/ 0 h 18"/>
                  <a:gd name="T2" fmla="*/ 50 w 15"/>
                  <a:gd name="T3" fmla="*/ 0 h 18"/>
                  <a:gd name="T4" fmla="*/ 22 w 15"/>
                  <a:gd name="T5" fmla="*/ 55 h 18"/>
                  <a:gd name="T6" fmla="*/ 5 w 15"/>
                  <a:gd name="T7" fmla="*/ 28 h 18"/>
                  <a:gd name="T8" fmla="*/ 42 w 15"/>
                  <a:gd name="T9" fmla="*/ 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8"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13" y="7"/>
                      <a:pt x="15" y="18"/>
                      <a:pt x="5" y="12"/>
                    </a:cubicBezTo>
                    <a:cubicBezTo>
                      <a:pt x="1" y="10"/>
                      <a:pt x="0" y="10"/>
                      <a:pt x="1" y="6"/>
                    </a:cubicBezTo>
                    <a:cubicBezTo>
                      <a:pt x="3" y="2"/>
                      <a:pt x="6" y="1"/>
                      <a:pt x="9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4" name="Freeform 106">
                <a:extLst>
                  <a:ext uri="{FF2B5EF4-FFF2-40B4-BE49-F238E27FC236}">
                    <a16:creationId xmlns:a16="http://schemas.microsoft.com/office/drawing/2014/main" id="{AE5F76A5-B615-4447-9BC2-B30844F14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1874"/>
                <a:ext cx="38" cy="23"/>
              </a:xfrm>
              <a:custGeom>
                <a:avLst/>
                <a:gdLst>
                  <a:gd name="T0" fmla="*/ 68 w 23"/>
                  <a:gd name="T1" fmla="*/ 62 h 14"/>
                  <a:gd name="T2" fmla="*/ 84 w 23"/>
                  <a:gd name="T3" fmla="*/ 35 h 14"/>
                  <a:gd name="T4" fmla="*/ 50 w 23"/>
                  <a:gd name="T5" fmla="*/ 21 h 14"/>
                  <a:gd name="T6" fmla="*/ 58 w 23"/>
                  <a:gd name="T7" fmla="*/ 58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15" y="14"/>
                    </a:moveTo>
                    <a:cubicBezTo>
                      <a:pt x="18" y="13"/>
                      <a:pt x="23" y="12"/>
                      <a:pt x="19" y="8"/>
                    </a:cubicBezTo>
                    <a:cubicBezTo>
                      <a:pt x="18" y="6"/>
                      <a:pt x="13" y="6"/>
                      <a:pt x="11" y="5"/>
                    </a:cubicBezTo>
                    <a:cubicBezTo>
                      <a:pt x="0" y="0"/>
                      <a:pt x="8" y="13"/>
                      <a:pt x="13" y="1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5" name="Freeform 107">
                <a:extLst>
                  <a:ext uri="{FF2B5EF4-FFF2-40B4-BE49-F238E27FC236}">
                    <a16:creationId xmlns:a16="http://schemas.microsoft.com/office/drawing/2014/main" id="{DE38B662-237B-4C5C-B545-B8D4ECDD5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1904"/>
                <a:ext cx="26" cy="11"/>
              </a:xfrm>
              <a:custGeom>
                <a:avLst/>
                <a:gdLst>
                  <a:gd name="T0" fmla="*/ 8 w 16"/>
                  <a:gd name="T1" fmla="*/ 0 h 7"/>
                  <a:gd name="T2" fmla="*/ 68 w 16"/>
                  <a:gd name="T3" fmla="*/ 27 h 7"/>
                  <a:gd name="T4" fmla="*/ 0 w 16"/>
                  <a:gd name="T5" fmla="*/ 8 h 7"/>
                  <a:gd name="T6" fmla="*/ 0 w 16"/>
                  <a:gd name="T7" fmla="*/ 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7">
                    <a:moveTo>
                      <a:pt x="2" y="0"/>
                    </a:moveTo>
                    <a:cubicBezTo>
                      <a:pt x="6" y="1"/>
                      <a:pt x="15" y="1"/>
                      <a:pt x="16" y="7"/>
                    </a:cubicBezTo>
                    <a:cubicBezTo>
                      <a:pt x="10" y="7"/>
                      <a:pt x="4" y="6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6" name="Freeform 108">
                <a:extLst>
                  <a:ext uri="{FF2B5EF4-FFF2-40B4-BE49-F238E27FC236}">
                    <a16:creationId xmlns:a16="http://schemas.microsoft.com/office/drawing/2014/main" id="{605B642D-97CE-4CE6-80D9-F77F709DE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1866"/>
                <a:ext cx="27" cy="33"/>
              </a:xfrm>
              <a:custGeom>
                <a:avLst/>
                <a:gdLst>
                  <a:gd name="T0" fmla="*/ 49 w 16"/>
                  <a:gd name="T1" fmla="*/ 13 h 20"/>
                  <a:gd name="T2" fmla="*/ 34 w 16"/>
                  <a:gd name="T3" fmla="*/ 76 h 20"/>
                  <a:gd name="T4" fmla="*/ 8 w 16"/>
                  <a:gd name="T5" fmla="*/ 20 h 20"/>
                  <a:gd name="T6" fmla="*/ 49 w 16"/>
                  <a:gd name="T7" fmla="*/ 13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0">
                    <a:moveTo>
                      <a:pt x="10" y="3"/>
                    </a:moveTo>
                    <a:cubicBezTo>
                      <a:pt x="16" y="4"/>
                      <a:pt x="16" y="20"/>
                      <a:pt x="7" y="17"/>
                    </a:cubicBezTo>
                    <a:cubicBezTo>
                      <a:pt x="3" y="16"/>
                      <a:pt x="0" y="8"/>
                      <a:pt x="2" y="4"/>
                    </a:cubicBezTo>
                    <a:cubicBezTo>
                      <a:pt x="3" y="0"/>
                      <a:pt x="6" y="3"/>
                      <a:pt x="10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7" name="Freeform 109">
                <a:extLst>
                  <a:ext uri="{FF2B5EF4-FFF2-40B4-BE49-F238E27FC236}">
                    <a16:creationId xmlns:a16="http://schemas.microsoft.com/office/drawing/2014/main" id="{F2D81A4F-E5D5-4E1D-801C-2341B8CF4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1877"/>
                <a:ext cx="30" cy="28"/>
              </a:xfrm>
              <a:custGeom>
                <a:avLst/>
                <a:gdLst>
                  <a:gd name="T0" fmla="*/ 0 w 18"/>
                  <a:gd name="T1" fmla="*/ 63 h 17"/>
                  <a:gd name="T2" fmla="*/ 83 w 18"/>
                  <a:gd name="T3" fmla="*/ 76 h 17"/>
                  <a:gd name="T4" fmla="*/ 63 w 18"/>
                  <a:gd name="T5" fmla="*/ 54 h 17"/>
                  <a:gd name="T6" fmla="*/ 47 w 18"/>
                  <a:gd name="T7" fmla="*/ 26 h 17"/>
                  <a:gd name="T8" fmla="*/ 5 w 18"/>
                  <a:gd name="T9" fmla="*/ 5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0" y="14"/>
                    </a:moveTo>
                    <a:cubicBezTo>
                      <a:pt x="6" y="15"/>
                      <a:pt x="12" y="17"/>
                      <a:pt x="18" y="17"/>
                    </a:cubicBezTo>
                    <a:cubicBezTo>
                      <a:pt x="18" y="14"/>
                      <a:pt x="16" y="14"/>
                      <a:pt x="14" y="12"/>
                    </a:cubicBezTo>
                    <a:cubicBezTo>
                      <a:pt x="12" y="10"/>
                      <a:pt x="12" y="7"/>
                      <a:pt x="10" y="6"/>
                    </a:cubicBezTo>
                    <a:cubicBezTo>
                      <a:pt x="4" y="0"/>
                      <a:pt x="3" y="9"/>
                      <a:pt x="1" y="1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8" name="Freeform 110">
                <a:extLst>
                  <a:ext uri="{FF2B5EF4-FFF2-40B4-BE49-F238E27FC236}">
                    <a16:creationId xmlns:a16="http://schemas.microsoft.com/office/drawing/2014/main" id="{B8C3F167-8654-403A-A120-FF1CE0580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1846"/>
                <a:ext cx="38" cy="38"/>
              </a:xfrm>
              <a:custGeom>
                <a:avLst/>
                <a:gdLst>
                  <a:gd name="T0" fmla="*/ 50 w 23"/>
                  <a:gd name="T1" fmla="*/ 97 h 23"/>
                  <a:gd name="T2" fmla="*/ 50 w 23"/>
                  <a:gd name="T3" fmla="*/ 104 h 23"/>
                  <a:gd name="T4" fmla="*/ 76 w 23"/>
                  <a:gd name="T5" fmla="*/ 76 h 23"/>
                  <a:gd name="T6" fmla="*/ 97 w 23"/>
                  <a:gd name="T7" fmla="*/ 83 h 23"/>
                  <a:gd name="T8" fmla="*/ 96 w 23"/>
                  <a:gd name="T9" fmla="*/ 33 h 23"/>
                  <a:gd name="T10" fmla="*/ 35 w 23"/>
                  <a:gd name="T11" fmla="*/ 0 h 23"/>
                  <a:gd name="T12" fmla="*/ 46 w 23"/>
                  <a:gd name="T13" fmla="*/ 104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3">
                    <a:moveTo>
                      <a:pt x="11" y="22"/>
                    </a:moveTo>
                    <a:cubicBezTo>
                      <a:pt x="11" y="22"/>
                      <a:pt x="11" y="22"/>
                      <a:pt x="11" y="23"/>
                    </a:cubicBezTo>
                    <a:cubicBezTo>
                      <a:pt x="13" y="22"/>
                      <a:pt x="14" y="18"/>
                      <a:pt x="17" y="17"/>
                    </a:cubicBezTo>
                    <a:cubicBezTo>
                      <a:pt x="18" y="16"/>
                      <a:pt x="20" y="18"/>
                      <a:pt x="22" y="18"/>
                    </a:cubicBezTo>
                    <a:cubicBezTo>
                      <a:pt x="22" y="14"/>
                      <a:pt x="23" y="11"/>
                      <a:pt x="21" y="7"/>
                    </a:cubicBezTo>
                    <a:cubicBezTo>
                      <a:pt x="19" y="5"/>
                      <a:pt x="11" y="0"/>
                      <a:pt x="8" y="0"/>
                    </a:cubicBezTo>
                    <a:cubicBezTo>
                      <a:pt x="0" y="0"/>
                      <a:pt x="7" y="19"/>
                      <a:pt x="10" y="2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9" name="Freeform 111">
                <a:extLst>
                  <a:ext uri="{FF2B5EF4-FFF2-40B4-BE49-F238E27FC236}">
                    <a16:creationId xmlns:a16="http://schemas.microsoft.com/office/drawing/2014/main" id="{E7CB5B2C-759C-4E23-9F70-AC00C9EB4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1876"/>
                <a:ext cx="37" cy="26"/>
              </a:xfrm>
              <a:custGeom>
                <a:avLst/>
                <a:gdLst>
                  <a:gd name="T0" fmla="*/ 67 w 22"/>
                  <a:gd name="T1" fmla="*/ 0 h 16"/>
                  <a:gd name="T2" fmla="*/ 99 w 22"/>
                  <a:gd name="T3" fmla="*/ 60 h 16"/>
                  <a:gd name="T4" fmla="*/ 8 w 22"/>
                  <a:gd name="T5" fmla="*/ 60 h 16"/>
                  <a:gd name="T6" fmla="*/ 62 w 22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14" y="0"/>
                    </a:moveTo>
                    <a:cubicBezTo>
                      <a:pt x="17" y="2"/>
                      <a:pt x="22" y="10"/>
                      <a:pt x="21" y="14"/>
                    </a:cubicBezTo>
                    <a:cubicBezTo>
                      <a:pt x="16" y="15"/>
                      <a:pt x="7" y="16"/>
                      <a:pt x="2" y="14"/>
                    </a:cubicBezTo>
                    <a:cubicBezTo>
                      <a:pt x="0" y="9"/>
                      <a:pt x="8" y="0"/>
                      <a:pt x="13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0" name="Freeform 112">
                <a:extLst>
                  <a:ext uri="{FF2B5EF4-FFF2-40B4-BE49-F238E27FC236}">
                    <a16:creationId xmlns:a16="http://schemas.microsoft.com/office/drawing/2014/main" id="{8275D97A-D5D3-4F98-9D21-9158A733B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1849"/>
                <a:ext cx="30" cy="27"/>
              </a:xfrm>
              <a:custGeom>
                <a:avLst/>
                <a:gdLst>
                  <a:gd name="T0" fmla="*/ 28 w 18"/>
                  <a:gd name="T1" fmla="*/ 69 h 16"/>
                  <a:gd name="T2" fmla="*/ 75 w 18"/>
                  <a:gd name="T3" fmla="*/ 42 h 16"/>
                  <a:gd name="T4" fmla="*/ 50 w 18"/>
                  <a:gd name="T5" fmla="*/ 5 h 16"/>
                  <a:gd name="T6" fmla="*/ 5 w 18"/>
                  <a:gd name="T7" fmla="*/ 29 h 16"/>
                  <a:gd name="T8" fmla="*/ 33 w 18"/>
                  <a:gd name="T9" fmla="*/ 6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6" y="14"/>
                    </a:moveTo>
                    <a:cubicBezTo>
                      <a:pt x="8" y="12"/>
                      <a:pt x="14" y="12"/>
                      <a:pt x="16" y="9"/>
                    </a:cubicBezTo>
                    <a:cubicBezTo>
                      <a:pt x="18" y="6"/>
                      <a:pt x="13" y="2"/>
                      <a:pt x="11" y="1"/>
                    </a:cubicBezTo>
                    <a:cubicBezTo>
                      <a:pt x="7" y="0"/>
                      <a:pt x="3" y="3"/>
                      <a:pt x="1" y="6"/>
                    </a:cubicBezTo>
                    <a:cubicBezTo>
                      <a:pt x="0" y="10"/>
                      <a:pt x="3" y="16"/>
                      <a:pt x="7" y="1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1" name="Freeform 113">
                <a:extLst>
                  <a:ext uri="{FF2B5EF4-FFF2-40B4-BE49-F238E27FC236}">
                    <a16:creationId xmlns:a16="http://schemas.microsoft.com/office/drawing/2014/main" id="{1666ACD5-5B70-4566-B0E8-4733FF02C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824"/>
                <a:ext cx="12" cy="19"/>
              </a:xfrm>
              <a:custGeom>
                <a:avLst/>
                <a:gdLst>
                  <a:gd name="T0" fmla="*/ 0 w 7"/>
                  <a:gd name="T1" fmla="*/ 21 h 11"/>
                  <a:gd name="T2" fmla="*/ 21 w 7"/>
                  <a:gd name="T3" fmla="*/ 57 h 11"/>
                  <a:gd name="T4" fmla="*/ 36 w 7"/>
                  <a:gd name="T5" fmla="*/ 36 h 11"/>
                  <a:gd name="T6" fmla="*/ 0 w 7"/>
                  <a:gd name="T7" fmla="*/ 2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0" y="4"/>
                    </a:moveTo>
                    <a:cubicBezTo>
                      <a:pt x="1" y="6"/>
                      <a:pt x="1" y="10"/>
                      <a:pt x="4" y="11"/>
                    </a:cubicBezTo>
                    <a:cubicBezTo>
                      <a:pt x="6" y="11"/>
                      <a:pt x="7" y="9"/>
                      <a:pt x="7" y="7"/>
                    </a:cubicBezTo>
                    <a:cubicBezTo>
                      <a:pt x="7" y="4"/>
                      <a:pt x="0" y="0"/>
                      <a:pt x="0" y="5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2" name="Freeform 114">
                <a:extLst>
                  <a:ext uri="{FF2B5EF4-FFF2-40B4-BE49-F238E27FC236}">
                    <a16:creationId xmlns:a16="http://schemas.microsoft.com/office/drawing/2014/main" id="{8427261B-29CC-4D8A-BE61-07CB882D8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796"/>
                <a:ext cx="45" cy="60"/>
              </a:xfrm>
              <a:custGeom>
                <a:avLst/>
                <a:gdLst>
                  <a:gd name="T0" fmla="*/ 50 w 27"/>
                  <a:gd name="T1" fmla="*/ 5 h 36"/>
                  <a:gd name="T2" fmla="*/ 105 w 27"/>
                  <a:gd name="T3" fmla="*/ 55 h 36"/>
                  <a:gd name="T4" fmla="*/ 125 w 27"/>
                  <a:gd name="T5" fmla="*/ 103 h 36"/>
                  <a:gd name="T6" fmla="*/ 78 w 27"/>
                  <a:gd name="T7" fmla="*/ 158 h 36"/>
                  <a:gd name="T8" fmla="*/ 20 w 27"/>
                  <a:gd name="T9" fmla="*/ 97 h 36"/>
                  <a:gd name="T10" fmla="*/ 37 w 27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36">
                    <a:moveTo>
                      <a:pt x="11" y="1"/>
                    </a:moveTo>
                    <a:cubicBezTo>
                      <a:pt x="16" y="4"/>
                      <a:pt x="21" y="7"/>
                      <a:pt x="23" y="12"/>
                    </a:cubicBezTo>
                    <a:cubicBezTo>
                      <a:pt x="24" y="14"/>
                      <a:pt x="27" y="21"/>
                      <a:pt x="27" y="22"/>
                    </a:cubicBezTo>
                    <a:cubicBezTo>
                      <a:pt x="26" y="24"/>
                      <a:pt x="19" y="34"/>
                      <a:pt x="17" y="34"/>
                    </a:cubicBezTo>
                    <a:cubicBezTo>
                      <a:pt x="13" y="36"/>
                      <a:pt x="6" y="24"/>
                      <a:pt x="4" y="21"/>
                    </a:cubicBezTo>
                    <a:cubicBezTo>
                      <a:pt x="0" y="14"/>
                      <a:pt x="2" y="5"/>
                      <a:pt x="8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3" name="Freeform 115">
                <a:extLst>
                  <a:ext uri="{FF2B5EF4-FFF2-40B4-BE49-F238E27FC236}">
                    <a16:creationId xmlns:a16="http://schemas.microsoft.com/office/drawing/2014/main" id="{FC188E6D-ED85-46CE-AE25-539F7CC63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1857"/>
                <a:ext cx="36" cy="32"/>
              </a:xfrm>
              <a:custGeom>
                <a:avLst/>
                <a:gdLst>
                  <a:gd name="T0" fmla="*/ 29 w 22"/>
                  <a:gd name="T1" fmla="*/ 8 h 19"/>
                  <a:gd name="T2" fmla="*/ 70 w 22"/>
                  <a:gd name="T3" fmla="*/ 20 h 19"/>
                  <a:gd name="T4" fmla="*/ 77 w 22"/>
                  <a:gd name="T5" fmla="*/ 49 h 19"/>
                  <a:gd name="T6" fmla="*/ 97 w 22"/>
                  <a:gd name="T7" fmla="*/ 67 h 19"/>
                  <a:gd name="T8" fmla="*/ 26 w 22"/>
                  <a:gd name="T9" fmla="*/ 2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7" y="2"/>
                    </a:moveTo>
                    <a:cubicBezTo>
                      <a:pt x="8" y="0"/>
                      <a:pt x="14" y="2"/>
                      <a:pt x="16" y="4"/>
                    </a:cubicBezTo>
                    <a:cubicBezTo>
                      <a:pt x="17" y="5"/>
                      <a:pt x="17" y="9"/>
                      <a:pt x="18" y="10"/>
                    </a:cubicBezTo>
                    <a:cubicBezTo>
                      <a:pt x="19" y="11"/>
                      <a:pt x="22" y="13"/>
                      <a:pt x="22" y="14"/>
                    </a:cubicBezTo>
                    <a:cubicBezTo>
                      <a:pt x="21" y="19"/>
                      <a:pt x="0" y="12"/>
                      <a:pt x="6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4" name="Freeform 116">
                <a:extLst>
                  <a:ext uri="{FF2B5EF4-FFF2-40B4-BE49-F238E27FC236}">
                    <a16:creationId xmlns:a16="http://schemas.microsoft.com/office/drawing/2014/main" id="{DA41B6C2-DFED-4C63-84E9-7B07AD47B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887"/>
                <a:ext cx="15" cy="10"/>
              </a:xfrm>
              <a:custGeom>
                <a:avLst/>
                <a:gdLst>
                  <a:gd name="T0" fmla="*/ 0 w 9"/>
                  <a:gd name="T1" fmla="*/ 8 h 6"/>
                  <a:gd name="T2" fmla="*/ 37 w 9"/>
                  <a:gd name="T3" fmla="*/ 28 h 6"/>
                  <a:gd name="T4" fmla="*/ 0 w 9"/>
                  <a:gd name="T5" fmla="*/ 2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2"/>
                    </a:moveTo>
                    <a:cubicBezTo>
                      <a:pt x="3" y="2"/>
                      <a:pt x="9" y="0"/>
                      <a:pt x="8" y="6"/>
                    </a:cubicBezTo>
                    <a:cubicBezTo>
                      <a:pt x="5" y="6"/>
                      <a:pt x="2" y="6"/>
                      <a:pt x="0" y="5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5" name="Freeform 117">
                <a:extLst>
                  <a:ext uri="{FF2B5EF4-FFF2-40B4-BE49-F238E27FC236}">
                    <a16:creationId xmlns:a16="http://schemas.microsoft.com/office/drawing/2014/main" id="{B3A00F20-29A5-4AFE-8EEC-C48C7CF7D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856"/>
                <a:ext cx="58" cy="43"/>
              </a:xfrm>
              <a:custGeom>
                <a:avLst/>
                <a:gdLst>
                  <a:gd name="T0" fmla="*/ 154 w 35"/>
                  <a:gd name="T1" fmla="*/ 20 h 26"/>
                  <a:gd name="T2" fmla="*/ 151 w 35"/>
                  <a:gd name="T3" fmla="*/ 96 h 26"/>
                  <a:gd name="T4" fmla="*/ 124 w 35"/>
                  <a:gd name="T5" fmla="*/ 117 h 26"/>
                  <a:gd name="T6" fmla="*/ 68 w 35"/>
                  <a:gd name="T7" fmla="*/ 109 h 26"/>
                  <a:gd name="T8" fmla="*/ 159 w 35"/>
                  <a:gd name="T9" fmla="*/ 2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26">
                    <a:moveTo>
                      <a:pt x="34" y="4"/>
                    </a:moveTo>
                    <a:cubicBezTo>
                      <a:pt x="33" y="9"/>
                      <a:pt x="35" y="16"/>
                      <a:pt x="33" y="21"/>
                    </a:cubicBezTo>
                    <a:cubicBezTo>
                      <a:pt x="32" y="25"/>
                      <a:pt x="32" y="26"/>
                      <a:pt x="27" y="26"/>
                    </a:cubicBezTo>
                    <a:cubicBezTo>
                      <a:pt x="24" y="25"/>
                      <a:pt x="19" y="25"/>
                      <a:pt x="15" y="24"/>
                    </a:cubicBezTo>
                    <a:cubicBezTo>
                      <a:pt x="0" y="20"/>
                      <a:pt x="25" y="0"/>
                      <a:pt x="35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6" name="Freeform 118">
                <a:extLst>
                  <a:ext uri="{FF2B5EF4-FFF2-40B4-BE49-F238E27FC236}">
                    <a16:creationId xmlns:a16="http://schemas.microsoft.com/office/drawing/2014/main" id="{A86C0338-7D7A-49B3-A4D2-AC9C8CE32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1828"/>
                <a:ext cx="23" cy="26"/>
              </a:xfrm>
              <a:custGeom>
                <a:avLst/>
                <a:gdLst>
                  <a:gd name="T0" fmla="*/ 20 w 14"/>
                  <a:gd name="T1" fmla="*/ 60 h 16"/>
                  <a:gd name="T2" fmla="*/ 49 w 14"/>
                  <a:gd name="T3" fmla="*/ 60 h 16"/>
                  <a:gd name="T4" fmla="*/ 41 w 14"/>
                  <a:gd name="T5" fmla="*/ 21 h 16"/>
                  <a:gd name="T6" fmla="*/ 13 w 14"/>
                  <a:gd name="T7" fmla="*/ 13 h 16"/>
                  <a:gd name="T8" fmla="*/ 8 w 14"/>
                  <a:gd name="T9" fmla="*/ 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4" y="14"/>
                    </a:moveTo>
                    <a:cubicBezTo>
                      <a:pt x="5" y="11"/>
                      <a:pt x="9" y="16"/>
                      <a:pt x="11" y="14"/>
                    </a:cubicBezTo>
                    <a:cubicBezTo>
                      <a:pt x="14" y="12"/>
                      <a:pt x="10" y="6"/>
                      <a:pt x="9" y="5"/>
                    </a:cubicBezTo>
                    <a:cubicBezTo>
                      <a:pt x="7" y="2"/>
                      <a:pt x="7" y="0"/>
                      <a:pt x="3" y="3"/>
                    </a:cubicBezTo>
                    <a:cubicBezTo>
                      <a:pt x="1" y="5"/>
                      <a:pt x="0" y="9"/>
                      <a:pt x="2" y="1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7" name="Freeform 119">
                <a:extLst>
                  <a:ext uri="{FF2B5EF4-FFF2-40B4-BE49-F238E27FC236}">
                    <a16:creationId xmlns:a16="http://schemas.microsoft.com/office/drawing/2014/main" id="{9053E78C-B397-4A9A-B98D-17F0A7B1A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1778"/>
                <a:ext cx="26" cy="41"/>
              </a:xfrm>
              <a:custGeom>
                <a:avLst/>
                <a:gdLst>
                  <a:gd name="T0" fmla="*/ 0 w 16"/>
                  <a:gd name="T1" fmla="*/ 56 h 25"/>
                  <a:gd name="T2" fmla="*/ 26 w 16"/>
                  <a:gd name="T3" fmla="*/ 110 h 25"/>
                  <a:gd name="T4" fmla="*/ 60 w 16"/>
                  <a:gd name="T5" fmla="*/ 54 h 25"/>
                  <a:gd name="T6" fmla="*/ 5 w 16"/>
                  <a:gd name="T7" fmla="*/ 56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0" y="13"/>
                    </a:moveTo>
                    <a:cubicBezTo>
                      <a:pt x="2" y="16"/>
                      <a:pt x="3" y="25"/>
                      <a:pt x="6" y="25"/>
                    </a:cubicBezTo>
                    <a:cubicBezTo>
                      <a:pt x="9" y="25"/>
                      <a:pt x="13" y="14"/>
                      <a:pt x="14" y="12"/>
                    </a:cubicBezTo>
                    <a:cubicBezTo>
                      <a:pt x="16" y="0"/>
                      <a:pt x="2" y="4"/>
                      <a:pt x="1" y="1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8" name="Freeform 120">
                <a:extLst>
                  <a:ext uri="{FF2B5EF4-FFF2-40B4-BE49-F238E27FC236}">
                    <a16:creationId xmlns:a16="http://schemas.microsoft.com/office/drawing/2014/main" id="{BB62E786-BDE5-46B7-AF8C-1CA3374F4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1750"/>
                <a:ext cx="16" cy="26"/>
              </a:xfrm>
              <a:custGeom>
                <a:avLst/>
                <a:gdLst>
                  <a:gd name="T0" fmla="*/ 13 w 10"/>
                  <a:gd name="T1" fmla="*/ 13 h 16"/>
                  <a:gd name="T2" fmla="*/ 5 w 10"/>
                  <a:gd name="T3" fmla="*/ 55 h 16"/>
                  <a:gd name="T4" fmla="*/ 34 w 10"/>
                  <a:gd name="T5" fmla="*/ 42 h 16"/>
                  <a:gd name="T6" fmla="*/ 13 w 10"/>
                  <a:gd name="T7" fmla="*/ 13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6">
                    <a:moveTo>
                      <a:pt x="3" y="3"/>
                    </a:moveTo>
                    <a:cubicBezTo>
                      <a:pt x="3" y="5"/>
                      <a:pt x="0" y="12"/>
                      <a:pt x="1" y="13"/>
                    </a:cubicBezTo>
                    <a:cubicBezTo>
                      <a:pt x="3" y="16"/>
                      <a:pt x="6" y="12"/>
                      <a:pt x="8" y="10"/>
                    </a:cubicBezTo>
                    <a:cubicBezTo>
                      <a:pt x="10" y="7"/>
                      <a:pt x="9" y="0"/>
                      <a:pt x="3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9" name="Freeform 121">
                <a:extLst>
                  <a:ext uri="{FF2B5EF4-FFF2-40B4-BE49-F238E27FC236}">
                    <a16:creationId xmlns:a16="http://schemas.microsoft.com/office/drawing/2014/main" id="{39F4ADF9-E0B1-4691-A5EA-125F543A9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771"/>
                <a:ext cx="5" cy="14"/>
              </a:xfrm>
              <a:custGeom>
                <a:avLst/>
                <a:gdLst>
                  <a:gd name="T0" fmla="*/ 5 w 3"/>
                  <a:gd name="T1" fmla="*/ 0 h 8"/>
                  <a:gd name="T2" fmla="*/ 5 w 3"/>
                  <a:gd name="T3" fmla="*/ 44 h 8"/>
                  <a:gd name="T4" fmla="*/ 0 w 3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0" y="2"/>
                      <a:pt x="0" y="6"/>
                      <a:pt x="1" y="8"/>
                    </a:cubicBezTo>
                    <a:cubicBezTo>
                      <a:pt x="3" y="6"/>
                      <a:pt x="3" y="1"/>
                      <a:pt x="0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0" name="Freeform 122">
                <a:extLst>
                  <a:ext uri="{FF2B5EF4-FFF2-40B4-BE49-F238E27FC236}">
                    <a16:creationId xmlns:a16="http://schemas.microsoft.com/office/drawing/2014/main" id="{0DA04F8E-F4BC-41F1-A744-01C21D38C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1808"/>
                <a:ext cx="26" cy="28"/>
              </a:xfrm>
              <a:custGeom>
                <a:avLst/>
                <a:gdLst>
                  <a:gd name="T0" fmla="*/ 68 w 16"/>
                  <a:gd name="T1" fmla="*/ 0 h 17"/>
                  <a:gd name="T2" fmla="*/ 26 w 16"/>
                  <a:gd name="T3" fmla="*/ 63 h 17"/>
                  <a:gd name="T4" fmla="*/ 60 w 16"/>
                  <a:gd name="T5" fmla="*/ 8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7">
                    <a:moveTo>
                      <a:pt x="16" y="0"/>
                    </a:moveTo>
                    <a:cubicBezTo>
                      <a:pt x="16" y="2"/>
                      <a:pt x="0" y="10"/>
                      <a:pt x="6" y="14"/>
                    </a:cubicBezTo>
                    <a:cubicBezTo>
                      <a:pt x="10" y="17"/>
                      <a:pt x="15" y="5"/>
                      <a:pt x="14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1" name="Freeform 123">
                <a:extLst>
                  <a:ext uri="{FF2B5EF4-FFF2-40B4-BE49-F238E27FC236}">
                    <a16:creationId xmlns:a16="http://schemas.microsoft.com/office/drawing/2014/main" id="{62DFDD55-A155-4535-9100-C052D3D66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826"/>
                <a:ext cx="38" cy="46"/>
              </a:xfrm>
              <a:custGeom>
                <a:avLst/>
                <a:gdLst>
                  <a:gd name="T0" fmla="*/ 91 w 23"/>
                  <a:gd name="T1" fmla="*/ 0 h 28"/>
                  <a:gd name="T2" fmla="*/ 20 w 23"/>
                  <a:gd name="T3" fmla="*/ 81 h 28"/>
                  <a:gd name="T4" fmla="*/ 58 w 23"/>
                  <a:gd name="T5" fmla="*/ 95 h 28"/>
                  <a:gd name="T6" fmla="*/ 84 w 23"/>
                  <a:gd name="T7" fmla="*/ 49 h 28"/>
                  <a:gd name="T8" fmla="*/ 91 w 23"/>
                  <a:gd name="T9" fmla="*/ 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8">
                    <a:moveTo>
                      <a:pt x="20" y="0"/>
                    </a:moveTo>
                    <a:cubicBezTo>
                      <a:pt x="14" y="4"/>
                      <a:pt x="7" y="11"/>
                      <a:pt x="4" y="18"/>
                    </a:cubicBezTo>
                    <a:cubicBezTo>
                      <a:pt x="0" y="28"/>
                      <a:pt x="7" y="25"/>
                      <a:pt x="13" y="21"/>
                    </a:cubicBezTo>
                    <a:cubicBezTo>
                      <a:pt x="18" y="18"/>
                      <a:pt x="16" y="17"/>
                      <a:pt x="19" y="11"/>
                    </a:cubicBezTo>
                    <a:cubicBezTo>
                      <a:pt x="20" y="8"/>
                      <a:pt x="23" y="6"/>
                      <a:pt x="20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2" name="Freeform 124">
                <a:extLst>
                  <a:ext uri="{FF2B5EF4-FFF2-40B4-BE49-F238E27FC236}">
                    <a16:creationId xmlns:a16="http://schemas.microsoft.com/office/drawing/2014/main" id="{092E5786-0413-4D8F-934B-BB3B89962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1876"/>
                <a:ext cx="35" cy="23"/>
              </a:xfrm>
              <a:custGeom>
                <a:avLst/>
                <a:gdLst>
                  <a:gd name="T0" fmla="*/ 75 w 21"/>
                  <a:gd name="T1" fmla="*/ 0 h 14"/>
                  <a:gd name="T2" fmla="*/ 88 w 21"/>
                  <a:gd name="T3" fmla="*/ 41 h 14"/>
                  <a:gd name="T4" fmla="*/ 62 w 21"/>
                  <a:gd name="T5" fmla="*/ 54 h 14"/>
                  <a:gd name="T6" fmla="*/ 28 w 21"/>
                  <a:gd name="T7" fmla="*/ 62 h 14"/>
                  <a:gd name="T8" fmla="*/ 8 w 21"/>
                  <a:gd name="T9" fmla="*/ 41 h 14"/>
                  <a:gd name="T10" fmla="*/ 63 w 21"/>
                  <a:gd name="T11" fmla="*/ 13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4">
                    <a:moveTo>
                      <a:pt x="16" y="0"/>
                    </a:moveTo>
                    <a:cubicBezTo>
                      <a:pt x="18" y="3"/>
                      <a:pt x="21" y="6"/>
                      <a:pt x="19" y="9"/>
                    </a:cubicBezTo>
                    <a:cubicBezTo>
                      <a:pt x="19" y="9"/>
                      <a:pt x="14" y="11"/>
                      <a:pt x="13" y="12"/>
                    </a:cubicBezTo>
                    <a:cubicBezTo>
                      <a:pt x="10" y="13"/>
                      <a:pt x="9" y="14"/>
                      <a:pt x="6" y="14"/>
                    </a:cubicBezTo>
                    <a:cubicBezTo>
                      <a:pt x="2" y="14"/>
                      <a:pt x="0" y="14"/>
                      <a:pt x="2" y="9"/>
                    </a:cubicBezTo>
                    <a:cubicBezTo>
                      <a:pt x="4" y="2"/>
                      <a:pt x="11" y="7"/>
                      <a:pt x="14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3" name="Freeform 125">
                <a:extLst>
                  <a:ext uri="{FF2B5EF4-FFF2-40B4-BE49-F238E27FC236}">
                    <a16:creationId xmlns:a16="http://schemas.microsoft.com/office/drawing/2014/main" id="{25A3D6CF-31C7-4CA3-A627-1A77AAA58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1889"/>
                <a:ext cx="20" cy="16"/>
              </a:xfrm>
              <a:custGeom>
                <a:avLst/>
                <a:gdLst>
                  <a:gd name="T0" fmla="*/ 20 w 12"/>
                  <a:gd name="T1" fmla="*/ 0 h 10"/>
                  <a:gd name="T2" fmla="*/ 5 w 12"/>
                  <a:gd name="T3" fmla="*/ 42 h 10"/>
                  <a:gd name="T4" fmla="*/ 20 w 12"/>
                  <a:gd name="T5" fmla="*/ 5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4" y="0"/>
                    </a:moveTo>
                    <a:cubicBezTo>
                      <a:pt x="2" y="0"/>
                      <a:pt x="0" y="7"/>
                      <a:pt x="1" y="10"/>
                    </a:cubicBezTo>
                    <a:cubicBezTo>
                      <a:pt x="5" y="10"/>
                      <a:pt x="12" y="0"/>
                      <a:pt x="4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4" name="Freeform 126">
                <a:extLst>
                  <a:ext uri="{FF2B5EF4-FFF2-40B4-BE49-F238E27FC236}">
                    <a16:creationId xmlns:a16="http://schemas.microsoft.com/office/drawing/2014/main" id="{8211345D-52F9-4F88-8253-0F0877985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838"/>
                <a:ext cx="46" cy="36"/>
              </a:xfrm>
              <a:custGeom>
                <a:avLst/>
                <a:gdLst>
                  <a:gd name="T0" fmla="*/ 125 w 28"/>
                  <a:gd name="T1" fmla="*/ 18 h 22"/>
                  <a:gd name="T2" fmla="*/ 89 w 28"/>
                  <a:gd name="T3" fmla="*/ 77 h 22"/>
                  <a:gd name="T4" fmla="*/ 26 w 28"/>
                  <a:gd name="T5" fmla="*/ 75 h 22"/>
                  <a:gd name="T6" fmla="*/ 110 w 28"/>
                  <a:gd name="T7" fmla="*/ 1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2">
                    <a:moveTo>
                      <a:pt x="28" y="4"/>
                    </a:moveTo>
                    <a:cubicBezTo>
                      <a:pt x="25" y="9"/>
                      <a:pt x="25" y="14"/>
                      <a:pt x="20" y="18"/>
                    </a:cubicBezTo>
                    <a:cubicBezTo>
                      <a:pt x="16" y="21"/>
                      <a:pt x="11" y="22"/>
                      <a:pt x="6" y="17"/>
                    </a:cubicBezTo>
                    <a:cubicBezTo>
                      <a:pt x="0" y="9"/>
                      <a:pt x="18" y="0"/>
                      <a:pt x="25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5" name="Freeform 127">
                <a:extLst>
                  <a:ext uri="{FF2B5EF4-FFF2-40B4-BE49-F238E27FC236}">
                    <a16:creationId xmlns:a16="http://schemas.microsoft.com/office/drawing/2014/main" id="{0426F3EC-1AFE-429F-8093-BE00CB007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1857"/>
                <a:ext cx="23" cy="25"/>
              </a:xfrm>
              <a:custGeom>
                <a:avLst/>
                <a:gdLst>
                  <a:gd name="T0" fmla="*/ 43 w 14"/>
                  <a:gd name="T1" fmla="*/ 13 h 15"/>
                  <a:gd name="T2" fmla="*/ 0 w 14"/>
                  <a:gd name="T3" fmla="*/ 55 h 15"/>
                  <a:gd name="T4" fmla="*/ 35 w 14"/>
                  <a:gd name="T5" fmla="*/ 2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10" y="3"/>
                    </a:moveTo>
                    <a:cubicBezTo>
                      <a:pt x="3" y="0"/>
                      <a:pt x="1" y="7"/>
                      <a:pt x="0" y="12"/>
                    </a:cubicBezTo>
                    <a:cubicBezTo>
                      <a:pt x="7" y="15"/>
                      <a:pt x="14" y="5"/>
                      <a:pt x="8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6" name="Freeform 128">
                <a:extLst>
                  <a:ext uri="{FF2B5EF4-FFF2-40B4-BE49-F238E27FC236}">
                    <a16:creationId xmlns:a16="http://schemas.microsoft.com/office/drawing/2014/main" id="{848C1056-FF4C-4466-BC93-F0245793A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1889"/>
                <a:ext cx="13" cy="31"/>
              </a:xfrm>
              <a:custGeom>
                <a:avLst/>
                <a:gdLst>
                  <a:gd name="T0" fmla="*/ 0 w 8"/>
                  <a:gd name="T1" fmla="*/ 0 h 19"/>
                  <a:gd name="T2" fmla="*/ 26 w 8"/>
                  <a:gd name="T3" fmla="*/ 13 h 19"/>
                  <a:gd name="T4" fmla="*/ 29 w 8"/>
                  <a:gd name="T5" fmla="*/ 54 h 19"/>
                  <a:gd name="T6" fmla="*/ 5 w 8"/>
                  <a:gd name="T7" fmla="*/ 13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9">
                    <a:moveTo>
                      <a:pt x="0" y="0"/>
                    </a:moveTo>
                    <a:cubicBezTo>
                      <a:pt x="2" y="1"/>
                      <a:pt x="5" y="2"/>
                      <a:pt x="6" y="3"/>
                    </a:cubicBezTo>
                    <a:cubicBezTo>
                      <a:pt x="7" y="4"/>
                      <a:pt x="8" y="11"/>
                      <a:pt x="7" y="12"/>
                    </a:cubicBezTo>
                    <a:cubicBezTo>
                      <a:pt x="2" y="19"/>
                      <a:pt x="0" y="7"/>
                      <a:pt x="1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7" name="Freeform 129">
                <a:extLst>
                  <a:ext uri="{FF2B5EF4-FFF2-40B4-BE49-F238E27FC236}">
                    <a16:creationId xmlns:a16="http://schemas.microsoft.com/office/drawing/2014/main" id="{EA79B095-8E27-45F0-8EF3-0EB66698E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1892"/>
                <a:ext cx="30" cy="30"/>
              </a:xfrm>
              <a:custGeom>
                <a:avLst/>
                <a:gdLst>
                  <a:gd name="T0" fmla="*/ 47 w 18"/>
                  <a:gd name="T1" fmla="*/ 5 h 18"/>
                  <a:gd name="T2" fmla="*/ 8 w 18"/>
                  <a:gd name="T3" fmla="*/ 62 h 18"/>
                  <a:gd name="T4" fmla="*/ 50 w 18"/>
                  <a:gd name="T5" fmla="*/ 75 h 18"/>
                  <a:gd name="T6" fmla="*/ 83 w 18"/>
                  <a:gd name="T7" fmla="*/ 47 h 18"/>
                  <a:gd name="T8" fmla="*/ 62 w 18"/>
                  <a:gd name="T9" fmla="*/ 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0" y="1"/>
                    </a:moveTo>
                    <a:cubicBezTo>
                      <a:pt x="4" y="0"/>
                      <a:pt x="0" y="8"/>
                      <a:pt x="2" y="13"/>
                    </a:cubicBezTo>
                    <a:cubicBezTo>
                      <a:pt x="4" y="18"/>
                      <a:pt x="7" y="17"/>
                      <a:pt x="11" y="16"/>
                    </a:cubicBezTo>
                    <a:cubicBezTo>
                      <a:pt x="15" y="15"/>
                      <a:pt x="18" y="15"/>
                      <a:pt x="18" y="10"/>
                    </a:cubicBezTo>
                    <a:cubicBezTo>
                      <a:pt x="18" y="7"/>
                      <a:pt x="16" y="2"/>
                      <a:pt x="13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8" name="Freeform 130">
                <a:extLst>
                  <a:ext uri="{FF2B5EF4-FFF2-40B4-BE49-F238E27FC236}">
                    <a16:creationId xmlns:a16="http://schemas.microsoft.com/office/drawing/2014/main" id="{BE79F6B0-47AB-4769-9E1D-AFEAD2E98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1874"/>
                <a:ext cx="12" cy="12"/>
              </a:xfrm>
              <a:custGeom>
                <a:avLst/>
                <a:gdLst>
                  <a:gd name="T0" fmla="*/ 5 w 7"/>
                  <a:gd name="T1" fmla="*/ 15 h 7"/>
                  <a:gd name="T2" fmla="*/ 29 w 7"/>
                  <a:gd name="T3" fmla="*/ 21 h 7"/>
                  <a:gd name="T4" fmla="*/ 5 w 7"/>
                  <a:gd name="T5" fmla="*/ 5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1" y="3"/>
                    </a:moveTo>
                    <a:cubicBezTo>
                      <a:pt x="0" y="6"/>
                      <a:pt x="5" y="7"/>
                      <a:pt x="6" y="4"/>
                    </a:cubicBezTo>
                    <a:cubicBezTo>
                      <a:pt x="7" y="1"/>
                      <a:pt x="3" y="0"/>
                      <a:pt x="1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9" name="Freeform 131">
                <a:extLst>
                  <a:ext uri="{FF2B5EF4-FFF2-40B4-BE49-F238E27FC236}">
                    <a16:creationId xmlns:a16="http://schemas.microsoft.com/office/drawing/2014/main" id="{54DD5E36-2FF8-4618-8AB7-CF6CBB6F9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884"/>
                <a:ext cx="33" cy="25"/>
              </a:xfrm>
              <a:custGeom>
                <a:avLst/>
                <a:gdLst>
                  <a:gd name="T0" fmla="*/ 89 w 20"/>
                  <a:gd name="T1" fmla="*/ 5 h 15"/>
                  <a:gd name="T2" fmla="*/ 50 w 20"/>
                  <a:gd name="T3" fmla="*/ 70 h 15"/>
                  <a:gd name="T4" fmla="*/ 0 w 20"/>
                  <a:gd name="T5" fmla="*/ 47 h 15"/>
                  <a:gd name="T6" fmla="*/ 63 w 20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5">
                    <a:moveTo>
                      <a:pt x="20" y="1"/>
                    </a:moveTo>
                    <a:cubicBezTo>
                      <a:pt x="15" y="3"/>
                      <a:pt x="17" y="13"/>
                      <a:pt x="11" y="15"/>
                    </a:cubicBezTo>
                    <a:cubicBezTo>
                      <a:pt x="9" y="15"/>
                      <a:pt x="1" y="12"/>
                      <a:pt x="0" y="10"/>
                    </a:cubicBezTo>
                    <a:cubicBezTo>
                      <a:pt x="2" y="6"/>
                      <a:pt x="10" y="0"/>
                      <a:pt x="14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0" name="Freeform 132">
                <a:extLst>
                  <a:ext uri="{FF2B5EF4-FFF2-40B4-BE49-F238E27FC236}">
                    <a16:creationId xmlns:a16="http://schemas.microsoft.com/office/drawing/2014/main" id="{D643E9F3-931F-4F23-996D-87B9A60F0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917"/>
                <a:ext cx="30" cy="31"/>
              </a:xfrm>
              <a:custGeom>
                <a:avLst/>
                <a:gdLst>
                  <a:gd name="T0" fmla="*/ 62 w 18"/>
                  <a:gd name="T1" fmla="*/ 5 h 19"/>
                  <a:gd name="T2" fmla="*/ 5 w 18"/>
                  <a:gd name="T3" fmla="*/ 55 h 19"/>
                  <a:gd name="T4" fmla="*/ 75 w 18"/>
                  <a:gd name="T5" fmla="*/ 83 h 19"/>
                  <a:gd name="T6" fmla="*/ 62 w 18"/>
                  <a:gd name="T7" fmla="*/ 8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9">
                    <a:moveTo>
                      <a:pt x="13" y="1"/>
                    </a:moveTo>
                    <a:cubicBezTo>
                      <a:pt x="8" y="0"/>
                      <a:pt x="0" y="8"/>
                      <a:pt x="1" y="13"/>
                    </a:cubicBezTo>
                    <a:cubicBezTo>
                      <a:pt x="2" y="18"/>
                      <a:pt x="12" y="18"/>
                      <a:pt x="16" y="19"/>
                    </a:cubicBezTo>
                    <a:cubicBezTo>
                      <a:pt x="18" y="13"/>
                      <a:pt x="16" y="7"/>
                      <a:pt x="13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1" name="Freeform 133">
                <a:extLst>
                  <a:ext uri="{FF2B5EF4-FFF2-40B4-BE49-F238E27FC236}">
                    <a16:creationId xmlns:a16="http://schemas.microsoft.com/office/drawing/2014/main" id="{FC2D95D8-405B-478B-9F98-99DB6FCA9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9" y="1905"/>
                <a:ext cx="18" cy="22"/>
              </a:xfrm>
              <a:custGeom>
                <a:avLst/>
                <a:gdLst>
                  <a:gd name="T0" fmla="*/ 0 w 11"/>
                  <a:gd name="T1" fmla="*/ 54 h 13"/>
                  <a:gd name="T2" fmla="*/ 47 w 11"/>
                  <a:gd name="T3" fmla="*/ 42 h 13"/>
                  <a:gd name="T4" fmla="*/ 0 w 11"/>
                  <a:gd name="T5" fmla="*/ 5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0" y="11"/>
                    </a:moveTo>
                    <a:cubicBezTo>
                      <a:pt x="1" y="10"/>
                      <a:pt x="11" y="0"/>
                      <a:pt x="11" y="9"/>
                    </a:cubicBezTo>
                    <a:cubicBezTo>
                      <a:pt x="10" y="13"/>
                      <a:pt x="3" y="11"/>
                      <a:pt x="0" y="1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2" name="Freeform 134">
                <a:extLst>
                  <a:ext uri="{FF2B5EF4-FFF2-40B4-BE49-F238E27FC236}">
                    <a16:creationId xmlns:a16="http://schemas.microsoft.com/office/drawing/2014/main" id="{981D2E7E-4C34-4B40-B8A6-F09C52678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1891"/>
                <a:ext cx="18" cy="18"/>
              </a:xfrm>
              <a:custGeom>
                <a:avLst/>
                <a:gdLst>
                  <a:gd name="T0" fmla="*/ 21 w 11"/>
                  <a:gd name="T1" fmla="*/ 8 h 11"/>
                  <a:gd name="T2" fmla="*/ 18 w 11"/>
                  <a:gd name="T3" fmla="*/ 5 h 11"/>
                  <a:gd name="T4" fmla="*/ 29 w 11"/>
                  <a:gd name="T5" fmla="*/ 41 h 11"/>
                  <a:gd name="T6" fmla="*/ 34 w 11"/>
                  <a:gd name="T7" fmla="*/ 0 h 11"/>
                  <a:gd name="T8" fmla="*/ 21 w 11"/>
                  <a:gd name="T9" fmla="*/ 5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2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11"/>
                      <a:pt x="7" y="9"/>
                    </a:cubicBezTo>
                    <a:cubicBezTo>
                      <a:pt x="11" y="7"/>
                      <a:pt x="9" y="3"/>
                      <a:pt x="8" y="0"/>
                    </a:cubicBezTo>
                    <a:cubicBezTo>
                      <a:pt x="7" y="0"/>
                      <a:pt x="5" y="1"/>
                      <a:pt x="5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3" name="Freeform 135">
                <a:extLst>
                  <a:ext uri="{FF2B5EF4-FFF2-40B4-BE49-F238E27FC236}">
                    <a16:creationId xmlns:a16="http://schemas.microsoft.com/office/drawing/2014/main" id="{D801DEFA-FD53-4D92-A8BE-765508DC1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1912"/>
                <a:ext cx="44" cy="53"/>
              </a:xfrm>
              <a:custGeom>
                <a:avLst/>
                <a:gdLst>
                  <a:gd name="T0" fmla="*/ 54 w 27"/>
                  <a:gd name="T1" fmla="*/ 0 h 32"/>
                  <a:gd name="T2" fmla="*/ 117 w 27"/>
                  <a:gd name="T3" fmla="*/ 55 h 32"/>
                  <a:gd name="T4" fmla="*/ 64 w 27"/>
                  <a:gd name="T5" fmla="*/ 124 h 32"/>
                  <a:gd name="T6" fmla="*/ 47 w 27"/>
                  <a:gd name="T7" fmla="*/ 2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2">
                    <a:moveTo>
                      <a:pt x="12" y="0"/>
                    </a:moveTo>
                    <a:cubicBezTo>
                      <a:pt x="16" y="5"/>
                      <a:pt x="25" y="5"/>
                      <a:pt x="27" y="12"/>
                    </a:cubicBezTo>
                    <a:cubicBezTo>
                      <a:pt x="27" y="17"/>
                      <a:pt x="20" y="26"/>
                      <a:pt x="15" y="27"/>
                    </a:cubicBezTo>
                    <a:cubicBezTo>
                      <a:pt x="0" y="32"/>
                      <a:pt x="4" y="3"/>
                      <a:pt x="11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4" name="Freeform 136">
                <a:extLst>
                  <a:ext uri="{FF2B5EF4-FFF2-40B4-BE49-F238E27FC236}">
                    <a16:creationId xmlns:a16="http://schemas.microsoft.com/office/drawing/2014/main" id="{91E9D6E4-7E5B-4EC8-B5F8-AE6A45595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934"/>
                <a:ext cx="46" cy="51"/>
              </a:xfrm>
              <a:custGeom>
                <a:avLst/>
                <a:gdLst>
                  <a:gd name="T0" fmla="*/ 125 w 28"/>
                  <a:gd name="T1" fmla="*/ 67 h 31"/>
                  <a:gd name="T2" fmla="*/ 35 w 28"/>
                  <a:gd name="T3" fmla="*/ 20 h 31"/>
                  <a:gd name="T4" fmla="*/ 21 w 28"/>
                  <a:gd name="T5" fmla="*/ 97 h 31"/>
                  <a:gd name="T6" fmla="*/ 95 w 28"/>
                  <a:gd name="T7" fmla="*/ 117 h 31"/>
                  <a:gd name="T8" fmla="*/ 95 w 28"/>
                  <a:gd name="T9" fmla="*/ 49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1">
                    <a:moveTo>
                      <a:pt x="28" y="15"/>
                    </a:moveTo>
                    <a:cubicBezTo>
                      <a:pt x="26" y="8"/>
                      <a:pt x="15" y="0"/>
                      <a:pt x="8" y="4"/>
                    </a:cubicBezTo>
                    <a:cubicBezTo>
                      <a:pt x="1" y="8"/>
                      <a:pt x="0" y="16"/>
                      <a:pt x="5" y="22"/>
                    </a:cubicBezTo>
                    <a:cubicBezTo>
                      <a:pt x="10" y="29"/>
                      <a:pt x="15" y="31"/>
                      <a:pt x="21" y="26"/>
                    </a:cubicBezTo>
                    <a:cubicBezTo>
                      <a:pt x="28" y="20"/>
                      <a:pt x="25" y="18"/>
                      <a:pt x="21" y="1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5" name="Freeform 137">
                <a:extLst>
                  <a:ext uri="{FF2B5EF4-FFF2-40B4-BE49-F238E27FC236}">
                    <a16:creationId xmlns:a16="http://schemas.microsoft.com/office/drawing/2014/main" id="{E44B1CB5-EF27-45E5-8ECD-E253DCF90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972"/>
                <a:ext cx="62" cy="76"/>
              </a:xfrm>
              <a:custGeom>
                <a:avLst/>
                <a:gdLst>
                  <a:gd name="T0" fmla="*/ 132 w 37"/>
                  <a:gd name="T1" fmla="*/ 58 h 46"/>
                  <a:gd name="T2" fmla="*/ 84 w 37"/>
                  <a:gd name="T3" fmla="*/ 131 h 46"/>
                  <a:gd name="T4" fmla="*/ 132 w 37"/>
                  <a:gd name="T5" fmla="*/ 83 h 46"/>
                  <a:gd name="T6" fmla="*/ 166 w 37"/>
                  <a:gd name="T7" fmla="*/ 68 h 46"/>
                  <a:gd name="T8" fmla="*/ 132 w 37"/>
                  <a:gd name="T9" fmla="*/ 35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46">
                    <a:moveTo>
                      <a:pt x="28" y="13"/>
                    </a:moveTo>
                    <a:cubicBezTo>
                      <a:pt x="13" y="0"/>
                      <a:pt x="0" y="46"/>
                      <a:pt x="18" y="29"/>
                    </a:cubicBezTo>
                    <a:cubicBezTo>
                      <a:pt x="22" y="25"/>
                      <a:pt x="24" y="21"/>
                      <a:pt x="28" y="18"/>
                    </a:cubicBezTo>
                    <a:cubicBezTo>
                      <a:pt x="31" y="17"/>
                      <a:pt x="34" y="17"/>
                      <a:pt x="35" y="15"/>
                    </a:cubicBezTo>
                    <a:cubicBezTo>
                      <a:pt x="37" y="10"/>
                      <a:pt x="32" y="7"/>
                      <a:pt x="28" y="8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6" name="Freeform 138">
                <a:extLst>
                  <a:ext uri="{FF2B5EF4-FFF2-40B4-BE49-F238E27FC236}">
                    <a16:creationId xmlns:a16="http://schemas.microsoft.com/office/drawing/2014/main" id="{DD2E0BC6-EF17-4491-9443-B94847347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990"/>
                <a:ext cx="43" cy="73"/>
              </a:xfrm>
              <a:custGeom>
                <a:avLst/>
                <a:gdLst>
                  <a:gd name="T0" fmla="*/ 76 w 26"/>
                  <a:gd name="T1" fmla="*/ 0 h 44"/>
                  <a:gd name="T2" fmla="*/ 112 w 26"/>
                  <a:gd name="T3" fmla="*/ 50 h 44"/>
                  <a:gd name="T4" fmla="*/ 76 w 26"/>
                  <a:gd name="T5" fmla="*/ 105 h 44"/>
                  <a:gd name="T6" fmla="*/ 50 w 26"/>
                  <a:gd name="T7" fmla="*/ 166 h 44"/>
                  <a:gd name="T8" fmla="*/ 5 w 26"/>
                  <a:gd name="T9" fmla="*/ 124 h 44"/>
                  <a:gd name="T10" fmla="*/ 83 w 26"/>
                  <a:gd name="T11" fmla="*/ 2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44">
                    <a:moveTo>
                      <a:pt x="17" y="0"/>
                    </a:moveTo>
                    <a:cubicBezTo>
                      <a:pt x="19" y="2"/>
                      <a:pt x="26" y="6"/>
                      <a:pt x="25" y="11"/>
                    </a:cubicBezTo>
                    <a:cubicBezTo>
                      <a:pt x="25" y="16"/>
                      <a:pt x="19" y="20"/>
                      <a:pt x="17" y="23"/>
                    </a:cubicBezTo>
                    <a:cubicBezTo>
                      <a:pt x="14" y="27"/>
                      <a:pt x="14" y="33"/>
                      <a:pt x="11" y="36"/>
                    </a:cubicBezTo>
                    <a:cubicBezTo>
                      <a:pt x="3" y="44"/>
                      <a:pt x="0" y="33"/>
                      <a:pt x="1" y="27"/>
                    </a:cubicBezTo>
                    <a:cubicBezTo>
                      <a:pt x="1" y="15"/>
                      <a:pt x="6" y="3"/>
                      <a:pt x="18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7" name="Freeform 139">
                <a:extLst>
                  <a:ext uri="{FF2B5EF4-FFF2-40B4-BE49-F238E27FC236}">
                    <a16:creationId xmlns:a16="http://schemas.microsoft.com/office/drawing/2014/main" id="{99795084-8E1B-4B4D-B269-AD1DDE614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2064"/>
                <a:ext cx="68" cy="71"/>
              </a:xfrm>
              <a:custGeom>
                <a:avLst/>
                <a:gdLst>
                  <a:gd name="T0" fmla="*/ 126 w 41"/>
                  <a:gd name="T1" fmla="*/ 33 h 43"/>
                  <a:gd name="T2" fmla="*/ 75 w 41"/>
                  <a:gd name="T3" fmla="*/ 21 h 43"/>
                  <a:gd name="T4" fmla="*/ 41 w 41"/>
                  <a:gd name="T5" fmla="*/ 180 h 43"/>
                  <a:gd name="T6" fmla="*/ 109 w 41"/>
                  <a:gd name="T7" fmla="*/ 159 h 43"/>
                  <a:gd name="T8" fmla="*/ 159 w 41"/>
                  <a:gd name="T9" fmla="*/ 117 h 43"/>
                  <a:gd name="T10" fmla="*/ 133 w 41"/>
                  <a:gd name="T11" fmla="*/ 13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43">
                    <a:moveTo>
                      <a:pt x="28" y="7"/>
                    </a:moveTo>
                    <a:cubicBezTo>
                      <a:pt x="27" y="0"/>
                      <a:pt x="20" y="0"/>
                      <a:pt x="16" y="5"/>
                    </a:cubicBezTo>
                    <a:cubicBezTo>
                      <a:pt x="11" y="10"/>
                      <a:pt x="0" y="35"/>
                      <a:pt x="9" y="40"/>
                    </a:cubicBezTo>
                    <a:cubicBezTo>
                      <a:pt x="15" y="43"/>
                      <a:pt x="20" y="38"/>
                      <a:pt x="24" y="35"/>
                    </a:cubicBezTo>
                    <a:cubicBezTo>
                      <a:pt x="26" y="32"/>
                      <a:pt x="33" y="29"/>
                      <a:pt x="35" y="26"/>
                    </a:cubicBezTo>
                    <a:cubicBezTo>
                      <a:pt x="41" y="16"/>
                      <a:pt x="32" y="11"/>
                      <a:pt x="29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8" name="Freeform 140">
                <a:extLst>
                  <a:ext uri="{FF2B5EF4-FFF2-40B4-BE49-F238E27FC236}">
                    <a16:creationId xmlns:a16="http://schemas.microsoft.com/office/drawing/2014/main" id="{B7523A05-EB9C-4BC3-840E-DF7279E01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2043"/>
                <a:ext cx="43" cy="31"/>
              </a:xfrm>
              <a:custGeom>
                <a:avLst/>
                <a:gdLst>
                  <a:gd name="T0" fmla="*/ 83 w 26"/>
                  <a:gd name="T1" fmla="*/ 0 h 19"/>
                  <a:gd name="T2" fmla="*/ 50 w 26"/>
                  <a:gd name="T3" fmla="*/ 83 h 19"/>
                  <a:gd name="T4" fmla="*/ 91 w 26"/>
                  <a:gd name="T5" fmla="*/ 8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9">
                    <a:moveTo>
                      <a:pt x="18" y="0"/>
                    </a:moveTo>
                    <a:cubicBezTo>
                      <a:pt x="13" y="1"/>
                      <a:pt x="0" y="19"/>
                      <a:pt x="11" y="19"/>
                    </a:cubicBezTo>
                    <a:cubicBezTo>
                      <a:pt x="17" y="19"/>
                      <a:pt x="26" y="6"/>
                      <a:pt x="20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9" name="Freeform 141">
                <a:extLst>
                  <a:ext uri="{FF2B5EF4-FFF2-40B4-BE49-F238E27FC236}">
                    <a16:creationId xmlns:a16="http://schemas.microsoft.com/office/drawing/2014/main" id="{A9CB5475-7F1C-4022-89A6-B5C494C99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2137"/>
                <a:ext cx="33" cy="40"/>
              </a:xfrm>
              <a:custGeom>
                <a:avLst/>
                <a:gdLst>
                  <a:gd name="T0" fmla="*/ 63 w 20"/>
                  <a:gd name="T1" fmla="*/ 0 h 24"/>
                  <a:gd name="T2" fmla="*/ 35 w 20"/>
                  <a:gd name="T3" fmla="*/ 112 h 24"/>
                  <a:gd name="T4" fmla="*/ 89 w 20"/>
                  <a:gd name="T5" fmla="*/ 47 h 24"/>
                  <a:gd name="T6" fmla="*/ 71 w 20"/>
                  <a:gd name="T7" fmla="*/ 5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4">
                    <a:moveTo>
                      <a:pt x="14" y="0"/>
                    </a:moveTo>
                    <a:cubicBezTo>
                      <a:pt x="9" y="3"/>
                      <a:pt x="0" y="23"/>
                      <a:pt x="8" y="24"/>
                    </a:cubicBezTo>
                    <a:cubicBezTo>
                      <a:pt x="13" y="24"/>
                      <a:pt x="19" y="13"/>
                      <a:pt x="20" y="10"/>
                    </a:cubicBezTo>
                    <a:cubicBezTo>
                      <a:pt x="20" y="6"/>
                      <a:pt x="18" y="4"/>
                      <a:pt x="16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0" name="Freeform 142">
                <a:extLst>
                  <a:ext uri="{FF2B5EF4-FFF2-40B4-BE49-F238E27FC236}">
                    <a16:creationId xmlns:a16="http://schemas.microsoft.com/office/drawing/2014/main" id="{410BF7A5-911A-41D7-9818-B2D69B2C0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1866"/>
                <a:ext cx="38" cy="54"/>
              </a:xfrm>
              <a:custGeom>
                <a:avLst/>
                <a:gdLst>
                  <a:gd name="T0" fmla="*/ 35 w 23"/>
                  <a:gd name="T1" fmla="*/ 144 h 33"/>
                  <a:gd name="T2" fmla="*/ 104 w 23"/>
                  <a:gd name="T3" fmla="*/ 70 h 33"/>
                  <a:gd name="T4" fmla="*/ 71 w 23"/>
                  <a:gd name="T5" fmla="*/ 21 h 33"/>
                  <a:gd name="T6" fmla="*/ 41 w 23"/>
                  <a:gd name="T7" fmla="*/ 8 h 33"/>
                  <a:gd name="T8" fmla="*/ 5 w 23"/>
                  <a:gd name="T9" fmla="*/ 83 h 33"/>
                  <a:gd name="T10" fmla="*/ 35 w 23"/>
                  <a:gd name="T11" fmla="*/ 115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33">
                    <a:moveTo>
                      <a:pt x="8" y="33"/>
                    </a:moveTo>
                    <a:cubicBezTo>
                      <a:pt x="9" y="26"/>
                      <a:pt x="17" y="21"/>
                      <a:pt x="23" y="16"/>
                    </a:cubicBezTo>
                    <a:cubicBezTo>
                      <a:pt x="21" y="13"/>
                      <a:pt x="18" y="8"/>
                      <a:pt x="16" y="5"/>
                    </a:cubicBezTo>
                    <a:cubicBezTo>
                      <a:pt x="12" y="0"/>
                      <a:pt x="13" y="0"/>
                      <a:pt x="9" y="2"/>
                    </a:cubicBezTo>
                    <a:cubicBezTo>
                      <a:pt x="5" y="5"/>
                      <a:pt x="1" y="15"/>
                      <a:pt x="1" y="19"/>
                    </a:cubicBezTo>
                    <a:cubicBezTo>
                      <a:pt x="0" y="23"/>
                      <a:pt x="3" y="33"/>
                      <a:pt x="8" y="26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1" name="Freeform 143">
                <a:extLst>
                  <a:ext uri="{FF2B5EF4-FFF2-40B4-BE49-F238E27FC236}">
                    <a16:creationId xmlns:a16="http://schemas.microsoft.com/office/drawing/2014/main" id="{729DFC4C-1792-40E5-A4EA-659E32F66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1795"/>
                <a:ext cx="25" cy="46"/>
              </a:xfrm>
              <a:custGeom>
                <a:avLst/>
                <a:gdLst>
                  <a:gd name="T0" fmla="*/ 22 w 15"/>
                  <a:gd name="T1" fmla="*/ 13 h 28"/>
                  <a:gd name="T2" fmla="*/ 20 w 15"/>
                  <a:gd name="T3" fmla="*/ 13 h 28"/>
                  <a:gd name="T4" fmla="*/ 8 w 15"/>
                  <a:gd name="T5" fmla="*/ 102 h 28"/>
                  <a:gd name="T6" fmla="*/ 50 w 15"/>
                  <a:gd name="T7" fmla="*/ 97 h 28"/>
                  <a:gd name="T8" fmla="*/ 28 w 15"/>
                  <a:gd name="T9" fmla="*/ 0 h 28"/>
                  <a:gd name="T10" fmla="*/ 20 w 15"/>
                  <a:gd name="T11" fmla="*/ 2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28">
                    <a:moveTo>
                      <a:pt x="5" y="3"/>
                    </a:moveTo>
                    <a:cubicBezTo>
                      <a:pt x="5" y="3"/>
                      <a:pt x="5" y="1"/>
                      <a:pt x="4" y="3"/>
                    </a:cubicBezTo>
                    <a:cubicBezTo>
                      <a:pt x="3" y="7"/>
                      <a:pt x="0" y="18"/>
                      <a:pt x="2" y="23"/>
                    </a:cubicBezTo>
                    <a:cubicBezTo>
                      <a:pt x="6" y="28"/>
                      <a:pt x="9" y="25"/>
                      <a:pt x="11" y="22"/>
                    </a:cubicBezTo>
                    <a:cubicBezTo>
                      <a:pt x="15" y="15"/>
                      <a:pt x="12" y="4"/>
                      <a:pt x="6" y="0"/>
                    </a:cubicBezTo>
                    <a:cubicBezTo>
                      <a:pt x="5" y="1"/>
                      <a:pt x="4" y="2"/>
                      <a:pt x="4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2" name="Freeform 144">
                <a:extLst>
                  <a:ext uri="{FF2B5EF4-FFF2-40B4-BE49-F238E27FC236}">
                    <a16:creationId xmlns:a16="http://schemas.microsoft.com/office/drawing/2014/main" id="{167F345B-8D7A-49AB-BEF1-0A316BE76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1704"/>
                <a:ext cx="21" cy="59"/>
              </a:xfrm>
              <a:custGeom>
                <a:avLst/>
                <a:gdLst>
                  <a:gd name="T0" fmla="*/ 16 w 13"/>
                  <a:gd name="T1" fmla="*/ 30 h 36"/>
                  <a:gd name="T2" fmla="*/ 34 w 13"/>
                  <a:gd name="T3" fmla="*/ 159 h 36"/>
                  <a:gd name="T4" fmla="*/ 47 w 13"/>
                  <a:gd name="T5" fmla="*/ 43 h 36"/>
                  <a:gd name="T6" fmla="*/ 13 w 13"/>
                  <a:gd name="T7" fmla="*/ 54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4" y="7"/>
                    </a:moveTo>
                    <a:cubicBezTo>
                      <a:pt x="3" y="16"/>
                      <a:pt x="0" y="29"/>
                      <a:pt x="8" y="36"/>
                    </a:cubicBezTo>
                    <a:cubicBezTo>
                      <a:pt x="13" y="33"/>
                      <a:pt x="11" y="16"/>
                      <a:pt x="11" y="10"/>
                    </a:cubicBezTo>
                    <a:cubicBezTo>
                      <a:pt x="9" y="0"/>
                      <a:pt x="3" y="4"/>
                      <a:pt x="3" y="1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3" name="Freeform 145">
                <a:extLst>
                  <a:ext uri="{FF2B5EF4-FFF2-40B4-BE49-F238E27FC236}">
                    <a16:creationId xmlns:a16="http://schemas.microsoft.com/office/drawing/2014/main" id="{C9002070-4EA6-4C2B-A308-E40E60A79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1651"/>
                <a:ext cx="17" cy="24"/>
              </a:xfrm>
              <a:custGeom>
                <a:avLst/>
                <a:gdLst>
                  <a:gd name="T0" fmla="*/ 0 w 10"/>
                  <a:gd name="T1" fmla="*/ 13 h 15"/>
                  <a:gd name="T2" fmla="*/ 49 w 10"/>
                  <a:gd name="T3" fmla="*/ 29 h 15"/>
                  <a:gd name="T4" fmla="*/ 5 w 10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5">
                    <a:moveTo>
                      <a:pt x="0" y="3"/>
                    </a:moveTo>
                    <a:cubicBezTo>
                      <a:pt x="2" y="6"/>
                      <a:pt x="9" y="15"/>
                      <a:pt x="10" y="7"/>
                    </a:cubicBezTo>
                    <a:cubicBezTo>
                      <a:pt x="10" y="2"/>
                      <a:pt x="4" y="0"/>
                      <a:pt x="1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4" name="Freeform 146">
                <a:extLst>
                  <a:ext uri="{FF2B5EF4-FFF2-40B4-BE49-F238E27FC236}">
                    <a16:creationId xmlns:a16="http://schemas.microsoft.com/office/drawing/2014/main" id="{F3BABF15-153E-4F73-BC12-405A872D2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1574"/>
                <a:ext cx="33" cy="43"/>
              </a:xfrm>
              <a:custGeom>
                <a:avLst/>
                <a:gdLst>
                  <a:gd name="T0" fmla="*/ 13 w 20"/>
                  <a:gd name="T1" fmla="*/ 63 h 26"/>
                  <a:gd name="T2" fmla="*/ 5 w 20"/>
                  <a:gd name="T3" fmla="*/ 60 h 26"/>
                  <a:gd name="T4" fmla="*/ 68 w 20"/>
                  <a:gd name="T5" fmla="*/ 60 h 26"/>
                  <a:gd name="T6" fmla="*/ 0 w 20"/>
                  <a:gd name="T7" fmla="*/ 5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6">
                    <a:moveTo>
                      <a:pt x="3" y="14"/>
                    </a:moveTo>
                    <a:cubicBezTo>
                      <a:pt x="3" y="13"/>
                      <a:pt x="2" y="13"/>
                      <a:pt x="1" y="13"/>
                    </a:cubicBezTo>
                    <a:cubicBezTo>
                      <a:pt x="5" y="20"/>
                      <a:pt x="20" y="26"/>
                      <a:pt x="15" y="13"/>
                    </a:cubicBezTo>
                    <a:cubicBezTo>
                      <a:pt x="12" y="6"/>
                      <a:pt x="0" y="0"/>
                      <a:pt x="0" y="1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5" name="Freeform 147">
                <a:extLst>
                  <a:ext uri="{FF2B5EF4-FFF2-40B4-BE49-F238E27FC236}">
                    <a16:creationId xmlns:a16="http://schemas.microsoft.com/office/drawing/2014/main" id="{BD78EA46-FF6D-473C-B9AA-65C965D33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513"/>
                <a:ext cx="42" cy="45"/>
              </a:xfrm>
              <a:custGeom>
                <a:avLst/>
                <a:gdLst>
                  <a:gd name="T0" fmla="*/ 42 w 25"/>
                  <a:gd name="T1" fmla="*/ 8 h 27"/>
                  <a:gd name="T2" fmla="*/ 57 w 25"/>
                  <a:gd name="T3" fmla="*/ 112 h 27"/>
                  <a:gd name="T4" fmla="*/ 42 w 25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7">
                    <a:moveTo>
                      <a:pt x="9" y="2"/>
                    </a:moveTo>
                    <a:cubicBezTo>
                      <a:pt x="0" y="2"/>
                      <a:pt x="1" y="27"/>
                      <a:pt x="12" y="24"/>
                    </a:cubicBezTo>
                    <a:cubicBezTo>
                      <a:pt x="25" y="20"/>
                      <a:pt x="15" y="4"/>
                      <a:pt x="9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6" name="Freeform 148">
                <a:extLst>
                  <a:ext uri="{FF2B5EF4-FFF2-40B4-BE49-F238E27FC236}">
                    <a16:creationId xmlns:a16="http://schemas.microsoft.com/office/drawing/2014/main" id="{987521AA-6E4B-407D-8633-AD81E1B34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467"/>
                <a:ext cx="24" cy="51"/>
              </a:xfrm>
              <a:custGeom>
                <a:avLst/>
                <a:gdLst>
                  <a:gd name="T0" fmla="*/ 61 w 15"/>
                  <a:gd name="T1" fmla="*/ 0 h 31"/>
                  <a:gd name="T2" fmla="*/ 34 w 15"/>
                  <a:gd name="T3" fmla="*/ 138 h 31"/>
                  <a:gd name="T4" fmla="*/ 5 w 15"/>
                  <a:gd name="T5" fmla="*/ 71 h 31"/>
                  <a:gd name="T6" fmla="*/ 48 w 15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31">
                    <a:moveTo>
                      <a:pt x="15" y="0"/>
                    </a:moveTo>
                    <a:cubicBezTo>
                      <a:pt x="15" y="10"/>
                      <a:pt x="13" y="23"/>
                      <a:pt x="8" y="31"/>
                    </a:cubicBezTo>
                    <a:cubicBezTo>
                      <a:pt x="3" y="28"/>
                      <a:pt x="0" y="23"/>
                      <a:pt x="1" y="16"/>
                    </a:cubicBezTo>
                    <a:cubicBezTo>
                      <a:pt x="1" y="7"/>
                      <a:pt x="5" y="4"/>
                      <a:pt x="12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7" name="Freeform 149">
                <a:extLst>
                  <a:ext uri="{FF2B5EF4-FFF2-40B4-BE49-F238E27FC236}">
                    <a16:creationId xmlns:a16="http://schemas.microsoft.com/office/drawing/2014/main" id="{35243E0A-700F-46E0-A297-7164B6195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389"/>
                <a:ext cx="41" cy="73"/>
              </a:xfrm>
              <a:custGeom>
                <a:avLst/>
                <a:gdLst>
                  <a:gd name="T0" fmla="*/ 43 w 25"/>
                  <a:gd name="T1" fmla="*/ 28 h 44"/>
                  <a:gd name="T2" fmla="*/ 21 w 25"/>
                  <a:gd name="T3" fmla="*/ 179 h 44"/>
                  <a:gd name="T4" fmla="*/ 80 w 25"/>
                  <a:gd name="T5" fmla="*/ 174 h 44"/>
                  <a:gd name="T6" fmla="*/ 97 w 25"/>
                  <a:gd name="T7" fmla="*/ 96 h 44"/>
                  <a:gd name="T8" fmla="*/ 105 w 25"/>
                  <a:gd name="T9" fmla="*/ 46 h 44"/>
                  <a:gd name="T10" fmla="*/ 34 w 25"/>
                  <a:gd name="T11" fmla="*/ 3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44">
                    <a:moveTo>
                      <a:pt x="10" y="6"/>
                    </a:moveTo>
                    <a:cubicBezTo>
                      <a:pt x="11" y="15"/>
                      <a:pt x="0" y="29"/>
                      <a:pt x="5" y="39"/>
                    </a:cubicBezTo>
                    <a:cubicBezTo>
                      <a:pt x="8" y="44"/>
                      <a:pt x="15" y="43"/>
                      <a:pt x="18" y="38"/>
                    </a:cubicBezTo>
                    <a:cubicBezTo>
                      <a:pt x="21" y="34"/>
                      <a:pt x="21" y="26"/>
                      <a:pt x="22" y="21"/>
                    </a:cubicBezTo>
                    <a:cubicBezTo>
                      <a:pt x="22" y="18"/>
                      <a:pt x="25" y="13"/>
                      <a:pt x="24" y="10"/>
                    </a:cubicBezTo>
                    <a:cubicBezTo>
                      <a:pt x="22" y="0"/>
                      <a:pt x="13" y="7"/>
                      <a:pt x="8" y="8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8" name="Freeform 150">
                <a:extLst>
                  <a:ext uri="{FF2B5EF4-FFF2-40B4-BE49-F238E27FC236}">
                    <a16:creationId xmlns:a16="http://schemas.microsoft.com/office/drawing/2014/main" id="{F11D9DBD-6E0D-4E29-8AA9-653A80FE9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301"/>
                <a:ext cx="83" cy="118"/>
              </a:xfrm>
              <a:custGeom>
                <a:avLst/>
                <a:gdLst>
                  <a:gd name="T0" fmla="*/ 8 w 50"/>
                  <a:gd name="T1" fmla="*/ 96 h 71"/>
                  <a:gd name="T2" fmla="*/ 50 w 50"/>
                  <a:gd name="T3" fmla="*/ 193 h 71"/>
                  <a:gd name="T4" fmla="*/ 76 w 50"/>
                  <a:gd name="T5" fmla="*/ 326 h 71"/>
                  <a:gd name="T6" fmla="*/ 159 w 50"/>
                  <a:gd name="T7" fmla="*/ 193 h 71"/>
                  <a:gd name="T8" fmla="*/ 208 w 50"/>
                  <a:gd name="T9" fmla="*/ 63 h 71"/>
                  <a:gd name="T10" fmla="*/ 76 w 50"/>
                  <a:gd name="T11" fmla="*/ 0 h 71"/>
                  <a:gd name="T12" fmla="*/ 5 w 50"/>
                  <a:gd name="T13" fmla="*/ 13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71">
                    <a:moveTo>
                      <a:pt x="2" y="21"/>
                    </a:moveTo>
                    <a:cubicBezTo>
                      <a:pt x="7" y="28"/>
                      <a:pt x="11" y="33"/>
                      <a:pt x="11" y="42"/>
                    </a:cubicBezTo>
                    <a:cubicBezTo>
                      <a:pt x="11" y="52"/>
                      <a:pt x="12" y="62"/>
                      <a:pt x="17" y="71"/>
                    </a:cubicBezTo>
                    <a:cubicBezTo>
                      <a:pt x="25" y="65"/>
                      <a:pt x="29" y="50"/>
                      <a:pt x="35" y="42"/>
                    </a:cubicBezTo>
                    <a:cubicBezTo>
                      <a:pt x="41" y="34"/>
                      <a:pt x="50" y="25"/>
                      <a:pt x="45" y="14"/>
                    </a:cubicBezTo>
                    <a:cubicBezTo>
                      <a:pt x="41" y="6"/>
                      <a:pt x="25" y="0"/>
                      <a:pt x="17" y="0"/>
                    </a:cubicBezTo>
                    <a:cubicBezTo>
                      <a:pt x="2" y="0"/>
                      <a:pt x="0" y="16"/>
                      <a:pt x="1" y="28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9" name="Freeform 151">
                <a:extLst>
                  <a:ext uri="{FF2B5EF4-FFF2-40B4-BE49-F238E27FC236}">
                    <a16:creationId xmlns:a16="http://schemas.microsoft.com/office/drawing/2014/main" id="{BF04DEDD-23CB-47BC-9D3E-A6DD521B1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" y="1220"/>
                <a:ext cx="42" cy="70"/>
              </a:xfrm>
              <a:custGeom>
                <a:avLst/>
                <a:gdLst>
                  <a:gd name="T0" fmla="*/ 22 w 25"/>
                  <a:gd name="T1" fmla="*/ 42 h 42"/>
                  <a:gd name="T2" fmla="*/ 22 w 25"/>
                  <a:gd name="T3" fmla="*/ 158 h 42"/>
                  <a:gd name="T4" fmla="*/ 99 w 25"/>
                  <a:gd name="T5" fmla="*/ 105 h 42"/>
                  <a:gd name="T6" fmla="*/ 91 w 25"/>
                  <a:gd name="T7" fmla="*/ 50 h 42"/>
                  <a:gd name="T8" fmla="*/ 37 w 25"/>
                  <a:gd name="T9" fmla="*/ 37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9"/>
                    </a:moveTo>
                    <a:cubicBezTo>
                      <a:pt x="5" y="14"/>
                      <a:pt x="0" y="30"/>
                      <a:pt x="5" y="34"/>
                    </a:cubicBezTo>
                    <a:cubicBezTo>
                      <a:pt x="11" y="42"/>
                      <a:pt x="18" y="28"/>
                      <a:pt x="21" y="23"/>
                    </a:cubicBezTo>
                    <a:cubicBezTo>
                      <a:pt x="25" y="17"/>
                      <a:pt x="23" y="17"/>
                      <a:pt x="19" y="11"/>
                    </a:cubicBezTo>
                    <a:cubicBezTo>
                      <a:pt x="16" y="8"/>
                      <a:pt x="11" y="0"/>
                      <a:pt x="8" y="8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0" name="Freeform 152">
                <a:extLst>
                  <a:ext uri="{FF2B5EF4-FFF2-40B4-BE49-F238E27FC236}">
                    <a16:creationId xmlns:a16="http://schemas.microsoft.com/office/drawing/2014/main" id="{6B222556-41B9-4F4D-BC0E-5CC9D4C25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288"/>
                <a:ext cx="43" cy="56"/>
              </a:xfrm>
              <a:custGeom>
                <a:avLst/>
                <a:gdLst>
                  <a:gd name="T0" fmla="*/ 36 w 26"/>
                  <a:gd name="T1" fmla="*/ 21 h 34"/>
                  <a:gd name="T2" fmla="*/ 36 w 26"/>
                  <a:gd name="T3" fmla="*/ 147 h 34"/>
                  <a:gd name="T4" fmla="*/ 28 w 26"/>
                  <a:gd name="T5" fmla="*/ 8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4">
                    <a:moveTo>
                      <a:pt x="8" y="5"/>
                    </a:moveTo>
                    <a:cubicBezTo>
                      <a:pt x="1" y="2"/>
                      <a:pt x="0" y="33"/>
                      <a:pt x="8" y="33"/>
                    </a:cubicBezTo>
                    <a:cubicBezTo>
                      <a:pt x="20" y="34"/>
                      <a:pt x="26" y="0"/>
                      <a:pt x="6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1" name="Freeform 153">
                <a:extLst>
                  <a:ext uri="{FF2B5EF4-FFF2-40B4-BE49-F238E27FC236}">
                    <a16:creationId xmlns:a16="http://schemas.microsoft.com/office/drawing/2014/main" id="{90E51ECD-CFCE-4814-8F13-70AED80EF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1159"/>
                <a:ext cx="64" cy="114"/>
              </a:xfrm>
              <a:custGeom>
                <a:avLst/>
                <a:gdLst>
                  <a:gd name="T0" fmla="*/ 43 w 39"/>
                  <a:gd name="T1" fmla="*/ 97 h 69"/>
                  <a:gd name="T2" fmla="*/ 49 w 39"/>
                  <a:gd name="T3" fmla="*/ 292 h 69"/>
                  <a:gd name="T4" fmla="*/ 151 w 39"/>
                  <a:gd name="T5" fmla="*/ 188 h 69"/>
                  <a:gd name="T6" fmla="*/ 154 w 39"/>
                  <a:gd name="T7" fmla="*/ 46 h 69"/>
                  <a:gd name="T8" fmla="*/ 43 w 39"/>
                  <a:gd name="T9" fmla="*/ 97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69">
                    <a:moveTo>
                      <a:pt x="10" y="22"/>
                    </a:moveTo>
                    <a:cubicBezTo>
                      <a:pt x="6" y="29"/>
                      <a:pt x="0" y="61"/>
                      <a:pt x="11" y="65"/>
                    </a:cubicBezTo>
                    <a:cubicBezTo>
                      <a:pt x="22" y="69"/>
                      <a:pt x="32" y="50"/>
                      <a:pt x="34" y="42"/>
                    </a:cubicBezTo>
                    <a:cubicBezTo>
                      <a:pt x="36" y="36"/>
                      <a:pt x="39" y="16"/>
                      <a:pt x="35" y="10"/>
                    </a:cubicBezTo>
                    <a:cubicBezTo>
                      <a:pt x="29" y="0"/>
                      <a:pt x="15" y="17"/>
                      <a:pt x="10" y="2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2" name="Freeform 154">
                <a:extLst>
                  <a:ext uri="{FF2B5EF4-FFF2-40B4-BE49-F238E27FC236}">
                    <a16:creationId xmlns:a16="http://schemas.microsoft.com/office/drawing/2014/main" id="{682DBD48-BCB9-4D8D-9A1C-B20F869EF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1141"/>
                <a:ext cx="40" cy="46"/>
              </a:xfrm>
              <a:custGeom>
                <a:avLst/>
                <a:gdLst>
                  <a:gd name="T0" fmla="*/ 78 w 24"/>
                  <a:gd name="T1" fmla="*/ 0 h 28"/>
                  <a:gd name="T2" fmla="*/ 47 w 24"/>
                  <a:gd name="T3" fmla="*/ 110 h 28"/>
                  <a:gd name="T4" fmla="*/ 75 w 24"/>
                  <a:gd name="T5" fmla="*/ 2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8">
                    <a:moveTo>
                      <a:pt x="17" y="0"/>
                    </a:moveTo>
                    <a:cubicBezTo>
                      <a:pt x="13" y="4"/>
                      <a:pt x="0" y="23"/>
                      <a:pt x="10" y="25"/>
                    </a:cubicBezTo>
                    <a:cubicBezTo>
                      <a:pt x="22" y="28"/>
                      <a:pt x="24" y="9"/>
                      <a:pt x="16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3" name="Freeform 155">
                <a:extLst>
                  <a:ext uri="{FF2B5EF4-FFF2-40B4-BE49-F238E27FC236}">
                    <a16:creationId xmlns:a16="http://schemas.microsoft.com/office/drawing/2014/main" id="{BC58D49D-1B33-4F15-986D-F7CA727DA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9" y="1325"/>
                <a:ext cx="28" cy="56"/>
              </a:xfrm>
              <a:custGeom>
                <a:avLst/>
                <a:gdLst>
                  <a:gd name="T0" fmla="*/ 43 w 17"/>
                  <a:gd name="T1" fmla="*/ 0 h 34"/>
                  <a:gd name="T2" fmla="*/ 26 w 17"/>
                  <a:gd name="T3" fmla="*/ 138 h 34"/>
                  <a:gd name="T4" fmla="*/ 71 w 17"/>
                  <a:gd name="T5" fmla="*/ 97 h 34"/>
                  <a:gd name="T6" fmla="*/ 41 w 17"/>
                  <a:gd name="T7" fmla="*/ 5 h 34"/>
                  <a:gd name="T8" fmla="*/ 35 w 17"/>
                  <a:gd name="T9" fmla="*/ 2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4">
                    <a:moveTo>
                      <a:pt x="10" y="0"/>
                    </a:moveTo>
                    <a:cubicBezTo>
                      <a:pt x="5" y="4"/>
                      <a:pt x="0" y="27"/>
                      <a:pt x="6" y="31"/>
                    </a:cubicBezTo>
                    <a:cubicBezTo>
                      <a:pt x="11" y="34"/>
                      <a:pt x="15" y="27"/>
                      <a:pt x="16" y="22"/>
                    </a:cubicBezTo>
                    <a:cubicBezTo>
                      <a:pt x="17" y="16"/>
                      <a:pt x="13" y="6"/>
                      <a:pt x="9" y="1"/>
                    </a:cubicBezTo>
                    <a:cubicBezTo>
                      <a:pt x="8" y="2"/>
                      <a:pt x="8" y="3"/>
                      <a:pt x="8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4" name="Freeform 156">
                <a:extLst>
                  <a:ext uri="{FF2B5EF4-FFF2-40B4-BE49-F238E27FC236}">
                    <a16:creationId xmlns:a16="http://schemas.microsoft.com/office/drawing/2014/main" id="{61DDB084-117F-49AE-A43F-6B4512924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1432"/>
                <a:ext cx="30" cy="45"/>
              </a:xfrm>
              <a:custGeom>
                <a:avLst/>
                <a:gdLst>
                  <a:gd name="T0" fmla="*/ 33 w 18"/>
                  <a:gd name="T1" fmla="*/ 8 h 27"/>
                  <a:gd name="T2" fmla="*/ 37 w 18"/>
                  <a:gd name="T3" fmla="*/ 105 h 27"/>
                  <a:gd name="T4" fmla="*/ 78 w 18"/>
                  <a:gd name="T5" fmla="*/ 33 h 27"/>
                  <a:gd name="T6" fmla="*/ 37 w 18"/>
                  <a:gd name="T7" fmla="*/ 5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7">
                    <a:moveTo>
                      <a:pt x="7" y="2"/>
                    </a:moveTo>
                    <a:cubicBezTo>
                      <a:pt x="0" y="2"/>
                      <a:pt x="0" y="27"/>
                      <a:pt x="8" y="23"/>
                    </a:cubicBezTo>
                    <a:cubicBezTo>
                      <a:pt x="11" y="21"/>
                      <a:pt x="18" y="10"/>
                      <a:pt x="17" y="7"/>
                    </a:cubicBezTo>
                    <a:cubicBezTo>
                      <a:pt x="16" y="4"/>
                      <a:pt x="10" y="0"/>
                      <a:pt x="8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5" name="Freeform 157">
                <a:extLst>
                  <a:ext uri="{FF2B5EF4-FFF2-40B4-BE49-F238E27FC236}">
                    <a16:creationId xmlns:a16="http://schemas.microsoft.com/office/drawing/2014/main" id="{C54BB32F-2987-41A8-81D2-82CAC1A95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487"/>
                <a:ext cx="22" cy="51"/>
              </a:xfrm>
              <a:custGeom>
                <a:avLst/>
                <a:gdLst>
                  <a:gd name="T0" fmla="*/ 49 w 13"/>
                  <a:gd name="T1" fmla="*/ 5 h 31"/>
                  <a:gd name="T2" fmla="*/ 24 w 13"/>
                  <a:gd name="T3" fmla="*/ 118 h 31"/>
                  <a:gd name="T4" fmla="*/ 41 w 13"/>
                  <a:gd name="T5" fmla="*/ 8 h 31"/>
                  <a:gd name="T6" fmla="*/ 34 w 13"/>
                  <a:gd name="T7" fmla="*/ 13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1">
                    <a:moveTo>
                      <a:pt x="10" y="1"/>
                    </a:moveTo>
                    <a:cubicBezTo>
                      <a:pt x="3" y="0"/>
                      <a:pt x="0" y="24"/>
                      <a:pt x="5" y="27"/>
                    </a:cubicBezTo>
                    <a:cubicBezTo>
                      <a:pt x="13" y="31"/>
                      <a:pt x="13" y="6"/>
                      <a:pt x="8" y="2"/>
                    </a:cubicBezTo>
                    <a:cubicBezTo>
                      <a:pt x="7" y="2"/>
                      <a:pt x="7" y="2"/>
                      <a:pt x="7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6" name="Freeform 158">
                <a:extLst>
                  <a:ext uri="{FF2B5EF4-FFF2-40B4-BE49-F238E27FC236}">
                    <a16:creationId xmlns:a16="http://schemas.microsoft.com/office/drawing/2014/main" id="{555D61CF-6099-49E3-AD1F-DD81B2255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1550"/>
                <a:ext cx="29" cy="46"/>
              </a:xfrm>
              <a:custGeom>
                <a:avLst/>
                <a:gdLst>
                  <a:gd name="T0" fmla="*/ 0 w 18"/>
                  <a:gd name="T1" fmla="*/ 62 h 28"/>
                  <a:gd name="T2" fmla="*/ 60 w 18"/>
                  <a:gd name="T3" fmla="*/ 89 h 28"/>
                  <a:gd name="T4" fmla="*/ 13 w 18"/>
                  <a:gd name="T5" fmla="*/ 35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8">
                    <a:moveTo>
                      <a:pt x="0" y="14"/>
                    </a:moveTo>
                    <a:cubicBezTo>
                      <a:pt x="0" y="17"/>
                      <a:pt x="10" y="28"/>
                      <a:pt x="14" y="20"/>
                    </a:cubicBezTo>
                    <a:cubicBezTo>
                      <a:pt x="18" y="13"/>
                      <a:pt x="6" y="0"/>
                      <a:pt x="3" y="8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7" name="Freeform 159">
                <a:extLst>
                  <a:ext uri="{FF2B5EF4-FFF2-40B4-BE49-F238E27FC236}">
                    <a16:creationId xmlns:a16="http://schemas.microsoft.com/office/drawing/2014/main" id="{79A5D318-DDE9-4373-A02D-6CD6E65B5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1621"/>
                <a:ext cx="20" cy="15"/>
              </a:xfrm>
              <a:custGeom>
                <a:avLst/>
                <a:gdLst>
                  <a:gd name="T0" fmla="*/ 13 w 12"/>
                  <a:gd name="T1" fmla="*/ 0 h 9"/>
                  <a:gd name="T2" fmla="*/ 33 w 12"/>
                  <a:gd name="T3" fmla="*/ 42 h 9"/>
                  <a:gd name="T4" fmla="*/ 20 w 12"/>
                  <a:gd name="T5" fmla="*/ 0 h 9"/>
                  <a:gd name="T6" fmla="*/ 13 w 12"/>
                  <a:gd name="T7" fmla="*/ 2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2"/>
                      <a:pt x="4" y="9"/>
                      <a:pt x="7" y="9"/>
                    </a:cubicBezTo>
                    <a:cubicBezTo>
                      <a:pt x="12" y="9"/>
                      <a:pt x="7" y="1"/>
                      <a:pt x="4" y="0"/>
                    </a:cubicBezTo>
                    <a:cubicBezTo>
                      <a:pt x="3" y="1"/>
                      <a:pt x="3" y="2"/>
                      <a:pt x="3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8" name="Freeform 160">
                <a:extLst>
                  <a:ext uri="{FF2B5EF4-FFF2-40B4-BE49-F238E27FC236}">
                    <a16:creationId xmlns:a16="http://schemas.microsoft.com/office/drawing/2014/main" id="{75B6332B-22FD-44E7-9390-FD09AE2BC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662"/>
                <a:ext cx="6" cy="10"/>
              </a:xfrm>
              <a:custGeom>
                <a:avLst/>
                <a:gdLst>
                  <a:gd name="T0" fmla="*/ 8 w 4"/>
                  <a:gd name="T1" fmla="*/ 20 h 6"/>
                  <a:gd name="T2" fmla="*/ 14 w 4"/>
                  <a:gd name="T3" fmla="*/ 28 h 6"/>
                  <a:gd name="T4" fmla="*/ 0 w 4"/>
                  <a:gd name="T5" fmla="*/ 0 h 6"/>
                  <a:gd name="T6" fmla="*/ 0 w 4"/>
                  <a:gd name="T7" fmla="*/ 1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cubicBezTo>
                      <a:pt x="3" y="5"/>
                      <a:pt x="3" y="6"/>
                      <a:pt x="4" y="6"/>
                    </a:cubicBezTo>
                    <a:cubicBezTo>
                      <a:pt x="3" y="4"/>
                      <a:pt x="2" y="2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9" name="Freeform 161">
                <a:extLst>
                  <a:ext uri="{FF2B5EF4-FFF2-40B4-BE49-F238E27FC236}">
                    <a16:creationId xmlns:a16="http://schemas.microsoft.com/office/drawing/2014/main" id="{0804AED5-622E-45E8-978F-8843F27DA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1045"/>
                <a:ext cx="61" cy="116"/>
              </a:xfrm>
              <a:custGeom>
                <a:avLst/>
                <a:gdLst>
                  <a:gd name="T0" fmla="*/ 43 w 37"/>
                  <a:gd name="T1" fmla="*/ 154 h 70"/>
                  <a:gd name="T2" fmla="*/ 41 w 37"/>
                  <a:gd name="T3" fmla="*/ 146 h 70"/>
                  <a:gd name="T4" fmla="*/ 35 w 37"/>
                  <a:gd name="T5" fmla="*/ 305 h 70"/>
                  <a:gd name="T6" fmla="*/ 71 w 37"/>
                  <a:gd name="T7" fmla="*/ 305 h 70"/>
                  <a:gd name="T8" fmla="*/ 97 w 37"/>
                  <a:gd name="T9" fmla="*/ 283 h 70"/>
                  <a:gd name="T10" fmla="*/ 143 w 37"/>
                  <a:gd name="T11" fmla="*/ 272 h 70"/>
                  <a:gd name="T12" fmla="*/ 138 w 37"/>
                  <a:gd name="T13" fmla="*/ 192 h 70"/>
                  <a:gd name="T14" fmla="*/ 130 w 37"/>
                  <a:gd name="T15" fmla="*/ 83 h 70"/>
                  <a:gd name="T16" fmla="*/ 20 w 37"/>
                  <a:gd name="T17" fmla="*/ 146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70">
                    <a:moveTo>
                      <a:pt x="10" y="34"/>
                    </a:moveTo>
                    <a:cubicBezTo>
                      <a:pt x="10" y="33"/>
                      <a:pt x="9" y="32"/>
                      <a:pt x="9" y="32"/>
                    </a:cubicBezTo>
                    <a:cubicBezTo>
                      <a:pt x="3" y="39"/>
                      <a:pt x="0" y="60"/>
                      <a:pt x="8" y="67"/>
                    </a:cubicBezTo>
                    <a:cubicBezTo>
                      <a:pt x="11" y="70"/>
                      <a:pt x="12" y="68"/>
                      <a:pt x="16" y="67"/>
                    </a:cubicBezTo>
                    <a:cubicBezTo>
                      <a:pt x="18" y="66"/>
                      <a:pt x="20" y="63"/>
                      <a:pt x="22" y="62"/>
                    </a:cubicBezTo>
                    <a:cubicBezTo>
                      <a:pt x="25" y="61"/>
                      <a:pt x="30" y="62"/>
                      <a:pt x="32" y="60"/>
                    </a:cubicBezTo>
                    <a:cubicBezTo>
                      <a:pt x="37" y="54"/>
                      <a:pt x="32" y="47"/>
                      <a:pt x="31" y="42"/>
                    </a:cubicBezTo>
                    <a:cubicBezTo>
                      <a:pt x="29" y="34"/>
                      <a:pt x="31" y="26"/>
                      <a:pt x="29" y="18"/>
                    </a:cubicBezTo>
                    <a:cubicBezTo>
                      <a:pt x="25" y="0"/>
                      <a:pt x="7" y="25"/>
                      <a:pt x="4" y="3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0" name="Freeform 162">
                <a:extLst>
                  <a:ext uri="{FF2B5EF4-FFF2-40B4-BE49-F238E27FC236}">
                    <a16:creationId xmlns:a16="http://schemas.microsoft.com/office/drawing/2014/main" id="{EDAF4759-CC21-4817-BCFB-5026C0D5B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6" y="972"/>
                <a:ext cx="53" cy="84"/>
              </a:xfrm>
              <a:custGeom>
                <a:avLst/>
                <a:gdLst>
                  <a:gd name="T0" fmla="*/ 5 w 32"/>
                  <a:gd name="T1" fmla="*/ 188 h 51"/>
                  <a:gd name="T2" fmla="*/ 124 w 32"/>
                  <a:gd name="T3" fmla="*/ 214 h 51"/>
                  <a:gd name="T4" fmla="*/ 109 w 32"/>
                  <a:gd name="T5" fmla="*/ 96 h 51"/>
                  <a:gd name="T6" fmla="*/ 99 w 32"/>
                  <a:gd name="T7" fmla="*/ 5 h 51"/>
                  <a:gd name="T8" fmla="*/ 28 w 32"/>
                  <a:gd name="T9" fmla="*/ 63 h 51"/>
                  <a:gd name="T10" fmla="*/ 8 w 32"/>
                  <a:gd name="T11" fmla="*/ 158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51">
                    <a:moveTo>
                      <a:pt x="1" y="42"/>
                    </a:moveTo>
                    <a:cubicBezTo>
                      <a:pt x="5" y="39"/>
                      <a:pt x="22" y="51"/>
                      <a:pt x="27" y="48"/>
                    </a:cubicBezTo>
                    <a:cubicBezTo>
                      <a:pt x="32" y="44"/>
                      <a:pt x="23" y="28"/>
                      <a:pt x="24" y="21"/>
                    </a:cubicBezTo>
                    <a:cubicBezTo>
                      <a:pt x="25" y="15"/>
                      <a:pt x="32" y="1"/>
                      <a:pt x="22" y="1"/>
                    </a:cubicBezTo>
                    <a:cubicBezTo>
                      <a:pt x="16" y="0"/>
                      <a:pt x="9" y="10"/>
                      <a:pt x="6" y="14"/>
                    </a:cubicBezTo>
                    <a:cubicBezTo>
                      <a:pt x="3" y="20"/>
                      <a:pt x="0" y="28"/>
                      <a:pt x="2" y="35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1" name="Freeform 163">
                <a:extLst>
                  <a:ext uri="{FF2B5EF4-FFF2-40B4-BE49-F238E27FC236}">
                    <a16:creationId xmlns:a16="http://schemas.microsoft.com/office/drawing/2014/main" id="{872080C0-0222-44B1-ACF5-9216B2A55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1070"/>
                <a:ext cx="29" cy="76"/>
              </a:xfrm>
              <a:custGeom>
                <a:avLst/>
                <a:gdLst>
                  <a:gd name="T0" fmla="*/ 29 w 18"/>
                  <a:gd name="T1" fmla="*/ 0 h 46"/>
                  <a:gd name="T2" fmla="*/ 13 w 18"/>
                  <a:gd name="T3" fmla="*/ 84 h 46"/>
                  <a:gd name="T4" fmla="*/ 29 w 18"/>
                  <a:gd name="T5" fmla="*/ 208 h 46"/>
                  <a:gd name="T6" fmla="*/ 60 w 18"/>
                  <a:gd name="T7" fmla="*/ 58 h 46"/>
                  <a:gd name="T8" fmla="*/ 13 w 18"/>
                  <a:gd name="T9" fmla="*/ 33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46">
                    <a:moveTo>
                      <a:pt x="7" y="0"/>
                    </a:moveTo>
                    <a:cubicBezTo>
                      <a:pt x="0" y="1"/>
                      <a:pt x="3" y="14"/>
                      <a:pt x="3" y="19"/>
                    </a:cubicBezTo>
                    <a:cubicBezTo>
                      <a:pt x="4" y="26"/>
                      <a:pt x="4" y="41"/>
                      <a:pt x="7" y="46"/>
                    </a:cubicBezTo>
                    <a:cubicBezTo>
                      <a:pt x="12" y="37"/>
                      <a:pt x="18" y="23"/>
                      <a:pt x="14" y="13"/>
                    </a:cubicBezTo>
                    <a:cubicBezTo>
                      <a:pt x="13" y="10"/>
                      <a:pt x="6" y="0"/>
                      <a:pt x="3" y="7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2" name="Freeform 164">
                <a:extLst>
                  <a:ext uri="{FF2B5EF4-FFF2-40B4-BE49-F238E27FC236}">
                    <a16:creationId xmlns:a16="http://schemas.microsoft.com/office/drawing/2014/main" id="{C87AA045-C768-4787-BFC2-E1C9AE5C0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1209"/>
                <a:ext cx="5" cy="26"/>
              </a:xfrm>
              <a:custGeom>
                <a:avLst/>
                <a:gdLst>
                  <a:gd name="T0" fmla="*/ 13 w 3"/>
                  <a:gd name="T1" fmla="*/ 5 h 16"/>
                  <a:gd name="T2" fmla="*/ 8 w 3"/>
                  <a:gd name="T3" fmla="*/ 68 h 16"/>
                  <a:gd name="T4" fmla="*/ 13 w 3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6">
                    <a:moveTo>
                      <a:pt x="3" y="1"/>
                    </a:moveTo>
                    <a:cubicBezTo>
                      <a:pt x="0" y="2"/>
                      <a:pt x="1" y="13"/>
                      <a:pt x="2" y="16"/>
                    </a:cubicBezTo>
                    <a:cubicBezTo>
                      <a:pt x="3" y="11"/>
                      <a:pt x="3" y="2"/>
                      <a:pt x="3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3" name="Freeform 165">
                <a:extLst>
                  <a:ext uri="{FF2B5EF4-FFF2-40B4-BE49-F238E27FC236}">
                    <a16:creationId xmlns:a16="http://schemas.microsoft.com/office/drawing/2014/main" id="{3070DC60-8123-4697-A009-7CF327F8E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902"/>
                <a:ext cx="53" cy="68"/>
              </a:xfrm>
              <a:custGeom>
                <a:avLst/>
                <a:gdLst>
                  <a:gd name="T0" fmla="*/ 0 w 32"/>
                  <a:gd name="T1" fmla="*/ 75 h 41"/>
                  <a:gd name="T2" fmla="*/ 84 w 32"/>
                  <a:gd name="T3" fmla="*/ 168 h 41"/>
                  <a:gd name="T4" fmla="*/ 113 w 32"/>
                  <a:gd name="T5" fmla="*/ 60 h 41"/>
                  <a:gd name="T6" fmla="*/ 84 w 32"/>
                  <a:gd name="T7" fmla="*/ 8 h 41"/>
                  <a:gd name="T8" fmla="*/ 0 w 32"/>
                  <a:gd name="T9" fmla="*/ 55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41">
                    <a:moveTo>
                      <a:pt x="0" y="16"/>
                    </a:moveTo>
                    <a:cubicBezTo>
                      <a:pt x="7" y="21"/>
                      <a:pt x="10" y="34"/>
                      <a:pt x="19" y="37"/>
                    </a:cubicBezTo>
                    <a:cubicBezTo>
                      <a:pt x="32" y="41"/>
                      <a:pt x="28" y="19"/>
                      <a:pt x="25" y="13"/>
                    </a:cubicBezTo>
                    <a:cubicBezTo>
                      <a:pt x="24" y="9"/>
                      <a:pt x="23" y="4"/>
                      <a:pt x="19" y="2"/>
                    </a:cubicBezTo>
                    <a:cubicBezTo>
                      <a:pt x="12" y="0"/>
                      <a:pt x="1" y="13"/>
                      <a:pt x="0" y="1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4" name="Freeform 166">
                <a:extLst>
                  <a:ext uri="{FF2B5EF4-FFF2-40B4-BE49-F238E27FC236}">
                    <a16:creationId xmlns:a16="http://schemas.microsoft.com/office/drawing/2014/main" id="{BEA7FE5F-EE42-4B39-92B2-017A09967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833"/>
                <a:ext cx="38" cy="61"/>
              </a:xfrm>
              <a:custGeom>
                <a:avLst/>
                <a:gdLst>
                  <a:gd name="T0" fmla="*/ 55 w 23"/>
                  <a:gd name="T1" fmla="*/ 13 h 37"/>
                  <a:gd name="T2" fmla="*/ 46 w 23"/>
                  <a:gd name="T3" fmla="*/ 5 h 37"/>
                  <a:gd name="T4" fmla="*/ 13 w 23"/>
                  <a:gd name="T5" fmla="*/ 130 h 37"/>
                  <a:gd name="T6" fmla="*/ 71 w 23"/>
                  <a:gd name="T7" fmla="*/ 104 h 37"/>
                  <a:gd name="T8" fmla="*/ 84 w 23"/>
                  <a:gd name="T9" fmla="*/ 43 h 37"/>
                  <a:gd name="T10" fmla="*/ 50 w 23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37">
                    <a:moveTo>
                      <a:pt x="12" y="3"/>
                    </a:moveTo>
                    <a:cubicBezTo>
                      <a:pt x="11" y="2"/>
                      <a:pt x="11" y="2"/>
                      <a:pt x="10" y="1"/>
                    </a:cubicBezTo>
                    <a:cubicBezTo>
                      <a:pt x="7" y="6"/>
                      <a:pt x="0" y="24"/>
                      <a:pt x="3" y="29"/>
                    </a:cubicBezTo>
                    <a:cubicBezTo>
                      <a:pt x="6" y="37"/>
                      <a:pt x="13" y="26"/>
                      <a:pt x="16" y="23"/>
                    </a:cubicBezTo>
                    <a:cubicBezTo>
                      <a:pt x="22" y="17"/>
                      <a:pt x="23" y="17"/>
                      <a:pt x="19" y="10"/>
                    </a:cubicBezTo>
                    <a:cubicBezTo>
                      <a:pt x="18" y="6"/>
                      <a:pt x="16" y="0"/>
                      <a:pt x="11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5" name="Freeform 167">
                <a:extLst>
                  <a:ext uri="{FF2B5EF4-FFF2-40B4-BE49-F238E27FC236}">
                    <a16:creationId xmlns:a16="http://schemas.microsoft.com/office/drawing/2014/main" id="{18756668-E553-4783-9280-AB398C7F1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833"/>
                <a:ext cx="34" cy="68"/>
              </a:xfrm>
              <a:custGeom>
                <a:avLst/>
                <a:gdLst>
                  <a:gd name="T0" fmla="*/ 54 w 20"/>
                  <a:gd name="T1" fmla="*/ 22 h 41"/>
                  <a:gd name="T2" fmla="*/ 54 w 20"/>
                  <a:gd name="T3" fmla="*/ 13 h 41"/>
                  <a:gd name="T4" fmla="*/ 9 w 20"/>
                  <a:gd name="T5" fmla="*/ 113 h 41"/>
                  <a:gd name="T6" fmla="*/ 63 w 20"/>
                  <a:gd name="T7" fmla="*/ 133 h 41"/>
                  <a:gd name="T8" fmla="*/ 29 w 20"/>
                  <a:gd name="T9" fmla="*/ 13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1">
                    <a:moveTo>
                      <a:pt x="11" y="5"/>
                    </a:moveTo>
                    <a:cubicBezTo>
                      <a:pt x="12" y="4"/>
                      <a:pt x="11" y="4"/>
                      <a:pt x="11" y="3"/>
                    </a:cubicBezTo>
                    <a:cubicBezTo>
                      <a:pt x="6" y="9"/>
                      <a:pt x="4" y="18"/>
                      <a:pt x="2" y="25"/>
                    </a:cubicBezTo>
                    <a:cubicBezTo>
                      <a:pt x="0" y="37"/>
                      <a:pt x="8" y="41"/>
                      <a:pt x="13" y="29"/>
                    </a:cubicBezTo>
                    <a:cubicBezTo>
                      <a:pt x="16" y="23"/>
                      <a:pt x="20" y="0"/>
                      <a:pt x="6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6" name="Freeform 168">
                <a:extLst>
                  <a:ext uri="{FF2B5EF4-FFF2-40B4-BE49-F238E27FC236}">
                    <a16:creationId xmlns:a16="http://schemas.microsoft.com/office/drawing/2014/main" id="{141E315F-F4F1-4A77-B8A2-DB8621213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790"/>
                <a:ext cx="49" cy="35"/>
              </a:xfrm>
              <a:custGeom>
                <a:avLst/>
                <a:gdLst>
                  <a:gd name="T0" fmla="*/ 8 w 30"/>
                  <a:gd name="T1" fmla="*/ 50 h 21"/>
                  <a:gd name="T2" fmla="*/ 105 w 30"/>
                  <a:gd name="T3" fmla="*/ 55 h 21"/>
                  <a:gd name="T4" fmla="*/ 13 w 30"/>
                  <a:gd name="T5" fmla="*/ 4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1">
                    <a:moveTo>
                      <a:pt x="2" y="11"/>
                    </a:moveTo>
                    <a:cubicBezTo>
                      <a:pt x="0" y="17"/>
                      <a:pt x="21" y="21"/>
                      <a:pt x="24" y="12"/>
                    </a:cubicBezTo>
                    <a:cubicBezTo>
                      <a:pt x="30" y="0"/>
                      <a:pt x="7" y="11"/>
                      <a:pt x="3" y="1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7" name="Freeform 169">
                <a:extLst>
                  <a:ext uri="{FF2B5EF4-FFF2-40B4-BE49-F238E27FC236}">
                    <a16:creationId xmlns:a16="http://schemas.microsoft.com/office/drawing/2014/main" id="{1F3FD396-946B-4DB1-8ACF-844CC5C09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940"/>
                <a:ext cx="38" cy="35"/>
              </a:xfrm>
              <a:custGeom>
                <a:avLst/>
                <a:gdLst>
                  <a:gd name="T0" fmla="*/ 5 w 23"/>
                  <a:gd name="T1" fmla="*/ 20 h 21"/>
                  <a:gd name="T2" fmla="*/ 76 w 23"/>
                  <a:gd name="T3" fmla="*/ 55 h 21"/>
                  <a:gd name="T4" fmla="*/ 0 w 23"/>
                  <a:gd name="T5" fmla="*/ 22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1">
                    <a:moveTo>
                      <a:pt x="1" y="4"/>
                    </a:moveTo>
                    <a:cubicBezTo>
                      <a:pt x="7" y="0"/>
                      <a:pt x="23" y="2"/>
                      <a:pt x="17" y="12"/>
                    </a:cubicBezTo>
                    <a:cubicBezTo>
                      <a:pt x="12" y="21"/>
                      <a:pt x="1" y="11"/>
                      <a:pt x="0" y="5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8" name="Freeform 170">
                <a:extLst>
                  <a:ext uri="{FF2B5EF4-FFF2-40B4-BE49-F238E27FC236}">
                    <a16:creationId xmlns:a16="http://schemas.microsoft.com/office/drawing/2014/main" id="{209C4F11-5C88-4CB8-A961-228973DEC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925"/>
                <a:ext cx="53" cy="40"/>
              </a:xfrm>
              <a:custGeom>
                <a:avLst/>
                <a:gdLst>
                  <a:gd name="T0" fmla="*/ 20 w 32"/>
                  <a:gd name="T1" fmla="*/ 42 h 24"/>
                  <a:gd name="T2" fmla="*/ 33 w 32"/>
                  <a:gd name="T3" fmla="*/ 112 h 24"/>
                  <a:gd name="T4" fmla="*/ 109 w 32"/>
                  <a:gd name="T5" fmla="*/ 75 h 24"/>
                  <a:gd name="T6" fmla="*/ 118 w 32"/>
                  <a:gd name="T7" fmla="*/ 28 h 24"/>
                  <a:gd name="T8" fmla="*/ 20 w 32"/>
                  <a:gd name="T9" fmla="*/ 6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4">
                    <a:moveTo>
                      <a:pt x="4" y="9"/>
                    </a:moveTo>
                    <a:cubicBezTo>
                      <a:pt x="2" y="14"/>
                      <a:pt x="0" y="23"/>
                      <a:pt x="7" y="24"/>
                    </a:cubicBezTo>
                    <a:cubicBezTo>
                      <a:pt x="6" y="24"/>
                      <a:pt x="24" y="16"/>
                      <a:pt x="24" y="16"/>
                    </a:cubicBezTo>
                    <a:cubicBezTo>
                      <a:pt x="27" y="14"/>
                      <a:pt x="32" y="11"/>
                      <a:pt x="26" y="6"/>
                    </a:cubicBezTo>
                    <a:cubicBezTo>
                      <a:pt x="18" y="0"/>
                      <a:pt x="9" y="15"/>
                      <a:pt x="4" y="1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9" name="Freeform 171">
                <a:extLst>
                  <a:ext uri="{FF2B5EF4-FFF2-40B4-BE49-F238E27FC236}">
                    <a16:creationId xmlns:a16="http://schemas.microsoft.com/office/drawing/2014/main" id="{B667C44C-3F49-4711-AC11-82DC55F5D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" y="1945"/>
                <a:ext cx="73" cy="75"/>
              </a:xfrm>
              <a:custGeom>
                <a:avLst/>
                <a:gdLst>
                  <a:gd name="T0" fmla="*/ 124 w 44"/>
                  <a:gd name="T1" fmla="*/ 5 h 45"/>
                  <a:gd name="T2" fmla="*/ 187 w 44"/>
                  <a:gd name="T3" fmla="*/ 153 h 45"/>
                  <a:gd name="T4" fmla="*/ 68 w 44"/>
                  <a:gd name="T5" fmla="*/ 180 h 45"/>
                  <a:gd name="T6" fmla="*/ 110 w 44"/>
                  <a:gd name="T7" fmla="*/ 13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45">
                    <a:moveTo>
                      <a:pt x="27" y="1"/>
                    </a:moveTo>
                    <a:cubicBezTo>
                      <a:pt x="32" y="7"/>
                      <a:pt x="44" y="24"/>
                      <a:pt x="41" y="33"/>
                    </a:cubicBezTo>
                    <a:cubicBezTo>
                      <a:pt x="37" y="45"/>
                      <a:pt x="24" y="44"/>
                      <a:pt x="15" y="39"/>
                    </a:cubicBezTo>
                    <a:cubicBezTo>
                      <a:pt x="0" y="31"/>
                      <a:pt x="10" y="0"/>
                      <a:pt x="24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0" name="Freeform 172">
                <a:extLst>
                  <a:ext uri="{FF2B5EF4-FFF2-40B4-BE49-F238E27FC236}">
                    <a16:creationId xmlns:a16="http://schemas.microsoft.com/office/drawing/2014/main" id="{E7D5866E-2EE2-40D7-A7CF-BF8E890B5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1980"/>
                <a:ext cx="38" cy="58"/>
              </a:xfrm>
              <a:custGeom>
                <a:avLst/>
                <a:gdLst>
                  <a:gd name="T0" fmla="*/ 83 w 23"/>
                  <a:gd name="T1" fmla="*/ 5 h 35"/>
                  <a:gd name="T2" fmla="*/ 28 w 23"/>
                  <a:gd name="T3" fmla="*/ 28 h 35"/>
                  <a:gd name="T4" fmla="*/ 13 w 23"/>
                  <a:gd name="T5" fmla="*/ 91 h 35"/>
                  <a:gd name="T6" fmla="*/ 5 w 23"/>
                  <a:gd name="T7" fmla="*/ 146 h 35"/>
                  <a:gd name="T8" fmla="*/ 84 w 23"/>
                  <a:gd name="T9" fmla="*/ 68 h 35"/>
                  <a:gd name="T10" fmla="*/ 97 w 23"/>
                  <a:gd name="T11" fmla="*/ 33 h 35"/>
                  <a:gd name="T12" fmla="*/ 71 w 23"/>
                  <a:gd name="T13" fmla="*/ 8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35">
                    <a:moveTo>
                      <a:pt x="18" y="1"/>
                    </a:moveTo>
                    <a:cubicBezTo>
                      <a:pt x="13" y="1"/>
                      <a:pt x="7" y="0"/>
                      <a:pt x="6" y="6"/>
                    </a:cubicBezTo>
                    <a:cubicBezTo>
                      <a:pt x="5" y="11"/>
                      <a:pt x="4" y="16"/>
                      <a:pt x="3" y="20"/>
                    </a:cubicBezTo>
                    <a:cubicBezTo>
                      <a:pt x="2" y="22"/>
                      <a:pt x="0" y="31"/>
                      <a:pt x="1" y="32"/>
                    </a:cubicBezTo>
                    <a:cubicBezTo>
                      <a:pt x="6" y="35"/>
                      <a:pt x="17" y="18"/>
                      <a:pt x="19" y="15"/>
                    </a:cubicBezTo>
                    <a:cubicBezTo>
                      <a:pt x="21" y="12"/>
                      <a:pt x="23" y="11"/>
                      <a:pt x="22" y="7"/>
                    </a:cubicBezTo>
                    <a:cubicBezTo>
                      <a:pt x="21" y="5"/>
                      <a:pt x="18" y="2"/>
                      <a:pt x="16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1" name="Freeform 173">
                <a:extLst>
                  <a:ext uri="{FF2B5EF4-FFF2-40B4-BE49-F238E27FC236}">
                    <a16:creationId xmlns:a16="http://schemas.microsoft.com/office/drawing/2014/main" id="{048D553D-6521-4105-B604-F13977727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0" y="2035"/>
                <a:ext cx="38" cy="44"/>
              </a:xfrm>
              <a:custGeom>
                <a:avLst/>
                <a:gdLst>
                  <a:gd name="T0" fmla="*/ 0 w 23"/>
                  <a:gd name="T1" fmla="*/ 5 h 27"/>
                  <a:gd name="T2" fmla="*/ 68 w 23"/>
                  <a:gd name="T3" fmla="*/ 21 h 27"/>
                  <a:gd name="T4" fmla="*/ 71 w 23"/>
                  <a:gd name="T5" fmla="*/ 96 h 27"/>
                  <a:gd name="T6" fmla="*/ 0 w 23"/>
                  <a:gd name="T7" fmla="*/ 13 h 27"/>
                  <a:gd name="T8" fmla="*/ 5 w 23"/>
                  <a:gd name="T9" fmla="*/ 13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7">
                    <a:moveTo>
                      <a:pt x="0" y="1"/>
                    </a:moveTo>
                    <a:cubicBezTo>
                      <a:pt x="2" y="0"/>
                      <a:pt x="12" y="3"/>
                      <a:pt x="15" y="5"/>
                    </a:cubicBezTo>
                    <a:cubicBezTo>
                      <a:pt x="21" y="8"/>
                      <a:pt x="23" y="17"/>
                      <a:pt x="16" y="22"/>
                    </a:cubicBezTo>
                    <a:cubicBezTo>
                      <a:pt x="8" y="27"/>
                      <a:pt x="1" y="8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2" name="Freeform 174">
                <a:extLst>
                  <a:ext uri="{FF2B5EF4-FFF2-40B4-BE49-F238E27FC236}">
                    <a16:creationId xmlns:a16="http://schemas.microsoft.com/office/drawing/2014/main" id="{0DE0CDA0-EFD1-4C31-8A56-BB380E7E2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2049"/>
                <a:ext cx="37" cy="55"/>
              </a:xfrm>
              <a:custGeom>
                <a:avLst/>
                <a:gdLst>
                  <a:gd name="T0" fmla="*/ 71 w 22"/>
                  <a:gd name="T1" fmla="*/ 20 h 33"/>
                  <a:gd name="T2" fmla="*/ 54 w 22"/>
                  <a:gd name="T3" fmla="*/ 147 h 33"/>
                  <a:gd name="T4" fmla="*/ 104 w 22"/>
                  <a:gd name="T5" fmla="*/ 83 h 33"/>
                  <a:gd name="T6" fmla="*/ 71 w 22"/>
                  <a:gd name="T7" fmla="*/ 8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33">
                    <a:moveTo>
                      <a:pt x="15" y="4"/>
                    </a:moveTo>
                    <a:cubicBezTo>
                      <a:pt x="11" y="0"/>
                      <a:pt x="0" y="33"/>
                      <a:pt x="11" y="32"/>
                    </a:cubicBezTo>
                    <a:cubicBezTo>
                      <a:pt x="14" y="32"/>
                      <a:pt x="21" y="21"/>
                      <a:pt x="22" y="18"/>
                    </a:cubicBezTo>
                    <a:cubicBezTo>
                      <a:pt x="22" y="14"/>
                      <a:pt x="18" y="4"/>
                      <a:pt x="15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3" name="Freeform 175">
                <a:extLst>
                  <a:ext uri="{FF2B5EF4-FFF2-40B4-BE49-F238E27FC236}">
                    <a16:creationId xmlns:a16="http://schemas.microsoft.com/office/drawing/2014/main" id="{61B887B9-BF8F-4DA3-8F0A-A72BFF8A1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2106"/>
                <a:ext cx="55" cy="61"/>
              </a:xfrm>
              <a:custGeom>
                <a:avLst/>
                <a:gdLst>
                  <a:gd name="T0" fmla="*/ 5 w 33"/>
                  <a:gd name="T1" fmla="*/ 0 h 37"/>
                  <a:gd name="T2" fmla="*/ 8 w 33"/>
                  <a:gd name="T3" fmla="*/ 35 h 37"/>
                  <a:gd name="T4" fmla="*/ 33 w 33"/>
                  <a:gd name="T5" fmla="*/ 125 h 37"/>
                  <a:gd name="T6" fmla="*/ 133 w 33"/>
                  <a:gd name="T7" fmla="*/ 143 h 37"/>
                  <a:gd name="T8" fmla="*/ 97 w 33"/>
                  <a:gd name="T9" fmla="*/ 58 h 37"/>
                  <a:gd name="T10" fmla="*/ 13 w 33"/>
                  <a:gd name="T11" fmla="*/ 21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7">
                    <a:moveTo>
                      <a:pt x="1" y="0"/>
                    </a:moveTo>
                    <a:cubicBezTo>
                      <a:pt x="0" y="1"/>
                      <a:pt x="2" y="6"/>
                      <a:pt x="2" y="8"/>
                    </a:cubicBezTo>
                    <a:cubicBezTo>
                      <a:pt x="3" y="14"/>
                      <a:pt x="2" y="23"/>
                      <a:pt x="7" y="28"/>
                    </a:cubicBezTo>
                    <a:cubicBezTo>
                      <a:pt x="10" y="31"/>
                      <a:pt x="25" y="37"/>
                      <a:pt x="29" y="32"/>
                    </a:cubicBezTo>
                    <a:cubicBezTo>
                      <a:pt x="33" y="27"/>
                      <a:pt x="25" y="15"/>
                      <a:pt x="21" y="13"/>
                    </a:cubicBezTo>
                    <a:cubicBezTo>
                      <a:pt x="15" y="10"/>
                      <a:pt x="10" y="1"/>
                      <a:pt x="3" y="5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4" name="Freeform 176">
                <a:extLst>
                  <a:ext uri="{FF2B5EF4-FFF2-40B4-BE49-F238E27FC236}">
                    <a16:creationId xmlns:a16="http://schemas.microsoft.com/office/drawing/2014/main" id="{BED18C5D-4DE5-4B21-BEAC-A336E4776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2179"/>
                <a:ext cx="26" cy="44"/>
              </a:xfrm>
              <a:custGeom>
                <a:avLst/>
                <a:gdLst>
                  <a:gd name="T0" fmla="*/ 29 w 16"/>
                  <a:gd name="T1" fmla="*/ 18 h 27"/>
                  <a:gd name="T2" fmla="*/ 8 w 16"/>
                  <a:gd name="T3" fmla="*/ 29 h 27"/>
                  <a:gd name="T4" fmla="*/ 34 w 16"/>
                  <a:gd name="T5" fmla="*/ 111 h 27"/>
                  <a:gd name="T6" fmla="*/ 68 w 16"/>
                  <a:gd name="T7" fmla="*/ 75 h 27"/>
                  <a:gd name="T8" fmla="*/ 39 w 16"/>
                  <a:gd name="T9" fmla="*/ 8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7" y="4"/>
                    </a:moveTo>
                    <a:cubicBezTo>
                      <a:pt x="6" y="0"/>
                      <a:pt x="3" y="5"/>
                      <a:pt x="2" y="7"/>
                    </a:cubicBezTo>
                    <a:cubicBezTo>
                      <a:pt x="0" y="12"/>
                      <a:pt x="0" y="26"/>
                      <a:pt x="8" y="26"/>
                    </a:cubicBezTo>
                    <a:cubicBezTo>
                      <a:pt x="12" y="27"/>
                      <a:pt x="16" y="21"/>
                      <a:pt x="16" y="17"/>
                    </a:cubicBezTo>
                    <a:cubicBezTo>
                      <a:pt x="15" y="12"/>
                      <a:pt x="12" y="5"/>
                      <a:pt x="9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5" name="Freeform 177">
                <a:extLst>
                  <a:ext uri="{FF2B5EF4-FFF2-40B4-BE49-F238E27FC236}">
                    <a16:creationId xmlns:a16="http://schemas.microsoft.com/office/drawing/2014/main" id="{311F77E5-55F1-4B5D-B478-81FC605DE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2243"/>
                <a:ext cx="38" cy="58"/>
              </a:xfrm>
              <a:custGeom>
                <a:avLst/>
                <a:gdLst>
                  <a:gd name="T0" fmla="*/ 5 w 23"/>
                  <a:gd name="T1" fmla="*/ 8 h 35"/>
                  <a:gd name="T2" fmla="*/ 41 w 23"/>
                  <a:gd name="T3" fmla="*/ 5 h 35"/>
                  <a:gd name="T4" fmla="*/ 91 w 23"/>
                  <a:gd name="T5" fmla="*/ 20 h 35"/>
                  <a:gd name="T6" fmla="*/ 91 w 23"/>
                  <a:gd name="T7" fmla="*/ 85 h 35"/>
                  <a:gd name="T8" fmla="*/ 97 w 23"/>
                  <a:gd name="T9" fmla="*/ 138 h 35"/>
                  <a:gd name="T10" fmla="*/ 21 w 23"/>
                  <a:gd name="T11" fmla="*/ 109 h 35"/>
                  <a:gd name="T12" fmla="*/ 0 w 23"/>
                  <a:gd name="T13" fmla="*/ 83 h 35"/>
                  <a:gd name="T14" fmla="*/ 20 w 23"/>
                  <a:gd name="T15" fmla="*/ 13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35">
                    <a:moveTo>
                      <a:pt x="1" y="2"/>
                    </a:moveTo>
                    <a:cubicBezTo>
                      <a:pt x="3" y="1"/>
                      <a:pt x="6" y="1"/>
                      <a:pt x="9" y="1"/>
                    </a:cubicBezTo>
                    <a:cubicBezTo>
                      <a:pt x="13" y="1"/>
                      <a:pt x="18" y="0"/>
                      <a:pt x="20" y="4"/>
                    </a:cubicBezTo>
                    <a:cubicBezTo>
                      <a:pt x="22" y="8"/>
                      <a:pt x="20" y="14"/>
                      <a:pt x="20" y="19"/>
                    </a:cubicBezTo>
                    <a:cubicBezTo>
                      <a:pt x="20" y="21"/>
                      <a:pt x="23" y="28"/>
                      <a:pt x="22" y="30"/>
                    </a:cubicBezTo>
                    <a:cubicBezTo>
                      <a:pt x="21" y="35"/>
                      <a:pt x="7" y="25"/>
                      <a:pt x="5" y="24"/>
                    </a:cubicBezTo>
                    <a:cubicBezTo>
                      <a:pt x="2" y="22"/>
                      <a:pt x="0" y="21"/>
                      <a:pt x="0" y="18"/>
                    </a:cubicBezTo>
                    <a:cubicBezTo>
                      <a:pt x="0" y="13"/>
                      <a:pt x="3" y="8"/>
                      <a:pt x="4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6" name="Freeform 178">
                <a:extLst>
                  <a:ext uri="{FF2B5EF4-FFF2-40B4-BE49-F238E27FC236}">
                    <a16:creationId xmlns:a16="http://schemas.microsoft.com/office/drawing/2014/main" id="{96D4526F-9433-4865-88E0-E3DF3B286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2299"/>
                <a:ext cx="46" cy="60"/>
              </a:xfrm>
              <a:custGeom>
                <a:avLst/>
                <a:gdLst>
                  <a:gd name="T0" fmla="*/ 118 w 28"/>
                  <a:gd name="T1" fmla="*/ 47 h 36"/>
                  <a:gd name="T2" fmla="*/ 84 w 28"/>
                  <a:gd name="T3" fmla="*/ 33 h 36"/>
                  <a:gd name="T4" fmla="*/ 33 w 28"/>
                  <a:gd name="T5" fmla="*/ 13 h 36"/>
                  <a:gd name="T6" fmla="*/ 35 w 28"/>
                  <a:gd name="T7" fmla="*/ 120 h 36"/>
                  <a:gd name="T8" fmla="*/ 54 w 28"/>
                  <a:gd name="T9" fmla="*/ 162 h 36"/>
                  <a:gd name="T10" fmla="*/ 95 w 28"/>
                  <a:gd name="T11" fmla="*/ 130 h 36"/>
                  <a:gd name="T12" fmla="*/ 118 w 28"/>
                  <a:gd name="T13" fmla="*/ 97 h 36"/>
                  <a:gd name="T14" fmla="*/ 110 w 28"/>
                  <a:gd name="T15" fmla="*/ 28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36">
                    <a:moveTo>
                      <a:pt x="27" y="10"/>
                    </a:moveTo>
                    <a:cubicBezTo>
                      <a:pt x="25" y="9"/>
                      <a:pt x="22" y="8"/>
                      <a:pt x="19" y="7"/>
                    </a:cubicBezTo>
                    <a:cubicBezTo>
                      <a:pt x="15" y="6"/>
                      <a:pt x="11" y="0"/>
                      <a:pt x="7" y="3"/>
                    </a:cubicBezTo>
                    <a:cubicBezTo>
                      <a:pt x="0" y="8"/>
                      <a:pt x="6" y="20"/>
                      <a:pt x="8" y="26"/>
                    </a:cubicBezTo>
                    <a:cubicBezTo>
                      <a:pt x="9" y="28"/>
                      <a:pt x="10" y="34"/>
                      <a:pt x="12" y="35"/>
                    </a:cubicBezTo>
                    <a:cubicBezTo>
                      <a:pt x="15" y="36"/>
                      <a:pt x="20" y="30"/>
                      <a:pt x="21" y="28"/>
                    </a:cubicBezTo>
                    <a:cubicBezTo>
                      <a:pt x="24" y="26"/>
                      <a:pt x="26" y="24"/>
                      <a:pt x="27" y="21"/>
                    </a:cubicBezTo>
                    <a:cubicBezTo>
                      <a:pt x="28" y="16"/>
                      <a:pt x="24" y="11"/>
                      <a:pt x="25" y="6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7" name="Freeform 179">
                <a:extLst>
                  <a:ext uri="{FF2B5EF4-FFF2-40B4-BE49-F238E27FC236}">
                    <a16:creationId xmlns:a16="http://schemas.microsoft.com/office/drawing/2014/main" id="{CC9064A3-80CD-4F2E-B2D0-F5D9C84DA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2379"/>
                <a:ext cx="36" cy="51"/>
              </a:xfrm>
              <a:custGeom>
                <a:avLst/>
                <a:gdLst>
                  <a:gd name="T0" fmla="*/ 67 w 22"/>
                  <a:gd name="T1" fmla="*/ 13 h 31"/>
                  <a:gd name="T2" fmla="*/ 8 w 22"/>
                  <a:gd name="T3" fmla="*/ 58 h 31"/>
                  <a:gd name="T4" fmla="*/ 26 w 22"/>
                  <a:gd name="T5" fmla="*/ 133 h 31"/>
                  <a:gd name="T6" fmla="*/ 83 w 22"/>
                  <a:gd name="T7" fmla="*/ 71 h 31"/>
                  <a:gd name="T8" fmla="*/ 56 w 22"/>
                  <a:gd name="T9" fmla="*/ 2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15" y="3"/>
                    </a:moveTo>
                    <a:cubicBezTo>
                      <a:pt x="15" y="0"/>
                      <a:pt x="3" y="9"/>
                      <a:pt x="2" y="13"/>
                    </a:cubicBezTo>
                    <a:cubicBezTo>
                      <a:pt x="1" y="17"/>
                      <a:pt x="0" y="30"/>
                      <a:pt x="6" y="30"/>
                    </a:cubicBezTo>
                    <a:cubicBezTo>
                      <a:pt x="12" y="31"/>
                      <a:pt x="17" y="20"/>
                      <a:pt x="19" y="16"/>
                    </a:cubicBezTo>
                    <a:cubicBezTo>
                      <a:pt x="22" y="9"/>
                      <a:pt x="19" y="9"/>
                      <a:pt x="13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8" name="Freeform 180">
                <a:extLst>
                  <a:ext uri="{FF2B5EF4-FFF2-40B4-BE49-F238E27FC236}">
                    <a16:creationId xmlns:a16="http://schemas.microsoft.com/office/drawing/2014/main" id="{69A8BDBE-F91D-4996-9544-DC220CE6A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2405"/>
                <a:ext cx="40" cy="53"/>
              </a:xfrm>
              <a:custGeom>
                <a:avLst/>
                <a:gdLst>
                  <a:gd name="T0" fmla="*/ 22 w 24"/>
                  <a:gd name="T1" fmla="*/ 0 h 32"/>
                  <a:gd name="T2" fmla="*/ 0 w 24"/>
                  <a:gd name="T3" fmla="*/ 99 h 32"/>
                  <a:gd name="T4" fmla="*/ 75 w 24"/>
                  <a:gd name="T5" fmla="*/ 118 h 32"/>
                  <a:gd name="T6" fmla="*/ 103 w 24"/>
                  <a:gd name="T7" fmla="*/ 83 h 32"/>
                  <a:gd name="T8" fmla="*/ 28 w 24"/>
                  <a:gd name="T9" fmla="*/ 5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32">
                    <a:moveTo>
                      <a:pt x="5" y="0"/>
                    </a:moveTo>
                    <a:cubicBezTo>
                      <a:pt x="3" y="2"/>
                      <a:pt x="0" y="17"/>
                      <a:pt x="0" y="22"/>
                    </a:cubicBezTo>
                    <a:cubicBezTo>
                      <a:pt x="1" y="32"/>
                      <a:pt x="8" y="28"/>
                      <a:pt x="16" y="26"/>
                    </a:cubicBezTo>
                    <a:cubicBezTo>
                      <a:pt x="22" y="24"/>
                      <a:pt x="24" y="25"/>
                      <a:pt x="22" y="18"/>
                    </a:cubicBezTo>
                    <a:cubicBezTo>
                      <a:pt x="20" y="11"/>
                      <a:pt x="12" y="5"/>
                      <a:pt x="6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9" name="Freeform 181">
                <a:extLst>
                  <a:ext uri="{FF2B5EF4-FFF2-40B4-BE49-F238E27FC236}">
                    <a16:creationId xmlns:a16="http://schemas.microsoft.com/office/drawing/2014/main" id="{23525C12-61CF-49A0-9388-AB536DD82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2453"/>
                <a:ext cx="60" cy="33"/>
              </a:xfrm>
              <a:custGeom>
                <a:avLst/>
                <a:gdLst>
                  <a:gd name="T0" fmla="*/ 105 w 36"/>
                  <a:gd name="T1" fmla="*/ 13 h 20"/>
                  <a:gd name="T2" fmla="*/ 37 w 36"/>
                  <a:gd name="T3" fmla="*/ 68 h 20"/>
                  <a:gd name="T4" fmla="*/ 117 w 36"/>
                  <a:gd name="T5" fmla="*/ 76 h 20"/>
                  <a:gd name="T6" fmla="*/ 167 w 36"/>
                  <a:gd name="T7" fmla="*/ 83 h 20"/>
                  <a:gd name="T8" fmla="*/ 120 w 36"/>
                  <a:gd name="T9" fmla="*/ 2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0">
                    <a:moveTo>
                      <a:pt x="23" y="3"/>
                    </a:moveTo>
                    <a:cubicBezTo>
                      <a:pt x="17" y="0"/>
                      <a:pt x="0" y="7"/>
                      <a:pt x="8" y="15"/>
                    </a:cubicBezTo>
                    <a:cubicBezTo>
                      <a:pt x="12" y="20"/>
                      <a:pt x="19" y="16"/>
                      <a:pt x="25" y="17"/>
                    </a:cubicBezTo>
                    <a:cubicBezTo>
                      <a:pt x="29" y="17"/>
                      <a:pt x="32" y="18"/>
                      <a:pt x="36" y="18"/>
                    </a:cubicBezTo>
                    <a:cubicBezTo>
                      <a:pt x="34" y="12"/>
                      <a:pt x="31" y="6"/>
                      <a:pt x="26" y="5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0" name="Freeform 182">
                <a:extLst>
                  <a:ext uri="{FF2B5EF4-FFF2-40B4-BE49-F238E27FC236}">
                    <a16:creationId xmlns:a16="http://schemas.microsoft.com/office/drawing/2014/main" id="{DBAA2B8F-14D9-41A2-8E88-E267CE836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2460"/>
                <a:ext cx="55" cy="30"/>
              </a:xfrm>
              <a:custGeom>
                <a:avLst/>
                <a:gdLst>
                  <a:gd name="T0" fmla="*/ 20 w 33"/>
                  <a:gd name="T1" fmla="*/ 5 h 18"/>
                  <a:gd name="T2" fmla="*/ 8 w 33"/>
                  <a:gd name="T3" fmla="*/ 0 h 18"/>
                  <a:gd name="T4" fmla="*/ 112 w 33"/>
                  <a:gd name="T5" fmla="*/ 70 h 18"/>
                  <a:gd name="T6" fmla="*/ 0 w 33"/>
                  <a:gd name="T7" fmla="*/ 2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8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4" y="1"/>
                      <a:pt x="33" y="6"/>
                      <a:pt x="24" y="15"/>
                    </a:cubicBezTo>
                    <a:cubicBezTo>
                      <a:pt x="21" y="18"/>
                      <a:pt x="0" y="7"/>
                      <a:pt x="0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1" name="Freeform 183">
                <a:extLst>
                  <a:ext uri="{FF2B5EF4-FFF2-40B4-BE49-F238E27FC236}">
                    <a16:creationId xmlns:a16="http://schemas.microsoft.com/office/drawing/2014/main" id="{FFB29FB2-0D91-4899-BEE2-9B8D248E5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2491"/>
                <a:ext cx="52" cy="33"/>
              </a:xfrm>
              <a:custGeom>
                <a:avLst/>
                <a:gdLst>
                  <a:gd name="T0" fmla="*/ 75 w 31"/>
                  <a:gd name="T1" fmla="*/ 0 h 20"/>
                  <a:gd name="T2" fmla="*/ 13 w 31"/>
                  <a:gd name="T3" fmla="*/ 54 h 20"/>
                  <a:gd name="T4" fmla="*/ 141 w 31"/>
                  <a:gd name="T5" fmla="*/ 89 h 20"/>
                  <a:gd name="T6" fmla="*/ 70 w 31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16" y="0"/>
                    </a:moveTo>
                    <a:cubicBezTo>
                      <a:pt x="11" y="1"/>
                      <a:pt x="0" y="6"/>
                      <a:pt x="3" y="12"/>
                    </a:cubicBezTo>
                    <a:cubicBezTo>
                      <a:pt x="6" y="19"/>
                      <a:pt x="24" y="18"/>
                      <a:pt x="30" y="20"/>
                    </a:cubicBezTo>
                    <a:cubicBezTo>
                      <a:pt x="31" y="10"/>
                      <a:pt x="26" y="1"/>
                      <a:pt x="15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2" name="Freeform 184">
                <a:extLst>
                  <a:ext uri="{FF2B5EF4-FFF2-40B4-BE49-F238E27FC236}">
                    <a16:creationId xmlns:a16="http://schemas.microsoft.com/office/drawing/2014/main" id="{EB3E66C3-7B85-4F43-B80B-6E6BB37BC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2483"/>
                <a:ext cx="23" cy="32"/>
              </a:xfrm>
              <a:custGeom>
                <a:avLst/>
                <a:gdLst>
                  <a:gd name="T0" fmla="*/ 0 w 14"/>
                  <a:gd name="T1" fmla="*/ 22 h 19"/>
                  <a:gd name="T2" fmla="*/ 49 w 14"/>
                  <a:gd name="T3" fmla="*/ 62 h 19"/>
                  <a:gd name="T4" fmla="*/ 0 w 14"/>
                  <a:gd name="T5" fmla="*/ 2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9">
                    <a:moveTo>
                      <a:pt x="0" y="5"/>
                    </a:moveTo>
                    <a:cubicBezTo>
                      <a:pt x="0" y="9"/>
                      <a:pt x="8" y="19"/>
                      <a:pt x="11" y="13"/>
                    </a:cubicBezTo>
                    <a:cubicBezTo>
                      <a:pt x="14" y="9"/>
                      <a:pt x="2" y="0"/>
                      <a:pt x="0" y="5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3" name="Freeform 185">
                <a:extLst>
                  <a:ext uri="{FF2B5EF4-FFF2-40B4-BE49-F238E27FC236}">
                    <a16:creationId xmlns:a16="http://schemas.microsoft.com/office/drawing/2014/main" id="{A3893230-7619-4E2F-BF96-5166AACA4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2521"/>
                <a:ext cx="38" cy="28"/>
              </a:xfrm>
              <a:custGeom>
                <a:avLst/>
                <a:gdLst>
                  <a:gd name="T0" fmla="*/ 0 w 23"/>
                  <a:gd name="T1" fmla="*/ 26 h 17"/>
                  <a:gd name="T2" fmla="*/ 91 w 23"/>
                  <a:gd name="T3" fmla="*/ 43 h 17"/>
                  <a:gd name="T4" fmla="*/ 8 w 23"/>
                  <a:gd name="T5" fmla="*/ 2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7">
                    <a:moveTo>
                      <a:pt x="0" y="6"/>
                    </a:moveTo>
                    <a:cubicBezTo>
                      <a:pt x="2" y="9"/>
                      <a:pt x="17" y="17"/>
                      <a:pt x="20" y="10"/>
                    </a:cubicBezTo>
                    <a:cubicBezTo>
                      <a:pt x="23" y="2"/>
                      <a:pt x="6" y="0"/>
                      <a:pt x="2" y="5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4" name="Freeform 186">
                <a:extLst>
                  <a:ext uri="{FF2B5EF4-FFF2-40B4-BE49-F238E27FC236}">
                    <a16:creationId xmlns:a16="http://schemas.microsoft.com/office/drawing/2014/main" id="{8FF52FCF-5C00-4C9D-B87A-3FF11C08C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2518"/>
                <a:ext cx="56" cy="63"/>
              </a:xfrm>
              <a:custGeom>
                <a:avLst/>
                <a:gdLst>
                  <a:gd name="T0" fmla="*/ 0 w 34"/>
                  <a:gd name="T1" fmla="*/ 0 h 38"/>
                  <a:gd name="T2" fmla="*/ 104 w 34"/>
                  <a:gd name="T3" fmla="*/ 133 h 38"/>
                  <a:gd name="T4" fmla="*/ 8 w 34"/>
                  <a:gd name="T5" fmla="*/ 33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8">
                    <a:moveTo>
                      <a:pt x="0" y="0"/>
                    </a:moveTo>
                    <a:cubicBezTo>
                      <a:pt x="4" y="6"/>
                      <a:pt x="34" y="18"/>
                      <a:pt x="23" y="29"/>
                    </a:cubicBezTo>
                    <a:cubicBezTo>
                      <a:pt x="13" y="38"/>
                      <a:pt x="4" y="12"/>
                      <a:pt x="2" y="7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5" name="Freeform 187">
                <a:extLst>
                  <a:ext uri="{FF2B5EF4-FFF2-40B4-BE49-F238E27FC236}">
                    <a16:creationId xmlns:a16="http://schemas.microsoft.com/office/drawing/2014/main" id="{4905386C-4DC3-4650-BEA7-31287238E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2566"/>
                <a:ext cx="73" cy="81"/>
              </a:xfrm>
              <a:custGeom>
                <a:avLst/>
                <a:gdLst>
                  <a:gd name="T0" fmla="*/ 0 w 44"/>
                  <a:gd name="T1" fmla="*/ 55 h 49"/>
                  <a:gd name="T2" fmla="*/ 91 w 44"/>
                  <a:gd name="T3" fmla="*/ 21 h 49"/>
                  <a:gd name="T4" fmla="*/ 187 w 44"/>
                  <a:gd name="T5" fmla="*/ 154 h 49"/>
                  <a:gd name="T6" fmla="*/ 13 w 44"/>
                  <a:gd name="T7" fmla="*/ 58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49">
                    <a:moveTo>
                      <a:pt x="0" y="12"/>
                    </a:moveTo>
                    <a:cubicBezTo>
                      <a:pt x="6" y="4"/>
                      <a:pt x="10" y="0"/>
                      <a:pt x="20" y="5"/>
                    </a:cubicBezTo>
                    <a:cubicBezTo>
                      <a:pt x="26" y="9"/>
                      <a:pt x="44" y="26"/>
                      <a:pt x="41" y="34"/>
                    </a:cubicBezTo>
                    <a:cubicBezTo>
                      <a:pt x="34" y="49"/>
                      <a:pt x="10" y="17"/>
                      <a:pt x="3" y="1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6" name="Freeform 188">
                <a:extLst>
                  <a:ext uri="{FF2B5EF4-FFF2-40B4-BE49-F238E27FC236}">
                    <a16:creationId xmlns:a16="http://schemas.microsoft.com/office/drawing/2014/main" id="{8106A283-3475-4CA3-87C3-BAF22D488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2554"/>
                <a:ext cx="44" cy="23"/>
              </a:xfrm>
              <a:custGeom>
                <a:avLst/>
                <a:gdLst>
                  <a:gd name="T0" fmla="*/ 0 w 27"/>
                  <a:gd name="T1" fmla="*/ 43 h 14"/>
                  <a:gd name="T2" fmla="*/ 54 w 27"/>
                  <a:gd name="T3" fmla="*/ 62 h 14"/>
                  <a:gd name="T4" fmla="*/ 111 w 27"/>
                  <a:gd name="T5" fmla="*/ 26 h 14"/>
                  <a:gd name="T6" fmla="*/ 0 w 27"/>
                  <a:gd name="T7" fmla="*/ 41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4">
                    <a:moveTo>
                      <a:pt x="0" y="10"/>
                    </a:moveTo>
                    <a:cubicBezTo>
                      <a:pt x="3" y="12"/>
                      <a:pt x="8" y="14"/>
                      <a:pt x="12" y="14"/>
                    </a:cubicBezTo>
                    <a:cubicBezTo>
                      <a:pt x="15" y="14"/>
                      <a:pt x="27" y="10"/>
                      <a:pt x="26" y="6"/>
                    </a:cubicBezTo>
                    <a:cubicBezTo>
                      <a:pt x="24" y="0"/>
                      <a:pt x="3" y="7"/>
                      <a:pt x="0" y="9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7" name="Freeform 189">
                <a:extLst>
                  <a:ext uri="{FF2B5EF4-FFF2-40B4-BE49-F238E27FC236}">
                    <a16:creationId xmlns:a16="http://schemas.microsoft.com/office/drawing/2014/main" id="{412CED0F-5BB3-47A2-8D01-CC060CD16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589"/>
                <a:ext cx="91" cy="89"/>
              </a:xfrm>
              <a:custGeom>
                <a:avLst/>
                <a:gdLst>
                  <a:gd name="T0" fmla="*/ 28 w 55"/>
                  <a:gd name="T1" fmla="*/ 33 h 54"/>
                  <a:gd name="T2" fmla="*/ 20 w 55"/>
                  <a:gd name="T3" fmla="*/ 26 h 54"/>
                  <a:gd name="T4" fmla="*/ 83 w 55"/>
                  <a:gd name="T5" fmla="*/ 234 h 54"/>
                  <a:gd name="T6" fmla="*/ 167 w 55"/>
                  <a:gd name="T7" fmla="*/ 201 h 54"/>
                  <a:gd name="T8" fmla="*/ 235 w 55"/>
                  <a:gd name="T9" fmla="*/ 134 h 54"/>
                  <a:gd name="T10" fmla="*/ 96 w 55"/>
                  <a:gd name="T11" fmla="*/ 13 h 54"/>
                  <a:gd name="T12" fmla="*/ 20 w 55"/>
                  <a:gd name="T13" fmla="*/ 49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54">
                    <a:moveTo>
                      <a:pt x="6" y="7"/>
                    </a:moveTo>
                    <a:cubicBezTo>
                      <a:pt x="5" y="6"/>
                      <a:pt x="4" y="6"/>
                      <a:pt x="4" y="6"/>
                    </a:cubicBezTo>
                    <a:cubicBezTo>
                      <a:pt x="12" y="18"/>
                      <a:pt x="0" y="47"/>
                      <a:pt x="18" y="52"/>
                    </a:cubicBezTo>
                    <a:cubicBezTo>
                      <a:pt x="25" y="54"/>
                      <a:pt x="32" y="50"/>
                      <a:pt x="37" y="45"/>
                    </a:cubicBezTo>
                    <a:cubicBezTo>
                      <a:pt x="42" y="41"/>
                      <a:pt x="51" y="36"/>
                      <a:pt x="52" y="30"/>
                    </a:cubicBezTo>
                    <a:cubicBezTo>
                      <a:pt x="55" y="14"/>
                      <a:pt x="32" y="7"/>
                      <a:pt x="21" y="3"/>
                    </a:cubicBezTo>
                    <a:cubicBezTo>
                      <a:pt x="15" y="0"/>
                      <a:pt x="2" y="0"/>
                      <a:pt x="4" y="1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8" name="Freeform 190">
                <a:extLst>
                  <a:ext uri="{FF2B5EF4-FFF2-40B4-BE49-F238E27FC236}">
                    <a16:creationId xmlns:a16="http://schemas.microsoft.com/office/drawing/2014/main" id="{BE737DDD-5BF7-4930-8D7C-5B66B606C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670"/>
                <a:ext cx="28" cy="43"/>
              </a:xfrm>
              <a:custGeom>
                <a:avLst/>
                <a:gdLst>
                  <a:gd name="T0" fmla="*/ 8 w 17"/>
                  <a:gd name="T1" fmla="*/ 0 h 26"/>
                  <a:gd name="T2" fmla="*/ 43 w 17"/>
                  <a:gd name="T3" fmla="*/ 109 h 26"/>
                  <a:gd name="T4" fmla="*/ 21 w 17"/>
                  <a:gd name="T5" fmla="*/ 2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6">
                    <a:moveTo>
                      <a:pt x="2" y="0"/>
                    </a:moveTo>
                    <a:cubicBezTo>
                      <a:pt x="9" y="3"/>
                      <a:pt x="0" y="22"/>
                      <a:pt x="10" y="24"/>
                    </a:cubicBezTo>
                    <a:cubicBezTo>
                      <a:pt x="17" y="26"/>
                      <a:pt x="14" y="5"/>
                      <a:pt x="5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9" name="Freeform 191">
                <a:extLst>
                  <a:ext uri="{FF2B5EF4-FFF2-40B4-BE49-F238E27FC236}">
                    <a16:creationId xmlns:a16="http://schemas.microsoft.com/office/drawing/2014/main" id="{3264571C-5066-4B31-B998-E91033734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723"/>
                <a:ext cx="28" cy="46"/>
              </a:xfrm>
              <a:custGeom>
                <a:avLst/>
                <a:gdLst>
                  <a:gd name="T0" fmla="*/ 71 w 17"/>
                  <a:gd name="T1" fmla="*/ 0 h 28"/>
                  <a:gd name="T2" fmla="*/ 43 w 17"/>
                  <a:gd name="T3" fmla="*/ 105 h 28"/>
                  <a:gd name="T4" fmla="*/ 63 w 17"/>
                  <a:gd name="T5" fmla="*/ 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8">
                    <a:moveTo>
                      <a:pt x="16" y="0"/>
                    </a:moveTo>
                    <a:cubicBezTo>
                      <a:pt x="15" y="5"/>
                      <a:pt x="0" y="19"/>
                      <a:pt x="10" y="24"/>
                    </a:cubicBezTo>
                    <a:cubicBezTo>
                      <a:pt x="17" y="28"/>
                      <a:pt x="17" y="6"/>
                      <a:pt x="14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0" name="Freeform 192">
                <a:extLst>
                  <a:ext uri="{FF2B5EF4-FFF2-40B4-BE49-F238E27FC236}">
                    <a16:creationId xmlns:a16="http://schemas.microsoft.com/office/drawing/2014/main" id="{0B9EFE72-430D-4F10-84A3-6063D62D2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2592"/>
                <a:ext cx="28" cy="45"/>
              </a:xfrm>
              <a:custGeom>
                <a:avLst/>
                <a:gdLst>
                  <a:gd name="T0" fmla="*/ 8 w 17"/>
                  <a:gd name="T1" fmla="*/ 13 h 27"/>
                  <a:gd name="T2" fmla="*/ 5 w 17"/>
                  <a:gd name="T3" fmla="*/ 117 h 27"/>
                  <a:gd name="T4" fmla="*/ 76 w 17"/>
                  <a:gd name="T5" fmla="*/ 78 h 27"/>
                  <a:gd name="T6" fmla="*/ 63 w 17"/>
                  <a:gd name="T7" fmla="*/ 13 h 27"/>
                  <a:gd name="T8" fmla="*/ 13 w 17"/>
                  <a:gd name="T9" fmla="*/ 33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2" y="3"/>
                    </a:moveTo>
                    <a:cubicBezTo>
                      <a:pt x="4" y="11"/>
                      <a:pt x="0" y="18"/>
                      <a:pt x="1" y="25"/>
                    </a:cubicBezTo>
                    <a:cubicBezTo>
                      <a:pt x="9" y="27"/>
                      <a:pt x="16" y="24"/>
                      <a:pt x="17" y="17"/>
                    </a:cubicBezTo>
                    <a:cubicBezTo>
                      <a:pt x="17" y="14"/>
                      <a:pt x="16" y="6"/>
                      <a:pt x="14" y="3"/>
                    </a:cubicBezTo>
                    <a:cubicBezTo>
                      <a:pt x="9" y="0"/>
                      <a:pt x="7" y="3"/>
                      <a:pt x="3" y="7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1" name="Freeform 193">
                <a:extLst>
                  <a:ext uri="{FF2B5EF4-FFF2-40B4-BE49-F238E27FC236}">
                    <a16:creationId xmlns:a16="http://schemas.microsoft.com/office/drawing/2014/main" id="{43C4E826-8562-4F0C-9BEE-788E5BB7F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2548"/>
                <a:ext cx="50" cy="41"/>
              </a:xfrm>
              <a:custGeom>
                <a:avLst/>
                <a:gdLst>
                  <a:gd name="T0" fmla="*/ 8 w 30"/>
                  <a:gd name="T1" fmla="*/ 67 h 25"/>
                  <a:gd name="T2" fmla="*/ 0 w 30"/>
                  <a:gd name="T3" fmla="*/ 71 h 25"/>
                  <a:gd name="T4" fmla="*/ 112 w 30"/>
                  <a:gd name="T5" fmla="*/ 102 h 25"/>
                  <a:gd name="T6" fmla="*/ 133 w 30"/>
                  <a:gd name="T7" fmla="*/ 26 h 25"/>
                  <a:gd name="T8" fmla="*/ 78 w 30"/>
                  <a:gd name="T9" fmla="*/ 0 h 25"/>
                  <a:gd name="T10" fmla="*/ 0 w 30"/>
                  <a:gd name="T11" fmla="*/ 62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5">
                    <a:moveTo>
                      <a:pt x="2" y="15"/>
                    </a:moveTo>
                    <a:cubicBezTo>
                      <a:pt x="1" y="15"/>
                      <a:pt x="0" y="16"/>
                      <a:pt x="0" y="16"/>
                    </a:cubicBezTo>
                    <a:cubicBezTo>
                      <a:pt x="6" y="17"/>
                      <a:pt x="19" y="25"/>
                      <a:pt x="24" y="23"/>
                    </a:cubicBezTo>
                    <a:cubicBezTo>
                      <a:pt x="27" y="22"/>
                      <a:pt x="30" y="9"/>
                      <a:pt x="29" y="6"/>
                    </a:cubicBezTo>
                    <a:cubicBezTo>
                      <a:pt x="28" y="3"/>
                      <a:pt x="21" y="0"/>
                      <a:pt x="17" y="0"/>
                    </a:cubicBezTo>
                    <a:cubicBezTo>
                      <a:pt x="10" y="0"/>
                      <a:pt x="4" y="8"/>
                      <a:pt x="0" y="1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2" name="Freeform 194">
                <a:extLst>
                  <a:ext uri="{FF2B5EF4-FFF2-40B4-BE49-F238E27FC236}">
                    <a16:creationId xmlns:a16="http://schemas.microsoft.com/office/drawing/2014/main" id="{47030B39-CA93-4DA7-9335-11BE16B2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495"/>
                <a:ext cx="24" cy="44"/>
              </a:xfrm>
              <a:custGeom>
                <a:avLst/>
                <a:gdLst>
                  <a:gd name="T0" fmla="*/ 5 w 15"/>
                  <a:gd name="T1" fmla="*/ 104 h 27"/>
                  <a:gd name="T2" fmla="*/ 56 w 15"/>
                  <a:gd name="T3" fmla="*/ 54 h 27"/>
                  <a:gd name="T4" fmla="*/ 0 w 15"/>
                  <a:gd name="T5" fmla="*/ 98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7">
                    <a:moveTo>
                      <a:pt x="1" y="24"/>
                    </a:moveTo>
                    <a:cubicBezTo>
                      <a:pt x="6" y="27"/>
                      <a:pt x="14" y="17"/>
                      <a:pt x="14" y="12"/>
                    </a:cubicBezTo>
                    <a:cubicBezTo>
                      <a:pt x="15" y="0"/>
                      <a:pt x="2" y="17"/>
                      <a:pt x="0" y="2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3" name="Freeform 195">
                <a:extLst>
                  <a:ext uri="{FF2B5EF4-FFF2-40B4-BE49-F238E27FC236}">
                    <a16:creationId xmlns:a16="http://schemas.microsoft.com/office/drawing/2014/main" id="{0811E6FF-3E01-4BF1-97ED-7F64078D0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452"/>
                <a:ext cx="62" cy="58"/>
              </a:xfrm>
              <a:custGeom>
                <a:avLst/>
                <a:gdLst>
                  <a:gd name="T0" fmla="*/ 22 w 37"/>
                  <a:gd name="T1" fmla="*/ 91 h 35"/>
                  <a:gd name="T2" fmla="*/ 20 w 37"/>
                  <a:gd name="T3" fmla="*/ 83 h 35"/>
                  <a:gd name="T4" fmla="*/ 117 w 37"/>
                  <a:gd name="T5" fmla="*/ 159 h 35"/>
                  <a:gd name="T6" fmla="*/ 126 w 37"/>
                  <a:gd name="T7" fmla="*/ 20 h 35"/>
                  <a:gd name="T8" fmla="*/ 0 w 37"/>
                  <a:gd name="T9" fmla="*/ 83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5">
                    <a:moveTo>
                      <a:pt x="5" y="20"/>
                    </a:moveTo>
                    <a:cubicBezTo>
                      <a:pt x="5" y="19"/>
                      <a:pt x="4" y="19"/>
                      <a:pt x="4" y="18"/>
                    </a:cubicBezTo>
                    <a:cubicBezTo>
                      <a:pt x="10" y="23"/>
                      <a:pt x="17" y="35"/>
                      <a:pt x="25" y="35"/>
                    </a:cubicBezTo>
                    <a:cubicBezTo>
                      <a:pt x="27" y="28"/>
                      <a:pt x="37" y="9"/>
                      <a:pt x="27" y="4"/>
                    </a:cubicBezTo>
                    <a:cubicBezTo>
                      <a:pt x="17" y="0"/>
                      <a:pt x="3" y="10"/>
                      <a:pt x="0" y="18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4" name="Freeform 196">
                <a:extLst>
                  <a:ext uri="{FF2B5EF4-FFF2-40B4-BE49-F238E27FC236}">
                    <a16:creationId xmlns:a16="http://schemas.microsoft.com/office/drawing/2014/main" id="{4F3A743C-71EE-4E42-A7F8-EBFDA7F7F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518"/>
                <a:ext cx="28" cy="30"/>
              </a:xfrm>
              <a:custGeom>
                <a:avLst/>
                <a:gdLst>
                  <a:gd name="T0" fmla="*/ 5 w 17"/>
                  <a:gd name="T1" fmla="*/ 0 h 18"/>
                  <a:gd name="T2" fmla="*/ 41 w 17"/>
                  <a:gd name="T3" fmla="*/ 78 h 18"/>
                  <a:gd name="T4" fmla="*/ 13 w 17"/>
                  <a:gd name="T5" fmla="*/ 8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0" y="3"/>
                      <a:pt x="3" y="18"/>
                      <a:pt x="9" y="17"/>
                    </a:cubicBezTo>
                    <a:cubicBezTo>
                      <a:pt x="17" y="16"/>
                      <a:pt x="8" y="3"/>
                      <a:pt x="3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5" name="Freeform 197">
                <a:extLst>
                  <a:ext uri="{FF2B5EF4-FFF2-40B4-BE49-F238E27FC236}">
                    <a16:creationId xmlns:a16="http://schemas.microsoft.com/office/drawing/2014/main" id="{D309F79F-4F70-4FCC-86FB-0B32C8412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481"/>
                <a:ext cx="28" cy="52"/>
              </a:xfrm>
              <a:custGeom>
                <a:avLst/>
                <a:gdLst>
                  <a:gd name="T0" fmla="*/ 0 w 17"/>
                  <a:gd name="T1" fmla="*/ 109 h 31"/>
                  <a:gd name="T2" fmla="*/ 63 w 17"/>
                  <a:gd name="T3" fmla="*/ 37 h 31"/>
                  <a:gd name="T4" fmla="*/ 0 w 17"/>
                  <a:gd name="T5" fmla="*/ 109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1">
                    <a:moveTo>
                      <a:pt x="0" y="23"/>
                    </a:moveTo>
                    <a:cubicBezTo>
                      <a:pt x="4" y="31"/>
                      <a:pt x="17" y="13"/>
                      <a:pt x="14" y="8"/>
                    </a:cubicBezTo>
                    <a:cubicBezTo>
                      <a:pt x="8" y="0"/>
                      <a:pt x="2" y="20"/>
                      <a:pt x="0" y="2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6" name="Freeform 198">
                <a:extLst>
                  <a:ext uri="{FF2B5EF4-FFF2-40B4-BE49-F238E27FC236}">
                    <a16:creationId xmlns:a16="http://schemas.microsoft.com/office/drawing/2014/main" id="{AEE7565A-9A0A-4F9C-A424-B7CD37A51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407"/>
                <a:ext cx="40" cy="55"/>
              </a:xfrm>
              <a:custGeom>
                <a:avLst/>
                <a:gdLst>
                  <a:gd name="T0" fmla="*/ 0 w 24"/>
                  <a:gd name="T1" fmla="*/ 42 h 33"/>
                  <a:gd name="T2" fmla="*/ 63 w 24"/>
                  <a:gd name="T3" fmla="*/ 145 h 33"/>
                  <a:gd name="T4" fmla="*/ 105 w 24"/>
                  <a:gd name="T5" fmla="*/ 83 h 33"/>
                  <a:gd name="T6" fmla="*/ 63 w 24"/>
                  <a:gd name="T7" fmla="*/ 8 h 33"/>
                  <a:gd name="T8" fmla="*/ 0 w 24"/>
                  <a:gd name="T9" fmla="*/ 42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33">
                    <a:moveTo>
                      <a:pt x="0" y="9"/>
                    </a:moveTo>
                    <a:cubicBezTo>
                      <a:pt x="5" y="14"/>
                      <a:pt x="8" y="30"/>
                      <a:pt x="14" y="31"/>
                    </a:cubicBezTo>
                    <a:cubicBezTo>
                      <a:pt x="20" y="33"/>
                      <a:pt x="23" y="23"/>
                      <a:pt x="23" y="18"/>
                    </a:cubicBezTo>
                    <a:cubicBezTo>
                      <a:pt x="24" y="10"/>
                      <a:pt x="21" y="4"/>
                      <a:pt x="14" y="2"/>
                    </a:cubicBezTo>
                    <a:cubicBezTo>
                      <a:pt x="6" y="0"/>
                      <a:pt x="5" y="4"/>
                      <a:pt x="0" y="9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7" name="Freeform 199">
                <a:extLst>
                  <a:ext uri="{FF2B5EF4-FFF2-40B4-BE49-F238E27FC236}">
                    <a16:creationId xmlns:a16="http://schemas.microsoft.com/office/drawing/2014/main" id="{9604B34B-ECF0-4AE0-923C-C226CB57C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356"/>
                <a:ext cx="24" cy="26"/>
              </a:xfrm>
              <a:custGeom>
                <a:avLst/>
                <a:gdLst>
                  <a:gd name="T0" fmla="*/ 9 w 14"/>
                  <a:gd name="T1" fmla="*/ 26 h 16"/>
                  <a:gd name="T2" fmla="*/ 5 w 14"/>
                  <a:gd name="T3" fmla="*/ 63 h 16"/>
                  <a:gd name="T4" fmla="*/ 57 w 14"/>
                  <a:gd name="T5" fmla="*/ 18 h 16"/>
                  <a:gd name="T6" fmla="*/ 5 w 14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2" y="6"/>
                    </a:moveTo>
                    <a:cubicBezTo>
                      <a:pt x="0" y="5"/>
                      <a:pt x="1" y="12"/>
                      <a:pt x="1" y="15"/>
                    </a:cubicBezTo>
                    <a:cubicBezTo>
                      <a:pt x="5" y="16"/>
                      <a:pt x="14" y="8"/>
                      <a:pt x="11" y="4"/>
                    </a:cubicBezTo>
                    <a:cubicBezTo>
                      <a:pt x="9" y="1"/>
                      <a:pt x="3" y="1"/>
                      <a:pt x="1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8" name="Freeform 200">
                <a:extLst>
                  <a:ext uri="{FF2B5EF4-FFF2-40B4-BE49-F238E27FC236}">
                    <a16:creationId xmlns:a16="http://schemas.microsoft.com/office/drawing/2014/main" id="{62CE8170-6A1A-4B4D-AADB-2169EEC7F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2309"/>
                <a:ext cx="23" cy="63"/>
              </a:xfrm>
              <a:custGeom>
                <a:avLst/>
                <a:gdLst>
                  <a:gd name="T0" fmla="*/ 0 w 14"/>
                  <a:gd name="T1" fmla="*/ 22 h 38"/>
                  <a:gd name="T2" fmla="*/ 21 w 14"/>
                  <a:gd name="T3" fmla="*/ 154 h 38"/>
                  <a:gd name="T4" fmla="*/ 58 w 14"/>
                  <a:gd name="T5" fmla="*/ 104 h 38"/>
                  <a:gd name="T6" fmla="*/ 8 w 14"/>
                  <a:gd name="T7" fmla="*/ 36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8">
                    <a:moveTo>
                      <a:pt x="0" y="5"/>
                    </a:moveTo>
                    <a:cubicBezTo>
                      <a:pt x="0" y="11"/>
                      <a:pt x="0" y="30"/>
                      <a:pt x="5" y="34"/>
                    </a:cubicBezTo>
                    <a:cubicBezTo>
                      <a:pt x="11" y="38"/>
                      <a:pt x="12" y="29"/>
                      <a:pt x="13" y="23"/>
                    </a:cubicBezTo>
                    <a:cubicBezTo>
                      <a:pt x="14" y="19"/>
                      <a:pt x="9" y="0"/>
                      <a:pt x="2" y="8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9" name="Freeform 201">
                <a:extLst>
                  <a:ext uri="{FF2B5EF4-FFF2-40B4-BE49-F238E27FC236}">
                    <a16:creationId xmlns:a16="http://schemas.microsoft.com/office/drawing/2014/main" id="{955B0B68-7AC5-45F8-9111-98FF648ED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180"/>
                <a:ext cx="59" cy="121"/>
              </a:xfrm>
              <a:custGeom>
                <a:avLst/>
                <a:gdLst>
                  <a:gd name="T0" fmla="*/ 18 w 36"/>
                  <a:gd name="T1" fmla="*/ 192 h 73"/>
                  <a:gd name="T2" fmla="*/ 0 w 36"/>
                  <a:gd name="T3" fmla="*/ 187 h 73"/>
                  <a:gd name="T4" fmla="*/ 26 w 36"/>
                  <a:gd name="T5" fmla="*/ 255 h 73"/>
                  <a:gd name="T6" fmla="*/ 56 w 36"/>
                  <a:gd name="T7" fmla="*/ 333 h 73"/>
                  <a:gd name="T8" fmla="*/ 159 w 36"/>
                  <a:gd name="T9" fmla="*/ 250 h 73"/>
                  <a:gd name="T10" fmla="*/ 110 w 36"/>
                  <a:gd name="T11" fmla="*/ 126 h 73"/>
                  <a:gd name="T12" fmla="*/ 89 w 36"/>
                  <a:gd name="T13" fmla="*/ 0 h 73"/>
                  <a:gd name="T14" fmla="*/ 8 w 36"/>
                  <a:gd name="T15" fmla="*/ 154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73">
                    <a:moveTo>
                      <a:pt x="4" y="42"/>
                    </a:moveTo>
                    <a:cubicBezTo>
                      <a:pt x="2" y="41"/>
                      <a:pt x="1" y="41"/>
                      <a:pt x="0" y="41"/>
                    </a:cubicBezTo>
                    <a:cubicBezTo>
                      <a:pt x="1" y="46"/>
                      <a:pt x="4" y="51"/>
                      <a:pt x="6" y="56"/>
                    </a:cubicBezTo>
                    <a:cubicBezTo>
                      <a:pt x="9" y="61"/>
                      <a:pt x="9" y="69"/>
                      <a:pt x="13" y="73"/>
                    </a:cubicBezTo>
                    <a:cubicBezTo>
                      <a:pt x="21" y="68"/>
                      <a:pt x="24" y="55"/>
                      <a:pt x="36" y="55"/>
                    </a:cubicBezTo>
                    <a:cubicBezTo>
                      <a:pt x="31" y="46"/>
                      <a:pt x="26" y="38"/>
                      <a:pt x="25" y="28"/>
                    </a:cubicBezTo>
                    <a:cubicBezTo>
                      <a:pt x="24" y="19"/>
                      <a:pt x="26" y="8"/>
                      <a:pt x="20" y="0"/>
                    </a:cubicBezTo>
                    <a:cubicBezTo>
                      <a:pt x="12" y="4"/>
                      <a:pt x="1" y="25"/>
                      <a:pt x="2" y="3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0" name="Freeform 202">
                <a:extLst>
                  <a:ext uri="{FF2B5EF4-FFF2-40B4-BE49-F238E27FC236}">
                    <a16:creationId xmlns:a16="http://schemas.microsoft.com/office/drawing/2014/main" id="{A784B828-2E7B-4409-B0AB-1627424B8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182"/>
                <a:ext cx="26" cy="36"/>
              </a:xfrm>
              <a:custGeom>
                <a:avLst/>
                <a:gdLst>
                  <a:gd name="T0" fmla="*/ 0 w 16"/>
                  <a:gd name="T1" fmla="*/ 26 h 22"/>
                  <a:gd name="T2" fmla="*/ 47 w 16"/>
                  <a:gd name="T3" fmla="*/ 97 h 22"/>
                  <a:gd name="T4" fmla="*/ 60 w 16"/>
                  <a:gd name="T5" fmla="*/ 26 h 22"/>
                  <a:gd name="T6" fmla="*/ 34 w 16"/>
                  <a:gd name="T7" fmla="*/ 13 h 22"/>
                  <a:gd name="T8" fmla="*/ 18 w 16"/>
                  <a:gd name="T9" fmla="*/ 21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2">
                    <a:moveTo>
                      <a:pt x="0" y="6"/>
                    </a:moveTo>
                    <a:cubicBezTo>
                      <a:pt x="3" y="9"/>
                      <a:pt x="8" y="22"/>
                      <a:pt x="11" y="22"/>
                    </a:cubicBezTo>
                    <a:cubicBezTo>
                      <a:pt x="16" y="22"/>
                      <a:pt x="16" y="9"/>
                      <a:pt x="14" y="6"/>
                    </a:cubicBezTo>
                    <a:cubicBezTo>
                      <a:pt x="14" y="6"/>
                      <a:pt x="8" y="3"/>
                      <a:pt x="8" y="3"/>
                    </a:cubicBezTo>
                    <a:cubicBezTo>
                      <a:pt x="6" y="3"/>
                      <a:pt x="5" y="0"/>
                      <a:pt x="4" y="5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1" name="Freeform 203">
                <a:extLst>
                  <a:ext uri="{FF2B5EF4-FFF2-40B4-BE49-F238E27FC236}">
                    <a16:creationId xmlns:a16="http://schemas.microsoft.com/office/drawing/2014/main" id="{451642BB-C4C8-497A-B74C-ADABA1629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140"/>
                <a:ext cx="20" cy="58"/>
              </a:xfrm>
              <a:custGeom>
                <a:avLst/>
                <a:gdLst>
                  <a:gd name="T0" fmla="*/ 33 w 12"/>
                  <a:gd name="T1" fmla="*/ 0 h 35"/>
                  <a:gd name="T2" fmla="*/ 33 w 12"/>
                  <a:gd name="T3" fmla="*/ 133 h 35"/>
                  <a:gd name="T4" fmla="*/ 20 w 12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35">
                    <a:moveTo>
                      <a:pt x="7" y="0"/>
                    </a:moveTo>
                    <a:cubicBezTo>
                      <a:pt x="0" y="3"/>
                      <a:pt x="1" y="35"/>
                      <a:pt x="7" y="29"/>
                    </a:cubicBezTo>
                    <a:cubicBezTo>
                      <a:pt x="12" y="25"/>
                      <a:pt x="12" y="1"/>
                      <a:pt x="4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2" name="Freeform 204">
                <a:extLst>
                  <a:ext uri="{FF2B5EF4-FFF2-40B4-BE49-F238E27FC236}">
                    <a16:creationId xmlns:a16="http://schemas.microsoft.com/office/drawing/2014/main" id="{439D654F-1260-4BEC-A603-B1228BD5A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084"/>
                <a:ext cx="50" cy="96"/>
              </a:xfrm>
              <a:custGeom>
                <a:avLst/>
                <a:gdLst>
                  <a:gd name="T0" fmla="*/ 20 w 30"/>
                  <a:gd name="T1" fmla="*/ 250 h 58"/>
                  <a:gd name="T2" fmla="*/ 117 w 30"/>
                  <a:gd name="T3" fmla="*/ 187 h 58"/>
                  <a:gd name="T4" fmla="*/ 105 w 30"/>
                  <a:gd name="T5" fmla="*/ 60 h 58"/>
                  <a:gd name="T6" fmla="*/ 28 w 30"/>
                  <a:gd name="T7" fmla="*/ 104 h 58"/>
                  <a:gd name="T8" fmla="*/ 20 w 30"/>
                  <a:gd name="T9" fmla="*/ 25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58">
                    <a:moveTo>
                      <a:pt x="4" y="55"/>
                    </a:moveTo>
                    <a:cubicBezTo>
                      <a:pt x="11" y="58"/>
                      <a:pt x="22" y="47"/>
                      <a:pt x="25" y="41"/>
                    </a:cubicBezTo>
                    <a:cubicBezTo>
                      <a:pt x="30" y="33"/>
                      <a:pt x="27" y="22"/>
                      <a:pt x="23" y="13"/>
                    </a:cubicBezTo>
                    <a:cubicBezTo>
                      <a:pt x="18" y="0"/>
                      <a:pt x="10" y="15"/>
                      <a:pt x="6" y="23"/>
                    </a:cubicBezTo>
                    <a:cubicBezTo>
                      <a:pt x="0" y="34"/>
                      <a:pt x="0" y="44"/>
                      <a:pt x="4" y="55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676" name="Freeform 205">
              <a:extLst>
                <a:ext uri="{FF2B5EF4-FFF2-40B4-BE49-F238E27FC236}">
                  <a16:creationId xmlns:a16="http://schemas.microsoft.com/office/drawing/2014/main" id="{5F9981EB-BE09-4464-A9C2-903F96788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078"/>
              <a:ext cx="25" cy="43"/>
            </a:xfrm>
            <a:custGeom>
              <a:avLst/>
              <a:gdLst>
                <a:gd name="T0" fmla="*/ 42 w 15"/>
                <a:gd name="T1" fmla="*/ 8 h 26"/>
                <a:gd name="T2" fmla="*/ 0 w 15"/>
                <a:gd name="T3" fmla="*/ 99 h 26"/>
                <a:gd name="T4" fmla="*/ 42 w 15"/>
                <a:gd name="T5" fmla="*/ 104 h 26"/>
                <a:gd name="T6" fmla="*/ 28 w 15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6">
                  <a:moveTo>
                    <a:pt x="9" y="2"/>
                  </a:moveTo>
                  <a:cubicBezTo>
                    <a:pt x="4" y="2"/>
                    <a:pt x="0" y="18"/>
                    <a:pt x="0" y="22"/>
                  </a:cubicBezTo>
                  <a:cubicBezTo>
                    <a:pt x="4" y="24"/>
                    <a:pt x="6" y="26"/>
                    <a:pt x="9" y="23"/>
                  </a:cubicBezTo>
                  <a:cubicBezTo>
                    <a:pt x="15" y="17"/>
                    <a:pt x="8" y="5"/>
                    <a:pt x="6" y="0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7" name="Freeform 206">
              <a:extLst>
                <a:ext uri="{FF2B5EF4-FFF2-40B4-BE49-F238E27FC236}">
                  <a16:creationId xmlns:a16="http://schemas.microsoft.com/office/drawing/2014/main" id="{2887BAE9-E1DE-4CAC-A745-6BC30E8B4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028"/>
              <a:ext cx="40" cy="55"/>
            </a:xfrm>
            <a:custGeom>
              <a:avLst/>
              <a:gdLst>
                <a:gd name="T0" fmla="*/ 5 w 24"/>
                <a:gd name="T1" fmla="*/ 83 h 33"/>
                <a:gd name="T2" fmla="*/ 0 w 24"/>
                <a:gd name="T3" fmla="*/ 78 h 33"/>
                <a:gd name="T4" fmla="*/ 105 w 24"/>
                <a:gd name="T5" fmla="*/ 62 h 33"/>
                <a:gd name="T6" fmla="*/ 88 w 24"/>
                <a:gd name="T7" fmla="*/ 20 h 33"/>
                <a:gd name="T8" fmla="*/ 8 w 24"/>
                <a:gd name="T9" fmla="*/ 7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3">
                  <a:moveTo>
                    <a:pt x="1" y="18"/>
                  </a:moveTo>
                  <a:cubicBezTo>
                    <a:pt x="0" y="17"/>
                    <a:pt x="0" y="16"/>
                    <a:pt x="0" y="17"/>
                  </a:cubicBezTo>
                  <a:cubicBezTo>
                    <a:pt x="9" y="33"/>
                    <a:pt x="22" y="30"/>
                    <a:pt x="23" y="13"/>
                  </a:cubicBezTo>
                  <a:cubicBezTo>
                    <a:pt x="24" y="8"/>
                    <a:pt x="23" y="6"/>
                    <a:pt x="19" y="4"/>
                  </a:cubicBezTo>
                  <a:cubicBezTo>
                    <a:pt x="11" y="0"/>
                    <a:pt x="5" y="10"/>
                    <a:pt x="2" y="16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8" name="Freeform 207">
              <a:extLst>
                <a:ext uri="{FF2B5EF4-FFF2-40B4-BE49-F238E27FC236}">
                  <a16:creationId xmlns:a16="http://schemas.microsoft.com/office/drawing/2014/main" id="{CA74F0F1-F3C0-42F6-9A9E-CF2EC2898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2084"/>
              <a:ext cx="43" cy="85"/>
            </a:xfrm>
            <a:custGeom>
              <a:avLst/>
              <a:gdLst>
                <a:gd name="T0" fmla="*/ 84 w 26"/>
                <a:gd name="T1" fmla="*/ 13 h 51"/>
                <a:gd name="T2" fmla="*/ 112 w 26"/>
                <a:gd name="T3" fmla="*/ 130 h 51"/>
                <a:gd name="T4" fmla="*/ 41 w 26"/>
                <a:gd name="T5" fmla="*/ 195 h 51"/>
                <a:gd name="T6" fmla="*/ 8 w 26"/>
                <a:gd name="T7" fmla="*/ 103 h 51"/>
                <a:gd name="T8" fmla="*/ 46 w 26"/>
                <a:gd name="T9" fmla="*/ 8 h 51"/>
                <a:gd name="T10" fmla="*/ 91 w 26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1">
                  <a:moveTo>
                    <a:pt x="19" y="3"/>
                  </a:moveTo>
                  <a:cubicBezTo>
                    <a:pt x="23" y="5"/>
                    <a:pt x="24" y="23"/>
                    <a:pt x="25" y="28"/>
                  </a:cubicBezTo>
                  <a:cubicBezTo>
                    <a:pt x="26" y="38"/>
                    <a:pt x="19" y="51"/>
                    <a:pt x="9" y="42"/>
                  </a:cubicBezTo>
                  <a:cubicBezTo>
                    <a:pt x="2" y="37"/>
                    <a:pt x="0" y="30"/>
                    <a:pt x="2" y="22"/>
                  </a:cubicBezTo>
                  <a:cubicBezTo>
                    <a:pt x="3" y="18"/>
                    <a:pt x="6" y="5"/>
                    <a:pt x="10" y="2"/>
                  </a:cubicBezTo>
                  <a:cubicBezTo>
                    <a:pt x="14" y="0"/>
                    <a:pt x="16" y="2"/>
                    <a:pt x="20" y="0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9" name="Freeform 208">
              <a:extLst>
                <a:ext uri="{FF2B5EF4-FFF2-40B4-BE49-F238E27FC236}">
                  <a16:creationId xmlns:a16="http://schemas.microsoft.com/office/drawing/2014/main" id="{9E0D1CBE-75EE-4838-9158-815E5BD93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2068"/>
              <a:ext cx="28" cy="49"/>
            </a:xfrm>
            <a:custGeom>
              <a:avLst/>
              <a:gdLst>
                <a:gd name="T0" fmla="*/ 0 w 17"/>
                <a:gd name="T1" fmla="*/ 54 h 30"/>
                <a:gd name="T2" fmla="*/ 58 w 17"/>
                <a:gd name="T3" fmla="*/ 131 h 30"/>
                <a:gd name="T4" fmla="*/ 5 w 17"/>
                <a:gd name="T5" fmla="*/ 42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0">
                  <a:moveTo>
                    <a:pt x="0" y="12"/>
                  </a:moveTo>
                  <a:cubicBezTo>
                    <a:pt x="5" y="17"/>
                    <a:pt x="7" y="26"/>
                    <a:pt x="13" y="30"/>
                  </a:cubicBezTo>
                  <a:cubicBezTo>
                    <a:pt x="17" y="21"/>
                    <a:pt x="16" y="0"/>
                    <a:pt x="1" y="10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0" name="Freeform 209">
              <a:extLst>
                <a:ext uri="{FF2B5EF4-FFF2-40B4-BE49-F238E27FC236}">
                  <a16:creationId xmlns:a16="http://schemas.microsoft.com/office/drawing/2014/main" id="{7A036143-6B6B-4452-BE24-8C5FA61F2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2025"/>
              <a:ext cx="51" cy="53"/>
            </a:xfrm>
            <a:custGeom>
              <a:avLst/>
              <a:gdLst>
                <a:gd name="T0" fmla="*/ 20 w 31"/>
                <a:gd name="T1" fmla="*/ 36 h 32"/>
                <a:gd name="T2" fmla="*/ 138 w 31"/>
                <a:gd name="T3" fmla="*/ 50 h 32"/>
                <a:gd name="T4" fmla="*/ 41 w 31"/>
                <a:gd name="T5" fmla="*/ 28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2">
                  <a:moveTo>
                    <a:pt x="4" y="8"/>
                  </a:moveTo>
                  <a:cubicBezTo>
                    <a:pt x="0" y="16"/>
                    <a:pt x="31" y="32"/>
                    <a:pt x="31" y="11"/>
                  </a:cubicBezTo>
                  <a:cubicBezTo>
                    <a:pt x="31" y="0"/>
                    <a:pt x="15" y="2"/>
                    <a:pt x="9" y="6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Freeform 210">
              <a:extLst>
                <a:ext uri="{FF2B5EF4-FFF2-40B4-BE49-F238E27FC236}">
                  <a16:creationId xmlns:a16="http://schemas.microsoft.com/office/drawing/2014/main" id="{DF5261E9-7D7F-4DFB-9A1C-77BAADAFF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982"/>
              <a:ext cx="81" cy="71"/>
            </a:xfrm>
            <a:custGeom>
              <a:avLst/>
              <a:gdLst>
                <a:gd name="T0" fmla="*/ 20 w 49"/>
                <a:gd name="T1" fmla="*/ 41 h 43"/>
                <a:gd name="T2" fmla="*/ 50 w 49"/>
                <a:gd name="T3" fmla="*/ 104 h 43"/>
                <a:gd name="T4" fmla="*/ 109 w 49"/>
                <a:gd name="T5" fmla="*/ 193 h 43"/>
                <a:gd name="T6" fmla="*/ 154 w 49"/>
                <a:gd name="T7" fmla="*/ 35 h 43"/>
                <a:gd name="T8" fmla="*/ 13 w 49"/>
                <a:gd name="T9" fmla="*/ 28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3">
                  <a:moveTo>
                    <a:pt x="4" y="9"/>
                  </a:moveTo>
                  <a:cubicBezTo>
                    <a:pt x="0" y="5"/>
                    <a:pt x="10" y="20"/>
                    <a:pt x="11" y="23"/>
                  </a:cubicBezTo>
                  <a:cubicBezTo>
                    <a:pt x="15" y="29"/>
                    <a:pt x="18" y="38"/>
                    <a:pt x="24" y="43"/>
                  </a:cubicBezTo>
                  <a:cubicBezTo>
                    <a:pt x="32" y="33"/>
                    <a:pt x="49" y="20"/>
                    <a:pt x="34" y="8"/>
                  </a:cubicBezTo>
                  <a:cubicBezTo>
                    <a:pt x="27" y="2"/>
                    <a:pt x="8" y="0"/>
                    <a:pt x="3" y="6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2" name="Freeform 211">
              <a:extLst>
                <a:ext uri="{FF2B5EF4-FFF2-40B4-BE49-F238E27FC236}">
                  <a16:creationId xmlns:a16="http://schemas.microsoft.com/office/drawing/2014/main" id="{6913110F-FB16-4D9E-93C8-A46D9FA55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861"/>
              <a:ext cx="78" cy="63"/>
            </a:xfrm>
            <a:custGeom>
              <a:avLst/>
              <a:gdLst>
                <a:gd name="T0" fmla="*/ 20 w 47"/>
                <a:gd name="T1" fmla="*/ 172 h 38"/>
                <a:gd name="T2" fmla="*/ 168 w 47"/>
                <a:gd name="T3" fmla="*/ 83 h 38"/>
                <a:gd name="T4" fmla="*/ 0 w 47"/>
                <a:gd name="T5" fmla="*/ 151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8">
                  <a:moveTo>
                    <a:pt x="4" y="38"/>
                  </a:moveTo>
                  <a:cubicBezTo>
                    <a:pt x="3" y="29"/>
                    <a:pt x="47" y="37"/>
                    <a:pt x="37" y="18"/>
                  </a:cubicBezTo>
                  <a:cubicBezTo>
                    <a:pt x="28" y="0"/>
                    <a:pt x="4" y="25"/>
                    <a:pt x="0" y="33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3" name="Freeform 212">
              <a:extLst>
                <a:ext uri="{FF2B5EF4-FFF2-40B4-BE49-F238E27FC236}">
                  <a16:creationId xmlns:a16="http://schemas.microsoft.com/office/drawing/2014/main" id="{ADDFE295-7058-4819-BF54-D24F83259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889"/>
              <a:ext cx="43" cy="53"/>
            </a:xfrm>
            <a:custGeom>
              <a:avLst/>
              <a:gdLst>
                <a:gd name="T0" fmla="*/ 117 w 26"/>
                <a:gd name="T1" fmla="*/ 0 h 32"/>
                <a:gd name="T2" fmla="*/ 33 w 26"/>
                <a:gd name="T3" fmla="*/ 113 h 32"/>
                <a:gd name="T4" fmla="*/ 13 w 26"/>
                <a:gd name="T5" fmla="*/ 22 h 32"/>
                <a:gd name="T6" fmla="*/ 84 w 26"/>
                <a:gd name="T7" fmla="*/ 5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2">
                  <a:moveTo>
                    <a:pt x="26" y="0"/>
                  </a:moveTo>
                  <a:cubicBezTo>
                    <a:pt x="21" y="7"/>
                    <a:pt x="18" y="32"/>
                    <a:pt x="7" y="25"/>
                  </a:cubicBezTo>
                  <a:cubicBezTo>
                    <a:pt x="3" y="23"/>
                    <a:pt x="0" y="9"/>
                    <a:pt x="3" y="5"/>
                  </a:cubicBezTo>
                  <a:cubicBezTo>
                    <a:pt x="5" y="2"/>
                    <a:pt x="15" y="2"/>
                    <a:pt x="19" y="1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4" name="Freeform 213">
              <a:extLst>
                <a:ext uri="{FF2B5EF4-FFF2-40B4-BE49-F238E27FC236}">
                  <a16:creationId xmlns:a16="http://schemas.microsoft.com/office/drawing/2014/main" id="{692AA68B-9AC9-49DB-907B-85437872C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953"/>
              <a:ext cx="40" cy="24"/>
            </a:xfrm>
            <a:custGeom>
              <a:avLst/>
              <a:gdLst>
                <a:gd name="T0" fmla="*/ 0 w 24"/>
                <a:gd name="T1" fmla="*/ 9 h 14"/>
                <a:gd name="T2" fmla="*/ 88 w 24"/>
                <a:gd name="T3" fmla="*/ 45 h 14"/>
                <a:gd name="T4" fmla="*/ 13 w 24"/>
                <a:gd name="T5" fmla="*/ 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0" y="2"/>
                  </a:moveTo>
                  <a:cubicBezTo>
                    <a:pt x="2" y="6"/>
                    <a:pt x="15" y="14"/>
                    <a:pt x="19" y="9"/>
                  </a:cubicBezTo>
                  <a:cubicBezTo>
                    <a:pt x="24" y="2"/>
                    <a:pt x="7" y="0"/>
                    <a:pt x="3" y="2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5" name="Freeform 214">
              <a:extLst>
                <a:ext uri="{FF2B5EF4-FFF2-40B4-BE49-F238E27FC236}">
                  <a16:creationId xmlns:a16="http://schemas.microsoft.com/office/drawing/2014/main" id="{149A9636-F431-4799-A6AF-65791B821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882"/>
              <a:ext cx="60" cy="68"/>
            </a:xfrm>
            <a:custGeom>
              <a:avLst/>
              <a:gdLst>
                <a:gd name="T0" fmla="*/ 0 w 36"/>
                <a:gd name="T1" fmla="*/ 76 h 41"/>
                <a:gd name="T2" fmla="*/ 120 w 36"/>
                <a:gd name="T3" fmla="*/ 187 h 41"/>
                <a:gd name="T4" fmla="*/ 153 w 36"/>
                <a:gd name="T5" fmla="*/ 55 h 41"/>
                <a:gd name="T6" fmla="*/ 13 w 36"/>
                <a:gd name="T7" fmla="*/ 83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1">
                  <a:moveTo>
                    <a:pt x="0" y="17"/>
                  </a:moveTo>
                  <a:cubicBezTo>
                    <a:pt x="10" y="24"/>
                    <a:pt x="17" y="35"/>
                    <a:pt x="26" y="41"/>
                  </a:cubicBezTo>
                  <a:cubicBezTo>
                    <a:pt x="27" y="35"/>
                    <a:pt x="36" y="17"/>
                    <a:pt x="33" y="12"/>
                  </a:cubicBezTo>
                  <a:cubicBezTo>
                    <a:pt x="27" y="0"/>
                    <a:pt x="8" y="12"/>
                    <a:pt x="3" y="18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6" name="Freeform 215">
              <a:extLst>
                <a:ext uri="{FF2B5EF4-FFF2-40B4-BE49-F238E27FC236}">
                  <a16:creationId xmlns:a16="http://schemas.microsoft.com/office/drawing/2014/main" id="{B2DCF9A0-3693-4DC5-9C9E-4669391D9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1927"/>
              <a:ext cx="26" cy="21"/>
            </a:xfrm>
            <a:custGeom>
              <a:avLst/>
              <a:gdLst>
                <a:gd name="T0" fmla="*/ 0 w 16"/>
                <a:gd name="T1" fmla="*/ 8 h 13"/>
                <a:gd name="T2" fmla="*/ 68 w 16"/>
                <a:gd name="T3" fmla="*/ 8 h 13"/>
                <a:gd name="T4" fmla="*/ 18 w 16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0" y="2"/>
                  </a:moveTo>
                  <a:cubicBezTo>
                    <a:pt x="3" y="10"/>
                    <a:pt x="16" y="13"/>
                    <a:pt x="16" y="2"/>
                  </a:cubicBezTo>
                  <a:cubicBezTo>
                    <a:pt x="12" y="0"/>
                    <a:pt x="6" y="2"/>
                    <a:pt x="4" y="3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7" name="Freeform 216">
              <a:extLst>
                <a:ext uri="{FF2B5EF4-FFF2-40B4-BE49-F238E27FC236}">
                  <a16:creationId xmlns:a16="http://schemas.microsoft.com/office/drawing/2014/main" id="{9C105BB7-F435-4948-A89A-734E11409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905"/>
              <a:ext cx="11" cy="15"/>
            </a:xfrm>
            <a:custGeom>
              <a:avLst/>
              <a:gdLst>
                <a:gd name="T0" fmla="*/ 0 w 7"/>
                <a:gd name="T1" fmla="*/ 33 h 9"/>
                <a:gd name="T2" fmla="*/ 22 w 7"/>
                <a:gd name="T3" fmla="*/ 37 h 9"/>
                <a:gd name="T4" fmla="*/ 22 w 7"/>
                <a:gd name="T5" fmla="*/ 8 h 9"/>
                <a:gd name="T6" fmla="*/ 0 w 7"/>
                <a:gd name="T7" fmla="*/ 3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9">
                  <a:moveTo>
                    <a:pt x="0" y="7"/>
                  </a:moveTo>
                  <a:cubicBezTo>
                    <a:pt x="2" y="8"/>
                    <a:pt x="3" y="9"/>
                    <a:pt x="6" y="8"/>
                  </a:cubicBezTo>
                  <a:cubicBezTo>
                    <a:pt x="6" y="6"/>
                    <a:pt x="7" y="4"/>
                    <a:pt x="6" y="2"/>
                  </a:cubicBezTo>
                  <a:cubicBezTo>
                    <a:pt x="1" y="0"/>
                    <a:pt x="1" y="3"/>
                    <a:pt x="0" y="7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8" name="Freeform 217">
              <a:extLst>
                <a:ext uri="{FF2B5EF4-FFF2-40B4-BE49-F238E27FC236}">
                  <a16:creationId xmlns:a16="http://schemas.microsoft.com/office/drawing/2014/main" id="{5DC1BE3C-5FBF-46AD-9412-4EEDE1A21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3117"/>
              <a:ext cx="97" cy="112"/>
            </a:xfrm>
            <a:custGeom>
              <a:avLst/>
              <a:gdLst>
                <a:gd name="T0" fmla="*/ 102 w 59"/>
                <a:gd name="T1" fmla="*/ 35 h 68"/>
                <a:gd name="T2" fmla="*/ 26 w 59"/>
                <a:gd name="T3" fmla="*/ 209 h 68"/>
                <a:gd name="T4" fmla="*/ 71 w 59"/>
                <a:gd name="T5" fmla="*/ 298 h 68"/>
                <a:gd name="T6" fmla="*/ 181 w 59"/>
                <a:gd name="T7" fmla="*/ 268 h 68"/>
                <a:gd name="T8" fmla="*/ 173 w 59"/>
                <a:gd name="T9" fmla="*/ 84 h 68"/>
                <a:gd name="T10" fmla="*/ 89 w 59"/>
                <a:gd name="T11" fmla="*/ 4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68">
                  <a:moveTo>
                    <a:pt x="23" y="8"/>
                  </a:moveTo>
                  <a:cubicBezTo>
                    <a:pt x="0" y="0"/>
                    <a:pt x="5" y="34"/>
                    <a:pt x="6" y="47"/>
                  </a:cubicBezTo>
                  <a:cubicBezTo>
                    <a:pt x="6" y="55"/>
                    <a:pt x="6" y="67"/>
                    <a:pt x="16" y="67"/>
                  </a:cubicBezTo>
                  <a:cubicBezTo>
                    <a:pt x="22" y="68"/>
                    <a:pt x="35" y="62"/>
                    <a:pt x="41" y="60"/>
                  </a:cubicBezTo>
                  <a:cubicBezTo>
                    <a:pt x="59" y="53"/>
                    <a:pt x="46" y="30"/>
                    <a:pt x="39" y="19"/>
                  </a:cubicBezTo>
                  <a:cubicBezTo>
                    <a:pt x="36" y="14"/>
                    <a:pt x="28" y="5"/>
                    <a:pt x="20" y="9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9" name="Freeform 218">
              <a:extLst>
                <a:ext uri="{FF2B5EF4-FFF2-40B4-BE49-F238E27FC236}">
                  <a16:creationId xmlns:a16="http://schemas.microsoft.com/office/drawing/2014/main" id="{2F5AFFD3-BB29-4B98-9A7E-BDA8EFB7A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3097"/>
              <a:ext cx="41" cy="61"/>
            </a:xfrm>
            <a:custGeom>
              <a:avLst/>
              <a:gdLst>
                <a:gd name="T0" fmla="*/ 8 w 25"/>
                <a:gd name="T1" fmla="*/ 21 h 37"/>
                <a:gd name="T2" fmla="*/ 105 w 25"/>
                <a:gd name="T3" fmla="*/ 71 h 37"/>
                <a:gd name="T4" fmla="*/ 0 w 25"/>
                <a:gd name="T5" fmla="*/ 13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7">
                  <a:moveTo>
                    <a:pt x="2" y="5"/>
                  </a:moveTo>
                  <a:cubicBezTo>
                    <a:pt x="2" y="11"/>
                    <a:pt x="23" y="37"/>
                    <a:pt x="24" y="16"/>
                  </a:cubicBezTo>
                  <a:cubicBezTo>
                    <a:pt x="25" y="0"/>
                    <a:pt x="5" y="10"/>
                    <a:pt x="0" y="3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Freeform 219">
              <a:extLst>
                <a:ext uri="{FF2B5EF4-FFF2-40B4-BE49-F238E27FC236}">
                  <a16:creationId xmlns:a16="http://schemas.microsoft.com/office/drawing/2014/main" id="{5FBD67C6-C241-4CAC-A963-60FE079EB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3110"/>
              <a:ext cx="75" cy="86"/>
            </a:xfrm>
            <a:custGeom>
              <a:avLst/>
              <a:gdLst>
                <a:gd name="T0" fmla="*/ 78 w 45"/>
                <a:gd name="T1" fmla="*/ 8 h 52"/>
                <a:gd name="T2" fmla="*/ 22 w 45"/>
                <a:gd name="T3" fmla="*/ 164 h 52"/>
                <a:gd name="T4" fmla="*/ 130 w 45"/>
                <a:gd name="T5" fmla="*/ 208 h 52"/>
                <a:gd name="T6" fmla="*/ 78 w 45"/>
                <a:gd name="T7" fmla="*/ 8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52">
                  <a:moveTo>
                    <a:pt x="17" y="2"/>
                  </a:moveTo>
                  <a:cubicBezTo>
                    <a:pt x="10" y="11"/>
                    <a:pt x="0" y="25"/>
                    <a:pt x="5" y="36"/>
                  </a:cubicBezTo>
                  <a:cubicBezTo>
                    <a:pt x="10" y="45"/>
                    <a:pt x="17" y="52"/>
                    <a:pt x="28" y="46"/>
                  </a:cubicBezTo>
                  <a:cubicBezTo>
                    <a:pt x="45" y="36"/>
                    <a:pt x="39" y="0"/>
                    <a:pt x="17" y="2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Freeform 220">
              <a:extLst>
                <a:ext uri="{FF2B5EF4-FFF2-40B4-BE49-F238E27FC236}">
                  <a16:creationId xmlns:a16="http://schemas.microsoft.com/office/drawing/2014/main" id="{5A015678-8E83-428B-8AD2-E94B8A5BA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3196"/>
              <a:ext cx="49" cy="98"/>
            </a:xfrm>
            <a:custGeom>
              <a:avLst/>
              <a:gdLst>
                <a:gd name="T0" fmla="*/ 54 w 30"/>
                <a:gd name="T1" fmla="*/ 37 h 59"/>
                <a:gd name="T2" fmla="*/ 126 w 30"/>
                <a:gd name="T3" fmla="*/ 75 h 59"/>
                <a:gd name="T4" fmla="*/ 113 w 30"/>
                <a:gd name="T5" fmla="*/ 168 h 59"/>
                <a:gd name="T6" fmla="*/ 101 w 30"/>
                <a:gd name="T7" fmla="*/ 251 h 59"/>
                <a:gd name="T8" fmla="*/ 8 w 30"/>
                <a:gd name="T9" fmla="*/ 154 h 59"/>
                <a:gd name="T10" fmla="*/ 42 w 30"/>
                <a:gd name="T11" fmla="*/ 42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59">
                  <a:moveTo>
                    <a:pt x="12" y="8"/>
                  </a:moveTo>
                  <a:cubicBezTo>
                    <a:pt x="14" y="11"/>
                    <a:pt x="28" y="0"/>
                    <a:pt x="29" y="16"/>
                  </a:cubicBezTo>
                  <a:cubicBezTo>
                    <a:pt x="30" y="23"/>
                    <a:pt x="27" y="30"/>
                    <a:pt x="26" y="37"/>
                  </a:cubicBezTo>
                  <a:cubicBezTo>
                    <a:pt x="26" y="40"/>
                    <a:pt x="27" y="52"/>
                    <a:pt x="23" y="55"/>
                  </a:cubicBezTo>
                  <a:cubicBezTo>
                    <a:pt x="17" y="59"/>
                    <a:pt x="4" y="40"/>
                    <a:pt x="2" y="34"/>
                  </a:cubicBezTo>
                  <a:cubicBezTo>
                    <a:pt x="0" y="24"/>
                    <a:pt x="5" y="17"/>
                    <a:pt x="10" y="9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Freeform 221">
              <a:extLst>
                <a:ext uri="{FF2B5EF4-FFF2-40B4-BE49-F238E27FC236}">
                  <a16:creationId xmlns:a16="http://schemas.microsoft.com/office/drawing/2014/main" id="{072933DE-5007-4A62-B87E-D56AD2F5B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3225"/>
              <a:ext cx="64" cy="69"/>
            </a:xfrm>
            <a:custGeom>
              <a:avLst/>
              <a:gdLst>
                <a:gd name="T0" fmla="*/ 151 w 39"/>
                <a:gd name="T1" fmla="*/ 5 h 42"/>
                <a:gd name="T2" fmla="*/ 26 w 39"/>
                <a:gd name="T3" fmla="*/ 54 h 42"/>
                <a:gd name="T4" fmla="*/ 21 w 39"/>
                <a:gd name="T5" fmla="*/ 156 h 42"/>
                <a:gd name="T6" fmla="*/ 151 w 39"/>
                <a:gd name="T7" fmla="*/ 125 h 42"/>
                <a:gd name="T8" fmla="*/ 154 w 39"/>
                <a:gd name="T9" fmla="*/ 8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34" y="1"/>
                  </a:moveTo>
                  <a:cubicBezTo>
                    <a:pt x="33" y="0"/>
                    <a:pt x="11" y="8"/>
                    <a:pt x="6" y="12"/>
                  </a:cubicBezTo>
                  <a:cubicBezTo>
                    <a:pt x="0" y="18"/>
                    <a:pt x="0" y="29"/>
                    <a:pt x="5" y="35"/>
                  </a:cubicBezTo>
                  <a:cubicBezTo>
                    <a:pt x="11" y="42"/>
                    <a:pt x="29" y="34"/>
                    <a:pt x="34" y="28"/>
                  </a:cubicBezTo>
                  <a:cubicBezTo>
                    <a:pt x="39" y="22"/>
                    <a:pt x="37" y="9"/>
                    <a:pt x="35" y="2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Freeform 222">
              <a:extLst>
                <a:ext uri="{FF2B5EF4-FFF2-40B4-BE49-F238E27FC236}">
                  <a16:creationId xmlns:a16="http://schemas.microsoft.com/office/drawing/2014/main" id="{781E4874-3C72-4B13-BF38-623DBA8E3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3304"/>
              <a:ext cx="55" cy="106"/>
            </a:xfrm>
            <a:custGeom>
              <a:avLst/>
              <a:gdLst>
                <a:gd name="T0" fmla="*/ 63 w 33"/>
                <a:gd name="T1" fmla="*/ 0 h 64"/>
                <a:gd name="T2" fmla="*/ 125 w 33"/>
                <a:gd name="T3" fmla="*/ 151 h 64"/>
                <a:gd name="T4" fmla="*/ 50 w 33"/>
                <a:gd name="T5" fmla="*/ 292 h 64"/>
                <a:gd name="T6" fmla="*/ 13 w 33"/>
                <a:gd name="T7" fmla="*/ 146 h 64"/>
                <a:gd name="T8" fmla="*/ 83 w 33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64">
                  <a:moveTo>
                    <a:pt x="14" y="0"/>
                  </a:moveTo>
                  <a:cubicBezTo>
                    <a:pt x="28" y="8"/>
                    <a:pt x="33" y="19"/>
                    <a:pt x="27" y="33"/>
                  </a:cubicBezTo>
                  <a:cubicBezTo>
                    <a:pt x="25" y="38"/>
                    <a:pt x="18" y="64"/>
                    <a:pt x="11" y="64"/>
                  </a:cubicBezTo>
                  <a:cubicBezTo>
                    <a:pt x="0" y="64"/>
                    <a:pt x="3" y="37"/>
                    <a:pt x="3" y="32"/>
                  </a:cubicBezTo>
                  <a:cubicBezTo>
                    <a:pt x="4" y="20"/>
                    <a:pt x="7" y="7"/>
                    <a:pt x="18" y="0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Freeform 223">
              <a:extLst>
                <a:ext uri="{FF2B5EF4-FFF2-40B4-BE49-F238E27FC236}">
                  <a16:creationId xmlns:a16="http://schemas.microsoft.com/office/drawing/2014/main" id="{F40CCEC0-96FE-4AC3-B97C-89A2E52CE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3279"/>
              <a:ext cx="65" cy="76"/>
            </a:xfrm>
            <a:custGeom>
              <a:avLst/>
              <a:gdLst>
                <a:gd name="T0" fmla="*/ 88 w 39"/>
                <a:gd name="T1" fmla="*/ 20 h 46"/>
                <a:gd name="T2" fmla="*/ 0 w 39"/>
                <a:gd name="T3" fmla="*/ 112 h 46"/>
                <a:gd name="T4" fmla="*/ 75 w 39"/>
                <a:gd name="T5" fmla="*/ 180 h 46"/>
                <a:gd name="T6" fmla="*/ 180 w 39"/>
                <a:gd name="T7" fmla="*/ 84 h 46"/>
                <a:gd name="T8" fmla="*/ 97 w 39"/>
                <a:gd name="T9" fmla="*/ 2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6">
                  <a:moveTo>
                    <a:pt x="19" y="4"/>
                  </a:moveTo>
                  <a:cubicBezTo>
                    <a:pt x="11" y="1"/>
                    <a:pt x="1" y="18"/>
                    <a:pt x="0" y="25"/>
                  </a:cubicBezTo>
                  <a:cubicBezTo>
                    <a:pt x="0" y="36"/>
                    <a:pt x="6" y="46"/>
                    <a:pt x="16" y="40"/>
                  </a:cubicBezTo>
                  <a:cubicBezTo>
                    <a:pt x="22" y="36"/>
                    <a:pt x="38" y="27"/>
                    <a:pt x="39" y="19"/>
                  </a:cubicBezTo>
                  <a:cubicBezTo>
                    <a:pt x="39" y="12"/>
                    <a:pt x="29" y="0"/>
                    <a:pt x="21" y="4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Freeform 224">
              <a:extLst>
                <a:ext uri="{FF2B5EF4-FFF2-40B4-BE49-F238E27FC236}">
                  <a16:creationId xmlns:a16="http://schemas.microsoft.com/office/drawing/2014/main" id="{4941BE0C-67BA-4FB0-8E1E-5BF5B193F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3365"/>
              <a:ext cx="62" cy="86"/>
            </a:xfrm>
            <a:custGeom>
              <a:avLst/>
              <a:gdLst>
                <a:gd name="T0" fmla="*/ 141 w 37"/>
                <a:gd name="T1" fmla="*/ 8 h 52"/>
                <a:gd name="T2" fmla="*/ 132 w 37"/>
                <a:gd name="T3" fmla="*/ 0 h 52"/>
                <a:gd name="T4" fmla="*/ 112 w 37"/>
                <a:gd name="T5" fmla="*/ 164 h 52"/>
                <a:gd name="T6" fmla="*/ 169 w 37"/>
                <a:gd name="T7" fmla="*/ 68 h 52"/>
                <a:gd name="T8" fmla="*/ 132 w 37"/>
                <a:gd name="T9" fmla="*/ 2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30" y="2"/>
                  </a:moveTo>
                  <a:cubicBezTo>
                    <a:pt x="30" y="1"/>
                    <a:pt x="29" y="0"/>
                    <a:pt x="28" y="0"/>
                  </a:cubicBezTo>
                  <a:cubicBezTo>
                    <a:pt x="21" y="7"/>
                    <a:pt x="0" y="52"/>
                    <a:pt x="24" y="36"/>
                  </a:cubicBezTo>
                  <a:cubicBezTo>
                    <a:pt x="31" y="31"/>
                    <a:pt x="37" y="24"/>
                    <a:pt x="36" y="15"/>
                  </a:cubicBezTo>
                  <a:cubicBezTo>
                    <a:pt x="35" y="8"/>
                    <a:pt x="31" y="10"/>
                    <a:pt x="28" y="5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Freeform 225">
              <a:extLst>
                <a:ext uri="{FF2B5EF4-FFF2-40B4-BE49-F238E27FC236}">
                  <a16:creationId xmlns:a16="http://schemas.microsoft.com/office/drawing/2014/main" id="{56842F0B-8EA8-4BE1-8A37-ACF2AEB5C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3344"/>
              <a:ext cx="61" cy="61"/>
            </a:xfrm>
            <a:custGeom>
              <a:avLst/>
              <a:gdLst>
                <a:gd name="T0" fmla="*/ 130 w 37"/>
                <a:gd name="T1" fmla="*/ 8 h 37"/>
                <a:gd name="T2" fmla="*/ 89 w 37"/>
                <a:gd name="T3" fmla="*/ 158 h 37"/>
                <a:gd name="T4" fmla="*/ 134 w 37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7">
                  <a:moveTo>
                    <a:pt x="29" y="2"/>
                  </a:moveTo>
                  <a:cubicBezTo>
                    <a:pt x="21" y="6"/>
                    <a:pt x="0" y="37"/>
                    <a:pt x="20" y="35"/>
                  </a:cubicBezTo>
                  <a:cubicBezTo>
                    <a:pt x="34" y="35"/>
                    <a:pt x="37" y="9"/>
                    <a:pt x="30" y="0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Freeform 226">
              <a:extLst>
                <a:ext uri="{FF2B5EF4-FFF2-40B4-BE49-F238E27FC236}">
                  <a16:creationId xmlns:a16="http://schemas.microsoft.com/office/drawing/2014/main" id="{7128D830-7D3C-4406-8AB8-40C8BCC16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3117"/>
              <a:ext cx="93" cy="79"/>
            </a:xfrm>
            <a:custGeom>
              <a:avLst/>
              <a:gdLst>
                <a:gd name="T0" fmla="*/ 208 w 56"/>
                <a:gd name="T1" fmla="*/ 8 h 48"/>
                <a:gd name="T2" fmla="*/ 208 w 56"/>
                <a:gd name="T3" fmla="*/ 20 h 48"/>
                <a:gd name="T4" fmla="*/ 75 w 56"/>
                <a:gd name="T5" fmla="*/ 95 h 48"/>
                <a:gd name="T6" fmla="*/ 61 w 56"/>
                <a:gd name="T7" fmla="*/ 201 h 48"/>
                <a:gd name="T8" fmla="*/ 141 w 56"/>
                <a:gd name="T9" fmla="*/ 133 h 48"/>
                <a:gd name="T10" fmla="*/ 201 w 56"/>
                <a:gd name="T11" fmla="*/ 89 h 48"/>
                <a:gd name="T12" fmla="*/ 151 w 56"/>
                <a:gd name="T13" fmla="*/ 35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48">
                  <a:moveTo>
                    <a:pt x="45" y="2"/>
                  </a:moveTo>
                  <a:cubicBezTo>
                    <a:pt x="45" y="3"/>
                    <a:pt x="45" y="3"/>
                    <a:pt x="45" y="4"/>
                  </a:cubicBezTo>
                  <a:cubicBezTo>
                    <a:pt x="33" y="5"/>
                    <a:pt x="22" y="12"/>
                    <a:pt x="16" y="21"/>
                  </a:cubicBezTo>
                  <a:cubicBezTo>
                    <a:pt x="12" y="26"/>
                    <a:pt x="0" y="48"/>
                    <a:pt x="13" y="45"/>
                  </a:cubicBezTo>
                  <a:cubicBezTo>
                    <a:pt x="20" y="43"/>
                    <a:pt x="26" y="34"/>
                    <a:pt x="31" y="30"/>
                  </a:cubicBezTo>
                  <a:cubicBezTo>
                    <a:pt x="35" y="26"/>
                    <a:pt x="41" y="24"/>
                    <a:pt x="44" y="20"/>
                  </a:cubicBezTo>
                  <a:cubicBezTo>
                    <a:pt x="56" y="9"/>
                    <a:pt x="46" y="0"/>
                    <a:pt x="33" y="8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8" name="Freeform 227">
              <a:extLst>
                <a:ext uri="{FF2B5EF4-FFF2-40B4-BE49-F238E27FC236}">
                  <a16:creationId xmlns:a16="http://schemas.microsoft.com/office/drawing/2014/main" id="{058A7E2D-95FA-4838-9EBC-9A9688453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3205"/>
              <a:ext cx="35" cy="76"/>
            </a:xfrm>
            <a:custGeom>
              <a:avLst/>
              <a:gdLst>
                <a:gd name="T0" fmla="*/ 22 w 21"/>
                <a:gd name="T1" fmla="*/ 20 h 46"/>
                <a:gd name="T2" fmla="*/ 13 w 21"/>
                <a:gd name="T3" fmla="*/ 122 h 46"/>
                <a:gd name="T4" fmla="*/ 37 w 21"/>
                <a:gd name="T5" fmla="*/ 175 h 46"/>
                <a:gd name="T6" fmla="*/ 28 w 21"/>
                <a:gd name="T7" fmla="*/ 2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6">
                  <a:moveTo>
                    <a:pt x="5" y="4"/>
                  </a:moveTo>
                  <a:cubicBezTo>
                    <a:pt x="6" y="12"/>
                    <a:pt x="4" y="19"/>
                    <a:pt x="3" y="27"/>
                  </a:cubicBezTo>
                  <a:cubicBezTo>
                    <a:pt x="2" y="33"/>
                    <a:pt x="0" y="46"/>
                    <a:pt x="8" y="39"/>
                  </a:cubicBezTo>
                  <a:cubicBezTo>
                    <a:pt x="14" y="34"/>
                    <a:pt x="21" y="0"/>
                    <a:pt x="6" y="4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9" name="Freeform 228">
              <a:extLst>
                <a:ext uri="{FF2B5EF4-FFF2-40B4-BE49-F238E27FC236}">
                  <a16:creationId xmlns:a16="http://schemas.microsoft.com/office/drawing/2014/main" id="{E5C952B9-D626-44A6-B284-596C7334B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3282"/>
              <a:ext cx="35" cy="39"/>
            </a:xfrm>
            <a:custGeom>
              <a:avLst/>
              <a:gdLst>
                <a:gd name="T0" fmla="*/ 55 w 21"/>
                <a:gd name="T1" fmla="*/ 14 h 23"/>
                <a:gd name="T2" fmla="*/ 42 w 21"/>
                <a:gd name="T3" fmla="*/ 103 h 23"/>
                <a:gd name="T4" fmla="*/ 92 w 21"/>
                <a:gd name="T5" fmla="*/ 20 h 23"/>
                <a:gd name="T6" fmla="*/ 42 w 21"/>
                <a:gd name="T7" fmla="*/ 29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3">
                  <a:moveTo>
                    <a:pt x="12" y="3"/>
                  </a:moveTo>
                  <a:cubicBezTo>
                    <a:pt x="7" y="6"/>
                    <a:pt x="0" y="23"/>
                    <a:pt x="9" y="21"/>
                  </a:cubicBezTo>
                  <a:cubicBezTo>
                    <a:pt x="13" y="20"/>
                    <a:pt x="21" y="7"/>
                    <a:pt x="20" y="4"/>
                  </a:cubicBezTo>
                  <a:cubicBezTo>
                    <a:pt x="17" y="0"/>
                    <a:pt x="11" y="3"/>
                    <a:pt x="9" y="6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Freeform 229">
              <a:extLst>
                <a:ext uri="{FF2B5EF4-FFF2-40B4-BE49-F238E27FC236}">
                  <a16:creationId xmlns:a16="http://schemas.microsoft.com/office/drawing/2014/main" id="{95EB7A42-711B-4574-BDFD-04E8F684D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147"/>
              <a:ext cx="96" cy="130"/>
            </a:xfrm>
            <a:custGeom>
              <a:avLst/>
              <a:gdLst>
                <a:gd name="T0" fmla="*/ 131 w 58"/>
                <a:gd name="T1" fmla="*/ 13 h 79"/>
                <a:gd name="T2" fmla="*/ 71 w 58"/>
                <a:gd name="T3" fmla="*/ 67 h 79"/>
                <a:gd name="T4" fmla="*/ 33 w 58"/>
                <a:gd name="T5" fmla="*/ 194 h 79"/>
                <a:gd name="T6" fmla="*/ 20 w 58"/>
                <a:gd name="T7" fmla="*/ 318 h 79"/>
                <a:gd name="T8" fmla="*/ 104 w 58"/>
                <a:gd name="T9" fmla="*/ 276 h 79"/>
                <a:gd name="T10" fmla="*/ 214 w 58"/>
                <a:gd name="T11" fmla="*/ 165 h 79"/>
                <a:gd name="T12" fmla="*/ 250 w 58"/>
                <a:gd name="T13" fmla="*/ 81 h 79"/>
                <a:gd name="T14" fmla="*/ 200 w 58"/>
                <a:gd name="T15" fmla="*/ 20 h 79"/>
                <a:gd name="T16" fmla="*/ 109 w 58"/>
                <a:gd name="T17" fmla="*/ 43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79">
                  <a:moveTo>
                    <a:pt x="29" y="3"/>
                  </a:moveTo>
                  <a:cubicBezTo>
                    <a:pt x="27" y="8"/>
                    <a:pt x="19" y="11"/>
                    <a:pt x="16" y="15"/>
                  </a:cubicBezTo>
                  <a:cubicBezTo>
                    <a:pt x="8" y="24"/>
                    <a:pt x="8" y="33"/>
                    <a:pt x="7" y="44"/>
                  </a:cubicBezTo>
                  <a:cubicBezTo>
                    <a:pt x="7" y="51"/>
                    <a:pt x="0" y="65"/>
                    <a:pt x="4" y="71"/>
                  </a:cubicBezTo>
                  <a:cubicBezTo>
                    <a:pt x="10" y="79"/>
                    <a:pt x="19" y="67"/>
                    <a:pt x="23" y="62"/>
                  </a:cubicBezTo>
                  <a:cubicBezTo>
                    <a:pt x="30" y="53"/>
                    <a:pt x="39" y="46"/>
                    <a:pt x="47" y="37"/>
                  </a:cubicBezTo>
                  <a:cubicBezTo>
                    <a:pt x="51" y="32"/>
                    <a:pt x="58" y="25"/>
                    <a:pt x="55" y="18"/>
                  </a:cubicBezTo>
                  <a:cubicBezTo>
                    <a:pt x="55" y="15"/>
                    <a:pt x="46" y="6"/>
                    <a:pt x="44" y="4"/>
                  </a:cubicBezTo>
                  <a:cubicBezTo>
                    <a:pt x="38" y="0"/>
                    <a:pt x="31" y="6"/>
                    <a:pt x="24" y="10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Freeform 230">
              <a:extLst>
                <a:ext uri="{FF2B5EF4-FFF2-40B4-BE49-F238E27FC236}">
                  <a16:creationId xmlns:a16="http://schemas.microsoft.com/office/drawing/2014/main" id="{0EDB0B51-76A5-42BE-97B2-6A7148908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3107"/>
              <a:ext cx="58" cy="33"/>
            </a:xfrm>
            <a:custGeom>
              <a:avLst/>
              <a:gdLst>
                <a:gd name="T0" fmla="*/ 5 w 35"/>
                <a:gd name="T1" fmla="*/ 33 h 20"/>
                <a:gd name="T2" fmla="*/ 91 w 35"/>
                <a:gd name="T3" fmla="*/ 5 h 20"/>
                <a:gd name="T4" fmla="*/ 151 w 35"/>
                <a:gd name="T5" fmla="*/ 54 h 20"/>
                <a:gd name="T6" fmla="*/ 55 w 35"/>
                <a:gd name="T7" fmla="*/ 83 h 20"/>
                <a:gd name="T8" fmla="*/ 0 w 35"/>
                <a:gd name="T9" fmla="*/ 6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0">
                  <a:moveTo>
                    <a:pt x="1" y="7"/>
                  </a:moveTo>
                  <a:cubicBezTo>
                    <a:pt x="7" y="5"/>
                    <a:pt x="14" y="0"/>
                    <a:pt x="20" y="1"/>
                  </a:cubicBezTo>
                  <a:cubicBezTo>
                    <a:pt x="25" y="1"/>
                    <a:pt x="35" y="7"/>
                    <a:pt x="33" y="12"/>
                  </a:cubicBezTo>
                  <a:cubicBezTo>
                    <a:pt x="30" y="18"/>
                    <a:pt x="17" y="20"/>
                    <a:pt x="12" y="18"/>
                  </a:cubicBezTo>
                  <a:cubicBezTo>
                    <a:pt x="7" y="16"/>
                    <a:pt x="4" y="11"/>
                    <a:pt x="0" y="14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Freeform 231">
              <a:extLst>
                <a:ext uri="{FF2B5EF4-FFF2-40B4-BE49-F238E27FC236}">
                  <a16:creationId xmlns:a16="http://schemas.microsoft.com/office/drawing/2014/main" id="{C5A30089-3D1F-4E2F-8796-D44C28469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3117"/>
              <a:ext cx="81" cy="88"/>
            </a:xfrm>
            <a:custGeom>
              <a:avLst/>
              <a:gdLst>
                <a:gd name="T0" fmla="*/ 122 w 49"/>
                <a:gd name="T1" fmla="*/ 5 h 53"/>
                <a:gd name="T2" fmla="*/ 33 w 49"/>
                <a:gd name="T3" fmla="*/ 146 h 53"/>
                <a:gd name="T4" fmla="*/ 8 w 49"/>
                <a:gd name="T5" fmla="*/ 222 h 53"/>
                <a:gd name="T6" fmla="*/ 76 w 49"/>
                <a:gd name="T7" fmla="*/ 183 h 53"/>
                <a:gd name="T8" fmla="*/ 208 w 49"/>
                <a:gd name="T9" fmla="*/ 75 h 53"/>
                <a:gd name="T10" fmla="*/ 104 w 49"/>
                <a:gd name="T11" fmla="*/ 28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53">
                  <a:moveTo>
                    <a:pt x="27" y="1"/>
                  </a:moveTo>
                  <a:cubicBezTo>
                    <a:pt x="18" y="10"/>
                    <a:pt x="11" y="19"/>
                    <a:pt x="7" y="32"/>
                  </a:cubicBezTo>
                  <a:cubicBezTo>
                    <a:pt x="6" y="35"/>
                    <a:pt x="0" y="46"/>
                    <a:pt x="2" y="49"/>
                  </a:cubicBezTo>
                  <a:cubicBezTo>
                    <a:pt x="5" y="53"/>
                    <a:pt x="14" y="43"/>
                    <a:pt x="17" y="40"/>
                  </a:cubicBezTo>
                  <a:cubicBezTo>
                    <a:pt x="24" y="34"/>
                    <a:pt x="44" y="26"/>
                    <a:pt x="46" y="16"/>
                  </a:cubicBezTo>
                  <a:cubicBezTo>
                    <a:pt x="49" y="0"/>
                    <a:pt x="28" y="11"/>
                    <a:pt x="23" y="6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Freeform 232">
              <a:extLst>
                <a:ext uri="{FF2B5EF4-FFF2-40B4-BE49-F238E27FC236}">
                  <a16:creationId xmlns:a16="http://schemas.microsoft.com/office/drawing/2014/main" id="{62AAFF20-091E-4E9B-B025-87E060F8E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036"/>
              <a:ext cx="128" cy="83"/>
            </a:xfrm>
            <a:custGeom>
              <a:avLst/>
              <a:gdLst>
                <a:gd name="T0" fmla="*/ 13 w 77"/>
                <a:gd name="T1" fmla="*/ 174 h 50"/>
                <a:gd name="T2" fmla="*/ 62 w 77"/>
                <a:gd name="T3" fmla="*/ 214 h 50"/>
                <a:gd name="T4" fmla="*/ 175 w 77"/>
                <a:gd name="T5" fmla="*/ 179 h 50"/>
                <a:gd name="T6" fmla="*/ 276 w 77"/>
                <a:gd name="T7" fmla="*/ 83 h 50"/>
                <a:gd name="T8" fmla="*/ 354 w 77"/>
                <a:gd name="T9" fmla="*/ 8 h 50"/>
                <a:gd name="T10" fmla="*/ 146 w 77"/>
                <a:gd name="T11" fmla="*/ 116 h 50"/>
                <a:gd name="T12" fmla="*/ 62 w 77"/>
                <a:gd name="T13" fmla="*/ 154 h 50"/>
                <a:gd name="T14" fmla="*/ 22 w 77"/>
                <a:gd name="T15" fmla="*/ 183 h 50"/>
                <a:gd name="T16" fmla="*/ 8 w 77"/>
                <a:gd name="T17" fmla="*/ 193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50">
                  <a:moveTo>
                    <a:pt x="3" y="38"/>
                  </a:moveTo>
                  <a:cubicBezTo>
                    <a:pt x="2" y="43"/>
                    <a:pt x="8" y="45"/>
                    <a:pt x="13" y="47"/>
                  </a:cubicBezTo>
                  <a:cubicBezTo>
                    <a:pt x="23" y="50"/>
                    <a:pt x="30" y="46"/>
                    <a:pt x="38" y="39"/>
                  </a:cubicBezTo>
                  <a:cubicBezTo>
                    <a:pt x="46" y="33"/>
                    <a:pt x="52" y="25"/>
                    <a:pt x="60" y="18"/>
                  </a:cubicBezTo>
                  <a:cubicBezTo>
                    <a:pt x="65" y="13"/>
                    <a:pt x="76" y="10"/>
                    <a:pt x="77" y="2"/>
                  </a:cubicBezTo>
                  <a:cubicBezTo>
                    <a:pt x="61" y="0"/>
                    <a:pt x="45" y="18"/>
                    <a:pt x="32" y="25"/>
                  </a:cubicBezTo>
                  <a:cubicBezTo>
                    <a:pt x="26" y="29"/>
                    <a:pt x="19" y="30"/>
                    <a:pt x="13" y="34"/>
                  </a:cubicBezTo>
                  <a:cubicBezTo>
                    <a:pt x="10" y="36"/>
                    <a:pt x="8" y="38"/>
                    <a:pt x="5" y="40"/>
                  </a:cubicBezTo>
                  <a:cubicBezTo>
                    <a:pt x="3" y="42"/>
                    <a:pt x="0" y="42"/>
                    <a:pt x="2" y="42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Freeform 233">
              <a:extLst>
                <a:ext uri="{FF2B5EF4-FFF2-40B4-BE49-F238E27FC236}">
                  <a16:creationId xmlns:a16="http://schemas.microsoft.com/office/drawing/2014/main" id="{37F59324-B3CB-41A8-8582-3823016EB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3054"/>
              <a:ext cx="124" cy="88"/>
            </a:xfrm>
            <a:custGeom>
              <a:avLst/>
              <a:gdLst>
                <a:gd name="T0" fmla="*/ 8 w 75"/>
                <a:gd name="T1" fmla="*/ 221 h 53"/>
                <a:gd name="T2" fmla="*/ 193 w 75"/>
                <a:gd name="T3" fmla="*/ 96 h 53"/>
                <a:gd name="T4" fmla="*/ 331 w 75"/>
                <a:gd name="T5" fmla="*/ 75 h 53"/>
                <a:gd name="T6" fmla="*/ 172 w 75"/>
                <a:gd name="T7" fmla="*/ 188 h 53"/>
                <a:gd name="T8" fmla="*/ 0 w 75"/>
                <a:gd name="T9" fmla="*/ 237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3">
                  <a:moveTo>
                    <a:pt x="2" y="48"/>
                  </a:moveTo>
                  <a:cubicBezTo>
                    <a:pt x="15" y="48"/>
                    <a:pt x="32" y="29"/>
                    <a:pt x="43" y="21"/>
                  </a:cubicBezTo>
                  <a:cubicBezTo>
                    <a:pt x="47" y="17"/>
                    <a:pt x="75" y="0"/>
                    <a:pt x="73" y="16"/>
                  </a:cubicBezTo>
                  <a:cubicBezTo>
                    <a:pt x="71" y="28"/>
                    <a:pt x="47" y="36"/>
                    <a:pt x="38" y="41"/>
                  </a:cubicBezTo>
                  <a:cubicBezTo>
                    <a:pt x="28" y="46"/>
                    <a:pt x="12" y="53"/>
                    <a:pt x="0" y="52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Freeform 234">
              <a:extLst>
                <a:ext uri="{FF2B5EF4-FFF2-40B4-BE49-F238E27FC236}">
                  <a16:creationId xmlns:a16="http://schemas.microsoft.com/office/drawing/2014/main" id="{B5B6175E-7C28-40BB-81CE-3C077049A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3031"/>
              <a:ext cx="53" cy="36"/>
            </a:xfrm>
            <a:custGeom>
              <a:avLst/>
              <a:gdLst>
                <a:gd name="T0" fmla="*/ 33 w 32"/>
                <a:gd name="T1" fmla="*/ 5 h 22"/>
                <a:gd name="T2" fmla="*/ 5 w 32"/>
                <a:gd name="T3" fmla="*/ 56 h 22"/>
                <a:gd name="T4" fmla="*/ 109 w 32"/>
                <a:gd name="T5" fmla="*/ 83 h 22"/>
                <a:gd name="T6" fmla="*/ 133 w 32"/>
                <a:gd name="T7" fmla="*/ 34 h 22"/>
                <a:gd name="T8" fmla="*/ 36 w 32"/>
                <a:gd name="T9" fmla="*/ 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2">
                  <a:moveTo>
                    <a:pt x="7" y="1"/>
                  </a:moveTo>
                  <a:cubicBezTo>
                    <a:pt x="6" y="1"/>
                    <a:pt x="0" y="9"/>
                    <a:pt x="1" y="13"/>
                  </a:cubicBezTo>
                  <a:cubicBezTo>
                    <a:pt x="3" y="22"/>
                    <a:pt x="17" y="21"/>
                    <a:pt x="24" y="19"/>
                  </a:cubicBezTo>
                  <a:cubicBezTo>
                    <a:pt x="28" y="17"/>
                    <a:pt x="32" y="15"/>
                    <a:pt x="29" y="8"/>
                  </a:cubicBezTo>
                  <a:cubicBezTo>
                    <a:pt x="26" y="0"/>
                    <a:pt x="15" y="1"/>
                    <a:pt x="8" y="1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Freeform 235">
              <a:extLst>
                <a:ext uri="{FF2B5EF4-FFF2-40B4-BE49-F238E27FC236}">
                  <a16:creationId xmlns:a16="http://schemas.microsoft.com/office/drawing/2014/main" id="{9FA04DE6-DD14-4602-89F4-B3F331CE4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3001"/>
              <a:ext cx="100" cy="88"/>
            </a:xfrm>
            <a:custGeom>
              <a:avLst/>
              <a:gdLst>
                <a:gd name="T0" fmla="*/ 47 w 60"/>
                <a:gd name="T1" fmla="*/ 46 h 53"/>
                <a:gd name="T2" fmla="*/ 42 w 60"/>
                <a:gd name="T3" fmla="*/ 46 h 53"/>
                <a:gd name="T4" fmla="*/ 42 w 60"/>
                <a:gd name="T5" fmla="*/ 141 h 53"/>
                <a:gd name="T6" fmla="*/ 13 w 60"/>
                <a:gd name="T7" fmla="*/ 208 h 53"/>
                <a:gd name="T8" fmla="*/ 188 w 60"/>
                <a:gd name="T9" fmla="*/ 133 h 53"/>
                <a:gd name="T10" fmla="*/ 250 w 60"/>
                <a:gd name="T11" fmla="*/ 50 h 53"/>
                <a:gd name="T12" fmla="*/ 70 w 60"/>
                <a:gd name="T13" fmla="*/ 33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53">
                  <a:moveTo>
                    <a:pt x="10" y="10"/>
                  </a:moveTo>
                  <a:cubicBezTo>
                    <a:pt x="10" y="10"/>
                    <a:pt x="8" y="9"/>
                    <a:pt x="9" y="10"/>
                  </a:cubicBezTo>
                  <a:cubicBezTo>
                    <a:pt x="12" y="17"/>
                    <a:pt x="12" y="24"/>
                    <a:pt x="9" y="31"/>
                  </a:cubicBezTo>
                  <a:cubicBezTo>
                    <a:pt x="7" y="35"/>
                    <a:pt x="0" y="42"/>
                    <a:pt x="3" y="45"/>
                  </a:cubicBezTo>
                  <a:cubicBezTo>
                    <a:pt x="9" y="53"/>
                    <a:pt x="35" y="31"/>
                    <a:pt x="41" y="29"/>
                  </a:cubicBezTo>
                  <a:cubicBezTo>
                    <a:pt x="48" y="25"/>
                    <a:pt x="60" y="20"/>
                    <a:pt x="54" y="11"/>
                  </a:cubicBezTo>
                  <a:cubicBezTo>
                    <a:pt x="47" y="0"/>
                    <a:pt x="25" y="4"/>
                    <a:pt x="15" y="7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Freeform 236">
              <a:extLst>
                <a:ext uri="{FF2B5EF4-FFF2-40B4-BE49-F238E27FC236}">
                  <a16:creationId xmlns:a16="http://schemas.microsoft.com/office/drawing/2014/main" id="{91F1355B-64FA-42DB-A47A-26C11E143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2973"/>
              <a:ext cx="53" cy="46"/>
            </a:xfrm>
            <a:custGeom>
              <a:avLst/>
              <a:gdLst>
                <a:gd name="T0" fmla="*/ 8 w 32"/>
                <a:gd name="T1" fmla="*/ 76 h 28"/>
                <a:gd name="T2" fmla="*/ 137 w 32"/>
                <a:gd name="T3" fmla="*/ 54 h 28"/>
                <a:gd name="T4" fmla="*/ 0 w 32"/>
                <a:gd name="T5" fmla="*/ 5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8">
                  <a:moveTo>
                    <a:pt x="2" y="17"/>
                  </a:moveTo>
                  <a:cubicBezTo>
                    <a:pt x="3" y="28"/>
                    <a:pt x="30" y="20"/>
                    <a:pt x="30" y="12"/>
                  </a:cubicBezTo>
                  <a:cubicBezTo>
                    <a:pt x="32" y="0"/>
                    <a:pt x="5" y="10"/>
                    <a:pt x="0" y="13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8" name="Freeform 237">
              <a:extLst>
                <a:ext uri="{FF2B5EF4-FFF2-40B4-BE49-F238E27FC236}">
                  <a16:creationId xmlns:a16="http://schemas.microsoft.com/office/drawing/2014/main" id="{53450D53-CFAB-4AF7-B98B-99FA90A1C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3003"/>
              <a:ext cx="53" cy="44"/>
            </a:xfrm>
            <a:custGeom>
              <a:avLst/>
              <a:gdLst>
                <a:gd name="T0" fmla="*/ 13 w 32"/>
                <a:gd name="T1" fmla="*/ 96 h 27"/>
                <a:gd name="T2" fmla="*/ 8 w 32"/>
                <a:gd name="T3" fmla="*/ 90 h 27"/>
                <a:gd name="T4" fmla="*/ 137 w 32"/>
                <a:gd name="T5" fmla="*/ 55 h 27"/>
                <a:gd name="T6" fmla="*/ 0 w 32"/>
                <a:gd name="T7" fmla="*/ 111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7">
                  <a:moveTo>
                    <a:pt x="3" y="22"/>
                  </a:moveTo>
                  <a:cubicBezTo>
                    <a:pt x="1" y="22"/>
                    <a:pt x="1" y="22"/>
                    <a:pt x="2" y="21"/>
                  </a:cubicBezTo>
                  <a:cubicBezTo>
                    <a:pt x="4" y="20"/>
                    <a:pt x="32" y="0"/>
                    <a:pt x="30" y="13"/>
                  </a:cubicBezTo>
                  <a:cubicBezTo>
                    <a:pt x="28" y="20"/>
                    <a:pt x="5" y="27"/>
                    <a:pt x="0" y="26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9" name="Freeform 238">
              <a:extLst>
                <a:ext uri="{FF2B5EF4-FFF2-40B4-BE49-F238E27FC236}">
                  <a16:creationId xmlns:a16="http://schemas.microsoft.com/office/drawing/2014/main" id="{77D9C60D-359A-4C34-ADF2-0E51FC933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2980"/>
              <a:ext cx="58" cy="61"/>
            </a:xfrm>
            <a:custGeom>
              <a:avLst/>
              <a:gdLst>
                <a:gd name="T0" fmla="*/ 83 w 35"/>
                <a:gd name="T1" fmla="*/ 0 h 37"/>
                <a:gd name="T2" fmla="*/ 104 w 35"/>
                <a:gd name="T3" fmla="*/ 112 h 37"/>
                <a:gd name="T4" fmla="*/ 138 w 35"/>
                <a:gd name="T5" fmla="*/ 41 h 37"/>
                <a:gd name="T6" fmla="*/ 63 w 35"/>
                <a:gd name="T7" fmla="*/ 8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7">
                  <a:moveTo>
                    <a:pt x="18" y="0"/>
                  </a:moveTo>
                  <a:cubicBezTo>
                    <a:pt x="15" y="8"/>
                    <a:pt x="0" y="37"/>
                    <a:pt x="23" y="25"/>
                  </a:cubicBezTo>
                  <a:cubicBezTo>
                    <a:pt x="28" y="22"/>
                    <a:pt x="35" y="15"/>
                    <a:pt x="30" y="9"/>
                  </a:cubicBezTo>
                  <a:cubicBezTo>
                    <a:pt x="26" y="4"/>
                    <a:pt x="18" y="6"/>
                    <a:pt x="14" y="2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Freeform 239">
              <a:extLst>
                <a:ext uri="{FF2B5EF4-FFF2-40B4-BE49-F238E27FC236}">
                  <a16:creationId xmlns:a16="http://schemas.microsoft.com/office/drawing/2014/main" id="{68B12C1D-BA7A-400D-A49E-F965CFB33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961"/>
              <a:ext cx="60" cy="47"/>
            </a:xfrm>
            <a:custGeom>
              <a:avLst/>
              <a:gdLst>
                <a:gd name="T0" fmla="*/ 63 w 36"/>
                <a:gd name="T1" fmla="*/ 13 h 28"/>
                <a:gd name="T2" fmla="*/ 13 w 36"/>
                <a:gd name="T3" fmla="*/ 22 h 28"/>
                <a:gd name="T4" fmla="*/ 20 w 36"/>
                <a:gd name="T5" fmla="*/ 57 h 28"/>
                <a:gd name="T6" fmla="*/ 55 w 36"/>
                <a:gd name="T7" fmla="*/ 128 h 28"/>
                <a:gd name="T8" fmla="*/ 158 w 36"/>
                <a:gd name="T9" fmla="*/ 57 h 28"/>
                <a:gd name="T10" fmla="*/ 75 w 36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28">
                  <a:moveTo>
                    <a:pt x="14" y="3"/>
                  </a:moveTo>
                  <a:cubicBezTo>
                    <a:pt x="11" y="2"/>
                    <a:pt x="6" y="2"/>
                    <a:pt x="3" y="5"/>
                  </a:cubicBezTo>
                  <a:cubicBezTo>
                    <a:pt x="0" y="8"/>
                    <a:pt x="2" y="7"/>
                    <a:pt x="4" y="12"/>
                  </a:cubicBezTo>
                  <a:cubicBezTo>
                    <a:pt x="5" y="19"/>
                    <a:pt x="3" y="28"/>
                    <a:pt x="12" y="27"/>
                  </a:cubicBezTo>
                  <a:cubicBezTo>
                    <a:pt x="17" y="26"/>
                    <a:pt x="32" y="18"/>
                    <a:pt x="34" y="12"/>
                  </a:cubicBezTo>
                  <a:cubicBezTo>
                    <a:pt x="36" y="3"/>
                    <a:pt x="22" y="0"/>
                    <a:pt x="16" y="0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Freeform 240">
              <a:extLst>
                <a:ext uri="{FF2B5EF4-FFF2-40B4-BE49-F238E27FC236}">
                  <a16:creationId xmlns:a16="http://schemas.microsoft.com/office/drawing/2014/main" id="{DC8743A6-1C91-4176-A32A-E05E993B2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953"/>
              <a:ext cx="33" cy="23"/>
            </a:xfrm>
            <a:custGeom>
              <a:avLst/>
              <a:gdLst>
                <a:gd name="T0" fmla="*/ 0 w 20"/>
                <a:gd name="T1" fmla="*/ 58 h 14"/>
                <a:gd name="T2" fmla="*/ 83 w 20"/>
                <a:gd name="T3" fmla="*/ 33 h 14"/>
                <a:gd name="T4" fmla="*/ 0 w 20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0" y="13"/>
                  </a:moveTo>
                  <a:cubicBezTo>
                    <a:pt x="4" y="14"/>
                    <a:pt x="17" y="13"/>
                    <a:pt x="18" y="7"/>
                  </a:cubicBezTo>
                  <a:cubicBezTo>
                    <a:pt x="20" y="0"/>
                    <a:pt x="3" y="5"/>
                    <a:pt x="0" y="7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Freeform 241">
              <a:extLst>
                <a:ext uri="{FF2B5EF4-FFF2-40B4-BE49-F238E27FC236}">
                  <a16:creationId xmlns:a16="http://schemas.microsoft.com/office/drawing/2014/main" id="{999CF997-2831-4228-A903-6A26E0EDB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202"/>
              <a:ext cx="313" cy="182"/>
            </a:xfrm>
            <a:custGeom>
              <a:avLst/>
              <a:gdLst>
                <a:gd name="T0" fmla="*/ 0 w 189"/>
                <a:gd name="T1" fmla="*/ 0 h 110"/>
                <a:gd name="T2" fmla="*/ 60 w 189"/>
                <a:gd name="T3" fmla="*/ 71 h 110"/>
                <a:gd name="T4" fmla="*/ 104 w 189"/>
                <a:gd name="T5" fmla="*/ 159 h 110"/>
                <a:gd name="T6" fmla="*/ 318 w 189"/>
                <a:gd name="T7" fmla="*/ 187 h 110"/>
                <a:gd name="T8" fmla="*/ 518 w 189"/>
                <a:gd name="T9" fmla="*/ 230 h 110"/>
                <a:gd name="T10" fmla="*/ 727 w 189"/>
                <a:gd name="T11" fmla="*/ 344 h 110"/>
                <a:gd name="T12" fmla="*/ 858 w 189"/>
                <a:gd name="T13" fmla="*/ 498 h 110"/>
                <a:gd name="T14" fmla="*/ 714 w 189"/>
                <a:gd name="T15" fmla="*/ 415 h 110"/>
                <a:gd name="T16" fmla="*/ 561 w 189"/>
                <a:gd name="T17" fmla="*/ 321 h 110"/>
                <a:gd name="T18" fmla="*/ 250 w 189"/>
                <a:gd name="T19" fmla="*/ 217 h 110"/>
                <a:gd name="T20" fmla="*/ 63 w 189"/>
                <a:gd name="T21" fmla="*/ 167 h 110"/>
                <a:gd name="T22" fmla="*/ 33 w 189"/>
                <a:gd name="T23" fmla="*/ 84 h 110"/>
                <a:gd name="T24" fmla="*/ 5 w 189"/>
                <a:gd name="T25" fmla="*/ 0 h 1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110">
                  <a:moveTo>
                    <a:pt x="0" y="0"/>
                  </a:moveTo>
                  <a:cubicBezTo>
                    <a:pt x="5" y="4"/>
                    <a:pt x="10" y="10"/>
                    <a:pt x="13" y="16"/>
                  </a:cubicBezTo>
                  <a:cubicBezTo>
                    <a:pt x="16" y="23"/>
                    <a:pt x="16" y="31"/>
                    <a:pt x="23" y="35"/>
                  </a:cubicBezTo>
                  <a:cubicBezTo>
                    <a:pt x="35" y="42"/>
                    <a:pt x="56" y="40"/>
                    <a:pt x="70" y="41"/>
                  </a:cubicBezTo>
                  <a:cubicBezTo>
                    <a:pt x="86" y="43"/>
                    <a:pt x="99" y="44"/>
                    <a:pt x="114" y="51"/>
                  </a:cubicBezTo>
                  <a:cubicBezTo>
                    <a:pt x="129" y="57"/>
                    <a:pt x="148" y="63"/>
                    <a:pt x="160" y="76"/>
                  </a:cubicBezTo>
                  <a:cubicBezTo>
                    <a:pt x="169" y="86"/>
                    <a:pt x="183" y="99"/>
                    <a:pt x="189" y="110"/>
                  </a:cubicBezTo>
                  <a:cubicBezTo>
                    <a:pt x="179" y="110"/>
                    <a:pt x="165" y="97"/>
                    <a:pt x="157" y="92"/>
                  </a:cubicBezTo>
                  <a:cubicBezTo>
                    <a:pt x="146" y="85"/>
                    <a:pt x="135" y="77"/>
                    <a:pt x="124" y="71"/>
                  </a:cubicBezTo>
                  <a:cubicBezTo>
                    <a:pt x="104" y="60"/>
                    <a:pt x="78" y="50"/>
                    <a:pt x="55" y="48"/>
                  </a:cubicBezTo>
                  <a:cubicBezTo>
                    <a:pt x="40" y="47"/>
                    <a:pt x="25" y="47"/>
                    <a:pt x="14" y="37"/>
                  </a:cubicBezTo>
                  <a:cubicBezTo>
                    <a:pt x="7" y="31"/>
                    <a:pt x="7" y="28"/>
                    <a:pt x="7" y="19"/>
                  </a:cubicBezTo>
                  <a:cubicBezTo>
                    <a:pt x="6" y="11"/>
                    <a:pt x="4" y="7"/>
                    <a:pt x="1" y="0"/>
                  </a:cubicBezTo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Freeform 242">
              <a:extLst>
                <a:ext uri="{FF2B5EF4-FFF2-40B4-BE49-F238E27FC236}">
                  <a16:creationId xmlns:a16="http://schemas.microsoft.com/office/drawing/2014/main" id="{C526815B-721B-470B-A6AC-4F056A8EE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2304"/>
              <a:ext cx="368" cy="192"/>
            </a:xfrm>
            <a:custGeom>
              <a:avLst/>
              <a:gdLst>
                <a:gd name="T0" fmla="*/ 20 w 222"/>
                <a:gd name="T1" fmla="*/ 0 h 116"/>
                <a:gd name="T2" fmla="*/ 55 w 222"/>
                <a:gd name="T3" fmla="*/ 243 h 116"/>
                <a:gd name="T4" fmla="*/ 234 w 222"/>
                <a:gd name="T5" fmla="*/ 444 h 116"/>
                <a:gd name="T6" fmla="*/ 431 w 222"/>
                <a:gd name="T7" fmla="*/ 485 h 116"/>
                <a:gd name="T8" fmla="*/ 582 w 222"/>
                <a:gd name="T9" fmla="*/ 472 h 116"/>
                <a:gd name="T10" fmla="*/ 756 w 222"/>
                <a:gd name="T11" fmla="*/ 477 h 116"/>
                <a:gd name="T12" fmla="*/ 1011 w 222"/>
                <a:gd name="T13" fmla="*/ 513 h 116"/>
                <a:gd name="T14" fmla="*/ 839 w 222"/>
                <a:gd name="T15" fmla="*/ 490 h 116"/>
                <a:gd name="T16" fmla="*/ 630 w 222"/>
                <a:gd name="T17" fmla="*/ 518 h 116"/>
                <a:gd name="T18" fmla="*/ 272 w 222"/>
                <a:gd name="T19" fmla="*/ 513 h 116"/>
                <a:gd name="T20" fmla="*/ 13 w 222"/>
                <a:gd name="T21" fmla="*/ 263 h 116"/>
                <a:gd name="T22" fmla="*/ 13 w 222"/>
                <a:gd name="T23" fmla="*/ 8 h 1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2" h="116">
                  <a:moveTo>
                    <a:pt x="4" y="0"/>
                  </a:moveTo>
                  <a:cubicBezTo>
                    <a:pt x="6" y="17"/>
                    <a:pt x="7" y="37"/>
                    <a:pt x="12" y="54"/>
                  </a:cubicBezTo>
                  <a:cubicBezTo>
                    <a:pt x="19" y="77"/>
                    <a:pt x="30" y="89"/>
                    <a:pt x="51" y="98"/>
                  </a:cubicBezTo>
                  <a:cubicBezTo>
                    <a:pt x="65" y="104"/>
                    <a:pt x="79" y="107"/>
                    <a:pt x="95" y="107"/>
                  </a:cubicBezTo>
                  <a:cubicBezTo>
                    <a:pt x="106" y="107"/>
                    <a:pt x="117" y="104"/>
                    <a:pt x="128" y="104"/>
                  </a:cubicBezTo>
                  <a:cubicBezTo>
                    <a:pt x="140" y="103"/>
                    <a:pt x="153" y="105"/>
                    <a:pt x="166" y="105"/>
                  </a:cubicBezTo>
                  <a:cubicBezTo>
                    <a:pt x="184" y="106"/>
                    <a:pt x="207" y="103"/>
                    <a:pt x="222" y="113"/>
                  </a:cubicBezTo>
                  <a:cubicBezTo>
                    <a:pt x="209" y="111"/>
                    <a:pt x="197" y="107"/>
                    <a:pt x="184" y="108"/>
                  </a:cubicBezTo>
                  <a:cubicBezTo>
                    <a:pt x="168" y="109"/>
                    <a:pt x="153" y="112"/>
                    <a:pt x="138" y="114"/>
                  </a:cubicBezTo>
                  <a:cubicBezTo>
                    <a:pt x="112" y="116"/>
                    <a:pt x="85" y="115"/>
                    <a:pt x="60" y="113"/>
                  </a:cubicBezTo>
                  <a:cubicBezTo>
                    <a:pt x="32" y="112"/>
                    <a:pt x="6" y="85"/>
                    <a:pt x="3" y="58"/>
                  </a:cubicBezTo>
                  <a:cubicBezTo>
                    <a:pt x="0" y="39"/>
                    <a:pt x="7" y="21"/>
                    <a:pt x="3" y="2"/>
                  </a:cubicBezTo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Freeform 243">
              <a:extLst>
                <a:ext uri="{FF2B5EF4-FFF2-40B4-BE49-F238E27FC236}">
                  <a16:creationId xmlns:a16="http://schemas.microsoft.com/office/drawing/2014/main" id="{2899886E-15D4-4DF6-B370-114A4B897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2200"/>
              <a:ext cx="38" cy="48"/>
            </a:xfrm>
            <a:custGeom>
              <a:avLst/>
              <a:gdLst>
                <a:gd name="T0" fmla="*/ 104 w 23"/>
                <a:gd name="T1" fmla="*/ 131 h 29"/>
                <a:gd name="T2" fmla="*/ 76 w 23"/>
                <a:gd name="T3" fmla="*/ 22 h 29"/>
                <a:gd name="T4" fmla="*/ 8 w 23"/>
                <a:gd name="T5" fmla="*/ 36 h 29"/>
                <a:gd name="T6" fmla="*/ 68 w 23"/>
                <a:gd name="T7" fmla="*/ 9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9">
                  <a:moveTo>
                    <a:pt x="23" y="29"/>
                  </a:moveTo>
                  <a:cubicBezTo>
                    <a:pt x="19" y="24"/>
                    <a:pt x="1" y="4"/>
                    <a:pt x="17" y="5"/>
                  </a:cubicBezTo>
                  <a:cubicBezTo>
                    <a:pt x="12" y="5"/>
                    <a:pt x="3" y="0"/>
                    <a:pt x="2" y="8"/>
                  </a:cubicBezTo>
                  <a:cubicBezTo>
                    <a:pt x="0" y="14"/>
                    <a:pt x="12" y="20"/>
                    <a:pt x="15" y="22"/>
                  </a:cubicBezTo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Freeform 244">
              <a:extLst>
                <a:ext uri="{FF2B5EF4-FFF2-40B4-BE49-F238E27FC236}">
                  <a16:creationId xmlns:a16="http://schemas.microsoft.com/office/drawing/2014/main" id="{3D2376A2-8BE2-41D0-AC4C-58D3C73F9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183"/>
              <a:ext cx="23" cy="19"/>
            </a:xfrm>
            <a:custGeom>
              <a:avLst/>
              <a:gdLst>
                <a:gd name="T0" fmla="*/ 8 w 14"/>
                <a:gd name="T1" fmla="*/ 28 h 11"/>
                <a:gd name="T2" fmla="*/ 62 w 14"/>
                <a:gd name="T3" fmla="*/ 57 h 11"/>
                <a:gd name="T4" fmla="*/ 35 w 14"/>
                <a:gd name="T5" fmla="*/ 0 h 11"/>
                <a:gd name="T6" fmla="*/ 0 w 14"/>
                <a:gd name="T7" fmla="*/ 9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2" y="5"/>
                  </a:moveTo>
                  <a:cubicBezTo>
                    <a:pt x="5" y="0"/>
                    <a:pt x="12" y="8"/>
                    <a:pt x="14" y="11"/>
                  </a:cubicBezTo>
                  <a:cubicBezTo>
                    <a:pt x="12" y="8"/>
                    <a:pt x="12" y="2"/>
                    <a:pt x="8" y="0"/>
                  </a:cubicBezTo>
                  <a:cubicBezTo>
                    <a:pt x="6" y="0"/>
                    <a:pt x="1" y="0"/>
                    <a:pt x="0" y="2"/>
                  </a:cubicBezTo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6" name="Freeform 245">
              <a:extLst>
                <a:ext uri="{FF2B5EF4-FFF2-40B4-BE49-F238E27FC236}">
                  <a16:creationId xmlns:a16="http://schemas.microsoft.com/office/drawing/2014/main" id="{F9EDAEDC-E0E4-4340-92AE-D3C888EF7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033"/>
              <a:ext cx="119" cy="215"/>
            </a:xfrm>
            <a:custGeom>
              <a:avLst/>
              <a:gdLst>
                <a:gd name="T0" fmla="*/ 5 w 72"/>
                <a:gd name="T1" fmla="*/ 104 h 130"/>
                <a:gd name="T2" fmla="*/ 213 w 72"/>
                <a:gd name="T3" fmla="*/ 263 h 130"/>
                <a:gd name="T4" fmla="*/ 319 w 72"/>
                <a:gd name="T5" fmla="*/ 485 h 130"/>
                <a:gd name="T6" fmla="*/ 319 w 72"/>
                <a:gd name="T7" fmla="*/ 589 h 130"/>
                <a:gd name="T8" fmla="*/ 279 w 72"/>
                <a:gd name="T9" fmla="*/ 208 h 130"/>
                <a:gd name="T10" fmla="*/ 188 w 72"/>
                <a:gd name="T11" fmla="*/ 63 h 130"/>
                <a:gd name="T12" fmla="*/ 117 w 72"/>
                <a:gd name="T13" fmla="*/ 22 h 130"/>
                <a:gd name="T14" fmla="*/ 55 w 72"/>
                <a:gd name="T15" fmla="*/ 5 h 130"/>
                <a:gd name="T16" fmla="*/ 55 w 72"/>
                <a:gd name="T17" fmla="*/ 63 h 130"/>
                <a:gd name="T18" fmla="*/ 8 w 72"/>
                <a:gd name="T19" fmla="*/ 109 h 1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2" h="130">
                  <a:moveTo>
                    <a:pt x="1" y="23"/>
                  </a:moveTo>
                  <a:cubicBezTo>
                    <a:pt x="16" y="35"/>
                    <a:pt x="33" y="45"/>
                    <a:pt x="47" y="58"/>
                  </a:cubicBezTo>
                  <a:cubicBezTo>
                    <a:pt x="63" y="71"/>
                    <a:pt x="67" y="87"/>
                    <a:pt x="71" y="107"/>
                  </a:cubicBezTo>
                  <a:cubicBezTo>
                    <a:pt x="72" y="114"/>
                    <a:pt x="71" y="123"/>
                    <a:pt x="71" y="130"/>
                  </a:cubicBezTo>
                  <a:cubicBezTo>
                    <a:pt x="71" y="102"/>
                    <a:pt x="71" y="73"/>
                    <a:pt x="62" y="46"/>
                  </a:cubicBezTo>
                  <a:cubicBezTo>
                    <a:pt x="58" y="35"/>
                    <a:pt x="52" y="21"/>
                    <a:pt x="42" y="14"/>
                  </a:cubicBezTo>
                  <a:cubicBezTo>
                    <a:pt x="37" y="10"/>
                    <a:pt x="32" y="6"/>
                    <a:pt x="26" y="5"/>
                  </a:cubicBezTo>
                  <a:cubicBezTo>
                    <a:pt x="23" y="4"/>
                    <a:pt x="15" y="0"/>
                    <a:pt x="12" y="1"/>
                  </a:cubicBezTo>
                  <a:cubicBezTo>
                    <a:pt x="7" y="3"/>
                    <a:pt x="14" y="10"/>
                    <a:pt x="12" y="14"/>
                  </a:cubicBezTo>
                  <a:cubicBezTo>
                    <a:pt x="11" y="19"/>
                    <a:pt x="0" y="19"/>
                    <a:pt x="2" y="24"/>
                  </a:cubicBezTo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Freeform 246">
              <a:extLst>
                <a:ext uri="{FF2B5EF4-FFF2-40B4-BE49-F238E27FC236}">
                  <a16:creationId xmlns:a16="http://schemas.microsoft.com/office/drawing/2014/main" id="{55C788F8-4FB0-4526-BCFA-926120B30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2341"/>
              <a:ext cx="90" cy="79"/>
            </a:xfrm>
            <a:custGeom>
              <a:avLst/>
              <a:gdLst>
                <a:gd name="T0" fmla="*/ 0 w 54"/>
                <a:gd name="T1" fmla="*/ 0 h 48"/>
                <a:gd name="T2" fmla="*/ 130 w 54"/>
                <a:gd name="T3" fmla="*/ 117 h 48"/>
                <a:gd name="T4" fmla="*/ 250 w 54"/>
                <a:gd name="T5" fmla="*/ 214 h 48"/>
                <a:gd name="T6" fmla="*/ 200 w 54"/>
                <a:gd name="T7" fmla="*/ 95 h 48"/>
                <a:gd name="T8" fmla="*/ 188 w 54"/>
                <a:gd name="T9" fmla="*/ 5 h 48"/>
                <a:gd name="T10" fmla="*/ 103 w 54"/>
                <a:gd name="T11" fmla="*/ 43 h 48"/>
                <a:gd name="T12" fmla="*/ 20 w 54"/>
                <a:gd name="T13" fmla="*/ 8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48">
                  <a:moveTo>
                    <a:pt x="0" y="0"/>
                  </a:moveTo>
                  <a:cubicBezTo>
                    <a:pt x="11" y="5"/>
                    <a:pt x="19" y="18"/>
                    <a:pt x="28" y="26"/>
                  </a:cubicBezTo>
                  <a:cubicBezTo>
                    <a:pt x="37" y="34"/>
                    <a:pt x="45" y="41"/>
                    <a:pt x="54" y="48"/>
                  </a:cubicBezTo>
                  <a:cubicBezTo>
                    <a:pt x="54" y="40"/>
                    <a:pt x="46" y="30"/>
                    <a:pt x="43" y="21"/>
                  </a:cubicBezTo>
                  <a:cubicBezTo>
                    <a:pt x="42" y="15"/>
                    <a:pt x="41" y="8"/>
                    <a:pt x="41" y="1"/>
                  </a:cubicBezTo>
                  <a:cubicBezTo>
                    <a:pt x="35" y="7"/>
                    <a:pt x="31" y="11"/>
                    <a:pt x="22" y="10"/>
                  </a:cubicBezTo>
                  <a:cubicBezTo>
                    <a:pt x="15" y="9"/>
                    <a:pt x="10" y="6"/>
                    <a:pt x="4" y="2"/>
                  </a:cubicBezTo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Freeform 247">
              <a:extLst>
                <a:ext uri="{FF2B5EF4-FFF2-40B4-BE49-F238E27FC236}">
                  <a16:creationId xmlns:a16="http://schemas.microsoft.com/office/drawing/2014/main" id="{214CB6E4-002D-4500-A986-F80DC7DDB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2478"/>
              <a:ext cx="102" cy="210"/>
            </a:xfrm>
            <a:custGeom>
              <a:avLst/>
              <a:gdLst>
                <a:gd name="T0" fmla="*/ 5 w 62"/>
                <a:gd name="T1" fmla="*/ 0 h 127"/>
                <a:gd name="T2" fmla="*/ 20 w 62"/>
                <a:gd name="T3" fmla="*/ 104 h 127"/>
                <a:gd name="T4" fmla="*/ 8 w 62"/>
                <a:gd name="T5" fmla="*/ 202 h 127"/>
                <a:gd name="T6" fmla="*/ 181 w 62"/>
                <a:gd name="T7" fmla="*/ 331 h 127"/>
                <a:gd name="T8" fmla="*/ 263 w 62"/>
                <a:gd name="T9" fmla="*/ 574 h 127"/>
                <a:gd name="T10" fmla="*/ 255 w 62"/>
                <a:gd name="T11" fmla="*/ 359 h 127"/>
                <a:gd name="T12" fmla="*/ 125 w 62"/>
                <a:gd name="T13" fmla="*/ 213 h 127"/>
                <a:gd name="T14" fmla="*/ 76 w 62"/>
                <a:gd name="T15" fmla="*/ 76 h 127"/>
                <a:gd name="T16" fmla="*/ 0 w 62"/>
                <a:gd name="T17" fmla="*/ 0 h 1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127">
                  <a:moveTo>
                    <a:pt x="1" y="0"/>
                  </a:moveTo>
                  <a:cubicBezTo>
                    <a:pt x="1" y="7"/>
                    <a:pt x="4" y="15"/>
                    <a:pt x="4" y="23"/>
                  </a:cubicBezTo>
                  <a:cubicBezTo>
                    <a:pt x="5" y="31"/>
                    <a:pt x="1" y="38"/>
                    <a:pt x="2" y="45"/>
                  </a:cubicBezTo>
                  <a:cubicBezTo>
                    <a:pt x="15" y="54"/>
                    <a:pt x="29" y="62"/>
                    <a:pt x="41" y="73"/>
                  </a:cubicBezTo>
                  <a:cubicBezTo>
                    <a:pt x="57" y="87"/>
                    <a:pt x="55" y="108"/>
                    <a:pt x="59" y="127"/>
                  </a:cubicBezTo>
                  <a:cubicBezTo>
                    <a:pt x="60" y="113"/>
                    <a:pt x="62" y="92"/>
                    <a:pt x="57" y="79"/>
                  </a:cubicBezTo>
                  <a:cubicBezTo>
                    <a:pt x="51" y="65"/>
                    <a:pt x="36" y="59"/>
                    <a:pt x="28" y="47"/>
                  </a:cubicBezTo>
                  <a:cubicBezTo>
                    <a:pt x="21" y="38"/>
                    <a:pt x="22" y="27"/>
                    <a:pt x="17" y="17"/>
                  </a:cubicBezTo>
                  <a:cubicBezTo>
                    <a:pt x="13" y="10"/>
                    <a:pt x="4" y="7"/>
                    <a:pt x="0" y="0"/>
                  </a:cubicBezTo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Freeform 248">
              <a:extLst>
                <a:ext uri="{FF2B5EF4-FFF2-40B4-BE49-F238E27FC236}">
                  <a16:creationId xmlns:a16="http://schemas.microsoft.com/office/drawing/2014/main" id="{A34CA6F8-FF48-40F4-AFE3-D9FA085A7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2483"/>
              <a:ext cx="379" cy="247"/>
            </a:xfrm>
            <a:custGeom>
              <a:avLst/>
              <a:gdLst>
                <a:gd name="T0" fmla="*/ 0 w 229"/>
                <a:gd name="T1" fmla="*/ 0 h 149"/>
                <a:gd name="T2" fmla="*/ 200 w 229"/>
                <a:gd name="T3" fmla="*/ 126 h 149"/>
                <a:gd name="T4" fmla="*/ 334 w 229"/>
                <a:gd name="T5" fmla="*/ 187 h 149"/>
                <a:gd name="T6" fmla="*/ 493 w 229"/>
                <a:gd name="T7" fmla="*/ 255 h 149"/>
                <a:gd name="T8" fmla="*/ 766 w 229"/>
                <a:gd name="T9" fmla="*/ 355 h 149"/>
                <a:gd name="T10" fmla="*/ 983 w 229"/>
                <a:gd name="T11" fmla="*/ 527 h 149"/>
                <a:gd name="T12" fmla="*/ 1024 w 229"/>
                <a:gd name="T13" fmla="*/ 678 h 149"/>
                <a:gd name="T14" fmla="*/ 727 w 229"/>
                <a:gd name="T15" fmla="*/ 393 h 149"/>
                <a:gd name="T16" fmla="*/ 381 w 229"/>
                <a:gd name="T17" fmla="*/ 277 h 149"/>
                <a:gd name="T18" fmla="*/ 255 w 229"/>
                <a:gd name="T19" fmla="*/ 222 h 149"/>
                <a:gd name="T20" fmla="*/ 146 w 229"/>
                <a:gd name="T21" fmla="*/ 187 h 149"/>
                <a:gd name="T22" fmla="*/ 8 w 229"/>
                <a:gd name="T23" fmla="*/ 50 h 14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9" h="149">
                  <a:moveTo>
                    <a:pt x="0" y="0"/>
                  </a:moveTo>
                  <a:cubicBezTo>
                    <a:pt x="10" y="13"/>
                    <a:pt x="30" y="21"/>
                    <a:pt x="44" y="28"/>
                  </a:cubicBezTo>
                  <a:cubicBezTo>
                    <a:pt x="54" y="33"/>
                    <a:pt x="64" y="36"/>
                    <a:pt x="74" y="41"/>
                  </a:cubicBezTo>
                  <a:cubicBezTo>
                    <a:pt x="86" y="46"/>
                    <a:pt x="96" y="53"/>
                    <a:pt x="109" y="56"/>
                  </a:cubicBezTo>
                  <a:cubicBezTo>
                    <a:pt x="131" y="60"/>
                    <a:pt x="149" y="71"/>
                    <a:pt x="169" y="78"/>
                  </a:cubicBezTo>
                  <a:cubicBezTo>
                    <a:pt x="188" y="85"/>
                    <a:pt x="206" y="100"/>
                    <a:pt x="217" y="116"/>
                  </a:cubicBezTo>
                  <a:cubicBezTo>
                    <a:pt x="222" y="123"/>
                    <a:pt x="229" y="140"/>
                    <a:pt x="226" y="149"/>
                  </a:cubicBezTo>
                  <a:cubicBezTo>
                    <a:pt x="209" y="121"/>
                    <a:pt x="188" y="101"/>
                    <a:pt x="160" y="86"/>
                  </a:cubicBezTo>
                  <a:cubicBezTo>
                    <a:pt x="135" y="73"/>
                    <a:pt x="110" y="69"/>
                    <a:pt x="84" y="61"/>
                  </a:cubicBezTo>
                  <a:cubicBezTo>
                    <a:pt x="74" y="58"/>
                    <a:pt x="65" y="53"/>
                    <a:pt x="56" y="49"/>
                  </a:cubicBezTo>
                  <a:cubicBezTo>
                    <a:pt x="48" y="46"/>
                    <a:pt x="39" y="44"/>
                    <a:pt x="32" y="41"/>
                  </a:cubicBezTo>
                  <a:cubicBezTo>
                    <a:pt x="18" y="35"/>
                    <a:pt x="9" y="24"/>
                    <a:pt x="2" y="11"/>
                  </a:cubicBezTo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Freeform 249">
              <a:extLst>
                <a:ext uri="{FF2B5EF4-FFF2-40B4-BE49-F238E27FC236}">
                  <a16:creationId xmlns:a16="http://schemas.microsoft.com/office/drawing/2014/main" id="{E3BDF6E9-A7BC-42EB-A241-2935F3948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1925"/>
              <a:ext cx="995" cy="1045"/>
            </a:xfrm>
            <a:custGeom>
              <a:avLst/>
              <a:gdLst>
                <a:gd name="T0" fmla="*/ 2727 w 601"/>
                <a:gd name="T1" fmla="*/ 187 h 631"/>
                <a:gd name="T2" fmla="*/ 1815 w 601"/>
                <a:gd name="T3" fmla="*/ 268 h 631"/>
                <a:gd name="T4" fmla="*/ 214 w 601"/>
                <a:gd name="T5" fmla="*/ 2054 h 631"/>
                <a:gd name="T6" fmla="*/ 159 w 601"/>
                <a:gd name="T7" fmla="*/ 2867 h 631"/>
                <a:gd name="T8" fmla="*/ 255 w 601"/>
                <a:gd name="T9" fmla="*/ 2797 h 631"/>
                <a:gd name="T10" fmla="*/ 255 w 601"/>
                <a:gd name="T11" fmla="*/ 2595 h 631"/>
                <a:gd name="T12" fmla="*/ 507 w 601"/>
                <a:gd name="T13" fmla="*/ 1698 h 631"/>
                <a:gd name="T14" fmla="*/ 2727 w 601"/>
                <a:gd name="T15" fmla="*/ 187 h 6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1" h="631">
                  <a:moveTo>
                    <a:pt x="601" y="41"/>
                  </a:moveTo>
                  <a:cubicBezTo>
                    <a:pt x="601" y="41"/>
                    <a:pt x="501" y="0"/>
                    <a:pt x="400" y="59"/>
                  </a:cubicBezTo>
                  <a:cubicBezTo>
                    <a:pt x="300" y="119"/>
                    <a:pt x="93" y="338"/>
                    <a:pt x="47" y="452"/>
                  </a:cubicBezTo>
                  <a:cubicBezTo>
                    <a:pt x="0" y="565"/>
                    <a:pt x="48" y="590"/>
                    <a:pt x="35" y="631"/>
                  </a:cubicBezTo>
                  <a:cubicBezTo>
                    <a:pt x="56" y="616"/>
                    <a:pt x="56" y="616"/>
                    <a:pt x="56" y="616"/>
                  </a:cubicBezTo>
                  <a:cubicBezTo>
                    <a:pt x="56" y="616"/>
                    <a:pt x="69" y="599"/>
                    <a:pt x="56" y="571"/>
                  </a:cubicBezTo>
                  <a:cubicBezTo>
                    <a:pt x="43" y="543"/>
                    <a:pt x="58" y="435"/>
                    <a:pt x="112" y="374"/>
                  </a:cubicBezTo>
                  <a:cubicBezTo>
                    <a:pt x="166" y="312"/>
                    <a:pt x="339" y="15"/>
                    <a:pt x="601" y="41"/>
                  </a:cubicBezTo>
                  <a:close/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1" name="Freeform 250">
              <a:extLst>
                <a:ext uri="{FF2B5EF4-FFF2-40B4-BE49-F238E27FC236}">
                  <a16:creationId xmlns:a16="http://schemas.microsoft.com/office/drawing/2014/main" id="{90B9ED9D-87B6-48A6-952E-05E1B82B6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2688"/>
              <a:ext cx="220" cy="242"/>
            </a:xfrm>
            <a:custGeom>
              <a:avLst/>
              <a:gdLst>
                <a:gd name="T0" fmla="*/ 109 w 133"/>
                <a:gd name="T1" fmla="*/ 104 h 146"/>
                <a:gd name="T2" fmla="*/ 463 w 133"/>
                <a:gd name="T3" fmla="*/ 187 h 146"/>
                <a:gd name="T4" fmla="*/ 589 w 133"/>
                <a:gd name="T5" fmla="*/ 525 h 146"/>
                <a:gd name="T6" fmla="*/ 296 w 133"/>
                <a:gd name="T7" fmla="*/ 525 h 146"/>
                <a:gd name="T8" fmla="*/ 55 w 133"/>
                <a:gd name="T9" fmla="*/ 542 h 146"/>
                <a:gd name="T10" fmla="*/ 0 w 133"/>
                <a:gd name="T11" fmla="*/ 237 h 146"/>
                <a:gd name="T12" fmla="*/ 117 w 133"/>
                <a:gd name="T13" fmla="*/ 138 h 1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146">
                  <a:moveTo>
                    <a:pt x="24" y="23"/>
                  </a:moveTo>
                  <a:cubicBezTo>
                    <a:pt x="38" y="54"/>
                    <a:pt x="81" y="32"/>
                    <a:pt x="102" y="41"/>
                  </a:cubicBezTo>
                  <a:cubicBezTo>
                    <a:pt x="128" y="52"/>
                    <a:pt x="133" y="91"/>
                    <a:pt x="130" y="115"/>
                  </a:cubicBezTo>
                  <a:cubicBezTo>
                    <a:pt x="110" y="127"/>
                    <a:pt x="87" y="112"/>
                    <a:pt x="65" y="115"/>
                  </a:cubicBezTo>
                  <a:cubicBezTo>
                    <a:pt x="44" y="119"/>
                    <a:pt x="26" y="146"/>
                    <a:pt x="12" y="119"/>
                  </a:cubicBezTo>
                  <a:cubicBezTo>
                    <a:pt x="3" y="103"/>
                    <a:pt x="0" y="71"/>
                    <a:pt x="0" y="52"/>
                  </a:cubicBezTo>
                  <a:cubicBezTo>
                    <a:pt x="0" y="39"/>
                    <a:pt x="16" y="0"/>
                    <a:pt x="26" y="30"/>
                  </a:cubicBezTo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2" name="Freeform 251">
              <a:extLst>
                <a:ext uri="{FF2B5EF4-FFF2-40B4-BE49-F238E27FC236}">
                  <a16:creationId xmlns:a16="http://schemas.microsoft.com/office/drawing/2014/main" id="{B46DF9C2-8EE8-4821-A99B-D2436602C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667"/>
              <a:ext cx="207" cy="167"/>
            </a:xfrm>
            <a:custGeom>
              <a:avLst/>
              <a:gdLst>
                <a:gd name="T0" fmla="*/ 13 w 125"/>
                <a:gd name="T1" fmla="*/ 84 h 101"/>
                <a:gd name="T2" fmla="*/ 172 w 125"/>
                <a:gd name="T3" fmla="*/ 117 h 101"/>
                <a:gd name="T4" fmla="*/ 338 w 125"/>
                <a:gd name="T5" fmla="*/ 175 h 101"/>
                <a:gd name="T6" fmla="*/ 444 w 125"/>
                <a:gd name="T7" fmla="*/ 289 h 101"/>
                <a:gd name="T8" fmla="*/ 518 w 125"/>
                <a:gd name="T9" fmla="*/ 456 h 101"/>
                <a:gd name="T10" fmla="*/ 346 w 125"/>
                <a:gd name="T11" fmla="*/ 96 h 101"/>
                <a:gd name="T12" fmla="*/ 22 w 125"/>
                <a:gd name="T13" fmla="*/ 99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101">
                  <a:moveTo>
                    <a:pt x="3" y="19"/>
                  </a:moveTo>
                  <a:cubicBezTo>
                    <a:pt x="11" y="32"/>
                    <a:pt x="26" y="25"/>
                    <a:pt x="38" y="26"/>
                  </a:cubicBezTo>
                  <a:cubicBezTo>
                    <a:pt x="52" y="28"/>
                    <a:pt x="62" y="31"/>
                    <a:pt x="74" y="39"/>
                  </a:cubicBezTo>
                  <a:cubicBezTo>
                    <a:pt x="85" y="46"/>
                    <a:pt x="92" y="53"/>
                    <a:pt x="98" y="64"/>
                  </a:cubicBezTo>
                  <a:cubicBezTo>
                    <a:pt x="103" y="74"/>
                    <a:pt x="103" y="95"/>
                    <a:pt x="114" y="101"/>
                  </a:cubicBezTo>
                  <a:cubicBezTo>
                    <a:pt x="125" y="75"/>
                    <a:pt x="97" y="33"/>
                    <a:pt x="76" y="21"/>
                  </a:cubicBezTo>
                  <a:cubicBezTo>
                    <a:pt x="65" y="15"/>
                    <a:pt x="0" y="0"/>
                    <a:pt x="5" y="22"/>
                  </a:cubicBezTo>
                </a:path>
              </a:pathLst>
            </a:custGeom>
            <a:solidFill>
              <a:srgbClr val="E8B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Freeform 252">
              <a:extLst>
                <a:ext uri="{FF2B5EF4-FFF2-40B4-BE49-F238E27FC236}">
                  <a16:creationId xmlns:a16="http://schemas.microsoft.com/office/drawing/2014/main" id="{15289B91-616B-4A37-98EF-60E5FBBB5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114"/>
              <a:ext cx="308" cy="230"/>
            </a:xfrm>
            <a:custGeom>
              <a:avLst/>
              <a:gdLst>
                <a:gd name="T0" fmla="*/ 0 w 186"/>
                <a:gd name="T1" fmla="*/ 271 h 139"/>
                <a:gd name="T2" fmla="*/ 164 w 186"/>
                <a:gd name="T3" fmla="*/ 344 h 139"/>
                <a:gd name="T4" fmla="*/ 376 w 186"/>
                <a:gd name="T5" fmla="*/ 376 h 139"/>
                <a:gd name="T6" fmla="*/ 681 w 186"/>
                <a:gd name="T7" fmla="*/ 574 h 139"/>
                <a:gd name="T8" fmla="*/ 816 w 186"/>
                <a:gd name="T9" fmla="*/ 611 h 139"/>
                <a:gd name="T10" fmla="*/ 840 w 186"/>
                <a:gd name="T11" fmla="*/ 534 h 139"/>
                <a:gd name="T12" fmla="*/ 808 w 186"/>
                <a:gd name="T13" fmla="*/ 400 h 139"/>
                <a:gd name="T14" fmla="*/ 773 w 186"/>
                <a:gd name="T15" fmla="*/ 137 h 139"/>
                <a:gd name="T16" fmla="*/ 652 w 186"/>
                <a:gd name="T17" fmla="*/ 91 h 139"/>
                <a:gd name="T18" fmla="*/ 677 w 186"/>
                <a:gd name="T19" fmla="*/ 230 h 139"/>
                <a:gd name="T20" fmla="*/ 699 w 186"/>
                <a:gd name="T21" fmla="*/ 389 h 139"/>
                <a:gd name="T22" fmla="*/ 546 w 186"/>
                <a:gd name="T23" fmla="*/ 389 h 139"/>
                <a:gd name="T24" fmla="*/ 296 w 186"/>
                <a:gd name="T25" fmla="*/ 276 h 139"/>
                <a:gd name="T26" fmla="*/ 83 w 186"/>
                <a:gd name="T27" fmla="*/ 290 h 139"/>
                <a:gd name="T28" fmla="*/ 5 w 186"/>
                <a:gd name="T29" fmla="*/ 276 h 13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6" h="139">
                  <a:moveTo>
                    <a:pt x="0" y="60"/>
                  </a:moveTo>
                  <a:cubicBezTo>
                    <a:pt x="6" y="75"/>
                    <a:pt x="22" y="75"/>
                    <a:pt x="36" y="76"/>
                  </a:cubicBezTo>
                  <a:cubicBezTo>
                    <a:pt x="52" y="76"/>
                    <a:pt x="67" y="79"/>
                    <a:pt x="83" y="83"/>
                  </a:cubicBezTo>
                  <a:cubicBezTo>
                    <a:pt x="108" y="90"/>
                    <a:pt x="128" y="113"/>
                    <a:pt x="150" y="127"/>
                  </a:cubicBezTo>
                  <a:cubicBezTo>
                    <a:pt x="157" y="131"/>
                    <a:pt x="172" y="139"/>
                    <a:pt x="180" y="135"/>
                  </a:cubicBezTo>
                  <a:cubicBezTo>
                    <a:pt x="184" y="132"/>
                    <a:pt x="186" y="123"/>
                    <a:pt x="185" y="118"/>
                  </a:cubicBezTo>
                  <a:cubicBezTo>
                    <a:pt x="184" y="108"/>
                    <a:pt x="179" y="98"/>
                    <a:pt x="178" y="88"/>
                  </a:cubicBezTo>
                  <a:cubicBezTo>
                    <a:pt x="175" y="68"/>
                    <a:pt x="180" y="48"/>
                    <a:pt x="170" y="30"/>
                  </a:cubicBezTo>
                  <a:cubicBezTo>
                    <a:pt x="165" y="23"/>
                    <a:pt x="148" y="0"/>
                    <a:pt x="144" y="20"/>
                  </a:cubicBezTo>
                  <a:cubicBezTo>
                    <a:pt x="142" y="29"/>
                    <a:pt x="147" y="41"/>
                    <a:pt x="149" y="51"/>
                  </a:cubicBezTo>
                  <a:cubicBezTo>
                    <a:pt x="151" y="63"/>
                    <a:pt x="155" y="74"/>
                    <a:pt x="154" y="86"/>
                  </a:cubicBezTo>
                  <a:cubicBezTo>
                    <a:pt x="152" y="111"/>
                    <a:pt x="132" y="93"/>
                    <a:pt x="120" y="86"/>
                  </a:cubicBezTo>
                  <a:cubicBezTo>
                    <a:pt x="102" y="75"/>
                    <a:pt x="87" y="62"/>
                    <a:pt x="65" y="61"/>
                  </a:cubicBezTo>
                  <a:cubicBezTo>
                    <a:pt x="49" y="60"/>
                    <a:pt x="34" y="62"/>
                    <a:pt x="18" y="64"/>
                  </a:cubicBezTo>
                  <a:cubicBezTo>
                    <a:pt x="13" y="65"/>
                    <a:pt x="3" y="66"/>
                    <a:pt x="1" y="61"/>
                  </a:cubicBezTo>
                </a:path>
              </a:pathLst>
            </a:custGeom>
            <a:solidFill>
              <a:srgbClr val="E8B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Freeform 253">
              <a:extLst>
                <a:ext uri="{FF2B5EF4-FFF2-40B4-BE49-F238E27FC236}">
                  <a16:creationId xmlns:a16="http://schemas.microsoft.com/office/drawing/2014/main" id="{CE0D2AAF-0880-4BB1-9565-978B097FF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399"/>
              <a:ext cx="174" cy="140"/>
            </a:xfrm>
            <a:custGeom>
              <a:avLst/>
              <a:gdLst>
                <a:gd name="T0" fmla="*/ 292 w 105"/>
                <a:gd name="T1" fmla="*/ 26 h 85"/>
                <a:gd name="T2" fmla="*/ 459 w 105"/>
                <a:gd name="T3" fmla="*/ 260 h 85"/>
                <a:gd name="T4" fmla="*/ 444 w 105"/>
                <a:gd name="T5" fmla="*/ 352 h 85"/>
                <a:gd name="T6" fmla="*/ 373 w 105"/>
                <a:gd name="T7" fmla="*/ 374 h 85"/>
                <a:gd name="T8" fmla="*/ 159 w 105"/>
                <a:gd name="T9" fmla="*/ 303 h 85"/>
                <a:gd name="T10" fmla="*/ 20 w 105"/>
                <a:gd name="T11" fmla="*/ 222 h 85"/>
                <a:gd name="T12" fmla="*/ 154 w 105"/>
                <a:gd name="T13" fmla="*/ 201 h 85"/>
                <a:gd name="T14" fmla="*/ 250 w 105"/>
                <a:gd name="T15" fmla="*/ 133 h 85"/>
                <a:gd name="T16" fmla="*/ 255 w 105"/>
                <a:gd name="T17" fmla="*/ 35 h 85"/>
                <a:gd name="T18" fmla="*/ 285 w 105"/>
                <a:gd name="T19" fmla="*/ 21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5" h="85">
                  <a:moveTo>
                    <a:pt x="64" y="6"/>
                  </a:moveTo>
                  <a:cubicBezTo>
                    <a:pt x="81" y="18"/>
                    <a:pt x="95" y="37"/>
                    <a:pt x="101" y="58"/>
                  </a:cubicBezTo>
                  <a:cubicBezTo>
                    <a:pt x="104" y="66"/>
                    <a:pt x="105" y="73"/>
                    <a:pt x="98" y="79"/>
                  </a:cubicBezTo>
                  <a:cubicBezTo>
                    <a:pt x="93" y="84"/>
                    <a:pt x="89" y="85"/>
                    <a:pt x="82" y="84"/>
                  </a:cubicBezTo>
                  <a:cubicBezTo>
                    <a:pt x="67" y="81"/>
                    <a:pt x="50" y="73"/>
                    <a:pt x="35" y="68"/>
                  </a:cubicBezTo>
                  <a:cubicBezTo>
                    <a:pt x="28" y="65"/>
                    <a:pt x="0" y="64"/>
                    <a:pt x="4" y="50"/>
                  </a:cubicBezTo>
                  <a:cubicBezTo>
                    <a:pt x="7" y="42"/>
                    <a:pt x="28" y="44"/>
                    <a:pt x="34" y="45"/>
                  </a:cubicBezTo>
                  <a:cubicBezTo>
                    <a:pt x="45" y="46"/>
                    <a:pt x="53" y="41"/>
                    <a:pt x="55" y="30"/>
                  </a:cubicBezTo>
                  <a:cubicBezTo>
                    <a:pt x="57" y="23"/>
                    <a:pt x="56" y="15"/>
                    <a:pt x="56" y="8"/>
                  </a:cubicBezTo>
                  <a:cubicBezTo>
                    <a:pt x="56" y="0"/>
                    <a:pt x="58" y="0"/>
                    <a:pt x="63" y="5"/>
                  </a:cubicBezTo>
                </a:path>
              </a:pathLst>
            </a:custGeom>
            <a:solidFill>
              <a:srgbClr val="E8B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Freeform 254">
              <a:extLst>
                <a:ext uri="{FF2B5EF4-FFF2-40B4-BE49-F238E27FC236}">
                  <a16:creationId xmlns:a16="http://schemas.microsoft.com/office/drawing/2014/main" id="{2CA9B161-FDC8-41A3-9E6D-8F16E98C0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2243"/>
              <a:ext cx="341" cy="212"/>
            </a:xfrm>
            <a:custGeom>
              <a:avLst/>
              <a:gdLst>
                <a:gd name="T0" fmla="*/ 0 w 206"/>
                <a:gd name="T1" fmla="*/ 0 h 128"/>
                <a:gd name="T2" fmla="*/ 159 w 206"/>
                <a:gd name="T3" fmla="*/ 477 h 128"/>
                <a:gd name="T4" fmla="*/ 435 w 206"/>
                <a:gd name="T5" fmla="*/ 555 h 128"/>
                <a:gd name="T6" fmla="*/ 781 w 206"/>
                <a:gd name="T7" fmla="*/ 548 h 128"/>
                <a:gd name="T8" fmla="*/ 934 w 206"/>
                <a:gd name="T9" fmla="*/ 581 h 128"/>
                <a:gd name="T10" fmla="*/ 657 w 206"/>
                <a:gd name="T11" fmla="*/ 505 h 128"/>
                <a:gd name="T12" fmla="*/ 283 w 206"/>
                <a:gd name="T13" fmla="*/ 422 h 128"/>
                <a:gd name="T14" fmla="*/ 5 w 206"/>
                <a:gd name="T15" fmla="*/ 8 h 1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6" h="128">
                  <a:moveTo>
                    <a:pt x="0" y="0"/>
                  </a:moveTo>
                  <a:cubicBezTo>
                    <a:pt x="23" y="31"/>
                    <a:pt x="8" y="78"/>
                    <a:pt x="35" y="105"/>
                  </a:cubicBezTo>
                  <a:cubicBezTo>
                    <a:pt x="49" y="118"/>
                    <a:pt x="77" y="120"/>
                    <a:pt x="96" y="122"/>
                  </a:cubicBezTo>
                  <a:cubicBezTo>
                    <a:pt x="121" y="124"/>
                    <a:pt x="147" y="120"/>
                    <a:pt x="172" y="121"/>
                  </a:cubicBezTo>
                  <a:cubicBezTo>
                    <a:pt x="184" y="122"/>
                    <a:pt x="195" y="124"/>
                    <a:pt x="206" y="128"/>
                  </a:cubicBezTo>
                  <a:cubicBezTo>
                    <a:pt x="194" y="117"/>
                    <a:pt x="163" y="114"/>
                    <a:pt x="145" y="111"/>
                  </a:cubicBezTo>
                  <a:cubicBezTo>
                    <a:pt x="119" y="108"/>
                    <a:pt x="86" y="103"/>
                    <a:pt x="62" y="93"/>
                  </a:cubicBezTo>
                  <a:cubicBezTo>
                    <a:pt x="23" y="76"/>
                    <a:pt x="30" y="24"/>
                    <a:pt x="1" y="2"/>
                  </a:cubicBezTo>
                </a:path>
              </a:pathLst>
            </a:custGeom>
            <a:solidFill>
              <a:srgbClr val="E8B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Freeform 255">
              <a:extLst>
                <a:ext uri="{FF2B5EF4-FFF2-40B4-BE49-F238E27FC236}">
                  <a16:creationId xmlns:a16="http://schemas.microsoft.com/office/drawing/2014/main" id="{84DC647C-814E-4CF7-886A-7D982C9D9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2562"/>
              <a:ext cx="116" cy="216"/>
            </a:xfrm>
            <a:custGeom>
              <a:avLst/>
              <a:gdLst>
                <a:gd name="T0" fmla="*/ 68 w 70"/>
                <a:gd name="T1" fmla="*/ 28 h 130"/>
                <a:gd name="T2" fmla="*/ 244 w 70"/>
                <a:gd name="T3" fmla="*/ 151 h 130"/>
                <a:gd name="T4" fmla="*/ 313 w 70"/>
                <a:gd name="T5" fmla="*/ 404 h 130"/>
                <a:gd name="T6" fmla="*/ 126 w 70"/>
                <a:gd name="T7" fmla="*/ 508 h 130"/>
                <a:gd name="T8" fmla="*/ 164 w 70"/>
                <a:gd name="T9" fmla="*/ 452 h 130"/>
                <a:gd name="T10" fmla="*/ 187 w 70"/>
                <a:gd name="T11" fmla="*/ 376 h 130"/>
                <a:gd name="T12" fmla="*/ 154 w 70"/>
                <a:gd name="T13" fmla="*/ 188 h 130"/>
                <a:gd name="T14" fmla="*/ 20 w 70"/>
                <a:gd name="T15" fmla="*/ 5 h 130"/>
                <a:gd name="T16" fmla="*/ 68 w 70"/>
                <a:gd name="T17" fmla="*/ 28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30">
                  <a:moveTo>
                    <a:pt x="15" y="6"/>
                  </a:moveTo>
                  <a:cubicBezTo>
                    <a:pt x="22" y="20"/>
                    <a:pt x="44" y="19"/>
                    <a:pt x="54" y="33"/>
                  </a:cubicBezTo>
                  <a:cubicBezTo>
                    <a:pt x="63" y="44"/>
                    <a:pt x="70" y="73"/>
                    <a:pt x="69" y="88"/>
                  </a:cubicBezTo>
                  <a:cubicBezTo>
                    <a:pt x="68" y="102"/>
                    <a:pt x="28" y="130"/>
                    <a:pt x="28" y="111"/>
                  </a:cubicBezTo>
                  <a:cubicBezTo>
                    <a:pt x="27" y="107"/>
                    <a:pt x="34" y="102"/>
                    <a:pt x="36" y="99"/>
                  </a:cubicBezTo>
                  <a:cubicBezTo>
                    <a:pt x="39" y="93"/>
                    <a:pt x="40" y="88"/>
                    <a:pt x="41" y="82"/>
                  </a:cubicBezTo>
                  <a:cubicBezTo>
                    <a:pt x="44" y="67"/>
                    <a:pt x="40" y="54"/>
                    <a:pt x="34" y="41"/>
                  </a:cubicBezTo>
                  <a:cubicBezTo>
                    <a:pt x="27" y="29"/>
                    <a:pt x="0" y="14"/>
                    <a:pt x="4" y="1"/>
                  </a:cubicBezTo>
                  <a:cubicBezTo>
                    <a:pt x="9" y="0"/>
                    <a:pt x="13" y="2"/>
                    <a:pt x="15" y="6"/>
                  </a:cubicBezTo>
                </a:path>
              </a:pathLst>
            </a:custGeom>
            <a:solidFill>
              <a:srgbClr val="E8B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Freeform 256">
              <a:extLst>
                <a:ext uri="{FF2B5EF4-FFF2-40B4-BE49-F238E27FC236}">
                  <a16:creationId xmlns:a16="http://schemas.microsoft.com/office/drawing/2014/main" id="{3512CE58-5E75-453F-8FF2-EA9B2AE8D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629"/>
              <a:ext cx="533" cy="173"/>
            </a:xfrm>
            <a:custGeom>
              <a:avLst/>
              <a:gdLst>
                <a:gd name="T0" fmla="*/ 0 w 322"/>
                <a:gd name="T1" fmla="*/ 117 h 105"/>
                <a:gd name="T2" fmla="*/ 598 w 322"/>
                <a:gd name="T3" fmla="*/ 402 h 105"/>
                <a:gd name="T4" fmla="*/ 1011 w 322"/>
                <a:gd name="T5" fmla="*/ 456 h 105"/>
                <a:gd name="T6" fmla="*/ 1460 w 322"/>
                <a:gd name="T7" fmla="*/ 456 h 105"/>
                <a:gd name="T8" fmla="*/ 975 w 322"/>
                <a:gd name="T9" fmla="*/ 427 h 105"/>
                <a:gd name="T10" fmla="*/ 589 w 322"/>
                <a:gd name="T11" fmla="*/ 344 h 105"/>
                <a:gd name="T12" fmla="*/ 0 w 322"/>
                <a:gd name="T13" fmla="*/ 89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2" h="105">
                  <a:moveTo>
                    <a:pt x="0" y="26"/>
                  </a:moveTo>
                  <a:cubicBezTo>
                    <a:pt x="36" y="0"/>
                    <a:pt x="101" y="80"/>
                    <a:pt x="132" y="90"/>
                  </a:cubicBezTo>
                  <a:cubicBezTo>
                    <a:pt x="162" y="100"/>
                    <a:pt x="191" y="102"/>
                    <a:pt x="223" y="102"/>
                  </a:cubicBezTo>
                  <a:cubicBezTo>
                    <a:pt x="256" y="102"/>
                    <a:pt x="290" y="105"/>
                    <a:pt x="322" y="102"/>
                  </a:cubicBezTo>
                  <a:cubicBezTo>
                    <a:pt x="288" y="105"/>
                    <a:pt x="250" y="96"/>
                    <a:pt x="215" y="95"/>
                  </a:cubicBezTo>
                  <a:cubicBezTo>
                    <a:pt x="186" y="93"/>
                    <a:pt x="156" y="91"/>
                    <a:pt x="130" y="77"/>
                  </a:cubicBezTo>
                  <a:cubicBezTo>
                    <a:pt x="92" y="55"/>
                    <a:pt x="44" y="15"/>
                    <a:pt x="0" y="20"/>
                  </a:cubicBezTo>
                </a:path>
              </a:pathLst>
            </a:custGeom>
            <a:solidFill>
              <a:srgbClr val="E8B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Freeform 257">
              <a:extLst>
                <a:ext uri="{FF2B5EF4-FFF2-40B4-BE49-F238E27FC236}">
                  <a16:creationId xmlns:a16="http://schemas.microsoft.com/office/drawing/2014/main" id="{CF25763F-3CF4-49AD-A38A-323A8106A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690"/>
              <a:ext cx="621" cy="184"/>
            </a:xfrm>
            <a:custGeom>
              <a:avLst/>
              <a:gdLst>
                <a:gd name="T0" fmla="*/ 0 w 375"/>
                <a:gd name="T1" fmla="*/ 55 h 111"/>
                <a:gd name="T2" fmla="*/ 339 w 375"/>
                <a:gd name="T3" fmla="*/ 234 h 111"/>
                <a:gd name="T4" fmla="*/ 732 w 375"/>
                <a:gd name="T5" fmla="*/ 388 h 111"/>
                <a:gd name="T6" fmla="*/ 1240 w 375"/>
                <a:gd name="T7" fmla="*/ 406 h 111"/>
                <a:gd name="T8" fmla="*/ 1702 w 375"/>
                <a:gd name="T9" fmla="*/ 393 h 111"/>
                <a:gd name="T10" fmla="*/ 1220 w 375"/>
                <a:gd name="T11" fmla="*/ 431 h 111"/>
                <a:gd name="T12" fmla="*/ 686 w 375"/>
                <a:gd name="T13" fmla="*/ 486 h 111"/>
                <a:gd name="T14" fmla="*/ 268 w 375"/>
                <a:gd name="T15" fmla="*/ 333 h 111"/>
                <a:gd name="T16" fmla="*/ 0 w 375"/>
                <a:gd name="T17" fmla="*/ 83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5" h="111">
                  <a:moveTo>
                    <a:pt x="0" y="12"/>
                  </a:moveTo>
                  <a:cubicBezTo>
                    <a:pt x="29" y="0"/>
                    <a:pt x="56" y="34"/>
                    <a:pt x="75" y="51"/>
                  </a:cubicBezTo>
                  <a:cubicBezTo>
                    <a:pt x="100" y="73"/>
                    <a:pt x="129" y="81"/>
                    <a:pt x="161" y="85"/>
                  </a:cubicBezTo>
                  <a:cubicBezTo>
                    <a:pt x="197" y="90"/>
                    <a:pt x="236" y="87"/>
                    <a:pt x="273" y="89"/>
                  </a:cubicBezTo>
                  <a:cubicBezTo>
                    <a:pt x="297" y="90"/>
                    <a:pt x="354" y="99"/>
                    <a:pt x="375" y="86"/>
                  </a:cubicBezTo>
                  <a:cubicBezTo>
                    <a:pt x="341" y="90"/>
                    <a:pt x="304" y="90"/>
                    <a:pt x="269" y="95"/>
                  </a:cubicBezTo>
                  <a:cubicBezTo>
                    <a:pt x="228" y="101"/>
                    <a:pt x="193" y="111"/>
                    <a:pt x="151" y="107"/>
                  </a:cubicBezTo>
                  <a:cubicBezTo>
                    <a:pt x="112" y="103"/>
                    <a:pt x="86" y="103"/>
                    <a:pt x="59" y="73"/>
                  </a:cubicBezTo>
                  <a:cubicBezTo>
                    <a:pt x="40" y="53"/>
                    <a:pt x="23" y="33"/>
                    <a:pt x="0" y="18"/>
                  </a:cubicBezTo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Freeform 258">
              <a:extLst>
                <a:ext uri="{FF2B5EF4-FFF2-40B4-BE49-F238E27FC236}">
                  <a16:creationId xmlns:a16="http://schemas.microsoft.com/office/drawing/2014/main" id="{9B74FECC-7DCB-4B4C-8E31-7D236693C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2761"/>
              <a:ext cx="389" cy="65"/>
            </a:xfrm>
            <a:custGeom>
              <a:avLst/>
              <a:gdLst>
                <a:gd name="T0" fmla="*/ 1066 w 235"/>
                <a:gd name="T1" fmla="*/ 0 h 39"/>
                <a:gd name="T2" fmla="*/ 852 w 235"/>
                <a:gd name="T3" fmla="*/ 138 h 39"/>
                <a:gd name="T4" fmla="*/ 485 w 235"/>
                <a:gd name="T5" fmla="*/ 172 h 39"/>
                <a:gd name="T6" fmla="*/ 179 w 235"/>
                <a:gd name="T7" fmla="*/ 147 h 39"/>
                <a:gd name="T8" fmla="*/ 0 w 235"/>
                <a:gd name="T9" fmla="*/ 147 h 39"/>
                <a:gd name="T10" fmla="*/ 137 w 235"/>
                <a:gd name="T11" fmla="*/ 125 h 39"/>
                <a:gd name="T12" fmla="*/ 268 w 235"/>
                <a:gd name="T13" fmla="*/ 112 h 39"/>
                <a:gd name="T14" fmla="*/ 540 w 235"/>
                <a:gd name="T15" fmla="*/ 83 h 39"/>
                <a:gd name="T16" fmla="*/ 836 w 235"/>
                <a:gd name="T17" fmla="*/ 75 h 39"/>
                <a:gd name="T18" fmla="*/ 1046 w 235"/>
                <a:gd name="T19" fmla="*/ 8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5" h="39">
                  <a:moveTo>
                    <a:pt x="235" y="0"/>
                  </a:moveTo>
                  <a:cubicBezTo>
                    <a:pt x="228" y="17"/>
                    <a:pt x="205" y="26"/>
                    <a:pt x="188" y="30"/>
                  </a:cubicBezTo>
                  <a:cubicBezTo>
                    <a:pt x="161" y="36"/>
                    <a:pt x="135" y="39"/>
                    <a:pt x="107" y="37"/>
                  </a:cubicBezTo>
                  <a:cubicBezTo>
                    <a:pt x="84" y="36"/>
                    <a:pt x="62" y="33"/>
                    <a:pt x="39" y="32"/>
                  </a:cubicBezTo>
                  <a:cubicBezTo>
                    <a:pt x="26" y="32"/>
                    <a:pt x="13" y="33"/>
                    <a:pt x="0" y="32"/>
                  </a:cubicBezTo>
                  <a:cubicBezTo>
                    <a:pt x="10" y="32"/>
                    <a:pt x="20" y="28"/>
                    <a:pt x="30" y="27"/>
                  </a:cubicBezTo>
                  <a:cubicBezTo>
                    <a:pt x="40" y="26"/>
                    <a:pt x="49" y="25"/>
                    <a:pt x="59" y="24"/>
                  </a:cubicBezTo>
                  <a:cubicBezTo>
                    <a:pt x="79" y="22"/>
                    <a:pt x="99" y="19"/>
                    <a:pt x="119" y="18"/>
                  </a:cubicBezTo>
                  <a:cubicBezTo>
                    <a:pt x="141" y="16"/>
                    <a:pt x="162" y="19"/>
                    <a:pt x="184" y="16"/>
                  </a:cubicBezTo>
                  <a:cubicBezTo>
                    <a:pt x="198" y="13"/>
                    <a:pt x="220" y="9"/>
                    <a:pt x="231" y="2"/>
                  </a:cubicBezTo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Freeform 259">
              <a:extLst>
                <a:ext uri="{FF2B5EF4-FFF2-40B4-BE49-F238E27FC236}">
                  <a16:creationId xmlns:a16="http://schemas.microsoft.com/office/drawing/2014/main" id="{7A06579D-01CC-492F-A234-46BCC59ED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227"/>
              <a:ext cx="53" cy="120"/>
            </a:xfrm>
            <a:custGeom>
              <a:avLst/>
              <a:gdLst>
                <a:gd name="T0" fmla="*/ 0 w 32"/>
                <a:gd name="T1" fmla="*/ 240 h 73"/>
                <a:gd name="T2" fmla="*/ 139 w 32"/>
                <a:gd name="T3" fmla="*/ 240 h 73"/>
                <a:gd name="T4" fmla="*/ 118 w 32"/>
                <a:gd name="T5" fmla="*/ 133 h 73"/>
                <a:gd name="T6" fmla="*/ 99 w 32"/>
                <a:gd name="T7" fmla="*/ 0 h 73"/>
                <a:gd name="T8" fmla="*/ 118 w 32"/>
                <a:gd name="T9" fmla="*/ 205 h 73"/>
                <a:gd name="T10" fmla="*/ 8 w 32"/>
                <a:gd name="T11" fmla="*/ 243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73">
                  <a:moveTo>
                    <a:pt x="0" y="54"/>
                  </a:moveTo>
                  <a:cubicBezTo>
                    <a:pt x="9" y="60"/>
                    <a:pt x="29" y="73"/>
                    <a:pt x="31" y="54"/>
                  </a:cubicBezTo>
                  <a:cubicBezTo>
                    <a:pt x="32" y="46"/>
                    <a:pt x="28" y="38"/>
                    <a:pt x="26" y="30"/>
                  </a:cubicBezTo>
                  <a:cubicBezTo>
                    <a:pt x="23" y="20"/>
                    <a:pt x="25" y="10"/>
                    <a:pt x="22" y="0"/>
                  </a:cubicBezTo>
                  <a:cubicBezTo>
                    <a:pt x="22" y="16"/>
                    <a:pt x="24" y="30"/>
                    <a:pt x="26" y="46"/>
                  </a:cubicBezTo>
                  <a:cubicBezTo>
                    <a:pt x="28" y="62"/>
                    <a:pt x="13" y="64"/>
                    <a:pt x="2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Freeform 260">
              <a:extLst>
                <a:ext uri="{FF2B5EF4-FFF2-40B4-BE49-F238E27FC236}">
                  <a16:creationId xmlns:a16="http://schemas.microsoft.com/office/drawing/2014/main" id="{764F5499-030C-4225-8C2E-3BE7EB767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2442"/>
              <a:ext cx="56" cy="101"/>
            </a:xfrm>
            <a:custGeom>
              <a:avLst/>
              <a:gdLst>
                <a:gd name="T0" fmla="*/ 0 w 34"/>
                <a:gd name="T1" fmla="*/ 242 h 61"/>
                <a:gd name="T2" fmla="*/ 143 w 34"/>
                <a:gd name="T3" fmla="*/ 192 h 61"/>
                <a:gd name="T4" fmla="*/ 54 w 34"/>
                <a:gd name="T5" fmla="*/ 0 h 61"/>
                <a:gd name="T6" fmla="*/ 119 w 34"/>
                <a:gd name="T7" fmla="*/ 195 h 61"/>
                <a:gd name="T8" fmla="*/ 35 w 34"/>
                <a:gd name="T9" fmla="*/ 242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61">
                  <a:moveTo>
                    <a:pt x="0" y="53"/>
                  </a:moveTo>
                  <a:cubicBezTo>
                    <a:pt x="14" y="60"/>
                    <a:pt x="31" y="61"/>
                    <a:pt x="32" y="42"/>
                  </a:cubicBezTo>
                  <a:cubicBezTo>
                    <a:pt x="34" y="25"/>
                    <a:pt x="19" y="15"/>
                    <a:pt x="12" y="0"/>
                  </a:cubicBezTo>
                  <a:cubicBezTo>
                    <a:pt x="16" y="15"/>
                    <a:pt x="27" y="28"/>
                    <a:pt x="27" y="43"/>
                  </a:cubicBezTo>
                  <a:cubicBezTo>
                    <a:pt x="26" y="55"/>
                    <a:pt x="17" y="54"/>
                    <a:pt x="8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2" name="Freeform 261">
              <a:extLst>
                <a:ext uri="{FF2B5EF4-FFF2-40B4-BE49-F238E27FC236}">
                  <a16:creationId xmlns:a16="http://schemas.microsoft.com/office/drawing/2014/main" id="{3C1F5BD3-7D97-4B62-BA3E-D0789589A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2609"/>
              <a:ext cx="43" cy="141"/>
            </a:xfrm>
            <a:custGeom>
              <a:avLst/>
              <a:gdLst>
                <a:gd name="T0" fmla="*/ 20 w 26"/>
                <a:gd name="T1" fmla="*/ 0 h 85"/>
                <a:gd name="T2" fmla="*/ 112 w 26"/>
                <a:gd name="T3" fmla="*/ 247 h 85"/>
                <a:gd name="T4" fmla="*/ 96 w 26"/>
                <a:gd name="T5" fmla="*/ 338 h 85"/>
                <a:gd name="T6" fmla="*/ 0 w 26"/>
                <a:gd name="T7" fmla="*/ 388 h 85"/>
                <a:gd name="T8" fmla="*/ 84 w 26"/>
                <a:gd name="T9" fmla="*/ 279 h 85"/>
                <a:gd name="T10" fmla="*/ 96 w 26"/>
                <a:gd name="T11" fmla="*/ 168 h 85"/>
                <a:gd name="T12" fmla="*/ 68 w 26"/>
                <a:gd name="T13" fmla="*/ 75 h 85"/>
                <a:gd name="T14" fmla="*/ 33 w 26"/>
                <a:gd name="T15" fmla="*/ 8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85">
                  <a:moveTo>
                    <a:pt x="4" y="0"/>
                  </a:moveTo>
                  <a:cubicBezTo>
                    <a:pt x="23" y="4"/>
                    <a:pt x="23" y="39"/>
                    <a:pt x="25" y="54"/>
                  </a:cubicBezTo>
                  <a:cubicBezTo>
                    <a:pt x="26" y="61"/>
                    <a:pt x="26" y="68"/>
                    <a:pt x="21" y="74"/>
                  </a:cubicBezTo>
                  <a:cubicBezTo>
                    <a:pt x="17" y="78"/>
                    <a:pt x="7" y="85"/>
                    <a:pt x="0" y="85"/>
                  </a:cubicBezTo>
                  <a:cubicBezTo>
                    <a:pt x="8" y="81"/>
                    <a:pt x="16" y="69"/>
                    <a:pt x="19" y="61"/>
                  </a:cubicBezTo>
                  <a:cubicBezTo>
                    <a:pt x="21" y="54"/>
                    <a:pt x="22" y="45"/>
                    <a:pt x="21" y="37"/>
                  </a:cubicBezTo>
                  <a:cubicBezTo>
                    <a:pt x="20" y="30"/>
                    <a:pt x="17" y="23"/>
                    <a:pt x="15" y="16"/>
                  </a:cubicBezTo>
                  <a:cubicBezTo>
                    <a:pt x="13" y="9"/>
                    <a:pt x="12" y="7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Freeform 262">
              <a:extLst>
                <a:ext uri="{FF2B5EF4-FFF2-40B4-BE49-F238E27FC236}">
                  <a16:creationId xmlns:a16="http://schemas.microsoft.com/office/drawing/2014/main" id="{9C427120-29DF-4689-80C3-43E3275FB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341"/>
              <a:ext cx="123" cy="106"/>
            </a:xfrm>
            <a:custGeom>
              <a:avLst/>
              <a:gdLst>
                <a:gd name="T0" fmla="*/ 5 w 74"/>
                <a:gd name="T1" fmla="*/ 0 h 64"/>
                <a:gd name="T2" fmla="*/ 28 w 74"/>
                <a:gd name="T3" fmla="*/ 124 h 64"/>
                <a:gd name="T4" fmla="*/ 78 w 74"/>
                <a:gd name="T5" fmla="*/ 227 h 64"/>
                <a:gd name="T6" fmla="*/ 339 w 74"/>
                <a:gd name="T7" fmla="*/ 272 h 64"/>
                <a:gd name="T8" fmla="*/ 91 w 74"/>
                <a:gd name="T9" fmla="*/ 200 h 64"/>
                <a:gd name="T10" fmla="*/ 28 w 74"/>
                <a:gd name="T11" fmla="*/ 99 h 64"/>
                <a:gd name="T12" fmla="*/ 8 w 74"/>
                <a:gd name="T13" fmla="*/ 36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64">
                  <a:moveTo>
                    <a:pt x="1" y="0"/>
                  </a:moveTo>
                  <a:cubicBezTo>
                    <a:pt x="0" y="7"/>
                    <a:pt x="4" y="19"/>
                    <a:pt x="6" y="27"/>
                  </a:cubicBezTo>
                  <a:cubicBezTo>
                    <a:pt x="8" y="34"/>
                    <a:pt x="12" y="44"/>
                    <a:pt x="17" y="50"/>
                  </a:cubicBezTo>
                  <a:cubicBezTo>
                    <a:pt x="30" y="64"/>
                    <a:pt x="57" y="61"/>
                    <a:pt x="74" y="60"/>
                  </a:cubicBezTo>
                  <a:cubicBezTo>
                    <a:pt x="58" y="57"/>
                    <a:pt x="30" y="59"/>
                    <a:pt x="20" y="44"/>
                  </a:cubicBezTo>
                  <a:cubicBezTo>
                    <a:pt x="15" y="37"/>
                    <a:pt x="10" y="29"/>
                    <a:pt x="6" y="22"/>
                  </a:cubicBezTo>
                  <a:cubicBezTo>
                    <a:pt x="4" y="18"/>
                    <a:pt x="3" y="10"/>
                    <a:pt x="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Freeform 263">
              <a:extLst>
                <a:ext uri="{FF2B5EF4-FFF2-40B4-BE49-F238E27FC236}">
                  <a16:creationId xmlns:a16="http://schemas.microsoft.com/office/drawing/2014/main" id="{EBF26194-D995-42CB-89E1-2B4C515D1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2197"/>
              <a:ext cx="30" cy="28"/>
            </a:xfrm>
            <a:custGeom>
              <a:avLst/>
              <a:gdLst>
                <a:gd name="T0" fmla="*/ 28 w 18"/>
                <a:gd name="T1" fmla="*/ 76 h 17"/>
                <a:gd name="T2" fmla="*/ 83 w 18"/>
                <a:gd name="T3" fmla="*/ 35 h 17"/>
                <a:gd name="T4" fmla="*/ 33 w 18"/>
                <a:gd name="T5" fmla="*/ 5 h 17"/>
                <a:gd name="T6" fmla="*/ 28 w 18"/>
                <a:gd name="T7" fmla="*/ 5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7">
                  <a:moveTo>
                    <a:pt x="6" y="17"/>
                  </a:moveTo>
                  <a:cubicBezTo>
                    <a:pt x="0" y="8"/>
                    <a:pt x="10" y="2"/>
                    <a:pt x="18" y="8"/>
                  </a:cubicBezTo>
                  <a:cubicBezTo>
                    <a:pt x="15" y="6"/>
                    <a:pt x="12" y="0"/>
                    <a:pt x="7" y="1"/>
                  </a:cubicBezTo>
                  <a:cubicBezTo>
                    <a:pt x="2" y="2"/>
                    <a:pt x="3" y="9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264">
              <a:extLst>
                <a:ext uri="{FF2B5EF4-FFF2-40B4-BE49-F238E27FC236}">
                  <a16:creationId xmlns:a16="http://schemas.microsoft.com/office/drawing/2014/main" id="{65912CB7-68A5-4446-9DF9-2ED1ADE03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2170"/>
              <a:ext cx="28" cy="32"/>
            </a:xfrm>
            <a:custGeom>
              <a:avLst/>
              <a:gdLst>
                <a:gd name="T0" fmla="*/ 33 w 17"/>
                <a:gd name="T1" fmla="*/ 91 h 19"/>
                <a:gd name="T2" fmla="*/ 76 w 17"/>
                <a:gd name="T3" fmla="*/ 29 h 19"/>
                <a:gd name="T4" fmla="*/ 26 w 17"/>
                <a:gd name="T5" fmla="*/ 8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7" y="19"/>
                  </a:moveTo>
                  <a:cubicBezTo>
                    <a:pt x="7" y="14"/>
                    <a:pt x="9" y="0"/>
                    <a:pt x="17" y="6"/>
                  </a:cubicBezTo>
                  <a:cubicBezTo>
                    <a:pt x="8" y="2"/>
                    <a:pt x="0" y="6"/>
                    <a:pt x="6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265">
              <a:extLst>
                <a:ext uri="{FF2B5EF4-FFF2-40B4-BE49-F238E27FC236}">
                  <a16:creationId xmlns:a16="http://schemas.microsoft.com/office/drawing/2014/main" id="{E12FD1BC-7030-40EA-97D9-017F61629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2663"/>
              <a:ext cx="30" cy="39"/>
            </a:xfrm>
            <a:custGeom>
              <a:avLst/>
              <a:gdLst>
                <a:gd name="T0" fmla="*/ 83 w 18"/>
                <a:gd name="T1" fmla="*/ 107 h 23"/>
                <a:gd name="T2" fmla="*/ 83 w 18"/>
                <a:gd name="T3" fmla="*/ 24 h 23"/>
                <a:gd name="T4" fmla="*/ 78 w 18"/>
                <a:gd name="T5" fmla="*/ 9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8" y="22"/>
                  </a:moveTo>
                  <a:cubicBezTo>
                    <a:pt x="7" y="23"/>
                    <a:pt x="10" y="8"/>
                    <a:pt x="18" y="5"/>
                  </a:cubicBezTo>
                  <a:cubicBezTo>
                    <a:pt x="2" y="0"/>
                    <a:pt x="0" y="18"/>
                    <a:pt x="17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266">
              <a:extLst>
                <a:ext uri="{FF2B5EF4-FFF2-40B4-BE49-F238E27FC236}">
                  <a16:creationId xmlns:a16="http://schemas.microsoft.com/office/drawing/2014/main" id="{49D1997D-AE18-42D2-817E-3EFEAFED9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1957"/>
              <a:ext cx="430" cy="346"/>
            </a:xfrm>
            <a:custGeom>
              <a:avLst/>
              <a:gdLst>
                <a:gd name="T0" fmla="*/ 13 w 260"/>
                <a:gd name="T1" fmla="*/ 313 h 209"/>
                <a:gd name="T2" fmla="*/ 276 w 260"/>
                <a:gd name="T3" fmla="*/ 84 h 209"/>
                <a:gd name="T4" fmla="*/ 443 w 260"/>
                <a:gd name="T5" fmla="*/ 13 h 209"/>
                <a:gd name="T6" fmla="*/ 566 w 260"/>
                <a:gd name="T7" fmla="*/ 96 h 209"/>
                <a:gd name="T8" fmla="*/ 804 w 260"/>
                <a:gd name="T9" fmla="*/ 450 h 209"/>
                <a:gd name="T10" fmla="*/ 1054 w 260"/>
                <a:gd name="T11" fmla="*/ 748 h 209"/>
                <a:gd name="T12" fmla="*/ 1135 w 260"/>
                <a:gd name="T13" fmla="*/ 912 h 209"/>
                <a:gd name="T14" fmla="*/ 936 w 260"/>
                <a:gd name="T15" fmla="*/ 783 h 209"/>
                <a:gd name="T16" fmla="*/ 714 w 260"/>
                <a:gd name="T17" fmla="*/ 518 h 209"/>
                <a:gd name="T18" fmla="*/ 552 w 260"/>
                <a:gd name="T19" fmla="*/ 305 h 209"/>
                <a:gd name="T20" fmla="*/ 227 w 260"/>
                <a:gd name="T21" fmla="*/ 204 h 209"/>
                <a:gd name="T22" fmla="*/ 33 w 260"/>
                <a:gd name="T23" fmla="*/ 318 h 2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" h="209">
                  <a:moveTo>
                    <a:pt x="3" y="69"/>
                  </a:moveTo>
                  <a:cubicBezTo>
                    <a:pt x="0" y="40"/>
                    <a:pt x="40" y="28"/>
                    <a:pt x="61" y="19"/>
                  </a:cubicBezTo>
                  <a:cubicBezTo>
                    <a:pt x="72" y="15"/>
                    <a:pt x="87" y="5"/>
                    <a:pt x="98" y="3"/>
                  </a:cubicBezTo>
                  <a:cubicBezTo>
                    <a:pt x="111" y="0"/>
                    <a:pt x="118" y="12"/>
                    <a:pt x="125" y="21"/>
                  </a:cubicBezTo>
                  <a:cubicBezTo>
                    <a:pt x="145" y="46"/>
                    <a:pt x="161" y="71"/>
                    <a:pt x="178" y="99"/>
                  </a:cubicBezTo>
                  <a:cubicBezTo>
                    <a:pt x="194" y="124"/>
                    <a:pt x="215" y="142"/>
                    <a:pt x="233" y="165"/>
                  </a:cubicBezTo>
                  <a:cubicBezTo>
                    <a:pt x="239" y="171"/>
                    <a:pt x="260" y="193"/>
                    <a:pt x="251" y="201"/>
                  </a:cubicBezTo>
                  <a:cubicBezTo>
                    <a:pt x="240" y="209"/>
                    <a:pt x="213" y="179"/>
                    <a:pt x="207" y="173"/>
                  </a:cubicBezTo>
                  <a:cubicBezTo>
                    <a:pt x="188" y="154"/>
                    <a:pt x="172" y="137"/>
                    <a:pt x="158" y="114"/>
                  </a:cubicBezTo>
                  <a:cubicBezTo>
                    <a:pt x="147" y="96"/>
                    <a:pt x="136" y="82"/>
                    <a:pt x="122" y="67"/>
                  </a:cubicBezTo>
                  <a:cubicBezTo>
                    <a:pt x="101" y="46"/>
                    <a:pt x="79" y="42"/>
                    <a:pt x="50" y="45"/>
                  </a:cubicBezTo>
                  <a:cubicBezTo>
                    <a:pt x="28" y="48"/>
                    <a:pt x="21" y="54"/>
                    <a:pt x="7" y="70"/>
                  </a:cubicBezTo>
                </a:path>
              </a:pathLst>
            </a:custGeom>
            <a:solidFill>
              <a:srgbClr val="BD7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Freeform 267">
              <a:extLst>
                <a:ext uri="{FF2B5EF4-FFF2-40B4-BE49-F238E27FC236}">
                  <a16:creationId xmlns:a16="http://schemas.microsoft.com/office/drawing/2014/main" id="{70023154-6C5D-40E2-B335-891F08B76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406"/>
              <a:ext cx="131" cy="235"/>
            </a:xfrm>
            <a:custGeom>
              <a:avLst/>
              <a:gdLst>
                <a:gd name="T0" fmla="*/ 0 w 79"/>
                <a:gd name="T1" fmla="*/ 644 h 142"/>
                <a:gd name="T2" fmla="*/ 181 w 79"/>
                <a:gd name="T3" fmla="*/ 0 h 142"/>
                <a:gd name="T4" fmla="*/ 255 w 79"/>
                <a:gd name="T5" fmla="*/ 298 h 142"/>
                <a:gd name="T6" fmla="*/ 355 w 79"/>
                <a:gd name="T7" fmla="*/ 607 h 142"/>
                <a:gd name="T8" fmla="*/ 192 w 79"/>
                <a:gd name="T9" fmla="*/ 389 h 142"/>
                <a:gd name="T10" fmla="*/ 8 w 79"/>
                <a:gd name="T11" fmla="*/ 616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142">
                  <a:moveTo>
                    <a:pt x="0" y="142"/>
                  </a:moveTo>
                  <a:cubicBezTo>
                    <a:pt x="0" y="92"/>
                    <a:pt x="15" y="41"/>
                    <a:pt x="40" y="0"/>
                  </a:cubicBezTo>
                  <a:cubicBezTo>
                    <a:pt x="56" y="6"/>
                    <a:pt x="51" y="50"/>
                    <a:pt x="56" y="66"/>
                  </a:cubicBezTo>
                  <a:cubicBezTo>
                    <a:pt x="62" y="85"/>
                    <a:pt x="79" y="114"/>
                    <a:pt x="78" y="134"/>
                  </a:cubicBezTo>
                  <a:cubicBezTo>
                    <a:pt x="61" y="123"/>
                    <a:pt x="51" y="103"/>
                    <a:pt x="42" y="86"/>
                  </a:cubicBezTo>
                  <a:cubicBezTo>
                    <a:pt x="18" y="83"/>
                    <a:pt x="25" y="133"/>
                    <a:pt x="2" y="136"/>
                  </a:cubicBezTo>
                </a:path>
              </a:pathLst>
            </a:custGeom>
            <a:solidFill>
              <a:srgbClr val="BD7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Freeform 268">
              <a:extLst>
                <a:ext uri="{FF2B5EF4-FFF2-40B4-BE49-F238E27FC236}">
                  <a16:creationId xmlns:a16="http://schemas.microsoft.com/office/drawing/2014/main" id="{AEBD02DF-F88E-46F5-B4C0-307F53464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195"/>
              <a:ext cx="266" cy="305"/>
            </a:xfrm>
            <a:custGeom>
              <a:avLst/>
              <a:gdLst>
                <a:gd name="T0" fmla="*/ 8 w 161"/>
                <a:gd name="T1" fmla="*/ 0 h 184"/>
                <a:gd name="T2" fmla="*/ 41 w 161"/>
                <a:gd name="T3" fmla="*/ 310 h 184"/>
                <a:gd name="T4" fmla="*/ 109 w 161"/>
                <a:gd name="T5" fmla="*/ 569 h 184"/>
                <a:gd name="T6" fmla="*/ 352 w 161"/>
                <a:gd name="T7" fmla="*/ 685 h 184"/>
                <a:gd name="T8" fmla="*/ 663 w 161"/>
                <a:gd name="T9" fmla="*/ 802 h 184"/>
                <a:gd name="T10" fmla="*/ 725 w 161"/>
                <a:gd name="T11" fmla="*/ 839 h 184"/>
                <a:gd name="T12" fmla="*/ 582 w 161"/>
                <a:gd name="T13" fmla="*/ 753 h 184"/>
                <a:gd name="T14" fmla="*/ 448 w 161"/>
                <a:gd name="T15" fmla="*/ 678 h 184"/>
                <a:gd name="T16" fmla="*/ 200 w 161"/>
                <a:gd name="T17" fmla="*/ 580 h 184"/>
                <a:gd name="T18" fmla="*/ 68 w 161"/>
                <a:gd name="T19" fmla="*/ 381 h 184"/>
                <a:gd name="T20" fmla="*/ 21 w 161"/>
                <a:gd name="T21" fmla="*/ 91 h 184"/>
                <a:gd name="T22" fmla="*/ 0 w 161"/>
                <a:gd name="T23" fmla="*/ 13 h 1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" h="184">
                  <a:moveTo>
                    <a:pt x="2" y="0"/>
                  </a:moveTo>
                  <a:cubicBezTo>
                    <a:pt x="4" y="23"/>
                    <a:pt x="9" y="44"/>
                    <a:pt x="9" y="68"/>
                  </a:cubicBezTo>
                  <a:cubicBezTo>
                    <a:pt x="9" y="91"/>
                    <a:pt x="8" y="108"/>
                    <a:pt x="24" y="125"/>
                  </a:cubicBezTo>
                  <a:cubicBezTo>
                    <a:pt x="40" y="141"/>
                    <a:pt x="58" y="143"/>
                    <a:pt x="78" y="150"/>
                  </a:cubicBezTo>
                  <a:cubicBezTo>
                    <a:pt x="101" y="157"/>
                    <a:pt x="125" y="164"/>
                    <a:pt x="147" y="176"/>
                  </a:cubicBezTo>
                  <a:cubicBezTo>
                    <a:pt x="151" y="179"/>
                    <a:pt x="156" y="182"/>
                    <a:pt x="161" y="184"/>
                  </a:cubicBezTo>
                  <a:cubicBezTo>
                    <a:pt x="150" y="182"/>
                    <a:pt x="139" y="171"/>
                    <a:pt x="129" y="165"/>
                  </a:cubicBezTo>
                  <a:cubicBezTo>
                    <a:pt x="119" y="160"/>
                    <a:pt x="109" y="153"/>
                    <a:pt x="99" y="149"/>
                  </a:cubicBezTo>
                  <a:cubicBezTo>
                    <a:pt x="80" y="142"/>
                    <a:pt x="62" y="136"/>
                    <a:pt x="44" y="127"/>
                  </a:cubicBezTo>
                  <a:cubicBezTo>
                    <a:pt x="24" y="117"/>
                    <a:pt x="18" y="107"/>
                    <a:pt x="15" y="84"/>
                  </a:cubicBezTo>
                  <a:cubicBezTo>
                    <a:pt x="12" y="63"/>
                    <a:pt x="10" y="41"/>
                    <a:pt x="5" y="20"/>
                  </a:cubicBezTo>
                  <a:cubicBezTo>
                    <a:pt x="4" y="14"/>
                    <a:pt x="3" y="9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Freeform 269">
              <a:extLst>
                <a:ext uri="{FF2B5EF4-FFF2-40B4-BE49-F238E27FC236}">
                  <a16:creationId xmlns:a16="http://schemas.microsoft.com/office/drawing/2014/main" id="{A1654B85-F4C3-400D-A1B9-4B2DCC7DF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1747"/>
              <a:ext cx="167" cy="124"/>
            </a:xfrm>
            <a:custGeom>
              <a:avLst/>
              <a:gdLst>
                <a:gd name="T0" fmla="*/ 5 w 101"/>
                <a:gd name="T1" fmla="*/ 0 h 75"/>
                <a:gd name="T2" fmla="*/ 126 w 101"/>
                <a:gd name="T3" fmla="*/ 326 h 75"/>
                <a:gd name="T4" fmla="*/ 293 w 101"/>
                <a:gd name="T5" fmla="*/ 293 h 75"/>
                <a:gd name="T6" fmla="*/ 456 w 101"/>
                <a:gd name="T7" fmla="*/ 240 h 75"/>
                <a:gd name="T8" fmla="*/ 139 w 101"/>
                <a:gd name="T9" fmla="*/ 293 h 75"/>
                <a:gd name="T10" fmla="*/ 5 w 101"/>
                <a:gd name="T11" fmla="*/ 35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75">
                  <a:moveTo>
                    <a:pt x="1" y="0"/>
                  </a:moveTo>
                  <a:cubicBezTo>
                    <a:pt x="0" y="23"/>
                    <a:pt x="1" y="65"/>
                    <a:pt x="28" y="72"/>
                  </a:cubicBezTo>
                  <a:cubicBezTo>
                    <a:pt x="40" y="75"/>
                    <a:pt x="54" y="69"/>
                    <a:pt x="65" y="65"/>
                  </a:cubicBezTo>
                  <a:cubicBezTo>
                    <a:pt x="77" y="62"/>
                    <a:pt x="91" y="60"/>
                    <a:pt x="101" y="53"/>
                  </a:cubicBezTo>
                  <a:cubicBezTo>
                    <a:pt x="77" y="54"/>
                    <a:pt x="54" y="68"/>
                    <a:pt x="31" y="65"/>
                  </a:cubicBezTo>
                  <a:cubicBezTo>
                    <a:pt x="3" y="62"/>
                    <a:pt x="11" y="26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1" name="Freeform 270">
              <a:extLst>
                <a:ext uri="{FF2B5EF4-FFF2-40B4-BE49-F238E27FC236}">
                  <a16:creationId xmlns:a16="http://schemas.microsoft.com/office/drawing/2014/main" id="{6F310455-D425-4B23-972A-171074483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2015"/>
              <a:ext cx="101" cy="442"/>
            </a:xfrm>
            <a:custGeom>
              <a:avLst/>
              <a:gdLst>
                <a:gd name="T0" fmla="*/ 0 w 61"/>
                <a:gd name="T1" fmla="*/ 0 h 267"/>
                <a:gd name="T2" fmla="*/ 139 w 61"/>
                <a:gd name="T3" fmla="*/ 435 h 267"/>
                <a:gd name="T4" fmla="*/ 277 w 61"/>
                <a:gd name="T5" fmla="*/ 1212 h 267"/>
                <a:gd name="T6" fmla="*/ 172 w 61"/>
                <a:gd name="T7" fmla="*/ 740 h 267"/>
                <a:gd name="T8" fmla="*/ 0 w 61"/>
                <a:gd name="T9" fmla="*/ 0 h 2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67">
                  <a:moveTo>
                    <a:pt x="0" y="0"/>
                  </a:moveTo>
                  <a:cubicBezTo>
                    <a:pt x="0" y="0"/>
                    <a:pt x="25" y="29"/>
                    <a:pt x="31" y="96"/>
                  </a:cubicBezTo>
                  <a:cubicBezTo>
                    <a:pt x="36" y="163"/>
                    <a:pt x="38" y="250"/>
                    <a:pt x="61" y="267"/>
                  </a:cubicBezTo>
                  <a:cubicBezTo>
                    <a:pt x="61" y="267"/>
                    <a:pt x="44" y="248"/>
                    <a:pt x="38" y="163"/>
                  </a:cubicBezTo>
                  <a:cubicBezTo>
                    <a:pt x="33" y="79"/>
                    <a:pt x="30" y="3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Freeform 271">
              <a:extLst>
                <a:ext uri="{FF2B5EF4-FFF2-40B4-BE49-F238E27FC236}">
                  <a16:creationId xmlns:a16="http://schemas.microsoft.com/office/drawing/2014/main" id="{F1275976-BE3A-4079-AB39-6BB129504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1814"/>
              <a:ext cx="362" cy="91"/>
            </a:xfrm>
            <a:custGeom>
              <a:avLst/>
              <a:gdLst>
                <a:gd name="T0" fmla="*/ 0 w 219"/>
                <a:gd name="T1" fmla="*/ 250 h 55"/>
                <a:gd name="T2" fmla="*/ 541 w 219"/>
                <a:gd name="T3" fmla="*/ 139 h 55"/>
                <a:gd name="T4" fmla="*/ 988 w 219"/>
                <a:gd name="T5" fmla="*/ 0 h 55"/>
                <a:gd name="T6" fmla="*/ 552 w 219"/>
                <a:gd name="T7" fmla="*/ 159 h 55"/>
                <a:gd name="T8" fmla="*/ 0 w 219"/>
                <a:gd name="T9" fmla="*/ 25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9" h="55">
                  <a:moveTo>
                    <a:pt x="0" y="55"/>
                  </a:moveTo>
                  <a:cubicBezTo>
                    <a:pt x="0" y="55"/>
                    <a:pt x="95" y="26"/>
                    <a:pt x="120" y="31"/>
                  </a:cubicBezTo>
                  <a:cubicBezTo>
                    <a:pt x="145" y="36"/>
                    <a:pt x="213" y="5"/>
                    <a:pt x="219" y="0"/>
                  </a:cubicBezTo>
                  <a:cubicBezTo>
                    <a:pt x="219" y="0"/>
                    <a:pt x="171" y="35"/>
                    <a:pt x="122" y="35"/>
                  </a:cubicBezTo>
                  <a:cubicBezTo>
                    <a:pt x="73" y="35"/>
                    <a:pt x="5" y="50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3" name="Freeform 272">
              <a:extLst>
                <a:ext uri="{FF2B5EF4-FFF2-40B4-BE49-F238E27FC236}">
                  <a16:creationId xmlns:a16="http://schemas.microsoft.com/office/drawing/2014/main" id="{59B05CE7-CF37-4FC3-8738-18B1F91DB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2040"/>
              <a:ext cx="111" cy="188"/>
            </a:xfrm>
            <a:custGeom>
              <a:avLst/>
              <a:gdLst>
                <a:gd name="T0" fmla="*/ 268 w 67"/>
                <a:gd name="T1" fmla="*/ 0 h 114"/>
                <a:gd name="T2" fmla="*/ 63 w 67"/>
                <a:gd name="T3" fmla="*/ 454 h 114"/>
                <a:gd name="T4" fmla="*/ 305 w 67"/>
                <a:gd name="T5" fmla="*/ 297 h 114"/>
                <a:gd name="T6" fmla="*/ 84 w 67"/>
                <a:gd name="T7" fmla="*/ 430 h 114"/>
                <a:gd name="T8" fmla="*/ 268 w 67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14">
                  <a:moveTo>
                    <a:pt x="59" y="0"/>
                  </a:moveTo>
                  <a:cubicBezTo>
                    <a:pt x="59" y="0"/>
                    <a:pt x="0" y="84"/>
                    <a:pt x="14" y="101"/>
                  </a:cubicBezTo>
                  <a:cubicBezTo>
                    <a:pt x="24" y="114"/>
                    <a:pt x="67" y="66"/>
                    <a:pt x="67" y="66"/>
                  </a:cubicBezTo>
                  <a:cubicBezTo>
                    <a:pt x="67" y="66"/>
                    <a:pt x="24" y="103"/>
                    <a:pt x="19" y="96"/>
                  </a:cubicBezTo>
                  <a:cubicBezTo>
                    <a:pt x="13" y="89"/>
                    <a:pt x="37" y="24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273">
              <a:extLst>
                <a:ext uri="{FF2B5EF4-FFF2-40B4-BE49-F238E27FC236}">
                  <a16:creationId xmlns:a16="http://schemas.microsoft.com/office/drawing/2014/main" id="{E3B9D19E-1EB3-499A-8D45-463A89F61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384"/>
              <a:ext cx="83" cy="363"/>
            </a:xfrm>
            <a:custGeom>
              <a:avLst/>
              <a:gdLst>
                <a:gd name="T0" fmla="*/ 229 w 50"/>
                <a:gd name="T1" fmla="*/ 0 h 219"/>
                <a:gd name="T2" fmla="*/ 33 w 50"/>
                <a:gd name="T3" fmla="*/ 998 h 219"/>
                <a:gd name="T4" fmla="*/ 229 w 50"/>
                <a:gd name="T5" fmla="*/ 0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19">
                  <a:moveTo>
                    <a:pt x="50" y="0"/>
                  </a:moveTo>
                  <a:cubicBezTo>
                    <a:pt x="50" y="0"/>
                    <a:pt x="0" y="63"/>
                    <a:pt x="7" y="219"/>
                  </a:cubicBezTo>
                  <a:cubicBezTo>
                    <a:pt x="7" y="219"/>
                    <a:pt x="0" y="43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Freeform 274">
              <a:extLst>
                <a:ext uri="{FF2B5EF4-FFF2-40B4-BE49-F238E27FC236}">
                  <a16:creationId xmlns:a16="http://schemas.microsoft.com/office/drawing/2014/main" id="{33A6DEAA-0F1A-4242-9AC5-3BBBA9500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818"/>
              <a:ext cx="63" cy="543"/>
            </a:xfrm>
            <a:custGeom>
              <a:avLst/>
              <a:gdLst>
                <a:gd name="T0" fmla="*/ 172 w 38"/>
                <a:gd name="T1" fmla="*/ 0 h 328"/>
                <a:gd name="T2" fmla="*/ 75 w 38"/>
                <a:gd name="T3" fmla="*/ 1488 h 328"/>
                <a:gd name="T4" fmla="*/ 172 w 38"/>
                <a:gd name="T5" fmla="*/ 0 h 3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28">
                  <a:moveTo>
                    <a:pt x="38" y="0"/>
                  </a:moveTo>
                  <a:cubicBezTo>
                    <a:pt x="38" y="0"/>
                    <a:pt x="14" y="250"/>
                    <a:pt x="16" y="328"/>
                  </a:cubicBezTo>
                  <a:cubicBezTo>
                    <a:pt x="16" y="328"/>
                    <a:pt x="0" y="238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Freeform 275">
              <a:extLst>
                <a:ext uri="{FF2B5EF4-FFF2-40B4-BE49-F238E27FC236}">
                  <a16:creationId xmlns:a16="http://schemas.microsoft.com/office/drawing/2014/main" id="{ADF7FF96-0D2D-4C49-AA5E-F00F5256C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2541"/>
              <a:ext cx="201" cy="235"/>
            </a:xfrm>
            <a:custGeom>
              <a:avLst/>
              <a:gdLst>
                <a:gd name="T0" fmla="*/ 0 w 121"/>
                <a:gd name="T1" fmla="*/ 0 h 142"/>
                <a:gd name="T2" fmla="*/ 463 w 121"/>
                <a:gd name="T3" fmla="*/ 644 h 142"/>
                <a:gd name="T4" fmla="*/ 0 w 121"/>
                <a:gd name="T5" fmla="*/ 0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142">
                  <a:moveTo>
                    <a:pt x="0" y="0"/>
                  </a:moveTo>
                  <a:cubicBezTo>
                    <a:pt x="0" y="0"/>
                    <a:pt x="105" y="33"/>
                    <a:pt x="101" y="142"/>
                  </a:cubicBezTo>
                  <a:cubicBezTo>
                    <a:pt x="101" y="142"/>
                    <a:pt x="121" y="4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7" name="Freeform 276">
              <a:extLst>
                <a:ext uri="{FF2B5EF4-FFF2-40B4-BE49-F238E27FC236}">
                  <a16:creationId xmlns:a16="http://schemas.microsoft.com/office/drawing/2014/main" id="{97F32D14-1AA2-4CC7-A569-2E703074E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3046"/>
              <a:ext cx="15" cy="16"/>
            </a:xfrm>
            <a:custGeom>
              <a:avLst/>
              <a:gdLst>
                <a:gd name="T0" fmla="*/ 5 w 9"/>
                <a:gd name="T1" fmla="*/ 5 h 10"/>
                <a:gd name="T2" fmla="*/ 37 w 9"/>
                <a:gd name="T3" fmla="*/ 42 h 10"/>
                <a:gd name="T4" fmla="*/ 42 w 9"/>
                <a:gd name="T5" fmla="*/ 5 h 10"/>
                <a:gd name="T6" fmla="*/ 20 w 9"/>
                <a:gd name="T7" fmla="*/ 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1" y="1"/>
                  </a:moveTo>
                  <a:cubicBezTo>
                    <a:pt x="0" y="6"/>
                    <a:pt x="3" y="9"/>
                    <a:pt x="8" y="10"/>
                  </a:cubicBezTo>
                  <a:cubicBezTo>
                    <a:pt x="9" y="7"/>
                    <a:pt x="9" y="4"/>
                    <a:pt x="9" y="1"/>
                  </a:cubicBezTo>
                  <a:cubicBezTo>
                    <a:pt x="6" y="0"/>
                    <a:pt x="6" y="1"/>
                    <a:pt x="4" y="2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Freeform 277">
              <a:extLst>
                <a:ext uri="{FF2B5EF4-FFF2-40B4-BE49-F238E27FC236}">
                  <a16:creationId xmlns:a16="http://schemas.microsoft.com/office/drawing/2014/main" id="{07DFBE01-9A99-474B-B2DA-74CAABFBE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3066"/>
              <a:ext cx="12" cy="13"/>
            </a:xfrm>
            <a:custGeom>
              <a:avLst/>
              <a:gdLst>
                <a:gd name="T0" fmla="*/ 5 w 7"/>
                <a:gd name="T1" fmla="*/ 13 h 8"/>
                <a:gd name="T2" fmla="*/ 29 w 7"/>
                <a:gd name="T3" fmla="*/ 34 h 8"/>
                <a:gd name="T4" fmla="*/ 0 w 7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1" y="3"/>
                  </a:moveTo>
                  <a:cubicBezTo>
                    <a:pt x="3" y="5"/>
                    <a:pt x="3" y="7"/>
                    <a:pt x="6" y="8"/>
                  </a:cubicBezTo>
                  <a:cubicBezTo>
                    <a:pt x="7" y="1"/>
                    <a:pt x="3" y="0"/>
                    <a:pt x="0" y="5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9" name="Freeform 278">
              <a:extLst>
                <a:ext uri="{FF2B5EF4-FFF2-40B4-BE49-F238E27FC236}">
                  <a16:creationId xmlns:a16="http://schemas.microsoft.com/office/drawing/2014/main" id="{C7B37676-2419-4EF6-930C-70D41AD64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3089"/>
              <a:ext cx="12" cy="18"/>
            </a:xfrm>
            <a:custGeom>
              <a:avLst/>
              <a:gdLst>
                <a:gd name="T0" fmla="*/ 29 w 7"/>
                <a:gd name="T1" fmla="*/ 41 h 11"/>
                <a:gd name="T2" fmla="*/ 9 w 7"/>
                <a:gd name="T3" fmla="*/ 4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6" y="9"/>
                  </a:moveTo>
                  <a:cubicBezTo>
                    <a:pt x="7" y="0"/>
                    <a:pt x="0" y="4"/>
                    <a:pt x="2" y="11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0" name="Freeform 279">
              <a:extLst>
                <a:ext uri="{FF2B5EF4-FFF2-40B4-BE49-F238E27FC236}">
                  <a16:creationId xmlns:a16="http://schemas.microsoft.com/office/drawing/2014/main" id="{758BA66F-FA31-4F5C-AA04-9CC0B2A0A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3102"/>
              <a:ext cx="8" cy="17"/>
            </a:xfrm>
            <a:custGeom>
              <a:avLst/>
              <a:gdLst>
                <a:gd name="T0" fmla="*/ 5 w 5"/>
                <a:gd name="T1" fmla="*/ 34 h 10"/>
                <a:gd name="T2" fmla="*/ 21 w 5"/>
                <a:gd name="T3" fmla="*/ 34 h 10"/>
                <a:gd name="T4" fmla="*/ 16 w 5"/>
                <a:gd name="T5" fmla="*/ 5 h 10"/>
                <a:gd name="T6" fmla="*/ 0 w 5"/>
                <a:gd name="T7" fmla="*/ 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0">
                  <a:moveTo>
                    <a:pt x="1" y="7"/>
                  </a:moveTo>
                  <a:cubicBezTo>
                    <a:pt x="3" y="7"/>
                    <a:pt x="3" y="10"/>
                    <a:pt x="5" y="7"/>
                  </a:cubicBezTo>
                  <a:cubicBezTo>
                    <a:pt x="5" y="4"/>
                    <a:pt x="5" y="3"/>
                    <a:pt x="4" y="1"/>
                  </a:cubicBezTo>
                  <a:cubicBezTo>
                    <a:pt x="1" y="0"/>
                    <a:pt x="2" y="2"/>
                    <a:pt x="0" y="2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1" name="Freeform 280">
              <a:extLst>
                <a:ext uri="{FF2B5EF4-FFF2-40B4-BE49-F238E27FC236}">
                  <a16:creationId xmlns:a16="http://schemas.microsoft.com/office/drawing/2014/main" id="{E1CACF6A-FDA1-479F-ACCE-E382AD4A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3163"/>
              <a:ext cx="27" cy="23"/>
            </a:xfrm>
            <a:custGeom>
              <a:avLst/>
              <a:gdLst>
                <a:gd name="T0" fmla="*/ 29 w 16"/>
                <a:gd name="T1" fmla="*/ 49 h 14"/>
                <a:gd name="T2" fmla="*/ 42 w 16"/>
                <a:gd name="T3" fmla="*/ 62 h 14"/>
                <a:gd name="T4" fmla="*/ 0 w 16"/>
                <a:gd name="T5" fmla="*/ 2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6" y="11"/>
                  </a:moveTo>
                  <a:cubicBezTo>
                    <a:pt x="7" y="12"/>
                    <a:pt x="8" y="13"/>
                    <a:pt x="9" y="14"/>
                  </a:cubicBezTo>
                  <a:cubicBezTo>
                    <a:pt x="16" y="8"/>
                    <a:pt x="7" y="0"/>
                    <a:pt x="0" y="6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2" name="Freeform 281">
              <a:extLst>
                <a:ext uri="{FF2B5EF4-FFF2-40B4-BE49-F238E27FC236}">
                  <a16:creationId xmlns:a16="http://schemas.microsoft.com/office/drawing/2014/main" id="{F1A53E77-F5C6-48AA-ADC0-BDEE0CC4F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3138"/>
              <a:ext cx="11" cy="12"/>
            </a:xfrm>
            <a:custGeom>
              <a:avLst/>
              <a:gdLst>
                <a:gd name="T0" fmla="*/ 0 w 7"/>
                <a:gd name="T1" fmla="*/ 36 h 7"/>
                <a:gd name="T2" fmla="*/ 27 w 7"/>
                <a:gd name="T3" fmla="*/ 29 h 7"/>
                <a:gd name="T4" fmla="*/ 8 w 7"/>
                <a:gd name="T5" fmla="*/ 2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2" y="7"/>
                    <a:pt x="4" y="5"/>
                    <a:pt x="7" y="6"/>
                  </a:cubicBezTo>
                  <a:cubicBezTo>
                    <a:pt x="5" y="0"/>
                    <a:pt x="4" y="4"/>
                    <a:pt x="2" y="5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3" name="Freeform 282">
              <a:extLst>
                <a:ext uri="{FF2B5EF4-FFF2-40B4-BE49-F238E27FC236}">
                  <a16:creationId xmlns:a16="http://schemas.microsoft.com/office/drawing/2014/main" id="{84E12ACE-234F-42E4-8725-7B7A9D295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3147"/>
              <a:ext cx="8" cy="8"/>
            </a:xfrm>
            <a:custGeom>
              <a:avLst/>
              <a:gdLst>
                <a:gd name="T0" fmla="*/ 13 w 5"/>
                <a:gd name="T1" fmla="*/ 21 h 5"/>
                <a:gd name="T2" fmla="*/ 5 w 5"/>
                <a:gd name="T3" fmla="*/ 0 h 5"/>
                <a:gd name="T4" fmla="*/ 5 w 5"/>
                <a:gd name="T5" fmla="*/ 1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3" y="2"/>
                    <a:pt x="5" y="0"/>
                    <a:pt x="1" y="0"/>
                  </a:cubicBez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4" name="Freeform 283">
              <a:extLst>
                <a:ext uri="{FF2B5EF4-FFF2-40B4-BE49-F238E27FC236}">
                  <a16:creationId xmlns:a16="http://schemas.microsoft.com/office/drawing/2014/main" id="{87154863-540B-4EAD-8D6D-71C8E1202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3148"/>
              <a:ext cx="13" cy="17"/>
            </a:xfrm>
            <a:custGeom>
              <a:avLst/>
              <a:gdLst>
                <a:gd name="T0" fmla="*/ 0 w 8"/>
                <a:gd name="T1" fmla="*/ 44 h 10"/>
                <a:gd name="T2" fmla="*/ 21 w 8"/>
                <a:gd name="T3" fmla="*/ 49 h 10"/>
                <a:gd name="T4" fmla="*/ 5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9"/>
                  </a:moveTo>
                  <a:cubicBezTo>
                    <a:pt x="2" y="9"/>
                    <a:pt x="3" y="10"/>
                    <a:pt x="5" y="10"/>
                  </a:cubicBezTo>
                  <a:cubicBezTo>
                    <a:pt x="8" y="5"/>
                    <a:pt x="5" y="0"/>
                    <a:pt x="1" y="0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5" name="Freeform 284">
              <a:extLst>
                <a:ext uri="{FF2B5EF4-FFF2-40B4-BE49-F238E27FC236}">
                  <a16:creationId xmlns:a16="http://schemas.microsoft.com/office/drawing/2014/main" id="{36DD18E4-D256-46BB-ACE9-1EDD8ED43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3084"/>
              <a:ext cx="3" cy="5"/>
            </a:xfrm>
            <a:custGeom>
              <a:avLst/>
              <a:gdLst>
                <a:gd name="T0" fmla="*/ 0 w 2"/>
                <a:gd name="T1" fmla="*/ 0 h 3"/>
                <a:gd name="T2" fmla="*/ 8 w 2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2"/>
                    <a:pt x="0" y="1"/>
                    <a:pt x="2" y="3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6" name="Freeform 285">
              <a:extLst>
                <a:ext uri="{FF2B5EF4-FFF2-40B4-BE49-F238E27FC236}">
                  <a16:creationId xmlns:a16="http://schemas.microsoft.com/office/drawing/2014/main" id="{B2AD6D49-010E-466C-917B-DB5428E7F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3226"/>
              <a:ext cx="18" cy="10"/>
            </a:xfrm>
            <a:custGeom>
              <a:avLst/>
              <a:gdLst>
                <a:gd name="T0" fmla="*/ 41 w 11"/>
                <a:gd name="T1" fmla="*/ 22 h 6"/>
                <a:gd name="T2" fmla="*/ 47 w 11"/>
                <a:gd name="T3" fmla="*/ 28 h 6"/>
                <a:gd name="T4" fmla="*/ 0 w 11"/>
                <a:gd name="T5" fmla="*/ 2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9" y="5"/>
                  </a:moveTo>
                  <a:cubicBezTo>
                    <a:pt x="6" y="5"/>
                    <a:pt x="10" y="6"/>
                    <a:pt x="11" y="6"/>
                  </a:cubicBezTo>
                  <a:cubicBezTo>
                    <a:pt x="10" y="1"/>
                    <a:pt x="3" y="0"/>
                    <a:pt x="0" y="5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7" name="Freeform 286">
              <a:extLst>
                <a:ext uri="{FF2B5EF4-FFF2-40B4-BE49-F238E27FC236}">
                  <a16:creationId xmlns:a16="http://schemas.microsoft.com/office/drawing/2014/main" id="{624C5CCE-7E02-4A40-888D-6E7BA6BE7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3201"/>
              <a:ext cx="17" cy="22"/>
            </a:xfrm>
            <a:custGeom>
              <a:avLst/>
              <a:gdLst>
                <a:gd name="T0" fmla="*/ 49 w 10"/>
                <a:gd name="T1" fmla="*/ 63 h 13"/>
                <a:gd name="T2" fmla="*/ 0 w 10"/>
                <a:gd name="T3" fmla="*/ 4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cubicBezTo>
                    <a:pt x="10" y="6"/>
                    <a:pt x="3" y="0"/>
                    <a:pt x="0" y="8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8" name="Freeform 287">
              <a:extLst>
                <a:ext uri="{FF2B5EF4-FFF2-40B4-BE49-F238E27FC236}">
                  <a16:creationId xmlns:a16="http://schemas.microsoft.com/office/drawing/2014/main" id="{44A457DF-9661-4FF3-BD99-82B7330F3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3273"/>
              <a:ext cx="7" cy="6"/>
            </a:xfrm>
            <a:custGeom>
              <a:avLst/>
              <a:gdLst>
                <a:gd name="T0" fmla="*/ 21 w 4"/>
                <a:gd name="T1" fmla="*/ 0 h 4"/>
                <a:gd name="T2" fmla="*/ 7 w 4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0"/>
                    <a:pt x="0" y="1"/>
                    <a:pt x="1" y="4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9" name="Freeform 288">
              <a:extLst>
                <a:ext uri="{FF2B5EF4-FFF2-40B4-BE49-F238E27FC236}">
                  <a16:creationId xmlns:a16="http://schemas.microsoft.com/office/drawing/2014/main" id="{685D7F47-F3B0-452A-8371-DC6F873C8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3291"/>
              <a:ext cx="8" cy="11"/>
            </a:xfrm>
            <a:custGeom>
              <a:avLst/>
              <a:gdLst>
                <a:gd name="T0" fmla="*/ 8 w 5"/>
                <a:gd name="T1" fmla="*/ 27 h 7"/>
                <a:gd name="T2" fmla="*/ 0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cubicBezTo>
                    <a:pt x="5" y="4"/>
                    <a:pt x="5" y="2"/>
                    <a:pt x="0" y="0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0" name="Freeform 289">
              <a:extLst>
                <a:ext uri="{FF2B5EF4-FFF2-40B4-BE49-F238E27FC236}">
                  <a16:creationId xmlns:a16="http://schemas.microsoft.com/office/drawing/2014/main" id="{B4BBC5F5-8DE7-40E3-BFB4-BEFBF130E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3229"/>
              <a:ext cx="5" cy="2"/>
            </a:xfrm>
            <a:custGeom>
              <a:avLst/>
              <a:gdLst>
                <a:gd name="T0" fmla="*/ 0 w 3"/>
                <a:gd name="T1" fmla="*/ 0 h 1"/>
                <a:gd name="T2" fmla="*/ 13 w 3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1"/>
                    <a:pt x="1" y="1"/>
                    <a:pt x="3" y="1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1" name="Freeform 290">
              <a:extLst>
                <a:ext uri="{FF2B5EF4-FFF2-40B4-BE49-F238E27FC236}">
                  <a16:creationId xmlns:a16="http://schemas.microsoft.com/office/drawing/2014/main" id="{E17D3A95-6A92-4325-AC5D-ECB262EEB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3163"/>
              <a:ext cx="9" cy="1"/>
            </a:xfrm>
            <a:custGeom>
              <a:avLst/>
              <a:gdLst>
                <a:gd name="T0" fmla="*/ 0 w 5"/>
                <a:gd name="T1" fmla="*/ 0 h 1"/>
                <a:gd name="T2" fmla="*/ 29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2" name="Freeform 291">
              <a:extLst>
                <a:ext uri="{FF2B5EF4-FFF2-40B4-BE49-F238E27FC236}">
                  <a16:creationId xmlns:a16="http://schemas.microsoft.com/office/drawing/2014/main" id="{42630D3A-7778-479C-A008-EEB76075A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3092"/>
              <a:ext cx="5" cy="7"/>
            </a:xfrm>
            <a:custGeom>
              <a:avLst/>
              <a:gdLst>
                <a:gd name="T0" fmla="*/ 13 w 3"/>
                <a:gd name="T1" fmla="*/ 16 h 4"/>
                <a:gd name="T2" fmla="*/ 0 w 3"/>
                <a:gd name="T3" fmla="*/ 0 h 4"/>
                <a:gd name="T4" fmla="*/ 0 w 3"/>
                <a:gd name="T5" fmla="*/ 2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2" y="2"/>
                    <a:pt x="2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3" name="Freeform 292">
              <a:extLst>
                <a:ext uri="{FF2B5EF4-FFF2-40B4-BE49-F238E27FC236}">
                  <a16:creationId xmlns:a16="http://schemas.microsoft.com/office/drawing/2014/main" id="{6573B2F0-1D5E-4E4A-BF4A-51B3AB74B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3120"/>
              <a:ext cx="3" cy="4"/>
            </a:xfrm>
            <a:custGeom>
              <a:avLst/>
              <a:gdLst>
                <a:gd name="T0" fmla="*/ 0 w 2"/>
                <a:gd name="T1" fmla="*/ 0 h 2"/>
                <a:gd name="T2" fmla="*/ 8 w 2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4" name="Freeform 293">
              <a:extLst>
                <a:ext uri="{FF2B5EF4-FFF2-40B4-BE49-F238E27FC236}">
                  <a16:creationId xmlns:a16="http://schemas.microsoft.com/office/drawing/2014/main" id="{491B7718-B7F8-4EC2-A67B-2058A2E67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3299"/>
              <a:ext cx="8" cy="10"/>
            </a:xfrm>
            <a:custGeom>
              <a:avLst/>
              <a:gdLst>
                <a:gd name="T0" fmla="*/ 13 w 5"/>
                <a:gd name="T1" fmla="*/ 0 h 6"/>
                <a:gd name="T2" fmla="*/ 5 w 5"/>
                <a:gd name="T3" fmla="*/ 22 h 6"/>
                <a:gd name="T4" fmla="*/ 21 w 5"/>
                <a:gd name="T5" fmla="*/ 28 h 6"/>
                <a:gd name="T6" fmla="*/ 5 w 5"/>
                <a:gd name="T7" fmla="*/ 0 h 6"/>
                <a:gd name="T8" fmla="*/ 0 w 5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2" y="2"/>
                    <a:pt x="1" y="3"/>
                    <a:pt x="1" y="5"/>
                  </a:cubicBezTo>
                  <a:cubicBezTo>
                    <a:pt x="2" y="5"/>
                    <a:pt x="3" y="6"/>
                    <a:pt x="5" y="6"/>
                  </a:cubicBezTo>
                  <a:cubicBezTo>
                    <a:pt x="4" y="2"/>
                    <a:pt x="4" y="2"/>
                    <a:pt x="1" y="0"/>
                  </a:cubicBezTo>
                  <a:cubicBezTo>
                    <a:pt x="0" y="1"/>
                    <a:pt x="0" y="2"/>
                    <a:pt x="0" y="4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5" name="Freeform 294">
              <a:extLst>
                <a:ext uri="{FF2B5EF4-FFF2-40B4-BE49-F238E27FC236}">
                  <a16:creationId xmlns:a16="http://schemas.microsoft.com/office/drawing/2014/main" id="{33704692-5409-4A1F-A36F-CA7EBC494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3458"/>
              <a:ext cx="13" cy="16"/>
            </a:xfrm>
            <a:custGeom>
              <a:avLst/>
              <a:gdLst>
                <a:gd name="T0" fmla="*/ 0 w 8"/>
                <a:gd name="T1" fmla="*/ 8 h 10"/>
                <a:gd name="T2" fmla="*/ 21 w 8"/>
                <a:gd name="T3" fmla="*/ 42 h 10"/>
                <a:gd name="T4" fmla="*/ 21 w 8"/>
                <a:gd name="T5" fmla="*/ 0 h 10"/>
                <a:gd name="T6" fmla="*/ 8 w 8"/>
                <a:gd name="T7" fmla="*/ 21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0" y="2"/>
                  </a:moveTo>
                  <a:cubicBezTo>
                    <a:pt x="0" y="6"/>
                    <a:pt x="0" y="9"/>
                    <a:pt x="5" y="10"/>
                  </a:cubicBezTo>
                  <a:cubicBezTo>
                    <a:pt x="8" y="6"/>
                    <a:pt x="8" y="4"/>
                    <a:pt x="5" y="0"/>
                  </a:cubicBezTo>
                  <a:cubicBezTo>
                    <a:pt x="1" y="1"/>
                    <a:pt x="2" y="2"/>
                    <a:pt x="2" y="5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6" name="Freeform 295">
              <a:extLst>
                <a:ext uri="{FF2B5EF4-FFF2-40B4-BE49-F238E27FC236}">
                  <a16:creationId xmlns:a16="http://schemas.microsoft.com/office/drawing/2014/main" id="{45657722-C8C2-4527-A50A-9BD250467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3426"/>
              <a:ext cx="13" cy="15"/>
            </a:xfrm>
            <a:custGeom>
              <a:avLst/>
              <a:gdLst>
                <a:gd name="T0" fmla="*/ 13 w 8"/>
                <a:gd name="T1" fmla="*/ 28 h 9"/>
                <a:gd name="T2" fmla="*/ 0 w 8"/>
                <a:gd name="T3" fmla="*/ 20 h 9"/>
                <a:gd name="T4" fmla="*/ 34 w 8"/>
                <a:gd name="T5" fmla="*/ 4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4" y="0"/>
                    <a:pt x="7" y="3"/>
                    <a:pt x="8" y="9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7" name="Freeform 296">
              <a:extLst>
                <a:ext uri="{FF2B5EF4-FFF2-40B4-BE49-F238E27FC236}">
                  <a16:creationId xmlns:a16="http://schemas.microsoft.com/office/drawing/2014/main" id="{2A933E2B-4318-44B4-A467-4AAA6EA22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3484"/>
              <a:ext cx="16" cy="27"/>
            </a:xfrm>
            <a:custGeom>
              <a:avLst/>
              <a:gdLst>
                <a:gd name="T0" fmla="*/ 13 w 10"/>
                <a:gd name="T1" fmla="*/ 78 h 16"/>
                <a:gd name="T2" fmla="*/ 0 w 10"/>
                <a:gd name="T3" fmla="*/ 2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3" y="16"/>
                  </a:moveTo>
                  <a:cubicBezTo>
                    <a:pt x="10" y="13"/>
                    <a:pt x="6" y="0"/>
                    <a:pt x="0" y="6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8" name="Freeform 297">
              <a:extLst>
                <a:ext uri="{FF2B5EF4-FFF2-40B4-BE49-F238E27FC236}">
                  <a16:creationId xmlns:a16="http://schemas.microsoft.com/office/drawing/2014/main" id="{2208FF83-47A9-41FE-B065-29410A37C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3514"/>
              <a:ext cx="12" cy="28"/>
            </a:xfrm>
            <a:custGeom>
              <a:avLst/>
              <a:gdLst>
                <a:gd name="T0" fmla="*/ 15 w 7"/>
                <a:gd name="T1" fmla="*/ 68 h 17"/>
                <a:gd name="T2" fmla="*/ 29 w 7"/>
                <a:gd name="T3" fmla="*/ 68 h 17"/>
                <a:gd name="T4" fmla="*/ 0 w 7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3" y="15"/>
                  </a:moveTo>
                  <a:cubicBezTo>
                    <a:pt x="4" y="15"/>
                    <a:pt x="4" y="17"/>
                    <a:pt x="6" y="15"/>
                  </a:cubicBezTo>
                  <a:cubicBezTo>
                    <a:pt x="7" y="9"/>
                    <a:pt x="5" y="2"/>
                    <a:pt x="0" y="0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9" name="Freeform 298">
              <a:extLst>
                <a:ext uri="{FF2B5EF4-FFF2-40B4-BE49-F238E27FC236}">
                  <a16:creationId xmlns:a16="http://schemas.microsoft.com/office/drawing/2014/main" id="{898B7538-B386-4EE4-B6F7-0AEA165B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3425"/>
              <a:ext cx="10" cy="10"/>
            </a:xfrm>
            <a:custGeom>
              <a:avLst/>
              <a:gdLst>
                <a:gd name="T0" fmla="*/ 5 w 6"/>
                <a:gd name="T1" fmla="*/ 20 h 6"/>
                <a:gd name="T2" fmla="*/ 20 w 6"/>
                <a:gd name="T3" fmla="*/ 28 h 6"/>
                <a:gd name="T4" fmla="*/ 0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4"/>
                  </a:moveTo>
                  <a:cubicBezTo>
                    <a:pt x="3" y="4"/>
                    <a:pt x="2" y="6"/>
                    <a:pt x="4" y="6"/>
                  </a:cubicBezTo>
                  <a:cubicBezTo>
                    <a:pt x="6" y="1"/>
                    <a:pt x="3" y="2"/>
                    <a:pt x="0" y="0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0" name="Freeform 299">
              <a:extLst>
                <a:ext uri="{FF2B5EF4-FFF2-40B4-BE49-F238E27FC236}">
                  <a16:creationId xmlns:a16="http://schemas.microsoft.com/office/drawing/2014/main" id="{F8D4C0AA-B6AA-4A2F-AD0C-850F68A2B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3392"/>
              <a:ext cx="13" cy="8"/>
            </a:xfrm>
            <a:custGeom>
              <a:avLst/>
              <a:gdLst>
                <a:gd name="T0" fmla="*/ 29 w 8"/>
                <a:gd name="T1" fmla="*/ 13 h 5"/>
                <a:gd name="T2" fmla="*/ 18 w 8"/>
                <a:gd name="T3" fmla="*/ 21 h 5"/>
                <a:gd name="T4" fmla="*/ 34 w 8"/>
                <a:gd name="T5" fmla="*/ 21 h 5"/>
                <a:gd name="T6" fmla="*/ 13 w 8"/>
                <a:gd name="T7" fmla="*/ 0 h 5"/>
                <a:gd name="T8" fmla="*/ 0 w 8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5">
                  <a:moveTo>
                    <a:pt x="7" y="3"/>
                  </a:moveTo>
                  <a:cubicBezTo>
                    <a:pt x="5" y="3"/>
                    <a:pt x="4" y="4"/>
                    <a:pt x="4" y="5"/>
                  </a:cubicBezTo>
                  <a:cubicBezTo>
                    <a:pt x="5" y="5"/>
                    <a:pt x="7" y="5"/>
                    <a:pt x="8" y="5"/>
                  </a:cubicBezTo>
                  <a:cubicBezTo>
                    <a:pt x="7" y="3"/>
                    <a:pt x="4" y="2"/>
                    <a:pt x="3" y="0"/>
                  </a:cubicBezTo>
                  <a:cubicBezTo>
                    <a:pt x="1" y="1"/>
                    <a:pt x="1" y="2"/>
                    <a:pt x="0" y="4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1" name="Freeform 300">
              <a:extLst>
                <a:ext uri="{FF2B5EF4-FFF2-40B4-BE49-F238E27FC236}">
                  <a16:creationId xmlns:a16="http://schemas.microsoft.com/office/drawing/2014/main" id="{744902F3-2323-42B8-8B73-769B4E897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3355"/>
              <a:ext cx="6" cy="9"/>
            </a:xfrm>
            <a:custGeom>
              <a:avLst/>
              <a:gdLst>
                <a:gd name="T0" fmla="*/ 0 w 4"/>
                <a:gd name="T1" fmla="*/ 29 h 5"/>
                <a:gd name="T2" fmla="*/ 12 w 4"/>
                <a:gd name="T3" fmla="*/ 23 h 5"/>
                <a:gd name="T4" fmla="*/ 5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5"/>
                    <a:pt x="2" y="5"/>
                    <a:pt x="3" y="4"/>
                  </a:cubicBezTo>
                  <a:cubicBezTo>
                    <a:pt x="4" y="2"/>
                    <a:pt x="3" y="1"/>
                    <a:pt x="1" y="0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2" name="Freeform 301">
              <a:extLst>
                <a:ext uri="{FF2B5EF4-FFF2-40B4-BE49-F238E27FC236}">
                  <a16:creationId xmlns:a16="http://schemas.microsoft.com/office/drawing/2014/main" id="{B976302D-E9F6-48D3-AB15-705E91C75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3357"/>
              <a:ext cx="6" cy="7"/>
            </a:xfrm>
            <a:custGeom>
              <a:avLst/>
              <a:gdLst>
                <a:gd name="T0" fmla="*/ 14 w 4"/>
                <a:gd name="T1" fmla="*/ 0 h 4"/>
                <a:gd name="T2" fmla="*/ 0 w 4"/>
                <a:gd name="T3" fmla="*/ 12 h 4"/>
                <a:gd name="T4" fmla="*/ 5 w 4"/>
                <a:gd name="T5" fmla="*/ 1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0"/>
                    <a:pt x="0" y="2"/>
                  </a:cubicBezTo>
                  <a:cubicBezTo>
                    <a:pt x="1" y="4"/>
                    <a:pt x="0" y="3"/>
                    <a:pt x="1" y="2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3" name="Freeform 302">
              <a:extLst>
                <a:ext uri="{FF2B5EF4-FFF2-40B4-BE49-F238E27FC236}">
                  <a16:creationId xmlns:a16="http://schemas.microsoft.com/office/drawing/2014/main" id="{F6943E2F-607B-4F3E-AC6E-2818C195F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3225"/>
              <a:ext cx="8" cy="18"/>
            </a:xfrm>
            <a:custGeom>
              <a:avLst/>
              <a:gdLst>
                <a:gd name="T0" fmla="*/ 5 w 5"/>
                <a:gd name="T1" fmla="*/ 13 h 11"/>
                <a:gd name="T2" fmla="*/ 13 w 5"/>
                <a:gd name="T3" fmla="*/ 5 h 11"/>
                <a:gd name="T4" fmla="*/ 21 w 5"/>
                <a:gd name="T5" fmla="*/ 43 h 11"/>
                <a:gd name="T6" fmla="*/ 0 w 5"/>
                <a:gd name="T7" fmla="*/ 3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2" y="2"/>
                    <a:pt x="1" y="0"/>
                    <a:pt x="3" y="1"/>
                  </a:cubicBezTo>
                  <a:cubicBezTo>
                    <a:pt x="5" y="4"/>
                    <a:pt x="5" y="7"/>
                    <a:pt x="5" y="10"/>
                  </a:cubicBezTo>
                  <a:cubicBezTo>
                    <a:pt x="1" y="11"/>
                    <a:pt x="1" y="9"/>
                    <a:pt x="0" y="8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4" name="Freeform 303">
              <a:extLst>
                <a:ext uri="{FF2B5EF4-FFF2-40B4-BE49-F238E27FC236}">
                  <a16:creationId xmlns:a16="http://schemas.microsoft.com/office/drawing/2014/main" id="{0F99D533-E3A5-4476-A4BA-2BBCECECD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3249"/>
              <a:ext cx="6" cy="12"/>
            </a:xfrm>
            <a:custGeom>
              <a:avLst/>
              <a:gdLst>
                <a:gd name="T0" fmla="*/ 0 w 4"/>
                <a:gd name="T1" fmla="*/ 21 h 7"/>
                <a:gd name="T2" fmla="*/ 14 w 4"/>
                <a:gd name="T3" fmla="*/ 5 h 7"/>
                <a:gd name="T4" fmla="*/ 14 w 4"/>
                <a:gd name="T5" fmla="*/ 26 h 7"/>
                <a:gd name="T6" fmla="*/ 12 w 4"/>
                <a:gd name="T7" fmla="*/ 2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0" y="4"/>
                  </a:moveTo>
                  <a:cubicBezTo>
                    <a:pt x="1" y="3"/>
                    <a:pt x="1" y="0"/>
                    <a:pt x="4" y="1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7"/>
                    <a:pt x="3" y="3"/>
                    <a:pt x="3" y="4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5" name="Freeform 304">
              <a:extLst>
                <a:ext uri="{FF2B5EF4-FFF2-40B4-BE49-F238E27FC236}">
                  <a16:creationId xmlns:a16="http://schemas.microsoft.com/office/drawing/2014/main" id="{0C762FF4-7BC5-424D-B70B-78C11A67B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3173"/>
              <a:ext cx="6" cy="8"/>
            </a:xfrm>
            <a:custGeom>
              <a:avLst/>
              <a:gdLst>
                <a:gd name="T0" fmla="*/ 8 w 4"/>
                <a:gd name="T1" fmla="*/ 16 h 5"/>
                <a:gd name="T2" fmla="*/ 12 w 4"/>
                <a:gd name="T3" fmla="*/ 0 h 5"/>
                <a:gd name="T4" fmla="*/ 14 w 4"/>
                <a:gd name="T5" fmla="*/ 21 h 5"/>
                <a:gd name="T6" fmla="*/ 0 w 4"/>
                <a:gd name="T7" fmla="*/ 16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3" y="2"/>
                    <a:pt x="0" y="1"/>
                    <a:pt x="3" y="0"/>
                  </a:cubicBezTo>
                  <a:cubicBezTo>
                    <a:pt x="4" y="2"/>
                    <a:pt x="4" y="2"/>
                    <a:pt x="4" y="5"/>
                  </a:cubicBezTo>
                  <a:cubicBezTo>
                    <a:pt x="2" y="5"/>
                    <a:pt x="1" y="4"/>
                    <a:pt x="0" y="4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6" name="Freeform 305">
              <a:extLst>
                <a:ext uri="{FF2B5EF4-FFF2-40B4-BE49-F238E27FC236}">
                  <a16:creationId xmlns:a16="http://schemas.microsoft.com/office/drawing/2014/main" id="{A2E13EA1-592B-415D-9145-9E0F38ED4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3228"/>
              <a:ext cx="10" cy="11"/>
            </a:xfrm>
            <a:custGeom>
              <a:avLst/>
              <a:gdLst>
                <a:gd name="T0" fmla="*/ 5 w 6"/>
                <a:gd name="T1" fmla="*/ 27 h 7"/>
                <a:gd name="T2" fmla="*/ 28 w 6"/>
                <a:gd name="T3" fmla="*/ 14 h 7"/>
                <a:gd name="T4" fmla="*/ 0 w 6"/>
                <a:gd name="T5" fmla="*/ 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2" y="6"/>
                    <a:pt x="4" y="5"/>
                    <a:pt x="6" y="4"/>
                  </a:cubicBezTo>
                  <a:cubicBezTo>
                    <a:pt x="5" y="0"/>
                    <a:pt x="3" y="2"/>
                    <a:pt x="0" y="2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7" name="Freeform 306">
              <a:extLst>
                <a:ext uri="{FF2B5EF4-FFF2-40B4-BE49-F238E27FC236}">
                  <a16:creationId xmlns:a16="http://schemas.microsoft.com/office/drawing/2014/main" id="{BC0FF550-9DD3-42C2-B42B-F4001B921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3196"/>
              <a:ext cx="10" cy="12"/>
            </a:xfrm>
            <a:custGeom>
              <a:avLst/>
              <a:gdLst>
                <a:gd name="T0" fmla="*/ 8 w 6"/>
                <a:gd name="T1" fmla="*/ 15 h 7"/>
                <a:gd name="T2" fmla="*/ 28 w 6"/>
                <a:gd name="T3" fmla="*/ 29 h 7"/>
                <a:gd name="T4" fmla="*/ 0 w 6"/>
                <a:gd name="T5" fmla="*/ 1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3"/>
                  </a:moveTo>
                  <a:cubicBezTo>
                    <a:pt x="4" y="4"/>
                    <a:pt x="3" y="7"/>
                    <a:pt x="6" y="6"/>
                  </a:cubicBezTo>
                  <a:cubicBezTo>
                    <a:pt x="6" y="0"/>
                    <a:pt x="3" y="3"/>
                    <a:pt x="0" y="3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8" name="Freeform 307">
              <a:extLst>
                <a:ext uri="{FF2B5EF4-FFF2-40B4-BE49-F238E27FC236}">
                  <a16:creationId xmlns:a16="http://schemas.microsoft.com/office/drawing/2014/main" id="{0C0A5B72-D5C5-4C4D-96DE-74ACF8923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3130"/>
              <a:ext cx="13" cy="13"/>
            </a:xfrm>
            <a:custGeom>
              <a:avLst/>
              <a:gdLst>
                <a:gd name="T0" fmla="*/ 13 w 8"/>
                <a:gd name="T1" fmla="*/ 21 h 8"/>
                <a:gd name="T2" fmla="*/ 26 w 8"/>
                <a:gd name="T3" fmla="*/ 34 h 8"/>
                <a:gd name="T4" fmla="*/ 18 w 8"/>
                <a:gd name="T5" fmla="*/ 0 h 8"/>
                <a:gd name="T6" fmla="*/ 0 w 8"/>
                <a:gd name="T7" fmla="*/ 2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3" y="5"/>
                  </a:moveTo>
                  <a:cubicBezTo>
                    <a:pt x="4" y="6"/>
                    <a:pt x="3" y="8"/>
                    <a:pt x="6" y="8"/>
                  </a:cubicBezTo>
                  <a:cubicBezTo>
                    <a:pt x="8" y="4"/>
                    <a:pt x="7" y="3"/>
                    <a:pt x="4" y="0"/>
                  </a:cubicBezTo>
                  <a:cubicBezTo>
                    <a:pt x="1" y="1"/>
                    <a:pt x="1" y="3"/>
                    <a:pt x="0" y="6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9" name="Freeform 308">
              <a:extLst>
                <a:ext uri="{FF2B5EF4-FFF2-40B4-BE49-F238E27FC236}">
                  <a16:creationId xmlns:a16="http://schemas.microsoft.com/office/drawing/2014/main" id="{63F62D89-577C-48D3-A283-C8F126227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3095"/>
              <a:ext cx="8" cy="17"/>
            </a:xfrm>
            <a:custGeom>
              <a:avLst/>
              <a:gdLst>
                <a:gd name="T0" fmla="*/ 0 w 5"/>
                <a:gd name="T1" fmla="*/ 49 h 10"/>
                <a:gd name="T2" fmla="*/ 13 w 5"/>
                <a:gd name="T3" fmla="*/ 0 h 10"/>
                <a:gd name="T4" fmla="*/ 0 w 5"/>
                <a:gd name="T5" fmla="*/ 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0" y="10"/>
                  </a:moveTo>
                  <a:cubicBezTo>
                    <a:pt x="4" y="7"/>
                    <a:pt x="5" y="4"/>
                    <a:pt x="3" y="0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0" name="Freeform 309">
              <a:extLst>
                <a:ext uri="{FF2B5EF4-FFF2-40B4-BE49-F238E27FC236}">
                  <a16:creationId xmlns:a16="http://schemas.microsoft.com/office/drawing/2014/main" id="{02957296-B26C-427A-B0B2-1FB89275C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3234"/>
              <a:ext cx="9" cy="10"/>
            </a:xfrm>
            <a:custGeom>
              <a:avLst/>
              <a:gdLst>
                <a:gd name="T0" fmla="*/ 8 w 6"/>
                <a:gd name="T1" fmla="*/ 8 h 6"/>
                <a:gd name="T2" fmla="*/ 18 w 6"/>
                <a:gd name="T3" fmla="*/ 28 h 6"/>
                <a:gd name="T4" fmla="*/ 8 w 6"/>
                <a:gd name="T5" fmla="*/ 0 h 6"/>
                <a:gd name="T6" fmla="*/ 0 w 6"/>
                <a:gd name="T7" fmla="*/ 22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cubicBezTo>
                    <a:pt x="3" y="4"/>
                    <a:pt x="2" y="6"/>
                    <a:pt x="5" y="6"/>
                  </a:cubicBezTo>
                  <a:cubicBezTo>
                    <a:pt x="5" y="1"/>
                    <a:pt x="6" y="4"/>
                    <a:pt x="2" y="0"/>
                  </a:cubicBezTo>
                  <a:cubicBezTo>
                    <a:pt x="2" y="2"/>
                    <a:pt x="1" y="4"/>
                    <a:pt x="0" y="5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1" name="Freeform 310">
              <a:extLst>
                <a:ext uri="{FF2B5EF4-FFF2-40B4-BE49-F238E27FC236}">
                  <a16:creationId xmlns:a16="http://schemas.microsoft.com/office/drawing/2014/main" id="{891C0046-93A4-437A-B8AE-6FC6D725F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3256"/>
              <a:ext cx="7" cy="10"/>
            </a:xfrm>
            <a:custGeom>
              <a:avLst/>
              <a:gdLst>
                <a:gd name="T0" fmla="*/ 0 w 4"/>
                <a:gd name="T1" fmla="*/ 20 h 6"/>
                <a:gd name="T2" fmla="*/ 7 w 4"/>
                <a:gd name="T3" fmla="*/ 28 h 6"/>
                <a:gd name="T4" fmla="*/ 0 w 4"/>
                <a:gd name="T5" fmla="*/ 0 h 6"/>
                <a:gd name="T6" fmla="*/ 0 w 4"/>
                <a:gd name="T7" fmla="*/ 2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5"/>
                    <a:pt x="0" y="6"/>
                    <a:pt x="1" y="6"/>
                  </a:cubicBezTo>
                  <a:cubicBezTo>
                    <a:pt x="4" y="1"/>
                    <a:pt x="4" y="3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2" name="Freeform 311">
              <a:extLst>
                <a:ext uri="{FF2B5EF4-FFF2-40B4-BE49-F238E27FC236}">
                  <a16:creationId xmlns:a16="http://schemas.microsoft.com/office/drawing/2014/main" id="{542BA22E-11C7-4744-B574-2FC9D02C5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3239"/>
              <a:ext cx="15" cy="9"/>
            </a:xfrm>
            <a:custGeom>
              <a:avLst/>
              <a:gdLst>
                <a:gd name="T0" fmla="*/ 28 w 9"/>
                <a:gd name="T1" fmla="*/ 29 h 5"/>
                <a:gd name="T2" fmla="*/ 37 w 9"/>
                <a:gd name="T3" fmla="*/ 7 h 5"/>
                <a:gd name="T4" fmla="*/ 0 w 9"/>
                <a:gd name="T5" fmla="*/ 2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6" y="5"/>
                  </a:moveTo>
                  <a:cubicBezTo>
                    <a:pt x="7" y="4"/>
                    <a:pt x="9" y="5"/>
                    <a:pt x="8" y="1"/>
                  </a:cubicBezTo>
                  <a:cubicBezTo>
                    <a:pt x="5" y="0"/>
                    <a:pt x="2" y="2"/>
                    <a:pt x="0" y="4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3" name="Freeform 312">
              <a:extLst>
                <a:ext uri="{FF2B5EF4-FFF2-40B4-BE49-F238E27FC236}">
                  <a16:creationId xmlns:a16="http://schemas.microsoft.com/office/drawing/2014/main" id="{5D2DACE5-76B5-4036-8AD8-F068E8AB7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3383"/>
              <a:ext cx="10" cy="10"/>
            </a:xfrm>
            <a:custGeom>
              <a:avLst/>
              <a:gdLst>
                <a:gd name="T0" fmla="*/ 0 w 6"/>
                <a:gd name="T1" fmla="*/ 13 h 6"/>
                <a:gd name="T2" fmla="*/ 28 w 6"/>
                <a:gd name="T3" fmla="*/ 22 h 6"/>
                <a:gd name="T4" fmla="*/ 8 w 6"/>
                <a:gd name="T5" fmla="*/ 0 h 6"/>
                <a:gd name="T6" fmla="*/ 0 w 6"/>
                <a:gd name="T7" fmla="*/ 2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3" y="4"/>
                    <a:pt x="3" y="6"/>
                    <a:pt x="6" y="5"/>
                  </a:cubicBezTo>
                  <a:cubicBezTo>
                    <a:pt x="5" y="1"/>
                    <a:pt x="5" y="2"/>
                    <a:pt x="2" y="0"/>
                  </a:cubicBezTo>
                  <a:cubicBezTo>
                    <a:pt x="0" y="1"/>
                    <a:pt x="1" y="2"/>
                    <a:pt x="0" y="4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4" name="Freeform 313">
              <a:extLst>
                <a:ext uri="{FF2B5EF4-FFF2-40B4-BE49-F238E27FC236}">
                  <a16:creationId xmlns:a16="http://schemas.microsoft.com/office/drawing/2014/main" id="{CF46DB54-11F1-4AE7-A32F-F5687224D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3443"/>
              <a:ext cx="15" cy="18"/>
            </a:xfrm>
            <a:custGeom>
              <a:avLst/>
              <a:gdLst>
                <a:gd name="T0" fmla="*/ 0 w 9"/>
                <a:gd name="T1" fmla="*/ 13 h 11"/>
                <a:gd name="T2" fmla="*/ 42 w 9"/>
                <a:gd name="T3" fmla="*/ 13 h 11"/>
                <a:gd name="T4" fmla="*/ 8 w 9"/>
                <a:gd name="T5" fmla="*/ 1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3"/>
                  </a:moveTo>
                  <a:cubicBezTo>
                    <a:pt x="3" y="9"/>
                    <a:pt x="8" y="11"/>
                    <a:pt x="9" y="3"/>
                  </a:cubicBezTo>
                  <a:cubicBezTo>
                    <a:pt x="6" y="0"/>
                    <a:pt x="4" y="2"/>
                    <a:pt x="2" y="4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5" name="Freeform 314">
              <a:extLst>
                <a:ext uri="{FF2B5EF4-FFF2-40B4-BE49-F238E27FC236}">
                  <a16:creationId xmlns:a16="http://schemas.microsoft.com/office/drawing/2014/main" id="{4B466931-0249-440D-AF1F-8DD0BE651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3481"/>
              <a:ext cx="15" cy="12"/>
            </a:xfrm>
            <a:custGeom>
              <a:avLst/>
              <a:gdLst>
                <a:gd name="T0" fmla="*/ 22 w 9"/>
                <a:gd name="T1" fmla="*/ 26 h 7"/>
                <a:gd name="T2" fmla="*/ 28 w 9"/>
                <a:gd name="T3" fmla="*/ 36 h 7"/>
                <a:gd name="T4" fmla="*/ 0 w 9"/>
                <a:gd name="T5" fmla="*/ 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5" y="5"/>
                  </a:moveTo>
                  <a:cubicBezTo>
                    <a:pt x="4" y="6"/>
                    <a:pt x="5" y="7"/>
                    <a:pt x="6" y="7"/>
                  </a:cubicBezTo>
                  <a:cubicBezTo>
                    <a:pt x="9" y="2"/>
                    <a:pt x="4" y="0"/>
                    <a:pt x="0" y="2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6" name="Freeform 315">
              <a:extLst>
                <a:ext uri="{FF2B5EF4-FFF2-40B4-BE49-F238E27FC236}">
                  <a16:creationId xmlns:a16="http://schemas.microsoft.com/office/drawing/2014/main" id="{A08C9EB1-24B9-481C-B095-7926E76CE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3395"/>
              <a:ext cx="23" cy="25"/>
            </a:xfrm>
            <a:custGeom>
              <a:avLst/>
              <a:gdLst>
                <a:gd name="T0" fmla="*/ 13 w 14"/>
                <a:gd name="T1" fmla="*/ 62 h 15"/>
                <a:gd name="T2" fmla="*/ 21 w 14"/>
                <a:gd name="T3" fmla="*/ 70 h 15"/>
                <a:gd name="T4" fmla="*/ 0 w 14"/>
                <a:gd name="T5" fmla="*/ 6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3" y="13"/>
                  </a:moveTo>
                  <a:cubicBezTo>
                    <a:pt x="4" y="13"/>
                    <a:pt x="4" y="15"/>
                    <a:pt x="5" y="15"/>
                  </a:cubicBezTo>
                  <a:cubicBezTo>
                    <a:pt x="14" y="9"/>
                    <a:pt x="2" y="0"/>
                    <a:pt x="0" y="13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7" name="Freeform 316">
              <a:extLst>
                <a:ext uri="{FF2B5EF4-FFF2-40B4-BE49-F238E27FC236}">
                  <a16:creationId xmlns:a16="http://schemas.microsoft.com/office/drawing/2014/main" id="{D4386A8A-2189-493A-9633-3F828FE87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3354"/>
              <a:ext cx="7" cy="6"/>
            </a:xfrm>
            <a:custGeom>
              <a:avLst/>
              <a:gdLst>
                <a:gd name="T0" fmla="*/ 0 w 4"/>
                <a:gd name="T1" fmla="*/ 8 h 4"/>
                <a:gd name="T2" fmla="*/ 16 w 4"/>
                <a:gd name="T3" fmla="*/ 5 h 4"/>
                <a:gd name="T4" fmla="*/ 21 w 4"/>
                <a:gd name="T5" fmla="*/ 14 h 4"/>
                <a:gd name="T6" fmla="*/ 0 w 4"/>
                <a:gd name="T7" fmla="*/ 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2"/>
                    <a:pt x="1" y="0"/>
                    <a:pt x="3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3"/>
                    <a:pt x="1" y="3"/>
                    <a:pt x="0" y="2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8" name="Freeform 317">
              <a:extLst>
                <a:ext uri="{FF2B5EF4-FFF2-40B4-BE49-F238E27FC236}">
                  <a16:creationId xmlns:a16="http://schemas.microsoft.com/office/drawing/2014/main" id="{1A69D582-F0E5-4442-AF0B-E3C6CD84C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3405"/>
              <a:ext cx="6" cy="13"/>
            </a:xfrm>
            <a:custGeom>
              <a:avLst/>
              <a:gdLst>
                <a:gd name="T0" fmla="*/ 0 w 4"/>
                <a:gd name="T1" fmla="*/ 26 h 8"/>
                <a:gd name="T2" fmla="*/ 14 w 4"/>
                <a:gd name="T3" fmla="*/ 34 h 8"/>
                <a:gd name="T4" fmla="*/ 12 w 4"/>
                <a:gd name="T5" fmla="*/ 0 h 8"/>
                <a:gd name="T6" fmla="*/ 5 w 4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0" y="6"/>
                  </a:moveTo>
                  <a:cubicBezTo>
                    <a:pt x="1" y="7"/>
                    <a:pt x="2" y="7"/>
                    <a:pt x="4" y="8"/>
                  </a:cubicBezTo>
                  <a:cubicBezTo>
                    <a:pt x="4" y="4"/>
                    <a:pt x="4" y="2"/>
                    <a:pt x="3" y="0"/>
                  </a:cubicBezTo>
                  <a:cubicBezTo>
                    <a:pt x="0" y="0"/>
                    <a:pt x="3" y="1"/>
                    <a:pt x="1" y="2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9" name="Freeform 318">
              <a:extLst>
                <a:ext uri="{FF2B5EF4-FFF2-40B4-BE49-F238E27FC236}">
                  <a16:creationId xmlns:a16="http://schemas.microsoft.com/office/drawing/2014/main" id="{3E39D2DE-877D-470B-B78C-9B1B501D1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2276"/>
              <a:ext cx="266" cy="232"/>
            </a:xfrm>
            <a:custGeom>
              <a:avLst/>
              <a:gdLst>
                <a:gd name="T0" fmla="*/ 55 w 161"/>
                <a:gd name="T1" fmla="*/ 418 h 140"/>
                <a:gd name="T2" fmla="*/ 256 w 161"/>
                <a:gd name="T3" fmla="*/ 492 h 140"/>
                <a:gd name="T4" fmla="*/ 410 w 161"/>
                <a:gd name="T5" fmla="*/ 568 h 140"/>
                <a:gd name="T6" fmla="*/ 573 w 161"/>
                <a:gd name="T7" fmla="*/ 588 h 140"/>
                <a:gd name="T8" fmla="*/ 691 w 161"/>
                <a:gd name="T9" fmla="*/ 368 h 140"/>
                <a:gd name="T10" fmla="*/ 644 w 161"/>
                <a:gd name="T11" fmla="*/ 141 h 140"/>
                <a:gd name="T12" fmla="*/ 519 w 161"/>
                <a:gd name="T13" fmla="*/ 83 h 140"/>
                <a:gd name="T14" fmla="*/ 406 w 161"/>
                <a:gd name="T15" fmla="*/ 8 h 140"/>
                <a:gd name="T16" fmla="*/ 202 w 161"/>
                <a:gd name="T17" fmla="*/ 164 h 140"/>
                <a:gd name="T18" fmla="*/ 68 w 161"/>
                <a:gd name="T19" fmla="*/ 272 h 140"/>
                <a:gd name="T20" fmla="*/ 63 w 161"/>
                <a:gd name="T21" fmla="*/ 418 h 1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" h="140">
                  <a:moveTo>
                    <a:pt x="12" y="92"/>
                  </a:moveTo>
                  <a:cubicBezTo>
                    <a:pt x="26" y="91"/>
                    <a:pt x="44" y="104"/>
                    <a:pt x="57" y="108"/>
                  </a:cubicBezTo>
                  <a:cubicBezTo>
                    <a:pt x="70" y="112"/>
                    <a:pt x="79" y="119"/>
                    <a:pt x="91" y="125"/>
                  </a:cubicBezTo>
                  <a:cubicBezTo>
                    <a:pt x="104" y="132"/>
                    <a:pt x="115" y="140"/>
                    <a:pt x="127" y="129"/>
                  </a:cubicBezTo>
                  <a:cubicBezTo>
                    <a:pt x="138" y="119"/>
                    <a:pt x="148" y="96"/>
                    <a:pt x="153" y="81"/>
                  </a:cubicBezTo>
                  <a:cubicBezTo>
                    <a:pt x="161" y="62"/>
                    <a:pt x="160" y="44"/>
                    <a:pt x="143" y="31"/>
                  </a:cubicBezTo>
                  <a:cubicBezTo>
                    <a:pt x="135" y="24"/>
                    <a:pt x="124" y="24"/>
                    <a:pt x="115" y="18"/>
                  </a:cubicBezTo>
                  <a:cubicBezTo>
                    <a:pt x="106" y="12"/>
                    <a:pt x="102" y="3"/>
                    <a:pt x="90" y="2"/>
                  </a:cubicBezTo>
                  <a:cubicBezTo>
                    <a:pt x="70" y="0"/>
                    <a:pt x="54" y="21"/>
                    <a:pt x="45" y="36"/>
                  </a:cubicBezTo>
                  <a:cubicBezTo>
                    <a:pt x="36" y="50"/>
                    <a:pt x="27" y="51"/>
                    <a:pt x="15" y="60"/>
                  </a:cubicBezTo>
                  <a:cubicBezTo>
                    <a:pt x="5" y="67"/>
                    <a:pt x="0" y="85"/>
                    <a:pt x="14" y="92"/>
                  </a:cubicBezTo>
                </a:path>
              </a:pathLst>
            </a:custGeom>
            <a:solidFill>
              <a:srgbClr val="DD9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0" name="Freeform 319">
              <a:extLst>
                <a:ext uri="{FF2B5EF4-FFF2-40B4-BE49-F238E27FC236}">
                  <a16:creationId xmlns:a16="http://schemas.microsoft.com/office/drawing/2014/main" id="{E9080D4E-5DD8-4B81-A727-6B86F47DF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1656"/>
              <a:ext cx="168" cy="192"/>
            </a:xfrm>
            <a:custGeom>
              <a:avLst/>
              <a:gdLst>
                <a:gd name="T0" fmla="*/ 50 w 101"/>
                <a:gd name="T1" fmla="*/ 0 h 116"/>
                <a:gd name="T2" fmla="*/ 50 w 101"/>
                <a:gd name="T3" fmla="*/ 326 h 116"/>
                <a:gd name="T4" fmla="*/ 103 w 101"/>
                <a:gd name="T5" fmla="*/ 493 h 116"/>
                <a:gd name="T6" fmla="*/ 279 w 101"/>
                <a:gd name="T7" fmla="*/ 430 h 116"/>
                <a:gd name="T8" fmla="*/ 446 w 101"/>
                <a:gd name="T9" fmla="*/ 361 h 116"/>
                <a:gd name="T10" fmla="*/ 318 w 101"/>
                <a:gd name="T11" fmla="*/ 235 h 116"/>
                <a:gd name="T12" fmla="*/ 70 w 101"/>
                <a:gd name="T13" fmla="*/ 8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116">
                  <a:moveTo>
                    <a:pt x="11" y="0"/>
                  </a:moveTo>
                  <a:cubicBezTo>
                    <a:pt x="0" y="21"/>
                    <a:pt x="5" y="49"/>
                    <a:pt x="11" y="72"/>
                  </a:cubicBezTo>
                  <a:cubicBezTo>
                    <a:pt x="13" y="80"/>
                    <a:pt x="16" y="104"/>
                    <a:pt x="22" y="109"/>
                  </a:cubicBezTo>
                  <a:cubicBezTo>
                    <a:pt x="34" y="116"/>
                    <a:pt x="50" y="99"/>
                    <a:pt x="61" y="95"/>
                  </a:cubicBezTo>
                  <a:cubicBezTo>
                    <a:pt x="71" y="92"/>
                    <a:pt x="93" y="93"/>
                    <a:pt x="97" y="80"/>
                  </a:cubicBezTo>
                  <a:cubicBezTo>
                    <a:pt x="101" y="63"/>
                    <a:pt x="79" y="58"/>
                    <a:pt x="69" y="52"/>
                  </a:cubicBezTo>
                  <a:cubicBezTo>
                    <a:pt x="53" y="41"/>
                    <a:pt x="37" y="0"/>
                    <a:pt x="15" y="2"/>
                  </a:cubicBezTo>
                </a:path>
              </a:pathLst>
            </a:custGeom>
            <a:solidFill>
              <a:srgbClr val="DD9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1" name="Freeform 320">
              <a:extLst>
                <a:ext uri="{FF2B5EF4-FFF2-40B4-BE49-F238E27FC236}">
                  <a16:creationId xmlns:a16="http://schemas.microsoft.com/office/drawing/2014/main" id="{ACF44B1A-6133-45E7-8E38-A75EC1B4A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044"/>
              <a:ext cx="735" cy="821"/>
            </a:xfrm>
            <a:custGeom>
              <a:avLst/>
              <a:gdLst>
                <a:gd name="T0" fmla="*/ 836 w 444"/>
                <a:gd name="T1" fmla="*/ 831 h 496"/>
                <a:gd name="T2" fmla="*/ 381 w 444"/>
                <a:gd name="T3" fmla="*/ 1647 h 496"/>
                <a:gd name="T4" fmla="*/ 816 w 444"/>
                <a:gd name="T5" fmla="*/ 1882 h 496"/>
                <a:gd name="T6" fmla="*/ 1179 w 444"/>
                <a:gd name="T7" fmla="*/ 2190 h 496"/>
                <a:gd name="T8" fmla="*/ 1129 w 444"/>
                <a:gd name="T9" fmla="*/ 1702 h 496"/>
                <a:gd name="T10" fmla="*/ 1543 w 444"/>
                <a:gd name="T11" fmla="*/ 1447 h 496"/>
                <a:gd name="T12" fmla="*/ 1991 w 444"/>
                <a:gd name="T13" fmla="*/ 1481 h 496"/>
                <a:gd name="T14" fmla="*/ 1856 w 444"/>
                <a:gd name="T15" fmla="*/ 1212 h 496"/>
                <a:gd name="T16" fmla="*/ 1738 w 444"/>
                <a:gd name="T17" fmla="*/ 844 h 496"/>
                <a:gd name="T18" fmla="*/ 1778 w 444"/>
                <a:gd name="T19" fmla="*/ 540 h 496"/>
                <a:gd name="T20" fmla="*/ 1905 w 444"/>
                <a:gd name="T21" fmla="*/ 281 h 496"/>
                <a:gd name="T22" fmla="*/ 1521 w 444"/>
                <a:gd name="T23" fmla="*/ 214 h 496"/>
                <a:gd name="T24" fmla="*/ 1066 w 444"/>
                <a:gd name="T25" fmla="*/ 535 h 496"/>
                <a:gd name="T26" fmla="*/ 816 w 444"/>
                <a:gd name="T27" fmla="*/ 831 h 4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4" h="496">
                  <a:moveTo>
                    <a:pt x="184" y="183"/>
                  </a:moveTo>
                  <a:cubicBezTo>
                    <a:pt x="143" y="210"/>
                    <a:pt x="0" y="330"/>
                    <a:pt x="84" y="363"/>
                  </a:cubicBezTo>
                  <a:cubicBezTo>
                    <a:pt x="124" y="379"/>
                    <a:pt x="150" y="374"/>
                    <a:pt x="180" y="415"/>
                  </a:cubicBezTo>
                  <a:cubicBezTo>
                    <a:pt x="194" y="434"/>
                    <a:pt x="225" y="496"/>
                    <a:pt x="260" y="483"/>
                  </a:cubicBezTo>
                  <a:cubicBezTo>
                    <a:pt x="283" y="475"/>
                    <a:pt x="241" y="405"/>
                    <a:pt x="249" y="375"/>
                  </a:cubicBezTo>
                  <a:cubicBezTo>
                    <a:pt x="259" y="337"/>
                    <a:pt x="302" y="312"/>
                    <a:pt x="340" y="319"/>
                  </a:cubicBezTo>
                  <a:cubicBezTo>
                    <a:pt x="366" y="323"/>
                    <a:pt x="426" y="380"/>
                    <a:pt x="439" y="327"/>
                  </a:cubicBezTo>
                  <a:cubicBezTo>
                    <a:pt x="444" y="308"/>
                    <a:pt x="418" y="285"/>
                    <a:pt x="409" y="267"/>
                  </a:cubicBezTo>
                  <a:cubicBezTo>
                    <a:pt x="397" y="243"/>
                    <a:pt x="387" y="212"/>
                    <a:pt x="383" y="186"/>
                  </a:cubicBezTo>
                  <a:cubicBezTo>
                    <a:pt x="379" y="158"/>
                    <a:pt x="382" y="143"/>
                    <a:pt x="392" y="119"/>
                  </a:cubicBezTo>
                  <a:cubicBezTo>
                    <a:pt x="400" y="101"/>
                    <a:pt x="421" y="82"/>
                    <a:pt x="420" y="62"/>
                  </a:cubicBezTo>
                  <a:cubicBezTo>
                    <a:pt x="417" y="0"/>
                    <a:pt x="364" y="26"/>
                    <a:pt x="335" y="47"/>
                  </a:cubicBezTo>
                  <a:cubicBezTo>
                    <a:pt x="301" y="72"/>
                    <a:pt x="266" y="91"/>
                    <a:pt x="235" y="118"/>
                  </a:cubicBezTo>
                  <a:cubicBezTo>
                    <a:pt x="213" y="137"/>
                    <a:pt x="198" y="165"/>
                    <a:pt x="180" y="183"/>
                  </a:cubicBezTo>
                </a:path>
              </a:pathLst>
            </a:custGeom>
            <a:solidFill>
              <a:srgbClr val="E0A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2" name="Freeform 321">
              <a:extLst>
                <a:ext uri="{FF2B5EF4-FFF2-40B4-BE49-F238E27FC236}">
                  <a16:creationId xmlns:a16="http://schemas.microsoft.com/office/drawing/2014/main" id="{E1187065-FCEC-4093-BD84-7E7AB012B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591"/>
              <a:ext cx="331" cy="261"/>
            </a:xfrm>
            <a:custGeom>
              <a:avLst/>
              <a:gdLst>
                <a:gd name="T0" fmla="*/ 118 w 200"/>
                <a:gd name="T1" fmla="*/ 41 h 158"/>
                <a:gd name="T2" fmla="*/ 137 w 200"/>
                <a:gd name="T3" fmla="*/ 401 h 158"/>
                <a:gd name="T4" fmla="*/ 104 w 200"/>
                <a:gd name="T5" fmla="*/ 686 h 158"/>
                <a:gd name="T6" fmla="*/ 227 w 200"/>
                <a:gd name="T7" fmla="*/ 654 h 158"/>
                <a:gd name="T8" fmla="*/ 386 w 200"/>
                <a:gd name="T9" fmla="*/ 568 h 158"/>
                <a:gd name="T10" fmla="*/ 728 w 200"/>
                <a:gd name="T11" fmla="*/ 486 h 158"/>
                <a:gd name="T12" fmla="*/ 159 w 200"/>
                <a:gd name="T13" fmla="*/ 28 h 158"/>
                <a:gd name="T14" fmla="*/ 109 w 200"/>
                <a:gd name="T15" fmla="*/ 50 h 1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" h="158">
                  <a:moveTo>
                    <a:pt x="26" y="9"/>
                  </a:moveTo>
                  <a:cubicBezTo>
                    <a:pt x="38" y="30"/>
                    <a:pt x="38" y="67"/>
                    <a:pt x="30" y="89"/>
                  </a:cubicBezTo>
                  <a:cubicBezTo>
                    <a:pt x="24" y="105"/>
                    <a:pt x="0" y="139"/>
                    <a:pt x="23" y="152"/>
                  </a:cubicBezTo>
                  <a:cubicBezTo>
                    <a:pt x="33" y="158"/>
                    <a:pt x="42" y="150"/>
                    <a:pt x="50" y="145"/>
                  </a:cubicBezTo>
                  <a:cubicBezTo>
                    <a:pt x="61" y="137"/>
                    <a:pt x="71" y="129"/>
                    <a:pt x="85" y="126"/>
                  </a:cubicBezTo>
                  <a:cubicBezTo>
                    <a:pt x="107" y="120"/>
                    <a:pt x="143" y="125"/>
                    <a:pt x="161" y="108"/>
                  </a:cubicBezTo>
                  <a:cubicBezTo>
                    <a:pt x="200" y="71"/>
                    <a:pt x="61" y="13"/>
                    <a:pt x="35" y="6"/>
                  </a:cubicBezTo>
                  <a:cubicBezTo>
                    <a:pt x="29" y="4"/>
                    <a:pt x="22" y="0"/>
                    <a:pt x="24" y="11"/>
                  </a:cubicBezTo>
                </a:path>
              </a:pathLst>
            </a:custGeom>
            <a:solidFill>
              <a:srgbClr val="E0A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3" name="Freeform 322">
              <a:extLst>
                <a:ext uri="{FF2B5EF4-FFF2-40B4-BE49-F238E27FC236}">
                  <a16:creationId xmlns:a16="http://schemas.microsoft.com/office/drawing/2014/main" id="{B65F8730-3CE9-4DA4-9E90-C14E28CA6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2359"/>
              <a:ext cx="433" cy="129"/>
            </a:xfrm>
            <a:custGeom>
              <a:avLst/>
              <a:gdLst>
                <a:gd name="T0" fmla="*/ 0 w 262"/>
                <a:gd name="T1" fmla="*/ 96 h 78"/>
                <a:gd name="T2" fmla="*/ 162 w 262"/>
                <a:gd name="T3" fmla="*/ 131 h 78"/>
                <a:gd name="T4" fmla="*/ 344 w 262"/>
                <a:gd name="T5" fmla="*/ 189 h 78"/>
                <a:gd name="T6" fmla="*/ 669 w 262"/>
                <a:gd name="T7" fmla="*/ 255 h 78"/>
                <a:gd name="T8" fmla="*/ 983 w 262"/>
                <a:gd name="T9" fmla="*/ 306 h 78"/>
                <a:gd name="T10" fmla="*/ 1175 w 262"/>
                <a:gd name="T11" fmla="*/ 352 h 78"/>
                <a:gd name="T12" fmla="*/ 1008 w 262"/>
                <a:gd name="T13" fmla="*/ 256 h 78"/>
                <a:gd name="T14" fmla="*/ 573 w 262"/>
                <a:gd name="T15" fmla="*/ 180 h 78"/>
                <a:gd name="T16" fmla="*/ 230 w 262"/>
                <a:gd name="T17" fmla="*/ 68 h 78"/>
                <a:gd name="T18" fmla="*/ 13 w 262"/>
                <a:gd name="T19" fmla="*/ 63 h 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2" h="78">
                  <a:moveTo>
                    <a:pt x="0" y="21"/>
                  </a:moveTo>
                  <a:cubicBezTo>
                    <a:pt x="10" y="28"/>
                    <a:pt x="24" y="27"/>
                    <a:pt x="36" y="29"/>
                  </a:cubicBezTo>
                  <a:cubicBezTo>
                    <a:pt x="50" y="32"/>
                    <a:pt x="63" y="38"/>
                    <a:pt x="76" y="42"/>
                  </a:cubicBezTo>
                  <a:cubicBezTo>
                    <a:pt x="100" y="50"/>
                    <a:pt x="122" y="53"/>
                    <a:pt x="148" y="56"/>
                  </a:cubicBezTo>
                  <a:cubicBezTo>
                    <a:pt x="171" y="58"/>
                    <a:pt x="195" y="63"/>
                    <a:pt x="218" y="68"/>
                  </a:cubicBezTo>
                  <a:cubicBezTo>
                    <a:pt x="232" y="71"/>
                    <a:pt x="246" y="78"/>
                    <a:pt x="260" y="78"/>
                  </a:cubicBezTo>
                  <a:cubicBezTo>
                    <a:pt x="262" y="66"/>
                    <a:pt x="231" y="60"/>
                    <a:pt x="223" y="57"/>
                  </a:cubicBezTo>
                  <a:cubicBezTo>
                    <a:pt x="192" y="43"/>
                    <a:pt x="160" y="44"/>
                    <a:pt x="127" y="40"/>
                  </a:cubicBezTo>
                  <a:cubicBezTo>
                    <a:pt x="99" y="36"/>
                    <a:pt x="77" y="22"/>
                    <a:pt x="51" y="15"/>
                  </a:cubicBezTo>
                  <a:cubicBezTo>
                    <a:pt x="41" y="13"/>
                    <a:pt x="7" y="0"/>
                    <a:pt x="3" y="14"/>
                  </a:cubicBezTo>
                </a:path>
              </a:pathLst>
            </a:custGeom>
            <a:solidFill>
              <a:srgbClr val="E0A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4" name="Freeform 323">
              <a:extLst>
                <a:ext uri="{FF2B5EF4-FFF2-40B4-BE49-F238E27FC236}">
                  <a16:creationId xmlns:a16="http://schemas.microsoft.com/office/drawing/2014/main" id="{606C4C46-C375-4E70-90DA-8C3B2B8A8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665"/>
              <a:ext cx="788" cy="121"/>
            </a:xfrm>
            <a:custGeom>
              <a:avLst/>
              <a:gdLst>
                <a:gd name="T0" fmla="*/ 96 w 476"/>
                <a:gd name="T1" fmla="*/ 192 h 73"/>
                <a:gd name="T2" fmla="*/ 649 w 476"/>
                <a:gd name="T3" fmla="*/ 285 h 73"/>
                <a:gd name="T4" fmla="*/ 1058 w 476"/>
                <a:gd name="T5" fmla="*/ 325 h 73"/>
                <a:gd name="T6" fmla="*/ 1420 w 476"/>
                <a:gd name="T7" fmla="*/ 297 h 73"/>
                <a:gd name="T8" fmla="*/ 1738 w 476"/>
                <a:gd name="T9" fmla="*/ 264 h 73"/>
                <a:gd name="T10" fmla="*/ 2048 w 476"/>
                <a:gd name="T11" fmla="*/ 259 h 73"/>
                <a:gd name="T12" fmla="*/ 2141 w 476"/>
                <a:gd name="T13" fmla="*/ 242 h 73"/>
                <a:gd name="T14" fmla="*/ 2033 w 476"/>
                <a:gd name="T15" fmla="*/ 141 h 73"/>
                <a:gd name="T16" fmla="*/ 1785 w 476"/>
                <a:gd name="T17" fmla="*/ 159 h 73"/>
                <a:gd name="T18" fmla="*/ 1467 w 476"/>
                <a:gd name="T19" fmla="*/ 179 h 73"/>
                <a:gd name="T20" fmla="*/ 836 w 476"/>
                <a:gd name="T21" fmla="*/ 196 h 73"/>
                <a:gd name="T22" fmla="*/ 200 w 476"/>
                <a:gd name="T23" fmla="*/ 55 h 73"/>
                <a:gd name="T24" fmla="*/ 55 w 476"/>
                <a:gd name="T25" fmla="*/ 13 h 73"/>
                <a:gd name="T26" fmla="*/ 28 w 476"/>
                <a:gd name="T27" fmla="*/ 85 h 7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76" h="73">
                  <a:moveTo>
                    <a:pt x="21" y="42"/>
                  </a:moveTo>
                  <a:cubicBezTo>
                    <a:pt x="60" y="65"/>
                    <a:pt x="100" y="61"/>
                    <a:pt x="143" y="63"/>
                  </a:cubicBezTo>
                  <a:cubicBezTo>
                    <a:pt x="173" y="64"/>
                    <a:pt x="203" y="69"/>
                    <a:pt x="233" y="71"/>
                  </a:cubicBezTo>
                  <a:cubicBezTo>
                    <a:pt x="260" y="73"/>
                    <a:pt x="286" y="68"/>
                    <a:pt x="313" y="65"/>
                  </a:cubicBezTo>
                  <a:cubicBezTo>
                    <a:pt x="336" y="62"/>
                    <a:pt x="360" y="61"/>
                    <a:pt x="383" y="58"/>
                  </a:cubicBezTo>
                  <a:cubicBezTo>
                    <a:pt x="405" y="55"/>
                    <a:pt x="429" y="55"/>
                    <a:pt x="451" y="57"/>
                  </a:cubicBezTo>
                  <a:cubicBezTo>
                    <a:pt x="458" y="57"/>
                    <a:pt x="470" y="61"/>
                    <a:pt x="472" y="53"/>
                  </a:cubicBezTo>
                  <a:cubicBezTo>
                    <a:pt x="476" y="42"/>
                    <a:pt x="455" y="32"/>
                    <a:pt x="448" y="31"/>
                  </a:cubicBezTo>
                  <a:cubicBezTo>
                    <a:pt x="430" y="26"/>
                    <a:pt x="411" y="32"/>
                    <a:pt x="393" y="35"/>
                  </a:cubicBezTo>
                  <a:cubicBezTo>
                    <a:pt x="370" y="38"/>
                    <a:pt x="346" y="37"/>
                    <a:pt x="323" y="39"/>
                  </a:cubicBezTo>
                  <a:cubicBezTo>
                    <a:pt x="277" y="44"/>
                    <a:pt x="229" y="46"/>
                    <a:pt x="184" y="43"/>
                  </a:cubicBezTo>
                  <a:cubicBezTo>
                    <a:pt x="138" y="39"/>
                    <a:pt x="86" y="33"/>
                    <a:pt x="44" y="12"/>
                  </a:cubicBezTo>
                  <a:cubicBezTo>
                    <a:pt x="36" y="8"/>
                    <a:pt x="22" y="0"/>
                    <a:pt x="12" y="3"/>
                  </a:cubicBezTo>
                  <a:cubicBezTo>
                    <a:pt x="5" y="5"/>
                    <a:pt x="0" y="13"/>
                    <a:pt x="6" y="19"/>
                  </a:cubicBezTo>
                </a:path>
              </a:pathLst>
            </a:custGeom>
            <a:solidFill>
              <a:srgbClr val="E0A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5" name="Freeform 324">
              <a:extLst>
                <a:ext uri="{FF2B5EF4-FFF2-40B4-BE49-F238E27FC236}">
                  <a16:creationId xmlns:a16="http://schemas.microsoft.com/office/drawing/2014/main" id="{CC33D7A9-4CF5-4E52-8D84-A962FD615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821"/>
              <a:ext cx="1391" cy="739"/>
            </a:xfrm>
            <a:custGeom>
              <a:avLst/>
              <a:gdLst>
                <a:gd name="T0" fmla="*/ 594 w 840"/>
                <a:gd name="T1" fmla="*/ 46 h 446"/>
                <a:gd name="T2" fmla="*/ 250 w 840"/>
                <a:gd name="T3" fmla="*/ 91 h 446"/>
                <a:gd name="T4" fmla="*/ 126 w 840"/>
                <a:gd name="T5" fmla="*/ 597 h 446"/>
                <a:gd name="T6" fmla="*/ 96 w 840"/>
                <a:gd name="T7" fmla="*/ 828 h 446"/>
                <a:gd name="T8" fmla="*/ 187 w 840"/>
                <a:gd name="T9" fmla="*/ 1011 h 446"/>
                <a:gd name="T10" fmla="*/ 548 w 840"/>
                <a:gd name="T11" fmla="*/ 560 h 446"/>
                <a:gd name="T12" fmla="*/ 719 w 840"/>
                <a:gd name="T13" fmla="*/ 605 h 446"/>
                <a:gd name="T14" fmla="*/ 586 w 840"/>
                <a:gd name="T15" fmla="*/ 832 h 446"/>
                <a:gd name="T16" fmla="*/ 639 w 840"/>
                <a:gd name="T17" fmla="*/ 1011 h 446"/>
                <a:gd name="T18" fmla="*/ 984 w 840"/>
                <a:gd name="T19" fmla="*/ 797 h 446"/>
                <a:gd name="T20" fmla="*/ 831 w 840"/>
                <a:gd name="T21" fmla="*/ 1095 h 446"/>
                <a:gd name="T22" fmla="*/ 748 w 840"/>
                <a:gd name="T23" fmla="*/ 1412 h 446"/>
                <a:gd name="T24" fmla="*/ 1158 w 840"/>
                <a:gd name="T25" fmla="*/ 1027 h 446"/>
                <a:gd name="T26" fmla="*/ 1267 w 840"/>
                <a:gd name="T27" fmla="*/ 1279 h 446"/>
                <a:gd name="T28" fmla="*/ 1303 w 840"/>
                <a:gd name="T29" fmla="*/ 1746 h 446"/>
                <a:gd name="T30" fmla="*/ 1475 w 840"/>
                <a:gd name="T31" fmla="*/ 1483 h 446"/>
                <a:gd name="T32" fmla="*/ 1522 w 840"/>
                <a:gd name="T33" fmla="*/ 1027 h 446"/>
                <a:gd name="T34" fmla="*/ 1788 w 840"/>
                <a:gd name="T35" fmla="*/ 1157 h 446"/>
                <a:gd name="T36" fmla="*/ 1822 w 840"/>
                <a:gd name="T37" fmla="*/ 936 h 446"/>
                <a:gd name="T38" fmla="*/ 1994 w 840"/>
                <a:gd name="T39" fmla="*/ 832 h 446"/>
                <a:gd name="T40" fmla="*/ 2174 w 840"/>
                <a:gd name="T41" fmla="*/ 1357 h 446"/>
                <a:gd name="T42" fmla="*/ 2529 w 840"/>
                <a:gd name="T43" fmla="*/ 1892 h 446"/>
                <a:gd name="T44" fmla="*/ 2597 w 840"/>
                <a:gd name="T45" fmla="*/ 1002 h 446"/>
                <a:gd name="T46" fmla="*/ 2843 w 840"/>
                <a:gd name="T47" fmla="*/ 893 h 446"/>
                <a:gd name="T48" fmla="*/ 3080 w 840"/>
                <a:gd name="T49" fmla="*/ 1324 h 446"/>
                <a:gd name="T50" fmla="*/ 3400 w 840"/>
                <a:gd name="T51" fmla="*/ 1546 h 446"/>
                <a:gd name="T52" fmla="*/ 3433 w 840"/>
                <a:gd name="T53" fmla="*/ 1157 h 446"/>
                <a:gd name="T54" fmla="*/ 3199 w 840"/>
                <a:gd name="T55" fmla="*/ 741 h 446"/>
                <a:gd name="T56" fmla="*/ 3214 w 840"/>
                <a:gd name="T57" fmla="*/ 484 h 446"/>
                <a:gd name="T58" fmla="*/ 3704 w 840"/>
                <a:gd name="T59" fmla="*/ 686 h 446"/>
                <a:gd name="T60" fmla="*/ 3583 w 840"/>
                <a:gd name="T61" fmla="*/ 192 h 446"/>
                <a:gd name="T62" fmla="*/ 2858 w 840"/>
                <a:gd name="T63" fmla="*/ 244 h 446"/>
                <a:gd name="T64" fmla="*/ 1918 w 840"/>
                <a:gd name="T65" fmla="*/ 597 h 446"/>
                <a:gd name="T66" fmla="*/ 1510 w 840"/>
                <a:gd name="T67" fmla="*/ 472 h 446"/>
                <a:gd name="T68" fmla="*/ 1358 w 840"/>
                <a:gd name="T69" fmla="*/ 154 h 446"/>
                <a:gd name="T70" fmla="*/ 1071 w 840"/>
                <a:gd name="T71" fmla="*/ 154 h 446"/>
                <a:gd name="T72" fmla="*/ 777 w 840"/>
                <a:gd name="T73" fmla="*/ 181 h 446"/>
                <a:gd name="T74" fmla="*/ 594 w 840"/>
                <a:gd name="T75" fmla="*/ 76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40" h="446">
                  <a:moveTo>
                    <a:pt x="131" y="10"/>
                  </a:moveTo>
                  <a:cubicBezTo>
                    <a:pt x="104" y="11"/>
                    <a:pt x="81" y="4"/>
                    <a:pt x="55" y="20"/>
                  </a:cubicBezTo>
                  <a:cubicBezTo>
                    <a:pt x="20" y="43"/>
                    <a:pt x="10" y="94"/>
                    <a:pt x="28" y="131"/>
                  </a:cubicBezTo>
                  <a:cubicBezTo>
                    <a:pt x="45" y="165"/>
                    <a:pt x="46" y="151"/>
                    <a:pt x="21" y="182"/>
                  </a:cubicBezTo>
                  <a:cubicBezTo>
                    <a:pt x="0" y="209"/>
                    <a:pt x="1" y="254"/>
                    <a:pt x="41" y="222"/>
                  </a:cubicBezTo>
                  <a:cubicBezTo>
                    <a:pt x="71" y="197"/>
                    <a:pt x="83" y="139"/>
                    <a:pt x="121" y="123"/>
                  </a:cubicBezTo>
                  <a:cubicBezTo>
                    <a:pt x="134" y="118"/>
                    <a:pt x="152" y="118"/>
                    <a:pt x="158" y="133"/>
                  </a:cubicBezTo>
                  <a:cubicBezTo>
                    <a:pt x="165" y="151"/>
                    <a:pt x="138" y="171"/>
                    <a:pt x="129" y="183"/>
                  </a:cubicBezTo>
                  <a:cubicBezTo>
                    <a:pt x="117" y="200"/>
                    <a:pt x="105" y="246"/>
                    <a:pt x="141" y="222"/>
                  </a:cubicBezTo>
                  <a:cubicBezTo>
                    <a:pt x="164" y="207"/>
                    <a:pt x="178" y="149"/>
                    <a:pt x="217" y="175"/>
                  </a:cubicBezTo>
                  <a:cubicBezTo>
                    <a:pt x="256" y="200"/>
                    <a:pt x="201" y="228"/>
                    <a:pt x="183" y="241"/>
                  </a:cubicBezTo>
                  <a:cubicBezTo>
                    <a:pt x="168" y="253"/>
                    <a:pt x="118" y="306"/>
                    <a:pt x="165" y="310"/>
                  </a:cubicBezTo>
                  <a:cubicBezTo>
                    <a:pt x="202" y="313"/>
                    <a:pt x="219" y="238"/>
                    <a:pt x="255" y="226"/>
                  </a:cubicBezTo>
                  <a:cubicBezTo>
                    <a:pt x="307" y="210"/>
                    <a:pt x="288" y="256"/>
                    <a:pt x="279" y="281"/>
                  </a:cubicBezTo>
                  <a:cubicBezTo>
                    <a:pt x="268" y="310"/>
                    <a:pt x="263" y="359"/>
                    <a:pt x="287" y="384"/>
                  </a:cubicBezTo>
                  <a:cubicBezTo>
                    <a:pt x="322" y="421"/>
                    <a:pt x="329" y="351"/>
                    <a:pt x="325" y="326"/>
                  </a:cubicBezTo>
                  <a:cubicBezTo>
                    <a:pt x="323" y="309"/>
                    <a:pt x="297" y="225"/>
                    <a:pt x="335" y="226"/>
                  </a:cubicBezTo>
                  <a:cubicBezTo>
                    <a:pt x="355" y="227"/>
                    <a:pt x="369" y="288"/>
                    <a:pt x="394" y="254"/>
                  </a:cubicBezTo>
                  <a:cubicBezTo>
                    <a:pt x="401" y="245"/>
                    <a:pt x="395" y="219"/>
                    <a:pt x="401" y="206"/>
                  </a:cubicBezTo>
                  <a:cubicBezTo>
                    <a:pt x="409" y="190"/>
                    <a:pt x="420" y="180"/>
                    <a:pt x="439" y="183"/>
                  </a:cubicBezTo>
                  <a:cubicBezTo>
                    <a:pt x="497" y="191"/>
                    <a:pt x="481" y="260"/>
                    <a:pt x="479" y="298"/>
                  </a:cubicBezTo>
                  <a:cubicBezTo>
                    <a:pt x="477" y="339"/>
                    <a:pt x="489" y="446"/>
                    <a:pt x="557" y="416"/>
                  </a:cubicBezTo>
                  <a:cubicBezTo>
                    <a:pt x="628" y="385"/>
                    <a:pt x="551" y="270"/>
                    <a:pt x="572" y="220"/>
                  </a:cubicBezTo>
                  <a:cubicBezTo>
                    <a:pt x="582" y="198"/>
                    <a:pt x="604" y="186"/>
                    <a:pt x="626" y="196"/>
                  </a:cubicBezTo>
                  <a:cubicBezTo>
                    <a:pt x="659" y="210"/>
                    <a:pt x="663" y="264"/>
                    <a:pt x="678" y="291"/>
                  </a:cubicBezTo>
                  <a:cubicBezTo>
                    <a:pt x="690" y="312"/>
                    <a:pt x="719" y="348"/>
                    <a:pt x="749" y="340"/>
                  </a:cubicBezTo>
                  <a:cubicBezTo>
                    <a:pt x="785" y="330"/>
                    <a:pt x="764" y="277"/>
                    <a:pt x="756" y="254"/>
                  </a:cubicBezTo>
                  <a:cubicBezTo>
                    <a:pt x="744" y="219"/>
                    <a:pt x="726" y="192"/>
                    <a:pt x="705" y="163"/>
                  </a:cubicBezTo>
                  <a:cubicBezTo>
                    <a:pt x="688" y="140"/>
                    <a:pt x="679" y="123"/>
                    <a:pt x="708" y="106"/>
                  </a:cubicBezTo>
                  <a:cubicBezTo>
                    <a:pt x="761" y="76"/>
                    <a:pt x="777" y="137"/>
                    <a:pt x="816" y="151"/>
                  </a:cubicBezTo>
                  <a:cubicBezTo>
                    <a:pt x="840" y="121"/>
                    <a:pt x="815" y="61"/>
                    <a:pt x="789" y="42"/>
                  </a:cubicBezTo>
                  <a:cubicBezTo>
                    <a:pt x="741" y="6"/>
                    <a:pt x="676" y="31"/>
                    <a:pt x="629" y="54"/>
                  </a:cubicBezTo>
                  <a:cubicBezTo>
                    <a:pt x="560" y="87"/>
                    <a:pt x="501" y="129"/>
                    <a:pt x="422" y="131"/>
                  </a:cubicBezTo>
                  <a:cubicBezTo>
                    <a:pt x="390" y="132"/>
                    <a:pt x="357" y="128"/>
                    <a:pt x="333" y="104"/>
                  </a:cubicBezTo>
                  <a:cubicBezTo>
                    <a:pt x="313" y="83"/>
                    <a:pt x="312" y="57"/>
                    <a:pt x="299" y="34"/>
                  </a:cubicBezTo>
                  <a:cubicBezTo>
                    <a:pt x="282" y="5"/>
                    <a:pt x="266" y="17"/>
                    <a:pt x="236" y="34"/>
                  </a:cubicBezTo>
                  <a:cubicBezTo>
                    <a:pt x="207" y="50"/>
                    <a:pt x="195" y="68"/>
                    <a:pt x="171" y="40"/>
                  </a:cubicBezTo>
                  <a:cubicBezTo>
                    <a:pt x="159" y="26"/>
                    <a:pt x="154" y="0"/>
                    <a:pt x="131" y="17"/>
                  </a:cubicBezTo>
                </a:path>
              </a:pathLst>
            </a:custGeom>
            <a:solidFill>
              <a:srgbClr val="D2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6" name="Freeform 325">
              <a:extLst>
                <a:ext uri="{FF2B5EF4-FFF2-40B4-BE49-F238E27FC236}">
                  <a16:creationId xmlns:a16="http://schemas.microsoft.com/office/drawing/2014/main" id="{A1B38515-BCEA-4A6D-BF77-82ABFF5D7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810"/>
              <a:ext cx="164" cy="1110"/>
            </a:xfrm>
            <a:custGeom>
              <a:avLst/>
              <a:gdLst>
                <a:gd name="T0" fmla="*/ 451 w 99"/>
                <a:gd name="T1" fmla="*/ 0 h 671"/>
                <a:gd name="T2" fmla="*/ 13 w 99"/>
                <a:gd name="T3" fmla="*/ 1757 h 671"/>
                <a:gd name="T4" fmla="*/ 22 w 99"/>
                <a:gd name="T5" fmla="*/ 3037 h 671"/>
                <a:gd name="T6" fmla="*/ 91 w 99"/>
                <a:gd name="T7" fmla="*/ 2104 h 671"/>
                <a:gd name="T8" fmla="*/ 451 w 99"/>
                <a:gd name="T9" fmla="*/ 0 h 6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671">
                  <a:moveTo>
                    <a:pt x="99" y="0"/>
                  </a:moveTo>
                  <a:cubicBezTo>
                    <a:pt x="99" y="0"/>
                    <a:pt x="0" y="303"/>
                    <a:pt x="3" y="388"/>
                  </a:cubicBezTo>
                  <a:cubicBezTo>
                    <a:pt x="7" y="473"/>
                    <a:pt x="43" y="607"/>
                    <a:pt x="5" y="671"/>
                  </a:cubicBezTo>
                  <a:cubicBezTo>
                    <a:pt x="5" y="671"/>
                    <a:pt x="39" y="616"/>
                    <a:pt x="20" y="465"/>
                  </a:cubicBezTo>
                  <a:cubicBezTo>
                    <a:pt x="1" y="314"/>
                    <a:pt x="20" y="299"/>
                    <a:pt x="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7" name="Freeform 326">
              <a:extLst>
                <a:ext uri="{FF2B5EF4-FFF2-40B4-BE49-F238E27FC236}">
                  <a16:creationId xmlns:a16="http://schemas.microsoft.com/office/drawing/2014/main" id="{5A688D5F-6078-406D-BF9A-E03A7EDAB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2642"/>
              <a:ext cx="228" cy="394"/>
            </a:xfrm>
            <a:custGeom>
              <a:avLst/>
              <a:gdLst>
                <a:gd name="T0" fmla="*/ 256 w 138"/>
                <a:gd name="T1" fmla="*/ 0 h 238"/>
                <a:gd name="T2" fmla="*/ 159 w 138"/>
                <a:gd name="T3" fmla="*/ 781 h 238"/>
                <a:gd name="T4" fmla="*/ 623 w 138"/>
                <a:gd name="T5" fmla="*/ 935 h 238"/>
                <a:gd name="T6" fmla="*/ 306 w 138"/>
                <a:gd name="T7" fmla="*/ 907 h 238"/>
                <a:gd name="T8" fmla="*/ 256 w 138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238">
                  <a:moveTo>
                    <a:pt x="57" y="0"/>
                  </a:moveTo>
                  <a:cubicBezTo>
                    <a:pt x="57" y="0"/>
                    <a:pt x="0" y="117"/>
                    <a:pt x="35" y="172"/>
                  </a:cubicBezTo>
                  <a:cubicBezTo>
                    <a:pt x="69" y="226"/>
                    <a:pt x="125" y="238"/>
                    <a:pt x="138" y="206"/>
                  </a:cubicBezTo>
                  <a:cubicBezTo>
                    <a:pt x="138" y="206"/>
                    <a:pt x="104" y="232"/>
                    <a:pt x="68" y="200"/>
                  </a:cubicBezTo>
                  <a:cubicBezTo>
                    <a:pt x="32" y="168"/>
                    <a:pt x="12" y="117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8" name="Freeform 327">
              <a:extLst>
                <a:ext uri="{FF2B5EF4-FFF2-40B4-BE49-F238E27FC236}">
                  <a16:creationId xmlns:a16="http://schemas.microsoft.com/office/drawing/2014/main" id="{ED60B062-89D9-4323-9A5F-3878A5F25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2779"/>
              <a:ext cx="56" cy="169"/>
            </a:xfrm>
            <a:custGeom>
              <a:avLst/>
              <a:gdLst>
                <a:gd name="T0" fmla="*/ 41 w 34"/>
                <a:gd name="T1" fmla="*/ 0 h 102"/>
                <a:gd name="T2" fmla="*/ 0 w 34"/>
                <a:gd name="T3" fmla="*/ 235 h 102"/>
                <a:gd name="T4" fmla="*/ 54 w 34"/>
                <a:gd name="T5" fmla="*/ 414 h 102"/>
                <a:gd name="T6" fmla="*/ 49 w 34"/>
                <a:gd name="T7" fmla="*/ 250 h 102"/>
                <a:gd name="T8" fmla="*/ 49 w 34"/>
                <a:gd name="T9" fmla="*/ 33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02">
                  <a:moveTo>
                    <a:pt x="9" y="0"/>
                  </a:moveTo>
                  <a:cubicBezTo>
                    <a:pt x="1" y="14"/>
                    <a:pt x="0" y="36"/>
                    <a:pt x="0" y="52"/>
                  </a:cubicBezTo>
                  <a:cubicBezTo>
                    <a:pt x="1" y="62"/>
                    <a:pt x="0" y="84"/>
                    <a:pt x="12" y="91"/>
                  </a:cubicBezTo>
                  <a:cubicBezTo>
                    <a:pt x="34" y="102"/>
                    <a:pt x="11" y="59"/>
                    <a:pt x="11" y="55"/>
                  </a:cubicBezTo>
                  <a:cubicBezTo>
                    <a:pt x="9" y="40"/>
                    <a:pt x="18" y="20"/>
                    <a:pt x="1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9" name="Freeform 328">
              <a:extLst>
                <a:ext uri="{FF2B5EF4-FFF2-40B4-BE49-F238E27FC236}">
                  <a16:creationId xmlns:a16="http://schemas.microsoft.com/office/drawing/2014/main" id="{A49246A8-C7E2-4606-9688-980500838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2505"/>
              <a:ext cx="33" cy="39"/>
            </a:xfrm>
            <a:custGeom>
              <a:avLst/>
              <a:gdLst>
                <a:gd name="T0" fmla="*/ 58 w 20"/>
                <a:gd name="T1" fmla="*/ 13 h 24"/>
                <a:gd name="T2" fmla="*/ 21 w 20"/>
                <a:gd name="T3" fmla="*/ 102 h 24"/>
                <a:gd name="T4" fmla="*/ 83 w 20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4">
                  <a:moveTo>
                    <a:pt x="13" y="3"/>
                  </a:moveTo>
                  <a:cubicBezTo>
                    <a:pt x="7" y="6"/>
                    <a:pt x="0" y="17"/>
                    <a:pt x="5" y="24"/>
                  </a:cubicBezTo>
                  <a:cubicBezTo>
                    <a:pt x="9" y="20"/>
                    <a:pt x="20" y="5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0" name="Freeform 329">
              <a:extLst>
                <a:ext uri="{FF2B5EF4-FFF2-40B4-BE49-F238E27FC236}">
                  <a16:creationId xmlns:a16="http://schemas.microsoft.com/office/drawing/2014/main" id="{47A0F71B-EFD3-4050-BB1B-D1EEE7276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2212"/>
              <a:ext cx="30" cy="39"/>
            </a:xfrm>
            <a:custGeom>
              <a:avLst/>
              <a:gdLst>
                <a:gd name="T0" fmla="*/ 83 w 18"/>
                <a:gd name="T1" fmla="*/ 60 h 24"/>
                <a:gd name="T2" fmla="*/ 50 w 18"/>
                <a:gd name="T3" fmla="*/ 0 h 24"/>
                <a:gd name="T4" fmla="*/ 0 w 18"/>
                <a:gd name="T5" fmla="*/ 102 h 24"/>
                <a:gd name="T6" fmla="*/ 62 w 18"/>
                <a:gd name="T7" fmla="*/ 6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4">
                  <a:moveTo>
                    <a:pt x="18" y="14"/>
                  </a:moveTo>
                  <a:cubicBezTo>
                    <a:pt x="17" y="10"/>
                    <a:pt x="14" y="4"/>
                    <a:pt x="11" y="0"/>
                  </a:cubicBezTo>
                  <a:cubicBezTo>
                    <a:pt x="7" y="4"/>
                    <a:pt x="0" y="19"/>
                    <a:pt x="0" y="24"/>
                  </a:cubicBezTo>
                  <a:cubicBezTo>
                    <a:pt x="5" y="23"/>
                    <a:pt x="9" y="18"/>
                    <a:pt x="13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1" name="Freeform 330">
              <a:extLst>
                <a:ext uri="{FF2B5EF4-FFF2-40B4-BE49-F238E27FC236}">
                  <a16:creationId xmlns:a16="http://schemas.microsoft.com/office/drawing/2014/main" id="{1DABE97C-3175-498A-94FE-42542E545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1950"/>
              <a:ext cx="28" cy="48"/>
            </a:xfrm>
            <a:custGeom>
              <a:avLst/>
              <a:gdLst>
                <a:gd name="T0" fmla="*/ 13 w 17"/>
                <a:gd name="T1" fmla="*/ 5 h 29"/>
                <a:gd name="T2" fmla="*/ 76 w 17"/>
                <a:gd name="T3" fmla="*/ 71 h 29"/>
                <a:gd name="T4" fmla="*/ 0 w 17"/>
                <a:gd name="T5" fmla="*/ 91 h 29"/>
                <a:gd name="T6" fmla="*/ 54 w 17"/>
                <a:gd name="T7" fmla="*/ 83 h 29"/>
                <a:gd name="T8" fmla="*/ 21 w 17"/>
                <a:gd name="T9" fmla="*/ 1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3" y="1"/>
                  </a:moveTo>
                  <a:cubicBezTo>
                    <a:pt x="11" y="0"/>
                    <a:pt x="17" y="6"/>
                    <a:pt x="17" y="16"/>
                  </a:cubicBezTo>
                  <a:cubicBezTo>
                    <a:pt x="17" y="27"/>
                    <a:pt x="7" y="29"/>
                    <a:pt x="0" y="20"/>
                  </a:cubicBezTo>
                  <a:cubicBezTo>
                    <a:pt x="3" y="17"/>
                    <a:pt x="8" y="19"/>
                    <a:pt x="12" y="18"/>
                  </a:cubicBezTo>
                  <a:cubicBezTo>
                    <a:pt x="13" y="12"/>
                    <a:pt x="7" y="8"/>
                    <a:pt x="5" y="3"/>
                  </a:cubicBezTo>
                </a:path>
              </a:pathLst>
            </a:custGeom>
            <a:solidFill>
              <a:srgbClr val="F9E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2" name="Freeform 331">
              <a:extLst>
                <a:ext uri="{FF2B5EF4-FFF2-40B4-BE49-F238E27FC236}">
                  <a16:creationId xmlns:a16="http://schemas.microsoft.com/office/drawing/2014/main" id="{C46714DC-5462-48AC-9728-B6544840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1968"/>
              <a:ext cx="16" cy="37"/>
            </a:xfrm>
            <a:custGeom>
              <a:avLst/>
              <a:gdLst>
                <a:gd name="T0" fmla="*/ 34 w 10"/>
                <a:gd name="T1" fmla="*/ 0 h 22"/>
                <a:gd name="T2" fmla="*/ 0 w 10"/>
                <a:gd name="T3" fmla="*/ 5 h 22"/>
                <a:gd name="T4" fmla="*/ 13 w 10"/>
                <a:gd name="T5" fmla="*/ 104 h 22"/>
                <a:gd name="T6" fmla="*/ 26 w 10"/>
                <a:gd name="T7" fmla="*/ 104 h 22"/>
                <a:gd name="T8" fmla="*/ 34 w 10"/>
                <a:gd name="T9" fmla="*/ 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2">
                  <a:moveTo>
                    <a:pt x="8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0" y="8"/>
                    <a:pt x="2" y="15"/>
                    <a:pt x="3" y="22"/>
                  </a:cubicBezTo>
                  <a:cubicBezTo>
                    <a:pt x="4" y="22"/>
                    <a:pt x="5" y="22"/>
                    <a:pt x="6" y="22"/>
                  </a:cubicBezTo>
                  <a:cubicBezTo>
                    <a:pt x="10" y="14"/>
                    <a:pt x="0" y="6"/>
                    <a:pt x="8" y="2"/>
                  </a:cubicBezTo>
                </a:path>
              </a:pathLst>
            </a:custGeom>
            <a:solidFill>
              <a:srgbClr val="F9E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3" name="Freeform 332">
              <a:extLst>
                <a:ext uri="{FF2B5EF4-FFF2-40B4-BE49-F238E27FC236}">
                  <a16:creationId xmlns:a16="http://schemas.microsoft.com/office/drawing/2014/main" id="{81D61802-4447-4BBF-BBCE-84054CB39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967"/>
              <a:ext cx="21" cy="46"/>
            </a:xfrm>
            <a:custGeom>
              <a:avLst/>
              <a:gdLst>
                <a:gd name="T0" fmla="*/ 5 w 13"/>
                <a:gd name="T1" fmla="*/ 21 h 28"/>
                <a:gd name="T2" fmla="*/ 39 w 13"/>
                <a:gd name="T3" fmla="*/ 117 h 28"/>
                <a:gd name="T4" fmla="*/ 16 w 13"/>
                <a:gd name="T5" fmla="*/ 125 h 28"/>
                <a:gd name="T6" fmla="*/ 0 w 13"/>
                <a:gd name="T7" fmla="*/ 3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8">
                  <a:moveTo>
                    <a:pt x="1" y="5"/>
                  </a:moveTo>
                  <a:cubicBezTo>
                    <a:pt x="13" y="0"/>
                    <a:pt x="7" y="20"/>
                    <a:pt x="9" y="26"/>
                  </a:cubicBezTo>
                  <a:cubicBezTo>
                    <a:pt x="8" y="27"/>
                    <a:pt x="6" y="28"/>
                    <a:pt x="4" y="28"/>
                  </a:cubicBezTo>
                  <a:cubicBezTo>
                    <a:pt x="1" y="22"/>
                    <a:pt x="5" y="11"/>
                    <a:pt x="0" y="8"/>
                  </a:cubicBezTo>
                </a:path>
              </a:pathLst>
            </a:custGeom>
            <a:solidFill>
              <a:srgbClr val="F9E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4" name="Freeform 333">
              <a:extLst>
                <a:ext uri="{FF2B5EF4-FFF2-40B4-BE49-F238E27FC236}">
                  <a16:creationId xmlns:a16="http://schemas.microsoft.com/office/drawing/2014/main" id="{B61337AB-B53E-42AF-8BC8-6D77D413D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965"/>
              <a:ext cx="20" cy="43"/>
            </a:xfrm>
            <a:custGeom>
              <a:avLst/>
              <a:gdLst>
                <a:gd name="T0" fmla="*/ 55 w 12"/>
                <a:gd name="T1" fmla="*/ 50 h 26"/>
                <a:gd name="T2" fmla="*/ 13 w 12"/>
                <a:gd name="T3" fmla="*/ 112 h 26"/>
                <a:gd name="T4" fmla="*/ 55 w 12"/>
                <a:gd name="T5" fmla="*/ 104 h 26"/>
                <a:gd name="T6" fmla="*/ 42 w 12"/>
                <a:gd name="T7" fmla="*/ 5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6">
                  <a:moveTo>
                    <a:pt x="12" y="11"/>
                  </a:moveTo>
                  <a:cubicBezTo>
                    <a:pt x="0" y="0"/>
                    <a:pt x="3" y="19"/>
                    <a:pt x="3" y="25"/>
                  </a:cubicBezTo>
                  <a:cubicBezTo>
                    <a:pt x="6" y="26"/>
                    <a:pt x="10" y="25"/>
                    <a:pt x="12" y="23"/>
                  </a:cubicBezTo>
                  <a:cubicBezTo>
                    <a:pt x="8" y="21"/>
                    <a:pt x="4" y="14"/>
                    <a:pt x="9" y="11"/>
                  </a:cubicBezTo>
                </a:path>
              </a:pathLst>
            </a:custGeom>
            <a:solidFill>
              <a:srgbClr val="F9E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5" name="Freeform 334">
              <a:extLst>
                <a:ext uri="{FF2B5EF4-FFF2-40B4-BE49-F238E27FC236}">
                  <a16:creationId xmlns:a16="http://schemas.microsoft.com/office/drawing/2014/main" id="{7894708F-FA5C-4089-94C4-BBBC962B7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982"/>
              <a:ext cx="30" cy="49"/>
            </a:xfrm>
            <a:custGeom>
              <a:avLst/>
              <a:gdLst>
                <a:gd name="T0" fmla="*/ 22 w 18"/>
                <a:gd name="T1" fmla="*/ 0 h 30"/>
                <a:gd name="T2" fmla="*/ 0 w 18"/>
                <a:gd name="T3" fmla="*/ 109 h 30"/>
                <a:gd name="T4" fmla="*/ 22 w 18"/>
                <a:gd name="T5" fmla="*/ 1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0">
                  <a:moveTo>
                    <a:pt x="5" y="0"/>
                  </a:moveTo>
                  <a:cubicBezTo>
                    <a:pt x="18" y="2"/>
                    <a:pt x="18" y="30"/>
                    <a:pt x="0" y="25"/>
                  </a:cubicBezTo>
                  <a:cubicBezTo>
                    <a:pt x="4" y="16"/>
                    <a:pt x="13" y="15"/>
                    <a:pt x="5" y="4"/>
                  </a:cubicBezTo>
                </a:path>
              </a:pathLst>
            </a:custGeom>
            <a:solidFill>
              <a:srgbClr val="F9E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6" name="Freeform 335">
              <a:extLst>
                <a:ext uri="{FF2B5EF4-FFF2-40B4-BE49-F238E27FC236}">
                  <a16:creationId xmlns:a16="http://schemas.microsoft.com/office/drawing/2014/main" id="{9D92389B-8D32-434F-BF49-357544A51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977"/>
              <a:ext cx="23" cy="39"/>
            </a:xfrm>
            <a:custGeom>
              <a:avLst/>
              <a:gdLst>
                <a:gd name="T0" fmla="*/ 8 w 14"/>
                <a:gd name="T1" fmla="*/ 0 h 24"/>
                <a:gd name="T2" fmla="*/ 43 w 14"/>
                <a:gd name="T3" fmla="*/ 75 h 24"/>
                <a:gd name="T4" fmla="*/ 8 w 14"/>
                <a:gd name="T5" fmla="*/ 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2" y="0"/>
                  </a:moveTo>
                  <a:cubicBezTo>
                    <a:pt x="0" y="3"/>
                    <a:pt x="4" y="24"/>
                    <a:pt x="10" y="17"/>
                  </a:cubicBezTo>
                  <a:cubicBezTo>
                    <a:pt x="14" y="11"/>
                    <a:pt x="2" y="7"/>
                    <a:pt x="2" y="2"/>
                  </a:cubicBezTo>
                </a:path>
              </a:pathLst>
            </a:custGeom>
            <a:solidFill>
              <a:srgbClr val="F9E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7" name="Freeform 336">
              <a:extLst>
                <a:ext uri="{FF2B5EF4-FFF2-40B4-BE49-F238E27FC236}">
                  <a16:creationId xmlns:a16="http://schemas.microsoft.com/office/drawing/2014/main" id="{9CC390EA-DBB1-47B1-A507-C610CC227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975"/>
              <a:ext cx="17" cy="45"/>
            </a:xfrm>
            <a:custGeom>
              <a:avLst/>
              <a:gdLst>
                <a:gd name="T0" fmla="*/ 0 w 10"/>
                <a:gd name="T1" fmla="*/ 0 h 27"/>
                <a:gd name="T2" fmla="*/ 44 w 10"/>
                <a:gd name="T3" fmla="*/ 62 h 27"/>
                <a:gd name="T4" fmla="*/ 5 w 10"/>
                <a:gd name="T5" fmla="*/ 105 h 27"/>
                <a:gd name="T6" fmla="*/ 20 w 10"/>
                <a:gd name="T7" fmla="*/ 62 h 27"/>
                <a:gd name="T8" fmla="*/ 0 w 10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7">
                  <a:moveTo>
                    <a:pt x="0" y="0"/>
                  </a:moveTo>
                  <a:cubicBezTo>
                    <a:pt x="7" y="2"/>
                    <a:pt x="8" y="6"/>
                    <a:pt x="9" y="13"/>
                  </a:cubicBezTo>
                  <a:cubicBezTo>
                    <a:pt x="10" y="20"/>
                    <a:pt x="10" y="27"/>
                    <a:pt x="1" y="23"/>
                  </a:cubicBezTo>
                  <a:cubicBezTo>
                    <a:pt x="1" y="19"/>
                    <a:pt x="5" y="17"/>
                    <a:pt x="4" y="13"/>
                  </a:cubicBezTo>
                  <a:cubicBezTo>
                    <a:pt x="4" y="9"/>
                    <a:pt x="1" y="4"/>
                    <a:pt x="0" y="0"/>
                  </a:cubicBezTo>
                </a:path>
              </a:pathLst>
            </a:custGeom>
            <a:solidFill>
              <a:srgbClr val="F9E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8" name="Freeform 337">
              <a:extLst>
                <a:ext uri="{FF2B5EF4-FFF2-40B4-BE49-F238E27FC236}">
                  <a16:creationId xmlns:a16="http://schemas.microsoft.com/office/drawing/2014/main" id="{C7D84ECC-47E9-4C70-8645-1CAF67C1A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970"/>
              <a:ext cx="33" cy="38"/>
            </a:xfrm>
            <a:custGeom>
              <a:avLst/>
              <a:gdLst>
                <a:gd name="T0" fmla="*/ 20 w 20"/>
                <a:gd name="T1" fmla="*/ 0 h 23"/>
                <a:gd name="T2" fmla="*/ 33 w 20"/>
                <a:gd name="T3" fmla="*/ 76 h 23"/>
                <a:gd name="T4" fmla="*/ 89 w 20"/>
                <a:gd name="T5" fmla="*/ 104 h 23"/>
                <a:gd name="T6" fmla="*/ 20 w 20"/>
                <a:gd name="T7" fmla="*/ 5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3">
                  <a:moveTo>
                    <a:pt x="4" y="0"/>
                  </a:moveTo>
                  <a:cubicBezTo>
                    <a:pt x="0" y="1"/>
                    <a:pt x="5" y="14"/>
                    <a:pt x="7" y="17"/>
                  </a:cubicBezTo>
                  <a:cubicBezTo>
                    <a:pt x="11" y="21"/>
                    <a:pt x="16" y="19"/>
                    <a:pt x="20" y="23"/>
                  </a:cubicBezTo>
                  <a:cubicBezTo>
                    <a:pt x="11" y="18"/>
                    <a:pt x="9" y="9"/>
                    <a:pt x="4" y="1"/>
                  </a:cubicBezTo>
                </a:path>
              </a:pathLst>
            </a:custGeom>
            <a:solidFill>
              <a:srgbClr val="F9E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9" name="Freeform 338">
              <a:extLst>
                <a:ext uri="{FF2B5EF4-FFF2-40B4-BE49-F238E27FC236}">
                  <a16:creationId xmlns:a16="http://schemas.microsoft.com/office/drawing/2014/main" id="{36C6A317-55F4-4FBC-9A31-69BA5C9C9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967"/>
              <a:ext cx="20" cy="46"/>
            </a:xfrm>
            <a:custGeom>
              <a:avLst/>
              <a:gdLst>
                <a:gd name="T0" fmla="*/ 0 w 12"/>
                <a:gd name="T1" fmla="*/ 8 h 28"/>
                <a:gd name="T2" fmla="*/ 37 w 12"/>
                <a:gd name="T3" fmla="*/ 117 h 28"/>
                <a:gd name="T4" fmla="*/ 22 w 12"/>
                <a:gd name="T5" fmla="*/ 76 h 28"/>
                <a:gd name="T6" fmla="*/ 8 w 12"/>
                <a:gd name="T7" fmla="*/ 13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8">
                  <a:moveTo>
                    <a:pt x="0" y="2"/>
                  </a:moveTo>
                  <a:cubicBezTo>
                    <a:pt x="8" y="0"/>
                    <a:pt x="12" y="24"/>
                    <a:pt x="8" y="26"/>
                  </a:cubicBezTo>
                  <a:cubicBezTo>
                    <a:pt x="3" y="28"/>
                    <a:pt x="5" y="19"/>
                    <a:pt x="5" y="17"/>
                  </a:cubicBezTo>
                  <a:cubicBezTo>
                    <a:pt x="6" y="12"/>
                    <a:pt x="4" y="7"/>
                    <a:pt x="2" y="3"/>
                  </a:cubicBezTo>
                </a:path>
              </a:pathLst>
            </a:custGeom>
            <a:solidFill>
              <a:srgbClr val="F9E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0" name="Freeform 339">
              <a:extLst>
                <a:ext uri="{FF2B5EF4-FFF2-40B4-BE49-F238E27FC236}">
                  <a16:creationId xmlns:a16="http://schemas.microsoft.com/office/drawing/2014/main" id="{7488E380-CFAB-4447-BEC0-C4B67AC37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970"/>
              <a:ext cx="19" cy="43"/>
            </a:xfrm>
            <a:custGeom>
              <a:avLst/>
              <a:gdLst>
                <a:gd name="T0" fmla="*/ 8 w 12"/>
                <a:gd name="T1" fmla="*/ 0 h 26"/>
                <a:gd name="T2" fmla="*/ 8 w 12"/>
                <a:gd name="T3" fmla="*/ 71 h 26"/>
                <a:gd name="T4" fmla="*/ 48 w 12"/>
                <a:gd name="T5" fmla="*/ 117 h 26"/>
                <a:gd name="T6" fmla="*/ 13 w 12"/>
                <a:gd name="T7" fmla="*/ 22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6">
                  <a:moveTo>
                    <a:pt x="2" y="0"/>
                  </a:moveTo>
                  <a:cubicBezTo>
                    <a:pt x="2" y="5"/>
                    <a:pt x="0" y="12"/>
                    <a:pt x="2" y="16"/>
                  </a:cubicBezTo>
                  <a:cubicBezTo>
                    <a:pt x="4" y="20"/>
                    <a:pt x="9" y="23"/>
                    <a:pt x="12" y="26"/>
                  </a:cubicBezTo>
                  <a:cubicBezTo>
                    <a:pt x="8" y="21"/>
                    <a:pt x="4" y="11"/>
                    <a:pt x="3" y="5"/>
                  </a:cubicBezTo>
                </a:path>
              </a:pathLst>
            </a:custGeom>
            <a:solidFill>
              <a:srgbClr val="F9E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1" name="Freeform 340">
              <a:extLst>
                <a:ext uri="{FF2B5EF4-FFF2-40B4-BE49-F238E27FC236}">
                  <a16:creationId xmlns:a16="http://schemas.microsoft.com/office/drawing/2014/main" id="{584DCF51-ED87-4875-9F17-FF0B63367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1909"/>
              <a:ext cx="498" cy="152"/>
            </a:xfrm>
            <a:custGeom>
              <a:avLst/>
              <a:gdLst>
                <a:gd name="T0" fmla="*/ 0 w 301"/>
                <a:gd name="T1" fmla="*/ 415 h 92"/>
                <a:gd name="T2" fmla="*/ 635 w 301"/>
                <a:gd name="T3" fmla="*/ 35 h 92"/>
                <a:gd name="T4" fmla="*/ 1363 w 301"/>
                <a:gd name="T5" fmla="*/ 112 h 92"/>
                <a:gd name="T6" fmla="*/ 622 w 301"/>
                <a:gd name="T7" fmla="*/ 71 h 92"/>
                <a:gd name="T8" fmla="*/ 0 w 301"/>
                <a:gd name="T9" fmla="*/ 415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92">
                  <a:moveTo>
                    <a:pt x="0" y="92"/>
                  </a:moveTo>
                  <a:cubicBezTo>
                    <a:pt x="0" y="92"/>
                    <a:pt x="63" y="17"/>
                    <a:pt x="140" y="8"/>
                  </a:cubicBezTo>
                  <a:cubicBezTo>
                    <a:pt x="218" y="0"/>
                    <a:pt x="301" y="25"/>
                    <a:pt x="301" y="25"/>
                  </a:cubicBezTo>
                  <a:cubicBezTo>
                    <a:pt x="301" y="25"/>
                    <a:pt x="209" y="2"/>
                    <a:pt x="137" y="16"/>
                  </a:cubicBezTo>
                  <a:cubicBezTo>
                    <a:pt x="66" y="29"/>
                    <a:pt x="0" y="92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2" name="Freeform 341">
              <a:extLst>
                <a:ext uri="{FF2B5EF4-FFF2-40B4-BE49-F238E27FC236}">
                  <a16:creationId xmlns:a16="http://schemas.microsoft.com/office/drawing/2014/main" id="{E26B4577-22ED-44AB-AEC8-B25A54D10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2284"/>
              <a:ext cx="273" cy="282"/>
            </a:xfrm>
            <a:custGeom>
              <a:avLst/>
              <a:gdLst>
                <a:gd name="T0" fmla="*/ 41 w 165"/>
                <a:gd name="T1" fmla="*/ 0 h 170"/>
                <a:gd name="T2" fmla="*/ 276 w 165"/>
                <a:gd name="T3" fmla="*/ 576 h 170"/>
                <a:gd name="T4" fmla="*/ 748 w 165"/>
                <a:gd name="T5" fmla="*/ 776 h 170"/>
                <a:gd name="T6" fmla="*/ 200 w 165"/>
                <a:gd name="T7" fmla="*/ 471 h 170"/>
                <a:gd name="T8" fmla="*/ 41 w 165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70">
                  <a:moveTo>
                    <a:pt x="9" y="0"/>
                  </a:moveTo>
                  <a:cubicBezTo>
                    <a:pt x="9" y="0"/>
                    <a:pt x="0" y="87"/>
                    <a:pt x="61" y="126"/>
                  </a:cubicBezTo>
                  <a:cubicBezTo>
                    <a:pt x="123" y="165"/>
                    <a:pt x="165" y="170"/>
                    <a:pt x="165" y="170"/>
                  </a:cubicBezTo>
                  <a:cubicBezTo>
                    <a:pt x="165" y="170"/>
                    <a:pt x="61" y="134"/>
                    <a:pt x="44" y="103"/>
                  </a:cubicBezTo>
                  <a:cubicBezTo>
                    <a:pt x="28" y="72"/>
                    <a:pt x="10" y="6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3" name="Freeform 342">
              <a:extLst>
                <a:ext uri="{FF2B5EF4-FFF2-40B4-BE49-F238E27FC236}">
                  <a16:creationId xmlns:a16="http://schemas.microsoft.com/office/drawing/2014/main" id="{CCC51842-1CB0-4F59-BFB5-954200F80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2013"/>
              <a:ext cx="70" cy="199"/>
            </a:xfrm>
            <a:custGeom>
              <a:avLst/>
              <a:gdLst>
                <a:gd name="T0" fmla="*/ 0 w 42"/>
                <a:gd name="T1" fmla="*/ 0 h 120"/>
                <a:gd name="T2" fmla="*/ 195 w 42"/>
                <a:gd name="T3" fmla="*/ 547 h 120"/>
                <a:gd name="T4" fmla="*/ 0 w 42"/>
                <a:gd name="T5" fmla="*/ 0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20">
                  <a:moveTo>
                    <a:pt x="0" y="0"/>
                  </a:moveTo>
                  <a:cubicBezTo>
                    <a:pt x="0" y="0"/>
                    <a:pt x="32" y="15"/>
                    <a:pt x="42" y="120"/>
                  </a:cubicBezTo>
                  <a:cubicBezTo>
                    <a:pt x="42" y="120"/>
                    <a:pt x="26" y="2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4" name="Freeform 343">
              <a:extLst>
                <a:ext uri="{FF2B5EF4-FFF2-40B4-BE49-F238E27FC236}">
                  <a16:creationId xmlns:a16="http://schemas.microsoft.com/office/drawing/2014/main" id="{1DBEBB5D-72F0-4430-BA75-88FF38785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3023"/>
              <a:ext cx="873" cy="380"/>
            </a:xfrm>
            <a:custGeom>
              <a:avLst/>
              <a:gdLst>
                <a:gd name="T0" fmla="*/ 2395 w 527"/>
                <a:gd name="T1" fmla="*/ 0 h 230"/>
                <a:gd name="T2" fmla="*/ 0 w 527"/>
                <a:gd name="T3" fmla="*/ 1038 h 230"/>
                <a:gd name="T4" fmla="*/ 2395 w 527"/>
                <a:gd name="T5" fmla="*/ 0 h 2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7" h="230">
                  <a:moveTo>
                    <a:pt x="527" y="0"/>
                  </a:moveTo>
                  <a:cubicBezTo>
                    <a:pt x="527" y="0"/>
                    <a:pt x="166" y="26"/>
                    <a:pt x="0" y="230"/>
                  </a:cubicBezTo>
                  <a:cubicBezTo>
                    <a:pt x="0" y="230"/>
                    <a:pt x="132" y="29"/>
                    <a:pt x="5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5" name="Freeform 344">
              <a:extLst>
                <a:ext uri="{FF2B5EF4-FFF2-40B4-BE49-F238E27FC236}">
                  <a16:creationId xmlns:a16="http://schemas.microsoft.com/office/drawing/2014/main" id="{0019C71E-653C-49BB-8B0C-64B77B81B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912"/>
              <a:ext cx="52" cy="48"/>
            </a:xfrm>
            <a:custGeom>
              <a:avLst/>
              <a:gdLst>
                <a:gd name="T0" fmla="*/ 20 w 31"/>
                <a:gd name="T1" fmla="*/ 109 h 29"/>
                <a:gd name="T2" fmla="*/ 20 w 31"/>
                <a:gd name="T3" fmla="*/ 28 h 29"/>
                <a:gd name="T4" fmla="*/ 146 w 31"/>
                <a:gd name="T5" fmla="*/ 131 h 29"/>
                <a:gd name="T6" fmla="*/ 13 w 31"/>
                <a:gd name="T7" fmla="*/ 118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9">
                  <a:moveTo>
                    <a:pt x="4" y="24"/>
                  </a:moveTo>
                  <a:cubicBezTo>
                    <a:pt x="1" y="18"/>
                    <a:pt x="0" y="12"/>
                    <a:pt x="4" y="6"/>
                  </a:cubicBezTo>
                  <a:cubicBezTo>
                    <a:pt x="17" y="1"/>
                    <a:pt x="27" y="19"/>
                    <a:pt x="31" y="29"/>
                  </a:cubicBezTo>
                  <a:cubicBezTo>
                    <a:pt x="21" y="20"/>
                    <a:pt x="2" y="0"/>
                    <a:pt x="3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6" name="Freeform 345">
              <a:extLst>
                <a:ext uri="{FF2B5EF4-FFF2-40B4-BE49-F238E27FC236}">
                  <a16:creationId xmlns:a16="http://schemas.microsoft.com/office/drawing/2014/main" id="{654C5525-B543-42E8-9536-AD8B1C18F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3047"/>
              <a:ext cx="124" cy="30"/>
            </a:xfrm>
            <a:custGeom>
              <a:avLst/>
              <a:gdLst>
                <a:gd name="T0" fmla="*/ 8 w 75"/>
                <a:gd name="T1" fmla="*/ 33 h 18"/>
                <a:gd name="T2" fmla="*/ 99 w 75"/>
                <a:gd name="T3" fmla="*/ 47 h 18"/>
                <a:gd name="T4" fmla="*/ 167 w 75"/>
                <a:gd name="T5" fmla="*/ 83 h 18"/>
                <a:gd name="T6" fmla="*/ 248 w 75"/>
                <a:gd name="T7" fmla="*/ 42 h 18"/>
                <a:gd name="T8" fmla="*/ 339 w 75"/>
                <a:gd name="T9" fmla="*/ 33 h 18"/>
                <a:gd name="T10" fmla="*/ 180 w 75"/>
                <a:gd name="T11" fmla="*/ 55 h 18"/>
                <a:gd name="T12" fmla="*/ 91 w 75"/>
                <a:gd name="T13" fmla="*/ 28 h 18"/>
                <a:gd name="T14" fmla="*/ 0 w 75"/>
                <a:gd name="T15" fmla="*/ 42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18">
                  <a:moveTo>
                    <a:pt x="2" y="7"/>
                  </a:moveTo>
                  <a:cubicBezTo>
                    <a:pt x="9" y="7"/>
                    <a:pt x="15" y="7"/>
                    <a:pt x="22" y="10"/>
                  </a:cubicBezTo>
                  <a:cubicBezTo>
                    <a:pt x="27" y="12"/>
                    <a:pt x="31" y="18"/>
                    <a:pt x="37" y="18"/>
                  </a:cubicBezTo>
                  <a:cubicBezTo>
                    <a:pt x="42" y="18"/>
                    <a:pt x="51" y="11"/>
                    <a:pt x="55" y="9"/>
                  </a:cubicBezTo>
                  <a:cubicBezTo>
                    <a:pt x="62" y="6"/>
                    <a:pt x="67" y="4"/>
                    <a:pt x="75" y="7"/>
                  </a:cubicBezTo>
                  <a:cubicBezTo>
                    <a:pt x="64" y="0"/>
                    <a:pt x="48" y="5"/>
                    <a:pt x="40" y="12"/>
                  </a:cubicBezTo>
                  <a:cubicBezTo>
                    <a:pt x="31" y="14"/>
                    <a:pt x="28" y="7"/>
                    <a:pt x="20" y="6"/>
                  </a:cubicBezTo>
                  <a:cubicBezTo>
                    <a:pt x="13" y="4"/>
                    <a:pt x="7" y="8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7" name="Freeform 346">
              <a:extLst>
                <a:ext uri="{FF2B5EF4-FFF2-40B4-BE49-F238E27FC236}">
                  <a16:creationId xmlns:a16="http://schemas.microsoft.com/office/drawing/2014/main" id="{ED54DA7C-ED8F-4D5F-B16B-F52366C25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3109"/>
              <a:ext cx="65" cy="130"/>
            </a:xfrm>
            <a:custGeom>
              <a:avLst/>
              <a:gdLst>
                <a:gd name="T0" fmla="*/ 180 w 39"/>
                <a:gd name="T1" fmla="*/ 0 h 79"/>
                <a:gd name="T2" fmla="*/ 70 w 39"/>
                <a:gd name="T3" fmla="*/ 151 h 79"/>
                <a:gd name="T4" fmla="*/ 22 w 39"/>
                <a:gd name="T5" fmla="*/ 352 h 79"/>
                <a:gd name="T6" fmla="*/ 55 w 39"/>
                <a:gd name="T7" fmla="*/ 118 h 79"/>
                <a:gd name="T8" fmla="*/ 180 w 39"/>
                <a:gd name="T9" fmla="*/ 5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79">
                  <a:moveTo>
                    <a:pt x="39" y="0"/>
                  </a:moveTo>
                  <a:cubicBezTo>
                    <a:pt x="31" y="11"/>
                    <a:pt x="21" y="20"/>
                    <a:pt x="15" y="34"/>
                  </a:cubicBezTo>
                  <a:cubicBezTo>
                    <a:pt x="10" y="48"/>
                    <a:pt x="9" y="64"/>
                    <a:pt x="5" y="79"/>
                  </a:cubicBezTo>
                  <a:cubicBezTo>
                    <a:pt x="0" y="63"/>
                    <a:pt x="5" y="41"/>
                    <a:pt x="12" y="27"/>
                  </a:cubicBezTo>
                  <a:cubicBezTo>
                    <a:pt x="17" y="17"/>
                    <a:pt x="27" y="1"/>
                    <a:pt x="3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8" name="Freeform 347">
              <a:extLst>
                <a:ext uri="{FF2B5EF4-FFF2-40B4-BE49-F238E27FC236}">
                  <a16:creationId xmlns:a16="http://schemas.microsoft.com/office/drawing/2014/main" id="{932F3D63-C63F-4FD0-A5ED-31B3863BD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3370"/>
              <a:ext cx="68" cy="159"/>
            </a:xfrm>
            <a:custGeom>
              <a:avLst/>
              <a:gdLst>
                <a:gd name="T0" fmla="*/ 55 w 41"/>
                <a:gd name="T1" fmla="*/ 0 h 96"/>
                <a:gd name="T2" fmla="*/ 187 w 41"/>
                <a:gd name="T3" fmla="*/ 436 h 96"/>
                <a:gd name="T4" fmla="*/ 63 w 41"/>
                <a:gd name="T5" fmla="*/ 28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96">
                  <a:moveTo>
                    <a:pt x="12" y="0"/>
                  </a:moveTo>
                  <a:cubicBezTo>
                    <a:pt x="0" y="35"/>
                    <a:pt x="12" y="74"/>
                    <a:pt x="41" y="96"/>
                  </a:cubicBezTo>
                  <a:cubicBezTo>
                    <a:pt x="22" y="74"/>
                    <a:pt x="4" y="36"/>
                    <a:pt x="1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9" name="Freeform 348">
              <a:extLst>
                <a:ext uri="{FF2B5EF4-FFF2-40B4-BE49-F238E27FC236}">
                  <a16:creationId xmlns:a16="http://schemas.microsoft.com/office/drawing/2014/main" id="{89D12DE0-E1F4-470E-8CD4-BC1A85D89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1942"/>
              <a:ext cx="96" cy="76"/>
            </a:xfrm>
            <a:custGeom>
              <a:avLst/>
              <a:gdLst>
                <a:gd name="T0" fmla="*/ 137 w 58"/>
                <a:gd name="T1" fmla="*/ 8 h 46"/>
                <a:gd name="T2" fmla="*/ 28 w 58"/>
                <a:gd name="T3" fmla="*/ 50 h 46"/>
                <a:gd name="T4" fmla="*/ 113 w 58"/>
                <a:gd name="T5" fmla="*/ 145 h 46"/>
                <a:gd name="T6" fmla="*/ 122 w 58"/>
                <a:gd name="T7" fmla="*/ 8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46">
                  <a:moveTo>
                    <a:pt x="30" y="2"/>
                  </a:moveTo>
                  <a:cubicBezTo>
                    <a:pt x="22" y="0"/>
                    <a:pt x="9" y="2"/>
                    <a:pt x="6" y="11"/>
                  </a:cubicBezTo>
                  <a:cubicBezTo>
                    <a:pt x="0" y="26"/>
                    <a:pt x="16" y="28"/>
                    <a:pt x="25" y="32"/>
                  </a:cubicBezTo>
                  <a:cubicBezTo>
                    <a:pt x="58" y="46"/>
                    <a:pt x="43" y="13"/>
                    <a:pt x="27" y="2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0" name="Freeform 349">
              <a:extLst>
                <a:ext uri="{FF2B5EF4-FFF2-40B4-BE49-F238E27FC236}">
                  <a16:creationId xmlns:a16="http://schemas.microsoft.com/office/drawing/2014/main" id="{60EE35A9-19E7-4DA0-8E3E-68724FD85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548"/>
              <a:ext cx="23" cy="28"/>
            </a:xfrm>
            <a:custGeom>
              <a:avLst/>
              <a:gdLst>
                <a:gd name="T0" fmla="*/ 13 w 14"/>
                <a:gd name="T1" fmla="*/ 13 h 17"/>
                <a:gd name="T2" fmla="*/ 0 w 14"/>
                <a:gd name="T3" fmla="*/ 54 h 17"/>
                <a:gd name="T4" fmla="*/ 58 w 14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3" y="3"/>
                  </a:moveTo>
                  <a:cubicBezTo>
                    <a:pt x="2" y="6"/>
                    <a:pt x="1" y="10"/>
                    <a:pt x="0" y="12"/>
                  </a:cubicBezTo>
                  <a:cubicBezTo>
                    <a:pt x="10" y="17"/>
                    <a:pt x="14" y="9"/>
                    <a:pt x="13" y="0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1" name="Freeform 350">
              <a:extLst>
                <a:ext uri="{FF2B5EF4-FFF2-40B4-BE49-F238E27FC236}">
                  <a16:creationId xmlns:a16="http://schemas.microsoft.com/office/drawing/2014/main" id="{74468199-E1FE-4D1F-B627-2851CCD7E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675"/>
              <a:ext cx="27" cy="30"/>
            </a:xfrm>
            <a:custGeom>
              <a:avLst/>
              <a:gdLst>
                <a:gd name="T0" fmla="*/ 29 w 16"/>
                <a:gd name="T1" fmla="*/ 0 h 18"/>
                <a:gd name="T2" fmla="*/ 0 w 16"/>
                <a:gd name="T3" fmla="*/ 70 h 18"/>
                <a:gd name="T4" fmla="*/ 49 w 16"/>
                <a:gd name="T5" fmla="*/ 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6" y="0"/>
                  </a:moveTo>
                  <a:cubicBezTo>
                    <a:pt x="4" y="5"/>
                    <a:pt x="1" y="10"/>
                    <a:pt x="0" y="15"/>
                  </a:cubicBezTo>
                  <a:cubicBezTo>
                    <a:pt x="9" y="18"/>
                    <a:pt x="16" y="11"/>
                    <a:pt x="10" y="2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2" name="Freeform 351">
              <a:extLst>
                <a:ext uri="{FF2B5EF4-FFF2-40B4-BE49-F238E27FC236}">
                  <a16:creationId xmlns:a16="http://schemas.microsoft.com/office/drawing/2014/main" id="{E188C8B3-1101-46CA-AB26-E3A82CD9E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675"/>
              <a:ext cx="13" cy="18"/>
            </a:xfrm>
            <a:custGeom>
              <a:avLst/>
              <a:gdLst>
                <a:gd name="T0" fmla="*/ 8 w 8"/>
                <a:gd name="T1" fmla="*/ 0 h 11"/>
                <a:gd name="T2" fmla="*/ 5 w 8"/>
                <a:gd name="T3" fmla="*/ 47 h 11"/>
                <a:gd name="T4" fmla="*/ 21 w 8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1" y="3"/>
                    <a:pt x="0" y="7"/>
                    <a:pt x="1" y="11"/>
                  </a:cubicBezTo>
                  <a:cubicBezTo>
                    <a:pt x="8" y="10"/>
                    <a:pt x="7" y="3"/>
                    <a:pt x="5" y="2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97D631CC-A1D5-48F1-9EA5-0C87CA133A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Lungs</a:t>
            </a:r>
          </a:p>
        </p:txBody>
      </p:sp>
      <p:grpSp>
        <p:nvGrpSpPr>
          <p:cNvPr id="29698" name="Group 518">
            <a:extLst>
              <a:ext uri="{FF2B5EF4-FFF2-40B4-BE49-F238E27FC236}">
                <a16:creationId xmlns:a16="http://schemas.microsoft.com/office/drawing/2014/main" id="{0647C66F-4849-4DC1-8065-7EEFFE5EAABB}"/>
              </a:ext>
            </a:extLst>
          </p:cNvPr>
          <p:cNvGrpSpPr>
            <a:grpSpLocks/>
          </p:cNvGrpSpPr>
          <p:nvPr/>
        </p:nvGrpSpPr>
        <p:grpSpPr bwMode="auto">
          <a:xfrm>
            <a:off x="3943350" y="1828800"/>
            <a:ext cx="4044950" cy="3871913"/>
            <a:chOff x="1876" y="1235"/>
            <a:chExt cx="1978" cy="1893"/>
          </a:xfrm>
        </p:grpSpPr>
        <p:grpSp>
          <p:nvGrpSpPr>
            <p:cNvPr id="29699" name="Group 205">
              <a:extLst>
                <a:ext uri="{FF2B5EF4-FFF2-40B4-BE49-F238E27FC236}">
                  <a16:creationId xmlns:a16="http://schemas.microsoft.com/office/drawing/2014/main" id="{21EDB7AF-C24D-4965-BDD8-C084BDADBC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76" y="1235"/>
              <a:ext cx="1978" cy="1893"/>
              <a:chOff x="1876" y="1235"/>
              <a:chExt cx="1978" cy="1893"/>
            </a:xfrm>
          </p:grpSpPr>
          <p:sp>
            <p:nvSpPr>
              <p:cNvPr id="30012" name="Freeform 5">
                <a:extLst>
                  <a:ext uri="{FF2B5EF4-FFF2-40B4-BE49-F238E27FC236}">
                    <a16:creationId xmlns:a16="http://schemas.microsoft.com/office/drawing/2014/main" id="{A62EAEE7-3DF9-4E48-B2D8-7A863D9E3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1325"/>
                <a:ext cx="968" cy="1750"/>
              </a:xfrm>
              <a:custGeom>
                <a:avLst/>
                <a:gdLst>
                  <a:gd name="T0" fmla="*/ 4567 w 387"/>
                  <a:gd name="T1" fmla="*/ 115 h 656"/>
                  <a:gd name="T2" fmla="*/ 5493 w 387"/>
                  <a:gd name="T3" fmla="*/ 3359 h 656"/>
                  <a:gd name="T4" fmla="*/ 5993 w 387"/>
                  <a:gd name="T5" fmla="*/ 6456 h 656"/>
                  <a:gd name="T6" fmla="*/ 5963 w 387"/>
                  <a:gd name="T7" fmla="*/ 7080 h 656"/>
                  <a:gd name="T8" fmla="*/ 5775 w 387"/>
                  <a:gd name="T9" fmla="*/ 9345 h 656"/>
                  <a:gd name="T10" fmla="*/ 2804 w 387"/>
                  <a:gd name="T11" fmla="*/ 11428 h 656"/>
                  <a:gd name="T12" fmla="*/ 2376 w 387"/>
                  <a:gd name="T13" fmla="*/ 11466 h 656"/>
                  <a:gd name="T14" fmla="*/ 2284 w 387"/>
                  <a:gd name="T15" fmla="*/ 11450 h 656"/>
                  <a:gd name="T16" fmla="*/ 2209 w 387"/>
                  <a:gd name="T17" fmla="*/ 11487 h 656"/>
                  <a:gd name="T18" fmla="*/ 333 w 387"/>
                  <a:gd name="T19" fmla="*/ 11770 h 656"/>
                  <a:gd name="T20" fmla="*/ 363 w 387"/>
                  <a:gd name="T21" fmla="*/ 6875 h 656"/>
                  <a:gd name="T22" fmla="*/ 425 w 387"/>
                  <a:gd name="T23" fmla="*/ 6704 h 656"/>
                  <a:gd name="T24" fmla="*/ 688 w 387"/>
                  <a:gd name="T25" fmla="*/ 5295 h 656"/>
                  <a:gd name="T26" fmla="*/ 1063 w 387"/>
                  <a:gd name="T27" fmla="*/ 4028 h 656"/>
                  <a:gd name="T28" fmla="*/ 2709 w 387"/>
                  <a:gd name="T29" fmla="*/ 1403 h 656"/>
                  <a:gd name="T30" fmla="*/ 4567 w 387"/>
                  <a:gd name="T31" fmla="*/ 115 h 6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87" h="656">
                    <a:moveTo>
                      <a:pt x="292" y="6"/>
                    </a:moveTo>
                    <a:cubicBezTo>
                      <a:pt x="335" y="13"/>
                      <a:pt x="376" y="67"/>
                      <a:pt x="351" y="177"/>
                    </a:cubicBezTo>
                    <a:cubicBezTo>
                      <a:pt x="369" y="222"/>
                      <a:pt x="385" y="289"/>
                      <a:pt x="383" y="340"/>
                    </a:cubicBezTo>
                    <a:cubicBezTo>
                      <a:pt x="382" y="363"/>
                      <a:pt x="381" y="373"/>
                      <a:pt x="381" y="373"/>
                    </a:cubicBezTo>
                    <a:cubicBezTo>
                      <a:pt x="385" y="402"/>
                      <a:pt x="387" y="463"/>
                      <a:pt x="369" y="492"/>
                    </a:cubicBezTo>
                    <a:cubicBezTo>
                      <a:pt x="352" y="522"/>
                      <a:pt x="301" y="595"/>
                      <a:pt x="179" y="602"/>
                    </a:cubicBezTo>
                    <a:cubicBezTo>
                      <a:pt x="169" y="602"/>
                      <a:pt x="161" y="603"/>
                      <a:pt x="152" y="604"/>
                    </a:cubicBezTo>
                    <a:cubicBezTo>
                      <a:pt x="150" y="604"/>
                      <a:pt x="148" y="603"/>
                      <a:pt x="146" y="603"/>
                    </a:cubicBezTo>
                    <a:cubicBezTo>
                      <a:pt x="144" y="603"/>
                      <a:pt x="143" y="605"/>
                      <a:pt x="141" y="605"/>
                    </a:cubicBezTo>
                    <a:cubicBezTo>
                      <a:pt x="50" y="619"/>
                      <a:pt x="29" y="656"/>
                      <a:pt x="21" y="620"/>
                    </a:cubicBezTo>
                    <a:cubicBezTo>
                      <a:pt x="12" y="580"/>
                      <a:pt x="0" y="411"/>
                      <a:pt x="23" y="362"/>
                    </a:cubicBezTo>
                    <a:cubicBezTo>
                      <a:pt x="25" y="358"/>
                      <a:pt x="27" y="353"/>
                      <a:pt x="27" y="353"/>
                    </a:cubicBezTo>
                    <a:cubicBezTo>
                      <a:pt x="28" y="338"/>
                      <a:pt x="34" y="286"/>
                      <a:pt x="44" y="279"/>
                    </a:cubicBezTo>
                    <a:cubicBezTo>
                      <a:pt x="45" y="266"/>
                      <a:pt x="51" y="244"/>
                      <a:pt x="68" y="212"/>
                    </a:cubicBezTo>
                    <a:cubicBezTo>
                      <a:pt x="86" y="179"/>
                      <a:pt x="126" y="118"/>
                      <a:pt x="173" y="74"/>
                    </a:cubicBezTo>
                    <a:cubicBezTo>
                      <a:pt x="220" y="29"/>
                      <a:pt x="250" y="0"/>
                      <a:pt x="292" y="6"/>
                    </a:cubicBezTo>
                    <a:close/>
                  </a:path>
                </a:pathLst>
              </a:custGeom>
              <a:solidFill>
                <a:srgbClr val="E1C0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3" name="Freeform 6">
                <a:extLst>
                  <a:ext uri="{FF2B5EF4-FFF2-40B4-BE49-F238E27FC236}">
                    <a16:creationId xmlns:a16="http://schemas.microsoft.com/office/drawing/2014/main" id="{E8F25CE1-DE8D-46DA-AB82-3A7A50A5A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1243"/>
                <a:ext cx="923" cy="1837"/>
              </a:xfrm>
              <a:custGeom>
                <a:avLst/>
                <a:gdLst>
                  <a:gd name="T0" fmla="*/ 1176 w 369"/>
                  <a:gd name="T1" fmla="*/ 776 h 689"/>
                  <a:gd name="T2" fmla="*/ 583 w 369"/>
                  <a:gd name="T3" fmla="*/ 3695 h 689"/>
                  <a:gd name="T4" fmla="*/ 188 w 369"/>
                  <a:gd name="T5" fmla="*/ 6276 h 689"/>
                  <a:gd name="T6" fmla="*/ 708 w 369"/>
                  <a:gd name="T7" fmla="*/ 7825 h 689"/>
                  <a:gd name="T8" fmla="*/ 1813 w 369"/>
                  <a:gd name="T9" fmla="*/ 9625 h 689"/>
                  <a:gd name="T10" fmla="*/ 1801 w 369"/>
                  <a:gd name="T11" fmla="*/ 11409 h 689"/>
                  <a:gd name="T12" fmla="*/ 2679 w 369"/>
                  <a:gd name="T13" fmla="*/ 11771 h 689"/>
                  <a:gd name="T14" fmla="*/ 3492 w 369"/>
                  <a:gd name="T15" fmla="*/ 12184 h 689"/>
                  <a:gd name="T16" fmla="*/ 5525 w 369"/>
                  <a:gd name="T17" fmla="*/ 12910 h 689"/>
                  <a:gd name="T18" fmla="*/ 5776 w 369"/>
                  <a:gd name="T19" fmla="*/ 9156 h 689"/>
                  <a:gd name="T20" fmla="*/ 5651 w 369"/>
                  <a:gd name="T21" fmla="*/ 7919 h 689"/>
                  <a:gd name="T22" fmla="*/ 5663 w 369"/>
                  <a:gd name="T23" fmla="*/ 7735 h 689"/>
                  <a:gd name="T24" fmla="*/ 4850 w 369"/>
                  <a:gd name="T25" fmla="*/ 4151 h 689"/>
                  <a:gd name="T26" fmla="*/ 1176 w 369"/>
                  <a:gd name="T27" fmla="*/ 776 h 6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69" h="689">
                    <a:moveTo>
                      <a:pt x="75" y="41"/>
                    </a:moveTo>
                    <a:cubicBezTo>
                      <a:pt x="50" y="55"/>
                      <a:pt x="25" y="79"/>
                      <a:pt x="37" y="195"/>
                    </a:cubicBezTo>
                    <a:cubicBezTo>
                      <a:pt x="29" y="204"/>
                      <a:pt x="0" y="262"/>
                      <a:pt x="12" y="331"/>
                    </a:cubicBezTo>
                    <a:cubicBezTo>
                      <a:pt x="23" y="401"/>
                      <a:pt x="45" y="413"/>
                      <a:pt x="45" y="413"/>
                    </a:cubicBezTo>
                    <a:cubicBezTo>
                      <a:pt x="70" y="438"/>
                      <a:pt x="114" y="466"/>
                      <a:pt x="116" y="508"/>
                    </a:cubicBezTo>
                    <a:cubicBezTo>
                      <a:pt x="119" y="551"/>
                      <a:pt x="94" y="577"/>
                      <a:pt x="115" y="602"/>
                    </a:cubicBezTo>
                    <a:cubicBezTo>
                      <a:pt x="136" y="627"/>
                      <a:pt x="160" y="622"/>
                      <a:pt x="171" y="621"/>
                    </a:cubicBezTo>
                    <a:cubicBezTo>
                      <a:pt x="176" y="629"/>
                      <a:pt x="177" y="627"/>
                      <a:pt x="223" y="643"/>
                    </a:cubicBezTo>
                    <a:cubicBezTo>
                      <a:pt x="270" y="659"/>
                      <a:pt x="341" y="689"/>
                      <a:pt x="353" y="681"/>
                    </a:cubicBezTo>
                    <a:cubicBezTo>
                      <a:pt x="365" y="673"/>
                      <a:pt x="369" y="523"/>
                      <a:pt x="369" y="483"/>
                    </a:cubicBezTo>
                    <a:cubicBezTo>
                      <a:pt x="369" y="443"/>
                      <a:pt x="365" y="418"/>
                      <a:pt x="361" y="418"/>
                    </a:cubicBezTo>
                    <a:cubicBezTo>
                      <a:pt x="361" y="416"/>
                      <a:pt x="362" y="411"/>
                      <a:pt x="362" y="408"/>
                    </a:cubicBezTo>
                    <a:cubicBezTo>
                      <a:pt x="362" y="367"/>
                      <a:pt x="357" y="296"/>
                      <a:pt x="310" y="219"/>
                    </a:cubicBezTo>
                    <a:cubicBezTo>
                      <a:pt x="261" y="137"/>
                      <a:pt x="158" y="0"/>
                      <a:pt x="75" y="41"/>
                    </a:cubicBezTo>
                    <a:close/>
                  </a:path>
                </a:pathLst>
              </a:custGeom>
              <a:solidFill>
                <a:srgbClr val="E1C0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4" name="Freeform 7">
                <a:extLst>
                  <a:ext uri="{FF2B5EF4-FFF2-40B4-BE49-F238E27FC236}">
                    <a16:creationId xmlns:a16="http://schemas.microsoft.com/office/drawing/2014/main" id="{92AFDE8E-7205-455D-95DB-D79E7135F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651"/>
                <a:ext cx="162" cy="64"/>
              </a:xfrm>
              <a:custGeom>
                <a:avLst/>
                <a:gdLst>
                  <a:gd name="T0" fmla="*/ 508 w 65"/>
                  <a:gd name="T1" fmla="*/ 456 h 24"/>
                  <a:gd name="T2" fmla="*/ 932 w 65"/>
                  <a:gd name="T3" fmla="*/ 363 h 24"/>
                  <a:gd name="T4" fmla="*/ 932 w 65"/>
                  <a:gd name="T5" fmla="*/ 56 h 24"/>
                  <a:gd name="T6" fmla="*/ 508 w 65"/>
                  <a:gd name="T7" fmla="*/ 77 h 24"/>
                  <a:gd name="T8" fmla="*/ 508 w 65"/>
                  <a:gd name="T9" fmla="*/ 77 h 24"/>
                  <a:gd name="T10" fmla="*/ 92 w 65"/>
                  <a:gd name="T11" fmla="*/ 56 h 24"/>
                  <a:gd name="T12" fmla="*/ 92 w 65"/>
                  <a:gd name="T13" fmla="*/ 363 h 24"/>
                  <a:gd name="T14" fmla="*/ 508 w 65"/>
                  <a:gd name="T15" fmla="*/ 456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4">
                    <a:moveTo>
                      <a:pt x="33" y="24"/>
                    </a:moveTo>
                    <a:cubicBezTo>
                      <a:pt x="46" y="24"/>
                      <a:pt x="55" y="23"/>
                      <a:pt x="60" y="19"/>
                    </a:cubicBezTo>
                    <a:cubicBezTo>
                      <a:pt x="64" y="14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4"/>
                      <a:pt x="6" y="19"/>
                    </a:cubicBezTo>
                    <a:cubicBezTo>
                      <a:pt x="11" y="23"/>
                      <a:pt x="20" y="24"/>
                      <a:pt x="33" y="24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5" name="Freeform 8">
                <a:extLst>
                  <a:ext uri="{FF2B5EF4-FFF2-40B4-BE49-F238E27FC236}">
                    <a16:creationId xmlns:a16="http://schemas.microsoft.com/office/drawing/2014/main" id="{A05E40CC-0E99-4529-AE7C-3D4183984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568"/>
                <a:ext cx="162" cy="75"/>
              </a:xfrm>
              <a:custGeom>
                <a:avLst/>
                <a:gdLst>
                  <a:gd name="T0" fmla="*/ 508 w 65"/>
                  <a:gd name="T1" fmla="*/ 538 h 28"/>
                  <a:gd name="T2" fmla="*/ 932 w 65"/>
                  <a:gd name="T3" fmla="*/ 445 h 28"/>
                  <a:gd name="T4" fmla="*/ 932 w 65"/>
                  <a:gd name="T5" fmla="*/ 56 h 28"/>
                  <a:gd name="T6" fmla="*/ 508 w 65"/>
                  <a:gd name="T7" fmla="*/ 78 h 28"/>
                  <a:gd name="T8" fmla="*/ 508 w 65"/>
                  <a:gd name="T9" fmla="*/ 78 h 28"/>
                  <a:gd name="T10" fmla="*/ 92 w 65"/>
                  <a:gd name="T11" fmla="*/ 56 h 28"/>
                  <a:gd name="T12" fmla="*/ 92 w 65"/>
                  <a:gd name="T13" fmla="*/ 445 h 28"/>
                  <a:gd name="T14" fmla="*/ 508 w 65"/>
                  <a:gd name="T15" fmla="*/ 53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8">
                    <a:moveTo>
                      <a:pt x="33" y="28"/>
                    </a:moveTo>
                    <a:cubicBezTo>
                      <a:pt x="46" y="28"/>
                      <a:pt x="55" y="27"/>
                      <a:pt x="60" y="23"/>
                    </a:cubicBezTo>
                    <a:cubicBezTo>
                      <a:pt x="64" y="18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8"/>
                      <a:pt x="6" y="23"/>
                    </a:cubicBezTo>
                    <a:cubicBezTo>
                      <a:pt x="11" y="27"/>
                      <a:pt x="20" y="28"/>
                      <a:pt x="33" y="28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6" name="Freeform 9">
                <a:extLst>
                  <a:ext uri="{FF2B5EF4-FFF2-40B4-BE49-F238E27FC236}">
                    <a16:creationId xmlns:a16="http://schemas.microsoft.com/office/drawing/2014/main" id="{802CC3D1-9FCB-42F7-8079-71995D57C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493"/>
                <a:ext cx="162" cy="67"/>
              </a:xfrm>
              <a:custGeom>
                <a:avLst/>
                <a:gdLst>
                  <a:gd name="T0" fmla="*/ 508 w 65"/>
                  <a:gd name="T1" fmla="*/ 482 h 25"/>
                  <a:gd name="T2" fmla="*/ 932 w 65"/>
                  <a:gd name="T3" fmla="*/ 389 h 25"/>
                  <a:gd name="T4" fmla="*/ 932 w 65"/>
                  <a:gd name="T5" fmla="*/ 56 h 25"/>
                  <a:gd name="T6" fmla="*/ 508 w 65"/>
                  <a:gd name="T7" fmla="*/ 78 h 25"/>
                  <a:gd name="T8" fmla="*/ 508 w 65"/>
                  <a:gd name="T9" fmla="*/ 78 h 25"/>
                  <a:gd name="T10" fmla="*/ 92 w 65"/>
                  <a:gd name="T11" fmla="*/ 56 h 25"/>
                  <a:gd name="T12" fmla="*/ 92 w 65"/>
                  <a:gd name="T13" fmla="*/ 389 h 25"/>
                  <a:gd name="T14" fmla="*/ 508 w 65"/>
                  <a:gd name="T15" fmla="*/ 48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5">
                    <a:moveTo>
                      <a:pt x="33" y="25"/>
                    </a:moveTo>
                    <a:cubicBezTo>
                      <a:pt x="46" y="25"/>
                      <a:pt x="55" y="24"/>
                      <a:pt x="60" y="20"/>
                    </a:cubicBezTo>
                    <a:cubicBezTo>
                      <a:pt x="64" y="15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5"/>
                      <a:pt x="6" y="20"/>
                    </a:cubicBezTo>
                    <a:cubicBezTo>
                      <a:pt x="11" y="24"/>
                      <a:pt x="20" y="25"/>
                      <a:pt x="33" y="25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7" name="Freeform 10">
                <a:extLst>
                  <a:ext uri="{FF2B5EF4-FFF2-40B4-BE49-F238E27FC236}">
                    <a16:creationId xmlns:a16="http://schemas.microsoft.com/office/drawing/2014/main" id="{28890FED-8187-47D6-AF0C-36EA61FC1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408"/>
                <a:ext cx="162" cy="75"/>
              </a:xfrm>
              <a:custGeom>
                <a:avLst/>
                <a:gdLst>
                  <a:gd name="T0" fmla="*/ 508 w 65"/>
                  <a:gd name="T1" fmla="*/ 538 h 28"/>
                  <a:gd name="T2" fmla="*/ 932 w 65"/>
                  <a:gd name="T3" fmla="*/ 445 h 28"/>
                  <a:gd name="T4" fmla="*/ 932 w 65"/>
                  <a:gd name="T5" fmla="*/ 56 h 28"/>
                  <a:gd name="T6" fmla="*/ 508 w 65"/>
                  <a:gd name="T7" fmla="*/ 78 h 28"/>
                  <a:gd name="T8" fmla="*/ 508 w 65"/>
                  <a:gd name="T9" fmla="*/ 78 h 28"/>
                  <a:gd name="T10" fmla="*/ 92 w 65"/>
                  <a:gd name="T11" fmla="*/ 56 h 28"/>
                  <a:gd name="T12" fmla="*/ 92 w 65"/>
                  <a:gd name="T13" fmla="*/ 445 h 28"/>
                  <a:gd name="T14" fmla="*/ 508 w 65"/>
                  <a:gd name="T15" fmla="*/ 53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8">
                    <a:moveTo>
                      <a:pt x="33" y="28"/>
                    </a:moveTo>
                    <a:cubicBezTo>
                      <a:pt x="46" y="28"/>
                      <a:pt x="55" y="27"/>
                      <a:pt x="60" y="23"/>
                    </a:cubicBezTo>
                    <a:cubicBezTo>
                      <a:pt x="64" y="18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8"/>
                      <a:pt x="6" y="23"/>
                    </a:cubicBezTo>
                    <a:cubicBezTo>
                      <a:pt x="11" y="27"/>
                      <a:pt x="20" y="28"/>
                      <a:pt x="33" y="28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8" name="Freeform 11">
                <a:extLst>
                  <a:ext uri="{FF2B5EF4-FFF2-40B4-BE49-F238E27FC236}">
                    <a16:creationId xmlns:a16="http://schemas.microsoft.com/office/drawing/2014/main" id="{F29FA0EC-E0CA-42C4-ACFE-2F17A2B07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333"/>
                <a:ext cx="162" cy="67"/>
              </a:xfrm>
              <a:custGeom>
                <a:avLst/>
                <a:gdLst>
                  <a:gd name="T0" fmla="*/ 508 w 65"/>
                  <a:gd name="T1" fmla="*/ 482 h 25"/>
                  <a:gd name="T2" fmla="*/ 932 w 65"/>
                  <a:gd name="T3" fmla="*/ 389 h 25"/>
                  <a:gd name="T4" fmla="*/ 932 w 65"/>
                  <a:gd name="T5" fmla="*/ 56 h 25"/>
                  <a:gd name="T6" fmla="*/ 508 w 65"/>
                  <a:gd name="T7" fmla="*/ 78 h 25"/>
                  <a:gd name="T8" fmla="*/ 508 w 65"/>
                  <a:gd name="T9" fmla="*/ 78 h 25"/>
                  <a:gd name="T10" fmla="*/ 92 w 65"/>
                  <a:gd name="T11" fmla="*/ 56 h 25"/>
                  <a:gd name="T12" fmla="*/ 92 w 65"/>
                  <a:gd name="T13" fmla="*/ 389 h 25"/>
                  <a:gd name="T14" fmla="*/ 508 w 65"/>
                  <a:gd name="T15" fmla="*/ 48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5">
                    <a:moveTo>
                      <a:pt x="33" y="25"/>
                    </a:moveTo>
                    <a:cubicBezTo>
                      <a:pt x="46" y="25"/>
                      <a:pt x="55" y="24"/>
                      <a:pt x="60" y="20"/>
                    </a:cubicBezTo>
                    <a:cubicBezTo>
                      <a:pt x="64" y="15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5"/>
                      <a:pt x="6" y="20"/>
                    </a:cubicBezTo>
                    <a:cubicBezTo>
                      <a:pt x="11" y="24"/>
                      <a:pt x="20" y="25"/>
                      <a:pt x="33" y="25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9" name="Freeform 12">
                <a:extLst>
                  <a:ext uri="{FF2B5EF4-FFF2-40B4-BE49-F238E27FC236}">
                    <a16:creationId xmlns:a16="http://schemas.microsoft.com/office/drawing/2014/main" id="{B4107C13-D160-45FA-B442-844EE370C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256"/>
                <a:ext cx="162" cy="67"/>
              </a:xfrm>
              <a:custGeom>
                <a:avLst/>
                <a:gdLst>
                  <a:gd name="T0" fmla="*/ 508 w 65"/>
                  <a:gd name="T1" fmla="*/ 482 h 25"/>
                  <a:gd name="T2" fmla="*/ 932 w 65"/>
                  <a:gd name="T3" fmla="*/ 389 h 25"/>
                  <a:gd name="T4" fmla="*/ 932 w 65"/>
                  <a:gd name="T5" fmla="*/ 56 h 25"/>
                  <a:gd name="T6" fmla="*/ 508 w 65"/>
                  <a:gd name="T7" fmla="*/ 78 h 25"/>
                  <a:gd name="T8" fmla="*/ 508 w 65"/>
                  <a:gd name="T9" fmla="*/ 78 h 25"/>
                  <a:gd name="T10" fmla="*/ 92 w 65"/>
                  <a:gd name="T11" fmla="*/ 56 h 25"/>
                  <a:gd name="T12" fmla="*/ 92 w 65"/>
                  <a:gd name="T13" fmla="*/ 389 h 25"/>
                  <a:gd name="T14" fmla="*/ 508 w 65"/>
                  <a:gd name="T15" fmla="*/ 48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5">
                    <a:moveTo>
                      <a:pt x="33" y="25"/>
                    </a:moveTo>
                    <a:cubicBezTo>
                      <a:pt x="46" y="25"/>
                      <a:pt x="55" y="24"/>
                      <a:pt x="60" y="20"/>
                    </a:cubicBezTo>
                    <a:cubicBezTo>
                      <a:pt x="64" y="15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5"/>
                      <a:pt x="6" y="20"/>
                    </a:cubicBezTo>
                    <a:cubicBezTo>
                      <a:pt x="11" y="24"/>
                      <a:pt x="20" y="25"/>
                      <a:pt x="33" y="25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0" name="Freeform 13">
                <a:extLst>
                  <a:ext uri="{FF2B5EF4-FFF2-40B4-BE49-F238E27FC236}">
                    <a16:creationId xmlns:a16="http://schemas.microsoft.com/office/drawing/2014/main" id="{7D310331-1965-499F-838A-3FF3F3CB0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717"/>
                <a:ext cx="162" cy="70"/>
              </a:xfrm>
              <a:custGeom>
                <a:avLst/>
                <a:gdLst>
                  <a:gd name="T0" fmla="*/ 508 w 65"/>
                  <a:gd name="T1" fmla="*/ 81 h 26"/>
                  <a:gd name="T2" fmla="*/ 932 w 65"/>
                  <a:gd name="T3" fmla="*/ 59 h 26"/>
                  <a:gd name="T4" fmla="*/ 932 w 65"/>
                  <a:gd name="T5" fmla="*/ 369 h 26"/>
                  <a:gd name="T6" fmla="*/ 508 w 65"/>
                  <a:gd name="T7" fmla="*/ 506 h 26"/>
                  <a:gd name="T8" fmla="*/ 508 w 65"/>
                  <a:gd name="T9" fmla="*/ 506 h 26"/>
                  <a:gd name="T10" fmla="*/ 92 w 65"/>
                  <a:gd name="T11" fmla="*/ 369 h 26"/>
                  <a:gd name="T12" fmla="*/ 92 w 65"/>
                  <a:gd name="T13" fmla="*/ 59 h 26"/>
                  <a:gd name="T14" fmla="*/ 508 w 65"/>
                  <a:gd name="T15" fmla="*/ 81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6">
                    <a:moveTo>
                      <a:pt x="33" y="4"/>
                    </a:moveTo>
                    <a:cubicBezTo>
                      <a:pt x="55" y="4"/>
                      <a:pt x="56" y="0"/>
                      <a:pt x="60" y="3"/>
                    </a:cubicBezTo>
                    <a:cubicBezTo>
                      <a:pt x="65" y="6"/>
                      <a:pt x="64" y="14"/>
                      <a:pt x="60" y="19"/>
                    </a:cubicBezTo>
                    <a:cubicBezTo>
                      <a:pt x="55" y="23"/>
                      <a:pt x="46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20" y="26"/>
                      <a:pt x="11" y="23"/>
                      <a:pt x="6" y="19"/>
                    </a:cubicBezTo>
                    <a:cubicBezTo>
                      <a:pt x="2" y="14"/>
                      <a:pt x="0" y="6"/>
                      <a:pt x="6" y="3"/>
                    </a:cubicBezTo>
                    <a:cubicBezTo>
                      <a:pt x="10" y="0"/>
                      <a:pt x="11" y="4"/>
                      <a:pt x="33" y="4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1" name="Freeform 14">
                <a:extLst>
                  <a:ext uri="{FF2B5EF4-FFF2-40B4-BE49-F238E27FC236}">
                    <a16:creationId xmlns:a16="http://schemas.microsoft.com/office/drawing/2014/main" id="{09B15CE2-112A-49A1-B75F-66201650D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784"/>
                <a:ext cx="162" cy="69"/>
              </a:xfrm>
              <a:custGeom>
                <a:avLst/>
                <a:gdLst>
                  <a:gd name="T0" fmla="*/ 508 w 65"/>
                  <a:gd name="T1" fmla="*/ 486 h 26"/>
                  <a:gd name="T2" fmla="*/ 932 w 65"/>
                  <a:gd name="T3" fmla="*/ 337 h 26"/>
                  <a:gd name="T4" fmla="*/ 932 w 65"/>
                  <a:gd name="T5" fmla="*/ 35 h 26"/>
                  <a:gd name="T6" fmla="*/ 508 w 65"/>
                  <a:gd name="T7" fmla="*/ 133 h 26"/>
                  <a:gd name="T8" fmla="*/ 508 w 65"/>
                  <a:gd name="T9" fmla="*/ 133 h 26"/>
                  <a:gd name="T10" fmla="*/ 92 w 65"/>
                  <a:gd name="T11" fmla="*/ 35 h 26"/>
                  <a:gd name="T12" fmla="*/ 92 w 65"/>
                  <a:gd name="T13" fmla="*/ 337 h 26"/>
                  <a:gd name="T14" fmla="*/ 508 w 65"/>
                  <a:gd name="T15" fmla="*/ 486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6">
                    <a:moveTo>
                      <a:pt x="33" y="26"/>
                    </a:moveTo>
                    <a:cubicBezTo>
                      <a:pt x="46" y="26"/>
                      <a:pt x="55" y="23"/>
                      <a:pt x="60" y="18"/>
                    </a:cubicBezTo>
                    <a:cubicBezTo>
                      <a:pt x="64" y="14"/>
                      <a:pt x="65" y="6"/>
                      <a:pt x="60" y="2"/>
                    </a:cubicBezTo>
                    <a:cubicBezTo>
                      <a:pt x="56" y="0"/>
                      <a:pt x="55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11" y="7"/>
                      <a:pt x="10" y="0"/>
                      <a:pt x="6" y="2"/>
                    </a:cubicBezTo>
                    <a:cubicBezTo>
                      <a:pt x="0" y="6"/>
                      <a:pt x="2" y="14"/>
                      <a:pt x="6" y="18"/>
                    </a:cubicBezTo>
                    <a:cubicBezTo>
                      <a:pt x="11" y="23"/>
                      <a:pt x="20" y="26"/>
                      <a:pt x="33" y="26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2" name="Freeform 15">
                <a:extLst>
                  <a:ext uri="{FF2B5EF4-FFF2-40B4-BE49-F238E27FC236}">
                    <a16:creationId xmlns:a16="http://schemas.microsoft.com/office/drawing/2014/main" id="{27EDC15D-4A1A-426A-96ED-A7255F07B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851"/>
                <a:ext cx="162" cy="82"/>
              </a:xfrm>
              <a:custGeom>
                <a:avLst/>
                <a:gdLst>
                  <a:gd name="T0" fmla="*/ 508 w 65"/>
                  <a:gd name="T1" fmla="*/ 574 h 31"/>
                  <a:gd name="T2" fmla="*/ 932 w 65"/>
                  <a:gd name="T3" fmla="*/ 349 h 31"/>
                  <a:gd name="T4" fmla="*/ 932 w 65"/>
                  <a:gd name="T5" fmla="*/ 56 h 31"/>
                  <a:gd name="T6" fmla="*/ 508 w 65"/>
                  <a:gd name="T7" fmla="*/ 132 h 31"/>
                  <a:gd name="T8" fmla="*/ 508 w 65"/>
                  <a:gd name="T9" fmla="*/ 132 h 31"/>
                  <a:gd name="T10" fmla="*/ 92 w 65"/>
                  <a:gd name="T11" fmla="*/ 56 h 31"/>
                  <a:gd name="T12" fmla="*/ 92 w 65"/>
                  <a:gd name="T13" fmla="*/ 349 h 31"/>
                  <a:gd name="T14" fmla="*/ 508 w 65"/>
                  <a:gd name="T15" fmla="*/ 574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31">
                    <a:moveTo>
                      <a:pt x="33" y="31"/>
                    </a:moveTo>
                    <a:cubicBezTo>
                      <a:pt x="46" y="31"/>
                      <a:pt x="55" y="23"/>
                      <a:pt x="60" y="19"/>
                    </a:cubicBezTo>
                    <a:cubicBezTo>
                      <a:pt x="64" y="14"/>
                      <a:pt x="65" y="6"/>
                      <a:pt x="60" y="3"/>
                    </a:cubicBezTo>
                    <a:cubicBezTo>
                      <a:pt x="56" y="0"/>
                      <a:pt x="55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11" y="7"/>
                      <a:pt x="10" y="0"/>
                      <a:pt x="6" y="3"/>
                    </a:cubicBezTo>
                    <a:cubicBezTo>
                      <a:pt x="0" y="6"/>
                      <a:pt x="2" y="14"/>
                      <a:pt x="6" y="19"/>
                    </a:cubicBezTo>
                    <a:cubicBezTo>
                      <a:pt x="11" y="23"/>
                      <a:pt x="20" y="31"/>
                      <a:pt x="33" y="31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3" name="Freeform 16">
                <a:extLst>
                  <a:ext uri="{FF2B5EF4-FFF2-40B4-BE49-F238E27FC236}">
                    <a16:creationId xmlns:a16="http://schemas.microsoft.com/office/drawing/2014/main" id="{138C9D15-D6F4-456A-ABC7-A99EB9514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832"/>
                <a:ext cx="135" cy="37"/>
              </a:xfrm>
              <a:custGeom>
                <a:avLst/>
                <a:gdLst>
                  <a:gd name="T0" fmla="*/ 425 w 54"/>
                  <a:gd name="T1" fmla="*/ 148 h 14"/>
                  <a:gd name="T2" fmla="*/ 425 w 54"/>
                  <a:gd name="T3" fmla="*/ 148 h 14"/>
                  <a:gd name="T4" fmla="*/ 0 w 54"/>
                  <a:gd name="T5" fmla="*/ 0 h 14"/>
                  <a:gd name="T6" fmla="*/ 20 w 54"/>
                  <a:gd name="T7" fmla="*/ 167 h 14"/>
                  <a:gd name="T8" fmla="*/ 425 w 54"/>
                  <a:gd name="T9" fmla="*/ 259 h 14"/>
                  <a:gd name="T10" fmla="*/ 425 w 54"/>
                  <a:gd name="T11" fmla="*/ 259 h 14"/>
                  <a:gd name="T12" fmla="*/ 833 w 54"/>
                  <a:gd name="T13" fmla="*/ 167 h 14"/>
                  <a:gd name="T14" fmla="*/ 845 w 54"/>
                  <a:gd name="T15" fmla="*/ 0 h 14"/>
                  <a:gd name="T16" fmla="*/ 425 w 54"/>
                  <a:gd name="T17" fmla="*/ 148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14">
                    <a:moveTo>
                      <a:pt x="27" y="8"/>
                    </a:moveTo>
                    <a:cubicBezTo>
                      <a:pt x="27" y="8"/>
                      <a:pt x="27" y="8"/>
                      <a:pt x="27" y="8"/>
                    </a:cubicBezTo>
                    <a:cubicBezTo>
                      <a:pt x="14" y="8"/>
                      <a:pt x="5" y="5"/>
                      <a:pt x="0" y="0"/>
                    </a:cubicBezTo>
                    <a:cubicBezTo>
                      <a:pt x="2" y="3"/>
                      <a:pt x="2" y="7"/>
                      <a:pt x="1" y="9"/>
                    </a:cubicBezTo>
                    <a:cubicBezTo>
                      <a:pt x="4" y="8"/>
                      <a:pt x="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47" y="14"/>
                      <a:pt x="49" y="8"/>
                      <a:pt x="53" y="9"/>
                    </a:cubicBezTo>
                    <a:cubicBezTo>
                      <a:pt x="51" y="6"/>
                      <a:pt x="51" y="4"/>
                      <a:pt x="54" y="0"/>
                    </a:cubicBezTo>
                    <a:cubicBezTo>
                      <a:pt x="49" y="5"/>
                      <a:pt x="40" y="8"/>
                      <a:pt x="27" y="8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4" name="Freeform 17">
                <a:extLst>
                  <a:ext uri="{FF2B5EF4-FFF2-40B4-BE49-F238E27FC236}">
                    <a16:creationId xmlns:a16="http://schemas.microsoft.com/office/drawing/2014/main" id="{905C01B4-BA3F-4D88-99B5-043A83C92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765"/>
                <a:ext cx="133" cy="38"/>
              </a:xfrm>
              <a:custGeom>
                <a:avLst/>
                <a:gdLst>
                  <a:gd name="T0" fmla="*/ 409 w 53"/>
                  <a:gd name="T1" fmla="*/ 163 h 14"/>
                  <a:gd name="T2" fmla="*/ 409 w 53"/>
                  <a:gd name="T3" fmla="*/ 163 h 14"/>
                  <a:gd name="T4" fmla="*/ 0 w 53"/>
                  <a:gd name="T5" fmla="*/ 22 h 14"/>
                  <a:gd name="T6" fmla="*/ 0 w 53"/>
                  <a:gd name="T7" fmla="*/ 176 h 14"/>
                  <a:gd name="T8" fmla="*/ 409 w 53"/>
                  <a:gd name="T9" fmla="*/ 280 h 14"/>
                  <a:gd name="T10" fmla="*/ 409 w 53"/>
                  <a:gd name="T11" fmla="*/ 280 h 14"/>
                  <a:gd name="T12" fmla="*/ 838 w 53"/>
                  <a:gd name="T13" fmla="*/ 176 h 14"/>
                  <a:gd name="T14" fmla="*/ 838 w 53"/>
                  <a:gd name="T15" fmla="*/ 0 h 14"/>
                  <a:gd name="T16" fmla="*/ 838 w 53"/>
                  <a:gd name="T17" fmla="*/ 0 h 14"/>
                  <a:gd name="T18" fmla="*/ 838 w 53"/>
                  <a:gd name="T19" fmla="*/ 22 h 14"/>
                  <a:gd name="T20" fmla="*/ 409 w 53"/>
                  <a:gd name="T21" fmla="*/ 163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3" h="14">
                    <a:moveTo>
                      <a:pt x="26" y="8"/>
                    </a:moveTo>
                    <a:cubicBezTo>
                      <a:pt x="26" y="8"/>
                      <a:pt x="26" y="8"/>
                      <a:pt x="26" y="8"/>
                    </a:cubicBezTo>
                    <a:cubicBezTo>
                      <a:pt x="13" y="8"/>
                      <a:pt x="5" y="6"/>
                      <a:pt x="0" y="1"/>
                    </a:cubicBezTo>
                    <a:cubicBezTo>
                      <a:pt x="0" y="2"/>
                      <a:pt x="2" y="5"/>
                      <a:pt x="0" y="9"/>
                    </a:cubicBezTo>
                    <a:cubicBezTo>
                      <a:pt x="4" y="8"/>
                      <a:pt x="7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48" y="14"/>
                      <a:pt x="49" y="7"/>
                      <a:pt x="53" y="9"/>
                    </a:cubicBezTo>
                    <a:cubicBezTo>
                      <a:pt x="50" y="6"/>
                      <a:pt x="50" y="4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1"/>
                      <a:pt x="53" y="1"/>
                    </a:cubicBezTo>
                    <a:cubicBezTo>
                      <a:pt x="48" y="5"/>
                      <a:pt x="39" y="8"/>
                      <a:pt x="26" y="8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5" name="Freeform 18">
                <a:extLst>
                  <a:ext uri="{FF2B5EF4-FFF2-40B4-BE49-F238E27FC236}">
                    <a16:creationId xmlns:a16="http://schemas.microsoft.com/office/drawing/2014/main" id="{60EBBC97-8981-44E7-A4BA-34D5C10E7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699"/>
                <a:ext cx="137" cy="29"/>
              </a:xfrm>
              <a:custGeom>
                <a:avLst/>
                <a:gdLst>
                  <a:gd name="T0" fmla="*/ 837 w 55"/>
                  <a:gd name="T1" fmla="*/ 21 h 11"/>
                  <a:gd name="T2" fmla="*/ 416 w 55"/>
                  <a:gd name="T3" fmla="*/ 111 h 11"/>
                  <a:gd name="T4" fmla="*/ 416 w 55"/>
                  <a:gd name="T5" fmla="*/ 111 h 11"/>
                  <a:gd name="T6" fmla="*/ 0 w 55"/>
                  <a:gd name="T7" fmla="*/ 21 h 11"/>
                  <a:gd name="T8" fmla="*/ 0 w 55"/>
                  <a:gd name="T9" fmla="*/ 182 h 11"/>
                  <a:gd name="T10" fmla="*/ 416 w 55"/>
                  <a:gd name="T11" fmla="*/ 200 h 11"/>
                  <a:gd name="T12" fmla="*/ 416 w 55"/>
                  <a:gd name="T13" fmla="*/ 200 h 11"/>
                  <a:gd name="T14" fmla="*/ 837 w 55"/>
                  <a:gd name="T15" fmla="*/ 182 h 11"/>
                  <a:gd name="T16" fmla="*/ 849 w 55"/>
                  <a:gd name="T17" fmla="*/ 200 h 11"/>
                  <a:gd name="T18" fmla="*/ 849 w 55"/>
                  <a:gd name="T19" fmla="*/ 200 h 11"/>
                  <a:gd name="T20" fmla="*/ 837 w 55"/>
                  <a:gd name="T21" fmla="*/ 0 h 11"/>
                  <a:gd name="T22" fmla="*/ 837 w 55"/>
                  <a:gd name="T23" fmla="*/ 2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5" h="11">
                    <a:moveTo>
                      <a:pt x="54" y="1"/>
                    </a:moveTo>
                    <a:cubicBezTo>
                      <a:pt x="49" y="5"/>
                      <a:pt x="40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4" y="6"/>
                      <a:pt x="5" y="5"/>
                      <a:pt x="0" y="1"/>
                    </a:cubicBezTo>
                    <a:cubicBezTo>
                      <a:pt x="2" y="4"/>
                      <a:pt x="2" y="7"/>
                      <a:pt x="0" y="10"/>
                    </a:cubicBezTo>
                    <a:cubicBezTo>
                      <a:pt x="4" y="7"/>
                      <a:pt x="5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49" y="11"/>
                      <a:pt x="50" y="7"/>
                      <a:pt x="54" y="10"/>
                    </a:cubicBezTo>
                    <a:cubicBezTo>
                      <a:pt x="54" y="10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3" y="8"/>
                      <a:pt x="53" y="3"/>
                      <a:pt x="54" y="0"/>
                    </a:cubicBezTo>
                    <a:cubicBezTo>
                      <a:pt x="54" y="0"/>
                      <a:pt x="54" y="0"/>
                      <a:pt x="54" y="1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6" name="Freeform 19">
                <a:extLst>
                  <a:ext uri="{FF2B5EF4-FFF2-40B4-BE49-F238E27FC236}">
                    <a16:creationId xmlns:a16="http://schemas.microsoft.com/office/drawing/2014/main" id="{E5DEBD56-17EA-4119-8FF2-E7468C7A1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832"/>
                <a:ext cx="135" cy="37"/>
              </a:xfrm>
              <a:custGeom>
                <a:avLst/>
                <a:gdLst>
                  <a:gd name="T0" fmla="*/ 425 w 54"/>
                  <a:gd name="T1" fmla="*/ 148 h 14"/>
                  <a:gd name="T2" fmla="*/ 425 w 54"/>
                  <a:gd name="T3" fmla="*/ 148 h 14"/>
                  <a:gd name="T4" fmla="*/ 0 w 54"/>
                  <a:gd name="T5" fmla="*/ 0 h 14"/>
                  <a:gd name="T6" fmla="*/ 20 w 54"/>
                  <a:gd name="T7" fmla="*/ 167 h 14"/>
                  <a:gd name="T8" fmla="*/ 425 w 54"/>
                  <a:gd name="T9" fmla="*/ 259 h 14"/>
                  <a:gd name="T10" fmla="*/ 425 w 54"/>
                  <a:gd name="T11" fmla="*/ 259 h 14"/>
                  <a:gd name="T12" fmla="*/ 833 w 54"/>
                  <a:gd name="T13" fmla="*/ 167 h 14"/>
                  <a:gd name="T14" fmla="*/ 845 w 54"/>
                  <a:gd name="T15" fmla="*/ 0 h 14"/>
                  <a:gd name="T16" fmla="*/ 425 w 54"/>
                  <a:gd name="T17" fmla="*/ 148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14">
                    <a:moveTo>
                      <a:pt x="27" y="8"/>
                    </a:moveTo>
                    <a:cubicBezTo>
                      <a:pt x="27" y="8"/>
                      <a:pt x="27" y="8"/>
                      <a:pt x="27" y="8"/>
                    </a:cubicBezTo>
                    <a:cubicBezTo>
                      <a:pt x="14" y="8"/>
                      <a:pt x="5" y="5"/>
                      <a:pt x="0" y="0"/>
                    </a:cubicBezTo>
                    <a:cubicBezTo>
                      <a:pt x="2" y="3"/>
                      <a:pt x="2" y="7"/>
                      <a:pt x="1" y="9"/>
                    </a:cubicBezTo>
                    <a:cubicBezTo>
                      <a:pt x="4" y="8"/>
                      <a:pt x="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47" y="14"/>
                      <a:pt x="49" y="8"/>
                      <a:pt x="53" y="9"/>
                    </a:cubicBezTo>
                    <a:cubicBezTo>
                      <a:pt x="51" y="6"/>
                      <a:pt x="51" y="4"/>
                      <a:pt x="54" y="0"/>
                    </a:cubicBezTo>
                    <a:cubicBezTo>
                      <a:pt x="49" y="5"/>
                      <a:pt x="40" y="8"/>
                      <a:pt x="27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7" name="Freeform 20">
                <a:extLst>
                  <a:ext uri="{FF2B5EF4-FFF2-40B4-BE49-F238E27FC236}">
                    <a16:creationId xmlns:a16="http://schemas.microsoft.com/office/drawing/2014/main" id="{033AFEF6-2913-4ACC-AB21-908F082C0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765"/>
                <a:ext cx="133" cy="38"/>
              </a:xfrm>
              <a:custGeom>
                <a:avLst/>
                <a:gdLst>
                  <a:gd name="T0" fmla="*/ 409 w 53"/>
                  <a:gd name="T1" fmla="*/ 163 h 14"/>
                  <a:gd name="T2" fmla="*/ 409 w 53"/>
                  <a:gd name="T3" fmla="*/ 163 h 14"/>
                  <a:gd name="T4" fmla="*/ 0 w 53"/>
                  <a:gd name="T5" fmla="*/ 22 h 14"/>
                  <a:gd name="T6" fmla="*/ 0 w 53"/>
                  <a:gd name="T7" fmla="*/ 176 h 14"/>
                  <a:gd name="T8" fmla="*/ 409 w 53"/>
                  <a:gd name="T9" fmla="*/ 280 h 14"/>
                  <a:gd name="T10" fmla="*/ 409 w 53"/>
                  <a:gd name="T11" fmla="*/ 280 h 14"/>
                  <a:gd name="T12" fmla="*/ 838 w 53"/>
                  <a:gd name="T13" fmla="*/ 176 h 14"/>
                  <a:gd name="T14" fmla="*/ 838 w 53"/>
                  <a:gd name="T15" fmla="*/ 0 h 14"/>
                  <a:gd name="T16" fmla="*/ 838 w 53"/>
                  <a:gd name="T17" fmla="*/ 0 h 14"/>
                  <a:gd name="T18" fmla="*/ 838 w 53"/>
                  <a:gd name="T19" fmla="*/ 22 h 14"/>
                  <a:gd name="T20" fmla="*/ 409 w 53"/>
                  <a:gd name="T21" fmla="*/ 163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3" h="14">
                    <a:moveTo>
                      <a:pt x="26" y="8"/>
                    </a:moveTo>
                    <a:cubicBezTo>
                      <a:pt x="26" y="8"/>
                      <a:pt x="26" y="8"/>
                      <a:pt x="26" y="8"/>
                    </a:cubicBezTo>
                    <a:cubicBezTo>
                      <a:pt x="13" y="8"/>
                      <a:pt x="5" y="6"/>
                      <a:pt x="0" y="1"/>
                    </a:cubicBezTo>
                    <a:cubicBezTo>
                      <a:pt x="0" y="2"/>
                      <a:pt x="2" y="5"/>
                      <a:pt x="0" y="9"/>
                    </a:cubicBezTo>
                    <a:cubicBezTo>
                      <a:pt x="4" y="8"/>
                      <a:pt x="7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48" y="14"/>
                      <a:pt x="49" y="7"/>
                      <a:pt x="53" y="9"/>
                    </a:cubicBezTo>
                    <a:cubicBezTo>
                      <a:pt x="50" y="6"/>
                      <a:pt x="50" y="4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1"/>
                      <a:pt x="53" y="1"/>
                    </a:cubicBezTo>
                    <a:cubicBezTo>
                      <a:pt x="48" y="5"/>
                      <a:pt x="39" y="8"/>
                      <a:pt x="26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8" name="Freeform 21">
                <a:extLst>
                  <a:ext uri="{FF2B5EF4-FFF2-40B4-BE49-F238E27FC236}">
                    <a16:creationId xmlns:a16="http://schemas.microsoft.com/office/drawing/2014/main" id="{9E492F44-E06D-4BD9-A43F-D23AE81EF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699"/>
                <a:ext cx="137" cy="29"/>
              </a:xfrm>
              <a:custGeom>
                <a:avLst/>
                <a:gdLst>
                  <a:gd name="T0" fmla="*/ 837 w 55"/>
                  <a:gd name="T1" fmla="*/ 21 h 11"/>
                  <a:gd name="T2" fmla="*/ 416 w 55"/>
                  <a:gd name="T3" fmla="*/ 111 h 11"/>
                  <a:gd name="T4" fmla="*/ 416 w 55"/>
                  <a:gd name="T5" fmla="*/ 111 h 11"/>
                  <a:gd name="T6" fmla="*/ 0 w 55"/>
                  <a:gd name="T7" fmla="*/ 21 h 11"/>
                  <a:gd name="T8" fmla="*/ 0 w 55"/>
                  <a:gd name="T9" fmla="*/ 182 h 11"/>
                  <a:gd name="T10" fmla="*/ 416 w 55"/>
                  <a:gd name="T11" fmla="*/ 200 h 11"/>
                  <a:gd name="T12" fmla="*/ 416 w 55"/>
                  <a:gd name="T13" fmla="*/ 200 h 11"/>
                  <a:gd name="T14" fmla="*/ 837 w 55"/>
                  <a:gd name="T15" fmla="*/ 182 h 11"/>
                  <a:gd name="T16" fmla="*/ 849 w 55"/>
                  <a:gd name="T17" fmla="*/ 200 h 11"/>
                  <a:gd name="T18" fmla="*/ 849 w 55"/>
                  <a:gd name="T19" fmla="*/ 200 h 11"/>
                  <a:gd name="T20" fmla="*/ 837 w 55"/>
                  <a:gd name="T21" fmla="*/ 0 h 11"/>
                  <a:gd name="T22" fmla="*/ 837 w 55"/>
                  <a:gd name="T23" fmla="*/ 2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5" h="11">
                    <a:moveTo>
                      <a:pt x="54" y="1"/>
                    </a:moveTo>
                    <a:cubicBezTo>
                      <a:pt x="49" y="5"/>
                      <a:pt x="40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4" y="6"/>
                      <a:pt x="5" y="5"/>
                      <a:pt x="0" y="1"/>
                    </a:cubicBezTo>
                    <a:cubicBezTo>
                      <a:pt x="2" y="4"/>
                      <a:pt x="2" y="7"/>
                      <a:pt x="0" y="10"/>
                    </a:cubicBezTo>
                    <a:cubicBezTo>
                      <a:pt x="4" y="7"/>
                      <a:pt x="5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49" y="11"/>
                      <a:pt x="50" y="7"/>
                      <a:pt x="54" y="10"/>
                    </a:cubicBezTo>
                    <a:cubicBezTo>
                      <a:pt x="54" y="10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3" y="8"/>
                      <a:pt x="53" y="3"/>
                      <a:pt x="54" y="0"/>
                    </a:cubicBezTo>
                    <a:cubicBezTo>
                      <a:pt x="54" y="0"/>
                      <a:pt x="54" y="0"/>
                      <a:pt x="54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9" name="Freeform 22">
                <a:extLst>
                  <a:ext uri="{FF2B5EF4-FFF2-40B4-BE49-F238E27FC236}">
                    <a16:creationId xmlns:a16="http://schemas.microsoft.com/office/drawing/2014/main" id="{DB43464C-56EF-4237-B4A6-B3CC2B8EE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925"/>
                <a:ext cx="108" cy="70"/>
              </a:xfrm>
              <a:custGeom>
                <a:avLst/>
                <a:gdLst>
                  <a:gd name="T0" fmla="*/ 63 w 43"/>
                  <a:gd name="T1" fmla="*/ 22 h 26"/>
                  <a:gd name="T2" fmla="*/ 271 w 43"/>
                  <a:gd name="T3" fmla="*/ 312 h 26"/>
                  <a:gd name="T4" fmla="*/ 663 w 43"/>
                  <a:gd name="T5" fmla="*/ 334 h 26"/>
                  <a:gd name="T6" fmla="*/ 397 w 43"/>
                  <a:gd name="T7" fmla="*/ 137 h 26"/>
                  <a:gd name="T8" fmla="*/ 95 w 43"/>
                  <a:gd name="T9" fmla="*/ 22 h 26"/>
                  <a:gd name="T10" fmla="*/ 63 w 43"/>
                  <a:gd name="T11" fmla="*/ 22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26">
                    <a:moveTo>
                      <a:pt x="4" y="1"/>
                    </a:moveTo>
                    <a:cubicBezTo>
                      <a:pt x="0" y="12"/>
                      <a:pt x="10" y="14"/>
                      <a:pt x="17" y="16"/>
                    </a:cubicBezTo>
                    <a:cubicBezTo>
                      <a:pt x="25" y="18"/>
                      <a:pt x="41" y="26"/>
                      <a:pt x="42" y="17"/>
                    </a:cubicBezTo>
                    <a:cubicBezTo>
                      <a:pt x="43" y="7"/>
                      <a:pt x="37" y="10"/>
                      <a:pt x="25" y="7"/>
                    </a:cubicBezTo>
                    <a:cubicBezTo>
                      <a:pt x="14" y="4"/>
                      <a:pt x="12" y="0"/>
                      <a:pt x="6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0" name="Freeform 23">
                <a:extLst>
                  <a:ext uri="{FF2B5EF4-FFF2-40B4-BE49-F238E27FC236}">
                    <a16:creationId xmlns:a16="http://schemas.microsoft.com/office/drawing/2014/main" id="{5F2EA4C6-5DDD-4925-B308-E5A0398BC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963"/>
                <a:ext cx="113" cy="85"/>
              </a:xfrm>
              <a:custGeom>
                <a:avLst/>
                <a:gdLst>
                  <a:gd name="T0" fmla="*/ 50 w 45"/>
                  <a:gd name="T1" fmla="*/ 149 h 32"/>
                  <a:gd name="T2" fmla="*/ 284 w 45"/>
                  <a:gd name="T3" fmla="*/ 375 h 32"/>
                  <a:gd name="T4" fmla="*/ 663 w 45"/>
                  <a:gd name="T5" fmla="*/ 396 h 32"/>
                  <a:gd name="T6" fmla="*/ 397 w 45"/>
                  <a:gd name="T7" fmla="*/ 170 h 32"/>
                  <a:gd name="T8" fmla="*/ 50 w 45"/>
                  <a:gd name="T9" fmla="*/ 14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2">
                    <a:moveTo>
                      <a:pt x="3" y="8"/>
                    </a:moveTo>
                    <a:cubicBezTo>
                      <a:pt x="0" y="17"/>
                      <a:pt x="11" y="18"/>
                      <a:pt x="18" y="20"/>
                    </a:cubicBezTo>
                    <a:cubicBezTo>
                      <a:pt x="25" y="22"/>
                      <a:pt x="39" y="32"/>
                      <a:pt x="42" y="21"/>
                    </a:cubicBezTo>
                    <a:cubicBezTo>
                      <a:pt x="45" y="12"/>
                      <a:pt x="37" y="12"/>
                      <a:pt x="25" y="9"/>
                    </a:cubicBezTo>
                    <a:cubicBezTo>
                      <a:pt x="13" y="6"/>
                      <a:pt x="6" y="0"/>
                      <a:pt x="3" y="8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1" name="Freeform 24">
                <a:extLst>
                  <a:ext uri="{FF2B5EF4-FFF2-40B4-BE49-F238E27FC236}">
                    <a16:creationId xmlns:a16="http://schemas.microsoft.com/office/drawing/2014/main" id="{E664EA07-D553-4970-9F05-93CA3BAE9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2011"/>
                <a:ext cx="115" cy="85"/>
              </a:xfrm>
              <a:custGeom>
                <a:avLst/>
                <a:gdLst>
                  <a:gd name="T0" fmla="*/ 50 w 46"/>
                  <a:gd name="T1" fmla="*/ 149 h 32"/>
                  <a:gd name="T2" fmla="*/ 283 w 46"/>
                  <a:gd name="T3" fmla="*/ 375 h 32"/>
                  <a:gd name="T4" fmla="*/ 675 w 46"/>
                  <a:gd name="T5" fmla="*/ 409 h 32"/>
                  <a:gd name="T6" fmla="*/ 395 w 46"/>
                  <a:gd name="T7" fmla="*/ 170 h 32"/>
                  <a:gd name="T8" fmla="*/ 50 w 46"/>
                  <a:gd name="T9" fmla="*/ 14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2">
                    <a:moveTo>
                      <a:pt x="3" y="8"/>
                    </a:moveTo>
                    <a:cubicBezTo>
                      <a:pt x="0" y="17"/>
                      <a:pt x="10" y="18"/>
                      <a:pt x="18" y="20"/>
                    </a:cubicBezTo>
                    <a:cubicBezTo>
                      <a:pt x="25" y="22"/>
                      <a:pt x="39" y="32"/>
                      <a:pt x="43" y="22"/>
                    </a:cubicBezTo>
                    <a:cubicBezTo>
                      <a:pt x="46" y="12"/>
                      <a:pt x="37" y="12"/>
                      <a:pt x="25" y="9"/>
                    </a:cubicBezTo>
                    <a:cubicBezTo>
                      <a:pt x="13" y="6"/>
                      <a:pt x="6" y="0"/>
                      <a:pt x="3" y="8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2" name="Freeform 25">
                <a:extLst>
                  <a:ext uri="{FF2B5EF4-FFF2-40B4-BE49-F238E27FC236}">
                    <a16:creationId xmlns:a16="http://schemas.microsoft.com/office/drawing/2014/main" id="{44235FA8-8EDF-46AA-AADD-3704033E8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2064"/>
                <a:ext cx="115" cy="83"/>
              </a:xfrm>
              <a:custGeom>
                <a:avLst/>
                <a:gdLst>
                  <a:gd name="T0" fmla="*/ 50 w 46"/>
                  <a:gd name="T1" fmla="*/ 150 h 31"/>
                  <a:gd name="T2" fmla="*/ 283 w 46"/>
                  <a:gd name="T3" fmla="*/ 367 h 31"/>
                  <a:gd name="T4" fmla="*/ 675 w 46"/>
                  <a:gd name="T5" fmla="*/ 402 h 31"/>
                  <a:gd name="T6" fmla="*/ 395 w 46"/>
                  <a:gd name="T7" fmla="*/ 171 h 31"/>
                  <a:gd name="T8" fmla="*/ 50 w 46"/>
                  <a:gd name="T9" fmla="*/ 15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1">
                    <a:moveTo>
                      <a:pt x="3" y="8"/>
                    </a:moveTo>
                    <a:cubicBezTo>
                      <a:pt x="0" y="16"/>
                      <a:pt x="11" y="17"/>
                      <a:pt x="18" y="19"/>
                    </a:cubicBezTo>
                    <a:cubicBezTo>
                      <a:pt x="25" y="21"/>
                      <a:pt x="39" y="31"/>
                      <a:pt x="43" y="21"/>
                    </a:cubicBezTo>
                    <a:cubicBezTo>
                      <a:pt x="46" y="11"/>
                      <a:pt x="37" y="12"/>
                      <a:pt x="25" y="9"/>
                    </a:cubicBezTo>
                    <a:cubicBezTo>
                      <a:pt x="13" y="6"/>
                      <a:pt x="6" y="0"/>
                      <a:pt x="3" y="8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3" name="Freeform 26">
                <a:extLst>
                  <a:ext uri="{FF2B5EF4-FFF2-40B4-BE49-F238E27FC236}">
                    <a16:creationId xmlns:a16="http://schemas.microsoft.com/office/drawing/2014/main" id="{4AFA483C-4465-41A7-873A-0BE1A6FBE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2115"/>
                <a:ext cx="113" cy="85"/>
              </a:xfrm>
              <a:custGeom>
                <a:avLst/>
                <a:gdLst>
                  <a:gd name="T0" fmla="*/ 50 w 45"/>
                  <a:gd name="T1" fmla="*/ 170 h 32"/>
                  <a:gd name="T2" fmla="*/ 271 w 45"/>
                  <a:gd name="T3" fmla="*/ 375 h 32"/>
                  <a:gd name="T4" fmla="*/ 663 w 45"/>
                  <a:gd name="T5" fmla="*/ 409 h 32"/>
                  <a:gd name="T6" fmla="*/ 379 w 45"/>
                  <a:gd name="T7" fmla="*/ 133 h 32"/>
                  <a:gd name="T8" fmla="*/ 50 w 45"/>
                  <a:gd name="T9" fmla="*/ 17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2">
                    <a:moveTo>
                      <a:pt x="3" y="9"/>
                    </a:moveTo>
                    <a:cubicBezTo>
                      <a:pt x="0" y="17"/>
                      <a:pt x="10" y="18"/>
                      <a:pt x="17" y="20"/>
                    </a:cubicBezTo>
                    <a:cubicBezTo>
                      <a:pt x="24" y="22"/>
                      <a:pt x="39" y="32"/>
                      <a:pt x="42" y="22"/>
                    </a:cubicBezTo>
                    <a:cubicBezTo>
                      <a:pt x="45" y="12"/>
                      <a:pt x="36" y="10"/>
                      <a:pt x="24" y="7"/>
                    </a:cubicBezTo>
                    <a:cubicBezTo>
                      <a:pt x="12" y="4"/>
                      <a:pt x="6" y="0"/>
                      <a:pt x="3" y="9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4" name="Freeform 27">
                <a:extLst>
                  <a:ext uri="{FF2B5EF4-FFF2-40B4-BE49-F238E27FC236}">
                    <a16:creationId xmlns:a16="http://schemas.microsoft.com/office/drawing/2014/main" id="{69E875B6-9AEA-43DE-8F13-1007D4273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1960"/>
                <a:ext cx="110" cy="83"/>
              </a:xfrm>
              <a:custGeom>
                <a:avLst/>
                <a:gdLst>
                  <a:gd name="T0" fmla="*/ 645 w 44"/>
                  <a:gd name="T1" fmla="*/ 150 h 31"/>
                  <a:gd name="T2" fmla="*/ 425 w 44"/>
                  <a:gd name="T3" fmla="*/ 367 h 31"/>
                  <a:gd name="T4" fmla="*/ 33 w 44"/>
                  <a:gd name="T5" fmla="*/ 388 h 31"/>
                  <a:gd name="T6" fmla="*/ 300 w 44"/>
                  <a:gd name="T7" fmla="*/ 171 h 31"/>
                  <a:gd name="T8" fmla="*/ 645 w 44"/>
                  <a:gd name="T9" fmla="*/ 15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1">
                    <a:moveTo>
                      <a:pt x="41" y="8"/>
                    </a:moveTo>
                    <a:cubicBezTo>
                      <a:pt x="44" y="16"/>
                      <a:pt x="34" y="17"/>
                      <a:pt x="27" y="19"/>
                    </a:cubicBezTo>
                    <a:cubicBezTo>
                      <a:pt x="19" y="21"/>
                      <a:pt x="5" y="31"/>
                      <a:pt x="2" y="20"/>
                    </a:cubicBezTo>
                    <a:cubicBezTo>
                      <a:pt x="0" y="11"/>
                      <a:pt x="7" y="12"/>
                      <a:pt x="19" y="9"/>
                    </a:cubicBezTo>
                    <a:cubicBezTo>
                      <a:pt x="31" y="6"/>
                      <a:pt x="38" y="0"/>
                      <a:pt x="41" y="8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5" name="Freeform 28">
                <a:extLst>
                  <a:ext uri="{FF2B5EF4-FFF2-40B4-BE49-F238E27FC236}">
                    <a16:creationId xmlns:a16="http://schemas.microsoft.com/office/drawing/2014/main" id="{1BE81E18-A88C-41CB-9BC7-31F26FF48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909"/>
                <a:ext cx="98" cy="80"/>
              </a:xfrm>
              <a:custGeom>
                <a:avLst/>
                <a:gdLst>
                  <a:gd name="T0" fmla="*/ 568 w 39"/>
                  <a:gd name="T1" fmla="*/ 149 h 30"/>
                  <a:gd name="T2" fmla="*/ 397 w 39"/>
                  <a:gd name="T3" fmla="*/ 376 h 30"/>
                  <a:gd name="T4" fmla="*/ 33 w 39"/>
                  <a:gd name="T5" fmla="*/ 419 h 30"/>
                  <a:gd name="T6" fmla="*/ 271 w 39"/>
                  <a:gd name="T7" fmla="*/ 192 h 30"/>
                  <a:gd name="T8" fmla="*/ 568 w 39"/>
                  <a:gd name="T9" fmla="*/ 14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0">
                    <a:moveTo>
                      <a:pt x="36" y="8"/>
                    </a:moveTo>
                    <a:cubicBezTo>
                      <a:pt x="39" y="16"/>
                      <a:pt x="32" y="18"/>
                      <a:pt x="25" y="20"/>
                    </a:cubicBezTo>
                    <a:cubicBezTo>
                      <a:pt x="17" y="22"/>
                      <a:pt x="3" y="30"/>
                      <a:pt x="2" y="22"/>
                    </a:cubicBezTo>
                    <a:cubicBezTo>
                      <a:pt x="0" y="12"/>
                      <a:pt x="6" y="13"/>
                      <a:pt x="17" y="10"/>
                    </a:cubicBezTo>
                    <a:cubicBezTo>
                      <a:pt x="26" y="7"/>
                      <a:pt x="33" y="0"/>
                      <a:pt x="36" y="8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6" name="Freeform 29">
                <a:extLst>
                  <a:ext uri="{FF2B5EF4-FFF2-40B4-BE49-F238E27FC236}">
                    <a16:creationId xmlns:a16="http://schemas.microsoft.com/office/drawing/2014/main" id="{289DFA05-3072-423D-86CE-7FAFE9722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048"/>
                <a:ext cx="113" cy="85"/>
              </a:xfrm>
              <a:custGeom>
                <a:avLst/>
                <a:gdLst>
                  <a:gd name="T0" fmla="*/ 63 w 45"/>
                  <a:gd name="T1" fmla="*/ 430 h 32"/>
                  <a:gd name="T2" fmla="*/ 284 w 45"/>
                  <a:gd name="T3" fmla="*/ 226 h 32"/>
                  <a:gd name="T4" fmla="*/ 663 w 45"/>
                  <a:gd name="T5" fmla="*/ 205 h 32"/>
                  <a:gd name="T6" fmla="*/ 397 w 45"/>
                  <a:gd name="T7" fmla="*/ 430 h 32"/>
                  <a:gd name="T8" fmla="*/ 63 w 45"/>
                  <a:gd name="T9" fmla="*/ 43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2">
                    <a:moveTo>
                      <a:pt x="4" y="23"/>
                    </a:moveTo>
                    <a:cubicBezTo>
                      <a:pt x="0" y="15"/>
                      <a:pt x="11" y="14"/>
                      <a:pt x="18" y="12"/>
                    </a:cubicBezTo>
                    <a:cubicBezTo>
                      <a:pt x="25" y="10"/>
                      <a:pt x="40" y="0"/>
                      <a:pt x="42" y="11"/>
                    </a:cubicBezTo>
                    <a:cubicBezTo>
                      <a:pt x="45" y="20"/>
                      <a:pt x="37" y="20"/>
                      <a:pt x="25" y="23"/>
                    </a:cubicBezTo>
                    <a:cubicBezTo>
                      <a:pt x="14" y="26"/>
                      <a:pt x="7" y="32"/>
                      <a:pt x="4" y="23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7" name="Freeform 30">
                <a:extLst>
                  <a:ext uri="{FF2B5EF4-FFF2-40B4-BE49-F238E27FC236}">
                    <a16:creationId xmlns:a16="http://schemas.microsoft.com/office/drawing/2014/main" id="{24C8823A-4463-4D45-98A3-9E7304A23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2104"/>
                <a:ext cx="98" cy="77"/>
              </a:xfrm>
              <a:custGeom>
                <a:avLst/>
                <a:gdLst>
                  <a:gd name="T0" fmla="*/ 50 w 39"/>
                  <a:gd name="T1" fmla="*/ 396 h 29"/>
                  <a:gd name="T2" fmla="*/ 221 w 39"/>
                  <a:gd name="T3" fmla="*/ 170 h 29"/>
                  <a:gd name="T4" fmla="*/ 588 w 39"/>
                  <a:gd name="T5" fmla="*/ 149 h 29"/>
                  <a:gd name="T6" fmla="*/ 334 w 39"/>
                  <a:gd name="T7" fmla="*/ 374 h 29"/>
                  <a:gd name="T8" fmla="*/ 50 w 39"/>
                  <a:gd name="T9" fmla="*/ 39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9">
                    <a:moveTo>
                      <a:pt x="3" y="21"/>
                    </a:moveTo>
                    <a:cubicBezTo>
                      <a:pt x="0" y="13"/>
                      <a:pt x="7" y="11"/>
                      <a:pt x="14" y="9"/>
                    </a:cubicBezTo>
                    <a:cubicBezTo>
                      <a:pt x="21" y="7"/>
                      <a:pt x="35" y="0"/>
                      <a:pt x="37" y="8"/>
                    </a:cubicBezTo>
                    <a:cubicBezTo>
                      <a:pt x="39" y="17"/>
                      <a:pt x="33" y="16"/>
                      <a:pt x="21" y="20"/>
                    </a:cubicBezTo>
                    <a:cubicBezTo>
                      <a:pt x="13" y="22"/>
                      <a:pt x="6" y="29"/>
                      <a:pt x="3" y="21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8" name="Freeform 31">
                <a:extLst>
                  <a:ext uri="{FF2B5EF4-FFF2-40B4-BE49-F238E27FC236}">
                    <a16:creationId xmlns:a16="http://schemas.microsoft.com/office/drawing/2014/main" id="{DFF4815D-9417-4A0E-8B80-E2387F99C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152"/>
                <a:ext cx="98" cy="80"/>
              </a:xfrm>
              <a:custGeom>
                <a:avLst/>
                <a:gdLst>
                  <a:gd name="T0" fmla="*/ 50 w 39"/>
                  <a:gd name="T1" fmla="*/ 419 h 30"/>
                  <a:gd name="T2" fmla="*/ 239 w 39"/>
                  <a:gd name="T3" fmla="*/ 171 h 30"/>
                  <a:gd name="T4" fmla="*/ 588 w 39"/>
                  <a:gd name="T5" fmla="*/ 149 h 30"/>
                  <a:gd name="T6" fmla="*/ 347 w 39"/>
                  <a:gd name="T7" fmla="*/ 376 h 30"/>
                  <a:gd name="T8" fmla="*/ 50 w 39"/>
                  <a:gd name="T9" fmla="*/ 41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0">
                    <a:moveTo>
                      <a:pt x="3" y="22"/>
                    </a:moveTo>
                    <a:cubicBezTo>
                      <a:pt x="0" y="13"/>
                      <a:pt x="7" y="11"/>
                      <a:pt x="15" y="9"/>
                    </a:cubicBezTo>
                    <a:cubicBezTo>
                      <a:pt x="22" y="7"/>
                      <a:pt x="36" y="0"/>
                      <a:pt x="37" y="8"/>
                    </a:cubicBezTo>
                    <a:cubicBezTo>
                      <a:pt x="39" y="17"/>
                      <a:pt x="34" y="17"/>
                      <a:pt x="22" y="20"/>
                    </a:cubicBezTo>
                    <a:cubicBezTo>
                      <a:pt x="13" y="23"/>
                      <a:pt x="6" y="30"/>
                      <a:pt x="3" y="22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9" name="Freeform 32">
                <a:extLst>
                  <a:ext uri="{FF2B5EF4-FFF2-40B4-BE49-F238E27FC236}">
                    <a16:creationId xmlns:a16="http://schemas.microsoft.com/office/drawing/2014/main" id="{C1352359-FADB-4E0F-BCC4-E51D03D3E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008"/>
                <a:ext cx="115" cy="83"/>
              </a:xfrm>
              <a:custGeom>
                <a:avLst/>
                <a:gdLst>
                  <a:gd name="T0" fmla="*/ 675 w 46"/>
                  <a:gd name="T1" fmla="*/ 150 h 31"/>
                  <a:gd name="T2" fmla="*/ 438 w 46"/>
                  <a:gd name="T3" fmla="*/ 367 h 31"/>
                  <a:gd name="T4" fmla="*/ 50 w 46"/>
                  <a:gd name="T5" fmla="*/ 402 h 31"/>
                  <a:gd name="T6" fmla="*/ 333 w 46"/>
                  <a:gd name="T7" fmla="*/ 171 h 31"/>
                  <a:gd name="T8" fmla="*/ 675 w 46"/>
                  <a:gd name="T9" fmla="*/ 15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1">
                    <a:moveTo>
                      <a:pt x="43" y="8"/>
                    </a:moveTo>
                    <a:cubicBezTo>
                      <a:pt x="46" y="16"/>
                      <a:pt x="35" y="17"/>
                      <a:pt x="28" y="19"/>
                    </a:cubicBezTo>
                    <a:cubicBezTo>
                      <a:pt x="21" y="21"/>
                      <a:pt x="6" y="31"/>
                      <a:pt x="3" y="21"/>
                    </a:cubicBezTo>
                    <a:cubicBezTo>
                      <a:pt x="0" y="11"/>
                      <a:pt x="9" y="12"/>
                      <a:pt x="21" y="9"/>
                    </a:cubicBezTo>
                    <a:cubicBezTo>
                      <a:pt x="33" y="6"/>
                      <a:pt x="40" y="0"/>
                      <a:pt x="43" y="8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0" name="Freeform 33">
                <a:extLst>
                  <a:ext uri="{FF2B5EF4-FFF2-40B4-BE49-F238E27FC236}">
                    <a16:creationId xmlns:a16="http://schemas.microsoft.com/office/drawing/2014/main" id="{E52800C1-B246-4301-8436-D8C7A5CEA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387"/>
                <a:ext cx="135" cy="32"/>
              </a:xfrm>
              <a:custGeom>
                <a:avLst/>
                <a:gdLst>
                  <a:gd name="T0" fmla="*/ 813 w 54"/>
                  <a:gd name="T1" fmla="*/ 0 h 12"/>
                  <a:gd name="T2" fmla="*/ 408 w 54"/>
                  <a:gd name="T3" fmla="*/ 93 h 12"/>
                  <a:gd name="T4" fmla="*/ 408 w 54"/>
                  <a:gd name="T5" fmla="*/ 93 h 12"/>
                  <a:gd name="T6" fmla="*/ 20 w 54"/>
                  <a:gd name="T7" fmla="*/ 21 h 12"/>
                  <a:gd name="T8" fmla="*/ 0 w 54"/>
                  <a:gd name="T9" fmla="*/ 192 h 12"/>
                  <a:gd name="T10" fmla="*/ 408 w 54"/>
                  <a:gd name="T11" fmla="*/ 227 h 12"/>
                  <a:gd name="T12" fmla="*/ 408 w 54"/>
                  <a:gd name="T13" fmla="*/ 227 h 12"/>
                  <a:gd name="T14" fmla="*/ 833 w 54"/>
                  <a:gd name="T15" fmla="*/ 205 h 12"/>
                  <a:gd name="T16" fmla="*/ 845 w 54"/>
                  <a:gd name="T17" fmla="*/ 227 h 12"/>
                  <a:gd name="T18" fmla="*/ 845 w 54"/>
                  <a:gd name="T19" fmla="*/ 205 h 12"/>
                  <a:gd name="T20" fmla="*/ 813 w 54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4" h="12">
                    <a:moveTo>
                      <a:pt x="52" y="0"/>
                    </a:moveTo>
                    <a:cubicBezTo>
                      <a:pt x="47" y="4"/>
                      <a:pt x="39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14" y="5"/>
                      <a:pt x="6" y="4"/>
                      <a:pt x="1" y="1"/>
                    </a:cubicBezTo>
                    <a:cubicBezTo>
                      <a:pt x="2" y="4"/>
                      <a:pt x="2" y="8"/>
                      <a:pt x="0" y="10"/>
                    </a:cubicBezTo>
                    <a:cubicBezTo>
                      <a:pt x="3" y="9"/>
                      <a:pt x="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48" y="12"/>
                      <a:pt x="49" y="8"/>
                      <a:pt x="53" y="11"/>
                    </a:cubicBezTo>
                    <a:cubicBezTo>
                      <a:pt x="53" y="11"/>
                      <a:pt x="54" y="11"/>
                      <a:pt x="54" y="12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1" y="9"/>
                      <a:pt x="50" y="4"/>
                      <a:pt x="52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1" name="Freeform 34">
                <a:extLst>
                  <a:ext uri="{FF2B5EF4-FFF2-40B4-BE49-F238E27FC236}">
                    <a16:creationId xmlns:a16="http://schemas.microsoft.com/office/drawing/2014/main" id="{3C437350-3A75-49AC-9488-D1B03B8BC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309"/>
                <a:ext cx="137" cy="35"/>
              </a:xfrm>
              <a:custGeom>
                <a:avLst/>
                <a:gdLst>
                  <a:gd name="T0" fmla="*/ 820 w 55"/>
                  <a:gd name="T1" fmla="*/ 0 h 13"/>
                  <a:gd name="T2" fmla="*/ 416 w 55"/>
                  <a:gd name="T3" fmla="*/ 94 h 13"/>
                  <a:gd name="T4" fmla="*/ 416 w 55"/>
                  <a:gd name="T5" fmla="*/ 94 h 13"/>
                  <a:gd name="T6" fmla="*/ 30 w 55"/>
                  <a:gd name="T7" fmla="*/ 22 h 13"/>
                  <a:gd name="T8" fmla="*/ 0 w 55"/>
                  <a:gd name="T9" fmla="*/ 232 h 13"/>
                  <a:gd name="T10" fmla="*/ 416 w 55"/>
                  <a:gd name="T11" fmla="*/ 253 h 13"/>
                  <a:gd name="T12" fmla="*/ 416 w 55"/>
                  <a:gd name="T13" fmla="*/ 253 h 13"/>
                  <a:gd name="T14" fmla="*/ 837 w 55"/>
                  <a:gd name="T15" fmla="*/ 232 h 13"/>
                  <a:gd name="T16" fmla="*/ 849 w 55"/>
                  <a:gd name="T17" fmla="*/ 232 h 13"/>
                  <a:gd name="T18" fmla="*/ 849 w 55"/>
                  <a:gd name="T19" fmla="*/ 232 h 13"/>
                  <a:gd name="T20" fmla="*/ 820 w 55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5" h="13">
                    <a:moveTo>
                      <a:pt x="53" y="0"/>
                    </a:moveTo>
                    <a:cubicBezTo>
                      <a:pt x="49" y="4"/>
                      <a:pt x="40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15" y="5"/>
                      <a:pt x="7" y="4"/>
                      <a:pt x="2" y="1"/>
                    </a:cubicBezTo>
                    <a:cubicBezTo>
                      <a:pt x="4" y="5"/>
                      <a:pt x="2" y="10"/>
                      <a:pt x="0" y="12"/>
                    </a:cubicBezTo>
                    <a:cubicBezTo>
                      <a:pt x="4" y="9"/>
                      <a:pt x="5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49" y="13"/>
                      <a:pt x="50" y="9"/>
                      <a:pt x="54" y="12"/>
                    </a:cubicBezTo>
                    <a:cubicBezTo>
                      <a:pt x="54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2" y="10"/>
                      <a:pt x="51" y="4"/>
                      <a:pt x="53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2" name="Freeform 35">
                <a:extLst>
                  <a:ext uri="{FF2B5EF4-FFF2-40B4-BE49-F238E27FC236}">
                    <a16:creationId xmlns:a16="http://schemas.microsoft.com/office/drawing/2014/main" id="{1CF0F0BD-2071-4CE7-8472-31BD2F2C7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629"/>
                <a:ext cx="133" cy="32"/>
              </a:xfrm>
              <a:custGeom>
                <a:avLst/>
                <a:gdLst>
                  <a:gd name="T0" fmla="*/ 409 w 53"/>
                  <a:gd name="T1" fmla="*/ 227 h 12"/>
                  <a:gd name="T2" fmla="*/ 409 w 53"/>
                  <a:gd name="T3" fmla="*/ 227 h 12"/>
                  <a:gd name="T4" fmla="*/ 838 w 53"/>
                  <a:gd name="T5" fmla="*/ 205 h 12"/>
                  <a:gd name="T6" fmla="*/ 818 w 53"/>
                  <a:gd name="T7" fmla="*/ 0 h 12"/>
                  <a:gd name="T8" fmla="*/ 409 w 53"/>
                  <a:gd name="T9" fmla="*/ 93 h 12"/>
                  <a:gd name="T10" fmla="*/ 409 w 53"/>
                  <a:gd name="T11" fmla="*/ 93 h 12"/>
                  <a:gd name="T12" fmla="*/ 20 w 53"/>
                  <a:gd name="T13" fmla="*/ 21 h 12"/>
                  <a:gd name="T14" fmla="*/ 0 w 53"/>
                  <a:gd name="T15" fmla="*/ 192 h 12"/>
                  <a:gd name="T16" fmla="*/ 409 w 53"/>
                  <a:gd name="T17" fmla="*/ 227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2">
                    <a:moveTo>
                      <a:pt x="26" y="12"/>
                    </a:moveTo>
                    <a:cubicBezTo>
                      <a:pt x="26" y="12"/>
                      <a:pt x="26" y="12"/>
                      <a:pt x="26" y="12"/>
                    </a:cubicBezTo>
                    <a:cubicBezTo>
                      <a:pt x="47" y="12"/>
                      <a:pt x="49" y="8"/>
                      <a:pt x="53" y="11"/>
                    </a:cubicBezTo>
                    <a:cubicBezTo>
                      <a:pt x="51" y="8"/>
                      <a:pt x="50" y="3"/>
                      <a:pt x="52" y="0"/>
                    </a:cubicBezTo>
                    <a:cubicBezTo>
                      <a:pt x="48" y="4"/>
                      <a:pt x="39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14" y="5"/>
                      <a:pt x="6" y="4"/>
                      <a:pt x="1" y="1"/>
                    </a:cubicBezTo>
                    <a:cubicBezTo>
                      <a:pt x="2" y="4"/>
                      <a:pt x="2" y="8"/>
                      <a:pt x="0" y="10"/>
                    </a:cubicBezTo>
                    <a:cubicBezTo>
                      <a:pt x="4" y="9"/>
                      <a:pt x="7" y="12"/>
                      <a:pt x="26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3" name="Freeform 36">
                <a:extLst>
                  <a:ext uri="{FF2B5EF4-FFF2-40B4-BE49-F238E27FC236}">
                    <a16:creationId xmlns:a16="http://schemas.microsoft.com/office/drawing/2014/main" id="{97D17E15-A500-4F0B-9A94-D50D3BCE3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541"/>
                <a:ext cx="132" cy="38"/>
              </a:xfrm>
              <a:custGeom>
                <a:avLst/>
                <a:gdLst>
                  <a:gd name="T0" fmla="*/ 384 w 53"/>
                  <a:gd name="T1" fmla="*/ 141 h 14"/>
                  <a:gd name="T2" fmla="*/ 384 w 53"/>
                  <a:gd name="T3" fmla="*/ 141 h 14"/>
                  <a:gd name="T4" fmla="*/ 0 w 53"/>
                  <a:gd name="T5" fmla="*/ 60 h 14"/>
                  <a:gd name="T6" fmla="*/ 0 w 53"/>
                  <a:gd name="T7" fmla="*/ 244 h 14"/>
                  <a:gd name="T8" fmla="*/ 384 w 53"/>
                  <a:gd name="T9" fmla="*/ 280 h 14"/>
                  <a:gd name="T10" fmla="*/ 384 w 53"/>
                  <a:gd name="T11" fmla="*/ 280 h 14"/>
                  <a:gd name="T12" fmla="*/ 787 w 53"/>
                  <a:gd name="T13" fmla="*/ 244 h 14"/>
                  <a:gd name="T14" fmla="*/ 819 w 53"/>
                  <a:gd name="T15" fmla="*/ 0 h 14"/>
                  <a:gd name="T16" fmla="*/ 819 w 53"/>
                  <a:gd name="T17" fmla="*/ 0 h 14"/>
                  <a:gd name="T18" fmla="*/ 807 w 53"/>
                  <a:gd name="T19" fmla="*/ 38 h 14"/>
                  <a:gd name="T20" fmla="*/ 384 w 53"/>
                  <a:gd name="T21" fmla="*/ 141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3" h="14">
                    <a:moveTo>
                      <a:pt x="25" y="7"/>
                    </a:moveTo>
                    <a:cubicBezTo>
                      <a:pt x="25" y="7"/>
                      <a:pt x="25" y="7"/>
                      <a:pt x="25" y="7"/>
                    </a:cubicBezTo>
                    <a:cubicBezTo>
                      <a:pt x="13" y="7"/>
                      <a:pt x="5" y="6"/>
                      <a:pt x="0" y="3"/>
                    </a:cubicBezTo>
                    <a:cubicBezTo>
                      <a:pt x="1" y="6"/>
                      <a:pt x="1" y="10"/>
                      <a:pt x="0" y="12"/>
                    </a:cubicBezTo>
                    <a:cubicBezTo>
                      <a:pt x="3" y="11"/>
                      <a:pt x="6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46" y="14"/>
                      <a:pt x="48" y="10"/>
                      <a:pt x="51" y="12"/>
                    </a:cubicBezTo>
                    <a:cubicBezTo>
                      <a:pt x="49" y="9"/>
                      <a:pt x="49" y="4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1"/>
                      <a:pt x="52" y="1"/>
                      <a:pt x="52" y="2"/>
                    </a:cubicBezTo>
                    <a:cubicBezTo>
                      <a:pt x="47" y="6"/>
                      <a:pt x="38" y="7"/>
                      <a:pt x="25" y="7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4" name="Freeform 37">
                <a:extLst>
                  <a:ext uri="{FF2B5EF4-FFF2-40B4-BE49-F238E27FC236}">
                    <a16:creationId xmlns:a16="http://schemas.microsoft.com/office/drawing/2014/main" id="{FDAF5672-83FE-4F64-B2F4-39181591E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464"/>
                <a:ext cx="135" cy="40"/>
              </a:xfrm>
              <a:custGeom>
                <a:avLst/>
                <a:gdLst>
                  <a:gd name="T0" fmla="*/ 845 w 54"/>
                  <a:gd name="T1" fmla="*/ 0 h 15"/>
                  <a:gd name="T2" fmla="*/ 833 w 54"/>
                  <a:gd name="T3" fmla="*/ 35 h 15"/>
                  <a:gd name="T4" fmla="*/ 408 w 54"/>
                  <a:gd name="T5" fmla="*/ 136 h 15"/>
                  <a:gd name="T6" fmla="*/ 408 w 54"/>
                  <a:gd name="T7" fmla="*/ 136 h 15"/>
                  <a:gd name="T8" fmla="*/ 20 w 54"/>
                  <a:gd name="T9" fmla="*/ 56 h 15"/>
                  <a:gd name="T10" fmla="*/ 0 w 54"/>
                  <a:gd name="T11" fmla="*/ 248 h 15"/>
                  <a:gd name="T12" fmla="*/ 408 w 54"/>
                  <a:gd name="T13" fmla="*/ 285 h 15"/>
                  <a:gd name="T14" fmla="*/ 408 w 54"/>
                  <a:gd name="T15" fmla="*/ 285 h 15"/>
                  <a:gd name="T16" fmla="*/ 833 w 54"/>
                  <a:gd name="T17" fmla="*/ 264 h 15"/>
                  <a:gd name="T18" fmla="*/ 845 w 54"/>
                  <a:gd name="T19" fmla="*/ 264 h 15"/>
                  <a:gd name="T20" fmla="*/ 845 w 54"/>
                  <a:gd name="T21" fmla="*/ 264 h 15"/>
                  <a:gd name="T22" fmla="*/ 845 w 54"/>
                  <a:gd name="T23" fmla="*/ 21 h 15"/>
                  <a:gd name="T24" fmla="*/ 845 w 54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4" h="15">
                    <a:moveTo>
                      <a:pt x="54" y="0"/>
                    </a:moveTo>
                    <a:cubicBezTo>
                      <a:pt x="53" y="1"/>
                      <a:pt x="53" y="1"/>
                      <a:pt x="53" y="2"/>
                    </a:cubicBezTo>
                    <a:cubicBezTo>
                      <a:pt x="48" y="6"/>
                      <a:pt x="39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14" y="7"/>
                      <a:pt x="6" y="6"/>
                      <a:pt x="1" y="3"/>
                    </a:cubicBezTo>
                    <a:cubicBezTo>
                      <a:pt x="3" y="6"/>
                      <a:pt x="2" y="11"/>
                      <a:pt x="0" y="13"/>
                    </a:cubicBezTo>
                    <a:cubicBezTo>
                      <a:pt x="3" y="12"/>
                      <a:pt x="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48" y="15"/>
                      <a:pt x="49" y="11"/>
                      <a:pt x="53" y="14"/>
                    </a:cubicBezTo>
                    <a:cubicBezTo>
                      <a:pt x="53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1" y="12"/>
                      <a:pt x="49" y="5"/>
                      <a:pt x="54" y="1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5" name="Freeform 38">
                <a:extLst>
                  <a:ext uri="{FF2B5EF4-FFF2-40B4-BE49-F238E27FC236}">
                    <a16:creationId xmlns:a16="http://schemas.microsoft.com/office/drawing/2014/main" id="{22489994-1904-4BE4-872A-E34701ADC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387"/>
                <a:ext cx="135" cy="32"/>
              </a:xfrm>
              <a:custGeom>
                <a:avLst/>
                <a:gdLst>
                  <a:gd name="T0" fmla="*/ 813 w 54"/>
                  <a:gd name="T1" fmla="*/ 0 h 12"/>
                  <a:gd name="T2" fmla="*/ 408 w 54"/>
                  <a:gd name="T3" fmla="*/ 93 h 12"/>
                  <a:gd name="T4" fmla="*/ 408 w 54"/>
                  <a:gd name="T5" fmla="*/ 93 h 12"/>
                  <a:gd name="T6" fmla="*/ 20 w 54"/>
                  <a:gd name="T7" fmla="*/ 21 h 12"/>
                  <a:gd name="T8" fmla="*/ 0 w 54"/>
                  <a:gd name="T9" fmla="*/ 192 h 12"/>
                  <a:gd name="T10" fmla="*/ 408 w 54"/>
                  <a:gd name="T11" fmla="*/ 227 h 12"/>
                  <a:gd name="T12" fmla="*/ 408 w 54"/>
                  <a:gd name="T13" fmla="*/ 227 h 12"/>
                  <a:gd name="T14" fmla="*/ 833 w 54"/>
                  <a:gd name="T15" fmla="*/ 205 h 12"/>
                  <a:gd name="T16" fmla="*/ 845 w 54"/>
                  <a:gd name="T17" fmla="*/ 227 h 12"/>
                  <a:gd name="T18" fmla="*/ 845 w 54"/>
                  <a:gd name="T19" fmla="*/ 205 h 12"/>
                  <a:gd name="T20" fmla="*/ 813 w 54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4" h="12">
                    <a:moveTo>
                      <a:pt x="52" y="0"/>
                    </a:moveTo>
                    <a:cubicBezTo>
                      <a:pt x="47" y="4"/>
                      <a:pt x="39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14" y="5"/>
                      <a:pt x="6" y="4"/>
                      <a:pt x="1" y="1"/>
                    </a:cubicBezTo>
                    <a:cubicBezTo>
                      <a:pt x="2" y="4"/>
                      <a:pt x="2" y="8"/>
                      <a:pt x="0" y="10"/>
                    </a:cubicBezTo>
                    <a:cubicBezTo>
                      <a:pt x="3" y="9"/>
                      <a:pt x="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48" y="12"/>
                      <a:pt x="49" y="8"/>
                      <a:pt x="53" y="11"/>
                    </a:cubicBezTo>
                    <a:cubicBezTo>
                      <a:pt x="53" y="11"/>
                      <a:pt x="54" y="11"/>
                      <a:pt x="54" y="12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1" y="9"/>
                      <a:pt x="50" y="4"/>
                      <a:pt x="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6" name="Freeform 39">
                <a:extLst>
                  <a:ext uri="{FF2B5EF4-FFF2-40B4-BE49-F238E27FC236}">
                    <a16:creationId xmlns:a16="http://schemas.microsoft.com/office/drawing/2014/main" id="{FDA24516-9E2B-44E6-9C11-2EC4412A7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309"/>
                <a:ext cx="137" cy="35"/>
              </a:xfrm>
              <a:custGeom>
                <a:avLst/>
                <a:gdLst>
                  <a:gd name="T0" fmla="*/ 820 w 55"/>
                  <a:gd name="T1" fmla="*/ 0 h 13"/>
                  <a:gd name="T2" fmla="*/ 416 w 55"/>
                  <a:gd name="T3" fmla="*/ 94 h 13"/>
                  <a:gd name="T4" fmla="*/ 416 w 55"/>
                  <a:gd name="T5" fmla="*/ 94 h 13"/>
                  <a:gd name="T6" fmla="*/ 30 w 55"/>
                  <a:gd name="T7" fmla="*/ 22 h 13"/>
                  <a:gd name="T8" fmla="*/ 0 w 55"/>
                  <a:gd name="T9" fmla="*/ 232 h 13"/>
                  <a:gd name="T10" fmla="*/ 416 w 55"/>
                  <a:gd name="T11" fmla="*/ 253 h 13"/>
                  <a:gd name="T12" fmla="*/ 416 w 55"/>
                  <a:gd name="T13" fmla="*/ 253 h 13"/>
                  <a:gd name="T14" fmla="*/ 837 w 55"/>
                  <a:gd name="T15" fmla="*/ 232 h 13"/>
                  <a:gd name="T16" fmla="*/ 849 w 55"/>
                  <a:gd name="T17" fmla="*/ 232 h 13"/>
                  <a:gd name="T18" fmla="*/ 849 w 55"/>
                  <a:gd name="T19" fmla="*/ 232 h 13"/>
                  <a:gd name="T20" fmla="*/ 820 w 55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5" h="13">
                    <a:moveTo>
                      <a:pt x="53" y="0"/>
                    </a:moveTo>
                    <a:cubicBezTo>
                      <a:pt x="49" y="4"/>
                      <a:pt x="40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15" y="5"/>
                      <a:pt x="7" y="4"/>
                      <a:pt x="2" y="1"/>
                    </a:cubicBezTo>
                    <a:cubicBezTo>
                      <a:pt x="4" y="5"/>
                      <a:pt x="2" y="10"/>
                      <a:pt x="0" y="12"/>
                    </a:cubicBezTo>
                    <a:cubicBezTo>
                      <a:pt x="4" y="9"/>
                      <a:pt x="5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49" y="13"/>
                      <a:pt x="50" y="9"/>
                      <a:pt x="54" y="12"/>
                    </a:cubicBezTo>
                    <a:cubicBezTo>
                      <a:pt x="54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2" y="10"/>
                      <a:pt x="51" y="4"/>
                      <a:pt x="53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7" name="Freeform 40">
                <a:extLst>
                  <a:ext uri="{FF2B5EF4-FFF2-40B4-BE49-F238E27FC236}">
                    <a16:creationId xmlns:a16="http://schemas.microsoft.com/office/drawing/2014/main" id="{EAE04A2A-BA2C-458D-AD06-60D8F7191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629"/>
                <a:ext cx="133" cy="32"/>
              </a:xfrm>
              <a:custGeom>
                <a:avLst/>
                <a:gdLst>
                  <a:gd name="T0" fmla="*/ 409 w 53"/>
                  <a:gd name="T1" fmla="*/ 227 h 12"/>
                  <a:gd name="T2" fmla="*/ 409 w 53"/>
                  <a:gd name="T3" fmla="*/ 227 h 12"/>
                  <a:gd name="T4" fmla="*/ 838 w 53"/>
                  <a:gd name="T5" fmla="*/ 205 h 12"/>
                  <a:gd name="T6" fmla="*/ 818 w 53"/>
                  <a:gd name="T7" fmla="*/ 0 h 12"/>
                  <a:gd name="T8" fmla="*/ 409 w 53"/>
                  <a:gd name="T9" fmla="*/ 93 h 12"/>
                  <a:gd name="T10" fmla="*/ 409 w 53"/>
                  <a:gd name="T11" fmla="*/ 93 h 12"/>
                  <a:gd name="T12" fmla="*/ 20 w 53"/>
                  <a:gd name="T13" fmla="*/ 21 h 12"/>
                  <a:gd name="T14" fmla="*/ 0 w 53"/>
                  <a:gd name="T15" fmla="*/ 192 h 12"/>
                  <a:gd name="T16" fmla="*/ 409 w 53"/>
                  <a:gd name="T17" fmla="*/ 227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2">
                    <a:moveTo>
                      <a:pt x="26" y="12"/>
                    </a:moveTo>
                    <a:cubicBezTo>
                      <a:pt x="26" y="12"/>
                      <a:pt x="26" y="12"/>
                      <a:pt x="26" y="12"/>
                    </a:cubicBezTo>
                    <a:cubicBezTo>
                      <a:pt x="47" y="12"/>
                      <a:pt x="49" y="8"/>
                      <a:pt x="53" y="11"/>
                    </a:cubicBezTo>
                    <a:cubicBezTo>
                      <a:pt x="51" y="8"/>
                      <a:pt x="50" y="3"/>
                      <a:pt x="52" y="0"/>
                    </a:cubicBezTo>
                    <a:cubicBezTo>
                      <a:pt x="48" y="4"/>
                      <a:pt x="39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14" y="5"/>
                      <a:pt x="6" y="4"/>
                      <a:pt x="1" y="1"/>
                    </a:cubicBezTo>
                    <a:cubicBezTo>
                      <a:pt x="2" y="4"/>
                      <a:pt x="2" y="8"/>
                      <a:pt x="0" y="10"/>
                    </a:cubicBezTo>
                    <a:cubicBezTo>
                      <a:pt x="4" y="9"/>
                      <a:pt x="7" y="12"/>
                      <a:pt x="26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8" name="Freeform 41">
                <a:extLst>
                  <a:ext uri="{FF2B5EF4-FFF2-40B4-BE49-F238E27FC236}">
                    <a16:creationId xmlns:a16="http://schemas.microsoft.com/office/drawing/2014/main" id="{C3F63E10-4CFB-4AE0-AB52-FE6E12437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541"/>
                <a:ext cx="132" cy="38"/>
              </a:xfrm>
              <a:custGeom>
                <a:avLst/>
                <a:gdLst>
                  <a:gd name="T0" fmla="*/ 384 w 53"/>
                  <a:gd name="T1" fmla="*/ 141 h 14"/>
                  <a:gd name="T2" fmla="*/ 384 w 53"/>
                  <a:gd name="T3" fmla="*/ 141 h 14"/>
                  <a:gd name="T4" fmla="*/ 0 w 53"/>
                  <a:gd name="T5" fmla="*/ 60 h 14"/>
                  <a:gd name="T6" fmla="*/ 0 w 53"/>
                  <a:gd name="T7" fmla="*/ 244 h 14"/>
                  <a:gd name="T8" fmla="*/ 384 w 53"/>
                  <a:gd name="T9" fmla="*/ 280 h 14"/>
                  <a:gd name="T10" fmla="*/ 384 w 53"/>
                  <a:gd name="T11" fmla="*/ 280 h 14"/>
                  <a:gd name="T12" fmla="*/ 787 w 53"/>
                  <a:gd name="T13" fmla="*/ 244 h 14"/>
                  <a:gd name="T14" fmla="*/ 819 w 53"/>
                  <a:gd name="T15" fmla="*/ 0 h 14"/>
                  <a:gd name="T16" fmla="*/ 819 w 53"/>
                  <a:gd name="T17" fmla="*/ 0 h 14"/>
                  <a:gd name="T18" fmla="*/ 807 w 53"/>
                  <a:gd name="T19" fmla="*/ 38 h 14"/>
                  <a:gd name="T20" fmla="*/ 384 w 53"/>
                  <a:gd name="T21" fmla="*/ 141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3" h="14">
                    <a:moveTo>
                      <a:pt x="25" y="7"/>
                    </a:moveTo>
                    <a:cubicBezTo>
                      <a:pt x="25" y="7"/>
                      <a:pt x="25" y="7"/>
                      <a:pt x="25" y="7"/>
                    </a:cubicBezTo>
                    <a:cubicBezTo>
                      <a:pt x="13" y="7"/>
                      <a:pt x="5" y="6"/>
                      <a:pt x="0" y="3"/>
                    </a:cubicBezTo>
                    <a:cubicBezTo>
                      <a:pt x="1" y="6"/>
                      <a:pt x="1" y="10"/>
                      <a:pt x="0" y="12"/>
                    </a:cubicBezTo>
                    <a:cubicBezTo>
                      <a:pt x="3" y="11"/>
                      <a:pt x="6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46" y="14"/>
                      <a:pt x="48" y="10"/>
                      <a:pt x="51" y="12"/>
                    </a:cubicBezTo>
                    <a:cubicBezTo>
                      <a:pt x="49" y="9"/>
                      <a:pt x="49" y="4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1"/>
                      <a:pt x="52" y="1"/>
                      <a:pt x="52" y="2"/>
                    </a:cubicBezTo>
                    <a:cubicBezTo>
                      <a:pt x="47" y="6"/>
                      <a:pt x="38" y="7"/>
                      <a:pt x="25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9" name="Freeform 42">
                <a:extLst>
                  <a:ext uri="{FF2B5EF4-FFF2-40B4-BE49-F238E27FC236}">
                    <a16:creationId xmlns:a16="http://schemas.microsoft.com/office/drawing/2014/main" id="{D30FBEBF-29B5-48BA-9E05-91F2E7607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464"/>
                <a:ext cx="135" cy="40"/>
              </a:xfrm>
              <a:custGeom>
                <a:avLst/>
                <a:gdLst>
                  <a:gd name="T0" fmla="*/ 845 w 54"/>
                  <a:gd name="T1" fmla="*/ 0 h 15"/>
                  <a:gd name="T2" fmla="*/ 833 w 54"/>
                  <a:gd name="T3" fmla="*/ 35 h 15"/>
                  <a:gd name="T4" fmla="*/ 408 w 54"/>
                  <a:gd name="T5" fmla="*/ 136 h 15"/>
                  <a:gd name="T6" fmla="*/ 408 w 54"/>
                  <a:gd name="T7" fmla="*/ 136 h 15"/>
                  <a:gd name="T8" fmla="*/ 20 w 54"/>
                  <a:gd name="T9" fmla="*/ 56 h 15"/>
                  <a:gd name="T10" fmla="*/ 0 w 54"/>
                  <a:gd name="T11" fmla="*/ 248 h 15"/>
                  <a:gd name="T12" fmla="*/ 408 w 54"/>
                  <a:gd name="T13" fmla="*/ 285 h 15"/>
                  <a:gd name="T14" fmla="*/ 408 w 54"/>
                  <a:gd name="T15" fmla="*/ 285 h 15"/>
                  <a:gd name="T16" fmla="*/ 833 w 54"/>
                  <a:gd name="T17" fmla="*/ 264 h 15"/>
                  <a:gd name="T18" fmla="*/ 845 w 54"/>
                  <a:gd name="T19" fmla="*/ 264 h 15"/>
                  <a:gd name="T20" fmla="*/ 845 w 54"/>
                  <a:gd name="T21" fmla="*/ 264 h 15"/>
                  <a:gd name="T22" fmla="*/ 845 w 54"/>
                  <a:gd name="T23" fmla="*/ 21 h 15"/>
                  <a:gd name="T24" fmla="*/ 845 w 54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4" h="15">
                    <a:moveTo>
                      <a:pt x="54" y="0"/>
                    </a:moveTo>
                    <a:cubicBezTo>
                      <a:pt x="53" y="1"/>
                      <a:pt x="53" y="1"/>
                      <a:pt x="53" y="2"/>
                    </a:cubicBezTo>
                    <a:cubicBezTo>
                      <a:pt x="48" y="6"/>
                      <a:pt x="39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14" y="7"/>
                      <a:pt x="6" y="6"/>
                      <a:pt x="1" y="3"/>
                    </a:cubicBezTo>
                    <a:cubicBezTo>
                      <a:pt x="3" y="6"/>
                      <a:pt x="2" y="11"/>
                      <a:pt x="0" y="13"/>
                    </a:cubicBezTo>
                    <a:cubicBezTo>
                      <a:pt x="3" y="12"/>
                      <a:pt x="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48" y="15"/>
                      <a:pt x="49" y="11"/>
                      <a:pt x="53" y="14"/>
                    </a:cubicBezTo>
                    <a:cubicBezTo>
                      <a:pt x="53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1" y="12"/>
                      <a:pt x="49" y="5"/>
                      <a:pt x="54" y="1"/>
                    </a:cubicBezTo>
                    <a:lnTo>
                      <a:pt x="54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0" name="Freeform 43">
                <a:extLst>
                  <a:ext uri="{FF2B5EF4-FFF2-40B4-BE49-F238E27FC236}">
                    <a16:creationId xmlns:a16="http://schemas.microsoft.com/office/drawing/2014/main" id="{68D00A53-14CE-4A4D-9F58-8D310D84D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1947"/>
                <a:ext cx="90" cy="50"/>
              </a:xfrm>
              <a:custGeom>
                <a:avLst/>
                <a:gdLst>
                  <a:gd name="T0" fmla="*/ 563 w 36"/>
                  <a:gd name="T1" fmla="*/ 166 h 19"/>
                  <a:gd name="T2" fmla="*/ 500 w 36"/>
                  <a:gd name="T3" fmla="*/ 0 h 19"/>
                  <a:gd name="T4" fmla="*/ 500 w 36"/>
                  <a:gd name="T5" fmla="*/ 0 h 19"/>
                  <a:gd name="T6" fmla="*/ 333 w 36"/>
                  <a:gd name="T7" fmla="*/ 111 h 19"/>
                  <a:gd name="T8" fmla="*/ 0 w 36"/>
                  <a:gd name="T9" fmla="*/ 200 h 19"/>
                  <a:gd name="T10" fmla="*/ 50 w 36"/>
                  <a:gd name="T11" fmla="*/ 347 h 19"/>
                  <a:gd name="T12" fmla="*/ 300 w 36"/>
                  <a:gd name="T13" fmla="*/ 255 h 19"/>
                  <a:gd name="T14" fmla="*/ 563 w 36"/>
                  <a:gd name="T15" fmla="*/ 166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19">
                    <a:moveTo>
                      <a:pt x="36" y="9"/>
                    </a:moveTo>
                    <a:cubicBezTo>
                      <a:pt x="33" y="5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0" y="4"/>
                      <a:pt x="26" y="5"/>
                      <a:pt x="21" y="6"/>
                    </a:cubicBezTo>
                    <a:cubicBezTo>
                      <a:pt x="15" y="8"/>
                      <a:pt x="5" y="13"/>
                      <a:pt x="0" y="11"/>
                    </a:cubicBezTo>
                    <a:cubicBezTo>
                      <a:pt x="2" y="14"/>
                      <a:pt x="3" y="18"/>
                      <a:pt x="3" y="19"/>
                    </a:cubicBezTo>
                    <a:cubicBezTo>
                      <a:pt x="5" y="16"/>
                      <a:pt x="11" y="16"/>
                      <a:pt x="19" y="14"/>
                    </a:cubicBezTo>
                    <a:cubicBezTo>
                      <a:pt x="26" y="12"/>
                      <a:pt x="32" y="9"/>
                      <a:pt x="36" y="9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1" name="Freeform 44">
                <a:extLst>
                  <a:ext uri="{FF2B5EF4-FFF2-40B4-BE49-F238E27FC236}">
                    <a16:creationId xmlns:a16="http://schemas.microsoft.com/office/drawing/2014/main" id="{5D50B5E6-1C6D-44E4-A0DE-9B4894ACB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997"/>
                <a:ext cx="95" cy="51"/>
              </a:xfrm>
              <a:custGeom>
                <a:avLst/>
                <a:gdLst>
                  <a:gd name="T0" fmla="*/ 0 w 38"/>
                  <a:gd name="T1" fmla="*/ 193 h 19"/>
                  <a:gd name="T2" fmla="*/ 313 w 38"/>
                  <a:gd name="T3" fmla="*/ 274 h 19"/>
                  <a:gd name="T4" fmla="*/ 563 w 38"/>
                  <a:gd name="T5" fmla="*/ 368 h 19"/>
                  <a:gd name="T6" fmla="*/ 595 w 38"/>
                  <a:gd name="T7" fmla="*/ 252 h 19"/>
                  <a:gd name="T8" fmla="*/ 595 w 38"/>
                  <a:gd name="T9" fmla="*/ 231 h 19"/>
                  <a:gd name="T10" fmla="*/ 283 w 38"/>
                  <a:gd name="T11" fmla="*/ 137 h 19"/>
                  <a:gd name="T12" fmla="*/ 50 w 38"/>
                  <a:gd name="T13" fmla="*/ 0 h 19"/>
                  <a:gd name="T14" fmla="*/ 50 w 38"/>
                  <a:gd name="T15" fmla="*/ 0 h 19"/>
                  <a:gd name="T16" fmla="*/ 0 w 38"/>
                  <a:gd name="T17" fmla="*/ 193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19">
                    <a:moveTo>
                      <a:pt x="0" y="10"/>
                    </a:moveTo>
                    <a:cubicBezTo>
                      <a:pt x="4" y="7"/>
                      <a:pt x="11" y="12"/>
                      <a:pt x="20" y="14"/>
                    </a:cubicBezTo>
                    <a:cubicBezTo>
                      <a:pt x="27" y="16"/>
                      <a:pt x="33" y="17"/>
                      <a:pt x="36" y="19"/>
                    </a:cubicBezTo>
                    <a:cubicBezTo>
                      <a:pt x="35" y="15"/>
                      <a:pt x="38" y="13"/>
                      <a:pt x="38" y="13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3" y="14"/>
                      <a:pt x="23" y="8"/>
                      <a:pt x="18" y="7"/>
                    </a:cubicBezTo>
                    <a:cubicBezTo>
                      <a:pt x="12" y="5"/>
                      <a:pt x="4" y="4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5"/>
                      <a:pt x="3" y="8"/>
                      <a:pt x="0" y="10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2" name="Freeform 45">
                <a:extLst>
                  <a:ext uri="{FF2B5EF4-FFF2-40B4-BE49-F238E27FC236}">
                    <a16:creationId xmlns:a16="http://schemas.microsoft.com/office/drawing/2014/main" id="{24C3DF4E-F235-4823-88E0-A187245DF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957"/>
                <a:ext cx="87" cy="43"/>
              </a:xfrm>
              <a:custGeom>
                <a:avLst/>
                <a:gdLst>
                  <a:gd name="T0" fmla="*/ 186 w 35"/>
                  <a:gd name="T1" fmla="*/ 81 h 16"/>
                  <a:gd name="T2" fmla="*/ 12 w 35"/>
                  <a:gd name="T3" fmla="*/ 0 h 16"/>
                  <a:gd name="T4" fmla="*/ 0 w 35"/>
                  <a:gd name="T5" fmla="*/ 116 h 16"/>
                  <a:gd name="T6" fmla="*/ 278 w 35"/>
                  <a:gd name="T7" fmla="*/ 218 h 16"/>
                  <a:gd name="T8" fmla="*/ 524 w 35"/>
                  <a:gd name="T9" fmla="*/ 312 h 16"/>
                  <a:gd name="T10" fmla="*/ 537 w 35"/>
                  <a:gd name="T11" fmla="*/ 196 h 16"/>
                  <a:gd name="T12" fmla="*/ 537 w 35"/>
                  <a:gd name="T13" fmla="*/ 175 h 16"/>
                  <a:gd name="T14" fmla="*/ 186 w 35"/>
                  <a:gd name="T15" fmla="*/ 81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16">
                    <a:moveTo>
                      <a:pt x="12" y="4"/>
                    </a:moveTo>
                    <a:cubicBezTo>
                      <a:pt x="9" y="3"/>
                      <a:pt x="4" y="2"/>
                      <a:pt x="1" y="0"/>
                    </a:cubicBezTo>
                    <a:cubicBezTo>
                      <a:pt x="2" y="3"/>
                      <a:pt x="2" y="5"/>
                      <a:pt x="0" y="6"/>
                    </a:cubicBezTo>
                    <a:cubicBezTo>
                      <a:pt x="4" y="5"/>
                      <a:pt x="10" y="9"/>
                      <a:pt x="18" y="11"/>
                    </a:cubicBezTo>
                    <a:cubicBezTo>
                      <a:pt x="26" y="13"/>
                      <a:pt x="32" y="14"/>
                      <a:pt x="34" y="16"/>
                    </a:cubicBezTo>
                    <a:cubicBezTo>
                      <a:pt x="34" y="12"/>
                      <a:pt x="35" y="10"/>
                      <a:pt x="35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0" y="11"/>
                      <a:pt x="18" y="5"/>
                      <a:pt x="12" y="4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3" name="Freeform 46">
                <a:extLst>
                  <a:ext uri="{FF2B5EF4-FFF2-40B4-BE49-F238E27FC236}">
                    <a16:creationId xmlns:a16="http://schemas.microsoft.com/office/drawing/2014/main" id="{17E2D2FA-18C1-43FC-B36F-8A5618395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000"/>
                <a:ext cx="98" cy="45"/>
              </a:xfrm>
              <a:custGeom>
                <a:avLst/>
                <a:gdLst>
                  <a:gd name="T0" fmla="*/ 334 w 39"/>
                  <a:gd name="T1" fmla="*/ 225 h 17"/>
                  <a:gd name="T2" fmla="*/ 618 w 39"/>
                  <a:gd name="T3" fmla="*/ 132 h 17"/>
                  <a:gd name="T4" fmla="*/ 568 w 39"/>
                  <a:gd name="T5" fmla="*/ 0 h 17"/>
                  <a:gd name="T6" fmla="*/ 367 w 39"/>
                  <a:gd name="T7" fmla="*/ 77 h 17"/>
                  <a:gd name="T8" fmla="*/ 0 w 39"/>
                  <a:gd name="T9" fmla="*/ 148 h 17"/>
                  <a:gd name="T10" fmla="*/ 0 w 39"/>
                  <a:gd name="T11" fmla="*/ 169 h 17"/>
                  <a:gd name="T12" fmla="*/ 63 w 39"/>
                  <a:gd name="T13" fmla="*/ 315 h 17"/>
                  <a:gd name="T14" fmla="*/ 334 w 39"/>
                  <a:gd name="T15" fmla="*/ 225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17">
                    <a:moveTo>
                      <a:pt x="21" y="12"/>
                    </a:moveTo>
                    <a:cubicBezTo>
                      <a:pt x="29" y="9"/>
                      <a:pt x="35" y="6"/>
                      <a:pt x="39" y="7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3" y="2"/>
                      <a:pt x="27" y="3"/>
                      <a:pt x="23" y="4"/>
                    </a:cubicBezTo>
                    <a:cubicBezTo>
                      <a:pt x="16" y="6"/>
                      <a:pt x="4" y="14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12"/>
                      <a:pt x="3" y="15"/>
                      <a:pt x="4" y="17"/>
                    </a:cubicBezTo>
                    <a:cubicBezTo>
                      <a:pt x="6" y="14"/>
                      <a:pt x="13" y="14"/>
                      <a:pt x="21" y="12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4" name="Freeform 47">
                <a:extLst>
                  <a:ext uri="{FF2B5EF4-FFF2-40B4-BE49-F238E27FC236}">
                    <a16:creationId xmlns:a16="http://schemas.microsoft.com/office/drawing/2014/main" id="{FABB1A54-0614-4D7A-8D7A-CC76D8E9F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024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5" name="Freeform 48">
                <a:extLst>
                  <a:ext uri="{FF2B5EF4-FFF2-40B4-BE49-F238E27FC236}">
                    <a16:creationId xmlns:a16="http://schemas.microsoft.com/office/drawing/2014/main" id="{54368839-E86F-4D11-890D-C697018EC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891"/>
                <a:ext cx="180" cy="66"/>
              </a:xfrm>
              <a:custGeom>
                <a:avLst/>
                <a:gdLst>
                  <a:gd name="T0" fmla="*/ 895 w 72"/>
                  <a:gd name="T1" fmla="*/ 314 h 25"/>
                  <a:gd name="T2" fmla="*/ 1125 w 72"/>
                  <a:gd name="T3" fmla="*/ 203 h 25"/>
                  <a:gd name="T4" fmla="*/ 1020 w 72"/>
                  <a:gd name="T5" fmla="*/ 0 h 25"/>
                  <a:gd name="T6" fmla="*/ 988 w 72"/>
                  <a:gd name="T7" fmla="*/ 77 h 25"/>
                  <a:gd name="T8" fmla="*/ 563 w 72"/>
                  <a:gd name="T9" fmla="*/ 293 h 25"/>
                  <a:gd name="T10" fmla="*/ 563 w 72"/>
                  <a:gd name="T11" fmla="*/ 293 h 25"/>
                  <a:gd name="T12" fmla="*/ 145 w 72"/>
                  <a:gd name="T13" fmla="*/ 77 h 25"/>
                  <a:gd name="T14" fmla="*/ 95 w 72"/>
                  <a:gd name="T15" fmla="*/ 0 h 25"/>
                  <a:gd name="T16" fmla="*/ 0 w 72"/>
                  <a:gd name="T17" fmla="*/ 259 h 25"/>
                  <a:gd name="T18" fmla="*/ 300 w 72"/>
                  <a:gd name="T19" fmla="*/ 370 h 25"/>
                  <a:gd name="T20" fmla="*/ 563 w 72"/>
                  <a:gd name="T21" fmla="*/ 459 h 25"/>
                  <a:gd name="T22" fmla="*/ 658 w 72"/>
                  <a:gd name="T23" fmla="*/ 404 h 25"/>
                  <a:gd name="T24" fmla="*/ 895 w 72"/>
                  <a:gd name="T25" fmla="*/ 314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2" h="25">
                    <a:moveTo>
                      <a:pt x="57" y="17"/>
                    </a:moveTo>
                    <a:cubicBezTo>
                      <a:pt x="63" y="15"/>
                      <a:pt x="68" y="11"/>
                      <a:pt x="72" y="11"/>
                    </a:cubicBezTo>
                    <a:cubicBezTo>
                      <a:pt x="69" y="9"/>
                      <a:pt x="66" y="4"/>
                      <a:pt x="65" y="0"/>
                    </a:cubicBezTo>
                    <a:cubicBezTo>
                      <a:pt x="65" y="1"/>
                      <a:pt x="64" y="3"/>
                      <a:pt x="63" y="4"/>
                    </a:cubicBezTo>
                    <a:cubicBezTo>
                      <a:pt x="58" y="8"/>
                      <a:pt x="49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23" y="16"/>
                      <a:pt x="14" y="8"/>
                      <a:pt x="9" y="4"/>
                    </a:cubicBezTo>
                    <a:cubicBezTo>
                      <a:pt x="8" y="3"/>
                      <a:pt x="7" y="1"/>
                      <a:pt x="6" y="0"/>
                    </a:cubicBezTo>
                    <a:cubicBezTo>
                      <a:pt x="5" y="10"/>
                      <a:pt x="0" y="14"/>
                      <a:pt x="0" y="14"/>
                    </a:cubicBezTo>
                    <a:cubicBezTo>
                      <a:pt x="6" y="13"/>
                      <a:pt x="8" y="17"/>
                      <a:pt x="19" y="20"/>
                    </a:cubicBezTo>
                    <a:cubicBezTo>
                      <a:pt x="29" y="22"/>
                      <a:pt x="34" y="21"/>
                      <a:pt x="36" y="25"/>
                    </a:cubicBezTo>
                    <a:cubicBezTo>
                      <a:pt x="37" y="20"/>
                      <a:pt x="40" y="21"/>
                      <a:pt x="42" y="22"/>
                    </a:cubicBezTo>
                    <a:cubicBezTo>
                      <a:pt x="44" y="19"/>
                      <a:pt x="49" y="19"/>
                      <a:pt x="57" y="17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6" name="Freeform 49">
                <a:extLst>
                  <a:ext uri="{FF2B5EF4-FFF2-40B4-BE49-F238E27FC236}">
                    <a16:creationId xmlns:a16="http://schemas.microsoft.com/office/drawing/2014/main" id="{064AEE70-A7F8-45DB-B676-DBA9CA4FE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1947"/>
                <a:ext cx="90" cy="50"/>
              </a:xfrm>
              <a:custGeom>
                <a:avLst/>
                <a:gdLst>
                  <a:gd name="T0" fmla="*/ 563 w 36"/>
                  <a:gd name="T1" fmla="*/ 166 h 19"/>
                  <a:gd name="T2" fmla="*/ 500 w 36"/>
                  <a:gd name="T3" fmla="*/ 0 h 19"/>
                  <a:gd name="T4" fmla="*/ 500 w 36"/>
                  <a:gd name="T5" fmla="*/ 0 h 19"/>
                  <a:gd name="T6" fmla="*/ 333 w 36"/>
                  <a:gd name="T7" fmla="*/ 111 h 19"/>
                  <a:gd name="T8" fmla="*/ 0 w 36"/>
                  <a:gd name="T9" fmla="*/ 200 h 19"/>
                  <a:gd name="T10" fmla="*/ 50 w 36"/>
                  <a:gd name="T11" fmla="*/ 347 h 19"/>
                  <a:gd name="T12" fmla="*/ 300 w 36"/>
                  <a:gd name="T13" fmla="*/ 255 h 19"/>
                  <a:gd name="T14" fmla="*/ 563 w 36"/>
                  <a:gd name="T15" fmla="*/ 166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19">
                    <a:moveTo>
                      <a:pt x="36" y="9"/>
                    </a:moveTo>
                    <a:cubicBezTo>
                      <a:pt x="33" y="5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0" y="4"/>
                      <a:pt x="26" y="5"/>
                      <a:pt x="21" y="6"/>
                    </a:cubicBezTo>
                    <a:cubicBezTo>
                      <a:pt x="15" y="8"/>
                      <a:pt x="5" y="13"/>
                      <a:pt x="0" y="11"/>
                    </a:cubicBezTo>
                    <a:cubicBezTo>
                      <a:pt x="2" y="14"/>
                      <a:pt x="3" y="18"/>
                      <a:pt x="3" y="19"/>
                    </a:cubicBezTo>
                    <a:cubicBezTo>
                      <a:pt x="5" y="16"/>
                      <a:pt x="11" y="16"/>
                      <a:pt x="19" y="14"/>
                    </a:cubicBezTo>
                    <a:cubicBezTo>
                      <a:pt x="26" y="12"/>
                      <a:pt x="32" y="9"/>
                      <a:pt x="36" y="9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7" name="Freeform 50">
                <a:extLst>
                  <a:ext uri="{FF2B5EF4-FFF2-40B4-BE49-F238E27FC236}">
                    <a16:creationId xmlns:a16="http://schemas.microsoft.com/office/drawing/2014/main" id="{0E7BF7AB-3ED4-4560-9A3D-6D7938257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997"/>
                <a:ext cx="95" cy="51"/>
              </a:xfrm>
              <a:custGeom>
                <a:avLst/>
                <a:gdLst>
                  <a:gd name="T0" fmla="*/ 0 w 38"/>
                  <a:gd name="T1" fmla="*/ 193 h 19"/>
                  <a:gd name="T2" fmla="*/ 313 w 38"/>
                  <a:gd name="T3" fmla="*/ 274 h 19"/>
                  <a:gd name="T4" fmla="*/ 563 w 38"/>
                  <a:gd name="T5" fmla="*/ 368 h 19"/>
                  <a:gd name="T6" fmla="*/ 595 w 38"/>
                  <a:gd name="T7" fmla="*/ 252 h 19"/>
                  <a:gd name="T8" fmla="*/ 595 w 38"/>
                  <a:gd name="T9" fmla="*/ 231 h 19"/>
                  <a:gd name="T10" fmla="*/ 283 w 38"/>
                  <a:gd name="T11" fmla="*/ 137 h 19"/>
                  <a:gd name="T12" fmla="*/ 50 w 38"/>
                  <a:gd name="T13" fmla="*/ 0 h 19"/>
                  <a:gd name="T14" fmla="*/ 50 w 38"/>
                  <a:gd name="T15" fmla="*/ 0 h 19"/>
                  <a:gd name="T16" fmla="*/ 0 w 38"/>
                  <a:gd name="T17" fmla="*/ 193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19">
                    <a:moveTo>
                      <a:pt x="0" y="10"/>
                    </a:moveTo>
                    <a:cubicBezTo>
                      <a:pt x="4" y="7"/>
                      <a:pt x="11" y="12"/>
                      <a:pt x="20" y="14"/>
                    </a:cubicBezTo>
                    <a:cubicBezTo>
                      <a:pt x="27" y="16"/>
                      <a:pt x="33" y="17"/>
                      <a:pt x="36" y="19"/>
                    </a:cubicBezTo>
                    <a:cubicBezTo>
                      <a:pt x="35" y="15"/>
                      <a:pt x="38" y="13"/>
                      <a:pt x="38" y="13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3" y="14"/>
                      <a:pt x="23" y="8"/>
                      <a:pt x="18" y="7"/>
                    </a:cubicBezTo>
                    <a:cubicBezTo>
                      <a:pt x="12" y="5"/>
                      <a:pt x="4" y="4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5"/>
                      <a:pt x="3" y="8"/>
                      <a:pt x="0" y="1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8" name="Freeform 51">
                <a:extLst>
                  <a:ext uri="{FF2B5EF4-FFF2-40B4-BE49-F238E27FC236}">
                    <a16:creationId xmlns:a16="http://schemas.microsoft.com/office/drawing/2014/main" id="{3756933E-D71C-49A3-841F-0D2D6DE83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957"/>
                <a:ext cx="87" cy="43"/>
              </a:xfrm>
              <a:custGeom>
                <a:avLst/>
                <a:gdLst>
                  <a:gd name="T0" fmla="*/ 186 w 35"/>
                  <a:gd name="T1" fmla="*/ 81 h 16"/>
                  <a:gd name="T2" fmla="*/ 12 w 35"/>
                  <a:gd name="T3" fmla="*/ 0 h 16"/>
                  <a:gd name="T4" fmla="*/ 0 w 35"/>
                  <a:gd name="T5" fmla="*/ 116 h 16"/>
                  <a:gd name="T6" fmla="*/ 278 w 35"/>
                  <a:gd name="T7" fmla="*/ 218 h 16"/>
                  <a:gd name="T8" fmla="*/ 524 w 35"/>
                  <a:gd name="T9" fmla="*/ 312 h 16"/>
                  <a:gd name="T10" fmla="*/ 537 w 35"/>
                  <a:gd name="T11" fmla="*/ 196 h 16"/>
                  <a:gd name="T12" fmla="*/ 537 w 35"/>
                  <a:gd name="T13" fmla="*/ 175 h 16"/>
                  <a:gd name="T14" fmla="*/ 186 w 35"/>
                  <a:gd name="T15" fmla="*/ 81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16">
                    <a:moveTo>
                      <a:pt x="12" y="4"/>
                    </a:moveTo>
                    <a:cubicBezTo>
                      <a:pt x="9" y="3"/>
                      <a:pt x="4" y="2"/>
                      <a:pt x="1" y="0"/>
                    </a:cubicBezTo>
                    <a:cubicBezTo>
                      <a:pt x="2" y="3"/>
                      <a:pt x="2" y="5"/>
                      <a:pt x="0" y="6"/>
                    </a:cubicBezTo>
                    <a:cubicBezTo>
                      <a:pt x="4" y="5"/>
                      <a:pt x="10" y="9"/>
                      <a:pt x="18" y="11"/>
                    </a:cubicBezTo>
                    <a:cubicBezTo>
                      <a:pt x="26" y="13"/>
                      <a:pt x="32" y="14"/>
                      <a:pt x="34" y="16"/>
                    </a:cubicBezTo>
                    <a:cubicBezTo>
                      <a:pt x="34" y="12"/>
                      <a:pt x="35" y="10"/>
                      <a:pt x="35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0" y="11"/>
                      <a:pt x="18" y="5"/>
                      <a:pt x="12" y="4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9" name="Freeform 52">
                <a:extLst>
                  <a:ext uri="{FF2B5EF4-FFF2-40B4-BE49-F238E27FC236}">
                    <a16:creationId xmlns:a16="http://schemas.microsoft.com/office/drawing/2014/main" id="{5F060D4A-F462-4F78-99CD-EDE6C2C1E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000"/>
                <a:ext cx="98" cy="45"/>
              </a:xfrm>
              <a:custGeom>
                <a:avLst/>
                <a:gdLst>
                  <a:gd name="T0" fmla="*/ 334 w 39"/>
                  <a:gd name="T1" fmla="*/ 225 h 17"/>
                  <a:gd name="T2" fmla="*/ 618 w 39"/>
                  <a:gd name="T3" fmla="*/ 132 h 17"/>
                  <a:gd name="T4" fmla="*/ 568 w 39"/>
                  <a:gd name="T5" fmla="*/ 0 h 17"/>
                  <a:gd name="T6" fmla="*/ 367 w 39"/>
                  <a:gd name="T7" fmla="*/ 77 h 17"/>
                  <a:gd name="T8" fmla="*/ 0 w 39"/>
                  <a:gd name="T9" fmla="*/ 148 h 17"/>
                  <a:gd name="T10" fmla="*/ 0 w 39"/>
                  <a:gd name="T11" fmla="*/ 169 h 17"/>
                  <a:gd name="T12" fmla="*/ 63 w 39"/>
                  <a:gd name="T13" fmla="*/ 315 h 17"/>
                  <a:gd name="T14" fmla="*/ 334 w 39"/>
                  <a:gd name="T15" fmla="*/ 225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17">
                    <a:moveTo>
                      <a:pt x="21" y="12"/>
                    </a:moveTo>
                    <a:cubicBezTo>
                      <a:pt x="29" y="9"/>
                      <a:pt x="35" y="6"/>
                      <a:pt x="39" y="7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3" y="2"/>
                      <a:pt x="27" y="3"/>
                      <a:pt x="23" y="4"/>
                    </a:cubicBezTo>
                    <a:cubicBezTo>
                      <a:pt x="16" y="6"/>
                      <a:pt x="4" y="14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12"/>
                      <a:pt x="3" y="15"/>
                      <a:pt x="4" y="17"/>
                    </a:cubicBezTo>
                    <a:cubicBezTo>
                      <a:pt x="6" y="14"/>
                      <a:pt x="13" y="14"/>
                      <a:pt x="21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0" name="Freeform 53">
                <a:extLst>
                  <a:ext uri="{FF2B5EF4-FFF2-40B4-BE49-F238E27FC236}">
                    <a16:creationId xmlns:a16="http://schemas.microsoft.com/office/drawing/2014/main" id="{966B3F03-2D28-4B3C-8DBF-20E8F3A36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024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1" name="Freeform 54">
                <a:extLst>
                  <a:ext uri="{FF2B5EF4-FFF2-40B4-BE49-F238E27FC236}">
                    <a16:creationId xmlns:a16="http://schemas.microsoft.com/office/drawing/2014/main" id="{E7C3BE79-016B-49BF-B1AE-A7D908EDB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891"/>
                <a:ext cx="180" cy="66"/>
              </a:xfrm>
              <a:custGeom>
                <a:avLst/>
                <a:gdLst>
                  <a:gd name="T0" fmla="*/ 895 w 72"/>
                  <a:gd name="T1" fmla="*/ 314 h 25"/>
                  <a:gd name="T2" fmla="*/ 1125 w 72"/>
                  <a:gd name="T3" fmla="*/ 203 h 25"/>
                  <a:gd name="T4" fmla="*/ 1020 w 72"/>
                  <a:gd name="T5" fmla="*/ 0 h 25"/>
                  <a:gd name="T6" fmla="*/ 988 w 72"/>
                  <a:gd name="T7" fmla="*/ 77 h 25"/>
                  <a:gd name="T8" fmla="*/ 563 w 72"/>
                  <a:gd name="T9" fmla="*/ 293 h 25"/>
                  <a:gd name="T10" fmla="*/ 563 w 72"/>
                  <a:gd name="T11" fmla="*/ 293 h 25"/>
                  <a:gd name="T12" fmla="*/ 145 w 72"/>
                  <a:gd name="T13" fmla="*/ 77 h 25"/>
                  <a:gd name="T14" fmla="*/ 95 w 72"/>
                  <a:gd name="T15" fmla="*/ 0 h 25"/>
                  <a:gd name="T16" fmla="*/ 0 w 72"/>
                  <a:gd name="T17" fmla="*/ 259 h 25"/>
                  <a:gd name="T18" fmla="*/ 300 w 72"/>
                  <a:gd name="T19" fmla="*/ 370 h 25"/>
                  <a:gd name="T20" fmla="*/ 563 w 72"/>
                  <a:gd name="T21" fmla="*/ 459 h 25"/>
                  <a:gd name="T22" fmla="*/ 658 w 72"/>
                  <a:gd name="T23" fmla="*/ 404 h 25"/>
                  <a:gd name="T24" fmla="*/ 895 w 72"/>
                  <a:gd name="T25" fmla="*/ 314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2" h="25">
                    <a:moveTo>
                      <a:pt x="57" y="17"/>
                    </a:moveTo>
                    <a:cubicBezTo>
                      <a:pt x="63" y="15"/>
                      <a:pt x="68" y="11"/>
                      <a:pt x="72" y="11"/>
                    </a:cubicBezTo>
                    <a:cubicBezTo>
                      <a:pt x="69" y="9"/>
                      <a:pt x="66" y="4"/>
                      <a:pt x="65" y="0"/>
                    </a:cubicBezTo>
                    <a:cubicBezTo>
                      <a:pt x="65" y="1"/>
                      <a:pt x="64" y="3"/>
                      <a:pt x="63" y="4"/>
                    </a:cubicBezTo>
                    <a:cubicBezTo>
                      <a:pt x="58" y="8"/>
                      <a:pt x="49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23" y="16"/>
                      <a:pt x="14" y="8"/>
                      <a:pt x="9" y="4"/>
                    </a:cubicBezTo>
                    <a:cubicBezTo>
                      <a:pt x="8" y="3"/>
                      <a:pt x="7" y="1"/>
                      <a:pt x="6" y="0"/>
                    </a:cubicBezTo>
                    <a:cubicBezTo>
                      <a:pt x="5" y="10"/>
                      <a:pt x="0" y="14"/>
                      <a:pt x="0" y="14"/>
                    </a:cubicBezTo>
                    <a:cubicBezTo>
                      <a:pt x="6" y="13"/>
                      <a:pt x="8" y="17"/>
                      <a:pt x="19" y="20"/>
                    </a:cubicBezTo>
                    <a:cubicBezTo>
                      <a:pt x="29" y="22"/>
                      <a:pt x="34" y="21"/>
                      <a:pt x="36" y="25"/>
                    </a:cubicBezTo>
                    <a:cubicBezTo>
                      <a:pt x="37" y="20"/>
                      <a:pt x="40" y="21"/>
                      <a:pt x="42" y="22"/>
                    </a:cubicBezTo>
                    <a:cubicBezTo>
                      <a:pt x="44" y="19"/>
                      <a:pt x="49" y="19"/>
                      <a:pt x="57" y="17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2" name="Freeform 55">
                <a:extLst>
                  <a:ext uri="{FF2B5EF4-FFF2-40B4-BE49-F238E27FC236}">
                    <a16:creationId xmlns:a16="http://schemas.microsoft.com/office/drawing/2014/main" id="{7CC812B5-C6BC-4A17-9755-00BC06C82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2141"/>
                <a:ext cx="80" cy="54"/>
              </a:xfrm>
              <a:custGeom>
                <a:avLst/>
                <a:gdLst>
                  <a:gd name="T0" fmla="*/ 20 w 32"/>
                  <a:gd name="T1" fmla="*/ 394 h 20"/>
                  <a:gd name="T2" fmla="*/ 208 w 32"/>
                  <a:gd name="T3" fmla="*/ 257 h 20"/>
                  <a:gd name="T4" fmla="*/ 500 w 32"/>
                  <a:gd name="T5" fmla="*/ 176 h 20"/>
                  <a:gd name="T6" fmla="*/ 438 w 32"/>
                  <a:gd name="T7" fmla="*/ 0 h 20"/>
                  <a:gd name="T8" fmla="*/ 208 w 32"/>
                  <a:gd name="T9" fmla="*/ 116 h 20"/>
                  <a:gd name="T10" fmla="*/ 0 w 32"/>
                  <a:gd name="T11" fmla="*/ 219 h 20"/>
                  <a:gd name="T12" fmla="*/ 20 w 32"/>
                  <a:gd name="T13" fmla="*/ 394 h 20"/>
                  <a:gd name="T14" fmla="*/ 20 w 32"/>
                  <a:gd name="T15" fmla="*/ 394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20">
                    <a:moveTo>
                      <a:pt x="1" y="20"/>
                    </a:moveTo>
                    <a:cubicBezTo>
                      <a:pt x="2" y="16"/>
                      <a:pt x="7" y="15"/>
                      <a:pt x="13" y="13"/>
                    </a:cubicBezTo>
                    <a:cubicBezTo>
                      <a:pt x="18" y="12"/>
                      <a:pt x="27" y="8"/>
                      <a:pt x="32" y="9"/>
                    </a:cubicBezTo>
                    <a:cubicBezTo>
                      <a:pt x="31" y="7"/>
                      <a:pt x="29" y="3"/>
                      <a:pt x="28" y="0"/>
                    </a:cubicBezTo>
                    <a:cubicBezTo>
                      <a:pt x="26" y="3"/>
                      <a:pt x="21" y="3"/>
                      <a:pt x="13" y="6"/>
                    </a:cubicBezTo>
                    <a:cubicBezTo>
                      <a:pt x="8" y="7"/>
                      <a:pt x="4" y="10"/>
                      <a:pt x="0" y="11"/>
                    </a:cubicBezTo>
                    <a:cubicBezTo>
                      <a:pt x="1" y="12"/>
                      <a:pt x="2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3" name="Freeform 56">
                <a:extLst>
                  <a:ext uri="{FF2B5EF4-FFF2-40B4-BE49-F238E27FC236}">
                    <a16:creationId xmlns:a16="http://schemas.microsoft.com/office/drawing/2014/main" id="{FC8F0C62-B284-4F29-9E3B-5EB22115F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2093"/>
                <a:ext cx="87" cy="48"/>
              </a:xfrm>
              <a:custGeom>
                <a:avLst/>
                <a:gdLst>
                  <a:gd name="T0" fmla="*/ 62 w 35"/>
                  <a:gd name="T1" fmla="*/ 341 h 18"/>
                  <a:gd name="T2" fmla="*/ 229 w 35"/>
                  <a:gd name="T3" fmla="*/ 248 h 18"/>
                  <a:gd name="T4" fmla="*/ 537 w 35"/>
                  <a:gd name="T5" fmla="*/ 149 h 18"/>
                  <a:gd name="T6" fmla="*/ 507 w 35"/>
                  <a:gd name="T7" fmla="*/ 0 h 18"/>
                  <a:gd name="T8" fmla="*/ 246 w 35"/>
                  <a:gd name="T9" fmla="*/ 115 h 18"/>
                  <a:gd name="T10" fmla="*/ 0 w 35"/>
                  <a:gd name="T11" fmla="*/ 205 h 18"/>
                  <a:gd name="T12" fmla="*/ 0 w 35"/>
                  <a:gd name="T13" fmla="*/ 205 h 18"/>
                  <a:gd name="T14" fmla="*/ 62 w 35"/>
                  <a:gd name="T15" fmla="*/ 341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18">
                    <a:moveTo>
                      <a:pt x="4" y="18"/>
                    </a:moveTo>
                    <a:cubicBezTo>
                      <a:pt x="6" y="15"/>
                      <a:pt x="11" y="14"/>
                      <a:pt x="15" y="13"/>
                    </a:cubicBezTo>
                    <a:cubicBezTo>
                      <a:pt x="20" y="12"/>
                      <a:pt x="30" y="7"/>
                      <a:pt x="35" y="8"/>
                    </a:cubicBezTo>
                    <a:cubicBezTo>
                      <a:pt x="34" y="7"/>
                      <a:pt x="32" y="3"/>
                      <a:pt x="33" y="0"/>
                    </a:cubicBezTo>
                    <a:cubicBezTo>
                      <a:pt x="30" y="3"/>
                      <a:pt x="24" y="4"/>
                      <a:pt x="16" y="6"/>
                    </a:cubicBezTo>
                    <a:cubicBezTo>
                      <a:pt x="9" y="8"/>
                      <a:pt x="4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4" y="14"/>
                      <a:pt x="4" y="18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4" name="Freeform 57">
                <a:extLst>
                  <a:ext uri="{FF2B5EF4-FFF2-40B4-BE49-F238E27FC236}">
                    <a16:creationId xmlns:a16="http://schemas.microsoft.com/office/drawing/2014/main" id="{32AFBDD6-775F-4097-A32E-89CCE5486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045"/>
                <a:ext cx="90" cy="51"/>
              </a:xfrm>
              <a:custGeom>
                <a:avLst/>
                <a:gdLst>
                  <a:gd name="T0" fmla="*/ 50 w 36"/>
                  <a:gd name="T1" fmla="*/ 368 h 19"/>
                  <a:gd name="T2" fmla="*/ 50 w 36"/>
                  <a:gd name="T3" fmla="*/ 368 h 19"/>
                  <a:gd name="T4" fmla="*/ 270 w 36"/>
                  <a:gd name="T5" fmla="*/ 252 h 19"/>
                  <a:gd name="T6" fmla="*/ 563 w 36"/>
                  <a:gd name="T7" fmla="*/ 137 h 19"/>
                  <a:gd name="T8" fmla="*/ 550 w 36"/>
                  <a:gd name="T9" fmla="*/ 0 h 19"/>
                  <a:gd name="T10" fmla="*/ 333 w 36"/>
                  <a:gd name="T11" fmla="*/ 94 h 19"/>
                  <a:gd name="T12" fmla="*/ 0 w 36"/>
                  <a:gd name="T13" fmla="*/ 217 h 19"/>
                  <a:gd name="T14" fmla="*/ 50 w 36"/>
                  <a:gd name="T15" fmla="*/ 368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19">
                    <a:moveTo>
                      <a:pt x="3" y="19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5" y="15"/>
                      <a:pt x="12" y="14"/>
                      <a:pt x="17" y="13"/>
                    </a:cubicBezTo>
                    <a:cubicBezTo>
                      <a:pt x="22" y="12"/>
                      <a:pt x="31" y="6"/>
                      <a:pt x="36" y="7"/>
                    </a:cubicBezTo>
                    <a:cubicBezTo>
                      <a:pt x="36" y="6"/>
                      <a:pt x="34" y="2"/>
                      <a:pt x="35" y="0"/>
                    </a:cubicBezTo>
                    <a:cubicBezTo>
                      <a:pt x="32" y="3"/>
                      <a:pt x="26" y="4"/>
                      <a:pt x="21" y="5"/>
                    </a:cubicBezTo>
                    <a:cubicBezTo>
                      <a:pt x="16" y="7"/>
                      <a:pt x="6" y="13"/>
                      <a:pt x="0" y="11"/>
                    </a:cubicBezTo>
                    <a:cubicBezTo>
                      <a:pt x="4" y="15"/>
                      <a:pt x="4" y="16"/>
                      <a:pt x="3" y="19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5" name="Freeform 58">
                <a:extLst>
                  <a:ext uri="{FF2B5EF4-FFF2-40B4-BE49-F238E27FC236}">
                    <a16:creationId xmlns:a16="http://schemas.microsoft.com/office/drawing/2014/main" id="{85E6C5F2-440F-43FA-8AE6-5B365769C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2141"/>
                <a:ext cx="80" cy="54"/>
              </a:xfrm>
              <a:custGeom>
                <a:avLst/>
                <a:gdLst>
                  <a:gd name="T0" fmla="*/ 20 w 32"/>
                  <a:gd name="T1" fmla="*/ 394 h 20"/>
                  <a:gd name="T2" fmla="*/ 208 w 32"/>
                  <a:gd name="T3" fmla="*/ 257 h 20"/>
                  <a:gd name="T4" fmla="*/ 500 w 32"/>
                  <a:gd name="T5" fmla="*/ 176 h 20"/>
                  <a:gd name="T6" fmla="*/ 438 w 32"/>
                  <a:gd name="T7" fmla="*/ 0 h 20"/>
                  <a:gd name="T8" fmla="*/ 208 w 32"/>
                  <a:gd name="T9" fmla="*/ 116 h 20"/>
                  <a:gd name="T10" fmla="*/ 0 w 32"/>
                  <a:gd name="T11" fmla="*/ 219 h 20"/>
                  <a:gd name="T12" fmla="*/ 20 w 32"/>
                  <a:gd name="T13" fmla="*/ 394 h 20"/>
                  <a:gd name="T14" fmla="*/ 20 w 32"/>
                  <a:gd name="T15" fmla="*/ 394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20">
                    <a:moveTo>
                      <a:pt x="1" y="20"/>
                    </a:moveTo>
                    <a:cubicBezTo>
                      <a:pt x="2" y="16"/>
                      <a:pt x="7" y="15"/>
                      <a:pt x="13" y="13"/>
                    </a:cubicBezTo>
                    <a:cubicBezTo>
                      <a:pt x="18" y="12"/>
                      <a:pt x="27" y="8"/>
                      <a:pt x="32" y="9"/>
                    </a:cubicBezTo>
                    <a:cubicBezTo>
                      <a:pt x="31" y="7"/>
                      <a:pt x="29" y="3"/>
                      <a:pt x="28" y="0"/>
                    </a:cubicBezTo>
                    <a:cubicBezTo>
                      <a:pt x="26" y="3"/>
                      <a:pt x="21" y="3"/>
                      <a:pt x="13" y="6"/>
                    </a:cubicBezTo>
                    <a:cubicBezTo>
                      <a:pt x="8" y="7"/>
                      <a:pt x="4" y="10"/>
                      <a:pt x="0" y="11"/>
                    </a:cubicBezTo>
                    <a:cubicBezTo>
                      <a:pt x="1" y="12"/>
                      <a:pt x="2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6" name="Freeform 59">
                <a:extLst>
                  <a:ext uri="{FF2B5EF4-FFF2-40B4-BE49-F238E27FC236}">
                    <a16:creationId xmlns:a16="http://schemas.microsoft.com/office/drawing/2014/main" id="{89539E1F-4345-4BFE-B48D-17DB40AE1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2093"/>
                <a:ext cx="87" cy="48"/>
              </a:xfrm>
              <a:custGeom>
                <a:avLst/>
                <a:gdLst>
                  <a:gd name="T0" fmla="*/ 62 w 35"/>
                  <a:gd name="T1" fmla="*/ 341 h 18"/>
                  <a:gd name="T2" fmla="*/ 229 w 35"/>
                  <a:gd name="T3" fmla="*/ 248 h 18"/>
                  <a:gd name="T4" fmla="*/ 537 w 35"/>
                  <a:gd name="T5" fmla="*/ 149 h 18"/>
                  <a:gd name="T6" fmla="*/ 507 w 35"/>
                  <a:gd name="T7" fmla="*/ 0 h 18"/>
                  <a:gd name="T8" fmla="*/ 246 w 35"/>
                  <a:gd name="T9" fmla="*/ 115 h 18"/>
                  <a:gd name="T10" fmla="*/ 0 w 35"/>
                  <a:gd name="T11" fmla="*/ 205 h 18"/>
                  <a:gd name="T12" fmla="*/ 0 w 35"/>
                  <a:gd name="T13" fmla="*/ 205 h 18"/>
                  <a:gd name="T14" fmla="*/ 62 w 35"/>
                  <a:gd name="T15" fmla="*/ 341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18">
                    <a:moveTo>
                      <a:pt x="4" y="18"/>
                    </a:moveTo>
                    <a:cubicBezTo>
                      <a:pt x="6" y="15"/>
                      <a:pt x="11" y="14"/>
                      <a:pt x="15" y="13"/>
                    </a:cubicBezTo>
                    <a:cubicBezTo>
                      <a:pt x="20" y="12"/>
                      <a:pt x="30" y="7"/>
                      <a:pt x="35" y="8"/>
                    </a:cubicBezTo>
                    <a:cubicBezTo>
                      <a:pt x="34" y="7"/>
                      <a:pt x="32" y="3"/>
                      <a:pt x="33" y="0"/>
                    </a:cubicBezTo>
                    <a:cubicBezTo>
                      <a:pt x="30" y="3"/>
                      <a:pt x="24" y="4"/>
                      <a:pt x="16" y="6"/>
                    </a:cubicBezTo>
                    <a:cubicBezTo>
                      <a:pt x="9" y="8"/>
                      <a:pt x="4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4" y="14"/>
                      <a:pt x="4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7" name="Freeform 60">
                <a:extLst>
                  <a:ext uri="{FF2B5EF4-FFF2-40B4-BE49-F238E27FC236}">
                    <a16:creationId xmlns:a16="http://schemas.microsoft.com/office/drawing/2014/main" id="{77909C0F-FACF-48D2-9416-FA30C82DF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045"/>
                <a:ext cx="90" cy="51"/>
              </a:xfrm>
              <a:custGeom>
                <a:avLst/>
                <a:gdLst>
                  <a:gd name="T0" fmla="*/ 50 w 36"/>
                  <a:gd name="T1" fmla="*/ 368 h 19"/>
                  <a:gd name="T2" fmla="*/ 50 w 36"/>
                  <a:gd name="T3" fmla="*/ 368 h 19"/>
                  <a:gd name="T4" fmla="*/ 270 w 36"/>
                  <a:gd name="T5" fmla="*/ 252 h 19"/>
                  <a:gd name="T6" fmla="*/ 563 w 36"/>
                  <a:gd name="T7" fmla="*/ 137 h 19"/>
                  <a:gd name="T8" fmla="*/ 550 w 36"/>
                  <a:gd name="T9" fmla="*/ 0 h 19"/>
                  <a:gd name="T10" fmla="*/ 333 w 36"/>
                  <a:gd name="T11" fmla="*/ 94 h 19"/>
                  <a:gd name="T12" fmla="*/ 0 w 36"/>
                  <a:gd name="T13" fmla="*/ 217 h 19"/>
                  <a:gd name="T14" fmla="*/ 50 w 36"/>
                  <a:gd name="T15" fmla="*/ 368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19">
                    <a:moveTo>
                      <a:pt x="3" y="19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5" y="15"/>
                      <a:pt x="12" y="14"/>
                      <a:pt x="17" y="13"/>
                    </a:cubicBezTo>
                    <a:cubicBezTo>
                      <a:pt x="22" y="12"/>
                      <a:pt x="31" y="6"/>
                      <a:pt x="36" y="7"/>
                    </a:cubicBezTo>
                    <a:cubicBezTo>
                      <a:pt x="36" y="6"/>
                      <a:pt x="34" y="2"/>
                      <a:pt x="35" y="0"/>
                    </a:cubicBezTo>
                    <a:cubicBezTo>
                      <a:pt x="32" y="3"/>
                      <a:pt x="26" y="4"/>
                      <a:pt x="21" y="5"/>
                    </a:cubicBezTo>
                    <a:cubicBezTo>
                      <a:pt x="16" y="7"/>
                      <a:pt x="6" y="13"/>
                      <a:pt x="0" y="11"/>
                    </a:cubicBezTo>
                    <a:cubicBezTo>
                      <a:pt x="4" y="15"/>
                      <a:pt x="4" y="16"/>
                      <a:pt x="3" y="1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8" name="Freeform 61">
                <a:extLst>
                  <a:ext uri="{FF2B5EF4-FFF2-40B4-BE49-F238E27FC236}">
                    <a16:creationId xmlns:a16="http://schemas.microsoft.com/office/drawing/2014/main" id="{AB2F204D-5E9B-4946-B4E0-50E2D780B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2051"/>
                <a:ext cx="92" cy="53"/>
              </a:xfrm>
              <a:custGeom>
                <a:avLst/>
                <a:gdLst>
                  <a:gd name="T0" fmla="*/ 246 w 37"/>
                  <a:gd name="T1" fmla="*/ 90 h 20"/>
                  <a:gd name="T2" fmla="*/ 30 w 37"/>
                  <a:gd name="T3" fmla="*/ 0 h 20"/>
                  <a:gd name="T4" fmla="*/ 0 w 37"/>
                  <a:gd name="T5" fmla="*/ 170 h 20"/>
                  <a:gd name="T6" fmla="*/ 278 w 37"/>
                  <a:gd name="T7" fmla="*/ 260 h 20"/>
                  <a:gd name="T8" fmla="*/ 557 w 37"/>
                  <a:gd name="T9" fmla="*/ 371 h 20"/>
                  <a:gd name="T10" fmla="*/ 557 w 37"/>
                  <a:gd name="T11" fmla="*/ 371 h 20"/>
                  <a:gd name="T12" fmla="*/ 569 w 37"/>
                  <a:gd name="T13" fmla="*/ 191 h 20"/>
                  <a:gd name="T14" fmla="*/ 246 w 37"/>
                  <a:gd name="T15" fmla="*/ 9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20">
                    <a:moveTo>
                      <a:pt x="16" y="5"/>
                    </a:moveTo>
                    <a:cubicBezTo>
                      <a:pt x="11" y="3"/>
                      <a:pt x="5" y="2"/>
                      <a:pt x="2" y="0"/>
                    </a:cubicBezTo>
                    <a:cubicBezTo>
                      <a:pt x="3" y="3"/>
                      <a:pt x="1" y="7"/>
                      <a:pt x="0" y="9"/>
                    </a:cubicBezTo>
                    <a:cubicBezTo>
                      <a:pt x="3" y="8"/>
                      <a:pt x="9" y="11"/>
                      <a:pt x="18" y="14"/>
                    </a:cubicBezTo>
                    <a:cubicBezTo>
                      <a:pt x="27" y="16"/>
                      <a:pt x="34" y="16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4" y="16"/>
                      <a:pt x="34" y="13"/>
                      <a:pt x="37" y="10"/>
                    </a:cubicBezTo>
                    <a:cubicBezTo>
                      <a:pt x="32" y="13"/>
                      <a:pt x="21" y="6"/>
                      <a:pt x="16" y="5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9" name="Freeform 62">
                <a:extLst>
                  <a:ext uri="{FF2B5EF4-FFF2-40B4-BE49-F238E27FC236}">
                    <a16:creationId xmlns:a16="http://schemas.microsoft.com/office/drawing/2014/main" id="{2C1CCC49-6D02-4B08-B20C-ADAD63C0E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2096"/>
                <a:ext cx="102" cy="69"/>
              </a:xfrm>
              <a:custGeom>
                <a:avLst/>
                <a:gdLst>
                  <a:gd name="T0" fmla="*/ 632 w 41"/>
                  <a:gd name="T1" fmla="*/ 247 h 26"/>
                  <a:gd name="T2" fmla="*/ 291 w 41"/>
                  <a:gd name="T3" fmla="*/ 133 h 26"/>
                  <a:gd name="T4" fmla="*/ 62 w 41"/>
                  <a:gd name="T5" fmla="*/ 0 h 26"/>
                  <a:gd name="T6" fmla="*/ 12 w 41"/>
                  <a:gd name="T7" fmla="*/ 204 h 26"/>
                  <a:gd name="T8" fmla="*/ 0 w 41"/>
                  <a:gd name="T9" fmla="*/ 226 h 26"/>
                  <a:gd name="T10" fmla="*/ 291 w 41"/>
                  <a:gd name="T11" fmla="*/ 260 h 26"/>
                  <a:gd name="T12" fmla="*/ 587 w 41"/>
                  <a:gd name="T13" fmla="*/ 486 h 26"/>
                  <a:gd name="T14" fmla="*/ 587 w 41"/>
                  <a:gd name="T15" fmla="*/ 486 h 26"/>
                  <a:gd name="T16" fmla="*/ 632 w 41"/>
                  <a:gd name="T17" fmla="*/ 247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26">
                    <a:moveTo>
                      <a:pt x="41" y="13"/>
                    </a:moveTo>
                    <a:cubicBezTo>
                      <a:pt x="36" y="16"/>
                      <a:pt x="25" y="9"/>
                      <a:pt x="19" y="7"/>
                    </a:cubicBezTo>
                    <a:cubicBezTo>
                      <a:pt x="13" y="6"/>
                      <a:pt x="5" y="5"/>
                      <a:pt x="4" y="0"/>
                    </a:cubicBezTo>
                    <a:cubicBezTo>
                      <a:pt x="4" y="1"/>
                      <a:pt x="5" y="7"/>
                      <a:pt x="1" y="11"/>
                    </a:cubicBezTo>
                    <a:cubicBezTo>
                      <a:pt x="1" y="11"/>
                      <a:pt x="0" y="12"/>
                      <a:pt x="0" y="12"/>
                    </a:cubicBezTo>
                    <a:cubicBezTo>
                      <a:pt x="4" y="9"/>
                      <a:pt x="10" y="12"/>
                      <a:pt x="19" y="14"/>
                    </a:cubicBezTo>
                    <a:cubicBezTo>
                      <a:pt x="29" y="17"/>
                      <a:pt x="38" y="19"/>
                      <a:pt x="38" y="26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7" y="20"/>
                      <a:pt x="39" y="15"/>
                      <a:pt x="41" y="13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0" name="Freeform 63">
                <a:extLst>
                  <a:ext uri="{FF2B5EF4-FFF2-40B4-BE49-F238E27FC236}">
                    <a16:creationId xmlns:a16="http://schemas.microsoft.com/office/drawing/2014/main" id="{16AD06BB-02AB-4699-A989-A9BDF3C2E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2051"/>
                <a:ext cx="92" cy="53"/>
              </a:xfrm>
              <a:custGeom>
                <a:avLst/>
                <a:gdLst>
                  <a:gd name="T0" fmla="*/ 246 w 37"/>
                  <a:gd name="T1" fmla="*/ 90 h 20"/>
                  <a:gd name="T2" fmla="*/ 30 w 37"/>
                  <a:gd name="T3" fmla="*/ 0 h 20"/>
                  <a:gd name="T4" fmla="*/ 0 w 37"/>
                  <a:gd name="T5" fmla="*/ 170 h 20"/>
                  <a:gd name="T6" fmla="*/ 278 w 37"/>
                  <a:gd name="T7" fmla="*/ 260 h 20"/>
                  <a:gd name="T8" fmla="*/ 557 w 37"/>
                  <a:gd name="T9" fmla="*/ 371 h 20"/>
                  <a:gd name="T10" fmla="*/ 557 w 37"/>
                  <a:gd name="T11" fmla="*/ 371 h 20"/>
                  <a:gd name="T12" fmla="*/ 569 w 37"/>
                  <a:gd name="T13" fmla="*/ 191 h 20"/>
                  <a:gd name="T14" fmla="*/ 246 w 37"/>
                  <a:gd name="T15" fmla="*/ 9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20">
                    <a:moveTo>
                      <a:pt x="16" y="5"/>
                    </a:moveTo>
                    <a:cubicBezTo>
                      <a:pt x="11" y="3"/>
                      <a:pt x="5" y="2"/>
                      <a:pt x="2" y="0"/>
                    </a:cubicBezTo>
                    <a:cubicBezTo>
                      <a:pt x="3" y="3"/>
                      <a:pt x="1" y="7"/>
                      <a:pt x="0" y="9"/>
                    </a:cubicBezTo>
                    <a:cubicBezTo>
                      <a:pt x="3" y="8"/>
                      <a:pt x="9" y="11"/>
                      <a:pt x="18" y="14"/>
                    </a:cubicBezTo>
                    <a:cubicBezTo>
                      <a:pt x="27" y="16"/>
                      <a:pt x="34" y="16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4" y="16"/>
                      <a:pt x="34" y="13"/>
                      <a:pt x="37" y="10"/>
                    </a:cubicBezTo>
                    <a:cubicBezTo>
                      <a:pt x="32" y="13"/>
                      <a:pt x="21" y="6"/>
                      <a:pt x="16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1" name="Freeform 64">
                <a:extLst>
                  <a:ext uri="{FF2B5EF4-FFF2-40B4-BE49-F238E27FC236}">
                    <a16:creationId xmlns:a16="http://schemas.microsoft.com/office/drawing/2014/main" id="{5BE004CE-5FB2-45AE-90A6-6D95E1E71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2096"/>
                <a:ext cx="102" cy="69"/>
              </a:xfrm>
              <a:custGeom>
                <a:avLst/>
                <a:gdLst>
                  <a:gd name="T0" fmla="*/ 632 w 41"/>
                  <a:gd name="T1" fmla="*/ 247 h 26"/>
                  <a:gd name="T2" fmla="*/ 291 w 41"/>
                  <a:gd name="T3" fmla="*/ 133 h 26"/>
                  <a:gd name="T4" fmla="*/ 62 w 41"/>
                  <a:gd name="T5" fmla="*/ 0 h 26"/>
                  <a:gd name="T6" fmla="*/ 12 w 41"/>
                  <a:gd name="T7" fmla="*/ 204 h 26"/>
                  <a:gd name="T8" fmla="*/ 0 w 41"/>
                  <a:gd name="T9" fmla="*/ 226 h 26"/>
                  <a:gd name="T10" fmla="*/ 291 w 41"/>
                  <a:gd name="T11" fmla="*/ 260 h 26"/>
                  <a:gd name="T12" fmla="*/ 587 w 41"/>
                  <a:gd name="T13" fmla="*/ 486 h 26"/>
                  <a:gd name="T14" fmla="*/ 587 w 41"/>
                  <a:gd name="T15" fmla="*/ 486 h 26"/>
                  <a:gd name="T16" fmla="*/ 632 w 41"/>
                  <a:gd name="T17" fmla="*/ 247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26">
                    <a:moveTo>
                      <a:pt x="41" y="13"/>
                    </a:moveTo>
                    <a:cubicBezTo>
                      <a:pt x="36" y="16"/>
                      <a:pt x="25" y="9"/>
                      <a:pt x="19" y="7"/>
                    </a:cubicBezTo>
                    <a:cubicBezTo>
                      <a:pt x="13" y="6"/>
                      <a:pt x="5" y="5"/>
                      <a:pt x="4" y="0"/>
                    </a:cubicBezTo>
                    <a:cubicBezTo>
                      <a:pt x="4" y="1"/>
                      <a:pt x="5" y="7"/>
                      <a:pt x="1" y="11"/>
                    </a:cubicBezTo>
                    <a:cubicBezTo>
                      <a:pt x="1" y="11"/>
                      <a:pt x="0" y="12"/>
                      <a:pt x="0" y="12"/>
                    </a:cubicBezTo>
                    <a:cubicBezTo>
                      <a:pt x="4" y="9"/>
                      <a:pt x="10" y="12"/>
                      <a:pt x="19" y="14"/>
                    </a:cubicBezTo>
                    <a:cubicBezTo>
                      <a:pt x="29" y="17"/>
                      <a:pt x="38" y="19"/>
                      <a:pt x="38" y="26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7" y="20"/>
                      <a:pt x="39" y="15"/>
                      <a:pt x="41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2" name="Freeform 65">
                <a:extLst>
                  <a:ext uri="{FF2B5EF4-FFF2-40B4-BE49-F238E27FC236}">
                    <a16:creationId xmlns:a16="http://schemas.microsoft.com/office/drawing/2014/main" id="{C04476FC-7323-4E29-AEAD-BC64F0D6D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235"/>
                <a:ext cx="127" cy="32"/>
              </a:xfrm>
              <a:custGeom>
                <a:avLst/>
                <a:gdLst>
                  <a:gd name="T0" fmla="*/ 0 w 51"/>
                  <a:gd name="T1" fmla="*/ 192 h 12"/>
                  <a:gd name="T2" fmla="*/ 383 w 51"/>
                  <a:gd name="T3" fmla="*/ 227 h 12"/>
                  <a:gd name="T4" fmla="*/ 383 w 51"/>
                  <a:gd name="T5" fmla="*/ 227 h 12"/>
                  <a:gd name="T6" fmla="*/ 787 w 51"/>
                  <a:gd name="T7" fmla="*/ 192 h 12"/>
                  <a:gd name="T8" fmla="*/ 787 w 51"/>
                  <a:gd name="T9" fmla="*/ 192 h 12"/>
                  <a:gd name="T10" fmla="*/ 745 w 51"/>
                  <a:gd name="T11" fmla="*/ 0 h 12"/>
                  <a:gd name="T12" fmla="*/ 12 w 51"/>
                  <a:gd name="T13" fmla="*/ 0 h 12"/>
                  <a:gd name="T14" fmla="*/ 0 w 51"/>
                  <a:gd name="T15" fmla="*/ 171 h 12"/>
                  <a:gd name="T16" fmla="*/ 0 w 51"/>
                  <a:gd name="T17" fmla="*/ 19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" h="12">
                    <a:moveTo>
                      <a:pt x="0" y="10"/>
                    </a:moveTo>
                    <a:cubicBezTo>
                      <a:pt x="3" y="10"/>
                      <a:pt x="7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44" y="12"/>
                      <a:pt x="47" y="9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8" y="8"/>
                      <a:pt x="48" y="0"/>
                      <a:pt x="48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3"/>
                      <a:pt x="2" y="7"/>
                      <a:pt x="0" y="9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3" name="Freeform 66">
                <a:extLst>
                  <a:ext uri="{FF2B5EF4-FFF2-40B4-BE49-F238E27FC236}">
                    <a16:creationId xmlns:a16="http://schemas.microsoft.com/office/drawing/2014/main" id="{455AB17A-28B9-4AA2-AEDF-4309198FE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1269"/>
                <a:ext cx="100" cy="35"/>
              </a:xfrm>
              <a:custGeom>
                <a:avLst/>
                <a:gdLst>
                  <a:gd name="T0" fmla="*/ 613 w 40"/>
                  <a:gd name="T1" fmla="*/ 35 h 13"/>
                  <a:gd name="T2" fmla="*/ 208 w 40"/>
                  <a:gd name="T3" fmla="*/ 22 h 13"/>
                  <a:gd name="T4" fmla="*/ 63 w 40"/>
                  <a:gd name="T5" fmla="*/ 35 h 13"/>
                  <a:gd name="T6" fmla="*/ 125 w 40"/>
                  <a:gd name="T7" fmla="*/ 253 h 13"/>
                  <a:gd name="T8" fmla="*/ 113 w 40"/>
                  <a:gd name="T9" fmla="*/ 94 h 13"/>
                  <a:gd name="T10" fmla="*/ 333 w 40"/>
                  <a:gd name="T11" fmla="*/ 59 h 13"/>
                  <a:gd name="T12" fmla="*/ 625 w 40"/>
                  <a:gd name="T13" fmla="*/ 5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3">
                    <a:moveTo>
                      <a:pt x="39" y="2"/>
                    </a:moveTo>
                    <a:cubicBezTo>
                      <a:pt x="31" y="4"/>
                      <a:pt x="22" y="2"/>
                      <a:pt x="13" y="1"/>
                    </a:cubicBezTo>
                    <a:cubicBezTo>
                      <a:pt x="10" y="1"/>
                      <a:pt x="7" y="0"/>
                      <a:pt x="4" y="2"/>
                    </a:cubicBezTo>
                    <a:cubicBezTo>
                      <a:pt x="0" y="4"/>
                      <a:pt x="4" y="12"/>
                      <a:pt x="8" y="13"/>
                    </a:cubicBezTo>
                    <a:cubicBezTo>
                      <a:pt x="7" y="10"/>
                      <a:pt x="4" y="7"/>
                      <a:pt x="7" y="5"/>
                    </a:cubicBezTo>
                    <a:cubicBezTo>
                      <a:pt x="10" y="3"/>
                      <a:pt x="17" y="3"/>
                      <a:pt x="21" y="3"/>
                    </a:cubicBezTo>
                    <a:cubicBezTo>
                      <a:pt x="27" y="4"/>
                      <a:pt x="34" y="5"/>
                      <a:pt x="40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4" name="Freeform 67">
                <a:extLst>
                  <a:ext uri="{FF2B5EF4-FFF2-40B4-BE49-F238E27FC236}">
                    <a16:creationId xmlns:a16="http://schemas.microsoft.com/office/drawing/2014/main" id="{3C0EFEC0-81AF-4664-8FFD-58FA0E818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347"/>
                <a:ext cx="100" cy="32"/>
              </a:xfrm>
              <a:custGeom>
                <a:avLst/>
                <a:gdLst>
                  <a:gd name="T0" fmla="*/ 625 w 40"/>
                  <a:gd name="T1" fmla="*/ 35 h 12"/>
                  <a:gd name="T2" fmla="*/ 220 w 40"/>
                  <a:gd name="T3" fmla="*/ 21 h 12"/>
                  <a:gd name="T4" fmla="*/ 83 w 40"/>
                  <a:gd name="T5" fmla="*/ 21 h 12"/>
                  <a:gd name="T6" fmla="*/ 125 w 40"/>
                  <a:gd name="T7" fmla="*/ 227 h 12"/>
                  <a:gd name="T8" fmla="*/ 125 w 40"/>
                  <a:gd name="T9" fmla="*/ 77 h 12"/>
                  <a:gd name="T10" fmla="*/ 333 w 40"/>
                  <a:gd name="T11" fmla="*/ 56 h 12"/>
                  <a:gd name="T12" fmla="*/ 625 w 40"/>
                  <a:gd name="T13" fmla="*/ 35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2">
                    <a:moveTo>
                      <a:pt x="40" y="2"/>
                    </a:moveTo>
                    <a:cubicBezTo>
                      <a:pt x="31" y="4"/>
                      <a:pt x="22" y="1"/>
                      <a:pt x="14" y="1"/>
                    </a:cubicBezTo>
                    <a:cubicBezTo>
                      <a:pt x="11" y="0"/>
                      <a:pt x="8" y="0"/>
                      <a:pt x="5" y="1"/>
                    </a:cubicBezTo>
                    <a:cubicBezTo>
                      <a:pt x="0" y="3"/>
                      <a:pt x="4" y="11"/>
                      <a:pt x="8" y="12"/>
                    </a:cubicBezTo>
                    <a:cubicBezTo>
                      <a:pt x="7" y="10"/>
                      <a:pt x="5" y="6"/>
                      <a:pt x="8" y="4"/>
                    </a:cubicBezTo>
                    <a:cubicBezTo>
                      <a:pt x="11" y="2"/>
                      <a:pt x="18" y="3"/>
                      <a:pt x="21" y="3"/>
                    </a:cubicBezTo>
                    <a:cubicBezTo>
                      <a:pt x="27" y="3"/>
                      <a:pt x="34" y="5"/>
                      <a:pt x="40" y="2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5" name="Freeform 68">
                <a:extLst>
                  <a:ext uri="{FF2B5EF4-FFF2-40B4-BE49-F238E27FC236}">
                    <a16:creationId xmlns:a16="http://schemas.microsoft.com/office/drawing/2014/main" id="{0EAC1956-5C8C-4ECA-A12B-34A4B05EC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421"/>
                <a:ext cx="100" cy="40"/>
              </a:xfrm>
              <a:custGeom>
                <a:avLst/>
                <a:gdLst>
                  <a:gd name="T0" fmla="*/ 625 w 40"/>
                  <a:gd name="T1" fmla="*/ 35 h 15"/>
                  <a:gd name="T2" fmla="*/ 220 w 40"/>
                  <a:gd name="T3" fmla="*/ 21 h 15"/>
                  <a:gd name="T4" fmla="*/ 83 w 40"/>
                  <a:gd name="T5" fmla="*/ 21 h 15"/>
                  <a:gd name="T6" fmla="*/ 125 w 40"/>
                  <a:gd name="T7" fmla="*/ 285 h 15"/>
                  <a:gd name="T8" fmla="*/ 125 w 40"/>
                  <a:gd name="T9" fmla="*/ 77 h 15"/>
                  <a:gd name="T10" fmla="*/ 333 w 40"/>
                  <a:gd name="T11" fmla="*/ 56 h 15"/>
                  <a:gd name="T12" fmla="*/ 625 w 40"/>
                  <a:gd name="T13" fmla="*/ 3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5">
                    <a:moveTo>
                      <a:pt x="40" y="2"/>
                    </a:moveTo>
                    <a:cubicBezTo>
                      <a:pt x="32" y="4"/>
                      <a:pt x="22" y="1"/>
                      <a:pt x="14" y="1"/>
                    </a:cubicBezTo>
                    <a:cubicBezTo>
                      <a:pt x="11" y="1"/>
                      <a:pt x="8" y="0"/>
                      <a:pt x="5" y="1"/>
                    </a:cubicBezTo>
                    <a:cubicBezTo>
                      <a:pt x="0" y="4"/>
                      <a:pt x="4" y="14"/>
                      <a:pt x="8" y="15"/>
                    </a:cubicBezTo>
                    <a:cubicBezTo>
                      <a:pt x="7" y="12"/>
                      <a:pt x="5" y="6"/>
                      <a:pt x="8" y="4"/>
                    </a:cubicBezTo>
                    <a:cubicBezTo>
                      <a:pt x="11" y="2"/>
                      <a:pt x="18" y="3"/>
                      <a:pt x="21" y="3"/>
                    </a:cubicBezTo>
                    <a:cubicBezTo>
                      <a:pt x="28" y="3"/>
                      <a:pt x="35" y="5"/>
                      <a:pt x="40" y="2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6" name="Freeform 69">
                <a:extLst>
                  <a:ext uri="{FF2B5EF4-FFF2-40B4-BE49-F238E27FC236}">
                    <a16:creationId xmlns:a16="http://schemas.microsoft.com/office/drawing/2014/main" id="{79E7F3A1-A6E5-4DA0-9936-B42DFC61E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507"/>
                <a:ext cx="100" cy="32"/>
              </a:xfrm>
              <a:custGeom>
                <a:avLst/>
                <a:gdLst>
                  <a:gd name="T0" fmla="*/ 625 w 40"/>
                  <a:gd name="T1" fmla="*/ 35 h 12"/>
                  <a:gd name="T2" fmla="*/ 220 w 40"/>
                  <a:gd name="T3" fmla="*/ 21 h 12"/>
                  <a:gd name="T4" fmla="*/ 83 w 40"/>
                  <a:gd name="T5" fmla="*/ 21 h 12"/>
                  <a:gd name="T6" fmla="*/ 125 w 40"/>
                  <a:gd name="T7" fmla="*/ 227 h 12"/>
                  <a:gd name="T8" fmla="*/ 125 w 40"/>
                  <a:gd name="T9" fmla="*/ 77 h 12"/>
                  <a:gd name="T10" fmla="*/ 333 w 40"/>
                  <a:gd name="T11" fmla="*/ 56 h 12"/>
                  <a:gd name="T12" fmla="*/ 625 w 40"/>
                  <a:gd name="T13" fmla="*/ 35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2">
                    <a:moveTo>
                      <a:pt x="40" y="2"/>
                    </a:moveTo>
                    <a:cubicBezTo>
                      <a:pt x="31" y="4"/>
                      <a:pt x="22" y="1"/>
                      <a:pt x="14" y="1"/>
                    </a:cubicBezTo>
                    <a:cubicBezTo>
                      <a:pt x="11" y="0"/>
                      <a:pt x="8" y="0"/>
                      <a:pt x="5" y="1"/>
                    </a:cubicBezTo>
                    <a:cubicBezTo>
                      <a:pt x="0" y="3"/>
                      <a:pt x="4" y="11"/>
                      <a:pt x="8" y="12"/>
                    </a:cubicBezTo>
                    <a:cubicBezTo>
                      <a:pt x="7" y="10"/>
                      <a:pt x="5" y="6"/>
                      <a:pt x="8" y="4"/>
                    </a:cubicBezTo>
                    <a:cubicBezTo>
                      <a:pt x="11" y="2"/>
                      <a:pt x="18" y="3"/>
                      <a:pt x="21" y="3"/>
                    </a:cubicBezTo>
                    <a:cubicBezTo>
                      <a:pt x="27" y="3"/>
                      <a:pt x="34" y="5"/>
                      <a:pt x="40" y="2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7" name="Freeform 70">
                <a:extLst>
                  <a:ext uri="{FF2B5EF4-FFF2-40B4-BE49-F238E27FC236}">
                    <a16:creationId xmlns:a16="http://schemas.microsoft.com/office/drawing/2014/main" id="{16DFF285-90E6-4370-B303-75AEE1743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664"/>
                <a:ext cx="100" cy="32"/>
              </a:xfrm>
              <a:custGeom>
                <a:avLst/>
                <a:gdLst>
                  <a:gd name="T0" fmla="*/ 625 w 40"/>
                  <a:gd name="T1" fmla="*/ 35 h 12"/>
                  <a:gd name="T2" fmla="*/ 208 w 40"/>
                  <a:gd name="T3" fmla="*/ 21 h 12"/>
                  <a:gd name="T4" fmla="*/ 83 w 40"/>
                  <a:gd name="T5" fmla="*/ 21 h 12"/>
                  <a:gd name="T6" fmla="*/ 125 w 40"/>
                  <a:gd name="T7" fmla="*/ 227 h 12"/>
                  <a:gd name="T8" fmla="*/ 125 w 40"/>
                  <a:gd name="T9" fmla="*/ 77 h 12"/>
                  <a:gd name="T10" fmla="*/ 333 w 40"/>
                  <a:gd name="T11" fmla="*/ 56 h 12"/>
                  <a:gd name="T12" fmla="*/ 625 w 40"/>
                  <a:gd name="T13" fmla="*/ 35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2">
                    <a:moveTo>
                      <a:pt x="40" y="2"/>
                    </a:moveTo>
                    <a:cubicBezTo>
                      <a:pt x="31" y="4"/>
                      <a:pt x="22" y="1"/>
                      <a:pt x="13" y="1"/>
                    </a:cubicBezTo>
                    <a:cubicBezTo>
                      <a:pt x="10" y="0"/>
                      <a:pt x="7" y="0"/>
                      <a:pt x="5" y="1"/>
                    </a:cubicBezTo>
                    <a:cubicBezTo>
                      <a:pt x="0" y="3"/>
                      <a:pt x="4" y="11"/>
                      <a:pt x="8" y="12"/>
                    </a:cubicBezTo>
                    <a:cubicBezTo>
                      <a:pt x="7" y="10"/>
                      <a:pt x="5" y="6"/>
                      <a:pt x="8" y="4"/>
                    </a:cubicBezTo>
                    <a:cubicBezTo>
                      <a:pt x="11" y="2"/>
                      <a:pt x="18" y="3"/>
                      <a:pt x="21" y="3"/>
                    </a:cubicBezTo>
                    <a:cubicBezTo>
                      <a:pt x="27" y="3"/>
                      <a:pt x="34" y="5"/>
                      <a:pt x="40" y="2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8" name="Freeform 71">
                <a:extLst>
                  <a:ext uri="{FF2B5EF4-FFF2-40B4-BE49-F238E27FC236}">
                    <a16:creationId xmlns:a16="http://schemas.microsoft.com/office/drawing/2014/main" id="{4D0AFEBD-B549-40D7-80B8-5DA2F2057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731"/>
                <a:ext cx="100" cy="34"/>
              </a:xfrm>
              <a:custGeom>
                <a:avLst/>
                <a:gdLst>
                  <a:gd name="T0" fmla="*/ 625 w 40"/>
                  <a:gd name="T1" fmla="*/ 34 h 13"/>
                  <a:gd name="T2" fmla="*/ 208 w 40"/>
                  <a:gd name="T3" fmla="*/ 21 h 13"/>
                  <a:gd name="T4" fmla="*/ 83 w 40"/>
                  <a:gd name="T5" fmla="*/ 21 h 13"/>
                  <a:gd name="T6" fmla="*/ 125 w 40"/>
                  <a:gd name="T7" fmla="*/ 233 h 13"/>
                  <a:gd name="T8" fmla="*/ 125 w 40"/>
                  <a:gd name="T9" fmla="*/ 68 h 13"/>
                  <a:gd name="T10" fmla="*/ 333 w 40"/>
                  <a:gd name="T11" fmla="*/ 55 h 13"/>
                  <a:gd name="T12" fmla="*/ 625 w 40"/>
                  <a:gd name="T13" fmla="*/ 34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3">
                    <a:moveTo>
                      <a:pt x="40" y="2"/>
                    </a:moveTo>
                    <a:cubicBezTo>
                      <a:pt x="31" y="4"/>
                      <a:pt x="22" y="1"/>
                      <a:pt x="13" y="1"/>
                    </a:cubicBezTo>
                    <a:cubicBezTo>
                      <a:pt x="10" y="1"/>
                      <a:pt x="7" y="0"/>
                      <a:pt x="5" y="1"/>
                    </a:cubicBezTo>
                    <a:cubicBezTo>
                      <a:pt x="0" y="4"/>
                      <a:pt x="4" y="12"/>
                      <a:pt x="8" y="13"/>
                    </a:cubicBezTo>
                    <a:cubicBezTo>
                      <a:pt x="7" y="10"/>
                      <a:pt x="5" y="6"/>
                      <a:pt x="8" y="4"/>
                    </a:cubicBezTo>
                    <a:cubicBezTo>
                      <a:pt x="11" y="2"/>
                      <a:pt x="18" y="3"/>
                      <a:pt x="21" y="3"/>
                    </a:cubicBezTo>
                    <a:cubicBezTo>
                      <a:pt x="27" y="3"/>
                      <a:pt x="34" y="5"/>
                      <a:pt x="40" y="2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9" name="Freeform 72">
                <a:extLst>
                  <a:ext uri="{FF2B5EF4-FFF2-40B4-BE49-F238E27FC236}">
                    <a16:creationId xmlns:a16="http://schemas.microsoft.com/office/drawing/2014/main" id="{448BD7AF-7CF0-4E29-8CC2-C08941455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797"/>
                <a:ext cx="100" cy="32"/>
              </a:xfrm>
              <a:custGeom>
                <a:avLst/>
                <a:gdLst>
                  <a:gd name="T0" fmla="*/ 625 w 40"/>
                  <a:gd name="T1" fmla="*/ 77 h 12"/>
                  <a:gd name="T2" fmla="*/ 208 w 40"/>
                  <a:gd name="T3" fmla="*/ 35 h 12"/>
                  <a:gd name="T4" fmla="*/ 83 w 40"/>
                  <a:gd name="T5" fmla="*/ 21 h 12"/>
                  <a:gd name="T6" fmla="*/ 125 w 40"/>
                  <a:gd name="T7" fmla="*/ 227 h 12"/>
                  <a:gd name="T8" fmla="*/ 125 w 40"/>
                  <a:gd name="T9" fmla="*/ 93 h 12"/>
                  <a:gd name="T10" fmla="*/ 345 w 40"/>
                  <a:gd name="T11" fmla="*/ 93 h 12"/>
                  <a:gd name="T12" fmla="*/ 625 w 40"/>
                  <a:gd name="T13" fmla="*/ 77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6"/>
                      <a:pt x="22" y="4"/>
                      <a:pt x="13" y="2"/>
                    </a:cubicBezTo>
                    <a:cubicBezTo>
                      <a:pt x="10" y="1"/>
                      <a:pt x="8" y="0"/>
                      <a:pt x="5" y="1"/>
                    </a:cubicBezTo>
                    <a:cubicBezTo>
                      <a:pt x="0" y="3"/>
                      <a:pt x="4" y="11"/>
                      <a:pt x="8" y="12"/>
                    </a:cubicBezTo>
                    <a:cubicBezTo>
                      <a:pt x="7" y="9"/>
                      <a:pt x="5" y="7"/>
                      <a:pt x="8" y="5"/>
                    </a:cubicBezTo>
                    <a:cubicBezTo>
                      <a:pt x="11" y="3"/>
                      <a:pt x="19" y="5"/>
                      <a:pt x="22" y="5"/>
                    </a:cubicBezTo>
                    <a:cubicBezTo>
                      <a:pt x="28" y="6"/>
                      <a:pt x="35" y="7"/>
                      <a:pt x="4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0" name="Freeform 73">
                <a:extLst>
                  <a:ext uri="{FF2B5EF4-FFF2-40B4-BE49-F238E27FC236}">
                    <a16:creationId xmlns:a16="http://schemas.microsoft.com/office/drawing/2014/main" id="{060FDF9E-9E2A-47DE-BE42-91B81F823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581"/>
                <a:ext cx="100" cy="40"/>
              </a:xfrm>
              <a:custGeom>
                <a:avLst/>
                <a:gdLst>
                  <a:gd name="T0" fmla="*/ 625 w 40"/>
                  <a:gd name="T1" fmla="*/ 35 h 15"/>
                  <a:gd name="T2" fmla="*/ 220 w 40"/>
                  <a:gd name="T3" fmla="*/ 21 h 15"/>
                  <a:gd name="T4" fmla="*/ 83 w 40"/>
                  <a:gd name="T5" fmla="*/ 21 h 15"/>
                  <a:gd name="T6" fmla="*/ 125 w 40"/>
                  <a:gd name="T7" fmla="*/ 285 h 15"/>
                  <a:gd name="T8" fmla="*/ 125 w 40"/>
                  <a:gd name="T9" fmla="*/ 77 h 15"/>
                  <a:gd name="T10" fmla="*/ 333 w 40"/>
                  <a:gd name="T11" fmla="*/ 56 h 15"/>
                  <a:gd name="T12" fmla="*/ 625 w 40"/>
                  <a:gd name="T13" fmla="*/ 3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5">
                    <a:moveTo>
                      <a:pt x="40" y="2"/>
                    </a:moveTo>
                    <a:cubicBezTo>
                      <a:pt x="31" y="4"/>
                      <a:pt x="22" y="1"/>
                      <a:pt x="14" y="1"/>
                    </a:cubicBezTo>
                    <a:cubicBezTo>
                      <a:pt x="11" y="0"/>
                      <a:pt x="8" y="0"/>
                      <a:pt x="5" y="1"/>
                    </a:cubicBezTo>
                    <a:cubicBezTo>
                      <a:pt x="0" y="3"/>
                      <a:pt x="3" y="14"/>
                      <a:pt x="8" y="15"/>
                    </a:cubicBezTo>
                    <a:cubicBezTo>
                      <a:pt x="6" y="13"/>
                      <a:pt x="5" y="6"/>
                      <a:pt x="8" y="4"/>
                    </a:cubicBezTo>
                    <a:cubicBezTo>
                      <a:pt x="11" y="2"/>
                      <a:pt x="18" y="3"/>
                      <a:pt x="21" y="3"/>
                    </a:cubicBezTo>
                    <a:cubicBezTo>
                      <a:pt x="27" y="3"/>
                      <a:pt x="34" y="5"/>
                      <a:pt x="40" y="2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1" name="Freeform 74">
                <a:extLst>
                  <a:ext uri="{FF2B5EF4-FFF2-40B4-BE49-F238E27FC236}">
                    <a16:creationId xmlns:a16="http://schemas.microsoft.com/office/drawing/2014/main" id="{C8D8D66C-84F5-4A6B-9702-F2D0E0FAB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1864"/>
                <a:ext cx="90" cy="51"/>
              </a:xfrm>
              <a:custGeom>
                <a:avLst/>
                <a:gdLst>
                  <a:gd name="T0" fmla="*/ 563 w 36"/>
                  <a:gd name="T1" fmla="*/ 94 h 19"/>
                  <a:gd name="T2" fmla="*/ 113 w 36"/>
                  <a:gd name="T3" fmla="*/ 137 h 19"/>
                  <a:gd name="T4" fmla="*/ 220 w 36"/>
                  <a:gd name="T5" fmla="*/ 368 h 19"/>
                  <a:gd name="T6" fmla="*/ 113 w 36"/>
                  <a:gd name="T7" fmla="*/ 252 h 19"/>
                  <a:gd name="T8" fmla="*/ 50 w 36"/>
                  <a:gd name="T9" fmla="*/ 21 h 19"/>
                  <a:gd name="T10" fmla="*/ 238 w 36"/>
                  <a:gd name="T11" fmla="*/ 56 h 19"/>
                  <a:gd name="T12" fmla="*/ 563 w 36"/>
                  <a:gd name="T13" fmla="*/ 94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19">
                    <a:moveTo>
                      <a:pt x="36" y="5"/>
                    </a:moveTo>
                    <a:cubicBezTo>
                      <a:pt x="21" y="10"/>
                      <a:pt x="10" y="5"/>
                      <a:pt x="7" y="7"/>
                    </a:cubicBezTo>
                    <a:cubicBezTo>
                      <a:pt x="5" y="8"/>
                      <a:pt x="10" y="15"/>
                      <a:pt x="14" y="19"/>
                    </a:cubicBezTo>
                    <a:cubicBezTo>
                      <a:pt x="14" y="19"/>
                      <a:pt x="13" y="18"/>
                      <a:pt x="7" y="13"/>
                    </a:cubicBezTo>
                    <a:cubicBezTo>
                      <a:pt x="0" y="8"/>
                      <a:pt x="0" y="4"/>
                      <a:pt x="3" y="1"/>
                    </a:cubicBezTo>
                    <a:cubicBezTo>
                      <a:pt x="6" y="0"/>
                      <a:pt x="7" y="3"/>
                      <a:pt x="15" y="3"/>
                    </a:cubicBezTo>
                    <a:cubicBezTo>
                      <a:pt x="22" y="4"/>
                      <a:pt x="31" y="6"/>
                      <a:pt x="36" y="5"/>
                    </a:cubicBezTo>
                    <a:close/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2" name="Freeform 75">
                <a:extLst>
                  <a:ext uri="{FF2B5EF4-FFF2-40B4-BE49-F238E27FC236}">
                    <a16:creationId xmlns:a16="http://schemas.microsoft.com/office/drawing/2014/main" id="{B5308C6D-1DF9-4844-8421-C877822B1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1936"/>
                <a:ext cx="50" cy="32"/>
              </a:xfrm>
              <a:custGeom>
                <a:avLst/>
                <a:gdLst>
                  <a:gd name="T0" fmla="*/ 313 w 20"/>
                  <a:gd name="T1" fmla="*/ 0 h 12"/>
                  <a:gd name="T2" fmla="*/ 145 w 20"/>
                  <a:gd name="T3" fmla="*/ 77 h 12"/>
                  <a:gd name="T4" fmla="*/ 95 w 20"/>
                  <a:gd name="T5" fmla="*/ 227 h 12"/>
                  <a:gd name="T6" fmla="*/ 250 w 20"/>
                  <a:gd name="T7" fmla="*/ 56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0" y="0"/>
                    </a:moveTo>
                    <a:cubicBezTo>
                      <a:pt x="17" y="2"/>
                      <a:pt x="13" y="3"/>
                      <a:pt x="9" y="4"/>
                    </a:cubicBezTo>
                    <a:cubicBezTo>
                      <a:pt x="7" y="5"/>
                      <a:pt x="0" y="10"/>
                      <a:pt x="6" y="12"/>
                    </a:cubicBezTo>
                    <a:cubicBezTo>
                      <a:pt x="6" y="8"/>
                      <a:pt x="12" y="3"/>
                      <a:pt x="16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3" name="Freeform 76">
                <a:extLst>
                  <a:ext uri="{FF2B5EF4-FFF2-40B4-BE49-F238E27FC236}">
                    <a16:creationId xmlns:a16="http://schemas.microsoft.com/office/drawing/2014/main" id="{3DD17C94-4D05-45D8-A9BE-D90404912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989"/>
                <a:ext cx="32" cy="27"/>
              </a:xfrm>
              <a:custGeom>
                <a:avLst/>
                <a:gdLst>
                  <a:gd name="T0" fmla="*/ 194 w 13"/>
                  <a:gd name="T1" fmla="*/ 0 h 10"/>
                  <a:gd name="T2" fmla="*/ 30 w 13"/>
                  <a:gd name="T3" fmla="*/ 59 h 10"/>
                  <a:gd name="T4" fmla="*/ 42 w 13"/>
                  <a:gd name="T5" fmla="*/ 197 h 10"/>
                  <a:gd name="T6" fmla="*/ 194 w 13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0" y="1"/>
                      <a:pt x="5" y="1"/>
                      <a:pt x="2" y="3"/>
                    </a:cubicBezTo>
                    <a:cubicBezTo>
                      <a:pt x="0" y="5"/>
                      <a:pt x="0" y="9"/>
                      <a:pt x="3" y="10"/>
                    </a:cubicBezTo>
                    <a:cubicBezTo>
                      <a:pt x="0" y="5"/>
                      <a:pt x="10" y="2"/>
                      <a:pt x="13" y="0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4" name="Freeform 77">
                <a:extLst>
                  <a:ext uri="{FF2B5EF4-FFF2-40B4-BE49-F238E27FC236}">
                    <a16:creationId xmlns:a16="http://schemas.microsoft.com/office/drawing/2014/main" id="{9AC9ABD2-C0A6-4611-B699-77E6E9DC3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043"/>
                <a:ext cx="30" cy="26"/>
              </a:xfrm>
              <a:custGeom>
                <a:avLst/>
                <a:gdLst>
                  <a:gd name="T0" fmla="*/ 188 w 12"/>
                  <a:gd name="T1" fmla="*/ 0 h 10"/>
                  <a:gd name="T2" fmla="*/ 113 w 12"/>
                  <a:gd name="T3" fmla="*/ 177 h 10"/>
                  <a:gd name="T4" fmla="*/ 188 w 12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cubicBezTo>
                      <a:pt x="7" y="1"/>
                      <a:pt x="0" y="4"/>
                      <a:pt x="7" y="10"/>
                    </a:cubicBezTo>
                    <a:cubicBezTo>
                      <a:pt x="3" y="4"/>
                      <a:pt x="10" y="3"/>
                      <a:pt x="12" y="0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5" name="Freeform 78">
                <a:extLst>
                  <a:ext uri="{FF2B5EF4-FFF2-40B4-BE49-F238E27FC236}">
                    <a16:creationId xmlns:a16="http://schemas.microsoft.com/office/drawing/2014/main" id="{5C618E56-7231-42B7-99DC-3F6E8BC5A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2091"/>
                <a:ext cx="22" cy="21"/>
              </a:xfrm>
              <a:custGeom>
                <a:avLst/>
                <a:gdLst>
                  <a:gd name="T0" fmla="*/ 132 w 9"/>
                  <a:gd name="T1" fmla="*/ 0 h 8"/>
                  <a:gd name="T2" fmla="*/ 71 w 9"/>
                  <a:gd name="T3" fmla="*/ 144 h 8"/>
                  <a:gd name="T4" fmla="*/ 120 w 9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4" y="0"/>
                      <a:pt x="0" y="5"/>
                      <a:pt x="5" y="8"/>
                    </a:cubicBezTo>
                    <a:cubicBezTo>
                      <a:pt x="4" y="5"/>
                      <a:pt x="6" y="3"/>
                      <a:pt x="8" y="1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6" name="Freeform 79">
                <a:extLst>
                  <a:ext uri="{FF2B5EF4-FFF2-40B4-BE49-F238E27FC236}">
                    <a16:creationId xmlns:a16="http://schemas.microsoft.com/office/drawing/2014/main" id="{C08323C2-C8C9-4CD0-B13C-1F5836257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947"/>
                <a:ext cx="45" cy="26"/>
              </a:xfrm>
              <a:custGeom>
                <a:avLst/>
                <a:gdLst>
                  <a:gd name="T0" fmla="*/ 0 w 18"/>
                  <a:gd name="T1" fmla="*/ 0 h 10"/>
                  <a:gd name="T2" fmla="*/ 188 w 18"/>
                  <a:gd name="T3" fmla="*/ 55 h 10"/>
                  <a:gd name="T4" fmla="*/ 250 w 18"/>
                  <a:gd name="T5" fmla="*/ 177 h 10"/>
                  <a:gd name="T6" fmla="*/ 208 w 18"/>
                  <a:gd name="T7" fmla="*/ 88 h 10"/>
                  <a:gd name="T8" fmla="*/ 83 w 18"/>
                  <a:gd name="T9" fmla="*/ 5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0" y="0"/>
                    </a:moveTo>
                    <a:cubicBezTo>
                      <a:pt x="3" y="2"/>
                      <a:pt x="9" y="3"/>
                      <a:pt x="12" y="3"/>
                    </a:cubicBezTo>
                    <a:cubicBezTo>
                      <a:pt x="17" y="4"/>
                      <a:pt x="18" y="5"/>
                      <a:pt x="16" y="10"/>
                    </a:cubicBezTo>
                    <a:cubicBezTo>
                      <a:pt x="16" y="7"/>
                      <a:pt x="15" y="6"/>
                      <a:pt x="13" y="5"/>
                    </a:cubicBezTo>
                    <a:cubicBezTo>
                      <a:pt x="11" y="4"/>
                      <a:pt x="7" y="3"/>
                      <a:pt x="5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7" name="Freeform 80">
                <a:extLst>
                  <a:ext uri="{FF2B5EF4-FFF2-40B4-BE49-F238E27FC236}">
                    <a16:creationId xmlns:a16="http://schemas.microsoft.com/office/drawing/2014/main" id="{C0E4767D-5BD6-48CD-B6D7-BEB40F07E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1992"/>
                <a:ext cx="37" cy="32"/>
              </a:xfrm>
              <a:custGeom>
                <a:avLst/>
                <a:gdLst>
                  <a:gd name="T0" fmla="*/ 0 w 15"/>
                  <a:gd name="T1" fmla="*/ 0 h 12"/>
                  <a:gd name="T2" fmla="*/ 183 w 15"/>
                  <a:gd name="T3" fmla="*/ 77 h 12"/>
                  <a:gd name="T4" fmla="*/ 183 w 15"/>
                  <a:gd name="T5" fmla="*/ 227 h 12"/>
                  <a:gd name="T6" fmla="*/ 165 w 15"/>
                  <a:gd name="T7" fmla="*/ 93 h 12"/>
                  <a:gd name="T8" fmla="*/ 12 w 15"/>
                  <a:gd name="T9" fmla="*/ 2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2">
                    <a:moveTo>
                      <a:pt x="0" y="0"/>
                    </a:moveTo>
                    <a:cubicBezTo>
                      <a:pt x="4" y="2"/>
                      <a:pt x="9" y="2"/>
                      <a:pt x="12" y="4"/>
                    </a:cubicBezTo>
                    <a:cubicBezTo>
                      <a:pt x="15" y="6"/>
                      <a:pt x="14" y="11"/>
                      <a:pt x="12" y="12"/>
                    </a:cubicBezTo>
                    <a:cubicBezTo>
                      <a:pt x="12" y="9"/>
                      <a:pt x="13" y="7"/>
                      <a:pt x="11" y="5"/>
                    </a:cubicBezTo>
                    <a:cubicBezTo>
                      <a:pt x="9" y="3"/>
                      <a:pt x="4" y="1"/>
                      <a:pt x="1" y="1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8" name="Freeform 81">
                <a:extLst>
                  <a:ext uri="{FF2B5EF4-FFF2-40B4-BE49-F238E27FC236}">
                    <a16:creationId xmlns:a16="http://schemas.microsoft.com/office/drawing/2014/main" id="{A0644C0E-97CA-4641-88F0-FE97AEF75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2045"/>
                <a:ext cx="22" cy="27"/>
              </a:xfrm>
              <a:custGeom>
                <a:avLst/>
                <a:gdLst>
                  <a:gd name="T0" fmla="*/ 0 w 9"/>
                  <a:gd name="T1" fmla="*/ 0 h 10"/>
                  <a:gd name="T2" fmla="*/ 103 w 9"/>
                  <a:gd name="T3" fmla="*/ 59 h 10"/>
                  <a:gd name="T4" fmla="*/ 90 w 9"/>
                  <a:gd name="T5" fmla="*/ 197 h 10"/>
                  <a:gd name="T6" fmla="*/ 29 w 9"/>
                  <a:gd name="T7" fmla="*/ 3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cubicBezTo>
                      <a:pt x="2" y="1"/>
                      <a:pt x="6" y="1"/>
                      <a:pt x="7" y="3"/>
                    </a:cubicBezTo>
                    <a:cubicBezTo>
                      <a:pt x="9" y="5"/>
                      <a:pt x="7" y="8"/>
                      <a:pt x="6" y="10"/>
                    </a:cubicBezTo>
                    <a:cubicBezTo>
                      <a:pt x="7" y="6"/>
                      <a:pt x="5" y="4"/>
                      <a:pt x="2" y="2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9" name="Freeform 82">
                <a:extLst>
                  <a:ext uri="{FF2B5EF4-FFF2-40B4-BE49-F238E27FC236}">
                    <a16:creationId xmlns:a16="http://schemas.microsoft.com/office/drawing/2014/main" id="{47B4E3EA-A8CB-4C86-A568-6B83142F1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1272"/>
                <a:ext cx="85" cy="53"/>
              </a:xfrm>
              <a:custGeom>
                <a:avLst/>
                <a:gdLst>
                  <a:gd name="T0" fmla="*/ 0 w 34"/>
                  <a:gd name="T1" fmla="*/ 281 h 20"/>
                  <a:gd name="T2" fmla="*/ 458 w 34"/>
                  <a:gd name="T3" fmla="*/ 0 h 20"/>
                  <a:gd name="T4" fmla="*/ 250 w 34"/>
                  <a:gd name="T5" fmla="*/ 204 h 20"/>
                  <a:gd name="T6" fmla="*/ 0 w 34"/>
                  <a:gd name="T7" fmla="*/ 281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0">
                    <a:moveTo>
                      <a:pt x="0" y="15"/>
                    </a:moveTo>
                    <a:cubicBezTo>
                      <a:pt x="10" y="13"/>
                      <a:pt x="34" y="20"/>
                      <a:pt x="29" y="0"/>
                    </a:cubicBezTo>
                    <a:cubicBezTo>
                      <a:pt x="28" y="6"/>
                      <a:pt x="22" y="10"/>
                      <a:pt x="16" y="11"/>
                    </a:cubicBezTo>
                    <a:cubicBezTo>
                      <a:pt x="11" y="13"/>
                      <a:pt x="5" y="15"/>
                      <a:pt x="0" y="15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0" name="Freeform 83">
                <a:extLst>
                  <a:ext uri="{FF2B5EF4-FFF2-40B4-BE49-F238E27FC236}">
                    <a16:creationId xmlns:a16="http://schemas.microsoft.com/office/drawing/2014/main" id="{B30BA786-8BAD-4883-B4D4-D70DFF0AC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1347"/>
                <a:ext cx="85" cy="53"/>
              </a:xfrm>
              <a:custGeom>
                <a:avLst/>
                <a:gdLst>
                  <a:gd name="T0" fmla="*/ 20 w 34"/>
                  <a:gd name="T1" fmla="*/ 281 h 20"/>
                  <a:gd name="T2" fmla="*/ 458 w 34"/>
                  <a:gd name="T3" fmla="*/ 0 h 20"/>
                  <a:gd name="T4" fmla="*/ 250 w 34"/>
                  <a:gd name="T5" fmla="*/ 225 h 20"/>
                  <a:gd name="T6" fmla="*/ 0 w 34"/>
                  <a:gd name="T7" fmla="*/ 281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0">
                    <a:moveTo>
                      <a:pt x="1" y="15"/>
                    </a:moveTo>
                    <a:cubicBezTo>
                      <a:pt x="10" y="14"/>
                      <a:pt x="34" y="20"/>
                      <a:pt x="29" y="0"/>
                    </a:cubicBezTo>
                    <a:cubicBezTo>
                      <a:pt x="28" y="7"/>
                      <a:pt x="22" y="10"/>
                      <a:pt x="16" y="12"/>
                    </a:cubicBezTo>
                    <a:cubicBezTo>
                      <a:pt x="11" y="13"/>
                      <a:pt x="6" y="15"/>
                      <a:pt x="0" y="15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1" name="Freeform 84">
                <a:extLst>
                  <a:ext uri="{FF2B5EF4-FFF2-40B4-BE49-F238E27FC236}">
                    <a16:creationId xmlns:a16="http://schemas.microsoft.com/office/drawing/2014/main" id="{C982FEE8-E03C-4642-A633-D2DF0502A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1507"/>
                <a:ext cx="85" cy="53"/>
              </a:xfrm>
              <a:custGeom>
                <a:avLst/>
                <a:gdLst>
                  <a:gd name="T0" fmla="*/ 20 w 34"/>
                  <a:gd name="T1" fmla="*/ 281 h 20"/>
                  <a:gd name="T2" fmla="*/ 458 w 34"/>
                  <a:gd name="T3" fmla="*/ 0 h 20"/>
                  <a:gd name="T4" fmla="*/ 250 w 34"/>
                  <a:gd name="T5" fmla="*/ 225 h 20"/>
                  <a:gd name="T6" fmla="*/ 0 w 34"/>
                  <a:gd name="T7" fmla="*/ 281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0">
                    <a:moveTo>
                      <a:pt x="1" y="15"/>
                    </a:moveTo>
                    <a:cubicBezTo>
                      <a:pt x="10" y="14"/>
                      <a:pt x="34" y="20"/>
                      <a:pt x="29" y="0"/>
                    </a:cubicBezTo>
                    <a:cubicBezTo>
                      <a:pt x="28" y="7"/>
                      <a:pt x="22" y="10"/>
                      <a:pt x="16" y="12"/>
                    </a:cubicBezTo>
                    <a:cubicBezTo>
                      <a:pt x="11" y="13"/>
                      <a:pt x="6" y="15"/>
                      <a:pt x="0" y="15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2" name="Freeform 85">
                <a:extLst>
                  <a:ext uri="{FF2B5EF4-FFF2-40B4-BE49-F238E27FC236}">
                    <a16:creationId xmlns:a16="http://schemas.microsoft.com/office/drawing/2014/main" id="{A49432B6-0A2A-41A1-A2AE-E8F5E89CE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1589"/>
                <a:ext cx="85" cy="54"/>
              </a:xfrm>
              <a:custGeom>
                <a:avLst/>
                <a:gdLst>
                  <a:gd name="T0" fmla="*/ 0 w 34"/>
                  <a:gd name="T1" fmla="*/ 300 h 20"/>
                  <a:gd name="T2" fmla="*/ 458 w 34"/>
                  <a:gd name="T3" fmla="*/ 0 h 20"/>
                  <a:gd name="T4" fmla="*/ 250 w 34"/>
                  <a:gd name="T5" fmla="*/ 232 h 20"/>
                  <a:gd name="T6" fmla="*/ 0 w 34"/>
                  <a:gd name="T7" fmla="*/ 30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0">
                    <a:moveTo>
                      <a:pt x="0" y="15"/>
                    </a:moveTo>
                    <a:cubicBezTo>
                      <a:pt x="10" y="14"/>
                      <a:pt x="34" y="20"/>
                      <a:pt x="29" y="0"/>
                    </a:cubicBezTo>
                    <a:cubicBezTo>
                      <a:pt x="28" y="7"/>
                      <a:pt x="22" y="10"/>
                      <a:pt x="16" y="12"/>
                    </a:cubicBezTo>
                    <a:cubicBezTo>
                      <a:pt x="11" y="13"/>
                      <a:pt x="5" y="15"/>
                      <a:pt x="0" y="15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3" name="Freeform 86">
                <a:extLst>
                  <a:ext uri="{FF2B5EF4-FFF2-40B4-BE49-F238E27FC236}">
                    <a16:creationId xmlns:a16="http://schemas.microsoft.com/office/drawing/2014/main" id="{CE80F366-4171-4BBD-B039-98A1A7A1C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1667"/>
                <a:ext cx="83" cy="50"/>
              </a:xfrm>
              <a:custGeom>
                <a:avLst/>
                <a:gdLst>
                  <a:gd name="T0" fmla="*/ 0 w 33"/>
                  <a:gd name="T1" fmla="*/ 271 h 19"/>
                  <a:gd name="T2" fmla="*/ 443 w 33"/>
                  <a:gd name="T3" fmla="*/ 0 h 19"/>
                  <a:gd name="T4" fmla="*/ 241 w 33"/>
                  <a:gd name="T5" fmla="*/ 200 h 19"/>
                  <a:gd name="T6" fmla="*/ 0 w 33"/>
                  <a:gd name="T7" fmla="*/ 271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9">
                    <a:moveTo>
                      <a:pt x="0" y="15"/>
                    </a:moveTo>
                    <a:cubicBezTo>
                      <a:pt x="9" y="13"/>
                      <a:pt x="33" y="19"/>
                      <a:pt x="28" y="0"/>
                    </a:cubicBezTo>
                    <a:cubicBezTo>
                      <a:pt x="28" y="6"/>
                      <a:pt x="21" y="9"/>
                      <a:pt x="15" y="11"/>
                    </a:cubicBezTo>
                    <a:cubicBezTo>
                      <a:pt x="10" y="13"/>
                      <a:pt x="5" y="14"/>
                      <a:pt x="0" y="15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4" name="Freeform 87">
                <a:extLst>
                  <a:ext uri="{FF2B5EF4-FFF2-40B4-BE49-F238E27FC236}">
                    <a16:creationId xmlns:a16="http://schemas.microsoft.com/office/drawing/2014/main" id="{765FD012-A880-419E-A76E-BAE1E2E5B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1731"/>
                <a:ext cx="85" cy="53"/>
              </a:xfrm>
              <a:custGeom>
                <a:avLst/>
                <a:gdLst>
                  <a:gd name="T0" fmla="*/ 0 w 34"/>
                  <a:gd name="T1" fmla="*/ 352 h 20"/>
                  <a:gd name="T2" fmla="*/ 458 w 34"/>
                  <a:gd name="T3" fmla="*/ 0 h 20"/>
                  <a:gd name="T4" fmla="*/ 283 w 34"/>
                  <a:gd name="T5" fmla="*/ 239 h 20"/>
                  <a:gd name="T6" fmla="*/ 0 w 34"/>
                  <a:gd name="T7" fmla="*/ 352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0">
                    <a:moveTo>
                      <a:pt x="0" y="19"/>
                    </a:moveTo>
                    <a:cubicBezTo>
                      <a:pt x="9" y="17"/>
                      <a:pt x="34" y="20"/>
                      <a:pt x="29" y="0"/>
                    </a:cubicBezTo>
                    <a:cubicBezTo>
                      <a:pt x="28" y="6"/>
                      <a:pt x="24" y="10"/>
                      <a:pt x="18" y="13"/>
                    </a:cubicBezTo>
                    <a:cubicBezTo>
                      <a:pt x="13" y="16"/>
                      <a:pt x="5" y="18"/>
                      <a:pt x="0" y="19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5" name="Freeform 88">
                <a:extLst>
                  <a:ext uri="{FF2B5EF4-FFF2-40B4-BE49-F238E27FC236}">
                    <a16:creationId xmlns:a16="http://schemas.microsoft.com/office/drawing/2014/main" id="{53BE5F44-B0AB-45BE-A9DF-0D7C53B02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1795"/>
                <a:ext cx="85" cy="53"/>
              </a:xfrm>
              <a:custGeom>
                <a:avLst/>
                <a:gdLst>
                  <a:gd name="T0" fmla="*/ 0 w 34"/>
                  <a:gd name="T1" fmla="*/ 352 h 20"/>
                  <a:gd name="T2" fmla="*/ 458 w 34"/>
                  <a:gd name="T3" fmla="*/ 0 h 20"/>
                  <a:gd name="T4" fmla="*/ 283 w 34"/>
                  <a:gd name="T5" fmla="*/ 260 h 20"/>
                  <a:gd name="T6" fmla="*/ 0 w 34"/>
                  <a:gd name="T7" fmla="*/ 352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0">
                    <a:moveTo>
                      <a:pt x="0" y="19"/>
                    </a:moveTo>
                    <a:cubicBezTo>
                      <a:pt x="9" y="17"/>
                      <a:pt x="34" y="20"/>
                      <a:pt x="29" y="0"/>
                    </a:cubicBezTo>
                    <a:cubicBezTo>
                      <a:pt x="28" y="7"/>
                      <a:pt x="24" y="10"/>
                      <a:pt x="18" y="14"/>
                    </a:cubicBezTo>
                    <a:cubicBezTo>
                      <a:pt x="13" y="16"/>
                      <a:pt x="5" y="19"/>
                      <a:pt x="0" y="19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6" name="Freeform 89">
                <a:extLst>
                  <a:ext uri="{FF2B5EF4-FFF2-40B4-BE49-F238E27FC236}">
                    <a16:creationId xmlns:a16="http://schemas.microsoft.com/office/drawing/2014/main" id="{8832E6BD-276D-455B-A676-6AC35BC1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1424"/>
                <a:ext cx="83" cy="56"/>
              </a:xfrm>
              <a:custGeom>
                <a:avLst/>
                <a:gdLst>
                  <a:gd name="T0" fmla="*/ 0 w 33"/>
                  <a:gd name="T1" fmla="*/ 363 h 21"/>
                  <a:gd name="T2" fmla="*/ 443 w 33"/>
                  <a:gd name="T3" fmla="*/ 0 h 21"/>
                  <a:gd name="T4" fmla="*/ 241 w 33"/>
                  <a:gd name="T5" fmla="*/ 264 h 21"/>
                  <a:gd name="T6" fmla="*/ 0 w 33"/>
                  <a:gd name="T7" fmla="*/ 363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1">
                    <a:moveTo>
                      <a:pt x="0" y="19"/>
                    </a:moveTo>
                    <a:cubicBezTo>
                      <a:pt x="9" y="18"/>
                      <a:pt x="33" y="21"/>
                      <a:pt x="28" y="0"/>
                    </a:cubicBezTo>
                    <a:cubicBezTo>
                      <a:pt x="27" y="7"/>
                      <a:pt x="21" y="12"/>
                      <a:pt x="15" y="14"/>
                    </a:cubicBezTo>
                    <a:cubicBezTo>
                      <a:pt x="10" y="15"/>
                      <a:pt x="5" y="19"/>
                      <a:pt x="0" y="19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7" name="Freeform 90">
                <a:extLst>
                  <a:ext uri="{FF2B5EF4-FFF2-40B4-BE49-F238E27FC236}">
                    <a16:creationId xmlns:a16="http://schemas.microsoft.com/office/drawing/2014/main" id="{5C7101B0-6260-4CC5-834E-3416E187E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1864"/>
                <a:ext cx="60" cy="61"/>
              </a:xfrm>
              <a:custGeom>
                <a:avLst/>
                <a:gdLst>
                  <a:gd name="T0" fmla="*/ 0 w 24"/>
                  <a:gd name="T1" fmla="*/ 430 h 23"/>
                  <a:gd name="T2" fmla="*/ 345 w 24"/>
                  <a:gd name="T3" fmla="*/ 77 h 23"/>
                  <a:gd name="T4" fmla="*/ 238 w 24"/>
                  <a:gd name="T5" fmla="*/ 56 h 23"/>
                  <a:gd name="T6" fmla="*/ 0 w 24"/>
                  <a:gd name="T7" fmla="*/ 43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3">
                    <a:moveTo>
                      <a:pt x="0" y="23"/>
                    </a:moveTo>
                    <a:cubicBezTo>
                      <a:pt x="16" y="18"/>
                      <a:pt x="24" y="7"/>
                      <a:pt x="22" y="4"/>
                    </a:cubicBezTo>
                    <a:cubicBezTo>
                      <a:pt x="21" y="0"/>
                      <a:pt x="16" y="2"/>
                      <a:pt x="15" y="3"/>
                    </a:cubicBezTo>
                    <a:cubicBezTo>
                      <a:pt x="14" y="3"/>
                      <a:pt x="21" y="11"/>
                      <a:pt x="0" y="23"/>
                    </a:cubicBezTo>
                    <a:close/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8" name="Freeform 91">
                <a:extLst>
                  <a:ext uri="{FF2B5EF4-FFF2-40B4-BE49-F238E27FC236}">
                    <a16:creationId xmlns:a16="http://schemas.microsoft.com/office/drawing/2014/main" id="{8DE03024-AFFF-4428-9526-286B2622C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651"/>
                <a:ext cx="162" cy="64"/>
              </a:xfrm>
              <a:custGeom>
                <a:avLst/>
                <a:gdLst>
                  <a:gd name="T0" fmla="*/ 508 w 65"/>
                  <a:gd name="T1" fmla="*/ 456 h 24"/>
                  <a:gd name="T2" fmla="*/ 932 w 65"/>
                  <a:gd name="T3" fmla="*/ 363 h 24"/>
                  <a:gd name="T4" fmla="*/ 932 w 65"/>
                  <a:gd name="T5" fmla="*/ 56 h 24"/>
                  <a:gd name="T6" fmla="*/ 508 w 65"/>
                  <a:gd name="T7" fmla="*/ 77 h 24"/>
                  <a:gd name="T8" fmla="*/ 508 w 65"/>
                  <a:gd name="T9" fmla="*/ 77 h 24"/>
                  <a:gd name="T10" fmla="*/ 92 w 65"/>
                  <a:gd name="T11" fmla="*/ 56 h 24"/>
                  <a:gd name="T12" fmla="*/ 92 w 65"/>
                  <a:gd name="T13" fmla="*/ 363 h 24"/>
                  <a:gd name="T14" fmla="*/ 508 w 65"/>
                  <a:gd name="T15" fmla="*/ 456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4">
                    <a:moveTo>
                      <a:pt x="33" y="24"/>
                    </a:moveTo>
                    <a:cubicBezTo>
                      <a:pt x="46" y="24"/>
                      <a:pt x="55" y="23"/>
                      <a:pt x="60" y="19"/>
                    </a:cubicBezTo>
                    <a:cubicBezTo>
                      <a:pt x="64" y="14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4"/>
                      <a:pt x="6" y="19"/>
                    </a:cubicBezTo>
                    <a:cubicBezTo>
                      <a:pt x="11" y="23"/>
                      <a:pt x="20" y="24"/>
                      <a:pt x="33" y="2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9" name="Freeform 92">
                <a:extLst>
                  <a:ext uri="{FF2B5EF4-FFF2-40B4-BE49-F238E27FC236}">
                    <a16:creationId xmlns:a16="http://schemas.microsoft.com/office/drawing/2014/main" id="{ABE4C074-023A-4DCF-A906-5BDB3E486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568"/>
                <a:ext cx="162" cy="75"/>
              </a:xfrm>
              <a:custGeom>
                <a:avLst/>
                <a:gdLst>
                  <a:gd name="T0" fmla="*/ 508 w 65"/>
                  <a:gd name="T1" fmla="*/ 538 h 28"/>
                  <a:gd name="T2" fmla="*/ 932 w 65"/>
                  <a:gd name="T3" fmla="*/ 445 h 28"/>
                  <a:gd name="T4" fmla="*/ 932 w 65"/>
                  <a:gd name="T5" fmla="*/ 56 h 28"/>
                  <a:gd name="T6" fmla="*/ 508 w 65"/>
                  <a:gd name="T7" fmla="*/ 78 h 28"/>
                  <a:gd name="T8" fmla="*/ 508 w 65"/>
                  <a:gd name="T9" fmla="*/ 78 h 28"/>
                  <a:gd name="T10" fmla="*/ 92 w 65"/>
                  <a:gd name="T11" fmla="*/ 56 h 28"/>
                  <a:gd name="T12" fmla="*/ 92 w 65"/>
                  <a:gd name="T13" fmla="*/ 445 h 28"/>
                  <a:gd name="T14" fmla="*/ 508 w 65"/>
                  <a:gd name="T15" fmla="*/ 53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8">
                    <a:moveTo>
                      <a:pt x="33" y="28"/>
                    </a:moveTo>
                    <a:cubicBezTo>
                      <a:pt x="46" y="28"/>
                      <a:pt x="55" y="27"/>
                      <a:pt x="60" y="23"/>
                    </a:cubicBezTo>
                    <a:cubicBezTo>
                      <a:pt x="64" y="18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8"/>
                      <a:pt x="6" y="23"/>
                    </a:cubicBezTo>
                    <a:cubicBezTo>
                      <a:pt x="11" y="27"/>
                      <a:pt x="20" y="28"/>
                      <a:pt x="33" y="2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0" name="Freeform 93">
                <a:extLst>
                  <a:ext uri="{FF2B5EF4-FFF2-40B4-BE49-F238E27FC236}">
                    <a16:creationId xmlns:a16="http://schemas.microsoft.com/office/drawing/2014/main" id="{14105E91-AB2B-4677-930F-D4C3C5FD7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493"/>
                <a:ext cx="162" cy="67"/>
              </a:xfrm>
              <a:custGeom>
                <a:avLst/>
                <a:gdLst>
                  <a:gd name="T0" fmla="*/ 508 w 65"/>
                  <a:gd name="T1" fmla="*/ 482 h 25"/>
                  <a:gd name="T2" fmla="*/ 932 w 65"/>
                  <a:gd name="T3" fmla="*/ 389 h 25"/>
                  <a:gd name="T4" fmla="*/ 932 w 65"/>
                  <a:gd name="T5" fmla="*/ 56 h 25"/>
                  <a:gd name="T6" fmla="*/ 508 w 65"/>
                  <a:gd name="T7" fmla="*/ 78 h 25"/>
                  <a:gd name="T8" fmla="*/ 508 w 65"/>
                  <a:gd name="T9" fmla="*/ 78 h 25"/>
                  <a:gd name="T10" fmla="*/ 92 w 65"/>
                  <a:gd name="T11" fmla="*/ 56 h 25"/>
                  <a:gd name="T12" fmla="*/ 92 w 65"/>
                  <a:gd name="T13" fmla="*/ 389 h 25"/>
                  <a:gd name="T14" fmla="*/ 508 w 65"/>
                  <a:gd name="T15" fmla="*/ 48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5">
                    <a:moveTo>
                      <a:pt x="33" y="25"/>
                    </a:moveTo>
                    <a:cubicBezTo>
                      <a:pt x="46" y="25"/>
                      <a:pt x="55" y="24"/>
                      <a:pt x="60" y="20"/>
                    </a:cubicBezTo>
                    <a:cubicBezTo>
                      <a:pt x="64" y="15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5"/>
                      <a:pt x="6" y="20"/>
                    </a:cubicBezTo>
                    <a:cubicBezTo>
                      <a:pt x="11" y="24"/>
                      <a:pt x="20" y="25"/>
                      <a:pt x="33" y="2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1" name="Freeform 94">
                <a:extLst>
                  <a:ext uri="{FF2B5EF4-FFF2-40B4-BE49-F238E27FC236}">
                    <a16:creationId xmlns:a16="http://schemas.microsoft.com/office/drawing/2014/main" id="{9CCB276D-B855-4CB0-8100-CE49CCD51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408"/>
                <a:ext cx="162" cy="75"/>
              </a:xfrm>
              <a:custGeom>
                <a:avLst/>
                <a:gdLst>
                  <a:gd name="T0" fmla="*/ 508 w 65"/>
                  <a:gd name="T1" fmla="*/ 538 h 28"/>
                  <a:gd name="T2" fmla="*/ 932 w 65"/>
                  <a:gd name="T3" fmla="*/ 445 h 28"/>
                  <a:gd name="T4" fmla="*/ 932 w 65"/>
                  <a:gd name="T5" fmla="*/ 56 h 28"/>
                  <a:gd name="T6" fmla="*/ 508 w 65"/>
                  <a:gd name="T7" fmla="*/ 78 h 28"/>
                  <a:gd name="T8" fmla="*/ 508 w 65"/>
                  <a:gd name="T9" fmla="*/ 78 h 28"/>
                  <a:gd name="T10" fmla="*/ 92 w 65"/>
                  <a:gd name="T11" fmla="*/ 56 h 28"/>
                  <a:gd name="T12" fmla="*/ 92 w 65"/>
                  <a:gd name="T13" fmla="*/ 445 h 28"/>
                  <a:gd name="T14" fmla="*/ 508 w 65"/>
                  <a:gd name="T15" fmla="*/ 53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8">
                    <a:moveTo>
                      <a:pt x="33" y="28"/>
                    </a:moveTo>
                    <a:cubicBezTo>
                      <a:pt x="46" y="28"/>
                      <a:pt x="55" y="27"/>
                      <a:pt x="60" y="23"/>
                    </a:cubicBezTo>
                    <a:cubicBezTo>
                      <a:pt x="64" y="18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8"/>
                      <a:pt x="6" y="23"/>
                    </a:cubicBezTo>
                    <a:cubicBezTo>
                      <a:pt x="11" y="27"/>
                      <a:pt x="20" y="28"/>
                      <a:pt x="33" y="2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2" name="Freeform 95">
                <a:extLst>
                  <a:ext uri="{FF2B5EF4-FFF2-40B4-BE49-F238E27FC236}">
                    <a16:creationId xmlns:a16="http://schemas.microsoft.com/office/drawing/2014/main" id="{3EE6C17B-0D48-42ED-927A-CC2DFB3E4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333"/>
                <a:ext cx="162" cy="67"/>
              </a:xfrm>
              <a:custGeom>
                <a:avLst/>
                <a:gdLst>
                  <a:gd name="T0" fmla="*/ 508 w 65"/>
                  <a:gd name="T1" fmla="*/ 482 h 25"/>
                  <a:gd name="T2" fmla="*/ 932 w 65"/>
                  <a:gd name="T3" fmla="*/ 389 h 25"/>
                  <a:gd name="T4" fmla="*/ 932 w 65"/>
                  <a:gd name="T5" fmla="*/ 56 h 25"/>
                  <a:gd name="T6" fmla="*/ 508 w 65"/>
                  <a:gd name="T7" fmla="*/ 78 h 25"/>
                  <a:gd name="T8" fmla="*/ 508 w 65"/>
                  <a:gd name="T9" fmla="*/ 78 h 25"/>
                  <a:gd name="T10" fmla="*/ 92 w 65"/>
                  <a:gd name="T11" fmla="*/ 56 h 25"/>
                  <a:gd name="T12" fmla="*/ 92 w 65"/>
                  <a:gd name="T13" fmla="*/ 389 h 25"/>
                  <a:gd name="T14" fmla="*/ 508 w 65"/>
                  <a:gd name="T15" fmla="*/ 48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5">
                    <a:moveTo>
                      <a:pt x="33" y="25"/>
                    </a:moveTo>
                    <a:cubicBezTo>
                      <a:pt x="46" y="25"/>
                      <a:pt x="55" y="24"/>
                      <a:pt x="60" y="20"/>
                    </a:cubicBezTo>
                    <a:cubicBezTo>
                      <a:pt x="64" y="15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5"/>
                      <a:pt x="6" y="20"/>
                    </a:cubicBezTo>
                    <a:cubicBezTo>
                      <a:pt x="11" y="24"/>
                      <a:pt x="20" y="25"/>
                      <a:pt x="33" y="2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3" name="Freeform 96">
                <a:extLst>
                  <a:ext uri="{FF2B5EF4-FFF2-40B4-BE49-F238E27FC236}">
                    <a16:creationId xmlns:a16="http://schemas.microsoft.com/office/drawing/2014/main" id="{E10DB7CB-9483-414A-A101-8649FE02E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256"/>
                <a:ext cx="162" cy="67"/>
              </a:xfrm>
              <a:custGeom>
                <a:avLst/>
                <a:gdLst>
                  <a:gd name="T0" fmla="*/ 508 w 65"/>
                  <a:gd name="T1" fmla="*/ 482 h 25"/>
                  <a:gd name="T2" fmla="*/ 932 w 65"/>
                  <a:gd name="T3" fmla="*/ 389 h 25"/>
                  <a:gd name="T4" fmla="*/ 932 w 65"/>
                  <a:gd name="T5" fmla="*/ 56 h 25"/>
                  <a:gd name="T6" fmla="*/ 508 w 65"/>
                  <a:gd name="T7" fmla="*/ 78 h 25"/>
                  <a:gd name="T8" fmla="*/ 508 w 65"/>
                  <a:gd name="T9" fmla="*/ 78 h 25"/>
                  <a:gd name="T10" fmla="*/ 92 w 65"/>
                  <a:gd name="T11" fmla="*/ 56 h 25"/>
                  <a:gd name="T12" fmla="*/ 92 w 65"/>
                  <a:gd name="T13" fmla="*/ 389 h 25"/>
                  <a:gd name="T14" fmla="*/ 508 w 65"/>
                  <a:gd name="T15" fmla="*/ 48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5">
                    <a:moveTo>
                      <a:pt x="33" y="25"/>
                    </a:moveTo>
                    <a:cubicBezTo>
                      <a:pt x="46" y="25"/>
                      <a:pt x="55" y="24"/>
                      <a:pt x="60" y="20"/>
                    </a:cubicBezTo>
                    <a:cubicBezTo>
                      <a:pt x="64" y="15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5"/>
                      <a:pt x="6" y="20"/>
                    </a:cubicBezTo>
                    <a:cubicBezTo>
                      <a:pt x="11" y="24"/>
                      <a:pt x="20" y="25"/>
                      <a:pt x="33" y="2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4" name="Freeform 97">
                <a:extLst>
                  <a:ext uri="{FF2B5EF4-FFF2-40B4-BE49-F238E27FC236}">
                    <a16:creationId xmlns:a16="http://schemas.microsoft.com/office/drawing/2014/main" id="{EF436350-2EA4-4BC6-B524-4464B15DC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717"/>
                <a:ext cx="162" cy="70"/>
              </a:xfrm>
              <a:custGeom>
                <a:avLst/>
                <a:gdLst>
                  <a:gd name="T0" fmla="*/ 508 w 65"/>
                  <a:gd name="T1" fmla="*/ 81 h 26"/>
                  <a:gd name="T2" fmla="*/ 932 w 65"/>
                  <a:gd name="T3" fmla="*/ 59 h 26"/>
                  <a:gd name="T4" fmla="*/ 932 w 65"/>
                  <a:gd name="T5" fmla="*/ 369 h 26"/>
                  <a:gd name="T6" fmla="*/ 508 w 65"/>
                  <a:gd name="T7" fmla="*/ 506 h 26"/>
                  <a:gd name="T8" fmla="*/ 508 w 65"/>
                  <a:gd name="T9" fmla="*/ 506 h 26"/>
                  <a:gd name="T10" fmla="*/ 92 w 65"/>
                  <a:gd name="T11" fmla="*/ 369 h 26"/>
                  <a:gd name="T12" fmla="*/ 92 w 65"/>
                  <a:gd name="T13" fmla="*/ 59 h 26"/>
                  <a:gd name="T14" fmla="*/ 508 w 65"/>
                  <a:gd name="T15" fmla="*/ 81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6">
                    <a:moveTo>
                      <a:pt x="33" y="4"/>
                    </a:moveTo>
                    <a:cubicBezTo>
                      <a:pt x="55" y="4"/>
                      <a:pt x="56" y="0"/>
                      <a:pt x="60" y="3"/>
                    </a:cubicBezTo>
                    <a:cubicBezTo>
                      <a:pt x="65" y="6"/>
                      <a:pt x="64" y="14"/>
                      <a:pt x="60" y="19"/>
                    </a:cubicBezTo>
                    <a:cubicBezTo>
                      <a:pt x="55" y="23"/>
                      <a:pt x="46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20" y="26"/>
                      <a:pt x="11" y="23"/>
                      <a:pt x="6" y="19"/>
                    </a:cubicBezTo>
                    <a:cubicBezTo>
                      <a:pt x="2" y="14"/>
                      <a:pt x="0" y="6"/>
                      <a:pt x="6" y="3"/>
                    </a:cubicBezTo>
                    <a:cubicBezTo>
                      <a:pt x="10" y="0"/>
                      <a:pt x="11" y="4"/>
                      <a:pt x="33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5" name="Freeform 98">
                <a:extLst>
                  <a:ext uri="{FF2B5EF4-FFF2-40B4-BE49-F238E27FC236}">
                    <a16:creationId xmlns:a16="http://schemas.microsoft.com/office/drawing/2014/main" id="{5807BE75-EDE9-4C9D-AAEE-CC5959FE2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784"/>
                <a:ext cx="162" cy="69"/>
              </a:xfrm>
              <a:custGeom>
                <a:avLst/>
                <a:gdLst>
                  <a:gd name="T0" fmla="*/ 508 w 65"/>
                  <a:gd name="T1" fmla="*/ 486 h 26"/>
                  <a:gd name="T2" fmla="*/ 932 w 65"/>
                  <a:gd name="T3" fmla="*/ 337 h 26"/>
                  <a:gd name="T4" fmla="*/ 932 w 65"/>
                  <a:gd name="T5" fmla="*/ 35 h 26"/>
                  <a:gd name="T6" fmla="*/ 508 w 65"/>
                  <a:gd name="T7" fmla="*/ 133 h 26"/>
                  <a:gd name="T8" fmla="*/ 508 w 65"/>
                  <a:gd name="T9" fmla="*/ 133 h 26"/>
                  <a:gd name="T10" fmla="*/ 92 w 65"/>
                  <a:gd name="T11" fmla="*/ 35 h 26"/>
                  <a:gd name="T12" fmla="*/ 92 w 65"/>
                  <a:gd name="T13" fmla="*/ 337 h 26"/>
                  <a:gd name="T14" fmla="*/ 508 w 65"/>
                  <a:gd name="T15" fmla="*/ 486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6">
                    <a:moveTo>
                      <a:pt x="33" y="26"/>
                    </a:moveTo>
                    <a:cubicBezTo>
                      <a:pt x="46" y="26"/>
                      <a:pt x="55" y="23"/>
                      <a:pt x="60" y="18"/>
                    </a:cubicBezTo>
                    <a:cubicBezTo>
                      <a:pt x="64" y="14"/>
                      <a:pt x="65" y="6"/>
                      <a:pt x="60" y="2"/>
                    </a:cubicBezTo>
                    <a:cubicBezTo>
                      <a:pt x="56" y="0"/>
                      <a:pt x="55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11" y="7"/>
                      <a:pt x="10" y="0"/>
                      <a:pt x="6" y="2"/>
                    </a:cubicBezTo>
                    <a:cubicBezTo>
                      <a:pt x="0" y="6"/>
                      <a:pt x="2" y="14"/>
                      <a:pt x="6" y="18"/>
                    </a:cubicBezTo>
                    <a:cubicBezTo>
                      <a:pt x="11" y="23"/>
                      <a:pt x="20" y="26"/>
                      <a:pt x="33" y="2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6" name="Freeform 99">
                <a:extLst>
                  <a:ext uri="{FF2B5EF4-FFF2-40B4-BE49-F238E27FC236}">
                    <a16:creationId xmlns:a16="http://schemas.microsoft.com/office/drawing/2014/main" id="{FE007D27-A425-40D7-9FE9-D39E46EE6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851"/>
                <a:ext cx="162" cy="82"/>
              </a:xfrm>
              <a:custGeom>
                <a:avLst/>
                <a:gdLst>
                  <a:gd name="T0" fmla="*/ 508 w 65"/>
                  <a:gd name="T1" fmla="*/ 574 h 31"/>
                  <a:gd name="T2" fmla="*/ 932 w 65"/>
                  <a:gd name="T3" fmla="*/ 349 h 31"/>
                  <a:gd name="T4" fmla="*/ 932 w 65"/>
                  <a:gd name="T5" fmla="*/ 56 h 31"/>
                  <a:gd name="T6" fmla="*/ 508 w 65"/>
                  <a:gd name="T7" fmla="*/ 132 h 31"/>
                  <a:gd name="T8" fmla="*/ 508 w 65"/>
                  <a:gd name="T9" fmla="*/ 132 h 31"/>
                  <a:gd name="T10" fmla="*/ 92 w 65"/>
                  <a:gd name="T11" fmla="*/ 56 h 31"/>
                  <a:gd name="T12" fmla="*/ 92 w 65"/>
                  <a:gd name="T13" fmla="*/ 349 h 31"/>
                  <a:gd name="T14" fmla="*/ 508 w 65"/>
                  <a:gd name="T15" fmla="*/ 574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31">
                    <a:moveTo>
                      <a:pt x="33" y="31"/>
                    </a:moveTo>
                    <a:cubicBezTo>
                      <a:pt x="46" y="31"/>
                      <a:pt x="55" y="23"/>
                      <a:pt x="60" y="19"/>
                    </a:cubicBezTo>
                    <a:cubicBezTo>
                      <a:pt x="64" y="14"/>
                      <a:pt x="65" y="6"/>
                      <a:pt x="60" y="3"/>
                    </a:cubicBezTo>
                    <a:cubicBezTo>
                      <a:pt x="56" y="0"/>
                      <a:pt x="55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11" y="7"/>
                      <a:pt x="10" y="0"/>
                      <a:pt x="6" y="3"/>
                    </a:cubicBezTo>
                    <a:cubicBezTo>
                      <a:pt x="0" y="6"/>
                      <a:pt x="2" y="14"/>
                      <a:pt x="6" y="19"/>
                    </a:cubicBezTo>
                    <a:cubicBezTo>
                      <a:pt x="11" y="23"/>
                      <a:pt x="20" y="31"/>
                      <a:pt x="33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7" name="Freeform 100">
                <a:extLst>
                  <a:ext uri="{FF2B5EF4-FFF2-40B4-BE49-F238E27FC236}">
                    <a16:creationId xmlns:a16="http://schemas.microsoft.com/office/drawing/2014/main" id="{D719A048-E951-405E-8A11-275E02C5A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832"/>
                <a:ext cx="135" cy="37"/>
              </a:xfrm>
              <a:custGeom>
                <a:avLst/>
                <a:gdLst>
                  <a:gd name="T0" fmla="*/ 425 w 54"/>
                  <a:gd name="T1" fmla="*/ 148 h 14"/>
                  <a:gd name="T2" fmla="*/ 425 w 54"/>
                  <a:gd name="T3" fmla="*/ 148 h 14"/>
                  <a:gd name="T4" fmla="*/ 0 w 54"/>
                  <a:gd name="T5" fmla="*/ 0 h 14"/>
                  <a:gd name="T6" fmla="*/ 20 w 54"/>
                  <a:gd name="T7" fmla="*/ 167 h 14"/>
                  <a:gd name="T8" fmla="*/ 425 w 54"/>
                  <a:gd name="T9" fmla="*/ 259 h 14"/>
                  <a:gd name="T10" fmla="*/ 425 w 54"/>
                  <a:gd name="T11" fmla="*/ 259 h 14"/>
                  <a:gd name="T12" fmla="*/ 833 w 54"/>
                  <a:gd name="T13" fmla="*/ 167 h 14"/>
                  <a:gd name="T14" fmla="*/ 845 w 54"/>
                  <a:gd name="T15" fmla="*/ 0 h 14"/>
                  <a:gd name="T16" fmla="*/ 425 w 54"/>
                  <a:gd name="T17" fmla="*/ 148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14">
                    <a:moveTo>
                      <a:pt x="27" y="8"/>
                    </a:moveTo>
                    <a:cubicBezTo>
                      <a:pt x="27" y="8"/>
                      <a:pt x="27" y="8"/>
                      <a:pt x="27" y="8"/>
                    </a:cubicBezTo>
                    <a:cubicBezTo>
                      <a:pt x="14" y="8"/>
                      <a:pt x="5" y="5"/>
                      <a:pt x="0" y="0"/>
                    </a:cubicBezTo>
                    <a:cubicBezTo>
                      <a:pt x="2" y="3"/>
                      <a:pt x="2" y="7"/>
                      <a:pt x="1" y="9"/>
                    </a:cubicBezTo>
                    <a:cubicBezTo>
                      <a:pt x="4" y="8"/>
                      <a:pt x="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47" y="14"/>
                      <a:pt x="49" y="8"/>
                      <a:pt x="53" y="9"/>
                    </a:cubicBezTo>
                    <a:cubicBezTo>
                      <a:pt x="51" y="6"/>
                      <a:pt x="51" y="4"/>
                      <a:pt x="54" y="0"/>
                    </a:cubicBezTo>
                    <a:cubicBezTo>
                      <a:pt x="49" y="5"/>
                      <a:pt x="40" y="8"/>
                      <a:pt x="27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8" name="Freeform 101">
                <a:extLst>
                  <a:ext uri="{FF2B5EF4-FFF2-40B4-BE49-F238E27FC236}">
                    <a16:creationId xmlns:a16="http://schemas.microsoft.com/office/drawing/2014/main" id="{07FE0547-A711-4974-A453-6189516BC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765"/>
                <a:ext cx="133" cy="38"/>
              </a:xfrm>
              <a:custGeom>
                <a:avLst/>
                <a:gdLst>
                  <a:gd name="T0" fmla="*/ 409 w 53"/>
                  <a:gd name="T1" fmla="*/ 163 h 14"/>
                  <a:gd name="T2" fmla="*/ 409 w 53"/>
                  <a:gd name="T3" fmla="*/ 163 h 14"/>
                  <a:gd name="T4" fmla="*/ 0 w 53"/>
                  <a:gd name="T5" fmla="*/ 22 h 14"/>
                  <a:gd name="T6" fmla="*/ 0 w 53"/>
                  <a:gd name="T7" fmla="*/ 176 h 14"/>
                  <a:gd name="T8" fmla="*/ 409 w 53"/>
                  <a:gd name="T9" fmla="*/ 280 h 14"/>
                  <a:gd name="T10" fmla="*/ 409 w 53"/>
                  <a:gd name="T11" fmla="*/ 280 h 14"/>
                  <a:gd name="T12" fmla="*/ 838 w 53"/>
                  <a:gd name="T13" fmla="*/ 176 h 14"/>
                  <a:gd name="T14" fmla="*/ 838 w 53"/>
                  <a:gd name="T15" fmla="*/ 0 h 14"/>
                  <a:gd name="T16" fmla="*/ 838 w 53"/>
                  <a:gd name="T17" fmla="*/ 0 h 14"/>
                  <a:gd name="T18" fmla="*/ 838 w 53"/>
                  <a:gd name="T19" fmla="*/ 22 h 14"/>
                  <a:gd name="T20" fmla="*/ 409 w 53"/>
                  <a:gd name="T21" fmla="*/ 163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3" h="14">
                    <a:moveTo>
                      <a:pt x="26" y="8"/>
                    </a:moveTo>
                    <a:cubicBezTo>
                      <a:pt x="26" y="8"/>
                      <a:pt x="26" y="8"/>
                      <a:pt x="26" y="8"/>
                    </a:cubicBezTo>
                    <a:cubicBezTo>
                      <a:pt x="13" y="8"/>
                      <a:pt x="5" y="6"/>
                      <a:pt x="0" y="1"/>
                    </a:cubicBezTo>
                    <a:cubicBezTo>
                      <a:pt x="0" y="2"/>
                      <a:pt x="2" y="5"/>
                      <a:pt x="0" y="9"/>
                    </a:cubicBezTo>
                    <a:cubicBezTo>
                      <a:pt x="4" y="8"/>
                      <a:pt x="7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48" y="14"/>
                      <a:pt x="49" y="7"/>
                      <a:pt x="53" y="9"/>
                    </a:cubicBezTo>
                    <a:cubicBezTo>
                      <a:pt x="50" y="6"/>
                      <a:pt x="50" y="4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1"/>
                      <a:pt x="53" y="1"/>
                    </a:cubicBezTo>
                    <a:cubicBezTo>
                      <a:pt x="48" y="5"/>
                      <a:pt x="39" y="8"/>
                      <a:pt x="26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9" name="Freeform 102">
                <a:extLst>
                  <a:ext uri="{FF2B5EF4-FFF2-40B4-BE49-F238E27FC236}">
                    <a16:creationId xmlns:a16="http://schemas.microsoft.com/office/drawing/2014/main" id="{8BC6F88C-87B3-429C-B16C-0055090D0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699"/>
                <a:ext cx="137" cy="29"/>
              </a:xfrm>
              <a:custGeom>
                <a:avLst/>
                <a:gdLst>
                  <a:gd name="T0" fmla="*/ 837 w 55"/>
                  <a:gd name="T1" fmla="*/ 21 h 11"/>
                  <a:gd name="T2" fmla="*/ 416 w 55"/>
                  <a:gd name="T3" fmla="*/ 111 h 11"/>
                  <a:gd name="T4" fmla="*/ 416 w 55"/>
                  <a:gd name="T5" fmla="*/ 111 h 11"/>
                  <a:gd name="T6" fmla="*/ 0 w 55"/>
                  <a:gd name="T7" fmla="*/ 21 h 11"/>
                  <a:gd name="T8" fmla="*/ 0 w 55"/>
                  <a:gd name="T9" fmla="*/ 182 h 11"/>
                  <a:gd name="T10" fmla="*/ 416 w 55"/>
                  <a:gd name="T11" fmla="*/ 200 h 11"/>
                  <a:gd name="T12" fmla="*/ 416 w 55"/>
                  <a:gd name="T13" fmla="*/ 200 h 11"/>
                  <a:gd name="T14" fmla="*/ 837 w 55"/>
                  <a:gd name="T15" fmla="*/ 182 h 11"/>
                  <a:gd name="T16" fmla="*/ 849 w 55"/>
                  <a:gd name="T17" fmla="*/ 200 h 11"/>
                  <a:gd name="T18" fmla="*/ 849 w 55"/>
                  <a:gd name="T19" fmla="*/ 200 h 11"/>
                  <a:gd name="T20" fmla="*/ 837 w 55"/>
                  <a:gd name="T21" fmla="*/ 0 h 11"/>
                  <a:gd name="T22" fmla="*/ 837 w 55"/>
                  <a:gd name="T23" fmla="*/ 2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5" h="11">
                    <a:moveTo>
                      <a:pt x="54" y="1"/>
                    </a:moveTo>
                    <a:cubicBezTo>
                      <a:pt x="49" y="5"/>
                      <a:pt x="40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4" y="6"/>
                      <a:pt x="5" y="5"/>
                      <a:pt x="0" y="1"/>
                    </a:cubicBezTo>
                    <a:cubicBezTo>
                      <a:pt x="2" y="4"/>
                      <a:pt x="2" y="7"/>
                      <a:pt x="0" y="10"/>
                    </a:cubicBezTo>
                    <a:cubicBezTo>
                      <a:pt x="4" y="7"/>
                      <a:pt x="5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49" y="11"/>
                      <a:pt x="50" y="7"/>
                      <a:pt x="54" y="10"/>
                    </a:cubicBezTo>
                    <a:cubicBezTo>
                      <a:pt x="54" y="10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3" y="8"/>
                      <a:pt x="53" y="3"/>
                      <a:pt x="54" y="0"/>
                    </a:cubicBezTo>
                    <a:cubicBezTo>
                      <a:pt x="54" y="0"/>
                      <a:pt x="54" y="0"/>
                      <a:pt x="54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0" name="Freeform 103">
                <a:extLst>
                  <a:ext uri="{FF2B5EF4-FFF2-40B4-BE49-F238E27FC236}">
                    <a16:creationId xmlns:a16="http://schemas.microsoft.com/office/drawing/2014/main" id="{1253830D-62C9-40B1-973B-D2721A5D9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925"/>
                <a:ext cx="108" cy="70"/>
              </a:xfrm>
              <a:custGeom>
                <a:avLst/>
                <a:gdLst>
                  <a:gd name="T0" fmla="*/ 63 w 43"/>
                  <a:gd name="T1" fmla="*/ 22 h 26"/>
                  <a:gd name="T2" fmla="*/ 271 w 43"/>
                  <a:gd name="T3" fmla="*/ 312 h 26"/>
                  <a:gd name="T4" fmla="*/ 663 w 43"/>
                  <a:gd name="T5" fmla="*/ 334 h 26"/>
                  <a:gd name="T6" fmla="*/ 397 w 43"/>
                  <a:gd name="T7" fmla="*/ 137 h 26"/>
                  <a:gd name="T8" fmla="*/ 95 w 43"/>
                  <a:gd name="T9" fmla="*/ 22 h 26"/>
                  <a:gd name="T10" fmla="*/ 63 w 43"/>
                  <a:gd name="T11" fmla="*/ 22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26">
                    <a:moveTo>
                      <a:pt x="4" y="1"/>
                    </a:moveTo>
                    <a:cubicBezTo>
                      <a:pt x="0" y="12"/>
                      <a:pt x="10" y="14"/>
                      <a:pt x="17" y="16"/>
                    </a:cubicBezTo>
                    <a:cubicBezTo>
                      <a:pt x="25" y="18"/>
                      <a:pt x="41" y="26"/>
                      <a:pt x="42" y="17"/>
                    </a:cubicBezTo>
                    <a:cubicBezTo>
                      <a:pt x="43" y="7"/>
                      <a:pt x="37" y="10"/>
                      <a:pt x="25" y="7"/>
                    </a:cubicBezTo>
                    <a:cubicBezTo>
                      <a:pt x="14" y="4"/>
                      <a:pt x="12" y="0"/>
                      <a:pt x="6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1" name="Freeform 104">
                <a:extLst>
                  <a:ext uri="{FF2B5EF4-FFF2-40B4-BE49-F238E27FC236}">
                    <a16:creationId xmlns:a16="http://schemas.microsoft.com/office/drawing/2014/main" id="{4C04A23E-DE38-48B6-A38F-B647158DA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963"/>
                <a:ext cx="113" cy="85"/>
              </a:xfrm>
              <a:custGeom>
                <a:avLst/>
                <a:gdLst>
                  <a:gd name="T0" fmla="*/ 50 w 45"/>
                  <a:gd name="T1" fmla="*/ 149 h 32"/>
                  <a:gd name="T2" fmla="*/ 284 w 45"/>
                  <a:gd name="T3" fmla="*/ 375 h 32"/>
                  <a:gd name="T4" fmla="*/ 663 w 45"/>
                  <a:gd name="T5" fmla="*/ 396 h 32"/>
                  <a:gd name="T6" fmla="*/ 397 w 45"/>
                  <a:gd name="T7" fmla="*/ 170 h 32"/>
                  <a:gd name="T8" fmla="*/ 50 w 45"/>
                  <a:gd name="T9" fmla="*/ 14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2">
                    <a:moveTo>
                      <a:pt x="3" y="8"/>
                    </a:moveTo>
                    <a:cubicBezTo>
                      <a:pt x="0" y="17"/>
                      <a:pt x="11" y="18"/>
                      <a:pt x="18" y="20"/>
                    </a:cubicBezTo>
                    <a:cubicBezTo>
                      <a:pt x="25" y="22"/>
                      <a:pt x="39" y="32"/>
                      <a:pt x="42" y="21"/>
                    </a:cubicBezTo>
                    <a:cubicBezTo>
                      <a:pt x="45" y="12"/>
                      <a:pt x="37" y="12"/>
                      <a:pt x="25" y="9"/>
                    </a:cubicBezTo>
                    <a:cubicBezTo>
                      <a:pt x="13" y="6"/>
                      <a:pt x="6" y="0"/>
                      <a:pt x="3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2" name="Freeform 105">
                <a:extLst>
                  <a:ext uri="{FF2B5EF4-FFF2-40B4-BE49-F238E27FC236}">
                    <a16:creationId xmlns:a16="http://schemas.microsoft.com/office/drawing/2014/main" id="{65D1CDAE-FD0F-42B2-A84E-5AC3C3EF0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2011"/>
                <a:ext cx="115" cy="85"/>
              </a:xfrm>
              <a:custGeom>
                <a:avLst/>
                <a:gdLst>
                  <a:gd name="T0" fmla="*/ 50 w 46"/>
                  <a:gd name="T1" fmla="*/ 149 h 32"/>
                  <a:gd name="T2" fmla="*/ 283 w 46"/>
                  <a:gd name="T3" fmla="*/ 375 h 32"/>
                  <a:gd name="T4" fmla="*/ 675 w 46"/>
                  <a:gd name="T5" fmla="*/ 409 h 32"/>
                  <a:gd name="T6" fmla="*/ 395 w 46"/>
                  <a:gd name="T7" fmla="*/ 170 h 32"/>
                  <a:gd name="T8" fmla="*/ 50 w 46"/>
                  <a:gd name="T9" fmla="*/ 14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2">
                    <a:moveTo>
                      <a:pt x="3" y="8"/>
                    </a:moveTo>
                    <a:cubicBezTo>
                      <a:pt x="0" y="17"/>
                      <a:pt x="10" y="18"/>
                      <a:pt x="18" y="20"/>
                    </a:cubicBezTo>
                    <a:cubicBezTo>
                      <a:pt x="25" y="22"/>
                      <a:pt x="39" y="32"/>
                      <a:pt x="43" y="22"/>
                    </a:cubicBezTo>
                    <a:cubicBezTo>
                      <a:pt x="46" y="12"/>
                      <a:pt x="37" y="12"/>
                      <a:pt x="25" y="9"/>
                    </a:cubicBezTo>
                    <a:cubicBezTo>
                      <a:pt x="13" y="6"/>
                      <a:pt x="6" y="0"/>
                      <a:pt x="3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3" name="Freeform 106">
                <a:extLst>
                  <a:ext uri="{FF2B5EF4-FFF2-40B4-BE49-F238E27FC236}">
                    <a16:creationId xmlns:a16="http://schemas.microsoft.com/office/drawing/2014/main" id="{F87AAD73-5156-4917-8CCA-55B8D8E43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2064"/>
                <a:ext cx="115" cy="83"/>
              </a:xfrm>
              <a:custGeom>
                <a:avLst/>
                <a:gdLst>
                  <a:gd name="T0" fmla="*/ 50 w 46"/>
                  <a:gd name="T1" fmla="*/ 150 h 31"/>
                  <a:gd name="T2" fmla="*/ 283 w 46"/>
                  <a:gd name="T3" fmla="*/ 367 h 31"/>
                  <a:gd name="T4" fmla="*/ 675 w 46"/>
                  <a:gd name="T5" fmla="*/ 402 h 31"/>
                  <a:gd name="T6" fmla="*/ 395 w 46"/>
                  <a:gd name="T7" fmla="*/ 171 h 31"/>
                  <a:gd name="T8" fmla="*/ 50 w 46"/>
                  <a:gd name="T9" fmla="*/ 15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1">
                    <a:moveTo>
                      <a:pt x="3" y="8"/>
                    </a:moveTo>
                    <a:cubicBezTo>
                      <a:pt x="0" y="16"/>
                      <a:pt x="11" y="17"/>
                      <a:pt x="18" y="19"/>
                    </a:cubicBezTo>
                    <a:cubicBezTo>
                      <a:pt x="25" y="21"/>
                      <a:pt x="39" y="31"/>
                      <a:pt x="43" y="21"/>
                    </a:cubicBezTo>
                    <a:cubicBezTo>
                      <a:pt x="46" y="11"/>
                      <a:pt x="37" y="12"/>
                      <a:pt x="25" y="9"/>
                    </a:cubicBezTo>
                    <a:cubicBezTo>
                      <a:pt x="13" y="6"/>
                      <a:pt x="6" y="0"/>
                      <a:pt x="3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4" name="Freeform 107">
                <a:extLst>
                  <a:ext uri="{FF2B5EF4-FFF2-40B4-BE49-F238E27FC236}">
                    <a16:creationId xmlns:a16="http://schemas.microsoft.com/office/drawing/2014/main" id="{D008C6C5-CE8F-4833-A296-C9275DB94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2115"/>
                <a:ext cx="113" cy="85"/>
              </a:xfrm>
              <a:custGeom>
                <a:avLst/>
                <a:gdLst>
                  <a:gd name="T0" fmla="*/ 50 w 45"/>
                  <a:gd name="T1" fmla="*/ 170 h 32"/>
                  <a:gd name="T2" fmla="*/ 271 w 45"/>
                  <a:gd name="T3" fmla="*/ 375 h 32"/>
                  <a:gd name="T4" fmla="*/ 663 w 45"/>
                  <a:gd name="T5" fmla="*/ 409 h 32"/>
                  <a:gd name="T6" fmla="*/ 379 w 45"/>
                  <a:gd name="T7" fmla="*/ 133 h 32"/>
                  <a:gd name="T8" fmla="*/ 50 w 45"/>
                  <a:gd name="T9" fmla="*/ 17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2">
                    <a:moveTo>
                      <a:pt x="3" y="9"/>
                    </a:moveTo>
                    <a:cubicBezTo>
                      <a:pt x="0" y="17"/>
                      <a:pt x="10" y="18"/>
                      <a:pt x="17" y="20"/>
                    </a:cubicBezTo>
                    <a:cubicBezTo>
                      <a:pt x="24" y="22"/>
                      <a:pt x="39" y="32"/>
                      <a:pt x="42" y="22"/>
                    </a:cubicBezTo>
                    <a:cubicBezTo>
                      <a:pt x="45" y="12"/>
                      <a:pt x="36" y="10"/>
                      <a:pt x="24" y="7"/>
                    </a:cubicBezTo>
                    <a:cubicBezTo>
                      <a:pt x="12" y="4"/>
                      <a:pt x="6" y="0"/>
                      <a:pt x="3" y="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5" name="Freeform 108">
                <a:extLst>
                  <a:ext uri="{FF2B5EF4-FFF2-40B4-BE49-F238E27FC236}">
                    <a16:creationId xmlns:a16="http://schemas.microsoft.com/office/drawing/2014/main" id="{9DE99B66-66A4-4D32-A1CC-80F0983C0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1960"/>
                <a:ext cx="110" cy="83"/>
              </a:xfrm>
              <a:custGeom>
                <a:avLst/>
                <a:gdLst>
                  <a:gd name="T0" fmla="*/ 645 w 44"/>
                  <a:gd name="T1" fmla="*/ 150 h 31"/>
                  <a:gd name="T2" fmla="*/ 425 w 44"/>
                  <a:gd name="T3" fmla="*/ 367 h 31"/>
                  <a:gd name="T4" fmla="*/ 33 w 44"/>
                  <a:gd name="T5" fmla="*/ 388 h 31"/>
                  <a:gd name="T6" fmla="*/ 300 w 44"/>
                  <a:gd name="T7" fmla="*/ 171 h 31"/>
                  <a:gd name="T8" fmla="*/ 645 w 44"/>
                  <a:gd name="T9" fmla="*/ 15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1">
                    <a:moveTo>
                      <a:pt x="41" y="8"/>
                    </a:moveTo>
                    <a:cubicBezTo>
                      <a:pt x="44" y="16"/>
                      <a:pt x="34" y="17"/>
                      <a:pt x="27" y="19"/>
                    </a:cubicBezTo>
                    <a:cubicBezTo>
                      <a:pt x="19" y="21"/>
                      <a:pt x="5" y="31"/>
                      <a:pt x="2" y="20"/>
                    </a:cubicBezTo>
                    <a:cubicBezTo>
                      <a:pt x="0" y="11"/>
                      <a:pt x="7" y="12"/>
                      <a:pt x="19" y="9"/>
                    </a:cubicBezTo>
                    <a:cubicBezTo>
                      <a:pt x="31" y="6"/>
                      <a:pt x="38" y="0"/>
                      <a:pt x="41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6" name="Freeform 109">
                <a:extLst>
                  <a:ext uri="{FF2B5EF4-FFF2-40B4-BE49-F238E27FC236}">
                    <a16:creationId xmlns:a16="http://schemas.microsoft.com/office/drawing/2014/main" id="{E7C9A768-D814-4454-8069-7D80DEEBD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909"/>
                <a:ext cx="98" cy="80"/>
              </a:xfrm>
              <a:custGeom>
                <a:avLst/>
                <a:gdLst>
                  <a:gd name="T0" fmla="*/ 568 w 39"/>
                  <a:gd name="T1" fmla="*/ 149 h 30"/>
                  <a:gd name="T2" fmla="*/ 397 w 39"/>
                  <a:gd name="T3" fmla="*/ 376 h 30"/>
                  <a:gd name="T4" fmla="*/ 33 w 39"/>
                  <a:gd name="T5" fmla="*/ 419 h 30"/>
                  <a:gd name="T6" fmla="*/ 271 w 39"/>
                  <a:gd name="T7" fmla="*/ 192 h 30"/>
                  <a:gd name="T8" fmla="*/ 568 w 39"/>
                  <a:gd name="T9" fmla="*/ 14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0">
                    <a:moveTo>
                      <a:pt x="36" y="8"/>
                    </a:moveTo>
                    <a:cubicBezTo>
                      <a:pt x="39" y="16"/>
                      <a:pt x="32" y="18"/>
                      <a:pt x="25" y="20"/>
                    </a:cubicBezTo>
                    <a:cubicBezTo>
                      <a:pt x="17" y="22"/>
                      <a:pt x="3" y="30"/>
                      <a:pt x="2" y="22"/>
                    </a:cubicBezTo>
                    <a:cubicBezTo>
                      <a:pt x="0" y="12"/>
                      <a:pt x="6" y="13"/>
                      <a:pt x="17" y="10"/>
                    </a:cubicBezTo>
                    <a:cubicBezTo>
                      <a:pt x="26" y="7"/>
                      <a:pt x="33" y="0"/>
                      <a:pt x="36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7" name="Freeform 110">
                <a:extLst>
                  <a:ext uri="{FF2B5EF4-FFF2-40B4-BE49-F238E27FC236}">
                    <a16:creationId xmlns:a16="http://schemas.microsoft.com/office/drawing/2014/main" id="{8AC8FF9B-0F17-4917-AA35-010D91EE5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048"/>
                <a:ext cx="113" cy="85"/>
              </a:xfrm>
              <a:custGeom>
                <a:avLst/>
                <a:gdLst>
                  <a:gd name="T0" fmla="*/ 63 w 45"/>
                  <a:gd name="T1" fmla="*/ 430 h 32"/>
                  <a:gd name="T2" fmla="*/ 284 w 45"/>
                  <a:gd name="T3" fmla="*/ 226 h 32"/>
                  <a:gd name="T4" fmla="*/ 663 w 45"/>
                  <a:gd name="T5" fmla="*/ 205 h 32"/>
                  <a:gd name="T6" fmla="*/ 397 w 45"/>
                  <a:gd name="T7" fmla="*/ 430 h 32"/>
                  <a:gd name="T8" fmla="*/ 63 w 45"/>
                  <a:gd name="T9" fmla="*/ 43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2">
                    <a:moveTo>
                      <a:pt x="4" y="23"/>
                    </a:moveTo>
                    <a:cubicBezTo>
                      <a:pt x="0" y="15"/>
                      <a:pt x="11" y="14"/>
                      <a:pt x="18" y="12"/>
                    </a:cubicBezTo>
                    <a:cubicBezTo>
                      <a:pt x="25" y="10"/>
                      <a:pt x="40" y="0"/>
                      <a:pt x="42" y="11"/>
                    </a:cubicBezTo>
                    <a:cubicBezTo>
                      <a:pt x="45" y="20"/>
                      <a:pt x="37" y="20"/>
                      <a:pt x="25" y="23"/>
                    </a:cubicBezTo>
                    <a:cubicBezTo>
                      <a:pt x="14" y="26"/>
                      <a:pt x="7" y="32"/>
                      <a:pt x="4" y="2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8" name="Freeform 111">
                <a:extLst>
                  <a:ext uri="{FF2B5EF4-FFF2-40B4-BE49-F238E27FC236}">
                    <a16:creationId xmlns:a16="http://schemas.microsoft.com/office/drawing/2014/main" id="{60BA8E2F-452C-458C-AAAE-04B8378FB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2104"/>
                <a:ext cx="98" cy="77"/>
              </a:xfrm>
              <a:custGeom>
                <a:avLst/>
                <a:gdLst>
                  <a:gd name="T0" fmla="*/ 50 w 39"/>
                  <a:gd name="T1" fmla="*/ 396 h 29"/>
                  <a:gd name="T2" fmla="*/ 221 w 39"/>
                  <a:gd name="T3" fmla="*/ 170 h 29"/>
                  <a:gd name="T4" fmla="*/ 588 w 39"/>
                  <a:gd name="T5" fmla="*/ 149 h 29"/>
                  <a:gd name="T6" fmla="*/ 334 w 39"/>
                  <a:gd name="T7" fmla="*/ 374 h 29"/>
                  <a:gd name="T8" fmla="*/ 50 w 39"/>
                  <a:gd name="T9" fmla="*/ 39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9">
                    <a:moveTo>
                      <a:pt x="3" y="21"/>
                    </a:moveTo>
                    <a:cubicBezTo>
                      <a:pt x="0" y="13"/>
                      <a:pt x="7" y="11"/>
                      <a:pt x="14" y="9"/>
                    </a:cubicBezTo>
                    <a:cubicBezTo>
                      <a:pt x="21" y="7"/>
                      <a:pt x="35" y="0"/>
                      <a:pt x="37" y="8"/>
                    </a:cubicBezTo>
                    <a:cubicBezTo>
                      <a:pt x="39" y="17"/>
                      <a:pt x="33" y="16"/>
                      <a:pt x="21" y="20"/>
                    </a:cubicBezTo>
                    <a:cubicBezTo>
                      <a:pt x="13" y="22"/>
                      <a:pt x="6" y="29"/>
                      <a:pt x="3" y="2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9" name="Freeform 112">
                <a:extLst>
                  <a:ext uri="{FF2B5EF4-FFF2-40B4-BE49-F238E27FC236}">
                    <a16:creationId xmlns:a16="http://schemas.microsoft.com/office/drawing/2014/main" id="{943E61A4-59F5-4CDF-A565-2A0B56E85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152"/>
                <a:ext cx="98" cy="80"/>
              </a:xfrm>
              <a:custGeom>
                <a:avLst/>
                <a:gdLst>
                  <a:gd name="T0" fmla="*/ 50 w 39"/>
                  <a:gd name="T1" fmla="*/ 419 h 30"/>
                  <a:gd name="T2" fmla="*/ 239 w 39"/>
                  <a:gd name="T3" fmla="*/ 171 h 30"/>
                  <a:gd name="T4" fmla="*/ 588 w 39"/>
                  <a:gd name="T5" fmla="*/ 149 h 30"/>
                  <a:gd name="T6" fmla="*/ 347 w 39"/>
                  <a:gd name="T7" fmla="*/ 376 h 30"/>
                  <a:gd name="T8" fmla="*/ 50 w 39"/>
                  <a:gd name="T9" fmla="*/ 41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0">
                    <a:moveTo>
                      <a:pt x="3" y="22"/>
                    </a:moveTo>
                    <a:cubicBezTo>
                      <a:pt x="0" y="13"/>
                      <a:pt x="7" y="11"/>
                      <a:pt x="15" y="9"/>
                    </a:cubicBezTo>
                    <a:cubicBezTo>
                      <a:pt x="22" y="7"/>
                      <a:pt x="36" y="0"/>
                      <a:pt x="37" y="8"/>
                    </a:cubicBezTo>
                    <a:cubicBezTo>
                      <a:pt x="39" y="17"/>
                      <a:pt x="34" y="17"/>
                      <a:pt x="22" y="20"/>
                    </a:cubicBezTo>
                    <a:cubicBezTo>
                      <a:pt x="13" y="23"/>
                      <a:pt x="6" y="30"/>
                      <a:pt x="3" y="2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0" name="Freeform 113">
                <a:extLst>
                  <a:ext uri="{FF2B5EF4-FFF2-40B4-BE49-F238E27FC236}">
                    <a16:creationId xmlns:a16="http://schemas.microsoft.com/office/drawing/2014/main" id="{6BFCCE78-62B2-483B-9FBC-C0BBA8313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008"/>
                <a:ext cx="115" cy="83"/>
              </a:xfrm>
              <a:custGeom>
                <a:avLst/>
                <a:gdLst>
                  <a:gd name="T0" fmla="*/ 675 w 46"/>
                  <a:gd name="T1" fmla="*/ 150 h 31"/>
                  <a:gd name="T2" fmla="*/ 438 w 46"/>
                  <a:gd name="T3" fmla="*/ 367 h 31"/>
                  <a:gd name="T4" fmla="*/ 50 w 46"/>
                  <a:gd name="T5" fmla="*/ 402 h 31"/>
                  <a:gd name="T6" fmla="*/ 333 w 46"/>
                  <a:gd name="T7" fmla="*/ 171 h 31"/>
                  <a:gd name="T8" fmla="*/ 675 w 46"/>
                  <a:gd name="T9" fmla="*/ 15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1">
                    <a:moveTo>
                      <a:pt x="43" y="8"/>
                    </a:moveTo>
                    <a:cubicBezTo>
                      <a:pt x="46" y="16"/>
                      <a:pt x="35" y="17"/>
                      <a:pt x="28" y="19"/>
                    </a:cubicBezTo>
                    <a:cubicBezTo>
                      <a:pt x="21" y="21"/>
                      <a:pt x="6" y="31"/>
                      <a:pt x="3" y="21"/>
                    </a:cubicBezTo>
                    <a:cubicBezTo>
                      <a:pt x="0" y="11"/>
                      <a:pt x="9" y="12"/>
                      <a:pt x="21" y="9"/>
                    </a:cubicBezTo>
                    <a:cubicBezTo>
                      <a:pt x="33" y="6"/>
                      <a:pt x="40" y="0"/>
                      <a:pt x="43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1" name="Freeform 114">
                <a:extLst>
                  <a:ext uri="{FF2B5EF4-FFF2-40B4-BE49-F238E27FC236}">
                    <a16:creationId xmlns:a16="http://schemas.microsoft.com/office/drawing/2014/main" id="{ED6B7A85-CA52-4AD0-A441-A8342BBEE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387"/>
                <a:ext cx="135" cy="32"/>
              </a:xfrm>
              <a:custGeom>
                <a:avLst/>
                <a:gdLst>
                  <a:gd name="T0" fmla="*/ 813 w 54"/>
                  <a:gd name="T1" fmla="*/ 0 h 12"/>
                  <a:gd name="T2" fmla="*/ 408 w 54"/>
                  <a:gd name="T3" fmla="*/ 93 h 12"/>
                  <a:gd name="T4" fmla="*/ 408 w 54"/>
                  <a:gd name="T5" fmla="*/ 93 h 12"/>
                  <a:gd name="T6" fmla="*/ 20 w 54"/>
                  <a:gd name="T7" fmla="*/ 21 h 12"/>
                  <a:gd name="T8" fmla="*/ 0 w 54"/>
                  <a:gd name="T9" fmla="*/ 192 h 12"/>
                  <a:gd name="T10" fmla="*/ 408 w 54"/>
                  <a:gd name="T11" fmla="*/ 227 h 12"/>
                  <a:gd name="T12" fmla="*/ 408 w 54"/>
                  <a:gd name="T13" fmla="*/ 227 h 12"/>
                  <a:gd name="T14" fmla="*/ 833 w 54"/>
                  <a:gd name="T15" fmla="*/ 205 h 12"/>
                  <a:gd name="T16" fmla="*/ 845 w 54"/>
                  <a:gd name="T17" fmla="*/ 227 h 12"/>
                  <a:gd name="T18" fmla="*/ 845 w 54"/>
                  <a:gd name="T19" fmla="*/ 205 h 12"/>
                  <a:gd name="T20" fmla="*/ 813 w 54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4" h="12">
                    <a:moveTo>
                      <a:pt x="52" y="0"/>
                    </a:moveTo>
                    <a:cubicBezTo>
                      <a:pt x="47" y="4"/>
                      <a:pt x="39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14" y="5"/>
                      <a:pt x="6" y="4"/>
                      <a:pt x="1" y="1"/>
                    </a:cubicBezTo>
                    <a:cubicBezTo>
                      <a:pt x="2" y="4"/>
                      <a:pt x="2" y="8"/>
                      <a:pt x="0" y="10"/>
                    </a:cubicBezTo>
                    <a:cubicBezTo>
                      <a:pt x="3" y="9"/>
                      <a:pt x="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48" y="12"/>
                      <a:pt x="49" y="8"/>
                      <a:pt x="53" y="11"/>
                    </a:cubicBezTo>
                    <a:cubicBezTo>
                      <a:pt x="53" y="11"/>
                      <a:pt x="54" y="11"/>
                      <a:pt x="54" y="12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1" y="9"/>
                      <a:pt x="50" y="4"/>
                      <a:pt x="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2" name="Freeform 115">
                <a:extLst>
                  <a:ext uri="{FF2B5EF4-FFF2-40B4-BE49-F238E27FC236}">
                    <a16:creationId xmlns:a16="http://schemas.microsoft.com/office/drawing/2014/main" id="{253B5034-E9EA-41C8-8218-AFECE44F9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309"/>
                <a:ext cx="137" cy="35"/>
              </a:xfrm>
              <a:custGeom>
                <a:avLst/>
                <a:gdLst>
                  <a:gd name="T0" fmla="*/ 820 w 55"/>
                  <a:gd name="T1" fmla="*/ 0 h 13"/>
                  <a:gd name="T2" fmla="*/ 416 w 55"/>
                  <a:gd name="T3" fmla="*/ 94 h 13"/>
                  <a:gd name="T4" fmla="*/ 416 w 55"/>
                  <a:gd name="T5" fmla="*/ 94 h 13"/>
                  <a:gd name="T6" fmla="*/ 30 w 55"/>
                  <a:gd name="T7" fmla="*/ 22 h 13"/>
                  <a:gd name="T8" fmla="*/ 0 w 55"/>
                  <a:gd name="T9" fmla="*/ 232 h 13"/>
                  <a:gd name="T10" fmla="*/ 416 w 55"/>
                  <a:gd name="T11" fmla="*/ 253 h 13"/>
                  <a:gd name="T12" fmla="*/ 416 w 55"/>
                  <a:gd name="T13" fmla="*/ 253 h 13"/>
                  <a:gd name="T14" fmla="*/ 837 w 55"/>
                  <a:gd name="T15" fmla="*/ 232 h 13"/>
                  <a:gd name="T16" fmla="*/ 849 w 55"/>
                  <a:gd name="T17" fmla="*/ 232 h 13"/>
                  <a:gd name="T18" fmla="*/ 849 w 55"/>
                  <a:gd name="T19" fmla="*/ 232 h 13"/>
                  <a:gd name="T20" fmla="*/ 820 w 55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5" h="13">
                    <a:moveTo>
                      <a:pt x="53" y="0"/>
                    </a:moveTo>
                    <a:cubicBezTo>
                      <a:pt x="49" y="4"/>
                      <a:pt x="40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15" y="5"/>
                      <a:pt x="7" y="4"/>
                      <a:pt x="2" y="1"/>
                    </a:cubicBezTo>
                    <a:cubicBezTo>
                      <a:pt x="4" y="5"/>
                      <a:pt x="2" y="10"/>
                      <a:pt x="0" y="12"/>
                    </a:cubicBezTo>
                    <a:cubicBezTo>
                      <a:pt x="4" y="9"/>
                      <a:pt x="5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49" y="13"/>
                      <a:pt x="50" y="9"/>
                      <a:pt x="54" y="12"/>
                    </a:cubicBezTo>
                    <a:cubicBezTo>
                      <a:pt x="54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2" y="10"/>
                      <a:pt x="51" y="4"/>
                      <a:pt x="53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3" name="Freeform 116">
                <a:extLst>
                  <a:ext uri="{FF2B5EF4-FFF2-40B4-BE49-F238E27FC236}">
                    <a16:creationId xmlns:a16="http://schemas.microsoft.com/office/drawing/2014/main" id="{DD06C45F-1F07-40DA-A097-0F8BF570F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629"/>
                <a:ext cx="133" cy="32"/>
              </a:xfrm>
              <a:custGeom>
                <a:avLst/>
                <a:gdLst>
                  <a:gd name="T0" fmla="*/ 409 w 53"/>
                  <a:gd name="T1" fmla="*/ 227 h 12"/>
                  <a:gd name="T2" fmla="*/ 409 w 53"/>
                  <a:gd name="T3" fmla="*/ 227 h 12"/>
                  <a:gd name="T4" fmla="*/ 838 w 53"/>
                  <a:gd name="T5" fmla="*/ 205 h 12"/>
                  <a:gd name="T6" fmla="*/ 818 w 53"/>
                  <a:gd name="T7" fmla="*/ 0 h 12"/>
                  <a:gd name="T8" fmla="*/ 409 w 53"/>
                  <a:gd name="T9" fmla="*/ 93 h 12"/>
                  <a:gd name="T10" fmla="*/ 409 w 53"/>
                  <a:gd name="T11" fmla="*/ 93 h 12"/>
                  <a:gd name="T12" fmla="*/ 20 w 53"/>
                  <a:gd name="T13" fmla="*/ 21 h 12"/>
                  <a:gd name="T14" fmla="*/ 0 w 53"/>
                  <a:gd name="T15" fmla="*/ 192 h 12"/>
                  <a:gd name="T16" fmla="*/ 409 w 53"/>
                  <a:gd name="T17" fmla="*/ 227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2">
                    <a:moveTo>
                      <a:pt x="26" y="12"/>
                    </a:moveTo>
                    <a:cubicBezTo>
                      <a:pt x="26" y="12"/>
                      <a:pt x="26" y="12"/>
                      <a:pt x="26" y="12"/>
                    </a:cubicBezTo>
                    <a:cubicBezTo>
                      <a:pt x="47" y="12"/>
                      <a:pt x="49" y="8"/>
                      <a:pt x="53" y="11"/>
                    </a:cubicBezTo>
                    <a:cubicBezTo>
                      <a:pt x="51" y="8"/>
                      <a:pt x="50" y="3"/>
                      <a:pt x="52" y="0"/>
                    </a:cubicBezTo>
                    <a:cubicBezTo>
                      <a:pt x="48" y="4"/>
                      <a:pt x="39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14" y="5"/>
                      <a:pt x="6" y="4"/>
                      <a:pt x="1" y="1"/>
                    </a:cubicBezTo>
                    <a:cubicBezTo>
                      <a:pt x="2" y="4"/>
                      <a:pt x="2" y="8"/>
                      <a:pt x="0" y="10"/>
                    </a:cubicBezTo>
                    <a:cubicBezTo>
                      <a:pt x="4" y="9"/>
                      <a:pt x="7" y="12"/>
                      <a:pt x="26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4" name="Freeform 117">
                <a:extLst>
                  <a:ext uri="{FF2B5EF4-FFF2-40B4-BE49-F238E27FC236}">
                    <a16:creationId xmlns:a16="http://schemas.microsoft.com/office/drawing/2014/main" id="{2B0BE98B-2977-49EB-A591-D8C5E6E07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541"/>
                <a:ext cx="132" cy="38"/>
              </a:xfrm>
              <a:custGeom>
                <a:avLst/>
                <a:gdLst>
                  <a:gd name="T0" fmla="*/ 384 w 53"/>
                  <a:gd name="T1" fmla="*/ 141 h 14"/>
                  <a:gd name="T2" fmla="*/ 384 w 53"/>
                  <a:gd name="T3" fmla="*/ 141 h 14"/>
                  <a:gd name="T4" fmla="*/ 0 w 53"/>
                  <a:gd name="T5" fmla="*/ 60 h 14"/>
                  <a:gd name="T6" fmla="*/ 0 w 53"/>
                  <a:gd name="T7" fmla="*/ 244 h 14"/>
                  <a:gd name="T8" fmla="*/ 384 w 53"/>
                  <a:gd name="T9" fmla="*/ 280 h 14"/>
                  <a:gd name="T10" fmla="*/ 384 w 53"/>
                  <a:gd name="T11" fmla="*/ 280 h 14"/>
                  <a:gd name="T12" fmla="*/ 787 w 53"/>
                  <a:gd name="T13" fmla="*/ 244 h 14"/>
                  <a:gd name="T14" fmla="*/ 819 w 53"/>
                  <a:gd name="T15" fmla="*/ 0 h 14"/>
                  <a:gd name="T16" fmla="*/ 819 w 53"/>
                  <a:gd name="T17" fmla="*/ 0 h 14"/>
                  <a:gd name="T18" fmla="*/ 807 w 53"/>
                  <a:gd name="T19" fmla="*/ 38 h 14"/>
                  <a:gd name="T20" fmla="*/ 384 w 53"/>
                  <a:gd name="T21" fmla="*/ 141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3" h="14">
                    <a:moveTo>
                      <a:pt x="25" y="7"/>
                    </a:moveTo>
                    <a:cubicBezTo>
                      <a:pt x="25" y="7"/>
                      <a:pt x="25" y="7"/>
                      <a:pt x="25" y="7"/>
                    </a:cubicBezTo>
                    <a:cubicBezTo>
                      <a:pt x="13" y="7"/>
                      <a:pt x="5" y="6"/>
                      <a:pt x="0" y="3"/>
                    </a:cubicBezTo>
                    <a:cubicBezTo>
                      <a:pt x="1" y="6"/>
                      <a:pt x="1" y="10"/>
                      <a:pt x="0" y="12"/>
                    </a:cubicBezTo>
                    <a:cubicBezTo>
                      <a:pt x="3" y="11"/>
                      <a:pt x="6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46" y="14"/>
                      <a:pt x="48" y="10"/>
                      <a:pt x="51" y="12"/>
                    </a:cubicBezTo>
                    <a:cubicBezTo>
                      <a:pt x="49" y="9"/>
                      <a:pt x="49" y="4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1"/>
                      <a:pt x="52" y="1"/>
                      <a:pt x="52" y="2"/>
                    </a:cubicBezTo>
                    <a:cubicBezTo>
                      <a:pt x="47" y="6"/>
                      <a:pt x="38" y="7"/>
                      <a:pt x="25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5" name="Freeform 118">
                <a:extLst>
                  <a:ext uri="{FF2B5EF4-FFF2-40B4-BE49-F238E27FC236}">
                    <a16:creationId xmlns:a16="http://schemas.microsoft.com/office/drawing/2014/main" id="{F3D05BD4-6E2B-45CA-A3D2-9D1601E4A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464"/>
                <a:ext cx="135" cy="40"/>
              </a:xfrm>
              <a:custGeom>
                <a:avLst/>
                <a:gdLst>
                  <a:gd name="T0" fmla="*/ 845 w 54"/>
                  <a:gd name="T1" fmla="*/ 0 h 15"/>
                  <a:gd name="T2" fmla="*/ 833 w 54"/>
                  <a:gd name="T3" fmla="*/ 35 h 15"/>
                  <a:gd name="T4" fmla="*/ 408 w 54"/>
                  <a:gd name="T5" fmla="*/ 136 h 15"/>
                  <a:gd name="T6" fmla="*/ 408 w 54"/>
                  <a:gd name="T7" fmla="*/ 136 h 15"/>
                  <a:gd name="T8" fmla="*/ 20 w 54"/>
                  <a:gd name="T9" fmla="*/ 56 h 15"/>
                  <a:gd name="T10" fmla="*/ 0 w 54"/>
                  <a:gd name="T11" fmla="*/ 248 h 15"/>
                  <a:gd name="T12" fmla="*/ 408 w 54"/>
                  <a:gd name="T13" fmla="*/ 285 h 15"/>
                  <a:gd name="T14" fmla="*/ 408 w 54"/>
                  <a:gd name="T15" fmla="*/ 285 h 15"/>
                  <a:gd name="T16" fmla="*/ 833 w 54"/>
                  <a:gd name="T17" fmla="*/ 264 h 15"/>
                  <a:gd name="T18" fmla="*/ 845 w 54"/>
                  <a:gd name="T19" fmla="*/ 264 h 15"/>
                  <a:gd name="T20" fmla="*/ 845 w 54"/>
                  <a:gd name="T21" fmla="*/ 264 h 15"/>
                  <a:gd name="T22" fmla="*/ 845 w 54"/>
                  <a:gd name="T23" fmla="*/ 21 h 15"/>
                  <a:gd name="T24" fmla="*/ 845 w 54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4" h="15">
                    <a:moveTo>
                      <a:pt x="54" y="0"/>
                    </a:moveTo>
                    <a:cubicBezTo>
                      <a:pt x="53" y="1"/>
                      <a:pt x="53" y="1"/>
                      <a:pt x="53" y="2"/>
                    </a:cubicBezTo>
                    <a:cubicBezTo>
                      <a:pt x="48" y="6"/>
                      <a:pt x="39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14" y="7"/>
                      <a:pt x="6" y="6"/>
                      <a:pt x="1" y="3"/>
                    </a:cubicBezTo>
                    <a:cubicBezTo>
                      <a:pt x="3" y="6"/>
                      <a:pt x="2" y="11"/>
                      <a:pt x="0" y="13"/>
                    </a:cubicBezTo>
                    <a:cubicBezTo>
                      <a:pt x="3" y="12"/>
                      <a:pt x="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48" y="15"/>
                      <a:pt x="49" y="11"/>
                      <a:pt x="53" y="14"/>
                    </a:cubicBezTo>
                    <a:cubicBezTo>
                      <a:pt x="53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1" y="12"/>
                      <a:pt x="49" y="5"/>
                      <a:pt x="54" y="1"/>
                    </a:cubicBezTo>
                    <a:lnTo>
                      <a:pt x="54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6" name="Freeform 119">
                <a:extLst>
                  <a:ext uri="{FF2B5EF4-FFF2-40B4-BE49-F238E27FC236}">
                    <a16:creationId xmlns:a16="http://schemas.microsoft.com/office/drawing/2014/main" id="{0F1AFF2C-CEE2-4646-99E6-943FA0B69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1947"/>
                <a:ext cx="90" cy="50"/>
              </a:xfrm>
              <a:custGeom>
                <a:avLst/>
                <a:gdLst>
                  <a:gd name="T0" fmla="*/ 563 w 36"/>
                  <a:gd name="T1" fmla="*/ 166 h 19"/>
                  <a:gd name="T2" fmla="*/ 500 w 36"/>
                  <a:gd name="T3" fmla="*/ 0 h 19"/>
                  <a:gd name="T4" fmla="*/ 500 w 36"/>
                  <a:gd name="T5" fmla="*/ 0 h 19"/>
                  <a:gd name="T6" fmla="*/ 333 w 36"/>
                  <a:gd name="T7" fmla="*/ 111 h 19"/>
                  <a:gd name="T8" fmla="*/ 0 w 36"/>
                  <a:gd name="T9" fmla="*/ 200 h 19"/>
                  <a:gd name="T10" fmla="*/ 50 w 36"/>
                  <a:gd name="T11" fmla="*/ 347 h 19"/>
                  <a:gd name="T12" fmla="*/ 300 w 36"/>
                  <a:gd name="T13" fmla="*/ 255 h 19"/>
                  <a:gd name="T14" fmla="*/ 563 w 36"/>
                  <a:gd name="T15" fmla="*/ 166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19">
                    <a:moveTo>
                      <a:pt x="36" y="9"/>
                    </a:moveTo>
                    <a:cubicBezTo>
                      <a:pt x="33" y="5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0" y="4"/>
                      <a:pt x="26" y="5"/>
                      <a:pt x="21" y="6"/>
                    </a:cubicBezTo>
                    <a:cubicBezTo>
                      <a:pt x="15" y="8"/>
                      <a:pt x="5" y="13"/>
                      <a:pt x="0" y="11"/>
                    </a:cubicBezTo>
                    <a:cubicBezTo>
                      <a:pt x="2" y="14"/>
                      <a:pt x="3" y="18"/>
                      <a:pt x="3" y="19"/>
                    </a:cubicBezTo>
                    <a:cubicBezTo>
                      <a:pt x="5" y="16"/>
                      <a:pt x="11" y="16"/>
                      <a:pt x="19" y="14"/>
                    </a:cubicBezTo>
                    <a:cubicBezTo>
                      <a:pt x="26" y="12"/>
                      <a:pt x="32" y="9"/>
                      <a:pt x="36" y="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7" name="Freeform 120">
                <a:extLst>
                  <a:ext uri="{FF2B5EF4-FFF2-40B4-BE49-F238E27FC236}">
                    <a16:creationId xmlns:a16="http://schemas.microsoft.com/office/drawing/2014/main" id="{0F96528B-A0FA-4DFA-AB3A-FC2E9AE4E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997"/>
                <a:ext cx="95" cy="51"/>
              </a:xfrm>
              <a:custGeom>
                <a:avLst/>
                <a:gdLst>
                  <a:gd name="T0" fmla="*/ 0 w 38"/>
                  <a:gd name="T1" fmla="*/ 193 h 19"/>
                  <a:gd name="T2" fmla="*/ 313 w 38"/>
                  <a:gd name="T3" fmla="*/ 274 h 19"/>
                  <a:gd name="T4" fmla="*/ 563 w 38"/>
                  <a:gd name="T5" fmla="*/ 368 h 19"/>
                  <a:gd name="T6" fmla="*/ 595 w 38"/>
                  <a:gd name="T7" fmla="*/ 252 h 19"/>
                  <a:gd name="T8" fmla="*/ 595 w 38"/>
                  <a:gd name="T9" fmla="*/ 231 h 19"/>
                  <a:gd name="T10" fmla="*/ 283 w 38"/>
                  <a:gd name="T11" fmla="*/ 137 h 19"/>
                  <a:gd name="T12" fmla="*/ 50 w 38"/>
                  <a:gd name="T13" fmla="*/ 0 h 19"/>
                  <a:gd name="T14" fmla="*/ 50 w 38"/>
                  <a:gd name="T15" fmla="*/ 0 h 19"/>
                  <a:gd name="T16" fmla="*/ 0 w 38"/>
                  <a:gd name="T17" fmla="*/ 193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19">
                    <a:moveTo>
                      <a:pt x="0" y="10"/>
                    </a:moveTo>
                    <a:cubicBezTo>
                      <a:pt x="4" y="7"/>
                      <a:pt x="11" y="12"/>
                      <a:pt x="20" y="14"/>
                    </a:cubicBezTo>
                    <a:cubicBezTo>
                      <a:pt x="27" y="16"/>
                      <a:pt x="33" y="17"/>
                      <a:pt x="36" y="19"/>
                    </a:cubicBezTo>
                    <a:cubicBezTo>
                      <a:pt x="35" y="15"/>
                      <a:pt x="38" y="13"/>
                      <a:pt x="38" y="13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3" y="14"/>
                      <a:pt x="23" y="8"/>
                      <a:pt x="18" y="7"/>
                    </a:cubicBezTo>
                    <a:cubicBezTo>
                      <a:pt x="12" y="5"/>
                      <a:pt x="4" y="4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5"/>
                      <a:pt x="3" y="8"/>
                      <a:pt x="0" y="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8" name="Freeform 121">
                <a:extLst>
                  <a:ext uri="{FF2B5EF4-FFF2-40B4-BE49-F238E27FC236}">
                    <a16:creationId xmlns:a16="http://schemas.microsoft.com/office/drawing/2014/main" id="{2F926FFF-B2B5-4D44-8EBE-57D24AFF9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957"/>
                <a:ext cx="87" cy="43"/>
              </a:xfrm>
              <a:custGeom>
                <a:avLst/>
                <a:gdLst>
                  <a:gd name="T0" fmla="*/ 186 w 35"/>
                  <a:gd name="T1" fmla="*/ 81 h 16"/>
                  <a:gd name="T2" fmla="*/ 12 w 35"/>
                  <a:gd name="T3" fmla="*/ 0 h 16"/>
                  <a:gd name="T4" fmla="*/ 0 w 35"/>
                  <a:gd name="T5" fmla="*/ 116 h 16"/>
                  <a:gd name="T6" fmla="*/ 278 w 35"/>
                  <a:gd name="T7" fmla="*/ 218 h 16"/>
                  <a:gd name="T8" fmla="*/ 524 w 35"/>
                  <a:gd name="T9" fmla="*/ 312 h 16"/>
                  <a:gd name="T10" fmla="*/ 537 w 35"/>
                  <a:gd name="T11" fmla="*/ 196 h 16"/>
                  <a:gd name="T12" fmla="*/ 537 w 35"/>
                  <a:gd name="T13" fmla="*/ 175 h 16"/>
                  <a:gd name="T14" fmla="*/ 186 w 35"/>
                  <a:gd name="T15" fmla="*/ 81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16">
                    <a:moveTo>
                      <a:pt x="12" y="4"/>
                    </a:moveTo>
                    <a:cubicBezTo>
                      <a:pt x="9" y="3"/>
                      <a:pt x="4" y="2"/>
                      <a:pt x="1" y="0"/>
                    </a:cubicBezTo>
                    <a:cubicBezTo>
                      <a:pt x="2" y="3"/>
                      <a:pt x="2" y="5"/>
                      <a:pt x="0" y="6"/>
                    </a:cubicBezTo>
                    <a:cubicBezTo>
                      <a:pt x="4" y="5"/>
                      <a:pt x="10" y="9"/>
                      <a:pt x="18" y="11"/>
                    </a:cubicBezTo>
                    <a:cubicBezTo>
                      <a:pt x="26" y="13"/>
                      <a:pt x="32" y="14"/>
                      <a:pt x="34" y="16"/>
                    </a:cubicBezTo>
                    <a:cubicBezTo>
                      <a:pt x="34" y="12"/>
                      <a:pt x="35" y="10"/>
                      <a:pt x="35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0" y="11"/>
                      <a:pt x="18" y="5"/>
                      <a:pt x="12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9" name="Freeform 122">
                <a:extLst>
                  <a:ext uri="{FF2B5EF4-FFF2-40B4-BE49-F238E27FC236}">
                    <a16:creationId xmlns:a16="http://schemas.microsoft.com/office/drawing/2014/main" id="{55332944-9AD1-4880-BB56-109FDA9E5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000"/>
                <a:ext cx="98" cy="45"/>
              </a:xfrm>
              <a:custGeom>
                <a:avLst/>
                <a:gdLst>
                  <a:gd name="T0" fmla="*/ 334 w 39"/>
                  <a:gd name="T1" fmla="*/ 225 h 17"/>
                  <a:gd name="T2" fmla="*/ 618 w 39"/>
                  <a:gd name="T3" fmla="*/ 132 h 17"/>
                  <a:gd name="T4" fmla="*/ 568 w 39"/>
                  <a:gd name="T5" fmla="*/ 0 h 17"/>
                  <a:gd name="T6" fmla="*/ 367 w 39"/>
                  <a:gd name="T7" fmla="*/ 77 h 17"/>
                  <a:gd name="T8" fmla="*/ 0 w 39"/>
                  <a:gd name="T9" fmla="*/ 148 h 17"/>
                  <a:gd name="T10" fmla="*/ 0 w 39"/>
                  <a:gd name="T11" fmla="*/ 169 h 17"/>
                  <a:gd name="T12" fmla="*/ 63 w 39"/>
                  <a:gd name="T13" fmla="*/ 315 h 17"/>
                  <a:gd name="T14" fmla="*/ 334 w 39"/>
                  <a:gd name="T15" fmla="*/ 225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17">
                    <a:moveTo>
                      <a:pt x="21" y="12"/>
                    </a:moveTo>
                    <a:cubicBezTo>
                      <a:pt x="29" y="9"/>
                      <a:pt x="35" y="6"/>
                      <a:pt x="39" y="7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3" y="2"/>
                      <a:pt x="27" y="3"/>
                      <a:pt x="23" y="4"/>
                    </a:cubicBezTo>
                    <a:cubicBezTo>
                      <a:pt x="16" y="6"/>
                      <a:pt x="4" y="14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12"/>
                      <a:pt x="3" y="15"/>
                      <a:pt x="4" y="17"/>
                    </a:cubicBezTo>
                    <a:cubicBezTo>
                      <a:pt x="6" y="14"/>
                      <a:pt x="13" y="14"/>
                      <a:pt x="21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0" name="Freeform 123">
                <a:extLst>
                  <a:ext uri="{FF2B5EF4-FFF2-40B4-BE49-F238E27FC236}">
                    <a16:creationId xmlns:a16="http://schemas.microsoft.com/office/drawing/2014/main" id="{DA01EDA4-9147-4A08-A53B-92D7F362B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024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1" name="Freeform 124">
                <a:extLst>
                  <a:ext uri="{FF2B5EF4-FFF2-40B4-BE49-F238E27FC236}">
                    <a16:creationId xmlns:a16="http://schemas.microsoft.com/office/drawing/2014/main" id="{10283AEE-6628-4E9E-9A5D-DA378FFB4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891"/>
                <a:ext cx="180" cy="66"/>
              </a:xfrm>
              <a:custGeom>
                <a:avLst/>
                <a:gdLst>
                  <a:gd name="T0" fmla="*/ 895 w 72"/>
                  <a:gd name="T1" fmla="*/ 314 h 25"/>
                  <a:gd name="T2" fmla="*/ 1125 w 72"/>
                  <a:gd name="T3" fmla="*/ 203 h 25"/>
                  <a:gd name="T4" fmla="*/ 1020 w 72"/>
                  <a:gd name="T5" fmla="*/ 0 h 25"/>
                  <a:gd name="T6" fmla="*/ 988 w 72"/>
                  <a:gd name="T7" fmla="*/ 77 h 25"/>
                  <a:gd name="T8" fmla="*/ 563 w 72"/>
                  <a:gd name="T9" fmla="*/ 293 h 25"/>
                  <a:gd name="T10" fmla="*/ 563 w 72"/>
                  <a:gd name="T11" fmla="*/ 293 h 25"/>
                  <a:gd name="T12" fmla="*/ 145 w 72"/>
                  <a:gd name="T13" fmla="*/ 77 h 25"/>
                  <a:gd name="T14" fmla="*/ 95 w 72"/>
                  <a:gd name="T15" fmla="*/ 0 h 25"/>
                  <a:gd name="T16" fmla="*/ 0 w 72"/>
                  <a:gd name="T17" fmla="*/ 259 h 25"/>
                  <a:gd name="T18" fmla="*/ 300 w 72"/>
                  <a:gd name="T19" fmla="*/ 370 h 25"/>
                  <a:gd name="T20" fmla="*/ 563 w 72"/>
                  <a:gd name="T21" fmla="*/ 459 h 25"/>
                  <a:gd name="T22" fmla="*/ 658 w 72"/>
                  <a:gd name="T23" fmla="*/ 404 h 25"/>
                  <a:gd name="T24" fmla="*/ 895 w 72"/>
                  <a:gd name="T25" fmla="*/ 314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2" h="25">
                    <a:moveTo>
                      <a:pt x="57" y="17"/>
                    </a:moveTo>
                    <a:cubicBezTo>
                      <a:pt x="63" y="15"/>
                      <a:pt x="68" y="11"/>
                      <a:pt x="72" y="11"/>
                    </a:cubicBezTo>
                    <a:cubicBezTo>
                      <a:pt x="69" y="9"/>
                      <a:pt x="66" y="4"/>
                      <a:pt x="65" y="0"/>
                    </a:cubicBezTo>
                    <a:cubicBezTo>
                      <a:pt x="65" y="1"/>
                      <a:pt x="64" y="3"/>
                      <a:pt x="63" y="4"/>
                    </a:cubicBezTo>
                    <a:cubicBezTo>
                      <a:pt x="58" y="8"/>
                      <a:pt x="49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23" y="16"/>
                      <a:pt x="14" y="8"/>
                      <a:pt x="9" y="4"/>
                    </a:cubicBezTo>
                    <a:cubicBezTo>
                      <a:pt x="8" y="3"/>
                      <a:pt x="7" y="1"/>
                      <a:pt x="6" y="0"/>
                    </a:cubicBezTo>
                    <a:cubicBezTo>
                      <a:pt x="5" y="10"/>
                      <a:pt x="0" y="14"/>
                      <a:pt x="0" y="14"/>
                    </a:cubicBezTo>
                    <a:cubicBezTo>
                      <a:pt x="6" y="13"/>
                      <a:pt x="8" y="17"/>
                      <a:pt x="19" y="20"/>
                    </a:cubicBezTo>
                    <a:cubicBezTo>
                      <a:pt x="29" y="22"/>
                      <a:pt x="34" y="21"/>
                      <a:pt x="36" y="25"/>
                    </a:cubicBezTo>
                    <a:cubicBezTo>
                      <a:pt x="37" y="20"/>
                      <a:pt x="40" y="21"/>
                      <a:pt x="42" y="22"/>
                    </a:cubicBezTo>
                    <a:cubicBezTo>
                      <a:pt x="44" y="19"/>
                      <a:pt x="49" y="19"/>
                      <a:pt x="57" y="1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2" name="Freeform 125">
                <a:extLst>
                  <a:ext uri="{FF2B5EF4-FFF2-40B4-BE49-F238E27FC236}">
                    <a16:creationId xmlns:a16="http://schemas.microsoft.com/office/drawing/2014/main" id="{489DAB1C-0DDC-4245-8948-50DD9A596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2141"/>
                <a:ext cx="80" cy="54"/>
              </a:xfrm>
              <a:custGeom>
                <a:avLst/>
                <a:gdLst>
                  <a:gd name="T0" fmla="*/ 20 w 32"/>
                  <a:gd name="T1" fmla="*/ 394 h 20"/>
                  <a:gd name="T2" fmla="*/ 208 w 32"/>
                  <a:gd name="T3" fmla="*/ 257 h 20"/>
                  <a:gd name="T4" fmla="*/ 500 w 32"/>
                  <a:gd name="T5" fmla="*/ 176 h 20"/>
                  <a:gd name="T6" fmla="*/ 438 w 32"/>
                  <a:gd name="T7" fmla="*/ 0 h 20"/>
                  <a:gd name="T8" fmla="*/ 208 w 32"/>
                  <a:gd name="T9" fmla="*/ 116 h 20"/>
                  <a:gd name="T10" fmla="*/ 0 w 32"/>
                  <a:gd name="T11" fmla="*/ 219 h 20"/>
                  <a:gd name="T12" fmla="*/ 20 w 32"/>
                  <a:gd name="T13" fmla="*/ 394 h 20"/>
                  <a:gd name="T14" fmla="*/ 20 w 32"/>
                  <a:gd name="T15" fmla="*/ 394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20">
                    <a:moveTo>
                      <a:pt x="1" y="20"/>
                    </a:moveTo>
                    <a:cubicBezTo>
                      <a:pt x="2" y="16"/>
                      <a:pt x="7" y="15"/>
                      <a:pt x="13" y="13"/>
                    </a:cubicBezTo>
                    <a:cubicBezTo>
                      <a:pt x="18" y="12"/>
                      <a:pt x="27" y="8"/>
                      <a:pt x="32" y="9"/>
                    </a:cubicBezTo>
                    <a:cubicBezTo>
                      <a:pt x="31" y="7"/>
                      <a:pt x="29" y="3"/>
                      <a:pt x="28" y="0"/>
                    </a:cubicBezTo>
                    <a:cubicBezTo>
                      <a:pt x="26" y="3"/>
                      <a:pt x="21" y="3"/>
                      <a:pt x="13" y="6"/>
                    </a:cubicBezTo>
                    <a:cubicBezTo>
                      <a:pt x="8" y="7"/>
                      <a:pt x="4" y="10"/>
                      <a:pt x="0" y="11"/>
                    </a:cubicBezTo>
                    <a:cubicBezTo>
                      <a:pt x="1" y="12"/>
                      <a:pt x="2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3" name="Freeform 126">
                <a:extLst>
                  <a:ext uri="{FF2B5EF4-FFF2-40B4-BE49-F238E27FC236}">
                    <a16:creationId xmlns:a16="http://schemas.microsoft.com/office/drawing/2014/main" id="{6B058AAD-B93E-4361-AAEE-A0299605A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2093"/>
                <a:ext cx="87" cy="48"/>
              </a:xfrm>
              <a:custGeom>
                <a:avLst/>
                <a:gdLst>
                  <a:gd name="T0" fmla="*/ 62 w 35"/>
                  <a:gd name="T1" fmla="*/ 341 h 18"/>
                  <a:gd name="T2" fmla="*/ 229 w 35"/>
                  <a:gd name="T3" fmla="*/ 248 h 18"/>
                  <a:gd name="T4" fmla="*/ 537 w 35"/>
                  <a:gd name="T5" fmla="*/ 149 h 18"/>
                  <a:gd name="T6" fmla="*/ 507 w 35"/>
                  <a:gd name="T7" fmla="*/ 0 h 18"/>
                  <a:gd name="T8" fmla="*/ 246 w 35"/>
                  <a:gd name="T9" fmla="*/ 115 h 18"/>
                  <a:gd name="T10" fmla="*/ 0 w 35"/>
                  <a:gd name="T11" fmla="*/ 205 h 18"/>
                  <a:gd name="T12" fmla="*/ 0 w 35"/>
                  <a:gd name="T13" fmla="*/ 205 h 18"/>
                  <a:gd name="T14" fmla="*/ 62 w 35"/>
                  <a:gd name="T15" fmla="*/ 341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18">
                    <a:moveTo>
                      <a:pt x="4" y="18"/>
                    </a:moveTo>
                    <a:cubicBezTo>
                      <a:pt x="6" y="15"/>
                      <a:pt x="11" y="14"/>
                      <a:pt x="15" y="13"/>
                    </a:cubicBezTo>
                    <a:cubicBezTo>
                      <a:pt x="20" y="12"/>
                      <a:pt x="30" y="7"/>
                      <a:pt x="35" y="8"/>
                    </a:cubicBezTo>
                    <a:cubicBezTo>
                      <a:pt x="34" y="7"/>
                      <a:pt x="32" y="3"/>
                      <a:pt x="33" y="0"/>
                    </a:cubicBezTo>
                    <a:cubicBezTo>
                      <a:pt x="30" y="3"/>
                      <a:pt x="24" y="4"/>
                      <a:pt x="16" y="6"/>
                    </a:cubicBezTo>
                    <a:cubicBezTo>
                      <a:pt x="9" y="8"/>
                      <a:pt x="4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4" y="14"/>
                      <a:pt x="4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4" name="Freeform 127">
                <a:extLst>
                  <a:ext uri="{FF2B5EF4-FFF2-40B4-BE49-F238E27FC236}">
                    <a16:creationId xmlns:a16="http://schemas.microsoft.com/office/drawing/2014/main" id="{2F38BA0F-5064-4CA1-9FF4-94D5943E9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045"/>
                <a:ext cx="90" cy="51"/>
              </a:xfrm>
              <a:custGeom>
                <a:avLst/>
                <a:gdLst>
                  <a:gd name="T0" fmla="*/ 50 w 36"/>
                  <a:gd name="T1" fmla="*/ 368 h 19"/>
                  <a:gd name="T2" fmla="*/ 50 w 36"/>
                  <a:gd name="T3" fmla="*/ 368 h 19"/>
                  <a:gd name="T4" fmla="*/ 270 w 36"/>
                  <a:gd name="T5" fmla="*/ 252 h 19"/>
                  <a:gd name="T6" fmla="*/ 563 w 36"/>
                  <a:gd name="T7" fmla="*/ 137 h 19"/>
                  <a:gd name="T8" fmla="*/ 550 w 36"/>
                  <a:gd name="T9" fmla="*/ 0 h 19"/>
                  <a:gd name="T10" fmla="*/ 333 w 36"/>
                  <a:gd name="T11" fmla="*/ 94 h 19"/>
                  <a:gd name="T12" fmla="*/ 0 w 36"/>
                  <a:gd name="T13" fmla="*/ 217 h 19"/>
                  <a:gd name="T14" fmla="*/ 50 w 36"/>
                  <a:gd name="T15" fmla="*/ 368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19">
                    <a:moveTo>
                      <a:pt x="3" y="19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5" y="15"/>
                      <a:pt x="12" y="14"/>
                      <a:pt x="17" y="13"/>
                    </a:cubicBezTo>
                    <a:cubicBezTo>
                      <a:pt x="22" y="12"/>
                      <a:pt x="31" y="6"/>
                      <a:pt x="36" y="7"/>
                    </a:cubicBezTo>
                    <a:cubicBezTo>
                      <a:pt x="36" y="6"/>
                      <a:pt x="34" y="2"/>
                      <a:pt x="35" y="0"/>
                    </a:cubicBezTo>
                    <a:cubicBezTo>
                      <a:pt x="32" y="3"/>
                      <a:pt x="26" y="4"/>
                      <a:pt x="21" y="5"/>
                    </a:cubicBezTo>
                    <a:cubicBezTo>
                      <a:pt x="16" y="7"/>
                      <a:pt x="6" y="13"/>
                      <a:pt x="0" y="11"/>
                    </a:cubicBezTo>
                    <a:cubicBezTo>
                      <a:pt x="4" y="15"/>
                      <a:pt x="4" y="16"/>
                      <a:pt x="3" y="1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5" name="Freeform 128">
                <a:extLst>
                  <a:ext uri="{FF2B5EF4-FFF2-40B4-BE49-F238E27FC236}">
                    <a16:creationId xmlns:a16="http://schemas.microsoft.com/office/drawing/2014/main" id="{E011A22D-5FBB-400B-89D0-D0621A6D4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2051"/>
                <a:ext cx="92" cy="53"/>
              </a:xfrm>
              <a:custGeom>
                <a:avLst/>
                <a:gdLst>
                  <a:gd name="T0" fmla="*/ 246 w 37"/>
                  <a:gd name="T1" fmla="*/ 90 h 20"/>
                  <a:gd name="T2" fmla="*/ 30 w 37"/>
                  <a:gd name="T3" fmla="*/ 0 h 20"/>
                  <a:gd name="T4" fmla="*/ 0 w 37"/>
                  <a:gd name="T5" fmla="*/ 170 h 20"/>
                  <a:gd name="T6" fmla="*/ 278 w 37"/>
                  <a:gd name="T7" fmla="*/ 260 h 20"/>
                  <a:gd name="T8" fmla="*/ 557 w 37"/>
                  <a:gd name="T9" fmla="*/ 371 h 20"/>
                  <a:gd name="T10" fmla="*/ 557 w 37"/>
                  <a:gd name="T11" fmla="*/ 371 h 20"/>
                  <a:gd name="T12" fmla="*/ 569 w 37"/>
                  <a:gd name="T13" fmla="*/ 191 h 20"/>
                  <a:gd name="T14" fmla="*/ 246 w 37"/>
                  <a:gd name="T15" fmla="*/ 9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20">
                    <a:moveTo>
                      <a:pt x="16" y="5"/>
                    </a:moveTo>
                    <a:cubicBezTo>
                      <a:pt x="11" y="3"/>
                      <a:pt x="5" y="2"/>
                      <a:pt x="2" y="0"/>
                    </a:cubicBezTo>
                    <a:cubicBezTo>
                      <a:pt x="3" y="3"/>
                      <a:pt x="1" y="7"/>
                      <a:pt x="0" y="9"/>
                    </a:cubicBezTo>
                    <a:cubicBezTo>
                      <a:pt x="3" y="8"/>
                      <a:pt x="9" y="11"/>
                      <a:pt x="18" y="14"/>
                    </a:cubicBezTo>
                    <a:cubicBezTo>
                      <a:pt x="27" y="16"/>
                      <a:pt x="34" y="16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4" y="16"/>
                      <a:pt x="34" y="13"/>
                      <a:pt x="37" y="10"/>
                    </a:cubicBezTo>
                    <a:cubicBezTo>
                      <a:pt x="32" y="13"/>
                      <a:pt x="21" y="6"/>
                      <a:pt x="16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6" name="Freeform 129">
                <a:extLst>
                  <a:ext uri="{FF2B5EF4-FFF2-40B4-BE49-F238E27FC236}">
                    <a16:creationId xmlns:a16="http://schemas.microsoft.com/office/drawing/2014/main" id="{7D4B3AA7-D630-43E7-98DB-A788FB5AA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2096"/>
                <a:ext cx="102" cy="69"/>
              </a:xfrm>
              <a:custGeom>
                <a:avLst/>
                <a:gdLst>
                  <a:gd name="T0" fmla="*/ 632 w 41"/>
                  <a:gd name="T1" fmla="*/ 247 h 26"/>
                  <a:gd name="T2" fmla="*/ 291 w 41"/>
                  <a:gd name="T3" fmla="*/ 133 h 26"/>
                  <a:gd name="T4" fmla="*/ 62 w 41"/>
                  <a:gd name="T5" fmla="*/ 0 h 26"/>
                  <a:gd name="T6" fmla="*/ 12 w 41"/>
                  <a:gd name="T7" fmla="*/ 204 h 26"/>
                  <a:gd name="T8" fmla="*/ 0 w 41"/>
                  <a:gd name="T9" fmla="*/ 226 h 26"/>
                  <a:gd name="T10" fmla="*/ 291 w 41"/>
                  <a:gd name="T11" fmla="*/ 260 h 26"/>
                  <a:gd name="T12" fmla="*/ 587 w 41"/>
                  <a:gd name="T13" fmla="*/ 486 h 26"/>
                  <a:gd name="T14" fmla="*/ 587 w 41"/>
                  <a:gd name="T15" fmla="*/ 486 h 26"/>
                  <a:gd name="T16" fmla="*/ 632 w 41"/>
                  <a:gd name="T17" fmla="*/ 247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26">
                    <a:moveTo>
                      <a:pt x="41" y="13"/>
                    </a:moveTo>
                    <a:cubicBezTo>
                      <a:pt x="36" y="16"/>
                      <a:pt x="25" y="9"/>
                      <a:pt x="19" y="7"/>
                    </a:cubicBezTo>
                    <a:cubicBezTo>
                      <a:pt x="13" y="6"/>
                      <a:pt x="5" y="5"/>
                      <a:pt x="4" y="0"/>
                    </a:cubicBezTo>
                    <a:cubicBezTo>
                      <a:pt x="4" y="1"/>
                      <a:pt x="5" y="7"/>
                      <a:pt x="1" y="11"/>
                    </a:cubicBezTo>
                    <a:cubicBezTo>
                      <a:pt x="1" y="11"/>
                      <a:pt x="0" y="12"/>
                      <a:pt x="0" y="12"/>
                    </a:cubicBezTo>
                    <a:cubicBezTo>
                      <a:pt x="4" y="9"/>
                      <a:pt x="10" y="12"/>
                      <a:pt x="19" y="14"/>
                    </a:cubicBezTo>
                    <a:cubicBezTo>
                      <a:pt x="29" y="17"/>
                      <a:pt x="38" y="19"/>
                      <a:pt x="38" y="26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4" y="9"/>
                      <a:pt x="36" y="17"/>
                      <a:pt x="41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7" name="Freeform 130">
                <a:extLst>
                  <a:ext uri="{FF2B5EF4-FFF2-40B4-BE49-F238E27FC236}">
                    <a16:creationId xmlns:a16="http://schemas.microsoft.com/office/drawing/2014/main" id="{2D5E7548-722B-462D-B71B-3AA9EF8B1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259"/>
                <a:ext cx="127" cy="8"/>
              </a:xfrm>
              <a:custGeom>
                <a:avLst/>
                <a:gdLst>
                  <a:gd name="T0" fmla="*/ 0 w 51"/>
                  <a:gd name="T1" fmla="*/ 0 h 3"/>
                  <a:gd name="T2" fmla="*/ 0 w 51"/>
                  <a:gd name="T3" fmla="*/ 21 h 3"/>
                  <a:gd name="T4" fmla="*/ 383 w 51"/>
                  <a:gd name="T5" fmla="*/ 56 h 3"/>
                  <a:gd name="T6" fmla="*/ 383 w 51"/>
                  <a:gd name="T7" fmla="*/ 56 h 3"/>
                  <a:gd name="T8" fmla="*/ 787 w 51"/>
                  <a:gd name="T9" fmla="*/ 21 h 3"/>
                  <a:gd name="T10" fmla="*/ 787 w 51"/>
                  <a:gd name="T11" fmla="*/ 21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44" y="3"/>
                      <a:pt x="47" y="0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8" name="Freeform 131">
                <a:extLst>
                  <a:ext uri="{FF2B5EF4-FFF2-40B4-BE49-F238E27FC236}">
                    <a16:creationId xmlns:a16="http://schemas.microsoft.com/office/drawing/2014/main" id="{2BDB459C-4EC2-4170-AD33-1FE6F4D6C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1235"/>
                <a:ext cx="13" cy="29"/>
              </a:xfrm>
              <a:custGeom>
                <a:avLst/>
                <a:gdLst>
                  <a:gd name="T0" fmla="*/ 55 w 5"/>
                  <a:gd name="T1" fmla="*/ 200 h 11"/>
                  <a:gd name="T2" fmla="*/ 88 w 5"/>
                  <a:gd name="T3" fmla="*/ 166 h 11"/>
                  <a:gd name="T4" fmla="*/ 21 w 5"/>
                  <a:gd name="T5" fmla="*/ 0 h 11"/>
                  <a:gd name="T6" fmla="*/ 21 w 5"/>
                  <a:gd name="T7" fmla="*/ 0 h 11"/>
                  <a:gd name="T8" fmla="*/ 55 w 5"/>
                  <a:gd name="T9" fmla="*/ 20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1">
                    <a:moveTo>
                      <a:pt x="3" y="11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2" y="7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8"/>
                      <a:pt x="3" y="1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9" name="Freeform 132">
                <a:extLst>
                  <a:ext uri="{FF2B5EF4-FFF2-40B4-BE49-F238E27FC236}">
                    <a16:creationId xmlns:a16="http://schemas.microsoft.com/office/drawing/2014/main" id="{B231BCDA-C71F-4E58-B2DE-2941809F3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235"/>
                <a:ext cx="10" cy="26"/>
              </a:xfrm>
              <a:custGeom>
                <a:avLst/>
                <a:gdLst>
                  <a:gd name="T0" fmla="*/ 33 w 4"/>
                  <a:gd name="T1" fmla="*/ 0 h 10"/>
                  <a:gd name="T2" fmla="*/ 0 w 4"/>
                  <a:gd name="T3" fmla="*/ 156 h 10"/>
                  <a:gd name="T4" fmla="*/ 33 w 4"/>
                  <a:gd name="T5" fmla="*/ 177 h 10"/>
                  <a:gd name="T6" fmla="*/ 33 w 4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2" y="6"/>
                      <a:pt x="0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7"/>
                      <a:pt x="4" y="3"/>
                      <a:pt x="2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0" name="Freeform 133">
                <a:extLst>
                  <a:ext uri="{FF2B5EF4-FFF2-40B4-BE49-F238E27FC236}">
                    <a16:creationId xmlns:a16="http://schemas.microsoft.com/office/drawing/2014/main" id="{EBAAF0AD-7D8F-4CEA-82C6-78E62A0DF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1325"/>
                <a:ext cx="968" cy="1750"/>
              </a:xfrm>
              <a:custGeom>
                <a:avLst/>
                <a:gdLst>
                  <a:gd name="T0" fmla="*/ 4567 w 387"/>
                  <a:gd name="T1" fmla="*/ 115 h 656"/>
                  <a:gd name="T2" fmla="*/ 5493 w 387"/>
                  <a:gd name="T3" fmla="*/ 3359 h 656"/>
                  <a:gd name="T4" fmla="*/ 5993 w 387"/>
                  <a:gd name="T5" fmla="*/ 6456 h 656"/>
                  <a:gd name="T6" fmla="*/ 5963 w 387"/>
                  <a:gd name="T7" fmla="*/ 7080 h 656"/>
                  <a:gd name="T8" fmla="*/ 5775 w 387"/>
                  <a:gd name="T9" fmla="*/ 9345 h 656"/>
                  <a:gd name="T10" fmla="*/ 2804 w 387"/>
                  <a:gd name="T11" fmla="*/ 11428 h 656"/>
                  <a:gd name="T12" fmla="*/ 2376 w 387"/>
                  <a:gd name="T13" fmla="*/ 11466 h 656"/>
                  <a:gd name="T14" fmla="*/ 2284 w 387"/>
                  <a:gd name="T15" fmla="*/ 11450 h 656"/>
                  <a:gd name="T16" fmla="*/ 2209 w 387"/>
                  <a:gd name="T17" fmla="*/ 11487 h 656"/>
                  <a:gd name="T18" fmla="*/ 333 w 387"/>
                  <a:gd name="T19" fmla="*/ 11770 h 656"/>
                  <a:gd name="T20" fmla="*/ 363 w 387"/>
                  <a:gd name="T21" fmla="*/ 6875 h 656"/>
                  <a:gd name="T22" fmla="*/ 425 w 387"/>
                  <a:gd name="T23" fmla="*/ 6704 h 656"/>
                  <a:gd name="T24" fmla="*/ 688 w 387"/>
                  <a:gd name="T25" fmla="*/ 5295 h 656"/>
                  <a:gd name="T26" fmla="*/ 1063 w 387"/>
                  <a:gd name="T27" fmla="*/ 4028 h 656"/>
                  <a:gd name="T28" fmla="*/ 2709 w 387"/>
                  <a:gd name="T29" fmla="*/ 1403 h 656"/>
                  <a:gd name="T30" fmla="*/ 4567 w 387"/>
                  <a:gd name="T31" fmla="*/ 115 h 6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87" h="656">
                    <a:moveTo>
                      <a:pt x="292" y="6"/>
                    </a:moveTo>
                    <a:cubicBezTo>
                      <a:pt x="335" y="13"/>
                      <a:pt x="376" y="67"/>
                      <a:pt x="351" y="177"/>
                    </a:cubicBezTo>
                    <a:cubicBezTo>
                      <a:pt x="369" y="222"/>
                      <a:pt x="385" y="289"/>
                      <a:pt x="383" y="340"/>
                    </a:cubicBezTo>
                    <a:cubicBezTo>
                      <a:pt x="382" y="363"/>
                      <a:pt x="381" y="373"/>
                      <a:pt x="381" y="373"/>
                    </a:cubicBezTo>
                    <a:cubicBezTo>
                      <a:pt x="385" y="402"/>
                      <a:pt x="387" y="463"/>
                      <a:pt x="369" y="492"/>
                    </a:cubicBezTo>
                    <a:cubicBezTo>
                      <a:pt x="352" y="522"/>
                      <a:pt x="301" y="595"/>
                      <a:pt x="179" y="602"/>
                    </a:cubicBezTo>
                    <a:cubicBezTo>
                      <a:pt x="169" y="602"/>
                      <a:pt x="161" y="603"/>
                      <a:pt x="152" y="604"/>
                    </a:cubicBezTo>
                    <a:cubicBezTo>
                      <a:pt x="150" y="604"/>
                      <a:pt x="148" y="603"/>
                      <a:pt x="146" y="603"/>
                    </a:cubicBezTo>
                    <a:cubicBezTo>
                      <a:pt x="144" y="603"/>
                      <a:pt x="143" y="605"/>
                      <a:pt x="141" y="605"/>
                    </a:cubicBezTo>
                    <a:cubicBezTo>
                      <a:pt x="50" y="619"/>
                      <a:pt x="29" y="656"/>
                      <a:pt x="21" y="620"/>
                    </a:cubicBezTo>
                    <a:cubicBezTo>
                      <a:pt x="12" y="580"/>
                      <a:pt x="0" y="411"/>
                      <a:pt x="23" y="362"/>
                    </a:cubicBezTo>
                    <a:cubicBezTo>
                      <a:pt x="25" y="358"/>
                      <a:pt x="27" y="353"/>
                      <a:pt x="27" y="353"/>
                    </a:cubicBezTo>
                    <a:cubicBezTo>
                      <a:pt x="28" y="338"/>
                      <a:pt x="34" y="286"/>
                      <a:pt x="44" y="279"/>
                    </a:cubicBezTo>
                    <a:cubicBezTo>
                      <a:pt x="45" y="266"/>
                      <a:pt x="51" y="244"/>
                      <a:pt x="68" y="212"/>
                    </a:cubicBezTo>
                    <a:cubicBezTo>
                      <a:pt x="86" y="179"/>
                      <a:pt x="126" y="118"/>
                      <a:pt x="173" y="74"/>
                    </a:cubicBezTo>
                    <a:cubicBezTo>
                      <a:pt x="220" y="29"/>
                      <a:pt x="250" y="0"/>
                      <a:pt x="292" y="6"/>
                    </a:cubicBezTo>
                    <a:close/>
                  </a:path>
                </a:pathLst>
              </a:custGeom>
              <a:solidFill>
                <a:srgbClr val="E1C0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1" name="Freeform 134">
                <a:extLst>
                  <a:ext uri="{FF2B5EF4-FFF2-40B4-BE49-F238E27FC236}">
                    <a16:creationId xmlns:a16="http://schemas.microsoft.com/office/drawing/2014/main" id="{45FBDC63-AECE-4A95-9877-386F636F9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792"/>
                <a:ext cx="87" cy="477"/>
              </a:xfrm>
              <a:custGeom>
                <a:avLst/>
                <a:gdLst>
                  <a:gd name="T0" fmla="*/ 0 w 35"/>
                  <a:gd name="T1" fmla="*/ 0 h 179"/>
                  <a:gd name="T2" fmla="*/ 495 w 35"/>
                  <a:gd name="T3" fmla="*/ 3387 h 17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79">
                    <a:moveTo>
                      <a:pt x="0" y="0"/>
                    </a:moveTo>
                    <a:cubicBezTo>
                      <a:pt x="19" y="46"/>
                      <a:pt x="35" y="128"/>
                      <a:pt x="32" y="179"/>
                    </a:cubicBez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2" name="Freeform 135">
                <a:extLst>
                  <a:ext uri="{FF2B5EF4-FFF2-40B4-BE49-F238E27FC236}">
                    <a16:creationId xmlns:a16="http://schemas.microsoft.com/office/drawing/2014/main" id="{984058B2-DEAE-4C2B-ABE0-F901D31B5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1243"/>
                <a:ext cx="923" cy="1837"/>
              </a:xfrm>
              <a:custGeom>
                <a:avLst/>
                <a:gdLst>
                  <a:gd name="T0" fmla="*/ 1176 w 369"/>
                  <a:gd name="T1" fmla="*/ 776 h 689"/>
                  <a:gd name="T2" fmla="*/ 583 w 369"/>
                  <a:gd name="T3" fmla="*/ 3695 h 689"/>
                  <a:gd name="T4" fmla="*/ 188 w 369"/>
                  <a:gd name="T5" fmla="*/ 6276 h 689"/>
                  <a:gd name="T6" fmla="*/ 708 w 369"/>
                  <a:gd name="T7" fmla="*/ 7825 h 689"/>
                  <a:gd name="T8" fmla="*/ 1813 w 369"/>
                  <a:gd name="T9" fmla="*/ 9625 h 689"/>
                  <a:gd name="T10" fmla="*/ 1801 w 369"/>
                  <a:gd name="T11" fmla="*/ 11409 h 689"/>
                  <a:gd name="T12" fmla="*/ 2679 w 369"/>
                  <a:gd name="T13" fmla="*/ 11771 h 689"/>
                  <a:gd name="T14" fmla="*/ 3492 w 369"/>
                  <a:gd name="T15" fmla="*/ 12184 h 689"/>
                  <a:gd name="T16" fmla="*/ 5525 w 369"/>
                  <a:gd name="T17" fmla="*/ 12910 h 689"/>
                  <a:gd name="T18" fmla="*/ 5776 w 369"/>
                  <a:gd name="T19" fmla="*/ 9156 h 689"/>
                  <a:gd name="T20" fmla="*/ 5651 w 369"/>
                  <a:gd name="T21" fmla="*/ 7919 h 689"/>
                  <a:gd name="T22" fmla="*/ 5663 w 369"/>
                  <a:gd name="T23" fmla="*/ 7735 h 689"/>
                  <a:gd name="T24" fmla="*/ 4850 w 369"/>
                  <a:gd name="T25" fmla="*/ 4151 h 689"/>
                  <a:gd name="T26" fmla="*/ 1176 w 369"/>
                  <a:gd name="T27" fmla="*/ 776 h 6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69" h="689">
                    <a:moveTo>
                      <a:pt x="75" y="41"/>
                    </a:moveTo>
                    <a:cubicBezTo>
                      <a:pt x="50" y="55"/>
                      <a:pt x="25" y="79"/>
                      <a:pt x="37" y="195"/>
                    </a:cubicBezTo>
                    <a:cubicBezTo>
                      <a:pt x="29" y="204"/>
                      <a:pt x="0" y="262"/>
                      <a:pt x="12" y="331"/>
                    </a:cubicBezTo>
                    <a:cubicBezTo>
                      <a:pt x="23" y="401"/>
                      <a:pt x="45" y="413"/>
                      <a:pt x="45" y="413"/>
                    </a:cubicBezTo>
                    <a:cubicBezTo>
                      <a:pt x="70" y="438"/>
                      <a:pt x="114" y="466"/>
                      <a:pt x="116" y="508"/>
                    </a:cubicBezTo>
                    <a:cubicBezTo>
                      <a:pt x="119" y="551"/>
                      <a:pt x="94" y="577"/>
                      <a:pt x="115" y="602"/>
                    </a:cubicBezTo>
                    <a:cubicBezTo>
                      <a:pt x="136" y="627"/>
                      <a:pt x="160" y="622"/>
                      <a:pt x="171" y="621"/>
                    </a:cubicBezTo>
                    <a:cubicBezTo>
                      <a:pt x="176" y="629"/>
                      <a:pt x="177" y="627"/>
                      <a:pt x="223" y="643"/>
                    </a:cubicBezTo>
                    <a:cubicBezTo>
                      <a:pt x="270" y="659"/>
                      <a:pt x="341" y="689"/>
                      <a:pt x="353" y="681"/>
                    </a:cubicBezTo>
                    <a:cubicBezTo>
                      <a:pt x="365" y="673"/>
                      <a:pt x="369" y="523"/>
                      <a:pt x="369" y="483"/>
                    </a:cubicBezTo>
                    <a:cubicBezTo>
                      <a:pt x="369" y="443"/>
                      <a:pt x="365" y="418"/>
                      <a:pt x="361" y="418"/>
                    </a:cubicBezTo>
                    <a:cubicBezTo>
                      <a:pt x="361" y="416"/>
                      <a:pt x="362" y="411"/>
                      <a:pt x="362" y="408"/>
                    </a:cubicBezTo>
                    <a:cubicBezTo>
                      <a:pt x="362" y="367"/>
                      <a:pt x="357" y="296"/>
                      <a:pt x="310" y="219"/>
                    </a:cubicBezTo>
                    <a:cubicBezTo>
                      <a:pt x="261" y="137"/>
                      <a:pt x="158" y="0"/>
                      <a:pt x="75" y="41"/>
                    </a:cubicBezTo>
                    <a:close/>
                  </a:path>
                </a:pathLst>
              </a:custGeom>
              <a:solidFill>
                <a:srgbClr val="E1C0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3" name="Freeform 136">
                <a:extLst>
                  <a:ext uri="{FF2B5EF4-FFF2-40B4-BE49-F238E27FC236}">
                    <a16:creationId xmlns:a16="http://schemas.microsoft.com/office/drawing/2014/main" id="{AACA55E6-AA8F-4F51-ABCD-27EEA6DC5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728"/>
                <a:ext cx="788" cy="315"/>
              </a:xfrm>
              <a:custGeom>
                <a:avLst/>
                <a:gdLst>
                  <a:gd name="T0" fmla="*/ 2271 w 315"/>
                  <a:gd name="T1" fmla="*/ 1447 h 118"/>
                  <a:gd name="T2" fmla="*/ 1846 w 315"/>
                  <a:gd name="T3" fmla="*/ 1482 h 118"/>
                  <a:gd name="T4" fmla="*/ 1751 w 315"/>
                  <a:gd name="T5" fmla="*/ 1468 h 118"/>
                  <a:gd name="T6" fmla="*/ 1676 w 315"/>
                  <a:gd name="T7" fmla="*/ 1503 h 118"/>
                  <a:gd name="T8" fmla="*/ 0 w 315"/>
                  <a:gd name="T9" fmla="*/ 2074 h 118"/>
                  <a:gd name="T10" fmla="*/ 3522 w 315"/>
                  <a:gd name="T11" fmla="*/ 1866 h 118"/>
                  <a:gd name="T12" fmla="*/ 4868 w 315"/>
                  <a:gd name="T13" fmla="*/ 0 h 118"/>
                  <a:gd name="T14" fmla="*/ 2271 w 315"/>
                  <a:gd name="T15" fmla="*/ 1447 h 1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5" h="118">
                    <a:moveTo>
                      <a:pt x="145" y="76"/>
                    </a:moveTo>
                    <a:cubicBezTo>
                      <a:pt x="135" y="76"/>
                      <a:pt x="127" y="77"/>
                      <a:pt x="118" y="78"/>
                    </a:cubicBezTo>
                    <a:cubicBezTo>
                      <a:pt x="116" y="78"/>
                      <a:pt x="114" y="77"/>
                      <a:pt x="112" y="77"/>
                    </a:cubicBezTo>
                    <a:cubicBezTo>
                      <a:pt x="110" y="77"/>
                      <a:pt x="109" y="79"/>
                      <a:pt x="107" y="79"/>
                    </a:cubicBezTo>
                    <a:cubicBezTo>
                      <a:pt x="45" y="89"/>
                      <a:pt x="15" y="109"/>
                      <a:pt x="0" y="109"/>
                    </a:cubicBezTo>
                    <a:cubicBezTo>
                      <a:pt x="27" y="118"/>
                      <a:pt x="138" y="108"/>
                      <a:pt x="225" y="98"/>
                    </a:cubicBezTo>
                    <a:cubicBezTo>
                      <a:pt x="315" y="88"/>
                      <a:pt x="307" y="23"/>
                      <a:pt x="311" y="0"/>
                    </a:cubicBezTo>
                    <a:cubicBezTo>
                      <a:pt x="283" y="32"/>
                      <a:pt x="232" y="71"/>
                      <a:pt x="145" y="76"/>
                    </a:cubicBezTo>
                    <a:close/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4" name="Freeform 137">
                <a:extLst>
                  <a:ext uri="{FF2B5EF4-FFF2-40B4-BE49-F238E27FC236}">
                    <a16:creationId xmlns:a16="http://schemas.microsoft.com/office/drawing/2014/main" id="{67EFD1BD-44D6-4F70-9528-F3287FCD1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2352"/>
                <a:ext cx="783" cy="776"/>
              </a:xfrm>
              <a:custGeom>
                <a:avLst/>
                <a:gdLst>
                  <a:gd name="T0" fmla="*/ 2867 w 313"/>
                  <a:gd name="T1" fmla="*/ 4301 h 291"/>
                  <a:gd name="T2" fmla="*/ 2054 w 313"/>
                  <a:gd name="T3" fmla="*/ 3891 h 291"/>
                  <a:gd name="T4" fmla="*/ 1176 w 313"/>
                  <a:gd name="T5" fmla="*/ 3528 h 291"/>
                  <a:gd name="T6" fmla="*/ 1188 w 313"/>
                  <a:gd name="T7" fmla="*/ 1741 h 291"/>
                  <a:gd name="T8" fmla="*/ 113 w 313"/>
                  <a:gd name="T9" fmla="*/ 0 h 291"/>
                  <a:gd name="T10" fmla="*/ 238 w 313"/>
                  <a:gd name="T11" fmla="*/ 2125 h 291"/>
                  <a:gd name="T12" fmla="*/ 238 w 313"/>
                  <a:gd name="T13" fmla="*/ 3925 h 291"/>
                  <a:gd name="T14" fmla="*/ 1971 w 313"/>
                  <a:gd name="T15" fmla="*/ 4893 h 291"/>
                  <a:gd name="T16" fmla="*/ 4881 w 313"/>
                  <a:gd name="T17" fmla="*/ 5043 h 291"/>
                  <a:gd name="T18" fmla="*/ 4901 w 313"/>
                  <a:gd name="T19" fmla="*/ 5027 h 291"/>
                  <a:gd name="T20" fmla="*/ 2867 w 313"/>
                  <a:gd name="T21" fmla="*/ 4301 h 2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3" h="291">
                    <a:moveTo>
                      <a:pt x="183" y="227"/>
                    </a:moveTo>
                    <a:cubicBezTo>
                      <a:pt x="137" y="211"/>
                      <a:pt x="136" y="213"/>
                      <a:pt x="131" y="205"/>
                    </a:cubicBezTo>
                    <a:cubicBezTo>
                      <a:pt x="120" y="206"/>
                      <a:pt x="96" y="211"/>
                      <a:pt x="75" y="186"/>
                    </a:cubicBezTo>
                    <a:cubicBezTo>
                      <a:pt x="54" y="161"/>
                      <a:pt x="79" y="135"/>
                      <a:pt x="76" y="92"/>
                    </a:cubicBezTo>
                    <a:cubicBezTo>
                      <a:pt x="74" y="51"/>
                      <a:pt x="33" y="24"/>
                      <a:pt x="7" y="0"/>
                    </a:cubicBezTo>
                    <a:cubicBezTo>
                      <a:pt x="0" y="41"/>
                      <a:pt x="13" y="78"/>
                      <a:pt x="15" y="112"/>
                    </a:cubicBezTo>
                    <a:cubicBezTo>
                      <a:pt x="18" y="150"/>
                      <a:pt x="12" y="177"/>
                      <a:pt x="15" y="207"/>
                    </a:cubicBezTo>
                    <a:cubicBezTo>
                      <a:pt x="18" y="238"/>
                      <a:pt x="67" y="251"/>
                      <a:pt x="126" y="258"/>
                    </a:cubicBezTo>
                    <a:cubicBezTo>
                      <a:pt x="185" y="265"/>
                      <a:pt x="277" y="291"/>
                      <a:pt x="312" y="266"/>
                    </a:cubicBezTo>
                    <a:cubicBezTo>
                      <a:pt x="312" y="265"/>
                      <a:pt x="312" y="265"/>
                      <a:pt x="313" y="265"/>
                    </a:cubicBezTo>
                    <a:cubicBezTo>
                      <a:pt x="300" y="273"/>
                      <a:pt x="230" y="243"/>
                      <a:pt x="183" y="227"/>
                    </a:cubicBezTo>
                    <a:close/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5" name="Freeform 138">
                <a:extLst>
                  <a:ext uri="{FF2B5EF4-FFF2-40B4-BE49-F238E27FC236}">
                    <a16:creationId xmlns:a16="http://schemas.microsoft.com/office/drawing/2014/main" id="{9E819671-34BC-4544-9CC8-43E14320F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1371"/>
                <a:ext cx="466" cy="522"/>
              </a:xfrm>
              <a:custGeom>
                <a:avLst/>
                <a:gdLst>
                  <a:gd name="T0" fmla="*/ 0 w 186"/>
                  <a:gd name="T1" fmla="*/ 3702 h 196"/>
                  <a:gd name="T2" fmla="*/ 2926 w 186"/>
                  <a:gd name="T3" fmla="*/ 0 h 196"/>
                  <a:gd name="T4" fmla="*/ 0 w 186"/>
                  <a:gd name="T5" fmla="*/ 3702 h 1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6" h="196">
                    <a:moveTo>
                      <a:pt x="0" y="196"/>
                    </a:moveTo>
                    <a:cubicBezTo>
                      <a:pt x="20" y="152"/>
                      <a:pt x="119" y="21"/>
                      <a:pt x="186" y="0"/>
                    </a:cubicBezTo>
                    <a:cubicBezTo>
                      <a:pt x="166" y="15"/>
                      <a:pt x="61" y="97"/>
                      <a:pt x="0" y="1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6" name="Freeform 139">
                <a:extLst>
                  <a:ext uri="{FF2B5EF4-FFF2-40B4-BE49-F238E27FC236}">
                    <a16:creationId xmlns:a16="http://schemas.microsoft.com/office/drawing/2014/main" id="{F3C17EAF-F8B3-4188-B3A4-FC8057BF6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360"/>
                <a:ext cx="142" cy="341"/>
              </a:xfrm>
              <a:custGeom>
                <a:avLst/>
                <a:gdLst>
                  <a:gd name="T0" fmla="*/ 882 w 57"/>
                  <a:gd name="T1" fmla="*/ 0 h 128"/>
                  <a:gd name="T2" fmla="*/ 125 w 57"/>
                  <a:gd name="T3" fmla="*/ 2419 h 128"/>
                  <a:gd name="T4" fmla="*/ 882 w 57"/>
                  <a:gd name="T5" fmla="*/ 0 h 1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128">
                    <a:moveTo>
                      <a:pt x="57" y="0"/>
                    </a:moveTo>
                    <a:cubicBezTo>
                      <a:pt x="33" y="6"/>
                      <a:pt x="0" y="26"/>
                      <a:pt x="8" y="128"/>
                    </a:cubicBezTo>
                    <a:cubicBezTo>
                      <a:pt x="10" y="107"/>
                      <a:pt x="14" y="18"/>
                      <a:pt x="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7" name="Freeform 140">
                <a:extLst>
                  <a:ext uri="{FF2B5EF4-FFF2-40B4-BE49-F238E27FC236}">
                    <a16:creationId xmlns:a16="http://schemas.microsoft.com/office/drawing/2014/main" id="{57AC3B92-96DB-4C7C-9006-85ADFFEB5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1651"/>
                <a:ext cx="130" cy="637"/>
              </a:xfrm>
              <a:custGeom>
                <a:avLst/>
                <a:gdLst>
                  <a:gd name="T0" fmla="*/ 395 w 52"/>
                  <a:gd name="T1" fmla="*/ 4526 h 239"/>
                  <a:gd name="T2" fmla="*/ 83 w 52"/>
                  <a:gd name="T3" fmla="*/ 3084 h 239"/>
                  <a:gd name="T4" fmla="*/ 395 w 52"/>
                  <a:gd name="T5" fmla="*/ 1045 h 239"/>
                  <a:gd name="T6" fmla="*/ 813 w 52"/>
                  <a:gd name="T7" fmla="*/ 0 h 239"/>
                  <a:gd name="T8" fmla="*/ 395 w 52"/>
                  <a:gd name="T9" fmla="*/ 1399 h 239"/>
                  <a:gd name="T10" fmla="*/ 395 w 52"/>
                  <a:gd name="T11" fmla="*/ 4526 h 2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239">
                    <a:moveTo>
                      <a:pt x="25" y="239"/>
                    </a:moveTo>
                    <a:cubicBezTo>
                      <a:pt x="16" y="226"/>
                      <a:pt x="10" y="207"/>
                      <a:pt x="5" y="163"/>
                    </a:cubicBezTo>
                    <a:cubicBezTo>
                      <a:pt x="0" y="119"/>
                      <a:pt x="14" y="72"/>
                      <a:pt x="25" y="55"/>
                    </a:cubicBezTo>
                    <a:cubicBezTo>
                      <a:pt x="36" y="38"/>
                      <a:pt x="52" y="17"/>
                      <a:pt x="52" y="0"/>
                    </a:cubicBezTo>
                    <a:cubicBezTo>
                      <a:pt x="51" y="25"/>
                      <a:pt x="34" y="50"/>
                      <a:pt x="25" y="74"/>
                    </a:cubicBezTo>
                    <a:cubicBezTo>
                      <a:pt x="16" y="98"/>
                      <a:pt x="3" y="172"/>
                      <a:pt x="25" y="2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8" name="Freeform 141">
                <a:extLst>
                  <a:ext uri="{FF2B5EF4-FFF2-40B4-BE49-F238E27FC236}">
                    <a16:creationId xmlns:a16="http://schemas.microsoft.com/office/drawing/2014/main" id="{7A6F8D72-F963-4CE9-9A6F-F31C1CDAF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2179"/>
                <a:ext cx="695" cy="141"/>
              </a:xfrm>
              <a:custGeom>
                <a:avLst/>
                <a:gdLst>
                  <a:gd name="T0" fmla="*/ 0 w 278"/>
                  <a:gd name="T1" fmla="*/ 0 h 53"/>
                  <a:gd name="T2" fmla="*/ 1688 w 278"/>
                  <a:gd name="T3" fmla="*/ 601 h 53"/>
                  <a:gd name="T4" fmla="*/ 3470 w 278"/>
                  <a:gd name="T5" fmla="*/ 772 h 53"/>
                  <a:gd name="T6" fmla="*/ 4345 w 278"/>
                  <a:gd name="T7" fmla="*/ 998 h 53"/>
                  <a:gd name="T8" fmla="*/ 3313 w 278"/>
                  <a:gd name="T9" fmla="*/ 849 h 53"/>
                  <a:gd name="T10" fmla="*/ 1458 w 278"/>
                  <a:gd name="T11" fmla="*/ 636 h 53"/>
                  <a:gd name="T12" fmla="*/ 0 w 278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8" h="53">
                    <a:moveTo>
                      <a:pt x="0" y="0"/>
                    </a:moveTo>
                    <a:cubicBezTo>
                      <a:pt x="20" y="9"/>
                      <a:pt x="75" y="26"/>
                      <a:pt x="108" y="32"/>
                    </a:cubicBezTo>
                    <a:cubicBezTo>
                      <a:pt x="141" y="38"/>
                      <a:pt x="200" y="40"/>
                      <a:pt x="222" y="41"/>
                    </a:cubicBezTo>
                    <a:cubicBezTo>
                      <a:pt x="244" y="42"/>
                      <a:pt x="270" y="50"/>
                      <a:pt x="278" y="53"/>
                    </a:cubicBezTo>
                    <a:cubicBezTo>
                      <a:pt x="262" y="50"/>
                      <a:pt x="227" y="46"/>
                      <a:pt x="212" y="45"/>
                    </a:cubicBezTo>
                    <a:cubicBezTo>
                      <a:pt x="197" y="44"/>
                      <a:pt x="121" y="43"/>
                      <a:pt x="93" y="34"/>
                    </a:cubicBezTo>
                    <a:cubicBezTo>
                      <a:pt x="65" y="25"/>
                      <a:pt x="19" y="1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9" name="Freeform 142">
                <a:extLst>
                  <a:ext uri="{FF2B5EF4-FFF2-40B4-BE49-F238E27FC236}">
                    <a16:creationId xmlns:a16="http://schemas.microsoft.com/office/drawing/2014/main" id="{E803C8D0-3799-4153-9B57-5E540F326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504"/>
                <a:ext cx="255" cy="419"/>
              </a:xfrm>
              <a:custGeom>
                <a:avLst/>
                <a:gdLst>
                  <a:gd name="T0" fmla="*/ 1595 w 102"/>
                  <a:gd name="T1" fmla="*/ 2984 h 157"/>
                  <a:gd name="T2" fmla="*/ 20 w 102"/>
                  <a:gd name="T3" fmla="*/ 0 h 157"/>
                  <a:gd name="T4" fmla="*/ 1595 w 102"/>
                  <a:gd name="T5" fmla="*/ 2984 h 1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157">
                    <a:moveTo>
                      <a:pt x="102" y="157"/>
                    </a:moveTo>
                    <a:cubicBezTo>
                      <a:pt x="45" y="137"/>
                      <a:pt x="4" y="27"/>
                      <a:pt x="1" y="0"/>
                    </a:cubicBezTo>
                    <a:cubicBezTo>
                      <a:pt x="0" y="25"/>
                      <a:pt x="32" y="139"/>
                      <a:pt x="102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0" name="Freeform 143">
                <a:extLst>
                  <a:ext uri="{FF2B5EF4-FFF2-40B4-BE49-F238E27FC236}">
                    <a16:creationId xmlns:a16="http://schemas.microsoft.com/office/drawing/2014/main" id="{0C38E6A5-BAF3-4C43-BB58-80320E143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2435"/>
                <a:ext cx="118" cy="432"/>
              </a:xfrm>
              <a:custGeom>
                <a:avLst/>
                <a:gdLst>
                  <a:gd name="T0" fmla="*/ 650 w 47"/>
                  <a:gd name="T1" fmla="*/ 3072 h 162"/>
                  <a:gd name="T2" fmla="*/ 492 w 47"/>
                  <a:gd name="T3" fmla="*/ 1685 h 162"/>
                  <a:gd name="T4" fmla="*/ 0 w 47"/>
                  <a:gd name="T5" fmla="*/ 0 h 162"/>
                  <a:gd name="T6" fmla="*/ 600 w 47"/>
                  <a:gd name="T7" fmla="*/ 1685 h 162"/>
                  <a:gd name="T8" fmla="*/ 650 w 47"/>
                  <a:gd name="T9" fmla="*/ 3072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162">
                    <a:moveTo>
                      <a:pt x="41" y="162"/>
                    </a:moveTo>
                    <a:cubicBezTo>
                      <a:pt x="21" y="147"/>
                      <a:pt x="20" y="140"/>
                      <a:pt x="31" y="89"/>
                    </a:cubicBezTo>
                    <a:cubicBezTo>
                      <a:pt x="42" y="38"/>
                      <a:pt x="13" y="9"/>
                      <a:pt x="0" y="0"/>
                    </a:cubicBezTo>
                    <a:cubicBezTo>
                      <a:pt x="22" y="18"/>
                      <a:pt x="47" y="31"/>
                      <a:pt x="38" y="89"/>
                    </a:cubicBezTo>
                    <a:cubicBezTo>
                      <a:pt x="32" y="127"/>
                      <a:pt x="20" y="139"/>
                      <a:pt x="41" y="1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1" name="Freeform 144">
                <a:extLst>
                  <a:ext uri="{FF2B5EF4-FFF2-40B4-BE49-F238E27FC236}">
                    <a16:creationId xmlns:a16="http://schemas.microsoft.com/office/drawing/2014/main" id="{035B31CD-701C-4861-A1F8-D6428C735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2456"/>
                <a:ext cx="313" cy="419"/>
              </a:xfrm>
              <a:custGeom>
                <a:avLst/>
                <a:gdLst>
                  <a:gd name="T0" fmla="*/ 0 w 125"/>
                  <a:gd name="T1" fmla="*/ 2984 h 157"/>
                  <a:gd name="T2" fmla="*/ 1963 w 125"/>
                  <a:gd name="T3" fmla="*/ 0 h 157"/>
                  <a:gd name="T4" fmla="*/ 0 w 125"/>
                  <a:gd name="T5" fmla="*/ 2984 h 1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5" h="157">
                    <a:moveTo>
                      <a:pt x="0" y="157"/>
                    </a:moveTo>
                    <a:cubicBezTo>
                      <a:pt x="95" y="117"/>
                      <a:pt x="119" y="21"/>
                      <a:pt x="125" y="0"/>
                    </a:cubicBezTo>
                    <a:cubicBezTo>
                      <a:pt x="116" y="41"/>
                      <a:pt x="89" y="136"/>
                      <a:pt x="0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2" name="Freeform 145">
                <a:extLst>
                  <a:ext uri="{FF2B5EF4-FFF2-40B4-BE49-F238E27FC236}">
                    <a16:creationId xmlns:a16="http://schemas.microsoft.com/office/drawing/2014/main" id="{5F0A4797-810A-4921-8FAF-9D1387B2F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443"/>
                <a:ext cx="62" cy="306"/>
              </a:xfrm>
              <a:custGeom>
                <a:avLst/>
                <a:gdLst>
                  <a:gd name="T0" fmla="*/ 12 w 25"/>
                  <a:gd name="T1" fmla="*/ 865 h 115"/>
                  <a:gd name="T2" fmla="*/ 246 w 25"/>
                  <a:gd name="T3" fmla="*/ 2166 h 115"/>
                  <a:gd name="T4" fmla="*/ 290 w 25"/>
                  <a:gd name="T5" fmla="*/ 942 h 115"/>
                  <a:gd name="T6" fmla="*/ 0 w 25"/>
                  <a:gd name="T7" fmla="*/ 0 h 115"/>
                  <a:gd name="T8" fmla="*/ 42 w 25"/>
                  <a:gd name="T9" fmla="*/ 865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15">
                    <a:moveTo>
                      <a:pt x="1" y="46"/>
                    </a:moveTo>
                    <a:cubicBezTo>
                      <a:pt x="15" y="66"/>
                      <a:pt x="7" y="93"/>
                      <a:pt x="16" y="115"/>
                    </a:cubicBezTo>
                    <a:cubicBezTo>
                      <a:pt x="25" y="97"/>
                      <a:pt x="23" y="70"/>
                      <a:pt x="19" y="50"/>
                    </a:cubicBezTo>
                    <a:cubicBezTo>
                      <a:pt x="17" y="33"/>
                      <a:pt x="13" y="12"/>
                      <a:pt x="0" y="0"/>
                    </a:cubicBezTo>
                    <a:cubicBezTo>
                      <a:pt x="3" y="13"/>
                      <a:pt x="20" y="35"/>
                      <a:pt x="3" y="46"/>
                    </a:cubicBezTo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3" name="Freeform 146">
                <a:extLst>
                  <a:ext uri="{FF2B5EF4-FFF2-40B4-BE49-F238E27FC236}">
                    <a16:creationId xmlns:a16="http://schemas.microsoft.com/office/drawing/2014/main" id="{8C4E1A7A-4B63-4F7F-BB42-56C951C69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2331"/>
                <a:ext cx="308" cy="600"/>
              </a:xfrm>
              <a:custGeom>
                <a:avLst/>
                <a:gdLst>
                  <a:gd name="T0" fmla="*/ 1931 w 123"/>
                  <a:gd name="T1" fmla="*/ 4267 h 225"/>
                  <a:gd name="T2" fmla="*/ 0 w 123"/>
                  <a:gd name="T3" fmla="*/ 0 h 225"/>
                  <a:gd name="T4" fmla="*/ 1931 w 123"/>
                  <a:gd name="T5" fmla="*/ 4267 h 2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225">
                    <a:moveTo>
                      <a:pt x="123" y="225"/>
                    </a:moveTo>
                    <a:cubicBezTo>
                      <a:pt x="28" y="192"/>
                      <a:pt x="0" y="43"/>
                      <a:pt x="0" y="0"/>
                    </a:cubicBezTo>
                    <a:cubicBezTo>
                      <a:pt x="6" y="43"/>
                      <a:pt x="47" y="194"/>
                      <a:pt x="123" y="225"/>
                    </a:cubicBezTo>
                    <a:close/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4" name="Freeform 147">
                <a:extLst>
                  <a:ext uri="{FF2B5EF4-FFF2-40B4-BE49-F238E27FC236}">
                    <a16:creationId xmlns:a16="http://schemas.microsoft.com/office/drawing/2014/main" id="{197DDB51-6319-41B5-A696-4F2D925B0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2429"/>
                <a:ext cx="435" cy="475"/>
              </a:xfrm>
              <a:custGeom>
                <a:avLst/>
                <a:gdLst>
                  <a:gd name="T0" fmla="*/ 0 w 174"/>
                  <a:gd name="T1" fmla="*/ 3384 h 178"/>
                  <a:gd name="T2" fmla="*/ 1970 w 174"/>
                  <a:gd name="T3" fmla="*/ 2244 h 178"/>
                  <a:gd name="T4" fmla="*/ 2708 w 174"/>
                  <a:gd name="T5" fmla="*/ 0 h 178"/>
                  <a:gd name="T6" fmla="*/ 1895 w 174"/>
                  <a:gd name="T7" fmla="*/ 2095 h 178"/>
                  <a:gd name="T8" fmla="*/ 0 w 174"/>
                  <a:gd name="T9" fmla="*/ 3384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78">
                    <a:moveTo>
                      <a:pt x="0" y="178"/>
                    </a:moveTo>
                    <a:cubicBezTo>
                      <a:pt x="33" y="174"/>
                      <a:pt x="78" y="163"/>
                      <a:pt x="126" y="118"/>
                    </a:cubicBezTo>
                    <a:cubicBezTo>
                      <a:pt x="174" y="73"/>
                      <a:pt x="171" y="37"/>
                      <a:pt x="173" y="0"/>
                    </a:cubicBezTo>
                    <a:cubicBezTo>
                      <a:pt x="172" y="18"/>
                      <a:pt x="165" y="68"/>
                      <a:pt x="121" y="110"/>
                    </a:cubicBezTo>
                    <a:cubicBezTo>
                      <a:pt x="77" y="152"/>
                      <a:pt x="16" y="178"/>
                      <a:pt x="0" y="178"/>
                    </a:cubicBezTo>
                    <a:close/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5" name="Freeform 148">
                <a:extLst>
                  <a:ext uri="{FF2B5EF4-FFF2-40B4-BE49-F238E27FC236}">
                    <a16:creationId xmlns:a16="http://schemas.microsoft.com/office/drawing/2014/main" id="{F06C4ED4-3A20-458B-A35C-6130B1F14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2133"/>
                <a:ext cx="731" cy="166"/>
              </a:xfrm>
              <a:custGeom>
                <a:avLst/>
                <a:gdLst>
                  <a:gd name="T0" fmla="*/ 0 w 292"/>
                  <a:gd name="T1" fmla="*/ 0 h 62"/>
                  <a:gd name="T2" fmla="*/ 1084 w 292"/>
                  <a:gd name="T3" fmla="*/ 517 h 62"/>
                  <a:gd name="T4" fmla="*/ 2463 w 292"/>
                  <a:gd name="T5" fmla="*/ 940 h 62"/>
                  <a:gd name="T6" fmla="*/ 4581 w 292"/>
                  <a:gd name="T7" fmla="*/ 1189 h 62"/>
                  <a:gd name="T8" fmla="*/ 2921 w 292"/>
                  <a:gd name="T9" fmla="*/ 790 h 62"/>
                  <a:gd name="T10" fmla="*/ 2213 w 292"/>
                  <a:gd name="T11" fmla="*/ 688 h 62"/>
                  <a:gd name="T12" fmla="*/ 1004 w 292"/>
                  <a:gd name="T13" fmla="*/ 367 h 62"/>
                  <a:gd name="T14" fmla="*/ 0 w 292"/>
                  <a:gd name="T15" fmla="*/ 0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2" h="62">
                    <a:moveTo>
                      <a:pt x="0" y="0"/>
                    </a:moveTo>
                    <a:cubicBezTo>
                      <a:pt x="17" y="11"/>
                      <a:pt x="43" y="18"/>
                      <a:pt x="69" y="27"/>
                    </a:cubicBezTo>
                    <a:cubicBezTo>
                      <a:pt x="95" y="35"/>
                      <a:pt x="126" y="45"/>
                      <a:pt x="157" y="49"/>
                    </a:cubicBezTo>
                    <a:cubicBezTo>
                      <a:pt x="188" y="52"/>
                      <a:pt x="247" y="49"/>
                      <a:pt x="292" y="62"/>
                    </a:cubicBezTo>
                    <a:cubicBezTo>
                      <a:pt x="269" y="53"/>
                      <a:pt x="240" y="44"/>
                      <a:pt x="186" y="41"/>
                    </a:cubicBezTo>
                    <a:cubicBezTo>
                      <a:pt x="177" y="40"/>
                      <a:pt x="159" y="39"/>
                      <a:pt x="141" y="36"/>
                    </a:cubicBezTo>
                    <a:cubicBezTo>
                      <a:pt x="111" y="31"/>
                      <a:pt x="78" y="23"/>
                      <a:pt x="64" y="19"/>
                    </a:cubicBezTo>
                    <a:cubicBezTo>
                      <a:pt x="42" y="13"/>
                      <a:pt x="7" y="4"/>
                      <a:pt x="0" y="0"/>
                    </a:cubicBezTo>
                    <a:close/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6" name="Freeform 149">
                <a:extLst>
                  <a:ext uri="{FF2B5EF4-FFF2-40B4-BE49-F238E27FC236}">
                    <a16:creationId xmlns:a16="http://schemas.microsoft.com/office/drawing/2014/main" id="{C788A450-E0BC-4ABA-BB53-25D0626E0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653"/>
                <a:ext cx="122" cy="587"/>
              </a:xfrm>
              <a:custGeom>
                <a:avLst/>
                <a:gdLst>
                  <a:gd name="T0" fmla="*/ 695 w 49"/>
                  <a:gd name="T1" fmla="*/ 4178 h 220"/>
                  <a:gd name="T2" fmla="*/ 341 w 49"/>
                  <a:gd name="T3" fmla="*/ 1502 h 220"/>
                  <a:gd name="T4" fmla="*/ 0 w 49"/>
                  <a:gd name="T5" fmla="*/ 0 h 220"/>
                  <a:gd name="T6" fmla="*/ 261 w 49"/>
                  <a:gd name="T7" fmla="*/ 1822 h 220"/>
                  <a:gd name="T8" fmla="*/ 695 w 49"/>
                  <a:gd name="T9" fmla="*/ 4178 h 2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220">
                    <a:moveTo>
                      <a:pt x="45" y="220"/>
                    </a:moveTo>
                    <a:cubicBezTo>
                      <a:pt x="46" y="170"/>
                      <a:pt x="34" y="120"/>
                      <a:pt x="22" y="79"/>
                    </a:cubicBezTo>
                    <a:cubicBezTo>
                      <a:pt x="13" y="49"/>
                      <a:pt x="2" y="25"/>
                      <a:pt x="0" y="0"/>
                    </a:cubicBezTo>
                    <a:cubicBezTo>
                      <a:pt x="0" y="32"/>
                      <a:pt x="9" y="68"/>
                      <a:pt x="17" y="96"/>
                    </a:cubicBezTo>
                    <a:cubicBezTo>
                      <a:pt x="24" y="123"/>
                      <a:pt x="49" y="199"/>
                      <a:pt x="45" y="220"/>
                    </a:cubicBezTo>
                    <a:close/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7" name="Freeform 150">
                <a:extLst>
                  <a:ext uri="{FF2B5EF4-FFF2-40B4-BE49-F238E27FC236}">
                    <a16:creationId xmlns:a16="http://schemas.microsoft.com/office/drawing/2014/main" id="{59D01454-ABC9-4863-A5AA-426F1E9B3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2104"/>
                <a:ext cx="217" cy="197"/>
              </a:xfrm>
              <a:custGeom>
                <a:avLst/>
                <a:gdLst>
                  <a:gd name="T0" fmla="*/ 187 w 87"/>
                  <a:gd name="T1" fmla="*/ 1113 h 74"/>
                  <a:gd name="T2" fmla="*/ 1182 w 87"/>
                  <a:gd name="T3" fmla="*/ 0 h 74"/>
                  <a:gd name="T4" fmla="*/ 1087 w 87"/>
                  <a:gd name="T5" fmla="*/ 1318 h 74"/>
                  <a:gd name="T6" fmla="*/ 728 w 87"/>
                  <a:gd name="T7" fmla="*/ 1262 h 74"/>
                  <a:gd name="T8" fmla="*/ 0 w 87"/>
                  <a:gd name="T9" fmla="*/ 1249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74">
                    <a:moveTo>
                      <a:pt x="12" y="59"/>
                    </a:moveTo>
                    <a:cubicBezTo>
                      <a:pt x="45" y="70"/>
                      <a:pt x="77" y="31"/>
                      <a:pt x="76" y="0"/>
                    </a:cubicBezTo>
                    <a:cubicBezTo>
                      <a:pt x="75" y="16"/>
                      <a:pt x="87" y="62"/>
                      <a:pt x="70" y="70"/>
                    </a:cubicBezTo>
                    <a:cubicBezTo>
                      <a:pt x="62" y="74"/>
                      <a:pt x="54" y="69"/>
                      <a:pt x="47" y="67"/>
                    </a:cubicBezTo>
                    <a:cubicBezTo>
                      <a:pt x="31" y="64"/>
                      <a:pt x="16" y="67"/>
                      <a:pt x="0" y="66"/>
                    </a:cubicBezTo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8" name="Freeform 151">
                <a:extLst>
                  <a:ext uri="{FF2B5EF4-FFF2-40B4-BE49-F238E27FC236}">
                    <a16:creationId xmlns:a16="http://schemas.microsoft.com/office/drawing/2014/main" id="{257ACCB2-29CF-475C-AA2E-1D4A80C95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2915"/>
                <a:ext cx="245" cy="88"/>
              </a:xfrm>
              <a:custGeom>
                <a:avLst/>
                <a:gdLst>
                  <a:gd name="T0" fmla="*/ 20 w 98"/>
                  <a:gd name="T1" fmla="*/ 136 h 33"/>
                  <a:gd name="T2" fmla="*/ 533 w 98"/>
                  <a:gd name="T3" fmla="*/ 477 h 33"/>
                  <a:gd name="T4" fmla="*/ 1533 w 98"/>
                  <a:gd name="T5" fmla="*/ 136 h 33"/>
                  <a:gd name="T6" fmla="*/ 1113 w 98"/>
                  <a:gd name="T7" fmla="*/ 149 h 33"/>
                  <a:gd name="T8" fmla="*/ 688 w 98"/>
                  <a:gd name="T9" fmla="*/ 149 h 33"/>
                  <a:gd name="T10" fmla="*/ 408 w 98"/>
                  <a:gd name="T11" fmla="*/ 376 h 33"/>
                  <a:gd name="T12" fmla="*/ 50 w 98"/>
                  <a:gd name="T13" fmla="*/ 149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" h="33">
                    <a:moveTo>
                      <a:pt x="1" y="7"/>
                    </a:moveTo>
                    <a:cubicBezTo>
                      <a:pt x="0" y="33"/>
                      <a:pt x="13" y="33"/>
                      <a:pt x="34" y="25"/>
                    </a:cubicBezTo>
                    <a:cubicBezTo>
                      <a:pt x="53" y="18"/>
                      <a:pt x="78" y="6"/>
                      <a:pt x="98" y="7"/>
                    </a:cubicBezTo>
                    <a:cubicBezTo>
                      <a:pt x="89" y="1"/>
                      <a:pt x="81" y="7"/>
                      <a:pt x="71" y="8"/>
                    </a:cubicBezTo>
                    <a:cubicBezTo>
                      <a:pt x="58" y="9"/>
                      <a:pt x="54" y="0"/>
                      <a:pt x="44" y="8"/>
                    </a:cubicBezTo>
                    <a:cubicBezTo>
                      <a:pt x="37" y="13"/>
                      <a:pt x="36" y="19"/>
                      <a:pt x="26" y="20"/>
                    </a:cubicBezTo>
                    <a:cubicBezTo>
                      <a:pt x="14" y="22"/>
                      <a:pt x="11" y="13"/>
                      <a:pt x="3" y="8"/>
                    </a:cubicBezTo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9" name="Freeform 152">
                <a:extLst>
                  <a:ext uri="{FF2B5EF4-FFF2-40B4-BE49-F238E27FC236}">
                    <a16:creationId xmlns:a16="http://schemas.microsoft.com/office/drawing/2014/main" id="{8A119081-EE6E-4402-BB68-F326965C0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1424"/>
                <a:ext cx="510" cy="1456"/>
              </a:xfrm>
              <a:custGeom>
                <a:avLst/>
                <a:gdLst>
                  <a:gd name="T0" fmla="*/ 175 w 204"/>
                  <a:gd name="T1" fmla="*/ 0 h 546"/>
                  <a:gd name="T2" fmla="*/ 2613 w 204"/>
                  <a:gd name="T3" fmla="*/ 4003 h 546"/>
                  <a:gd name="T4" fmla="*/ 2270 w 204"/>
                  <a:gd name="T5" fmla="*/ 8725 h 546"/>
                  <a:gd name="T6" fmla="*/ 0 w 204"/>
                  <a:gd name="T7" fmla="*/ 10296 h 546"/>
                  <a:gd name="T8" fmla="*/ 2363 w 204"/>
                  <a:gd name="T9" fmla="*/ 6805 h 546"/>
                  <a:gd name="T10" fmla="*/ 175 w 204"/>
                  <a:gd name="T11" fmla="*/ 0 h 5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4" h="546">
                    <a:moveTo>
                      <a:pt x="11" y="0"/>
                    </a:moveTo>
                    <a:cubicBezTo>
                      <a:pt x="43" y="26"/>
                      <a:pt x="129" y="108"/>
                      <a:pt x="167" y="211"/>
                    </a:cubicBezTo>
                    <a:cubicBezTo>
                      <a:pt x="204" y="314"/>
                      <a:pt x="193" y="388"/>
                      <a:pt x="145" y="460"/>
                    </a:cubicBezTo>
                    <a:cubicBezTo>
                      <a:pt x="97" y="532"/>
                      <a:pt x="32" y="546"/>
                      <a:pt x="0" y="543"/>
                    </a:cubicBezTo>
                    <a:cubicBezTo>
                      <a:pt x="31" y="534"/>
                      <a:pt x="128" y="502"/>
                      <a:pt x="151" y="359"/>
                    </a:cubicBezTo>
                    <a:cubicBezTo>
                      <a:pt x="173" y="216"/>
                      <a:pt x="80" y="56"/>
                      <a:pt x="11" y="0"/>
                    </a:cubicBezTo>
                    <a:close/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0" name="Freeform 153">
                <a:extLst>
                  <a:ext uri="{FF2B5EF4-FFF2-40B4-BE49-F238E27FC236}">
                    <a16:creationId xmlns:a16="http://schemas.microsoft.com/office/drawing/2014/main" id="{679A2B17-3032-4764-9E9A-B613C28F1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480"/>
                <a:ext cx="363" cy="573"/>
              </a:xfrm>
              <a:custGeom>
                <a:avLst/>
                <a:gdLst>
                  <a:gd name="T0" fmla="*/ 2276 w 145"/>
                  <a:gd name="T1" fmla="*/ 0 h 215"/>
                  <a:gd name="T2" fmla="*/ 1963 w 145"/>
                  <a:gd name="T3" fmla="*/ 3899 h 215"/>
                  <a:gd name="T4" fmla="*/ 0 w 145"/>
                  <a:gd name="T5" fmla="*/ 3217 h 215"/>
                  <a:gd name="T6" fmla="*/ 1785 w 145"/>
                  <a:gd name="T7" fmla="*/ 3068 h 215"/>
                  <a:gd name="T8" fmla="*/ 2276 w 145"/>
                  <a:gd name="T9" fmla="*/ 0 h 2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5" h="215">
                    <a:moveTo>
                      <a:pt x="145" y="0"/>
                    </a:moveTo>
                    <a:cubicBezTo>
                      <a:pt x="145" y="46"/>
                      <a:pt x="140" y="196"/>
                      <a:pt x="125" y="206"/>
                    </a:cubicBezTo>
                    <a:cubicBezTo>
                      <a:pt x="110" y="215"/>
                      <a:pt x="24" y="180"/>
                      <a:pt x="0" y="170"/>
                    </a:cubicBezTo>
                    <a:cubicBezTo>
                      <a:pt x="37" y="178"/>
                      <a:pt x="96" y="188"/>
                      <a:pt x="114" y="162"/>
                    </a:cubicBezTo>
                    <a:cubicBezTo>
                      <a:pt x="133" y="135"/>
                      <a:pt x="145" y="19"/>
                      <a:pt x="145" y="0"/>
                    </a:cubicBezTo>
                    <a:close/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1" name="Freeform 154">
                <a:extLst>
                  <a:ext uri="{FF2B5EF4-FFF2-40B4-BE49-F238E27FC236}">
                    <a16:creationId xmlns:a16="http://schemas.microsoft.com/office/drawing/2014/main" id="{BD1223C9-6016-4326-8859-D9748628F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1915"/>
                <a:ext cx="363" cy="362"/>
              </a:xfrm>
              <a:custGeom>
                <a:avLst/>
                <a:gdLst>
                  <a:gd name="T0" fmla="*/ 0 w 145"/>
                  <a:gd name="T1" fmla="*/ 2247 h 136"/>
                  <a:gd name="T2" fmla="*/ 1692 w 145"/>
                  <a:gd name="T3" fmla="*/ 1701 h 136"/>
                  <a:gd name="T4" fmla="*/ 1913 w 145"/>
                  <a:gd name="T5" fmla="*/ 0 h 136"/>
                  <a:gd name="T6" fmla="*/ 2130 w 145"/>
                  <a:gd name="T7" fmla="*/ 588 h 136"/>
                  <a:gd name="T8" fmla="*/ 2276 w 145"/>
                  <a:gd name="T9" fmla="*/ 1791 h 136"/>
                  <a:gd name="T10" fmla="*/ 2130 w 145"/>
                  <a:gd name="T11" fmla="*/ 2417 h 136"/>
                  <a:gd name="T12" fmla="*/ 1522 w 145"/>
                  <a:gd name="T13" fmla="*/ 2566 h 1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136">
                    <a:moveTo>
                      <a:pt x="0" y="119"/>
                    </a:moveTo>
                    <a:cubicBezTo>
                      <a:pt x="28" y="123"/>
                      <a:pt x="80" y="124"/>
                      <a:pt x="108" y="90"/>
                    </a:cubicBezTo>
                    <a:cubicBezTo>
                      <a:pt x="136" y="55"/>
                      <a:pt x="125" y="15"/>
                      <a:pt x="122" y="0"/>
                    </a:cubicBezTo>
                    <a:cubicBezTo>
                      <a:pt x="136" y="31"/>
                      <a:pt x="136" y="31"/>
                      <a:pt x="136" y="31"/>
                    </a:cubicBezTo>
                    <a:cubicBezTo>
                      <a:pt x="145" y="95"/>
                      <a:pt x="145" y="95"/>
                      <a:pt x="145" y="95"/>
                    </a:cubicBezTo>
                    <a:cubicBezTo>
                      <a:pt x="136" y="128"/>
                      <a:pt x="136" y="128"/>
                      <a:pt x="136" y="128"/>
                    </a:cubicBezTo>
                    <a:cubicBezTo>
                      <a:pt x="97" y="136"/>
                      <a:pt x="97" y="136"/>
                      <a:pt x="97" y="136"/>
                    </a:cubicBezTo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2" name="Freeform 155">
                <a:extLst>
                  <a:ext uri="{FF2B5EF4-FFF2-40B4-BE49-F238E27FC236}">
                    <a16:creationId xmlns:a16="http://schemas.microsoft.com/office/drawing/2014/main" id="{BF395EF9-5C8E-44B0-A324-993AD5F61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2376"/>
                <a:ext cx="153" cy="440"/>
              </a:xfrm>
              <a:custGeom>
                <a:avLst/>
                <a:gdLst>
                  <a:gd name="T0" fmla="*/ 20 w 61"/>
                  <a:gd name="T1" fmla="*/ 56 h 165"/>
                  <a:gd name="T2" fmla="*/ 755 w 61"/>
                  <a:gd name="T3" fmla="*/ 1459 h 165"/>
                  <a:gd name="T4" fmla="*/ 850 w 61"/>
                  <a:gd name="T5" fmla="*/ 3128 h 165"/>
                  <a:gd name="T6" fmla="*/ 900 w 61"/>
                  <a:gd name="T7" fmla="*/ 2125 h 165"/>
                  <a:gd name="T8" fmla="*/ 900 w 61"/>
                  <a:gd name="T9" fmla="*/ 1251 h 165"/>
                  <a:gd name="T10" fmla="*/ 0 w 61"/>
                  <a:gd name="T11" fmla="*/ 0 h 1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165">
                    <a:moveTo>
                      <a:pt x="1" y="3"/>
                    </a:moveTo>
                    <a:cubicBezTo>
                      <a:pt x="25" y="17"/>
                      <a:pt x="49" y="46"/>
                      <a:pt x="48" y="77"/>
                    </a:cubicBezTo>
                    <a:cubicBezTo>
                      <a:pt x="48" y="106"/>
                      <a:pt x="34" y="140"/>
                      <a:pt x="54" y="165"/>
                    </a:cubicBezTo>
                    <a:cubicBezTo>
                      <a:pt x="45" y="151"/>
                      <a:pt x="53" y="128"/>
                      <a:pt x="57" y="112"/>
                    </a:cubicBezTo>
                    <a:cubicBezTo>
                      <a:pt x="60" y="98"/>
                      <a:pt x="61" y="80"/>
                      <a:pt x="57" y="66"/>
                    </a:cubicBezTo>
                    <a:cubicBezTo>
                      <a:pt x="50" y="38"/>
                      <a:pt x="21" y="15"/>
                      <a:pt x="0" y="0"/>
                    </a:cubicBezTo>
                  </a:path>
                </a:pathLst>
              </a:custGeom>
              <a:solidFill>
                <a:srgbClr val="C686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3" name="Freeform 156">
                <a:extLst>
                  <a:ext uri="{FF2B5EF4-FFF2-40B4-BE49-F238E27FC236}">
                    <a16:creationId xmlns:a16="http://schemas.microsoft.com/office/drawing/2014/main" id="{BDC0F54D-9CA5-49D9-9C5F-385C34557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2992"/>
                <a:ext cx="227" cy="91"/>
              </a:xfrm>
              <a:custGeom>
                <a:avLst/>
                <a:gdLst>
                  <a:gd name="T0" fmla="*/ 0 w 91"/>
                  <a:gd name="T1" fmla="*/ 0 h 34"/>
                  <a:gd name="T2" fmla="*/ 808 w 91"/>
                  <a:gd name="T3" fmla="*/ 343 h 34"/>
                  <a:gd name="T4" fmla="*/ 1412 w 91"/>
                  <a:gd name="T5" fmla="*/ 538 h 34"/>
                  <a:gd name="T6" fmla="*/ 808 w 91"/>
                  <a:gd name="T7" fmla="*/ 632 h 34"/>
                  <a:gd name="T8" fmla="*/ 92 w 91"/>
                  <a:gd name="T9" fmla="*/ 517 h 34"/>
                  <a:gd name="T10" fmla="*/ 479 w 91"/>
                  <a:gd name="T11" fmla="*/ 444 h 34"/>
                  <a:gd name="T12" fmla="*/ 262 w 91"/>
                  <a:gd name="T13" fmla="*/ 13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" h="34">
                    <a:moveTo>
                      <a:pt x="0" y="0"/>
                    </a:moveTo>
                    <a:cubicBezTo>
                      <a:pt x="17" y="4"/>
                      <a:pt x="34" y="12"/>
                      <a:pt x="52" y="18"/>
                    </a:cubicBezTo>
                    <a:cubicBezTo>
                      <a:pt x="62" y="21"/>
                      <a:pt x="83" y="21"/>
                      <a:pt x="91" y="28"/>
                    </a:cubicBezTo>
                    <a:cubicBezTo>
                      <a:pt x="79" y="34"/>
                      <a:pt x="64" y="33"/>
                      <a:pt x="52" y="33"/>
                    </a:cubicBezTo>
                    <a:cubicBezTo>
                      <a:pt x="37" y="32"/>
                      <a:pt x="20" y="32"/>
                      <a:pt x="6" y="27"/>
                    </a:cubicBezTo>
                    <a:cubicBezTo>
                      <a:pt x="13" y="27"/>
                      <a:pt x="27" y="30"/>
                      <a:pt x="31" y="23"/>
                    </a:cubicBezTo>
                    <a:cubicBezTo>
                      <a:pt x="35" y="14"/>
                      <a:pt x="23" y="10"/>
                      <a:pt x="17" y="7"/>
                    </a:cubicBezTo>
                  </a:path>
                </a:pathLst>
              </a:custGeom>
              <a:solidFill>
                <a:srgbClr val="C686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4" name="Freeform 157">
                <a:extLst>
                  <a:ext uri="{FF2B5EF4-FFF2-40B4-BE49-F238E27FC236}">
                    <a16:creationId xmlns:a16="http://schemas.microsoft.com/office/drawing/2014/main" id="{ED22DECE-A53C-4034-B272-740C423F2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949"/>
                <a:ext cx="191" cy="83"/>
              </a:xfrm>
              <a:custGeom>
                <a:avLst/>
                <a:gdLst>
                  <a:gd name="T0" fmla="*/ 0 w 76"/>
                  <a:gd name="T1" fmla="*/ 479 h 31"/>
                  <a:gd name="T2" fmla="*/ 568 w 76"/>
                  <a:gd name="T3" fmla="*/ 230 h 31"/>
                  <a:gd name="T4" fmla="*/ 1206 w 76"/>
                  <a:gd name="T5" fmla="*/ 56 h 31"/>
                  <a:gd name="T6" fmla="*/ 985 w 76"/>
                  <a:gd name="T7" fmla="*/ 402 h 31"/>
                  <a:gd name="T8" fmla="*/ 96 w 76"/>
                  <a:gd name="T9" fmla="*/ 479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31">
                    <a:moveTo>
                      <a:pt x="0" y="25"/>
                    </a:moveTo>
                    <a:cubicBezTo>
                      <a:pt x="10" y="24"/>
                      <a:pt x="25" y="15"/>
                      <a:pt x="36" y="12"/>
                    </a:cubicBezTo>
                    <a:cubicBezTo>
                      <a:pt x="46" y="9"/>
                      <a:pt x="67" y="0"/>
                      <a:pt x="76" y="3"/>
                    </a:cubicBezTo>
                    <a:cubicBezTo>
                      <a:pt x="70" y="6"/>
                      <a:pt x="44" y="14"/>
                      <a:pt x="62" y="21"/>
                    </a:cubicBezTo>
                    <a:cubicBezTo>
                      <a:pt x="57" y="27"/>
                      <a:pt x="9" y="31"/>
                      <a:pt x="6" y="25"/>
                    </a:cubicBezTo>
                  </a:path>
                </a:pathLst>
              </a:custGeom>
              <a:solidFill>
                <a:srgbClr val="C686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5" name="Freeform 158">
                <a:extLst>
                  <a:ext uri="{FF2B5EF4-FFF2-40B4-BE49-F238E27FC236}">
                    <a16:creationId xmlns:a16="http://schemas.microsoft.com/office/drawing/2014/main" id="{E4E43E48-E5AB-4AF5-8584-0051D329D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2752"/>
                <a:ext cx="73" cy="171"/>
              </a:xfrm>
              <a:custGeom>
                <a:avLst/>
                <a:gdLst>
                  <a:gd name="T0" fmla="*/ 0 w 29"/>
                  <a:gd name="T1" fmla="*/ 492 h 64"/>
                  <a:gd name="T2" fmla="*/ 443 w 29"/>
                  <a:gd name="T3" fmla="*/ 0 h 64"/>
                  <a:gd name="T4" fmla="*/ 400 w 29"/>
                  <a:gd name="T5" fmla="*/ 492 h 64"/>
                  <a:gd name="T6" fmla="*/ 83 w 29"/>
                  <a:gd name="T7" fmla="*/ 1221 h 64"/>
                  <a:gd name="T8" fmla="*/ 242 w 29"/>
                  <a:gd name="T9" fmla="*/ 615 h 64"/>
                  <a:gd name="T10" fmla="*/ 33 w 29"/>
                  <a:gd name="T11" fmla="*/ 513 h 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64">
                    <a:moveTo>
                      <a:pt x="0" y="26"/>
                    </a:moveTo>
                    <a:cubicBezTo>
                      <a:pt x="10" y="18"/>
                      <a:pt x="19" y="8"/>
                      <a:pt x="28" y="0"/>
                    </a:cubicBezTo>
                    <a:cubicBezTo>
                      <a:pt x="29" y="9"/>
                      <a:pt x="28" y="17"/>
                      <a:pt x="25" y="26"/>
                    </a:cubicBezTo>
                    <a:cubicBezTo>
                      <a:pt x="21" y="37"/>
                      <a:pt x="14" y="56"/>
                      <a:pt x="5" y="64"/>
                    </a:cubicBezTo>
                    <a:cubicBezTo>
                      <a:pt x="9" y="54"/>
                      <a:pt x="14" y="43"/>
                      <a:pt x="15" y="32"/>
                    </a:cubicBezTo>
                    <a:cubicBezTo>
                      <a:pt x="16" y="25"/>
                      <a:pt x="9" y="14"/>
                      <a:pt x="2" y="27"/>
                    </a:cubicBezTo>
                  </a:path>
                </a:pathLst>
              </a:custGeom>
              <a:solidFill>
                <a:srgbClr val="C686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6" name="Freeform 159">
                <a:extLst>
                  <a:ext uri="{FF2B5EF4-FFF2-40B4-BE49-F238E27FC236}">
                    <a16:creationId xmlns:a16="http://schemas.microsoft.com/office/drawing/2014/main" id="{4DA36CC8-2E1A-479C-8CEC-6A42A554B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1325"/>
                <a:ext cx="968" cy="1750"/>
              </a:xfrm>
              <a:custGeom>
                <a:avLst/>
                <a:gdLst>
                  <a:gd name="T0" fmla="*/ 4567 w 387"/>
                  <a:gd name="T1" fmla="*/ 115 h 656"/>
                  <a:gd name="T2" fmla="*/ 5493 w 387"/>
                  <a:gd name="T3" fmla="*/ 3359 h 656"/>
                  <a:gd name="T4" fmla="*/ 5993 w 387"/>
                  <a:gd name="T5" fmla="*/ 6456 h 656"/>
                  <a:gd name="T6" fmla="*/ 5963 w 387"/>
                  <a:gd name="T7" fmla="*/ 7080 h 656"/>
                  <a:gd name="T8" fmla="*/ 5775 w 387"/>
                  <a:gd name="T9" fmla="*/ 9345 h 656"/>
                  <a:gd name="T10" fmla="*/ 2804 w 387"/>
                  <a:gd name="T11" fmla="*/ 11428 h 656"/>
                  <a:gd name="T12" fmla="*/ 2376 w 387"/>
                  <a:gd name="T13" fmla="*/ 11466 h 656"/>
                  <a:gd name="T14" fmla="*/ 2284 w 387"/>
                  <a:gd name="T15" fmla="*/ 11450 h 656"/>
                  <a:gd name="T16" fmla="*/ 2209 w 387"/>
                  <a:gd name="T17" fmla="*/ 11487 h 656"/>
                  <a:gd name="T18" fmla="*/ 333 w 387"/>
                  <a:gd name="T19" fmla="*/ 11770 h 656"/>
                  <a:gd name="T20" fmla="*/ 363 w 387"/>
                  <a:gd name="T21" fmla="*/ 6875 h 656"/>
                  <a:gd name="T22" fmla="*/ 425 w 387"/>
                  <a:gd name="T23" fmla="*/ 6704 h 656"/>
                  <a:gd name="T24" fmla="*/ 688 w 387"/>
                  <a:gd name="T25" fmla="*/ 5295 h 656"/>
                  <a:gd name="T26" fmla="*/ 1063 w 387"/>
                  <a:gd name="T27" fmla="*/ 4028 h 656"/>
                  <a:gd name="T28" fmla="*/ 2709 w 387"/>
                  <a:gd name="T29" fmla="*/ 1403 h 656"/>
                  <a:gd name="T30" fmla="*/ 4567 w 387"/>
                  <a:gd name="T31" fmla="*/ 115 h 6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87" h="656">
                    <a:moveTo>
                      <a:pt x="292" y="6"/>
                    </a:moveTo>
                    <a:cubicBezTo>
                      <a:pt x="335" y="13"/>
                      <a:pt x="376" y="67"/>
                      <a:pt x="351" y="177"/>
                    </a:cubicBezTo>
                    <a:cubicBezTo>
                      <a:pt x="369" y="222"/>
                      <a:pt x="385" y="289"/>
                      <a:pt x="383" y="340"/>
                    </a:cubicBezTo>
                    <a:cubicBezTo>
                      <a:pt x="382" y="363"/>
                      <a:pt x="381" y="373"/>
                      <a:pt x="381" y="373"/>
                    </a:cubicBezTo>
                    <a:cubicBezTo>
                      <a:pt x="385" y="402"/>
                      <a:pt x="387" y="463"/>
                      <a:pt x="369" y="492"/>
                    </a:cubicBezTo>
                    <a:cubicBezTo>
                      <a:pt x="352" y="522"/>
                      <a:pt x="301" y="595"/>
                      <a:pt x="179" y="602"/>
                    </a:cubicBezTo>
                    <a:cubicBezTo>
                      <a:pt x="169" y="602"/>
                      <a:pt x="161" y="603"/>
                      <a:pt x="152" y="604"/>
                    </a:cubicBezTo>
                    <a:cubicBezTo>
                      <a:pt x="150" y="604"/>
                      <a:pt x="148" y="603"/>
                      <a:pt x="146" y="603"/>
                    </a:cubicBezTo>
                    <a:cubicBezTo>
                      <a:pt x="144" y="603"/>
                      <a:pt x="143" y="605"/>
                      <a:pt x="141" y="605"/>
                    </a:cubicBezTo>
                    <a:cubicBezTo>
                      <a:pt x="50" y="619"/>
                      <a:pt x="29" y="656"/>
                      <a:pt x="21" y="620"/>
                    </a:cubicBezTo>
                    <a:cubicBezTo>
                      <a:pt x="12" y="580"/>
                      <a:pt x="0" y="411"/>
                      <a:pt x="23" y="362"/>
                    </a:cubicBezTo>
                    <a:cubicBezTo>
                      <a:pt x="25" y="358"/>
                      <a:pt x="27" y="353"/>
                      <a:pt x="27" y="353"/>
                    </a:cubicBezTo>
                    <a:cubicBezTo>
                      <a:pt x="28" y="338"/>
                      <a:pt x="34" y="286"/>
                      <a:pt x="44" y="279"/>
                    </a:cubicBezTo>
                    <a:cubicBezTo>
                      <a:pt x="45" y="266"/>
                      <a:pt x="51" y="244"/>
                      <a:pt x="68" y="212"/>
                    </a:cubicBezTo>
                    <a:cubicBezTo>
                      <a:pt x="86" y="179"/>
                      <a:pt x="126" y="118"/>
                      <a:pt x="173" y="74"/>
                    </a:cubicBezTo>
                    <a:cubicBezTo>
                      <a:pt x="220" y="29"/>
                      <a:pt x="250" y="0"/>
                      <a:pt x="292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7" name="Freeform 160">
                <a:extLst>
                  <a:ext uri="{FF2B5EF4-FFF2-40B4-BE49-F238E27FC236}">
                    <a16:creationId xmlns:a16="http://schemas.microsoft.com/office/drawing/2014/main" id="{0E48481A-4083-4DDF-B2E2-61994926A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608"/>
                <a:ext cx="50" cy="192"/>
              </a:xfrm>
              <a:custGeom>
                <a:avLst/>
                <a:gdLst>
                  <a:gd name="T0" fmla="*/ 63 w 20"/>
                  <a:gd name="T1" fmla="*/ 0 h 72"/>
                  <a:gd name="T2" fmla="*/ 313 w 20"/>
                  <a:gd name="T3" fmla="*/ 1365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72">
                    <a:moveTo>
                      <a:pt x="4" y="0"/>
                    </a:moveTo>
                    <a:cubicBezTo>
                      <a:pt x="0" y="15"/>
                      <a:pt x="12" y="48"/>
                      <a:pt x="20" y="7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8" name="Freeform 161">
                <a:extLst>
                  <a:ext uri="{FF2B5EF4-FFF2-40B4-BE49-F238E27FC236}">
                    <a16:creationId xmlns:a16="http://schemas.microsoft.com/office/drawing/2014/main" id="{F2E594CE-D31E-470F-9FED-795D8DAF5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2069"/>
                <a:ext cx="851" cy="251"/>
              </a:xfrm>
              <a:custGeom>
                <a:avLst/>
                <a:gdLst>
                  <a:gd name="T0" fmla="*/ 50 w 340"/>
                  <a:gd name="T1" fmla="*/ 0 h 94"/>
                  <a:gd name="T2" fmla="*/ 721 w 340"/>
                  <a:gd name="T3" fmla="*/ 662 h 94"/>
                  <a:gd name="T4" fmla="*/ 1930 w 340"/>
                  <a:gd name="T5" fmla="*/ 1162 h 94"/>
                  <a:gd name="T6" fmla="*/ 4393 w 340"/>
                  <a:gd name="T7" fmla="*/ 1503 h 94"/>
                  <a:gd name="T8" fmla="*/ 5331 w 340"/>
                  <a:gd name="T9" fmla="*/ 1768 h 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0" h="94">
                    <a:moveTo>
                      <a:pt x="3" y="0"/>
                    </a:moveTo>
                    <a:cubicBezTo>
                      <a:pt x="0" y="9"/>
                      <a:pt x="18" y="25"/>
                      <a:pt x="46" y="35"/>
                    </a:cubicBezTo>
                    <a:cubicBezTo>
                      <a:pt x="73" y="46"/>
                      <a:pt x="94" y="52"/>
                      <a:pt x="123" y="61"/>
                    </a:cubicBezTo>
                    <a:cubicBezTo>
                      <a:pt x="173" y="76"/>
                      <a:pt x="228" y="74"/>
                      <a:pt x="280" y="79"/>
                    </a:cubicBezTo>
                    <a:cubicBezTo>
                      <a:pt x="301" y="81"/>
                      <a:pt x="334" y="94"/>
                      <a:pt x="340" y="9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9" name="Freeform 162">
                <a:extLst>
                  <a:ext uri="{FF2B5EF4-FFF2-40B4-BE49-F238E27FC236}">
                    <a16:creationId xmlns:a16="http://schemas.microsoft.com/office/drawing/2014/main" id="{075F957D-3603-4B9A-87CC-EDFA5C8CC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267"/>
                <a:ext cx="308" cy="666"/>
              </a:xfrm>
              <a:custGeom>
                <a:avLst/>
                <a:gdLst>
                  <a:gd name="T0" fmla="*/ 50 w 123"/>
                  <a:gd name="T1" fmla="*/ 0 h 250"/>
                  <a:gd name="T2" fmla="*/ 583 w 123"/>
                  <a:gd name="T3" fmla="*/ 2989 h 250"/>
                  <a:gd name="T4" fmla="*/ 1931 w 123"/>
                  <a:gd name="T5" fmla="*/ 4726 h 2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250">
                    <a:moveTo>
                      <a:pt x="3" y="0"/>
                    </a:moveTo>
                    <a:cubicBezTo>
                      <a:pt x="0" y="28"/>
                      <a:pt x="7" y="97"/>
                      <a:pt x="37" y="158"/>
                    </a:cubicBezTo>
                    <a:cubicBezTo>
                      <a:pt x="67" y="218"/>
                      <a:pt x="108" y="247"/>
                      <a:pt x="123" y="25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0" name="Freeform 163">
                <a:extLst>
                  <a:ext uri="{FF2B5EF4-FFF2-40B4-BE49-F238E27FC236}">
                    <a16:creationId xmlns:a16="http://schemas.microsoft.com/office/drawing/2014/main" id="{052DB995-C000-4A0A-9A87-DAF4C5721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1243"/>
                <a:ext cx="923" cy="1837"/>
              </a:xfrm>
              <a:custGeom>
                <a:avLst/>
                <a:gdLst>
                  <a:gd name="T0" fmla="*/ 1176 w 369"/>
                  <a:gd name="T1" fmla="*/ 776 h 689"/>
                  <a:gd name="T2" fmla="*/ 583 w 369"/>
                  <a:gd name="T3" fmla="*/ 3695 h 689"/>
                  <a:gd name="T4" fmla="*/ 188 w 369"/>
                  <a:gd name="T5" fmla="*/ 6276 h 689"/>
                  <a:gd name="T6" fmla="*/ 708 w 369"/>
                  <a:gd name="T7" fmla="*/ 7825 h 689"/>
                  <a:gd name="T8" fmla="*/ 1813 w 369"/>
                  <a:gd name="T9" fmla="*/ 9625 h 689"/>
                  <a:gd name="T10" fmla="*/ 1801 w 369"/>
                  <a:gd name="T11" fmla="*/ 11409 h 689"/>
                  <a:gd name="T12" fmla="*/ 2679 w 369"/>
                  <a:gd name="T13" fmla="*/ 11771 h 689"/>
                  <a:gd name="T14" fmla="*/ 3492 w 369"/>
                  <a:gd name="T15" fmla="*/ 12184 h 689"/>
                  <a:gd name="T16" fmla="*/ 5525 w 369"/>
                  <a:gd name="T17" fmla="*/ 12910 h 689"/>
                  <a:gd name="T18" fmla="*/ 5776 w 369"/>
                  <a:gd name="T19" fmla="*/ 9156 h 689"/>
                  <a:gd name="T20" fmla="*/ 5651 w 369"/>
                  <a:gd name="T21" fmla="*/ 7919 h 689"/>
                  <a:gd name="T22" fmla="*/ 5663 w 369"/>
                  <a:gd name="T23" fmla="*/ 7735 h 689"/>
                  <a:gd name="T24" fmla="*/ 4850 w 369"/>
                  <a:gd name="T25" fmla="*/ 4151 h 689"/>
                  <a:gd name="T26" fmla="*/ 1176 w 369"/>
                  <a:gd name="T27" fmla="*/ 776 h 6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69" h="689">
                    <a:moveTo>
                      <a:pt x="75" y="41"/>
                    </a:moveTo>
                    <a:cubicBezTo>
                      <a:pt x="50" y="55"/>
                      <a:pt x="25" y="79"/>
                      <a:pt x="37" y="195"/>
                    </a:cubicBezTo>
                    <a:cubicBezTo>
                      <a:pt x="29" y="204"/>
                      <a:pt x="0" y="262"/>
                      <a:pt x="12" y="331"/>
                    </a:cubicBezTo>
                    <a:cubicBezTo>
                      <a:pt x="23" y="401"/>
                      <a:pt x="45" y="413"/>
                      <a:pt x="45" y="413"/>
                    </a:cubicBezTo>
                    <a:cubicBezTo>
                      <a:pt x="70" y="438"/>
                      <a:pt x="114" y="466"/>
                      <a:pt x="116" y="508"/>
                    </a:cubicBezTo>
                    <a:cubicBezTo>
                      <a:pt x="119" y="551"/>
                      <a:pt x="94" y="577"/>
                      <a:pt x="115" y="602"/>
                    </a:cubicBezTo>
                    <a:cubicBezTo>
                      <a:pt x="136" y="627"/>
                      <a:pt x="160" y="622"/>
                      <a:pt x="171" y="621"/>
                    </a:cubicBezTo>
                    <a:cubicBezTo>
                      <a:pt x="176" y="629"/>
                      <a:pt x="177" y="627"/>
                      <a:pt x="223" y="643"/>
                    </a:cubicBezTo>
                    <a:cubicBezTo>
                      <a:pt x="270" y="659"/>
                      <a:pt x="341" y="689"/>
                      <a:pt x="353" y="681"/>
                    </a:cubicBezTo>
                    <a:cubicBezTo>
                      <a:pt x="365" y="673"/>
                      <a:pt x="369" y="523"/>
                      <a:pt x="369" y="483"/>
                    </a:cubicBezTo>
                    <a:cubicBezTo>
                      <a:pt x="369" y="443"/>
                      <a:pt x="365" y="418"/>
                      <a:pt x="361" y="418"/>
                    </a:cubicBezTo>
                    <a:cubicBezTo>
                      <a:pt x="361" y="416"/>
                      <a:pt x="362" y="411"/>
                      <a:pt x="362" y="408"/>
                    </a:cubicBezTo>
                    <a:cubicBezTo>
                      <a:pt x="362" y="367"/>
                      <a:pt x="357" y="296"/>
                      <a:pt x="310" y="219"/>
                    </a:cubicBezTo>
                    <a:cubicBezTo>
                      <a:pt x="261" y="137"/>
                      <a:pt x="158" y="0"/>
                      <a:pt x="75" y="4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1" name="Freeform 164">
                <a:extLst>
                  <a:ext uri="{FF2B5EF4-FFF2-40B4-BE49-F238E27FC236}">
                    <a16:creationId xmlns:a16="http://schemas.microsoft.com/office/drawing/2014/main" id="{5489549C-D3D1-487D-A71F-6544CF0FC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616"/>
                <a:ext cx="62" cy="147"/>
              </a:xfrm>
              <a:custGeom>
                <a:avLst/>
                <a:gdLst>
                  <a:gd name="T0" fmla="*/ 382 w 25"/>
                  <a:gd name="T1" fmla="*/ 0 h 55"/>
                  <a:gd name="T2" fmla="*/ 0 w 25"/>
                  <a:gd name="T3" fmla="*/ 105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5">
                    <a:moveTo>
                      <a:pt x="25" y="0"/>
                    </a:moveTo>
                    <a:cubicBezTo>
                      <a:pt x="18" y="21"/>
                      <a:pt x="8" y="43"/>
                      <a:pt x="0" y="5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2" name="Freeform 165">
                <a:extLst>
                  <a:ext uri="{FF2B5EF4-FFF2-40B4-BE49-F238E27FC236}">
                    <a16:creationId xmlns:a16="http://schemas.microsoft.com/office/drawing/2014/main" id="{39480FBF-2F12-45E1-976D-03E3E492F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2357"/>
                <a:ext cx="475" cy="547"/>
              </a:xfrm>
              <a:custGeom>
                <a:avLst/>
                <a:gdLst>
                  <a:gd name="T0" fmla="*/ 0 w 190"/>
                  <a:gd name="T1" fmla="*/ 3858 h 205"/>
                  <a:gd name="T2" fmla="*/ 2970 w 190"/>
                  <a:gd name="T3" fmla="*/ 0 h 20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0" h="205">
                    <a:moveTo>
                      <a:pt x="0" y="203"/>
                    </a:moveTo>
                    <a:cubicBezTo>
                      <a:pt x="40" y="205"/>
                      <a:pt x="161" y="173"/>
                      <a:pt x="19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3" name="Freeform 166">
                <a:extLst>
                  <a:ext uri="{FF2B5EF4-FFF2-40B4-BE49-F238E27FC236}">
                    <a16:creationId xmlns:a16="http://schemas.microsoft.com/office/drawing/2014/main" id="{EC55AF03-1E3C-4A77-8570-729EE25B1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728"/>
                <a:ext cx="788" cy="315"/>
              </a:xfrm>
              <a:custGeom>
                <a:avLst/>
                <a:gdLst>
                  <a:gd name="T0" fmla="*/ 2271 w 315"/>
                  <a:gd name="T1" fmla="*/ 1447 h 118"/>
                  <a:gd name="T2" fmla="*/ 1846 w 315"/>
                  <a:gd name="T3" fmla="*/ 1482 h 118"/>
                  <a:gd name="T4" fmla="*/ 1751 w 315"/>
                  <a:gd name="T5" fmla="*/ 1468 h 118"/>
                  <a:gd name="T6" fmla="*/ 1676 w 315"/>
                  <a:gd name="T7" fmla="*/ 1503 h 118"/>
                  <a:gd name="T8" fmla="*/ 0 w 315"/>
                  <a:gd name="T9" fmla="*/ 2074 h 118"/>
                  <a:gd name="T10" fmla="*/ 3522 w 315"/>
                  <a:gd name="T11" fmla="*/ 1866 h 118"/>
                  <a:gd name="T12" fmla="*/ 4868 w 315"/>
                  <a:gd name="T13" fmla="*/ 0 h 118"/>
                  <a:gd name="T14" fmla="*/ 2271 w 315"/>
                  <a:gd name="T15" fmla="*/ 1447 h 1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5" h="118">
                    <a:moveTo>
                      <a:pt x="145" y="76"/>
                    </a:moveTo>
                    <a:cubicBezTo>
                      <a:pt x="135" y="76"/>
                      <a:pt x="127" y="77"/>
                      <a:pt x="118" y="78"/>
                    </a:cubicBezTo>
                    <a:cubicBezTo>
                      <a:pt x="116" y="78"/>
                      <a:pt x="114" y="77"/>
                      <a:pt x="112" y="77"/>
                    </a:cubicBezTo>
                    <a:cubicBezTo>
                      <a:pt x="110" y="77"/>
                      <a:pt x="109" y="79"/>
                      <a:pt x="107" y="79"/>
                    </a:cubicBezTo>
                    <a:cubicBezTo>
                      <a:pt x="45" y="89"/>
                      <a:pt x="15" y="109"/>
                      <a:pt x="0" y="109"/>
                    </a:cubicBezTo>
                    <a:cubicBezTo>
                      <a:pt x="27" y="118"/>
                      <a:pt x="138" y="108"/>
                      <a:pt x="225" y="98"/>
                    </a:cubicBezTo>
                    <a:cubicBezTo>
                      <a:pt x="315" y="88"/>
                      <a:pt x="307" y="23"/>
                      <a:pt x="311" y="0"/>
                    </a:cubicBezTo>
                    <a:cubicBezTo>
                      <a:pt x="283" y="32"/>
                      <a:pt x="232" y="71"/>
                      <a:pt x="145" y="7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4" name="Freeform 167">
                <a:extLst>
                  <a:ext uri="{FF2B5EF4-FFF2-40B4-BE49-F238E27FC236}">
                    <a16:creationId xmlns:a16="http://schemas.microsoft.com/office/drawing/2014/main" id="{33AA7DFD-7F31-48EC-9153-D823BB537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2352"/>
                <a:ext cx="783" cy="776"/>
              </a:xfrm>
              <a:custGeom>
                <a:avLst/>
                <a:gdLst>
                  <a:gd name="T0" fmla="*/ 2867 w 313"/>
                  <a:gd name="T1" fmla="*/ 4301 h 291"/>
                  <a:gd name="T2" fmla="*/ 2054 w 313"/>
                  <a:gd name="T3" fmla="*/ 3891 h 291"/>
                  <a:gd name="T4" fmla="*/ 1176 w 313"/>
                  <a:gd name="T5" fmla="*/ 3528 h 291"/>
                  <a:gd name="T6" fmla="*/ 1188 w 313"/>
                  <a:gd name="T7" fmla="*/ 1741 h 291"/>
                  <a:gd name="T8" fmla="*/ 113 w 313"/>
                  <a:gd name="T9" fmla="*/ 0 h 291"/>
                  <a:gd name="T10" fmla="*/ 238 w 313"/>
                  <a:gd name="T11" fmla="*/ 2125 h 291"/>
                  <a:gd name="T12" fmla="*/ 238 w 313"/>
                  <a:gd name="T13" fmla="*/ 3925 h 291"/>
                  <a:gd name="T14" fmla="*/ 1971 w 313"/>
                  <a:gd name="T15" fmla="*/ 4893 h 291"/>
                  <a:gd name="T16" fmla="*/ 4881 w 313"/>
                  <a:gd name="T17" fmla="*/ 5043 h 291"/>
                  <a:gd name="T18" fmla="*/ 4901 w 313"/>
                  <a:gd name="T19" fmla="*/ 5027 h 291"/>
                  <a:gd name="T20" fmla="*/ 2867 w 313"/>
                  <a:gd name="T21" fmla="*/ 4301 h 2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3" h="291">
                    <a:moveTo>
                      <a:pt x="183" y="227"/>
                    </a:moveTo>
                    <a:cubicBezTo>
                      <a:pt x="137" y="211"/>
                      <a:pt x="136" y="213"/>
                      <a:pt x="131" y="205"/>
                    </a:cubicBezTo>
                    <a:cubicBezTo>
                      <a:pt x="120" y="206"/>
                      <a:pt x="96" y="211"/>
                      <a:pt x="75" y="186"/>
                    </a:cubicBezTo>
                    <a:cubicBezTo>
                      <a:pt x="54" y="161"/>
                      <a:pt x="79" y="135"/>
                      <a:pt x="76" y="92"/>
                    </a:cubicBezTo>
                    <a:cubicBezTo>
                      <a:pt x="74" y="51"/>
                      <a:pt x="33" y="24"/>
                      <a:pt x="7" y="0"/>
                    </a:cubicBezTo>
                    <a:cubicBezTo>
                      <a:pt x="0" y="41"/>
                      <a:pt x="13" y="78"/>
                      <a:pt x="15" y="112"/>
                    </a:cubicBezTo>
                    <a:cubicBezTo>
                      <a:pt x="18" y="150"/>
                      <a:pt x="12" y="177"/>
                      <a:pt x="15" y="207"/>
                    </a:cubicBezTo>
                    <a:cubicBezTo>
                      <a:pt x="18" y="238"/>
                      <a:pt x="67" y="251"/>
                      <a:pt x="126" y="258"/>
                    </a:cubicBezTo>
                    <a:cubicBezTo>
                      <a:pt x="185" y="265"/>
                      <a:pt x="277" y="291"/>
                      <a:pt x="312" y="266"/>
                    </a:cubicBezTo>
                    <a:cubicBezTo>
                      <a:pt x="312" y="265"/>
                      <a:pt x="312" y="265"/>
                      <a:pt x="313" y="265"/>
                    </a:cubicBezTo>
                    <a:cubicBezTo>
                      <a:pt x="300" y="273"/>
                      <a:pt x="230" y="243"/>
                      <a:pt x="183" y="2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5" name="Freeform 168">
                <a:extLst>
                  <a:ext uri="{FF2B5EF4-FFF2-40B4-BE49-F238E27FC236}">
                    <a16:creationId xmlns:a16="http://schemas.microsoft.com/office/drawing/2014/main" id="{2BDBCB21-5B7F-4A4B-BB70-ACA7383E7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1888"/>
                <a:ext cx="35" cy="85"/>
              </a:xfrm>
              <a:custGeom>
                <a:avLst/>
                <a:gdLst>
                  <a:gd name="T0" fmla="*/ 0 w 14"/>
                  <a:gd name="T1" fmla="*/ 0 h 32"/>
                  <a:gd name="T2" fmla="*/ 220 w 14"/>
                  <a:gd name="T3" fmla="*/ 60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2">
                    <a:moveTo>
                      <a:pt x="0" y="0"/>
                    </a:moveTo>
                    <a:cubicBezTo>
                      <a:pt x="0" y="11"/>
                      <a:pt x="3" y="25"/>
                      <a:pt x="14" y="3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6" name="Freeform 169">
                <a:extLst>
                  <a:ext uri="{FF2B5EF4-FFF2-40B4-BE49-F238E27FC236}">
                    <a16:creationId xmlns:a16="http://schemas.microsoft.com/office/drawing/2014/main" id="{186A93B9-5C6F-4F4A-86DB-B249B352E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1947"/>
                <a:ext cx="33" cy="5"/>
              </a:xfrm>
              <a:custGeom>
                <a:avLst/>
                <a:gdLst>
                  <a:gd name="T0" fmla="*/ 213 w 13"/>
                  <a:gd name="T1" fmla="*/ 0 h 2"/>
                  <a:gd name="T2" fmla="*/ 0 w 13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cubicBezTo>
                      <a:pt x="9" y="0"/>
                      <a:pt x="4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7" name="Freeform 170">
                <a:extLst>
                  <a:ext uri="{FF2B5EF4-FFF2-40B4-BE49-F238E27FC236}">
                    <a16:creationId xmlns:a16="http://schemas.microsoft.com/office/drawing/2014/main" id="{60D036B4-9C64-4091-83F0-E5EC51BCF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1691"/>
                <a:ext cx="38" cy="64"/>
              </a:xfrm>
              <a:custGeom>
                <a:avLst/>
                <a:gdLst>
                  <a:gd name="T0" fmla="*/ 33 w 15"/>
                  <a:gd name="T1" fmla="*/ 0 h 24"/>
                  <a:gd name="T2" fmla="*/ 243 w 15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4">
                    <a:moveTo>
                      <a:pt x="2" y="0"/>
                    </a:moveTo>
                    <a:cubicBezTo>
                      <a:pt x="0" y="11"/>
                      <a:pt x="8" y="18"/>
                      <a:pt x="15" y="2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8" name="Freeform 171">
                <a:extLst>
                  <a:ext uri="{FF2B5EF4-FFF2-40B4-BE49-F238E27FC236}">
                    <a16:creationId xmlns:a16="http://schemas.microsoft.com/office/drawing/2014/main" id="{009920E5-F0A8-48A9-915C-69B487FBC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1733"/>
                <a:ext cx="23" cy="19"/>
              </a:xfrm>
              <a:custGeom>
                <a:avLst/>
                <a:gdLst>
                  <a:gd name="T0" fmla="*/ 0 w 9"/>
                  <a:gd name="T1" fmla="*/ 141 h 7"/>
                  <a:gd name="T2" fmla="*/ 151 w 9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cubicBezTo>
                      <a:pt x="2" y="4"/>
                      <a:pt x="5" y="2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9" name="Freeform 172">
                <a:extLst>
                  <a:ext uri="{FF2B5EF4-FFF2-40B4-BE49-F238E27FC236}">
                    <a16:creationId xmlns:a16="http://schemas.microsoft.com/office/drawing/2014/main" id="{84C8D41F-7422-4F37-8EAF-D7B047807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1539"/>
                <a:ext cx="10" cy="74"/>
              </a:xfrm>
              <a:custGeom>
                <a:avLst/>
                <a:gdLst>
                  <a:gd name="T0" fmla="*/ 0 w 4"/>
                  <a:gd name="T1" fmla="*/ 0 h 28"/>
                  <a:gd name="T2" fmla="*/ 0 w 4"/>
                  <a:gd name="T3" fmla="*/ 51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8">
                    <a:moveTo>
                      <a:pt x="0" y="0"/>
                    </a:moveTo>
                    <a:cubicBezTo>
                      <a:pt x="4" y="9"/>
                      <a:pt x="1" y="18"/>
                      <a:pt x="0" y="2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0" name="Freeform 173">
                <a:extLst>
                  <a:ext uri="{FF2B5EF4-FFF2-40B4-BE49-F238E27FC236}">
                    <a16:creationId xmlns:a16="http://schemas.microsoft.com/office/drawing/2014/main" id="{97076E1B-0FC7-4335-9C37-DEC53F474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1576"/>
                <a:ext cx="35" cy="5"/>
              </a:xfrm>
              <a:custGeom>
                <a:avLst/>
                <a:gdLst>
                  <a:gd name="T0" fmla="*/ 0 w 14"/>
                  <a:gd name="T1" fmla="*/ 33 h 2"/>
                  <a:gd name="T2" fmla="*/ 220 w 1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">
                    <a:moveTo>
                      <a:pt x="0" y="2"/>
                    </a:moveTo>
                    <a:cubicBezTo>
                      <a:pt x="5" y="1"/>
                      <a:pt x="9" y="0"/>
                      <a:pt x="14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1" name="Freeform 174">
                <a:extLst>
                  <a:ext uri="{FF2B5EF4-FFF2-40B4-BE49-F238E27FC236}">
                    <a16:creationId xmlns:a16="http://schemas.microsoft.com/office/drawing/2014/main" id="{1FC692D8-24A7-45E4-B598-B26320ECA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475"/>
                <a:ext cx="13" cy="61"/>
              </a:xfrm>
              <a:custGeom>
                <a:avLst/>
                <a:gdLst>
                  <a:gd name="T0" fmla="*/ 88 w 5"/>
                  <a:gd name="T1" fmla="*/ 0 h 23"/>
                  <a:gd name="T2" fmla="*/ 0 w 5"/>
                  <a:gd name="T3" fmla="*/ 43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3">
                    <a:moveTo>
                      <a:pt x="5" y="0"/>
                    </a:moveTo>
                    <a:cubicBezTo>
                      <a:pt x="5" y="8"/>
                      <a:pt x="3" y="16"/>
                      <a:pt x="0" y="2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2" name="Freeform 175">
                <a:extLst>
                  <a:ext uri="{FF2B5EF4-FFF2-40B4-BE49-F238E27FC236}">
                    <a16:creationId xmlns:a16="http://schemas.microsoft.com/office/drawing/2014/main" id="{0E35CBCB-D4B9-4F08-A479-9B6AE10D7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507"/>
                <a:ext cx="33" cy="13"/>
              </a:xfrm>
              <a:custGeom>
                <a:avLst/>
                <a:gdLst>
                  <a:gd name="T0" fmla="*/ 0 w 13"/>
                  <a:gd name="T1" fmla="*/ 0 h 5"/>
                  <a:gd name="T2" fmla="*/ 213 w 13"/>
                  <a:gd name="T3" fmla="*/ 8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4" y="1"/>
                      <a:pt x="9" y="3"/>
                      <a:pt x="13" y="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3" name="Freeform 176">
                <a:extLst>
                  <a:ext uri="{FF2B5EF4-FFF2-40B4-BE49-F238E27FC236}">
                    <a16:creationId xmlns:a16="http://schemas.microsoft.com/office/drawing/2014/main" id="{05476A47-40B9-472B-9DA6-C0E742391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1392"/>
                <a:ext cx="15" cy="64"/>
              </a:xfrm>
              <a:custGeom>
                <a:avLst/>
                <a:gdLst>
                  <a:gd name="T0" fmla="*/ 20 w 6"/>
                  <a:gd name="T1" fmla="*/ 0 h 24"/>
                  <a:gd name="T2" fmla="*/ 95 w 6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4">
                    <a:moveTo>
                      <a:pt x="1" y="0"/>
                    </a:moveTo>
                    <a:cubicBezTo>
                      <a:pt x="0" y="9"/>
                      <a:pt x="0" y="18"/>
                      <a:pt x="6" y="2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4" name="Freeform 177">
                <a:extLst>
                  <a:ext uri="{FF2B5EF4-FFF2-40B4-BE49-F238E27FC236}">
                    <a16:creationId xmlns:a16="http://schemas.microsoft.com/office/drawing/2014/main" id="{07649020-C5D1-456A-BB68-4C00462BC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" y="1427"/>
                <a:ext cx="25" cy="5"/>
              </a:xfrm>
              <a:custGeom>
                <a:avLst/>
                <a:gdLst>
                  <a:gd name="T0" fmla="*/ 158 w 10"/>
                  <a:gd name="T1" fmla="*/ 20 h 2"/>
                  <a:gd name="T2" fmla="*/ 0 w 10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cubicBezTo>
                      <a:pt x="6" y="0"/>
                      <a:pt x="3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5" name="Freeform 178">
                <a:extLst>
                  <a:ext uri="{FF2B5EF4-FFF2-40B4-BE49-F238E27FC236}">
                    <a16:creationId xmlns:a16="http://schemas.microsoft.com/office/drawing/2014/main" id="{B83269EC-AC1D-4B4A-AFD7-CFF5F41D6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731"/>
                <a:ext cx="18" cy="77"/>
              </a:xfrm>
              <a:custGeom>
                <a:avLst/>
                <a:gdLst>
                  <a:gd name="T0" fmla="*/ 0 w 7"/>
                  <a:gd name="T1" fmla="*/ 0 h 29"/>
                  <a:gd name="T2" fmla="*/ 67 w 7"/>
                  <a:gd name="T3" fmla="*/ 542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9">
                    <a:moveTo>
                      <a:pt x="0" y="0"/>
                    </a:moveTo>
                    <a:cubicBezTo>
                      <a:pt x="7" y="7"/>
                      <a:pt x="5" y="20"/>
                      <a:pt x="4" y="2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6" name="Freeform 179">
                <a:extLst>
                  <a:ext uri="{FF2B5EF4-FFF2-40B4-BE49-F238E27FC236}">
                    <a16:creationId xmlns:a16="http://schemas.microsoft.com/office/drawing/2014/main" id="{9D461E9C-9101-49F3-8E30-81D8218B6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773"/>
                <a:ext cx="28" cy="1"/>
              </a:xfrm>
              <a:custGeom>
                <a:avLst/>
                <a:gdLst>
                  <a:gd name="T0" fmla="*/ 0 w 11"/>
                  <a:gd name="T1" fmla="*/ 0 h 1"/>
                  <a:gd name="T2" fmla="*/ 181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4" y="0"/>
                      <a:pt x="7" y="0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7" name="Freeform 180">
                <a:extLst>
                  <a:ext uri="{FF2B5EF4-FFF2-40B4-BE49-F238E27FC236}">
                    <a16:creationId xmlns:a16="http://schemas.microsoft.com/office/drawing/2014/main" id="{3D073B76-938B-412F-846C-2274EAF82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667"/>
                <a:ext cx="35" cy="66"/>
              </a:xfrm>
              <a:custGeom>
                <a:avLst/>
                <a:gdLst>
                  <a:gd name="T0" fmla="*/ 20 w 14"/>
                  <a:gd name="T1" fmla="*/ 0 h 25"/>
                  <a:gd name="T2" fmla="*/ 220 w 14"/>
                  <a:gd name="T3" fmla="*/ 459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5">
                    <a:moveTo>
                      <a:pt x="1" y="0"/>
                    </a:moveTo>
                    <a:cubicBezTo>
                      <a:pt x="0" y="11"/>
                      <a:pt x="5" y="20"/>
                      <a:pt x="14" y="2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8" name="Freeform 181">
                <a:extLst>
                  <a:ext uri="{FF2B5EF4-FFF2-40B4-BE49-F238E27FC236}">
                    <a16:creationId xmlns:a16="http://schemas.microsoft.com/office/drawing/2014/main" id="{6B2ACAA2-133B-43B2-B9DF-1D3BA41A9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1720"/>
                <a:ext cx="20" cy="19"/>
              </a:xfrm>
              <a:custGeom>
                <a:avLst/>
                <a:gdLst>
                  <a:gd name="T0" fmla="*/ 125 w 8"/>
                  <a:gd name="T1" fmla="*/ 0 h 7"/>
                  <a:gd name="T2" fmla="*/ 0 w 8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5" y="2"/>
                      <a:pt x="2" y="4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9" name="Freeform 182">
                <a:extLst>
                  <a:ext uri="{FF2B5EF4-FFF2-40B4-BE49-F238E27FC236}">
                    <a16:creationId xmlns:a16="http://schemas.microsoft.com/office/drawing/2014/main" id="{41294EA5-F614-4351-A3F8-2F99ED145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027"/>
                <a:ext cx="28" cy="48"/>
              </a:xfrm>
              <a:custGeom>
                <a:avLst/>
                <a:gdLst>
                  <a:gd name="T0" fmla="*/ 20 w 11"/>
                  <a:gd name="T1" fmla="*/ 0 h 18"/>
                  <a:gd name="T2" fmla="*/ 181 w 11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8">
                    <a:moveTo>
                      <a:pt x="1" y="0"/>
                    </a:moveTo>
                    <a:cubicBezTo>
                      <a:pt x="0" y="7"/>
                      <a:pt x="4" y="14"/>
                      <a:pt x="11" y="1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0" name="Freeform 183">
                <a:extLst>
                  <a:ext uri="{FF2B5EF4-FFF2-40B4-BE49-F238E27FC236}">
                    <a16:creationId xmlns:a16="http://schemas.microsoft.com/office/drawing/2014/main" id="{A012D743-0DB9-4C06-8DEC-AA2828D20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2059"/>
                <a:ext cx="17" cy="10"/>
              </a:xfrm>
              <a:custGeom>
                <a:avLst/>
                <a:gdLst>
                  <a:gd name="T0" fmla="*/ 0 w 7"/>
                  <a:gd name="T1" fmla="*/ 63 h 4"/>
                  <a:gd name="T2" fmla="*/ 100 w 7"/>
                  <a:gd name="T3" fmla="*/ 2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2" y="1"/>
                      <a:pt x="4" y="0"/>
                      <a:pt x="7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1" name="Freeform 184">
                <a:extLst>
                  <a:ext uri="{FF2B5EF4-FFF2-40B4-BE49-F238E27FC236}">
                    <a16:creationId xmlns:a16="http://schemas.microsoft.com/office/drawing/2014/main" id="{3A24714D-2CF1-4590-B617-162AE53AA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1880"/>
                <a:ext cx="12" cy="67"/>
              </a:xfrm>
              <a:custGeom>
                <a:avLst/>
                <a:gdLst>
                  <a:gd name="T0" fmla="*/ 0 w 5"/>
                  <a:gd name="T1" fmla="*/ 0 h 25"/>
                  <a:gd name="T2" fmla="*/ 29 w 5"/>
                  <a:gd name="T3" fmla="*/ 482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5">
                    <a:moveTo>
                      <a:pt x="0" y="0"/>
                    </a:moveTo>
                    <a:cubicBezTo>
                      <a:pt x="5" y="6"/>
                      <a:pt x="4" y="18"/>
                      <a:pt x="2" y="2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2" name="Freeform 185">
                <a:extLst>
                  <a:ext uri="{FF2B5EF4-FFF2-40B4-BE49-F238E27FC236}">
                    <a16:creationId xmlns:a16="http://schemas.microsoft.com/office/drawing/2014/main" id="{342B2795-071B-4127-94FE-E9FA32A5A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1920"/>
                <a:ext cx="27" cy="3"/>
              </a:xfrm>
              <a:custGeom>
                <a:avLst/>
                <a:gdLst>
                  <a:gd name="T0" fmla="*/ 0 w 11"/>
                  <a:gd name="T1" fmla="*/ 27 h 1"/>
                  <a:gd name="T2" fmla="*/ 162 w 11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1"/>
                    </a:moveTo>
                    <a:cubicBezTo>
                      <a:pt x="3" y="0"/>
                      <a:pt x="7" y="0"/>
                      <a:pt x="11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3" name="Freeform 186">
                <a:extLst>
                  <a:ext uri="{FF2B5EF4-FFF2-40B4-BE49-F238E27FC236}">
                    <a16:creationId xmlns:a16="http://schemas.microsoft.com/office/drawing/2014/main" id="{5076F70E-89CA-4110-8139-EEB713C66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2091"/>
                <a:ext cx="52" cy="24"/>
              </a:xfrm>
              <a:custGeom>
                <a:avLst/>
                <a:gdLst>
                  <a:gd name="T0" fmla="*/ 0 w 21"/>
                  <a:gd name="T1" fmla="*/ 136 h 9"/>
                  <a:gd name="T2" fmla="*/ 319 w 21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9">
                    <a:moveTo>
                      <a:pt x="0" y="7"/>
                    </a:moveTo>
                    <a:cubicBezTo>
                      <a:pt x="7" y="9"/>
                      <a:pt x="16" y="4"/>
                      <a:pt x="21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4" name="Freeform 187">
                <a:extLst>
                  <a:ext uri="{FF2B5EF4-FFF2-40B4-BE49-F238E27FC236}">
                    <a16:creationId xmlns:a16="http://schemas.microsoft.com/office/drawing/2014/main" id="{9F3EC39C-DF6D-4111-B178-457A782B5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107"/>
                <a:ext cx="5" cy="21"/>
              </a:xfrm>
              <a:custGeom>
                <a:avLst/>
                <a:gdLst>
                  <a:gd name="T0" fmla="*/ 0 w 2"/>
                  <a:gd name="T1" fmla="*/ 0 h 8"/>
                  <a:gd name="T2" fmla="*/ 33 w 2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cubicBezTo>
                      <a:pt x="1" y="3"/>
                      <a:pt x="2" y="6"/>
                      <a:pt x="2" y="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5" name="Freeform 188">
                <a:extLst>
                  <a:ext uri="{FF2B5EF4-FFF2-40B4-BE49-F238E27FC236}">
                    <a16:creationId xmlns:a16="http://schemas.microsoft.com/office/drawing/2014/main" id="{E0116E76-3779-4A95-B26D-42F9085E2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069"/>
                <a:ext cx="5" cy="51"/>
              </a:xfrm>
              <a:custGeom>
                <a:avLst/>
                <a:gdLst>
                  <a:gd name="T0" fmla="*/ 33 w 2"/>
                  <a:gd name="T1" fmla="*/ 0 h 19"/>
                  <a:gd name="T2" fmla="*/ 33 w 2"/>
                  <a:gd name="T3" fmla="*/ 368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9">
                    <a:moveTo>
                      <a:pt x="2" y="0"/>
                    </a:moveTo>
                    <a:cubicBezTo>
                      <a:pt x="0" y="6"/>
                      <a:pt x="0" y="13"/>
                      <a:pt x="2" y="1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6" name="Freeform 189">
                <a:extLst>
                  <a:ext uri="{FF2B5EF4-FFF2-40B4-BE49-F238E27FC236}">
                    <a16:creationId xmlns:a16="http://schemas.microsoft.com/office/drawing/2014/main" id="{EFAB9D7F-4454-4F60-8EE8-0F2338D3D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107"/>
                <a:ext cx="17" cy="1"/>
              </a:xfrm>
              <a:custGeom>
                <a:avLst/>
                <a:gdLst>
                  <a:gd name="T0" fmla="*/ 100 w 7"/>
                  <a:gd name="T1" fmla="*/ 0 h 1"/>
                  <a:gd name="T2" fmla="*/ 0 w 7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7" name="Freeform 190">
                <a:extLst>
                  <a:ext uri="{FF2B5EF4-FFF2-40B4-BE49-F238E27FC236}">
                    <a16:creationId xmlns:a16="http://schemas.microsoft.com/office/drawing/2014/main" id="{AEB65D45-2A05-41CD-8EE9-AB709F751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1893"/>
                <a:ext cx="10" cy="62"/>
              </a:xfrm>
              <a:custGeom>
                <a:avLst/>
                <a:gdLst>
                  <a:gd name="T0" fmla="*/ 0 w 4"/>
                  <a:gd name="T1" fmla="*/ 0 h 23"/>
                  <a:gd name="T2" fmla="*/ 0 w 4"/>
                  <a:gd name="T3" fmla="*/ 45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3">
                    <a:moveTo>
                      <a:pt x="0" y="0"/>
                    </a:moveTo>
                    <a:cubicBezTo>
                      <a:pt x="4" y="7"/>
                      <a:pt x="4" y="16"/>
                      <a:pt x="0" y="2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8" name="Freeform 191">
                <a:extLst>
                  <a:ext uri="{FF2B5EF4-FFF2-40B4-BE49-F238E27FC236}">
                    <a16:creationId xmlns:a16="http://schemas.microsoft.com/office/drawing/2014/main" id="{6DFEFC88-803C-4270-86FB-389A3560C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1925"/>
                <a:ext cx="25" cy="6"/>
              </a:xfrm>
              <a:custGeom>
                <a:avLst/>
                <a:gdLst>
                  <a:gd name="T0" fmla="*/ 0 w 10"/>
                  <a:gd name="T1" fmla="*/ 54 h 2"/>
                  <a:gd name="T2" fmla="*/ 158 w 10"/>
                  <a:gd name="T3" fmla="*/ 27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2"/>
                    </a:moveTo>
                    <a:cubicBezTo>
                      <a:pt x="3" y="1"/>
                      <a:pt x="6" y="0"/>
                      <a:pt x="10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9" name="Freeform 192">
                <a:extLst>
                  <a:ext uri="{FF2B5EF4-FFF2-40B4-BE49-F238E27FC236}">
                    <a16:creationId xmlns:a16="http://schemas.microsoft.com/office/drawing/2014/main" id="{9BE3E857-6D3F-4F5C-BF95-6BEA76CC5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1840"/>
                <a:ext cx="35" cy="24"/>
              </a:xfrm>
              <a:custGeom>
                <a:avLst/>
                <a:gdLst>
                  <a:gd name="T0" fmla="*/ 0 w 14"/>
                  <a:gd name="T1" fmla="*/ 149 h 9"/>
                  <a:gd name="T2" fmla="*/ 220 w 1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0" y="8"/>
                    </a:moveTo>
                    <a:cubicBezTo>
                      <a:pt x="6" y="9"/>
                      <a:pt x="13" y="7"/>
                      <a:pt x="14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0" name="Freeform 193">
                <a:extLst>
                  <a:ext uri="{FF2B5EF4-FFF2-40B4-BE49-F238E27FC236}">
                    <a16:creationId xmlns:a16="http://schemas.microsoft.com/office/drawing/2014/main" id="{AC66775F-25AB-4A08-B792-D0CC4138C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1859"/>
                <a:ext cx="7" cy="24"/>
              </a:xfrm>
              <a:custGeom>
                <a:avLst/>
                <a:gdLst>
                  <a:gd name="T0" fmla="*/ 0 w 3"/>
                  <a:gd name="T1" fmla="*/ 0 h 9"/>
                  <a:gd name="T2" fmla="*/ 37 w 3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3"/>
                      <a:pt x="2" y="6"/>
                      <a:pt x="3" y="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1" name="Freeform 194">
                <a:extLst>
                  <a:ext uri="{FF2B5EF4-FFF2-40B4-BE49-F238E27FC236}">
                    <a16:creationId xmlns:a16="http://schemas.microsoft.com/office/drawing/2014/main" id="{FC2A623E-82B7-4ED0-BC43-262F9A7EE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2048"/>
                <a:ext cx="50" cy="13"/>
              </a:xfrm>
              <a:custGeom>
                <a:avLst/>
                <a:gdLst>
                  <a:gd name="T0" fmla="*/ 0 w 20"/>
                  <a:gd name="T1" fmla="*/ 21 h 5"/>
                  <a:gd name="T2" fmla="*/ 313 w 20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">
                    <a:moveTo>
                      <a:pt x="0" y="1"/>
                    </a:moveTo>
                    <a:cubicBezTo>
                      <a:pt x="5" y="5"/>
                      <a:pt x="14" y="2"/>
                      <a:pt x="2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2" name="Freeform 195">
                <a:extLst>
                  <a:ext uri="{FF2B5EF4-FFF2-40B4-BE49-F238E27FC236}">
                    <a16:creationId xmlns:a16="http://schemas.microsoft.com/office/drawing/2014/main" id="{59240985-4A85-4023-956D-BE883D164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2056"/>
                <a:ext cx="1" cy="24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3"/>
                      <a:pt x="0" y="6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3" name="Freeform 196">
                <a:extLst>
                  <a:ext uri="{FF2B5EF4-FFF2-40B4-BE49-F238E27FC236}">
                    <a16:creationId xmlns:a16="http://schemas.microsoft.com/office/drawing/2014/main" id="{4273BF63-1A25-4B7E-99F6-FCB53B834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1917"/>
                <a:ext cx="8" cy="48"/>
              </a:xfrm>
              <a:custGeom>
                <a:avLst/>
                <a:gdLst>
                  <a:gd name="T0" fmla="*/ 35 w 3"/>
                  <a:gd name="T1" fmla="*/ 0 h 18"/>
                  <a:gd name="T2" fmla="*/ 0 w 3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8">
                    <a:moveTo>
                      <a:pt x="2" y="0"/>
                    </a:moveTo>
                    <a:cubicBezTo>
                      <a:pt x="3" y="6"/>
                      <a:pt x="1" y="12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4" name="Freeform 197">
                <a:extLst>
                  <a:ext uri="{FF2B5EF4-FFF2-40B4-BE49-F238E27FC236}">
                    <a16:creationId xmlns:a16="http://schemas.microsoft.com/office/drawing/2014/main" id="{F4E1CE2D-FE87-4FFD-A918-2EE419D74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949"/>
                <a:ext cx="20" cy="1"/>
              </a:xfrm>
              <a:custGeom>
                <a:avLst/>
                <a:gdLst>
                  <a:gd name="T0" fmla="*/ 0 w 8"/>
                  <a:gd name="T1" fmla="*/ 0 h 1"/>
                  <a:gd name="T2" fmla="*/ 125 w 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cubicBezTo>
                      <a:pt x="3" y="0"/>
                      <a:pt x="6" y="0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5" name="Freeform 198">
                <a:extLst>
                  <a:ext uri="{FF2B5EF4-FFF2-40B4-BE49-F238E27FC236}">
                    <a16:creationId xmlns:a16="http://schemas.microsoft.com/office/drawing/2014/main" id="{D38F9D63-B751-4249-905B-09C7450E2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181"/>
                <a:ext cx="20" cy="43"/>
              </a:xfrm>
              <a:custGeom>
                <a:avLst/>
                <a:gdLst>
                  <a:gd name="T0" fmla="*/ 113 w 8"/>
                  <a:gd name="T1" fmla="*/ 0 h 16"/>
                  <a:gd name="T2" fmla="*/ 0 w 8"/>
                  <a:gd name="T3" fmla="*/ 312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6">
                    <a:moveTo>
                      <a:pt x="7" y="0"/>
                    </a:moveTo>
                    <a:cubicBezTo>
                      <a:pt x="8" y="5"/>
                      <a:pt x="5" y="13"/>
                      <a:pt x="0" y="1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6" name="Freeform 199">
                <a:extLst>
                  <a:ext uri="{FF2B5EF4-FFF2-40B4-BE49-F238E27FC236}">
                    <a16:creationId xmlns:a16="http://schemas.microsoft.com/office/drawing/2014/main" id="{94149BD7-AB69-4E57-B96A-FF9BA8923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2213"/>
                <a:ext cx="15" cy="11"/>
              </a:xfrm>
              <a:custGeom>
                <a:avLst/>
                <a:gdLst>
                  <a:gd name="T0" fmla="*/ 0 w 6"/>
                  <a:gd name="T1" fmla="*/ 0 h 4"/>
                  <a:gd name="T2" fmla="*/ 95 w 6"/>
                  <a:gd name="T3" fmla="*/ 8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2" y="1"/>
                      <a:pt x="4" y="3"/>
                      <a:pt x="6" y="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7" name="Freeform 200">
                <a:extLst>
                  <a:ext uri="{FF2B5EF4-FFF2-40B4-BE49-F238E27FC236}">
                    <a16:creationId xmlns:a16="http://schemas.microsoft.com/office/drawing/2014/main" id="{1857EDBE-6235-4663-B08B-0DEC917A9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2200"/>
                <a:ext cx="40" cy="13"/>
              </a:xfrm>
              <a:custGeom>
                <a:avLst/>
                <a:gdLst>
                  <a:gd name="T0" fmla="*/ 0 w 16"/>
                  <a:gd name="T1" fmla="*/ 34 h 5"/>
                  <a:gd name="T2" fmla="*/ 250 w 1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">
                    <a:moveTo>
                      <a:pt x="0" y="2"/>
                    </a:moveTo>
                    <a:cubicBezTo>
                      <a:pt x="4" y="5"/>
                      <a:pt x="11" y="2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8" name="Freeform 201">
                <a:extLst>
                  <a:ext uri="{FF2B5EF4-FFF2-40B4-BE49-F238E27FC236}">
                    <a16:creationId xmlns:a16="http://schemas.microsoft.com/office/drawing/2014/main" id="{F4681236-3246-4152-B247-9DD21771B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211"/>
                <a:ext cx="1" cy="18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11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cubicBezTo>
                      <a:pt x="0" y="2"/>
                      <a:pt x="0" y="4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9" name="Freeform 202">
                <a:extLst>
                  <a:ext uri="{FF2B5EF4-FFF2-40B4-BE49-F238E27FC236}">
                    <a16:creationId xmlns:a16="http://schemas.microsoft.com/office/drawing/2014/main" id="{F0D972D8-74C2-4470-903A-7BEBBD8B2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2237"/>
                <a:ext cx="55" cy="14"/>
              </a:xfrm>
              <a:custGeom>
                <a:avLst/>
                <a:gdLst>
                  <a:gd name="T0" fmla="*/ 0 w 22"/>
                  <a:gd name="T1" fmla="*/ 109 h 5"/>
                  <a:gd name="T2" fmla="*/ 345 w 22"/>
                  <a:gd name="T3" fmla="*/ 22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5">
                    <a:moveTo>
                      <a:pt x="0" y="5"/>
                    </a:moveTo>
                    <a:cubicBezTo>
                      <a:pt x="6" y="0"/>
                      <a:pt x="15" y="0"/>
                      <a:pt x="22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0" name="Freeform 203">
                <a:extLst>
                  <a:ext uri="{FF2B5EF4-FFF2-40B4-BE49-F238E27FC236}">
                    <a16:creationId xmlns:a16="http://schemas.microsoft.com/office/drawing/2014/main" id="{48B66AEA-82CD-4AF4-BDE4-3FE507CA1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224"/>
                <a:ext cx="5" cy="16"/>
              </a:xfrm>
              <a:custGeom>
                <a:avLst/>
                <a:gdLst>
                  <a:gd name="T0" fmla="*/ 0 w 2"/>
                  <a:gd name="T1" fmla="*/ 0 h 6"/>
                  <a:gd name="T2" fmla="*/ 33 w 2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1" y="2"/>
                      <a:pt x="2" y="4"/>
                      <a:pt x="2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1" name="Freeform 204">
                <a:extLst>
                  <a:ext uri="{FF2B5EF4-FFF2-40B4-BE49-F238E27FC236}">
                    <a16:creationId xmlns:a16="http://schemas.microsoft.com/office/drawing/2014/main" id="{56A8216F-E536-4659-B932-1FEA09A37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283"/>
                <a:ext cx="8" cy="37"/>
              </a:xfrm>
              <a:custGeom>
                <a:avLst/>
                <a:gdLst>
                  <a:gd name="T0" fmla="*/ 0 w 3"/>
                  <a:gd name="T1" fmla="*/ 0 h 14"/>
                  <a:gd name="T2" fmla="*/ 0 w 3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0" y="0"/>
                    </a:moveTo>
                    <a:cubicBezTo>
                      <a:pt x="3" y="3"/>
                      <a:pt x="3" y="10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700" name="Group 406">
              <a:extLst>
                <a:ext uri="{FF2B5EF4-FFF2-40B4-BE49-F238E27FC236}">
                  <a16:creationId xmlns:a16="http://schemas.microsoft.com/office/drawing/2014/main" id="{93308FEE-DEE5-4881-9697-8D51EAC596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1" y="1395"/>
              <a:ext cx="1875" cy="1610"/>
              <a:chOff x="1931" y="1395"/>
              <a:chExt cx="1875" cy="1610"/>
            </a:xfrm>
          </p:grpSpPr>
          <p:sp>
            <p:nvSpPr>
              <p:cNvPr id="29812" name="Freeform 206">
                <a:extLst>
                  <a:ext uri="{FF2B5EF4-FFF2-40B4-BE49-F238E27FC236}">
                    <a16:creationId xmlns:a16="http://schemas.microsoft.com/office/drawing/2014/main" id="{A9D7E332-A4B5-4A11-B00F-701269A5E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2304"/>
                <a:ext cx="28" cy="3"/>
              </a:xfrm>
              <a:custGeom>
                <a:avLst/>
                <a:gdLst>
                  <a:gd name="T0" fmla="*/ 0 w 11"/>
                  <a:gd name="T1" fmla="*/ 27 h 1"/>
                  <a:gd name="T2" fmla="*/ 181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1"/>
                    </a:moveTo>
                    <a:cubicBezTo>
                      <a:pt x="3" y="1"/>
                      <a:pt x="7" y="0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3" name="Freeform 207">
                <a:extLst>
                  <a:ext uri="{FF2B5EF4-FFF2-40B4-BE49-F238E27FC236}">
                    <a16:creationId xmlns:a16="http://schemas.microsoft.com/office/drawing/2014/main" id="{219E9199-020E-4A52-BDBE-A226A223C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307"/>
                <a:ext cx="50" cy="24"/>
              </a:xfrm>
              <a:custGeom>
                <a:avLst/>
                <a:gdLst>
                  <a:gd name="T0" fmla="*/ 0 w 20"/>
                  <a:gd name="T1" fmla="*/ 0 h 9"/>
                  <a:gd name="T2" fmla="*/ 313 w 20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9">
                    <a:moveTo>
                      <a:pt x="0" y="0"/>
                    </a:moveTo>
                    <a:cubicBezTo>
                      <a:pt x="7" y="0"/>
                      <a:pt x="15" y="3"/>
                      <a:pt x="20" y="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4" name="Freeform 208">
                <a:extLst>
                  <a:ext uri="{FF2B5EF4-FFF2-40B4-BE49-F238E27FC236}">
                    <a16:creationId xmlns:a16="http://schemas.microsoft.com/office/drawing/2014/main" id="{D47DC922-3F4A-4BF5-8062-70AF82533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301"/>
                <a:ext cx="18" cy="16"/>
              </a:xfrm>
              <a:custGeom>
                <a:avLst/>
                <a:gdLst>
                  <a:gd name="T0" fmla="*/ 0 w 7"/>
                  <a:gd name="T1" fmla="*/ 115 h 6"/>
                  <a:gd name="T2" fmla="*/ 118 w 7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0" y="6"/>
                    </a:moveTo>
                    <a:cubicBezTo>
                      <a:pt x="1" y="3"/>
                      <a:pt x="4" y="2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5" name="Freeform 209">
                <a:extLst>
                  <a:ext uri="{FF2B5EF4-FFF2-40B4-BE49-F238E27FC236}">
                    <a16:creationId xmlns:a16="http://schemas.microsoft.com/office/drawing/2014/main" id="{6D5129D8-39C0-423B-A8A6-A2D88C081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2365"/>
                <a:ext cx="10" cy="35"/>
              </a:xfrm>
              <a:custGeom>
                <a:avLst/>
                <a:gdLst>
                  <a:gd name="T0" fmla="*/ 0 w 4"/>
                  <a:gd name="T1" fmla="*/ 0 h 13"/>
                  <a:gd name="T2" fmla="*/ 50 w 4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cubicBezTo>
                      <a:pt x="2" y="4"/>
                      <a:pt x="4" y="8"/>
                      <a:pt x="3" y="1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6" name="Freeform 210">
                <a:extLst>
                  <a:ext uri="{FF2B5EF4-FFF2-40B4-BE49-F238E27FC236}">
                    <a16:creationId xmlns:a16="http://schemas.microsoft.com/office/drawing/2014/main" id="{6A9535D5-B4CB-4C14-9125-D3D192598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381"/>
                <a:ext cx="20" cy="8"/>
              </a:xfrm>
              <a:custGeom>
                <a:avLst/>
                <a:gdLst>
                  <a:gd name="T0" fmla="*/ 0 w 8"/>
                  <a:gd name="T1" fmla="*/ 56 h 3"/>
                  <a:gd name="T2" fmla="*/ 125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cubicBezTo>
                      <a:pt x="2" y="0"/>
                      <a:pt x="5" y="0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7" name="Freeform 211">
                <a:extLst>
                  <a:ext uri="{FF2B5EF4-FFF2-40B4-BE49-F238E27FC236}">
                    <a16:creationId xmlns:a16="http://schemas.microsoft.com/office/drawing/2014/main" id="{D52277ED-4C55-44FC-8D3B-896B2A74A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469"/>
                <a:ext cx="15" cy="54"/>
              </a:xfrm>
              <a:custGeom>
                <a:avLst/>
                <a:gdLst>
                  <a:gd name="T0" fmla="*/ 63 w 6"/>
                  <a:gd name="T1" fmla="*/ 0 h 20"/>
                  <a:gd name="T2" fmla="*/ 0 w 6"/>
                  <a:gd name="T3" fmla="*/ 39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0">
                    <a:moveTo>
                      <a:pt x="4" y="0"/>
                    </a:moveTo>
                    <a:cubicBezTo>
                      <a:pt x="6" y="7"/>
                      <a:pt x="5" y="14"/>
                      <a:pt x="0" y="2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8" name="Freeform 212">
                <a:extLst>
                  <a:ext uri="{FF2B5EF4-FFF2-40B4-BE49-F238E27FC236}">
                    <a16:creationId xmlns:a16="http://schemas.microsoft.com/office/drawing/2014/main" id="{D004A893-CD14-4481-BD9D-BA7EB0556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2504"/>
                <a:ext cx="18" cy="5"/>
              </a:xfrm>
              <a:custGeom>
                <a:avLst/>
                <a:gdLst>
                  <a:gd name="T0" fmla="*/ 0 w 7"/>
                  <a:gd name="T1" fmla="*/ 20 h 2"/>
                  <a:gd name="T2" fmla="*/ 118 w 7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cubicBezTo>
                      <a:pt x="2" y="0"/>
                      <a:pt x="5" y="1"/>
                      <a:pt x="7" y="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9" name="Freeform 213">
                <a:extLst>
                  <a:ext uri="{FF2B5EF4-FFF2-40B4-BE49-F238E27FC236}">
                    <a16:creationId xmlns:a16="http://schemas.microsoft.com/office/drawing/2014/main" id="{A1EAF847-3CF1-40B0-95A8-FC6E96811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" y="2395"/>
                <a:ext cx="17" cy="32"/>
              </a:xfrm>
              <a:custGeom>
                <a:avLst/>
                <a:gdLst>
                  <a:gd name="T0" fmla="*/ 0 w 7"/>
                  <a:gd name="T1" fmla="*/ 0 h 12"/>
                  <a:gd name="T2" fmla="*/ 100 w 7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0" y="0"/>
                    </a:moveTo>
                    <a:cubicBezTo>
                      <a:pt x="2" y="5"/>
                      <a:pt x="3" y="10"/>
                      <a:pt x="7" y="1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0" name="Freeform 214">
                <a:extLst>
                  <a:ext uri="{FF2B5EF4-FFF2-40B4-BE49-F238E27FC236}">
                    <a16:creationId xmlns:a16="http://schemas.microsoft.com/office/drawing/2014/main" id="{6A974D18-AC38-4315-B69D-435F88B0B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2421"/>
                <a:ext cx="15" cy="11"/>
              </a:xfrm>
              <a:custGeom>
                <a:avLst/>
                <a:gdLst>
                  <a:gd name="T0" fmla="*/ 95 w 6"/>
                  <a:gd name="T1" fmla="*/ 0 h 4"/>
                  <a:gd name="T2" fmla="*/ 0 w 6"/>
                  <a:gd name="T3" fmla="*/ 8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3" y="0"/>
                      <a:pt x="1" y="1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1" name="Freeform 215">
                <a:extLst>
                  <a:ext uri="{FF2B5EF4-FFF2-40B4-BE49-F238E27FC236}">
                    <a16:creationId xmlns:a16="http://schemas.microsoft.com/office/drawing/2014/main" id="{FF2D0EDB-C91C-4579-9CCC-09E410152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2467"/>
                <a:ext cx="32" cy="32"/>
              </a:xfrm>
              <a:custGeom>
                <a:avLst/>
                <a:gdLst>
                  <a:gd name="T0" fmla="*/ 0 w 13"/>
                  <a:gd name="T1" fmla="*/ 0 h 12"/>
                  <a:gd name="T2" fmla="*/ 194 w 13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1" y="7"/>
                      <a:pt x="6" y="11"/>
                      <a:pt x="13" y="1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2" name="Freeform 216">
                <a:extLst>
                  <a:ext uri="{FF2B5EF4-FFF2-40B4-BE49-F238E27FC236}">
                    <a16:creationId xmlns:a16="http://schemas.microsoft.com/office/drawing/2014/main" id="{B010C61D-462D-4A19-BDD5-E1B59E0F7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2491"/>
                <a:ext cx="12" cy="18"/>
              </a:xfrm>
              <a:custGeom>
                <a:avLst/>
                <a:gdLst>
                  <a:gd name="T0" fmla="*/ 70 w 5"/>
                  <a:gd name="T1" fmla="*/ 0 h 7"/>
                  <a:gd name="T2" fmla="*/ 0 w 5"/>
                  <a:gd name="T3" fmla="*/ 11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3" y="2"/>
                      <a:pt x="1" y="4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3" name="Freeform 217">
                <a:extLst>
                  <a:ext uri="{FF2B5EF4-FFF2-40B4-BE49-F238E27FC236}">
                    <a16:creationId xmlns:a16="http://schemas.microsoft.com/office/drawing/2014/main" id="{4C83162E-2156-4F6C-9312-175181782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325"/>
                <a:ext cx="20" cy="48"/>
              </a:xfrm>
              <a:custGeom>
                <a:avLst/>
                <a:gdLst>
                  <a:gd name="T0" fmla="*/ 0 w 8"/>
                  <a:gd name="T1" fmla="*/ 0 h 18"/>
                  <a:gd name="T2" fmla="*/ 125 w 8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0" y="0"/>
                    </a:moveTo>
                    <a:cubicBezTo>
                      <a:pt x="0" y="7"/>
                      <a:pt x="3" y="14"/>
                      <a:pt x="8" y="1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4" name="Freeform 218">
                <a:extLst>
                  <a:ext uri="{FF2B5EF4-FFF2-40B4-BE49-F238E27FC236}">
                    <a16:creationId xmlns:a16="http://schemas.microsoft.com/office/drawing/2014/main" id="{E14D572E-0271-437E-85B5-05A441007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2363"/>
                <a:ext cx="13" cy="10"/>
              </a:xfrm>
              <a:custGeom>
                <a:avLst/>
                <a:gdLst>
                  <a:gd name="T0" fmla="*/ 88 w 5"/>
                  <a:gd name="T1" fmla="*/ 0 h 4"/>
                  <a:gd name="T2" fmla="*/ 0 w 5"/>
                  <a:gd name="T3" fmla="*/ 6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3" y="1"/>
                      <a:pt x="1" y="2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5" name="Freeform 219">
                <a:extLst>
                  <a:ext uri="{FF2B5EF4-FFF2-40B4-BE49-F238E27FC236}">
                    <a16:creationId xmlns:a16="http://schemas.microsoft.com/office/drawing/2014/main" id="{635BD441-90A4-4BDB-A854-0D7238DAA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339"/>
                <a:ext cx="38" cy="24"/>
              </a:xfrm>
              <a:custGeom>
                <a:avLst/>
                <a:gdLst>
                  <a:gd name="T0" fmla="*/ 0 w 15"/>
                  <a:gd name="T1" fmla="*/ 136 h 9"/>
                  <a:gd name="T2" fmla="*/ 243 w 15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9">
                    <a:moveTo>
                      <a:pt x="0" y="7"/>
                    </a:moveTo>
                    <a:cubicBezTo>
                      <a:pt x="5" y="9"/>
                      <a:pt x="12" y="4"/>
                      <a:pt x="15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6" name="Freeform 220">
                <a:extLst>
                  <a:ext uri="{FF2B5EF4-FFF2-40B4-BE49-F238E27FC236}">
                    <a16:creationId xmlns:a16="http://schemas.microsoft.com/office/drawing/2014/main" id="{0CC845E8-AFD2-4D42-B9B7-161944F8E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360"/>
                <a:ext cx="12" cy="21"/>
              </a:xfrm>
              <a:custGeom>
                <a:avLst/>
                <a:gdLst>
                  <a:gd name="T0" fmla="*/ 0 w 5"/>
                  <a:gd name="T1" fmla="*/ 0 h 8"/>
                  <a:gd name="T2" fmla="*/ 70 w 5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2" y="3"/>
                      <a:pt x="3" y="5"/>
                      <a:pt x="5" y="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7" name="Freeform 221">
                <a:extLst>
                  <a:ext uri="{FF2B5EF4-FFF2-40B4-BE49-F238E27FC236}">
                    <a16:creationId xmlns:a16="http://schemas.microsoft.com/office/drawing/2014/main" id="{CE98A65C-1232-4C9D-81F8-EAE1E5F0E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2389"/>
                <a:ext cx="28" cy="38"/>
              </a:xfrm>
              <a:custGeom>
                <a:avLst/>
                <a:gdLst>
                  <a:gd name="T0" fmla="*/ 181 w 11"/>
                  <a:gd name="T1" fmla="*/ 0 h 14"/>
                  <a:gd name="T2" fmla="*/ 0 w 11"/>
                  <a:gd name="T3" fmla="*/ 28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4">
                    <a:moveTo>
                      <a:pt x="11" y="0"/>
                    </a:moveTo>
                    <a:cubicBezTo>
                      <a:pt x="11" y="7"/>
                      <a:pt x="6" y="11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8" name="Freeform 222">
                <a:extLst>
                  <a:ext uri="{FF2B5EF4-FFF2-40B4-BE49-F238E27FC236}">
                    <a16:creationId xmlns:a16="http://schemas.microsoft.com/office/drawing/2014/main" id="{F36E04E6-7C71-4149-9D08-AE6FE239E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421"/>
                <a:ext cx="13" cy="16"/>
              </a:xfrm>
              <a:custGeom>
                <a:avLst/>
                <a:gdLst>
                  <a:gd name="T0" fmla="*/ 0 w 5"/>
                  <a:gd name="T1" fmla="*/ 0 h 6"/>
                  <a:gd name="T2" fmla="*/ 88 w 5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2" y="2"/>
                      <a:pt x="3" y="4"/>
                      <a:pt x="5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9" name="Freeform 223">
                <a:extLst>
                  <a:ext uri="{FF2B5EF4-FFF2-40B4-BE49-F238E27FC236}">
                    <a16:creationId xmlns:a16="http://schemas.microsoft.com/office/drawing/2014/main" id="{22080748-F69C-482F-B194-A5ABC28AE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2493"/>
                <a:ext cx="12" cy="30"/>
              </a:xfrm>
              <a:custGeom>
                <a:avLst/>
                <a:gdLst>
                  <a:gd name="T0" fmla="*/ 70 w 5"/>
                  <a:gd name="T1" fmla="*/ 0 h 11"/>
                  <a:gd name="T2" fmla="*/ 0 w 5"/>
                  <a:gd name="T3" fmla="*/ 22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5" y="0"/>
                    </a:moveTo>
                    <a:cubicBezTo>
                      <a:pt x="5" y="4"/>
                      <a:pt x="4" y="9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0" name="Freeform 224">
                <a:extLst>
                  <a:ext uri="{FF2B5EF4-FFF2-40B4-BE49-F238E27FC236}">
                    <a16:creationId xmlns:a16="http://schemas.microsoft.com/office/drawing/2014/main" id="{EB8D2CA4-06ED-4C59-9B32-4AAF68FB8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2517"/>
                <a:ext cx="22" cy="11"/>
              </a:xfrm>
              <a:custGeom>
                <a:avLst/>
                <a:gdLst>
                  <a:gd name="T0" fmla="*/ 0 w 9"/>
                  <a:gd name="T1" fmla="*/ 0 h 4"/>
                  <a:gd name="T2" fmla="*/ 132 w 9"/>
                  <a:gd name="T3" fmla="*/ 8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0" y="0"/>
                    </a:moveTo>
                    <a:cubicBezTo>
                      <a:pt x="4" y="0"/>
                      <a:pt x="7" y="1"/>
                      <a:pt x="9" y="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1" name="Freeform 225">
                <a:extLst>
                  <a:ext uri="{FF2B5EF4-FFF2-40B4-BE49-F238E27FC236}">
                    <a16:creationId xmlns:a16="http://schemas.microsoft.com/office/drawing/2014/main" id="{5962433F-97D2-4CA3-B49C-A4C4F5A1A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" y="2547"/>
                <a:ext cx="22" cy="48"/>
              </a:xfrm>
              <a:custGeom>
                <a:avLst/>
                <a:gdLst>
                  <a:gd name="T0" fmla="*/ 12 w 9"/>
                  <a:gd name="T1" fmla="*/ 0 h 18"/>
                  <a:gd name="T2" fmla="*/ 132 w 9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1" y="0"/>
                    </a:moveTo>
                    <a:cubicBezTo>
                      <a:pt x="0" y="7"/>
                      <a:pt x="3" y="14"/>
                      <a:pt x="9" y="1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2" name="Freeform 226">
                <a:extLst>
                  <a:ext uri="{FF2B5EF4-FFF2-40B4-BE49-F238E27FC236}">
                    <a16:creationId xmlns:a16="http://schemas.microsoft.com/office/drawing/2014/main" id="{B2AAA23D-9BC0-44DF-A7FD-FA55BB930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2581"/>
                <a:ext cx="15" cy="6"/>
              </a:xfrm>
              <a:custGeom>
                <a:avLst/>
                <a:gdLst>
                  <a:gd name="T0" fmla="*/ 95 w 6"/>
                  <a:gd name="T1" fmla="*/ 0 h 2"/>
                  <a:gd name="T2" fmla="*/ 0 w 6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1"/>
                      <a:pt x="2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3" name="Freeform 227">
                <a:extLst>
                  <a:ext uri="{FF2B5EF4-FFF2-40B4-BE49-F238E27FC236}">
                    <a16:creationId xmlns:a16="http://schemas.microsoft.com/office/drawing/2014/main" id="{DF1EA817-15FC-4151-BB26-DA47D0DFB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496"/>
                <a:ext cx="5" cy="21"/>
              </a:xfrm>
              <a:custGeom>
                <a:avLst/>
                <a:gdLst>
                  <a:gd name="T0" fmla="*/ 0 w 2"/>
                  <a:gd name="T1" fmla="*/ 0 h 8"/>
                  <a:gd name="T2" fmla="*/ 33 w 2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cubicBezTo>
                      <a:pt x="2" y="3"/>
                      <a:pt x="2" y="5"/>
                      <a:pt x="2" y="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4" name="Freeform 228">
                <a:extLst>
                  <a:ext uri="{FF2B5EF4-FFF2-40B4-BE49-F238E27FC236}">
                    <a16:creationId xmlns:a16="http://schemas.microsoft.com/office/drawing/2014/main" id="{476E053A-2B13-4DD5-9813-A2975A282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499"/>
                <a:ext cx="13" cy="8"/>
              </a:xfrm>
              <a:custGeom>
                <a:avLst/>
                <a:gdLst>
                  <a:gd name="T0" fmla="*/ 0 w 5"/>
                  <a:gd name="T1" fmla="*/ 56 h 3"/>
                  <a:gd name="T2" fmla="*/ 88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1"/>
                      <a:pt x="3" y="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5" name="Freeform 229">
                <a:extLst>
                  <a:ext uri="{FF2B5EF4-FFF2-40B4-BE49-F238E27FC236}">
                    <a16:creationId xmlns:a16="http://schemas.microsoft.com/office/drawing/2014/main" id="{9CB1F730-A4EA-4354-A9CD-1D51AB062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2635"/>
                <a:ext cx="8" cy="45"/>
              </a:xfrm>
              <a:custGeom>
                <a:avLst/>
                <a:gdLst>
                  <a:gd name="T0" fmla="*/ 56 w 3"/>
                  <a:gd name="T1" fmla="*/ 0 h 17"/>
                  <a:gd name="T2" fmla="*/ 0 w 3"/>
                  <a:gd name="T3" fmla="*/ 31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7">
                    <a:moveTo>
                      <a:pt x="3" y="0"/>
                    </a:moveTo>
                    <a:cubicBezTo>
                      <a:pt x="3" y="6"/>
                      <a:pt x="2" y="12"/>
                      <a:pt x="0" y="17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6" name="Freeform 230">
                <a:extLst>
                  <a:ext uri="{FF2B5EF4-FFF2-40B4-BE49-F238E27FC236}">
                    <a16:creationId xmlns:a16="http://schemas.microsoft.com/office/drawing/2014/main" id="{E5C10450-2E4A-4A21-B749-99650C824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2659"/>
                <a:ext cx="30" cy="8"/>
              </a:xfrm>
              <a:custGeom>
                <a:avLst/>
                <a:gdLst>
                  <a:gd name="T0" fmla="*/ 0 w 12"/>
                  <a:gd name="T1" fmla="*/ 56 h 3"/>
                  <a:gd name="T2" fmla="*/ 188 w 1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">
                    <a:moveTo>
                      <a:pt x="0" y="3"/>
                    </a:moveTo>
                    <a:cubicBezTo>
                      <a:pt x="3" y="0"/>
                      <a:pt x="7" y="0"/>
                      <a:pt x="12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7" name="Freeform 231">
                <a:extLst>
                  <a:ext uri="{FF2B5EF4-FFF2-40B4-BE49-F238E27FC236}">
                    <a16:creationId xmlns:a16="http://schemas.microsoft.com/office/drawing/2014/main" id="{7B24C072-1029-4F5E-820B-C48C21E15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2509"/>
                <a:ext cx="27" cy="30"/>
              </a:xfrm>
              <a:custGeom>
                <a:avLst/>
                <a:gdLst>
                  <a:gd name="T0" fmla="*/ 0 w 11"/>
                  <a:gd name="T1" fmla="*/ 0 h 11"/>
                  <a:gd name="T2" fmla="*/ 162 w 11"/>
                  <a:gd name="T3" fmla="*/ 22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1" y="6"/>
                      <a:pt x="6" y="9"/>
                      <a:pt x="11" y="1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8" name="Freeform 232">
                <a:extLst>
                  <a:ext uri="{FF2B5EF4-FFF2-40B4-BE49-F238E27FC236}">
                    <a16:creationId xmlns:a16="http://schemas.microsoft.com/office/drawing/2014/main" id="{52EC47F9-C43A-4268-B4B5-115B35C44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2531"/>
                <a:ext cx="10" cy="18"/>
              </a:xfrm>
              <a:custGeom>
                <a:avLst/>
                <a:gdLst>
                  <a:gd name="T0" fmla="*/ 63 w 4"/>
                  <a:gd name="T1" fmla="*/ 0 h 7"/>
                  <a:gd name="T2" fmla="*/ 0 w 4"/>
                  <a:gd name="T3" fmla="*/ 11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2" y="2"/>
                      <a:pt x="1" y="4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9" name="Freeform 233">
                <a:extLst>
                  <a:ext uri="{FF2B5EF4-FFF2-40B4-BE49-F238E27FC236}">
                    <a16:creationId xmlns:a16="http://schemas.microsoft.com/office/drawing/2014/main" id="{027F81D5-5E4D-4FEF-AF72-CD1BA1A15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627"/>
                <a:ext cx="43" cy="29"/>
              </a:xfrm>
              <a:custGeom>
                <a:avLst/>
                <a:gdLst>
                  <a:gd name="T0" fmla="*/ 0 w 17"/>
                  <a:gd name="T1" fmla="*/ 200 h 11"/>
                  <a:gd name="T2" fmla="*/ 276 w 17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1">
                    <a:moveTo>
                      <a:pt x="0" y="11"/>
                    </a:moveTo>
                    <a:cubicBezTo>
                      <a:pt x="6" y="10"/>
                      <a:pt x="16" y="7"/>
                      <a:pt x="17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0" name="Freeform 234">
                <a:extLst>
                  <a:ext uri="{FF2B5EF4-FFF2-40B4-BE49-F238E27FC236}">
                    <a16:creationId xmlns:a16="http://schemas.microsoft.com/office/drawing/2014/main" id="{C56EA06F-C14E-40B5-B387-3A5D11310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2651"/>
                <a:ext cx="10" cy="16"/>
              </a:xfrm>
              <a:custGeom>
                <a:avLst/>
                <a:gdLst>
                  <a:gd name="T0" fmla="*/ 0 w 4"/>
                  <a:gd name="T1" fmla="*/ 0 h 6"/>
                  <a:gd name="T2" fmla="*/ 63 w 4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3" y="4"/>
                      <a:pt x="4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1" name="Freeform 235">
                <a:extLst>
                  <a:ext uri="{FF2B5EF4-FFF2-40B4-BE49-F238E27FC236}">
                    <a16:creationId xmlns:a16="http://schemas.microsoft.com/office/drawing/2014/main" id="{717D0798-B52B-49D6-8C4B-A3C1EADBD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573"/>
                <a:ext cx="23" cy="40"/>
              </a:xfrm>
              <a:custGeom>
                <a:avLst/>
                <a:gdLst>
                  <a:gd name="T0" fmla="*/ 118 w 9"/>
                  <a:gd name="T1" fmla="*/ 0 h 15"/>
                  <a:gd name="T2" fmla="*/ 0 w 9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5">
                    <a:moveTo>
                      <a:pt x="7" y="0"/>
                    </a:moveTo>
                    <a:cubicBezTo>
                      <a:pt x="9" y="5"/>
                      <a:pt x="4" y="11"/>
                      <a:pt x="0" y="1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2" name="Freeform 236">
                <a:extLst>
                  <a:ext uri="{FF2B5EF4-FFF2-40B4-BE49-F238E27FC236}">
                    <a16:creationId xmlns:a16="http://schemas.microsoft.com/office/drawing/2014/main" id="{287C5C02-D3FD-4DBB-8A2E-E9D2101A6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2597"/>
                <a:ext cx="20" cy="14"/>
              </a:xfrm>
              <a:custGeom>
                <a:avLst/>
                <a:gdLst>
                  <a:gd name="T0" fmla="*/ 0 w 8"/>
                  <a:gd name="T1" fmla="*/ 0 h 5"/>
                  <a:gd name="T2" fmla="*/ 125 w 8"/>
                  <a:gd name="T3" fmla="*/ 10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1" y="2"/>
                      <a:pt x="4" y="4"/>
                      <a:pt x="8" y="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3" name="Freeform 237">
                <a:extLst>
                  <a:ext uri="{FF2B5EF4-FFF2-40B4-BE49-F238E27FC236}">
                    <a16:creationId xmlns:a16="http://schemas.microsoft.com/office/drawing/2014/main" id="{9D1C8197-5C7B-4483-BB45-EA6D05ED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720"/>
                <a:ext cx="48" cy="35"/>
              </a:xfrm>
              <a:custGeom>
                <a:avLst/>
                <a:gdLst>
                  <a:gd name="T0" fmla="*/ 0 w 19"/>
                  <a:gd name="T1" fmla="*/ 253 h 13"/>
                  <a:gd name="T2" fmla="*/ 306 w 19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3">
                    <a:moveTo>
                      <a:pt x="0" y="13"/>
                    </a:moveTo>
                    <a:cubicBezTo>
                      <a:pt x="8" y="13"/>
                      <a:pt x="16" y="8"/>
                      <a:pt x="19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4" name="Freeform 238">
                <a:extLst>
                  <a:ext uri="{FF2B5EF4-FFF2-40B4-BE49-F238E27FC236}">
                    <a16:creationId xmlns:a16="http://schemas.microsoft.com/office/drawing/2014/main" id="{7CCC4FE7-9CD2-479D-858C-A4D712EB4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2752"/>
                <a:ext cx="5" cy="16"/>
              </a:xfrm>
              <a:custGeom>
                <a:avLst/>
                <a:gdLst>
                  <a:gd name="T0" fmla="*/ 0 w 2"/>
                  <a:gd name="T1" fmla="*/ 0 h 6"/>
                  <a:gd name="T2" fmla="*/ 33 w 2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1" y="1"/>
                      <a:pt x="2" y="4"/>
                      <a:pt x="2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5" name="Freeform 239">
                <a:extLst>
                  <a:ext uri="{FF2B5EF4-FFF2-40B4-BE49-F238E27FC236}">
                    <a16:creationId xmlns:a16="http://schemas.microsoft.com/office/drawing/2014/main" id="{F44762A6-CCED-4912-A33C-0BCFB257A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2704"/>
                <a:ext cx="30" cy="24"/>
              </a:xfrm>
              <a:custGeom>
                <a:avLst/>
                <a:gdLst>
                  <a:gd name="T0" fmla="*/ 0 w 12"/>
                  <a:gd name="T1" fmla="*/ 0 h 9"/>
                  <a:gd name="T2" fmla="*/ 188 w 12"/>
                  <a:gd name="T3" fmla="*/ 14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cubicBezTo>
                      <a:pt x="1" y="5"/>
                      <a:pt x="7" y="9"/>
                      <a:pt x="12" y="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6" name="Freeform 240">
                <a:extLst>
                  <a:ext uri="{FF2B5EF4-FFF2-40B4-BE49-F238E27FC236}">
                    <a16:creationId xmlns:a16="http://schemas.microsoft.com/office/drawing/2014/main" id="{CD0E6740-63CA-49CC-89AC-4C647AB4B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2725"/>
                <a:ext cx="8" cy="16"/>
              </a:xfrm>
              <a:custGeom>
                <a:avLst/>
                <a:gdLst>
                  <a:gd name="T0" fmla="*/ 56 w 3"/>
                  <a:gd name="T1" fmla="*/ 0 h 6"/>
                  <a:gd name="T2" fmla="*/ 0 w 3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7" name="Freeform 241">
                <a:extLst>
                  <a:ext uri="{FF2B5EF4-FFF2-40B4-BE49-F238E27FC236}">
                    <a16:creationId xmlns:a16="http://schemas.microsoft.com/office/drawing/2014/main" id="{CAF7D001-77B0-400F-9426-17C22CEB2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848"/>
                <a:ext cx="42" cy="24"/>
              </a:xfrm>
              <a:custGeom>
                <a:avLst/>
                <a:gdLst>
                  <a:gd name="T0" fmla="*/ 0 w 17"/>
                  <a:gd name="T1" fmla="*/ 171 h 9"/>
                  <a:gd name="T2" fmla="*/ 257 w 17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9"/>
                    </a:moveTo>
                    <a:cubicBezTo>
                      <a:pt x="6" y="8"/>
                      <a:pt x="12" y="4"/>
                      <a:pt x="17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8" name="Freeform 242">
                <a:extLst>
                  <a:ext uri="{FF2B5EF4-FFF2-40B4-BE49-F238E27FC236}">
                    <a16:creationId xmlns:a16="http://schemas.microsoft.com/office/drawing/2014/main" id="{43F4BD4A-AB15-429F-91A8-9CBB93D31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2867"/>
                <a:ext cx="5" cy="21"/>
              </a:xfrm>
              <a:custGeom>
                <a:avLst/>
                <a:gdLst>
                  <a:gd name="T0" fmla="*/ 0 w 2"/>
                  <a:gd name="T1" fmla="*/ 0 h 8"/>
                  <a:gd name="T2" fmla="*/ 33 w 2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cubicBezTo>
                      <a:pt x="0" y="3"/>
                      <a:pt x="1" y="5"/>
                      <a:pt x="2" y="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9" name="Freeform 243">
                <a:extLst>
                  <a:ext uri="{FF2B5EF4-FFF2-40B4-BE49-F238E27FC236}">
                    <a16:creationId xmlns:a16="http://schemas.microsoft.com/office/drawing/2014/main" id="{DB854F9C-9A60-4CA3-90D5-C219B51A7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755"/>
                <a:ext cx="12" cy="42"/>
              </a:xfrm>
              <a:custGeom>
                <a:avLst/>
                <a:gdLst>
                  <a:gd name="T0" fmla="*/ 70 w 5"/>
                  <a:gd name="T1" fmla="*/ 0 h 16"/>
                  <a:gd name="T2" fmla="*/ 0 w 5"/>
                  <a:gd name="T3" fmla="*/ 28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6">
                    <a:moveTo>
                      <a:pt x="5" y="0"/>
                    </a:moveTo>
                    <a:cubicBezTo>
                      <a:pt x="4" y="6"/>
                      <a:pt x="3" y="11"/>
                      <a:pt x="0" y="1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0" name="Freeform 244">
                <a:extLst>
                  <a:ext uri="{FF2B5EF4-FFF2-40B4-BE49-F238E27FC236}">
                    <a16:creationId xmlns:a16="http://schemas.microsoft.com/office/drawing/2014/main" id="{12DB5FB9-21B3-4A3D-A5A5-4741B2FB7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779"/>
                <a:ext cx="23" cy="1"/>
              </a:xfrm>
              <a:custGeom>
                <a:avLst/>
                <a:gdLst>
                  <a:gd name="T0" fmla="*/ 0 w 9"/>
                  <a:gd name="T1" fmla="*/ 0 h 1"/>
                  <a:gd name="T2" fmla="*/ 151 w 9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1" name="Freeform 245">
                <a:extLst>
                  <a:ext uri="{FF2B5EF4-FFF2-40B4-BE49-F238E27FC236}">
                    <a16:creationId xmlns:a16="http://schemas.microsoft.com/office/drawing/2014/main" id="{C897AEEE-5F28-4F20-B88A-A88B02B64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2768"/>
                <a:ext cx="15" cy="27"/>
              </a:xfrm>
              <a:custGeom>
                <a:avLst/>
                <a:gdLst>
                  <a:gd name="T0" fmla="*/ 20 w 6"/>
                  <a:gd name="T1" fmla="*/ 0 h 10"/>
                  <a:gd name="T2" fmla="*/ 95 w 6"/>
                  <a:gd name="T3" fmla="*/ 19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1" y="0"/>
                    </a:moveTo>
                    <a:cubicBezTo>
                      <a:pt x="0" y="4"/>
                      <a:pt x="3" y="7"/>
                      <a:pt x="6" y="1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2" name="Freeform 246">
                <a:extLst>
                  <a:ext uri="{FF2B5EF4-FFF2-40B4-BE49-F238E27FC236}">
                    <a16:creationId xmlns:a16="http://schemas.microsoft.com/office/drawing/2014/main" id="{A8ACC26F-BF0F-4316-AEC2-41171F8CD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2784"/>
                <a:ext cx="10" cy="11"/>
              </a:xfrm>
              <a:custGeom>
                <a:avLst/>
                <a:gdLst>
                  <a:gd name="T0" fmla="*/ 63 w 4"/>
                  <a:gd name="T1" fmla="*/ 0 h 4"/>
                  <a:gd name="T2" fmla="*/ 0 w 4"/>
                  <a:gd name="T3" fmla="*/ 8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2" y="1"/>
                      <a:pt x="1" y="2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3" name="Freeform 247">
                <a:extLst>
                  <a:ext uri="{FF2B5EF4-FFF2-40B4-BE49-F238E27FC236}">
                    <a16:creationId xmlns:a16="http://schemas.microsoft.com/office/drawing/2014/main" id="{47C4AA23-2E14-43B7-8D16-C821AA3A0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2595"/>
                <a:ext cx="10" cy="29"/>
              </a:xfrm>
              <a:custGeom>
                <a:avLst/>
                <a:gdLst>
                  <a:gd name="T0" fmla="*/ 0 w 4"/>
                  <a:gd name="T1" fmla="*/ 0 h 11"/>
                  <a:gd name="T2" fmla="*/ 63 w 4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0" y="4"/>
                      <a:pt x="1" y="8"/>
                      <a:pt x="4" y="1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4" name="Freeform 248">
                <a:extLst>
                  <a:ext uri="{FF2B5EF4-FFF2-40B4-BE49-F238E27FC236}">
                    <a16:creationId xmlns:a16="http://schemas.microsoft.com/office/drawing/2014/main" id="{33E1DD77-21A5-47DC-8FE0-517CBCE6B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2616"/>
                <a:ext cx="8" cy="11"/>
              </a:xfrm>
              <a:custGeom>
                <a:avLst/>
                <a:gdLst>
                  <a:gd name="T0" fmla="*/ 56 w 3"/>
                  <a:gd name="T1" fmla="*/ 0 h 4"/>
                  <a:gd name="T2" fmla="*/ 0 w 3"/>
                  <a:gd name="T3" fmla="*/ 8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5" name="Freeform 249">
                <a:extLst>
                  <a:ext uri="{FF2B5EF4-FFF2-40B4-BE49-F238E27FC236}">
                    <a16:creationId xmlns:a16="http://schemas.microsoft.com/office/drawing/2014/main" id="{93DF0C31-86BD-4D11-BE74-7DBB08D93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613"/>
                <a:ext cx="25" cy="40"/>
              </a:xfrm>
              <a:custGeom>
                <a:avLst/>
                <a:gdLst>
                  <a:gd name="T0" fmla="*/ 0 w 10"/>
                  <a:gd name="T1" fmla="*/ 0 h 15"/>
                  <a:gd name="T2" fmla="*/ 158 w 10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5">
                    <a:moveTo>
                      <a:pt x="0" y="0"/>
                    </a:moveTo>
                    <a:cubicBezTo>
                      <a:pt x="1" y="7"/>
                      <a:pt x="4" y="11"/>
                      <a:pt x="10" y="1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6" name="Freeform 250">
                <a:extLst>
                  <a:ext uri="{FF2B5EF4-FFF2-40B4-BE49-F238E27FC236}">
                    <a16:creationId xmlns:a16="http://schemas.microsoft.com/office/drawing/2014/main" id="{AD44B428-DE27-4CEB-AEE4-E3B5FAF5D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645"/>
                <a:ext cx="5" cy="16"/>
              </a:xfrm>
              <a:custGeom>
                <a:avLst/>
                <a:gdLst>
                  <a:gd name="T0" fmla="*/ 33 w 2"/>
                  <a:gd name="T1" fmla="*/ 0 h 6"/>
                  <a:gd name="T2" fmla="*/ 0 w 2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2"/>
                      <a:pt x="1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7" name="Freeform 251">
                <a:extLst>
                  <a:ext uri="{FF2B5EF4-FFF2-40B4-BE49-F238E27FC236}">
                    <a16:creationId xmlns:a16="http://schemas.microsoft.com/office/drawing/2014/main" id="{43005B5D-7EAE-48F3-B3CC-EC080E125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744"/>
                <a:ext cx="20" cy="29"/>
              </a:xfrm>
              <a:custGeom>
                <a:avLst/>
                <a:gdLst>
                  <a:gd name="T0" fmla="*/ 0 w 8"/>
                  <a:gd name="T1" fmla="*/ 200 h 11"/>
                  <a:gd name="T2" fmla="*/ 125 w 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4" y="8"/>
                      <a:pt x="8" y="4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8" name="Freeform 252">
                <a:extLst>
                  <a:ext uri="{FF2B5EF4-FFF2-40B4-BE49-F238E27FC236}">
                    <a16:creationId xmlns:a16="http://schemas.microsoft.com/office/drawing/2014/main" id="{39045199-1396-4585-910E-5A659558D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2763"/>
                <a:ext cx="10" cy="16"/>
              </a:xfrm>
              <a:custGeom>
                <a:avLst/>
                <a:gdLst>
                  <a:gd name="T0" fmla="*/ 0 w 4"/>
                  <a:gd name="T1" fmla="*/ 0 h 6"/>
                  <a:gd name="T2" fmla="*/ 63 w 4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9" name="Freeform 253">
                <a:extLst>
                  <a:ext uri="{FF2B5EF4-FFF2-40B4-BE49-F238E27FC236}">
                    <a16:creationId xmlns:a16="http://schemas.microsoft.com/office/drawing/2014/main" id="{CBF61967-32F0-4F52-9D88-D926493D8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837"/>
                <a:ext cx="17" cy="30"/>
              </a:xfrm>
              <a:custGeom>
                <a:avLst/>
                <a:gdLst>
                  <a:gd name="T0" fmla="*/ 0 w 7"/>
                  <a:gd name="T1" fmla="*/ 0 h 11"/>
                  <a:gd name="T2" fmla="*/ 100 w 7"/>
                  <a:gd name="T3" fmla="*/ 22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cubicBezTo>
                      <a:pt x="0" y="5"/>
                      <a:pt x="2" y="9"/>
                      <a:pt x="7" y="1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0" name="Freeform 254">
                <a:extLst>
                  <a:ext uri="{FF2B5EF4-FFF2-40B4-BE49-F238E27FC236}">
                    <a16:creationId xmlns:a16="http://schemas.microsoft.com/office/drawing/2014/main" id="{92363DE3-F940-4238-8D63-05EC4C4EB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2856"/>
                <a:ext cx="10" cy="19"/>
              </a:xfrm>
              <a:custGeom>
                <a:avLst/>
                <a:gdLst>
                  <a:gd name="T0" fmla="*/ 63 w 4"/>
                  <a:gd name="T1" fmla="*/ 0 h 7"/>
                  <a:gd name="T2" fmla="*/ 0 w 4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2" y="2"/>
                      <a:pt x="1" y="5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1" name="Freeform 255">
                <a:extLst>
                  <a:ext uri="{FF2B5EF4-FFF2-40B4-BE49-F238E27FC236}">
                    <a16:creationId xmlns:a16="http://schemas.microsoft.com/office/drawing/2014/main" id="{45735808-0EBB-4DC9-A2D3-82194464A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2837"/>
                <a:ext cx="10" cy="51"/>
              </a:xfrm>
              <a:custGeom>
                <a:avLst/>
                <a:gdLst>
                  <a:gd name="T0" fmla="*/ 63 w 4"/>
                  <a:gd name="T1" fmla="*/ 0 h 19"/>
                  <a:gd name="T2" fmla="*/ 0 w 4"/>
                  <a:gd name="T3" fmla="*/ 368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9">
                    <a:moveTo>
                      <a:pt x="4" y="0"/>
                    </a:moveTo>
                    <a:cubicBezTo>
                      <a:pt x="4" y="7"/>
                      <a:pt x="4" y="14"/>
                      <a:pt x="0" y="1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2" name="Freeform 256">
                <a:extLst>
                  <a:ext uri="{FF2B5EF4-FFF2-40B4-BE49-F238E27FC236}">
                    <a16:creationId xmlns:a16="http://schemas.microsoft.com/office/drawing/2014/main" id="{3961C7ED-8A9A-4A83-8E5F-CE7EB0A37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2869"/>
                <a:ext cx="18" cy="8"/>
              </a:xfrm>
              <a:custGeom>
                <a:avLst/>
                <a:gdLst>
                  <a:gd name="T0" fmla="*/ 0 w 7"/>
                  <a:gd name="T1" fmla="*/ 0 h 3"/>
                  <a:gd name="T2" fmla="*/ 118 w 7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cubicBezTo>
                      <a:pt x="3" y="0"/>
                      <a:pt x="5" y="1"/>
                      <a:pt x="7" y="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3" name="Freeform 257">
                <a:extLst>
                  <a:ext uri="{FF2B5EF4-FFF2-40B4-BE49-F238E27FC236}">
                    <a16:creationId xmlns:a16="http://schemas.microsoft.com/office/drawing/2014/main" id="{B8CDFDA5-B4FC-4811-9C84-A835D916E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933"/>
                <a:ext cx="40" cy="32"/>
              </a:xfrm>
              <a:custGeom>
                <a:avLst/>
                <a:gdLst>
                  <a:gd name="T0" fmla="*/ 0 w 16"/>
                  <a:gd name="T1" fmla="*/ 149 h 12"/>
                  <a:gd name="T2" fmla="*/ 250 w 16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2">
                    <a:moveTo>
                      <a:pt x="0" y="8"/>
                    </a:moveTo>
                    <a:cubicBezTo>
                      <a:pt x="5" y="12"/>
                      <a:pt x="15" y="5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4" name="Freeform 258">
                <a:extLst>
                  <a:ext uri="{FF2B5EF4-FFF2-40B4-BE49-F238E27FC236}">
                    <a16:creationId xmlns:a16="http://schemas.microsoft.com/office/drawing/2014/main" id="{0F506619-56F1-4F51-A0D1-06C521E3A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955"/>
                <a:ext cx="10" cy="8"/>
              </a:xfrm>
              <a:custGeom>
                <a:avLst/>
                <a:gdLst>
                  <a:gd name="T0" fmla="*/ 0 w 4"/>
                  <a:gd name="T1" fmla="*/ 0 h 3"/>
                  <a:gd name="T2" fmla="*/ 63 w 4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0"/>
                      <a:pt x="3" y="2"/>
                      <a:pt x="4" y="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5" name="Freeform 259">
                <a:extLst>
                  <a:ext uri="{FF2B5EF4-FFF2-40B4-BE49-F238E27FC236}">
                    <a16:creationId xmlns:a16="http://schemas.microsoft.com/office/drawing/2014/main" id="{F3936CAC-459D-4C14-A85B-08E4EADA3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192"/>
                <a:ext cx="15" cy="35"/>
              </a:xfrm>
              <a:custGeom>
                <a:avLst/>
                <a:gdLst>
                  <a:gd name="T0" fmla="*/ 20 w 6"/>
                  <a:gd name="T1" fmla="*/ 0 h 13"/>
                  <a:gd name="T2" fmla="*/ 95 w 6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1" y="0"/>
                    </a:moveTo>
                    <a:cubicBezTo>
                      <a:pt x="0" y="5"/>
                      <a:pt x="2" y="10"/>
                      <a:pt x="6" y="1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6" name="Freeform 260">
                <a:extLst>
                  <a:ext uri="{FF2B5EF4-FFF2-40B4-BE49-F238E27FC236}">
                    <a16:creationId xmlns:a16="http://schemas.microsoft.com/office/drawing/2014/main" id="{71D50FA7-E803-4EE2-9D48-3505A27B3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2219"/>
                <a:ext cx="10" cy="5"/>
              </a:xfrm>
              <a:custGeom>
                <a:avLst/>
                <a:gdLst>
                  <a:gd name="T0" fmla="*/ 63 w 4"/>
                  <a:gd name="T1" fmla="*/ 0 h 2"/>
                  <a:gd name="T2" fmla="*/ 0 w 4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2" y="0"/>
                      <a:pt x="1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7" name="Freeform 261">
                <a:extLst>
                  <a:ext uri="{FF2B5EF4-FFF2-40B4-BE49-F238E27FC236}">
                    <a16:creationId xmlns:a16="http://schemas.microsoft.com/office/drawing/2014/main" id="{2F666391-B16E-4815-87A6-01B8EB49C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2416"/>
                <a:ext cx="10" cy="29"/>
              </a:xfrm>
              <a:custGeom>
                <a:avLst/>
                <a:gdLst>
                  <a:gd name="T0" fmla="*/ 0 w 4"/>
                  <a:gd name="T1" fmla="*/ 0 h 11"/>
                  <a:gd name="T2" fmla="*/ 63 w 4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2" y="4"/>
                      <a:pt x="3" y="7"/>
                      <a:pt x="4" y="1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8" name="Freeform 262">
                <a:extLst>
                  <a:ext uri="{FF2B5EF4-FFF2-40B4-BE49-F238E27FC236}">
                    <a16:creationId xmlns:a16="http://schemas.microsoft.com/office/drawing/2014/main" id="{496DC8B8-3F27-4569-8A77-D8EFB1EC5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427"/>
                <a:ext cx="10" cy="8"/>
              </a:xfrm>
              <a:custGeom>
                <a:avLst/>
                <a:gdLst>
                  <a:gd name="T0" fmla="*/ 0 w 4"/>
                  <a:gd name="T1" fmla="*/ 56 h 3"/>
                  <a:gd name="T2" fmla="*/ 63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9" name="Freeform 263">
                <a:extLst>
                  <a:ext uri="{FF2B5EF4-FFF2-40B4-BE49-F238E27FC236}">
                    <a16:creationId xmlns:a16="http://schemas.microsoft.com/office/drawing/2014/main" id="{CC13D9C0-A121-497B-8937-988A16A52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2483"/>
                <a:ext cx="13" cy="34"/>
              </a:xfrm>
              <a:custGeom>
                <a:avLst/>
                <a:gdLst>
                  <a:gd name="T0" fmla="*/ 0 w 5"/>
                  <a:gd name="T1" fmla="*/ 0 h 13"/>
                  <a:gd name="T2" fmla="*/ 88 w 5"/>
                  <a:gd name="T3" fmla="*/ 23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3">
                    <a:moveTo>
                      <a:pt x="0" y="0"/>
                    </a:moveTo>
                    <a:cubicBezTo>
                      <a:pt x="2" y="4"/>
                      <a:pt x="5" y="8"/>
                      <a:pt x="5" y="1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0" name="Freeform 264">
                <a:extLst>
                  <a:ext uri="{FF2B5EF4-FFF2-40B4-BE49-F238E27FC236}">
                    <a16:creationId xmlns:a16="http://schemas.microsoft.com/office/drawing/2014/main" id="{F56C978A-C641-4C69-9133-97C4B5DD0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2491"/>
                <a:ext cx="18" cy="13"/>
              </a:xfrm>
              <a:custGeom>
                <a:avLst/>
                <a:gdLst>
                  <a:gd name="T0" fmla="*/ 0 w 7"/>
                  <a:gd name="T1" fmla="*/ 88 h 5"/>
                  <a:gd name="T2" fmla="*/ 118 w 7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1" y="1"/>
                      <a:pt x="3" y="0"/>
                      <a:pt x="7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1" name="Freeform 265">
                <a:extLst>
                  <a:ext uri="{FF2B5EF4-FFF2-40B4-BE49-F238E27FC236}">
                    <a16:creationId xmlns:a16="http://schemas.microsoft.com/office/drawing/2014/main" id="{7062F0E5-971D-4BC6-B429-6BC936E74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1517"/>
                <a:ext cx="28" cy="51"/>
              </a:xfrm>
              <a:custGeom>
                <a:avLst/>
                <a:gdLst>
                  <a:gd name="T0" fmla="*/ 0 w 11"/>
                  <a:gd name="T1" fmla="*/ 0 h 19"/>
                  <a:gd name="T2" fmla="*/ 181 w 11"/>
                  <a:gd name="T3" fmla="*/ 368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9">
                    <a:moveTo>
                      <a:pt x="0" y="0"/>
                    </a:moveTo>
                    <a:cubicBezTo>
                      <a:pt x="0" y="8"/>
                      <a:pt x="3" y="15"/>
                      <a:pt x="11" y="1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2" name="Freeform 266">
                <a:extLst>
                  <a:ext uri="{FF2B5EF4-FFF2-40B4-BE49-F238E27FC236}">
                    <a16:creationId xmlns:a16="http://schemas.microsoft.com/office/drawing/2014/main" id="{22765C5C-4470-4F76-80AD-05E73B675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549"/>
                <a:ext cx="17" cy="14"/>
              </a:xfrm>
              <a:custGeom>
                <a:avLst/>
                <a:gdLst>
                  <a:gd name="T0" fmla="*/ 100 w 7"/>
                  <a:gd name="T1" fmla="*/ 0 h 5"/>
                  <a:gd name="T2" fmla="*/ 0 w 7"/>
                  <a:gd name="T3" fmla="*/ 10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3" y="0"/>
                      <a:pt x="1" y="1"/>
                      <a:pt x="0" y="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3" name="Freeform 267">
                <a:extLst>
                  <a:ext uri="{FF2B5EF4-FFF2-40B4-BE49-F238E27FC236}">
                    <a16:creationId xmlns:a16="http://schemas.microsoft.com/office/drawing/2014/main" id="{EDA35232-6801-4C4B-891D-897BA2878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1904"/>
                <a:ext cx="35" cy="85"/>
              </a:xfrm>
              <a:custGeom>
                <a:avLst/>
                <a:gdLst>
                  <a:gd name="T0" fmla="*/ 220 w 14"/>
                  <a:gd name="T1" fmla="*/ 0 h 32"/>
                  <a:gd name="T2" fmla="*/ 0 w 14"/>
                  <a:gd name="T3" fmla="*/ 60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2">
                    <a:moveTo>
                      <a:pt x="14" y="0"/>
                    </a:moveTo>
                    <a:cubicBezTo>
                      <a:pt x="14" y="12"/>
                      <a:pt x="11" y="26"/>
                      <a:pt x="0" y="3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4" name="Freeform 268">
                <a:extLst>
                  <a:ext uri="{FF2B5EF4-FFF2-40B4-BE49-F238E27FC236}">
                    <a16:creationId xmlns:a16="http://schemas.microsoft.com/office/drawing/2014/main" id="{25C42194-84D1-40B5-8052-54C10B6FA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1965"/>
                <a:ext cx="33" cy="3"/>
              </a:xfrm>
              <a:custGeom>
                <a:avLst/>
                <a:gdLst>
                  <a:gd name="T0" fmla="*/ 0 w 13"/>
                  <a:gd name="T1" fmla="*/ 0 h 1"/>
                  <a:gd name="T2" fmla="*/ 213 w 13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">
                    <a:moveTo>
                      <a:pt x="0" y="0"/>
                    </a:moveTo>
                    <a:cubicBezTo>
                      <a:pt x="4" y="0"/>
                      <a:pt x="9" y="0"/>
                      <a:pt x="13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5" name="Freeform 269">
                <a:extLst>
                  <a:ext uri="{FF2B5EF4-FFF2-40B4-BE49-F238E27FC236}">
                    <a16:creationId xmlns:a16="http://schemas.microsoft.com/office/drawing/2014/main" id="{10137075-D80C-44D4-B39E-84192963D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1728"/>
                <a:ext cx="35" cy="64"/>
              </a:xfrm>
              <a:custGeom>
                <a:avLst/>
                <a:gdLst>
                  <a:gd name="T0" fmla="*/ 208 w 14"/>
                  <a:gd name="T1" fmla="*/ 0 h 24"/>
                  <a:gd name="T2" fmla="*/ 0 w 14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4">
                    <a:moveTo>
                      <a:pt x="13" y="0"/>
                    </a:moveTo>
                    <a:cubicBezTo>
                      <a:pt x="14" y="10"/>
                      <a:pt x="7" y="17"/>
                      <a:pt x="0" y="2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6" name="Freeform 270">
                <a:extLst>
                  <a:ext uri="{FF2B5EF4-FFF2-40B4-BE49-F238E27FC236}">
                    <a16:creationId xmlns:a16="http://schemas.microsoft.com/office/drawing/2014/main" id="{0B2C8ABA-7902-4767-9A6D-1A99DFE11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6" y="1771"/>
                <a:ext cx="23" cy="16"/>
              </a:xfrm>
              <a:custGeom>
                <a:avLst/>
                <a:gdLst>
                  <a:gd name="T0" fmla="*/ 151 w 9"/>
                  <a:gd name="T1" fmla="*/ 115 h 6"/>
                  <a:gd name="T2" fmla="*/ 0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cubicBezTo>
                      <a:pt x="7" y="3"/>
                      <a:pt x="3" y="1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7" name="Freeform 271">
                <a:extLst>
                  <a:ext uri="{FF2B5EF4-FFF2-40B4-BE49-F238E27FC236}">
                    <a16:creationId xmlns:a16="http://schemas.microsoft.com/office/drawing/2014/main" id="{7B7DCE1C-0A02-4664-877B-C2A016362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1504"/>
                <a:ext cx="10" cy="72"/>
              </a:xfrm>
              <a:custGeom>
                <a:avLst/>
                <a:gdLst>
                  <a:gd name="T0" fmla="*/ 63 w 4"/>
                  <a:gd name="T1" fmla="*/ 0 h 27"/>
                  <a:gd name="T2" fmla="*/ 63 w 4"/>
                  <a:gd name="T3" fmla="*/ 512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7">
                    <a:moveTo>
                      <a:pt x="4" y="0"/>
                    </a:moveTo>
                    <a:cubicBezTo>
                      <a:pt x="0" y="9"/>
                      <a:pt x="3" y="18"/>
                      <a:pt x="4" y="27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8" name="Freeform 272">
                <a:extLst>
                  <a:ext uri="{FF2B5EF4-FFF2-40B4-BE49-F238E27FC236}">
                    <a16:creationId xmlns:a16="http://schemas.microsoft.com/office/drawing/2014/main" id="{5BF8654C-0CF6-4624-87A6-9FF060CE8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1" y="1541"/>
                <a:ext cx="35" cy="6"/>
              </a:xfrm>
              <a:custGeom>
                <a:avLst/>
                <a:gdLst>
                  <a:gd name="T0" fmla="*/ 220 w 14"/>
                  <a:gd name="T1" fmla="*/ 54 h 2"/>
                  <a:gd name="T2" fmla="*/ 0 w 1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">
                    <a:moveTo>
                      <a:pt x="14" y="2"/>
                    </a:moveTo>
                    <a:cubicBezTo>
                      <a:pt x="9" y="1"/>
                      <a:pt x="5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9" name="Freeform 273">
                <a:extLst>
                  <a:ext uri="{FF2B5EF4-FFF2-40B4-BE49-F238E27FC236}">
                    <a16:creationId xmlns:a16="http://schemas.microsoft.com/office/drawing/2014/main" id="{5D0F0F0D-E42E-40E4-800C-3679C3BAE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1456"/>
                <a:ext cx="13" cy="61"/>
              </a:xfrm>
              <a:custGeom>
                <a:avLst/>
                <a:gdLst>
                  <a:gd name="T0" fmla="*/ 0 w 5"/>
                  <a:gd name="T1" fmla="*/ 0 h 23"/>
                  <a:gd name="T2" fmla="*/ 88 w 5"/>
                  <a:gd name="T3" fmla="*/ 43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3">
                    <a:moveTo>
                      <a:pt x="0" y="0"/>
                    </a:moveTo>
                    <a:cubicBezTo>
                      <a:pt x="0" y="8"/>
                      <a:pt x="1" y="16"/>
                      <a:pt x="5" y="2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0" name="Freeform 274">
                <a:extLst>
                  <a:ext uri="{FF2B5EF4-FFF2-40B4-BE49-F238E27FC236}">
                    <a16:creationId xmlns:a16="http://schemas.microsoft.com/office/drawing/2014/main" id="{EAF800A3-0CA7-4A1D-ABA1-6256ED72F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1488"/>
                <a:ext cx="33" cy="16"/>
              </a:xfrm>
              <a:custGeom>
                <a:avLst/>
                <a:gdLst>
                  <a:gd name="T0" fmla="*/ 213 w 13"/>
                  <a:gd name="T1" fmla="*/ 0 h 6"/>
                  <a:gd name="T2" fmla="*/ 0 w 13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">
                    <a:moveTo>
                      <a:pt x="13" y="0"/>
                    </a:moveTo>
                    <a:cubicBezTo>
                      <a:pt x="8" y="1"/>
                      <a:pt x="4" y="3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1" name="Freeform 275">
                <a:extLst>
                  <a:ext uri="{FF2B5EF4-FFF2-40B4-BE49-F238E27FC236}">
                    <a16:creationId xmlns:a16="http://schemas.microsoft.com/office/drawing/2014/main" id="{7B6C2997-2BC3-4E03-96BB-8A0DFBC9E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1552"/>
                <a:ext cx="15" cy="64"/>
              </a:xfrm>
              <a:custGeom>
                <a:avLst/>
                <a:gdLst>
                  <a:gd name="T0" fmla="*/ 83 w 6"/>
                  <a:gd name="T1" fmla="*/ 0 h 24"/>
                  <a:gd name="T2" fmla="*/ 0 w 6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4">
                    <a:moveTo>
                      <a:pt x="5" y="0"/>
                    </a:moveTo>
                    <a:cubicBezTo>
                      <a:pt x="6" y="9"/>
                      <a:pt x="6" y="18"/>
                      <a:pt x="0" y="2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2" name="Freeform 276">
                <a:extLst>
                  <a:ext uri="{FF2B5EF4-FFF2-40B4-BE49-F238E27FC236}">
                    <a16:creationId xmlns:a16="http://schemas.microsoft.com/office/drawing/2014/main" id="{88095D70-D50C-43BA-8692-5B47AD0AA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587"/>
                <a:ext cx="25" cy="5"/>
              </a:xfrm>
              <a:custGeom>
                <a:avLst/>
                <a:gdLst>
                  <a:gd name="T0" fmla="*/ 0 w 10"/>
                  <a:gd name="T1" fmla="*/ 20 h 2"/>
                  <a:gd name="T2" fmla="*/ 158 w 10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1"/>
                    </a:moveTo>
                    <a:cubicBezTo>
                      <a:pt x="4" y="0"/>
                      <a:pt x="7" y="1"/>
                      <a:pt x="10" y="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3" name="Freeform 277">
                <a:extLst>
                  <a:ext uri="{FF2B5EF4-FFF2-40B4-BE49-F238E27FC236}">
                    <a16:creationId xmlns:a16="http://schemas.microsoft.com/office/drawing/2014/main" id="{2FAEDB68-3BAC-48F3-B584-188EFA465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1731"/>
                <a:ext cx="20" cy="77"/>
              </a:xfrm>
              <a:custGeom>
                <a:avLst/>
                <a:gdLst>
                  <a:gd name="T0" fmla="*/ 125 w 8"/>
                  <a:gd name="T1" fmla="*/ 0 h 29"/>
                  <a:gd name="T2" fmla="*/ 63 w 8"/>
                  <a:gd name="T3" fmla="*/ 542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9">
                    <a:moveTo>
                      <a:pt x="8" y="0"/>
                    </a:moveTo>
                    <a:cubicBezTo>
                      <a:pt x="0" y="7"/>
                      <a:pt x="2" y="20"/>
                      <a:pt x="4" y="2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4" name="Freeform 278">
                <a:extLst>
                  <a:ext uri="{FF2B5EF4-FFF2-40B4-BE49-F238E27FC236}">
                    <a16:creationId xmlns:a16="http://schemas.microsoft.com/office/drawing/2014/main" id="{76772981-B9E6-4335-A21A-6FBA741B2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1773"/>
                <a:ext cx="28" cy="1"/>
              </a:xfrm>
              <a:custGeom>
                <a:avLst/>
                <a:gdLst>
                  <a:gd name="T0" fmla="*/ 181 w 11"/>
                  <a:gd name="T1" fmla="*/ 0 h 1"/>
                  <a:gd name="T2" fmla="*/ 0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11" y="0"/>
                    </a:moveTo>
                    <a:cubicBezTo>
                      <a:pt x="7" y="0"/>
                      <a:pt x="4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5" name="Freeform 279">
                <a:extLst>
                  <a:ext uri="{FF2B5EF4-FFF2-40B4-BE49-F238E27FC236}">
                    <a16:creationId xmlns:a16="http://schemas.microsoft.com/office/drawing/2014/main" id="{E752622C-6DCB-427A-8CD0-39478AA7F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667"/>
                <a:ext cx="37" cy="66"/>
              </a:xfrm>
              <a:custGeom>
                <a:avLst/>
                <a:gdLst>
                  <a:gd name="T0" fmla="*/ 195 w 15"/>
                  <a:gd name="T1" fmla="*/ 0 h 25"/>
                  <a:gd name="T2" fmla="*/ 0 w 15"/>
                  <a:gd name="T3" fmla="*/ 459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5">
                    <a:moveTo>
                      <a:pt x="13" y="0"/>
                    </a:moveTo>
                    <a:cubicBezTo>
                      <a:pt x="15" y="11"/>
                      <a:pt x="9" y="20"/>
                      <a:pt x="0" y="2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6" name="Freeform 280">
                <a:extLst>
                  <a:ext uri="{FF2B5EF4-FFF2-40B4-BE49-F238E27FC236}">
                    <a16:creationId xmlns:a16="http://schemas.microsoft.com/office/drawing/2014/main" id="{A0DC3244-0585-4B20-8AA5-B28A51BF8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720"/>
                <a:ext cx="20" cy="19"/>
              </a:xfrm>
              <a:custGeom>
                <a:avLst/>
                <a:gdLst>
                  <a:gd name="T0" fmla="*/ 0 w 8"/>
                  <a:gd name="T1" fmla="*/ 0 h 7"/>
                  <a:gd name="T2" fmla="*/ 125 w 8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3" y="2"/>
                      <a:pt x="6" y="4"/>
                      <a:pt x="8" y="7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7" name="Freeform 281">
                <a:extLst>
                  <a:ext uri="{FF2B5EF4-FFF2-40B4-BE49-F238E27FC236}">
                    <a16:creationId xmlns:a16="http://schemas.microsoft.com/office/drawing/2014/main" id="{A1FF2E49-01A0-4131-AC2C-B6371D892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2061"/>
                <a:ext cx="27" cy="48"/>
              </a:xfrm>
              <a:custGeom>
                <a:avLst/>
                <a:gdLst>
                  <a:gd name="T0" fmla="*/ 150 w 11"/>
                  <a:gd name="T1" fmla="*/ 0 h 18"/>
                  <a:gd name="T2" fmla="*/ 0 w 11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8">
                    <a:moveTo>
                      <a:pt x="10" y="0"/>
                    </a:moveTo>
                    <a:cubicBezTo>
                      <a:pt x="11" y="8"/>
                      <a:pt x="6" y="14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8" name="Freeform 282">
                <a:extLst>
                  <a:ext uri="{FF2B5EF4-FFF2-40B4-BE49-F238E27FC236}">
                    <a16:creationId xmlns:a16="http://schemas.microsoft.com/office/drawing/2014/main" id="{5D884841-C160-4457-94CF-F59F27179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096"/>
                <a:ext cx="15" cy="8"/>
              </a:xfrm>
              <a:custGeom>
                <a:avLst/>
                <a:gdLst>
                  <a:gd name="T0" fmla="*/ 95 w 6"/>
                  <a:gd name="T1" fmla="*/ 56 h 3"/>
                  <a:gd name="T2" fmla="*/ 0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2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9" name="Freeform 283">
                <a:extLst>
                  <a:ext uri="{FF2B5EF4-FFF2-40B4-BE49-F238E27FC236}">
                    <a16:creationId xmlns:a16="http://schemas.microsoft.com/office/drawing/2014/main" id="{FD0B9C92-AB1A-4A42-A0DA-EAE733A45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1880"/>
                <a:ext cx="10" cy="67"/>
              </a:xfrm>
              <a:custGeom>
                <a:avLst/>
                <a:gdLst>
                  <a:gd name="T0" fmla="*/ 63 w 4"/>
                  <a:gd name="T1" fmla="*/ 0 h 25"/>
                  <a:gd name="T2" fmla="*/ 33 w 4"/>
                  <a:gd name="T3" fmla="*/ 482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5">
                    <a:moveTo>
                      <a:pt x="4" y="0"/>
                    </a:moveTo>
                    <a:cubicBezTo>
                      <a:pt x="0" y="6"/>
                      <a:pt x="0" y="18"/>
                      <a:pt x="2" y="2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0" name="Freeform 284">
                <a:extLst>
                  <a:ext uri="{FF2B5EF4-FFF2-40B4-BE49-F238E27FC236}">
                    <a16:creationId xmlns:a16="http://schemas.microsoft.com/office/drawing/2014/main" id="{8F9E0086-420C-4589-BF23-7CF3CA66F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1920"/>
                <a:ext cx="25" cy="3"/>
              </a:xfrm>
              <a:custGeom>
                <a:avLst/>
                <a:gdLst>
                  <a:gd name="T0" fmla="*/ 158 w 10"/>
                  <a:gd name="T1" fmla="*/ 27 h 1"/>
                  <a:gd name="T2" fmla="*/ 0 w 10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cubicBezTo>
                      <a:pt x="7" y="0"/>
                      <a:pt x="3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1" name="Freeform 285">
                <a:extLst>
                  <a:ext uri="{FF2B5EF4-FFF2-40B4-BE49-F238E27FC236}">
                    <a16:creationId xmlns:a16="http://schemas.microsoft.com/office/drawing/2014/main" id="{7D41C355-7F74-4BE6-9824-05BFC352D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2091"/>
                <a:ext cx="52" cy="24"/>
              </a:xfrm>
              <a:custGeom>
                <a:avLst/>
                <a:gdLst>
                  <a:gd name="T0" fmla="*/ 319 w 21"/>
                  <a:gd name="T1" fmla="*/ 136 h 9"/>
                  <a:gd name="T2" fmla="*/ 0 w 21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9">
                    <a:moveTo>
                      <a:pt x="21" y="7"/>
                    </a:moveTo>
                    <a:cubicBezTo>
                      <a:pt x="14" y="9"/>
                      <a:pt x="6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2" name="Freeform 286">
                <a:extLst>
                  <a:ext uri="{FF2B5EF4-FFF2-40B4-BE49-F238E27FC236}">
                    <a16:creationId xmlns:a16="http://schemas.microsoft.com/office/drawing/2014/main" id="{A08B4F43-EC11-4C31-883B-13F2AE795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2107"/>
                <a:ext cx="5" cy="21"/>
              </a:xfrm>
              <a:custGeom>
                <a:avLst/>
                <a:gdLst>
                  <a:gd name="T0" fmla="*/ 33 w 2"/>
                  <a:gd name="T1" fmla="*/ 0 h 8"/>
                  <a:gd name="T2" fmla="*/ 0 w 2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cubicBezTo>
                      <a:pt x="2" y="3"/>
                      <a:pt x="1" y="6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3" name="Freeform 287">
                <a:extLst>
                  <a:ext uri="{FF2B5EF4-FFF2-40B4-BE49-F238E27FC236}">
                    <a16:creationId xmlns:a16="http://schemas.microsoft.com/office/drawing/2014/main" id="{5D875E82-1D6F-4633-9F7E-6595F08DB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069"/>
                <a:ext cx="5" cy="51"/>
              </a:xfrm>
              <a:custGeom>
                <a:avLst/>
                <a:gdLst>
                  <a:gd name="T0" fmla="*/ 0 w 2"/>
                  <a:gd name="T1" fmla="*/ 0 h 19"/>
                  <a:gd name="T2" fmla="*/ 0 w 2"/>
                  <a:gd name="T3" fmla="*/ 368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9">
                    <a:moveTo>
                      <a:pt x="0" y="0"/>
                    </a:moveTo>
                    <a:cubicBezTo>
                      <a:pt x="2" y="6"/>
                      <a:pt x="2" y="13"/>
                      <a:pt x="0" y="1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4" name="Freeform 288">
                <a:extLst>
                  <a:ext uri="{FF2B5EF4-FFF2-40B4-BE49-F238E27FC236}">
                    <a16:creationId xmlns:a16="http://schemas.microsoft.com/office/drawing/2014/main" id="{68943EAB-D50E-4DE6-8DDD-1C8CD42A4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107"/>
                <a:ext cx="15" cy="1"/>
              </a:xfrm>
              <a:custGeom>
                <a:avLst/>
                <a:gdLst>
                  <a:gd name="T0" fmla="*/ 0 w 6"/>
                  <a:gd name="T1" fmla="*/ 0 h 1"/>
                  <a:gd name="T2" fmla="*/ 95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5" name="Freeform 289">
                <a:extLst>
                  <a:ext uri="{FF2B5EF4-FFF2-40B4-BE49-F238E27FC236}">
                    <a16:creationId xmlns:a16="http://schemas.microsoft.com/office/drawing/2014/main" id="{DBEB2662-1BBC-44FF-916D-361837643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893"/>
                <a:ext cx="12" cy="62"/>
              </a:xfrm>
              <a:custGeom>
                <a:avLst/>
                <a:gdLst>
                  <a:gd name="T0" fmla="*/ 58 w 5"/>
                  <a:gd name="T1" fmla="*/ 0 h 23"/>
                  <a:gd name="T2" fmla="*/ 70 w 5"/>
                  <a:gd name="T3" fmla="*/ 45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3">
                    <a:moveTo>
                      <a:pt x="4" y="0"/>
                    </a:moveTo>
                    <a:cubicBezTo>
                      <a:pt x="0" y="7"/>
                      <a:pt x="0" y="16"/>
                      <a:pt x="5" y="2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6" name="Freeform 290">
                <a:extLst>
                  <a:ext uri="{FF2B5EF4-FFF2-40B4-BE49-F238E27FC236}">
                    <a16:creationId xmlns:a16="http://schemas.microsoft.com/office/drawing/2014/main" id="{E4CFBB65-CFA2-409B-B5BB-4C9C3FA9E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1925"/>
                <a:ext cx="25" cy="6"/>
              </a:xfrm>
              <a:custGeom>
                <a:avLst/>
                <a:gdLst>
                  <a:gd name="T0" fmla="*/ 158 w 10"/>
                  <a:gd name="T1" fmla="*/ 54 h 2"/>
                  <a:gd name="T2" fmla="*/ 0 w 10"/>
                  <a:gd name="T3" fmla="*/ 27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cubicBezTo>
                      <a:pt x="6" y="1"/>
                      <a:pt x="3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7" name="Freeform 291">
                <a:extLst>
                  <a:ext uri="{FF2B5EF4-FFF2-40B4-BE49-F238E27FC236}">
                    <a16:creationId xmlns:a16="http://schemas.microsoft.com/office/drawing/2014/main" id="{DEECA589-5709-42F6-9E65-4BD13752D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1395"/>
                <a:ext cx="13" cy="61"/>
              </a:xfrm>
              <a:custGeom>
                <a:avLst/>
                <a:gdLst>
                  <a:gd name="T0" fmla="*/ 68 w 5"/>
                  <a:gd name="T1" fmla="*/ 0 h 23"/>
                  <a:gd name="T2" fmla="*/ 88 w 5"/>
                  <a:gd name="T3" fmla="*/ 43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3">
                    <a:moveTo>
                      <a:pt x="4" y="0"/>
                    </a:moveTo>
                    <a:cubicBezTo>
                      <a:pt x="0" y="7"/>
                      <a:pt x="0" y="17"/>
                      <a:pt x="5" y="2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8" name="Freeform 292">
                <a:extLst>
                  <a:ext uri="{FF2B5EF4-FFF2-40B4-BE49-F238E27FC236}">
                    <a16:creationId xmlns:a16="http://schemas.microsoft.com/office/drawing/2014/main" id="{1CB93648-0327-4D72-A39B-1C4FC2E98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1429"/>
                <a:ext cx="25" cy="3"/>
              </a:xfrm>
              <a:custGeom>
                <a:avLst/>
                <a:gdLst>
                  <a:gd name="T0" fmla="*/ 158 w 10"/>
                  <a:gd name="T1" fmla="*/ 27 h 1"/>
                  <a:gd name="T2" fmla="*/ 0 w 10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cubicBezTo>
                      <a:pt x="7" y="0"/>
                      <a:pt x="3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9" name="Freeform 293">
                <a:extLst>
                  <a:ext uri="{FF2B5EF4-FFF2-40B4-BE49-F238E27FC236}">
                    <a16:creationId xmlns:a16="http://schemas.microsoft.com/office/drawing/2014/main" id="{95FD6E37-C626-45AD-B138-D4BDE3638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1840"/>
                <a:ext cx="37" cy="24"/>
              </a:xfrm>
              <a:custGeom>
                <a:avLst/>
                <a:gdLst>
                  <a:gd name="T0" fmla="*/ 224 w 15"/>
                  <a:gd name="T1" fmla="*/ 149 h 9"/>
                  <a:gd name="T2" fmla="*/ 0 w 15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9">
                    <a:moveTo>
                      <a:pt x="15" y="8"/>
                    </a:moveTo>
                    <a:cubicBezTo>
                      <a:pt x="9" y="9"/>
                      <a:pt x="2" y="7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0" name="Freeform 294">
                <a:extLst>
                  <a:ext uri="{FF2B5EF4-FFF2-40B4-BE49-F238E27FC236}">
                    <a16:creationId xmlns:a16="http://schemas.microsoft.com/office/drawing/2014/main" id="{F601E3C7-D49D-4836-B055-F16D724B2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1859"/>
                <a:ext cx="7" cy="24"/>
              </a:xfrm>
              <a:custGeom>
                <a:avLst/>
                <a:gdLst>
                  <a:gd name="T0" fmla="*/ 37 w 3"/>
                  <a:gd name="T1" fmla="*/ 0 h 9"/>
                  <a:gd name="T2" fmla="*/ 0 w 3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3" y="3"/>
                      <a:pt x="1" y="6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1" name="Freeform 295">
                <a:extLst>
                  <a:ext uri="{FF2B5EF4-FFF2-40B4-BE49-F238E27FC236}">
                    <a16:creationId xmlns:a16="http://schemas.microsoft.com/office/drawing/2014/main" id="{24C82968-157D-4C30-AAA9-4C03D68E8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2048"/>
                <a:ext cx="50" cy="13"/>
              </a:xfrm>
              <a:custGeom>
                <a:avLst/>
                <a:gdLst>
                  <a:gd name="T0" fmla="*/ 313 w 20"/>
                  <a:gd name="T1" fmla="*/ 21 h 5"/>
                  <a:gd name="T2" fmla="*/ 0 w 20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">
                    <a:moveTo>
                      <a:pt x="20" y="1"/>
                    </a:moveTo>
                    <a:cubicBezTo>
                      <a:pt x="14" y="5"/>
                      <a:pt x="6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2" name="Freeform 296">
                <a:extLst>
                  <a:ext uri="{FF2B5EF4-FFF2-40B4-BE49-F238E27FC236}">
                    <a16:creationId xmlns:a16="http://schemas.microsoft.com/office/drawing/2014/main" id="{0AD6B2EB-A65F-44F4-AB9E-0BB150B7F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2056"/>
                <a:ext cx="2" cy="24"/>
              </a:xfrm>
              <a:custGeom>
                <a:avLst/>
                <a:gdLst>
                  <a:gd name="T0" fmla="*/ 8 w 1"/>
                  <a:gd name="T1" fmla="*/ 0 h 9"/>
                  <a:gd name="T2" fmla="*/ 0 w 1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cubicBezTo>
                      <a:pt x="0" y="3"/>
                      <a:pt x="0" y="6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3" name="Freeform 297">
                <a:extLst>
                  <a:ext uri="{FF2B5EF4-FFF2-40B4-BE49-F238E27FC236}">
                    <a16:creationId xmlns:a16="http://schemas.microsoft.com/office/drawing/2014/main" id="{BDC26B57-1A48-4500-B063-38791BC57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" y="1917"/>
                <a:ext cx="5" cy="48"/>
              </a:xfrm>
              <a:custGeom>
                <a:avLst/>
                <a:gdLst>
                  <a:gd name="T0" fmla="*/ 20 w 2"/>
                  <a:gd name="T1" fmla="*/ 0 h 18"/>
                  <a:gd name="T2" fmla="*/ 33 w 2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8">
                    <a:moveTo>
                      <a:pt x="1" y="0"/>
                    </a:moveTo>
                    <a:cubicBezTo>
                      <a:pt x="0" y="6"/>
                      <a:pt x="1" y="12"/>
                      <a:pt x="2" y="1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4" name="Freeform 298">
                <a:extLst>
                  <a:ext uri="{FF2B5EF4-FFF2-40B4-BE49-F238E27FC236}">
                    <a16:creationId xmlns:a16="http://schemas.microsoft.com/office/drawing/2014/main" id="{4B3F6F02-0CB4-4636-8379-AC2181A71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1949"/>
                <a:ext cx="20" cy="1"/>
              </a:xfrm>
              <a:custGeom>
                <a:avLst/>
                <a:gdLst>
                  <a:gd name="T0" fmla="*/ 125 w 8"/>
                  <a:gd name="T1" fmla="*/ 0 h 1"/>
                  <a:gd name="T2" fmla="*/ 0 w 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8" y="0"/>
                    </a:moveTo>
                    <a:cubicBezTo>
                      <a:pt x="5" y="0"/>
                      <a:pt x="3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5" name="Freeform 299">
                <a:extLst>
                  <a:ext uri="{FF2B5EF4-FFF2-40B4-BE49-F238E27FC236}">
                    <a16:creationId xmlns:a16="http://schemas.microsoft.com/office/drawing/2014/main" id="{47BA52C9-8812-476A-9874-5A02F67FE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2107"/>
                <a:ext cx="20" cy="42"/>
              </a:xfrm>
              <a:custGeom>
                <a:avLst/>
                <a:gdLst>
                  <a:gd name="T0" fmla="*/ 20 w 8"/>
                  <a:gd name="T1" fmla="*/ 0 h 16"/>
                  <a:gd name="T2" fmla="*/ 125 w 8"/>
                  <a:gd name="T3" fmla="*/ 28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6">
                    <a:moveTo>
                      <a:pt x="1" y="0"/>
                    </a:moveTo>
                    <a:cubicBezTo>
                      <a:pt x="0" y="5"/>
                      <a:pt x="3" y="13"/>
                      <a:pt x="8" y="1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6" name="Freeform 300">
                <a:extLst>
                  <a:ext uri="{FF2B5EF4-FFF2-40B4-BE49-F238E27FC236}">
                    <a16:creationId xmlns:a16="http://schemas.microsoft.com/office/drawing/2014/main" id="{D18817AC-3E4C-40DF-9802-B201DBF5C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2139"/>
                <a:ext cx="15" cy="10"/>
              </a:xfrm>
              <a:custGeom>
                <a:avLst/>
                <a:gdLst>
                  <a:gd name="T0" fmla="*/ 95 w 6"/>
                  <a:gd name="T1" fmla="*/ 0 h 4"/>
                  <a:gd name="T2" fmla="*/ 0 w 6"/>
                  <a:gd name="T3" fmla="*/ 6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1"/>
                      <a:pt x="2" y="3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7" name="Freeform 301">
                <a:extLst>
                  <a:ext uri="{FF2B5EF4-FFF2-40B4-BE49-F238E27FC236}">
                    <a16:creationId xmlns:a16="http://schemas.microsoft.com/office/drawing/2014/main" id="{AE0FFC9C-E9E4-4F4B-BED7-A099F72EB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155"/>
                <a:ext cx="40" cy="13"/>
              </a:xfrm>
              <a:custGeom>
                <a:avLst/>
                <a:gdLst>
                  <a:gd name="T0" fmla="*/ 250 w 16"/>
                  <a:gd name="T1" fmla="*/ 34 h 5"/>
                  <a:gd name="T2" fmla="*/ 0 w 1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">
                    <a:moveTo>
                      <a:pt x="16" y="2"/>
                    </a:moveTo>
                    <a:cubicBezTo>
                      <a:pt x="12" y="5"/>
                      <a:pt x="5" y="1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8" name="Freeform 302">
                <a:extLst>
                  <a:ext uri="{FF2B5EF4-FFF2-40B4-BE49-F238E27FC236}">
                    <a16:creationId xmlns:a16="http://schemas.microsoft.com/office/drawing/2014/main" id="{21B01102-0987-4BD5-AAF5-251C31E3D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2165"/>
                <a:ext cx="1" cy="16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9" name="Freeform 303">
                <a:extLst>
                  <a:ext uri="{FF2B5EF4-FFF2-40B4-BE49-F238E27FC236}">
                    <a16:creationId xmlns:a16="http://schemas.microsoft.com/office/drawing/2014/main" id="{B3D4FF35-5CC4-4815-9353-A6ABE910E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2237"/>
                <a:ext cx="53" cy="14"/>
              </a:xfrm>
              <a:custGeom>
                <a:avLst/>
                <a:gdLst>
                  <a:gd name="T0" fmla="*/ 338 w 21"/>
                  <a:gd name="T1" fmla="*/ 109 h 5"/>
                  <a:gd name="T2" fmla="*/ 0 w 21"/>
                  <a:gd name="T3" fmla="*/ 22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5">
                    <a:moveTo>
                      <a:pt x="21" y="5"/>
                    </a:moveTo>
                    <a:cubicBezTo>
                      <a:pt x="15" y="0"/>
                      <a:pt x="7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0" name="Freeform 304">
                <a:extLst>
                  <a:ext uri="{FF2B5EF4-FFF2-40B4-BE49-F238E27FC236}">
                    <a16:creationId xmlns:a16="http://schemas.microsoft.com/office/drawing/2014/main" id="{CE22ECB8-8576-4638-AFDC-6FB2AF883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224"/>
                <a:ext cx="5" cy="16"/>
              </a:xfrm>
              <a:custGeom>
                <a:avLst/>
                <a:gdLst>
                  <a:gd name="T0" fmla="*/ 33 w 2"/>
                  <a:gd name="T1" fmla="*/ 0 h 6"/>
                  <a:gd name="T2" fmla="*/ 0 w 2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1" name="Freeform 305">
                <a:extLst>
                  <a:ext uri="{FF2B5EF4-FFF2-40B4-BE49-F238E27FC236}">
                    <a16:creationId xmlns:a16="http://schemas.microsoft.com/office/drawing/2014/main" id="{B9A4515F-3A8C-44F1-A6DF-A9DACB86B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1864"/>
                <a:ext cx="55" cy="13"/>
              </a:xfrm>
              <a:custGeom>
                <a:avLst/>
                <a:gdLst>
                  <a:gd name="T0" fmla="*/ 345 w 22"/>
                  <a:gd name="T1" fmla="*/ 88 h 5"/>
                  <a:gd name="T2" fmla="*/ 0 w 22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5">
                    <a:moveTo>
                      <a:pt x="22" y="5"/>
                    </a:moveTo>
                    <a:cubicBezTo>
                      <a:pt x="16" y="0"/>
                      <a:pt x="7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2" name="Freeform 306">
                <a:extLst>
                  <a:ext uri="{FF2B5EF4-FFF2-40B4-BE49-F238E27FC236}">
                    <a16:creationId xmlns:a16="http://schemas.microsoft.com/office/drawing/2014/main" id="{7E63A55D-8EC4-4068-BB7A-8B35BAA8A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1851"/>
                <a:ext cx="5" cy="16"/>
              </a:xfrm>
              <a:custGeom>
                <a:avLst/>
                <a:gdLst>
                  <a:gd name="T0" fmla="*/ 33 w 2"/>
                  <a:gd name="T1" fmla="*/ 0 h 6"/>
                  <a:gd name="T2" fmla="*/ 0 w 2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3" name="Freeform 307">
                <a:extLst>
                  <a:ext uri="{FF2B5EF4-FFF2-40B4-BE49-F238E27FC236}">
                    <a16:creationId xmlns:a16="http://schemas.microsoft.com/office/drawing/2014/main" id="{52744C82-16E6-490E-9777-8CA4A83FC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2235"/>
                <a:ext cx="8" cy="40"/>
              </a:xfrm>
              <a:custGeom>
                <a:avLst/>
                <a:gdLst>
                  <a:gd name="T0" fmla="*/ 56 w 3"/>
                  <a:gd name="T1" fmla="*/ 0 h 15"/>
                  <a:gd name="T2" fmla="*/ 56 w 3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5">
                    <a:moveTo>
                      <a:pt x="3" y="0"/>
                    </a:moveTo>
                    <a:cubicBezTo>
                      <a:pt x="0" y="4"/>
                      <a:pt x="0" y="11"/>
                      <a:pt x="3" y="1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4" name="Freeform 308">
                <a:extLst>
                  <a:ext uri="{FF2B5EF4-FFF2-40B4-BE49-F238E27FC236}">
                    <a16:creationId xmlns:a16="http://schemas.microsoft.com/office/drawing/2014/main" id="{8BB21680-2D71-4C5D-BA86-3789565CF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2259"/>
                <a:ext cx="28" cy="2"/>
              </a:xfrm>
              <a:custGeom>
                <a:avLst/>
                <a:gdLst>
                  <a:gd name="T0" fmla="*/ 181 w 11"/>
                  <a:gd name="T1" fmla="*/ 8 h 1"/>
                  <a:gd name="T2" fmla="*/ 0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11" y="1"/>
                    </a:moveTo>
                    <a:cubicBezTo>
                      <a:pt x="7" y="0"/>
                      <a:pt x="3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5" name="Freeform 309">
                <a:extLst>
                  <a:ext uri="{FF2B5EF4-FFF2-40B4-BE49-F238E27FC236}">
                    <a16:creationId xmlns:a16="http://schemas.microsoft.com/office/drawing/2014/main" id="{F6D630A3-1E56-4E9B-9D17-024282817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2307"/>
                <a:ext cx="50" cy="24"/>
              </a:xfrm>
              <a:custGeom>
                <a:avLst/>
                <a:gdLst>
                  <a:gd name="T0" fmla="*/ 313 w 20"/>
                  <a:gd name="T1" fmla="*/ 0 h 9"/>
                  <a:gd name="T2" fmla="*/ 0 w 20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9">
                    <a:moveTo>
                      <a:pt x="20" y="0"/>
                    </a:moveTo>
                    <a:cubicBezTo>
                      <a:pt x="13" y="0"/>
                      <a:pt x="5" y="3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6" name="Freeform 310">
                <a:extLst>
                  <a:ext uri="{FF2B5EF4-FFF2-40B4-BE49-F238E27FC236}">
                    <a16:creationId xmlns:a16="http://schemas.microsoft.com/office/drawing/2014/main" id="{6215574A-CD24-4E89-9F11-942E8C78F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1"/>
                <a:ext cx="18" cy="16"/>
              </a:xfrm>
              <a:custGeom>
                <a:avLst/>
                <a:gdLst>
                  <a:gd name="T0" fmla="*/ 118 w 7"/>
                  <a:gd name="T1" fmla="*/ 115 h 6"/>
                  <a:gd name="T2" fmla="*/ 0 w 7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7" name="Freeform 311">
                <a:extLst>
                  <a:ext uri="{FF2B5EF4-FFF2-40B4-BE49-F238E27FC236}">
                    <a16:creationId xmlns:a16="http://schemas.microsoft.com/office/drawing/2014/main" id="{AA2984BB-7069-4B69-91C5-69B39A9AE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2256"/>
                <a:ext cx="7" cy="35"/>
              </a:xfrm>
              <a:custGeom>
                <a:avLst/>
                <a:gdLst>
                  <a:gd name="T0" fmla="*/ 37 w 3"/>
                  <a:gd name="T1" fmla="*/ 0 h 13"/>
                  <a:gd name="T2" fmla="*/ 12 w 3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cubicBezTo>
                      <a:pt x="1" y="4"/>
                      <a:pt x="0" y="8"/>
                      <a:pt x="1" y="1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8" name="Freeform 312">
                <a:extLst>
                  <a:ext uri="{FF2B5EF4-FFF2-40B4-BE49-F238E27FC236}">
                    <a16:creationId xmlns:a16="http://schemas.microsoft.com/office/drawing/2014/main" id="{68EEA678-7674-4781-8491-81F0F7A6B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2269"/>
                <a:ext cx="20" cy="8"/>
              </a:xfrm>
              <a:custGeom>
                <a:avLst/>
                <a:gdLst>
                  <a:gd name="T0" fmla="*/ 125 w 8"/>
                  <a:gd name="T1" fmla="*/ 56 h 3"/>
                  <a:gd name="T2" fmla="*/ 0 w 8"/>
                  <a:gd name="T3" fmla="*/ 2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1"/>
                      <a:pt x="3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9" name="Freeform 313">
                <a:extLst>
                  <a:ext uri="{FF2B5EF4-FFF2-40B4-BE49-F238E27FC236}">
                    <a16:creationId xmlns:a16="http://schemas.microsoft.com/office/drawing/2014/main" id="{581BAEA8-494C-44DD-84D2-FA77A3406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2395"/>
                <a:ext cx="17" cy="32"/>
              </a:xfrm>
              <a:custGeom>
                <a:avLst/>
                <a:gdLst>
                  <a:gd name="T0" fmla="*/ 100 w 7"/>
                  <a:gd name="T1" fmla="*/ 0 h 12"/>
                  <a:gd name="T2" fmla="*/ 0 w 7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cubicBezTo>
                      <a:pt x="6" y="5"/>
                      <a:pt x="5" y="10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0" name="Freeform 314">
                <a:extLst>
                  <a:ext uri="{FF2B5EF4-FFF2-40B4-BE49-F238E27FC236}">
                    <a16:creationId xmlns:a16="http://schemas.microsoft.com/office/drawing/2014/main" id="{7B7C73CF-BCB0-4331-8896-D1B5F9FB4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421"/>
                <a:ext cx="17" cy="11"/>
              </a:xfrm>
              <a:custGeom>
                <a:avLst/>
                <a:gdLst>
                  <a:gd name="T0" fmla="*/ 0 w 7"/>
                  <a:gd name="T1" fmla="*/ 0 h 4"/>
                  <a:gd name="T2" fmla="*/ 100 w 7"/>
                  <a:gd name="T3" fmla="*/ 8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3" y="0"/>
                      <a:pt x="5" y="1"/>
                      <a:pt x="7" y="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1" name="Freeform 315">
                <a:extLst>
                  <a:ext uri="{FF2B5EF4-FFF2-40B4-BE49-F238E27FC236}">
                    <a16:creationId xmlns:a16="http://schemas.microsoft.com/office/drawing/2014/main" id="{0E89AB83-1816-4B6B-9D2F-7DE256A23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2221"/>
                <a:ext cx="30" cy="32"/>
              </a:xfrm>
              <a:custGeom>
                <a:avLst/>
                <a:gdLst>
                  <a:gd name="T0" fmla="*/ 188 w 12"/>
                  <a:gd name="T1" fmla="*/ 0 h 12"/>
                  <a:gd name="T2" fmla="*/ 0 w 12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2">
                    <a:moveTo>
                      <a:pt x="12" y="0"/>
                    </a:moveTo>
                    <a:cubicBezTo>
                      <a:pt x="11" y="7"/>
                      <a:pt x="6" y="11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2" name="Freeform 316">
                <a:extLst>
                  <a:ext uri="{FF2B5EF4-FFF2-40B4-BE49-F238E27FC236}">
                    <a16:creationId xmlns:a16="http://schemas.microsoft.com/office/drawing/2014/main" id="{AD74F10A-8A8C-4CB4-BDF8-0455CDFF2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245"/>
                <a:ext cx="12" cy="19"/>
              </a:xfrm>
              <a:custGeom>
                <a:avLst/>
                <a:gdLst>
                  <a:gd name="T0" fmla="*/ 0 w 5"/>
                  <a:gd name="T1" fmla="*/ 0 h 7"/>
                  <a:gd name="T2" fmla="*/ 70 w 5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2" y="2"/>
                      <a:pt x="4" y="4"/>
                      <a:pt x="5" y="7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3" name="Freeform 317">
                <a:extLst>
                  <a:ext uri="{FF2B5EF4-FFF2-40B4-BE49-F238E27FC236}">
                    <a16:creationId xmlns:a16="http://schemas.microsoft.com/office/drawing/2014/main" id="{5E727CDB-3E13-4350-9558-17818CDA0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325"/>
                <a:ext cx="20" cy="48"/>
              </a:xfrm>
              <a:custGeom>
                <a:avLst/>
                <a:gdLst>
                  <a:gd name="T0" fmla="*/ 113 w 8"/>
                  <a:gd name="T1" fmla="*/ 0 h 18"/>
                  <a:gd name="T2" fmla="*/ 0 w 8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7" y="0"/>
                    </a:moveTo>
                    <a:cubicBezTo>
                      <a:pt x="8" y="7"/>
                      <a:pt x="4" y="14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4" name="Freeform 318">
                <a:extLst>
                  <a:ext uri="{FF2B5EF4-FFF2-40B4-BE49-F238E27FC236}">
                    <a16:creationId xmlns:a16="http://schemas.microsoft.com/office/drawing/2014/main" id="{EB24366A-1B75-43E8-8FCD-E56172881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2363"/>
                <a:ext cx="10" cy="10"/>
              </a:xfrm>
              <a:custGeom>
                <a:avLst/>
                <a:gdLst>
                  <a:gd name="T0" fmla="*/ 0 w 4"/>
                  <a:gd name="T1" fmla="*/ 0 h 4"/>
                  <a:gd name="T2" fmla="*/ 63 w 4"/>
                  <a:gd name="T3" fmla="*/ 6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3" y="2"/>
                      <a:pt x="4" y="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5" name="Freeform 319">
                <a:extLst>
                  <a:ext uri="{FF2B5EF4-FFF2-40B4-BE49-F238E27FC236}">
                    <a16:creationId xmlns:a16="http://schemas.microsoft.com/office/drawing/2014/main" id="{32FC16A3-EDB0-4FF7-863B-FB7B57AAD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2339"/>
                <a:ext cx="35" cy="24"/>
              </a:xfrm>
              <a:custGeom>
                <a:avLst/>
                <a:gdLst>
                  <a:gd name="T0" fmla="*/ 220 w 14"/>
                  <a:gd name="T1" fmla="*/ 136 h 9"/>
                  <a:gd name="T2" fmla="*/ 0 w 1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14" y="7"/>
                    </a:moveTo>
                    <a:cubicBezTo>
                      <a:pt x="9" y="9"/>
                      <a:pt x="2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6" name="Freeform 320">
                <a:extLst>
                  <a:ext uri="{FF2B5EF4-FFF2-40B4-BE49-F238E27FC236}">
                    <a16:creationId xmlns:a16="http://schemas.microsoft.com/office/drawing/2014/main" id="{6BB67168-C458-4570-A748-58575872A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360"/>
                <a:ext cx="13" cy="21"/>
              </a:xfrm>
              <a:custGeom>
                <a:avLst/>
                <a:gdLst>
                  <a:gd name="T0" fmla="*/ 88 w 5"/>
                  <a:gd name="T1" fmla="*/ 0 h 8"/>
                  <a:gd name="T2" fmla="*/ 0 w 5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3" y="3"/>
                      <a:pt x="2" y="5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7" name="Freeform 321">
                <a:extLst>
                  <a:ext uri="{FF2B5EF4-FFF2-40B4-BE49-F238E27FC236}">
                    <a16:creationId xmlns:a16="http://schemas.microsoft.com/office/drawing/2014/main" id="{C99B78CF-7145-486B-9E7D-27BEB37CA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41"/>
                <a:ext cx="25" cy="35"/>
              </a:xfrm>
              <a:custGeom>
                <a:avLst/>
                <a:gdLst>
                  <a:gd name="T0" fmla="*/ 0 w 10"/>
                  <a:gd name="T1" fmla="*/ 0 h 13"/>
                  <a:gd name="T2" fmla="*/ 158 w 10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3">
                    <a:moveTo>
                      <a:pt x="0" y="0"/>
                    </a:moveTo>
                    <a:cubicBezTo>
                      <a:pt x="0" y="7"/>
                      <a:pt x="5" y="10"/>
                      <a:pt x="10" y="1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8" name="Freeform 322">
                <a:extLst>
                  <a:ext uri="{FF2B5EF4-FFF2-40B4-BE49-F238E27FC236}">
                    <a16:creationId xmlns:a16="http://schemas.microsoft.com/office/drawing/2014/main" id="{C2DDD883-A6DB-47E2-8571-4F146A102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71"/>
                <a:ext cx="10" cy="16"/>
              </a:xfrm>
              <a:custGeom>
                <a:avLst/>
                <a:gdLst>
                  <a:gd name="T0" fmla="*/ 63 w 4"/>
                  <a:gd name="T1" fmla="*/ 0 h 6"/>
                  <a:gd name="T2" fmla="*/ 0 w 4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2"/>
                      <a:pt x="1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9" name="Freeform 323">
                <a:extLst>
                  <a:ext uri="{FF2B5EF4-FFF2-40B4-BE49-F238E27FC236}">
                    <a16:creationId xmlns:a16="http://schemas.microsoft.com/office/drawing/2014/main" id="{ABC9EE5D-0F2A-4340-B664-EC7C40FF7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493"/>
                <a:ext cx="12" cy="30"/>
              </a:xfrm>
              <a:custGeom>
                <a:avLst/>
                <a:gdLst>
                  <a:gd name="T0" fmla="*/ 12 w 5"/>
                  <a:gd name="T1" fmla="*/ 0 h 11"/>
                  <a:gd name="T2" fmla="*/ 70 w 5"/>
                  <a:gd name="T3" fmla="*/ 22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1" y="0"/>
                    </a:moveTo>
                    <a:cubicBezTo>
                      <a:pt x="0" y="4"/>
                      <a:pt x="2" y="9"/>
                      <a:pt x="5" y="1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0" name="Freeform 324">
                <a:extLst>
                  <a:ext uri="{FF2B5EF4-FFF2-40B4-BE49-F238E27FC236}">
                    <a16:creationId xmlns:a16="http://schemas.microsoft.com/office/drawing/2014/main" id="{DC8D80D9-4837-4670-86A4-6B6F6B61E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517"/>
                <a:ext cx="20" cy="11"/>
              </a:xfrm>
              <a:custGeom>
                <a:avLst/>
                <a:gdLst>
                  <a:gd name="T0" fmla="*/ 125 w 8"/>
                  <a:gd name="T1" fmla="*/ 0 h 4"/>
                  <a:gd name="T2" fmla="*/ 0 w 8"/>
                  <a:gd name="T3" fmla="*/ 8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5" y="0"/>
                      <a:pt x="2" y="1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1" name="Freeform 325">
                <a:extLst>
                  <a:ext uri="{FF2B5EF4-FFF2-40B4-BE49-F238E27FC236}">
                    <a16:creationId xmlns:a16="http://schemas.microsoft.com/office/drawing/2014/main" id="{955EC15D-6301-45AD-B999-CA1093922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2547"/>
                <a:ext cx="22" cy="48"/>
              </a:xfrm>
              <a:custGeom>
                <a:avLst/>
                <a:gdLst>
                  <a:gd name="T0" fmla="*/ 120 w 9"/>
                  <a:gd name="T1" fmla="*/ 0 h 18"/>
                  <a:gd name="T2" fmla="*/ 0 w 9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8" y="0"/>
                    </a:moveTo>
                    <a:cubicBezTo>
                      <a:pt x="9" y="7"/>
                      <a:pt x="6" y="14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2" name="Freeform 326">
                <a:extLst>
                  <a:ext uri="{FF2B5EF4-FFF2-40B4-BE49-F238E27FC236}">
                    <a16:creationId xmlns:a16="http://schemas.microsoft.com/office/drawing/2014/main" id="{77520712-A182-4B40-A768-0BDBCA374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581"/>
                <a:ext cx="15" cy="6"/>
              </a:xfrm>
              <a:custGeom>
                <a:avLst/>
                <a:gdLst>
                  <a:gd name="T0" fmla="*/ 0 w 6"/>
                  <a:gd name="T1" fmla="*/ 0 h 2"/>
                  <a:gd name="T2" fmla="*/ 95 w 6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2" y="1"/>
                      <a:pt x="4" y="1"/>
                      <a:pt x="6" y="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3" name="Freeform 327">
                <a:extLst>
                  <a:ext uri="{FF2B5EF4-FFF2-40B4-BE49-F238E27FC236}">
                    <a16:creationId xmlns:a16="http://schemas.microsoft.com/office/drawing/2014/main" id="{59C50914-8227-49C3-A03E-1AFB02A33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2469"/>
                <a:ext cx="5" cy="22"/>
              </a:xfrm>
              <a:custGeom>
                <a:avLst/>
                <a:gdLst>
                  <a:gd name="T0" fmla="*/ 33 w 2"/>
                  <a:gd name="T1" fmla="*/ 0 h 8"/>
                  <a:gd name="T2" fmla="*/ 0 w 2"/>
                  <a:gd name="T3" fmla="*/ 16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cubicBezTo>
                      <a:pt x="0" y="2"/>
                      <a:pt x="0" y="5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4" name="Freeform 328">
                <a:extLst>
                  <a:ext uri="{FF2B5EF4-FFF2-40B4-BE49-F238E27FC236}">
                    <a16:creationId xmlns:a16="http://schemas.microsoft.com/office/drawing/2014/main" id="{3BC97C7A-CA7E-4068-A916-155D09FBB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469"/>
                <a:ext cx="10" cy="11"/>
              </a:xfrm>
              <a:custGeom>
                <a:avLst/>
                <a:gdLst>
                  <a:gd name="T0" fmla="*/ 63 w 4"/>
                  <a:gd name="T1" fmla="*/ 83 h 4"/>
                  <a:gd name="T2" fmla="*/ 0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5" name="Freeform 329">
                <a:extLst>
                  <a:ext uri="{FF2B5EF4-FFF2-40B4-BE49-F238E27FC236}">
                    <a16:creationId xmlns:a16="http://schemas.microsoft.com/office/drawing/2014/main" id="{0FE355FF-D56D-4490-80DA-6308D0FFF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2509"/>
                <a:ext cx="30" cy="30"/>
              </a:xfrm>
              <a:custGeom>
                <a:avLst/>
                <a:gdLst>
                  <a:gd name="T0" fmla="*/ 188 w 12"/>
                  <a:gd name="T1" fmla="*/ 0 h 11"/>
                  <a:gd name="T2" fmla="*/ 0 w 12"/>
                  <a:gd name="T3" fmla="*/ 22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1">
                    <a:moveTo>
                      <a:pt x="12" y="0"/>
                    </a:moveTo>
                    <a:cubicBezTo>
                      <a:pt x="10" y="6"/>
                      <a:pt x="5" y="9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6" name="Freeform 330">
                <a:extLst>
                  <a:ext uri="{FF2B5EF4-FFF2-40B4-BE49-F238E27FC236}">
                    <a16:creationId xmlns:a16="http://schemas.microsoft.com/office/drawing/2014/main" id="{598CB5B0-AAC0-4632-BDF4-5A1D122D6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2531"/>
                <a:ext cx="12" cy="18"/>
              </a:xfrm>
              <a:custGeom>
                <a:avLst/>
                <a:gdLst>
                  <a:gd name="T0" fmla="*/ 0 w 5"/>
                  <a:gd name="T1" fmla="*/ 0 h 7"/>
                  <a:gd name="T2" fmla="*/ 70 w 5"/>
                  <a:gd name="T3" fmla="*/ 11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2" y="2"/>
                      <a:pt x="4" y="4"/>
                      <a:pt x="5" y="7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7" name="Freeform 331">
                <a:extLst>
                  <a:ext uri="{FF2B5EF4-FFF2-40B4-BE49-F238E27FC236}">
                    <a16:creationId xmlns:a16="http://schemas.microsoft.com/office/drawing/2014/main" id="{A10F1893-3850-46D8-A472-3286062AA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2627"/>
                <a:ext cx="42" cy="29"/>
              </a:xfrm>
              <a:custGeom>
                <a:avLst/>
                <a:gdLst>
                  <a:gd name="T0" fmla="*/ 257 w 17"/>
                  <a:gd name="T1" fmla="*/ 200 h 11"/>
                  <a:gd name="T2" fmla="*/ 0 w 17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1">
                    <a:moveTo>
                      <a:pt x="17" y="11"/>
                    </a:moveTo>
                    <a:cubicBezTo>
                      <a:pt x="11" y="10"/>
                      <a:pt x="1" y="7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8" name="Freeform 332">
                <a:extLst>
                  <a:ext uri="{FF2B5EF4-FFF2-40B4-BE49-F238E27FC236}">
                    <a16:creationId xmlns:a16="http://schemas.microsoft.com/office/drawing/2014/main" id="{4256977C-A2FD-41F4-B6F7-B3CA1659E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651"/>
                <a:ext cx="10" cy="16"/>
              </a:xfrm>
              <a:custGeom>
                <a:avLst/>
                <a:gdLst>
                  <a:gd name="T0" fmla="*/ 63 w 4"/>
                  <a:gd name="T1" fmla="*/ 0 h 6"/>
                  <a:gd name="T2" fmla="*/ 0 w 4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2"/>
                      <a:pt x="1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9" name="Freeform 333">
                <a:extLst>
                  <a:ext uri="{FF2B5EF4-FFF2-40B4-BE49-F238E27FC236}">
                    <a16:creationId xmlns:a16="http://schemas.microsoft.com/office/drawing/2014/main" id="{866C5D9A-5CE7-4DDA-BD8E-B38F52277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573"/>
                <a:ext cx="20" cy="40"/>
              </a:xfrm>
              <a:custGeom>
                <a:avLst/>
                <a:gdLst>
                  <a:gd name="T0" fmla="*/ 20 w 8"/>
                  <a:gd name="T1" fmla="*/ 0 h 15"/>
                  <a:gd name="T2" fmla="*/ 125 w 8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4" y="11"/>
                      <a:pt x="8" y="1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0" name="Freeform 334">
                <a:extLst>
                  <a:ext uri="{FF2B5EF4-FFF2-40B4-BE49-F238E27FC236}">
                    <a16:creationId xmlns:a16="http://schemas.microsoft.com/office/drawing/2014/main" id="{9B9B8254-6BE9-44BC-A356-482E893CB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597"/>
                <a:ext cx="20" cy="14"/>
              </a:xfrm>
              <a:custGeom>
                <a:avLst/>
                <a:gdLst>
                  <a:gd name="T0" fmla="*/ 125 w 8"/>
                  <a:gd name="T1" fmla="*/ 0 h 5"/>
                  <a:gd name="T2" fmla="*/ 0 w 8"/>
                  <a:gd name="T3" fmla="*/ 10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cubicBezTo>
                      <a:pt x="6" y="2"/>
                      <a:pt x="3" y="4"/>
                      <a:pt x="0" y="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1" name="Freeform 335">
                <a:extLst>
                  <a:ext uri="{FF2B5EF4-FFF2-40B4-BE49-F238E27FC236}">
                    <a16:creationId xmlns:a16="http://schemas.microsoft.com/office/drawing/2014/main" id="{E855DF7F-D33C-4503-8A22-BED81B717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2720"/>
                <a:ext cx="50" cy="35"/>
              </a:xfrm>
              <a:custGeom>
                <a:avLst/>
                <a:gdLst>
                  <a:gd name="T0" fmla="*/ 313 w 20"/>
                  <a:gd name="T1" fmla="*/ 253 h 13"/>
                  <a:gd name="T2" fmla="*/ 0 w 20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3">
                    <a:moveTo>
                      <a:pt x="20" y="13"/>
                    </a:moveTo>
                    <a:cubicBezTo>
                      <a:pt x="11" y="13"/>
                      <a:pt x="3" y="8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2" name="Freeform 336">
                <a:extLst>
                  <a:ext uri="{FF2B5EF4-FFF2-40B4-BE49-F238E27FC236}">
                    <a16:creationId xmlns:a16="http://schemas.microsoft.com/office/drawing/2014/main" id="{2077108B-436D-422F-97EB-A96EFB90D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2752"/>
                <a:ext cx="7" cy="16"/>
              </a:xfrm>
              <a:custGeom>
                <a:avLst/>
                <a:gdLst>
                  <a:gd name="T0" fmla="*/ 37 w 3"/>
                  <a:gd name="T1" fmla="*/ 0 h 6"/>
                  <a:gd name="T2" fmla="*/ 12 w 3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1" y="1"/>
                      <a:pt x="0" y="4"/>
                      <a:pt x="1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3" name="Freeform 337">
                <a:extLst>
                  <a:ext uri="{FF2B5EF4-FFF2-40B4-BE49-F238E27FC236}">
                    <a16:creationId xmlns:a16="http://schemas.microsoft.com/office/drawing/2014/main" id="{BF6C3B4A-D57D-4116-8AE5-0A918953A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704"/>
                <a:ext cx="32" cy="24"/>
              </a:xfrm>
              <a:custGeom>
                <a:avLst/>
                <a:gdLst>
                  <a:gd name="T0" fmla="*/ 194 w 13"/>
                  <a:gd name="T1" fmla="*/ 0 h 9"/>
                  <a:gd name="T2" fmla="*/ 0 w 13"/>
                  <a:gd name="T3" fmla="*/ 14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13" y="0"/>
                    </a:moveTo>
                    <a:cubicBezTo>
                      <a:pt x="11" y="5"/>
                      <a:pt x="5" y="9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4" name="Freeform 338">
                <a:extLst>
                  <a:ext uri="{FF2B5EF4-FFF2-40B4-BE49-F238E27FC236}">
                    <a16:creationId xmlns:a16="http://schemas.microsoft.com/office/drawing/2014/main" id="{94C4E92A-AB12-4CB8-851D-EA319CA14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2725"/>
                <a:ext cx="10" cy="16"/>
              </a:xfrm>
              <a:custGeom>
                <a:avLst/>
                <a:gdLst>
                  <a:gd name="T0" fmla="*/ 0 w 4"/>
                  <a:gd name="T1" fmla="*/ 0 h 6"/>
                  <a:gd name="T2" fmla="*/ 63 w 4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2" y="2"/>
                      <a:pt x="3" y="4"/>
                      <a:pt x="4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5" name="Freeform 339">
                <a:extLst>
                  <a:ext uri="{FF2B5EF4-FFF2-40B4-BE49-F238E27FC236}">
                    <a16:creationId xmlns:a16="http://schemas.microsoft.com/office/drawing/2014/main" id="{63C76383-1C9C-4E61-9D8B-DD05DAC89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2816"/>
                <a:ext cx="40" cy="24"/>
              </a:xfrm>
              <a:custGeom>
                <a:avLst/>
                <a:gdLst>
                  <a:gd name="T0" fmla="*/ 250 w 16"/>
                  <a:gd name="T1" fmla="*/ 171 h 9"/>
                  <a:gd name="T2" fmla="*/ 0 w 16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9">
                    <a:moveTo>
                      <a:pt x="16" y="9"/>
                    </a:moveTo>
                    <a:cubicBezTo>
                      <a:pt x="10" y="8"/>
                      <a:pt x="4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6" name="Freeform 340">
                <a:extLst>
                  <a:ext uri="{FF2B5EF4-FFF2-40B4-BE49-F238E27FC236}">
                    <a16:creationId xmlns:a16="http://schemas.microsoft.com/office/drawing/2014/main" id="{57647F4A-C2C5-4009-8B15-29F37BB07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2835"/>
                <a:ext cx="5" cy="21"/>
              </a:xfrm>
              <a:custGeom>
                <a:avLst/>
                <a:gdLst>
                  <a:gd name="T0" fmla="*/ 33 w 2"/>
                  <a:gd name="T1" fmla="*/ 0 h 8"/>
                  <a:gd name="T2" fmla="*/ 0 w 2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cubicBezTo>
                      <a:pt x="1" y="3"/>
                      <a:pt x="0" y="5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7" name="Freeform 341">
                <a:extLst>
                  <a:ext uri="{FF2B5EF4-FFF2-40B4-BE49-F238E27FC236}">
                    <a16:creationId xmlns:a16="http://schemas.microsoft.com/office/drawing/2014/main" id="{B7ECF0C0-D92A-4366-8119-C614AEEF7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2891"/>
                <a:ext cx="15" cy="26"/>
              </a:xfrm>
              <a:custGeom>
                <a:avLst/>
                <a:gdLst>
                  <a:gd name="T0" fmla="*/ 83 w 6"/>
                  <a:gd name="T1" fmla="*/ 0 h 10"/>
                  <a:gd name="T2" fmla="*/ 0 w 6"/>
                  <a:gd name="T3" fmla="*/ 17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cubicBezTo>
                      <a:pt x="6" y="4"/>
                      <a:pt x="3" y="8"/>
                      <a:pt x="0" y="1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8" name="Freeform 342">
                <a:extLst>
                  <a:ext uri="{FF2B5EF4-FFF2-40B4-BE49-F238E27FC236}">
                    <a16:creationId xmlns:a16="http://schemas.microsoft.com/office/drawing/2014/main" id="{8603BC2B-C7CC-41F6-A546-222F12257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2909"/>
                <a:ext cx="10" cy="8"/>
              </a:xfrm>
              <a:custGeom>
                <a:avLst/>
                <a:gdLst>
                  <a:gd name="T0" fmla="*/ 0 w 4"/>
                  <a:gd name="T1" fmla="*/ 0 h 3"/>
                  <a:gd name="T2" fmla="*/ 63 w 4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0"/>
                      <a:pt x="3" y="2"/>
                      <a:pt x="4" y="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9" name="Freeform 343">
                <a:extLst>
                  <a:ext uri="{FF2B5EF4-FFF2-40B4-BE49-F238E27FC236}">
                    <a16:creationId xmlns:a16="http://schemas.microsoft.com/office/drawing/2014/main" id="{7EC06BD4-397B-4169-B531-960EFBCDF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635"/>
                <a:ext cx="25" cy="40"/>
              </a:xfrm>
              <a:custGeom>
                <a:avLst/>
                <a:gdLst>
                  <a:gd name="T0" fmla="*/ 158 w 10"/>
                  <a:gd name="T1" fmla="*/ 0 h 15"/>
                  <a:gd name="T2" fmla="*/ 0 w 10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5">
                    <a:moveTo>
                      <a:pt x="10" y="0"/>
                    </a:moveTo>
                    <a:cubicBezTo>
                      <a:pt x="9" y="7"/>
                      <a:pt x="6" y="11"/>
                      <a:pt x="0" y="1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0" name="Freeform 344">
                <a:extLst>
                  <a:ext uri="{FF2B5EF4-FFF2-40B4-BE49-F238E27FC236}">
                    <a16:creationId xmlns:a16="http://schemas.microsoft.com/office/drawing/2014/main" id="{68BD0286-7593-4520-8127-4CC9A8D52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667"/>
                <a:ext cx="5" cy="16"/>
              </a:xfrm>
              <a:custGeom>
                <a:avLst/>
                <a:gdLst>
                  <a:gd name="T0" fmla="*/ 0 w 2"/>
                  <a:gd name="T1" fmla="*/ 0 h 6"/>
                  <a:gd name="T2" fmla="*/ 33 w 2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1" y="2"/>
                      <a:pt x="1" y="4"/>
                      <a:pt x="2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1" name="Freeform 345">
                <a:extLst>
                  <a:ext uri="{FF2B5EF4-FFF2-40B4-BE49-F238E27FC236}">
                    <a16:creationId xmlns:a16="http://schemas.microsoft.com/office/drawing/2014/main" id="{308371A5-FE00-4486-B6CC-016F39FFE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2744"/>
                <a:ext cx="20" cy="29"/>
              </a:xfrm>
              <a:custGeom>
                <a:avLst/>
                <a:gdLst>
                  <a:gd name="T0" fmla="*/ 125 w 8"/>
                  <a:gd name="T1" fmla="*/ 200 h 11"/>
                  <a:gd name="T2" fmla="*/ 0 w 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8" y="11"/>
                    </a:moveTo>
                    <a:cubicBezTo>
                      <a:pt x="4" y="8"/>
                      <a:pt x="1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2" name="Freeform 346">
                <a:extLst>
                  <a:ext uri="{FF2B5EF4-FFF2-40B4-BE49-F238E27FC236}">
                    <a16:creationId xmlns:a16="http://schemas.microsoft.com/office/drawing/2014/main" id="{11C00184-10D2-4957-BE6C-35AC376F3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763"/>
                <a:ext cx="10" cy="16"/>
              </a:xfrm>
              <a:custGeom>
                <a:avLst/>
                <a:gdLst>
                  <a:gd name="T0" fmla="*/ 63 w 4"/>
                  <a:gd name="T1" fmla="*/ 0 h 6"/>
                  <a:gd name="T2" fmla="*/ 0 w 4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2"/>
                      <a:pt x="2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3" name="Freeform 347">
                <a:extLst>
                  <a:ext uri="{FF2B5EF4-FFF2-40B4-BE49-F238E27FC236}">
                    <a16:creationId xmlns:a16="http://schemas.microsoft.com/office/drawing/2014/main" id="{E85D3FAB-0119-4C64-AFAC-9DC59176C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2837"/>
                <a:ext cx="18" cy="30"/>
              </a:xfrm>
              <a:custGeom>
                <a:avLst/>
                <a:gdLst>
                  <a:gd name="T0" fmla="*/ 118 w 7"/>
                  <a:gd name="T1" fmla="*/ 0 h 11"/>
                  <a:gd name="T2" fmla="*/ 0 w 7"/>
                  <a:gd name="T3" fmla="*/ 22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7" y="0"/>
                    </a:moveTo>
                    <a:cubicBezTo>
                      <a:pt x="7" y="5"/>
                      <a:pt x="6" y="9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4" name="Freeform 348">
                <a:extLst>
                  <a:ext uri="{FF2B5EF4-FFF2-40B4-BE49-F238E27FC236}">
                    <a16:creationId xmlns:a16="http://schemas.microsoft.com/office/drawing/2014/main" id="{297E7FD7-0AAD-43EB-A846-586648FBC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856"/>
                <a:ext cx="10" cy="19"/>
              </a:xfrm>
              <a:custGeom>
                <a:avLst/>
                <a:gdLst>
                  <a:gd name="T0" fmla="*/ 0 w 4"/>
                  <a:gd name="T1" fmla="*/ 0 h 7"/>
                  <a:gd name="T2" fmla="*/ 63 w 4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1" y="2"/>
                      <a:pt x="3" y="5"/>
                      <a:pt x="4" y="7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5" name="Freeform 349">
                <a:extLst>
                  <a:ext uri="{FF2B5EF4-FFF2-40B4-BE49-F238E27FC236}">
                    <a16:creationId xmlns:a16="http://schemas.microsoft.com/office/drawing/2014/main" id="{7622FB9D-8D32-4A14-A512-23D8A2C8C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2837"/>
                <a:ext cx="12" cy="51"/>
              </a:xfrm>
              <a:custGeom>
                <a:avLst/>
                <a:gdLst>
                  <a:gd name="T0" fmla="*/ 0 w 5"/>
                  <a:gd name="T1" fmla="*/ 0 h 19"/>
                  <a:gd name="T2" fmla="*/ 70 w 5"/>
                  <a:gd name="T3" fmla="*/ 368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9">
                    <a:moveTo>
                      <a:pt x="0" y="0"/>
                    </a:moveTo>
                    <a:cubicBezTo>
                      <a:pt x="0" y="7"/>
                      <a:pt x="1" y="14"/>
                      <a:pt x="5" y="1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6" name="Freeform 350">
                <a:extLst>
                  <a:ext uri="{FF2B5EF4-FFF2-40B4-BE49-F238E27FC236}">
                    <a16:creationId xmlns:a16="http://schemas.microsoft.com/office/drawing/2014/main" id="{2F20CE39-1237-4F92-8044-9148AA689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2869"/>
                <a:ext cx="15" cy="8"/>
              </a:xfrm>
              <a:custGeom>
                <a:avLst/>
                <a:gdLst>
                  <a:gd name="T0" fmla="*/ 95 w 6"/>
                  <a:gd name="T1" fmla="*/ 0 h 3"/>
                  <a:gd name="T2" fmla="*/ 0 w 6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7" name="Freeform 351">
                <a:extLst>
                  <a:ext uri="{FF2B5EF4-FFF2-40B4-BE49-F238E27FC236}">
                    <a16:creationId xmlns:a16="http://schemas.microsoft.com/office/drawing/2014/main" id="{9EAD5B9E-DA26-4131-B82D-5BFB1D5EA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933"/>
                <a:ext cx="40" cy="32"/>
              </a:xfrm>
              <a:custGeom>
                <a:avLst/>
                <a:gdLst>
                  <a:gd name="T0" fmla="*/ 250 w 16"/>
                  <a:gd name="T1" fmla="*/ 149 h 12"/>
                  <a:gd name="T2" fmla="*/ 0 w 16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2">
                    <a:moveTo>
                      <a:pt x="16" y="8"/>
                    </a:moveTo>
                    <a:cubicBezTo>
                      <a:pt x="11" y="12"/>
                      <a:pt x="1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8" name="Freeform 352">
                <a:extLst>
                  <a:ext uri="{FF2B5EF4-FFF2-40B4-BE49-F238E27FC236}">
                    <a16:creationId xmlns:a16="http://schemas.microsoft.com/office/drawing/2014/main" id="{0C666D3B-5B97-452F-9708-7934D565E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2955"/>
                <a:ext cx="10" cy="8"/>
              </a:xfrm>
              <a:custGeom>
                <a:avLst/>
                <a:gdLst>
                  <a:gd name="T0" fmla="*/ 63 w 4"/>
                  <a:gd name="T1" fmla="*/ 0 h 3"/>
                  <a:gd name="T2" fmla="*/ 0 w 4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0"/>
                      <a:pt x="1" y="2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9" name="Freeform 353">
                <a:extLst>
                  <a:ext uri="{FF2B5EF4-FFF2-40B4-BE49-F238E27FC236}">
                    <a16:creationId xmlns:a16="http://schemas.microsoft.com/office/drawing/2014/main" id="{1D31DE5E-FCDE-451E-B9FA-8C4918098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160"/>
                <a:ext cx="15" cy="35"/>
              </a:xfrm>
              <a:custGeom>
                <a:avLst/>
                <a:gdLst>
                  <a:gd name="T0" fmla="*/ 95 w 6"/>
                  <a:gd name="T1" fmla="*/ 0 h 13"/>
                  <a:gd name="T2" fmla="*/ 0 w 6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6" y="5"/>
                      <a:pt x="5" y="10"/>
                      <a:pt x="0" y="1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0" name="Freeform 354">
                <a:extLst>
                  <a:ext uri="{FF2B5EF4-FFF2-40B4-BE49-F238E27FC236}">
                    <a16:creationId xmlns:a16="http://schemas.microsoft.com/office/drawing/2014/main" id="{EE08BC9A-D51B-47EF-A532-09AB0F520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187"/>
                <a:ext cx="10" cy="5"/>
              </a:xfrm>
              <a:custGeom>
                <a:avLst/>
                <a:gdLst>
                  <a:gd name="T0" fmla="*/ 0 w 4"/>
                  <a:gd name="T1" fmla="*/ 0 h 2"/>
                  <a:gd name="T2" fmla="*/ 63 w 4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1" name="Freeform 355">
                <a:extLst>
                  <a:ext uri="{FF2B5EF4-FFF2-40B4-BE49-F238E27FC236}">
                    <a16:creationId xmlns:a16="http://schemas.microsoft.com/office/drawing/2014/main" id="{4B62E53B-1EF1-4AC4-9D18-CDBBECFB6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416"/>
                <a:ext cx="10" cy="29"/>
              </a:xfrm>
              <a:custGeom>
                <a:avLst/>
                <a:gdLst>
                  <a:gd name="T0" fmla="*/ 63 w 4"/>
                  <a:gd name="T1" fmla="*/ 0 h 11"/>
                  <a:gd name="T2" fmla="*/ 0 w 4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cubicBezTo>
                      <a:pt x="2" y="4"/>
                      <a:pt x="1" y="7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2" name="Freeform 356">
                <a:extLst>
                  <a:ext uri="{FF2B5EF4-FFF2-40B4-BE49-F238E27FC236}">
                    <a16:creationId xmlns:a16="http://schemas.microsoft.com/office/drawing/2014/main" id="{C6B42D79-8DED-47D7-8A99-DED2B1D97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427"/>
                <a:ext cx="10" cy="8"/>
              </a:xfrm>
              <a:custGeom>
                <a:avLst/>
                <a:gdLst>
                  <a:gd name="T0" fmla="*/ 63 w 4"/>
                  <a:gd name="T1" fmla="*/ 56 h 3"/>
                  <a:gd name="T2" fmla="*/ 0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3" name="Freeform 357">
                <a:extLst>
                  <a:ext uri="{FF2B5EF4-FFF2-40B4-BE49-F238E27FC236}">
                    <a16:creationId xmlns:a16="http://schemas.microsoft.com/office/drawing/2014/main" id="{2BA9EF60-37B8-4AD2-A1C8-72CD65015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2472"/>
                <a:ext cx="15" cy="35"/>
              </a:xfrm>
              <a:custGeom>
                <a:avLst/>
                <a:gdLst>
                  <a:gd name="T0" fmla="*/ 95 w 6"/>
                  <a:gd name="T1" fmla="*/ 0 h 13"/>
                  <a:gd name="T2" fmla="*/ 20 w 6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3" y="4"/>
                      <a:pt x="0" y="8"/>
                      <a:pt x="1" y="1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4" name="Freeform 358">
                <a:extLst>
                  <a:ext uri="{FF2B5EF4-FFF2-40B4-BE49-F238E27FC236}">
                    <a16:creationId xmlns:a16="http://schemas.microsoft.com/office/drawing/2014/main" id="{32EDC305-2C7A-4F4C-A3EE-1B39729C5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2480"/>
                <a:ext cx="17" cy="13"/>
              </a:xfrm>
              <a:custGeom>
                <a:avLst/>
                <a:gdLst>
                  <a:gd name="T0" fmla="*/ 100 w 7"/>
                  <a:gd name="T1" fmla="*/ 88 h 5"/>
                  <a:gd name="T2" fmla="*/ 0 w 7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cubicBezTo>
                      <a:pt x="6" y="1"/>
                      <a:pt x="3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5" name="Freeform 359">
                <a:extLst>
                  <a:ext uri="{FF2B5EF4-FFF2-40B4-BE49-F238E27FC236}">
                    <a16:creationId xmlns:a16="http://schemas.microsoft.com/office/drawing/2014/main" id="{6EAABEFC-11CF-4919-A5F1-F6D2DABEE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688"/>
                <a:ext cx="28" cy="51"/>
              </a:xfrm>
              <a:custGeom>
                <a:avLst/>
                <a:gdLst>
                  <a:gd name="T0" fmla="*/ 181 w 11"/>
                  <a:gd name="T1" fmla="*/ 0 h 19"/>
                  <a:gd name="T2" fmla="*/ 0 w 11"/>
                  <a:gd name="T3" fmla="*/ 368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9">
                    <a:moveTo>
                      <a:pt x="11" y="0"/>
                    </a:moveTo>
                    <a:cubicBezTo>
                      <a:pt x="10" y="8"/>
                      <a:pt x="8" y="15"/>
                      <a:pt x="0" y="1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6" name="Freeform 360">
                <a:extLst>
                  <a:ext uri="{FF2B5EF4-FFF2-40B4-BE49-F238E27FC236}">
                    <a16:creationId xmlns:a16="http://schemas.microsoft.com/office/drawing/2014/main" id="{1AAB4AFA-1ECC-497A-8A0B-7D517A68D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1720"/>
                <a:ext cx="17" cy="13"/>
              </a:xfrm>
              <a:custGeom>
                <a:avLst/>
                <a:gdLst>
                  <a:gd name="T0" fmla="*/ 0 w 7"/>
                  <a:gd name="T1" fmla="*/ 0 h 5"/>
                  <a:gd name="T2" fmla="*/ 100 w 7"/>
                  <a:gd name="T3" fmla="*/ 8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4" y="0"/>
                      <a:pt x="6" y="1"/>
                      <a:pt x="7" y="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7" name="Freeform 361">
                <a:extLst>
                  <a:ext uri="{FF2B5EF4-FFF2-40B4-BE49-F238E27FC236}">
                    <a16:creationId xmlns:a16="http://schemas.microsoft.com/office/drawing/2014/main" id="{5BDCB286-6C1A-4CB8-B7CA-6D40DE2E7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2576"/>
                <a:ext cx="38" cy="43"/>
              </a:xfrm>
              <a:custGeom>
                <a:avLst/>
                <a:gdLst>
                  <a:gd name="T0" fmla="*/ 0 w 15"/>
                  <a:gd name="T1" fmla="*/ 0 h 16"/>
                  <a:gd name="T2" fmla="*/ 243 w 15"/>
                  <a:gd name="T3" fmla="*/ 312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6">
                    <a:moveTo>
                      <a:pt x="0" y="0"/>
                    </a:moveTo>
                    <a:cubicBezTo>
                      <a:pt x="1" y="8"/>
                      <a:pt x="7" y="13"/>
                      <a:pt x="15" y="1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8" name="Freeform 362">
                <a:extLst>
                  <a:ext uri="{FF2B5EF4-FFF2-40B4-BE49-F238E27FC236}">
                    <a16:creationId xmlns:a16="http://schemas.microsoft.com/office/drawing/2014/main" id="{A5135886-7279-4AA8-A65C-7FC348F1A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2603"/>
                <a:ext cx="15" cy="37"/>
              </a:xfrm>
              <a:custGeom>
                <a:avLst/>
                <a:gdLst>
                  <a:gd name="T0" fmla="*/ 95 w 6"/>
                  <a:gd name="T1" fmla="*/ 0 h 14"/>
                  <a:gd name="T2" fmla="*/ 0 w 6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4">
                    <a:moveTo>
                      <a:pt x="6" y="0"/>
                    </a:moveTo>
                    <a:cubicBezTo>
                      <a:pt x="2" y="4"/>
                      <a:pt x="0" y="9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9" name="Freeform 363">
                <a:extLst>
                  <a:ext uri="{FF2B5EF4-FFF2-40B4-BE49-F238E27FC236}">
                    <a16:creationId xmlns:a16="http://schemas.microsoft.com/office/drawing/2014/main" id="{1855FAAB-2EB6-40FE-AE03-72EBE125C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763"/>
                <a:ext cx="32" cy="74"/>
              </a:xfrm>
              <a:custGeom>
                <a:avLst/>
                <a:gdLst>
                  <a:gd name="T0" fmla="*/ 12 w 13"/>
                  <a:gd name="T1" fmla="*/ 0 h 28"/>
                  <a:gd name="T2" fmla="*/ 194 w 13"/>
                  <a:gd name="T3" fmla="*/ 51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8">
                    <a:moveTo>
                      <a:pt x="1" y="0"/>
                    </a:moveTo>
                    <a:cubicBezTo>
                      <a:pt x="0" y="10"/>
                      <a:pt x="4" y="21"/>
                      <a:pt x="13" y="2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0" name="Freeform 364">
                <a:extLst>
                  <a:ext uri="{FF2B5EF4-FFF2-40B4-BE49-F238E27FC236}">
                    <a16:creationId xmlns:a16="http://schemas.microsoft.com/office/drawing/2014/main" id="{F5F46C28-D95A-4712-8D0B-F23815A3A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2811"/>
                <a:ext cx="25" cy="29"/>
              </a:xfrm>
              <a:custGeom>
                <a:avLst/>
                <a:gdLst>
                  <a:gd name="T0" fmla="*/ 158 w 10"/>
                  <a:gd name="T1" fmla="*/ 0 h 11"/>
                  <a:gd name="T2" fmla="*/ 0 w 10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1">
                    <a:moveTo>
                      <a:pt x="10" y="0"/>
                    </a:moveTo>
                    <a:cubicBezTo>
                      <a:pt x="6" y="3"/>
                      <a:pt x="1" y="6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1" name="Freeform 365">
                <a:extLst>
                  <a:ext uri="{FF2B5EF4-FFF2-40B4-BE49-F238E27FC236}">
                    <a16:creationId xmlns:a16="http://schemas.microsoft.com/office/drawing/2014/main" id="{CEC9A162-306B-47E2-9EE4-5628F29B8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2931"/>
                <a:ext cx="73" cy="37"/>
              </a:xfrm>
              <a:custGeom>
                <a:avLst/>
                <a:gdLst>
                  <a:gd name="T0" fmla="*/ 0 w 29"/>
                  <a:gd name="T1" fmla="*/ 132 h 14"/>
                  <a:gd name="T2" fmla="*/ 463 w 29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4">
                    <a:moveTo>
                      <a:pt x="0" y="7"/>
                    </a:moveTo>
                    <a:cubicBezTo>
                      <a:pt x="6" y="14"/>
                      <a:pt x="24" y="6"/>
                      <a:pt x="29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2" name="Freeform 366">
                <a:extLst>
                  <a:ext uri="{FF2B5EF4-FFF2-40B4-BE49-F238E27FC236}">
                    <a16:creationId xmlns:a16="http://schemas.microsoft.com/office/drawing/2014/main" id="{A5418240-CCE3-42BC-85A3-5ED475FBD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9" y="2955"/>
                <a:ext cx="22" cy="29"/>
              </a:xfrm>
              <a:custGeom>
                <a:avLst/>
                <a:gdLst>
                  <a:gd name="T0" fmla="*/ 0 w 9"/>
                  <a:gd name="T1" fmla="*/ 0 h 11"/>
                  <a:gd name="T2" fmla="*/ 132 w 9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3" y="3"/>
                      <a:pt x="7" y="6"/>
                      <a:pt x="9" y="1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3" name="Freeform 367">
                <a:extLst>
                  <a:ext uri="{FF2B5EF4-FFF2-40B4-BE49-F238E27FC236}">
                    <a16:creationId xmlns:a16="http://schemas.microsoft.com/office/drawing/2014/main" id="{3F9DE3B9-4C37-45BD-AB17-7BD68AB03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2955"/>
                <a:ext cx="30" cy="50"/>
              </a:xfrm>
              <a:custGeom>
                <a:avLst/>
                <a:gdLst>
                  <a:gd name="T0" fmla="*/ 0 w 12"/>
                  <a:gd name="T1" fmla="*/ 0 h 19"/>
                  <a:gd name="T2" fmla="*/ 188 w 12"/>
                  <a:gd name="T3" fmla="*/ 34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9">
                    <a:moveTo>
                      <a:pt x="0" y="0"/>
                    </a:moveTo>
                    <a:cubicBezTo>
                      <a:pt x="1" y="8"/>
                      <a:pt x="5" y="13"/>
                      <a:pt x="12" y="1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4" name="Freeform 368">
                <a:extLst>
                  <a:ext uri="{FF2B5EF4-FFF2-40B4-BE49-F238E27FC236}">
                    <a16:creationId xmlns:a16="http://schemas.microsoft.com/office/drawing/2014/main" id="{EE7F7EB9-97B2-4D6C-B45E-CC96FE180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976"/>
                <a:ext cx="25" cy="5"/>
              </a:xfrm>
              <a:custGeom>
                <a:avLst/>
                <a:gdLst>
                  <a:gd name="T0" fmla="*/ 158 w 10"/>
                  <a:gd name="T1" fmla="*/ 20 h 2"/>
                  <a:gd name="T2" fmla="*/ 0 w 10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cubicBezTo>
                      <a:pt x="6" y="0"/>
                      <a:pt x="3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5" name="Freeform 369">
                <a:extLst>
                  <a:ext uri="{FF2B5EF4-FFF2-40B4-BE49-F238E27FC236}">
                    <a16:creationId xmlns:a16="http://schemas.microsoft.com/office/drawing/2014/main" id="{28C98DE7-AE8D-4C34-A5C6-7771A7EA4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941"/>
                <a:ext cx="62" cy="35"/>
              </a:xfrm>
              <a:custGeom>
                <a:avLst/>
                <a:gdLst>
                  <a:gd name="T0" fmla="*/ 0 w 25"/>
                  <a:gd name="T1" fmla="*/ 137 h 13"/>
                  <a:gd name="T2" fmla="*/ 382 w 25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3">
                    <a:moveTo>
                      <a:pt x="0" y="7"/>
                    </a:moveTo>
                    <a:cubicBezTo>
                      <a:pt x="9" y="13"/>
                      <a:pt x="17" y="4"/>
                      <a:pt x="25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6" name="Freeform 370">
                <a:extLst>
                  <a:ext uri="{FF2B5EF4-FFF2-40B4-BE49-F238E27FC236}">
                    <a16:creationId xmlns:a16="http://schemas.microsoft.com/office/drawing/2014/main" id="{28B54090-BA48-4B19-A437-112BAE659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2960"/>
                <a:ext cx="17" cy="13"/>
              </a:xfrm>
              <a:custGeom>
                <a:avLst/>
                <a:gdLst>
                  <a:gd name="T0" fmla="*/ 0 w 7"/>
                  <a:gd name="T1" fmla="*/ 0 h 5"/>
                  <a:gd name="T2" fmla="*/ 100 w 7"/>
                  <a:gd name="T3" fmla="*/ 8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1"/>
                      <a:pt x="4" y="3"/>
                      <a:pt x="7" y="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7" name="Freeform 371">
                <a:extLst>
                  <a:ext uri="{FF2B5EF4-FFF2-40B4-BE49-F238E27FC236}">
                    <a16:creationId xmlns:a16="http://schemas.microsoft.com/office/drawing/2014/main" id="{FA396459-B0E0-4768-AAC2-690401D15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848"/>
                <a:ext cx="43" cy="59"/>
              </a:xfrm>
              <a:custGeom>
                <a:avLst/>
                <a:gdLst>
                  <a:gd name="T0" fmla="*/ 0 w 17"/>
                  <a:gd name="T1" fmla="*/ 424 h 22"/>
                  <a:gd name="T2" fmla="*/ 276 w 17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2">
                    <a:moveTo>
                      <a:pt x="0" y="22"/>
                    </a:moveTo>
                    <a:cubicBezTo>
                      <a:pt x="8" y="17"/>
                      <a:pt x="15" y="9"/>
                      <a:pt x="17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8" name="Freeform 372">
                <a:extLst>
                  <a:ext uri="{FF2B5EF4-FFF2-40B4-BE49-F238E27FC236}">
                    <a16:creationId xmlns:a16="http://schemas.microsoft.com/office/drawing/2014/main" id="{9FFD8D7F-EAE1-48FA-B675-E17C20837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2880"/>
                <a:ext cx="17" cy="16"/>
              </a:xfrm>
              <a:custGeom>
                <a:avLst/>
                <a:gdLst>
                  <a:gd name="T0" fmla="*/ 0 w 7"/>
                  <a:gd name="T1" fmla="*/ 0 h 6"/>
                  <a:gd name="T2" fmla="*/ 100 w 7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2" y="2"/>
                      <a:pt x="4" y="4"/>
                      <a:pt x="7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9" name="Freeform 373">
                <a:extLst>
                  <a:ext uri="{FF2B5EF4-FFF2-40B4-BE49-F238E27FC236}">
                    <a16:creationId xmlns:a16="http://schemas.microsoft.com/office/drawing/2014/main" id="{7A85F489-6319-485E-ACF6-CA0BB9444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2973"/>
                <a:ext cx="60" cy="14"/>
              </a:xfrm>
              <a:custGeom>
                <a:avLst/>
                <a:gdLst>
                  <a:gd name="T0" fmla="*/ 0 w 24"/>
                  <a:gd name="T1" fmla="*/ 109 h 5"/>
                  <a:gd name="T2" fmla="*/ 375 w 24"/>
                  <a:gd name="T3" fmla="*/ 22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">
                    <a:moveTo>
                      <a:pt x="0" y="5"/>
                    </a:moveTo>
                    <a:cubicBezTo>
                      <a:pt x="8" y="1"/>
                      <a:pt x="16" y="0"/>
                      <a:pt x="24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0" name="Freeform 374">
                <a:extLst>
                  <a:ext uri="{FF2B5EF4-FFF2-40B4-BE49-F238E27FC236}">
                    <a16:creationId xmlns:a16="http://schemas.microsoft.com/office/drawing/2014/main" id="{612E08D0-21C3-4835-B297-813CC00C3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957"/>
                <a:ext cx="1" cy="22"/>
              </a:xfrm>
              <a:custGeom>
                <a:avLst/>
                <a:gdLst>
                  <a:gd name="T0" fmla="*/ 0 w 1"/>
                  <a:gd name="T1" fmla="*/ 0 h 8"/>
                  <a:gd name="T2" fmla="*/ 0 w 1"/>
                  <a:gd name="T3" fmla="*/ 16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8">
                    <a:moveTo>
                      <a:pt x="0" y="0"/>
                    </a:moveTo>
                    <a:cubicBezTo>
                      <a:pt x="0" y="3"/>
                      <a:pt x="0" y="5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1" name="Freeform 375">
                <a:extLst>
                  <a:ext uri="{FF2B5EF4-FFF2-40B4-BE49-F238E27FC236}">
                    <a16:creationId xmlns:a16="http://schemas.microsoft.com/office/drawing/2014/main" id="{15B21427-ACA1-434A-B8A9-2D354DC3E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1693"/>
                <a:ext cx="32" cy="24"/>
              </a:xfrm>
              <a:custGeom>
                <a:avLst/>
                <a:gdLst>
                  <a:gd name="T0" fmla="*/ 0 w 13"/>
                  <a:gd name="T1" fmla="*/ 56 h 9"/>
                  <a:gd name="T2" fmla="*/ 194 w 13"/>
                  <a:gd name="T3" fmla="*/ 21 h 9"/>
                  <a:gd name="T4" fmla="*/ 0 w 13"/>
                  <a:gd name="T5" fmla="*/ 17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0" y="3"/>
                    </a:moveTo>
                    <a:cubicBezTo>
                      <a:pt x="4" y="2"/>
                      <a:pt x="9" y="0"/>
                      <a:pt x="13" y="1"/>
                    </a:cubicBezTo>
                    <a:cubicBezTo>
                      <a:pt x="12" y="6"/>
                      <a:pt x="5" y="8"/>
                      <a:pt x="0" y="9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2" name="Freeform 376">
                <a:extLst>
                  <a:ext uri="{FF2B5EF4-FFF2-40B4-BE49-F238E27FC236}">
                    <a16:creationId xmlns:a16="http://schemas.microsoft.com/office/drawing/2014/main" id="{58867EE6-513C-48F9-BA1F-9330C98D0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741"/>
                <a:ext cx="40" cy="30"/>
              </a:xfrm>
              <a:custGeom>
                <a:avLst/>
                <a:gdLst>
                  <a:gd name="T0" fmla="*/ 20 w 16"/>
                  <a:gd name="T1" fmla="*/ 60 h 11"/>
                  <a:gd name="T2" fmla="*/ 250 w 16"/>
                  <a:gd name="T3" fmla="*/ 22 h 11"/>
                  <a:gd name="T4" fmla="*/ 0 w 16"/>
                  <a:gd name="T5" fmla="*/ 22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1" y="3"/>
                    </a:moveTo>
                    <a:cubicBezTo>
                      <a:pt x="5" y="0"/>
                      <a:pt x="12" y="0"/>
                      <a:pt x="16" y="1"/>
                    </a:cubicBezTo>
                    <a:cubicBezTo>
                      <a:pt x="13" y="7"/>
                      <a:pt x="5" y="8"/>
                      <a:pt x="0" y="11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3" name="Freeform 377">
                <a:extLst>
                  <a:ext uri="{FF2B5EF4-FFF2-40B4-BE49-F238E27FC236}">
                    <a16:creationId xmlns:a16="http://schemas.microsoft.com/office/drawing/2014/main" id="{E348E916-0BAE-4C63-9598-66C2032B3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1675"/>
                <a:ext cx="38" cy="26"/>
              </a:xfrm>
              <a:custGeom>
                <a:avLst/>
                <a:gdLst>
                  <a:gd name="T0" fmla="*/ 0 w 15"/>
                  <a:gd name="T1" fmla="*/ 0 h 10"/>
                  <a:gd name="T2" fmla="*/ 243 w 15"/>
                  <a:gd name="T3" fmla="*/ 88 h 10"/>
                  <a:gd name="T4" fmla="*/ 20 w 15"/>
                  <a:gd name="T5" fmla="*/ 17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0">
                    <a:moveTo>
                      <a:pt x="0" y="0"/>
                    </a:moveTo>
                    <a:cubicBezTo>
                      <a:pt x="4" y="2"/>
                      <a:pt x="13" y="0"/>
                      <a:pt x="15" y="5"/>
                    </a:cubicBezTo>
                    <a:cubicBezTo>
                      <a:pt x="11" y="8"/>
                      <a:pt x="6" y="9"/>
                      <a:pt x="1" y="1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4" name="Freeform 378">
                <a:extLst>
                  <a:ext uri="{FF2B5EF4-FFF2-40B4-BE49-F238E27FC236}">
                    <a16:creationId xmlns:a16="http://schemas.microsoft.com/office/drawing/2014/main" id="{ECB27B2B-CAEF-4DB2-AD73-5B92B5F57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1717"/>
                <a:ext cx="15" cy="27"/>
              </a:xfrm>
              <a:custGeom>
                <a:avLst/>
                <a:gdLst>
                  <a:gd name="T0" fmla="*/ 0 w 6"/>
                  <a:gd name="T1" fmla="*/ 197 h 10"/>
                  <a:gd name="T2" fmla="*/ 95 w 6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cubicBezTo>
                      <a:pt x="0" y="6"/>
                      <a:pt x="3" y="2"/>
                      <a:pt x="6" y="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5" name="Freeform 379">
                <a:extLst>
                  <a:ext uri="{FF2B5EF4-FFF2-40B4-BE49-F238E27FC236}">
                    <a16:creationId xmlns:a16="http://schemas.microsoft.com/office/drawing/2014/main" id="{BBFE3125-843F-4A9D-A0B6-2D1EE05F1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717"/>
                <a:ext cx="25" cy="32"/>
              </a:xfrm>
              <a:custGeom>
                <a:avLst/>
                <a:gdLst>
                  <a:gd name="T0" fmla="*/ 0 w 10"/>
                  <a:gd name="T1" fmla="*/ 0 h 12"/>
                  <a:gd name="T2" fmla="*/ 158 w 10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0" y="0"/>
                    </a:moveTo>
                    <a:cubicBezTo>
                      <a:pt x="2" y="5"/>
                      <a:pt x="7" y="8"/>
                      <a:pt x="10" y="12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6" name="Freeform 380">
                <a:extLst>
                  <a:ext uri="{FF2B5EF4-FFF2-40B4-BE49-F238E27FC236}">
                    <a16:creationId xmlns:a16="http://schemas.microsoft.com/office/drawing/2014/main" id="{BE1AE497-2FB7-4288-AD67-C74E788D2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845"/>
                <a:ext cx="20" cy="8"/>
              </a:xfrm>
              <a:custGeom>
                <a:avLst/>
                <a:gdLst>
                  <a:gd name="T0" fmla="*/ 0 w 8"/>
                  <a:gd name="T1" fmla="*/ 0 h 3"/>
                  <a:gd name="T2" fmla="*/ 125 w 8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1"/>
                      <a:pt x="6" y="1"/>
                      <a:pt x="8" y="3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7" name="Freeform 381">
                <a:extLst>
                  <a:ext uri="{FF2B5EF4-FFF2-40B4-BE49-F238E27FC236}">
                    <a16:creationId xmlns:a16="http://schemas.microsoft.com/office/drawing/2014/main" id="{229BA503-B8BC-4860-B5DD-55DA59A92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891"/>
                <a:ext cx="53" cy="32"/>
              </a:xfrm>
              <a:custGeom>
                <a:avLst/>
                <a:gdLst>
                  <a:gd name="T0" fmla="*/ 0 w 21"/>
                  <a:gd name="T1" fmla="*/ 171 h 12"/>
                  <a:gd name="T2" fmla="*/ 209 w 21"/>
                  <a:gd name="T3" fmla="*/ 35 h 12"/>
                  <a:gd name="T4" fmla="*/ 96 w 21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2">
                    <a:moveTo>
                      <a:pt x="0" y="9"/>
                    </a:moveTo>
                    <a:cubicBezTo>
                      <a:pt x="3" y="7"/>
                      <a:pt x="9" y="0"/>
                      <a:pt x="13" y="2"/>
                    </a:cubicBezTo>
                    <a:cubicBezTo>
                      <a:pt x="21" y="5"/>
                      <a:pt x="9" y="11"/>
                      <a:pt x="6" y="12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8" name="Freeform 382">
                <a:extLst>
                  <a:ext uri="{FF2B5EF4-FFF2-40B4-BE49-F238E27FC236}">
                    <a16:creationId xmlns:a16="http://schemas.microsoft.com/office/drawing/2014/main" id="{9B26AC7D-5A2D-4C43-931B-BDE3AF554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1880"/>
                <a:ext cx="45" cy="35"/>
              </a:xfrm>
              <a:custGeom>
                <a:avLst/>
                <a:gdLst>
                  <a:gd name="T0" fmla="*/ 0 w 18"/>
                  <a:gd name="T1" fmla="*/ 137 h 13"/>
                  <a:gd name="T2" fmla="*/ 188 w 18"/>
                  <a:gd name="T3" fmla="*/ 59 h 13"/>
                  <a:gd name="T4" fmla="*/ 20 w 18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0" y="7"/>
                    </a:moveTo>
                    <a:cubicBezTo>
                      <a:pt x="3" y="6"/>
                      <a:pt x="9" y="0"/>
                      <a:pt x="12" y="3"/>
                    </a:cubicBezTo>
                    <a:cubicBezTo>
                      <a:pt x="18" y="8"/>
                      <a:pt x="4" y="13"/>
                      <a:pt x="1" y="13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9" name="Freeform 383">
                <a:extLst>
                  <a:ext uri="{FF2B5EF4-FFF2-40B4-BE49-F238E27FC236}">
                    <a16:creationId xmlns:a16="http://schemas.microsoft.com/office/drawing/2014/main" id="{83A1DC48-5552-4D90-AD81-C4FE7DE0D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1885"/>
                <a:ext cx="48" cy="38"/>
              </a:xfrm>
              <a:custGeom>
                <a:avLst/>
                <a:gdLst>
                  <a:gd name="T0" fmla="*/ 63 w 19"/>
                  <a:gd name="T1" fmla="*/ 103 h 14"/>
                  <a:gd name="T2" fmla="*/ 288 w 19"/>
                  <a:gd name="T3" fmla="*/ 117 h 14"/>
                  <a:gd name="T4" fmla="*/ 0 w 19"/>
                  <a:gd name="T5" fmla="*/ 28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4" y="5"/>
                    </a:moveTo>
                    <a:cubicBezTo>
                      <a:pt x="7" y="5"/>
                      <a:pt x="17" y="0"/>
                      <a:pt x="18" y="6"/>
                    </a:cubicBezTo>
                    <a:cubicBezTo>
                      <a:pt x="19" y="11"/>
                      <a:pt x="3" y="13"/>
                      <a:pt x="0" y="14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0" name="Freeform 384">
                <a:extLst>
                  <a:ext uri="{FF2B5EF4-FFF2-40B4-BE49-F238E27FC236}">
                    <a16:creationId xmlns:a16="http://schemas.microsoft.com/office/drawing/2014/main" id="{9262C3ED-0DEC-45FA-AE0C-7E7AB009F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1952"/>
                <a:ext cx="20" cy="21"/>
              </a:xfrm>
              <a:custGeom>
                <a:avLst/>
                <a:gdLst>
                  <a:gd name="T0" fmla="*/ 0 w 8"/>
                  <a:gd name="T1" fmla="*/ 144 h 8"/>
                  <a:gd name="T2" fmla="*/ 125 w 8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2" y="6"/>
                      <a:pt x="5" y="3"/>
                      <a:pt x="8" y="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1" name="Freeform 385">
                <a:extLst>
                  <a:ext uri="{FF2B5EF4-FFF2-40B4-BE49-F238E27FC236}">
                    <a16:creationId xmlns:a16="http://schemas.microsoft.com/office/drawing/2014/main" id="{9619EFC3-24CB-4E6E-8976-4D0AE640D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1936"/>
                <a:ext cx="3" cy="32"/>
              </a:xfrm>
              <a:custGeom>
                <a:avLst/>
                <a:gdLst>
                  <a:gd name="T0" fmla="*/ 0 w 1"/>
                  <a:gd name="T1" fmla="*/ 0 h 12"/>
                  <a:gd name="T2" fmla="*/ 27 w 1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2">
                    <a:moveTo>
                      <a:pt x="0" y="0"/>
                    </a:moveTo>
                    <a:cubicBezTo>
                      <a:pt x="1" y="4"/>
                      <a:pt x="0" y="8"/>
                      <a:pt x="1" y="12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2" name="Freeform 386">
                <a:extLst>
                  <a:ext uri="{FF2B5EF4-FFF2-40B4-BE49-F238E27FC236}">
                    <a16:creationId xmlns:a16="http://schemas.microsoft.com/office/drawing/2014/main" id="{45728EB0-88DF-44EB-B1DB-832952BED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2027"/>
                <a:ext cx="40" cy="16"/>
              </a:xfrm>
              <a:custGeom>
                <a:avLst/>
                <a:gdLst>
                  <a:gd name="T0" fmla="*/ 0 w 16"/>
                  <a:gd name="T1" fmla="*/ 93 h 6"/>
                  <a:gd name="T2" fmla="*/ 250 w 16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6">
                    <a:moveTo>
                      <a:pt x="0" y="5"/>
                    </a:moveTo>
                    <a:cubicBezTo>
                      <a:pt x="5" y="6"/>
                      <a:pt x="11" y="1"/>
                      <a:pt x="16" y="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3" name="Freeform 387">
                <a:extLst>
                  <a:ext uri="{FF2B5EF4-FFF2-40B4-BE49-F238E27FC236}">
                    <a16:creationId xmlns:a16="http://schemas.microsoft.com/office/drawing/2014/main" id="{729B18DF-7936-4CEA-B9D0-3F6407EDF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2053"/>
                <a:ext cx="17" cy="22"/>
              </a:xfrm>
              <a:custGeom>
                <a:avLst/>
                <a:gdLst>
                  <a:gd name="T0" fmla="*/ 0 w 7"/>
                  <a:gd name="T1" fmla="*/ 168 h 8"/>
                  <a:gd name="T2" fmla="*/ 100 w 7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0" y="8"/>
                    </a:moveTo>
                    <a:cubicBezTo>
                      <a:pt x="2" y="6"/>
                      <a:pt x="5" y="3"/>
                      <a:pt x="7" y="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4" name="Freeform 388">
                <a:extLst>
                  <a:ext uri="{FF2B5EF4-FFF2-40B4-BE49-F238E27FC236}">
                    <a16:creationId xmlns:a16="http://schemas.microsoft.com/office/drawing/2014/main" id="{0C33BD0D-DE74-471A-A289-C38CD3525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080"/>
                <a:ext cx="35" cy="5"/>
              </a:xfrm>
              <a:custGeom>
                <a:avLst/>
                <a:gdLst>
                  <a:gd name="T0" fmla="*/ 0 w 14"/>
                  <a:gd name="T1" fmla="*/ 0 h 2"/>
                  <a:gd name="T2" fmla="*/ 220 w 14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5" y="1"/>
                      <a:pt x="9" y="1"/>
                      <a:pt x="14" y="2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5" name="Freeform 389">
                <a:extLst>
                  <a:ext uri="{FF2B5EF4-FFF2-40B4-BE49-F238E27FC236}">
                    <a16:creationId xmlns:a16="http://schemas.microsoft.com/office/drawing/2014/main" id="{E3D20169-1208-4F1C-B836-24D493F02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091"/>
                <a:ext cx="7" cy="37"/>
              </a:xfrm>
              <a:custGeom>
                <a:avLst/>
                <a:gdLst>
                  <a:gd name="T0" fmla="*/ 12 w 3"/>
                  <a:gd name="T1" fmla="*/ 0 h 14"/>
                  <a:gd name="T2" fmla="*/ 37 w 3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1" y="0"/>
                    </a:moveTo>
                    <a:cubicBezTo>
                      <a:pt x="0" y="5"/>
                      <a:pt x="2" y="9"/>
                      <a:pt x="3" y="14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6" name="Freeform 390">
                <a:extLst>
                  <a:ext uri="{FF2B5EF4-FFF2-40B4-BE49-F238E27FC236}">
                    <a16:creationId xmlns:a16="http://schemas.microsoft.com/office/drawing/2014/main" id="{A3915398-28D1-4706-AE5D-7E7A35363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" y="2085"/>
                <a:ext cx="10" cy="27"/>
              </a:xfrm>
              <a:custGeom>
                <a:avLst/>
                <a:gdLst>
                  <a:gd name="T0" fmla="*/ 0 w 4"/>
                  <a:gd name="T1" fmla="*/ 0 h 10"/>
                  <a:gd name="T2" fmla="*/ 63 w 4"/>
                  <a:gd name="T3" fmla="*/ 19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cubicBezTo>
                      <a:pt x="1" y="3"/>
                      <a:pt x="3" y="7"/>
                      <a:pt x="4" y="1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7" name="Freeform 391">
                <a:extLst>
                  <a:ext uri="{FF2B5EF4-FFF2-40B4-BE49-F238E27FC236}">
                    <a16:creationId xmlns:a16="http://schemas.microsoft.com/office/drawing/2014/main" id="{7C868CF9-EBE3-4E3B-BF50-4090A00D2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2117"/>
                <a:ext cx="23" cy="8"/>
              </a:xfrm>
              <a:custGeom>
                <a:avLst/>
                <a:gdLst>
                  <a:gd name="T0" fmla="*/ 0 w 9"/>
                  <a:gd name="T1" fmla="*/ 56 h 3"/>
                  <a:gd name="T2" fmla="*/ 151 w 9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">
                    <a:moveTo>
                      <a:pt x="0" y="3"/>
                    </a:moveTo>
                    <a:cubicBezTo>
                      <a:pt x="3" y="2"/>
                      <a:pt x="6" y="1"/>
                      <a:pt x="9" y="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8" name="Freeform 392">
                <a:extLst>
                  <a:ext uri="{FF2B5EF4-FFF2-40B4-BE49-F238E27FC236}">
                    <a16:creationId xmlns:a16="http://schemas.microsoft.com/office/drawing/2014/main" id="{720CA728-473B-416C-BA3B-36359C3F0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2048"/>
                <a:ext cx="10" cy="24"/>
              </a:xfrm>
              <a:custGeom>
                <a:avLst/>
                <a:gdLst>
                  <a:gd name="T0" fmla="*/ 63 w 4"/>
                  <a:gd name="T1" fmla="*/ 0 h 9"/>
                  <a:gd name="T2" fmla="*/ 0 w 4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cubicBezTo>
                      <a:pt x="2" y="3"/>
                      <a:pt x="1" y="6"/>
                      <a:pt x="0" y="9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9" name="Freeform 393">
                <a:extLst>
                  <a:ext uri="{FF2B5EF4-FFF2-40B4-BE49-F238E27FC236}">
                    <a16:creationId xmlns:a16="http://schemas.microsoft.com/office/drawing/2014/main" id="{F7B7B990-F9B8-4725-AFC7-D81501ACD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2037"/>
                <a:ext cx="12" cy="32"/>
              </a:xfrm>
              <a:custGeom>
                <a:avLst/>
                <a:gdLst>
                  <a:gd name="T0" fmla="*/ 12 w 5"/>
                  <a:gd name="T1" fmla="*/ 0 h 12"/>
                  <a:gd name="T2" fmla="*/ 70 w 5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2">
                    <a:moveTo>
                      <a:pt x="1" y="0"/>
                    </a:moveTo>
                    <a:cubicBezTo>
                      <a:pt x="0" y="5"/>
                      <a:pt x="1" y="9"/>
                      <a:pt x="5" y="12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0" name="Freeform 394">
                <a:extLst>
                  <a:ext uri="{FF2B5EF4-FFF2-40B4-BE49-F238E27FC236}">
                    <a16:creationId xmlns:a16="http://schemas.microsoft.com/office/drawing/2014/main" id="{459C340A-49F2-425B-9A9F-27B1928E3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931"/>
                <a:ext cx="20" cy="5"/>
              </a:xfrm>
              <a:custGeom>
                <a:avLst/>
                <a:gdLst>
                  <a:gd name="T0" fmla="*/ 0 w 8"/>
                  <a:gd name="T1" fmla="*/ 33 h 2"/>
                  <a:gd name="T2" fmla="*/ 125 w 8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cubicBezTo>
                      <a:pt x="2" y="1"/>
                      <a:pt x="5" y="1"/>
                      <a:pt x="8" y="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1" name="Freeform 395">
                <a:extLst>
                  <a:ext uri="{FF2B5EF4-FFF2-40B4-BE49-F238E27FC236}">
                    <a16:creationId xmlns:a16="http://schemas.microsoft.com/office/drawing/2014/main" id="{2F88E900-29AA-4DAB-97CC-A0D70719E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936"/>
                <a:ext cx="5" cy="32"/>
              </a:xfrm>
              <a:custGeom>
                <a:avLst/>
                <a:gdLst>
                  <a:gd name="T0" fmla="*/ 33 w 2"/>
                  <a:gd name="T1" fmla="*/ 0 h 12"/>
                  <a:gd name="T2" fmla="*/ 0 w 2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cubicBezTo>
                      <a:pt x="0" y="4"/>
                      <a:pt x="0" y="8"/>
                      <a:pt x="0" y="12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2" name="Freeform 396">
                <a:extLst>
                  <a:ext uri="{FF2B5EF4-FFF2-40B4-BE49-F238E27FC236}">
                    <a16:creationId xmlns:a16="http://schemas.microsoft.com/office/drawing/2014/main" id="{AEC4CCF0-FA99-4869-A218-5DE529D33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1541"/>
                <a:ext cx="27" cy="27"/>
              </a:xfrm>
              <a:custGeom>
                <a:avLst/>
                <a:gdLst>
                  <a:gd name="T0" fmla="*/ 0 w 11"/>
                  <a:gd name="T1" fmla="*/ 103 h 10"/>
                  <a:gd name="T2" fmla="*/ 162 w 11"/>
                  <a:gd name="T3" fmla="*/ 59 h 10"/>
                  <a:gd name="T4" fmla="*/ 0 w 11"/>
                  <a:gd name="T5" fmla="*/ 19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0" y="5"/>
                    </a:moveTo>
                    <a:cubicBezTo>
                      <a:pt x="3" y="2"/>
                      <a:pt x="7" y="0"/>
                      <a:pt x="11" y="3"/>
                    </a:cubicBezTo>
                    <a:cubicBezTo>
                      <a:pt x="9" y="7"/>
                      <a:pt x="4" y="9"/>
                      <a:pt x="0" y="1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3" name="Freeform 397">
                <a:extLst>
                  <a:ext uri="{FF2B5EF4-FFF2-40B4-BE49-F238E27FC236}">
                    <a16:creationId xmlns:a16="http://schemas.microsoft.com/office/drawing/2014/main" id="{8BD878C5-58B8-4037-AE54-5063A52F7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1565"/>
                <a:ext cx="2" cy="30"/>
              </a:xfrm>
              <a:custGeom>
                <a:avLst/>
                <a:gdLst>
                  <a:gd name="T0" fmla="*/ 8 w 1"/>
                  <a:gd name="T1" fmla="*/ 0 h 11"/>
                  <a:gd name="T2" fmla="*/ 0 w 1"/>
                  <a:gd name="T3" fmla="*/ 22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1">
                    <a:moveTo>
                      <a:pt x="1" y="0"/>
                    </a:moveTo>
                    <a:cubicBezTo>
                      <a:pt x="0" y="4"/>
                      <a:pt x="0" y="8"/>
                      <a:pt x="0" y="11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4" name="Freeform 398">
                <a:extLst>
                  <a:ext uri="{FF2B5EF4-FFF2-40B4-BE49-F238E27FC236}">
                    <a16:creationId xmlns:a16="http://schemas.microsoft.com/office/drawing/2014/main" id="{AAA2F6EC-0A00-409C-BE51-5EACD3B01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1600"/>
                <a:ext cx="25" cy="3"/>
              </a:xfrm>
              <a:custGeom>
                <a:avLst/>
                <a:gdLst>
                  <a:gd name="T0" fmla="*/ 0 w 10"/>
                  <a:gd name="T1" fmla="*/ 0 h 1"/>
                  <a:gd name="T2" fmla="*/ 158 w 10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cubicBezTo>
                      <a:pt x="3" y="1"/>
                      <a:pt x="6" y="1"/>
                      <a:pt x="10" y="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5" name="Freeform 399">
                <a:extLst>
                  <a:ext uri="{FF2B5EF4-FFF2-40B4-BE49-F238E27FC236}">
                    <a16:creationId xmlns:a16="http://schemas.microsoft.com/office/drawing/2014/main" id="{605340C5-C3AD-40FE-93E4-924A95DED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485"/>
                <a:ext cx="18" cy="3"/>
              </a:xfrm>
              <a:custGeom>
                <a:avLst/>
                <a:gdLst>
                  <a:gd name="T0" fmla="*/ 0 w 7"/>
                  <a:gd name="T1" fmla="*/ 27 h 1"/>
                  <a:gd name="T2" fmla="*/ 118 w 7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cubicBezTo>
                      <a:pt x="3" y="0"/>
                      <a:pt x="5" y="0"/>
                      <a:pt x="7" y="1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6" name="Freeform 400">
                <a:extLst>
                  <a:ext uri="{FF2B5EF4-FFF2-40B4-BE49-F238E27FC236}">
                    <a16:creationId xmlns:a16="http://schemas.microsoft.com/office/drawing/2014/main" id="{C394F9A1-D0BD-4E91-AE0C-5295448DC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523"/>
                <a:ext cx="15" cy="5"/>
              </a:xfrm>
              <a:custGeom>
                <a:avLst/>
                <a:gdLst>
                  <a:gd name="T0" fmla="*/ 0 w 6"/>
                  <a:gd name="T1" fmla="*/ 0 h 2"/>
                  <a:gd name="T2" fmla="*/ 95 w 6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2" y="1"/>
                      <a:pt x="4" y="2"/>
                      <a:pt x="6" y="2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7" name="Freeform 401">
                <a:extLst>
                  <a:ext uri="{FF2B5EF4-FFF2-40B4-BE49-F238E27FC236}">
                    <a16:creationId xmlns:a16="http://schemas.microsoft.com/office/drawing/2014/main" id="{F137AE3C-C4E1-4D81-A674-303F9640B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504"/>
                <a:ext cx="7" cy="27"/>
              </a:xfrm>
              <a:custGeom>
                <a:avLst/>
                <a:gdLst>
                  <a:gd name="T0" fmla="*/ 37 w 3"/>
                  <a:gd name="T1" fmla="*/ 0 h 10"/>
                  <a:gd name="T2" fmla="*/ 0 w 3"/>
                  <a:gd name="T3" fmla="*/ 19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0">
                    <a:moveTo>
                      <a:pt x="3" y="0"/>
                    </a:moveTo>
                    <a:cubicBezTo>
                      <a:pt x="1" y="3"/>
                      <a:pt x="1" y="6"/>
                      <a:pt x="0" y="1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8" name="Freeform 402">
                <a:extLst>
                  <a:ext uri="{FF2B5EF4-FFF2-40B4-BE49-F238E27FC236}">
                    <a16:creationId xmlns:a16="http://schemas.microsoft.com/office/drawing/2014/main" id="{CE2DC1F6-852E-429C-8F17-6E2D36323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400"/>
                <a:ext cx="35" cy="16"/>
              </a:xfrm>
              <a:custGeom>
                <a:avLst/>
                <a:gdLst>
                  <a:gd name="T0" fmla="*/ 0 w 14"/>
                  <a:gd name="T1" fmla="*/ 35 h 6"/>
                  <a:gd name="T2" fmla="*/ 220 w 14"/>
                  <a:gd name="T3" fmla="*/ 56 h 6"/>
                  <a:gd name="T4" fmla="*/ 0 w 14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6">
                    <a:moveTo>
                      <a:pt x="0" y="2"/>
                    </a:moveTo>
                    <a:cubicBezTo>
                      <a:pt x="4" y="1"/>
                      <a:pt x="11" y="0"/>
                      <a:pt x="14" y="3"/>
                    </a:cubicBezTo>
                    <a:cubicBezTo>
                      <a:pt x="10" y="6"/>
                      <a:pt x="4" y="6"/>
                      <a:pt x="0" y="6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9" name="Freeform 403">
                <a:extLst>
                  <a:ext uri="{FF2B5EF4-FFF2-40B4-BE49-F238E27FC236}">
                    <a16:creationId xmlns:a16="http://schemas.microsoft.com/office/drawing/2014/main" id="{06475E97-1FCD-455F-BBA9-B8C9B87C2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1440"/>
                <a:ext cx="30" cy="11"/>
              </a:xfrm>
              <a:custGeom>
                <a:avLst/>
                <a:gdLst>
                  <a:gd name="T0" fmla="*/ 0 w 12"/>
                  <a:gd name="T1" fmla="*/ 83 h 4"/>
                  <a:gd name="T2" fmla="*/ 188 w 1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">
                    <a:moveTo>
                      <a:pt x="0" y="4"/>
                    </a:moveTo>
                    <a:cubicBezTo>
                      <a:pt x="5" y="4"/>
                      <a:pt x="8" y="1"/>
                      <a:pt x="12" y="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0" name="Freeform 404">
                <a:extLst>
                  <a:ext uri="{FF2B5EF4-FFF2-40B4-BE49-F238E27FC236}">
                    <a16:creationId xmlns:a16="http://schemas.microsoft.com/office/drawing/2014/main" id="{D4582C0B-A6B9-47FA-8111-3ECD60D05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1557"/>
                <a:ext cx="13" cy="19"/>
              </a:xfrm>
              <a:custGeom>
                <a:avLst/>
                <a:gdLst>
                  <a:gd name="T0" fmla="*/ 0 w 5"/>
                  <a:gd name="T1" fmla="*/ 141 h 7"/>
                  <a:gd name="T2" fmla="*/ 88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2" y="4"/>
                      <a:pt x="3" y="2"/>
                      <a:pt x="5" y="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1" name="Freeform 405">
                <a:extLst>
                  <a:ext uri="{FF2B5EF4-FFF2-40B4-BE49-F238E27FC236}">
                    <a16:creationId xmlns:a16="http://schemas.microsoft.com/office/drawing/2014/main" id="{764E7513-747E-49F5-B6C2-8A16E5C25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" y="1528"/>
                <a:ext cx="20" cy="8"/>
              </a:xfrm>
              <a:custGeom>
                <a:avLst/>
                <a:gdLst>
                  <a:gd name="T0" fmla="*/ 0 w 8"/>
                  <a:gd name="T1" fmla="*/ 56 h 3"/>
                  <a:gd name="T2" fmla="*/ 125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cubicBezTo>
                      <a:pt x="3" y="2"/>
                      <a:pt x="5" y="1"/>
                      <a:pt x="8" y="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9701" name="Freeform 407">
              <a:extLst>
                <a:ext uri="{FF2B5EF4-FFF2-40B4-BE49-F238E27FC236}">
                  <a16:creationId xmlns:a16="http://schemas.microsoft.com/office/drawing/2014/main" id="{CC040CA2-91DD-4939-A2A9-7EF9DCE59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739"/>
              <a:ext cx="15" cy="16"/>
            </a:xfrm>
            <a:custGeom>
              <a:avLst/>
              <a:gdLst>
                <a:gd name="T0" fmla="*/ 0 w 6"/>
                <a:gd name="T1" fmla="*/ 115 h 6"/>
                <a:gd name="T2" fmla="*/ 95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1" y="3"/>
                    <a:pt x="3" y="1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2" name="Freeform 408">
              <a:extLst>
                <a:ext uri="{FF2B5EF4-FFF2-40B4-BE49-F238E27FC236}">
                  <a16:creationId xmlns:a16="http://schemas.microsoft.com/office/drawing/2014/main" id="{66CD7D6E-96C8-4797-95C4-9C1353817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792"/>
              <a:ext cx="18" cy="8"/>
            </a:xfrm>
            <a:custGeom>
              <a:avLst/>
              <a:gdLst>
                <a:gd name="T0" fmla="*/ 0 w 7"/>
                <a:gd name="T1" fmla="*/ 0 h 3"/>
                <a:gd name="T2" fmla="*/ 118 w 7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3" y="1"/>
                    <a:pt x="5" y="2"/>
                    <a:pt x="7" y="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3" name="Freeform 409">
              <a:extLst>
                <a:ext uri="{FF2B5EF4-FFF2-40B4-BE49-F238E27FC236}">
                  <a16:creationId xmlns:a16="http://schemas.microsoft.com/office/drawing/2014/main" id="{BB9AA8CC-8ED2-4CCA-9A06-657A71ABF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1760"/>
              <a:ext cx="7" cy="27"/>
            </a:xfrm>
            <a:custGeom>
              <a:avLst/>
              <a:gdLst>
                <a:gd name="T0" fmla="*/ 28 w 3"/>
                <a:gd name="T1" fmla="*/ 197 h 10"/>
                <a:gd name="T2" fmla="*/ 37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2" y="10"/>
                  </a:moveTo>
                  <a:cubicBezTo>
                    <a:pt x="0" y="6"/>
                    <a:pt x="2" y="3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4" name="Freeform 410">
              <a:extLst>
                <a:ext uri="{FF2B5EF4-FFF2-40B4-BE49-F238E27FC236}">
                  <a16:creationId xmlns:a16="http://schemas.microsoft.com/office/drawing/2014/main" id="{FA2DC32E-1A1C-409B-BCCB-B40090ADD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1936"/>
              <a:ext cx="25" cy="3"/>
            </a:xfrm>
            <a:custGeom>
              <a:avLst/>
              <a:gdLst>
                <a:gd name="T0" fmla="*/ 0 w 10"/>
                <a:gd name="T1" fmla="*/ 0 h 1"/>
                <a:gd name="T2" fmla="*/ 158 w 10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0" y="0"/>
                  </a:moveTo>
                  <a:cubicBezTo>
                    <a:pt x="3" y="1"/>
                    <a:pt x="7" y="1"/>
                    <a:pt x="10" y="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5" name="Freeform 411">
              <a:extLst>
                <a:ext uri="{FF2B5EF4-FFF2-40B4-BE49-F238E27FC236}">
                  <a16:creationId xmlns:a16="http://schemas.microsoft.com/office/drawing/2014/main" id="{50CD04EE-9DD0-44E5-B661-0364A18C2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197"/>
              <a:ext cx="5" cy="16"/>
            </a:xfrm>
            <a:custGeom>
              <a:avLst/>
              <a:gdLst>
                <a:gd name="T0" fmla="*/ 33 w 2"/>
                <a:gd name="T1" fmla="*/ 115 h 6"/>
                <a:gd name="T2" fmla="*/ 33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6" name="Freeform 412">
              <a:extLst>
                <a:ext uri="{FF2B5EF4-FFF2-40B4-BE49-F238E27FC236}">
                  <a16:creationId xmlns:a16="http://schemas.microsoft.com/office/drawing/2014/main" id="{78324A83-990E-421C-950B-AF7B7E16F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2301"/>
              <a:ext cx="2" cy="24"/>
            </a:xfrm>
            <a:custGeom>
              <a:avLst/>
              <a:gdLst>
                <a:gd name="T0" fmla="*/ 8 w 1"/>
                <a:gd name="T1" fmla="*/ 0 h 9"/>
                <a:gd name="T2" fmla="*/ 0 w 1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9">
                  <a:moveTo>
                    <a:pt x="1" y="0"/>
                  </a:moveTo>
                  <a:cubicBezTo>
                    <a:pt x="0" y="3"/>
                    <a:pt x="0" y="6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Freeform 413">
              <a:extLst>
                <a:ext uri="{FF2B5EF4-FFF2-40B4-BE49-F238E27FC236}">
                  <a16:creationId xmlns:a16="http://schemas.microsoft.com/office/drawing/2014/main" id="{A4FAD460-C6A6-40C7-AFD7-D2170A746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2475"/>
              <a:ext cx="28" cy="10"/>
            </a:xfrm>
            <a:custGeom>
              <a:avLst/>
              <a:gdLst>
                <a:gd name="T0" fmla="*/ 0 w 11"/>
                <a:gd name="T1" fmla="*/ 63 h 4"/>
                <a:gd name="T2" fmla="*/ 181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4" y="4"/>
                    <a:pt x="8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Freeform 414">
              <a:extLst>
                <a:ext uri="{FF2B5EF4-FFF2-40B4-BE49-F238E27FC236}">
                  <a16:creationId xmlns:a16="http://schemas.microsoft.com/office/drawing/2014/main" id="{1254578F-09C0-4897-97C8-E697771F7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2405"/>
              <a:ext cx="20" cy="8"/>
            </a:xfrm>
            <a:custGeom>
              <a:avLst/>
              <a:gdLst>
                <a:gd name="T0" fmla="*/ 0 w 8"/>
                <a:gd name="T1" fmla="*/ 56 h 3"/>
                <a:gd name="T2" fmla="*/ 125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2" y="2"/>
                    <a:pt x="5" y="2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Freeform 415">
              <a:extLst>
                <a:ext uri="{FF2B5EF4-FFF2-40B4-BE49-F238E27FC236}">
                  <a16:creationId xmlns:a16="http://schemas.microsoft.com/office/drawing/2014/main" id="{D87CDC5A-722B-4CF4-8EC7-5EE7623B8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2395"/>
              <a:ext cx="25" cy="16"/>
            </a:xfrm>
            <a:custGeom>
              <a:avLst/>
              <a:gdLst>
                <a:gd name="T0" fmla="*/ 0 w 10"/>
                <a:gd name="T1" fmla="*/ 0 h 6"/>
                <a:gd name="T2" fmla="*/ 158 w 1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2" y="4"/>
                    <a:pt x="6" y="6"/>
                    <a:pt x="10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416">
              <a:extLst>
                <a:ext uri="{FF2B5EF4-FFF2-40B4-BE49-F238E27FC236}">
                  <a16:creationId xmlns:a16="http://schemas.microsoft.com/office/drawing/2014/main" id="{D1222B5B-502A-4B45-9EEC-E49B6522A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2336"/>
              <a:ext cx="17" cy="21"/>
            </a:xfrm>
            <a:custGeom>
              <a:avLst/>
              <a:gdLst>
                <a:gd name="T0" fmla="*/ 0 w 7"/>
                <a:gd name="T1" fmla="*/ 0 h 8"/>
                <a:gd name="T2" fmla="*/ 100 w 7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1" y="4"/>
                    <a:pt x="3" y="7"/>
                    <a:pt x="7" y="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Freeform 417">
              <a:extLst>
                <a:ext uri="{FF2B5EF4-FFF2-40B4-BE49-F238E27FC236}">
                  <a16:creationId xmlns:a16="http://schemas.microsoft.com/office/drawing/2014/main" id="{EB145A88-01FB-4B28-A3CC-0F21D9341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2323"/>
              <a:ext cx="32" cy="34"/>
            </a:xfrm>
            <a:custGeom>
              <a:avLst/>
              <a:gdLst>
                <a:gd name="T0" fmla="*/ 0 w 13"/>
                <a:gd name="T1" fmla="*/ 123 h 13"/>
                <a:gd name="T2" fmla="*/ 162 w 13"/>
                <a:gd name="T3" fmla="*/ 89 h 13"/>
                <a:gd name="T4" fmla="*/ 0 w 13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2" y="5"/>
                    <a:pt x="9" y="0"/>
                    <a:pt x="11" y="5"/>
                  </a:cubicBezTo>
                  <a:cubicBezTo>
                    <a:pt x="13" y="9"/>
                    <a:pt x="2" y="13"/>
                    <a:pt x="0" y="1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Freeform 418">
              <a:extLst>
                <a:ext uri="{FF2B5EF4-FFF2-40B4-BE49-F238E27FC236}">
                  <a16:creationId xmlns:a16="http://schemas.microsoft.com/office/drawing/2014/main" id="{340CD3E8-1853-438C-B98B-CBE2728CE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240"/>
              <a:ext cx="15" cy="16"/>
            </a:xfrm>
            <a:custGeom>
              <a:avLst/>
              <a:gdLst>
                <a:gd name="T0" fmla="*/ 0 w 6"/>
                <a:gd name="T1" fmla="*/ 0 h 6"/>
                <a:gd name="T2" fmla="*/ 95 w 6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4" y="0"/>
                    <a:pt x="4" y="3"/>
                    <a:pt x="6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419">
              <a:extLst>
                <a:ext uri="{FF2B5EF4-FFF2-40B4-BE49-F238E27FC236}">
                  <a16:creationId xmlns:a16="http://schemas.microsoft.com/office/drawing/2014/main" id="{F8212D06-3BBF-4EED-A19A-64AB11E20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2224"/>
              <a:ext cx="5" cy="24"/>
            </a:xfrm>
            <a:custGeom>
              <a:avLst/>
              <a:gdLst>
                <a:gd name="T0" fmla="*/ 20 w 2"/>
                <a:gd name="T1" fmla="*/ 0 h 9"/>
                <a:gd name="T2" fmla="*/ 33 w 2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3"/>
                    <a:pt x="0" y="6"/>
                    <a:pt x="2" y="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Freeform 420">
              <a:extLst>
                <a:ext uri="{FF2B5EF4-FFF2-40B4-BE49-F238E27FC236}">
                  <a16:creationId xmlns:a16="http://schemas.microsoft.com/office/drawing/2014/main" id="{95133D73-B3D7-46AB-9012-A8F73B269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2635"/>
              <a:ext cx="3" cy="37"/>
            </a:xfrm>
            <a:custGeom>
              <a:avLst/>
              <a:gdLst>
                <a:gd name="T0" fmla="*/ 0 w 1"/>
                <a:gd name="T1" fmla="*/ 0 h 14"/>
                <a:gd name="T2" fmla="*/ 27 w 1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cubicBezTo>
                    <a:pt x="1" y="4"/>
                    <a:pt x="1" y="9"/>
                    <a:pt x="1" y="1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5" name="Freeform 421">
              <a:extLst>
                <a:ext uri="{FF2B5EF4-FFF2-40B4-BE49-F238E27FC236}">
                  <a16:creationId xmlns:a16="http://schemas.microsoft.com/office/drawing/2014/main" id="{E7A68998-67E5-45E9-8002-296D4FCDA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2624"/>
              <a:ext cx="22" cy="24"/>
            </a:xfrm>
            <a:custGeom>
              <a:avLst/>
              <a:gdLst>
                <a:gd name="T0" fmla="*/ 0 w 9"/>
                <a:gd name="T1" fmla="*/ 0 h 9"/>
                <a:gd name="T2" fmla="*/ 132 w 9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3" y="3"/>
                    <a:pt x="5" y="7"/>
                    <a:pt x="9" y="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Freeform 422">
              <a:extLst>
                <a:ext uri="{FF2B5EF4-FFF2-40B4-BE49-F238E27FC236}">
                  <a16:creationId xmlns:a16="http://schemas.microsoft.com/office/drawing/2014/main" id="{BBCD457D-B56C-4B4F-8239-6A5AFD588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2736"/>
              <a:ext cx="10" cy="40"/>
            </a:xfrm>
            <a:custGeom>
              <a:avLst/>
              <a:gdLst>
                <a:gd name="T0" fmla="*/ 0 w 4"/>
                <a:gd name="T1" fmla="*/ 0 h 15"/>
                <a:gd name="T2" fmla="*/ 63 w 4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5">
                  <a:moveTo>
                    <a:pt x="0" y="0"/>
                  </a:moveTo>
                  <a:cubicBezTo>
                    <a:pt x="1" y="5"/>
                    <a:pt x="3" y="10"/>
                    <a:pt x="4" y="1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7" name="Freeform 423">
              <a:extLst>
                <a:ext uri="{FF2B5EF4-FFF2-40B4-BE49-F238E27FC236}">
                  <a16:creationId xmlns:a16="http://schemas.microsoft.com/office/drawing/2014/main" id="{1D7BFACE-9928-42B6-B864-FF9EDC58F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720"/>
              <a:ext cx="20" cy="27"/>
            </a:xfrm>
            <a:custGeom>
              <a:avLst/>
              <a:gdLst>
                <a:gd name="T0" fmla="*/ 0 w 8"/>
                <a:gd name="T1" fmla="*/ 0 h 10"/>
                <a:gd name="T2" fmla="*/ 125 w 8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0" y="4"/>
                    <a:pt x="3" y="9"/>
                    <a:pt x="8" y="1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8" name="Freeform 424">
              <a:extLst>
                <a:ext uri="{FF2B5EF4-FFF2-40B4-BE49-F238E27FC236}">
                  <a16:creationId xmlns:a16="http://schemas.microsoft.com/office/drawing/2014/main" id="{ACD33324-7CED-4FD0-A3E9-74637B9BB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712"/>
              <a:ext cx="30" cy="13"/>
            </a:xfrm>
            <a:custGeom>
              <a:avLst/>
              <a:gdLst>
                <a:gd name="T0" fmla="*/ 0 w 12"/>
                <a:gd name="T1" fmla="*/ 88 h 5"/>
                <a:gd name="T2" fmla="*/ 188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4" y="4"/>
                    <a:pt x="8" y="1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9" name="Freeform 425">
              <a:extLst>
                <a:ext uri="{FF2B5EF4-FFF2-40B4-BE49-F238E27FC236}">
                  <a16:creationId xmlns:a16="http://schemas.microsoft.com/office/drawing/2014/main" id="{CB8A3912-CE66-464D-A4FD-C06005493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2555"/>
              <a:ext cx="27" cy="5"/>
            </a:xfrm>
            <a:custGeom>
              <a:avLst/>
              <a:gdLst>
                <a:gd name="T0" fmla="*/ 0 w 11"/>
                <a:gd name="T1" fmla="*/ 33 h 2"/>
                <a:gd name="T2" fmla="*/ 162 w 1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4" y="2"/>
                    <a:pt x="8" y="0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426">
              <a:extLst>
                <a:ext uri="{FF2B5EF4-FFF2-40B4-BE49-F238E27FC236}">
                  <a16:creationId xmlns:a16="http://schemas.microsoft.com/office/drawing/2014/main" id="{B77AE6E2-0CEA-488C-9AED-18BF24A72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2587"/>
              <a:ext cx="20" cy="13"/>
            </a:xfrm>
            <a:custGeom>
              <a:avLst/>
              <a:gdLst>
                <a:gd name="T0" fmla="*/ 0 w 8"/>
                <a:gd name="T1" fmla="*/ 88 h 5"/>
                <a:gd name="T2" fmla="*/ 125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5"/>
                    <a:pt x="6" y="3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Freeform 427">
              <a:extLst>
                <a:ext uri="{FF2B5EF4-FFF2-40B4-BE49-F238E27FC236}">
                  <a16:creationId xmlns:a16="http://schemas.microsoft.com/office/drawing/2014/main" id="{62AF5052-FE67-44FD-9720-5154D6391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648"/>
              <a:ext cx="25" cy="5"/>
            </a:xfrm>
            <a:custGeom>
              <a:avLst/>
              <a:gdLst>
                <a:gd name="T0" fmla="*/ 0 w 10"/>
                <a:gd name="T1" fmla="*/ 20 h 2"/>
                <a:gd name="T2" fmla="*/ 158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1"/>
                  </a:moveTo>
                  <a:cubicBezTo>
                    <a:pt x="3" y="2"/>
                    <a:pt x="7" y="1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2" name="Freeform 428">
              <a:extLst>
                <a:ext uri="{FF2B5EF4-FFF2-40B4-BE49-F238E27FC236}">
                  <a16:creationId xmlns:a16="http://schemas.microsoft.com/office/drawing/2014/main" id="{DF264A8F-AA90-46D3-9EA5-AE436C69D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760"/>
              <a:ext cx="25" cy="5"/>
            </a:xfrm>
            <a:custGeom>
              <a:avLst/>
              <a:gdLst>
                <a:gd name="T0" fmla="*/ 0 w 10"/>
                <a:gd name="T1" fmla="*/ 20 h 2"/>
                <a:gd name="T2" fmla="*/ 158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1"/>
                  </a:moveTo>
                  <a:cubicBezTo>
                    <a:pt x="3" y="2"/>
                    <a:pt x="6" y="1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Freeform 429">
              <a:extLst>
                <a:ext uri="{FF2B5EF4-FFF2-40B4-BE49-F238E27FC236}">
                  <a16:creationId xmlns:a16="http://schemas.microsoft.com/office/drawing/2014/main" id="{D25EE461-6235-4D46-90C9-6BECC3FFC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869"/>
              <a:ext cx="20" cy="11"/>
            </a:xfrm>
            <a:custGeom>
              <a:avLst/>
              <a:gdLst>
                <a:gd name="T0" fmla="*/ 0 w 8"/>
                <a:gd name="T1" fmla="*/ 83 h 4"/>
                <a:gd name="T2" fmla="*/ 125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1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4" name="Freeform 430">
              <a:extLst>
                <a:ext uri="{FF2B5EF4-FFF2-40B4-BE49-F238E27FC236}">
                  <a16:creationId xmlns:a16="http://schemas.microsoft.com/office/drawing/2014/main" id="{09C1689D-6FBD-4D1F-831A-C734262F6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851"/>
              <a:ext cx="10" cy="29"/>
            </a:xfrm>
            <a:custGeom>
              <a:avLst/>
              <a:gdLst>
                <a:gd name="T0" fmla="*/ 0 w 4"/>
                <a:gd name="T1" fmla="*/ 0 h 11"/>
                <a:gd name="T2" fmla="*/ 63 w 4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3" y="3"/>
                    <a:pt x="4" y="7"/>
                    <a:pt x="4" y="1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5" name="Freeform 431">
              <a:extLst>
                <a:ext uri="{FF2B5EF4-FFF2-40B4-BE49-F238E27FC236}">
                  <a16:creationId xmlns:a16="http://schemas.microsoft.com/office/drawing/2014/main" id="{4D50A993-D946-46F7-8582-D8A0A71C5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512"/>
              <a:ext cx="13" cy="16"/>
            </a:xfrm>
            <a:custGeom>
              <a:avLst/>
              <a:gdLst>
                <a:gd name="T0" fmla="*/ 0 w 5"/>
                <a:gd name="T1" fmla="*/ 115 h 6"/>
                <a:gd name="T2" fmla="*/ 88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3" y="1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Freeform 432">
              <a:extLst>
                <a:ext uri="{FF2B5EF4-FFF2-40B4-BE49-F238E27FC236}">
                  <a16:creationId xmlns:a16="http://schemas.microsoft.com/office/drawing/2014/main" id="{F77E04DA-8AA8-42A6-A620-6F4E9EC39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619"/>
              <a:ext cx="25" cy="10"/>
            </a:xfrm>
            <a:custGeom>
              <a:avLst/>
              <a:gdLst>
                <a:gd name="T0" fmla="*/ 0 w 10"/>
                <a:gd name="T1" fmla="*/ 63 h 4"/>
                <a:gd name="T2" fmla="*/ 158 w 10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4" y="3"/>
                    <a:pt x="7" y="1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Freeform 433">
              <a:extLst>
                <a:ext uri="{FF2B5EF4-FFF2-40B4-BE49-F238E27FC236}">
                  <a16:creationId xmlns:a16="http://schemas.microsoft.com/office/drawing/2014/main" id="{D118FA60-DE43-4CCD-8AC2-9ABD42856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2845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95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1"/>
                    <a:pt x="4" y="0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Freeform 434">
              <a:extLst>
                <a:ext uri="{FF2B5EF4-FFF2-40B4-BE49-F238E27FC236}">
                  <a16:creationId xmlns:a16="http://schemas.microsoft.com/office/drawing/2014/main" id="{40005F26-A998-4002-A9B5-AAC5DA546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741"/>
              <a:ext cx="25" cy="22"/>
            </a:xfrm>
            <a:custGeom>
              <a:avLst/>
              <a:gdLst>
                <a:gd name="T0" fmla="*/ 0 w 10"/>
                <a:gd name="T1" fmla="*/ 0 h 8"/>
                <a:gd name="T2" fmla="*/ 158 w 10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3" y="3"/>
                    <a:pt x="5" y="7"/>
                    <a:pt x="10" y="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9" name="Freeform 435">
              <a:extLst>
                <a:ext uri="{FF2B5EF4-FFF2-40B4-BE49-F238E27FC236}">
                  <a16:creationId xmlns:a16="http://schemas.microsoft.com/office/drawing/2014/main" id="{7BF5FACB-D1B6-4B2B-BA72-C6019142C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2851"/>
              <a:ext cx="28" cy="2"/>
            </a:xfrm>
            <a:custGeom>
              <a:avLst/>
              <a:gdLst>
                <a:gd name="T0" fmla="*/ 0 w 11"/>
                <a:gd name="T1" fmla="*/ 0 h 1"/>
                <a:gd name="T2" fmla="*/ 181 w 11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0"/>
                  </a:moveTo>
                  <a:cubicBezTo>
                    <a:pt x="3" y="1"/>
                    <a:pt x="7" y="1"/>
                    <a:pt x="11" y="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0" name="Freeform 436">
              <a:extLst>
                <a:ext uri="{FF2B5EF4-FFF2-40B4-BE49-F238E27FC236}">
                  <a16:creationId xmlns:a16="http://schemas.microsoft.com/office/drawing/2014/main" id="{ADC0B6EF-85CD-4839-B800-B639A32E9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2371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95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3"/>
                    <a:pt x="5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1" name="Freeform 437">
              <a:extLst>
                <a:ext uri="{FF2B5EF4-FFF2-40B4-BE49-F238E27FC236}">
                  <a16:creationId xmlns:a16="http://schemas.microsoft.com/office/drawing/2014/main" id="{B7D1E4EE-0DE7-42A1-A264-6E9BAEA8A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483"/>
              <a:ext cx="25" cy="8"/>
            </a:xfrm>
            <a:custGeom>
              <a:avLst/>
              <a:gdLst>
                <a:gd name="T0" fmla="*/ 158 w 10"/>
                <a:gd name="T1" fmla="*/ 0 h 3"/>
                <a:gd name="T2" fmla="*/ 0 w 10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cubicBezTo>
                    <a:pt x="6" y="0"/>
                    <a:pt x="3" y="1"/>
                    <a:pt x="0" y="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Freeform 438">
              <a:extLst>
                <a:ext uri="{FF2B5EF4-FFF2-40B4-BE49-F238E27FC236}">
                  <a16:creationId xmlns:a16="http://schemas.microsoft.com/office/drawing/2014/main" id="{D0DC7124-6F46-47FC-8A07-5C27D402B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296"/>
              <a:ext cx="5" cy="27"/>
            </a:xfrm>
            <a:custGeom>
              <a:avLst/>
              <a:gdLst>
                <a:gd name="T0" fmla="*/ 33 w 2"/>
                <a:gd name="T1" fmla="*/ 0 h 10"/>
                <a:gd name="T2" fmla="*/ 20 w 2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0" y="3"/>
                    <a:pt x="0" y="7"/>
                    <a:pt x="1" y="1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Freeform 439">
              <a:extLst>
                <a:ext uri="{FF2B5EF4-FFF2-40B4-BE49-F238E27FC236}">
                  <a16:creationId xmlns:a16="http://schemas.microsoft.com/office/drawing/2014/main" id="{89B75DF5-1941-47E6-8F6C-CBA73B13C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581"/>
              <a:ext cx="30" cy="11"/>
            </a:xfrm>
            <a:custGeom>
              <a:avLst/>
              <a:gdLst>
                <a:gd name="T0" fmla="*/ 0 w 12"/>
                <a:gd name="T1" fmla="*/ 47 h 4"/>
                <a:gd name="T2" fmla="*/ 188 w 1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2"/>
                  </a:moveTo>
                  <a:cubicBezTo>
                    <a:pt x="4" y="4"/>
                    <a:pt x="9" y="3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4" name="Freeform 440">
              <a:extLst>
                <a:ext uri="{FF2B5EF4-FFF2-40B4-BE49-F238E27FC236}">
                  <a16:creationId xmlns:a16="http://schemas.microsoft.com/office/drawing/2014/main" id="{1F5DEF49-F607-4FDC-8658-030699619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2485"/>
              <a:ext cx="17" cy="24"/>
            </a:xfrm>
            <a:custGeom>
              <a:avLst/>
              <a:gdLst>
                <a:gd name="T0" fmla="*/ 0 w 7"/>
                <a:gd name="T1" fmla="*/ 171 h 9"/>
                <a:gd name="T2" fmla="*/ 100 w 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3" y="6"/>
                    <a:pt x="5" y="3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5" name="Freeform 441">
              <a:extLst>
                <a:ext uri="{FF2B5EF4-FFF2-40B4-BE49-F238E27FC236}">
                  <a16:creationId xmlns:a16="http://schemas.microsoft.com/office/drawing/2014/main" id="{830C7B43-FB60-4AE9-9E4F-876406146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504"/>
              <a:ext cx="25" cy="3"/>
            </a:xfrm>
            <a:custGeom>
              <a:avLst/>
              <a:gdLst>
                <a:gd name="T0" fmla="*/ 158 w 10"/>
                <a:gd name="T1" fmla="*/ 27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cubicBezTo>
                    <a:pt x="6" y="1"/>
                    <a:pt x="2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6" name="Freeform 442">
              <a:extLst>
                <a:ext uri="{FF2B5EF4-FFF2-40B4-BE49-F238E27FC236}">
                  <a16:creationId xmlns:a16="http://schemas.microsoft.com/office/drawing/2014/main" id="{E741BDA8-997A-45F9-A3E9-5A14450ED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941"/>
              <a:ext cx="27" cy="11"/>
            </a:xfrm>
            <a:custGeom>
              <a:avLst/>
              <a:gdLst>
                <a:gd name="T0" fmla="*/ 0 w 11"/>
                <a:gd name="T1" fmla="*/ 0 h 4"/>
                <a:gd name="T2" fmla="*/ 162 w 11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4" y="0"/>
                    <a:pt x="7" y="2"/>
                    <a:pt x="11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7" name="Freeform 443">
              <a:extLst>
                <a:ext uri="{FF2B5EF4-FFF2-40B4-BE49-F238E27FC236}">
                  <a16:creationId xmlns:a16="http://schemas.microsoft.com/office/drawing/2014/main" id="{87835FB6-673A-4287-B85B-78BF9ABA4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931"/>
              <a:ext cx="22" cy="5"/>
            </a:xfrm>
            <a:custGeom>
              <a:avLst/>
              <a:gdLst>
                <a:gd name="T0" fmla="*/ 0 w 9"/>
                <a:gd name="T1" fmla="*/ 0 h 2"/>
                <a:gd name="T2" fmla="*/ 132 w 9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3" y="2"/>
                    <a:pt x="5" y="2"/>
                    <a:pt x="9" y="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8" name="Freeform 444">
              <a:extLst>
                <a:ext uri="{FF2B5EF4-FFF2-40B4-BE49-F238E27FC236}">
                  <a16:creationId xmlns:a16="http://schemas.microsoft.com/office/drawing/2014/main" id="{04CBC9B0-F876-4677-8CEA-340D69E78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901"/>
              <a:ext cx="35" cy="8"/>
            </a:xfrm>
            <a:custGeom>
              <a:avLst/>
              <a:gdLst>
                <a:gd name="T0" fmla="*/ 0 w 14"/>
                <a:gd name="T1" fmla="*/ 56 h 3"/>
                <a:gd name="T2" fmla="*/ 220 w 14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3"/>
                  </a:moveTo>
                  <a:cubicBezTo>
                    <a:pt x="5" y="0"/>
                    <a:pt x="9" y="2"/>
                    <a:pt x="14" y="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9" name="Freeform 445">
              <a:extLst>
                <a:ext uri="{FF2B5EF4-FFF2-40B4-BE49-F238E27FC236}">
                  <a16:creationId xmlns:a16="http://schemas.microsoft.com/office/drawing/2014/main" id="{69AE7F9D-6AAA-471D-BE08-F8B1B38F9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795"/>
              <a:ext cx="25" cy="8"/>
            </a:xfrm>
            <a:custGeom>
              <a:avLst/>
              <a:gdLst>
                <a:gd name="T0" fmla="*/ 0 w 10"/>
                <a:gd name="T1" fmla="*/ 56 h 3"/>
                <a:gd name="T2" fmla="*/ 158 w 1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4" y="3"/>
                    <a:pt x="7" y="2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0" name="Freeform 446">
              <a:extLst>
                <a:ext uri="{FF2B5EF4-FFF2-40B4-BE49-F238E27FC236}">
                  <a16:creationId xmlns:a16="http://schemas.microsoft.com/office/drawing/2014/main" id="{6BBAD345-71B5-4CB4-BAAA-7006F3009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1728"/>
              <a:ext cx="42" cy="32"/>
            </a:xfrm>
            <a:custGeom>
              <a:avLst/>
              <a:gdLst>
                <a:gd name="T0" fmla="*/ 257 w 17"/>
                <a:gd name="T1" fmla="*/ 115 h 12"/>
                <a:gd name="T2" fmla="*/ 62 w 17"/>
                <a:gd name="T3" fmla="*/ 56 h 12"/>
                <a:gd name="T4" fmla="*/ 183 w 17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17" y="6"/>
                  </a:moveTo>
                  <a:cubicBezTo>
                    <a:pt x="15" y="5"/>
                    <a:pt x="7" y="0"/>
                    <a:pt x="4" y="3"/>
                  </a:cubicBezTo>
                  <a:cubicBezTo>
                    <a:pt x="0" y="7"/>
                    <a:pt x="9" y="12"/>
                    <a:pt x="12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1" name="Freeform 447">
              <a:extLst>
                <a:ext uri="{FF2B5EF4-FFF2-40B4-BE49-F238E27FC236}">
                  <a16:creationId xmlns:a16="http://schemas.microsoft.com/office/drawing/2014/main" id="{00010BE2-16FD-4FCE-8C28-AB61E564B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696"/>
              <a:ext cx="38" cy="11"/>
            </a:xfrm>
            <a:custGeom>
              <a:avLst/>
              <a:gdLst>
                <a:gd name="T0" fmla="*/ 0 w 15"/>
                <a:gd name="T1" fmla="*/ 0 h 4"/>
                <a:gd name="T2" fmla="*/ 243 w 15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">
                  <a:moveTo>
                    <a:pt x="0" y="0"/>
                  </a:moveTo>
                  <a:cubicBezTo>
                    <a:pt x="5" y="1"/>
                    <a:pt x="10" y="2"/>
                    <a:pt x="15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2" name="Freeform 448">
              <a:extLst>
                <a:ext uri="{FF2B5EF4-FFF2-40B4-BE49-F238E27FC236}">
                  <a16:creationId xmlns:a16="http://schemas.microsoft.com/office/drawing/2014/main" id="{A246A335-0C22-4ADB-857D-94715995B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771"/>
              <a:ext cx="20" cy="24"/>
            </a:xfrm>
            <a:custGeom>
              <a:avLst/>
              <a:gdLst>
                <a:gd name="T0" fmla="*/ 0 w 8"/>
                <a:gd name="T1" fmla="*/ 0 h 9"/>
                <a:gd name="T2" fmla="*/ 125 w 8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4"/>
                    <a:pt x="5" y="6"/>
                    <a:pt x="8" y="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3" name="Freeform 449">
              <a:extLst>
                <a:ext uri="{FF2B5EF4-FFF2-40B4-BE49-F238E27FC236}">
                  <a16:creationId xmlns:a16="http://schemas.microsoft.com/office/drawing/2014/main" id="{BE2288D7-D372-41CC-A90E-B358D8143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731"/>
              <a:ext cx="18" cy="18"/>
            </a:xfrm>
            <a:custGeom>
              <a:avLst/>
              <a:gdLst>
                <a:gd name="T0" fmla="*/ 118 w 7"/>
                <a:gd name="T1" fmla="*/ 118 h 7"/>
                <a:gd name="T2" fmla="*/ 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5" y="4"/>
                    <a:pt x="3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4" name="Freeform 450">
              <a:extLst>
                <a:ext uri="{FF2B5EF4-FFF2-40B4-BE49-F238E27FC236}">
                  <a16:creationId xmlns:a16="http://schemas.microsoft.com/office/drawing/2014/main" id="{67975946-19EF-447D-A639-C2A629882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917"/>
              <a:ext cx="40" cy="27"/>
            </a:xfrm>
            <a:custGeom>
              <a:avLst/>
              <a:gdLst>
                <a:gd name="T0" fmla="*/ 33 w 16"/>
                <a:gd name="T1" fmla="*/ 0 h 10"/>
                <a:gd name="T2" fmla="*/ 0 w 16"/>
                <a:gd name="T3" fmla="*/ 13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0">
                  <a:moveTo>
                    <a:pt x="2" y="0"/>
                  </a:moveTo>
                  <a:cubicBezTo>
                    <a:pt x="16" y="2"/>
                    <a:pt x="13" y="10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5" name="Freeform 451">
              <a:extLst>
                <a:ext uri="{FF2B5EF4-FFF2-40B4-BE49-F238E27FC236}">
                  <a16:creationId xmlns:a16="http://schemas.microsoft.com/office/drawing/2014/main" id="{CABEE317-5FAC-41AA-8E46-58A8985E3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973"/>
              <a:ext cx="10" cy="19"/>
            </a:xfrm>
            <a:custGeom>
              <a:avLst/>
              <a:gdLst>
                <a:gd name="T0" fmla="*/ 0 w 4"/>
                <a:gd name="T1" fmla="*/ 0 h 7"/>
                <a:gd name="T2" fmla="*/ 63 w 4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0" y="3"/>
                    <a:pt x="1" y="6"/>
                    <a:pt x="4" y="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6" name="Freeform 452">
              <a:extLst>
                <a:ext uri="{FF2B5EF4-FFF2-40B4-BE49-F238E27FC236}">
                  <a16:creationId xmlns:a16="http://schemas.microsoft.com/office/drawing/2014/main" id="{00029830-D5E3-43E2-AF8D-7D94B15DA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1955"/>
              <a:ext cx="8" cy="29"/>
            </a:xfrm>
            <a:custGeom>
              <a:avLst/>
              <a:gdLst>
                <a:gd name="T0" fmla="*/ 56 w 3"/>
                <a:gd name="T1" fmla="*/ 0 h 11"/>
                <a:gd name="T2" fmla="*/ 21 w 3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0"/>
                  </a:moveTo>
                  <a:cubicBezTo>
                    <a:pt x="2" y="3"/>
                    <a:pt x="0" y="7"/>
                    <a:pt x="1" y="1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7" name="Freeform 453">
              <a:extLst>
                <a:ext uri="{FF2B5EF4-FFF2-40B4-BE49-F238E27FC236}">
                  <a16:creationId xmlns:a16="http://schemas.microsoft.com/office/drawing/2014/main" id="{A244FDE0-6C46-494A-8599-7D873E8D4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941"/>
              <a:ext cx="15" cy="1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8" name="Freeform 454">
              <a:extLst>
                <a:ext uri="{FF2B5EF4-FFF2-40B4-BE49-F238E27FC236}">
                  <a16:creationId xmlns:a16="http://schemas.microsoft.com/office/drawing/2014/main" id="{B0C68739-2E04-4086-BBDB-E18FB2D85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883"/>
              <a:ext cx="30" cy="16"/>
            </a:xfrm>
            <a:custGeom>
              <a:avLst/>
              <a:gdLst>
                <a:gd name="T0" fmla="*/ 188 w 12"/>
                <a:gd name="T1" fmla="*/ 115 h 6"/>
                <a:gd name="T2" fmla="*/ 0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cubicBezTo>
                    <a:pt x="8" y="4"/>
                    <a:pt x="4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9" name="Freeform 455">
              <a:extLst>
                <a:ext uri="{FF2B5EF4-FFF2-40B4-BE49-F238E27FC236}">
                  <a16:creationId xmlns:a16="http://schemas.microsoft.com/office/drawing/2014/main" id="{A8240B43-AF3B-4B3B-9308-0C45091E7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1944"/>
              <a:ext cx="15" cy="11"/>
            </a:xfrm>
            <a:custGeom>
              <a:avLst/>
              <a:gdLst>
                <a:gd name="T0" fmla="*/ 0 w 6"/>
                <a:gd name="T1" fmla="*/ 83 h 4"/>
                <a:gd name="T2" fmla="*/ 9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0" name="Freeform 456">
              <a:extLst>
                <a:ext uri="{FF2B5EF4-FFF2-40B4-BE49-F238E27FC236}">
                  <a16:creationId xmlns:a16="http://schemas.microsoft.com/office/drawing/2014/main" id="{DC6C5442-8AC2-4E38-9E23-043923D25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845"/>
              <a:ext cx="15" cy="14"/>
            </a:xfrm>
            <a:custGeom>
              <a:avLst/>
              <a:gdLst>
                <a:gd name="T0" fmla="*/ 0 w 6"/>
                <a:gd name="T1" fmla="*/ 109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1" y="3"/>
                    <a:pt x="3" y="1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1" name="Freeform 457">
              <a:extLst>
                <a:ext uri="{FF2B5EF4-FFF2-40B4-BE49-F238E27FC236}">
                  <a16:creationId xmlns:a16="http://schemas.microsoft.com/office/drawing/2014/main" id="{F3696671-3B61-4764-8EC0-14F624598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2037"/>
              <a:ext cx="13" cy="30"/>
            </a:xfrm>
            <a:custGeom>
              <a:avLst/>
              <a:gdLst>
                <a:gd name="T0" fmla="*/ 0 w 5"/>
                <a:gd name="T1" fmla="*/ 224 h 11"/>
                <a:gd name="T2" fmla="*/ 88 w 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11"/>
                  </a:moveTo>
                  <a:cubicBezTo>
                    <a:pt x="2" y="7"/>
                    <a:pt x="3" y="4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2" name="Freeform 458">
              <a:extLst>
                <a:ext uri="{FF2B5EF4-FFF2-40B4-BE49-F238E27FC236}">
                  <a16:creationId xmlns:a16="http://schemas.microsoft.com/office/drawing/2014/main" id="{E4C82D22-40C1-483F-B319-9CD60B219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2115"/>
              <a:ext cx="28" cy="10"/>
            </a:xfrm>
            <a:custGeom>
              <a:avLst/>
              <a:gdLst>
                <a:gd name="T0" fmla="*/ 0 w 11"/>
                <a:gd name="T1" fmla="*/ 50 h 4"/>
                <a:gd name="T2" fmla="*/ 181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3"/>
                  </a:moveTo>
                  <a:cubicBezTo>
                    <a:pt x="4" y="4"/>
                    <a:pt x="8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3" name="Freeform 459">
              <a:extLst>
                <a:ext uri="{FF2B5EF4-FFF2-40B4-BE49-F238E27FC236}">
                  <a16:creationId xmlns:a16="http://schemas.microsoft.com/office/drawing/2014/main" id="{1D97BF0B-61C8-4AF7-8739-A5DF0ECAA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2272"/>
              <a:ext cx="5" cy="13"/>
            </a:xfrm>
            <a:custGeom>
              <a:avLst/>
              <a:gdLst>
                <a:gd name="T0" fmla="*/ 0 w 2"/>
                <a:gd name="T1" fmla="*/ 88 h 5"/>
                <a:gd name="T2" fmla="*/ 33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2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4" name="Freeform 460">
              <a:extLst>
                <a:ext uri="{FF2B5EF4-FFF2-40B4-BE49-F238E27FC236}">
                  <a16:creationId xmlns:a16="http://schemas.microsoft.com/office/drawing/2014/main" id="{3174C220-BEB0-4F8F-ADCA-D856FC980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2296"/>
              <a:ext cx="2" cy="43"/>
            </a:xfrm>
            <a:custGeom>
              <a:avLst/>
              <a:gdLst>
                <a:gd name="T0" fmla="*/ 8 w 1"/>
                <a:gd name="T1" fmla="*/ 0 h 16"/>
                <a:gd name="T2" fmla="*/ 8 w 1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6">
                  <a:moveTo>
                    <a:pt x="1" y="0"/>
                  </a:moveTo>
                  <a:cubicBezTo>
                    <a:pt x="1" y="5"/>
                    <a:pt x="0" y="11"/>
                    <a:pt x="1" y="1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5" name="Freeform 461">
              <a:extLst>
                <a:ext uri="{FF2B5EF4-FFF2-40B4-BE49-F238E27FC236}">
                  <a16:creationId xmlns:a16="http://schemas.microsoft.com/office/drawing/2014/main" id="{349F3D21-14CC-45ED-A09E-F8F6D0B4B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344"/>
              <a:ext cx="25" cy="16"/>
            </a:xfrm>
            <a:custGeom>
              <a:avLst/>
              <a:gdLst>
                <a:gd name="T0" fmla="*/ 0 w 10"/>
                <a:gd name="T1" fmla="*/ 115 h 6"/>
                <a:gd name="T2" fmla="*/ 158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4"/>
                    <a:pt x="7" y="2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6" name="Freeform 462">
              <a:extLst>
                <a:ext uri="{FF2B5EF4-FFF2-40B4-BE49-F238E27FC236}">
                  <a16:creationId xmlns:a16="http://schemas.microsoft.com/office/drawing/2014/main" id="{0ACD0856-F038-405C-93EF-3BA00F5DC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2227"/>
              <a:ext cx="5" cy="29"/>
            </a:xfrm>
            <a:custGeom>
              <a:avLst/>
              <a:gdLst>
                <a:gd name="T0" fmla="*/ 33 w 2"/>
                <a:gd name="T1" fmla="*/ 0 h 11"/>
                <a:gd name="T2" fmla="*/ 0 w 2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0" y="3"/>
                    <a:pt x="0" y="7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7" name="Freeform 463">
              <a:extLst>
                <a:ext uri="{FF2B5EF4-FFF2-40B4-BE49-F238E27FC236}">
                  <a16:creationId xmlns:a16="http://schemas.microsoft.com/office/drawing/2014/main" id="{BC62807D-DDBC-4826-9269-4DEADAB83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229"/>
              <a:ext cx="22" cy="27"/>
            </a:xfrm>
            <a:custGeom>
              <a:avLst/>
              <a:gdLst>
                <a:gd name="T0" fmla="*/ 132 w 9"/>
                <a:gd name="T1" fmla="*/ 0 h 10"/>
                <a:gd name="T2" fmla="*/ 0 w 9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9" y="0"/>
                  </a:moveTo>
                  <a:cubicBezTo>
                    <a:pt x="4" y="1"/>
                    <a:pt x="1" y="5"/>
                    <a:pt x="0" y="1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8" name="Freeform 464">
              <a:extLst>
                <a:ext uri="{FF2B5EF4-FFF2-40B4-BE49-F238E27FC236}">
                  <a16:creationId xmlns:a16="http://schemas.microsoft.com/office/drawing/2014/main" id="{E85A8753-8784-4574-A6C0-FB50926B1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2336"/>
              <a:ext cx="20" cy="32"/>
            </a:xfrm>
            <a:custGeom>
              <a:avLst/>
              <a:gdLst>
                <a:gd name="T0" fmla="*/ 0 w 8"/>
                <a:gd name="T1" fmla="*/ 227 h 12"/>
                <a:gd name="T2" fmla="*/ 125 w 8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0" y="12"/>
                  </a:moveTo>
                  <a:cubicBezTo>
                    <a:pt x="3" y="8"/>
                    <a:pt x="5" y="3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9" name="Freeform 465">
              <a:extLst>
                <a:ext uri="{FF2B5EF4-FFF2-40B4-BE49-F238E27FC236}">
                  <a16:creationId xmlns:a16="http://schemas.microsoft.com/office/drawing/2014/main" id="{91923BDB-28D4-427B-B469-1DD5DDC92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2371"/>
              <a:ext cx="23" cy="16"/>
            </a:xfrm>
            <a:custGeom>
              <a:avLst/>
              <a:gdLst>
                <a:gd name="T0" fmla="*/ 0 w 9"/>
                <a:gd name="T1" fmla="*/ 0 h 6"/>
                <a:gd name="T2" fmla="*/ 151 w 9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4" y="0"/>
                    <a:pt x="7" y="3"/>
                    <a:pt x="9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0" name="Freeform 466">
              <a:extLst>
                <a:ext uri="{FF2B5EF4-FFF2-40B4-BE49-F238E27FC236}">
                  <a16:creationId xmlns:a16="http://schemas.microsoft.com/office/drawing/2014/main" id="{07A053C4-95C8-4B2F-898D-FBCAA2F02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2507"/>
              <a:ext cx="18" cy="32"/>
            </a:xfrm>
            <a:custGeom>
              <a:avLst/>
              <a:gdLst>
                <a:gd name="T0" fmla="*/ 0 w 7"/>
                <a:gd name="T1" fmla="*/ 0 h 12"/>
                <a:gd name="T2" fmla="*/ 118 w 7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3" y="3"/>
                    <a:pt x="5" y="9"/>
                    <a:pt x="7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1" name="Freeform 467">
              <a:extLst>
                <a:ext uri="{FF2B5EF4-FFF2-40B4-BE49-F238E27FC236}">
                  <a16:creationId xmlns:a16="http://schemas.microsoft.com/office/drawing/2014/main" id="{D4664476-CC1D-47B6-BCFE-5D75B4629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2635"/>
              <a:ext cx="15" cy="16"/>
            </a:xfrm>
            <a:custGeom>
              <a:avLst/>
              <a:gdLst>
                <a:gd name="T0" fmla="*/ 0 w 6"/>
                <a:gd name="T1" fmla="*/ 115 h 6"/>
                <a:gd name="T2" fmla="*/ 95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3" y="5"/>
                    <a:pt x="5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2" name="Freeform 468">
              <a:extLst>
                <a:ext uri="{FF2B5EF4-FFF2-40B4-BE49-F238E27FC236}">
                  <a16:creationId xmlns:a16="http://schemas.microsoft.com/office/drawing/2014/main" id="{FA1340FB-FA98-4D62-A97D-412130D33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2725"/>
              <a:ext cx="30" cy="22"/>
            </a:xfrm>
            <a:custGeom>
              <a:avLst/>
              <a:gdLst>
                <a:gd name="T0" fmla="*/ 0 w 12"/>
                <a:gd name="T1" fmla="*/ 168 h 8"/>
                <a:gd name="T2" fmla="*/ 188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5" y="7"/>
                    <a:pt x="8" y="3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3" name="Freeform 469">
              <a:extLst>
                <a:ext uri="{FF2B5EF4-FFF2-40B4-BE49-F238E27FC236}">
                  <a16:creationId xmlns:a16="http://schemas.microsoft.com/office/drawing/2014/main" id="{B2F0E2A3-52CD-460C-917A-C4F9393FE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2739"/>
              <a:ext cx="17" cy="29"/>
            </a:xfrm>
            <a:custGeom>
              <a:avLst/>
              <a:gdLst>
                <a:gd name="T0" fmla="*/ 12 w 7"/>
                <a:gd name="T1" fmla="*/ 200 h 11"/>
                <a:gd name="T2" fmla="*/ 100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1" y="11"/>
                  </a:moveTo>
                  <a:cubicBezTo>
                    <a:pt x="0" y="6"/>
                    <a:pt x="3" y="3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4" name="Freeform 470">
              <a:extLst>
                <a:ext uri="{FF2B5EF4-FFF2-40B4-BE49-F238E27FC236}">
                  <a16:creationId xmlns:a16="http://schemas.microsoft.com/office/drawing/2014/main" id="{775E5326-4EA7-4F2F-85BD-85EB15403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2808"/>
              <a:ext cx="22" cy="32"/>
            </a:xfrm>
            <a:custGeom>
              <a:avLst/>
              <a:gdLst>
                <a:gd name="T0" fmla="*/ 0 w 9"/>
                <a:gd name="T1" fmla="*/ 227 h 12"/>
                <a:gd name="T2" fmla="*/ 132 w 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4" y="8"/>
                    <a:pt x="6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5" name="Freeform 471">
              <a:extLst>
                <a:ext uri="{FF2B5EF4-FFF2-40B4-BE49-F238E27FC236}">
                  <a16:creationId xmlns:a16="http://schemas.microsoft.com/office/drawing/2014/main" id="{45AE9F6C-3B4D-4C52-B4B0-5316CFC30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707"/>
              <a:ext cx="23" cy="24"/>
            </a:xfrm>
            <a:custGeom>
              <a:avLst/>
              <a:gdLst>
                <a:gd name="T0" fmla="*/ 0 w 9"/>
                <a:gd name="T1" fmla="*/ 0 h 9"/>
                <a:gd name="T2" fmla="*/ 151 w 9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2" y="4"/>
                    <a:pt x="5" y="7"/>
                    <a:pt x="9" y="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6" name="Freeform 472">
              <a:extLst>
                <a:ext uri="{FF2B5EF4-FFF2-40B4-BE49-F238E27FC236}">
                  <a16:creationId xmlns:a16="http://schemas.microsoft.com/office/drawing/2014/main" id="{3CA9A6AB-983D-47F4-A8A0-868F57959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2587"/>
              <a:ext cx="25" cy="10"/>
            </a:xfrm>
            <a:custGeom>
              <a:avLst/>
              <a:gdLst>
                <a:gd name="T0" fmla="*/ 0 w 10"/>
                <a:gd name="T1" fmla="*/ 0 h 4"/>
                <a:gd name="T2" fmla="*/ 158 w 10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2" y="4"/>
                    <a:pt x="7" y="1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7" name="Freeform 473">
              <a:extLst>
                <a:ext uri="{FF2B5EF4-FFF2-40B4-BE49-F238E27FC236}">
                  <a16:creationId xmlns:a16="http://schemas.microsoft.com/office/drawing/2014/main" id="{69ADF3CF-5C52-46CB-BE17-FA3BC42DB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557"/>
              <a:ext cx="30" cy="11"/>
            </a:xfrm>
            <a:custGeom>
              <a:avLst/>
              <a:gdLst>
                <a:gd name="T0" fmla="*/ 0 w 12"/>
                <a:gd name="T1" fmla="*/ 0 h 4"/>
                <a:gd name="T2" fmla="*/ 188 w 12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4" y="0"/>
                    <a:pt x="8" y="2"/>
                    <a:pt x="12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8" name="Freeform 474">
              <a:extLst>
                <a:ext uri="{FF2B5EF4-FFF2-40B4-BE49-F238E27FC236}">
                  <a16:creationId xmlns:a16="http://schemas.microsoft.com/office/drawing/2014/main" id="{AD7B2157-6B83-4EA1-9205-C511EF0AC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472"/>
              <a:ext cx="10" cy="24"/>
            </a:xfrm>
            <a:custGeom>
              <a:avLst/>
              <a:gdLst>
                <a:gd name="T0" fmla="*/ 0 w 4"/>
                <a:gd name="T1" fmla="*/ 0 h 9"/>
                <a:gd name="T2" fmla="*/ 63 w 4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1" y="3"/>
                    <a:pt x="2" y="6"/>
                    <a:pt x="4" y="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9" name="Freeform 475">
              <a:extLst>
                <a:ext uri="{FF2B5EF4-FFF2-40B4-BE49-F238E27FC236}">
                  <a16:creationId xmlns:a16="http://schemas.microsoft.com/office/drawing/2014/main" id="{1D778626-AF9A-4236-B7B1-169673124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408"/>
              <a:ext cx="23" cy="3"/>
            </a:xfrm>
            <a:custGeom>
              <a:avLst/>
              <a:gdLst>
                <a:gd name="T0" fmla="*/ 0 w 9"/>
                <a:gd name="T1" fmla="*/ 27 h 1"/>
                <a:gd name="T2" fmla="*/ 151 w 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cubicBezTo>
                    <a:pt x="3" y="1"/>
                    <a:pt x="6" y="0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0" name="Freeform 476">
              <a:extLst>
                <a:ext uri="{FF2B5EF4-FFF2-40B4-BE49-F238E27FC236}">
                  <a16:creationId xmlns:a16="http://schemas.microsoft.com/office/drawing/2014/main" id="{189D5511-7FAD-4C97-AB15-51BE742D7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2251"/>
              <a:ext cx="2" cy="26"/>
            </a:xfrm>
            <a:custGeom>
              <a:avLst/>
              <a:gdLst>
                <a:gd name="T0" fmla="*/ 8 w 1"/>
                <a:gd name="T1" fmla="*/ 0 h 10"/>
                <a:gd name="T2" fmla="*/ 0 w 1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cubicBezTo>
                    <a:pt x="0" y="3"/>
                    <a:pt x="0" y="6"/>
                    <a:pt x="0" y="1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1" name="Freeform 477">
              <a:extLst>
                <a:ext uri="{FF2B5EF4-FFF2-40B4-BE49-F238E27FC236}">
                  <a16:creationId xmlns:a16="http://schemas.microsoft.com/office/drawing/2014/main" id="{438DA424-4961-43FE-9365-BD3289CEC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093"/>
              <a:ext cx="10" cy="30"/>
            </a:xfrm>
            <a:custGeom>
              <a:avLst/>
              <a:gdLst>
                <a:gd name="T0" fmla="*/ 0 w 4"/>
                <a:gd name="T1" fmla="*/ 224 h 11"/>
                <a:gd name="T2" fmla="*/ 63 w 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cubicBezTo>
                    <a:pt x="1" y="7"/>
                    <a:pt x="3" y="4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2" name="Freeform 478">
              <a:extLst>
                <a:ext uri="{FF2B5EF4-FFF2-40B4-BE49-F238E27FC236}">
                  <a16:creationId xmlns:a16="http://schemas.microsoft.com/office/drawing/2014/main" id="{0EFD3FA2-9B53-439C-9826-4E34EEB10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083"/>
              <a:ext cx="30" cy="29"/>
            </a:xfrm>
            <a:custGeom>
              <a:avLst/>
              <a:gdLst>
                <a:gd name="T0" fmla="*/ 0 w 12"/>
                <a:gd name="T1" fmla="*/ 200 h 11"/>
                <a:gd name="T2" fmla="*/ 188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4" y="8"/>
                    <a:pt x="8" y="3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3" name="Freeform 479">
              <a:extLst>
                <a:ext uri="{FF2B5EF4-FFF2-40B4-BE49-F238E27FC236}">
                  <a16:creationId xmlns:a16="http://schemas.microsoft.com/office/drawing/2014/main" id="{4052F9EF-1C76-4363-94CD-5C459E566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2080"/>
              <a:ext cx="27" cy="11"/>
            </a:xfrm>
            <a:custGeom>
              <a:avLst/>
              <a:gdLst>
                <a:gd name="T0" fmla="*/ 0 w 11"/>
                <a:gd name="T1" fmla="*/ 83 h 4"/>
                <a:gd name="T2" fmla="*/ 162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4" y="3"/>
                    <a:pt x="7" y="0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4" name="Freeform 480">
              <a:extLst>
                <a:ext uri="{FF2B5EF4-FFF2-40B4-BE49-F238E27FC236}">
                  <a16:creationId xmlns:a16="http://schemas.microsoft.com/office/drawing/2014/main" id="{A1769C91-490D-4420-BABE-6CF21F8FC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2075"/>
              <a:ext cx="27" cy="5"/>
            </a:xfrm>
            <a:custGeom>
              <a:avLst/>
              <a:gdLst>
                <a:gd name="T0" fmla="*/ 0 w 11"/>
                <a:gd name="T1" fmla="*/ 0 h 2"/>
                <a:gd name="T2" fmla="*/ 162 w 11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cubicBezTo>
                    <a:pt x="3" y="1"/>
                    <a:pt x="7" y="2"/>
                    <a:pt x="11" y="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5" name="Freeform 481">
              <a:extLst>
                <a:ext uri="{FF2B5EF4-FFF2-40B4-BE49-F238E27FC236}">
                  <a16:creationId xmlns:a16="http://schemas.microsoft.com/office/drawing/2014/main" id="{9FAAD952-437D-4EF3-A938-76DC324FA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043"/>
              <a:ext cx="5" cy="26"/>
            </a:xfrm>
            <a:custGeom>
              <a:avLst/>
              <a:gdLst>
                <a:gd name="T0" fmla="*/ 0 w 2"/>
                <a:gd name="T1" fmla="*/ 0 h 10"/>
                <a:gd name="T2" fmla="*/ 33 w 2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3"/>
                    <a:pt x="0" y="7"/>
                    <a:pt x="2" y="1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6" name="Freeform 482">
              <a:extLst>
                <a:ext uri="{FF2B5EF4-FFF2-40B4-BE49-F238E27FC236}">
                  <a16:creationId xmlns:a16="http://schemas.microsoft.com/office/drawing/2014/main" id="{4C498873-F5F4-4AEF-847E-FF6A9EB77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264"/>
              <a:ext cx="25" cy="5"/>
            </a:xfrm>
            <a:custGeom>
              <a:avLst/>
              <a:gdLst>
                <a:gd name="T0" fmla="*/ 0 w 10"/>
                <a:gd name="T1" fmla="*/ 0 h 2"/>
                <a:gd name="T2" fmla="*/ 158 w 10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cubicBezTo>
                    <a:pt x="4" y="1"/>
                    <a:pt x="7" y="2"/>
                    <a:pt x="10" y="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7" name="Freeform 483">
              <a:extLst>
                <a:ext uri="{FF2B5EF4-FFF2-40B4-BE49-F238E27FC236}">
                  <a16:creationId xmlns:a16="http://schemas.microsoft.com/office/drawing/2014/main" id="{B9F243B5-E731-4294-80B8-3D3A29475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675"/>
              <a:ext cx="32" cy="34"/>
            </a:xfrm>
            <a:custGeom>
              <a:avLst/>
              <a:gdLst>
                <a:gd name="T0" fmla="*/ 194 w 13"/>
                <a:gd name="T1" fmla="*/ 68 h 13"/>
                <a:gd name="T2" fmla="*/ 12 w 13"/>
                <a:gd name="T3" fmla="*/ 110 h 13"/>
                <a:gd name="T4" fmla="*/ 194 w 13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13" y="4"/>
                  </a:moveTo>
                  <a:cubicBezTo>
                    <a:pt x="10" y="1"/>
                    <a:pt x="0" y="0"/>
                    <a:pt x="1" y="6"/>
                  </a:cubicBezTo>
                  <a:cubicBezTo>
                    <a:pt x="2" y="8"/>
                    <a:pt x="11" y="10"/>
                    <a:pt x="13" y="1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8" name="Freeform 484">
              <a:extLst>
                <a:ext uri="{FF2B5EF4-FFF2-40B4-BE49-F238E27FC236}">
                  <a16:creationId xmlns:a16="http://schemas.microsoft.com/office/drawing/2014/main" id="{22F38D8A-6640-4404-9AA6-C4463909D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720"/>
              <a:ext cx="15" cy="13"/>
            </a:xfrm>
            <a:custGeom>
              <a:avLst/>
              <a:gdLst>
                <a:gd name="T0" fmla="*/ 0 w 6"/>
                <a:gd name="T1" fmla="*/ 88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1" y="3"/>
                    <a:pt x="3" y="1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9" name="Freeform 485">
              <a:extLst>
                <a:ext uri="{FF2B5EF4-FFF2-40B4-BE49-F238E27FC236}">
                  <a16:creationId xmlns:a16="http://schemas.microsoft.com/office/drawing/2014/main" id="{20A6E42A-7D18-429C-9A7F-CD478C2E4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563"/>
              <a:ext cx="30" cy="8"/>
            </a:xfrm>
            <a:custGeom>
              <a:avLst/>
              <a:gdLst>
                <a:gd name="T0" fmla="*/ 188 w 12"/>
                <a:gd name="T1" fmla="*/ 0 h 3"/>
                <a:gd name="T2" fmla="*/ 0 w 1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cubicBezTo>
                    <a:pt x="8" y="1"/>
                    <a:pt x="4" y="1"/>
                    <a:pt x="0" y="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0" name="Freeform 486">
              <a:extLst>
                <a:ext uri="{FF2B5EF4-FFF2-40B4-BE49-F238E27FC236}">
                  <a16:creationId xmlns:a16="http://schemas.microsoft.com/office/drawing/2014/main" id="{987C6DCC-420C-43A9-86F3-8A46A9BA7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1597"/>
              <a:ext cx="25" cy="19"/>
            </a:xfrm>
            <a:custGeom>
              <a:avLst/>
              <a:gdLst>
                <a:gd name="T0" fmla="*/ 0 w 10"/>
                <a:gd name="T1" fmla="*/ 0 h 7"/>
                <a:gd name="T2" fmla="*/ 158 w 10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0" y="5"/>
                    <a:pt x="6" y="6"/>
                    <a:pt x="10" y="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1" name="Freeform 487">
              <a:extLst>
                <a:ext uri="{FF2B5EF4-FFF2-40B4-BE49-F238E27FC236}">
                  <a16:creationId xmlns:a16="http://schemas.microsoft.com/office/drawing/2014/main" id="{C321B245-2861-42E1-B28F-CC11AA992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1528"/>
              <a:ext cx="5" cy="29"/>
            </a:xfrm>
            <a:custGeom>
              <a:avLst/>
              <a:gdLst>
                <a:gd name="T0" fmla="*/ 0 w 2"/>
                <a:gd name="T1" fmla="*/ 0 h 11"/>
                <a:gd name="T2" fmla="*/ 33 w 2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0" y="0"/>
                  </a:moveTo>
                  <a:cubicBezTo>
                    <a:pt x="1" y="4"/>
                    <a:pt x="2" y="7"/>
                    <a:pt x="2" y="1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2" name="Freeform 488">
              <a:extLst>
                <a:ext uri="{FF2B5EF4-FFF2-40B4-BE49-F238E27FC236}">
                  <a16:creationId xmlns:a16="http://schemas.microsoft.com/office/drawing/2014/main" id="{45167BBB-F87F-44B3-AFD1-4CF43C9C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568"/>
              <a:ext cx="20" cy="3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1"/>
                    <a:pt x="6" y="0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3" name="Freeform 489">
              <a:extLst>
                <a:ext uri="{FF2B5EF4-FFF2-40B4-BE49-F238E27FC236}">
                  <a16:creationId xmlns:a16="http://schemas.microsoft.com/office/drawing/2014/main" id="{A345ED16-0946-4CCF-B631-092AF33D2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1499"/>
              <a:ext cx="40" cy="37"/>
            </a:xfrm>
            <a:custGeom>
              <a:avLst/>
              <a:gdLst>
                <a:gd name="T0" fmla="*/ 250 w 16"/>
                <a:gd name="T1" fmla="*/ 132 h 14"/>
                <a:gd name="T2" fmla="*/ 238 w 16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16" y="7"/>
                  </a:moveTo>
                  <a:cubicBezTo>
                    <a:pt x="6" y="0"/>
                    <a:pt x="0" y="12"/>
                    <a:pt x="15" y="1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4" name="Freeform 490">
              <a:extLst>
                <a:ext uri="{FF2B5EF4-FFF2-40B4-BE49-F238E27FC236}">
                  <a16:creationId xmlns:a16="http://schemas.microsoft.com/office/drawing/2014/main" id="{4AABE792-01CE-418F-8F92-04E773CF6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1443"/>
              <a:ext cx="25" cy="8"/>
            </a:xfrm>
            <a:custGeom>
              <a:avLst/>
              <a:gdLst>
                <a:gd name="T0" fmla="*/ 0 w 10"/>
                <a:gd name="T1" fmla="*/ 56 h 3"/>
                <a:gd name="T2" fmla="*/ 158 w 1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2" y="0"/>
                    <a:pt x="6" y="0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5" name="Freeform 491">
              <a:extLst>
                <a:ext uri="{FF2B5EF4-FFF2-40B4-BE49-F238E27FC236}">
                  <a16:creationId xmlns:a16="http://schemas.microsoft.com/office/drawing/2014/main" id="{5B89F5F9-0DFC-4409-BE2B-2F6226400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1400"/>
              <a:ext cx="42" cy="24"/>
            </a:xfrm>
            <a:custGeom>
              <a:avLst/>
              <a:gdLst>
                <a:gd name="T0" fmla="*/ 225 w 17"/>
                <a:gd name="T1" fmla="*/ 56 h 9"/>
                <a:gd name="T2" fmla="*/ 104 w 17"/>
                <a:gd name="T3" fmla="*/ 21 h 9"/>
                <a:gd name="T4" fmla="*/ 257 w 1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9">
                  <a:moveTo>
                    <a:pt x="15" y="3"/>
                  </a:moveTo>
                  <a:cubicBezTo>
                    <a:pt x="13" y="3"/>
                    <a:pt x="9" y="0"/>
                    <a:pt x="7" y="1"/>
                  </a:cubicBezTo>
                  <a:cubicBezTo>
                    <a:pt x="0" y="5"/>
                    <a:pt x="15" y="9"/>
                    <a:pt x="17" y="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6" name="Freeform 492">
              <a:extLst>
                <a:ext uri="{FF2B5EF4-FFF2-40B4-BE49-F238E27FC236}">
                  <a16:creationId xmlns:a16="http://schemas.microsoft.com/office/drawing/2014/main" id="{96E395F6-22F4-4211-86B5-034A3779A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499"/>
              <a:ext cx="28" cy="13"/>
            </a:xfrm>
            <a:custGeom>
              <a:avLst/>
              <a:gdLst>
                <a:gd name="T0" fmla="*/ 0 w 11"/>
                <a:gd name="T1" fmla="*/ 88 h 5"/>
                <a:gd name="T2" fmla="*/ 181 w 1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4" y="5"/>
                    <a:pt x="7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7" name="Freeform 493">
              <a:extLst>
                <a:ext uri="{FF2B5EF4-FFF2-40B4-BE49-F238E27FC236}">
                  <a16:creationId xmlns:a16="http://schemas.microsoft.com/office/drawing/2014/main" id="{7511A75B-336E-47C8-BAB0-C47A210FE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1467"/>
              <a:ext cx="28" cy="10"/>
            </a:xfrm>
            <a:custGeom>
              <a:avLst/>
              <a:gdLst>
                <a:gd name="T0" fmla="*/ 0 w 11"/>
                <a:gd name="T1" fmla="*/ 63 h 4"/>
                <a:gd name="T2" fmla="*/ 181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4" y="3"/>
                    <a:pt x="8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8" name="Freeform 494">
              <a:extLst>
                <a:ext uri="{FF2B5EF4-FFF2-40B4-BE49-F238E27FC236}">
                  <a16:creationId xmlns:a16="http://schemas.microsoft.com/office/drawing/2014/main" id="{486614DA-79C4-4B6D-8BD9-E70DEB9EB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488"/>
              <a:ext cx="5" cy="29"/>
            </a:xfrm>
            <a:custGeom>
              <a:avLst/>
              <a:gdLst>
                <a:gd name="T0" fmla="*/ 0 w 2"/>
                <a:gd name="T1" fmla="*/ 0 h 11"/>
                <a:gd name="T2" fmla="*/ 33 w 2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0" y="0"/>
                  </a:moveTo>
                  <a:cubicBezTo>
                    <a:pt x="1" y="4"/>
                    <a:pt x="2" y="7"/>
                    <a:pt x="2" y="1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9" name="Freeform 495">
              <a:extLst>
                <a:ext uri="{FF2B5EF4-FFF2-40B4-BE49-F238E27FC236}">
                  <a16:creationId xmlns:a16="http://schemas.microsoft.com/office/drawing/2014/main" id="{FAE7B102-9628-41EA-9752-5397D4ED2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851"/>
              <a:ext cx="28" cy="5"/>
            </a:xfrm>
            <a:custGeom>
              <a:avLst/>
              <a:gdLst>
                <a:gd name="T0" fmla="*/ 0 w 11"/>
                <a:gd name="T1" fmla="*/ 0 h 2"/>
                <a:gd name="T2" fmla="*/ 181 w 1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cubicBezTo>
                    <a:pt x="3" y="2"/>
                    <a:pt x="7" y="1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0" name="Freeform 496">
              <a:extLst>
                <a:ext uri="{FF2B5EF4-FFF2-40B4-BE49-F238E27FC236}">
                  <a16:creationId xmlns:a16="http://schemas.microsoft.com/office/drawing/2014/main" id="{F139EC84-1159-413D-A6EE-D58A06EBE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749"/>
              <a:ext cx="28" cy="14"/>
            </a:xfrm>
            <a:custGeom>
              <a:avLst/>
              <a:gdLst>
                <a:gd name="T0" fmla="*/ 0 w 11"/>
                <a:gd name="T1" fmla="*/ 109 h 5"/>
                <a:gd name="T2" fmla="*/ 181 w 1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4" y="4"/>
                    <a:pt x="7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1" name="Freeform 497">
              <a:extLst>
                <a:ext uri="{FF2B5EF4-FFF2-40B4-BE49-F238E27FC236}">
                  <a16:creationId xmlns:a16="http://schemas.microsoft.com/office/drawing/2014/main" id="{8DD0FE23-59A7-4282-858A-6AAEB986D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2651"/>
              <a:ext cx="20" cy="16"/>
            </a:xfrm>
            <a:custGeom>
              <a:avLst/>
              <a:gdLst>
                <a:gd name="T0" fmla="*/ 0 w 8"/>
                <a:gd name="T1" fmla="*/ 0 h 6"/>
                <a:gd name="T2" fmla="*/ 125 w 8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2" y="2"/>
                    <a:pt x="5" y="4"/>
                    <a:pt x="8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2" name="Freeform 498">
              <a:extLst>
                <a:ext uri="{FF2B5EF4-FFF2-40B4-BE49-F238E27FC236}">
                  <a16:creationId xmlns:a16="http://schemas.microsoft.com/office/drawing/2014/main" id="{68065127-3F57-4165-807C-2CF39CDAB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341"/>
              <a:ext cx="22" cy="3"/>
            </a:xfrm>
            <a:custGeom>
              <a:avLst/>
              <a:gdLst>
                <a:gd name="T0" fmla="*/ 0 w 9"/>
                <a:gd name="T1" fmla="*/ 0 h 1"/>
                <a:gd name="T2" fmla="*/ 132 w 9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cubicBezTo>
                    <a:pt x="3" y="1"/>
                    <a:pt x="6" y="1"/>
                    <a:pt x="9" y="1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3" name="Freeform 499">
              <a:extLst>
                <a:ext uri="{FF2B5EF4-FFF2-40B4-BE49-F238E27FC236}">
                  <a16:creationId xmlns:a16="http://schemas.microsoft.com/office/drawing/2014/main" id="{F3B3B891-AF81-4281-953F-35B183548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2515"/>
              <a:ext cx="13" cy="16"/>
            </a:xfrm>
            <a:custGeom>
              <a:avLst/>
              <a:gdLst>
                <a:gd name="T0" fmla="*/ 0 w 5"/>
                <a:gd name="T1" fmla="*/ 0 h 6"/>
                <a:gd name="T2" fmla="*/ 88 w 5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1" y="2"/>
                    <a:pt x="3" y="4"/>
                    <a:pt x="5" y="6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4" name="Freeform 500">
              <a:extLst>
                <a:ext uri="{FF2B5EF4-FFF2-40B4-BE49-F238E27FC236}">
                  <a16:creationId xmlns:a16="http://schemas.microsoft.com/office/drawing/2014/main" id="{F450FB6A-7069-44B5-8991-962DC4DEF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2944"/>
              <a:ext cx="13" cy="21"/>
            </a:xfrm>
            <a:custGeom>
              <a:avLst/>
              <a:gdLst>
                <a:gd name="T0" fmla="*/ 0 w 5"/>
                <a:gd name="T1" fmla="*/ 144 h 8"/>
                <a:gd name="T2" fmla="*/ 88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3" y="6"/>
                    <a:pt x="3" y="3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5" name="Freeform 501">
              <a:extLst>
                <a:ext uri="{FF2B5EF4-FFF2-40B4-BE49-F238E27FC236}">
                  <a16:creationId xmlns:a16="http://schemas.microsoft.com/office/drawing/2014/main" id="{E8027633-0B98-4AF2-A0B3-77F96FB1E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859"/>
              <a:ext cx="12" cy="18"/>
            </a:xfrm>
            <a:custGeom>
              <a:avLst/>
              <a:gdLst>
                <a:gd name="T0" fmla="*/ 12 w 5"/>
                <a:gd name="T1" fmla="*/ 118 h 7"/>
                <a:gd name="T2" fmla="*/ 70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0" y="4"/>
                    <a:pt x="2" y="2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6" name="Freeform 502">
              <a:extLst>
                <a:ext uri="{FF2B5EF4-FFF2-40B4-BE49-F238E27FC236}">
                  <a16:creationId xmlns:a16="http://schemas.microsoft.com/office/drawing/2014/main" id="{2498D373-A750-4436-985C-74786F245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187"/>
              <a:ext cx="30" cy="5"/>
            </a:xfrm>
            <a:custGeom>
              <a:avLst/>
              <a:gdLst>
                <a:gd name="T0" fmla="*/ 0 w 12"/>
                <a:gd name="T1" fmla="*/ 33 h 2"/>
                <a:gd name="T2" fmla="*/ 188 w 1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0" y="2"/>
                  </a:moveTo>
                  <a:cubicBezTo>
                    <a:pt x="4" y="1"/>
                    <a:pt x="8" y="0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7" name="Freeform 503">
              <a:extLst>
                <a:ext uri="{FF2B5EF4-FFF2-40B4-BE49-F238E27FC236}">
                  <a16:creationId xmlns:a16="http://schemas.microsoft.com/office/drawing/2014/main" id="{0DA6B0BE-17E2-4911-8C5F-88DE7CF5B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211"/>
              <a:ext cx="10" cy="13"/>
            </a:xfrm>
            <a:custGeom>
              <a:avLst/>
              <a:gdLst>
                <a:gd name="T0" fmla="*/ 0 w 4"/>
                <a:gd name="T1" fmla="*/ 88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3"/>
                    <a:pt x="2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8" name="Freeform 504">
              <a:extLst>
                <a:ext uri="{FF2B5EF4-FFF2-40B4-BE49-F238E27FC236}">
                  <a16:creationId xmlns:a16="http://schemas.microsoft.com/office/drawing/2014/main" id="{73CF312C-C4F2-48BF-BD23-4A572E311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2856"/>
              <a:ext cx="20" cy="13"/>
            </a:xfrm>
            <a:custGeom>
              <a:avLst/>
              <a:gdLst>
                <a:gd name="T0" fmla="*/ 0 w 8"/>
                <a:gd name="T1" fmla="*/ 0 h 5"/>
                <a:gd name="T2" fmla="*/ 125 w 8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4"/>
                    <a:pt x="5" y="4"/>
                    <a:pt x="8" y="5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9" name="Freeform 505">
              <a:extLst>
                <a:ext uri="{FF2B5EF4-FFF2-40B4-BE49-F238E27FC236}">
                  <a16:creationId xmlns:a16="http://schemas.microsoft.com/office/drawing/2014/main" id="{5F9857FC-4A9E-4DCD-8FAB-8284C0936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2888"/>
              <a:ext cx="10" cy="16"/>
            </a:xfrm>
            <a:custGeom>
              <a:avLst/>
              <a:gdLst>
                <a:gd name="T0" fmla="*/ 0 w 4"/>
                <a:gd name="T1" fmla="*/ 0 h 6"/>
                <a:gd name="T2" fmla="*/ 63 w 4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1" y="2"/>
                    <a:pt x="3" y="4"/>
                    <a:pt x="4" y="6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0" name="Freeform 506">
              <a:extLst>
                <a:ext uri="{FF2B5EF4-FFF2-40B4-BE49-F238E27FC236}">
                  <a16:creationId xmlns:a16="http://schemas.microsoft.com/office/drawing/2014/main" id="{199449A3-9215-444B-BE7A-85E775EC2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944"/>
              <a:ext cx="20" cy="11"/>
            </a:xfrm>
            <a:custGeom>
              <a:avLst/>
              <a:gdLst>
                <a:gd name="T0" fmla="*/ 0 w 8"/>
                <a:gd name="T1" fmla="*/ 0 h 4"/>
                <a:gd name="T2" fmla="*/ 125 w 8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2" y="2"/>
                    <a:pt x="5" y="3"/>
                    <a:pt x="8" y="4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1" name="Freeform 507">
              <a:extLst>
                <a:ext uri="{FF2B5EF4-FFF2-40B4-BE49-F238E27FC236}">
                  <a16:creationId xmlns:a16="http://schemas.microsoft.com/office/drawing/2014/main" id="{A22E3C57-00B7-4DBF-BAC0-4BE567BE8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955"/>
              <a:ext cx="3" cy="18"/>
            </a:xfrm>
            <a:custGeom>
              <a:avLst/>
              <a:gdLst>
                <a:gd name="T0" fmla="*/ 0 w 1"/>
                <a:gd name="T1" fmla="*/ 0 h 7"/>
                <a:gd name="T2" fmla="*/ 27 w 1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1" y="2"/>
                    <a:pt x="1" y="5"/>
                    <a:pt x="1" y="7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2" name="Freeform 508">
              <a:extLst>
                <a:ext uri="{FF2B5EF4-FFF2-40B4-BE49-F238E27FC236}">
                  <a16:creationId xmlns:a16="http://schemas.microsoft.com/office/drawing/2014/main" id="{143CFFF1-1B20-4AA4-97A1-2EC3B1688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2968"/>
              <a:ext cx="2" cy="13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1" y="2"/>
                    <a:pt x="1" y="4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3" name="Freeform 509">
              <a:extLst>
                <a:ext uri="{FF2B5EF4-FFF2-40B4-BE49-F238E27FC236}">
                  <a16:creationId xmlns:a16="http://schemas.microsoft.com/office/drawing/2014/main" id="{C3667B3B-3D18-462E-ABEF-75178D74F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928"/>
              <a:ext cx="43" cy="35"/>
            </a:xfrm>
            <a:custGeom>
              <a:avLst/>
              <a:gdLst>
                <a:gd name="T0" fmla="*/ 96 w 17"/>
                <a:gd name="T1" fmla="*/ 0 h 13"/>
                <a:gd name="T2" fmla="*/ 20 w 17"/>
                <a:gd name="T3" fmla="*/ 5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3">
                  <a:moveTo>
                    <a:pt x="6" y="0"/>
                  </a:moveTo>
                  <a:cubicBezTo>
                    <a:pt x="17" y="13"/>
                    <a:pt x="0" y="13"/>
                    <a:pt x="1" y="3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4" name="Freeform 510">
              <a:extLst>
                <a:ext uri="{FF2B5EF4-FFF2-40B4-BE49-F238E27FC236}">
                  <a16:creationId xmlns:a16="http://schemas.microsoft.com/office/drawing/2014/main" id="{78F30895-F553-4943-BE51-BF66BD94C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944"/>
              <a:ext cx="17" cy="27"/>
            </a:xfrm>
            <a:custGeom>
              <a:avLst/>
              <a:gdLst>
                <a:gd name="T0" fmla="*/ 41 w 7"/>
                <a:gd name="T1" fmla="*/ 0 h 10"/>
                <a:gd name="T2" fmla="*/ 41 w 7"/>
                <a:gd name="T3" fmla="*/ 197 h 10"/>
                <a:gd name="T4" fmla="*/ 100 w 7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3" y="0"/>
                  </a:moveTo>
                  <a:cubicBezTo>
                    <a:pt x="2" y="3"/>
                    <a:pt x="0" y="7"/>
                    <a:pt x="3" y="10"/>
                  </a:cubicBezTo>
                  <a:cubicBezTo>
                    <a:pt x="6" y="10"/>
                    <a:pt x="7" y="6"/>
                    <a:pt x="7" y="2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5" name="Freeform 511">
              <a:extLst>
                <a:ext uri="{FF2B5EF4-FFF2-40B4-BE49-F238E27FC236}">
                  <a16:creationId xmlns:a16="http://schemas.microsoft.com/office/drawing/2014/main" id="{18D9FABF-6948-4D05-A511-D2AA4D499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771"/>
              <a:ext cx="28" cy="24"/>
            </a:xfrm>
            <a:custGeom>
              <a:avLst/>
              <a:gdLst>
                <a:gd name="T0" fmla="*/ 0 w 11"/>
                <a:gd name="T1" fmla="*/ 56 h 9"/>
                <a:gd name="T2" fmla="*/ 181 w 11"/>
                <a:gd name="T3" fmla="*/ 77 h 9"/>
                <a:gd name="T4" fmla="*/ 0 w 11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0" y="3"/>
                  </a:moveTo>
                  <a:cubicBezTo>
                    <a:pt x="4" y="1"/>
                    <a:pt x="8" y="0"/>
                    <a:pt x="11" y="4"/>
                  </a:cubicBezTo>
                  <a:cubicBezTo>
                    <a:pt x="9" y="8"/>
                    <a:pt x="4" y="7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6" name="Freeform 512">
              <a:extLst>
                <a:ext uri="{FF2B5EF4-FFF2-40B4-BE49-F238E27FC236}">
                  <a16:creationId xmlns:a16="http://schemas.microsoft.com/office/drawing/2014/main" id="{9FE75727-9048-4ACA-8B4E-D04D36207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2605"/>
              <a:ext cx="2" cy="22"/>
            </a:xfrm>
            <a:custGeom>
              <a:avLst/>
              <a:gdLst>
                <a:gd name="T0" fmla="*/ 8 w 1"/>
                <a:gd name="T1" fmla="*/ 0 h 8"/>
                <a:gd name="T2" fmla="*/ 8 w 1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0" y="2"/>
                    <a:pt x="0" y="5"/>
                    <a:pt x="1" y="8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7" name="Freeform 513">
              <a:extLst>
                <a:ext uri="{FF2B5EF4-FFF2-40B4-BE49-F238E27FC236}">
                  <a16:creationId xmlns:a16="http://schemas.microsoft.com/office/drawing/2014/main" id="{5D395A96-61CE-4AF1-8D73-0B5D4C263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2592"/>
              <a:ext cx="18" cy="3"/>
            </a:xfrm>
            <a:custGeom>
              <a:avLst/>
              <a:gdLst>
                <a:gd name="T0" fmla="*/ 0 w 7"/>
                <a:gd name="T1" fmla="*/ 27 h 1"/>
                <a:gd name="T2" fmla="*/ 118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2" y="0"/>
                    <a:pt x="5" y="0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8" name="Freeform 514">
              <a:extLst>
                <a:ext uri="{FF2B5EF4-FFF2-40B4-BE49-F238E27FC236}">
                  <a16:creationId xmlns:a16="http://schemas.microsoft.com/office/drawing/2014/main" id="{9C919C91-1E4A-45DE-A3DA-6D7E9F5FB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965"/>
              <a:ext cx="12" cy="3"/>
            </a:xfrm>
            <a:custGeom>
              <a:avLst/>
              <a:gdLst>
                <a:gd name="T0" fmla="*/ 0 w 5"/>
                <a:gd name="T1" fmla="*/ 27 h 1"/>
                <a:gd name="T2" fmla="*/ 70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0"/>
                    <a:pt x="3" y="0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9" name="Freeform 515">
              <a:extLst>
                <a:ext uri="{FF2B5EF4-FFF2-40B4-BE49-F238E27FC236}">
                  <a16:creationId xmlns:a16="http://schemas.microsoft.com/office/drawing/2014/main" id="{2B636465-CC6C-46CB-9DAB-65758EE63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984"/>
              <a:ext cx="12" cy="19"/>
            </a:xfrm>
            <a:custGeom>
              <a:avLst/>
              <a:gdLst>
                <a:gd name="T0" fmla="*/ 70 w 5"/>
                <a:gd name="T1" fmla="*/ 0 h 7"/>
                <a:gd name="T2" fmla="*/ 0 w 5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2"/>
                    <a:pt x="1" y="4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0" name="Freeform 516">
              <a:extLst>
                <a:ext uri="{FF2B5EF4-FFF2-40B4-BE49-F238E27FC236}">
                  <a16:creationId xmlns:a16="http://schemas.microsoft.com/office/drawing/2014/main" id="{BC3C5021-1D3E-45D6-95AC-A8523938D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1605"/>
              <a:ext cx="40" cy="35"/>
            </a:xfrm>
            <a:custGeom>
              <a:avLst/>
              <a:gdLst>
                <a:gd name="T0" fmla="*/ 250 w 16"/>
                <a:gd name="T1" fmla="*/ 116 h 13"/>
                <a:gd name="T2" fmla="*/ 238 w 16"/>
                <a:gd name="T3" fmla="*/ 23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3">
                  <a:moveTo>
                    <a:pt x="16" y="6"/>
                  </a:moveTo>
                  <a:cubicBezTo>
                    <a:pt x="5" y="0"/>
                    <a:pt x="0" y="13"/>
                    <a:pt x="15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1" name="Freeform 517">
              <a:extLst>
                <a:ext uri="{FF2B5EF4-FFF2-40B4-BE49-F238E27FC236}">
                  <a16:creationId xmlns:a16="http://schemas.microsoft.com/office/drawing/2014/main" id="{4E0C64B5-F4A7-46A9-A7C4-A6853BD14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1603"/>
              <a:ext cx="53" cy="53"/>
            </a:xfrm>
            <a:custGeom>
              <a:avLst/>
              <a:gdLst>
                <a:gd name="T0" fmla="*/ 338 w 21"/>
                <a:gd name="T1" fmla="*/ 204 h 20"/>
                <a:gd name="T2" fmla="*/ 318 w 21"/>
                <a:gd name="T3" fmla="*/ 33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0">
                  <a:moveTo>
                    <a:pt x="21" y="11"/>
                  </a:moveTo>
                  <a:cubicBezTo>
                    <a:pt x="11" y="0"/>
                    <a:pt x="0" y="20"/>
                    <a:pt x="20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B80DBA96-CF63-48A6-9AAB-7D728C62360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Trachea and bronchi</a:t>
            </a:r>
          </a:p>
        </p:txBody>
      </p:sp>
      <p:grpSp>
        <p:nvGrpSpPr>
          <p:cNvPr id="30722" name="Group 242">
            <a:extLst>
              <a:ext uri="{FF2B5EF4-FFF2-40B4-BE49-F238E27FC236}">
                <a16:creationId xmlns:a16="http://schemas.microsoft.com/office/drawing/2014/main" id="{A29776CA-182C-4B52-91A7-10A6489461CA}"/>
              </a:ext>
            </a:extLst>
          </p:cNvPr>
          <p:cNvGrpSpPr>
            <a:grpSpLocks/>
          </p:cNvGrpSpPr>
          <p:nvPr/>
        </p:nvGrpSpPr>
        <p:grpSpPr bwMode="auto">
          <a:xfrm>
            <a:off x="4252913" y="1612900"/>
            <a:ext cx="3541712" cy="4019550"/>
            <a:chOff x="1701" y="1202"/>
            <a:chExt cx="2231" cy="2532"/>
          </a:xfrm>
        </p:grpSpPr>
        <p:grpSp>
          <p:nvGrpSpPr>
            <p:cNvPr id="30723" name="Group 205">
              <a:extLst>
                <a:ext uri="{FF2B5EF4-FFF2-40B4-BE49-F238E27FC236}">
                  <a16:creationId xmlns:a16="http://schemas.microsoft.com/office/drawing/2014/main" id="{2C150E04-5E4A-41D6-B089-E179F7E408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1" y="1202"/>
              <a:ext cx="2231" cy="2532"/>
              <a:chOff x="1701" y="1202"/>
              <a:chExt cx="2231" cy="2532"/>
            </a:xfrm>
          </p:grpSpPr>
          <p:sp>
            <p:nvSpPr>
              <p:cNvPr id="30760" name="Freeform 5">
                <a:extLst>
                  <a:ext uri="{FF2B5EF4-FFF2-40B4-BE49-F238E27FC236}">
                    <a16:creationId xmlns:a16="http://schemas.microsoft.com/office/drawing/2014/main" id="{5B0FA47F-8EEE-4346-8F2A-1C259E3A2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711"/>
                <a:ext cx="197" cy="75"/>
              </a:xfrm>
              <a:custGeom>
                <a:avLst/>
                <a:gdLst>
                  <a:gd name="T0" fmla="*/ 400 w 98"/>
                  <a:gd name="T1" fmla="*/ 345 h 35"/>
                  <a:gd name="T2" fmla="*/ 724 w 98"/>
                  <a:gd name="T3" fmla="*/ 266 h 35"/>
                  <a:gd name="T4" fmla="*/ 732 w 98"/>
                  <a:gd name="T5" fmla="*/ 28 h 35"/>
                  <a:gd name="T6" fmla="*/ 400 w 98"/>
                  <a:gd name="T7" fmla="*/ 51 h 35"/>
                  <a:gd name="T8" fmla="*/ 400 w 98"/>
                  <a:gd name="T9" fmla="*/ 51 h 35"/>
                  <a:gd name="T10" fmla="*/ 64 w 98"/>
                  <a:gd name="T11" fmla="*/ 28 h 35"/>
                  <a:gd name="T12" fmla="*/ 72 w 98"/>
                  <a:gd name="T13" fmla="*/ 266 h 35"/>
                  <a:gd name="T14" fmla="*/ 400 w 98"/>
                  <a:gd name="T15" fmla="*/ 345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5">
                    <a:moveTo>
                      <a:pt x="49" y="35"/>
                    </a:moveTo>
                    <a:cubicBezTo>
                      <a:pt x="69" y="35"/>
                      <a:pt x="83" y="34"/>
                      <a:pt x="89" y="27"/>
                    </a:cubicBezTo>
                    <a:cubicBezTo>
                      <a:pt x="96" y="21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1"/>
                      <a:pt x="9" y="27"/>
                    </a:cubicBezTo>
                    <a:cubicBezTo>
                      <a:pt x="15" y="34"/>
                      <a:pt x="29" y="35"/>
                      <a:pt x="49" y="35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1" name="Freeform 6">
                <a:extLst>
                  <a:ext uri="{FF2B5EF4-FFF2-40B4-BE49-F238E27FC236}">
                    <a16:creationId xmlns:a16="http://schemas.microsoft.com/office/drawing/2014/main" id="{8373AE43-4577-4CF1-A55B-61B9FF936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610"/>
                <a:ext cx="197" cy="88"/>
              </a:xfrm>
              <a:custGeom>
                <a:avLst/>
                <a:gdLst>
                  <a:gd name="T0" fmla="*/ 400 w 98"/>
                  <a:gd name="T1" fmla="*/ 406 h 41"/>
                  <a:gd name="T2" fmla="*/ 724 w 98"/>
                  <a:gd name="T3" fmla="*/ 337 h 41"/>
                  <a:gd name="T4" fmla="*/ 732 w 98"/>
                  <a:gd name="T5" fmla="*/ 28 h 41"/>
                  <a:gd name="T6" fmla="*/ 400 w 98"/>
                  <a:gd name="T7" fmla="*/ 52 h 41"/>
                  <a:gd name="T8" fmla="*/ 400 w 98"/>
                  <a:gd name="T9" fmla="*/ 52 h 41"/>
                  <a:gd name="T10" fmla="*/ 64 w 98"/>
                  <a:gd name="T11" fmla="*/ 28 h 41"/>
                  <a:gd name="T12" fmla="*/ 72 w 98"/>
                  <a:gd name="T13" fmla="*/ 337 h 41"/>
                  <a:gd name="T14" fmla="*/ 400 w 98"/>
                  <a:gd name="T15" fmla="*/ 406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1">
                    <a:moveTo>
                      <a:pt x="49" y="41"/>
                    </a:moveTo>
                    <a:cubicBezTo>
                      <a:pt x="69" y="41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1"/>
                      <a:pt x="49" y="41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2" name="Freeform 7">
                <a:extLst>
                  <a:ext uri="{FF2B5EF4-FFF2-40B4-BE49-F238E27FC236}">
                    <a16:creationId xmlns:a16="http://schemas.microsoft.com/office/drawing/2014/main" id="{15A2C20B-F264-4EDD-9506-163C63DA3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518"/>
                <a:ext cx="197" cy="79"/>
              </a:xfrm>
              <a:custGeom>
                <a:avLst/>
                <a:gdLst>
                  <a:gd name="T0" fmla="*/ 400 w 98"/>
                  <a:gd name="T1" fmla="*/ 361 h 37"/>
                  <a:gd name="T2" fmla="*/ 724 w 98"/>
                  <a:gd name="T3" fmla="*/ 293 h 37"/>
                  <a:gd name="T4" fmla="*/ 732 w 98"/>
                  <a:gd name="T5" fmla="*/ 41 h 37"/>
                  <a:gd name="T6" fmla="*/ 400 w 98"/>
                  <a:gd name="T7" fmla="*/ 60 h 37"/>
                  <a:gd name="T8" fmla="*/ 400 w 98"/>
                  <a:gd name="T9" fmla="*/ 60 h 37"/>
                  <a:gd name="T10" fmla="*/ 64 w 98"/>
                  <a:gd name="T11" fmla="*/ 41 h 37"/>
                  <a:gd name="T12" fmla="*/ 72 w 98"/>
                  <a:gd name="T13" fmla="*/ 293 h 37"/>
                  <a:gd name="T14" fmla="*/ 400 w 98"/>
                  <a:gd name="T15" fmla="*/ 361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7">
                    <a:moveTo>
                      <a:pt x="49" y="37"/>
                    </a:moveTo>
                    <a:cubicBezTo>
                      <a:pt x="69" y="37"/>
                      <a:pt x="83" y="36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6"/>
                      <a:pt x="29" y="37"/>
                      <a:pt x="49" y="37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3" name="Freeform 8">
                <a:extLst>
                  <a:ext uri="{FF2B5EF4-FFF2-40B4-BE49-F238E27FC236}">
                    <a16:creationId xmlns:a16="http://schemas.microsoft.com/office/drawing/2014/main" id="{4C882EF9-4619-4529-AC19-F6B19489E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415"/>
                <a:ext cx="197" cy="90"/>
              </a:xfrm>
              <a:custGeom>
                <a:avLst/>
                <a:gdLst>
                  <a:gd name="T0" fmla="*/ 400 w 98"/>
                  <a:gd name="T1" fmla="*/ 414 h 42"/>
                  <a:gd name="T2" fmla="*/ 724 w 98"/>
                  <a:gd name="T3" fmla="*/ 334 h 42"/>
                  <a:gd name="T4" fmla="*/ 732 w 98"/>
                  <a:gd name="T5" fmla="*/ 28 h 42"/>
                  <a:gd name="T6" fmla="*/ 400 w 98"/>
                  <a:gd name="T7" fmla="*/ 60 h 42"/>
                  <a:gd name="T8" fmla="*/ 400 w 98"/>
                  <a:gd name="T9" fmla="*/ 60 h 42"/>
                  <a:gd name="T10" fmla="*/ 64 w 98"/>
                  <a:gd name="T11" fmla="*/ 28 h 42"/>
                  <a:gd name="T12" fmla="*/ 72 w 98"/>
                  <a:gd name="T13" fmla="*/ 334 h 42"/>
                  <a:gd name="T14" fmla="*/ 400 w 98"/>
                  <a:gd name="T15" fmla="*/ 414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2"/>
                      <a:pt x="49" y="42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4" name="Freeform 9">
                <a:extLst>
                  <a:ext uri="{FF2B5EF4-FFF2-40B4-BE49-F238E27FC236}">
                    <a16:creationId xmlns:a16="http://schemas.microsoft.com/office/drawing/2014/main" id="{B02A7676-0EC4-40DD-99D5-7E9B5039B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322"/>
                <a:ext cx="197" cy="82"/>
              </a:xfrm>
              <a:custGeom>
                <a:avLst/>
                <a:gdLst>
                  <a:gd name="T0" fmla="*/ 400 w 98"/>
                  <a:gd name="T1" fmla="*/ 382 h 38"/>
                  <a:gd name="T2" fmla="*/ 724 w 98"/>
                  <a:gd name="T3" fmla="*/ 302 h 38"/>
                  <a:gd name="T4" fmla="*/ 732 w 98"/>
                  <a:gd name="T5" fmla="*/ 41 h 38"/>
                  <a:gd name="T6" fmla="*/ 400 w 98"/>
                  <a:gd name="T7" fmla="*/ 60 h 38"/>
                  <a:gd name="T8" fmla="*/ 400 w 98"/>
                  <a:gd name="T9" fmla="*/ 60 h 38"/>
                  <a:gd name="T10" fmla="*/ 64 w 98"/>
                  <a:gd name="T11" fmla="*/ 41 h 38"/>
                  <a:gd name="T12" fmla="*/ 72 w 98"/>
                  <a:gd name="T13" fmla="*/ 302 h 38"/>
                  <a:gd name="T14" fmla="*/ 400 w 98"/>
                  <a:gd name="T15" fmla="*/ 38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5" name="Freeform 10">
                <a:extLst>
                  <a:ext uri="{FF2B5EF4-FFF2-40B4-BE49-F238E27FC236}">
                    <a16:creationId xmlns:a16="http://schemas.microsoft.com/office/drawing/2014/main" id="{1E33486F-31B3-4411-A89B-3611E9CF0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228"/>
                <a:ext cx="197" cy="82"/>
              </a:xfrm>
              <a:custGeom>
                <a:avLst/>
                <a:gdLst>
                  <a:gd name="T0" fmla="*/ 400 w 98"/>
                  <a:gd name="T1" fmla="*/ 382 h 38"/>
                  <a:gd name="T2" fmla="*/ 724 w 98"/>
                  <a:gd name="T3" fmla="*/ 302 h 38"/>
                  <a:gd name="T4" fmla="*/ 732 w 98"/>
                  <a:gd name="T5" fmla="*/ 41 h 38"/>
                  <a:gd name="T6" fmla="*/ 400 w 98"/>
                  <a:gd name="T7" fmla="*/ 60 h 38"/>
                  <a:gd name="T8" fmla="*/ 400 w 98"/>
                  <a:gd name="T9" fmla="*/ 60 h 38"/>
                  <a:gd name="T10" fmla="*/ 64 w 98"/>
                  <a:gd name="T11" fmla="*/ 41 h 38"/>
                  <a:gd name="T12" fmla="*/ 72 w 98"/>
                  <a:gd name="T13" fmla="*/ 302 h 38"/>
                  <a:gd name="T14" fmla="*/ 400 w 98"/>
                  <a:gd name="T15" fmla="*/ 38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6" name="Freeform 11">
                <a:extLst>
                  <a:ext uri="{FF2B5EF4-FFF2-40B4-BE49-F238E27FC236}">
                    <a16:creationId xmlns:a16="http://schemas.microsoft.com/office/drawing/2014/main" id="{1A928C05-7814-4547-870F-8D1A2246F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792"/>
                <a:ext cx="197" cy="84"/>
              </a:xfrm>
              <a:custGeom>
                <a:avLst/>
                <a:gdLst>
                  <a:gd name="T0" fmla="*/ 400 w 98"/>
                  <a:gd name="T1" fmla="*/ 60 h 39"/>
                  <a:gd name="T2" fmla="*/ 732 w 98"/>
                  <a:gd name="T3" fmla="*/ 41 h 39"/>
                  <a:gd name="T4" fmla="*/ 724 w 98"/>
                  <a:gd name="T5" fmla="*/ 278 h 39"/>
                  <a:gd name="T6" fmla="*/ 400 w 98"/>
                  <a:gd name="T7" fmla="*/ 390 h 39"/>
                  <a:gd name="T8" fmla="*/ 400 w 98"/>
                  <a:gd name="T9" fmla="*/ 390 h 39"/>
                  <a:gd name="T10" fmla="*/ 72 w 98"/>
                  <a:gd name="T11" fmla="*/ 278 h 39"/>
                  <a:gd name="T12" fmla="*/ 64 w 98"/>
                  <a:gd name="T13" fmla="*/ 41 h 39"/>
                  <a:gd name="T14" fmla="*/ 400 w 98"/>
                  <a:gd name="T15" fmla="*/ 60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9">
                    <a:moveTo>
                      <a:pt x="49" y="6"/>
                    </a:moveTo>
                    <a:cubicBezTo>
                      <a:pt x="82" y="6"/>
                      <a:pt x="84" y="0"/>
                      <a:pt x="90" y="4"/>
                    </a:cubicBezTo>
                    <a:cubicBezTo>
                      <a:pt x="98" y="9"/>
                      <a:pt x="96" y="21"/>
                      <a:pt x="89" y="28"/>
                    </a:cubicBezTo>
                    <a:cubicBezTo>
                      <a:pt x="83" y="35"/>
                      <a:pt x="69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29" y="39"/>
                      <a:pt x="15" y="35"/>
                      <a:pt x="9" y="28"/>
                    </a:cubicBezTo>
                    <a:cubicBezTo>
                      <a:pt x="2" y="21"/>
                      <a:pt x="0" y="9"/>
                      <a:pt x="8" y="4"/>
                    </a:cubicBezTo>
                    <a:cubicBezTo>
                      <a:pt x="14" y="0"/>
                      <a:pt x="16" y="6"/>
                      <a:pt x="49" y="6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7" name="Freeform 12">
                <a:extLst>
                  <a:ext uri="{FF2B5EF4-FFF2-40B4-BE49-F238E27FC236}">
                    <a16:creationId xmlns:a16="http://schemas.microsoft.com/office/drawing/2014/main" id="{BD2E57C6-D52B-4DA4-936B-98C5776B2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872"/>
                <a:ext cx="197" cy="85"/>
              </a:xfrm>
              <a:custGeom>
                <a:avLst/>
                <a:gdLst>
                  <a:gd name="T0" fmla="*/ 400 w 98"/>
                  <a:gd name="T1" fmla="*/ 385 h 40"/>
                  <a:gd name="T2" fmla="*/ 724 w 98"/>
                  <a:gd name="T3" fmla="*/ 272 h 40"/>
                  <a:gd name="T4" fmla="*/ 732 w 98"/>
                  <a:gd name="T5" fmla="*/ 40 h 40"/>
                  <a:gd name="T6" fmla="*/ 400 w 98"/>
                  <a:gd name="T7" fmla="*/ 96 h 40"/>
                  <a:gd name="T8" fmla="*/ 400 w 98"/>
                  <a:gd name="T9" fmla="*/ 96 h 40"/>
                  <a:gd name="T10" fmla="*/ 64 w 98"/>
                  <a:gd name="T11" fmla="*/ 40 h 40"/>
                  <a:gd name="T12" fmla="*/ 72 w 98"/>
                  <a:gd name="T13" fmla="*/ 272 h 40"/>
                  <a:gd name="T14" fmla="*/ 400 w 98"/>
                  <a:gd name="T15" fmla="*/ 385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0">
                    <a:moveTo>
                      <a:pt x="49" y="40"/>
                    </a:moveTo>
                    <a:cubicBezTo>
                      <a:pt x="69" y="40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0"/>
                      <a:pt x="49" y="40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8" name="Freeform 13">
                <a:extLst>
                  <a:ext uri="{FF2B5EF4-FFF2-40B4-BE49-F238E27FC236}">
                    <a16:creationId xmlns:a16="http://schemas.microsoft.com/office/drawing/2014/main" id="{CEDBA8D1-1EF8-45C3-BCE5-ABB3AE43B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953"/>
                <a:ext cx="197" cy="90"/>
              </a:xfrm>
              <a:custGeom>
                <a:avLst/>
                <a:gdLst>
                  <a:gd name="T0" fmla="*/ 400 w 98"/>
                  <a:gd name="T1" fmla="*/ 414 h 42"/>
                  <a:gd name="T2" fmla="*/ 724 w 98"/>
                  <a:gd name="T3" fmla="*/ 276 h 42"/>
                  <a:gd name="T4" fmla="*/ 732 w 98"/>
                  <a:gd name="T5" fmla="*/ 41 h 42"/>
                  <a:gd name="T6" fmla="*/ 400 w 98"/>
                  <a:gd name="T7" fmla="*/ 96 h 42"/>
                  <a:gd name="T8" fmla="*/ 400 w 98"/>
                  <a:gd name="T9" fmla="*/ 96 h 42"/>
                  <a:gd name="T10" fmla="*/ 64 w 98"/>
                  <a:gd name="T11" fmla="*/ 41 h 42"/>
                  <a:gd name="T12" fmla="*/ 72 w 98"/>
                  <a:gd name="T13" fmla="*/ 276 h 42"/>
                  <a:gd name="T14" fmla="*/ 400 w 98"/>
                  <a:gd name="T15" fmla="*/ 414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2"/>
                      <a:pt x="49" y="42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9" name="Freeform 14">
                <a:extLst>
                  <a:ext uri="{FF2B5EF4-FFF2-40B4-BE49-F238E27FC236}">
                    <a16:creationId xmlns:a16="http://schemas.microsoft.com/office/drawing/2014/main" id="{211939F6-35EF-4557-BC6D-63C5EAF26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850"/>
                <a:ext cx="161" cy="43"/>
              </a:xfrm>
              <a:custGeom>
                <a:avLst/>
                <a:gdLst>
                  <a:gd name="T0" fmla="*/ 316 w 80"/>
                  <a:gd name="T1" fmla="*/ 120 h 20"/>
                  <a:gd name="T2" fmla="*/ 316 w 80"/>
                  <a:gd name="T3" fmla="*/ 120 h 20"/>
                  <a:gd name="T4" fmla="*/ 0 w 80"/>
                  <a:gd name="T5" fmla="*/ 19 h 20"/>
                  <a:gd name="T6" fmla="*/ 0 w 80"/>
                  <a:gd name="T7" fmla="*/ 129 h 20"/>
                  <a:gd name="T8" fmla="*/ 316 w 80"/>
                  <a:gd name="T9" fmla="*/ 198 h 20"/>
                  <a:gd name="T10" fmla="*/ 316 w 80"/>
                  <a:gd name="T11" fmla="*/ 198 h 20"/>
                  <a:gd name="T12" fmla="*/ 652 w 80"/>
                  <a:gd name="T13" fmla="*/ 140 h 20"/>
                  <a:gd name="T14" fmla="*/ 652 w 80"/>
                  <a:gd name="T15" fmla="*/ 0 h 20"/>
                  <a:gd name="T16" fmla="*/ 652 w 80"/>
                  <a:gd name="T17" fmla="*/ 0 h 20"/>
                  <a:gd name="T18" fmla="*/ 644 w 80"/>
                  <a:gd name="T19" fmla="*/ 9 h 20"/>
                  <a:gd name="T20" fmla="*/ 316 w 80"/>
                  <a:gd name="T21" fmla="*/ 12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0" name="Freeform 15">
                <a:extLst>
                  <a:ext uri="{FF2B5EF4-FFF2-40B4-BE49-F238E27FC236}">
                    <a16:creationId xmlns:a16="http://schemas.microsoft.com/office/drawing/2014/main" id="{AD9E0DF7-DF0E-4D87-9D4D-9A0365DC7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769"/>
                <a:ext cx="169" cy="36"/>
              </a:xfrm>
              <a:custGeom>
                <a:avLst/>
                <a:gdLst>
                  <a:gd name="T0" fmla="*/ 660 w 84"/>
                  <a:gd name="T1" fmla="*/ 0 h 17"/>
                  <a:gd name="T2" fmla="*/ 332 w 84"/>
                  <a:gd name="T3" fmla="*/ 76 h 17"/>
                  <a:gd name="T4" fmla="*/ 332 w 84"/>
                  <a:gd name="T5" fmla="*/ 76 h 17"/>
                  <a:gd name="T6" fmla="*/ 8 w 84"/>
                  <a:gd name="T7" fmla="*/ 0 h 17"/>
                  <a:gd name="T8" fmla="*/ 0 w 84"/>
                  <a:gd name="T9" fmla="*/ 144 h 17"/>
                  <a:gd name="T10" fmla="*/ 332 w 84"/>
                  <a:gd name="T11" fmla="*/ 161 h 17"/>
                  <a:gd name="T12" fmla="*/ 332 w 84"/>
                  <a:gd name="T13" fmla="*/ 161 h 17"/>
                  <a:gd name="T14" fmla="*/ 668 w 84"/>
                  <a:gd name="T15" fmla="*/ 144 h 17"/>
                  <a:gd name="T16" fmla="*/ 684 w 84"/>
                  <a:gd name="T17" fmla="*/ 152 h 17"/>
                  <a:gd name="T18" fmla="*/ 684 w 84"/>
                  <a:gd name="T19" fmla="*/ 152 h 17"/>
                  <a:gd name="T20" fmla="*/ 668 w 84"/>
                  <a:gd name="T21" fmla="*/ 0 h 17"/>
                  <a:gd name="T22" fmla="*/ 66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1" name="Freeform 16">
                <a:extLst>
                  <a:ext uri="{FF2B5EF4-FFF2-40B4-BE49-F238E27FC236}">
                    <a16:creationId xmlns:a16="http://schemas.microsoft.com/office/drawing/2014/main" id="{6BF85359-A811-458D-9578-7E517D8F7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850"/>
                <a:ext cx="161" cy="43"/>
              </a:xfrm>
              <a:custGeom>
                <a:avLst/>
                <a:gdLst>
                  <a:gd name="T0" fmla="*/ 316 w 80"/>
                  <a:gd name="T1" fmla="*/ 120 h 20"/>
                  <a:gd name="T2" fmla="*/ 316 w 80"/>
                  <a:gd name="T3" fmla="*/ 120 h 20"/>
                  <a:gd name="T4" fmla="*/ 0 w 80"/>
                  <a:gd name="T5" fmla="*/ 19 h 20"/>
                  <a:gd name="T6" fmla="*/ 0 w 80"/>
                  <a:gd name="T7" fmla="*/ 129 h 20"/>
                  <a:gd name="T8" fmla="*/ 316 w 80"/>
                  <a:gd name="T9" fmla="*/ 198 h 20"/>
                  <a:gd name="T10" fmla="*/ 316 w 80"/>
                  <a:gd name="T11" fmla="*/ 198 h 20"/>
                  <a:gd name="T12" fmla="*/ 652 w 80"/>
                  <a:gd name="T13" fmla="*/ 140 h 20"/>
                  <a:gd name="T14" fmla="*/ 652 w 80"/>
                  <a:gd name="T15" fmla="*/ 0 h 20"/>
                  <a:gd name="T16" fmla="*/ 652 w 80"/>
                  <a:gd name="T17" fmla="*/ 0 h 20"/>
                  <a:gd name="T18" fmla="*/ 644 w 80"/>
                  <a:gd name="T19" fmla="*/ 9 h 20"/>
                  <a:gd name="T20" fmla="*/ 316 w 80"/>
                  <a:gd name="T21" fmla="*/ 12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2" name="Freeform 17">
                <a:extLst>
                  <a:ext uri="{FF2B5EF4-FFF2-40B4-BE49-F238E27FC236}">
                    <a16:creationId xmlns:a16="http://schemas.microsoft.com/office/drawing/2014/main" id="{70E405E7-8219-4D51-9AF0-A964B1477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769"/>
                <a:ext cx="169" cy="36"/>
              </a:xfrm>
              <a:custGeom>
                <a:avLst/>
                <a:gdLst>
                  <a:gd name="T0" fmla="*/ 660 w 84"/>
                  <a:gd name="T1" fmla="*/ 0 h 17"/>
                  <a:gd name="T2" fmla="*/ 332 w 84"/>
                  <a:gd name="T3" fmla="*/ 76 h 17"/>
                  <a:gd name="T4" fmla="*/ 332 w 84"/>
                  <a:gd name="T5" fmla="*/ 76 h 17"/>
                  <a:gd name="T6" fmla="*/ 8 w 84"/>
                  <a:gd name="T7" fmla="*/ 0 h 17"/>
                  <a:gd name="T8" fmla="*/ 0 w 84"/>
                  <a:gd name="T9" fmla="*/ 144 h 17"/>
                  <a:gd name="T10" fmla="*/ 332 w 84"/>
                  <a:gd name="T11" fmla="*/ 161 h 17"/>
                  <a:gd name="T12" fmla="*/ 332 w 84"/>
                  <a:gd name="T13" fmla="*/ 161 h 17"/>
                  <a:gd name="T14" fmla="*/ 668 w 84"/>
                  <a:gd name="T15" fmla="*/ 144 h 17"/>
                  <a:gd name="T16" fmla="*/ 684 w 84"/>
                  <a:gd name="T17" fmla="*/ 152 h 17"/>
                  <a:gd name="T18" fmla="*/ 684 w 84"/>
                  <a:gd name="T19" fmla="*/ 152 h 17"/>
                  <a:gd name="T20" fmla="*/ 668 w 84"/>
                  <a:gd name="T21" fmla="*/ 0 h 17"/>
                  <a:gd name="T22" fmla="*/ 66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3" name="Freeform 18">
                <a:extLst>
                  <a:ext uri="{FF2B5EF4-FFF2-40B4-BE49-F238E27FC236}">
                    <a16:creationId xmlns:a16="http://schemas.microsoft.com/office/drawing/2014/main" id="{D6A99ACA-DA4F-4AAA-B9D8-3AE2B8C38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389"/>
                <a:ext cx="163" cy="39"/>
              </a:xfrm>
              <a:custGeom>
                <a:avLst/>
                <a:gdLst>
                  <a:gd name="T0" fmla="*/ 636 w 81"/>
                  <a:gd name="T1" fmla="*/ 0 h 18"/>
                  <a:gd name="T2" fmla="*/ 316 w 81"/>
                  <a:gd name="T3" fmla="*/ 72 h 18"/>
                  <a:gd name="T4" fmla="*/ 316 w 81"/>
                  <a:gd name="T5" fmla="*/ 72 h 18"/>
                  <a:gd name="T6" fmla="*/ 16 w 81"/>
                  <a:gd name="T7" fmla="*/ 9 h 18"/>
                  <a:gd name="T8" fmla="*/ 0 w 81"/>
                  <a:gd name="T9" fmla="*/ 156 h 18"/>
                  <a:gd name="T10" fmla="*/ 316 w 81"/>
                  <a:gd name="T11" fmla="*/ 184 h 18"/>
                  <a:gd name="T12" fmla="*/ 316 w 81"/>
                  <a:gd name="T13" fmla="*/ 184 h 18"/>
                  <a:gd name="T14" fmla="*/ 652 w 81"/>
                  <a:gd name="T15" fmla="*/ 156 h 18"/>
                  <a:gd name="T16" fmla="*/ 660 w 81"/>
                  <a:gd name="T17" fmla="*/ 173 h 18"/>
                  <a:gd name="T18" fmla="*/ 660 w 81"/>
                  <a:gd name="T19" fmla="*/ 165 h 18"/>
                  <a:gd name="T20" fmla="*/ 636 w 81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8">
                    <a:moveTo>
                      <a:pt x="78" y="0"/>
                    </a:moveTo>
                    <a:cubicBezTo>
                      <a:pt x="71" y="6"/>
                      <a:pt x="58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2" y="7"/>
                      <a:pt x="9" y="6"/>
                      <a:pt x="2" y="1"/>
                    </a:cubicBezTo>
                    <a:cubicBezTo>
                      <a:pt x="4" y="6"/>
                      <a:pt x="2" y="11"/>
                      <a:pt x="0" y="15"/>
                    </a:cubicBezTo>
                    <a:cubicBezTo>
                      <a:pt x="5" y="13"/>
                      <a:pt x="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2"/>
                      <a:pt x="80" y="15"/>
                    </a:cubicBezTo>
                    <a:cubicBezTo>
                      <a:pt x="81" y="16"/>
                      <a:pt x="81" y="16"/>
                      <a:pt x="81" y="17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77" y="14"/>
                      <a:pt x="75" y="6"/>
                      <a:pt x="78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4" name="Freeform 19">
                <a:extLst>
                  <a:ext uri="{FF2B5EF4-FFF2-40B4-BE49-F238E27FC236}">
                    <a16:creationId xmlns:a16="http://schemas.microsoft.com/office/drawing/2014/main" id="{C14B5BF9-10A6-49BB-BEA6-9269C9BC6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292"/>
                <a:ext cx="167" cy="43"/>
              </a:xfrm>
              <a:custGeom>
                <a:avLst/>
                <a:gdLst>
                  <a:gd name="T0" fmla="*/ 660 w 83"/>
                  <a:gd name="T1" fmla="*/ 0 h 20"/>
                  <a:gd name="T2" fmla="*/ 332 w 83"/>
                  <a:gd name="T3" fmla="*/ 80 h 20"/>
                  <a:gd name="T4" fmla="*/ 332 w 83"/>
                  <a:gd name="T5" fmla="*/ 80 h 20"/>
                  <a:gd name="T6" fmla="*/ 32 w 83"/>
                  <a:gd name="T7" fmla="*/ 19 h 20"/>
                  <a:gd name="T8" fmla="*/ 0 w 83"/>
                  <a:gd name="T9" fmla="*/ 181 h 20"/>
                  <a:gd name="T10" fmla="*/ 332 w 83"/>
                  <a:gd name="T11" fmla="*/ 198 h 20"/>
                  <a:gd name="T12" fmla="*/ 332 w 83"/>
                  <a:gd name="T13" fmla="*/ 198 h 20"/>
                  <a:gd name="T14" fmla="*/ 668 w 83"/>
                  <a:gd name="T15" fmla="*/ 181 h 20"/>
                  <a:gd name="T16" fmla="*/ 676 w 83"/>
                  <a:gd name="T17" fmla="*/ 189 h 20"/>
                  <a:gd name="T18" fmla="*/ 676 w 83"/>
                  <a:gd name="T19" fmla="*/ 181 h 20"/>
                  <a:gd name="T20" fmla="*/ 660 w 83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20">
                    <a:moveTo>
                      <a:pt x="81" y="0"/>
                    </a:moveTo>
                    <a:cubicBezTo>
                      <a:pt x="74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3" y="8"/>
                      <a:pt x="11" y="7"/>
                      <a:pt x="4" y="2"/>
                    </a:cubicBezTo>
                    <a:cubicBezTo>
                      <a:pt x="6" y="8"/>
                      <a:pt x="4" y="15"/>
                      <a:pt x="0" y="18"/>
                    </a:cubicBezTo>
                    <a:cubicBezTo>
                      <a:pt x="6" y="14"/>
                      <a:pt x="8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74" y="20"/>
                      <a:pt x="76" y="14"/>
                      <a:pt x="82" y="18"/>
                    </a:cubicBezTo>
                    <a:cubicBezTo>
                      <a:pt x="83" y="18"/>
                      <a:pt x="83" y="19"/>
                      <a:pt x="83" y="19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79" y="15"/>
                      <a:pt x="77" y="6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5" name="Freeform 20">
                <a:extLst>
                  <a:ext uri="{FF2B5EF4-FFF2-40B4-BE49-F238E27FC236}">
                    <a16:creationId xmlns:a16="http://schemas.microsoft.com/office/drawing/2014/main" id="{18C0461A-0203-4194-A840-AA9ED1E1F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683"/>
                <a:ext cx="161" cy="38"/>
              </a:xfrm>
              <a:custGeom>
                <a:avLst/>
                <a:gdLst>
                  <a:gd name="T0" fmla="*/ 316 w 80"/>
                  <a:gd name="T1" fmla="*/ 169 h 18"/>
                  <a:gd name="T2" fmla="*/ 316 w 80"/>
                  <a:gd name="T3" fmla="*/ 169 h 18"/>
                  <a:gd name="T4" fmla="*/ 652 w 80"/>
                  <a:gd name="T5" fmla="*/ 152 h 18"/>
                  <a:gd name="T6" fmla="*/ 644 w 80"/>
                  <a:gd name="T7" fmla="*/ 0 h 18"/>
                  <a:gd name="T8" fmla="*/ 316 w 80"/>
                  <a:gd name="T9" fmla="*/ 68 h 18"/>
                  <a:gd name="T10" fmla="*/ 316 w 80"/>
                  <a:gd name="T11" fmla="*/ 68 h 18"/>
                  <a:gd name="T12" fmla="*/ 16 w 80"/>
                  <a:gd name="T13" fmla="*/ 17 h 18"/>
                  <a:gd name="T14" fmla="*/ 0 w 80"/>
                  <a:gd name="T15" fmla="*/ 144 h 18"/>
                  <a:gd name="T16" fmla="*/ 316 w 80"/>
                  <a:gd name="T17" fmla="*/ 169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18">
                    <a:moveTo>
                      <a:pt x="39" y="18"/>
                    </a:move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3"/>
                      <a:pt x="80" y="16"/>
                    </a:cubicBezTo>
                    <a:cubicBezTo>
                      <a:pt x="77" y="12"/>
                      <a:pt x="76" y="5"/>
                      <a:pt x="79" y="0"/>
                    </a:cubicBezTo>
                    <a:cubicBezTo>
                      <a:pt x="72" y="6"/>
                      <a:pt x="5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1" y="7"/>
                      <a:pt x="9" y="7"/>
                      <a:pt x="2" y="2"/>
                    </a:cubicBezTo>
                    <a:cubicBezTo>
                      <a:pt x="4" y="7"/>
                      <a:pt x="3" y="12"/>
                      <a:pt x="0" y="15"/>
                    </a:cubicBezTo>
                    <a:cubicBezTo>
                      <a:pt x="5" y="14"/>
                      <a:pt x="10" y="18"/>
                      <a:pt x="39" y="18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6" name="Freeform 21">
                <a:extLst>
                  <a:ext uri="{FF2B5EF4-FFF2-40B4-BE49-F238E27FC236}">
                    <a16:creationId xmlns:a16="http://schemas.microsoft.com/office/drawing/2014/main" id="{2E9BA696-1E8D-4F36-9DBB-7FD597725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576"/>
                <a:ext cx="161" cy="45"/>
              </a:xfrm>
              <a:custGeom>
                <a:avLst/>
                <a:gdLst>
                  <a:gd name="T0" fmla="*/ 308 w 80"/>
                  <a:gd name="T1" fmla="*/ 96 h 21"/>
                  <a:gd name="T2" fmla="*/ 308 w 80"/>
                  <a:gd name="T3" fmla="*/ 96 h 21"/>
                  <a:gd name="T4" fmla="*/ 0 w 80"/>
                  <a:gd name="T5" fmla="*/ 51 h 21"/>
                  <a:gd name="T6" fmla="*/ 0 w 80"/>
                  <a:gd name="T7" fmla="*/ 180 h 21"/>
                  <a:gd name="T8" fmla="*/ 308 w 80"/>
                  <a:gd name="T9" fmla="*/ 206 h 21"/>
                  <a:gd name="T10" fmla="*/ 308 w 80"/>
                  <a:gd name="T11" fmla="*/ 206 h 21"/>
                  <a:gd name="T12" fmla="*/ 636 w 80"/>
                  <a:gd name="T13" fmla="*/ 189 h 21"/>
                  <a:gd name="T14" fmla="*/ 652 w 80"/>
                  <a:gd name="T15" fmla="*/ 9 h 21"/>
                  <a:gd name="T16" fmla="*/ 652 w 80"/>
                  <a:gd name="T17" fmla="*/ 0 h 21"/>
                  <a:gd name="T18" fmla="*/ 636 w 80"/>
                  <a:gd name="T19" fmla="*/ 28 h 21"/>
                  <a:gd name="T20" fmla="*/ 308 w 80"/>
                  <a:gd name="T21" fmla="*/ 96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1">
                    <a:moveTo>
                      <a:pt x="38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20" y="10"/>
                      <a:pt x="8" y="10"/>
                      <a:pt x="0" y="5"/>
                    </a:cubicBezTo>
                    <a:cubicBezTo>
                      <a:pt x="2" y="9"/>
                      <a:pt x="2" y="15"/>
                      <a:pt x="0" y="18"/>
                    </a:cubicBezTo>
                    <a:cubicBezTo>
                      <a:pt x="5" y="17"/>
                      <a:pt x="10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70" y="21"/>
                      <a:pt x="73" y="16"/>
                      <a:pt x="78" y="19"/>
                    </a:cubicBezTo>
                    <a:cubicBezTo>
                      <a:pt x="75" y="14"/>
                      <a:pt x="74" y="6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1"/>
                      <a:pt x="79" y="2"/>
                      <a:pt x="78" y="3"/>
                    </a:cubicBezTo>
                    <a:cubicBezTo>
                      <a:pt x="72" y="9"/>
                      <a:pt x="58" y="10"/>
                      <a:pt x="38" y="1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7" name="Freeform 22">
                <a:extLst>
                  <a:ext uri="{FF2B5EF4-FFF2-40B4-BE49-F238E27FC236}">
                    <a16:creationId xmlns:a16="http://schemas.microsoft.com/office/drawing/2014/main" id="{BC94AE36-5B3A-4140-8AA6-926DD7F74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481"/>
                <a:ext cx="163" cy="50"/>
              </a:xfrm>
              <a:custGeom>
                <a:avLst/>
                <a:gdLst>
                  <a:gd name="T0" fmla="*/ 660 w 81"/>
                  <a:gd name="T1" fmla="*/ 0 h 23"/>
                  <a:gd name="T2" fmla="*/ 644 w 81"/>
                  <a:gd name="T3" fmla="*/ 33 h 23"/>
                  <a:gd name="T4" fmla="*/ 316 w 81"/>
                  <a:gd name="T5" fmla="*/ 113 h 23"/>
                  <a:gd name="T6" fmla="*/ 316 w 81"/>
                  <a:gd name="T7" fmla="*/ 113 h 23"/>
                  <a:gd name="T8" fmla="*/ 8 w 81"/>
                  <a:gd name="T9" fmla="*/ 43 h 23"/>
                  <a:gd name="T10" fmla="*/ 0 w 81"/>
                  <a:gd name="T11" fmla="*/ 202 h 23"/>
                  <a:gd name="T12" fmla="*/ 316 w 81"/>
                  <a:gd name="T13" fmla="*/ 237 h 23"/>
                  <a:gd name="T14" fmla="*/ 316 w 81"/>
                  <a:gd name="T15" fmla="*/ 237 h 23"/>
                  <a:gd name="T16" fmla="*/ 652 w 81"/>
                  <a:gd name="T17" fmla="*/ 217 h 23"/>
                  <a:gd name="T18" fmla="*/ 660 w 81"/>
                  <a:gd name="T19" fmla="*/ 226 h 23"/>
                  <a:gd name="T20" fmla="*/ 660 w 81"/>
                  <a:gd name="T21" fmla="*/ 226 h 23"/>
                  <a:gd name="T22" fmla="*/ 660 w 81"/>
                  <a:gd name="T23" fmla="*/ 9 h 23"/>
                  <a:gd name="T24" fmla="*/ 660 w 81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1" h="23">
                    <a:moveTo>
                      <a:pt x="81" y="0"/>
                    </a:moveTo>
                    <a:cubicBezTo>
                      <a:pt x="81" y="1"/>
                      <a:pt x="80" y="2"/>
                      <a:pt x="79" y="3"/>
                    </a:cubicBezTo>
                    <a:cubicBezTo>
                      <a:pt x="73" y="9"/>
                      <a:pt x="5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1" y="11"/>
                      <a:pt x="8" y="10"/>
                      <a:pt x="1" y="4"/>
                    </a:cubicBezTo>
                    <a:cubicBezTo>
                      <a:pt x="4" y="10"/>
                      <a:pt x="3" y="16"/>
                      <a:pt x="0" y="20"/>
                    </a:cubicBezTo>
                    <a:cubicBezTo>
                      <a:pt x="5" y="18"/>
                      <a:pt x="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72" y="23"/>
                      <a:pt x="74" y="17"/>
                      <a:pt x="80" y="21"/>
                    </a:cubicBezTo>
                    <a:cubicBezTo>
                      <a:pt x="81" y="21"/>
                      <a:pt x="81" y="22"/>
                      <a:pt x="81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77" y="18"/>
                      <a:pt x="74" y="7"/>
                      <a:pt x="81" y="1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8" name="Freeform 23">
                <a:extLst>
                  <a:ext uri="{FF2B5EF4-FFF2-40B4-BE49-F238E27FC236}">
                    <a16:creationId xmlns:a16="http://schemas.microsoft.com/office/drawing/2014/main" id="{B7EAAE6D-E208-4D72-ADC6-DAAAF1743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202"/>
                <a:ext cx="155" cy="39"/>
              </a:xfrm>
              <a:custGeom>
                <a:avLst/>
                <a:gdLst>
                  <a:gd name="T0" fmla="*/ 8 w 77"/>
                  <a:gd name="T1" fmla="*/ 156 h 18"/>
                  <a:gd name="T2" fmla="*/ 308 w 77"/>
                  <a:gd name="T3" fmla="*/ 184 h 18"/>
                  <a:gd name="T4" fmla="*/ 308 w 77"/>
                  <a:gd name="T5" fmla="*/ 184 h 18"/>
                  <a:gd name="T6" fmla="*/ 628 w 77"/>
                  <a:gd name="T7" fmla="*/ 156 h 18"/>
                  <a:gd name="T8" fmla="*/ 628 w 77"/>
                  <a:gd name="T9" fmla="*/ 156 h 18"/>
                  <a:gd name="T10" fmla="*/ 604 w 77"/>
                  <a:gd name="T11" fmla="*/ 0 h 18"/>
                  <a:gd name="T12" fmla="*/ 24 w 77"/>
                  <a:gd name="T13" fmla="*/ 0 h 18"/>
                  <a:gd name="T14" fmla="*/ 0 w 77"/>
                  <a:gd name="T15" fmla="*/ 141 h 18"/>
                  <a:gd name="T16" fmla="*/ 8 w 77"/>
                  <a:gd name="T17" fmla="*/ 156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7" h="18">
                    <a:moveTo>
                      <a:pt x="1" y="15"/>
                    </a:moveTo>
                    <a:cubicBezTo>
                      <a:pt x="5" y="14"/>
                      <a:pt x="12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67" y="18"/>
                      <a:pt x="72" y="14"/>
                      <a:pt x="77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2" y="11"/>
                      <a:pt x="74" y="0"/>
                      <a:pt x="7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5"/>
                      <a:pt x="4" y="11"/>
                      <a:pt x="0" y="14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9" name="Freeform 24">
                <a:extLst>
                  <a:ext uri="{FF2B5EF4-FFF2-40B4-BE49-F238E27FC236}">
                    <a16:creationId xmlns:a16="http://schemas.microsoft.com/office/drawing/2014/main" id="{6E8687E1-425C-4B66-A626-827E3135D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1245"/>
                <a:ext cx="121" cy="41"/>
              </a:xfrm>
              <a:custGeom>
                <a:avLst/>
                <a:gdLst>
                  <a:gd name="T0" fmla="*/ 492 w 60"/>
                  <a:gd name="T1" fmla="*/ 28 h 19"/>
                  <a:gd name="T2" fmla="*/ 163 w 60"/>
                  <a:gd name="T3" fmla="*/ 9 h 19"/>
                  <a:gd name="T4" fmla="*/ 56 w 60"/>
                  <a:gd name="T5" fmla="*/ 19 h 19"/>
                  <a:gd name="T6" fmla="*/ 97 w 60"/>
                  <a:gd name="T7" fmla="*/ 190 h 19"/>
                  <a:gd name="T8" fmla="*/ 89 w 60"/>
                  <a:gd name="T9" fmla="*/ 69 h 19"/>
                  <a:gd name="T10" fmla="*/ 264 w 60"/>
                  <a:gd name="T11" fmla="*/ 52 h 19"/>
                  <a:gd name="T12" fmla="*/ 492 w 60"/>
                  <a:gd name="T13" fmla="*/ 41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1" y="7"/>
                    </a:cubicBezTo>
                    <a:cubicBezTo>
                      <a:pt x="16" y="4"/>
                      <a:pt x="27" y="5"/>
                      <a:pt x="32" y="5"/>
                    </a:cubicBezTo>
                    <a:cubicBezTo>
                      <a:pt x="41" y="5"/>
                      <a:pt x="52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0" name="Freeform 25">
                <a:extLst>
                  <a:ext uri="{FF2B5EF4-FFF2-40B4-BE49-F238E27FC236}">
                    <a16:creationId xmlns:a16="http://schemas.microsoft.com/office/drawing/2014/main" id="{36B1887A-F9F7-43CD-BA6F-D392F3B0F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1337"/>
                <a:ext cx="123" cy="41"/>
              </a:xfrm>
              <a:custGeom>
                <a:avLst/>
                <a:gdLst>
                  <a:gd name="T0" fmla="*/ 492 w 61"/>
                  <a:gd name="T1" fmla="*/ 28 h 19"/>
                  <a:gd name="T2" fmla="*/ 163 w 61"/>
                  <a:gd name="T3" fmla="*/ 19 h 19"/>
                  <a:gd name="T4" fmla="*/ 56 w 61"/>
                  <a:gd name="T5" fmla="*/ 19 h 19"/>
                  <a:gd name="T6" fmla="*/ 97 w 61"/>
                  <a:gd name="T7" fmla="*/ 190 h 19"/>
                  <a:gd name="T8" fmla="*/ 97 w 61"/>
                  <a:gd name="T9" fmla="*/ 69 h 19"/>
                  <a:gd name="T10" fmla="*/ 264 w 61"/>
                  <a:gd name="T11" fmla="*/ 52 h 19"/>
                  <a:gd name="T12" fmla="*/ 500 w 61"/>
                  <a:gd name="T13" fmla="*/ 41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3"/>
                    </a:moveTo>
                    <a:cubicBezTo>
                      <a:pt x="47" y="6"/>
                      <a:pt x="33" y="2"/>
                      <a:pt x="20" y="2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2" y="7"/>
                    </a:cubicBezTo>
                    <a:cubicBezTo>
                      <a:pt x="16" y="4"/>
                      <a:pt x="27" y="5"/>
                      <a:pt x="32" y="5"/>
                    </a:cubicBezTo>
                    <a:cubicBezTo>
                      <a:pt x="41" y="5"/>
                      <a:pt x="52" y="7"/>
                      <a:pt x="61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1" name="Freeform 26">
                <a:extLst>
                  <a:ext uri="{FF2B5EF4-FFF2-40B4-BE49-F238E27FC236}">
                    <a16:creationId xmlns:a16="http://schemas.microsoft.com/office/drawing/2014/main" id="{4D3A6CDB-9608-4C2E-A217-9A8F8AB1F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430"/>
                <a:ext cx="121" cy="49"/>
              </a:xfrm>
              <a:custGeom>
                <a:avLst/>
                <a:gdLst>
                  <a:gd name="T0" fmla="*/ 492 w 60"/>
                  <a:gd name="T1" fmla="*/ 28 h 23"/>
                  <a:gd name="T2" fmla="*/ 163 w 60"/>
                  <a:gd name="T3" fmla="*/ 9 h 23"/>
                  <a:gd name="T4" fmla="*/ 56 w 60"/>
                  <a:gd name="T5" fmla="*/ 19 h 23"/>
                  <a:gd name="T6" fmla="*/ 89 w 60"/>
                  <a:gd name="T7" fmla="*/ 222 h 23"/>
                  <a:gd name="T8" fmla="*/ 97 w 60"/>
                  <a:gd name="T9" fmla="*/ 68 h 23"/>
                  <a:gd name="T10" fmla="*/ 264 w 60"/>
                  <a:gd name="T11" fmla="*/ 49 h 23"/>
                  <a:gd name="T12" fmla="*/ 492 w 60"/>
                  <a:gd name="T13" fmla="*/ 4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3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5" y="21"/>
                      <a:pt x="11" y="23"/>
                    </a:cubicBezTo>
                    <a:cubicBezTo>
                      <a:pt x="9" y="19"/>
                      <a:pt x="7" y="10"/>
                      <a:pt x="12" y="7"/>
                    </a:cubicBezTo>
                    <a:cubicBezTo>
                      <a:pt x="16" y="3"/>
                      <a:pt x="27" y="5"/>
                      <a:pt x="32" y="5"/>
                    </a:cubicBezTo>
                    <a:cubicBezTo>
                      <a:pt x="41" y="5"/>
                      <a:pt x="52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2" name="Freeform 27">
                <a:extLst>
                  <a:ext uri="{FF2B5EF4-FFF2-40B4-BE49-F238E27FC236}">
                    <a16:creationId xmlns:a16="http://schemas.microsoft.com/office/drawing/2014/main" id="{A6E06ABF-E45F-49F7-9264-98DBA0338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533"/>
                <a:ext cx="121" cy="40"/>
              </a:xfrm>
              <a:custGeom>
                <a:avLst/>
                <a:gdLst>
                  <a:gd name="T0" fmla="*/ 492 w 60"/>
                  <a:gd name="T1" fmla="*/ 27 h 19"/>
                  <a:gd name="T2" fmla="*/ 163 w 60"/>
                  <a:gd name="T3" fmla="*/ 17 h 19"/>
                  <a:gd name="T4" fmla="*/ 56 w 60"/>
                  <a:gd name="T5" fmla="*/ 17 h 19"/>
                  <a:gd name="T6" fmla="*/ 97 w 60"/>
                  <a:gd name="T7" fmla="*/ 177 h 19"/>
                  <a:gd name="T8" fmla="*/ 89 w 60"/>
                  <a:gd name="T9" fmla="*/ 67 h 19"/>
                  <a:gd name="T10" fmla="*/ 256 w 60"/>
                  <a:gd name="T11" fmla="*/ 48 h 19"/>
                  <a:gd name="T12" fmla="*/ 492 w 60"/>
                  <a:gd name="T13" fmla="*/ 3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3"/>
                    </a:moveTo>
                    <a:cubicBezTo>
                      <a:pt x="47" y="6"/>
                      <a:pt x="33" y="2"/>
                      <a:pt x="20" y="2"/>
                    </a:cubicBezTo>
                    <a:cubicBezTo>
                      <a:pt x="15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1" y="7"/>
                    </a:cubicBezTo>
                    <a:cubicBezTo>
                      <a:pt x="16" y="4"/>
                      <a:pt x="26" y="5"/>
                      <a:pt x="31" y="5"/>
                    </a:cubicBezTo>
                    <a:cubicBezTo>
                      <a:pt x="41" y="5"/>
                      <a:pt x="51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3" name="Freeform 28">
                <a:extLst>
                  <a:ext uri="{FF2B5EF4-FFF2-40B4-BE49-F238E27FC236}">
                    <a16:creationId xmlns:a16="http://schemas.microsoft.com/office/drawing/2014/main" id="{DD470013-50B1-42B4-8CDE-A3A5ABC3A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1726"/>
                <a:ext cx="123" cy="41"/>
              </a:xfrm>
              <a:custGeom>
                <a:avLst/>
                <a:gdLst>
                  <a:gd name="T0" fmla="*/ 492 w 61"/>
                  <a:gd name="T1" fmla="*/ 19 h 19"/>
                  <a:gd name="T2" fmla="*/ 163 w 61"/>
                  <a:gd name="T3" fmla="*/ 9 h 19"/>
                  <a:gd name="T4" fmla="*/ 56 w 61"/>
                  <a:gd name="T5" fmla="*/ 19 h 19"/>
                  <a:gd name="T6" fmla="*/ 97 w 61"/>
                  <a:gd name="T7" fmla="*/ 190 h 19"/>
                  <a:gd name="T8" fmla="*/ 97 w 61"/>
                  <a:gd name="T9" fmla="*/ 60 h 19"/>
                  <a:gd name="T10" fmla="*/ 264 w 61"/>
                  <a:gd name="T11" fmla="*/ 41 h 19"/>
                  <a:gd name="T12" fmla="*/ 500 w 61"/>
                  <a:gd name="T13" fmla="*/ 28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2"/>
                    </a:moveTo>
                    <a:cubicBezTo>
                      <a:pt x="47" y="5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5"/>
                      <a:pt x="6" y="17"/>
                      <a:pt x="12" y="19"/>
                    </a:cubicBezTo>
                    <a:cubicBezTo>
                      <a:pt x="11" y="15"/>
                      <a:pt x="7" y="9"/>
                      <a:pt x="12" y="6"/>
                    </a:cubicBezTo>
                    <a:cubicBezTo>
                      <a:pt x="16" y="3"/>
                      <a:pt x="27" y="4"/>
                      <a:pt x="32" y="4"/>
                    </a:cubicBezTo>
                    <a:cubicBezTo>
                      <a:pt x="41" y="5"/>
                      <a:pt x="52" y="7"/>
                      <a:pt x="61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4" name="Freeform 29">
                <a:extLst>
                  <a:ext uri="{FF2B5EF4-FFF2-40B4-BE49-F238E27FC236}">
                    <a16:creationId xmlns:a16="http://schemas.microsoft.com/office/drawing/2014/main" id="{D5D148ED-A278-4C9B-9C4F-E3B922F72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1807"/>
                <a:ext cx="123" cy="41"/>
              </a:xfrm>
              <a:custGeom>
                <a:avLst/>
                <a:gdLst>
                  <a:gd name="T0" fmla="*/ 492 w 61"/>
                  <a:gd name="T1" fmla="*/ 28 h 19"/>
                  <a:gd name="T2" fmla="*/ 163 w 61"/>
                  <a:gd name="T3" fmla="*/ 9 h 19"/>
                  <a:gd name="T4" fmla="*/ 56 w 61"/>
                  <a:gd name="T5" fmla="*/ 19 h 19"/>
                  <a:gd name="T6" fmla="*/ 97 w 61"/>
                  <a:gd name="T7" fmla="*/ 190 h 19"/>
                  <a:gd name="T8" fmla="*/ 97 w 61"/>
                  <a:gd name="T9" fmla="*/ 60 h 19"/>
                  <a:gd name="T10" fmla="*/ 264 w 61"/>
                  <a:gd name="T11" fmla="*/ 52 h 19"/>
                  <a:gd name="T12" fmla="*/ 500 w 61"/>
                  <a:gd name="T13" fmla="*/ 28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5"/>
                      <a:pt x="6" y="17"/>
                      <a:pt x="12" y="19"/>
                    </a:cubicBezTo>
                    <a:cubicBezTo>
                      <a:pt x="11" y="15"/>
                      <a:pt x="7" y="9"/>
                      <a:pt x="12" y="6"/>
                    </a:cubicBezTo>
                    <a:cubicBezTo>
                      <a:pt x="16" y="3"/>
                      <a:pt x="27" y="4"/>
                      <a:pt x="32" y="5"/>
                    </a:cubicBezTo>
                    <a:cubicBezTo>
                      <a:pt x="41" y="5"/>
                      <a:pt x="52" y="7"/>
                      <a:pt x="61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5" name="Freeform 30">
                <a:extLst>
                  <a:ext uri="{FF2B5EF4-FFF2-40B4-BE49-F238E27FC236}">
                    <a16:creationId xmlns:a16="http://schemas.microsoft.com/office/drawing/2014/main" id="{121B50A5-5979-4342-B5FF-05C10FB6A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887"/>
                <a:ext cx="121" cy="40"/>
              </a:xfrm>
              <a:custGeom>
                <a:avLst/>
                <a:gdLst>
                  <a:gd name="T0" fmla="*/ 492 w 60"/>
                  <a:gd name="T1" fmla="*/ 57 h 19"/>
                  <a:gd name="T2" fmla="*/ 155 w 60"/>
                  <a:gd name="T3" fmla="*/ 27 h 19"/>
                  <a:gd name="T4" fmla="*/ 56 w 60"/>
                  <a:gd name="T5" fmla="*/ 17 h 19"/>
                  <a:gd name="T6" fmla="*/ 97 w 60"/>
                  <a:gd name="T7" fmla="*/ 177 h 19"/>
                  <a:gd name="T8" fmla="*/ 89 w 60"/>
                  <a:gd name="T9" fmla="*/ 76 h 19"/>
                  <a:gd name="T10" fmla="*/ 264 w 60"/>
                  <a:gd name="T11" fmla="*/ 84 h 19"/>
                  <a:gd name="T12" fmla="*/ 492 w 60"/>
                  <a:gd name="T13" fmla="*/ 67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6"/>
                    </a:moveTo>
                    <a:cubicBezTo>
                      <a:pt x="47" y="9"/>
                      <a:pt x="32" y="6"/>
                      <a:pt x="19" y="3"/>
                    </a:cubicBezTo>
                    <a:cubicBezTo>
                      <a:pt x="15" y="2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1"/>
                      <a:pt x="11" y="8"/>
                    </a:cubicBezTo>
                    <a:cubicBezTo>
                      <a:pt x="16" y="5"/>
                      <a:pt x="27" y="9"/>
                      <a:pt x="32" y="9"/>
                    </a:cubicBezTo>
                    <a:cubicBezTo>
                      <a:pt x="42" y="9"/>
                      <a:pt x="52" y="11"/>
                      <a:pt x="60" y="7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6" name="Freeform 31">
                <a:extLst>
                  <a:ext uri="{FF2B5EF4-FFF2-40B4-BE49-F238E27FC236}">
                    <a16:creationId xmlns:a16="http://schemas.microsoft.com/office/drawing/2014/main" id="{154FD56D-1ECE-4693-907C-8AFE77EB2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625"/>
                <a:ext cx="121" cy="49"/>
              </a:xfrm>
              <a:custGeom>
                <a:avLst/>
                <a:gdLst>
                  <a:gd name="T0" fmla="*/ 492 w 60"/>
                  <a:gd name="T1" fmla="*/ 19 h 23"/>
                  <a:gd name="T2" fmla="*/ 163 w 60"/>
                  <a:gd name="T3" fmla="*/ 9 h 23"/>
                  <a:gd name="T4" fmla="*/ 56 w 60"/>
                  <a:gd name="T5" fmla="*/ 19 h 23"/>
                  <a:gd name="T6" fmla="*/ 89 w 60"/>
                  <a:gd name="T7" fmla="*/ 222 h 23"/>
                  <a:gd name="T8" fmla="*/ 89 w 60"/>
                  <a:gd name="T9" fmla="*/ 60 h 23"/>
                  <a:gd name="T10" fmla="*/ 256 w 60"/>
                  <a:gd name="T11" fmla="*/ 40 h 23"/>
                  <a:gd name="T12" fmla="*/ 492 w 60"/>
                  <a:gd name="T13" fmla="*/ 2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3">
                    <a:moveTo>
                      <a:pt x="60" y="2"/>
                    </a:moveTo>
                    <a:cubicBezTo>
                      <a:pt x="47" y="5"/>
                      <a:pt x="33" y="2"/>
                      <a:pt x="20" y="1"/>
                    </a:cubicBezTo>
                    <a:cubicBezTo>
                      <a:pt x="15" y="1"/>
                      <a:pt x="11" y="0"/>
                      <a:pt x="7" y="2"/>
                    </a:cubicBezTo>
                    <a:cubicBezTo>
                      <a:pt x="0" y="5"/>
                      <a:pt x="5" y="22"/>
                      <a:pt x="11" y="23"/>
                    </a:cubicBezTo>
                    <a:cubicBezTo>
                      <a:pt x="9" y="19"/>
                      <a:pt x="7" y="9"/>
                      <a:pt x="11" y="6"/>
                    </a:cubicBezTo>
                    <a:cubicBezTo>
                      <a:pt x="16" y="3"/>
                      <a:pt x="26" y="4"/>
                      <a:pt x="31" y="4"/>
                    </a:cubicBezTo>
                    <a:cubicBezTo>
                      <a:pt x="41" y="5"/>
                      <a:pt x="51" y="7"/>
                      <a:pt x="60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7" name="Freeform 32">
                <a:extLst>
                  <a:ext uri="{FF2B5EF4-FFF2-40B4-BE49-F238E27FC236}">
                    <a16:creationId xmlns:a16="http://schemas.microsoft.com/office/drawing/2014/main" id="{A288F402-E3D8-44C6-BEE2-21E21CAE1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1968"/>
                <a:ext cx="111" cy="65"/>
              </a:xfrm>
              <a:custGeom>
                <a:avLst/>
                <a:gdLst>
                  <a:gd name="T0" fmla="*/ 452 w 55"/>
                  <a:gd name="T1" fmla="*/ 80 h 30"/>
                  <a:gd name="T2" fmla="*/ 89 w 55"/>
                  <a:gd name="T3" fmla="*/ 113 h 30"/>
                  <a:gd name="T4" fmla="*/ 180 w 55"/>
                  <a:gd name="T5" fmla="*/ 306 h 30"/>
                  <a:gd name="T6" fmla="*/ 81 w 55"/>
                  <a:gd name="T7" fmla="*/ 202 h 30"/>
                  <a:gd name="T8" fmla="*/ 40 w 55"/>
                  <a:gd name="T9" fmla="*/ 33 h 30"/>
                  <a:gd name="T10" fmla="*/ 180 w 55"/>
                  <a:gd name="T11" fmla="*/ 61 h 30"/>
                  <a:gd name="T12" fmla="*/ 452 w 55"/>
                  <a:gd name="T13" fmla="*/ 8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30">
                    <a:moveTo>
                      <a:pt x="55" y="8"/>
                    </a:moveTo>
                    <a:cubicBezTo>
                      <a:pt x="32" y="16"/>
                      <a:pt x="15" y="8"/>
                      <a:pt x="11" y="11"/>
                    </a:cubicBezTo>
                    <a:cubicBezTo>
                      <a:pt x="8" y="13"/>
                      <a:pt x="16" y="24"/>
                      <a:pt x="22" y="30"/>
                    </a:cubicBezTo>
                    <a:cubicBezTo>
                      <a:pt x="22" y="30"/>
                      <a:pt x="20" y="28"/>
                      <a:pt x="10" y="20"/>
                    </a:cubicBezTo>
                    <a:cubicBezTo>
                      <a:pt x="0" y="12"/>
                      <a:pt x="0" y="7"/>
                      <a:pt x="5" y="3"/>
                    </a:cubicBezTo>
                    <a:cubicBezTo>
                      <a:pt x="9" y="0"/>
                      <a:pt x="11" y="5"/>
                      <a:pt x="22" y="6"/>
                    </a:cubicBezTo>
                    <a:cubicBezTo>
                      <a:pt x="34" y="7"/>
                      <a:pt x="48" y="10"/>
                      <a:pt x="55" y="8"/>
                    </a:cubicBezTo>
                    <a:close/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8" name="Freeform 33">
                <a:extLst>
                  <a:ext uri="{FF2B5EF4-FFF2-40B4-BE49-F238E27FC236}">
                    <a16:creationId xmlns:a16="http://schemas.microsoft.com/office/drawing/2014/main" id="{5B60B80F-C807-4F04-9451-67B38A590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247"/>
                <a:ext cx="103" cy="65"/>
              </a:xfrm>
              <a:custGeom>
                <a:avLst/>
                <a:gdLst>
                  <a:gd name="T0" fmla="*/ 0 w 51"/>
                  <a:gd name="T1" fmla="*/ 234 h 30"/>
                  <a:gd name="T2" fmla="*/ 355 w 51"/>
                  <a:gd name="T3" fmla="*/ 0 h 30"/>
                  <a:gd name="T4" fmla="*/ 196 w 51"/>
                  <a:gd name="T5" fmla="*/ 173 h 30"/>
                  <a:gd name="T6" fmla="*/ 0 w 51"/>
                  <a:gd name="T7" fmla="*/ 234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3"/>
                    </a:moveTo>
                    <a:cubicBezTo>
                      <a:pt x="15" y="20"/>
                      <a:pt x="51" y="30"/>
                      <a:pt x="43" y="0"/>
                    </a:cubicBezTo>
                    <a:cubicBezTo>
                      <a:pt x="42" y="10"/>
                      <a:pt x="32" y="15"/>
                      <a:pt x="24" y="17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9" name="Freeform 34">
                <a:extLst>
                  <a:ext uri="{FF2B5EF4-FFF2-40B4-BE49-F238E27FC236}">
                    <a16:creationId xmlns:a16="http://schemas.microsoft.com/office/drawing/2014/main" id="{5A24F66F-42A9-47DC-B29A-DF36B6320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340"/>
                <a:ext cx="103" cy="64"/>
              </a:xfrm>
              <a:custGeom>
                <a:avLst/>
                <a:gdLst>
                  <a:gd name="T0" fmla="*/ 8 w 51"/>
                  <a:gd name="T1" fmla="*/ 224 h 30"/>
                  <a:gd name="T2" fmla="*/ 364 w 51"/>
                  <a:gd name="T3" fmla="*/ 0 h 30"/>
                  <a:gd name="T4" fmla="*/ 196 w 51"/>
                  <a:gd name="T5" fmla="*/ 173 h 30"/>
                  <a:gd name="T6" fmla="*/ 0 w 51"/>
                  <a:gd name="T7" fmla="*/ 224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0" name="Freeform 35">
                <a:extLst>
                  <a:ext uri="{FF2B5EF4-FFF2-40B4-BE49-F238E27FC236}">
                    <a16:creationId xmlns:a16="http://schemas.microsoft.com/office/drawing/2014/main" id="{5BBF1C78-B26A-40C0-8446-7D0BC87AB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535"/>
                <a:ext cx="103" cy="64"/>
              </a:xfrm>
              <a:custGeom>
                <a:avLst/>
                <a:gdLst>
                  <a:gd name="T0" fmla="*/ 8 w 51"/>
                  <a:gd name="T1" fmla="*/ 224 h 30"/>
                  <a:gd name="T2" fmla="*/ 364 w 51"/>
                  <a:gd name="T3" fmla="*/ 0 h 30"/>
                  <a:gd name="T4" fmla="*/ 196 w 51"/>
                  <a:gd name="T5" fmla="*/ 173 h 30"/>
                  <a:gd name="T6" fmla="*/ 0 w 51"/>
                  <a:gd name="T7" fmla="*/ 224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1" name="Freeform 36">
                <a:extLst>
                  <a:ext uri="{FF2B5EF4-FFF2-40B4-BE49-F238E27FC236}">
                    <a16:creationId xmlns:a16="http://schemas.microsoft.com/office/drawing/2014/main" id="{4327A526-1164-4495-BF74-578817602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1636"/>
                <a:ext cx="103" cy="64"/>
              </a:xfrm>
              <a:custGeom>
                <a:avLst/>
                <a:gdLst>
                  <a:gd name="T0" fmla="*/ 8 w 51"/>
                  <a:gd name="T1" fmla="*/ 224 h 30"/>
                  <a:gd name="T2" fmla="*/ 364 w 51"/>
                  <a:gd name="T3" fmla="*/ 0 h 30"/>
                  <a:gd name="T4" fmla="*/ 196 w 51"/>
                  <a:gd name="T5" fmla="*/ 173 h 30"/>
                  <a:gd name="T6" fmla="*/ 0 w 51"/>
                  <a:gd name="T7" fmla="*/ 224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2" name="Freeform 37">
                <a:extLst>
                  <a:ext uri="{FF2B5EF4-FFF2-40B4-BE49-F238E27FC236}">
                    <a16:creationId xmlns:a16="http://schemas.microsoft.com/office/drawing/2014/main" id="{8C79A2C8-9989-40B7-8FD1-59B996655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1728"/>
                <a:ext cx="103" cy="64"/>
              </a:xfrm>
              <a:custGeom>
                <a:avLst/>
                <a:gdLst>
                  <a:gd name="T0" fmla="*/ 0 w 51"/>
                  <a:gd name="T1" fmla="*/ 224 h 30"/>
                  <a:gd name="T2" fmla="*/ 355 w 51"/>
                  <a:gd name="T3" fmla="*/ 0 h 30"/>
                  <a:gd name="T4" fmla="*/ 196 w 51"/>
                  <a:gd name="T5" fmla="*/ 164 h 30"/>
                  <a:gd name="T6" fmla="*/ 0 w 51"/>
                  <a:gd name="T7" fmla="*/ 224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3"/>
                    </a:moveTo>
                    <a:cubicBezTo>
                      <a:pt x="14" y="20"/>
                      <a:pt x="51" y="30"/>
                      <a:pt x="43" y="0"/>
                    </a:cubicBezTo>
                    <a:cubicBezTo>
                      <a:pt x="42" y="10"/>
                      <a:pt x="32" y="15"/>
                      <a:pt x="24" y="17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3" name="Freeform 38">
                <a:extLst>
                  <a:ext uri="{FF2B5EF4-FFF2-40B4-BE49-F238E27FC236}">
                    <a16:creationId xmlns:a16="http://schemas.microsoft.com/office/drawing/2014/main" id="{3D0F57CA-7E93-427B-9AA6-10479783F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1807"/>
                <a:ext cx="103" cy="65"/>
              </a:xfrm>
              <a:custGeom>
                <a:avLst/>
                <a:gdLst>
                  <a:gd name="T0" fmla="*/ 0 w 51"/>
                  <a:gd name="T1" fmla="*/ 286 h 30"/>
                  <a:gd name="T2" fmla="*/ 364 w 51"/>
                  <a:gd name="T3" fmla="*/ 0 h 30"/>
                  <a:gd name="T4" fmla="*/ 224 w 51"/>
                  <a:gd name="T5" fmla="*/ 202 h 30"/>
                  <a:gd name="T6" fmla="*/ 0 w 51"/>
                  <a:gd name="T7" fmla="*/ 286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8"/>
                    </a:moveTo>
                    <a:cubicBezTo>
                      <a:pt x="14" y="25"/>
                      <a:pt x="51" y="30"/>
                      <a:pt x="44" y="0"/>
                    </a:cubicBezTo>
                    <a:cubicBezTo>
                      <a:pt x="42" y="10"/>
                      <a:pt x="37" y="14"/>
                      <a:pt x="27" y="20"/>
                    </a:cubicBezTo>
                    <a:cubicBezTo>
                      <a:pt x="20" y="24"/>
                      <a:pt x="8" y="28"/>
                      <a:pt x="0" y="28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4" name="Freeform 39">
                <a:extLst>
                  <a:ext uri="{FF2B5EF4-FFF2-40B4-BE49-F238E27FC236}">
                    <a16:creationId xmlns:a16="http://schemas.microsoft.com/office/drawing/2014/main" id="{9CC84484-B0BB-44BB-88DB-D972F5112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1887"/>
                <a:ext cx="103" cy="64"/>
              </a:xfrm>
              <a:custGeom>
                <a:avLst/>
                <a:gdLst>
                  <a:gd name="T0" fmla="*/ 0 w 51"/>
                  <a:gd name="T1" fmla="*/ 273 h 30"/>
                  <a:gd name="T2" fmla="*/ 364 w 51"/>
                  <a:gd name="T3" fmla="*/ 0 h 30"/>
                  <a:gd name="T4" fmla="*/ 224 w 51"/>
                  <a:gd name="T5" fmla="*/ 196 h 30"/>
                  <a:gd name="T6" fmla="*/ 0 w 51"/>
                  <a:gd name="T7" fmla="*/ 273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8"/>
                    </a:moveTo>
                    <a:cubicBezTo>
                      <a:pt x="14" y="25"/>
                      <a:pt x="51" y="30"/>
                      <a:pt x="44" y="0"/>
                    </a:cubicBezTo>
                    <a:cubicBezTo>
                      <a:pt x="42" y="10"/>
                      <a:pt x="37" y="14"/>
                      <a:pt x="27" y="20"/>
                    </a:cubicBezTo>
                    <a:cubicBezTo>
                      <a:pt x="20" y="24"/>
                      <a:pt x="8" y="27"/>
                      <a:pt x="0" y="28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5" name="Freeform 40">
                <a:extLst>
                  <a:ext uri="{FF2B5EF4-FFF2-40B4-BE49-F238E27FC236}">
                    <a16:creationId xmlns:a16="http://schemas.microsoft.com/office/drawing/2014/main" id="{32019763-8A75-454B-8ACB-83EC77348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1434"/>
                <a:ext cx="101" cy="66"/>
              </a:xfrm>
              <a:custGeom>
                <a:avLst/>
                <a:gdLst>
                  <a:gd name="T0" fmla="*/ 0 w 50"/>
                  <a:gd name="T1" fmla="*/ 281 h 31"/>
                  <a:gd name="T2" fmla="*/ 347 w 50"/>
                  <a:gd name="T3" fmla="*/ 0 h 31"/>
                  <a:gd name="T4" fmla="*/ 188 w 50"/>
                  <a:gd name="T5" fmla="*/ 204 h 31"/>
                  <a:gd name="T6" fmla="*/ 0 w 50"/>
                  <a:gd name="T7" fmla="*/ 281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31">
                    <a:moveTo>
                      <a:pt x="0" y="29"/>
                    </a:moveTo>
                    <a:cubicBezTo>
                      <a:pt x="14" y="26"/>
                      <a:pt x="50" y="31"/>
                      <a:pt x="42" y="0"/>
                    </a:cubicBezTo>
                    <a:cubicBezTo>
                      <a:pt x="41" y="10"/>
                      <a:pt x="32" y="18"/>
                      <a:pt x="23" y="21"/>
                    </a:cubicBezTo>
                    <a:cubicBezTo>
                      <a:pt x="15" y="23"/>
                      <a:pt x="8" y="28"/>
                      <a:pt x="0" y="29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6" name="Freeform 41">
                <a:extLst>
                  <a:ext uri="{FF2B5EF4-FFF2-40B4-BE49-F238E27FC236}">
                    <a16:creationId xmlns:a16="http://schemas.microsoft.com/office/drawing/2014/main" id="{1B4BFF5F-4A5A-45D2-BA09-78D725A1F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968"/>
                <a:ext cx="64" cy="60"/>
              </a:xfrm>
              <a:custGeom>
                <a:avLst/>
                <a:gdLst>
                  <a:gd name="T0" fmla="*/ 0 w 32"/>
                  <a:gd name="T1" fmla="*/ 276 h 28"/>
                  <a:gd name="T2" fmla="*/ 240 w 32"/>
                  <a:gd name="T3" fmla="*/ 60 h 28"/>
                  <a:gd name="T4" fmla="*/ 152 w 32"/>
                  <a:gd name="T5" fmla="*/ 51 h 28"/>
                  <a:gd name="T6" fmla="*/ 0 w 32"/>
                  <a:gd name="T7" fmla="*/ 276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28">
                    <a:moveTo>
                      <a:pt x="0" y="28"/>
                    </a:moveTo>
                    <a:cubicBezTo>
                      <a:pt x="24" y="20"/>
                      <a:pt x="32" y="11"/>
                      <a:pt x="30" y="6"/>
                    </a:cubicBezTo>
                    <a:cubicBezTo>
                      <a:pt x="27" y="0"/>
                      <a:pt x="21" y="3"/>
                      <a:pt x="19" y="5"/>
                    </a:cubicBezTo>
                    <a:cubicBezTo>
                      <a:pt x="17" y="6"/>
                      <a:pt x="31" y="10"/>
                      <a:pt x="0" y="28"/>
                    </a:cubicBezTo>
                    <a:close/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7" name="Freeform 42">
                <a:extLst>
                  <a:ext uri="{FF2B5EF4-FFF2-40B4-BE49-F238E27FC236}">
                    <a16:creationId xmlns:a16="http://schemas.microsoft.com/office/drawing/2014/main" id="{5D55C1A8-645B-4BC5-A984-375926E9E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1932"/>
                <a:ext cx="161" cy="43"/>
              </a:xfrm>
              <a:custGeom>
                <a:avLst/>
                <a:gdLst>
                  <a:gd name="T0" fmla="*/ 328 w 80"/>
                  <a:gd name="T1" fmla="*/ 120 h 20"/>
                  <a:gd name="T2" fmla="*/ 328 w 80"/>
                  <a:gd name="T3" fmla="*/ 120 h 20"/>
                  <a:gd name="T4" fmla="*/ 0 w 80"/>
                  <a:gd name="T5" fmla="*/ 0 h 20"/>
                  <a:gd name="T6" fmla="*/ 8 w 80"/>
                  <a:gd name="T7" fmla="*/ 140 h 20"/>
                  <a:gd name="T8" fmla="*/ 328 w 80"/>
                  <a:gd name="T9" fmla="*/ 198 h 20"/>
                  <a:gd name="T10" fmla="*/ 328 w 80"/>
                  <a:gd name="T11" fmla="*/ 198 h 20"/>
                  <a:gd name="T12" fmla="*/ 644 w 80"/>
                  <a:gd name="T13" fmla="*/ 140 h 20"/>
                  <a:gd name="T14" fmla="*/ 652 w 80"/>
                  <a:gd name="T15" fmla="*/ 0 h 20"/>
                  <a:gd name="T16" fmla="*/ 328 w 80"/>
                  <a:gd name="T17" fmla="*/ 12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0">
                    <a:moveTo>
                      <a:pt x="40" y="12"/>
                    </a:moveTo>
                    <a:cubicBezTo>
                      <a:pt x="40" y="12"/>
                      <a:pt x="40" y="12"/>
                      <a:pt x="40" y="12"/>
                    </a:cubicBezTo>
                    <a:cubicBezTo>
                      <a:pt x="20" y="12"/>
                      <a:pt x="6" y="7"/>
                      <a:pt x="0" y="0"/>
                    </a:cubicBezTo>
                    <a:cubicBezTo>
                      <a:pt x="3" y="4"/>
                      <a:pt x="3" y="10"/>
                      <a:pt x="1" y="14"/>
                    </a:cubicBezTo>
                    <a:cubicBezTo>
                      <a:pt x="6" y="12"/>
                      <a:pt x="1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70" y="20"/>
                      <a:pt x="74" y="12"/>
                      <a:pt x="79" y="14"/>
                    </a:cubicBezTo>
                    <a:cubicBezTo>
                      <a:pt x="76" y="9"/>
                      <a:pt x="77" y="5"/>
                      <a:pt x="80" y="0"/>
                    </a:cubicBezTo>
                    <a:cubicBezTo>
                      <a:pt x="74" y="7"/>
                      <a:pt x="60" y="12"/>
                      <a:pt x="40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8" name="Freeform 43">
                <a:extLst>
                  <a:ext uri="{FF2B5EF4-FFF2-40B4-BE49-F238E27FC236}">
                    <a16:creationId xmlns:a16="http://schemas.microsoft.com/office/drawing/2014/main" id="{14379407-D3BC-4B0D-8C56-C7010A5B5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1985"/>
                <a:ext cx="408" cy="303"/>
              </a:xfrm>
              <a:custGeom>
                <a:avLst/>
                <a:gdLst>
                  <a:gd name="T0" fmla="*/ 1616 w 203"/>
                  <a:gd name="T1" fmla="*/ 475 h 141"/>
                  <a:gd name="T2" fmla="*/ 1495 w 203"/>
                  <a:gd name="T3" fmla="*/ 466 h 141"/>
                  <a:gd name="T4" fmla="*/ 1640 w 203"/>
                  <a:gd name="T5" fmla="*/ 269 h 141"/>
                  <a:gd name="T6" fmla="*/ 1624 w 203"/>
                  <a:gd name="T7" fmla="*/ 217 h 141"/>
                  <a:gd name="T8" fmla="*/ 1584 w 203"/>
                  <a:gd name="T9" fmla="*/ 249 h 141"/>
                  <a:gd name="T10" fmla="*/ 1455 w 203"/>
                  <a:gd name="T11" fmla="*/ 415 h 141"/>
                  <a:gd name="T12" fmla="*/ 1373 w 203"/>
                  <a:gd name="T13" fmla="*/ 447 h 141"/>
                  <a:gd name="T14" fmla="*/ 957 w 203"/>
                  <a:gd name="T15" fmla="*/ 546 h 141"/>
                  <a:gd name="T16" fmla="*/ 973 w 203"/>
                  <a:gd name="T17" fmla="*/ 329 h 141"/>
                  <a:gd name="T18" fmla="*/ 981 w 203"/>
                  <a:gd name="T19" fmla="*/ 217 h 141"/>
                  <a:gd name="T20" fmla="*/ 1095 w 203"/>
                  <a:gd name="T21" fmla="*/ 80 h 141"/>
                  <a:gd name="T22" fmla="*/ 1119 w 203"/>
                  <a:gd name="T23" fmla="*/ 28 h 141"/>
                  <a:gd name="T24" fmla="*/ 1087 w 203"/>
                  <a:gd name="T25" fmla="*/ 0 h 141"/>
                  <a:gd name="T26" fmla="*/ 933 w 203"/>
                  <a:gd name="T27" fmla="*/ 172 h 141"/>
                  <a:gd name="T28" fmla="*/ 884 w 203"/>
                  <a:gd name="T29" fmla="*/ 41 h 141"/>
                  <a:gd name="T30" fmla="*/ 836 w 203"/>
                  <a:gd name="T31" fmla="*/ 28 h 141"/>
                  <a:gd name="T32" fmla="*/ 828 w 203"/>
                  <a:gd name="T33" fmla="*/ 80 h 141"/>
                  <a:gd name="T34" fmla="*/ 876 w 203"/>
                  <a:gd name="T35" fmla="*/ 398 h 141"/>
                  <a:gd name="T36" fmla="*/ 804 w 203"/>
                  <a:gd name="T37" fmla="*/ 724 h 141"/>
                  <a:gd name="T38" fmla="*/ 772 w 203"/>
                  <a:gd name="T39" fmla="*/ 836 h 141"/>
                  <a:gd name="T40" fmla="*/ 764 w 203"/>
                  <a:gd name="T41" fmla="*/ 836 h 141"/>
                  <a:gd name="T42" fmla="*/ 496 w 203"/>
                  <a:gd name="T43" fmla="*/ 655 h 141"/>
                  <a:gd name="T44" fmla="*/ 283 w 203"/>
                  <a:gd name="T45" fmla="*/ 554 h 141"/>
                  <a:gd name="T46" fmla="*/ 227 w 203"/>
                  <a:gd name="T47" fmla="*/ 486 h 141"/>
                  <a:gd name="T48" fmla="*/ 177 w 203"/>
                  <a:gd name="T49" fmla="*/ 406 h 141"/>
                  <a:gd name="T50" fmla="*/ 137 w 203"/>
                  <a:gd name="T51" fmla="*/ 406 h 141"/>
                  <a:gd name="T52" fmla="*/ 129 w 203"/>
                  <a:gd name="T53" fmla="*/ 466 h 141"/>
                  <a:gd name="T54" fmla="*/ 177 w 203"/>
                  <a:gd name="T55" fmla="*/ 535 h 141"/>
                  <a:gd name="T56" fmla="*/ 219 w 203"/>
                  <a:gd name="T57" fmla="*/ 595 h 141"/>
                  <a:gd name="T58" fmla="*/ 32 w 203"/>
                  <a:gd name="T59" fmla="*/ 578 h 141"/>
                  <a:gd name="T60" fmla="*/ 0 w 203"/>
                  <a:gd name="T61" fmla="*/ 615 h 141"/>
                  <a:gd name="T62" fmla="*/ 32 w 203"/>
                  <a:gd name="T63" fmla="*/ 655 h 141"/>
                  <a:gd name="T64" fmla="*/ 193 w 203"/>
                  <a:gd name="T65" fmla="*/ 664 h 141"/>
                  <a:gd name="T66" fmla="*/ 521 w 203"/>
                  <a:gd name="T67" fmla="*/ 795 h 141"/>
                  <a:gd name="T68" fmla="*/ 812 w 203"/>
                  <a:gd name="T69" fmla="*/ 1182 h 141"/>
                  <a:gd name="T70" fmla="*/ 868 w 203"/>
                  <a:gd name="T71" fmla="*/ 1347 h 141"/>
                  <a:gd name="T72" fmla="*/ 1055 w 203"/>
                  <a:gd name="T73" fmla="*/ 1399 h 141"/>
                  <a:gd name="T74" fmla="*/ 1055 w 203"/>
                  <a:gd name="T75" fmla="*/ 1390 h 141"/>
                  <a:gd name="T76" fmla="*/ 900 w 203"/>
                  <a:gd name="T77" fmla="*/ 984 h 141"/>
                  <a:gd name="T78" fmla="*/ 868 w 203"/>
                  <a:gd name="T79" fmla="*/ 864 h 141"/>
                  <a:gd name="T80" fmla="*/ 876 w 203"/>
                  <a:gd name="T81" fmla="*/ 804 h 141"/>
                  <a:gd name="T82" fmla="*/ 884 w 203"/>
                  <a:gd name="T83" fmla="*/ 804 h 141"/>
                  <a:gd name="T84" fmla="*/ 892 w 203"/>
                  <a:gd name="T85" fmla="*/ 776 h 141"/>
                  <a:gd name="T86" fmla="*/ 908 w 203"/>
                  <a:gd name="T87" fmla="*/ 752 h 141"/>
                  <a:gd name="T88" fmla="*/ 1192 w 203"/>
                  <a:gd name="T89" fmla="*/ 587 h 141"/>
                  <a:gd name="T90" fmla="*/ 1608 w 203"/>
                  <a:gd name="T91" fmla="*/ 554 h 141"/>
                  <a:gd name="T92" fmla="*/ 1640 w 203"/>
                  <a:gd name="T93" fmla="*/ 518 h 141"/>
                  <a:gd name="T94" fmla="*/ 1616 w 203"/>
                  <a:gd name="T95" fmla="*/ 475 h 1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" h="141">
                    <a:moveTo>
                      <a:pt x="199" y="48"/>
                    </a:moveTo>
                    <a:cubicBezTo>
                      <a:pt x="194" y="47"/>
                      <a:pt x="189" y="47"/>
                      <a:pt x="184" y="47"/>
                    </a:cubicBezTo>
                    <a:cubicBezTo>
                      <a:pt x="192" y="43"/>
                      <a:pt x="199" y="37"/>
                      <a:pt x="202" y="27"/>
                    </a:cubicBezTo>
                    <a:cubicBezTo>
                      <a:pt x="203" y="25"/>
                      <a:pt x="202" y="23"/>
                      <a:pt x="200" y="22"/>
                    </a:cubicBezTo>
                    <a:cubicBezTo>
                      <a:pt x="197" y="21"/>
                      <a:pt x="195" y="23"/>
                      <a:pt x="195" y="25"/>
                    </a:cubicBezTo>
                    <a:cubicBezTo>
                      <a:pt x="192" y="32"/>
                      <a:pt x="187" y="37"/>
                      <a:pt x="179" y="42"/>
                    </a:cubicBezTo>
                    <a:cubicBezTo>
                      <a:pt x="177" y="42"/>
                      <a:pt x="173" y="44"/>
                      <a:pt x="169" y="45"/>
                    </a:cubicBezTo>
                    <a:cubicBezTo>
                      <a:pt x="145" y="45"/>
                      <a:pt x="129" y="50"/>
                      <a:pt x="118" y="55"/>
                    </a:cubicBezTo>
                    <a:cubicBezTo>
                      <a:pt x="120" y="48"/>
                      <a:pt x="120" y="40"/>
                      <a:pt x="120" y="33"/>
                    </a:cubicBezTo>
                    <a:cubicBezTo>
                      <a:pt x="120" y="31"/>
                      <a:pt x="120" y="26"/>
                      <a:pt x="121" y="22"/>
                    </a:cubicBezTo>
                    <a:cubicBezTo>
                      <a:pt x="125" y="15"/>
                      <a:pt x="129" y="9"/>
                      <a:pt x="135" y="8"/>
                    </a:cubicBezTo>
                    <a:cubicBezTo>
                      <a:pt x="137" y="8"/>
                      <a:pt x="139" y="6"/>
                      <a:pt x="138" y="3"/>
                    </a:cubicBezTo>
                    <a:cubicBezTo>
                      <a:pt x="138" y="1"/>
                      <a:pt x="136" y="0"/>
                      <a:pt x="134" y="0"/>
                    </a:cubicBezTo>
                    <a:cubicBezTo>
                      <a:pt x="125" y="1"/>
                      <a:pt x="119" y="9"/>
                      <a:pt x="115" y="17"/>
                    </a:cubicBezTo>
                    <a:cubicBezTo>
                      <a:pt x="113" y="12"/>
                      <a:pt x="111" y="7"/>
                      <a:pt x="109" y="4"/>
                    </a:cubicBezTo>
                    <a:cubicBezTo>
                      <a:pt x="107" y="2"/>
                      <a:pt x="105" y="1"/>
                      <a:pt x="103" y="3"/>
                    </a:cubicBezTo>
                    <a:cubicBezTo>
                      <a:pt x="101" y="4"/>
                      <a:pt x="101" y="7"/>
                      <a:pt x="102" y="8"/>
                    </a:cubicBezTo>
                    <a:cubicBezTo>
                      <a:pt x="105" y="13"/>
                      <a:pt x="108" y="25"/>
                      <a:pt x="108" y="40"/>
                    </a:cubicBezTo>
                    <a:cubicBezTo>
                      <a:pt x="107" y="51"/>
                      <a:pt x="104" y="63"/>
                      <a:pt x="99" y="73"/>
                    </a:cubicBezTo>
                    <a:cubicBezTo>
                      <a:pt x="97" y="76"/>
                      <a:pt x="96" y="80"/>
                      <a:pt x="95" y="84"/>
                    </a:cubicBezTo>
                    <a:cubicBezTo>
                      <a:pt x="94" y="84"/>
                      <a:pt x="95" y="84"/>
                      <a:pt x="94" y="84"/>
                    </a:cubicBezTo>
                    <a:cubicBezTo>
                      <a:pt x="85" y="77"/>
                      <a:pt x="73" y="71"/>
                      <a:pt x="61" y="66"/>
                    </a:cubicBezTo>
                    <a:cubicBezTo>
                      <a:pt x="56" y="65"/>
                      <a:pt x="39" y="60"/>
                      <a:pt x="35" y="56"/>
                    </a:cubicBezTo>
                    <a:cubicBezTo>
                      <a:pt x="33" y="54"/>
                      <a:pt x="31" y="51"/>
                      <a:pt x="28" y="49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1" y="40"/>
                      <a:pt x="18" y="39"/>
                      <a:pt x="17" y="41"/>
                    </a:cubicBezTo>
                    <a:cubicBezTo>
                      <a:pt x="15" y="42"/>
                      <a:pt x="15" y="45"/>
                      <a:pt x="16" y="47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4" y="56"/>
                      <a:pt x="25" y="58"/>
                      <a:pt x="27" y="60"/>
                    </a:cubicBezTo>
                    <a:cubicBezTo>
                      <a:pt x="20" y="59"/>
                      <a:pt x="12" y="58"/>
                      <a:pt x="4" y="58"/>
                    </a:cubicBezTo>
                    <a:cubicBezTo>
                      <a:pt x="2" y="58"/>
                      <a:pt x="0" y="60"/>
                      <a:pt x="0" y="62"/>
                    </a:cubicBezTo>
                    <a:cubicBezTo>
                      <a:pt x="0" y="64"/>
                      <a:pt x="2" y="66"/>
                      <a:pt x="4" y="66"/>
                    </a:cubicBezTo>
                    <a:cubicBezTo>
                      <a:pt x="11" y="66"/>
                      <a:pt x="18" y="66"/>
                      <a:pt x="24" y="67"/>
                    </a:cubicBezTo>
                    <a:cubicBezTo>
                      <a:pt x="41" y="68"/>
                      <a:pt x="57" y="76"/>
                      <a:pt x="64" y="80"/>
                    </a:cubicBezTo>
                    <a:cubicBezTo>
                      <a:pt x="73" y="84"/>
                      <a:pt x="86" y="95"/>
                      <a:pt x="100" y="119"/>
                    </a:cubicBezTo>
                    <a:cubicBezTo>
                      <a:pt x="103" y="125"/>
                      <a:pt x="105" y="130"/>
                      <a:pt x="107" y="136"/>
                    </a:cubicBezTo>
                    <a:cubicBezTo>
                      <a:pt x="116" y="138"/>
                      <a:pt x="124" y="140"/>
                      <a:pt x="130" y="141"/>
                    </a:cubicBezTo>
                    <a:cubicBezTo>
                      <a:pt x="130" y="140"/>
                      <a:pt x="130" y="140"/>
                      <a:pt x="130" y="140"/>
                    </a:cubicBezTo>
                    <a:cubicBezTo>
                      <a:pt x="126" y="128"/>
                      <a:pt x="120" y="113"/>
                      <a:pt x="111" y="99"/>
                    </a:cubicBezTo>
                    <a:cubicBezTo>
                      <a:pt x="109" y="97"/>
                      <a:pt x="106" y="92"/>
                      <a:pt x="107" y="87"/>
                    </a:cubicBezTo>
                    <a:cubicBezTo>
                      <a:pt x="107" y="85"/>
                      <a:pt x="107" y="83"/>
                      <a:pt x="108" y="81"/>
                    </a:cubicBezTo>
                    <a:cubicBezTo>
                      <a:pt x="108" y="81"/>
                      <a:pt x="109" y="81"/>
                      <a:pt x="109" y="81"/>
                    </a:cubicBezTo>
                    <a:cubicBezTo>
                      <a:pt x="109" y="80"/>
                      <a:pt x="109" y="79"/>
                      <a:pt x="110" y="78"/>
                    </a:cubicBezTo>
                    <a:cubicBezTo>
                      <a:pt x="110" y="77"/>
                      <a:pt x="111" y="77"/>
                      <a:pt x="112" y="76"/>
                    </a:cubicBezTo>
                    <a:cubicBezTo>
                      <a:pt x="118" y="67"/>
                      <a:pt x="130" y="61"/>
                      <a:pt x="147" y="59"/>
                    </a:cubicBezTo>
                    <a:cubicBezTo>
                      <a:pt x="155" y="57"/>
                      <a:pt x="192" y="55"/>
                      <a:pt x="198" y="56"/>
                    </a:cubicBezTo>
                    <a:cubicBezTo>
                      <a:pt x="200" y="56"/>
                      <a:pt x="202" y="54"/>
                      <a:pt x="202" y="52"/>
                    </a:cubicBezTo>
                    <a:cubicBezTo>
                      <a:pt x="203" y="50"/>
                      <a:pt x="201" y="48"/>
                      <a:pt x="199" y="48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9" name="Freeform 44">
                <a:extLst>
                  <a:ext uri="{FF2B5EF4-FFF2-40B4-BE49-F238E27FC236}">
                    <a16:creationId xmlns:a16="http://schemas.microsoft.com/office/drawing/2014/main" id="{CAD4D73B-188F-4577-99E5-7E4C7E932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1985"/>
                <a:ext cx="408" cy="303"/>
              </a:xfrm>
              <a:custGeom>
                <a:avLst/>
                <a:gdLst>
                  <a:gd name="T0" fmla="*/ 1616 w 203"/>
                  <a:gd name="T1" fmla="*/ 475 h 141"/>
                  <a:gd name="T2" fmla="*/ 1495 w 203"/>
                  <a:gd name="T3" fmla="*/ 466 h 141"/>
                  <a:gd name="T4" fmla="*/ 1640 w 203"/>
                  <a:gd name="T5" fmla="*/ 269 h 141"/>
                  <a:gd name="T6" fmla="*/ 1624 w 203"/>
                  <a:gd name="T7" fmla="*/ 217 h 141"/>
                  <a:gd name="T8" fmla="*/ 1584 w 203"/>
                  <a:gd name="T9" fmla="*/ 249 h 141"/>
                  <a:gd name="T10" fmla="*/ 1455 w 203"/>
                  <a:gd name="T11" fmla="*/ 415 h 141"/>
                  <a:gd name="T12" fmla="*/ 1373 w 203"/>
                  <a:gd name="T13" fmla="*/ 447 h 141"/>
                  <a:gd name="T14" fmla="*/ 957 w 203"/>
                  <a:gd name="T15" fmla="*/ 546 h 141"/>
                  <a:gd name="T16" fmla="*/ 973 w 203"/>
                  <a:gd name="T17" fmla="*/ 329 h 141"/>
                  <a:gd name="T18" fmla="*/ 981 w 203"/>
                  <a:gd name="T19" fmla="*/ 217 h 141"/>
                  <a:gd name="T20" fmla="*/ 1095 w 203"/>
                  <a:gd name="T21" fmla="*/ 80 h 141"/>
                  <a:gd name="T22" fmla="*/ 1119 w 203"/>
                  <a:gd name="T23" fmla="*/ 28 h 141"/>
                  <a:gd name="T24" fmla="*/ 1087 w 203"/>
                  <a:gd name="T25" fmla="*/ 0 h 141"/>
                  <a:gd name="T26" fmla="*/ 933 w 203"/>
                  <a:gd name="T27" fmla="*/ 172 h 141"/>
                  <a:gd name="T28" fmla="*/ 884 w 203"/>
                  <a:gd name="T29" fmla="*/ 41 h 141"/>
                  <a:gd name="T30" fmla="*/ 836 w 203"/>
                  <a:gd name="T31" fmla="*/ 28 h 141"/>
                  <a:gd name="T32" fmla="*/ 828 w 203"/>
                  <a:gd name="T33" fmla="*/ 80 h 141"/>
                  <a:gd name="T34" fmla="*/ 876 w 203"/>
                  <a:gd name="T35" fmla="*/ 398 h 141"/>
                  <a:gd name="T36" fmla="*/ 804 w 203"/>
                  <a:gd name="T37" fmla="*/ 724 h 141"/>
                  <a:gd name="T38" fmla="*/ 772 w 203"/>
                  <a:gd name="T39" fmla="*/ 836 h 141"/>
                  <a:gd name="T40" fmla="*/ 764 w 203"/>
                  <a:gd name="T41" fmla="*/ 836 h 141"/>
                  <a:gd name="T42" fmla="*/ 496 w 203"/>
                  <a:gd name="T43" fmla="*/ 655 h 141"/>
                  <a:gd name="T44" fmla="*/ 283 w 203"/>
                  <a:gd name="T45" fmla="*/ 554 h 141"/>
                  <a:gd name="T46" fmla="*/ 227 w 203"/>
                  <a:gd name="T47" fmla="*/ 486 h 141"/>
                  <a:gd name="T48" fmla="*/ 177 w 203"/>
                  <a:gd name="T49" fmla="*/ 406 h 141"/>
                  <a:gd name="T50" fmla="*/ 137 w 203"/>
                  <a:gd name="T51" fmla="*/ 406 h 141"/>
                  <a:gd name="T52" fmla="*/ 129 w 203"/>
                  <a:gd name="T53" fmla="*/ 466 h 141"/>
                  <a:gd name="T54" fmla="*/ 177 w 203"/>
                  <a:gd name="T55" fmla="*/ 535 h 141"/>
                  <a:gd name="T56" fmla="*/ 219 w 203"/>
                  <a:gd name="T57" fmla="*/ 595 h 141"/>
                  <a:gd name="T58" fmla="*/ 32 w 203"/>
                  <a:gd name="T59" fmla="*/ 578 h 141"/>
                  <a:gd name="T60" fmla="*/ 0 w 203"/>
                  <a:gd name="T61" fmla="*/ 615 h 141"/>
                  <a:gd name="T62" fmla="*/ 32 w 203"/>
                  <a:gd name="T63" fmla="*/ 655 h 141"/>
                  <a:gd name="T64" fmla="*/ 193 w 203"/>
                  <a:gd name="T65" fmla="*/ 664 h 141"/>
                  <a:gd name="T66" fmla="*/ 521 w 203"/>
                  <a:gd name="T67" fmla="*/ 795 h 141"/>
                  <a:gd name="T68" fmla="*/ 812 w 203"/>
                  <a:gd name="T69" fmla="*/ 1182 h 141"/>
                  <a:gd name="T70" fmla="*/ 868 w 203"/>
                  <a:gd name="T71" fmla="*/ 1347 h 141"/>
                  <a:gd name="T72" fmla="*/ 1055 w 203"/>
                  <a:gd name="T73" fmla="*/ 1399 h 141"/>
                  <a:gd name="T74" fmla="*/ 1055 w 203"/>
                  <a:gd name="T75" fmla="*/ 1390 h 141"/>
                  <a:gd name="T76" fmla="*/ 900 w 203"/>
                  <a:gd name="T77" fmla="*/ 984 h 141"/>
                  <a:gd name="T78" fmla="*/ 868 w 203"/>
                  <a:gd name="T79" fmla="*/ 864 h 141"/>
                  <a:gd name="T80" fmla="*/ 876 w 203"/>
                  <a:gd name="T81" fmla="*/ 804 h 141"/>
                  <a:gd name="T82" fmla="*/ 884 w 203"/>
                  <a:gd name="T83" fmla="*/ 804 h 141"/>
                  <a:gd name="T84" fmla="*/ 892 w 203"/>
                  <a:gd name="T85" fmla="*/ 776 h 141"/>
                  <a:gd name="T86" fmla="*/ 908 w 203"/>
                  <a:gd name="T87" fmla="*/ 752 h 141"/>
                  <a:gd name="T88" fmla="*/ 1192 w 203"/>
                  <a:gd name="T89" fmla="*/ 587 h 141"/>
                  <a:gd name="T90" fmla="*/ 1608 w 203"/>
                  <a:gd name="T91" fmla="*/ 554 h 141"/>
                  <a:gd name="T92" fmla="*/ 1640 w 203"/>
                  <a:gd name="T93" fmla="*/ 518 h 141"/>
                  <a:gd name="T94" fmla="*/ 1616 w 203"/>
                  <a:gd name="T95" fmla="*/ 475 h 1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" h="141">
                    <a:moveTo>
                      <a:pt x="199" y="48"/>
                    </a:moveTo>
                    <a:cubicBezTo>
                      <a:pt x="194" y="47"/>
                      <a:pt x="189" y="47"/>
                      <a:pt x="184" y="47"/>
                    </a:cubicBezTo>
                    <a:cubicBezTo>
                      <a:pt x="192" y="43"/>
                      <a:pt x="199" y="37"/>
                      <a:pt x="202" y="27"/>
                    </a:cubicBezTo>
                    <a:cubicBezTo>
                      <a:pt x="203" y="25"/>
                      <a:pt x="202" y="23"/>
                      <a:pt x="200" y="22"/>
                    </a:cubicBezTo>
                    <a:cubicBezTo>
                      <a:pt x="197" y="21"/>
                      <a:pt x="195" y="23"/>
                      <a:pt x="195" y="25"/>
                    </a:cubicBezTo>
                    <a:cubicBezTo>
                      <a:pt x="192" y="32"/>
                      <a:pt x="187" y="37"/>
                      <a:pt x="179" y="42"/>
                    </a:cubicBezTo>
                    <a:cubicBezTo>
                      <a:pt x="177" y="42"/>
                      <a:pt x="173" y="44"/>
                      <a:pt x="169" y="45"/>
                    </a:cubicBezTo>
                    <a:cubicBezTo>
                      <a:pt x="145" y="45"/>
                      <a:pt x="129" y="50"/>
                      <a:pt x="118" y="55"/>
                    </a:cubicBezTo>
                    <a:cubicBezTo>
                      <a:pt x="120" y="48"/>
                      <a:pt x="120" y="40"/>
                      <a:pt x="120" y="33"/>
                    </a:cubicBezTo>
                    <a:cubicBezTo>
                      <a:pt x="120" y="31"/>
                      <a:pt x="120" y="26"/>
                      <a:pt x="121" y="22"/>
                    </a:cubicBezTo>
                    <a:cubicBezTo>
                      <a:pt x="125" y="15"/>
                      <a:pt x="129" y="9"/>
                      <a:pt x="135" y="8"/>
                    </a:cubicBezTo>
                    <a:cubicBezTo>
                      <a:pt x="137" y="8"/>
                      <a:pt x="139" y="6"/>
                      <a:pt x="138" y="3"/>
                    </a:cubicBezTo>
                    <a:cubicBezTo>
                      <a:pt x="138" y="1"/>
                      <a:pt x="136" y="0"/>
                      <a:pt x="134" y="0"/>
                    </a:cubicBezTo>
                    <a:cubicBezTo>
                      <a:pt x="125" y="1"/>
                      <a:pt x="119" y="9"/>
                      <a:pt x="115" y="17"/>
                    </a:cubicBezTo>
                    <a:cubicBezTo>
                      <a:pt x="113" y="12"/>
                      <a:pt x="111" y="7"/>
                      <a:pt x="109" y="4"/>
                    </a:cubicBezTo>
                    <a:cubicBezTo>
                      <a:pt x="107" y="2"/>
                      <a:pt x="105" y="1"/>
                      <a:pt x="103" y="3"/>
                    </a:cubicBezTo>
                    <a:cubicBezTo>
                      <a:pt x="101" y="4"/>
                      <a:pt x="101" y="7"/>
                      <a:pt x="102" y="8"/>
                    </a:cubicBezTo>
                    <a:cubicBezTo>
                      <a:pt x="105" y="13"/>
                      <a:pt x="108" y="25"/>
                      <a:pt x="108" y="40"/>
                    </a:cubicBezTo>
                    <a:cubicBezTo>
                      <a:pt x="107" y="51"/>
                      <a:pt x="104" y="63"/>
                      <a:pt x="99" y="73"/>
                    </a:cubicBezTo>
                    <a:cubicBezTo>
                      <a:pt x="97" y="76"/>
                      <a:pt x="96" y="80"/>
                      <a:pt x="95" y="84"/>
                    </a:cubicBezTo>
                    <a:cubicBezTo>
                      <a:pt x="94" y="84"/>
                      <a:pt x="95" y="84"/>
                      <a:pt x="94" y="84"/>
                    </a:cubicBezTo>
                    <a:cubicBezTo>
                      <a:pt x="85" y="77"/>
                      <a:pt x="73" y="71"/>
                      <a:pt x="61" y="66"/>
                    </a:cubicBezTo>
                    <a:cubicBezTo>
                      <a:pt x="56" y="65"/>
                      <a:pt x="39" y="60"/>
                      <a:pt x="35" y="56"/>
                    </a:cubicBezTo>
                    <a:cubicBezTo>
                      <a:pt x="33" y="54"/>
                      <a:pt x="31" y="51"/>
                      <a:pt x="28" y="49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1" y="40"/>
                      <a:pt x="18" y="39"/>
                      <a:pt x="17" y="41"/>
                    </a:cubicBezTo>
                    <a:cubicBezTo>
                      <a:pt x="15" y="42"/>
                      <a:pt x="15" y="45"/>
                      <a:pt x="16" y="47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4" y="56"/>
                      <a:pt x="25" y="58"/>
                      <a:pt x="27" y="60"/>
                    </a:cubicBezTo>
                    <a:cubicBezTo>
                      <a:pt x="20" y="59"/>
                      <a:pt x="12" y="58"/>
                      <a:pt x="4" y="58"/>
                    </a:cubicBezTo>
                    <a:cubicBezTo>
                      <a:pt x="2" y="58"/>
                      <a:pt x="0" y="60"/>
                      <a:pt x="0" y="62"/>
                    </a:cubicBezTo>
                    <a:cubicBezTo>
                      <a:pt x="0" y="64"/>
                      <a:pt x="2" y="66"/>
                      <a:pt x="4" y="66"/>
                    </a:cubicBezTo>
                    <a:cubicBezTo>
                      <a:pt x="11" y="66"/>
                      <a:pt x="18" y="66"/>
                      <a:pt x="24" y="67"/>
                    </a:cubicBezTo>
                    <a:cubicBezTo>
                      <a:pt x="41" y="68"/>
                      <a:pt x="57" y="76"/>
                      <a:pt x="64" y="80"/>
                    </a:cubicBezTo>
                    <a:cubicBezTo>
                      <a:pt x="73" y="84"/>
                      <a:pt x="86" y="95"/>
                      <a:pt x="100" y="119"/>
                    </a:cubicBezTo>
                    <a:cubicBezTo>
                      <a:pt x="103" y="125"/>
                      <a:pt x="105" y="130"/>
                      <a:pt x="107" y="136"/>
                    </a:cubicBezTo>
                    <a:cubicBezTo>
                      <a:pt x="116" y="138"/>
                      <a:pt x="124" y="140"/>
                      <a:pt x="130" y="141"/>
                    </a:cubicBezTo>
                    <a:cubicBezTo>
                      <a:pt x="130" y="140"/>
                      <a:pt x="130" y="140"/>
                      <a:pt x="130" y="140"/>
                    </a:cubicBezTo>
                    <a:cubicBezTo>
                      <a:pt x="126" y="128"/>
                      <a:pt x="120" y="113"/>
                      <a:pt x="111" y="99"/>
                    </a:cubicBezTo>
                    <a:cubicBezTo>
                      <a:pt x="109" y="97"/>
                      <a:pt x="106" y="92"/>
                      <a:pt x="107" y="87"/>
                    </a:cubicBezTo>
                    <a:cubicBezTo>
                      <a:pt x="107" y="85"/>
                      <a:pt x="107" y="83"/>
                      <a:pt x="108" y="81"/>
                    </a:cubicBezTo>
                    <a:cubicBezTo>
                      <a:pt x="108" y="81"/>
                      <a:pt x="109" y="81"/>
                      <a:pt x="109" y="81"/>
                    </a:cubicBezTo>
                    <a:cubicBezTo>
                      <a:pt x="109" y="80"/>
                      <a:pt x="109" y="79"/>
                      <a:pt x="110" y="78"/>
                    </a:cubicBezTo>
                    <a:cubicBezTo>
                      <a:pt x="110" y="77"/>
                      <a:pt x="111" y="77"/>
                      <a:pt x="112" y="76"/>
                    </a:cubicBezTo>
                    <a:cubicBezTo>
                      <a:pt x="118" y="67"/>
                      <a:pt x="130" y="61"/>
                      <a:pt x="147" y="59"/>
                    </a:cubicBezTo>
                    <a:cubicBezTo>
                      <a:pt x="155" y="57"/>
                      <a:pt x="192" y="55"/>
                      <a:pt x="198" y="56"/>
                    </a:cubicBezTo>
                    <a:cubicBezTo>
                      <a:pt x="200" y="56"/>
                      <a:pt x="202" y="54"/>
                      <a:pt x="202" y="52"/>
                    </a:cubicBezTo>
                    <a:cubicBezTo>
                      <a:pt x="203" y="50"/>
                      <a:pt x="201" y="48"/>
                      <a:pt x="199" y="4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0" name="Freeform 45">
                <a:extLst>
                  <a:ext uri="{FF2B5EF4-FFF2-40B4-BE49-F238E27FC236}">
                    <a16:creationId xmlns:a16="http://schemas.microsoft.com/office/drawing/2014/main" id="{D724DB0E-49ED-49E1-A435-B7050B282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466"/>
                <a:ext cx="393" cy="365"/>
              </a:xfrm>
              <a:custGeom>
                <a:avLst/>
                <a:gdLst>
                  <a:gd name="T0" fmla="*/ 736 w 195"/>
                  <a:gd name="T1" fmla="*/ 60 h 170"/>
                  <a:gd name="T2" fmla="*/ 784 w 195"/>
                  <a:gd name="T3" fmla="*/ 217 h 170"/>
                  <a:gd name="T4" fmla="*/ 844 w 195"/>
                  <a:gd name="T5" fmla="*/ 129 h 170"/>
                  <a:gd name="T6" fmla="*/ 917 w 195"/>
                  <a:gd name="T7" fmla="*/ 208 h 170"/>
                  <a:gd name="T8" fmla="*/ 828 w 195"/>
                  <a:gd name="T9" fmla="*/ 447 h 170"/>
                  <a:gd name="T10" fmla="*/ 836 w 195"/>
                  <a:gd name="T11" fmla="*/ 803 h 170"/>
                  <a:gd name="T12" fmla="*/ 885 w 195"/>
                  <a:gd name="T13" fmla="*/ 852 h 170"/>
                  <a:gd name="T14" fmla="*/ 1177 w 195"/>
                  <a:gd name="T15" fmla="*/ 760 h 170"/>
                  <a:gd name="T16" fmla="*/ 1475 w 195"/>
                  <a:gd name="T17" fmla="*/ 603 h 170"/>
                  <a:gd name="T18" fmla="*/ 1548 w 195"/>
                  <a:gd name="T19" fmla="*/ 575 h 170"/>
                  <a:gd name="T20" fmla="*/ 1564 w 195"/>
                  <a:gd name="T21" fmla="*/ 646 h 170"/>
                  <a:gd name="T22" fmla="*/ 1564 w 195"/>
                  <a:gd name="T23" fmla="*/ 663 h 170"/>
                  <a:gd name="T24" fmla="*/ 1393 w 195"/>
                  <a:gd name="T25" fmla="*/ 844 h 170"/>
                  <a:gd name="T26" fmla="*/ 1580 w 195"/>
                  <a:gd name="T27" fmla="*/ 992 h 170"/>
                  <a:gd name="T28" fmla="*/ 1588 w 195"/>
                  <a:gd name="T29" fmla="*/ 1037 h 170"/>
                  <a:gd name="T30" fmla="*/ 1580 w 195"/>
                  <a:gd name="T31" fmla="*/ 1069 h 170"/>
                  <a:gd name="T32" fmla="*/ 1508 w 195"/>
                  <a:gd name="T33" fmla="*/ 1069 h 170"/>
                  <a:gd name="T34" fmla="*/ 1219 w 195"/>
                  <a:gd name="T35" fmla="*/ 940 h 170"/>
                  <a:gd name="T36" fmla="*/ 836 w 195"/>
                  <a:gd name="T37" fmla="*/ 1097 h 170"/>
                  <a:gd name="T38" fmla="*/ 760 w 195"/>
                  <a:gd name="T39" fmla="*/ 1157 h 170"/>
                  <a:gd name="T40" fmla="*/ 468 w 195"/>
                  <a:gd name="T41" fmla="*/ 1327 h 170"/>
                  <a:gd name="T42" fmla="*/ 244 w 195"/>
                  <a:gd name="T43" fmla="*/ 1443 h 170"/>
                  <a:gd name="T44" fmla="*/ 195 w 195"/>
                  <a:gd name="T45" fmla="*/ 1535 h 170"/>
                  <a:gd name="T46" fmla="*/ 129 w 195"/>
                  <a:gd name="T47" fmla="*/ 1664 h 170"/>
                  <a:gd name="T48" fmla="*/ 56 w 195"/>
                  <a:gd name="T49" fmla="*/ 1664 h 170"/>
                  <a:gd name="T50" fmla="*/ 48 w 195"/>
                  <a:gd name="T51" fmla="*/ 1604 h 170"/>
                  <a:gd name="T52" fmla="*/ 64 w 195"/>
                  <a:gd name="T53" fmla="*/ 1572 h 170"/>
                  <a:gd name="T54" fmla="*/ 105 w 195"/>
                  <a:gd name="T55" fmla="*/ 1484 h 170"/>
                  <a:gd name="T56" fmla="*/ 179 w 195"/>
                  <a:gd name="T57" fmla="*/ 1355 h 170"/>
                  <a:gd name="T58" fmla="*/ 32 w 195"/>
                  <a:gd name="T59" fmla="*/ 1286 h 170"/>
                  <a:gd name="T60" fmla="*/ 16 w 195"/>
                  <a:gd name="T61" fmla="*/ 1209 h 170"/>
                  <a:gd name="T62" fmla="*/ 81 w 195"/>
                  <a:gd name="T63" fmla="*/ 1189 h 170"/>
                  <a:gd name="T64" fmla="*/ 337 w 195"/>
                  <a:gd name="T65" fmla="*/ 1209 h 170"/>
                  <a:gd name="T66" fmla="*/ 653 w 195"/>
                  <a:gd name="T67" fmla="*/ 1001 h 170"/>
                  <a:gd name="T68" fmla="*/ 679 w 195"/>
                  <a:gd name="T69" fmla="*/ 932 h 170"/>
                  <a:gd name="T70" fmla="*/ 679 w 195"/>
                  <a:gd name="T71" fmla="*/ 414 h 170"/>
                  <a:gd name="T72" fmla="*/ 663 w 195"/>
                  <a:gd name="T73" fmla="*/ 120 h 170"/>
                  <a:gd name="T74" fmla="*/ 736 w 195"/>
                  <a:gd name="T75" fmla="*/ 60 h 1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95" h="170">
                    <a:moveTo>
                      <a:pt x="90" y="6"/>
                    </a:moveTo>
                    <a:cubicBezTo>
                      <a:pt x="93" y="11"/>
                      <a:pt x="95" y="16"/>
                      <a:pt x="96" y="22"/>
                    </a:cubicBezTo>
                    <a:cubicBezTo>
                      <a:pt x="98" y="19"/>
                      <a:pt x="101" y="16"/>
                      <a:pt x="103" y="13"/>
                    </a:cubicBezTo>
                    <a:cubicBezTo>
                      <a:pt x="107" y="7"/>
                      <a:pt x="117" y="14"/>
                      <a:pt x="112" y="21"/>
                    </a:cubicBezTo>
                    <a:cubicBezTo>
                      <a:pt x="106" y="29"/>
                      <a:pt x="101" y="37"/>
                      <a:pt x="101" y="45"/>
                    </a:cubicBezTo>
                    <a:cubicBezTo>
                      <a:pt x="100" y="58"/>
                      <a:pt x="100" y="70"/>
                      <a:pt x="102" y="81"/>
                    </a:cubicBezTo>
                    <a:cubicBezTo>
                      <a:pt x="102" y="84"/>
                      <a:pt x="101" y="89"/>
                      <a:pt x="108" y="86"/>
                    </a:cubicBezTo>
                    <a:cubicBezTo>
                      <a:pt x="120" y="81"/>
                      <a:pt x="130" y="79"/>
                      <a:pt x="144" y="77"/>
                    </a:cubicBezTo>
                    <a:cubicBezTo>
                      <a:pt x="147" y="77"/>
                      <a:pt x="175" y="70"/>
                      <a:pt x="180" y="61"/>
                    </a:cubicBezTo>
                    <a:cubicBezTo>
                      <a:pt x="182" y="58"/>
                      <a:pt x="186" y="57"/>
                      <a:pt x="189" y="58"/>
                    </a:cubicBezTo>
                    <a:cubicBezTo>
                      <a:pt x="191" y="60"/>
                      <a:pt x="192" y="63"/>
                      <a:pt x="191" y="65"/>
                    </a:cubicBezTo>
                    <a:cubicBezTo>
                      <a:pt x="191" y="66"/>
                      <a:pt x="191" y="66"/>
                      <a:pt x="191" y="67"/>
                    </a:cubicBezTo>
                    <a:cubicBezTo>
                      <a:pt x="186" y="75"/>
                      <a:pt x="178" y="81"/>
                      <a:pt x="170" y="85"/>
                    </a:cubicBezTo>
                    <a:cubicBezTo>
                      <a:pt x="179" y="88"/>
                      <a:pt x="187" y="93"/>
                      <a:pt x="193" y="100"/>
                    </a:cubicBezTo>
                    <a:cubicBezTo>
                      <a:pt x="195" y="101"/>
                      <a:pt x="195" y="103"/>
                      <a:pt x="194" y="105"/>
                    </a:cubicBezTo>
                    <a:cubicBezTo>
                      <a:pt x="194" y="106"/>
                      <a:pt x="194" y="107"/>
                      <a:pt x="193" y="108"/>
                    </a:cubicBezTo>
                    <a:cubicBezTo>
                      <a:pt x="190" y="110"/>
                      <a:pt x="186" y="110"/>
                      <a:pt x="184" y="108"/>
                    </a:cubicBezTo>
                    <a:cubicBezTo>
                      <a:pt x="177" y="99"/>
                      <a:pt x="159" y="93"/>
                      <a:pt x="149" y="95"/>
                    </a:cubicBezTo>
                    <a:cubicBezTo>
                      <a:pt x="131" y="97"/>
                      <a:pt x="118" y="103"/>
                      <a:pt x="102" y="111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81" y="124"/>
                      <a:pt x="70" y="130"/>
                      <a:pt x="57" y="134"/>
                    </a:cubicBezTo>
                    <a:cubicBezTo>
                      <a:pt x="53" y="136"/>
                      <a:pt x="38" y="138"/>
                      <a:pt x="30" y="146"/>
                    </a:cubicBezTo>
                    <a:cubicBezTo>
                      <a:pt x="27" y="148"/>
                      <a:pt x="26" y="152"/>
                      <a:pt x="24" y="155"/>
                    </a:cubicBezTo>
                    <a:cubicBezTo>
                      <a:pt x="22" y="160"/>
                      <a:pt x="20" y="164"/>
                      <a:pt x="16" y="168"/>
                    </a:cubicBezTo>
                    <a:cubicBezTo>
                      <a:pt x="13" y="170"/>
                      <a:pt x="9" y="170"/>
                      <a:pt x="7" y="168"/>
                    </a:cubicBezTo>
                    <a:cubicBezTo>
                      <a:pt x="6" y="166"/>
                      <a:pt x="5" y="164"/>
                      <a:pt x="6" y="162"/>
                    </a:cubicBezTo>
                    <a:cubicBezTo>
                      <a:pt x="6" y="161"/>
                      <a:pt x="7" y="160"/>
                      <a:pt x="8" y="159"/>
                    </a:cubicBezTo>
                    <a:cubicBezTo>
                      <a:pt x="10" y="157"/>
                      <a:pt x="11" y="154"/>
                      <a:pt x="13" y="150"/>
                    </a:cubicBezTo>
                    <a:cubicBezTo>
                      <a:pt x="15" y="146"/>
                      <a:pt x="17" y="141"/>
                      <a:pt x="22" y="137"/>
                    </a:cubicBezTo>
                    <a:cubicBezTo>
                      <a:pt x="16" y="136"/>
                      <a:pt x="10" y="134"/>
                      <a:pt x="4" y="130"/>
                    </a:cubicBezTo>
                    <a:cubicBezTo>
                      <a:pt x="1" y="129"/>
                      <a:pt x="0" y="125"/>
                      <a:pt x="2" y="122"/>
                    </a:cubicBezTo>
                    <a:cubicBezTo>
                      <a:pt x="4" y="119"/>
                      <a:pt x="7" y="118"/>
                      <a:pt x="10" y="120"/>
                    </a:cubicBezTo>
                    <a:cubicBezTo>
                      <a:pt x="17" y="124"/>
                      <a:pt x="29" y="126"/>
                      <a:pt x="41" y="122"/>
                    </a:cubicBezTo>
                    <a:cubicBezTo>
                      <a:pt x="52" y="119"/>
                      <a:pt x="66" y="110"/>
                      <a:pt x="80" y="101"/>
                    </a:cubicBezTo>
                    <a:cubicBezTo>
                      <a:pt x="84" y="98"/>
                      <a:pt x="83" y="95"/>
                      <a:pt x="83" y="94"/>
                    </a:cubicBezTo>
                    <a:cubicBezTo>
                      <a:pt x="81" y="77"/>
                      <a:pt x="82" y="60"/>
                      <a:pt x="83" y="42"/>
                    </a:cubicBezTo>
                    <a:cubicBezTo>
                      <a:pt x="84" y="33"/>
                      <a:pt x="84" y="20"/>
                      <a:pt x="81" y="12"/>
                    </a:cubicBezTo>
                    <a:cubicBezTo>
                      <a:pt x="78" y="6"/>
                      <a:pt x="87" y="0"/>
                      <a:pt x="90" y="6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1" name="Freeform 46">
                <a:extLst>
                  <a:ext uri="{FF2B5EF4-FFF2-40B4-BE49-F238E27FC236}">
                    <a16:creationId xmlns:a16="http://schemas.microsoft.com/office/drawing/2014/main" id="{B7D11C27-A45E-4942-AFD0-83837721E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466"/>
                <a:ext cx="393" cy="365"/>
              </a:xfrm>
              <a:custGeom>
                <a:avLst/>
                <a:gdLst>
                  <a:gd name="T0" fmla="*/ 736 w 195"/>
                  <a:gd name="T1" fmla="*/ 60 h 170"/>
                  <a:gd name="T2" fmla="*/ 784 w 195"/>
                  <a:gd name="T3" fmla="*/ 217 h 170"/>
                  <a:gd name="T4" fmla="*/ 844 w 195"/>
                  <a:gd name="T5" fmla="*/ 129 h 170"/>
                  <a:gd name="T6" fmla="*/ 917 w 195"/>
                  <a:gd name="T7" fmla="*/ 208 h 170"/>
                  <a:gd name="T8" fmla="*/ 828 w 195"/>
                  <a:gd name="T9" fmla="*/ 447 h 170"/>
                  <a:gd name="T10" fmla="*/ 836 w 195"/>
                  <a:gd name="T11" fmla="*/ 803 h 170"/>
                  <a:gd name="T12" fmla="*/ 885 w 195"/>
                  <a:gd name="T13" fmla="*/ 852 h 170"/>
                  <a:gd name="T14" fmla="*/ 1177 w 195"/>
                  <a:gd name="T15" fmla="*/ 760 h 170"/>
                  <a:gd name="T16" fmla="*/ 1475 w 195"/>
                  <a:gd name="T17" fmla="*/ 603 h 170"/>
                  <a:gd name="T18" fmla="*/ 1548 w 195"/>
                  <a:gd name="T19" fmla="*/ 575 h 170"/>
                  <a:gd name="T20" fmla="*/ 1564 w 195"/>
                  <a:gd name="T21" fmla="*/ 646 h 170"/>
                  <a:gd name="T22" fmla="*/ 1564 w 195"/>
                  <a:gd name="T23" fmla="*/ 663 h 170"/>
                  <a:gd name="T24" fmla="*/ 1393 w 195"/>
                  <a:gd name="T25" fmla="*/ 844 h 170"/>
                  <a:gd name="T26" fmla="*/ 1580 w 195"/>
                  <a:gd name="T27" fmla="*/ 992 h 170"/>
                  <a:gd name="T28" fmla="*/ 1588 w 195"/>
                  <a:gd name="T29" fmla="*/ 1037 h 170"/>
                  <a:gd name="T30" fmla="*/ 1580 w 195"/>
                  <a:gd name="T31" fmla="*/ 1069 h 170"/>
                  <a:gd name="T32" fmla="*/ 1508 w 195"/>
                  <a:gd name="T33" fmla="*/ 1069 h 170"/>
                  <a:gd name="T34" fmla="*/ 1219 w 195"/>
                  <a:gd name="T35" fmla="*/ 940 h 170"/>
                  <a:gd name="T36" fmla="*/ 836 w 195"/>
                  <a:gd name="T37" fmla="*/ 1097 h 170"/>
                  <a:gd name="T38" fmla="*/ 760 w 195"/>
                  <a:gd name="T39" fmla="*/ 1157 h 170"/>
                  <a:gd name="T40" fmla="*/ 468 w 195"/>
                  <a:gd name="T41" fmla="*/ 1327 h 170"/>
                  <a:gd name="T42" fmla="*/ 244 w 195"/>
                  <a:gd name="T43" fmla="*/ 1443 h 170"/>
                  <a:gd name="T44" fmla="*/ 195 w 195"/>
                  <a:gd name="T45" fmla="*/ 1535 h 170"/>
                  <a:gd name="T46" fmla="*/ 129 w 195"/>
                  <a:gd name="T47" fmla="*/ 1664 h 170"/>
                  <a:gd name="T48" fmla="*/ 56 w 195"/>
                  <a:gd name="T49" fmla="*/ 1664 h 170"/>
                  <a:gd name="T50" fmla="*/ 48 w 195"/>
                  <a:gd name="T51" fmla="*/ 1604 h 170"/>
                  <a:gd name="T52" fmla="*/ 64 w 195"/>
                  <a:gd name="T53" fmla="*/ 1572 h 170"/>
                  <a:gd name="T54" fmla="*/ 105 w 195"/>
                  <a:gd name="T55" fmla="*/ 1484 h 170"/>
                  <a:gd name="T56" fmla="*/ 179 w 195"/>
                  <a:gd name="T57" fmla="*/ 1355 h 170"/>
                  <a:gd name="T58" fmla="*/ 32 w 195"/>
                  <a:gd name="T59" fmla="*/ 1286 h 170"/>
                  <a:gd name="T60" fmla="*/ 16 w 195"/>
                  <a:gd name="T61" fmla="*/ 1209 h 170"/>
                  <a:gd name="T62" fmla="*/ 81 w 195"/>
                  <a:gd name="T63" fmla="*/ 1189 h 170"/>
                  <a:gd name="T64" fmla="*/ 337 w 195"/>
                  <a:gd name="T65" fmla="*/ 1209 h 170"/>
                  <a:gd name="T66" fmla="*/ 653 w 195"/>
                  <a:gd name="T67" fmla="*/ 1001 h 170"/>
                  <a:gd name="T68" fmla="*/ 679 w 195"/>
                  <a:gd name="T69" fmla="*/ 932 h 170"/>
                  <a:gd name="T70" fmla="*/ 679 w 195"/>
                  <a:gd name="T71" fmla="*/ 414 h 170"/>
                  <a:gd name="T72" fmla="*/ 663 w 195"/>
                  <a:gd name="T73" fmla="*/ 120 h 170"/>
                  <a:gd name="T74" fmla="*/ 736 w 195"/>
                  <a:gd name="T75" fmla="*/ 60 h 1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95" h="170">
                    <a:moveTo>
                      <a:pt x="90" y="6"/>
                    </a:moveTo>
                    <a:cubicBezTo>
                      <a:pt x="93" y="11"/>
                      <a:pt x="95" y="16"/>
                      <a:pt x="96" y="22"/>
                    </a:cubicBezTo>
                    <a:cubicBezTo>
                      <a:pt x="98" y="19"/>
                      <a:pt x="101" y="16"/>
                      <a:pt x="103" y="13"/>
                    </a:cubicBezTo>
                    <a:cubicBezTo>
                      <a:pt x="107" y="7"/>
                      <a:pt x="117" y="14"/>
                      <a:pt x="112" y="21"/>
                    </a:cubicBezTo>
                    <a:cubicBezTo>
                      <a:pt x="106" y="29"/>
                      <a:pt x="101" y="37"/>
                      <a:pt x="101" y="45"/>
                    </a:cubicBezTo>
                    <a:cubicBezTo>
                      <a:pt x="100" y="58"/>
                      <a:pt x="100" y="70"/>
                      <a:pt x="102" y="81"/>
                    </a:cubicBezTo>
                    <a:cubicBezTo>
                      <a:pt x="102" y="84"/>
                      <a:pt x="101" y="89"/>
                      <a:pt x="108" y="86"/>
                    </a:cubicBezTo>
                    <a:cubicBezTo>
                      <a:pt x="120" y="81"/>
                      <a:pt x="130" y="79"/>
                      <a:pt x="144" y="77"/>
                    </a:cubicBezTo>
                    <a:cubicBezTo>
                      <a:pt x="147" y="77"/>
                      <a:pt x="175" y="70"/>
                      <a:pt x="180" y="61"/>
                    </a:cubicBezTo>
                    <a:cubicBezTo>
                      <a:pt x="182" y="58"/>
                      <a:pt x="186" y="57"/>
                      <a:pt x="189" y="58"/>
                    </a:cubicBezTo>
                    <a:cubicBezTo>
                      <a:pt x="191" y="60"/>
                      <a:pt x="192" y="63"/>
                      <a:pt x="191" y="65"/>
                    </a:cubicBezTo>
                    <a:cubicBezTo>
                      <a:pt x="191" y="66"/>
                      <a:pt x="191" y="66"/>
                      <a:pt x="191" y="67"/>
                    </a:cubicBezTo>
                    <a:cubicBezTo>
                      <a:pt x="186" y="75"/>
                      <a:pt x="178" y="81"/>
                      <a:pt x="170" y="85"/>
                    </a:cubicBezTo>
                    <a:cubicBezTo>
                      <a:pt x="179" y="88"/>
                      <a:pt x="187" y="93"/>
                      <a:pt x="193" y="100"/>
                    </a:cubicBezTo>
                    <a:cubicBezTo>
                      <a:pt x="195" y="101"/>
                      <a:pt x="195" y="103"/>
                      <a:pt x="194" y="105"/>
                    </a:cubicBezTo>
                    <a:cubicBezTo>
                      <a:pt x="194" y="106"/>
                      <a:pt x="194" y="107"/>
                      <a:pt x="193" y="108"/>
                    </a:cubicBezTo>
                    <a:cubicBezTo>
                      <a:pt x="190" y="110"/>
                      <a:pt x="186" y="110"/>
                      <a:pt x="184" y="108"/>
                    </a:cubicBezTo>
                    <a:cubicBezTo>
                      <a:pt x="177" y="99"/>
                      <a:pt x="159" y="93"/>
                      <a:pt x="149" y="95"/>
                    </a:cubicBezTo>
                    <a:cubicBezTo>
                      <a:pt x="131" y="97"/>
                      <a:pt x="118" y="103"/>
                      <a:pt x="102" y="111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81" y="124"/>
                      <a:pt x="70" y="130"/>
                      <a:pt x="57" y="134"/>
                    </a:cubicBezTo>
                    <a:cubicBezTo>
                      <a:pt x="53" y="136"/>
                      <a:pt x="38" y="138"/>
                      <a:pt x="30" y="146"/>
                    </a:cubicBezTo>
                    <a:cubicBezTo>
                      <a:pt x="27" y="148"/>
                      <a:pt x="26" y="152"/>
                      <a:pt x="24" y="155"/>
                    </a:cubicBezTo>
                    <a:cubicBezTo>
                      <a:pt x="22" y="160"/>
                      <a:pt x="20" y="164"/>
                      <a:pt x="16" y="168"/>
                    </a:cubicBezTo>
                    <a:cubicBezTo>
                      <a:pt x="13" y="170"/>
                      <a:pt x="9" y="170"/>
                      <a:pt x="7" y="168"/>
                    </a:cubicBezTo>
                    <a:cubicBezTo>
                      <a:pt x="6" y="166"/>
                      <a:pt x="5" y="164"/>
                      <a:pt x="6" y="162"/>
                    </a:cubicBezTo>
                    <a:cubicBezTo>
                      <a:pt x="6" y="161"/>
                      <a:pt x="7" y="160"/>
                      <a:pt x="8" y="159"/>
                    </a:cubicBezTo>
                    <a:cubicBezTo>
                      <a:pt x="10" y="157"/>
                      <a:pt x="11" y="154"/>
                      <a:pt x="13" y="150"/>
                    </a:cubicBezTo>
                    <a:cubicBezTo>
                      <a:pt x="15" y="146"/>
                      <a:pt x="17" y="141"/>
                      <a:pt x="22" y="137"/>
                    </a:cubicBezTo>
                    <a:cubicBezTo>
                      <a:pt x="16" y="136"/>
                      <a:pt x="10" y="134"/>
                      <a:pt x="4" y="130"/>
                    </a:cubicBezTo>
                    <a:cubicBezTo>
                      <a:pt x="1" y="129"/>
                      <a:pt x="0" y="125"/>
                      <a:pt x="2" y="122"/>
                    </a:cubicBezTo>
                    <a:cubicBezTo>
                      <a:pt x="4" y="119"/>
                      <a:pt x="7" y="118"/>
                      <a:pt x="10" y="120"/>
                    </a:cubicBezTo>
                    <a:cubicBezTo>
                      <a:pt x="17" y="124"/>
                      <a:pt x="29" y="126"/>
                      <a:pt x="41" y="122"/>
                    </a:cubicBezTo>
                    <a:cubicBezTo>
                      <a:pt x="52" y="119"/>
                      <a:pt x="66" y="110"/>
                      <a:pt x="80" y="101"/>
                    </a:cubicBezTo>
                    <a:cubicBezTo>
                      <a:pt x="84" y="98"/>
                      <a:pt x="83" y="95"/>
                      <a:pt x="83" y="94"/>
                    </a:cubicBezTo>
                    <a:cubicBezTo>
                      <a:pt x="81" y="77"/>
                      <a:pt x="82" y="60"/>
                      <a:pt x="83" y="42"/>
                    </a:cubicBezTo>
                    <a:cubicBezTo>
                      <a:pt x="84" y="33"/>
                      <a:pt x="84" y="20"/>
                      <a:pt x="81" y="12"/>
                    </a:cubicBezTo>
                    <a:cubicBezTo>
                      <a:pt x="78" y="6"/>
                      <a:pt x="87" y="0"/>
                      <a:pt x="90" y="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2" name="Freeform 47">
                <a:extLst>
                  <a:ext uri="{FF2B5EF4-FFF2-40B4-BE49-F238E27FC236}">
                    <a16:creationId xmlns:a16="http://schemas.microsoft.com/office/drawing/2014/main" id="{7A83CBF8-61E3-4C0D-B706-E739C330C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749"/>
                <a:ext cx="20" cy="13"/>
              </a:xfrm>
              <a:custGeom>
                <a:avLst/>
                <a:gdLst>
                  <a:gd name="T0" fmla="*/ 80 w 10"/>
                  <a:gd name="T1" fmla="*/ 0 h 6"/>
                  <a:gd name="T2" fmla="*/ 0 w 10"/>
                  <a:gd name="T3" fmla="*/ 6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5" y="1"/>
                      <a:pt x="2" y="4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3" name="Freeform 48">
                <a:extLst>
                  <a:ext uri="{FF2B5EF4-FFF2-40B4-BE49-F238E27FC236}">
                    <a16:creationId xmlns:a16="http://schemas.microsoft.com/office/drawing/2014/main" id="{7C091569-A7F3-4B4A-AC31-08079D1B0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648"/>
                <a:ext cx="18" cy="2"/>
              </a:xfrm>
              <a:custGeom>
                <a:avLst/>
                <a:gdLst>
                  <a:gd name="T0" fmla="*/ 0 w 9"/>
                  <a:gd name="T1" fmla="*/ 8 h 1"/>
                  <a:gd name="T2" fmla="*/ 72 w 9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cubicBezTo>
                      <a:pt x="5" y="0"/>
                      <a:pt x="9" y="1"/>
                      <a:pt x="9" y="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4" name="Freeform 49">
                <a:extLst>
                  <a:ext uri="{FF2B5EF4-FFF2-40B4-BE49-F238E27FC236}">
                    <a16:creationId xmlns:a16="http://schemas.microsoft.com/office/drawing/2014/main" id="{DF0B4B54-36A1-4B28-AB64-9312C7E8C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101"/>
                <a:ext cx="8" cy="28"/>
              </a:xfrm>
              <a:custGeom>
                <a:avLst/>
                <a:gdLst>
                  <a:gd name="T0" fmla="*/ 32 w 4"/>
                  <a:gd name="T1" fmla="*/ 0 h 13"/>
                  <a:gd name="T2" fmla="*/ 0 w 4"/>
                  <a:gd name="T3" fmla="*/ 1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4"/>
                      <a:pt x="1" y="10"/>
                      <a:pt x="0" y="1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5" name="Freeform 50">
                <a:extLst>
                  <a:ext uri="{FF2B5EF4-FFF2-40B4-BE49-F238E27FC236}">
                    <a16:creationId xmlns:a16="http://schemas.microsoft.com/office/drawing/2014/main" id="{DA7CBF4D-C4DA-4A8B-8B97-88660DF76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018"/>
                <a:ext cx="8" cy="34"/>
              </a:xfrm>
              <a:custGeom>
                <a:avLst/>
                <a:gdLst>
                  <a:gd name="T0" fmla="*/ 32 w 4"/>
                  <a:gd name="T1" fmla="*/ 0 h 16"/>
                  <a:gd name="T2" fmla="*/ 8 w 4"/>
                  <a:gd name="T3" fmla="*/ 15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6">
                    <a:moveTo>
                      <a:pt x="4" y="0"/>
                    </a:moveTo>
                    <a:cubicBezTo>
                      <a:pt x="2" y="5"/>
                      <a:pt x="0" y="11"/>
                      <a:pt x="1" y="1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6" name="Freeform 51">
                <a:extLst>
                  <a:ext uri="{FF2B5EF4-FFF2-40B4-BE49-F238E27FC236}">
                    <a16:creationId xmlns:a16="http://schemas.microsoft.com/office/drawing/2014/main" id="{7CFF005F-9CA9-4798-8164-703497975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440"/>
                <a:ext cx="398" cy="361"/>
              </a:xfrm>
              <a:custGeom>
                <a:avLst/>
                <a:gdLst>
                  <a:gd name="T0" fmla="*/ 1592 w 198"/>
                  <a:gd name="T1" fmla="*/ 1547 h 168"/>
                  <a:gd name="T2" fmla="*/ 1536 w 198"/>
                  <a:gd name="T3" fmla="*/ 1478 h 168"/>
                  <a:gd name="T4" fmla="*/ 1455 w 198"/>
                  <a:gd name="T5" fmla="*/ 1371 h 168"/>
                  <a:gd name="T6" fmla="*/ 1439 w 198"/>
                  <a:gd name="T7" fmla="*/ 1358 h 168"/>
                  <a:gd name="T8" fmla="*/ 1592 w 198"/>
                  <a:gd name="T9" fmla="*/ 1261 h 168"/>
                  <a:gd name="T10" fmla="*/ 1608 w 198"/>
                  <a:gd name="T11" fmla="*/ 1218 h 168"/>
                  <a:gd name="T12" fmla="*/ 1600 w 198"/>
                  <a:gd name="T13" fmla="*/ 1182 h 168"/>
                  <a:gd name="T14" fmla="*/ 1536 w 198"/>
                  <a:gd name="T15" fmla="*/ 1173 h 168"/>
                  <a:gd name="T16" fmla="*/ 1325 w 198"/>
                  <a:gd name="T17" fmla="*/ 1251 h 168"/>
                  <a:gd name="T18" fmla="*/ 965 w 198"/>
                  <a:gd name="T19" fmla="*/ 1113 h 168"/>
                  <a:gd name="T20" fmla="*/ 901 w 198"/>
                  <a:gd name="T21" fmla="*/ 993 h 168"/>
                  <a:gd name="T22" fmla="*/ 820 w 198"/>
                  <a:gd name="T23" fmla="*/ 458 h 168"/>
                  <a:gd name="T24" fmla="*/ 909 w 198"/>
                  <a:gd name="T25" fmla="*/ 120 h 168"/>
                  <a:gd name="T26" fmla="*/ 925 w 198"/>
                  <a:gd name="T27" fmla="*/ 69 h 168"/>
                  <a:gd name="T28" fmla="*/ 909 w 198"/>
                  <a:gd name="T29" fmla="*/ 28 h 168"/>
                  <a:gd name="T30" fmla="*/ 836 w 198"/>
                  <a:gd name="T31" fmla="*/ 28 h 168"/>
                  <a:gd name="T32" fmla="*/ 740 w 198"/>
                  <a:gd name="T33" fmla="*/ 329 h 168"/>
                  <a:gd name="T34" fmla="*/ 416 w 198"/>
                  <a:gd name="T35" fmla="*/ 19 h 168"/>
                  <a:gd name="T36" fmla="*/ 348 w 198"/>
                  <a:gd name="T37" fmla="*/ 52 h 168"/>
                  <a:gd name="T38" fmla="*/ 348 w 198"/>
                  <a:gd name="T39" fmla="*/ 69 h 168"/>
                  <a:gd name="T40" fmla="*/ 380 w 198"/>
                  <a:gd name="T41" fmla="*/ 129 h 168"/>
                  <a:gd name="T42" fmla="*/ 635 w 198"/>
                  <a:gd name="T43" fmla="*/ 370 h 168"/>
                  <a:gd name="T44" fmla="*/ 748 w 198"/>
                  <a:gd name="T45" fmla="*/ 905 h 168"/>
                  <a:gd name="T46" fmla="*/ 691 w 198"/>
                  <a:gd name="T47" fmla="*/ 993 h 168"/>
                  <a:gd name="T48" fmla="*/ 332 w 198"/>
                  <a:gd name="T49" fmla="*/ 961 h 168"/>
                  <a:gd name="T50" fmla="*/ 88 w 198"/>
                  <a:gd name="T51" fmla="*/ 804 h 168"/>
                  <a:gd name="T52" fmla="*/ 24 w 198"/>
                  <a:gd name="T53" fmla="*/ 795 h 168"/>
                  <a:gd name="T54" fmla="*/ 0 w 198"/>
                  <a:gd name="T55" fmla="*/ 844 h 168"/>
                  <a:gd name="T56" fmla="*/ 8 w 198"/>
                  <a:gd name="T57" fmla="*/ 872 h 168"/>
                  <a:gd name="T58" fmla="*/ 193 w 198"/>
                  <a:gd name="T59" fmla="*/ 1029 h 168"/>
                  <a:gd name="T60" fmla="*/ 24 w 198"/>
                  <a:gd name="T61" fmla="*/ 1201 h 168"/>
                  <a:gd name="T62" fmla="*/ 16 w 198"/>
                  <a:gd name="T63" fmla="*/ 1242 h 168"/>
                  <a:gd name="T64" fmla="*/ 32 w 198"/>
                  <a:gd name="T65" fmla="*/ 1289 h 168"/>
                  <a:gd name="T66" fmla="*/ 105 w 198"/>
                  <a:gd name="T67" fmla="*/ 1270 h 168"/>
                  <a:gd name="T68" fmla="*/ 316 w 198"/>
                  <a:gd name="T69" fmla="*/ 1113 h 168"/>
                  <a:gd name="T70" fmla="*/ 496 w 198"/>
                  <a:gd name="T71" fmla="*/ 1122 h 168"/>
                  <a:gd name="T72" fmla="*/ 764 w 198"/>
                  <a:gd name="T73" fmla="*/ 1218 h 168"/>
                  <a:gd name="T74" fmla="*/ 844 w 198"/>
                  <a:gd name="T75" fmla="*/ 1261 h 168"/>
                  <a:gd name="T76" fmla="*/ 1301 w 198"/>
                  <a:gd name="T77" fmla="*/ 1427 h 168"/>
                  <a:gd name="T78" fmla="*/ 1389 w 198"/>
                  <a:gd name="T79" fmla="*/ 1459 h 168"/>
                  <a:gd name="T80" fmla="*/ 1455 w 198"/>
                  <a:gd name="T81" fmla="*/ 1547 h 168"/>
                  <a:gd name="T82" fmla="*/ 1536 w 198"/>
                  <a:gd name="T83" fmla="*/ 1648 h 168"/>
                  <a:gd name="T84" fmla="*/ 1600 w 198"/>
                  <a:gd name="T85" fmla="*/ 1640 h 168"/>
                  <a:gd name="T86" fmla="*/ 1608 w 198"/>
                  <a:gd name="T87" fmla="*/ 1597 h 168"/>
                  <a:gd name="T88" fmla="*/ 1592 w 198"/>
                  <a:gd name="T89" fmla="*/ 1547 h 1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8" h="168">
                    <a:moveTo>
                      <a:pt x="196" y="156"/>
                    </a:moveTo>
                    <a:cubicBezTo>
                      <a:pt x="193" y="154"/>
                      <a:pt x="191" y="152"/>
                      <a:pt x="189" y="149"/>
                    </a:cubicBezTo>
                    <a:cubicBezTo>
                      <a:pt x="186" y="145"/>
                      <a:pt x="183" y="141"/>
                      <a:pt x="179" y="138"/>
                    </a:cubicBezTo>
                    <a:cubicBezTo>
                      <a:pt x="178" y="137"/>
                      <a:pt x="178" y="137"/>
                      <a:pt x="177" y="137"/>
                    </a:cubicBezTo>
                    <a:cubicBezTo>
                      <a:pt x="183" y="135"/>
                      <a:pt x="190" y="132"/>
                      <a:pt x="196" y="127"/>
                    </a:cubicBezTo>
                    <a:cubicBezTo>
                      <a:pt x="197" y="126"/>
                      <a:pt x="198" y="124"/>
                      <a:pt x="198" y="123"/>
                    </a:cubicBezTo>
                    <a:cubicBezTo>
                      <a:pt x="198" y="121"/>
                      <a:pt x="198" y="120"/>
                      <a:pt x="197" y="119"/>
                    </a:cubicBezTo>
                    <a:cubicBezTo>
                      <a:pt x="195" y="116"/>
                      <a:pt x="191" y="116"/>
                      <a:pt x="189" y="118"/>
                    </a:cubicBezTo>
                    <a:cubicBezTo>
                      <a:pt x="181" y="123"/>
                      <a:pt x="166" y="126"/>
                      <a:pt x="163" y="126"/>
                    </a:cubicBezTo>
                    <a:cubicBezTo>
                      <a:pt x="150" y="126"/>
                      <a:pt x="133" y="118"/>
                      <a:pt x="119" y="112"/>
                    </a:cubicBezTo>
                    <a:cubicBezTo>
                      <a:pt x="117" y="111"/>
                      <a:pt x="112" y="108"/>
                      <a:pt x="111" y="100"/>
                    </a:cubicBezTo>
                    <a:cubicBezTo>
                      <a:pt x="110" y="82"/>
                      <a:pt x="102" y="59"/>
                      <a:pt x="101" y="46"/>
                    </a:cubicBezTo>
                    <a:cubicBezTo>
                      <a:pt x="102" y="32"/>
                      <a:pt x="105" y="18"/>
                      <a:pt x="112" y="12"/>
                    </a:cubicBezTo>
                    <a:cubicBezTo>
                      <a:pt x="113" y="10"/>
                      <a:pt x="114" y="9"/>
                      <a:pt x="114" y="7"/>
                    </a:cubicBezTo>
                    <a:cubicBezTo>
                      <a:pt x="114" y="6"/>
                      <a:pt x="113" y="4"/>
                      <a:pt x="112" y="3"/>
                    </a:cubicBezTo>
                    <a:cubicBezTo>
                      <a:pt x="110" y="1"/>
                      <a:pt x="106" y="1"/>
                      <a:pt x="103" y="3"/>
                    </a:cubicBezTo>
                    <a:cubicBezTo>
                      <a:pt x="96" y="10"/>
                      <a:pt x="92" y="22"/>
                      <a:pt x="91" y="33"/>
                    </a:cubicBezTo>
                    <a:cubicBezTo>
                      <a:pt x="78" y="18"/>
                      <a:pt x="60" y="6"/>
                      <a:pt x="51" y="2"/>
                    </a:cubicBezTo>
                    <a:cubicBezTo>
                      <a:pt x="48" y="0"/>
                      <a:pt x="45" y="2"/>
                      <a:pt x="43" y="5"/>
                    </a:cubicBezTo>
                    <a:cubicBezTo>
                      <a:pt x="43" y="6"/>
                      <a:pt x="43" y="6"/>
                      <a:pt x="43" y="7"/>
                    </a:cubicBezTo>
                    <a:cubicBezTo>
                      <a:pt x="43" y="10"/>
                      <a:pt x="44" y="12"/>
                      <a:pt x="47" y="13"/>
                    </a:cubicBezTo>
                    <a:cubicBezTo>
                      <a:pt x="55" y="16"/>
                      <a:pt x="68" y="26"/>
                      <a:pt x="78" y="37"/>
                    </a:cubicBezTo>
                    <a:cubicBezTo>
                      <a:pt x="88" y="48"/>
                      <a:pt x="91" y="74"/>
                      <a:pt x="92" y="91"/>
                    </a:cubicBezTo>
                    <a:cubicBezTo>
                      <a:pt x="92" y="95"/>
                      <a:pt x="91" y="99"/>
                      <a:pt x="85" y="100"/>
                    </a:cubicBezTo>
                    <a:cubicBezTo>
                      <a:pt x="70" y="99"/>
                      <a:pt x="53" y="98"/>
                      <a:pt x="41" y="97"/>
                    </a:cubicBezTo>
                    <a:cubicBezTo>
                      <a:pt x="29" y="94"/>
                      <a:pt x="18" y="90"/>
                      <a:pt x="11" y="81"/>
                    </a:cubicBezTo>
                    <a:cubicBezTo>
                      <a:pt x="9" y="78"/>
                      <a:pt x="5" y="78"/>
                      <a:pt x="3" y="80"/>
                    </a:cubicBezTo>
                    <a:cubicBezTo>
                      <a:pt x="1" y="81"/>
                      <a:pt x="0" y="83"/>
                      <a:pt x="0" y="85"/>
                    </a:cubicBezTo>
                    <a:cubicBezTo>
                      <a:pt x="0" y="86"/>
                      <a:pt x="1" y="87"/>
                      <a:pt x="1" y="88"/>
                    </a:cubicBezTo>
                    <a:cubicBezTo>
                      <a:pt x="7" y="96"/>
                      <a:pt x="15" y="101"/>
                      <a:pt x="24" y="104"/>
                    </a:cubicBezTo>
                    <a:cubicBezTo>
                      <a:pt x="16" y="108"/>
                      <a:pt x="8" y="113"/>
                      <a:pt x="3" y="121"/>
                    </a:cubicBezTo>
                    <a:cubicBezTo>
                      <a:pt x="2" y="122"/>
                      <a:pt x="2" y="123"/>
                      <a:pt x="2" y="125"/>
                    </a:cubicBezTo>
                    <a:cubicBezTo>
                      <a:pt x="2" y="126"/>
                      <a:pt x="3" y="128"/>
                      <a:pt x="4" y="130"/>
                    </a:cubicBezTo>
                    <a:cubicBezTo>
                      <a:pt x="7" y="131"/>
                      <a:pt x="11" y="131"/>
                      <a:pt x="13" y="128"/>
                    </a:cubicBezTo>
                    <a:cubicBezTo>
                      <a:pt x="18" y="120"/>
                      <a:pt x="29" y="114"/>
                      <a:pt x="39" y="112"/>
                    </a:cubicBezTo>
                    <a:cubicBezTo>
                      <a:pt x="45" y="111"/>
                      <a:pt x="53" y="112"/>
                      <a:pt x="61" y="113"/>
                    </a:cubicBezTo>
                    <a:cubicBezTo>
                      <a:pt x="72" y="115"/>
                      <a:pt x="85" y="119"/>
                      <a:pt x="94" y="123"/>
                    </a:cubicBezTo>
                    <a:cubicBezTo>
                      <a:pt x="94" y="123"/>
                      <a:pt x="104" y="127"/>
                      <a:pt x="104" y="127"/>
                    </a:cubicBezTo>
                    <a:cubicBezTo>
                      <a:pt x="122" y="135"/>
                      <a:pt x="141" y="144"/>
                      <a:pt x="160" y="144"/>
                    </a:cubicBezTo>
                    <a:cubicBezTo>
                      <a:pt x="164" y="144"/>
                      <a:pt x="169" y="146"/>
                      <a:pt x="171" y="147"/>
                    </a:cubicBezTo>
                    <a:cubicBezTo>
                      <a:pt x="174" y="150"/>
                      <a:pt x="177" y="153"/>
                      <a:pt x="179" y="156"/>
                    </a:cubicBezTo>
                    <a:cubicBezTo>
                      <a:pt x="182" y="159"/>
                      <a:pt x="185" y="163"/>
                      <a:pt x="189" y="166"/>
                    </a:cubicBezTo>
                    <a:cubicBezTo>
                      <a:pt x="191" y="168"/>
                      <a:pt x="195" y="167"/>
                      <a:pt x="197" y="165"/>
                    </a:cubicBezTo>
                    <a:cubicBezTo>
                      <a:pt x="198" y="164"/>
                      <a:pt x="198" y="162"/>
                      <a:pt x="198" y="161"/>
                    </a:cubicBezTo>
                    <a:cubicBezTo>
                      <a:pt x="198" y="159"/>
                      <a:pt x="197" y="158"/>
                      <a:pt x="196" y="156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7" name="Freeform 52">
                <a:extLst>
                  <a:ext uri="{FF2B5EF4-FFF2-40B4-BE49-F238E27FC236}">
                    <a16:creationId xmlns:a16="http://schemas.microsoft.com/office/drawing/2014/main" id="{62F35D8B-A0B7-49BC-A570-14B063FAE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440"/>
                <a:ext cx="398" cy="361"/>
              </a:xfrm>
              <a:custGeom>
                <a:avLst/>
                <a:gdLst>
                  <a:gd name="T0" fmla="*/ 1592 w 198"/>
                  <a:gd name="T1" fmla="*/ 1547 h 168"/>
                  <a:gd name="T2" fmla="*/ 1536 w 198"/>
                  <a:gd name="T3" fmla="*/ 1478 h 168"/>
                  <a:gd name="T4" fmla="*/ 1455 w 198"/>
                  <a:gd name="T5" fmla="*/ 1371 h 168"/>
                  <a:gd name="T6" fmla="*/ 1439 w 198"/>
                  <a:gd name="T7" fmla="*/ 1358 h 168"/>
                  <a:gd name="T8" fmla="*/ 1592 w 198"/>
                  <a:gd name="T9" fmla="*/ 1261 h 168"/>
                  <a:gd name="T10" fmla="*/ 1608 w 198"/>
                  <a:gd name="T11" fmla="*/ 1218 h 168"/>
                  <a:gd name="T12" fmla="*/ 1600 w 198"/>
                  <a:gd name="T13" fmla="*/ 1182 h 168"/>
                  <a:gd name="T14" fmla="*/ 1536 w 198"/>
                  <a:gd name="T15" fmla="*/ 1173 h 168"/>
                  <a:gd name="T16" fmla="*/ 1325 w 198"/>
                  <a:gd name="T17" fmla="*/ 1251 h 168"/>
                  <a:gd name="T18" fmla="*/ 965 w 198"/>
                  <a:gd name="T19" fmla="*/ 1113 h 168"/>
                  <a:gd name="T20" fmla="*/ 901 w 198"/>
                  <a:gd name="T21" fmla="*/ 993 h 168"/>
                  <a:gd name="T22" fmla="*/ 820 w 198"/>
                  <a:gd name="T23" fmla="*/ 458 h 168"/>
                  <a:gd name="T24" fmla="*/ 909 w 198"/>
                  <a:gd name="T25" fmla="*/ 120 h 168"/>
                  <a:gd name="T26" fmla="*/ 925 w 198"/>
                  <a:gd name="T27" fmla="*/ 69 h 168"/>
                  <a:gd name="T28" fmla="*/ 909 w 198"/>
                  <a:gd name="T29" fmla="*/ 28 h 168"/>
                  <a:gd name="T30" fmla="*/ 836 w 198"/>
                  <a:gd name="T31" fmla="*/ 28 h 168"/>
                  <a:gd name="T32" fmla="*/ 740 w 198"/>
                  <a:gd name="T33" fmla="*/ 329 h 168"/>
                  <a:gd name="T34" fmla="*/ 416 w 198"/>
                  <a:gd name="T35" fmla="*/ 19 h 168"/>
                  <a:gd name="T36" fmla="*/ 348 w 198"/>
                  <a:gd name="T37" fmla="*/ 52 h 168"/>
                  <a:gd name="T38" fmla="*/ 348 w 198"/>
                  <a:gd name="T39" fmla="*/ 69 h 168"/>
                  <a:gd name="T40" fmla="*/ 380 w 198"/>
                  <a:gd name="T41" fmla="*/ 129 h 168"/>
                  <a:gd name="T42" fmla="*/ 635 w 198"/>
                  <a:gd name="T43" fmla="*/ 370 h 168"/>
                  <a:gd name="T44" fmla="*/ 748 w 198"/>
                  <a:gd name="T45" fmla="*/ 905 h 168"/>
                  <a:gd name="T46" fmla="*/ 691 w 198"/>
                  <a:gd name="T47" fmla="*/ 993 h 168"/>
                  <a:gd name="T48" fmla="*/ 332 w 198"/>
                  <a:gd name="T49" fmla="*/ 961 h 168"/>
                  <a:gd name="T50" fmla="*/ 88 w 198"/>
                  <a:gd name="T51" fmla="*/ 804 h 168"/>
                  <a:gd name="T52" fmla="*/ 24 w 198"/>
                  <a:gd name="T53" fmla="*/ 795 h 168"/>
                  <a:gd name="T54" fmla="*/ 0 w 198"/>
                  <a:gd name="T55" fmla="*/ 844 h 168"/>
                  <a:gd name="T56" fmla="*/ 8 w 198"/>
                  <a:gd name="T57" fmla="*/ 872 h 168"/>
                  <a:gd name="T58" fmla="*/ 193 w 198"/>
                  <a:gd name="T59" fmla="*/ 1029 h 168"/>
                  <a:gd name="T60" fmla="*/ 24 w 198"/>
                  <a:gd name="T61" fmla="*/ 1201 h 168"/>
                  <a:gd name="T62" fmla="*/ 16 w 198"/>
                  <a:gd name="T63" fmla="*/ 1242 h 168"/>
                  <a:gd name="T64" fmla="*/ 32 w 198"/>
                  <a:gd name="T65" fmla="*/ 1289 h 168"/>
                  <a:gd name="T66" fmla="*/ 105 w 198"/>
                  <a:gd name="T67" fmla="*/ 1270 h 168"/>
                  <a:gd name="T68" fmla="*/ 316 w 198"/>
                  <a:gd name="T69" fmla="*/ 1113 h 168"/>
                  <a:gd name="T70" fmla="*/ 496 w 198"/>
                  <a:gd name="T71" fmla="*/ 1122 h 168"/>
                  <a:gd name="T72" fmla="*/ 764 w 198"/>
                  <a:gd name="T73" fmla="*/ 1218 h 168"/>
                  <a:gd name="T74" fmla="*/ 844 w 198"/>
                  <a:gd name="T75" fmla="*/ 1261 h 168"/>
                  <a:gd name="T76" fmla="*/ 1301 w 198"/>
                  <a:gd name="T77" fmla="*/ 1427 h 168"/>
                  <a:gd name="T78" fmla="*/ 1389 w 198"/>
                  <a:gd name="T79" fmla="*/ 1459 h 168"/>
                  <a:gd name="T80" fmla="*/ 1455 w 198"/>
                  <a:gd name="T81" fmla="*/ 1547 h 168"/>
                  <a:gd name="T82" fmla="*/ 1536 w 198"/>
                  <a:gd name="T83" fmla="*/ 1648 h 168"/>
                  <a:gd name="T84" fmla="*/ 1600 w 198"/>
                  <a:gd name="T85" fmla="*/ 1640 h 168"/>
                  <a:gd name="T86" fmla="*/ 1608 w 198"/>
                  <a:gd name="T87" fmla="*/ 1597 h 168"/>
                  <a:gd name="T88" fmla="*/ 1592 w 198"/>
                  <a:gd name="T89" fmla="*/ 1547 h 1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8" h="168">
                    <a:moveTo>
                      <a:pt x="196" y="156"/>
                    </a:moveTo>
                    <a:cubicBezTo>
                      <a:pt x="193" y="154"/>
                      <a:pt x="191" y="152"/>
                      <a:pt x="189" y="149"/>
                    </a:cubicBezTo>
                    <a:cubicBezTo>
                      <a:pt x="186" y="145"/>
                      <a:pt x="183" y="141"/>
                      <a:pt x="179" y="138"/>
                    </a:cubicBezTo>
                    <a:cubicBezTo>
                      <a:pt x="178" y="137"/>
                      <a:pt x="178" y="137"/>
                      <a:pt x="177" y="137"/>
                    </a:cubicBezTo>
                    <a:cubicBezTo>
                      <a:pt x="183" y="135"/>
                      <a:pt x="190" y="132"/>
                      <a:pt x="196" y="127"/>
                    </a:cubicBezTo>
                    <a:cubicBezTo>
                      <a:pt x="197" y="126"/>
                      <a:pt x="198" y="124"/>
                      <a:pt x="198" y="123"/>
                    </a:cubicBezTo>
                    <a:cubicBezTo>
                      <a:pt x="198" y="121"/>
                      <a:pt x="198" y="120"/>
                      <a:pt x="197" y="119"/>
                    </a:cubicBezTo>
                    <a:cubicBezTo>
                      <a:pt x="195" y="116"/>
                      <a:pt x="191" y="116"/>
                      <a:pt x="189" y="118"/>
                    </a:cubicBezTo>
                    <a:cubicBezTo>
                      <a:pt x="181" y="123"/>
                      <a:pt x="166" y="126"/>
                      <a:pt x="163" y="126"/>
                    </a:cubicBezTo>
                    <a:cubicBezTo>
                      <a:pt x="150" y="126"/>
                      <a:pt x="133" y="118"/>
                      <a:pt x="119" y="112"/>
                    </a:cubicBezTo>
                    <a:cubicBezTo>
                      <a:pt x="117" y="111"/>
                      <a:pt x="112" y="108"/>
                      <a:pt x="111" y="100"/>
                    </a:cubicBezTo>
                    <a:cubicBezTo>
                      <a:pt x="110" y="82"/>
                      <a:pt x="102" y="59"/>
                      <a:pt x="101" y="46"/>
                    </a:cubicBezTo>
                    <a:cubicBezTo>
                      <a:pt x="102" y="32"/>
                      <a:pt x="105" y="18"/>
                      <a:pt x="112" y="12"/>
                    </a:cubicBezTo>
                    <a:cubicBezTo>
                      <a:pt x="113" y="10"/>
                      <a:pt x="114" y="9"/>
                      <a:pt x="114" y="7"/>
                    </a:cubicBezTo>
                    <a:cubicBezTo>
                      <a:pt x="114" y="6"/>
                      <a:pt x="113" y="4"/>
                      <a:pt x="112" y="3"/>
                    </a:cubicBezTo>
                    <a:cubicBezTo>
                      <a:pt x="110" y="1"/>
                      <a:pt x="106" y="1"/>
                      <a:pt x="103" y="3"/>
                    </a:cubicBezTo>
                    <a:cubicBezTo>
                      <a:pt x="96" y="10"/>
                      <a:pt x="92" y="22"/>
                      <a:pt x="91" y="33"/>
                    </a:cubicBezTo>
                    <a:cubicBezTo>
                      <a:pt x="78" y="18"/>
                      <a:pt x="60" y="6"/>
                      <a:pt x="51" y="2"/>
                    </a:cubicBezTo>
                    <a:cubicBezTo>
                      <a:pt x="48" y="0"/>
                      <a:pt x="45" y="2"/>
                      <a:pt x="43" y="5"/>
                    </a:cubicBezTo>
                    <a:cubicBezTo>
                      <a:pt x="43" y="6"/>
                      <a:pt x="43" y="6"/>
                      <a:pt x="43" y="7"/>
                    </a:cubicBezTo>
                    <a:cubicBezTo>
                      <a:pt x="43" y="10"/>
                      <a:pt x="44" y="12"/>
                      <a:pt x="47" y="13"/>
                    </a:cubicBezTo>
                    <a:cubicBezTo>
                      <a:pt x="55" y="16"/>
                      <a:pt x="68" y="26"/>
                      <a:pt x="78" y="37"/>
                    </a:cubicBezTo>
                    <a:cubicBezTo>
                      <a:pt x="88" y="48"/>
                      <a:pt x="91" y="74"/>
                      <a:pt x="92" y="91"/>
                    </a:cubicBezTo>
                    <a:cubicBezTo>
                      <a:pt x="92" y="95"/>
                      <a:pt x="91" y="99"/>
                      <a:pt x="85" y="100"/>
                    </a:cubicBezTo>
                    <a:cubicBezTo>
                      <a:pt x="70" y="99"/>
                      <a:pt x="53" y="98"/>
                      <a:pt x="41" y="97"/>
                    </a:cubicBezTo>
                    <a:cubicBezTo>
                      <a:pt x="29" y="94"/>
                      <a:pt x="18" y="90"/>
                      <a:pt x="11" y="81"/>
                    </a:cubicBezTo>
                    <a:cubicBezTo>
                      <a:pt x="9" y="78"/>
                      <a:pt x="5" y="78"/>
                      <a:pt x="3" y="80"/>
                    </a:cubicBezTo>
                    <a:cubicBezTo>
                      <a:pt x="1" y="81"/>
                      <a:pt x="0" y="83"/>
                      <a:pt x="0" y="85"/>
                    </a:cubicBezTo>
                    <a:cubicBezTo>
                      <a:pt x="0" y="86"/>
                      <a:pt x="1" y="87"/>
                      <a:pt x="1" y="88"/>
                    </a:cubicBezTo>
                    <a:cubicBezTo>
                      <a:pt x="7" y="96"/>
                      <a:pt x="15" y="101"/>
                      <a:pt x="24" y="104"/>
                    </a:cubicBezTo>
                    <a:cubicBezTo>
                      <a:pt x="16" y="108"/>
                      <a:pt x="8" y="113"/>
                      <a:pt x="3" y="121"/>
                    </a:cubicBezTo>
                    <a:cubicBezTo>
                      <a:pt x="2" y="122"/>
                      <a:pt x="2" y="123"/>
                      <a:pt x="2" y="125"/>
                    </a:cubicBezTo>
                    <a:cubicBezTo>
                      <a:pt x="2" y="126"/>
                      <a:pt x="3" y="128"/>
                      <a:pt x="4" y="130"/>
                    </a:cubicBezTo>
                    <a:cubicBezTo>
                      <a:pt x="7" y="131"/>
                      <a:pt x="11" y="131"/>
                      <a:pt x="13" y="128"/>
                    </a:cubicBezTo>
                    <a:cubicBezTo>
                      <a:pt x="18" y="120"/>
                      <a:pt x="29" y="114"/>
                      <a:pt x="39" y="112"/>
                    </a:cubicBezTo>
                    <a:cubicBezTo>
                      <a:pt x="45" y="111"/>
                      <a:pt x="53" y="112"/>
                      <a:pt x="61" y="113"/>
                    </a:cubicBezTo>
                    <a:cubicBezTo>
                      <a:pt x="72" y="115"/>
                      <a:pt x="85" y="119"/>
                      <a:pt x="94" y="123"/>
                    </a:cubicBezTo>
                    <a:cubicBezTo>
                      <a:pt x="94" y="123"/>
                      <a:pt x="104" y="127"/>
                      <a:pt x="104" y="127"/>
                    </a:cubicBezTo>
                    <a:cubicBezTo>
                      <a:pt x="122" y="135"/>
                      <a:pt x="141" y="144"/>
                      <a:pt x="160" y="144"/>
                    </a:cubicBezTo>
                    <a:cubicBezTo>
                      <a:pt x="164" y="144"/>
                      <a:pt x="169" y="146"/>
                      <a:pt x="171" y="147"/>
                    </a:cubicBezTo>
                    <a:cubicBezTo>
                      <a:pt x="174" y="150"/>
                      <a:pt x="177" y="153"/>
                      <a:pt x="179" y="156"/>
                    </a:cubicBezTo>
                    <a:cubicBezTo>
                      <a:pt x="182" y="159"/>
                      <a:pt x="185" y="163"/>
                      <a:pt x="189" y="166"/>
                    </a:cubicBezTo>
                    <a:cubicBezTo>
                      <a:pt x="191" y="168"/>
                      <a:pt x="195" y="167"/>
                      <a:pt x="197" y="165"/>
                    </a:cubicBezTo>
                    <a:cubicBezTo>
                      <a:pt x="198" y="164"/>
                      <a:pt x="198" y="162"/>
                      <a:pt x="198" y="161"/>
                    </a:cubicBezTo>
                    <a:cubicBezTo>
                      <a:pt x="198" y="159"/>
                      <a:pt x="197" y="158"/>
                      <a:pt x="196" y="15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8" name="Freeform 53">
                <a:extLst>
                  <a:ext uri="{FF2B5EF4-FFF2-40B4-BE49-F238E27FC236}">
                    <a16:creationId xmlns:a16="http://schemas.microsoft.com/office/drawing/2014/main" id="{EB75BAA2-DAC2-4092-9A81-3AC1A03F7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2657"/>
                <a:ext cx="33" cy="8"/>
              </a:xfrm>
              <a:custGeom>
                <a:avLst/>
                <a:gdLst>
                  <a:gd name="T0" fmla="*/ 0 w 16"/>
                  <a:gd name="T1" fmla="*/ 32 h 4"/>
                  <a:gd name="T2" fmla="*/ 140 w 1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0" y="4"/>
                    </a:moveTo>
                    <a:cubicBezTo>
                      <a:pt x="7" y="2"/>
                      <a:pt x="12" y="0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9" name="Freeform 54">
                <a:extLst>
                  <a:ext uri="{FF2B5EF4-FFF2-40B4-BE49-F238E27FC236}">
                    <a16:creationId xmlns:a16="http://schemas.microsoft.com/office/drawing/2014/main" id="{42A031C8-868E-4E11-929F-6C1CECC84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2509"/>
                <a:ext cx="10" cy="30"/>
              </a:xfrm>
              <a:custGeom>
                <a:avLst/>
                <a:gdLst>
                  <a:gd name="T0" fmla="*/ 0 w 5"/>
                  <a:gd name="T1" fmla="*/ 0 h 14"/>
                  <a:gd name="T2" fmla="*/ 40 w 5"/>
                  <a:gd name="T3" fmla="*/ 137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3" y="6"/>
                      <a:pt x="5" y="14"/>
                      <a:pt x="5" y="1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0" name="Freeform 55">
                <a:extLst>
                  <a:ext uri="{FF2B5EF4-FFF2-40B4-BE49-F238E27FC236}">
                    <a16:creationId xmlns:a16="http://schemas.microsoft.com/office/drawing/2014/main" id="{05C8C772-8EAD-491E-BF70-A26D425BC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2005"/>
                <a:ext cx="255" cy="92"/>
              </a:xfrm>
              <a:custGeom>
                <a:avLst/>
                <a:gdLst>
                  <a:gd name="T0" fmla="*/ 980 w 127"/>
                  <a:gd name="T1" fmla="*/ 421 h 43"/>
                  <a:gd name="T2" fmla="*/ 1028 w 127"/>
                  <a:gd name="T3" fmla="*/ 293 h 43"/>
                  <a:gd name="T4" fmla="*/ 761 w 127"/>
                  <a:gd name="T5" fmla="*/ 68 h 43"/>
                  <a:gd name="T6" fmla="*/ 339 w 127"/>
                  <a:gd name="T7" fmla="*/ 9 h 43"/>
                  <a:gd name="T8" fmla="*/ 40 w 127"/>
                  <a:gd name="T9" fmla="*/ 68 h 43"/>
                  <a:gd name="T10" fmla="*/ 0 w 127"/>
                  <a:gd name="T11" fmla="*/ 120 h 43"/>
                  <a:gd name="T12" fmla="*/ 56 w 127"/>
                  <a:gd name="T13" fmla="*/ 178 h 43"/>
                  <a:gd name="T14" fmla="*/ 193 w 127"/>
                  <a:gd name="T15" fmla="*/ 145 h 43"/>
                  <a:gd name="T16" fmla="*/ 307 w 127"/>
                  <a:gd name="T17" fmla="*/ 128 h 43"/>
                  <a:gd name="T18" fmla="*/ 729 w 127"/>
                  <a:gd name="T19" fmla="*/ 188 h 43"/>
                  <a:gd name="T20" fmla="*/ 980 w 127"/>
                  <a:gd name="T21" fmla="*/ 421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43">
                    <a:moveTo>
                      <a:pt x="121" y="43"/>
                    </a:moveTo>
                    <a:cubicBezTo>
                      <a:pt x="123" y="39"/>
                      <a:pt x="125" y="34"/>
                      <a:pt x="127" y="30"/>
                    </a:cubicBezTo>
                    <a:cubicBezTo>
                      <a:pt x="118" y="18"/>
                      <a:pt x="102" y="10"/>
                      <a:pt x="94" y="7"/>
                    </a:cubicBezTo>
                    <a:cubicBezTo>
                      <a:pt x="75" y="0"/>
                      <a:pt x="57" y="1"/>
                      <a:pt x="42" y="1"/>
                    </a:cubicBezTo>
                    <a:cubicBezTo>
                      <a:pt x="38" y="2"/>
                      <a:pt x="16" y="3"/>
                      <a:pt x="5" y="7"/>
                    </a:cubicBezTo>
                    <a:cubicBezTo>
                      <a:pt x="1" y="8"/>
                      <a:pt x="0" y="11"/>
                      <a:pt x="0" y="12"/>
                    </a:cubicBezTo>
                    <a:cubicBezTo>
                      <a:pt x="0" y="15"/>
                      <a:pt x="3" y="18"/>
                      <a:pt x="7" y="18"/>
                    </a:cubicBezTo>
                    <a:cubicBezTo>
                      <a:pt x="12" y="18"/>
                      <a:pt x="18" y="16"/>
                      <a:pt x="24" y="15"/>
                    </a:cubicBezTo>
                    <a:cubicBezTo>
                      <a:pt x="29" y="14"/>
                      <a:pt x="33" y="13"/>
                      <a:pt x="38" y="13"/>
                    </a:cubicBezTo>
                    <a:cubicBezTo>
                      <a:pt x="58" y="12"/>
                      <a:pt x="76" y="14"/>
                      <a:pt x="90" y="19"/>
                    </a:cubicBezTo>
                    <a:cubicBezTo>
                      <a:pt x="100" y="22"/>
                      <a:pt x="117" y="33"/>
                      <a:pt x="121" y="43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1" name="Freeform 56">
                <a:extLst>
                  <a:ext uri="{FF2B5EF4-FFF2-40B4-BE49-F238E27FC236}">
                    <a16:creationId xmlns:a16="http://schemas.microsoft.com/office/drawing/2014/main" id="{A935C8F8-BC89-4F0F-80C8-F8D312AE9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2005"/>
                <a:ext cx="255" cy="92"/>
              </a:xfrm>
              <a:custGeom>
                <a:avLst/>
                <a:gdLst>
                  <a:gd name="T0" fmla="*/ 980 w 127"/>
                  <a:gd name="T1" fmla="*/ 421 h 43"/>
                  <a:gd name="T2" fmla="*/ 1028 w 127"/>
                  <a:gd name="T3" fmla="*/ 293 h 43"/>
                  <a:gd name="T4" fmla="*/ 761 w 127"/>
                  <a:gd name="T5" fmla="*/ 68 h 43"/>
                  <a:gd name="T6" fmla="*/ 339 w 127"/>
                  <a:gd name="T7" fmla="*/ 9 h 43"/>
                  <a:gd name="T8" fmla="*/ 40 w 127"/>
                  <a:gd name="T9" fmla="*/ 68 h 43"/>
                  <a:gd name="T10" fmla="*/ 0 w 127"/>
                  <a:gd name="T11" fmla="*/ 120 h 43"/>
                  <a:gd name="T12" fmla="*/ 56 w 127"/>
                  <a:gd name="T13" fmla="*/ 178 h 43"/>
                  <a:gd name="T14" fmla="*/ 193 w 127"/>
                  <a:gd name="T15" fmla="*/ 145 h 43"/>
                  <a:gd name="T16" fmla="*/ 307 w 127"/>
                  <a:gd name="T17" fmla="*/ 128 h 43"/>
                  <a:gd name="T18" fmla="*/ 729 w 127"/>
                  <a:gd name="T19" fmla="*/ 188 h 43"/>
                  <a:gd name="T20" fmla="*/ 980 w 127"/>
                  <a:gd name="T21" fmla="*/ 421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43">
                    <a:moveTo>
                      <a:pt x="121" y="43"/>
                    </a:moveTo>
                    <a:cubicBezTo>
                      <a:pt x="123" y="39"/>
                      <a:pt x="125" y="34"/>
                      <a:pt x="127" y="30"/>
                    </a:cubicBezTo>
                    <a:cubicBezTo>
                      <a:pt x="118" y="18"/>
                      <a:pt x="102" y="10"/>
                      <a:pt x="94" y="7"/>
                    </a:cubicBezTo>
                    <a:cubicBezTo>
                      <a:pt x="75" y="0"/>
                      <a:pt x="57" y="1"/>
                      <a:pt x="42" y="1"/>
                    </a:cubicBezTo>
                    <a:cubicBezTo>
                      <a:pt x="38" y="2"/>
                      <a:pt x="16" y="3"/>
                      <a:pt x="5" y="7"/>
                    </a:cubicBezTo>
                    <a:cubicBezTo>
                      <a:pt x="1" y="8"/>
                      <a:pt x="0" y="11"/>
                      <a:pt x="0" y="12"/>
                    </a:cubicBezTo>
                    <a:cubicBezTo>
                      <a:pt x="0" y="15"/>
                      <a:pt x="3" y="18"/>
                      <a:pt x="7" y="18"/>
                    </a:cubicBezTo>
                    <a:cubicBezTo>
                      <a:pt x="12" y="18"/>
                      <a:pt x="18" y="16"/>
                      <a:pt x="24" y="15"/>
                    </a:cubicBezTo>
                    <a:cubicBezTo>
                      <a:pt x="29" y="14"/>
                      <a:pt x="33" y="13"/>
                      <a:pt x="38" y="13"/>
                    </a:cubicBezTo>
                    <a:cubicBezTo>
                      <a:pt x="58" y="12"/>
                      <a:pt x="76" y="14"/>
                      <a:pt x="90" y="19"/>
                    </a:cubicBezTo>
                    <a:cubicBezTo>
                      <a:pt x="100" y="22"/>
                      <a:pt x="117" y="33"/>
                      <a:pt x="121" y="4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2" name="Freeform 57">
                <a:extLst>
                  <a:ext uri="{FF2B5EF4-FFF2-40B4-BE49-F238E27FC236}">
                    <a16:creationId xmlns:a16="http://schemas.microsoft.com/office/drawing/2014/main" id="{2CB413C3-9D0D-465E-99AB-E27FB07D3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1726"/>
                <a:ext cx="2231" cy="2008"/>
              </a:xfrm>
              <a:custGeom>
                <a:avLst/>
                <a:gdLst>
                  <a:gd name="T0" fmla="*/ 7427 w 1109"/>
                  <a:gd name="T1" fmla="*/ 3889 h 936"/>
                  <a:gd name="T2" fmla="*/ 8053 w 1109"/>
                  <a:gd name="T3" fmla="*/ 3681 h 936"/>
                  <a:gd name="T4" fmla="*/ 8449 w 1109"/>
                  <a:gd name="T5" fmla="*/ 3347 h 936"/>
                  <a:gd name="T6" fmla="*/ 7952 w 1109"/>
                  <a:gd name="T7" fmla="*/ 2894 h 936"/>
                  <a:gd name="T8" fmla="*/ 8892 w 1109"/>
                  <a:gd name="T9" fmla="*/ 2991 h 936"/>
                  <a:gd name="T10" fmla="*/ 8548 w 1109"/>
                  <a:gd name="T11" fmla="*/ 2302 h 936"/>
                  <a:gd name="T12" fmla="*/ 7960 w 1109"/>
                  <a:gd name="T13" fmla="*/ 2310 h 936"/>
                  <a:gd name="T14" fmla="*/ 7832 w 1109"/>
                  <a:gd name="T15" fmla="*/ 1965 h 936"/>
                  <a:gd name="T16" fmla="*/ 7645 w 1109"/>
                  <a:gd name="T17" fmla="*/ 1828 h 936"/>
                  <a:gd name="T18" fmla="*/ 7588 w 1109"/>
                  <a:gd name="T19" fmla="*/ 1105 h 936"/>
                  <a:gd name="T20" fmla="*/ 6864 w 1109"/>
                  <a:gd name="T21" fmla="*/ 1688 h 936"/>
                  <a:gd name="T22" fmla="*/ 7268 w 1109"/>
                  <a:gd name="T23" fmla="*/ 189 h 936"/>
                  <a:gd name="T24" fmla="*/ 6349 w 1109"/>
                  <a:gd name="T25" fmla="*/ 337 h 936"/>
                  <a:gd name="T26" fmla="*/ 6148 w 1109"/>
                  <a:gd name="T27" fmla="*/ 345 h 936"/>
                  <a:gd name="T28" fmla="*/ 4772 w 1109"/>
                  <a:gd name="T29" fmla="*/ 1322 h 936"/>
                  <a:gd name="T30" fmla="*/ 2533 w 1109"/>
                  <a:gd name="T31" fmla="*/ 2002 h 936"/>
                  <a:gd name="T32" fmla="*/ 3060 w 1109"/>
                  <a:gd name="T33" fmla="*/ 148 h 936"/>
                  <a:gd name="T34" fmla="*/ 2857 w 1109"/>
                  <a:gd name="T35" fmla="*/ 60 h 936"/>
                  <a:gd name="T36" fmla="*/ 2525 w 1109"/>
                  <a:gd name="T37" fmla="*/ 1294 h 936"/>
                  <a:gd name="T38" fmla="*/ 2068 w 1109"/>
                  <a:gd name="T39" fmla="*/ 483 h 936"/>
                  <a:gd name="T40" fmla="*/ 2044 w 1109"/>
                  <a:gd name="T41" fmla="*/ 792 h 936"/>
                  <a:gd name="T42" fmla="*/ 976 w 1109"/>
                  <a:gd name="T43" fmla="*/ 1965 h 936"/>
                  <a:gd name="T44" fmla="*/ 732 w 1109"/>
                  <a:gd name="T45" fmla="*/ 2516 h 936"/>
                  <a:gd name="T46" fmla="*/ 724 w 1109"/>
                  <a:gd name="T47" fmla="*/ 2647 h 936"/>
                  <a:gd name="T48" fmla="*/ 1271 w 1109"/>
                  <a:gd name="T49" fmla="*/ 3308 h 936"/>
                  <a:gd name="T50" fmla="*/ 2360 w 1109"/>
                  <a:gd name="T51" fmla="*/ 4915 h 936"/>
                  <a:gd name="T52" fmla="*/ 400 w 1109"/>
                  <a:gd name="T53" fmla="*/ 4509 h 936"/>
                  <a:gd name="T54" fmla="*/ 8 w 1109"/>
                  <a:gd name="T55" fmla="*/ 5320 h 936"/>
                  <a:gd name="T56" fmla="*/ 612 w 1109"/>
                  <a:gd name="T57" fmla="*/ 5136 h 936"/>
                  <a:gd name="T58" fmla="*/ 1676 w 1109"/>
                  <a:gd name="T59" fmla="*/ 6208 h 936"/>
                  <a:gd name="T60" fmla="*/ 764 w 1109"/>
                  <a:gd name="T61" fmla="*/ 6084 h 936"/>
                  <a:gd name="T62" fmla="*/ 497 w 1109"/>
                  <a:gd name="T63" fmla="*/ 6498 h 936"/>
                  <a:gd name="T64" fmla="*/ 829 w 1109"/>
                  <a:gd name="T65" fmla="*/ 7502 h 936"/>
                  <a:gd name="T66" fmla="*/ 1595 w 1109"/>
                  <a:gd name="T67" fmla="*/ 7663 h 936"/>
                  <a:gd name="T68" fmla="*/ 861 w 1109"/>
                  <a:gd name="T69" fmla="*/ 7888 h 936"/>
                  <a:gd name="T70" fmla="*/ 416 w 1109"/>
                  <a:gd name="T71" fmla="*/ 8068 h 936"/>
                  <a:gd name="T72" fmla="*/ 1619 w 1109"/>
                  <a:gd name="T73" fmla="*/ 7888 h 936"/>
                  <a:gd name="T74" fmla="*/ 903 w 1109"/>
                  <a:gd name="T75" fmla="*/ 8957 h 936"/>
                  <a:gd name="T76" fmla="*/ 2460 w 1109"/>
                  <a:gd name="T77" fmla="*/ 6981 h 936"/>
                  <a:gd name="T78" fmla="*/ 1889 w 1109"/>
                  <a:gd name="T79" fmla="*/ 9094 h 936"/>
                  <a:gd name="T80" fmla="*/ 2565 w 1109"/>
                  <a:gd name="T81" fmla="*/ 8579 h 936"/>
                  <a:gd name="T82" fmla="*/ 3339 w 1109"/>
                  <a:gd name="T83" fmla="*/ 8114 h 936"/>
                  <a:gd name="T84" fmla="*/ 2647 w 1109"/>
                  <a:gd name="T85" fmla="*/ 6526 h 936"/>
                  <a:gd name="T86" fmla="*/ 3388 w 1109"/>
                  <a:gd name="T87" fmla="*/ 6378 h 936"/>
                  <a:gd name="T88" fmla="*/ 4528 w 1109"/>
                  <a:gd name="T89" fmla="*/ 2085 h 936"/>
                  <a:gd name="T90" fmla="*/ 6269 w 1109"/>
                  <a:gd name="T91" fmla="*/ 7723 h 936"/>
                  <a:gd name="T92" fmla="*/ 6528 w 1109"/>
                  <a:gd name="T93" fmla="*/ 7948 h 936"/>
                  <a:gd name="T94" fmla="*/ 6936 w 1109"/>
                  <a:gd name="T95" fmla="*/ 8708 h 936"/>
                  <a:gd name="T96" fmla="*/ 7204 w 1109"/>
                  <a:gd name="T97" fmla="*/ 6844 h 936"/>
                  <a:gd name="T98" fmla="*/ 8013 w 1109"/>
                  <a:gd name="T99" fmla="*/ 8362 h 936"/>
                  <a:gd name="T100" fmla="*/ 7880 w 1109"/>
                  <a:gd name="T101" fmla="*/ 7837 h 936"/>
                  <a:gd name="T102" fmla="*/ 8433 w 1109"/>
                  <a:gd name="T103" fmla="*/ 8105 h 936"/>
                  <a:gd name="T104" fmla="*/ 7321 w 1109"/>
                  <a:gd name="T105" fmla="*/ 6417 h 936"/>
                  <a:gd name="T106" fmla="*/ 7524 w 1109"/>
                  <a:gd name="T107" fmla="*/ 5430 h 936"/>
                  <a:gd name="T108" fmla="*/ 8013 w 1109"/>
                  <a:gd name="T109" fmla="*/ 4966 h 936"/>
                  <a:gd name="T110" fmla="*/ 8224 w 1109"/>
                  <a:gd name="T111" fmla="*/ 4855 h 936"/>
                  <a:gd name="T112" fmla="*/ 8160 w 1109"/>
                  <a:gd name="T113" fmla="*/ 4413 h 936"/>
                  <a:gd name="T114" fmla="*/ 8745 w 1109"/>
                  <a:gd name="T115" fmla="*/ 5123 h 936"/>
                  <a:gd name="T116" fmla="*/ 8705 w 1109"/>
                  <a:gd name="T117" fmla="*/ 4385 h 9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09" h="936">
                    <a:moveTo>
                      <a:pt x="1107" y="453"/>
                    </a:moveTo>
                    <a:cubicBezTo>
                      <a:pt x="1096" y="446"/>
                      <a:pt x="1087" y="440"/>
                      <a:pt x="1079" y="436"/>
                    </a:cubicBezTo>
                    <a:cubicBezTo>
                      <a:pt x="1088" y="435"/>
                      <a:pt x="1098" y="432"/>
                      <a:pt x="1103" y="423"/>
                    </a:cubicBezTo>
                    <a:cubicBezTo>
                      <a:pt x="1103" y="422"/>
                      <a:pt x="1104" y="421"/>
                      <a:pt x="1104" y="421"/>
                    </a:cubicBezTo>
                    <a:cubicBezTo>
                      <a:pt x="1104" y="419"/>
                      <a:pt x="1103" y="418"/>
                      <a:pt x="1102" y="417"/>
                    </a:cubicBezTo>
                    <a:cubicBezTo>
                      <a:pt x="1100" y="416"/>
                      <a:pt x="1097" y="417"/>
                      <a:pt x="1096" y="419"/>
                    </a:cubicBezTo>
                    <a:cubicBezTo>
                      <a:pt x="1094" y="422"/>
                      <a:pt x="1091" y="424"/>
                      <a:pt x="1087" y="426"/>
                    </a:cubicBezTo>
                    <a:cubicBezTo>
                      <a:pt x="1082" y="428"/>
                      <a:pt x="1068" y="429"/>
                      <a:pt x="1047" y="427"/>
                    </a:cubicBezTo>
                    <a:cubicBezTo>
                      <a:pt x="1027" y="424"/>
                      <a:pt x="998" y="420"/>
                      <a:pt x="977" y="416"/>
                    </a:cubicBezTo>
                    <a:cubicBezTo>
                      <a:pt x="964" y="412"/>
                      <a:pt x="954" y="410"/>
                      <a:pt x="933" y="403"/>
                    </a:cubicBezTo>
                    <a:cubicBezTo>
                      <a:pt x="927" y="401"/>
                      <a:pt x="920" y="398"/>
                      <a:pt x="912" y="394"/>
                    </a:cubicBezTo>
                    <a:cubicBezTo>
                      <a:pt x="906" y="391"/>
                      <a:pt x="892" y="384"/>
                      <a:pt x="880" y="370"/>
                    </a:cubicBezTo>
                    <a:cubicBezTo>
                      <a:pt x="868" y="356"/>
                      <a:pt x="850" y="338"/>
                      <a:pt x="829" y="325"/>
                    </a:cubicBezTo>
                    <a:cubicBezTo>
                      <a:pt x="823" y="322"/>
                      <a:pt x="827" y="320"/>
                      <a:pt x="829" y="319"/>
                    </a:cubicBezTo>
                    <a:cubicBezTo>
                      <a:pt x="839" y="313"/>
                      <a:pt x="849" y="305"/>
                      <a:pt x="858" y="296"/>
                    </a:cubicBezTo>
                    <a:cubicBezTo>
                      <a:pt x="880" y="280"/>
                      <a:pt x="908" y="291"/>
                      <a:pt x="923" y="298"/>
                    </a:cubicBezTo>
                    <a:cubicBezTo>
                      <a:pt x="937" y="305"/>
                      <a:pt x="946" y="316"/>
                      <a:pt x="954" y="323"/>
                    </a:cubicBezTo>
                    <a:cubicBezTo>
                      <a:pt x="961" y="330"/>
                      <a:pt x="969" y="338"/>
                      <a:pt x="973" y="346"/>
                    </a:cubicBezTo>
                    <a:cubicBezTo>
                      <a:pt x="980" y="357"/>
                      <a:pt x="982" y="375"/>
                      <a:pt x="981" y="378"/>
                    </a:cubicBezTo>
                    <a:cubicBezTo>
                      <a:pt x="980" y="380"/>
                      <a:pt x="981" y="383"/>
                      <a:pt x="983" y="384"/>
                    </a:cubicBezTo>
                    <a:cubicBezTo>
                      <a:pt x="985" y="384"/>
                      <a:pt x="987" y="384"/>
                      <a:pt x="988" y="382"/>
                    </a:cubicBezTo>
                    <a:cubicBezTo>
                      <a:pt x="989" y="380"/>
                      <a:pt x="989" y="377"/>
                      <a:pt x="989" y="373"/>
                    </a:cubicBezTo>
                    <a:cubicBezTo>
                      <a:pt x="989" y="364"/>
                      <a:pt x="985" y="353"/>
                      <a:pt x="982" y="343"/>
                    </a:cubicBezTo>
                    <a:cubicBezTo>
                      <a:pt x="991" y="349"/>
                      <a:pt x="1002" y="356"/>
                      <a:pt x="1005" y="366"/>
                    </a:cubicBezTo>
                    <a:cubicBezTo>
                      <a:pt x="1006" y="368"/>
                      <a:pt x="1008" y="369"/>
                      <a:pt x="1010" y="369"/>
                    </a:cubicBezTo>
                    <a:cubicBezTo>
                      <a:pt x="1013" y="368"/>
                      <a:pt x="1014" y="366"/>
                      <a:pt x="1013" y="364"/>
                    </a:cubicBezTo>
                    <a:cubicBezTo>
                      <a:pt x="1008" y="347"/>
                      <a:pt x="991" y="337"/>
                      <a:pt x="979" y="330"/>
                    </a:cubicBezTo>
                    <a:cubicBezTo>
                      <a:pt x="977" y="328"/>
                      <a:pt x="974" y="325"/>
                      <a:pt x="972" y="323"/>
                    </a:cubicBezTo>
                    <a:cubicBezTo>
                      <a:pt x="978" y="325"/>
                      <a:pt x="993" y="327"/>
                      <a:pt x="1003" y="328"/>
                    </a:cubicBezTo>
                    <a:cubicBezTo>
                      <a:pt x="1008" y="329"/>
                      <a:pt x="1021" y="332"/>
                      <a:pt x="1025" y="334"/>
                    </a:cubicBezTo>
                    <a:cubicBezTo>
                      <a:pt x="1027" y="336"/>
                      <a:pt x="1029" y="338"/>
                      <a:pt x="1031" y="341"/>
                    </a:cubicBezTo>
                    <a:cubicBezTo>
                      <a:pt x="1032" y="343"/>
                      <a:pt x="1035" y="343"/>
                      <a:pt x="1036" y="342"/>
                    </a:cubicBezTo>
                    <a:cubicBezTo>
                      <a:pt x="1038" y="342"/>
                      <a:pt x="1038" y="340"/>
                      <a:pt x="1038" y="339"/>
                    </a:cubicBezTo>
                    <a:cubicBezTo>
                      <a:pt x="1038" y="338"/>
                      <a:pt x="1038" y="337"/>
                      <a:pt x="1038" y="337"/>
                    </a:cubicBezTo>
                    <a:cubicBezTo>
                      <a:pt x="1033" y="330"/>
                      <a:pt x="1027" y="326"/>
                      <a:pt x="1021" y="323"/>
                    </a:cubicBezTo>
                    <a:cubicBezTo>
                      <a:pt x="1027" y="321"/>
                      <a:pt x="1033" y="319"/>
                      <a:pt x="1038" y="315"/>
                    </a:cubicBezTo>
                    <a:cubicBezTo>
                      <a:pt x="1039" y="314"/>
                      <a:pt x="1039" y="313"/>
                      <a:pt x="1039" y="312"/>
                    </a:cubicBezTo>
                    <a:cubicBezTo>
                      <a:pt x="1039" y="311"/>
                      <a:pt x="1039" y="310"/>
                      <a:pt x="1038" y="309"/>
                    </a:cubicBezTo>
                    <a:cubicBezTo>
                      <a:pt x="1037" y="308"/>
                      <a:pt x="1035" y="307"/>
                      <a:pt x="1033" y="309"/>
                    </a:cubicBezTo>
                    <a:cubicBezTo>
                      <a:pt x="1027" y="313"/>
                      <a:pt x="1020" y="317"/>
                      <a:pt x="1013" y="317"/>
                    </a:cubicBezTo>
                    <a:cubicBezTo>
                      <a:pt x="1007" y="318"/>
                      <a:pt x="1001" y="317"/>
                      <a:pt x="1001" y="317"/>
                    </a:cubicBezTo>
                    <a:cubicBezTo>
                      <a:pt x="985" y="314"/>
                      <a:pt x="962" y="310"/>
                      <a:pt x="951" y="302"/>
                    </a:cubicBezTo>
                    <a:cubicBezTo>
                      <a:pt x="950" y="302"/>
                      <a:pt x="945" y="297"/>
                      <a:pt x="943" y="295"/>
                    </a:cubicBezTo>
                    <a:cubicBezTo>
                      <a:pt x="954" y="297"/>
                      <a:pt x="966" y="295"/>
                      <a:pt x="977" y="293"/>
                    </a:cubicBezTo>
                    <a:cubicBezTo>
                      <a:pt x="1008" y="287"/>
                      <a:pt x="1039" y="292"/>
                      <a:pt x="1057" y="297"/>
                    </a:cubicBezTo>
                    <a:cubicBezTo>
                      <a:pt x="1065" y="299"/>
                      <a:pt x="1069" y="306"/>
                      <a:pt x="1071" y="308"/>
                    </a:cubicBezTo>
                    <a:cubicBezTo>
                      <a:pt x="1073" y="311"/>
                      <a:pt x="1075" y="314"/>
                      <a:pt x="1077" y="316"/>
                    </a:cubicBezTo>
                    <a:cubicBezTo>
                      <a:pt x="1082" y="324"/>
                      <a:pt x="1082" y="324"/>
                      <a:pt x="1082" y="324"/>
                    </a:cubicBezTo>
                    <a:cubicBezTo>
                      <a:pt x="1083" y="326"/>
                      <a:pt x="1086" y="326"/>
                      <a:pt x="1088" y="325"/>
                    </a:cubicBezTo>
                    <a:cubicBezTo>
                      <a:pt x="1089" y="324"/>
                      <a:pt x="1089" y="323"/>
                      <a:pt x="1089" y="322"/>
                    </a:cubicBezTo>
                    <a:cubicBezTo>
                      <a:pt x="1089" y="321"/>
                      <a:pt x="1089" y="320"/>
                      <a:pt x="1089" y="320"/>
                    </a:cubicBezTo>
                    <a:cubicBezTo>
                      <a:pt x="1084" y="312"/>
                      <a:pt x="1084" y="312"/>
                      <a:pt x="1084" y="312"/>
                    </a:cubicBezTo>
                    <a:cubicBezTo>
                      <a:pt x="1081" y="309"/>
                      <a:pt x="1079" y="306"/>
                      <a:pt x="1077" y="302"/>
                    </a:cubicBezTo>
                    <a:cubicBezTo>
                      <a:pt x="1080" y="303"/>
                      <a:pt x="1084" y="304"/>
                      <a:pt x="1087" y="306"/>
                    </a:cubicBezTo>
                    <a:cubicBezTo>
                      <a:pt x="1089" y="306"/>
                      <a:pt x="1091" y="305"/>
                      <a:pt x="1092" y="303"/>
                    </a:cubicBezTo>
                    <a:cubicBezTo>
                      <a:pt x="1093" y="301"/>
                      <a:pt x="1092" y="299"/>
                      <a:pt x="1090" y="298"/>
                    </a:cubicBezTo>
                    <a:cubicBezTo>
                      <a:pt x="1083" y="295"/>
                      <a:pt x="1041" y="283"/>
                      <a:pt x="1026" y="282"/>
                    </a:cubicBezTo>
                    <a:cubicBezTo>
                      <a:pt x="1036" y="276"/>
                      <a:pt x="1046" y="269"/>
                      <a:pt x="1052" y="261"/>
                    </a:cubicBezTo>
                    <a:cubicBezTo>
                      <a:pt x="1055" y="257"/>
                      <a:pt x="1058" y="254"/>
                      <a:pt x="1058" y="254"/>
                    </a:cubicBezTo>
                    <a:cubicBezTo>
                      <a:pt x="1064" y="251"/>
                      <a:pt x="1068" y="250"/>
                      <a:pt x="1073" y="252"/>
                    </a:cubicBezTo>
                    <a:cubicBezTo>
                      <a:pt x="1075" y="252"/>
                      <a:pt x="1077" y="251"/>
                      <a:pt x="1078" y="249"/>
                    </a:cubicBezTo>
                    <a:cubicBezTo>
                      <a:pt x="1079" y="247"/>
                      <a:pt x="1078" y="245"/>
                      <a:pt x="1076" y="244"/>
                    </a:cubicBezTo>
                    <a:cubicBezTo>
                      <a:pt x="1068" y="241"/>
                      <a:pt x="1062" y="244"/>
                      <a:pt x="1056" y="247"/>
                    </a:cubicBezTo>
                    <a:cubicBezTo>
                      <a:pt x="1056" y="246"/>
                      <a:pt x="1056" y="245"/>
                      <a:pt x="1056" y="245"/>
                    </a:cubicBezTo>
                    <a:cubicBezTo>
                      <a:pt x="1056" y="242"/>
                      <a:pt x="1056" y="239"/>
                      <a:pt x="1055" y="236"/>
                    </a:cubicBezTo>
                    <a:cubicBezTo>
                      <a:pt x="1055" y="234"/>
                      <a:pt x="1053" y="233"/>
                      <a:pt x="1050" y="233"/>
                    </a:cubicBezTo>
                    <a:cubicBezTo>
                      <a:pt x="1048" y="234"/>
                      <a:pt x="1047" y="236"/>
                      <a:pt x="1047" y="238"/>
                    </a:cubicBezTo>
                    <a:cubicBezTo>
                      <a:pt x="1049" y="242"/>
                      <a:pt x="1049" y="247"/>
                      <a:pt x="1047" y="252"/>
                    </a:cubicBezTo>
                    <a:cubicBezTo>
                      <a:pt x="1047" y="253"/>
                      <a:pt x="1047" y="253"/>
                      <a:pt x="1047" y="253"/>
                    </a:cubicBezTo>
                    <a:cubicBezTo>
                      <a:pt x="1044" y="260"/>
                      <a:pt x="1037" y="266"/>
                      <a:pt x="1029" y="271"/>
                    </a:cubicBezTo>
                    <a:cubicBezTo>
                      <a:pt x="1024" y="274"/>
                      <a:pt x="986" y="278"/>
                      <a:pt x="977" y="280"/>
                    </a:cubicBezTo>
                    <a:cubicBezTo>
                      <a:pt x="968" y="281"/>
                      <a:pt x="957" y="281"/>
                      <a:pt x="948" y="281"/>
                    </a:cubicBezTo>
                    <a:cubicBezTo>
                      <a:pt x="958" y="275"/>
                      <a:pt x="966" y="269"/>
                      <a:pt x="969" y="259"/>
                    </a:cubicBezTo>
                    <a:cubicBezTo>
                      <a:pt x="971" y="253"/>
                      <a:pt x="979" y="246"/>
                      <a:pt x="979" y="246"/>
                    </a:cubicBezTo>
                    <a:cubicBezTo>
                      <a:pt x="984" y="240"/>
                      <a:pt x="984" y="240"/>
                      <a:pt x="984" y="240"/>
                    </a:cubicBezTo>
                    <a:cubicBezTo>
                      <a:pt x="986" y="238"/>
                      <a:pt x="986" y="235"/>
                      <a:pt x="984" y="234"/>
                    </a:cubicBezTo>
                    <a:cubicBezTo>
                      <a:pt x="982" y="232"/>
                      <a:pt x="980" y="233"/>
                      <a:pt x="978" y="234"/>
                    </a:cubicBezTo>
                    <a:cubicBezTo>
                      <a:pt x="973" y="241"/>
                      <a:pt x="973" y="241"/>
                      <a:pt x="973" y="241"/>
                    </a:cubicBezTo>
                    <a:cubicBezTo>
                      <a:pt x="973" y="241"/>
                      <a:pt x="971" y="243"/>
                      <a:pt x="969" y="245"/>
                    </a:cubicBezTo>
                    <a:cubicBezTo>
                      <a:pt x="969" y="244"/>
                      <a:pt x="969" y="242"/>
                      <a:pt x="969" y="241"/>
                    </a:cubicBezTo>
                    <a:cubicBezTo>
                      <a:pt x="969" y="235"/>
                      <a:pt x="968" y="228"/>
                      <a:pt x="965" y="221"/>
                    </a:cubicBezTo>
                    <a:cubicBezTo>
                      <a:pt x="964" y="219"/>
                      <a:pt x="961" y="218"/>
                      <a:pt x="960" y="219"/>
                    </a:cubicBezTo>
                    <a:cubicBezTo>
                      <a:pt x="958" y="220"/>
                      <a:pt x="957" y="223"/>
                      <a:pt x="958" y="225"/>
                    </a:cubicBezTo>
                    <a:cubicBezTo>
                      <a:pt x="961" y="231"/>
                      <a:pt x="961" y="238"/>
                      <a:pt x="961" y="245"/>
                    </a:cubicBezTo>
                    <a:cubicBezTo>
                      <a:pt x="961" y="245"/>
                      <a:pt x="962" y="265"/>
                      <a:pt x="938" y="272"/>
                    </a:cubicBezTo>
                    <a:cubicBezTo>
                      <a:pt x="928" y="276"/>
                      <a:pt x="900" y="262"/>
                      <a:pt x="870" y="267"/>
                    </a:cubicBezTo>
                    <a:cubicBezTo>
                      <a:pt x="881" y="249"/>
                      <a:pt x="905" y="223"/>
                      <a:pt x="924" y="210"/>
                    </a:cubicBezTo>
                    <a:cubicBezTo>
                      <a:pt x="935" y="203"/>
                      <a:pt x="949" y="197"/>
                      <a:pt x="962" y="199"/>
                    </a:cubicBezTo>
                    <a:cubicBezTo>
                      <a:pt x="972" y="200"/>
                      <a:pt x="979" y="201"/>
                      <a:pt x="983" y="203"/>
                    </a:cubicBezTo>
                    <a:cubicBezTo>
                      <a:pt x="985" y="203"/>
                      <a:pt x="987" y="202"/>
                      <a:pt x="988" y="200"/>
                    </a:cubicBezTo>
                    <a:cubicBezTo>
                      <a:pt x="989" y="198"/>
                      <a:pt x="988" y="196"/>
                      <a:pt x="986" y="195"/>
                    </a:cubicBezTo>
                    <a:cubicBezTo>
                      <a:pt x="980" y="193"/>
                      <a:pt x="963" y="188"/>
                      <a:pt x="946" y="190"/>
                    </a:cubicBezTo>
                    <a:cubicBezTo>
                      <a:pt x="951" y="185"/>
                      <a:pt x="956" y="180"/>
                      <a:pt x="961" y="175"/>
                    </a:cubicBezTo>
                    <a:cubicBezTo>
                      <a:pt x="974" y="163"/>
                      <a:pt x="974" y="163"/>
                      <a:pt x="974" y="163"/>
                    </a:cubicBezTo>
                    <a:cubicBezTo>
                      <a:pt x="975" y="162"/>
                      <a:pt x="975" y="161"/>
                      <a:pt x="975" y="160"/>
                    </a:cubicBezTo>
                    <a:cubicBezTo>
                      <a:pt x="975" y="159"/>
                      <a:pt x="975" y="158"/>
                      <a:pt x="974" y="157"/>
                    </a:cubicBezTo>
                    <a:cubicBezTo>
                      <a:pt x="973" y="156"/>
                      <a:pt x="970" y="155"/>
                      <a:pt x="969" y="157"/>
                    </a:cubicBezTo>
                    <a:cubicBezTo>
                      <a:pt x="955" y="170"/>
                      <a:pt x="955" y="170"/>
                      <a:pt x="955" y="170"/>
                    </a:cubicBezTo>
                    <a:cubicBezTo>
                      <a:pt x="950" y="175"/>
                      <a:pt x="945" y="180"/>
                      <a:pt x="939" y="185"/>
                    </a:cubicBezTo>
                    <a:cubicBezTo>
                      <a:pt x="936" y="188"/>
                      <a:pt x="925" y="195"/>
                      <a:pt x="922" y="197"/>
                    </a:cubicBezTo>
                    <a:cubicBezTo>
                      <a:pt x="909" y="204"/>
                      <a:pt x="894" y="216"/>
                      <a:pt x="882" y="230"/>
                    </a:cubicBezTo>
                    <a:cubicBezTo>
                      <a:pt x="884" y="221"/>
                      <a:pt x="887" y="212"/>
                      <a:pt x="889" y="203"/>
                    </a:cubicBezTo>
                    <a:cubicBezTo>
                      <a:pt x="894" y="185"/>
                      <a:pt x="894" y="185"/>
                      <a:pt x="894" y="185"/>
                    </a:cubicBezTo>
                    <a:cubicBezTo>
                      <a:pt x="900" y="163"/>
                      <a:pt x="907" y="143"/>
                      <a:pt x="926" y="126"/>
                    </a:cubicBezTo>
                    <a:cubicBezTo>
                      <a:pt x="928" y="125"/>
                      <a:pt x="935" y="118"/>
                      <a:pt x="948" y="117"/>
                    </a:cubicBezTo>
                    <a:cubicBezTo>
                      <a:pt x="951" y="117"/>
                      <a:pt x="955" y="117"/>
                      <a:pt x="959" y="117"/>
                    </a:cubicBezTo>
                    <a:cubicBezTo>
                      <a:pt x="961" y="117"/>
                      <a:pt x="963" y="115"/>
                      <a:pt x="963" y="113"/>
                    </a:cubicBezTo>
                    <a:cubicBezTo>
                      <a:pt x="963" y="111"/>
                      <a:pt x="961" y="109"/>
                      <a:pt x="959" y="109"/>
                    </a:cubicBezTo>
                    <a:cubicBezTo>
                      <a:pt x="951" y="109"/>
                      <a:pt x="942" y="109"/>
                      <a:pt x="934" y="111"/>
                    </a:cubicBezTo>
                    <a:cubicBezTo>
                      <a:pt x="934" y="111"/>
                      <a:pt x="933" y="112"/>
                      <a:pt x="932" y="112"/>
                    </a:cubicBezTo>
                    <a:cubicBezTo>
                      <a:pt x="933" y="111"/>
                      <a:pt x="934" y="110"/>
                      <a:pt x="935" y="109"/>
                    </a:cubicBezTo>
                    <a:cubicBezTo>
                      <a:pt x="938" y="104"/>
                      <a:pt x="942" y="98"/>
                      <a:pt x="945" y="93"/>
                    </a:cubicBezTo>
                    <a:cubicBezTo>
                      <a:pt x="945" y="92"/>
                      <a:pt x="945" y="91"/>
                      <a:pt x="945" y="91"/>
                    </a:cubicBezTo>
                    <a:cubicBezTo>
                      <a:pt x="945" y="89"/>
                      <a:pt x="944" y="88"/>
                      <a:pt x="943" y="87"/>
                    </a:cubicBezTo>
                    <a:cubicBezTo>
                      <a:pt x="941" y="86"/>
                      <a:pt x="939" y="87"/>
                      <a:pt x="938" y="89"/>
                    </a:cubicBezTo>
                    <a:cubicBezTo>
                      <a:pt x="935" y="94"/>
                      <a:pt x="932" y="99"/>
                      <a:pt x="928" y="104"/>
                    </a:cubicBezTo>
                    <a:cubicBezTo>
                      <a:pt x="925" y="108"/>
                      <a:pt x="908" y="127"/>
                      <a:pt x="904" y="133"/>
                    </a:cubicBezTo>
                    <a:cubicBezTo>
                      <a:pt x="893" y="147"/>
                      <a:pt x="885" y="169"/>
                      <a:pt x="880" y="182"/>
                    </a:cubicBezTo>
                    <a:cubicBezTo>
                      <a:pt x="876" y="194"/>
                      <a:pt x="862" y="232"/>
                      <a:pt x="855" y="251"/>
                    </a:cubicBezTo>
                    <a:cubicBezTo>
                      <a:pt x="855" y="231"/>
                      <a:pt x="852" y="216"/>
                      <a:pt x="847" y="201"/>
                    </a:cubicBezTo>
                    <a:cubicBezTo>
                      <a:pt x="843" y="190"/>
                      <a:pt x="843" y="176"/>
                      <a:pt x="843" y="171"/>
                    </a:cubicBezTo>
                    <a:cubicBezTo>
                      <a:pt x="844" y="142"/>
                      <a:pt x="850" y="119"/>
                      <a:pt x="860" y="96"/>
                    </a:cubicBezTo>
                    <a:cubicBezTo>
                      <a:pt x="864" y="88"/>
                      <a:pt x="869" y="80"/>
                      <a:pt x="874" y="72"/>
                    </a:cubicBezTo>
                    <a:cubicBezTo>
                      <a:pt x="876" y="68"/>
                      <a:pt x="878" y="64"/>
                      <a:pt x="880" y="61"/>
                    </a:cubicBezTo>
                    <a:cubicBezTo>
                      <a:pt x="883" y="57"/>
                      <a:pt x="888" y="48"/>
                      <a:pt x="895" y="44"/>
                    </a:cubicBezTo>
                    <a:cubicBezTo>
                      <a:pt x="901" y="39"/>
                      <a:pt x="915" y="35"/>
                      <a:pt x="923" y="36"/>
                    </a:cubicBezTo>
                    <a:cubicBezTo>
                      <a:pt x="925" y="36"/>
                      <a:pt x="927" y="34"/>
                      <a:pt x="927" y="32"/>
                    </a:cubicBezTo>
                    <a:cubicBezTo>
                      <a:pt x="928" y="30"/>
                      <a:pt x="926" y="28"/>
                      <a:pt x="924" y="28"/>
                    </a:cubicBezTo>
                    <a:cubicBezTo>
                      <a:pt x="915" y="27"/>
                      <a:pt x="902" y="29"/>
                      <a:pt x="892" y="35"/>
                    </a:cubicBezTo>
                    <a:cubicBezTo>
                      <a:pt x="892" y="35"/>
                      <a:pt x="891" y="35"/>
                      <a:pt x="891" y="34"/>
                    </a:cubicBezTo>
                    <a:cubicBezTo>
                      <a:pt x="891" y="33"/>
                      <a:pt x="891" y="32"/>
                      <a:pt x="891" y="31"/>
                    </a:cubicBezTo>
                    <a:cubicBezTo>
                      <a:pt x="892" y="27"/>
                      <a:pt x="893" y="23"/>
                      <a:pt x="893" y="19"/>
                    </a:cubicBezTo>
                    <a:cubicBezTo>
                      <a:pt x="893" y="16"/>
                      <a:pt x="893" y="14"/>
                      <a:pt x="892" y="12"/>
                    </a:cubicBezTo>
                    <a:cubicBezTo>
                      <a:pt x="891" y="9"/>
                      <a:pt x="889" y="8"/>
                      <a:pt x="887" y="9"/>
                    </a:cubicBezTo>
                    <a:cubicBezTo>
                      <a:pt x="885" y="10"/>
                      <a:pt x="884" y="12"/>
                      <a:pt x="885" y="14"/>
                    </a:cubicBezTo>
                    <a:cubicBezTo>
                      <a:pt x="886" y="19"/>
                      <a:pt x="880" y="33"/>
                      <a:pt x="880" y="35"/>
                    </a:cubicBezTo>
                    <a:cubicBezTo>
                      <a:pt x="876" y="46"/>
                      <a:pt x="870" y="55"/>
                      <a:pt x="864" y="65"/>
                    </a:cubicBezTo>
                    <a:cubicBezTo>
                      <a:pt x="858" y="73"/>
                      <a:pt x="853" y="82"/>
                      <a:pt x="849" y="91"/>
                    </a:cubicBezTo>
                    <a:cubicBezTo>
                      <a:pt x="839" y="114"/>
                      <a:pt x="833" y="135"/>
                      <a:pt x="831" y="162"/>
                    </a:cubicBezTo>
                    <a:cubicBezTo>
                      <a:pt x="824" y="146"/>
                      <a:pt x="816" y="132"/>
                      <a:pt x="807" y="117"/>
                    </a:cubicBezTo>
                    <a:cubicBezTo>
                      <a:pt x="798" y="102"/>
                      <a:pt x="798" y="102"/>
                      <a:pt x="798" y="102"/>
                    </a:cubicBezTo>
                    <a:cubicBezTo>
                      <a:pt x="789" y="88"/>
                      <a:pt x="781" y="74"/>
                      <a:pt x="777" y="59"/>
                    </a:cubicBezTo>
                    <a:cubicBezTo>
                      <a:pt x="776" y="55"/>
                      <a:pt x="774" y="43"/>
                      <a:pt x="780" y="34"/>
                    </a:cubicBezTo>
                    <a:cubicBezTo>
                      <a:pt x="785" y="24"/>
                      <a:pt x="792" y="13"/>
                      <a:pt x="800" y="8"/>
                    </a:cubicBezTo>
                    <a:cubicBezTo>
                      <a:pt x="802" y="7"/>
                      <a:pt x="803" y="5"/>
                      <a:pt x="802" y="3"/>
                    </a:cubicBezTo>
                    <a:cubicBezTo>
                      <a:pt x="801" y="1"/>
                      <a:pt x="798" y="0"/>
                      <a:pt x="796" y="1"/>
                    </a:cubicBezTo>
                    <a:cubicBezTo>
                      <a:pt x="784" y="9"/>
                      <a:pt x="769" y="35"/>
                      <a:pt x="768" y="35"/>
                    </a:cubicBezTo>
                    <a:cubicBezTo>
                      <a:pt x="768" y="35"/>
                      <a:pt x="768" y="35"/>
                      <a:pt x="768" y="35"/>
                    </a:cubicBezTo>
                    <a:cubicBezTo>
                      <a:pt x="763" y="30"/>
                      <a:pt x="756" y="26"/>
                      <a:pt x="750" y="23"/>
                    </a:cubicBezTo>
                    <a:cubicBezTo>
                      <a:pt x="749" y="22"/>
                      <a:pt x="749" y="22"/>
                      <a:pt x="749" y="22"/>
                    </a:cubicBezTo>
                    <a:cubicBezTo>
                      <a:pt x="747" y="21"/>
                      <a:pt x="745" y="22"/>
                      <a:pt x="744" y="24"/>
                    </a:cubicBezTo>
                    <a:cubicBezTo>
                      <a:pt x="743" y="26"/>
                      <a:pt x="743" y="28"/>
                      <a:pt x="745" y="29"/>
                    </a:cubicBezTo>
                    <a:cubicBezTo>
                      <a:pt x="746" y="30"/>
                      <a:pt x="746" y="30"/>
                      <a:pt x="746" y="30"/>
                    </a:cubicBezTo>
                    <a:cubicBezTo>
                      <a:pt x="749" y="32"/>
                      <a:pt x="752" y="33"/>
                      <a:pt x="755" y="35"/>
                    </a:cubicBezTo>
                    <a:cubicBezTo>
                      <a:pt x="763" y="41"/>
                      <a:pt x="763" y="50"/>
                      <a:pt x="763" y="54"/>
                    </a:cubicBezTo>
                    <a:cubicBezTo>
                      <a:pt x="766" y="75"/>
                      <a:pt x="776" y="91"/>
                      <a:pt x="784" y="108"/>
                    </a:cubicBezTo>
                    <a:cubicBezTo>
                      <a:pt x="794" y="129"/>
                      <a:pt x="813" y="169"/>
                      <a:pt x="823" y="199"/>
                    </a:cubicBezTo>
                    <a:cubicBezTo>
                      <a:pt x="825" y="206"/>
                      <a:pt x="831" y="225"/>
                      <a:pt x="833" y="237"/>
                    </a:cubicBezTo>
                    <a:cubicBezTo>
                      <a:pt x="835" y="253"/>
                      <a:pt x="832" y="270"/>
                      <a:pt x="824" y="282"/>
                    </a:cubicBezTo>
                    <a:cubicBezTo>
                      <a:pt x="819" y="289"/>
                      <a:pt x="813" y="295"/>
                      <a:pt x="806" y="298"/>
                    </a:cubicBezTo>
                    <a:cubicBezTo>
                      <a:pt x="798" y="300"/>
                      <a:pt x="781" y="304"/>
                      <a:pt x="761" y="303"/>
                    </a:cubicBezTo>
                    <a:cubicBezTo>
                      <a:pt x="745" y="301"/>
                      <a:pt x="723" y="291"/>
                      <a:pt x="704" y="278"/>
                    </a:cubicBezTo>
                    <a:cubicBezTo>
                      <a:pt x="700" y="275"/>
                      <a:pt x="668" y="244"/>
                      <a:pt x="658" y="233"/>
                    </a:cubicBezTo>
                    <a:cubicBezTo>
                      <a:pt x="622" y="192"/>
                      <a:pt x="594" y="158"/>
                      <a:pt x="589" y="131"/>
                    </a:cubicBezTo>
                    <a:cubicBezTo>
                      <a:pt x="588" y="132"/>
                      <a:pt x="587" y="133"/>
                      <a:pt x="586" y="134"/>
                    </a:cubicBezTo>
                    <a:cubicBezTo>
                      <a:pt x="580" y="141"/>
                      <a:pt x="566" y="148"/>
                      <a:pt x="546" y="148"/>
                    </a:cubicBezTo>
                    <a:cubicBezTo>
                      <a:pt x="546" y="148"/>
                      <a:pt x="546" y="148"/>
                      <a:pt x="546" y="148"/>
                    </a:cubicBezTo>
                    <a:cubicBezTo>
                      <a:pt x="526" y="148"/>
                      <a:pt x="512" y="141"/>
                      <a:pt x="506" y="134"/>
                    </a:cubicBezTo>
                    <a:cubicBezTo>
                      <a:pt x="505" y="134"/>
                      <a:pt x="505" y="133"/>
                      <a:pt x="504" y="133"/>
                    </a:cubicBezTo>
                    <a:cubicBezTo>
                      <a:pt x="501" y="142"/>
                      <a:pt x="485" y="180"/>
                      <a:pt x="472" y="198"/>
                    </a:cubicBezTo>
                    <a:cubicBezTo>
                      <a:pt x="466" y="207"/>
                      <a:pt x="459" y="216"/>
                      <a:pt x="453" y="226"/>
                    </a:cubicBezTo>
                    <a:cubicBezTo>
                      <a:pt x="450" y="230"/>
                      <a:pt x="441" y="242"/>
                      <a:pt x="439" y="244"/>
                    </a:cubicBezTo>
                    <a:cubicBezTo>
                      <a:pt x="406" y="280"/>
                      <a:pt x="368" y="283"/>
                      <a:pt x="325" y="274"/>
                    </a:cubicBezTo>
                    <a:cubicBezTo>
                      <a:pt x="322" y="274"/>
                      <a:pt x="315" y="271"/>
                      <a:pt x="312" y="261"/>
                    </a:cubicBezTo>
                    <a:cubicBezTo>
                      <a:pt x="309" y="250"/>
                      <a:pt x="306" y="232"/>
                      <a:pt x="311" y="206"/>
                    </a:cubicBezTo>
                    <a:cubicBezTo>
                      <a:pt x="311" y="203"/>
                      <a:pt x="311" y="203"/>
                      <a:pt x="311" y="203"/>
                    </a:cubicBezTo>
                    <a:cubicBezTo>
                      <a:pt x="313" y="189"/>
                      <a:pt x="317" y="170"/>
                      <a:pt x="321" y="149"/>
                    </a:cubicBezTo>
                    <a:cubicBezTo>
                      <a:pt x="321" y="146"/>
                      <a:pt x="325" y="129"/>
                      <a:pt x="333" y="118"/>
                    </a:cubicBezTo>
                    <a:cubicBezTo>
                      <a:pt x="341" y="107"/>
                      <a:pt x="350" y="94"/>
                      <a:pt x="354" y="75"/>
                    </a:cubicBezTo>
                    <a:cubicBezTo>
                      <a:pt x="355" y="69"/>
                      <a:pt x="359" y="59"/>
                      <a:pt x="362" y="54"/>
                    </a:cubicBezTo>
                    <a:cubicBezTo>
                      <a:pt x="368" y="45"/>
                      <a:pt x="375" y="40"/>
                      <a:pt x="382" y="34"/>
                    </a:cubicBezTo>
                    <a:cubicBezTo>
                      <a:pt x="391" y="28"/>
                      <a:pt x="391" y="28"/>
                      <a:pt x="391" y="28"/>
                    </a:cubicBezTo>
                    <a:cubicBezTo>
                      <a:pt x="393" y="26"/>
                      <a:pt x="393" y="24"/>
                      <a:pt x="392" y="22"/>
                    </a:cubicBezTo>
                    <a:cubicBezTo>
                      <a:pt x="391" y="20"/>
                      <a:pt x="388" y="20"/>
                      <a:pt x="386" y="21"/>
                    </a:cubicBezTo>
                    <a:cubicBezTo>
                      <a:pt x="378" y="28"/>
                      <a:pt x="378" y="28"/>
                      <a:pt x="378" y="28"/>
                    </a:cubicBezTo>
                    <a:cubicBezTo>
                      <a:pt x="378" y="28"/>
                      <a:pt x="377" y="28"/>
                      <a:pt x="377" y="28"/>
                    </a:cubicBezTo>
                    <a:cubicBezTo>
                      <a:pt x="378" y="23"/>
                      <a:pt x="377" y="19"/>
                      <a:pt x="376" y="15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6" y="11"/>
                      <a:pt x="374" y="9"/>
                      <a:pt x="371" y="10"/>
                    </a:cubicBezTo>
                    <a:cubicBezTo>
                      <a:pt x="369" y="10"/>
                      <a:pt x="368" y="12"/>
                      <a:pt x="368" y="14"/>
                    </a:cubicBezTo>
                    <a:cubicBezTo>
                      <a:pt x="368" y="17"/>
                      <a:pt x="368" y="17"/>
                      <a:pt x="368" y="17"/>
                    </a:cubicBezTo>
                    <a:cubicBezTo>
                      <a:pt x="369" y="23"/>
                      <a:pt x="371" y="32"/>
                      <a:pt x="365" y="38"/>
                    </a:cubicBezTo>
                    <a:cubicBezTo>
                      <a:pt x="365" y="38"/>
                      <a:pt x="365" y="38"/>
                      <a:pt x="365" y="38"/>
                    </a:cubicBezTo>
                    <a:cubicBezTo>
                      <a:pt x="360" y="43"/>
                      <a:pt x="356" y="48"/>
                      <a:pt x="352" y="55"/>
                    </a:cubicBezTo>
                    <a:cubicBezTo>
                      <a:pt x="352" y="45"/>
                      <a:pt x="349" y="39"/>
                      <a:pt x="345" y="33"/>
                    </a:cubicBezTo>
                    <a:cubicBezTo>
                      <a:pt x="344" y="33"/>
                      <a:pt x="342" y="30"/>
                      <a:pt x="344" y="27"/>
                    </a:cubicBezTo>
                    <a:cubicBezTo>
                      <a:pt x="345" y="23"/>
                      <a:pt x="347" y="17"/>
                      <a:pt x="351" y="12"/>
                    </a:cubicBezTo>
                    <a:cubicBezTo>
                      <a:pt x="353" y="10"/>
                      <a:pt x="353" y="7"/>
                      <a:pt x="351" y="6"/>
                    </a:cubicBezTo>
                    <a:cubicBezTo>
                      <a:pt x="349" y="5"/>
                      <a:pt x="347" y="5"/>
                      <a:pt x="345" y="7"/>
                    </a:cubicBezTo>
                    <a:cubicBezTo>
                      <a:pt x="341" y="12"/>
                      <a:pt x="338" y="18"/>
                      <a:pt x="337" y="23"/>
                    </a:cubicBezTo>
                    <a:cubicBezTo>
                      <a:pt x="336" y="23"/>
                      <a:pt x="336" y="23"/>
                      <a:pt x="335" y="22"/>
                    </a:cubicBezTo>
                    <a:cubicBezTo>
                      <a:pt x="330" y="16"/>
                      <a:pt x="330" y="16"/>
                      <a:pt x="330" y="16"/>
                    </a:cubicBezTo>
                    <a:cubicBezTo>
                      <a:pt x="328" y="14"/>
                      <a:pt x="326" y="14"/>
                      <a:pt x="324" y="16"/>
                    </a:cubicBezTo>
                    <a:cubicBezTo>
                      <a:pt x="322" y="17"/>
                      <a:pt x="322" y="20"/>
                      <a:pt x="324" y="21"/>
                    </a:cubicBezTo>
                    <a:cubicBezTo>
                      <a:pt x="329" y="28"/>
                      <a:pt x="329" y="28"/>
                      <a:pt x="329" y="28"/>
                    </a:cubicBezTo>
                    <a:cubicBezTo>
                      <a:pt x="340" y="39"/>
                      <a:pt x="347" y="46"/>
                      <a:pt x="343" y="67"/>
                    </a:cubicBezTo>
                    <a:cubicBezTo>
                      <a:pt x="343" y="68"/>
                      <a:pt x="343" y="71"/>
                      <a:pt x="342" y="72"/>
                    </a:cubicBezTo>
                    <a:cubicBezTo>
                      <a:pt x="339" y="89"/>
                      <a:pt x="331" y="100"/>
                      <a:pt x="323" y="111"/>
                    </a:cubicBezTo>
                    <a:cubicBezTo>
                      <a:pt x="318" y="117"/>
                      <a:pt x="314" y="124"/>
                      <a:pt x="310" y="131"/>
                    </a:cubicBezTo>
                    <a:cubicBezTo>
                      <a:pt x="305" y="114"/>
                      <a:pt x="295" y="98"/>
                      <a:pt x="281" y="86"/>
                    </a:cubicBezTo>
                    <a:cubicBezTo>
                      <a:pt x="271" y="78"/>
                      <a:pt x="266" y="71"/>
                      <a:pt x="265" y="68"/>
                    </a:cubicBezTo>
                    <a:cubicBezTo>
                      <a:pt x="260" y="53"/>
                      <a:pt x="261" y="37"/>
                      <a:pt x="266" y="18"/>
                    </a:cubicBezTo>
                    <a:cubicBezTo>
                      <a:pt x="267" y="16"/>
                      <a:pt x="266" y="13"/>
                      <a:pt x="264" y="13"/>
                    </a:cubicBezTo>
                    <a:cubicBezTo>
                      <a:pt x="262" y="12"/>
                      <a:pt x="259" y="13"/>
                      <a:pt x="259" y="15"/>
                    </a:cubicBezTo>
                    <a:cubicBezTo>
                      <a:pt x="258" y="18"/>
                      <a:pt x="257" y="21"/>
                      <a:pt x="257" y="23"/>
                    </a:cubicBezTo>
                    <a:cubicBezTo>
                      <a:pt x="254" y="20"/>
                      <a:pt x="250" y="16"/>
                      <a:pt x="246" y="13"/>
                    </a:cubicBezTo>
                    <a:cubicBezTo>
                      <a:pt x="244" y="11"/>
                      <a:pt x="242" y="12"/>
                      <a:pt x="240" y="13"/>
                    </a:cubicBezTo>
                    <a:cubicBezTo>
                      <a:pt x="239" y="15"/>
                      <a:pt x="239" y="18"/>
                      <a:pt x="241" y="19"/>
                    </a:cubicBezTo>
                    <a:cubicBezTo>
                      <a:pt x="249" y="26"/>
                      <a:pt x="253" y="30"/>
                      <a:pt x="253" y="35"/>
                    </a:cubicBezTo>
                    <a:cubicBezTo>
                      <a:pt x="253" y="36"/>
                      <a:pt x="254" y="45"/>
                      <a:pt x="254" y="49"/>
                    </a:cubicBezTo>
                    <a:cubicBezTo>
                      <a:pt x="254" y="58"/>
                      <a:pt x="256" y="67"/>
                      <a:pt x="259" y="75"/>
                    </a:cubicBezTo>
                    <a:cubicBezTo>
                      <a:pt x="250" y="70"/>
                      <a:pt x="239" y="66"/>
                      <a:pt x="228" y="64"/>
                    </a:cubicBezTo>
                    <a:cubicBezTo>
                      <a:pt x="227" y="63"/>
                      <a:pt x="224" y="62"/>
                      <a:pt x="224" y="60"/>
                    </a:cubicBezTo>
                    <a:cubicBezTo>
                      <a:pt x="223" y="57"/>
                      <a:pt x="221" y="53"/>
                      <a:pt x="222" y="48"/>
                    </a:cubicBezTo>
                    <a:cubicBezTo>
                      <a:pt x="223" y="46"/>
                      <a:pt x="221" y="43"/>
                      <a:pt x="219" y="43"/>
                    </a:cubicBezTo>
                    <a:cubicBezTo>
                      <a:pt x="217" y="43"/>
                      <a:pt x="215" y="44"/>
                      <a:pt x="214" y="46"/>
                    </a:cubicBezTo>
                    <a:cubicBezTo>
                      <a:pt x="213" y="52"/>
                      <a:pt x="214" y="58"/>
                      <a:pt x="216" y="62"/>
                    </a:cubicBezTo>
                    <a:cubicBezTo>
                      <a:pt x="212" y="61"/>
                      <a:pt x="208" y="61"/>
                      <a:pt x="204" y="60"/>
                    </a:cubicBezTo>
                    <a:cubicBezTo>
                      <a:pt x="201" y="60"/>
                      <a:pt x="200" y="62"/>
                      <a:pt x="199" y="64"/>
                    </a:cubicBezTo>
                    <a:cubicBezTo>
                      <a:pt x="199" y="66"/>
                      <a:pt x="201" y="68"/>
                      <a:pt x="203" y="68"/>
                    </a:cubicBezTo>
                    <a:cubicBezTo>
                      <a:pt x="220" y="69"/>
                      <a:pt x="237" y="73"/>
                      <a:pt x="251" y="80"/>
                    </a:cubicBezTo>
                    <a:cubicBezTo>
                      <a:pt x="265" y="86"/>
                      <a:pt x="278" y="99"/>
                      <a:pt x="283" y="105"/>
                    </a:cubicBezTo>
                    <a:cubicBezTo>
                      <a:pt x="288" y="111"/>
                      <a:pt x="293" y="119"/>
                      <a:pt x="297" y="129"/>
                    </a:cubicBezTo>
                    <a:cubicBezTo>
                      <a:pt x="299" y="134"/>
                      <a:pt x="300" y="147"/>
                      <a:pt x="298" y="159"/>
                    </a:cubicBezTo>
                    <a:cubicBezTo>
                      <a:pt x="295" y="175"/>
                      <a:pt x="293" y="189"/>
                      <a:pt x="291" y="200"/>
                    </a:cubicBezTo>
                    <a:cubicBezTo>
                      <a:pt x="291" y="203"/>
                      <a:pt x="291" y="203"/>
                      <a:pt x="291" y="203"/>
                    </a:cubicBezTo>
                    <a:cubicBezTo>
                      <a:pt x="287" y="226"/>
                      <a:pt x="288" y="245"/>
                      <a:pt x="291" y="259"/>
                    </a:cubicBezTo>
                    <a:cubicBezTo>
                      <a:pt x="291" y="262"/>
                      <a:pt x="293" y="267"/>
                      <a:pt x="287" y="265"/>
                    </a:cubicBezTo>
                    <a:cubicBezTo>
                      <a:pt x="272" y="261"/>
                      <a:pt x="226" y="250"/>
                      <a:pt x="196" y="244"/>
                    </a:cubicBezTo>
                    <a:cubicBezTo>
                      <a:pt x="176" y="241"/>
                      <a:pt x="153" y="237"/>
                      <a:pt x="147" y="234"/>
                    </a:cubicBezTo>
                    <a:cubicBezTo>
                      <a:pt x="140" y="231"/>
                      <a:pt x="124" y="221"/>
                      <a:pt x="121" y="212"/>
                    </a:cubicBezTo>
                    <a:cubicBezTo>
                      <a:pt x="120" y="207"/>
                      <a:pt x="119" y="202"/>
                      <a:pt x="120" y="199"/>
                    </a:cubicBezTo>
                    <a:cubicBezTo>
                      <a:pt x="121" y="197"/>
                      <a:pt x="120" y="195"/>
                      <a:pt x="118" y="194"/>
                    </a:cubicBezTo>
                    <a:cubicBezTo>
                      <a:pt x="115" y="193"/>
                      <a:pt x="113" y="195"/>
                      <a:pt x="113" y="197"/>
                    </a:cubicBezTo>
                    <a:cubicBezTo>
                      <a:pt x="112" y="198"/>
                      <a:pt x="112" y="200"/>
                      <a:pt x="112" y="202"/>
                    </a:cubicBezTo>
                    <a:cubicBezTo>
                      <a:pt x="112" y="208"/>
                      <a:pt x="113" y="213"/>
                      <a:pt x="115" y="219"/>
                    </a:cubicBezTo>
                    <a:cubicBezTo>
                      <a:pt x="110" y="216"/>
                      <a:pt x="104" y="215"/>
                      <a:pt x="99" y="214"/>
                    </a:cubicBezTo>
                    <a:cubicBezTo>
                      <a:pt x="97" y="214"/>
                      <a:pt x="95" y="215"/>
                      <a:pt x="94" y="217"/>
                    </a:cubicBezTo>
                    <a:cubicBezTo>
                      <a:pt x="94" y="220"/>
                      <a:pt x="96" y="222"/>
                      <a:pt x="98" y="222"/>
                    </a:cubicBezTo>
                    <a:cubicBezTo>
                      <a:pt x="102" y="222"/>
                      <a:pt x="107" y="224"/>
                      <a:pt x="111" y="226"/>
                    </a:cubicBezTo>
                    <a:cubicBezTo>
                      <a:pt x="114" y="227"/>
                      <a:pt x="120" y="232"/>
                      <a:pt x="121" y="233"/>
                    </a:cubicBezTo>
                    <a:cubicBezTo>
                      <a:pt x="128" y="238"/>
                      <a:pt x="135" y="242"/>
                      <a:pt x="143" y="246"/>
                    </a:cubicBezTo>
                    <a:cubicBezTo>
                      <a:pt x="125" y="247"/>
                      <a:pt x="106" y="250"/>
                      <a:pt x="90" y="255"/>
                    </a:cubicBezTo>
                    <a:cubicBezTo>
                      <a:pt x="86" y="256"/>
                      <a:pt x="74" y="259"/>
                      <a:pt x="72" y="260"/>
                    </a:cubicBezTo>
                    <a:cubicBezTo>
                      <a:pt x="67" y="260"/>
                      <a:pt x="62" y="260"/>
                      <a:pt x="57" y="260"/>
                    </a:cubicBezTo>
                    <a:cubicBezTo>
                      <a:pt x="55" y="260"/>
                      <a:pt x="53" y="261"/>
                      <a:pt x="53" y="263"/>
                    </a:cubicBezTo>
                    <a:cubicBezTo>
                      <a:pt x="52" y="266"/>
                      <a:pt x="54" y="268"/>
                      <a:pt x="56" y="268"/>
                    </a:cubicBezTo>
                    <a:cubicBezTo>
                      <a:pt x="61" y="268"/>
                      <a:pt x="65" y="268"/>
                      <a:pt x="70" y="268"/>
                    </a:cubicBezTo>
                    <a:cubicBezTo>
                      <a:pt x="62" y="273"/>
                      <a:pt x="55" y="280"/>
                      <a:pt x="50" y="287"/>
                    </a:cubicBezTo>
                    <a:cubicBezTo>
                      <a:pt x="50" y="287"/>
                      <a:pt x="50" y="288"/>
                      <a:pt x="50" y="289"/>
                    </a:cubicBezTo>
                    <a:cubicBezTo>
                      <a:pt x="50" y="290"/>
                      <a:pt x="50" y="291"/>
                      <a:pt x="51" y="292"/>
                    </a:cubicBezTo>
                    <a:cubicBezTo>
                      <a:pt x="53" y="293"/>
                      <a:pt x="56" y="293"/>
                      <a:pt x="57" y="291"/>
                    </a:cubicBezTo>
                    <a:cubicBezTo>
                      <a:pt x="59" y="288"/>
                      <a:pt x="63" y="284"/>
                      <a:pt x="67" y="280"/>
                    </a:cubicBezTo>
                    <a:cubicBezTo>
                      <a:pt x="75" y="273"/>
                      <a:pt x="86" y="269"/>
                      <a:pt x="89" y="268"/>
                    </a:cubicBezTo>
                    <a:cubicBezTo>
                      <a:pt x="107" y="262"/>
                      <a:pt x="133" y="258"/>
                      <a:pt x="154" y="257"/>
                    </a:cubicBezTo>
                    <a:cubicBezTo>
                      <a:pt x="175" y="255"/>
                      <a:pt x="187" y="261"/>
                      <a:pt x="192" y="261"/>
                    </a:cubicBezTo>
                    <a:cubicBezTo>
                      <a:pt x="179" y="267"/>
                      <a:pt x="168" y="275"/>
                      <a:pt x="158" y="284"/>
                    </a:cubicBezTo>
                    <a:cubicBezTo>
                      <a:pt x="148" y="293"/>
                      <a:pt x="136" y="309"/>
                      <a:pt x="136" y="309"/>
                    </a:cubicBezTo>
                    <a:cubicBezTo>
                      <a:pt x="125" y="323"/>
                      <a:pt x="125" y="323"/>
                      <a:pt x="125" y="323"/>
                    </a:cubicBezTo>
                    <a:cubicBezTo>
                      <a:pt x="123" y="325"/>
                      <a:pt x="123" y="327"/>
                      <a:pt x="125" y="329"/>
                    </a:cubicBezTo>
                    <a:cubicBezTo>
                      <a:pt x="127" y="330"/>
                      <a:pt x="129" y="330"/>
                      <a:pt x="131" y="328"/>
                    </a:cubicBezTo>
                    <a:cubicBezTo>
                      <a:pt x="143" y="314"/>
                      <a:pt x="143" y="314"/>
                      <a:pt x="143" y="314"/>
                    </a:cubicBezTo>
                    <a:cubicBezTo>
                      <a:pt x="147" y="308"/>
                      <a:pt x="147" y="308"/>
                      <a:pt x="147" y="308"/>
                    </a:cubicBezTo>
                    <a:cubicBezTo>
                      <a:pt x="147" y="317"/>
                      <a:pt x="148" y="325"/>
                      <a:pt x="151" y="333"/>
                    </a:cubicBezTo>
                    <a:cubicBezTo>
                      <a:pt x="152" y="335"/>
                      <a:pt x="154" y="336"/>
                      <a:pt x="156" y="335"/>
                    </a:cubicBezTo>
                    <a:cubicBezTo>
                      <a:pt x="158" y="334"/>
                      <a:pt x="159" y="332"/>
                      <a:pt x="158" y="330"/>
                    </a:cubicBezTo>
                    <a:cubicBezTo>
                      <a:pt x="156" y="324"/>
                      <a:pt x="155" y="317"/>
                      <a:pt x="155" y="311"/>
                    </a:cubicBezTo>
                    <a:cubicBezTo>
                      <a:pt x="155" y="300"/>
                      <a:pt x="162" y="295"/>
                      <a:pt x="168" y="289"/>
                    </a:cubicBezTo>
                    <a:cubicBezTo>
                      <a:pt x="178" y="280"/>
                      <a:pt x="190" y="274"/>
                      <a:pt x="207" y="270"/>
                    </a:cubicBezTo>
                    <a:cubicBezTo>
                      <a:pt x="213" y="268"/>
                      <a:pt x="220" y="269"/>
                      <a:pt x="223" y="270"/>
                    </a:cubicBezTo>
                    <a:cubicBezTo>
                      <a:pt x="241" y="276"/>
                      <a:pt x="270" y="286"/>
                      <a:pt x="273" y="287"/>
                    </a:cubicBezTo>
                    <a:cubicBezTo>
                      <a:pt x="301" y="295"/>
                      <a:pt x="342" y="314"/>
                      <a:pt x="379" y="317"/>
                    </a:cubicBezTo>
                    <a:cubicBezTo>
                      <a:pt x="390" y="317"/>
                      <a:pt x="392" y="327"/>
                      <a:pt x="389" y="332"/>
                    </a:cubicBezTo>
                    <a:cubicBezTo>
                      <a:pt x="376" y="357"/>
                      <a:pt x="363" y="385"/>
                      <a:pt x="351" y="414"/>
                    </a:cubicBezTo>
                    <a:cubicBezTo>
                      <a:pt x="346" y="428"/>
                      <a:pt x="330" y="461"/>
                      <a:pt x="328" y="464"/>
                    </a:cubicBezTo>
                    <a:cubicBezTo>
                      <a:pt x="320" y="477"/>
                      <a:pt x="305" y="490"/>
                      <a:pt x="290" y="498"/>
                    </a:cubicBezTo>
                    <a:cubicBezTo>
                      <a:pt x="269" y="508"/>
                      <a:pt x="251" y="510"/>
                      <a:pt x="242" y="510"/>
                    </a:cubicBezTo>
                    <a:cubicBezTo>
                      <a:pt x="201" y="514"/>
                      <a:pt x="157" y="515"/>
                      <a:pt x="120" y="502"/>
                    </a:cubicBezTo>
                    <a:cubicBezTo>
                      <a:pt x="117" y="500"/>
                      <a:pt x="107" y="497"/>
                      <a:pt x="100" y="491"/>
                    </a:cubicBezTo>
                    <a:cubicBezTo>
                      <a:pt x="97" y="488"/>
                      <a:pt x="93" y="485"/>
                      <a:pt x="90" y="481"/>
                    </a:cubicBezTo>
                    <a:cubicBezTo>
                      <a:pt x="82" y="474"/>
                      <a:pt x="74" y="467"/>
                      <a:pt x="66" y="461"/>
                    </a:cubicBezTo>
                    <a:cubicBezTo>
                      <a:pt x="64" y="460"/>
                      <a:pt x="57" y="456"/>
                      <a:pt x="54" y="449"/>
                    </a:cubicBezTo>
                    <a:cubicBezTo>
                      <a:pt x="51" y="444"/>
                      <a:pt x="50" y="439"/>
                      <a:pt x="51" y="433"/>
                    </a:cubicBezTo>
                    <a:cubicBezTo>
                      <a:pt x="51" y="431"/>
                      <a:pt x="50" y="429"/>
                      <a:pt x="47" y="429"/>
                    </a:cubicBezTo>
                    <a:cubicBezTo>
                      <a:pt x="45" y="428"/>
                      <a:pt x="43" y="430"/>
                      <a:pt x="43" y="432"/>
                    </a:cubicBezTo>
                    <a:cubicBezTo>
                      <a:pt x="43" y="434"/>
                      <a:pt x="43" y="435"/>
                      <a:pt x="43" y="436"/>
                    </a:cubicBezTo>
                    <a:cubicBezTo>
                      <a:pt x="43" y="444"/>
                      <a:pt x="45" y="451"/>
                      <a:pt x="49" y="457"/>
                    </a:cubicBezTo>
                    <a:cubicBezTo>
                      <a:pt x="39" y="455"/>
                      <a:pt x="28" y="455"/>
                      <a:pt x="20" y="457"/>
                    </a:cubicBezTo>
                    <a:cubicBezTo>
                      <a:pt x="17" y="457"/>
                      <a:pt x="16" y="459"/>
                      <a:pt x="16" y="461"/>
                    </a:cubicBezTo>
                    <a:cubicBezTo>
                      <a:pt x="17" y="463"/>
                      <a:pt x="19" y="465"/>
                      <a:pt x="21" y="465"/>
                    </a:cubicBezTo>
                    <a:cubicBezTo>
                      <a:pt x="26" y="464"/>
                      <a:pt x="32" y="463"/>
                      <a:pt x="39" y="464"/>
                    </a:cubicBezTo>
                    <a:cubicBezTo>
                      <a:pt x="44" y="464"/>
                      <a:pt x="52" y="467"/>
                      <a:pt x="62" y="473"/>
                    </a:cubicBezTo>
                    <a:cubicBezTo>
                      <a:pt x="69" y="478"/>
                      <a:pt x="75" y="484"/>
                      <a:pt x="81" y="490"/>
                    </a:cubicBezTo>
                    <a:cubicBezTo>
                      <a:pt x="85" y="494"/>
                      <a:pt x="90" y="498"/>
                      <a:pt x="94" y="501"/>
                    </a:cubicBezTo>
                    <a:cubicBezTo>
                      <a:pt x="80" y="505"/>
                      <a:pt x="65" y="510"/>
                      <a:pt x="53" y="518"/>
                    </a:cubicBezTo>
                    <a:cubicBezTo>
                      <a:pt x="49" y="521"/>
                      <a:pt x="31" y="535"/>
                      <a:pt x="25" y="537"/>
                    </a:cubicBezTo>
                    <a:cubicBezTo>
                      <a:pt x="18" y="538"/>
                      <a:pt x="10" y="538"/>
                      <a:pt x="6" y="537"/>
                    </a:cubicBezTo>
                    <a:cubicBezTo>
                      <a:pt x="3" y="536"/>
                      <a:pt x="1" y="537"/>
                      <a:pt x="1" y="539"/>
                    </a:cubicBezTo>
                    <a:cubicBezTo>
                      <a:pt x="0" y="541"/>
                      <a:pt x="1" y="544"/>
                      <a:pt x="3" y="544"/>
                    </a:cubicBezTo>
                    <a:cubicBezTo>
                      <a:pt x="13" y="547"/>
                      <a:pt x="26" y="545"/>
                      <a:pt x="37" y="541"/>
                    </a:cubicBezTo>
                    <a:cubicBezTo>
                      <a:pt x="33" y="550"/>
                      <a:pt x="31" y="561"/>
                      <a:pt x="29" y="570"/>
                    </a:cubicBezTo>
                    <a:cubicBezTo>
                      <a:pt x="28" y="576"/>
                      <a:pt x="28" y="576"/>
                      <a:pt x="28" y="576"/>
                    </a:cubicBezTo>
                    <a:cubicBezTo>
                      <a:pt x="28" y="576"/>
                      <a:pt x="28" y="576"/>
                      <a:pt x="28" y="577"/>
                    </a:cubicBezTo>
                    <a:cubicBezTo>
                      <a:pt x="28" y="578"/>
                      <a:pt x="30" y="580"/>
                      <a:pt x="32" y="581"/>
                    </a:cubicBezTo>
                    <a:cubicBezTo>
                      <a:pt x="34" y="581"/>
                      <a:pt x="36" y="580"/>
                      <a:pt x="36" y="577"/>
                    </a:cubicBezTo>
                    <a:cubicBezTo>
                      <a:pt x="37" y="572"/>
                      <a:pt x="37" y="572"/>
                      <a:pt x="37" y="572"/>
                    </a:cubicBezTo>
                    <a:cubicBezTo>
                      <a:pt x="39" y="564"/>
                      <a:pt x="40" y="557"/>
                      <a:pt x="42" y="550"/>
                    </a:cubicBezTo>
                    <a:cubicBezTo>
                      <a:pt x="47" y="537"/>
                      <a:pt x="56" y="531"/>
                      <a:pt x="59" y="529"/>
                    </a:cubicBezTo>
                    <a:cubicBezTo>
                      <a:pt x="64" y="525"/>
                      <a:pt x="69" y="523"/>
                      <a:pt x="75" y="520"/>
                    </a:cubicBezTo>
                    <a:cubicBezTo>
                      <a:pt x="83" y="517"/>
                      <a:pt x="95" y="516"/>
                      <a:pt x="125" y="524"/>
                    </a:cubicBezTo>
                    <a:cubicBezTo>
                      <a:pt x="160" y="534"/>
                      <a:pt x="197" y="534"/>
                      <a:pt x="233" y="531"/>
                    </a:cubicBezTo>
                    <a:cubicBezTo>
                      <a:pt x="236" y="531"/>
                      <a:pt x="237" y="533"/>
                      <a:pt x="235" y="534"/>
                    </a:cubicBezTo>
                    <a:cubicBezTo>
                      <a:pt x="218" y="547"/>
                      <a:pt x="201" y="564"/>
                      <a:pt x="190" y="581"/>
                    </a:cubicBezTo>
                    <a:cubicBezTo>
                      <a:pt x="189" y="582"/>
                      <a:pt x="170" y="609"/>
                      <a:pt x="163" y="623"/>
                    </a:cubicBezTo>
                    <a:cubicBezTo>
                      <a:pt x="161" y="626"/>
                      <a:pt x="163" y="630"/>
                      <a:pt x="166" y="631"/>
                    </a:cubicBezTo>
                    <a:cubicBezTo>
                      <a:pt x="169" y="633"/>
                      <a:pt x="172" y="632"/>
                      <a:pt x="174" y="629"/>
                    </a:cubicBezTo>
                    <a:cubicBezTo>
                      <a:pt x="179" y="618"/>
                      <a:pt x="186" y="610"/>
                      <a:pt x="193" y="602"/>
                    </a:cubicBezTo>
                    <a:cubicBezTo>
                      <a:pt x="193" y="603"/>
                      <a:pt x="193" y="603"/>
                      <a:pt x="193" y="603"/>
                    </a:cubicBezTo>
                    <a:cubicBezTo>
                      <a:pt x="193" y="612"/>
                      <a:pt x="195" y="620"/>
                      <a:pt x="198" y="626"/>
                    </a:cubicBezTo>
                    <a:cubicBezTo>
                      <a:pt x="199" y="629"/>
                      <a:pt x="203" y="630"/>
                      <a:pt x="206" y="629"/>
                    </a:cubicBezTo>
                    <a:cubicBezTo>
                      <a:pt x="209" y="627"/>
                      <a:pt x="210" y="623"/>
                      <a:pt x="208" y="620"/>
                    </a:cubicBezTo>
                    <a:cubicBezTo>
                      <a:pt x="206" y="616"/>
                      <a:pt x="205" y="611"/>
                      <a:pt x="205" y="605"/>
                    </a:cubicBezTo>
                    <a:cubicBezTo>
                      <a:pt x="205" y="601"/>
                      <a:pt x="206" y="593"/>
                      <a:pt x="212" y="584"/>
                    </a:cubicBezTo>
                    <a:cubicBezTo>
                      <a:pt x="220" y="573"/>
                      <a:pt x="232" y="563"/>
                      <a:pt x="243" y="554"/>
                    </a:cubicBezTo>
                    <a:cubicBezTo>
                      <a:pt x="265" y="535"/>
                      <a:pt x="287" y="534"/>
                      <a:pt x="304" y="525"/>
                    </a:cubicBezTo>
                    <a:cubicBezTo>
                      <a:pt x="308" y="522"/>
                      <a:pt x="312" y="520"/>
                      <a:pt x="316" y="518"/>
                    </a:cubicBezTo>
                    <a:cubicBezTo>
                      <a:pt x="308" y="548"/>
                      <a:pt x="302" y="577"/>
                      <a:pt x="298" y="602"/>
                    </a:cubicBezTo>
                    <a:cubicBezTo>
                      <a:pt x="286" y="617"/>
                      <a:pt x="253" y="639"/>
                      <a:pt x="224" y="649"/>
                    </a:cubicBezTo>
                    <a:cubicBezTo>
                      <a:pt x="188" y="659"/>
                      <a:pt x="146" y="652"/>
                      <a:pt x="124" y="640"/>
                    </a:cubicBezTo>
                    <a:cubicBezTo>
                      <a:pt x="124" y="640"/>
                      <a:pt x="124" y="640"/>
                      <a:pt x="124" y="640"/>
                    </a:cubicBezTo>
                    <a:cubicBezTo>
                      <a:pt x="114" y="633"/>
                      <a:pt x="104" y="625"/>
                      <a:pt x="94" y="616"/>
                    </a:cubicBezTo>
                    <a:cubicBezTo>
                      <a:pt x="92" y="614"/>
                      <a:pt x="92" y="614"/>
                      <a:pt x="92" y="614"/>
                    </a:cubicBezTo>
                    <a:cubicBezTo>
                      <a:pt x="90" y="612"/>
                      <a:pt x="86" y="613"/>
                      <a:pt x="84" y="615"/>
                    </a:cubicBezTo>
                    <a:cubicBezTo>
                      <a:pt x="83" y="616"/>
                      <a:pt x="82" y="618"/>
                      <a:pt x="82" y="619"/>
                    </a:cubicBezTo>
                    <a:cubicBezTo>
                      <a:pt x="82" y="621"/>
                      <a:pt x="83" y="622"/>
                      <a:pt x="84" y="623"/>
                    </a:cubicBezTo>
                    <a:cubicBezTo>
                      <a:pt x="87" y="625"/>
                      <a:pt x="87" y="625"/>
                      <a:pt x="87" y="625"/>
                    </a:cubicBezTo>
                    <a:cubicBezTo>
                      <a:pt x="94" y="631"/>
                      <a:pt x="101" y="637"/>
                      <a:pt x="108" y="643"/>
                    </a:cubicBezTo>
                    <a:cubicBezTo>
                      <a:pt x="107" y="643"/>
                      <a:pt x="106" y="642"/>
                      <a:pt x="106" y="642"/>
                    </a:cubicBezTo>
                    <a:cubicBezTo>
                      <a:pt x="97" y="642"/>
                      <a:pt x="89" y="643"/>
                      <a:pt x="81" y="644"/>
                    </a:cubicBezTo>
                    <a:cubicBezTo>
                      <a:pt x="75" y="646"/>
                      <a:pt x="68" y="647"/>
                      <a:pt x="62" y="646"/>
                    </a:cubicBezTo>
                    <a:cubicBezTo>
                      <a:pt x="59" y="646"/>
                      <a:pt x="56" y="649"/>
                      <a:pt x="56" y="652"/>
                    </a:cubicBezTo>
                    <a:cubicBezTo>
                      <a:pt x="55" y="655"/>
                      <a:pt x="58" y="658"/>
                      <a:pt x="61" y="658"/>
                    </a:cubicBezTo>
                    <a:cubicBezTo>
                      <a:pt x="69" y="659"/>
                      <a:pt x="76" y="657"/>
                      <a:pt x="83" y="656"/>
                    </a:cubicBezTo>
                    <a:cubicBezTo>
                      <a:pt x="91" y="655"/>
                      <a:pt x="98" y="654"/>
                      <a:pt x="105" y="654"/>
                    </a:cubicBezTo>
                    <a:cubicBezTo>
                      <a:pt x="105" y="654"/>
                      <a:pt x="113" y="655"/>
                      <a:pt x="120" y="657"/>
                    </a:cubicBezTo>
                    <a:cubicBezTo>
                      <a:pt x="141" y="665"/>
                      <a:pt x="158" y="670"/>
                      <a:pt x="179" y="673"/>
                    </a:cubicBezTo>
                    <a:cubicBezTo>
                      <a:pt x="176" y="676"/>
                      <a:pt x="134" y="703"/>
                      <a:pt x="127" y="706"/>
                    </a:cubicBezTo>
                    <a:cubicBezTo>
                      <a:pt x="125" y="707"/>
                      <a:pt x="92" y="724"/>
                      <a:pt x="77" y="725"/>
                    </a:cubicBezTo>
                    <a:cubicBezTo>
                      <a:pt x="74" y="725"/>
                      <a:pt x="71" y="728"/>
                      <a:pt x="72" y="731"/>
                    </a:cubicBezTo>
                    <a:cubicBezTo>
                      <a:pt x="72" y="735"/>
                      <a:pt x="75" y="737"/>
                      <a:pt x="78" y="737"/>
                    </a:cubicBezTo>
                    <a:cubicBezTo>
                      <a:pt x="88" y="736"/>
                      <a:pt x="101" y="734"/>
                      <a:pt x="112" y="730"/>
                    </a:cubicBezTo>
                    <a:cubicBezTo>
                      <a:pt x="106" y="741"/>
                      <a:pt x="104" y="752"/>
                      <a:pt x="102" y="759"/>
                    </a:cubicBezTo>
                    <a:cubicBezTo>
                      <a:pt x="102" y="760"/>
                      <a:pt x="102" y="760"/>
                      <a:pt x="102" y="760"/>
                    </a:cubicBezTo>
                    <a:cubicBezTo>
                      <a:pt x="102" y="763"/>
                      <a:pt x="104" y="766"/>
                      <a:pt x="107" y="766"/>
                    </a:cubicBezTo>
                    <a:cubicBezTo>
                      <a:pt x="111" y="767"/>
                      <a:pt x="114" y="765"/>
                      <a:pt x="114" y="761"/>
                    </a:cubicBezTo>
                    <a:cubicBezTo>
                      <a:pt x="115" y="754"/>
                      <a:pt x="119" y="740"/>
                      <a:pt x="127" y="731"/>
                    </a:cubicBezTo>
                    <a:cubicBezTo>
                      <a:pt x="129" y="728"/>
                      <a:pt x="171" y="701"/>
                      <a:pt x="179" y="697"/>
                    </a:cubicBezTo>
                    <a:cubicBezTo>
                      <a:pt x="184" y="695"/>
                      <a:pt x="209" y="684"/>
                      <a:pt x="229" y="677"/>
                    </a:cubicBezTo>
                    <a:cubicBezTo>
                      <a:pt x="250" y="670"/>
                      <a:pt x="272" y="658"/>
                      <a:pt x="291" y="645"/>
                    </a:cubicBezTo>
                    <a:cubicBezTo>
                      <a:pt x="290" y="652"/>
                      <a:pt x="289" y="659"/>
                      <a:pt x="288" y="665"/>
                    </a:cubicBezTo>
                    <a:cubicBezTo>
                      <a:pt x="286" y="676"/>
                      <a:pt x="275" y="686"/>
                      <a:pt x="275" y="686"/>
                    </a:cubicBezTo>
                    <a:cubicBezTo>
                      <a:pt x="275" y="687"/>
                      <a:pt x="275" y="687"/>
                      <a:pt x="275" y="687"/>
                    </a:cubicBezTo>
                    <a:cubicBezTo>
                      <a:pt x="261" y="701"/>
                      <a:pt x="242" y="721"/>
                      <a:pt x="226" y="745"/>
                    </a:cubicBezTo>
                    <a:cubicBezTo>
                      <a:pt x="225" y="747"/>
                      <a:pt x="205" y="769"/>
                      <a:pt x="196" y="776"/>
                    </a:cubicBezTo>
                    <a:cubicBezTo>
                      <a:pt x="185" y="785"/>
                      <a:pt x="175" y="792"/>
                      <a:pt x="165" y="797"/>
                    </a:cubicBezTo>
                    <a:cubicBezTo>
                      <a:pt x="162" y="798"/>
                      <a:pt x="158" y="801"/>
                      <a:pt x="152" y="799"/>
                    </a:cubicBezTo>
                    <a:cubicBezTo>
                      <a:pt x="140" y="794"/>
                      <a:pt x="130" y="781"/>
                      <a:pt x="122" y="773"/>
                    </a:cubicBezTo>
                    <a:cubicBezTo>
                      <a:pt x="121" y="771"/>
                      <a:pt x="121" y="771"/>
                      <a:pt x="121" y="771"/>
                    </a:cubicBezTo>
                    <a:cubicBezTo>
                      <a:pt x="118" y="768"/>
                      <a:pt x="115" y="768"/>
                      <a:pt x="112" y="770"/>
                    </a:cubicBezTo>
                    <a:cubicBezTo>
                      <a:pt x="111" y="771"/>
                      <a:pt x="110" y="772"/>
                      <a:pt x="110" y="774"/>
                    </a:cubicBezTo>
                    <a:cubicBezTo>
                      <a:pt x="110" y="776"/>
                      <a:pt x="110" y="777"/>
                      <a:pt x="112" y="779"/>
                    </a:cubicBezTo>
                    <a:cubicBezTo>
                      <a:pt x="114" y="781"/>
                      <a:pt x="114" y="781"/>
                      <a:pt x="114" y="781"/>
                    </a:cubicBezTo>
                    <a:cubicBezTo>
                      <a:pt x="120" y="788"/>
                      <a:pt x="126" y="795"/>
                      <a:pt x="132" y="801"/>
                    </a:cubicBezTo>
                    <a:cubicBezTo>
                      <a:pt x="132" y="801"/>
                      <a:pt x="131" y="801"/>
                      <a:pt x="131" y="801"/>
                    </a:cubicBezTo>
                    <a:cubicBezTo>
                      <a:pt x="122" y="798"/>
                      <a:pt x="114" y="799"/>
                      <a:pt x="106" y="799"/>
                    </a:cubicBezTo>
                    <a:cubicBezTo>
                      <a:pt x="99" y="799"/>
                      <a:pt x="92" y="799"/>
                      <a:pt x="86" y="798"/>
                    </a:cubicBezTo>
                    <a:cubicBezTo>
                      <a:pt x="83" y="797"/>
                      <a:pt x="80" y="799"/>
                      <a:pt x="79" y="803"/>
                    </a:cubicBezTo>
                    <a:cubicBezTo>
                      <a:pt x="78" y="806"/>
                      <a:pt x="81" y="809"/>
                      <a:pt x="84" y="810"/>
                    </a:cubicBezTo>
                    <a:cubicBezTo>
                      <a:pt x="91" y="811"/>
                      <a:pt x="99" y="811"/>
                      <a:pt x="106" y="811"/>
                    </a:cubicBezTo>
                    <a:cubicBezTo>
                      <a:pt x="113" y="811"/>
                      <a:pt x="120" y="810"/>
                      <a:pt x="127" y="812"/>
                    </a:cubicBezTo>
                    <a:cubicBezTo>
                      <a:pt x="117" y="815"/>
                      <a:pt x="105" y="818"/>
                      <a:pt x="91" y="817"/>
                    </a:cubicBezTo>
                    <a:cubicBezTo>
                      <a:pt x="82" y="816"/>
                      <a:pt x="82" y="816"/>
                      <a:pt x="82" y="816"/>
                    </a:cubicBezTo>
                    <a:cubicBezTo>
                      <a:pt x="74" y="815"/>
                      <a:pt x="64" y="813"/>
                      <a:pt x="60" y="809"/>
                    </a:cubicBezTo>
                    <a:cubicBezTo>
                      <a:pt x="58" y="807"/>
                      <a:pt x="54" y="806"/>
                      <a:pt x="51" y="809"/>
                    </a:cubicBezTo>
                    <a:cubicBezTo>
                      <a:pt x="50" y="810"/>
                      <a:pt x="49" y="811"/>
                      <a:pt x="49" y="813"/>
                    </a:cubicBezTo>
                    <a:cubicBezTo>
                      <a:pt x="49" y="815"/>
                      <a:pt x="50" y="816"/>
                      <a:pt x="51" y="817"/>
                    </a:cubicBezTo>
                    <a:cubicBezTo>
                      <a:pt x="57" y="825"/>
                      <a:pt x="70" y="826"/>
                      <a:pt x="80" y="828"/>
                    </a:cubicBezTo>
                    <a:cubicBezTo>
                      <a:pt x="88" y="829"/>
                      <a:pt x="88" y="829"/>
                      <a:pt x="88" y="829"/>
                    </a:cubicBezTo>
                    <a:cubicBezTo>
                      <a:pt x="89" y="829"/>
                      <a:pt x="89" y="829"/>
                      <a:pt x="89" y="829"/>
                    </a:cubicBezTo>
                    <a:cubicBezTo>
                      <a:pt x="73" y="834"/>
                      <a:pt x="58" y="843"/>
                      <a:pt x="40" y="856"/>
                    </a:cubicBezTo>
                    <a:cubicBezTo>
                      <a:pt x="38" y="857"/>
                      <a:pt x="37" y="859"/>
                      <a:pt x="37" y="861"/>
                    </a:cubicBezTo>
                    <a:cubicBezTo>
                      <a:pt x="37" y="862"/>
                      <a:pt x="37" y="863"/>
                      <a:pt x="38" y="864"/>
                    </a:cubicBezTo>
                    <a:cubicBezTo>
                      <a:pt x="40" y="867"/>
                      <a:pt x="44" y="868"/>
                      <a:pt x="47" y="866"/>
                    </a:cubicBezTo>
                    <a:cubicBezTo>
                      <a:pt x="64" y="853"/>
                      <a:pt x="79" y="845"/>
                      <a:pt x="94" y="840"/>
                    </a:cubicBezTo>
                    <a:cubicBezTo>
                      <a:pt x="108" y="836"/>
                      <a:pt x="108" y="836"/>
                      <a:pt x="108" y="836"/>
                    </a:cubicBezTo>
                    <a:cubicBezTo>
                      <a:pt x="111" y="835"/>
                      <a:pt x="125" y="833"/>
                      <a:pt x="129" y="832"/>
                    </a:cubicBezTo>
                    <a:cubicBezTo>
                      <a:pt x="149" y="827"/>
                      <a:pt x="174" y="817"/>
                      <a:pt x="199" y="799"/>
                    </a:cubicBezTo>
                    <a:cubicBezTo>
                      <a:pt x="200" y="798"/>
                      <a:pt x="202" y="799"/>
                      <a:pt x="201" y="801"/>
                    </a:cubicBezTo>
                    <a:cubicBezTo>
                      <a:pt x="198" y="808"/>
                      <a:pt x="195" y="815"/>
                      <a:pt x="192" y="821"/>
                    </a:cubicBezTo>
                    <a:cubicBezTo>
                      <a:pt x="191" y="823"/>
                      <a:pt x="188" y="828"/>
                      <a:pt x="181" y="833"/>
                    </a:cubicBezTo>
                    <a:cubicBezTo>
                      <a:pt x="180" y="833"/>
                      <a:pt x="179" y="834"/>
                      <a:pt x="177" y="835"/>
                    </a:cubicBezTo>
                    <a:cubicBezTo>
                      <a:pt x="177" y="836"/>
                      <a:pt x="177" y="836"/>
                      <a:pt x="177" y="836"/>
                    </a:cubicBezTo>
                    <a:cubicBezTo>
                      <a:pt x="151" y="853"/>
                      <a:pt x="128" y="861"/>
                      <a:pt x="108" y="860"/>
                    </a:cubicBezTo>
                    <a:cubicBezTo>
                      <a:pt x="104" y="860"/>
                      <a:pt x="102" y="862"/>
                      <a:pt x="101" y="866"/>
                    </a:cubicBezTo>
                    <a:cubicBezTo>
                      <a:pt x="101" y="869"/>
                      <a:pt x="104" y="872"/>
                      <a:pt x="107" y="872"/>
                    </a:cubicBezTo>
                    <a:cubicBezTo>
                      <a:pt x="127" y="873"/>
                      <a:pt x="150" y="866"/>
                      <a:pt x="174" y="851"/>
                    </a:cubicBezTo>
                    <a:cubicBezTo>
                      <a:pt x="161" y="872"/>
                      <a:pt x="150" y="880"/>
                      <a:pt x="150" y="880"/>
                    </a:cubicBezTo>
                    <a:cubicBezTo>
                      <a:pt x="148" y="882"/>
                      <a:pt x="123" y="903"/>
                      <a:pt x="111" y="907"/>
                    </a:cubicBezTo>
                    <a:cubicBezTo>
                      <a:pt x="108" y="908"/>
                      <a:pt x="106" y="912"/>
                      <a:pt x="107" y="915"/>
                    </a:cubicBezTo>
                    <a:cubicBezTo>
                      <a:pt x="108" y="918"/>
                      <a:pt x="112" y="920"/>
                      <a:pt x="115" y="919"/>
                    </a:cubicBezTo>
                    <a:cubicBezTo>
                      <a:pt x="123" y="916"/>
                      <a:pt x="131" y="912"/>
                      <a:pt x="138" y="907"/>
                    </a:cubicBezTo>
                    <a:cubicBezTo>
                      <a:pt x="135" y="914"/>
                      <a:pt x="133" y="922"/>
                      <a:pt x="133" y="929"/>
                    </a:cubicBezTo>
                    <a:cubicBezTo>
                      <a:pt x="133" y="929"/>
                      <a:pt x="133" y="930"/>
                      <a:pt x="133" y="930"/>
                    </a:cubicBezTo>
                    <a:cubicBezTo>
                      <a:pt x="133" y="933"/>
                      <a:pt x="136" y="936"/>
                      <a:pt x="139" y="936"/>
                    </a:cubicBezTo>
                    <a:cubicBezTo>
                      <a:pt x="142" y="935"/>
                      <a:pt x="145" y="933"/>
                      <a:pt x="145" y="929"/>
                    </a:cubicBezTo>
                    <a:cubicBezTo>
                      <a:pt x="144" y="922"/>
                      <a:pt x="156" y="900"/>
                      <a:pt x="163" y="890"/>
                    </a:cubicBezTo>
                    <a:cubicBezTo>
                      <a:pt x="172" y="876"/>
                      <a:pt x="202" y="852"/>
                      <a:pt x="222" y="797"/>
                    </a:cubicBezTo>
                    <a:cubicBezTo>
                      <a:pt x="229" y="778"/>
                      <a:pt x="282" y="720"/>
                      <a:pt x="297" y="705"/>
                    </a:cubicBezTo>
                    <a:cubicBezTo>
                      <a:pt x="300" y="701"/>
                      <a:pt x="301" y="705"/>
                      <a:pt x="302" y="707"/>
                    </a:cubicBezTo>
                    <a:cubicBezTo>
                      <a:pt x="304" y="713"/>
                      <a:pt x="306" y="719"/>
                      <a:pt x="309" y="724"/>
                    </a:cubicBezTo>
                    <a:cubicBezTo>
                      <a:pt x="311" y="728"/>
                      <a:pt x="316" y="740"/>
                      <a:pt x="313" y="755"/>
                    </a:cubicBezTo>
                    <a:cubicBezTo>
                      <a:pt x="306" y="791"/>
                      <a:pt x="290" y="843"/>
                      <a:pt x="251" y="867"/>
                    </a:cubicBezTo>
                    <a:cubicBezTo>
                      <a:pt x="245" y="870"/>
                      <a:pt x="237" y="874"/>
                      <a:pt x="232" y="875"/>
                    </a:cubicBezTo>
                    <a:cubicBezTo>
                      <a:pt x="222" y="879"/>
                      <a:pt x="213" y="881"/>
                      <a:pt x="206" y="880"/>
                    </a:cubicBezTo>
                    <a:cubicBezTo>
                      <a:pt x="202" y="880"/>
                      <a:pt x="199" y="883"/>
                      <a:pt x="199" y="886"/>
                    </a:cubicBezTo>
                    <a:cubicBezTo>
                      <a:pt x="199" y="889"/>
                      <a:pt x="202" y="892"/>
                      <a:pt x="205" y="892"/>
                    </a:cubicBezTo>
                    <a:cubicBezTo>
                      <a:pt x="217" y="893"/>
                      <a:pt x="231" y="889"/>
                      <a:pt x="244" y="884"/>
                    </a:cubicBezTo>
                    <a:cubicBezTo>
                      <a:pt x="245" y="883"/>
                      <a:pt x="247" y="885"/>
                      <a:pt x="246" y="886"/>
                    </a:cubicBezTo>
                    <a:cubicBezTo>
                      <a:pt x="244" y="891"/>
                      <a:pt x="242" y="896"/>
                      <a:pt x="241" y="901"/>
                    </a:cubicBezTo>
                    <a:cubicBezTo>
                      <a:pt x="239" y="909"/>
                      <a:pt x="236" y="917"/>
                      <a:pt x="232" y="921"/>
                    </a:cubicBezTo>
                    <a:cubicBezTo>
                      <a:pt x="231" y="922"/>
                      <a:pt x="231" y="924"/>
                      <a:pt x="231" y="925"/>
                    </a:cubicBezTo>
                    <a:cubicBezTo>
                      <a:pt x="231" y="927"/>
                      <a:pt x="232" y="928"/>
                      <a:pt x="233" y="929"/>
                    </a:cubicBezTo>
                    <a:cubicBezTo>
                      <a:pt x="235" y="932"/>
                      <a:pt x="239" y="932"/>
                      <a:pt x="241" y="929"/>
                    </a:cubicBezTo>
                    <a:cubicBezTo>
                      <a:pt x="247" y="923"/>
                      <a:pt x="250" y="913"/>
                      <a:pt x="253" y="904"/>
                    </a:cubicBezTo>
                    <a:cubicBezTo>
                      <a:pt x="254" y="900"/>
                      <a:pt x="255" y="895"/>
                      <a:pt x="257" y="891"/>
                    </a:cubicBezTo>
                    <a:cubicBezTo>
                      <a:pt x="261" y="882"/>
                      <a:pt x="266" y="880"/>
                      <a:pt x="268" y="878"/>
                    </a:cubicBezTo>
                    <a:cubicBezTo>
                      <a:pt x="304" y="852"/>
                      <a:pt x="321" y="805"/>
                      <a:pt x="330" y="769"/>
                    </a:cubicBezTo>
                    <a:cubicBezTo>
                      <a:pt x="333" y="785"/>
                      <a:pt x="333" y="797"/>
                      <a:pt x="330" y="821"/>
                    </a:cubicBezTo>
                    <a:cubicBezTo>
                      <a:pt x="329" y="838"/>
                      <a:pt x="320" y="856"/>
                      <a:pt x="313" y="857"/>
                    </a:cubicBezTo>
                    <a:cubicBezTo>
                      <a:pt x="310" y="858"/>
                      <a:pt x="307" y="861"/>
                      <a:pt x="308" y="864"/>
                    </a:cubicBezTo>
                    <a:cubicBezTo>
                      <a:pt x="308" y="867"/>
                      <a:pt x="311" y="870"/>
                      <a:pt x="315" y="869"/>
                    </a:cubicBezTo>
                    <a:cubicBezTo>
                      <a:pt x="328" y="867"/>
                      <a:pt x="335" y="852"/>
                      <a:pt x="340" y="838"/>
                    </a:cubicBezTo>
                    <a:cubicBezTo>
                      <a:pt x="344" y="855"/>
                      <a:pt x="349" y="866"/>
                      <a:pt x="353" y="873"/>
                    </a:cubicBezTo>
                    <a:cubicBezTo>
                      <a:pt x="354" y="875"/>
                      <a:pt x="354" y="875"/>
                      <a:pt x="354" y="875"/>
                    </a:cubicBezTo>
                    <a:cubicBezTo>
                      <a:pt x="356" y="878"/>
                      <a:pt x="359" y="879"/>
                      <a:pt x="362" y="877"/>
                    </a:cubicBezTo>
                    <a:cubicBezTo>
                      <a:pt x="365" y="876"/>
                      <a:pt x="366" y="872"/>
                      <a:pt x="365" y="869"/>
                    </a:cubicBezTo>
                    <a:cubicBezTo>
                      <a:pt x="364" y="867"/>
                      <a:pt x="364" y="867"/>
                      <a:pt x="364" y="867"/>
                    </a:cubicBezTo>
                    <a:cubicBezTo>
                      <a:pt x="361" y="862"/>
                      <a:pt x="356" y="853"/>
                      <a:pt x="353" y="841"/>
                    </a:cubicBezTo>
                    <a:cubicBezTo>
                      <a:pt x="349" y="822"/>
                      <a:pt x="351" y="811"/>
                      <a:pt x="352" y="806"/>
                    </a:cubicBezTo>
                    <a:cubicBezTo>
                      <a:pt x="353" y="790"/>
                      <a:pt x="350" y="777"/>
                      <a:pt x="348" y="766"/>
                    </a:cubicBezTo>
                    <a:cubicBezTo>
                      <a:pt x="359" y="775"/>
                      <a:pt x="379" y="781"/>
                      <a:pt x="388" y="791"/>
                    </a:cubicBezTo>
                    <a:cubicBezTo>
                      <a:pt x="398" y="801"/>
                      <a:pt x="405" y="812"/>
                      <a:pt x="410" y="822"/>
                    </a:cubicBezTo>
                    <a:cubicBezTo>
                      <a:pt x="411" y="825"/>
                      <a:pt x="415" y="827"/>
                      <a:pt x="418" y="825"/>
                    </a:cubicBezTo>
                    <a:cubicBezTo>
                      <a:pt x="420" y="824"/>
                      <a:pt x="421" y="822"/>
                      <a:pt x="421" y="820"/>
                    </a:cubicBezTo>
                    <a:cubicBezTo>
                      <a:pt x="421" y="819"/>
                      <a:pt x="421" y="818"/>
                      <a:pt x="421" y="817"/>
                    </a:cubicBezTo>
                    <a:cubicBezTo>
                      <a:pt x="416" y="808"/>
                      <a:pt x="410" y="797"/>
                      <a:pt x="402" y="788"/>
                    </a:cubicBezTo>
                    <a:cubicBezTo>
                      <a:pt x="410" y="790"/>
                      <a:pt x="417" y="791"/>
                      <a:pt x="425" y="791"/>
                    </a:cubicBezTo>
                    <a:cubicBezTo>
                      <a:pt x="428" y="791"/>
                      <a:pt x="431" y="788"/>
                      <a:pt x="431" y="785"/>
                    </a:cubicBezTo>
                    <a:cubicBezTo>
                      <a:pt x="430" y="781"/>
                      <a:pt x="428" y="779"/>
                      <a:pt x="424" y="779"/>
                    </a:cubicBezTo>
                    <a:cubicBezTo>
                      <a:pt x="415" y="779"/>
                      <a:pt x="393" y="772"/>
                      <a:pt x="392" y="772"/>
                    </a:cubicBezTo>
                    <a:cubicBezTo>
                      <a:pt x="380" y="767"/>
                      <a:pt x="369" y="758"/>
                      <a:pt x="358" y="747"/>
                    </a:cubicBezTo>
                    <a:cubicBezTo>
                      <a:pt x="354" y="744"/>
                      <a:pt x="334" y="719"/>
                      <a:pt x="327" y="690"/>
                    </a:cubicBezTo>
                    <a:cubicBezTo>
                      <a:pt x="327" y="690"/>
                      <a:pt x="322" y="677"/>
                      <a:pt x="325" y="661"/>
                    </a:cubicBezTo>
                    <a:cubicBezTo>
                      <a:pt x="329" y="638"/>
                      <a:pt x="335" y="613"/>
                      <a:pt x="342" y="585"/>
                    </a:cubicBezTo>
                    <a:cubicBezTo>
                      <a:pt x="354" y="606"/>
                      <a:pt x="366" y="624"/>
                      <a:pt x="371" y="633"/>
                    </a:cubicBezTo>
                    <a:cubicBezTo>
                      <a:pt x="380" y="648"/>
                      <a:pt x="392" y="672"/>
                      <a:pt x="384" y="688"/>
                    </a:cubicBezTo>
                    <a:cubicBezTo>
                      <a:pt x="382" y="691"/>
                      <a:pt x="383" y="694"/>
                      <a:pt x="386" y="696"/>
                    </a:cubicBezTo>
                    <a:cubicBezTo>
                      <a:pt x="389" y="698"/>
                      <a:pt x="392" y="697"/>
                      <a:pt x="394" y="694"/>
                    </a:cubicBezTo>
                    <a:cubicBezTo>
                      <a:pt x="398" y="688"/>
                      <a:pt x="399" y="681"/>
                      <a:pt x="399" y="674"/>
                    </a:cubicBezTo>
                    <a:cubicBezTo>
                      <a:pt x="399" y="667"/>
                      <a:pt x="393" y="644"/>
                      <a:pt x="394" y="644"/>
                    </a:cubicBezTo>
                    <a:cubicBezTo>
                      <a:pt x="394" y="644"/>
                      <a:pt x="413" y="660"/>
                      <a:pt x="418" y="665"/>
                    </a:cubicBezTo>
                    <a:cubicBezTo>
                      <a:pt x="420" y="668"/>
                      <a:pt x="424" y="668"/>
                      <a:pt x="426" y="666"/>
                    </a:cubicBezTo>
                    <a:cubicBezTo>
                      <a:pt x="429" y="664"/>
                      <a:pt x="429" y="660"/>
                      <a:pt x="427" y="658"/>
                    </a:cubicBezTo>
                    <a:cubicBezTo>
                      <a:pt x="425" y="655"/>
                      <a:pt x="418" y="649"/>
                      <a:pt x="416" y="646"/>
                    </a:cubicBezTo>
                    <a:cubicBezTo>
                      <a:pt x="413" y="643"/>
                      <a:pt x="388" y="613"/>
                      <a:pt x="384" y="607"/>
                    </a:cubicBezTo>
                    <a:cubicBezTo>
                      <a:pt x="383" y="605"/>
                      <a:pt x="385" y="603"/>
                      <a:pt x="387" y="604"/>
                    </a:cubicBezTo>
                    <a:cubicBezTo>
                      <a:pt x="397" y="608"/>
                      <a:pt x="408" y="611"/>
                      <a:pt x="419" y="612"/>
                    </a:cubicBezTo>
                    <a:cubicBezTo>
                      <a:pt x="424" y="612"/>
                      <a:pt x="429" y="610"/>
                      <a:pt x="430" y="604"/>
                    </a:cubicBezTo>
                    <a:cubicBezTo>
                      <a:pt x="430" y="599"/>
                      <a:pt x="426" y="597"/>
                      <a:pt x="420" y="596"/>
                    </a:cubicBezTo>
                    <a:cubicBezTo>
                      <a:pt x="406" y="595"/>
                      <a:pt x="393" y="589"/>
                      <a:pt x="378" y="583"/>
                    </a:cubicBezTo>
                    <a:cubicBezTo>
                      <a:pt x="378" y="583"/>
                      <a:pt x="365" y="577"/>
                      <a:pt x="362" y="567"/>
                    </a:cubicBezTo>
                    <a:cubicBezTo>
                      <a:pt x="359" y="559"/>
                      <a:pt x="353" y="545"/>
                      <a:pt x="358" y="525"/>
                    </a:cubicBezTo>
                    <a:cubicBezTo>
                      <a:pt x="395" y="391"/>
                      <a:pt x="483" y="294"/>
                      <a:pt x="529" y="231"/>
                    </a:cubicBezTo>
                    <a:cubicBezTo>
                      <a:pt x="534" y="225"/>
                      <a:pt x="538" y="217"/>
                      <a:pt x="542" y="211"/>
                    </a:cubicBezTo>
                    <a:cubicBezTo>
                      <a:pt x="545" y="206"/>
                      <a:pt x="552" y="206"/>
                      <a:pt x="556" y="211"/>
                    </a:cubicBezTo>
                    <a:cubicBezTo>
                      <a:pt x="560" y="217"/>
                      <a:pt x="572" y="232"/>
                      <a:pt x="578" y="237"/>
                    </a:cubicBezTo>
                    <a:cubicBezTo>
                      <a:pt x="599" y="259"/>
                      <a:pt x="624" y="284"/>
                      <a:pt x="656" y="316"/>
                    </a:cubicBezTo>
                    <a:cubicBezTo>
                      <a:pt x="700" y="360"/>
                      <a:pt x="749" y="397"/>
                      <a:pt x="780" y="451"/>
                    </a:cubicBezTo>
                    <a:cubicBezTo>
                      <a:pt x="810" y="504"/>
                      <a:pt x="833" y="548"/>
                      <a:pt x="847" y="601"/>
                    </a:cubicBezTo>
                    <a:cubicBezTo>
                      <a:pt x="851" y="617"/>
                      <a:pt x="859" y="650"/>
                      <a:pt x="853" y="674"/>
                    </a:cubicBezTo>
                    <a:cubicBezTo>
                      <a:pt x="846" y="695"/>
                      <a:pt x="831" y="722"/>
                      <a:pt x="811" y="731"/>
                    </a:cubicBezTo>
                    <a:cubicBezTo>
                      <a:pt x="796" y="737"/>
                      <a:pt x="777" y="745"/>
                      <a:pt x="768" y="744"/>
                    </a:cubicBezTo>
                    <a:cubicBezTo>
                      <a:pt x="765" y="744"/>
                      <a:pt x="762" y="746"/>
                      <a:pt x="762" y="749"/>
                    </a:cubicBezTo>
                    <a:cubicBezTo>
                      <a:pt x="762" y="753"/>
                      <a:pt x="764" y="756"/>
                      <a:pt x="767" y="756"/>
                    </a:cubicBezTo>
                    <a:cubicBezTo>
                      <a:pt x="776" y="756"/>
                      <a:pt x="788" y="753"/>
                      <a:pt x="801" y="748"/>
                    </a:cubicBezTo>
                    <a:cubicBezTo>
                      <a:pt x="788" y="760"/>
                      <a:pt x="775" y="774"/>
                      <a:pt x="770" y="782"/>
                    </a:cubicBezTo>
                    <a:cubicBezTo>
                      <a:pt x="770" y="783"/>
                      <a:pt x="770" y="784"/>
                      <a:pt x="770" y="785"/>
                    </a:cubicBezTo>
                    <a:cubicBezTo>
                      <a:pt x="770" y="787"/>
                      <a:pt x="771" y="789"/>
                      <a:pt x="773" y="790"/>
                    </a:cubicBezTo>
                    <a:cubicBezTo>
                      <a:pt x="776" y="792"/>
                      <a:pt x="780" y="791"/>
                      <a:pt x="781" y="788"/>
                    </a:cubicBezTo>
                    <a:cubicBezTo>
                      <a:pt x="785" y="781"/>
                      <a:pt x="796" y="769"/>
                      <a:pt x="808" y="758"/>
                    </a:cubicBezTo>
                    <a:cubicBezTo>
                      <a:pt x="804" y="767"/>
                      <a:pt x="790" y="809"/>
                      <a:pt x="768" y="830"/>
                    </a:cubicBezTo>
                    <a:cubicBezTo>
                      <a:pt x="766" y="831"/>
                      <a:pt x="766" y="831"/>
                      <a:pt x="766" y="831"/>
                    </a:cubicBezTo>
                    <a:cubicBezTo>
                      <a:pt x="765" y="833"/>
                      <a:pt x="764" y="835"/>
                      <a:pt x="766" y="837"/>
                    </a:cubicBezTo>
                    <a:cubicBezTo>
                      <a:pt x="767" y="839"/>
                      <a:pt x="770" y="839"/>
                      <a:pt x="772" y="837"/>
                    </a:cubicBezTo>
                    <a:cubicBezTo>
                      <a:pt x="773" y="836"/>
                      <a:pt x="773" y="836"/>
                      <a:pt x="773" y="836"/>
                    </a:cubicBezTo>
                    <a:cubicBezTo>
                      <a:pt x="780" y="830"/>
                      <a:pt x="790" y="821"/>
                      <a:pt x="801" y="804"/>
                    </a:cubicBezTo>
                    <a:cubicBezTo>
                      <a:pt x="801" y="804"/>
                      <a:pt x="802" y="805"/>
                      <a:pt x="802" y="805"/>
                    </a:cubicBezTo>
                    <a:cubicBezTo>
                      <a:pt x="802" y="806"/>
                      <a:pt x="802" y="807"/>
                      <a:pt x="802" y="808"/>
                    </a:cubicBezTo>
                    <a:cubicBezTo>
                      <a:pt x="802" y="811"/>
                      <a:pt x="802" y="815"/>
                      <a:pt x="802" y="818"/>
                    </a:cubicBezTo>
                    <a:cubicBezTo>
                      <a:pt x="802" y="830"/>
                      <a:pt x="803" y="842"/>
                      <a:pt x="812" y="847"/>
                    </a:cubicBezTo>
                    <a:cubicBezTo>
                      <a:pt x="814" y="848"/>
                      <a:pt x="817" y="848"/>
                      <a:pt x="818" y="846"/>
                    </a:cubicBezTo>
                    <a:cubicBezTo>
                      <a:pt x="819" y="844"/>
                      <a:pt x="818" y="841"/>
                      <a:pt x="816" y="840"/>
                    </a:cubicBezTo>
                    <a:cubicBezTo>
                      <a:pt x="809" y="836"/>
                      <a:pt x="814" y="801"/>
                      <a:pt x="815" y="798"/>
                    </a:cubicBezTo>
                    <a:cubicBezTo>
                      <a:pt x="822" y="775"/>
                      <a:pt x="826" y="764"/>
                      <a:pt x="834" y="751"/>
                    </a:cubicBezTo>
                    <a:cubicBezTo>
                      <a:pt x="831" y="771"/>
                      <a:pt x="830" y="797"/>
                      <a:pt x="833" y="822"/>
                    </a:cubicBezTo>
                    <a:cubicBezTo>
                      <a:pt x="834" y="826"/>
                      <a:pt x="840" y="875"/>
                      <a:pt x="843" y="883"/>
                    </a:cubicBezTo>
                    <a:cubicBezTo>
                      <a:pt x="843" y="885"/>
                      <a:pt x="847" y="887"/>
                      <a:pt x="849" y="886"/>
                    </a:cubicBezTo>
                    <a:cubicBezTo>
                      <a:pt x="850" y="886"/>
                      <a:pt x="852" y="883"/>
                      <a:pt x="852" y="882"/>
                    </a:cubicBezTo>
                    <a:cubicBezTo>
                      <a:pt x="852" y="881"/>
                      <a:pt x="852" y="881"/>
                      <a:pt x="852" y="880"/>
                    </a:cubicBezTo>
                    <a:cubicBezTo>
                      <a:pt x="851" y="878"/>
                      <a:pt x="849" y="855"/>
                      <a:pt x="847" y="841"/>
                    </a:cubicBezTo>
                    <a:cubicBezTo>
                      <a:pt x="847" y="837"/>
                      <a:pt x="851" y="838"/>
                      <a:pt x="854" y="841"/>
                    </a:cubicBezTo>
                    <a:cubicBezTo>
                      <a:pt x="864" y="851"/>
                      <a:pt x="876" y="862"/>
                      <a:pt x="887" y="866"/>
                    </a:cubicBezTo>
                    <a:cubicBezTo>
                      <a:pt x="889" y="867"/>
                      <a:pt x="895" y="868"/>
                      <a:pt x="896" y="862"/>
                    </a:cubicBezTo>
                    <a:cubicBezTo>
                      <a:pt x="898" y="857"/>
                      <a:pt x="894" y="855"/>
                      <a:pt x="892" y="854"/>
                    </a:cubicBezTo>
                    <a:cubicBezTo>
                      <a:pt x="885" y="852"/>
                      <a:pt x="877" y="847"/>
                      <a:pt x="871" y="841"/>
                    </a:cubicBezTo>
                    <a:cubicBezTo>
                      <a:pt x="864" y="836"/>
                      <a:pt x="853" y="822"/>
                      <a:pt x="852" y="803"/>
                    </a:cubicBezTo>
                    <a:cubicBezTo>
                      <a:pt x="850" y="773"/>
                      <a:pt x="858" y="745"/>
                      <a:pt x="865" y="732"/>
                    </a:cubicBezTo>
                    <a:cubicBezTo>
                      <a:pt x="874" y="717"/>
                      <a:pt x="877" y="702"/>
                      <a:pt x="882" y="689"/>
                    </a:cubicBezTo>
                    <a:cubicBezTo>
                      <a:pt x="883" y="691"/>
                      <a:pt x="884" y="692"/>
                      <a:pt x="885" y="693"/>
                    </a:cubicBezTo>
                    <a:cubicBezTo>
                      <a:pt x="898" y="710"/>
                      <a:pt x="910" y="725"/>
                      <a:pt x="923" y="749"/>
                    </a:cubicBezTo>
                    <a:cubicBezTo>
                      <a:pt x="942" y="778"/>
                      <a:pt x="960" y="826"/>
                      <a:pt x="970" y="852"/>
                    </a:cubicBezTo>
                    <a:cubicBezTo>
                      <a:pt x="972" y="855"/>
                      <a:pt x="982" y="893"/>
                      <a:pt x="978" y="902"/>
                    </a:cubicBezTo>
                    <a:cubicBezTo>
                      <a:pt x="977" y="904"/>
                      <a:pt x="977" y="906"/>
                      <a:pt x="979" y="907"/>
                    </a:cubicBezTo>
                    <a:cubicBezTo>
                      <a:pt x="981" y="908"/>
                      <a:pt x="984" y="907"/>
                      <a:pt x="985" y="905"/>
                    </a:cubicBezTo>
                    <a:cubicBezTo>
                      <a:pt x="987" y="900"/>
                      <a:pt x="988" y="892"/>
                      <a:pt x="988" y="884"/>
                    </a:cubicBezTo>
                    <a:cubicBezTo>
                      <a:pt x="988" y="881"/>
                      <a:pt x="988" y="878"/>
                      <a:pt x="988" y="875"/>
                    </a:cubicBezTo>
                    <a:cubicBezTo>
                      <a:pt x="994" y="885"/>
                      <a:pt x="1001" y="894"/>
                      <a:pt x="1009" y="901"/>
                    </a:cubicBezTo>
                    <a:cubicBezTo>
                      <a:pt x="1010" y="902"/>
                      <a:pt x="1013" y="902"/>
                      <a:pt x="1014" y="901"/>
                    </a:cubicBezTo>
                    <a:cubicBezTo>
                      <a:pt x="1016" y="899"/>
                      <a:pt x="1016" y="897"/>
                      <a:pt x="1014" y="895"/>
                    </a:cubicBezTo>
                    <a:cubicBezTo>
                      <a:pt x="1002" y="885"/>
                      <a:pt x="992" y="862"/>
                      <a:pt x="984" y="847"/>
                    </a:cubicBezTo>
                    <a:cubicBezTo>
                      <a:pt x="986" y="845"/>
                      <a:pt x="1022" y="866"/>
                      <a:pt x="1022" y="881"/>
                    </a:cubicBezTo>
                    <a:cubicBezTo>
                      <a:pt x="1022" y="883"/>
                      <a:pt x="1024" y="885"/>
                      <a:pt x="1026" y="885"/>
                    </a:cubicBezTo>
                    <a:cubicBezTo>
                      <a:pt x="1028" y="885"/>
                      <a:pt x="1030" y="884"/>
                      <a:pt x="1030" y="881"/>
                    </a:cubicBezTo>
                    <a:cubicBezTo>
                      <a:pt x="1031" y="874"/>
                      <a:pt x="1026" y="867"/>
                      <a:pt x="1021" y="862"/>
                    </a:cubicBezTo>
                    <a:cubicBezTo>
                      <a:pt x="1025" y="862"/>
                      <a:pt x="1028" y="862"/>
                      <a:pt x="1033" y="862"/>
                    </a:cubicBezTo>
                    <a:cubicBezTo>
                      <a:pt x="1034" y="863"/>
                      <a:pt x="1034" y="863"/>
                      <a:pt x="1034" y="863"/>
                    </a:cubicBezTo>
                    <a:cubicBezTo>
                      <a:pt x="1036" y="863"/>
                      <a:pt x="1038" y="861"/>
                      <a:pt x="1038" y="859"/>
                    </a:cubicBezTo>
                    <a:cubicBezTo>
                      <a:pt x="1038" y="857"/>
                      <a:pt x="1037" y="855"/>
                      <a:pt x="1035" y="855"/>
                    </a:cubicBezTo>
                    <a:cubicBezTo>
                      <a:pt x="1033" y="854"/>
                      <a:pt x="1033" y="854"/>
                      <a:pt x="1033" y="854"/>
                    </a:cubicBezTo>
                    <a:cubicBezTo>
                      <a:pt x="1018" y="854"/>
                      <a:pt x="1004" y="842"/>
                      <a:pt x="994" y="835"/>
                    </a:cubicBezTo>
                    <a:cubicBezTo>
                      <a:pt x="983" y="828"/>
                      <a:pt x="971" y="805"/>
                      <a:pt x="968" y="794"/>
                    </a:cubicBezTo>
                    <a:cubicBezTo>
                      <a:pt x="984" y="814"/>
                      <a:pt x="1010" y="818"/>
                      <a:pt x="1020" y="823"/>
                    </a:cubicBezTo>
                    <a:cubicBezTo>
                      <a:pt x="1023" y="824"/>
                      <a:pt x="1025" y="825"/>
                      <a:pt x="1028" y="826"/>
                    </a:cubicBezTo>
                    <a:cubicBezTo>
                      <a:pt x="1041" y="831"/>
                      <a:pt x="1041" y="831"/>
                      <a:pt x="1041" y="831"/>
                    </a:cubicBezTo>
                    <a:cubicBezTo>
                      <a:pt x="1051" y="836"/>
                      <a:pt x="1055" y="841"/>
                      <a:pt x="1059" y="847"/>
                    </a:cubicBezTo>
                    <a:cubicBezTo>
                      <a:pt x="1063" y="851"/>
                      <a:pt x="1066" y="855"/>
                      <a:pt x="1072" y="860"/>
                    </a:cubicBezTo>
                    <a:cubicBezTo>
                      <a:pt x="1073" y="862"/>
                      <a:pt x="1076" y="862"/>
                      <a:pt x="1077" y="860"/>
                    </a:cubicBezTo>
                    <a:cubicBezTo>
                      <a:pt x="1078" y="859"/>
                      <a:pt x="1078" y="858"/>
                      <a:pt x="1078" y="857"/>
                    </a:cubicBezTo>
                    <a:cubicBezTo>
                      <a:pt x="1078" y="856"/>
                      <a:pt x="1078" y="855"/>
                      <a:pt x="1077" y="854"/>
                    </a:cubicBezTo>
                    <a:cubicBezTo>
                      <a:pt x="1072" y="850"/>
                      <a:pt x="1069" y="846"/>
                      <a:pt x="1066" y="842"/>
                    </a:cubicBezTo>
                    <a:cubicBezTo>
                      <a:pt x="1061" y="835"/>
                      <a:pt x="1056" y="829"/>
                      <a:pt x="1045" y="824"/>
                    </a:cubicBezTo>
                    <a:cubicBezTo>
                      <a:pt x="1045" y="824"/>
                      <a:pt x="1040" y="822"/>
                      <a:pt x="1036" y="821"/>
                    </a:cubicBezTo>
                    <a:cubicBezTo>
                      <a:pt x="1040" y="821"/>
                      <a:pt x="1044" y="821"/>
                      <a:pt x="1047" y="821"/>
                    </a:cubicBezTo>
                    <a:cubicBezTo>
                      <a:pt x="1055" y="820"/>
                      <a:pt x="1055" y="820"/>
                      <a:pt x="1055" y="820"/>
                    </a:cubicBezTo>
                    <a:cubicBezTo>
                      <a:pt x="1065" y="820"/>
                      <a:pt x="1077" y="820"/>
                      <a:pt x="1084" y="814"/>
                    </a:cubicBezTo>
                    <a:cubicBezTo>
                      <a:pt x="1086" y="812"/>
                      <a:pt x="1086" y="810"/>
                      <a:pt x="1084" y="808"/>
                    </a:cubicBezTo>
                    <a:cubicBezTo>
                      <a:pt x="1083" y="806"/>
                      <a:pt x="1080" y="806"/>
                      <a:pt x="1079" y="808"/>
                    </a:cubicBezTo>
                    <a:cubicBezTo>
                      <a:pt x="1074" y="812"/>
                      <a:pt x="1063" y="812"/>
                      <a:pt x="1055" y="812"/>
                    </a:cubicBezTo>
                    <a:cubicBezTo>
                      <a:pt x="1046" y="813"/>
                      <a:pt x="1046" y="813"/>
                      <a:pt x="1046" y="813"/>
                    </a:cubicBezTo>
                    <a:cubicBezTo>
                      <a:pt x="1041" y="813"/>
                      <a:pt x="1007" y="807"/>
                      <a:pt x="981" y="783"/>
                    </a:cubicBezTo>
                    <a:cubicBezTo>
                      <a:pt x="973" y="775"/>
                      <a:pt x="952" y="743"/>
                      <a:pt x="951" y="741"/>
                    </a:cubicBezTo>
                    <a:cubicBezTo>
                      <a:pt x="937" y="715"/>
                      <a:pt x="923" y="699"/>
                      <a:pt x="912" y="682"/>
                    </a:cubicBezTo>
                    <a:cubicBezTo>
                      <a:pt x="907" y="674"/>
                      <a:pt x="902" y="660"/>
                      <a:pt x="899" y="650"/>
                    </a:cubicBezTo>
                    <a:cubicBezTo>
                      <a:pt x="886" y="584"/>
                      <a:pt x="862" y="510"/>
                      <a:pt x="821" y="437"/>
                    </a:cubicBezTo>
                    <a:cubicBezTo>
                      <a:pt x="803" y="406"/>
                      <a:pt x="782" y="376"/>
                      <a:pt x="759" y="347"/>
                    </a:cubicBezTo>
                    <a:cubicBezTo>
                      <a:pt x="756" y="345"/>
                      <a:pt x="756" y="339"/>
                      <a:pt x="760" y="340"/>
                    </a:cubicBezTo>
                    <a:cubicBezTo>
                      <a:pt x="767" y="340"/>
                      <a:pt x="791" y="342"/>
                      <a:pt x="807" y="350"/>
                    </a:cubicBezTo>
                    <a:cubicBezTo>
                      <a:pt x="825" y="360"/>
                      <a:pt x="846" y="377"/>
                      <a:pt x="857" y="389"/>
                    </a:cubicBezTo>
                    <a:cubicBezTo>
                      <a:pt x="864" y="397"/>
                      <a:pt x="917" y="449"/>
                      <a:pt x="929" y="477"/>
                    </a:cubicBezTo>
                    <a:cubicBezTo>
                      <a:pt x="933" y="487"/>
                      <a:pt x="937" y="504"/>
                      <a:pt x="936" y="517"/>
                    </a:cubicBezTo>
                    <a:cubicBezTo>
                      <a:pt x="936" y="522"/>
                      <a:pt x="933" y="532"/>
                      <a:pt x="930" y="535"/>
                    </a:cubicBezTo>
                    <a:cubicBezTo>
                      <a:pt x="928" y="538"/>
                      <a:pt x="925" y="541"/>
                      <a:pt x="921" y="542"/>
                    </a:cubicBezTo>
                    <a:cubicBezTo>
                      <a:pt x="919" y="543"/>
                      <a:pt x="918" y="545"/>
                      <a:pt x="919" y="547"/>
                    </a:cubicBezTo>
                    <a:cubicBezTo>
                      <a:pt x="919" y="549"/>
                      <a:pt x="922" y="550"/>
                      <a:pt x="924" y="550"/>
                    </a:cubicBezTo>
                    <a:cubicBezTo>
                      <a:pt x="929" y="548"/>
                      <a:pt x="933" y="544"/>
                      <a:pt x="936" y="540"/>
                    </a:cubicBezTo>
                    <a:cubicBezTo>
                      <a:pt x="937" y="539"/>
                      <a:pt x="938" y="538"/>
                      <a:pt x="939" y="537"/>
                    </a:cubicBezTo>
                    <a:cubicBezTo>
                      <a:pt x="940" y="537"/>
                      <a:pt x="941" y="537"/>
                      <a:pt x="941" y="537"/>
                    </a:cubicBezTo>
                    <a:cubicBezTo>
                      <a:pt x="944" y="542"/>
                      <a:pt x="946" y="548"/>
                      <a:pt x="953" y="550"/>
                    </a:cubicBezTo>
                    <a:cubicBezTo>
                      <a:pt x="955" y="550"/>
                      <a:pt x="958" y="549"/>
                      <a:pt x="958" y="547"/>
                    </a:cubicBezTo>
                    <a:cubicBezTo>
                      <a:pt x="959" y="545"/>
                      <a:pt x="958" y="543"/>
                      <a:pt x="955" y="542"/>
                    </a:cubicBezTo>
                    <a:cubicBezTo>
                      <a:pt x="952" y="541"/>
                      <a:pt x="946" y="530"/>
                      <a:pt x="947" y="523"/>
                    </a:cubicBezTo>
                    <a:cubicBezTo>
                      <a:pt x="948" y="518"/>
                      <a:pt x="949" y="512"/>
                      <a:pt x="949" y="506"/>
                    </a:cubicBezTo>
                    <a:cubicBezTo>
                      <a:pt x="949" y="499"/>
                      <a:pt x="948" y="492"/>
                      <a:pt x="947" y="485"/>
                    </a:cubicBezTo>
                    <a:cubicBezTo>
                      <a:pt x="955" y="490"/>
                      <a:pt x="963" y="493"/>
                      <a:pt x="970" y="496"/>
                    </a:cubicBezTo>
                    <a:cubicBezTo>
                      <a:pt x="970" y="496"/>
                      <a:pt x="978" y="499"/>
                      <a:pt x="984" y="503"/>
                    </a:cubicBezTo>
                    <a:cubicBezTo>
                      <a:pt x="989" y="508"/>
                      <a:pt x="992" y="517"/>
                      <a:pt x="995" y="523"/>
                    </a:cubicBezTo>
                    <a:cubicBezTo>
                      <a:pt x="996" y="525"/>
                      <a:pt x="996" y="525"/>
                      <a:pt x="996" y="525"/>
                    </a:cubicBezTo>
                    <a:cubicBezTo>
                      <a:pt x="997" y="527"/>
                      <a:pt x="999" y="528"/>
                      <a:pt x="1001" y="527"/>
                    </a:cubicBezTo>
                    <a:cubicBezTo>
                      <a:pt x="1003" y="526"/>
                      <a:pt x="1004" y="525"/>
                      <a:pt x="1004" y="523"/>
                    </a:cubicBezTo>
                    <a:cubicBezTo>
                      <a:pt x="1004" y="523"/>
                      <a:pt x="1004" y="522"/>
                      <a:pt x="1003" y="522"/>
                    </a:cubicBezTo>
                    <a:cubicBezTo>
                      <a:pt x="1003" y="520"/>
                      <a:pt x="1003" y="520"/>
                      <a:pt x="1003" y="520"/>
                    </a:cubicBezTo>
                    <a:cubicBezTo>
                      <a:pt x="1000" y="514"/>
                      <a:pt x="996" y="505"/>
                      <a:pt x="991" y="499"/>
                    </a:cubicBezTo>
                    <a:cubicBezTo>
                      <a:pt x="995" y="499"/>
                      <a:pt x="999" y="498"/>
                      <a:pt x="1003" y="497"/>
                    </a:cubicBezTo>
                    <a:cubicBezTo>
                      <a:pt x="1007" y="497"/>
                      <a:pt x="1007" y="497"/>
                      <a:pt x="1007" y="497"/>
                    </a:cubicBezTo>
                    <a:cubicBezTo>
                      <a:pt x="1009" y="496"/>
                      <a:pt x="1010" y="494"/>
                      <a:pt x="1010" y="493"/>
                    </a:cubicBezTo>
                    <a:cubicBezTo>
                      <a:pt x="1010" y="492"/>
                      <a:pt x="1010" y="492"/>
                      <a:pt x="1010" y="492"/>
                    </a:cubicBezTo>
                    <a:cubicBezTo>
                      <a:pt x="1010" y="490"/>
                      <a:pt x="1008" y="488"/>
                      <a:pt x="1006" y="489"/>
                    </a:cubicBezTo>
                    <a:cubicBezTo>
                      <a:pt x="1001" y="489"/>
                      <a:pt x="1001" y="489"/>
                      <a:pt x="1001" y="489"/>
                    </a:cubicBezTo>
                    <a:cubicBezTo>
                      <a:pt x="997" y="490"/>
                      <a:pt x="993" y="492"/>
                      <a:pt x="988" y="490"/>
                    </a:cubicBezTo>
                    <a:cubicBezTo>
                      <a:pt x="975" y="485"/>
                      <a:pt x="975" y="485"/>
                      <a:pt x="975" y="485"/>
                    </a:cubicBezTo>
                    <a:cubicBezTo>
                      <a:pt x="969" y="482"/>
                      <a:pt x="963" y="480"/>
                      <a:pt x="958" y="478"/>
                    </a:cubicBezTo>
                    <a:cubicBezTo>
                      <a:pt x="954" y="475"/>
                      <a:pt x="947" y="469"/>
                      <a:pt x="943" y="460"/>
                    </a:cubicBezTo>
                    <a:cubicBezTo>
                      <a:pt x="936" y="446"/>
                      <a:pt x="928" y="434"/>
                      <a:pt x="920" y="423"/>
                    </a:cubicBezTo>
                    <a:cubicBezTo>
                      <a:pt x="919" y="421"/>
                      <a:pt x="921" y="420"/>
                      <a:pt x="923" y="421"/>
                    </a:cubicBezTo>
                    <a:cubicBezTo>
                      <a:pt x="924" y="421"/>
                      <a:pt x="926" y="422"/>
                      <a:pt x="927" y="422"/>
                    </a:cubicBezTo>
                    <a:cubicBezTo>
                      <a:pt x="949" y="429"/>
                      <a:pt x="954" y="429"/>
                      <a:pt x="967" y="433"/>
                    </a:cubicBezTo>
                    <a:cubicBezTo>
                      <a:pt x="979" y="437"/>
                      <a:pt x="988" y="438"/>
                      <a:pt x="1002" y="447"/>
                    </a:cubicBezTo>
                    <a:cubicBezTo>
                      <a:pt x="1010" y="455"/>
                      <a:pt x="1016" y="464"/>
                      <a:pt x="1022" y="474"/>
                    </a:cubicBezTo>
                    <a:cubicBezTo>
                      <a:pt x="1026" y="480"/>
                      <a:pt x="1030" y="486"/>
                      <a:pt x="1035" y="492"/>
                    </a:cubicBezTo>
                    <a:cubicBezTo>
                      <a:pt x="1040" y="500"/>
                      <a:pt x="1044" y="507"/>
                      <a:pt x="1044" y="510"/>
                    </a:cubicBezTo>
                    <a:cubicBezTo>
                      <a:pt x="1045" y="515"/>
                      <a:pt x="1045" y="520"/>
                      <a:pt x="1045" y="526"/>
                    </a:cubicBezTo>
                    <a:cubicBezTo>
                      <a:pt x="1045" y="530"/>
                      <a:pt x="1045" y="530"/>
                      <a:pt x="1045" y="530"/>
                    </a:cubicBezTo>
                    <a:cubicBezTo>
                      <a:pt x="1045" y="532"/>
                      <a:pt x="1047" y="534"/>
                      <a:pt x="1049" y="534"/>
                    </a:cubicBezTo>
                    <a:cubicBezTo>
                      <a:pt x="1051" y="534"/>
                      <a:pt x="1053" y="532"/>
                      <a:pt x="1053" y="530"/>
                    </a:cubicBezTo>
                    <a:cubicBezTo>
                      <a:pt x="1053" y="530"/>
                      <a:pt x="1053" y="525"/>
                      <a:pt x="1053" y="524"/>
                    </a:cubicBezTo>
                    <a:cubicBezTo>
                      <a:pt x="1053" y="517"/>
                      <a:pt x="1053" y="511"/>
                      <a:pt x="1051" y="504"/>
                    </a:cubicBezTo>
                    <a:cubicBezTo>
                      <a:pt x="1052" y="505"/>
                      <a:pt x="1054" y="506"/>
                      <a:pt x="1055" y="507"/>
                    </a:cubicBezTo>
                    <a:cubicBezTo>
                      <a:pt x="1061" y="513"/>
                      <a:pt x="1067" y="519"/>
                      <a:pt x="1074" y="519"/>
                    </a:cubicBezTo>
                    <a:cubicBezTo>
                      <a:pt x="1076" y="519"/>
                      <a:pt x="1078" y="518"/>
                      <a:pt x="1078" y="515"/>
                    </a:cubicBezTo>
                    <a:cubicBezTo>
                      <a:pt x="1078" y="513"/>
                      <a:pt x="1077" y="511"/>
                      <a:pt x="1074" y="511"/>
                    </a:cubicBezTo>
                    <a:cubicBezTo>
                      <a:pt x="1071" y="511"/>
                      <a:pt x="1065" y="506"/>
                      <a:pt x="1060" y="501"/>
                    </a:cubicBezTo>
                    <a:cubicBezTo>
                      <a:pt x="1057" y="498"/>
                      <a:pt x="1047" y="488"/>
                      <a:pt x="1045" y="485"/>
                    </a:cubicBezTo>
                    <a:cubicBezTo>
                      <a:pt x="1041" y="480"/>
                      <a:pt x="1036" y="474"/>
                      <a:pt x="1032" y="467"/>
                    </a:cubicBezTo>
                    <a:cubicBezTo>
                      <a:pt x="1026" y="458"/>
                      <a:pt x="1020" y="448"/>
                      <a:pt x="1012" y="440"/>
                    </a:cubicBezTo>
                    <a:cubicBezTo>
                      <a:pt x="1011" y="439"/>
                      <a:pt x="1012" y="437"/>
                      <a:pt x="1013" y="437"/>
                    </a:cubicBezTo>
                    <a:cubicBezTo>
                      <a:pt x="1015" y="437"/>
                      <a:pt x="1016" y="438"/>
                      <a:pt x="1017" y="438"/>
                    </a:cubicBezTo>
                    <a:cubicBezTo>
                      <a:pt x="1034" y="441"/>
                      <a:pt x="1034" y="441"/>
                      <a:pt x="1034" y="441"/>
                    </a:cubicBezTo>
                    <a:cubicBezTo>
                      <a:pt x="1039" y="442"/>
                      <a:pt x="1044" y="442"/>
                      <a:pt x="1049" y="442"/>
                    </a:cubicBezTo>
                    <a:cubicBezTo>
                      <a:pt x="1056" y="442"/>
                      <a:pt x="1063" y="442"/>
                      <a:pt x="1069" y="444"/>
                    </a:cubicBezTo>
                    <a:cubicBezTo>
                      <a:pt x="1071" y="444"/>
                      <a:pt x="1081" y="447"/>
                      <a:pt x="1085" y="449"/>
                    </a:cubicBezTo>
                    <a:cubicBezTo>
                      <a:pt x="1091" y="452"/>
                      <a:pt x="1096" y="455"/>
                      <a:pt x="1103" y="460"/>
                    </a:cubicBezTo>
                    <a:cubicBezTo>
                      <a:pt x="1104" y="461"/>
                      <a:pt x="1107" y="461"/>
                      <a:pt x="1108" y="459"/>
                    </a:cubicBezTo>
                    <a:cubicBezTo>
                      <a:pt x="1109" y="458"/>
                      <a:pt x="1109" y="457"/>
                      <a:pt x="1109" y="457"/>
                    </a:cubicBezTo>
                    <a:cubicBezTo>
                      <a:pt x="1109" y="455"/>
                      <a:pt x="1108" y="454"/>
                      <a:pt x="1107" y="453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3" name="Freeform 58">
                <a:extLst>
                  <a:ext uri="{FF2B5EF4-FFF2-40B4-BE49-F238E27FC236}">
                    <a16:creationId xmlns:a16="http://schemas.microsoft.com/office/drawing/2014/main" id="{28420C53-7A74-439E-BD82-C767B190B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466"/>
                <a:ext cx="121" cy="277"/>
              </a:xfrm>
              <a:custGeom>
                <a:avLst/>
                <a:gdLst>
                  <a:gd name="T0" fmla="*/ 492 w 60"/>
                  <a:gd name="T1" fmla="*/ 0 h 129"/>
                  <a:gd name="T2" fmla="*/ 0 w 60"/>
                  <a:gd name="T3" fmla="*/ 1278 h 1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129">
                    <a:moveTo>
                      <a:pt x="60" y="0"/>
                    </a:moveTo>
                    <a:cubicBezTo>
                      <a:pt x="46" y="20"/>
                      <a:pt x="8" y="99"/>
                      <a:pt x="0" y="1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4" name="Freeform 59">
                <a:extLst>
                  <a:ext uri="{FF2B5EF4-FFF2-40B4-BE49-F238E27FC236}">
                    <a16:creationId xmlns:a16="http://schemas.microsoft.com/office/drawing/2014/main" id="{1E01B6F4-8BA9-4AC7-93EF-8CA568007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2331"/>
                <a:ext cx="402" cy="577"/>
              </a:xfrm>
              <a:custGeom>
                <a:avLst/>
                <a:gdLst>
                  <a:gd name="T0" fmla="*/ 0 w 200"/>
                  <a:gd name="T1" fmla="*/ 0 h 269"/>
                  <a:gd name="T2" fmla="*/ 732 w 200"/>
                  <a:gd name="T3" fmla="*/ 888 h 269"/>
                  <a:gd name="T4" fmla="*/ 1624 w 200"/>
                  <a:gd name="T5" fmla="*/ 2655 h 269"/>
                  <a:gd name="T6" fmla="*/ 917 w 200"/>
                  <a:gd name="T7" fmla="*/ 1008 h 269"/>
                  <a:gd name="T8" fmla="*/ 0 w 200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0" h="269">
                    <a:moveTo>
                      <a:pt x="0" y="0"/>
                    </a:moveTo>
                    <a:cubicBezTo>
                      <a:pt x="10" y="20"/>
                      <a:pt x="59" y="60"/>
                      <a:pt x="90" y="90"/>
                    </a:cubicBezTo>
                    <a:cubicBezTo>
                      <a:pt x="121" y="120"/>
                      <a:pt x="159" y="172"/>
                      <a:pt x="200" y="269"/>
                    </a:cubicBezTo>
                    <a:cubicBezTo>
                      <a:pt x="186" y="220"/>
                      <a:pt x="162" y="157"/>
                      <a:pt x="113" y="102"/>
                    </a:cubicBezTo>
                    <a:cubicBezTo>
                      <a:pt x="64" y="47"/>
                      <a:pt x="7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5" name="Freeform 60">
                <a:extLst>
                  <a:ext uri="{FF2B5EF4-FFF2-40B4-BE49-F238E27FC236}">
                    <a16:creationId xmlns:a16="http://schemas.microsoft.com/office/drawing/2014/main" id="{88FA938F-55C7-42B4-9726-4D4F06DDF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2226"/>
                <a:ext cx="231" cy="143"/>
              </a:xfrm>
              <a:custGeom>
                <a:avLst/>
                <a:gdLst>
                  <a:gd name="T0" fmla="*/ 0 w 115"/>
                  <a:gd name="T1" fmla="*/ 455 h 67"/>
                  <a:gd name="T2" fmla="*/ 585 w 115"/>
                  <a:gd name="T3" fmla="*/ 386 h 67"/>
                  <a:gd name="T4" fmla="*/ 932 w 115"/>
                  <a:gd name="T5" fmla="*/ 0 h 67"/>
                  <a:gd name="T6" fmla="*/ 0 w 115"/>
                  <a:gd name="T7" fmla="*/ 455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67">
                    <a:moveTo>
                      <a:pt x="0" y="47"/>
                    </a:moveTo>
                    <a:cubicBezTo>
                      <a:pt x="24" y="52"/>
                      <a:pt x="56" y="51"/>
                      <a:pt x="72" y="40"/>
                    </a:cubicBezTo>
                    <a:cubicBezTo>
                      <a:pt x="86" y="31"/>
                      <a:pt x="103" y="21"/>
                      <a:pt x="115" y="0"/>
                    </a:cubicBezTo>
                    <a:cubicBezTo>
                      <a:pt x="103" y="30"/>
                      <a:pt x="72" y="67"/>
                      <a:pt x="0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6" name="Freeform 61">
                <a:extLst>
                  <a:ext uri="{FF2B5EF4-FFF2-40B4-BE49-F238E27FC236}">
                    <a16:creationId xmlns:a16="http://schemas.microsoft.com/office/drawing/2014/main" id="{1F2EED94-81AF-4AF3-9B01-42A7FC2A6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" y="2069"/>
                <a:ext cx="31" cy="178"/>
              </a:xfrm>
              <a:custGeom>
                <a:avLst/>
                <a:gdLst>
                  <a:gd name="T0" fmla="*/ 132 w 15"/>
                  <a:gd name="T1" fmla="*/ 0 h 83"/>
                  <a:gd name="T2" fmla="*/ 52 w 15"/>
                  <a:gd name="T3" fmla="*/ 819 h 8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83">
                    <a:moveTo>
                      <a:pt x="15" y="0"/>
                    </a:moveTo>
                    <a:cubicBezTo>
                      <a:pt x="11" y="20"/>
                      <a:pt x="0" y="63"/>
                      <a:pt x="6" y="8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7" name="Freeform 62">
                <a:extLst>
                  <a:ext uri="{FF2B5EF4-FFF2-40B4-BE49-F238E27FC236}">
                    <a16:creationId xmlns:a16="http://schemas.microsoft.com/office/drawing/2014/main" id="{21981166-3CC6-4AA6-85D2-57FB67FB3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3037"/>
                <a:ext cx="143" cy="92"/>
              </a:xfrm>
              <a:custGeom>
                <a:avLst/>
                <a:gdLst>
                  <a:gd name="T0" fmla="*/ 0 w 71"/>
                  <a:gd name="T1" fmla="*/ 421 h 43"/>
                  <a:gd name="T2" fmla="*/ 580 w 71"/>
                  <a:gd name="T3" fmla="*/ 0 h 43"/>
                  <a:gd name="T4" fmla="*/ 0 w 71"/>
                  <a:gd name="T5" fmla="*/ 421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43">
                    <a:moveTo>
                      <a:pt x="0" y="43"/>
                    </a:moveTo>
                    <a:cubicBezTo>
                      <a:pt x="37" y="33"/>
                      <a:pt x="63" y="9"/>
                      <a:pt x="71" y="0"/>
                    </a:cubicBezTo>
                    <a:cubicBezTo>
                      <a:pt x="63" y="7"/>
                      <a:pt x="22" y="35"/>
                      <a:pt x="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8" name="Freeform 63">
                <a:extLst>
                  <a:ext uri="{FF2B5EF4-FFF2-40B4-BE49-F238E27FC236}">
                    <a16:creationId xmlns:a16="http://schemas.microsoft.com/office/drawing/2014/main" id="{766966B8-486B-4021-BC70-6BA19AF65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3204"/>
                <a:ext cx="112" cy="139"/>
              </a:xfrm>
              <a:custGeom>
                <a:avLst/>
                <a:gdLst>
                  <a:gd name="T0" fmla="*/ 0 w 56"/>
                  <a:gd name="T1" fmla="*/ 635 h 65"/>
                  <a:gd name="T2" fmla="*/ 448 w 56"/>
                  <a:gd name="T3" fmla="*/ 0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65">
                    <a:moveTo>
                      <a:pt x="0" y="65"/>
                    </a:moveTo>
                    <a:cubicBezTo>
                      <a:pt x="8" y="48"/>
                      <a:pt x="45" y="8"/>
                      <a:pt x="5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9" name="Freeform 64">
                <a:extLst>
                  <a:ext uri="{FF2B5EF4-FFF2-40B4-BE49-F238E27FC236}">
                    <a16:creationId xmlns:a16="http://schemas.microsoft.com/office/drawing/2014/main" id="{9FED2D66-DCD2-4D0F-8AEE-982BF0968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3163"/>
                <a:ext cx="96" cy="208"/>
              </a:xfrm>
              <a:custGeom>
                <a:avLst/>
                <a:gdLst>
                  <a:gd name="T0" fmla="*/ 384 w 48"/>
                  <a:gd name="T1" fmla="*/ 0 h 97"/>
                  <a:gd name="T2" fmla="*/ 120 w 48"/>
                  <a:gd name="T3" fmla="*/ 603 h 97"/>
                  <a:gd name="T4" fmla="*/ 0 w 48"/>
                  <a:gd name="T5" fmla="*/ 956 h 97"/>
                  <a:gd name="T6" fmla="*/ 200 w 48"/>
                  <a:gd name="T7" fmla="*/ 543 h 97"/>
                  <a:gd name="T8" fmla="*/ 384 w 48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97">
                    <a:moveTo>
                      <a:pt x="48" y="0"/>
                    </a:moveTo>
                    <a:cubicBezTo>
                      <a:pt x="45" y="19"/>
                      <a:pt x="24" y="43"/>
                      <a:pt x="15" y="61"/>
                    </a:cubicBezTo>
                    <a:cubicBezTo>
                      <a:pt x="6" y="79"/>
                      <a:pt x="2" y="87"/>
                      <a:pt x="0" y="97"/>
                    </a:cubicBezTo>
                    <a:cubicBezTo>
                      <a:pt x="7" y="79"/>
                      <a:pt x="15" y="70"/>
                      <a:pt x="25" y="55"/>
                    </a:cubicBezTo>
                    <a:cubicBezTo>
                      <a:pt x="35" y="40"/>
                      <a:pt x="48" y="11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0" name="Freeform 65">
                <a:extLst>
                  <a:ext uri="{FF2B5EF4-FFF2-40B4-BE49-F238E27FC236}">
                    <a16:creationId xmlns:a16="http://schemas.microsoft.com/office/drawing/2014/main" id="{7AE0AE8C-F3EE-4E94-BE34-96C147634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2466"/>
                <a:ext cx="94" cy="99"/>
              </a:xfrm>
              <a:custGeom>
                <a:avLst/>
                <a:gdLst>
                  <a:gd name="T0" fmla="*/ 0 w 47"/>
                  <a:gd name="T1" fmla="*/ 0 h 46"/>
                  <a:gd name="T2" fmla="*/ 376 w 47"/>
                  <a:gd name="T3" fmla="*/ 458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46">
                    <a:moveTo>
                      <a:pt x="0" y="0"/>
                    </a:moveTo>
                    <a:cubicBezTo>
                      <a:pt x="19" y="9"/>
                      <a:pt x="41" y="34"/>
                      <a:pt x="47" y="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1" name="Freeform 66">
                <a:extLst>
                  <a:ext uri="{FF2B5EF4-FFF2-40B4-BE49-F238E27FC236}">
                    <a16:creationId xmlns:a16="http://schemas.microsoft.com/office/drawing/2014/main" id="{319E275B-A7EB-48E6-B02A-4B58EDD9F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219"/>
                <a:ext cx="50" cy="82"/>
              </a:xfrm>
              <a:custGeom>
                <a:avLst/>
                <a:gdLst>
                  <a:gd name="T0" fmla="*/ 120 w 25"/>
                  <a:gd name="T1" fmla="*/ 0 h 38"/>
                  <a:gd name="T2" fmla="*/ 56 w 25"/>
                  <a:gd name="T3" fmla="*/ 313 h 38"/>
                  <a:gd name="T4" fmla="*/ 200 w 25"/>
                  <a:gd name="T5" fmla="*/ 121 h 38"/>
                  <a:gd name="T6" fmla="*/ 144 w 25"/>
                  <a:gd name="T7" fmla="*/ 173 h 38"/>
                  <a:gd name="T8" fmla="*/ 128 w 25"/>
                  <a:gd name="T9" fmla="*/ 6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8">
                    <a:moveTo>
                      <a:pt x="15" y="0"/>
                    </a:moveTo>
                    <a:cubicBezTo>
                      <a:pt x="14" y="7"/>
                      <a:pt x="0" y="25"/>
                      <a:pt x="7" y="31"/>
                    </a:cubicBezTo>
                    <a:cubicBezTo>
                      <a:pt x="13" y="38"/>
                      <a:pt x="22" y="16"/>
                      <a:pt x="25" y="12"/>
                    </a:cubicBezTo>
                    <a:cubicBezTo>
                      <a:pt x="24" y="14"/>
                      <a:pt x="21" y="16"/>
                      <a:pt x="18" y="17"/>
                    </a:cubicBezTo>
                    <a:cubicBezTo>
                      <a:pt x="17" y="14"/>
                      <a:pt x="17" y="10"/>
                      <a:pt x="16" y="6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2" name="Freeform 67">
                <a:extLst>
                  <a:ext uri="{FF2B5EF4-FFF2-40B4-BE49-F238E27FC236}">
                    <a16:creationId xmlns:a16="http://schemas.microsoft.com/office/drawing/2014/main" id="{7A5E12EA-9BD5-47C1-AC54-7A0F4AC6D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3202"/>
                <a:ext cx="38" cy="60"/>
              </a:xfrm>
              <a:custGeom>
                <a:avLst/>
                <a:gdLst>
                  <a:gd name="T0" fmla="*/ 88 w 19"/>
                  <a:gd name="T1" fmla="*/ 0 h 28"/>
                  <a:gd name="T2" fmla="*/ 56 w 19"/>
                  <a:gd name="T3" fmla="*/ 276 h 28"/>
                  <a:gd name="T4" fmla="*/ 152 w 19"/>
                  <a:gd name="T5" fmla="*/ 8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8">
                    <a:moveTo>
                      <a:pt x="11" y="0"/>
                    </a:moveTo>
                    <a:cubicBezTo>
                      <a:pt x="10" y="7"/>
                      <a:pt x="0" y="24"/>
                      <a:pt x="7" y="28"/>
                    </a:cubicBezTo>
                    <a:cubicBezTo>
                      <a:pt x="12" y="23"/>
                      <a:pt x="15" y="15"/>
                      <a:pt x="19" y="9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3" name="Freeform 68">
                <a:extLst>
                  <a:ext uri="{FF2B5EF4-FFF2-40B4-BE49-F238E27FC236}">
                    <a16:creationId xmlns:a16="http://schemas.microsoft.com/office/drawing/2014/main" id="{529A6AF9-3D47-4EE0-AE9B-BB96FD857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3288"/>
                <a:ext cx="29" cy="73"/>
              </a:xfrm>
              <a:custGeom>
                <a:avLst/>
                <a:gdLst>
                  <a:gd name="T0" fmla="*/ 0 w 14"/>
                  <a:gd name="T1" fmla="*/ 112 h 34"/>
                  <a:gd name="T2" fmla="*/ 8 w 14"/>
                  <a:gd name="T3" fmla="*/ 337 h 34"/>
                  <a:gd name="T4" fmla="*/ 124 w 14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4">
                    <a:moveTo>
                      <a:pt x="0" y="11"/>
                    </a:moveTo>
                    <a:cubicBezTo>
                      <a:pt x="5" y="19"/>
                      <a:pt x="0" y="27"/>
                      <a:pt x="1" y="34"/>
                    </a:cubicBezTo>
                    <a:cubicBezTo>
                      <a:pt x="5" y="23"/>
                      <a:pt x="8" y="11"/>
                      <a:pt x="14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4" name="Freeform 69">
                <a:extLst>
                  <a:ext uri="{FF2B5EF4-FFF2-40B4-BE49-F238E27FC236}">
                    <a16:creationId xmlns:a16="http://schemas.microsoft.com/office/drawing/2014/main" id="{CD904A0B-24F7-44F1-AD1F-3D640CBDB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3206"/>
                <a:ext cx="25" cy="58"/>
              </a:xfrm>
              <a:custGeom>
                <a:avLst/>
                <a:gdLst>
                  <a:gd name="T0" fmla="*/ 44 w 12"/>
                  <a:gd name="T1" fmla="*/ 9 h 27"/>
                  <a:gd name="T2" fmla="*/ 0 w 12"/>
                  <a:gd name="T3" fmla="*/ 269 h 27"/>
                  <a:gd name="T4" fmla="*/ 92 w 12"/>
                  <a:gd name="T5" fmla="*/ 129 h 27"/>
                  <a:gd name="T6" fmla="*/ 92 w 12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7">
                    <a:moveTo>
                      <a:pt x="5" y="1"/>
                    </a:moveTo>
                    <a:cubicBezTo>
                      <a:pt x="3" y="10"/>
                      <a:pt x="4" y="18"/>
                      <a:pt x="0" y="27"/>
                    </a:cubicBezTo>
                    <a:cubicBezTo>
                      <a:pt x="2" y="26"/>
                      <a:pt x="9" y="16"/>
                      <a:pt x="10" y="13"/>
                    </a:cubicBezTo>
                    <a:cubicBezTo>
                      <a:pt x="12" y="7"/>
                      <a:pt x="10" y="6"/>
                      <a:pt x="10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5" name="Freeform 70">
                <a:extLst>
                  <a:ext uri="{FF2B5EF4-FFF2-40B4-BE49-F238E27FC236}">
                    <a16:creationId xmlns:a16="http://schemas.microsoft.com/office/drawing/2014/main" id="{E14CAF4B-89E7-423F-A7AA-CBB6684AC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3343"/>
                <a:ext cx="34" cy="97"/>
              </a:xfrm>
              <a:custGeom>
                <a:avLst/>
                <a:gdLst>
                  <a:gd name="T0" fmla="*/ 8 w 17"/>
                  <a:gd name="T1" fmla="*/ 0 h 45"/>
                  <a:gd name="T2" fmla="*/ 112 w 17"/>
                  <a:gd name="T3" fmla="*/ 209 h 45"/>
                  <a:gd name="T4" fmla="*/ 136 w 17"/>
                  <a:gd name="T5" fmla="*/ 451 h 45"/>
                  <a:gd name="T6" fmla="*/ 0 w 17"/>
                  <a:gd name="T7" fmla="*/ 52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45">
                    <a:moveTo>
                      <a:pt x="1" y="0"/>
                    </a:moveTo>
                    <a:cubicBezTo>
                      <a:pt x="11" y="9"/>
                      <a:pt x="12" y="10"/>
                      <a:pt x="14" y="21"/>
                    </a:cubicBezTo>
                    <a:cubicBezTo>
                      <a:pt x="15" y="29"/>
                      <a:pt x="16" y="38"/>
                      <a:pt x="17" y="45"/>
                    </a:cubicBezTo>
                    <a:cubicBezTo>
                      <a:pt x="10" y="33"/>
                      <a:pt x="10" y="17"/>
                      <a:pt x="0" y="5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6" name="Freeform 71">
                <a:extLst>
                  <a:ext uri="{FF2B5EF4-FFF2-40B4-BE49-F238E27FC236}">
                    <a16:creationId xmlns:a16="http://schemas.microsoft.com/office/drawing/2014/main" id="{34FF4C24-5C03-4AAB-B7EB-E3F58B3DC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6" y="2213"/>
                <a:ext cx="34" cy="64"/>
              </a:xfrm>
              <a:custGeom>
                <a:avLst/>
                <a:gdLst>
                  <a:gd name="T0" fmla="*/ 0 w 17"/>
                  <a:gd name="T1" fmla="*/ 173 h 30"/>
                  <a:gd name="T2" fmla="*/ 24 w 17"/>
                  <a:gd name="T3" fmla="*/ 273 h 30"/>
                  <a:gd name="T4" fmla="*/ 136 w 17"/>
                  <a:gd name="T5" fmla="*/ 292 h 30"/>
                  <a:gd name="T6" fmla="*/ 40 w 17"/>
                  <a:gd name="T7" fmla="*/ 0 h 30"/>
                  <a:gd name="T8" fmla="*/ 16 w 17"/>
                  <a:gd name="T9" fmla="*/ 10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0">
                    <a:moveTo>
                      <a:pt x="0" y="18"/>
                    </a:moveTo>
                    <a:cubicBezTo>
                      <a:pt x="1" y="22"/>
                      <a:pt x="2" y="25"/>
                      <a:pt x="3" y="28"/>
                    </a:cubicBezTo>
                    <a:cubicBezTo>
                      <a:pt x="8" y="26"/>
                      <a:pt x="13" y="28"/>
                      <a:pt x="17" y="30"/>
                    </a:cubicBezTo>
                    <a:cubicBezTo>
                      <a:pt x="15" y="22"/>
                      <a:pt x="10" y="7"/>
                      <a:pt x="5" y="0"/>
                    </a:cubicBezTo>
                    <a:cubicBezTo>
                      <a:pt x="5" y="4"/>
                      <a:pt x="3" y="11"/>
                      <a:pt x="2" y="11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7" name="Freeform 72">
                <a:extLst>
                  <a:ext uri="{FF2B5EF4-FFF2-40B4-BE49-F238E27FC236}">
                    <a16:creationId xmlns:a16="http://schemas.microsoft.com/office/drawing/2014/main" id="{DF36E6D2-3F3C-4398-9B1C-37F4CC07E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" y="2093"/>
                <a:ext cx="15" cy="17"/>
              </a:xfrm>
              <a:custGeom>
                <a:avLst/>
                <a:gdLst>
                  <a:gd name="T0" fmla="*/ 9 w 7"/>
                  <a:gd name="T1" fmla="*/ 0 h 8"/>
                  <a:gd name="T2" fmla="*/ 0 w 7"/>
                  <a:gd name="T3" fmla="*/ 77 h 8"/>
                  <a:gd name="T4" fmla="*/ 69 w 7"/>
                  <a:gd name="T5" fmla="*/ 49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0" y="2"/>
                      <a:pt x="0" y="6"/>
                      <a:pt x="0" y="8"/>
                    </a:cubicBezTo>
                    <a:cubicBezTo>
                      <a:pt x="2" y="8"/>
                      <a:pt x="5" y="7"/>
                      <a:pt x="7" y="5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8" name="Freeform 73">
                <a:extLst>
                  <a:ext uri="{FF2B5EF4-FFF2-40B4-BE49-F238E27FC236}">
                    <a16:creationId xmlns:a16="http://schemas.microsoft.com/office/drawing/2014/main" id="{3BE89E1E-92C7-41F4-A1AC-BC95A8EA2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2022"/>
                <a:ext cx="72" cy="64"/>
              </a:xfrm>
              <a:custGeom>
                <a:avLst/>
                <a:gdLst>
                  <a:gd name="T0" fmla="*/ 168 w 36"/>
                  <a:gd name="T1" fmla="*/ 0 h 30"/>
                  <a:gd name="T2" fmla="*/ 0 w 36"/>
                  <a:gd name="T3" fmla="*/ 292 h 30"/>
                  <a:gd name="T4" fmla="*/ 176 w 36"/>
                  <a:gd name="T5" fmla="*/ 6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0">
                    <a:moveTo>
                      <a:pt x="21" y="0"/>
                    </a:moveTo>
                    <a:cubicBezTo>
                      <a:pt x="36" y="25"/>
                      <a:pt x="18" y="20"/>
                      <a:pt x="0" y="30"/>
                    </a:cubicBezTo>
                    <a:cubicBezTo>
                      <a:pt x="8" y="28"/>
                      <a:pt x="19" y="14"/>
                      <a:pt x="22" y="6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9" name="Freeform 74">
                <a:extLst>
                  <a:ext uri="{FF2B5EF4-FFF2-40B4-BE49-F238E27FC236}">
                    <a16:creationId xmlns:a16="http://schemas.microsoft.com/office/drawing/2014/main" id="{FE630D87-64C8-46A1-9163-24EBBEA01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2140"/>
                <a:ext cx="61" cy="49"/>
              </a:xfrm>
              <a:custGeom>
                <a:avLst/>
                <a:gdLst>
                  <a:gd name="T0" fmla="*/ 100 w 30"/>
                  <a:gd name="T1" fmla="*/ 0 h 23"/>
                  <a:gd name="T2" fmla="*/ 0 w 30"/>
                  <a:gd name="T3" fmla="*/ 222 h 23"/>
                  <a:gd name="T4" fmla="*/ 67 w 30"/>
                  <a:gd name="T5" fmla="*/ 1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3">
                    <a:moveTo>
                      <a:pt x="12" y="0"/>
                    </a:moveTo>
                    <a:cubicBezTo>
                      <a:pt x="30" y="8"/>
                      <a:pt x="4" y="18"/>
                      <a:pt x="0" y="23"/>
                    </a:cubicBezTo>
                    <a:cubicBezTo>
                      <a:pt x="3" y="17"/>
                      <a:pt x="5" y="8"/>
                      <a:pt x="8" y="2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0" name="Freeform 75">
                <a:extLst>
                  <a:ext uri="{FF2B5EF4-FFF2-40B4-BE49-F238E27FC236}">
                    <a16:creationId xmlns:a16="http://schemas.microsoft.com/office/drawing/2014/main" id="{DC768B38-37C6-448F-A307-41414F905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2187"/>
                <a:ext cx="44" cy="26"/>
              </a:xfrm>
              <a:custGeom>
                <a:avLst/>
                <a:gdLst>
                  <a:gd name="T0" fmla="*/ 0 w 22"/>
                  <a:gd name="T1" fmla="*/ 20 h 12"/>
                  <a:gd name="T2" fmla="*/ 176 w 22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2">
                    <a:moveTo>
                      <a:pt x="0" y="2"/>
                    </a:moveTo>
                    <a:cubicBezTo>
                      <a:pt x="7" y="7"/>
                      <a:pt x="19" y="12"/>
                      <a:pt x="22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1" name="Freeform 76">
                <a:extLst>
                  <a:ext uri="{FF2B5EF4-FFF2-40B4-BE49-F238E27FC236}">
                    <a16:creationId xmlns:a16="http://schemas.microsoft.com/office/drawing/2014/main" id="{67E37D02-F0FB-46F3-B540-57F6D0110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2254"/>
                <a:ext cx="191" cy="313"/>
              </a:xfrm>
              <a:custGeom>
                <a:avLst/>
                <a:gdLst>
                  <a:gd name="T0" fmla="*/ 537 w 95"/>
                  <a:gd name="T1" fmla="*/ 0 h 146"/>
                  <a:gd name="T2" fmla="*/ 772 w 95"/>
                  <a:gd name="T3" fmla="*/ 96 h 146"/>
                  <a:gd name="T4" fmla="*/ 0 w 95"/>
                  <a:gd name="T5" fmla="*/ 1439 h 146"/>
                  <a:gd name="T6" fmla="*/ 619 w 95"/>
                  <a:gd name="T7" fmla="*/ 197 h 146"/>
                  <a:gd name="T8" fmla="*/ 537 w 95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146">
                    <a:moveTo>
                      <a:pt x="66" y="0"/>
                    </a:moveTo>
                    <a:cubicBezTo>
                      <a:pt x="77" y="9"/>
                      <a:pt x="95" y="10"/>
                      <a:pt x="95" y="10"/>
                    </a:cubicBezTo>
                    <a:cubicBezTo>
                      <a:pt x="87" y="19"/>
                      <a:pt x="26" y="94"/>
                      <a:pt x="0" y="146"/>
                    </a:cubicBezTo>
                    <a:cubicBezTo>
                      <a:pt x="16" y="99"/>
                      <a:pt x="72" y="33"/>
                      <a:pt x="76" y="20"/>
                    </a:cubicBezTo>
                    <a:cubicBezTo>
                      <a:pt x="80" y="7"/>
                      <a:pt x="71" y="3"/>
                      <a:pt x="66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2" name="Freeform 77">
                <a:extLst>
                  <a:ext uri="{FF2B5EF4-FFF2-40B4-BE49-F238E27FC236}">
                    <a16:creationId xmlns:a16="http://schemas.microsoft.com/office/drawing/2014/main" id="{C417D4F9-AC62-4FFA-9A8D-AF0BDF570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970"/>
                <a:ext cx="43" cy="165"/>
              </a:xfrm>
              <a:custGeom>
                <a:avLst/>
                <a:gdLst>
                  <a:gd name="T0" fmla="*/ 0 w 21"/>
                  <a:gd name="T1" fmla="*/ 0 h 77"/>
                  <a:gd name="T2" fmla="*/ 180 w 21"/>
                  <a:gd name="T3" fmla="*/ 759 h 77"/>
                  <a:gd name="T4" fmla="*/ 0 w 21"/>
                  <a:gd name="T5" fmla="*/ 0 h 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77">
                    <a:moveTo>
                      <a:pt x="0" y="0"/>
                    </a:moveTo>
                    <a:cubicBezTo>
                      <a:pt x="8" y="15"/>
                      <a:pt x="20" y="70"/>
                      <a:pt x="21" y="77"/>
                    </a:cubicBezTo>
                    <a:cubicBezTo>
                      <a:pt x="11" y="58"/>
                      <a:pt x="2" y="14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3" name="Freeform 78">
                <a:extLst>
                  <a:ext uri="{FF2B5EF4-FFF2-40B4-BE49-F238E27FC236}">
                    <a16:creationId xmlns:a16="http://schemas.microsoft.com/office/drawing/2014/main" id="{32E55DE1-7235-4125-8DB6-2BD692577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2979"/>
                <a:ext cx="44" cy="210"/>
              </a:xfrm>
              <a:custGeom>
                <a:avLst/>
                <a:gdLst>
                  <a:gd name="T0" fmla="*/ 176 w 22"/>
                  <a:gd name="T1" fmla="*/ 0 h 98"/>
                  <a:gd name="T2" fmla="*/ 32 w 22"/>
                  <a:gd name="T3" fmla="*/ 964 h 98"/>
                  <a:gd name="T4" fmla="*/ 176 w 22"/>
                  <a:gd name="T5" fmla="*/ 0 h 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98">
                    <a:moveTo>
                      <a:pt x="22" y="0"/>
                    </a:moveTo>
                    <a:cubicBezTo>
                      <a:pt x="17" y="21"/>
                      <a:pt x="0" y="79"/>
                      <a:pt x="4" y="98"/>
                    </a:cubicBezTo>
                    <a:cubicBezTo>
                      <a:pt x="0" y="62"/>
                      <a:pt x="8" y="19"/>
                      <a:pt x="22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4" name="Freeform 79">
                <a:extLst>
                  <a:ext uri="{FF2B5EF4-FFF2-40B4-BE49-F238E27FC236}">
                    <a16:creationId xmlns:a16="http://schemas.microsoft.com/office/drawing/2014/main" id="{83508FC6-20ED-41C8-B63F-75705245D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3065"/>
                <a:ext cx="14" cy="12"/>
              </a:xfrm>
              <a:custGeom>
                <a:avLst/>
                <a:gdLst>
                  <a:gd name="T0" fmla="*/ 0 w 7"/>
                  <a:gd name="T1" fmla="*/ 16 h 6"/>
                  <a:gd name="T2" fmla="*/ 32 w 7"/>
                  <a:gd name="T3" fmla="*/ 8 h 6"/>
                  <a:gd name="T4" fmla="*/ 56 w 7"/>
                  <a:gd name="T5" fmla="*/ 32 h 6"/>
                  <a:gd name="T6" fmla="*/ 24 w 7"/>
                  <a:gd name="T7" fmla="*/ 40 h 6"/>
                  <a:gd name="T8" fmla="*/ 0 w 7"/>
                  <a:gd name="T9" fmla="*/ 1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7" y="5"/>
                      <a:pt x="5" y="6"/>
                      <a:pt x="3" y="5"/>
                    </a:cubicBezTo>
                    <a:cubicBezTo>
                      <a:pt x="1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5" name="Freeform 80">
                <a:extLst>
                  <a:ext uri="{FF2B5EF4-FFF2-40B4-BE49-F238E27FC236}">
                    <a16:creationId xmlns:a16="http://schemas.microsoft.com/office/drawing/2014/main" id="{54DF227E-3643-43EC-9AC9-F5CC22F60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3060"/>
                <a:ext cx="17" cy="11"/>
              </a:xfrm>
              <a:custGeom>
                <a:avLst/>
                <a:gdLst>
                  <a:gd name="T0" fmla="*/ 9 w 8"/>
                  <a:gd name="T1" fmla="*/ 44 h 5"/>
                  <a:gd name="T2" fmla="*/ 28 w 8"/>
                  <a:gd name="T3" fmla="*/ 0 h 5"/>
                  <a:gd name="T4" fmla="*/ 68 w 8"/>
                  <a:gd name="T5" fmla="*/ 9 h 5"/>
                  <a:gd name="T6" fmla="*/ 49 w 8"/>
                  <a:gd name="T7" fmla="*/ 53 h 5"/>
                  <a:gd name="T8" fmla="*/ 9 w 8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1" y="4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7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6" name="Freeform 81">
                <a:extLst>
                  <a:ext uri="{FF2B5EF4-FFF2-40B4-BE49-F238E27FC236}">
                    <a16:creationId xmlns:a16="http://schemas.microsoft.com/office/drawing/2014/main" id="{57F6B2C1-6166-4131-BF1F-F00A471CC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3352"/>
                <a:ext cx="14" cy="11"/>
              </a:xfrm>
              <a:custGeom>
                <a:avLst/>
                <a:gdLst>
                  <a:gd name="T0" fmla="*/ 0 w 7"/>
                  <a:gd name="T1" fmla="*/ 33 h 5"/>
                  <a:gd name="T2" fmla="*/ 24 w 7"/>
                  <a:gd name="T3" fmla="*/ 0 h 5"/>
                  <a:gd name="T4" fmla="*/ 56 w 7"/>
                  <a:gd name="T5" fmla="*/ 33 h 5"/>
                  <a:gd name="T6" fmla="*/ 24 w 7"/>
                  <a:gd name="T7" fmla="*/ 53 h 5"/>
                  <a:gd name="T8" fmla="*/ 0 w 7"/>
                  <a:gd name="T9" fmla="*/ 3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7" y="2"/>
                      <a:pt x="7" y="3"/>
                    </a:cubicBezTo>
                    <a:cubicBezTo>
                      <a:pt x="7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7" name="Freeform 82">
                <a:extLst>
                  <a:ext uri="{FF2B5EF4-FFF2-40B4-BE49-F238E27FC236}">
                    <a16:creationId xmlns:a16="http://schemas.microsoft.com/office/drawing/2014/main" id="{04D42847-CFCF-4174-BC39-D15E04648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3567"/>
                <a:ext cx="14" cy="15"/>
              </a:xfrm>
              <a:custGeom>
                <a:avLst/>
                <a:gdLst>
                  <a:gd name="T0" fmla="*/ 8 w 7"/>
                  <a:gd name="T1" fmla="*/ 9 h 7"/>
                  <a:gd name="T2" fmla="*/ 40 w 7"/>
                  <a:gd name="T3" fmla="*/ 9 h 7"/>
                  <a:gd name="T4" fmla="*/ 48 w 7"/>
                  <a:gd name="T5" fmla="*/ 51 h 7"/>
                  <a:gd name="T6" fmla="*/ 16 w 7"/>
                  <a:gd name="T7" fmla="*/ 51 h 7"/>
                  <a:gd name="T8" fmla="*/ 8 w 7"/>
                  <a:gd name="T9" fmla="*/ 9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8" name="Freeform 83">
                <a:extLst>
                  <a:ext uri="{FF2B5EF4-FFF2-40B4-BE49-F238E27FC236}">
                    <a16:creationId xmlns:a16="http://schemas.microsoft.com/office/drawing/2014/main" id="{0406C5D0-D8CA-413A-8560-0D67728A9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3717"/>
                <a:ext cx="14" cy="10"/>
              </a:xfrm>
              <a:custGeom>
                <a:avLst/>
                <a:gdLst>
                  <a:gd name="T0" fmla="*/ 0 w 7"/>
                  <a:gd name="T1" fmla="*/ 24 h 5"/>
                  <a:gd name="T2" fmla="*/ 24 w 7"/>
                  <a:gd name="T3" fmla="*/ 0 h 5"/>
                  <a:gd name="T4" fmla="*/ 56 w 7"/>
                  <a:gd name="T5" fmla="*/ 16 h 5"/>
                  <a:gd name="T6" fmla="*/ 32 w 7"/>
                  <a:gd name="T7" fmla="*/ 40 h 5"/>
                  <a:gd name="T8" fmla="*/ 0 w 7"/>
                  <a:gd name="T9" fmla="*/ 2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7" y="0"/>
                      <a:pt x="7" y="2"/>
                    </a:cubicBezTo>
                    <a:cubicBezTo>
                      <a:pt x="7" y="3"/>
                      <a:pt x="6" y="4"/>
                      <a:pt x="4" y="5"/>
                    </a:cubicBezTo>
                    <a:cubicBezTo>
                      <a:pt x="2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9" name="Freeform 84">
                <a:extLst>
                  <a:ext uri="{FF2B5EF4-FFF2-40B4-BE49-F238E27FC236}">
                    <a16:creationId xmlns:a16="http://schemas.microsoft.com/office/drawing/2014/main" id="{7FA7E05F-602F-4597-8989-D1A56C384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3706"/>
                <a:ext cx="16" cy="13"/>
              </a:xfrm>
              <a:custGeom>
                <a:avLst/>
                <a:gdLst>
                  <a:gd name="T0" fmla="*/ 8 w 8"/>
                  <a:gd name="T1" fmla="*/ 9 h 6"/>
                  <a:gd name="T2" fmla="*/ 40 w 8"/>
                  <a:gd name="T3" fmla="*/ 9 h 6"/>
                  <a:gd name="T4" fmla="*/ 56 w 8"/>
                  <a:gd name="T5" fmla="*/ 52 h 6"/>
                  <a:gd name="T6" fmla="*/ 24 w 8"/>
                  <a:gd name="T7" fmla="*/ 52 h 6"/>
                  <a:gd name="T8" fmla="*/ 8 w 8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6"/>
                      <a:pt x="5" y="6"/>
                      <a:pt x="3" y="5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0" name="Freeform 85">
                <a:extLst>
                  <a:ext uri="{FF2B5EF4-FFF2-40B4-BE49-F238E27FC236}">
                    <a16:creationId xmlns:a16="http://schemas.microsoft.com/office/drawing/2014/main" id="{E74EA345-B9FE-454D-AF1B-E93DFEC6C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592"/>
                <a:ext cx="16" cy="13"/>
              </a:xfrm>
              <a:custGeom>
                <a:avLst/>
                <a:gdLst>
                  <a:gd name="T0" fmla="*/ 8 w 8"/>
                  <a:gd name="T1" fmla="*/ 43 h 6"/>
                  <a:gd name="T2" fmla="*/ 24 w 8"/>
                  <a:gd name="T3" fmla="*/ 9 h 6"/>
                  <a:gd name="T4" fmla="*/ 56 w 8"/>
                  <a:gd name="T5" fmla="*/ 9 h 6"/>
                  <a:gd name="T6" fmla="*/ 40 w 8"/>
                  <a:gd name="T7" fmla="*/ 52 h 6"/>
                  <a:gd name="T8" fmla="*/ 8 w 8"/>
                  <a:gd name="T9" fmla="*/ 4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0" y="3"/>
                      <a:pt x="1" y="2"/>
                      <a:pt x="3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3"/>
                      <a:pt x="7" y="4"/>
                      <a:pt x="5" y="5"/>
                    </a:cubicBezTo>
                    <a:cubicBezTo>
                      <a:pt x="3" y="6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1" name="Freeform 86">
                <a:extLst>
                  <a:ext uri="{FF2B5EF4-FFF2-40B4-BE49-F238E27FC236}">
                    <a16:creationId xmlns:a16="http://schemas.microsoft.com/office/drawing/2014/main" id="{39C88BA4-EA6A-421F-9972-2428D66C9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3481"/>
                <a:ext cx="16" cy="10"/>
              </a:xfrm>
              <a:custGeom>
                <a:avLst/>
                <a:gdLst>
                  <a:gd name="T0" fmla="*/ 8 w 8"/>
                  <a:gd name="T1" fmla="*/ 32 h 5"/>
                  <a:gd name="T2" fmla="*/ 24 w 8"/>
                  <a:gd name="T3" fmla="*/ 0 h 5"/>
                  <a:gd name="T4" fmla="*/ 56 w 8"/>
                  <a:gd name="T5" fmla="*/ 8 h 5"/>
                  <a:gd name="T6" fmla="*/ 40 w 8"/>
                  <a:gd name="T7" fmla="*/ 40 h 5"/>
                  <a:gd name="T8" fmla="*/ 8 w 8"/>
                  <a:gd name="T9" fmla="*/ 3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1" y="4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7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4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2" name="Freeform 87">
                <a:extLst>
                  <a:ext uri="{FF2B5EF4-FFF2-40B4-BE49-F238E27FC236}">
                    <a16:creationId xmlns:a16="http://schemas.microsoft.com/office/drawing/2014/main" id="{730EBE03-518E-4726-952D-FFD0424FD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3204"/>
                <a:ext cx="14" cy="13"/>
              </a:xfrm>
              <a:custGeom>
                <a:avLst/>
                <a:gdLst>
                  <a:gd name="T0" fmla="*/ 0 w 7"/>
                  <a:gd name="T1" fmla="*/ 9 h 6"/>
                  <a:gd name="T2" fmla="*/ 32 w 7"/>
                  <a:gd name="T3" fmla="*/ 0 h 6"/>
                  <a:gd name="T4" fmla="*/ 56 w 7"/>
                  <a:gd name="T5" fmla="*/ 43 h 6"/>
                  <a:gd name="T6" fmla="*/ 24 w 7"/>
                  <a:gd name="T7" fmla="*/ 52 h 6"/>
                  <a:gd name="T8" fmla="*/ 0 w 7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7" y="5"/>
                      <a:pt x="5" y="6"/>
                      <a:pt x="3" y="5"/>
                    </a:cubicBezTo>
                    <a:cubicBezTo>
                      <a:pt x="1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3" name="Freeform 88">
                <a:extLst>
                  <a:ext uri="{FF2B5EF4-FFF2-40B4-BE49-F238E27FC236}">
                    <a16:creationId xmlns:a16="http://schemas.microsoft.com/office/drawing/2014/main" id="{B4E87159-EB3B-4A55-A53D-6AC338729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704"/>
                <a:ext cx="14" cy="13"/>
              </a:xfrm>
              <a:custGeom>
                <a:avLst/>
                <a:gdLst>
                  <a:gd name="T0" fmla="*/ 0 w 7"/>
                  <a:gd name="T1" fmla="*/ 9 h 6"/>
                  <a:gd name="T2" fmla="*/ 32 w 7"/>
                  <a:gd name="T3" fmla="*/ 9 h 6"/>
                  <a:gd name="T4" fmla="*/ 48 w 7"/>
                  <a:gd name="T5" fmla="*/ 52 h 6"/>
                  <a:gd name="T6" fmla="*/ 16 w 7"/>
                  <a:gd name="T7" fmla="*/ 52 h 6"/>
                  <a:gd name="T8" fmla="*/ 0 w 7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6" y="2"/>
                      <a:pt x="7" y="3"/>
                      <a:pt x="6" y="5"/>
                    </a:cubicBezTo>
                    <a:cubicBezTo>
                      <a:pt x="6" y="6"/>
                      <a:pt x="4" y="6"/>
                      <a:pt x="2" y="5"/>
                    </a:cubicBezTo>
                    <a:cubicBezTo>
                      <a:pt x="1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4" name="Freeform 89">
                <a:extLst>
                  <a:ext uri="{FF2B5EF4-FFF2-40B4-BE49-F238E27FC236}">
                    <a16:creationId xmlns:a16="http://schemas.microsoft.com/office/drawing/2014/main" id="{6A00EEAE-BFD4-4DEB-99B9-A82B8157A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2781"/>
                <a:ext cx="16" cy="13"/>
              </a:xfrm>
              <a:custGeom>
                <a:avLst/>
                <a:gdLst>
                  <a:gd name="T0" fmla="*/ 8 w 8"/>
                  <a:gd name="T1" fmla="*/ 43 h 6"/>
                  <a:gd name="T2" fmla="*/ 16 w 8"/>
                  <a:gd name="T3" fmla="*/ 9 h 6"/>
                  <a:gd name="T4" fmla="*/ 56 w 8"/>
                  <a:gd name="T5" fmla="*/ 9 h 6"/>
                  <a:gd name="T6" fmla="*/ 40 w 8"/>
                  <a:gd name="T7" fmla="*/ 52 h 6"/>
                  <a:gd name="T8" fmla="*/ 8 w 8"/>
                  <a:gd name="T9" fmla="*/ 4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0" y="3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3" y="6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5" name="Freeform 90">
                <a:extLst>
                  <a:ext uri="{FF2B5EF4-FFF2-40B4-BE49-F238E27FC236}">
                    <a16:creationId xmlns:a16="http://schemas.microsoft.com/office/drawing/2014/main" id="{B2B18504-7C3A-4AD6-9312-E5D894A62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2811"/>
                <a:ext cx="16" cy="13"/>
              </a:xfrm>
              <a:custGeom>
                <a:avLst/>
                <a:gdLst>
                  <a:gd name="T0" fmla="*/ 8 w 8"/>
                  <a:gd name="T1" fmla="*/ 9 h 6"/>
                  <a:gd name="T2" fmla="*/ 40 w 8"/>
                  <a:gd name="T3" fmla="*/ 9 h 6"/>
                  <a:gd name="T4" fmla="*/ 56 w 8"/>
                  <a:gd name="T5" fmla="*/ 52 h 6"/>
                  <a:gd name="T6" fmla="*/ 24 w 8"/>
                  <a:gd name="T7" fmla="*/ 52 h 6"/>
                  <a:gd name="T8" fmla="*/ 8 w 8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2" y="0"/>
                      <a:pt x="3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6"/>
                      <a:pt x="4" y="6"/>
                      <a:pt x="3" y="5"/>
                    </a:cubicBezTo>
                    <a:cubicBezTo>
                      <a:pt x="1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6" name="Freeform 91">
                <a:extLst>
                  <a:ext uri="{FF2B5EF4-FFF2-40B4-BE49-F238E27FC236}">
                    <a16:creationId xmlns:a16="http://schemas.microsoft.com/office/drawing/2014/main" id="{B697AC85-4CBD-4190-A309-377FE2227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3406"/>
                <a:ext cx="14" cy="15"/>
              </a:xfrm>
              <a:custGeom>
                <a:avLst/>
                <a:gdLst>
                  <a:gd name="T0" fmla="*/ 8 w 7"/>
                  <a:gd name="T1" fmla="*/ 9 h 7"/>
                  <a:gd name="T2" fmla="*/ 40 w 7"/>
                  <a:gd name="T3" fmla="*/ 9 h 7"/>
                  <a:gd name="T4" fmla="*/ 56 w 7"/>
                  <a:gd name="T5" fmla="*/ 51 h 7"/>
                  <a:gd name="T6" fmla="*/ 16 w 7"/>
                  <a:gd name="T7" fmla="*/ 60 h 7"/>
                  <a:gd name="T8" fmla="*/ 8 w 7"/>
                  <a:gd name="T9" fmla="*/ 9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7" name="Freeform 92">
                <a:extLst>
                  <a:ext uri="{FF2B5EF4-FFF2-40B4-BE49-F238E27FC236}">
                    <a16:creationId xmlns:a16="http://schemas.microsoft.com/office/drawing/2014/main" id="{483D87A2-8FFF-406B-9857-DB6C4A96A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3564"/>
                <a:ext cx="13" cy="18"/>
              </a:xfrm>
              <a:custGeom>
                <a:avLst/>
                <a:gdLst>
                  <a:gd name="T0" fmla="*/ 9 w 6"/>
                  <a:gd name="T1" fmla="*/ 81 h 8"/>
                  <a:gd name="T2" fmla="*/ 0 w 6"/>
                  <a:gd name="T3" fmla="*/ 36 h 8"/>
                  <a:gd name="T4" fmla="*/ 43 w 6"/>
                  <a:gd name="T5" fmla="*/ 11 h 8"/>
                  <a:gd name="T6" fmla="*/ 52 w 6"/>
                  <a:gd name="T7" fmla="*/ 56 h 8"/>
                  <a:gd name="T8" fmla="*/ 9 w 6"/>
                  <a:gd name="T9" fmla="*/ 81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0" y="6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5"/>
                    </a:cubicBezTo>
                    <a:cubicBezTo>
                      <a:pt x="4" y="7"/>
                      <a:pt x="2" y="8"/>
                      <a:pt x="1" y="7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8" name="Freeform 93">
                <a:extLst>
                  <a:ext uri="{FF2B5EF4-FFF2-40B4-BE49-F238E27FC236}">
                    <a16:creationId xmlns:a16="http://schemas.microsoft.com/office/drawing/2014/main" id="{014F4E71-5AE6-4136-A786-2B23992B2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3655"/>
                <a:ext cx="10" cy="15"/>
              </a:xfrm>
              <a:custGeom>
                <a:avLst/>
                <a:gdLst>
                  <a:gd name="T0" fmla="*/ 16 w 5"/>
                  <a:gd name="T1" fmla="*/ 9 h 7"/>
                  <a:gd name="T2" fmla="*/ 40 w 5"/>
                  <a:gd name="T3" fmla="*/ 19 h 7"/>
                  <a:gd name="T4" fmla="*/ 24 w 5"/>
                  <a:gd name="T5" fmla="*/ 60 h 7"/>
                  <a:gd name="T6" fmla="*/ 0 w 5"/>
                  <a:gd name="T7" fmla="*/ 51 h 7"/>
                  <a:gd name="T8" fmla="*/ 16 w 5"/>
                  <a:gd name="T9" fmla="*/ 9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3" y="0"/>
                      <a:pt x="4" y="1"/>
                      <a:pt x="5" y="2"/>
                    </a:cubicBezTo>
                    <a:cubicBezTo>
                      <a:pt x="5" y="4"/>
                      <a:pt x="4" y="6"/>
                      <a:pt x="3" y="6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0" y="3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9" name="Freeform 94">
                <a:extLst>
                  <a:ext uri="{FF2B5EF4-FFF2-40B4-BE49-F238E27FC236}">
                    <a16:creationId xmlns:a16="http://schemas.microsoft.com/office/drawing/2014/main" id="{61F4C30E-2C3B-4E73-8EED-C558D74ED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683"/>
                <a:ext cx="15" cy="13"/>
              </a:xfrm>
              <a:custGeom>
                <a:avLst/>
                <a:gdLst>
                  <a:gd name="T0" fmla="*/ 9 w 7"/>
                  <a:gd name="T1" fmla="*/ 52 h 6"/>
                  <a:gd name="T2" fmla="*/ 19 w 7"/>
                  <a:gd name="T3" fmla="*/ 9 h 6"/>
                  <a:gd name="T4" fmla="*/ 60 w 7"/>
                  <a:gd name="T5" fmla="*/ 9 h 6"/>
                  <a:gd name="T6" fmla="*/ 51 w 7"/>
                  <a:gd name="T7" fmla="*/ 52 h 6"/>
                  <a:gd name="T8" fmla="*/ 9 w 7"/>
                  <a:gd name="T9" fmla="*/ 5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5"/>
                    </a:move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7" y="2"/>
                      <a:pt x="7" y="3"/>
                      <a:pt x="5" y="5"/>
                    </a:cubicBezTo>
                    <a:cubicBezTo>
                      <a:pt x="4" y="6"/>
                      <a:pt x="2" y="6"/>
                      <a:pt x="1" y="5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0" name="Freeform 95">
                <a:extLst>
                  <a:ext uri="{FF2B5EF4-FFF2-40B4-BE49-F238E27FC236}">
                    <a16:creationId xmlns:a16="http://schemas.microsoft.com/office/drawing/2014/main" id="{F786D942-DA88-43A1-957A-8B4201413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075"/>
                <a:ext cx="12" cy="9"/>
              </a:xfrm>
              <a:custGeom>
                <a:avLst/>
                <a:gdLst>
                  <a:gd name="T0" fmla="*/ 8 w 6"/>
                  <a:gd name="T1" fmla="*/ 36 h 4"/>
                  <a:gd name="T2" fmla="*/ 16 w 6"/>
                  <a:gd name="T3" fmla="*/ 0 h 4"/>
                  <a:gd name="T4" fmla="*/ 48 w 6"/>
                  <a:gd name="T5" fmla="*/ 11 h 4"/>
                  <a:gd name="T6" fmla="*/ 32 w 6"/>
                  <a:gd name="T7" fmla="*/ 36 h 4"/>
                  <a:gd name="T8" fmla="*/ 8 w 6"/>
                  <a:gd name="T9" fmla="*/ 3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5" y="3"/>
                      <a:pt x="4" y="3"/>
                    </a:cubicBezTo>
                    <a:cubicBezTo>
                      <a:pt x="3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1" name="Freeform 96">
                <a:extLst>
                  <a:ext uri="{FF2B5EF4-FFF2-40B4-BE49-F238E27FC236}">
                    <a16:creationId xmlns:a16="http://schemas.microsoft.com/office/drawing/2014/main" id="{05705526-47EB-4942-8687-232830A6D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187"/>
                <a:ext cx="8" cy="13"/>
              </a:xfrm>
              <a:custGeom>
                <a:avLst/>
                <a:gdLst>
                  <a:gd name="T0" fmla="*/ 8 w 4"/>
                  <a:gd name="T1" fmla="*/ 61 h 6"/>
                  <a:gd name="T2" fmla="*/ 8 w 4"/>
                  <a:gd name="T3" fmla="*/ 33 h 6"/>
                  <a:gd name="T4" fmla="*/ 24 w 4"/>
                  <a:gd name="T5" fmla="*/ 9 h 6"/>
                  <a:gd name="T6" fmla="*/ 32 w 4"/>
                  <a:gd name="T7" fmla="*/ 43 h 6"/>
                  <a:gd name="T8" fmla="*/ 8 w 4"/>
                  <a:gd name="T9" fmla="*/ 6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0" y="5"/>
                      <a:pt x="0" y="4"/>
                      <a:pt x="1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2" name="Freeform 97">
                <a:extLst>
                  <a:ext uri="{FF2B5EF4-FFF2-40B4-BE49-F238E27FC236}">
                    <a16:creationId xmlns:a16="http://schemas.microsoft.com/office/drawing/2014/main" id="{6851E7C2-ABC7-4196-BEFB-533183BAD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2339"/>
                <a:ext cx="10" cy="11"/>
              </a:xfrm>
              <a:custGeom>
                <a:avLst/>
                <a:gdLst>
                  <a:gd name="T0" fmla="*/ 0 w 5"/>
                  <a:gd name="T1" fmla="*/ 9 h 5"/>
                  <a:gd name="T2" fmla="*/ 24 w 5"/>
                  <a:gd name="T3" fmla="*/ 9 h 5"/>
                  <a:gd name="T4" fmla="*/ 40 w 5"/>
                  <a:gd name="T5" fmla="*/ 44 h 5"/>
                  <a:gd name="T6" fmla="*/ 16 w 5"/>
                  <a:gd name="T7" fmla="*/ 44 h 5"/>
                  <a:gd name="T8" fmla="*/ 0 w 5"/>
                  <a:gd name="T9" fmla="*/ 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3" name="Freeform 98">
                <a:extLst>
                  <a:ext uri="{FF2B5EF4-FFF2-40B4-BE49-F238E27FC236}">
                    <a16:creationId xmlns:a16="http://schemas.microsoft.com/office/drawing/2014/main" id="{58CD6116-76C6-494B-9516-23C3167AD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432"/>
                <a:ext cx="12" cy="8"/>
              </a:xfrm>
              <a:custGeom>
                <a:avLst/>
                <a:gdLst>
                  <a:gd name="T0" fmla="*/ 8 w 6"/>
                  <a:gd name="T1" fmla="*/ 24 h 4"/>
                  <a:gd name="T2" fmla="*/ 16 w 6"/>
                  <a:gd name="T3" fmla="*/ 8 h 4"/>
                  <a:gd name="T4" fmla="*/ 48 w 6"/>
                  <a:gd name="T5" fmla="*/ 8 h 4"/>
                  <a:gd name="T6" fmla="*/ 32 w 6"/>
                  <a:gd name="T7" fmla="*/ 32 h 4"/>
                  <a:gd name="T8" fmla="*/ 8 w 6"/>
                  <a:gd name="T9" fmla="*/ 2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0" y="2"/>
                      <a:pt x="1" y="1"/>
                      <a:pt x="2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3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4" name="Freeform 99">
                <a:extLst>
                  <a:ext uri="{FF2B5EF4-FFF2-40B4-BE49-F238E27FC236}">
                    <a16:creationId xmlns:a16="http://schemas.microsoft.com/office/drawing/2014/main" id="{CED9CD18-5C5B-417B-AEB3-021448B1A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2037"/>
                <a:ext cx="10" cy="6"/>
              </a:xfrm>
              <a:custGeom>
                <a:avLst/>
                <a:gdLst>
                  <a:gd name="T0" fmla="*/ 0 w 5"/>
                  <a:gd name="T1" fmla="*/ 16 h 3"/>
                  <a:gd name="T2" fmla="*/ 16 w 5"/>
                  <a:gd name="T3" fmla="*/ 0 h 3"/>
                  <a:gd name="T4" fmla="*/ 40 w 5"/>
                  <a:gd name="T5" fmla="*/ 8 h 3"/>
                  <a:gd name="T6" fmla="*/ 24 w 5"/>
                  <a:gd name="T7" fmla="*/ 24 h 3"/>
                  <a:gd name="T8" fmla="*/ 0 w 5"/>
                  <a:gd name="T9" fmla="*/ 1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5" name="Freeform 100">
                <a:extLst>
                  <a:ext uri="{FF2B5EF4-FFF2-40B4-BE49-F238E27FC236}">
                    <a16:creationId xmlns:a16="http://schemas.microsoft.com/office/drawing/2014/main" id="{ECE28BC0-02A0-402E-A9C5-20EE33919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988"/>
                <a:ext cx="8" cy="12"/>
              </a:xfrm>
              <a:custGeom>
                <a:avLst/>
                <a:gdLst>
                  <a:gd name="T0" fmla="*/ 8 w 4"/>
                  <a:gd name="T1" fmla="*/ 8 h 6"/>
                  <a:gd name="T2" fmla="*/ 24 w 4"/>
                  <a:gd name="T3" fmla="*/ 16 h 6"/>
                  <a:gd name="T4" fmla="*/ 24 w 4"/>
                  <a:gd name="T5" fmla="*/ 40 h 6"/>
                  <a:gd name="T6" fmla="*/ 0 w 4"/>
                  <a:gd name="T7" fmla="*/ 32 h 6"/>
                  <a:gd name="T8" fmla="*/ 8 w 4"/>
                  <a:gd name="T9" fmla="*/ 8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0"/>
                      <a:pt x="3" y="0"/>
                      <a:pt x="3" y="2"/>
                    </a:cubicBezTo>
                    <a:cubicBezTo>
                      <a:pt x="4" y="3"/>
                      <a:pt x="4" y="4"/>
                      <a:pt x="3" y="5"/>
                    </a:cubicBezTo>
                    <a:cubicBezTo>
                      <a:pt x="3" y="6"/>
                      <a:pt x="1" y="5"/>
                      <a:pt x="0" y="4"/>
                    </a:cubicBezTo>
                    <a:cubicBezTo>
                      <a:pt x="0" y="3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6" name="Freeform 101">
                <a:extLst>
                  <a:ext uri="{FF2B5EF4-FFF2-40B4-BE49-F238E27FC236}">
                    <a16:creationId xmlns:a16="http://schemas.microsoft.com/office/drawing/2014/main" id="{6A6CA4A4-C70C-4C11-AC9D-78E596810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1754"/>
                <a:ext cx="10" cy="10"/>
              </a:xfrm>
              <a:custGeom>
                <a:avLst/>
                <a:gdLst>
                  <a:gd name="T0" fmla="*/ 0 w 5"/>
                  <a:gd name="T1" fmla="*/ 32 h 5"/>
                  <a:gd name="T2" fmla="*/ 8 w 5"/>
                  <a:gd name="T3" fmla="*/ 8 h 5"/>
                  <a:gd name="T4" fmla="*/ 32 w 5"/>
                  <a:gd name="T5" fmla="*/ 8 h 5"/>
                  <a:gd name="T6" fmla="*/ 32 w 5"/>
                  <a:gd name="T7" fmla="*/ 32 h 5"/>
                  <a:gd name="T8" fmla="*/ 0 w 5"/>
                  <a:gd name="T9" fmla="*/ 3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7" name="Freeform 102">
                <a:extLst>
                  <a:ext uri="{FF2B5EF4-FFF2-40B4-BE49-F238E27FC236}">
                    <a16:creationId xmlns:a16="http://schemas.microsoft.com/office/drawing/2014/main" id="{8256FA15-16E2-4606-B8D6-A4877983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1749"/>
                <a:ext cx="10" cy="9"/>
              </a:xfrm>
              <a:custGeom>
                <a:avLst/>
                <a:gdLst>
                  <a:gd name="T0" fmla="*/ 0 w 5"/>
                  <a:gd name="T1" fmla="*/ 36 h 4"/>
                  <a:gd name="T2" fmla="*/ 16 w 5"/>
                  <a:gd name="T3" fmla="*/ 0 h 4"/>
                  <a:gd name="T4" fmla="*/ 40 w 5"/>
                  <a:gd name="T5" fmla="*/ 25 h 4"/>
                  <a:gd name="T6" fmla="*/ 24 w 5"/>
                  <a:gd name="T7" fmla="*/ 45 h 4"/>
                  <a:gd name="T8" fmla="*/ 0 w 5"/>
                  <a:gd name="T9" fmla="*/ 3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8" name="Freeform 103">
                <a:extLst>
                  <a:ext uri="{FF2B5EF4-FFF2-40B4-BE49-F238E27FC236}">
                    <a16:creationId xmlns:a16="http://schemas.microsoft.com/office/drawing/2014/main" id="{CFFE3F88-707B-4205-9BF3-51736B312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730"/>
                <a:ext cx="10" cy="11"/>
              </a:xfrm>
              <a:custGeom>
                <a:avLst/>
                <a:gdLst>
                  <a:gd name="T0" fmla="*/ 8 w 5"/>
                  <a:gd name="T1" fmla="*/ 9 h 5"/>
                  <a:gd name="T2" fmla="*/ 32 w 5"/>
                  <a:gd name="T3" fmla="*/ 9 h 5"/>
                  <a:gd name="T4" fmla="*/ 32 w 5"/>
                  <a:gd name="T5" fmla="*/ 53 h 5"/>
                  <a:gd name="T6" fmla="*/ 8 w 5"/>
                  <a:gd name="T7" fmla="*/ 44 h 5"/>
                  <a:gd name="T8" fmla="*/ 8 w 5"/>
                  <a:gd name="T9" fmla="*/ 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1" y="0"/>
                      <a:pt x="2" y="0"/>
                      <a:pt x="4" y="1"/>
                    </a:cubicBezTo>
                    <a:cubicBezTo>
                      <a:pt x="5" y="2"/>
                      <a:pt x="5" y="4"/>
                      <a:pt x="4" y="5"/>
                    </a:cubicBezTo>
                    <a:cubicBezTo>
                      <a:pt x="4" y="5"/>
                      <a:pt x="2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9" name="Freeform 104">
                <a:extLst>
                  <a:ext uri="{FF2B5EF4-FFF2-40B4-BE49-F238E27FC236}">
                    <a16:creationId xmlns:a16="http://schemas.microsoft.com/office/drawing/2014/main" id="{B5DF5922-997A-4E3F-BFDB-1EB440734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1788"/>
                <a:ext cx="8" cy="13"/>
              </a:xfrm>
              <a:custGeom>
                <a:avLst/>
                <a:gdLst>
                  <a:gd name="T0" fmla="*/ 8 w 4"/>
                  <a:gd name="T1" fmla="*/ 9 h 6"/>
                  <a:gd name="T2" fmla="*/ 24 w 4"/>
                  <a:gd name="T3" fmla="*/ 20 h 6"/>
                  <a:gd name="T4" fmla="*/ 24 w 4"/>
                  <a:gd name="T5" fmla="*/ 52 h 6"/>
                  <a:gd name="T6" fmla="*/ 0 w 4"/>
                  <a:gd name="T7" fmla="*/ 43 h 6"/>
                  <a:gd name="T8" fmla="*/ 8 w 4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2" y="0"/>
                      <a:pt x="3" y="1"/>
                      <a:pt x="3" y="2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0" name="Freeform 105">
                <a:extLst>
                  <a:ext uri="{FF2B5EF4-FFF2-40B4-BE49-F238E27FC236}">
                    <a16:creationId xmlns:a16="http://schemas.microsoft.com/office/drawing/2014/main" id="{83F5C3D2-7688-4E0D-B40E-545302F3A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962"/>
                <a:ext cx="10" cy="10"/>
              </a:xfrm>
              <a:custGeom>
                <a:avLst/>
                <a:gdLst>
                  <a:gd name="T0" fmla="*/ 16 w 5"/>
                  <a:gd name="T1" fmla="*/ 0 h 5"/>
                  <a:gd name="T2" fmla="*/ 32 w 5"/>
                  <a:gd name="T3" fmla="*/ 16 h 5"/>
                  <a:gd name="T4" fmla="*/ 24 w 5"/>
                  <a:gd name="T5" fmla="*/ 40 h 5"/>
                  <a:gd name="T6" fmla="*/ 8 w 5"/>
                  <a:gd name="T7" fmla="*/ 24 h 5"/>
                  <a:gd name="T8" fmla="*/ 16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3" y="0"/>
                      <a:pt x="4" y="0"/>
                      <a:pt x="4" y="2"/>
                    </a:cubicBezTo>
                    <a:cubicBezTo>
                      <a:pt x="5" y="3"/>
                      <a:pt x="4" y="5"/>
                      <a:pt x="3" y="5"/>
                    </a:cubicBezTo>
                    <a:cubicBezTo>
                      <a:pt x="3" y="5"/>
                      <a:pt x="1" y="5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1" name="Freeform 106">
                <a:extLst>
                  <a:ext uri="{FF2B5EF4-FFF2-40B4-BE49-F238E27FC236}">
                    <a16:creationId xmlns:a16="http://schemas.microsoft.com/office/drawing/2014/main" id="{F2710EF1-E7F1-4D85-96AF-FCCCF6674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2146"/>
                <a:ext cx="8" cy="13"/>
              </a:xfrm>
              <a:custGeom>
                <a:avLst/>
                <a:gdLst>
                  <a:gd name="T0" fmla="*/ 16 w 4"/>
                  <a:gd name="T1" fmla="*/ 0 h 6"/>
                  <a:gd name="T2" fmla="*/ 32 w 4"/>
                  <a:gd name="T3" fmla="*/ 33 h 6"/>
                  <a:gd name="T4" fmla="*/ 16 w 4"/>
                  <a:gd name="T5" fmla="*/ 61 h 6"/>
                  <a:gd name="T6" fmla="*/ 0 w 4"/>
                  <a:gd name="T7" fmla="*/ 33 h 6"/>
                  <a:gd name="T8" fmla="*/ 16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3" y="0"/>
                      <a:pt x="4" y="1"/>
                      <a:pt x="4" y="3"/>
                    </a:cubicBezTo>
                    <a:cubicBezTo>
                      <a:pt x="4" y="4"/>
                      <a:pt x="3" y="6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2" name="Freeform 107">
                <a:extLst>
                  <a:ext uri="{FF2B5EF4-FFF2-40B4-BE49-F238E27FC236}">
                    <a16:creationId xmlns:a16="http://schemas.microsoft.com/office/drawing/2014/main" id="{8C762D37-B10D-4D8C-B5F4-252FFAB76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2200"/>
                <a:ext cx="12" cy="8"/>
              </a:xfrm>
              <a:custGeom>
                <a:avLst/>
                <a:gdLst>
                  <a:gd name="T0" fmla="*/ 0 w 6"/>
                  <a:gd name="T1" fmla="*/ 16 h 4"/>
                  <a:gd name="T2" fmla="*/ 16 w 6"/>
                  <a:gd name="T3" fmla="*/ 0 h 4"/>
                  <a:gd name="T4" fmla="*/ 40 w 6"/>
                  <a:gd name="T5" fmla="*/ 16 h 4"/>
                  <a:gd name="T6" fmla="*/ 24 w 6"/>
                  <a:gd name="T7" fmla="*/ 32 h 4"/>
                  <a:gd name="T8" fmla="*/ 0 w 6"/>
                  <a:gd name="T9" fmla="*/ 1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3"/>
                      <a:pt x="5" y="4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3" name="Freeform 108">
                <a:extLst>
                  <a:ext uri="{FF2B5EF4-FFF2-40B4-BE49-F238E27FC236}">
                    <a16:creationId xmlns:a16="http://schemas.microsoft.com/office/drawing/2014/main" id="{D747666C-D434-4F5F-B7BF-418D1EFBE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251"/>
                <a:ext cx="8" cy="13"/>
              </a:xfrm>
              <a:custGeom>
                <a:avLst/>
                <a:gdLst>
                  <a:gd name="T0" fmla="*/ 24 w 4"/>
                  <a:gd name="T1" fmla="*/ 0 h 6"/>
                  <a:gd name="T2" fmla="*/ 32 w 4"/>
                  <a:gd name="T3" fmla="*/ 33 h 6"/>
                  <a:gd name="T4" fmla="*/ 16 w 4"/>
                  <a:gd name="T5" fmla="*/ 52 h 6"/>
                  <a:gd name="T6" fmla="*/ 0 w 4"/>
                  <a:gd name="T7" fmla="*/ 33 h 6"/>
                  <a:gd name="T8" fmla="*/ 24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3" y="6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4" name="Freeform 109">
                <a:extLst>
                  <a:ext uri="{FF2B5EF4-FFF2-40B4-BE49-F238E27FC236}">
                    <a16:creationId xmlns:a16="http://schemas.microsoft.com/office/drawing/2014/main" id="{AD458454-DA50-45E8-9DD5-1341334BE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412"/>
                <a:ext cx="10" cy="11"/>
              </a:xfrm>
              <a:custGeom>
                <a:avLst/>
                <a:gdLst>
                  <a:gd name="T0" fmla="*/ 40 w 5"/>
                  <a:gd name="T1" fmla="*/ 9 h 5"/>
                  <a:gd name="T2" fmla="*/ 32 w 5"/>
                  <a:gd name="T3" fmla="*/ 44 h 5"/>
                  <a:gd name="T4" fmla="*/ 8 w 5"/>
                  <a:gd name="T5" fmla="*/ 44 h 5"/>
                  <a:gd name="T6" fmla="*/ 16 w 5"/>
                  <a:gd name="T7" fmla="*/ 9 h 5"/>
                  <a:gd name="T8" fmla="*/ 40 w 5"/>
                  <a:gd name="T9" fmla="*/ 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5" name="Freeform 110">
                <a:extLst>
                  <a:ext uri="{FF2B5EF4-FFF2-40B4-BE49-F238E27FC236}">
                    <a16:creationId xmlns:a16="http://schemas.microsoft.com/office/drawing/2014/main" id="{DB7B1B35-5BF3-4C9B-A350-584B2EC28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447"/>
                <a:ext cx="10" cy="10"/>
              </a:xfrm>
              <a:custGeom>
                <a:avLst/>
                <a:gdLst>
                  <a:gd name="T0" fmla="*/ 40 w 5"/>
                  <a:gd name="T1" fmla="*/ 8 h 5"/>
                  <a:gd name="T2" fmla="*/ 32 w 5"/>
                  <a:gd name="T3" fmla="*/ 32 h 5"/>
                  <a:gd name="T4" fmla="*/ 8 w 5"/>
                  <a:gd name="T5" fmla="*/ 32 h 5"/>
                  <a:gd name="T6" fmla="*/ 8 w 5"/>
                  <a:gd name="T7" fmla="*/ 8 h 5"/>
                  <a:gd name="T8" fmla="*/ 40 w 5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6" name="Freeform 111">
                <a:extLst>
                  <a:ext uri="{FF2B5EF4-FFF2-40B4-BE49-F238E27FC236}">
                    <a16:creationId xmlns:a16="http://schemas.microsoft.com/office/drawing/2014/main" id="{5858D0A0-63EB-4794-B28A-E336B16C2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535"/>
                <a:ext cx="10" cy="10"/>
              </a:xfrm>
              <a:custGeom>
                <a:avLst/>
                <a:gdLst>
                  <a:gd name="T0" fmla="*/ 40 w 5"/>
                  <a:gd name="T1" fmla="*/ 24 h 5"/>
                  <a:gd name="T2" fmla="*/ 16 w 5"/>
                  <a:gd name="T3" fmla="*/ 32 h 5"/>
                  <a:gd name="T4" fmla="*/ 0 w 5"/>
                  <a:gd name="T5" fmla="*/ 16 h 5"/>
                  <a:gd name="T6" fmla="*/ 24 w 5"/>
                  <a:gd name="T7" fmla="*/ 8 h 5"/>
                  <a:gd name="T8" fmla="*/ 40 w 5"/>
                  <a:gd name="T9" fmla="*/ 2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7" name="Freeform 112">
                <a:extLst>
                  <a:ext uri="{FF2B5EF4-FFF2-40B4-BE49-F238E27FC236}">
                    <a16:creationId xmlns:a16="http://schemas.microsoft.com/office/drawing/2014/main" id="{233FD0A6-5BF9-40FC-AF91-8D9DDCEDA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700"/>
                <a:ext cx="10" cy="11"/>
              </a:xfrm>
              <a:custGeom>
                <a:avLst/>
                <a:gdLst>
                  <a:gd name="T0" fmla="*/ 32 w 5"/>
                  <a:gd name="T1" fmla="*/ 0 h 5"/>
                  <a:gd name="T2" fmla="*/ 32 w 5"/>
                  <a:gd name="T3" fmla="*/ 33 h 5"/>
                  <a:gd name="T4" fmla="*/ 8 w 5"/>
                  <a:gd name="T5" fmla="*/ 44 h 5"/>
                  <a:gd name="T6" fmla="*/ 8 w 5"/>
                  <a:gd name="T7" fmla="*/ 9 h 5"/>
                  <a:gd name="T8" fmla="*/ 32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5" y="1"/>
                      <a:pt x="5" y="2"/>
                      <a:pt x="4" y="3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8" name="Freeform 113">
                <a:extLst>
                  <a:ext uri="{FF2B5EF4-FFF2-40B4-BE49-F238E27FC236}">
                    <a16:creationId xmlns:a16="http://schemas.microsoft.com/office/drawing/2014/main" id="{763AB199-90B6-4E8B-B04B-C7948CB34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826"/>
                <a:ext cx="8" cy="11"/>
              </a:xfrm>
              <a:custGeom>
                <a:avLst/>
                <a:gdLst>
                  <a:gd name="T0" fmla="*/ 16 w 4"/>
                  <a:gd name="T1" fmla="*/ 0 h 5"/>
                  <a:gd name="T2" fmla="*/ 24 w 4"/>
                  <a:gd name="T3" fmla="*/ 33 h 5"/>
                  <a:gd name="T4" fmla="*/ 8 w 4"/>
                  <a:gd name="T5" fmla="*/ 53 h 5"/>
                  <a:gd name="T6" fmla="*/ 0 w 4"/>
                  <a:gd name="T7" fmla="*/ 20 h 5"/>
                  <a:gd name="T8" fmla="*/ 16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3" y="0"/>
                      <a:pt x="4" y="1"/>
                      <a:pt x="3" y="3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9" name="Freeform 114">
                <a:extLst>
                  <a:ext uri="{FF2B5EF4-FFF2-40B4-BE49-F238E27FC236}">
                    <a16:creationId xmlns:a16="http://schemas.microsoft.com/office/drawing/2014/main" id="{C5A67D1E-66E0-4823-B4AB-1ACF98CE9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2844"/>
                <a:ext cx="10" cy="10"/>
              </a:xfrm>
              <a:custGeom>
                <a:avLst/>
                <a:gdLst>
                  <a:gd name="T0" fmla="*/ 40 w 5"/>
                  <a:gd name="T1" fmla="*/ 8 h 5"/>
                  <a:gd name="T2" fmla="*/ 32 w 5"/>
                  <a:gd name="T3" fmla="*/ 32 h 5"/>
                  <a:gd name="T4" fmla="*/ 8 w 5"/>
                  <a:gd name="T5" fmla="*/ 32 h 5"/>
                  <a:gd name="T6" fmla="*/ 8 w 5"/>
                  <a:gd name="T7" fmla="*/ 8 h 5"/>
                  <a:gd name="T8" fmla="*/ 40 w 5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0" name="Freeform 115">
                <a:extLst>
                  <a:ext uri="{FF2B5EF4-FFF2-40B4-BE49-F238E27FC236}">
                    <a16:creationId xmlns:a16="http://schemas.microsoft.com/office/drawing/2014/main" id="{C8FA0F35-2329-4CDE-985F-5E554EA61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2891"/>
                <a:ext cx="10" cy="10"/>
              </a:xfrm>
              <a:custGeom>
                <a:avLst/>
                <a:gdLst>
                  <a:gd name="T0" fmla="*/ 32 w 5"/>
                  <a:gd name="T1" fmla="*/ 8 h 5"/>
                  <a:gd name="T2" fmla="*/ 32 w 5"/>
                  <a:gd name="T3" fmla="*/ 32 h 5"/>
                  <a:gd name="T4" fmla="*/ 8 w 5"/>
                  <a:gd name="T5" fmla="*/ 40 h 5"/>
                  <a:gd name="T6" fmla="*/ 8 w 5"/>
                  <a:gd name="T7" fmla="*/ 16 h 5"/>
                  <a:gd name="T8" fmla="*/ 32 w 5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1" name="Freeform 116">
                <a:extLst>
                  <a:ext uri="{FF2B5EF4-FFF2-40B4-BE49-F238E27FC236}">
                    <a16:creationId xmlns:a16="http://schemas.microsoft.com/office/drawing/2014/main" id="{CEBE6DF9-87BA-409C-886B-5A1E2196C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773"/>
                <a:ext cx="4" cy="15"/>
              </a:xfrm>
              <a:custGeom>
                <a:avLst/>
                <a:gdLst>
                  <a:gd name="T0" fmla="*/ 16 w 2"/>
                  <a:gd name="T1" fmla="*/ 0 h 7"/>
                  <a:gd name="T2" fmla="*/ 0 w 2"/>
                  <a:gd name="T3" fmla="*/ 6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cubicBezTo>
                      <a:pt x="1" y="5"/>
                      <a:pt x="0" y="7"/>
                      <a:pt x="0" y="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2" name="Freeform 117">
                <a:extLst>
                  <a:ext uri="{FF2B5EF4-FFF2-40B4-BE49-F238E27FC236}">
                    <a16:creationId xmlns:a16="http://schemas.microsoft.com/office/drawing/2014/main" id="{36B29340-C129-4BE1-888E-388138F83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1773"/>
                <a:ext cx="8" cy="11"/>
              </a:xfrm>
              <a:custGeom>
                <a:avLst/>
                <a:gdLst>
                  <a:gd name="T0" fmla="*/ 0 w 4"/>
                  <a:gd name="T1" fmla="*/ 0 h 5"/>
                  <a:gd name="T2" fmla="*/ 32 w 4"/>
                  <a:gd name="T3" fmla="*/ 53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3" y="3"/>
                      <a:pt x="4" y="5"/>
                      <a:pt x="4" y="5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3" name="Freeform 118">
                <a:extLst>
                  <a:ext uri="{FF2B5EF4-FFF2-40B4-BE49-F238E27FC236}">
                    <a16:creationId xmlns:a16="http://schemas.microsoft.com/office/drawing/2014/main" id="{2745E7B6-8C69-4EC5-A751-0AFD564FF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1786"/>
                <a:ext cx="9" cy="6"/>
              </a:xfrm>
              <a:custGeom>
                <a:avLst/>
                <a:gdLst>
                  <a:gd name="T0" fmla="*/ 45 w 4"/>
                  <a:gd name="T1" fmla="*/ 0 h 3"/>
                  <a:gd name="T2" fmla="*/ 0 w 4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2" y="1"/>
                      <a:pt x="0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4" name="Freeform 119">
                <a:extLst>
                  <a:ext uri="{FF2B5EF4-FFF2-40B4-BE49-F238E27FC236}">
                    <a16:creationId xmlns:a16="http://schemas.microsoft.com/office/drawing/2014/main" id="{98737774-81AA-4407-BE17-544FA31EF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57"/>
                <a:ext cx="28" cy="6"/>
              </a:xfrm>
              <a:custGeom>
                <a:avLst/>
                <a:gdLst>
                  <a:gd name="T0" fmla="*/ 0 w 14"/>
                  <a:gd name="T1" fmla="*/ 0 h 3"/>
                  <a:gd name="T2" fmla="*/ 112 w 14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">
                    <a:moveTo>
                      <a:pt x="0" y="0"/>
                    </a:moveTo>
                    <a:cubicBezTo>
                      <a:pt x="5" y="1"/>
                      <a:pt x="10" y="2"/>
                      <a:pt x="14" y="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5" name="Freeform 120">
                <a:extLst>
                  <a:ext uri="{FF2B5EF4-FFF2-40B4-BE49-F238E27FC236}">
                    <a16:creationId xmlns:a16="http://schemas.microsoft.com/office/drawing/2014/main" id="{2D6A7711-AC28-47AF-93D4-EED72D72B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284"/>
                <a:ext cx="32" cy="17"/>
              </a:xfrm>
              <a:custGeom>
                <a:avLst/>
                <a:gdLst>
                  <a:gd name="T0" fmla="*/ 0 w 16"/>
                  <a:gd name="T1" fmla="*/ 77 h 8"/>
                  <a:gd name="T2" fmla="*/ 128 w 16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8">
                    <a:moveTo>
                      <a:pt x="0" y="8"/>
                    </a:moveTo>
                    <a:cubicBezTo>
                      <a:pt x="4" y="5"/>
                      <a:pt x="11" y="2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6" name="Freeform 121">
                <a:extLst>
                  <a:ext uri="{FF2B5EF4-FFF2-40B4-BE49-F238E27FC236}">
                    <a16:creationId xmlns:a16="http://schemas.microsoft.com/office/drawing/2014/main" id="{4F5E73AB-519B-455E-AFF8-D52E5A5C3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365"/>
                <a:ext cx="6" cy="26"/>
              </a:xfrm>
              <a:custGeom>
                <a:avLst/>
                <a:gdLst>
                  <a:gd name="T0" fmla="*/ 24 w 3"/>
                  <a:gd name="T1" fmla="*/ 0 h 12"/>
                  <a:gd name="T2" fmla="*/ 0 w 3"/>
                  <a:gd name="T3" fmla="*/ 12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4"/>
                      <a:pt x="0" y="9"/>
                      <a:pt x="0" y="12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7" name="Freeform 122">
                <a:extLst>
                  <a:ext uri="{FF2B5EF4-FFF2-40B4-BE49-F238E27FC236}">
                    <a16:creationId xmlns:a16="http://schemas.microsoft.com/office/drawing/2014/main" id="{179E765A-B811-4462-BFA8-CE10F434D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3009"/>
                <a:ext cx="14" cy="23"/>
              </a:xfrm>
              <a:custGeom>
                <a:avLst/>
                <a:gdLst>
                  <a:gd name="T0" fmla="*/ 0 w 7"/>
                  <a:gd name="T1" fmla="*/ 0 h 11"/>
                  <a:gd name="T2" fmla="*/ 56 w 7"/>
                  <a:gd name="T3" fmla="*/ 1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cubicBezTo>
                      <a:pt x="3" y="7"/>
                      <a:pt x="7" y="11"/>
                      <a:pt x="7" y="1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8" name="Freeform 123">
                <a:extLst>
                  <a:ext uri="{FF2B5EF4-FFF2-40B4-BE49-F238E27FC236}">
                    <a16:creationId xmlns:a16="http://schemas.microsoft.com/office/drawing/2014/main" id="{AA05A212-8C4E-4129-BC0C-8DF3313F1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3065"/>
                <a:ext cx="16" cy="45"/>
              </a:xfrm>
              <a:custGeom>
                <a:avLst/>
                <a:gdLst>
                  <a:gd name="T0" fmla="*/ 0 w 8"/>
                  <a:gd name="T1" fmla="*/ 0 h 21"/>
                  <a:gd name="T2" fmla="*/ 64 w 8"/>
                  <a:gd name="T3" fmla="*/ 206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1">
                    <a:moveTo>
                      <a:pt x="0" y="0"/>
                    </a:moveTo>
                    <a:cubicBezTo>
                      <a:pt x="2" y="4"/>
                      <a:pt x="7" y="15"/>
                      <a:pt x="8" y="2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9" name="Freeform 124">
                <a:extLst>
                  <a:ext uri="{FF2B5EF4-FFF2-40B4-BE49-F238E27FC236}">
                    <a16:creationId xmlns:a16="http://schemas.microsoft.com/office/drawing/2014/main" id="{6D1BEBEA-9AF8-443A-81A5-2B7665119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3313"/>
                <a:ext cx="42" cy="58"/>
              </a:xfrm>
              <a:custGeom>
                <a:avLst/>
                <a:gdLst>
                  <a:gd name="T0" fmla="*/ 0 w 21"/>
                  <a:gd name="T1" fmla="*/ 0 h 27"/>
                  <a:gd name="T2" fmla="*/ 168 w 21"/>
                  <a:gd name="T3" fmla="*/ 26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7">
                    <a:moveTo>
                      <a:pt x="0" y="0"/>
                    </a:moveTo>
                    <a:cubicBezTo>
                      <a:pt x="4" y="8"/>
                      <a:pt x="12" y="20"/>
                      <a:pt x="21" y="2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0" name="Freeform 125">
                <a:extLst>
                  <a:ext uri="{FF2B5EF4-FFF2-40B4-BE49-F238E27FC236}">
                    <a16:creationId xmlns:a16="http://schemas.microsoft.com/office/drawing/2014/main" id="{5D5DFDE4-9DED-4B38-A8B8-17B54BE9C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3361"/>
                <a:ext cx="2" cy="21"/>
              </a:xfrm>
              <a:custGeom>
                <a:avLst/>
                <a:gdLst>
                  <a:gd name="T0" fmla="*/ 8 w 1"/>
                  <a:gd name="T1" fmla="*/ 0 h 10"/>
                  <a:gd name="T2" fmla="*/ 0 w 1"/>
                  <a:gd name="T3" fmla="*/ 9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1" y="0"/>
                    </a:moveTo>
                    <a:cubicBezTo>
                      <a:pt x="1" y="4"/>
                      <a:pt x="0" y="10"/>
                      <a:pt x="0" y="1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1" name="Freeform 126">
                <a:extLst>
                  <a:ext uri="{FF2B5EF4-FFF2-40B4-BE49-F238E27FC236}">
                    <a16:creationId xmlns:a16="http://schemas.microsoft.com/office/drawing/2014/main" id="{D0DBDD08-C83A-41F4-9A0A-26B1DFB87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3487"/>
                <a:ext cx="4" cy="39"/>
              </a:xfrm>
              <a:custGeom>
                <a:avLst/>
                <a:gdLst>
                  <a:gd name="T0" fmla="*/ 0 w 2"/>
                  <a:gd name="T1" fmla="*/ 0 h 18"/>
                  <a:gd name="T2" fmla="*/ 16 w 2"/>
                  <a:gd name="T3" fmla="*/ 18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8">
                    <a:moveTo>
                      <a:pt x="0" y="0"/>
                    </a:moveTo>
                    <a:cubicBezTo>
                      <a:pt x="0" y="5"/>
                      <a:pt x="1" y="16"/>
                      <a:pt x="2" y="1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2" name="Freeform 127">
                <a:extLst>
                  <a:ext uri="{FF2B5EF4-FFF2-40B4-BE49-F238E27FC236}">
                    <a16:creationId xmlns:a16="http://schemas.microsoft.com/office/drawing/2014/main" id="{15C7CC91-431F-4619-8704-0D33F48E8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3607"/>
                <a:ext cx="4" cy="20"/>
              </a:xfrm>
              <a:custGeom>
                <a:avLst/>
                <a:gdLst>
                  <a:gd name="T0" fmla="*/ 8 w 2"/>
                  <a:gd name="T1" fmla="*/ 0 h 9"/>
                  <a:gd name="T2" fmla="*/ 0 w 2"/>
                  <a:gd name="T3" fmla="*/ 98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2" y="3"/>
                      <a:pt x="1" y="5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3" name="Freeform 128">
                <a:extLst>
                  <a:ext uri="{FF2B5EF4-FFF2-40B4-BE49-F238E27FC236}">
                    <a16:creationId xmlns:a16="http://schemas.microsoft.com/office/drawing/2014/main" id="{0E53827B-3F9D-4802-9303-709D561BC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3406"/>
                <a:ext cx="18" cy="15"/>
              </a:xfrm>
              <a:custGeom>
                <a:avLst/>
                <a:gdLst>
                  <a:gd name="T0" fmla="*/ 0 w 9"/>
                  <a:gd name="T1" fmla="*/ 0 h 7"/>
                  <a:gd name="T2" fmla="*/ 72 w 9"/>
                  <a:gd name="T3" fmla="*/ 6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4" y="2"/>
                      <a:pt x="9" y="7"/>
                      <a:pt x="9" y="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4" name="Freeform 129">
                <a:extLst>
                  <a:ext uri="{FF2B5EF4-FFF2-40B4-BE49-F238E27FC236}">
                    <a16:creationId xmlns:a16="http://schemas.microsoft.com/office/drawing/2014/main" id="{56C0E5E9-9BF4-470D-BF28-0E3FEDA66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3633"/>
                <a:ext cx="22" cy="41"/>
              </a:xfrm>
              <a:custGeom>
                <a:avLst/>
                <a:gdLst>
                  <a:gd name="T0" fmla="*/ 0 w 11"/>
                  <a:gd name="T1" fmla="*/ 190 h 19"/>
                  <a:gd name="T2" fmla="*/ 88 w 11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9">
                    <a:moveTo>
                      <a:pt x="0" y="19"/>
                    </a:moveTo>
                    <a:cubicBezTo>
                      <a:pt x="3" y="12"/>
                      <a:pt x="9" y="2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5" name="Freeform 130">
                <a:extLst>
                  <a:ext uri="{FF2B5EF4-FFF2-40B4-BE49-F238E27FC236}">
                    <a16:creationId xmlns:a16="http://schemas.microsoft.com/office/drawing/2014/main" id="{8C51DDBE-1604-4580-BB7C-841991998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3438"/>
                <a:ext cx="74" cy="30"/>
              </a:xfrm>
              <a:custGeom>
                <a:avLst/>
                <a:gdLst>
                  <a:gd name="T0" fmla="*/ 0 w 37"/>
                  <a:gd name="T1" fmla="*/ 137 h 14"/>
                  <a:gd name="T2" fmla="*/ 296 w 3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4">
                    <a:moveTo>
                      <a:pt x="0" y="14"/>
                    </a:moveTo>
                    <a:cubicBezTo>
                      <a:pt x="8" y="12"/>
                      <a:pt x="25" y="6"/>
                      <a:pt x="37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6" name="Freeform 131">
                <a:extLst>
                  <a:ext uri="{FF2B5EF4-FFF2-40B4-BE49-F238E27FC236}">
                    <a16:creationId xmlns:a16="http://schemas.microsoft.com/office/drawing/2014/main" id="{3E44AA67-E7CF-4352-BF81-E8091DC68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3504"/>
                <a:ext cx="22" cy="1"/>
              </a:xfrm>
              <a:custGeom>
                <a:avLst/>
                <a:gdLst>
                  <a:gd name="T0" fmla="*/ 0 w 11"/>
                  <a:gd name="T1" fmla="*/ 0 h 1"/>
                  <a:gd name="T2" fmla="*/ 88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6" y="0"/>
                      <a:pt x="9" y="0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7" name="Freeform 132">
                <a:extLst>
                  <a:ext uri="{FF2B5EF4-FFF2-40B4-BE49-F238E27FC236}">
                    <a16:creationId xmlns:a16="http://schemas.microsoft.com/office/drawing/2014/main" id="{9E084C8E-A3B9-4BF3-8218-7C9864884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3187"/>
                <a:ext cx="14" cy="56"/>
              </a:xfrm>
              <a:custGeom>
                <a:avLst/>
                <a:gdLst>
                  <a:gd name="T0" fmla="*/ 0 w 7"/>
                  <a:gd name="T1" fmla="*/ 0 h 26"/>
                  <a:gd name="T2" fmla="*/ 56 w 7"/>
                  <a:gd name="T3" fmla="*/ 261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1" y="10"/>
                      <a:pt x="6" y="22"/>
                      <a:pt x="7" y="2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8" name="Freeform 133">
                <a:extLst>
                  <a:ext uri="{FF2B5EF4-FFF2-40B4-BE49-F238E27FC236}">
                    <a16:creationId xmlns:a16="http://schemas.microsoft.com/office/drawing/2014/main" id="{741CC19A-CCE5-4889-A5C2-DE9D79C2C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7" y="2816"/>
                <a:ext cx="38" cy="21"/>
              </a:xfrm>
              <a:custGeom>
                <a:avLst/>
                <a:gdLst>
                  <a:gd name="T0" fmla="*/ 0 w 19"/>
                  <a:gd name="T1" fmla="*/ 92 h 10"/>
                  <a:gd name="T2" fmla="*/ 152 w 19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0">
                    <a:moveTo>
                      <a:pt x="0" y="10"/>
                    </a:moveTo>
                    <a:cubicBezTo>
                      <a:pt x="6" y="6"/>
                      <a:pt x="17" y="0"/>
                      <a:pt x="19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9" name="Freeform 134">
                <a:extLst>
                  <a:ext uri="{FF2B5EF4-FFF2-40B4-BE49-F238E27FC236}">
                    <a16:creationId xmlns:a16="http://schemas.microsoft.com/office/drawing/2014/main" id="{FA14169A-4D3D-43AB-9F98-DA44C1A1C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2947"/>
                <a:ext cx="14" cy="36"/>
              </a:xfrm>
              <a:custGeom>
                <a:avLst/>
                <a:gdLst>
                  <a:gd name="T0" fmla="*/ 0 w 7"/>
                  <a:gd name="T1" fmla="*/ 0 h 17"/>
                  <a:gd name="T2" fmla="*/ 56 w 7"/>
                  <a:gd name="T3" fmla="*/ 16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7">
                    <a:moveTo>
                      <a:pt x="0" y="0"/>
                    </a:moveTo>
                    <a:cubicBezTo>
                      <a:pt x="4" y="9"/>
                      <a:pt x="7" y="17"/>
                      <a:pt x="7" y="1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0" name="Freeform 135">
                <a:extLst>
                  <a:ext uri="{FF2B5EF4-FFF2-40B4-BE49-F238E27FC236}">
                    <a16:creationId xmlns:a16="http://schemas.microsoft.com/office/drawing/2014/main" id="{B78BF852-E803-4075-90CE-ADE05169D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296"/>
                <a:ext cx="46" cy="22"/>
              </a:xfrm>
              <a:custGeom>
                <a:avLst/>
                <a:gdLst>
                  <a:gd name="T0" fmla="*/ 0 w 23"/>
                  <a:gd name="T1" fmla="*/ 106 h 10"/>
                  <a:gd name="T2" fmla="*/ 184 w 2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0">
                    <a:moveTo>
                      <a:pt x="0" y="10"/>
                    </a:moveTo>
                    <a:cubicBezTo>
                      <a:pt x="10" y="4"/>
                      <a:pt x="17" y="1"/>
                      <a:pt x="23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1" name="Freeform 136">
                <a:extLst>
                  <a:ext uri="{FF2B5EF4-FFF2-40B4-BE49-F238E27FC236}">
                    <a16:creationId xmlns:a16="http://schemas.microsoft.com/office/drawing/2014/main" id="{4A0D9417-3832-4CBF-8724-2131F3FDB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326"/>
                <a:ext cx="38" cy="5"/>
              </a:xfrm>
              <a:custGeom>
                <a:avLst/>
                <a:gdLst>
                  <a:gd name="T0" fmla="*/ 0 w 19"/>
                  <a:gd name="T1" fmla="*/ 33 h 2"/>
                  <a:gd name="T2" fmla="*/ 152 w 19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">
                    <a:moveTo>
                      <a:pt x="0" y="2"/>
                    </a:moveTo>
                    <a:cubicBezTo>
                      <a:pt x="8" y="0"/>
                      <a:pt x="19" y="2"/>
                      <a:pt x="19" y="2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2" name="Freeform 137">
                <a:extLst>
                  <a:ext uri="{FF2B5EF4-FFF2-40B4-BE49-F238E27FC236}">
                    <a16:creationId xmlns:a16="http://schemas.microsoft.com/office/drawing/2014/main" id="{7364ECAE-92B7-4D9C-922D-3A6423383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985"/>
                <a:ext cx="24" cy="37"/>
              </a:xfrm>
              <a:custGeom>
                <a:avLst/>
                <a:gdLst>
                  <a:gd name="T0" fmla="*/ 96 w 12"/>
                  <a:gd name="T1" fmla="*/ 0 h 17"/>
                  <a:gd name="T2" fmla="*/ 0 w 12"/>
                  <a:gd name="T3" fmla="*/ 17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7">
                    <a:moveTo>
                      <a:pt x="12" y="0"/>
                    </a:moveTo>
                    <a:cubicBezTo>
                      <a:pt x="11" y="5"/>
                      <a:pt x="4" y="13"/>
                      <a:pt x="0" y="1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3" name="Freeform 138">
                <a:extLst>
                  <a:ext uri="{FF2B5EF4-FFF2-40B4-BE49-F238E27FC236}">
                    <a16:creationId xmlns:a16="http://schemas.microsoft.com/office/drawing/2014/main" id="{696B4446-165D-4BF1-87DF-9B17B59B2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3092"/>
                <a:ext cx="26" cy="18"/>
              </a:xfrm>
              <a:custGeom>
                <a:avLst/>
                <a:gdLst>
                  <a:gd name="T0" fmla="*/ 0 w 13"/>
                  <a:gd name="T1" fmla="*/ 92 h 8"/>
                  <a:gd name="T2" fmla="*/ 104 w 13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8">
                    <a:moveTo>
                      <a:pt x="0" y="8"/>
                    </a:moveTo>
                    <a:cubicBezTo>
                      <a:pt x="8" y="2"/>
                      <a:pt x="13" y="0"/>
                      <a:pt x="13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4" name="Freeform 139">
                <a:extLst>
                  <a:ext uri="{FF2B5EF4-FFF2-40B4-BE49-F238E27FC236}">
                    <a16:creationId xmlns:a16="http://schemas.microsoft.com/office/drawing/2014/main" id="{5B3E1B15-D4FC-423B-8BC8-EEFA3091F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264"/>
                <a:ext cx="2" cy="26"/>
              </a:xfrm>
              <a:custGeom>
                <a:avLst/>
                <a:gdLst>
                  <a:gd name="T0" fmla="*/ 0 w 1"/>
                  <a:gd name="T1" fmla="*/ 0 h 12"/>
                  <a:gd name="T2" fmla="*/ 8 w 1"/>
                  <a:gd name="T3" fmla="*/ 12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2">
                    <a:moveTo>
                      <a:pt x="0" y="0"/>
                    </a:moveTo>
                    <a:cubicBezTo>
                      <a:pt x="0" y="5"/>
                      <a:pt x="0" y="11"/>
                      <a:pt x="1" y="12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5" name="Freeform 140">
                <a:extLst>
                  <a:ext uri="{FF2B5EF4-FFF2-40B4-BE49-F238E27FC236}">
                    <a16:creationId xmlns:a16="http://schemas.microsoft.com/office/drawing/2014/main" id="{3504265E-2EC3-46D4-8B91-9A9A93ADC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2344"/>
                <a:ext cx="18" cy="17"/>
              </a:xfrm>
              <a:custGeom>
                <a:avLst/>
                <a:gdLst>
                  <a:gd name="T0" fmla="*/ 0 w 9"/>
                  <a:gd name="T1" fmla="*/ 0 h 8"/>
                  <a:gd name="T2" fmla="*/ 72 w 9"/>
                  <a:gd name="T3" fmla="*/ 7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3" y="4"/>
                      <a:pt x="9" y="8"/>
                      <a:pt x="9" y="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6" name="Freeform 141">
                <a:extLst>
                  <a:ext uri="{FF2B5EF4-FFF2-40B4-BE49-F238E27FC236}">
                    <a16:creationId xmlns:a16="http://schemas.microsoft.com/office/drawing/2014/main" id="{85E2DC59-B5F9-4B0C-9FA5-77E3BACAA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3260"/>
                <a:ext cx="51" cy="98"/>
              </a:xfrm>
              <a:custGeom>
                <a:avLst/>
                <a:gdLst>
                  <a:gd name="T0" fmla="*/ 212 w 25"/>
                  <a:gd name="T1" fmla="*/ 0 h 46"/>
                  <a:gd name="T2" fmla="*/ 0 w 25"/>
                  <a:gd name="T3" fmla="*/ 445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46">
                    <a:moveTo>
                      <a:pt x="25" y="0"/>
                    </a:moveTo>
                    <a:cubicBezTo>
                      <a:pt x="12" y="17"/>
                      <a:pt x="6" y="32"/>
                      <a:pt x="0" y="4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7" name="Freeform 142">
                <a:extLst>
                  <a:ext uri="{FF2B5EF4-FFF2-40B4-BE49-F238E27FC236}">
                    <a16:creationId xmlns:a16="http://schemas.microsoft.com/office/drawing/2014/main" id="{FF36267F-7F01-41A7-AF62-988DB429B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3380"/>
                <a:ext cx="16" cy="51"/>
              </a:xfrm>
              <a:custGeom>
                <a:avLst/>
                <a:gdLst>
                  <a:gd name="T0" fmla="*/ 0 w 8"/>
                  <a:gd name="T1" fmla="*/ 0 h 24"/>
                  <a:gd name="T2" fmla="*/ 64 w 8"/>
                  <a:gd name="T3" fmla="*/ 23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4">
                    <a:moveTo>
                      <a:pt x="0" y="0"/>
                    </a:moveTo>
                    <a:cubicBezTo>
                      <a:pt x="4" y="9"/>
                      <a:pt x="8" y="24"/>
                      <a:pt x="8" y="2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8" name="Freeform 143">
                <a:extLst>
                  <a:ext uri="{FF2B5EF4-FFF2-40B4-BE49-F238E27FC236}">
                    <a16:creationId xmlns:a16="http://schemas.microsoft.com/office/drawing/2014/main" id="{7DCA00A9-6B5C-446B-911D-97E9FFF95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3511"/>
                <a:ext cx="12" cy="34"/>
              </a:xfrm>
              <a:custGeom>
                <a:avLst/>
                <a:gdLst>
                  <a:gd name="T0" fmla="*/ 0 w 6"/>
                  <a:gd name="T1" fmla="*/ 0 h 16"/>
                  <a:gd name="T2" fmla="*/ 48 w 6"/>
                  <a:gd name="T3" fmla="*/ 15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0" y="7"/>
                      <a:pt x="4" y="11"/>
                      <a:pt x="6" y="1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9" name="Freeform 144">
                <a:extLst>
                  <a:ext uri="{FF2B5EF4-FFF2-40B4-BE49-F238E27FC236}">
                    <a16:creationId xmlns:a16="http://schemas.microsoft.com/office/drawing/2014/main" id="{1877379C-33F2-4B83-820D-075058964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3472"/>
                <a:ext cx="24" cy="15"/>
              </a:xfrm>
              <a:custGeom>
                <a:avLst/>
                <a:gdLst>
                  <a:gd name="T0" fmla="*/ 0 w 12"/>
                  <a:gd name="T1" fmla="*/ 0 h 7"/>
                  <a:gd name="T2" fmla="*/ 96 w 12"/>
                  <a:gd name="T3" fmla="*/ 6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4"/>
                      <a:pt x="6" y="5"/>
                      <a:pt x="12" y="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0" name="Freeform 145">
                <a:extLst>
                  <a:ext uri="{FF2B5EF4-FFF2-40B4-BE49-F238E27FC236}">
                    <a16:creationId xmlns:a16="http://schemas.microsoft.com/office/drawing/2014/main" id="{685EC252-CE62-4E39-875E-112406D50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3483"/>
                <a:ext cx="6" cy="56"/>
              </a:xfrm>
              <a:custGeom>
                <a:avLst/>
                <a:gdLst>
                  <a:gd name="T0" fmla="*/ 16 w 3"/>
                  <a:gd name="T1" fmla="*/ 0 h 26"/>
                  <a:gd name="T2" fmla="*/ 24 w 3"/>
                  <a:gd name="T3" fmla="*/ 261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6">
                    <a:moveTo>
                      <a:pt x="2" y="0"/>
                    </a:moveTo>
                    <a:cubicBezTo>
                      <a:pt x="0" y="3"/>
                      <a:pt x="2" y="13"/>
                      <a:pt x="3" y="2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1" name="Freeform 146">
                <a:extLst>
                  <a:ext uri="{FF2B5EF4-FFF2-40B4-BE49-F238E27FC236}">
                    <a16:creationId xmlns:a16="http://schemas.microsoft.com/office/drawing/2014/main" id="{040D13E5-7497-4690-A459-48868ED91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3416"/>
                <a:ext cx="6" cy="39"/>
              </a:xfrm>
              <a:custGeom>
                <a:avLst/>
                <a:gdLst>
                  <a:gd name="T0" fmla="*/ 24 w 3"/>
                  <a:gd name="T1" fmla="*/ 0 h 18"/>
                  <a:gd name="T2" fmla="*/ 0 w 3"/>
                  <a:gd name="T3" fmla="*/ 18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8">
                    <a:moveTo>
                      <a:pt x="3" y="0"/>
                    </a:moveTo>
                    <a:cubicBezTo>
                      <a:pt x="0" y="11"/>
                      <a:pt x="0" y="18"/>
                      <a:pt x="0" y="1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2" name="Freeform 147">
                <a:extLst>
                  <a:ext uri="{FF2B5EF4-FFF2-40B4-BE49-F238E27FC236}">
                    <a16:creationId xmlns:a16="http://schemas.microsoft.com/office/drawing/2014/main" id="{F249BCC5-C823-4C76-B4AD-3058ED8E8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743"/>
                <a:ext cx="4" cy="25"/>
              </a:xfrm>
              <a:custGeom>
                <a:avLst/>
                <a:gdLst>
                  <a:gd name="T0" fmla="*/ 0 w 2"/>
                  <a:gd name="T1" fmla="*/ 0 h 12"/>
                  <a:gd name="T2" fmla="*/ 16 w 2"/>
                  <a:gd name="T3" fmla="*/ 10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2" y="6"/>
                      <a:pt x="2" y="12"/>
                      <a:pt x="2" y="12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3" name="Freeform 148">
                <a:extLst>
                  <a:ext uri="{FF2B5EF4-FFF2-40B4-BE49-F238E27FC236}">
                    <a16:creationId xmlns:a16="http://schemas.microsoft.com/office/drawing/2014/main" id="{5076D40E-50FF-4CBD-A47F-00610A6FB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655"/>
                <a:ext cx="26" cy="6"/>
              </a:xfrm>
              <a:custGeom>
                <a:avLst/>
                <a:gdLst>
                  <a:gd name="T0" fmla="*/ 0 w 13"/>
                  <a:gd name="T1" fmla="*/ 0 h 3"/>
                  <a:gd name="T2" fmla="*/ 104 w 13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6" y="1"/>
                      <a:pt x="13" y="3"/>
                      <a:pt x="13" y="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4" name="Freeform 149">
                <a:extLst>
                  <a:ext uri="{FF2B5EF4-FFF2-40B4-BE49-F238E27FC236}">
                    <a16:creationId xmlns:a16="http://schemas.microsoft.com/office/drawing/2014/main" id="{B5174964-273E-4BEA-901E-966CAED81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610"/>
                <a:ext cx="18" cy="23"/>
              </a:xfrm>
              <a:custGeom>
                <a:avLst/>
                <a:gdLst>
                  <a:gd name="T0" fmla="*/ 0 w 9"/>
                  <a:gd name="T1" fmla="*/ 0 h 11"/>
                  <a:gd name="T2" fmla="*/ 72 w 9"/>
                  <a:gd name="T3" fmla="*/ 1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5" y="6"/>
                      <a:pt x="9" y="11"/>
                      <a:pt x="9" y="1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5" name="Freeform 150">
                <a:extLst>
                  <a:ext uri="{FF2B5EF4-FFF2-40B4-BE49-F238E27FC236}">
                    <a16:creationId xmlns:a16="http://schemas.microsoft.com/office/drawing/2014/main" id="{CC252066-BDAE-48D7-BF03-85C3810CA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3176"/>
                <a:ext cx="6" cy="28"/>
              </a:xfrm>
              <a:custGeom>
                <a:avLst/>
                <a:gdLst>
                  <a:gd name="T0" fmla="*/ 24 w 3"/>
                  <a:gd name="T1" fmla="*/ 0 h 13"/>
                  <a:gd name="T2" fmla="*/ 0 w 3"/>
                  <a:gd name="T3" fmla="*/ 1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cubicBezTo>
                      <a:pt x="3" y="5"/>
                      <a:pt x="0" y="13"/>
                      <a:pt x="0" y="1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6" name="Freeform 151">
                <a:extLst>
                  <a:ext uri="{FF2B5EF4-FFF2-40B4-BE49-F238E27FC236}">
                    <a16:creationId xmlns:a16="http://schemas.microsoft.com/office/drawing/2014/main" id="{ECBADECD-EB0A-4664-BF52-9165FD337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801"/>
                <a:ext cx="26" cy="32"/>
              </a:xfrm>
              <a:custGeom>
                <a:avLst/>
                <a:gdLst>
                  <a:gd name="T0" fmla="*/ 104 w 13"/>
                  <a:gd name="T1" fmla="*/ 0 h 15"/>
                  <a:gd name="T2" fmla="*/ 0 w 13"/>
                  <a:gd name="T3" fmla="*/ 14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cubicBezTo>
                      <a:pt x="9" y="3"/>
                      <a:pt x="3" y="9"/>
                      <a:pt x="0" y="15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7" name="Freeform 152">
                <a:extLst>
                  <a:ext uri="{FF2B5EF4-FFF2-40B4-BE49-F238E27FC236}">
                    <a16:creationId xmlns:a16="http://schemas.microsoft.com/office/drawing/2014/main" id="{13276DB8-45EC-44DC-8943-0A28B19A8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1801"/>
                <a:ext cx="6" cy="19"/>
              </a:xfrm>
              <a:custGeom>
                <a:avLst/>
                <a:gdLst>
                  <a:gd name="T0" fmla="*/ 0 w 3"/>
                  <a:gd name="T1" fmla="*/ 0 h 9"/>
                  <a:gd name="T2" fmla="*/ 24 w 3"/>
                  <a:gd name="T3" fmla="*/ 8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2"/>
                      <a:pt x="3" y="9"/>
                      <a:pt x="3" y="9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8" name="Freeform 153">
                <a:extLst>
                  <a:ext uri="{FF2B5EF4-FFF2-40B4-BE49-F238E27FC236}">
                    <a16:creationId xmlns:a16="http://schemas.microsoft.com/office/drawing/2014/main" id="{E5BA96E4-55AF-409D-BB72-9C2D458F4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1966"/>
                <a:ext cx="20" cy="19"/>
              </a:xfrm>
              <a:custGeom>
                <a:avLst/>
                <a:gdLst>
                  <a:gd name="T0" fmla="*/ 80 w 10"/>
                  <a:gd name="T1" fmla="*/ 0 h 9"/>
                  <a:gd name="T2" fmla="*/ 0 w 10"/>
                  <a:gd name="T3" fmla="*/ 8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cubicBezTo>
                      <a:pt x="6" y="3"/>
                      <a:pt x="1" y="7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9" name="Freeform 154">
                <a:extLst>
                  <a:ext uri="{FF2B5EF4-FFF2-40B4-BE49-F238E27FC236}">
                    <a16:creationId xmlns:a16="http://schemas.microsoft.com/office/drawing/2014/main" id="{86CA78E7-ECF4-42B7-B0DA-D872DD995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2131"/>
                <a:ext cx="22" cy="7"/>
              </a:xfrm>
              <a:custGeom>
                <a:avLst/>
                <a:gdLst>
                  <a:gd name="T0" fmla="*/ 0 w 11"/>
                  <a:gd name="T1" fmla="*/ 37 h 3"/>
                  <a:gd name="T2" fmla="*/ 88 w 1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">
                    <a:moveTo>
                      <a:pt x="0" y="3"/>
                    </a:moveTo>
                    <a:cubicBezTo>
                      <a:pt x="4" y="1"/>
                      <a:pt x="11" y="0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0" name="Freeform 155">
                <a:extLst>
                  <a:ext uri="{FF2B5EF4-FFF2-40B4-BE49-F238E27FC236}">
                    <a16:creationId xmlns:a16="http://schemas.microsoft.com/office/drawing/2014/main" id="{CD23921F-EF45-4E38-9ED9-F080FDD15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2322"/>
                <a:ext cx="26" cy="7"/>
              </a:xfrm>
              <a:custGeom>
                <a:avLst/>
                <a:gdLst>
                  <a:gd name="T0" fmla="*/ 0 w 13"/>
                  <a:gd name="T1" fmla="*/ 0 h 3"/>
                  <a:gd name="T2" fmla="*/ 104 w 13"/>
                  <a:gd name="T3" fmla="*/ 3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5" y="2"/>
                      <a:pt x="8" y="3"/>
                      <a:pt x="13" y="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1" name="Freeform 156">
                <a:extLst>
                  <a:ext uri="{FF2B5EF4-FFF2-40B4-BE49-F238E27FC236}">
                    <a16:creationId xmlns:a16="http://schemas.microsoft.com/office/drawing/2014/main" id="{7F50F564-3BD2-4EF0-B7CA-3CC1F0597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711"/>
                <a:ext cx="197" cy="75"/>
              </a:xfrm>
              <a:custGeom>
                <a:avLst/>
                <a:gdLst>
                  <a:gd name="T0" fmla="*/ 400 w 98"/>
                  <a:gd name="T1" fmla="*/ 345 h 35"/>
                  <a:gd name="T2" fmla="*/ 724 w 98"/>
                  <a:gd name="T3" fmla="*/ 266 h 35"/>
                  <a:gd name="T4" fmla="*/ 732 w 98"/>
                  <a:gd name="T5" fmla="*/ 28 h 35"/>
                  <a:gd name="T6" fmla="*/ 400 w 98"/>
                  <a:gd name="T7" fmla="*/ 51 h 35"/>
                  <a:gd name="T8" fmla="*/ 400 w 98"/>
                  <a:gd name="T9" fmla="*/ 51 h 35"/>
                  <a:gd name="T10" fmla="*/ 64 w 98"/>
                  <a:gd name="T11" fmla="*/ 28 h 35"/>
                  <a:gd name="T12" fmla="*/ 72 w 98"/>
                  <a:gd name="T13" fmla="*/ 266 h 35"/>
                  <a:gd name="T14" fmla="*/ 400 w 98"/>
                  <a:gd name="T15" fmla="*/ 345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5">
                    <a:moveTo>
                      <a:pt x="49" y="35"/>
                    </a:moveTo>
                    <a:cubicBezTo>
                      <a:pt x="69" y="35"/>
                      <a:pt x="83" y="34"/>
                      <a:pt x="89" y="27"/>
                    </a:cubicBezTo>
                    <a:cubicBezTo>
                      <a:pt x="96" y="21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1"/>
                      <a:pt x="9" y="27"/>
                    </a:cubicBezTo>
                    <a:cubicBezTo>
                      <a:pt x="15" y="34"/>
                      <a:pt x="29" y="35"/>
                      <a:pt x="49" y="35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2" name="Freeform 157">
                <a:extLst>
                  <a:ext uri="{FF2B5EF4-FFF2-40B4-BE49-F238E27FC236}">
                    <a16:creationId xmlns:a16="http://schemas.microsoft.com/office/drawing/2014/main" id="{D305EB47-4EC1-4D4F-BA91-BBE324360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610"/>
                <a:ext cx="197" cy="88"/>
              </a:xfrm>
              <a:custGeom>
                <a:avLst/>
                <a:gdLst>
                  <a:gd name="T0" fmla="*/ 400 w 98"/>
                  <a:gd name="T1" fmla="*/ 406 h 41"/>
                  <a:gd name="T2" fmla="*/ 724 w 98"/>
                  <a:gd name="T3" fmla="*/ 337 h 41"/>
                  <a:gd name="T4" fmla="*/ 732 w 98"/>
                  <a:gd name="T5" fmla="*/ 28 h 41"/>
                  <a:gd name="T6" fmla="*/ 400 w 98"/>
                  <a:gd name="T7" fmla="*/ 52 h 41"/>
                  <a:gd name="T8" fmla="*/ 400 w 98"/>
                  <a:gd name="T9" fmla="*/ 52 h 41"/>
                  <a:gd name="T10" fmla="*/ 64 w 98"/>
                  <a:gd name="T11" fmla="*/ 28 h 41"/>
                  <a:gd name="T12" fmla="*/ 72 w 98"/>
                  <a:gd name="T13" fmla="*/ 337 h 41"/>
                  <a:gd name="T14" fmla="*/ 400 w 98"/>
                  <a:gd name="T15" fmla="*/ 406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1">
                    <a:moveTo>
                      <a:pt x="49" y="41"/>
                    </a:moveTo>
                    <a:cubicBezTo>
                      <a:pt x="69" y="41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1"/>
                      <a:pt x="49" y="4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3" name="Freeform 158">
                <a:extLst>
                  <a:ext uri="{FF2B5EF4-FFF2-40B4-BE49-F238E27FC236}">
                    <a16:creationId xmlns:a16="http://schemas.microsoft.com/office/drawing/2014/main" id="{F9D3253D-4E3A-41B4-B48C-0E2044EF8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518"/>
                <a:ext cx="197" cy="79"/>
              </a:xfrm>
              <a:custGeom>
                <a:avLst/>
                <a:gdLst>
                  <a:gd name="T0" fmla="*/ 400 w 98"/>
                  <a:gd name="T1" fmla="*/ 361 h 37"/>
                  <a:gd name="T2" fmla="*/ 724 w 98"/>
                  <a:gd name="T3" fmla="*/ 293 h 37"/>
                  <a:gd name="T4" fmla="*/ 732 w 98"/>
                  <a:gd name="T5" fmla="*/ 41 h 37"/>
                  <a:gd name="T6" fmla="*/ 400 w 98"/>
                  <a:gd name="T7" fmla="*/ 60 h 37"/>
                  <a:gd name="T8" fmla="*/ 400 w 98"/>
                  <a:gd name="T9" fmla="*/ 60 h 37"/>
                  <a:gd name="T10" fmla="*/ 64 w 98"/>
                  <a:gd name="T11" fmla="*/ 41 h 37"/>
                  <a:gd name="T12" fmla="*/ 72 w 98"/>
                  <a:gd name="T13" fmla="*/ 293 h 37"/>
                  <a:gd name="T14" fmla="*/ 400 w 98"/>
                  <a:gd name="T15" fmla="*/ 361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7">
                    <a:moveTo>
                      <a:pt x="49" y="37"/>
                    </a:moveTo>
                    <a:cubicBezTo>
                      <a:pt x="69" y="37"/>
                      <a:pt x="83" y="36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6"/>
                      <a:pt x="29" y="37"/>
                      <a:pt x="49" y="3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4" name="Freeform 159">
                <a:extLst>
                  <a:ext uri="{FF2B5EF4-FFF2-40B4-BE49-F238E27FC236}">
                    <a16:creationId xmlns:a16="http://schemas.microsoft.com/office/drawing/2014/main" id="{DA5944FE-B373-4355-9070-F91E92881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415"/>
                <a:ext cx="197" cy="90"/>
              </a:xfrm>
              <a:custGeom>
                <a:avLst/>
                <a:gdLst>
                  <a:gd name="T0" fmla="*/ 400 w 98"/>
                  <a:gd name="T1" fmla="*/ 414 h 42"/>
                  <a:gd name="T2" fmla="*/ 724 w 98"/>
                  <a:gd name="T3" fmla="*/ 334 h 42"/>
                  <a:gd name="T4" fmla="*/ 732 w 98"/>
                  <a:gd name="T5" fmla="*/ 28 h 42"/>
                  <a:gd name="T6" fmla="*/ 400 w 98"/>
                  <a:gd name="T7" fmla="*/ 60 h 42"/>
                  <a:gd name="T8" fmla="*/ 400 w 98"/>
                  <a:gd name="T9" fmla="*/ 60 h 42"/>
                  <a:gd name="T10" fmla="*/ 64 w 98"/>
                  <a:gd name="T11" fmla="*/ 28 h 42"/>
                  <a:gd name="T12" fmla="*/ 72 w 98"/>
                  <a:gd name="T13" fmla="*/ 334 h 42"/>
                  <a:gd name="T14" fmla="*/ 400 w 98"/>
                  <a:gd name="T15" fmla="*/ 414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2"/>
                      <a:pt x="49" y="42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5" name="Freeform 160">
                <a:extLst>
                  <a:ext uri="{FF2B5EF4-FFF2-40B4-BE49-F238E27FC236}">
                    <a16:creationId xmlns:a16="http://schemas.microsoft.com/office/drawing/2014/main" id="{314D4663-E93B-4B32-B955-26FD26E4D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322"/>
                <a:ext cx="197" cy="82"/>
              </a:xfrm>
              <a:custGeom>
                <a:avLst/>
                <a:gdLst>
                  <a:gd name="T0" fmla="*/ 400 w 98"/>
                  <a:gd name="T1" fmla="*/ 382 h 38"/>
                  <a:gd name="T2" fmla="*/ 724 w 98"/>
                  <a:gd name="T3" fmla="*/ 302 h 38"/>
                  <a:gd name="T4" fmla="*/ 732 w 98"/>
                  <a:gd name="T5" fmla="*/ 41 h 38"/>
                  <a:gd name="T6" fmla="*/ 400 w 98"/>
                  <a:gd name="T7" fmla="*/ 60 h 38"/>
                  <a:gd name="T8" fmla="*/ 400 w 98"/>
                  <a:gd name="T9" fmla="*/ 60 h 38"/>
                  <a:gd name="T10" fmla="*/ 64 w 98"/>
                  <a:gd name="T11" fmla="*/ 41 h 38"/>
                  <a:gd name="T12" fmla="*/ 72 w 98"/>
                  <a:gd name="T13" fmla="*/ 302 h 38"/>
                  <a:gd name="T14" fmla="*/ 400 w 98"/>
                  <a:gd name="T15" fmla="*/ 38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6" name="Freeform 161">
                <a:extLst>
                  <a:ext uri="{FF2B5EF4-FFF2-40B4-BE49-F238E27FC236}">
                    <a16:creationId xmlns:a16="http://schemas.microsoft.com/office/drawing/2014/main" id="{C350C298-76E2-4480-979A-642420F3D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228"/>
                <a:ext cx="197" cy="82"/>
              </a:xfrm>
              <a:custGeom>
                <a:avLst/>
                <a:gdLst>
                  <a:gd name="T0" fmla="*/ 400 w 98"/>
                  <a:gd name="T1" fmla="*/ 382 h 38"/>
                  <a:gd name="T2" fmla="*/ 724 w 98"/>
                  <a:gd name="T3" fmla="*/ 302 h 38"/>
                  <a:gd name="T4" fmla="*/ 732 w 98"/>
                  <a:gd name="T5" fmla="*/ 41 h 38"/>
                  <a:gd name="T6" fmla="*/ 400 w 98"/>
                  <a:gd name="T7" fmla="*/ 60 h 38"/>
                  <a:gd name="T8" fmla="*/ 400 w 98"/>
                  <a:gd name="T9" fmla="*/ 60 h 38"/>
                  <a:gd name="T10" fmla="*/ 64 w 98"/>
                  <a:gd name="T11" fmla="*/ 41 h 38"/>
                  <a:gd name="T12" fmla="*/ 72 w 98"/>
                  <a:gd name="T13" fmla="*/ 302 h 38"/>
                  <a:gd name="T14" fmla="*/ 400 w 98"/>
                  <a:gd name="T15" fmla="*/ 38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7" name="Freeform 162">
                <a:extLst>
                  <a:ext uri="{FF2B5EF4-FFF2-40B4-BE49-F238E27FC236}">
                    <a16:creationId xmlns:a16="http://schemas.microsoft.com/office/drawing/2014/main" id="{1C0FFDA5-02E8-43C7-B490-2D7E0C5B2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792"/>
                <a:ext cx="197" cy="84"/>
              </a:xfrm>
              <a:custGeom>
                <a:avLst/>
                <a:gdLst>
                  <a:gd name="T0" fmla="*/ 400 w 98"/>
                  <a:gd name="T1" fmla="*/ 60 h 39"/>
                  <a:gd name="T2" fmla="*/ 732 w 98"/>
                  <a:gd name="T3" fmla="*/ 41 h 39"/>
                  <a:gd name="T4" fmla="*/ 724 w 98"/>
                  <a:gd name="T5" fmla="*/ 278 h 39"/>
                  <a:gd name="T6" fmla="*/ 400 w 98"/>
                  <a:gd name="T7" fmla="*/ 390 h 39"/>
                  <a:gd name="T8" fmla="*/ 400 w 98"/>
                  <a:gd name="T9" fmla="*/ 390 h 39"/>
                  <a:gd name="T10" fmla="*/ 72 w 98"/>
                  <a:gd name="T11" fmla="*/ 278 h 39"/>
                  <a:gd name="T12" fmla="*/ 64 w 98"/>
                  <a:gd name="T13" fmla="*/ 41 h 39"/>
                  <a:gd name="T14" fmla="*/ 400 w 98"/>
                  <a:gd name="T15" fmla="*/ 60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9">
                    <a:moveTo>
                      <a:pt x="49" y="6"/>
                    </a:moveTo>
                    <a:cubicBezTo>
                      <a:pt x="82" y="6"/>
                      <a:pt x="84" y="0"/>
                      <a:pt x="90" y="4"/>
                    </a:cubicBezTo>
                    <a:cubicBezTo>
                      <a:pt x="98" y="9"/>
                      <a:pt x="96" y="21"/>
                      <a:pt x="89" y="28"/>
                    </a:cubicBezTo>
                    <a:cubicBezTo>
                      <a:pt x="83" y="35"/>
                      <a:pt x="69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29" y="39"/>
                      <a:pt x="15" y="35"/>
                      <a:pt x="9" y="28"/>
                    </a:cubicBezTo>
                    <a:cubicBezTo>
                      <a:pt x="2" y="21"/>
                      <a:pt x="0" y="9"/>
                      <a:pt x="8" y="4"/>
                    </a:cubicBezTo>
                    <a:cubicBezTo>
                      <a:pt x="14" y="0"/>
                      <a:pt x="16" y="6"/>
                      <a:pt x="49" y="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8" name="Freeform 163">
                <a:extLst>
                  <a:ext uri="{FF2B5EF4-FFF2-40B4-BE49-F238E27FC236}">
                    <a16:creationId xmlns:a16="http://schemas.microsoft.com/office/drawing/2014/main" id="{48B1C1D4-7254-4EE4-87E1-48F073085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872"/>
                <a:ext cx="197" cy="85"/>
              </a:xfrm>
              <a:custGeom>
                <a:avLst/>
                <a:gdLst>
                  <a:gd name="T0" fmla="*/ 400 w 98"/>
                  <a:gd name="T1" fmla="*/ 385 h 40"/>
                  <a:gd name="T2" fmla="*/ 724 w 98"/>
                  <a:gd name="T3" fmla="*/ 272 h 40"/>
                  <a:gd name="T4" fmla="*/ 732 w 98"/>
                  <a:gd name="T5" fmla="*/ 40 h 40"/>
                  <a:gd name="T6" fmla="*/ 400 w 98"/>
                  <a:gd name="T7" fmla="*/ 96 h 40"/>
                  <a:gd name="T8" fmla="*/ 400 w 98"/>
                  <a:gd name="T9" fmla="*/ 96 h 40"/>
                  <a:gd name="T10" fmla="*/ 64 w 98"/>
                  <a:gd name="T11" fmla="*/ 40 h 40"/>
                  <a:gd name="T12" fmla="*/ 72 w 98"/>
                  <a:gd name="T13" fmla="*/ 272 h 40"/>
                  <a:gd name="T14" fmla="*/ 400 w 98"/>
                  <a:gd name="T15" fmla="*/ 385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0">
                    <a:moveTo>
                      <a:pt x="49" y="40"/>
                    </a:moveTo>
                    <a:cubicBezTo>
                      <a:pt x="69" y="40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0"/>
                      <a:pt x="49" y="4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9" name="Freeform 164">
                <a:extLst>
                  <a:ext uri="{FF2B5EF4-FFF2-40B4-BE49-F238E27FC236}">
                    <a16:creationId xmlns:a16="http://schemas.microsoft.com/office/drawing/2014/main" id="{DD0D6D31-966B-4A51-B0E0-3B52C1C8A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1932"/>
                <a:ext cx="161" cy="43"/>
              </a:xfrm>
              <a:custGeom>
                <a:avLst/>
                <a:gdLst>
                  <a:gd name="T0" fmla="*/ 328 w 80"/>
                  <a:gd name="T1" fmla="*/ 120 h 20"/>
                  <a:gd name="T2" fmla="*/ 328 w 80"/>
                  <a:gd name="T3" fmla="*/ 120 h 20"/>
                  <a:gd name="T4" fmla="*/ 0 w 80"/>
                  <a:gd name="T5" fmla="*/ 0 h 20"/>
                  <a:gd name="T6" fmla="*/ 8 w 80"/>
                  <a:gd name="T7" fmla="*/ 140 h 20"/>
                  <a:gd name="T8" fmla="*/ 328 w 80"/>
                  <a:gd name="T9" fmla="*/ 198 h 20"/>
                  <a:gd name="T10" fmla="*/ 328 w 80"/>
                  <a:gd name="T11" fmla="*/ 198 h 20"/>
                  <a:gd name="T12" fmla="*/ 644 w 80"/>
                  <a:gd name="T13" fmla="*/ 140 h 20"/>
                  <a:gd name="T14" fmla="*/ 652 w 80"/>
                  <a:gd name="T15" fmla="*/ 0 h 20"/>
                  <a:gd name="T16" fmla="*/ 328 w 80"/>
                  <a:gd name="T17" fmla="*/ 12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0">
                    <a:moveTo>
                      <a:pt x="40" y="12"/>
                    </a:moveTo>
                    <a:cubicBezTo>
                      <a:pt x="40" y="12"/>
                      <a:pt x="40" y="12"/>
                      <a:pt x="40" y="12"/>
                    </a:cubicBezTo>
                    <a:cubicBezTo>
                      <a:pt x="20" y="12"/>
                      <a:pt x="6" y="7"/>
                      <a:pt x="0" y="0"/>
                    </a:cubicBezTo>
                    <a:cubicBezTo>
                      <a:pt x="3" y="4"/>
                      <a:pt x="3" y="10"/>
                      <a:pt x="1" y="14"/>
                    </a:cubicBezTo>
                    <a:cubicBezTo>
                      <a:pt x="6" y="12"/>
                      <a:pt x="1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70" y="20"/>
                      <a:pt x="74" y="12"/>
                      <a:pt x="79" y="14"/>
                    </a:cubicBezTo>
                    <a:cubicBezTo>
                      <a:pt x="76" y="9"/>
                      <a:pt x="77" y="5"/>
                      <a:pt x="80" y="0"/>
                    </a:cubicBezTo>
                    <a:cubicBezTo>
                      <a:pt x="74" y="7"/>
                      <a:pt x="60" y="12"/>
                      <a:pt x="40" y="12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0" name="Freeform 165">
                <a:extLst>
                  <a:ext uri="{FF2B5EF4-FFF2-40B4-BE49-F238E27FC236}">
                    <a16:creationId xmlns:a16="http://schemas.microsoft.com/office/drawing/2014/main" id="{84BE3A85-9D3E-4278-BEEB-6F108B87F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953"/>
                <a:ext cx="197" cy="90"/>
              </a:xfrm>
              <a:custGeom>
                <a:avLst/>
                <a:gdLst>
                  <a:gd name="T0" fmla="*/ 400 w 98"/>
                  <a:gd name="T1" fmla="*/ 414 h 42"/>
                  <a:gd name="T2" fmla="*/ 724 w 98"/>
                  <a:gd name="T3" fmla="*/ 276 h 42"/>
                  <a:gd name="T4" fmla="*/ 732 w 98"/>
                  <a:gd name="T5" fmla="*/ 41 h 42"/>
                  <a:gd name="T6" fmla="*/ 400 w 98"/>
                  <a:gd name="T7" fmla="*/ 96 h 42"/>
                  <a:gd name="T8" fmla="*/ 400 w 98"/>
                  <a:gd name="T9" fmla="*/ 96 h 42"/>
                  <a:gd name="T10" fmla="*/ 64 w 98"/>
                  <a:gd name="T11" fmla="*/ 41 h 42"/>
                  <a:gd name="T12" fmla="*/ 72 w 98"/>
                  <a:gd name="T13" fmla="*/ 276 h 42"/>
                  <a:gd name="T14" fmla="*/ 400 w 98"/>
                  <a:gd name="T15" fmla="*/ 414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2"/>
                      <a:pt x="49" y="42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1" name="Freeform 166">
                <a:extLst>
                  <a:ext uri="{FF2B5EF4-FFF2-40B4-BE49-F238E27FC236}">
                    <a16:creationId xmlns:a16="http://schemas.microsoft.com/office/drawing/2014/main" id="{0DEB4304-4C39-410D-9166-6AF0D8A8C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1726"/>
                <a:ext cx="2231" cy="2008"/>
              </a:xfrm>
              <a:custGeom>
                <a:avLst/>
                <a:gdLst>
                  <a:gd name="T0" fmla="*/ 7427 w 1109"/>
                  <a:gd name="T1" fmla="*/ 3889 h 936"/>
                  <a:gd name="T2" fmla="*/ 8053 w 1109"/>
                  <a:gd name="T3" fmla="*/ 3681 h 936"/>
                  <a:gd name="T4" fmla="*/ 8449 w 1109"/>
                  <a:gd name="T5" fmla="*/ 3347 h 936"/>
                  <a:gd name="T6" fmla="*/ 7952 w 1109"/>
                  <a:gd name="T7" fmla="*/ 2894 h 936"/>
                  <a:gd name="T8" fmla="*/ 8892 w 1109"/>
                  <a:gd name="T9" fmla="*/ 2991 h 936"/>
                  <a:gd name="T10" fmla="*/ 8548 w 1109"/>
                  <a:gd name="T11" fmla="*/ 2302 h 936"/>
                  <a:gd name="T12" fmla="*/ 7960 w 1109"/>
                  <a:gd name="T13" fmla="*/ 2310 h 936"/>
                  <a:gd name="T14" fmla="*/ 7832 w 1109"/>
                  <a:gd name="T15" fmla="*/ 1965 h 936"/>
                  <a:gd name="T16" fmla="*/ 7645 w 1109"/>
                  <a:gd name="T17" fmla="*/ 1828 h 936"/>
                  <a:gd name="T18" fmla="*/ 7588 w 1109"/>
                  <a:gd name="T19" fmla="*/ 1105 h 936"/>
                  <a:gd name="T20" fmla="*/ 6864 w 1109"/>
                  <a:gd name="T21" fmla="*/ 1688 h 936"/>
                  <a:gd name="T22" fmla="*/ 7268 w 1109"/>
                  <a:gd name="T23" fmla="*/ 189 h 936"/>
                  <a:gd name="T24" fmla="*/ 6349 w 1109"/>
                  <a:gd name="T25" fmla="*/ 337 h 936"/>
                  <a:gd name="T26" fmla="*/ 6148 w 1109"/>
                  <a:gd name="T27" fmla="*/ 345 h 936"/>
                  <a:gd name="T28" fmla="*/ 4772 w 1109"/>
                  <a:gd name="T29" fmla="*/ 1322 h 936"/>
                  <a:gd name="T30" fmla="*/ 2533 w 1109"/>
                  <a:gd name="T31" fmla="*/ 2002 h 936"/>
                  <a:gd name="T32" fmla="*/ 3060 w 1109"/>
                  <a:gd name="T33" fmla="*/ 148 h 936"/>
                  <a:gd name="T34" fmla="*/ 2857 w 1109"/>
                  <a:gd name="T35" fmla="*/ 60 h 936"/>
                  <a:gd name="T36" fmla="*/ 2525 w 1109"/>
                  <a:gd name="T37" fmla="*/ 1294 h 936"/>
                  <a:gd name="T38" fmla="*/ 2068 w 1109"/>
                  <a:gd name="T39" fmla="*/ 483 h 936"/>
                  <a:gd name="T40" fmla="*/ 2044 w 1109"/>
                  <a:gd name="T41" fmla="*/ 792 h 936"/>
                  <a:gd name="T42" fmla="*/ 976 w 1109"/>
                  <a:gd name="T43" fmla="*/ 1965 h 936"/>
                  <a:gd name="T44" fmla="*/ 732 w 1109"/>
                  <a:gd name="T45" fmla="*/ 2516 h 936"/>
                  <a:gd name="T46" fmla="*/ 724 w 1109"/>
                  <a:gd name="T47" fmla="*/ 2647 h 936"/>
                  <a:gd name="T48" fmla="*/ 1271 w 1109"/>
                  <a:gd name="T49" fmla="*/ 3308 h 936"/>
                  <a:gd name="T50" fmla="*/ 2360 w 1109"/>
                  <a:gd name="T51" fmla="*/ 4915 h 936"/>
                  <a:gd name="T52" fmla="*/ 400 w 1109"/>
                  <a:gd name="T53" fmla="*/ 4509 h 936"/>
                  <a:gd name="T54" fmla="*/ 8 w 1109"/>
                  <a:gd name="T55" fmla="*/ 5320 h 936"/>
                  <a:gd name="T56" fmla="*/ 612 w 1109"/>
                  <a:gd name="T57" fmla="*/ 5136 h 936"/>
                  <a:gd name="T58" fmla="*/ 1676 w 1109"/>
                  <a:gd name="T59" fmla="*/ 6208 h 936"/>
                  <a:gd name="T60" fmla="*/ 764 w 1109"/>
                  <a:gd name="T61" fmla="*/ 6084 h 936"/>
                  <a:gd name="T62" fmla="*/ 497 w 1109"/>
                  <a:gd name="T63" fmla="*/ 6498 h 936"/>
                  <a:gd name="T64" fmla="*/ 829 w 1109"/>
                  <a:gd name="T65" fmla="*/ 7502 h 936"/>
                  <a:gd name="T66" fmla="*/ 1595 w 1109"/>
                  <a:gd name="T67" fmla="*/ 7663 h 936"/>
                  <a:gd name="T68" fmla="*/ 861 w 1109"/>
                  <a:gd name="T69" fmla="*/ 7888 h 936"/>
                  <a:gd name="T70" fmla="*/ 416 w 1109"/>
                  <a:gd name="T71" fmla="*/ 8068 h 936"/>
                  <a:gd name="T72" fmla="*/ 1619 w 1109"/>
                  <a:gd name="T73" fmla="*/ 7888 h 936"/>
                  <a:gd name="T74" fmla="*/ 903 w 1109"/>
                  <a:gd name="T75" fmla="*/ 8957 h 936"/>
                  <a:gd name="T76" fmla="*/ 2460 w 1109"/>
                  <a:gd name="T77" fmla="*/ 6981 h 936"/>
                  <a:gd name="T78" fmla="*/ 1889 w 1109"/>
                  <a:gd name="T79" fmla="*/ 9094 h 936"/>
                  <a:gd name="T80" fmla="*/ 2565 w 1109"/>
                  <a:gd name="T81" fmla="*/ 8579 h 936"/>
                  <a:gd name="T82" fmla="*/ 3339 w 1109"/>
                  <a:gd name="T83" fmla="*/ 8114 h 936"/>
                  <a:gd name="T84" fmla="*/ 2647 w 1109"/>
                  <a:gd name="T85" fmla="*/ 6526 h 936"/>
                  <a:gd name="T86" fmla="*/ 3388 w 1109"/>
                  <a:gd name="T87" fmla="*/ 6378 h 936"/>
                  <a:gd name="T88" fmla="*/ 4528 w 1109"/>
                  <a:gd name="T89" fmla="*/ 2085 h 936"/>
                  <a:gd name="T90" fmla="*/ 6269 w 1109"/>
                  <a:gd name="T91" fmla="*/ 7723 h 936"/>
                  <a:gd name="T92" fmla="*/ 6528 w 1109"/>
                  <a:gd name="T93" fmla="*/ 7948 h 936"/>
                  <a:gd name="T94" fmla="*/ 6936 w 1109"/>
                  <a:gd name="T95" fmla="*/ 8708 h 936"/>
                  <a:gd name="T96" fmla="*/ 7204 w 1109"/>
                  <a:gd name="T97" fmla="*/ 6844 h 936"/>
                  <a:gd name="T98" fmla="*/ 8013 w 1109"/>
                  <a:gd name="T99" fmla="*/ 8362 h 936"/>
                  <a:gd name="T100" fmla="*/ 7880 w 1109"/>
                  <a:gd name="T101" fmla="*/ 7837 h 936"/>
                  <a:gd name="T102" fmla="*/ 8433 w 1109"/>
                  <a:gd name="T103" fmla="*/ 8105 h 936"/>
                  <a:gd name="T104" fmla="*/ 7321 w 1109"/>
                  <a:gd name="T105" fmla="*/ 6417 h 936"/>
                  <a:gd name="T106" fmla="*/ 7524 w 1109"/>
                  <a:gd name="T107" fmla="*/ 5430 h 936"/>
                  <a:gd name="T108" fmla="*/ 8013 w 1109"/>
                  <a:gd name="T109" fmla="*/ 4966 h 936"/>
                  <a:gd name="T110" fmla="*/ 8224 w 1109"/>
                  <a:gd name="T111" fmla="*/ 4855 h 936"/>
                  <a:gd name="T112" fmla="*/ 8160 w 1109"/>
                  <a:gd name="T113" fmla="*/ 4413 h 936"/>
                  <a:gd name="T114" fmla="*/ 8745 w 1109"/>
                  <a:gd name="T115" fmla="*/ 5123 h 936"/>
                  <a:gd name="T116" fmla="*/ 8705 w 1109"/>
                  <a:gd name="T117" fmla="*/ 4385 h 9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09" h="936">
                    <a:moveTo>
                      <a:pt x="1107" y="453"/>
                    </a:moveTo>
                    <a:cubicBezTo>
                      <a:pt x="1096" y="446"/>
                      <a:pt x="1087" y="440"/>
                      <a:pt x="1079" y="436"/>
                    </a:cubicBezTo>
                    <a:cubicBezTo>
                      <a:pt x="1088" y="435"/>
                      <a:pt x="1098" y="432"/>
                      <a:pt x="1103" y="423"/>
                    </a:cubicBezTo>
                    <a:cubicBezTo>
                      <a:pt x="1103" y="422"/>
                      <a:pt x="1104" y="421"/>
                      <a:pt x="1104" y="421"/>
                    </a:cubicBezTo>
                    <a:cubicBezTo>
                      <a:pt x="1104" y="419"/>
                      <a:pt x="1103" y="418"/>
                      <a:pt x="1102" y="417"/>
                    </a:cubicBezTo>
                    <a:cubicBezTo>
                      <a:pt x="1100" y="416"/>
                      <a:pt x="1097" y="417"/>
                      <a:pt x="1096" y="419"/>
                    </a:cubicBezTo>
                    <a:cubicBezTo>
                      <a:pt x="1094" y="422"/>
                      <a:pt x="1091" y="424"/>
                      <a:pt x="1087" y="426"/>
                    </a:cubicBezTo>
                    <a:cubicBezTo>
                      <a:pt x="1082" y="428"/>
                      <a:pt x="1068" y="429"/>
                      <a:pt x="1047" y="427"/>
                    </a:cubicBezTo>
                    <a:cubicBezTo>
                      <a:pt x="1027" y="424"/>
                      <a:pt x="998" y="420"/>
                      <a:pt x="977" y="416"/>
                    </a:cubicBezTo>
                    <a:cubicBezTo>
                      <a:pt x="964" y="412"/>
                      <a:pt x="954" y="410"/>
                      <a:pt x="933" y="403"/>
                    </a:cubicBezTo>
                    <a:cubicBezTo>
                      <a:pt x="927" y="401"/>
                      <a:pt x="920" y="398"/>
                      <a:pt x="912" y="394"/>
                    </a:cubicBezTo>
                    <a:cubicBezTo>
                      <a:pt x="906" y="391"/>
                      <a:pt x="892" y="384"/>
                      <a:pt x="880" y="370"/>
                    </a:cubicBezTo>
                    <a:cubicBezTo>
                      <a:pt x="868" y="356"/>
                      <a:pt x="850" y="338"/>
                      <a:pt x="829" y="325"/>
                    </a:cubicBezTo>
                    <a:cubicBezTo>
                      <a:pt x="823" y="322"/>
                      <a:pt x="827" y="320"/>
                      <a:pt x="829" y="319"/>
                    </a:cubicBezTo>
                    <a:cubicBezTo>
                      <a:pt x="839" y="313"/>
                      <a:pt x="849" y="305"/>
                      <a:pt x="858" y="296"/>
                    </a:cubicBezTo>
                    <a:cubicBezTo>
                      <a:pt x="880" y="280"/>
                      <a:pt x="908" y="291"/>
                      <a:pt x="923" y="298"/>
                    </a:cubicBezTo>
                    <a:cubicBezTo>
                      <a:pt x="937" y="305"/>
                      <a:pt x="946" y="316"/>
                      <a:pt x="954" y="323"/>
                    </a:cubicBezTo>
                    <a:cubicBezTo>
                      <a:pt x="961" y="330"/>
                      <a:pt x="969" y="338"/>
                      <a:pt x="973" y="346"/>
                    </a:cubicBezTo>
                    <a:cubicBezTo>
                      <a:pt x="980" y="357"/>
                      <a:pt x="982" y="375"/>
                      <a:pt x="981" y="378"/>
                    </a:cubicBezTo>
                    <a:cubicBezTo>
                      <a:pt x="980" y="380"/>
                      <a:pt x="981" y="383"/>
                      <a:pt x="983" y="384"/>
                    </a:cubicBezTo>
                    <a:cubicBezTo>
                      <a:pt x="985" y="384"/>
                      <a:pt x="987" y="384"/>
                      <a:pt x="988" y="382"/>
                    </a:cubicBezTo>
                    <a:cubicBezTo>
                      <a:pt x="989" y="380"/>
                      <a:pt x="989" y="377"/>
                      <a:pt x="989" y="373"/>
                    </a:cubicBezTo>
                    <a:cubicBezTo>
                      <a:pt x="989" y="364"/>
                      <a:pt x="985" y="353"/>
                      <a:pt x="982" y="343"/>
                    </a:cubicBezTo>
                    <a:cubicBezTo>
                      <a:pt x="991" y="349"/>
                      <a:pt x="1002" y="356"/>
                      <a:pt x="1005" y="366"/>
                    </a:cubicBezTo>
                    <a:cubicBezTo>
                      <a:pt x="1006" y="368"/>
                      <a:pt x="1008" y="369"/>
                      <a:pt x="1010" y="369"/>
                    </a:cubicBezTo>
                    <a:cubicBezTo>
                      <a:pt x="1013" y="368"/>
                      <a:pt x="1014" y="366"/>
                      <a:pt x="1013" y="364"/>
                    </a:cubicBezTo>
                    <a:cubicBezTo>
                      <a:pt x="1008" y="347"/>
                      <a:pt x="991" y="337"/>
                      <a:pt x="979" y="330"/>
                    </a:cubicBezTo>
                    <a:cubicBezTo>
                      <a:pt x="977" y="328"/>
                      <a:pt x="974" y="325"/>
                      <a:pt x="972" y="323"/>
                    </a:cubicBezTo>
                    <a:cubicBezTo>
                      <a:pt x="978" y="325"/>
                      <a:pt x="993" y="327"/>
                      <a:pt x="1003" y="328"/>
                    </a:cubicBezTo>
                    <a:cubicBezTo>
                      <a:pt x="1008" y="329"/>
                      <a:pt x="1021" y="332"/>
                      <a:pt x="1025" y="334"/>
                    </a:cubicBezTo>
                    <a:cubicBezTo>
                      <a:pt x="1027" y="336"/>
                      <a:pt x="1029" y="338"/>
                      <a:pt x="1031" y="341"/>
                    </a:cubicBezTo>
                    <a:cubicBezTo>
                      <a:pt x="1032" y="343"/>
                      <a:pt x="1035" y="343"/>
                      <a:pt x="1036" y="342"/>
                    </a:cubicBezTo>
                    <a:cubicBezTo>
                      <a:pt x="1038" y="342"/>
                      <a:pt x="1038" y="340"/>
                      <a:pt x="1038" y="339"/>
                    </a:cubicBezTo>
                    <a:cubicBezTo>
                      <a:pt x="1038" y="338"/>
                      <a:pt x="1038" y="337"/>
                      <a:pt x="1038" y="337"/>
                    </a:cubicBezTo>
                    <a:cubicBezTo>
                      <a:pt x="1033" y="330"/>
                      <a:pt x="1027" y="326"/>
                      <a:pt x="1021" y="323"/>
                    </a:cubicBezTo>
                    <a:cubicBezTo>
                      <a:pt x="1027" y="321"/>
                      <a:pt x="1033" y="319"/>
                      <a:pt x="1038" y="315"/>
                    </a:cubicBezTo>
                    <a:cubicBezTo>
                      <a:pt x="1039" y="314"/>
                      <a:pt x="1039" y="313"/>
                      <a:pt x="1039" y="312"/>
                    </a:cubicBezTo>
                    <a:cubicBezTo>
                      <a:pt x="1039" y="311"/>
                      <a:pt x="1039" y="310"/>
                      <a:pt x="1038" y="309"/>
                    </a:cubicBezTo>
                    <a:cubicBezTo>
                      <a:pt x="1037" y="308"/>
                      <a:pt x="1035" y="307"/>
                      <a:pt x="1033" y="309"/>
                    </a:cubicBezTo>
                    <a:cubicBezTo>
                      <a:pt x="1027" y="313"/>
                      <a:pt x="1020" y="317"/>
                      <a:pt x="1013" y="317"/>
                    </a:cubicBezTo>
                    <a:cubicBezTo>
                      <a:pt x="1007" y="318"/>
                      <a:pt x="1001" y="317"/>
                      <a:pt x="1001" y="317"/>
                    </a:cubicBezTo>
                    <a:cubicBezTo>
                      <a:pt x="985" y="314"/>
                      <a:pt x="962" y="310"/>
                      <a:pt x="951" y="302"/>
                    </a:cubicBezTo>
                    <a:cubicBezTo>
                      <a:pt x="950" y="302"/>
                      <a:pt x="945" y="297"/>
                      <a:pt x="943" y="295"/>
                    </a:cubicBezTo>
                    <a:cubicBezTo>
                      <a:pt x="954" y="297"/>
                      <a:pt x="966" y="295"/>
                      <a:pt x="977" y="293"/>
                    </a:cubicBezTo>
                    <a:cubicBezTo>
                      <a:pt x="1008" y="287"/>
                      <a:pt x="1039" y="292"/>
                      <a:pt x="1057" y="297"/>
                    </a:cubicBezTo>
                    <a:cubicBezTo>
                      <a:pt x="1065" y="299"/>
                      <a:pt x="1069" y="306"/>
                      <a:pt x="1071" y="308"/>
                    </a:cubicBezTo>
                    <a:cubicBezTo>
                      <a:pt x="1073" y="311"/>
                      <a:pt x="1075" y="314"/>
                      <a:pt x="1077" y="316"/>
                    </a:cubicBezTo>
                    <a:cubicBezTo>
                      <a:pt x="1082" y="324"/>
                      <a:pt x="1082" y="324"/>
                      <a:pt x="1082" y="324"/>
                    </a:cubicBezTo>
                    <a:cubicBezTo>
                      <a:pt x="1083" y="326"/>
                      <a:pt x="1086" y="326"/>
                      <a:pt x="1088" y="325"/>
                    </a:cubicBezTo>
                    <a:cubicBezTo>
                      <a:pt x="1089" y="324"/>
                      <a:pt x="1089" y="323"/>
                      <a:pt x="1089" y="322"/>
                    </a:cubicBezTo>
                    <a:cubicBezTo>
                      <a:pt x="1089" y="321"/>
                      <a:pt x="1089" y="320"/>
                      <a:pt x="1089" y="320"/>
                    </a:cubicBezTo>
                    <a:cubicBezTo>
                      <a:pt x="1084" y="312"/>
                      <a:pt x="1084" y="312"/>
                      <a:pt x="1084" y="312"/>
                    </a:cubicBezTo>
                    <a:cubicBezTo>
                      <a:pt x="1081" y="309"/>
                      <a:pt x="1079" y="306"/>
                      <a:pt x="1077" y="302"/>
                    </a:cubicBezTo>
                    <a:cubicBezTo>
                      <a:pt x="1080" y="303"/>
                      <a:pt x="1084" y="304"/>
                      <a:pt x="1087" y="306"/>
                    </a:cubicBezTo>
                    <a:cubicBezTo>
                      <a:pt x="1089" y="306"/>
                      <a:pt x="1091" y="305"/>
                      <a:pt x="1092" y="303"/>
                    </a:cubicBezTo>
                    <a:cubicBezTo>
                      <a:pt x="1093" y="301"/>
                      <a:pt x="1092" y="299"/>
                      <a:pt x="1090" y="298"/>
                    </a:cubicBezTo>
                    <a:cubicBezTo>
                      <a:pt x="1083" y="295"/>
                      <a:pt x="1041" y="283"/>
                      <a:pt x="1026" y="282"/>
                    </a:cubicBezTo>
                    <a:cubicBezTo>
                      <a:pt x="1036" y="276"/>
                      <a:pt x="1046" y="269"/>
                      <a:pt x="1052" y="261"/>
                    </a:cubicBezTo>
                    <a:cubicBezTo>
                      <a:pt x="1055" y="257"/>
                      <a:pt x="1058" y="254"/>
                      <a:pt x="1058" y="254"/>
                    </a:cubicBezTo>
                    <a:cubicBezTo>
                      <a:pt x="1064" y="251"/>
                      <a:pt x="1068" y="250"/>
                      <a:pt x="1073" y="252"/>
                    </a:cubicBezTo>
                    <a:cubicBezTo>
                      <a:pt x="1075" y="252"/>
                      <a:pt x="1077" y="251"/>
                      <a:pt x="1078" y="249"/>
                    </a:cubicBezTo>
                    <a:cubicBezTo>
                      <a:pt x="1079" y="247"/>
                      <a:pt x="1078" y="245"/>
                      <a:pt x="1076" y="244"/>
                    </a:cubicBezTo>
                    <a:cubicBezTo>
                      <a:pt x="1068" y="241"/>
                      <a:pt x="1062" y="244"/>
                      <a:pt x="1056" y="247"/>
                    </a:cubicBezTo>
                    <a:cubicBezTo>
                      <a:pt x="1056" y="246"/>
                      <a:pt x="1056" y="245"/>
                      <a:pt x="1056" y="245"/>
                    </a:cubicBezTo>
                    <a:cubicBezTo>
                      <a:pt x="1056" y="242"/>
                      <a:pt x="1056" y="239"/>
                      <a:pt x="1055" y="236"/>
                    </a:cubicBezTo>
                    <a:cubicBezTo>
                      <a:pt x="1055" y="234"/>
                      <a:pt x="1053" y="233"/>
                      <a:pt x="1050" y="233"/>
                    </a:cubicBezTo>
                    <a:cubicBezTo>
                      <a:pt x="1048" y="234"/>
                      <a:pt x="1047" y="236"/>
                      <a:pt x="1047" y="238"/>
                    </a:cubicBezTo>
                    <a:cubicBezTo>
                      <a:pt x="1049" y="242"/>
                      <a:pt x="1049" y="247"/>
                      <a:pt x="1047" y="252"/>
                    </a:cubicBezTo>
                    <a:cubicBezTo>
                      <a:pt x="1047" y="253"/>
                      <a:pt x="1047" y="253"/>
                      <a:pt x="1047" y="253"/>
                    </a:cubicBezTo>
                    <a:cubicBezTo>
                      <a:pt x="1044" y="260"/>
                      <a:pt x="1037" y="266"/>
                      <a:pt x="1029" y="271"/>
                    </a:cubicBezTo>
                    <a:cubicBezTo>
                      <a:pt x="1024" y="274"/>
                      <a:pt x="986" y="278"/>
                      <a:pt x="977" y="280"/>
                    </a:cubicBezTo>
                    <a:cubicBezTo>
                      <a:pt x="968" y="281"/>
                      <a:pt x="957" y="281"/>
                      <a:pt x="948" y="281"/>
                    </a:cubicBezTo>
                    <a:cubicBezTo>
                      <a:pt x="958" y="275"/>
                      <a:pt x="966" y="269"/>
                      <a:pt x="969" y="259"/>
                    </a:cubicBezTo>
                    <a:cubicBezTo>
                      <a:pt x="971" y="253"/>
                      <a:pt x="979" y="246"/>
                      <a:pt x="979" y="246"/>
                    </a:cubicBezTo>
                    <a:cubicBezTo>
                      <a:pt x="984" y="240"/>
                      <a:pt x="984" y="240"/>
                      <a:pt x="984" y="240"/>
                    </a:cubicBezTo>
                    <a:cubicBezTo>
                      <a:pt x="986" y="238"/>
                      <a:pt x="986" y="235"/>
                      <a:pt x="984" y="234"/>
                    </a:cubicBezTo>
                    <a:cubicBezTo>
                      <a:pt x="982" y="232"/>
                      <a:pt x="980" y="233"/>
                      <a:pt x="978" y="234"/>
                    </a:cubicBezTo>
                    <a:cubicBezTo>
                      <a:pt x="973" y="241"/>
                      <a:pt x="973" y="241"/>
                      <a:pt x="973" y="241"/>
                    </a:cubicBezTo>
                    <a:cubicBezTo>
                      <a:pt x="973" y="241"/>
                      <a:pt x="971" y="243"/>
                      <a:pt x="969" y="245"/>
                    </a:cubicBezTo>
                    <a:cubicBezTo>
                      <a:pt x="969" y="244"/>
                      <a:pt x="969" y="242"/>
                      <a:pt x="969" y="241"/>
                    </a:cubicBezTo>
                    <a:cubicBezTo>
                      <a:pt x="969" y="235"/>
                      <a:pt x="968" y="228"/>
                      <a:pt x="965" y="221"/>
                    </a:cubicBezTo>
                    <a:cubicBezTo>
                      <a:pt x="964" y="219"/>
                      <a:pt x="961" y="218"/>
                      <a:pt x="960" y="219"/>
                    </a:cubicBezTo>
                    <a:cubicBezTo>
                      <a:pt x="958" y="220"/>
                      <a:pt x="957" y="223"/>
                      <a:pt x="958" y="225"/>
                    </a:cubicBezTo>
                    <a:cubicBezTo>
                      <a:pt x="961" y="231"/>
                      <a:pt x="961" y="238"/>
                      <a:pt x="961" y="245"/>
                    </a:cubicBezTo>
                    <a:cubicBezTo>
                      <a:pt x="961" y="245"/>
                      <a:pt x="962" y="265"/>
                      <a:pt x="938" y="272"/>
                    </a:cubicBezTo>
                    <a:cubicBezTo>
                      <a:pt x="928" y="276"/>
                      <a:pt x="900" y="262"/>
                      <a:pt x="870" y="267"/>
                    </a:cubicBezTo>
                    <a:cubicBezTo>
                      <a:pt x="881" y="249"/>
                      <a:pt x="905" y="223"/>
                      <a:pt x="924" y="210"/>
                    </a:cubicBezTo>
                    <a:cubicBezTo>
                      <a:pt x="935" y="203"/>
                      <a:pt x="949" y="197"/>
                      <a:pt x="962" y="199"/>
                    </a:cubicBezTo>
                    <a:cubicBezTo>
                      <a:pt x="972" y="200"/>
                      <a:pt x="979" y="201"/>
                      <a:pt x="983" y="203"/>
                    </a:cubicBezTo>
                    <a:cubicBezTo>
                      <a:pt x="985" y="203"/>
                      <a:pt x="987" y="202"/>
                      <a:pt x="988" y="200"/>
                    </a:cubicBezTo>
                    <a:cubicBezTo>
                      <a:pt x="989" y="198"/>
                      <a:pt x="988" y="196"/>
                      <a:pt x="986" y="195"/>
                    </a:cubicBezTo>
                    <a:cubicBezTo>
                      <a:pt x="980" y="193"/>
                      <a:pt x="963" y="188"/>
                      <a:pt x="946" y="190"/>
                    </a:cubicBezTo>
                    <a:cubicBezTo>
                      <a:pt x="951" y="185"/>
                      <a:pt x="956" y="180"/>
                      <a:pt x="961" y="175"/>
                    </a:cubicBezTo>
                    <a:cubicBezTo>
                      <a:pt x="974" y="163"/>
                      <a:pt x="974" y="163"/>
                      <a:pt x="974" y="163"/>
                    </a:cubicBezTo>
                    <a:cubicBezTo>
                      <a:pt x="975" y="162"/>
                      <a:pt x="975" y="161"/>
                      <a:pt x="975" y="160"/>
                    </a:cubicBezTo>
                    <a:cubicBezTo>
                      <a:pt x="975" y="159"/>
                      <a:pt x="975" y="158"/>
                      <a:pt x="974" y="157"/>
                    </a:cubicBezTo>
                    <a:cubicBezTo>
                      <a:pt x="973" y="156"/>
                      <a:pt x="970" y="155"/>
                      <a:pt x="969" y="157"/>
                    </a:cubicBezTo>
                    <a:cubicBezTo>
                      <a:pt x="955" y="170"/>
                      <a:pt x="955" y="170"/>
                      <a:pt x="955" y="170"/>
                    </a:cubicBezTo>
                    <a:cubicBezTo>
                      <a:pt x="950" y="175"/>
                      <a:pt x="945" y="180"/>
                      <a:pt x="939" y="185"/>
                    </a:cubicBezTo>
                    <a:cubicBezTo>
                      <a:pt x="936" y="188"/>
                      <a:pt x="925" y="195"/>
                      <a:pt x="922" y="197"/>
                    </a:cubicBezTo>
                    <a:cubicBezTo>
                      <a:pt x="909" y="204"/>
                      <a:pt x="894" y="216"/>
                      <a:pt x="882" y="230"/>
                    </a:cubicBezTo>
                    <a:cubicBezTo>
                      <a:pt x="884" y="221"/>
                      <a:pt x="887" y="212"/>
                      <a:pt x="889" y="203"/>
                    </a:cubicBezTo>
                    <a:cubicBezTo>
                      <a:pt x="894" y="185"/>
                      <a:pt x="894" y="185"/>
                      <a:pt x="894" y="185"/>
                    </a:cubicBezTo>
                    <a:cubicBezTo>
                      <a:pt x="900" y="163"/>
                      <a:pt x="907" y="143"/>
                      <a:pt x="926" y="126"/>
                    </a:cubicBezTo>
                    <a:cubicBezTo>
                      <a:pt x="928" y="125"/>
                      <a:pt x="935" y="118"/>
                      <a:pt x="948" y="117"/>
                    </a:cubicBezTo>
                    <a:cubicBezTo>
                      <a:pt x="951" y="117"/>
                      <a:pt x="955" y="117"/>
                      <a:pt x="959" y="117"/>
                    </a:cubicBezTo>
                    <a:cubicBezTo>
                      <a:pt x="961" y="117"/>
                      <a:pt x="963" y="115"/>
                      <a:pt x="963" y="113"/>
                    </a:cubicBezTo>
                    <a:cubicBezTo>
                      <a:pt x="963" y="111"/>
                      <a:pt x="961" y="109"/>
                      <a:pt x="959" y="109"/>
                    </a:cubicBezTo>
                    <a:cubicBezTo>
                      <a:pt x="951" y="109"/>
                      <a:pt x="942" y="109"/>
                      <a:pt x="934" y="111"/>
                    </a:cubicBezTo>
                    <a:cubicBezTo>
                      <a:pt x="934" y="111"/>
                      <a:pt x="933" y="112"/>
                      <a:pt x="932" y="112"/>
                    </a:cubicBezTo>
                    <a:cubicBezTo>
                      <a:pt x="933" y="111"/>
                      <a:pt x="934" y="110"/>
                      <a:pt x="935" y="109"/>
                    </a:cubicBezTo>
                    <a:cubicBezTo>
                      <a:pt x="938" y="104"/>
                      <a:pt x="942" y="98"/>
                      <a:pt x="945" y="93"/>
                    </a:cubicBezTo>
                    <a:cubicBezTo>
                      <a:pt x="945" y="92"/>
                      <a:pt x="945" y="91"/>
                      <a:pt x="945" y="91"/>
                    </a:cubicBezTo>
                    <a:cubicBezTo>
                      <a:pt x="945" y="89"/>
                      <a:pt x="944" y="88"/>
                      <a:pt x="943" y="87"/>
                    </a:cubicBezTo>
                    <a:cubicBezTo>
                      <a:pt x="941" y="86"/>
                      <a:pt x="939" y="87"/>
                      <a:pt x="938" y="89"/>
                    </a:cubicBezTo>
                    <a:cubicBezTo>
                      <a:pt x="935" y="94"/>
                      <a:pt x="932" y="99"/>
                      <a:pt x="928" y="104"/>
                    </a:cubicBezTo>
                    <a:cubicBezTo>
                      <a:pt x="925" y="108"/>
                      <a:pt x="908" y="127"/>
                      <a:pt x="904" y="133"/>
                    </a:cubicBezTo>
                    <a:cubicBezTo>
                      <a:pt x="893" y="147"/>
                      <a:pt x="885" y="169"/>
                      <a:pt x="880" y="182"/>
                    </a:cubicBezTo>
                    <a:cubicBezTo>
                      <a:pt x="876" y="194"/>
                      <a:pt x="862" y="232"/>
                      <a:pt x="855" y="251"/>
                    </a:cubicBezTo>
                    <a:cubicBezTo>
                      <a:pt x="855" y="231"/>
                      <a:pt x="852" y="216"/>
                      <a:pt x="847" y="201"/>
                    </a:cubicBezTo>
                    <a:cubicBezTo>
                      <a:pt x="843" y="190"/>
                      <a:pt x="843" y="176"/>
                      <a:pt x="843" y="171"/>
                    </a:cubicBezTo>
                    <a:cubicBezTo>
                      <a:pt x="844" y="142"/>
                      <a:pt x="850" y="119"/>
                      <a:pt x="860" y="96"/>
                    </a:cubicBezTo>
                    <a:cubicBezTo>
                      <a:pt x="864" y="88"/>
                      <a:pt x="869" y="80"/>
                      <a:pt x="874" y="72"/>
                    </a:cubicBezTo>
                    <a:cubicBezTo>
                      <a:pt x="876" y="68"/>
                      <a:pt x="878" y="64"/>
                      <a:pt x="880" y="61"/>
                    </a:cubicBezTo>
                    <a:cubicBezTo>
                      <a:pt x="883" y="57"/>
                      <a:pt x="888" y="48"/>
                      <a:pt x="895" y="44"/>
                    </a:cubicBezTo>
                    <a:cubicBezTo>
                      <a:pt x="901" y="39"/>
                      <a:pt x="915" y="35"/>
                      <a:pt x="923" y="36"/>
                    </a:cubicBezTo>
                    <a:cubicBezTo>
                      <a:pt x="925" y="36"/>
                      <a:pt x="927" y="34"/>
                      <a:pt x="927" y="32"/>
                    </a:cubicBezTo>
                    <a:cubicBezTo>
                      <a:pt x="928" y="30"/>
                      <a:pt x="926" y="28"/>
                      <a:pt x="924" y="28"/>
                    </a:cubicBezTo>
                    <a:cubicBezTo>
                      <a:pt x="915" y="27"/>
                      <a:pt x="902" y="29"/>
                      <a:pt x="892" y="35"/>
                    </a:cubicBezTo>
                    <a:cubicBezTo>
                      <a:pt x="892" y="35"/>
                      <a:pt x="891" y="35"/>
                      <a:pt x="891" y="34"/>
                    </a:cubicBezTo>
                    <a:cubicBezTo>
                      <a:pt x="891" y="33"/>
                      <a:pt x="891" y="32"/>
                      <a:pt x="891" y="31"/>
                    </a:cubicBezTo>
                    <a:cubicBezTo>
                      <a:pt x="892" y="27"/>
                      <a:pt x="893" y="23"/>
                      <a:pt x="893" y="19"/>
                    </a:cubicBezTo>
                    <a:cubicBezTo>
                      <a:pt x="893" y="16"/>
                      <a:pt x="893" y="14"/>
                      <a:pt x="892" y="12"/>
                    </a:cubicBezTo>
                    <a:cubicBezTo>
                      <a:pt x="891" y="9"/>
                      <a:pt x="889" y="8"/>
                      <a:pt x="887" y="9"/>
                    </a:cubicBezTo>
                    <a:cubicBezTo>
                      <a:pt x="885" y="10"/>
                      <a:pt x="884" y="12"/>
                      <a:pt x="885" y="14"/>
                    </a:cubicBezTo>
                    <a:cubicBezTo>
                      <a:pt x="886" y="19"/>
                      <a:pt x="880" y="33"/>
                      <a:pt x="880" y="35"/>
                    </a:cubicBezTo>
                    <a:cubicBezTo>
                      <a:pt x="876" y="46"/>
                      <a:pt x="870" y="55"/>
                      <a:pt x="864" y="65"/>
                    </a:cubicBezTo>
                    <a:cubicBezTo>
                      <a:pt x="858" y="73"/>
                      <a:pt x="853" y="82"/>
                      <a:pt x="849" y="91"/>
                    </a:cubicBezTo>
                    <a:cubicBezTo>
                      <a:pt x="839" y="114"/>
                      <a:pt x="833" y="135"/>
                      <a:pt x="831" y="162"/>
                    </a:cubicBezTo>
                    <a:cubicBezTo>
                      <a:pt x="824" y="146"/>
                      <a:pt x="816" y="132"/>
                      <a:pt x="807" y="117"/>
                    </a:cubicBezTo>
                    <a:cubicBezTo>
                      <a:pt x="798" y="102"/>
                      <a:pt x="798" y="102"/>
                      <a:pt x="798" y="102"/>
                    </a:cubicBezTo>
                    <a:cubicBezTo>
                      <a:pt x="789" y="88"/>
                      <a:pt x="781" y="74"/>
                      <a:pt x="777" y="59"/>
                    </a:cubicBezTo>
                    <a:cubicBezTo>
                      <a:pt x="776" y="55"/>
                      <a:pt x="774" y="43"/>
                      <a:pt x="780" y="34"/>
                    </a:cubicBezTo>
                    <a:cubicBezTo>
                      <a:pt x="785" y="24"/>
                      <a:pt x="792" y="13"/>
                      <a:pt x="800" y="8"/>
                    </a:cubicBezTo>
                    <a:cubicBezTo>
                      <a:pt x="802" y="7"/>
                      <a:pt x="803" y="5"/>
                      <a:pt x="802" y="3"/>
                    </a:cubicBezTo>
                    <a:cubicBezTo>
                      <a:pt x="801" y="1"/>
                      <a:pt x="798" y="0"/>
                      <a:pt x="796" y="1"/>
                    </a:cubicBezTo>
                    <a:cubicBezTo>
                      <a:pt x="784" y="9"/>
                      <a:pt x="769" y="35"/>
                      <a:pt x="768" y="35"/>
                    </a:cubicBezTo>
                    <a:cubicBezTo>
                      <a:pt x="768" y="35"/>
                      <a:pt x="768" y="35"/>
                      <a:pt x="768" y="35"/>
                    </a:cubicBezTo>
                    <a:cubicBezTo>
                      <a:pt x="763" y="30"/>
                      <a:pt x="756" y="26"/>
                      <a:pt x="750" y="23"/>
                    </a:cubicBezTo>
                    <a:cubicBezTo>
                      <a:pt x="749" y="22"/>
                      <a:pt x="749" y="22"/>
                      <a:pt x="749" y="22"/>
                    </a:cubicBezTo>
                    <a:cubicBezTo>
                      <a:pt x="747" y="21"/>
                      <a:pt x="745" y="22"/>
                      <a:pt x="744" y="24"/>
                    </a:cubicBezTo>
                    <a:cubicBezTo>
                      <a:pt x="743" y="26"/>
                      <a:pt x="743" y="28"/>
                      <a:pt x="745" y="29"/>
                    </a:cubicBezTo>
                    <a:cubicBezTo>
                      <a:pt x="746" y="30"/>
                      <a:pt x="746" y="30"/>
                      <a:pt x="746" y="30"/>
                    </a:cubicBezTo>
                    <a:cubicBezTo>
                      <a:pt x="749" y="32"/>
                      <a:pt x="752" y="33"/>
                      <a:pt x="755" y="35"/>
                    </a:cubicBezTo>
                    <a:cubicBezTo>
                      <a:pt x="763" y="41"/>
                      <a:pt x="763" y="50"/>
                      <a:pt x="763" y="54"/>
                    </a:cubicBezTo>
                    <a:cubicBezTo>
                      <a:pt x="766" y="75"/>
                      <a:pt x="776" y="91"/>
                      <a:pt x="784" y="108"/>
                    </a:cubicBezTo>
                    <a:cubicBezTo>
                      <a:pt x="794" y="129"/>
                      <a:pt x="813" y="169"/>
                      <a:pt x="823" y="199"/>
                    </a:cubicBezTo>
                    <a:cubicBezTo>
                      <a:pt x="825" y="206"/>
                      <a:pt x="831" y="225"/>
                      <a:pt x="833" y="237"/>
                    </a:cubicBezTo>
                    <a:cubicBezTo>
                      <a:pt x="835" y="253"/>
                      <a:pt x="832" y="270"/>
                      <a:pt x="824" y="282"/>
                    </a:cubicBezTo>
                    <a:cubicBezTo>
                      <a:pt x="819" y="289"/>
                      <a:pt x="813" y="295"/>
                      <a:pt x="806" y="298"/>
                    </a:cubicBezTo>
                    <a:cubicBezTo>
                      <a:pt x="798" y="300"/>
                      <a:pt x="781" y="304"/>
                      <a:pt x="761" y="303"/>
                    </a:cubicBezTo>
                    <a:cubicBezTo>
                      <a:pt x="745" y="301"/>
                      <a:pt x="723" y="291"/>
                      <a:pt x="704" y="278"/>
                    </a:cubicBezTo>
                    <a:cubicBezTo>
                      <a:pt x="700" y="275"/>
                      <a:pt x="668" y="244"/>
                      <a:pt x="658" y="233"/>
                    </a:cubicBezTo>
                    <a:cubicBezTo>
                      <a:pt x="622" y="192"/>
                      <a:pt x="594" y="158"/>
                      <a:pt x="589" y="131"/>
                    </a:cubicBezTo>
                    <a:cubicBezTo>
                      <a:pt x="588" y="132"/>
                      <a:pt x="587" y="133"/>
                      <a:pt x="586" y="134"/>
                    </a:cubicBezTo>
                    <a:cubicBezTo>
                      <a:pt x="580" y="141"/>
                      <a:pt x="566" y="148"/>
                      <a:pt x="546" y="148"/>
                    </a:cubicBezTo>
                    <a:cubicBezTo>
                      <a:pt x="546" y="148"/>
                      <a:pt x="546" y="148"/>
                      <a:pt x="546" y="148"/>
                    </a:cubicBezTo>
                    <a:cubicBezTo>
                      <a:pt x="526" y="148"/>
                      <a:pt x="512" y="141"/>
                      <a:pt x="506" y="134"/>
                    </a:cubicBezTo>
                    <a:cubicBezTo>
                      <a:pt x="505" y="134"/>
                      <a:pt x="505" y="133"/>
                      <a:pt x="504" y="133"/>
                    </a:cubicBezTo>
                    <a:cubicBezTo>
                      <a:pt x="501" y="142"/>
                      <a:pt x="485" y="180"/>
                      <a:pt x="472" y="198"/>
                    </a:cubicBezTo>
                    <a:cubicBezTo>
                      <a:pt x="466" y="207"/>
                      <a:pt x="459" y="216"/>
                      <a:pt x="453" y="226"/>
                    </a:cubicBezTo>
                    <a:cubicBezTo>
                      <a:pt x="450" y="230"/>
                      <a:pt x="441" y="242"/>
                      <a:pt x="439" y="244"/>
                    </a:cubicBezTo>
                    <a:cubicBezTo>
                      <a:pt x="406" y="280"/>
                      <a:pt x="368" y="283"/>
                      <a:pt x="325" y="274"/>
                    </a:cubicBezTo>
                    <a:cubicBezTo>
                      <a:pt x="322" y="274"/>
                      <a:pt x="315" y="271"/>
                      <a:pt x="312" y="261"/>
                    </a:cubicBezTo>
                    <a:cubicBezTo>
                      <a:pt x="309" y="250"/>
                      <a:pt x="306" y="232"/>
                      <a:pt x="311" y="206"/>
                    </a:cubicBezTo>
                    <a:cubicBezTo>
                      <a:pt x="311" y="203"/>
                      <a:pt x="311" y="203"/>
                      <a:pt x="311" y="203"/>
                    </a:cubicBezTo>
                    <a:cubicBezTo>
                      <a:pt x="313" y="189"/>
                      <a:pt x="317" y="170"/>
                      <a:pt x="321" y="149"/>
                    </a:cubicBezTo>
                    <a:cubicBezTo>
                      <a:pt x="321" y="146"/>
                      <a:pt x="325" y="129"/>
                      <a:pt x="333" y="118"/>
                    </a:cubicBezTo>
                    <a:cubicBezTo>
                      <a:pt x="341" y="107"/>
                      <a:pt x="350" y="94"/>
                      <a:pt x="354" y="75"/>
                    </a:cubicBezTo>
                    <a:cubicBezTo>
                      <a:pt x="355" y="69"/>
                      <a:pt x="359" y="59"/>
                      <a:pt x="362" y="54"/>
                    </a:cubicBezTo>
                    <a:cubicBezTo>
                      <a:pt x="368" y="45"/>
                      <a:pt x="375" y="40"/>
                      <a:pt x="382" y="34"/>
                    </a:cubicBezTo>
                    <a:cubicBezTo>
                      <a:pt x="391" y="28"/>
                      <a:pt x="391" y="28"/>
                      <a:pt x="391" y="28"/>
                    </a:cubicBezTo>
                    <a:cubicBezTo>
                      <a:pt x="393" y="26"/>
                      <a:pt x="393" y="24"/>
                      <a:pt x="392" y="22"/>
                    </a:cubicBezTo>
                    <a:cubicBezTo>
                      <a:pt x="391" y="20"/>
                      <a:pt x="388" y="20"/>
                      <a:pt x="386" y="21"/>
                    </a:cubicBezTo>
                    <a:cubicBezTo>
                      <a:pt x="378" y="28"/>
                      <a:pt x="378" y="28"/>
                      <a:pt x="378" y="28"/>
                    </a:cubicBezTo>
                    <a:cubicBezTo>
                      <a:pt x="378" y="28"/>
                      <a:pt x="377" y="28"/>
                      <a:pt x="377" y="28"/>
                    </a:cubicBezTo>
                    <a:cubicBezTo>
                      <a:pt x="378" y="23"/>
                      <a:pt x="377" y="19"/>
                      <a:pt x="376" y="15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6" y="11"/>
                      <a:pt x="374" y="9"/>
                      <a:pt x="371" y="10"/>
                    </a:cubicBezTo>
                    <a:cubicBezTo>
                      <a:pt x="369" y="10"/>
                      <a:pt x="368" y="12"/>
                      <a:pt x="368" y="14"/>
                    </a:cubicBezTo>
                    <a:cubicBezTo>
                      <a:pt x="368" y="17"/>
                      <a:pt x="368" y="17"/>
                      <a:pt x="368" y="17"/>
                    </a:cubicBezTo>
                    <a:cubicBezTo>
                      <a:pt x="369" y="23"/>
                      <a:pt x="371" y="32"/>
                      <a:pt x="365" y="38"/>
                    </a:cubicBezTo>
                    <a:cubicBezTo>
                      <a:pt x="365" y="38"/>
                      <a:pt x="365" y="38"/>
                      <a:pt x="365" y="38"/>
                    </a:cubicBezTo>
                    <a:cubicBezTo>
                      <a:pt x="360" y="43"/>
                      <a:pt x="356" y="48"/>
                      <a:pt x="352" y="55"/>
                    </a:cubicBezTo>
                    <a:cubicBezTo>
                      <a:pt x="352" y="45"/>
                      <a:pt x="349" y="39"/>
                      <a:pt x="345" y="33"/>
                    </a:cubicBezTo>
                    <a:cubicBezTo>
                      <a:pt x="344" y="33"/>
                      <a:pt x="342" y="30"/>
                      <a:pt x="344" y="27"/>
                    </a:cubicBezTo>
                    <a:cubicBezTo>
                      <a:pt x="345" y="23"/>
                      <a:pt x="347" y="17"/>
                      <a:pt x="351" y="12"/>
                    </a:cubicBezTo>
                    <a:cubicBezTo>
                      <a:pt x="353" y="10"/>
                      <a:pt x="353" y="7"/>
                      <a:pt x="351" y="6"/>
                    </a:cubicBezTo>
                    <a:cubicBezTo>
                      <a:pt x="349" y="5"/>
                      <a:pt x="347" y="5"/>
                      <a:pt x="345" y="7"/>
                    </a:cubicBezTo>
                    <a:cubicBezTo>
                      <a:pt x="341" y="12"/>
                      <a:pt x="338" y="18"/>
                      <a:pt x="337" y="23"/>
                    </a:cubicBezTo>
                    <a:cubicBezTo>
                      <a:pt x="336" y="23"/>
                      <a:pt x="336" y="23"/>
                      <a:pt x="335" y="22"/>
                    </a:cubicBezTo>
                    <a:cubicBezTo>
                      <a:pt x="330" y="16"/>
                      <a:pt x="330" y="16"/>
                      <a:pt x="330" y="16"/>
                    </a:cubicBezTo>
                    <a:cubicBezTo>
                      <a:pt x="328" y="14"/>
                      <a:pt x="326" y="14"/>
                      <a:pt x="324" y="16"/>
                    </a:cubicBezTo>
                    <a:cubicBezTo>
                      <a:pt x="322" y="17"/>
                      <a:pt x="322" y="20"/>
                      <a:pt x="324" y="21"/>
                    </a:cubicBezTo>
                    <a:cubicBezTo>
                      <a:pt x="329" y="28"/>
                      <a:pt x="329" y="28"/>
                      <a:pt x="329" y="28"/>
                    </a:cubicBezTo>
                    <a:cubicBezTo>
                      <a:pt x="340" y="39"/>
                      <a:pt x="347" y="46"/>
                      <a:pt x="343" y="67"/>
                    </a:cubicBezTo>
                    <a:cubicBezTo>
                      <a:pt x="343" y="68"/>
                      <a:pt x="343" y="71"/>
                      <a:pt x="342" y="72"/>
                    </a:cubicBezTo>
                    <a:cubicBezTo>
                      <a:pt x="339" y="89"/>
                      <a:pt x="331" y="100"/>
                      <a:pt x="323" y="111"/>
                    </a:cubicBezTo>
                    <a:cubicBezTo>
                      <a:pt x="318" y="117"/>
                      <a:pt x="314" y="124"/>
                      <a:pt x="310" y="131"/>
                    </a:cubicBezTo>
                    <a:cubicBezTo>
                      <a:pt x="305" y="114"/>
                      <a:pt x="295" y="98"/>
                      <a:pt x="281" y="86"/>
                    </a:cubicBezTo>
                    <a:cubicBezTo>
                      <a:pt x="271" y="78"/>
                      <a:pt x="266" y="71"/>
                      <a:pt x="265" y="68"/>
                    </a:cubicBezTo>
                    <a:cubicBezTo>
                      <a:pt x="260" y="53"/>
                      <a:pt x="261" y="37"/>
                      <a:pt x="266" y="18"/>
                    </a:cubicBezTo>
                    <a:cubicBezTo>
                      <a:pt x="267" y="16"/>
                      <a:pt x="266" y="13"/>
                      <a:pt x="264" y="13"/>
                    </a:cubicBezTo>
                    <a:cubicBezTo>
                      <a:pt x="262" y="12"/>
                      <a:pt x="259" y="13"/>
                      <a:pt x="259" y="15"/>
                    </a:cubicBezTo>
                    <a:cubicBezTo>
                      <a:pt x="258" y="18"/>
                      <a:pt x="257" y="21"/>
                      <a:pt x="257" y="23"/>
                    </a:cubicBezTo>
                    <a:cubicBezTo>
                      <a:pt x="254" y="20"/>
                      <a:pt x="250" y="16"/>
                      <a:pt x="246" y="13"/>
                    </a:cubicBezTo>
                    <a:cubicBezTo>
                      <a:pt x="244" y="11"/>
                      <a:pt x="242" y="12"/>
                      <a:pt x="240" y="13"/>
                    </a:cubicBezTo>
                    <a:cubicBezTo>
                      <a:pt x="239" y="15"/>
                      <a:pt x="239" y="18"/>
                      <a:pt x="241" y="19"/>
                    </a:cubicBezTo>
                    <a:cubicBezTo>
                      <a:pt x="249" y="26"/>
                      <a:pt x="253" y="30"/>
                      <a:pt x="253" y="35"/>
                    </a:cubicBezTo>
                    <a:cubicBezTo>
                      <a:pt x="253" y="36"/>
                      <a:pt x="254" y="45"/>
                      <a:pt x="254" y="49"/>
                    </a:cubicBezTo>
                    <a:cubicBezTo>
                      <a:pt x="254" y="58"/>
                      <a:pt x="256" y="67"/>
                      <a:pt x="259" y="75"/>
                    </a:cubicBezTo>
                    <a:cubicBezTo>
                      <a:pt x="250" y="70"/>
                      <a:pt x="239" y="66"/>
                      <a:pt x="228" y="64"/>
                    </a:cubicBezTo>
                    <a:cubicBezTo>
                      <a:pt x="227" y="63"/>
                      <a:pt x="224" y="62"/>
                      <a:pt x="224" y="60"/>
                    </a:cubicBezTo>
                    <a:cubicBezTo>
                      <a:pt x="223" y="57"/>
                      <a:pt x="221" y="53"/>
                      <a:pt x="222" y="48"/>
                    </a:cubicBezTo>
                    <a:cubicBezTo>
                      <a:pt x="223" y="46"/>
                      <a:pt x="221" y="43"/>
                      <a:pt x="219" y="43"/>
                    </a:cubicBezTo>
                    <a:cubicBezTo>
                      <a:pt x="217" y="43"/>
                      <a:pt x="215" y="44"/>
                      <a:pt x="214" y="46"/>
                    </a:cubicBezTo>
                    <a:cubicBezTo>
                      <a:pt x="213" y="52"/>
                      <a:pt x="214" y="58"/>
                      <a:pt x="216" y="62"/>
                    </a:cubicBezTo>
                    <a:cubicBezTo>
                      <a:pt x="212" y="61"/>
                      <a:pt x="208" y="61"/>
                      <a:pt x="204" y="60"/>
                    </a:cubicBezTo>
                    <a:cubicBezTo>
                      <a:pt x="201" y="60"/>
                      <a:pt x="200" y="62"/>
                      <a:pt x="199" y="64"/>
                    </a:cubicBezTo>
                    <a:cubicBezTo>
                      <a:pt x="199" y="66"/>
                      <a:pt x="201" y="68"/>
                      <a:pt x="203" y="68"/>
                    </a:cubicBezTo>
                    <a:cubicBezTo>
                      <a:pt x="220" y="69"/>
                      <a:pt x="237" y="73"/>
                      <a:pt x="251" y="80"/>
                    </a:cubicBezTo>
                    <a:cubicBezTo>
                      <a:pt x="265" y="86"/>
                      <a:pt x="278" y="99"/>
                      <a:pt x="283" y="105"/>
                    </a:cubicBezTo>
                    <a:cubicBezTo>
                      <a:pt x="288" y="111"/>
                      <a:pt x="293" y="119"/>
                      <a:pt x="297" y="129"/>
                    </a:cubicBezTo>
                    <a:cubicBezTo>
                      <a:pt x="299" y="134"/>
                      <a:pt x="300" y="147"/>
                      <a:pt x="298" y="159"/>
                    </a:cubicBezTo>
                    <a:cubicBezTo>
                      <a:pt x="295" y="175"/>
                      <a:pt x="293" y="189"/>
                      <a:pt x="291" y="200"/>
                    </a:cubicBezTo>
                    <a:cubicBezTo>
                      <a:pt x="291" y="203"/>
                      <a:pt x="291" y="203"/>
                      <a:pt x="291" y="203"/>
                    </a:cubicBezTo>
                    <a:cubicBezTo>
                      <a:pt x="287" y="226"/>
                      <a:pt x="288" y="245"/>
                      <a:pt x="291" y="259"/>
                    </a:cubicBezTo>
                    <a:cubicBezTo>
                      <a:pt x="291" y="262"/>
                      <a:pt x="293" y="267"/>
                      <a:pt x="287" y="265"/>
                    </a:cubicBezTo>
                    <a:cubicBezTo>
                      <a:pt x="272" y="261"/>
                      <a:pt x="226" y="250"/>
                      <a:pt x="196" y="244"/>
                    </a:cubicBezTo>
                    <a:cubicBezTo>
                      <a:pt x="176" y="241"/>
                      <a:pt x="153" y="237"/>
                      <a:pt x="147" y="234"/>
                    </a:cubicBezTo>
                    <a:cubicBezTo>
                      <a:pt x="140" y="231"/>
                      <a:pt x="124" y="221"/>
                      <a:pt x="121" y="212"/>
                    </a:cubicBezTo>
                    <a:cubicBezTo>
                      <a:pt x="120" y="207"/>
                      <a:pt x="119" y="202"/>
                      <a:pt x="120" y="199"/>
                    </a:cubicBezTo>
                    <a:cubicBezTo>
                      <a:pt x="121" y="197"/>
                      <a:pt x="120" y="195"/>
                      <a:pt x="118" y="194"/>
                    </a:cubicBezTo>
                    <a:cubicBezTo>
                      <a:pt x="115" y="193"/>
                      <a:pt x="113" y="195"/>
                      <a:pt x="113" y="197"/>
                    </a:cubicBezTo>
                    <a:cubicBezTo>
                      <a:pt x="112" y="198"/>
                      <a:pt x="112" y="200"/>
                      <a:pt x="112" y="202"/>
                    </a:cubicBezTo>
                    <a:cubicBezTo>
                      <a:pt x="112" y="208"/>
                      <a:pt x="113" y="213"/>
                      <a:pt x="115" y="219"/>
                    </a:cubicBezTo>
                    <a:cubicBezTo>
                      <a:pt x="110" y="216"/>
                      <a:pt x="104" y="215"/>
                      <a:pt x="99" y="214"/>
                    </a:cubicBezTo>
                    <a:cubicBezTo>
                      <a:pt x="97" y="214"/>
                      <a:pt x="95" y="215"/>
                      <a:pt x="94" y="217"/>
                    </a:cubicBezTo>
                    <a:cubicBezTo>
                      <a:pt x="94" y="220"/>
                      <a:pt x="96" y="222"/>
                      <a:pt x="98" y="222"/>
                    </a:cubicBezTo>
                    <a:cubicBezTo>
                      <a:pt x="102" y="222"/>
                      <a:pt x="107" y="224"/>
                      <a:pt x="111" y="226"/>
                    </a:cubicBezTo>
                    <a:cubicBezTo>
                      <a:pt x="114" y="227"/>
                      <a:pt x="120" y="232"/>
                      <a:pt x="121" y="233"/>
                    </a:cubicBezTo>
                    <a:cubicBezTo>
                      <a:pt x="128" y="238"/>
                      <a:pt x="135" y="242"/>
                      <a:pt x="143" y="246"/>
                    </a:cubicBezTo>
                    <a:cubicBezTo>
                      <a:pt x="125" y="247"/>
                      <a:pt x="106" y="250"/>
                      <a:pt x="90" y="255"/>
                    </a:cubicBezTo>
                    <a:cubicBezTo>
                      <a:pt x="86" y="256"/>
                      <a:pt x="74" y="259"/>
                      <a:pt x="72" y="260"/>
                    </a:cubicBezTo>
                    <a:cubicBezTo>
                      <a:pt x="67" y="260"/>
                      <a:pt x="62" y="260"/>
                      <a:pt x="57" y="260"/>
                    </a:cubicBezTo>
                    <a:cubicBezTo>
                      <a:pt x="55" y="260"/>
                      <a:pt x="53" y="261"/>
                      <a:pt x="53" y="263"/>
                    </a:cubicBezTo>
                    <a:cubicBezTo>
                      <a:pt x="52" y="266"/>
                      <a:pt x="54" y="268"/>
                      <a:pt x="56" y="268"/>
                    </a:cubicBezTo>
                    <a:cubicBezTo>
                      <a:pt x="61" y="268"/>
                      <a:pt x="65" y="268"/>
                      <a:pt x="70" y="268"/>
                    </a:cubicBezTo>
                    <a:cubicBezTo>
                      <a:pt x="62" y="273"/>
                      <a:pt x="55" y="280"/>
                      <a:pt x="50" y="287"/>
                    </a:cubicBezTo>
                    <a:cubicBezTo>
                      <a:pt x="50" y="287"/>
                      <a:pt x="50" y="288"/>
                      <a:pt x="50" y="289"/>
                    </a:cubicBezTo>
                    <a:cubicBezTo>
                      <a:pt x="50" y="290"/>
                      <a:pt x="50" y="291"/>
                      <a:pt x="51" y="292"/>
                    </a:cubicBezTo>
                    <a:cubicBezTo>
                      <a:pt x="53" y="293"/>
                      <a:pt x="56" y="293"/>
                      <a:pt x="57" y="291"/>
                    </a:cubicBezTo>
                    <a:cubicBezTo>
                      <a:pt x="59" y="288"/>
                      <a:pt x="63" y="284"/>
                      <a:pt x="67" y="280"/>
                    </a:cubicBezTo>
                    <a:cubicBezTo>
                      <a:pt x="75" y="273"/>
                      <a:pt x="86" y="269"/>
                      <a:pt x="89" y="268"/>
                    </a:cubicBezTo>
                    <a:cubicBezTo>
                      <a:pt x="107" y="262"/>
                      <a:pt x="133" y="258"/>
                      <a:pt x="154" y="257"/>
                    </a:cubicBezTo>
                    <a:cubicBezTo>
                      <a:pt x="175" y="255"/>
                      <a:pt x="187" y="261"/>
                      <a:pt x="192" y="261"/>
                    </a:cubicBezTo>
                    <a:cubicBezTo>
                      <a:pt x="179" y="267"/>
                      <a:pt x="168" y="275"/>
                      <a:pt x="158" y="284"/>
                    </a:cubicBezTo>
                    <a:cubicBezTo>
                      <a:pt x="148" y="293"/>
                      <a:pt x="136" y="309"/>
                      <a:pt x="136" y="309"/>
                    </a:cubicBezTo>
                    <a:cubicBezTo>
                      <a:pt x="125" y="323"/>
                      <a:pt x="125" y="323"/>
                      <a:pt x="125" y="323"/>
                    </a:cubicBezTo>
                    <a:cubicBezTo>
                      <a:pt x="123" y="325"/>
                      <a:pt x="123" y="327"/>
                      <a:pt x="125" y="329"/>
                    </a:cubicBezTo>
                    <a:cubicBezTo>
                      <a:pt x="127" y="330"/>
                      <a:pt x="129" y="330"/>
                      <a:pt x="131" y="328"/>
                    </a:cubicBezTo>
                    <a:cubicBezTo>
                      <a:pt x="143" y="314"/>
                      <a:pt x="143" y="314"/>
                      <a:pt x="143" y="314"/>
                    </a:cubicBezTo>
                    <a:cubicBezTo>
                      <a:pt x="147" y="308"/>
                      <a:pt x="147" y="308"/>
                      <a:pt x="147" y="308"/>
                    </a:cubicBezTo>
                    <a:cubicBezTo>
                      <a:pt x="147" y="317"/>
                      <a:pt x="148" y="325"/>
                      <a:pt x="151" y="333"/>
                    </a:cubicBezTo>
                    <a:cubicBezTo>
                      <a:pt x="152" y="335"/>
                      <a:pt x="154" y="336"/>
                      <a:pt x="156" y="335"/>
                    </a:cubicBezTo>
                    <a:cubicBezTo>
                      <a:pt x="158" y="334"/>
                      <a:pt x="159" y="332"/>
                      <a:pt x="158" y="330"/>
                    </a:cubicBezTo>
                    <a:cubicBezTo>
                      <a:pt x="156" y="324"/>
                      <a:pt x="155" y="317"/>
                      <a:pt x="155" y="311"/>
                    </a:cubicBezTo>
                    <a:cubicBezTo>
                      <a:pt x="155" y="300"/>
                      <a:pt x="162" y="295"/>
                      <a:pt x="168" y="289"/>
                    </a:cubicBezTo>
                    <a:cubicBezTo>
                      <a:pt x="178" y="280"/>
                      <a:pt x="190" y="274"/>
                      <a:pt x="207" y="270"/>
                    </a:cubicBezTo>
                    <a:cubicBezTo>
                      <a:pt x="213" y="268"/>
                      <a:pt x="220" y="269"/>
                      <a:pt x="223" y="270"/>
                    </a:cubicBezTo>
                    <a:cubicBezTo>
                      <a:pt x="241" y="276"/>
                      <a:pt x="270" y="286"/>
                      <a:pt x="273" y="287"/>
                    </a:cubicBezTo>
                    <a:cubicBezTo>
                      <a:pt x="301" y="295"/>
                      <a:pt x="342" y="314"/>
                      <a:pt x="379" y="317"/>
                    </a:cubicBezTo>
                    <a:cubicBezTo>
                      <a:pt x="390" y="317"/>
                      <a:pt x="392" y="327"/>
                      <a:pt x="389" y="332"/>
                    </a:cubicBezTo>
                    <a:cubicBezTo>
                      <a:pt x="376" y="357"/>
                      <a:pt x="363" y="385"/>
                      <a:pt x="351" y="414"/>
                    </a:cubicBezTo>
                    <a:cubicBezTo>
                      <a:pt x="346" y="428"/>
                      <a:pt x="330" y="461"/>
                      <a:pt x="328" y="464"/>
                    </a:cubicBezTo>
                    <a:cubicBezTo>
                      <a:pt x="320" y="477"/>
                      <a:pt x="305" y="490"/>
                      <a:pt x="290" y="498"/>
                    </a:cubicBezTo>
                    <a:cubicBezTo>
                      <a:pt x="269" y="508"/>
                      <a:pt x="251" y="510"/>
                      <a:pt x="242" y="510"/>
                    </a:cubicBezTo>
                    <a:cubicBezTo>
                      <a:pt x="201" y="514"/>
                      <a:pt x="157" y="515"/>
                      <a:pt x="120" y="502"/>
                    </a:cubicBezTo>
                    <a:cubicBezTo>
                      <a:pt x="117" y="500"/>
                      <a:pt x="107" y="497"/>
                      <a:pt x="100" y="491"/>
                    </a:cubicBezTo>
                    <a:cubicBezTo>
                      <a:pt x="97" y="488"/>
                      <a:pt x="93" y="485"/>
                      <a:pt x="90" y="481"/>
                    </a:cubicBezTo>
                    <a:cubicBezTo>
                      <a:pt x="82" y="474"/>
                      <a:pt x="74" y="467"/>
                      <a:pt x="66" y="461"/>
                    </a:cubicBezTo>
                    <a:cubicBezTo>
                      <a:pt x="64" y="460"/>
                      <a:pt x="57" y="456"/>
                      <a:pt x="54" y="449"/>
                    </a:cubicBezTo>
                    <a:cubicBezTo>
                      <a:pt x="51" y="444"/>
                      <a:pt x="50" y="439"/>
                      <a:pt x="51" y="433"/>
                    </a:cubicBezTo>
                    <a:cubicBezTo>
                      <a:pt x="51" y="431"/>
                      <a:pt x="50" y="429"/>
                      <a:pt x="47" y="429"/>
                    </a:cubicBezTo>
                    <a:cubicBezTo>
                      <a:pt x="45" y="428"/>
                      <a:pt x="43" y="430"/>
                      <a:pt x="43" y="432"/>
                    </a:cubicBezTo>
                    <a:cubicBezTo>
                      <a:pt x="43" y="434"/>
                      <a:pt x="43" y="435"/>
                      <a:pt x="43" y="436"/>
                    </a:cubicBezTo>
                    <a:cubicBezTo>
                      <a:pt x="43" y="444"/>
                      <a:pt x="45" y="451"/>
                      <a:pt x="49" y="457"/>
                    </a:cubicBezTo>
                    <a:cubicBezTo>
                      <a:pt x="39" y="455"/>
                      <a:pt x="28" y="455"/>
                      <a:pt x="20" y="457"/>
                    </a:cubicBezTo>
                    <a:cubicBezTo>
                      <a:pt x="17" y="457"/>
                      <a:pt x="16" y="459"/>
                      <a:pt x="16" y="461"/>
                    </a:cubicBezTo>
                    <a:cubicBezTo>
                      <a:pt x="17" y="463"/>
                      <a:pt x="19" y="465"/>
                      <a:pt x="21" y="465"/>
                    </a:cubicBezTo>
                    <a:cubicBezTo>
                      <a:pt x="26" y="464"/>
                      <a:pt x="32" y="463"/>
                      <a:pt x="39" y="464"/>
                    </a:cubicBezTo>
                    <a:cubicBezTo>
                      <a:pt x="44" y="464"/>
                      <a:pt x="52" y="467"/>
                      <a:pt x="62" y="473"/>
                    </a:cubicBezTo>
                    <a:cubicBezTo>
                      <a:pt x="69" y="478"/>
                      <a:pt x="75" y="484"/>
                      <a:pt x="81" y="490"/>
                    </a:cubicBezTo>
                    <a:cubicBezTo>
                      <a:pt x="85" y="494"/>
                      <a:pt x="90" y="498"/>
                      <a:pt x="94" y="501"/>
                    </a:cubicBezTo>
                    <a:cubicBezTo>
                      <a:pt x="80" y="505"/>
                      <a:pt x="65" y="510"/>
                      <a:pt x="53" y="518"/>
                    </a:cubicBezTo>
                    <a:cubicBezTo>
                      <a:pt x="49" y="521"/>
                      <a:pt x="31" y="535"/>
                      <a:pt x="25" y="537"/>
                    </a:cubicBezTo>
                    <a:cubicBezTo>
                      <a:pt x="18" y="538"/>
                      <a:pt x="10" y="538"/>
                      <a:pt x="6" y="537"/>
                    </a:cubicBezTo>
                    <a:cubicBezTo>
                      <a:pt x="3" y="536"/>
                      <a:pt x="1" y="537"/>
                      <a:pt x="1" y="539"/>
                    </a:cubicBezTo>
                    <a:cubicBezTo>
                      <a:pt x="0" y="541"/>
                      <a:pt x="1" y="544"/>
                      <a:pt x="3" y="544"/>
                    </a:cubicBezTo>
                    <a:cubicBezTo>
                      <a:pt x="13" y="547"/>
                      <a:pt x="26" y="545"/>
                      <a:pt x="37" y="541"/>
                    </a:cubicBezTo>
                    <a:cubicBezTo>
                      <a:pt x="33" y="550"/>
                      <a:pt x="31" y="561"/>
                      <a:pt x="29" y="570"/>
                    </a:cubicBezTo>
                    <a:cubicBezTo>
                      <a:pt x="28" y="576"/>
                      <a:pt x="28" y="576"/>
                      <a:pt x="28" y="576"/>
                    </a:cubicBezTo>
                    <a:cubicBezTo>
                      <a:pt x="28" y="576"/>
                      <a:pt x="28" y="576"/>
                      <a:pt x="28" y="577"/>
                    </a:cubicBezTo>
                    <a:cubicBezTo>
                      <a:pt x="28" y="578"/>
                      <a:pt x="30" y="580"/>
                      <a:pt x="32" y="581"/>
                    </a:cubicBezTo>
                    <a:cubicBezTo>
                      <a:pt x="34" y="581"/>
                      <a:pt x="36" y="580"/>
                      <a:pt x="36" y="577"/>
                    </a:cubicBezTo>
                    <a:cubicBezTo>
                      <a:pt x="37" y="572"/>
                      <a:pt x="37" y="572"/>
                      <a:pt x="37" y="572"/>
                    </a:cubicBezTo>
                    <a:cubicBezTo>
                      <a:pt x="39" y="564"/>
                      <a:pt x="40" y="557"/>
                      <a:pt x="42" y="550"/>
                    </a:cubicBezTo>
                    <a:cubicBezTo>
                      <a:pt x="47" y="537"/>
                      <a:pt x="56" y="531"/>
                      <a:pt x="59" y="529"/>
                    </a:cubicBezTo>
                    <a:cubicBezTo>
                      <a:pt x="64" y="525"/>
                      <a:pt x="69" y="523"/>
                      <a:pt x="75" y="520"/>
                    </a:cubicBezTo>
                    <a:cubicBezTo>
                      <a:pt x="83" y="517"/>
                      <a:pt x="95" y="516"/>
                      <a:pt x="125" y="524"/>
                    </a:cubicBezTo>
                    <a:cubicBezTo>
                      <a:pt x="160" y="534"/>
                      <a:pt x="197" y="534"/>
                      <a:pt x="233" y="531"/>
                    </a:cubicBezTo>
                    <a:cubicBezTo>
                      <a:pt x="236" y="531"/>
                      <a:pt x="237" y="533"/>
                      <a:pt x="235" y="534"/>
                    </a:cubicBezTo>
                    <a:cubicBezTo>
                      <a:pt x="218" y="547"/>
                      <a:pt x="201" y="564"/>
                      <a:pt x="190" y="581"/>
                    </a:cubicBezTo>
                    <a:cubicBezTo>
                      <a:pt x="189" y="582"/>
                      <a:pt x="170" y="609"/>
                      <a:pt x="163" y="623"/>
                    </a:cubicBezTo>
                    <a:cubicBezTo>
                      <a:pt x="161" y="626"/>
                      <a:pt x="163" y="630"/>
                      <a:pt x="166" y="631"/>
                    </a:cubicBezTo>
                    <a:cubicBezTo>
                      <a:pt x="169" y="633"/>
                      <a:pt x="172" y="632"/>
                      <a:pt x="174" y="629"/>
                    </a:cubicBezTo>
                    <a:cubicBezTo>
                      <a:pt x="179" y="618"/>
                      <a:pt x="186" y="610"/>
                      <a:pt x="193" y="602"/>
                    </a:cubicBezTo>
                    <a:cubicBezTo>
                      <a:pt x="193" y="603"/>
                      <a:pt x="193" y="603"/>
                      <a:pt x="193" y="603"/>
                    </a:cubicBezTo>
                    <a:cubicBezTo>
                      <a:pt x="193" y="612"/>
                      <a:pt x="195" y="620"/>
                      <a:pt x="198" y="626"/>
                    </a:cubicBezTo>
                    <a:cubicBezTo>
                      <a:pt x="199" y="629"/>
                      <a:pt x="203" y="630"/>
                      <a:pt x="206" y="629"/>
                    </a:cubicBezTo>
                    <a:cubicBezTo>
                      <a:pt x="209" y="627"/>
                      <a:pt x="210" y="623"/>
                      <a:pt x="208" y="620"/>
                    </a:cubicBezTo>
                    <a:cubicBezTo>
                      <a:pt x="206" y="616"/>
                      <a:pt x="205" y="611"/>
                      <a:pt x="205" y="605"/>
                    </a:cubicBezTo>
                    <a:cubicBezTo>
                      <a:pt x="205" y="601"/>
                      <a:pt x="206" y="593"/>
                      <a:pt x="212" y="584"/>
                    </a:cubicBezTo>
                    <a:cubicBezTo>
                      <a:pt x="220" y="573"/>
                      <a:pt x="232" y="563"/>
                      <a:pt x="243" y="554"/>
                    </a:cubicBezTo>
                    <a:cubicBezTo>
                      <a:pt x="265" y="535"/>
                      <a:pt x="287" y="534"/>
                      <a:pt x="304" y="525"/>
                    </a:cubicBezTo>
                    <a:cubicBezTo>
                      <a:pt x="308" y="522"/>
                      <a:pt x="312" y="520"/>
                      <a:pt x="316" y="518"/>
                    </a:cubicBezTo>
                    <a:cubicBezTo>
                      <a:pt x="308" y="548"/>
                      <a:pt x="302" y="577"/>
                      <a:pt x="298" y="602"/>
                    </a:cubicBezTo>
                    <a:cubicBezTo>
                      <a:pt x="286" y="617"/>
                      <a:pt x="253" y="639"/>
                      <a:pt x="224" y="649"/>
                    </a:cubicBezTo>
                    <a:cubicBezTo>
                      <a:pt x="188" y="659"/>
                      <a:pt x="146" y="652"/>
                      <a:pt x="124" y="640"/>
                    </a:cubicBezTo>
                    <a:cubicBezTo>
                      <a:pt x="124" y="640"/>
                      <a:pt x="124" y="640"/>
                      <a:pt x="124" y="640"/>
                    </a:cubicBezTo>
                    <a:cubicBezTo>
                      <a:pt x="114" y="633"/>
                      <a:pt x="104" y="625"/>
                      <a:pt x="94" y="616"/>
                    </a:cubicBezTo>
                    <a:cubicBezTo>
                      <a:pt x="92" y="614"/>
                      <a:pt x="92" y="614"/>
                      <a:pt x="92" y="614"/>
                    </a:cubicBezTo>
                    <a:cubicBezTo>
                      <a:pt x="90" y="612"/>
                      <a:pt x="86" y="613"/>
                      <a:pt x="84" y="615"/>
                    </a:cubicBezTo>
                    <a:cubicBezTo>
                      <a:pt x="83" y="616"/>
                      <a:pt x="82" y="618"/>
                      <a:pt x="82" y="619"/>
                    </a:cubicBezTo>
                    <a:cubicBezTo>
                      <a:pt x="82" y="621"/>
                      <a:pt x="83" y="622"/>
                      <a:pt x="84" y="623"/>
                    </a:cubicBezTo>
                    <a:cubicBezTo>
                      <a:pt x="87" y="625"/>
                      <a:pt x="87" y="625"/>
                      <a:pt x="87" y="625"/>
                    </a:cubicBezTo>
                    <a:cubicBezTo>
                      <a:pt x="94" y="631"/>
                      <a:pt x="101" y="637"/>
                      <a:pt x="108" y="643"/>
                    </a:cubicBezTo>
                    <a:cubicBezTo>
                      <a:pt x="107" y="643"/>
                      <a:pt x="106" y="642"/>
                      <a:pt x="106" y="642"/>
                    </a:cubicBezTo>
                    <a:cubicBezTo>
                      <a:pt x="97" y="642"/>
                      <a:pt x="89" y="643"/>
                      <a:pt x="81" y="644"/>
                    </a:cubicBezTo>
                    <a:cubicBezTo>
                      <a:pt x="75" y="646"/>
                      <a:pt x="68" y="647"/>
                      <a:pt x="62" y="646"/>
                    </a:cubicBezTo>
                    <a:cubicBezTo>
                      <a:pt x="59" y="646"/>
                      <a:pt x="56" y="649"/>
                      <a:pt x="56" y="652"/>
                    </a:cubicBezTo>
                    <a:cubicBezTo>
                      <a:pt x="55" y="655"/>
                      <a:pt x="58" y="658"/>
                      <a:pt x="61" y="658"/>
                    </a:cubicBezTo>
                    <a:cubicBezTo>
                      <a:pt x="69" y="659"/>
                      <a:pt x="76" y="657"/>
                      <a:pt x="83" y="656"/>
                    </a:cubicBezTo>
                    <a:cubicBezTo>
                      <a:pt x="91" y="655"/>
                      <a:pt x="98" y="654"/>
                      <a:pt x="105" y="654"/>
                    </a:cubicBezTo>
                    <a:cubicBezTo>
                      <a:pt x="105" y="654"/>
                      <a:pt x="113" y="655"/>
                      <a:pt x="120" y="657"/>
                    </a:cubicBezTo>
                    <a:cubicBezTo>
                      <a:pt x="141" y="665"/>
                      <a:pt x="158" y="670"/>
                      <a:pt x="179" y="673"/>
                    </a:cubicBezTo>
                    <a:cubicBezTo>
                      <a:pt x="176" y="676"/>
                      <a:pt x="134" y="703"/>
                      <a:pt x="127" y="706"/>
                    </a:cubicBezTo>
                    <a:cubicBezTo>
                      <a:pt x="125" y="707"/>
                      <a:pt x="92" y="724"/>
                      <a:pt x="77" y="725"/>
                    </a:cubicBezTo>
                    <a:cubicBezTo>
                      <a:pt x="74" y="725"/>
                      <a:pt x="71" y="728"/>
                      <a:pt x="72" y="731"/>
                    </a:cubicBezTo>
                    <a:cubicBezTo>
                      <a:pt x="72" y="735"/>
                      <a:pt x="75" y="737"/>
                      <a:pt x="78" y="737"/>
                    </a:cubicBezTo>
                    <a:cubicBezTo>
                      <a:pt x="88" y="736"/>
                      <a:pt x="101" y="734"/>
                      <a:pt x="112" y="730"/>
                    </a:cubicBezTo>
                    <a:cubicBezTo>
                      <a:pt x="106" y="741"/>
                      <a:pt x="104" y="752"/>
                      <a:pt x="102" y="759"/>
                    </a:cubicBezTo>
                    <a:cubicBezTo>
                      <a:pt x="102" y="760"/>
                      <a:pt x="102" y="760"/>
                      <a:pt x="102" y="760"/>
                    </a:cubicBezTo>
                    <a:cubicBezTo>
                      <a:pt x="102" y="763"/>
                      <a:pt x="104" y="766"/>
                      <a:pt x="107" y="766"/>
                    </a:cubicBezTo>
                    <a:cubicBezTo>
                      <a:pt x="111" y="767"/>
                      <a:pt x="114" y="765"/>
                      <a:pt x="114" y="761"/>
                    </a:cubicBezTo>
                    <a:cubicBezTo>
                      <a:pt x="115" y="754"/>
                      <a:pt x="119" y="740"/>
                      <a:pt x="127" y="731"/>
                    </a:cubicBezTo>
                    <a:cubicBezTo>
                      <a:pt x="129" y="728"/>
                      <a:pt x="171" y="701"/>
                      <a:pt x="179" y="697"/>
                    </a:cubicBezTo>
                    <a:cubicBezTo>
                      <a:pt x="184" y="695"/>
                      <a:pt x="209" y="684"/>
                      <a:pt x="229" y="677"/>
                    </a:cubicBezTo>
                    <a:cubicBezTo>
                      <a:pt x="250" y="670"/>
                      <a:pt x="272" y="658"/>
                      <a:pt x="291" y="645"/>
                    </a:cubicBezTo>
                    <a:cubicBezTo>
                      <a:pt x="290" y="652"/>
                      <a:pt x="289" y="659"/>
                      <a:pt x="288" y="665"/>
                    </a:cubicBezTo>
                    <a:cubicBezTo>
                      <a:pt x="286" y="676"/>
                      <a:pt x="275" y="686"/>
                      <a:pt x="275" y="686"/>
                    </a:cubicBezTo>
                    <a:cubicBezTo>
                      <a:pt x="275" y="687"/>
                      <a:pt x="275" y="687"/>
                      <a:pt x="275" y="687"/>
                    </a:cubicBezTo>
                    <a:cubicBezTo>
                      <a:pt x="261" y="701"/>
                      <a:pt x="242" y="721"/>
                      <a:pt x="226" y="745"/>
                    </a:cubicBezTo>
                    <a:cubicBezTo>
                      <a:pt x="225" y="747"/>
                      <a:pt x="205" y="769"/>
                      <a:pt x="196" y="776"/>
                    </a:cubicBezTo>
                    <a:cubicBezTo>
                      <a:pt x="185" y="785"/>
                      <a:pt x="175" y="792"/>
                      <a:pt x="165" y="797"/>
                    </a:cubicBezTo>
                    <a:cubicBezTo>
                      <a:pt x="162" y="798"/>
                      <a:pt x="158" y="801"/>
                      <a:pt x="152" y="799"/>
                    </a:cubicBezTo>
                    <a:cubicBezTo>
                      <a:pt x="140" y="794"/>
                      <a:pt x="130" y="781"/>
                      <a:pt x="122" y="773"/>
                    </a:cubicBezTo>
                    <a:cubicBezTo>
                      <a:pt x="121" y="771"/>
                      <a:pt x="121" y="771"/>
                      <a:pt x="121" y="771"/>
                    </a:cubicBezTo>
                    <a:cubicBezTo>
                      <a:pt x="118" y="768"/>
                      <a:pt x="115" y="768"/>
                      <a:pt x="112" y="770"/>
                    </a:cubicBezTo>
                    <a:cubicBezTo>
                      <a:pt x="111" y="771"/>
                      <a:pt x="110" y="772"/>
                      <a:pt x="110" y="774"/>
                    </a:cubicBezTo>
                    <a:cubicBezTo>
                      <a:pt x="110" y="776"/>
                      <a:pt x="110" y="777"/>
                      <a:pt x="112" y="779"/>
                    </a:cubicBezTo>
                    <a:cubicBezTo>
                      <a:pt x="114" y="781"/>
                      <a:pt x="114" y="781"/>
                      <a:pt x="114" y="781"/>
                    </a:cubicBezTo>
                    <a:cubicBezTo>
                      <a:pt x="120" y="788"/>
                      <a:pt x="126" y="795"/>
                      <a:pt x="132" y="801"/>
                    </a:cubicBezTo>
                    <a:cubicBezTo>
                      <a:pt x="132" y="801"/>
                      <a:pt x="131" y="801"/>
                      <a:pt x="131" y="801"/>
                    </a:cubicBezTo>
                    <a:cubicBezTo>
                      <a:pt x="122" y="798"/>
                      <a:pt x="114" y="799"/>
                      <a:pt x="106" y="799"/>
                    </a:cubicBezTo>
                    <a:cubicBezTo>
                      <a:pt x="99" y="799"/>
                      <a:pt x="92" y="799"/>
                      <a:pt x="86" y="798"/>
                    </a:cubicBezTo>
                    <a:cubicBezTo>
                      <a:pt x="83" y="797"/>
                      <a:pt x="80" y="799"/>
                      <a:pt x="79" y="803"/>
                    </a:cubicBezTo>
                    <a:cubicBezTo>
                      <a:pt x="78" y="806"/>
                      <a:pt x="81" y="809"/>
                      <a:pt x="84" y="810"/>
                    </a:cubicBezTo>
                    <a:cubicBezTo>
                      <a:pt x="91" y="811"/>
                      <a:pt x="99" y="811"/>
                      <a:pt x="106" y="811"/>
                    </a:cubicBezTo>
                    <a:cubicBezTo>
                      <a:pt x="113" y="811"/>
                      <a:pt x="120" y="810"/>
                      <a:pt x="127" y="812"/>
                    </a:cubicBezTo>
                    <a:cubicBezTo>
                      <a:pt x="117" y="815"/>
                      <a:pt x="105" y="818"/>
                      <a:pt x="91" y="817"/>
                    </a:cubicBezTo>
                    <a:cubicBezTo>
                      <a:pt x="82" y="816"/>
                      <a:pt x="82" y="816"/>
                      <a:pt x="82" y="816"/>
                    </a:cubicBezTo>
                    <a:cubicBezTo>
                      <a:pt x="74" y="815"/>
                      <a:pt x="64" y="813"/>
                      <a:pt x="60" y="809"/>
                    </a:cubicBezTo>
                    <a:cubicBezTo>
                      <a:pt x="58" y="807"/>
                      <a:pt x="54" y="806"/>
                      <a:pt x="51" y="809"/>
                    </a:cubicBezTo>
                    <a:cubicBezTo>
                      <a:pt x="50" y="810"/>
                      <a:pt x="49" y="811"/>
                      <a:pt x="49" y="813"/>
                    </a:cubicBezTo>
                    <a:cubicBezTo>
                      <a:pt x="49" y="815"/>
                      <a:pt x="50" y="816"/>
                      <a:pt x="51" y="817"/>
                    </a:cubicBezTo>
                    <a:cubicBezTo>
                      <a:pt x="57" y="825"/>
                      <a:pt x="70" y="826"/>
                      <a:pt x="80" y="828"/>
                    </a:cubicBezTo>
                    <a:cubicBezTo>
                      <a:pt x="88" y="829"/>
                      <a:pt x="88" y="829"/>
                      <a:pt x="88" y="829"/>
                    </a:cubicBezTo>
                    <a:cubicBezTo>
                      <a:pt x="89" y="829"/>
                      <a:pt x="89" y="829"/>
                      <a:pt x="89" y="829"/>
                    </a:cubicBezTo>
                    <a:cubicBezTo>
                      <a:pt x="73" y="834"/>
                      <a:pt x="58" y="843"/>
                      <a:pt x="40" y="856"/>
                    </a:cubicBezTo>
                    <a:cubicBezTo>
                      <a:pt x="38" y="857"/>
                      <a:pt x="37" y="859"/>
                      <a:pt x="37" y="861"/>
                    </a:cubicBezTo>
                    <a:cubicBezTo>
                      <a:pt x="37" y="862"/>
                      <a:pt x="37" y="863"/>
                      <a:pt x="38" y="864"/>
                    </a:cubicBezTo>
                    <a:cubicBezTo>
                      <a:pt x="40" y="867"/>
                      <a:pt x="44" y="868"/>
                      <a:pt x="47" y="866"/>
                    </a:cubicBezTo>
                    <a:cubicBezTo>
                      <a:pt x="64" y="853"/>
                      <a:pt x="79" y="845"/>
                      <a:pt x="94" y="840"/>
                    </a:cubicBezTo>
                    <a:cubicBezTo>
                      <a:pt x="108" y="836"/>
                      <a:pt x="108" y="836"/>
                      <a:pt x="108" y="836"/>
                    </a:cubicBezTo>
                    <a:cubicBezTo>
                      <a:pt x="111" y="835"/>
                      <a:pt x="125" y="833"/>
                      <a:pt x="129" y="832"/>
                    </a:cubicBezTo>
                    <a:cubicBezTo>
                      <a:pt x="149" y="827"/>
                      <a:pt x="174" y="817"/>
                      <a:pt x="199" y="799"/>
                    </a:cubicBezTo>
                    <a:cubicBezTo>
                      <a:pt x="200" y="798"/>
                      <a:pt x="202" y="799"/>
                      <a:pt x="201" y="801"/>
                    </a:cubicBezTo>
                    <a:cubicBezTo>
                      <a:pt x="198" y="808"/>
                      <a:pt x="195" y="815"/>
                      <a:pt x="192" y="821"/>
                    </a:cubicBezTo>
                    <a:cubicBezTo>
                      <a:pt x="191" y="823"/>
                      <a:pt x="188" y="828"/>
                      <a:pt x="181" y="833"/>
                    </a:cubicBezTo>
                    <a:cubicBezTo>
                      <a:pt x="180" y="833"/>
                      <a:pt x="179" y="834"/>
                      <a:pt x="177" y="835"/>
                    </a:cubicBezTo>
                    <a:cubicBezTo>
                      <a:pt x="177" y="836"/>
                      <a:pt x="177" y="836"/>
                      <a:pt x="177" y="836"/>
                    </a:cubicBezTo>
                    <a:cubicBezTo>
                      <a:pt x="151" y="853"/>
                      <a:pt x="128" y="861"/>
                      <a:pt x="108" y="860"/>
                    </a:cubicBezTo>
                    <a:cubicBezTo>
                      <a:pt x="104" y="860"/>
                      <a:pt x="102" y="862"/>
                      <a:pt x="101" y="866"/>
                    </a:cubicBezTo>
                    <a:cubicBezTo>
                      <a:pt x="101" y="869"/>
                      <a:pt x="104" y="872"/>
                      <a:pt x="107" y="872"/>
                    </a:cubicBezTo>
                    <a:cubicBezTo>
                      <a:pt x="127" y="873"/>
                      <a:pt x="150" y="866"/>
                      <a:pt x="174" y="851"/>
                    </a:cubicBezTo>
                    <a:cubicBezTo>
                      <a:pt x="161" y="872"/>
                      <a:pt x="150" y="880"/>
                      <a:pt x="150" y="880"/>
                    </a:cubicBezTo>
                    <a:cubicBezTo>
                      <a:pt x="148" y="882"/>
                      <a:pt x="123" y="903"/>
                      <a:pt x="111" y="907"/>
                    </a:cubicBezTo>
                    <a:cubicBezTo>
                      <a:pt x="108" y="908"/>
                      <a:pt x="106" y="912"/>
                      <a:pt x="107" y="915"/>
                    </a:cubicBezTo>
                    <a:cubicBezTo>
                      <a:pt x="108" y="918"/>
                      <a:pt x="112" y="920"/>
                      <a:pt x="115" y="919"/>
                    </a:cubicBezTo>
                    <a:cubicBezTo>
                      <a:pt x="123" y="916"/>
                      <a:pt x="131" y="912"/>
                      <a:pt x="138" y="907"/>
                    </a:cubicBezTo>
                    <a:cubicBezTo>
                      <a:pt x="135" y="914"/>
                      <a:pt x="133" y="922"/>
                      <a:pt x="133" y="929"/>
                    </a:cubicBezTo>
                    <a:cubicBezTo>
                      <a:pt x="133" y="929"/>
                      <a:pt x="133" y="930"/>
                      <a:pt x="133" y="930"/>
                    </a:cubicBezTo>
                    <a:cubicBezTo>
                      <a:pt x="133" y="933"/>
                      <a:pt x="136" y="936"/>
                      <a:pt x="139" y="936"/>
                    </a:cubicBezTo>
                    <a:cubicBezTo>
                      <a:pt x="142" y="935"/>
                      <a:pt x="145" y="933"/>
                      <a:pt x="145" y="929"/>
                    </a:cubicBezTo>
                    <a:cubicBezTo>
                      <a:pt x="144" y="922"/>
                      <a:pt x="156" y="900"/>
                      <a:pt x="163" y="890"/>
                    </a:cubicBezTo>
                    <a:cubicBezTo>
                      <a:pt x="172" y="876"/>
                      <a:pt x="202" y="852"/>
                      <a:pt x="222" y="797"/>
                    </a:cubicBezTo>
                    <a:cubicBezTo>
                      <a:pt x="229" y="778"/>
                      <a:pt x="282" y="720"/>
                      <a:pt x="297" y="705"/>
                    </a:cubicBezTo>
                    <a:cubicBezTo>
                      <a:pt x="300" y="701"/>
                      <a:pt x="301" y="705"/>
                      <a:pt x="302" y="707"/>
                    </a:cubicBezTo>
                    <a:cubicBezTo>
                      <a:pt x="304" y="713"/>
                      <a:pt x="306" y="719"/>
                      <a:pt x="309" y="724"/>
                    </a:cubicBezTo>
                    <a:cubicBezTo>
                      <a:pt x="311" y="728"/>
                      <a:pt x="316" y="740"/>
                      <a:pt x="313" y="755"/>
                    </a:cubicBezTo>
                    <a:cubicBezTo>
                      <a:pt x="306" y="791"/>
                      <a:pt x="290" y="843"/>
                      <a:pt x="251" y="867"/>
                    </a:cubicBezTo>
                    <a:cubicBezTo>
                      <a:pt x="245" y="870"/>
                      <a:pt x="237" y="874"/>
                      <a:pt x="232" y="875"/>
                    </a:cubicBezTo>
                    <a:cubicBezTo>
                      <a:pt x="222" y="879"/>
                      <a:pt x="213" y="881"/>
                      <a:pt x="206" y="880"/>
                    </a:cubicBezTo>
                    <a:cubicBezTo>
                      <a:pt x="202" y="880"/>
                      <a:pt x="199" y="883"/>
                      <a:pt x="199" y="886"/>
                    </a:cubicBezTo>
                    <a:cubicBezTo>
                      <a:pt x="199" y="889"/>
                      <a:pt x="202" y="892"/>
                      <a:pt x="205" y="892"/>
                    </a:cubicBezTo>
                    <a:cubicBezTo>
                      <a:pt x="217" y="893"/>
                      <a:pt x="231" y="889"/>
                      <a:pt x="244" y="884"/>
                    </a:cubicBezTo>
                    <a:cubicBezTo>
                      <a:pt x="245" y="883"/>
                      <a:pt x="247" y="885"/>
                      <a:pt x="246" y="886"/>
                    </a:cubicBezTo>
                    <a:cubicBezTo>
                      <a:pt x="244" y="891"/>
                      <a:pt x="242" y="896"/>
                      <a:pt x="241" y="901"/>
                    </a:cubicBezTo>
                    <a:cubicBezTo>
                      <a:pt x="239" y="909"/>
                      <a:pt x="236" y="917"/>
                      <a:pt x="232" y="921"/>
                    </a:cubicBezTo>
                    <a:cubicBezTo>
                      <a:pt x="231" y="922"/>
                      <a:pt x="231" y="924"/>
                      <a:pt x="231" y="925"/>
                    </a:cubicBezTo>
                    <a:cubicBezTo>
                      <a:pt x="231" y="927"/>
                      <a:pt x="232" y="928"/>
                      <a:pt x="233" y="929"/>
                    </a:cubicBezTo>
                    <a:cubicBezTo>
                      <a:pt x="235" y="932"/>
                      <a:pt x="239" y="932"/>
                      <a:pt x="241" y="929"/>
                    </a:cubicBezTo>
                    <a:cubicBezTo>
                      <a:pt x="247" y="923"/>
                      <a:pt x="250" y="913"/>
                      <a:pt x="253" y="904"/>
                    </a:cubicBezTo>
                    <a:cubicBezTo>
                      <a:pt x="254" y="900"/>
                      <a:pt x="255" y="895"/>
                      <a:pt x="257" y="891"/>
                    </a:cubicBezTo>
                    <a:cubicBezTo>
                      <a:pt x="261" y="882"/>
                      <a:pt x="266" y="880"/>
                      <a:pt x="268" y="878"/>
                    </a:cubicBezTo>
                    <a:cubicBezTo>
                      <a:pt x="304" y="852"/>
                      <a:pt x="321" y="805"/>
                      <a:pt x="330" y="769"/>
                    </a:cubicBezTo>
                    <a:cubicBezTo>
                      <a:pt x="333" y="785"/>
                      <a:pt x="333" y="797"/>
                      <a:pt x="330" y="821"/>
                    </a:cubicBezTo>
                    <a:cubicBezTo>
                      <a:pt x="329" y="838"/>
                      <a:pt x="320" y="856"/>
                      <a:pt x="313" y="857"/>
                    </a:cubicBezTo>
                    <a:cubicBezTo>
                      <a:pt x="310" y="858"/>
                      <a:pt x="307" y="861"/>
                      <a:pt x="308" y="864"/>
                    </a:cubicBezTo>
                    <a:cubicBezTo>
                      <a:pt x="308" y="867"/>
                      <a:pt x="311" y="870"/>
                      <a:pt x="315" y="869"/>
                    </a:cubicBezTo>
                    <a:cubicBezTo>
                      <a:pt x="328" y="867"/>
                      <a:pt x="335" y="852"/>
                      <a:pt x="340" y="838"/>
                    </a:cubicBezTo>
                    <a:cubicBezTo>
                      <a:pt x="344" y="855"/>
                      <a:pt x="349" y="866"/>
                      <a:pt x="353" y="873"/>
                    </a:cubicBezTo>
                    <a:cubicBezTo>
                      <a:pt x="354" y="875"/>
                      <a:pt x="354" y="875"/>
                      <a:pt x="354" y="875"/>
                    </a:cubicBezTo>
                    <a:cubicBezTo>
                      <a:pt x="356" y="878"/>
                      <a:pt x="359" y="879"/>
                      <a:pt x="362" y="877"/>
                    </a:cubicBezTo>
                    <a:cubicBezTo>
                      <a:pt x="365" y="876"/>
                      <a:pt x="366" y="872"/>
                      <a:pt x="365" y="869"/>
                    </a:cubicBezTo>
                    <a:cubicBezTo>
                      <a:pt x="364" y="867"/>
                      <a:pt x="364" y="867"/>
                      <a:pt x="364" y="867"/>
                    </a:cubicBezTo>
                    <a:cubicBezTo>
                      <a:pt x="361" y="862"/>
                      <a:pt x="356" y="853"/>
                      <a:pt x="353" y="841"/>
                    </a:cubicBezTo>
                    <a:cubicBezTo>
                      <a:pt x="349" y="822"/>
                      <a:pt x="351" y="811"/>
                      <a:pt x="352" y="806"/>
                    </a:cubicBezTo>
                    <a:cubicBezTo>
                      <a:pt x="353" y="790"/>
                      <a:pt x="350" y="777"/>
                      <a:pt x="348" y="766"/>
                    </a:cubicBezTo>
                    <a:cubicBezTo>
                      <a:pt x="359" y="775"/>
                      <a:pt x="379" y="781"/>
                      <a:pt x="388" y="791"/>
                    </a:cubicBezTo>
                    <a:cubicBezTo>
                      <a:pt x="398" y="801"/>
                      <a:pt x="405" y="812"/>
                      <a:pt x="410" y="822"/>
                    </a:cubicBezTo>
                    <a:cubicBezTo>
                      <a:pt x="411" y="825"/>
                      <a:pt x="415" y="827"/>
                      <a:pt x="418" y="825"/>
                    </a:cubicBezTo>
                    <a:cubicBezTo>
                      <a:pt x="420" y="824"/>
                      <a:pt x="421" y="822"/>
                      <a:pt x="421" y="820"/>
                    </a:cubicBezTo>
                    <a:cubicBezTo>
                      <a:pt x="421" y="819"/>
                      <a:pt x="421" y="818"/>
                      <a:pt x="421" y="817"/>
                    </a:cubicBezTo>
                    <a:cubicBezTo>
                      <a:pt x="416" y="808"/>
                      <a:pt x="410" y="797"/>
                      <a:pt x="402" y="788"/>
                    </a:cubicBezTo>
                    <a:cubicBezTo>
                      <a:pt x="410" y="790"/>
                      <a:pt x="417" y="791"/>
                      <a:pt x="425" y="791"/>
                    </a:cubicBezTo>
                    <a:cubicBezTo>
                      <a:pt x="428" y="791"/>
                      <a:pt x="431" y="788"/>
                      <a:pt x="431" y="785"/>
                    </a:cubicBezTo>
                    <a:cubicBezTo>
                      <a:pt x="430" y="781"/>
                      <a:pt x="428" y="779"/>
                      <a:pt x="424" y="779"/>
                    </a:cubicBezTo>
                    <a:cubicBezTo>
                      <a:pt x="415" y="779"/>
                      <a:pt x="393" y="772"/>
                      <a:pt x="392" y="772"/>
                    </a:cubicBezTo>
                    <a:cubicBezTo>
                      <a:pt x="380" y="767"/>
                      <a:pt x="369" y="758"/>
                      <a:pt x="358" y="747"/>
                    </a:cubicBezTo>
                    <a:cubicBezTo>
                      <a:pt x="354" y="744"/>
                      <a:pt x="334" y="719"/>
                      <a:pt x="327" y="690"/>
                    </a:cubicBezTo>
                    <a:cubicBezTo>
                      <a:pt x="327" y="690"/>
                      <a:pt x="322" y="677"/>
                      <a:pt x="325" y="661"/>
                    </a:cubicBezTo>
                    <a:cubicBezTo>
                      <a:pt x="329" y="638"/>
                      <a:pt x="335" y="613"/>
                      <a:pt x="342" y="585"/>
                    </a:cubicBezTo>
                    <a:cubicBezTo>
                      <a:pt x="354" y="606"/>
                      <a:pt x="366" y="624"/>
                      <a:pt x="371" y="633"/>
                    </a:cubicBezTo>
                    <a:cubicBezTo>
                      <a:pt x="380" y="648"/>
                      <a:pt x="392" y="672"/>
                      <a:pt x="384" y="688"/>
                    </a:cubicBezTo>
                    <a:cubicBezTo>
                      <a:pt x="382" y="691"/>
                      <a:pt x="383" y="694"/>
                      <a:pt x="386" y="696"/>
                    </a:cubicBezTo>
                    <a:cubicBezTo>
                      <a:pt x="389" y="698"/>
                      <a:pt x="392" y="697"/>
                      <a:pt x="394" y="694"/>
                    </a:cubicBezTo>
                    <a:cubicBezTo>
                      <a:pt x="398" y="688"/>
                      <a:pt x="399" y="681"/>
                      <a:pt x="399" y="674"/>
                    </a:cubicBezTo>
                    <a:cubicBezTo>
                      <a:pt x="399" y="667"/>
                      <a:pt x="393" y="644"/>
                      <a:pt x="394" y="644"/>
                    </a:cubicBezTo>
                    <a:cubicBezTo>
                      <a:pt x="394" y="644"/>
                      <a:pt x="413" y="660"/>
                      <a:pt x="418" y="665"/>
                    </a:cubicBezTo>
                    <a:cubicBezTo>
                      <a:pt x="420" y="668"/>
                      <a:pt x="424" y="668"/>
                      <a:pt x="426" y="666"/>
                    </a:cubicBezTo>
                    <a:cubicBezTo>
                      <a:pt x="429" y="664"/>
                      <a:pt x="429" y="660"/>
                      <a:pt x="427" y="658"/>
                    </a:cubicBezTo>
                    <a:cubicBezTo>
                      <a:pt x="425" y="655"/>
                      <a:pt x="418" y="649"/>
                      <a:pt x="416" y="646"/>
                    </a:cubicBezTo>
                    <a:cubicBezTo>
                      <a:pt x="413" y="643"/>
                      <a:pt x="388" y="613"/>
                      <a:pt x="384" y="607"/>
                    </a:cubicBezTo>
                    <a:cubicBezTo>
                      <a:pt x="383" y="605"/>
                      <a:pt x="385" y="603"/>
                      <a:pt x="387" y="604"/>
                    </a:cubicBezTo>
                    <a:cubicBezTo>
                      <a:pt x="397" y="608"/>
                      <a:pt x="408" y="611"/>
                      <a:pt x="419" y="612"/>
                    </a:cubicBezTo>
                    <a:cubicBezTo>
                      <a:pt x="424" y="612"/>
                      <a:pt x="429" y="610"/>
                      <a:pt x="430" y="604"/>
                    </a:cubicBezTo>
                    <a:cubicBezTo>
                      <a:pt x="430" y="599"/>
                      <a:pt x="426" y="597"/>
                      <a:pt x="420" y="596"/>
                    </a:cubicBezTo>
                    <a:cubicBezTo>
                      <a:pt x="406" y="595"/>
                      <a:pt x="393" y="589"/>
                      <a:pt x="378" y="583"/>
                    </a:cubicBezTo>
                    <a:cubicBezTo>
                      <a:pt x="378" y="583"/>
                      <a:pt x="365" y="577"/>
                      <a:pt x="362" y="567"/>
                    </a:cubicBezTo>
                    <a:cubicBezTo>
                      <a:pt x="359" y="559"/>
                      <a:pt x="353" y="545"/>
                      <a:pt x="358" y="525"/>
                    </a:cubicBezTo>
                    <a:cubicBezTo>
                      <a:pt x="395" y="391"/>
                      <a:pt x="483" y="294"/>
                      <a:pt x="529" y="231"/>
                    </a:cubicBezTo>
                    <a:cubicBezTo>
                      <a:pt x="534" y="225"/>
                      <a:pt x="538" y="217"/>
                      <a:pt x="542" y="211"/>
                    </a:cubicBezTo>
                    <a:cubicBezTo>
                      <a:pt x="545" y="206"/>
                      <a:pt x="552" y="206"/>
                      <a:pt x="556" y="211"/>
                    </a:cubicBezTo>
                    <a:cubicBezTo>
                      <a:pt x="560" y="217"/>
                      <a:pt x="572" y="232"/>
                      <a:pt x="578" y="237"/>
                    </a:cubicBezTo>
                    <a:cubicBezTo>
                      <a:pt x="599" y="259"/>
                      <a:pt x="624" y="284"/>
                      <a:pt x="656" y="316"/>
                    </a:cubicBezTo>
                    <a:cubicBezTo>
                      <a:pt x="700" y="360"/>
                      <a:pt x="749" y="397"/>
                      <a:pt x="780" y="451"/>
                    </a:cubicBezTo>
                    <a:cubicBezTo>
                      <a:pt x="810" y="504"/>
                      <a:pt x="833" y="548"/>
                      <a:pt x="847" y="601"/>
                    </a:cubicBezTo>
                    <a:cubicBezTo>
                      <a:pt x="851" y="617"/>
                      <a:pt x="859" y="650"/>
                      <a:pt x="853" y="674"/>
                    </a:cubicBezTo>
                    <a:cubicBezTo>
                      <a:pt x="846" y="695"/>
                      <a:pt x="831" y="722"/>
                      <a:pt x="811" y="731"/>
                    </a:cubicBezTo>
                    <a:cubicBezTo>
                      <a:pt x="796" y="737"/>
                      <a:pt x="777" y="745"/>
                      <a:pt x="768" y="744"/>
                    </a:cubicBezTo>
                    <a:cubicBezTo>
                      <a:pt x="765" y="744"/>
                      <a:pt x="762" y="746"/>
                      <a:pt x="762" y="749"/>
                    </a:cubicBezTo>
                    <a:cubicBezTo>
                      <a:pt x="762" y="753"/>
                      <a:pt x="764" y="756"/>
                      <a:pt x="767" y="756"/>
                    </a:cubicBezTo>
                    <a:cubicBezTo>
                      <a:pt x="776" y="756"/>
                      <a:pt x="788" y="753"/>
                      <a:pt x="801" y="748"/>
                    </a:cubicBezTo>
                    <a:cubicBezTo>
                      <a:pt x="788" y="760"/>
                      <a:pt x="775" y="774"/>
                      <a:pt x="770" y="782"/>
                    </a:cubicBezTo>
                    <a:cubicBezTo>
                      <a:pt x="770" y="783"/>
                      <a:pt x="770" y="784"/>
                      <a:pt x="770" y="785"/>
                    </a:cubicBezTo>
                    <a:cubicBezTo>
                      <a:pt x="770" y="787"/>
                      <a:pt x="771" y="789"/>
                      <a:pt x="773" y="790"/>
                    </a:cubicBezTo>
                    <a:cubicBezTo>
                      <a:pt x="776" y="792"/>
                      <a:pt x="780" y="791"/>
                      <a:pt x="781" y="788"/>
                    </a:cubicBezTo>
                    <a:cubicBezTo>
                      <a:pt x="785" y="781"/>
                      <a:pt x="796" y="769"/>
                      <a:pt x="808" y="758"/>
                    </a:cubicBezTo>
                    <a:cubicBezTo>
                      <a:pt x="804" y="767"/>
                      <a:pt x="790" y="809"/>
                      <a:pt x="768" y="830"/>
                    </a:cubicBezTo>
                    <a:cubicBezTo>
                      <a:pt x="766" y="831"/>
                      <a:pt x="766" y="831"/>
                      <a:pt x="766" y="831"/>
                    </a:cubicBezTo>
                    <a:cubicBezTo>
                      <a:pt x="765" y="833"/>
                      <a:pt x="764" y="835"/>
                      <a:pt x="766" y="837"/>
                    </a:cubicBezTo>
                    <a:cubicBezTo>
                      <a:pt x="767" y="839"/>
                      <a:pt x="770" y="839"/>
                      <a:pt x="772" y="837"/>
                    </a:cubicBezTo>
                    <a:cubicBezTo>
                      <a:pt x="773" y="836"/>
                      <a:pt x="773" y="836"/>
                      <a:pt x="773" y="836"/>
                    </a:cubicBezTo>
                    <a:cubicBezTo>
                      <a:pt x="780" y="830"/>
                      <a:pt x="790" y="821"/>
                      <a:pt x="801" y="804"/>
                    </a:cubicBezTo>
                    <a:cubicBezTo>
                      <a:pt x="801" y="804"/>
                      <a:pt x="802" y="805"/>
                      <a:pt x="802" y="805"/>
                    </a:cubicBezTo>
                    <a:cubicBezTo>
                      <a:pt x="802" y="806"/>
                      <a:pt x="802" y="807"/>
                      <a:pt x="802" y="808"/>
                    </a:cubicBezTo>
                    <a:cubicBezTo>
                      <a:pt x="802" y="811"/>
                      <a:pt x="802" y="815"/>
                      <a:pt x="802" y="818"/>
                    </a:cubicBezTo>
                    <a:cubicBezTo>
                      <a:pt x="802" y="830"/>
                      <a:pt x="803" y="842"/>
                      <a:pt x="812" y="847"/>
                    </a:cubicBezTo>
                    <a:cubicBezTo>
                      <a:pt x="814" y="848"/>
                      <a:pt x="817" y="848"/>
                      <a:pt x="818" y="846"/>
                    </a:cubicBezTo>
                    <a:cubicBezTo>
                      <a:pt x="819" y="844"/>
                      <a:pt x="818" y="841"/>
                      <a:pt x="816" y="840"/>
                    </a:cubicBezTo>
                    <a:cubicBezTo>
                      <a:pt x="809" y="836"/>
                      <a:pt x="814" y="801"/>
                      <a:pt x="815" y="798"/>
                    </a:cubicBezTo>
                    <a:cubicBezTo>
                      <a:pt x="822" y="775"/>
                      <a:pt x="826" y="764"/>
                      <a:pt x="834" y="751"/>
                    </a:cubicBezTo>
                    <a:cubicBezTo>
                      <a:pt x="831" y="771"/>
                      <a:pt x="830" y="797"/>
                      <a:pt x="833" y="822"/>
                    </a:cubicBezTo>
                    <a:cubicBezTo>
                      <a:pt x="834" y="826"/>
                      <a:pt x="840" y="875"/>
                      <a:pt x="843" y="883"/>
                    </a:cubicBezTo>
                    <a:cubicBezTo>
                      <a:pt x="843" y="885"/>
                      <a:pt x="847" y="887"/>
                      <a:pt x="849" y="886"/>
                    </a:cubicBezTo>
                    <a:cubicBezTo>
                      <a:pt x="850" y="886"/>
                      <a:pt x="852" y="883"/>
                      <a:pt x="852" y="882"/>
                    </a:cubicBezTo>
                    <a:cubicBezTo>
                      <a:pt x="852" y="881"/>
                      <a:pt x="852" y="881"/>
                      <a:pt x="852" y="880"/>
                    </a:cubicBezTo>
                    <a:cubicBezTo>
                      <a:pt x="851" y="878"/>
                      <a:pt x="849" y="855"/>
                      <a:pt x="847" y="841"/>
                    </a:cubicBezTo>
                    <a:cubicBezTo>
                      <a:pt x="847" y="837"/>
                      <a:pt x="851" y="838"/>
                      <a:pt x="854" y="841"/>
                    </a:cubicBezTo>
                    <a:cubicBezTo>
                      <a:pt x="864" y="851"/>
                      <a:pt x="876" y="862"/>
                      <a:pt x="887" y="866"/>
                    </a:cubicBezTo>
                    <a:cubicBezTo>
                      <a:pt x="889" y="867"/>
                      <a:pt x="895" y="868"/>
                      <a:pt x="896" y="862"/>
                    </a:cubicBezTo>
                    <a:cubicBezTo>
                      <a:pt x="898" y="857"/>
                      <a:pt x="894" y="855"/>
                      <a:pt x="892" y="854"/>
                    </a:cubicBezTo>
                    <a:cubicBezTo>
                      <a:pt x="885" y="852"/>
                      <a:pt x="877" y="847"/>
                      <a:pt x="871" y="841"/>
                    </a:cubicBezTo>
                    <a:cubicBezTo>
                      <a:pt x="864" y="836"/>
                      <a:pt x="853" y="822"/>
                      <a:pt x="852" y="803"/>
                    </a:cubicBezTo>
                    <a:cubicBezTo>
                      <a:pt x="850" y="773"/>
                      <a:pt x="858" y="745"/>
                      <a:pt x="865" y="732"/>
                    </a:cubicBezTo>
                    <a:cubicBezTo>
                      <a:pt x="874" y="717"/>
                      <a:pt x="877" y="702"/>
                      <a:pt x="882" y="689"/>
                    </a:cubicBezTo>
                    <a:cubicBezTo>
                      <a:pt x="883" y="691"/>
                      <a:pt x="884" y="692"/>
                      <a:pt x="885" y="693"/>
                    </a:cubicBezTo>
                    <a:cubicBezTo>
                      <a:pt x="898" y="710"/>
                      <a:pt x="910" y="725"/>
                      <a:pt x="923" y="749"/>
                    </a:cubicBezTo>
                    <a:cubicBezTo>
                      <a:pt x="942" y="778"/>
                      <a:pt x="960" y="826"/>
                      <a:pt x="970" y="852"/>
                    </a:cubicBezTo>
                    <a:cubicBezTo>
                      <a:pt x="972" y="855"/>
                      <a:pt x="982" y="893"/>
                      <a:pt x="978" y="902"/>
                    </a:cubicBezTo>
                    <a:cubicBezTo>
                      <a:pt x="977" y="904"/>
                      <a:pt x="977" y="906"/>
                      <a:pt x="979" y="907"/>
                    </a:cubicBezTo>
                    <a:cubicBezTo>
                      <a:pt x="981" y="908"/>
                      <a:pt x="984" y="907"/>
                      <a:pt x="985" y="905"/>
                    </a:cubicBezTo>
                    <a:cubicBezTo>
                      <a:pt x="987" y="900"/>
                      <a:pt x="988" y="892"/>
                      <a:pt x="988" y="884"/>
                    </a:cubicBezTo>
                    <a:cubicBezTo>
                      <a:pt x="988" y="881"/>
                      <a:pt x="988" y="878"/>
                      <a:pt x="988" y="875"/>
                    </a:cubicBezTo>
                    <a:cubicBezTo>
                      <a:pt x="994" y="885"/>
                      <a:pt x="1001" y="894"/>
                      <a:pt x="1009" y="901"/>
                    </a:cubicBezTo>
                    <a:cubicBezTo>
                      <a:pt x="1010" y="902"/>
                      <a:pt x="1013" y="902"/>
                      <a:pt x="1014" y="901"/>
                    </a:cubicBezTo>
                    <a:cubicBezTo>
                      <a:pt x="1016" y="899"/>
                      <a:pt x="1016" y="897"/>
                      <a:pt x="1014" y="895"/>
                    </a:cubicBezTo>
                    <a:cubicBezTo>
                      <a:pt x="1002" y="885"/>
                      <a:pt x="992" y="862"/>
                      <a:pt x="984" y="847"/>
                    </a:cubicBezTo>
                    <a:cubicBezTo>
                      <a:pt x="986" y="845"/>
                      <a:pt x="1022" y="866"/>
                      <a:pt x="1022" y="881"/>
                    </a:cubicBezTo>
                    <a:cubicBezTo>
                      <a:pt x="1022" y="883"/>
                      <a:pt x="1024" y="885"/>
                      <a:pt x="1026" y="885"/>
                    </a:cubicBezTo>
                    <a:cubicBezTo>
                      <a:pt x="1028" y="885"/>
                      <a:pt x="1030" y="884"/>
                      <a:pt x="1030" y="881"/>
                    </a:cubicBezTo>
                    <a:cubicBezTo>
                      <a:pt x="1031" y="874"/>
                      <a:pt x="1026" y="867"/>
                      <a:pt x="1021" y="862"/>
                    </a:cubicBezTo>
                    <a:cubicBezTo>
                      <a:pt x="1025" y="862"/>
                      <a:pt x="1028" y="862"/>
                      <a:pt x="1033" y="862"/>
                    </a:cubicBezTo>
                    <a:cubicBezTo>
                      <a:pt x="1034" y="863"/>
                      <a:pt x="1034" y="863"/>
                      <a:pt x="1034" y="863"/>
                    </a:cubicBezTo>
                    <a:cubicBezTo>
                      <a:pt x="1036" y="863"/>
                      <a:pt x="1038" y="861"/>
                      <a:pt x="1038" y="859"/>
                    </a:cubicBezTo>
                    <a:cubicBezTo>
                      <a:pt x="1038" y="857"/>
                      <a:pt x="1037" y="855"/>
                      <a:pt x="1035" y="855"/>
                    </a:cubicBezTo>
                    <a:cubicBezTo>
                      <a:pt x="1033" y="854"/>
                      <a:pt x="1033" y="854"/>
                      <a:pt x="1033" y="854"/>
                    </a:cubicBezTo>
                    <a:cubicBezTo>
                      <a:pt x="1018" y="854"/>
                      <a:pt x="1004" y="842"/>
                      <a:pt x="994" y="835"/>
                    </a:cubicBezTo>
                    <a:cubicBezTo>
                      <a:pt x="983" y="828"/>
                      <a:pt x="971" y="805"/>
                      <a:pt x="968" y="794"/>
                    </a:cubicBezTo>
                    <a:cubicBezTo>
                      <a:pt x="984" y="814"/>
                      <a:pt x="1010" y="818"/>
                      <a:pt x="1020" y="823"/>
                    </a:cubicBezTo>
                    <a:cubicBezTo>
                      <a:pt x="1023" y="824"/>
                      <a:pt x="1025" y="825"/>
                      <a:pt x="1028" y="826"/>
                    </a:cubicBezTo>
                    <a:cubicBezTo>
                      <a:pt x="1041" y="831"/>
                      <a:pt x="1041" y="831"/>
                      <a:pt x="1041" y="831"/>
                    </a:cubicBezTo>
                    <a:cubicBezTo>
                      <a:pt x="1051" y="836"/>
                      <a:pt x="1055" y="841"/>
                      <a:pt x="1059" y="847"/>
                    </a:cubicBezTo>
                    <a:cubicBezTo>
                      <a:pt x="1063" y="851"/>
                      <a:pt x="1066" y="855"/>
                      <a:pt x="1072" y="860"/>
                    </a:cubicBezTo>
                    <a:cubicBezTo>
                      <a:pt x="1073" y="862"/>
                      <a:pt x="1076" y="862"/>
                      <a:pt x="1077" y="860"/>
                    </a:cubicBezTo>
                    <a:cubicBezTo>
                      <a:pt x="1078" y="859"/>
                      <a:pt x="1078" y="858"/>
                      <a:pt x="1078" y="857"/>
                    </a:cubicBezTo>
                    <a:cubicBezTo>
                      <a:pt x="1078" y="856"/>
                      <a:pt x="1078" y="855"/>
                      <a:pt x="1077" y="854"/>
                    </a:cubicBezTo>
                    <a:cubicBezTo>
                      <a:pt x="1072" y="850"/>
                      <a:pt x="1069" y="846"/>
                      <a:pt x="1066" y="842"/>
                    </a:cubicBezTo>
                    <a:cubicBezTo>
                      <a:pt x="1061" y="835"/>
                      <a:pt x="1056" y="829"/>
                      <a:pt x="1045" y="824"/>
                    </a:cubicBezTo>
                    <a:cubicBezTo>
                      <a:pt x="1045" y="824"/>
                      <a:pt x="1040" y="822"/>
                      <a:pt x="1036" y="821"/>
                    </a:cubicBezTo>
                    <a:cubicBezTo>
                      <a:pt x="1040" y="821"/>
                      <a:pt x="1044" y="821"/>
                      <a:pt x="1047" y="821"/>
                    </a:cubicBezTo>
                    <a:cubicBezTo>
                      <a:pt x="1055" y="820"/>
                      <a:pt x="1055" y="820"/>
                      <a:pt x="1055" y="820"/>
                    </a:cubicBezTo>
                    <a:cubicBezTo>
                      <a:pt x="1065" y="820"/>
                      <a:pt x="1077" y="820"/>
                      <a:pt x="1084" y="814"/>
                    </a:cubicBezTo>
                    <a:cubicBezTo>
                      <a:pt x="1086" y="812"/>
                      <a:pt x="1086" y="810"/>
                      <a:pt x="1084" y="808"/>
                    </a:cubicBezTo>
                    <a:cubicBezTo>
                      <a:pt x="1083" y="806"/>
                      <a:pt x="1080" y="806"/>
                      <a:pt x="1079" y="808"/>
                    </a:cubicBezTo>
                    <a:cubicBezTo>
                      <a:pt x="1074" y="812"/>
                      <a:pt x="1063" y="812"/>
                      <a:pt x="1055" y="812"/>
                    </a:cubicBezTo>
                    <a:cubicBezTo>
                      <a:pt x="1046" y="813"/>
                      <a:pt x="1046" y="813"/>
                      <a:pt x="1046" y="813"/>
                    </a:cubicBezTo>
                    <a:cubicBezTo>
                      <a:pt x="1041" y="813"/>
                      <a:pt x="1007" y="807"/>
                      <a:pt x="981" y="783"/>
                    </a:cubicBezTo>
                    <a:cubicBezTo>
                      <a:pt x="973" y="775"/>
                      <a:pt x="952" y="743"/>
                      <a:pt x="951" y="741"/>
                    </a:cubicBezTo>
                    <a:cubicBezTo>
                      <a:pt x="937" y="715"/>
                      <a:pt x="923" y="699"/>
                      <a:pt x="912" y="682"/>
                    </a:cubicBezTo>
                    <a:cubicBezTo>
                      <a:pt x="907" y="674"/>
                      <a:pt x="902" y="660"/>
                      <a:pt x="899" y="650"/>
                    </a:cubicBezTo>
                    <a:cubicBezTo>
                      <a:pt x="886" y="584"/>
                      <a:pt x="862" y="510"/>
                      <a:pt x="821" y="437"/>
                    </a:cubicBezTo>
                    <a:cubicBezTo>
                      <a:pt x="803" y="406"/>
                      <a:pt x="782" y="376"/>
                      <a:pt x="759" y="347"/>
                    </a:cubicBezTo>
                    <a:cubicBezTo>
                      <a:pt x="756" y="345"/>
                      <a:pt x="756" y="339"/>
                      <a:pt x="760" y="340"/>
                    </a:cubicBezTo>
                    <a:cubicBezTo>
                      <a:pt x="767" y="340"/>
                      <a:pt x="791" y="342"/>
                      <a:pt x="807" y="350"/>
                    </a:cubicBezTo>
                    <a:cubicBezTo>
                      <a:pt x="825" y="360"/>
                      <a:pt x="846" y="377"/>
                      <a:pt x="857" y="389"/>
                    </a:cubicBezTo>
                    <a:cubicBezTo>
                      <a:pt x="864" y="397"/>
                      <a:pt x="917" y="449"/>
                      <a:pt x="929" y="477"/>
                    </a:cubicBezTo>
                    <a:cubicBezTo>
                      <a:pt x="933" y="487"/>
                      <a:pt x="937" y="504"/>
                      <a:pt x="936" y="517"/>
                    </a:cubicBezTo>
                    <a:cubicBezTo>
                      <a:pt x="936" y="522"/>
                      <a:pt x="933" y="532"/>
                      <a:pt x="930" y="535"/>
                    </a:cubicBezTo>
                    <a:cubicBezTo>
                      <a:pt x="928" y="538"/>
                      <a:pt x="925" y="541"/>
                      <a:pt x="921" y="542"/>
                    </a:cubicBezTo>
                    <a:cubicBezTo>
                      <a:pt x="919" y="543"/>
                      <a:pt x="918" y="545"/>
                      <a:pt x="919" y="547"/>
                    </a:cubicBezTo>
                    <a:cubicBezTo>
                      <a:pt x="919" y="549"/>
                      <a:pt x="922" y="550"/>
                      <a:pt x="924" y="550"/>
                    </a:cubicBezTo>
                    <a:cubicBezTo>
                      <a:pt x="929" y="548"/>
                      <a:pt x="933" y="544"/>
                      <a:pt x="936" y="540"/>
                    </a:cubicBezTo>
                    <a:cubicBezTo>
                      <a:pt x="937" y="539"/>
                      <a:pt x="938" y="538"/>
                      <a:pt x="939" y="537"/>
                    </a:cubicBezTo>
                    <a:cubicBezTo>
                      <a:pt x="940" y="537"/>
                      <a:pt x="941" y="537"/>
                      <a:pt x="941" y="537"/>
                    </a:cubicBezTo>
                    <a:cubicBezTo>
                      <a:pt x="944" y="542"/>
                      <a:pt x="946" y="548"/>
                      <a:pt x="953" y="550"/>
                    </a:cubicBezTo>
                    <a:cubicBezTo>
                      <a:pt x="955" y="550"/>
                      <a:pt x="958" y="549"/>
                      <a:pt x="958" y="547"/>
                    </a:cubicBezTo>
                    <a:cubicBezTo>
                      <a:pt x="959" y="545"/>
                      <a:pt x="958" y="543"/>
                      <a:pt x="955" y="542"/>
                    </a:cubicBezTo>
                    <a:cubicBezTo>
                      <a:pt x="952" y="541"/>
                      <a:pt x="946" y="530"/>
                      <a:pt x="947" y="523"/>
                    </a:cubicBezTo>
                    <a:cubicBezTo>
                      <a:pt x="948" y="518"/>
                      <a:pt x="949" y="512"/>
                      <a:pt x="949" y="506"/>
                    </a:cubicBezTo>
                    <a:cubicBezTo>
                      <a:pt x="949" y="499"/>
                      <a:pt x="948" y="492"/>
                      <a:pt x="947" y="485"/>
                    </a:cubicBezTo>
                    <a:cubicBezTo>
                      <a:pt x="955" y="490"/>
                      <a:pt x="963" y="493"/>
                      <a:pt x="970" y="496"/>
                    </a:cubicBezTo>
                    <a:cubicBezTo>
                      <a:pt x="970" y="496"/>
                      <a:pt x="978" y="499"/>
                      <a:pt x="984" y="503"/>
                    </a:cubicBezTo>
                    <a:cubicBezTo>
                      <a:pt x="989" y="508"/>
                      <a:pt x="992" y="517"/>
                      <a:pt x="995" y="523"/>
                    </a:cubicBezTo>
                    <a:cubicBezTo>
                      <a:pt x="996" y="525"/>
                      <a:pt x="996" y="525"/>
                      <a:pt x="996" y="525"/>
                    </a:cubicBezTo>
                    <a:cubicBezTo>
                      <a:pt x="997" y="527"/>
                      <a:pt x="999" y="528"/>
                      <a:pt x="1001" y="527"/>
                    </a:cubicBezTo>
                    <a:cubicBezTo>
                      <a:pt x="1003" y="526"/>
                      <a:pt x="1004" y="525"/>
                      <a:pt x="1004" y="523"/>
                    </a:cubicBezTo>
                    <a:cubicBezTo>
                      <a:pt x="1004" y="523"/>
                      <a:pt x="1004" y="522"/>
                      <a:pt x="1003" y="522"/>
                    </a:cubicBezTo>
                    <a:cubicBezTo>
                      <a:pt x="1003" y="520"/>
                      <a:pt x="1003" y="520"/>
                      <a:pt x="1003" y="520"/>
                    </a:cubicBezTo>
                    <a:cubicBezTo>
                      <a:pt x="1000" y="514"/>
                      <a:pt x="996" y="505"/>
                      <a:pt x="991" y="499"/>
                    </a:cubicBezTo>
                    <a:cubicBezTo>
                      <a:pt x="995" y="499"/>
                      <a:pt x="999" y="498"/>
                      <a:pt x="1003" y="497"/>
                    </a:cubicBezTo>
                    <a:cubicBezTo>
                      <a:pt x="1007" y="497"/>
                      <a:pt x="1007" y="497"/>
                      <a:pt x="1007" y="497"/>
                    </a:cubicBezTo>
                    <a:cubicBezTo>
                      <a:pt x="1009" y="496"/>
                      <a:pt x="1010" y="494"/>
                      <a:pt x="1010" y="493"/>
                    </a:cubicBezTo>
                    <a:cubicBezTo>
                      <a:pt x="1010" y="492"/>
                      <a:pt x="1010" y="492"/>
                      <a:pt x="1010" y="492"/>
                    </a:cubicBezTo>
                    <a:cubicBezTo>
                      <a:pt x="1010" y="490"/>
                      <a:pt x="1008" y="488"/>
                      <a:pt x="1006" y="489"/>
                    </a:cubicBezTo>
                    <a:cubicBezTo>
                      <a:pt x="1001" y="489"/>
                      <a:pt x="1001" y="489"/>
                      <a:pt x="1001" y="489"/>
                    </a:cubicBezTo>
                    <a:cubicBezTo>
                      <a:pt x="997" y="490"/>
                      <a:pt x="993" y="492"/>
                      <a:pt x="988" y="490"/>
                    </a:cubicBezTo>
                    <a:cubicBezTo>
                      <a:pt x="975" y="485"/>
                      <a:pt x="975" y="485"/>
                      <a:pt x="975" y="485"/>
                    </a:cubicBezTo>
                    <a:cubicBezTo>
                      <a:pt x="969" y="482"/>
                      <a:pt x="963" y="480"/>
                      <a:pt x="958" y="478"/>
                    </a:cubicBezTo>
                    <a:cubicBezTo>
                      <a:pt x="954" y="475"/>
                      <a:pt x="947" y="469"/>
                      <a:pt x="943" y="460"/>
                    </a:cubicBezTo>
                    <a:cubicBezTo>
                      <a:pt x="936" y="446"/>
                      <a:pt x="928" y="434"/>
                      <a:pt x="920" y="423"/>
                    </a:cubicBezTo>
                    <a:cubicBezTo>
                      <a:pt x="919" y="421"/>
                      <a:pt x="921" y="420"/>
                      <a:pt x="923" y="421"/>
                    </a:cubicBezTo>
                    <a:cubicBezTo>
                      <a:pt x="924" y="421"/>
                      <a:pt x="926" y="422"/>
                      <a:pt x="927" y="422"/>
                    </a:cubicBezTo>
                    <a:cubicBezTo>
                      <a:pt x="949" y="429"/>
                      <a:pt x="954" y="429"/>
                      <a:pt x="967" y="433"/>
                    </a:cubicBezTo>
                    <a:cubicBezTo>
                      <a:pt x="979" y="437"/>
                      <a:pt x="988" y="438"/>
                      <a:pt x="1002" y="447"/>
                    </a:cubicBezTo>
                    <a:cubicBezTo>
                      <a:pt x="1010" y="455"/>
                      <a:pt x="1016" y="464"/>
                      <a:pt x="1022" y="474"/>
                    </a:cubicBezTo>
                    <a:cubicBezTo>
                      <a:pt x="1026" y="480"/>
                      <a:pt x="1030" y="486"/>
                      <a:pt x="1035" y="492"/>
                    </a:cubicBezTo>
                    <a:cubicBezTo>
                      <a:pt x="1040" y="500"/>
                      <a:pt x="1044" y="507"/>
                      <a:pt x="1044" y="510"/>
                    </a:cubicBezTo>
                    <a:cubicBezTo>
                      <a:pt x="1045" y="515"/>
                      <a:pt x="1045" y="520"/>
                      <a:pt x="1045" y="526"/>
                    </a:cubicBezTo>
                    <a:cubicBezTo>
                      <a:pt x="1045" y="530"/>
                      <a:pt x="1045" y="530"/>
                      <a:pt x="1045" y="530"/>
                    </a:cubicBezTo>
                    <a:cubicBezTo>
                      <a:pt x="1045" y="532"/>
                      <a:pt x="1047" y="534"/>
                      <a:pt x="1049" y="534"/>
                    </a:cubicBezTo>
                    <a:cubicBezTo>
                      <a:pt x="1051" y="534"/>
                      <a:pt x="1053" y="532"/>
                      <a:pt x="1053" y="530"/>
                    </a:cubicBezTo>
                    <a:cubicBezTo>
                      <a:pt x="1053" y="530"/>
                      <a:pt x="1053" y="525"/>
                      <a:pt x="1053" y="524"/>
                    </a:cubicBezTo>
                    <a:cubicBezTo>
                      <a:pt x="1053" y="517"/>
                      <a:pt x="1053" y="511"/>
                      <a:pt x="1051" y="504"/>
                    </a:cubicBezTo>
                    <a:cubicBezTo>
                      <a:pt x="1052" y="505"/>
                      <a:pt x="1054" y="506"/>
                      <a:pt x="1055" y="507"/>
                    </a:cubicBezTo>
                    <a:cubicBezTo>
                      <a:pt x="1061" y="513"/>
                      <a:pt x="1067" y="519"/>
                      <a:pt x="1074" y="519"/>
                    </a:cubicBezTo>
                    <a:cubicBezTo>
                      <a:pt x="1076" y="519"/>
                      <a:pt x="1078" y="518"/>
                      <a:pt x="1078" y="515"/>
                    </a:cubicBezTo>
                    <a:cubicBezTo>
                      <a:pt x="1078" y="513"/>
                      <a:pt x="1077" y="511"/>
                      <a:pt x="1074" y="511"/>
                    </a:cubicBezTo>
                    <a:cubicBezTo>
                      <a:pt x="1071" y="511"/>
                      <a:pt x="1065" y="506"/>
                      <a:pt x="1060" y="501"/>
                    </a:cubicBezTo>
                    <a:cubicBezTo>
                      <a:pt x="1057" y="498"/>
                      <a:pt x="1047" y="488"/>
                      <a:pt x="1045" y="485"/>
                    </a:cubicBezTo>
                    <a:cubicBezTo>
                      <a:pt x="1041" y="480"/>
                      <a:pt x="1036" y="474"/>
                      <a:pt x="1032" y="467"/>
                    </a:cubicBezTo>
                    <a:cubicBezTo>
                      <a:pt x="1026" y="458"/>
                      <a:pt x="1020" y="448"/>
                      <a:pt x="1012" y="440"/>
                    </a:cubicBezTo>
                    <a:cubicBezTo>
                      <a:pt x="1011" y="439"/>
                      <a:pt x="1012" y="437"/>
                      <a:pt x="1013" y="437"/>
                    </a:cubicBezTo>
                    <a:cubicBezTo>
                      <a:pt x="1015" y="437"/>
                      <a:pt x="1016" y="438"/>
                      <a:pt x="1017" y="438"/>
                    </a:cubicBezTo>
                    <a:cubicBezTo>
                      <a:pt x="1034" y="441"/>
                      <a:pt x="1034" y="441"/>
                      <a:pt x="1034" y="441"/>
                    </a:cubicBezTo>
                    <a:cubicBezTo>
                      <a:pt x="1039" y="442"/>
                      <a:pt x="1044" y="442"/>
                      <a:pt x="1049" y="442"/>
                    </a:cubicBezTo>
                    <a:cubicBezTo>
                      <a:pt x="1056" y="442"/>
                      <a:pt x="1063" y="442"/>
                      <a:pt x="1069" y="444"/>
                    </a:cubicBezTo>
                    <a:cubicBezTo>
                      <a:pt x="1071" y="444"/>
                      <a:pt x="1081" y="447"/>
                      <a:pt x="1085" y="449"/>
                    </a:cubicBezTo>
                    <a:cubicBezTo>
                      <a:pt x="1091" y="452"/>
                      <a:pt x="1096" y="455"/>
                      <a:pt x="1103" y="460"/>
                    </a:cubicBezTo>
                    <a:cubicBezTo>
                      <a:pt x="1104" y="461"/>
                      <a:pt x="1107" y="461"/>
                      <a:pt x="1108" y="459"/>
                    </a:cubicBezTo>
                    <a:cubicBezTo>
                      <a:pt x="1109" y="458"/>
                      <a:pt x="1109" y="457"/>
                      <a:pt x="1109" y="457"/>
                    </a:cubicBezTo>
                    <a:cubicBezTo>
                      <a:pt x="1109" y="455"/>
                      <a:pt x="1108" y="454"/>
                      <a:pt x="1107" y="45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2" name="Freeform 167">
                <a:extLst>
                  <a:ext uri="{FF2B5EF4-FFF2-40B4-BE49-F238E27FC236}">
                    <a16:creationId xmlns:a16="http://schemas.microsoft.com/office/drawing/2014/main" id="{B2044C5E-EA65-4054-9359-18C7CF126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850"/>
                <a:ext cx="161" cy="43"/>
              </a:xfrm>
              <a:custGeom>
                <a:avLst/>
                <a:gdLst>
                  <a:gd name="T0" fmla="*/ 316 w 80"/>
                  <a:gd name="T1" fmla="*/ 120 h 20"/>
                  <a:gd name="T2" fmla="*/ 316 w 80"/>
                  <a:gd name="T3" fmla="*/ 120 h 20"/>
                  <a:gd name="T4" fmla="*/ 0 w 80"/>
                  <a:gd name="T5" fmla="*/ 19 h 20"/>
                  <a:gd name="T6" fmla="*/ 0 w 80"/>
                  <a:gd name="T7" fmla="*/ 129 h 20"/>
                  <a:gd name="T8" fmla="*/ 316 w 80"/>
                  <a:gd name="T9" fmla="*/ 198 h 20"/>
                  <a:gd name="T10" fmla="*/ 316 w 80"/>
                  <a:gd name="T11" fmla="*/ 198 h 20"/>
                  <a:gd name="T12" fmla="*/ 652 w 80"/>
                  <a:gd name="T13" fmla="*/ 140 h 20"/>
                  <a:gd name="T14" fmla="*/ 652 w 80"/>
                  <a:gd name="T15" fmla="*/ 0 h 20"/>
                  <a:gd name="T16" fmla="*/ 652 w 80"/>
                  <a:gd name="T17" fmla="*/ 0 h 20"/>
                  <a:gd name="T18" fmla="*/ 644 w 80"/>
                  <a:gd name="T19" fmla="*/ 9 h 20"/>
                  <a:gd name="T20" fmla="*/ 316 w 80"/>
                  <a:gd name="T21" fmla="*/ 12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3" name="Freeform 168">
                <a:extLst>
                  <a:ext uri="{FF2B5EF4-FFF2-40B4-BE49-F238E27FC236}">
                    <a16:creationId xmlns:a16="http://schemas.microsoft.com/office/drawing/2014/main" id="{4EE9C121-DAFC-49B9-BB33-DCA199A76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769"/>
                <a:ext cx="169" cy="36"/>
              </a:xfrm>
              <a:custGeom>
                <a:avLst/>
                <a:gdLst>
                  <a:gd name="T0" fmla="*/ 660 w 84"/>
                  <a:gd name="T1" fmla="*/ 0 h 17"/>
                  <a:gd name="T2" fmla="*/ 332 w 84"/>
                  <a:gd name="T3" fmla="*/ 76 h 17"/>
                  <a:gd name="T4" fmla="*/ 332 w 84"/>
                  <a:gd name="T5" fmla="*/ 76 h 17"/>
                  <a:gd name="T6" fmla="*/ 8 w 84"/>
                  <a:gd name="T7" fmla="*/ 0 h 17"/>
                  <a:gd name="T8" fmla="*/ 0 w 84"/>
                  <a:gd name="T9" fmla="*/ 144 h 17"/>
                  <a:gd name="T10" fmla="*/ 332 w 84"/>
                  <a:gd name="T11" fmla="*/ 161 h 17"/>
                  <a:gd name="T12" fmla="*/ 332 w 84"/>
                  <a:gd name="T13" fmla="*/ 161 h 17"/>
                  <a:gd name="T14" fmla="*/ 668 w 84"/>
                  <a:gd name="T15" fmla="*/ 144 h 17"/>
                  <a:gd name="T16" fmla="*/ 684 w 84"/>
                  <a:gd name="T17" fmla="*/ 152 h 17"/>
                  <a:gd name="T18" fmla="*/ 684 w 84"/>
                  <a:gd name="T19" fmla="*/ 152 h 17"/>
                  <a:gd name="T20" fmla="*/ 668 w 84"/>
                  <a:gd name="T21" fmla="*/ 0 h 17"/>
                  <a:gd name="T22" fmla="*/ 66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4" name="Freeform 169">
                <a:extLst>
                  <a:ext uri="{FF2B5EF4-FFF2-40B4-BE49-F238E27FC236}">
                    <a16:creationId xmlns:a16="http://schemas.microsoft.com/office/drawing/2014/main" id="{60F3FFD3-DC49-4700-867F-E813B838F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389"/>
                <a:ext cx="163" cy="39"/>
              </a:xfrm>
              <a:custGeom>
                <a:avLst/>
                <a:gdLst>
                  <a:gd name="T0" fmla="*/ 636 w 81"/>
                  <a:gd name="T1" fmla="*/ 0 h 18"/>
                  <a:gd name="T2" fmla="*/ 316 w 81"/>
                  <a:gd name="T3" fmla="*/ 72 h 18"/>
                  <a:gd name="T4" fmla="*/ 316 w 81"/>
                  <a:gd name="T5" fmla="*/ 72 h 18"/>
                  <a:gd name="T6" fmla="*/ 16 w 81"/>
                  <a:gd name="T7" fmla="*/ 9 h 18"/>
                  <a:gd name="T8" fmla="*/ 0 w 81"/>
                  <a:gd name="T9" fmla="*/ 156 h 18"/>
                  <a:gd name="T10" fmla="*/ 316 w 81"/>
                  <a:gd name="T11" fmla="*/ 184 h 18"/>
                  <a:gd name="T12" fmla="*/ 316 w 81"/>
                  <a:gd name="T13" fmla="*/ 184 h 18"/>
                  <a:gd name="T14" fmla="*/ 652 w 81"/>
                  <a:gd name="T15" fmla="*/ 156 h 18"/>
                  <a:gd name="T16" fmla="*/ 660 w 81"/>
                  <a:gd name="T17" fmla="*/ 173 h 18"/>
                  <a:gd name="T18" fmla="*/ 660 w 81"/>
                  <a:gd name="T19" fmla="*/ 165 h 18"/>
                  <a:gd name="T20" fmla="*/ 636 w 81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8">
                    <a:moveTo>
                      <a:pt x="78" y="0"/>
                    </a:moveTo>
                    <a:cubicBezTo>
                      <a:pt x="71" y="6"/>
                      <a:pt x="58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2" y="7"/>
                      <a:pt x="9" y="6"/>
                      <a:pt x="2" y="1"/>
                    </a:cubicBezTo>
                    <a:cubicBezTo>
                      <a:pt x="4" y="6"/>
                      <a:pt x="2" y="11"/>
                      <a:pt x="0" y="15"/>
                    </a:cubicBezTo>
                    <a:cubicBezTo>
                      <a:pt x="5" y="13"/>
                      <a:pt x="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2"/>
                      <a:pt x="80" y="15"/>
                    </a:cubicBezTo>
                    <a:cubicBezTo>
                      <a:pt x="81" y="16"/>
                      <a:pt x="81" y="16"/>
                      <a:pt x="81" y="17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77" y="14"/>
                      <a:pt x="75" y="6"/>
                      <a:pt x="78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5" name="Freeform 170">
                <a:extLst>
                  <a:ext uri="{FF2B5EF4-FFF2-40B4-BE49-F238E27FC236}">
                    <a16:creationId xmlns:a16="http://schemas.microsoft.com/office/drawing/2014/main" id="{BE951F0A-C6B1-45C9-8DA2-0198F209B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292"/>
                <a:ext cx="167" cy="43"/>
              </a:xfrm>
              <a:custGeom>
                <a:avLst/>
                <a:gdLst>
                  <a:gd name="T0" fmla="*/ 660 w 83"/>
                  <a:gd name="T1" fmla="*/ 0 h 20"/>
                  <a:gd name="T2" fmla="*/ 332 w 83"/>
                  <a:gd name="T3" fmla="*/ 80 h 20"/>
                  <a:gd name="T4" fmla="*/ 332 w 83"/>
                  <a:gd name="T5" fmla="*/ 80 h 20"/>
                  <a:gd name="T6" fmla="*/ 32 w 83"/>
                  <a:gd name="T7" fmla="*/ 19 h 20"/>
                  <a:gd name="T8" fmla="*/ 0 w 83"/>
                  <a:gd name="T9" fmla="*/ 181 h 20"/>
                  <a:gd name="T10" fmla="*/ 332 w 83"/>
                  <a:gd name="T11" fmla="*/ 198 h 20"/>
                  <a:gd name="T12" fmla="*/ 332 w 83"/>
                  <a:gd name="T13" fmla="*/ 198 h 20"/>
                  <a:gd name="T14" fmla="*/ 668 w 83"/>
                  <a:gd name="T15" fmla="*/ 181 h 20"/>
                  <a:gd name="T16" fmla="*/ 676 w 83"/>
                  <a:gd name="T17" fmla="*/ 189 h 20"/>
                  <a:gd name="T18" fmla="*/ 676 w 83"/>
                  <a:gd name="T19" fmla="*/ 181 h 20"/>
                  <a:gd name="T20" fmla="*/ 660 w 83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20">
                    <a:moveTo>
                      <a:pt x="81" y="0"/>
                    </a:moveTo>
                    <a:cubicBezTo>
                      <a:pt x="74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3" y="8"/>
                      <a:pt x="11" y="7"/>
                      <a:pt x="4" y="2"/>
                    </a:cubicBezTo>
                    <a:cubicBezTo>
                      <a:pt x="6" y="8"/>
                      <a:pt x="4" y="15"/>
                      <a:pt x="0" y="18"/>
                    </a:cubicBezTo>
                    <a:cubicBezTo>
                      <a:pt x="6" y="14"/>
                      <a:pt x="8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74" y="20"/>
                      <a:pt x="76" y="14"/>
                      <a:pt x="82" y="18"/>
                    </a:cubicBezTo>
                    <a:cubicBezTo>
                      <a:pt x="83" y="18"/>
                      <a:pt x="83" y="19"/>
                      <a:pt x="83" y="19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79" y="15"/>
                      <a:pt x="77" y="6"/>
                      <a:pt x="81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6" name="Freeform 171">
                <a:extLst>
                  <a:ext uri="{FF2B5EF4-FFF2-40B4-BE49-F238E27FC236}">
                    <a16:creationId xmlns:a16="http://schemas.microsoft.com/office/drawing/2014/main" id="{845C5736-FCF5-4D49-9940-AB1C3D99F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683"/>
                <a:ext cx="161" cy="38"/>
              </a:xfrm>
              <a:custGeom>
                <a:avLst/>
                <a:gdLst>
                  <a:gd name="T0" fmla="*/ 316 w 80"/>
                  <a:gd name="T1" fmla="*/ 169 h 18"/>
                  <a:gd name="T2" fmla="*/ 316 w 80"/>
                  <a:gd name="T3" fmla="*/ 169 h 18"/>
                  <a:gd name="T4" fmla="*/ 652 w 80"/>
                  <a:gd name="T5" fmla="*/ 152 h 18"/>
                  <a:gd name="T6" fmla="*/ 644 w 80"/>
                  <a:gd name="T7" fmla="*/ 0 h 18"/>
                  <a:gd name="T8" fmla="*/ 316 w 80"/>
                  <a:gd name="T9" fmla="*/ 68 h 18"/>
                  <a:gd name="T10" fmla="*/ 316 w 80"/>
                  <a:gd name="T11" fmla="*/ 68 h 18"/>
                  <a:gd name="T12" fmla="*/ 16 w 80"/>
                  <a:gd name="T13" fmla="*/ 17 h 18"/>
                  <a:gd name="T14" fmla="*/ 0 w 80"/>
                  <a:gd name="T15" fmla="*/ 144 h 18"/>
                  <a:gd name="T16" fmla="*/ 316 w 80"/>
                  <a:gd name="T17" fmla="*/ 169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18">
                    <a:moveTo>
                      <a:pt x="39" y="18"/>
                    </a:move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3"/>
                      <a:pt x="80" y="16"/>
                    </a:cubicBezTo>
                    <a:cubicBezTo>
                      <a:pt x="77" y="12"/>
                      <a:pt x="76" y="5"/>
                      <a:pt x="79" y="0"/>
                    </a:cubicBezTo>
                    <a:cubicBezTo>
                      <a:pt x="72" y="6"/>
                      <a:pt x="5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1" y="7"/>
                      <a:pt x="9" y="7"/>
                      <a:pt x="2" y="2"/>
                    </a:cubicBezTo>
                    <a:cubicBezTo>
                      <a:pt x="4" y="7"/>
                      <a:pt x="3" y="12"/>
                      <a:pt x="0" y="15"/>
                    </a:cubicBezTo>
                    <a:cubicBezTo>
                      <a:pt x="5" y="14"/>
                      <a:pt x="10" y="18"/>
                      <a:pt x="39" y="1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7" name="Freeform 172">
                <a:extLst>
                  <a:ext uri="{FF2B5EF4-FFF2-40B4-BE49-F238E27FC236}">
                    <a16:creationId xmlns:a16="http://schemas.microsoft.com/office/drawing/2014/main" id="{71BB8431-C98B-4A8B-A226-C57DCDA55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576"/>
                <a:ext cx="161" cy="45"/>
              </a:xfrm>
              <a:custGeom>
                <a:avLst/>
                <a:gdLst>
                  <a:gd name="T0" fmla="*/ 308 w 80"/>
                  <a:gd name="T1" fmla="*/ 96 h 21"/>
                  <a:gd name="T2" fmla="*/ 308 w 80"/>
                  <a:gd name="T3" fmla="*/ 96 h 21"/>
                  <a:gd name="T4" fmla="*/ 0 w 80"/>
                  <a:gd name="T5" fmla="*/ 51 h 21"/>
                  <a:gd name="T6" fmla="*/ 0 w 80"/>
                  <a:gd name="T7" fmla="*/ 180 h 21"/>
                  <a:gd name="T8" fmla="*/ 308 w 80"/>
                  <a:gd name="T9" fmla="*/ 206 h 21"/>
                  <a:gd name="T10" fmla="*/ 308 w 80"/>
                  <a:gd name="T11" fmla="*/ 206 h 21"/>
                  <a:gd name="T12" fmla="*/ 636 w 80"/>
                  <a:gd name="T13" fmla="*/ 189 h 21"/>
                  <a:gd name="T14" fmla="*/ 652 w 80"/>
                  <a:gd name="T15" fmla="*/ 9 h 21"/>
                  <a:gd name="T16" fmla="*/ 652 w 80"/>
                  <a:gd name="T17" fmla="*/ 0 h 21"/>
                  <a:gd name="T18" fmla="*/ 636 w 80"/>
                  <a:gd name="T19" fmla="*/ 28 h 21"/>
                  <a:gd name="T20" fmla="*/ 308 w 80"/>
                  <a:gd name="T21" fmla="*/ 96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1">
                    <a:moveTo>
                      <a:pt x="38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20" y="10"/>
                      <a:pt x="8" y="10"/>
                      <a:pt x="0" y="5"/>
                    </a:cubicBezTo>
                    <a:cubicBezTo>
                      <a:pt x="2" y="9"/>
                      <a:pt x="2" y="15"/>
                      <a:pt x="0" y="18"/>
                    </a:cubicBezTo>
                    <a:cubicBezTo>
                      <a:pt x="5" y="17"/>
                      <a:pt x="10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70" y="21"/>
                      <a:pt x="73" y="16"/>
                      <a:pt x="78" y="19"/>
                    </a:cubicBezTo>
                    <a:cubicBezTo>
                      <a:pt x="75" y="14"/>
                      <a:pt x="74" y="6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1"/>
                      <a:pt x="79" y="2"/>
                      <a:pt x="78" y="3"/>
                    </a:cubicBezTo>
                    <a:cubicBezTo>
                      <a:pt x="72" y="9"/>
                      <a:pt x="58" y="10"/>
                      <a:pt x="38" y="1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8" name="Freeform 173">
                <a:extLst>
                  <a:ext uri="{FF2B5EF4-FFF2-40B4-BE49-F238E27FC236}">
                    <a16:creationId xmlns:a16="http://schemas.microsoft.com/office/drawing/2014/main" id="{6A1A703F-7A36-4AAC-A0CB-D5BB33C73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481"/>
                <a:ext cx="163" cy="50"/>
              </a:xfrm>
              <a:custGeom>
                <a:avLst/>
                <a:gdLst>
                  <a:gd name="T0" fmla="*/ 660 w 81"/>
                  <a:gd name="T1" fmla="*/ 0 h 23"/>
                  <a:gd name="T2" fmla="*/ 644 w 81"/>
                  <a:gd name="T3" fmla="*/ 33 h 23"/>
                  <a:gd name="T4" fmla="*/ 316 w 81"/>
                  <a:gd name="T5" fmla="*/ 113 h 23"/>
                  <a:gd name="T6" fmla="*/ 316 w 81"/>
                  <a:gd name="T7" fmla="*/ 113 h 23"/>
                  <a:gd name="T8" fmla="*/ 8 w 81"/>
                  <a:gd name="T9" fmla="*/ 43 h 23"/>
                  <a:gd name="T10" fmla="*/ 0 w 81"/>
                  <a:gd name="T11" fmla="*/ 202 h 23"/>
                  <a:gd name="T12" fmla="*/ 316 w 81"/>
                  <a:gd name="T13" fmla="*/ 237 h 23"/>
                  <a:gd name="T14" fmla="*/ 316 w 81"/>
                  <a:gd name="T15" fmla="*/ 237 h 23"/>
                  <a:gd name="T16" fmla="*/ 652 w 81"/>
                  <a:gd name="T17" fmla="*/ 217 h 23"/>
                  <a:gd name="T18" fmla="*/ 660 w 81"/>
                  <a:gd name="T19" fmla="*/ 226 h 23"/>
                  <a:gd name="T20" fmla="*/ 660 w 81"/>
                  <a:gd name="T21" fmla="*/ 226 h 23"/>
                  <a:gd name="T22" fmla="*/ 660 w 81"/>
                  <a:gd name="T23" fmla="*/ 9 h 23"/>
                  <a:gd name="T24" fmla="*/ 660 w 81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1" h="23">
                    <a:moveTo>
                      <a:pt x="81" y="0"/>
                    </a:moveTo>
                    <a:cubicBezTo>
                      <a:pt x="81" y="1"/>
                      <a:pt x="80" y="2"/>
                      <a:pt x="79" y="3"/>
                    </a:cubicBezTo>
                    <a:cubicBezTo>
                      <a:pt x="73" y="9"/>
                      <a:pt x="5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1" y="11"/>
                      <a:pt x="8" y="10"/>
                      <a:pt x="1" y="4"/>
                    </a:cubicBezTo>
                    <a:cubicBezTo>
                      <a:pt x="4" y="10"/>
                      <a:pt x="3" y="16"/>
                      <a:pt x="0" y="20"/>
                    </a:cubicBezTo>
                    <a:cubicBezTo>
                      <a:pt x="5" y="18"/>
                      <a:pt x="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72" y="23"/>
                      <a:pt x="74" y="17"/>
                      <a:pt x="80" y="21"/>
                    </a:cubicBezTo>
                    <a:cubicBezTo>
                      <a:pt x="81" y="21"/>
                      <a:pt x="81" y="22"/>
                      <a:pt x="81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77" y="18"/>
                      <a:pt x="74" y="7"/>
                      <a:pt x="81" y="1"/>
                    </a:cubicBezTo>
                    <a:lnTo>
                      <a:pt x="81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9" name="Freeform 174">
                <a:extLst>
                  <a:ext uri="{FF2B5EF4-FFF2-40B4-BE49-F238E27FC236}">
                    <a16:creationId xmlns:a16="http://schemas.microsoft.com/office/drawing/2014/main" id="{84F6D2D4-6A40-4E38-9B17-9BD0FB02A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048"/>
                <a:ext cx="281" cy="141"/>
              </a:xfrm>
              <a:custGeom>
                <a:avLst/>
                <a:gdLst>
                  <a:gd name="T0" fmla="*/ 0 w 140"/>
                  <a:gd name="T1" fmla="*/ 361 h 66"/>
                  <a:gd name="T2" fmla="*/ 492 w 140"/>
                  <a:gd name="T3" fmla="*/ 635 h 66"/>
                  <a:gd name="T4" fmla="*/ 576 w 140"/>
                  <a:gd name="T5" fmla="*/ 575 h 66"/>
                  <a:gd name="T6" fmla="*/ 640 w 140"/>
                  <a:gd name="T7" fmla="*/ 602 h 66"/>
                  <a:gd name="T8" fmla="*/ 1124 w 140"/>
                  <a:gd name="T9" fmla="*/ 333 h 66"/>
                  <a:gd name="T10" fmla="*/ 1068 w 140"/>
                  <a:gd name="T11" fmla="*/ 197 h 66"/>
                  <a:gd name="T12" fmla="*/ 988 w 140"/>
                  <a:gd name="T13" fmla="*/ 77 h 66"/>
                  <a:gd name="T14" fmla="*/ 568 w 140"/>
                  <a:gd name="T15" fmla="*/ 241 h 66"/>
                  <a:gd name="T16" fmla="*/ 136 w 140"/>
                  <a:gd name="T17" fmla="*/ 51 h 66"/>
                  <a:gd name="T18" fmla="*/ 0 w 140"/>
                  <a:gd name="T19" fmla="*/ 361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0" h="66">
                    <a:moveTo>
                      <a:pt x="0" y="37"/>
                    </a:moveTo>
                    <a:cubicBezTo>
                      <a:pt x="0" y="50"/>
                      <a:pt x="56" y="66"/>
                      <a:pt x="61" y="65"/>
                    </a:cubicBezTo>
                    <a:cubicBezTo>
                      <a:pt x="67" y="65"/>
                      <a:pt x="66" y="59"/>
                      <a:pt x="71" y="59"/>
                    </a:cubicBezTo>
                    <a:cubicBezTo>
                      <a:pt x="76" y="59"/>
                      <a:pt x="75" y="61"/>
                      <a:pt x="79" y="62"/>
                    </a:cubicBezTo>
                    <a:cubicBezTo>
                      <a:pt x="87" y="63"/>
                      <a:pt x="134" y="57"/>
                      <a:pt x="139" y="34"/>
                    </a:cubicBezTo>
                    <a:cubicBezTo>
                      <a:pt x="140" y="31"/>
                      <a:pt x="136" y="25"/>
                      <a:pt x="132" y="20"/>
                    </a:cubicBezTo>
                    <a:cubicBezTo>
                      <a:pt x="128" y="14"/>
                      <a:pt x="125" y="7"/>
                      <a:pt x="122" y="8"/>
                    </a:cubicBezTo>
                    <a:cubicBezTo>
                      <a:pt x="117" y="9"/>
                      <a:pt x="98" y="25"/>
                      <a:pt x="70" y="25"/>
                    </a:cubicBezTo>
                    <a:cubicBezTo>
                      <a:pt x="43" y="25"/>
                      <a:pt x="20" y="12"/>
                      <a:pt x="17" y="5"/>
                    </a:cubicBezTo>
                    <a:cubicBezTo>
                      <a:pt x="15" y="0"/>
                      <a:pt x="0" y="29"/>
                      <a:pt x="0" y="37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0" name="Freeform 175">
                <a:extLst>
                  <a:ext uri="{FF2B5EF4-FFF2-40B4-BE49-F238E27FC236}">
                    <a16:creationId xmlns:a16="http://schemas.microsoft.com/office/drawing/2014/main" id="{239A205E-3587-4107-BBF4-277AC4E68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2078"/>
                <a:ext cx="94" cy="94"/>
              </a:xfrm>
              <a:custGeom>
                <a:avLst/>
                <a:gdLst>
                  <a:gd name="T0" fmla="*/ 248 w 47"/>
                  <a:gd name="T1" fmla="*/ 265 h 44"/>
                  <a:gd name="T2" fmla="*/ 264 w 47"/>
                  <a:gd name="T3" fmla="*/ 0 h 44"/>
                  <a:gd name="T4" fmla="*/ 336 w 47"/>
                  <a:gd name="T5" fmla="*/ 241 h 44"/>
                  <a:gd name="T6" fmla="*/ 0 w 47"/>
                  <a:gd name="T7" fmla="*/ 429 h 44"/>
                  <a:gd name="T8" fmla="*/ 248 w 47"/>
                  <a:gd name="T9" fmla="*/ 26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31" y="27"/>
                    </a:moveTo>
                    <a:cubicBezTo>
                      <a:pt x="42" y="17"/>
                      <a:pt x="36" y="9"/>
                      <a:pt x="33" y="0"/>
                    </a:cubicBezTo>
                    <a:cubicBezTo>
                      <a:pt x="33" y="0"/>
                      <a:pt x="47" y="15"/>
                      <a:pt x="42" y="25"/>
                    </a:cubicBezTo>
                    <a:cubicBezTo>
                      <a:pt x="37" y="34"/>
                      <a:pt x="18" y="40"/>
                      <a:pt x="0" y="44"/>
                    </a:cubicBezTo>
                    <a:cubicBezTo>
                      <a:pt x="7" y="41"/>
                      <a:pt x="22" y="35"/>
                      <a:pt x="31" y="27"/>
                    </a:cubicBezTo>
                    <a:close/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1" name="Freeform 176">
                <a:extLst>
                  <a:ext uri="{FF2B5EF4-FFF2-40B4-BE49-F238E27FC236}">
                    <a16:creationId xmlns:a16="http://schemas.microsoft.com/office/drawing/2014/main" id="{88222749-D419-47E3-A641-49BC02AB6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2078"/>
                <a:ext cx="141" cy="40"/>
              </a:xfrm>
              <a:custGeom>
                <a:avLst/>
                <a:gdLst>
                  <a:gd name="T0" fmla="*/ 0 w 70"/>
                  <a:gd name="T1" fmla="*/ 177 h 19"/>
                  <a:gd name="T2" fmla="*/ 89 w 70"/>
                  <a:gd name="T3" fmla="*/ 8 h 19"/>
                  <a:gd name="T4" fmla="*/ 137 w 70"/>
                  <a:gd name="T5" fmla="*/ 48 h 19"/>
                  <a:gd name="T6" fmla="*/ 212 w 70"/>
                  <a:gd name="T7" fmla="*/ 84 h 19"/>
                  <a:gd name="T8" fmla="*/ 572 w 70"/>
                  <a:gd name="T9" fmla="*/ 141 h 19"/>
                  <a:gd name="T10" fmla="*/ 483 w 70"/>
                  <a:gd name="T11" fmla="*/ 160 h 19"/>
                  <a:gd name="T12" fmla="*/ 268 w 70"/>
                  <a:gd name="T13" fmla="*/ 160 h 19"/>
                  <a:gd name="T14" fmla="*/ 73 w 70"/>
                  <a:gd name="T15" fmla="*/ 93 h 19"/>
                  <a:gd name="T16" fmla="*/ 0 w 70"/>
                  <a:gd name="T17" fmla="*/ 177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19">
                    <a:moveTo>
                      <a:pt x="0" y="19"/>
                    </a:moveTo>
                    <a:cubicBezTo>
                      <a:pt x="0" y="14"/>
                      <a:pt x="6" y="0"/>
                      <a:pt x="11" y="1"/>
                    </a:cubicBezTo>
                    <a:cubicBezTo>
                      <a:pt x="13" y="1"/>
                      <a:pt x="16" y="3"/>
                      <a:pt x="17" y="5"/>
                    </a:cubicBezTo>
                    <a:cubicBezTo>
                      <a:pt x="20" y="7"/>
                      <a:pt x="23" y="8"/>
                      <a:pt x="26" y="9"/>
                    </a:cubicBezTo>
                    <a:cubicBezTo>
                      <a:pt x="40" y="15"/>
                      <a:pt x="56" y="16"/>
                      <a:pt x="70" y="15"/>
                    </a:cubicBezTo>
                    <a:cubicBezTo>
                      <a:pt x="66" y="15"/>
                      <a:pt x="63" y="17"/>
                      <a:pt x="59" y="17"/>
                    </a:cubicBezTo>
                    <a:cubicBezTo>
                      <a:pt x="51" y="19"/>
                      <a:pt x="41" y="19"/>
                      <a:pt x="33" y="17"/>
                    </a:cubicBezTo>
                    <a:cubicBezTo>
                      <a:pt x="27" y="15"/>
                      <a:pt x="16" y="8"/>
                      <a:pt x="9" y="10"/>
                    </a:cubicBezTo>
                    <a:cubicBezTo>
                      <a:pt x="5" y="11"/>
                      <a:pt x="4" y="17"/>
                      <a:pt x="0" y="19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2" name="Freeform 177">
                <a:extLst>
                  <a:ext uri="{FF2B5EF4-FFF2-40B4-BE49-F238E27FC236}">
                    <a16:creationId xmlns:a16="http://schemas.microsoft.com/office/drawing/2014/main" id="{A3491FDE-9178-47D9-B5B8-4FFFC9FD7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2151"/>
                <a:ext cx="155" cy="124"/>
              </a:xfrm>
              <a:custGeom>
                <a:avLst/>
                <a:gdLst>
                  <a:gd name="T0" fmla="*/ 129 w 77"/>
                  <a:gd name="T1" fmla="*/ 28 h 58"/>
                  <a:gd name="T2" fmla="*/ 628 w 77"/>
                  <a:gd name="T3" fmla="*/ 310 h 58"/>
                  <a:gd name="T4" fmla="*/ 483 w 77"/>
                  <a:gd name="T5" fmla="*/ 539 h 58"/>
                  <a:gd name="T6" fmla="*/ 8 w 77"/>
                  <a:gd name="T7" fmla="*/ 242 h 58"/>
                  <a:gd name="T8" fmla="*/ 129 w 77"/>
                  <a:gd name="T9" fmla="*/ 28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58">
                    <a:moveTo>
                      <a:pt x="16" y="3"/>
                    </a:moveTo>
                    <a:cubicBezTo>
                      <a:pt x="18" y="11"/>
                      <a:pt x="55" y="33"/>
                      <a:pt x="77" y="32"/>
                    </a:cubicBezTo>
                    <a:cubicBezTo>
                      <a:pt x="75" y="40"/>
                      <a:pt x="66" y="53"/>
                      <a:pt x="59" y="55"/>
                    </a:cubicBezTo>
                    <a:cubicBezTo>
                      <a:pt x="51" y="58"/>
                      <a:pt x="1" y="39"/>
                      <a:pt x="1" y="25"/>
                    </a:cubicBezTo>
                    <a:cubicBezTo>
                      <a:pt x="0" y="20"/>
                      <a:pt x="14" y="0"/>
                      <a:pt x="16" y="3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3" name="Freeform 178">
                <a:extLst>
                  <a:ext uri="{FF2B5EF4-FFF2-40B4-BE49-F238E27FC236}">
                    <a16:creationId xmlns:a16="http://schemas.microsoft.com/office/drawing/2014/main" id="{8A90E07A-10D3-42AD-8DA7-6E4D168CF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2151"/>
                <a:ext cx="149" cy="122"/>
              </a:xfrm>
              <a:custGeom>
                <a:avLst/>
                <a:gdLst>
                  <a:gd name="T0" fmla="*/ 475 w 74"/>
                  <a:gd name="T1" fmla="*/ 28 h 57"/>
                  <a:gd name="T2" fmla="*/ 0 w 74"/>
                  <a:gd name="T3" fmla="*/ 345 h 57"/>
                  <a:gd name="T4" fmla="*/ 163 w 74"/>
                  <a:gd name="T5" fmla="*/ 542 h 57"/>
                  <a:gd name="T6" fmla="*/ 588 w 74"/>
                  <a:gd name="T7" fmla="*/ 205 h 57"/>
                  <a:gd name="T8" fmla="*/ 475 w 74"/>
                  <a:gd name="T9" fmla="*/ 28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57">
                    <a:moveTo>
                      <a:pt x="58" y="3"/>
                    </a:moveTo>
                    <a:cubicBezTo>
                      <a:pt x="56" y="11"/>
                      <a:pt x="21" y="34"/>
                      <a:pt x="0" y="35"/>
                    </a:cubicBezTo>
                    <a:cubicBezTo>
                      <a:pt x="3" y="43"/>
                      <a:pt x="13" y="53"/>
                      <a:pt x="20" y="55"/>
                    </a:cubicBezTo>
                    <a:cubicBezTo>
                      <a:pt x="28" y="57"/>
                      <a:pt x="74" y="35"/>
                      <a:pt x="72" y="21"/>
                    </a:cubicBezTo>
                    <a:cubicBezTo>
                      <a:pt x="73" y="16"/>
                      <a:pt x="59" y="0"/>
                      <a:pt x="58" y="3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4" name="Freeform 179">
                <a:extLst>
                  <a:ext uri="{FF2B5EF4-FFF2-40B4-BE49-F238E27FC236}">
                    <a16:creationId xmlns:a16="http://schemas.microsoft.com/office/drawing/2014/main" id="{F0C70041-787B-4156-B23F-47F12AF06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048"/>
                <a:ext cx="281" cy="141"/>
              </a:xfrm>
              <a:custGeom>
                <a:avLst/>
                <a:gdLst>
                  <a:gd name="T0" fmla="*/ 0 w 140"/>
                  <a:gd name="T1" fmla="*/ 361 h 66"/>
                  <a:gd name="T2" fmla="*/ 492 w 140"/>
                  <a:gd name="T3" fmla="*/ 635 h 66"/>
                  <a:gd name="T4" fmla="*/ 576 w 140"/>
                  <a:gd name="T5" fmla="*/ 575 h 66"/>
                  <a:gd name="T6" fmla="*/ 640 w 140"/>
                  <a:gd name="T7" fmla="*/ 602 h 66"/>
                  <a:gd name="T8" fmla="*/ 1124 w 140"/>
                  <a:gd name="T9" fmla="*/ 333 h 66"/>
                  <a:gd name="T10" fmla="*/ 1068 w 140"/>
                  <a:gd name="T11" fmla="*/ 197 h 66"/>
                  <a:gd name="T12" fmla="*/ 988 w 140"/>
                  <a:gd name="T13" fmla="*/ 77 h 66"/>
                  <a:gd name="T14" fmla="*/ 568 w 140"/>
                  <a:gd name="T15" fmla="*/ 241 h 66"/>
                  <a:gd name="T16" fmla="*/ 136 w 140"/>
                  <a:gd name="T17" fmla="*/ 51 h 66"/>
                  <a:gd name="T18" fmla="*/ 0 w 140"/>
                  <a:gd name="T19" fmla="*/ 361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0" h="66">
                    <a:moveTo>
                      <a:pt x="0" y="37"/>
                    </a:moveTo>
                    <a:cubicBezTo>
                      <a:pt x="0" y="50"/>
                      <a:pt x="56" y="66"/>
                      <a:pt x="61" y="65"/>
                    </a:cubicBezTo>
                    <a:cubicBezTo>
                      <a:pt x="67" y="65"/>
                      <a:pt x="66" y="59"/>
                      <a:pt x="71" y="59"/>
                    </a:cubicBezTo>
                    <a:cubicBezTo>
                      <a:pt x="76" y="59"/>
                      <a:pt x="75" y="61"/>
                      <a:pt x="79" y="62"/>
                    </a:cubicBezTo>
                    <a:cubicBezTo>
                      <a:pt x="87" y="63"/>
                      <a:pt x="134" y="57"/>
                      <a:pt x="139" y="34"/>
                    </a:cubicBezTo>
                    <a:cubicBezTo>
                      <a:pt x="140" y="31"/>
                      <a:pt x="136" y="25"/>
                      <a:pt x="132" y="20"/>
                    </a:cubicBezTo>
                    <a:cubicBezTo>
                      <a:pt x="128" y="14"/>
                      <a:pt x="125" y="7"/>
                      <a:pt x="122" y="8"/>
                    </a:cubicBezTo>
                    <a:cubicBezTo>
                      <a:pt x="117" y="9"/>
                      <a:pt x="98" y="25"/>
                      <a:pt x="70" y="25"/>
                    </a:cubicBezTo>
                    <a:cubicBezTo>
                      <a:pt x="43" y="25"/>
                      <a:pt x="20" y="12"/>
                      <a:pt x="17" y="5"/>
                    </a:cubicBezTo>
                    <a:cubicBezTo>
                      <a:pt x="15" y="0"/>
                      <a:pt x="0" y="29"/>
                      <a:pt x="0" y="37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5" name="Freeform 180">
                <a:extLst>
                  <a:ext uri="{FF2B5EF4-FFF2-40B4-BE49-F238E27FC236}">
                    <a16:creationId xmlns:a16="http://schemas.microsoft.com/office/drawing/2014/main" id="{4D8E01BA-59EE-4EB0-B8CC-41CA97E33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2151"/>
                <a:ext cx="155" cy="124"/>
              </a:xfrm>
              <a:custGeom>
                <a:avLst/>
                <a:gdLst>
                  <a:gd name="T0" fmla="*/ 129 w 77"/>
                  <a:gd name="T1" fmla="*/ 28 h 58"/>
                  <a:gd name="T2" fmla="*/ 628 w 77"/>
                  <a:gd name="T3" fmla="*/ 310 h 58"/>
                  <a:gd name="T4" fmla="*/ 483 w 77"/>
                  <a:gd name="T5" fmla="*/ 539 h 58"/>
                  <a:gd name="T6" fmla="*/ 8 w 77"/>
                  <a:gd name="T7" fmla="*/ 242 h 58"/>
                  <a:gd name="T8" fmla="*/ 129 w 77"/>
                  <a:gd name="T9" fmla="*/ 28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58">
                    <a:moveTo>
                      <a:pt x="16" y="3"/>
                    </a:moveTo>
                    <a:cubicBezTo>
                      <a:pt x="18" y="11"/>
                      <a:pt x="55" y="33"/>
                      <a:pt x="77" y="32"/>
                    </a:cubicBezTo>
                    <a:cubicBezTo>
                      <a:pt x="75" y="40"/>
                      <a:pt x="66" y="53"/>
                      <a:pt x="59" y="55"/>
                    </a:cubicBezTo>
                    <a:cubicBezTo>
                      <a:pt x="51" y="58"/>
                      <a:pt x="1" y="39"/>
                      <a:pt x="1" y="25"/>
                    </a:cubicBezTo>
                    <a:cubicBezTo>
                      <a:pt x="0" y="20"/>
                      <a:pt x="14" y="0"/>
                      <a:pt x="16" y="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6" name="Freeform 181">
                <a:extLst>
                  <a:ext uri="{FF2B5EF4-FFF2-40B4-BE49-F238E27FC236}">
                    <a16:creationId xmlns:a16="http://schemas.microsoft.com/office/drawing/2014/main" id="{DA4E8245-EA70-4EE3-9127-4CB776B38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2151"/>
                <a:ext cx="149" cy="122"/>
              </a:xfrm>
              <a:custGeom>
                <a:avLst/>
                <a:gdLst>
                  <a:gd name="T0" fmla="*/ 475 w 74"/>
                  <a:gd name="T1" fmla="*/ 28 h 57"/>
                  <a:gd name="T2" fmla="*/ 0 w 74"/>
                  <a:gd name="T3" fmla="*/ 345 h 57"/>
                  <a:gd name="T4" fmla="*/ 163 w 74"/>
                  <a:gd name="T5" fmla="*/ 542 h 57"/>
                  <a:gd name="T6" fmla="*/ 588 w 74"/>
                  <a:gd name="T7" fmla="*/ 205 h 57"/>
                  <a:gd name="T8" fmla="*/ 475 w 74"/>
                  <a:gd name="T9" fmla="*/ 28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57">
                    <a:moveTo>
                      <a:pt x="58" y="3"/>
                    </a:moveTo>
                    <a:cubicBezTo>
                      <a:pt x="56" y="11"/>
                      <a:pt x="21" y="34"/>
                      <a:pt x="0" y="35"/>
                    </a:cubicBezTo>
                    <a:cubicBezTo>
                      <a:pt x="3" y="43"/>
                      <a:pt x="13" y="53"/>
                      <a:pt x="20" y="55"/>
                    </a:cubicBezTo>
                    <a:cubicBezTo>
                      <a:pt x="28" y="57"/>
                      <a:pt x="74" y="35"/>
                      <a:pt x="72" y="21"/>
                    </a:cubicBezTo>
                    <a:cubicBezTo>
                      <a:pt x="73" y="16"/>
                      <a:pt x="59" y="0"/>
                      <a:pt x="58" y="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7" name="Freeform 182">
                <a:extLst>
                  <a:ext uri="{FF2B5EF4-FFF2-40B4-BE49-F238E27FC236}">
                    <a16:creationId xmlns:a16="http://schemas.microsoft.com/office/drawing/2014/main" id="{4D10F6A7-B8BD-42E9-92FD-FB476518B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2854"/>
                <a:ext cx="350" cy="468"/>
              </a:xfrm>
              <a:custGeom>
                <a:avLst/>
                <a:gdLst>
                  <a:gd name="T0" fmla="*/ 1416 w 174"/>
                  <a:gd name="T1" fmla="*/ 811 h 218"/>
                  <a:gd name="T2" fmla="*/ 1368 w 174"/>
                  <a:gd name="T3" fmla="*/ 792 h 218"/>
                  <a:gd name="T4" fmla="*/ 780 w 174"/>
                  <a:gd name="T5" fmla="*/ 655 h 218"/>
                  <a:gd name="T6" fmla="*/ 376 w 174"/>
                  <a:gd name="T7" fmla="*/ 240 h 218"/>
                  <a:gd name="T8" fmla="*/ 89 w 174"/>
                  <a:gd name="T9" fmla="*/ 0 h 218"/>
                  <a:gd name="T10" fmla="*/ 16 w 174"/>
                  <a:gd name="T11" fmla="*/ 208 h 218"/>
                  <a:gd name="T12" fmla="*/ 97 w 174"/>
                  <a:gd name="T13" fmla="*/ 386 h 218"/>
                  <a:gd name="T14" fmla="*/ 384 w 174"/>
                  <a:gd name="T15" fmla="*/ 751 h 218"/>
                  <a:gd name="T16" fmla="*/ 376 w 174"/>
                  <a:gd name="T17" fmla="*/ 1337 h 218"/>
                  <a:gd name="T18" fmla="*/ 161 w 174"/>
                  <a:gd name="T19" fmla="*/ 2018 h 218"/>
                  <a:gd name="T20" fmla="*/ 187 w 174"/>
                  <a:gd name="T21" fmla="*/ 2130 h 218"/>
                  <a:gd name="T22" fmla="*/ 276 w 174"/>
                  <a:gd name="T23" fmla="*/ 2078 h 218"/>
                  <a:gd name="T24" fmla="*/ 489 w 174"/>
                  <a:gd name="T25" fmla="*/ 1456 h 218"/>
                  <a:gd name="T26" fmla="*/ 716 w 174"/>
                  <a:gd name="T27" fmla="*/ 1724 h 218"/>
                  <a:gd name="T28" fmla="*/ 813 w 174"/>
                  <a:gd name="T29" fmla="*/ 1700 h 218"/>
                  <a:gd name="T30" fmla="*/ 772 w 174"/>
                  <a:gd name="T31" fmla="*/ 1571 h 218"/>
                  <a:gd name="T32" fmla="*/ 644 w 174"/>
                  <a:gd name="T33" fmla="*/ 1395 h 218"/>
                  <a:gd name="T34" fmla="*/ 579 w 174"/>
                  <a:gd name="T35" fmla="*/ 820 h 218"/>
                  <a:gd name="T36" fmla="*/ 611 w 174"/>
                  <a:gd name="T37" fmla="*/ 792 h 218"/>
                  <a:gd name="T38" fmla="*/ 789 w 174"/>
                  <a:gd name="T39" fmla="*/ 1050 h 218"/>
                  <a:gd name="T40" fmla="*/ 976 w 174"/>
                  <a:gd name="T41" fmla="*/ 1318 h 218"/>
                  <a:gd name="T42" fmla="*/ 1024 w 174"/>
                  <a:gd name="T43" fmla="*/ 1234 h 218"/>
                  <a:gd name="T44" fmla="*/ 903 w 174"/>
                  <a:gd name="T45" fmla="*/ 1028 h 218"/>
                  <a:gd name="T46" fmla="*/ 968 w 174"/>
                  <a:gd name="T47" fmla="*/ 960 h 218"/>
                  <a:gd name="T48" fmla="*/ 1320 w 174"/>
                  <a:gd name="T49" fmla="*/ 1267 h 218"/>
                  <a:gd name="T50" fmla="*/ 1360 w 174"/>
                  <a:gd name="T51" fmla="*/ 1286 h 218"/>
                  <a:gd name="T52" fmla="*/ 1384 w 174"/>
                  <a:gd name="T53" fmla="*/ 1258 h 218"/>
                  <a:gd name="T54" fmla="*/ 1384 w 174"/>
                  <a:gd name="T55" fmla="*/ 1245 h 218"/>
                  <a:gd name="T56" fmla="*/ 1229 w 174"/>
                  <a:gd name="T57" fmla="*/ 949 h 218"/>
                  <a:gd name="T58" fmla="*/ 1229 w 174"/>
                  <a:gd name="T59" fmla="*/ 932 h 218"/>
                  <a:gd name="T60" fmla="*/ 1239 w 174"/>
                  <a:gd name="T61" fmla="*/ 921 h 218"/>
                  <a:gd name="T62" fmla="*/ 1400 w 174"/>
                  <a:gd name="T63" fmla="*/ 861 h 218"/>
                  <a:gd name="T64" fmla="*/ 1416 w 174"/>
                  <a:gd name="T65" fmla="*/ 829 h 218"/>
                  <a:gd name="T66" fmla="*/ 1416 w 174"/>
                  <a:gd name="T67" fmla="*/ 811 h 21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74" h="218">
                    <a:moveTo>
                      <a:pt x="174" y="82"/>
                    </a:moveTo>
                    <a:cubicBezTo>
                      <a:pt x="173" y="80"/>
                      <a:pt x="170" y="79"/>
                      <a:pt x="168" y="80"/>
                    </a:cubicBezTo>
                    <a:cubicBezTo>
                      <a:pt x="153" y="85"/>
                      <a:pt x="115" y="82"/>
                      <a:pt x="96" y="66"/>
                    </a:cubicBezTo>
                    <a:cubicBezTo>
                      <a:pt x="94" y="65"/>
                      <a:pt x="68" y="39"/>
                      <a:pt x="46" y="24"/>
                    </a:cubicBezTo>
                    <a:cubicBezTo>
                      <a:pt x="25" y="9"/>
                      <a:pt x="13" y="7"/>
                      <a:pt x="11" y="0"/>
                    </a:cubicBezTo>
                    <a:cubicBezTo>
                      <a:pt x="6" y="1"/>
                      <a:pt x="4" y="17"/>
                      <a:pt x="2" y="21"/>
                    </a:cubicBezTo>
                    <a:cubicBezTo>
                      <a:pt x="0" y="29"/>
                      <a:pt x="4" y="36"/>
                      <a:pt x="12" y="39"/>
                    </a:cubicBezTo>
                    <a:cubicBezTo>
                      <a:pt x="30" y="44"/>
                      <a:pt x="43" y="58"/>
                      <a:pt x="47" y="76"/>
                    </a:cubicBezTo>
                    <a:cubicBezTo>
                      <a:pt x="49" y="84"/>
                      <a:pt x="51" y="114"/>
                      <a:pt x="46" y="135"/>
                    </a:cubicBezTo>
                    <a:cubicBezTo>
                      <a:pt x="41" y="156"/>
                      <a:pt x="32" y="179"/>
                      <a:pt x="20" y="204"/>
                    </a:cubicBezTo>
                    <a:cubicBezTo>
                      <a:pt x="18" y="209"/>
                      <a:pt x="18" y="213"/>
                      <a:pt x="23" y="215"/>
                    </a:cubicBezTo>
                    <a:cubicBezTo>
                      <a:pt x="28" y="218"/>
                      <a:pt x="32" y="215"/>
                      <a:pt x="34" y="210"/>
                    </a:cubicBezTo>
                    <a:cubicBezTo>
                      <a:pt x="43" y="192"/>
                      <a:pt x="53" y="170"/>
                      <a:pt x="60" y="147"/>
                    </a:cubicBezTo>
                    <a:cubicBezTo>
                      <a:pt x="65" y="157"/>
                      <a:pt x="76" y="167"/>
                      <a:pt x="88" y="174"/>
                    </a:cubicBezTo>
                    <a:cubicBezTo>
                      <a:pt x="93" y="177"/>
                      <a:pt x="98" y="176"/>
                      <a:pt x="100" y="172"/>
                    </a:cubicBezTo>
                    <a:cubicBezTo>
                      <a:pt x="103" y="167"/>
                      <a:pt x="100" y="162"/>
                      <a:pt x="95" y="159"/>
                    </a:cubicBezTo>
                    <a:cubicBezTo>
                      <a:pt x="90" y="156"/>
                      <a:pt x="82" y="149"/>
                      <a:pt x="79" y="141"/>
                    </a:cubicBezTo>
                    <a:cubicBezTo>
                      <a:pt x="70" y="120"/>
                      <a:pt x="72" y="86"/>
                      <a:pt x="71" y="83"/>
                    </a:cubicBezTo>
                    <a:cubicBezTo>
                      <a:pt x="71" y="81"/>
                      <a:pt x="72" y="76"/>
                      <a:pt x="75" y="80"/>
                    </a:cubicBezTo>
                    <a:cubicBezTo>
                      <a:pt x="84" y="87"/>
                      <a:pt x="95" y="101"/>
                      <a:pt x="97" y="106"/>
                    </a:cubicBezTo>
                    <a:cubicBezTo>
                      <a:pt x="102" y="117"/>
                      <a:pt x="109" y="127"/>
                      <a:pt x="120" y="133"/>
                    </a:cubicBezTo>
                    <a:cubicBezTo>
                      <a:pt x="127" y="136"/>
                      <a:pt x="131" y="127"/>
                      <a:pt x="126" y="125"/>
                    </a:cubicBezTo>
                    <a:cubicBezTo>
                      <a:pt x="120" y="123"/>
                      <a:pt x="116" y="113"/>
                      <a:pt x="111" y="104"/>
                    </a:cubicBezTo>
                    <a:cubicBezTo>
                      <a:pt x="109" y="99"/>
                      <a:pt x="111" y="97"/>
                      <a:pt x="119" y="97"/>
                    </a:cubicBezTo>
                    <a:cubicBezTo>
                      <a:pt x="141" y="94"/>
                      <a:pt x="160" y="117"/>
                      <a:pt x="162" y="128"/>
                    </a:cubicBezTo>
                    <a:cubicBezTo>
                      <a:pt x="163" y="130"/>
                      <a:pt x="165" y="131"/>
                      <a:pt x="167" y="130"/>
                    </a:cubicBezTo>
                    <a:cubicBezTo>
                      <a:pt x="169" y="130"/>
                      <a:pt x="170" y="128"/>
                      <a:pt x="170" y="127"/>
                    </a:cubicBezTo>
                    <a:cubicBezTo>
                      <a:pt x="170" y="126"/>
                      <a:pt x="170" y="126"/>
                      <a:pt x="170" y="126"/>
                    </a:cubicBezTo>
                    <a:cubicBezTo>
                      <a:pt x="167" y="113"/>
                      <a:pt x="160" y="104"/>
                      <a:pt x="151" y="96"/>
                    </a:cubicBezTo>
                    <a:cubicBezTo>
                      <a:pt x="151" y="95"/>
                      <a:pt x="151" y="94"/>
                      <a:pt x="151" y="94"/>
                    </a:cubicBezTo>
                    <a:cubicBezTo>
                      <a:pt x="152" y="94"/>
                      <a:pt x="152" y="93"/>
                      <a:pt x="152" y="93"/>
                    </a:cubicBezTo>
                    <a:cubicBezTo>
                      <a:pt x="159" y="93"/>
                      <a:pt x="165" y="91"/>
                      <a:pt x="172" y="87"/>
                    </a:cubicBezTo>
                    <a:cubicBezTo>
                      <a:pt x="174" y="87"/>
                      <a:pt x="174" y="85"/>
                      <a:pt x="174" y="84"/>
                    </a:cubicBezTo>
                    <a:cubicBezTo>
                      <a:pt x="174" y="83"/>
                      <a:pt x="174" y="83"/>
                      <a:pt x="174" y="8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8" name="Freeform 183">
                <a:extLst>
                  <a:ext uri="{FF2B5EF4-FFF2-40B4-BE49-F238E27FC236}">
                    <a16:creationId xmlns:a16="http://schemas.microsoft.com/office/drawing/2014/main" id="{1EE19D9D-679D-426B-8ACC-96B71580B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3296"/>
                <a:ext cx="20" cy="17"/>
              </a:xfrm>
              <a:custGeom>
                <a:avLst/>
                <a:gdLst>
                  <a:gd name="T0" fmla="*/ 8 w 10"/>
                  <a:gd name="T1" fmla="*/ 9 h 8"/>
                  <a:gd name="T2" fmla="*/ 56 w 10"/>
                  <a:gd name="T3" fmla="*/ 9 h 8"/>
                  <a:gd name="T4" fmla="*/ 72 w 10"/>
                  <a:gd name="T5" fmla="*/ 60 h 8"/>
                  <a:gd name="T6" fmla="*/ 32 w 10"/>
                  <a:gd name="T7" fmla="*/ 60 h 8"/>
                  <a:gd name="T8" fmla="*/ 8 w 10"/>
                  <a:gd name="T9" fmla="*/ 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" y="1"/>
                    </a:moveTo>
                    <a:cubicBezTo>
                      <a:pt x="2" y="0"/>
                      <a:pt x="4" y="0"/>
                      <a:pt x="7" y="1"/>
                    </a:cubicBezTo>
                    <a:cubicBezTo>
                      <a:pt x="9" y="2"/>
                      <a:pt x="10" y="5"/>
                      <a:pt x="9" y="6"/>
                    </a:cubicBezTo>
                    <a:cubicBezTo>
                      <a:pt x="8" y="8"/>
                      <a:pt x="6" y="8"/>
                      <a:pt x="4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9" name="Freeform 184">
                <a:extLst>
                  <a:ext uri="{FF2B5EF4-FFF2-40B4-BE49-F238E27FC236}">
                    <a16:creationId xmlns:a16="http://schemas.microsoft.com/office/drawing/2014/main" id="{9856D9F7-F84D-4710-AD13-FA4E93177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854"/>
                <a:ext cx="328" cy="468"/>
              </a:xfrm>
              <a:custGeom>
                <a:avLst/>
                <a:gdLst>
                  <a:gd name="T0" fmla="*/ 8 w 163"/>
                  <a:gd name="T1" fmla="*/ 386 h 218"/>
                  <a:gd name="T2" fmla="*/ 292 w 163"/>
                  <a:gd name="T3" fmla="*/ 751 h 218"/>
                  <a:gd name="T4" fmla="*/ 284 w 163"/>
                  <a:gd name="T5" fmla="*/ 1337 h 218"/>
                  <a:gd name="T6" fmla="*/ 72 w 163"/>
                  <a:gd name="T7" fmla="*/ 2018 h 218"/>
                  <a:gd name="T8" fmla="*/ 97 w 163"/>
                  <a:gd name="T9" fmla="*/ 2130 h 218"/>
                  <a:gd name="T10" fmla="*/ 187 w 163"/>
                  <a:gd name="T11" fmla="*/ 2078 h 218"/>
                  <a:gd name="T12" fmla="*/ 400 w 163"/>
                  <a:gd name="T13" fmla="*/ 1456 h 218"/>
                  <a:gd name="T14" fmla="*/ 628 w 163"/>
                  <a:gd name="T15" fmla="*/ 1724 h 218"/>
                  <a:gd name="T16" fmla="*/ 724 w 163"/>
                  <a:gd name="T17" fmla="*/ 1700 h 218"/>
                  <a:gd name="T18" fmla="*/ 684 w 163"/>
                  <a:gd name="T19" fmla="*/ 1571 h 218"/>
                  <a:gd name="T20" fmla="*/ 555 w 163"/>
                  <a:gd name="T21" fmla="*/ 1395 h 218"/>
                  <a:gd name="T22" fmla="*/ 489 w 163"/>
                  <a:gd name="T23" fmla="*/ 820 h 218"/>
                  <a:gd name="T24" fmla="*/ 523 w 163"/>
                  <a:gd name="T25" fmla="*/ 792 h 218"/>
                  <a:gd name="T26" fmla="*/ 700 w 163"/>
                  <a:gd name="T27" fmla="*/ 1050 h 218"/>
                  <a:gd name="T28" fmla="*/ 887 w 163"/>
                  <a:gd name="T29" fmla="*/ 1318 h 218"/>
                  <a:gd name="T30" fmla="*/ 936 w 163"/>
                  <a:gd name="T31" fmla="*/ 1234 h 218"/>
                  <a:gd name="T32" fmla="*/ 813 w 163"/>
                  <a:gd name="T33" fmla="*/ 1028 h 218"/>
                  <a:gd name="T34" fmla="*/ 879 w 163"/>
                  <a:gd name="T35" fmla="*/ 960 h 218"/>
                  <a:gd name="T36" fmla="*/ 1232 w 163"/>
                  <a:gd name="T37" fmla="*/ 1267 h 218"/>
                  <a:gd name="T38" fmla="*/ 1272 w 163"/>
                  <a:gd name="T39" fmla="*/ 1286 h 218"/>
                  <a:gd name="T40" fmla="*/ 1296 w 163"/>
                  <a:gd name="T41" fmla="*/ 1258 h 218"/>
                  <a:gd name="T42" fmla="*/ 1296 w 163"/>
                  <a:gd name="T43" fmla="*/ 1245 h 218"/>
                  <a:gd name="T44" fmla="*/ 1141 w 163"/>
                  <a:gd name="T45" fmla="*/ 949 h 218"/>
                  <a:gd name="T46" fmla="*/ 1141 w 163"/>
                  <a:gd name="T47" fmla="*/ 932 h 218"/>
                  <a:gd name="T48" fmla="*/ 1149 w 163"/>
                  <a:gd name="T49" fmla="*/ 921 h 218"/>
                  <a:gd name="T50" fmla="*/ 1312 w 163"/>
                  <a:gd name="T51" fmla="*/ 861 h 218"/>
                  <a:gd name="T52" fmla="*/ 1328 w 163"/>
                  <a:gd name="T53" fmla="*/ 829 h 218"/>
                  <a:gd name="T54" fmla="*/ 1328 w 163"/>
                  <a:gd name="T55" fmla="*/ 811 h 218"/>
                  <a:gd name="T56" fmla="*/ 1280 w 163"/>
                  <a:gd name="T57" fmla="*/ 792 h 218"/>
                  <a:gd name="T58" fmla="*/ 692 w 163"/>
                  <a:gd name="T59" fmla="*/ 655 h 218"/>
                  <a:gd name="T60" fmla="*/ 284 w 163"/>
                  <a:gd name="T61" fmla="*/ 240 h 218"/>
                  <a:gd name="T62" fmla="*/ 0 w 163"/>
                  <a:gd name="T63" fmla="*/ 0 h 2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3" h="218">
                    <a:moveTo>
                      <a:pt x="1" y="39"/>
                    </a:moveTo>
                    <a:cubicBezTo>
                      <a:pt x="19" y="44"/>
                      <a:pt x="32" y="58"/>
                      <a:pt x="36" y="76"/>
                    </a:cubicBezTo>
                    <a:cubicBezTo>
                      <a:pt x="38" y="84"/>
                      <a:pt x="40" y="114"/>
                      <a:pt x="35" y="135"/>
                    </a:cubicBezTo>
                    <a:cubicBezTo>
                      <a:pt x="30" y="156"/>
                      <a:pt x="21" y="179"/>
                      <a:pt x="9" y="204"/>
                    </a:cubicBezTo>
                    <a:cubicBezTo>
                      <a:pt x="7" y="209"/>
                      <a:pt x="7" y="213"/>
                      <a:pt x="12" y="215"/>
                    </a:cubicBezTo>
                    <a:cubicBezTo>
                      <a:pt x="17" y="218"/>
                      <a:pt x="21" y="215"/>
                      <a:pt x="23" y="210"/>
                    </a:cubicBezTo>
                    <a:cubicBezTo>
                      <a:pt x="32" y="192"/>
                      <a:pt x="42" y="170"/>
                      <a:pt x="49" y="147"/>
                    </a:cubicBezTo>
                    <a:cubicBezTo>
                      <a:pt x="54" y="157"/>
                      <a:pt x="65" y="167"/>
                      <a:pt x="77" y="174"/>
                    </a:cubicBezTo>
                    <a:cubicBezTo>
                      <a:pt x="82" y="177"/>
                      <a:pt x="87" y="176"/>
                      <a:pt x="89" y="172"/>
                    </a:cubicBezTo>
                    <a:cubicBezTo>
                      <a:pt x="92" y="167"/>
                      <a:pt x="89" y="162"/>
                      <a:pt x="84" y="159"/>
                    </a:cubicBezTo>
                    <a:cubicBezTo>
                      <a:pt x="79" y="156"/>
                      <a:pt x="71" y="149"/>
                      <a:pt x="68" y="141"/>
                    </a:cubicBezTo>
                    <a:cubicBezTo>
                      <a:pt x="59" y="120"/>
                      <a:pt x="61" y="86"/>
                      <a:pt x="60" y="83"/>
                    </a:cubicBezTo>
                    <a:cubicBezTo>
                      <a:pt x="60" y="81"/>
                      <a:pt x="61" y="76"/>
                      <a:pt x="64" y="80"/>
                    </a:cubicBezTo>
                    <a:cubicBezTo>
                      <a:pt x="73" y="87"/>
                      <a:pt x="84" y="101"/>
                      <a:pt x="86" y="106"/>
                    </a:cubicBezTo>
                    <a:cubicBezTo>
                      <a:pt x="91" y="117"/>
                      <a:pt x="98" y="127"/>
                      <a:pt x="109" y="133"/>
                    </a:cubicBezTo>
                    <a:cubicBezTo>
                      <a:pt x="116" y="136"/>
                      <a:pt x="120" y="127"/>
                      <a:pt x="115" y="125"/>
                    </a:cubicBezTo>
                    <a:cubicBezTo>
                      <a:pt x="109" y="123"/>
                      <a:pt x="105" y="113"/>
                      <a:pt x="100" y="104"/>
                    </a:cubicBezTo>
                    <a:cubicBezTo>
                      <a:pt x="98" y="99"/>
                      <a:pt x="100" y="97"/>
                      <a:pt x="108" y="97"/>
                    </a:cubicBezTo>
                    <a:cubicBezTo>
                      <a:pt x="130" y="94"/>
                      <a:pt x="149" y="117"/>
                      <a:pt x="151" y="128"/>
                    </a:cubicBezTo>
                    <a:cubicBezTo>
                      <a:pt x="152" y="130"/>
                      <a:pt x="154" y="131"/>
                      <a:pt x="156" y="130"/>
                    </a:cubicBezTo>
                    <a:cubicBezTo>
                      <a:pt x="158" y="130"/>
                      <a:pt x="159" y="128"/>
                      <a:pt x="159" y="127"/>
                    </a:cubicBezTo>
                    <a:cubicBezTo>
                      <a:pt x="159" y="126"/>
                      <a:pt x="159" y="126"/>
                      <a:pt x="159" y="126"/>
                    </a:cubicBezTo>
                    <a:cubicBezTo>
                      <a:pt x="156" y="113"/>
                      <a:pt x="149" y="104"/>
                      <a:pt x="140" y="96"/>
                    </a:cubicBezTo>
                    <a:cubicBezTo>
                      <a:pt x="140" y="95"/>
                      <a:pt x="140" y="94"/>
                      <a:pt x="140" y="94"/>
                    </a:cubicBezTo>
                    <a:cubicBezTo>
                      <a:pt x="141" y="94"/>
                      <a:pt x="141" y="93"/>
                      <a:pt x="141" y="93"/>
                    </a:cubicBezTo>
                    <a:cubicBezTo>
                      <a:pt x="148" y="93"/>
                      <a:pt x="154" y="91"/>
                      <a:pt x="161" y="87"/>
                    </a:cubicBezTo>
                    <a:cubicBezTo>
                      <a:pt x="163" y="87"/>
                      <a:pt x="163" y="85"/>
                      <a:pt x="163" y="84"/>
                    </a:cubicBezTo>
                    <a:cubicBezTo>
                      <a:pt x="163" y="83"/>
                      <a:pt x="163" y="83"/>
                      <a:pt x="163" y="82"/>
                    </a:cubicBezTo>
                    <a:cubicBezTo>
                      <a:pt x="162" y="80"/>
                      <a:pt x="159" y="79"/>
                      <a:pt x="157" y="80"/>
                    </a:cubicBezTo>
                    <a:cubicBezTo>
                      <a:pt x="142" y="85"/>
                      <a:pt x="104" y="82"/>
                      <a:pt x="85" y="66"/>
                    </a:cubicBezTo>
                    <a:cubicBezTo>
                      <a:pt x="83" y="65"/>
                      <a:pt x="57" y="39"/>
                      <a:pt x="35" y="24"/>
                    </a:cubicBezTo>
                    <a:cubicBezTo>
                      <a:pt x="14" y="9"/>
                      <a:pt x="2" y="7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0" name="Freeform 185">
                <a:extLst>
                  <a:ext uri="{FF2B5EF4-FFF2-40B4-BE49-F238E27FC236}">
                    <a16:creationId xmlns:a16="http://schemas.microsoft.com/office/drawing/2014/main" id="{D297AA72-3B76-4C2E-AE26-0C98F7A52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977"/>
                <a:ext cx="12" cy="53"/>
              </a:xfrm>
              <a:custGeom>
                <a:avLst/>
                <a:gdLst>
                  <a:gd name="T0" fmla="*/ 0 w 6"/>
                  <a:gd name="T1" fmla="*/ 0 h 25"/>
                  <a:gd name="T2" fmla="*/ 48 w 6"/>
                  <a:gd name="T3" fmla="*/ 237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5">
                    <a:moveTo>
                      <a:pt x="0" y="0"/>
                    </a:moveTo>
                    <a:cubicBezTo>
                      <a:pt x="5" y="8"/>
                      <a:pt x="6" y="19"/>
                      <a:pt x="6" y="25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1" name="Freeform 186">
                <a:extLst>
                  <a:ext uri="{FF2B5EF4-FFF2-40B4-BE49-F238E27FC236}">
                    <a16:creationId xmlns:a16="http://schemas.microsoft.com/office/drawing/2014/main" id="{D3B86410-7B21-419C-8C60-D7C199CEF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3150"/>
                <a:ext cx="4" cy="24"/>
              </a:xfrm>
              <a:custGeom>
                <a:avLst/>
                <a:gdLst>
                  <a:gd name="T0" fmla="*/ 16 w 2"/>
                  <a:gd name="T1" fmla="*/ 0 h 11"/>
                  <a:gd name="T2" fmla="*/ 0 w 2"/>
                  <a:gd name="T3" fmla="*/ 11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2" y="0"/>
                    </a:moveTo>
                    <a:cubicBezTo>
                      <a:pt x="1" y="5"/>
                      <a:pt x="0" y="11"/>
                      <a:pt x="0" y="1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2" name="Freeform 187">
                <a:extLst>
                  <a:ext uri="{FF2B5EF4-FFF2-40B4-BE49-F238E27FC236}">
                    <a16:creationId xmlns:a16="http://schemas.microsoft.com/office/drawing/2014/main" id="{FC3D53A5-9A09-4024-AB71-0720B0EF1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3047"/>
                <a:ext cx="22" cy="13"/>
              </a:xfrm>
              <a:custGeom>
                <a:avLst/>
                <a:gdLst>
                  <a:gd name="T0" fmla="*/ 0 w 11"/>
                  <a:gd name="T1" fmla="*/ 0 h 6"/>
                  <a:gd name="T2" fmla="*/ 88 w 11"/>
                  <a:gd name="T3" fmla="*/ 6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cubicBezTo>
                      <a:pt x="6" y="2"/>
                      <a:pt x="11" y="6"/>
                      <a:pt x="11" y="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3" name="Freeform 188">
                <a:extLst>
                  <a:ext uri="{FF2B5EF4-FFF2-40B4-BE49-F238E27FC236}">
                    <a16:creationId xmlns:a16="http://schemas.microsoft.com/office/drawing/2014/main" id="{B2DA322E-CA58-4825-8CE6-4A5C107B2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3043"/>
                <a:ext cx="4" cy="30"/>
              </a:xfrm>
              <a:custGeom>
                <a:avLst/>
                <a:gdLst>
                  <a:gd name="T0" fmla="*/ 0 w 2"/>
                  <a:gd name="T1" fmla="*/ 0 h 14"/>
                  <a:gd name="T2" fmla="*/ 16 w 2"/>
                  <a:gd name="T3" fmla="*/ 137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0" y="6"/>
                      <a:pt x="0" y="11"/>
                      <a:pt x="2" y="1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4" name="Freeform 189">
                <a:extLst>
                  <a:ext uri="{FF2B5EF4-FFF2-40B4-BE49-F238E27FC236}">
                    <a16:creationId xmlns:a16="http://schemas.microsoft.com/office/drawing/2014/main" id="{2F472F99-1475-4ABE-9EA5-379407971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067"/>
                <a:ext cx="18" cy="32"/>
              </a:xfrm>
              <a:custGeom>
                <a:avLst/>
                <a:gdLst>
                  <a:gd name="T0" fmla="*/ 40 w 9"/>
                  <a:gd name="T1" fmla="*/ 0 h 15"/>
                  <a:gd name="T2" fmla="*/ 72 w 9"/>
                  <a:gd name="T3" fmla="*/ 41 h 15"/>
                  <a:gd name="T4" fmla="*/ 24 w 9"/>
                  <a:gd name="T5" fmla="*/ 137 h 15"/>
                  <a:gd name="T6" fmla="*/ 24 w 9"/>
                  <a:gd name="T7" fmla="*/ 145 h 15"/>
                  <a:gd name="T8" fmla="*/ 0 w 9"/>
                  <a:gd name="T9" fmla="*/ 8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5" y="0"/>
                    </a:moveTo>
                    <a:cubicBezTo>
                      <a:pt x="7" y="2"/>
                      <a:pt x="9" y="4"/>
                      <a:pt x="9" y="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" y="12"/>
                      <a:pt x="1" y="11"/>
                      <a:pt x="0" y="9"/>
                    </a:cubicBezTo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5" name="Freeform 190">
                <a:extLst>
                  <a:ext uri="{FF2B5EF4-FFF2-40B4-BE49-F238E27FC236}">
                    <a16:creationId xmlns:a16="http://schemas.microsoft.com/office/drawing/2014/main" id="{BA453E9F-208E-417A-A144-764E5D02E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2125"/>
                <a:ext cx="12" cy="19"/>
              </a:xfrm>
              <a:custGeom>
                <a:avLst/>
                <a:gdLst>
                  <a:gd name="T0" fmla="*/ 0 w 6"/>
                  <a:gd name="T1" fmla="*/ 27 h 9"/>
                  <a:gd name="T2" fmla="*/ 24 w 6"/>
                  <a:gd name="T3" fmla="*/ 68 h 9"/>
                  <a:gd name="T4" fmla="*/ 32 w 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0" y="3"/>
                    </a:moveTo>
                    <a:cubicBezTo>
                      <a:pt x="0" y="5"/>
                      <a:pt x="1" y="9"/>
                      <a:pt x="3" y="7"/>
                    </a:cubicBezTo>
                    <a:cubicBezTo>
                      <a:pt x="6" y="6"/>
                      <a:pt x="5" y="2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6" name="Freeform 191">
                <a:extLst>
                  <a:ext uri="{FF2B5EF4-FFF2-40B4-BE49-F238E27FC236}">
                    <a16:creationId xmlns:a16="http://schemas.microsoft.com/office/drawing/2014/main" id="{CDF43EAA-FF9B-4E0A-8396-4882D8662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2316"/>
                <a:ext cx="10" cy="15"/>
              </a:xfrm>
              <a:custGeom>
                <a:avLst/>
                <a:gdLst>
                  <a:gd name="T0" fmla="*/ 8 w 5"/>
                  <a:gd name="T1" fmla="*/ 19 h 7"/>
                  <a:gd name="T2" fmla="*/ 0 w 5"/>
                  <a:gd name="T3" fmla="*/ 60 h 7"/>
                  <a:gd name="T4" fmla="*/ 40 w 5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1" y="2"/>
                    </a:moveTo>
                    <a:cubicBezTo>
                      <a:pt x="0" y="3"/>
                      <a:pt x="0" y="5"/>
                      <a:pt x="0" y="6"/>
                    </a:cubicBezTo>
                    <a:cubicBezTo>
                      <a:pt x="4" y="7"/>
                      <a:pt x="5" y="3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7" name="Freeform 192">
                <a:extLst>
                  <a:ext uri="{FF2B5EF4-FFF2-40B4-BE49-F238E27FC236}">
                    <a16:creationId xmlns:a16="http://schemas.microsoft.com/office/drawing/2014/main" id="{CDBE7265-9243-45D6-A394-96DE9FCF4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2342"/>
                <a:ext cx="12" cy="12"/>
              </a:xfrm>
              <a:custGeom>
                <a:avLst/>
                <a:gdLst>
                  <a:gd name="T0" fmla="*/ 32 w 6"/>
                  <a:gd name="T1" fmla="*/ 0 h 6"/>
                  <a:gd name="T2" fmla="*/ 8 w 6"/>
                  <a:gd name="T3" fmla="*/ 48 h 6"/>
                  <a:gd name="T4" fmla="*/ 48 w 6"/>
                  <a:gd name="T5" fmla="*/ 2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1"/>
                      <a:pt x="0" y="3"/>
                      <a:pt x="1" y="6"/>
                    </a:cubicBezTo>
                    <a:cubicBezTo>
                      <a:pt x="3" y="6"/>
                      <a:pt x="4" y="4"/>
                      <a:pt x="6" y="3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8" name="Freeform 193">
                <a:extLst>
                  <a:ext uri="{FF2B5EF4-FFF2-40B4-BE49-F238E27FC236}">
                    <a16:creationId xmlns:a16="http://schemas.microsoft.com/office/drawing/2014/main" id="{7C2F5C5D-B5A8-4A59-89CB-FFD6D2EFB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320"/>
                <a:ext cx="16" cy="15"/>
              </a:xfrm>
              <a:custGeom>
                <a:avLst/>
                <a:gdLst>
                  <a:gd name="T0" fmla="*/ 0 w 8"/>
                  <a:gd name="T1" fmla="*/ 28 h 7"/>
                  <a:gd name="T2" fmla="*/ 8 w 8"/>
                  <a:gd name="T3" fmla="*/ 69 h 7"/>
                  <a:gd name="T4" fmla="*/ 40 w 8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3"/>
                    </a:moveTo>
                    <a:cubicBezTo>
                      <a:pt x="1" y="4"/>
                      <a:pt x="1" y="5"/>
                      <a:pt x="1" y="7"/>
                    </a:cubicBezTo>
                    <a:cubicBezTo>
                      <a:pt x="4" y="7"/>
                      <a:pt x="8" y="2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9" name="Freeform 194">
                <a:extLst>
                  <a:ext uri="{FF2B5EF4-FFF2-40B4-BE49-F238E27FC236}">
                    <a16:creationId xmlns:a16="http://schemas.microsoft.com/office/drawing/2014/main" id="{40155649-CE88-4778-8FEE-6F8B92E8B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2612"/>
                <a:ext cx="22" cy="19"/>
              </a:xfrm>
              <a:custGeom>
                <a:avLst/>
                <a:gdLst>
                  <a:gd name="T0" fmla="*/ 48 w 11"/>
                  <a:gd name="T1" fmla="*/ 0 h 9"/>
                  <a:gd name="T2" fmla="*/ 8 w 11"/>
                  <a:gd name="T3" fmla="*/ 57 h 9"/>
                  <a:gd name="T4" fmla="*/ 88 w 1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4" y="1"/>
                      <a:pt x="0" y="4"/>
                      <a:pt x="1" y="6"/>
                    </a:cubicBezTo>
                    <a:cubicBezTo>
                      <a:pt x="3" y="9"/>
                      <a:pt x="10" y="1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0" name="Freeform 195">
                <a:extLst>
                  <a:ext uri="{FF2B5EF4-FFF2-40B4-BE49-F238E27FC236}">
                    <a16:creationId xmlns:a16="http://schemas.microsoft.com/office/drawing/2014/main" id="{3BA097E6-4C7B-41A5-AA21-B8FA61126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650"/>
                <a:ext cx="16" cy="13"/>
              </a:xfrm>
              <a:custGeom>
                <a:avLst/>
                <a:gdLst>
                  <a:gd name="T0" fmla="*/ 24 w 8"/>
                  <a:gd name="T1" fmla="*/ 9 h 6"/>
                  <a:gd name="T2" fmla="*/ 64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3" y="1"/>
                    </a:moveTo>
                    <a:cubicBezTo>
                      <a:pt x="0" y="6"/>
                      <a:pt x="7" y="6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1" name="Freeform 196">
                <a:extLst>
                  <a:ext uri="{FF2B5EF4-FFF2-40B4-BE49-F238E27FC236}">
                    <a16:creationId xmlns:a16="http://schemas.microsoft.com/office/drawing/2014/main" id="{8B74C32C-1360-461C-AA1A-8F175217D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749"/>
                <a:ext cx="16" cy="19"/>
              </a:xfrm>
              <a:custGeom>
                <a:avLst/>
                <a:gdLst>
                  <a:gd name="T0" fmla="*/ 48 w 8"/>
                  <a:gd name="T1" fmla="*/ 8 h 9"/>
                  <a:gd name="T2" fmla="*/ 64 w 8"/>
                  <a:gd name="T3" fmla="*/ 3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9">
                    <a:moveTo>
                      <a:pt x="6" y="1"/>
                    </a:moveTo>
                    <a:cubicBezTo>
                      <a:pt x="0" y="0"/>
                      <a:pt x="0" y="9"/>
                      <a:pt x="8" y="4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2" name="Freeform 197">
                <a:extLst>
                  <a:ext uri="{FF2B5EF4-FFF2-40B4-BE49-F238E27FC236}">
                    <a16:creationId xmlns:a16="http://schemas.microsoft.com/office/drawing/2014/main" id="{811A9442-7EE5-46FD-8A52-1DC770B43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931"/>
                <a:ext cx="20" cy="16"/>
              </a:xfrm>
              <a:custGeom>
                <a:avLst/>
                <a:gdLst>
                  <a:gd name="T0" fmla="*/ 32 w 10"/>
                  <a:gd name="T1" fmla="*/ 0 h 7"/>
                  <a:gd name="T2" fmla="*/ 32 w 10"/>
                  <a:gd name="T3" fmla="*/ 85 h 7"/>
                  <a:gd name="T4" fmla="*/ 80 w 10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4" y="0"/>
                    </a:moveTo>
                    <a:cubicBezTo>
                      <a:pt x="2" y="2"/>
                      <a:pt x="0" y="6"/>
                      <a:pt x="4" y="7"/>
                    </a:cubicBezTo>
                    <a:cubicBezTo>
                      <a:pt x="7" y="7"/>
                      <a:pt x="9" y="2"/>
                      <a:pt x="10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3" name="Freeform 198">
                <a:extLst>
                  <a:ext uri="{FF2B5EF4-FFF2-40B4-BE49-F238E27FC236}">
                    <a16:creationId xmlns:a16="http://schemas.microsoft.com/office/drawing/2014/main" id="{9BE299DC-4108-41BE-81FF-30E0474F6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2979"/>
                <a:ext cx="16" cy="19"/>
              </a:xfrm>
              <a:custGeom>
                <a:avLst/>
                <a:gdLst>
                  <a:gd name="T0" fmla="*/ 32 w 8"/>
                  <a:gd name="T1" fmla="*/ 0 h 9"/>
                  <a:gd name="T2" fmla="*/ 8 w 8"/>
                  <a:gd name="T3" fmla="*/ 49 h 9"/>
                  <a:gd name="T4" fmla="*/ 56 w 8"/>
                  <a:gd name="T5" fmla="*/ 27 h 9"/>
                  <a:gd name="T6" fmla="*/ 8 w 8"/>
                  <a:gd name="T7" fmla="*/ 8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2" y="1"/>
                      <a:pt x="0" y="3"/>
                      <a:pt x="1" y="5"/>
                    </a:cubicBezTo>
                    <a:cubicBezTo>
                      <a:pt x="3" y="5"/>
                      <a:pt x="5" y="3"/>
                      <a:pt x="7" y="3"/>
                    </a:cubicBezTo>
                    <a:cubicBezTo>
                      <a:pt x="8" y="6"/>
                      <a:pt x="4" y="9"/>
                      <a:pt x="1" y="9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4" name="Freeform 199">
                <a:extLst>
                  <a:ext uri="{FF2B5EF4-FFF2-40B4-BE49-F238E27FC236}">
                    <a16:creationId xmlns:a16="http://schemas.microsoft.com/office/drawing/2014/main" id="{DB414A7A-654D-419B-91EE-53047B6FC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3041"/>
                <a:ext cx="16" cy="21"/>
              </a:xfrm>
              <a:custGeom>
                <a:avLst/>
                <a:gdLst>
                  <a:gd name="T0" fmla="*/ 56 w 8"/>
                  <a:gd name="T1" fmla="*/ 17 h 10"/>
                  <a:gd name="T2" fmla="*/ 64 w 8"/>
                  <a:gd name="T3" fmla="*/ 4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7" y="2"/>
                    </a:moveTo>
                    <a:cubicBezTo>
                      <a:pt x="1" y="0"/>
                      <a:pt x="0" y="10"/>
                      <a:pt x="8" y="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5" name="Freeform 200">
                <a:extLst>
                  <a:ext uri="{FF2B5EF4-FFF2-40B4-BE49-F238E27FC236}">
                    <a16:creationId xmlns:a16="http://schemas.microsoft.com/office/drawing/2014/main" id="{BE5AFF49-B421-4DEB-A329-015825075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3041"/>
                <a:ext cx="8" cy="13"/>
              </a:xfrm>
              <a:custGeom>
                <a:avLst/>
                <a:gdLst>
                  <a:gd name="T0" fmla="*/ 0 w 4"/>
                  <a:gd name="T1" fmla="*/ 52 h 6"/>
                  <a:gd name="T2" fmla="*/ 32 w 4"/>
                  <a:gd name="T3" fmla="*/ 0 h 6"/>
                  <a:gd name="T4" fmla="*/ 32 w 4"/>
                  <a:gd name="T5" fmla="*/ 6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5"/>
                    </a:moveTo>
                    <a:cubicBezTo>
                      <a:pt x="1" y="3"/>
                      <a:pt x="2" y="0"/>
                      <a:pt x="4" y="0"/>
                    </a:cubicBezTo>
                    <a:cubicBezTo>
                      <a:pt x="4" y="2"/>
                      <a:pt x="4" y="4"/>
                      <a:pt x="4" y="6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6" name="Freeform 201">
                <a:extLst>
                  <a:ext uri="{FF2B5EF4-FFF2-40B4-BE49-F238E27FC236}">
                    <a16:creationId xmlns:a16="http://schemas.microsoft.com/office/drawing/2014/main" id="{F939B7A5-C68F-421E-AA7A-00BE1C87B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3148"/>
                <a:ext cx="18" cy="15"/>
              </a:xfrm>
              <a:custGeom>
                <a:avLst/>
                <a:gdLst>
                  <a:gd name="T0" fmla="*/ 64 w 9"/>
                  <a:gd name="T1" fmla="*/ 19 h 7"/>
                  <a:gd name="T2" fmla="*/ 72 w 9"/>
                  <a:gd name="T3" fmla="*/ 6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8" y="2"/>
                    </a:moveTo>
                    <a:cubicBezTo>
                      <a:pt x="2" y="0"/>
                      <a:pt x="0" y="7"/>
                      <a:pt x="9" y="6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7" name="Freeform 202">
                <a:extLst>
                  <a:ext uri="{FF2B5EF4-FFF2-40B4-BE49-F238E27FC236}">
                    <a16:creationId xmlns:a16="http://schemas.microsoft.com/office/drawing/2014/main" id="{5E339B14-1889-467C-ACD7-378A00D47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3178"/>
                <a:ext cx="16" cy="17"/>
              </a:xfrm>
              <a:custGeom>
                <a:avLst/>
                <a:gdLst>
                  <a:gd name="T0" fmla="*/ 64 w 8"/>
                  <a:gd name="T1" fmla="*/ 28 h 8"/>
                  <a:gd name="T2" fmla="*/ 24 w 8"/>
                  <a:gd name="T3" fmla="*/ 0 h 8"/>
                  <a:gd name="T4" fmla="*/ 48 w 8"/>
                  <a:gd name="T5" fmla="*/ 6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cubicBezTo>
                      <a:pt x="6" y="1"/>
                      <a:pt x="4" y="1"/>
                      <a:pt x="3" y="0"/>
                    </a:cubicBezTo>
                    <a:cubicBezTo>
                      <a:pt x="0" y="3"/>
                      <a:pt x="2" y="8"/>
                      <a:pt x="6" y="6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8" name="Freeform 203">
                <a:extLst>
                  <a:ext uri="{FF2B5EF4-FFF2-40B4-BE49-F238E27FC236}">
                    <a16:creationId xmlns:a16="http://schemas.microsoft.com/office/drawing/2014/main" id="{B4EED140-4375-47F8-94C2-30BC45FA5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3421"/>
                <a:ext cx="12" cy="15"/>
              </a:xfrm>
              <a:custGeom>
                <a:avLst/>
                <a:gdLst>
                  <a:gd name="T0" fmla="*/ 48 w 6"/>
                  <a:gd name="T1" fmla="*/ 9 h 7"/>
                  <a:gd name="T2" fmla="*/ 8 w 6"/>
                  <a:gd name="T3" fmla="*/ 41 h 7"/>
                  <a:gd name="T4" fmla="*/ 40 w 6"/>
                  <a:gd name="T5" fmla="*/ 6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cubicBezTo>
                      <a:pt x="4" y="0"/>
                      <a:pt x="0" y="0"/>
                      <a:pt x="1" y="4"/>
                    </a:cubicBezTo>
                    <a:cubicBezTo>
                      <a:pt x="1" y="7"/>
                      <a:pt x="3" y="6"/>
                      <a:pt x="5" y="6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9" name="Freeform 204">
                <a:extLst>
                  <a:ext uri="{FF2B5EF4-FFF2-40B4-BE49-F238E27FC236}">
                    <a16:creationId xmlns:a16="http://schemas.microsoft.com/office/drawing/2014/main" id="{586AEEB2-BDE5-4986-AE9C-F6189A457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3491"/>
                <a:ext cx="18" cy="13"/>
              </a:xfrm>
              <a:custGeom>
                <a:avLst/>
                <a:gdLst>
                  <a:gd name="T0" fmla="*/ 72 w 9"/>
                  <a:gd name="T1" fmla="*/ 0 h 6"/>
                  <a:gd name="T2" fmla="*/ 64 w 9"/>
                  <a:gd name="T3" fmla="*/ 5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3" y="0"/>
                      <a:pt x="0" y="6"/>
                      <a:pt x="8" y="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724" name="Freeform 206">
              <a:extLst>
                <a:ext uri="{FF2B5EF4-FFF2-40B4-BE49-F238E27FC236}">
                  <a16:creationId xmlns:a16="http://schemas.microsoft.com/office/drawing/2014/main" id="{E1C98370-A7DE-4B36-B26F-6E2F23E3A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3384"/>
              <a:ext cx="16" cy="13"/>
            </a:xfrm>
            <a:custGeom>
              <a:avLst/>
              <a:gdLst>
                <a:gd name="T0" fmla="*/ 40 w 8"/>
                <a:gd name="T1" fmla="*/ 0 h 6"/>
                <a:gd name="T2" fmla="*/ 8 w 8"/>
                <a:gd name="T3" fmla="*/ 52 h 6"/>
                <a:gd name="T4" fmla="*/ 64 w 8"/>
                <a:gd name="T5" fmla="*/ 5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3" y="0"/>
                    <a:pt x="0" y="2"/>
                    <a:pt x="1" y="5"/>
                  </a:cubicBezTo>
                  <a:cubicBezTo>
                    <a:pt x="3" y="6"/>
                    <a:pt x="6" y="4"/>
                    <a:pt x="8" y="5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5" name="Freeform 207">
              <a:extLst>
                <a:ext uri="{FF2B5EF4-FFF2-40B4-BE49-F238E27FC236}">
                  <a16:creationId xmlns:a16="http://schemas.microsoft.com/office/drawing/2014/main" id="{B085E963-009D-486C-B954-F962BA080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3513"/>
              <a:ext cx="17" cy="17"/>
            </a:xfrm>
            <a:custGeom>
              <a:avLst/>
              <a:gdLst>
                <a:gd name="T0" fmla="*/ 68 w 8"/>
                <a:gd name="T1" fmla="*/ 0 h 8"/>
                <a:gd name="T2" fmla="*/ 77 w 8"/>
                <a:gd name="T3" fmla="*/ 4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0" y="1"/>
                    <a:pt x="1" y="8"/>
                    <a:pt x="8" y="5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6" name="Freeform 208">
              <a:extLst>
                <a:ext uri="{FF2B5EF4-FFF2-40B4-BE49-F238E27FC236}">
                  <a16:creationId xmlns:a16="http://schemas.microsoft.com/office/drawing/2014/main" id="{A6D0148B-C938-47EF-875C-1BA98A0F7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3474"/>
              <a:ext cx="6" cy="5"/>
            </a:xfrm>
            <a:custGeom>
              <a:avLst/>
              <a:gdLst>
                <a:gd name="T0" fmla="*/ 24 w 3"/>
                <a:gd name="T1" fmla="*/ 0 h 2"/>
                <a:gd name="T2" fmla="*/ 0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7" name="Freeform 209">
              <a:extLst>
                <a:ext uri="{FF2B5EF4-FFF2-40B4-BE49-F238E27FC236}">
                  <a16:creationId xmlns:a16="http://schemas.microsoft.com/office/drawing/2014/main" id="{810F4262-4C68-403D-B9D0-4ACBB3F9D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2303"/>
              <a:ext cx="22" cy="19"/>
            </a:xfrm>
            <a:custGeom>
              <a:avLst/>
              <a:gdLst>
                <a:gd name="T0" fmla="*/ 8 w 11"/>
                <a:gd name="T1" fmla="*/ 36 h 9"/>
                <a:gd name="T2" fmla="*/ 48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1" y="4"/>
                  </a:moveTo>
                  <a:cubicBezTo>
                    <a:pt x="0" y="9"/>
                    <a:pt x="11" y="8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8" name="Freeform 210">
              <a:extLst>
                <a:ext uri="{FF2B5EF4-FFF2-40B4-BE49-F238E27FC236}">
                  <a16:creationId xmlns:a16="http://schemas.microsoft.com/office/drawing/2014/main" id="{C1A5AD63-F6DE-4798-A9C5-30962B43C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2277"/>
              <a:ext cx="14" cy="11"/>
            </a:xfrm>
            <a:custGeom>
              <a:avLst/>
              <a:gdLst>
                <a:gd name="T0" fmla="*/ 0 w 7"/>
                <a:gd name="T1" fmla="*/ 53 h 5"/>
                <a:gd name="T2" fmla="*/ 56 w 7"/>
                <a:gd name="T3" fmla="*/ 20 h 5"/>
                <a:gd name="T4" fmla="*/ 0 w 7"/>
                <a:gd name="T5" fmla="*/ 2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5"/>
                    <a:pt x="5" y="3"/>
                    <a:pt x="7" y="2"/>
                  </a:cubicBezTo>
                  <a:cubicBezTo>
                    <a:pt x="5" y="0"/>
                    <a:pt x="2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9" name="Freeform 211">
              <a:extLst>
                <a:ext uri="{FF2B5EF4-FFF2-40B4-BE49-F238E27FC236}">
                  <a16:creationId xmlns:a16="http://schemas.microsoft.com/office/drawing/2014/main" id="{6F5E6829-D2DA-4DE9-A195-FF0D787BB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968"/>
              <a:ext cx="14" cy="17"/>
            </a:xfrm>
            <a:custGeom>
              <a:avLst/>
              <a:gdLst>
                <a:gd name="T0" fmla="*/ 0 w 7"/>
                <a:gd name="T1" fmla="*/ 49 h 8"/>
                <a:gd name="T2" fmla="*/ 48 w 7"/>
                <a:gd name="T3" fmla="*/ 60 h 8"/>
                <a:gd name="T4" fmla="*/ 16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cubicBezTo>
                    <a:pt x="1" y="6"/>
                    <a:pt x="4" y="8"/>
                    <a:pt x="6" y="6"/>
                  </a:cubicBezTo>
                  <a:cubicBezTo>
                    <a:pt x="7" y="4"/>
                    <a:pt x="4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0" name="Freeform 212">
              <a:extLst>
                <a:ext uri="{FF2B5EF4-FFF2-40B4-BE49-F238E27FC236}">
                  <a16:creationId xmlns:a16="http://schemas.microsoft.com/office/drawing/2014/main" id="{79332AED-1FFC-4622-8AA1-9098B0966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814"/>
              <a:ext cx="14" cy="17"/>
            </a:xfrm>
            <a:custGeom>
              <a:avLst/>
              <a:gdLst>
                <a:gd name="T0" fmla="*/ 0 w 7"/>
                <a:gd name="T1" fmla="*/ 60 h 8"/>
                <a:gd name="T2" fmla="*/ 8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cubicBezTo>
                    <a:pt x="7" y="8"/>
                    <a:pt x="5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1" name="Freeform 213">
              <a:extLst>
                <a:ext uri="{FF2B5EF4-FFF2-40B4-BE49-F238E27FC236}">
                  <a16:creationId xmlns:a16="http://schemas.microsoft.com/office/drawing/2014/main" id="{04EF2FCF-84BD-4BD9-91FA-51448E7DC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812"/>
              <a:ext cx="8" cy="8"/>
            </a:xfrm>
            <a:custGeom>
              <a:avLst/>
              <a:gdLst>
                <a:gd name="T0" fmla="*/ 0 w 4"/>
                <a:gd name="T1" fmla="*/ 32 h 4"/>
                <a:gd name="T2" fmla="*/ 32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3"/>
                    <a:pt x="3" y="2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2" name="Freeform 214">
              <a:extLst>
                <a:ext uri="{FF2B5EF4-FFF2-40B4-BE49-F238E27FC236}">
                  <a16:creationId xmlns:a16="http://schemas.microsoft.com/office/drawing/2014/main" id="{F612D865-47D4-4557-9BB5-29B0DC4C0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2511"/>
              <a:ext cx="18" cy="26"/>
            </a:xfrm>
            <a:custGeom>
              <a:avLst/>
              <a:gdLst>
                <a:gd name="T0" fmla="*/ 16 w 9"/>
                <a:gd name="T1" fmla="*/ 121 h 12"/>
                <a:gd name="T2" fmla="*/ 0 w 9"/>
                <a:gd name="T3" fmla="*/ 9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2" y="12"/>
                  </a:moveTo>
                  <a:cubicBezTo>
                    <a:pt x="9" y="11"/>
                    <a:pt x="8" y="0"/>
                    <a:pt x="0" y="9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3" name="Freeform 215">
              <a:extLst>
                <a:ext uri="{FF2B5EF4-FFF2-40B4-BE49-F238E27FC236}">
                  <a16:creationId xmlns:a16="http://schemas.microsoft.com/office/drawing/2014/main" id="{7E521D8B-9EF8-43B3-8379-E7097BBF7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2653"/>
              <a:ext cx="17" cy="12"/>
            </a:xfrm>
            <a:custGeom>
              <a:avLst/>
              <a:gdLst>
                <a:gd name="T0" fmla="*/ 77 w 8"/>
                <a:gd name="T1" fmla="*/ 32 h 6"/>
                <a:gd name="T2" fmla="*/ 60 w 8"/>
                <a:gd name="T3" fmla="*/ 0 h 6"/>
                <a:gd name="T4" fmla="*/ 40 w 8"/>
                <a:gd name="T5" fmla="*/ 48 h 6"/>
                <a:gd name="T6" fmla="*/ 19 w 8"/>
                <a:gd name="T7" fmla="*/ 0 h 6"/>
                <a:gd name="T8" fmla="*/ 0 w 8"/>
                <a:gd name="T9" fmla="*/ 4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7" y="3"/>
                    <a:pt x="7" y="1"/>
                    <a:pt x="6" y="0"/>
                  </a:cubicBezTo>
                  <a:cubicBezTo>
                    <a:pt x="5" y="1"/>
                    <a:pt x="5" y="4"/>
                    <a:pt x="4" y="6"/>
                  </a:cubicBezTo>
                  <a:cubicBezTo>
                    <a:pt x="4" y="4"/>
                    <a:pt x="4" y="1"/>
                    <a:pt x="2" y="0"/>
                  </a:cubicBezTo>
                  <a:cubicBezTo>
                    <a:pt x="0" y="1"/>
                    <a:pt x="0" y="4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4" name="Freeform 216">
              <a:extLst>
                <a:ext uri="{FF2B5EF4-FFF2-40B4-BE49-F238E27FC236}">
                  <a16:creationId xmlns:a16="http://schemas.microsoft.com/office/drawing/2014/main" id="{6EA325BF-0732-4F4B-828D-B5B3F1A18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369"/>
              <a:ext cx="6" cy="1"/>
            </a:xfrm>
            <a:custGeom>
              <a:avLst/>
              <a:gdLst>
                <a:gd name="T0" fmla="*/ 0 w 3"/>
                <a:gd name="T1" fmla="*/ 0 h 1"/>
                <a:gd name="T2" fmla="*/ 24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5" name="Freeform 217">
              <a:extLst>
                <a:ext uri="{FF2B5EF4-FFF2-40B4-BE49-F238E27FC236}">
                  <a16:creationId xmlns:a16="http://schemas.microsoft.com/office/drawing/2014/main" id="{B8256B34-8F0E-4676-AFF8-5596496E9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1782"/>
              <a:ext cx="8" cy="2"/>
            </a:xfrm>
            <a:custGeom>
              <a:avLst/>
              <a:gdLst>
                <a:gd name="T0" fmla="*/ 0 w 4"/>
                <a:gd name="T1" fmla="*/ 8 h 1"/>
                <a:gd name="T2" fmla="*/ 32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4" y="0"/>
                    <a:pt x="4" y="1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6" name="Freeform 218">
              <a:extLst>
                <a:ext uri="{FF2B5EF4-FFF2-40B4-BE49-F238E27FC236}">
                  <a16:creationId xmlns:a16="http://schemas.microsoft.com/office/drawing/2014/main" id="{C5AB4A6F-269B-4E48-8D7D-102F6564A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1786"/>
              <a:ext cx="7" cy="6"/>
            </a:xfrm>
            <a:custGeom>
              <a:avLst/>
              <a:gdLst>
                <a:gd name="T0" fmla="*/ 0 w 3"/>
                <a:gd name="T1" fmla="*/ 0 h 3"/>
                <a:gd name="T2" fmla="*/ 37 w 3"/>
                <a:gd name="T3" fmla="*/ 24 h 3"/>
                <a:gd name="T4" fmla="*/ 28 w 3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2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7" name="Freeform 219">
              <a:extLst>
                <a:ext uri="{FF2B5EF4-FFF2-40B4-BE49-F238E27FC236}">
                  <a16:creationId xmlns:a16="http://schemas.microsoft.com/office/drawing/2014/main" id="{17C3E73E-9D9A-4F91-9726-C9035CD84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284"/>
              <a:ext cx="12" cy="12"/>
            </a:xfrm>
            <a:custGeom>
              <a:avLst/>
              <a:gdLst>
                <a:gd name="T0" fmla="*/ 40 w 6"/>
                <a:gd name="T1" fmla="*/ 0 h 6"/>
                <a:gd name="T2" fmla="*/ 48 w 6"/>
                <a:gd name="T3" fmla="*/ 48 h 6"/>
                <a:gd name="T4" fmla="*/ 0 w 6"/>
                <a:gd name="T5" fmla="*/ 1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2"/>
                    <a:pt x="5" y="4"/>
                    <a:pt x="6" y="6"/>
                  </a:cubicBezTo>
                  <a:cubicBezTo>
                    <a:pt x="2" y="6"/>
                    <a:pt x="0" y="2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8" name="Freeform 220">
              <a:extLst>
                <a:ext uri="{FF2B5EF4-FFF2-40B4-BE49-F238E27FC236}">
                  <a16:creationId xmlns:a16="http://schemas.microsoft.com/office/drawing/2014/main" id="{FD2D6CB3-8967-41C7-A36F-70D072F4B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805"/>
              <a:ext cx="18" cy="26"/>
            </a:xfrm>
            <a:custGeom>
              <a:avLst/>
              <a:gdLst>
                <a:gd name="T0" fmla="*/ 32 w 9"/>
                <a:gd name="T1" fmla="*/ 0 h 12"/>
                <a:gd name="T2" fmla="*/ 48 w 9"/>
                <a:gd name="T3" fmla="*/ 113 h 12"/>
                <a:gd name="T4" fmla="*/ 0 w 9"/>
                <a:gd name="T5" fmla="*/ 3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cubicBezTo>
                    <a:pt x="5" y="2"/>
                    <a:pt x="9" y="9"/>
                    <a:pt x="6" y="11"/>
                  </a:cubicBezTo>
                  <a:cubicBezTo>
                    <a:pt x="3" y="12"/>
                    <a:pt x="0" y="5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Freeform 221">
              <a:extLst>
                <a:ext uri="{FF2B5EF4-FFF2-40B4-BE49-F238E27FC236}">
                  <a16:creationId xmlns:a16="http://schemas.microsoft.com/office/drawing/2014/main" id="{762AC190-6270-4047-B83E-7BFC7DDC5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2942"/>
              <a:ext cx="16" cy="17"/>
            </a:xfrm>
            <a:custGeom>
              <a:avLst/>
              <a:gdLst>
                <a:gd name="T0" fmla="*/ 0 w 8"/>
                <a:gd name="T1" fmla="*/ 40 h 8"/>
                <a:gd name="T2" fmla="*/ 56 w 8"/>
                <a:gd name="T3" fmla="*/ 9 h 8"/>
                <a:gd name="T4" fmla="*/ 16 w 8"/>
                <a:gd name="T5" fmla="*/ 7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2" y="3"/>
                    <a:pt x="4" y="0"/>
                    <a:pt x="7" y="1"/>
                  </a:cubicBezTo>
                  <a:cubicBezTo>
                    <a:pt x="8" y="5"/>
                    <a:pt x="4" y="6"/>
                    <a:pt x="2" y="8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0" name="Freeform 222">
              <a:extLst>
                <a:ext uri="{FF2B5EF4-FFF2-40B4-BE49-F238E27FC236}">
                  <a16:creationId xmlns:a16="http://schemas.microsoft.com/office/drawing/2014/main" id="{9111F129-54D7-49CA-9685-0B4701131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3067"/>
              <a:ext cx="16" cy="10"/>
            </a:xfrm>
            <a:custGeom>
              <a:avLst/>
              <a:gdLst>
                <a:gd name="T0" fmla="*/ 32 w 8"/>
                <a:gd name="T1" fmla="*/ 0 h 5"/>
                <a:gd name="T2" fmla="*/ 0 w 8"/>
                <a:gd name="T3" fmla="*/ 24 h 5"/>
                <a:gd name="T4" fmla="*/ 64 w 8"/>
                <a:gd name="T5" fmla="*/ 3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5"/>
                    <a:pt x="5" y="4"/>
                    <a:pt x="8" y="4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Freeform 223">
              <a:extLst>
                <a:ext uri="{FF2B5EF4-FFF2-40B4-BE49-F238E27FC236}">
                  <a16:creationId xmlns:a16="http://schemas.microsoft.com/office/drawing/2014/main" id="{0E832853-362B-444A-8CB6-B12A9529D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987"/>
              <a:ext cx="14" cy="9"/>
            </a:xfrm>
            <a:custGeom>
              <a:avLst/>
              <a:gdLst>
                <a:gd name="T0" fmla="*/ 0 w 7"/>
                <a:gd name="T1" fmla="*/ 0 h 4"/>
                <a:gd name="T2" fmla="*/ 48 w 7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1" y="1"/>
                    <a:pt x="7" y="2"/>
                    <a:pt x="6" y="4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2" name="Freeform 224">
              <a:extLst>
                <a:ext uri="{FF2B5EF4-FFF2-40B4-BE49-F238E27FC236}">
                  <a16:creationId xmlns:a16="http://schemas.microsoft.com/office/drawing/2014/main" id="{40B19B5B-310B-4DED-9E2E-892D6BCD9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3086"/>
              <a:ext cx="14" cy="19"/>
            </a:xfrm>
            <a:custGeom>
              <a:avLst/>
              <a:gdLst>
                <a:gd name="T0" fmla="*/ 40 w 7"/>
                <a:gd name="T1" fmla="*/ 0 h 9"/>
                <a:gd name="T2" fmla="*/ 40 w 7"/>
                <a:gd name="T3" fmla="*/ 84 h 9"/>
                <a:gd name="T4" fmla="*/ 0 w 7"/>
                <a:gd name="T5" fmla="*/ 2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5" y="0"/>
                  </a:moveTo>
                  <a:cubicBezTo>
                    <a:pt x="6" y="2"/>
                    <a:pt x="7" y="8"/>
                    <a:pt x="5" y="9"/>
                  </a:cubicBezTo>
                  <a:cubicBezTo>
                    <a:pt x="3" y="8"/>
                    <a:pt x="1" y="5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Freeform 225">
              <a:extLst>
                <a:ext uri="{FF2B5EF4-FFF2-40B4-BE49-F238E27FC236}">
                  <a16:creationId xmlns:a16="http://schemas.microsoft.com/office/drawing/2014/main" id="{BFA9B354-63EE-43C5-A9D5-9931B4FD3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3500"/>
              <a:ext cx="2" cy="13"/>
            </a:xfrm>
            <a:custGeom>
              <a:avLst/>
              <a:gdLst>
                <a:gd name="T0" fmla="*/ 8 w 1"/>
                <a:gd name="T1" fmla="*/ 0 h 6"/>
                <a:gd name="T2" fmla="*/ 0 w 1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Freeform 226">
              <a:extLst>
                <a:ext uri="{FF2B5EF4-FFF2-40B4-BE49-F238E27FC236}">
                  <a16:creationId xmlns:a16="http://schemas.microsoft.com/office/drawing/2014/main" id="{48065197-2C9B-4641-9561-206D58C23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3624"/>
              <a:ext cx="16" cy="20"/>
            </a:xfrm>
            <a:custGeom>
              <a:avLst/>
              <a:gdLst>
                <a:gd name="T0" fmla="*/ 64 w 8"/>
                <a:gd name="T1" fmla="*/ 53 h 9"/>
                <a:gd name="T2" fmla="*/ 64 w 8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4" y="0"/>
                    <a:pt x="0" y="9"/>
                    <a:pt x="8" y="9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5" name="Freeform 227">
              <a:extLst>
                <a:ext uri="{FF2B5EF4-FFF2-40B4-BE49-F238E27FC236}">
                  <a16:creationId xmlns:a16="http://schemas.microsoft.com/office/drawing/2014/main" id="{C7926579-9CE1-4A3C-9F41-6214B063C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3607"/>
              <a:ext cx="8" cy="5"/>
            </a:xfrm>
            <a:custGeom>
              <a:avLst/>
              <a:gdLst>
                <a:gd name="T0" fmla="*/ 0 w 4"/>
                <a:gd name="T1" fmla="*/ 33 h 2"/>
                <a:gd name="T2" fmla="*/ 32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6" name="Freeform 228">
              <a:extLst>
                <a:ext uri="{FF2B5EF4-FFF2-40B4-BE49-F238E27FC236}">
                  <a16:creationId xmlns:a16="http://schemas.microsoft.com/office/drawing/2014/main" id="{A47D9BE1-6B97-433F-8465-C8F95B13D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3487"/>
              <a:ext cx="14" cy="19"/>
            </a:xfrm>
            <a:custGeom>
              <a:avLst/>
              <a:gdLst>
                <a:gd name="T0" fmla="*/ 16 w 7"/>
                <a:gd name="T1" fmla="*/ 36 h 9"/>
                <a:gd name="T2" fmla="*/ 0 w 7"/>
                <a:gd name="T3" fmla="*/ 7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2" y="4"/>
                  </a:moveTo>
                  <a:cubicBezTo>
                    <a:pt x="7" y="0"/>
                    <a:pt x="7" y="9"/>
                    <a:pt x="0" y="8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229">
              <a:extLst>
                <a:ext uri="{FF2B5EF4-FFF2-40B4-BE49-F238E27FC236}">
                  <a16:creationId xmlns:a16="http://schemas.microsoft.com/office/drawing/2014/main" id="{348C8AFC-973F-460E-83FB-6216ABACD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3403"/>
              <a:ext cx="8" cy="9"/>
            </a:xfrm>
            <a:custGeom>
              <a:avLst/>
              <a:gdLst>
                <a:gd name="T0" fmla="*/ 0 w 4"/>
                <a:gd name="T1" fmla="*/ 45 h 4"/>
                <a:gd name="T2" fmla="*/ 32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2"/>
                    <a:pt x="3" y="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230">
              <a:extLst>
                <a:ext uri="{FF2B5EF4-FFF2-40B4-BE49-F238E27FC236}">
                  <a16:creationId xmlns:a16="http://schemas.microsoft.com/office/drawing/2014/main" id="{C045E585-4A23-454C-8B5A-0198D4171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3313"/>
              <a:ext cx="20" cy="26"/>
            </a:xfrm>
            <a:custGeom>
              <a:avLst/>
              <a:gdLst>
                <a:gd name="T0" fmla="*/ 48 w 10"/>
                <a:gd name="T1" fmla="*/ 0 h 12"/>
                <a:gd name="T2" fmla="*/ 8 w 10"/>
                <a:gd name="T3" fmla="*/ 52 h 12"/>
                <a:gd name="T4" fmla="*/ 64 w 10"/>
                <a:gd name="T5" fmla="*/ 43 h 12"/>
                <a:gd name="T6" fmla="*/ 40 w 10"/>
                <a:gd name="T7" fmla="*/ 12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4" y="1"/>
                    <a:pt x="0" y="2"/>
                    <a:pt x="1" y="5"/>
                  </a:cubicBezTo>
                  <a:cubicBezTo>
                    <a:pt x="3" y="6"/>
                    <a:pt x="6" y="5"/>
                    <a:pt x="8" y="4"/>
                  </a:cubicBezTo>
                  <a:cubicBezTo>
                    <a:pt x="10" y="7"/>
                    <a:pt x="8" y="11"/>
                    <a:pt x="5" y="12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Freeform 231">
              <a:extLst>
                <a:ext uri="{FF2B5EF4-FFF2-40B4-BE49-F238E27FC236}">
                  <a16:creationId xmlns:a16="http://schemas.microsoft.com/office/drawing/2014/main" id="{A58CDD28-73B0-4F5C-B81B-3D59C04BE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3187"/>
              <a:ext cx="18" cy="15"/>
            </a:xfrm>
            <a:custGeom>
              <a:avLst/>
              <a:gdLst>
                <a:gd name="T0" fmla="*/ 48 w 9"/>
                <a:gd name="T1" fmla="*/ 0 h 7"/>
                <a:gd name="T2" fmla="*/ 8 w 9"/>
                <a:gd name="T3" fmla="*/ 51 h 7"/>
                <a:gd name="T4" fmla="*/ 72 w 9"/>
                <a:gd name="T5" fmla="*/ 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5" y="1"/>
                    <a:pt x="0" y="3"/>
                    <a:pt x="1" y="5"/>
                  </a:cubicBezTo>
                  <a:cubicBezTo>
                    <a:pt x="2" y="7"/>
                    <a:pt x="8" y="5"/>
                    <a:pt x="9" y="4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232">
              <a:extLst>
                <a:ext uri="{FF2B5EF4-FFF2-40B4-BE49-F238E27FC236}">
                  <a16:creationId xmlns:a16="http://schemas.microsoft.com/office/drawing/2014/main" id="{5DD351A7-DEBA-4B44-A687-9BE2A8DEC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2992"/>
              <a:ext cx="6" cy="30"/>
            </a:xfrm>
            <a:custGeom>
              <a:avLst/>
              <a:gdLst>
                <a:gd name="T0" fmla="*/ 24 w 3"/>
                <a:gd name="T1" fmla="*/ 0 h 14"/>
                <a:gd name="T2" fmla="*/ 0 w 3"/>
                <a:gd name="T3" fmla="*/ 13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0" y="7"/>
                    <a:pt x="0" y="14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233">
              <a:extLst>
                <a:ext uri="{FF2B5EF4-FFF2-40B4-BE49-F238E27FC236}">
                  <a16:creationId xmlns:a16="http://schemas.microsoft.com/office/drawing/2014/main" id="{52D22DC1-211A-4134-9C20-4C86547BD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3103"/>
              <a:ext cx="29" cy="7"/>
            </a:xfrm>
            <a:custGeom>
              <a:avLst/>
              <a:gdLst>
                <a:gd name="T0" fmla="*/ 0 w 14"/>
                <a:gd name="T1" fmla="*/ 0 h 3"/>
                <a:gd name="T2" fmla="*/ 124 w 14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0"/>
                  </a:moveTo>
                  <a:cubicBezTo>
                    <a:pt x="4" y="0"/>
                    <a:pt x="10" y="2"/>
                    <a:pt x="14" y="3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234">
              <a:extLst>
                <a:ext uri="{FF2B5EF4-FFF2-40B4-BE49-F238E27FC236}">
                  <a16:creationId xmlns:a16="http://schemas.microsoft.com/office/drawing/2014/main" id="{8BCB35C5-1A37-482B-86DA-F1EAC4FCE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3105"/>
              <a:ext cx="5" cy="13"/>
            </a:xfrm>
            <a:custGeom>
              <a:avLst/>
              <a:gdLst>
                <a:gd name="T0" fmla="*/ 33 w 2"/>
                <a:gd name="T1" fmla="*/ 0 h 6"/>
                <a:gd name="T2" fmla="*/ 20 w 2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2"/>
                    <a:pt x="0" y="4"/>
                    <a:pt x="1" y="6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Freeform 235">
              <a:extLst>
                <a:ext uri="{FF2B5EF4-FFF2-40B4-BE49-F238E27FC236}">
                  <a16:creationId xmlns:a16="http://schemas.microsoft.com/office/drawing/2014/main" id="{52E41847-D9EF-4EEA-9DA1-D79E17F8D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2998"/>
              <a:ext cx="10" cy="4"/>
            </a:xfrm>
            <a:custGeom>
              <a:avLst/>
              <a:gdLst>
                <a:gd name="T0" fmla="*/ 0 w 5"/>
                <a:gd name="T1" fmla="*/ 16 h 2"/>
                <a:gd name="T2" fmla="*/ 4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Freeform 236">
              <a:extLst>
                <a:ext uri="{FF2B5EF4-FFF2-40B4-BE49-F238E27FC236}">
                  <a16:creationId xmlns:a16="http://schemas.microsoft.com/office/drawing/2014/main" id="{60B54D73-B2FB-4322-99D7-0DF97FF27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2163"/>
              <a:ext cx="85" cy="50"/>
            </a:xfrm>
            <a:custGeom>
              <a:avLst/>
              <a:gdLst>
                <a:gd name="T0" fmla="*/ 0 w 42"/>
                <a:gd name="T1" fmla="*/ 165 h 23"/>
                <a:gd name="T2" fmla="*/ 107 w 42"/>
                <a:gd name="T3" fmla="*/ 61 h 23"/>
                <a:gd name="T4" fmla="*/ 184 w 42"/>
                <a:gd name="T5" fmla="*/ 157 h 23"/>
                <a:gd name="T6" fmla="*/ 348 w 42"/>
                <a:gd name="T7" fmla="*/ 237 h 23"/>
                <a:gd name="T8" fmla="*/ 140 w 42"/>
                <a:gd name="T9" fmla="*/ 157 h 23"/>
                <a:gd name="T10" fmla="*/ 0 w 42"/>
                <a:gd name="T11" fmla="*/ 17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23">
                  <a:moveTo>
                    <a:pt x="0" y="16"/>
                  </a:moveTo>
                  <a:cubicBezTo>
                    <a:pt x="1" y="10"/>
                    <a:pt x="7" y="0"/>
                    <a:pt x="13" y="6"/>
                  </a:cubicBezTo>
                  <a:cubicBezTo>
                    <a:pt x="16" y="9"/>
                    <a:pt x="18" y="12"/>
                    <a:pt x="22" y="15"/>
                  </a:cubicBezTo>
                  <a:cubicBezTo>
                    <a:pt x="28" y="18"/>
                    <a:pt x="36" y="19"/>
                    <a:pt x="42" y="23"/>
                  </a:cubicBezTo>
                  <a:cubicBezTo>
                    <a:pt x="33" y="22"/>
                    <a:pt x="24" y="20"/>
                    <a:pt x="17" y="15"/>
                  </a:cubicBezTo>
                  <a:cubicBezTo>
                    <a:pt x="11" y="12"/>
                    <a:pt x="4" y="14"/>
                    <a:pt x="0" y="17"/>
                  </a:cubicBezTo>
                </a:path>
              </a:pathLst>
            </a:custGeom>
            <a:solidFill>
              <a:srgbClr val="EB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237">
              <a:extLst>
                <a:ext uri="{FF2B5EF4-FFF2-40B4-BE49-F238E27FC236}">
                  <a16:creationId xmlns:a16="http://schemas.microsoft.com/office/drawing/2014/main" id="{5D0A1127-DBA4-4E12-84A9-9B9B02815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187"/>
              <a:ext cx="96" cy="73"/>
            </a:xfrm>
            <a:custGeom>
              <a:avLst/>
              <a:gdLst>
                <a:gd name="T0" fmla="*/ 160 w 48"/>
                <a:gd name="T1" fmla="*/ 217 h 34"/>
                <a:gd name="T2" fmla="*/ 384 w 48"/>
                <a:gd name="T3" fmla="*/ 0 h 34"/>
                <a:gd name="T4" fmla="*/ 48 w 48"/>
                <a:gd name="T5" fmla="*/ 198 h 34"/>
                <a:gd name="T6" fmla="*/ 128 w 48"/>
                <a:gd name="T7" fmla="*/ 337 h 34"/>
                <a:gd name="T8" fmla="*/ 160 w 48"/>
                <a:gd name="T9" fmla="*/ 21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4">
                  <a:moveTo>
                    <a:pt x="20" y="22"/>
                  </a:moveTo>
                  <a:cubicBezTo>
                    <a:pt x="27" y="19"/>
                    <a:pt x="44" y="7"/>
                    <a:pt x="48" y="0"/>
                  </a:cubicBezTo>
                  <a:cubicBezTo>
                    <a:pt x="34" y="14"/>
                    <a:pt x="12" y="18"/>
                    <a:pt x="6" y="20"/>
                  </a:cubicBezTo>
                  <a:cubicBezTo>
                    <a:pt x="0" y="23"/>
                    <a:pt x="10" y="33"/>
                    <a:pt x="16" y="34"/>
                  </a:cubicBezTo>
                  <a:cubicBezTo>
                    <a:pt x="12" y="32"/>
                    <a:pt x="12" y="26"/>
                    <a:pt x="20" y="22"/>
                  </a:cubicBezTo>
                  <a:close/>
                </a:path>
              </a:pathLst>
            </a:custGeom>
            <a:solidFill>
              <a:srgbClr val="EB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Freeform 238">
              <a:extLst>
                <a:ext uri="{FF2B5EF4-FFF2-40B4-BE49-F238E27FC236}">
                  <a16:creationId xmlns:a16="http://schemas.microsoft.com/office/drawing/2014/main" id="{547B9C49-54C8-4B17-8115-C396B3267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170"/>
              <a:ext cx="49" cy="71"/>
            </a:xfrm>
            <a:custGeom>
              <a:avLst/>
              <a:gdLst>
                <a:gd name="T0" fmla="*/ 0 w 24"/>
                <a:gd name="T1" fmla="*/ 329 h 33"/>
                <a:gd name="T2" fmla="*/ 196 w 24"/>
                <a:gd name="T3" fmla="*/ 120 h 33"/>
                <a:gd name="T4" fmla="*/ 129 w 24"/>
                <a:gd name="T5" fmla="*/ 0 h 33"/>
                <a:gd name="T6" fmla="*/ 145 w 24"/>
                <a:gd name="T7" fmla="*/ 157 h 33"/>
                <a:gd name="T8" fmla="*/ 0 w 24"/>
                <a:gd name="T9" fmla="*/ 32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3">
                  <a:moveTo>
                    <a:pt x="0" y="33"/>
                  </a:moveTo>
                  <a:cubicBezTo>
                    <a:pt x="13" y="24"/>
                    <a:pt x="22" y="18"/>
                    <a:pt x="23" y="12"/>
                  </a:cubicBezTo>
                  <a:cubicBezTo>
                    <a:pt x="24" y="6"/>
                    <a:pt x="15" y="0"/>
                    <a:pt x="15" y="0"/>
                  </a:cubicBezTo>
                  <a:cubicBezTo>
                    <a:pt x="18" y="4"/>
                    <a:pt x="21" y="11"/>
                    <a:pt x="17" y="16"/>
                  </a:cubicBezTo>
                  <a:cubicBezTo>
                    <a:pt x="13" y="21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7A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Freeform 239">
              <a:extLst>
                <a:ext uri="{FF2B5EF4-FFF2-40B4-BE49-F238E27FC236}">
                  <a16:creationId xmlns:a16="http://schemas.microsoft.com/office/drawing/2014/main" id="{7116B949-16D6-4408-A438-34BEA469D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2232"/>
              <a:ext cx="94" cy="30"/>
            </a:xfrm>
            <a:custGeom>
              <a:avLst/>
              <a:gdLst>
                <a:gd name="T0" fmla="*/ 0 w 47"/>
                <a:gd name="T1" fmla="*/ 9 h 14"/>
                <a:gd name="T2" fmla="*/ 280 w 47"/>
                <a:gd name="T3" fmla="*/ 129 h 14"/>
                <a:gd name="T4" fmla="*/ 376 w 47"/>
                <a:gd name="T5" fmla="*/ 0 h 14"/>
                <a:gd name="T6" fmla="*/ 192 w 47"/>
                <a:gd name="T7" fmla="*/ 69 h 14"/>
                <a:gd name="T8" fmla="*/ 0 w 47"/>
                <a:gd name="T9" fmla="*/ 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4">
                  <a:moveTo>
                    <a:pt x="0" y="1"/>
                  </a:moveTo>
                  <a:cubicBezTo>
                    <a:pt x="7" y="8"/>
                    <a:pt x="29" y="14"/>
                    <a:pt x="35" y="13"/>
                  </a:cubicBezTo>
                  <a:cubicBezTo>
                    <a:pt x="41" y="12"/>
                    <a:pt x="47" y="0"/>
                    <a:pt x="47" y="0"/>
                  </a:cubicBezTo>
                  <a:cubicBezTo>
                    <a:pt x="45" y="4"/>
                    <a:pt x="32" y="9"/>
                    <a:pt x="24" y="7"/>
                  </a:cubicBezTo>
                  <a:cubicBezTo>
                    <a:pt x="16" y="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A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8" name="Freeform 240">
              <a:extLst>
                <a:ext uri="{FF2B5EF4-FFF2-40B4-BE49-F238E27FC236}">
                  <a16:creationId xmlns:a16="http://schemas.microsoft.com/office/drawing/2014/main" id="{ABF3BB9B-1CD5-44DC-BDFB-B0D1DBD79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202"/>
              <a:ext cx="10" cy="30"/>
            </a:xfrm>
            <a:custGeom>
              <a:avLst/>
              <a:gdLst>
                <a:gd name="T0" fmla="*/ 24 w 5"/>
                <a:gd name="T1" fmla="*/ 0 h 14"/>
                <a:gd name="T2" fmla="*/ 0 w 5"/>
                <a:gd name="T3" fmla="*/ 13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5"/>
                    <a:pt x="4" y="11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Freeform 241">
              <a:extLst>
                <a:ext uri="{FF2B5EF4-FFF2-40B4-BE49-F238E27FC236}">
                  <a16:creationId xmlns:a16="http://schemas.microsoft.com/office/drawing/2014/main" id="{81604967-0F95-47DB-B620-D6D7D4D37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202"/>
              <a:ext cx="10" cy="32"/>
            </a:xfrm>
            <a:custGeom>
              <a:avLst/>
              <a:gdLst>
                <a:gd name="T0" fmla="*/ 40 w 5"/>
                <a:gd name="T1" fmla="*/ 145 h 15"/>
                <a:gd name="T2" fmla="*/ 16 w 5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5" y="15"/>
                  </a:moveTo>
                  <a:cubicBezTo>
                    <a:pt x="0" y="11"/>
                    <a:pt x="2" y="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CDF4932D-8599-437E-8162-8C235E9A045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Bronchi sections</a:t>
            </a:r>
          </a:p>
        </p:txBody>
      </p:sp>
      <p:grpSp>
        <p:nvGrpSpPr>
          <p:cNvPr id="31746" name="Group 3">
            <a:extLst>
              <a:ext uri="{FF2B5EF4-FFF2-40B4-BE49-F238E27FC236}">
                <a16:creationId xmlns:a16="http://schemas.microsoft.com/office/drawing/2014/main" id="{A4D97B8E-4170-4D3A-9D17-2AAECEC5A30F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1760538"/>
            <a:ext cx="3132138" cy="3336925"/>
            <a:chOff x="3216" y="1109"/>
            <a:chExt cx="1973" cy="2102"/>
          </a:xfrm>
        </p:grpSpPr>
        <p:grpSp>
          <p:nvGrpSpPr>
            <p:cNvPr id="31894" name="Group 4">
              <a:extLst>
                <a:ext uri="{FF2B5EF4-FFF2-40B4-BE49-F238E27FC236}">
                  <a16:creationId xmlns:a16="http://schemas.microsoft.com/office/drawing/2014/main" id="{FAF28CD6-946E-4D17-9F37-0BE099C9BB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16" y="1109"/>
              <a:ext cx="1973" cy="2102"/>
              <a:chOff x="3216" y="1109"/>
              <a:chExt cx="1973" cy="2102"/>
            </a:xfrm>
          </p:grpSpPr>
          <p:sp>
            <p:nvSpPr>
              <p:cNvPr id="31926" name="Oval 5">
                <a:extLst>
                  <a:ext uri="{FF2B5EF4-FFF2-40B4-BE49-F238E27FC236}">
                    <a16:creationId xmlns:a16="http://schemas.microsoft.com/office/drawing/2014/main" id="{B8061422-32FD-42ED-A756-8C927C57E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" y="1109"/>
                <a:ext cx="1971" cy="2102"/>
              </a:xfrm>
              <a:prstGeom prst="ellipse">
                <a:avLst/>
              </a:prstGeom>
              <a:solidFill>
                <a:srgbClr val="F0B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1927" name="Freeform 6">
                <a:extLst>
                  <a:ext uri="{FF2B5EF4-FFF2-40B4-BE49-F238E27FC236}">
                    <a16:creationId xmlns:a16="http://schemas.microsoft.com/office/drawing/2014/main" id="{DA7D4605-363F-429C-B418-684B89FFC6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24" y="1209"/>
                <a:ext cx="1757" cy="1873"/>
              </a:xfrm>
              <a:custGeom>
                <a:avLst/>
                <a:gdLst>
                  <a:gd name="T0" fmla="*/ 4602 w 767"/>
                  <a:gd name="T1" fmla="*/ 0 h 766"/>
                  <a:gd name="T2" fmla="*/ 0 w 767"/>
                  <a:gd name="T3" fmla="*/ 5602 h 766"/>
                  <a:gd name="T4" fmla="*/ 4602 w 767"/>
                  <a:gd name="T5" fmla="*/ 11199 h 766"/>
                  <a:gd name="T6" fmla="*/ 9220 w 767"/>
                  <a:gd name="T7" fmla="*/ 5602 h 766"/>
                  <a:gd name="T8" fmla="*/ 4602 w 767"/>
                  <a:gd name="T9" fmla="*/ 0 h 766"/>
                  <a:gd name="T10" fmla="*/ 4602 w 767"/>
                  <a:gd name="T11" fmla="*/ 10057 h 766"/>
                  <a:gd name="T12" fmla="*/ 939 w 767"/>
                  <a:gd name="T13" fmla="*/ 5602 h 766"/>
                  <a:gd name="T14" fmla="*/ 4602 w 767"/>
                  <a:gd name="T15" fmla="*/ 1142 h 766"/>
                  <a:gd name="T16" fmla="*/ 8281 w 767"/>
                  <a:gd name="T17" fmla="*/ 5602 h 766"/>
                  <a:gd name="T18" fmla="*/ 4602 w 767"/>
                  <a:gd name="T19" fmla="*/ 10057 h 7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7" h="766">
                    <a:moveTo>
                      <a:pt x="383" y="0"/>
                    </a:moveTo>
                    <a:cubicBezTo>
                      <a:pt x="171" y="0"/>
                      <a:pt x="0" y="171"/>
                      <a:pt x="0" y="383"/>
                    </a:cubicBezTo>
                    <a:cubicBezTo>
                      <a:pt x="0" y="595"/>
                      <a:pt x="171" y="766"/>
                      <a:pt x="383" y="766"/>
                    </a:cubicBezTo>
                    <a:cubicBezTo>
                      <a:pt x="595" y="766"/>
                      <a:pt x="767" y="595"/>
                      <a:pt x="767" y="383"/>
                    </a:cubicBezTo>
                    <a:cubicBezTo>
                      <a:pt x="767" y="171"/>
                      <a:pt x="595" y="0"/>
                      <a:pt x="383" y="0"/>
                    </a:cubicBezTo>
                    <a:close/>
                    <a:moveTo>
                      <a:pt x="383" y="688"/>
                    </a:moveTo>
                    <a:cubicBezTo>
                      <a:pt x="215" y="688"/>
                      <a:pt x="78" y="551"/>
                      <a:pt x="78" y="383"/>
                    </a:cubicBezTo>
                    <a:cubicBezTo>
                      <a:pt x="78" y="214"/>
                      <a:pt x="215" y="78"/>
                      <a:pt x="383" y="78"/>
                    </a:cubicBezTo>
                    <a:cubicBezTo>
                      <a:pt x="552" y="78"/>
                      <a:pt x="689" y="214"/>
                      <a:pt x="689" y="383"/>
                    </a:cubicBezTo>
                    <a:cubicBezTo>
                      <a:pt x="689" y="551"/>
                      <a:pt x="552" y="688"/>
                      <a:pt x="383" y="688"/>
                    </a:cubicBezTo>
                    <a:close/>
                  </a:path>
                </a:pathLst>
              </a:custGeom>
              <a:solidFill>
                <a:srgbClr val="E04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8" name="Freeform 7">
                <a:extLst>
                  <a:ext uri="{FF2B5EF4-FFF2-40B4-BE49-F238E27FC236}">
                    <a16:creationId xmlns:a16="http://schemas.microsoft.com/office/drawing/2014/main" id="{EBBD8333-3B94-40E3-82D3-07902AF1FC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5" y="1400"/>
                <a:ext cx="1398" cy="1493"/>
              </a:xfrm>
              <a:custGeom>
                <a:avLst/>
                <a:gdLst>
                  <a:gd name="T0" fmla="*/ 3671 w 610"/>
                  <a:gd name="T1" fmla="*/ 0 h 611"/>
                  <a:gd name="T2" fmla="*/ 0 w 610"/>
                  <a:gd name="T3" fmla="*/ 4467 h 611"/>
                  <a:gd name="T4" fmla="*/ 3671 w 610"/>
                  <a:gd name="T5" fmla="*/ 8914 h 611"/>
                  <a:gd name="T6" fmla="*/ 7343 w 610"/>
                  <a:gd name="T7" fmla="*/ 4467 h 611"/>
                  <a:gd name="T8" fmla="*/ 3671 w 610"/>
                  <a:gd name="T9" fmla="*/ 0 h 611"/>
                  <a:gd name="T10" fmla="*/ 3802 w 610"/>
                  <a:gd name="T11" fmla="*/ 5952 h 611"/>
                  <a:gd name="T12" fmla="*/ 2711 w 610"/>
                  <a:gd name="T13" fmla="*/ 4306 h 611"/>
                  <a:gd name="T14" fmla="*/ 3793 w 610"/>
                  <a:gd name="T15" fmla="*/ 2788 h 611"/>
                  <a:gd name="T16" fmla="*/ 4513 w 610"/>
                  <a:gd name="T17" fmla="*/ 4103 h 611"/>
                  <a:gd name="T18" fmla="*/ 3802 w 610"/>
                  <a:gd name="T19" fmla="*/ 5952 h 6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0" h="611">
                    <a:moveTo>
                      <a:pt x="305" y="0"/>
                    </a:moveTo>
                    <a:cubicBezTo>
                      <a:pt x="136" y="0"/>
                      <a:pt x="0" y="137"/>
                      <a:pt x="0" y="306"/>
                    </a:cubicBezTo>
                    <a:cubicBezTo>
                      <a:pt x="0" y="474"/>
                      <a:pt x="136" y="611"/>
                      <a:pt x="305" y="611"/>
                    </a:cubicBezTo>
                    <a:cubicBezTo>
                      <a:pt x="474" y="611"/>
                      <a:pt x="610" y="474"/>
                      <a:pt x="610" y="306"/>
                    </a:cubicBezTo>
                    <a:cubicBezTo>
                      <a:pt x="610" y="137"/>
                      <a:pt x="474" y="0"/>
                      <a:pt x="305" y="0"/>
                    </a:cubicBezTo>
                    <a:close/>
                    <a:moveTo>
                      <a:pt x="316" y="408"/>
                    </a:moveTo>
                    <a:cubicBezTo>
                      <a:pt x="243" y="403"/>
                      <a:pt x="223" y="401"/>
                      <a:pt x="225" y="295"/>
                    </a:cubicBezTo>
                    <a:cubicBezTo>
                      <a:pt x="227" y="203"/>
                      <a:pt x="168" y="191"/>
                      <a:pt x="315" y="191"/>
                    </a:cubicBezTo>
                    <a:cubicBezTo>
                      <a:pt x="463" y="191"/>
                      <a:pt x="375" y="134"/>
                      <a:pt x="375" y="281"/>
                    </a:cubicBezTo>
                    <a:cubicBezTo>
                      <a:pt x="375" y="429"/>
                      <a:pt x="463" y="417"/>
                      <a:pt x="316" y="408"/>
                    </a:cubicBezTo>
                    <a:close/>
                  </a:path>
                </a:pathLst>
              </a:custGeom>
              <a:solidFill>
                <a:srgbClr val="EB9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9" name="Freeform 8">
                <a:extLst>
                  <a:ext uri="{FF2B5EF4-FFF2-40B4-BE49-F238E27FC236}">
                    <a16:creationId xmlns:a16="http://schemas.microsoft.com/office/drawing/2014/main" id="{4CB6CF7A-0DFE-48C0-8009-06AF0B33B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1881"/>
                <a:ext cx="87" cy="335"/>
              </a:xfrm>
              <a:custGeom>
                <a:avLst/>
                <a:gdLst>
                  <a:gd name="T0" fmla="*/ 456 w 38"/>
                  <a:gd name="T1" fmla="*/ 0 h 137"/>
                  <a:gd name="T2" fmla="*/ 195 w 38"/>
                  <a:gd name="T3" fmla="*/ 455 h 137"/>
                  <a:gd name="T4" fmla="*/ 11 w 38"/>
                  <a:gd name="T5" fmla="*/ 1093 h 137"/>
                  <a:gd name="T6" fmla="*/ 48 w 38"/>
                  <a:gd name="T7" fmla="*/ 1597 h 137"/>
                  <a:gd name="T8" fmla="*/ 204 w 38"/>
                  <a:gd name="T9" fmla="*/ 2003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137">
                    <a:moveTo>
                      <a:pt x="38" y="0"/>
                    </a:moveTo>
                    <a:cubicBezTo>
                      <a:pt x="33" y="10"/>
                      <a:pt x="22" y="22"/>
                      <a:pt x="16" y="31"/>
                    </a:cubicBezTo>
                    <a:cubicBezTo>
                      <a:pt x="8" y="45"/>
                      <a:pt x="2" y="59"/>
                      <a:pt x="1" y="75"/>
                    </a:cubicBezTo>
                    <a:cubicBezTo>
                      <a:pt x="1" y="86"/>
                      <a:pt x="0" y="99"/>
                      <a:pt x="4" y="109"/>
                    </a:cubicBezTo>
                    <a:cubicBezTo>
                      <a:pt x="7" y="118"/>
                      <a:pt x="16" y="129"/>
                      <a:pt x="17" y="137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0" name="Freeform 9">
                <a:extLst>
                  <a:ext uri="{FF2B5EF4-FFF2-40B4-BE49-F238E27FC236}">
                    <a16:creationId xmlns:a16="http://schemas.microsoft.com/office/drawing/2014/main" id="{9FBFA25A-C912-4B7D-A4D7-5E1EF27ED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050"/>
                <a:ext cx="138" cy="496"/>
              </a:xfrm>
              <a:custGeom>
                <a:avLst/>
                <a:gdLst>
                  <a:gd name="T0" fmla="*/ 216 w 60"/>
                  <a:gd name="T1" fmla="*/ 0 h 203"/>
                  <a:gd name="T2" fmla="*/ 131 w 60"/>
                  <a:gd name="T3" fmla="*/ 1547 h 203"/>
                  <a:gd name="T4" fmla="*/ 729 w 60"/>
                  <a:gd name="T5" fmla="*/ 2961 h 203"/>
                  <a:gd name="T6" fmla="*/ 619 w 60"/>
                  <a:gd name="T7" fmla="*/ 2526 h 203"/>
                  <a:gd name="T8" fmla="*/ 610 w 60"/>
                  <a:gd name="T9" fmla="*/ 2084 h 2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203">
                    <a:moveTo>
                      <a:pt x="18" y="0"/>
                    </a:moveTo>
                    <a:cubicBezTo>
                      <a:pt x="18" y="39"/>
                      <a:pt x="0" y="67"/>
                      <a:pt x="11" y="106"/>
                    </a:cubicBezTo>
                    <a:cubicBezTo>
                      <a:pt x="21" y="141"/>
                      <a:pt x="44" y="171"/>
                      <a:pt x="60" y="203"/>
                    </a:cubicBezTo>
                    <a:cubicBezTo>
                      <a:pt x="56" y="193"/>
                      <a:pt x="53" y="183"/>
                      <a:pt x="51" y="173"/>
                    </a:cubicBezTo>
                    <a:cubicBezTo>
                      <a:pt x="50" y="165"/>
                      <a:pt x="55" y="147"/>
                      <a:pt x="50" y="143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1" name="Freeform 10">
                <a:extLst>
                  <a:ext uri="{FF2B5EF4-FFF2-40B4-BE49-F238E27FC236}">
                    <a16:creationId xmlns:a16="http://schemas.microsoft.com/office/drawing/2014/main" id="{F96EEFFA-8623-4D0E-901A-4F8CD1DD2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710"/>
                <a:ext cx="119" cy="536"/>
              </a:xfrm>
              <a:custGeom>
                <a:avLst/>
                <a:gdLst>
                  <a:gd name="T0" fmla="*/ 195 w 52"/>
                  <a:gd name="T1" fmla="*/ 3211 h 219"/>
                  <a:gd name="T2" fmla="*/ 85 w 52"/>
                  <a:gd name="T3" fmla="*/ 2553 h 219"/>
                  <a:gd name="T4" fmla="*/ 11 w 52"/>
                  <a:gd name="T5" fmla="*/ 1762 h 219"/>
                  <a:gd name="T6" fmla="*/ 314 w 52"/>
                  <a:gd name="T7" fmla="*/ 761 h 219"/>
                  <a:gd name="T8" fmla="*/ 586 w 52"/>
                  <a:gd name="T9" fmla="*/ 0 h 219"/>
                  <a:gd name="T10" fmla="*/ 492 w 52"/>
                  <a:gd name="T11" fmla="*/ 1498 h 2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219">
                    <a:moveTo>
                      <a:pt x="16" y="219"/>
                    </a:moveTo>
                    <a:cubicBezTo>
                      <a:pt x="17" y="204"/>
                      <a:pt x="10" y="187"/>
                      <a:pt x="7" y="174"/>
                    </a:cubicBezTo>
                    <a:cubicBezTo>
                      <a:pt x="4" y="156"/>
                      <a:pt x="0" y="139"/>
                      <a:pt x="1" y="120"/>
                    </a:cubicBezTo>
                    <a:cubicBezTo>
                      <a:pt x="3" y="95"/>
                      <a:pt x="15" y="74"/>
                      <a:pt x="26" y="52"/>
                    </a:cubicBezTo>
                    <a:cubicBezTo>
                      <a:pt x="32" y="38"/>
                      <a:pt x="51" y="15"/>
                      <a:pt x="49" y="0"/>
                    </a:cubicBezTo>
                    <a:cubicBezTo>
                      <a:pt x="49" y="31"/>
                      <a:pt x="52" y="74"/>
                      <a:pt x="41" y="102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2" name="Freeform 11">
                <a:extLst>
                  <a:ext uri="{FF2B5EF4-FFF2-40B4-BE49-F238E27FC236}">
                    <a16:creationId xmlns:a16="http://schemas.microsoft.com/office/drawing/2014/main" id="{0C746B55-913D-435C-89B2-9C138146A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6" y="1974"/>
                <a:ext cx="92" cy="506"/>
              </a:xfrm>
              <a:custGeom>
                <a:avLst/>
                <a:gdLst>
                  <a:gd name="T0" fmla="*/ 159 w 40"/>
                  <a:gd name="T1" fmla="*/ 0 h 207"/>
                  <a:gd name="T2" fmla="*/ 48 w 40"/>
                  <a:gd name="T3" fmla="*/ 425 h 207"/>
                  <a:gd name="T4" fmla="*/ 48 w 40"/>
                  <a:gd name="T5" fmla="*/ 1327 h 207"/>
                  <a:gd name="T6" fmla="*/ 329 w 40"/>
                  <a:gd name="T7" fmla="*/ 2205 h 207"/>
                  <a:gd name="T8" fmla="*/ 439 w 40"/>
                  <a:gd name="T9" fmla="*/ 3024 h 207"/>
                  <a:gd name="T10" fmla="*/ 448 w 40"/>
                  <a:gd name="T11" fmla="*/ 2246 h 2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207">
                    <a:moveTo>
                      <a:pt x="13" y="0"/>
                    </a:moveTo>
                    <a:cubicBezTo>
                      <a:pt x="14" y="13"/>
                      <a:pt x="6" y="16"/>
                      <a:pt x="4" y="29"/>
                    </a:cubicBezTo>
                    <a:cubicBezTo>
                      <a:pt x="0" y="48"/>
                      <a:pt x="0" y="72"/>
                      <a:pt x="4" y="91"/>
                    </a:cubicBezTo>
                    <a:cubicBezTo>
                      <a:pt x="10" y="112"/>
                      <a:pt x="21" y="131"/>
                      <a:pt x="27" y="151"/>
                    </a:cubicBezTo>
                    <a:cubicBezTo>
                      <a:pt x="32" y="168"/>
                      <a:pt x="29" y="191"/>
                      <a:pt x="36" y="207"/>
                    </a:cubicBezTo>
                    <a:cubicBezTo>
                      <a:pt x="40" y="196"/>
                      <a:pt x="39" y="164"/>
                      <a:pt x="37" y="154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3" name="Freeform 12">
                <a:extLst>
                  <a:ext uri="{FF2B5EF4-FFF2-40B4-BE49-F238E27FC236}">
                    <a16:creationId xmlns:a16="http://schemas.microsoft.com/office/drawing/2014/main" id="{CA1118B1-9D5B-48BD-8AB0-6B8D91504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620"/>
                <a:ext cx="154" cy="450"/>
              </a:xfrm>
              <a:custGeom>
                <a:avLst/>
                <a:gdLst>
                  <a:gd name="T0" fmla="*/ 777 w 67"/>
                  <a:gd name="T1" fmla="*/ 538 h 184"/>
                  <a:gd name="T2" fmla="*/ 729 w 67"/>
                  <a:gd name="T3" fmla="*/ 0 h 184"/>
                  <a:gd name="T4" fmla="*/ 110 w 67"/>
                  <a:gd name="T5" fmla="*/ 1507 h 184"/>
                  <a:gd name="T6" fmla="*/ 11 w 67"/>
                  <a:gd name="T7" fmla="*/ 2284 h 184"/>
                  <a:gd name="T8" fmla="*/ 74 w 67"/>
                  <a:gd name="T9" fmla="*/ 2693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84">
                    <a:moveTo>
                      <a:pt x="64" y="37"/>
                    </a:moveTo>
                    <a:cubicBezTo>
                      <a:pt x="67" y="28"/>
                      <a:pt x="64" y="8"/>
                      <a:pt x="60" y="0"/>
                    </a:cubicBezTo>
                    <a:cubicBezTo>
                      <a:pt x="53" y="38"/>
                      <a:pt x="20" y="66"/>
                      <a:pt x="9" y="103"/>
                    </a:cubicBezTo>
                    <a:cubicBezTo>
                      <a:pt x="4" y="120"/>
                      <a:pt x="0" y="139"/>
                      <a:pt x="1" y="156"/>
                    </a:cubicBezTo>
                    <a:cubicBezTo>
                      <a:pt x="1" y="163"/>
                      <a:pt x="2" y="180"/>
                      <a:pt x="6" y="184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4" name="Freeform 13">
                <a:extLst>
                  <a:ext uri="{FF2B5EF4-FFF2-40B4-BE49-F238E27FC236}">
                    <a16:creationId xmlns:a16="http://schemas.microsoft.com/office/drawing/2014/main" id="{FDF77449-0C0A-4403-BA19-A5282D84E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1524"/>
                <a:ext cx="197" cy="242"/>
              </a:xfrm>
              <a:custGeom>
                <a:avLst/>
                <a:gdLst>
                  <a:gd name="T0" fmla="*/ 0 w 86"/>
                  <a:gd name="T1" fmla="*/ 1447 h 99"/>
                  <a:gd name="T2" fmla="*/ 179 w 86"/>
                  <a:gd name="T3" fmla="*/ 1112 h 99"/>
                  <a:gd name="T4" fmla="*/ 504 w 86"/>
                  <a:gd name="T5" fmla="*/ 716 h 99"/>
                  <a:gd name="T6" fmla="*/ 818 w 86"/>
                  <a:gd name="T7" fmla="*/ 323 h 99"/>
                  <a:gd name="T8" fmla="*/ 1024 w 86"/>
                  <a:gd name="T9" fmla="*/ 0 h 99"/>
                  <a:gd name="T10" fmla="*/ 891 w 86"/>
                  <a:gd name="T11" fmla="*/ 716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6" h="99">
                    <a:moveTo>
                      <a:pt x="0" y="99"/>
                    </a:moveTo>
                    <a:cubicBezTo>
                      <a:pt x="3" y="89"/>
                      <a:pt x="11" y="82"/>
                      <a:pt x="15" y="76"/>
                    </a:cubicBezTo>
                    <a:cubicBezTo>
                      <a:pt x="23" y="66"/>
                      <a:pt x="32" y="58"/>
                      <a:pt x="42" y="49"/>
                    </a:cubicBezTo>
                    <a:cubicBezTo>
                      <a:pt x="51" y="41"/>
                      <a:pt x="59" y="32"/>
                      <a:pt x="68" y="22"/>
                    </a:cubicBezTo>
                    <a:cubicBezTo>
                      <a:pt x="77" y="12"/>
                      <a:pt x="83" y="4"/>
                      <a:pt x="85" y="0"/>
                    </a:cubicBezTo>
                    <a:cubicBezTo>
                      <a:pt x="86" y="11"/>
                      <a:pt x="81" y="41"/>
                      <a:pt x="74" y="49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5" name="Freeform 14">
                <a:extLst>
                  <a:ext uri="{FF2B5EF4-FFF2-40B4-BE49-F238E27FC236}">
                    <a16:creationId xmlns:a16="http://schemas.microsoft.com/office/drawing/2014/main" id="{50A2E25C-8A42-4061-AAAA-73BFCBCFD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808"/>
                <a:ext cx="87" cy="445"/>
              </a:xfrm>
              <a:custGeom>
                <a:avLst/>
                <a:gdLst>
                  <a:gd name="T0" fmla="*/ 456 w 38"/>
                  <a:gd name="T1" fmla="*/ 0 h 182"/>
                  <a:gd name="T2" fmla="*/ 314 w 38"/>
                  <a:gd name="T3" fmla="*/ 293 h 182"/>
                  <a:gd name="T4" fmla="*/ 167 w 38"/>
                  <a:gd name="T5" fmla="*/ 538 h 182"/>
                  <a:gd name="T6" fmla="*/ 57 w 38"/>
                  <a:gd name="T7" fmla="*/ 951 h 182"/>
                  <a:gd name="T8" fmla="*/ 0 w 38"/>
                  <a:gd name="T9" fmla="*/ 1621 h 182"/>
                  <a:gd name="T10" fmla="*/ 121 w 38"/>
                  <a:gd name="T11" fmla="*/ 2428 h 182"/>
                  <a:gd name="T12" fmla="*/ 179 w 38"/>
                  <a:gd name="T13" fmla="*/ 2660 h 182"/>
                  <a:gd name="T14" fmla="*/ 252 w 38"/>
                  <a:gd name="T15" fmla="*/ 2325 h 182"/>
                  <a:gd name="T16" fmla="*/ 300 w 38"/>
                  <a:gd name="T17" fmla="*/ 2093 h 1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182">
                    <a:moveTo>
                      <a:pt x="38" y="0"/>
                    </a:moveTo>
                    <a:cubicBezTo>
                      <a:pt x="35" y="7"/>
                      <a:pt x="29" y="14"/>
                      <a:pt x="26" y="20"/>
                    </a:cubicBezTo>
                    <a:cubicBezTo>
                      <a:pt x="22" y="25"/>
                      <a:pt x="18" y="31"/>
                      <a:pt x="14" y="37"/>
                    </a:cubicBezTo>
                    <a:cubicBezTo>
                      <a:pt x="9" y="45"/>
                      <a:pt x="6" y="55"/>
                      <a:pt x="5" y="65"/>
                    </a:cubicBezTo>
                    <a:cubicBezTo>
                      <a:pt x="2" y="80"/>
                      <a:pt x="0" y="95"/>
                      <a:pt x="0" y="111"/>
                    </a:cubicBezTo>
                    <a:cubicBezTo>
                      <a:pt x="0" y="128"/>
                      <a:pt x="5" y="149"/>
                      <a:pt x="10" y="166"/>
                    </a:cubicBezTo>
                    <a:cubicBezTo>
                      <a:pt x="12" y="171"/>
                      <a:pt x="14" y="176"/>
                      <a:pt x="15" y="182"/>
                    </a:cubicBezTo>
                    <a:cubicBezTo>
                      <a:pt x="15" y="174"/>
                      <a:pt x="19" y="166"/>
                      <a:pt x="21" y="159"/>
                    </a:cubicBezTo>
                    <a:cubicBezTo>
                      <a:pt x="23" y="154"/>
                      <a:pt x="23" y="148"/>
                      <a:pt x="25" y="143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6" name="Freeform 15">
                <a:extLst>
                  <a:ext uri="{FF2B5EF4-FFF2-40B4-BE49-F238E27FC236}">
                    <a16:creationId xmlns:a16="http://schemas.microsoft.com/office/drawing/2014/main" id="{22C21B82-F0B6-4D81-BF4C-35921FBD3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2480"/>
                <a:ext cx="222" cy="279"/>
              </a:xfrm>
              <a:custGeom>
                <a:avLst/>
                <a:gdLst>
                  <a:gd name="T0" fmla="*/ 0 w 97"/>
                  <a:gd name="T1" fmla="*/ 0 h 114"/>
                  <a:gd name="T2" fmla="*/ 430 w 97"/>
                  <a:gd name="T3" fmla="*/ 861 h 114"/>
                  <a:gd name="T4" fmla="*/ 780 w 97"/>
                  <a:gd name="T5" fmla="*/ 1246 h 114"/>
                  <a:gd name="T6" fmla="*/ 1163 w 97"/>
                  <a:gd name="T7" fmla="*/ 1672 h 114"/>
                  <a:gd name="T8" fmla="*/ 886 w 97"/>
                  <a:gd name="T9" fmla="*/ 1336 h 114"/>
                  <a:gd name="T10" fmla="*/ 696 w 97"/>
                  <a:gd name="T11" fmla="*/ 893 h 114"/>
                  <a:gd name="T12" fmla="*/ 577 w 97"/>
                  <a:gd name="T13" fmla="*/ 600 h 114"/>
                  <a:gd name="T14" fmla="*/ 504 w 97"/>
                  <a:gd name="T15" fmla="*/ 396 h 1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114">
                    <a:moveTo>
                      <a:pt x="0" y="0"/>
                    </a:moveTo>
                    <a:cubicBezTo>
                      <a:pt x="0" y="24"/>
                      <a:pt x="21" y="43"/>
                      <a:pt x="36" y="59"/>
                    </a:cubicBezTo>
                    <a:cubicBezTo>
                      <a:pt x="45" y="69"/>
                      <a:pt x="56" y="76"/>
                      <a:pt x="65" y="85"/>
                    </a:cubicBezTo>
                    <a:cubicBezTo>
                      <a:pt x="75" y="95"/>
                      <a:pt x="85" y="107"/>
                      <a:pt x="97" y="114"/>
                    </a:cubicBezTo>
                    <a:cubicBezTo>
                      <a:pt x="88" y="110"/>
                      <a:pt x="80" y="98"/>
                      <a:pt x="74" y="91"/>
                    </a:cubicBezTo>
                    <a:cubicBezTo>
                      <a:pt x="68" y="82"/>
                      <a:pt x="63" y="71"/>
                      <a:pt x="58" y="61"/>
                    </a:cubicBezTo>
                    <a:cubicBezTo>
                      <a:pt x="54" y="55"/>
                      <a:pt x="51" y="48"/>
                      <a:pt x="48" y="41"/>
                    </a:cubicBezTo>
                    <a:cubicBezTo>
                      <a:pt x="46" y="37"/>
                      <a:pt x="46" y="30"/>
                      <a:pt x="42" y="27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7" name="Freeform 16">
                <a:extLst>
                  <a:ext uri="{FF2B5EF4-FFF2-40B4-BE49-F238E27FC236}">
                    <a16:creationId xmlns:a16="http://schemas.microsoft.com/office/drawing/2014/main" id="{ECDF8AA5-FCEE-44CF-913B-D01E49F2A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2243"/>
                <a:ext cx="153" cy="389"/>
              </a:xfrm>
              <a:custGeom>
                <a:avLst/>
                <a:gdLst>
                  <a:gd name="T0" fmla="*/ 11 w 67"/>
                  <a:gd name="T1" fmla="*/ 0 h 159"/>
                  <a:gd name="T2" fmla="*/ 73 w 67"/>
                  <a:gd name="T3" fmla="*/ 526 h 159"/>
                  <a:gd name="T4" fmla="*/ 251 w 67"/>
                  <a:gd name="T5" fmla="*/ 1304 h 159"/>
                  <a:gd name="T6" fmla="*/ 797 w 67"/>
                  <a:gd name="T7" fmla="*/ 2329 h 159"/>
                  <a:gd name="T8" fmla="*/ 715 w 67"/>
                  <a:gd name="T9" fmla="*/ 1903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59">
                    <a:moveTo>
                      <a:pt x="1" y="0"/>
                    </a:moveTo>
                    <a:cubicBezTo>
                      <a:pt x="0" y="11"/>
                      <a:pt x="4" y="25"/>
                      <a:pt x="6" y="36"/>
                    </a:cubicBezTo>
                    <a:cubicBezTo>
                      <a:pt x="10" y="55"/>
                      <a:pt x="13" y="72"/>
                      <a:pt x="21" y="89"/>
                    </a:cubicBezTo>
                    <a:cubicBezTo>
                      <a:pt x="35" y="115"/>
                      <a:pt x="50" y="134"/>
                      <a:pt x="67" y="159"/>
                    </a:cubicBezTo>
                    <a:cubicBezTo>
                      <a:pt x="62" y="151"/>
                      <a:pt x="66" y="135"/>
                      <a:pt x="60" y="13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8" name="Freeform 17">
                <a:extLst>
                  <a:ext uri="{FF2B5EF4-FFF2-40B4-BE49-F238E27FC236}">
                    <a16:creationId xmlns:a16="http://schemas.microsoft.com/office/drawing/2014/main" id="{F423E9F2-7F41-4B58-95CE-397595DBA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2446"/>
                <a:ext cx="44" cy="174"/>
              </a:xfrm>
              <a:custGeom>
                <a:avLst/>
                <a:gdLst>
                  <a:gd name="T0" fmla="*/ 0 w 19"/>
                  <a:gd name="T1" fmla="*/ 0 h 71"/>
                  <a:gd name="T2" fmla="*/ 113 w 19"/>
                  <a:gd name="T3" fmla="*/ 721 h 71"/>
                  <a:gd name="T4" fmla="*/ 236 w 19"/>
                  <a:gd name="T5" fmla="*/ 1044 h 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71">
                    <a:moveTo>
                      <a:pt x="0" y="0"/>
                    </a:moveTo>
                    <a:cubicBezTo>
                      <a:pt x="6" y="16"/>
                      <a:pt x="6" y="33"/>
                      <a:pt x="9" y="49"/>
                    </a:cubicBezTo>
                    <a:cubicBezTo>
                      <a:pt x="11" y="56"/>
                      <a:pt x="15" y="67"/>
                      <a:pt x="19" y="71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9" name="Freeform 18">
                <a:extLst>
                  <a:ext uri="{FF2B5EF4-FFF2-40B4-BE49-F238E27FC236}">
                    <a16:creationId xmlns:a16="http://schemas.microsoft.com/office/drawing/2014/main" id="{BDEC1487-3BAC-4107-B354-3F18DFCA4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627"/>
                <a:ext cx="160" cy="242"/>
              </a:xfrm>
              <a:custGeom>
                <a:avLst/>
                <a:gdLst>
                  <a:gd name="T0" fmla="*/ 0 w 70"/>
                  <a:gd name="T1" fmla="*/ 0 h 99"/>
                  <a:gd name="T2" fmla="*/ 110 w 70"/>
                  <a:gd name="T3" fmla="*/ 203 h 99"/>
                  <a:gd name="T4" fmla="*/ 370 w 70"/>
                  <a:gd name="T5" fmla="*/ 616 h 99"/>
                  <a:gd name="T6" fmla="*/ 622 w 70"/>
                  <a:gd name="T7" fmla="*/ 1080 h 99"/>
                  <a:gd name="T8" fmla="*/ 837 w 70"/>
                  <a:gd name="T9" fmla="*/ 1435 h 99"/>
                  <a:gd name="T10" fmla="*/ 679 w 70"/>
                  <a:gd name="T11" fmla="*/ 1357 h 99"/>
                  <a:gd name="T12" fmla="*/ 549 w 70"/>
                  <a:gd name="T13" fmla="*/ 1315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99">
                    <a:moveTo>
                      <a:pt x="0" y="0"/>
                    </a:moveTo>
                    <a:cubicBezTo>
                      <a:pt x="0" y="3"/>
                      <a:pt x="7" y="10"/>
                      <a:pt x="9" y="14"/>
                    </a:cubicBezTo>
                    <a:cubicBezTo>
                      <a:pt x="16" y="23"/>
                      <a:pt x="24" y="32"/>
                      <a:pt x="31" y="42"/>
                    </a:cubicBezTo>
                    <a:cubicBezTo>
                      <a:pt x="38" y="53"/>
                      <a:pt x="45" y="63"/>
                      <a:pt x="52" y="74"/>
                    </a:cubicBezTo>
                    <a:cubicBezTo>
                      <a:pt x="58" y="82"/>
                      <a:pt x="66" y="89"/>
                      <a:pt x="70" y="98"/>
                    </a:cubicBezTo>
                    <a:cubicBezTo>
                      <a:pt x="66" y="99"/>
                      <a:pt x="61" y="95"/>
                      <a:pt x="57" y="93"/>
                    </a:cubicBezTo>
                    <a:cubicBezTo>
                      <a:pt x="53" y="92"/>
                      <a:pt x="49" y="91"/>
                      <a:pt x="46" y="9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0" name="Freeform 19">
                <a:extLst>
                  <a:ext uri="{FF2B5EF4-FFF2-40B4-BE49-F238E27FC236}">
                    <a16:creationId xmlns:a16="http://schemas.microsoft.com/office/drawing/2014/main" id="{BFE64944-4FDB-4DEA-B584-1FBC0C60D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756"/>
                <a:ext cx="247" cy="145"/>
              </a:xfrm>
              <a:custGeom>
                <a:avLst/>
                <a:gdLst>
                  <a:gd name="T0" fmla="*/ 371 w 108"/>
                  <a:gd name="T1" fmla="*/ 0 h 59"/>
                  <a:gd name="T2" fmla="*/ 816 w 108"/>
                  <a:gd name="T3" fmla="*/ 386 h 59"/>
                  <a:gd name="T4" fmla="*/ 1292 w 108"/>
                  <a:gd name="T5" fmla="*/ 863 h 59"/>
                  <a:gd name="T6" fmla="*/ 1068 w 108"/>
                  <a:gd name="T7" fmla="*/ 816 h 59"/>
                  <a:gd name="T8" fmla="*/ 789 w 108"/>
                  <a:gd name="T9" fmla="*/ 774 h 59"/>
                  <a:gd name="T10" fmla="*/ 393 w 108"/>
                  <a:gd name="T11" fmla="*/ 506 h 59"/>
                  <a:gd name="T12" fmla="*/ 0 w 108"/>
                  <a:gd name="T13" fmla="*/ 15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59">
                    <a:moveTo>
                      <a:pt x="31" y="0"/>
                    </a:moveTo>
                    <a:cubicBezTo>
                      <a:pt x="45" y="9"/>
                      <a:pt x="56" y="17"/>
                      <a:pt x="68" y="26"/>
                    </a:cubicBezTo>
                    <a:cubicBezTo>
                      <a:pt x="81" y="38"/>
                      <a:pt x="94" y="48"/>
                      <a:pt x="108" y="58"/>
                    </a:cubicBezTo>
                    <a:cubicBezTo>
                      <a:pt x="102" y="59"/>
                      <a:pt x="96" y="56"/>
                      <a:pt x="89" y="55"/>
                    </a:cubicBezTo>
                    <a:cubicBezTo>
                      <a:pt x="82" y="54"/>
                      <a:pt x="74" y="54"/>
                      <a:pt x="66" y="52"/>
                    </a:cubicBezTo>
                    <a:cubicBezTo>
                      <a:pt x="53" y="49"/>
                      <a:pt x="43" y="41"/>
                      <a:pt x="33" y="34"/>
                    </a:cubicBezTo>
                    <a:cubicBezTo>
                      <a:pt x="22" y="26"/>
                      <a:pt x="9" y="19"/>
                      <a:pt x="0" y="1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1" name="Freeform 20">
                <a:extLst>
                  <a:ext uri="{FF2B5EF4-FFF2-40B4-BE49-F238E27FC236}">
                    <a16:creationId xmlns:a16="http://schemas.microsoft.com/office/drawing/2014/main" id="{1DD16E9E-A65C-4B37-8876-46B886432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2620"/>
                <a:ext cx="181" cy="117"/>
              </a:xfrm>
              <a:custGeom>
                <a:avLst/>
                <a:gdLst>
                  <a:gd name="T0" fmla="*/ 0 w 79"/>
                  <a:gd name="T1" fmla="*/ 0 h 48"/>
                  <a:gd name="T2" fmla="*/ 552 w 79"/>
                  <a:gd name="T3" fmla="*/ 463 h 48"/>
                  <a:gd name="T4" fmla="*/ 809 w 79"/>
                  <a:gd name="T5" fmla="*/ 607 h 48"/>
                  <a:gd name="T6" fmla="*/ 951 w 79"/>
                  <a:gd name="T7" fmla="*/ 695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48">
                    <a:moveTo>
                      <a:pt x="0" y="0"/>
                    </a:moveTo>
                    <a:cubicBezTo>
                      <a:pt x="12" y="14"/>
                      <a:pt x="30" y="24"/>
                      <a:pt x="46" y="32"/>
                    </a:cubicBezTo>
                    <a:cubicBezTo>
                      <a:pt x="53" y="35"/>
                      <a:pt x="60" y="39"/>
                      <a:pt x="67" y="42"/>
                    </a:cubicBezTo>
                    <a:cubicBezTo>
                      <a:pt x="71" y="44"/>
                      <a:pt x="75" y="47"/>
                      <a:pt x="79" y="4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2" name="Freeform 21">
                <a:extLst>
                  <a:ext uri="{FF2B5EF4-FFF2-40B4-BE49-F238E27FC236}">
                    <a16:creationId xmlns:a16="http://schemas.microsoft.com/office/drawing/2014/main" id="{EB6745D6-7D25-4C29-9B4D-7FE7DE2D2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732"/>
                <a:ext cx="133" cy="137"/>
              </a:xfrm>
              <a:custGeom>
                <a:avLst/>
                <a:gdLst>
                  <a:gd name="T0" fmla="*/ 0 w 58"/>
                  <a:gd name="T1" fmla="*/ 0 h 56"/>
                  <a:gd name="T2" fmla="*/ 337 w 58"/>
                  <a:gd name="T3" fmla="*/ 426 h 56"/>
                  <a:gd name="T4" fmla="*/ 699 w 58"/>
                  <a:gd name="T5" fmla="*/ 820 h 56"/>
                  <a:gd name="T6" fmla="*/ 216 w 58"/>
                  <a:gd name="T7" fmla="*/ 700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56">
                    <a:moveTo>
                      <a:pt x="0" y="0"/>
                    </a:moveTo>
                    <a:cubicBezTo>
                      <a:pt x="14" y="5"/>
                      <a:pt x="19" y="19"/>
                      <a:pt x="28" y="29"/>
                    </a:cubicBezTo>
                    <a:cubicBezTo>
                      <a:pt x="41" y="42"/>
                      <a:pt x="51" y="51"/>
                      <a:pt x="58" y="56"/>
                    </a:cubicBezTo>
                    <a:cubicBezTo>
                      <a:pt x="44" y="56"/>
                      <a:pt x="31" y="50"/>
                      <a:pt x="18" y="4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3" name="Freeform 22">
                <a:extLst>
                  <a:ext uri="{FF2B5EF4-FFF2-40B4-BE49-F238E27FC236}">
                    <a16:creationId xmlns:a16="http://schemas.microsoft.com/office/drawing/2014/main" id="{3BBE2E8B-5A81-4C48-A66A-66E7E2EA3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1363"/>
                <a:ext cx="261" cy="286"/>
              </a:xfrm>
              <a:custGeom>
                <a:avLst/>
                <a:gdLst>
                  <a:gd name="T0" fmla="*/ 0 w 114"/>
                  <a:gd name="T1" fmla="*/ 1709 h 117"/>
                  <a:gd name="T2" fmla="*/ 577 w 114"/>
                  <a:gd name="T3" fmla="*/ 699 h 117"/>
                  <a:gd name="T4" fmla="*/ 1369 w 114"/>
                  <a:gd name="T5" fmla="*/ 0 h 117"/>
                  <a:gd name="T6" fmla="*/ 1106 w 114"/>
                  <a:gd name="T7" fmla="*/ 645 h 117"/>
                  <a:gd name="T8" fmla="*/ 1033 w 114"/>
                  <a:gd name="T9" fmla="*/ 963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" h="117">
                    <a:moveTo>
                      <a:pt x="0" y="117"/>
                    </a:moveTo>
                    <a:cubicBezTo>
                      <a:pt x="11" y="89"/>
                      <a:pt x="21" y="66"/>
                      <a:pt x="48" y="48"/>
                    </a:cubicBezTo>
                    <a:cubicBezTo>
                      <a:pt x="73" y="32"/>
                      <a:pt x="89" y="16"/>
                      <a:pt x="114" y="0"/>
                    </a:cubicBezTo>
                    <a:cubicBezTo>
                      <a:pt x="106" y="16"/>
                      <a:pt x="99" y="27"/>
                      <a:pt x="92" y="44"/>
                    </a:cubicBezTo>
                    <a:cubicBezTo>
                      <a:pt x="90" y="50"/>
                      <a:pt x="84" y="55"/>
                      <a:pt x="86" y="66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4" name="Freeform 23">
                <a:extLst>
                  <a:ext uri="{FF2B5EF4-FFF2-40B4-BE49-F238E27FC236}">
                    <a16:creationId xmlns:a16="http://schemas.microsoft.com/office/drawing/2014/main" id="{1A422C61-E2FD-47A7-B7DC-308AF0FBD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1297"/>
                <a:ext cx="353" cy="333"/>
              </a:xfrm>
              <a:custGeom>
                <a:avLst/>
                <a:gdLst>
                  <a:gd name="T0" fmla="*/ 85 w 154"/>
                  <a:gd name="T1" fmla="*/ 1366 h 136"/>
                  <a:gd name="T2" fmla="*/ 215 w 154"/>
                  <a:gd name="T3" fmla="*/ 1043 h 136"/>
                  <a:gd name="T4" fmla="*/ 662 w 154"/>
                  <a:gd name="T5" fmla="*/ 558 h 136"/>
                  <a:gd name="T6" fmla="*/ 1277 w 154"/>
                  <a:gd name="T7" fmla="*/ 233 h 136"/>
                  <a:gd name="T8" fmla="*/ 1854 w 154"/>
                  <a:gd name="T9" fmla="*/ 0 h 136"/>
                  <a:gd name="T10" fmla="*/ 1387 w 154"/>
                  <a:gd name="T11" fmla="*/ 365 h 136"/>
                  <a:gd name="T12" fmla="*/ 988 w 154"/>
                  <a:gd name="T13" fmla="*/ 732 h 136"/>
                  <a:gd name="T14" fmla="*/ 626 w 154"/>
                  <a:gd name="T15" fmla="*/ 1308 h 136"/>
                  <a:gd name="T16" fmla="*/ 0 w 154"/>
                  <a:gd name="T17" fmla="*/ 1996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4" h="136">
                    <a:moveTo>
                      <a:pt x="7" y="93"/>
                    </a:moveTo>
                    <a:cubicBezTo>
                      <a:pt x="6" y="85"/>
                      <a:pt x="13" y="77"/>
                      <a:pt x="18" y="71"/>
                    </a:cubicBezTo>
                    <a:cubicBezTo>
                      <a:pt x="29" y="59"/>
                      <a:pt x="41" y="47"/>
                      <a:pt x="55" y="38"/>
                    </a:cubicBezTo>
                    <a:cubicBezTo>
                      <a:pt x="71" y="28"/>
                      <a:pt x="89" y="23"/>
                      <a:pt x="106" y="16"/>
                    </a:cubicBezTo>
                    <a:cubicBezTo>
                      <a:pt x="121" y="9"/>
                      <a:pt x="139" y="3"/>
                      <a:pt x="154" y="0"/>
                    </a:cubicBezTo>
                    <a:cubicBezTo>
                      <a:pt x="141" y="8"/>
                      <a:pt x="128" y="17"/>
                      <a:pt x="115" y="25"/>
                    </a:cubicBezTo>
                    <a:cubicBezTo>
                      <a:pt x="103" y="33"/>
                      <a:pt x="91" y="39"/>
                      <a:pt x="82" y="50"/>
                    </a:cubicBezTo>
                    <a:cubicBezTo>
                      <a:pt x="72" y="63"/>
                      <a:pt x="63" y="77"/>
                      <a:pt x="52" y="89"/>
                    </a:cubicBezTo>
                    <a:cubicBezTo>
                      <a:pt x="36" y="105"/>
                      <a:pt x="12" y="116"/>
                      <a:pt x="0" y="136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5" name="Freeform 24">
                <a:extLst>
                  <a:ext uri="{FF2B5EF4-FFF2-40B4-BE49-F238E27FC236}">
                    <a16:creationId xmlns:a16="http://schemas.microsoft.com/office/drawing/2014/main" id="{E4BBD077-FD06-47B4-9CA2-CA6A52FDD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368"/>
                <a:ext cx="323" cy="54"/>
              </a:xfrm>
              <a:custGeom>
                <a:avLst/>
                <a:gdLst>
                  <a:gd name="T0" fmla="*/ 0 w 141"/>
                  <a:gd name="T1" fmla="*/ 326 h 22"/>
                  <a:gd name="T2" fmla="*/ 960 w 141"/>
                  <a:gd name="T3" fmla="*/ 12 h 22"/>
                  <a:gd name="T4" fmla="*/ 1695 w 141"/>
                  <a:gd name="T5" fmla="*/ 194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1" h="22">
                    <a:moveTo>
                      <a:pt x="0" y="22"/>
                    </a:moveTo>
                    <a:cubicBezTo>
                      <a:pt x="22" y="6"/>
                      <a:pt x="53" y="0"/>
                      <a:pt x="80" y="1"/>
                    </a:cubicBezTo>
                    <a:cubicBezTo>
                      <a:pt x="101" y="2"/>
                      <a:pt x="123" y="8"/>
                      <a:pt x="141" y="13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6" name="Freeform 25">
                <a:extLst>
                  <a:ext uri="{FF2B5EF4-FFF2-40B4-BE49-F238E27FC236}">
                    <a16:creationId xmlns:a16="http://schemas.microsoft.com/office/drawing/2014/main" id="{1A449898-42A7-492B-8439-7F87671FD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348"/>
                <a:ext cx="440" cy="145"/>
              </a:xfrm>
              <a:custGeom>
                <a:avLst/>
                <a:gdLst>
                  <a:gd name="T0" fmla="*/ 0 w 192"/>
                  <a:gd name="T1" fmla="*/ 150 h 59"/>
                  <a:gd name="T2" fmla="*/ 635 w 192"/>
                  <a:gd name="T3" fmla="*/ 29 h 59"/>
                  <a:gd name="T4" fmla="*/ 1554 w 192"/>
                  <a:gd name="T5" fmla="*/ 206 h 59"/>
                  <a:gd name="T6" fmla="*/ 2079 w 192"/>
                  <a:gd name="T7" fmla="*/ 609 h 59"/>
                  <a:gd name="T8" fmla="*/ 2310 w 192"/>
                  <a:gd name="T9" fmla="*/ 875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2" h="59">
                    <a:moveTo>
                      <a:pt x="0" y="10"/>
                    </a:moveTo>
                    <a:cubicBezTo>
                      <a:pt x="15" y="11"/>
                      <a:pt x="36" y="4"/>
                      <a:pt x="53" y="2"/>
                    </a:cubicBezTo>
                    <a:cubicBezTo>
                      <a:pt x="80" y="0"/>
                      <a:pt x="105" y="2"/>
                      <a:pt x="129" y="14"/>
                    </a:cubicBezTo>
                    <a:cubicBezTo>
                      <a:pt x="146" y="22"/>
                      <a:pt x="160" y="27"/>
                      <a:pt x="173" y="41"/>
                    </a:cubicBezTo>
                    <a:cubicBezTo>
                      <a:pt x="178" y="47"/>
                      <a:pt x="187" y="55"/>
                      <a:pt x="192" y="59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7" name="Freeform 26">
                <a:extLst>
                  <a:ext uri="{FF2B5EF4-FFF2-40B4-BE49-F238E27FC236}">
                    <a16:creationId xmlns:a16="http://schemas.microsoft.com/office/drawing/2014/main" id="{99257C49-DAB1-4661-A215-8B5649B18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412"/>
                <a:ext cx="346" cy="352"/>
              </a:xfrm>
              <a:custGeom>
                <a:avLst/>
                <a:gdLst>
                  <a:gd name="T0" fmla="*/ 0 w 151"/>
                  <a:gd name="T1" fmla="*/ 0 h 144"/>
                  <a:gd name="T2" fmla="*/ 289 w 151"/>
                  <a:gd name="T3" fmla="*/ 132 h 144"/>
                  <a:gd name="T4" fmla="*/ 841 w 151"/>
                  <a:gd name="T5" fmla="*/ 455 h 144"/>
                  <a:gd name="T6" fmla="*/ 1611 w 151"/>
                  <a:gd name="T7" fmla="*/ 1254 h 144"/>
                  <a:gd name="T8" fmla="*/ 1769 w 151"/>
                  <a:gd name="T9" fmla="*/ 1870 h 144"/>
                  <a:gd name="T10" fmla="*/ 1817 w 151"/>
                  <a:gd name="T11" fmla="*/ 2102 h 1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144">
                    <a:moveTo>
                      <a:pt x="0" y="0"/>
                    </a:moveTo>
                    <a:cubicBezTo>
                      <a:pt x="7" y="5"/>
                      <a:pt x="17" y="6"/>
                      <a:pt x="24" y="9"/>
                    </a:cubicBezTo>
                    <a:cubicBezTo>
                      <a:pt x="40" y="15"/>
                      <a:pt x="56" y="23"/>
                      <a:pt x="70" y="31"/>
                    </a:cubicBezTo>
                    <a:cubicBezTo>
                      <a:pt x="93" y="45"/>
                      <a:pt x="122" y="61"/>
                      <a:pt x="134" y="86"/>
                    </a:cubicBezTo>
                    <a:cubicBezTo>
                      <a:pt x="141" y="100"/>
                      <a:pt x="144" y="114"/>
                      <a:pt x="147" y="128"/>
                    </a:cubicBezTo>
                    <a:cubicBezTo>
                      <a:pt x="149" y="135"/>
                      <a:pt x="149" y="140"/>
                      <a:pt x="151" y="144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8" name="Freeform 27">
                <a:extLst>
                  <a:ext uri="{FF2B5EF4-FFF2-40B4-BE49-F238E27FC236}">
                    <a16:creationId xmlns:a16="http://schemas.microsoft.com/office/drawing/2014/main" id="{25D2D256-9FAA-4A4E-AF75-D3C422CBF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1771"/>
                <a:ext cx="124" cy="406"/>
              </a:xfrm>
              <a:custGeom>
                <a:avLst/>
                <a:gdLst>
                  <a:gd name="T0" fmla="*/ 0 w 54"/>
                  <a:gd name="T1" fmla="*/ 0 h 166"/>
                  <a:gd name="T2" fmla="*/ 280 w 54"/>
                  <a:gd name="T3" fmla="*/ 394 h 166"/>
                  <a:gd name="T4" fmla="*/ 627 w 54"/>
                  <a:gd name="T5" fmla="*/ 1225 h 166"/>
                  <a:gd name="T6" fmla="*/ 459 w 54"/>
                  <a:gd name="T7" fmla="*/ 2429 h 1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166">
                    <a:moveTo>
                      <a:pt x="0" y="0"/>
                    </a:moveTo>
                    <a:cubicBezTo>
                      <a:pt x="9" y="5"/>
                      <a:pt x="16" y="19"/>
                      <a:pt x="23" y="27"/>
                    </a:cubicBezTo>
                    <a:cubicBezTo>
                      <a:pt x="39" y="44"/>
                      <a:pt x="50" y="60"/>
                      <a:pt x="52" y="84"/>
                    </a:cubicBezTo>
                    <a:cubicBezTo>
                      <a:pt x="54" y="113"/>
                      <a:pt x="50" y="141"/>
                      <a:pt x="38" y="166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9" name="Freeform 28">
                <a:extLst>
                  <a:ext uri="{FF2B5EF4-FFF2-40B4-BE49-F238E27FC236}">
                    <a16:creationId xmlns:a16="http://schemas.microsoft.com/office/drawing/2014/main" id="{21769139-413A-4A06-8582-DEAF6EC0D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243"/>
                <a:ext cx="172" cy="403"/>
              </a:xfrm>
              <a:custGeom>
                <a:avLst/>
                <a:gdLst>
                  <a:gd name="T0" fmla="*/ 894 w 75"/>
                  <a:gd name="T1" fmla="*/ 0 h 165"/>
                  <a:gd name="T2" fmla="*/ 878 w 75"/>
                  <a:gd name="T3" fmla="*/ 405 h 165"/>
                  <a:gd name="T4" fmla="*/ 894 w 75"/>
                  <a:gd name="T5" fmla="*/ 1033 h 165"/>
                  <a:gd name="T6" fmla="*/ 541 w 75"/>
                  <a:gd name="T7" fmla="*/ 1849 h 165"/>
                  <a:gd name="T8" fmla="*/ 0 w 75"/>
                  <a:gd name="T9" fmla="*/ 2403 h 1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165">
                    <a:moveTo>
                      <a:pt x="74" y="0"/>
                    </a:moveTo>
                    <a:cubicBezTo>
                      <a:pt x="72" y="10"/>
                      <a:pt x="73" y="18"/>
                      <a:pt x="73" y="28"/>
                    </a:cubicBezTo>
                    <a:cubicBezTo>
                      <a:pt x="74" y="42"/>
                      <a:pt x="75" y="57"/>
                      <a:pt x="74" y="71"/>
                    </a:cubicBezTo>
                    <a:cubicBezTo>
                      <a:pt x="72" y="94"/>
                      <a:pt x="61" y="112"/>
                      <a:pt x="45" y="127"/>
                    </a:cubicBezTo>
                    <a:cubicBezTo>
                      <a:pt x="30" y="140"/>
                      <a:pt x="14" y="153"/>
                      <a:pt x="0" y="16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0" name="Freeform 29">
                <a:extLst>
                  <a:ext uri="{FF2B5EF4-FFF2-40B4-BE49-F238E27FC236}">
                    <a16:creationId xmlns:a16="http://schemas.microsoft.com/office/drawing/2014/main" id="{5B483619-7020-4E3D-B241-50C116100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2563"/>
                <a:ext cx="353" cy="279"/>
              </a:xfrm>
              <a:custGeom>
                <a:avLst/>
                <a:gdLst>
                  <a:gd name="T0" fmla="*/ 1854 w 154"/>
                  <a:gd name="T1" fmla="*/ 0 h 114"/>
                  <a:gd name="T2" fmla="*/ 1508 w 154"/>
                  <a:gd name="T3" fmla="*/ 761 h 114"/>
                  <a:gd name="T4" fmla="*/ 809 w 154"/>
                  <a:gd name="T5" fmla="*/ 1407 h 114"/>
                  <a:gd name="T6" fmla="*/ 241 w 154"/>
                  <a:gd name="T7" fmla="*/ 1598 h 114"/>
                  <a:gd name="T8" fmla="*/ 0 w 154"/>
                  <a:gd name="T9" fmla="*/ 1672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114">
                    <a:moveTo>
                      <a:pt x="154" y="0"/>
                    </a:moveTo>
                    <a:cubicBezTo>
                      <a:pt x="146" y="17"/>
                      <a:pt x="134" y="34"/>
                      <a:pt x="125" y="52"/>
                    </a:cubicBezTo>
                    <a:cubicBezTo>
                      <a:pt x="114" y="73"/>
                      <a:pt x="89" y="87"/>
                      <a:pt x="67" y="96"/>
                    </a:cubicBezTo>
                    <a:cubicBezTo>
                      <a:pt x="52" y="102"/>
                      <a:pt x="36" y="107"/>
                      <a:pt x="20" y="109"/>
                    </a:cubicBezTo>
                    <a:cubicBezTo>
                      <a:pt x="15" y="110"/>
                      <a:pt x="4" y="111"/>
                      <a:pt x="0" y="114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1" name="Freeform 30">
                <a:extLst>
                  <a:ext uri="{FF2B5EF4-FFF2-40B4-BE49-F238E27FC236}">
                    <a16:creationId xmlns:a16="http://schemas.microsoft.com/office/drawing/2014/main" id="{2B3367E9-D440-4C7B-8E92-9811DDECE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2800"/>
                <a:ext cx="463" cy="150"/>
              </a:xfrm>
              <a:custGeom>
                <a:avLst/>
                <a:gdLst>
                  <a:gd name="T0" fmla="*/ 2432 w 202"/>
                  <a:gd name="T1" fmla="*/ 0 h 61"/>
                  <a:gd name="T2" fmla="*/ 1948 w 202"/>
                  <a:gd name="T3" fmla="*/ 418 h 61"/>
                  <a:gd name="T4" fmla="*/ 988 w 202"/>
                  <a:gd name="T5" fmla="*/ 787 h 61"/>
                  <a:gd name="T6" fmla="*/ 0 w 202"/>
                  <a:gd name="T7" fmla="*/ 816 h 61"/>
                  <a:gd name="T8" fmla="*/ 346 w 202"/>
                  <a:gd name="T9" fmla="*/ 563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2" h="61">
                    <a:moveTo>
                      <a:pt x="202" y="0"/>
                    </a:moveTo>
                    <a:cubicBezTo>
                      <a:pt x="188" y="4"/>
                      <a:pt x="174" y="21"/>
                      <a:pt x="162" y="28"/>
                    </a:cubicBezTo>
                    <a:cubicBezTo>
                      <a:pt x="137" y="43"/>
                      <a:pt x="111" y="52"/>
                      <a:pt x="82" y="53"/>
                    </a:cubicBezTo>
                    <a:cubicBezTo>
                      <a:pt x="56" y="55"/>
                      <a:pt x="26" y="61"/>
                      <a:pt x="0" y="55"/>
                    </a:cubicBezTo>
                    <a:cubicBezTo>
                      <a:pt x="10" y="50"/>
                      <a:pt x="19" y="42"/>
                      <a:pt x="29" y="3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2" name="Freeform 31">
                <a:extLst>
                  <a:ext uri="{FF2B5EF4-FFF2-40B4-BE49-F238E27FC236}">
                    <a16:creationId xmlns:a16="http://schemas.microsoft.com/office/drawing/2014/main" id="{9FFADCA1-1F39-41DA-B60C-C0DACD15B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869"/>
                <a:ext cx="263" cy="68"/>
              </a:xfrm>
              <a:custGeom>
                <a:avLst/>
                <a:gdLst>
                  <a:gd name="T0" fmla="*/ 0 w 115"/>
                  <a:gd name="T1" fmla="*/ 0 h 28"/>
                  <a:gd name="T2" fmla="*/ 419 w 115"/>
                  <a:gd name="T3" fmla="*/ 211 h 28"/>
                  <a:gd name="T4" fmla="*/ 862 w 115"/>
                  <a:gd name="T5" fmla="*/ 359 h 28"/>
                  <a:gd name="T6" fmla="*/ 1150 w 115"/>
                  <a:gd name="T7" fmla="*/ 401 h 28"/>
                  <a:gd name="T8" fmla="*/ 1374 w 115"/>
                  <a:gd name="T9" fmla="*/ 389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28">
                    <a:moveTo>
                      <a:pt x="0" y="0"/>
                    </a:moveTo>
                    <a:cubicBezTo>
                      <a:pt x="9" y="7"/>
                      <a:pt x="24" y="11"/>
                      <a:pt x="35" y="15"/>
                    </a:cubicBezTo>
                    <a:cubicBezTo>
                      <a:pt x="47" y="19"/>
                      <a:pt x="60" y="22"/>
                      <a:pt x="72" y="25"/>
                    </a:cubicBezTo>
                    <a:cubicBezTo>
                      <a:pt x="80" y="27"/>
                      <a:pt x="87" y="28"/>
                      <a:pt x="96" y="28"/>
                    </a:cubicBezTo>
                    <a:cubicBezTo>
                      <a:pt x="101" y="28"/>
                      <a:pt x="110" y="27"/>
                      <a:pt x="115" y="27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3" name="Freeform 32">
                <a:extLst>
                  <a:ext uri="{FF2B5EF4-FFF2-40B4-BE49-F238E27FC236}">
                    <a16:creationId xmlns:a16="http://schemas.microsoft.com/office/drawing/2014/main" id="{CA1382C2-2F95-4B7F-A04B-87D6122B5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1515"/>
                <a:ext cx="268" cy="430"/>
              </a:xfrm>
              <a:custGeom>
                <a:avLst/>
                <a:gdLst>
                  <a:gd name="T0" fmla="*/ 0 w 117"/>
                  <a:gd name="T1" fmla="*/ 0 h 176"/>
                  <a:gd name="T2" fmla="*/ 687 w 117"/>
                  <a:gd name="T3" fmla="*/ 423 h 176"/>
                  <a:gd name="T4" fmla="*/ 1166 w 117"/>
                  <a:gd name="T5" fmla="*/ 1324 h 176"/>
                  <a:gd name="T6" fmla="*/ 1379 w 117"/>
                  <a:gd name="T7" fmla="*/ 2568 h 1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7" h="176">
                    <a:moveTo>
                      <a:pt x="0" y="0"/>
                    </a:moveTo>
                    <a:cubicBezTo>
                      <a:pt x="17" y="12"/>
                      <a:pt x="40" y="16"/>
                      <a:pt x="57" y="29"/>
                    </a:cubicBezTo>
                    <a:cubicBezTo>
                      <a:pt x="78" y="45"/>
                      <a:pt x="88" y="66"/>
                      <a:pt x="97" y="91"/>
                    </a:cubicBezTo>
                    <a:cubicBezTo>
                      <a:pt x="105" y="117"/>
                      <a:pt x="117" y="147"/>
                      <a:pt x="115" y="176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4" name="Freeform 33">
                <a:extLst>
                  <a:ext uri="{FF2B5EF4-FFF2-40B4-BE49-F238E27FC236}">
                    <a16:creationId xmlns:a16="http://schemas.microsoft.com/office/drawing/2014/main" id="{99909BC2-0836-45FD-B7C1-6BFBE78CD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1275"/>
                <a:ext cx="447" cy="86"/>
              </a:xfrm>
              <a:custGeom>
                <a:avLst/>
                <a:gdLst>
                  <a:gd name="T0" fmla="*/ 0 w 195"/>
                  <a:gd name="T1" fmla="*/ 150 h 35"/>
                  <a:gd name="T2" fmla="*/ 456 w 195"/>
                  <a:gd name="T3" fmla="*/ 29 h 35"/>
                  <a:gd name="T4" fmla="*/ 1061 w 195"/>
                  <a:gd name="T5" fmla="*/ 120 h 35"/>
                  <a:gd name="T6" fmla="*/ 1797 w 195"/>
                  <a:gd name="T7" fmla="*/ 236 h 35"/>
                  <a:gd name="T8" fmla="*/ 2350 w 195"/>
                  <a:gd name="T9" fmla="*/ 295 h 35"/>
                  <a:gd name="T10" fmla="*/ 1650 w 195"/>
                  <a:gd name="T11" fmla="*/ 518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5" h="35">
                    <a:moveTo>
                      <a:pt x="0" y="10"/>
                    </a:moveTo>
                    <a:cubicBezTo>
                      <a:pt x="12" y="8"/>
                      <a:pt x="25" y="4"/>
                      <a:pt x="38" y="2"/>
                    </a:cubicBezTo>
                    <a:cubicBezTo>
                      <a:pt x="56" y="0"/>
                      <a:pt x="71" y="4"/>
                      <a:pt x="88" y="8"/>
                    </a:cubicBezTo>
                    <a:cubicBezTo>
                      <a:pt x="108" y="12"/>
                      <a:pt x="129" y="13"/>
                      <a:pt x="149" y="16"/>
                    </a:cubicBezTo>
                    <a:cubicBezTo>
                      <a:pt x="165" y="18"/>
                      <a:pt x="180" y="20"/>
                      <a:pt x="195" y="20"/>
                    </a:cubicBezTo>
                    <a:cubicBezTo>
                      <a:pt x="180" y="31"/>
                      <a:pt x="154" y="33"/>
                      <a:pt x="137" y="3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5" name="Freeform 34">
                <a:extLst>
                  <a:ext uri="{FF2B5EF4-FFF2-40B4-BE49-F238E27FC236}">
                    <a16:creationId xmlns:a16="http://schemas.microsoft.com/office/drawing/2014/main" id="{951A6EC2-D63A-4243-93DD-1F6FADFBA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1209"/>
                <a:ext cx="527" cy="115"/>
              </a:xfrm>
              <a:custGeom>
                <a:avLst/>
                <a:gdLst>
                  <a:gd name="T0" fmla="*/ 0 w 230"/>
                  <a:gd name="T1" fmla="*/ 546 h 47"/>
                  <a:gd name="T2" fmla="*/ 1407 w 230"/>
                  <a:gd name="T3" fmla="*/ 59 h 47"/>
                  <a:gd name="T4" fmla="*/ 2048 w 230"/>
                  <a:gd name="T5" fmla="*/ 276 h 47"/>
                  <a:gd name="T6" fmla="*/ 2768 w 230"/>
                  <a:gd name="T7" fmla="*/ 629 h 47"/>
                  <a:gd name="T8" fmla="*/ 2284 w 230"/>
                  <a:gd name="T9" fmla="*/ 688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0" h="47">
                    <a:moveTo>
                      <a:pt x="0" y="37"/>
                    </a:moveTo>
                    <a:cubicBezTo>
                      <a:pt x="36" y="19"/>
                      <a:pt x="76" y="0"/>
                      <a:pt x="117" y="4"/>
                    </a:cubicBezTo>
                    <a:cubicBezTo>
                      <a:pt x="135" y="6"/>
                      <a:pt x="153" y="14"/>
                      <a:pt x="170" y="19"/>
                    </a:cubicBezTo>
                    <a:cubicBezTo>
                      <a:pt x="190" y="25"/>
                      <a:pt x="214" y="32"/>
                      <a:pt x="230" y="43"/>
                    </a:cubicBezTo>
                    <a:cubicBezTo>
                      <a:pt x="220" y="42"/>
                      <a:pt x="198" y="40"/>
                      <a:pt x="190" y="47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6" name="Freeform 35">
                <a:extLst>
                  <a:ext uri="{FF2B5EF4-FFF2-40B4-BE49-F238E27FC236}">
                    <a16:creationId xmlns:a16="http://schemas.microsoft.com/office/drawing/2014/main" id="{CDCBC0CD-815E-46ED-923C-32DB726D1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280"/>
                <a:ext cx="91" cy="83"/>
              </a:xfrm>
              <a:custGeom>
                <a:avLst/>
                <a:gdLst>
                  <a:gd name="T0" fmla="*/ 0 w 40"/>
                  <a:gd name="T1" fmla="*/ 496 h 34"/>
                  <a:gd name="T2" fmla="*/ 471 w 40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34">
                    <a:moveTo>
                      <a:pt x="0" y="34"/>
                    </a:moveTo>
                    <a:cubicBezTo>
                      <a:pt x="13" y="26"/>
                      <a:pt x="31" y="12"/>
                      <a:pt x="40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7" name="Freeform 36">
                <a:extLst>
                  <a:ext uri="{FF2B5EF4-FFF2-40B4-BE49-F238E27FC236}">
                    <a16:creationId xmlns:a16="http://schemas.microsoft.com/office/drawing/2014/main" id="{26679F50-E590-4803-9026-7CB9D5AA3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1341"/>
                <a:ext cx="401" cy="230"/>
              </a:xfrm>
              <a:custGeom>
                <a:avLst/>
                <a:gdLst>
                  <a:gd name="T0" fmla="*/ 0 w 175"/>
                  <a:gd name="T1" fmla="*/ 0 h 94"/>
                  <a:gd name="T2" fmla="*/ 671 w 175"/>
                  <a:gd name="T3" fmla="*/ 91 h 94"/>
                  <a:gd name="T4" fmla="*/ 1276 w 175"/>
                  <a:gd name="T5" fmla="*/ 455 h 94"/>
                  <a:gd name="T6" fmla="*/ 1707 w 175"/>
                  <a:gd name="T7" fmla="*/ 1013 h 94"/>
                  <a:gd name="T8" fmla="*/ 2106 w 175"/>
                  <a:gd name="T9" fmla="*/ 1304 h 94"/>
                  <a:gd name="T10" fmla="*/ 1707 w 175"/>
                  <a:gd name="T11" fmla="*/ 1378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5" h="94">
                    <a:moveTo>
                      <a:pt x="0" y="0"/>
                    </a:moveTo>
                    <a:cubicBezTo>
                      <a:pt x="18" y="6"/>
                      <a:pt x="38" y="2"/>
                      <a:pt x="56" y="6"/>
                    </a:cubicBezTo>
                    <a:cubicBezTo>
                      <a:pt x="75" y="10"/>
                      <a:pt x="92" y="18"/>
                      <a:pt x="106" y="31"/>
                    </a:cubicBezTo>
                    <a:cubicBezTo>
                      <a:pt x="119" y="43"/>
                      <a:pt x="129" y="58"/>
                      <a:pt x="142" y="69"/>
                    </a:cubicBezTo>
                    <a:cubicBezTo>
                      <a:pt x="152" y="78"/>
                      <a:pt x="165" y="81"/>
                      <a:pt x="175" y="89"/>
                    </a:cubicBezTo>
                    <a:cubicBezTo>
                      <a:pt x="164" y="89"/>
                      <a:pt x="153" y="94"/>
                      <a:pt x="142" y="94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8" name="Freeform 37">
                <a:extLst>
                  <a:ext uri="{FF2B5EF4-FFF2-40B4-BE49-F238E27FC236}">
                    <a16:creationId xmlns:a16="http://schemas.microsoft.com/office/drawing/2014/main" id="{F015FE05-833E-4118-93CC-8E9B7DD39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" y="1559"/>
                <a:ext cx="78" cy="53"/>
              </a:xfrm>
              <a:custGeom>
                <a:avLst/>
                <a:gdLst>
                  <a:gd name="T0" fmla="*/ 0 w 34"/>
                  <a:gd name="T1" fmla="*/ 0 h 22"/>
                  <a:gd name="T2" fmla="*/ 411 w 34"/>
                  <a:gd name="T3" fmla="*/ 308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2">
                    <a:moveTo>
                      <a:pt x="0" y="0"/>
                    </a:moveTo>
                    <a:cubicBezTo>
                      <a:pt x="18" y="11"/>
                      <a:pt x="29" y="17"/>
                      <a:pt x="34" y="22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9" name="Freeform 38">
                <a:extLst>
                  <a:ext uri="{FF2B5EF4-FFF2-40B4-BE49-F238E27FC236}">
                    <a16:creationId xmlns:a16="http://schemas.microsoft.com/office/drawing/2014/main" id="{31687F70-3E8B-47B9-8305-6D8FDB494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1559"/>
                <a:ext cx="158" cy="547"/>
              </a:xfrm>
              <a:custGeom>
                <a:avLst/>
                <a:gdLst>
                  <a:gd name="T0" fmla="*/ 0 w 69"/>
                  <a:gd name="T1" fmla="*/ 0 h 224"/>
                  <a:gd name="T2" fmla="*/ 252 w 69"/>
                  <a:gd name="T3" fmla="*/ 525 h 224"/>
                  <a:gd name="T4" fmla="*/ 634 w 69"/>
                  <a:gd name="T5" fmla="*/ 1473 h 224"/>
                  <a:gd name="T6" fmla="*/ 756 w 69"/>
                  <a:gd name="T7" fmla="*/ 2444 h 224"/>
                  <a:gd name="T8" fmla="*/ 829 w 69"/>
                  <a:gd name="T9" fmla="*/ 3262 h 224"/>
                  <a:gd name="T10" fmla="*/ 550 w 69"/>
                  <a:gd name="T11" fmla="*/ 2635 h 224"/>
                  <a:gd name="T12" fmla="*/ 419 w 69"/>
                  <a:gd name="T13" fmla="*/ 2313 h 2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24">
                    <a:moveTo>
                      <a:pt x="0" y="0"/>
                    </a:moveTo>
                    <a:cubicBezTo>
                      <a:pt x="0" y="13"/>
                      <a:pt x="13" y="26"/>
                      <a:pt x="21" y="36"/>
                    </a:cubicBezTo>
                    <a:cubicBezTo>
                      <a:pt x="36" y="57"/>
                      <a:pt x="45" y="76"/>
                      <a:pt x="53" y="101"/>
                    </a:cubicBezTo>
                    <a:cubicBezTo>
                      <a:pt x="61" y="123"/>
                      <a:pt x="63" y="145"/>
                      <a:pt x="63" y="168"/>
                    </a:cubicBezTo>
                    <a:cubicBezTo>
                      <a:pt x="63" y="188"/>
                      <a:pt x="67" y="205"/>
                      <a:pt x="69" y="224"/>
                    </a:cubicBezTo>
                    <a:cubicBezTo>
                      <a:pt x="57" y="217"/>
                      <a:pt x="53" y="193"/>
                      <a:pt x="46" y="181"/>
                    </a:cubicBezTo>
                    <a:cubicBezTo>
                      <a:pt x="42" y="174"/>
                      <a:pt x="37" y="167"/>
                      <a:pt x="35" y="159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0" name="Freeform 39">
                <a:extLst>
                  <a:ext uri="{FF2B5EF4-FFF2-40B4-BE49-F238E27FC236}">
                    <a16:creationId xmlns:a16="http://schemas.microsoft.com/office/drawing/2014/main" id="{41F903BC-855C-4942-9FEC-0DCAB82B2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2035"/>
                <a:ext cx="99" cy="438"/>
              </a:xfrm>
              <a:custGeom>
                <a:avLst/>
                <a:gdLst>
                  <a:gd name="T0" fmla="*/ 440 w 43"/>
                  <a:gd name="T1" fmla="*/ 0 h 179"/>
                  <a:gd name="T2" fmla="*/ 451 w 43"/>
                  <a:gd name="T3" fmla="*/ 264 h 179"/>
                  <a:gd name="T4" fmla="*/ 525 w 43"/>
                  <a:gd name="T5" fmla="*/ 849 h 179"/>
                  <a:gd name="T6" fmla="*/ 338 w 43"/>
                  <a:gd name="T7" fmla="*/ 1845 h 179"/>
                  <a:gd name="T8" fmla="*/ 0 w 43"/>
                  <a:gd name="T9" fmla="*/ 2623 h 1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179">
                    <a:moveTo>
                      <a:pt x="36" y="0"/>
                    </a:moveTo>
                    <a:cubicBezTo>
                      <a:pt x="33" y="2"/>
                      <a:pt x="36" y="13"/>
                      <a:pt x="37" y="18"/>
                    </a:cubicBezTo>
                    <a:cubicBezTo>
                      <a:pt x="40" y="31"/>
                      <a:pt x="43" y="44"/>
                      <a:pt x="43" y="58"/>
                    </a:cubicBezTo>
                    <a:cubicBezTo>
                      <a:pt x="43" y="81"/>
                      <a:pt x="35" y="104"/>
                      <a:pt x="28" y="126"/>
                    </a:cubicBezTo>
                    <a:cubicBezTo>
                      <a:pt x="23" y="146"/>
                      <a:pt x="14" y="166"/>
                      <a:pt x="0" y="179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1" name="Freeform 40">
                <a:extLst>
                  <a:ext uri="{FF2B5EF4-FFF2-40B4-BE49-F238E27FC236}">
                    <a16:creationId xmlns:a16="http://schemas.microsoft.com/office/drawing/2014/main" id="{4B64D9BC-BB5A-4695-8432-B316E5A1A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2197"/>
                <a:ext cx="220" cy="550"/>
              </a:xfrm>
              <a:custGeom>
                <a:avLst/>
                <a:gdLst>
                  <a:gd name="T0" fmla="*/ 988 w 96"/>
                  <a:gd name="T1" fmla="*/ 0 h 225"/>
                  <a:gd name="T2" fmla="*/ 1070 w 96"/>
                  <a:gd name="T3" fmla="*/ 1212 h 225"/>
                  <a:gd name="T4" fmla="*/ 589 w 96"/>
                  <a:gd name="T5" fmla="*/ 2246 h 225"/>
                  <a:gd name="T6" fmla="*/ 0 w 96"/>
                  <a:gd name="T7" fmla="*/ 3285 h 225"/>
                  <a:gd name="T8" fmla="*/ 57 w 96"/>
                  <a:gd name="T9" fmla="*/ 2640 h 225"/>
                  <a:gd name="T10" fmla="*/ 131 w 96"/>
                  <a:gd name="T11" fmla="*/ 2163 h 2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225">
                    <a:moveTo>
                      <a:pt x="82" y="0"/>
                    </a:moveTo>
                    <a:cubicBezTo>
                      <a:pt x="84" y="26"/>
                      <a:pt x="96" y="57"/>
                      <a:pt x="89" y="83"/>
                    </a:cubicBezTo>
                    <a:cubicBezTo>
                      <a:pt x="82" y="108"/>
                      <a:pt x="64" y="134"/>
                      <a:pt x="49" y="154"/>
                    </a:cubicBezTo>
                    <a:cubicBezTo>
                      <a:pt x="32" y="178"/>
                      <a:pt x="18" y="204"/>
                      <a:pt x="0" y="225"/>
                    </a:cubicBezTo>
                    <a:cubicBezTo>
                      <a:pt x="2" y="211"/>
                      <a:pt x="3" y="196"/>
                      <a:pt x="5" y="181"/>
                    </a:cubicBezTo>
                    <a:cubicBezTo>
                      <a:pt x="6" y="171"/>
                      <a:pt x="6" y="157"/>
                      <a:pt x="11" y="14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2" name="Freeform 41">
                <a:extLst>
                  <a:ext uri="{FF2B5EF4-FFF2-40B4-BE49-F238E27FC236}">
                    <a16:creationId xmlns:a16="http://schemas.microsoft.com/office/drawing/2014/main" id="{EC3DAE9C-4878-44F1-B639-D807C2376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2747"/>
                <a:ext cx="479" cy="234"/>
              </a:xfrm>
              <a:custGeom>
                <a:avLst/>
                <a:gdLst>
                  <a:gd name="T0" fmla="*/ 2516 w 209"/>
                  <a:gd name="T1" fmla="*/ 0 h 96"/>
                  <a:gd name="T2" fmla="*/ 1996 w 209"/>
                  <a:gd name="T3" fmla="*/ 534 h 96"/>
                  <a:gd name="T4" fmla="*/ 1098 w 209"/>
                  <a:gd name="T5" fmla="*/ 1129 h 96"/>
                  <a:gd name="T6" fmla="*/ 419 w 209"/>
                  <a:gd name="T7" fmla="*/ 1360 h 96"/>
                  <a:gd name="T8" fmla="*/ 0 w 209"/>
                  <a:gd name="T9" fmla="*/ 1389 h 96"/>
                  <a:gd name="T10" fmla="*/ 493 w 209"/>
                  <a:gd name="T11" fmla="*/ 1029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9" h="96">
                    <a:moveTo>
                      <a:pt x="209" y="0"/>
                    </a:moveTo>
                    <a:cubicBezTo>
                      <a:pt x="207" y="19"/>
                      <a:pt x="179" y="29"/>
                      <a:pt x="166" y="37"/>
                    </a:cubicBezTo>
                    <a:cubicBezTo>
                      <a:pt x="142" y="53"/>
                      <a:pt x="116" y="65"/>
                      <a:pt x="91" y="78"/>
                    </a:cubicBezTo>
                    <a:cubicBezTo>
                      <a:pt x="72" y="87"/>
                      <a:pt x="56" y="93"/>
                      <a:pt x="35" y="94"/>
                    </a:cubicBezTo>
                    <a:cubicBezTo>
                      <a:pt x="23" y="95"/>
                      <a:pt x="11" y="93"/>
                      <a:pt x="0" y="96"/>
                    </a:cubicBezTo>
                    <a:cubicBezTo>
                      <a:pt x="9" y="91"/>
                      <a:pt x="38" y="73"/>
                      <a:pt x="41" y="71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3" name="Freeform 42">
                <a:extLst>
                  <a:ext uri="{FF2B5EF4-FFF2-40B4-BE49-F238E27FC236}">
                    <a16:creationId xmlns:a16="http://schemas.microsoft.com/office/drawing/2014/main" id="{2BC10B38-C6C9-48C3-989E-905BB0A70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898"/>
                <a:ext cx="460" cy="137"/>
              </a:xfrm>
              <a:custGeom>
                <a:avLst/>
                <a:gdLst>
                  <a:gd name="T0" fmla="*/ 2410 w 201"/>
                  <a:gd name="T1" fmla="*/ 484 h 56"/>
                  <a:gd name="T2" fmla="*/ 1728 w 201"/>
                  <a:gd name="T3" fmla="*/ 629 h 56"/>
                  <a:gd name="T4" fmla="*/ 696 w 201"/>
                  <a:gd name="T5" fmla="*/ 658 h 56"/>
                  <a:gd name="T6" fmla="*/ 0 w 201"/>
                  <a:gd name="T7" fmla="*/ 0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1" h="56">
                    <a:moveTo>
                      <a:pt x="201" y="33"/>
                    </a:moveTo>
                    <a:cubicBezTo>
                      <a:pt x="193" y="44"/>
                      <a:pt x="156" y="42"/>
                      <a:pt x="144" y="43"/>
                    </a:cubicBezTo>
                    <a:cubicBezTo>
                      <a:pt x="117" y="46"/>
                      <a:pt x="84" y="56"/>
                      <a:pt x="58" y="45"/>
                    </a:cubicBezTo>
                    <a:cubicBezTo>
                      <a:pt x="36" y="35"/>
                      <a:pt x="16" y="16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4" name="Freeform 43">
                <a:extLst>
                  <a:ext uri="{FF2B5EF4-FFF2-40B4-BE49-F238E27FC236}">
                    <a16:creationId xmlns:a16="http://schemas.microsoft.com/office/drawing/2014/main" id="{79CF4F54-B97E-471F-AEFC-5562D1B23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2937"/>
                <a:ext cx="476" cy="125"/>
              </a:xfrm>
              <a:custGeom>
                <a:avLst/>
                <a:gdLst>
                  <a:gd name="T0" fmla="*/ 0 w 208"/>
                  <a:gd name="T1" fmla="*/ 517 h 51"/>
                  <a:gd name="T2" fmla="*/ 719 w 208"/>
                  <a:gd name="T3" fmla="*/ 721 h 51"/>
                  <a:gd name="T4" fmla="*/ 1488 w 208"/>
                  <a:gd name="T5" fmla="*/ 662 h 51"/>
                  <a:gd name="T6" fmla="*/ 2147 w 208"/>
                  <a:gd name="T7" fmla="*/ 355 h 51"/>
                  <a:gd name="T8" fmla="*/ 2492 w 208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" h="51">
                    <a:moveTo>
                      <a:pt x="0" y="35"/>
                    </a:moveTo>
                    <a:cubicBezTo>
                      <a:pt x="20" y="37"/>
                      <a:pt x="39" y="47"/>
                      <a:pt x="60" y="49"/>
                    </a:cubicBezTo>
                    <a:cubicBezTo>
                      <a:pt x="82" y="51"/>
                      <a:pt x="102" y="49"/>
                      <a:pt x="124" y="45"/>
                    </a:cubicBezTo>
                    <a:cubicBezTo>
                      <a:pt x="145" y="42"/>
                      <a:pt x="160" y="37"/>
                      <a:pt x="179" y="24"/>
                    </a:cubicBezTo>
                    <a:cubicBezTo>
                      <a:pt x="189" y="17"/>
                      <a:pt x="198" y="7"/>
                      <a:pt x="208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5" name="Freeform 44">
                <a:extLst>
                  <a:ext uri="{FF2B5EF4-FFF2-40B4-BE49-F238E27FC236}">
                    <a16:creationId xmlns:a16="http://schemas.microsoft.com/office/drawing/2014/main" id="{393A13CD-F09B-4BD0-B3DE-D650CC642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488"/>
                <a:ext cx="300" cy="374"/>
              </a:xfrm>
              <a:custGeom>
                <a:avLst/>
                <a:gdLst>
                  <a:gd name="T0" fmla="*/ 1573 w 131"/>
                  <a:gd name="T1" fmla="*/ 0 h 153"/>
                  <a:gd name="T2" fmla="*/ 1500 w 131"/>
                  <a:gd name="T3" fmla="*/ 306 h 153"/>
                  <a:gd name="T4" fmla="*/ 1369 w 131"/>
                  <a:gd name="T5" fmla="*/ 831 h 153"/>
                  <a:gd name="T6" fmla="*/ 1081 w 131"/>
                  <a:gd name="T7" fmla="*/ 1547 h 153"/>
                  <a:gd name="T8" fmla="*/ 662 w 131"/>
                  <a:gd name="T9" fmla="*/ 2002 h 153"/>
                  <a:gd name="T10" fmla="*/ 0 w 131"/>
                  <a:gd name="T11" fmla="*/ 2234 h 1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153">
                    <a:moveTo>
                      <a:pt x="131" y="0"/>
                    </a:moveTo>
                    <a:cubicBezTo>
                      <a:pt x="130" y="5"/>
                      <a:pt x="127" y="14"/>
                      <a:pt x="125" y="21"/>
                    </a:cubicBezTo>
                    <a:cubicBezTo>
                      <a:pt x="122" y="34"/>
                      <a:pt x="118" y="45"/>
                      <a:pt x="114" y="57"/>
                    </a:cubicBezTo>
                    <a:cubicBezTo>
                      <a:pt x="108" y="74"/>
                      <a:pt x="100" y="91"/>
                      <a:pt x="90" y="106"/>
                    </a:cubicBezTo>
                    <a:cubicBezTo>
                      <a:pt x="81" y="119"/>
                      <a:pt x="70" y="131"/>
                      <a:pt x="55" y="137"/>
                    </a:cubicBezTo>
                    <a:cubicBezTo>
                      <a:pt x="39" y="144"/>
                      <a:pt x="17" y="147"/>
                      <a:pt x="0" y="153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6" name="Freeform 45">
                <a:extLst>
                  <a:ext uri="{FF2B5EF4-FFF2-40B4-BE49-F238E27FC236}">
                    <a16:creationId xmlns:a16="http://schemas.microsoft.com/office/drawing/2014/main" id="{BE640DEE-53B1-4DE3-B76D-502887CCB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820"/>
                <a:ext cx="424" cy="220"/>
              </a:xfrm>
              <a:custGeom>
                <a:avLst/>
                <a:gdLst>
                  <a:gd name="T0" fmla="*/ 2228 w 185"/>
                  <a:gd name="T1" fmla="*/ 0 h 90"/>
                  <a:gd name="T2" fmla="*/ 1760 w 185"/>
                  <a:gd name="T3" fmla="*/ 555 h 90"/>
                  <a:gd name="T4" fmla="*/ 1118 w 185"/>
                  <a:gd name="T5" fmla="*/ 1010 h 90"/>
                  <a:gd name="T6" fmla="*/ 0 w 185"/>
                  <a:gd name="T7" fmla="*/ 1315 h 9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5" h="90">
                    <a:moveTo>
                      <a:pt x="185" y="0"/>
                    </a:moveTo>
                    <a:cubicBezTo>
                      <a:pt x="176" y="15"/>
                      <a:pt x="159" y="28"/>
                      <a:pt x="146" y="38"/>
                    </a:cubicBezTo>
                    <a:cubicBezTo>
                      <a:pt x="130" y="50"/>
                      <a:pt x="111" y="60"/>
                      <a:pt x="93" y="69"/>
                    </a:cubicBezTo>
                    <a:cubicBezTo>
                      <a:pt x="61" y="83"/>
                      <a:pt x="31" y="79"/>
                      <a:pt x="0" y="9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7" name="Freeform 46">
                <a:extLst>
                  <a:ext uri="{FF2B5EF4-FFF2-40B4-BE49-F238E27FC236}">
                    <a16:creationId xmlns:a16="http://schemas.microsoft.com/office/drawing/2014/main" id="{5A35C394-5553-4BEC-A7AD-42531E8A8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4" y="2106"/>
                <a:ext cx="46" cy="298"/>
              </a:xfrm>
              <a:custGeom>
                <a:avLst/>
                <a:gdLst>
                  <a:gd name="T0" fmla="*/ 48 w 20"/>
                  <a:gd name="T1" fmla="*/ 0 h 122"/>
                  <a:gd name="T2" fmla="*/ 159 w 20"/>
                  <a:gd name="T3" fmla="*/ 423 h 122"/>
                  <a:gd name="T4" fmla="*/ 216 w 20"/>
                  <a:gd name="T5" fmla="*/ 1021 h 122"/>
                  <a:gd name="T6" fmla="*/ 0 w 20"/>
                  <a:gd name="T7" fmla="*/ 1778 h 1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22">
                    <a:moveTo>
                      <a:pt x="4" y="0"/>
                    </a:moveTo>
                    <a:cubicBezTo>
                      <a:pt x="9" y="9"/>
                      <a:pt x="10" y="19"/>
                      <a:pt x="13" y="29"/>
                    </a:cubicBezTo>
                    <a:cubicBezTo>
                      <a:pt x="18" y="41"/>
                      <a:pt x="20" y="57"/>
                      <a:pt x="18" y="70"/>
                    </a:cubicBezTo>
                    <a:cubicBezTo>
                      <a:pt x="16" y="88"/>
                      <a:pt x="4" y="106"/>
                      <a:pt x="0" y="122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8" name="Freeform 47">
                <a:extLst>
                  <a:ext uri="{FF2B5EF4-FFF2-40B4-BE49-F238E27FC236}">
                    <a16:creationId xmlns:a16="http://schemas.microsoft.com/office/drawing/2014/main" id="{19D15AA1-A412-412E-A2D8-A5EDF3F18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2094"/>
                <a:ext cx="46" cy="171"/>
              </a:xfrm>
              <a:custGeom>
                <a:avLst/>
                <a:gdLst>
                  <a:gd name="T0" fmla="*/ 0 w 20"/>
                  <a:gd name="T1" fmla="*/ 1021 h 70"/>
                  <a:gd name="T2" fmla="*/ 216 w 20"/>
                  <a:gd name="T3" fmla="*/ 0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70">
                    <a:moveTo>
                      <a:pt x="0" y="70"/>
                    </a:moveTo>
                    <a:cubicBezTo>
                      <a:pt x="5" y="51"/>
                      <a:pt x="20" y="20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9" name="Freeform 48">
                <a:extLst>
                  <a:ext uri="{FF2B5EF4-FFF2-40B4-BE49-F238E27FC236}">
                    <a16:creationId xmlns:a16="http://schemas.microsoft.com/office/drawing/2014/main" id="{65E40F69-549C-4C10-BDCF-646B86FB4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2314"/>
                <a:ext cx="14" cy="144"/>
              </a:xfrm>
              <a:custGeom>
                <a:avLst/>
                <a:gdLst>
                  <a:gd name="T0" fmla="*/ 28 w 6"/>
                  <a:gd name="T1" fmla="*/ 0 h 59"/>
                  <a:gd name="T2" fmla="*/ 28 w 6"/>
                  <a:gd name="T3" fmla="*/ 405 h 59"/>
                  <a:gd name="T4" fmla="*/ 37 w 6"/>
                  <a:gd name="T5" fmla="*/ 857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9">
                    <a:moveTo>
                      <a:pt x="2" y="0"/>
                    </a:moveTo>
                    <a:cubicBezTo>
                      <a:pt x="0" y="11"/>
                      <a:pt x="1" y="17"/>
                      <a:pt x="2" y="28"/>
                    </a:cubicBezTo>
                    <a:cubicBezTo>
                      <a:pt x="3" y="35"/>
                      <a:pt x="6" y="51"/>
                      <a:pt x="3" y="59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0" name="Freeform 49">
                <a:extLst>
                  <a:ext uri="{FF2B5EF4-FFF2-40B4-BE49-F238E27FC236}">
                    <a16:creationId xmlns:a16="http://schemas.microsoft.com/office/drawing/2014/main" id="{5559251F-E202-47AA-B0C7-99292DEC1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1314"/>
                <a:ext cx="87" cy="25"/>
              </a:xfrm>
              <a:custGeom>
                <a:avLst/>
                <a:gdLst>
                  <a:gd name="T0" fmla="*/ 0 w 38"/>
                  <a:gd name="T1" fmla="*/ 0 h 10"/>
                  <a:gd name="T2" fmla="*/ 456 w 38"/>
                  <a:gd name="T3" fmla="*/ 15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0">
                    <a:moveTo>
                      <a:pt x="0" y="0"/>
                    </a:moveTo>
                    <a:cubicBezTo>
                      <a:pt x="12" y="1"/>
                      <a:pt x="29" y="4"/>
                      <a:pt x="38" y="1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1" name="Freeform 50">
                <a:extLst>
                  <a:ext uri="{FF2B5EF4-FFF2-40B4-BE49-F238E27FC236}">
                    <a16:creationId xmlns:a16="http://schemas.microsoft.com/office/drawing/2014/main" id="{51600670-AE6F-42E6-9AD7-F89874777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1226"/>
                <a:ext cx="169" cy="30"/>
              </a:xfrm>
              <a:custGeom>
                <a:avLst/>
                <a:gdLst>
                  <a:gd name="T0" fmla="*/ 882 w 74"/>
                  <a:gd name="T1" fmla="*/ 113 h 12"/>
                  <a:gd name="T2" fmla="*/ 427 w 74"/>
                  <a:gd name="T3" fmla="*/ 113 h 12"/>
                  <a:gd name="T4" fmla="*/ 0 w 74"/>
                  <a:gd name="T5" fmla="*/ 6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12">
                    <a:moveTo>
                      <a:pt x="74" y="7"/>
                    </a:moveTo>
                    <a:cubicBezTo>
                      <a:pt x="64" y="12"/>
                      <a:pt x="45" y="8"/>
                      <a:pt x="36" y="7"/>
                    </a:cubicBezTo>
                    <a:cubicBezTo>
                      <a:pt x="24" y="6"/>
                      <a:pt x="11" y="0"/>
                      <a:pt x="0" y="4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2" name="Freeform 51">
                <a:extLst>
                  <a:ext uri="{FF2B5EF4-FFF2-40B4-BE49-F238E27FC236}">
                    <a16:creationId xmlns:a16="http://schemas.microsoft.com/office/drawing/2014/main" id="{4CB418D9-F2A2-497F-8739-4B5CEF589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1559"/>
                <a:ext cx="12" cy="66"/>
              </a:xfrm>
              <a:custGeom>
                <a:avLst/>
                <a:gdLst>
                  <a:gd name="T0" fmla="*/ 0 w 5"/>
                  <a:gd name="T1" fmla="*/ 394 h 27"/>
                  <a:gd name="T2" fmla="*/ 70 w 5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7">
                    <a:moveTo>
                      <a:pt x="0" y="27"/>
                    </a:moveTo>
                    <a:cubicBezTo>
                      <a:pt x="0" y="17"/>
                      <a:pt x="5" y="10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3" name="Freeform 52">
                <a:extLst>
                  <a:ext uri="{FF2B5EF4-FFF2-40B4-BE49-F238E27FC236}">
                    <a16:creationId xmlns:a16="http://schemas.microsoft.com/office/drawing/2014/main" id="{439086B0-9AEB-460A-851C-591900B7A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862"/>
                <a:ext cx="314" cy="190"/>
              </a:xfrm>
              <a:custGeom>
                <a:avLst/>
                <a:gdLst>
                  <a:gd name="T0" fmla="*/ 0 w 137"/>
                  <a:gd name="T1" fmla="*/ 0 h 78"/>
                  <a:gd name="T2" fmla="*/ 374 w 137"/>
                  <a:gd name="T3" fmla="*/ 322 h 78"/>
                  <a:gd name="T4" fmla="*/ 903 w 137"/>
                  <a:gd name="T5" fmla="*/ 665 h 78"/>
                  <a:gd name="T6" fmla="*/ 1350 w 137"/>
                  <a:gd name="T7" fmla="*/ 909 h 78"/>
                  <a:gd name="T8" fmla="*/ 1650 w 137"/>
                  <a:gd name="T9" fmla="*/ 1128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78">
                    <a:moveTo>
                      <a:pt x="0" y="0"/>
                    </a:moveTo>
                    <a:cubicBezTo>
                      <a:pt x="3" y="11"/>
                      <a:pt x="22" y="17"/>
                      <a:pt x="31" y="22"/>
                    </a:cubicBezTo>
                    <a:cubicBezTo>
                      <a:pt x="46" y="31"/>
                      <a:pt x="60" y="40"/>
                      <a:pt x="75" y="46"/>
                    </a:cubicBezTo>
                    <a:cubicBezTo>
                      <a:pt x="88" y="51"/>
                      <a:pt x="101" y="55"/>
                      <a:pt x="112" y="63"/>
                    </a:cubicBezTo>
                    <a:cubicBezTo>
                      <a:pt x="120" y="68"/>
                      <a:pt x="127" y="76"/>
                      <a:pt x="137" y="7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4" name="Freeform 53">
                <a:extLst>
                  <a:ext uri="{FF2B5EF4-FFF2-40B4-BE49-F238E27FC236}">
                    <a16:creationId xmlns:a16="http://schemas.microsoft.com/office/drawing/2014/main" id="{2BF445E5-CAE6-4AE9-8FCA-C2C1A13C0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1908"/>
                <a:ext cx="34" cy="66"/>
              </a:xfrm>
              <a:custGeom>
                <a:avLst/>
                <a:gdLst>
                  <a:gd name="T0" fmla="*/ 150 w 15"/>
                  <a:gd name="T1" fmla="*/ 220 h 27"/>
                  <a:gd name="T2" fmla="*/ 45 w 15"/>
                  <a:gd name="T3" fmla="*/ 394 h 27"/>
                  <a:gd name="T4" fmla="*/ 36 w 15"/>
                  <a:gd name="T5" fmla="*/ 174 h 27"/>
                  <a:gd name="T6" fmla="*/ 138 w 15"/>
                  <a:gd name="T7" fmla="*/ 12 h 27"/>
                  <a:gd name="T8" fmla="*/ 150 w 15"/>
                  <a:gd name="T9" fmla="*/ 22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7">
                    <a:moveTo>
                      <a:pt x="13" y="15"/>
                    </a:moveTo>
                    <a:cubicBezTo>
                      <a:pt x="11" y="23"/>
                      <a:pt x="7" y="27"/>
                      <a:pt x="4" y="27"/>
                    </a:cubicBezTo>
                    <a:cubicBezTo>
                      <a:pt x="1" y="26"/>
                      <a:pt x="0" y="19"/>
                      <a:pt x="3" y="12"/>
                    </a:cubicBezTo>
                    <a:cubicBezTo>
                      <a:pt x="5" y="5"/>
                      <a:pt x="9" y="0"/>
                      <a:pt x="12" y="1"/>
                    </a:cubicBezTo>
                    <a:cubicBezTo>
                      <a:pt x="15" y="2"/>
                      <a:pt x="15" y="8"/>
                      <a:pt x="13" y="15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5" name="Freeform 54">
                <a:extLst>
                  <a:ext uri="{FF2B5EF4-FFF2-40B4-BE49-F238E27FC236}">
                    <a16:creationId xmlns:a16="http://schemas.microsoft.com/office/drawing/2014/main" id="{7F20CA40-1103-422C-A12A-985739DAF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1549"/>
                <a:ext cx="44" cy="61"/>
              </a:xfrm>
              <a:custGeom>
                <a:avLst/>
                <a:gdLst>
                  <a:gd name="T0" fmla="*/ 171 w 19"/>
                  <a:gd name="T1" fmla="*/ 220 h 25"/>
                  <a:gd name="T2" fmla="*/ 28 w 19"/>
                  <a:gd name="T3" fmla="*/ 351 h 25"/>
                  <a:gd name="T4" fmla="*/ 65 w 19"/>
                  <a:gd name="T5" fmla="*/ 144 h 25"/>
                  <a:gd name="T6" fmla="*/ 208 w 19"/>
                  <a:gd name="T7" fmla="*/ 12 h 25"/>
                  <a:gd name="T8" fmla="*/ 171 w 19"/>
                  <a:gd name="T9" fmla="*/ 22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5">
                    <a:moveTo>
                      <a:pt x="14" y="15"/>
                    </a:moveTo>
                    <a:cubicBezTo>
                      <a:pt x="10" y="22"/>
                      <a:pt x="5" y="25"/>
                      <a:pt x="2" y="24"/>
                    </a:cubicBezTo>
                    <a:cubicBezTo>
                      <a:pt x="0" y="22"/>
                      <a:pt x="1" y="16"/>
                      <a:pt x="5" y="10"/>
                    </a:cubicBezTo>
                    <a:cubicBezTo>
                      <a:pt x="9" y="3"/>
                      <a:pt x="14" y="0"/>
                      <a:pt x="17" y="1"/>
                    </a:cubicBezTo>
                    <a:cubicBezTo>
                      <a:pt x="19" y="3"/>
                      <a:pt x="18" y="9"/>
                      <a:pt x="14" y="15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6" name="Freeform 55">
                <a:extLst>
                  <a:ext uri="{FF2B5EF4-FFF2-40B4-BE49-F238E27FC236}">
                    <a16:creationId xmlns:a16="http://schemas.microsoft.com/office/drawing/2014/main" id="{167DAF4F-A919-4459-A99C-3C18D3B57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1312"/>
                <a:ext cx="62" cy="29"/>
              </a:xfrm>
              <a:custGeom>
                <a:avLst/>
                <a:gdLst>
                  <a:gd name="T0" fmla="*/ 168 w 27"/>
                  <a:gd name="T1" fmla="*/ 169 h 12"/>
                  <a:gd name="T2" fmla="*/ 11 w 27"/>
                  <a:gd name="T3" fmla="*/ 99 h 12"/>
                  <a:gd name="T4" fmla="*/ 168 w 27"/>
                  <a:gd name="T5" fmla="*/ 12 h 12"/>
                  <a:gd name="T6" fmla="*/ 326 w 27"/>
                  <a:gd name="T7" fmla="*/ 87 h 12"/>
                  <a:gd name="T8" fmla="*/ 168 w 27"/>
                  <a:gd name="T9" fmla="*/ 169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2">
                    <a:moveTo>
                      <a:pt x="14" y="12"/>
                    </a:moveTo>
                    <a:cubicBezTo>
                      <a:pt x="7" y="12"/>
                      <a:pt x="1" y="10"/>
                      <a:pt x="1" y="7"/>
                    </a:cubicBezTo>
                    <a:cubicBezTo>
                      <a:pt x="0" y="3"/>
                      <a:pt x="6" y="1"/>
                      <a:pt x="14" y="1"/>
                    </a:cubicBezTo>
                    <a:cubicBezTo>
                      <a:pt x="21" y="0"/>
                      <a:pt x="27" y="3"/>
                      <a:pt x="27" y="6"/>
                    </a:cubicBezTo>
                    <a:cubicBezTo>
                      <a:pt x="27" y="9"/>
                      <a:pt x="21" y="11"/>
                      <a:pt x="14" y="12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7" name="Freeform 56">
                <a:extLst>
                  <a:ext uri="{FF2B5EF4-FFF2-40B4-BE49-F238E27FC236}">
                    <a16:creationId xmlns:a16="http://schemas.microsoft.com/office/drawing/2014/main" id="{9BB4B34C-4D7D-4EB6-95CA-CFF2EFC23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485"/>
                <a:ext cx="57" cy="54"/>
              </a:xfrm>
              <a:custGeom>
                <a:avLst/>
                <a:gdLst>
                  <a:gd name="T0" fmla="*/ 187 w 25"/>
                  <a:gd name="T1" fmla="*/ 223 h 22"/>
                  <a:gd name="T2" fmla="*/ 25 w 25"/>
                  <a:gd name="T3" fmla="*/ 295 h 22"/>
                  <a:gd name="T4" fmla="*/ 109 w 25"/>
                  <a:gd name="T5" fmla="*/ 103 h 22"/>
                  <a:gd name="T6" fmla="*/ 271 w 25"/>
                  <a:gd name="T7" fmla="*/ 42 h 22"/>
                  <a:gd name="T8" fmla="*/ 187 w 25"/>
                  <a:gd name="T9" fmla="*/ 22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16" y="15"/>
                    </a:moveTo>
                    <a:cubicBezTo>
                      <a:pt x="10" y="20"/>
                      <a:pt x="4" y="22"/>
                      <a:pt x="2" y="20"/>
                    </a:cubicBezTo>
                    <a:cubicBezTo>
                      <a:pt x="0" y="17"/>
                      <a:pt x="3" y="12"/>
                      <a:pt x="9" y="7"/>
                    </a:cubicBezTo>
                    <a:cubicBezTo>
                      <a:pt x="14" y="2"/>
                      <a:pt x="21" y="0"/>
                      <a:pt x="23" y="3"/>
                    </a:cubicBezTo>
                    <a:cubicBezTo>
                      <a:pt x="25" y="5"/>
                      <a:pt x="22" y="11"/>
                      <a:pt x="16" y="15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8" name="Freeform 57">
                <a:extLst>
                  <a:ext uri="{FF2B5EF4-FFF2-40B4-BE49-F238E27FC236}">
                    <a16:creationId xmlns:a16="http://schemas.microsoft.com/office/drawing/2014/main" id="{386C856C-7A34-4E07-BA7C-CF34030F0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2343"/>
                <a:ext cx="26" cy="66"/>
              </a:xfrm>
              <a:custGeom>
                <a:avLst/>
                <a:gdLst>
                  <a:gd name="T0" fmla="*/ 144 w 11"/>
                  <a:gd name="T1" fmla="*/ 191 h 27"/>
                  <a:gd name="T2" fmla="*/ 66 w 11"/>
                  <a:gd name="T3" fmla="*/ 394 h 27"/>
                  <a:gd name="T4" fmla="*/ 0 w 11"/>
                  <a:gd name="T5" fmla="*/ 203 h 27"/>
                  <a:gd name="T6" fmla="*/ 66 w 11"/>
                  <a:gd name="T7" fmla="*/ 0 h 27"/>
                  <a:gd name="T8" fmla="*/ 144 w 11"/>
                  <a:gd name="T9" fmla="*/ 191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7">
                    <a:moveTo>
                      <a:pt x="11" y="13"/>
                    </a:moveTo>
                    <a:cubicBezTo>
                      <a:pt x="11" y="21"/>
                      <a:pt x="9" y="27"/>
                      <a:pt x="5" y="27"/>
                    </a:cubicBezTo>
                    <a:cubicBezTo>
                      <a:pt x="2" y="27"/>
                      <a:pt x="0" y="21"/>
                      <a:pt x="0" y="14"/>
                    </a:cubicBezTo>
                    <a:cubicBezTo>
                      <a:pt x="0" y="6"/>
                      <a:pt x="2" y="0"/>
                      <a:pt x="5" y="0"/>
                    </a:cubicBezTo>
                    <a:cubicBezTo>
                      <a:pt x="8" y="0"/>
                      <a:pt x="11" y="6"/>
                      <a:pt x="11" y="13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9" name="Freeform 58">
                <a:extLst>
                  <a:ext uri="{FF2B5EF4-FFF2-40B4-BE49-F238E27FC236}">
                    <a16:creationId xmlns:a16="http://schemas.microsoft.com/office/drawing/2014/main" id="{D3BD6BD7-3EBA-418B-A95B-45FE4BF53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2803"/>
                <a:ext cx="57" cy="49"/>
              </a:xfrm>
              <a:custGeom>
                <a:avLst/>
                <a:gdLst>
                  <a:gd name="T0" fmla="*/ 187 w 25"/>
                  <a:gd name="T1" fmla="*/ 71 h 20"/>
                  <a:gd name="T2" fmla="*/ 285 w 25"/>
                  <a:gd name="T3" fmla="*/ 252 h 20"/>
                  <a:gd name="T4" fmla="*/ 119 w 25"/>
                  <a:gd name="T5" fmla="*/ 203 h 20"/>
                  <a:gd name="T6" fmla="*/ 25 w 25"/>
                  <a:gd name="T7" fmla="*/ 29 h 20"/>
                  <a:gd name="T8" fmla="*/ 187 w 25"/>
                  <a:gd name="T9" fmla="*/ 7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0">
                    <a:moveTo>
                      <a:pt x="16" y="5"/>
                    </a:moveTo>
                    <a:cubicBezTo>
                      <a:pt x="22" y="9"/>
                      <a:pt x="25" y="15"/>
                      <a:pt x="24" y="17"/>
                    </a:cubicBezTo>
                    <a:cubicBezTo>
                      <a:pt x="22" y="20"/>
                      <a:pt x="16" y="18"/>
                      <a:pt x="10" y="14"/>
                    </a:cubicBezTo>
                    <a:cubicBezTo>
                      <a:pt x="4" y="10"/>
                      <a:pt x="0" y="5"/>
                      <a:pt x="2" y="2"/>
                    </a:cubicBezTo>
                    <a:cubicBezTo>
                      <a:pt x="4" y="0"/>
                      <a:pt x="10" y="1"/>
                      <a:pt x="16" y="5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0" name="Freeform 59">
                <a:extLst>
                  <a:ext uri="{FF2B5EF4-FFF2-40B4-BE49-F238E27FC236}">
                    <a16:creationId xmlns:a16="http://schemas.microsoft.com/office/drawing/2014/main" id="{4C51CA54-366C-428F-B09C-873B30989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959"/>
                <a:ext cx="62" cy="37"/>
              </a:xfrm>
              <a:custGeom>
                <a:avLst/>
                <a:gdLst>
                  <a:gd name="T0" fmla="*/ 179 w 27"/>
                  <a:gd name="T1" fmla="*/ 42 h 15"/>
                  <a:gd name="T2" fmla="*/ 317 w 27"/>
                  <a:gd name="T3" fmla="*/ 183 h 15"/>
                  <a:gd name="T4" fmla="*/ 147 w 27"/>
                  <a:gd name="T5" fmla="*/ 195 h 15"/>
                  <a:gd name="T6" fmla="*/ 11 w 27"/>
                  <a:gd name="T7" fmla="*/ 62 h 15"/>
                  <a:gd name="T8" fmla="*/ 179 w 27"/>
                  <a:gd name="T9" fmla="*/ 4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15" y="3"/>
                    </a:moveTo>
                    <a:cubicBezTo>
                      <a:pt x="22" y="5"/>
                      <a:pt x="27" y="9"/>
                      <a:pt x="26" y="12"/>
                    </a:cubicBezTo>
                    <a:cubicBezTo>
                      <a:pt x="26" y="15"/>
                      <a:pt x="19" y="15"/>
                      <a:pt x="12" y="13"/>
                    </a:cubicBezTo>
                    <a:cubicBezTo>
                      <a:pt x="5" y="11"/>
                      <a:pt x="0" y="7"/>
                      <a:pt x="1" y="4"/>
                    </a:cubicBezTo>
                    <a:cubicBezTo>
                      <a:pt x="2" y="1"/>
                      <a:pt x="8" y="0"/>
                      <a:pt x="15" y="3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1" name="Freeform 60">
                <a:extLst>
                  <a:ext uri="{FF2B5EF4-FFF2-40B4-BE49-F238E27FC236}">
                    <a16:creationId xmlns:a16="http://schemas.microsoft.com/office/drawing/2014/main" id="{B6E64C14-514E-4912-873C-82DE8238F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2752"/>
                <a:ext cx="59" cy="46"/>
              </a:xfrm>
              <a:custGeom>
                <a:avLst/>
                <a:gdLst>
                  <a:gd name="T0" fmla="*/ 118 w 26"/>
                  <a:gd name="T1" fmla="*/ 70 h 19"/>
                  <a:gd name="T2" fmla="*/ 279 w 26"/>
                  <a:gd name="T3" fmla="*/ 29 h 19"/>
                  <a:gd name="T4" fmla="*/ 186 w 26"/>
                  <a:gd name="T5" fmla="*/ 199 h 19"/>
                  <a:gd name="T6" fmla="*/ 25 w 26"/>
                  <a:gd name="T7" fmla="*/ 240 h 19"/>
                  <a:gd name="T8" fmla="*/ 118 w 26"/>
                  <a:gd name="T9" fmla="*/ 7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10" y="5"/>
                    </a:moveTo>
                    <a:cubicBezTo>
                      <a:pt x="16" y="1"/>
                      <a:pt x="23" y="0"/>
                      <a:pt x="24" y="2"/>
                    </a:cubicBezTo>
                    <a:cubicBezTo>
                      <a:pt x="26" y="5"/>
                      <a:pt x="22" y="10"/>
                      <a:pt x="16" y="14"/>
                    </a:cubicBezTo>
                    <a:cubicBezTo>
                      <a:pt x="10" y="18"/>
                      <a:pt x="3" y="19"/>
                      <a:pt x="2" y="17"/>
                    </a:cubicBezTo>
                    <a:cubicBezTo>
                      <a:pt x="0" y="14"/>
                      <a:pt x="4" y="9"/>
                      <a:pt x="10" y="5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2" name="Freeform 61">
                <a:extLst>
                  <a:ext uri="{FF2B5EF4-FFF2-40B4-BE49-F238E27FC236}">
                    <a16:creationId xmlns:a16="http://schemas.microsoft.com/office/drawing/2014/main" id="{E1C793E4-D7F7-4176-9A37-A53D95CFA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2510"/>
                <a:ext cx="48" cy="61"/>
              </a:xfrm>
              <a:custGeom>
                <a:avLst/>
                <a:gdLst>
                  <a:gd name="T0" fmla="*/ 73 w 21"/>
                  <a:gd name="T1" fmla="*/ 132 h 25"/>
                  <a:gd name="T2" fmla="*/ 224 w 21"/>
                  <a:gd name="T3" fmla="*/ 29 h 25"/>
                  <a:gd name="T4" fmla="*/ 178 w 21"/>
                  <a:gd name="T5" fmla="*/ 232 h 25"/>
                  <a:gd name="T6" fmla="*/ 25 w 21"/>
                  <a:gd name="T7" fmla="*/ 334 h 25"/>
                  <a:gd name="T8" fmla="*/ 73 w 21"/>
                  <a:gd name="T9" fmla="*/ 13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6" y="9"/>
                    </a:moveTo>
                    <a:cubicBezTo>
                      <a:pt x="11" y="3"/>
                      <a:pt x="16" y="0"/>
                      <a:pt x="19" y="2"/>
                    </a:cubicBezTo>
                    <a:cubicBezTo>
                      <a:pt x="21" y="4"/>
                      <a:pt x="19" y="10"/>
                      <a:pt x="15" y="16"/>
                    </a:cubicBezTo>
                    <a:cubicBezTo>
                      <a:pt x="10" y="22"/>
                      <a:pt x="5" y="25"/>
                      <a:pt x="2" y="23"/>
                    </a:cubicBezTo>
                    <a:cubicBezTo>
                      <a:pt x="0" y="21"/>
                      <a:pt x="1" y="15"/>
                      <a:pt x="6" y="9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3" name="Freeform 62">
                <a:extLst>
                  <a:ext uri="{FF2B5EF4-FFF2-40B4-BE49-F238E27FC236}">
                    <a16:creationId xmlns:a16="http://schemas.microsoft.com/office/drawing/2014/main" id="{B8C9FF68-3BF3-4041-8AA6-3403A132E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2140"/>
                <a:ext cx="27" cy="66"/>
              </a:xfrm>
              <a:custGeom>
                <a:avLst/>
                <a:gdLst>
                  <a:gd name="T0" fmla="*/ 11 w 12"/>
                  <a:gd name="T1" fmla="*/ 191 h 27"/>
                  <a:gd name="T2" fmla="*/ 81 w 12"/>
                  <a:gd name="T3" fmla="*/ 0 h 27"/>
                  <a:gd name="T4" fmla="*/ 137 w 12"/>
                  <a:gd name="T5" fmla="*/ 203 h 27"/>
                  <a:gd name="T6" fmla="*/ 72 w 12"/>
                  <a:gd name="T7" fmla="*/ 394 h 27"/>
                  <a:gd name="T8" fmla="*/ 11 w 12"/>
                  <a:gd name="T9" fmla="*/ 191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27">
                    <a:moveTo>
                      <a:pt x="1" y="13"/>
                    </a:moveTo>
                    <a:cubicBezTo>
                      <a:pt x="1" y="6"/>
                      <a:pt x="4" y="0"/>
                      <a:pt x="7" y="0"/>
                    </a:cubicBezTo>
                    <a:cubicBezTo>
                      <a:pt x="10" y="1"/>
                      <a:pt x="12" y="7"/>
                      <a:pt x="12" y="14"/>
                    </a:cubicBezTo>
                    <a:cubicBezTo>
                      <a:pt x="11" y="21"/>
                      <a:pt x="9" y="27"/>
                      <a:pt x="6" y="27"/>
                    </a:cubicBezTo>
                    <a:cubicBezTo>
                      <a:pt x="3" y="27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4" name="Freeform 63">
                <a:extLst>
                  <a:ext uri="{FF2B5EF4-FFF2-40B4-BE49-F238E27FC236}">
                    <a16:creationId xmlns:a16="http://schemas.microsoft.com/office/drawing/2014/main" id="{FDED50F9-09DF-4ED8-A688-FEB767D95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1703"/>
                <a:ext cx="36" cy="66"/>
              </a:xfrm>
              <a:custGeom>
                <a:avLst/>
                <a:gdLst>
                  <a:gd name="T0" fmla="*/ 36 w 16"/>
                  <a:gd name="T1" fmla="*/ 220 h 27"/>
                  <a:gd name="T2" fmla="*/ 45 w 16"/>
                  <a:gd name="T3" fmla="*/ 12 h 27"/>
                  <a:gd name="T4" fmla="*/ 146 w 16"/>
                  <a:gd name="T5" fmla="*/ 161 h 27"/>
                  <a:gd name="T6" fmla="*/ 146 w 16"/>
                  <a:gd name="T7" fmla="*/ 381 h 27"/>
                  <a:gd name="T8" fmla="*/ 36 w 16"/>
                  <a:gd name="T9" fmla="*/ 22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3" y="15"/>
                    </a:moveTo>
                    <a:cubicBezTo>
                      <a:pt x="0" y="8"/>
                      <a:pt x="1" y="2"/>
                      <a:pt x="4" y="1"/>
                    </a:cubicBezTo>
                    <a:cubicBezTo>
                      <a:pt x="6" y="0"/>
                      <a:pt x="11" y="4"/>
                      <a:pt x="13" y="11"/>
                    </a:cubicBezTo>
                    <a:cubicBezTo>
                      <a:pt x="16" y="18"/>
                      <a:pt x="16" y="25"/>
                      <a:pt x="13" y="26"/>
                    </a:cubicBezTo>
                    <a:cubicBezTo>
                      <a:pt x="10" y="27"/>
                      <a:pt x="6" y="22"/>
                      <a:pt x="3" y="15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5" name="Freeform 64">
                <a:extLst>
                  <a:ext uri="{FF2B5EF4-FFF2-40B4-BE49-F238E27FC236}">
                    <a16:creationId xmlns:a16="http://schemas.microsoft.com/office/drawing/2014/main" id="{892D734A-0CC8-47BE-98AC-28B09E8D5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1422"/>
                <a:ext cx="59" cy="46"/>
              </a:xfrm>
              <a:custGeom>
                <a:avLst/>
                <a:gdLst>
                  <a:gd name="T0" fmla="*/ 118 w 26"/>
                  <a:gd name="T1" fmla="*/ 199 h 19"/>
                  <a:gd name="T2" fmla="*/ 25 w 26"/>
                  <a:gd name="T3" fmla="*/ 29 h 19"/>
                  <a:gd name="T4" fmla="*/ 186 w 26"/>
                  <a:gd name="T5" fmla="*/ 70 h 19"/>
                  <a:gd name="T6" fmla="*/ 279 w 26"/>
                  <a:gd name="T7" fmla="*/ 240 h 19"/>
                  <a:gd name="T8" fmla="*/ 118 w 26"/>
                  <a:gd name="T9" fmla="*/ 19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10" y="14"/>
                    </a:moveTo>
                    <a:cubicBezTo>
                      <a:pt x="4" y="10"/>
                      <a:pt x="0" y="5"/>
                      <a:pt x="2" y="2"/>
                    </a:cubicBezTo>
                    <a:cubicBezTo>
                      <a:pt x="4" y="0"/>
                      <a:pt x="10" y="1"/>
                      <a:pt x="16" y="5"/>
                    </a:cubicBezTo>
                    <a:cubicBezTo>
                      <a:pt x="22" y="9"/>
                      <a:pt x="26" y="14"/>
                      <a:pt x="24" y="17"/>
                    </a:cubicBezTo>
                    <a:cubicBezTo>
                      <a:pt x="23" y="19"/>
                      <a:pt x="16" y="18"/>
                      <a:pt x="10" y="14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6" name="Freeform 65">
                <a:extLst>
                  <a:ext uri="{FF2B5EF4-FFF2-40B4-BE49-F238E27FC236}">
                    <a16:creationId xmlns:a16="http://schemas.microsoft.com/office/drawing/2014/main" id="{042EA98D-D543-4B80-A8FC-C1F83364AE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21" y="1207"/>
                <a:ext cx="1760" cy="1877"/>
              </a:xfrm>
              <a:custGeom>
                <a:avLst/>
                <a:gdLst>
                  <a:gd name="T0" fmla="*/ 4622 w 768"/>
                  <a:gd name="T1" fmla="*/ 0 h 768"/>
                  <a:gd name="T2" fmla="*/ 0 w 768"/>
                  <a:gd name="T3" fmla="*/ 5609 h 768"/>
                  <a:gd name="T4" fmla="*/ 4622 w 768"/>
                  <a:gd name="T5" fmla="*/ 11211 h 768"/>
                  <a:gd name="T6" fmla="*/ 9242 w 768"/>
                  <a:gd name="T7" fmla="*/ 5609 h 768"/>
                  <a:gd name="T8" fmla="*/ 4622 w 768"/>
                  <a:gd name="T9" fmla="*/ 0 h 768"/>
                  <a:gd name="T10" fmla="*/ 4622 w 768"/>
                  <a:gd name="T11" fmla="*/ 10072 h 768"/>
                  <a:gd name="T12" fmla="*/ 940 w 768"/>
                  <a:gd name="T13" fmla="*/ 5609 h 768"/>
                  <a:gd name="T14" fmla="*/ 4622 w 768"/>
                  <a:gd name="T15" fmla="*/ 1141 h 768"/>
                  <a:gd name="T16" fmla="*/ 8303 w 768"/>
                  <a:gd name="T17" fmla="*/ 5609 h 768"/>
                  <a:gd name="T18" fmla="*/ 4622 w 768"/>
                  <a:gd name="T19" fmla="*/ 10072 h 7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8" h="768">
                    <a:moveTo>
                      <a:pt x="384" y="0"/>
                    </a:moveTo>
                    <a:cubicBezTo>
                      <a:pt x="172" y="0"/>
                      <a:pt x="0" y="172"/>
                      <a:pt x="0" y="384"/>
                    </a:cubicBezTo>
                    <a:cubicBezTo>
                      <a:pt x="0" y="596"/>
                      <a:pt x="172" y="768"/>
                      <a:pt x="384" y="768"/>
                    </a:cubicBezTo>
                    <a:cubicBezTo>
                      <a:pt x="596" y="768"/>
                      <a:pt x="768" y="596"/>
                      <a:pt x="768" y="384"/>
                    </a:cubicBezTo>
                    <a:cubicBezTo>
                      <a:pt x="768" y="172"/>
                      <a:pt x="596" y="0"/>
                      <a:pt x="384" y="0"/>
                    </a:cubicBezTo>
                    <a:close/>
                    <a:moveTo>
                      <a:pt x="384" y="690"/>
                    </a:moveTo>
                    <a:cubicBezTo>
                      <a:pt x="215" y="690"/>
                      <a:pt x="78" y="553"/>
                      <a:pt x="78" y="384"/>
                    </a:cubicBezTo>
                    <a:cubicBezTo>
                      <a:pt x="78" y="215"/>
                      <a:pt x="215" y="78"/>
                      <a:pt x="384" y="78"/>
                    </a:cubicBezTo>
                    <a:cubicBezTo>
                      <a:pt x="553" y="78"/>
                      <a:pt x="690" y="215"/>
                      <a:pt x="690" y="384"/>
                    </a:cubicBezTo>
                    <a:cubicBezTo>
                      <a:pt x="690" y="553"/>
                      <a:pt x="553" y="690"/>
                      <a:pt x="384" y="69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7" name="Oval 66">
                <a:extLst>
                  <a:ext uri="{FF2B5EF4-FFF2-40B4-BE49-F238E27FC236}">
                    <a16:creationId xmlns:a16="http://schemas.microsoft.com/office/drawing/2014/main" id="{B940FEDF-58FF-453A-85CA-8C08551C6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8" y="1109"/>
                <a:ext cx="1971" cy="2102"/>
              </a:xfrm>
              <a:prstGeom prst="ellipse">
                <a:avLst/>
              </a:prstGeom>
              <a:noFill/>
              <a:ln w="15875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1988" name="Freeform 67">
                <a:extLst>
                  <a:ext uri="{FF2B5EF4-FFF2-40B4-BE49-F238E27FC236}">
                    <a16:creationId xmlns:a16="http://schemas.microsoft.com/office/drawing/2014/main" id="{620449F7-A395-4FF0-AE85-AA8CC9C29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634"/>
                <a:ext cx="1054" cy="1008"/>
              </a:xfrm>
              <a:custGeom>
                <a:avLst/>
                <a:gdLst>
                  <a:gd name="T0" fmla="*/ 1611 w 460"/>
                  <a:gd name="T1" fmla="*/ 335 h 412"/>
                  <a:gd name="T2" fmla="*/ 687 w 460"/>
                  <a:gd name="T3" fmla="*/ 2006 h 412"/>
                  <a:gd name="T4" fmla="*/ 541 w 460"/>
                  <a:gd name="T5" fmla="*/ 4088 h 412"/>
                  <a:gd name="T6" fmla="*/ 1322 w 460"/>
                  <a:gd name="T7" fmla="*/ 4101 h 412"/>
                  <a:gd name="T8" fmla="*/ 1565 w 460"/>
                  <a:gd name="T9" fmla="*/ 5639 h 412"/>
                  <a:gd name="T10" fmla="*/ 2683 w 460"/>
                  <a:gd name="T11" fmla="*/ 5466 h 412"/>
                  <a:gd name="T12" fmla="*/ 3297 w 460"/>
                  <a:gd name="T13" fmla="*/ 5201 h 412"/>
                  <a:gd name="T14" fmla="*/ 3810 w 460"/>
                  <a:gd name="T15" fmla="*/ 4688 h 412"/>
                  <a:gd name="T16" fmla="*/ 4993 w 460"/>
                  <a:gd name="T17" fmla="*/ 4688 h 412"/>
                  <a:gd name="T18" fmla="*/ 4404 w 460"/>
                  <a:gd name="T19" fmla="*/ 2341 h 412"/>
                  <a:gd name="T20" fmla="*/ 4042 w 460"/>
                  <a:gd name="T21" fmla="*/ 384 h 412"/>
                  <a:gd name="T22" fmla="*/ 2924 w 460"/>
                  <a:gd name="T23" fmla="*/ 1084 h 412"/>
                  <a:gd name="T24" fmla="*/ 1611 w 460"/>
                  <a:gd name="T25" fmla="*/ 335 h 4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60" h="412">
                    <a:moveTo>
                      <a:pt x="134" y="23"/>
                    </a:moveTo>
                    <a:cubicBezTo>
                      <a:pt x="99" y="28"/>
                      <a:pt x="100" y="115"/>
                      <a:pt x="57" y="137"/>
                    </a:cubicBezTo>
                    <a:cubicBezTo>
                      <a:pt x="14" y="159"/>
                      <a:pt x="0" y="263"/>
                      <a:pt x="45" y="279"/>
                    </a:cubicBezTo>
                    <a:cubicBezTo>
                      <a:pt x="89" y="295"/>
                      <a:pt x="100" y="268"/>
                      <a:pt x="110" y="280"/>
                    </a:cubicBezTo>
                    <a:cubicBezTo>
                      <a:pt x="120" y="292"/>
                      <a:pt x="55" y="365"/>
                      <a:pt x="130" y="385"/>
                    </a:cubicBezTo>
                    <a:cubicBezTo>
                      <a:pt x="178" y="398"/>
                      <a:pt x="212" y="412"/>
                      <a:pt x="223" y="373"/>
                    </a:cubicBezTo>
                    <a:cubicBezTo>
                      <a:pt x="233" y="334"/>
                      <a:pt x="246" y="357"/>
                      <a:pt x="274" y="355"/>
                    </a:cubicBezTo>
                    <a:cubicBezTo>
                      <a:pt x="302" y="353"/>
                      <a:pt x="297" y="319"/>
                      <a:pt x="317" y="320"/>
                    </a:cubicBezTo>
                    <a:cubicBezTo>
                      <a:pt x="338" y="321"/>
                      <a:pt x="387" y="373"/>
                      <a:pt x="415" y="320"/>
                    </a:cubicBezTo>
                    <a:cubicBezTo>
                      <a:pt x="460" y="234"/>
                      <a:pt x="374" y="199"/>
                      <a:pt x="366" y="160"/>
                    </a:cubicBezTo>
                    <a:cubicBezTo>
                      <a:pt x="359" y="122"/>
                      <a:pt x="414" y="53"/>
                      <a:pt x="336" y="26"/>
                    </a:cubicBezTo>
                    <a:cubicBezTo>
                      <a:pt x="261" y="0"/>
                      <a:pt x="283" y="73"/>
                      <a:pt x="243" y="74"/>
                    </a:cubicBezTo>
                    <a:cubicBezTo>
                      <a:pt x="203" y="75"/>
                      <a:pt x="207" y="13"/>
                      <a:pt x="134" y="23"/>
                    </a:cubicBezTo>
                    <a:close/>
                  </a:path>
                </a:pathLst>
              </a:custGeom>
              <a:solidFill>
                <a:srgbClr val="E47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9" name="Freeform 68">
                <a:extLst>
                  <a:ext uri="{FF2B5EF4-FFF2-40B4-BE49-F238E27FC236}">
                    <a16:creationId xmlns:a16="http://schemas.microsoft.com/office/drawing/2014/main" id="{03EAE9F0-F361-45D1-A291-45249E873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725"/>
                <a:ext cx="882" cy="802"/>
              </a:xfrm>
              <a:custGeom>
                <a:avLst/>
                <a:gdLst>
                  <a:gd name="T0" fmla="*/ 1443 w 385"/>
                  <a:gd name="T1" fmla="*/ 220 h 328"/>
                  <a:gd name="T2" fmla="*/ 735 w 385"/>
                  <a:gd name="T3" fmla="*/ 1609 h 328"/>
                  <a:gd name="T4" fmla="*/ 447 w 385"/>
                  <a:gd name="T5" fmla="*/ 3066 h 328"/>
                  <a:gd name="T6" fmla="*/ 1418 w 385"/>
                  <a:gd name="T7" fmla="*/ 3318 h 328"/>
                  <a:gd name="T8" fmla="*/ 1491 w 385"/>
                  <a:gd name="T9" fmla="*/ 4621 h 328"/>
                  <a:gd name="T10" fmla="*/ 2151 w 385"/>
                  <a:gd name="T11" fmla="*/ 4328 h 328"/>
                  <a:gd name="T12" fmla="*/ 2861 w 385"/>
                  <a:gd name="T13" fmla="*/ 4166 h 328"/>
                  <a:gd name="T14" fmla="*/ 3342 w 385"/>
                  <a:gd name="T15" fmla="*/ 3550 h 328"/>
                  <a:gd name="T16" fmla="*/ 4314 w 385"/>
                  <a:gd name="T17" fmla="*/ 3702 h 328"/>
                  <a:gd name="T18" fmla="*/ 3679 w 385"/>
                  <a:gd name="T19" fmla="*/ 2015 h 328"/>
                  <a:gd name="T20" fmla="*/ 3537 w 385"/>
                  <a:gd name="T21" fmla="*/ 264 h 328"/>
                  <a:gd name="T22" fmla="*/ 2536 w 385"/>
                  <a:gd name="T23" fmla="*/ 1051 h 328"/>
                  <a:gd name="T24" fmla="*/ 1443 w 385"/>
                  <a:gd name="T25" fmla="*/ 220 h 3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5" h="328">
                    <a:moveTo>
                      <a:pt x="120" y="15"/>
                    </a:moveTo>
                    <a:cubicBezTo>
                      <a:pt x="91" y="19"/>
                      <a:pt x="96" y="92"/>
                      <a:pt x="61" y="110"/>
                    </a:cubicBezTo>
                    <a:cubicBezTo>
                      <a:pt x="25" y="128"/>
                      <a:pt x="0" y="197"/>
                      <a:pt x="37" y="210"/>
                    </a:cubicBezTo>
                    <a:cubicBezTo>
                      <a:pt x="73" y="223"/>
                      <a:pt x="110" y="217"/>
                      <a:pt x="118" y="227"/>
                    </a:cubicBezTo>
                    <a:cubicBezTo>
                      <a:pt x="127" y="236"/>
                      <a:pt x="61" y="299"/>
                      <a:pt x="124" y="316"/>
                    </a:cubicBezTo>
                    <a:cubicBezTo>
                      <a:pt x="164" y="326"/>
                      <a:pt x="170" y="328"/>
                      <a:pt x="179" y="296"/>
                    </a:cubicBezTo>
                    <a:cubicBezTo>
                      <a:pt x="188" y="263"/>
                      <a:pt x="214" y="286"/>
                      <a:pt x="238" y="285"/>
                    </a:cubicBezTo>
                    <a:cubicBezTo>
                      <a:pt x="261" y="284"/>
                      <a:pt x="261" y="242"/>
                      <a:pt x="278" y="243"/>
                    </a:cubicBezTo>
                    <a:cubicBezTo>
                      <a:pt x="295" y="243"/>
                      <a:pt x="338" y="299"/>
                      <a:pt x="359" y="253"/>
                    </a:cubicBezTo>
                    <a:cubicBezTo>
                      <a:pt x="385" y="197"/>
                      <a:pt x="312" y="170"/>
                      <a:pt x="306" y="138"/>
                    </a:cubicBezTo>
                    <a:cubicBezTo>
                      <a:pt x="300" y="106"/>
                      <a:pt x="345" y="37"/>
                      <a:pt x="294" y="18"/>
                    </a:cubicBezTo>
                    <a:cubicBezTo>
                      <a:pt x="247" y="0"/>
                      <a:pt x="244" y="72"/>
                      <a:pt x="211" y="72"/>
                    </a:cubicBezTo>
                    <a:cubicBezTo>
                      <a:pt x="178" y="73"/>
                      <a:pt x="180" y="7"/>
                      <a:pt x="120" y="15"/>
                    </a:cubicBezTo>
                    <a:close/>
                  </a:path>
                </a:pathLst>
              </a:custGeom>
              <a:solidFill>
                <a:srgbClr val="FAE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0" name="Freeform 69">
                <a:extLst>
                  <a:ext uri="{FF2B5EF4-FFF2-40B4-BE49-F238E27FC236}">
                    <a16:creationId xmlns:a16="http://schemas.microsoft.com/office/drawing/2014/main" id="{128C2213-0C9B-412E-AC8D-DDFFCC431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634"/>
                <a:ext cx="1054" cy="1008"/>
              </a:xfrm>
              <a:custGeom>
                <a:avLst/>
                <a:gdLst>
                  <a:gd name="T0" fmla="*/ 1611 w 460"/>
                  <a:gd name="T1" fmla="*/ 335 h 412"/>
                  <a:gd name="T2" fmla="*/ 687 w 460"/>
                  <a:gd name="T3" fmla="*/ 2006 h 412"/>
                  <a:gd name="T4" fmla="*/ 529 w 460"/>
                  <a:gd name="T5" fmla="*/ 4088 h 412"/>
                  <a:gd name="T6" fmla="*/ 1322 w 460"/>
                  <a:gd name="T7" fmla="*/ 4101 h 412"/>
                  <a:gd name="T8" fmla="*/ 1565 w 460"/>
                  <a:gd name="T9" fmla="*/ 5639 h 412"/>
                  <a:gd name="T10" fmla="*/ 2672 w 460"/>
                  <a:gd name="T11" fmla="*/ 5466 h 412"/>
                  <a:gd name="T12" fmla="*/ 3297 w 460"/>
                  <a:gd name="T13" fmla="*/ 5201 h 412"/>
                  <a:gd name="T14" fmla="*/ 3810 w 460"/>
                  <a:gd name="T15" fmla="*/ 4688 h 412"/>
                  <a:gd name="T16" fmla="*/ 4993 w 460"/>
                  <a:gd name="T17" fmla="*/ 4688 h 412"/>
                  <a:gd name="T18" fmla="*/ 4404 w 460"/>
                  <a:gd name="T19" fmla="*/ 2341 h 412"/>
                  <a:gd name="T20" fmla="*/ 4033 w 460"/>
                  <a:gd name="T21" fmla="*/ 384 h 412"/>
                  <a:gd name="T22" fmla="*/ 2924 w 460"/>
                  <a:gd name="T23" fmla="*/ 1084 h 412"/>
                  <a:gd name="T24" fmla="*/ 1611 w 460"/>
                  <a:gd name="T25" fmla="*/ 335 h 4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60" h="412">
                    <a:moveTo>
                      <a:pt x="134" y="23"/>
                    </a:moveTo>
                    <a:cubicBezTo>
                      <a:pt x="99" y="28"/>
                      <a:pt x="100" y="115"/>
                      <a:pt x="57" y="137"/>
                    </a:cubicBezTo>
                    <a:cubicBezTo>
                      <a:pt x="14" y="159"/>
                      <a:pt x="0" y="263"/>
                      <a:pt x="44" y="279"/>
                    </a:cubicBezTo>
                    <a:cubicBezTo>
                      <a:pt x="89" y="295"/>
                      <a:pt x="100" y="268"/>
                      <a:pt x="110" y="280"/>
                    </a:cubicBezTo>
                    <a:cubicBezTo>
                      <a:pt x="120" y="292"/>
                      <a:pt x="54" y="365"/>
                      <a:pt x="130" y="385"/>
                    </a:cubicBezTo>
                    <a:cubicBezTo>
                      <a:pt x="178" y="397"/>
                      <a:pt x="212" y="412"/>
                      <a:pt x="222" y="373"/>
                    </a:cubicBezTo>
                    <a:cubicBezTo>
                      <a:pt x="233" y="334"/>
                      <a:pt x="246" y="356"/>
                      <a:pt x="274" y="355"/>
                    </a:cubicBezTo>
                    <a:cubicBezTo>
                      <a:pt x="302" y="353"/>
                      <a:pt x="296" y="319"/>
                      <a:pt x="317" y="320"/>
                    </a:cubicBezTo>
                    <a:cubicBezTo>
                      <a:pt x="338" y="321"/>
                      <a:pt x="387" y="373"/>
                      <a:pt x="415" y="320"/>
                    </a:cubicBezTo>
                    <a:cubicBezTo>
                      <a:pt x="460" y="234"/>
                      <a:pt x="374" y="198"/>
                      <a:pt x="366" y="160"/>
                    </a:cubicBezTo>
                    <a:cubicBezTo>
                      <a:pt x="359" y="122"/>
                      <a:pt x="414" y="53"/>
                      <a:pt x="335" y="26"/>
                    </a:cubicBezTo>
                    <a:cubicBezTo>
                      <a:pt x="261" y="0"/>
                      <a:pt x="283" y="73"/>
                      <a:pt x="243" y="74"/>
                    </a:cubicBezTo>
                    <a:cubicBezTo>
                      <a:pt x="203" y="75"/>
                      <a:pt x="207" y="13"/>
                      <a:pt x="134" y="23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1" name="Freeform 70">
                <a:extLst>
                  <a:ext uri="{FF2B5EF4-FFF2-40B4-BE49-F238E27FC236}">
                    <a16:creationId xmlns:a16="http://schemas.microsoft.com/office/drawing/2014/main" id="{DCFBA7C6-D3BC-465E-8D3B-71CB49C20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725"/>
                <a:ext cx="882" cy="802"/>
              </a:xfrm>
              <a:custGeom>
                <a:avLst/>
                <a:gdLst>
                  <a:gd name="T0" fmla="*/ 1443 w 385"/>
                  <a:gd name="T1" fmla="*/ 220 h 328"/>
                  <a:gd name="T2" fmla="*/ 719 w 385"/>
                  <a:gd name="T3" fmla="*/ 1609 h 328"/>
                  <a:gd name="T4" fmla="*/ 431 w 385"/>
                  <a:gd name="T5" fmla="*/ 3066 h 328"/>
                  <a:gd name="T6" fmla="*/ 1418 w 385"/>
                  <a:gd name="T7" fmla="*/ 3318 h 328"/>
                  <a:gd name="T8" fmla="*/ 1480 w 385"/>
                  <a:gd name="T9" fmla="*/ 4621 h 328"/>
                  <a:gd name="T10" fmla="*/ 2151 w 385"/>
                  <a:gd name="T11" fmla="*/ 4311 h 328"/>
                  <a:gd name="T12" fmla="*/ 2861 w 385"/>
                  <a:gd name="T13" fmla="*/ 4166 h 328"/>
                  <a:gd name="T14" fmla="*/ 3342 w 385"/>
                  <a:gd name="T15" fmla="*/ 3550 h 328"/>
                  <a:gd name="T16" fmla="*/ 4314 w 385"/>
                  <a:gd name="T17" fmla="*/ 3702 h 328"/>
                  <a:gd name="T18" fmla="*/ 3679 w 385"/>
                  <a:gd name="T19" fmla="*/ 2015 h 328"/>
                  <a:gd name="T20" fmla="*/ 3537 w 385"/>
                  <a:gd name="T21" fmla="*/ 264 h 328"/>
                  <a:gd name="T22" fmla="*/ 2536 w 385"/>
                  <a:gd name="T23" fmla="*/ 1051 h 328"/>
                  <a:gd name="T24" fmla="*/ 1443 w 385"/>
                  <a:gd name="T25" fmla="*/ 220 h 3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5" h="328">
                    <a:moveTo>
                      <a:pt x="120" y="15"/>
                    </a:moveTo>
                    <a:cubicBezTo>
                      <a:pt x="91" y="19"/>
                      <a:pt x="96" y="92"/>
                      <a:pt x="60" y="110"/>
                    </a:cubicBezTo>
                    <a:cubicBezTo>
                      <a:pt x="25" y="128"/>
                      <a:pt x="0" y="197"/>
                      <a:pt x="36" y="210"/>
                    </a:cubicBezTo>
                    <a:cubicBezTo>
                      <a:pt x="73" y="223"/>
                      <a:pt x="110" y="217"/>
                      <a:pt x="118" y="227"/>
                    </a:cubicBezTo>
                    <a:cubicBezTo>
                      <a:pt x="126" y="236"/>
                      <a:pt x="61" y="299"/>
                      <a:pt x="123" y="316"/>
                    </a:cubicBezTo>
                    <a:cubicBezTo>
                      <a:pt x="163" y="326"/>
                      <a:pt x="170" y="328"/>
                      <a:pt x="179" y="295"/>
                    </a:cubicBezTo>
                    <a:cubicBezTo>
                      <a:pt x="188" y="263"/>
                      <a:pt x="214" y="286"/>
                      <a:pt x="238" y="285"/>
                    </a:cubicBezTo>
                    <a:cubicBezTo>
                      <a:pt x="261" y="284"/>
                      <a:pt x="261" y="242"/>
                      <a:pt x="278" y="243"/>
                    </a:cubicBezTo>
                    <a:cubicBezTo>
                      <a:pt x="295" y="243"/>
                      <a:pt x="338" y="299"/>
                      <a:pt x="359" y="253"/>
                    </a:cubicBezTo>
                    <a:cubicBezTo>
                      <a:pt x="385" y="197"/>
                      <a:pt x="312" y="170"/>
                      <a:pt x="306" y="138"/>
                    </a:cubicBezTo>
                    <a:cubicBezTo>
                      <a:pt x="300" y="106"/>
                      <a:pt x="345" y="37"/>
                      <a:pt x="294" y="18"/>
                    </a:cubicBezTo>
                    <a:cubicBezTo>
                      <a:pt x="247" y="0"/>
                      <a:pt x="244" y="72"/>
                      <a:pt x="211" y="72"/>
                    </a:cubicBezTo>
                    <a:cubicBezTo>
                      <a:pt x="178" y="73"/>
                      <a:pt x="180" y="7"/>
                      <a:pt x="120" y="15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2" name="Freeform 71">
                <a:extLst>
                  <a:ext uri="{FF2B5EF4-FFF2-40B4-BE49-F238E27FC236}">
                    <a16:creationId xmlns:a16="http://schemas.microsoft.com/office/drawing/2014/main" id="{607845CF-5ACB-4B57-97AE-1969B47AF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1999"/>
                <a:ext cx="284" cy="256"/>
              </a:xfrm>
              <a:custGeom>
                <a:avLst/>
                <a:gdLst>
                  <a:gd name="T0" fmla="*/ 1081 w 124"/>
                  <a:gd name="T1" fmla="*/ 41 h 105"/>
                  <a:gd name="T2" fmla="*/ 456 w 124"/>
                  <a:gd name="T3" fmla="*/ 0 h 105"/>
                  <a:gd name="T4" fmla="*/ 142 w 124"/>
                  <a:gd name="T5" fmla="*/ 553 h 105"/>
                  <a:gd name="T6" fmla="*/ 410 w 124"/>
                  <a:gd name="T7" fmla="*/ 756 h 105"/>
                  <a:gd name="T8" fmla="*/ 687 w 124"/>
                  <a:gd name="T9" fmla="*/ 1017 h 105"/>
                  <a:gd name="T10" fmla="*/ 1285 w 124"/>
                  <a:gd name="T11" fmla="*/ 1200 h 105"/>
                  <a:gd name="T12" fmla="*/ 1443 w 124"/>
                  <a:gd name="T13" fmla="*/ 463 h 105"/>
                  <a:gd name="T14" fmla="*/ 1081 w 124"/>
                  <a:gd name="T15" fmla="*/ 41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4" h="105">
                    <a:moveTo>
                      <a:pt x="90" y="3"/>
                    </a:moveTo>
                    <a:cubicBezTo>
                      <a:pt x="68" y="11"/>
                      <a:pt x="53" y="1"/>
                      <a:pt x="38" y="0"/>
                    </a:cubicBezTo>
                    <a:cubicBezTo>
                      <a:pt x="18" y="0"/>
                      <a:pt x="0" y="17"/>
                      <a:pt x="12" y="38"/>
                    </a:cubicBezTo>
                    <a:cubicBezTo>
                      <a:pt x="17" y="46"/>
                      <a:pt x="26" y="49"/>
                      <a:pt x="34" y="52"/>
                    </a:cubicBezTo>
                    <a:cubicBezTo>
                      <a:pt x="44" y="57"/>
                      <a:pt x="49" y="62"/>
                      <a:pt x="57" y="70"/>
                    </a:cubicBezTo>
                    <a:cubicBezTo>
                      <a:pt x="71" y="83"/>
                      <a:pt x="91" y="105"/>
                      <a:pt x="107" y="83"/>
                    </a:cubicBezTo>
                    <a:cubicBezTo>
                      <a:pt x="119" y="67"/>
                      <a:pt x="124" y="52"/>
                      <a:pt x="120" y="32"/>
                    </a:cubicBezTo>
                    <a:cubicBezTo>
                      <a:pt x="116" y="18"/>
                      <a:pt x="109" y="0"/>
                      <a:pt x="90" y="3"/>
                    </a:cubicBezTo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3" name="Freeform 72">
                <a:extLst>
                  <a:ext uri="{FF2B5EF4-FFF2-40B4-BE49-F238E27FC236}">
                    <a16:creationId xmlns:a16="http://schemas.microsoft.com/office/drawing/2014/main" id="{7E116B32-23D3-4D71-B207-B1BF8976A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864"/>
                <a:ext cx="62" cy="20"/>
              </a:xfrm>
              <a:custGeom>
                <a:avLst/>
                <a:gdLst>
                  <a:gd name="T0" fmla="*/ 326 w 27"/>
                  <a:gd name="T1" fmla="*/ 125 h 8"/>
                  <a:gd name="T2" fmla="*/ 158 w 27"/>
                  <a:gd name="T3" fmla="*/ 63 h 8"/>
                  <a:gd name="T4" fmla="*/ 0 w 27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8">
                    <a:moveTo>
                      <a:pt x="27" y="8"/>
                    </a:moveTo>
                    <a:cubicBezTo>
                      <a:pt x="23" y="6"/>
                      <a:pt x="17" y="5"/>
                      <a:pt x="13" y="4"/>
                    </a:cubicBezTo>
                    <a:cubicBezTo>
                      <a:pt x="8" y="3"/>
                      <a:pt x="4" y="0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4" name="Freeform 73">
                <a:extLst>
                  <a:ext uri="{FF2B5EF4-FFF2-40B4-BE49-F238E27FC236}">
                    <a16:creationId xmlns:a16="http://schemas.microsoft.com/office/drawing/2014/main" id="{C4965A57-021F-4C1E-8F23-D816A6975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1769"/>
                <a:ext cx="58" cy="32"/>
              </a:xfrm>
              <a:custGeom>
                <a:avLst/>
                <a:gdLst>
                  <a:gd name="T0" fmla="*/ 313 w 25"/>
                  <a:gd name="T1" fmla="*/ 194 h 13"/>
                  <a:gd name="T2" fmla="*/ 0 w 25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3">
                    <a:moveTo>
                      <a:pt x="25" y="13"/>
                    </a:moveTo>
                    <a:cubicBezTo>
                      <a:pt x="18" y="8"/>
                      <a:pt x="8" y="2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5" name="Freeform 74">
                <a:extLst>
                  <a:ext uri="{FF2B5EF4-FFF2-40B4-BE49-F238E27FC236}">
                    <a16:creationId xmlns:a16="http://schemas.microsoft.com/office/drawing/2014/main" id="{25603B15-B11C-43F5-9914-921E23458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1691"/>
                <a:ext cx="11" cy="71"/>
              </a:xfrm>
              <a:custGeom>
                <a:avLst/>
                <a:gdLst>
                  <a:gd name="T0" fmla="*/ 53 w 5"/>
                  <a:gd name="T1" fmla="*/ 426 h 29"/>
                  <a:gd name="T2" fmla="*/ 0 w 5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9">
                    <a:moveTo>
                      <a:pt x="5" y="29"/>
                    </a:moveTo>
                    <a:cubicBezTo>
                      <a:pt x="0" y="21"/>
                      <a:pt x="3" y="9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6" name="Freeform 75">
                <a:extLst>
                  <a:ext uri="{FF2B5EF4-FFF2-40B4-BE49-F238E27FC236}">
                    <a16:creationId xmlns:a16="http://schemas.microsoft.com/office/drawing/2014/main" id="{649FE41F-FCF1-4FB1-AA41-78670C795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1764"/>
                <a:ext cx="16" cy="39"/>
              </a:xfrm>
              <a:custGeom>
                <a:avLst/>
                <a:gdLst>
                  <a:gd name="T0" fmla="*/ 0 w 7"/>
                  <a:gd name="T1" fmla="*/ 232 h 16"/>
                  <a:gd name="T2" fmla="*/ 85 w 7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6">
                    <a:moveTo>
                      <a:pt x="0" y="16"/>
                    </a:moveTo>
                    <a:cubicBezTo>
                      <a:pt x="0" y="10"/>
                      <a:pt x="6" y="6"/>
                      <a:pt x="7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7" name="Freeform 76">
                <a:extLst>
                  <a:ext uri="{FF2B5EF4-FFF2-40B4-BE49-F238E27FC236}">
                    <a16:creationId xmlns:a16="http://schemas.microsoft.com/office/drawing/2014/main" id="{3DCAA53B-11C9-4D76-A07F-EE7831A9F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1815"/>
                <a:ext cx="14" cy="88"/>
              </a:xfrm>
              <a:custGeom>
                <a:avLst/>
                <a:gdLst>
                  <a:gd name="T0" fmla="*/ 77 w 6"/>
                  <a:gd name="T1" fmla="*/ 526 h 36"/>
                  <a:gd name="T2" fmla="*/ 0 w 6"/>
                  <a:gd name="T3" fmla="*/ 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6">
                    <a:moveTo>
                      <a:pt x="6" y="36"/>
                    </a:moveTo>
                    <a:cubicBezTo>
                      <a:pt x="1" y="25"/>
                      <a:pt x="4" y="11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8" name="Freeform 77">
                <a:extLst>
                  <a:ext uri="{FF2B5EF4-FFF2-40B4-BE49-F238E27FC236}">
                    <a16:creationId xmlns:a16="http://schemas.microsoft.com/office/drawing/2014/main" id="{2162FF80-0A00-4FAF-A4C9-34093C068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1791"/>
                <a:ext cx="30" cy="29"/>
              </a:xfrm>
              <a:custGeom>
                <a:avLst/>
                <a:gdLst>
                  <a:gd name="T0" fmla="*/ 159 w 13"/>
                  <a:gd name="T1" fmla="*/ 169 h 12"/>
                  <a:gd name="T2" fmla="*/ 0 w 13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cubicBezTo>
                      <a:pt x="7" y="9"/>
                      <a:pt x="6" y="1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9" name="Freeform 78">
                <a:extLst>
                  <a:ext uri="{FF2B5EF4-FFF2-40B4-BE49-F238E27FC236}">
                    <a16:creationId xmlns:a16="http://schemas.microsoft.com/office/drawing/2014/main" id="{7FD63155-E1F9-4C2B-A24E-23EAC1491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1691"/>
                <a:ext cx="12" cy="73"/>
              </a:xfrm>
              <a:custGeom>
                <a:avLst/>
                <a:gdLst>
                  <a:gd name="T0" fmla="*/ 58 w 5"/>
                  <a:gd name="T1" fmla="*/ 433 h 30"/>
                  <a:gd name="T2" fmla="*/ 0 w 5"/>
                  <a:gd name="T3" fmla="*/ 12 h 30"/>
                  <a:gd name="T4" fmla="*/ 0 w 5"/>
                  <a:gd name="T5" fmla="*/ 29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0">
                    <a:moveTo>
                      <a:pt x="4" y="30"/>
                    </a:moveTo>
                    <a:cubicBezTo>
                      <a:pt x="5" y="21"/>
                      <a:pt x="1" y="10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0" name="Freeform 79">
                <a:extLst>
                  <a:ext uri="{FF2B5EF4-FFF2-40B4-BE49-F238E27FC236}">
                    <a16:creationId xmlns:a16="http://schemas.microsoft.com/office/drawing/2014/main" id="{DD11E10C-2C30-4B8F-A43A-E22C1A8A1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1708"/>
                <a:ext cx="23" cy="71"/>
              </a:xfrm>
              <a:custGeom>
                <a:avLst/>
                <a:gdLst>
                  <a:gd name="T0" fmla="*/ 122 w 10"/>
                  <a:gd name="T1" fmla="*/ 0 h 29"/>
                  <a:gd name="T2" fmla="*/ 0 w 10"/>
                  <a:gd name="T3" fmla="*/ 42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9">
                    <a:moveTo>
                      <a:pt x="10" y="0"/>
                    </a:moveTo>
                    <a:cubicBezTo>
                      <a:pt x="9" y="7"/>
                      <a:pt x="5" y="23"/>
                      <a:pt x="0" y="29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1" name="Freeform 80">
                <a:extLst>
                  <a:ext uri="{FF2B5EF4-FFF2-40B4-BE49-F238E27FC236}">
                    <a16:creationId xmlns:a16="http://schemas.microsoft.com/office/drawing/2014/main" id="{0F2A434E-4DEB-40F9-A02A-030F6FCD5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1803"/>
                <a:ext cx="64" cy="29"/>
              </a:xfrm>
              <a:custGeom>
                <a:avLst/>
                <a:gdLst>
                  <a:gd name="T0" fmla="*/ 0 w 28"/>
                  <a:gd name="T1" fmla="*/ 169 h 12"/>
                  <a:gd name="T2" fmla="*/ 334 w 28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2">
                    <a:moveTo>
                      <a:pt x="0" y="12"/>
                    </a:moveTo>
                    <a:cubicBezTo>
                      <a:pt x="10" y="8"/>
                      <a:pt x="18" y="1"/>
                      <a:pt x="28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2" name="Freeform 81">
                <a:extLst>
                  <a:ext uri="{FF2B5EF4-FFF2-40B4-BE49-F238E27FC236}">
                    <a16:creationId xmlns:a16="http://schemas.microsoft.com/office/drawing/2014/main" id="{A3082DBA-727F-46DB-A3FC-6BD65A65F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1918"/>
                <a:ext cx="55" cy="1"/>
              </a:xfrm>
              <a:custGeom>
                <a:avLst/>
                <a:gdLst>
                  <a:gd name="T0" fmla="*/ 289 w 24"/>
                  <a:gd name="T1" fmla="*/ 0 h 1"/>
                  <a:gd name="T2" fmla="*/ 0 w 2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">
                    <a:moveTo>
                      <a:pt x="24" y="0"/>
                    </a:moveTo>
                    <a:cubicBezTo>
                      <a:pt x="16" y="0"/>
                      <a:pt x="8" y="0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3" name="Freeform 82">
                <a:extLst>
                  <a:ext uri="{FF2B5EF4-FFF2-40B4-BE49-F238E27FC236}">
                    <a16:creationId xmlns:a16="http://schemas.microsoft.com/office/drawing/2014/main" id="{C703590D-B744-46C8-A4E3-19E547D15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2109"/>
                <a:ext cx="50" cy="46"/>
              </a:xfrm>
              <a:custGeom>
                <a:avLst/>
                <a:gdLst>
                  <a:gd name="T0" fmla="*/ 259 w 22"/>
                  <a:gd name="T1" fmla="*/ 0 h 19"/>
                  <a:gd name="T2" fmla="*/ 82 w 22"/>
                  <a:gd name="T3" fmla="*/ 182 h 19"/>
                  <a:gd name="T4" fmla="*/ 0 w 22"/>
                  <a:gd name="T5" fmla="*/ 269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22" y="0"/>
                    </a:moveTo>
                    <a:cubicBezTo>
                      <a:pt x="19" y="5"/>
                      <a:pt x="12" y="10"/>
                      <a:pt x="7" y="13"/>
                    </a:cubicBezTo>
                    <a:cubicBezTo>
                      <a:pt x="5" y="15"/>
                      <a:pt x="2" y="17"/>
                      <a:pt x="0" y="19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4" name="Freeform 83">
                <a:extLst>
                  <a:ext uri="{FF2B5EF4-FFF2-40B4-BE49-F238E27FC236}">
                    <a16:creationId xmlns:a16="http://schemas.microsoft.com/office/drawing/2014/main" id="{8DA0BF95-356F-4C4E-823D-16E82EA0B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189"/>
                <a:ext cx="59" cy="30"/>
              </a:xfrm>
              <a:custGeom>
                <a:avLst/>
                <a:gdLst>
                  <a:gd name="T0" fmla="*/ 304 w 26"/>
                  <a:gd name="T1" fmla="*/ 0 h 12"/>
                  <a:gd name="T2" fmla="*/ 256 w 26"/>
                  <a:gd name="T3" fmla="*/ 33 h 12"/>
                  <a:gd name="T4" fmla="*/ 118 w 26"/>
                  <a:gd name="T5" fmla="*/ 113 h 12"/>
                  <a:gd name="T6" fmla="*/ 0 w 26"/>
                  <a:gd name="T7" fmla="*/ 18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2">
                    <a:moveTo>
                      <a:pt x="26" y="0"/>
                    </a:moveTo>
                    <a:cubicBezTo>
                      <a:pt x="26" y="0"/>
                      <a:pt x="23" y="1"/>
                      <a:pt x="22" y="2"/>
                    </a:cubicBezTo>
                    <a:cubicBezTo>
                      <a:pt x="18" y="4"/>
                      <a:pt x="14" y="5"/>
                      <a:pt x="10" y="7"/>
                    </a:cubicBezTo>
                    <a:cubicBezTo>
                      <a:pt x="7" y="8"/>
                      <a:pt x="3" y="11"/>
                      <a:pt x="0" y="12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5" name="Freeform 84">
                <a:extLst>
                  <a:ext uri="{FF2B5EF4-FFF2-40B4-BE49-F238E27FC236}">
                    <a16:creationId xmlns:a16="http://schemas.microsoft.com/office/drawing/2014/main" id="{D10D6E78-1E40-4405-83F1-4CE82ACB9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312"/>
                <a:ext cx="80" cy="9"/>
              </a:xfrm>
              <a:custGeom>
                <a:avLst/>
                <a:gdLst>
                  <a:gd name="T0" fmla="*/ 11 w 35"/>
                  <a:gd name="T1" fmla="*/ 11 h 4"/>
                  <a:gd name="T2" fmla="*/ 37 w 35"/>
                  <a:gd name="T3" fmla="*/ 25 h 4"/>
                  <a:gd name="T4" fmla="*/ 142 w 35"/>
                  <a:gd name="T5" fmla="*/ 25 h 4"/>
                  <a:gd name="T6" fmla="*/ 297 w 35"/>
                  <a:gd name="T7" fmla="*/ 45 h 4"/>
                  <a:gd name="T8" fmla="*/ 418 w 35"/>
                  <a:gd name="T9" fmla="*/ 45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">
                    <a:moveTo>
                      <a:pt x="1" y="1"/>
                    </a:moveTo>
                    <a:cubicBezTo>
                      <a:pt x="0" y="0"/>
                      <a:pt x="2" y="2"/>
                      <a:pt x="3" y="2"/>
                    </a:cubicBezTo>
                    <a:cubicBezTo>
                      <a:pt x="6" y="2"/>
                      <a:pt x="9" y="2"/>
                      <a:pt x="12" y="2"/>
                    </a:cubicBezTo>
                    <a:cubicBezTo>
                      <a:pt x="16" y="3"/>
                      <a:pt x="21" y="3"/>
                      <a:pt x="25" y="4"/>
                    </a:cubicBezTo>
                    <a:cubicBezTo>
                      <a:pt x="28" y="4"/>
                      <a:pt x="32" y="4"/>
                      <a:pt x="35" y="4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6" name="Freeform 85">
                <a:extLst>
                  <a:ext uri="{FF2B5EF4-FFF2-40B4-BE49-F238E27FC236}">
                    <a16:creationId xmlns:a16="http://schemas.microsoft.com/office/drawing/2014/main" id="{51806E5C-5963-4176-8BE5-0F1E8E0FC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2382"/>
                <a:ext cx="59" cy="79"/>
              </a:xfrm>
              <a:custGeom>
                <a:avLst/>
                <a:gdLst>
                  <a:gd name="T0" fmla="*/ 304 w 26"/>
                  <a:gd name="T1" fmla="*/ 481 h 32"/>
                  <a:gd name="T2" fmla="*/ 186 w 26"/>
                  <a:gd name="T3" fmla="*/ 316 h 32"/>
                  <a:gd name="T4" fmla="*/ 82 w 26"/>
                  <a:gd name="T5" fmla="*/ 133 h 32"/>
                  <a:gd name="T6" fmla="*/ 0 w 26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2">
                    <a:moveTo>
                      <a:pt x="26" y="32"/>
                    </a:moveTo>
                    <a:cubicBezTo>
                      <a:pt x="24" y="28"/>
                      <a:pt x="19" y="24"/>
                      <a:pt x="16" y="21"/>
                    </a:cubicBezTo>
                    <a:cubicBezTo>
                      <a:pt x="13" y="17"/>
                      <a:pt x="10" y="13"/>
                      <a:pt x="7" y="9"/>
                    </a:cubicBezTo>
                    <a:cubicBezTo>
                      <a:pt x="5" y="6"/>
                      <a:pt x="2" y="3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7" name="Freeform 86">
                <a:extLst>
                  <a:ext uri="{FF2B5EF4-FFF2-40B4-BE49-F238E27FC236}">
                    <a16:creationId xmlns:a16="http://schemas.microsoft.com/office/drawing/2014/main" id="{1D54487C-A5A8-4AF9-B396-DCA526D77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2375"/>
                <a:ext cx="18" cy="66"/>
              </a:xfrm>
              <a:custGeom>
                <a:avLst/>
                <a:gdLst>
                  <a:gd name="T0" fmla="*/ 92 w 8"/>
                  <a:gd name="T1" fmla="*/ 0 h 27"/>
                  <a:gd name="T2" fmla="*/ 36 w 8"/>
                  <a:gd name="T3" fmla="*/ 274 h 27"/>
                  <a:gd name="T4" fmla="*/ 11 w 8"/>
                  <a:gd name="T5" fmla="*/ 352 h 27"/>
                  <a:gd name="T6" fmla="*/ 0 w 8"/>
                  <a:gd name="T7" fmla="*/ 394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8" y="0"/>
                    </a:moveTo>
                    <a:cubicBezTo>
                      <a:pt x="6" y="6"/>
                      <a:pt x="5" y="13"/>
                      <a:pt x="3" y="19"/>
                    </a:cubicBezTo>
                    <a:cubicBezTo>
                      <a:pt x="2" y="21"/>
                      <a:pt x="2" y="22"/>
                      <a:pt x="1" y="24"/>
                    </a:cubicBezTo>
                    <a:cubicBezTo>
                      <a:pt x="1" y="25"/>
                      <a:pt x="0" y="27"/>
                      <a:pt x="0" y="27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8" name="Freeform 87">
                <a:extLst>
                  <a:ext uri="{FF2B5EF4-FFF2-40B4-BE49-F238E27FC236}">
                    <a16:creationId xmlns:a16="http://schemas.microsoft.com/office/drawing/2014/main" id="{EDBD3D4E-F3F8-4EA8-8D55-61A24B4E0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319"/>
                <a:ext cx="19" cy="98"/>
              </a:xfrm>
              <a:custGeom>
                <a:avLst/>
                <a:gdLst>
                  <a:gd name="T0" fmla="*/ 12 w 8"/>
                  <a:gd name="T1" fmla="*/ 0 h 40"/>
                  <a:gd name="T2" fmla="*/ 69 w 8"/>
                  <a:gd name="T3" fmla="*/ 414 h 40"/>
                  <a:gd name="T4" fmla="*/ 107 w 8"/>
                  <a:gd name="T5" fmla="*/ 588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40">
                    <a:moveTo>
                      <a:pt x="1" y="0"/>
                    </a:moveTo>
                    <a:cubicBezTo>
                      <a:pt x="0" y="9"/>
                      <a:pt x="3" y="19"/>
                      <a:pt x="5" y="28"/>
                    </a:cubicBezTo>
                    <a:cubicBezTo>
                      <a:pt x="6" y="32"/>
                      <a:pt x="7" y="37"/>
                      <a:pt x="8" y="4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9" name="Freeform 88">
                <a:extLst>
                  <a:ext uri="{FF2B5EF4-FFF2-40B4-BE49-F238E27FC236}">
                    <a16:creationId xmlns:a16="http://schemas.microsoft.com/office/drawing/2014/main" id="{EC78E6E5-3EA9-4B30-80C6-A7512A262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2417"/>
                <a:ext cx="23" cy="75"/>
              </a:xfrm>
              <a:custGeom>
                <a:avLst/>
                <a:gdLst>
                  <a:gd name="T0" fmla="*/ 0 w 10"/>
                  <a:gd name="T1" fmla="*/ 0 h 31"/>
                  <a:gd name="T2" fmla="*/ 37 w 10"/>
                  <a:gd name="T3" fmla="*/ 169 h 31"/>
                  <a:gd name="T4" fmla="*/ 74 w 10"/>
                  <a:gd name="T5" fmla="*/ 298 h 31"/>
                  <a:gd name="T6" fmla="*/ 122 w 10"/>
                  <a:gd name="T7" fmla="*/ 438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31">
                    <a:moveTo>
                      <a:pt x="0" y="0"/>
                    </a:moveTo>
                    <a:cubicBezTo>
                      <a:pt x="2" y="2"/>
                      <a:pt x="2" y="9"/>
                      <a:pt x="3" y="12"/>
                    </a:cubicBezTo>
                    <a:cubicBezTo>
                      <a:pt x="4" y="15"/>
                      <a:pt x="5" y="18"/>
                      <a:pt x="6" y="21"/>
                    </a:cubicBezTo>
                    <a:cubicBezTo>
                      <a:pt x="8" y="24"/>
                      <a:pt x="9" y="28"/>
                      <a:pt x="10" y="31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0" name="Freeform 89">
                <a:extLst>
                  <a:ext uri="{FF2B5EF4-FFF2-40B4-BE49-F238E27FC236}">
                    <a16:creationId xmlns:a16="http://schemas.microsoft.com/office/drawing/2014/main" id="{E3D9DB0E-D7A6-478F-B64F-85E8EC531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2414"/>
                <a:ext cx="3" cy="76"/>
              </a:xfrm>
              <a:custGeom>
                <a:avLst/>
                <a:gdLst>
                  <a:gd name="T0" fmla="*/ 27 w 1"/>
                  <a:gd name="T1" fmla="*/ 0 h 31"/>
                  <a:gd name="T2" fmla="*/ 0 w 1"/>
                  <a:gd name="T3" fmla="*/ 456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1">
                    <a:moveTo>
                      <a:pt x="1" y="0"/>
                    </a:moveTo>
                    <a:cubicBezTo>
                      <a:pt x="1" y="11"/>
                      <a:pt x="0" y="21"/>
                      <a:pt x="0" y="31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1" name="Freeform 90">
                <a:extLst>
                  <a:ext uri="{FF2B5EF4-FFF2-40B4-BE49-F238E27FC236}">
                    <a16:creationId xmlns:a16="http://schemas.microsoft.com/office/drawing/2014/main" id="{52E53966-8AF3-4C9A-9966-9DFCD9709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2478"/>
                <a:ext cx="48" cy="44"/>
              </a:xfrm>
              <a:custGeom>
                <a:avLst/>
                <a:gdLst>
                  <a:gd name="T0" fmla="*/ 0 w 21"/>
                  <a:gd name="T1" fmla="*/ 0 h 18"/>
                  <a:gd name="T2" fmla="*/ 85 w 21"/>
                  <a:gd name="T3" fmla="*/ 120 h 18"/>
                  <a:gd name="T4" fmla="*/ 158 w 21"/>
                  <a:gd name="T5" fmla="*/ 191 h 18"/>
                  <a:gd name="T6" fmla="*/ 251 w 21"/>
                  <a:gd name="T7" fmla="*/ 264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0" y="0"/>
                    </a:moveTo>
                    <a:cubicBezTo>
                      <a:pt x="3" y="2"/>
                      <a:pt x="5" y="5"/>
                      <a:pt x="7" y="8"/>
                    </a:cubicBezTo>
                    <a:cubicBezTo>
                      <a:pt x="9" y="9"/>
                      <a:pt x="11" y="11"/>
                      <a:pt x="13" y="13"/>
                    </a:cubicBezTo>
                    <a:cubicBezTo>
                      <a:pt x="15" y="15"/>
                      <a:pt x="19" y="16"/>
                      <a:pt x="21" y="18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2" name="Freeform 91">
                <a:extLst>
                  <a:ext uri="{FF2B5EF4-FFF2-40B4-BE49-F238E27FC236}">
                    <a16:creationId xmlns:a16="http://schemas.microsoft.com/office/drawing/2014/main" id="{A092A3D5-1DAA-48D3-8D18-17F440967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514"/>
                <a:ext cx="5" cy="93"/>
              </a:xfrm>
              <a:custGeom>
                <a:avLst/>
                <a:gdLst>
                  <a:gd name="T0" fmla="*/ 20 w 2"/>
                  <a:gd name="T1" fmla="*/ 0 h 38"/>
                  <a:gd name="T2" fmla="*/ 20 w 2"/>
                  <a:gd name="T3" fmla="*/ 414 h 38"/>
                  <a:gd name="T4" fmla="*/ 0 w 2"/>
                  <a:gd name="T5" fmla="*/ 558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8">
                    <a:moveTo>
                      <a:pt x="1" y="0"/>
                    </a:moveTo>
                    <a:cubicBezTo>
                      <a:pt x="1" y="9"/>
                      <a:pt x="2" y="19"/>
                      <a:pt x="1" y="28"/>
                    </a:cubicBezTo>
                    <a:cubicBezTo>
                      <a:pt x="1" y="31"/>
                      <a:pt x="0" y="35"/>
                      <a:pt x="0" y="38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3" name="Freeform 92">
                <a:extLst>
                  <a:ext uri="{FF2B5EF4-FFF2-40B4-BE49-F238E27FC236}">
                    <a16:creationId xmlns:a16="http://schemas.microsoft.com/office/drawing/2014/main" id="{3FFA7FD2-387C-460F-A60A-8539387F0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2436"/>
                <a:ext cx="76" cy="30"/>
              </a:xfrm>
              <a:custGeom>
                <a:avLst/>
                <a:gdLst>
                  <a:gd name="T0" fmla="*/ 403 w 33"/>
                  <a:gd name="T1" fmla="*/ 0 h 12"/>
                  <a:gd name="T2" fmla="*/ 256 w 33"/>
                  <a:gd name="T3" fmla="*/ 95 h 12"/>
                  <a:gd name="T4" fmla="*/ 134 w 33"/>
                  <a:gd name="T5" fmla="*/ 145 h 12"/>
                  <a:gd name="T6" fmla="*/ 0 w 33"/>
                  <a:gd name="T7" fmla="*/ 18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2">
                    <a:moveTo>
                      <a:pt x="33" y="0"/>
                    </a:moveTo>
                    <a:cubicBezTo>
                      <a:pt x="31" y="2"/>
                      <a:pt x="25" y="4"/>
                      <a:pt x="21" y="6"/>
                    </a:cubicBezTo>
                    <a:cubicBezTo>
                      <a:pt x="18" y="7"/>
                      <a:pt x="14" y="7"/>
                      <a:pt x="11" y="9"/>
                    </a:cubicBezTo>
                    <a:cubicBezTo>
                      <a:pt x="7" y="10"/>
                      <a:pt x="4" y="11"/>
                      <a:pt x="0" y="12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4" name="Freeform 93">
                <a:extLst>
                  <a:ext uri="{FF2B5EF4-FFF2-40B4-BE49-F238E27FC236}">
                    <a16:creationId xmlns:a16="http://schemas.microsoft.com/office/drawing/2014/main" id="{C2EF5160-981C-4823-B37D-35EA2DC10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358"/>
                <a:ext cx="60" cy="10"/>
              </a:xfrm>
              <a:custGeom>
                <a:avLst/>
                <a:gdLst>
                  <a:gd name="T0" fmla="*/ 318 w 26"/>
                  <a:gd name="T1" fmla="*/ 63 h 4"/>
                  <a:gd name="T2" fmla="*/ 0 w 2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4">
                    <a:moveTo>
                      <a:pt x="26" y="4"/>
                    </a:moveTo>
                    <a:cubicBezTo>
                      <a:pt x="18" y="2"/>
                      <a:pt x="8" y="2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5" name="Freeform 94">
                <a:extLst>
                  <a:ext uri="{FF2B5EF4-FFF2-40B4-BE49-F238E27FC236}">
                    <a16:creationId xmlns:a16="http://schemas.microsoft.com/office/drawing/2014/main" id="{48542A9B-CDBB-40BC-8EDA-83536BB78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265"/>
                <a:ext cx="51" cy="51"/>
              </a:xfrm>
              <a:custGeom>
                <a:avLst/>
                <a:gdLst>
                  <a:gd name="T0" fmla="*/ 274 w 22"/>
                  <a:gd name="T1" fmla="*/ 0 h 21"/>
                  <a:gd name="T2" fmla="*/ 102 w 22"/>
                  <a:gd name="T3" fmla="*/ 170 h 21"/>
                  <a:gd name="T4" fmla="*/ 0 w 22"/>
                  <a:gd name="T5" fmla="*/ 301 h 21"/>
                  <a:gd name="T6" fmla="*/ 12 w 22"/>
                  <a:gd name="T7" fmla="*/ 289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1">
                    <a:moveTo>
                      <a:pt x="22" y="0"/>
                    </a:moveTo>
                    <a:cubicBezTo>
                      <a:pt x="16" y="2"/>
                      <a:pt x="12" y="8"/>
                      <a:pt x="8" y="12"/>
                    </a:cubicBezTo>
                    <a:cubicBezTo>
                      <a:pt x="5" y="15"/>
                      <a:pt x="2" y="18"/>
                      <a:pt x="0" y="21"/>
                    </a:cubicBezTo>
                    <a:cubicBezTo>
                      <a:pt x="0" y="21"/>
                      <a:pt x="0" y="21"/>
                      <a:pt x="1" y="2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6" name="Freeform 95">
                <a:extLst>
                  <a:ext uri="{FF2B5EF4-FFF2-40B4-BE49-F238E27FC236}">
                    <a16:creationId xmlns:a16="http://schemas.microsoft.com/office/drawing/2014/main" id="{7EBFDBED-DE9D-46FB-99D5-1D4759E14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2248"/>
                <a:ext cx="18" cy="83"/>
              </a:xfrm>
              <a:custGeom>
                <a:avLst/>
                <a:gdLst>
                  <a:gd name="T0" fmla="*/ 92 w 8"/>
                  <a:gd name="T1" fmla="*/ 0 h 34"/>
                  <a:gd name="T2" fmla="*/ 0 w 8"/>
                  <a:gd name="T3" fmla="*/ 496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4">
                    <a:moveTo>
                      <a:pt x="8" y="0"/>
                    </a:moveTo>
                    <a:cubicBezTo>
                      <a:pt x="5" y="11"/>
                      <a:pt x="5" y="24"/>
                      <a:pt x="0" y="34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7" name="Freeform 96">
                <a:extLst>
                  <a:ext uri="{FF2B5EF4-FFF2-40B4-BE49-F238E27FC236}">
                    <a16:creationId xmlns:a16="http://schemas.microsoft.com/office/drawing/2014/main" id="{357FE393-B332-473F-8164-F6A875B6E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2216"/>
                <a:ext cx="67" cy="54"/>
              </a:xfrm>
              <a:custGeom>
                <a:avLst/>
                <a:gdLst>
                  <a:gd name="T0" fmla="*/ 358 w 29"/>
                  <a:gd name="T1" fmla="*/ 0 h 22"/>
                  <a:gd name="T2" fmla="*/ 85 w 29"/>
                  <a:gd name="T3" fmla="*/ 253 h 22"/>
                  <a:gd name="T4" fmla="*/ 0 w 29"/>
                  <a:gd name="T5" fmla="*/ 326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2">
                    <a:moveTo>
                      <a:pt x="29" y="0"/>
                    </a:moveTo>
                    <a:cubicBezTo>
                      <a:pt x="21" y="4"/>
                      <a:pt x="15" y="12"/>
                      <a:pt x="7" y="17"/>
                    </a:cubicBezTo>
                    <a:cubicBezTo>
                      <a:pt x="5" y="19"/>
                      <a:pt x="1" y="21"/>
                      <a:pt x="0" y="22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8" name="Freeform 97">
                <a:extLst>
                  <a:ext uri="{FF2B5EF4-FFF2-40B4-BE49-F238E27FC236}">
                    <a16:creationId xmlns:a16="http://schemas.microsoft.com/office/drawing/2014/main" id="{517C2569-A427-4585-9005-A82D8D6BC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128"/>
                <a:ext cx="68" cy="12"/>
              </a:xfrm>
              <a:custGeom>
                <a:avLst/>
                <a:gdLst>
                  <a:gd name="T0" fmla="*/ 349 w 30"/>
                  <a:gd name="T1" fmla="*/ 29 h 5"/>
                  <a:gd name="T2" fmla="*/ 231 w 30"/>
                  <a:gd name="T3" fmla="*/ 29 h 5"/>
                  <a:gd name="T4" fmla="*/ 93 w 30"/>
                  <a:gd name="T5" fmla="*/ 0 h 5"/>
                  <a:gd name="T6" fmla="*/ 0 w 30"/>
                  <a:gd name="T7" fmla="*/ 29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5">
                    <a:moveTo>
                      <a:pt x="30" y="2"/>
                    </a:moveTo>
                    <a:cubicBezTo>
                      <a:pt x="30" y="5"/>
                      <a:pt x="21" y="2"/>
                      <a:pt x="20" y="2"/>
                    </a:cubicBezTo>
                    <a:cubicBezTo>
                      <a:pt x="16" y="1"/>
                      <a:pt x="12" y="0"/>
                      <a:pt x="8" y="0"/>
                    </a:cubicBezTo>
                    <a:cubicBezTo>
                      <a:pt x="6" y="1"/>
                      <a:pt x="3" y="0"/>
                      <a:pt x="0" y="2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9" name="Freeform 98">
                <a:extLst>
                  <a:ext uri="{FF2B5EF4-FFF2-40B4-BE49-F238E27FC236}">
                    <a16:creationId xmlns:a16="http://schemas.microsoft.com/office/drawing/2014/main" id="{561A7943-D4DD-48D3-BBAB-9C3AC446D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021"/>
                <a:ext cx="55" cy="46"/>
              </a:xfrm>
              <a:custGeom>
                <a:avLst/>
                <a:gdLst>
                  <a:gd name="T0" fmla="*/ 0 w 24"/>
                  <a:gd name="T1" fmla="*/ 0 h 19"/>
                  <a:gd name="T2" fmla="*/ 179 w 24"/>
                  <a:gd name="T3" fmla="*/ 182 h 19"/>
                  <a:gd name="T4" fmla="*/ 289 w 24"/>
                  <a:gd name="T5" fmla="*/ 269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0" y="0"/>
                    </a:moveTo>
                    <a:cubicBezTo>
                      <a:pt x="3" y="6"/>
                      <a:pt x="11" y="9"/>
                      <a:pt x="15" y="13"/>
                    </a:cubicBezTo>
                    <a:cubicBezTo>
                      <a:pt x="18" y="15"/>
                      <a:pt x="21" y="17"/>
                      <a:pt x="24" y="19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0" name="Freeform 99">
                <a:extLst>
                  <a:ext uri="{FF2B5EF4-FFF2-40B4-BE49-F238E27FC236}">
                    <a16:creationId xmlns:a16="http://schemas.microsoft.com/office/drawing/2014/main" id="{EEBCC987-DEC4-4513-9437-AD0E110E6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1960"/>
                <a:ext cx="41" cy="46"/>
              </a:xfrm>
              <a:custGeom>
                <a:avLst/>
                <a:gdLst>
                  <a:gd name="T0" fmla="*/ 0 w 18"/>
                  <a:gd name="T1" fmla="*/ 0 h 19"/>
                  <a:gd name="T2" fmla="*/ 212 w 18"/>
                  <a:gd name="T3" fmla="*/ 269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9">
                    <a:moveTo>
                      <a:pt x="0" y="0"/>
                    </a:moveTo>
                    <a:cubicBezTo>
                      <a:pt x="7" y="5"/>
                      <a:pt x="11" y="14"/>
                      <a:pt x="18" y="19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1" name="Freeform 100">
                <a:extLst>
                  <a:ext uri="{FF2B5EF4-FFF2-40B4-BE49-F238E27FC236}">
                    <a16:creationId xmlns:a16="http://schemas.microsoft.com/office/drawing/2014/main" id="{F4EE7FBE-18B4-4EF2-BEDC-15B63F842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1999"/>
                <a:ext cx="284" cy="256"/>
              </a:xfrm>
              <a:custGeom>
                <a:avLst/>
                <a:gdLst>
                  <a:gd name="T0" fmla="*/ 1081 w 124"/>
                  <a:gd name="T1" fmla="*/ 41 h 105"/>
                  <a:gd name="T2" fmla="*/ 456 w 124"/>
                  <a:gd name="T3" fmla="*/ 0 h 105"/>
                  <a:gd name="T4" fmla="*/ 142 w 124"/>
                  <a:gd name="T5" fmla="*/ 553 h 105"/>
                  <a:gd name="T6" fmla="*/ 410 w 124"/>
                  <a:gd name="T7" fmla="*/ 756 h 105"/>
                  <a:gd name="T8" fmla="*/ 687 w 124"/>
                  <a:gd name="T9" fmla="*/ 1017 h 105"/>
                  <a:gd name="T10" fmla="*/ 1285 w 124"/>
                  <a:gd name="T11" fmla="*/ 1200 h 105"/>
                  <a:gd name="T12" fmla="*/ 1443 w 124"/>
                  <a:gd name="T13" fmla="*/ 463 h 105"/>
                  <a:gd name="T14" fmla="*/ 1081 w 124"/>
                  <a:gd name="T15" fmla="*/ 41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4" h="105">
                    <a:moveTo>
                      <a:pt x="90" y="3"/>
                    </a:moveTo>
                    <a:cubicBezTo>
                      <a:pt x="68" y="11"/>
                      <a:pt x="53" y="0"/>
                      <a:pt x="38" y="0"/>
                    </a:cubicBezTo>
                    <a:cubicBezTo>
                      <a:pt x="18" y="0"/>
                      <a:pt x="0" y="17"/>
                      <a:pt x="12" y="38"/>
                    </a:cubicBezTo>
                    <a:cubicBezTo>
                      <a:pt x="17" y="46"/>
                      <a:pt x="26" y="48"/>
                      <a:pt x="34" y="52"/>
                    </a:cubicBezTo>
                    <a:cubicBezTo>
                      <a:pt x="44" y="57"/>
                      <a:pt x="49" y="62"/>
                      <a:pt x="57" y="70"/>
                    </a:cubicBezTo>
                    <a:cubicBezTo>
                      <a:pt x="71" y="83"/>
                      <a:pt x="91" y="105"/>
                      <a:pt x="107" y="83"/>
                    </a:cubicBezTo>
                    <a:cubicBezTo>
                      <a:pt x="119" y="67"/>
                      <a:pt x="124" y="51"/>
                      <a:pt x="120" y="32"/>
                    </a:cubicBezTo>
                    <a:cubicBezTo>
                      <a:pt x="116" y="18"/>
                      <a:pt x="109" y="0"/>
                      <a:pt x="90" y="3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2" name="Freeform 101">
                <a:extLst>
                  <a:ext uri="{FF2B5EF4-FFF2-40B4-BE49-F238E27FC236}">
                    <a16:creationId xmlns:a16="http://schemas.microsoft.com/office/drawing/2014/main" id="{EFEF2489-1D1F-4B9D-9300-C4A89D9DC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2030"/>
                <a:ext cx="101" cy="130"/>
              </a:xfrm>
              <a:custGeom>
                <a:avLst/>
                <a:gdLst>
                  <a:gd name="T0" fmla="*/ 25 w 44"/>
                  <a:gd name="T1" fmla="*/ 0 h 53"/>
                  <a:gd name="T2" fmla="*/ 0 w 44"/>
                  <a:gd name="T3" fmla="*/ 103 h 53"/>
                  <a:gd name="T4" fmla="*/ 0 w 44"/>
                  <a:gd name="T5" fmla="*/ 223 h 53"/>
                  <a:gd name="T6" fmla="*/ 94 w 44"/>
                  <a:gd name="T7" fmla="*/ 427 h 53"/>
                  <a:gd name="T8" fmla="*/ 533 w 44"/>
                  <a:gd name="T9" fmla="*/ 782 h 53"/>
                  <a:gd name="T10" fmla="*/ 326 w 44"/>
                  <a:gd name="T11" fmla="*/ 547 h 53"/>
                  <a:gd name="T12" fmla="*/ 147 w 44"/>
                  <a:gd name="T13" fmla="*/ 385 h 53"/>
                  <a:gd name="T14" fmla="*/ 25 w 44"/>
                  <a:gd name="T15" fmla="*/ 29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53">
                    <a:moveTo>
                      <a:pt x="2" y="0"/>
                    </a:moveTo>
                    <a:cubicBezTo>
                      <a:pt x="2" y="3"/>
                      <a:pt x="1" y="5"/>
                      <a:pt x="0" y="7"/>
                    </a:cubicBezTo>
                    <a:cubicBezTo>
                      <a:pt x="0" y="10"/>
                      <a:pt x="0" y="12"/>
                      <a:pt x="0" y="15"/>
                    </a:cubicBezTo>
                    <a:cubicBezTo>
                      <a:pt x="1" y="20"/>
                      <a:pt x="3" y="26"/>
                      <a:pt x="8" y="29"/>
                    </a:cubicBezTo>
                    <a:cubicBezTo>
                      <a:pt x="19" y="36"/>
                      <a:pt x="36" y="41"/>
                      <a:pt x="44" y="53"/>
                    </a:cubicBezTo>
                    <a:cubicBezTo>
                      <a:pt x="39" y="47"/>
                      <a:pt x="34" y="42"/>
                      <a:pt x="27" y="37"/>
                    </a:cubicBezTo>
                    <a:cubicBezTo>
                      <a:pt x="23" y="33"/>
                      <a:pt x="17" y="30"/>
                      <a:pt x="12" y="26"/>
                    </a:cubicBezTo>
                    <a:cubicBezTo>
                      <a:pt x="3" y="20"/>
                      <a:pt x="2" y="11"/>
                      <a:pt x="2" y="2"/>
                    </a:cubicBezTo>
                  </a:path>
                </a:pathLst>
              </a:custGeom>
              <a:solidFill>
                <a:srgbClr val="DA4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3" name="Freeform 102">
                <a:extLst>
                  <a:ext uri="{FF2B5EF4-FFF2-40B4-BE49-F238E27FC236}">
                    <a16:creationId xmlns:a16="http://schemas.microsoft.com/office/drawing/2014/main" id="{9EB8D87E-7EF8-47CD-BF45-001886A53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013"/>
                <a:ext cx="62" cy="184"/>
              </a:xfrm>
              <a:custGeom>
                <a:avLst/>
                <a:gdLst>
                  <a:gd name="T0" fmla="*/ 11 w 27"/>
                  <a:gd name="T1" fmla="*/ 12 h 75"/>
                  <a:gd name="T2" fmla="*/ 301 w 27"/>
                  <a:gd name="T3" fmla="*/ 415 h 75"/>
                  <a:gd name="T4" fmla="*/ 317 w 27"/>
                  <a:gd name="T5" fmla="*/ 741 h 75"/>
                  <a:gd name="T6" fmla="*/ 158 w 27"/>
                  <a:gd name="T7" fmla="*/ 1065 h 75"/>
                  <a:gd name="T8" fmla="*/ 131 w 27"/>
                  <a:gd name="T9" fmla="*/ 1106 h 75"/>
                  <a:gd name="T10" fmla="*/ 216 w 27"/>
                  <a:gd name="T11" fmla="*/ 903 h 75"/>
                  <a:gd name="T12" fmla="*/ 253 w 27"/>
                  <a:gd name="T13" fmla="*/ 692 h 75"/>
                  <a:gd name="T14" fmla="*/ 232 w 27"/>
                  <a:gd name="T15" fmla="*/ 314 h 75"/>
                  <a:gd name="T16" fmla="*/ 122 w 27"/>
                  <a:gd name="T17" fmla="*/ 91 h 75"/>
                  <a:gd name="T18" fmla="*/ 0 w 27"/>
                  <a:gd name="T19" fmla="*/ 12 h 75"/>
                  <a:gd name="T20" fmla="*/ 11 w 27"/>
                  <a:gd name="T21" fmla="*/ 29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75">
                    <a:moveTo>
                      <a:pt x="1" y="1"/>
                    </a:moveTo>
                    <a:cubicBezTo>
                      <a:pt x="15" y="0"/>
                      <a:pt x="23" y="16"/>
                      <a:pt x="25" y="28"/>
                    </a:cubicBezTo>
                    <a:cubicBezTo>
                      <a:pt x="26" y="34"/>
                      <a:pt x="27" y="43"/>
                      <a:pt x="26" y="50"/>
                    </a:cubicBezTo>
                    <a:cubicBezTo>
                      <a:pt x="24" y="58"/>
                      <a:pt x="18" y="66"/>
                      <a:pt x="13" y="72"/>
                    </a:cubicBezTo>
                    <a:cubicBezTo>
                      <a:pt x="12" y="73"/>
                      <a:pt x="11" y="74"/>
                      <a:pt x="11" y="75"/>
                    </a:cubicBezTo>
                    <a:cubicBezTo>
                      <a:pt x="14" y="71"/>
                      <a:pt x="16" y="65"/>
                      <a:pt x="18" y="61"/>
                    </a:cubicBezTo>
                    <a:cubicBezTo>
                      <a:pt x="19" y="56"/>
                      <a:pt x="20" y="51"/>
                      <a:pt x="21" y="47"/>
                    </a:cubicBezTo>
                    <a:cubicBezTo>
                      <a:pt x="22" y="38"/>
                      <a:pt x="21" y="29"/>
                      <a:pt x="19" y="21"/>
                    </a:cubicBezTo>
                    <a:cubicBezTo>
                      <a:pt x="17" y="15"/>
                      <a:pt x="16" y="9"/>
                      <a:pt x="10" y="6"/>
                    </a:cubicBezTo>
                    <a:cubicBezTo>
                      <a:pt x="7" y="4"/>
                      <a:pt x="3" y="3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solidFill>
                <a:srgbClr val="DA4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4" name="Freeform 103">
                <a:extLst>
                  <a:ext uri="{FF2B5EF4-FFF2-40B4-BE49-F238E27FC236}">
                    <a16:creationId xmlns:a16="http://schemas.microsoft.com/office/drawing/2014/main" id="{26E5D56A-DA96-47AD-9FF1-794757416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052"/>
                <a:ext cx="39" cy="57"/>
              </a:xfrm>
              <a:custGeom>
                <a:avLst/>
                <a:gdLst>
                  <a:gd name="T0" fmla="*/ 0 w 17"/>
                  <a:gd name="T1" fmla="*/ 0 h 23"/>
                  <a:gd name="T2" fmla="*/ 37 w 17"/>
                  <a:gd name="T3" fmla="*/ 228 h 23"/>
                  <a:gd name="T4" fmla="*/ 204 w 17"/>
                  <a:gd name="T5" fmla="*/ 349 h 23"/>
                  <a:gd name="T6" fmla="*/ 0 w 17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3">
                    <a:moveTo>
                      <a:pt x="0" y="0"/>
                    </a:moveTo>
                    <a:cubicBezTo>
                      <a:pt x="1" y="5"/>
                      <a:pt x="0" y="10"/>
                      <a:pt x="3" y="15"/>
                    </a:cubicBezTo>
                    <a:cubicBezTo>
                      <a:pt x="6" y="20"/>
                      <a:pt x="12" y="20"/>
                      <a:pt x="17" y="23"/>
                    </a:cubicBezTo>
                    <a:cubicBezTo>
                      <a:pt x="7" y="22"/>
                      <a:pt x="1" y="9"/>
                      <a:pt x="0" y="0"/>
                    </a:cubicBezTo>
                  </a:path>
                </a:pathLst>
              </a:custGeom>
              <a:solidFill>
                <a:srgbClr val="F0B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5" name="Freeform 104">
                <a:extLst>
                  <a:ext uri="{FF2B5EF4-FFF2-40B4-BE49-F238E27FC236}">
                    <a16:creationId xmlns:a16="http://schemas.microsoft.com/office/drawing/2014/main" id="{82F43F22-59CC-44C9-BA78-A308C9330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2038"/>
                <a:ext cx="26" cy="107"/>
              </a:xfrm>
              <a:custGeom>
                <a:avLst/>
                <a:gdLst>
                  <a:gd name="T0" fmla="*/ 0 w 11"/>
                  <a:gd name="T1" fmla="*/ 0 h 44"/>
                  <a:gd name="T2" fmla="*/ 50 w 11"/>
                  <a:gd name="T3" fmla="*/ 141 h 44"/>
                  <a:gd name="T4" fmla="*/ 95 w 11"/>
                  <a:gd name="T5" fmla="*/ 289 h 44"/>
                  <a:gd name="T6" fmla="*/ 78 w 11"/>
                  <a:gd name="T7" fmla="*/ 632 h 44"/>
                  <a:gd name="T8" fmla="*/ 118 w 11"/>
                  <a:gd name="T9" fmla="*/ 243 h 44"/>
                  <a:gd name="T10" fmla="*/ 12 w 11"/>
                  <a:gd name="T11" fmla="*/ 12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44">
                    <a:moveTo>
                      <a:pt x="0" y="0"/>
                    </a:moveTo>
                    <a:cubicBezTo>
                      <a:pt x="1" y="3"/>
                      <a:pt x="3" y="7"/>
                      <a:pt x="4" y="10"/>
                    </a:cubicBezTo>
                    <a:cubicBezTo>
                      <a:pt x="6" y="13"/>
                      <a:pt x="6" y="17"/>
                      <a:pt x="7" y="20"/>
                    </a:cubicBezTo>
                    <a:cubicBezTo>
                      <a:pt x="9" y="29"/>
                      <a:pt x="7" y="36"/>
                      <a:pt x="6" y="44"/>
                    </a:cubicBezTo>
                    <a:cubicBezTo>
                      <a:pt x="11" y="37"/>
                      <a:pt x="10" y="26"/>
                      <a:pt x="9" y="17"/>
                    </a:cubicBezTo>
                    <a:cubicBezTo>
                      <a:pt x="7" y="11"/>
                      <a:pt x="4" y="6"/>
                      <a:pt x="1" y="1"/>
                    </a:cubicBezTo>
                  </a:path>
                </a:pathLst>
              </a:custGeom>
              <a:solidFill>
                <a:srgbClr val="F0B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6" name="Freeform 105">
                <a:extLst>
                  <a:ext uri="{FF2B5EF4-FFF2-40B4-BE49-F238E27FC236}">
                    <a16:creationId xmlns:a16="http://schemas.microsoft.com/office/drawing/2014/main" id="{F6B78BF6-B6EF-4604-A8F3-75B273484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2004"/>
                <a:ext cx="59" cy="127"/>
              </a:xfrm>
              <a:custGeom>
                <a:avLst/>
                <a:gdLst>
                  <a:gd name="T0" fmla="*/ 202 w 26"/>
                  <a:gd name="T1" fmla="*/ 0 h 52"/>
                  <a:gd name="T2" fmla="*/ 93 w 26"/>
                  <a:gd name="T3" fmla="*/ 435 h 52"/>
                  <a:gd name="T4" fmla="*/ 304 w 26"/>
                  <a:gd name="T5" fmla="*/ 757 h 52"/>
                  <a:gd name="T6" fmla="*/ 25 w 26"/>
                  <a:gd name="T7" fmla="*/ 405 h 52"/>
                  <a:gd name="T8" fmla="*/ 186 w 26"/>
                  <a:gd name="T9" fmla="*/ 29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52">
                    <a:moveTo>
                      <a:pt x="17" y="0"/>
                    </a:moveTo>
                    <a:cubicBezTo>
                      <a:pt x="8" y="5"/>
                      <a:pt x="5" y="20"/>
                      <a:pt x="8" y="30"/>
                    </a:cubicBezTo>
                    <a:cubicBezTo>
                      <a:pt x="11" y="41"/>
                      <a:pt x="18" y="44"/>
                      <a:pt x="26" y="52"/>
                    </a:cubicBezTo>
                    <a:cubicBezTo>
                      <a:pt x="14" y="52"/>
                      <a:pt x="3" y="38"/>
                      <a:pt x="2" y="28"/>
                    </a:cubicBezTo>
                    <a:cubicBezTo>
                      <a:pt x="0" y="17"/>
                      <a:pt x="6" y="5"/>
                      <a:pt x="16" y="2"/>
                    </a:cubicBezTo>
                  </a:path>
                </a:pathLst>
              </a:custGeom>
              <a:solidFill>
                <a:srgbClr val="F5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7" name="Freeform 106">
                <a:extLst>
                  <a:ext uri="{FF2B5EF4-FFF2-40B4-BE49-F238E27FC236}">
                    <a16:creationId xmlns:a16="http://schemas.microsoft.com/office/drawing/2014/main" id="{19BDEF48-A874-4AAD-B9EF-088DBDC6C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991"/>
                <a:ext cx="73" cy="189"/>
              </a:xfrm>
              <a:custGeom>
                <a:avLst/>
                <a:gdLst>
                  <a:gd name="T0" fmla="*/ 0 w 32"/>
                  <a:gd name="T1" fmla="*/ 29 h 77"/>
                  <a:gd name="T2" fmla="*/ 271 w 32"/>
                  <a:gd name="T3" fmla="*/ 476 h 77"/>
                  <a:gd name="T4" fmla="*/ 285 w 32"/>
                  <a:gd name="T5" fmla="*/ 825 h 77"/>
                  <a:gd name="T6" fmla="*/ 260 w 32"/>
                  <a:gd name="T7" fmla="*/ 989 h 77"/>
                  <a:gd name="T8" fmla="*/ 203 w 32"/>
                  <a:gd name="T9" fmla="*/ 1139 h 77"/>
                  <a:gd name="T10" fmla="*/ 344 w 32"/>
                  <a:gd name="T11" fmla="*/ 476 h 77"/>
                  <a:gd name="T12" fmla="*/ 0 w 32"/>
                  <a:gd name="T13" fmla="*/ 42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77">
                    <a:moveTo>
                      <a:pt x="0" y="2"/>
                    </a:moveTo>
                    <a:cubicBezTo>
                      <a:pt x="9" y="0"/>
                      <a:pt x="20" y="24"/>
                      <a:pt x="23" y="32"/>
                    </a:cubicBezTo>
                    <a:cubicBezTo>
                      <a:pt x="25" y="40"/>
                      <a:pt x="25" y="48"/>
                      <a:pt x="24" y="56"/>
                    </a:cubicBezTo>
                    <a:cubicBezTo>
                      <a:pt x="24" y="60"/>
                      <a:pt x="23" y="63"/>
                      <a:pt x="22" y="67"/>
                    </a:cubicBezTo>
                    <a:cubicBezTo>
                      <a:pt x="21" y="71"/>
                      <a:pt x="19" y="74"/>
                      <a:pt x="17" y="77"/>
                    </a:cubicBezTo>
                    <a:cubicBezTo>
                      <a:pt x="31" y="67"/>
                      <a:pt x="32" y="47"/>
                      <a:pt x="29" y="32"/>
                    </a:cubicBezTo>
                    <a:cubicBezTo>
                      <a:pt x="26" y="17"/>
                      <a:pt x="13" y="7"/>
                      <a:pt x="0" y="3"/>
                    </a:cubicBezTo>
                  </a:path>
                </a:pathLst>
              </a:custGeom>
              <a:solidFill>
                <a:srgbClr val="F5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8" name="Freeform 107">
                <a:extLst>
                  <a:ext uri="{FF2B5EF4-FFF2-40B4-BE49-F238E27FC236}">
                    <a16:creationId xmlns:a16="http://schemas.microsoft.com/office/drawing/2014/main" id="{3C1FFE2B-832A-43FD-B59B-84E97001A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1769"/>
                <a:ext cx="154" cy="239"/>
              </a:xfrm>
              <a:custGeom>
                <a:avLst/>
                <a:gdLst>
                  <a:gd name="T0" fmla="*/ 814 w 67"/>
                  <a:gd name="T1" fmla="*/ 29 h 98"/>
                  <a:gd name="T2" fmla="*/ 545 w 67"/>
                  <a:gd name="T3" fmla="*/ 161 h 98"/>
                  <a:gd name="T4" fmla="*/ 402 w 67"/>
                  <a:gd name="T5" fmla="*/ 595 h 98"/>
                  <a:gd name="T6" fmla="*/ 244 w 67"/>
                  <a:gd name="T7" fmla="*/ 1071 h 98"/>
                  <a:gd name="T8" fmla="*/ 0 w 67"/>
                  <a:gd name="T9" fmla="*/ 1361 h 98"/>
                  <a:gd name="T10" fmla="*/ 317 w 67"/>
                  <a:gd name="T11" fmla="*/ 1071 h 98"/>
                  <a:gd name="T12" fmla="*/ 460 w 67"/>
                  <a:gd name="T13" fmla="*/ 583 h 98"/>
                  <a:gd name="T14" fmla="*/ 582 w 67"/>
                  <a:gd name="T15" fmla="*/ 202 h 98"/>
                  <a:gd name="T16" fmla="*/ 814 w 67"/>
                  <a:gd name="T17" fmla="*/ 59 h 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98">
                    <a:moveTo>
                      <a:pt x="67" y="2"/>
                    </a:moveTo>
                    <a:cubicBezTo>
                      <a:pt x="58" y="1"/>
                      <a:pt x="51" y="5"/>
                      <a:pt x="45" y="11"/>
                    </a:cubicBezTo>
                    <a:cubicBezTo>
                      <a:pt x="37" y="21"/>
                      <a:pt x="36" y="30"/>
                      <a:pt x="33" y="41"/>
                    </a:cubicBezTo>
                    <a:cubicBezTo>
                      <a:pt x="29" y="52"/>
                      <a:pt x="26" y="64"/>
                      <a:pt x="20" y="74"/>
                    </a:cubicBezTo>
                    <a:cubicBezTo>
                      <a:pt x="14" y="83"/>
                      <a:pt x="7" y="87"/>
                      <a:pt x="0" y="94"/>
                    </a:cubicBezTo>
                    <a:cubicBezTo>
                      <a:pt x="9" y="98"/>
                      <a:pt x="22" y="81"/>
                      <a:pt x="26" y="74"/>
                    </a:cubicBezTo>
                    <a:cubicBezTo>
                      <a:pt x="32" y="64"/>
                      <a:pt x="35" y="52"/>
                      <a:pt x="38" y="40"/>
                    </a:cubicBezTo>
                    <a:cubicBezTo>
                      <a:pt x="41" y="32"/>
                      <a:pt x="43" y="22"/>
                      <a:pt x="48" y="14"/>
                    </a:cubicBezTo>
                    <a:cubicBezTo>
                      <a:pt x="51" y="10"/>
                      <a:pt x="63" y="0"/>
                      <a:pt x="67" y="4"/>
                    </a:cubicBezTo>
                  </a:path>
                </a:pathLst>
              </a:custGeom>
              <a:solidFill>
                <a:srgbClr val="F8F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9" name="Freeform 108">
                <a:extLst>
                  <a:ext uri="{FF2B5EF4-FFF2-40B4-BE49-F238E27FC236}">
                    <a16:creationId xmlns:a16="http://schemas.microsoft.com/office/drawing/2014/main" id="{2348E99E-F53E-4814-89DE-216F82A38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253"/>
                <a:ext cx="62" cy="127"/>
              </a:xfrm>
              <a:custGeom>
                <a:avLst/>
                <a:gdLst>
                  <a:gd name="T0" fmla="*/ 11 w 27"/>
                  <a:gd name="T1" fmla="*/ 12 h 52"/>
                  <a:gd name="T2" fmla="*/ 0 w 27"/>
                  <a:gd name="T3" fmla="*/ 0 h 52"/>
                  <a:gd name="T4" fmla="*/ 207 w 27"/>
                  <a:gd name="T5" fmla="*/ 293 h 52"/>
                  <a:gd name="T6" fmla="*/ 110 w 27"/>
                  <a:gd name="T7" fmla="*/ 496 h 52"/>
                  <a:gd name="T8" fmla="*/ 11 w 27"/>
                  <a:gd name="T9" fmla="*/ 757 h 52"/>
                  <a:gd name="T10" fmla="*/ 289 w 27"/>
                  <a:gd name="T11" fmla="*/ 161 h 52"/>
                  <a:gd name="T12" fmla="*/ 11 w 27"/>
                  <a:gd name="T13" fmla="*/ 0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52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2" y="0"/>
                      <a:pt x="21" y="9"/>
                      <a:pt x="17" y="20"/>
                    </a:cubicBezTo>
                    <a:cubicBezTo>
                      <a:pt x="15" y="26"/>
                      <a:pt x="12" y="30"/>
                      <a:pt x="9" y="34"/>
                    </a:cubicBezTo>
                    <a:cubicBezTo>
                      <a:pt x="5" y="40"/>
                      <a:pt x="3" y="47"/>
                      <a:pt x="1" y="52"/>
                    </a:cubicBezTo>
                    <a:cubicBezTo>
                      <a:pt x="6" y="39"/>
                      <a:pt x="27" y="27"/>
                      <a:pt x="24" y="11"/>
                    </a:cubicBezTo>
                    <a:cubicBezTo>
                      <a:pt x="22" y="1"/>
                      <a:pt x="8" y="0"/>
                      <a:pt x="1" y="0"/>
                    </a:cubicBezTo>
                  </a:path>
                </a:pathLst>
              </a:custGeom>
              <a:solidFill>
                <a:srgbClr val="F8F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0" name="Freeform 109">
                <a:extLst>
                  <a:ext uri="{FF2B5EF4-FFF2-40B4-BE49-F238E27FC236}">
                    <a16:creationId xmlns:a16="http://schemas.microsoft.com/office/drawing/2014/main" id="{9DBB4A31-475E-40AF-8B69-EB909C1D3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1952"/>
                <a:ext cx="82" cy="208"/>
              </a:xfrm>
              <a:custGeom>
                <a:avLst/>
                <a:gdLst>
                  <a:gd name="T0" fmla="*/ 187 w 36"/>
                  <a:gd name="T1" fmla="*/ 0 h 85"/>
                  <a:gd name="T2" fmla="*/ 109 w 36"/>
                  <a:gd name="T3" fmla="*/ 761 h 85"/>
                  <a:gd name="T4" fmla="*/ 426 w 36"/>
                  <a:gd name="T5" fmla="*/ 1246 h 85"/>
                  <a:gd name="T6" fmla="*/ 0 w 36"/>
                  <a:gd name="T7" fmla="*/ 629 h 85"/>
                  <a:gd name="T8" fmla="*/ 57 w 36"/>
                  <a:gd name="T9" fmla="*/ 306 h 85"/>
                  <a:gd name="T10" fmla="*/ 155 w 36"/>
                  <a:gd name="T11" fmla="*/ 42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85">
                    <a:moveTo>
                      <a:pt x="16" y="0"/>
                    </a:moveTo>
                    <a:cubicBezTo>
                      <a:pt x="10" y="18"/>
                      <a:pt x="2" y="34"/>
                      <a:pt x="9" y="52"/>
                    </a:cubicBezTo>
                    <a:cubicBezTo>
                      <a:pt x="14" y="66"/>
                      <a:pt x="26" y="75"/>
                      <a:pt x="36" y="85"/>
                    </a:cubicBezTo>
                    <a:cubicBezTo>
                      <a:pt x="19" y="78"/>
                      <a:pt x="1" y="61"/>
                      <a:pt x="0" y="43"/>
                    </a:cubicBezTo>
                    <a:cubicBezTo>
                      <a:pt x="0" y="35"/>
                      <a:pt x="2" y="28"/>
                      <a:pt x="5" y="21"/>
                    </a:cubicBezTo>
                    <a:cubicBezTo>
                      <a:pt x="8" y="15"/>
                      <a:pt x="10" y="8"/>
                      <a:pt x="13" y="3"/>
                    </a:cubicBezTo>
                  </a:path>
                </a:pathLst>
              </a:custGeom>
              <a:solidFill>
                <a:srgbClr val="F8F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1" name="Freeform 110">
                <a:extLst>
                  <a:ext uri="{FF2B5EF4-FFF2-40B4-BE49-F238E27FC236}">
                    <a16:creationId xmlns:a16="http://schemas.microsoft.com/office/drawing/2014/main" id="{A0F781CD-7D0F-4207-A6C3-9553BFA7F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2287"/>
                <a:ext cx="137" cy="73"/>
              </a:xfrm>
              <a:custGeom>
                <a:avLst/>
                <a:gdLst>
                  <a:gd name="T0" fmla="*/ 0 w 60"/>
                  <a:gd name="T1" fmla="*/ 433 h 30"/>
                  <a:gd name="T2" fmla="*/ 345 w 60"/>
                  <a:gd name="T3" fmla="*/ 112 h 30"/>
                  <a:gd name="T4" fmla="*/ 715 w 60"/>
                  <a:gd name="T5" fmla="*/ 401 h 30"/>
                  <a:gd name="T6" fmla="*/ 224 w 60"/>
                  <a:gd name="T7" fmla="*/ 12 h 30"/>
                  <a:gd name="T8" fmla="*/ 11 w 60"/>
                  <a:gd name="T9" fmla="*/ 421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30">
                    <a:moveTo>
                      <a:pt x="0" y="30"/>
                    </a:moveTo>
                    <a:cubicBezTo>
                      <a:pt x="4" y="16"/>
                      <a:pt x="15" y="5"/>
                      <a:pt x="29" y="8"/>
                    </a:cubicBezTo>
                    <a:cubicBezTo>
                      <a:pt x="41" y="11"/>
                      <a:pt x="49" y="22"/>
                      <a:pt x="60" y="28"/>
                    </a:cubicBezTo>
                    <a:cubicBezTo>
                      <a:pt x="48" y="20"/>
                      <a:pt x="36" y="0"/>
                      <a:pt x="19" y="1"/>
                    </a:cubicBezTo>
                    <a:cubicBezTo>
                      <a:pt x="5" y="2"/>
                      <a:pt x="4" y="19"/>
                      <a:pt x="1" y="29"/>
                    </a:cubicBezTo>
                  </a:path>
                </a:pathLst>
              </a:custGeom>
              <a:solidFill>
                <a:srgbClr val="F8F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2" name="Freeform 111">
                <a:extLst>
                  <a:ext uri="{FF2B5EF4-FFF2-40B4-BE49-F238E27FC236}">
                    <a16:creationId xmlns:a16="http://schemas.microsoft.com/office/drawing/2014/main" id="{3E926DC7-CEDA-4A8C-8EE3-68E5B9C20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2370"/>
                <a:ext cx="108" cy="69"/>
              </a:xfrm>
              <a:custGeom>
                <a:avLst/>
                <a:gdLst>
                  <a:gd name="T0" fmla="*/ 11 w 47"/>
                  <a:gd name="T1" fmla="*/ 419 h 28"/>
                  <a:gd name="T2" fmla="*/ 232 w 47"/>
                  <a:gd name="T3" fmla="*/ 153 h 28"/>
                  <a:gd name="T4" fmla="*/ 570 w 47"/>
                  <a:gd name="T5" fmla="*/ 182 h 28"/>
                  <a:gd name="T6" fmla="*/ 122 w 47"/>
                  <a:gd name="T7" fmla="*/ 91 h 28"/>
                  <a:gd name="T8" fmla="*/ 11 w 47"/>
                  <a:gd name="T9" fmla="*/ 40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28">
                    <a:moveTo>
                      <a:pt x="1" y="28"/>
                    </a:moveTo>
                    <a:cubicBezTo>
                      <a:pt x="4" y="18"/>
                      <a:pt x="8" y="12"/>
                      <a:pt x="19" y="10"/>
                    </a:cubicBezTo>
                    <a:cubicBezTo>
                      <a:pt x="29" y="9"/>
                      <a:pt x="37" y="12"/>
                      <a:pt x="47" y="12"/>
                    </a:cubicBezTo>
                    <a:cubicBezTo>
                      <a:pt x="37" y="10"/>
                      <a:pt x="21" y="0"/>
                      <a:pt x="10" y="6"/>
                    </a:cubicBezTo>
                    <a:cubicBezTo>
                      <a:pt x="4" y="9"/>
                      <a:pt x="0" y="22"/>
                      <a:pt x="1" y="27"/>
                    </a:cubicBezTo>
                  </a:path>
                </a:pathLst>
              </a:custGeom>
              <a:solidFill>
                <a:srgbClr val="F8F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3" name="Freeform 112">
                <a:extLst>
                  <a:ext uri="{FF2B5EF4-FFF2-40B4-BE49-F238E27FC236}">
                    <a16:creationId xmlns:a16="http://schemas.microsoft.com/office/drawing/2014/main" id="{0909DDB7-6223-4CCB-B5B2-63C4D673D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1886"/>
                <a:ext cx="98" cy="61"/>
              </a:xfrm>
              <a:custGeom>
                <a:avLst/>
                <a:gdLst>
                  <a:gd name="T0" fmla="*/ 11 w 43"/>
                  <a:gd name="T1" fmla="*/ 0 h 25"/>
                  <a:gd name="T2" fmla="*/ 508 w 43"/>
                  <a:gd name="T3" fmla="*/ 71 h 25"/>
                  <a:gd name="T4" fmla="*/ 0 w 43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25">
                    <a:moveTo>
                      <a:pt x="1" y="0"/>
                    </a:moveTo>
                    <a:cubicBezTo>
                      <a:pt x="14" y="9"/>
                      <a:pt x="28" y="15"/>
                      <a:pt x="43" y="5"/>
                    </a:cubicBezTo>
                    <a:cubicBezTo>
                      <a:pt x="36" y="25"/>
                      <a:pt x="3" y="19"/>
                      <a:pt x="0" y="0"/>
                    </a:cubicBezTo>
                  </a:path>
                </a:pathLst>
              </a:custGeom>
              <a:solidFill>
                <a:srgbClr val="F8F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4" name="Freeform 113">
                <a:extLst>
                  <a:ext uri="{FF2B5EF4-FFF2-40B4-BE49-F238E27FC236}">
                    <a16:creationId xmlns:a16="http://schemas.microsoft.com/office/drawing/2014/main" id="{B720C1A1-4CC5-4339-8AD4-D90F7EA59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060"/>
                <a:ext cx="94" cy="183"/>
              </a:xfrm>
              <a:custGeom>
                <a:avLst/>
                <a:gdLst>
                  <a:gd name="T0" fmla="*/ 216 w 41"/>
                  <a:gd name="T1" fmla="*/ 0 h 75"/>
                  <a:gd name="T2" fmla="*/ 48 w 41"/>
                  <a:gd name="T3" fmla="*/ 727 h 75"/>
                  <a:gd name="T4" fmla="*/ 495 w 41"/>
                  <a:gd name="T5" fmla="*/ 1091 h 75"/>
                  <a:gd name="T6" fmla="*/ 131 w 41"/>
                  <a:gd name="T7" fmla="*/ 686 h 75"/>
                  <a:gd name="T8" fmla="*/ 216 w 41"/>
                  <a:gd name="T9" fmla="*/ 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75">
                    <a:moveTo>
                      <a:pt x="18" y="0"/>
                    </a:moveTo>
                    <a:cubicBezTo>
                      <a:pt x="18" y="0"/>
                      <a:pt x="0" y="28"/>
                      <a:pt x="4" y="50"/>
                    </a:cubicBezTo>
                    <a:cubicBezTo>
                      <a:pt x="8" y="73"/>
                      <a:pt x="29" y="72"/>
                      <a:pt x="41" y="75"/>
                    </a:cubicBezTo>
                    <a:cubicBezTo>
                      <a:pt x="41" y="75"/>
                      <a:pt x="12" y="71"/>
                      <a:pt x="11" y="47"/>
                    </a:cubicBezTo>
                    <a:cubicBezTo>
                      <a:pt x="11" y="24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F5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5" name="Freeform 114">
                <a:extLst>
                  <a:ext uri="{FF2B5EF4-FFF2-40B4-BE49-F238E27FC236}">
                    <a16:creationId xmlns:a16="http://schemas.microsoft.com/office/drawing/2014/main" id="{1CD668E6-B296-404F-AD47-B5297D5DF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1757"/>
                <a:ext cx="112" cy="110"/>
              </a:xfrm>
              <a:custGeom>
                <a:avLst/>
                <a:gdLst>
                  <a:gd name="T0" fmla="*/ 0 w 49"/>
                  <a:gd name="T1" fmla="*/ 132 h 45"/>
                  <a:gd name="T2" fmla="*/ 370 w 49"/>
                  <a:gd name="T3" fmla="*/ 132 h 45"/>
                  <a:gd name="T4" fmla="*/ 574 w 49"/>
                  <a:gd name="T5" fmla="*/ 658 h 45"/>
                  <a:gd name="T6" fmla="*/ 345 w 49"/>
                  <a:gd name="T7" fmla="*/ 220 h 45"/>
                  <a:gd name="T8" fmla="*/ 0 w 49"/>
                  <a:gd name="T9" fmla="*/ 132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5">
                    <a:moveTo>
                      <a:pt x="0" y="9"/>
                    </a:moveTo>
                    <a:cubicBezTo>
                      <a:pt x="0" y="9"/>
                      <a:pt x="15" y="0"/>
                      <a:pt x="31" y="9"/>
                    </a:cubicBezTo>
                    <a:cubicBezTo>
                      <a:pt x="47" y="17"/>
                      <a:pt x="49" y="32"/>
                      <a:pt x="48" y="45"/>
                    </a:cubicBezTo>
                    <a:cubicBezTo>
                      <a:pt x="48" y="45"/>
                      <a:pt x="45" y="23"/>
                      <a:pt x="29" y="15"/>
                    </a:cubicBezTo>
                    <a:cubicBezTo>
                      <a:pt x="13" y="7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F5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6" name="Freeform 115">
                <a:extLst>
                  <a:ext uri="{FF2B5EF4-FFF2-40B4-BE49-F238E27FC236}">
                    <a16:creationId xmlns:a16="http://schemas.microsoft.com/office/drawing/2014/main" id="{629485D7-887E-4C79-9520-C069A2FE0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2199"/>
                <a:ext cx="36" cy="171"/>
              </a:xfrm>
              <a:custGeom>
                <a:avLst/>
                <a:gdLst>
                  <a:gd name="T0" fmla="*/ 0 w 16"/>
                  <a:gd name="T1" fmla="*/ 1021 h 70"/>
                  <a:gd name="T2" fmla="*/ 182 w 16"/>
                  <a:gd name="T3" fmla="*/ 513 h 70"/>
                  <a:gd name="T4" fmla="*/ 11 w 16"/>
                  <a:gd name="T5" fmla="*/ 0 h 70"/>
                  <a:gd name="T6" fmla="*/ 117 w 16"/>
                  <a:gd name="T7" fmla="*/ 513 h 70"/>
                  <a:gd name="T8" fmla="*/ 0 w 16"/>
                  <a:gd name="T9" fmla="*/ 1021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70">
                    <a:moveTo>
                      <a:pt x="0" y="70"/>
                    </a:moveTo>
                    <a:cubicBezTo>
                      <a:pt x="0" y="70"/>
                      <a:pt x="15" y="61"/>
                      <a:pt x="16" y="35"/>
                    </a:cubicBezTo>
                    <a:cubicBezTo>
                      <a:pt x="16" y="14"/>
                      <a:pt x="1" y="0"/>
                      <a:pt x="1" y="0"/>
                    </a:cubicBezTo>
                    <a:cubicBezTo>
                      <a:pt x="1" y="0"/>
                      <a:pt x="10" y="21"/>
                      <a:pt x="10" y="35"/>
                    </a:cubicBezTo>
                    <a:cubicBezTo>
                      <a:pt x="9" y="56"/>
                      <a:pt x="0" y="70"/>
                      <a:pt x="0" y="70"/>
                    </a:cubicBezTo>
                    <a:close/>
                  </a:path>
                </a:pathLst>
              </a:custGeom>
              <a:solidFill>
                <a:srgbClr val="F5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7" name="Freeform 116">
                <a:extLst>
                  <a:ext uri="{FF2B5EF4-FFF2-40B4-BE49-F238E27FC236}">
                    <a16:creationId xmlns:a16="http://schemas.microsoft.com/office/drawing/2014/main" id="{3E4B2151-123C-4C82-BACB-0D2CE7704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395"/>
                <a:ext cx="186" cy="129"/>
              </a:xfrm>
              <a:custGeom>
                <a:avLst/>
                <a:gdLst>
                  <a:gd name="T0" fmla="*/ 147 w 81"/>
                  <a:gd name="T1" fmla="*/ 0 h 53"/>
                  <a:gd name="T2" fmla="*/ 317 w 81"/>
                  <a:gd name="T3" fmla="*/ 504 h 53"/>
                  <a:gd name="T4" fmla="*/ 981 w 81"/>
                  <a:gd name="T5" fmla="*/ 475 h 53"/>
                  <a:gd name="T6" fmla="*/ 496 w 81"/>
                  <a:gd name="T7" fmla="*/ 445 h 53"/>
                  <a:gd name="T8" fmla="*/ 147 w 81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53">
                    <a:moveTo>
                      <a:pt x="12" y="0"/>
                    </a:moveTo>
                    <a:cubicBezTo>
                      <a:pt x="12" y="0"/>
                      <a:pt x="0" y="24"/>
                      <a:pt x="26" y="35"/>
                    </a:cubicBezTo>
                    <a:cubicBezTo>
                      <a:pt x="52" y="47"/>
                      <a:pt x="76" y="53"/>
                      <a:pt x="81" y="33"/>
                    </a:cubicBezTo>
                    <a:cubicBezTo>
                      <a:pt x="81" y="33"/>
                      <a:pt x="70" y="44"/>
                      <a:pt x="41" y="31"/>
                    </a:cubicBezTo>
                    <a:cubicBezTo>
                      <a:pt x="13" y="19"/>
                      <a:pt x="9" y="15"/>
                      <a:pt x="12" y="0"/>
                    </a:cubicBezTo>
                    <a:close/>
                  </a:path>
                </a:pathLst>
              </a:custGeom>
              <a:solidFill>
                <a:srgbClr val="F5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8" name="Freeform 117">
                <a:extLst>
                  <a:ext uri="{FF2B5EF4-FFF2-40B4-BE49-F238E27FC236}">
                    <a16:creationId xmlns:a16="http://schemas.microsoft.com/office/drawing/2014/main" id="{476D5250-8F8F-470D-8085-FCFB65605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268"/>
                <a:ext cx="85" cy="63"/>
              </a:xfrm>
              <a:custGeom>
                <a:avLst/>
                <a:gdLst>
                  <a:gd name="T0" fmla="*/ 0 w 37"/>
                  <a:gd name="T1" fmla="*/ 371 h 26"/>
                  <a:gd name="T2" fmla="*/ 448 w 37"/>
                  <a:gd name="T3" fmla="*/ 330 h 26"/>
                  <a:gd name="T4" fmla="*/ 0 w 37"/>
                  <a:gd name="T5" fmla="*/ 371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26">
                    <a:moveTo>
                      <a:pt x="0" y="26"/>
                    </a:moveTo>
                    <a:cubicBezTo>
                      <a:pt x="0" y="26"/>
                      <a:pt x="10" y="4"/>
                      <a:pt x="37" y="23"/>
                    </a:cubicBezTo>
                    <a:cubicBezTo>
                      <a:pt x="37" y="23"/>
                      <a:pt x="13" y="0"/>
                      <a:pt x="0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9" name="Freeform 118">
                <a:extLst>
                  <a:ext uri="{FF2B5EF4-FFF2-40B4-BE49-F238E27FC236}">
                    <a16:creationId xmlns:a16="http://schemas.microsoft.com/office/drawing/2014/main" id="{94BAC226-26AF-45A5-8A78-A2CA50AD3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2370"/>
                <a:ext cx="80" cy="66"/>
              </a:xfrm>
              <a:custGeom>
                <a:avLst/>
                <a:gdLst>
                  <a:gd name="T0" fmla="*/ 0 w 35"/>
                  <a:gd name="T1" fmla="*/ 394 h 27"/>
                  <a:gd name="T2" fmla="*/ 418 w 35"/>
                  <a:gd name="T3" fmla="*/ 161 h 27"/>
                  <a:gd name="T4" fmla="*/ 0 w 35"/>
                  <a:gd name="T5" fmla="*/ 394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7">
                    <a:moveTo>
                      <a:pt x="0" y="27"/>
                    </a:moveTo>
                    <a:cubicBezTo>
                      <a:pt x="0" y="27"/>
                      <a:pt x="1" y="0"/>
                      <a:pt x="35" y="11"/>
                    </a:cubicBezTo>
                    <a:cubicBezTo>
                      <a:pt x="35" y="11"/>
                      <a:pt x="6" y="2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0" name="Freeform 119">
                <a:extLst>
                  <a:ext uri="{FF2B5EF4-FFF2-40B4-BE49-F238E27FC236}">
                    <a16:creationId xmlns:a16="http://schemas.microsoft.com/office/drawing/2014/main" id="{5AA2B97A-F8F0-4D15-93FE-8AB89E9B2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258"/>
                <a:ext cx="61" cy="71"/>
              </a:xfrm>
              <a:custGeom>
                <a:avLst/>
                <a:gdLst>
                  <a:gd name="T0" fmla="*/ 0 w 27"/>
                  <a:gd name="T1" fmla="*/ 0 h 29"/>
                  <a:gd name="T2" fmla="*/ 72 w 27"/>
                  <a:gd name="T3" fmla="*/ 426 h 29"/>
                  <a:gd name="T4" fmla="*/ 0 w 27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9">
                    <a:moveTo>
                      <a:pt x="0" y="0"/>
                    </a:moveTo>
                    <a:cubicBezTo>
                      <a:pt x="0" y="0"/>
                      <a:pt x="23" y="1"/>
                      <a:pt x="6" y="29"/>
                    </a:cubicBezTo>
                    <a:cubicBezTo>
                      <a:pt x="6" y="29"/>
                      <a:pt x="27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1" name="Freeform 120">
                <a:extLst>
                  <a:ext uri="{FF2B5EF4-FFF2-40B4-BE49-F238E27FC236}">
                    <a16:creationId xmlns:a16="http://schemas.microsoft.com/office/drawing/2014/main" id="{93EA66CB-3B0D-4F0D-BA3A-3AC573A7A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1764"/>
                <a:ext cx="124" cy="218"/>
              </a:xfrm>
              <a:custGeom>
                <a:avLst/>
                <a:gdLst>
                  <a:gd name="T0" fmla="*/ 654 w 54"/>
                  <a:gd name="T1" fmla="*/ 59 h 89"/>
                  <a:gd name="T2" fmla="*/ 363 w 54"/>
                  <a:gd name="T3" fmla="*/ 294 h 89"/>
                  <a:gd name="T4" fmla="*/ 0 w 54"/>
                  <a:gd name="T5" fmla="*/ 1308 h 89"/>
                  <a:gd name="T6" fmla="*/ 289 w 54"/>
                  <a:gd name="T7" fmla="*/ 649 h 89"/>
                  <a:gd name="T8" fmla="*/ 654 w 54"/>
                  <a:gd name="T9" fmla="*/ 59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89">
                    <a:moveTo>
                      <a:pt x="54" y="4"/>
                    </a:moveTo>
                    <a:cubicBezTo>
                      <a:pt x="54" y="4"/>
                      <a:pt x="36" y="0"/>
                      <a:pt x="30" y="20"/>
                    </a:cubicBezTo>
                    <a:cubicBezTo>
                      <a:pt x="23" y="40"/>
                      <a:pt x="13" y="81"/>
                      <a:pt x="0" y="89"/>
                    </a:cubicBezTo>
                    <a:cubicBezTo>
                      <a:pt x="0" y="89"/>
                      <a:pt x="13" y="79"/>
                      <a:pt x="24" y="44"/>
                    </a:cubicBezTo>
                    <a:cubicBezTo>
                      <a:pt x="35" y="8"/>
                      <a:pt x="36" y="7"/>
                      <a:pt x="5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2" name="Freeform 121">
                <a:extLst>
                  <a:ext uri="{FF2B5EF4-FFF2-40B4-BE49-F238E27FC236}">
                    <a16:creationId xmlns:a16="http://schemas.microsoft.com/office/drawing/2014/main" id="{7BDA6E79-7C79-4AC6-8422-51122B2EE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1889"/>
                <a:ext cx="83" cy="63"/>
              </a:xfrm>
              <a:custGeom>
                <a:avLst/>
                <a:gdLst>
                  <a:gd name="T0" fmla="*/ 0 w 36"/>
                  <a:gd name="T1" fmla="*/ 0 h 26"/>
                  <a:gd name="T2" fmla="*/ 440 w 36"/>
                  <a:gd name="T3" fmla="*/ 70 h 26"/>
                  <a:gd name="T4" fmla="*/ 0 w 36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26">
                    <a:moveTo>
                      <a:pt x="0" y="0"/>
                    </a:moveTo>
                    <a:cubicBezTo>
                      <a:pt x="0" y="0"/>
                      <a:pt x="17" y="20"/>
                      <a:pt x="36" y="5"/>
                    </a:cubicBezTo>
                    <a:cubicBezTo>
                      <a:pt x="36" y="5"/>
                      <a:pt x="17" y="2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3" name="Freeform 122">
                <a:extLst>
                  <a:ext uri="{FF2B5EF4-FFF2-40B4-BE49-F238E27FC236}">
                    <a16:creationId xmlns:a16="http://schemas.microsoft.com/office/drawing/2014/main" id="{A7A0C45C-D83A-472A-86DB-5CB293B0E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1982"/>
                <a:ext cx="72" cy="149"/>
              </a:xfrm>
              <a:custGeom>
                <a:avLst/>
                <a:gdLst>
                  <a:gd name="T0" fmla="*/ 237 w 31"/>
                  <a:gd name="T1" fmla="*/ 0 h 61"/>
                  <a:gd name="T2" fmla="*/ 388 w 31"/>
                  <a:gd name="T3" fmla="*/ 889 h 61"/>
                  <a:gd name="T4" fmla="*/ 237 w 31"/>
                  <a:gd name="T5" fmla="*/ 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61">
                    <a:moveTo>
                      <a:pt x="19" y="0"/>
                    </a:moveTo>
                    <a:cubicBezTo>
                      <a:pt x="19" y="0"/>
                      <a:pt x="4" y="39"/>
                      <a:pt x="31" y="61"/>
                    </a:cubicBezTo>
                    <a:cubicBezTo>
                      <a:pt x="31" y="61"/>
                      <a:pt x="0" y="47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4" name="Freeform 123">
                <a:extLst>
                  <a:ext uri="{FF2B5EF4-FFF2-40B4-BE49-F238E27FC236}">
                    <a16:creationId xmlns:a16="http://schemas.microsoft.com/office/drawing/2014/main" id="{34B7C1F2-FCCF-49D3-A15D-ECCE43953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013"/>
                <a:ext cx="74" cy="105"/>
              </a:xfrm>
              <a:custGeom>
                <a:avLst/>
                <a:gdLst>
                  <a:gd name="T0" fmla="*/ 321 w 32"/>
                  <a:gd name="T1" fmla="*/ 0 h 43"/>
                  <a:gd name="T2" fmla="*/ 395 w 32"/>
                  <a:gd name="T3" fmla="*/ 625 h 43"/>
                  <a:gd name="T4" fmla="*/ 321 w 32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3">
                    <a:moveTo>
                      <a:pt x="26" y="0"/>
                    </a:moveTo>
                    <a:cubicBezTo>
                      <a:pt x="26" y="0"/>
                      <a:pt x="3" y="24"/>
                      <a:pt x="32" y="43"/>
                    </a:cubicBezTo>
                    <a:cubicBezTo>
                      <a:pt x="32" y="43"/>
                      <a:pt x="0" y="27"/>
                      <a:pt x="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5" name="Freeform 124">
                <a:extLst>
                  <a:ext uri="{FF2B5EF4-FFF2-40B4-BE49-F238E27FC236}">
                    <a16:creationId xmlns:a16="http://schemas.microsoft.com/office/drawing/2014/main" id="{143DBA44-031F-4F92-834F-81DFAABB8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094"/>
                <a:ext cx="82" cy="137"/>
              </a:xfrm>
              <a:custGeom>
                <a:avLst/>
                <a:gdLst>
                  <a:gd name="T0" fmla="*/ 353 w 36"/>
                  <a:gd name="T1" fmla="*/ 0 h 56"/>
                  <a:gd name="T2" fmla="*/ 0 w 36"/>
                  <a:gd name="T3" fmla="*/ 820 h 56"/>
                  <a:gd name="T4" fmla="*/ 353 w 36"/>
                  <a:gd name="T5" fmla="*/ 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56">
                    <a:moveTo>
                      <a:pt x="30" y="0"/>
                    </a:moveTo>
                    <a:cubicBezTo>
                      <a:pt x="30" y="0"/>
                      <a:pt x="35" y="43"/>
                      <a:pt x="0" y="56"/>
                    </a:cubicBezTo>
                    <a:cubicBezTo>
                      <a:pt x="0" y="56"/>
                      <a:pt x="36" y="49"/>
                      <a:pt x="3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6" name="Freeform 125">
                <a:extLst>
                  <a:ext uri="{FF2B5EF4-FFF2-40B4-BE49-F238E27FC236}">
                    <a16:creationId xmlns:a16="http://schemas.microsoft.com/office/drawing/2014/main" id="{A90166BB-0CD3-4C76-8760-D279F9FBC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2126"/>
                <a:ext cx="325" cy="293"/>
              </a:xfrm>
              <a:custGeom>
                <a:avLst/>
                <a:gdLst>
                  <a:gd name="T0" fmla="*/ 142 w 142"/>
                  <a:gd name="T1" fmla="*/ 393 h 120"/>
                  <a:gd name="T2" fmla="*/ 671 w 142"/>
                  <a:gd name="T3" fmla="*/ 637 h 120"/>
                  <a:gd name="T4" fmla="*/ 755 w 142"/>
                  <a:gd name="T5" fmla="*/ 1394 h 120"/>
                  <a:gd name="T6" fmla="*/ 838 w 142"/>
                  <a:gd name="T7" fmla="*/ 1675 h 120"/>
                  <a:gd name="T8" fmla="*/ 1078 w 142"/>
                  <a:gd name="T9" fmla="*/ 1497 h 120"/>
                  <a:gd name="T10" fmla="*/ 1321 w 142"/>
                  <a:gd name="T11" fmla="*/ 1372 h 120"/>
                  <a:gd name="T12" fmla="*/ 1536 w 142"/>
                  <a:gd name="T13" fmla="*/ 1372 h 120"/>
                  <a:gd name="T14" fmla="*/ 1341 w 142"/>
                  <a:gd name="T15" fmla="*/ 828 h 120"/>
                  <a:gd name="T16" fmla="*/ 996 w 142"/>
                  <a:gd name="T17" fmla="*/ 335 h 120"/>
                  <a:gd name="T18" fmla="*/ 540 w 142"/>
                  <a:gd name="T19" fmla="*/ 144 h 120"/>
                  <a:gd name="T20" fmla="*/ 167 w 142"/>
                  <a:gd name="T21" fmla="*/ 12 h 120"/>
                  <a:gd name="T22" fmla="*/ 48 w 142"/>
                  <a:gd name="T23" fmla="*/ 71 h 120"/>
                  <a:gd name="T24" fmla="*/ 179 w 142"/>
                  <a:gd name="T25" fmla="*/ 405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2" h="120">
                    <a:moveTo>
                      <a:pt x="12" y="27"/>
                    </a:moveTo>
                    <a:cubicBezTo>
                      <a:pt x="26" y="25"/>
                      <a:pt x="47" y="34"/>
                      <a:pt x="56" y="44"/>
                    </a:cubicBezTo>
                    <a:cubicBezTo>
                      <a:pt x="68" y="58"/>
                      <a:pt x="63" y="79"/>
                      <a:pt x="63" y="96"/>
                    </a:cubicBezTo>
                    <a:cubicBezTo>
                      <a:pt x="63" y="104"/>
                      <a:pt x="61" y="112"/>
                      <a:pt x="70" y="115"/>
                    </a:cubicBezTo>
                    <a:cubicBezTo>
                      <a:pt x="81" y="120"/>
                      <a:pt x="84" y="109"/>
                      <a:pt x="90" y="103"/>
                    </a:cubicBezTo>
                    <a:cubicBezTo>
                      <a:pt x="95" y="98"/>
                      <a:pt x="103" y="95"/>
                      <a:pt x="110" y="94"/>
                    </a:cubicBezTo>
                    <a:cubicBezTo>
                      <a:pt x="116" y="94"/>
                      <a:pt x="123" y="98"/>
                      <a:pt x="128" y="94"/>
                    </a:cubicBezTo>
                    <a:cubicBezTo>
                      <a:pt x="142" y="81"/>
                      <a:pt x="119" y="65"/>
                      <a:pt x="112" y="57"/>
                    </a:cubicBezTo>
                    <a:cubicBezTo>
                      <a:pt x="102" y="44"/>
                      <a:pt x="99" y="30"/>
                      <a:pt x="83" y="23"/>
                    </a:cubicBezTo>
                    <a:cubicBezTo>
                      <a:pt x="70" y="18"/>
                      <a:pt x="57" y="17"/>
                      <a:pt x="45" y="10"/>
                    </a:cubicBezTo>
                    <a:cubicBezTo>
                      <a:pt x="35" y="5"/>
                      <a:pt x="26" y="0"/>
                      <a:pt x="14" y="1"/>
                    </a:cubicBezTo>
                    <a:cubicBezTo>
                      <a:pt x="10" y="2"/>
                      <a:pt x="7" y="2"/>
                      <a:pt x="4" y="5"/>
                    </a:cubicBezTo>
                    <a:cubicBezTo>
                      <a:pt x="0" y="18"/>
                      <a:pt x="8" y="20"/>
                      <a:pt x="15" y="28"/>
                    </a:cubicBezTo>
                  </a:path>
                </a:pathLst>
              </a:custGeom>
              <a:solidFill>
                <a:srgbClr val="F8E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7" name="Freeform 126">
                <a:extLst>
                  <a:ext uri="{FF2B5EF4-FFF2-40B4-BE49-F238E27FC236}">
                    <a16:creationId xmlns:a16="http://schemas.microsoft.com/office/drawing/2014/main" id="{BD5CFE3B-CF32-424C-8141-5DD1F5E28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2067"/>
                <a:ext cx="266" cy="296"/>
              </a:xfrm>
              <a:custGeom>
                <a:avLst/>
                <a:gdLst>
                  <a:gd name="T0" fmla="*/ 821 w 116"/>
                  <a:gd name="T1" fmla="*/ 1257 h 121"/>
                  <a:gd name="T2" fmla="*/ 1341 w 116"/>
                  <a:gd name="T3" fmla="*/ 1226 h 121"/>
                  <a:gd name="T4" fmla="*/ 748 w 116"/>
                  <a:gd name="T5" fmla="*/ 394 h 121"/>
                  <a:gd name="T6" fmla="*/ 495 w 116"/>
                  <a:gd name="T7" fmla="*/ 120 h 121"/>
                  <a:gd name="T8" fmla="*/ 436 w 116"/>
                  <a:gd name="T9" fmla="*/ 687 h 121"/>
                  <a:gd name="T10" fmla="*/ 264 w 116"/>
                  <a:gd name="T11" fmla="*/ 1257 h 121"/>
                  <a:gd name="T12" fmla="*/ 858 w 116"/>
                  <a:gd name="T13" fmla="*/ 1287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121">
                    <a:moveTo>
                      <a:pt x="68" y="86"/>
                    </a:moveTo>
                    <a:cubicBezTo>
                      <a:pt x="81" y="86"/>
                      <a:pt x="116" y="121"/>
                      <a:pt x="111" y="84"/>
                    </a:cubicBezTo>
                    <a:cubicBezTo>
                      <a:pt x="108" y="61"/>
                      <a:pt x="75" y="46"/>
                      <a:pt x="62" y="27"/>
                    </a:cubicBezTo>
                    <a:cubicBezTo>
                      <a:pt x="58" y="20"/>
                      <a:pt x="50" y="0"/>
                      <a:pt x="41" y="8"/>
                    </a:cubicBezTo>
                    <a:cubicBezTo>
                      <a:pt x="34" y="16"/>
                      <a:pt x="40" y="37"/>
                      <a:pt x="36" y="47"/>
                    </a:cubicBezTo>
                    <a:cubicBezTo>
                      <a:pt x="32" y="59"/>
                      <a:pt x="0" y="74"/>
                      <a:pt x="22" y="86"/>
                    </a:cubicBezTo>
                    <a:cubicBezTo>
                      <a:pt x="37" y="94"/>
                      <a:pt x="56" y="81"/>
                      <a:pt x="71" y="88"/>
                    </a:cubicBezTo>
                  </a:path>
                </a:pathLst>
              </a:custGeom>
              <a:solidFill>
                <a:srgbClr val="F8E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8" name="Freeform 127">
                <a:extLst>
                  <a:ext uri="{FF2B5EF4-FFF2-40B4-BE49-F238E27FC236}">
                    <a16:creationId xmlns:a16="http://schemas.microsoft.com/office/drawing/2014/main" id="{C18CE1E1-5E90-4A91-9F80-B93149EF3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784"/>
                <a:ext cx="167" cy="264"/>
              </a:xfrm>
              <a:custGeom>
                <a:avLst/>
                <a:gdLst>
                  <a:gd name="T0" fmla="*/ 659 w 73"/>
                  <a:gd name="T1" fmla="*/ 1447 h 108"/>
                  <a:gd name="T2" fmla="*/ 732 w 73"/>
                  <a:gd name="T3" fmla="*/ 425 h 108"/>
                  <a:gd name="T4" fmla="*/ 240 w 73"/>
                  <a:gd name="T5" fmla="*/ 728 h 108"/>
                  <a:gd name="T6" fmla="*/ 0 w 73"/>
                  <a:gd name="T7" fmla="*/ 980 h 108"/>
                  <a:gd name="T8" fmla="*/ 261 w 73"/>
                  <a:gd name="T9" fmla="*/ 1183 h 108"/>
                  <a:gd name="T10" fmla="*/ 659 w 73"/>
                  <a:gd name="T11" fmla="*/ 1535 h 108"/>
                  <a:gd name="T12" fmla="*/ 670 w 73"/>
                  <a:gd name="T13" fmla="*/ 1435 h 1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108">
                    <a:moveTo>
                      <a:pt x="55" y="99"/>
                    </a:moveTo>
                    <a:cubicBezTo>
                      <a:pt x="55" y="78"/>
                      <a:pt x="73" y="50"/>
                      <a:pt x="61" y="29"/>
                    </a:cubicBezTo>
                    <a:cubicBezTo>
                      <a:pt x="44" y="0"/>
                      <a:pt x="33" y="39"/>
                      <a:pt x="20" y="50"/>
                    </a:cubicBezTo>
                    <a:cubicBezTo>
                      <a:pt x="15" y="54"/>
                      <a:pt x="0" y="60"/>
                      <a:pt x="0" y="67"/>
                    </a:cubicBezTo>
                    <a:cubicBezTo>
                      <a:pt x="0" y="77"/>
                      <a:pt x="15" y="78"/>
                      <a:pt x="22" y="81"/>
                    </a:cubicBezTo>
                    <a:cubicBezTo>
                      <a:pt x="31" y="86"/>
                      <a:pt x="45" y="108"/>
                      <a:pt x="55" y="105"/>
                    </a:cubicBezTo>
                    <a:cubicBezTo>
                      <a:pt x="56" y="103"/>
                      <a:pt x="56" y="101"/>
                      <a:pt x="56" y="98"/>
                    </a:cubicBezTo>
                  </a:path>
                </a:pathLst>
              </a:custGeom>
              <a:solidFill>
                <a:srgbClr val="F8E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9" name="Freeform 128">
                <a:extLst>
                  <a:ext uri="{FF2B5EF4-FFF2-40B4-BE49-F238E27FC236}">
                    <a16:creationId xmlns:a16="http://schemas.microsoft.com/office/drawing/2014/main" id="{68936D76-A064-496C-ABB7-039BAB6C9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1806"/>
                <a:ext cx="254" cy="308"/>
              </a:xfrm>
              <a:custGeom>
                <a:avLst/>
                <a:gdLst>
                  <a:gd name="T0" fmla="*/ 931 w 111"/>
                  <a:gd name="T1" fmla="*/ 252 h 126"/>
                  <a:gd name="T2" fmla="*/ 513 w 111"/>
                  <a:gd name="T3" fmla="*/ 191 h 126"/>
                  <a:gd name="T4" fmla="*/ 483 w 111"/>
                  <a:gd name="T5" fmla="*/ 484 h 126"/>
                  <a:gd name="T6" fmla="*/ 407 w 111"/>
                  <a:gd name="T7" fmla="*/ 777 h 126"/>
                  <a:gd name="T8" fmla="*/ 48 w 111"/>
                  <a:gd name="T9" fmla="*/ 1518 h 126"/>
                  <a:gd name="T10" fmla="*/ 195 w 111"/>
                  <a:gd name="T11" fmla="*/ 1638 h 126"/>
                  <a:gd name="T12" fmla="*/ 455 w 111"/>
                  <a:gd name="T13" fmla="*/ 1225 h 126"/>
                  <a:gd name="T14" fmla="*/ 801 w 111"/>
                  <a:gd name="T15" fmla="*/ 831 h 126"/>
                  <a:gd name="T16" fmla="*/ 1137 w 111"/>
                  <a:gd name="T17" fmla="*/ 777 h 126"/>
                  <a:gd name="T18" fmla="*/ 931 w 111"/>
                  <a:gd name="T19" fmla="*/ 220 h 1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1" h="126">
                    <a:moveTo>
                      <a:pt x="78" y="17"/>
                    </a:moveTo>
                    <a:cubicBezTo>
                      <a:pt x="73" y="6"/>
                      <a:pt x="49" y="0"/>
                      <a:pt x="43" y="13"/>
                    </a:cubicBezTo>
                    <a:cubicBezTo>
                      <a:pt x="41" y="19"/>
                      <a:pt x="41" y="28"/>
                      <a:pt x="40" y="33"/>
                    </a:cubicBezTo>
                    <a:cubicBezTo>
                      <a:pt x="39" y="40"/>
                      <a:pt x="36" y="47"/>
                      <a:pt x="34" y="53"/>
                    </a:cubicBezTo>
                    <a:cubicBezTo>
                      <a:pt x="28" y="72"/>
                      <a:pt x="11" y="86"/>
                      <a:pt x="4" y="104"/>
                    </a:cubicBezTo>
                    <a:cubicBezTo>
                      <a:pt x="0" y="118"/>
                      <a:pt x="5" y="126"/>
                      <a:pt x="16" y="112"/>
                    </a:cubicBezTo>
                    <a:cubicBezTo>
                      <a:pt x="24" y="103"/>
                      <a:pt x="30" y="93"/>
                      <a:pt x="38" y="84"/>
                    </a:cubicBezTo>
                    <a:cubicBezTo>
                      <a:pt x="47" y="73"/>
                      <a:pt x="54" y="62"/>
                      <a:pt x="67" y="57"/>
                    </a:cubicBezTo>
                    <a:cubicBezTo>
                      <a:pt x="75" y="54"/>
                      <a:pt x="89" y="58"/>
                      <a:pt x="95" y="53"/>
                    </a:cubicBezTo>
                    <a:cubicBezTo>
                      <a:pt x="111" y="43"/>
                      <a:pt x="85" y="22"/>
                      <a:pt x="78" y="15"/>
                    </a:cubicBezTo>
                  </a:path>
                </a:pathLst>
              </a:custGeom>
              <a:solidFill>
                <a:srgbClr val="F8E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0" name="Oval 129">
                <a:extLst>
                  <a:ext uri="{FF2B5EF4-FFF2-40B4-BE49-F238E27FC236}">
                    <a16:creationId xmlns:a16="http://schemas.microsoft.com/office/drawing/2014/main" id="{AF461315-78A2-4480-B25A-6A1A89A86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3" y="2255"/>
                <a:ext cx="14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51" name="Oval 130">
                <a:extLst>
                  <a:ext uri="{FF2B5EF4-FFF2-40B4-BE49-F238E27FC236}">
                    <a16:creationId xmlns:a16="http://schemas.microsoft.com/office/drawing/2014/main" id="{17C9FE83-AE20-4DBC-8B83-EC00000B0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2" y="2268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52" name="Oval 131">
                <a:extLst>
                  <a:ext uri="{FF2B5EF4-FFF2-40B4-BE49-F238E27FC236}">
                    <a16:creationId xmlns:a16="http://schemas.microsoft.com/office/drawing/2014/main" id="{733C79B3-BE58-4E3C-85B4-25813B93A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4" y="2060"/>
                <a:ext cx="14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53" name="Oval 132">
                <a:extLst>
                  <a:ext uri="{FF2B5EF4-FFF2-40B4-BE49-F238E27FC236}">
                    <a16:creationId xmlns:a16="http://schemas.microsoft.com/office/drawing/2014/main" id="{E6D3CD59-6924-4904-891A-E4BE8BA47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3" y="2084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54" name="Oval 133">
                <a:extLst>
                  <a:ext uri="{FF2B5EF4-FFF2-40B4-BE49-F238E27FC236}">
                    <a16:creationId xmlns:a16="http://schemas.microsoft.com/office/drawing/2014/main" id="{4E8AF60B-22F7-4086-BF15-C92072B1C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6" y="2145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55" name="Oval 134">
                <a:extLst>
                  <a:ext uri="{FF2B5EF4-FFF2-40B4-BE49-F238E27FC236}">
                    <a16:creationId xmlns:a16="http://schemas.microsoft.com/office/drawing/2014/main" id="{36F0902C-3BD1-4F7D-81E4-BAB0CECB9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1" y="2167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56" name="Oval 135">
                <a:extLst>
                  <a:ext uri="{FF2B5EF4-FFF2-40B4-BE49-F238E27FC236}">
                    <a16:creationId xmlns:a16="http://schemas.microsoft.com/office/drawing/2014/main" id="{4AD28200-393F-4EFC-BA79-3D7BB6782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057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57" name="Oval 136">
                <a:extLst>
                  <a:ext uri="{FF2B5EF4-FFF2-40B4-BE49-F238E27FC236}">
                    <a16:creationId xmlns:a16="http://schemas.microsoft.com/office/drawing/2014/main" id="{A2BAC025-724D-446B-A0F2-8DA1080EC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038"/>
                <a:ext cx="7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58" name="Oval 137">
                <a:extLst>
                  <a:ext uri="{FF2B5EF4-FFF2-40B4-BE49-F238E27FC236}">
                    <a16:creationId xmlns:a16="http://schemas.microsoft.com/office/drawing/2014/main" id="{534018D4-B310-4258-8F78-73AC0EE8A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908"/>
                <a:ext cx="11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59" name="Oval 138">
                <a:extLst>
                  <a:ext uri="{FF2B5EF4-FFF2-40B4-BE49-F238E27FC236}">
                    <a16:creationId xmlns:a16="http://schemas.microsoft.com/office/drawing/2014/main" id="{7902A6A2-2C34-4B46-8D65-5A24E6A5B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6" y="1923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60" name="Oval 139">
                <a:extLst>
                  <a:ext uri="{FF2B5EF4-FFF2-40B4-BE49-F238E27FC236}">
                    <a16:creationId xmlns:a16="http://schemas.microsoft.com/office/drawing/2014/main" id="{62A57A40-C980-4739-8A61-2CF2822C7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0" y="1776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61" name="Oval 140">
                <a:extLst>
                  <a:ext uri="{FF2B5EF4-FFF2-40B4-BE49-F238E27FC236}">
                    <a16:creationId xmlns:a16="http://schemas.microsoft.com/office/drawing/2014/main" id="{A83B87D3-92C6-4730-A43D-0E0CC656D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9" y="1781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62" name="Oval 141">
                <a:extLst>
                  <a:ext uri="{FF2B5EF4-FFF2-40B4-BE49-F238E27FC236}">
                    <a16:creationId xmlns:a16="http://schemas.microsoft.com/office/drawing/2014/main" id="{0110D0C3-663C-4733-AB35-6EA3AA9BF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8" y="1991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63" name="Oval 142">
                <a:extLst>
                  <a:ext uri="{FF2B5EF4-FFF2-40B4-BE49-F238E27FC236}">
                    <a16:creationId xmlns:a16="http://schemas.microsoft.com/office/drawing/2014/main" id="{CFF4C444-EBC4-4DEE-AC22-00C24E590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4" y="2001"/>
                <a:ext cx="9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64" name="Oval 143">
                <a:extLst>
                  <a:ext uri="{FF2B5EF4-FFF2-40B4-BE49-F238E27FC236}">
                    <a16:creationId xmlns:a16="http://schemas.microsoft.com/office/drawing/2014/main" id="{52515A66-CB1D-47D9-8575-047A32E8C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6" y="2297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65" name="Oval 144">
                <a:extLst>
                  <a:ext uri="{FF2B5EF4-FFF2-40B4-BE49-F238E27FC236}">
                    <a16:creationId xmlns:a16="http://schemas.microsoft.com/office/drawing/2014/main" id="{FE7945B3-D290-4156-B6EC-BF6EAE0F7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2287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66" name="Oval 145">
                <a:extLst>
                  <a:ext uri="{FF2B5EF4-FFF2-40B4-BE49-F238E27FC236}">
                    <a16:creationId xmlns:a16="http://schemas.microsoft.com/office/drawing/2014/main" id="{A15EA54A-8D1D-48E6-AC3F-F07880469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1" y="2365"/>
                <a:ext cx="21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67" name="Oval 146">
                <a:extLst>
                  <a:ext uri="{FF2B5EF4-FFF2-40B4-BE49-F238E27FC236}">
                    <a16:creationId xmlns:a16="http://schemas.microsoft.com/office/drawing/2014/main" id="{73DE0F13-6EEE-4515-ADC8-70869F3A9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0" y="2353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68" name="Oval 147">
                <a:extLst>
                  <a:ext uri="{FF2B5EF4-FFF2-40B4-BE49-F238E27FC236}">
                    <a16:creationId xmlns:a16="http://schemas.microsoft.com/office/drawing/2014/main" id="{62A4560C-9253-4FEA-AFAE-50F9E84BB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2165"/>
                <a:ext cx="21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69" name="Oval 148">
                <a:extLst>
                  <a:ext uri="{FF2B5EF4-FFF2-40B4-BE49-F238E27FC236}">
                    <a16:creationId xmlns:a16="http://schemas.microsoft.com/office/drawing/2014/main" id="{453493E9-FEC0-4FE1-B223-77BA9637F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2194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70" name="Oval 149">
                <a:extLst>
                  <a:ext uri="{FF2B5EF4-FFF2-40B4-BE49-F238E27FC236}">
                    <a16:creationId xmlns:a16="http://schemas.microsoft.com/office/drawing/2014/main" id="{42B3161A-6523-4EDD-B39E-10BDFAA03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7" y="250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71" name="Oval 150">
                <a:extLst>
                  <a:ext uri="{FF2B5EF4-FFF2-40B4-BE49-F238E27FC236}">
                    <a16:creationId xmlns:a16="http://schemas.microsoft.com/office/drawing/2014/main" id="{37E81A08-895E-4AF5-98A1-0410B70DF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7" y="249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72" name="Freeform 151">
                <a:extLst>
                  <a:ext uri="{FF2B5EF4-FFF2-40B4-BE49-F238E27FC236}">
                    <a16:creationId xmlns:a16="http://schemas.microsoft.com/office/drawing/2014/main" id="{5B8D3666-700A-44AE-9F92-DB94BC1F1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713"/>
                <a:ext cx="41" cy="34"/>
              </a:xfrm>
              <a:custGeom>
                <a:avLst/>
                <a:gdLst>
                  <a:gd name="T0" fmla="*/ 212 w 18"/>
                  <a:gd name="T1" fmla="*/ 87 h 14"/>
                  <a:gd name="T2" fmla="*/ 118 w 18"/>
                  <a:gd name="T3" fmla="*/ 189 h 14"/>
                  <a:gd name="T4" fmla="*/ 0 w 18"/>
                  <a:gd name="T5" fmla="*/ 129 h 14"/>
                  <a:gd name="T6" fmla="*/ 93 w 18"/>
                  <a:gd name="T7" fmla="*/ 12 h 14"/>
                  <a:gd name="T8" fmla="*/ 212 w 18"/>
                  <a:gd name="T9" fmla="*/ 87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18" y="6"/>
                    </a:moveTo>
                    <a:cubicBezTo>
                      <a:pt x="18" y="9"/>
                      <a:pt x="15" y="12"/>
                      <a:pt x="10" y="13"/>
                    </a:cubicBezTo>
                    <a:cubicBezTo>
                      <a:pt x="5" y="14"/>
                      <a:pt x="1" y="12"/>
                      <a:pt x="0" y="9"/>
                    </a:cubicBezTo>
                    <a:cubicBezTo>
                      <a:pt x="0" y="5"/>
                      <a:pt x="3" y="2"/>
                      <a:pt x="8" y="1"/>
                    </a:cubicBezTo>
                    <a:cubicBezTo>
                      <a:pt x="13" y="0"/>
                      <a:pt x="17" y="2"/>
                      <a:pt x="18" y="6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3" name="Freeform 152">
                <a:extLst>
                  <a:ext uri="{FF2B5EF4-FFF2-40B4-BE49-F238E27FC236}">
                    <a16:creationId xmlns:a16="http://schemas.microsoft.com/office/drawing/2014/main" id="{754DB318-1702-4692-9055-CE5D40069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1720"/>
                <a:ext cx="43" cy="39"/>
              </a:xfrm>
              <a:custGeom>
                <a:avLst/>
                <a:gdLst>
                  <a:gd name="T0" fmla="*/ 195 w 19"/>
                  <a:gd name="T1" fmla="*/ 190 h 16"/>
                  <a:gd name="T2" fmla="*/ 72 w 19"/>
                  <a:gd name="T3" fmla="*/ 202 h 16"/>
                  <a:gd name="T4" fmla="*/ 25 w 19"/>
                  <a:gd name="T5" fmla="*/ 59 h 16"/>
                  <a:gd name="T6" fmla="*/ 149 w 19"/>
                  <a:gd name="T7" fmla="*/ 41 h 16"/>
                  <a:gd name="T8" fmla="*/ 195 w 19"/>
                  <a:gd name="T9" fmla="*/ 19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6">
                    <a:moveTo>
                      <a:pt x="17" y="13"/>
                    </a:moveTo>
                    <a:cubicBezTo>
                      <a:pt x="15" y="16"/>
                      <a:pt x="10" y="16"/>
                      <a:pt x="6" y="14"/>
                    </a:cubicBezTo>
                    <a:cubicBezTo>
                      <a:pt x="2" y="11"/>
                      <a:pt x="0" y="7"/>
                      <a:pt x="2" y="4"/>
                    </a:cubicBezTo>
                    <a:cubicBezTo>
                      <a:pt x="4" y="1"/>
                      <a:pt x="8" y="0"/>
                      <a:pt x="13" y="3"/>
                    </a:cubicBezTo>
                    <a:cubicBezTo>
                      <a:pt x="17" y="5"/>
                      <a:pt x="19" y="10"/>
                      <a:pt x="17" y="13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4" name="Freeform 153">
                <a:extLst>
                  <a:ext uri="{FF2B5EF4-FFF2-40B4-BE49-F238E27FC236}">
                    <a16:creationId xmlns:a16="http://schemas.microsoft.com/office/drawing/2014/main" id="{60E673B9-9FFC-4B6F-9F9A-F79CC7990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1818"/>
                <a:ext cx="43" cy="39"/>
              </a:xfrm>
              <a:custGeom>
                <a:avLst/>
                <a:gdLst>
                  <a:gd name="T0" fmla="*/ 195 w 19"/>
                  <a:gd name="T1" fmla="*/ 173 h 16"/>
                  <a:gd name="T2" fmla="*/ 72 w 19"/>
                  <a:gd name="T3" fmla="*/ 190 h 16"/>
                  <a:gd name="T4" fmla="*/ 25 w 19"/>
                  <a:gd name="T5" fmla="*/ 59 h 16"/>
                  <a:gd name="T6" fmla="*/ 138 w 19"/>
                  <a:gd name="T7" fmla="*/ 41 h 16"/>
                  <a:gd name="T8" fmla="*/ 195 w 19"/>
                  <a:gd name="T9" fmla="*/ 17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6">
                    <a:moveTo>
                      <a:pt x="17" y="12"/>
                    </a:moveTo>
                    <a:cubicBezTo>
                      <a:pt x="15" y="15"/>
                      <a:pt x="10" y="16"/>
                      <a:pt x="6" y="13"/>
                    </a:cubicBezTo>
                    <a:cubicBezTo>
                      <a:pt x="2" y="11"/>
                      <a:pt x="0" y="7"/>
                      <a:pt x="2" y="4"/>
                    </a:cubicBezTo>
                    <a:cubicBezTo>
                      <a:pt x="3" y="1"/>
                      <a:pt x="8" y="0"/>
                      <a:pt x="12" y="3"/>
                    </a:cubicBezTo>
                    <a:cubicBezTo>
                      <a:pt x="17" y="5"/>
                      <a:pt x="19" y="9"/>
                      <a:pt x="17" y="12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5" name="Freeform 154">
                <a:extLst>
                  <a:ext uri="{FF2B5EF4-FFF2-40B4-BE49-F238E27FC236}">
                    <a16:creationId xmlns:a16="http://schemas.microsoft.com/office/drawing/2014/main" id="{6151B179-7B52-4327-8C93-28C4F4512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1828"/>
                <a:ext cx="41" cy="39"/>
              </a:xfrm>
              <a:custGeom>
                <a:avLst/>
                <a:gdLst>
                  <a:gd name="T0" fmla="*/ 187 w 18"/>
                  <a:gd name="T1" fmla="*/ 41 h 16"/>
                  <a:gd name="T2" fmla="*/ 141 w 18"/>
                  <a:gd name="T3" fmla="*/ 190 h 16"/>
                  <a:gd name="T4" fmla="*/ 11 w 18"/>
                  <a:gd name="T5" fmla="*/ 190 h 16"/>
                  <a:gd name="T6" fmla="*/ 57 w 18"/>
                  <a:gd name="T7" fmla="*/ 41 h 16"/>
                  <a:gd name="T8" fmla="*/ 187 w 18"/>
                  <a:gd name="T9" fmla="*/ 4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16" y="3"/>
                    </a:moveTo>
                    <a:cubicBezTo>
                      <a:pt x="18" y="6"/>
                      <a:pt x="16" y="11"/>
                      <a:pt x="12" y="13"/>
                    </a:cubicBezTo>
                    <a:cubicBezTo>
                      <a:pt x="8" y="16"/>
                      <a:pt x="3" y="16"/>
                      <a:pt x="1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9" y="0"/>
                      <a:pt x="14" y="1"/>
                      <a:pt x="16" y="3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6" name="Freeform 155">
                <a:extLst>
                  <a:ext uri="{FF2B5EF4-FFF2-40B4-BE49-F238E27FC236}">
                    <a16:creationId xmlns:a16="http://schemas.microsoft.com/office/drawing/2014/main" id="{540A979E-675C-41DD-B07E-74F2C19F4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1737"/>
                <a:ext cx="44" cy="39"/>
              </a:xfrm>
              <a:custGeom>
                <a:avLst/>
                <a:gdLst>
                  <a:gd name="T0" fmla="*/ 208 w 19"/>
                  <a:gd name="T1" fmla="*/ 41 h 16"/>
                  <a:gd name="T2" fmla="*/ 160 w 19"/>
                  <a:gd name="T3" fmla="*/ 190 h 16"/>
                  <a:gd name="T4" fmla="*/ 28 w 19"/>
                  <a:gd name="T5" fmla="*/ 190 h 16"/>
                  <a:gd name="T6" fmla="*/ 74 w 19"/>
                  <a:gd name="T7" fmla="*/ 41 h 16"/>
                  <a:gd name="T8" fmla="*/ 208 w 19"/>
                  <a:gd name="T9" fmla="*/ 4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6">
                    <a:moveTo>
                      <a:pt x="17" y="3"/>
                    </a:moveTo>
                    <a:cubicBezTo>
                      <a:pt x="19" y="6"/>
                      <a:pt x="17" y="11"/>
                      <a:pt x="13" y="13"/>
                    </a:cubicBezTo>
                    <a:cubicBezTo>
                      <a:pt x="9" y="16"/>
                      <a:pt x="4" y="16"/>
                      <a:pt x="2" y="13"/>
                    </a:cubicBezTo>
                    <a:cubicBezTo>
                      <a:pt x="0" y="10"/>
                      <a:pt x="2" y="5"/>
                      <a:pt x="6" y="3"/>
                    </a:cubicBezTo>
                    <a:cubicBezTo>
                      <a:pt x="10" y="0"/>
                      <a:pt x="15" y="0"/>
                      <a:pt x="17" y="3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7" name="Freeform 156">
                <a:extLst>
                  <a:ext uri="{FF2B5EF4-FFF2-40B4-BE49-F238E27FC236}">
                    <a16:creationId xmlns:a16="http://schemas.microsoft.com/office/drawing/2014/main" id="{647772F0-7896-4C3E-B2CF-3A6AB5DF2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1710"/>
                <a:ext cx="44" cy="37"/>
              </a:xfrm>
              <a:custGeom>
                <a:avLst/>
                <a:gdLst>
                  <a:gd name="T0" fmla="*/ 225 w 19"/>
                  <a:gd name="T1" fmla="*/ 153 h 15"/>
                  <a:gd name="T2" fmla="*/ 102 w 19"/>
                  <a:gd name="T3" fmla="*/ 212 h 15"/>
                  <a:gd name="T4" fmla="*/ 12 w 19"/>
                  <a:gd name="T5" fmla="*/ 74 h 15"/>
                  <a:gd name="T6" fmla="*/ 134 w 19"/>
                  <a:gd name="T7" fmla="*/ 12 h 15"/>
                  <a:gd name="T8" fmla="*/ 225 w 19"/>
                  <a:gd name="T9" fmla="*/ 15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18" y="10"/>
                    </a:moveTo>
                    <a:cubicBezTo>
                      <a:pt x="17" y="13"/>
                      <a:pt x="13" y="15"/>
                      <a:pt x="8" y="14"/>
                    </a:cubicBezTo>
                    <a:cubicBezTo>
                      <a:pt x="4" y="12"/>
                      <a:pt x="0" y="9"/>
                      <a:pt x="1" y="5"/>
                    </a:cubicBezTo>
                    <a:cubicBezTo>
                      <a:pt x="2" y="2"/>
                      <a:pt x="7" y="0"/>
                      <a:pt x="11" y="1"/>
                    </a:cubicBezTo>
                    <a:cubicBezTo>
                      <a:pt x="16" y="3"/>
                      <a:pt x="19" y="6"/>
                      <a:pt x="18" y="10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8" name="Freeform 157">
                <a:extLst>
                  <a:ext uri="{FF2B5EF4-FFF2-40B4-BE49-F238E27FC236}">
                    <a16:creationId xmlns:a16="http://schemas.microsoft.com/office/drawing/2014/main" id="{1929896F-FCA3-4CE9-9844-62628FD1B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1747"/>
                <a:ext cx="36" cy="46"/>
              </a:xfrm>
              <a:custGeom>
                <a:avLst/>
                <a:gdLst>
                  <a:gd name="T0" fmla="*/ 137 w 16"/>
                  <a:gd name="T1" fmla="*/ 240 h 19"/>
                  <a:gd name="T2" fmla="*/ 25 w 16"/>
                  <a:gd name="T3" fmla="*/ 169 h 19"/>
                  <a:gd name="T4" fmla="*/ 45 w 16"/>
                  <a:gd name="T5" fmla="*/ 29 h 19"/>
                  <a:gd name="T6" fmla="*/ 162 w 16"/>
                  <a:gd name="T7" fmla="*/ 99 h 19"/>
                  <a:gd name="T8" fmla="*/ 137 w 16"/>
                  <a:gd name="T9" fmla="*/ 24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9">
                    <a:moveTo>
                      <a:pt x="12" y="17"/>
                    </a:moveTo>
                    <a:cubicBezTo>
                      <a:pt x="9" y="19"/>
                      <a:pt x="5" y="17"/>
                      <a:pt x="2" y="12"/>
                    </a:cubicBezTo>
                    <a:cubicBezTo>
                      <a:pt x="0" y="8"/>
                      <a:pt x="1" y="3"/>
                      <a:pt x="4" y="2"/>
                    </a:cubicBezTo>
                    <a:cubicBezTo>
                      <a:pt x="7" y="0"/>
                      <a:pt x="11" y="2"/>
                      <a:pt x="14" y="7"/>
                    </a:cubicBezTo>
                    <a:cubicBezTo>
                      <a:pt x="16" y="11"/>
                      <a:pt x="15" y="16"/>
                      <a:pt x="12" y="17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9" name="Freeform 158">
                <a:extLst>
                  <a:ext uri="{FF2B5EF4-FFF2-40B4-BE49-F238E27FC236}">
                    <a16:creationId xmlns:a16="http://schemas.microsoft.com/office/drawing/2014/main" id="{74AB63FE-9B4C-4FE1-AE84-F4A792BD4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1850"/>
                <a:ext cx="30" cy="46"/>
              </a:xfrm>
              <a:custGeom>
                <a:avLst/>
                <a:gdLst>
                  <a:gd name="T0" fmla="*/ 85 w 13"/>
                  <a:gd name="T1" fmla="*/ 259 h 19"/>
                  <a:gd name="T2" fmla="*/ 0 w 13"/>
                  <a:gd name="T3" fmla="*/ 140 h 19"/>
                  <a:gd name="T4" fmla="*/ 74 w 13"/>
                  <a:gd name="T5" fmla="*/ 12 h 19"/>
                  <a:gd name="T6" fmla="*/ 159 w 13"/>
                  <a:gd name="T7" fmla="*/ 128 h 19"/>
                  <a:gd name="T8" fmla="*/ 85 w 13"/>
                  <a:gd name="T9" fmla="*/ 25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9">
                    <a:moveTo>
                      <a:pt x="7" y="18"/>
                    </a:moveTo>
                    <a:cubicBezTo>
                      <a:pt x="4" y="19"/>
                      <a:pt x="0" y="15"/>
                      <a:pt x="0" y="10"/>
                    </a:cubicBezTo>
                    <a:cubicBezTo>
                      <a:pt x="0" y="5"/>
                      <a:pt x="2" y="1"/>
                      <a:pt x="6" y="1"/>
                    </a:cubicBezTo>
                    <a:cubicBezTo>
                      <a:pt x="9" y="0"/>
                      <a:pt x="12" y="4"/>
                      <a:pt x="13" y="9"/>
                    </a:cubicBezTo>
                    <a:cubicBezTo>
                      <a:pt x="13" y="14"/>
                      <a:pt x="11" y="18"/>
                      <a:pt x="7" y="18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0" name="Freeform 159">
                <a:extLst>
                  <a:ext uri="{FF2B5EF4-FFF2-40B4-BE49-F238E27FC236}">
                    <a16:creationId xmlns:a16="http://schemas.microsoft.com/office/drawing/2014/main" id="{A926EF47-FBCB-46AD-89B7-FD1144268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1960"/>
                <a:ext cx="35" cy="46"/>
              </a:xfrm>
              <a:custGeom>
                <a:avLst/>
                <a:gdLst>
                  <a:gd name="T0" fmla="*/ 65 w 15"/>
                  <a:gd name="T1" fmla="*/ 259 h 19"/>
                  <a:gd name="T2" fmla="*/ 12 w 15"/>
                  <a:gd name="T3" fmla="*/ 111 h 19"/>
                  <a:gd name="T4" fmla="*/ 126 w 15"/>
                  <a:gd name="T5" fmla="*/ 12 h 19"/>
                  <a:gd name="T6" fmla="*/ 163 w 15"/>
                  <a:gd name="T7" fmla="*/ 157 h 19"/>
                  <a:gd name="T8" fmla="*/ 65 w 15"/>
                  <a:gd name="T9" fmla="*/ 25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9">
                    <a:moveTo>
                      <a:pt x="5" y="18"/>
                    </a:moveTo>
                    <a:cubicBezTo>
                      <a:pt x="1" y="17"/>
                      <a:pt x="0" y="12"/>
                      <a:pt x="1" y="8"/>
                    </a:cubicBezTo>
                    <a:cubicBezTo>
                      <a:pt x="3" y="3"/>
                      <a:pt x="7" y="0"/>
                      <a:pt x="10" y="1"/>
                    </a:cubicBezTo>
                    <a:cubicBezTo>
                      <a:pt x="14" y="2"/>
                      <a:pt x="15" y="7"/>
                      <a:pt x="13" y="11"/>
                    </a:cubicBezTo>
                    <a:cubicBezTo>
                      <a:pt x="12" y="16"/>
                      <a:pt x="8" y="19"/>
                      <a:pt x="5" y="18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1" name="Freeform 160">
                <a:extLst>
                  <a:ext uri="{FF2B5EF4-FFF2-40B4-BE49-F238E27FC236}">
                    <a16:creationId xmlns:a16="http://schemas.microsoft.com/office/drawing/2014/main" id="{1595AAAC-8178-4D83-95A8-7AA48169C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2065"/>
                <a:ext cx="37" cy="44"/>
              </a:xfrm>
              <a:custGeom>
                <a:avLst/>
                <a:gdLst>
                  <a:gd name="T0" fmla="*/ 150 w 16"/>
                  <a:gd name="T1" fmla="*/ 252 h 18"/>
                  <a:gd name="T2" fmla="*/ 28 w 16"/>
                  <a:gd name="T3" fmla="*/ 174 h 18"/>
                  <a:gd name="T4" fmla="*/ 49 w 16"/>
                  <a:gd name="T5" fmla="*/ 12 h 18"/>
                  <a:gd name="T6" fmla="*/ 160 w 16"/>
                  <a:gd name="T7" fmla="*/ 90 h 18"/>
                  <a:gd name="T8" fmla="*/ 150 w 16"/>
                  <a:gd name="T9" fmla="*/ 25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12" y="17"/>
                    </a:moveTo>
                    <a:cubicBezTo>
                      <a:pt x="9" y="18"/>
                      <a:pt x="5" y="16"/>
                      <a:pt x="2" y="12"/>
                    </a:cubicBezTo>
                    <a:cubicBezTo>
                      <a:pt x="0" y="8"/>
                      <a:pt x="1" y="3"/>
                      <a:pt x="4" y="1"/>
                    </a:cubicBezTo>
                    <a:cubicBezTo>
                      <a:pt x="7" y="0"/>
                      <a:pt x="11" y="2"/>
                      <a:pt x="13" y="6"/>
                    </a:cubicBezTo>
                    <a:cubicBezTo>
                      <a:pt x="16" y="10"/>
                      <a:pt x="15" y="15"/>
                      <a:pt x="12" y="17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2" name="Freeform 161">
                <a:extLst>
                  <a:ext uri="{FF2B5EF4-FFF2-40B4-BE49-F238E27FC236}">
                    <a16:creationId xmlns:a16="http://schemas.microsoft.com/office/drawing/2014/main" id="{97C892BB-E50E-44BD-B1EE-F45E5C01B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2143"/>
                <a:ext cx="37" cy="46"/>
              </a:xfrm>
              <a:custGeom>
                <a:avLst/>
                <a:gdLst>
                  <a:gd name="T0" fmla="*/ 150 w 16"/>
                  <a:gd name="T1" fmla="*/ 240 h 19"/>
                  <a:gd name="T2" fmla="*/ 28 w 16"/>
                  <a:gd name="T3" fmla="*/ 182 h 19"/>
                  <a:gd name="T4" fmla="*/ 37 w 16"/>
                  <a:gd name="T5" fmla="*/ 29 h 19"/>
                  <a:gd name="T6" fmla="*/ 160 w 16"/>
                  <a:gd name="T7" fmla="*/ 87 h 19"/>
                  <a:gd name="T8" fmla="*/ 150 w 16"/>
                  <a:gd name="T9" fmla="*/ 24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9">
                    <a:moveTo>
                      <a:pt x="12" y="17"/>
                    </a:moveTo>
                    <a:cubicBezTo>
                      <a:pt x="9" y="19"/>
                      <a:pt x="5" y="17"/>
                      <a:pt x="2" y="13"/>
                    </a:cubicBezTo>
                    <a:cubicBezTo>
                      <a:pt x="0" y="8"/>
                      <a:pt x="0" y="4"/>
                      <a:pt x="3" y="2"/>
                    </a:cubicBezTo>
                    <a:cubicBezTo>
                      <a:pt x="7" y="0"/>
                      <a:pt x="11" y="2"/>
                      <a:pt x="13" y="6"/>
                    </a:cubicBezTo>
                    <a:cubicBezTo>
                      <a:pt x="16" y="11"/>
                      <a:pt x="15" y="16"/>
                      <a:pt x="12" y="17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3" name="Freeform 162">
                <a:extLst>
                  <a:ext uri="{FF2B5EF4-FFF2-40B4-BE49-F238E27FC236}">
                    <a16:creationId xmlns:a16="http://schemas.microsoft.com/office/drawing/2014/main" id="{75D83993-6BBE-4049-B83A-0B2589A7D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238"/>
                <a:ext cx="32" cy="44"/>
              </a:xfrm>
              <a:custGeom>
                <a:avLst/>
                <a:gdLst>
                  <a:gd name="T0" fmla="*/ 94 w 14"/>
                  <a:gd name="T1" fmla="*/ 264 h 18"/>
                  <a:gd name="T2" fmla="*/ 11 w 14"/>
                  <a:gd name="T3" fmla="*/ 144 h 18"/>
                  <a:gd name="T4" fmla="*/ 73 w 14"/>
                  <a:gd name="T5" fmla="*/ 0 h 18"/>
                  <a:gd name="T6" fmla="*/ 158 w 14"/>
                  <a:gd name="T7" fmla="*/ 120 h 18"/>
                  <a:gd name="T8" fmla="*/ 94 w 14"/>
                  <a:gd name="T9" fmla="*/ 264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8" y="18"/>
                    </a:moveTo>
                    <a:cubicBezTo>
                      <a:pt x="5" y="18"/>
                      <a:pt x="1" y="14"/>
                      <a:pt x="1" y="10"/>
                    </a:cubicBezTo>
                    <a:cubicBezTo>
                      <a:pt x="0" y="5"/>
                      <a:pt x="2" y="1"/>
                      <a:pt x="6" y="0"/>
                    </a:cubicBezTo>
                    <a:cubicBezTo>
                      <a:pt x="9" y="0"/>
                      <a:pt x="13" y="3"/>
                      <a:pt x="13" y="8"/>
                    </a:cubicBezTo>
                    <a:cubicBezTo>
                      <a:pt x="14" y="13"/>
                      <a:pt x="11" y="17"/>
                      <a:pt x="8" y="18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4" name="Freeform 163">
                <a:extLst>
                  <a:ext uri="{FF2B5EF4-FFF2-40B4-BE49-F238E27FC236}">
                    <a16:creationId xmlns:a16="http://schemas.microsoft.com/office/drawing/2014/main" id="{92375C3C-1DFB-4CD3-B531-54CC3C0F7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2356"/>
                <a:ext cx="37" cy="46"/>
              </a:xfrm>
              <a:custGeom>
                <a:avLst/>
                <a:gdLst>
                  <a:gd name="T0" fmla="*/ 49 w 16"/>
                  <a:gd name="T1" fmla="*/ 240 h 19"/>
                  <a:gd name="T2" fmla="*/ 37 w 16"/>
                  <a:gd name="T3" fmla="*/ 87 h 19"/>
                  <a:gd name="T4" fmla="*/ 150 w 16"/>
                  <a:gd name="T5" fmla="*/ 29 h 19"/>
                  <a:gd name="T6" fmla="*/ 171 w 16"/>
                  <a:gd name="T7" fmla="*/ 169 h 19"/>
                  <a:gd name="T8" fmla="*/ 49 w 16"/>
                  <a:gd name="T9" fmla="*/ 24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9">
                    <a:moveTo>
                      <a:pt x="4" y="17"/>
                    </a:moveTo>
                    <a:cubicBezTo>
                      <a:pt x="1" y="16"/>
                      <a:pt x="0" y="11"/>
                      <a:pt x="3" y="6"/>
                    </a:cubicBezTo>
                    <a:cubicBezTo>
                      <a:pt x="5" y="2"/>
                      <a:pt x="9" y="0"/>
                      <a:pt x="12" y="2"/>
                    </a:cubicBezTo>
                    <a:cubicBezTo>
                      <a:pt x="15" y="3"/>
                      <a:pt x="16" y="8"/>
                      <a:pt x="14" y="12"/>
                    </a:cubicBezTo>
                    <a:cubicBezTo>
                      <a:pt x="11" y="17"/>
                      <a:pt x="7" y="19"/>
                      <a:pt x="4" y="17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5" name="Freeform 164">
                <a:extLst>
                  <a:ext uri="{FF2B5EF4-FFF2-40B4-BE49-F238E27FC236}">
                    <a16:creationId xmlns:a16="http://schemas.microsoft.com/office/drawing/2014/main" id="{B970E97A-E530-41A2-9A4D-EA6C25747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2402"/>
                <a:ext cx="42" cy="32"/>
              </a:xfrm>
              <a:custGeom>
                <a:avLst/>
                <a:gdLst>
                  <a:gd name="T0" fmla="*/ 0 w 18"/>
                  <a:gd name="T1" fmla="*/ 103 h 13"/>
                  <a:gd name="T2" fmla="*/ 114 w 18"/>
                  <a:gd name="T3" fmla="*/ 0 h 13"/>
                  <a:gd name="T4" fmla="*/ 229 w 18"/>
                  <a:gd name="T5" fmla="*/ 91 h 13"/>
                  <a:gd name="T6" fmla="*/ 114 w 18"/>
                  <a:gd name="T7" fmla="*/ 194 h 13"/>
                  <a:gd name="T8" fmla="*/ 0 w 18"/>
                  <a:gd name="T9" fmla="*/ 10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0" y="7"/>
                    </a:moveTo>
                    <a:cubicBezTo>
                      <a:pt x="0" y="3"/>
                      <a:pt x="4" y="0"/>
                      <a:pt x="9" y="0"/>
                    </a:cubicBezTo>
                    <a:cubicBezTo>
                      <a:pt x="14" y="0"/>
                      <a:pt x="18" y="3"/>
                      <a:pt x="18" y="6"/>
                    </a:cubicBezTo>
                    <a:cubicBezTo>
                      <a:pt x="18" y="10"/>
                      <a:pt x="14" y="13"/>
                      <a:pt x="9" y="13"/>
                    </a:cubicBezTo>
                    <a:cubicBezTo>
                      <a:pt x="4" y="13"/>
                      <a:pt x="0" y="10"/>
                      <a:pt x="0" y="7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6" name="Freeform 165">
                <a:extLst>
                  <a:ext uri="{FF2B5EF4-FFF2-40B4-BE49-F238E27FC236}">
                    <a16:creationId xmlns:a16="http://schemas.microsoft.com/office/drawing/2014/main" id="{8B4FAAD9-45F9-4B99-BDDE-EB1BEAA86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365"/>
                <a:ext cx="43" cy="37"/>
              </a:xfrm>
              <a:custGeom>
                <a:avLst/>
                <a:gdLst>
                  <a:gd name="T0" fmla="*/ 25 w 19"/>
                  <a:gd name="T1" fmla="*/ 42 h 15"/>
                  <a:gd name="T2" fmla="*/ 138 w 19"/>
                  <a:gd name="T3" fmla="*/ 30 h 15"/>
                  <a:gd name="T4" fmla="*/ 195 w 19"/>
                  <a:gd name="T5" fmla="*/ 183 h 15"/>
                  <a:gd name="T6" fmla="*/ 72 w 19"/>
                  <a:gd name="T7" fmla="*/ 195 h 15"/>
                  <a:gd name="T8" fmla="*/ 25 w 19"/>
                  <a:gd name="T9" fmla="*/ 4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2" y="3"/>
                    </a:moveTo>
                    <a:cubicBezTo>
                      <a:pt x="3" y="0"/>
                      <a:pt x="8" y="0"/>
                      <a:pt x="12" y="2"/>
                    </a:cubicBezTo>
                    <a:cubicBezTo>
                      <a:pt x="17" y="4"/>
                      <a:pt x="19" y="9"/>
                      <a:pt x="17" y="12"/>
                    </a:cubicBezTo>
                    <a:cubicBezTo>
                      <a:pt x="15" y="15"/>
                      <a:pt x="10" y="15"/>
                      <a:pt x="6" y="13"/>
                    </a:cubicBezTo>
                    <a:cubicBezTo>
                      <a:pt x="2" y="11"/>
                      <a:pt x="0" y="6"/>
                      <a:pt x="2" y="3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7" name="Freeform 166">
                <a:extLst>
                  <a:ext uri="{FF2B5EF4-FFF2-40B4-BE49-F238E27FC236}">
                    <a16:creationId xmlns:a16="http://schemas.microsoft.com/office/drawing/2014/main" id="{7EF1181D-8838-44E2-ABF7-988342BA1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390"/>
                <a:ext cx="39" cy="44"/>
              </a:xfrm>
              <a:custGeom>
                <a:avLst/>
                <a:gdLst>
                  <a:gd name="T0" fmla="*/ 167 w 17"/>
                  <a:gd name="T1" fmla="*/ 29 h 18"/>
                  <a:gd name="T2" fmla="*/ 158 w 17"/>
                  <a:gd name="T3" fmla="*/ 191 h 18"/>
                  <a:gd name="T4" fmla="*/ 37 w 17"/>
                  <a:gd name="T5" fmla="*/ 232 h 18"/>
                  <a:gd name="T6" fmla="*/ 48 w 17"/>
                  <a:gd name="T7" fmla="*/ 71 h 18"/>
                  <a:gd name="T8" fmla="*/ 167 w 17"/>
                  <a:gd name="T9" fmla="*/ 29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2"/>
                    </a:moveTo>
                    <a:cubicBezTo>
                      <a:pt x="17" y="4"/>
                      <a:pt x="17" y="9"/>
                      <a:pt x="13" y="13"/>
                    </a:cubicBezTo>
                    <a:cubicBezTo>
                      <a:pt x="10" y="17"/>
                      <a:pt x="6" y="18"/>
                      <a:pt x="3" y="16"/>
                    </a:cubicBezTo>
                    <a:cubicBezTo>
                      <a:pt x="0" y="13"/>
                      <a:pt x="1" y="9"/>
                      <a:pt x="4" y="5"/>
                    </a:cubicBezTo>
                    <a:cubicBezTo>
                      <a:pt x="7" y="1"/>
                      <a:pt x="12" y="0"/>
                      <a:pt x="14" y="2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8" name="Freeform 167">
                <a:extLst>
                  <a:ext uri="{FF2B5EF4-FFF2-40B4-BE49-F238E27FC236}">
                    <a16:creationId xmlns:a16="http://schemas.microsoft.com/office/drawing/2014/main" id="{F1816F3C-B154-4635-8832-0D3732BE6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2436"/>
                <a:ext cx="39" cy="32"/>
              </a:xfrm>
              <a:custGeom>
                <a:avLst/>
                <a:gdLst>
                  <a:gd name="T0" fmla="*/ 204 w 17"/>
                  <a:gd name="T1" fmla="*/ 103 h 13"/>
                  <a:gd name="T2" fmla="*/ 94 w 17"/>
                  <a:gd name="T3" fmla="*/ 194 h 13"/>
                  <a:gd name="T4" fmla="*/ 0 w 17"/>
                  <a:gd name="T5" fmla="*/ 91 h 13"/>
                  <a:gd name="T6" fmla="*/ 110 w 17"/>
                  <a:gd name="T7" fmla="*/ 0 h 13"/>
                  <a:gd name="T8" fmla="*/ 204 w 17"/>
                  <a:gd name="T9" fmla="*/ 10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17" y="7"/>
                    </a:moveTo>
                    <a:cubicBezTo>
                      <a:pt x="17" y="10"/>
                      <a:pt x="13" y="13"/>
                      <a:pt x="8" y="13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2"/>
                      <a:pt x="4" y="0"/>
                      <a:pt x="9" y="0"/>
                    </a:cubicBezTo>
                    <a:cubicBezTo>
                      <a:pt x="14" y="0"/>
                      <a:pt x="17" y="3"/>
                      <a:pt x="17" y="7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9" name="Freeform 168">
                <a:extLst>
                  <a:ext uri="{FF2B5EF4-FFF2-40B4-BE49-F238E27FC236}">
                    <a16:creationId xmlns:a16="http://schemas.microsoft.com/office/drawing/2014/main" id="{E46EC78F-F474-43EE-B030-D5667DDEC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2434"/>
                <a:ext cx="44" cy="39"/>
              </a:xfrm>
              <a:custGeom>
                <a:avLst/>
                <a:gdLst>
                  <a:gd name="T0" fmla="*/ 225 w 19"/>
                  <a:gd name="T1" fmla="*/ 59 h 16"/>
                  <a:gd name="T2" fmla="*/ 160 w 19"/>
                  <a:gd name="T3" fmla="*/ 202 h 16"/>
                  <a:gd name="T4" fmla="*/ 28 w 19"/>
                  <a:gd name="T5" fmla="*/ 173 h 16"/>
                  <a:gd name="T6" fmla="*/ 86 w 19"/>
                  <a:gd name="T7" fmla="*/ 29 h 16"/>
                  <a:gd name="T8" fmla="*/ 225 w 19"/>
                  <a:gd name="T9" fmla="*/ 59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6">
                    <a:moveTo>
                      <a:pt x="18" y="4"/>
                    </a:moveTo>
                    <a:cubicBezTo>
                      <a:pt x="19" y="7"/>
                      <a:pt x="17" y="11"/>
                      <a:pt x="13" y="14"/>
                    </a:cubicBezTo>
                    <a:cubicBezTo>
                      <a:pt x="8" y="16"/>
                      <a:pt x="3" y="15"/>
                      <a:pt x="2" y="12"/>
                    </a:cubicBezTo>
                    <a:cubicBezTo>
                      <a:pt x="0" y="9"/>
                      <a:pt x="3" y="4"/>
                      <a:pt x="7" y="2"/>
                    </a:cubicBezTo>
                    <a:cubicBezTo>
                      <a:pt x="11" y="0"/>
                      <a:pt x="16" y="1"/>
                      <a:pt x="18" y="4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0" name="Freeform 169">
                <a:extLst>
                  <a:ext uri="{FF2B5EF4-FFF2-40B4-BE49-F238E27FC236}">
                    <a16:creationId xmlns:a16="http://schemas.microsoft.com/office/drawing/2014/main" id="{6E6CE846-A643-4560-BBB9-8656A09FC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2529"/>
                <a:ext cx="42" cy="39"/>
              </a:xfrm>
              <a:custGeom>
                <a:avLst/>
                <a:gdLst>
                  <a:gd name="T0" fmla="*/ 217 w 18"/>
                  <a:gd name="T1" fmla="*/ 59 h 16"/>
                  <a:gd name="T2" fmla="*/ 152 w 18"/>
                  <a:gd name="T3" fmla="*/ 202 h 16"/>
                  <a:gd name="T4" fmla="*/ 12 w 18"/>
                  <a:gd name="T5" fmla="*/ 173 h 16"/>
                  <a:gd name="T6" fmla="*/ 77 w 18"/>
                  <a:gd name="T7" fmla="*/ 41 h 16"/>
                  <a:gd name="T8" fmla="*/ 217 w 18"/>
                  <a:gd name="T9" fmla="*/ 59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17" y="4"/>
                    </a:moveTo>
                    <a:cubicBezTo>
                      <a:pt x="18" y="8"/>
                      <a:pt x="16" y="12"/>
                      <a:pt x="12" y="14"/>
                    </a:cubicBezTo>
                    <a:cubicBezTo>
                      <a:pt x="7" y="16"/>
                      <a:pt x="3" y="15"/>
                      <a:pt x="1" y="12"/>
                    </a:cubicBezTo>
                    <a:cubicBezTo>
                      <a:pt x="0" y="9"/>
                      <a:pt x="2" y="5"/>
                      <a:pt x="6" y="3"/>
                    </a:cubicBezTo>
                    <a:cubicBezTo>
                      <a:pt x="11" y="0"/>
                      <a:pt x="15" y="1"/>
                      <a:pt x="17" y="4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1" name="Freeform 170">
                <a:extLst>
                  <a:ext uri="{FF2B5EF4-FFF2-40B4-BE49-F238E27FC236}">
                    <a16:creationId xmlns:a16="http://schemas.microsoft.com/office/drawing/2014/main" id="{3323B179-E02C-4974-AD37-873F41E72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2529"/>
                <a:ext cx="44" cy="37"/>
              </a:xfrm>
              <a:custGeom>
                <a:avLst/>
                <a:gdLst>
                  <a:gd name="T0" fmla="*/ 225 w 19"/>
                  <a:gd name="T1" fmla="*/ 153 h 15"/>
                  <a:gd name="T2" fmla="*/ 86 w 19"/>
                  <a:gd name="T3" fmla="*/ 195 h 15"/>
                  <a:gd name="T4" fmla="*/ 12 w 19"/>
                  <a:gd name="T5" fmla="*/ 62 h 15"/>
                  <a:gd name="T6" fmla="*/ 151 w 19"/>
                  <a:gd name="T7" fmla="*/ 12 h 15"/>
                  <a:gd name="T8" fmla="*/ 225 w 19"/>
                  <a:gd name="T9" fmla="*/ 15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18" y="10"/>
                    </a:moveTo>
                    <a:cubicBezTo>
                      <a:pt x="16" y="14"/>
                      <a:pt x="12" y="15"/>
                      <a:pt x="7" y="13"/>
                    </a:cubicBezTo>
                    <a:cubicBezTo>
                      <a:pt x="3" y="12"/>
                      <a:pt x="0" y="8"/>
                      <a:pt x="1" y="4"/>
                    </a:cubicBezTo>
                    <a:cubicBezTo>
                      <a:pt x="2" y="1"/>
                      <a:pt x="7" y="0"/>
                      <a:pt x="12" y="1"/>
                    </a:cubicBezTo>
                    <a:cubicBezTo>
                      <a:pt x="16" y="3"/>
                      <a:pt x="19" y="7"/>
                      <a:pt x="18" y="10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2" name="Freeform 171">
                <a:extLst>
                  <a:ext uri="{FF2B5EF4-FFF2-40B4-BE49-F238E27FC236}">
                    <a16:creationId xmlns:a16="http://schemas.microsoft.com/office/drawing/2014/main" id="{10AD2F7A-8284-4823-BE2E-1DCE4631A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2483"/>
                <a:ext cx="36" cy="44"/>
              </a:xfrm>
              <a:custGeom>
                <a:avLst/>
                <a:gdLst>
                  <a:gd name="T0" fmla="*/ 162 w 16"/>
                  <a:gd name="T1" fmla="*/ 232 h 18"/>
                  <a:gd name="T2" fmla="*/ 36 w 16"/>
                  <a:gd name="T3" fmla="*/ 191 h 18"/>
                  <a:gd name="T4" fmla="*/ 25 w 16"/>
                  <a:gd name="T5" fmla="*/ 42 h 18"/>
                  <a:gd name="T6" fmla="*/ 146 w 16"/>
                  <a:gd name="T7" fmla="*/ 71 h 18"/>
                  <a:gd name="T8" fmla="*/ 162 w 16"/>
                  <a:gd name="T9" fmla="*/ 23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14" y="16"/>
                    </a:moveTo>
                    <a:cubicBezTo>
                      <a:pt x="11" y="18"/>
                      <a:pt x="7" y="17"/>
                      <a:pt x="3" y="13"/>
                    </a:cubicBezTo>
                    <a:cubicBezTo>
                      <a:pt x="0" y="10"/>
                      <a:pt x="0" y="5"/>
                      <a:pt x="2" y="3"/>
                    </a:cubicBezTo>
                    <a:cubicBezTo>
                      <a:pt x="5" y="0"/>
                      <a:pt x="9" y="1"/>
                      <a:pt x="13" y="5"/>
                    </a:cubicBezTo>
                    <a:cubicBezTo>
                      <a:pt x="16" y="9"/>
                      <a:pt x="16" y="13"/>
                      <a:pt x="14" y="16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3" name="Freeform 172">
                <a:extLst>
                  <a:ext uri="{FF2B5EF4-FFF2-40B4-BE49-F238E27FC236}">
                    <a16:creationId xmlns:a16="http://schemas.microsoft.com/office/drawing/2014/main" id="{FBC63688-32BC-4133-9C3C-B01A25CFE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387"/>
                <a:ext cx="32" cy="47"/>
              </a:xfrm>
              <a:custGeom>
                <a:avLst/>
                <a:gdLst>
                  <a:gd name="T0" fmla="*/ 57 w 14"/>
                  <a:gd name="T1" fmla="*/ 275 h 19"/>
                  <a:gd name="T2" fmla="*/ 11 w 14"/>
                  <a:gd name="T3" fmla="*/ 121 h 19"/>
                  <a:gd name="T4" fmla="*/ 110 w 14"/>
                  <a:gd name="T5" fmla="*/ 12 h 19"/>
                  <a:gd name="T6" fmla="*/ 158 w 14"/>
                  <a:gd name="T7" fmla="*/ 166 h 19"/>
                  <a:gd name="T8" fmla="*/ 57 w 14"/>
                  <a:gd name="T9" fmla="*/ 275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9">
                    <a:moveTo>
                      <a:pt x="5" y="18"/>
                    </a:moveTo>
                    <a:cubicBezTo>
                      <a:pt x="2" y="17"/>
                      <a:pt x="0" y="13"/>
                      <a:pt x="1" y="8"/>
                    </a:cubicBezTo>
                    <a:cubicBezTo>
                      <a:pt x="2" y="3"/>
                      <a:pt x="6" y="0"/>
                      <a:pt x="9" y="1"/>
                    </a:cubicBezTo>
                    <a:cubicBezTo>
                      <a:pt x="12" y="2"/>
                      <a:pt x="14" y="6"/>
                      <a:pt x="13" y="11"/>
                    </a:cubicBezTo>
                    <a:cubicBezTo>
                      <a:pt x="12" y="16"/>
                      <a:pt x="8" y="19"/>
                      <a:pt x="5" y="18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4" name="Freeform 173">
                <a:extLst>
                  <a:ext uri="{FF2B5EF4-FFF2-40B4-BE49-F238E27FC236}">
                    <a16:creationId xmlns:a16="http://schemas.microsoft.com/office/drawing/2014/main" id="{E468FA51-7F22-4DFC-B2C3-C021B20DB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2287"/>
                <a:ext cx="39" cy="47"/>
              </a:xfrm>
              <a:custGeom>
                <a:avLst/>
                <a:gdLst>
                  <a:gd name="T0" fmla="*/ 37 w 17"/>
                  <a:gd name="T1" fmla="*/ 257 h 19"/>
                  <a:gd name="T2" fmla="*/ 37 w 17"/>
                  <a:gd name="T3" fmla="*/ 92 h 19"/>
                  <a:gd name="T4" fmla="*/ 167 w 17"/>
                  <a:gd name="T5" fmla="*/ 30 h 19"/>
                  <a:gd name="T6" fmla="*/ 167 w 17"/>
                  <a:gd name="T7" fmla="*/ 195 h 19"/>
                  <a:gd name="T8" fmla="*/ 37 w 17"/>
                  <a:gd name="T9" fmla="*/ 25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9">
                    <a:moveTo>
                      <a:pt x="3" y="17"/>
                    </a:moveTo>
                    <a:cubicBezTo>
                      <a:pt x="0" y="14"/>
                      <a:pt x="1" y="10"/>
                      <a:pt x="3" y="6"/>
                    </a:cubicBezTo>
                    <a:cubicBezTo>
                      <a:pt x="6" y="2"/>
                      <a:pt x="11" y="0"/>
                      <a:pt x="14" y="2"/>
                    </a:cubicBezTo>
                    <a:cubicBezTo>
                      <a:pt x="17" y="5"/>
                      <a:pt x="16" y="9"/>
                      <a:pt x="14" y="13"/>
                    </a:cubicBezTo>
                    <a:cubicBezTo>
                      <a:pt x="11" y="17"/>
                      <a:pt x="6" y="19"/>
                      <a:pt x="3" y="17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5" name="Freeform 174">
                <a:extLst>
                  <a:ext uri="{FF2B5EF4-FFF2-40B4-BE49-F238E27FC236}">
                    <a16:creationId xmlns:a16="http://schemas.microsoft.com/office/drawing/2014/main" id="{2FA3FA19-552B-40B1-9DF6-52CFE2C2B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263"/>
                <a:ext cx="41" cy="34"/>
              </a:xfrm>
              <a:custGeom>
                <a:avLst/>
                <a:gdLst>
                  <a:gd name="T0" fmla="*/ 0 w 18"/>
                  <a:gd name="T1" fmla="*/ 87 h 14"/>
                  <a:gd name="T2" fmla="*/ 118 w 18"/>
                  <a:gd name="T3" fmla="*/ 12 h 14"/>
                  <a:gd name="T4" fmla="*/ 212 w 18"/>
                  <a:gd name="T5" fmla="*/ 112 h 14"/>
                  <a:gd name="T6" fmla="*/ 93 w 18"/>
                  <a:gd name="T7" fmla="*/ 189 h 14"/>
                  <a:gd name="T8" fmla="*/ 0 w 18"/>
                  <a:gd name="T9" fmla="*/ 87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0" y="6"/>
                    </a:moveTo>
                    <a:cubicBezTo>
                      <a:pt x="1" y="3"/>
                      <a:pt x="5" y="0"/>
                      <a:pt x="10" y="1"/>
                    </a:cubicBezTo>
                    <a:cubicBezTo>
                      <a:pt x="14" y="1"/>
                      <a:pt x="18" y="5"/>
                      <a:pt x="18" y="8"/>
                    </a:cubicBezTo>
                    <a:cubicBezTo>
                      <a:pt x="17" y="12"/>
                      <a:pt x="13" y="14"/>
                      <a:pt x="8" y="13"/>
                    </a:cubicBezTo>
                    <a:cubicBezTo>
                      <a:pt x="3" y="13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6" name="Freeform 175">
                <a:extLst>
                  <a:ext uri="{FF2B5EF4-FFF2-40B4-BE49-F238E27FC236}">
                    <a16:creationId xmlns:a16="http://schemas.microsoft.com/office/drawing/2014/main" id="{B761E2AA-B79E-43E4-9121-CCFDD3B3B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260"/>
                <a:ext cx="41" cy="39"/>
              </a:xfrm>
              <a:custGeom>
                <a:avLst/>
                <a:gdLst>
                  <a:gd name="T0" fmla="*/ 25 w 18"/>
                  <a:gd name="T1" fmla="*/ 41 h 16"/>
                  <a:gd name="T2" fmla="*/ 155 w 18"/>
                  <a:gd name="T3" fmla="*/ 29 h 16"/>
                  <a:gd name="T4" fmla="*/ 187 w 18"/>
                  <a:gd name="T5" fmla="*/ 190 h 16"/>
                  <a:gd name="T6" fmla="*/ 73 w 18"/>
                  <a:gd name="T7" fmla="*/ 190 h 16"/>
                  <a:gd name="T8" fmla="*/ 25 w 18"/>
                  <a:gd name="T9" fmla="*/ 4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2" y="3"/>
                    </a:moveTo>
                    <a:cubicBezTo>
                      <a:pt x="4" y="0"/>
                      <a:pt x="9" y="0"/>
                      <a:pt x="13" y="2"/>
                    </a:cubicBezTo>
                    <a:cubicBezTo>
                      <a:pt x="17" y="5"/>
                      <a:pt x="18" y="10"/>
                      <a:pt x="16" y="13"/>
                    </a:cubicBezTo>
                    <a:cubicBezTo>
                      <a:pt x="14" y="15"/>
                      <a:pt x="10" y="16"/>
                      <a:pt x="6" y="13"/>
                    </a:cubicBezTo>
                    <a:cubicBezTo>
                      <a:pt x="2" y="10"/>
                      <a:pt x="0" y="5"/>
                      <a:pt x="2" y="3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7" name="Freeform 176">
                <a:extLst>
                  <a:ext uri="{FF2B5EF4-FFF2-40B4-BE49-F238E27FC236}">
                    <a16:creationId xmlns:a16="http://schemas.microsoft.com/office/drawing/2014/main" id="{A5C7CA99-0702-4E03-B302-C19F40919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2165"/>
                <a:ext cx="32" cy="44"/>
              </a:xfrm>
              <a:custGeom>
                <a:avLst/>
                <a:gdLst>
                  <a:gd name="T0" fmla="*/ 73 w 14"/>
                  <a:gd name="T1" fmla="*/ 0 h 18"/>
                  <a:gd name="T2" fmla="*/ 167 w 14"/>
                  <a:gd name="T3" fmla="*/ 120 h 18"/>
                  <a:gd name="T4" fmla="*/ 110 w 14"/>
                  <a:gd name="T5" fmla="*/ 252 h 18"/>
                  <a:gd name="T6" fmla="*/ 11 w 14"/>
                  <a:gd name="T7" fmla="*/ 144 h 18"/>
                  <a:gd name="T8" fmla="*/ 73 w 1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6" y="0"/>
                    </a:moveTo>
                    <a:cubicBezTo>
                      <a:pt x="9" y="0"/>
                      <a:pt x="13" y="3"/>
                      <a:pt x="14" y="8"/>
                    </a:cubicBezTo>
                    <a:cubicBezTo>
                      <a:pt x="14" y="12"/>
                      <a:pt x="12" y="17"/>
                      <a:pt x="9" y="17"/>
                    </a:cubicBezTo>
                    <a:cubicBezTo>
                      <a:pt x="6" y="18"/>
                      <a:pt x="2" y="15"/>
                      <a:pt x="1" y="10"/>
                    </a:cubicBezTo>
                    <a:cubicBezTo>
                      <a:pt x="0" y="5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8" name="Freeform 177">
                <a:extLst>
                  <a:ext uri="{FF2B5EF4-FFF2-40B4-BE49-F238E27FC236}">
                    <a16:creationId xmlns:a16="http://schemas.microsoft.com/office/drawing/2014/main" id="{90C10730-A5C2-4363-B029-EC0360DA3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055"/>
                <a:ext cx="36" cy="44"/>
              </a:xfrm>
              <a:custGeom>
                <a:avLst/>
                <a:gdLst>
                  <a:gd name="T0" fmla="*/ 146 w 16"/>
                  <a:gd name="T1" fmla="*/ 12 h 18"/>
                  <a:gd name="T2" fmla="*/ 146 w 16"/>
                  <a:gd name="T3" fmla="*/ 174 h 18"/>
                  <a:gd name="T4" fmla="*/ 36 w 16"/>
                  <a:gd name="T5" fmla="*/ 232 h 18"/>
                  <a:gd name="T6" fmla="*/ 36 w 16"/>
                  <a:gd name="T7" fmla="*/ 71 h 18"/>
                  <a:gd name="T8" fmla="*/ 146 w 16"/>
                  <a:gd name="T9" fmla="*/ 1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13" y="1"/>
                    </a:moveTo>
                    <a:cubicBezTo>
                      <a:pt x="16" y="3"/>
                      <a:pt x="16" y="8"/>
                      <a:pt x="13" y="12"/>
                    </a:cubicBezTo>
                    <a:cubicBezTo>
                      <a:pt x="11" y="16"/>
                      <a:pt x="6" y="18"/>
                      <a:pt x="3" y="16"/>
                    </a:cubicBezTo>
                    <a:cubicBezTo>
                      <a:pt x="0" y="14"/>
                      <a:pt x="0" y="10"/>
                      <a:pt x="3" y="5"/>
                    </a:cubicBezTo>
                    <a:cubicBezTo>
                      <a:pt x="5" y="1"/>
                      <a:pt x="10" y="0"/>
                      <a:pt x="13" y="1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9" name="Freeform 178">
                <a:extLst>
                  <a:ext uri="{FF2B5EF4-FFF2-40B4-BE49-F238E27FC236}">
                    <a16:creationId xmlns:a16="http://schemas.microsoft.com/office/drawing/2014/main" id="{C8F80E99-5C20-4733-8750-66C50D655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1991"/>
                <a:ext cx="42" cy="39"/>
              </a:xfrm>
              <a:custGeom>
                <a:avLst/>
                <a:gdLst>
                  <a:gd name="T0" fmla="*/ 201 w 18"/>
                  <a:gd name="T1" fmla="*/ 41 h 16"/>
                  <a:gd name="T2" fmla="*/ 163 w 18"/>
                  <a:gd name="T3" fmla="*/ 190 h 16"/>
                  <a:gd name="T4" fmla="*/ 28 w 18"/>
                  <a:gd name="T5" fmla="*/ 190 h 16"/>
                  <a:gd name="T6" fmla="*/ 77 w 18"/>
                  <a:gd name="T7" fmla="*/ 41 h 16"/>
                  <a:gd name="T8" fmla="*/ 201 w 18"/>
                  <a:gd name="T9" fmla="*/ 4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16" y="3"/>
                    </a:moveTo>
                    <a:cubicBezTo>
                      <a:pt x="18" y="6"/>
                      <a:pt x="17" y="10"/>
                      <a:pt x="13" y="13"/>
                    </a:cubicBezTo>
                    <a:cubicBezTo>
                      <a:pt x="9" y="16"/>
                      <a:pt x="4" y="16"/>
                      <a:pt x="2" y="13"/>
                    </a:cubicBezTo>
                    <a:cubicBezTo>
                      <a:pt x="0" y="10"/>
                      <a:pt x="2" y="6"/>
                      <a:pt x="6" y="3"/>
                    </a:cubicBezTo>
                    <a:cubicBezTo>
                      <a:pt x="9" y="0"/>
                      <a:pt x="14" y="0"/>
                      <a:pt x="16" y="3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0" name="Freeform 179">
                <a:extLst>
                  <a:ext uri="{FF2B5EF4-FFF2-40B4-BE49-F238E27FC236}">
                    <a16:creationId xmlns:a16="http://schemas.microsoft.com/office/drawing/2014/main" id="{66A79B25-698A-4A23-AE76-61F74126D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1803"/>
                <a:ext cx="36" cy="47"/>
              </a:xfrm>
              <a:custGeom>
                <a:avLst/>
                <a:gdLst>
                  <a:gd name="T0" fmla="*/ 126 w 16"/>
                  <a:gd name="T1" fmla="*/ 12 h 19"/>
                  <a:gd name="T2" fmla="*/ 162 w 16"/>
                  <a:gd name="T3" fmla="*/ 183 h 19"/>
                  <a:gd name="T4" fmla="*/ 56 w 16"/>
                  <a:gd name="T5" fmla="*/ 257 h 19"/>
                  <a:gd name="T6" fmla="*/ 25 w 16"/>
                  <a:gd name="T7" fmla="*/ 104 h 19"/>
                  <a:gd name="T8" fmla="*/ 126 w 16"/>
                  <a:gd name="T9" fmla="*/ 1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9">
                    <a:moveTo>
                      <a:pt x="11" y="1"/>
                    </a:moveTo>
                    <a:cubicBezTo>
                      <a:pt x="15" y="3"/>
                      <a:pt x="16" y="7"/>
                      <a:pt x="14" y="12"/>
                    </a:cubicBezTo>
                    <a:cubicBezTo>
                      <a:pt x="12" y="16"/>
                      <a:pt x="8" y="19"/>
                      <a:pt x="5" y="17"/>
                    </a:cubicBezTo>
                    <a:cubicBezTo>
                      <a:pt x="1" y="16"/>
                      <a:pt x="0" y="11"/>
                      <a:pt x="2" y="7"/>
                    </a:cubicBezTo>
                    <a:cubicBezTo>
                      <a:pt x="4" y="2"/>
                      <a:pt x="8" y="0"/>
                      <a:pt x="11" y="1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1" name="Freeform 180">
                <a:extLst>
                  <a:ext uri="{FF2B5EF4-FFF2-40B4-BE49-F238E27FC236}">
                    <a16:creationId xmlns:a16="http://schemas.microsoft.com/office/drawing/2014/main" id="{A88CBED0-1D77-4ECA-9E09-F36EA53C5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1942"/>
                <a:ext cx="34" cy="30"/>
              </a:xfrm>
              <a:custGeom>
                <a:avLst/>
                <a:gdLst>
                  <a:gd name="T0" fmla="*/ 150 w 15"/>
                  <a:gd name="T1" fmla="*/ 33 h 12"/>
                  <a:gd name="T2" fmla="*/ 102 w 15"/>
                  <a:gd name="T3" fmla="*/ 145 h 12"/>
                  <a:gd name="T4" fmla="*/ 11 w 15"/>
                  <a:gd name="T5" fmla="*/ 175 h 12"/>
                  <a:gd name="T6" fmla="*/ 57 w 15"/>
                  <a:gd name="T7" fmla="*/ 50 h 12"/>
                  <a:gd name="T8" fmla="*/ 150 w 15"/>
                  <a:gd name="T9" fmla="*/ 3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2">
                    <a:moveTo>
                      <a:pt x="13" y="2"/>
                    </a:moveTo>
                    <a:cubicBezTo>
                      <a:pt x="15" y="3"/>
                      <a:pt x="13" y="7"/>
                      <a:pt x="9" y="9"/>
                    </a:cubicBezTo>
                    <a:cubicBezTo>
                      <a:pt x="6" y="12"/>
                      <a:pt x="2" y="12"/>
                      <a:pt x="1" y="11"/>
                    </a:cubicBezTo>
                    <a:cubicBezTo>
                      <a:pt x="0" y="9"/>
                      <a:pt x="1" y="6"/>
                      <a:pt x="5" y="3"/>
                    </a:cubicBezTo>
                    <a:cubicBezTo>
                      <a:pt x="8" y="1"/>
                      <a:pt x="12" y="0"/>
                      <a:pt x="13" y="2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2" name="Freeform 181">
                <a:extLst>
                  <a:ext uri="{FF2B5EF4-FFF2-40B4-BE49-F238E27FC236}">
                    <a16:creationId xmlns:a16="http://schemas.microsoft.com/office/drawing/2014/main" id="{B7B04CE8-6C2F-430A-974B-05C1BB072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1884"/>
                <a:ext cx="32" cy="39"/>
              </a:xfrm>
              <a:custGeom>
                <a:avLst/>
                <a:gdLst>
                  <a:gd name="T0" fmla="*/ 110 w 14"/>
                  <a:gd name="T1" fmla="*/ 12 h 16"/>
                  <a:gd name="T2" fmla="*/ 158 w 14"/>
                  <a:gd name="T3" fmla="*/ 132 h 16"/>
                  <a:gd name="T4" fmla="*/ 57 w 14"/>
                  <a:gd name="T5" fmla="*/ 219 h 16"/>
                  <a:gd name="T6" fmla="*/ 25 w 14"/>
                  <a:gd name="T7" fmla="*/ 90 h 16"/>
                  <a:gd name="T8" fmla="*/ 110 w 14"/>
                  <a:gd name="T9" fmla="*/ 1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9" y="1"/>
                    </a:moveTo>
                    <a:cubicBezTo>
                      <a:pt x="12" y="1"/>
                      <a:pt x="14" y="5"/>
                      <a:pt x="13" y="9"/>
                    </a:cubicBezTo>
                    <a:cubicBezTo>
                      <a:pt x="12" y="14"/>
                      <a:pt x="8" y="16"/>
                      <a:pt x="5" y="15"/>
                    </a:cubicBezTo>
                    <a:cubicBezTo>
                      <a:pt x="2" y="14"/>
                      <a:pt x="0" y="11"/>
                      <a:pt x="2" y="6"/>
                    </a:cubicBezTo>
                    <a:cubicBezTo>
                      <a:pt x="3" y="2"/>
                      <a:pt x="6" y="0"/>
                      <a:pt x="9" y="1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3" name="Freeform 182">
                <a:extLst>
                  <a:ext uri="{FF2B5EF4-FFF2-40B4-BE49-F238E27FC236}">
                    <a16:creationId xmlns:a16="http://schemas.microsoft.com/office/drawing/2014/main" id="{E245972C-E945-419D-883D-BB2D7A7D7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1766"/>
                <a:ext cx="216" cy="198"/>
              </a:xfrm>
              <a:custGeom>
                <a:avLst/>
                <a:gdLst>
                  <a:gd name="T0" fmla="*/ 1103 w 94"/>
                  <a:gd name="T1" fmla="*/ 1183 h 81"/>
                  <a:gd name="T2" fmla="*/ 993 w 94"/>
                  <a:gd name="T3" fmla="*/ 1063 h 81"/>
                  <a:gd name="T4" fmla="*/ 850 w 94"/>
                  <a:gd name="T5" fmla="*/ 951 h 81"/>
                  <a:gd name="T6" fmla="*/ 533 w 94"/>
                  <a:gd name="T7" fmla="*/ 860 h 81"/>
                  <a:gd name="T8" fmla="*/ 280 w 94"/>
                  <a:gd name="T9" fmla="*/ 790 h 81"/>
                  <a:gd name="T10" fmla="*/ 94 w 94"/>
                  <a:gd name="T11" fmla="*/ 645 h 81"/>
                  <a:gd name="T12" fmla="*/ 11 w 94"/>
                  <a:gd name="T13" fmla="*/ 425 h 81"/>
                  <a:gd name="T14" fmla="*/ 57 w 94"/>
                  <a:gd name="T15" fmla="*/ 161 h 81"/>
                  <a:gd name="T16" fmla="*/ 423 w 94"/>
                  <a:gd name="T17" fmla="*/ 120 h 81"/>
                  <a:gd name="T18" fmla="*/ 627 w 94"/>
                  <a:gd name="T19" fmla="*/ 455 h 81"/>
                  <a:gd name="T20" fmla="*/ 740 w 94"/>
                  <a:gd name="T21" fmla="*/ 716 h 81"/>
                  <a:gd name="T22" fmla="*/ 935 w 94"/>
                  <a:gd name="T23" fmla="*/ 931 h 81"/>
                  <a:gd name="T24" fmla="*/ 1140 w 94"/>
                  <a:gd name="T25" fmla="*/ 1112 h 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4" h="81">
                    <a:moveTo>
                      <a:pt x="91" y="81"/>
                    </a:moveTo>
                    <a:cubicBezTo>
                      <a:pt x="89" y="78"/>
                      <a:pt x="85" y="75"/>
                      <a:pt x="82" y="73"/>
                    </a:cubicBezTo>
                    <a:cubicBezTo>
                      <a:pt x="78" y="69"/>
                      <a:pt x="75" y="67"/>
                      <a:pt x="70" y="65"/>
                    </a:cubicBezTo>
                    <a:cubicBezTo>
                      <a:pt x="61" y="63"/>
                      <a:pt x="52" y="61"/>
                      <a:pt x="44" y="59"/>
                    </a:cubicBezTo>
                    <a:cubicBezTo>
                      <a:pt x="37" y="57"/>
                      <a:pt x="29" y="57"/>
                      <a:pt x="23" y="54"/>
                    </a:cubicBezTo>
                    <a:cubicBezTo>
                      <a:pt x="17" y="52"/>
                      <a:pt x="12" y="49"/>
                      <a:pt x="8" y="44"/>
                    </a:cubicBezTo>
                    <a:cubicBezTo>
                      <a:pt x="4" y="40"/>
                      <a:pt x="1" y="35"/>
                      <a:pt x="1" y="29"/>
                    </a:cubicBezTo>
                    <a:cubicBezTo>
                      <a:pt x="0" y="24"/>
                      <a:pt x="1" y="16"/>
                      <a:pt x="5" y="11"/>
                    </a:cubicBezTo>
                    <a:cubicBezTo>
                      <a:pt x="13" y="3"/>
                      <a:pt x="26" y="0"/>
                      <a:pt x="35" y="8"/>
                    </a:cubicBezTo>
                    <a:cubicBezTo>
                      <a:pt x="43" y="14"/>
                      <a:pt x="48" y="23"/>
                      <a:pt x="52" y="31"/>
                    </a:cubicBezTo>
                    <a:cubicBezTo>
                      <a:pt x="55" y="37"/>
                      <a:pt x="57" y="43"/>
                      <a:pt x="61" y="49"/>
                    </a:cubicBezTo>
                    <a:cubicBezTo>
                      <a:pt x="66" y="55"/>
                      <a:pt x="72" y="59"/>
                      <a:pt x="77" y="64"/>
                    </a:cubicBezTo>
                    <a:cubicBezTo>
                      <a:pt x="83" y="69"/>
                      <a:pt x="88" y="73"/>
                      <a:pt x="94" y="76"/>
                    </a:cubicBezTo>
                  </a:path>
                </a:pathLst>
              </a:custGeom>
              <a:solidFill>
                <a:srgbClr val="FAE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4" name="Freeform 183">
                <a:extLst>
                  <a:ext uri="{FF2B5EF4-FFF2-40B4-BE49-F238E27FC236}">
                    <a16:creationId xmlns:a16="http://schemas.microsoft.com/office/drawing/2014/main" id="{FAEF174A-49C7-47A9-A71F-EFC2828F1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1925"/>
                <a:ext cx="273" cy="135"/>
              </a:xfrm>
              <a:custGeom>
                <a:avLst/>
                <a:gdLst>
                  <a:gd name="T0" fmla="*/ 0 w 119"/>
                  <a:gd name="T1" fmla="*/ 663 h 55"/>
                  <a:gd name="T2" fmla="*/ 264 w 119"/>
                  <a:gd name="T3" fmla="*/ 609 h 55"/>
                  <a:gd name="T4" fmla="*/ 541 w 119"/>
                  <a:gd name="T5" fmla="*/ 415 h 55"/>
                  <a:gd name="T6" fmla="*/ 1085 w 119"/>
                  <a:gd name="T7" fmla="*/ 12 h 55"/>
                  <a:gd name="T8" fmla="*/ 1390 w 119"/>
                  <a:gd name="T9" fmla="*/ 120 h 55"/>
                  <a:gd name="T10" fmla="*/ 1411 w 119"/>
                  <a:gd name="T11" fmla="*/ 385 h 55"/>
                  <a:gd name="T12" fmla="*/ 1025 w 119"/>
                  <a:gd name="T13" fmla="*/ 650 h 55"/>
                  <a:gd name="T14" fmla="*/ 626 w 119"/>
                  <a:gd name="T15" fmla="*/ 609 h 55"/>
                  <a:gd name="T16" fmla="*/ 353 w 119"/>
                  <a:gd name="T17" fmla="*/ 638 h 55"/>
                  <a:gd name="T18" fmla="*/ 73 w 119"/>
                  <a:gd name="T19" fmla="*/ 771 h 55"/>
                  <a:gd name="T20" fmla="*/ 11 w 119"/>
                  <a:gd name="T21" fmla="*/ 812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9" h="55">
                    <a:moveTo>
                      <a:pt x="0" y="45"/>
                    </a:moveTo>
                    <a:cubicBezTo>
                      <a:pt x="5" y="48"/>
                      <a:pt x="17" y="42"/>
                      <a:pt x="22" y="41"/>
                    </a:cubicBezTo>
                    <a:cubicBezTo>
                      <a:pt x="30" y="38"/>
                      <a:pt x="38" y="34"/>
                      <a:pt x="45" y="28"/>
                    </a:cubicBezTo>
                    <a:cubicBezTo>
                      <a:pt x="58" y="18"/>
                      <a:pt x="72" y="4"/>
                      <a:pt x="90" y="1"/>
                    </a:cubicBezTo>
                    <a:cubicBezTo>
                      <a:pt x="99" y="0"/>
                      <a:pt x="110" y="0"/>
                      <a:pt x="115" y="8"/>
                    </a:cubicBezTo>
                    <a:cubicBezTo>
                      <a:pt x="118" y="14"/>
                      <a:pt x="119" y="20"/>
                      <a:pt x="117" y="26"/>
                    </a:cubicBezTo>
                    <a:cubicBezTo>
                      <a:pt x="112" y="36"/>
                      <a:pt x="96" y="43"/>
                      <a:pt x="85" y="44"/>
                    </a:cubicBezTo>
                    <a:cubicBezTo>
                      <a:pt x="74" y="44"/>
                      <a:pt x="63" y="42"/>
                      <a:pt x="52" y="41"/>
                    </a:cubicBezTo>
                    <a:cubicBezTo>
                      <a:pt x="44" y="41"/>
                      <a:pt x="37" y="41"/>
                      <a:pt x="29" y="43"/>
                    </a:cubicBezTo>
                    <a:cubicBezTo>
                      <a:pt x="22" y="45"/>
                      <a:pt x="13" y="48"/>
                      <a:pt x="6" y="52"/>
                    </a:cubicBezTo>
                    <a:cubicBezTo>
                      <a:pt x="5" y="53"/>
                      <a:pt x="2" y="55"/>
                      <a:pt x="1" y="55"/>
                    </a:cubicBezTo>
                  </a:path>
                </a:pathLst>
              </a:custGeom>
              <a:solidFill>
                <a:srgbClr val="FAE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5" name="Freeform 184">
                <a:extLst>
                  <a:ext uri="{FF2B5EF4-FFF2-40B4-BE49-F238E27FC236}">
                    <a16:creationId xmlns:a16="http://schemas.microsoft.com/office/drawing/2014/main" id="{A0287C1E-E3E4-4B46-BD6D-A080A2452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2478"/>
                <a:ext cx="167" cy="281"/>
              </a:xfrm>
              <a:custGeom>
                <a:avLst/>
                <a:gdLst>
                  <a:gd name="T0" fmla="*/ 849 w 73"/>
                  <a:gd name="T1" fmla="*/ 0 h 115"/>
                  <a:gd name="T2" fmla="*/ 789 w 73"/>
                  <a:gd name="T3" fmla="*/ 144 h 115"/>
                  <a:gd name="T4" fmla="*/ 732 w 73"/>
                  <a:gd name="T5" fmla="*/ 274 h 115"/>
                  <a:gd name="T6" fmla="*/ 540 w 73"/>
                  <a:gd name="T7" fmla="*/ 567 h 115"/>
                  <a:gd name="T8" fmla="*/ 57 w 73"/>
                  <a:gd name="T9" fmla="*/ 1109 h 115"/>
                  <a:gd name="T10" fmla="*/ 48 w 73"/>
                  <a:gd name="T11" fmla="*/ 1486 h 115"/>
                  <a:gd name="T12" fmla="*/ 240 w 73"/>
                  <a:gd name="T13" fmla="*/ 1666 h 115"/>
                  <a:gd name="T14" fmla="*/ 659 w 73"/>
                  <a:gd name="T15" fmla="*/ 1254 h 115"/>
                  <a:gd name="T16" fmla="*/ 707 w 73"/>
                  <a:gd name="T17" fmla="*/ 777 h 115"/>
                  <a:gd name="T18" fmla="*/ 753 w 73"/>
                  <a:gd name="T19" fmla="*/ 467 h 115"/>
                  <a:gd name="T20" fmla="*/ 826 w 73"/>
                  <a:gd name="T21" fmla="*/ 173 h 115"/>
                  <a:gd name="T22" fmla="*/ 874 w 73"/>
                  <a:gd name="T23" fmla="*/ 29 h 1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3" h="115">
                    <a:moveTo>
                      <a:pt x="71" y="0"/>
                    </a:moveTo>
                    <a:cubicBezTo>
                      <a:pt x="69" y="3"/>
                      <a:pt x="68" y="7"/>
                      <a:pt x="66" y="10"/>
                    </a:cubicBezTo>
                    <a:cubicBezTo>
                      <a:pt x="64" y="13"/>
                      <a:pt x="63" y="16"/>
                      <a:pt x="61" y="19"/>
                    </a:cubicBezTo>
                    <a:cubicBezTo>
                      <a:pt x="56" y="26"/>
                      <a:pt x="52" y="33"/>
                      <a:pt x="45" y="39"/>
                    </a:cubicBezTo>
                    <a:cubicBezTo>
                      <a:pt x="32" y="50"/>
                      <a:pt x="12" y="60"/>
                      <a:pt x="5" y="76"/>
                    </a:cubicBezTo>
                    <a:cubicBezTo>
                      <a:pt x="2" y="84"/>
                      <a:pt x="0" y="94"/>
                      <a:pt x="4" y="102"/>
                    </a:cubicBezTo>
                    <a:cubicBezTo>
                      <a:pt x="7" y="108"/>
                      <a:pt x="13" y="114"/>
                      <a:pt x="20" y="114"/>
                    </a:cubicBezTo>
                    <a:cubicBezTo>
                      <a:pt x="36" y="115"/>
                      <a:pt x="50" y="100"/>
                      <a:pt x="55" y="86"/>
                    </a:cubicBezTo>
                    <a:cubicBezTo>
                      <a:pt x="58" y="75"/>
                      <a:pt x="58" y="64"/>
                      <a:pt x="59" y="53"/>
                    </a:cubicBezTo>
                    <a:cubicBezTo>
                      <a:pt x="60" y="45"/>
                      <a:pt x="60" y="39"/>
                      <a:pt x="63" y="32"/>
                    </a:cubicBezTo>
                    <a:cubicBezTo>
                      <a:pt x="65" y="25"/>
                      <a:pt x="67" y="19"/>
                      <a:pt x="69" y="12"/>
                    </a:cubicBezTo>
                    <a:cubicBezTo>
                      <a:pt x="70" y="8"/>
                      <a:pt x="72" y="5"/>
                      <a:pt x="73" y="2"/>
                    </a:cubicBezTo>
                  </a:path>
                </a:pathLst>
              </a:custGeom>
              <a:solidFill>
                <a:srgbClr val="FAE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6" name="Freeform 185">
                <a:extLst>
                  <a:ext uri="{FF2B5EF4-FFF2-40B4-BE49-F238E27FC236}">
                    <a16:creationId xmlns:a16="http://schemas.microsoft.com/office/drawing/2014/main" id="{3E17293D-3525-4327-AFF3-285108A5F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1766"/>
                <a:ext cx="213" cy="196"/>
              </a:xfrm>
              <a:custGeom>
                <a:avLst/>
                <a:gdLst>
                  <a:gd name="T0" fmla="*/ 1081 w 93"/>
                  <a:gd name="T1" fmla="*/ 1176 h 80"/>
                  <a:gd name="T2" fmla="*/ 987 w 93"/>
                  <a:gd name="T3" fmla="*/ 1076 h 80"/>
                  <a:gd name="T4" fmla="*/ 829 w 93"/>
                  <a:gd name="T5" fmla="*/ 956 h 80"/>
                  <a:gd name="T6" fmla="*/ 513 w 93"/>
                  <a:gd name="T7" fmla="*/ 870 h 80"/>
                  <a:gd name="T8" fmla="*/ 277 w 93"/>
                  <a:gd name="T9" fmla="*/ 791 h 80"/>
                  <a:gd name="T10" fmla="*/ 94 w 93"/>
                  <a:gd name="T11" fmla="*/ 649 h 80"/>
                  <a:gd name="T12" fmla="*/ 0 w 93"/>
                  <a:gd name="T13" fmla="*/ 426 h 80"/>
                  <a:gd name="T14" fmla="*/ 57 w 93"/>
                  <a:gd name="T15" fmla="*/ 162 h 80"/>
                  <a:gd name="T16" fmla="*/ 419 w 93"/>
                  <a:gd name="T17" fmla="*/ 120 h 80"/>
                  <a:gd name="T18" fmla="*/ 625 w 93"/>
                  <a:gd name="T19" fmla="*/ 456 h 80"/>
                  <a:gd name="T20" fmla="*/ 735 w 93"/>
                  <a:gd name="T21" fmla="*/ 720 h 80"/>
                  <a:gd name="T22" fmla="*/ 923 w 93"/>
                  <a:gd name="T23" fmla="*/ 943 h 80"/>
                  <a:gd name="T24" fmla="*/ 1118 w 93"/>
                  <a:gd name="T25" fmla="*/ 1105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3" h="80">
                    <a:moveTo>
                      <a:pt x="90" y="80"/>
                    </a:moveTo>
                    <a:cubicBezTo>
                      <a:pt x="87" y="77"/>
                      <a:pt x="85" y="75"/>
                      <a:pt x="82" y="73"/>
                    </a:cubicBezTo>
                    <a:cubicBezTo>
                      <a:pt x="78" y="69"/>
                      <a:pt x="75" y="67"/>
                      <a:pt x="69" y="65"/>
                    </a:cubicBezTo>
                    <a:cubicBezTo>
                      <a:pt x="61" y="63"/>
                      <a:pt x="52" y="61"/>
                      <a:pt x="43" y="59"/>
                    </a:cubicBezTo>
                    <a:cubicBezTo>
                      <a:pt x="36" y="57"/>
                      <a:pt x="29" y="57"/>
                      <a:pt x="23" y="54"/>
                    </a:cubicBezTo>
                    <a:cubicBezTo>
                      <a:pt x="17" y="52"/>
                      <a:pt x="12" y="49"/>
                      <a:pt x="8" y="44"/>
                    </a:cubicBezTo>
                    <a:cubicBezTo>
                      <a:pt x="4" y="40"/>
                      <a:pt x="1" y="35"/>
                      <a:pt x="0" y="29"/>
                    </a:cubicBezTo>
                    <a:cubicBezTo>
                      <a:pt x="0" y="24"/>
                      <a:pt x="1" y="16"/>
                      <a:pt x="5" y="11"/>
                    </a:cubicBezTo>
                    <a:cubicBezTo>
                      <a:pt x="12" y="3"/>
                      <a:pt x="26" y="0"/>
                      <a:pt x="35" y="8"/>
                    </a:cubicBezTo>
                    <a:cubicBezTo>
                      <a:pt x="42" y="14"/>
                      <a:pt x="48" y="23"/>
                      <a:pt x="52" y="31"/>
                    </a:cubicBezTo>
                    <a:cubicBezTo>
                      <a:pt x="55" y="37"/>
                      <a:pt x="57" y="43"/>
                      <a:pt x="61" y="49"/>
                    </a:cubicBezTo>
                    <a:cubicBezTo>
                      <a:pt x="65" y="55"/>
                      <a:pt x="72" y="59"/>
                      <a:pt x="77" y="64"/>
                    </a:cubicBezTo>
                    <a:cubicBezTo>
                      <a:pt x="82" y="68"/>
                      <a:pt x="87" y="72"/>
                      <a:pt x="93" y="75"/>
                    </a:cubicBezTo>
                  </a:path>
                </a:pathLst>
              </a:custGeom>
              <a:no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7" name="Freeform 186">
                <a:extLst>
                  <a:ext uri="{FF2B5EF4-FFF2-40B4-BE49-F238E27FC236}">
                    <a16:creationId xmlns:a16="http://schemas.microsoft.com/office/drawing/2014/main" id="{5D4C7284-AA8D-42AC-96EB-4B2619154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2480"/>
                <a:ext cx="167" cy="279"/>
              </a:xfrm>
              <a:custGeom>
                <a:avLst/>
                <a:gdLst>
                  <a:gd name="T0" fmla="*/ 837 w 73"/>
                  <a:gd name="T1" fmla="*/ 0 h 114"/>
                  <a:gd name="T2" fmla="*/ 789 w 73"/>
                  <a:gd name="T3" fmla="*/ 132 h 114"/>
                  <a:gd name="T4" fmla="*/ 732 w 73"/>
                  <a:gd name="T5" fmla="*/ 264 h 114"/>
                  <a:gd name="T6" fmla="*/ 540 w 73"/>
                  <a:gd name="T7" fmla="*/ 558 h 114"/>
                  <a:gd name="T8" fmla="*/ 57 w 73"/>
                  <a:gd name="T9" fmla="*/ 1101 h 114"/>
                  <a:gd name="T10" fmla="*/ 48 w 73"/>
                  <a:gd name="T11" fmla="*/ 1481 h 114"/>
                  <a:gd name="T12" fmla="*/ 240 w 73"/>
                  <a:gd name="T13" fmla="*/ 1659 h 114"/>
                  <a:gd name="T14" fmla="*/ 659 w 73"/>
                  <a:gd name="T15" fmla="*/ 1246 h 114"/>
                  <a:gd name="T16" fmla="*/ 707 w 73"/>
                  <a:gd name="T17" fmla="*/ 761 h 114"/>
                  <a:gd name="T18" fmla="*/ 753 w 73"/>
                  <a:gd name="T19" fmla="*/ 455 h 114"/>
                  <a:gd name="T20" fmla="*/ 826 w 73"/>
                  <a:gd name="T21" fmla="*/ 162 h 114"/>
                  <a:gd name="T22" fmla="*/ 874 w 73"/>
                  <a:gd name="T23" fmla="*/ 12 h 1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3" h="114">
                    <a:moveTo>
                      <a:pt x="70" y="0"/>
                    </a:moveTo>
                    <a:cubicBezTo>
                      <a:pt x="68" y="3"/>
                      <a:pt x="68" y="6"/>
                      <a:pt x="66" y="9"/>
                    </a:cubicBezTo>
                    <a:cubicBezTo>
                      <a:pt x="64" y="12"/>
                      <a:pt x="63" y="15"/>
                      <a:pt x="61" y="18"/>
                    </a:cubicBezTo>
                    <a:cubicBezTo>
                      <a:pt x="56" y="25"/>
                      <a:pt x="52" y="32"/>
                      <a:pt x="45" y="38"/>
                    </a:cubicBezTo>
                    <a:cubicBezTo>
                      <a:pt x="32" y="49"/>
                      <a:pt x="12" y="59"/>
                      <a:pt x="5" y="75"/>
                    </a:cubicBezTo>
                    <a:cubicBezTo>
                      <a:pt x="2" y="83"/>
                      <a:pt x="0" y="93"/>
                      <a:pt x="4" y="101"/>
                    </a:cubicBezTo>
                    <a:cubicBezTo>
                      <a:pt x="7" y="107"/>
                      <a:pt x="13" y="113"/>
                      <a:pt x="20" y="113"/>
                    </a:cubicBezTo>
                    <a:cubicBezTo>
                      <a:pt x="36" y="114"/>
                      <a:pt x="50" y="99"/>
                      <a:pt x="55" y="85"/>
                    </a:cubicBezTo>
                    <a:cubicBezTo>
                      <a:pt x="58" y="74"/>
                      <a:pt x="58" y="63"/>
                      <a:pt x="59" y="52"/>
                    </a:cubicBezTo>
                    <a:cubicBezTo>
                      <a:pt x="60" y="44"/>
                      <a:pt x="60" y="38"/>
                      <a:pt x="63" y="31"/>
                    </a:cubicBezTo>
                    <a:cubicBezTo>
                      <a:pt x="65" y="24"/>
                      <a:pt x="67" y="18"/>
                      <a:pt x="69" y="11"/>
                    </a:cubicBezTo>
                    <a:cubicBezTo>
                      <a:pt x="70" y="7"/>
                      <a:pt x="72" y="5"/>
                      <a:pt x="73" y="1"/>
                    </a:cubicBezTo>
                  </a:path>
                </a:pathLst>
              </a:custGeom>
              <a:no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8" name="Freeform 187">
                <a:extLst>
                  <a:ext uri="{FF2B5EF4-FFF2-40B4-BE49-F238E27FC236}">
                    <a16:creationId xmlns:a16="http://schemas.microsoft.com/office/drawing/2014/main" id="{1D260648-768D-4CD0-8497-7F3A2CE12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1923"/>
                <a:ext cx="268" cy="134"/>
              </a:xfrm>
              <a:custGeom>
                <a:avLst/>
                <a:gdLst>
                  <a:gd name="T0" fmla="*/ 0 w 117"/>
                  <a:gd name="T1" fmla="*/ 665 h 55"/>
                  <a:gd name="T2" fmla="*/ 241 w 117"/>
                  <a:gd name="T3" fmla="*/ 607 h 55"/>
                  <a:gd name="T4" fmla="*/ 513 w 117"/>
                  <a:gd name="T5" fmla="*/ 421 h 55"/>
                  <a:gd name="T6" fmla="*/ 1061 w 117"/>
                  <a:gd name="T7" fmla="*/ 29 h 55"/>
                  <a:gd name="T8" fmla="*/ 1358 w 117"/>
                  <a:gd name="T9" fmla="*/ 132 h 55"/>
                  <a:gd name="T10" fmla="*/ 1379 w 117"/>
                  <a:gd name="T11" fmla="*/ 392 h 55"/>
                  <a:gd name="T12" fmla="*/ 996 w 117"/>
                  <a:gd name="T13" fmla="*/ 653 h 55"/>
                  <a:gd name="T14" fmla="*/ 602 w 117"/>
                  <a:gd name="T15" fmla="*/ 607 h 55"/>
                  <a:gd name="T16" fmla="*/ 325 w 117"/>
                  <a:gd name="T17" fmla="*/ 636 h 55"/>
                  <a:gd name="T18" fmla="*/ 48 w 117"/>
                  <a:gd name="T19" fmla="*/ 765 h 55"/>
                  <a:gd name="T20" fmla="*/ 11 w 117"/>
                  <a:gd name="T21" fmla="*/ 794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7" h="55">
                    <a:moveTo>
                      <a:pt x="0" y="46"/>
                    </a:moveTo>
                    <a:cubicBezTo>
                      <a:pt x="5" y="49"/>
                      <a:pt x="15" y="43"/>
                      <a:pt x="20" y="42"/>
                    </a:cubicBezTo>
                    <a:cubicBezTo>
                      <a:pt x="28" y="39"/>
                      <a:pt x="36" y="35"/>
                      <a:pt x="43" y="29"/>
                    </a:cubicBezTo>
                    <a:cubicBezTo>
                      <a:pt x="56" y="19"/>
                      <a:pt x="70" y="5"/>
                      <a:pt x="88" y="2"/>
                    </a:cubicBezTo>
                    <a:cubicBezTo>
                      <a:pt x="97" y="0"/>
                      <a:pt x="108" y="1"/>
                      <a:pt x="113" y="9"/>
                    </a:cubicBezTo>
                    <a:cubicBezTo>
                      <a:pt x="116" y="15"/>
                      <a:pt x="117" y="21"/>
                      <a:pt x="115" y="27"/>
                    </a:cubicBezTo>
                    <a:cubicBezTo>
                      <a:pt x="110" y="37"/>
                      <a:pt x="93" y="44"/>
                      <a:pt x="83" y="45"/>
                    </a:cubicBezTo>
                    <a:cubicBezTo>
                      <a:pt x="72" y="45"/>
                      <a:pt x="61" y="43"/>
                      <a:pt x="50" y="42"/>
                    </a:cubicBezTo>
                    <a:cubicBezTo>
                      <a:pt x="42" y="42"/>
                      <a:pt x="35" y="42"/>
                      <a:pt x="27" y="44"/>
                    </a:cubicBezTo>
                    <a:cubicBezTo>
                      <a:pt x="19" y="46"/>
                      <a:pt x="11" y="49"/>
                      <a:pt x="4" y="53"/>
                    </a:cubicBezTo>
                    <a:cubicBezTo>
                      <a:pt x="3" y="54"/>
                      <a:pt x="1" y="55"/>
                      <a:pt x="1" y="55"/>
                    </a:cubicBezTo>
                  </a:path>
                </a:pathLst>
              </a:custGeom>
              <a:no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9" name="Freeform 188">
                <a:extLst>
                  <a:ext uri="{FF2B5EF4-FFF2-40B4-BE49-F238E27FC236}">
                    <a16:creationId xmlns:a16="http://schemas.microsoft.com/office/drawing/2014/main" id="{E77A76C6-B237-4252-89DE-C75BA1165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1788"/>
                <a:ext cx="90" cy="115"/>
              </a:xfrm>
              <a:custGeom>
                <a:avLst/>
                <a:gdLst>
                  <a:gd name="T0" fmla="*/ 65 w 39"/>
                  <a:gd name="T1" fmla="*/ 103 h 47"/>
                  <a:gd name="T2" fmla="*/ 111 w 39"/>
                  <a:gd name="T3" fmla="*/ 497 h 47"/>
                  <a:gd name="T4" fmla="*/ 404 w 39"/>
                  <a:gd name="T5" fmla="*/ 587 h 47"/>
                  <a:gd name="T6" fmla="*/ 309 w 39"/>
                  <a:gd name="T7" fmla="*/ 352 h 47"/>
                  <a:gd name="T8" fmla="*/ 245 w 39"/>
                  <a:gd name="T9" fmla="*/ 191 h 47"/>
                  <a:gd name="T10" fmla="*/ 208 w 39"/>
                  <a:gd name="T11" fmla="*/ 71 h 47"/>
                  <a:gd name="T12" fmla="*/ 65 w 39"/>
                  <a:gd name="T13" fmla="*/ 10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47">
                    <a:moveTo>
                      <a:pt x="5" y="7"/>
                    </a:moveTo>
                    <a:cubicBezTo>
                      <a:pt x="0" y="13"/>
                      <a:pt x="5" y="29"/>
                      <a:pt x="9" y="34"/>
                    </a:cubicBezTo>
                    <a:cubicBezTo>
                      <a:pt x="14" y="40"/>
                      <a:pt x="28" y="47"/>
                      <a:pt x="33" y="40"/>
                    </a:cubicBezTo>
                    <a:cubicBezTo>
                      <a:pt x="39" y="33"/>
                      <a:pt x="29" y="29"/>
                      <a:pt x="25" y="24"/>
                    </a:cubicBezTo>
                    <a:cubicBezTo>
                      <a:pt x="23" y="20"/>
                      <a:pt x="21" y="17"/>
                      <a:pt x="20" y="13"/>
                    </a:cubicBezTo>
                    <a:cubicBezTo>
                      <a:pt x="19" y="10"/>
                      <a:pt x="19" y="7"/>
                      <a:pt x="17" y="5"/>
                    </a:cubicBezTo>
                    <a:cubicBezTo>
                      <a:pt x="13" y="0"/>
                      <a:pt x="6" y="2"/>
                      <a:pt x="5" y="7"/>
                    </a:cubicBezTo>
                  </a:path>
                </a:pathLst>
              </a:custGeom>
              <a:solidFill>
                <a:srgbClr val="F5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0" name="Freeform 189">
                <a:extLst>
                  <a:ext uri="{FF2B5EF4-FFF2-40B4-BE49-F238E27FC236}">
                    <a16:creationId xmlns:a16="http://schemas.microsoft.com/office/drawing/2014/main" id="{BADCCE31-FA4A-4144-AA9E-A20B98324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1933"/>
                <a:ext cx="133" cy="80"/>
              </a:xfrm>
              <a:custGeom>
                <a:avLst/>
                <a:gdLst>
                  <a:gd name="T0" fmla="*/ 674 w 58"/>
                  <a:gd name="T1" fmla="*/ 87 h 33"/>
                  <a:gd name="T2" fmla="*/ 410 w 58"/>
                  <a:gd name="T3" fmla="*/ 29 h 33"/>
                  <a:gd name="T4" fmla="*/ 122 w 58"/>
                  <a:gd name="T5" fmla="*/ 199 h 33"/>
                  <a:gd name="T6" fmla="*/ 11 w 58"/>
                  <a:gd name="T7" fmla="*/ 342 h 33"/>
                  <a:gd name="T8" fmla="*/ 289 w 58"/>
                  <a:gd name="T9" fmla="*/ 310 h 33"/>
                  <a:gd name="T10" fmla="*/ 688 w 58"/>
                  <a:gd name="T11" fmla="*/ 189 h 33"/>
                  <a:gd name="T12" fmla="*/ 674 w 58"/>
                  <a:gd name="T13" fmla="*/ 8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33">
                    <a:moveTo>
                      <a:pt x="56" y="6"/>
                    </a:moveTo>
                    <a:cubicBezTo>
                      <a:pt x="54" y="0"/>
                      <a:pt x="39" y="1"/>
                      <a:pt x="34" y="2"/>
                    </a:cubicBezTo>
                    <a:cubicBezTo>
                      <a:pt x="25" y="5"/>
                      <a:pt x="18" y="9"/>
                      <a:pt x="10" y="14"/>
                    </a:cubicBezTo>
                    <a:cubicBezTo>
                      <a:pt x="6" y="16"/>
                      <a:pt x="0" y="19"/>
                      <a:pt x="1" y="24"/>
                    </a:cubicBezTo>
                    <a:cubicBezTo>
                      <a:pt x="5" y="33"/>
                      <a:pt x="19" y="25"/>
                      <a:pt x="24" y="22"/>
                    </a:cubicBezTo>
                    <a:cubicBezTo>
                      <a:pt x="33" y="17"/>
                      <a:pt x="51" y="24"/>
                      <a:pt x="57" y="13"/>
                    </a:cubicBezTo>
                    <a:cubicBezTo>
                      <a:pt x="58" y="10"/>
                      <a:pt x="57" y="8"/>
                      <a:pt x="56" y="6"/>
                    </a:cubicBezTo>
                  </a:path>
                </a:pathLst>
              </a:custGeom>
              <a:solidFill>
                <a:srgbClr val="F5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1" name="Freeform 190">
                <a:extLst>
                  <a:ext uri="{FF2B5EF4-FFF2-40B4-BE49-F238E27FC236}">
                    <a16:creationId xmlns:a16="http://schemas.microsoft.com/office/drawing/2014/main" id="{F131C0C1-4581-4C96-BB28-1638EE4E6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2590"/>
                <a:ext cx="87" cy="162"/>
              </a:xfrm>
              <a:custGeom>
                <a:avLst/>
                <a:gdLst>
                  <a:gd name="T0" fmla="*/ 419 w 38"/>
                  <a:gd name="T1" fmla="*/ 0 h 66"/>
                  <a:gd name="T2" fmla="*/ 94 w 38"/>
                  <a:gd name="T3" fmla="*/ 336 h 66"/>
                  <a:gd name="T4" fmla="*/ 25 w 38"/>
                  <a:gd name="T5" fmla="*/ 771 h 66"/>
                  <a:gd name="T6" fmla="*/ 121 w 38"/>
                  <a:gd name="T7" fmla="*/ 933 h 66"/>
                  <a:gd name="T8" fmla="*/ 224 w 38"/>
                  <a:gd name="T9" fmla="*/ 692 h 66"/>
                  <a:gd name="T10" fmla="*/ 362 w 38"/>
                  <a:gd name="T11" fmla="*/ 326 h 66"/>
                  <a:gd name="T12" fmla="*/ 456 w 38"/>
                  <a:gd name="T13" fmla="*/ 150 h 66"/>
                  <a:gd name="T14" fmla="*/ 410 w 38"/>
                  <a:gd name="T15" fmla="*/ 12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66">
                    <a:moveTo>
                      <a:pt x="35" y="0"/>
                    </a:moveTo>
                    <a:cubicBezTo>
                      <a:pt x="25" y="8"/>
                      <a:pt x="15" y="12"/>
                      <a:pt x="8" y="23"/>
                    </a:cubicBezTo>
                    <a:cubicBezTo>
                      <a:pt x="2" y="31"/>
                      <a:pt x="0" y="43"/>
                      <a:pt x="2" y="52"/>
                    </a:cubicBezTo>
                    <a:cubicBezTo>
                      <a:pt x="3" y="56"/>
                      <a:pt x="6" y="62"/>
                      <a:pt x="10" y="63"/>
                    </a:cubicBezTo>
                    <a:cubicBezTo>
                      <a:pt x="18" y="66"/>
                      <a:pt x="19" y="53"/>
                      <a:pt x="19" y="47"/>
                    </a:cubicBezTo>
                    <a:cubicBezTo>
                      <a:pt x="21" y="38"/>
                      <a:pt x="24" y="29"/>
                      <a:pt x="30" y="22"/>
                    </a:cubicBezTo>
                    <a:cubicBezTo>
                      <a:pt x="33" y="18"/>
                      <a:pt x="36" y="15"/>
                      <a:pt x="38" y="10"/>
                    </a:cubicBezTo>
                    <a:cubicBezTo>
                      <a:pt x="38" y="6"/>
                      <a:pt x="38" y="2"/>
                      <a:pt x="34" y="1"/>
                    </a:cubicBezTo>
                  </a:path>
                </a:pathLst>
              </a:custGeom>
              <a:solidFill>
                <a:srgbClr val="F5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2" name="Freeform 191">
                <a:extLst>
                  <a:ext uri="{FF2B5EF4-FFF2-40B4-BE49-F238E27FC236}">
                    <a16:creationId xmlns:a16="http://schemas.microsoft.com/office/drawing/2014/main" id="{3EA2A1BC-1346-44BE-971F-5990513CE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612"/>
                <a:ext cx="67" cy="108"/>
              </a:xfrm>
              <a:custGeom>
                <a:avLst/>
                <a:gdLst>
                  <a:gd name="T0" fmla="*/ 358 w 29"/>
                  <a:gd name="T1" fmla="*/ 0 h 44"/>
                  <a:gd name="T2" fmla="*/ 113 w 29"/>
                  <a:gd name="T3" fmla="*/ 650 h 44"/>
                  <a:gd name="T4" fmla="*/ 358 w 29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44">
                    <a:moveTo>
                      <a:pt x="29" y="0"/>
                    </a:moveTo>
                    <a:cubicBezTo>
                      <a:pt x="29" y="0"/>
                      <a:pt x="0" y="18"/>
                      <a:pt x="9" y="44"/>
                    </a:cubicBezTo>
                    <a:cubicBezTo>
                      <a:pt x="9" y="44"/>
                      <a:pt x="6" y="20"/>
                      <a:pt x="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3" name="Oval 192">
                <a:extLst>
                  <a:ext uri="{FF2B5EF4-FFF2-40B4-BE49-F238E27FC236}">
                    <a16:creationId xmlns:a16="http://schemas.microsoft.com/office/drawing/2014/main" id="{71E0B073-8E3B-47ED-8EA0-F0D5B2241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0" y="2676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114" name="Oval 193">
                <a:extLst>
                  <a:ext uri="{FF2B5EF4-FFF2-40B4-BE49-F238E27FC236}">
                    <a16:creationId xmlns:a16="http://schemas.microsoft.com/office/drawing/2014/main" id="{E1C43851-AF31-4583-8224-03448A117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4" y="2664"/>
                <a:ext cx="9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115" name="Freeform 194">
                <a:extLst>
                  <a:ext uri="{FF2B5EF4-FFF2-40B4-BE49-F238E27FC236}">
                    <a16:creationId xmlns:a16="http://schemas.microsoft.com/office/drawing/2014/main" id="{311D9AF0-0FC3-481A-B3E5-1F3A7F377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1916"/>
                <a:ext cx="107" cy="56"/>
              </a:xfrm>
              <a:custGeom>
                <a:avLst/>
                <a:gdLst>
                  <a:gd name="T0" fmla="*/ 0 w 47"/>
                  <a:gd name="T1" fmla="*/ 331 h 23"/>
                  <a:gd name="T2" fmla="*/ 555 w 47"/>
                  <a:gd name="T3" fmla="*/ 161 h 23"/>
                  <a:gd name="T4" fmla="*/ 0 w 47"/>
                  <a:gd name="T5" fmla="*/ 33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3">
                    <a:moveTo>
                      <a:pt x="0" y="23"/>
                    </a:moveTo>
                    <a:cubicBezTo>
                      <a:pt x="0" y="23"/>
                      <a:pt x="28" y="0"/>
                      <a:pt x="47" y="11"/>
                    </a:cubicBezTo>
                    <a:cubicBezTo>
                      <a:pt x="47" y="11"/>
                      <a:pt x="32" y="2"/>
                      <a:pt x="0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6" name="Oval 195">
                <a:extLst>
                  <a:ext uri="{FF2B5EF4-FFF2-40B4-BE49-F238E27FC236}">
                    <a16:creationId xmlns:a16="http://schemas.microsoft.com/office/drawing/2014/main" id="{B377FDB1-5BC8-49F9-AB3B-376446DBC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4" y="1945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117" name="Oval 196">
                <a:extLst>
                  <a:ext uri="{FF2B5EF4-FFF2-40B4-BE49-F238E27FC236}">
                    <a16:creationId xmlns:a16="http://schemas.microsoft.com/office/drawing/2014/main" id="{D8EB8FD1-05BD-448B-AA60-F597491CD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0" y="194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118" name="Freeform 197">
                <a:extLst>
                  <a:ext uri="{FF2B5EF4-FFF2-40B4-BE49-F238E27FC236}">
                    <a16:creationId xmlns:a16="http://schemas.microsoft.com/office/drawing/2014/main" id="{918658B3-AFD1-417B-9005-51F8F7B7A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1806"/>
                <a:ext cx="62" cy="85"/>
              </a:xfrm>
              <a:custGeom>
                <a:avLst/>
                <a:gdLst>
                  <a:gd name="T0" fmla="*/ 57 w 27"/>
                  <a:gd name="T1" fmla="*/ 0 h 35"/>
                  <a:gd name="T2" fmla="*/ 326 w 27"/>
                  <a:gd name="T3" fmla="*/ 500 h 35"/>
                  <a:gd name="T4" fmla="*/ 57 w 27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35">
                    <a:moveTo>
                      <a:pt x="5" y="0"/>
                    </a:moveTo>
                    <a:cubicBezTo>
                      <a:pt x="5" y="0"/>
                      <a:pt x="0" y="27"/>
                      <a:pt x="27" y="35"/>
                    </a:cubicBezTo>
                    <a:cubicBezTo>
                      <a:pt x="27" y="35"/>
                      <a:pt x="4" y="2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9" name="Oval 198">
                <a:extLst>
                  <a:ext uri="{FF2B5EF4-FFF2-40B4-BE49-F238E27FC236}">
                    <a16:creationId xmlns:a16="http://schemas.microsoft.com/office/drawing/2014/main" id="{152A2488-D5A5-4624-BC15-C8564E4A7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2" y="185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120" name="Oval 199">
                <a:extLst>
                  <a:ext uri="{FF2B5EF4-FFF2-40B4-BE49-F238E27FC236}">
                    <a16:creationId xmlns:a16="http://schemas.microsoft.com/office/drawing/2014/main" id="{F23B5CE1-2A11-4E7B-A008-377794F42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3" y="1862"/>
                <a:ext cx="9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121" name="Freeform 200">
                <a:extLst>
                  <a:ext uri="{FF2B5EF4-FFF2-40B4-BE49-F238E27FC236}">
                    <a16:creationId xmlns:a16="http://schemas.microsoft.com/office/drawing/2014/main" id="{D0A927F6-38D0-4642-B6D2-B649D5B9C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1632"/>
                <a:ext cx="326" cy="1024"/>
              </a:xfrm>
              <a:custGeom>
                <a:avLst/>
                <a:gdLst>
                  <a:gd name="T0" fmla="*/ 1598 w 142"/>
                  <a:gd name="T1" fmla="*/ 132 h 419"/>
                  <a:gd name="T2" fmla="*/ 654 w 142"/>
                  <a:gd name="T3" fmla="*/ 2891 h 419"/>
                  <a:gd name="T4" fmla="*/ 1561 w 142"/>
                  <a:gd name="T5" fmla="*/ 5944 h 419"/>
                  <a:gd name="T6" fmla="*/ 1598 w 142"/>
                  <a:gd name="T7" fmla="*/ 5751 h 419"/>
                  <a:gd name="T8" fmla="*/ 1550 w 142"/>
                  <a:gd name="T9" fmla="*/ 352 h 419"/>
                  <a:gd name="T10" fmla="*/ 1598 w 142"/>
                  <a:gd name="T11" fmla="*/ 132 h 4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2" h="419">
                    <a:moveTo>
                      <a:pt x="132" y="9"/>
                    </a:moveTo>
                    <a:cubicBezTo>
                      <a:pt x="132" y="9"/>
                      <a:pt x="62" y="75"/>
                      <a:pt x="54" y="198"/>
                    </a:cubicBezTo>
                    <a:cubicBezTo>
                      <a:pt x="46" y="322"/>
                      <a:pt x="115" y="395"/>
                      <a:pt x="129" y="407"/>
                    </a:cubicBezTo>
                    <a:cubicBezTo>
                      <a:pt x="142" y="419"/>
                      <a:pt x="136" y="404"/>
                      <a:pt x="132" y="394"/>
                    </a:cubicBezTo>
                    <a:cubicBezTo>
                      <a:pt x="128" y="384"/>
                      <a:pt x="0" y="239"/>
                      <a:pt x="128" y="24"/>
                    </a:cubicBezTo>
                    <a:cubicBezTo>
                      <a:pt x="142" y="0"/>
                      <a:pt x="132" y="9"/>
                      <a:pt x="132" y="9"/>
                    </a:cubicBezTo>
                    <a:close/>
                  </a:path>
                </a:pathLst>
              </a:custGeom>
              <a:solidFill>
                <a:srgbClr val="F2B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2" name="Freeform 201">
                <a:extLst>
                  <a:ext uri="{FF2B5EF4-FFF2-40B4-BE49-F238E27FC236}">
                    <a16:creationId xmlns:a16="http://schemas.microsoft.com/office/drawing/2014/main" id="{B0122FC2-3350-4695-9727-712A203B0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1715"/>
                <a:ext cx="793" cy="1156"/>
              </a:xfrm>
              <a:custGeom>
                <a:avLst/>
                <a:gdLst>
                  <a:gd name="T0" fmla="*/ 2553 w 346"/>
                  <a:gd name="T1" fmla="*/ 42 h 473"/>
                  <a:gd name="T2" fmla="*/ 3204 w 346"/>
                  <a:gd name="T3" fmla="*/ 3023 h 473"/>
                  <a:gd name="T4" fmla="*/ 252 w 346"/>
                  <a:gd name="T5" fmla="*/ 6863 h 473"/>
                  <a:gd name="T6" fmla="*/ 316 w 346"/>
                  <a:gd name="T7" fmla="*/ 6631 h 473"/>
                  <a:gd name="T8" fmla="*/ 2517 w 346"/>
                  <a:gd name="T9" fmla="*/ 335 h 473"/>
                  <a:gd name="T10" fmla="*/ 2553 w 346"/>
                  <a:gd name="T11" fmla="*/ 42 h 4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6" h="473">
                    <a:moveTo>
                      <a:pt x="212" y="3"/>
                    </a:moveTo>
                    <a:cubicBezTo>
                      <a:pt x="212" y="3"/>
                      <a:pt x="277" y="77"/>
                      <a:pt x="266" y="207"/>
                    </a:cubicBezTo>
                    <a:cubicBezTo>
                      <a:pt x="256" y="337"/>
                      <a:pt x="148" y="448"/>
                      <a:pt x="21" y="470"/>
                    </a:cubicBezTo>
                    <a:cubicBezTo>
                      <a:pt x="0" y="473"/>
                      <a:pt x="6" y="459"/>
                      <a:pt x="26" y="454"/>
                    </a:cubicBezTo>
                    <a:cubicBezTo>
                      <a:pt x="46" y="450"/>
                      <a:pt x="346" y="359"/>
                      <a:pt x="209" y="23"/>
                    </a:cubicBezTo>
                    <a:cubicBezTo>
                      <a:pt x="200" y="0"/>
                      <a:pt x="212" y="3"/>
                      <a:pt x="212" y="3"/>
                    </a:cubicBezTo>
                    <a:close/>
                  </a:path>
                </a:pathLst>
              </a:custGeom>
              <a:solidFill>
                <a:srgbClr val="F2B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3" name="Freeform 202">
                <a:extLst>
                  <a:ext uri="{FF2B5EF4-FFF2-40B4-BE49-F238E27FC236}">
                    <a16:creationId xmlns:a16="http://schemas.microsoft.com/office/drawing/2014/main" id="{CF77C0EF-23D5-4B9B-9DEA-F9291C68B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1879"/>
                <a:ext cx="380" cy="816"/>
              </a:xfrm>
              <a:custGeom>
                <a:avLst/>
                <a:gdLst>
                  <a:gd name="T0" fmla="*/ 1044 w 166"/>
                  <a:gd name="T1" fmla="*/ 0 h 334"/>
                  <a:gd name="T2" fmla="*/ 0 w 166"/>
                  <a:gd name="T3" fmla="*/ 4872 h 334"/>
                  <a:gd name="T4" fmla="*/ 1044 w 166"/>
                  <a:gd name="T5" fmla="*/ 0 h 3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6" h="334">
                    <a:moveTo>
                      <a:pt x="87" y="0"/>
                    </a:moveTo>
                    <a:cubicBezTo>
                      <a:pt x="87" y="0"/>
                      <a:pt x="166" y="202"/>
                      <a:pt x="0" y="334"/>
                    </a:cubicBezTo>
                    <a:cubicBezTo>
                      <a:pt x="0" y="334"/>
                      <a:pt x="148" y="231"/>
                      <a:pt x="87" y="0"/>
                    </a:cubicBezTo>
                    <a:close/>
                  </a:path>
                </a:pathLst>
              </a:custGeom>
              <a:solidFill>
                <a:srgbClr val="F4E7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4" name="Freeform 203">
                <a:extLst>
                  <a:ext uri="{FF2B5EF4-FFF2-40B4-BE49-F238E27FC236}">
                    <a16:creationId xmlns:a16="http://schemas.microsoft.com/office/drawing/2014/main" id="{74049A11-3072-4EF1-BC4A-E17AC6B4C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1803"/>
                <a:ext cx="183" cy="702"/>
              </a:xfrm>
              <a:custGeom>
                <a:avLst/>
                <a:gdLst>
                  <a:gd name="T0" fmla="*/ 958 w 80"/>
                  <a:gd name="T1" fmla="*/ 0 h 287"/>
                  <a:gd name="T2" fmla="*/ 947 w 80"/>
                  <a:gd name="T3" fmla="*/ 4200 h 287"/>
                  <a:gd name="T4" fmla="*/ 958 w 80"/>
                  <a:gd name="T5" fmla="*/ 0 h 2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287">
                    <a:moveTo>
                      <a:pt x="80" y="0"/>
                    </a:moveTo>
                    <a:cubicBezTo>
                      <a:pt x="80" y="0"/>
                      <a:pt x="0" y="154"/>
                      <a:pt x="79" y="287"/>
                    </a:cubicBezTo>
                    <a:cubicBezTo>
                      <a:pt x="79" y="287"/>
                      <a:pt x="8" y="176"/>
                      <a:pt x="80" y="0"/>
                    </a:cubicBezTo>
                    <a:close/>
                  </a:path>
                </a:pathLst>
              </a:custGeom>
              <a:solidFill>
                <a:srgbClr val="F4E7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5" name="Freeform 204">
                <a:extLst>
                  <a:ext uri="{FF2B5EF4-FFF2-40B4-BE49-F238E27FC236}">
                    <a16:creationId xmlns:a16="http://schemas.microsoft.com/office/drawing/2014/main" id="{D066C5FD-630D-4E15-9FC5-B44437FE2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1938"/>
                <a:ext cx="293" cy="628"/>
              </a:xfrm>
              <a:custGeom>
                <a:avLst/>
                <a:gdLst>
                  <a:gd name="T0" fmla="*/ 719 w 128"/>
                  <a:gd name="T1" fmla="*/ 161 h 257"/>
                  <a:gd name="T2" fmla="*/ 277 w 128"/>
                  <a:gd name="T3" fmla="*/ 1576 h 257"/>
                  <a:gd name="T4" fmla="*/ 1069 w 128"/>
                  <a:gd name="T5" fmla="*/ 2407 h 257"/>
                  <a:gd name="T6" fmla="*/ 1330 w 128"/>
                  <a:gd name="T7" fmla="*/ 2656 h 257"/>
                  <a:gd name="T8" fmla="*/ 1309 w 128"/>
                  <a:gd name="T9" fmla="*/ 3607 h 257"/>
                  <a:gd name="T10" fmla="*/ 1236 w 128"/>
                  <a:gd name="T11" fmla="*/ 3648 h 257"/>
                  <a:gd name="T12" fmla="*/ 1053 w 128"/>
                  <a:gd name="T13" fmla="*/ 2949 h 257"/>
                  <a:gd name="T14" fmla="*/ 224 w 128"/>
                  <a:gd name="T15" fmla="*/ 2246 h 257"/>
                  <a:gd name="T16" fmla="*/ 314 w 128"/>
                  <a:gd name="T17" fmla="*/ 455 h 257"/>
                  <a:gd name="T18" fmla="*/ 719 w 128"/>
                  <a:gd name="T19" fmla="*/ 161 h 2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8" h="257">
                    <a:moveTo>
                      <a:pt x="60" y="11"/>
                    </a:moveTo>
                    <a:cubicBezTo>
                      <a:pt x="60" y="11"/>
                      <a:pt x="18" y="42"/>
                      <a:pt x="23" y="108"/>
                    </a:cubicBezTo>
                    <a:cubicBezTo>
                      <a:pt x="29" y="174"/>
                      <a:pt x="70" y="169"/>
                      <a:pt x="89" y="165"/>
                    </a:cubicBezTo>
                    <a:cubicBezTo>
                      <a:pt x="109" y="161"/>
                      <a:pt x="128" y="147"/>
                      <a:pt x="111" y="182"/>
                    </a:cubicBezTo>
                    <a:cubicBezTo>
                      <a:pt x="94" y="216"/>
                      <a:pt x="100" y="238"/>
                      <a:pt x="109" y="247"/>
                    </a:cubicBezTo>
                    <a:cubicBezTo>
                      <a:pt x="119" y="257"/>
                      <a:pt x="109" y="252"/>
                      <a:pt x="103" y="250"/>
                    </a:cubicBezTo>
                    <a:cubicBezTo>
                      <a:pt x="96" y="247"/>
                      <a:pt x="86" y="219"/>
                      <a:pt x="88" y="202"/>
                    </a:cubicBezTo>
                    <a:cubicBezTo>
                      <a:pt x="91" y="185"/>
                      <a:pt x="39" y="199"/>
                      <a:pt x="19" y="154"/>
                    </a:cubicBezTo>
                    <a:cubicBezTo>
                      <a:pt x="0" y="109"/>
                      <a:pt x="7" y="57"/>
                      <a:pt x="26" y="31"/>
                    </a:cubicBezTo>
                    <a:cubicBezTo>
                      <a:pt x="45" y="4"/>
                      <a:pt x="70" y="0"/>
                      <a:pt x="60" y="11"/>
                    </a:cubicBezTo>
                    <a:close/>
                  </a:path>
                </a:pathLst>
              </a:custGeom>
              <a:solidFill>
                <a:srgbClr val="F2B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895" name="Freeform 205">
              <a:extLst>
                <a:ext uri="{FF2B5EF4-FFF2-40B4-BE49-F238E27FC236}">
                  <a16:creationId xmlns:a16="http://schemas.microsoft.com/office/drawing/2014/main" id="{E49772D7-EE57-48CC-A3FC-10837B9E2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1568"/>
              <a:ext cx="568" cy="440"/>
            </a:xfrm>
            <a:custGeom>
              <a:avLst/>
              <a:gdLst>
                <a:gd name="T0" fmla="*/ 708 w 248"/>
                <a:gd name="T1" fmla="*/ 1112 h 180"/>
                <a:gd name="T2" fmla="*/ 142 w 248"/>
                <a:gd name="T3" fmla="*/ 716 h 180"/>
                <a:gd name="T4" fmla="*/ 541 w 248"/>
                <a:gd name="T5" fmla="*/ 1154 h 180"/>
                <a:gd name="T6" fmla="*/ 1143 w 248"/>
                <a:gd name="T7" fmla="*/ 1010 h 180"/>
                <a:gd name="T8" fmla="*/ 2354 w 248"/>
                <a:gd name="T9" fmla="*/ 919 h 180"/>
                <a:gd name="T10" fmla="*/ 2403 w 248"/>
                <a:gd name="T11" fmla="*/ 2437 h 180"/>
                <a:gd name="T12" fmla="*/ 2549 w 248"/>
                <a:gd name="T13" fmla="*/ 2276 h 180"/>
                <a:gd name="T14" fmla="*/ 2176 w 248"/>
                <a:gd name="T15" fmla="*/ 394 h 180"/>
                <a:gd name="T16" fmla="*/ 1008 w 248"/>
                <a:gd name="T17" fmla="*/ 890 h 180"/>
                <a:gd name="T18" fmla="*/ 708 w 248"/>
                <a:gd name="T19" fmla="*/ 1112 h 1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8" h="180">
                  <a:moveTo>
                    <a:pt x="59" y="76"/>
                  </a:moveTo>
                  <a:cubicBezTo>
                    <a:pt x="13" y="36"/>
                    <a:pt x="0" y="36"/>
                    <a:pt x="12" y="49"/>
                  </a:cubicBezTo>
                  <a:cubicBezTo>
                    <a:pt x="12" y="49"/>
                    <a:pt x="38" y="69"/>
                    <a:pt x="45" y="79"/>
                  </a:cubicBezTo>
                  <a:cubicBezTo>
                    <a:pt x="52" y="90"/>
                    <a:pt x="75" y="112"/>
                    <a:pt x="95" y="69"/>
                  </a:cubicBezTo>
                  <a:cubicBezTo>
                    <a:pt x="115" y="27"/>
                    <a:pt x="169" y="42"/>
                    <a:pt x="196" y="63"/>
                  </a:cubicBezTo>
                  <a:cubicBezTo>
                    <a:pt x="223" y="84"/>
                    <a:pt x="202" y="154"/>
                    <a:pt x="200" y="167"/>
                  </a:cubicBezTo>
                  <a:cubicBezTo>
                    <a:pt x="198" y="180"/>
                    <a:pt x="206" y="166"/>
                    <a:pt x="212" y="156"/>
                  </a:cubicBezTo>
                  <a:cubicBezTo>
                    <a:pt x="218" y="146"/>
                    <a:pt x="248" y="61"/>
                    <a:pt x="181" y="27"/>
                  </a:cubicBezTo>
                  <a:cubicBezTo>
                    <a:pt x="126" y="0"/>
                    <a:pt x="94" y="41"/>
                    <a:pt x="84" y="61"/>
                  </a:cubicBezTo>
                  <a:cubicBezTo>
                    <a:pt x="80" y="68"/>
                    <a:pt x="70" y="85"/>
                    <a:pt x="59" y="76"/>
                  </a:cubicBezTo>
                  <a:close/>
                </a:path>
              </a:pathLst>
            </a:custGeom>
            <a:solidFill>
              <a:srgbClr val="F2B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6" name="Freeform 206">
              <a:extLst>
                <a:ext uri="{FF2B5EF4-FFF2-40B4-BE49-F238E27FC236}">
                  <a16:creationId xmlns:a16="http://schemas.microsoft.com/office/drawing/2014/main" id="{44CF2390-D633-48D1-909B-F685A6184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" y="2407"/>
              <a:ext cx="426" cy="139"/>
            </a:xfrm>
            <a:custGeom>
              <a:avLst/>
              <a:gdLst>
                <a:gd name="T0" fmla="*/ 167 w 186"/>
                <a:gd name="T1" fmla="*/ 583 h 57"/>
                <a:gd name="T2" fmla="*/ 744 w 186"/>
                <a:gd name="T3" fmla="*/ 393 h 57"/>
                <a:gd name="T4" fmla="*/ 1127 w 186"/>
                <a:gd name="T5" fmla="*/ 190 h 57"/>
                <a:gd name="T6" fmla="*/ 2151 w 186"/>
                <a:gd name="T7" fmla="*/ 119 h 57"/>
                <a:gd name="T8" fmla="*/ 2199 w 186"/>
                <a:gd name="T9" fmla="*/ 173 h 57"/>
                <a:gd name="T10" fmla="*/ 1431 w 186"/>
                <a:gd name="T11" fmla="*/ 554 h 57"/>
                <a:gd name="T12" fmla="*/ 854 w 186"/>
                <a:gd name="T13" fmla="*/ 534 h 57"/>
                <a:gd name="T14" fmla="*/ 167 w 186"/>
                <a:gd name="T15" fmla="*/ 666 h 57"/>
                <a:gd name="T16" fmla="*/ 167 w 186"/>
                <a:gd name="T17" fmla="*/ 583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6" h="57">
                  <a:moveTo>
                    <a:pt x="14" y="40"/>
                  </a:moveTo>
                  <a:cubicBezTo>
                    <a:pt x="14" y="40"/>
                    <a:pt x="50" y="52"/>
                    <a:pt x="62" y="27"/>
                  </a:cubicBezTo>
                  <a:cubicBezTo>
                    <a:pt x="75" y="2"/>
                    <a:pt x="81" y="6"/>
                    <a:pt x="94" y="13"/>
                  </a:cubicBezTo>
                  <a:cubicBezTo>
                    <a:pt x="107" y="19"/>
                    <a:pt x="158" y="57"/>
                    <a:pt x="179" y="8"/>
                  </a:cubicBezTo>
                  <a:cubicBezTo>
                    <a:pt x="183" y="0"/>
                    <a:pt x="186" y="0"/>
                    <a:pt x="183" y="12"/>
                  </a:cubicBezTo>
                  <a:cubicBezTo>
                    <a:pt x="181" y="25"/>
                    <a:pt x="163" y="55"/>
                    <a:pt x="119" y="38"/>
                  </a:cubicBezTo>
                  <a:cubicBezTo>
                    <a:pt x="76" y="21"/>
                    <a:pt x="81" y="21"/>
                    <a:pt x="71" y="37"/>
                  </a:cubicBezTo>
                  <a:cubicBezTo>
                    <a:pt x="60" y="53"/>
                    <a:pt x="28" y="55"/>
                    <a:pt x="14" y="46"/>
                  </a:cubicBezTo>
                  <a:cubicBezTo>
                    <a:pt x="0" y="37"/>
                    <a:pt x="11" y="40"/>
                    <a:pt x="14" y="40"/>
                  </a:cubicBezTo>
                  <a:close/>
                </a:path>
              </a:pathLst>
            </a:custGeom>
            <a:solidFill>
              <a:srgbClr val="F2B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7" name="Freeform 207">
              <a:extLst>
                <a:ext uri="{FF2B5EF4-FFF2-40B4-BE49-F238E27FC236}">
                  <a16:creationId xmlns:a16="http://schemas.microsoft.com/office/drawing/2014/main" id="{01A0F043-71C3-4BCC-A955-D73FD740A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204"/>
              <a:ext cx="105" cy="169"/>
            </a:xfrm>
            <a:custGeom>
              <a:avLst/>
              <a:gdLst>
                <a:gd name="T0" fmla="*/ 0 w 46"/>
                <a:gd name="T1" fmla="*/ 0 h 69"/>
                <a:gd name="T2" fmla="*/ 548 w 46"/>
                <a:gd name="T3" fmla="*/ 1014 h 69"/>
                <a:gd name="T4" fmla="*/ 0 w 46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69">
                  <a:moveTo>
                    <a:pt x="0" y="0"/>
                  </a:moveTo>
                  <a:cubicBezTo>
                    <a:pt x="0" y="0"/>
                    <a:pt x="5" y="65"/>
                    <a:pt x="46" y="69"/>
                  </a:cubicBezTo>
                  <a:cubicBezTo>
                    <a:pt x="46" y="69"/>
                    <a:pt x="10" y="64"/>
                    <a:pt x="0" y="0"/>
                  </a:cubicBezTo>
                  <a:close/>
                </a:path>
              </a:pathLst>
            </a:custGeom>
            <a:solidFill>
              <a:srgbClr val="F4E7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8" name="Freeform 208">
              <a:extLst>
                <a:ext uri="{FF2B5EF4-FFF2-40B4-BE49-F238E27FC236}">
                  <a16:creationId xmlns:a16="http://schemas.microsoft.com/office/drawing/2014/main" id="{22E280A7-7C59-4036-A3EF-261F41CA7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439"/>
              <a:ext cx="21" cy="83"/>
            </a:xfrm>
            <a:custGeom>
              <a:avLst/>
              <a:gdLst>
                <a:gd name="T0" fmla="*/ 37 w 9"/>
                <a:gd name="T1" fmla="*/ 0 h 34"/>
                <a:gd name="T2" fmla="*/ 114 w 9"/>
                <a:gd name="T3" fmla="*/ 496 h 34"/>
                <a:gd name="T4" fmla="*/ 37 w 9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4">
                  <a:moveTo>
                    <a:pt x="3" y="0"/>
                  </a:moveTo>
                  <a:cubicBezTo>
                    <a:pt x="3" y="0"/>
                    <a:pt x="0" y="24"/>
                    <a:pt x="9" y="34"/>
                  </a:cubicBezTo>
                  <a:cubicBezTo>
                    <a:pt x="9" y="34"/>
                    <a:pt x="2" y="20"/>
                    <a:pt x="3" y="0"/>
                  </a:cubicBezTo>
                  <a:close/>
                </a:path>
              </a:pathLst>
            </a:custGeom>
            <a:solidFill>
              <a:srgbClr val="F4E7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9" name="Freeform 209">
              <a:extLst>
                <a:ext uri="{FF2B5EF4-FFF2-40B4-BE49-F238E27FC236}">
                  <a16:creationId xmlns:a16="http://schemas.microsoft.com/office/drawing/2014/main" id="{67E70DA5-2111-4276-882A-0E8DB32B4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2470"/>
              <a:ext cx="126" cy="62"/>
            </a:xfrm>
            <a:custGeom>
              <a:avLst/>
              <a:gdLst>
                <a:gd name="T0" fmla="*/ 0 w 55"/>
                <a:gd name="T1" fmla="*/ 104 h 25"/>
                <a:gd name="T2" fmla="*/ 662 w 55"/>
                <a:gd name="T3" fmla="*/ 0 h 25"/>
                <a:gd name="T4" fmla="*/ 0 w 55"/>
                <a:gd name="T5" fmla="*/ 104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25">
                  <a:moveTo>
                    <a:pt x="0" y="7"/>
                  </a:moveTo>
                  <a:cubicBezTo>
                    <a:pt x="0" y="7"/>
                    <a:pt x="39" y="25"/>
                    <a:pt x="55" y="0"/>
                  </a:cubicBezTo>
                  <a:cubicBezTo>
                    <a:pt x="55" y="0"/>
                    <a:pt x="43" y="21"/>
                    <a:pt x="0" y="7"/>
                  </a:cubicBezTo>
                  <a:close/>
                </a:path>
              </a:pathLst>
            </a:custGeom>
            <a:solidFill>
              <a:srgbClr val="F4E7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0" name="Freeform 210">
              <a:extLst>
                <a:ext uri="{FF2B5EF4-FFF2-40B4-BE49-F238E27FC236}">
                  <a16:creationId xmlns:a16="http://schemas.microsoft.com/office/drawing/2014/main" id="{B70D072B-E960-4900-B749-1F8150C54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" y="2495"/>
              <a:ext cx="92" cy="39"/>
            </a:xfrm>
            <a:custGeom>
              <a:avLst/>
              <a:gdLst>
                <a:gd name="T0" fmla="*/ 0 w 40"/>
                <a:gd name="T1" fmla="*/ 161 h 16"/>
                <a:gd name="T2" fmla="*/ 488 w 40"/>
                <a:gd name="T3" fmla="*/ 0 h 16"/>
                <a:gd name="T4" fmla="*/ 0 w 40"/>
                <a:gd name="T5" fmla="*/ 16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6">
                  <a:moveTo>
                    <a:pt x="0" y="11"/>
                  </a:moveTo>
                  <a:cubicBezTo>
                    <a:pt x="0" y="11"/>
                    <a:pt x="30" y="16"/>
                    <a:pt x="40" y="0"/>
                  </a:cubicBezTo>
                  <a:cubicBezTo>
                    <a:pt x="40" y="0"/>
                    <a:pt x="32" y="13"/>
                    <a:pt x="0" y="11"/>
                  </a:cubicBezTo>
                  <a:close/>
                </a:path>
              </a:pathLst>
            </a:custGeom>
            <a:solidFill>
              <a:srgbClr val="F4E7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1" name="Freeform 211">
              <a:extLst>
                <a:ext uri="{FF2B5EF4-FFF2-40B4-BE49-F238E27FC236}">
                  <a16:creationId xmlns:a16="http://schemas.microsoft.com/office/drawing/2014/main" id="{0F084892-131F-4E30-9B3A-C355A6F23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1730"/>
              <a:ext cx="92" cy="93"/>
            </a:xfrm>
            <a:custGeom>
              <a:avLst/>
              <a:gdLst>
                <a:gd name="T0" fmla="*/ 0 w 40"/>
                <a:gd name="T1" fmla="*/ 59 h 38"/>
                <a:gd name="T2" fmla="*/ 488 w 40"/>
                <a:gd name="T3" fmla="*/ 0 h 38"/>
                <a:gd name="T4" fmla="*/ 0 w 40"/>
                <a:gd name="T5" fmla="*/ 59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8">
                  <a:moveTo>
                    <a:pt x="0" y="4"/>
                  </a:moveTo>
                  <a:cubicBezTo>
                    <a:pt x="0" y="4"/>
                    <a:pt x="22" y="33"/>
                    <a:pt x="40" y="0"/>
                  </a:cubicBezTo>
                  <a:cubicBezTo>
                    <a:pt x="40" y="0"/>
                    <a:pt x="27" y="38"/>
                    <a:pt x="0" y="4"/>
                  </a:cubicBezTo>
                  <a:close/>
                </a:path>
              </a:pathLst>
            </a:custGeom>
            <a:solidFill>
              <a:srgbClr val="F4E7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2" name="Freeform 212">
              <a:extLst>
                <a:ext uri="{FF2B5EF4-FFF2-40B4-BE49-F238E27FC236}">
                  <a16:creationId xmlns:a16="http://schemas.microsoft.com/office/drawing/2014/main" id="{816CDED5-03F1-4BC0-BBCE-F78DECA49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1630"/>
              <a:ext cx="211" cy="188"/>
            </a:xfrm>
            <a:custGeom>
              <a:avLst/>
              <a:gdLst>
                <a:gd name="T0" fmla="*/ 0 w 92"/>
                <a:gd name="T1" fmla="*/ 0 h 77"/>
                <a:gd name="T2" fmla="*/ 979 w 92"/>
                <a:gd name="T3" fmla="*/ 1121 h 77"/>
                <a:gd name="T4" fmla="*/ 0 w 92"/>
                <a:gd name="T5" fmla="*/ 0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77">
                  <a:moveTo>
                    <a:pt x="0" y="0"/>
                  </a:moveTo>
                  <a:cubicBezTo>
                    <a:pt x="0" y="0"/>
                    <a:pt x="81" y="11"/>
                    <a:pt x="81" y="77"/>
                  </a:cubicBezTo>
                  <a:cubicBezTo>
                    <a:pt x="81" y="77"/>
                    <a:pt x="92" y="9"/>
                    <a:pt x="0" y="0"/>
                  </a:cubicBezTo>
                  <a:close/>
                </a:path>
              </a:pathLst>
            </a:custGeom>
            <a:solidFill>
              <a:srgbClr val="F4E7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3" name="Freeform 213">
              <a:extLst>
                <a:ext uri="{FF2B5EF4-FFF2-40B4-BE49-F238E27FC236}">
                  <a16:creationId xmlns:a16="http://schemas.microsoft.com/office/drawing/2014/main" id="{DF28E868-3FDC-4598-B1BA-2F8572B4F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2708"/>
              <a:ext cx="144" cy="78"/>
            </a:xfrm>
            <a:custGeom>
              <a:avLst/>
              <a:gdLst>
                <a:gd name="T0" fmla="*/ 743 w 63"/>
                <a:gd name="T1" fmla="*/ 190 h 32"/>
                <a:gd name="T2" fmla="*/ 391 w 63"/>
                <a:gd name="T3" fmla="*/ 451 h 32"/>
                <a:gd name="T4" fmla="*/ 11 w 63"/>
                <a:gd name="T5" fmla="*/ 273 h 32"/>
                <a:gd name="T6" fmla="*/ 361 w 63"/>
                <a:gd name="T7" fmla="*/ 12 h 32"/>
                <a:gd name="T8" fmla="*/ 743 w 63"/>
                <a:gd name="T9" fmla="*/ 19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32">
                  <a:moveTo>
                    <a:pt x="62" y="13"/>
                  </a:moveTo>
                  <a:cubicBezTo>
                    <a:pt x="63" y="21"/>
                    <a:pt x="50" y="29"/>
                    <a:pt x="33" y="31"/>
                  </a:cubicBezTo>
                  <a:cubicBezTo>
                    <a:pt x="16" y="32"/>
                    <a:pt x="2" y="27"/>
                    <a:pt x="1" y="19"/>
                  </a:cubicBezTo>
                  <a:cubicBezTo>
                    <a:pt x="0" y="10"/>
                    <a:pt x="13" y="3"/>
                    <a:pt x="30" y="1"/>
                  </a:cubicBezTo>
                  <a:cubicBezTo>
                    <a:pt x="47" y="0"/>
                    <a:pt x="62" y="5"/>
                    <a:pt x="62" y="13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CFCF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04" name="Freeform 214">
              <a:extLst>
                <a:ext uri="{FF2B5EF4-FFF2-40B4-BE49-F238E27FC236}">
                  <a16:creationId xmlns:a16="http://schemas.microsoft.com/office/drawing/2014/main" id="{114FE652-0673-43B1-A004-DF77E0692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2045"/>
              <a:ext cx="81" cy="98"/>
            </a:xfrm>
            <a:custGeom>
              <a:avLst/>
              <a:gdLst>
                <a:gd name="T0" fmla="*/ 386 w 35"/>
                <a:gd name="T1" fmla="*/ 203 h 40"/>
                <a:gd name="T2" fmla="*/ 301 w 35"/>
                <a:gd name="T3" fmla="*/ 546 h 40"/>
                <a:gd name="T4" fmla="*/ 37 w 35"/>
                <a:gd name="T5" fmla="*/ 385 h 40"/>
                <a:gd name="T6" fmla="*/ 123 w 35"/>
                <a:gd name="T7" fmla="*/ 42 h 40"/>
                <a:gd name="T8" fmla="*/ 386 w 35"/>
                <a:gd name="T9" fmla="*/ 20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0">
                  <a:moveTo>
                    <a:pt x="31" y="14"/>
                  </a:moveTo>
                  <a:cubicBezTo>
                    <a:pt x="35" y="23"/>
                    <a:pt x="32" y="33"/>
                    <a:pt x="24" y="37"/>
                  </a:cubicBezTo>
                  <a:cubicBezTo>
                    <a:pt x="17" y="40"/>
                    <a:pt x="7" y="35"/>
                    <a:pt x="3" y="26"/>
                  </a:cubicBezTo>
                  <a:cubicBezTo>
                    <a:pt x="0" y="17"/>
                    <a:pt x="3" y="7"/>
                    <a:pt x="10" y="3"/>
                  </a:cubicBezTo>
                  <a:cubicBezTo>
                    <a:pt x="18" y="0"/>
                    <a:pt x="27" y="5"/>
                    <a:pt x="31" y="14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CFCF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05" name="Freeform 215">
              <a:extLst>
                <a:ext uri="{FF2B5EF4-FFF2-40B4-BE49-F238E27FC236}">
                  <a16:creationId xmlns:a16="http://schemas.microsoft.com/office/drawing/2014/main" id="{800CE4EE-8392-4199-9E48-F8DA7E873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194"/>
              <a:ext cx="55" cy="66"/>
            </a:xfrm>
            <a:custGeom>
              <a:avLst/>
              <a:gdLst>
                <a:gd name="T0" fmla="*/ 264 w 24"/>
                <a:gd name="T1" fmla="*/ 232 h 27"/>
                <a:gd name="T2" fmla="*/ 110 w 24"/>
                <a:gd name="T3" fmla="*/ 381 h 27"/>
                <a:gd name="T4" fmla="*/ 25 w 24"/>
                <a:gd name="T5" fmla="*/ 161 h 27"/>
                <a:gd name="T6" fmla="*/ 179 w 24"/>
                <a:gd name="T7" fmla="*/ 12 h 27"/>
                <a:gd name="T8" fmla="*/ 264 w 24"/>
                <a:gd name="T9" fmla="*/ 23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7">
                  <a:moveTo>
                    <a:pt x="22" y="16"/>
                  </a:moveTo>
                  <a:cubicBezTo>
                    <a:pt x="20" y="23"/>
                    <a:pt x="14" y="27"/>
                    <a:pt x="9" y="26"/>
                  </a:cubicBezTo>
                  <a:cubicBezTo>
                    <a:pt x="3" y="24"/>
                    <a:pt x="0" y="18"/>
                    <a:pt x="2" y="11"/>
                  </a:cubicBezTo>
                  <a:cubicBezTo>
                    <a:pt x="4" y="4"/>
                    <a:pt x="10" y="0"/>
                    <a:pt x="15" y="1"/>
                  </a:cubicBezTo>
                  <a:cubicBezTo>
                    <a:pt x="21" y="2"/>
                    <a:pt x="24" y="9"/>
                    <a:pt x="22" y="16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CFCF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06" name="Freeform 216">
              <a:extLst>
                <a:ext uri="{FF2B5EF4-FFF2-40B4-BE49-F238E27FC236}">
                  <a16:creationId xmlns:a16="http://schemas.microsoft.com/office/drawing/2014/main" id="{4446D9FD-1660-473C-B305-1FB2FA180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057"/>
              <a:ext cx="25" cy="61"/>
            </a:xfrm>
            <a:custGeom>
              <a:avLst/>
              <a:gdLst>
                <a:gd name="T0" fmla="*/ 93 w 11"/>
                <a:gd name="T1" fmla="*/ 0 h 25"/>
                <a:gd name="T2" fmla="*/ 11 w 11"/>
                <a:gd name="T3" fmla="*/ 144 h 25"/>
                <a:gd name="T4" fmla="*/ 73 w 11"/>
                <a:gd name="T5" fmla="*/ 364 h 25"/>
                <a:gd name="T6" fmla="*/ 93 w 11"/>
                <a:gd name="T7" fmla="*/ 273 h 25"/>
                <a:gd name="T8" fmla="*/ 118 w 11"/>
                <a:gd name="T9" fmla="*/ 144 h 25"/>
                <a:gd name="T10" fmla="*/ 93 w 11"/>
                <a:gd name="T11" fmla="*/ 12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5">
                  <a:moveTo>
                    <a:pt x="8" y="0"/>
                  </a:moveTo>
                  <a:cubicBezTo>
                    <a:pt x="4" y="0"/>
                    <a:pt x="1" y="6"/>
                    <a:pt x="1" y="10"/>
                  </a:cubicBezTo>
                  <a:cubicBezTo>
                    <a:pt x="0" y="13"/>
                    <a:pt x="0" y="25"/>
                    <a:pt x="6" y="25"/>
                  </a:cubicBezTo>
                  <a:cubicBezTo>
                    <a:pt x="9" y="25"/>
                    <a:pt x="8" y="21"/>
                    <a:pt x="8" y="19"/>
                  </a:cubicBezTo>
                  <a:cubicBezTo>
                    <a:pt x="7" y="15"/>
                    <a:pt x="9" y="13"/>
                    <a:pt x="10" y="10"/>
                  </a:cubicBezTo>
                  <a:cubicBezTo>
                    <a:pt x="11" y="7"/>
                    <a:pt x="10" y="1"/>
                    <a:pt x="8" y="1"/>
                  </a:cubicBezTo>
                </a:path>
              </a:pathLst>
            </a:custGeom>
            <a:solidFill>
              <a:srgbClr val="F5D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7" name="Freeform 217">
              <a:extLst>
                <a:ext uri="{FF2B5EF4-FFF2-40B4-BE49-F238E27FC236}">
                  <a16:creationId xmlns:a16="http://schemas.microsoft.com/office/drawing/2014/main" id="{D36E04EA-B978-4156-95EF-0D1AA54A2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197"/>
              <a:ext cx="37" cy="46"/>
            </a:xfrm>
            <a:custGeom>
              <a:avLst/>
              <a:gdLst>
                <a:gd name="T0" fmla="*/ 160 w 16"/>
                <a:gd name="T1" fmla="*/ 41 h 19"/>
                <a:gd name="T2" fmla="*/ 102 w 16"/>
                <a:gd name="T3" fmla="*/ 259 h 19"/>
                <a:gd name="T4" fmla="*/ 123 w 16"/>
                <a:gd name="T5" fmla="*/ 199 h 19"/>
                <a:gd name="T6" fmla="*/ 150 w 16"/>
                <a:gd name="T7" fmla="*/ 128 h 19"/>
                <a:gd name="T8" fmla="*/ 187 w 16"/>
                <a:gd name="T9" fmla="*/ 41 h 19"/>
                <a:gd name="T10" fmla="*/ 160 w 16"/>
                <a:gd name="T11" fmla="*/ 41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9">
                  <a:moveTo>
                    <a:pt x="13" y="3"/>
                  </a:moveTo>
                  <a:cubicBezTo>
                    <a:pt x="7" y="0"/>
                    <a:pt x="0" y="17"/>
                    <a:pt x="8" y="18"/>
                  </a:cubicBezTo>
                  <a:cubicBezTo>
                    <a:pt x="10" y="19"/>
                    <a:pt x="9" y="16"/>
                    <a:pt x="10" y="14"/>
                  </a:cubicBezTo>
                  <a:cubicBezTo>
                    <a:pt x="10" y="12"/>
                    <a:pt x="11" y="11"/>
                    <a:pt x="12" y="9"/>
                  </a:cubicBezTo>
                  <a:cubicBezTo>
                    <a:pt x="13" y="7"/>
                    <a:pt x="16" y="5"/>
                    <a:pt x="15" y="3"/>
                  </a:cubicBezTo>
                  <a:cubicBezTo>
                    <a:pt x="14" y="3"/>
                    <a:pt x="13" y="3"/>
                    <a:pt x="13" y="3"/>
                  </a:cubicBezTo>
                </a:path>
              </a:pathLst>
            </a:custGeom>
            <a:solidFill>
              <a:srgbClr val="F5D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8" name="Freeform 218">
              <a:extLst>
                <a:ext uri="{FF2B5EF4-FFF2-40B4-BE49-F238E27FC236}">
                  <a16:creationId xmlns:a16="http://schemas.microsoft.com/office/drawing/2014/main" id="{57F9E67F-5A44-4922-831D-5843134C8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722"/>
              <a:ext cx="35" cy="54"/>
            </a:xfrm>
            <a:custGeom>
              <a:avLst/>
              <a:gdLst>
                <a:gd name="T0" fmla="*/ 142 w 15"/>
                <a:gd name="T1" fmla="*/ 12 h 22"/>
                <a:gd name="T2" fmla="*/ 12 w 15"/>
                <a:gd name="T3" fmla="*/ 150 h 22"/>
                <a:gd name="T4" fmla="*/ 114 w 15"/>
                <a:gd name="T5" fmla="*/ 295 h 22"/>
                <a:gd name="T6" fmla="*/ 180 w 15"/>
                <a:gd name="T7" fmla="*/ 282 h 22"/>
                <a:gd name="T8" fmla="*/ 152 w 15"/>
                <a:gd name="T9" fmla="*/ 150 h 22"/>
                <a:gd name="T10" fmla="*/ 191 w 15"/>
                <a:gd name="T11" fmla="*/ 61 h 22"/>
                <a:gd name="T12" fmla="*/ 142 w 15"/>
                <a:gd name="T13" fmla="*/ 1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22">
                  <a:moveTo>
                    <a:pt x="11" y="1"/>
                  </a:moveTo>
                  <a:cubicBezTo>
                    <a:pt x="8" y="4"/>
                    <a:pt x="2" y="6"/>
                    <a:pt x="1" y="10"/>
                  </a:cubicBezTo>
                  <a:cubicBezTo>
                    <a:pt x="0" y="15"/>
                    <a:pt x="5" y="18"/>
                    <a:pt x="9" y="20"/>
                  </a:cubicBezTo>
                  <a:cubicBezTo>
                    <a:pt x="11" y="21"/>
                    <a:pt x="15" y="22"/>
                    <a:pt x="14" y="19"/>
                  </a:cubicBezTo>
                  <a:cubicBezTo>
                    <a:pt x="13" y="16"/>
                    <a:pt x="10" y="14"/>
                    <a:pt x="12" y="10"/>
                  </a:cubicBezTo>
                  <a:cubicBezTo>
                    <a:pt x="13" y="8"/>
                    <a:pt x="15" y="6"/>
                    <a:pt x="15" y="4"/>
                  </a:cubicBezTo>
                  <a:cubicBezTo>
                    <a:pt x="14" y="2"/>
                    <a:pt x="13" y="0"/>
                    <a:pt x="11" y="1"/>
                  </a:cubicBezTo>
                </a:path>
              </a:pathLst>
            </a:custGeom>
            <a:solidFill>
              <a:srgbClr val="F5D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9" name="Freeform 219">
              <a:extLst>
                <a:ext uri="{FF2B5EF4-FFF2-40B4-BE49-F238E27FC236}">
                  <a16:creationId xmlns:a16="http://schemas.microsoft.com/office/drawing/2014/main" id="{8729272B-585C-4F78-842D-BEB849DBE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1549"/>
              <a:ext cx="94" cy="81"/>
            </a:xfrm>
            <a:custGeom>
              <a:avLst/>
              <a:gdLst>
                <a:gd name="T0" fmla="*/ 468 w 41"/>
                <a:gd name="T1" fmla="*/ 162 h 33"/>
                <a:gd name="T2" fmla="*/ 289 w 41"/>
                <a:gd name="T3" fmla="*/ 447 h 33"/>
                <a:gd name="T4" fmla="*/ 25 w 41"/>
                <a:gd name="T5" fmla="*/ 314 h 33"/>
                <a:gd name="T6" fmla="*/ 204 w 41"/>
                <a:gd name="T7" fmla="*/ 29 h 33"/>
                <a:gd name="T8" fmla="*/ 468 w 41"/>
                <a:gd name="T9" fmla="*/ 16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3">
                  <a:moveTo>
                    <a:pt x="39" y="11"/>
                  </a:moveTo>
                  <a:cubicBezTo>
                    <a:pt x="41" y="19"/>
                    <a:pt x="34" y="27"/>
                    <a:pt x="24" y="30"/>
                  </a:cubicBezTo>
                  <a:cubicBezTo>
                    <a:pt x="14" y="33"/>
                    <a:pt x="4" y="29"/>
                    <a:pt x="2" y="21"/>
                  </a:cubicBezTo>
                  <a:cubicBezTo>
                    <a:pt x="0" y="14"/>
                    <a:pt x="6" y="5"/>
                    <a:pt x="17" y="2"/>
                  </a:cubicBezTo>
                  <a:cubicBezTo>
                    <a:pt x="27" y="0"/>
                    <a:pt x="37" y="4"/>
                    <a:pt x="39" y="11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CFCF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10" name="Freeform 220">
              <a:extLst>
                <a:ext uri="{FF2B5EF4-FFF2-40B4-BE49-F238E27FC236}">
                  <a16:creationId xmlns:a16="http://schemas.microsoft.com/office/drawing/2014/main" id="{25AE0D21-C3EE-4794-A2D3-951016206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1568"/>
              <a:ext cx="32" cy="44"/>
            </a:xfrm>
            <a:custGeom>
              <a:avLst/>
              <a:gdLst>
                <a:gd name="T0" fmla="*/ 110 w 14"/>
                <a:gd name="T1" fmla="*/ 0 h 18"/>
                <a:gd name="T2" fmla="*/ 121 w 14"/>
                <a:gd name="T3" fmla="*/ 252 h 18"/>
                <a:gd name="T4" fmla="*/ 142 w 14"/>
                <a:gd name="T5" fmla="*/ 12 h 18"/>
                <a:gd name="T6" fmla="*/ 94 w 14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9" y="0"/>
                  </a:moveTo>
                  <a:cubicBezTo>
                    <a:pt x="2" y="3"/>
                    <a:pt x="0" y="18"/>
                    <a:pt x="10" y="17"/>
                  </a:cubicBezTo>
                  <a:cubicBezTo>
                    <a:pt x="10" y="12"/>
                    <a:pt x="14" y="6"/>
                    <a:pt x="12" y="1"/>
                  </a:cubicBezTo>
                  <a:cubicBezTo>
                    <a:pt x="11" y="1"/>
                    <a:pt x="10" y="0"/>
                    <a:pt x="8" y="0"/>
                  </a:cubicBezTo>
                </a:path>
              </a:pathLst>
            </a:custGeom>
            <a:solidFill>
              <a:srgbClr val="F5D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1" name="Oval 221">
              <a:extLst>
                <a:ext uri="{FF2B5EF4-FFF2-40B4-BE49-F238E27FC236}">
                  <a16:creationId xmlns:a16="http://schemas.microsoft.com/office/drawing/2014/main" id="{14940FE5-0A3B-4D7B-AEB6-3B5A81520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3" y="1573"/>
              <a:ext cx="16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1912" name="Freeform 222">
              <a:extLst>
                <a:ext uri="{FF2B5EF4-FFF2-40B4-BE49-F238E27FC236}">
                  <a16:creationId xmlns:a16="http://schemas.microsoft.com/office/drawing/2014/main" id="{76DD8B96-8F7C-4291-B240-14462008E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1512"/>
              <a:ext cx="108" cy="78"/>
            </a:xfrm>
            <a:custGeom>
              <a:avLst/>
              <a:gdLst>
                <a:gd name="T0" fmla="*/ 561 w 47"/>
                <a:gd name="T1" fmla="*/ 273 h 32"/>
                <a:gd name="T2" fmla="*/ 269 w 47"/>
                <a:gd name="T3" fmla="*/ 451 h 32"/>
                <a:gd name="T4" fmla="*/ 11 w 47"/>
                <a:gd name="T5" fmla="*/ 190 h 32"/>
                <a:gd name="T6" fmla="*/ 301 w 47"/>
                <a:gd name="T7" fmla="*/ 12 h 32"/>
                <a:gd name="T8" fmla="*/ 561 w 47"/>
                <a:gd name="T9" fmla="*/ 27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2">
                  <a:moveTo>
                    <a:pt x="46" y="19"/>
                  </a:moveTo>
                  <a:cubicBezTo>
                    <a:pt x="45" y="27"/>
                    <a:pt x="34" y="32"/>
                    <a:pt x="22" y="31"/>
                  </a:cubicBezTo>
                  <a:cubicBezTo>
                    <a:pt x="9" y="29"/>
                    <a:pt x="0" y="22"/>
                    <a:pt x="1" y="13"/>
                  </a:cubicBezTo>
                  <a:cubicBezTo>
                    <a:pt x="2" y="5"/>
                    <a:pt x="13" y="0"/>
                    <a:pt x="25" y="1"/>
                  </a:cubicBezTo>
                  <a:cubicBezTo>
                    <a:pt x="38" y="3"/>
                    <a:pt x="47" y="10"/>
                    <a:pt x="46" y="19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CFCF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13" name="Freeform 223">
              <a:extLst>
                <a:ext uri="{FF2B5EF4-FFF2-40B4-BE49-F238E27FC236}">
                  <a16:creationId xmlns:a16="http://schemas.microsoft.com/office/drawing/2014/main" id="{1D3F9BE0-327A-4ACA-9502-8CA146823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522"/>
              <a:ext cx="37" cy="49"/>
            </a:xfrm>
            <a:custGeom>
              <a:avLst/>
              <a:gdLst>
                <a:gd name="T0" fmla="*/ 134 w 16"/>
                <a:gd name="T1" fmla="*/ 12 h 20"/>
                <a:gd name="T2" fmla="*/ 0 w 16"/>
                <a:gd name="T3" fmla="*/ 149 h 20"/>
                <a:gd name="T4" fmla="*/ 113 w 16"/>
                <a:gd name="T5" fmla="*/ 294 h 20"/>
                <a:gd name="T6" fmla="*/ 134 w 16"/>
                <a:gd name="T7" fmla="*/ 191 h 20"/>
                <a:gd name="T8" fmla="*/ 187 w 16"/>
                <a:gd name="T9" fmla="*/ 120 h 20"/>
                <a:gd name="T10" fmla="*/ 123 w 16"/>
                <a:gd name="T11" fmla="*/ 1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11" y="1"/>
                  </a:moveTo>
                  <a:cubicBezTo>
                    <a:pt x="6" y="0"/>
                    <a:pt x="0" y="5"/>
                    <a:pt x="0" y="10"/>
                  </a:cubicBezTo>
                  <a:cubicBezTo>
                    <a:pt x="0" y="15"/>
                    <a:pt x="5" y="19"/>
                    <a:pt x="9" y="20"/>
                  </a:cubicBezTo>
                  <a:cubicBezTo>
                    <a:pt x="10" y="18"/>
                    <a:pt x="10" y="15"/>
                    <a:pt x="11" y="13"/>
                  </a:cubicBezTo>
                  <a:cubicBezTo>
                    <a:pt x="12" y="11"/>
                    <a:pt x="14" y="10"/>
                    <a:pt x="15" y="8"/>
                  </a:cubicBezTo>
                  <a:cubicBezTo>
                    <a:pt x="16" y="4"/>
                    <a:pt x="13" y="3"/>
                    <a:pt x="10" y="1"/>
                  </a:cubicBezTo>
                </a:path>
              </a:pathLst>
            </a:custGeom>
            <a:solidFill>
              <a:srgbClr val="F5D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4" name="Oval 224">
              <a:extLst>
                <a:ext uri="{FF2B5EF4-FFF2-40B4-BE49-F238E27FC236}">
                  <a16:creationId xmlns:a16="http://schemas.microsoft.com/office/drawing/2014/main" id="{1EEBCBC5-BD88-4148-9F4D-CC764340A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2" y="1527"/>
              <a:ext cx="21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1915" name="Oval 225">
              <a:extLst>
                <a:ext uri="{FF2B5EF4-FFF2-40B4-BE49-F238E27FC236}">
                  <a16:creationId xmlns:a16="http://schemas.microsoft.com/office/drawing/2014/main" id="{1CC6B7FA-170C-40AC-BE3B-2FF940E9A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6" y="2072"/>
              <a:ext cx="21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1916" name="Oval 226">
              <a:extLst>
                <a:ext uri="{FF2B5EF4-FFF2-40B4-BE49-F238E27FC236}">
                  <a16:creationId xmlns:a16="http://schemas.microsoft.com/office/drawing/2014/main" id="{7BA63541-A02D-4C50-B1B1-B45468CCE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1" y="2216"/>
              <a:ext cx="1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1917" name="Oval 227">
              <a:extLst>
                <a:ext uri="{FF2B5EF4-FFF2-40B4-BE49-F238E27FC236}">
                  <a16:creationId xmlns:a16="http://schemas.microsoft.com/office/drawing/2014/main" id="{DA414777-63D2-4FC5-976A-695280656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6" y="2732"/>
              <a:ext cx="2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1918" name="Freeform 228">
              <a:extLst>
                <a:ext uri="{FF2B5EF4-FFF2-40B4-BE49-F238E27FC236}">
                  <a16:creationId xmlns:a16="http://schemas.microsoft.com/office/drawing/2014/main" id="{DCAF2210-F5DB-4CEC-8538-4448898CD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578"/>
              <a:ext cx="84" cy="69"/>
            </a:xfrm>
            <a:custGeom>
              <a:avLst/>
              <a:gdLst>
                <a:gd name="T0" fmla="*/ 82 w 37"/>
                <a:gd name="T1" fmla="*/ 0 h 28"/>
                <a:gd name="T2" fmla="*/ 166 w 37"/>
                <a:gd name="T3" fmla="*/ 266 h 28"/>
                <a:gd name="T4" fmla="*/ 434 w 37"/>
                <a:gd name="T5" fmla="*/ 237 h 28"/>
                <a:gd name="T6" fmla="*/ 118 w 37"/>
                <a:gd name="T7" fmla="*/ 266 h 28"/>
                <a:gd name="T8" fmla="*/ 82 w 37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8">
                  <a:moveTo>
                    <a:pt x="7" y="0"/>
                  </a:moveTo>
                  <a:cubicBezTo>
                    <a:pt x="7" y="0"/>
                    <a:pt x="2" y="11"/>
                    <a:pt x="14" y="18"/>
                  </a:cubicBezTo>
                  <a:cubicBezTo>
                    <a:pt x="25" y="25"/>
                    <a:pt x="37" y="16"/>
                    <a:pt x="37" y="16"/>
                  </a:cubicBezTo>
                  <a:cubicBezTo>
                    <a:pt x="37" y="16"/>
                    <a:pt x="26" y="28"/>
                    <a:pt x="10" y="18"/>
                  </a:cubicBezTo>
                  <a:cubicBezTo>
                    <a:pt x="0" y="12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DC6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9" name="Freeform 229">
              <a:extLst>
                <a:ext uri="{FF2B5EF4-FFF2-40B4-BE49-F238E27FC236}">
                  <a16:creationId xmlns:a16="http://schemas.microsoft.com/office/drawing/2014/main" id="{EDB921AD-A509-44A8-BA92-C668264A0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1542"/>
              <a:ext cx="80" cy="73"/>
            </a:xfrm>
            <a:custGeom>
              <a:avLst/>
              <a:gdLst>
                <a:gd name="T0" fmla="*/ 11 w 35"/>
                <a:gd name="T1" fmla="*/ 0 h 30"/>
                <a:gd name="T2" fmla="*/ 418 w 35"/>
                <a:gd name="T3" fmla="*/ 273 h 30"/>
                <a:gd name="T4" fmla="*/ 11 w 3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0">
                  <a:moveTo>
                    <a:pt x="1" y="0"/>
                  </a:moveTo>
                  <a:cubicBezTo>
                    <a:pt x="1" y="0"/>
                    <a:pt x="0" y="24"/>
                    <a:pt x="35" y="19"/>
                  </a:cubicBezTo>
                  <a:cubicBezTo>
                    <a:pt x="35" y="19"/>
                    <a:pt x="2" y="30"/>
                    <a:pt x="1" y="0"/>
                  </a:cubicBezTo>
                  <a:close/>
                </a:path>
              </a:pathLst>
            </a:custGeom>
            <a:solidFill>
              <a:srgbClr val="DC6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0" name="Freeform 230">
              <a:extLst>
                <a:ext uri="{FF2B5EF4-FFF2-40B4-BE49-F238E27FC236}">
                  <a16:creationId xmlns:a16="http://schemas.microsoft.com/office/drawing/2014/main" id="{DAA0EBEF-B4EE-44C4-B7AC-0793A2BA4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2055"/>
              <a:ext cx="48" cy="76"/>
            </a:xfrm>
            <a:custGeom>
              <a:avLst/>
              <a:gdLst>
                <a:gd name="T0" fmla="*/ 224 w 21"/>
                <a:gd name="T1" fmla="*/ 0 h 31"/>
                <a:gd name="T2" fmla="*/ 251 w 21"/>
                <a:gd name="T3" fmla="*/ 456 h 31"/>
                <a:gd name="T4" fmla="*/ 224 w 21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1">
                  <a:moveTo>
                    <a:pt x="19" y="0"/>
                  </a:moveTo>
                  <a:cubicBezTo>
                    <a:pt x="19" y="0"/>
                    <a:pt x="6" y="16"/>
                    <a:pt x="21" y="31"/>
                  </a:cubicBezTo>
                  <a:cubicBezTo>
                    <a:pt x="21" y="31"/>
                    <a:pt x="0" y="20"/>
                    <a:pt x="19" y="0"/>
                  </a:cubicBezTo>
                  <a:close/>
                </a:path>
              </a:pathLst>
            </a:custGeom>
            <a:solidFill>
              <a:srgbClr val="DC6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1" name="Freeform 231">
              <a:extLst>
                <a:ext uri="{FF2B5EF4-FFF2-40B4-BE49-F238E27FC236}">
                  <a16:creationId xmlns:a16="http://schemas.microsoft.com/office/drawing/2014/main" id="{C6A7B80D-6C5C-4A51-9518-5339431C1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202"/>
              <a:ext cx="34" cy="51"/>
            </a:xfrm>
            <a:custGeom>
              <a:avLst/>
              <a:gdLst>
                <a:gd name="T0" fmla="*/ 165 w 15"/>
                <a:gd name="T1" fmla="*/ 0 h 21"/>
                <a:gd name="T2" fmla="*/ 175 w 15"/>
                <a:gd name="T3" fmla="*/ 301 h 21"/>
                <a:gd name="T4" fmla="*/ 165 w 1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4" y="0"/>
                  </a:moveTo>
                  <a:cubicBezTo>
                    <a:pt x="14" y="0"/>
                    <a:pt x="6" y="13"/>
                    <a:pt x="15" y="21"/>
                  </a:cubicBezTo>
                  <a:cubicBezTo>
                    <a:pt x="15" y="21"/>
                    <a:pt x="0" y="13"/>
                    <a:pt x="14" y="0"/>
                  </a:cubicBezTo>
                  <a:close/>
                </a:path>
              </a:pathLst>
            </a:custGeom>
            <a:solidFill>
              <a:srgbClr val="DC6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2" name="Freeform 232">
              <a:extLst>
                <a:ext uri="{FF2B5EF4-FFF2-40B4-BE49-F238E27FC236}">
                  <a16:creationId xmlns:a16="http://schemas.microsoft.com/office/drawing/2014/main" id="{BFA98C0C-E48E-45A2-9E7F-81970DF05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1979"/>
              <a:ext cx="96" cy="61"/>
            </a:xfrm>
            <a:custGeom>
              <a:avLst/>
              <a:gdLst>
                <a:gd name="T0" fmla="*/ 0 w 42"/>
                <a:gd name="T1" fmla="*/ 351 h 25"/>
                <a:gd name="T2" fmla="*/ 501 w 42"/>
                <a:gd name="T3" fmla="*/ 0 h 25"/>
                <a:gd name="T4" fmla="*/ 0 w 42"/>
                <a:gd name="T5" fmla="*/ 35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5">
                  <a:moveTo>
                    <a:pt x="0" y="24"/>
                  </a:moveTo>
                  <a:cubicBezTo>
                    <a:pt x="0" y="24"/>
                    <a:pt x="35" y="24"/>
                    <a:pt x="42" y="0"/>
                  </a:cubicBezTo>
                  <a:cubicBezTo>
                    <a:pt x="42" y="0"/>
                    <a:pt x="40" y="25"/>
                    <a:pt x="0" y="24"/>
                  </a:cubicBezTo>
                  <a:close/>
                </a:path>
              </a:pathLst>
            </a:custGeom>
            <a:solidFill>
              <a:srgbClr val="DC6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3" name="Freeform 233">
              <a:extLst>
                <a:ext uri="{FF2B5EF4-FFF2-40B4-BE49-F238E27FC236}">
                  <a16:creationId xmlns:a16="http://schemas.microsoft.com/office/drawing/2014/main" id="{ABC17040-39D1-4296-BA7D-D0A0478EC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722"/>
              <a:ext cx="55" cy="52"/>
            </a:xfrm>
            <a:custGeom>
              <a:avLst/>
              <a:gdLst>
                <a:gd name="T0" fmla="*/ 289 w 24"/>
                <a:gd name="T1" fmla="*/ 0 h 21"/>
                <a:gd name="T2" fmla="*/ 264 w 24"/>
                <a:gd name="T3" fmla="*/ 319 h 21"/>
                <a:gd name="T4" fmla="*/ 289 w 24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1">
                  <a:moveTo>
                    <a:pt x="24" y="0"/>
                  </a:moveTo>
                  <a:cubicBezTo>
                    <a:pt x="24" y="0"/>
                    <a:pt x="0" y="7"/>
                    <a:pt x="22" y="21"/>
                  </a:cubicBezTo>
                  <a:cubicBezTo>
                    <a:pt x="22" y="21"/>
                    <a:pt x="7" y="10"/>
                    <a:pt x="24" y="0"/>
                  </a:cubicBezTo>
                  <a:close/>
                </a:path>
              </a:pathLst>
            </a:custGeom>
            <a:solidFill>
              <a:srgbClr val="DC6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4" name="Freeform 234">
              <a:extLst>
                <a:ext uri="{FF2B5EF4-FFF2-40B4-BE49-F238E27FC236}">
                  <a16:creationId xmlns:a16="http://schemas.microsoft.com/office/drawing/2014/main" id="{086802AE-653C-4BEA-A634-C69C0D6C0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632"/>
              <a:ext cx="71" cy="112"/>
            </a:xfrm>
            <a:custGeom>
              <a:avLst/>
              <a:gdLst>
                <a:gd name="T0" fmla="*/ 373 w 31"/>
                <a:gd name="T1" fmla="*/ 0 h 46"/>
                <a:gd name="T2" fmla="*/ 314 w 31"/>
                <a:gd name="T3" fmla="*/ 665 h 46"/>
                <a:gd name="T4" fmla="*/ 373 w 31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6">
                  <a:moveTo>
                    <a:pt x="31" y="0"/>
                  </a:moveTo>
                  <a:cubicBezTo>
                    <a:pt x="31" y="0"/>
                    <a:pt x="10" y="24"/>
                    <a:pt x="26" y="46"/>
                  </a:cubicBezTo>
                  <a:cubicBezTo>
                    <a:pt x="26" y="46"/>
                    <a:pt x="0" y="29"/>
                    <a:pt x="31" y="0"/>
                  </a:cubicBezTo>
                  <a:close/>
                </a:path>
              </a:pathLst>
            </a:custGeom>
            <a:solidFill>
              <a:srgbClr val="DC6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5" name="Freeform 235">
              <a:extLst>
                <a:ext uri="{FF2B5EF4-FFF2-40B4-BE49-F238E27FC236}">
                  <a16:creationId xmlns:a16="http://schemas.microsoft.com/office/drawing/2014/main" id="{49C4F8CF-66E1-4B37-B1DA-48814EBC1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1808"/>
              <a:ext cx="69" cy="95"/>
            </a:xfrm>
            <a:custGeom>
              <a:avLst/>
              <a:gdLst>
                <a:gd name="T0" fmla="*/ 85 w 30"/>
                <a:gd name="T1" fmla="*/ 0 h 39"/>
                <a:gd name="T2" fmla="*/ 366 w 30"/>
                <a:gd name="T3" fmla="*/ 563 h 39"/>
                <a:gd name="T4" fmla="*/ 85 w 30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9">
                  <a:moveTo>
                    <a:pt x="7" y="0"/>
                  </a:moveTo>
                  <a:cubicBezTo>
                    <a:pt x="7" y="0"/>
                    <a:pt x="0" y="29"/>
                    <a:pt x="30" y="39"/>
                  </a:cubicBezTo>
                  <a:cubicBezTo>
                    <a:pt x="30" y="39"/>
                    <a:pt x="0" y="33"/>
                    <a:pt x="7" y="0"/>
                  </a:cubicBezTo>
                  <a:close/>
                </a:path>
              </a:pathLst>
            </a:custGeom>
            <a:solidFill>
              <a:srgbClr val="DC6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747" name="Group 236">
            <a:extLst>
              <a:ext uri="{FF2B5EF4-FFF2-40B4-BE49-F238E27FC236}">
                <a16:creationId xmlns:a16="http://schemas.microsoft.com/office/drawing/2014/main" id="{244934D2-B726-4943-8705-337A7A5F1F6D}"/>
              </a:ext>
            </a:extLst>
          </p:cNvPr>
          <p:cNvGrpSpPr>
            <a:grpSpLocks/>
          </p:cNvGrpSpPr>
          <p:nvPr/>
        </p:nvGrpSpPr>
        <p:grpSpPr bwMode="auto">
          <a:xfrm>
            <a:off x="2506663" y="1757363"/>
            <a:ext cx="3132137" cy="3336925"/>
            <a:chOff x="581" y="1107"/>
            <a:chExt cx="1973" cy="2102"/>
          </a:xfrm>
        </p:grpSpPr>
        <p:sp>
          <p:nvSpPr>
            <p:cNvPr id="31750" name="Oval 237">
              <a:extLst>
                <a:ext uri="{FF2B5EF4-FFF2-40B4-BE49-F238E27FC236}">
                  <a16:creationId xmlns:a16="http://schemas.microsoft.com/office/drawing/2014/main" id="{B2B4C4A4-68D6-4895-81DB-9BDB76856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" y="1107"/>
              <a:ext cx="1970" cy="2102"/>
            </a:xfrm>
            <a:prstGeom prst="ellipse">
              <a:avLst/>
            </a:prstGeom>
            <a:solidFill>
              <a:srgbClr val="F0B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1751" name="Oval 238">
              <a:extLst>
                <a:ext uri="{FF2B5EF4-FFF2-40B4-BE49-F238E27FC236}">
                  <a16:creationId xmlns:a16="http://schemas.microsoft.com/office/drawing/2014/main" id="{391C6C35-9F85-4679-8304-270831E03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7" y="1549"/>
              <a:ext cx="1061" cy="1183"/>
            </a:xfrm>
            <a:prstGeom prst="ellipse">
              <a:avLst/>
            </a:pr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1752" name="Freeform 239">
              <a:extLst>
                <a:ext uri="{FF2B5EF4-FFF2-40B4-BE49-F238E27FC236}">
                  <a16:creationId xmlns:a16="http://schemas.microsoft.com/office/drawing/2014/main" id="{03822163-5627-41D3-B577-CC2FADE4F0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8" y="1207"/>
              <a:ext cx="1756" cy="1875"/>
            </a:xfrm>
            <a:custGeom>
              <a:avLst/>
              <a:gdLst>
                <a:gd name="T0" fmla="*/ 4615 w 766"/>
                <a:gd name="T1" fmla="*/ 0 h 767"/>
                <a:gd name="T2" fmla="*/ 0 w 766"/>
                <a:gd name="T3" fmla="*/ 5593 h 767"/>
                <a:gd name="T4" fmla="*/ 4615 w 766"/>
                <a:gd name="T5" fmla="*/ 11206 h 767"/>
                <a:gd name="T6" fmla="*/ 9229 w 766"/>
                <a:gd name="T7" fmla="*/ 5593 h 767"/>
                <a:gd name="T8" fmla="*/ 4615 w 766"/>
                <a:gd name="T9" fmla="*/ 0 h 767"/>
                <a:gd name="T10" fmla="*/ 4615 w 766"/>
                <a:gd name="T11" fmla="*/ 10064 h 767"/>
                <a:gd name="T12" fmla="*/ 940 w 766"/>
                <a:gd name="T13" fmla="*/ 5593 h 767"/>
                <a:gd name="T14" fmla="*/ 4615 w 766"/>
                <a:gd name="T15" fmla="*/ 1142 h 767"/>
                <a:gd name="T16" fmla="*/ 8287 w 766"/>
                <a:gd name="T17" fmla="*/ 5593 h 767"/>
                <a:gd name="T18" fmla="*/ 4615 w 766"/>
                <a:gd name="T19" fmla="*/ 10064 h 7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6" h="767">
                  <a:moveTo>
                    <a:pt x="383" y="0"/>
                  </a:moveTo>
                  <a:cubicBezTo>
                    <a:pt x="171" y="0"/>
                    <a:pt x="0" y="172"/>
                    <a:pt x="0" y="383"/>
                  </a:cubicBezTo>
                  <a:cubicBezTo>
                    <a:pt x="0" y="595"/>
                    <a:pt x="171" y="767"/>
                    <a:pt x="383" y="767"/>
                  </a:cubicBezTo>
                  <a:cubicBezTo>
                    <a:pt x="595" y="767"/>
                    <a:pt x="766" y="595"/>
                    <a:pt x="766" y="383"/>
                  </a:cubicBezTo>
                  <a:cubicBezTo>
                    <a:pt x="766" y="172"/>
                    <a:pt x="595" y="0"/>
                    <a:pt x="383" y="0"/>
                  </a:cubicBezTo>
                  <a:close/>
                  <a:moveTo>
                    <a:pt x="383" y="689"/>
                  </a:moveTo>
                  <a:cubicBezTo>
                    <a:pt x="214" y="689"/>
                    <a:pt x="78" y="552"/>
                    <a:pt x="78" y="383"/>
                  </a:cubicBezTo>
                  <a:cubicBezTo>
                    <a:pt x="78" y="215"/>
                    <a:pt x="214" y="78"/>
                    <a:pt x="383" y="78"/>
                  </a:cubicBezTo>
                  <a:cubicBezTo>
                    <a:pt x="552" y="78"/>
                    <a:pt x="688" y="215"/>
                    <a:pt x="688" y="383"/>
                  </a:cubicBezTo>
                  <a:cubicBezTo>
                    <a:pt x="688" y="552"/>
                    <a:pt x="552" y="689"/>
                    <a:pt x="383" y="689"/>
                  </a:cubicBezTo>
                  <a:close/>
                </a:path>
              </a:pathLst>
            </a:custGeom>
            <a:solidFill>
              <a:srgbClr val="E04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Freeform 240">
              <a:extLst>
                <a:ext uri="{FF2B5EF4-FFF2-40B4-BE49-F238E27FC236}">
                  <a16:creationId xmlns:a16="http://schemas.microsoft.com/office/drawing/2014/main" id="{EE8FB3A6-C825-43ED-B957-415A3B07B0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7" y="1400"/>
              <a:ext cx="1400" cy="1491"/>
            </a:xfrm>
            <a:custGeom>
              <a:avLst/>
              <a:gdLst>
                <a:gd name="T0" fmla="*/ 3680 w 611"/>
                <a:gd name="T1" fmla="*/ 0 h 610"/>
                <a:gd name="T2" fmla="*/ 0 w 611"/>
                <a:gd name="T3" fmla="*/ 4451 h 610"/>
                <a:gd name="T4" fmla="*/ 3680 w 611"/>
                <a:gd name="T5" fmla="*/ 8907 h 610"/>
                <a:gd name="T6" fmla="*/ 7351 w 611"/>
                <a:gd name="T7" fmla="*/ 4451 h 610"/>
                <a:gd name="T8" fmla="*/ 3680 w 611"/>
                <a:gd name="T9" fmla="*/ 0 h 610"/>
                <a:gd name="T10" fmla="*/ 3680 w 611"/>
                <a:gd name="T11" fmla="*/ 8108 h 610"/>
                <a:gd name="T12" fmla="*/ 708 w 611"/>
                <a:gd name="T13" fmla="*/ 4468 h 610"/>
                <a:gd name="T14" fmla="*/ 3717 w 611"/>
                <a:gd name="T15" fmla="*/ 758 h 610"/>
                <a:gd name="T16" fmla="*/ 6679 w 611"/>
                <a:gd name="T17" fmla="*/ 4480 h 610"/>
                <a:gd name="T18" fmla="*/ 3680 w 611"/>
                <a:gd name="T19" fmla="*/ 8108 h 6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11" h="610">
                  <a:moveTo>
                    <a:pt x="306" y="0"/>
                  </a:moveTo>
                  <a:cubicBezTo>
                    <a:pt x="137" y="0"/>
                    <a:pt x="0" y="136"/>
                    <a:pt x="0" y="305"/>
                  </a:cubicBezTo>
                  <a:cubicBezTo>
                    <a:pt x="0" y="474"/>
                    <a:pt x="137" y="610"/>
                    <a:pt x="306" y="610"/>
                  </a:cubicBezTo>
                  <a:cubicBezTo>
                    <a:pt x="474" y="610"/>
                    <a:pt x="611" y="474"/>
                    <a:pt x="611" y="305"/>
                  </a:cubicBezTo>
                  <a:cubicBezTo>
                    <a:pt x="611" y="136"/>
                    <a:pt x="474" y="0"/>
                    <a:pt x="306" y="0"/>
                  </a:cubicBezTo>
                  <a:close/>
                  <a:moveTo>
                    <a:pt x="306" y="555"/>
                  </a:moveTo>
                  <a:cubicBezTo>
                    <a:pt x="158" y="555"/>
                    <a:pt x="59" y="453"/>
                    <a:pt x="59" y="306"/>
                  </a:cubicBezTo>
                  <a:cubicBezTo>
                    <a:pt x="59" y="158"/>
                    <a:pt x="162" y="52"/>
                    <a:pt x="309" y="52"/>
                  </a:cubicBezTo>
                  <a:cubicBezTo>
                    <a:pt x="457" y="52"/>
                    <a:pt x="555" y="160"/>
                    <a:pt x="555" y="307"/>
                  </a:cubicBezTo>
                  <a:cubicBezTo>
                    <a:pt x="555" y="454"/>
                    <a:pt x="453" y="555"/>
                    <a:pt x="306" y="555"/>
                  </a:cubicBezTo>
                  <a:close/>
                </a:path>
              </a:pathLst>
            </a:custGeom>
            <a:solidFill>
              <a:srgbClr val="F0C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Freeform 241">
              <a:extLst>
                <a:ext uri="{FF2B5EF4-FFF2-40B4-BE49-F238E27FC236}">
                  <a16:creationId xmlns:a16="http://schemas.microsoft.com/office/drawing/2014/main" id="{2CC20E5C-D97F-4683-8061-B04E78F2D8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0" y="1488"/>
              <a:ext cx="1221" cy="1320"/>
            </a:xfrm>
            <a:custGeom>
              <a:avLst/>
              <a:gdLst>
                <a:gd name="T0" fmla="*/ 6176 w 533"/>
                <a:gd name="T1" fmla="*/ 2264 h 540"/>
                <a:gd name="T2" fmla="*/ 5484 w 533"/>
                <a:gd name="T3" fmla="*/ 1327 h 540"/>
                <a:gd name="T4" fmla="*/ 4769 w 533"/>
                <a:gd name="T5" fmla="*/ 526 h 540"/>
                <a:gd name="T6" fmla="*/ 4256 w 533"/>
                <a:gd name="T7" fmla="*/ 144 h 540"/>
                <a:gd name="T8" fmla="*/ 3196 w 533"/>
                <a:gd name="T9" fmla="*/ 29 h 540"/>
                <a:gd name="T10" fmla="*/ 2431 w 533"/>
                <a:gd name="T11" fmla="*/ 191 h 540"/>
                <a:gd name="T12" fmla="*/ 1370 w 533"/>
                <a:gd name="T13" fmla="*/ 848 h 540"/>
                <a:gd name="T14" fmla="*/ 520 w 533"/>
                <a:gd name="T15" fmla="*/ 1799 h 540"/>
                <a:gd name="T16" fmla="*/ 204 w 533"/>
                <a:gd name="T17" fmla="*/ 2833 h 540"/>
                <a:gd name="T18" fmla="*/ 0 w 533"/>
                <a:gd name="T19" fmla="*/ 3914 h 540"/>
                <a:gd name="T20" fmla="*/ 73 w 533"/>
                <a:gd name="T21" fmla="*/ 4762 h 540"/>
                <a:gd name="T22" fmla="*/ 625 w 533"/>
                <a:gd name="T23" fmla="*/ 6238 h 540"/>
                <a:gd name="T24" fmla="*/ 1732 w 533"/>
                <a:gd name="T25" fmla="*/ 7260 h 540"/>
                <a:gd name="T26" fmla="*/ 2655 w 533"/>
                <a:gd name="T27" fmla="*/ 7756 h 540"/>
                <a:gd name="T28" fmla="*/ 3196 w 533"/>
                <a:gd name="T29" fmla="*/ 7815 h 540"/>
                <a:gd name="T30" fmla="*/ 4414 w 533"/>
                <a:gd name="T31" fmla="*/ 7451 h 540"/>
                <a:gd name="T32" fmla="*/ 5411 w 533"/>
                <a:gd name="T33" fmla="*/ 6747 h 540"/>
                <a:gd name="T34" fmla="*/ 5988 w 533"/>
                <a:gd name="T35" fmla="*/ 5857 h 540"/>
                <a:gd name="T36" fmla="*/ 6323 w 533"/>
                <a:gd name="T37" fmla="*/ 4835 h 540"/>
                <a:gd name="T38" fmla="*/ 6407 w 533"/>
                <a:gd name="T39" fmla="*/ 3914 h 540"/>
                <a:gd name="T40" fmla="*/ 6176 w 533"/>
                <a:gd name="T41" fmla="*/ 2264 h 540"/>
                <a:gd name="T42" fmla="*/ 5745 w 533"/>
                <a:gd name="T43" fmla="*/ 4852 h 540"/>
                <a:gd name="T44" fmla="*/ 5493 w 533"/>
                <a:gd name="T45" fmla="*/ 5754 h 540"/>
                <a:gd name="T46" fmla="*/ 4806 w 533"/>
                <a:gd name="T47" fmla="*/ 6585 h 540"/>
                <a:gd name="T48" fmla="*/ 4041 w 533"/>
                <a:gd name="T49" fmla="*/ 6996 h 540"/>
                <a:gd name="T50" fmla="*/ 3196 w 533"/>
                <a:gd name="T51" fmla="*/ 7218 h 540"/>
                <a:gd name="T52" fmla="*/ 2692 w 533"/>
                <a:gd name="T53" fmla="*/ 7008 h 540"/>
                <a:gd name="T54" fmla="*/ 1947 w 533"/>
                <a:gd name="T55" fmla="*/ 6793 h 540"/>
                <a:gd name="T56" fmla="*/ 1379 w 533"/>
                <a:gd name="T57" fmla="*/ 6280 h 540"/>
                <a:gd name="T58" fmla="*/ 923 w 533"/>
                <a:gd name="T59" fmla="*/ 5642 h 540"/>
                <a:gd name="T60" fmla="*/ 552 w 533"/>
                <a:gd name="T61" fmla="*/ 4662 h 540"/>
                <a:gd name="T62" fmla="*/ 483 w 533"/>
                <a:gd name="T63" fmla="*/ 3914 h 540"/>
                <a:gd name="T64" fmla="*/ 699 w 533"/>
                <a:gd name="T65" fmla="*/ 3082 h 540"/>
                <a:gd name="T66" fmla="*/ 951 w 533"/>
                <a:gd name="T67" fmla="*/ 2308 h 540"/>
                <a:gd name="T68" fmla="*/ 1601 w 533"/>
                <a:gd name="T69" fmla="*/ 1274 h 540"/>
                <a:gd name="T70" fmla="*/ 2366 w 533"/>
                <a:gd name="T71" fmla="*/ 860 h 540"/>
                <a:gd name="T72" fmla="*/ 3196 w 533"/>
                <a:gd name="T73" fmla="*/ 616 h 540"/>
                <a:gd name="T74" fmla="*/ 3920 w 533"/>
                <a:gd name="T75" fmla="*/ 790 h 540"/>
                <a:gd name="T76" fmla="*/ 4497 w 533"/>
                <a:gd name="T77" fmla="*/ 1154 h 540"/>
                <a:gd name="T78" fmla="*/ 4879 w 533"/>
                <a:gd name="T79" fmla="*/ 1489 h 540"/>
                <a:gd name="T80" fmla="*/ 5338 w 533"/>
                <a:gd name="T81" fmla="*/ 1882 h 540"/>
                <a:gd name="T82" fmla="*/ 5745 w 533"/>
                <a:gd name="T83" fmla="*/ 2760 h 540"/>
                <a:gd name="T84" fmla="*/ 5903 w 533"/>
                <a:gd name="T85" fmla="*/ 3591 h 540"/>
                <a:gd name="T86" fmla="*/ 5915 w 533"/>
                <a:gd name="T87" fmla="*/ 3914 h 540"/>
                <a:gd name="T88" fmla="*/ 5745 w 533"/>
                <a:gd name="T89" fmla="*/ 4852 h 5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3" h="540">
                  <a:moveTo>
                    <a:pt x="514" y="155"/>
                  </a:moveTo>
                  <a:cubicBezTo>
                    <a:pt x="502" y="128"/>
                    <a:pt x="476" y="112"/>
                    <a:pt x="456" y="91"/>
                  </a:cubicBezTo>
                  <a:cubicBezTo>
                    <a:pt x="438" y="72"/>
                    <a:pt x="422" y="39"/>
                    <a:pt x="397" y="36"/>
                  </a:cubicBezTo>
                  <a:cubicBezTo>
                    <a:pt x="382" y="34"/>
                    <a:pt x="369" y="15"/>
                    <a:pt x="354" y="10"/>
                  </a:cubicBezTo>
                  <a:cubicBezTo>
                    <a:pt x="327" y="0"/>
                    <a:pt x="297" y="2"/>
                    <a:pt x="266" y="2"/>
                  </a:cubicBezTo>
                  <a:cubicBezTo>
                    <a:pt x="242" y="2"/>
                    <a:pt x="224" y="8"/>
                    <a:pt x="202" y="13"/>
                  </a:cubicBezTo>
                  <a:cubicBezTo>
                    <a:pt x="173" y="21"/>
                    <a:pt x="139" y="41"/>
                    <a:pt x="114" y="58"/>
                  </a:cubicBezTo>
                  <a:cubicBezTo>
                    <a:pt x="85" y="77"/>
                    <a:pt x="62" y="94"/>
                    <a:pt x="43" y="123"/>
                  </a:cubicBezTo>
                  <a:cubicBezTo>
                    <a:pt x="29" y="144"/>
                    <a:pt x="24" y="169"/>
                    <a:pt x="17" y="194"/>
                  </a:cubicBezTo>
                  <a:cubicBezTo>
                    <a:pt x="10" y="218"/>
                    <a:pt x="0" y="242"/>
                    <a:pt x="0" y="268"/>
                  </a:cubicBezTo>
                  <a:cubicBezTo>
                    <a:pt x="0" y="288"/>
                    <a:pt x="4" y="307"/>
                    <a:pt x="6" y="326"/>
                  </a:cubicBezTo>
                  <a:cubicBezTo>
                    <a:pt x="13" y="380"/>
                    <a:pt x="37" y="393"/>
                    <a:pt x="52" y="427"/>
                  </a:cubicBezTo>
                  <a:cubicBezTo>
                    <a:pt x="74" y="475"/>
                    <a:pt x="107" y="478"/>
                    <a:pt x="144" y="497"/>
                  </a:cubicBezTo>
                  <a:cubicBezTo>
                    <a:pt x="167" y="509"/>
                    <a:pt x="196" y="540"/>
                    <a:pt x="221" y="531"/>
                  </a:cubicBezTo>
                  <a:cubicBezTo>
                    <a:pt x="240" y="525"/>
                    <a:pt x="251" y="535"/>
                    <a:pt x="266" y="535"/>
                  </a:cubicBezTo>
                  <a:cubicBezTo>
                    <a:pt x="302" y="535"/>
                    <a:pt x="336" y="522"/>
                    <a:pt x="367" y="510"/>
                  </a:cubicBezTo>
                  <a:cubicBezTo>
                    <a:pt x="398" y="497"/>
                    <a:pt x="416" y="479"/>
                    <a:pt x="450" y="462"/>
                  </a:cubicBezTo>
                  <a:cubicBezTo>
                    <a:pt x="473" y="451"/>
                    <a:pt x="485" y="423"/>
                    <a:pt x="498" y="401"/>
                  </a:cubicBezTo>
                  <a:cubicBezTo>
                    <a:pt x="510" y="379"/>
                    <a:pt x="526" y="371"/>
                    <a:pt x="526" y="331"/>
                  </a:cubicBezTo>
                  <a:cubicBezTo>
                    <a:pt x="525" y="298"/>
                    <a:pt x="533" y="278"/>
                    <a:pt x="533" y="268"/>
                  </a:cubicBezTo>
                  <a:cubicBezTo>
                    <a:pt x="533" y="228"/>
                    <a:pt x="530" y="189"/>
                    <a:pt x="514" y="155"/>
                  </a:cubicBezTo>
                  <a:close/>
                  <a:moveTo>
                    <a:pt x="478" y="332"/>
                  </a:moveTo>
                  <a:cubicBezTo>
                    <a:pt x="471" y="353"/>
                    <a:pt x="469" y="376"/>
                    <a:pt x="457" y="394"/>
                  </a:cubicBezTo>
                  <a:cubicBezTo>
                    <a:pt x="442" y="417"/>
                    <a:pt x="418" y="431"/>
                    <a:pt x="400" y="451"/>
                  </a:cubicBezTo>
                  <a:cubicBezTo>
                    <a:pt x="379" y="474"/>
                    <a:pt x="357" y="471"/>
                    <a:pt x="336" y="479"/>
                  </a:cubicBezTo>
                  <a:cubicBezTo>
                    <a:pt x="313" y="486"/>
                    <a:pt x="292" y="494"/>
                    <a:pt x="266" y="494"/>
                  </a:cubicBezTo>
                  <a:cubicBezTo>
                    <a:pt x="252" y="494"/>
                    <a:pt x="238" y="483"/>
                    <a:pt x="224" y="480"/>
                  </a:cubicBezTo>
                  <a:cubicBezTo>
                    <a:pt x="202" y="476"/>
                    <a:pt x="181" y="475"/>
                    <a:pt x="162" y="465"/>
                  </a:cubicBezTo>
                  <a:cubicBezTo>
                    <a:pt x="144" y="455"/>
                    <a:pt x="129" y="444"/>
                    <a:pt x="115" y="430"/>
                  </a:cubicBezTo>
                  <a:cubicBezTo>
                    <a:pt x="101" y="417"/>
                    <a:pt x="89" y="397"/>
                    <a:pt x="77" y="386"/>
                  </a:cubicBezTo>
                  <a:cubicBezTo>
                    <a:pt x="59" y="370"/>
                    <a:pt x="58" y="343"/>
                    <a:pt x="46" y="319"/>
                  </a:cubicBezTo>
                  <a:cubicBezTo>
                    <a:pt x="39" y="304"/>
                    <a:pt x="40" y="286"/>
                    <a:pt x="40" y="268"/>
                  </a:cubicBezTo>
                  <a:cubicBezTo>
                    <a:pt x="40" y="249"/>
                    <a:pt x="58" y="231"/>
                    <a:pt x="58" y="211"/>
                  </a:cubicBezTo>
                  <a:cubicBezTo>
                    <a:pt x="58" y="179"/>
                    <a:pt x="71" y="173"/>
                    <a:pt x="79" y="158"/>
                  </a:cubicBezTo>
                  <a:cubicBezTo>
                    <a:pt x="96" y="129"/>
                    <a:pt x="106" y="106"/>
                    <a:pt x="133" y="87"/>
                  </a:cubicBezTo>
                  <a:cubicBezTo>
                    <a:pt x="152" y="74"/>
                    <a:pt x="177" y="72"/>
                    <a:pt x="197" y="59"/>
                  </a:cubicBezTo>
                  <a:cubicBezTo>
                    <a:pt x="218" y="45"/>
                    <a:pt x="241" y="42"/>
                    <a:pt x="266" y="42"/>
                  </a:cubicBezTo>
                  <a:cubicBezTo>
                    <a:pt x="288" y="42"/>
                    <a:pt x="308" y="47"/>
                    <a:pt x="326" y="54"/>
                  </a:cubicBezTo>
                  <a:cubicBezTo>
                    <a:pt x="343" y="60"/>
                    <a:pt x="359" y="57"/>
                    <a:pt x="374" y="79"/>
                  </a:cubicBezTo>
                  <a:cubicBezTo>
                    <a:pt x="381" y="90"/>
                    <a:pt x="393" y="99"/>
                    <a:pt x="406" y="102"/>
                  </a:cubicBezTo>
                  <a:cubicBezTo>
                    <a:pt x="424" y="105"/>
                    <a:pt x="432" y="120"/>
                    <a:pt x="444" y="129"/>
                  </a:cubicBezTo>
                  <a:cubicBezTo>
                    <a:pt x="462" y="141"/>
                    <a:pt x="475" y="166"/>
                    <a:pt x="478" y="189"/>
                  </a:cubicBezTo>
                  <a:cubicBezTo>
                    <a:pt x="481" y="212"/>
                    <a:pt x="484" y="228"/>
                    <a:pt x="491" y="246"/>
                  </a:cubicBezTo>
                  <a:cubicBezTo>
                    <a:pt x="496" y="258"/>
                    <a:pt x="492" y="261"/>
                    <a:pt x="492" y="268"/>
                  </a:cubicBezTo>
                  <a:cubicBezTo>
                    <a:pt x="492" y="291"/>
                    <a:pt x="484" y="311"/>
                    <a:pt x="478" y="332"/>
                  </a:cubicBezTo>
                  <a:close/>
                </a:path>
              </a:pathLst>
            </a:custGeom>
            <a:solidFill>
              <a:srgbClr val="E47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242">
              <a:extLst>
                <a:ext uri="{FF2B5EF4-FFF2-40B4-BE49-F238E27FC236}">
                  <a16:creationId xmlns:a16="http://schemas.microsoft.com/office/drawing/2014/main" id="{9BFACD3A-9C35-4BF2-A177-2E0744138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1879"/>
              <a:ext cx="88" cy="337"/>
            </a:xfrm>
            <a:custGeom>
              <a:avLst/>
              <a:gdLst>
                <a:gd name="T0" fmla="*/ 472 w 38"/>
                <a:gd name="T1" fmla="*/ 0 h 138"/>
                <a:gd name="T2" fmla="*/ 199 w 38"/>
                <a:gd name="T3" fmla="*/ 464 h 138"/>
                <a:gd name="T4" fmla="*/ 12 w 38"/>
                <a:gd name="T5" fmla="*/ 1092 h 138"/>
                <a:gd name="T6" fmla="*/ 49 w 38"/>
                <a:gd name="T7" fmla="*/ 1604 h 138"/>
                <a:gd name="T8" fmla="*/ 208 w 38"/>
                <a:gd name="T9" fmla="*/ 2010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38">
                  <a:moveTo>
                    <a:pt x="38" y="0"/>
                  </a:moveTo>
                  <a:cubicBezTo>
                    <a:pt x="33" y="10"/>
                    <a:pt x="22" y="22"/>
                    <a:pt x="16" y="32"/>
                  </a:cubicBezTo>
                  <a:cubicBezTo>
                    <a:pt x="8" y="45"/>
                    <a:pt x="2" y="59"/>
                    <a:pt x="1" y="75"/>
                  </a:cubicBezTo>
                  <a:cubicBezTo>
                    <a:pt x="1" y="86"/>
                    <a:pt x="0" y="99"/>
                    <a:pt x="4" y="110"/>
                  </a:cubicBezTo>
                  <a:cubicBezTo>
                    <a:pt x="7" y="118"/>
                    <a:pt x="16" y="129"/>
                    <a:pt x="17" y="13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243">
              <a:extLst>
                <a:ext uri="{FF2B5EF4-FFF2-40B4-BE49-F238E27FC236}">
                  <a16:creationId xmlns:a16="http://schemas.microsoft.com/office/drawing/2014/main" id="{57CA5872-207F-497E-9D87-2C5A0BD92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2048"/>
              <a:ext cx="137" cy="498"/>
            </a:xfrm>
            <a:custGeom>
              <a:avLst/>
              <a:gdLst>
                <a:gd name="T0" fmla="*/ 215 w 60"/>
                <a:gd name="T1" fmla="*/ 0 h 204"/>
                <a:gd name="T2" fmla="*/ 130 w 60"/>
                <a:gd name="T3" fmla="*/ 1555 h 204"/>
                <a:gd name="T4" fmla="*/ 715 w 60"/>
                <a:gd name="T5" fmla="*/ 2968 h 204"/>
                <a:gd name="T6" fmla="*/ 605 w 60"/>
                <a:gd name="T7" fmla="*/ 2514 h 204"/>
                <a:gd name="T8" fmla="*/ 594 w 60"/>
                <a:gd name="T9" fmla="*/ 2080 h 2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204">
                  <a:moveTo>
                    <a:pt x="18" y="0"/>
                  </a:moveTo>
                  <a:cubicBezTo>
                    <a:pt x="18" y="39"/>
                    <a:pt x="0" y="67"/>
                    <a:pt x="11" y="107"/>
                  </a:cubicBezTo>
                  <a:cubicBezTo>
                    <a:pt x="21" y="142"/>
                    <a:pt x="43" y="171"/>
                    <a:pt x="60" y="204"/>
                  </a:cubicBezTo>
                  <a:cubicBezTo>
                    <a:pt x="56" y="193"/>
                    <a:pt x="53" y="184"/>
                    <a:pt x="51" y="173"/>
                  </a:cubicBezTo>
                  <a:cubicBezTo>
                    <a:pt x="50" y="166"/>
                    <a:pt x="55" y="147"/>
                    <a:pt x="50" y="14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Freeform 244">
              <a:extLst>
                <a:ext uri="{FF2B5EF4-FFF2-40B4-BE49-F238E27FC236}">
                  <a16:creationId xmlns:a16="http://schemas.microsoft.com/office/drawing/2014/main" id="{292C96A4-9CBF-4277-9BBC-3E924EEA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1708"/>
              <a:ext cx="119" cy="535"/>
            </a:xfrm>
            <a:custGeom>
              <a:avLst/>
              <a:gdLst>
                <a:gd name="T0" fmla="*/ 195 w 52"/>
                <a:gd name="T1" fmla="*/ 3193 h 219"/>
                <a:gd name="T2" fmla="*/ 85 w 52"/>
                <a:gd name="T3" fmla="*/ 2536 h 219"/>
                <a:gd name="T4" fmla="*/ 11 w 52"/>
                <a:gd name="T5" fmla="*/ 1766 h 219"/>
                <a:gd name="T6" fmla="*/ 298 w 52"/>
                <a:gd name="T7" fmla="*/ 757 h 219"/>
                <a:gd name="T8" fmla="*/ 586 w 52"/>
                <a:gd name="T9" fmla="*/ 0 h 219"/>
                <a:gd name="T10" fmla="*/ 492 w 52"/>
                <a:gd name="T11" fmla="*/ 1505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219">
                  <a:moveTo>
                    <a:pt x="16" y="219"/>
                  </a:moveTo>
                  <a:cubicBezTo>
                    <a:pt x="16" y="205"/>
                    <a:pt x="10" y="188"/>
                    <a:pt x="7" y="174"/>
                  </a:cubicBezTo>
                  <a:cubicBezTo>
                    <a:pt x="3" y="156"/>
                    <a:pt x="0" y="139"/>
                    <a:pt x="1" y="121"/>
                  </a:cubicBezTo>
                  <a:cubicBezTo>
                    <a:pt x="3" y="95"/>
                    <a:pt x="14" y="74"/>
                    <a:pt x="25" y="52"/>
                  </a:cubicBezTo>
                  <a:cubicBezTo>
                    <a:pt x="32" y="38"/>
                    <a:pt x="51" y="16"/>
                    <a:pt x="49" y="0"/>
                  </a:cubicBezTo>
                  <a:cubicBezTo>
                    <a:pt x="49" y="32"/>
                    <a:pt x="52" y="74"/>
                    <a:pt x="41" y="10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245">
              <a:extLst>
                <a:ext uri="{FF2B5EF4-FFF2-40B4-BE49-F238E27FC236}">
                  <a16:creationId xmlns:a16="http://schemas.microsoft.com/office/drawing/2014/main" id="{F79B28FB-3BFD-4F20-99BB-409125AFA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972"/>
              <a:ext cx="94" cy="506"/>
            </a:xfrm>
            <a:custGeom>
              <a:avLst/>
              <a:gdLst>
                <a:gd name="T0" fmla="*/ 167 w 41"/>
                <a:gd name="T1" fmla="*/ 0 h 207"/>
                <a:gd name="T2" fmla="*/ 48 w 41"/>
                <a:gd name="T3" fmla="*/ 425 h 207"/>
                <a:gd name="T4" fmla="*/ 57 w 41"/>
                <a:gd name="T5" fmla="*/ 1327 h 207"/>
                <a:gd name="T6" fmla="*/ 337 w 41"/>
                <a:gd name="T7" fmla="*/ 2222 h 207"/>
                <a:gd name="T8" fmla="*/ 447 w 41"/>
                <a:gd name="T9" fmla="*/ 3024 h 207"/>
                <a:gd name="T10" fmla="*/ 456 w 41"/>
                <a:gd name="T11" fmla="*/ 2264 h 2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07">
                  <a:moveTo>
                    <a:pt x="14" y="0"/>
                  </a:moveTo>
                  <a:cubicBezTo>
                    <a:pt x="14" y="13"/>
                    <a:pt x="7" y="16"/>
                    <a:pt x="4" y="29"/>
                  </a:cubicBezTo>
                  <a:cubicBezTo>
                    <a:pt x="0" y="49"/>
                    <a:pt x="0" y="72"/>
                    <a:pt x="5" y="91"/>
                  </a:cubicBezTo>
                  <a:cubicBezTo>
                    <a:pt x="10" y="112"/>
                    <a:pt x="22" y="131"/>
                    <a:pt x="28" y="152"/>
                  </a:cubicBezTo>
                  <a:cubicBezTo>
                    <a:pt x="33" y="169"/>
                    <a:pt x="29" y="191"/>
                    <a:pt x="37" y="207"/>
                  </a:cubicBezTo>
                  <a:cubicBezTo>
                    <a:pt x="41" y="196"/>
                    <a:pt x="39" y="165"/>
                    <a:pt x="38" y="15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Freeform 246">
              <a:extLst>
                <a:ext uri="{FF2B5EF4-FFF2-40B4-BE49-F238E27FC236}">
                  <a16:creationId xmlns:a16="http://schemas.microsoft.com/office/drawing/2014/main" id="{AC00E7E3-B50C-451E-AD0F-5C4E6C876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1618"/>
              <a:ext cx="153" cy="449"/>
            </a:xfrm>
            <a:custGeom>
              <a:avLst/>
              <a:gdLst>
                <a:gd name="T0" fmla="*/ 760 w 67"/>
                <a:gd name="T1" fmla="*/ 537 h 184"/>
                <a:gd name="T2" fmla="*/ 715 w 67"/>
                <a:gd name="T3" fmla="*/ 0 h 184"/>
                <a:gd name="T4" fmla="*/ 94 w 67"/>
                <a:gd name="T5" fmla="*/ 1513 h 184"/>
                <a:gd name="T6" fmla="*/ 11 w 67"/>
                <a:gd name="T7" fmla="*/ 2269 h 184"/>
                <a:gd name="T8" fmla="*/ 73 w 67"/>
                <a:gd name="T9" fmla="*/ 2674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84">
                  <a:moveTo>
                    <a:pt x="64" y="37"/>
                  </a:moveTo>
                  <a:cubicBezTo>
                    <a:pt x="67" y="28"/>
                    <a:pt x="63" y="8"/>
                    <a:pt x="60" y="0"/>
                  </a:cubicBezTo>
                  <a:cubicBezTo>
                    <a:pt x="53" y="39"/>
                    <a:pt x="19" y="66"/>
                    <a:pt x="8" y="104"/>
                  </a:cubicBezTo>
                  <a:cubicBezTo>
                    <a:pt x="4" y="120"/>
                    <a:pt x="0" y="139"/>
                    <a:pt x="1" y="156"/>
                  </a:cubicBezTo>
                  <a:cubicBezTo>
                    <a:pt x="1" y="163"/>
                    <a:pt x="1" y="181"/>
                    <a:pt x="6" y="18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247">
              <a:extLst>
                <a:ext uri="{FF2B5EF4-FFF2-40B4-BE49-F238E27FC236}">
                  <a16:creationId xmlns:a16="http://schemas.microsoft.com/office/drawing/2014/main" id="{F2F54AFA-9388-4D8E-9A26-364F5ACF4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522"/>
              <a:ext cx="198" cy="245"/>
            </a:xfrm>
            <a:custGeom>
              <a:avLst/>
              <a:gdLst>
                <a:gd name="T0" fmla="*/ 0 w 86"/>
                <a:gd name="T1" fmla="*/ 1470 h 100"/>
                <a:gd name="T2" fmla="*/ 186 w 86"/>
                <a:gd name="T3" fmla="*/ 1117 h 100"/>
                <a:gd name="T4" fmla="*/ 497 w 86"/>
                <a:gd name="T5" fmla="*/ 720 h 100"/>
                <a:gd name="T6" fmla="*/ 817 w 86"/>
                <a:gd name="T7" fmla="*/ 336 h 100"/>
                <a:gd name="T8" fmla="*/ 1038 w 86"/>
                <a:gd name="T9" fmla="*/ 0 h 100"/>
                <a:gd name="T10" fmla="*/ 900 w 86"/>
                <a:gd name="T11" fmla="*/ 737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100">
                  <a:moveTo>
                    <a:pt x="0" y="100"/>
                  </a:moveTo>
                  <a:cubicBezTo>
                    <a:pt x="3" y="90"/>
                    <a:pt x="11" y="82"/>
                    <a:pt x="15" y="76"/>
                  </a:cubicBezTo>
                  <a:cubicBezTo>
                    <a:pt x="23" y="66"/>
                    <a:pt x="32" y="58"/>
                    <a:pt x="41" y="49"/>
                  </a:cubicBezTo>
                  <a:cubicBezTo>
                    <a:pt x="51" y="41"/>
                    <a:pt x="59" y="32"/>
                    <a:pt x="67" y="23"/>
                  </a:cubicBezTo>
                  <a:cubicBezTo>
                    <a:pt x="77" y="12"/>
                    <a:pt x="83" y="4"/>
                    <a:pt x="85" y="0"/>
                  </a:cubicBezTo>
                  <a:cubicBezTo>
                    <a:pt x="86" y="11"/>
                    <a:pt x="80" y="41"/>
                    <a:pt x="74" y="5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248">
              <a:extLst>
                <a:ext uri="{FF2B5EF4-FFF2-40B4-BE49-F238E27FC236}">
                  <a16:creationId xmlns:a16="http://schemas.microsoft.com/office/drawing/2014/main" id="{7B0E203D-542E-4F51-9354-01BC26E8D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1808"/>
              <a:ext cx="87" cy="443"/>
            </a:xfrm>
            <a:custGeom>
              <a:avLst/>
              <a:gdLst>
                <a:gd name="T0" fmla="*/ 456 w 38"/>
                <a:gd name="T1" fmla="*/ 0 h 181"/>
                <a:gd name="T2" fmla="*/ 314 w 38"/>
                <a:gd name="T3" fmla="*/ 281 h 181"/>
                <a:gd name="T4" fmla="*/ 167 w 38"/>
                <a:gd name="T5" fmla="*/ 526 h 181"/>
                <a:gd name="T6" fmla="*/ 57 w 38"/>
                <a:gd name="T7" fmla="*/ 940 h 181"/>
                <a:gd name="T8" fmla="*/ 0 w 38"/>
                <a:gd name="T9" fmla="*/ 1610 h 181"/>
                <a:gd name="T10" fmla="*/ 121 w 38"/>
                <a:gd name="T11" fmla="*/ 2421 h 181"/>
                <a:gd name="T12" fmla="*/ 179 w 38"/>
                <a:gd name="T13" fmla="*/ 2653 h 181"/>
                <a:gd name="T14" fmla="*/ 252 w 38"/>
                <a:gd name="T15" fmla="*/ 2318 h 181"/>
                <a:gd name="T16" fmla="*/ 288 w 38"/>
                <a:gd name="T17" fmla="*/ 2085 h 1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181">
                  <a:moveTo>
                    <a:pt x="38" y="0"/>
                  </a:moveTo>
                  <a:cubicBezTo>
                    <a:pt x="35" y="6"/>
                    <a:pt x="29" y="13"/>
                    <a:pt x="26" y="19"/>
                  </a:cubicBezTo>
                  <a:cubicBezTo>
                    <a:pt x="22" y="25"/>
                    <a:pt x="17" y="30"/>
                    <a:pt x="14" y="36"/>
                  </a:cubicBezTo>
                  <a:cubicBezTo>
                    <a:pt x="9" y="45"/>
                    <a:pt x="6" y="55"/>
                    <a:pt x="5" y="64"/>
                  </a:cubicBezTo>
                  <a:cubicBezTo>
                    <a:pt x="2" y="79"/>
                    <a:pt x="0" y="94"/>
                    <a:pt x="0" y="110"/>
                  </a:cubicBezTo>
                  <a:cubicBezTo>
                    <a:pt x="0" y="128"/>
                    <a:pt x="4" y="148"/>
                    <a:pt x="10" y="165"/>
                  </a:cubicBezTo>
                  <a:cubicBezTo>
                    <a:pt x="12" y="171"/>
                    <a:pt x="13" y="176"/>
                    <a:pt x="15" y="181"/>
                  </a:cubicBezTo>
                  <a:cubicBezTo>
                    <a:pt x="15" y="174"/>
                    <a:pt x="18" y="165"/>
                    <a:pt x="21" y="158"/>
                  </a:cubicBezTo>
                  <a:cubicBezTo>
                    <a:pt x="23" y="153"/>
                    <a:pt x="23" y="147"/>
                    <a:pt x="24" y="14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Freeform 249">
              <a:extLst>
                <a:ext uri="{FF2B5EF4-FFF2-40B4-BE49-F238E27FC236}">
                  <a16:creationId xmlns:a16="http://schemas.microsoft.com/office/drawing/2014/main" id="{871C3216-02C3-4A88-A2B0-E5765D19F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2478"/>
              <a:ext cx="222" cy="279"/>
            </a:xfrm>
            <a:custGeom>
              <a:avLst/>
              <a:gdLst>
                <a:gd name="T0" fmla="*/ 0 w 97"/>
                <a:gd name="T1" fmla="*/ 0 h 114"/>
                <a:gd name="T2" fmla="*/ 430 w 97"/>
                <a:gd name="T3" fmla="*/ 881 h 114"/>
                <a:gd name="T4" fmla="*/ 780 w 97"/>
                <a:gd name="T5" fmla="*/ 1258 h 114"/>
                <a:gd name="T6" fmla="*/ 1163 w 97"/>
                <a:gd name="T7" fmla="*/ 1672 h 114"/>
                <a:gd name="T8" fmla="*/ 886 w 97"/>
                <a:gd name="T9" fmla="*/ 1336 h 114"/>
                <a:gd name="T10" fmla="*/ 696 w 97"/>
                <a:gd name="T11" fmla="*/ 910 h 114"/>
                <a:gd name="T12" fmla="*/ 577 w 97"/>
                <a:gd name="T13" fmla="*/ 617 h 114"/>
                <a:gd name="T14" fmla="*/ 504 w 97"/>
                <a:gd name="T15" fmla="*/ 396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" h="114">
                  <a:moveTo>
                    <a:pt x="0" y="0"/>
                  </a:moveTo>
                  <a:cubicBezTo>
                    <a:pt x="0" y="24"/>
                    <a:pt x="20" y="43"/>
                    <a:pt x="36" y="60"/>
                  </a:cubicBezTo>
                  <a:cubicBezTo>
                    <a:pt x="45" y="69"/>
                    <a:pt x="56" y="77"/>
                    <a:pt x="65" y="86"/>
                  </a:cubicBezTo>
                  <a:cubicBezTo>
                    <a:pt x="75" y="95"/>
                    <a:pt x="85" y="108"/>
                    <a:pt x="97" y="114"/>
                  </a:cubicBezTo>
                  <a:cubicBezTo>
                    <a:pt x="88" y="110"/>
                    <a:pt x="80" y="99"/>
                    <a:pt x="74" y="91"/>
                  </a:cubicBezTo>
                  <a:cubicBezTo>
                    <a:pt x="67" y="82"/>
                    <a:pt x="63" y="72"/>
                    <a:pt x="58" y="62"/>
                  </a:cubicBezTo>
                  <a:cubicBezTo>
                    <a:pt x="54" y="55"/>
                    <a:pt x="51" y="49"/>
                    <a:pt x="48" y="42"/>
                  </a:cubicBezTo>
                  <a:cubicBezTo>
                    <a:pt x="46" y="37"/>
                    <a:pt x="45" y="30"/>
                    <a:pt x="42" y="2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Freeform 250">
              <a:extLst>
                <a:ext uri="{FF2B5EF4-FFF2-40B4-BE49-F238E27FC236}">
                  <a16:creationId xmlns:a16="http://schemas.microsoft.com/office/drawing/2014/main" id="{0B36AC21-576F-4F0C-9F61-DFE070505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241"/>
              <a:ext cx="154" cy="389"/>
            </a:xfrm>
            <a:custGeom>
              <a:avLst/>
              <a:gdLst>
                <a:gd name="T0" fmla="*/ 11 w 67"/>
                <a:gd name="T1" fmla="*/ 0 h 159"/>
                <a:gd name="T2" fmla="*/ 74 w 67"/>
                <a:gd name="T3" fmla="*/ 546 h 159"/>
                <a:gd name="T4" fmla="*/ 253 w 67"/>
                <a:gd name="T5" fmla="*/ 1304 h 159"/>
                <a:gd name="T6" fmla="*/ 814 w 67"/>
                <a:gd name="T7" fmla="*/ 2329 h 159"/>
                <a:gd name="T8" fmla="*/ 729 w 67"/>
                <a:gd name="T9" fmla="*/ 1903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59">
                  <a:moveTo>
                    <a:pt x="1" y="0"/>
                  </a:moveTo>
                  <a:cubicBezTo>
                    <a:pt x="0" y="12"/>
                    <a:pt x="4" y="26"/>
                    <a:pt x="6" y="37"/>
                  </a:cubicBezTo>
                  <a:cubicBezTo>
                    <a:pt x="10" y="55"/>
                    <a:pt x="13" y="72"/>
                    <a:pt x="21" y="89"/>
                  </a:cubicBezTo>
                  <a:cubicBezTo>
                    <a:pt x="34" y="115"/>
                    <a:pt x="50" y="135"/>
                    <a:pt x="67" y="159"/>
                  </a:cubicBezTo>
                  <a:cubicBezTo>
                    <a:pt x="62" y="152"/>
                    <a:pt x="66" y="135"/>
                    <a:pt x="60" y="13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251">
              <a:extLst>
                <a:ext uri="{FF2B5EF4-FFF2-40B4-BE49-F238E27FC236}">
                  <a16:creationId xmlns:a16="http://schemas.microsoft.com/office/drawing/2014/main" id="{13F4ECB5-3BB8-4103-B9EF-BA99DCD93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2446"/>
              <a:ext cx="45" cy="174"/>
            </a:xfrm>
            <a:custGeom>
              <a:avLst/>
              <a:gdLst>
                <a:gd name="T0" fmla="*/ 0 w 20"/>
                <a:gd name="T1" fmla="*/ 0 h 71"/>
                <a:gd name="T2" fmla="*/ 117 w 20"/>
                <a:gd name="T3" fmla="*/ 708 h 71"/>
                <a:gd name="T4" fmla="*/ 227 w 20"/>
                <a:gd name="T5" fmla="*/ 1044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71">
                  <a:moveTo>
                    <a:pt x="0" y="0"/>
                  </a:moveTo>
                  <a:cubicBezTo>
                    <a:pt x="7" y="16"/>
                    <a:pt x="7" y="32"/>
                    <a:pt x="10" y="48"/>
                  </a:cubicBezTo>
                  <a:cubicBezTo>
                    <a:pt x="12" y="55"/>
                    <a:pt x="16" y="67"/>
                    <a:pt x="20" y="71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Freeform 252">
              <a:extLst>
                <a:ext uri="{FF2B5EF4-FFF2-40B4-BE49-F238E27FC236}">
                  <a16:creationId xmlns:a16="http://schemas.microsoft.com/office/drawing/2014/main" id="{F7C7D778-3396-433F-BEE9-8B942F106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625"/>
              <a:ext cx="160" cy="242"/>
            </a:xfrm>
            <a:custGeom>
              <a:avLst/>
              <a:gdLst>
                <a:gd name="T0" fmla="*/ 0 w 70"/>
                <a:gd name="T1" fmla="*/ 0 h 99"/>
                <a:gd name="T2" fmla="*/ 110 w 70"/>
                <a:gd name="T3" fmla="*/ 203 h 99"/>
                <a:gd name="T4" fmla="*/ 370 w 70"/>
                <a:gd name="T5" fmla="*/ 616 h 99"/>
                <a:gd name="T6" fmla="*/ 622 w 70"/>
                <a:gd name="T7" fmla="*/ 1080 h 99"/>
                <a:gd name="T8" fmla="*/ 837 w 70"/>
                <a:gd name="T9" fmla="*/ 1435 h 99"/>
                <a:gd name="T10" fmla="*/ 679 w 70"/>
                <a:gd name="T11" fmla="*/ 1374 h 99"/>
                <a:gd name="T12" fmla="*/ 537 w 70"/>
                <a:gd name="T13" fmla="*/ 1315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99">
                  <a:moveTo>
                    <a:pt x="0" y="0"/>
                  </a:moveTo>
                  <a:cubicBezTo>
                    <a:pt x="0" y="4"/>
                    <a:pt x="7" y="11"/>
                    <a:pt x="9" y="14"/>
                  </a:cubicBezTo>
                  <a:cubicBezTo>
                    <a:pt x="16" y="24"/>
                    <a:pt x="24" y="32"/>
                    <a:pt x="31" y="42"/>
                  </a:cubicBezTo>
                  <a:cubicBezTo>
                    <a:pt x="38" y="53"/>
                    <a:pt x="45" y="64"/>
                    <a:pt x="52" y="74"/>
                  </a:cubicBezTo>
                  <a:cubicBezTo>
                    <a:pt x="58" y="82"/>
                    <a:pt x="66" y="90"/>
                    <a:pt x="70" y="98"/>
                  </a:cubicBezTo>
                  <a:cubicBezTo>
                    <a:pt x="66" y="99"/>
                    <a:pt x="61" y="95"/>
                    <a:pt x="57" y="94"/>
                  </a:cubicBezTo>
                  <a:cubicBezTo>
                    <a:pt x="53" y="92"/>
                    <a:pt x="49" y="91"/>
                    <a:pt x="45" y="9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Freeform 253">
              <a:extLst>
                <a:ext uri="{FF2B5EF4-FFF2-40B4-BE49-F238E27FC236}">
                  <a16:creationId xmlns:a16="http://schemas.microsoft.com/office/drawing/2014/main" id="{7FCEB997-07F3-4FB2-A16F-37D4FB9E1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2754"/>
              <a:ext cx="248" cy="144"/>
            </a:xfrm>
            <a:custGeom>
              <a:avLst/>
              <a:gdLst>
                <a:gd name="T0" fmla="*/ 374 w 108"/>
                <a:gd name="T1" fmla="*/ 0 h 59"/>
                <a:gd name="T2" fmla="*/ 822 w 108"/>
                <a:gd name="T3" fmla="*/ 393 h 59"/>
                <a:gd name="T4" fmla="*/ 1307 w 108"/>
                <a:gd name="T5" fmla="*/ 847 h 59"/>
                <a:gd name="T6" fmla="*/ 1075 w 108"/>
                <a:gd name="T7" fmla="*/ 798 h 59"/>
                <a:gd name="T8" fmla="*/ 801 w 108"/>
                <a:gd name="T9" fmla="*/ 757 h 59"/>
                <a:gd name="T10" fmla="*/ 386 w 108"/>
                <a:gd name="T11" fmla="*/ 495 h 59"/>
                <a:gd name="T12" fmla="*/ 0 w 108"/>
                <a:gd name="T13" fmla="*/ 161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59">
                  <a:moveTo>
                    <a:pt x="31" y="0"/>
                  </a:moveTo>
                  <a:cubicBezTo>
                    <a:pt x="45" y="9"/>
                    <a:pt x="56" y="17"/>
                    <a:pt x="68" y="27"/>
                  </a:cubicBezTo>
                  <a:cubicBezTo>
                    <a:pt x="81" y="38"/>
                    <a:pt x="94" y="49"/>
                    <a:pt x="108" y="58"/>
                  </a:cubicBezTo>
                  <a:cubicBezTo>
                    <a:pt x="102" y="59"/>
                    <a:pt x="96" y="56"/>
                    <a:pt x="89" y="55"/>
                  </a:cubicBezTo>
                  <a:cubicBezTo>
                    <a:pt x="81" y="55"/>
                    <a:pt x="74" y="54"/>
                    <a:pt x="66" y="52"/>
                  </a:cubicBezTo>
                  <a:cubicBezTo>
                    <a:pt x="53" y="49"/>
                    <a:pt x="43" y="42"/>
                    <a:pt x="32" y="34"/>
                  </a:cubicBezTo>
                  <a:cubicBezTo>
                    <a:pt x="22" y="26"/>
                    <a:pt x="9" y="19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Freeform 254">
              <a:extLst>
                <a:ext uri="{FF2B5EF4-FFF2-40B4-BE49-F238E27FC236}">
                  <a16:creationId xmlns:a16="http://schemas.microsoft.com/office/drawing/2014/main" id="{94EF8980-135A-498E-8105-2E4135EC1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2620"/>
              <a:ext cx="181" cy="115"/>
            </a:xfrm>
            <a:custGeom>
              <a:avLst/>
              <a:gdLst>
                <a:gd name="T0" fmla="*/ 0 w 79"/>
                <a:gd name="T1" fmla="*/ 0 h 47"/>
                <a:gd name="T2" fmla="*/ 552 w 79"/>
                <a:gd name="T3" fmla="*/ 455 h 47"/>
                <a:gd name="T4" fmla="*/ 809 w 79"/>
                <a:gd name="T5" fmla="*/ 599 h 47"/>
                <a:gd name="T6" fmla="*/ 951 w 79"/>
                <a:gd name="T7" fmla="*/ 688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47">
                  <a:moveTo>
                    <a:pt x="0" y="0"/>
                  </a:moveTo>
                  <a:cubicBezTo>
                    <a:pt x="12" y="13"/>
                    <a:pt x="30" y="24"/>
                    <a:pt x="46" y="31"/>
                  </a:cubicBezTo>
                  <a:cubicBezTo>
                    <a:pt x="53" y="34"/>
                    <a:pt x="60" y="38"/>
                    <a:pt x="67" y="41"/>
                  </a:cubicBezTo>
                  <a:cubicBezTo>
                    <a:pt x="71" y="43"/>
                    <a:pt x="75" y="47"/>
                    <a:pt x="79" y="4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8" name="Freeform 255">
              <a:extLst>
                <a:ext uri="{FF2B5EF4-FFF2-40B4-BE49-F238E27FC236}">
                  <a16:creationId xmlns:a16="http://schemas.microsoft.com/office/drawing/2014/main" id="{202C9CFB-170C-49C5-9C10-6CFBFFB1F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732"/>
              <a:ext cx="133" cy="137"/>
            </a:xfrm>
            <a:custGeom>
              <a:avLst/>
              <a:gdLst>
                <a:gd name="T0" fmla="*/ 0 w 58"/>
                <a:gd name="T1" fmla="*/ 0 h 56"/>
                <a:gd name="T2" fmla="*/ 337 w 58"/>
                <a:gd name="T3" fmla="*/ 413 h 56"/>
                <a:gd name="T4" fmla="*/ 699 w 58"/>
                <a:gd name="T5" fmla="*/ 820 h 56"/>
                <a:gd name="T6" fmla="*/ 216 w 58"/>
                <a:gd name="T7" fmla="*/ 68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56">
                  <a:moveTo>
                    <a:pt x="0" y="0"/>
                  </a:moveTo>
                  <a:cubicBezTo>
                    <a:pt x="14" y="4"/>
                    <a:pt x="19" y="18"/>
                    <a:pt x="28" y="28"/>
                  </a:cubicBezTo>
                  <a:cubicBezTo>
                    <a:pt x="41" y="42"/>
                    <a:pt x="51" y="51"/>
                    <a:pt x="58" y="56"/>
                  </a:cubicBezTo>
                  <a:cubicBezTo>
                    <a:pt x="44" y="56"/>
                    <a:pt x="31" y="49"/>
                    <a:pt x="18" y="4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9" name="Freeform 256">
              <a:extLst>
                <a:ext uri="{FF2B5EF4-FFF2-40B4-BE49-F238E27FC236}">
                  <a16:creationId xmlns:a16="http://schemas.microsoft.com/office/drawing/2014/main" id="{2D3BC583-BD60-44FD-82DB-AC3649744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1361"/>
              <a:ext cx="261" cy="286"/>
            </a:xfrm>
            <a:custGeom>
              <a:avLst/>
              <a:gdLst>
                <a:gd name="T0" fmla="*/ 0 w 114"/>
                <a:gd name="T1" fmla="*/ 1709 h 117"/>
                <a:gd name="T2" fmla="*/ 577 w 114"/>
                <a:gd name="T3" fmla="*/ 716 h 117"/>
                <a:gd name="T4" fmla="*/ 1369 w 114"/>
                <a:gd name="T5" fmla="*/ 0 h 117"/>
                <a:gd name="T6" fmla="*/ 1106 w 114"/>
                <a:gd name="T7" fmla="*/ 658 h 117"/>
                <a:gd name="T8" fmla="*/ 1033 w 114"/>
                <a:gd name="T9" fmla="*/ 963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117">
                  <a:moveTo>
                    <a:pt x="0" y="117"/>
                  </a:moveTo>
                  <a:cubicBezTo>
                    <a:pt x="11" y="89"/>
                    <a:pt x="21" y="66"/>
                    <a:pt x="48" y="49"/>
                  </a:cubicBezTo>
                  <a:cubicBezTo>
                    <a:pt x="72" y="33"/>
                    <a:pt x="89" y="16"/>
                    <a:pt x="114" y="0"/>
                  </a:cubicBezTo>
                  <a:cubicBezTo>
                    <a:pt x="106" y="16"/>
                    <a:pt x="99" y="28"/>
                    <a:pt x="92" y="45"/>
                  </a:cubicBezTo>
                  <a:cubicBezTo>
                    <a:pt x="90" y="51"/>
                    <a:pt x="84" y="55"/>
                    <a:pt x="86" y="66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0" name="Freeform 257">
              <a:extLst>
                <a:ext uri="{FF2B5EF4-FFF2-40B4-BE49-F238E27FC236}">
                  <a16:creationId xmlns:a16="http://schemas.microsoft.com/office/drawing/2014/main" id="{3B07409E-B1A7-4247-AA02-4D08E4E03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1295"/>
              <a:ext cx="353" cy="332"/>
            </a:xfrm>
            <a:custGeom>
              <a:avLst/>
              <a:gdLst>
                <a:gd name="T0" fmla="*/ 85 w 154"/>
                <a:gd name="T1" fmla="*/ 1352 h 136"/>
                <a:gd name="T2" fmla="*/ 215 w 154"/>
                <a:gd name="T3" fmla="*/ 1050 h 136"/>
                <a:gd name="T4" fmla="*/ 662 w 154"/>
                <a:gd name="T5" fmla="*/ 566 h 136"/>
                <a:gd name="T6" fmla="*/ 1277 w 154"/>
                <a:gd name="T7" fmla="*/ 232 h 136"/>
                <a:gd name="T8" fmla="*/ 1854 w 154"/>
                <a:gd name="T9" fmla="*/ 0 h 136"/>
                <a:gd name="T10" fmla="*/ 1387 w 154"/>
                <a:gd name="T11" fmla="*/ 376 h 136"/>
                <a:gd name="T12" fmla="*/ 988 w 154"/>
                <a:gd name="T13" fmla="*/ 745 h 136"/>
                <a:gd name="T14" fmla="*/ 626 w 154"/>
                <a:gd name="T15" fmla="*/ 1294 h 136"/>
                <a:gd name="T16" fmla="*/ 0 w 154"/>
                <a:gd name="T17" fmla="*/ 1977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4" h="136">
                  <a:moveTo>
                    <a:pt x="7" y="93"/>
                  </a:moveTo>
                  <a:cubicBezTo>
                    <a:pt x="6" y="85"/>
                    <a:pt x="13" y="77"/>
                    <a:pt x="18" y="72"/>
                  </a:cubicBezTo>
                  <a:cubicBezTo>
                    <a:pt x="28" y="60"/>
                    <a:pt x="41" y="47"/>
                    <a:pt x="55" y="39"/>
                  </a:cubicBezTo>
                  <a:cubicBezTo>
                    <a:pt x="71" y="28"/>
                    <a:pt x="88" y="23"/>
                    <a:pt x="106" y="16"/>
                  </a:cubicBezTo>
                  <a:cubicBezTo>
                    <a:pt x="121" y="10"/>
                    <a:pt x="139" y="3"/>
                    <a:pt x="154" y="0"/>
                  </a:cubicBezTo>
                  <a:cubicBezTo>
                    <a:pt x="141" y="8"/>
                    <a:pt x="128" y="17"/>
                    <a:pt x="115" y="26"/>
                  </a:cubicBezTo>
                  <a:cubicBezTo>
                    <a:pt x="103" y="33"/>
                    <a:pt x="91" y="40"/>
                    <a:pt x="82" y="51"/>
                  </a:cubicBezTo>
                  <a:cubicBezTo>
                    <a:pt x="72" y="63"/>
                    <a:pt x="63" y="78"/>
                    <a:pt x="52" y="89"/>
                  </a:cubicBezTo>
                  <a:cubicBezTo>
                    <a:pt x="36" y="106"/>
                    <a:pt x="12" y="116"/>
                    <a:pt x="0" y="136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1" name="Freeform 258">
              <a:extLst>
                <a:ext uri="{FF2B5EF4-FFF2-40B4-BE49-F238E27FC236}">
                  <a16:creationId xmlns:a16="http://schemas.microsoft.com/office/drawing/2014/main" id="{CDB5A493-5DC8-40F9-9C67-D73BFF04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366"/>
              <a:ext cx="323" cy="56"/>
            </a:xfrm>
            <a:custGeom>
              <a:avLst/>
              <a:gdLst>
                <a:gd name="T0" fmla="*/ 0 w 141"/>
                <a:gd name="T1" fmla="*/ 331 h 23"/>
                <a:gd name="T2" fmla="*/ 960 w 141"/>
                <a:gd name="T3" fmla="*/ 12 h 23"/>
                <a:gd name="T4" fmla="*/ 1695 w 141"/>
                <a:gd name="T5" fmla="*/ 19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23">
                  <a:moveTo>
                    <a:pt x="0" y="23"/>
                  </a:moveTo>
                  <a:cubicBezTo>
                    <a:pt x="22" y="7"/>
                    <a:pt x="53" y="0"/>
                    <a:pt x="80" y="1"/>
                  </a:cubicBezTo>
                  <a:cubicBezTo>
                    <a:pt x="101" y="2"/>
                    <a:pt x="123" y="8"/>
                    <a:pt x="141" y="1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2" name="Freeform 259">
              <a:extLst>
                <a:ext uri="{FF2B5EF4-FFF2-40B4-BE49-F238E27FC236}">
                  <a16:creationId xmlns:a16="http://schemas.microsoft.com/office/drawing/2014/main" id="{1B6FD76F-17C5-421F-AC0C-9B0199465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1349"/>
              <a:ext cx="440" cy="144"/>
            </a:xfrm>
            <a:custGeom>
              <a:avLst/>
              <a:gdLst>
                <a:gd name="T0" fmla="*/ 0 w 192"/>
                <a:gd name="T1" fmla="*/ 144 h 59"/>
                <a:gd name="T2" fmla="*/ 651 w 192"/>
                <a:gd name="T3" fmla="*/ 29 h 59"/>
                <a:gd name="T4" fmla="*/ 1565 w 192"/>
                <a:gd name="T5" fmla="*/ 190 h 59"/>
                <a:gd name="T6" fmla="*/ 2079 w 192"/>
                <a:gd name="T7" fmla="*/ 596 h 59"/>
                <a:gd name="T8" fmla="*/ 2310 w 192"/>
                <a:gd name="T9" fmla="*/ 857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59">
                  <a:moveTo>
                    <a:pt x="0" y="10"/>
                  </a:moveTo>
                  <a:cubicBezTo>
                    <a:pt x="16" y="11"/>
                    <a:pt x="37" y="3"/>
                    <a:pt x="54" y="2"/>
                  </a:cubicBezTo>
                  <a:cubicBezTo>
                    <a:pt x="81" y="0"/>
                    <a:pt x="106" y="1"/>
                    <a:pt x="130" y="13"/>
                  </a:cubicBezTo>
                  <a:cubicBezTo>
                    <a:pt x="147" y="21"/>
                    <a:pt x="161" y="27"/>
                    <a:pt x="173" y="41"/>
                  </a:cubicBezTo>
                  <a:cubicBezTo>
                    <a:pt x="179" y="46"/>
                    <a:pt x="188" y="55"/>
                    <a:pt x="192" y="5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3" name="Freeform 260">
              <a:extLst>
                <a:ext uri="{FF2B5EF4-FFF2-40B4-BE49-F238E27FC236}">
                  <a16:creationId xmlns:a16="http://schemas.microsoft.com/office/drawing/2014/main" id="{C7926EBE-8821-42BD-A354-9AFED5FF0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412"/>
              <a:ext cx="346" cy="352"/>
            </a:xfrm>
            <a:custGeom>
              <a:avLst/>
              <a:gdLst>
                <a:gd name="T0" fmla="*/ 0 w 151"/>
                <a:gd name="T1" fmla="*/ 0 h 144"/>
                <a:gd name="T2" fmla="*/ 289 w 151"/>
                <a:gd name="T3" fmla="*/ 120 h 144"/>
                <a:gd name="T4" fmla="*/ 841 w 151"/>
                <a:gd name="T5" fmla="*/ 435 h 144"/>
                <a:gd name="T6" fmla="*/ 1611 w 151"/>
                <a:gd name="T7" fmla="*/ 1242 h 144"/>
                <a:gd name="T8" fmla="*/ 1769 w 151"/>
                <a:gd name="T9" fmla="*/ 1870 h 144"/>
                <a:gd name="T10" fmla="*/ 1817 w 151"/>
                <a:gd name="T11" fmla="*/ 2102 h 1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144">
                  <a:moveTo>
                    <a:pt x="0" y="0"/>
                  </a:moveTo>
                  <a:cubicBezTo>
                    <a:pt x="7" y="4"/>
                    <a:pt x="17" y="5"/>
                    <a:pt x="24" y="8"/>
                  </a:cubicBezTo>
                  <a:cubicBezTo>
                    <a:pt x="40" y="14"/>
                    <a:pt x="56" y="22"/>
                    <a:pt x="70" y="30"/>
                  </a:cubicBezTo>
                  <a:cubicBezTo>
                    <a:pt x="93" y="44"/>
                    <a:pt x="122" y="61"/>
                    <a:pt x="134" y="85"/>
                  </a:cubicBezTo>
                  <a:cubicBezTo>
                    <a:pt x="141" y="99"/>
                    <a:pt x="144" y="113"/>
                    <a:pt x="147" y="128"/>
                  </a:cubicBezTo>
                  <a:cubicBezTo>
                    <a:pt x="149" y="134"/>
                    <a:pt x="149" y="139"/>
                    <a:pt x="151" y="14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4" name="Freeform 261">
              <a:extLst>
                <a:ext uri="{FF2B5EF4-FFF2-40B4-BE49-F238E27FC236}">
                  <a16:creationId xmlns:a16="http://schemas.microsoft.com/office/drawing/2014/main" id="{D379C0F4-94B2-4FEE-8A5E-C33C0F93C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1772"/>
              <a:ext cx="126" cy="405"/>
            </a:xfrm>
            <a:custGeom>
              <a:avLst/>
              <a:gdLst>
                <a:gd name="T0" fmla="*/ 0 w 55"/>
                <a:gd name="T1" fmla="*/ 0 h 166"/>
                <a:gd name="T2" fmla="*/ 289 w 55"/>
                <a:gd name="T3" fmla="*/ 376 h 166"/>
                <a:gd name="T4" fmla="*/ 635 w 55"/>
                <a:gd name="T5" fmla="*/ 1220 h 166"/>
                <a:gd name="T6" fmla="*/ 467 w 55"/>
                <a:gd name="T7" fmla="*/ 2410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166">
                  <a:moveTo>
                    <a:pt x="0" y="0"/>
                  </a:moveTo>
                  <a:cubicBezTo>
                    <a:pt x="10" y="4"/>
                    <a:pt x="17" y="18"/>
                    <a:pt x="24" y="26"/>
                  </a:cubicBezTo>
                  <a:cubicBezTo>
                    <a:pt x="40" y="44"/>
                    <a:pt x="51" y="59"/>
                    <a:pt x="53" y="84"/>
                  </a:cubicBezTo>
                  <a:cubicBezTo>
                    <a:pt x="55" y="113"/>
                    <a:pt x="51" y="140"/>
                    <a:pt x="39" y="166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5" name="Freeform 262">
              <a:extLst>
                <a:ext uri="{FF2B5EF4-FFF2-40B4-BE49-F238E27FC236}">
                  <a16:creationId xmlns:a16="http://schemas.microsoft.com/office/drawing/2014/main" id="{D24AEEF3-8EF1-4F26-98D6-283BEC9CE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2241"/>
              <a:ext cx="172" cy="403"/>
            </a:xfrm>
            <a:custGeom>
              <a:avLst/>
              <a:gdLst>
                <a:gd name="T0" fmla="*/ 894 w 75"/>
                <a:gd name="T1" fmla="*/ 0 h 165"/>
                <a:gd name="T2" fmla="*/ 878 w 75"/>
                <a:gd name="T3" fmla="*/ 405 h 165"/>
                <a:gd name="T4" fmla="*/ 894 w 75"/>
                <a:gd name="T5" fmla="*/ 1050 h 165"/>
                <a:gd name="T6" fmla="*/ 532 w 75"/>
                <a:gd name="T7" fmla="*/ 1849 h 165"/>
                <a:gd name="T8" fmla="*/ 0 w 75"/>
                <a:gd name="T9" fmla="*/ 2403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65">
                  <a:moveTo>
                    <a:pt x="74" y="0"/>
                  </a:moveTo>
                  <a:cubicBezTo>
                    <a:pt x="71" y="10"/>
                    <a:pt x="73" y="18"/>
                    <a:pt x="73" y="28"/>
                  </a:cubicBezTo>
                  <a:cubicBezTo>
                    <a:pt x="74" y="43"/>
                    <a:pt x="75" y="57"/>
                    <a:pt x="74" y="72"/>
                  </a:cubicBezTo>
                  <a:cubicBezTo>
                    <a:pt x="72" y="94"/>
                    <a:pt x="61" y="112"/>
                    <a:pt x="44" y="127"/>
                  </a:cubicBezTo>
                  <a:cubicBezTo>
                    <a:pt x="29" y="140"/>
                    <a:pt x="14" y="153"/>
                    <a:pt x="0" y="16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6" name="Freeform 263">
              <a:extLst>
                <a:ext uri="{FF2B5EF4-FFF2-40B4-BE49-F238E27FC236}">
                  <a16:creationId xmlns:a16="http://schemas.microsoft.com/office/drawing/2014/main" id="{0D7ED8F6-52CA-47CC-92D9-63C2CDE38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2561"/>
              <a:ext cx="353" cy="279"/>
            </a:xfrm>
            <a:custGeom>
              <a:avLst/>
              <a:gdLst>
                <a:gd name="T0" fmla="*/ 1854 w 154"/>
                <a:gd name="T1" fmla="*/ 0 h 114"/>
                <a:gd name="T2" fmla="*/ 1508 w 154"/>
                <a:gd name="T3" fmla="*/ 761 h 114"/>
                <a:gd name="T4" fmla="*/ 809 w 154"/>
                <a:gd name="T5" fmla="*/ 1407 h 114"/>
                <a:gd name="T6" fmla="*/ 241 w 154"/>
                <a:gd name="T7" fmla="*/ 1598 h 114"/>
                <a:gd name="T8" fmla="*/ 0 w 154"/>
                <a:gd name="T9" fmla="*/ 167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114">
                  <a:moveTo>
                    <a:pt x="154" y="0"/>
                  </a:moveTo>
                  <a:cubicBezTo>
                    <a:pt x="146" y="17"/>
                    <a:pt x="134" y="35"/>
                    <a:pt x="125" y="52"/>
                  </a:cubicBezTo>
                  <a:cubicBezTo>
                    <a:pt x="114" y="73"/>
                    <a:pt x="89" y="88"/>
                    <a:pt x="67" y="96"/>
                  </a:cubicBezTo>
                  <a:cubicBezTo>
                    <a:pt x="52" y="102"/>
                    <a:pt x="36" y="107"/>
                    <a:pt x="20" y="109"/>
                  </a:cubicBezTo>
                  <a:cubicBezTo>
                    <a:pt x="14" y="110"/>
                    <a:pt x="4" y="111"/>
                    <a:pt x="0" y="11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7" name="Freeform 264">
              <a:extLst>
                <a:ext uri="{FF2B5EF4-FFF2-40B4-BE49-F238E27FC236}">
                  <a16:creationId xmlns:a16="http://schemas.microsoft.com/office/drawing/2014/main" id="{D6D76D35-52ED-4E0B-8098-12CF9B3EF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2801"/>
              <a:ext cx="460" cy="146"/>
            </a:xfrm>
            <a:custGeom>
              <a:avLst/>
              <a:gdLst>
                <a:gd name="T0" fmla="*/ 2410 w 201"/>
                <a:gd name="T1" fmla="*/ 0 h 60"/>
                <a:gd name="T2" fmla="*/ 1943 w 201"/>
                <a:gd name="T3" fmla="*/ 401 h 60"/>
                <a:gd name="T4" fmla="*/ 984 w 201"/>
                <a:gd name="T5" fmla="*/ 764 h 60"/>
                <a:gd name="T6" fmla="*/ 0 w 201"/>
                <a:gd name="T7" fmla="*/ 793 h 60"/>
                <a:gd name="T8" fmla="*/ 346 w 201"/>
                <a:gd name="T9" fmla="*/ 53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60">
                  <a:moveTo>
                    <a:pt x="201" y="0"/>
                  </a:moveTo>
                  <a:cubicBezTo>
                    <a:pt x="188" y="3"/>
                    <a:pt x="174" y="21"/>
                    <a:pt x="162" y="28"/>
                  </a:cubicBezTo>
                  <a:cubicBezTo>
                    <a:pt x="137" y="43"/>
                    <a:pt x="111" y="51"/>
                    <a:pt x="82" y="53"/>
                  </a:cubicBezTo>
                  <a:cubicBezTo>
                    <a:pt x="56" y="54"/>
                    <a:pt x="25" y="60"/>
                    <a:pt x="0" y="55"/>
                  </a:cubicBezTo>
                  <a:cubicBezTo>
                    <a:pt x="10" y="49"/>
                    <a:pt x="19" y="41"/>
                    <a:pt x="29" y="3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8" name="Freeform 265">
              <a:extLst>
                <a:ext uri="{FF2B5EF4-FFF2-40B4-BE49-F238E27FC236}">
                  <a16:creationId xmlns:a16="http://schemas.microsoft.com/office/drawing/2014/main" id="{1455A113-A0C9-47BA-AA69-294EEDF17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2867"/>
              <a:ext cx="266" cy="68"/>
            </a:xfrm>
            <a:custGeom>
              <a:avLst/>
              <a:gdLst>
                <a:gd name="T0" fmla="*/ 0 w 116"/>
                <a:gd name="T1" fmla="*/ 0 h 28"/>
                <a:gd name="T2" fmla="*/ 436 w 116"/>
                <a:gd name="T3" fmla="*/ 211 h 28"/>
                <a:gd name="T4" fmla="*/ 878 w 116"/>
                <a:gd name="T5" fmla="*/ 359 h 28"/>
                <a:gd name="T6" fmla="*/ 1167 w 116"/>
                <a:gd name="T7" fmla="*/ 401 h 28"/>
                <a:gd name="T8" fmla="*/ 1399 w 116"/>
                <a:gd name="T9" fmla="*/ 40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28">
                  <a:moveTo>
                    <a:pt x="0" y="0"/>
                  </a:moveTo>
                  <a:cubicBezTo>
                    <a:pt x="10" y="8"/>
                    <a:pt x="25" y="11"/>
                    <a:pt x="36" y="15"/>
                  </a:cubicBezTo>
                  <a:cubicBezTo>
                    <a:pt x="48" y="20"/>
                    <a:pt x="61" y="22"/>
                    <a:pt x="73" y="25"/>
                  </a:cubicBezTo>
                  <a:cubicBezTo>
                    <a:pt x="81" y="28"/>
                    <a:pt x="88" y="28"/>
                    <a:pt x="97" y="28"/>
                  </a:cubicBezTo>
                  <a:cubicBezTo>
                    <a:pt x="102" y="28"/>
                    <a:pt x="110" y="28"/>
                    <a:pt x="116" y="2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Freeform 266">
              <a:extLst>
                <a:ext uri="{FF2B5EF4-FFF2-40B4-BE49-F238E27FC236}">
                  <a16:creationId xmlns:a16="http://schemas.microsoft.com/office/drawing/2014/main" id="{CC238695-AC3B-4328-81A9-61BF920A8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1512"/>
              <a:ext cx="268" cy="431"/>
            </a:xfrm>
            <a:custGeom>
              <a:avLst/>
              <a:gdLst>
                <a:gd name="T0" fmla="*/ 0 w 117"/>
                <a:gd name="T1" fmla="*/ 0 h 176"/>
                <a:gd name="T2" fmla="*/ 687 w 117"/>
                <a:gd name="T3" fmla="*/ 426 h 176"/>
                <a:gd name="T4" fmla="*/ 1154 w 117"/>
                <a:gd name="T5" fmla="*/ 1337 h 176"/>
                <a:gd name="T6" fmla="*/ 1379 w 117"/>
                <a:gd name="T7" fmla="*/ 2584 h 1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176">
                  <a:moveTo>
                    <a:pt x="0" y="0"/>
                  </a:moveTo>
                  <a:cubicBezTo>
                    <a:pt x="17" y="13"/>
                    <a:pt x="39" y="16"/>
                    <a:pt x="57" y="29"/>
                  </a:cubicBezTo>
                  <a:cubicBezTo>
                    <a:pt x="78" y="45"/>
                    <a:pt x="88" y="66"/>
                    <a:pt x="96" y="91"/>
                  </a:cubicBezTo>
                  <a:cubicBezTo>
                    <a:pt x="105" y="117"/>
                    <a:pt x="117" y="148"/>
                    <a:pt x="115" y="176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0" name="Freeform 267">
              <a:extLst>
                <a:ext uri="{FF2B5EF4-FFF2-40B4-BE49-F238E27FC236}">
                  <a16:creationId xmlns:a16="http://schemas.microsoft.com/office/drawing/2014/main" id="{68E8C9C6-3235-4B9F-8D47-63DC563B5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1273"/>
              <a:ext cx="447" cy="85"/>
            </a:xfrm>
            <a:custGeom>
              <a:avLst/>
              <a:gdLst>
                <a:gd name="T0" fmla="*/ 0 w 195"/>
                <a:gd name="T1" fmla="*/ 141 h 35"/>
                <a:gd name="T2" fmla="*/ 456 w 195"/>
                <a:gd name="T3" fmla="*/ 29 h 35"/>
                <a:gd name="T4" fmla="*/ 1061 w 195"/>
                <a:gd name="T5" fmla="*/ 112 h 35"/>
                <a:gd name="T6" fmla="*/ 1797 w 195"/>
                <a:gd name="T7" fmla="*/ 231 h 35"/>
                <a:gd name="T8" fmla="*/ 2350 w 195"/>
                <a:gd name="T9" fmla="*/ 289 h 35"/>
                <a:gd name="T10" fmla="*/ 1639 w 195"/>
                <a:gd name="T11" fmla="*/ 50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5" h="35">
                  <a:moveTo>
                    <a:pt x="0" y="10"/>
                  </a:moveTo>
                  <a:cubicBezTo>
                    <a:pt x="12" y="8"/>
                    <a:pt x="25" y="4"/>
                    <a:pt x="38" y="2"/>
                  </a:cubicBezTo>
                  <a:cubicBezTo>
                    <a:pt x="56" y="0"/>
                    <a:pt x="71" y="4"/>
                    <a:pt x="88" y="8"/>
                  </a:cubicBezTo>
                  <a:cubicBezTo>
                    <a:pt x="108" y="13"/>
                    <a:pt x="129" y="14"/>
                    <a:pt x="149" y="16"/>
                  </a:cubicBezTo>
                  <a:cubicBezTo>
                    <a:pt x="165" y="18"/>
                    <a:pt x="179" y="20"/>
                    <a:pt x="195" y="20"/>
                  </a:cubicBezTo>
                  <a:cubicBezTo>
                    <a:pt x="180" y="31"/>
                    <a:pt x="154" y="33"/>
                    <a:pt x="136" y="3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268">
              <a:extLst>
                <a:ext uri="{FF2B5EF4-FFF2-40B4-BE49-F238E27FC236}">
                  <a16:creationId xmlns:a16="http://schemas.microsoft.com/office/drawing/2014/main" id="{14752F87-6E17-48C3-9993-E01C17404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6" y="1207"/>
              <a:ext cx="527" cy="115"/>
            </a:xfrm>
            <a:custGeom>
              <a:avLst/>
              <a:gdLst>
                <a:gd name="T0" fmla="*/ 0 w 230"/>
                <a:gd name="T1" fmla="*/ 546 h 47"/>
                <a:gd name="T2" fmla="*/ 1407 w 230"/>
                <a:gd name="T3" fmla="*/ 59 h 47"/>
                <a:gd name="T4" fmla="*/ 2048 w 230"/>
                <a:gd name="T5" fmla="*/ 294 h 47"/>
                <a:gd name="T6" fmla="*/ 2768 w 230"/>
                <a:gd name="T7" fmla="*/ 646 h 47"/>
                <a:gd name="T8" fmla="*/ 2273 w 230"/>
                <a:gd name="T9" fmla="*/ 688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0" h="47">
                  <a:moveTo>
                    <a:pt x="0" y="37"/>
                  </a:moveTo>
                  <a:cubicBezTo>
                    <a:pt x="36" y="19"/>
                    <a:pt x="76" y="0"/>
                    <a:pt x="117" y="4"/>
                  </a:cubicBezTo>
                  <a:cubicBezTo>
                    <a:pt x="135" y="6"/>
                    <a:pt x="153" y="14"/>
                    <a:pt x="170" y="20"/>
                  </a:cubicBezTo>
                  <a:cubicBezTo>
                    <a:pt x="189" y="26"/>
                    <a:pt x="214" y="32"/>
                    <a:pt x="230" y="44"/>
                  </a:cubicBezTo>
                  <a:cubicBezTo>
                    <a:pt x="220" y="42"/>
                    <a:pt x="198" y="41"/>
                    <a:pt x="189" y="4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Freeform 269">
              <a:extLst>
                <a:ext uri="{FF2B5EF4-FFF2-40B4-BE49-F238E27FC236}">
                  <a16:creationId xmlns:a16="http://schemas.microsoft.com/office/drawing/2014/main" id="{063E3C58-8EFA-4803-83E1-57DA47007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278"/>
              <a:ext cx="92" cy="83"/>
            </a:xfrm>
            <a:custGeom>
              <a:avLst/>
              <a:gdLst>
                <a:gd name="T0" fmla="*/ 0 w 40"/>
                <a:gd name="T1" fmla="*/ 496 h 34"/>
                <a:gd name="T2" fmla="*/ 488 w 40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4">
                  <a:moveTo>
                    <a:pt x="0" y="34"/>
                  </a:moveTo>
                  <a:cubicBezTo>
                    <a:pt x="13" y="27"/>
                    <a:pt x="31" y="13"/>
                    <a:pt x="4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3" name="Freeform 270">
              <a:extLst>
                <a:ext uri="{FF2B5EF4-FFF2-40B4-BE49-F238E27FC236}">
                  <a16:creationId xmlns:a16="http://schemas.microsoft.com/office/drawing/2014/main" id="{C365F77F-800E-4DD2-BCAD-7E8F0EC4A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1341"/>
              <a:ext cx="401" cy="228"/>
            </a:xfrm>
            <a:custGeom>
              <a:avLst/>
              <a:gdLst>
                <a:gd name="T0" fmla="*/ 0 w 175"/>
                <a:gd name="T1" fmla="*/ 0 h 93"/>
                <a:gd name="T2" fmla="*/ 671 w 175"/>
                <a:gd name="T3" fmla="*/ 71 h 93"/>
                <a:gd name="T4" fmla="*/ 1276 w 175"/>
                <a:gd name="T5" fmla="*/ 444 h 93"/>
                <a:gd name="T6" fmla="*/ 1707 w 175"/>
                <a:gd name="T7" fmla="*/ 1015 h 93"/>
                <a:gd name="T8" fmla="*/ 2106 w 175"/>
                <a:gd name="T9" fmla="*/ 1299 h 93"/>
                <a:gd name="T10" fmla="*/ 1707 w 175"/>
                <a:gd name="T11" fmla="*/ 1370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5" h="93">
                  <a:moveTo>
                    <a:pt x="0" y="0"/>
                  </a:moveTo>
                  <a:cubicBezTo>
                    <a:pt x="18" y="5"/>
                    <a:pt x="38" y="1"/>
                    <a:pt x="56" y="5"/>
                  </a:cubicBezTo>
                  <a:cubicBezTo>
                    <a:pt x="75" y="9"/>
                    <a:pt x="92" y="17"/>
                    <a:pt x="106" y="30"/>
                  </a:cubicBezTo>
                  <a:cubicBezTo>
                    <a:pt x="119" y="42"/>
                    <a:pt x="129" y="57"/>
                    <a:pt x="142" y="69"/>
                  </a:cubicBezTo>
                  <a:cubicBezTo>
                    <a:pt x="152" y="77"/>
                    <a:pt x="165" y="81"/>
                    <a:pt x="175" y="88"/>
                  </a:cubicBezTo>
                  <a:cubicBezTo>
                    <a:pt x="164" y="88"/>
                    <a:pt x="153" y="93"/>
                    <a:pt x="142" y="9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4" name="Freeform 271">
              <a:extLst>
                <a:ext uri="{FF2B5EF4-FFF2-40B4-BE49-F238E27FC236}">
                  <a16:creationId xmlns:a16="http://schemas.microsoft.com/office/drawing/2014/main" id="{81555C5A-5034-4AB0-8319-94F39F4C6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1556"/>
              <a:ext cx="78" cy="54"/>
            </a:xfrm>
            <a:custGeom>
              <a:avLst/>
              <a:gdLst>
                <a:gd name="T0" fmla="*/ 0 w 34"/>
                <a:gd name="T1" fmla="*/ 0 h 22"/>
                <a:gd name="T2" fmla="*/ 411 w 34"/>
                <a:gd name="T3" fmla="*/ 326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2">
                  <a:moveTo>
                    <a:pt x="0" y="0"/>
                  </a:moveTo>
                  <a:cubicBezTo>
                    <a:pt x="18" y="11"/>
                    <a:pt x="29" y="17"/>
                    <a:pt x="34" y="2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5" name="Freeform 272">
              <a:extLst>
                <a:ext uri="{FF2B5EF4-FFF2-40B4-BE49-F238E27FC236}">
                  <a16:creationId xmlns:a16="http://schemas.microsoft.com/office/drawing/2014/main" id="{6FB9D986-7ACE-46C7-AEEC-42D9598FA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1556"/>
              <a:ext cx="158" cy="550"/>
            </a:xfrm>
            <a:custGeom>
              <a:avLst/>
              <a:gdLst>
                <a:gd name="T0" fmla="*/ 11 w 69"/>
                <a:gd name="T1" fmla="*/ 0 h 225"/>
                <a:gd name="T2" fmla="*/ 252 w 69"/>
                <a:gd name="T3" fmla="*/ 526 h 225"/>
                <a:gd name="T4" fmla="*/ 650 w 69"/>
                <a:gd name="T5" fmla="*/ 1476 h 225"/>
                <a:gd name="T6" fmla="*/ 772 w 69"/>
                <a:gd name="T7" fmla="*/ 2469 h 225"/>
                <a:gd name="T8" fmla="*/ 829 w 69"/>
                <a:gd name="T9" fmla="*/ 3285 h 225"/>
                <a:gd name="T10" fmla="*/ 566 w 69"/>
                <a:gd name="T11" fmla="*/ 2640 h 225"/>
                <a:gd name="T12" fmla="*/ 430 w 69"/>
                <a:gd name="T13" fmla="*/ 2325 h 2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225">
                  <a:moveTo>
                    <a:pt x="1" y="0"/>
                  </a:moveTo>
                  <a:cubicBezTo>
                    <a:pt x="0" y="13"/>
                    <a:pt x="14" y="26"/>
                    <a:pt x="21" y="36"/>
                  </a:cubicBezTo>
                  <a:cubicBezTo>
                    <a:pt x="37" y="57"/>
                    <a:pt x="46" y="77"/>
                    <a:pt x="54" y="101"/>
                  </a:cubicBezTo>
                  <a:cubicBezTo>
                    <a:pt x="62" y="123"/>
                    <a:pt x="64" y="145"/>
                    <a:pt x="64" y="169"/>
                  </a:cubicBezTo>
                  <a:cubicBezTo>
                    <a:pt x="64" y="188"/>
                    <a:pt x="68" y="206"/>
                    <a:pt x="69" y="225"/>
                  </a:cubicBezTo>
                  <a:cubicBezTo>
                    <a:pt x="58" y="217"/>
                    <a:pt x="54" y="194"/>
                    <a:pt x="47" y="181"/>
                  </a:cubicBezTo>
                  <a:cubicBezTo>
                    <a:pt x="43" y="174"/>
                    <a:pt x="38" y="167"/>
                    <a:pt x="36" y="15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6" name="Freeform 273">
              <a:extLst>
                <a:ext uri="{FF2B5EF4-FFF2-40B4-BE49-F238E27FC236}">
                  <a16:creationId xmlns:a16="http://schemas.microsoft.com/office/drawing/2014/main" id="{AA66AD09-345D-4986-9573-1B268BE21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033"/>
              <a:ext cx="98" cy="440"/>
            </a:xfrm>
            <a:custGeom>
              <a:avLst/>
              <a:gdLst>
                <a:gd name="T0" fmla="*/ 426 w 43"/>
                <a:gd name="T1" fmla="*/ 0 h 180"/>
                <a:gd name="T2" fmla="*/ 435 w 43"/>
                <a:gd name="T3" fmla="*/ 264 h 180"/>
                <a:gd name="T4" fmla="*/ 508 w 43"/>
                <a:gd name="T5" fmla="*/ 848 h 180"/>
                <a:gd name="T6" fmla="*/ 333 w 43"/>
                <a:gd name="T7" fmla="*/ 1853 h 180"/>
                <a:gd name="T8" fmla="*/ 0 w 43"/>
                <a:gd name="T9" fmla="*/ 263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80">
                  <a:moveTo>
                    <a:pt x="36" y="0"/>
                  </a:moveTo>
                  <a:cubicBezTo>
                    <a:pt x="33" y="2"/>
                    <a:pt x="36" y="13"/>
                    <a:pt x="37" y="18"/>
                  </a:cubicBezTo>
                  <a:cubicBezTo>
                    <a:pt x="40" y="31"/>
                    <a:pt x="43" y="44"/>
                    <a:pt x="43" y="58"/>
                  </a:cubicBezTo>
                  <a:cubicBezTo>
                    <a:pt x="42" y="81"/>
                    <a:pt x="35" y="104"/>
                    <a:pt x="28" y="127"/>
                  </a:cubicBezTo>
                  <a:cubicBezTo>
                    <a:pt x="23" y="147"/>
                    <a:pt x="14" y="166"/>
                    <a:pt x="0" y="18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7" name="Freeform 274">
              <a:extLst>
                <a:ext uri="{FF2B5EF4-FFF2-40B4-BE49-F238E27FC236}">
                  <a16:creationId xmlns:a16="http://schemas.microsoft.com/office/drawing/2014/main" id="{B8C0C5F3-DA58-452B-8E7B-A001AADF9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2194"/>
              <a:ext cx="218" cy="553"/>
            </a:xfrm>
            <a:custGeom>
              <a:avLst/>
              <a:gdLst>
                <a:gd name="T0" fmla="*/ 989 w 95"/>
                <a:gd name="T1" fmla="*/ 0 h 226"/>
                <a:gd name="T2" fmla="*/ 1065 w 95"/>
                <a:gd name="T3" fmla="*/ 1233 h 226"/>
                <a:gd name="T4" fmla="*/ 590 w 95"/>
                <a:gd name="T5" fmla="*/ 2268 h 226"/>
                <a:gd name="T6" fmla="*/ 0 w 95"/>
                <a:gd name="T7" fmla="*/ 3311 h 226"/>
                <a:gd name="T8" fmla="*/ 57 w 95"/>
                <a:gd name="T9" fmla="*/ 2652 h 226"/>
                <a:gd name="T10" fmla="*/ 131 w 95"/>
                <a:gd name="T11" fmla="*/ 2185 h 2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" h="226">
                  <a:moveTo>
                    <a:pt x="82" y="0"/>
                  </a:moveTo>
                  <a:cubicBezTo>
                    <a:pt x="84" y="26"/>
                    <a:pt x="95" y="58"/>
                    <a:pt x="88" y="84"/>
                  </a:cubicBezTo>
                  <a:cubicBezTo>
                    <a:pt x="82" y="108"/>
                    <a:pt x="64" y="134"/>
                    <a:pt x="49" y="155"/>
                  </a:cubicBezTo>
                  <a:cubicBezTo>
                    <a:pt x="32" y="178"/>
                    <a:pt x="18" y="204"/>
                    <a:pt x="0" y="226"/>
                  </a:cubicBezTo>
                  <a:cubicBezTo>
                    <a:pt x="2" y="211"/>
                    <a:pt x="3" y="196"/>
                    <a:pt x="5" y="181"/>
                  </a:cubicBezTo>
                  <a:cubicBezTo>
                    <a:pt x="6" y="171"/>
                    <a:pt x="6" y="157"/>
                    <a:pt x="11" y="14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8" name="Freeform 275">
              <a:extLst>
                <a:ext uri="{FF2B5EF4-FFF2-40B4-BE49-F238E27FC236}">
                  <a16:creationId xmlns:a16="http://schemas.microsoft.com/office/drawing/2014/main" id="{2808EFB8-69F8-4FF5-9202-B51CCBC86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2744"/>
              <a:ext cx="479" cy="235"/>
            </a:xfrm>
            <a:custGeom>
              <a:avLst/>
              <a:gdLst>
                <a:gd name="T0" fmla="*/ 2516 w 209"/>
                <a:gd name="T1" fmla="*/ 0 h 96"/>
                <a:gd name="T2" fmla="*/ 1985 w 209"/>
                <a:gd name="T3" fmla="*/ 558 h 96"/>
                <a:gd name="T4" fmla="*/ 1098 w 209"/>
                <a:gd name="T5" fmla="*/ 1146 h 96"/>
                <a:gd name="T6" fmla="*/ 419 w 209"/>
                <a:gd name="T7" fmla="*/ 1395 h 96"/>
                <a:gd name="T8" fmla="*/ 0 w 209"/>
                <a:gd name="T9" fmla="*/ 1408 h 96"/>
                <a:gd name="T10" fmla="*/ 493 w 209"/>
                <a:gd name="T11" fmla="*/ 1043 h 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9" h="96">
                  <a:moveTo>
                    <a:pt x="209" y="0"/>
                  </a:moveTo>
                  <a:cubicBezTo>
                    <a:pt x="207" y="19"/>
                    <a:pt x="179" y="29"/>
                    <a:pt x="165" y="38"/>
                  </a:cubicBezTo>
                  <a:cubicBezTo>
                    <a:pt x="142" y="53"/>
                    <a:pt x="116" y="65"/>
                    <a:pt x="91" y="78"/>
                  </a:cubicBezTo>
                  <a:cubicBezTo>
                    <a:pt x="72" y="87"/>
                    <a:pt x="56" y="93"/>
                    <a:pt x="35" y="95"/>
                  </a:cubicBezTo>
                  <a:cubicBezTo>
                    <a:pt x="23" y="95"/>
                    <a:pt x="11" y="94"/>
                    <a:pt x="0" y="96"/>
                  </a:cubicBezTo>
                  <a:cubicBezTo>
                    <a:pt x="9" y="91"/>
                    <a:pt x="38" y="73"/>
                    <a:pt x="41" y="71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9" name="Freeform 276">
              <a:extLst>
                <a:ext uri="{FF2B5EF4-FFF2-40B4-BE49-F238E27FC236}">
                  <a16:creationId xmlns:a16="http://schemas.microsoft.com/office/drawing/2014/main" id="{4240B55E-4A57-4BFA-9187-2DA597DEA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2898"/>
              <a:ext cx="461" cy="135"/>
            </a:xfrm>
            <a:custGeom>
              <a:avLst/>
              <a:gdLst>
                <a:gd name="T0" fmla="*/ 2424 w 201"/>
                <a:gd name="T1" fmla="*/ 488 h 55"/>
                <a:gd name="T2" fmla="*/ 1736 w 201"/>
                <a:gd name="T3" fmla="*/ 621 h 55"/>
                <a:gd name="T4" fmla="*/ 700 w 201"/>
                <a:gd name="T5" fmla="*/ 650 h 55"/>
                <a:gd name="T6" fmla="*/ 0 w 201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1" h="55">
                  <a:moveTo>
                    <a:pt x="201" y="33"/>
                  </a:moveTo>
                  <a:cubicBezTo>
                    <a:pt x="193" y="44"/>
                    <a:pt x="156" y="41"/>
                    <a:pt x="144" y="42"/>
                  </a:cubicBezTo>
                  <a:cubicBezTo>
                    <a:pt x="117" y="46"/>
                    <a:pt x="84" y="55"/>
                    <a:pt x="58" y="44"/>
                  </a:cubicBezTo>
                  <a:cubicBezTo>
                    <a:pt x="36" y="35"/>
                    <a:pt x="16" y="1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0" name="Freeform 277">
              <a:extLst>
                <a:ext uri="{FF2B5EF4-FFF2-40B4-BE49-F238E27FC236}">
                  <a16:creationId xmlns:a16="http://schemas.microsoft.com/office/drawing/2014/main" id="{06251CAB-80BB-417C-90E0-D8F8710DE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2935"/>
              <a:ext cx="477" cy="125"/>
            </a:xfrm>
            <a:custGeom>
              <a:avLst/>
              <a:gdLst>
                <a:gd name="T0" fmla="*/ 0 w 208"/>
                <a:gd name="T1" fmla="*/ 517 h 51"/>
                <a:gd name="T2" fmla="*/ 725 w 208"/>
                <a:gd name="T3" fmla="*/ 721 h 51"/>
                <a:gd name="T4" fmla="*/ 1493 w 208"/>
                <a:gd name="T5" fmla="*/ 679 h 51"/>
                <a:gd name="T6" fmla="*/ 2156 w 208"/>
                <a:gd name="T7" fmla="*/ 368 h 51"/>
                <a:gd name="T8" fmla="*/ 2509 w 208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51">
                  <a:moveTo>
                    <a:pt x="0" y="35"/>
                  </a:moveTo>
                  <a:cubicBezTo>
                    <a:pt x="20" y="38"/>
                    <a:pt x="39" y="48"/>
                    <a:pt x="60" y="49"/>
                  </a:cubicBezTo>
                  <a:cubicBezTo>
                    <a:pt x="82" y="51"/>
                    <a:pt x="102" y="49"/>
                    <a:pt x="124" y="46"/>
                  </a:cubicBezTo>
                  <a:cubicBezTo>
                    <a:pt x="145" y="42"/>
                    <a:pt x="160" y="37"/>
                    <a:pt x="179" y="25"/>
                  </a:cubicBezTo>
                  <a:cubicBezTo>
                    <a:pt x="189" y="17"/>
                    <a:pt x="198" y="7"/>
                    <a:pt x="208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1" name="Freeform 278">
              <a:extLst>
                <a:ext uri="{FF2B5EF4-FFF2-40B4-BE49-F238E27FC236}">
                  <a16:creationId xmlns:a16="http://schemas.microsoft.com/office/drawing/2014/main" id="{1E23A079-F2D1-44C9-8B98-3A442A550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485"/>
              <a:ext cx="301" cy="374"/>
            </a:xfrm>
            <a:custGeom>
              <a:avLst/>
              <a:gdLst>
                <a:gd name="T0" fmla="*/ 1590 w 131"/>
                <a:gd name="T1" fmla="*/ 0 h 153"/>
                <a:gd name="T2" fmla="*/ 1514 w 131"/>
                <a:gd name="T3" fmla="*/ 323 h 153"/>
                <a:gd name="T4" fmla="*/ 1383 w 131"/>
                <a:gd name="T5" fmla="*/ 848 h 153"/>
                <a:gd name="T6" fmla="*/ 1094 w 131"/>
                <a:gd name="T7" fmla="*/ 1547 h 153"/>
                <a:gd name="T8" fmla="*/ 666 w 131"/>
                <a:gd name="T9" fmla="*/ 2014 h 153"/>
                <a:gd name="T10" fmla="*/ 0 w 131"/>
                <a:gd name="T11" fmla="*/ 2234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153">
                  <a:moveTo>
                    <a:pt x="131" y="0"/>
                  </a:moveTo>
                  <a:cubicBezTo>
                    <a:pt x="130" y="5"/>
                    <a:pt x="127" y="15"/>
                    <a:pt x="125" y="22"/>
                  </a:cubicBezTo>
                  <a:cubicBezTo>
                    <a:pt x="122" y="34"/>
                    <a:pt x="118" y="46"/>
                    <a:pt x="114" y="58"/>
                  </a:cubicBezTo>
                  <a:cubicBezTo>
                    <a:pt x="107" y="75"/>
                    <a:pt x="100" y="91"/>
                    <a:pt x="90" y="106"/>
                  </a:cubicBezTo>
                  <a:cubicBezTo>
                    <a:pt x="81" y="119"/>
                    <a:pt x="70" y="131"/>
                    <a:pt x="55" y="138"/>
                  </a:cubicBezTo>
                  <a:cubicBezTo>
                    <a:pt x="38" y="145"/>
                    <a:pt x="17" y="148"/>
                    <a:pt x="0" y="15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2" name="Freeform 279">
              <a:extLst>
                <a:ext uri="{FF2B5EF4-FFF2-40B4-BE49-F238E27FC236}">
                  <a16:creationId xmlns:a16="http://schemas.microsoft.com/office/drawing/2014/main" id="{A293C7AE-A56E-4AE1-BF33-C19D46ACA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2820"/>
              <a:ext cx="424" cy="220"/>
            </a:xfrm>
            <a:custGeom>
              <a:avLst/>
              <a:gdLst>
                <a:gd name="T0" fmla="*/ 2228 w 185"/>
                <a:gd name="T1" fmla="*/ 0 h 90"/>
                <a:gd name="T2" fmla="*/ 1744 w 185"/>
                <a:gd name="T3" fmla="*/ 555 h 90"/>
                <a:gd name="T4" fmla="*/ 1118 w 185"/>
                <a:gd name="T5" fmla="*/ 992 h 90"/>
                <a:gd name="T6" fmla="*/ 0 w 185"/>
                <a:gd name="T7" fmla="*/ 1315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5" h="90">
                  <a:moveTo>
                    <a:pt x="185" y="0"/>
                  </a:moveTo>
                  <a:cubicBezTo>
                    <a:pt x="176" y="14"/>
                    <a:pt x="159" y="27"/>
                    <a:pt x="145" y="38"/>
                  </a:cubicBezTo>
                  <a:cubicBezTo>
                    <a:pt x="130" y="50"/>
                    <a:pt x="111" y="60"/>
                    <a:pt x="93" y="68"/>
                  </a:cubicBezTo>
                  <a:cubicBezTo>
                    <a:pt x="61" y="83"/>
                    <a:pt x="31" y="78"/>
                    <a:pt x="0" y="9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280">
              <a:extLst>
                <a:ext uri="{FF2B5EF4-FFF2-40B4-BE49-F238E27FC236}">
                  <a16:creationId xmlns:a16="http://schemas.microsoft.com/office/drawing/2014/main" id="{8C807957-5E93-461E-9082-C92C71BF7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2106"/>
              <a:ext cx="46" cy="299"/>
            </a:xfrm>
            <a:custGeom>
              <a:avLst/>
              <a:gdLst>
                <a:gd name="T0" fmla="*/ 37 w 20"/>
                <a:gd name="T1" fmla="*/ 0 h 122"/>
                <a:gd name="T2" fmla="*/ 159 w 20"/>
                <a:gd name="T3" fmla="*/ 414 h 122"/>
                <a:gd name="T4" fmla="*/ 216 w 20"/>
                <a:gd name="T5" fmla="*/ 1034 h 122"/>
                <a:gd name="T6" fmla="*/ 0 w 20"/>
                <a:gd name="T7" fmla="*/ 1796 h 1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22">
                  <a:moveTo>
                    <a:pt x="3" y="0"/>
                  </a:moveTo>
                  <a:cubicBezTo>
                    <a:pt x="8" y="9"/>
                    <a:pt x="9" y="18"/>
                    <a:pt x="13" y="28"/>
                  </a:cubicBezTo>
                  <a:cubicBezTo>
                    <a:pt x="18" y="41"/>
                    <a:pt x="20" y="56"/>
                    <a:pt x="18" y="70"/>
                  </a:cubicBezTo>
                  <a:cubicBezTo>
                    <a:pt x="16" y="87"/>
                    <a:pt x="4" y="105"/>
                    <a:pt x="0" y="12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Freeform 281">
              <a:extLst>
                <a:ext uri="{FF2B5EF4-FFF2-40B4-BE49-F238E27FC236}">
                  <a16:creationId xmlns:a16="http://schemas.microsoft.com/office/drawing/2014/main" id="{EF1D3215-B87C-4768-9C4A-8B3A31D01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092"/>
              <a:ext cx="48" cy="173"/>
            </a:xfrm>
            <a:custGeom>
              <a:avLst/>
              <a:gdLst>
                <a:gd name="T0" fmla="*/ 0 w 21"/>
                <a:gd name="T1" fmla="*/ 1028 h 71"/>
                <a:gd name="T2" fmla="*/ 224 w 21"/>
                <a:gd name="T3" fmla="*/ 0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1">
                  <a:moveTo>
                    <a:pt x="0" y="71"/>
                  </a:moveTo>
                  <a:cubicBezTo>
                    <a:pt x="6" y="51"/>
                    <a:pt x="21" y="21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5" name="Freeform 282">
              <a:extLst>
                <a:ext uri="{FF2B5EF4-FFF2-40B4-BE49-F238E27FC236}">
                  <a16:creationId xmlns:a16="http://schemas.microsoft.com/office/drawing/2014/main" id="{2FC019D6-8AE4-4B04-85D9-70FD2A178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2312"/>
              <a:ext cx="13" cy="144"/>
            </a:xfrm>
            <a:custGeom>
              <a:avLst/>
              <a:gdLst>
                <a:gd name="T0" fmla="*/ 20 w 6"/>
                <a:gd name="T1" fmla="*/ 0 h 59"/>
                <a:gd name="T2" fmla="*/ 20 w 6"/>
                <a:gd name="T3" fmla="*/ 405 h 59"/>
                <a:gd name="T4" fmla="*/ 33 w 6"/>
                <a:gd name="T5" fmla="*/ 857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9">
                  <a:moveTo>
                    <a:pt x="2" y="0"/>
                  </a:moveTo>
                  <a:cubicBezTo>
                    <a:pt x="0" y="11"/>
                    <a:pt x="1" y="17"/>
                    <a:pt x="2" y="28"/>
                  </a:cubicBezTo>
                  <a:cubicBezTo>
                    <a:pt x="3" y="36"/>
                    <a:pt x="6" y="52"/>
                    <a:pt x="3" y="5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Freeform 283">
              <a:extLst>
                <a:ext uri="{FF2B5EF4-FFF2-40B4-BE49-F238E27FC236}">
                  <a16:creationId xmlns:a16="http://schemas.microsoft.com/office/drawing/2014/main" id="{0C6FCCED-C1CD-4ED3-AFAF-93B15040C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312"/>
              <a:ext cx="88" cy="24"/>
            </a:xfrm>
            <a:custGeom>
              <a:avLst/>
              <a:gdLst>
                <a:gd name="T0" fmla="*/ 0 w 38"/>
                <a:gd name="T1" fmla="*/ 0 h 10"/>
                <a:gd name="T2" fmla="*/ 472 w 38"/>
                <a:gd name="T3" fmla="*/ 13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0">
                  <a:moveTo>
                    <a:pt x="0" y="0"/>
                  </a:moveTo>
                  <a:cubicBezTo>
                    <a:pt x="12" y="2"/>
                    <a:pt x="28" y="4"/>
                    <a:pt x="38" y="1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7" name="Freeform 284">
              <a:extLst>
                <a:ext uri="{FF2B5EF4-FFF2-40B4-BE49-F238E27FC236}">
                  <a16:creationId xmlns:a16="http://schemas.microsoft.com/office/drawing/2014/main" id="{FF79A2FA-93EB-4264-B33C-681C707AE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1226"/>
              <a:ext cx="167" cy="27"/>
            </a:xfrm>
            <a:custGeom>
              <a:avLst/>
              <a:gdLst>
                <a:gd name="T0" fmla="*/ 874 w 73"/>
                <a:gd name="T1" fmla="*/ 91 h 11"/>
                <a:gd name="T2" fmla="*/ 430 w 73"/>
                <a:gd name="T3" fmla="*/ 91 h 11"/>
                <a:gd name="T4" fmla="*/ 0 w 73"/>
                <a:gd name="T5" fmla="*/ 4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11">
                  <a:moveTo>
                    <a:pt x="73" y="6"/>
                  </a:moveTo>
                  <a:cubicBezTo>
                    <a:pt x="64" y="11"/>
                    <a:pt x="45" y="7"/>
                    <a:pt x="36" y="6"/>
                  </a:cubicBezTo>
                  <a:cubicBezTo>
                    <a:pt x="24" y="5"/>
                    <a:pt x="11" y="0"/>
                    <a:pt x="0" y="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8" name="Freeform 285">
              <a:extLst>
                <a:ext uri="{FF2B5EF4-FFF2-40B4-BE49-F238E27FC236}">
                  <a16:creationId xmlns:a16="http://schemas.microsoft.com/office/drawing/2014/main" id="{4738DD26-ACDD-4E5E-988E-2EF6A45D6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1559"/>
              <a:ext cx="11" cy="66"/>
            </a:xfrm>
            <a:custGeom>
              <a:avLst/>
              <a:gdLst>
                <a:gd name="T0" fmla="*/ 0 w 5"/>
                <a:gd name="T1" fmla="*/ 394 h 27"/>
                <a:gd name="T2" fmla="*/ 53 w 5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7">
                  <a:moveTo>
                    <a:pt x="0" y="27"/>
                  </a:moveTo>
                  <a:cubicBezTo>
                    <a:pt x="0" y="16"/>
                    <a:pt x="5" y="9"/>
                    <a:pt x="5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9" name="Freeform 286">
              <a:extLst>
                <a:ext uri="{FF2B5EF4-FFF2-40B4-BE49-F238E27FC236}">
                  <a16:creationId xmlns:a16="http://schemas.microsoft.com/office/drawing/2014/main" id="{B77B854F-2B2B-4C0E-B566-522101CB9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859"/>
              <a:ext cx="314" cy="193"/>
            </a:xfrm>
            <a:custGeom>
              <a:avLst/>
              <a:gdLst>
                <a:gd name="T0" fmla="*/ 0 w 137"/>
                <a:gd name="T1" fmla="*/ 0 h 79"/>
                <a:gd name="T2" fmla="*/ 374 w 137"/>
                <a:gd name="T3" fmla="*/ 335 h 79"/>
                <a:gd name="T4" fmla="*/ 903 w 137"/>
                <a:gd name="T5" fmla="*/ 669 h 79"/>
                <a:gd name="T6" fmla="*/ 1350 w 137"/>
                <a:gd name="T7" fmla="*/ 919 h 79"/>
                <a:gd name="T8" fmla="*/ 1650 w 137"/>
                <a:gd name="T9" fmla="*/ 1153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79">
                  <a:moveTo>
                    <a:pt x="0" y="0"/>
                  </a:moveTo>
                  <a:cubicBezTo>
                    <a:pt x="3" y="12"/>
                    <a:pt x="21" y="17"/>
                    <a:pt x="31" y="23"/>
                  </a:cubicBezTo>
                  <a:cubicBezTo>
                    <a:pt x="46" y="31"/>
                    <a:pt x="59" y="40"/>
                    <a:pt x="75" y="46"/>
                  </a:cubicBezTo>
                  <a:cubicBezTo>
                    <a:pt x="88" y="51"/>
                    <a:pt x="101" y="56"/>
                    <a:pt x="112" y="63"/>
                  </a:cubicBezTo>
                  <a:cubicBezTo>
                    <a:pt x="120" y="69"/>
                    <a:pt x="127" y="76"/>
                    <a:pt x="137" y="7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0" name="Freeform 287">
              <a:extLst>
                <a:ext uri="{FF2B5EF4-FFF2-40B4-BE49-F238E27FC236}">
                  <a16:creationId xmlns:a16="http://schemas.microsoft.com/office/drawing/2014/main" id="{BD8581E0-8EDE-470F-ADEA-C965D429A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906"/>
              <a:ext cx="35" cy="68"/>
            </a:xfrm>
            <a:custGeom>
              <a:avLst/>
              <a:gdLst>
                <a:gd name="T0" fmla="*/ 163 w 15"/>
                <a:gd name="T1" fmla="*/ 231 h 28"/>
                <a:gd name="T2" fmla="*/ 49 w 15"/>
                <a:gd name="T3" fmla="*/ 389 h 28"/>
                <a:gd name="T4" fmla="*/ 37 w 15"/>
                <a:gd name="T5" fmla="*/ 170 h 28"/>
                <a:gd name="T6" fmla="*/ 152 w 15"/>
                <a:gd name="T7" fmla="*/ 12 h 28"/>
                <a:gd name="T8" fmla="*/ 163 w 15"/>
                <a:gd name="T9" fmla="*/ 23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8">
                  <a:moveTo>
                    <a:pt x="13" y="16"/>
                  </a:moveTo>
                  <a:cubicBezTo>
                    <a:pt x="11" y="23"/>
                    <a:pt x="7" y="28"/>
                    <a:pt x="4" y="27"/>
                  </a:cubicBezTo>
                  <a:cubicBezTo>
                    <a:pt x="1" y="26"/>
                    <a:pt x="0" y="19"/>
                    <a:pt x="3" y="12"/>
                  </a:cubicBezTo>
                  <a:cubicBezTo>
                    <a:pt x="5" y="5"/>
                    <a:pt x="9" y="0"/>
                    <a:pt x="12" y="1"/>
                  </a:cubicBezTo>
                  <a:cubicBezTo>
                    <a:pt x="15" y="2"/>
                    <a:pt x="15" y="9"/>
                    <a:pt x="13" y="16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1" name="Freeform 288">
              <a:extLst>
                <a:ext uri="{FF2B5EF4-FFF2-40B4-BE49-F238E27FC236}">
                  <a16:creationId xmlns:a16="http://schemas.microsoft.com/office/drawing/2014/main" id="{939165A3-4793-4EB3-A677-30488B4FA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1547"/>
              <a:ext cx="43" cy="63"/>
            </a:xfrm>
            <a:custGeom>
              <a:avLst/>
              <a:gdLst>
                <a:gd name="T0" fmla="*/ 163 w 19"/>
                <a:gd name="T1" fmla="*/ 230 h 26"/>
                <a:gd name="T2" fmla="*/ 25 w 19"/>
                <a:gd name="T3" fmla="*/ 342 h 26"/>
                <a:gd name="T4" fmla="*/ 57 w 19"/>
                <a:gd name="T5" fmla="*/ 141 h 26"/>
                <a:gd name="T6" fmla="*/ 183 w 19"/>
                <a:gd name="T7" fmla="*/ 29 h 26"/>
                <a:gd name="T8" fmla="*/ 163 w 19"/>
                <a:gd name="T9" fmla="*/ 23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6">
                  <a:moveTo>
                    <a:pt x="14" y="16"/>
                  </a:moveTo>
                  <a:cubicBezTo>
                    <a:pt x="10" y="22"/>
                    <a:pt x="5" y="26"/>
                    <a:pt x="2" y="24"/>
                  </a:cubicBezTo>
                  <a:cubicBezTo>
                    <a:pt x="0" y="23"/>
                    <a:pt x="1" y="16"/>
                    <a:pt x="5" y="10"/>
                  </a:cubicBezTo>
                  <a:cubicBezTo>
                    <a:pt x="9" y="4"/>
                    <a:pt x="14" y="0"/>
                    <a:pt x="16" y="2"/>
                  </a:cubicBezTo>
                  <a:cubicBezTo>
                    <a:pt x="19" y="3"/>
                    <a:pt x="18" y="10"/>
                    <a:pt x="14" y="16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2" name="Freeform 289">
              <a:extLst>
                <a:ext uri="{FF2B5EF4-FFF2-40B4-BE49-F238E27FC236}">
                  <a16:creationId xmlns:a16="http://schemas.microsoft.com/office/drawing/2014/main" id="{1361DECA-3F74-4FBC-9D86-D4C097861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1312"/>
              <a:ext cx="62" cy="27"/>
            </a:xfrm>
            <a:custGeom>
              <a:avLst/>
              <a:gdLst>
                <a:gd name="T0" fmla="*/ 168 w 27"/>
                <a:gd name="T1" fmla="*/ 162 h 11"/>
                <a:gd name="T2" fmla="*/ 0 w 27"/>
                <a:gd name="T3" fmla="*/ 91 h 11"/>
                <a:gd name="T4" fmla="*/ 168 w 27"/>
                <a:gd name="T5" fmla="*/ 0 h 11"/>
                <a:gd name="T6" fmla="*/ 326 w 27"/>
                <a:gd name="T7" fmla="*/ 71 h 11"/>
                <a:gd name="T8" fmla="*/ 168 w 27"/>
                <a:gd name="T9" fmla="*/ 16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1">
                  <a:moveTo>
                    <a:pt x="14" y="11"/>
                  </a:moveTo>
                  <a:cubicBezTo>
                    <a:pt x="7" y="11"/>
                    <a:pt x="0" y="9"/>
                    <a:pt x="0" y="6"/>
                  </a:cubicBezTo>
                  <a:cubicBezTo>
                    <a:pt x="0" y="3"/>
                    <a:pt x="6" y="0"/>
                    <a:pt x="14" y="0"/>
                  </a:cubicBezTo>
                  <a:cubicBezTo>
                    <a:pt x="21" y="0"/>
                    <a:pt x="27" y="2"/>
                    <a:pt x="27" y="5"/>
                  </a:cubicBezTo>
                  <a:cubicBezTo>
                    <a:pt x="27" y="8"/>
                    <a:pt x="21" y="11"/>
                    <a:pt x="14" y="11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3" name="Freeform 290">
              <a:extLst>
                <a:ext uri="{FF2B5EF4-FFF2-40B4-BE49-F238E27FC236}">
                  <a16:creationId xmlns:a16="http://schemas.microsoft.com/office/drawing/2014/main" id="{2D56E96A-1A91-4D57-996F-0C5CF7A0B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486"/>
              <a:ext cx="55" cy="51"/>
            </a:xfrm>
            <a:custGeom>
              <a:avLst/>
              <a:gdLst>
                <a:gd name="T0" fmla="*/ 195 w 24"/>
                <a:gd name="T1" fmla="*/ 211 h 21"/>
                <a:gd name="T2" fmla="*/ 25 w 24"/>
                <a:gd name="T3" fmla="*/ 272 h 21"/>
                <a:gd name="T4" fmla="*/ 110 w 24"/>
                <a:gd name="T5" fmla="*/ 87 h 21"/>
                <a:gd name="T6" fmla="*/ 264 w 24"/>
                <a:gd name="T7" fmla="*/ 29 h 21"/>
                <a:gd name="T8" fmla="*/ 195 w 24"/>
                <a:gd name="T9" fmla="*/ 21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1">
                  <a:moveTo>
                    <a:pt x="16" y="15"/>
                  </a:moveTo>
                  <a:cubicBezTo>
                    <a:pt x="10" y="20"/>
                    <a:pt x="4" y="21"/>
                    <a:pt x="2" y="19"/>
                  </a:cubicBezTo>
                  <a:cubicBezTo>
                    <a:pt x="0" y="17"/>
                    <a:pt x="3" y="11"/>
                    <a:pt x="9" y="6"/>
                  </a:cubicBezTo>
                  <a:cubicBezTo>
                    <a:pt x="14" y="2"/>
                    <a:pt x="21" y="0"/>
                    <a:pt x="22" y="2"/>
                  </a:cubicBezTo>
                  <a:cubicBezTo>
                    <a:pt x="24" y="4"/>
                    <a:pt x="21" y="10"/>
                    <a:pt x="16" y="15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4" name="Freeform 291">
              <a:extLst>
                <a:ext uri="{FF2B5EF4-FFF2-40B4-BE49-F238E27FC236}">
                  <a16:creationId xmlns:a16="http://schemas.microsoft.com/office/drawing/2014/main" id="{DD53CD52-10D6-4F17-B04C-6C0633142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341"/>
              <a:ext cx="27" cy="66"/>
            </a:xfrm>
            <a:custGeom>
              <a:avLst/>
              <a:gdLst>
                <a:gd name="T0" fmla="*/ 137 w 12"/>
                <a:gd name="T1" fmla="*/ 203 h 27"/>
                <a:gd name="T2" fmla="*/ 72 w 12"/>
                <a:gd name="T3" fmla="*/ 394 h 27"/>
                <a:gd name="T4" fmla="*/ 11 w 12"/>
                <a:gd name="T5" fmla="*/ 203 h 27"/>
                <a:gd name="T6" fmla="*/ 72 w 12"/>
                <a:gd name="T7" fmla="*/ 0 h 27"/>
                <a:gd name="T8" fmla="*/ 137 w 12"/>
                <a:gd name="T9" fmla="*/ 20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7">
                  <a:moveTo>
                    <a:pt x="12" y="14"/>
                  </a:moveTo>
                  <a:cubicBezTo>
                    <a:pt x="12" y="21"/>
                    <a:pt x="9" y="27"/>
                    <a:pt x="6" y="27"/>
                  </a:cubicBezTo>
                  <a:cubicBezTo>
                    <a:pt x="3" y="27"/>
                    <a:pt x="1" y="21"/>
                    <a:pt x="1" y="14"/>
                  </a:cubicBezTo>
                  <a:cubicBezTo>
                    <a:pt x="0" y="7"/>
                    <a:pt x="3" y="0"/>
                    <a:pt x="6" y="0"/>
                  </a:cubicBezTo>
                  <a:cubicBezTo>
                    <a:pt x="9" y="0"/>
                    <a:pt x="12" y="6"/>
                    <a:pt x="12" y="14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5" name="Freeform 292">
              <a:extLst>
                <a:ext uri="{FF2B5EF4-FFF2-40B4-BE49-F238E27FC236}">
                  <a16:creationId xmlns:a16="http://schemas.microsoft.com/office/drawing/2014/main" id="{F03ABAA2-7469-4387-B3FE-0087C9BB3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2801"/>
              <a:ext cx="58" cy="49"/>
            </a:xfrm>
            <a:custGeom>
              <a:avLst/>
              <a:gdLst>
                <a:gd name="T0" fmla="*/ 200 w 25"/>
                <a:gd name="T1" fmla="*/ 91 h 20"/>
                <a:gd name="T2" fmla="*/ 302 w 25"/>
                <a:gd name="T3" fmla="*/ 265 h 20"/>
                <a:gd name="T4" fmla="*/ 114 w 25"/>
                <a:gd name="T5" fmla="*/ 223 h 20"/>
                <a:gd name="T6" fmla="*/ 28 w 25"/>
                <a:gd name="T7" fmla="*/ 29 h 20"/>
                <a:gd name="T8" fmla="*/ 200 w 25"/>
                <a:gd name="T9" fmla="*/ 9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16" y="6"/>
                  </a:moveTo>
                  <a:cubicBezTo>
                    <a:pt x="22" y="10"/>
                    <a:pt x="25" y="15"/>
                    <a:pt x="24" y="18"/>
                  </a:cubicBezTo>
                  <a:cubicBezTo>
                    <a:pt x="22" y="20"/>
                    <a:pt x="15" y="19"/>
                    <a:pt x="9" y="15"/>
                  </a:cubicBezTo>
                  <a:cubicBezTo>
                    <a:pt x="3" y="10"/>
                    <a:pt x="0" y="5"/>
                    <a:pt x="2" y="2"/>
                  </a:cubicBezTo>
                  <a:cubicBezTo>
                    <a:pt x="3" y="0"/>
                    <a:pt x="10" y="1"/>
                    <a:pt x="16" y="6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293">
              <a:extLst>
                <a:ext uri="{FF2B5EF4-FFF2-40B4-BE49-F238E27FC236}">
                  <a16:creationId xmlns:a16="http://schemas.microsoft.com/office/drawing/2014/main" id="{94159D83-3218-4D6A-9B44-39E6E7772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960"/>
              <a:ext cx="62" cy="36"/>
            </a:xfrm>
            <a:custGeom>
              <a:avLst/>
              <a:gdLst>
                <a:gd name="T0" fmla="*/ 179 w 27"/>
                <a:gd name="T1" fmla="*/ 29 h 15"/>
                <a:gd name="T2" fmla="*/ 317 w 27"/>
                <a:gd name="T3" fmla="*/ 149 h 15"/>
                <a:gd name="T4" fmla="*/ 147 w 27"/>
                <a:gd name="T5" fmla="*/ 178 h 15"/>
                <a:gd name="T6" fmla="*/ 11 w 27"/>
                <a:gd name="T7" fmla="*/ 41 h 15"/>
                <a:gd name="T8" fmla="*/ 179 w 27"/>
                <a:gd name="T9" fmla="*/ 29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5">
                  <a:moveTo>
                    <a:pt x="15" y="2"/>
                  </a:moveTo>
                  <a:cubicBezTo>
                    <a:pt x="22" y="4"/>
                    <a:pt x="27" y="8"/>
                    <a:pt x="26" y="11"/>
                  </a:cubicBezTo>
                  <a:cubicBezTo>
                    <a:pt x="25" y="14"/>
                    <a:pt x="19" y="15"/>
                    <a:pt x="12" y="13"/>
                  </a:cubicBezTo>
                  <a:cubicBezTo>
                    <a:pt x="5" y="10"/>
                    <a:pt x="0" y="6"/>
                    <a:pt x="1" y="3"/>
                  </a:cubicBezTo>
                  <a:cubicBezTo>
                    <a:pt x="2" y="0"/>
                    <a:pt x="8" y="0"/>
                    <a:pt x="15" y="2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Freeform 294">
              <a:extLst>
                <a:ext uri="{FF2B5EF4-FFF2-40B4-BE49-F238E27FC236}">
                  <a16:creationId xmlns:a16="http://schemas.microsoft.com/office/drawing/2014/main" id="{B6113251-9355-4B8A-8C81-2CA4158C0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749"/>
              <a:ext cx="60" cy="49"/>
            </a:xfrm>
            <a:custGeom>
              <a:avLst/>
              <a:gdLst>
                <a:gd name="T0" fmla="*/ 122 w 26"/>
                <a:gd name="T1" fmla="*/ 71 h 20"/>
                <a:gd name="T2" fmla="*/ 293 w 26"/>
                <a:gd name="T3" fmla="*/ 42 h 20"/>
                <a:gd name="T4" fmla="*/ 196 w 26"/>
                <a:gd name="T5" fmla="*/ 223 h 20"/>
                <a:gd name="T6" fmla="*/ 28 w 26"/>
                <a:gd name="T7" fmla="*/ 252 h 20"/>
                <a:gd name="T8" fmla="*/ 122 w 26"/>
                <a:gd name="T9" fmla="*/ 7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0">
                  <a:moveTo>
                    <a:pt x="10" y="5"/>
                  </a:moveTo>
                  <a:cubicBezTo>
                    <a:pt x="16" y="1"/>
                    <a:pt x="23" y="0"/>
                    <a:pt x="24" y="3"/>
                  </a:cubicBezTo>
                  <a:cubicBezTo>
                    <a:pt x="26" y="5"/>
                    <a:pt x="22" y="11"/>
                    <a:pt x="16" y="15"/>
                  </a:cubicBezTo>
                  <a:cubicBezTo>
                    <a:pt x="10" y="19"/>
                    <a:pt x="3" y="20"/>
                    <a:pt x="2" y="17"/>
                  </a:cubicBezTo>
                  <a:cubicBezTo>
                    <a:pt x="0" y="15"/>
                    <a:pt x="4" y="9"/>
                    <a:pt x="10" y="5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8" name="Freeform 295">
              <a:extLst>
                <a:ext uri="{FF2B5EF4-FFF2-40B4-BE49-F238E27FC236}">
                  <a16:creationId xmlns:a16="http://schemas.microsoft.com/office/drawing/2014/main" id="{83279661-E186-46DD-B341-6DC0A761B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507"/>
              <a:ext cx="48" cy="61"/>
            </a:xfrm>
            <a:custGeom>
              <a:avLst/>
              <a:gdLst>
                <a:gd name="T0" fmla="*/ 73 w 21"/>
                <a:gd name="T1" fmla="*/ 132 h 25"/>
                <a:gd name="T2" fmla="*/ 215 w 21"/>
                <a:gd name="T3" fmla="*/ 29 h 25"/>
                <a:gd name="T4" fmla="*/ 178 w 21"/>
                <a:gd name="T5" fmla="*/ 232 h 25"/>
                <a:gd name="T6" fmla="*/ 25 w 21"/>
                <a:gd name="T7" fmla="*/ 334 h 25"/>
                <a:gd name="T8" fmla="*/ 73 w 21"/>
                <a:gd name="T9" fmla="*/ 13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6" y="9"/>
                  </a:moveTo>
                  <a:cubicBezTo>
                    <a:pt x="10" y="3"/>
                    <a:pt x="16" y="0"/>
                    <a:pt x="18" y="2"/>
                  </a:cubicBezTo>
                  <a:cubicBezTo>
                    <a:pt x="21" y="4"/>
                    <a:pt x="19" y="10"/>
                    <a:pt x="15" y="16"/>
                  </a:cubicBezTo>
                  <a:cubicBezTo>
                    <a:pt x="10" y="22"/>
                    <a:pt x="4" y="25"/>
                    <a:pt x="2" y="23"/>
                  </a:cubicBezTo>
                  <a:cubicBezTo>
                    <a:pt x="0" y="21"/>
                    <a:pt x="1" y="15"/>
                    <a:pt x="6" y="9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9" name="Freeform 296">
              <a:extLst>
                <a:ext uri="{FF2B5EF4-FFF2-40B4-BE49-F238E27FC236}">
                  <a16:creationId xmlns:a16="http://schemas.microsoft.com/office/drawing/2014/main" id="{EE942C20-7B2E-421C-A67B-B19DDA434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138"/>
              <a:ext cx="28" cy="69"/>
            </a:xfrm>
            <a:custGeom>
              <a:avLst/>
              <a:gdLst>
                <a:gd name="T0" fmla="*/ 12 w 12"/>
                <a:gd name="T1" fmla="*/ 212 h 28"/>
                <a:gd name="T2" fmla="*/ 86 w 12"/>
                <a:gd name="T3" fmla="*/ 12 h 28"/>
                <a:gd name="T4" fmla="*/ 152 w 12"/>
                <a:gd name="T5" fmla="*/ 212 h 28"/>
                <a:gd name="T6" fmla="*/ 65 w 12"/>
                <a:gd name="T7" fmla="*/ 407 h 28"/>
                <a:gd name="T8" fmla="*/ 12 w 12"/>
                <a:gd name="T9" fmla="*/ 21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8">
                  <a:moveTo>
                    <a:pt x="1" y="14"/>
                  </a:moveTo>
                  <a:cubicBezTo>
                    <a:pt x="1" y="6"/>
                    <a:pt x="4" y="0"/>
                    <a:pt x="7" y="1"/>
                  </a:cubicBezTo>
                  <a:cubicBezTo>
                    <a:pt x="10" y="1"/>
                    <a:pt x="12" y="7"/>
                    <a:pt x="12" y="14"/>
                  </a:cubicBezTo>
                  <a:cubicBezTo>
                    <a:pt x="11" y="22"/>
                    <a:pt x="8" y="28"/>
                    <a:pt x="5" y="27"/>
                  </a:cubicBezTo>
                  <a:cubicBezTo>
                    <a:pt x="2" y="27"/>
                    <a:pt x="0" y="21"/>
                    <a:pt x="1" y="14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0" name="Freeform 297">
              <a:extLst>
                <a:ext uri="{FF2B5EF4-FFF2-40B4-BE49-F238E27FC236}">
                  <a16:creationId xmlns:a16="http://schemas.microsoft.com/office/drawing/2014/main" id="{F3DC441F-905B-400C-804A-C4EB323BC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1701"/>
              <a:ext cx="37" cy="66"/>
            </a:xfrm>
            <a:custGeom>
              <a:avLst/>
              <a:gdLst>
                <a:gd name="T0" fmla="*/ 37 w 16"/>
                <a:gd name="T1" fmla="*/ 220 h 27"/>
                <a:gd name="T2" fmla="*/ 37 w 16"/>
                <a:gd name="T3" fmla="*/ 12 h 27"/>
                <a:gd name="T4" fmla="*/ 160 w 16"/>
                <a:gd name="T5" fmla="*/ 174 h 27"/>
                <a:gd name="T6" fmla="*/ 160 w 16"/>
                <a:gd name="T7" fmla="*/ 381 h 27"/>
                <a:gd name="T8" fmla="*/ 37 w 16"/>
                <a:gd name="T9" fmla="*/ 22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7">
                  <a:moveTo>
                    <a:pt x="3" y="15"/>
                  </a:moveTo>
                  <a:cubicBezTo>
                    <a:pt x="0" y="8"/>
                    <a:pt x="0" y="2"/>
                    <a:pt x="3" y="1"/>
                  </a:cubicBezTo>
                  <a:cubicBezTo>
                    <a:pt x="6" y="0"/>
                    <a:pt x="11" y="5"/>
                    <a:pt x="13" y="12"/>
                  </a:cubicBezTo>
                  <a:cubicBezTo>
                    <a:pt x="16" y="18"/>
                    <a:pt x="16" y="25"/>
                    <a:pt x="13" y="26"/>
                  </a:cubicBezTo>
                  <a:cubicBezTo>
                    <a:pt x="10" y="27"/>
                    <a:pt x="5" y="22"/>
                    <a:pt x="3" y="15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1" name="Freeform 298">
              <a:extLst>
                <a:ext uri="{FF2B5EF4-FFF2-40B4-BE49-F238E27FC236}">
                  <a16:creationId xmlns:a16="http://schemas.microsoft.com/office/drawing/2014/main" id="{1F93E379-E649-4EB5-821B-44DCABFB2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1420"/>
              <a:ext cx="60" cy="48"/>
            </a:xfrm>
            <a:custGeom>
              <a:avLst/>
              <a:gdLst>
                <a:gd name="T0" fmla="*/ 122 w 26"/>
                <a:gd name="T1" fmla="*/ 206 h 20"/>
                <a:gd name="T2" fmla="*/ 28 w 26"/>
                <a:gd name="T3" fmla="*/ 41 h 20"/>
                <a:gd name="T4" fmla="*/ 196 w 26"/>
                <a:gd name="T5" fmla="*/ 70 h 20"/>
                <a:gd name="T6" fmla="*/ 293 w 26"/>
                <a:gd name="T7" fmla="*/ 235 h 20"/>
                <a:gd name="T8" fmla="*/ 122 w 26"/>
                <a:gd name="T9" fmla="*/ 20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0">
                  <a:moveTo>
                    <a:pt x="10" y="15"/>
                  </a:moveTo>
                  <a:cubicBezTo>
                    <a:pt x="4" y="11"/>
                    <a:pt x="0" y="5"/>
                    <a:pt x="2" y="3"/>
                  </a:cubicBezTo>
                  <a:cubicBezTo>
                    <a:pt x="3" y="0"/>
                    <a:pt x="10" y="1"/>
                    <a:pt x="16" y="5"/>
                  </a:cubicBezTo>
                  <a:cubicBezTo>
                    <a:pt x="22" y="9"/>
                    <a:pt x="26" y="15"/>
                    <a:pt x="24" y="17"/>
                  </a:cubicBezTo>
                  <a:cubicBezTo>
                    <a:pt x="22" y="20"/>
                    <a:pt x="16" y="19"/>
                    <a:pt x="10" y="15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Freeform 299">
              <a:extLst>
                <a:ext uri="{FF2B5EF4-FFF2-40B4-BE49-F238E27FC236}">
                  <a16:creationId xmlns:a16="http://schemas.microsoft.com/office/drawing/2014/main" id="{95862FAC-AA1B-4BCE-BB86-D0A4F59859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0" y="1488"/>
              <a:ext cx="1221" cy="1320"/>
            </a:xfrm>
            <a:custGeom>
              <a:avLst/>
              <a:gdLst>
                <a:gd name="T0" fmla="*/ 6192 w 533"/>
                <a:gd name="T1" fmla="*/ 2264 h 540"/>
                <a:gd name="T2" fmla="*/ 5484 w 533"/>
                <a:gd name="T3" fmla="*/ 1327 h 540"/>
                <a:gd name="T4" fmla="*/ 4769 w 533"/>
                <a:gd name="T5" fmla="*/ 526 h 540"/>
                <a:gd name="T6" fmla="*/ 4265 w 533"/>
                <a:gd name="T7" fmla="*/ 144 h 540"/>
                <a:gd name="T8" fmla="*/ 3212 w 533"/>
                <a:gd name="T9" fmla="*/ 29 h 540"/>
                <a:gd name="T10" fmla="*/ 2431 w 533"/>
                <a:gd name="T11" fmla="*/ 203 h 540"/>
                <a:gd name="T12" fmla="*/ 1370 w 533"/>
                <a:gd name="T13" fmla="*/ 848 h 540"/>
                <a:gd name="T14" fmla="*/ 520 w 533"/>
                <a:gd name="T15" fmla="*/ 1799 h 540"/>
                <a:gd name="T16" fmla="*/ 204 w 533"/>
                <a:gd name="T17" fmla="*/ 2833 h 540"/>
                <a:gd name="T18" fmla="*/ 0 w 533"/>
                <a:gd name="T19" fmla="*/ 3931 h 540"/>
                <a:gd name="T20" fmla="*/ 73 w 533"/>
                <a:gd name="T21" fmla="*/ 4762 h 540"/>
                <a:gd name="T22" fmla="*/ 625 w 533"/>
                <a:gd name="T23" fmla="*/ 6238 h 540"/>
                <a:gd name="T24" fmla="*/ 1732 w 533"/>
                <a:gd name="T25" fmla="*/ 7260 h 540"/>
                <a:gd name="T26" fmla="*/ 2671 w 533"/>
                <a:gd name="T27" fmla="*/ 7768 h 540"/>
                <a:gd name="T28" fmla="*/ 3212 w 533"/>
                <a:gd name="T29" fmla="*/ 7815 h 540"/>
                <a:gd name="T30" fmla="*/ 4414 w 533"/>
                <a:gd name="T31" fmla="*/ 7451 h 540"/>
                <a:gd name="T32" fmla="*/ 5411 w 533"/>
                <a:gd name="T33" fmla="*/ 6747 h 540"/>
                <a:gd name="T34" fmla="*/ 5988 w 533"/>
                <a:gd name="T35" fmla="*/ 5857 h 540"/>
                <a:gd name="T36" fmla="*/ 6323 w 533"/>
                <a:gd name="T37" fmla="*/ 4835 h 540"/>
                <a:gd name="T38" fmla="*/ 6407 w 533"/>
                <a:gd name="T39" fmla="*/ 3931 h 540"/>
                <a:gd name="T40" fmla="*/ 6192 w 533"/>
                <a:gd name="T41" fmla="*/ 2264 h 540"/>
                <a:gd name="T42" fmla="*/ 5745 w 533"/>
                <a:gd name="T43" fmla="*/ 4852 h 540"/>
                <a:gd name="T44" fmla="*/ 5493 w 533"/>
                <a:gd name="T45" fmla="*/ 5754 h 540"/>
                <a:gd name="T46" fmla="*/ 4806 w 533"/>
                <a:gd name="T47" fmla="*/ 6585 h 540"/>
                <a:gd name="T48" fmla="*/ 4041 w 533"/>
                <a:gd name="T49" fmla="*/ 6996 h 540"/>
                <a:gd name="T50" fmla="*/ 3212 w 533"/>
                <a:gd name="T51" fmla="*/ 7231 h 540"/>
                <a:gd name="T52" fmla="*/ 2692 w 533"/>
                <a:gd name="T53" fmla="*/ 7008 h 540"/>
                <a:gd name="T54" fmla="*/ 1947 w 533"/>
                <a:gd name="T55" fmla="*/ 6793 h 540"/>
                <a:gd name="T56" fmla="*/ 1379 w 533"/>
                <a:gd name="T57" fmla="*/ 6280 h 540"/>
                <a:gd name="T58" fmla="*/ 939 w 533"/>
                <a:gd name="T59" fmla="*/ 5652 h 540"/>
                <a:gd name="T60" fmla="*/ 552 w 533"/>
                <a:gd name="T61" fmla="*/ 4662 h 540"/>
                <a:gd name="T62" fmla="*/ 493 w 533"/>
                <a:gd name="T63" fmla="*/ 3931 h 540"/>
                <a:gd name="T64" fmla="*/ 699 w 533"/>
                <a:gd name="T65" fmla="*/ 3082 h 540"/>
                <a:gd name="T66" fmla="*/ 960 w 533"/>
                <a:gd name="T67" fmla="*/ 2308 h 540"/>
                <a:gd name="T68" fmla="*/ 1610 w 533"/>
                <a:gd name="T69" fmla="*/ 1274 h 540"/>
                <a:gd name="T70" fmla="*/ 2366 w 533"/>
                <a:gd name="T71" fmla="*/ 860 h 540"/>
                <a:gd name="T72" fmla="*/ 3212 w 533"/>
                <a:gd name="T73" fmla="*/ 628 h 540"/>
                <a:gd name="T74" fmla="*/ 3920 w 533"/>
                <a:gd name="T75" fmla="*/ 790 h 540"/>
                <a:gd name="T76" fmla="*/ 4497 w 533"/>
                <a:gd name="T77" fmla="*/ 1154 h 540"/>
                <a:gd name="T78" fmla="*/ 4891 w 533"/>
                <a:gd name="T79" fmla="*/ 1489 h 540"/>
                <a:gd name="T80" fmla="*/ 5347 w 533"/>
                <a:gd name="T81" fmla="*/ 1882 h 540"/>
                <a:gd name="T82" fmla="*/ 5745 w 533"/>
                <a:gd name="T83" fmla="*/ 2772 h 540"/>
                <a:gd name="T84" fmla="*/ 5915 w 533"/>
                <a:gd name="T85" fmla="*/ 3608 h 540"/>
                <a:gd name="T86" fmla="*/ 5924 w 533"/>
                <a:gd name="T87" fmla="*/ 3931 h 540"/>
                <a:gd name="T88" fmla="*/ 5745 w 533"/>
                <a:gd name="T89" fmla="*/ 4852 h 5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3" h="540">
                  <a:moveTo>
                    <a:pt x="515" y="155"/>
                  </a:moveTo>
                  <a:cubicBezTo>
                    <a:pt x="502" y="128"/>
                    <a:pt x="476" y="112"/>
                    <a:pt x="456" y="91"/>
                  </a:cubicBezTo>
                  <a:cubicBezTo>
                    <a:pt x="438" y="73"/>
                    <a:pt x="423" y="40"/>
                    <a:pt x="397" y="36"/>
                  </a:cubicBezTo>
                  <a:cubicBezTo>
                    <a:pt x="382" y="34"/>
                    <a:pt x="369" y="15"/>
                    <a:pt x="355" y="10"/>
                  </a:cubicBezTo>
                  <a:cubicBezTo>
                    <a:pt x="327" y="0"/>
                    <a:pt x="297" y="2"/>
                    <a:pt x="267" y="2"/>
                  </a:cubicBezTo>
                  <a:cubicBezTo>
                    <a:pt x="243" y="2"/>
                    <a:pt x="225" y="8"/>
                    <a:pt x="202" y="14"/>
                  </a:cubicBezTo>
                  <a:cubicBezTo>
                    <a:pt x="173" y="22"/>
                    <a:pt x="139" y="41"/>
                    <a:pt x="114" y="58"/>
                  </a:cubicBezTo>
                  <a:cubicBezTo>
                    <a:pt x="86" y="78"/>
                    <a:pt x="62" y="94"/>
                    <a:pt x="43" y="123"/>
                  </a:cubicBezTo>
                  <a:cubicBezTo>
                    <a:pt x="29" y="144"/>
                    <a:pt x="24" y="169"/>
                    <a:pt x="17" y="194"/>
                  </a:cubicBezTo>
                  <a:cubicBezTo>
                    <a:pt x="10" y="218"/>
                    <a:pt x="0" y="242"/>
                    <a:pt x="0" y="269"/>
                  </a:cubicBezTo>
                  <a:cubicBezTo>
                    <a:pt x="0" y="288"/>
                    <a:pt x="4" y="307"/>
                    <a:pt x="6" y="326"/>
                  </a:cubicBezTo>
                  <a:cubicBezTo>
                    <a:pt x="13" y="380"/>
                    <a:pt x="37" y="394"/>
                    <a:pt x="52" y="427"/>
                  </a:cubicBezTo>
                  <a:cubicBezTo>
                    <a:pt x="74" y="475"/>
                    <a:pt x="107" y="478"/>
                    <a:pt x="144" y="497"/>
                  </a:cubicBezTo>
                  <a:cubicBezTo>
                    <a:pt x="168" y="509"/>
                    <a:pt x="196" y="540"/>
                    <a:pt x="222" y="532"/>
                  </a:cubicBezTo>
                  <a:cubicBezTo>
                    <a:pt x="240" y="525"/>
                    <a:pt x="251" y="535"/>
                    <a:pt x="267" y="535"/>
                  </a:cubicBezTo>
                  <a:cubicBezTo>
                    <a:pt x="302" y="535"/>
                    <a:pt x="336" y="523"/>
                    <a:pt x="367" y="510"/>
                  </a:cubicBezTo>
                  <a:cubicBezTo>
                    <a:pt x="398" y="497"/>
                    <a:pt x="416" y="479"/>
                    <a:pt x="450" y="462"/>
                  </a:cubicBezTo>
                  <a:cubicBezTo>
                    <a:pt x="473" y="451"/>
                    <a:pt x="485" y="424"/>
                    <a:pt x="498" y="401"/>
                  </a:cubicBezTo>
                  <a:cubicBezTo>
                    <a:pt x="511" y="379"/>
                    <a:pt x="526" y="371"/>
                    <a:pt x="526" y="331"/>
                  </a:cubicBezTo>
                  <a:cubicBezTo>
                    <a:pt x="526" y="298"/>
                    <a:pt x="533" y="279"/>
                    <a:pt x="533" y="269"/>
                  </a:cubicBezTo>
                  <a:cubicBezTo>
                    <a:pt x="533" y="228"/>
                    <a:pt x="531" y="189"/>
                    <a:pt x="515" y="155"/>
                  </a:cubicBezTo>
                  <a:close/>
                  <a:moveTo>
                    <a:pt x="478" y="332"/>
                  </a:moveTo>
                  <a:cubicBezTo>
                    <a:pt x="471" y="353"/>
                    <a:pt x="469" y="376"/>
                    <a:pt x="457" y="394"/>
                  </a:cubicBezTo>
                  <a:cubicBezTo>
                    <a:pt x="442" y="417"/>
                    <a:pt x="418" y="431"/>
                    <a:pt x="400" y="451"/>
                  </a:cubicBezTo>
                  <a:cubicBezTo>
                    <a:pt x="379" y="474"/>
                    <a:pt x="358" y="471"/>
                    <a:pt x="336" y="479"/>
                  </a:cubicBezTo>
                  <a:cubicBezTo>
                    <a:pt x="313" y="487"/>
                    <a:pt x="292" y="495"/>
                    <a:pt x="267" y="495"/>
                  </a:cubicBezTo>
                  <a:cubicBezTo>
                    <a:pt x="252" y="495"/>
                    <a:pt x="238" y="483"/>
                    <a:pt x="224" y="480"/>
                  </a:cubicBezTo>
                  <a:cubicBezTo>
                    <a:pt x="202" y="476"/>
                    <a:pt x="181" y="475"/>
                    <a:pt x="162" y="465"/>
                  </a:cubicBezTo>
                  <a:cubicBezTo>
                    <a:pt x="144" y="455"/>
                    <a:pt x="130" y="444"/>
                    <a:pt x="115" y="430"/>
                  </a:cubicBezTo>
                  <a:cubicBezTo>
                    <a:pt x="101" y="417"/>
                    <a:pt x="89" y="397"/>
                    <a:pt x="78" y="387"/>
                  </a:cubicBezTo>
                  <a:cubicBezTo>
                    <a:pt x="59" y="370"/>
                    <a:pt x="58" y="343"/>
                    <a:pt x="46" y="319"/>
                  </a:cubicBezTo>
                  <a:cubicBezTo>
                    <a:pt x="39" y="304"/>
                    <a:pt x="41" y="286"/>
                    <a:pt x="41" y="269"/>
                  </a:cubicBezTo>
                  <a:cubicBezTo>
                    <a:pt x="41" y="249"/>
                    <a:pt x="58" y="231"/>
                    <a:pt x="58" y="211"/>
                  </a:cubicBezTo>
                  <a:cubicBezTo>
                    <a:pt x="58" y="180"/>
                    <a:pt x="71" y="174"/>
                    <a:pt x="80" y="158"/>
                  </a:cubicBezTo>
                  <a:cubicBezTo>
                    <a:pt x="96" y="129"/>
                    <a:pt x="106" y="106"/>
                    <a:pt x="134" y="87"/>
                  </a:cubicBezTo>
                  <a:cubicBezTo>
                    <a:pt x="152" y="74"/>
                    <a:pt x="178" y="72"/>
                    <a:pt x="197" y="59"/>
                  </a:cubicBezTo>
                  <a:cubicBezTo>
                    <a:pt x="219" y="45"/>
                    <a:pt x="242" y="43"/>
                    <a:pt x="267" y="43"/>
                  </a:cubicBezTo>
                  <a:cubicBezTo>
                    <a:pt x="288" y="43"/>
                    <a:pt x="308" y="47"/>
                    <a:pt x="326" y="54"/>
                  </a:cubicBezTo>
                  <a:cubicBezTo>
                    <a:pt x="343" y="61"/>
                    <a:pt x="359" y="57"/>
                    <a:pt x="374" y="79"/>
                  </a:cubicBezTo>
                  <a:cubicBezTo>
                    <a:pt x="381" y="90"/>
                    <a:pt x="394" y="99"/>
                    <a:pt x="407" y="102"/>
                  </a:cubicBezTo>
                  <a:cubicBezTo>
                    <a:pt x="424" y="105"/>
                    <a:pt x="432" y="121"/>
                    <a:pt x="445" y="129"/>
                  </a:cubicBezTo>
                  <a:cubicBezTo>
                    <a:pt x="462" y="141"/>
                    <a:pt x="475" y="167"/>
                    <a:pt x="478" y="190"/>
                  </a:cubicBezTo>
                  <a:cubicBezTo>
                    <a:pt x="482" y="212"/>
                    <a:pt x="484" y="228"/>
                    <a:pt x="492" y="247"/>
                  </a:cubicBezTo>
                  <a:cubicBezTo>
                    <a:pt x="496" y="259"/>
                    <a:pt x="493" y="261"/>
                    <a:pt x="493" y="269"/>
                  </a:cubicBezTo>
                  <a:cubicBezTo>
                    <a:pt x="493" y="291"/>
                    <a:pt x="484" y="312"/>
                    <a:pt x="478" y="332"/>
                  </a:cubicBezTo>
                  <a:close/>
                </a:path>
              </a:pathLst>
            </a:custGeom>
            <a:noFill/>
            <a:ln w="11113" cap="flat">
              <a:solidFill>
                <a:srgbClr val="FCFDF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3" name="Freeform 300">
              <a:extLst>
                <a:ext uri="{FF2B5EF4-FFF2-40B4-BE49-F238E27FC236}">
                  <a16:creationId xmlns:a16="http://schemas.microsoft.com/office/drawing/2014/main" id="{8568ADC5-3AE5-429C-8141-050252FF4F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6" y="1207"/>
              <a:ext cx="1760" cy="1877"/>
            </a:xfrm>
            <a:custGeom>
              <a:avLst/>
              <a:gdLst>
                <a:gd name="T0" fmla="*/ 4622 w 768"/>
                <a:gd name="T1" fmla="*/ 0 h 768"/>
                <a:gd name="T2" fmla="*/ 0 w 768"/>
                <a:gd name="T3" fmla="*/ 5609 h 768"/>
                <a:gd name="T4" fmla="*/ 4622 w 768"/>
                <a:gd name="T5" fmla="*/ 11211 h 768"/>
                <a:gd name="T6" fmla="*/ 9242 w 768"/>
                <a:gd name="T7" fmla="*/ 5609 h 768"/>
                <a:gd name="T8" fmla="*/ 4622 w 768"/>
                <a:gd name="T9" fmla="*/ 0 h 768"/>
                <a:gd name="T10" fmla="*/ 4622 w 768"/>
                <a:gd name="T11" fmla="*/ 10060 h 768"/>
                <a:gd name="T12" fmla="*/ 940 w 768"/>
                <a:gd name="T13" fmla="*/ 5609 h 768"/>
                <a:gd name="T14" fmla="*/ 4622 w 768"/>
                <a:gd name="T15" fmla="*/ 1141 h 768"/>
                <a:gd name="T16" fmla="*/ 8303 w 768"/>
                <a:gd name="T17" fmla="*/ 5609 h 768"/>
                <a:gd name="T18" fmla="*/ 4622 w 768"/>
                <a:gd name="T19" fmla="*/ 10060 h 7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8" h="768">
                  <a:moveTo>
                    <a:pt x="384" y="0"/>
                  </a:moveTo>
                  <a:cubicBezTo>
                    <a:pt x="172" y="0"/>
                    <a:pt x="0" y="171"/>
                    <a:pt x="0" y="384"/>
                  </a:cubicBezTo>
                  <a:cubicBezTo>
                    <a:pt x="0" y="596"/>
                    <a:pt x="172" y="768"/>
                    <a:pt x="384" y="768"/>
                  </a:cubicBezTo>
                  <a:cubicBezTo>
                    <a:pt x="596" y="768"/>
                    <a:pt x="768" y="596"/>
                    <a:pt x="768" y="384"/>
                  </a:cubicBezTo>
                  <a:cubicBezTo>
                    <a:pt x="768" y="171"/>
                    <a:pt x="596" y="0"/>
                    <a:pt x="384" y="0"/>
                  </a:cubicBezTo>
                  <a:close/>
                  <a:moveTo>
                    <a:pt x="384" y="689"/>
                  </a:moveTo>
                  <a:cubicBezTo>
                    <a:pt x="215" y="689"/>
                    <a:pt x="78" y="552"/>
                    <a:pt x="78" y="384"/>
                  </a:cubicBezTo>
                  <a:cubicBezTo>
                    <a:pt x="78" y="215"/>
                    <a:pt x="215" y="78"/>
                    <a:pt x="384" y="78"/>
                  </a:cubicBezTo>
                  <a:cubicBezTo>
                    <a:pt x="553" y="78"/>
                    <a:pt x="690" y="215"/>
                    <a:pt x="690" y="384"/>
                  </a:cubicBezTo>
                  <a:cubicBezTo>
                    <a:pt x="690" y="552"/>
                    <a:pt x="553" y="689"/>
                    <a:pt x="384" y="689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4" name="Freeform 301">
              <a:extLst>
                <a:ext uri="{FF2B5EF4-FFF2-40B4-BE49-F238E27FC236}">
                  <a16:creationId xmlns:a16="http://schemas.microsoft.com/office/drawing/2014/main" id="{FB5A00FD-DE81-45B6-B320-9B3A4826B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1598"/>
              <a:ext cx="1033" cy="1093"/>
            </a:xfrm>
            <a:custGeom>
              <a:avLst/>
              <a:gdLst>
                <a:gd name="T0" fmla="*/ 5204 w 451"/>
                <a:gd name="T1" fmla="*/ 4179 h 447"/>
                <a:gd name="T2" fmla="*/ 4952 w 451"/>
                <a:gd name="T3" fmla="*/ 5088 h 447"/>
                <a:gd name="T4" fmla="*/ 4276 w 451"/>
                <a:gd name="T5" fmla="*/ 5908 h 447"/>
                <a:gd name="T6" fmla="*/ 3520 w 451"/>
                <a:gd name="T7" fmla="*/ 6301 h 447"/>
                <a:gd name="T8" fmla="*/ 2703 w 451"/>
                <a:gd name="T9" fmla="*/ 6536 h 447"/>
                <a:gd name="T10" fmla="*/ 2199 w 451"/>
                <a:gd name="T11" fmla="*/ 6331 h 447"/>
                <a:gd name="T12" fmla="*/ 1452 w 451"/>
                <a:gd name="T13" fmla="*/ 6098 h 447"/>
                <a:gd name="T14" fmla="*/ 902 w 451"/>
                <a:gd name="T15" fmla="*/ 5602 h 447"/>
                <a:gd name="T16" fmla="*/ 456 w 451"/>
                <a:gd name="T17" fmla="*/ 4969 h 447"/>
                <a:gd name="T18" fmla="*/ 85 w 451"/>
                <a:gd name="T19" fmla="*/ 3993 h 447"/>
                <a:gd name="T20" fmla="*/ 25 w 451"/>
                <a:gd name="T21" fmla="*/ 3259 h 447"/>
                <a:gd name="T22" fmla="*/ 231 w 451"/>
                <a:gd name="T23" fmla="*/ 2428 h 447"/>
                <a:gd name="T24" fmla="*/ 483 w 451"/>
                <a:gd name="T25" fmla="*/ 1668 h 447"/>
                <a:gd name="T26" fmla="*/ 1118 w 451"/>
                <a:gd name="T27" fmla="*/ 646 h 447"/>
                <a:gd name="T28" fmla="*/ 1874 w 451"/>
                <a:gd name="T29" fmla="*/ 232 h 447"/>
                <a:gd name="T30" fmla="*/ 2703 w 451"/>
                <a:gd name="T31" fmla="*/ 0 h 447"/>
                <a:gd name="T32" fmla="*/ 3399 w 451"/>
                <a:gd name="T33" fmla="*/ 161 h 447"/>
                <a:gd name="T34" fmla="*/ 3976 w 451"/>
                <a:gd name="T35" fmla="*/ 526 h 447"/>
                <a:gd name="T36" fmla="*/ 4359 w 451"/>
                <a:gd name="T37" fmla="*/ 861 h 447"/>
                <a:gd name="T38" fmla="*/ 4805 w 451"/>
                <a:gd name="T39" fmla="*/ 1254 h 447"/>
                <a:gd name="T40" fmla="*/ 5215 w 451"/>
                <a:gd name="T41" fmla="*/ 2122 h 447"/>
                <a:gd name="T42" fmla="*/ 5371 w 451"/>
                <a:gd name="T43" fmla="*/ 2954 h 447"/>
                <a:gd name="T44" fmla="*/ 5383 w 451"/>
                <a:gd name="T45" fmla="*/ 3259 h 447"/>
                <a:gd name="T46" fmla="*/ 5204 w 451"/>
                <a:gd name="T47" fmla="*/ 4179 h 44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51" h="447">
                  <a:moveTo>
                    <a:pt x="433" y="286"/>
                  </a:moveTo>
                  <a:cubicBezTo>
                    <a:pt x="427" y="307"/>
                    <a:pt x="424" y="330"/>
                    <a:pt x="412" y="348"/>
                  </a:cubicBezTo>
                  <a:cubicBezTo>
                    <a:pt x="398" y="370"/>
                    <a:pt x="374" y="384"/>
                    <a:pt x="356" y="404"/>
                  </a:cubicBezTo>
                  <a:cubicBezTo>
                    <a:pt x="336" y="427"/>
                    <a:pt x="314" y="424"/>
                    <a:pt x="293" y="431"/>
                  </a:cubicBezTo>
                  <a:cubicBezTo>
                    <a:pt x="270" y="439"/>
                    <a:pt x="250" y="447"/>
                    <a:pt x="225" y="447"/>
                  </a:cubicBezTo>
                  <a:cubicBezTo>
                    <a:pt x="210" y="447"/>
                    <a:pt x="197" y="435"/>
                    <a:pt x="183" y="433"/>
                  </a:cubicBezTo>
                  <a:cubicBezTo>
                    <a:pt x="161" y="428"/>
                    <a:pt x="140" y="428"/>
                    <a:pt x="121" y="417"/>
                  </a:cubicBezTo>
                  <a:cubicBezTo>
                    <a:pt x="104" y="408"/>
                    <a:pt x="90" y="397"/>
                    <a:pt x="75" y="383"/>
                  </a:cubicBezTo>
                  <a:cubicBezTo>
                    <a:pt x="61" y="370"/>
                    <a:pt x="50" y="350"/>
                    <a:pt x="38" y="340"/>
                  </a:cubicBezTo>
                  <a:cubicBezTo>
                    <a:pt x="20" y="324"/>
                    <a:pt x="19" y="297"/>
                    <a:pt x="7" y="273"/>
                  </a:cubicBezTo>
                  <a:cubicBezTo>
                    <a:pt x="0" y="258"/>
                    <a:pt x="2" y="240"/>
                    <a:pt x="2" y="223"/>
                  </a:cubicBezTo>
                  <a:cubicBezTo>
                    <a:pt x="2" y="204"/>
                    <a:pt x="19" y="187"/>
                    <a:pt x="19" y="166"/>
                  </a:cubicBezTo>
                  <a:cubicBezTo>
                    <a:pt x="19" y="135"/>
                    <a:pt x="32" y="129"/>
                    <a:pt x="40" y="114"/>
                  </a:cubicBezTo>
                  <a:cubicBezTo>
                    <a:pt x="57" y="85"/>
                    <a:pt x="66" y="63"/>
                    <a:pt x="93" y="44"/>
                  </a:cubicBezTo>
                  <a:cubicBezTo>
                    <a:pt x="112" y="31"/>
                    <a:pt x="137" y="29"/>
                    <a:pt x="156" y="16"/>
                  </a:cubicBezTo>
                  <a:cubicBezTo>
                    <a:pt x="177" y="2"/>
                    <a:pt x="200" y="0"/>
                    <a:pt x="225" y="0"/>
                  </a:cubicBezTo>
                  <a:cubicBezTo>
                    <a:pt x="246" y="0"/>
                    <a:pt x="265" y="4"/>
                    <a:pt x="283" y="11"/>
                  </a:cubicBezTo>
                  <a:cubicBezTo>
                    <a:pt x="300" y="18"/>
                    <a:pt x="316" y="14"/>
                    <a:pt x="331" y="36"/>
                  </a:cubicBezTo>
                  <a:cubicBezTo>
                    <a:pt x="338" y="47"/>
                    <a:pt x="350" y="56"/>
                    <a:pt x="363" y="59"/>
                  </a:cubicBezTo>
                  <a:cubicBezTo>
                    <a:pt x="380" y="62"/>
                    <a:pt x="388" y="77"/>
                    <a:pt x="400" y="86"/>
                  </a:cubicBezTo>
                  <a:cubicBezTo>
                    <a:pt x="417" y="97"/>
                    <a:pt x="430" y="122"/>
                    <a:pt x="434" y="145"/>
                  </a:cubicBezTo>
                  <a:cubicBezTo>
                    <a:pt x="437" y="168"/>
                    <a:pt x="439" y="183"/>
                    <a:pt x="447" y="202"/>
                  </a:cubicBezTo>
                  <a:cubicBezTo>
                    <a:pt x="451" y="213"/>
                    <a:pt x="448" y="216"/>
                    <a:pt x="448" y="223"/>
                  </a:cubicBezTo>
                  <a:cubicBezTo>
                    <a:pt x="448" y="245"/>
                    <a:pt x="439" y="266"/>
                    <a:pt x="433" y="286"/>
                  </a:cubicBezTo>
                  <a:close/>
                </a:path>
              </a:pathLst>
            </a:custGeom>
            <a:noFill/>
            <a:ln w="15875" cap="flat">
              <a:solidFill>
                <a:srgbClr val="FAEC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5" name="Freeform 302">
              <a:extLst>
                <a:ext uri="{FF2B5EF4-FFF2-40B4-BE49-F238E27FC236}">
                  <a16:creationId xmlns:a16="http://schemas.microsoft.com/office/drawing/2014/main" id="{DA3401E7-3CAC-4EB0-8855-F4C2FD263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28"/>
              <a:ext cx="105" cy="36"/>
            </a:xfrm>
            <a:custGeom>
              <a:avLst/>
              <a:gdLst>
                <a:gd name="T0" fmla="*/ 548 w 46"/>
                <a:gd name="T1" fmla="*/ 206 h 15"/>
                <a:gd name="T2" fmla="*/ 0 w 4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5">
                  <a:moveTo>
                    <a:pt x="46" y="15"/>
                  </a:moveTo>
                  <a:cubicBezTo>
                    <a:pt x="30" y="10"/>
                    <a:pt x="14" y="7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6" name="Freeform 303">
              <a:extLst>
                <a:ext uri="{FF2B5EF4-FFF2-40B4-BE49-F238E27FC236}">
                  <a16:creationId xmlns:a16="http://schemas.microsoft.com/office/drawing/2014/main" id="{6080CE9F-D2E2-445B-B50B-F9BB14563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598"/>
              <a:ext cx="45" cy="78"/>
            </a:xfrm>
            <a:custGeom>
              <a:avLst/>
              <a:gdLst>
                <a:gd name="T0" fmla="*/ 0 w 20"/>
                <a:gd name="T1" fmla="*/ 0 h 32"/>
                <a:gd name="T2" fmla="*/ 92 w 20"/>
                <a:gd name="T3" fmla="*/ 144 h 32"/>
                <a:gd name="T4" fmla="*/ 146 w 20"/>
                <a:gd name="T5" fmla="*/ 290 h 32"/>
                <a:gd name="T6" fmla="*/ 227 w 20"/>
                <a:gd name="T7" fmla="*/ 463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2">
                  <a:moveTo>
                    <a:pt x="0" y="0"/>
                  </a:moveTo>
                  <a:cubicBezTo>
                    <a:pt x="2" y="4"/>
                    <a:pt x="6" y="7"/>
                    <a:pt x="8" y="10"/>
                  </a:cubicBezTo>
                  <a:cubicBezTo>
                    <a:pt x="10" y="13"/>
                    <a:pt x="11" y="17"/>
                    <a:pt x="13" y="20"/>
                  </a:cubicBezTo>
                  <a:cubicBezTo>
                    <a:pt x="16" y="24"/>
                    <a:pt x="18" y="28"/>
                    <a:pt x="20" y="32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7" name="Freeform 304">
              <a:extLst>
                <a:ext uri="{FF2B5EF4-FFF2-40B4-BE49-F238E27FC236}">
                  <a16:creationId xmlns:a16="http://schemas.microsoft.com/office/drawing/2014/main" id="{A51E733B-6454-4422-86A8-C84E20EA9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1532"/>
              <a:ext cx="35" cy="86"/>
            </a:xfrm>
            <a:custGeom>
              <a:avLst/>
              <a:gdLst>
                <a:gd name="T0" fmla="*/ 0 w 15"/>
                <a:gd name="T1" fmla="*/ 0 h 35"/>
                <a:gd name="T2" fmla="*/ 37 w 15"/>
                <a:gd name="T3" fmla="*/ 91 h 35"/>
                <a:gd name="T4" fmla="*/ 77 w 15"/>
                <a:gd name="T5" fmla="*/ 194 h 35"/>
                <a:gd name="T6" fmla="*/ 126 w 15"/>
                <a:gd name="T7" fmla="*/ 356 h 35"/>
                <a:gd name="T8" fmla="*/ 191 w 15"/>
                <a:gd name="T9" fmla="*/ 51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5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4" y="8"/>
                    <a:pt x="5" y="11"/>
                    <a:pt x="6" y="13"/>
                  </a:cubicBezTo>
                  <a:cubicBezTo>
                    <a:pt x="7" y="17"/>
                    <a:pt x="9" y="20"/>
                    <a:pt x="10" y="24"/>
                  </a:cubicBezTo>
                  <a:cubicBezTo>
                    <a:pt x="12" y="26"/>
                    <a:pt x="13" y="35"/>
                    <a:pt x="15" y="35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8" name="Freeform 305">
              <a:extLst>
                <a:ext uri="{FF2B5EF4-FFF2-40B4-BE49-F238E27FC236}">
                  <a16:creationId xmlns:a16="http://schemas.microsoft.com/office/drawing/2014/main" id="{02787413-D338-4518-AA67-91FFBCAB7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1495"/>
              <a:ext cx="14" cy="110"/>
            </a:xfrm>
            <a:custGeom>
              <a:avLst/>
              <a:gdLst>
                <a:gd name="T0" fmla="*/ 0 w 6"/>
                <a:gd name="T1" fmla="*/ 645 h 45"/>
                <a:gd name="T2" fmla="*/ 12 w 6"/>
                <a:gd name="T3" fmla="*/ 658 h 45"/>
                <a:gd name="T4" fmla="*/ 49 w 6"/>
                <a:gd name="T5" fmla="*/ 232 h 45"/>
                <a:gd name="T6" fmla="*/ 77 w 6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5">
                  <a:moveTo>
                    <a:pt x="0" y="44"/>
                  </a:moveTo>
                  <a:cubicBezTo>
                    <a:pt x="1" y="44"/>
                    <a:pt x="1" y="45"/>
                    <a:pt x="1" y="45"/>
                  </a:cubicBezTo>
                  <a:cubicBezTo>
                    <a:pt x="2" y="35"/>
                    <a:pt x="3" y="26"/>
                    <a:pt x="4" y="16"/>
                  </a:cubicBezTo>
                  <a:cubicBezTo>
                    <a:pt x="4" y="12"/>
                    <a:pt x="4" y="4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9" name="Freeform 306">
              <a:extLst>
                <a:ext uri="{FF2B5EF4-FFF2-40B4-BE49-F238E27FC236}">
                  <a16:creationId xmlns:a16="http://schemas.microsoft.com/office/drawing/2014/main" id="{8B59CA8F-E014-4A00-9B4E-DECE67411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1544"/>
              <a:ext cx="39" cy="98"/>
            </a:xfrm>
            <a:custGeom>
              <a:avLst/>
              <a:gdLst>
                <a:gd name="T0" fmla="*/ 204 w 17"/>
                <a:gd name="T1" fmla="*/ 0 h 40"/>
                <a:gd name="T2" fmla="*/ 73 w 17"/>
                <a:gd name="T3" fmla="*/ 414 h 40"/>
                <a:gd name="T4" fmla="*/ 25 w 17"/>
                <a:gd name="T5" fmla="*/ 529 h 40"/>
                <a:gd name="T6" fmla="*/ 0 w 17"/>
                <a:gd name="T7" fmla="*/ 58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0">
                  <a:moveTo>
                    <a:pt x="17" y="0"/>
                  </a:moveTo>
                  <a:cubicBezTo>
                    <a:pt x="14" y="9"/>
                    <a:pt x="10" y="19"/>
                    <a:pt x="6" y="28"/>
                  </a:cubicBezTo>
                  <a:cubicBezTo>
                    <a:pt x="4" y="31"/>
                    <a:pt x="3" y="34"/>
                    <a:pt x="2" y="36"/>
                  </a:cubicBezTo>
                  <a:cubicBezTo>
                    <a:pt x="1" y="38"/>
                    <a:pt x="0" y="40"/>
                    <a:pt x="0" y="4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0" name="Freeform 307">
              <a:extLst>
                <a:ext uri="{FF2B5EF4-FFF2-40B4-BE49-F238E27FC236}">
                  <a16:creationId xmlns:a16="http://schemas.microsoft.com/office/drawing/2014/main" id="{6BFD31FC-69D9-4272-A885-98A397A20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1752"/>
              <a:ext cx="50" cy="61"/>
            </a:xfrm>
            <a:custGeom>
              <a:avLst/>
              <a:gdLst>
                <a:gd name="T0" fmla="*/ 0 w 22"/>
                <a:gd name="T1" fmla="*/ 364 h 25"/>
                <a:gd name="T2" fmla="*/ 102 w 22"/>
                <a:gd name="T3" fmla="*/ 232 h 25"/>
                <a:gd name="T4" fmla="*/ 175 w 22"/>
                <a:gd name="T5" fmla="*/ 120 h 25"/>
                <a:gd name="T6" fmla="*/ 259 w 22"/>
                <a:gd name="T7" fmla="*/ 0 h 25"/>
                <a:gd name="T8" fmla="*/ 259 w 22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0" y="25"/>
                  </a:moveTo>
                  <a:cubicBezTo>
                    <a:pt x="4" y="23"/>
                    <a:pt x="6" y="19"/>
                    <a:pt x="9" y="16"/>
                  </a:cubicBezTo>
                  <a:cubicBezTo>
                    <a:pt x="11" y="13"/>
                    <a:pt x="13" y="11"/>
                    <a:pt x="15" y="8"/>
                  </a:cubicBezTo>
                  <a:cubicBezTo>
                    <a:pt x="17" y="6"/>
                    <a:pt x="19" y="1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1" name="Freeform 308">
              <a:extLst>
                <a:ext uri="{FF2B5EF4-FFF2-40B4-BE49-F238E27FC236}">
                  <a16:creationId xmlns:a16="http://schemas.microsoft.com/office/drawing/2014/main" id="{0BFA9BEF-395D-4D84-8334-F090B13F7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1882"/>
              <a:ext cx="94" cy="34"/>
            </a:xfrm>
            <a:custGeom>
              <a:avLst/>
              <a:gdLst>
                <a:gd name="T0" fmla="*/ 0 w 41"/>
                <a:gd name="T1" fmla="*/ 189 h 14"/>
                <a:gd name="T2" fmla="*/ 158 w 41"/>
                <a:gd name="T3" fmla="*/ 129 h 14"/>
                <a:gd name="T4" fmla="*/ 326 w 41"/>
                <a:gd name="T5" fmla="*/ 58 h 14"/>
                <a:gd name="T6" fmla="*/ 495 w 41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14">
                  <a:moveTo>
                    <a:pt x="0" y="13"/>
                  </a:moveTo>
                  <a:cubicBezTo>
                    <a:pt x="3" y="14"/>
                    <a:pt x="10" y="10"/>
                    <a:pt x="13" y="9"/>
                  </a:cubicBezTo>
                  <a:cubicBezTo>
                    <a:pt x="18" y="8"/>
                    <a:pt x="22" y="5"/>
                    <a:pt x="27" y="4"/>
                  </a:cubicBezTo>
                  <a:cubicBezTo>
                    <a:pt x="32" y="3"/>
                    <a:pt x="37" y="1"/>
                    <a:pt x="41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2" name="Freeform 309">
              <a:extLst>
                <a:ext uri="{FF2B5EF4-FFF2-40B4-BE49-F238E27FC236}">
                  <a16:creationId xmlns:a16="http://schemas.microsoft.com/office/drawing/2014/main" id="{4051E2AF-9446-43C2-B0AF-FE3116DF4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018"/>
              <a:ext cx="98" cy="35"/>
            </a:xfrm>
            <a:custGeom>
              <a:avLst/>
              <a:gdLst>
                <a:gd name="T0" fmla="*/ 0 w 43"/>
                <a:gd name="T1" fmla="*/ 220 h 14"/>
                <a:gd name="T2" fmla="*/ 187 w 43"/>
                <a:gd name="T3" fmla="*/ 145 h 14"/>
                <a:gd name="T4" fmla="*/ 353 w 43"/>
                <a:gd name="T5" fmla="*/ 83 h 14"/>
                <a:gd name="T6" fmla="*/ 508 w 43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14">
                  <a:moveTo>
                    <a:pt x="0" y="14"/>
                  </a:moveTo>
                  <a:cubicBezTo>
                    <a:pt x="6" y="14"/>
                    <a:pt x="10" y="11"/>
                    <a:pt x="16" y="9"/>
                  </a:cubicBezTo>
                  <a:cubicBezTo>
                    <a:pt x="20" y="8"/>
                    <a:pt x="25" y="7"/>
                    <a:pt x="30" y="5"/>
                  </a:cubicBezTo>
                  <a:cubicBezTo>
                    <a:pt x="34" y="4"/>
                    <a:pt x="40" y="2"/>
                    <a:pt x="43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3" name="Freeform 310">
              <a:extLst>
                <a:ext uri="{FF2B5EF4-FFF2-40B4-BE49-F238E27FC236}">
                  <a16:creationId xmlns:a16="http://schemas.microsoft.com/office/drawing/2014/main" id="{930E5FE3-F94C-455A-B771-C27D70BF3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180"/>
              <a:ext cx="91" cy="5"/>
            </a:xfrm>
            <a:custGeom>
              <a:avLst/>
              <a:gdLst>
                <a:gd name="T0" fmla="*/ 460 w 40"/>
                <a:gd name="T1" fmla="*/ 0 h 2"/>
                <a:gd name="T2" fmla="*/ 471 w 40"/>
                <a:gd name="T3" fmla="*/ 20 h 2"/>
                <a:gd name="T4" fmla="*/ 11 w 40"/>
                <a:gd name="T5" fmla="*/ 0 h 2"/>
                <a:gd name="T6" fmla="*/ 11 w 40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">
                  <a:moveTo>
                    <a:pt x="39" y="0"/>
                  </a:moveTo>
                  <a:cubicBezTo>
                    <a:pt x="40" y="0"/>
                    <a:pt x="40" y="0"/>
                    <a:pt x="40" y="1"/>
                  </a:cubicBezTo>
                  <a:cubicBezTo>
                    <a:pt x="27" y="1"/>
                    <a:pt x="13" y="2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4" name="Freeform 311">
              <a:extLst>
                <a:ext uri="{FF2B5EF4-FFF2-40B4-BE49-F238E27FC236}">
                  <a16:creationId xmlns:a16="http://schemas.microsoft.com/office/drawing/2014/main" id="{0EF2ECB4-67D8-4E69-AA3C-388C74610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322"/>
              <a:ext cx="108" cy="36"/>
            </a:xfrm>
            <a:custGeom>
              <a:avLst/>
              <a:gdLst>
                <a:gd name="T0" fmla="*/ 0 w 47"/>
                <a:gd name="T1" fmla="*/ 0 h 15"/>
                <a:gd name="T2" fmla="*/ 411 w 47"/>
                <a:gd name="T3" fmla="*/ 110 h 15"/>
                <a:gd name="T4" fmla="*/ 570 w 47"/>
                <a:gd name="T5" fmla="*/ 20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5">
                  <a:moveTo>
                    <a:pt x="0" y="0"/>
                  </a:moveTo>
                  <a:cubicBezTo>
                    <a:pt x="9" y="7"/>
                    <a:pt x="24" y="4"/>
                    <a:pt x="34" y="8"/>
                  </a:cubicBezTo>
                  <a:cubicBezTo>
                    <a:pt x="37" y="9"/>
                    <a:pt x="46" y="13"/>
                    <a:pt x="47" y="15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5" name="Freeform 312">
              <a:extLst>
                <a:ext uri="{FF2B5EF4-FFF2-40B4-BE49-F238E27FC236}">
                  <a16:creationId xmlns:a16="http://schemas.microsoft.com/office/drawing/2014/main" id="{7C751406-C2BA-4A3C-8D5A-EED3C60BE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449"/>
              <a:ext cx="76" cy="39"/>
            </a:xfrm>
            <a:custGeom>
              <a:avLst/>
              <a:gdLst>
                <a:gd name="T0" fmla="*/ 403 w 33"/>
                <a:gd name="T1" fmla="*/ 232 h 16"/>
                <a:gd name="T2" fmla="*/ 0 w 3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6">
                  <a:moveTo>
                    <a:pt x="33" y="16"/>
                  </a:moveTo>
                  <a:cubicBezTo>
                    <a:pt x="21" y="14"/>
                    <a:pt x="11" y="5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6" name="Freeform 313">
              <a:extLst>
                <a:ext uri="{FF2B5EF4-FFF2-40B4-BE49-F238E27FC236}">
                  <a16:creationId xmlns:a16="http://schemas.microsoft.com/office/drawing/2014/main" id="{891E9DDE-BE9A-4169-8CD9-CB4C40482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2632"/>
              <a:ext cx="34" cy="71"/>
            </a:xfrm>
            <a:custGeom>
              <a:avLst/>
              <a:gdLst>
                <a:gd name="T0" fmla="*/ 0 w 15"/>
                <a:gd name="T1" fmla="*/ 0 h 29"/>
                <a:gd name="T2" fmla="*/ 118 w 15"/>
                <a:gd name="T3" fmla="*/ 294 h 29"/>
                <a:gd name="T4" fmla="*/ 175 w 15"/>
                <a:gd name="T5" fmla="*/ 426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9">
                  <a:moveTo>
                    <a:pt x="0" y="0"/>
                  </a:moveTo>
                  <a:cubicBezTo>
                    <a:pt x="2" y="7"/>
                    <a:pt x="7" y="14"/>
                    <a:pt x="10" y="20"/>
                  </a:cubicBezTo>
                  <a:cubicBezTo>
                    <a:pt x="11" y="23"/>
                    <a:pt x="13" y="26"/>
                    <a:pt x="15" y="29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7" name="Freeform 314">
              <a:extLst>
                <a:ext uri="{FF2B5EF4-FFF2-40B4-BE49-F238E27FC236}">
                  <a16:creationId xmlns:a16="http://schemas.microsoft.com/office/drawing/2014/main" id="{FE373CA1-DA95-4205-B6C6-DC61A8EFD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2671"/>
              <a:ext cx="33" cy="93"/>
            </a:xfrm>
            <a:custGeom>
              <a:avLst/>
              <a:gdLst>
                <a:gd name="T0" fmla="*/ 0 w 14"/>
                <a:gd name="T1" fmla="*/ 0 h 38"/>
                <a:gd name="T2" fmla="*/ 184 w 14"/>
                <a:gd name="T3" fmla="*/ 558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8">
                  <a:moveTo>
                    <a:pt x="0" y="0"/>
                  </a:moveTo>
                  <a:cubicBezTo>
                    <a:pt x="5" y="13"/>
                    <a:pt x="9" y="26"/>
                    <a:pt x="14" y="38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8" name="Freeform 315">
              <a:extLst>
                <a:ext uri="{FF2B5EF4-FFF2-40B4-BE49-F238E27FC236}">
                  <a16:creationId xmlns:a16="http://schemas.microsoft.com/office/drawing/2014/main" id="{3490ADCB-D4D9-4BE5-A2FD-787D499CA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2700"/>
              <a:ext cx="7" cy="96"/>
            </a:xfrm>
            <a:custGeom>
              <a:avLst/>
              <a:gdLst>
                <a:gd name="T0" fmla="*/ 12 w 3"/>
                <a:gd name="T1" fmla="*/ 0 h 39"/>
                <a:gd name="T2" fmla="*/ 12 w 3"/>
                <a:gd name="T3" fmla="*/ 377 h 39"/>
                <a:gd name="T4" fmla="*/ 12 w 3"/>
                <a:gd name="T5" fmla="*/ 581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9">
                  <a:moveTo>
                    <a:pt x="1" y="0"/>
                  </a:moveTo>
                  <a:cubicBezTo>
                    <a:pt x="3" y="7"/>
                    <a:pt x="1" y="17"/>
                    <a:pt x="1" y="25"/>
                  </a:cubicBezTo>
                  <a:cubicBezTo>
                    <a:pt x="1" y="29"/>
                    <a:pt x="0" y="36"/>
                    <a:pt x="1" y="39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9" name="Freeform 316">
              <a:extLst>
                <a:ext uri="{FF2B5EF4-FFF2-40B4-BE49-F238E27FC236}">
                  <a16:creationId xmlns:a16="http://schemas.microsoft.com/office/drawing/2014/main" id="{EC8B1B43-8CDE-4828-B7FF-10DB870D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2661"/>
              <a:ext cx="30" cy="127"/>
            </a:xfrm>
            <a:custGeom>
              <a:avLst/>
              <a:gdLst>
                <a:gd name="T0" fmla="*/ 159 w 13"/>
                <a:gd name="T1" fmla="*/ 0 h 52"/>
                <a:gd name="T2" fmla="*/ 37 w 13"/>
                <a:gd name="T3" fmla="*/ 525 h 52"/>
                <a:gd name="T4" fmla="*/ 0 w 13"/>
                <a:gd name="T5" fmla="*/ 757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52">
                  <a:moveTo>
                    <a:pt x="13" y="0"/>
                  </a:moveTo>
                  <a:cubicBezTo>
                    <a:pt x="10" y="12"/>
                    <a:pt x="6" y="24"/>
                    <a:pt x="3" y="36"/>
                  </a:cubicBezTo>
                  <a:cubicBezTo>
                    <a:pt x="2" y="41"/>
                    <a:pt x="0" y="47"/>
                    <a:pt x="0" y="52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0" name="Freeform 317">
              <a:extLst>
                <a:ext uri="{FF2B5EF4-FFF2-40B4-BE49-F238E27FC236}">
                  <a16:creationId xmlns:a16="http://schemas.microsoft.com/office/drawing/2014/main" id="{3213B6E3-35FA-48BC-86DA-6326489E2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2647"/>
              <a:ext cx="34" cy="88"/>
            </a:xfrm>
            <a:custGeom>
              <a:avLst/>
              <a:gdLst>
                <a:gd name="T0" fmla="*/ 175 w 15"/>
                <a:gd name="T1" fmla="*/ 0 h 36"/>
                <a:gd name="T2" fmla="*/ 0 w 15"/>
                <a:gd name="T3" fmla="*/ 526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6">
                  <a:moveTo>
                    <a:pt x="15" y="0"/>
                  </a:moveTo>
                  <a:cubicBezTo>
                    <a:pt x="13" y="13"/>
                    <a:pt x="4" y="24"/>
                    <a:pt x="0" y="36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1" name="Freeform 318">
              <a:extLst>
                <a:ext uri="{FF2B5EF4-FFF2-40B4-BE49-F238E27FC236}">
                  <a16:creationId xmlns:a16="http://schemas.microsoft.com/office/drawing/2014/main" id="{7AE82728-A708-4C9A-B86D-7C1A91C39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2581"/>
              <a:ext cx="49" cy="88"/>
            </a:xfrm>
            <a:custGeom>
              <a:avLst/>
              <a:gdLst>
                <a:gd name="T0" fmla="*/ 0 w 21"/>
                <a:gd name="T1" fmla="*/ 526 h 36"/>
                <a:gd name="T2" fmla="*/ 86 w 21"/>
                <a:gd name="T3" fmla="*/ 364 h 36"/>
                <a:gd name="T4" fmla="*/ 180 w 21"/>
                <a:gd name="T5" fmla="*/ 174 h 36"/>
                <a:gd name="T6" fmla="*/ 266 w 21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6">
                  <a:moveTo>
                    <a:pt x="0" y="36"/>
                  </a:moveTo>
                  <a:cubicBezTo>
                    <a:pt x="2" y="34"/>
                    <a:pt x="5" y="28"/>
                    <a:pt x="7" y="25"/>
                  </a:cubicBezTo>
                  <a:cubicBezTo>
                    <a:pt x="10" y="21"/>
                    <a:pt x="12" y="17"/>
                    <a:pt x="14" y="12"/>
                  </a:cubicBezTo>
                  <a:cubicBezTo>
                    <a:pt x="16" y="9"/>
                    <a:pt x="18" y="3"/>
                    <a:pt x="21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2" name="Freeform 319">
              <a:extLst>
                <a:ext uri="{FF2B5EF4-FFF2-40B4-BE49-F238E27FC236}">
                  <a16:creationId xmlns:a16="http://schemas.microsoft.com/office/drawing/2014/main" id="{32434AC4-79C9-4B84-B0BA-27D6FB7BD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383"/>
              <a:ext cx="81" cy="46"/>
            </a:xfrm>
            <a:custGeom>
              <a:avLst/>
              <a:gdLst>
                <a:gd name="T0" fmla="*/ 433 w 35"/>
                <a:gd name="T1" fmla="*/ 0 h 19"/>
                <a:gd name="T2" fmla="*/ 0 w 35"/>
                <a:gd name="T3" fmla="*/ 269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9">
                  <a:moveTo>
                    <a:pt x="35" y="0"/>
                  </a:moveTo>
                  <a:cubicBezTo>
                    <a:pt x="23" y="4"/>
                    <a:pt x="11" y="14"/>
                    <a:pt x="0" y="19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3" name="Freeform 320">
              <a:extLst>
                <a:ext uri="{FF2B5EF4-FFF2-40B4-BE49-F238E27FC236}">
                  <a16:creationId xmlns:a16="http://schemas.microsoft.com/office/drawing/2014/main" id="{3EFFFF50-8073-4294-9975-2E9C52191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2241"/>
              <a:ext cx="83" cy="24"/>
            </a:xfrm>
            <a:custGeom>
              <a:avLst/>
              <a:gdLst>
                <a:gd name="T0" fmla="*/ 440 w 36"/>
                <a:gd name="T1" fmla="*/ 0 h 10"/>
                <a:gd name="T2" fmla="*/ 318 w 36"/>
                <a:gd name="T3" fmla="*/ 41 h 10"/>
                <a:gd name="T4" fmla="*/ 187 w 36"/>
                <a:gd name="T5" fmla="*/ 82 h 10"/>
                <a:gd name="T6" fmla="*/ 0 w 36"/>
                <a:gd name="T7" fmla="*/ 13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0">
                  <a:moveTo>
                    <a:pt x="36" y="0"/>
                  </a:moveTo>
                  <a:cubicBezTo>
                    <a:pt x="33" y="2"/>
                    <a:pt x="29" y="2"/>
                    <a:pt x="26" y="3"/>
                  </a:cubicBezTo>
                  <a:cubicBezTo>
                    <a:pt x="22" y="4"/>
                    <a:pt x="19" y="5"/>
                    <a:pt x="15" y="6"/>
                  </a:cubicBezTo>
                  <a:cubicBezTo>
                    <a:pt x="10" y="8"/>
                    <a:pt x="3" y="9"/>
                    <a:pt x="0" y="1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4" name="Freeform 321">
              <a:extLst>
                <a:ext uri="{FF2B5EF4-FFF2-40B4-BE49-F238E27FC236}">
                  <a16:creationId xmlns:a16="http://schemas.microsoft.com/office/drawing/2014/main" id="{4609B0CD-1AEF-42B0-BF7C-A438C00AB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2087"/>
              <a:ext cx="90" cy="27"/>
            </a:xfrm>
            <a:custGeom>
              <a:avLst/>
              <a:gdLst>
                <a:gd name="T0" fmla="*/ 0 w 39"/>
                <a:gd name="T1" fmla="*/ 12 h 11"/>
                <a:gd name="T2" fmla="*/ 134 w 39"/>
                <a:gd name="T3" fmla="*/ 61 h 11"/>
                <a:gd name="T4" fmla="*/ 282 w 39"/>
                <a:gd name="T5" fmla="*/ 103 h 11"/>
                <a:gd name="T6" fmla="*/ 480 w 39"/>
                <a:gd name="T7" fmla="*/ 16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11">
                  <a:moveTo>
                    <a:pt x="0" y="1"/>
                  </a:moveTo>
                  <a:cubicBezTo>
                    <a:pt x="3" y="0"/>
                    <a:pt x="7" y="3"/>
                    <a:pt x="11" y="4"/>
                  </a:cubicBezTo>
                  <a:cubicBezTo>
                    <a:pt x="15" y="5"/>
                    <a:pt x="19" y="6"/>
                    <a:pt x="23" y="7"/>
                  </a:cubicBezTo>
                  <a:cubicBezTo>
                    <a:pt x="29" y="8"/>
                    <a:pt x="34" y="10"/>
                    <a:pt x="39" y="11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5" name="Freeform 322">
              <a:extLst>
                <a:ext uri="{FF2B5EF4-FFF2-40B4-BE49-F238E27FC236}">
                  <a16:creationId xmlns:a16="http://schemas.microsoft.com/office/drawing/2014/main" id="{70A9CD2C-0490-4641-BD3B-20F2C9B7E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962"/>
              <a:ext cx="94" cy="22"/>
            </a:xfrm>
            <a:custGeom>
              <a:avLst/>
              <a:gdLst>
                <a:gd name="T0" fmla="*/ 495 w 41"/>
                <a:gd name="T1" fmla="*/ 120 h 9"/>
                <a:gd name="T2" fmla="*/ 167 w 41"/>
                <a:gd name="T3" fmla="*/ 59 h 9"/>
                <a:gd name="T4" fmla="*/ 0 w 41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9">
                  <a:moveTo>
                    <a:pt x="41" y="8"/>
                  </a:moveTo>
                  <a:cubicBezTo>
                    <a:pt x="32" y="9"/>
                    <a:pt x="22" y="6"/>
                    <a:pt x="14" y="4"/>
                  </a:cubicBezTo>
                  <a:cubicBezTo>
                    <a:pt x="9" y="3"/>
                    <a:pt x="4" y="1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6" name="Freeform 323">
              <a:extLst>
                <a:ext uri="{FF2B5EF4-FFF2-40B4-BE49-F238E27FC236}">
                  <a16:creationId xmlns:a16="http://schemas.microsoft.com/office/drawing/2014/main" id="{5F67AE48-AA12-401C-98BB-ED363FB55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593"/>
              <a:ext cx="128" cy="183"/>
            </a:xfrm>
            <a:custGeom>
              <a:avLst/>
              <a:gdLst>
                <a:gd name="T0" fmla="*/ 670 w 56"/>
                <a:gd name="T1" fmla="*/ 1059 h 75"/>
                <a:gd name="T2" fmla="*/ 622 w 56"/>
                <a:gd name="T3" fmla="*/ 988 h 75"/>
                <a:gd name="T4" fmla="*/ 574 w 56"/>
                <a:gd name="T5" fmla="*/ 930 h 75"/>
                <a:gd name="T6" fmla="*/ 464 w 56"/>
                <a:gd name="T7" fmla="*/ 786 h 75"/>
                <a:gd name="T8" fmla="*/ 427 w 56"/>
                <a:gd name="T9" fmla="*/ 727 h 75"/>
                <a:gd name="T10" fmla="*/ 370 w 56"/>
                <a:gd name="T11" fmla="*/ 666 h 75"/>
                <a:gd name="T12" fmla="*/ 325 w 56"/>
                <a:gd name="T13" fmla="*/ 608 h 75"/>
                <a:gd name="T14" fmla="*/ 251 w 56"/>
                <a:gd name="T15" fmla="*/ 583 h 75"/>
                <a:gd name="T16" fmla="*/ 73 w 56"/>
                <a:gd name="T17" fmla="*/ 422 h 75"/>
                <a:gd name="T18" fmla="*/ 73 w 56"/>
                <a:gd name="T19" fmla="*/ 132 h 75"/>
                <a:gd name="T20" fmla="*/ 345 w 56"/>
                <a:gd name="T21" fmla="*/ 554 h 75"/>
                <a:gd name="T22" fmla="*/ 443 w 56"/>
                <a:gd name="T23" fmla="*/ 727 h 75"/>
                <a:gd name="T24" fmla="*/ 537 w 56"/>
                <a:gd name="T25" fmla="*/ 856 h 75"/>
                <a:gd name="T26" fmla="*/ 670 w 56"/>
                <a:gd name="T27" fmla="*/ 1091 h 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6" h="75">
                  <a:moveTo>
                    <a:pt x="56" y="73"/>
                  </a:moveTo>
                  <a:cubicBezTo>
                    <a:pt x="54" y="73"/>
                    <a:pt x="53" y="70"/>
                    <a:pt x="52" y="68"/>
                  </a:cubicBezTo>
                  <a:cubicBezTo>
                    <a:pt x="51" y="67"/>
                    <a:pt x="49" y="66"/>
                    <a:pt x="48" y="64"/>
                  </a:cubicBezTo>
                  <a:cubicBezTo>
                    <a:pt x="45" y="61"/>
                    <a:pt x="42" y="58"/>
                    <a:pt x="39" y="54"/>
                  </a:cubicBezTo>
                  <a:cubicBezTo>
                    <a:pt x="38" y="53"/>
                    <a:pt x="37" y="51"/>
                    <a:pt x="36" y="50"/>
                  </a:cubicBezTo>
                  <a:cubicBezTo>
                    <a:pt x="34" y="48"/>
                    <a:pt x="32" y="47"/>
                    <a:pt x="31" y="46"/>
                  </a:cubicBezTo>
                  <a:cubicBezTo>
                    <a:pt x="29" y="45"/>
                    <a:pt x="28" y="43"/>
                    <a:pt x="27" y="42"/>
                  </a:cubicBezTo>
                  <a:cubicBezTo>
                    <a:pt x="25" y="40"/>
                    <a:pt x="23" y="40"/>
                    <a:pt x="21" y="40"/>
                  </a:cubicBezTo>
                  <a:cubicBezTo>
                    <a:pt x="15" y="37"/>
                    <a:pt x="9" y="34"/>
                    <a:pt x="6" y="29"/>
                  </a:cubicBezTo>
                  <a:cubicBezTo>
                    <a:pt x="2" y="23"/>
                    <a:pt x="0" y="13"/>
                    <a:pt x="6" y="9"/>
                  </a:cubicBezTo>
                  <a:cubicBezTo>
                    <a:pt x="20" y="0"/>
                    <a:pt x="26" y="31"/>
                    <a:pt x="29" y="38"/>
                  </a:cubicBezTo>
                  <a:cubicBezTo>
                    <a:pt x="32" y="43"/>
                    <a:pt x="34" y="46"/>
                    <a:pt x="37" y="50"/>
                  </a:cubicBezTo>
                  <a:cubicBezTo>
                    <a:pt x="40" y="53"/>
                    <a:pt x="43" y="56"/>
                    <a:pt x="45" y="59"/>
                  </a:cubicBezTo>
                  <a:cubicBezTo>
                    <a:pt x="50" y="64"/>
                    <a:pt x="54" y="69"/>
                    <a:pt x="56" y="75"/>
                  </a:cubicBezTo>
                </a:path>
              </a:pathLst>
            </a:custGeom>
            <a:solidFill>
              <a:srgbClr val="FAE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7" name="Freeform 324">
              <a:extLst>
                <a:ext uri="{FF2B5EF4-FFF2-40B4-BE49-F238E27FC236}">
                  <a16:creationId xmlns:a16="http://schemas.microsoft.com/office/drawing/2014/main" id="{7DD1A226-7F46-45F4-88ED-C4146DFC1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480"/>
              <a:ext cx="135" cy="194"/>
            </a:xfrm>
            <a:custGeom>
              <a:avLst/>
              <a:gdLst>
                <a:gd name="T0" fmla="*/ 680 w 59"/>
                <a:gd name="T1" fmla="*/ 0 h 79"/>
                <a:gd name="T2" fmla="*/ 513 w 59"/>
                <a:gd name="T3" fmla="*/ 223 h 79"/>
                <a:gd name="T4" fmla="*/ 362 w 59"/>
                <a:gd name="T5" fmla="*/ 398 h 79"/>
                <a:gd name="T6" fmla="*/ 178 w 59"/>
                <a:gd name="T7" fmla="*/ 548 h 79"/>
                <a:gd name="T8" fmla="*/ 0 w 59"/>
                <a:gd name="T9" fmla="*/ 803 h 79"/>
                <a:gd name="T10" fmla="*/ 110 w 59"/>
                <a:gd name="T11" fmla="*/ 1068 h 79"/>
                <a:gd name="T12" fmla="*/ 261 w 59"/>
                <a:gd name="T13" fmla="*/ 832 h 79"/>
                <a:gd name="T14" fmla="*/ 309 w 59"/>
                <a:gd name="T15" fmla="*/ 530 h 79"/>
                <a:gd name="T16" fmla="*/ 492 w 59"/>
                <a:gd name="T17" fmla="*/ 282 h 79"/>
                <a:gd name="T18" fmla="*/ 707 w 59"/>
                <a:gd name="T19" fmla="*/ 29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79">
                  <a:moveTo>
                    <a:pt x="57" y="0"/>
                  </a:moveTo>
                  <a:cubicBezTo>
                    <a:pt x="54" y="5"/>
                    <a:pt x="47" y="12"/>
                    <a:pt x="43" y="15"/>
                  </a:cubicBezTo>
                  <a:cubicBezTo>
                    <a:pt x="38" y="18"/>
                    <a:pt x="34" y="23"/>
                    <a:pt x="30" y="27"/>
                  </a:cubicBezTo>
                  <a:cubicBezTo>
                    <a:pt x="25" y="32"/>
                    <a:pt x="22" y="35"/>
                    <a:pt x="15" y="37"/>
                  </a:cubicBezTo>
                  <a:cubicBezTo>
                    <a:pt x="7" y="41"/>
                    <a:pt x="0" y="43"/>
                    <a:pt x="0" y="54"/>
                  </a:cubicBezTo>
                  <a:cubicBezTo>
                    <a:pt x="0" y="62"/>
                    <a:pt x="3" y="68"/>
                    <a:pt x="9" y="72"/>
                  </a:cubicBezTo>
                  <a:cubicBezTo>
                    <a:pt x="19" y="79"/>
                    <a:pt x="21" y="62"/>
                    <a:pt x="22" y="56"/>
                  </a:cubicBezTo>
                  <a:cubicBezTo>
                    <a:pt x="23" y="49"/>
                    <a:pt x="23" y="42"/>
                    <a:pt x="26" y="36"/>
                  </a:cubicBezTo>
                  <a:cubicBezTo>
                    <a:pt x="30" y="29"/>
                    <a:pt x="35" y="23"/>
                    <a:pt x="41" y="19"/>
                  </a:cubicBezTo>
                  <a:cubicBezTo>
                    <a:pt x="47" y="14"/>
                    <a:pt x="55" y="8"/>
                    <a:pt x="59" y="2"/>
                  </a:cubicBezTo>
                </a:path>
              </a:pathLst>
            </a:custGeom>
            <a:solidFill>
              <a:srgbClr val="FAE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8" name="Freeform 325">
              <a:extLst>
                <a:ext uri="{FF2B5EF4-FFF2-40B4-BE49-F238E27FC236}">
                  <a16:creationId xmlns:a16="http://schemas.microsoft.com/office/drawing/2014/main" id="{135AF5A3-7942-41E1-8762-B5AAFB9F1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1407"/>
              <a:ext cx="64" cy="196"/>
            </a:xfrm>
            <a:custGeom>
              <a:avLst/>
              <a:gdLst>
                <a:gd name="T0" fmla="*/ 194 w 28"/>
                <a:gd name="T1" fmla="*/ 1105 h 80"/>
                <a:gd name="T2" fmla="*/ 142 w 28"/>
                <a:gd name="T3" fmla="*/ 662 h 80"/>
                <a:gd name="T4" fmla="*/ 110 w 28"/>
                <a:gd name="T5" fmla="*/ 468 h 80"/>
                <a:gd name="T6" fmla="*/ 25 w 28"/>
                <a:gd name="T7" fmla="*/ 294 h 80"/>
                <a:gd name="T8" fmla="*/ 25 w 28"/>
                <a:gd name="T9" fmla="*/ 120 h 80"/>
                <a:gd name="T10" fmla="*/ 194 w 28"/>
                <a:gd name="T11" fmla="*/ 12 h 80"/>
                <a:gd name="T12" fmla="*/ 277 w 28"/>
                <a:gd name="T13" fmla="*/ 355 h 80"/>
                <a:gd name="T14" fmla="*/ 215 w 28"/>
                <a:gd name="T15" fmla="*/ 750 h 80"/>
                <a:gd name="T16" fmla="*/ 215 w 28"/>
                <a:gd name="T17" fmla="*/ 973 h 80"/>
                <a:gd name="T18" fmla="*/ 215 w 28"/>
                <a:gd name="T19" fmla="*/ 1117 h 80"/>
                <a:gd name="T20" fmla="*/ 203 w 28"/>
                <a:gd name="T21" fmla="*/ 1164 h 80"/>
                <a:gd name="T22" fmla="*/ 194 w 28"/>
                <a:gd name="T23" fmla="*/ 1105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80">
                  <a:moveTo>
                    <a:pt x="16" y="75"/>
                  </a:moveTo>
                  <a:cubicBezTo>
                    <a:pt x="16" y="65"/>
                    <a:pt x="13" y="55"/>
                    <a:pt x="12" y="45"/>
                  </a:cubicBezTo>
                  <a:cubicBezTo>
                    <a:pt x="12" y="40"/>
                    <a:pt x="11" y="37"/>
                    <a:pt x="9" y="32"/>
                  </a:cubicBezTo>
                  <a:cubicBezTo>
                    <a:pt x="7" y="28"/>
                    <a:pt x="4" y="24"/>
                    <a:pt x="2" y="20"/>
                  </a:cubicBezTo>
                  <a:cubicBezTo>
                    <a:pt x="0" y="16"/>
                    <a:pt x="0" y="12"/>
                    <a:pt x="2" y="8"/>
                  </a:cubicBezTo>
                  <a:cubicBezTo>
                    <a:pt x="4" y="2"/>
                    <a:pt x="11" y="0"/>
                    <a:pt x="16" y="1"/>
                  </a:cubicBezTo>
                  <a:cubicBezTo>
                    <a:pt x="28" y="2"/>
                    <a:pt x="25" y="16"/>
                    <a:pt x="23" y="24"/>
                  </a:cubicBezTo>
                  <a:cubicBezTo>
                    <a:pt x="21" y="33"/>
                    <a:pt x="18" y="42"/>
                    <a:pt x="18" y="51"/>
                  </a:cubicBezTo>
                  <a:cubicBezTo>
                    <a:pt x="18" y="56"/>
                    <a:pt x="18" y="61"/>
                    <a:pt x="18" y="66"/>
                  </a:cubicBezTo>
                  <a:cubicBezTo>
                    <a:pt x="18" y="69"/>
                    <a:pt x="18" y="73"/>
                    <a:pt x="18" y="76"/>
                  </a:cubicBezTo>
                  <a:cubicBezTo>
                    <a:pt x="19" y="77"/>
                    <a:pt x="18" y="80"/>
                    <a:pt x="17" y="79"/>
                  </a:cubicBezTo>
                  <a:cubicBezTo>
                    <a:pt x="15" y="78"/>
                    <a:pt x="16" y="76"/>
                    <a:pt x="16" y="75"/>
                  </a:cubicBezTo>
                </a:path>
              </a:pathLst>
            </a:custGeom>
            <a:solidFill>
              <a:srgbClr val="FAE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9" name="Freeform 326">
              <a:extLst>
                <a:ext uri="{FF2B5EF4-FFF2-40B4-BE49-F238E27FC236}">
                  <a16:creationId xmlns:a16="http://schemas.microsoft.com/office/drawing/2014/main" id="{1460488F-3899-44FC-B733-23C222FC7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578"/>
              <a:ext cx="149" cy="169"/>
            </a:xfrm>
            <a:custGeom>
              <a:avLst/>
              <a:gdLst>
                <a:gd name="T0" fmla="*/ 0 w 65"/>
                <a:gd name="T1" fmla="*/ 1002 h 69"/>
                <a:gd name="T2" fmla="*/ 110 w 65"/>
                <a:gd name="T3" fmla="*/ 811 h 69"/>
                <a:gd name="T4" fmla="*/ 204 w 65"/>
                <a:gd name="T5" fmla="*/ 600 h 69"/>
                <a:gd name="T6" fmla="*/ 316 w 65"/>
                <a:gd name="T7" fmla="*/ 355 h 69"/>
                <a:gd name="T8" fmla="*/ 383 w 65"/>
                <a:gd name="T9" fmla="*/ 191 h 69"/>
                <a:gd name="T10" fmla="*/ 504 w 65"/>
                <a:gd name="T11" fmla="*/ 42 h 69"/>
                <a:gd name="T12" fmla="*/ 724 w 65"/>
                <a:gd name="T13" fmla="*/ 59 h 69"/>
                <a:gd name="T14" fmla="*/ 784 w 65"/>
                <a:gd name="T15" fmla="*/ 191 h 69"/>
                <a:gd name="T16" fmla="*/ 688 w 65"/>
                <a:gd name="T17" fmla="*/ 306 h 69"/>
                <a:gd name="T18" fmla="*/ 289 w 65"/>
                <a:gd name="T19" fmla="*/ 576 h 69"/>
                <a:gd name="T20" fmla="*/ 121 w 65"/>
                <a:gd name="T21" fmla="*/ 840 h 69"/>
                <a:gd name="T22" fmla="*/ 25 w 65"/>
                <a:gd name="T23" fmla="*/ 1014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69">
                  <a:moveTo>
                    <a:pt x="0" y="68"/>
                  </a:moveTo>
                  <a:cubicBezTo>
                    <a:pt x="3" y="64"/>
                    <a:pt x="7" y="60"/>
                    <a:pt x="9" y="55"/>
                  </a:cubicBezTo>
                  <a:cubicBezTo>
                    <a:pt x="12" y="51"/>
                    <a:pt x="15" y="46"/>
                    <a:pt x="17" y="41"/>
                  </a:cubicBezTo>
                  <a:cubicBezTo>
                    <a:pt x="20" y="35"/>
                    <a:pt x="23" y="30"/>
                    <a:pt x="26" y="24"/>
                  </a:cubicBezTo>
                  <a:cubicBezTo>
                    <a:pt x="29" y="20"/>
                    <a:pt x="30" y="17"/>
                    <a:pt x="32" y="13"/>
                  </a:cubicBezTo>
                  <a:cubicBezTo>
                    <a:pt x="34" y="9"/>
                    <a:pt x="38" y="5"/>
                    <a:pt x="42" y="3"/>
                  </a:cubicBezTo>
                  <a:cubicBezTo>
                    <a:pt x="48" y="0"/>
                    <a:pt x="54" y="1"/>
                    <a:pt x="60" y="4"/>
                  </a:cubicBezTo>
                  <a:cubicBezTo>
                    <a:pt x="63" y="6"/>
                    <a:pt x="65" y="10"/>
                    <a:pt x="65" y="13"/>
                  </a:cubicBezTo>
                  <a:cubicBezTo>
                    <a:pt x="65" y="17"/>
                    <a:pt x="60" y="19"/>
                    <a:pt x="57" y="21"/>
                  </a:cubicBezTo>
                  <a:cubicBezTo>
                    <a:pt x="47" y="27"/>
                    <a:pt x="34" y="30"/>
                    <a:pt x="24" y="39"/>
                  </a:cubicBezTo>
                  <a:cubicBezTo>
                    <a:pt x="18" y="45"/>
                    <a:pt x="14" y="50"/>
                    <a:pt x="10" y="57"/>
                  </a:cubicBezTo>
                  <a:cubicBezTo>
                    <a:pt x="7" y="62"/>
                    <a:pt x="5" y="65"/>
                    <a:pt x="2" y="69"/>
                  </a:cubicBezTo>
                </a:path>
              </a:pathLst>
            </a:custGeom>
            <a:solidFill>
              <a:srgbClr val="FAE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0" name="Freeform 327">
              <a:extLst>
                <a:ext uri="{FF2B5EF4-FFF2-40B4-BE49-F238E27FC236}">
                  <a16:creationId xmlns:a16="http://schemas.microsoft.com/office/drawing/2014/main" id="{BB1FB170-30D1-4A40-A44F-73AC2AF1D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2534"/>
              <a:ext cx="119" cy="184"/>
            </a:xfrm>
            <a:custGeom>
              <a:avLst/>
              <a:gdLst>
                <a:gd name="T0" fmla="*/ 37 w 52"/>
                <a:gd name="T1" fmla="*/ 0 h 75"/>
                <a:gd name="T2" fmla="*/ 195 w 52"/>
                <a:gd name="T3" fmla="*/ 253 h 75"/>
                <a:gd name="T4" fmla="*/ 346 w 52"/>
                <a:gd name="T5" fmla="*/ 488 h 75"/>
                <a:gd name="T6" fmla="*/ 565 w 52"/>
                <a:gd name="T7" fmla="*/ 795 h 75"/>
                <a:gd name="T8" fmla="*/ 529 w 52"/>
                <a:gd name="T9" fmla="*/ 1077 h 75"/>
                <a:gd name="T10" fmla="*/ 362 w 52"/>
                <a:gd name="T11" fmla="*/ 795 h 75"/>
                <a:gd name="T12" fmla="*/ 252 w 52"/>
                <a:gd name="T13" fmla="*/ 427 h 75"/>
                <a:gd name="T14" fmla="*/ 142 w 52"/>
                <a:gd name="T15" fmla="*/ 236 h 75"/>
                <a:gd name="T16" fmla="*/ 0 w 52"/>
                <a:gd name="T17" fmla="*/ 42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" h="75">
                  <a:moveTo>
                    <a:pt x="3" y="0"/>
                  </a:moveTo>
                  <a:cubicBezTo>
                    <a:pt x="8" y="4"/>
                    <a:pt x="12" y="12"/>
                    <a:pt x="16" y="17"/>
                  </a:cubicBezTo>
                  <a:cubicBezTo>
                    <a:pt x="19" y="23"/>
                    <a:pt x="24" y="28"/>
                    <a:pt x="29" y="33"/>
                  </a:cubicBezTo>
                  <a:cubicBezTo>
                    <a:pt x="34" y="40"/>
                    <a:pt x="43" y="45"/>
                    <a:pt x="47" y="54"/>
                  </a:cubicBezTo>
                  <a:cubicBezTo>
                    <a:pt x="49" y="58"/>
                    <a:pt x="52" y="70"/>
                    <a:pt x="44" y="73"/>
                  </a:cubicBezTo>
                  <a:cubicBezTo>
                    <a:pt x="35" y="75"/>
                    <a:pt x="31" y="59"/>
                    <a:pt x="30" y="54"/>
                  </a:cubicBezTo>
                  <a:cubicBezTo>
                    <a:pt x="28" y="46"/>
                    <a:pt x="25" y="36"/>
                    <a:pt x="21" y="29"/>
                  </a:cubicBezTo>
                  <a:cubicBezTo>
                    <a:pt x="19" y="24"/>
                    <a:pt x="15" y="20"/>
                    <a:pt x="12" y="16"/>
                  </a:cubicBezTo>
                  <a:cubicBezTo>
                    <a:pt x="9" y="12"/>
                    <a:pt x="4" y="5"/>
                    <a:pt x="0" y="3"/>
                  </a:cubicBezTo>
                </a:path>
              </a:pathLst>
            </a:custGeom>
            <a:solidFill>
              <a:srgbClr val="FAE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1" name="Freeform 328">
              <a:extLst>
                <a:ext uri="{FF2B5EF4-FFF2-40B4-BE49-F238E27FC236}">
                  <a16:creationId xmlns:a16="http://schemas.microsoft.com/office/drawing/2014/main" id="{54E21CD7-FF1B-4CEF-B60C-A14E71B31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593"/>
              <a:ext cx="123" cy="174"/>
            </a:xfrm>
            <a:custGeom>
              <a:avLst/>
              <a:gdLst>
                <a:gd name="T0" fmla="*/ 629 w 54"/>
                <a:gd name="T1" fmla="*/ 1044 h 71"/>
                <a:gd name="T2" fmla="*/ 613 w 54"/>
                <a:gd name="T3" fmla="*/ 1015 h 71"/>
                <a:gd name="T4" fmla="*/ 565 w 54"/>
                <a:gd name="T5" fmla="*/ 944 h 71"/>
                <a:gd name="T6" fmla="*/ 462 w 54"/>
                <a:gd name="T7" fmla="*/ 792 h 71"/>
                <a:gd name="T8" fmla="*/ 426 w 54"/>
                <a:gd name="T9" fmla="*/ 738 h 71"/>
                <a:gd name="T10" fmla="*/ 369 w 54"/>
                <a:gd name="T11" fmla="*/ 679 h 71"/>
                <a:gd name="T12" fmla="*/ 321 w 54"/>
                <a:gd name="T13" fmla="*/ 618 h 71"/>
                <a:gd name="T14" fmla="*/ 248 w 54"/>
                <a:gd name="T15" fmla="*/ 588 h 71"/>
                <a:gd name="T16" fmla="*/ 73 w 54"/>
                <a:gd name="T17" fmla="*/ 426 h 71"/>
                <a:gd name="T18" fmla="*/ 73 w 54"/>
                <a:gd name="T19" fmla="*/ 132 h 71"/>
                <a:gd name="T20" fmla="*/ 342 w 54"/>
                <a:gd name="T21" fmla="*/ 559 h 71"/>
                <a:gd name="T22" fmla="*/ 435 w 54"/>
                <a:gd name="T23" fmla="*/ 738 h 71"/>
                <a:gd name="T24" fmla="*/ 535 w 54"/>
                <a:gd name="T25" fmla="*/ 870 h 71"/>
                <a:gd name="T26" fmla="*/ 638 w 54"/>
                <a:gd name="T27" fmla="*/ 1034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4" h="71">
                  <a:moveTo>
                    <a:pt x="53" y="71"/>
                  </a:moveTo>
                  <a:cubicBezTo>
                    <a:pt x="53" y="70"/>
                    <a:pt x="52" y="69"/>
                    <a:pt x="52" y="69"/>
                  </a:cubicBezTo>
                  <a:cubicBezTo>
                    <a:pt x="51" y="67"/>
                    <a:pt x="49" y="66"/>
                    <a:pt x="48" y="64"/>
                  </a:cubicBezTo>
                  <a:cubicBezTo>
                    <a:pt x="45" y="61"/>
                    <a:pt x="42" y="58"/>
                    <a:pt x="39" y="54"/>
                  </a:cubicBezTo>
                  <a:cubicBezTo>
                    <a:pt x="38" y="53"/>
                    <a:pt x="37" y="51"/>
                    <a:pt x="36" y="50"/>
                  </a:cubicBezTo>
                  <a:cubicBezTo>
                    <a:pt x="34" y="48"/>
                    <a:pt x="32" y="47"/>
                    <a:pt x="31" y="46"/>
                  </a:cubicBezTo>
                  <a:cubicBezTo>
                    <a:pt x="29" y="45"/>
                    <a:pt x="28" y="43"/>
                    <a:pt x="27" y="42"/>
                  </a:cubicBezTo>
                  <a:cubicBezTo>
                    <a:pt x="25" y="41"/>
                    <a:pt x="23" y="40"/>
                    <a:pt x="21" y="40"/>
                  </a:cubicBezTo>
                  <a:cubicBezTo>
                    <a:pt x="15" y="37"/>
                    <a:pt x="9" y="34"/>
                    <a:pt x="6" y="29"/>
                  </a:cubicBezTo>
                  <a:cubicBezTo>
                    <a:pt x="2" y="23"/>
                    <a:pt x="0" y="13"/>
                    <a:pt x="6" y="9"/>
                  </a:cubicBezTo>
                  <a:cubicBezTo>
                    <a:pt x="20" y="0"/>
                    <a:pt x="26" y="31"/>
                    <a:pt x="29" y="38"/>
                  </a:cubicBezTo>
                  <a:cubicBezTo>
                    <a:pt x="32" y="43"/>
                    <a:pt x="34" y="46"/>
                    <a:pt x="37" y="50"/>
                  </a:cubicBezTo>
                  <a:cubicBezTo>
                    <a:pt x="40" y="53"/>
                    <a:pt x="43" y="56"/>
                    <a:pt x="45" y="59"/>
                  </a:cubicBezTo>
                  <a:cubicBezTo>
                    <a:pt x="48" y="62"/>
                    <a:pt x="52" y="66"/>
                    <a:pt x="54" y="7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2" name="Freeform 329">
              <a:extLst>
                <a:ext uri="{FF2B5EF4-FFF2-40B4-BE49-F238E27FC236}">
                  <a16:creationId xmlns:a16="http://schemas.microsoft.com/office/drawing/2014/main" id="{EC276061-64A8-495D-A6A7-14EE380DD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1613"/>
              <a:ext cx="34" cy="63"/>
            </a:xfrm>
            <a:custGeom>
              <a:avLst/>
              <a:gdLst>
                <a:gd name="T0" fmla="*/ 73 w 15"/>
                <a:gd name="T1" fmla="*/ 12 h 26"/>
                <a:gd name="T2" fmla="*/ 11 w 15"/>
                <a:gd name="T3" fmla="*/ 87 h 26"/>
                <a:gd name="T4" fmla="*/ 25 w 15"/>
                <a:gd name="T5" fmla="*/ 230 h 26"/>
                <a:gd name="T6" fmla="*/ 57 w 15"/>
                <a:gd name="T7" fmla="*/ 310 h 26"/>
                <a:gd name="T8" fmla="*/ 138 w 15"/>
                <a:gd name="T9" fmla="*/ 371 h 26"/>
                <a:gd name="T10" fmla="*/ 175 w 15"/>
                <a:gd name="T11" fmla="*/ 342 h 26"/>
                <a:gd name="T12" fmla="*/ 138 w 15"/>
                <a:gd name="T13" fmla="*/ 269 h 26"/>
                <a:gd name="T14" fmla="*/ 102 w 15"/>
                <a:gd name="T15" fmla="*/ 111 h 26"/>
                <a:gd name="T16" fmla="*/ 102 w 15"/>
                <a:gd name="T17" fmla="*/ 12 h 26"/>
                <a:gd name="T18" fmla="*/ 73 w 15"/>
                <a:gd name="T19" fmla="*/ 12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26">
                  <a:moveTo>
                    <a:pt x="6" y="1"/>
                  </a:moveTo>
                  <a:cubicBezTo>
                    <a:pt x="4" y="2"/>
                    <a:pt x="2" y="4"/>
                    <a:pt x="1" y="6"/>
                  </a:cubicBezTo>
                  <a:cubicBezTo>
                    <a:pt x="0" y="10"/>
                    <a:pt x="1" y="13"/>
                    <a:pt x="2" y="16"/>
                  </a:cubicBezTo>
                  <a:cubicBezTo>
                    <a:pt x="3" y="19"/>
                    <a:pt x="4" y="21"/>
                    <a:pt x="5" y="22"/>
                  </a:cubicBezTo>
                  <a:cubicBezTo>
                    <a:pt x="7" y="24"/>
                    <a:pt x="10" y="25"/>
                    <a:pt x="12" y="26"/>
                  </a:cubicBezTo>
                  <a:cubicBezTo>
                    <a:pt x="14" y="26"/>
                    <a:pt x="15" y="25"/>
                    <a:pt x="15" y="24"/>
                  </a:cubicBezTo>
                  <a:cubicBezTo>
                    <a:pt x="15" y="22"/>
                    <a:pt x="13" y="20"/>
                    <a:pt x="12" y="19"/>
                  </a:cubicBezTo>
                  <a:cubicBezTo>
                    <a:pt x="11" y="16"/>
                    <a:pt x="9" y="12"/>
                    <a:pt x="9" y="8"/>
                  </a:cubicBezTo>
                  <a:cubicBezTo>
                    <a:pt x="10" y="6"/>
                    <a:pt x="11" y="3"/>
                    <a:pt x="9" y="1"/>
                  </a:cubicBezTo>
                  <a:cubicBezTo>
                    <a:pt x="8" y="1"/>
                    <a:pt x="6" y="0"/>
                    <a:pt x="6" y="1"/>
                  </a:cubicBezTo>
                </a:path>
              </a:pathLst>
            </a:custGeom>
            <a:solidFill>
              <a:srgbClr val="F3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3" name="Freeform 330">
              <a:extLst>
                <a:ext uri="{FF2B5EF4-FFF2-40B4-BE49-F238E27FC236}">
                  <a16:creationId xmlns:a16="http://schemas.microsoft.com/office/drawing/2014/main" id="{7299CFF7-65E9-45B4-B989-C1AC09885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1407"/>
              <a:ext cx="64" cy="186"/>
            </a:xfrm>
            <a:custGeom>
              <a:avLst/>
              <a:gdLst>
                <a:gd name="T0" fmla="*/ 194 w 28"/>
                <a:gd name="T1" fmla="*/ 1114 h 76"/>
                <a:gd name="T2" fmla="*/ 142 w 28"/>
                <a:gd name="T3" fmla="*/ 658 h 76"/>
                <a:gd name="T4" fmla="*/ 110 w 28"/>
                <a:gd name="T5" fmla="*/ 467 h 76"/>
                <a:gd name="T6" fmla="*/ 25 w 28"/>
                <a:gd name="T7" fmla="*/ 294 h 76"/>
                <a:gd name="T8" fmla="*/ 25 w 28"/>
                <a:gd name="T9" fmla="*/ 120 h 76"/>
                <a:gd name="T10" fmla="*/ 194 w 28"/>
                <a:gd name="T11" fmla="*/ 12 h 76"/>
                <a:gd name="T12" fmla="*/ 277 w 28"/>
                <a:gd name="T13" fmla="*/ 352 h 76"/>
                <a:gd name="T14" fmla="*/ 215 w 28"/>
                <a:gd name="T15" fmla="*/ 749 h 76"/>
                <a:gd name="T16" fmla="*/ 215 w 28"/>
                <a:gd name="T17" fmla="*/ 969 h 76"/>
                <a:gd name="T18" fmla="*/ 224 w 28"/>
                <a:gd name="T19" fmla="*/ 1114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76">
                  <a:moveTo>
                    <a:pt x="16" y="76"/>
                  </a:moveTo>
                  <a:cubicBezTo>
                    <a:pt x="16" y="66"/>
                    <a:pt x="13" y="55"/>
                    <a:pt x="12" y="45"/>
                  </a:cubicBezTo>
                  <a:cubicBezTo>
                    <a:pt x="12" y="40"/>
                    <a:pt x="11" y="37"/>
                    <a:pt x="9" y="32"/>
                  </a:cubicBezTo>
                  <a:cubicBezTo>
                    <a:pt x="7" y="28"/>
                    <a:pt x="4" y="24"/>
                    <a:pt x="2" y="20"/>
                  </a:cubicBezTo>
                  <a:cubicBezTo>
                    <a:pt x="0" y="16"/>
                    <a:pt x="0" y="12"/>
                    <a:pt x="2" y="8"/>
                  </a:cubicBezTo>
                  <a:cubicBezTo>
                    <a:pt x="4" y="2"/>
                    <a:pt x="11" y="0"/>
                    <a:pt x="16" y="1"/>
                  </a:cubicBezTo>
                  <a:cubicBezTo>
                    <a:pt x="28" y="2"/>
                    <a:pt x="25" y="16"/>
                    <a:pt x="23" y="24"/>
                  </a:cubicBezTo>
                  <a:cubicBezTo>
                    <a:pt x="21" y="33"/>
                    <a:pt x="18" y="42"/>
                    <a:pt x="18" y="51"/>
                  </a:cubicBezTo>
                  <a:cubicBezTo>
                    <a:pt x="18" y="56"/>
                    <a:pt x="18" y="61"/>
                    <a:pt x="18" y="66"/>
                  </a:cubicBezTo>
                  <a:cubicBezTo>
                    <a:pt x="18" y="69"/>
                    <a:pt x="19" y="73"/>
                    <a:pt x="19" y="76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4" name="Freeform 331">
              <a:extLst>
                <a:ext uri="{FF2B5EF4-FFF2-40B4-BE49-F238E27FC236}">
                  <a16:creationId xmlns:a16="http://schemas.microsoft.com/office/drawing/2014/main" id="{008406E0-316F-43EA-BBC9-FB2A9C196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1412"/>
              <a:ext cx="42" cy="66"/>
            </a:xfrm>
            <a:custGeom>
              <a:avLst/>
              <a:gdLst>
                <a:gd name="T0" fmla="*/ 180 w 18"/>
                <a:gd name="T1" fmla="*/ 12 h 27"/>
                <a:gd name="T2" fmla="*/ 65 w 18"/>
                <a:gd name="T3" fmla="*/ 42 h 27"/>
                <a:gd name="T4" fmla="*/ 12 w 18"/>
                <a:gd name="T5" fmla="*/ 174 h 27"/>
                <a:gd name="T6" fmla="*/ 37 w 18"/>
                <a:gd name="T7" fmla="*/ 274 h 27"/>
                <a:gd name="T8" fmla="*/ 65 w 18"/>
                <a:gd name="T9" fmla="*/ 323 h 27"/>
                <a:gd name="T10" fmla="*/ 86 w 18"/>
                <a:gd name="T11" fmla="*/ 364 h 27"/>
                <a:gd name="T12" fmla="*/ 126 w 18"/>
                <a:gd name="T13" fmla="*/ 381 h 27"/>
                <a:gd name="T14" fmla="*/ 126 w 18"/>
                <a:gd name="T15" fmla="*/ 274 h 27"/>
                <a:gd name="T16" fmla="*/ 142 w 18"/>
                <a:gd name="T17" fmla="*/ 191 h 27"/>
                <a:gd name="T18" fmla="*/ 191 w 18"/>
                <a:gd name="T19" fmla="*/ 120 h 27"/>
                <a:gd name="T20" fmla="*/ 180 w 18"/>
                <a:gd name="T21" fmla="*/ 12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27">
                  <a:moveTo>
                    <a:pt x="14" y="1"/>
                  </a:moveTo>
                  <a:cubicBezTo>
                    <a:pt x="11" y="0"/>
                    <a:pt x="8" y="1"/>
                    <a:pt x="5" y="3"/>
                  </a:cubicBezTo>
                  <a:cubicBezTo>
                    <a:pt x="2" y="4"/>
                    <a:pt x="0" y="9"/>
                    <a:pt x="1" y="12"/>
                  </a:cubicBezTo>
                  <a:cubicBezTo>
                    <a:pt x="1" y="14"/>
                    <a:pt x="2" y="17"/>
                    <a:pt x="3" y="19"/>
                  </a:cubicBezTo>
                  <a:cubicBezTo>
                    <a:pt x="4" y="20"/>
                    <a:pt x="4" y="21"/>
                    <a:pt x="5" y="22"/>
                  </a:cubicBezTo>
                  <a:cubicBezTo>
                    <a:pt x="6" y="23"/>
                    <a:pt x="6" y="24"/>
                    <a:pt x="7" y="25"/>
                  </a:cubicBezTo>
                  <a:cubicBezTo>
                    <a:pt x="8" y="26"/>
                    <a:pt x="9" y="27"/>
                    <a:pt x="10" y="26"/>
                  </a:cubicBezTo>
                  <a:cubicBezTo>
                    <a:pt x="11" y="24"/>
                    <a:pt x="10" y="21"/>
                    <a:pt x="10" y="19"/>
                  </a:cubicBezTo>
                  <a:cubicBezTo>
                    <a:pt x="10" y="17"/>
                    <a:pt x="10" y="14"/>
                    <a:pt x="11" y="13"/>
                  </a:cubicBezTo>
                  <a:cubicBezTo>
                    <a:pt x="12" y="11"/>
                    <a:pt x="14" y="10"/>
                    <a:pt x="15" y="8"/>
                  </a:cubicBezTo>
                  <a:cubicBezTo>
                    <a:pt x="16" y="7"/>
                    <a:pt x="18" y="0"/>
                    <a:pt x="14" y="1"/>
                  </a:cubicBezTo>
                </a:path>
              </a:pathLst>
            </a:custGeom>
            <a:solidFill>
              <a:srgbClr val="F3D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5" name="Freeform 332">
              <a:extLst>
                <a:ext uri="{FF2B5EF4-FFF2-40B4-BE49-F238E27FC236}">
                  <a16:creationId xmlns:a16="http://schemas.microsoft.com/office/drawing/2014/main" id="{5E0D1885-DEE8-433F-AAB8-52E2829DB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578"/>
              <a:ext cx="144" cy="162"/>
            </a:xfrm>
            <a:custGeom>
              <a:avLst/>
              <a:gdLst>
                <a:gd name="T0" fmla="*/ 0 w 63"/>
                <a:gd name="T1" fmla="*/ 965 h 66"/>
                <a:gd name="T2" fmla="*/ 85 w 63"/>
                <a:gd name="T3" fmla="*/ 812 h 66"/>
                <a:gd name="T4" fmla="*/ 178 w 63"/>
                <a:gd name="T5" fmla="*/ 609 h 66"/>
                <a:gd name="T6" fmla="*/ 288 w 63"/>
                <a:gd name="T7" fmla="*/ 356 h 66"/>
                <a:gd name="T8" fmla="*/ 361 w 63"/>
                <a:gd name="T9" fmla="*/ 194 h 66"/>
                <a:gd name="T10" fmla="*/ 475 w 63"/>
                <a:gd name="T11" fmla="*/ 42 h 66"/>
                <a:gd name="T12" fmla="*/ 695 w 63"/>
                <a:gd name="T13" fmla="*/ 61 h 66"/>
                <a:gd name="T14" fmla="*/ 752 w 63"/>
                <a:gd name="T15" fmla="*/ 194 h 66"/>
                <a:gd name="T16" fmla="*/ 658 w 63"/>
                <a:gd name="T17" fmla="*/ 314 h 66"/>
                <a:gd name="T18" fmla="*/ 261 w 63"/>
                <a:gd name="T19" fmla="*/ 579 h 66"/>
                <a:gd name="T20" fmla="*/ 85 w 63"/>
                <a:gd name="T21" fmla="*/ 844 h 66"/>
                <a:gd name="T22" fmla="*/ 37 w 63"/>
                <a:gd name="T23" fmla="*/ 977 h 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3" h="66">
                  <a:moveTo>
                    <a:pt x="0" y="65"/>
                  </a:moveTo>
                  <a:cubicBezTo>
                    <a:pt x="2" y="62"/>
                    <a:pt x="5" y="59"/>
                    <a:pt x="7" y="55"/>
                  </a:cubicBezTo>
                  <a:cubicBezTo>
                    <a:pt x="10" y="51"/>
                    <a:pt x="12" y="46"/>
                    <a:pt x="15" y="41"/>
                  </a:cubicBezTo>
                  <a:cubicBezTo>
                    <a:pt x="17" y="35"/>
                    <a:pt x="21" y="30"/>
                    <a:pt x="24" y="24"/>
                  </a:cubicBezTo>
                  <a:cubicBezTo>
                    <a:pt x="27" y="21"/>
                    <a:pt x="28" y="17"/>
                    <a:pt x="30" y="13"/>
                  </a:cubicBezTo>
                  <a:cubicBezTo>
                    <a:pt x="32" y="9"/>
                    <a:pt x="36" y="5"/>
                    <a:pt x="40" y="3"/>
                  </a:cubicBezTo>
                  <a:cubicBezTo>
                    <a:pt x="46" y="0"/>
                    <a:pt x="52" y="1"/>
                    <a:pt x="58" y="4"/>
                  </a:cubicBezTo>
                  <a:cubicBezTo>
                    <a:pt x="61" y="6"/>
                    <a:pt x="63" y="10"/>
                    <a:pt x="63" y="13"/>
                  </a:cubicBezTo>
                  <a:cubicBezTo>
                    <a:pt x="63" y="17"/>
                    <a:pt x="58" y="19"/>
                    <a:pt x="55" y="21"/>
                  </a:cubicBezTo>
                  <a:cubicBezTo>
                    <a:pt x="44" y="28"/>
                    <a:pt x="32" y="30"/>
                    <a:pt x="22" y="39"/>
                  </a:cubicBezTo>
                  <a:cubicBezTo>
                    <a:pt x="16" y="45"/>
                    <a:pt x="11" y="51"/>
                    <a:pt x="7" y="57"/>
                  </a:cubicBezTo>
                  <a:cubicBezTo>
                    <a:pt x="6" y="60"/>
                    <a:pt x="5" y="63"/>
                    <a:pt x="3" y="66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6" name="Freeform 333">
              <a:extLst>
                <a:ext uri="{FF2B5EF4-FFF2-40B4-BE49-F238E27FC236}">
                  <a16:creationId xmlns:a16="http://schemas.microsoft.com/office/drawing/2014/main" id="{D8B5BABB-2395-492F-A16B-E33D2B5E9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2537"/>
              <a:ext cx="117" cy="183"/>
            </a:xfrm>
            <a:custGeom>
              <a:avLst/>
              <a:gdLst>
                <a:gd name="T0" fmla="*/ 37 w 51"/>
                <a:gd name="T1" fmla="*/ 0 h 75"/>
                <a:gd name="T2" fmla="*/ 167 w 51"/>
                <a:gd name="T3" fmla="*/ 244 h 75"/>
                <a:gd name="T4" fmla="*/ 326 w 51"/>
                <a:gd name="T5" fmla="*/ 464 h 75"/>
                <a:gd name="T6" fmla="*/ 557 w 51"/>
                <a:gd name="T7" fmla="*/ 769 h 75"/>
                <a:gd name="T8" fmla="*/ 521 w 51"/>
                <a:gd name="T9" fmla="*/ 1047 h 75"/>
                <a:gd name="T10" fmla="*/ 353 w 51"/>
                <a:gd name="T11" fmla="*/ 769 h 75"/>
                <a:gd name="T12" fmla="*/ 243 w 51"/>
                <a:gd name="T13" fmla="*/ 405 h 75"/>
                <a:gd name="T14" fmla="*/ 122 w 51"/>
                <a:gd name="T15" fmla="*/ 220 h 75"/>
                <a:gd name="T16" fmla="*/ 0 w 51"/>
                <a:gd name="T17" fmla="*/ 29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75">
                  <a:moveTo>
                    <a:pt x="3" y="0"/>
                  </a:moveTo>
                  <a:cubicBezTo>
                    <a:pt x="8" y="4"/>
                    <a:pt x="10" y="11"/>
                    <a:pt x="14" y="17"/>
                  </a:cubicBezTo>
                  <a:cubicBezTo>
                    <a:pt x="18" y="22"/>
                    <a:pt x="23" y="27"/>
                    <a:pt x="27" y="32"/>
                  </a:cubicBezTo>
                  <a:cubicBezTo>
                    <a:pt x="33" y="40"/>
                    <a:pt x="42" y="44"/>
                    <a:pt x="46" y="53"/>
                  </a:cubicBezTo>
                  <a:cubicBezTo>
                    <a:pt x="48" y="58"/>
                    <a:pt x="51" y="69"/>
                    <a:pt x="43" y="72"/>
                  </a:cubicBezTo>
                  <a:cubicBezTo>
                    <a:pt x="34" y="75"/>
                    <a:pt x="30" y="59"/>
                    <a:pt x="29" y="53"/>
                  </a:cubicBezTo>
                  <a:cubicBezTo>
                    <a:pt x="27" y="45"/>
                    <a:pt x="24" y="35"/>
                    <a:pt x="20" y="28"/>
                  </a:cubicBezTo>
                  <a:cubicBezTo>
                    <a:pt x="17" y="23"/>
                    <a:pt x="13" y="20"/>
                    <a:pt x="10" y="15"/>
                  </a:cubicBezTo>
                  <a:cubicBezTo>
                    <a:pt x="8" y="11"/>
                    <a:pt x="3" y="5"/>
                    <a:pt x="0" y="2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7" name="Freeform 334">
              <a:extLst>
                <a:ext uri="{FF2B5EF4-FFF2-40B4-BE49-F238E27FC236}">
                  <a16:creationId xmlns:a16="http://schemas.microsoft.com/office/drawing/2014/main" id="{27B687B8-B163-45E9-9663-F773C4D9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483"/>
              <a:ext cx="135" cy="191"/>
            </a:xfrm>
            <a:custGeom>
              <a:avLst/>
              <a:gdLst>
                <a:gd name="T0" fmla="*/ 680 w 59"/>
                <a:gd name="T1" fmla="*/ 0 h 78"/>
                <a:gd name="T2" fmla="*/ 513 w 59"/>
                <a:gd name="T3" fmla="*/ 203 h 78"/>
                <a:gd name="T4" fmla="*/ 362 w 59"/>
                <a:gd name="T5" fmla="*/ 384 h 78"/>
                <a:gd name="T6" fmla="*/ 178 w 59"/>
                <a:gd name="T7" fmla="*/ 526 h 78"/>
                <a:gd name="T8" fmla="*/ 0 w 59"/>
                <a:gd name="T9" fmla="*/ 779 h 78"/>
                <a:gd name="T10" fmla="*/ 110 w 59"/>
                <a:gd name="T11" fmla="*/ 1043 h 78"/>
                <a:gd name="T12" fmla="*/ 261 w 59"/>
                <a:gd name="T13" fmla="*/ 811 h 78"/>
                <a:gd name="T14" fmla="*/ 309 w 59"/>
                <a:gd name="T15" fmla="*/ 517 h 78"/>
                <a:gd name="T16" fmla="*/ 492 w 59"/>
                <a:gd name="T17" fmla="*/ 264 h 78"/>
                <a:gd name="T18" fmla="*/ 707 w 59"/>
                <a:gd name="T19" fmla="*/ 29 h 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78">
                  <a:moveTo>
                    <a:pt x="57" y="0"/>
                  </a:moveTo>
                  <a:cubicBezTo>
                    <a:pt x="53" y="4"/>
                    <a:pt x="47" y="11"/>
                    <a:pt x="43" y="14"/>
                  </a:cubicBezTo>
                  <a:cubicBezTo>
                    <a:pt x="38" y="17"/>
                    <a:pt x="34" y="22"/>
                    <a:pt x="30" y="26"/>
                  </a:cubicBezTo>
                  <a:cubicBezTo>
                    <a:pt x="25" y="31"/>
                    <a:pt x="22" y="34"/>
                    <a:pt x="15" y="36"/>
                  </a:cubicBezTo>
                  <a:cubicBezTo>
                    <a:pt x="7" y="40"/>
                    <a:pt x="0" y="42"/>
                    <a:pt x="0" y="53"/>
                  </a:cubicBezTo>
                  <a:cubicBezTo>
                    <a:pt x="0" y="61"/>
                    <a:pt x="3" y="67"/>
                    <a:pt x="9" y="71"/>
                  </a:cubicBezTo>
                  <a:cubicBezTo>
                    <a:pt x="19" y="78"/>
                    <a:pt x="21" y="61"/>
                    <a:pt x="22" y="55"/>
                  </a:cubicBezTo>
                  <a:cubicBezTo>
                    <a:pt x="23" y="48"/>
                    <a:pt x="23" y="41"/>
                    <a:pt x="26" y="35"/>
                  </a:cubicBezTo>
                  <a:cubicBezTo>
                    <a:pt x="30" y="28"/>
                    <a:pt x="35" y="22"/>
                    <a:pt x="41" y="18"/>
                  </a:cubicBezTo>
                  <a:cubicBezTo>
                    <a:pt x="47" y="13"/>
                    <a:pt x="55" y="8"/>
                    <a:pt x="59" y="2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8" name="Freeform 335">
              <a:extLst>
                <a:ext uri="{FF2B5EF4-FFF2-40B4-BE49-F238E27FC236}">
                  <a16:creationId xmlns:a16="http://schemas.microsoft.com/office/drawing/2014/main" id="{E6231612-9074-4EA1-87D3-9F5D2A9D1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586"/>
              <a:ext cx="43" cy="75"/>
            </a:xfrm>
            <a:custGeom>
              <a:avLst/>
              <a:gdLst>
                <a:gd name="T0" fmla="*/ 118 w 19"/>
                <a:gd name="T1" fmla="*/ 399 h 31"/>
                <a:gd name="T2" fmla="*/ 0 w 19"/>
                <a:gd name="T3" fmla="*/ 256 h 31"/>
                <a:gd name="T4" fmla="*/ 81 w 19"/>
                <a:gd name="T5" fmla="*/ 99 h 31"/>
                <a:gd name="T6" fmla="*/ 174 w 19"/>
                <a:gd name="T7" fmla="*/ 29 h 31"/>
                <a:gd name="T8" fmla="*/ 183 w 19"/>
                <a:gd name="T9" fmla="*/ 227 h 31"/>
                <a:gd name="T10" fmla="*/ 138 w 19"/>
                <a:gd name="T11" fmla="*/ 399 h 31"/>
                <a:gd name="T12" fmla="*/ 102 w 19"/>
                <a:gd name="T13" fmla="*/ 409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1">
                  <a:moveTo>
                    <a:pt x="10" y="28"/>
                  </a:moveTo>
                  <a:cubicBezTo>
                    <a:pt x="6" y="31"/>
                    <a:pt x="0" y="21"/>
                    <a:pt x="0" y="18"/>
                  </a:cubicBezTo>
                  <a:cubicBezTo>
                    <a:pt x="0" y="13"/>
                    <a:pt x="4" y="10"/>
                    <a:pt x="7" y="7"/>
                  </a:cubicBezTo>
                  <a:cubicBezTo>
                    <a:pt x="9" y="5"/>
                    <a:pt x="12" y="0"/>
                    <a:pt x="15" y="2"/>
                  </a:cubicBezTo>
                  <a:cubicBezTo>
                    <a:pt x="19" y="4"/>
                    <a:pt x="17" y="13"/>
                    <a:pt x="16" y="16"/>
                  </a:cubicBezTo>
                  <a:cubicBezTo>
                    <a:pt x="15" y="20"/>
                    <a:pt x="16" y="26"/>
                    <a:pt x="12" y="28"/>
                  </a:cubicBezTo>
                  <a:cubicBezTo>
                    <a:pt x="11" y="29"/>
                    <a:pt x="10" y="29"/>
                    <a:pt x="9" y="29"/>
                  </a:cubicBezTo>
                </a:path>
              </a:pathLst>
            </a:custGeom>
            <a:solidFill>
              <a:srgbClr val="F3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9" name="Freeform 336">
              <a:extLst>
                <a:ext uri="{FF2B5EF4-FFF2-40B4-BE49-F238E27FC236}">
                  <a16:creationId xmlns:a16="http://schemas.microsoft.com/office/drawing/2014/main" id="{B8B29C6E-9F73-46A4-A7AA-352057653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2649"/>
              <a:ext cx="37" cy="64"/>
            </a:xfrm>
            <a:custGeom>
              <a:avLst/>
              <a:gdLst>
                <a:gd name="T0" fmla="*/ 0 w 16"/>
                <a:gd name="T1" fmla="*/ 0 h 26"/>
                <a:gd name="T2" fmla="*/ 65 w 16"/>
                <a:gd name="T3" fmla="*/ 254 h 26"/>
                <a:gd name="T4" fmla="*/ 171 w 16"/>
                <a:gd name="T5" fmla="*/ 377 h 26"/>
                <a:gd name="T6" fmla="*/ 199 w 16"/>
                <a:gd name="T7" fmla="*/ 286 h 26"/>
                <a:gd name="T8" fmla="*/ 160 w 16"/>
                <a:gd name="T9" fmla="*/ 194 h 26"/>
                <a:gd name="T10" fmla="*/ 28 w 16"/>
                <a:gd name="T11" fmla="*/ 42 h 26"/>
                <a:gd name="T12" fmla="*/ 0 w 16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6">
                  <a:moveTo>
                    <a:pt x="0" y="0"/>
                  </a:moveTo>
                  <a:cubicBezTo>
                    <a:pt x="1" y="6"/>
                    <a:pt x="3" y="12"/>
                    <a:pt x="5" y="17"/>
                  </a:cubicBezTo>
                  <a:cubicBezTo>
                    <a:pt x="7" y="21"/>
                    <a:pt x="9" y="26"/>
                    <a:pt x="14" y="25"/>
                  </a:cubicBezTo>
                  <a:cubicBezTo>
                    <a:pt x="16" y="24"/>
                    <a:pt x="16" y="21"/>
                    <a:pt x="16" y="19"/>
                  </a:cubicBezTo>
                  <a:cubicBezTo>
                    <a:pt x="16" y="16"/>
                    <a:pt x="16" y="14"/>
                    <a:pt x="13" y="13"/>
                  </a:cubicBezTo>
                  <a:cubicBezTo>
                    <a:pt x="8" y="10"/>
                    <a:pt x="5" y="7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3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0" name="Freeform 337">
              <a:extLst>
                <a:ext uri="{FF2B5EF4-FFF2-40B4-BE49-F238E27FC236}">
                  <a16:creationId xmlns:a16="http://schemas.microsoft.com/office/drawing/2014/main" id="{2F03F0B1-360D-4165-8151-5AD552E9A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1586"/>
              <a:ext cx="76" cy="71"/>
            </a:xfrm>
            <a:custGeom>
              <a:avLst/>
              <a:gdLst>
                <a:gd name="T0" fmla="*/ 392 w 33"/>
                <a:gd name="T1" fmla="*/ 29 h 29"/>
                <a:gd name="T2" fmla="*/ 256 w 33"/>
                <a:gd name="T3" fmla="*/ 0 h 29"/>
                <a:gd name="T4" fmla="*/ 122 w 33"/>
                <a:gd name="T5" fmla="*/ 91 h 29"/>
                <a:gd name="T6" fmla="*/ 48 w 33"/>
                <a:gd name="T7" fmla="*/ 282 h 29"/>
                <a:gd name="T8" fmla="*/ 0 w 33"/>
                <a:gd name="T9" fmla="*/ 365 h 29"/>
                <a:gd name="T10" fmla="*/ 94 w 33"/>
                <a:gd name="T11" fmla="*/ 282 h 29"/>
                <a:gd name="T12" fmla="*/ 269 w 33"/>
                <a:gd name="T13" fmla="*/ 120 h 29"/>
                <a:gd name="T14" fmla="*/ 378 w 33"/>
                <a:gd name="T15" fmla="*/ 91 h 29"/>
                <a:gd name="T16" fmla="*/ 392 w 33"/>
                <a:gd name="T17" fmla="*/ 71 h 29"/>
                <a:gd name="T18" fmla="*/ 392 w 33"/>
                <a:gd name="T19" fmla="*/ 29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29">
                  <a:moveTo>
                    <a:pt x="32" y="2"/>
                  </a:moveTo>
                  <a:cubicBezTo>
                    <a:pt x="29" y="0"/>
                    <a:pt x="24" y="0"/>
                    <a:pt x="21" y="0"/>
                  </a:cubicBezTo>
                  <a:cubicBezTo>
                    <a:pt x="16" y="0"/>
                    <a:pt x="13" y="3"/>
                    <a:pt x="10" y="6"/>
                  </a:cubicBezTo>
                  <a:cubicBezTo>
                    <a:pt x="7" y="10"/>
                    <a:pt x="7" y="15"/>
                    <a:pt x="4" y="19"/>
                  </a:cubicBezTo>
                  <a:cubicBezTo>
                    <a:pt x="3" y="20"/>
                    <a:pt x="0" y="23"/>
                    <a:pt x="0" y="25"/>
                  </a:cubicBezTo>
                  <a:cubicBezTo>
                    <a:pt x="1" y="29"/>
                    <a:pt x="7" y="20"/>
                    <a:pt x="8" y="19"/>
                  </a:cubicBezTo>
                  <a:cubicBezTo>
                    <a:pt x="12" y="14"/>
                    <a:pt x="17" y="10"/>
                    <a:pt x="22" y="8"/>
                  </a:cubicBezTo>
                  <a:cubicBezTo>
                    <a:pt x="25" y="7"/>
                    <a:pt x="28" y="7"/>
                    <a:pt x="31" y="6"/>
                  </a:cubicBezTo>
                  <a:cubicBezTo>
                    <a:pt x="32" y="5"/>
                    <a:pt x="31" y="5"/>
                    <a:pt x="32" y="5"/>
                  </a:cubicBezTo>
                  <a:cubicBezTo>
                    <a:pt x="32" y="4"/>
                    <a:pt x="33" y="3"/>
                    <a:pt x="32" y="2"/>
                  </a:cubicBezTo>
                </a:path>
              </a:pathLst>
            </a:custGeom>
            <a:solidFill>
              <a:srgbClr val="F3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1" name="Oval 338">
              <a:extLst>
                <a:ext uri="{FF2B5EF4-FFF2-40B4-BE49-F238E27FC236}">
                  <a16:creationId xmlns:a16="http://schemas.microsoft.com/office/drawing/2014/main" id="{79FE6612-B732-4478-ADD4-586674D39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" y="1107"/>
              <a:ext cx="1971" cy="2102"/>
            </a:xfrm>
            <a:prstGeom prst="ellipse">
              <a:avLst/>
            </a:prstGeom>
            <a:noFill/>
            <a:ln w="15875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1852" name="Freeform 339">
              <a:extLst>
                <a:ext uri="{FF2B5EF4-FFF2-40B4-BE49-F238E27FC236}">
                  <a16:creationId xmlns:a16="http://schemas.microsoft.com/office/drawing/2014/main" id="{6B45B52E-A09C-43ED-B219-485347358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89"/>
              <a:ext cx="48" cy="61"/>
            </a:xfrm>
            <a:custGeom>
              <a:avLst/>
              <a:gdLst>
                <a:gd name="T0" fmla="*/ 203 w 21"/>
                <a:gd name="T1" fmla="*/ 41 h 25"/>
                <a:gd name="T2" fmla="*/ 215 w 21"/>
                <a:gd name="T3" fmla="*/ 244 h 25"/>
                <a:gd name="T4" fmla="*/ 48 w 21"/>
                <a:gd name="T5" fmla="*/ 322 h 25"/>
                <a:gd name="T6" fmla="*/ 48 w 21"/>
                <a:gd name="T7" fmla="*/ 120 h 25"/>
                <a:gd name="T8" fmla="*/ 203 w 21"/>
                <a:gd name="T9" fmla="*/ 4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17" y="3"/>
                  </a:moveTo>
                  <a:cubicBezTo>
                    <a:pt x="21" y="5"/>
                    <a:pt x="21" y="12"/>
                    <a:pt x="18" y="17"/>
                  </a:cubicBezTo>
                  <a:cubicBezTo>
                    <a:pt x="14" y="23"/>
                    <a:pt x="8" y="25"/>
                    <a:pt x="4" y="22"/>
                  </a:cubicBezTo>
                  <a:cubicBezTo>
                    <a:pt x="0" y="20"/>
                    <a:pt x="0" y="13"/>
                    <a:pt x="4" y="8"/>
                  </a:cubicBezTo>
                  <a:cubicBezTo>
                    <a:pt x="7" y="2"/>
                    <a:pt x="13" y="0"/>
                    <a:pt x="17" y="3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3" name="Freeform 340">
              <a:extLst>
                <a:ext uri="{FF2B5EF4-FFF2-40B4-BE49-F238E27FC236}">
                  <a16:creationId xmlns:a16="http://schemas.microsoft.com/office/drawing/2014/main" id="{C380CDE8-01CF-4331-82E8-6E2E8F71C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1752"/>
              <a:ext cx="46" cy="61"/>
            </a:xfrm>
            <a:custGeom>
              <a:avLst/>
              <a:gdLst>
                <a:gd name="T0" fmla="*/ 159 w 20"/>
                <a:gd name="T1" fmla="*/ 12 h 25"/>
                <a:gd name="T2" fmla="*/ 216 w 20"/>
                <a:gd name="T3" fmla="*/ 220 h 25"/>
                <a:gd name="T4" fmla="*/ 85 w 20"/>
                <a:gd name="T5" fmla="*/ 351 h 25"/>
                <a:gd name="T6" fmla="*/ 28 w 20"/>
                <a:gd name="T7" fmla="*/ 144 h 25"/>
                <a:gd name="T8" fmla="*/ 159 w 20"/>
                <a:gd name="T9" fmla="*/ 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5">
                  <a:moveTo>
                    <a:pt x="13" y="1"/>
                  </a:moveTo>
                  <a:cubicBezTo>
                    <a:pt x="18" y="2"/>
                    <a:pt x="20" y="8"/>
                    <a:pt x="18" y="15"/>
                  </a:cubicBezTo>
                  <a:cubicBezTo>
                    <a:pt x="17" y="21"/>
                    <a:pt x="12" y="25"/>
                    <a:pt x="7" y="24"/>
                  </a:cubicBezTo>
                  <a:cubicBezTo>
                    <a:pt x="3" y="23"/>
                    <a:pt x="0" y="16"/>
                    <a:pt x="2" y="10"/>
                  </a:cubicBezTo>
                  <a:cubicBezTo>
                    <a:pt x="4" y="4"/>
                    <a:pt x="9" y="0"/>
                    <a:pt x="13" y="1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4" name="Freeform 341">
              <a:extLst>
                <a:ext uri="{FF2B5EF4-FFF2-40B4-BE49-F238E27FC236}">
                  <a16:creationId xmlns:a16="http://schemas.microsoft.com/office/drawing/2014/main" id="{B7C19DF0-F348-4E58-8B03-8D2BC1661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654"/>
              <a:ext cx="55" cy="54"/>
            </a:xfrm>
            <a:custGeom>
              <a:avLst/>
              <a:gdLst>
                <a:gd name="T0" fmla="*/ 252 w 24"/>
                <a:gd name="T1" fmla="*/ 42 h 22"/>
                <a:gd name="T2" fmla="*/ 204 w 24"/>
                <a:gd name="T3" fmla="*/ 253 h 22"/>
                <a:gd name="T4" fmla="*/ 37 w 24"/>
                <a:gd name="T5" fmla="*/ 265 h 22"/>
                <a:gd name="T6" fmla="*/ 85 w 24"/>
                <a:gd name="T7" fmla="*/ 61 h 22"/>
                <a:gd name="T8" fmla="*/ 252 w 24"/>
                <a:gd name="T9" fmla="*/ 4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21" y="3"/>
                  </a:moveTo>
                  <a:cubicBezTo>
                    <a:pt x="24" y="7"/>
                    <a:pt x="22" y="13"/>
                    <a:pt x="17" y="17"/>
                  </a:cubicBezTo>
                  <a:cubicBezTo>
                    <a:pt x="12" y="22"/>
                    <a:pt x="6" y="22"/>
                    <a:pt x="3" y="18"/>
                  </a:cubicBezTo>
                  <a:cubicBezTo>
                    <a:pt x="0" y="15"/>
                    <a:pt x="1" y="8"/>
                    <a:pt x="7" y="4"/>
                  </a:cubicBezTo>
                  <a:cubicBezTo>
                    <a:pt x="12" y="0"/>
                    <a:pt x="18" y="0"/>
                    <a:pt x="21" y="3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5" name="Freeform 342">
              <a:extLst>
                <a:ext uri="{FF2B5EF4-FFF2-40B4-BE49-F238E27FC236}">
                  <a16:creationId xmlns:a16="http://schemas.microsoft.com/office/drawing/2014/main" id="{17E93F46-7147-4122-85C8-F3D12D588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1581"/>
              <a:ext cx="55" cy="46"/>
            </a:xfrm>
            <a:custGeom>
              <a:avLst/>
              <a:gdLst>
                <a:gd name="T0" fmla="*/ 289 w 24"/>
                <a:gd name="T1" fmla="*/ 99 h 19"/>
                <a:gd name="T2" fmla="*/ 167 w 24"/>
                <a:gd name="T3" fmla="*/ 259 h 19"/>
                <a:gd name="T4" fmla="*/ 0 w 24"/>
                <a:gd name="T5" fmla="*/ 157 h 19"/>
                <a:gd name="T6" fmla="*/ 131 w 24"/>
                <a:gd name="T7" fmla="*/ 12 h 19"/>
                <a:gd name="T8" fmla="*/ 289 w 24"/>
                <a:gd name="T9" fmla="*/ 9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4" y="7"/>
                  </a:moveTo>
                  <a:cubicBezTo>
                    <a:pt x="24" y="12"/>
                    <a:pt x="20" y="16"/>
                    <a:pt x="14" y="18"/>
                  </a:cubicBezTo>
                  <a:cubicBezTo>
                    <a:pt x="7" y="19"/>
                    <a:pt x="1" y="16"/>
                    <a:pt x="0" y="11"/>
                  </a:cubicBezTo>
                  <a:cubicBezTo>
                    <a:pt x="0" y="7"/>
                    <a:pt x="4" y="2"/>
                    <a:pt x="11" y="1"/>
                  </a:cubicBezTo>
                  <a:cubicBezTo>
                    <a:pt x="17" y="0"/>
                    <a:pt x="23" y="3"/>
                    <a:pt x="24" y="7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6" name="Freeform 343">
              <a:extLst>
                <a:ext uri="{FF2B5EF4-FFF2-40B4-BE49-F238E27FC236}">
                  <a16:creationId xmlns:a16="http://schemas.microsoft.com/office/drawing/2014/main" id="{CB2CEC57-8847-498D-BA80-699A80C07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1527"/>
              <a:ext cx="58" cy="47"/>
            </a:xfrm>
            <a:custGeom>
              <a:avLst/>
              <a:gdLst>
                <a:gd name="T0" fmla="*/ 302 w 25"/>
                <a:gd name="T1" fmla="*/ 121 h 19"/>
                <a:gd name="T2" fmla="*/ 172 w 25"/>
                <a:gd name="T3" fmla="*/ 275 h 19"/>
                <a:gd name="T4" fmla="*/ 12 w 25"/>
                <a:gd name="T5" fmla="*/ 183 h 19"/>
                <a:gd name="T6" fmla="*/ 139 w 25"/>
                <a:gd name="T7" fmla="*/ 12 h 19"/>
                <a:gd name="T8" fmla="*/ 302 w 25"/>
                <a:gd name="T9" fmla="*/ 12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9">
                  <a:moveTo>
                    <a:pt x="24" y="8"/>
                  </a:moveTo>
                  <a:cubicBezTo>
                    <a:pt x="25" y="12"/>
                    <a:pt x="20" y="17"/>
                    <a:pt x="14" y="18"/>
                  </a:cubicBezTo>
                  <a:cubicBezTo>
                    <a:pt x="7" y="19"/>
                    <a:pt x="2" y="16"/>
                    <a:pt x="1" y="12"/>
                  </a:cubicBezTo>
                  <a:cubicBezTo>
                    <a:pt x="0" y="7"/>
                    <a:pt x="4" y="2"/>
                    <a:pt x="11" y="1"/>
                  </a:cubicBezTo>
                  <a:cubicBezTo>
                    <a:pt x="17" y="0"/>
                    <a:pt x="23" y="3"/>
                    <a:pt x="24" y="8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7" name="Freeform 344">
              <a:extLst>
                <a:ext uri="{FF2B5EF4-FFF2-40B4-BE49-F238E27FC236}">
                  <a16:creationId xmlns:a16="http://schemas.microsoft.com/office/drawing/2014/main" id="{918E6C15-FE29-4F26-B645-A2CCFA4B7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1520"/>
              <a:ext cx="57" cy="46"/>
            </a:xfrm>
            <a:custGeom>
              <a:avLst/>
              <a:gdLst>
                <a:gd name="T0" fmla="*/ 285 w 25"/>
                <a:gd name="T1" fmla="*/ 157 h 19"/>
                <a:gd name="T2" fmla="*/ 130 w 25"/>
                <a:gd name="T3" fmla="*/ 259 h 19"/>
                <a:gd name="T4" fmla="*/ 11 w 25"/>
                <a:gd name="T5" fmla="*/ 99 h 19"/>
                <a:gd name="T6" fmla="*/ 166 w 25"/>
                <a:gd name="T7" fmla="*/ 12 h 19"/>
                <a:gd name="T8" fmla="*/ 285 w 25"/>
                <a:gd name="T9" fmla="*/ 15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9">
                  <a:moveTo>
                    <a:pt x="24" y="11"/>
                  </a:moveTo>
                  <a:cubicBezTo>
                    <a:pt x="23" y="16"/>
                    <a:pt x="17" y="19"/>
                    <a:pt x="11" y="18"/>
                  </a:cubicBezTo>
                  <a:cubicBezTo>
                    <a:pt x="4" y="16"/>
                    <a:pt x="0" y="12"/>
                    <a:pt x="1" y="7"/>
                  </a:cubicBezTo>
                  <a:cubicBezTo>
                    <a:pt x="1" y="3"/>
                    <a:pt x="7" y="0"/>
                    <a:pt x="14" y="1"/>
                  </a:cubicBezTo>
                  <a:cubicBezTo>
                    <a:pt x="20" y="2"/>
                    <a:pt x="25" y="7"/>
                    <a:pt x="24" y="11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8" name="Freeform 345">
              <a:extLst>
                <a:ext uri="{FF2B5EF4-FFF2-40B4-BE49-F238E27FC236}">
                  <a16:creationId xmlns:a16="http://schemas.microsoft.com/office/drawing/2014/main" id="{64A4BD56-E9C6-4E43-8B38-43F4D7CD5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1542"/>
              <a:ext cx="57" cy="46"/>
            </a:xfrm>
            <a:custGeom>
              <a:avLst/>
              <a:gdLst>
                <a:gd name="T0" fmla="*/ 285 w 25"/>
                <a:gd name="T1" fmla="*/ 169 h 19"/>
                <a:gd name="T2" fmla="*/ 130 w 25"/>
                <a:gd name="T3" fmla="*/ 259 h 19"/>
                <a:gd name="T4" fmla="*/ 11 w 25"/>
                <a:gd name="T5" fmla="*/ 111 h 19"/>
                <a:gd name="T6" fmla="*/ 166 w 25"/>
                <a:gd name="T7" fmla="*/ 12 h 19"/>
                <a:gd name="T8" fmla="*/ 285 w 25"/>
                <a:gd name="T9" fmla="*/ 16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9">
                  <a:moveTo>
                    <a:pt x="24" y="12"/>
                  </a:moveTo>
                  <a:cubicBezTo>
                    <a:pt x="24" y="16"/>
                    <a:pt x="18" y="19"/>
                    <a:pt x="11" y="18"/>
                  </a:cubicBezTo>
                  <a:cubicBezTo>
                    <a:pt x="5" y="17"/>
                    <a:pt x="0" y="12"/>
                    <a:pt x="1" y="8"/>
                  </a:cubicBezTo>
                  <a:cubicBezTo>
                    <a:pt x="2" y="3"/>
                    <a:pt x="8" y="0"/>
                    <a:pt x="14" y="1"/>
                  </a:cubicBezTo>
                  <a:cubicBezTo>
                    <a:pt x="21" y="3"/>
                    <a:pt x="25" y="7"/>
                    <a:pt x="24" y="12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9" name="Freeform 346">
              <a:extLst>
                <a:ext uri="{FF2B5EF4-FFF2-40B4-BE49-F238E27FC236}">
                  <a16:creationId xmlns:a16="http://schemas.microsoft.com/office/drawing/2014/main" id="{792E5F16-2AAA-4FDD-9B14-4DB080EEE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622"/>
              <a:ext cx="55" cy="57"/>
            </a:xfrm>
            <a:custGeom>
              <a:avLst/>
              <a:gdLst>
                <a:gd name="T0" fmla="*/ 252 w 24"/>
                <a:gd name="T1" fmla="*/ 287 h 23"/>
                <a:gd name="T2" fmla="*/ 73 w 24"/>
                <a:gd name="T3" fmla="*/ 278 h 23"/>
                <a:gd name="T4" fmla="*/ 37 w 24"/>
                <a:gd name="T5" fmla="*/ 62 h 23"/>
                <a:gd name="T6" fmla="*/ 204 w 24"/>
                <a:gd name="T7" fmla="*/ 74 h 23"/>
                <a:gd name="T8" fmla="*/ 252 w 24"/>
                <a:gd name="T9" fmla="*/ 28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1" y="19"/>
                  </a:moveTo>
                  <a:cubicBezTo>
                    <a:pt x="18" y="23"/>
                    <a:pt x="11" y="22"/>
                    <a:pt x="6" y="18"/>
                  </a:cubicBezTo>
                  <a:cubicBezTo>
                    <a:pt x="1" y="14"/>
                    <a:pt x="0" y="7"/>
                    <a:pt x="3" y="4"/>
                  </a:cubicBezTo>
                  <a:cubicBezTo>
                    <a:pt x="6" y="0"/>
                    <a:pt x="12" y="1"/>
                    <a:pt x="17" y="5"/>
                  </a:cubicBezTo>
                  <a:cubicBezTo>
                    <a:pt x="22" y="9"/>
                    <a:pt x="24" y="15"/>
                    <a:pt x="21" y="19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0" name="Freeform 347">
              <a:extLst>
                <a:ext uri="{FF2B5EF4-FFF2-40B4-BE49-F238E27FC236}">
                  <a16:creationId xmlns:a16="http://schemas.microsoft.com/office/drawing/2014/main" id="{91F59BA2-07A5-47D7-A52E-12CE99A0D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1713"/>
              <a:ext cx="55" cy="56"/>
            </a:xfrm>
            <a:custGeom>
              <a:avLst/>
              <a:gdLst>
                <a:gd name="T0" fmla="*/ 252 w 24"/>
                <a:gd name="T1" fmla="*/ 273 h 23"/>
                <a:gd name="T2" fmla="*/ 85 w 24"/>
                <a:gd name="T3" fmla="*/ 261 h 23"/>
                <a:gd name="T4" fmla="*/ 37 w 24"/>
                <a:gd name="T5" fmla="*/ 58 h 23"/>
                <a:gd name="T6" fmla="*/ 215 w 24"/>
                <a:gd name="T7" fmla="*/ 71 h 23"/>
                <a:gd name="T8" fmla="*/ 252 w 24"/>
                <a:gd name="T9" fmla="*/ 27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1" y="19"/>
                  </a:moveTo>
                  <a:cubicBezTo>
                    <a:pt x="18" y="23"/>
                    <a:pt x="12" y="22"/>
                    <a:pt x="7" y="18"/>
                  </a:cubicBezTo>
                  <a:cubicBezTo>
                    <a:pt x="2" y="14"/>
                    <a:pt x="0" y="7"/>
                    <a:pt x="3" y="4"/>
                  </a:cubicBezTo>
                  <a:cubicBezTo>
                    <a:pt x="6" y="0"/>
                    <a:pt x="13" y="1"/>
                    <a:pt x="18" y="5"/>
                  </a:cubicBezTo>
                  <a:cubicBezTo>
                    <a:pt x="23" y="9"/>
                    <a:pt x="24" y="16"/>
                    <a:pt x="21" y="19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1" name="Freeform 348">
              <a:extLst>
                <a:ext uri="{FF2B5EF4-FFF2-40B4-BE49-F238E27FC236}">
                  <a16:creationId xmlns:a16="http://schemas.microsoft.com/office/drawing/2014/main" id="{F02FF7B1-C849-4999-A8A3-AC818EFE3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1803"/>
              <a:ext cx="48" cy="59"/>
            </a:xfrm>
            <a:custGeom>
              <a:avLst/>
              <a:gdLst>
                <a:gd name="T0" fmla="*/ 203 w 21"/>
                <a:gd name="T1" fmla="*/ 327 h 24"/>
                <a:gd name="T2" fmla="*/ 37 w 21"/>
                <a:gd name="T3" fmla="*/ 253 h 24"/>
                <a:gd name="T4" fmla="*/ 48 w 21"/>
                <a:gd name="T5" fmla="*/ 30 h 24"/>
                <a:gd name="T6" fmla="*/ 203 w 21"/>
                <a:gd name="T7" fmla="*/ 103 h 24"/>
                <a:gd name="T8" fmla="*/ 203 w 21"/>
                <a:gd name="T9" fmla="*/ 32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4">
                  <a:moveTo>
                    <a:pt x="17" y="22"/>
                  </a:moveTo>
                  <a:cubicBezTo>
                    <a:pt x="13" y="24"/>
                    <a:pt x="7" y="22"/>
                    <a:pt x="3" y="17"/>
                  </a:cubicBezTo>
                  <a:cubicBezTo>
                    <a:pt x="0" y="11"/>
                    <a:pt x="0" y="5"/>
                    <a:pt x="4" y="2"/>
                  </a:cubicBezTo>
                  <a:cubicBezTo>
                    <a:pt x="7" y="0"/>
                    <a:pt x="14" y="2"/>
                    <a:pt x="17" y="7"/>
                  </a:cubicBezTo>
                  <a:cubicBezTo>
                    <a:pt x="21" y="12"/>
                    <a:pt x="21" y="19"/>
                    <a:pt x="17" y="22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2" name="Freeform 349">
              <a:extLst>
                <a:ext uri="{FF2B5EF4-FFF2-40B4-BE49-F238E27FC236}">
                  <a16:creationId xmlns:a16="http://schemas.microsoft.com/office/drawing/2014/main" id="{5FD8C66C-C6FE-4337-8DF1-494D36E53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1940"/>
              <a:ext cx="41" cy="59"/>
            </a:xfrm>
            <a:custGeom>
              <a:avLst/>
              <a:gdLst>
                <a:gd name="T0" fmla="*/ 118 w 18"/>
                <a:gd name="T1" fmla="*/ 356 h 24"/>
                <a:gd name="T2" fmla="*/ 0 w 18"/>
                <a:gd name="T3" fmla="*/ 194 h 24"/>
                <a:gd name="T4" fmla="*/ 93 w 18"/>
                <a:gd name="T5" fmla="*/ 0 h 24"/>
                <a:gd name="T6" fmla="*/ 203 w 18"/>
                <a:gd name="T7" fmla="*/ 162 h 24"/>
                <a:gd name="T8" fmla="*/ 118 w 18"/>
                <a:gd name="T9" fmla="*/ 35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4">
                  <a:moveTo>
                    <a:pt x="10" y="24"/>
                  </a:moveTo>
                  <a:cubicBezTo>
                    <a:pt x="5" y="24"/>
                    <a:pt x="1" y="19"/>
                    <a:pt x="0" y="13"/>
                  </a:cubicBezTo>
                  <a:cubicBezTo>
                    <a:pt x="0" y="6"/>
                    <a:pt x="3" y="1"/>
                    <a:pt x="8" y="0"/>
                  </a:cubicBezTo>
                  <a:cubicBezTo>
                    <a:pt x="13" y="0"/>
                    <a:pt x="17" y="5"/>
                    <a:pt x="17" y="11"/>
                  </a:cubicBezTo>
                  <a:cubicBezTo>
                    <a:pt x="18" y="18"/>
                    <a:pt x="14" y="23"/>
                    <a:pt x="10" y="24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3" name="Freeform 350">
              <a:extLst>
                <a:ext uri="{FF2B5EF4-FFF2-40B4-BE49-F238E27FC236}">
                  <a16:creationId xmlns:a16="http://schemas.microsoft.com/office/drawing/2014/main" id="{6037CCDA-D3EF-40F3-9264-45462202A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065"/>
              <a:ext cx="42" cy="61"/>
            </a:xfrm>
            <a:custGeom>
              <a:avLst/>
              <a:gdLst>
                <a:gd name="T0" fmla="*/ 126 w 18"/>
                <a:gd name="T1" fmla="*/ 351 h 25"/>
                <a:gd name="T2" fmla="*/ 12 w 18"/>
                <a:gd name="T3" fmla="*/ 190 h 25"/>
                <a:gd name="T4" fmla="*/ 114 w 18"/>
                <a:gd name="T5" fmla="*/ 12 h 25"/>
                <a:gd name="T6" fmla="*/ 229 w 18"/>
                <a:gd name="T7" fmla="*/ 173 h 25"/>
                <a:gd name="T8" fmla="*/ 126 w 18"/>
                <a:gd name="T9" fmla="*/ 35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5">
                  <a:moveTo>
                    <a:pt x="10" y="24"/>
                  </a:moveTo>
                  <a:cubicBezTo>
                    <a:pt x="6" y="25"/>
                    <a:pt x="1" y="20"/>
                    <a:pt x="1" y="13"/>
                  </a:cubicBezTo>
                  <a:cubicBezTo>
                    <a:pt x="0" y="7"/>
                    <a:pt x="4" y="1"/>
                    <a:pt x="9" y="1"/>
                  </a:cubicBezTo>
                  <a:cubicBezTo>
                    <a:pt x="13" y="0"/>
                    <a:pt x="17" y="5"/>
                    <a:pt x="18" y="12"/>
                  </a:cubicBezTo>
                  <a:cubicBezTo>
                    <a:pt x="18" y="18"/>
                    <a:pt x="15" y="24"/>
                    <a:pt x="10" y="24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4" name="Freeform 351">
              <a:extLst>
                <a:ext uri="{FF2B5EF4-FFF2-40B4-BE49-F238E27FC236}">
                  <a16:creationId xmlns:a16="http://schemas.microsoft.com/office/drawing/2014/main" id="{2C7FB6F3-39F5-42DF-8F39-BDA1337FE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243"/>
              <a:ext cx="44" cy="61"/>
            </a:xfrm>
            <a:custGeom>
              <a:avLst/>
              <a:gdLst>
                <a:gd name="T0" fmla="*/ 86 w 19"/>
                <a:gd name="T1" fmla="*/ 351 h 25"/>
                <a:gd name="T2" fmla="*/ 12 w 19"/>
                <a:gd name="T3" fmla="*/ 161 h 25"/>
                <a:gd name="T4" fmla="*/ 151 w 19"/>
                <a:gd name="T5" fmla="*/ 12 h 25"/>
                <a:gd name="T6" fmla="*/ 225 w 19"/>
                <a:gd name="T7" fmla="*/ 203 h 25"/>
                <a:gd name="T8" fmla="*/ 86 w 19"/>
                <a:gd name="T9" fmla="*/ 35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5">
                  <a:moveTo>
                    <a:pt x="7" y="24"/>
                  </a:moveTo>
                  <a:cubicBezTo>
                    <a:pt x="2" y="23"/>
                    <a:pt x="0" y="17"/>
                    <a:pt x="1" y="11"/>
                  </a:cubicBezTo>
                  <a:cubicBezTo>
                    <a:pt x="3" y="4"/>
                    <a:pt x="7" y="0"/>
                    <a:pt x="12" y="1"/>
                  </a:cubicBezTo>
                  <a:cubicBezTo>
                    <a:pt x="16" y="2"/>
                    <a:pt x="19" y="8"/>
                    <a:pt x="18" y="14"/>
                  </a:cubicBezTo>
                  <a:cubicBezTo>
                    <a:pt x="16" y="20"/>
                    <a:pt x="12" y="25"/>
                    <a:pt x="7" y="24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5" name="Freeform 352">
              <a:extLst>
                <a:ext uri="{FF2B5EF4-FFF2-40B4-BE49-F238E27FC236}">
                  <a16:creationId xmlns:a16="http://schemas.microsoft.com/office/drawing/2014/main" id="{7A9E5B83-173D-4EB4-A55C-C8FFD3CAA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378"/>
              <a:ext cx="48" cy="63"/>
            </a:xfrm>
            <a:custGeom>
              <a:avLst/>
              <a:gdLst>
                <a:gd name="T0" fmla="*/ 57 w 21"/>
                <a:gd name="T1" fmla="*/ 330 h 26"/>
                <a:gd name="T2" fmla="*/ 37 w 21"/>
                <a:gd name="T3" fmla="*/ 128 h 26"/>
                <a:gd name="T4" fmla="*/ 194 w 21"/>
                <a:gd name="T5" fmla="*/ 29 h 26"/>
                <a:gd name="T6" fmla="*/ 215 w 21"/>
                <a:gd name="T7" fmla="*/ 240 h 26"/>
                <a:gd name="T8" fmla="*/ 57 w 21"/>
                <a:gd name="T9" fmla="*/ 33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6">
                  <a:moveTo>
                    <a:pt x="5" y="23"/>
                  </a:moveTo>
                  <a:cubicBezTo>
                    <a:pt x="1" y="21"/>
                    <a:pt x="0" y="15"/>
                    <a:pt x="3" y="9"/>
                  </a:cubicBezTo>
                  <a:cubicBezTo>
                    <a:pt x="6" y="3"/>
                    <a:pt x="12" y="0"/>
                    <a:pt x="16" y="2"/>
                  </a:cubicBezTo>
                  <a:cubicBezTo>
                    <a:pt x="20" y="5"/>
                    <a:pt x="21" y="11"/>
                    <a:pt x="18" y="17"/>
                  </a:cubicBezTo>
                  <a:cubicBezTo>
                    <a:pt x="15" y="23"/>
                    <a:pt x="10" y="26"/>
                    <a:pt x="5" y="23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6" name="Freeform 353">
              <a:extLst>
                <a:ext uri="{FF2B5EF4-FFF2-40B4-BE49-F238E27FC236}">
                  <a16:creationId xmlns:a16="http://schemas.microsoft.com/office/drawing/2014/main" id="{59325A1D-2CD6-4E5C-B600-429C452D7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2505"/>
              <a:ext cx="55" cy="56"/>
            </a:xfrm>
            <a:custGeom>
              <a:avLst/>
              <a:gdLst>
                <a:gd name="T0" fmla="*/ 37 w 24"/>
                <a:gd name="T1" fmla="*/ 273 h 23"/>
                <a:gd name="T2" fmla="*/ 85 w 24"/>
                <a:gd name="T3" fmla="*/ 71 h 23"/>
                <a:gd name="T4" fmla="*/ 252 w 24"/>
                <a:gd name="T5" fmla="*/ 58 h 23"/>
                <a:gd name="T6" fmla="*/ 215 w 24"/>
                <a:gd name="T7" fmla="*/ 261 h 23"/>
                <a:gd name="T8" fmla="*/ 37 w 24"/>
                <a:gd name="T9" fmla="*/ 27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3" y="19"/>
                  </a:moveTo>
                  <a:cubicBezTo>
                    <a:pt x="0" y="16"/>
                    <a:pt x="2" y="9"/>
                    <a:pt x="7" y="5"/>
                  </a:cubicBezTo>
                  <a:cubicBezTo>
                    <a:pt x="11" y="1"/>
                    <a:pt x="18" y="0"/>
                    <a:pt x="21" y="4"/>
                  </a:cubicBezTo>
                  <a:cubicBezTo>
                    <a:pt x="24" y="7"/>
                    <a:pt x="23" y="14"/>
                    <a:pt x="18" y="18"/>
                  </a:cubicBezTo>
                  <a:cubicBezTo>
                    <a:pt x="13" y="22"/>
                    <a:pt x="6" y="23"/>
                    <a:pt x="3" y="19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7" name="Freeform 354">
              <a:extLst>
                <a:ext uri="{FF2B5EF4-FFF2-40B4-BE49-F238E27FC236}">
                  <a16:creationId xmlns:a16="http://schemas.microsoft.com/office/drawing/2014/main" id="{C78D97EE-FD45-4E4F-86B4-C04245CE4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595"/>
              <a:ext cx="57" cy="52"/>
            </a:xfrm>
            <a:custGeom>
              <a:avLst/>
              <a:gdLst>
                <a:gd name="T0" fmla="*/ 25 w 25"/>
                <a:gd name="T1" fmla="*/ 245 h 21"/>
                <a:gd name="T2" fmla="*/ 109 w 25"/>
                <a:gd name="T3" fmla="*/ 42 h 21"/>
                <a:gd name="T4" fmla="*/ 271 w 25"/>
                <a:gd name="T5" fmla="*/ 74 h 21"/>
                <a:gd name="T6" fmla="*/ 203 w 25"/>
                <a:gd name="T7" fmla="*/ 275 h 21"/>
                <a:gd name="T8" fmla="*/ 25 w 25"/>
                <a:gd name="T9" fmla="*/ 24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" y="16"/>
                  </a:moveTo>
                  <a:cubicBezTo>
                    <a:pt x="0" y="12"/>
                    <a:pt x="3" y="6"/>
                    <a:pt x="9" y="3"/>
                  </a:cubicBezTo>
                  <a:cubicBezTo>
                    <a:pt x="14" y="0"/>
                    <a:pt x="21" y="1"/>
                    <a:pt x="23" y="5"/>
                  </a:cubicBezTo>
                  <a:cubicBezTo>
                    <a:pt x="25" y="9"/>
                    <a:pt x="22" y="15"/>
                    <a:pt x="17" y="18"/>
                  </a:cubicBezTo>
                  <a:cubicBezTo>
                    <a:pt x="11" y="21"/>
                    <a:pt x="4" y="20"/>
                    <a:pt x="2" y="16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8" name="Freeform 355">
              <a:extLst>
                <a:ext uri="{FF2B5EF4-FFF2-40B4-BE49-F238E27FC236}">
                  <a16:creationId xmlns:a16="http://schemas.microsoft.com/office/drawing/2014/main" id="{9615411A-0858-4269-B29C-F1B3E56FA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671"/>
              <a:ext cx="57" cy="49"/>
            </a:xfrm>
            <a:custGeom>
              <a:avLst/>
              <a:gdLst>
                <a:gd name="T0" fmla="*/ 11 w 25"/>
                <a:gd name="T1" fmla="*/ 191 h 20"/>
                <a:gd name="T2" fmla="*/ 119 w 25"/>
                <a:gd name="T3" fmla="*/ 29 h 20"/>
                <a:gd name="T4" fmla="*/ 285 w 25"/>
                <a:gd name="T5" fmla="*/ 103 h 20"/>
                <a:gd name="T6" fmla="*/ 166 w 25"/>
                <a:gd name="T7" fmla="*/ 265 h 20"/>
                <a:gd name="T8" fmla="*/ 11 w 25"/>
                <a:gd name="T9" fmla="*/ 19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1" y="13"/>
                  </a:moveTo>
                  <a:cubicBezTo>
                    <a:pt x="0" y="9"/>
                    <a:pt x="4" y="3"/>
                    <a:pt x="10" y="2"/>
                  </a:cubicBezTo>
                  <a:cubicBezTo>
                    <a:pt x="16" y="0"/>
                    <a:pt x="22" y="2"/>
                    <a:pt x="24" y="7"/>
                  </a:cubicBezTo>
                  <a:cubicBezTo>
                    <a:pt x="25" y="11"/>
                    <a:pt x="21" y="16"/>
                    <a:pt x="14" y="18"/>
                  </a:cubicBezTo>
                  <a:cubicBezTo>
                    <a:pt x="8" y="20"/>
                    <a:pt x="2" y="18"/>
                    <a:pt x="1" y="13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9" name="Freeform 356">
              <a:extLst>
                <a:ext uri="{FF2B5EF4-FFF2-40B4-BE49-F238E27FC236}">
                  <a16:creationId xmlns:a16="http://schemas.microsoft.com/office/drawing/2014/main" id="{09CFDD83-EFE1-40D3-8CB0-570760ECC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2718"/>
              <a:ext cx="58" cy="46"/>
            </a:xfrm>
            <a:custGeom>
              <a:avLst/>
              <a:gdLst>
                <a:gd name="T0" fmla="*/ 12 w 25"/>
                <a:gd name="T1" fmla="*/ 169 h 19"/>
                <a:gd name="T2" fmla="*/ 139 w 25"/>
                <a:gd name="T3" fmla="*/ 12 h 19"/>
                <a:gd name="T4" fmla="*/ 302 w 25"/>
                <a:gd name="T5" fmla="*/ 111 h 19"/>
                <a:gd name="T6" fmla="*/ 172 w 25"/>
                <a:gd name="T7" fmla="*/ 259 h 19"/>
                <a:gd name="T8" fmla="*/ 12 w 25"/>
                <a:gd name="T9" fmla="*/ 16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9">
                  <a:moveTo>
                    <a:pt x="1" y="12"/>
                  </a:moveTo>
                  <a:cubicBezTo>
                    <a:pt x="0" y="7"/>
                    <a:pt x="5" y="3"/>
                    <a:pt x="11" y="1"/>
                  </a:cubicBezTo>
                  <a:cubicBezTo>
                    <a:pt x="18" y="0"/>
                    <a:pt x="24" y="3"/>
                    <a:pt x="24" y="8"/>
                  </a:cubicBezTo>
                  <a:cubicBezTo>
                    <a:pt x="25" y="12"/>
                    <a:pt x="21" y="17"/>
                    <a:pt x="14" y="18"/>
                  </a:cubicBezTo>
                  <a:cubicBezTo>
                    <a:pt x="8" y="19"/>
                    <a:pt x="2" y="16"/>
                    <a:pt x="1" y="12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0" name="Freeform 357">
              <a:extLst>
                <a:ext uri="{FF2B5EF4-FFF2-40B4-BE49-F238E27FC236}">
                  <a16:creationId xmlns:a16="http://schemas.microsoft.com/office/drawing/2014/main" id="{5BE76D5C-3178-4444-A706-1B6806303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722"/>
              <a:ext cx="55" cy="44"/>
            </a:xfrm>
            <a:custGeom>
              <a:avLst/>
              <a:gdLst>
                <a:gd name="T0" fmla="*/ 0 w 24"/>
                <a:gd name="T1" fmla="*/ 120 h 18"/>
                <a:gd name="T2" fmla="*/ 158 w 24"/>
                <a:gd name="T3" fmla="*/ 12 h 18"/>
                <a:gd name="T4" fmla="*/ 289 w 24"/>
                <a:gd name="T5" fmla="*/ 144 h 18"/>
                <a:gd name="T6" fmla="*/ 131 w 24"/>
                <a:gd name="T7" fmla="*/ 264 h 18"/>
                <a:gd name="T8" fmla="*/ 0 w 24"/>
                <a:gd name="T9" fmla="*/ 12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0" y="8"/>
                  </a:moveTo>
                  <a:cubicBezTo>
                    <a:pt x="1" y="4"/>
                    <a:pt x="6" y="0"/>
                    <a:pt x="13" y="1"/>
                  </a:cubicBezTo>
                  <a:cubicBezTo>
                    <a:pt x="19" y="1"/>
                    <a:pt x="24" y="6"/>
                    <a:pt x="24" y="10"/>
                  </a:cubicBezTo>
                  <a:cubicBezTo>
                    <a:pt x="23" y="15"/>
                    <a:pt x="18" y="18"/>
                    <a:pt x="11" y="18"/>
                  </a:cubicBezTo>
                  <a:cubicBezTo>
                    <a:pt x="5" y="17"/>
                    <a:pt x="0" y="13"/>
                    <a:pt x="0" y="8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1" name="Freeform 358">
              <a:extLst>
                <a:ext uri="{FF2B5EF4-FFF2-40B4-BE49-F238E27FC236}">
                  <a16:creationId xmlns:a16="http://schemas.microsoft.com/office/drawing/2014/main" id="{4EC2963B-DA85-4756-BEEC-0B2C337D3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2661"/>
              <a:ext cx="57" cy="49"/>
            </a:xfrm>
            <a:custGeom>
              <a:avLst/>
              <a:gdLst>
                <a:gd name="T0" fmla="*/ 11 w 25"/>
                <a:gd name="T1" fmla="*/ 103 h 20"/>
                <a:gd name="T2" fmla="*/ 178 w 25"/>
                <a:gd name="T3" fmla="*/ 29 h 20"/>
                <a:gd name="T4" fmla="*/ 271 w 25"/>
                <a:gd name="T5" fmla="*/ 203 h 20"/>
                <a:gd name="T6" fmla="*/ 119 w 25"/>
                <a:gd name="T7" fmla="*/ 265 h 20"/>
                <a:gd name="T8" fmla="*/ 11 w 25"/>
                <a:gd name="T9" fmla="*/ 10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1" y="7"/>
                  </a:moveTo>
                  <a:cubicBezTo>
                    <a:pt x="3" y="2"/>
                    <a:pt x="9" y="0"/>
                    <a:pt x="15" y="2"/>
                  </a:cubicBezTo>
                  <a:cubicBezTo>
                    <a:pt x="21" y="4"/>
                    <a:pt x="25" y="10"/>
                    <a:pt x="23" y="14"/>
                  </a:cubicBezTo>
                  <a:cubicBezTo>
                    <a:pt x="22" y="18"/>
                    <a:pt x="16" y="20"/>
                    <a:pt x="10" y="18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2" name="Freeform 359">
              <a:extLst>
                <a:ext uri="{FF2B5EF4-FFF2-40B4-BE49-F238E27FC236}">
                  <a16:creationId xmlns:a16="http://schemas.microsoft.com/office/drawing/2014/main" id="{3F978D93-924E-4EDB-ABB2-BE19B0285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2639"/>
              <a:ext cx="57" cy="52"/>
            </a:xfrm>
            <a:custGeom>
              <a:avLst/>
              <a:gdLst>
                <a:gd name="T0" fmla="*/ 25 w 25"/>
                <a:gd name="T1" fmla="*/ 74 h 21"/>
                <a:gd name="T2" fmla="*/ 187 w 25"/>
                <a:gd name="T3" fmla="*/ 42 h 21"/>
                <a:gd name="T4" fmla="*/ 271 w 25"/>
                <a:gd name="T5" fmla="*/ 228 h 21"/>
                <a:gd name="T6" fmla="*/ 109 w 25"/>
                <a:gd name="T7" fmla="*/ 275 h 21"/>
                <a:gd name="T8" fmla="*/ 25 w 25"/>
                <a:gd name="T9" fmla="*/ 7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" y="5"/>
                  </a:moveTo>
                  <a:cubicBezTo>
                    <a:pt x="4" y="1"/>
                    <a:pt x="10" y="0"/>
                    <a:pt x="16" y="3"/>
                  </a:cubicBezTo>
                  <a:cubicBezTo>
                    <a:pt x="22" y="6"/>
                    <a:pt x="25" y="11"/>
                    <a:pt x="23" y="15"/>
                  </a:cubicBezTo>
                  <a:cubicBezTo>
                    <a:pt x="21" y="20"/>
                    <a:pt x="14" y="21"/>
                    <a:pt x="9" y="18"/>
                  </a:cubicBezTo>
                  <a:cubicBezTo>
                    <a:pt x="3" y="15"/>
                    <a:pt x="0" y="9"/>
                    <a:pt x="2" y="5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3" name="Freeform 360">
              <a:extLst>
                <a:ext uri="{FF2B5EF4-FFF2-40B4-BE49-F238E27FC236}">
                  <a16:creationId xmlns:a16="http://schemas.microsoft.com/office/drawing/2014/main" id="{B4620393-DD26-438E-8221-907858AAF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439"/>
              <a:ext cx="48" cy="61"/>
            </a:xfrm>
            <a:custGeom>
              <a:avLst/>
              <a:gdLst>
                <a:gd name="T0" fmla="*/ 37 w 21"/>
                <a:gd name="T1" fmla="*/ 41 h 25"/>
                <a:gd name="T2" fmla="*/ 203 w 21"/>
                <a:gd name="T3" fmla="*/ 100 h 25"/>
                <a:gd name="T4" fmla="*/ 203 w 21"/>
                <a:gd name="T5" fmla="*/ 322 h 25"/>
                <a:gd name="T6" fmla="*/ 48 w 21"/>
                <a:gd name="T7" fmla="*/ 244 h 25"/>
                <a:gd name="T8" fmla="*/ 37 w 21"/>
                <a:gd name="T9" fmla="*/ 4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3" y="3"/>
                  </a:moveTo>
                  <a:cubicBezTo>
                    <a:pt x="7" y="0"/>
                    <a:pt x="13" y="2"/>
                    <a:pt x="17" y="7"/>
                  </a:cubicBezTo>
                  <a:cubicBezTo>
                    <a:pt x="21" y="13"/>
                    <a:pt x="21" y="19"/>
                    <a:pt x="17" y="22"/>
                  </a:cubicBezTo>
                  <a:cubicBezTo>
                    <a:pt x="14" y="25"/>
                    <a:pt x="7" y="23"/>
                    <a:pt x="4" y="17"/>
                  </a:cubicBezTo>
                  <a:cubicBezTo>
                    <a:pt x="0" y="12"/>
                    <a:pt x="0" y="6"/>
                    <a:pt x="3" y="3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4" name="Freeform 361">
              <a:extLst>
                <a:ext uri="{FF2B5EF4-FFF2-40B4-BE49-F238E27FC236}">
                  <a16:creationId xmlns:a16="http://schemas.microsoft.com/office/drawing/2014/main" id="{7B023341-C64A-471E-942E-498971BFE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2551"/>
              <a:ext cx="52" cy="57"/>
            </a:xfrm>
            <a:custGeom>
              <a:avLst/>
              <a:gdLst>
                <a:gd name="T0" fmla="*/ 45 w 23"/>
                <a:gd name="T1" fmla="*/ 42 h 23"/>
                <a:gd name="T2" fmla="*/ 210 w 23"/>
                <a:gd name="T3" fmla="*/ 74 h 23"/>
                <a:gd name="T4" fmla="*/ 231 w 23"/>
                <a:gd name="T5" fmla="*/ 307 h 23"/>
                <a:gd name="T6" fmla="*/ 72 w 23"/>
                <a:gd name="T7" fmla="*/ 258 h 23"/>
                <a:gd name="T8" fmla="*/ 45 w 23"/>
                <a:gd name="T9" fmla="*/ 4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4" y="3"/>
                  </a:moveTo>
                  <a:cubicBezTo>
                    <a:pt x="7" y="0"/>
                    <a:pt x="13" y="1"/>
                    <a:pt x="18" y="5"/>
                  </a:cubicBezTo>
                  <a:cubicBezTo>
                    <a:pt x="22" y="10"/>
                    <a:pt x="23" y="16"/>
                    <a:pt x="20" y="20"/>
                  </a:cubicBezTo>
                  <a:cubicBezTo>
                    <a:pt x="17" y="23"/>
                    <a:pt x="10" y="22"/>
                    <a:pt x="6" y="17"/>
                  </a:cubicBezTo>
                  <a:cubicBezTo>
                    <a:pt x="1" y="12"/>
                    <a:pt x="0" y="6"/>
                    <a:pt x="4" y="3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5" name="Freeform 362">
              <a:extLst>
                <a:ext uri="{FF2B5EF4-FFF2-40B4-BE49-F238E27FC236}">
                  <a16:creationId xmlns:a16="http://schemas.microsoft.com/office/drawing/2014/main" id="{734A1C6C-AFC9-41BE-B63C-1B632C5C7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2300"/>
              <a:ext cx="48" cy="61"/>
            </a:xfrm>
            <a:custGeom>
              <a:avLst/>
              <a:gdLst>
                <a:gd name="T0" fmla="*/ 73 w 21"/>
                <a:gd name="T1" fmla="*/ 12 h 25"/>
                <a:gd name="T2" fmla="*/ 215 w 21"/>
                <a:gd name="T3" fmla="*/ 144 h 25"/>
                <a:gd name="T4" fmla="*/ 167 w 21"/>
                <a:gd name="T5" fmla="*/ 351 h 25"/>
                <a:gd name="T6" fmla="*/ 25 w 21"/>
                <a:gd name="T7" fmla="*/ 220 h 25"/>
                <a:gd name="T8" fmla="*/ 73 w 21"/>
                <a:gd name="T9" fmla="*/ 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6" y="1"/>
                  </a:moveTo>
                  <a:cubicBezTo>
                    <a:pt x="11" y="0"/>
                    <a:pt x="16" y="4"/>
                    <a:pt x="18" y="10"/>
                  </a:cubicBezTo>
                  <a:cubicBezTo>
                    <a:pt x="21" y="16"/>
                    <a:pt x="19" y="22"/>
                    <a:pt x="14" y="24"/>
                  </a:cubicBezTo>
                  <a:cubicBezTo>
                    <a:pt x="10" y="25"/>
                    <a:pt x="5" y="21"/>
                    <a:pt x="2" y="15"/>
                  </a:cubicBezTo>
                  <a:cubicBezTo>
                    <a:pt x="0" y="9"/>
                    <a:pt x="2" y="3"/>
                    <a:pt x="6" y="1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6" name="Freeform 363">
              <a:extLst>
                <a:ext uri="{FF2B5EF4-FFF2-40B4-BE49-F238E27FC236}">
                  <a16:creationId xmlns:a16="http://schemas.microsoft.com/office/drawing/2014/main" id="{498008DD-A070-44BF-92B0-EECBFD80D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2138"/>
              <a:ext cx="41" cy="59"/>
            </a:xfrm>
            <a:custGeom>
              <a:avLst/>
              <a:gdLst>
                <a:gd name="T0" fmla="*/ 109 w 18"/>
                <a:gd name="T1" fmla="*/ 0 h 24"/>
                <a:gd name="T2" fmla="*/ 203 w 18"/>
                <a:gd name="T3" fmla="*/ 182 h 24"/>
                <a:gd name="T4" fmla="*/ 93 w 18"/>
                <a:gd name="T5" fmla="*/ 356 h 24"/>
                <a:gd name="T6" fmla="*/ 0 w 18"/>
                <a:gd name="T7" fmla="*/ 182 h 24"/>
                <a:gd name="T8" fmla="*/ 109 w 18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cubicBezTo>
                    <a:pt x="14" y="0"/>
                    <a:pt x="18" y="6"/>
                    <a:pt x="17" y="12"/>
                  </a:cubicBezTo>
                  <a:cubicBezTo>
                    <a:pt x="17" y="19"/>
                    <a:pt x="13" y="24"/>
                    <a:pt x="8" y="24"/>
                  </a:cubicBezTo>
                  <a:cubicBezTo>
                    <a:pt x="4" y="23"/>
                    <a:pt x="0" y="18"/>
                    <a:pt x="0" y="12"/>
                  </a:cubicBezTo>
                  <a:cubicBezTo>
                    <a:pt x="1" y="5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7" name="Freeform 364">
              <a:extLst>
                <a:ext uri="{FF2B5EF4-FFF2-40B4-BE49-F238E27FC236}">
                  <a16:creationId xmlns:a16="http://schemas.microsoft.com/office/drawing/2014/main" id="{EE61CC62-7F69-4001-A3B3-6959466CC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011"/>
              <a:ext cx="46" cy="61"/>
            </a:xfrm>
            <a:custGeom>
              <a:avLst/>
              <a:gdLst>
                <a:gd name="T0" fmla="*/ 170 w 20"/>
                <a:gd name="T1" fmla="*/ 12 h 25"/>
                <a:gd name="T2" fmla="*/ 216 w 20"/>
                <a:gd name="T3" fmla="*/ 220 h 25"/>
                <a:gd name="T4" fmla="*/ 85 w 20"/>
                <a:gd name="T5" fmla="*/ 351 h 25"/>
                <a:gd name="T6" fmla="*/ 28 w 20"/>
                <a:gd name="T7" fmla="*/ 144 h 25"/>
                <a:gd name="T8" fmla="*/ 170 w 20"/>
                <a:gd name="T9" fmla="*/ 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5">
                  <a:moveTo>
                    <a:pt x="14" y="1"/>
                  </a:moveTo>
                  <a:cubicBezTo>
                    <a:pt x="18" y="2"/>
                    <a:pt x="20" y="9"/>
                    <a:pt x="18" y="15"/>
                  </a:cubicBezTo>
                  <a:cubicBezTo>
                    <a:pt x="17" y="21"/>
                    <a:pt x="11" y="25"/>
                    <a:pt x="7" y="24"/>
                  </a:cubicBezTo>
                  <a:cubicBezTo>
                    <a:pt x="3" y="22"/>
                    <a:pt x="0" y="16"/>
                    <a:pt x="2" y="10"/>
                  </a:cubicBezTo>
                  <a:cubicBezTo>
                    <a:pt x="4" y="4"/>
                    <a:pt x="9" y="0"/>
                    <a:pt x="14" y="1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8" name="Freeform 365">
              <a:extLst>
                <a:ext uri="{FF2B5EF4-FFF2-40B4-BE49-F238E27FC236}">
                  <a16:creationId xmlns:a16="http://schemas.microsoft.com/office/drawing/2014/main" id="{A4C685CE-FEB1-4AD5-86F7-8D98C7047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740"/>
              <a:ext cx="662" cy="733"/>
            </a:xfrm>
            <a:custGeom>
              <a:avLst/>
              <a:gdLst>
                <a:gd name="T0" fmla="*/ 2740 w 289"/>
                <a:gd name="T1" fmla="*/ 799 h 300"/>
                <a:gd name="T2" fmla="*/ 1610 w 289"/>
                <a:gd name="T3" fmla="*/ 161 h 300"/>
                <a:gd name="T4" fmla="*/ 1276 w 289"/>
                <a:gd name="T5" fmla="*/ 799 h 300"/>
                <a:gd name="T6" fmla="*/ 699 w 289"/>
                <a:gd name="T7" fmla="*/ 1385 h 300"/>
                <a:gd name="T8" fmla="*/ 94 w 289"/>
                <a:gd name="T9" fmla="*/ 2084 h 300"/>
                <a:gd name="T10" fmla="*/ 467 w 289"/>
                <a:gd name="T11" fmla="*/ 3032 h 300"/>
                <a:gd name="T12" fmla="*/ 662 w 289"/>
                <a:gd name="T13" fmla="*/ 4024 h 300"/>
                <a:gd name="T14" fmla="*/ 1574 w 289"/>
                <a:gd name="T15" fmla="*/ 4215 h 300"/>
                <a:gd name="T16" fmla="*/ 2236 w 289"/>
                <a:gd name="T17" fmla="*/ 3851 h 300"/>
                <a:gd name="T18" fmla="*/ 2488 w 289"/>
                <a:gd name="T19" fmla="*/ 4053 h 300"/>
                <a:gd name="T20" fmla="*/ 2895 w 289"/>
                <a:gd name="T21" fmla="*/ 3983 h 300"/>
                <a:gd name="T22" fmla="*/ 3212 w 289"/>
                <a:gd name="T23" fmla="*/ 2817 h 300"/>
                <a:gd name="T24" fmla="*/ 3463 w 289"/>
                <a:gd name="T25" fmla="*/ 2011 h 300"/>
                <a:gd name="T26" fmla="*/ 3390 w 289"/>
                <a:gd name="T27" fmla="*/ 1486 h 300"/>
                <a:gd name="T28" fmla="*/ 3065 w 289"/>
                <a:gd name="T29" fmla="*/ 992 h 300"/>
                <a:gd name="T30" fmla="*/ 2703 w 289"/>
                <a:gd name="T31" fmla="*/ 770 h 3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9" h="300">
                  <a:moveTo>
                    <a:pt x="228" y="55"/>
                  </a:moveTo>
                  <a:cubicBezTo>
                    <a:pt x="199" y="33"/>
                    <a:pt x="175" y="0"/>
                    <a:pt x="134" y="11"/>
                  </a:cubicBezTo>
                  <a:cubicBezTo>
                    <a:pt x="111" y="17"/>
                    <a:pt x="113" y="36"/>
                    <a:pt x="106" y="55"/>
                  </a:cubicBezTo>
                  <a:cubicBezTo>
                    <a:pt x="98" y="76"/>
                    <a:pt x="78" y="88"/>
                    <a:pt x="58" y="95"/>
                  </a:cubicBezTo>
                  <a:cubicBezTo>
                    <a:pt x="33" y="104"/>
                    <a:pt x="14" y="116"/>
                    <a:pt x="8" y="143"/>
                  </a:cubicBezTo>
                  <a:cubicBezTo>
                    <a:pt x="0" y="174"/>
                    <a:pt x="24" y="186"/>
                    <a:pt x="39" y="208"/>
                  </a:cubicBezTo>
                  <a:cubicBezTo>
                    <a:pt x="54" y="228"/>
                    <a:pt x="41" y="256"/>
                    <a:pt x="55" y="276"/>
                  </a:cubicBezTo>
                  <a:cubicBezTo>
                    <a:pt x="71" y="299"/>
                    <a:pt x="107" y="300"/>
                    <a:pt x="131" y="289"/>
                  </a:cubicBezTo>
                  <a:cubicBezTo>
                    <a:pt x="149" y="280"/>
                    <a:pt x="163" y="253"/>
                    <a:pt x="186" y="264"/>
                  </a:cubicBezTo>
                  <a:cubicBezTo>
                    <a:pt x="194" y="269"/>
                    <a:pt x="198" y="275"/>
                    <a:pt x="207" y="278"/>
                  </a:cubicBezTo>
                  <a:cubicBezTo>
                    <a:pt x="219" y="282"/>
                    <a:pt x="230" y="279"/>
                    <a:pt x="241" y="273"/>
                  </a:cubicBezTo>
                  <a:cubicBezTo>
                    <a:pt x="272" y="255"/>
                    <a:pt x="253" y="220"/>
                    <a:pt x="267" y="193"/>
                  </a:cubicBezTo>
                  <a:cubicBezTo>
                    <a:pt x="278" y="174"/>
                    <a:pt x="289" y="162"/>
                    <a:pt x="288" y="138"/>
                  </a:cubicBezTo>
                  <a:cubicBezTo>
                    <a:pt x="287" y="126"/>
                    <a:pt x="286" y="113"/>
                    <a:pt x="282" y="102"/>
                  </a:cubicBezTo>
                  <a:cubicBezTo>
                    <a:pt x="277" y="89"/>
                    <a:pt x="265" y="76"/>
                    <a:pt x="255" y="68"/>
                  </a:cubicBezTo>
                  <a:cubicBezTo>
                    <a:pt x="246" y="60"/>
                    <a:pt x="235" y="58"/>
                    <a:pt x="225" y="53"/>
                  </a:cubicBezTo>
                </a:path>
              </a:pathLst>
            </a:custGeom>
            <a:solidFill>
              <a:srgbClr val="B93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9" name="Freeform 366">
              <a:extLst>
                <a:ext uri="{FF2B5EF4-FFF2-40B4-BE49-F238E27FC236}">
                  <a16:creationId xmlns:a16="http://schemas.microsoft.com/office/drawing/2014/main" id="{517895FA-CB9A-4EDD-8DC5-0E7156DF1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1930"/>
              <a:ext cx="92" cy="480"/>
            </a:xfrm>
            <a:custGeom>
              <a:avLst/>
              <a:gdLst>
                <a:gd name="T0" fmla="*/ 338 w 40"/>
                <a:gd name="T1" fmla="*/ 12 h 196"/>
                <a:gd name="T2" fmla="*/ 253 w 40"/>
                <a:gd name="T3" fmla="*/ 497 h 196"/>
                <a:gd name="T4" fmla="*/ 131 w 40"/>
                <a:gd name="T5" fmla="*/ 972 h 196"/>
                <a:gd name="T6" fmla="*/ 74 w 40"/>
                <a:gd name="T7" fmla="*/ 1878 h 196"/>
                <a:gd name="T8" fmla="*/ 253 w 40"/>
                <a:gd name="T9" fmla="*/ 2410 h 196"/>
                <a:gd name="T10" fmla="*/ 488 w 40"/>
                <a:gd name="T11" fmla="*/ 2880 h 196"/>
                <a:gd name="T12" fmla="*/ 317 w 40"/>
                <a:gd name="T13" fmla="*/ 2248 h 196"/>
                <a:gd name="T14" fmla="*/ 147 w 40"/>
                <a:gd name="T15" fmla="*/ 1692 h 196"/>
                <a:gd name="T16" fmla="*/ 131 w 40"/>
                <a:gd name="T17" fmla="*/ 1117 h 196"/>
                <a:gd name="T18" fmla="*/ 301 w 40"/>
                <a:gd name="T19" fmla="*/ 588 h 196"/>
                <a:gd name="T20" fmla="*/ 354 w 40"/>
                <a:gd name="T21" fmla="*/ 0 h 196"/>
                <a:gd name="T22" fmla="*/ 329 w 40"/>
                <a:gd name="T23" fmla="*/ 42 h 1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0" h="196">
                  <a:moveTo>
                    <a:pt x="28" y="1"/>
                  </a:moveTo>
                  <a:cubicBezTo>
                    <a:pt x="21" y="12"/>
                    <a:pt x="22" y="21"/>
                    <a:pt x="21" y="34"/>
                  </a:cubicBezTo>
                  <a:cubicBezTo>
                    <a:pt x="20" y="46"/>
                    <a:pt x="17" y="56"/>
                    <a:pt x="11" y="66"/>
                  </a:cubicBezTo>
                  <a:cubicBezTo>
                    <a:pt x="0" y="84"/>
                    <a:pt x="0" y="106"/>
                    <a:pt x="6" y="128"/>
                  </a:cubicBezTo>
                  <a:cubicBezTo>
                    <a:pt x="9" y="140"/>
                    <a:pt x="17" y="152"/>
                    <a:pt x="21" y="164"/>
                  </a:cubicBezTo>
                  <a:cubicBezTo>
                    <a:pt x="25" y="175"/>
                    <a:pt x="26" y="192"/>
                    <a:pt x="40" y="196"/>
                  </a:cubicBezTo>
                  <a:cubicBezTo>
                    <a:pt x="31" y="182"/>
                    <a:pt x="29" y="168"/>
                    <a:pt x="26" y="153"/>
                  </a:cubicBezTo>
                  <a:cubicBezTo>
                    <a:pt x="23" y="139"/>
                    <a:pt x="17" y="128"/>
                    <a:pt x="12" y="115"/>
                  </a:cubicBezTo>
                  <a:cubicBezTo>
                    <a:pt x="8" y="101"/>
                    <a:pt x="6" y="90"/>
                    <a:pt x="11" y="76"/>
                  </a:cubicBezTo>
                  <a:cubicBezTo>
                    <a:pt x="16" y="63"/>
                    <a:pt x="24" y="54"/>
                    <a:pt x="25" y="40"/>
                  </a:cubicBezTo>
                  <a:cubicBezTo>
                    <a:pt x="26" y="26"/>
                    <a:pt x="24" y="12"/>
                    <a:pt x="29" y="0"/>
                  </a:cubicBezTo>
                  <a:cubicBezTo>
                    <a:pt x="29" y="1"/>
                    <a:pt x="28" y="2"/>
                    <a:pt x="27" y="3"/>
                  </a:cubicBezTo>
                </a:path>
              </a:pathLst>
            </a:custGeom>
            <a:solidFill>
              <a:srgbClr val="D54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0" name="Freeform 367">
              <a:extLst>
                <a:ext uri="{FF2B5EF4-FFF2-40B4-BE49-F238E27FC236}">
                  <a16:creationId xmlns:a16="http://schemas.microsoft.com/office/drawing/2014/main" id="{523D37B4-A4C7-45B3-BF59-790D75BA8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2048"/>
              <a:ext cx="115" cy="428"/>
            </a:xfrm>
            <a:custGeom>
              <a:avLst/>
              <a:gdLst>
                <a:gd name="T0" fmla="*/ 497 w 50"/>
                <a:gd name="T1" fmla="*/ 0 h 175"/>
                <a:gd name="T2" fmla="*/ 598 w 50"/>
                <a:gd name="T3" fmla="*/ 426 h 175"/>
                <a:gd name="T4" fmla="*/ 534 w 50"/>
                <a:gd name="T5" fmla="*/ 910 h 175"/>
                <a:gd name="T6" fmla="*/ 301 w 50"/>
                <a:gd name="T7" fmla="*/ 1903 h 175"/>
                <a:gd name="T8" fmla="*/ 186 w 50"/>
                <a:gd name="T9" fmla="*/ 2255 h 175"/>
                <a:gd name="T10" fmla="*/ 0 w 50"/>
                <a:gd name="T11" fmla="*/ 2561 h 175"/>
                <a:gd name="T12" fmla="*/ 253 w 50"/>
                <a:gd name="T13" fmla="*/ 1903 h 175"/>
                <a:gd name="T14" fmla="*/ 375 w 50"/>
                <a:gd name="T15" fmla="*/ 1225 h 175"/>
                <a:gd name="T16" fmla="*/ 534 w 50"/>
                <a:gd name="T17" fmla="*/ 599 h 175"/>
                <a:gd name="T18" fmla="*/ 488 w 50"/>
                <a:gd name="T19" fmla="*/ 120 h 175"/>
                <a:gd name="T20" fmla="*/ 488 w 50"/>
                <a:gd name="T21" fmla="*/ 29 h 1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175">
                  <a:moveTo>
                    <a:pt x="41" y="0"/>
                  </a:moveTo>
                  <a:cubicBezTo>
                    <a:pt x="40" y="10"/>
                    <a:pt x="49" y="18"/>
                    <a:pt x="49" y="29"/>
                  </a:cubicBezTo>
                  <a:cubicBezTo>
                    <a:pt x="50" y="40"/>
                    <a:pt x="47" y="52"/>
                    <a:pt x="44" y="62"/>
                  </a:cubicBezTo>
                  <a:cubicBezTo>
                    <a:pt x="39" y="85"/>
                    <a:pt x="32" y="108"/>
                    <a:pt x="25" y="130"/>
                  </a:cubicBezTo>
                  <a:cubicBezTo>
                    <a:pt x="23" y="139"/>
                    <a:pt x="20" y="147"/>
                    <a:pt x="15" y="154"/>
                  </a:cubicBezTo>
                  <a:cubicBezTo>
                    <a:pt x="11" y="162"/>
                    <a:pt x="4" y="168"/>
                    <a:pt x="0" y="175"/>
                  </a:cubicBezTo>
                  <a:cubicBezTo>
                    <a:pt x="9" y="161"/>
                    <a:pt x="17" y="146"/>
                    <a:pt x="21" y="130"/>
                  </a:cubicBezTo>
                  <a:cubicBezTo>
                    <a:pt x="24" y="115"/>
                    <a:pt x="27" y="99"/>
                    <a:pt x="31" y="84"/>
                  </a:cubicBezTo>
                  <a:cubicBezTo>
                    <a:pt x="36" y="70"/>
                    <a:pt x="43" y="56"/>
                    <a:pt x="44" y="41"/>
                  </a:cubicBezTo>
                  <a:cubicBezTo>
                    <a:pt x="45" y="29"/>
                    <a:pt x="41" y="20"/>
                    <a:pt x="40" y="8"/>
                  </a:cubicBezTo>
                  <a:cubicBezTo>
                    <a:pt x="40" y="6"/>
                    <a:pt x="39" y="5"/>
                    <a:pt x="40" y="2"/>
                  </a:cubicBezTo>
                </a:path>
              </a:pathLst>
            </a:custGeom>
            <a:solidFill>
              <a:srgbClr val="D54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1" name="Freeform 368">
              <a:extLst>
                <a:ext uri="{FF2B5EF4-FFF2-40B4-BE49-F238E27FC236}">
                  <a16:creationId xmlns:a16="http://schemas.microsoft.com/office/drawing/2014/main" id="{8FBA842F-64EA-48F2-AC99-F764BDF34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1642"/>
              <a:ext cx="243" cy="183"/>
            </a:xfrm>
            <a:custGeom>
              <a:avLst/>
              <a:gdLst>
                <a:gd name="T0" fmla="*/ 0 w 106"/>
                <a:gd name="T1" fmla="*/ 29 h 75"/>
                <a:gd name="T2" fmla="*/ 569 w 106"/>
                <a:gd name="T3" fmla="*/ 554 h 75"/>
                <a:gd name="T4" fmla="*/ 903 w 106"/>
                <a:gd name="T5" fmla="*/ 727 h 75"/>
                <a:gd name="T6" fmla="*/ 1192 w 106"/>
                <a:gd name="T7" fmla="*/ 1030 h 75"/>
                <a:gd name="T8" fmla="*/ 1277 w 106"/>
                <a:gd name="T9" fmla="*/ 1091 h 75"/>
                <a:gd name="T10" fmla="*/ 951 w 106"/>
                <a:gd name="T11" fmla="*/ 888 h 75"/>
                <a:gd name="T12" fmla="*/ 552 w 106"/>
                <a:gd name="T13" fmla="*/ 695 h 75"/>
                <a:gd name="T14" fmla="*/ 277 w 106"/>
                <a:gd name="T15" fmla="*/ 334 h 75"/>
                <a:gd name="T16" fmla="*/ 147 w 106"/>
                <a:gd name="T17" fmla="*/ 144 h 75"/>
                <a:gd name="T18" fmla="*/ 11 w 106"/>
                <a:gd name="T19" fmla="*/ 59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6" h="75">
                  <a:moveTo>
                    <a:pt x="0" y="2"/>
                  </a:moveTo>
                  <a:cubicBezTo>
                    <a:pt x="23" y="0"/>
                    <a:pt x="31" y="26"/>
                    <a:pt x="47" y="38"/>
                  </a:cubicBezTo>
                  <a:cubicBezTo>
                    <a:pt x="56" y="44"/>
                    <a:pt x="66" y="45"/>
                    <a:pt x="75" y="50"/>
                  </a:cubicBezTo>
                  <a:cubicBezTo>
                    <a:pt x="85" y="54"/>
                    <a:pt x="91" y="65"/>
                    <a:pt x="99" y="71"/>
                  </a:cubicBezTo>
                  <a:cubicBezTo>
                    <a:pt x="102" y="73"/>
                    <a:pt x="104" y="74"/>
                    <a:pt x="106" y="75"/>
                  </a:cubicBezTo>
                  <a:cubicBezTo>
                    <a:pt x="95" y="74"/>
                    <a:pt x="88" y="67"/>
                    <a:pt x="79" y="61"/>
                  </a:cubicBezTo>
                  <a:cubicBezTo>
                    <a:pt x="69" y="54"/>
                    <a:pt x="57" y="53"/>
                    <a:pt x="46" y="48"/>
                  </a:cubicBezTo>
                  <a:cubicBezTo>
                    <a:pt x="35" y="43"/>
                    <a:pt x="29" y="33"/>
                    <a:pt x="23" y="23"/>
                  </a:cubicBezTo>
                  <a:cubicBezTo>
                    <a:pt x="19" y="18"/>
                    <a:pt x="17" y="13"/>
                    <a:pt x="12" y="10"/>
                  </a:cubicBezTo>
                  <a:cubicBezTo>
                    <a:pt x="8" y="7"/>
                    <a:pt x="4" y="6"/>
                    <a:pt x="1" y="4"/>
                  </a:cubicBezTo>
                </a:path>
              </a:pathLst>
            </a:custGeom>
            <a:solidFill>
              <a:srgbClr val="D54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2" name="Freeform 369">
              <a:extLst>
                <a:ext uri="{FF2B5EF4-FFF2-40B4-BE49-F238E27FC236}">
                  <a16:creationId xmlns:a16="http://schemas.microsoft.com/office/drawing/2014/main" id="{4ACBFD62-8AC2-4EDD-8BD7-2FDB10501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004"/>
              <a:ext cx="43" cy="256"/>
            </a:xfrm>
            <a:custGeom>
              <a:avLst/>
              <a:gdLst>
                <a:gd name="T0" fmla="*/ 220 w 19"/>
                <a:gd name="T1" fmla="*/ 0 h 105"/>
                <a:gd name="T2" fmla="*/ 210 w 19"/>
                <a:gd name="T3" fmla="*/ 144 h 105"/>
                <a:gd name="T4" fmla="*/ 183 w 19"/>
                <a:gd name="T5" fmla="*/ 290 h 105"/>
                <a:gd name="T6" fmla="*/ 93 w 19"/>
                <a:gd name="T7" fmla="*/ 607 h 105"/>
                <a:gd name="T8" fmla="*/ 11 w 19"/>
                <a:gd name="T9" fmla="*/ 958 h 105"/>
                <a:gd name="T10" fmla="*/ 57 w 19"/>
                <a:gd name="T11" fmla="*/ 1348 h 105"/>
                <a:gd name="T12" fmla="*/ 118 w 19"/>
                <a:gd name="T13" fmla="*/ 1521 h 105"/>
                <a:gd name="T14" fmla="*/ 36 w 19"/>
                <a:gd name="T15" fmla="*/ 987 h 105"/>
                <a:gd name="T16" fmla="*/ 102 w 19"/>
                <a:gd name="T17" fmla="*/ 666 h 105"/>
                <a:gd name="T18" fmla="*/ 220 w 19"/>
                <a:gd name="T19" fmla="*/ 100 h 105"/>
                <a:gd name="T20" fmla="*/ 210 w 19"/>
                <a:gd name="T21" fmla="*/ 29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105">
                  <a:moveTo>
                    <a:pt x="19" y="0"/>
                  </a:moveTo>
                  <a:cubicBezTo>
                    <a:pt x="18" y="3"/>
                    <a:pt x="19" y="7"/>
                    <a:pt x="18" y="10"/>
                  </a:cubicBezTo>
                  <a:cubicBezTo>
                    <a:pt x="18" y="14"/>
                    <a:pt x="17" y="17"/>
                    <a:pt x="16" y="20"/>
                  </a:cubicBezTo>
                  <a:cubicBezTo>
                    <a:pt x="15" y="28"/>
                    <a:pt x="12" y="35"/>
                    <a:pt x="8" y="42"/>
                  </a:cubicBezTo>
                  <a:cubicBezTo>
                    <a:pt x="5" y="51"/>
                    <a:pt x="2" y="57"/>
                    <a:pt x="1" y="66"/>
                  </a:cubicBezTo>
                  <a:cubicBezTo>
                    <a:pt x="0" y="75"/>
                    <a:pt x="3" y="85"/>
                    <a:pt x="5" y="93"/>
                  </a:cubicBezTo>
                  <a:cubicBezTo>
                    <a:pt x="6" y="97"/>
                    <a:pt x="8" y="102"/>
                    <a:pt x="10" y="105"/>
                  </a:cubicBezTo>
                  <a:cubicBezTo>
                    <a:pt x="5" y="94"/>
                    <a:pt x="3" y="80"/>
                    <a:pt x="3" y="68"/>
                  </a:cubicBezTo>
                  <a:cubicBezTo>
                    <a:pt x="3" y="60"/>
                    <a:pt x="6" y="53"/>
                    <a:pt x="9" y="46"/>
                  </a:cubicBezTo>
                  <a:cubicBezTo>
                    <a:pt x="13" y="33"/>
                    <a:pt x="18" y="20"/>
                    <a:pt x="19" y="7"/>
                  </a:cubicBezTo>
                  <a:cubicBezTo>
                    <a:pt x="19" y="5"/>
                    <a:pt x="19" y="4"/>
                    <a:pt x="18" y="2"/>
                  </a:cubicBezTo>
                </a:path>
              </a:pathLst>
            </a:custGeom>
            <a:solidFill>
              <a:srgbClr val="EDA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3" name="Freeform 370">
              <a:extLst>
                <a:ext uri="{FF2B5EF4-FFF2-40B4-BE49-F238E27FC236}">
                  <a16:creationId xmlns:a16="http://schemas.microsoft.com/office/drawing/2014/main" id="{49823641-6597-43DA-9C86-56669FC7B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089"/>
              <a:ext cx="52" cy="237"/>
            </a:xfrm>
            <a:custGeom>
              <a:avLst/>
              <a:gdLst>
                <a:gd name="T0" fmla="*/ 194 w 23"/>
                <a:gd name="T1" fmla="*/ 0 h 97"/>
                <a:gd name="T2" fmla="*/ 183 w 23"/>
                <a:gd name="T3" fmla="*/ 628 h 97"/>
                <a:gd name="T4" fmla="*/ 93 w 23"/>
                <a:gd name="T5" fmla="*/ 1051 h 97"/>
                <a:gd name="T6" fmla="*/ 45 w 23"/>
                <a:gd name="T7" fmla="*/ 1253 h 97"/>
                <a:gd name="T8" fmla="*/ 11 w 23"/>
                <a:gd name="T9" fmla="*/ 1415 h 97"/>
                <a:gd name="T10" fmla="*/ 118 w 23"/>
                <a:gd name="T11" fmla="*/ 902 h 97"/>
                <a:gd name="T12" fmla="*/ 174 w 23"/>
                <a:gd name="T13" fmla="*/ 596 h 97"/>
                <a:gd name="T14" fmla="*/ 210 w 23"/>
                <a:gd name="T15" fmla="*/ 305 h 97"/>
                <a:gd name="T16" fmla="*/ 219 w 23"/>
                <a:gd name="T17" fmla="*/ 161 h 97"/>
                <a:gd name="T18" fmla="*/ 194 w 23"/>
                <a:gd name="T19" fmla="*/ 29 h 97"/>
                <a:gd name="T20" fmla="*/ 194 w 23"/>
                <a:gd name="T21" fmla="*/ 12 h 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97">
                  <a:moveTo>
                    <a:pt x="17" y="0"/>
                  </a:moveTo>
                  <a:cubicBezTo>
                    <a:pt x="23" y="14"/>
                    <a:pt x="18" y="28"/>
                    <a:pt x="16" y="43"/>
                  </a:cubicBezTo>
                  <a:cubicBezTo>
                    <a:pt x="14" y="53"/>
                    <a:pt x="11" y="63"/>
                    <a:pt x="8" y="72"/>
                  </a:cubicBezTo>
                  <a:cubicBezTo>
                    <a:pt x="6" y="77"/>
                    <a:pt x="5" y="81"/>
                    <a:pt x="4" y="86"/>
                  </a:cubicBezTo>
                  <a:cubicBezTo>
                    <a:pt x="3" y="89"/>
                    <a:pt x="1" y="95"/>
                    <a:pt x="1" y="97"/>
                  </a:cubicBezTo>
                  <a:cubicBezTo>
                    <a:pt x="0" y="85"/>
                    <a:pt x="7" y="74"/>
                    <a:pt x="10" y="62"/>
                  </a:cubicBezTo>
                  <a:cubicBezTo>
                    <a:pt x="12" y="56"/>
                    <a:pt x="13" y="48"/>
                    <a:pt x="15" y="41"/>
                  </a:cubicBezTo>
                  <a:cubicBezTo>
                    <a:pt x="16" y="34"/>
                    <a:pt x="18" y="28"/>
                    <a:pt x="18" y="21"/>
                  </a:cubicBezTo>
                  <a:cubicBezTo>
                    <a:pt x="19" y="18"/>
                    <a:pt x="20" y="14"/>
                    <a:pt x="19" y="11"/>
                  </a:cubicBezTo>
                  <a:cubicBezTo>
                    <a:pt x="19" y="8"/>
                    <a:pt x="17" y="5"/>
                    <a:pt x="17" y="2"/>
                  </a:cubicBezTo>
                  <a:cubicBezTo>
                    <a:pt x="17" y="2"/>
                    <a:pt x="17" y="1"/>
                    <a:pt x="17" y="1"/>
                  </a:cubicBezTo>
                </a:path>
              </a:pathLst>
            </a:custGeom>
            <a:solidFill>
              <a:srgbClr val="EDA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4" name="Freeform 371">
              <a:extLst>
                <a:ext uri="{FF2B5EF4-FFF2-40B4-BE49-F238E27FC236}">
                  <a16:creationId xmlns:a16="http://schemas.microsoft.com/office/drawing/2014/main" id="{87CAD67B-16E8-4A4A-8962-2068B99C7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1662"/>
              <a:ext cx="167" cy="124"/>
            </a:xfrm>
            <a:custGeom>
              <a:avLst/>
              <a:gdLst>
                <a:gd name="T0" fmla="*/ 37 w 73"/>
                <a:gd name="T1" fmla="*/ 0 h 51"/>
                <a:gd name="T2" fmla="*/ 240 w 73"/>
                <a:gd name="T3" fmla="*/ 202 h 51"/>
                <a:gd name="T4" fmla="*/ 419 w 73"/>
                <a:gd name="T5" fmla="*/ 430 h 51"/>
                <a:gd name="T6" fmla="*/ 670 w 73"/>
                <a:gd name="T7" fmla="*/ 562 h 51"/>
                <a:gd name="T8" fmla="*/ 874 w 73"/>
                <a:gd name="T9" fmla="*/ 732 h 51"/>
                <a:gd name="T10" fmla="*/ 622 w 73"/>
                <a:gd name="T11" fmla="*/ 591 h 51"/>
                <a:gd name="T12" fmla="*/ 371 w 73"/>
                <a:gd name="T13" fmla="*/ 443 h 51"/>
                <a:gd name="T14" fmla="*/ 277 w 73"/>
                <a:gd name="T15" fmla="*/ 314 h 51"/>
                <a:gd name="T16" fmla="*/ 178 w 73"/>
                <a:gd name="T17" fmla="*/ 190 h 51"/>
                <a:gd name="T18" fmla="*/ 0 w 73"/>
                <a:gd name="T19" fmla="*/ 0 h 51"/>
                <a:gd name="T20" fmla="*/ 57 w 73"/>
                <a:gd name="T21" fmla="*/ 0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3" h="51">
                  <a:moveTo>
                    <a:pt x="3" y="0"/>
                  </a:moveTo>
                  <a:cubicBezTo>
                    <a:pt x="10" y="1"/>
                    <a:pt x="16" y="9"/>
                    <a:pt x="20" y="14"/>
                  </a:cubicBezTo>
                  <a:cubicBezTo>
                    <a:pt x="25" y="20"/>
                    <a:pt x="29" y="26"/>
                    <a:pt x="35" y="30"/>
                  </a:cubicBezTo>
                  <a:cubicBezTo>
                    <a:pt x="42" y="35"/>
                    <a:pt x="48" y="37"/>
                    <a:pt x="56" y="39"/>
                  </a:cubicBezTo>
                  <a:cubicBezTo>
                    <a:pt x="62" y="41"/>
                    <a:pt x="68" y="46"/>
                    <a:pt x="73" y="51"/>
                  </a:cubicBezTo>
                  <a:cubicBezTo>
                    <a:pt x="65" y="51"/>
                    <a:pt x="59" y="42"/>
                    <a:pt x="52" y="41"/>
                  </a:cubicBezTo>
                  <a:cubicBezTo>
                    <a:pt x="44" y="39"/>
                    <a:pt x="37" y="36"/>
                    <a:pt x="31" y="31"/>
                  </a:cubicBezTo>
                  <a:cubicBezTo>
                    <a:pt x="28" y="28"/>
                    <a:pt x="26" y="25"/>
                    <a:pt x="23" y="22"/>
                  </a:cubicBezTo>
                  <a:cubicBezTo>
                    <a:pt x="21" y="19"/>
                    <a:pt x="17" y="16"/>
                    <a:pt x="15" y="13"/>
                  </a:cubicBezTo>
                  <a:cubicBezTo>
                    <a:pt x="11" y="8"/>
                    <a:pt x="6" y="2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</a:path>
              </a:pathLst>
            </a:custGeom>
            <a:solidFill>
              <a:srgbClr val="EDA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5" name="Freeform 372">
              <a:extLst>
                <a:ext uri="{FF2B5EF4-FFF2-40B4-BE49-F238E27FC236}">
                  <a16:creationId xmlns:a16="http://schemas.microsoft.com/office/drawing/2014/main" id="{89E08B09-C805-416C-BBBB-33D7F6F71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590"/>
              <a:ext cx="199" cy="81"/>
            </a:xfrm>
            <a:custGeom>
              <a:avLst/>
              <a:gdLst>
                <a:gd name="T0" fmla="*/ 0 w 87"/>
                <a:gd name="T1" fmla="*/ 488 h 33"/>
                <a:gd name="T2" fmla="*/ 528 w 87"/>
                <a:gd name="T3" fmla="*/ 265 h 33"/>
                <a:gd name="T4" fmla="*/ 1041 w 87"/>
                <a:gd name="T5" fmla="*/ 0 h 33"/>
                <a:gd name="T6" fmla="*/ 789 w 87"/>
                <a:gd name="T7" fmla="*/ 162 h 33"/>
                <a:gd name="T8" fmla="*/ 528 w 87"/>
                <a:gd name="T9" fmla="*/ 236 h 33"/>
                <a:gd name="T10" fmla="*/ 277 w 87"/>
                <a:gd name="T11" fmla="*/ 368 h 33"/>
                <a:gd name="T12" fmla="*/ 11 w 87"/>
                <a:gd name="T13" fmla="*/ 48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33">
                  <a:moveTo>
                    <a:pt x="0" y="33"/>
                  </a:moveTo>
                  <a:cubicBezTo>
                    <a:pt x="13" y="33"/>
                    <a:pt x="30" y="23"/>
                    <a:pt x="44" y="18"/>
                  </a:cubicBezTo>
                  <a:cubicBezTo>
                    <a:pt x="57" y="13"/>
                    <a:pt x="78" y="12"/>
                    <a:pt x="87" y="0"/>
                  </a:cubicBezTo>
                  <a:cubicBezTo>
                    <a:pt x="80" y="3"/>
                    <a:pt x="73" y="8"/>
                    <a:pt x="66" y="11"/>
                  </a:cubicBezTo>
                  <a:cubicBezTo>
                    <a:pt x="59" y="13"/>
                    <a:pt x="51" y="14"/>
                    <a:pt x="44" y="16"/>
                  </a:cubicBezTo>
                  <a:cubicBezTo>
                    <a:pt x="36" y="19"/>
                    <a:pt x="30" y="23"/>
                    <a:pt x="23" y="25"/>
                  </a:cubicBezTo>
                  <a:cubicBezTo>
                    <a:pt x="16" y="28"/>
                    <a:pt x="8" y="30"/>
                    <a:pt x="1" y="33"/>
                  </a:cubicBezTo>
                </a:path>
              </a:pathLst>
            </a:custGeom>
            <a:solidFill>
              <a:srgbClr val="EDA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6" name="Freeform 373">
              <a:extLst>
                <a:ext uri="{FF2B5EF4-FFF2-40B4-BE49-F238E27FC236}">
                  <a16:creationId xmlns:a16="http://schemas.microsoft.com/office/drawing/2014/main" id="{0762051A-6FE0-4938-BB55-93EEC90EB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1801"/>
              <a:ext cx="53" cy="83"/>
            </a:xfrm>
            <a:custGeom>
              <a:avLst/>
              <a:gdLst>
                <a:gd name="T0" fmla="*/ 244 w 23"/>
                <a:gd name="T1" fmla="*/ 293 h 34"/>
                <a:gd name="T2" fmla="*/ 65 w 23"/>
                <a:gd name="T3" fmla="*/ 464 h 34"/>
                <a:gd name="T4" fmla="*/ 37 w 23"/>
                <a:gd name="T5" fmla="*/ 203 h 34"/>
                <a:gd name="T6" fmla="*/ 207 w 23"/>
                <a:gd name="T7" fmla="*/ 29 h 34"/>
                <a:gd name="T8" fmla="*/ 244 w 23"/>
                <a:gd name="T9" fmla="*/ 29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4">
                  <a:moveTo>
                    <a:pt x="20" y="20"/>
                  </a:moveTo>
                  <a:cubicBezTo>
                    <a:pt x="16" y="29"/>
                    <a:pt x="10" y="34"/>
                    <a:pt x="5" y="32"/>
                  </a:cubicBezTo>
                  <a:cubicBezTo>
                    <a:pt x="1" y="30"/>
                    <a:pt x="0" y="22"/>
                    <a:pt x="3" y="14"/>
                  </a:cubicBezTo>
                  <a:cubicBezTo>
                    <a:pt x="7" y="6"/>
                    <a:pt x="13" y="0"/>
                    <a:pt x="17" y="2"/>
                  </a:cubicBezTo>
                  <a:cubicBezTo>
                    <a:pt x="22" y="4"/>
                    <a:pt x="23" y="12"/>
                    <a:pt x="20" y="20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AFA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87" name="Freeform 374">
              <a:extLst>
                <a:ext uri="{FF2B5EF4-FFF2-40B4-BE49-F238E27FC236}">
                  <a16:creationId xmlns:a16="http://schemas.microsoft.com/office/drawing/2014/main" id="{E10AD150-CF34-46F4-AF5C-321B4120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2490"/>
              <a:ext cx="50" cy="61"/>
            </a:xfrm>
            <a:custGeom>
              <a:avLst/>
              <a:gdLst>
                <a:gd name="T0" fmla="*/ 223 w 22"/>
                <a:gd name="T1" fmla="*/ 144 h 25"/>
                <a:gd name="T2" fmla="*/ 175 w 22"/>
                <a:gd name="T3" fmla="*/ 351 h 25"/>
                <a:gd name="T4" fmla="*/ 36 w 22"/>
                <a:gd name="T5" fmla="*/ 220 h 25"/>
                <a:gd name="T6" fmla="*/ 82 w 22"/>
                <a:gd name="T7" fmla="*/ 12 h 25"/>
                <a:gd name="T8" fmla="*/ 223 w 22"/>
                <a:gd name="T9" fmla="*/ 14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19" y="10"/>
                  </a:moveTo>
                  <a:cubicBezTo>
                    <a:pt x="22" y="16"/>
                    <a:pt x="20" y="22"/>
                    <a:pt x="15" y="24"/>
                  </a:cubicBezTo>
                  <a:cubicBezTo>
                    <a:pt x="10" y="25"/>
                    <a:pt x="5" y="22"/>
                    <a:pt x="3" y="15"/>
                  </a:cubicBezTo>
                  <a:cubicBezTo>
                    <a:pt x="0" y="9"/>
                    <a:pt x="2" y="3"/>
                    <a:pt x="7" y="1"/>
                  </a:cubicBezTo>
                  <a:cubicBezTo>
                    <a:pt x="12" y="0"/>
                    <a:pt x="17" y="3"/>
                    <a:pt x="19" y="10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AFA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88" name="Freeform 375">
              <a:extLst>
                <a:ext uri="{FF2B5EF4-FFF2-40B4-BE49-F238E27FC236}">
                  <a16:creationId xmlns:a16="http://schemas.microsoft.com/office/drawing/2014/main" id="{5A318871-8DC0-4A66-8F53-DB77696E4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2380"/>
              <a:ext cx="53" cy="81"/>
            </a:xfrm>
            <a:custGeom>
              <a:avLst/>
              <a:gdLst>
                <a:gd name="T0" fmla="*/ 244 w 23"/>
                <a:gd name="T1" fmla="*/ 194 h 33"/>
                <a:gd name="T2" fmla="*/ 207 w 23"/>
                <a:gd name="T3" fmla="*/ 459 h 33"/>
                <a:gd name="T4" fmla="*/ 37 w 23"/>
                <a:gd name="T5" fmla="*/ 282 h 33"/>
                <a:gd name="T6" fmla="*/ 74 w 23"/>
                <a:gd name="T7" fmla="*/ 12 h 33"/>
                <a:gd name="T8" fmla="*/ 244 w 23"/>
                <a:gd name="T9" fmla="*/ 194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3">
                  <a:moveTo>
                    <a:pt x="20" y="13"/>
                  </a:moveTo>
                  <a:cubicBezTo>
                    <a:pt x="23" y="22"/>
                    <a:pt x="21" y="30"/>
                    <a:pt x="17" y="31"/>
                  </a:cubicBezTo>
                  <a:cubicBezTo>
                    <a:pt x="12" y="33"/>
                    <a:pt x="6" y="27"/>
                    <a:pt x="3" y="19"/>
                  </a:cubicBezTo>
                  <a:cubicBezTo>
                    <a:pt x="0" y="11"/>
                    <a:pt x="1" y="3"/>
                    <a:pt x="6" y="1"/>
                  </a:cubicBezTo>
                  <a:cubicBezTo>
                    <a:pt x="11" y="0"/>
                    <a:pt x="17" y="5"/>
                    <a:pt x="20" y="13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AFA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89" name="Freeform 376">
              <a:extLst>
                <a:ext uri="{FF2B5EF4-FFF2-40B4-BE49-F238E27FC236}">
                  <a16:creationId xmlns:a16="http://schemas.microsoft.com/office/drawing/2014/main" id="{7BAF9592-9B7F-4883-8E63-89D80A7D5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744"/>
              <a:ext cx="60" cy="44"/>
            </a:xfrm>
            <a:custGeom>
              <a:avLst/>
              <a:gdLst>
                <a:gd name="T0" fmla="*/ 293 w 26"/>
                <a:gd name="T1" fmla="*/ 59 h 18"/>
                <a:gd name="T2" fmla="*/ 187 w 26"/>
                <a:gd name="T3" fmla="*/ 220 h 18"/>
                <a:gd name="T4" fmla="*/ 12 w 26"/>
                <a:gd name="T5" fmla="*/ 191 h 18"/>
                <a:gd name="T6" fmla="*/ 122 w 26"/>
                <a:gd name="T7" fmla="*/ 29 h 18"/>
                <a:gd name="T8" fmla="*/ 293 w 26"/>
                <a:gd name="T9" fmla="*/ 5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8">
                  <a:moveTo>
                    <a:pt x="24" y="4"/>
                  </a:moveTo>
                  <a:cubicBezTo>
                    <a:pt x="26" y="8"/>
                    <a:pt x="21" y="13"/>
                    <a:pt x="15" y="15"/>
                  </a:cubicBezTo>
                  <a:cubicBezTo>
                    <a:pt x="9" y="18"/>
                    <a:pt x="2" y="17"/>
                    <a:pt x="1" y="13"/>
                  </a:cubicBezTo>
                  <a:cubicBezTo>
                    <a:pt x="0" y="9"/>
                    <a:pt x="4" y="4"/>
                    <a:pt x="10" y="2"/>
                  </a:cubicBezTo>
                  <a:cubicBezTo>
                    <a:pt x="17" y="0"/>
                    <a:pt x="23" y="1"/>
                    <a:pt x="24" y="4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AFA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90" name="Oval 377">
              <a:extLst>
                <a:ext uri="{FF2B5EF4-FFF2-40B4-BE49-F238E27FC236}">
                  <a16:creationId xmlns:a16="http://schemas.microsoft.com/office/drawing/2014/main" id="{A355065D-F736-4FC4-8E17-01A72FE34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2050"/>
              <a:ext cx="46" cy="98"/>
            </a:xfrm>
            <a:prstGeom prst="ellipse">
              <a:avLst/>
            </a:prstGeom>
            <a:solidFill>
              <a:srgbClr val="FAECBB"/>
            </a:solidFill>
            <a:ln w="4763">
              <a:solidFill>
                <a:srgbClr val="FAFAFB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1891" name="Freeform 378">
              <a:extLst>
                <a:ext uri="{FF2B5EF4-FFF2-40B4-BE49-F238E27FC236}">
                  <a16:creationId xmlns:a16="http://schemas.microsoft.com/office/drawing/2014/main" id="{BAF757B6-482A-4A40-BF11-0A9E833DE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1970"/>
              <a:ext cx="41" cy="58"/>
            </a:xfrm>
            <a:custGeom>
              <a:avLst/>
              <a:gdLst>
                <a:gd name="T0" fmla="*/ 187 w 18"/>
                <a:gd name="T1" fmla="*/ 128 h 24"/>
                <a:gd name="T2" fmla="*/ 155 w 18"/>
                <a:gd name="T3" fmla="*/ 326 h 24"/>
                <a:gd name="T4" fmla="*/ 25 w 18"/>
                <a:gd name="T5" fmla="*/ 210 h 24"/>
                <a:gd name="T6" fmla="*/ 57 w 18"/>
                <a:gd name="T7" fmla="*/ 29 h 24"/>
                <a:gd name="T8" fmla="*/ 187 w 18"/>
                <a:gd name="T9" fmla="*/ 12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4">
                  <a:moveTo>
                    <a:pt x="16" y="9"/>
                  </a:moveTo>
                  <a:cubicBezTo>
                    <a:pt x="18" y="15"/>
                    <a:pt x="17" y="21"/>
                    <a:pt x="13" y="23"/>
                  </a:cubicBezTo>
                  <a:cubicBezTo>
                    <a:pt x="9" y="24"/>
                    <a:pt x="4" y="21"/>
                    <a:pt x="2" y="15"/>
                  </a:cubicBezTo>
                  <a:cubicBezTo>
                    <a:pt x="0" y="9"/>
                    <a:pt x="1" y="3"/>
                    <a:pt x="5" y="2"/>
                  </a:cubicBezTo>
                  <a:cubicBezTo>
                    <a:pt x="9" y="0"/>
                    <a:pt x="14" y="3"/>
                    <a:pt x="16" y="9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AFA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92" name="Freeform 379">
              <a:extLst>
                <a:ext uri="{FF2B5EF4-FFF2-40B4-BE49-F238E27FC236}">
                  <a16:creationId xmlns:a16="http://schemas.microsoft.com/office/drawing/2014/main" id="{83894355-940E-46AA-8E03-42AB68F47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25"/>
              <a:ext cx="46" cy="39"/>
            </a:xfrm>
            <a:custGeom>
              <a:avLst/>
              <a:gdLst>
                <a:gd name="T0" fmla="*/ 216 w 20"/>
                <a:gd name="T1" fmla="*/ 173 h 16"/>
                <a:gd name="T2" fmla="*/ 85 w 20"/>
                <a:gd name="T3" fmla="*/ 190 h 16"/>
                <a:gd name="T4" fmla="*/ 12 w 20"/>
                <a:gd name="T5" fmla="*/ 59 h 16"/>
                <a:gd name="T6" fmla="*/ 159 w 20"/>
                <a:gd name="T7" fmla="*/ 29 h 16"/>
                <a:gd name="T8" fmla="*/ 216 w 20"/>
                <a:gd name="T9" fmla="*/ 17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6">
                  <a:moveTo>
                    <a:pt x="18" y="12"/>
                  </a:moveTo>
                  <a:cubicBezTo>
                    <a:pt x="17" y="15"/>
                    <a:pt x="12" y="16"/>
                    <a:pt x="7" y="13"/>
                  </a:cubicBezTo>
                  <a:cubicBezTo>
                    <a:pt x="2" y="11"/>
                    <a:pt x="0" y="7"/>
                    <a:pt x="1" y="4"/>
                  </a:cubicBezTo>
                  <a:cubicBezTo>
                    <a:pt x="3" y="1"/>
                    <a:pt x="8" y="0"/>
                    <a:pt x="13" y="2"/>
                  </a:cubicBezTo>
                  <a:cubicBezTo>
                    <a:pt x="17" y="4"/>
                    <a:pt x="20" y="8"/>
                    <a:pt x="18" y="12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AFA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93" name="Freeform 380">
              <a:extLst>
                <a:ext uri="{FF2B5EF4-FFF2-40B4-BE49-F238E27FC236}">
                  <a16:creationId xmlns:a16="http://schemas.microsoft.com/office/drawing/2014/main" id="{C566BB7C-2604-46C2-83CF-7549352BB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1512"/>
              <a:ext cx="32" cy="37"/>
            </a:xfrm>
            <a:custGeom>
              <a:avLst/>
              <a:gdLst>
                <a:gd name="T0" fmla="*/ 158 w 14"/>
                <a:gd name="T1" fmla="*/ 153 h 15"/>
                <a:gd name="T2" fmla="*/ 48 w 14"/>
                <a:gd name="T3" fmla="*/ 212 h 15"/>
                <a:gd name="T4" fmla="*/ 11 w 14"/>
                <a:gd name="T5" fmla="*/ 74 h 15"/>
                <a:gd name="T6" fmla="*/ 121 w 14"/>
                <a:gd name="T7" fmla="*/ 30 h 15"/>
                <a:gd name="T8" fmla="*/ 158 w 14"/>
                <a:gd name="T9" fmla="*/ 15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3" y="10"/>
                  </a:moveTo>
                  <a:cubicBezTo>
                    <a:pt x="11" y="14"/>
                    <a:pt x="8" y="15"/>
                    <a:pt x="4" y="14"/>
                  </a:cubicBezTo>
                  <a:cubicBezTo>
                    <a:pt x="1" y="12"/>
                    <a:pt x="0" y="8"/>
                    <a:pt x="1" y="5"/>
                  </a:cubicBezTo>
                  <a:cubicBezTo>
                    <a:pt x="3" y="2"/>
                    <a:pt x="7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AFA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221" name="Text Box 381">
            <a:extLst>
              <a:ext uri="{FF2B5EF4-FFF2-40B4-BE49-F238E27FC236}">
                <a16:creationId xmlns:a16="http://schemas.microsoft.com/office/drawing/2014/main" id="{D0A4BCC5-B57D-45EA-B090-2A8BF4731E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5257800"/>
            <a:ext cx="1962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Healthy bronchus</a:t>
            </a:r>
          </a:p>
        </p:txBody>
      </p:sp>
      <p:sp>
        <p:nvSpPr>
          <p:cNvPr id="9222" name="Text Box 382">
            <a:extLst>
              <a:ext uri="{FF2B5EF4-FFF2-40B4-BE49-F238E27FC236}">
                <a16:creationId xmlns:a16="http://schemas.microsoft.com/office/drawing/2014/main" id="{CDC4F4E2-6C7F-4E14-88A9-050DB2B627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5257800"/>
            <a:ext cx="2063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Inflamed bronchus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0B902249-A961-416D-A6A1-9CD54D332F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Lobes (1)</a:t>
            </a:r>
          </a:p>
        </p:txBody>
      </p:sp>
      <p:grpSp>
        <p:nvGrpSpPr>
          <p:cNvPr id="32770" name="Group 242">
            <a:extLst>
              <a:ext uri="{FF2B5EF4-FFF2-40B4-BE49-F238E27FC236}">
                <a16:creationId xmlns:a16="http://schemas.microsoft.com/office/drawing/2014/main" id="{4433B860-6C87-4F70-BABB-439553800EDA}"/>
              </a:ext>
            </a:extLst>
          </p:cNvPr>
          <p:cNvGrpSpPr>
            <a:grpSpLocks/>
          </p:cNvGrpSpPr>
          <p:nvPr/>
        </p:nvGrpSpPr>
        <p:grpSpPr bwMode="auto">
          <a:xfrm>
            <a:off x="5702300" y="1633538"/>
            <a:ext cx="3165475" cy="3590925"/>
            <a:chOff x="1493" y="587"/>
            <a:chExt cx="2773" cy="3146"/>
          </a:xfrm>
        </p:grpSpPr>
        <p:grpSp>
          <p:nvGrpSpPr>
            <p:cNvPr id="33725" name="Group 205">
              <a:extLst>
                <a:ext uri="{FF2B5EF4-FFF2-40B4-BE49-F238E27FC236}">
                  <a16:creationId xmlns:a16="http://schemas.microsoft.com/office/drawing/2014/main" id="{E22CF8AF-F061-442C-ACBB-7FD0D277B8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3" y="587"/>
              <a:ext cx="2773" cy="3146"/>
              <a:chOff x="1493" y="587"/>
              <a:chExt cx="2773" cy="3146"/>
            </a:xfrm>
          </p:grpSpPr>
          <p:sp>
            <p:nvSpPr>
              <p:cNvPr id="33762" name="Freeform 5">
                <a:extLst>
                  <a:ext uri="{FF2B5EF4-FFF2-40B4-BE49-F238E27FC236}">
                    <a16:creationId xmlns:a16="http://schemas.microsoft.com/office/drawing/2014/main" id="{C9B2A41D-BDFA-45A5-AC36-2948BA9D6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219"/>
                <a:ext cx="245" cy="93"/>
              </a:xfrm>
              <a:custGeom>
                <a:avLst/>
                <a:gdLst>
                  <a:gd name="T0" fmla="*/ 770 w 98"/>
                  <a:gd name="T1" fmla="*/ 656 h 35"/>
                  <a:gd name="T2" fmla="*/ 1395 w 98"/>
                  <a:gd name="T3" fmla="*/ 508 h 35"/>
                  <a:gd name="T4" fmla="*/ 1408 w 98"/>
                  <a:gd name="T5" fmla="*/ 56 h 35"/>
                  <a:gd name="T6" fmla="*/ 770 w 98"/>
                  <a:gd name="T7" fmla="*/ 93 h 35"/>
                  <a:gd name="T8" fmla="*/ 770 w 98"/>
                  <a:gd name="T9" fmla="*/ 93 h 35"/>
                  <a:gd name="T10" fmla="*/ 125 w 98"/>
                  <a:gd name="T11" fmla="*/ 56 h 35"/>
                  <a:gd name="T12" fmla="*/ 145 w 98"/>
                  <a:gd name="T13" fmla="*/ 508 h 35"/>
                  <a:gd name="T14" fmla="*/ 770 w 98"/>
                  <a:gd name="T15" fmla="*/ 656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5">
                    <a:moveTo>
                      <a:pt x="49" y="35"/>
                    </a:moveTo>
                    <a:cubicBezTo>
                      <a:pt x="69" y="35"/>
                      <a:pt x="83" y="34"/>
                      <a:pt x="89" y="27"/>
                    </a:cubicBezTo>
                    <a:cubicBezTo>
                      <a:pt x="96" y="21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1"/>
                      <a:pt x="9" y="27"/>
                    </a:cubicBezTo>
                    <a:cubicBezTo>
                      <a:pt x="15" y="34"/>
                      <a:pt x="29" y="35"/>
                      <a:pt x="49" y="35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3" name="Freeform 6">
                <a:extLst>
                  <a:ext uri="{FF2B5EF4-FFF2-40B4-BE49-F238E27FC236}">
                    <a16:creationId xmlns:a16="http://schemas.microsoft.com/office/drawing/2014/main" id="{EF38C6E1-FFFE-41F2-9B9C-75821871D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093"/>
                <a:ext cx="245" cy="110"/>
              </a:xfrm>
              <a:custGeom>
                <a:avLst/>
                <a:gdLst>
                  <a:gd name="T0" fmla="*/ 770 w 98"/>
                  <a:gd name="T1" fmla="*/ 791 h 41"/>
                  <a:gd name="T2" fmla="*/ 1395 w 98"/>
                  <a:gd name="T3" fmla="*/ 655 h 41"/>
                  <a:gd name="T4" fmla="*/ 1408 w 98"/>
                  <a:gd name="T5" fmla="*/ 56 h 41"/>
                  <a:gd name="T6" fmla="*/ 770 w 98"/>
                  <a:gd name="T7" fmla="*/ 94 h 41"/>
                  <a:gd name="T8" fmla="*/ 770 w 98"/>
                  <a:gd name="T9" fmla="*/ 94 h 41"/>
                  <a:gd name="T10" fmla="*/ 125 w 98"/>
                  <a:gd name="T11" fmla="*/ 56 h 41"/>
                  <a:gd name="T12" fmla="*/ 145 w 98"/>
                  <a:gd name="T13" fmla="*/ 655 h 41"/>
                  <a:gd name="T14" fmla="*/ 770 w 98"/>
                  <a:gd name="T15" fmla="*/ 79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1">
                    <a:moveTo>
                      <a:pt x="49" y="41"/>
                    </a:moveTo>
                    <a:cubicBezTo>
                      <a:pt x="69" y="41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1"/>
                      <a:pt x="49" y="41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4" name="Freeform 7">
                <a:extLst>
                  <a:ext uri="{FF2B5EF4-FFF2-40B4-BE49-F238E27FC236}">
                    <a16:creationId xmlns:a16="http://schemas.microsoft.com/office/drawing/2014/main" id="{CF676875-1132-4584-BB17-9C4E053B2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979"/>
                <a:ext cx="245" cy="98"/>
              </a:xfrm>
              <a:custGeom>
                <a:avLst/>
                <a:gdLst>
                  <a:gd name="T0" fmla="*/ 770 w 98"/>
                  <a:gd name="T1" fmla="*/ 689 h 37"/>
                  <a:gd name="T2" fmla="*/ 1395 w 98"/>
                  <a:gd name="T3" fmla="*/ 554 h 37"/>
                  <a:gd name="T4" fmla="*/ 1408 w 98"/>
                  <a:gd name="T5" fmla="*/ 77 h 37"/>
                  <a:gd name="T6" fmla="*/ 770 w 98"/>
                  <a:gd name="T7" fmla="*/ 111 h 37"/>
                  <a:gd name="T8" fmla="*/ 770 w 98"/>
                  <a:gd name="T9" fmla="*/ 111 h 37"/>
                  <a:gd name="T10" fmla="*/ 125 w 98"/>
                  <a:gd name="T11" fmla="*/ 77 h 37"/>
                  <a:gd name="T12" fmla="*/ 145 w 98"/>
                  <a:gd name="T13" fmla="*/ 554 h 37"/>
                  <a:gd name="T14" fmla="*/ 770 w 98"/>
                  <a:gd name="T15" fmla="*/ 689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7">
                    <a:moveTo>
                      <a:pt x="49" y="37"/>
                    </a:moveTo>
                    <a:cubicBezTo>
                      <a:pt x="69" y="37"/>
                      <a:pt x="83" y="36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6"/>
                      <a:pt x="29" y="37"/>
                      <a:pt x="49" y="37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5" name="Freeform 8">
                <a:extLst>
                  <a:ext uri="{FF2B5EF4-FFF2-40B4-BE49-F238E27FC236}">
                    <a16:creationId xmlns:a16="http://schemas.microsoft.com/office/drawing/2014/main" id="{4B51336C-E39E-40B0-A66B-736445C67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851"/>
                <a:ext cx="245" cy="112"/>
              </a:xfrm>
              <a:custGeom>
                <a:avLst/>
                <a:gdLst>
                  <a:gd name="T0" fmla="*/ 770 w 98"/>
                  <a:gd name="T1" fmla="*/ 797 h 42"/>
                  <a:gd name="T2" fmla="*/ 1395 w 98"/>
                  <a:gd name="T3" fmla="*/ 648 h 42"/>
                  <a:gd name="T4" fmla="*/ 1408 w 98"/>
                  <a:gd name="T5" fmla="*/ 56 h 42"/>
                  <a:gd name="T6" fmla="*/ 770 w 98"/>
                  <a:gd name="T7" fmla="*/ 115 h 42"/>
                  <a:gd name="T8" fmla="*/ 770 w 98"/>
                  <a:gd name="T9" fmla="*/ 115 h 42"/>
                  <a:gd name="T10" fmla="*/ 125 w 98"/>
                  <a:gd name="T11" fmla="*/ 56 h 42"/>
                  <a:gd name="T12" fmla="*/ 145 w 98"/>
                  <a:gd name="T13" fmla="*/ 648 h 42"/>
                  <a:gd name="T14" fmla="*/ 770 w 98"/>
                  <a:gd name="T15" fmla="*/ 797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2"/>
                      <a:pt x="49" y="42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6" name="Freeform 9">
                <a:extLst>
                  <a:ext uri="{FF2B5EF4-FFF2-40B4-BE49-F238E27FC236}">
                    <a16:creationId xmlns:a16="http://schemas.microsoft.com/office/drawing/2014/main" id="{5DC1A9BA-FF0B-4632-A876-22D61F929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736"/>
                <a:ext cx="245" cy="101"/>
              </a:xfrm>
              <a:custGeom>
                <a:avLst/>
                <a:gdLst>
                  <a:gd name="T0" fmla="*/ 770 w 98"/>
                  <a:gd name="T1" fmla="*/ 712 h 38"/>
                  <a:gd name="T2" fmla="*/ 1395 w 98"/>
                  <a:gd name="T3" fmla="*/ 566 h 38"/>
                  <a:gd name="T4" fmla="*/ 1408 w 98"/>
                  <a:gd name="T5" fmla="*/ 77 h 38"/>
                  <a:gd name="T6" fmla="*/ 770 w 98"/>
                  <a:gd name="T7" fmla="*/ 114 h 38"/>
                  <a:gd name="T8" fmla="*/ 770 w 98"/>
                  <a:gd name="T9" fmla="*/ 114 h 38"/>
                  <a:gd name="T10" fmla="*/ 125 w 98"/>
                  <a:gd name="T11" fmla="*/ 77 h 38"/>
                  <a:gd name="T12" fmla="*/ 145 w 98"/>
                  <a:gd name="T13" fmla="*/ 566 h 38"/>
                  <a:gd name="T14" fmla="*/ 770 w 98"/>
                  <a:gd name="T15" fmla="*/ 71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7" name="Freeform 10">
                <a:extLst>
                  <a:ext uri="{FF2B5EF4-FFF2-40B4-BE49-F238E27FC236}">
                    <a16:creationId xmlns:a16="http://schemas.microsoft.com/office/drawing/2014/main" id="{C0B77D8D-C56A-4570-BF1F-2ADB25B12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619"/>
                <a:ext cx="245" cy="101"/>
              </a:xfrm>
              <a:custGeom>
                <a:avLst/>
                <a:gdLst>
                  <a:gd name="T0" fmla="*/ 770 w 98"/>
                  <a:gd name="T1" fmla="*/ 712 h 38"/>
                  <a:gd name="T2" fmla="*/ 1395 w 98"/>
                  <a:gd name="T3" fmla="*/ 566 h 38"/>
                  <a:gd name="T4" fmla="*/ 1408 w 98"/>
                  <a:gd name="T5" fmla="*/ 77 h 38"/>
                  <a:gd name="T6" fmla="*/ 770 w 98"/>
                  <a:gd name="T7" fmla="*/ 114 h 38"/>
                  <a:gd name="T8" fmla="*/ 770 w 98"/>
                  <a:gd name="T9" fmla="*/ 114 h 38"/>
                  <a:gd name="T10" fmla="*/ 125 w 98"/>
                  <a:gd name="T11" fmla="*/ 77 h 38"/>
                  <a:gd name="T12" fmla="*/ 145 w 98"/>
                  <a:gd name="T13" fmla="*/ 566 h 38"/>
                  <a:gd name="T14" fmla="*/ 770 w 98"/>
                  <a:gd name="T15" fmla="*/ 71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8" name="Freeform 11">
                <a:extLst>
                  <a:ext uri="{FF2B5EF4-FFF2-40B4-BE49-F238E27FC236}">
                    <a16:creationId xmlns:a16="http://schemas.microsoft.com/office/drawing/2014/main" id="{89815C07-7721-49B4-9C51-BD94B6BF4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320"/>
                <a:ext cx="245" cy="104"/>
              </a:xfrm>
              <a:custGeom>
                <a:avLst/>
                <a:gdLst>
                  <a:gd name="T0" fmla="*/ 770 w 98"/>
                  <a:gd name="T1" fmla="*/ 115 h 39"/>
                  <a:gd name="T2" fmla="*/ 1408 w 98"/>
                  <a:gd name="T3" fmla="*/ 77 h 39"/>
                  <a:gd name="T4" fmla="*/ 1395 w 98"/>
                  <a:gd name="T5" fmla="*/ 533 h 39"/>
                  <a:gd name="T6" fmla="*/ 770 w 98"/>
                  <a:gd name="T7" fmla="*/ 739 h 39"/>
                  <a:gd name="T8" fmla="*/ 770 w 98"/>
                  <a:gd name="T9" fmla="*/ 739 h 39"/>
                  <a:gd name="T10" fmla="*/ 145 w 98"/>
                  <a:gd name="T11" fmla="*/ 533 h 39"/>
                  <a:gd name="T12" fmla="*/ 125 w 98"/>
                  <a:gd name="T13" fmla="*/ 77 h 39"/>
                  <a:gd name="T14" fmla="*/ 770 w 98"/>
                  <a:gd name="T15" fmla="*/ 115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9">
                    <a:moveTo>
                      <a:pt x="49" y="6"/>
                    </a:moveTo>
                    <a:cubicBezTo>
                      <a:pt x="82" y="6"/>
                      <a:pt x="84" y="0"/>
                      <a:pt x="90" y="4"/>
                    </a:cubicBezTo>
                    <a:cubicBezTo>
                      <a:pt x="98" y="9"/>
                      <a:pt x="96" y="21"/>
                      <a:pt x="89" y="28"/>
                    </a:cubicBezTo>
                    <a:cubicBezTo>
                      <a:pt x="83" y="35"/>
                      <a:pt x="69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29" y="39"/>
                      <a:pt x="15" y="35"/>
                      <a:pt x="9" y="28"/>
                    </a:cubicBezTo>
                    <a:cubicBezTo>
                      <a:pt x="2" y="21"/>
                      <a:pt x="0" y="9"/>
                      <a:pt x="8" y="4"/>
                    </a:cubicBezTo>
                    <a:cubicBezTo>
                      <a:pt x="14" y="0"/>
                      <a:pt x="16" y="6"/>
                      <a:pt x="49" y="6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9" name="Freeform 12">
                <a:extLst>
                  <a:ext uri="{FF2B5EF4-FFF2-40B4-BE49-F238E27FC236}">
                    <a16:creationId xmlns:a16="http://schemas.microsoft.com/office/drawing/2014/main" id="{1EBAF31A-FAA2-4551-A6C1-D860233D3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419"/>
                <a:ext cx="245" cy="106"/>
              </a:xfrm>
              <a:custGeom>
                <a:avLst/>
                <a:gdLst>
                  <a:gd name="T0" fmla="*/ 770 w 98"/>
                  <a:gd name="T1" fmla="*/ 745 h 40"/>
                  <a:gd name="T2" fmla="*/ 1395 w 98"/>
                  <a:gd name="T3" fmla="*/ 519 h 40"/>
                  <a:gd name="T4" fmla="*/ 1408 w 98"/>
                  <a:gd name="T5" fmla="*/ 77 h 40"/>
                  <a:gd name="T6" fmla="*/ 770 w 98"/>
                  <a:gd name="T7" fmla="*/ 191 h 40"/>
                  <a:gd name="T8" fmla="*/ 770 w 98"/>
                  <a:gd name="T9" fmla="*/ 191 h 40"/>
                  <a:gd name="T10" fmla="*/ 125 w 98"/>
                  <a:gd name="T11" fmla="*/ 77 h 40"/>
                  <a:gd name="T12" fmla="*/ 145 w 98"/>
                  <a:gd name="T13" fmla="*/ 519 h 40"/>
                  <a:gd name="T14" fmla="*/ 770 w 98"/>
                  <a:gd name="T15" fmla="*/ 745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0">
                    <a:moveTo>
                      <a:pt x="49" y="40"/>
                    </a:moveTo>
                    <a:cubicBezTo>
                      <a:pt x="69" y="40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0"/>
                      <a:pt x="49" y="40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0" name="Freeform 13">
                <a:extLst>
                  <a:ext uri="{FF2B5EF4-FFF2-40B4-BE49-F238E27FC236}">
                    <a16:creationId xmlns:a16="http://schemas.microsoft.com/office/drawing/2014/main" id="{64D7C576-E574-468F-9632-0FD757153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520"/>
                <a:ext cx="245" cy="112"/>
              </a:xfrm>
              <a:custGeom>
                <a:avLst/>
                <a:gdLst>
                  <a:gd name="T0" fmla="*/ 770 w 98"/>
                  <a:gd name="T1" fmla="*/ 797 h 42"/>
                  <a:gd name="T2" fmla="*/ 1395 w 98"/>
                  <a:gd name="T3" fmla="*/ 533 h 42"/>
                  <a:gd name="T4" fmla="*/ 1408 w 98"/>
                  <a:gd name="T5" fmla="*/ 77 h 42"/>
                  <a:gd name="T6" fmla="*/ 770 w 98"/>
                  <a:gd name="T7" fmla="*/ 192 h 42"/>
                  <a:gd name="T8" fmla="*/ 770 w 98"/>
                  <a:gd name="T9" fmla="*/ 192 h 42"/>
                  <a:gd name="T10" fmla="*/ 125 w 98"/>
                  <a:gd name="T11" fmla="*/ 77 h 42"/>
                  <a:gd name="T12" fmla="*/ 145 w 98"/>
                  <a:gd name="T13" fmla="*/ 533 h 42"/>
                  <a:gd name="T14" fmla="*/ 770 w 98"/>
                  <a:gd name="T15" fmla="*/ 797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2"/>
                      <a:pt x="49" y="42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1" name="Freeform 14">
                <a:extLst>
                  <a:ext uri="{FF2B5EF4-FFF2-40B4-BE49-F238E27FC236}">
                    <a16:creationId xmlns:a16="http://schemas.microsoft.com/office/drawing/2014/main" id="{3F238EB3-6E55-46C4-924F-5B307C73A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392"/>
                <a:ext cx="200" cy="53"/>
              </a:xfrm>
              <a:custGeom>
                <a:avLst/>
                <a:gdLst>
                  <a:gd name="T0" fmla="*/ 613 w 80"/>
                  <a:gd name="T1" fmla="*/ 225 h 20"/>
                  <a:gd name="T2" fmla="*/ 613 w 80"/>
                  <a:gd name="T3" fmla="*/ 225 h 20"/>
                  <a:gd name="T4" fmla="*/ 0 w 80"/>
                  <a:gd name="T5" fmla="*/ 34 h 20"/>
                  <a:gd name="T6" fmla="*/ 0 w 80"/>
                  <a:gd name="T7" fmla="*/ 239 h 20"/>
                  <a:gd name="T8" fmla="*/ 613 w 80"/>
                  <a:gd name="T9" fmla="*/ 371 h 20"/>
                  <a:gd name="T10" fmla="*/ 613 w 80"/>
                  <a:gd name="T11" fmla="*/ 371 h 20"/>
                  <a:gd name="T12" fmla="*/ 1250 w 80"/>
                  <a:gd name="T13" fmla="*/ 260 h 20"/>
                  <a:gd name="T14" fmla="*/ 1250 w 80"/>
                  <a:gd name="T15" fmla="*/ 0 h 20"/>
                  <a:gd name="T16" fmla="*/ 1250 w 80"/>
                  <a:gd name="T17" fmla="*/ 0 h 20"/>
                  <a:gd name="T18" fmla="*/ 1238 w 80"/>
                  <a:gd name="T19" fmla="*/ 21 h 20"/>
                  <a:gd name="T20" fmla="*/ 613 w 80"/>
                  <a:gd name="T21" fmla="*/ 225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2" name="Freeform 15">
                <a:extLst>
                  <a:ext uri="{FF2B5EF4-FFF2-40B4-BE49-F238E27FC236}">
                    <a16:creationId xmlns:a16="http://schemas.microsoft.com/office/drawing/2014/main" id="{C23FCEDE-6388-4999-9907-7B0A0BE54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291"/>
                <a:ext cx="210" cy="45"/>
              </a:xfrm>
              <a:custGeom>
                <a:avLst/>
                <a:gdLst>
                  <a:gd name="T0" fmla="*/ 1270 w 84"/>
                  <a:gd name="T1" fmla="*/ 0 h 17"/>
                  <a:gd name="T2" fmla="*/ 645 w 84"/>
                  <a:gd name="T3" fmla="*/ 148 h 17"/>
                  <a:gd name="T4" fmla="*/ 645 w 84"/>
                  <a:gd name="T5" fmla="*/ 148 h 17"/>
                  <a:gd name="T6" fmla="*/ 20 w 84"/>
                  <a:gd name="T7" fmla="*/ 0 h 17"/>
                  <a:gd name="T8" fmla="*/ 0 w 84"/>
                  <a:gd name="T9" fmla="*/ 281 h 17"/>
                  <a:gd name="T10" fmla="*/ 645 w 84"/>
                  <a:gd name="T11" fmla="*/ 315 h 17"/>
                  <a:gd name="T12" fmla="*/ 645 w 84"/>
                  <a:gd name="T13" fmla="*/ 315 h 17"/>
                  <a:gd name="T14" fmla="*/ 1283 w 84"/>
                  <a:gd name="T15" fmla="*/ 281 h 17"/>
                  <a:gd name="T16" fmla="*/ 1313 w 84"/>
                  <a:gd name="T17" fmla="*/ 294 h 17"/>
                  <a:gd name="T18" fmla="*/ 1313 w 84"/>
                  <a:gd name="T19" fmla="*/ 294 h 17"/>
                  <a:gd name="T20" fmla="*/ 1283 w 84"/>
                  <a:gd name="T21" fmla="*/ 0 h 17"/>
                  <a:gd name="T22" fmla="*/ 127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3" name="Freeform 16">
                <a:extLst>
                  <a:ext uri="{FF2B5EF4-FFF2-40B4-BE49-F238E27FC236}">
                    <a16:creationId xmlns:a16="http://schemas.microsoft.com/office/drawing/2014/main" id="{5FD302BE-5306-45EE-9A4D-8F47D1620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392"/>
                <a:ext cx="200" cy="53"/>
              </a:xfrm>
              <a:custGeom>
                <a:avLst/>
                <a:gdLst>
                  <a:gd name="T0" fmla="*/ 613 w 80"/>
                  <a:gd name="T1" fmla="*/ 225 h 20"/>
                  <a:gd name="T2" fmla="*/ 613 w 80"/>
                  <a:gd name="T3" fmla="*/ 225 h 20"/>
                  <a:gd name="T4" fmla="*/ 0 w 80"/>
                  <a:gd name="T5" fmla="*/ 34 h 20"/>
                  <a:gd name="T6" fmla="*/ 0 w 80"/>
                  <a:gd name="T7" fmla="*/ 239 h 20"/>
                  <a:gd name="T8" fmla="*/ 613 w 80"/>
                  <a:gd name="T9" fmla="*/ 371 h 20"/>
                  <a:gd name="T10" fmla="*/ 613 w 80"/>
                  <a:gd name="T11" fmla="*/ 371 h 20"/>
                  <a:gd name="T12" fmla="*/ 1250 w 80"/>
                  <a:gd name="T13" fmla="*/ 260 h 20"/>
                  <a:gd name="T14" fmla="*/ 1250 w 80"/>
                  <a:gd name="T15" fmla="*/ 0 h 20"/>
                  <a:gd name="T16" fmla="*/ 1250 w 80"/>
                  <a:gd name="T17" fmla="*/ 0 h 20"/>
                  <a:gd name="T18" fmla="*/ 1238 w 80"/>
                  <a:gd name="T19" fmla="*/ 21 h 20"/>
                  <a:gd name="T20" fmla="*/ 613 w 80"/>
                  <a:gd name="T21" fmla="*/ 225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4" name="Freeform 17">
                <a:extLst>
                  <a:ext uri="{FF2B5EF4-FFF2-40B4-BE49-F238E27FC236}">
                    <a16:creationId xmlns:a16="http://schemas.microsoft.com/office/drawing/2014/main" id="{1AA0223A-900B-48FB-AE13-4C7E87384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291"/>
                <a:ext cx="210" cy="45"/>
              </a:xfrm>
              <a:custGeom>
                <a:avLst/>
                <a:gdLst>
                  <a:gd name="T0" fmla="*/ 1270 w 84"/>
                  <a:gd name="T1" fmla="*/ 0 h 17"/>
                  <a:gd name="T2" fmla="*/ 645 w 84"/>
                  <a:gd name="T3" fmla="*/ 148 h 17"/>
                  <a:gd name="T4" fmla="*/ 645 w 84"/>
                  <a:gd name="T5" fmla="*/ 148 h 17"/>
                  <a:gd name="T6" fmla="*/ 20 w 84"/>
                  <a:gd name="T7" fmla="*/ 0 h 17"/>
                  <a:gd name="T8" fmla="*/ 0 w 84"/>
                  <a:gd name="T9" fmla="*/ 281 h 17"/>
                  <a:gd name="T10" fmla="*/ 645 w 84"/>
                  <a:gd name="T11" fmla="*/ 315 h 17"/>
                  <a:gd name="T12" fmla="*/ 645 w 84"/>
                  <a:gd name="T13" fmla="*/ 315 h 17"/>
                  <a:gd name="T14" fmla="*/ 1283 w 84"/>
                  <a:gd name="T15" fmla="*/ 281 h 17"/>
                  <a:gd name="T16" fmla="*/ 1313 w 84"/>
                  <a:gd name="T17" fmla="*/ 294 h 17"/>
                  <a:gd name="T18" fmla="*/ 1313 w 84"/>
                  <a:gd name="T19" fmla="*/ 294 h 17"/>
                  <a:gd name="T20" fmla="*/ 1283 w 84"/>
                  <a:gd name="T21" fmla="*/ 0 h 17"/>
                  <a:gd name="T22" fmla="*/ 127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5" name="Freeform 18">
                <a:extLst>
                  <a:ext uri="{FF2B5EF4-FFF2-40B4-BE49-F238E27FC236}">
                    <a16:creationId xmlns:a16="http://schemas.microsoft.com/office/drawing/2014/main" id="{89700097-E8EC-4EC9-91C5-B409889F8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819"/>
                <a:ext cx="202" cy="48"/>
              </a:xfrm>
              <a:custGeom>
                <a:avLst/>
                <a:gdLst>
                  <a:gd name="T0" fmla="*/ 1212 w 81"/>
                  <a:gd name="T1" fmla="*/ 0 h 18"/>
                  <a:gd name="T2" fmla="*/ 604 w 81"/>
                  <a:gd name="T3" fmla="*/ 136 h 18"/>
                  <a:gd name="T4" fmla="*/ 604 w 81"/>
                  <a:gd name="T5" fmla="*/ 136 h 18"/>
                  <a:gd name="T6" fmla="*/ 30 w 81"/>
                  <a:gd name="T7" fmla="*/ 21 h 18"/>
                  <a:gd name="T8" fmla="*/ 0 w 81"/>
                  <a:gd name="T9" fmla="*/ 285 h 18"/>
                  <a:gd name="T10" fmla="*/ 604 w 81"/>
                  <a:gd name="T11" fmla="*/ 341 h 18"/>
                  <a:gd name="T12" fmla="*/ 604 w 81"/>
                  <a:gd name="T13" fmla="*/ 341 h 18"/>
                  <a:gd name="T14" fmla="*/ 1244 w 81"/>
                  <a:gd name="T15" fmla="*/ 285 h 18"/>
                  <a:gd name="T16" fmla="*/ 1257 w 81"/>
                  <a:gd name="T17" fmla="*/ 320 h 18"/>
                  <a:gd name="T18" fmla="*/ 1257 w 81"/>
                  <a:gd name="T19" fmla="*/ 307 h 18"/>
                  <a:gd name="T20" fmla="*/ 1212 w 81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8">
                    <a:moveTo>
                      <a:pt x="78" y="0"/>
                    </a:moveTo>
                    <a:cubicBezTo>
                      <a:pt x="71" y="6"/>
                      <a:pt x="58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2" y="7"/>
                      <a:pt x="9" y="6"/>
                      <a:pt x="2" y="1"/>
                    </a:cubicBezTo>
                    <a:cubicBezTo>
                      <a:pt x="4" y="6"/>
                      <a:pt x="2" y="11"/>
                      <a:pt x="0" y="15"/>
                    </a:cubicBezTo>
                    <a:cubicBezTo>
                      <a:pt x="5" y="13"/>
                      <a:pt x="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2"/>
                      <a:pt x="80" y="15"/>
                    </a:cubicBezTo>
                    <a:cubicBezTo>
                      <a:pt x="81" y="16"/>
                      <a:pt x="81" y="16"/>
                      <a:pt x="81" y="17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77" y="14"/>
                      <a:pt x="75" y="6"/>
                      <a:pt x="78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6" name="Freeform 19">
                <a:extLst>
                  <a:ext uri="{FF2B5EF4-FFF2-40B4-BE49-F238E27FC236}">
                    <a16:creationId xmlns:a16="http://schemas.microsoft.com/office/drawing/2014/main" id="{49137E43-3972-4127-8F49-0ACDC41F4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699"/>
                <a:ext cx="207" cy="53"/>
              </a:xfrm>
              <a:custGeom>
                <a:avLst/>
                <a:gdLst>
                  <a:gd name="T0" fmla="*/ 1257 w 83"/>
                  <a:gd name="T1" fmla="*/ 0 h 20"/>
                  <a:gd name="T2" fmla="*/ 633 w 83"/>
                  <a:gd name="T3" fmla="*/ 148 h 20"/>
                  <a:gd name="T4" fmla="*/ 633 w 83"/>
                  <a:gd name="T5" fmla="*/ 148 h 20"/>
                  <a:gd name="T6" fmla="*/ 62 w 83"/>
                  <a:gd name="T7" fmla="*/ 34 h 20"/>
                  <a:gd name="T8" fmla="*/ 0 w 83"/>
                  <a:gd name="T9" fmla="*/ 337 h 20"/>
                  <a:gd name="T10" fmla="*/ 633 w 83"/>
                  <a:gd name="T11" fmla="*/ 371 h 20"/>
                  <a:gd name="T12" fmla="*/ 633 w 83"/>
                  <a:gd name="T13" fmla="*/ 371 h 20"/>
                  <a:gd name="T14" fmla="*/ 1274 w 83"/>
                  <a:gd name="T15" fmla="*/ 337 h 20"/>
                  <a:gd name="T16" fmla="*/ 1287 w 83"/>
                  <a:gd name="T17" fmla="*/ 352 h 20"/>
                  <a:gd name="T18" fmla="*/ 1287 w 83"/>
                  <a:gd name="T19" fmla="*/ 337 h 20"/>
                  <a:gd name="T20" fmla="*/ 1257 w 83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20">
                    <a:moveTo>
                      <a:pt x="81" y="0"/>
                    </a:moveTo>
                    <a:cubicBezTo>
                      <a:pt x="74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3" y="8"/>
                      <a:pt x="11" y="7"/>
                      <a:pt x="4" y="2"/>
                    </a:cubicBezTo>
                    <a:cubicBezTo>
                      <a:pt x="6" y="8"/>
                      <a:pt x="4" y="15"/>
                      <a:pt x="0" y="18"/>
                    </a:cubicBezTo>
                    <a:cubicBezTo>
                      <a:pt x="6" y="14"/>
                      <a:pt x="8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74" y="20"/>
                      <a:pt x="76" y="14"/>
                      <a:pt x="82" y="18"/>
                    </a:cubicBezTo>
                    <a:cubicBezTo>
                      <a:pt x="83" y="18"/>
                      <a:pt x="83" y="19"/>
                      <a:pt x="83" y="19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79" y="15"/>
                      <a:pt x="77" y="6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7" name="Freeform 20">
                <a:extLst>
                  <a:ext uri="{FF2B5EF4-FFF2-40B4-BE49-F238E27FC236}">
                    <a16:creationId xmlns:a16="http://schemas.microsoft.com/office/drawing/2014/main" id="{4E6617F5-BCC7-4409-BA1F-AF74717C3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184"/>
                <a:ext cx="200" cy="48"/>
              </a:xfrm>
              <a:custGeom>
                <a:avLst/>
                <a:gdLst>
                  <a:gd name="T0" fmla="*/ 613 w 80"/>
                  <a:gd name="T1" fmla="*/ 341 h 18"/>
                  <a:gd name="T2" fmla="*/ 613 w 80"/>
                  <a:gd name="T3" fmla="*/ 341 h 18"/>
                  <a:gd name="T4" fmla="*/ 1250 w 80"/>
                  <a:gd name="T5" fmla="*/ 307 h 18"/>
                  <a:gd name="T6" fmla="*/ 1238 w 80"/>
                  <a:gd name="T7" fmla="*/ 0 h 18"/>
                  <a:gd name="T8" fmla="*/ 613 w 80"/>
                  <a:gd name="T9" fmla="*/ 136 h 18"/>
                  <a:gd name="T10" fmla="*/ 613 w 80"/>
                  <a:gd name="T11" fmla="*/ 136 h 18"/>
                  <a:gd name="T12" fmla="*/ 33 w 80"/>
                  <a:gd name="T13" fmla="*/ 35 h 18"/>
                  <a:gd name="T14" fmla="*/ 0 w 80"/>
                  <a:gd name="T15" fmla="*/ 285 h 18"/>
                  <a:gd name="T16" fmla="*/ 613 w 80"/>
                  <a:gd name="T17" fmla="*/ 34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18">
                    <a:moveTo>
                      <a:pt x="39" y="18"/>
                    </a:move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3"/>
                      <a:pt x="80" y="16"/>
                    </a:cubicBezTo>
                    <a:cubicBezTo>
                      <a:pt x="77" y="12"/>
                      <a:pt x="76" y="5"/>
                      <a:pt x="79" y="0"/>
                    </a:cubicBezTo>
                    <a:cubicBezTo>
                      <a:pt x="72" y="6"/>
                      <a:pt x="5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1" y="7"/>
                      <a:pt x="9" y="7"/>
                      <a:pt x="2" y="2"/>
                    </a:cubicBezTo>
                    <a:cubicBezTo>
                      <a:pt x="4" y="7"/>
                      <a:pt x="3" y="12"/>
                      <a:pt x="0" y="15"/>
                    </a:cubicBezTo>
                    <a:cubicBezTo>
                      <a:pt x="5" y="14"/>
                      <a:pt x="10" y="18"/>
                      <a:pt x="39" y="18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8" name="Freeform 21">
                <a:extLst>
                  <a:ext uri="{FF2B5EF4-FFF2-40B4-BE49-F238E27FC236}">
                    <a16:creationId xmlns:a16="http://schemas.microsoft.com/office/drawing/2014/main" id="{5AA35B07-2308-4591-A632-AFA1C7AF7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051"/>
                <a:ext cx="200" cy="56"/>
              </a:xfrm>
              <a:custGeom>
                <a:avLst/>
                <a:gdLst>
                  <a:gd name="T0" fmla="*/ 595 w 80"/>
                  <a:gd name="T1" fmla="*/ 192 h 21"/>
                  <a:gd name="T2" fmla="*/ 595 w 80"/>
                  <a:gd name="T3" fmla="*/ 192 h 21"/>
                  <a:gd name="T4" fmla="*/ 0 w 80"/>
                  <a:gd name="T5" fmla="*/ 93 h 21"/>
                  <a:gd name="T6" fmla="*/ 0 w 80"/>
                  <a:gd name="T7" fmla="*/ 341 h 21"/>
                  <a:gd name="T8" fmla="*/ 595 w 80"/>
                  <a:gd name="T9" fmla="*/ 397 h 21"/>
                  <a:gd name="T10" fmla="*/ 595 w 80"/>
                  <a:gd name="T11" fmla="*/ 397 h 21"/>
                  <a:gd name="T12" fmla="*/ 1220 w 80"/>
                  <a:gd name="T13" fmla="*/ 363 h 21"/>
                  <a:gd name="T14" fmla="*/ 1250 w 80"/>
                  <a:gd name="T15" fmla="*/ 21 h 21"/>
                  <a:gd name="T16" fmla="*/ 1250 w 80"/>
                  <a:gd name="T17" fmla="*/ 0 h 21"/>
                  <a:gd name="T18" fmla="*/ 1220 w 80"/>
                  <a:gd name="T19" fmla="*/ 56 h 21"/>
                  <a:gd name="T20" fmla="*/ 595 w 80"/>
                  <a:gd name="T21" fmla="*/ 192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1">
                    <a:moveTo>
                      <a:pt x="38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20" y="10"/>
                      <a:pt x="8" y="10"/>
                      <a:pt x="0" y="5"/>
                    </a:cubicBezTo>
                    <a:cubicBezTo>
                      <a:pt x="2" y="9"/>
                      <a:pt x="2" y="15"/>
                      <a:pt x="0" y="18"/>
                    </a:cubicBezTo>
                    <a:cubicBezTo>
                      <a:pt x="5" y="17"/>
                      <a:pt x="10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70" y="21"/>
                      <a:pt x="73" y="16"/>
                      <a:pt x="78" y="19"/>
                    </a:cubicBezTo>
                    <a:cubicBezTo>
                      <a:pt x="75" y="14"/>
                      <a:pt x="74" y="6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1"/>
                      <a:pt x="79" y="2"/>
                      <a:pt x="78" y="3"/>
                    </a:cubicBezTo>
                    <a:cubicBezTo>
                      <a:pt x="72" y="9"/>
                      <a:pt x="58" y="10"/>
                      <a:pt x="38" y="1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9" name="Freeform 22">
                <a:extLst>
                  <a:ext uri="{FF2B5EF4-FFF2-40B4-BE49-F238E27FC236}">
                    <a16:creationId xmlns:a16="http://schemas.microsoft.com/office/drawing/2014/main" id="{D242256F-D0B9-48A5-803C-79E5FD729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933"/>
                <a:ext cx="202" cy="62"/>
              </a:xfrm>
              <a:custGeom>
                <a:avLst/>
                <a:gdLst>
                  <a:gd name="T0" fmla="*/ 1257 w 81"/>
                  <a:gd name="T1" fmla="*/ 0 h 23"/>
                  <a:gd name="T2" fmla="*/ 1224 w 81"/>
                  <a:gd name="T3" fmla="*/ 59 h 23"/>
                  <a:gd name="T4" fmla="*/ 604 w 81"/>
                  <a:gd name="T5" fmla="*/ 218 h 23"/>
                  <a:gd name="T6" fmla="*/ 604 w 81"/>
                  <a:gd name="T7" fmla="*/ 218 h 23"/>
                  <a:gd name="T8" fmla="*/ 12 w 81"/>
                  <a:gd name="T9" fmla="*/ 81 h 23"/>
                  <a:gd name="T10" fmla="*/ 0 w 81"/>
                  <a:gd name="T11" fmla="*/ 394 h 23"/>
                  <a:gd name="T12" fmla="*/ 604 w 81"/>
                  <a:gd name="T13" fmla="*/ 450 h 23"/>
                  <a:gd name="T14" fmla="*/ 604 w 81"/>
                  <a:gd name="T15" fmla="*/ 450 h 23"/>
                  <a:gd name="T16" fmla="*/ 1244 w 81"/>
                  <a:gd name="T17" fmla="*/ 415 h 23"/>
                  <a:gd name="T18" fmla="*/ 1257 w 81"/>
                  <a:gd name="T19" fmla="*/ 429 h 23"/>
                  <a:gd name="T20" fmla="*/ 1257 w 81"/>
                  <a:gd name="T21" fmla="*/ 429 h 23"/>
                  <a:gd name="T22" fmla="*/ 1257 w 81"/>
                  <a:gd name="T23" fmla="*/ 22 h 23"/>
                  <a:gd name="T24" fmla="*/ 1257 w 81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1" h="23">
                    <a:moveTo>
                      <a:pt x="81" y="0"/>
                    </a:moveTo>
                    <a:cubicBezTo>
                      <a:pt x="81" y="1"/>
                      <a:pt x="80" y="2"/>
                      <a:pt x="79" y="3"/>
                    </a:cubicBezTo>
                    <a:cubicBezTo>
                      <a:pt x="73" y="9"/>
                      <a:pt x="5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1" y="11"/>
                      <a:pt x="8" y="10"/>
                      <a:pt x="1" y="4"/>
                    </a:cubicBezTo>
                    <a:cubicBezTo>
                      <a:pt x="4" y="10"/>
                      <a:pt x="3" y="16"/>
                      <a:pt x="0" y="20"/>
                    </a:cubicBezTo>
                    <a:cubicBezTo>
                      <a:pt x="5" y="18"/>
                      <a:pt x="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72" y="23"/>
                      <a:pt x="74" y="17"/>
                      <a:pt x="80" y="21"/>
                    </a:cubicBezTo>
                    <a:cubicBezTo>
                      <a:pt x="81" y="21"/>
                      <a:pt x="81" y="22"/>
                      <a:pt x="81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77" y="18"/>
                      <a:pt x="74" y="7"/>
                      <a:pt x="81" y="1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0" name="Freeform 23">
                <a:extLst>
                  <a:ext uri="{FF2B5EF4-FFF2-40B4-BE49-F238E27FC236}">
                    <a16:creationId xmlns:a16="http://schemas.microsoft.com/office/drawing/2014/main" id="{3D036A10-2E6E-4302-8FA7-F9E98B7CD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587"/>
                <a:ext cx="193" cy="48"/>
              </a:xfrm>
              <a:custGeom>
                <a:avLst/>
                <a:gdLst>
                  <a:gd name="T0" fmla="*/ 20 w 77"/>
                  <a:gd name="T1" fmla="*/ 285 h 18"/>
                  <a:gd name="T2" fmla="*/ 597 w 77"/>
                  <a:gd name="T3" fmla="*/ 341 h 18"/>
                  <a:gd name="T4" fmla="*/ 597 w 77"/>
                  <a:gd name="T5" fmla="*/ 341 h 18"/>
                  <a:gd name="T6" fmla="*/ 1213 w 77"/>
                  <a:gd name="T7" fmla="*/ 285 h 18"/>
                  <a:gd name="T8" fmla="*/ 1213 w 77"/>
                  <a:gd name="T9" fmla="*/ 285 h 18"/>
                  <a:gd name="T10" fmla="*/ 1163 w 77"/>
                  <a:gd name="T11" fmla="*/ 0 h 18"/>
                  <a:gd name="T12" fmla="*/ 50 w 77"/>
                  <a:gd name="T13" fmla="*/ 0 h 18"/>
                  <a:gd name="T14" fmla="*/ 0 w 77"/>
                  <a:gd name="T15" fmla="*/ 264 h 18"/>
                  <a:gd name="T16" fmla="*/ 20 w 77"/>
                  <a:gd name="T17" fmla="*/ 285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7" h="18">
                    <a:moveTo>
                      <a:pt x="1" y="15"/>
                    </a:moveTo>
                    <a:cubicBezTo>
                      <a:pt x="5" y="14"/>
                      <a:pt x="12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67" y="18"/>
                      <a:pt x="72" y="14"/>
                      <a:pt x="77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2" y="11"/>
                      <a:pt x="74" y="0"/>
                      <a:pt x="7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5"/>
                      <a:pt x="4" y="11"/>
                      <a:pt x="0" y="14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1" name="Freeform 24">
                <a:extLst>
                  <a:ext uri="{FF2B5EF4-FFF2-40B4-BE49-F238E27FC236}">
                    <a16:creationId xmlns:a16="http://schemas.microsoft.com/office/drawing/2014/main" id="{731B6631-27AC-47B6-84EC-D34E5D56F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640"/>
                <a:ext cx="150" cy="51"/>
              </a:xfrm>
              <a:custGeom>
                <a:avLst/>
                <a:gdLst>
                  <a:gd name="T0" fmla="*/ 938 w 60"/>
                  <a:gd name="T1" fmla="*/ 56 h 19"/>
                  <a:gd name="T2" fmla="*/ 313 w 60"/>
                  <a:gd name="T3" fmla="*/ 21 h 19"/>
                  <a:gd name="T4" fmla="*/ 113 w 60"/>
                  <a:gd name="T5" fmla="*/ 35 h 19"/>
                  <a:gd name="T6" fmla="*/ 188 w 60"/>
                  <a:gd name="T7" fmla="*/ 368 h 19"/>
                  <a:gd name="T8" fmla="*/ 175 w 60"/>
                  <a:gd name="T9" fmla="*/ 137 h 19"/>
                  <a:gd name="T10" fmla="*/ 500 w 60"/>
                  <a:gd name="T11" fmla="*/ 94 h 19"/>
                  <a:gd name="T12" fmla="*/ 938 w 60"/>
                  <a:gd name="T13" fmla="*/ 81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1" y="7"/>
                    </a:cubicBezTo>
                    <a:cubicBezTo>
                      <a:pt x="16" y="4"/>
                      <a:pt x="27" y="5"/>
                      <a:pt x="32" y="5"/>
                    </a:cubicBezTo>
                    <a:cubicBezTo>
                      <a:pt x="41" y="5"/>
                      <a:pt x="52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2" name="Freeform 25">
                <a:extLst>
                  <a:ext uri="{FF2B5EF4-FFF2-40B4-BE49-F238E27FC236}">
                    <a16:creationId xmlns:a16="http://schemas.microsoft.com/office/drawing/2014/main" id="{37EF3B5F-16FB-4F6B-8246-BF85BCB51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755"/>
                <a:ext cx="152" cy="50"/>
              </a:xfrm>
              <a:custGeom>
                <a:avLst/>
                <a:gdLst>
                  <a:gd name="T0" fmla="*/ 932 w 61"/>
                  <a:gd name="T1" fmla="*/ 55 h 19"/>
                  <a:gd name="T2" fmla="*/ 311 w 61"/>
                  <a:gd name="T3" fmla="*/ 34 h 19"/>
                  <a:gd name="T4" fmla="*/ 105 w 61"/>
                  <a:gd name="T5" fmla="*/ 34 h 19"/>
                  <a:gd name="T6" fmla="*/ 187 w 61"/>
                  <a:gd name="T7" fmla="*/ 347 h 19"/>
                  <a:gd name="T8" fmla="*/ 187 w 61"/>
                  <a:gd name="T9" fmla="*/ 124 h 19"/>
                  <a:gd name="T10" fmla="*/ 496 w 61"/>
                  <a:gd name="T11" fmla="*/ 89 h 19"/>
                  <a:gd name="T12" fmla="*/ 944 w 61"/>
                  <a:gd name="T13" fmla="*/ 7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3"/>
                    </a:moveTo>
                    <a:cubicBezTo>
                      <a:pt x="47" y="6"/>
                      <a:pt x="33" y="2"/>
                      <a:pt x="20" y="2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2" y="7"/>
                    </a:cubicBezTo>
                    <a:cubicBezTo>
                      <a:pt x="16" y="4"/>
                      <a:pt x="27" y="5"/>
                      <a:pt x="32" y="5"/>
                    </a:cubicBezTo>
                    <a:cubicBezTo>
                      <a:pt x="41" y="5"/>
                      <a:pt x="52" y="7"/>
                      <a:pt x="61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3" name="Freeform 26">
                <a:extLst>
                  <a:ext uri="{FF2B5EF4-FFF2-40B4-BE49-F238E27FC236}">
                    <a16:creationId xmlns:a16="http://schemas.microsoft.com/office/drawing/2014/main" id="{A4041535-731C-4D83-93B0-A5C6F78AD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869"/>
                <a:ext cx="150" cy="62"/>
              </a:xfrm>
              <a:custGeom>
                <a:avLst/>
                <a:gdLst>
                  <a:gd name="T0" fmla="*/ 938 w 60"/>
                  <a:gd name="T1" fmla="*/ 59 h 23"/>
                  <a:gd name="T2" fmla="*/ 313 w 60"/>
                  <a:gd name="T3" fmla="*/ 22 h 23"/>
                  <a:gd name="T4" fmla="*/ 113 w 60"/>
                  <a:gd name="T5" fmla="*/ 35 h 23"/>
                  <a:gd name="T6" fmla="*/ 175 w 60"/>
                  <a:gd name="T7" fmla="*/ 450 h 23"/>
                  <a:gd name="T8" fmla="*/ 188 w 60"/>
                  <a:gd name="T9" fmla="*/ 137 h 23"/>
                  <a:gd name="T10" fmla="*/ 500 w 60"/>
                  <a:gd name="T11" fmla="*/ 94 h 23"/>
                  <a:gd name="T12" fmla="*/ 938 w 60"/>
                  <a:gd name="T13" fmla="*/ 81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3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5" y="21"/>
                      <a:pt x="11" y="23"/>
                    </a:cubicBezTo>
                    <a:cubicBezTo>
                      <a:pt x="9" y="19"/>
                      <a:pt x="7" y="10"/>
                      <a:pt x="12" y="7"/>
                    </a:cubicBezTo>
                    <a:cubicBezTo>
                      <a:pt x="16" y="3"/>
                      <a:pt x="27" y="5"/>
                      <a:pt x="32" y="5"/>
                    </a:cubicBezTo>
                    <a:cubicBezTo>
                      <a:pt x="41" y="5"/>
                      <a:pt x="52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4" name="Freeform 27">
                <a:extLst>
                  <a:ext uri="{FF2B5EF4-FFF2-40B4-BE49-F238E27FC236}">
                    <a16:creationId xmlns:a16="http://schemas.microsoft.com/office/drawing/2014/main" id="{8249112F-9E36-45B7-92C3-58F887ED1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997"/>
                <a:ext cx="150" cy="51"/>
              </a:xfrm>
              <a:custGeom>
                <a:avLst/>
                <a:gdLst>
                  <a:gd name="T0" fmla="*/ 938 w 60"/>
                  <a:gd name="T1" fmla="*/ 56 h 19"/>
                  <a:gd name="T2" fmla="*/ 313 w 60"/>
                  <a:gd name="T3" fmla="*/ 35 h 19"/>
                  <a:gd name="T4" fmla="*/ 113 w 60"/>
                  <a:gd name="T5" fmla="*/ 35 h 19"/>
                  <a:gd name="T6" fmla="*/ 188 w 60"/>
                  <a:gd name="T7" fmla="*/ 368 h 19"/>
                  <a:gd name="T8" fmla="*/ 175 w 60"/>
                  <a:gd name="T9" fmla="*/ 137 h 19"/>
                  <a:gd name="T10" fmla="*/ 488 w 60"/>
                  <a:gd name="T11" fmla="*/ 94 h 19"/>
                  <a:gd name="T12" fmla="*/ 938 w 60"/>
                  <a:gd name="T13" fmla="*/ 81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3"/>
                    </a:moveTo>
                    <a:cubicBezTo>
                      <a:pt x="47" y="6"/>
                      <a:pt x="33" y="2"/>
                      <a:pt x="20" y="2"/>
                    </a:cubicBezTo>
                    <a:cubicBezTo>
                      <a:pt x="15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1" y="7"/>
                    </a:cubicBezTo>
                    <a:cubicBezTo>
                      <a:pt x="16" y="4"/>
                      <a:pt x="26" y="5"/>
                      <a:pt x="31" y="5"/>
                    </a:cubicBezTo>
                    <a:cubicBezTo>
                      <a:pt x="41" y="5"/>
                      <a:pt x="51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5" name="Freeform 28">
                <a:extLst>
                  <a:ext uri="{FF2B5EF4-FFF2-40B4-BE49-F238E27FC236}">
                    <a16:creationId xmlns:a16="http://schemas.microsoft.com/office/drawing/2014/main" id="{14741FAB-2E5D-47EF-B607-81D162723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237"/>
                <a:ext cx="152" cy="51"/>
              </a:xfrm>
              <a:custGeom>
                <a:avLst/>
                <a:gdLst>
                  <a:gd name="T0" fmla="*/ 932 w 61"/>
                  <a:gd name="T1" fmla="*/ 35 h 19"/>
                  <a:gd name="T2" fmla="*/ 311 w 61"/>
                  <a:gd name="T3" fmla="*/ 21 h 19"/>
                  <a:gd name="T4" fmla="*/ 105 w 61"/>
                  <a:gd name="T5" fmla="*/ 35 h 19"/>
                  <a:gd name="T6" fmla="*/ 187 w 61"/>
                  <a:gd name="T7" fmla="*/ 368 h 19"/>
                  <a:gd name="T8" fmla="*/ 187 w 61"/>
                  <a:gd name="T9" fmla="*/ 115 h 19"/>
                  <a:gd name="T10" fmla="*/ 496 w 61"/>
                  <a:gd name="T11" fmla="*/ 81 h 19"/>
                  <a:gd name="T12" fmla="*/ 944 w 61"/>
                  <a:gd name="T13" fmla="*/ 5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2"/>
                    </a:moveTo>
                    <a:cubicBezTo>
                      <a:pt x="47" y="5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5"/>
                      <a:pt x="6" y="17"/>
                      <a:pt x="12" y="19"/>
                    </a:cubicBezTo>
                    <a:cubicBezTo>
                      <a:pt x="11" y="15"/>
                      <a:pt x="7" y="9"/>
                      <a:pt x="12" y="6"/>
                    </a:cubicBezTo>
                    <a:cubicBezTo>
                      <a:pt x="16" y="3"/>
                      <a:pt x="27" y="4"/>
                      <a:pt x="32" y="4"/>
                    </a:cubicBezTo>
                    <a:cubicBezTo>
                      <a:pt x="41" y="5"/>
                      <a:pt x="52" y="7"/>
                      <a:pt x="61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6" name="Freeform 29">
                <a:extLst>
                  <a:ext uri="{FF2B5EF4-FFF2-40B4-BE49-F238E27FC236}">
                    <a16:creationId xmlns:a16="http://schemas.microsoft.com/office/drawing/2014/main" id="{C5362A2F-7591-4206-B5BC-1A563871E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339"/>
                <a:ext cx="152" cy="50"/>
              </a:xfrm>
              <a:custGeom>
                <a:avLst/>
                <a:gdLst>
                  <a:gd name="T0" fmla="*/ 932 w 61"/>
                  <a:gd name="T1" fmla="*/ 55 h 19"/>
                  <a:gd name="T2" fmla="*/ 311 w 61"/>
                  <a:gd name="T3" fmla="*/ 21 h 19"/>
                  <a:gd name="T4" fmla="*/ 105 w 61"/>
                  <a:gd name="T5" fmla="*/ 34 h 19"/>
                  <a:gd name="T6" fmla="*/ 187 w 61"/>
                  <a:gd name="T7" fmla="*/ 347 h 19"/>
                  <a:gd name="T8" fmla="*/ 187 w 61"/>
                  <a:gd name="T9" fmla="*/ 111 h 19"/>
                  <a:gd name="T10" fmla="*/ 496 w 61"/>
                  <a:gd name="T11" fmla="*/ 89 h 19"/>
                  <a:gd name="T12" fmla="*/ 944 w 61"/>
                  <a:gd name="T13" fmla="*/ 5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5"/>
                      <a:pt x="6" y="17"/>
                      <a:pt x="12" y="19"/>
                    </a:cubicBezTo>
                    <a:cubicBezTo>
                      <a:pt x="11" y="15"/>
                      <a:pt x="7" y="9"/>
                      <a:pt x="12" y="6"/>
                    </a:cubicBezTo>
                    <a:cubicBezTo>
                      <a:pt x="16" y="3"/>
                      <a:pt x="27" y="4"/>
                      <a:pt x="32" y="5"/>
                    </a:cubicBezTo>
                    <a:cubicBezTo>
                      <a:pt x="41" y="5"/>
                      <a:pt x="52" y="7"/>
                      <a:pt x="61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7" name="Freeform 30">
                <a:extLst>
                  <a:ext uri="{FF2B5EF4-FFF2-40B4-BE49-F238E27FC236}">
                    <a16:creationId xmlns:a16="http://schemas.microsoft.com/office/drawing/2014/main" id="{68F53F64-4811-4802-A404-34A1CD7F5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1437"/>
                <a:ext cx="150" cy="51"/>
              </a:xfrm>
              <a:custGeom>
                <a:avLst/>
                <a:gdLst>
                  <a:gd name="T0" fmla="*/ 938 w 60"/>
                  <a:gd name="T1" fmla="*/ 115 h 19"/>
                  <a:gd name="T2" fmla="*/ 300 w 60"/>
                  <a:gd name="T3" fmla="*/ 56 h 19"/>
                  <a:gd name="T4" fmla="*/ 113 w 60"/>
                  <a:gd name="T5" fmla="*/ 35 h 19"/>
                  <a:gd name="T6" fmla="*/ 188 w 60"/>
                  <a:gd name="T7" fmla="*/ 368 h 19"/>
                  <a:gd name="T8" fmla="*/ 175 w 60"/>
                  <a:gd name="T9" fmla="*/ 150 h 19"/>
                  <a:gd name="T10" fmla="*/ 500 w 60"/>
                  <a:gd name="T11" fmla="*/ 172 h 19"/>
                  <a:gd name="T12" fmla="*/ 938 w 60"/>
                  <a:gd name="T13" fmla="*/ 137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6"/>
                    </a:moveTo>
                    <a:cubicBezTo>
                      <a:pt x="47" y="9"/>
                      <a:pt x="32" y="6"/>
                      <a:pt x="19" y="3"/>
                    </a:cubicBezTo>
                    <a:cubicBezTo>
                      <a:pt x="15" y="2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1"/>
                      <a:pt x="11" y="8"/>
                    </a:cubicBezTo>
                    <a:cubicBezTo>
                      <a:pt x="16" y="5"/>
                      <a:pt x="27" y="9"/>
                      <a:pt x="32" y="9"/>
                    </a:cubicBezTo>
                    <a:cubicBezTo>
                      <a:pt x="42" y="9"/>
                      <a:pt x="52" y="11"/>
                      <a:pt x="60" y="7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8" name="Freeform 31">
                <a:extLst>
                  <a:ext uri="{FF2B5EF4-FFF2-40B4-BE49-F238E27FC236}">
                    <a16:creationId xmlns:a16="http://schemas.microsoft.com/office/drawing/2014/main" id="{8CB644E2-3BFE-4E83-99E7-338D6F858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1112"/>
                <a:ext cx="150" cy="61"/>
              </a:xfrm>
              <a:custGeom>
                <a:avLst/>
                <a:gdLst>
                  <a:gd name="T0" fmla="*/ 938 w 60"/>
                  <a:gd name="T1" fmla="*/ 34 h 23"/>
                  <a:gd name="T2" fmla="*/ 313 w 60"/>
                  <a:gd name="T3" fmla="*/ 21 h 23"/>
                  <a:gd name="T4" fmla="*/ 113 w 60"/>
                  <a:gd name="T5" fmla="*/ 34 h 23"/>
                  <a:gd name="T6" fmla="*/ 175 w 60"/>
                  <a:gd name="T7" fmla="*/ 430 h 23"/>
                  <a:gd name="T8" fmla="*/ 175 w 60"/>
                  <a:gd name="T9" fmla="*/ 111 h 23"/>
                  <a:gd name="T10" fmla="*/ 488 w 60"/>
                  <a:gd name="T11" fmla="*/ 77 h 23"/>
                  <a:gd name="T12" fmla="*/ 938 w 60"/>
                  <a:gd name="T13" fmla="*/ 5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3">
                    <a:moveTo>
                      <a:pt x="60" y="2"/>
                    </a:moveTo>
                    <a:cubicBezTo>
                      <a:pt x="47" y="5"/>
                      <a:pt x="33" y="2"/>
                      <a:pt x="20" y="1"/>
                    </a:cubicBezTo>
                    <a:cubicBezTo>
                      <a:pt x="15" y="1"/>
                      <a:pt x="11" y="0"/>
                      <a:pt x="7" y="2"/>
                    </a:cubicBezTo>
                    <a:cubicBezTo>
                      <a:pt x="0" y="5"/>
                      <a:pt x="5" y="22"/>
                      <a:pt x="11" y="23"/>
                    </a:cubicBezTo>
                    <a:cubicBezTo>
                      <a:pt x="9" y="19"/>
                      <a:pt x="7" y="9"/>
                      <a:pt x="11" y="6"/>
                    </a:cubicBezTo>
                    <a:cubicBezTo>
                      <a:pt x="16" y="3"/>
                      <a:pt x="26" y="4"/>
                      <a:pt x="31" y="4"/>
                    </a:cubicBezTo>
                    <a:cubicBezTo>
                      <a:pt x="41" y="5"/>
                      <a:pt x="51" y="7"/>
                      <a:pt x="60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9" name="Freeform 32">
                <a:extLst>
                  <a:ext uri="{FF2B5EF4-FFF2-40B4-BE49-F238E27FC236}">
                    <a16:creationId xmlns:a16="http://schemas.microsoft.com/office/drawing/2014/main" id="{74841664-AD4D-4E4F-AE0A-EE1E1829B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1539"/>
                <a:ext cx="138" cy="80"/>
              </a:xfrm>
              <a:custGeom>
                <a:avLst/>
                <a:gdLst>
                  <a:gd name="T0" fmla="*/ 868 w 55"/>
                  <a:gd name="T1" fmla="*/ 149 h 30"/>
                  <a:gd name="T2" fmla="*/ 176 w 55"/>
                  <a:gd name="T3" fmla="*/ 205 h 30"/>
                  <a:gd name="T4" fmla="*/ 346 w 55"/>
                  <a:gd name="T5" fmla="*/ 568 h 30"/>
                  <a:gd name="T6" fmla="*/ 158 w 55"/>
                  <a:gd name="T7" fmla="*/ 376 h 30"/>
                  <a:gd name="T8" fmla="*/ 83 w 55"/>
                  <a:gd name="T9" fmla="*/ 56 h 30"/>
                  <a:gd name="T10" fmla="*/ 346 w 55"/>
                  <a:gd name="T11" fmla="*/ 115 h 30"/>
                  <a:gd name="T12" fmla="*/ 868 w 55"/>
                  <a:gd name="T13" fmla="*/ 149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30">
                    <a:moveTo>
                      <a:pt x="55" y="8"/>
                    </a:moveTo>
                    <a:cubicBezTo>
                      <a:pt x="32" y="16"/>
                      <a:pt x="15" y="8"/>
                      <a:pt x="11" y="11"/>
                    </a:cubicBezTo>
                    <a:cubicBezTo>
                      <a:pt x="8" y="13"/>
                      <a:pt x="16" y="24"/>
                      <a:pt x="22" y="30"/>
                    </a:cubicBezTo>
                    <a:cubicBezTo>
                      <a:pt x="22" y="30"/>
                      <a:pt x="20" y="28"/>
                      <a:pt x="10" y="20"/>
                    </a:cubicBezTo>
                    <a:cubicBezTo>
                      <a:pt x="0" y="12"/>
                      <a:pt x="0" y="7"/>
                      <a:pt x="5" y="3"/>
                    </a:cubicBezTo>
                    <a:cubicBezTo>
                      <a:pt x="9" y="0"/>
                      <a:pt x="11" y="5"/>
                      <a:pt x="22" y="6"/>
                    </a:cubicBezTo>
                    <a:cubicBezTo>
                      <a:pt x="34" y="7"/>
                      <a:pt x="48" y="10"/>
                      <a:pt x="55" y="8"/>
                    </a:cubicBezTo>
                    <a:close/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0" name="Freeform 33">
                <a:extLst>
                  <a:ext uri="{FF2B5EF4-FFF2-40B4-BE49-F238E27FC236}">
                    <a16:creationId xmlns:a16="http://schemas.microsoft.com/office/drawing/2014/main" id="{A98FBBDF-BB00-47AD-970E-F5904BD2E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643"/>
                <a:ext cx="128" cy="80"/>
              </a:xfrm>
              <a:custGeom>
                <a:avLst/>
                <a:gdLst>
                  <a:gd name="T0" fmla="*/ 0 w 51"/>
                  <a:gd name="T1" fmla="*/ 435 h 30"/>
                  <a:gd name="T2" fmla="*/ 680 w 51"/>
                  <a:gd name="T3" fmla="*/ 0 h 30"/>
                  <a:gd name="T4" fmla="*/ 379 w 51"/>
                  <a:gd name="T5" fmla="*/ 320 h 30"/>
                  <a:gd name="T6" fmla="*/ 0 w 51"/>
                  <a:gd name="T7" fmla="*/ 43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3"/>
                    </a:moveTo>
                    <a:cubicBezTo>
                      <a:pt x="15" y="20"/>
                      <a:pt x="51" y="30"/>
                      <a:pt x="43" y="0"/>
                    </a:cubicBezTo>
                    <a:cubicBezTo>
                      <a:pt x="42" y="10"/>
                      <a:pt x="32" y="15"/>
                      <a:pt x="24" y="17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1" name="Freeform 34">
                <a:extLst>
                  <a:ext uri="{FF2B5EF4-FFF2-40B4-BE49-F238E27FC236}">
                    <a16:creationId xmlns:a16="http://schemas.microsoft.com/office/drawing/2014/main" id="{2E44659D-15F2-4CC4-921F-5819A4001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757"/>
                <a:ext cx="128" cy="80"/>
              </a:xfrm>
              <a:custGeom>
                <a:avLst/>
                <a:gdLst>
                  <a:gd name="T0" fmla="*/ 20 w 51"/>
                  <a:gd name="T1" fmla="*/ 435 h 30"/>
                  <a:gd name="T2" fmla="*/ 693 w 51"/>
                  <a:gd name="T3" fmla="*/ 0 h 30"/>
                  <a:gd name="T4" fmla="*/ 379 w 51"/>
                  <a:gd name="T5" fmla="*/ 341 h 30"/>
                  <a:gd name="T6" fmla="*/ 0 w 51"/>
                  <a:gd name="T7" fmla="*/ 43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0" name="Freeform 35">
                <a:extLst>
                  <a:ext uri="{FF2B5EF4-FFF2-40B4-BE49-F238E27FC236}">
                    <a16:creationId xmlns:a16="http://schemas.microsoft.com/office/drawing/2014/main" id="{0E102092-93F6-46A3-80FA-7101D4595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1000"/>
                <a:ext cx="128" cy="80"/>
              </a:xfrm>
              <a:custGeom>
                <a:avLst/>
                <a:gdLst>
                  <a:gd name="T0" fmla="*/ 20 w 51"/>
                  <a:gd name="T1" fmla="*/ 435 h 30"/>
                  <a:gd name="T2" fmla="*/ 693 w 51"/>
                  <a:gd name="T3" fmla="*/ 0 h 30"/>
                  <a:gd name="T4" fmla="*/ 379 w 51"/>
                  <a:gd name="T5" fmla="*/ 341 h 30"/>
                  <a:gd name="T6" fmla="*/ 0 w 51"/>
                  <a:gd name="T7" fmla="*/ 43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1" name="Freeform 36">
                <a:extLst>
                  <a:ext uri="{FF2B5EF4-FFF2-40B4-BE49-F238E27FC236}">
                    <a16:creationId xmlns:a16="http://schemas.microsoft.com/office/drawing/2014/main" id="{703756AE-E656-4930-A128-1EBDFA63C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125"/>
                <a:ext cx="127" cy="80"/>
              </a:xfrm>
              <a:custGeom>
                <a:avLst/>
                <a:gdLst>
                  <a:gd name="T0" fmla="*/ 12 w 51"/>
                  <a:gd name="T1" fmla="*/ 435 h 30"/>
                  <a:gd name="T2" fmla="*/ 682 w 51"/>
                  <a:gd name="T3" fmla="*/ 0 h 30"/>
                  <a:gd name="T4" fmla="*/ 371 w 51"/>
                  <a:gd name="T5" fmla="*/ 341 h 30"/>
                  <a:gd name="T6" fmla="*/ 0 w 51"/>
                  <a:gd name="T7" fmla="*/ 43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2" name="Freeform 37">
                <a:extLst>
                  <a:ext uri="{FF2B5EF4-FFF2-40B4-BE49-F238E27FC236}">
                    <a16:creationId xmlns:a16="http://schemas.microsoft.com/office/drawing/2014/main" id="{811A6684-8B40-4E41-93D3-59F0635E3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240"/>
                <a:ext cx="127" cy="80"/>
              </a:xfrm>
              <a:custGeom>
                <a:avLst/>
                <a:gdLst>
                  <a:gd name="T0" fmla="*/ 0 w 51"/>
                  <a:gd name="T1" fmla="*/ 435 h 30"/>
                  <a:gd name="T2" fmla="*/ 662 w 51"/>
                  <a:gd name="T3" fmla="*/ 0 h 30"/>
                  <a:gd name="T4" fmla="*/ 371 w 51"/>
                  <a:gd name="T5" fmla="*/ 320 h 30"/>
                  <a:gd name="T6" fmla="*/ 0 w 51"/>
                  <a:gd name="T7" fmla="*/ 43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3"/>
                    </a:moveTo>
                    <a:cubicBezTo>
                      <a:pt x="14" y="20"/>
                      <a:pt x="51" y="30"/>
                      <a:pt x="43" y="0"/>
                    </a:cubicBezTo>
                    <a:cubicBezTo>
                      <a:pt x="42" y="10"/>
                      <a:pt x="32" y="15"/>
                      <a:pt x="24" y="17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3" name="Freeform 38">
                <a:extLst>
                  <a:ext uri="{FF2B5EF4-FFF2-40B4-BE49-F238E27FC236}">
                    <a16:creationId xmlns:a16="http://schemas.microsoft.com/office/drawing/2014/main" id="{52B08FA3-00F5-4418-9A66-F5C61D497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339"/>
                <a:ext cx="127" cy="80"/>
              </a:xfrm>
              <a:custGeom>
                <a:avLst/>
                <a:gdLst>
                  <a:gd name="T0" fmla="*/ 0 w 51"/>
                  <a:gd name="T1" fmla="*/ 533 h 30"/>
                  <a:gd name="T2" fmla="*/ 682 w 51"/>
                  <a:gd name="T3" fmla="*/ 0 h 30"/>
                  <a:gd name="T4" fmla="*/ 416 w 51"/>
                  <a:gd name="T5" fmla="*/ 376 h 30"/>
                  <a:gd name="T6" fmla="*/ 0 w 51"/>
                  <a:gd name="T7" fmla="*/ 533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8"/>
                    </a:moveTo>
                    <a:cubicBezTo>
                      <a:pt x="14" y="25"/>
                      <a:pt x="51" y="30"/>
                      <a:pt x="44" y="0"/>
                    </a:cubicBezTo>
                    <a:cubicBezTo>
                      <a:pt x="42" y="10"/>
                      <a:pt x="37" y="14"/>
                      <a:pt x="27" y="20"/>
                    </a:cubicBezTo>
                    <a:cubicBezTo>
                      <a:pt x="20" y="24"/>
                      <a:pt x="8" y="28"/>
                      <a:pt x="0" y="28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4" name="Freeform 39">
                <a:extLst>
                  <a:ext uri="{FF2B5EF4-FFF2-40B4-BE49-F238E27FC236}">
                    <a16:creationId xmlns:a16="http://schemas.microsoft.com/office/drawing/2014/main" id="{1E213C0D-7056-4745-A39A-304402825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437"/>
                <a:ext cx="127" cy="80"/>
              </a:xfrm>
              <a:custGeom>
                <a:avLst/>
                <a:gdLst>
                  <a:gd name="T0" fmla="*/ 0 w 51"/>
                  <a:gd name="T1" fmla="*/ 533 h 30"/>
                  <a:gd name="T2" fmla="*/ 682 w 51"/>
                  <a:gd name="T3" fmla="*/ 0 h 30"/>
                  <a:gd name="T4" fmla="*/ 416 w 51"/>
                  <a:gd name="T5" fmla="*/ 376 h 30"/>
                  <a:gd name="T6" fmla="*/ 0 w 51"/>
                  <a:gd name="T7" fmla="*/ 533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8"/>
                    </a:moveTo>
                    <a:cubicBezTo>
                      <a:pt x="14" y="25"/>
                      <a:pt x="51" y="30"/>
                      <a:pt x="44" y="0"/>
                    </a:cubicBezTo>
                    <a:cubicBezTo>
                      <a:pt x="42" y="10"/>
                      <a:pt x="37" y="14"/>
                      <a:pt x="27" y="20"/>
                    </a:cubicBezTo>
                    <a:cubicBezTo>
                      <a:pt x="20" y="24"/>
                      <a:pt x="8" y="27"/>
                      <a:pt x="0" y="28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5" name="Freeform 40">
                <a:extLst>
                  <a:ext uri="{FF2B5EF4-FFF2-40B4-BE49-F238E27FC236}">
                    <a16:creationId xmlns:a16="http://schemas.microsoft.com/office/drawing/2014/main" id="{EA859B94-710E-4483-9363-717B0CA61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875"/>
                <a:ext cx="125" cy="82"/>
              </a:xfrm>
              <a:custGeom>
                <a:avLst/>
                <a:gdLst>
                  <a:gd name="T0" fmla="*/ 0 w 50"/>
                  <a:gd name="T1" fmla="*/ 540 h 31"/>
                  <a:gd name="T2" fmla="*/ 658 w 50"/>
                  <a:gd name="T3" fmla="*/ 0 h 31"/>
                  <a:gd name="T4" fmla="*/ 363 w 50"/>
                  <a:gd name="T5" fmla="*/ 391 h 31"/>
                  <a:gd name="T6" fmla="*/ 0 w 50"/>
                  <a:gd name="T7" fmla="*/ 54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31">
                    <a:moveTo>
                      <a:pt x="0" y="29"/>
                    </a:moveTo>
                    <a:cubicBezTo>
                      <a:pt x="14" y="26"/>
                      <a:pt x="50" y="31"/>
                      <a:pt x="42" y="0"/>
                    </a:cubicBezTo>
                    <a:cubicBezTo>
                      <a:pt x="41" y="10"/>
                      <a:pt x="32" y="18"/>
                      <a:pt x="23" y="21"/>
                    </a:cubicBezTo>
                    <a:cubicBezTo>
                      <a:pt x="15" y="23"/>
                      <a:pt x="8" y="28"/>
                      <a:pt x="0" y="29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6" name="Freeform 41">
                <a:extLst>
                  <a:ext uri="{FF2B5EF4-FFF2-40B4-BE49-F238E27FC236}">
                    <a16:creationId xmlns:a16="http://schemas.microsoft.com/office/drawing/2014/main" id="{32CA6FBB-8C6B-40DB-8AF0-B41F4249C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539"/>
                <a:ext cx="80" cy="74"/>
              </a:xfrm>
              <a:custGeom>
                <a:avLst/>
                <a:gdLst>
                  <a:gd name="T0" fmla="*/ 0 w 32"/>
                  <a:gd name="T1" fmla="*/ 518 h 28"/>
                  <a:gd name="T2" fmla="*/ 470 w 32"/>
                  <a:gd name="T3" fmla="*/ 111 h 28"/>
                  <a:gd name="T4" fmla="*/ 300 w 32"/>
                  <a:gd name="T5" fmla="*/ 90 h 28"/>
                  <a:gd name="T6" fmla="*/ 0 w 32"/>
                  <a:gd name="T7" fmla="*/ 51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28">
                    <a:moveTo>
                      <a:pt x="0" y="28"/>
                    </a:moveTo>
                    <a:cubicBezTo>
                      <a:pt x="24" y="20"/>
                      <a:pt x="32" y="11"/>
                      <a:pt x="30" y="6"/>
                    </a:cubicBezTo>
                    <a:cubicBezTo>
                      <a:pt x="27" y="0"/>
                      <a:pt x="21" y="3"/>
                      <a:pt x="19" y="5"/>
                    </a:cubicBezTo>
                    <a:cubicBezTo>
                      <a:pt x="17" y="6"/>
                      <a:pt x="31" y="10"/>
                      <a:pt x="0" y="28"/>
                    </a:cubicBezTo>
                    <a:close/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7" name="Freeform 42">
                <a:extLst>
                  <a:ext uri="{FF2B5EF4-FFF2-40B4-BE49-F238E27FC236}">
                    <a16:creationId xmlns:a16="http://schemas.microsoft.com/office/drawing/2014/main" id="{671A7D42-1BFA-40B2-87EA-E3F6C4E72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493"/>
                <a:ext cx="200" cy="54"/>
              </a:xfrm>
              <a:custGeom>
                <a:avLst/>
                <a:gdLst>
                  <a:gd name="T0" fmla="*/ 625 w 80"/>
                  <a:gd name="T1" fmla="*/ 232 h 20"/>
                  <a:gd name="T2" fmla="*/ 625 w 80"/>
                  <a:gd name="T3" fmla="*/ 232 h 20"/>
                  <a:gd name="T4" fmla="*/ 0 w 80"/>
                  <a:gd name="T5" fmla="*/ 0 h 20"/>
                  <a:gd name="T6" fmla="*/ 20 w 80"/>
                  <a:gd name="T7" fmla="*/ 278 h 20"/>
                  <a:gd name="T8" fmla="*/ 625 w 80"/>
                  <a:gd name="T9" fmla="*/ 394 h 20"/>
                  <a:gd name="T10" fmla="*/ 625 w 80"/>
                  <a:gd name="T11" fmla="*/ 394 h 20"/>
                  <a:gd name="T12" fmla="*/ 1238 w 80"/>
                  <a:gd name="T13" fmla="*/ 278 h 20"/>
                  <a:gd name="T14" fmla="*/ 1250 w 80"/>
                  <a:gd name="T15" fmla="*/ 0 h 20"/>
                  <a:gd name="T16" fmla="*/ 625 w 80"/>
                  <a:gd name="T17" fmla="*/ 23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0">
                    <a:moveTo>
                      <a:pt x="40" y="12"/>
                    </a:moveTo>
                    <a:cubicBezTo>
                      <a:pt x="40" y="12"/>
                      <a:pt x="40" y="12"/>
                      <a:pt x="40" y="12"/>
                    </a:cubicBezTo>
                    <a:cubicBezTo>
                      <a:pt x="20" y="12"/>
                      <a:pt x="6" y="7"/>
                      <a:pt x="0" y="0"/>
                    </a:cubicBezTo>
                    <a:cubicBezTo>
                      <a:pt x="3" y="4"/>
                      <a:pt x="3" y="10"/>
                      <a:pt x="1" y="14"/>
                    </a:cubicBezTo>
                    <a:cubicBezTo>
                      <a:pt x="6" y="12"/>
                      <a:pt x="1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70" y="20"/>
                      <a:pt x="74" y="12"/>
                      <a:pt x="79" y="14"/>
                    </a:cubicBezTo>
                    <a:cubicBezTo>
                      <a:pt x="76" y="9"/>
                      <a:pt x="77" y="5"/>
                      <a:pt x="80" y="0"/>
                    </a:cubicBezTo>
                    <a:cubicBezTo>
                      <a:pt x="74" y="7"/>
                      <a:pt x="60" y="12"/>
                      <a:pt x="40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8" name="Freeform 43">
                <a:extLst>
                  <a:ext uri="{FF2B5EF4-FFF2-40B4-BE49-F238E27FC236}">
                    <a16:creationId xmlns:a16="http://schemas.microsoft.com/office/drawing/2014/main" id="{64223175-BE12-47E2-87B1-74DACBD51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6" y="1560"/>
                <a:ext cx="507" cy="376"/>
              </a:xfrm>
              <a:custGeom>
                <a:avLst/>
                <a:gdLst>
                  <a:gd name="T0" fmla="*/ 3099 w 203"/>
                  <a:gd name="T1" fmla="*/ 909 h 141"/>
                  <a:gd name="T2" fmla="*/ 2870 w 203"/>
                  <a:gd name="T3" fmla="*/ 888 h 141"/>
                  <a:gd name="T4" fmla="*/ 3149 w 203"/>
                  <a:gd name="T5" fmla="*/ 512 h 141"/>
                  <a:gd name="T6" fmla="*/ 3119 w 203"/>
                  <a:gd name="T7" fmla="*/ 419 h 141"/>
                  <a:gd name="T8" fmla="*/ 3037 w 203"/>
                  <a:gd name="T9" fmla="*/ 477 h 141"/>
                  <a:gd name="T10" fmla="*/ 2787 w 203"/>
                  <a:gd name="T11" fmla="*/ 797 h 141"/>
                  <a:gd name="T12" fmla="*/ 2632 w 203"/>
                  <a:gd name="T13" fmla="*/ 853 h 141"/>
                  <a:gd name="T14" fmla="*/ 1841 w 203"/>
                  <a:gd name="T15" fmla="*/ 1045 h 141"/>
                  <a:gd name="T16" fmla="*/ 1871 w 203"/>
                  <a:gd name="T17" fmla="*/ 627 h 141"/>
                  <a:gd name="T18" fmla="*/ 1883 w 203"/>
                  <a:gd name="T19" fmla="*/ 419 h 141"/>
                  <a:gd name="T20" fmla="*/ 2103 w 203"/>
                  <a:gd name="T21" fmla="*/ 149 h 141"/>
                  <a:gd name="T22" fmla="*/ 2153 w 203"/>
                  <a:gd name="T23" fmla="*/ 56 h 141"/>
                  <a:gd name="T24" fmla="*/ 2090 w 203"/>
                  <a:gd name="T25" fmla="*/ 0 h 141"/>
                  <a:gd name="T26" fmla="*/ 1791 w 203"/>
                  <a:gd name="T27" fmla="*/ 320 h 141"/>
                  <a:gd name="T28" fmla="*/ 1696 w 203"/>
                  <a:gd name="T29" fmla="*/ 77 h 141"/>
                  <a:gd name="T30" fmla="*/ 1603 w 203"/>
                  <a:gd name="T31" fmla="*/ 56 h 141"/>
                  <a:gd name="T32" fmla="*/ 1591 w 203"/>
                  <a:gd name="T33" fmla="*/ 149 h 141"/>
                  <a:gd name="T34" fmla="*/ 1683 w 203"/>
                  <a:gd name="T35" fmla="*/ 760 h 141"/>
                  <a:gd name="T36" fmla="*/ 1541 w 203"/>
                  <a:gd name="T37" fmla="*/ 1387 h 141"/>
                  <a:gd name="T38" fmla="*/ 1479 w 203"/>
                  <a:gd name="T39" fmla="*/ 1592 h 141"/>
                  <a:gd name="T40" fmla="*/ 1466 w 203"/>
                  <a:gd name="T41" fmla="*/ 1592 h 141"/>
                  <a:gd name="T42" fmla="*/ 949 w 203"/>
                  <a:gd name="T43" fmla="*/ 1251 h 141"/>
                  <a:gd name="T44" fmla="*/ 542 w 203"/>
                  <a:gd name="T45" fmla="*/ 1059 h 141"/>
                  <a:gd name="T46" fmla="*/ 437 w 203"/>
                  <a:gd name="T47" fmla="*/ 931 h 141"/>
                  <a:gd name="T48" fmla="*/ 342 w 203"/>
                  <a:gd name="T49" fmla="*/ 776 h 141"/>
                  <a:gd name="T50" fmla="*/ 262 w 203"/>
                  <a:gd name="T51" fmla="*/ 776 h 141"/>
                  <a:gd name="T52" fmla="*/ 250 w 203"/>
                  <a:gd name="T53" fmla="*/ 888 h 141"/>
                  <a:gd name="T54" fmla="*/ 342 w 203"/>
                  <a:gd name="T55" fmla="*/ 1024 h 141"/>
                  <a:gd name="T56" fmla="*/ 417 w 203"/>
                  <a:gd name="T57" fmla="*/ 1139 h 141"/>
                  <a:gd name="T58" fmla="*/ 62 w 203"/>
                  <a:gd name="T59" fmla="*/ 1101 h 141"/>
                  <a:gd name="T60" fmla="*/ 0 w 203"/>
                  <a:gd name="T61" fmla="*/ 1173 h 141"/>
                  <a:gd name="T62" fmla="*/ 62 w 203"/>
                  <a:gd name="T63" fmla="*/ 1251 h 141"/>
                  <a:gd name="T64" fmla="*/ 375 w 203"/>
                  <a:gd name="T65" fmla="*/ 1272 h 141"/>
                  <a:gd name="T66" fmla="*/ 999 w 203"/>
                  <a:gd name="T67" fmla="*/ 1515 h 141"/>
                  <a:gd name="T68" fmla="*/ 1558 w 203"/>
                  <a:gd name="T69" fmla="*/ 2253 h 141"/>
                  <a:gd name="T70" fmla="*/ 1666 w 203"/>
                  <a:gd name="T71" fmla="*/ 2581 h 141"/>
                  <a:gd name="T72" fmla="*/ 2028 w 203"/>
                  <a:gd name="T73" fmla="*/ 2675 h 141"/>
                  <a:gd name="T74" fmla="*/ 2028 w 203"/>
                  <a:gd name="T75" fmla="*/ 2653 h 141"/>
                  <a:gd name="T76" fmla="*/ 1728 w 203"/>
                  <a:gd name="T77" fmla="*/ 1877 h 141"/>
                  <a:gd name="T78" fmla="*/ 1666 w 203"/>
                  <a:gd name="T79" fmla="*/ 1651 h 141"/>
                  <a:gd name="T80" fmla="*/ 1683 w 203"/>
                  <a:gd name="T81" fmla="*/ 1536 h 141"/>
                  <a:gd name="T82" fmla="*/ 1696 w 203"/>
                  <a:gd name="T83" fmla="*/ 1536 h 141"/>
                  <a:gd name="T84" fmla="*/ 1716 w 203"/>
                  <a:gd name="T85" fmla="*/ 1480 h 141"/>
                  <a:gd name="T86" fmla="*/ 1746 w 203"/>
                  <a:gd name="T87" fmla="*/ 1443 h 141"/>
                  <a:gd name="T88" fmla="*/ 2290 w 203"/>
                  <a:gd name="T89" fmla="*/ 1117 h 141"/>
                  <a:gd name="T90" fmla="*/ 3087 w 203"/>
                  <a:gd name="T91" fmla="*/ 1059 h 141"/>
                  <a:gd name="T92" fmla="*/ 3149 w 203"/>
                  <a:gd name="T93" fmla="*/ 989 h 141"/>
                  <a:gd name="T94" fmla="*/ 3099 w 203"/>
                  <a:gd name="T95" fmla="*/ 909 h 1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" h="141">
                    <a:moveTo>
                      <a:pt x="199" y="48"/>
                    </a:moveTo>
                    <a:cubicBezTo>
                      <a:pt x="194" y="47"/>
                      <a:pt x="189" y="47"/>
                      <a:pt x="184" y="47"/>
                    </a:cubicBezTo>
                    <a:cubicBezTo>
                      <a:pt x="192" y="43"/>
                      <a:pt x="199" y="37"/>
                      <a:pt x="202" y="27"/>
                    </a:cubicBezTo>
                    <a:cubicBezTo>
                      <a:pt x="203" y="25"/>
                      <a:pt x="202" y="23"/>
                      <a:pt x="200" y="22"/>
                    </a:cubicBezTo>
                    <a:cubicBezTo>
                      <a:pt x="197" y="21"/>
                      <a:pt x="195" y="23"/>
                      <a:pt x="195" y="25"/>
                    </a:cubicBezTo>
                    <a:cubicBezTo>
                      <a:pt x="192" y="32"/>
                      <a:pt x="187" y="37"/>
                      <a:pt x="179" y="42"/>
                    </a:cubicBezTo>
                    <a:cubicBezTo>
                      <a:pt x="177" y="42"/>
                      <a:pt x="173" y="44"/>
                      <a:pt x="169" y="45"/>
                    </a:cubicBezTo>
                    <a:cubicBezTo>
                      <a:pt x="145" y="45"/>
                      <a:pt x="129" y="50"/>
                      <a:pt x="118" y="55"/>
                    </a:cubicBezTo>
                    <a:cubicBezTo>
                      <a:pt x="120" y="48"/>
                      <a:pt x="120" y="40"/>
                      <a:pt x="120" y="33"/>
                    </a:cubicBezTo>
                    <a:cubicBezTo>
                      <a:pt x="120" y="31"/>
                      <a:pt x="120" y="26"/>
                      <a:pt x="121" y="22"/>
                    </a:cubicBezTo>
                    <a:cubicBezTo>
                      <a:pt x="125" y="15"/>
                      <a:pt x="129" y="9"/>
                      <a:pt x="135" y="8"/>
                    </a:cubicBezTo>
                    <a:cubicBezTo>
                      <a:pt x="137" y="8"/>
                      <a:pt x="139" y="6"/>
                      <a:pt x="138" y="3"/>
                    </a:cubicBezTo>
                    <a:cubicBezTo>
                      <a:pt x="138" y="1"/>
                      <a:pt x="136" y="0"/>
                      <a:pt x="134" y="0"/>
                    </a:cubicBezTo>
                    <a:cubicBezTo>
                      <a:pt x="125" y="1"/>
                      <a:pt x="119" y="9"/>
                      <a:pt x="115" y="17"/>
                    </a:cubicBezTo>
                    <a:cubicBezTo>
                      <a:pt x="113" y="12"/>
                      <a:pt x="111" y="7"/>
                      <a:pt x="109" y="4"/>
                    </a:cubicBezTo>
                    <a:cubicBezTo>
                      <a:pt x="107" y="2"/>
                      <a:pt x="105" y="1"/>
                      <a:pt x="103" y="3"/>
                    </a:cubicBezTo>
                    <a:cubicBezTo>
                      <a:pt x="101" y="4"/>
                      <a:pt x="101" y="7"/>
                      <a:pt x="102" y="8"/>
                    </a:cubicBezTo>
                    <a:cubicBezTo>
                      <a:pt x="105" y="13"/>
                      <a:pt x="108" y="25"/>
                      <a:pt x="108" y="40"/>
                    </a:cubicBezTo>
                    <a:cubicBezTo>
                      <a:pt x="107" y="51"/>
                      <a:pt x="104" y="63"/>
                      <a:pt x="99" y="73"/>
                    </a:cubicBezTo>
                    <a:cubicBezTo>
                      <a:pt x="97" y="76"/>
                      <a:pt x="96" y="80"/>
                      <a:pt x="95" y="84"/>
                    </a:cubicBezTo>
                    <a:cubicBezTo>
                      <a:pt x="94" y="84"/>
                      <a:pt x="95" y="84"/>
                      <a:pt x="94" y="84"/>
                    </a:cubicBezTo>
                    <a:cubicBezTo>
                      <a:pt x="85" y="77"/>
                      <a:pt x="73" y="71"/>
                      <a:pt x="61" y="66"/>
                    </a:cubicBezTo>
                    <a:cubicBezTo>
                      <a:pt x="56" y="65"/>
                      <a:pt x="39" y="60"/>
                      <a:pt x="35" y="56"/>
                    </a:cubicBezTo>
                    <a:cubicBezTo>
                      <a:pt x="33" y="54"/>
                      <a:pt x="31" y="51"/>
                      <a:pt x="28" y="49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1" y="40"/>
                      <a:pt x="18" y="39"/>
                      <a:pt x="17" y="41"/>
                    </a:cubicBezTo>
                    <a:cubicBezTo>
                      <a:pt x="15" y="42"/>
                      <a:pt x="15" y="45"/>
                      <a:pt x="16" y="47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4" y="56"/>
                      <a:pt x="25" y="58"/>
                      <a:pt x="27" y="60"/>
                    </a:cubicBezTo>
                    <a:cubicBezTo>
                      <a:pt x="20" y="59"/>
                      <a:pt x="12" y="58"/>
                      <a:pt x="4" y="58"/>
                    </a:cubicBezTo>
                    <a:cubicBezTo>
                      <a:pt x="2" y="58"/>
                      <a:pt x="0" y="60"/>
                      <a:pt x="0" y="62"/>
                    </a:cubicBezTo>
                    <a:cubicBezTo>
                      <a:pt x="0" y="64"/>
                      <a:pt x="2" y="66"/>
                      <a:pt x="4" y="66"/>
                    </a:cubicBezTo>
                    <a:cubicBezTo>
                      <a:pt x="11" y="66"/>
                      <a:pt x="18" y="66"/>
                      <a:pt x="24" y="67"/>
                    </a:cubicBezTo>
                    <a:cubicBezTo>
                      <a:pt x="41" y="68"/>
                      <a:pt x="57" y="76"/>
                      <a:pt x="64" y="80"/>
                    </a:cubicBezTo>
                    <a:cubicBezTo>
                      <a:pt x="73" y="84"/>
                      <a:pt x="86" y="95"/>
                      <a:pt x="100" y="119"/>
                    </a:cubicBezTo>
                    <a:cubicBezTo>
                      <a:pt x="103" y="125"/>
                      <a:pt x="105" y="130"/>
                      <a:pt x="107" y="136"/>
                    </a:cubicBezTo>
                    <a:cubicBezTo>
                      <a:pt x="116" y="138"/>
                      <a:pt x="124" y="140"/>
                      <a:pt x="130" y="141"/>
                    </a:cubicBezTo>
                    <a:cubicBezTo>
                      <a:pt x="130" y="140"/>
                      <a:pt x="130" y="140"/>
                      <a:pt x="130" y="140"/>
                    </a:cubicBezTo>
                    <a:cubicBezTo>
                      <a:pt x="126" y="128"/>
                      <a:pt x="120" y="113"/>
                      <a:pt x="111" y="99"/>
                    </a:cubicBezTo>
                    <a:cubicBezTo>
                      <a:pt x="109" y="97"/>
                      <a:pt x="106" y="92"/>
                      <a:pt x="107" y="87"/>
                    </a:cubicBezTo>
                    <a:cubicBezTo>
                      <a:pt x="107" y="85"/>
                      <a:pt x="107" y="83"/>
                      <a:pt x="108" y="81"/>
                    </a:cubicBezTo>
                    <a:cubicBezTo>
                      <a:pt x="108" y="81"/>
                      <a:pt x="109" y="81"/>
                      <a:pt x="109" y="81"/>
                    </a:cubicBezTo>
                    <a:cubicBezTo>
                      <a:pt x="109" y="80"/>
                      <a:pt x="109" y="79"/>
                      <a:pt x="110" y="78"/>
                    </a:cubicBezTo>
                    <a:cubicBezTo>
                      <a:pt x="110" y="77"/>
                      <a:pt x="111" y="77"/>
                      <a:pt x="112" y="76"/>
                    </a:cubicBezTo>
                    <a:cubicBezTo>
                      <a:pt x="118" y="67"/>
                      <a:pt x="130" y="61"/>
                      <a:pt x="147" y="59"/>
                    </a:cubicBezTo>
                    <a:cubicBezTo>
                      <a:pt x="155" y="57"/>
                      <a:pt x="192" y="55"/>
                      <a:pt x="198" y="56"/>
                    </a:cubicBezTo>
                    <a:cubicBezTo>
                      <a:pt x="200" y="56"/>
                      <a:pt x="202" y="54"/>
                      <a:pt x="202" y="52"/>
                    </a:cubicBezTo>
                    <a:cubicBezTo>
                      <a:pt x="203" y="50"/>
                      <a:pt x="201" y="48"/>
                      <a:pt x="199" y="48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9" name="Freeform 44">
                <a:extLst>
                  <a:ext uri="{FF2B5EF4-FFF2-40B4-BE49-F238E27FC236}">
                    <a16:creationId xmlns:a16="http://schemas.microsoft.com/office/drawing/2014/main" id="{4E9C5EF5-0290-49D8-964D-19581B3CC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6" y="1560"/>
                <a:ext cx="507" cy="376"/>
              </a:xfrm>
              <a:custGeom>
                <a:avLst/>
                <a:gdLst>
                  <a:gd name="T0" fmla="*/ 3099 w 203"/>
                  <a:gd name="T1" fmla="*/ 909 h 141"/>
                  <a:gd name="T2" fmla="*/ 2870 w 203"/>
                  <a:gd name="T3" fmla="*/ 888 h 141"/>
                  <a:gd name="T4" fmla="*/ 3149 w 203"/>
                  <a:gd name="T5" fmla="*/ 512 h 141"/>
                  <a:gd name="T6" fmla="*/ 3119 w 203"/>
                  <a:gd name="T7" fmla="*/ 419 h 141"/>
                  <a:gd name="T8" fmla="*/ 3037 w 203"/>
                  <a:gd name="T9" fmla="*/ 477 h 141"/>
                  <a:gd name="T10" fmla="*/ 2787 w 203"/>
                  <a:gd name="T11" fmla="*/ 797 h 141"/>
                  <a:gd name="T12" fmla="*/ 2632 w 203"/>
                  <a:gd name="T13" fmla="*/ 853 h 141"/>
                  <a:gd name="T14" fmla="*/ 1841 w 203"/>
                  <a:gd name="T15" fmla="*/ 1045 h 141"/>
                  <a:gd name="T16" fmla="*/ 1871 w 203"/>
                  <a:gd name="T17" fmla="*/ 627 h 141"/>
                  <a:gd name="T18" fmla="*/ 1883 w 203"/>
                  <a:gd name="T19" fmla="*/ 419 h 141"/>
                  <a:gd name="T20" fmla="*/ 2103 w 203"/>
                  <a:gd name="T21" fmla="*/ 149 h 141"/>
                  <a:gd name="T22" fmla="*/ 2153 w 203"/>
                  <a:gd name="T23" fmla="*/ 56 h 141"/>
                  <a:gd name="T24" fmla="*/ 2090 w 203"/>
                  <a:gd name="T25" fmla="*/ 0 h 141"/>
                  <a:gd name="T26" fmla="*/ 1791 w 203"/>
                  <a:gd name="T27" fmla="*/ 320 h 141"/>
                  <a:gd name="T28" fmla="*/ 1696 w 203"/>
                  <a:gd name="T29" fmla="*/ 77 h 141"/>
                  <a:gd name="T30" fmla="*/ 1603 w 203"/>
                  <a:gd name="T31" fmla="*/ 56 h 141"/>
                  <a:gd name="T32" fmla="*/ 1591 w 203"/>
                  <a:gd name="T33" fmla="*/ 149 h 141"/>
                  <a:gd name="T34" fmla="*/ 1683 w 203"/>
                  <a:gd name="T35" fmla="*/ 760 h 141"/>
                  <a:gd name="T36" fmla="*/ 1541 w 203"/>
                  <a:gd name="T37" fmla="*/ 1387 h 141"/>
                  <a:gd name="T38" fmla="*/ 1479 w 203"/>
                  <a:gd name="T39" fmla="*/ 1592 h 141"/>
                  <a:gd name="T40" fmla="*/ 1466 w 203"/>
                  <a:gd name="T41" fmla="*/ 1592 h 141"/>
                  <a:gd name="T42" fmla="*/ 949 w 203"/>
                  <a:gd name="T43" fmla="*/ 1251 h 141"/>
                  <a:gd name="T44" fmla="*/ 542 w 203"/>
                  <a:gd name="T45" fmla="*/ 1059 h 141"/>
                  <a:gd name="T46" fmla="*/ 437 w 203"/>
                  <a:gd name="T47" fmla="*/ 931 h 141"/>
                  <a:gd name="T48" fmla="*/ 342 w 203"/>
                  <a:gd name="T49" fmla="*/ 776 h 141"/>
                  <a:gd name="T50" fmla="*/ 262 w 203"/>
                  <a:gd name="T51" fmla="*/ 776 h 141"/>
                  <a:gd name="T52" fmla="*/ 250 w 203"/>
                  <a:gd name="T53" fmla="*/ 888 h 141"/>
                  <a:gd name="T54" fmla="*/ 342 w 203"/>
                  <a:gd name="T55" fmla="*/ 1024 h 141"/>
                  <a:gd name="T56" fmla="*/ 417 w 203"/>
                  <a:gd name="T57" fmla="*/ 1139 h 141"/>
                  <a:gd name="T58" fmla="*/ 62 w 203"/>
                  <a:gd name="T59" fmla="*/ 1101 h 141"/>
                  <a:gd name="T60" fmla="*/ 0 w 203"/>
                  <a:gd name="T61" fmla="*/ 1173 h 141"/>
                  <a:gd name="T62" fmla="*/ 62 w 203"/>
                  <a:gd name="T63" fmla="*/ 1251 h 141"/>
                  <a:gd name="T64" fmla="*/ 375 w 203"/>
                  <a:gd name="T65" fmla="*/ 1272 h 141"/>
                  <a:gd name="T66" fmla="*/ 999 w 203"/>
                  <a:gd name="T67" fmla="*/ 1515 h 141"/>
                  <a:gd name="T68" fmla="*/ 1558 w 203"/>
                  <a:gd name="T69" fmla="*/ 2253 h 141"/>
                  <a:gd name="T70" fmla="*/ 1666 w 203"/>
                  <a:gd name="T71" fmla="*/ 2581 h 141"/>
                  <a:gd name="T72" fmla="*/ 2028 w 203"/>
                  <a:gd name="T73" fmla="*/ 2675 h 141"/>
                  <a:gd name="T74" fmla="*/ 2028 w 203"/>
                  <a:gd name="T75" fmla="*/ 2653 h 141"/>
                  <a:gd name="T76" fmla="*/ 1728 w 203"/>
                  <a:gd name="T77" fmla="*/ 1877 h 141"/>
                  <a:gd name="T78" fmla="*/ 1666 w 203"/>
                  <a:gd name="T79" fmla="*/ 1651 h 141"/>
                  <a:gd name="T80" fmla="*/ 1683 w 203"/>
                  <a:gd name="T81" fmla="*/ 1536 h 141"/>
                  <a:gd name="T82" fmla="*/ 1696 w 203"/>
                  <a:gd name="T83" fmla="*/ 1536 h 141"/>
                  <a:gd name="T84" fmla="*/ 1716 w 203"/>
                  <a:gd name="T85" fmla="*/ 1480 h 141"/>
                  <a:gd name="T86" fmla="*/ 1746 w 203"/>
                  <a:gd name="T87" fmla="*/ 1443 h 141"/>
                  <a:gd name="T88" fmla="*/ 2290 w 203"/>
                  <a:gd name="T89" fmla="*/ 1117 h 141"/>
                  <a:gd name="T90" fmla="*/ 3087 w 203"/>
                  <a:gd name="T91" fmla="*/ 1059 h 141"/>
                  <a:gd name="T92" fmla="*/ 3149 w 203"/>
                  <a:gd name="T93" fmla="*/ 989 h 141"/>
                  <a:gd name="T94" fmla="*/ 3099 w 203"/>
                  <a:gd name="T95" fmla="*/ 909 h 1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" h="141">
                    <a:moveTo>
                      <a:pt x="199" y="48"/>
                    </a:moveTo>
                    <a:cubicBezTo>
                      <a:pt x="194" y="47"/>
                      <a:pt x="189" y="47"/>
                      <a:pt x="184" y="47"/>
                    </a:cubicBezTo>
                    <a:cubicBezTo>
                      <a:pt x="192" y="43"/>
                      <a:pt x="199" y="37"/>
                      <a:pt x="202" y="27"/>
                    </a:cubicBezTo>
                    <a:cubicBezTo>
                      <a:pt x="203" y="25"/>
                      <a:pt x="202" y="23"/>
                      <a:pt x="200" y="22"/>
                    </a:cubicBezTo>
                    <a:cubicBezTo>
                      <a:pt x="197" y="21"/>
                      <a:pt x="195" y="23"/>
                      <a:pt x="195" y="25"/>
                    </a:cubicBezTo>
                    <a:cubicBezTo>
                      <a:pt x="192" y="32"/>
                      <a:pt x="187" y="37"/>
                      <a:pt x="179" y="42"/>
                    </a:cubicBezTo>
                    <a:cubicBezTo>
                      <a:pt x="177" y="42"/>
                      <a:pt x="173" y="44"/>
                      <a:pt x="169" y="45"/>
                    </a:cubicBezTo>
                    <a:cubicBezTo>
                      <a:pt x="145" y="45"/>
                      <a:pt x="129" y="50"/>
                      <a:pt x="118" y="55"/>
                    </a:cubicBezTo>
                    <a:cubicBezTo>
                      <a:pt x="120" y="48"/>
                      <a:pt x="120" y="40"/>
                      <a:pt x="120" y="33"/>
                    </a:cubicBezTo>
                    <a:cubicBezTo>
                      <a:pt x="120" y="31"/>
                      <a:pt x="120" y="26"/>
                      <a:pt x="121" y="22"/>
                    </a:cubicBezTo>
                    <a:cubicBezTo>
                      <a:pt x="125" y="15"/>
                      <a:pt x="129" y="9"/>
                      <a:pt x="135" y="8"/>
                    </a:cubicBezTo>
                    <a:cubicBezTo>
                      <a:pt x="137" y="8"/>
                      <a:pt x="139" y="6"/>
                      <a:pt x="138" y="3"/>
                    </a:cubicBezTo>
                    <a:cubicBezTo>
                      <a:pt x="138" y="1"/>
                      <a:pt x="136" y="0"/>
                      <a:pt x="134" y="0"/>
                    </a:cubicBezTo>
                    <a:cubicBezTo>
                      <a:pt x="125" y="1"/>
                      <a:pt x="119" y="9"/>
                      <a:pt x="115" y="17"/>
                    </a:cubicBezTo>
                    <a:cubicBezTo>
                      <a:pt x="113" y="12"/>
                      <a:pt x="111" y="7"/>
                      <a:pt x="109" y="4"/>
                    </a:cubicBezTo>
                    <a:cubicBezTo>
                      <a:pt x="107" y="2"/>
                      <a:pt x="105" y="1"/>
                      <a:pt x="103" y="3"/>
                    </a:cubicBezTo>
                    <a:cubicBezTo>
                      <a:pt x="101" y="4"/>
                      <a:pt x="101" y="7"/>
                      <a:pt x="102" y="8"/>
                    </a:cubicBezTo>
                    <a:cubicBezTo>
                      <a:pt x="105" y="13"/>
                      <a:pt x="108" y="25"/>
                      <a:pt x="108" y="40"/>
                    </a:cubicBezTo>
                    <a:cubicBezTo>
                      <a:pt x="107" y="51"/>
                      <a:pt x="104" y="63"/>
                      <a:pt x="99" y="73"/>
                    </a:cubicBezTo>
                    <a:cubicBezTo>
                      <a:pt x="97" y="76"/>
                      <a:pt x="96" y="80"/>
                      <a:pt x="95" y="84"/>
                    </a:cubicBezTo>
                    <a:cubicBezTo>
                      <a:pt x="94" y="84"/>
                      <a:pt x="95" y="84"/>
                      <a:pt x="94" y="84"/>
                    </a:cubicBezTo>
                    <a:cubicBezTo>
                      <a:pt x="85" y="77"/>
                      <a:pt x="73" y="71"/>
                      <a:pt x="61" y="66"/>
                    </a:cubicBezTo>
                    <a:cubicBezTo>
                      <a:pt x="56" y="65"/>
                      <a:pt x="39" y="60"/>
                      <a:pt x="35" y="56"/>
                    </a:cubicBezTo>
                    <a:cubicBezTo>
                      <a:pt x="33" y="54"/>
                      <a:pt x="31" y="51"/>
                      <a:pt x="28" y="49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1" y="40"/>
                      <a:pt x="18" y="39"/>
                      <a:pt x="17" y="41"/>
                    </a:cubicBezTo>
                    <a:cubicBezTo>
                      <a:pt x="15" y="42"/>
                      <a:pt x="15" y="45"/>
                      <a:pt x="16" y="47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4" y="56"/>
                      <a:pt x="25" y="58"/>
                      <a:pt x="27" y="60"/>
                    </a:cubicBezTo>
                    <a:cubicBezTo>
                      <a:pt x="20" y="59"/>
                      <a:pt x="12" y="58"/>
                      <a:pt x="4" y="58"/>
                    </a:cubicBezTo>
                    <a:cubicBezTo>
                      <a:pt x="2" y="58"/>
                      <a:pt x="0" y="60"/>
                      <a:pt x="0" y="62"/>
                    </a:cubicBezTo>
                    <a:cubicBezTo>
                      <a:pt x="0" y="64"/>
                      <a:pt x="2" y="66"/>
                      <a:pt x="4" y="66"/>
                    </a:cubicBezTo>
                    <a:cubicBezTo>
                      <a:pt x="11" y="66"/>
                      <a:pt x="18" y="66"/>
                      <a:pt x="24" y="67"/>
                    </a:cubicBezTo>
                    <a:cubicBezTo>
                      <a:pt x="41" y="68"/>
                      <a:pt x="57" y="76"/>
                      <a:pt x="64" y="80"/>
                    </a:cubicBezTo>
                    <a:cubicBezTo>
                      <a:pt x="73" y="84"/>
                      <a:pt x="86" y="95"/>
                      <a:pt x="100" y="119"/>
                    </a:cubicBezTo>
                    <a:cubicBezTo>
                      <a:pt x="103" y="125"/>
                      <a:pt x="105" y="130"/>
                      <a:pt x="107" y="136"/>
                    </a:cubicBezTo>
                    <a:cubicBezTo>
                      <a:pt x="116" y="138"/>
                      <a:pt x="124" y="140"/>
                      <a:pt x="130" y="141"/>
                    </a:cubicBezTo>
                    <a:cubicBezTo>
                      <a:pt x="130" y="140"/>
                      <a:pt x="130" y="140"/>
                      <a:pt x="130" y="140"/>
                    </a:cubicBezTo>
                    <a:cubicBezTo>
                      <a:pt x="126" y="128"/>
                      <a:pt x="120" y="113"/>
                      <a:pt x="111" y="99"/>
                    </a:cubicBezTo>
                    <a:cubicBezTo>
                      <a:pt x="109" y="97"/>
                      <a:pt x="106" y="92"/>
                      <a:pt x="107" y="87"/>
                    </a:cubicBezTo>
                    <a:cubicBezTo>
                      <a:pt x="107" y="85"/>
                      <a:pt x="107" y="83"/>
                      <a:pt x="108" y="81"/>
                    </a:cubicBezTo>
                    <a:cubicBezTo>
                      <a:pt x="108" y="81"/>
                      <a:pt x="109" y="81"/>
                      <a:pt x="109" y="81"/>
                    </a:cubicBezTo>
                    <a:cubicBezTo>
                      <a:pt x="109" y="80"/>
                      <a:pt x="109" y="79"/>
                      <a:pt x="110" y="78"/>
                    </a:cubicBezTo>
                    <a:cubicBezTo>
                      <a:pt x="110" y="77"/>
                      <a:pt x="111" y="77"/>
                      <a:pt x="112" y="76"/>
                    </a:cubicBezTo>
                    <a:cubicBezTo>
                      <a:pt x="118" y="67"/>
                      <a:pt x="130" y="61"/>
                      <a:pt x="147" y="59"/>
                    </a:cubicBezTo>
                    <a:cubicBezTo>
                      <a:pt x="155" y="57"/>
                      <a:pt x="192" y="55"/>
                      <a:pt x="198" y="56"/>
                    </a:cubicBezTo>
                    <a:cubicBezTo>
                      <a:pt x="200" y="56"/>
                      <a:pt x="202" y="54"/>
                      <a:pt x="202" y="52"/>
                    </a:cubicBezTo>
                    <a:cubicBezTo>
                      <a:pt x="203" y="50"/>
                      <a:pt x="201" y="48"/>
                      <a:pt x="199" y="4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0" name="Freeform 45">
                <a:extLst>
                  <a:ext uri="{FF2B5EF4-FFF2-40B4-BE49-F238E27FC236}">
                    <a16:creationId xmlns:a16="http://schemas.microsoft.com/office/drawing/2014/main" id="{C8E10120-FEE6-4463-8904-5FDB52B92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157"/>
                <a:ext cx="487" cy="454"/>
              </a:xfrm>
              <a:custGeom>
                <a:avLst/>
                <a:gdLst>
                  <a:gd name="T0" fmla="*/ 1404 w 195"/>
                  <a:gd name="T1" fmla="*/ 115 h 170"/>
                  <a:gd name="T2" fmla="*/ 1496 w 195"/>
                  <a:gd name="T3" fmla="*/ 422 h 170"/>
                  <a:gd name="T4" fmla="*/ 1603 w 195"/>
                  <a:gd name="T5" fmla="*/ 248 h 170"/>
                  <a:gd name="T6" fmla="*/ 1746 w 195"/>
                  <a:gd name="T7" fmla="*/ 401 h 170"/>
                  <a:gd name="T8" fmla="*/ 1571 w 195"/>
                  <a:gd name="T9" fmla="*/ 855 h 170"/>
                  <a:gd name="T10" fmla="*/ 1591 w 195"/>
                  <a:gd name="T11" fmla="*/ 1541 h 170"/>
                  <a:gd name="T12" fmla="*/ 1683 w 195"/>
                  <a:gd name="T13" fmla="*/ 1640 h 170"/>
                  <a:gd name="T14" fmla="*/ 2245 w 195"/>
                  <a:gd name="T15" fmla="*/ 1469 h 170"/>
                  <a:gd name="T16" fmla="*/ 2807 w 195"/>
                  <a:gd name="T17" fmla="*/ 1162 h 170"/>
                  <a:gd name="T18" fmla="*/ 2944 w 195"/>
                  <a:gd name="T19" fmla="*/ 1106 h 170"/>
                  <a:gd name="T20" fmla="*/ 2974 w 195"/>
                  <a:gd name="T21" fmla="*/ 1242 h 170"/>
                  <a:gd name="T22" fmla="*/ 2974 w 195"/>
                  <a:gd name="T23" fmla="*/ 1277 h 170"/>
                  <a:gd name="T24" fmla="*/ 2650 w 195"/>
                  <a:gd name="T25" fmla="*/ 1618 h 170"/>
                  <a:gd name="T26" fmla="*/ 3007 w 195"/>
                  <a:gd name="T27" fmla="*/ 1904 h 170"/>
                  <a:gd name="T28" fmla="*/ 3024 w 195"/>
                  <a:gd name="T29" fmla="*/ 1998 h 170"/>
                  <a:gd name="T30" fmla="*/ 3007 w 195"/>
                  <a:gd name="T31" fmla="*/ 2054 h 170"/>
                  <a:gd name="T32" fmla="*/ 2870 w 195"/>
                  <a:gd name="T33" fmla="*/ 2054 h 170"/>
                  <a:gd name="T34" fmla="*/ 2320 w 195"/>
                  <a:gd name="T35" fmla="*/ 1811 h 170"/>
                  <a:gd name="T36" fmla="*/ 1591 w 195"/>
                  <a:gd name="T37" fmla="*/ 2110 h 170"/>
                  <a:gd name="T38" fmla="*/ 1446 w 195"/>
                  <a:gd name="T39" fmla="*/ 2225 h 170"/>
                  <a:gd name="T40" fmla="*/ 887 w 195"/>
                  <a:gd name="T41" fmla="*/ 2553 h 170"/>
                  <a:gd name="T42" fmla="*/ 467 w 195"/>
                  <a:gd name="T43" fmla="*/ 2783 h 170"/>
                  <a:gd name="T44" fmla="*/ 375 w 195"/>
                  <a:gd name="T45" fmla="*/ 2954 h 170"/>
                  <a:gd name="T46" fmla="*/ 250 w 195"/>
                  <a:gd name="T47" fmla="*/ 3202 h 170"/>
                  <a:gd name="T48" fmla="*/ 105 w 195"/>
                  <a:gd name="T49" fmla="*/ 3202 h 170"/>
                  <a:gd name="T50" fmla="*/ 92 w 195"/>
                  <a:gd name="T51" fmla="*/ 3087 h 170"/>
                  <a:gd name="T52" fmla="*/ 125 w 195"/>
                  <a:gd name="T53" fmla="*/ 3031 h 170"/>
                  <a:gd name="T54" fmla="*/ 200 w 195"/>
                  <a:gd name="T55" fmla="*/ 2860 h 170"/>
                  <a:gd name="T56" fmla="*/ 342 w 195"/>
                  <a:gd name="T57" fmla="*/ 2609 h 170"/>
                  <a:gd name="T58" fmla="*/ 62 w 195"/>
                  <a:gd name="T59" fmla="*/ 2476 h 170"/>
                  <a:gd name="T60" fmla="*/ 30 w 195"/>
                  <a:gd name="T61" fmla="*/ 2326 h 170"/>
                  <a:gd name="T62" fmla="*/ 155 w 195"/>
                  <a:gd name="T63" fmla="*/ 2283 h 170"/>
                  <a:gd name="T64" fmla="*/ 637 w 195"/>
                  <a:gd name="T65" fmla="*/ 2326 h 170"/>
                  <a:gd name="T66" fmla="*/ 1246 w 195"/>
                  <a:gd name="T67" fmla="*/ 1925 h 170"/>
                  <a:gd name="T68" fmla="*/ 1291 w 195"/>
                  <a:gd name="T69" fmla="*/ 1789 h 170"/>
                  <a:gd name="T70" fmla="*/ 1291 w 195"/>
                  <a:gd name="T71" fmla="*/ 799 h 170"/>
                  <a:gd name="T72" fmla="*/ 1259 w 195"/>
                  <a:gd name="T73" fmla="*/ 227 h 170"/>
                  <a:gd name="T74" fmla="*/ 1404 w 195"/>
                  <a:gd name="T75" fmla="*/ 115 h 1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95" h="170">
                    <a:moveTo>
                      <a:pt x="90" y="6"/>
                    </a:moveTo>
                    <a:cubicBezTo>
                      <a:pt x="93" y="11"/>
                      <a:pt x="95" y="16"/>
                      <a:pt x="96" y="22"/>
                    </a:cubicBezTo>
                    <a:cubicBezTo>
                      <a:pt x="98" y="19"/>
                      <a:pt x="101" y="16"/>
                      <a:pt x="103" y="13"/>
                    </a:cubicBezTo>
                    <a:cubicBezTo>
                      <a:pt x="107" y="7"/>
                      <a:pt x="117" y="14"/>
                      <a:pt x="112" y="21"/>
                    </a:cubicBezTo>
                    <a:cubicBezTo>
                      <a:pt x="106" y="29"/>
                      <a:pt x="101" y="37"/>
                      <a:pt x="101" y="45"/>
                    </a:cubicBezTo>
                    <a:cubicBezTo>
                      <a:pt x="100" y="58"/>
                      <a:pt x="100" y="70"/>
                      <a:pt x="102" y="81"/>
                    </a:cubicBezTo>
                    <a:cubicBezTo>
                      <a:pt x="102" y="84"/>
                      <a:pt x="101" y="89"/>
                      <a:pt x="108" y="86"/>
                    </a:cubicBezTo>
                    <a:cubicBezTo>
                      <a:pt x="120" y="81"/>
                      <a:pt x="130" y="79"/>
                      <a:pt x="144" y="77"/>
                    </a:cubicBezTo>
                    <a:cubicBezTo>
                      <a:pt x="147" y="77"/>
                      <a:pt x="175" y="70"/>
                      <a:pt x="180" y="61"/>
                    </a:cubicBezTo>
                    <a:cubicBezTo>
                      <a:pt x="182" y="58"/>
                      <a:pt x="186" y="57"/>
                      <a:pt x="189" y="58"/>
                    </a:cubicBezTo>
                    <a:cubicBezTo>
                      <a:pt x="191" y="60"/>
                      <a:pt x="192" y="63"/>
                      <a:pt x="191" y="65"/>
                    </a:cubicBezTo>
                    <a:cubicBezTo>
                      <a:pt x="191" y="66"/>
                      <a:pt x="191" y="66"/>
                      <a:pt x="191" y="67"/>
                    </a:cubicBezTo>
                    <a:cubicBezTo>
                      <a:pt x="186" y="75"/>
                      <a:pt x="178" y="81"/>
                      <a:pt x="170" y="85"/>
                    </a:cubicBezTo>
                    <a:cubicBezTo>
                      <a:pt x="179" y="88"/>
                      <a:pt x="187" y="93"/>
                      <a:pt x="193" y="100"/>
                    </a:cubicBezTo>
                    <a:cubicBezTo>
                      <a:pt x="195" y="101"/>
                      <a:pt x="195" y="103"/>
                      <a:pt x="194" y="105"/>
                    </a:cubicBezTo>
                    <a:cubicBezTo>
                      <a:pt x="194" y="106"/>
                      <a:pt x="194" y="107"/>
                      <a:pt x="193" y="108"/>
                    </a:cubicBezTo>
                    <a:cubicBezTo>
                      <a:pt x="190" y="110"/>
                      <a:pt x="186" y="110"/>
                      <a:pt x="184" y="108"/>
                    </a:cubicBezTo>
                    <a:cubicBezTo>
                      <a:pt x="177" y="99"/>
                      <a:pt x="159" y="93"/>
                      <a:pt x="149" y="95"/>
                    </a:cubicBezTo>
                    <a:cubicBezTo>
                      <a:pt x="131" y="97"/>
                      <a:pt x="118" y="103"/>
                      <a:pt x="102" y="111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81" y="124"/>
                      <a:pt x="70" y="130"/>
                      <a:pt x="57" y="134"/>
                    </a:cubicBezTo>
                    <a:cubicBezTo>
                      <a:pt x="53" y="136"/>
                      <a:pt x="38" y="138"/>
                      <a:pt x="30" y="146"/>
                    </a:cubicBezTo>
                    <a:cubicBezTo>
                      <a:pt x="27" y="148"/>
                      <a:pt x="26" y="152"/>
                      <a:pt x="24" y="155"/>
                    </a:cubicBezTo>
                    <a:cubicBezTo>
                      <a:pt x="22" y="160"/>
                      <a:pt x="20" y="164"/>
                      <a:pt x="16" y="168"/>
                    </a:cubicBezTo>
                    <a:cubicBezTo>
                      <a:pt x="13" y="170"/>
                      <a:pt x="9" y="170"/>
                      <a:pt x="7" y="168"/>
                    </a:cubicBezTo>
                    <a:cubicBezTo>
                      <a:pt x="6" y="166"/>
                      <a:pt x="5" y="164"/>
                      <a:pt x="6" y="162"/>
                    </a:cubicBezTo>
                    <a:cubicBezTo>
                      <a:pt x="6" y="161"/>
                      <a:pt x="7" y="160"/>
                      <a:pt x="8" y="159"/>
                    </a:cubicBezTo>
                    <a:cubicBezTo>
                      <a:pt x="10" y="157"/>
                      <a:pt x="11" y="154"/>
                      <a:pt x="13" y="150"/>
                    </a:cubicBezTo>
                    <a:cubicBezTo>
                      <a:pt x="15" y="146"/>
                      <a:pt x="17" y="141"/>
                      <a:pt x="22" y="137"/>
                    </a:cubicBezTo>
                    <a:cubicBezTo>
                      <a:pt x="16" y="136"/>
                      <a:pt x="10" y="134"/>
                      <a:pt x="4" y="130"/>
                    </a:cubicBezTo>
                    <a:cubicBezTo>
                      <a:pt x="1" y="129"/>
                      <a:pt x="0" y="125"/>
                      <a:pt x="2" y="122"/>
                    </a:cubicBezTo>
                    <a:cubicBezTo>
                      <a:pt x="4" y="119"/>
                      <a:pt x="7" y="118"/>
                      <a:pt x="10" y="120"/>
                    </a:cubicBezTo>
                    <a:cubicBezTo>
                      <a:pt x="17" y="124"/>
                      <a:pt x="29" y="126"/>
                      <a:pt x="41" y="122"/>
                    </a:cubicBezTo>
                    <a:cubicBezTo>
                      <a:pt x="52" y="119"/>
                      <a:pt x="66" y="110"/>
                      <a:pt x="80" y="101"/>
                    </a:cubicBezTo>
                    <a:cubicBezTo>
                      <a:pt x="84" y="98"/>
                      <a:pt x="83" y="95"/>
                      <a:pt x="83" y="94"/>
                    </a:cubicBezTo>
                    <a:cubicBezTo>
                      <a:pt x="81" y="77"/>
                      <a:pt x="82" y="60"/>
                      <a:pt x="83" y="42"/>
                    </a:cubicBezTo>
                    <a:cubicBezTo>
                      <a:pt x="84" y="33"/>
                      <a:pt x="84" y="20"/>
                      <a:pt x="81" y="12"/>
                    </a:cubicBezTo>
                    <a:cubicBezTo>
                      <a:pt x="78" y="6"/>
                      <a:pt x="87" y="0"/>
                      <a:pt x="90" y="6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1" name="Freeform 46">
                <a:extLst>
                  <a:ext uri="{FF2B5EF4-FFF2-40B4-BE49-F238E27FC236}">
                    <a16:creationId xmlns:a16="http://schemas.microsoft.com/office/drawing/2014/main" id="{8BBB1951-0073-47F8-B548-23292526B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157"/>
                <a:ext cx="487" cy="454"/>
              </a:xfrm>
              <a:custGeom>
                <a:avLst/>
                <a:gdLst>
                  <a:gd name="T0" fmla="*/ 1404 w 195"/>
                  <a:gd name="T1" fmla="*/ 115 h 170"/>
                  <a:gd name="T2" fmla="*/ 1496 w 195"/>
                  <a:gd name="T3" fmla="*/ 422 h 170"/>
                  <a:gd name="T4" fmla="*/ 1603 w 195"/>
                  <a:gd name="T5" fmla="*/ 248 h 170"/>
                  <a:gd name="T6" fmla="*/ 1746 w 195"/>
                  <a:gd name="T7" fmla="*/ 401 h 170"/>
                  <a:gd name="T8" fmla="*/ 1571 w 195"/>
                  <a:gd name="T9" fmla="*/ 855 h 170"/>
                  <a:gd name="T10" fmla="*/ 1591 w 195"/>
                  <a:gd name="T11" fmla="*/ 1541 h 170"/>
                  <a:gd name="T12" fmla="*/ 1683 w 195"/>
                  <a:gd name="T13" fmla="*/ 1640 h 170"/>
                  <a:gd name="T14" fmla="*/ 2245 w 195"/>
                  <a:gd name="T15" fmla="*/ 1469 h 170"/>
                  <a:gd name="T16" fmla="*/ 2807 w 195"/>
                  <a:gd name="T17" fmla="*/ 1162 h 170"/>
                  <a:gd name="T18" fmla="*/ 2944 w 195"/>
                  <a:gd name="T19" fmla="*/ 1106 h 170"/>
                  <a:gd name="T20" fmla="*/ 2974 w 195"/>
                  <a:gd name="T21" fmla="*/ 1242 h 170"/>
                  <a:gd name="T22" fmla="*/ 2974 w 195"/>
                  <a:gd name="T23" fmla="*/ 1277 h 170"/>
                  <a:gd name="T24" fmla="*/ 2650 w 195"/>
                  <a:gd name="T25" fmla="*/ 1618 h 170"/>
                  <a:gd name="T26" fmla="*/ 3007 w 195"/>
                  <a:gd name="T27" fmla="*/ 1904 h 170"/>
                  <a:gd name="T28" fmla="*/ 3024 w 195"/>
                  <a:gd name="T29" fmla="*/ 1998 h 170"/>
                  <a:gd name="T30" fmla="*/ 3007 w 195"/>
                  <a:gd name="T31" fmla="*/ 2054 h 170"/>
                  <a:gd name="T32" fmla="*/ 2870 w 195"/>
                  <a:gd name="T33" fmla="*/ 2054 h 170"/>
                  <a:gd name="T34" fmla="*/ 2320 w 195"/>
                  <a:gd name="T35" fmla="*/ 1811 h 170"/>
                  <a:gd name="T36" fmla="*/ 1591 w 195"/>
                  <a:gd name="T37" fmla="*/ 2110 h 170"/>
                  <a:gd name="T38" fmla="*/ 1446 w 195"/>
                  <a:gd name="T39" fmla="*/ 2225 h 170"/>
                  <a:gd name="T40" fmla="*/ 887 w 195"/>
                  <a:gd name="T41" fmla="*/ 2553 h 170"/>
                  <a:gd name="T42" fmla="*/ 467 w 195"/>
                  <a:gd name="T43" fmla="*/ 2783 h 170"/>
                  <a:gd name="T44" fmla="*/ 375 w 195"/>
                  <a:gd name="T45" fmla="*/ 2954 h 170"/>
                  <a:gd name="T46" fmla="*/ 250 w 195"/>
                  <a:gd name="T47" fmla="*/ 3202 h 170"/>
                  <a:gd name="T48" fmla="*/ 105 w 195"/>
                  <a:gd name="T49" fmla="*/ 3202 h 170"/>
                  <a:gd name="T50" fmla="*/ 92 w 195"/>
                  <a:gd name="T51" fmla="*/ 3087 h 170"/>
                  <a:gd name="T52" fmla="*/ 125 w 195"/>
                  <a:gd name="T53" fmla="*/ 3031 h 170"/>
                  <a:gd name="T54" fmla="*/ 200 w 195"/>
                  <a:gd name="T55" fmla="*/ 2860 h 170"/>
                  <a:gd name="T56" fmla="*/ 342 w 195"/>
                  <a:gd name="T57" fmla="*/ 2609 h 170"/>
                  <a:gd name="T58" fmla="*/ 62 w 195"/>
                  <a:gd name="T59" fmla="*/ 2476 h 170"/>
                  <a:gd name="T60" fmla="*/ 30 w 195"/>
                  <a:gd name="T61" fmla="*/ 2326 h 170"/>
                  <a:gd name="T62" fmla="*/ 155 w 195"/>
                  <a:gd name="T63" fmla="*/ 2283 h 170"/>
                  <a:gd name="T64" fmla="*/ 637 w 195"/>
                  <a:gd name="T65" fmla="*/ 2326 h 170"/>
                  <a:gd name="T66" fmla="*/ 1246 w 195"/>
                  <a:gd name="T67" fmla="*/ 1925 h 170"/>
                  <a:gd name="T68" fmla="*/ 1291 w 195"/>
                  <a:gd name="T69" fmla="*/ 1789 h 170"/>
                  <a:gd name="T70" fmla="*/ 1291 w 195"/>
                  <a:gd name="T71" fmla="*/ 799 h 170"/>
                  <a:gd name="T72" fmla="*/ 1259 w 195"/>
                  <a:gd name="T73" fmla="*/ 227 h 170"/>
                  <a:gd name="T74" fmla="*/ 1404 w 195"/>
                  <a:gd name="T75" fmla="*/ 115 h 1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95" h="170">
                    <a:moveTo>
                      <a:pt x="90" y="6"/>
                    </a:moveTo>
                    <a:cubicBezTo>
                      <a:pt x="93" y="11"/>
                      <a:pt x="95" y="16"/>
                      <a:pt x="96" y="22"/>
                    </a:cubicBezTo>
                    <a:cubicBezTo>
                      <a:pt x="98" y="19"/>
                      <a:pt x="101" y="16"/>
                      <a:pt x="103" y="13"/>
                    </a:cubicBezTo>
                    <a:cubicBezTo>
                      <a:pt x="107" y="7"/>
                      <a:pt x="117" y="14"/>
                      <a:pt x="112" y="21"/>
                    </a:cubicBezTo>
                    <a:cubicBezTo>
                      <a:pt x="106" y="29"/>
                      <a:pt x="101" y="37"/>
                      <a:pt x="101" y="45"/>
                    </a:cubicBezTo>
                    <a:cubicBezTo>
                      <a:pt x="100" y="58"/>
                      <a:pt x="100" y="70"/>
                      <a:pt x="102" y="81"/>
                    </a:cubicBezTo>
                    <a:cubicBezTo>
                      <a:pt x="102" y="84"/>
                      <a:pt x="101" y="89"/>
                      <a:pt x="108" y="86"/>
                    </a:cubicBezTo>
                    <a:cubicBezTo>
                      <a:pt x="120" y="81"/>
                      <a:pt x="130" y="79"/>
                      <a:pt x="144" y="77"/>
                    </a:cubicBezTo>
                    <a:cubicBezTo>
                      <a:pt x="147" y="77"/>
                      <a:pt x="175" y="70"/>
                      <a:pt x="180" y="61"/>
                    </a:cubicBezTo>
                    <a:cubicBezTo>
                      <a:pt x="182" y="58"/>
                      <a:pt x="186" y="57"/>
                      <a:pt x="189" y="58"/>
                    </a:cubicBezTo>
                    <a:cubicBezTo>
                      <a:pt x="191" y="60"/>
                      <a:pt x="192" y="63"/>
                      <a:pt x="191" y="65"/>
                    </a:cubicBezTo>
                    <a:cubicBezTo>
                      <a:pt x="191" y="66"/>
                      <a:pt x="191" y="66"/>
                      <a:pt x="191" y="67"/>
                    </a:cubicBezTo>
                    <a:cubicBezTo>
                      <a:pt x="186" y="75"/>
                      <a:pt x="178" y="81"/>
                      <a:pt x="170" y="85"/>
                    </a:cubicBezTo>
                    <a:cubicBezTo>
                      <a:pt x="179" y="88"/>
                      <a:pt x="187" y="93"/>
                      <a:pt x="193" y="100"/>
                    </a:cubicBezTo>
                    <a:cubicBezTo>
                      <a:pt x="195" y="101"/>
                      <a:pt x="195" y="103"/>
                      <a:pt x="194" y="105"/>
                    </a:cubicBezTo>
                    <a:cubicBezTo>
                      <a:pt x="194" y="106"/>
                      <a:pt x="194" y="107"/>
                      <a:pt x="193" y="108"/>
                    </a:cubicBezTo>
                    <a:cubicBezTo>
                      <a:pt x="190" y="110"/>
                      <a:pt x="186" y="110"/>
                      <a:pt x="184" y="108"/>
                    </a:cubicBezTo>
                    <a:cubicBezTo>
                      <a:pt x="177" y="99"/>
                      <a:pt x="159" y="93"/>
                      <a:pt x="149" y="95"/>
                    </a:cubicBezTo>
                    <a:cubicBezTo>
                      <a:pt x="131" y="97"/>
                      <a:pt x="118" y="103"/>
                      <a:pt x="102" y="111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81" y="124"/>
                      <a:pt x="70" y="130"/>
                      <a:pt x="57" y="134"/>
                    </a:cubicBezTo>
                    <a:cubicBezTo>
                      <a:pt x="53" y="136"/>
                      <a:pt x="38" y="138"/>
                      <a:pt x="30" y="146"/>
                    </a:cubicBezTo>
                    <a:cubicBezTo>
                      <a:pt x="27" y="148"/>
                      <a:pt x="26" y="152"/>
                      <a:pt x="24" y="155"/>
                    </a:cubicBezTo>
                    <a:cubicBezTo>
                      <a:pt x="22" y="160"/>
                      <a:pt x="20" y="164"/>
                      <a:pt x="16" y="168"/>
                    </a:cubicBezTo>
                    <a:cubicBezTo>
                      <a:pt x="13" y="170"/>
                      <a:pt x="9" y="170"/>
                      <a:pt x="7" y="168"/>
                    </a:cubicBezTo>
                    <a:cubicBezTo>
                      <a:pt x="6" y="166"/>
                      <a:pt x="5" y="164"/>
                      <a:pt x="6" y="162"/>
                    </a:cubicBezTo>
                    <a:cubicBezTo>
                      <a:pt x="6" y="161"/>
                      <a:pt x="7" y="160"/>
                      <a:pt x="8" y="159"/>
                    </a:cubicBezTo>
                    <a:cubicBezTo>
                      <a:pt x="10" y="157"/>
                      <a:pt x="11" y="154"/>
                      <a:pt x="13" y="150"/>
                    </a:cubicBezTo>
                    <a:cubicBezTo>
                      <a:pt x="15" y="146"/>
                      <a:pt x="17" y="141"/>
                      <a:pt x="22" y="137"/>
                    </a:cubicBezTo>
                    <a:cubicBezTo>
                      <a:pt x="16" y="136"/>
                      <a:pt x="10" y="134"/>
                      <a:pt x="4" y="130"/>
                    </a:cubicBezTo>
                    <a:cubicBezTo>
                      <a:pt x="1" y="129"/>
                      <a:pt x="0" y="125"/>
                      <a:pt x="2" y="122"/>
                    </a:cubicBezTo>
                    <a:cubicBezTo>
                      <a:pt x="4" y="119"/>
                      <a:pt x="7" y="118"/>
                      <a:pt x="10" y="120"/>
                    </a:cubicBezTo>
                    <a:cubicBezTo>
                      <a:pt x="17" y="124"/>
                      <a:pt x="29" y="126"/>
                      <a:pt x="41" y="122"/>
                    </a:cubicBezTo>
                    <a:cubicBezTo>
                      <a:pt x="52" y="119"/>
                      <a:pt x="66" y="110"/>
                      <a:pt x="80" y="101"/>
                    </a:cubicBezTo>
                    <a:cubicBezTo>
                      <a:pt x="84" y="98"/>
                      <a:pt x="83" y="95"/>
                      <a:pt x="83" y="94"/>
                    </a:cubicBezTo>
                    <a:cubicBezTo>
                      <a:pt x="81" y="77"/>
                      <a:pt x="82" y="60"/>
                      <a:pt x="83" y="42"/>
                    </a:cubicBezTo>
                    <a:cubicBezTo>
                      <a:pt x="84" y="33"/>
                      <a:pt x="84" y="20"/>
                      <a:pt x="81" y="12"/>
                    </a:cubicBezTo>
                    <a:cubicBezTo>
                      <a:pt x="78" y="6"/>
                      <a:pt x="87" y="0"/>
                      <a:pt x="90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2" name="Freeform 47">
                <a:extLst>
                  <a:ext uri="{FF2B5EF4-FFF2-40B4-BE49-F238E27FC236}">
                    <a16:creationId xmlns:a16="http://schemas.microsoft.com/office/drawing/2014/main" id="{AAECCAF0-B2C0-4D62-AD2A-BEDF388B7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509"/>
                <a:ext cx="25" cy="16"/>
              </a:xfrm>
              <a:custGeom>
                <a:avLst/>
                <a:gdLst>
                  <a:gd name="T0" fmla="*/ 158 w 10"/>
                  <a:gd name="T1" fmla="*/ 0 h 6"/>
                  <a:gd name="T2" fmla="*/ 0 w 10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5" y="1"/>
                      <a:pt x="2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3" name="Freeform 48">
                <a:extLst>
                  <a:ext uri="{FF2B5EF4-FFF2-40B4-BE49-F238E27FC236}">
                    <a16:creationId xmlns:a16="http://schemas.microsoft.com/office/drawing/2014/main" id="{0204FD83-0B22-47EA-AB28-A5C0C17C8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384"/>
                <a:ext cx="22" cy="3"/>
              </a:xfrm>
              <a:custGeom>
                <a:avLst/>
                <a:gdLst>
                  <a:gd name="T0" fmla="*/ 0 w 9"/>
                  <a:gd name="T1" fmla="*/ 27 h 1"/>
                  <a:gd name="T2" fmla="*/ 132 w 9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cubicBezTo>
                      <a:pt x="5" y="0"/>
                      <a:pt x="9" y="1"/>
                      <a:pt x="9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4" name="Freeform 49">
                <a:extLst>
                  <a:ext uri="{FF2B5EF4-FFF2-40B4-BE49-F238E27FC236}">
                    <a16:creationId xmlns:a16="http://schemas.microsoft.com/office/drawing/2014/main" id="{D7C976ED-F445-4AF1-A540-64611D13C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1704"/>
                <a:ext cx="10" cy="35"/>
              </a:xfrm>
              <a:custGeom>
                <a:avLst/>
                <a:gdLst>
                  <a:gd name="T0" fmla="*/ 63 w 4"/>
                  <a:gd name="T1" fmla="*/ 0 h 13"/>
                  <a:gd name="T2" fmla="*/ 0 w 4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4"/>
                      <a:pt x="1" y="10"/>
                      <a:pt x="0" y="1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5" name="Freeform 50">
                <a:extLst>
                  <a:ext uri="{FF2B5EF4-FFF2-40B4-BE49-F238E27FC236}">
                    <a16:creationId xmlns:a16="http://schemas.microsoft.com/office/drawing/2014/main" id="{08F13E10-99A0-4E26-8CF3-891A59A94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1600"/>
                <a:ext cx="10" cy="43"/>
              </a:xfrm>
              <a:custGeom>
                <a:avLst/>
                <a:gdLst>
                  <a:gd name="T0" fmla="*/ 63 w 4"/>
                  <a:gd name="T1" fmla="*/ 0 h 16"/>
                  <a:gd name="T2" fmla="*/ 20 w 4"/>
                  <a:gd name="T3" fmla="*/ 312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6">
                    <a:moveTo>
                      <a:pt x="4" y="0"/>
                    </a:moveTo>
                    <a:cubicBezTo>
                      <a:pt x="2" y="5"/>
                      <a:pt x="0" y="11"/>
                      <a:pt x="1" y="1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6" name="Freeform 51">
                <a:extLst>
                  <a:ext uri="{FF2B5EF4-FFF2-40B4-BE49-F238E27FC236}">
                    <a16:creationId xmlns:a16="http://schemas.microsoft.com/office/drawing/2014/main" id="{C1006911-28CE-4024-AFE2-26B4C9A4C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125"/>
                <a:ext cx="495" cy="448"/>
              </a:xfrm>
              <a:custGeom>
                <a:avLst/>
                <a:gdLst>
                  <a:gd name="T0" fmla="*/ 3063 w 198"/>
                  <a:gd name="T1" fmla="*/ 2957 h 168"/>
                  <a:gd name="T2" fmla="*/ 2958 w 198"/>
                  <a:gd name="T3" fmla="*/ 2824 h 168"/>
                  <a:gd name="T4" fmla="*/ 2800 w 198"/>
                  <a:gd name="T5" fmla="*/ 2616 h 168"/>
                  <a:gd name="T6" fmla="*/ 2770 w 198"/>
                  <a:gd name="T7" fmla="*/ 2595 h 168"/>
                  <a:gd name="T8" fmla="*/ 3063 w 198"/>
                  <a:gd name="T9" fmla="*/ 2411 h 168"/>
                  <a:gd name="T10" fmla="*/ 3095 w 198"/>
                  <a:gd name="T11" fmla="*/ 2333 h 168"/>
                  <a:gd name="T12" fmla="*/ 3083 w 198"/>
                  <a:gd name="T13" fmla="*/ 2253 h 168"/>
                  <a:gd name="T14" fmla="*/ 2958 w 198"/>
                  <a:gd name="T15" fmla="*/ 2240 h 168"/>
                  <a:gd name="T16" fmla="*/ 2550 w 198"/>
                  <a:gd name="T17" fmla="*/ 2389 h 168"/>
                  <a:gd name="T18" fmla="*/ 1863 w 198"/>
                  <a:gd name="T19" fmla="*/ 2125 h 168"/>
                  <a:gd name="T20" fmla="*/ 1738 w 198"/>
                  <a:gd name="T21" fmla="*/ 1899 h 168"/>
                  <a:gd name="T22" fmla="*/ 1583 w 198"/>
                  <a:gd name="T23" fmla="*/ 875 h 168"/>
                  <a:gd name="T24" fmla="*/ 1750 w 198"/>
                  <a:gd name="T25" fmla="*/ 227 h 168"/>
                  <a:gd name="T26" fmla="*/ 1783 w 198"/>
                  <a:gd name="T27" fmla="*/ 136 h 168"/>
                  <a:gd name="T28" fmla="*/ 1750 w 198"/>
                  <a:gd name="T29" fmla="*/ 56 h 168"/>
                  <a:gd name="T30" fmla="*/ 1613 w 198"/>
                  <a:gd name="T31" fmla="*/ 56 h 168"/>
                  <a:gd name="T32" fmla="*/ 1425 w 198"/>
                  <a:gd name="T33" fmla="*/ 627 h 168"/>
                  <a:gd name="T34" fmla="*/ 800 w 198"/>
                  <a:gd name="T35" fmla="*/ 35 h 168"/>
                  <a:gd name="T36" fmla="*/ 675 w 198"/>
                  <a:gd name="T37" fmla="*/ 93 h 168"/>
                  <a:gd name="T38" fmla="*/ 675 w 198"/>
                  <a:gd name="T39" fmla="*/ 136 h 168"/>
                  <a:gd name="T40" fmla="*/ 738 w 198"/>
                  <a:gd name="T41" fmla="*/ 248 h 168"/>
                  <a:gd name="T42" fmla="*/ 1220 w 198"/>
                  <a:gd name="T43" fmla="*/ 704 h 168"/>
                  <a:gd name="T44" fmla="*/ 1438 w 198"/>
                  <a:gd name="T45" fmla="*/ 1728 h 168"/>
                  <a:gd name="T46" fmla="*/ 1333 w 198"/>
                  <a:gd name="T47" fmla="*/ 1899 h 168"/>
                  <a:gd name="T48" fmla="*/ 645 w 198"/>
                  <a:gd name="T49" fmla="*/ 1843 h 168"/>
                  <a:gd name="T50" fmla="*/ 175 w 198"/>
                  <a:gd name="T51" fmla="*/ 1536 h 168"/>
                  <a:gd name="T52" fmla="*/ 50 w 198"/>
                  <a:gd name="T53" fmla="*/ 1515 h 168"/>
                  <a:gd name="T54" fmla="*/ 0 w 198"/>
                  <a:gd name="T55" fmla="*/ 1613 h 168"/>
                  <a:gd name="T56" fmla="*/ 20 w 198"/>
                  <a:gd name="T57" fmla="*/ 1672 h 168"/>
                  <a:gd name="T58" fmla="*/ 375 w 198"/>
                  <a:gd name="T59" fmla="*/ 1971 h 168"/>
                  <a:gd name="T60" fmla="*/ 50 w 198"/>
                  <a:gd name="T61" fmla="*/ 2296 h 168"/>
                  <a:gd name="T62" fmla="*/ 33 w 198"/>
                  <a:gd name="T63" fmla="*/ 2368 h 168"/>
                  <a:gd name="T64" fmla="*/ 63 w 198"/>
                  <a:gd name="T65" fmla="*/ 2467 h 168"/>
                  <a:gd name="T66" fmla="*/ 208 w 198"/>
                  <a:gd name="T67" fmla="*/ 2424 h 168"/>
                  <a:gd name="T68" fmla="*/ 613 w 198"/>
                  <a:gd name="T69" fmla="*/ 2125 h 168"/>
                  <a:gd name="T70" fmla="*/ 958 w 198"/>
                  <a:gd name="T71" fmla="*/ 2141 h 168"/>
                  <a:gd name="T72" fmla="*/ 1470 w 198"/>
                  <a:gd name="T73" fmla="*/ 2333 h 168"/>
                  <a:gd name="T74" fmla="*/ 1625 w 198"/>
                  <a:gd name="T75" fmla="*/ 2411 h 168"/>
                  <a:gd name="T76" fmla="*/ 2500 w 198"/>
                  <a:gd name="T77" fmla="*/ 2731 h 168"/>
                  <a:gd name="T78" fmla="*/ 2675 w 198"/>
                  <a:gd name="T79" fmla="*/ 2787 h 168"/>
                  <a:gd name="T80" fmla="*/ 2800 w 198"/>
                  <a:gd name="T81" fmla="*/ 2957 h 168"/>
                  <a:gd name="T82" fmla="*/ 2958 w 198"/>
                  <a:gd name="T83" fmla="*/ 3149 h 168"/>
                  <a:gd name="T84" fmla="*/ 3083 w 198"/>
                  <a:gd name="T85" fmla="*/ 3128 h 168"/>
                  <a:gd name="T86" fmla="*/ 3095 w 198"/>
                  <a:gd name="T87" fmla="*/ 3051 h 168"/>
                  <a:gd name="T88" fmla="*/ 3063 w 198"/>
                  <a:gd name="T89" fmla="*/ 2957 h 1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8" h="168">
                    <a:moveTo>
                      <a:pt x="196" y="156"/>
                    </a:moveTo>
                    <a:cubicBezTo>
                      <a:pt x="193" y="154"/>
                      <a:pt x="191" y="152"/>
                      <a:pt x="189" y="149"/>
                    </a:cubicBezTo>
                    <a:cubicBezTo>
                      <a:pt x="186" y="145"/>
                      <a:pt x="183" y="141"/>
                      <a:pt x="179" y="138"/>
                    </a:cubicBezTo>
                    <a:cubicBezTo>
                      <a:pt x="178" y="137"/>
                      <a:pt x="178" y="137"/>
                      <a:pt x="177" y="137"/>
                    </a:cubicBezTo>
                    <a:cubicBezTo>
                      <a:pt x="183" y="135"/>
                      <a:pt x="190" y="132"/>
                      <a:pt x="196" y="127"/>
                    </a:cubicBezTo>
                    <a:cubicBezTo>
                      <a:pt x="197" y="126"/>
                      <a:pt x="198" y="124"/>
                      <a:pt x="198" y="123"/>
                    </a:cubicBezTo>
                    <a:cubicBezTo>
                      <a:pt x="198" y="121"/>
                      <a:pt x="198" y="120"/>
                      <a:pt x="197" y="119"/>
                    </a:cubicBezTo>
                    <a:cubicBezTo>
                      <a:pt x="195" y="116"/>
                      <a:pt x="191" y="116"/>
                      <a:pt x="189" y="118"/>
                    </a:cubicBezTo>
                    <a:cubicBezTo>
                      <a:pt x="181" y="123"/>
                      <a:pt x="166" y="126"/>
                      <a:pt x="163" y="126"/>
                    </a:cubicBezTo>
                    <a:cubicBezTo>
                      <a:pt x="150" y="126"/>
                      <a:pt x="133" y="118"/>
                      <a:pt x="119" y="112"/>
                    </a:cubicBezTo>
                    <a:cubicBezTo>
                      <a:pt x="117" y="111"/>
                      <a:pt x="112" y="108"/>
                      <a:pt x="111" y="100"/>
                    </a:cubicBezTo>
                    <a:cubicBezTo>
                      <a:pt x="110" y="82"/>
                      <a:pt x="102" y="59"/>
                      <a:pt x="101" y="46"/>
                    </a:cubicBezTo>
                    <a:cubicBezTo>
                      <a:pt x="102" y="32"/>
                      <a:pt x="105" y="18"/>
                      <a:pt x="112" y="12"/>
                    </a:cubicBezTo>
                    <a:cubicBezTo>
                      <a:pt x="113" y="10"/>
                      <a:pt x="114" y="9"/>
                      <a:pt x="114" y="7"/>
                    </a:cubicBezTo>
                    <a:cubicBezTo>
                      <a:pt x="114" y="6"/>
                      <a:pt x="113" y="4"/>
                      <a:pt x="112" y="3"/>
                    </a:cubicBezTo>
                    <a:cubicBezTo>
                      <a:pt x="110" y="1"/>
                      <a:pt x="106" y="1"/>
                      <a:pt x="103" y="3"/>
                    </a:cubicBezTo>
                    <a:cubicBezTo>
                      <a:pt x="96" y="10"/>
                      <a:pt x="92" y="22"/>
                      <a:pt x="91" y="33"/>
                    </a:cubicBezTo>
                    <a:cubicBezTo>
                      <a:pt x="78" y="18"/>
                      <a:pt x="60" y="6"/>
                      <a:pt x="51" y="2"/>
                    </a:cubicBezTo>
                    <a:cubicBezTo>
                      <a:pt x="48" y="0"/>
                      <a:pt x="45" y="2"/>
                      <a:pt x="43" y="5"/>
                    </a:cubicBezTo>
                    <a:cubicBezTo>
                      <a:pt x="43" y="6"/>
                      <a:pt x="43" y="6"/>
                      <a:pt x="43" y="7"/>
                    </a:cubicBezTo>
                    <a:cubicBezTo>
                      <a:pt x="43" y="10"/>
                      <a:pt x="44" y="12"/>
                      <a:pt x="47" y="13"/>
                    </a:cubicBezTo>
                    <a:cubicBezTo>
                      <a:pt x="55" y="16"/>
                      <a:pt x="68" y="26"/>
                      <a:pt x="78" y="37"/>
                    </a:cubicBezTo>
                    <a:cubicBezTo>
                      <a:pt x="88" y="48"/>
                      <a:pt x="91" y="74"/>
                      <a:pt x="92" y="91"/>
                    </a:cubicBezTo>
                    <a:cubicBezTo>
                      <a:pt x="92" y="95"/>
                      <a:pt x="91" y="99"/>
                      <a:pt x="85" y="100"/>
                    </a:cubicBezTo>
                    <a:cubicBezTo>
                      <a:pt x="70" y="99"/>
                      <a:pt x="53" y="98"/>
                      <a:pt x="41" y="97"/>
                    </a:cubicBezTo>
                    <a:cubicBezTo>
                      <a:pt x="29" y="94"/>
                      <a:pt x="18" y="90"/>
                      <a:pt x="11" y="81"/>
                    </a:cubicBezTo>
                    <a:cubicBezTo>
                      <a:pt x="9" y="78"/>
                      <a:pt x="5" y="78"/>
                      <a:pt x="3" y="80"/>
                    </a:cubicBezTo>
                    <a:cubicBezTo>
                      <a:pt x="1" y="81"/>
                      <a:pt x="0" y="83"/>
                      <a:pt x="0" y="85"/>
                    </a:cubicBezTo>
                    <a:cubicBezTo>
                      <a:pt x="0" y="86"/>
                      <a:pt x="1" y="87"/>
                      <a:pt x="1" y="88"/>
                    </a:cubicBezTo>
                    <a:cubicBezTo>
                      <a:pt x="7" y="96"/>
                      <a:pt x="15" y="101"/>
                      <a:pt x="24" y="104"/>
                    </a:cubicBezTo>
                    <a:cubicBezTo>
                      <a:pt x="16" y="108"/>
                      <a:pt x="8" y="113"/>
                      <a:pt x="3" y="121"/>
                    </a:cubicBezTo>
                    <a:cubicBezTo>
                      <a:pt x="2" y="122"/>
                      <a:pt x="2" y="123"/>
                      <a:pt x="2" y="125"/>
                    </a:cubicBezTo>
                    <a:cubicBezTo>
                      <a:pt x="2" y="126"/>
                      <a:pt x="3" y="128"/>
                      <a:pt x="4" y="130"/>
                    </a:cubicBezTo>
                    <a:cubicBezTo>
                      <a:pt x="7" y="131"/>
                      <a:pt x="11" y="131"/>
                      <a:pt x="13" y="128"/>
                    </a:cubicBezTo>
                    <a:cubicBezTo>
                      <a:pt x="18" y="120"/>
                      <a:pt x="29" y="114"/>
                      <a:pt x="39" y="112"/>
                    </a:cubicBezTo>
                    <a:cubicBezTo>
                      <a:pt x="45" y="111"/>
                      <a:pt x="53" y="112"/>
                      <a:pt x="61" y="113"/>
                    </a:cubicBezTo>
                    <a:cubicBezTo>
                      <a:pt x="72" y="115"/>
                      <a:pt x="85" y="119"/>
                      <a:pt x="94" y="123"/>
                    </a:cubicBezTo>
                    <a:cubicBezTo>
                      <a:pt x="94" y="123"/>
                      <a:pt x="104" y="127"/>
                      <a:pt x="104" y="127"/>
                    </a:cubicBezTo>
                    <a:cubicBezTo>
                      <a:pt x="122" y="135"/>
                      <a:pt x="141" y="144"/>
                      <a:pt x="160" y="144"/>
                    </a:cubicBezTo>
                    <a:cubicBezTo>
                      <a:pt x="164" y="144"/>
                      <a:pt x="169" y="146"/>
                      <a:pt x="171" y="147"/>
                    </a:cubicBezTo>
                    <a:cubicBezTo>
                      <a:pt x="174" y="150"/>
                      <a:pt x="177" y="153"/>
                      <a:pt x="179" y="156"/>
                    </a:cubicBezTo>
                    <a:cubicBezTo>
                      <a:pt x="182" y="159"/>
                      <a:pt x="185" y="163"/>
                      <a:pt x="189" y="166"/>
                    </a:cubicBezTo>
                    <a:cubicBezTo>
                      <a:pt x="191" y="168"/>
                      <a:pt x="195" y="167"/>
                      <a:pt x="197" y="165"/>
                    </a:cubicBezTo>
                    <a:cubicBezTo>
                      <a:pt x="198" y="164"/>
                      <a:pt x="198" y="162"/>
                      <a:pt x="198" y="161"/>
                    </a:cubicBezTo>
                    <a:cubicBezTo>
                      <a:pt x="198" y="159"/>
                      <a:pt x="197" y="158"/>
                      <a:pt x="196" y="156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7" name="Freeform 52">
                <a:extLst>
                  <a:ext uri="{FF2B5EF4-FFF2-40B4-BE49-F238E27FC236}">
                    <a16:creationId xmlns:a16="http://schemas.microsoft.com/office/drawing/2014/main" id="{4D0CFAD7-3CA1-4EFA-BEFF-668F47ABD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125"/>
                <a:ext cx="495" cy="448"/>
              </a:xfrm>
              <a:custGeom>
                <a:avLst/>
                <a:gdLst>
                  <a:gd name="T0" fmla="*/ 3063 w 198"/>
                  <a:gd name="T1" fmla="*/ 2957 h 168"/>
                  <a:gd name="T2" fmla="*/ 2958 w 198"/>
                  <a:gd name="T3" fmla="*/ 2824 h 168"/>
                  <a:gd name="T4" fmla="*/ 2800 w 198"/>
                  <a:gd name="T5" fmla="*/ 2616 h 168"/>
                  <a:gd name="T6" fmla="*/ 2770 w 198"/>
                  <a:gd name="T7" fmla="*/ 2595 h 168"/>
                  <a:gd name="T8" fmla="*/ 3063 w 198"/>
                  <a:gd name="T9" fmla="*/ 2411 h 168"/>
                  <a:gd name="T10" fmla="*/ 3095 w 198"/>
                  <a:gd name="T11" fmla="*/ 2333 h 168"/>
                  <a:gd name="T12" fmla="*/ 3083 w 198"/>
                  <a:gd name="T13" fmla="*/ 2253 h 168"/>
                  <a:gd name="T14" fmla="*/ 2958 w 198"/>
                  <a:gd name="T15" fmla="*/ 2240 h 168"/>
                  <a:gd name="T16" fmla="*/ 2550 w 198"/>
                  <a:gd name="T17" fmla="*/ 2389 h 168"/>
                  <a:gd name="T18" fmla="*/ 1863 w 198"/>
                  <a:gd name="T19" fmla="*/ 2125 h 168"/>
                  <a:gd name="T20" fmla="*/ 1738 w 198"/>
                  <a:gd name="T21" fmla="*/ 1899 h 168"/>
                  <a:gd name="T22" fmla="*/ 1583 w 198"/>
                  <a:gd name="T23" fmla="*/ 875 h 168"/>
                  <a:gd name="T24" fmla="*/ 1750 w 198"/>
                  <a:gd name="T25" fmla="*/ 227 h 168"/>
                  <a:gd name="T26" fmla="*/ 1783 w 198"/>
                  <a:gd name="T27" fmla="*/ 136 h 168"/>
                  <a:gd name="T28" fmla="*/ 1750 w 198"/>
                  <a:gd name="T29" fmla="*/ 56 h 168"/>
                  <a:gd name="T30" fmla="*/ 1613 w 198"/>
                  <a:gd name="T31" fmla="*/ 56 h 168"/>
                  <a:gd name="T32" fmla="*/ 1425 w 198"/>
                  <a:gd name="T33" fmla="*/ 627 h 168"/>
                  <a:gd name="T34" fmla="*/ 800 w 198"/>
                  <a:gd name="T35" fmla="*/ 35 h 168"/>
                  <a:gd name="T36" fmla="*/ 675 w 198"/>
                  <a:gd name="T37" fmla="*/ 93 h 168"/>
                  <a:gd name="T38" fmla="*/ 675 w 198"/>
                  <a:gd name="T39" fmla="*/ 136 h 168"/>
                  <a:gd name="T40" fmla="*/ 738 w 198"/>
                  <a:gd name="T41" fmla="*/ 248 h 168"/>
                  <a:gd name="T42" fmla="*/ 1220 w 198"/>
                  <a:gd name="T43" fmla="*/ 704 h 168"/>
                  <a:gd name="T44" fmla="*/ 1438 w 198"/>
                  <a:gd name="T45" fmla="*/ 1728 h 168"/>
                  <a:gd name="T46" fmla="*/ 1333 w 198"/>
                  <a:gd name="T47" fmla="*/ 1899 h 168"/>
                  <a:gd name="T48" fmla="*/ 645 w 198"/>
                  <a:gd name="T49" fmla="*/ 1843 h 168"/>
                  <a:gd name="T50" fmla="*/ 175 w 198"/>
                  <a:gd name="T51" fmla="*/ 1536 h 168"/>
                  <a:gd name="T52" fmla="*/ 50 w 198"/>
                  <a:gd name="T53" fmla="*/ 1515 h 168"/>
                  <a:gd name="T54" fmla="*/ 0 w 198"/>
                  <a:gd name="T55" fmla="*/ 1613 h 168"/>
                  <a:gd name="T56" fmla="*/ 20 w 198"/>
                  <a:gd name="T57" fmla="*/ 1672 h 168"/>
                  <a:gd name="T58" fmla="*/ 375 w 198"/>
                  <a:gd name="T59" fmla="*/ 1971 h 168"/>
                  <a:gd name="T60" fmla="*/ 50 w 198"/>
                  <a:gd name="T61" fmla="*/ 2296 h 168"/>
                  <a:gd name="T62" fmla="*/ 33 w 198"/>
                  <a:gd name="T63" fmla="*/ 2368 h 168"/>
                  <a:gd name="T64" fmla="*/ 63 w 198"/>
                  <a:gd name="T65" fmla="*/ 2467 h 168"/>
                  <a:gd name="T66" fmla="*/ 208 w 198"/>
                  <a:gd name="T67" fmla="*/ 2424 h 168"/>
                  <a:gd name="T68" fmla="*/ 613 w 198"/>
                  <a:gd name="T69" fmla="*/ 2125 h 168"/>
                  <a:gd name="T70" fmla="*/ 958 w 198"/>
                  <a:gd name="T71" fmla="*/ 2141 h 168"/>
                  <a:gd name="T72" fmla="*/ 1470 w 198"/>
                  <a:gd name="T73" fmla="*/ 2333 h 168"/>
                  <a:gd name="T74" fmla="*/ 1625 w 198"/>
                  <a:gd name="T75" fmla="*/ 2411 h 168"/>
                  <a:gd name="T76" fmla="*/ 2500 w 198"/>
                  <a:gd name="T77" fmla="*/ 2731 h 168"/>
                  <a:gd name="T78" fmla="*/ 2675 w 198"/>
                  <a:gd name="T79" fmla="*/ 2787 h 168"/>
                  <a:gd name="T80" fmla="*/ 2800 w 198"/>
                  <a:gd name="T81" fmla="*/ 2957 h 168"/>
                  <a:gd name="T82" fmla="*/ 2958 w 198"/>
                  <a:gd name="T83" fmla="*/ 3149 h 168"/>
                  <a:gd name="T84" fmla="*/ 3083 w 198"/>
                  <a:gd name="T85" fmla="*/ 3128 h 168"/>
                  <a:gd name="T86" fmla="*/ 3095 w 198"/>
                  <a:gd name="T87" fmla="*/ 3051 h 168"/>
                  <a:gd name="T88" fmla="*/ 3063 w 198"/>
                  <a:gd name="T89" fmla="*/ 2957 h 1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8" h="168">
                    <a:moveTo>
                      <a:pt x="196" y="156"/>
                    </a:moveTo>
                    <a:cubicBezTo>
                      <a:pt x="193" y="154"/>
                      <a:pt x="191" y="152"/>
                      <a:pt x="189" y="149"/>
                    </a:cubicBezTo>
                    <a:cubicBezTo>
                      <a:pt x="186" y="145"/>
                      <a:pt x="183" y="141"/>
                      <a:pt x="179" y="138"/>
                    </a:cubicBezTo>
                    <a:cubicBezTo>
                      <a:pt x="178" y="137"/>
                      <a:pt x="178" y="137"/>
                      <a:pt x="177" y="137"/>
                    </a:cubicBezTo>
                    <a:cubicBezTo>
                      <a:pt x="183" y="135"/>
                      <a:pt x="190" y="132"/>
                      <a:pt x="196" y="127"/>
                    </a:cubicBezTo>
                    <a:cubicBezTo>
                      <a:pt x="197" y="126"/>
                      <a:pt x="198" y="124"/>
                      <a:pt x="198" y="123"/>
                    </a:cubicBezTo>
                    <a:cubicBezTo>
                      <a:pt x="198" y="121"/>
                      <a:pt x="198" y="120"/>
                      <a:pt x="197" y="119"/>
                    </a:cubicBezTo>
                    <a:cubicBezTo>
                      <a:pt x="195" y="116"/>
                      <a:pt x="191" y="116"/>
                      <a:pt x="189" y="118"/>
                    </a:cubicBezTo>
                    <a:cubicBezTo>
                      <a:pt x="181" y="123"/>
                      <a:pt x="166" y="126"/>
                      <a:pt x="163" y="126"/>
                    </a:cubicBezTo>
                    <a:cubicBezTo>
                      <a:pt x="150" y="126"/>
                      <a:pt x="133" y="118"/>
                      <a:pt x="119" y="112"/>
                    </a:cubicBezTo>
                    <a:cubicBezTo>
                      <a:pt x="117" y="111"/>
                      <a:pt x="112" y="108"/>
                      <a:pt x="111" y="100"/>
                    </a:cubicBezTo>
                    <a:cubicBezTo>
                      <a:pt x="110" y="82"/>
                      <a:pt x="102" y="59"/>
                      <a:pt x="101" y="46"/>
                    </a:cubicBezTo>
                    <a:cubicBezTo>
                      <a:pt x="102" y="32"/>
                      <a:pt x="105" y="18"/>
                      <a:pt x="112" y="12"/>
                    </a:cubicBezTo>
                    <a:cubicBezTo>
                      <a:pt x="113" y="10"/>
                      <a:pt x="114" y="9"/>
                      <a:pt x="114" y="7"/>
                    </a:cubicBezTo>
                    <a:cubicBezTo>
                      <a:pt x="114" y="6"/>
                      <a:pt x="113" y="4"/>
                      <a:pt x="112" y="3"/>
                    </a:cubicBezTo>
                    <a:cubicBezTo>
                      <a:pt x="110" y="1"/>
                      <a:pt x="106" y="1"/>
                      <a:pt x="103" y="3"/>
                    </a:cubicBezTo>
                    <a:cubicBezTo>
                      <a:pt x="96" y="10"/>
                      <a:pt x="92" y="22"/>
                      <a:pt x="91" y="33"/>
                    </a:cubicBezTo>
                    <a:cubicBezTo>
                      <a:pt x="78" y="18"/>
                      <a:pt x="60" y="6"/>
                      <a:pt x="51" y="2"/>
                    </a:cubicBezTo>
                    <a:cubicBezTo>
                      <a:pt x="48" y="0"/>
                      <a:pt x="45" y="2"/>
                      <a:pt x="43" y="5"/>
                    </a:cubicBezTo>
                    <a:cubicBezTo>
                      <a:pt x="43" y="6"/>
                      <a:pt x="43" y="6"/>
                      <a:pt x="43" y="7"/>
                    </a:cubicBezTo>
                    <a:cubicBezTo>
                      <a:pt x="43" y="10"/>
                      <a:pt x="44" y="12"/>
                      <a:pt x="47" y="13"/>
                    </a:cubicBezTo>
                    <a:cubicBezTo>
                      <a:pt x="55" y="16"/>
                      <a:pt x="68" y="26"/>
                      <a:pt x="78" y="37"/>
                    </a:cubicBezTo>
                    <a:cubicBezTo>
                      <a:pt x="88" y="48"/>
                      <a:pt x="91" y="74"/>
                      <a:pt x="92" y="91"/>
                    </a:cubicBezTo>
                    <a:cubicBezTo>
                      <a:pt x="92" y="95"/>
                      <a:pt x="91" y="99"/>
                      <a:pt x="85" y="100"/>
                    </a:cubicBezTo>
                    <a:cubicBezTo>
                      <a:pt x="70" y="99"/>
                      <a:pt x="53" y="98"/>
                      <a:pt x="41" y="97"/>
                    </a:cubicBezTo>
                    <a:cubicBezTo>
                      <a:pt x="29" y="94"/>
                      <a:pt x="18" y="90"/>
                      <a:pt x="11" y="81"/>
                    </a:cubicBezTo>
                    <a:cubicBezTo>
                      <a:pt x="9" y="78"/>
                      <a:pt x="5" y="78"/>
                      <a:pt x="3" y="80"/>
                    </a:cubicBezTo>
                    <a:cubicBezTo>
                      <a:pt x="1" y="81"/>
                      <a:pt x="0" y="83"/>
                      <a:pt x="0" y="85"/>
                    </a:cubicBezTo>
                    <a:cubicBezTo>
                      <a:pt x="0" y="86"/>
                      <a:pt x="1" y="87"/>
                      <a:pt x="1" y="88"/>
                    </a:cubicBezTo>
                    <a:cubicBezTo>
                      <a:pt x="7" y="96"/>
                      <a:pt x="15" y="101"/>
                      <a:pt x="24" y="104"/>
                    </a:cubicBezTo>
                    <a:cubicBezTo>
                      <a:pt x="16" y="108"/>
                      <a:pt x="8" y="113"/>
                      <a:pt x="3" y="121"/>
                    </a:cubicBezTo>
                    <a:cubicBezTo>
                      <a:pt x="2" y="122"/>
                      <a:pt x="2" y="123"/>
                      <a:pt x="2" y="125"/>
                    </a:cubicBezTo>
                    <a:cubicBezTo>
                      <a:pt x="2" y="126"/>
                      <a:pt x="3" y="128"/>
                      <a:pt x="4" y="130"/>
                    </a:cubicBezTo>
                    <a:cubicBezTo>
                      <a:pt x="7" y="131"/>
                      <a:pt x="11" y="131"/>
                      <a:pt x="13" y="128"/>
                    </a:cubicBezTo>
                    <a:cubicBezTo>
                      <a:pt x="18" y="120"/>
                      <a:pt x="29" y="114"/>
                      <a:pt x="39" y="112"/>
                    </a:cubicBezTo>
                    <a:cubicBezTo>
                      <a:pt x="45" y="111"/>
                      <a:pt x="53" y="112"/>
                      <a:pt x="61" y="113"/>
                    </a:cubicBezTo>
                    <a:cubicBezTo>
                      <a:pt x="72" y="115"/>
                      <a:pt x="85" y="119"/>
                      <a:pt x="94" y="123"/>
                    </a:cubicBezTo>
                    <a:cubicBezTo>
                      <a:pt x="94" y="123"/>
                      <a:pt x="104" y="127"/>
                      <a:pt x="104" y="127"/>
                    </a:cubicBezTo>
                    <a:cubicBezTo>
                      <a:pt x="122" y="135"/>
                      <a:pt x="141" y="144"/>
                      <a:pt x="160" y="144"/>
                    </a:cubicBezTo>
                    <a:cubicBezTo>
                      <a:pt x="164" y="144"/>
                      <a:pt x="169" y="146"/>
                      <a:pt x="171" y="147"/>
                    </a:cubicBezTo>
                    <a:cubicBezTo>
                      <a:pt x="174" y="150"/>
                      <a:pt x="177" y="153"/>
                      <a:pt x="179" y="156"/>
                    </a:cubicBezTo>
                    <a:cubicBezTo>
                      <a:pt x="182" y="159"/>
                      <a:pt x="185" y="163"/>
                      <a:pt x="189" y="166"/>
                    </a:cubicBezTo>
                    <a:cubicBezTo>
                      <a:pt x="191" y="168"/>
                      <a:pt x="195" y="167"/>
                      <a:pt x="197" y="165"/>
                    </a:cubicBezTo>
                    <a:cubicBezTo>
                      <a:pt x="198" y="164"/>
                      <a:pt x="198" y="162"/>
                      <a:pt x="198" y="161"/>
                    </a:cubicBezTo>
                    <a:cubicBezTo>
                      <a:pt x="198" y="159"/>
                      <a:pt x="197" y="158"/>
                      <a:pt x="196" y="15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8" name="Freeform 53">
                <a:extLst>
                  <a:ext uri="{FF2B5EF4-FFF2-40B4-BE49-F238E27FC236}">
                    <a16:creationId xmlns:a16="http://schemas.microsoft.com/office/drawing/2014/main" id="{A904456E-F275-4727-9328-C5F4F2E8B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2395"/>
                <a:ext cx="40" cy="10"/>
              </a:xfrm>
              <a:custGeom>
                <a:avLst/>
                <a:gdLst>
                  <a:gd name="T0" fmla="*/ 0 w 16"/>
                  <a:gd name="T1" fmla="*/ 63 h 4"/>
                  <a:gd name="T2" fmla="*/ 250 w 1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0" y="4"/>
                    </a:moveTo>
                    <a:cubicBezTo>
                      <a:pt x="7" y="2"/>
                      <a:pt x="12" y="0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9" name="Freeform 54">
                <a:extLst>
                  <a:ext uri="{FF2B5EF4-FFF2-40B4-BE49-F238E27FC236}">
                    <a16:creationId xmlns:a16="http://schemas.microsoft.com/office/drawing/2014/main" id="{F5386E76-D148-4DA2-966F-3B8B60EDC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2211"/>
                <a:ext cx="13" cy="37"/>
              </a:xfrm>
              <a:custGeom>
                <a:avLst/>
                <a:gdLst>
                  <a:gd name="T0" fmla="*/ 0 w 5"/>
                  <a:gd name="T1" fmla="*/ 0 h 14"/>
                  <a:gd name="T2" fmla="*/ 88 w 5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3" y="6"/>
                      <a:pt x="5" y="14"/>
                      <a:pt x="5" y="1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0" name="Freeform 55">
                <a:extLst>
                  <a:ext uri="{FF2B5EF4-FFF2-40B4-BE49-F238E27FC236}">
                    <a16:creationId xmlns:a16="http://schemas.microsoft.com/office/drawing/2014/main" id="{7785F957-FB77-47EE-98FE-15B631A14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1584"/>
                <a:ext cx="318" cy="115"/>
              </a:xfrm>
              <a:custGeom>
                <a:avLst/>
                <a:gdLst>
                  <a:gd name="T0" fmla="*/ 1900 w 127"/>
                  <a:gd name="T1" fmla="*/ 824 h 43"/>
                  <a:gd name="T2" fmla="*/ 1993 w 127"/>
                  <a:gd name="T3" fmla="*/ 572 h 43"/>
                  <a:gd name="T4" fmla="*/ 1472 w 127"/>
                  <a:gd name="T5" fmla="*/ 136 h 43"/>
                  <a:gd name="T6" fmla="*/ 659 w 127"/>
                  <a:gd name="T7" fmla="*/ 21 h 43"/>
                  <a:gd name="T8" fmla="*/ 83 w 127"/>
                  <a:gd name="T9" fmla="*/ 136 h 43"/>
                  <a:gd name="T10" fmla="*/ 0 w 127"/>
                  <a:gd name="T11" fmla="*/ 230 h 43"/>
                  <a:gd name="T12" fmla="*/ 113 w 127"/>
                  <a:gd name="T13" fmla="*/ 342 h 43"/>
                  <a:gd name="T14" fmla="*/ 376 w 127"/>
                  <a:gd name="T15" fmla="*/ 286 h 43"/>
                  <a:gd name="T16" fmla="*/ 596 w 127"/>
                  <a:gd name="T17" fmla="*/ 251 h 43"/>
                  <a:gd name="T18" fmla="*/ 1410 w 127"/>
                  <a:gd name="T19" fmla="*/ 364 h 43"/>
                  <a:gd name="T20" fmla="*/ 1900 w 127"/>
                  <a:gd name="T21" fmla="*/ 824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43">
                    <a:moveTo>
                      <a:pt x="121" y="43"/>
                    </a:moveTo>
                    <a:cubicBezTo>
                      <a:pt x="123" y="39"/>
                      <a:pt x="125" y="34"/>
                      <a:pt x="127" y="30"/>
                    </a:cubicBezTo>
                    <a:cubicBezTo>
                      <a:pt x="118" y="18"/>
                      <a:pt x="102" y="10"/>
                      <a:pt x="94" y="7"/>
                    </a:cubicBezTo>
                    <a:cubicBezTo>
                      <a:pt x="75" y="0"/>
                      <a:pt x="57" y="1"/>
                      <a:pt x="42" y="1"/>
                    </a:cubicBezTo>
                    <a:cubicBezTo>
                      <a:pt x="38" y="2"/>
                      <a:pt x="16" y="3"/>
                      <a:pt x="5" y="7"/>
                    </a:cubicBezTo>
                    <a:cubicBezTo>
                      <a:pt x="1" y="8"/>
                      <a:pt x="0" y="11"/>
                      <a:pt x="0" y="12"/>
                    </a:cubicBezTo>
                    <a:cubicBezTo>
                      <a:pt x="0" y="15"/>
                      <a:pt x="3" y="18"/>
                      <a:pt x="7" y="18"/>
                    </a:cubicBezTo>
                    <a:cubicBezTo>
                      <a:pt x="12" y="18"/>
                      <a:pt x="18" y="16"/>
                      <a:pt x="24" y="15"/>
                    </a:cubicBezTo>
                    <a:cubicBezTo>
                      <a:pt x="29" y="14"/>
                      <a:pt x="33" y="13"/>
                      <a:pt x="38" y="13"/>
                    </a:cubicBezTo>
                    <a:cubicBezTo>
                      <a:pt x="58" y="12"/>
                      <a:pt x="76" y="14"/>
                      <a:pt x="90" y="19"/>
                    </a:cubicBezTo>
                    <a:cubicBezTo>
                      <a:pt x="100" y="22"/>
                      <a:pt x="117" y="33"/>
                      <a:pt x="121" y="43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1" name="Freeform 56">
                <a:extLst>
                  <a:ext uri="{FF2B5EF4-FFF2-40B4-BE49-F238E27FC236}">
                    <a16:creationId xmlns:a16="http://schemas.microsoft.com/office/drawing/2014/main" id="{FFF595AF-B85D-4AB9-A49A-A15327E7D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1584"/>
                <a:ext cx="318" cy="115"/>
              </a:xfrm>
              <a:custGeom>
                <a:avLst/>
                <a:gdLst>
                  <a:gd name="T0" fmla="*/ 1900 w 127"/>
                  <a:gd name="T1" fmla="*/ 824 h 43"/>
                  <a:gd name="T2" fmla="*/ 1993 w 127"/>
                  <a:gd name="T3" fmla="*/ 572 h 43"/>
                  <a:gd name="T4" fmla="*/ 1472 w 127"/>
                  <a:gd name="T5" fmla="*/ 136 h 43"/>
                  <a:gd name="T6" fmla="*/ 659 w 127"/>
                  <a:gd name="T7" fmla="*/ 21 h 43"/>
                  <a:gd name="T8" fmla="*/ 83 w 127"/>
                  <a:gd name="T9" fmla="*/ 136 h 43"/>
                  <a:gd name="T10" fmla="*/ 0 w 127"/>
                  <a:gd name="T11" fmla="*/ 230 h 43"/>
                  <a:gd name="T12" fmla="*/ 113 w 127"/>
                  <a:gd name="T13" fmla="*/ 342 h 43"/>
                  <a:gd name="T14" fmla="*/ 376 w 127"/>
                  <a:gd name="T15" fmla="*/ 286 h 43"/>
                  <a:gd name="T16" fmla="*/ 596 w 127"/>
                  <a:gd name="T17" fmla="*/ 251 h 43"/>
                  <a:gd name="T18" fmla="*/ 1410 w 127"/>
                  <a:gd name="T19" fmla="*/ 364 h 43"/>
                  <a:gd name="T20" fmla="*/ 1900 w 127"/>
                  <a:gd name="T21" fmla="*/ 824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43">
                    <a:moveTo>
                      <a:pt x="121" y="43"/>
                    </a:moveTo>
                    <a:cubicBezTo>
                      <a:pt x="123" y="39"/>
                      <a:pt x="125" y="34"/>
                      <a:pt x="127" y="30"/>
                    </a:cubicBezTo>
                    <a:cubicBezTo>
                      <a:pt x="118" y="18"/>
                      <a:pt x="102" y="10"/>
                      <a:pt x="94" y="7"/>
                    </a:cubicBezTo>
                    <a:cubicBezTo>
                      <a:pt x="75" y="0"/>
                      <a:pt x="57" y="1"/>
                      <a:pt x="42" y="1"/>
                    </a:cubicBezTo>
                    <a:cubicBezTo>
                      <a:pt x="38" y="2"/>
                      <a:pt x="16" y="3"/>
                      <a:pt x="5" y="7"/>
                    </a:cubicBezTo>
                    <a:cubicBezTo>
                      <a:pt x="1" y="8"/>
                      <a:pt x="0" y="11"/>
                      <a:pt x="0" y="12"/>
                    </a:cubicBezTo>
                    <a:cubicBezTo>
                      <a:pt x="0" y="15"/>
                      <a:pt x="3" y="18"/>
                      <a:pt x="7" y="18"/>
                    </a:cubicBezTo>
                    <a:cubicBezTo>
                      <a:pt x="12" y="18"/>
                      <a:pt x="18" y="16"/>
                      <a:pt x="24" y="15"/>
                    </a:cubicBezTo>
                    <a:cubicBezTo>
                      <a:pt x="29" y="14"/>
                      <a:pt x="33" y="13"/>
                      <a:pt x="38" y="13"/>
                    </a:cubicBezTo>
                    <a:cubicBezTo>
                      <a:pt x="58" y="12"/>
                      <a:pt x="76" y="14"/>
                      <a:pt x="90" y="19"/>
                    </a:cubicBezTo>
                    <a:cubicBezTo>
                      <a:pt x="100" y="22"/>
                      <a:pt x="117" y="33"/>
                      <a:pt x="121" y="4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2" name="Freeform 57">
                <a:extLst>
                  <a:ext uri="{FF2B5EF4-FFF2-40B4-BE49-F238E27FC236}">
                    <a16:creationId xmlns:a16="http://schemas.microsoft.com/office/drawing/2014/main" id="{4177FB55-EA29-4F30-80DA-EFBF18249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237"/>
                <a:ext cx="2773" cy="2496"/>
              </a:xfrm>
              <a:custGeom>
                <a:avLst/>
                <a:gdLst>
                  <a:gd name="T0" fmla="*/ 14255 w 1109"/>
                  <a:gd name="T1" fmla="*/ 7475 h 936"/>
                  <a:gd name="T2" fmla="*/ 15463 w 1109"/>
                  <a:gd name="T3" fmla="*/ 7075 h 936"/>
                  <a:gd name="T4" fmla="*/ 16225 w 1109"/>
                  <a:gd name="T5" fmla="*/ 6429 h 936"/>
                  <a:gd name="T6" fmla="*/ 15275 w 1109"/>
                  <a:gd name="T7" fmla="*/ 5555 h 936"/>
                  <a:gd name="T8" fmla="*/ 17068 w 1109"/>
                  <a:gd name="T9" fmla="*/ 5747 h 936"/>
                  <a:gd name="T10" fmla="*/ 16413 w 1109"/>
                  <a:gd name="T11" fmla="*/ 4416 h 936"/>
                  <a:gd name="T12" fmla="*/ 15288 w 1109"/>
                  <a:gd name="T13" fmla="*/ 4437 h 936"/>
                  <a:gd name="T14" fmla="*/ 15038 w 1109"/>
                  <a:gd name="T15" fmla="*/ 3776 h 936"/>
                  <a:gd name="T16" fmla="*/ 14680 w 1109"/>
                  <a:gd name="T17" fmla="*/ 3507 h 936"/>
                  <a:gd name="T18" fmla="*/ 14568 w 1109"/>
                  <a:gd name="T19" fmla="*/ 2125 h 936"/>
                  <a:gd name="T20" fmla="*/ 13180 w 1109"/>
                  <a:gd name="T21" fmla="*/ 3243 h 936"/>
                  <a:gd name="T22" fmla="*/ 13963 w 1109"/>
                  <a:gd name="T23" fmla="*/ 363 h 936"/>
                  <a:gd name="T24" fmla="*/ 12192 w 1109"/>
                  <a:gd name="T25" fmla="*/ 648 h 936"/>
                  <a:gd name="T26" fmla="*/ 11805 w 1109"/>
                  <a:gd name="T27" fmla="*/ 661 h 936"/>
                  <a:gd name="T28" fmla="*/ 9159 w 1109"/>
                  <a:gd name="T29" fmla="*/ 2539 h 936"/>
                  <a:gd name="T30" fmla="*/ 4863 w 1109"/>
                  <a:gd name="T31" fmla="*/ 3848 h 936"/>
                  <a:gd name="T32" fmla="*/ 5876 w 1109"/>
                  <a:gd name="T33" fmla="*/ 285 h 936"/>
                  <a:gd name="T34" fmla="*/ 5488 w 1109"/>
                  <a:gd name="T35" fmla="*/ 115 h 936"/>
                  <a:gd name="T36" fmla="*/ 4846 w 1109"/>
                  <a:gd name="T37" fmla="*/ 2483 h 936"/>
                  <a:gd name="T38" fmla="*/ 3971 w 1109"/>
                  <a:gd name="T39" fmla="*/ 931 h 936"/>
                  <a:gd name="T40" fmla="*/ 3926 w 1109"/>
                  <a:gd name="T41" fmla="*/ 1515 h 936"/>
                  <a:gd name="T42" fmla="*/ 1875 w 1109"/>
                  <a:gd name="T43" fmla="*/ 3776 h 936"/>
                  <a:gd name="T44" fmla="*/ 1408 w 1109"/>
                  <a:gd name="T45" fmla="*/ 4835 h 936"/>
                  <a:gd name="T46" fmla="*/ 1395 w 1109"/>
                  <a:gd name="T47" fmla="*/ 5085 h 936"/>
                  <a:gd name="T48" fmla="*/ 2438 w 1109"/>
                  <a:gd name="T49" fmla="*/ 6349 h 936"/>
                  <a:gd name="T50" fmla="*/ 4533 w 1109"/>
                  <a:gd name="T51" fmla="*/ 9443 h 936"/>
                  <a:gd name="T52" fmla="*/ 770 w 1109"/>
                  <a:gd name="T53" fmla="*/ 8669 h 936"/>
                  <a:gd name="T54" fmla="*/ 20 w 1109"/>
                  <a:gd name="T55" fmla="*/ 10219 h 936"/>
                  <a:gd name="T56" fmla="*/ 1175 w 1109"/>
                  <a:gd name="T57" fmla="*/ 9864 h 936"/>
                  <a:gd name="T58" fmla="*/ 3221 w 1109"/>
                  <a:gd name="T59" fmla="*/ 11925 h 936"/>
                  <a:gd name="T60" fmla="*/ 1470 w 1109"/>
                  <a:gd name="T61" fmla="*/ 11683 h 936"/>
                  <a:gd name="T62" fmla="*/ 958 w 1109"/>
                  <a:gd name="T63" fmla="*/ 12480 h 936"/>
                  <a:gd name="T64" fmla="*/ 1595 w 1109"/>
                  <a:gd name="T65" fmla="*/ 14413 h 936"/>
                  <a:gd name="T66" fmla="*/ 3063 w 1109"/>
                  <a:gd name="T67" fmla="*/ 14712 h 936"/>
                  <a:gd name="T68" fmla="*/ 1658 w 1109"/>
                  <a:gd name="T69" fmla="*/ 15155 h 936"/>
                  <a:gd name="T70" fmla="*/ 800 w 1109"/>
                  <a:gd name="T71" fmla="*/ 15496 h 936"/>
                  <a:gd name="T72" fmla="*/ 3113 w 1109"/>
                  <a:gd name="T73" fmla="*/ 15155 h 936"/>
                  <a:gd name="T74" fmla="*/ 1738 w 1109"/>
                  <a:gd name="T75" fmla="*/ 17203 h 936"/>
                  <a:gd name="T76" fmla="*/ 4721 w 1109"/>
                  <a:gd name="T77" fmla="*/ 13405 h 936"/>
                  <a:gd name="T78" fmla="*/ 3626 w 1109"/>
                  <a:gd name="T79" fmla="*/ 17464 h 936"/>
                  <a:gd name="T80" fmla="*/ 4926 w 1109"/>
                  <a:gd name="T81" fmla="*/ 16477 h 936"/>
                  <a:gd name="T82" fmla="*/ 6409 w 1109"/>
                  <a:gd name="T83" fmla="*/ 15587 h 936"/>
                  <a:gd name="T84" fmla="*/ 5083 w 1109"/>
                  <a:gd name="T85" fmla="*/ 12536 h 936"/>
                  <a:gd name="T86" fmla="*/ 6501 w 1109"/>
                  <a:gd name="T87" fmla="*/ 12253 h 936"/>
                  <a:gd name="T88" fmla="*/ 8692 w 1109"/>
                  <a:gd name="T89" fmla="*/ 4003 h 936"/>
                  <a:gd name="T90" fmla="*/ 12035 w 1109"/>
                  <a:gd name="T91" fmla="*/ 14827 h 936"/>
                  <a:gd name="T92" fmla="*/ 12535 w 1109"/>
                  <a:gd name="T93" fmla="*/ 15267 h 936"/>
                  <a:gd name="T94" fmla="*/ 13317 w 1109"/>
                  <a:gd name="T95" fmla="*/ 16725 h 936"/>
                  <a:gd name="T96" fmla="*/ 13835 w 1109"/>
                  <a:gd name="T97" fmla="*/ 13141 h 936"/>
                  <a:gd name="T98" fmla="*/ 15380 w 1109"/>
                  <a:gd name="T99" fmla="*/ 16064 h 936"/>
                  <a:gd name="T100" fmla="*/ 15130 w 1109"/>
                  <a:gd name="T101" fmla="*/ 15053 h 936"/>
                  <a:gd name="T102" fmla="*/ 16193 w 1109"/>
                  <a:gd name="T103" fmla="*/ 15565 h 936"/>
                  <a:gd name="T104" fmla="*/ 14055 w 1109"/>
                  <a:gd name="T105" fmla="*/ 12323 h 936"/>
                  <a:gd name="T106" fmla="*/ 14443 w 1109"/>
                  <a:gd name="T107" fmla="*/ 10432 h 936"/>
                  <a:gd name="T108" fmla="*/ 15380 w 1109"/>
                  <a:gd name="T109" fmla="*/ 9536 h 936"/>
                  <a:gd name="T110" fmla="*/ 15788 w 1109"/>
                  <a:gd name="T111" fmla="*/ 9331 h 936"/>
                  <a:gd name="T112" fmla="*/ 15663 w 1109"/>
                  <a:gd name="T113" fmla="*/ 8477 h 936"/>
                  <a:gd name="T114" fmla="*/ 16788 w 1109"/>
                  <a:gd name="T115" fmla="*/ 9843 h 936"/>
                  <a:gd name="T116" fmla="*/ 16713 w 1109"/>
                  <a:gd name="T117" fmla="*/ 8419 h 9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09" h="936">
                    <a:moveTo>
                      <a:pt x="1107" y="453"/>
                    </a:moveTo>
                    <a:cubicBezTo>
                      <a:pt x="1096" y="446"/>
                      <a:pt x="1087" y="440"/>
                      <a:pt x="1079" y="436"/>
                    </a:cubicBezTo>
                    <a:cubicBezTo>
                      <a:pt x="1088" y="435"/>
                      <a:pt x="1098" y="432"/>
                      <a:pt x="1103" y="423"/>
                    </a:cubicBezTo>
                    <a:cubicBezTo>
                      <a:pt x="1103" y="422"/>
                      <a:pt x="1104" y="421"/>
                      <a:pt x="1104" y="421"/>
                    </a:cubicBezTo>
                    <a:cubicBezTo>
                      <a:pt x="1104" y="419"/>
                      <a:pt x="1103" y="418"/>
                      <a:pt x="1102" y="417"/>
                    </a:cubicBezTo>
                    <a:cubicBezTo>
                      <a:pt x="1100" y="416"/>
                      <a:pt x="1097" y="417"/>
                      <a:pt x="1096" y="419"/>
                    </a:cubicBezTo>
                    <a:cubicBezTo>
                      <a:pt x="1094" y="422"/>
                      <a:pt x="1091" y="424"/>
                      <a:pt x="1087" y="426"/>
                    </a:cubicBezTo>
                    <a:cubicBezTo>
                      <a:pt x="1082" y="428"/>
                      <a:pt x="1068" y="429"/>
                      <a:pt x="1047" y="427"/>
                    </a:cubicBezTo>
                    <a:cubicBezTo>
                      <a:pt x="1027" y="424"/>
                      <a:pt x="998" y="420"/>
                      <a:pt x="977" y="416"/>
                    </a:cubicBezTo>
                    <a:cubicBezTo>
                      <a:pt x="964" y="412"/>
                      <a:pt x="954" y="410"/>
                      <a:pt x="933" y="403"/>
                    </a:cubicBezTo>
                    <a:cubicBezTo>
                      <a:pt x="927" y="401"/>
                      <a:pt x="920" y="398"/>
                      <a:pt x="912" y="394"/>
                    </a:cubicBezTo>
                    <a:cubicBezTo>
                      <a:pt x="906" y="391"/>
                      <a:pt x="892" y="384"/>
                      <a:pt x="880" y="370"/>
                    </a:cubicBezTo>
                    <a:cubicBezTo>
                      <a:pt x="868" y="356"/>
                      <a:pt x="850" y="338"/>
                      <a:pt x="829" y="325"/>
                    </a:cubicBezTo>
                    <a:cubicBezTo>
                      <a:pt x="823" y="322"/>
                      <a:pt x="827" y="320"/>
                      <a:pt x="829" y="319"/>
                    </a:cubicBezTo>
                    <a:cubicBezTo>
                      <a:pt x="839" y="313"/>
                      <a:pt x="849" y="305"/>
                      <a:pt x="858" y="296"/>
                    </a:cubicBezTo>
                    <a:cubicBezTo>
                      <a:pt x="880" y="280"/>
                      <a:pt x="908" y="291"/>
                      <a:pt x="923" y="298"/>
                    </a:cubicBezTo>
                    <a:cubicBezTo>
                      <a:pt x="937" y="305"/>
                      <a:pt x="946" y="316"/>
                      <a:pt x="954" y="323"/>
                    </a:cubicBezTo>
                    <a:cubicBezTo>
                      <a:pt x="961" y="330"/>
                      <a:pt x="969" y="338"/>
                      <a:pt x="973" y="346"/>
                    </a:cubicBezTo>
                    <a:cubicBezTo>
                      <a:pt x="980" y="357"/>
                      <a:pt x="982" y="375"/>
                      <a:pt x="981" y="378"/>
                    </a:cubicBezTo>
                    <a:cubicBezTo>
                      <a:pt x="980" y="380"/>
                      <a:pt x="981" y="383"/>
                      <a:pt x="983" y="384"/>
                    </a:cubicBezTo>
                    <a:cubicBezTo>
                      <a:pt x="985" y="384"/>
                      <a:pt x="987" y="384"/>
                      <a:pt x="988" y="382"/>
                    </a:cubicBezTo>
                    <a:cubicBezTo>
                      <a:pt x="989" y="380"/>
                      <a:pt x="989" y="377"/>
                      <a:pt x="989" y="373"/>
                    </a:cubicBezTo>
                    <a:cubicBezTo>
                      <a:pt x="989" y="364"/>
                      <a:pt x="985" y="353"/>
                      <a:pt x="982" y="343"/>
                    </a:cubicBezTo>
                    <a:cubicBezTo>
                      <a:pt x="991" y="349"/>
                      <a:pt x="1002" y="356"/>
                      <a:pt x="1005" y="366"/>
                    </a:cubicBezTo>
                    <a:cubicBezTo>
                      <a:pt x="1006" y="368"/>
                      <a:pt x="1008" y="369"/>
                      <a:pt x="1010" y="369"/>
                    </a:cubicBezTo>
                    <a:cubicBezTo>
                      <a:pt x="1013" y="368"/>
                      <a:pt x="1014" y="366"/>
                      <a:pt x="1013" y="364"/>
                    </a:cubicBezTo>
                    <a:cubicBezTo>
                      <a:pt x="1008" y="347"/>
                      <a:pt x="991" y="337"/>
                      <a:pt x="979" y="330"/>
                    </a:cubicBezTo>
                    <a:cubicBezTo>
                      <a:pt x="977" y="328"/>
                      <a:pt x="974" y="325"/>
                      <a:pt x="972" y="323"/>
                    </a:cubicBezTo>
                    <a:cubicBezTo>
                      <a:pt x="978" y="325"/>
                      <a:pt x="993" y="327"/>
                      <a:pt x="1003" y="328"/>
                    </a:cubicBezTo>
                    <a:cubicBezTo>
                      <a:pt x="1008" y="329"/>
                      <a:pt x="1021" y="332"/>
                      <a:pt x="1025" y="334"/>
                    </a:cubicBezTo>
                    <a:cubicBezTo>
                      <a:pt x="1027" y="336"/>
                      <a:pt x="1029" y="338"/>
                      <a:pt x="1031" y="341"/>
                    </a:cubicBezTo>
                    <a:cubicBezTo>
                      <a:pt x="1032" y="343"/>
                      <a:pt x="1035" y="343"/>
                      <a:pt x="1036" y="342"/>
                    </a:cubicBezTo>
                    <a:cubicBezTo>
                      <a:pt x="1038" y="342"/>
                      <a:pt x="1038" y="340"/>
                      <a:pt x="1038" y="339"/>
                    </a:cubicBezTo>
                    <a:cubicBezTo>
                      <a:pt x="1038" y="338"/>
                      <a:pt x="1038" y="337"/>
                      <a:pt x="1038" y="337"/>
                    </a:cubicBezTo>
                    <a:cubicBezTo>
                      <a:pt x="1033" y="330"/>
                      <a:pt x="1027" y="326"/>
                      <a:pt x="1021" y="323"/>
                    </a:cubicBezTo>
                    <a:cubicBezTo>
                      <a:pt x="1027" y="321"/>
                      <a:pt x="1033" y="319"/>
                      <a:pt x="1038" y="315"/>
                    </a:cubicBezTo>
                    <a:cubicBezTo>
                      <a:pt x="1039" y="314"/>
                      <a:pt x="1039" y="313"/>
                      <a:pt x="1039" y="312"/>
                    </a:cubicBezTo>
                    <a:cubicBezTo>
                      <a:pt x="1039" y="311"/>
                      <a:pt x="1039" y="310"/>
                      <a:pt x="1038" y="309"/>
                    </a:cubicBezTo>
                    <a:cubicBezTo>
                      <a:pt x="1037" y="308"/>
                      <a:pt x="1035" y="307"/>
                      <a:pt x="1033" y="309"/>
                    </a:cubicBezTo>
                    <a:cubicBezTo>
                      <a:pt x="1027" y="313"/>
                      <a:pt x="1020" y="317"/>
                      <a:pt x="1013" y="317"/>
                    </a:cubicBezTo>
                    <a:cubicBezTo>
                      <a:pt x="1007" y="318"/>
                      <a:pt x="1001" y="317"/>
                      <a:pt x="1001" y="317"/>
                    </a:cubicBezTo>
                    <a:cubicBezTo>
                      <a:pt x="985" y="314"/>
                      <a:pt x="962" y="310"/>
                      <a:pt x="951" y="302"/>
                    </a:cubicBezTo>
                    <a:cubicBezTo>
                      <a:pt x="950" y="302"/>
                      <a:pt x="945" y="297"/>
                      <a:pt x="943" y="295"/>
                    </a:cubicBezTo>
                    <a:cubicBezTo>
                      <a:pt x="954" y="297"/>
                      <a:pt x="966" y="295"/>
                      <a:pt x="977" y="293"/>
                    </a:cubicBezTo>
                    <a:cubicBezTo>
                      <a:pt x="1008" y="287"/>
                      <a:pt x="1039" y="292"/>
                      <a:pt x="1057" y="297"/>
                    </a:cubicBezTo>
                    <a:cubicBezTo>
                      <a:pt x="1065" y="299"/>
                      <a:pt x="1069" y="306"/>
                      <a:pt x="1071" y="308"/>
                    </a:cubicBezTo>
                    <a:cubicBezTo>
                      <a:pt x="1073" y="311"/>
                      <a:pt x="1075" y="314"/>
                      <a:pt x="1077" y="316"/>
                    </a:cubicBezTo>
                    <a:cubicBezTo>
                      <a:pt x="1082" y="324"/>
                      <a:pt x="1082" y="324"/>
                      <a:pt x="1082" y="324"/>
                    </a:cubicBezTo>
                    <a:cubicBezTo>
                      <a:pt x="1083" y="326"/>
                      <a:pt x="1086" y="326"/>
                      <a:pt x="1088" y="325"/>
                    </a:cubicBezTo>
                    <a:cubicBezTo>
                      <a:pt x="1089" y="324"/>
                      <a:pt x="1089" y="323"/>
                      <a:pt x="1089" y="322"/>
                    </a:cubicBezTo>
                    <a:cubicBezTo>
                      <a:pt x="1089" y="321"/>
                      <a:pt x="1089" y="320"/>
                      <a:pt x="1089" y="320"/>
                    </a:cubicBezTo>
                    <a:cubicBezTo>
                      <a:pt x="1084" y="312"/>
                      <a:pt x="1084" y="312"/>
                      <a:pt x="1084" y="312"/>
                    </a:cubicBezTo>
                    <a:cubicBezTo>
                      <a:pt x="1081" y="309"/>
                      <a:pt x="1079" y="306"/>
                      <a:pt x="1077" y="302"/>
                    </a:cubicBezTo>
                    <a:cubicBezTo>
                      <a:pt x="1080" y="303"/>
                      <a:pt x="1084" y="304"/>
                      <a:pt x="1087" y="306"/>
                    </a:cubicBezTo>
                    <a:cubicBezTo>
                      <a:pt x="1089" y="306"/>
                      <a:pt x="1091" y="305"/>
                      <a:pt x="1092" y="303"/>
                    </a:cubicBezTo>
                    <a:cubicBezTo>
                      <a:pt x="1093" y="301"/>
                      <a:pt x="1092" y="299"/>
                      <a:pt x="1090" y="298"/>
                    </a:cubicBezTo>
                    <a:cubicBezTo>
                      <a:pt x="1083" y="295"/>
                      <a:pt x="1041" y="283"/>
                      <a:pt x="1026" y="282"/>
                    </a:cubicBezTo>
                    <a:cubicBezTo>
                      <a:pt x="1036" y="276"/>
                      <a:pt x="1046" y="269"/>
                      <a:pt x="1052" y="261"/>
                    </a:cubicBezTo>
                    <a:cubicBezTo>
                      <a:pt x="1055" y="257"/>
                      <a:pt x="1058" y="254"/>
                      <a:pt x="1058" y="254"/>
                    </a:cubicBezTo>
                    <a:cubicBezTo>
                      <a:pt x="1064" y="251"/>
                      <a:pt x="1068" y="250"/>
                      <a:pt x="1073" y="252"/>
                    </a:cubicBezTo>
                    <a:cubicBezTo>
                      <a:pt x="1075" y="252"/>
                      <a:pt x="1077" y="251"/>
                      <a:pt x="1078" y="249"/>
                    </a:cubicBezTo>
                    <a:cubicBezTo>
                      <a:pt x="1079" y="247"/>
                      <a:pt x="1078" y="245"/>
                      <a:pt x="1076" y="244"/>
                    </a:cubicBezTo>
                    <a:cubicBezTo>
                      <a:pt x="1068" y="241"/>
                      <a:pt x="1062" y="244"/>
                      <a:pt x="1056" y="247"/>
                    </a:cubicBezTo>
                    <a:cubicBezTo>
                      <a:pt x="1056" y="246"/>
                      <a:pt x="1056" y="245"/>
                      <a:pt x="1056" y="245"/>
                    </a:cubicBezTo>
                    <a:cubicBezTo>
                      <a:pt x="1056" y="242"/>
                      <a:pt x="1056" y="239"/>
                      <a:pt x="1055" y="236"/>
                    </a:cubicBezTo>
                    <a:cubicBezTo>
                      <a:pt x="1055" y="234"/>
                      <a:pt x="1053" y="233"/>
                      <a:pt x="1050" y="233"/>
                    </a:cubicBezTo>
                    <a:cubicBezTo>
                      <a:pt x="1048" y="234"/>
                      <a:pt x="1047" y="236"/>
                      <a:pt x="1047" y="238"/>
                    </a:cubicBezTo>
                    <a:cubicBezTo>
                      <a:pt x="1049" y="242"/>
                      <a:pt x="1049" y="247"/>
                      <a:pt x="1047" y="252"/>
                    </a:cubicBezTo>
                    <a:cubicBezTo>
                      <a:pt x="1047" y="253"/>
                      <a:pt x="1047" y="253"/>
                      <a:pt x="1047" y="253"/>
                    </a:cubicBezTo>
                    <a:cubicBezTo>
                      <a:pt x="1044" y="260"/>
                      <a:pt x="1037" y="266"/>
                      <a:pt x="1029" y="271"/>
                    </a:cubicBezTo>
                    <a:cubicBezTo>
                      <a:pt x="1024" y="274"/>
                      <a:pt x="986" y="278"/>
                      <a:pt x="977" y="280"/>
                    </a:cubicBezTo>
                    <a:cubicBezTo>
                      <a:pt x="968" y="281"/>
                      <a:pt x="957" y="281"/>
                      <a:pt x="948" y="281"/>
                    </a:cubicBezTo>
                    <a:cubicBezTo>
                      <a:pt x="958" y="275"/>
                      <a:pt x="966" y="269"/>
                      <a:pt x="969" y="259"/>
                    </a:cubicBezTo>
                    <a:cubicBezTo>
                      <a:pt x="971" y="253"/>
                      <a:pt x="979" y="246"/>
                      <a:pt x="979" y="246"/>
                    </a:cubicBezTo>
                    <a:cubicBezTo>
                      <a:pt x="984" y="240"/>
                      <a:pt x="984" y="240"/>
                      <a:pt x="984" y="240"/>
                    </a:cubicBezTo>
                    <a:cubicBezTo>
                      <a:pt x="986" y="238"/>
                      <a:pt x="986" y="235"/>
                      <a:pt x="984" y="234"/>
                    </a:cubicBezTo>
                    <a:cubicBezTo>
                      <a:pt x="982" y="232"/>
                      <a:pt x="980" y="233"/>
                      <a:pt x="978" y="234"/>
                    </a:cubicBezTo>
                    <a:cubicBezTo>
                      <a:pt x="973" y="241"/>
                      <a:pt x="973" y="241"/>
                      <a:pt x="973" y="241"/>
                    </a:cubicBezTo>
                    <a:cubicBezTo>
                      <a:pt x="973" y="241"/>
                      <a:pt x="971" y="243"/>
                      <a:pt x="969" y="245"/>
                    </a:cubicBezTo>
                    <a:cubicBezTo>
                      <a:pt x="969" y="244"/>
                      <a:pt x="969" y="242"/>
                      <a:pt x="969" y="241"/>
                    </a:cubicBezTo>
                    <a:cubicBezTo>
                      <a:pt x="969" y="235"/>
                      <a:pt x="968" y="228"/>
                      <a:pt x="965" y="221"/>
                    </a:cubicBezTo>
                    <a:cubicBezTo>
                      <a:pt x="964" y="219"/>
                      <a:pt x="961" y="218"/>
                      <a:pt x="960" y="219"/>
                    </a:cubicBezTo>
                    <a:cubicBezTo>
                      <a:pt x="958" y="220"/>
                      <a:pt x="957" y="223"/>
                      <a:pt x="958" y="225"/>
                    </a:cubicBezTo>
                    <a:cubicBezTo>
                      <a:pt x="961" y="231"/>
                      <a:pt x="961" y="238"/>
                      <a:pt x="961" y="245"/>
                    </a:cubicBezTo>
                    <a:cubicBezTo>
                      <a:pt x="961" y="245"/>
                      <a:pt x="962" y="265"/>
                      <a:pt x="938" y="272"/>
                    </a:cubicBezTo>
                    <a:cubicBezTo>
                      <a:pt x="928" y="276"/>
                      <a:pt x="900" y="262"/>
                      <a:pt x="870" y="267"/>
                    </a:cubicBezTo>
                    <a:cubicBezTo>
                      <a:pt x="881" y="249"/>
                      <a:pt x="905" y="223"/>
                      <a:pt x="924" y="210"/>
                    </a:cubicBezTo>
                    <a:cubicBezTo>
                      <a:pt x="935" y="203"/>
                      <a:pt x="949" y="197"/>
                      <a:pt x="962" y="199"/>
                    </a:cubicBezTo>
                    <a:cubicBezTo>
                      <a:pt x="972" y="200"/>
                      <a:pt x="979" y="201"/>
                      <a:pt x="983" y="203"/>
                    </a:cubicBezTo>
                    <a:cubicBezTo>
                      <a:pt x="985" y="203"/>
                      <a:pt x="987" y="202"/>
                      <a:pt x="988" y="200"/>
                    </a:cubicBezTo>
                    <a:cubicBezTo>
                      <a:pt x="989" y="198"/>
                      <a:pt x="988" y="196"/>
                      <a:pt x="986" y="195"/>
                    </a:cubicBezTo>
                    <a:cubicBezTo>
                      <a:pt x="980" y="193"/>
                      <a:pt x="963" y="188"/>
                      <a:pt x="946" y="190"/>
                    </a:cubicBezTo>
                    <a:cubicBezTo>
                      <a:pt x="951" y="185"/>
                      <a:pt x="956" y="180"/>
                      <a:pt x="961" y="175"/>
                    </a:cubicBezTo>
                    <a:cubicBezTo>
                      <a:pt x="974" y="163"/>
                      <a:pt x="974" y="163"/>
                      <a:pt x="974" y="163"/>
                    </a:cubicBezTo>
                    <a:cubicBezTo>
                      <a:pt x="975" y="162"/>
                      <a:pt x="975" y="161"/>
                      <a:pt x="975" y="160"/>
                    </a:cubicBezTo>
                    <a:cubicBezTo>
                      <a:pt x="975" y="159"/>
                      <a:pt x="975" y="158"/>
                      <a:pt x="974" y="157"/>
                    </a:cubicBezTo>
                    <a:cubicBezTo>
                      <a:pt x="973" y="156"/>
                      <a:pt x="970" y="155"/>
                      <a:pt x="969" y="157"/>
                    </a:cubicBezTo>
                    <a:cubicBezTo>
                      <a:pt x="955" y="170"/>
                      <a:pt x="955" y="170"/>
                      <a:pt x="955" y="170"/>
                    </a:cubicBezTo>
                    <a:cubicBezTo>
                      <a:pt x="950" y="175"/>
                      <a:pt x="945" y="180"/>
                      <a:pt x="939" y="185"/>
                    </a:cubicBezTo>
                    <a:cubicBezTo>
                      <a:pt x="936" y="188"/>
                      <a:pt x="925" y="195"/>
                      <a:pt x="922" y="197"/>
                    </a:cubicBezTo>
                    <a:cubicBezTo>
                      <a:pt x="909" y="204"/>
                      <a:pt x="894" y="216"/>
                      <a:pt x="882" y="230"/>
                    </a:cubicBezTo>
                    <a:cubicBezTo>
                      <a:pt x="884" y="221"/>
                      <a:pt x="887" y="212"/>
                      <a:pt x="889" y="203"/>
                    </a:cubicBezTo>
                    <a:cubicBezTo>
                      <a:pt x="894" y="185"/>
                      <a:pt x="894" y="185"/>
                      <a:pt x="894" y="185"/>
                    </a:cubicBezTo>
                    <a:cubicBezTo>
                      <a:pt x="900" y="163"/>
                      <a:pt x="907" y="143"/>
                      <a:pt x="926" y="126"/>
                    </a:cubicBezTo>
                    <a:cubicBezTo>
                      <a:pt x="928" y="125"/>
                      <a:pt x="935" y="118"/>
                      <a:pt x="948" y="117"/>
                    </a:cubicBezTo>
                    <a:cubicBezTo>
                      <a:pt x="951" y="117"/>
                      <a:pt x="955" y="117"/>
                      <a:pt x="959" y="117"/>
                    </a:cubicBezTo>
                    <a:cubicBezTo>
                      <a:pt x="961" y="117"/>
                      <a:pt x="963" y="115"/>
                      <a:pt x="963" y="113"/>
                    </a:cubicBezTo>
                    <a:cubicBezTo>
                      <a:pt x="963" y="111"/>
                      <a:pt x="961" y="109"/>
                      <a:pt x="959" y="109"/>
                    </a:cubicBezTo>
                    <a:cubicBezTo>
                      <a:pt x="951" y="109"/>
                      <a:pt x="942" y="109"/>
                      <a:pt x="934" y="111"/>
                    </a:cubicBezTo>
                    <a:cubicBezTo>
                      <a:pt x="934" y="111"/>
                      <a:pt x="933" y="112"/>
                      <a:pt x="932" y="112"/>
                    </a:cubicBezTo>
                    <a:cubicBezTo>
                      <a:pt x="933" y="111"/>
                      <a:pt x="934" y="110"/>
                      <a:pt x="935" y="109"/>
                    </a:cubicBezTo>
                    <a:cubicBezTo>
                      <a:pt x="938" y="104"/>
                      <a:pt x="942" y="98"/>
                      <a:pt x="945" y="93"/>
                    </a:cubicBezTo>
                    <a:cubicBezTo>
                      <a:pt x="945" y="92"/>
                      <a:pt x="945" y="91"/>
                      <a:pt x="945" y="91"/>
                    </a:cubicBezTo>
                    <a:cubicBezTo>
                      <a:pt x="945" y="89"/>
                      <a:pt x="944" y="88"/>
                      <a:pt x="943" y="87"/>
                    </a:cubicBezTo>
                    <a:cubicBezTo>
                      <a:pt x="941" y="86"/>
                      <a:pt x="939" y="87"/>
                      <a:pt x="938" y="89"/>
                    </a:cubicBezTo>
                    <a:cubicBezTo>
                      <a:pt x="935" y="94"/>
                      <a:pt x="932" y="99"/>
                      <a:pt x="928" y="104"/>
                    </a:cubicBezTo>
                    <a:cubicBezTo>
                      <a:pt x="925" y="108"/>
                      <a:pt x="908" y="127"/>
                      <a:pt x="904" y="133"/>
                    </a:cubicBezTo>
                    <a:cubicBezTo>
                      <a:pt x="893" y="147"/>
                      <a:pt x="885" y="169"/>
                      <a:pt x="880" y="182"/>
                    </a:cubicBezTo>
                    <a:cubicBezTo>
                      <a:pt x="876" y="194"/>
                      <a:pt x="862" y="232"/>
                      <a:pt x="855" y="251"/>
                    </a:cubicBezTo>
                    <a:cubicBezTo>
                      <a:pt x="855" y="231"/>
                      <a:pt x="852" y="216"/>
                      <a:pt x="847" y="201"/>
                    </a:cubicBezTo>
                    <a:cubicBezTo>
                      <a:pt x="843" y="190"/>
                      <a:pt x="843" y="176"/>
                      <a:pt x="843" y="171"/>
                    </a:cubicBezTo>
                    <a:cubicBezTo>
                      <a:pt x="844" y="142"/>
                      <a:pt x="850" y="119"/>
                      <a:pt x="860" y="96"/>
                    </a:cubicBezTo>
                    <a:cubicBezTo>
                      <a:pt x="864" y="88"/>
                      <a:pt x="869" y="80"/>
                      <a:pt x="874" y="72"/>
                    </a:cubicBezTo>
                    <a:cubicBezTo>
                      <a:pt x="876" y="68"/>
                      <a:pt x="878" y="64"/>
                      <a:pt x="880" y="61"/>
                    </a:cubicBezTo>
                    <a:cubicBezTo>
                      <a:pt x="883" y="57"/>
                      <a:pt x="888" y="48"/>
                      <a:pt x="895" y="44"/>
                    </a:cubicBezTo>
                    <a:cubicBezTo>
                      <a:pt x="901" y="39"/>
                      <a:pt x="915" y="35"/>
                      <a:pt x="923" y="36"/>
                    </a:cubicBezTo>
                    <a:cubicBezTo>
                      <a:pt x="925" y="36"/>
                      <a:pt x="927" y="34"/>
                      <a:pt x="927" y="32"/>
                    </a:cubicBezTo>
                    <a:cubicBezTo>
                      <a:pt x="928" y="30"/>
                      <a:pt x="926" y="28"/>
                      <a:pt x="924" y="28"/>
                    </a:cubicBezTo>
                    <a:cubicBezTo>
                      <a:pt x="915" y="27"/>
                      <a:pt x="902" y="29"/>
                      <a:pt x="892" y="35"/>
                    </a:cubicBezTo>
                    <a:cubicBezTo>
                      <a:pt x="892" y="35"/>
                      <a:pt x="891" y="35"/>
                      <a:pt x="891" y="34"/>
                    </a:cubicBezTo>
                    <a:cubicBezTo>
                      <a:pt x="891" y="33"/>
                      <a:pt x="891" y="32"/>
                      <a:pt x="891" y="31"/>
                    </a:cubicBezTo>
                    <a:cubicBezTo>
                      <a:pt x="892" y="27"/>
                      <a:pt x="893" y="23"/>
                      <a:pt x="893" y="19"/>
                    </a:cubicBezTo>
                    <a:cubicBezTo>
                      <a:pt x="893" y="16"/>
                      <a:pt x="893" y="14"/>
                      <a:pt x="892" y="12"/>
                    </a:cubicBezTo>
                    <a:cubicBezTo>
                      <a:pt x="891" y="9"/>
                      <a:pt x="889" y="8"/>
                      <a:pt x="887" y="9"/>
                    </a:cubicBezTo>
                    <a:cubicBezTo>
                      <a:pt x="885" y="10"/>
                      <a:pt x="884" y="12"/>
                      <a:pt x="885" y="14"/>
                    </a:cubicBezTo>
                    <a:cubicBezTo>
                      <a:pt x="886" y="19"/>
                      <a:pt x="880" y="33"/>
                      <a:pt x="880" y="35"/>
                    </a:cubicBezTo>
                    <a:cubicBezTo>
                      <a:pt x="876" y="46"/>
                      <a:pt x="870" y="55"/>
                      <a:pt x="864" y="65"/>
                    </a:cubicBezTo>
                    <a:cubicBezTo>
                      <a:pt x="858" y="73"/>
                      <a:pt x="853" y="82"/>
                      <a:pt x="849" y="91"/>
                    </a:cubicBezTo>
                    <a:cubicBezTo>
                      <a:pt x="839" y="114"/>
                      <a:pt x="833" y="135"/>
                      <a:pt x="831" y="162"/>
                    </a:cubicBezTo>
                    <a:cubicBezTo>
                      <a:pt x="824" y="146"/>
                      <a:pt x="816" y="132"/>
                      <a:pt x="807" y="117"/>
                    </a:cubicBezTo>
                    <a:cubicBezTo>
                      <a:pt x="798" y="102"/>
                      <a:pt x="798" y="102"/>
                      <a:pt x="798" y="102"/>
                    </a:cubicBezTo>
                    <a:cubicBezTo>
                      <a:pt x="789" y="88"/>
                      <a:pt x="781" y="74"/>
                      <a:pt x="777" y="59"/>
                    </a:cubicBezTo>
                    <a:cubicBezTo>
                      <a:pt x="776" y="55"/>
                      <a:pt x="774" y="43"/>
                      <a:pt x="780" y="34"/>
                    </a:cubicBezTo>
                    <a:cubicBezTo>
                      <a:pt x="785" y="24"/>
                      <a:pt x="792" y="13"/>
                      <a:pt x="800" y="8"/>
                    </a:cubicBezTo>
                    <a:cubicBezTo>
                      <a:pt x="802" y="7"/>
                      <a:pt x="803" y="5"/>
                      <a:pt x="802" y="3"/>
                    </a:cubicBezTo>
                    <a:cubicBezTo>
                      <a:pt x="801" y="1"/>
                      <a:pt x="798" y="0"/>
                      <a:pt x="796" y="1"/>
                    </a:cubicBezTo>
                    <a:cubicBezTo>
                      <a:pt x="784" y="9"/>
                      <a:pt x="769" y="35"/>
                      <a:pt x="768" y="35"/>
                    </a:cubicBezTo>
                    <a:cubicBezTo>
                      <a:pt x="768" y="35"/>
                      <a:pt x="768" y="35"/>
                      <a:pt x="768" y="35"/>
                    </a:cubicBezTo>
                    <a:cubicBezTo>
                      <a:pt x="763" y="30"/>
                      <a:pt x="756" y="26"/>
                      <a:pt x="750" y="23"/>
                    </a:cubicBezTo>
                    <a:cubicBezTo>
                      <a:pt x="749" y="22"/>
                      <a:pt x="749" y="22"/>
                      <a:pt x="749" y="22"/>
                    </a:cubicBezTo>
                    <a:cubicBezTo>
                      <a:pt x="747" y="21"/>
                      <a:pt x="745" y="22"/>
                      <a:pt x="744" y="24"/>
                    </a:cubicBezTo>
                    <a:cubicBezTo>
                      <a:pt x="743" y="26"/>
                      <a:pt x="743" y="28"/>
                      <a:pt x="745" y="29"/>
                    </a:cubicBezTo>
                    <a:cubicBezTo>
                      <a:pt x="746" y="30"/>
                      <a:pt x="746" y="30"/>
                      <a:pt x="746" y="30"/>
                    </a:cubicBezTo>
                    <a:cubicBezTo>
                      <a:pt x="749" y="32"/>
                      <a:pt x="752" y="33"/>
                      <a:pt x="755" y="35"/>
                    </a:cubicBezTo>
                    <a:cubicBezTo>
                      <a:pt x="763" y="41"/>
                      <a:pt x="763" y="50"/>
                      <a:pt x="763" y="54"/>
                    </a:cubicBezTo>
                    <a:cubicBezTo>
                      <a:pt x="766" y="75"/>
                      <a:pt x="776" y="91"/>
                      <a:pt x="784" y="108"/>
                    </a:cubicBezTo>
                    <a:cubicBezTo>
                      <a:pt x="794" y="129"/>
                      <a:pt x="813" y="169"/>
                      <a:pt x="823" y="199"/>
                    </a:cubicBezTo>
                    <a:cubicBezTo>
                      <a:pt x="825" y="206"/>
                      <a:pt x="831" y="225"/>
                      <a:pt x="833" y="237"/>
                    </a:cubicBezTo>
                    <a:cubicBezTo>
                      <a:pt x="835" y="253"/>
                      <a:pt x="832" y="270"/>
                      <a:pt x="824" y="282"/>
                    </a:cubicBezTo>
                    <a:cubicBezTo>
                      <a:pt x="819" y="289"/>
                      <a:pt x="813" y="295"/>
                      <a:pt x="806" y="298"/>
                    </a:cubicBezTo>
                    <a:cubicBezTo>
                      <a:pt x="798" y="300"/>
                      <a:pt x="781" y="304"/>
                      <a:pt x="761" y="303"/>
                    </a:cubicBezTo>
                    <a:cubicBezTo>
                      <a:pt x="745" y="301"/>
                      <a:pt x="723" y="291"/>
                      <a:pt x="704" y="278"/>
                    </a:cubicBezTo>
                    <a:cubicBezTo>
                      <a:pt x="700" y="275"/>
                      <a:pt x="668" y="244"/>
                      <a:pt x="658" y="233"/>
                    </a:cubicBezTo>
                    <a:cubicBezTo>
                      <a:pt x="622" y="192"/>
                      <a:pt x="594" y="158"/>
                      <a:pt x="589" y="131"/>
                    </a:cubicBezTo>
                    <a:cubicBezTo>
                      <a:pt x="588" y="132"/>
                      <a:pt x="587" y="133"/>
                      <a:pt x="586" y="134"/>
                    </a:cubicBezTo>
                    <a:cubicBezTo>
                      <a:pt x="580" y="141"/>
                      <a:pt x="566" y="148"/>
                      <a:pt x="546" y="148"/>
                    </a:cubicBezTo>
                    <a:cubicBezTo>
                      <a:pt x="546" y="148"/>
                      <a:pt x="546" y="148"/>
                      <a:pt x="546" y="148"/>
                    </a:cubicBezTo>
                    <a:cubicBezTo>
                      <a:pt x="526" y="148"/>
                      <a:pt x="512" y="141"/>
                      <a:pt x="506" y="134"/>
                    </a:cubicBezTo>
                    <a:cubicBezTo>
                      <a:pt x="505" y="134"/>
                      <a:pt x="505" y="133"/>
                      <a:pt x="504" y="133"/>
                    </a:cubicBezTo>
                    <a:cubicBezTo>
                      <a:pt x="501" y="142"/>
                      <a:pt x="485" y="180"/>
                      <a:pt x="472" y="198"/>
                    </a:cubicBezTo>
                    <a:cubicBezTo>
                      <a:pt x="466" y="207"/>
                      <a:pt x="459" y="216"/>
                      <a:pt x="453" y="226"/>
                    </a:cubicBezTo>
                    <a:cubicBezTo>
                      <a:pt x="450" y="230"/>
                      <a:pt x="441" y="242"/>
                      <a:pt x="439" y="244"/>
                    </a:cubicBezTo>
                    <a:cubicBezTo>
                      <a:pt x="406" y="280"/>
                      <a:pt x="368" y="283"/>
                      <a:pt x="325" y="274"/>
                    </a:cubicBezTo>
                    <a:cubicBezTo>
                      <a:pt x="322" y="274"/>
                      <a:pt x="315" y="271"/>
                      <a:pt x="312" y="261"/>
                    </a:cubicBezTo>
                    <a:cubicBezTo>
                      <a:pt x="309" y="250"/>
                      <a:pt x="306" y="232"/>
                      <a:pt x="311" y="206"/>
                    </a:cubicBezTo>
                    <a:cubicBezTo>
                      <a:pt x="311" y="203"/>
                      <a:pt x="311" y="203"/>
                      <a:pt x="311" y="203"/>
                    </a:cubicBezTo>
                    <a:cubicBezTo>
                      <a:pt x="313" y="189"/>
                      <a:pt x="317" y="170"/>
                      <a:pt x="321" y="149"/>
                    </a:cubicBezTo>
                    <a:cubicBezTo>
                      <a:pt x="321" y="146"/>
                      <a:pt x="325" y="129"/>
                      <a:pt x="333" y="118"/>
                    </a:cubicBezTo>
                    <a:cubicBezTo>
                      <a:pt x="341" y="107"/>
                      <a:pt x="350" y="94"/>
                      <a:pt x="354" y="75"/>
                    </a:cubicBezTo>
                    <a:cubicBezTo>
                      <a:pt x="355" y="69"/>
                      <a:pt x="359" y="59"/>
                      <a:pt x="362" y="54"/>
                    </a:cubicBezTo>
                    <a:cubicBezTo>
                      <a:pt x="368" y="45"/>
                      <a:pt x="375" y="40"/>
                      <a:pt x="382" y="34"/>
                    </a:cubicBezTo>
                    <a:cubicBezTo>
                      <a:pt x="391" y="28"/>
                      <a:pt x="391" y="28"/>
                      <a:pt x="391" y="28"/>
                    </a:cubicBezTo>
                    <a:cubicBezTo>
                      <a:pt x="393" y="26"/>
                      <a:pt x="393" y="24"/>
                      <a:pt x="392" y="22"/>
                    </a:cubicBezTo>
                    <a:cubicBezTo>
                      <a:pt x="391" y="20"/>
                      <a:pt x="388" y="20"/>
                      <a:pt x="386" y="21"/>
                    </a:cubicBezTo>
                    <a:cubicBezTo>
                      <a:pt x="378" y="28"/>
                      <a:pt x="378" y="28"/>
                      <a:pt x="378" y="28"/>
                    </a:cubicBezTo>
                    <a:cubicBezTo>
                      <a:pt x="378" y="28"/>
                      <a:pt x="377" y="28"/>
                      <a:pt x="377" y="28"/>
                    </a:cubicBezTo>
                    <a:cubicBezTo>
                      <a:pt x="378" y="23"/>
                      <a:pt x="377" y="19"/>
                      <a:pt x="376" y="15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6" y="11"/>
                      <a:pt x="374" y="9"/>
                      <a:pt x="371" y="10"/>
                    </a:cubicBezTo>
                    <a:cubicBezTo>
                      <a:pt x="369" y="10"/>
                      <a:pt x="368" y="12"/>
                      <a:pt x="368" y="14"/>
                    </a:cubicBezTo>
                    <a:cubicBezTo>
                      <a:pt x="368" y="17"/>
                      <a:pt x="368" y="17"/>
                      <a:pt x="368" y="17"/>
                    </a:cubicBezTo>
                    <a:cubicBezTo>
                      <a:pt x="369" y="23"/>
                      <a:pt x="371" y="32"/>
                      <a:pt x="365" y="38"/>
                    </a:cubicBezTo>
                    <a:cubicBezTo>
                      <a:pt x="365" y="38"/>
                      <a:pt x="365" y="38"/>
                      <a:pt x="365" y="38"/>
                    </a:cubicBezTo>
                    <a:cubicBezTo>
                      <a:pt x="360" y="43"/>
                      <a:pt x="356" y="48"/>
                      <a:pt x="352" y="55"/>
                    </a:cubicBezTo>
                    <a:cubicBezTo>
                      <a:pt x="352" y="45"/>
                      <a:pt x="349" y="39"/>
                      <a:pt x="345" y="33"/>
                    </a:cubicBezTo>
                    <a:cubicBezTo>
                      <a:pt x="344" y="33"/>
                      <a:pt x="342" y="30"/>
                      <a:pt x="344" y="27"/>
                    </a:cubicBezTo>
                    <a:cubicBezTo>
                      <a:pt x="345" y="23"/>
                      <a:pt x="347" y="17"/>
                      <a:pt x="351" y="12"/>
                    </a:cubicBezTo>
                    <a:cubicBezTo>
                      <a:pt x="353" y="10"/>
                      <a:pt x="353" y="7"/>
                      <a:pt x="351" y="6"/>
                    </a:cubicBezTo>
                    <a:cubicBezTo>
                      <a:pt x="349" y="5"/>
                      <a:pt x="347" y="5"/>
                      <a:pt x="345" y="7"/>
                    </a:cubicBezTo>
                    <a:cubicBezTo>
                      <a:pt x="341" y="12"/>
                      <a:pt x="338" y="18"/>
                      <a:pt x="337" y="23"/>
                    </a:cubicBezTo>
                    <a:cubicBezTo>
                      <a:pt x="336" y="23"/>
                      <a:pt x="336" y="23"/>
                      <a:pt x="335" y="22"/>
                    </a:cubicBezTo>
                    <a:cubicBezTo>
                      <a:pt x="330" y="16"/>
                      <a:pt x="330" y="16"/>
                      <a:pt x="330" y="16"/>
                    </a:cubicBezTo>
                    <a:cubicBezTo>
                      <a:pt x="328" y="14"/>
                      <a:pt x="326" y="14"/>
                      <a:pt x="324" y="16"/>
                    </a:cubicBezTo>
                    <a:cubicBezTo>
                      <a:pt x="322" y="17"/>
                      <a:pt x="322" y="20"/>
                      <a:pt x="324" y="21"/>
                    </a:cubicBezTo>
                    <a:cubicBezTo>
                      <a:pt x="329" y="28"/>
                      <a:pt x="329" y="28"/>
                      <a:pt x="329" y="28"/>
                    </a:cubicBezTo>
                    <a:cubicBezTo>
                      <a:pt x="340" y="39"/>
                      <a:pt x="347" y="46"/>
                      <a:pt x="343" y="67"/>
                    </a:cubicBezTo>
                    <a:cubicBezTo>
                      <a:pt x="343" y="68"/>
                      <a:pt x="343" y="71"/>
                      <a:pt x="342" y="72"/>
                    </a:cubicBezTo>
                    <a:cubicBezTo>
                      <a:pt x="339" y="89"/>
                      <a:pt x="331" y="100"/>
                      <a:pt x="323" y="111"/>
                    </a:cubicBezTo>
                    <a:cubicBezTo>
                      <a:pt x="318" y="117"/>
                      <a:pt x="314" y="124"/>
                      <a:pt x="310" y="131"/>
                    </a:cubicBezTo>
                    <a:cubicBezTo>
                      <a:pt x="305" y="114"/>
                      <a:pt x="295" y="98"/>
                      <a:pt x="281" y="86"/>
                    </a:cubicBezTo>
                    <a:cubicBezTo>
                      <a:pt x="271" y="78"/>
                      <a:pt x="266" y="71"/>
                      <a:pt x="265" y="68"/>
                    </a:cubicBezTo>
                    <a:cubicBezTo>
                      <a:pt x="260" y="53"/>
                      <a:pt x="261" y="37"/>
                      <a:pt x="266" y="18"/>
                    </a:cubicBezTo>
                    <a:cubicBezTo>
                      <a:pt x="267" y="16"/>
                      <a:pt x="266" y="13"/>
                      <a:pt x="264" y="13"/>
                    </a:cubicBezTo>
                    <a:cubicBezTo>
                      <a:pt x="262" y="12"/>
                      <a:pt x="259" y="13"/>
                      <a:pt x="259" y="15"/>
                    </a:cubicBezTo>
                    <a:cubicBezTo>
                      <a:pt x="258" y="18"/>
                      <a:pt x="257" y="21"/>
                      <a:pt x="257" y="23"/>
                    </a:cubicBezTo>
                    <a:cubicBezTo>
                      <a:pt x="254" y="20"/>
                      <a:pt x="250" y="16"/>
                      <a:pt x="246" y="13"/>
                    </a:cubicBezTo>
                    <a:cubicBezTo>
                      <a:pt x="244" y="11"/>
                      <a:pt x="242" y="12"/>
                      <a:pt x="240" y="13"/>
                    </a:cubicBezTo>
                    <a:cubicBezTo>
                      <a:pt x="239" y="15"/>
                      <a:pt x="239" y="18"/>
                      <a:pt x="241" y="19"/>
                    </a:cubicBezTo>
                    <a:cubicBezTo>
                      <a:pt x="249" y="26"/>
                      <a:pt x="253" y="30"/>
                      <a:pt x="253" y="35"/>
                    </a:cubicBezTo>
                    <a:cubicBezTo>
                      <a:pt x="253" y="36"/>
                      <a:pt x="254" y="45"/>
                      <a:pt x="254" y="49"/>
                    </a:cubicBezTo>
                    <a:cubicBezTo>
                      <a:pt x="254" y="58"/>
                      <a:pt x="256" y="67"/>
                      <a:pt x="259" y="75"/>
                    </a:cubicBezTo>
                    <a:cubicBezTo>
                      <a:pt x="250" y="70"/>
                      <a:pt x="239" y="66"/>
                      <a:pt x="228" y="64"/>
                    </a:cubicBezTo>
                    <a:cubicBezTo>
                      <a:pt x="227" y="63"/>
                      <a:pt x="224" y="62"/>
                      <a:pt x="224" y="60"/>
                    </a:cubicBezTo>
                    <a:cubicBezTo>
                      <a:pt x="223" y="57"/>
                      <a:pt x="221" y="53"/>
                      <a:pt x="222" y="48"/>
                    </a:cubicBezTo>
                    <a:cubicBezTo>
                      <a:pt x="223" y="46"/>
                      <a:pt x="221" y="43"/>
                      <a:pt x="219" y="43"/>
                    </a:cubicBezTo>
                    <a:cubicBezTo>
                      <a:pt x="217" y="43"/>
                      <a:pt x="215" y="44"/>
                      <a:pt x="214" y="46"/>
                    </a:cubicBezTo>
                    <a:cubicBezTo>
                      <a:pt x="213" y="52"/>
                      <a:pt x="214" y="58"/>
                      <a:pt x="216" y="62"/>
                    </a:cubicBezTo>
                    <a:cubicBezTo>
                      <a:pt x="212" y="61"/>
                      <a:pt x="208" y="61"/>
                      <a:pt x="204" y="60"/>
                    </a:cubicBezTo>
                    <a:cubicBezTo>
                      <a:pt x="201" y="60"/>
                      <a:pt x="200" y="62"/>
                      <a:pt x="199" y="64"/>
                    </a:cubicBezTo>
                    <a:cubicBezTo>
                      <a:pt x="199" y="66"/>
                      <a:pt x="201" y="68"/>
                      <a:pt x="203" y="68"/>
                    </a:cubicBezTo>
                    <a:cubicBezTo>
                      <a:pt x="220" y="69"/>
                      <a:pt x="237" y="73"/>
                      <a:pt x="251" y="80"/>
                    </a:cubicBezTo>
                    <a:cubicBezTo>
                      <a:pt x="265" y="86"/>
                      <a:pt x="278" y="99"/>
                      <a:pt x="283" y="105"/>
                    </a:cubicBezTo>
                    <a:cubicBezTo>
                      <a:pt x="288" y="111"/>
                      <a:pt x="293" y="119"/>
                      <a:pt x="297" y="129"/>
                    </a:cubicBezTo>
                    <a:cubicBezTo>
                      <a:pt x="299" y="134"/>
                      <a:pt x="300" y="147"/>
                      <a:pt x="298" y="159"/>
                    </a:cubicBezTo>
                    <a:cubicBezTo>
                      <a:pt x="295" y="175"/>
                      <a:pt x="293" y="189"/>
                      <a:pt x="291" y="200"/>
                    </a:cubicBezTo>
                    <a:cubicBezTo>
                      <a:pt x="291" y="203"/>
                      <a:pt x="291" y="203"/>
                      <a:pt x="291" y="203"/>
                    </a:cubicBezTo>
                    <a:cubicBezTo>
                      <a:pt x="287" y="226"/>
                      <a:pt x="288" y="245"/>
                      <a:pt x="291" y="259"/>
                    </a:cubicBezTo>
                    <a:cubicBezTo>
                      <a:pt x="291" y="262"/>
                      <a:pt x="293" y="267"/>
                      <a:pt x="287" y="265"/>
                    </a:cubicBezTo>
                    <a:cubicBezTo>
                      <a:pt x="272" y="261"/>
                      <a:pt x="226" y="250"/>
                      <a:pt x="196" y="244"/>
                    </a:cubicBezTo>
                    <a:cubicBezTo>
                      <a:pt x="176" y="241"/>
                      <a:pt x="153" y="237"/>
                      <a:pt x="147" y="234"/>
                    </a:cubicBezTo>
                    <a:cubicBezTo>
                      <a:pt x="140" y="231"/>
                      <a:pt x="124" y="221"/>
                      <a:pt x="121" y="212"/>
                    </a:cubicBezTo>
                    <a:cubicBezTo>
                      <a:pt x="120" y="207"/>
                      <a:pt x="119" y="202"/>
                      <a:pt x="120" y="199"/>
                    </a:cubicBezTo>
                    <a:cubicBezTo>
                      <a:pt x="121" y="197"/>
                      <a:pt x="120" y="195"/>
                      <a:pt x="118" y="194"/>
                    </a:cubicBezTo>
                    <a:cubicBezTo>
                      <a:pt x="115" y="193"/>
                      <a:pt x="113" y="195"/>
                      <a:pt x="113" y="197"/>
                    </a:cubicBezTo>
                    <a:cubicBezTo>
                      <a:pt x="112" y="198"/>
                      <a:pt x="112" y="200"/>
                      <a:pt x="112" y="202"/>
                    </a:cubicBezTo>
                    <a:cubicBezTo>
                      <a:pt x="112" y="208"/>
                      <a:pt x="113" y="213"/>
                      <a:pt x="115" y="219"/>
                    </a:cubicBezTo>
                    <a:cubicBezTo>
                      <a:pt x="110" y="216"/>
                      <a:pt x="104" y="215"/>
                      <a:pt x="99" y="214"/>
                    </a:cubicBezTo>
                    <a:cubicBezTo>
                      <a:pt x="97" y="214"/>
                      <a:pt x="95" y="215"/>
                      <a:pt x="94" y="217"/>
                    </a:cubicBezTo>
                    <a:cubicBezTo>
                      <a:pt x="94" y="220"/>
                      <a:pt x="96" y="222"/>
                      <a:pt x="98" y="222"/>
                    </a:cubicBezTo>
                    <a:cubicBezTo>
                      <a:pt x="102" y="222"/>
                      <a:pt x="107" y="224"/>
                      <a:pt x="111" y="226"/>
                    </a:cubicBezTo>
                    <a:cubicBezTo>
                      <a:pt x="114" y="227"/>
                      <a:pt x="120" y="232"/>
                      <a:pt x="121" y="233"/>
                    </a:cubicBezTo>
                    <a:cubicBezTo>
                      <a:pt x="128" y="238"/>
                      <a:pt x="135" y="242"/>
                      <a:pt x="143" y="246"/>
                    </a:cubicBezTo>
                    <a:cubicBezTo>
                      <a:pt x="125" y="247"/>
                      <a:pt x="106" y="250"/>
                      <a:pt x="90" y="255"/>
                    </a:cubicBezTo>
                    <a:cubicBezTo>
                      <a:pt x="86" y="256"/>
                      <a:pt x="74" y="259"/>
                      <a:pt x="72" y="260"/>
                    </a:cubicBezTo>
                    <a:cubicBezTo>
                      <a:pt x="67" y="260"/>
                      <a:pt x="62" y="260"/>
                      <a:pt x="57" y="260"/>
                    </a:cubicBezTo>
                    <a:cubicBezTo>
                      <a:pt x="55" y="260"/>
                      <a:pt x="53" y="261"/>
                      <a:pt x="53" y="263"/>
                    </a:cubicBezTo>
                    <a:cubicBezTo>
                      <a:pt x="52" y="266"/>
                      <a:pt x="54" y="268"/>
                      <a:pt x="56" y="268"/>
                    </a:cubicBezTo>
                    <a:cubicBezTo>
                      <a:pt x="61" y="268"/>
                      <a:pt x="65" y="268"/>
                      <a:pt x="70" y="268"/>
                    </a:cubicBezTo>
                    <a:cubicBezTo>
                      <a:pt x="62" y="273"/>
                      <a:pt x="55" y="280"/>
                      <a:pt x="50" y="287"/>
                    </a:cubicBezTo>
                    <a:cubicBezTo>
                      <a:pt x="50" y="287"/>
                      <a:pt x="50" y="288"/>
                      <a:pt x="50" y="289"/>
                    </a:cubicBezTo>
                    <a:cubicBezTo>
                      <a:pt x="50" y="290"/>
                      <a:pt x="50" y="291"/>
                      <a:pt x="51" y="292"/>
                    </a:cubicBezTo>
                    <a:cubicBezTo>
                      <a:pt x="53" y="293"/>
                      <a:pt x="56" y="293"/>
                      <a:pt x="57" y="291"/>
                    </a:cubicBezTo>
                    <a:cubicBezTo>
                      <a:pt x="59" y="288"/>
                      <a:pt x="63" y="284"/>
                      <a:pt x="67" y="280"/>
                    </a:cubicBezTo>
                    <a:cubicBezTo>
                      <a:pt x="75" y="273"/>
                      <a:pt x="86" y="269"/>
                      <a:pt x="89" y="268"/>
                    </a:cubicBezTo>
                    <a:cubicBezTo>
                      <a:pt x="107" y="262"/>
                      <a:pt x="133" y="258"/>
                      <a:pt x="154" y="257"/>
                    </a:cubicBezTo>
                    <a:cubicBezTo>
                      <a:pt x="175" y="255"/>
                      <a:pt x="187" y="261"/>
                      <a:pt x="192" y="261"/>
                    </a:cubicBezTo>
                    <a:cubicBezTo>
                      <a:pt x="179" y="267"/>
                      <a:pt x="168" y="275"/>
                      <a:pt x="158" y="284"/>
                    </a:cubicBezTo>
                    <a:cubicBezTo>
                      <a:pt x="148" y="293"/>
                      <a:pt x="136" y="309"/>
                      <a:pt x="136" y="309"/>
                    </a:cubicBezTo>
                    <a:cubicBezTo>
                      <a:pt x="125" y="323"/>
                      <a:pt x="125" y="323"/>
                      <a:pt x="125" y="323"/>
                    </a:cubicBezTo>
                    <a:cubicBezTo>
                      <a:pt x="123" y="325"/>
                      <a:pt x="123" y="327"/>
                      <a:pt x="125" y="329"/>
                    </a:cubicBezTo>
                    <a:cubicBezTo>
                      <a:pt x="127" y="330"/>
                      <a:pt x="129" y="330"/>
                      <a:pt x="131" y="328"/>
                    </a:cubicBezTo>
                    <a:cubicBezTo>
                      <a:pt x="143" y="314"/>
                      <a:pt x="143" y="314"/>
                      <a:pt x="143" y="314"/>
                    </a:cubicBezTo>
                    <a:cubicBezTo>
                      <a:pt x="147" y="308"/>
                      <a:pt x="147" y="308"/>
                      <a:pt x="147" y="308"/>
                    </a:cubicBezTo>
                    <a:cubicBezTo>
                      <a:pt x="147" y="317"/>
                      <a:pt x="148" y="325"/>
                      <a:pt x="151" y="333"/>
                    </a:cubicBezTo>
                    <a:cubicBezTo>
                      <a:pt x="152" y="335"/>
                      <a:pt x="154" y="336"/>
                      <a:pt x="156" y="335"/>
                    </a:cubicBezTo>
                    <a:cubicBezTo>
                      <a:pt x="158" y="334"/>
                      <a:pt x="159" y="332"/>
                      <a:pt x="158" y="330"/>
                    </a:cubicBezTo>
                    <a:cubicBezTo>
                      <a:pt x="156" y="324"/>
                      <a:pt x="155" y="317"/>
                      <a:pt x="155" y="311"/>
                    </a:cubicBezTo>
                    <a:cubicBezTo>
                      <a:pt x="155" y="300"/>
                      <a:pt x="162" y="295"/>
                      <a:pt x="168" y="289"/>
                    </a:cubicBezTo>
                    <a:cubicBezTo>
                      <a:pt x="178" y="280"/>
                      <a:pt x="190" y="274"/>
                      <a:pt x="207" y="270"/>
                    </a:cubicBezTo>
                    <a:cubicBezTo>
                      <a:pt x="213" y="268"/>
                      <a:pt x="220" y="269"/>
                      <a:pt x="223" y="270"/>
                    </a:cubicBezTo>
                    <a:cubicBezTo>
                      <a:pt x="241" y="276"/>
                      <a:pt x="270" y="286"/>
                      <a:pt x="273" y="287"/>
                    </a:cubicBezTo>
                    <a:cubicBezTo>
                      <a:pt x="301" y="295"/>
                      <a:pt x="342" y="314"/>
                      <a:pt x="379" y="317"/>
                    </a:cubicBezTo>
                    <a:cubicBezTo>
                      <a:pt x="390" y="317"/>
                      <a:pt x="392" y="327"/>
                      <a:pt x="389" y="332"/>
                    </a:cubicBezTo>
                    <a:cubicBezTo>
                      <a:pt x="376" y="357"/>
                      <a:pt x="363" y="385"/>
                      <a:pt x="351" y="414"/>
                    </a:cubicBezTo>
                    <a:cubicBezTo>
                      <a:pt x="346" y="428"/>
                      <a:pt x="330" y="461"/>
                      <a:pt x="328" y="464"/>
                    </a:cubicBezTo>
                    <a:cubicBezTo>
                      <a:pt x="320" y="477"/>
                      <a:pt x="305" y="490"/>
                      <a:pt x="290" y="498"/>
                    </a:cubicBezTo>
                    <a:cubicBezTo>
                      <a:pt x="269" y="508"/>
                      <a:pt x="251" y="510"/>
                      <a:pt x="242" y="510"/>
                    </a:cubicBezTo>
                    <a:cubicBezTo>
                      <a:pt x="201" y="514"/>
                      <a:pt x="157" y="515"/>
                      <a:pt x="120" y="502"/>
                    </a:cubicBezTo>
                    <a:cubicBezTo>
                      <a:pt x="117" y="500"/>
                      <a:pt x="107" y="497"/>
                      <a:pt x="100" y="491"/>
                    </a:cubicBezTo>
                    <a:cubicBezTo>
                      <a:pt x="97" y="488"/>
                      <a:pt x="93" y="485"/>
                      <a:pt x="90" y="481"/>
                    </a:cubicBezTo>
                    <a:cubicBezTo>
                      <a:pt x="82" y="474"/>
                      <a:pt x="74" y="467"/>
                      <a:pt x="66" y="461"/>
                    </a:cubicBezTo>
                    <a:cubicBezTo>
                      <a:pt x="64" y="460"/>
                      <a:pt x="57" y="456"/>
                      <a:pt x="54" y="449"/>
                    </a:cubicBezTo>
                    <a:cubicBezTo>
                      <a:pt x="51" y="444"/>
                      <a:pt x="50" y="439"/>
                      <a:pt x="51" y="433"/>
                    </a:cubicBezTo>
                    <a:cubicBezTo>
                      <a:pt x="51" y="431"/>
                      <a:pt x="50" y="429"/>
                      <a:pt x="47" y="429"/>
                    </a:cubicBezTo>
                    <a:cubicBezTo>
                      <a:pt x="45" y="428"/>
                      <a:pt x="43" y="430"/>
                      <a:pt x="43" y="432"/>
                    </a:cubicBezTo>
                    <a:cubicBezTo>
                      <a:pt x="43" y="434"/>
                      <a:pt x="43" y="435"/>
                      <a:pt x="43" y="436"/>
                    </a:cubicBezTo>
                    <a:cubicBezTo>
                      <a:pt x="43" y="444"/>
                      <a:pt x="45" y="451"/>
                      <a:pt x="49" y="457"/>
                    </a:cubicBezTo>
                    <a:cubicBezTo>
                      <a:pt x="39" y="455"/>
                      <a:pt x="28" y="455"/>
                      <a:pt x="20" y="457"/>
                    </a:cubicBezTo>
                    <a:cubicBezTo>
                      <a:pt x="17" y="457"/>
                      <a:pt x="16" y="459"/>
                      <a:pt x="16" y="461"/>
                    </a:cubicBezTo>
                    <a:cubicBezTo>
                      <a:pt x="17" y="463"/>
                      <a:pt x="19" y="465"/>
                      <a:pt x="21" y="465"/>
                    </a:cubicBezTo>
                    <a:cubicBezTo>
                      <a:pt x="26" y="464"/>
                      <a:pt x="32" y="463"/>
                      <a:pt x="39" y="464"/>
                    </a:cubicBezTo>
                    <a:cubicBezTo>
                      <a:pt x="44" y="464"/>
                      <a:pt x="52" y="467"/>
                      <a:pt x="62" y="473"/>
                    </a:cubicBezTo>
                    <a:cubicBezTo>
                      <a:pt x="69" y="478"/>
                      <a:pt x="75" y="484"/>
                      <a:pt x="81" y="490"/>
                    </a:cubicBezTo>
                    <a:cubicBezTo>
                      <a:pt x="85" y="494"/>
                      <a:pt x="90" y="498"/>
                      <a:pt x="94" y="501"/>
                    </a:cubicBezTo>
                    <a:cubicBezTo>
                      <a:pt x="80" y="505"/>
                      <a:pt x="65" y="510"/>
                      <a:pt x="53" y="518"/>
                    </a:cubicBezTo>
                    <a:cubicBezTo>
                      <a:pt x="49" y="521"/>
                      <a:pt x="31" y="535"/>
                      <a:pt x="25" y="537"/>
                    </a:cubicBezTo>
                    <a:cubicBezTo>
                      <a:pt x="18" y="538"/>
                      <a:pt x="10" y="538"/>
                      <a:pt x="6" y="537"/>
                    </a:cubicBezTo>
                    <a:cubicBezTo>
                      <a:pt x="3" y="536"/>
                      <a:pt x="1" y="537"/>
                      <a:pt x="1" y="539"/>
                    </a:cubicBezTo>
                    <a:cubicBezTo>
                      <a:pt x="0" y="541"/>
                      <a:pt x="1" y="544"/>
                      <a:pt x="3" y="544"/>
                    </a:cubicBezTo>
                    <a:cubicBezTo>
                      <a:pt x="13" y="547"/>
                      <a:pt x="26" y="545"/>
                      <a:pt x="37" y="541"/>
                    </a:cubicBezTo>
                    <a:cubicBezTo>
                      <a:pt x="33" y="550"/>
                      <a:pt x="31" y="561"/>
                      <a:pt x="29" y="570"/>
                    </a:cubicBezTo>
                    <a:cubicBezTo>
                      <a:pt x="28" y="576"/>
                      <a:pt x="28" y="576"/>
                      <a:pt x="28" y="576"/>
                    </a:cubicBezTo>
                    <a:cubicBezTo>
                      <a:pt x="28" y="576"/>
                      <a:pt x="28" y="576"/>
                      <a:pt x="28" y="577"/>
                    </a:cubicBezTo>
                    <a:cubicBezTo>
                      <a:pt x="28" y="578"/>
                      <a:pt x="30" y="580"/>
                      <a:pt x="32" y="581"/>
                    </a:cubicBezTo>
                    <a:cubicBezTo>
                      <a:pt x="34" y="581"/>
                      <a:pt x="36" y="580"/>
                      <a:pt x="36" y="577"/>
                    </a:cubicBezTo>
                    <a:cubicBezTo>
                      <a:pt x="37" y="572"/>
                      <a:pt x="37" y="572"/>
                      <a:pt x="37" y="572"/>
                    </a:cubicBezTo>
                    <a:cubicBezTo>
                      <a:pt x="39" y="564"/>
                      <a:pt x="40" y="557"/>
                      <a:pt x="42" y="550"/>
                    </a:cubicBezTo>
                    <a:cubicBezTo>
                      <a:pt x="47" y="537"/>
                      <a:pt x="56" y="531"/>
                      <a:pt x="59" y="529"/>
                    </a:cubicBezTo>
                    <a:cubicBezTo>
                      <a:pt x="64" y="525"/>
                      <a:pt x="69" y="523"/>
                      <a:pt x="75" y="520"/>
                    </a:cubicBezTo>
                    <a:cubicBezTo>
                      <a:pt x="83" y="517"/>
                      <a:pt x="95" y="516"/>
                      <a:pt x="125" y="524"/>
                    </a:cubicBezTo>
                    <a:cubicBezTo>
                      <a:pt x="160" y="534"/>
                      <a:pt x="197" y="534"/>
                      <a:pt x="233" y="531"/>
                    </a:cubicBezTo>
                    <a:cubicBezTo>
                      <a:pt x="236" y="531"/>
                      <a:pt x="237" y="533"/>
                      <a:pt x="235" y="534"/>
                    </a:cubicBezTo>
                    <a:cubicBezTo>
                      <a:pt x="218" y="547"/>
                      <a:pt x="201" y="564"/>
                      <a:pt x="190" y="581"/>
                    </a:cubicBezTo>
                    <a:cubicBezTo>
                      <a:pt x="189" y="582"/>
                      <a:pt x="170" y="609"/>
                      <a:pt x="163" y="623"/>
                    </a:cubicBezTo>
                    <a:cubicBezTo>
                      <a:pt x="161" y="626"/>
                      <a:pt x="163" y="630"/>
                      <a:pt x="166" y="631"/>
                    </a:cubicBezTo>
                    <a:cubicBezTo>
                      <a:pt x="169" y="633"/>
                      <a:pt x="172" y="632"/>
                      <a:pt x="174" y="629"/>
                    </a:cubicBezTo>
                    <a:cubicBezTo>
                      <a:pt x="179" y="618"/>
                      <a:pt x="186" y="610"/>
                      <a:pt x="193" y="602"/>
                    </a:cubicBezTo>
                    <a:cubicBezTo>
                      <a:pt x="193" y="603"/>
                      <a:pt x="193" y="603"/>
                      <a:pt x="193" y="603"/>
                    </a:cubicBezTo>
                    <a:cubicBezTo>
                      <a:pt x="193" y="612"/>
                      <a:pt x="195" y="620"/>
                      <a:pt x="198" y="626"/>
                    </a:cubicBezTo>
                    <a:cubicBezTo>
                      <a:pt x="199" y="629"/>
                      <a:pt x="203" y="630"/>
                      <a:pt x="206" y="629"/>
                    </a:cubicBezTo>
                    <a:cubicBezTo>
                      <a:pt x="209" y="627"/>
                      <a:pt x="210" y="623"/>
                      <a:pt x="208" y="620"/>
                    </a:cubicBezTo>
                    <a:cubicBezTo>
                      <a:pt x="206" y="616"/>
                      <a:pt x="205" y="611"/>
                      <a:pt x="205" y="605"/>
                    </a:cubicBezTo>
                    <a:cubicBezTo>
                      <a:pt x="205" y="601"/>
                      <a:pt x="206" y="593"/>
                      <a:pt x="212" y="584"/>
                    </a:cubicBezTo>
                    <a:cubicBezTo>
                      <a:pt x="220" y="573"/>
                      <a:pt x="232" y="563"/>
                      <a:pt x="243" y="554"/>
                    </a:cubicBezTo>
                    <a:cubicBezTo>
                      <a:pt x="265" y="535"/>
                      <a:pt x="287" y="534"/>
                      <a:pt x="304" y="525"/>
                    </a:cubicBezTo>
                    <a:cubicBezTo>
                      <a:pt x="308" y="522"/>
                      <a:pt x="312" y="520"/>
                      <a:pt x="316" y="518"/>
                    </a:cubicBezTo>
                    <a:cubicBezTo>
                      <a:pt x="308" y="548"/>
                      <a:pt x="302" y="577"/>
                      <a:pt x="298" y="602"/>
                    </a:cubicBezTo>
                    <a:cubicBezTo>
                      <a:pt x="286" y="617"/>
                      <a:pt x="253" y="639"/>
                      <a:pt x="224" y="649"/>
                    </a:cubicBezTo>
                    <a:cubicBezTo>
                      <a:pt x="188" y="659"/>
                      <a:pt x="146" y="652"/>
                      <a:pt x="124" y="640"/>
                    </a:cubicBezTo>
                    <a:cubicBezTo>
                      <a:pt x="124" y="640"/>
                      <a:pt x="124" y="640"/>
                      <a:pt x="124" y="640"/>
                    </a:cubicBezTo>
                    <a:cubicBezTo>
                      <a:pt x="114" y="633"/>
                      <a:pt x="104" y="625"/>
                      <a:pt x="94" y="616"/>
                    </a:cubicBezTo>
                    <a:cubicBezTo>
                      <a:pt x="92" y="614"/>
                      <a:pt x="92" y="614"/>
                      <a:pt x="92" y="614"/>
                    </a:cubicBezTo>
                    <a:cubicBezTo>
                      <a:pt x="90" y="612"/>
                      <a:pt x="86" y="613"/>
                      <a:pt x="84" y="615"/>
                    </a:cubicBezTo>
                    <a:cubicBezTo>
                      <a:pt x="83" y="616"/>
                      <a:pt x="82" y="618"/>
                      <a:pt x="82" y="619"/>
                    </a:cubicBezTo>
                    <a:cubicBezTo>
                      <a:pt x="82" y="621"/>
                      <a:pt x="83" y="622"/>
                      <a:pt x="84" y="623"/>
                    </a:cubicBezTo>
                    <a:cubicBezTo>
                      <a:pt x="87" y="625"/>
                      <a:pt x="87" y="625"/>
                      <a:pt x="87" y="625"/>
                    </a:cubicBezTo>
                    <a:cubicBezTo>
                      <a:pt x="94" y="631"/>
                      <a:pt x="101" y="637"/>
                      <a:pt x="108" y="643"/>
                    </a:cubicBezTo>
                    <a:cubicBezTo>
                      <a:pt x="107" y="643"/>
                      <a:pt x="106" y="642"/>
                      <a:pt x="106" y="642"/>
                    </a:cubicBezTo>
                    <a:cubicBezTo>
                      <a:pt x="97" y="642"/>
                      <a:pt x="89" y="643"/>
                      <a:pt x="81" y="644"/>
                    </a:cubicBezTo>
                    <a:cubicBezTo>
                      <a:pt x="75" y="646"/>
                      <a:pt x="68" y="647"/>
                      <a:pt x="62" y="646"/>
                    </a:cubicBezTo>
                    <a:cubicBezTo>
                      <a:pt x="59" y="646"/>
                      <a:pt x="56" y="649"/>
                      <a:pt x="56" y="652"/>
                    </a:cubicBezTo>
                    <a:cubicBezTo>
                      <a:pt x="55" y="655"/>
                      <a:pt x="58" y="658"/>
                      <a:pt x="61" y="658"/>
                    </a:cubicBezTo>
                    <a:cubicBezTo>
                      <a:pt x="69" y="659"/>
                      <a:pt x="76" y="657"/>
                      <a:pt x="83" y="656"/>
                    </a:cubicBezTo>
                    <a:cubicBezTo>
                      <a:pt x="91" y="655"/>
                      <a:pt x="98" y="654"/>
                      <a:pt x="105" y="654"/>
                    </a:cubicBezTo>
                    <a:cubicBezTo>
                      <a:pt x="105" y="654"/>
                      <a:pt x="113" y="655"/>
                      <a:pt x="120" y="657"/>
                    </a:cubicBezTo>
                    <a:cubicBezTo>
                      <a:pt x="141" y="665"/>
                      <a:pt x="158" y="670"/>
                      <a:pt x="179" y="673"/>
                    </a:cubicBezTo>
                    <a:cubicBezTo>
                      <a:pt x="176" y="676"/>
                      <a:pt x="134" y="703"/>
                      <a:pt x="127" y="706"/>
                    </a:cubicBezTo>
                    <a:cubicBezTo>
                      <a:pt x="125" y="707"/>
                      <a:pt x="92" y="724"/>
                      <a:pt x="77" y="725"/>
                    </a:cubicBezTo>
                    <a:cubicBezTo>
                      <a:pt x="74" y="725"/>
                      <a:pt x="71" y="728"/>
                      <a:pt x="72" y="731"/>
                    </a:cubicBezTo>
                    <a:cubicBezTo>
                      <a:pt x="72" y="735"/>
                      <a:pt x="75" y="737"/>
                      <a:pt x="78" y="737"/>
                    </a:cubicBezTo>
                    <a:cubicBezTo>
                      <a:pt x="88" y="736"/>
                      <a:pt x="101" y="734"/>
                      <a:pt x="112" y="730"/>
                    </a:cubicBezTo>
                    <a:cubicBezTo>
                      <a:pt x="106" y="741"/>
                      <a:pt x="104" y="752"/>
                      <a:pt x="102" y="759"/>
                    </a:cubicBezTo>
                    <a:cubicBezTo>
                      <a:pt x="102" y="760"/>
                      <a:pt x="102" y="760"/>
                      <a:pt x="102" y="760"/>
                    </a:cubicBezTo>
                    <a:cubicBezTo>
                      <a:pt x="102" y="763"/>
                      <a:pt x="104" y="766"/>
                      <a:pt x="107" y="766"/>
                    </a:cubicBezTo>
                    <a:cubicBezTo>
                      <a:pt x="111" y="767"/>
                      <a:pt x="114" y="765"/>
                      <a:pt x="114" y="761"/>
                    </a:cubicBezTo>
                    <a:cubicBezTo>
                      <a:pt x="115" y="754"/>
                      <a:pt x="119" y="740"/>
                      <a:pt x="127" y="731"/>
                    </a:cubicBezTo>
                    <a:cubicBezTo>
                      <a:pt x="129" y="728"/>
                      <a:pt x="171" y="701"/>
                      <a:pt x="179" y="697"/>
                    </a:cubicBezTo>
                    <a:cubicBezTo>
                      <a:pt x="184" y="695"/>
                      <a:pt x="209" y="684"/>
                      <a:pt x="229" y="677"/>
                    </a:cubicBezTo>
                    <a:cubicBezTo>
                      <a:pt x="250" y="670"/>
                      <a:pt x="272" y="658"/>
                      <a:pt x="291" y="645"/>
                    </a:cubicBezTo>
                    <a:cubicBezTo>
                      <a:pt x="290" y="652"/>
                      <a:pt x="289" y="659"/>
                      <a:pt x="288" y="665"/>
                    </a:cubicBezTo>
                    <a:cubicBezTo>
                      <a:pt x="286" y="676"/>
                      <a:pt x="275" y="686"/>
                      <a:pt x="275" y="686"/>
                    </a:cubicBezTo>
                    <a:cubicBezTo>
                      <a:pt x="275" y="687"/>
                      <a:pt x="275" y="687"/>
                      <a:pt x="275" y="687"/>
                    </a:cubicBezTo>
                    <a:cubicBezTo>
                      <a:pt x="261" y="701"/>
                      <a:pt x="242" y="721"/>
                      <a:pt x="226" y="745"/>
                    </a:cubicBezTo>
                    <a:cubicBezTo>
                      <a:pt x="225" y="747"/>
                      <a:pt x="205" y="769"/>
                      <a:pt x="196" y="776"/>
                    </a:cubicBezTo>
                    <a:cubicBezTo>
                      <a:pt x="185" y="785"/>
                      <a:pt x="175" y="792"/>
                      <a:pt x="165" y="797"/>
                    </a:cubicBezTo>
                    <a:cubicBezTo>
                      <a:pt x="162" y="798"/>
                      <a:pt x="158" y="801"/>
                      <a:pt x="152" y="799"/>
                    </a:cubicBezTo>
                    <a:cubicBezTo>
                      <a:pt x="140" y="794"/>
                      <a:pt x="130" y="781"/>
                      <a:pt x="122" y="773"/>
                    </a:cubicBezTo>
                    <a:cubicBezTo>
                      <a:pt x="121" y="771"/>
                      <a:pt x="121" y="771"/>
                      <a:pt x="121" y="771"/>
                    </a:cubicBezTo>
                    <a:cubicBezTo>
                      <a:pt x="118" y="768"/>
                      <a:pt x="115" y="768"/>
                      <a:pt x="112" y="770"/>
                    </a:cubicBezTo>
                    <a:cubicBezTo>
                      <a:pt x="111" y="771"/>
                      <a:pt x="110" y="772"/>
                      <a:pt x="110" y="774"/>
                    </a:cubicBezTo>
                    <a:cubicBezTo>
                      <a:pt x="110" y="776"/>
                      <a:pt x="110" y="777"/>
                      <a:pt x="112" y="779"/>
                    </a:cubicBezTo>
                    <a:cubicBezTo>
                      <a:pt x="114" y="781"/>
                      <a:pt x="114" y="781"/>
                      <a:pt x="114" y="781"/>
                    </a:cubicBezTo>
                    <a:cubicBezTo>
                      <a:pt x="120" y="788"/>
                      <a:pt x="126" y="795"/>
                      <a:pt x="132" y="801"/>
                    </a:cubicBezTo>
                    <a:cubicBezTo>
                      <a:pt x="132" y="801"/>
                      <a:pt x="131" y="801"/>
                      <a:pt x="131" y="801"/>
                    </a:cubicBezTo>
                    <a:cubicBezTo>
                      <a:pt x="122" y="798"/>
                      <a:pt x="114" y="799"/>
                      <a:pt x="106" y="799"/>
                    </a:cubicBezTo>
                    <a:cubicBezTo>
                      <a:pt x="99" y="799"/>
                      <a:pt x="92" y="799"/>
                      <a:pt x="86" y="798"/>
                    </a:cubicBezTo>
                    <a:cubicBezTo>
                      <a:pt x="83" y="797"/>
                      <a:pt x="80" y="799"/>
                      <a:pt x="79" y="803"/>
                    </a:cubicBezTo>
                    <a:cubicBezTo>
                      <a:pt x="78" y="806"/>
                      <a:pt x="81" y="809"/>
                      <a:pt x="84" y="810"/>
                    </a:cubicBezTo>
                    <a:cubicBezTo>
                      <a:pt x="91" y="811"/>
                      <a:pt x="99" y="811"/>
                      <a:pt x="106" y="811"/>
                    </a:cubicBezTo>
                    <a:cubicBezTo>
                      <a:pt x="113" y="811"/>
                      <a:pt x="120" y="810"/>
                      <a:pt x="127" y="812"/>
                    </a:cubicBezTo>
                    <a:cubicBezTo>
                      <a:pt x="117" y="815"/>
                      <a:pt x="105" y="818"/>
                      <a:pt x="91" y="817"/>
                    </a:cubicBezTo>
                    <a:cubicBezTo>
                      <a:pt x="82" y="816"/>
                      <a:pt x="82" y="816"/>
                      <a:pt x="82" y="816"/>
                    </a:cubicBezTo>
                    <a:cubicBezTo>
                      <a:pt x="74" y="815"/>
                      <a:pt x="64" y="813"/>
                      <a:pt x="60" y="809"/>
                    </a:cubicBezTo>
                    <a:cubicBezTo>
                      <a:pt x="58" y="807"/>
                      <a:pt x="54" y="806"/>
                      <a:pt x="51" y="809"/>
                    </a:cubicBezTo>
                    <a:cubicBezTo>
                      <a:pt x="50" y="810"/>
                      <a:pt x="49" y="811"/>
                      <a:pt x="49" y="813"/>
                    </a:cubicBezTo>
                    <a:cubicBezTo>
                      <a:pt x="49" y="815"/>
                      <a:pt x="50" y="816"/>
                      <a:pt x="51" y="817"/>
                    </a:cubicBezTo>
                    <a:cubicBezTo>
                      <a:pt x="57" y="825"/>
                      <a:pt x="70" y="826"/>
                      <a:pt x="80" y="828"/>
                    </a:cubicBezTo>
                    <a:cubicBezTo>
                      <a:pt x="88" y="829"/>
                      <a:pt x="88" y="829"/>
                      <a:pt x="88" y="829"/>
                    </a:cubicBezTo>
                    <a:cubicBezTo>
                      <a:pt x="89" y="829"/>
                      <a:pt x="89" y="829"/>
                      <a:pt x="89" y="829"/>
                    </a:cubicBezTo>
                    <a:cubicBezTo>
                      <a:pt x="73" y="834"/>
                      <a:pt x="58" y="843"/>
                      <a:pt x="40" y="856"/>
                    </a:cubicBezTo>
                    <a:cubicBezTo>
                      <a:pt x="38" y="857"/>
                      <a:pt x="37" y="859"/>
                      <a:pt x="37" y="861"/>
                    </a:cubicBezTo>
                    <a:cubicBezTo>
                      <a:pt x="37" y="862"/>
                      <a:pt x="37" y="863"/>
                      <a:pt x="38" y="864"/>
                    </a:cubicBezTo>
                    <a:cubicBezTo>
                      <a:pt x="40" y="867"/>
                      <a:pt x="44" y="868"/>
                      <a:pt x="47" y="866"/>
                    </a:cubicBezTo>
                    <a:cubicBezTo>
                      <a:pt x="64" y="853"/>
                      <a:pt x="79" y="845"/>
                      <a:pt x="94" y="840"/>
                    </a:cubicBezTo>
                    <a:cubicBezTo>
                      <a:pt x="108" y="836"/>
                      <a:pt x="108" y="836"/>
                      <a:pt x="108" y="836"/>
                    </a:cubicBezTo>
                    <a:cubicBezTo>
                      <a:pt x="111" y="835"/>
                      <a:pt x="125" y="833"/>
                      <a:pt x="129" y="832"/>
                    </a:cubicBezTo>
                    <a:cubicBezTo>
                      <a:pt x="149" y="827"/>
                      <a:pt x="174" y="817"/>
                      <a:pt x="199" y="799"/>
                    </a:cubicBezTo>
                    <a:cubicBezTo>
                      <a:pt x="200" y="798"/>
                      <a:pt x="202" y="799"/>
                      <a:pt x="201" y="801"/>
                    </a:cubicBezTo>
                    <a:cubicBezTo>
                      <a:pt x="198" y="808"/>
                      <a:pt x="195" y="815"/>
                      <a:pt x="192" y="821"/>
                    </a:cubicBezTo>
                    <a:cubicBezTo>
                      <a:pt x="191" y="823"/>
                      <a:pt x="188" y="828"/>
                      <a:pt x="181" y="833"/>
                    </a:cubicBezTo>
                    <a:cubicBezTo>
                      <a:pt x="180" y="833"/>
                      <a:pt x="179" y="834"/>
                      <a:pt x="177" y="835"/>
                    </a:cubicBezTo>
                    <a:cubicBezTo>
                      <a:pt x="177" y="836"/>
                      <a:pt x="177" y="836"/>
                      <a:pt x="177" y="836"/>
                    </a:cubicBezTo>
                    <a:cubicBezTo>
                      <a:pt x="151" y="853"/>
                      <a:pt x="128" y="861"/>
                      <a:pt x="108" y="860"/>
                    </a:cubicBezTo>
                    <a:cubicBezTo>
                      <a:pt x="104" y="860"/>
                      <a:pt x="102" y="862"/>
                      <a:pt x="101" y="866"/>
                    </a:cubicBezTo>
                    <a:cubicBezTo>
                      <a:pt x="101" y="869"/>
                      <a:pt x="104" y="872"/>
                      <a:pt x="107" y="872"/>
                    </a:cubicBezTo>
                    <a:cubicBezTo>
                      <a:pt x="127" y="873"/>
                      <a:pt x="150" y="866"/>
                      <a:pt x="174" y="851"/>
                    </a:cubicBezTo>
                    <a:cubicBezTo>
                      <a:pt x="161" y="872"/>
                      <a:pt x="150" y="880"/>
                      <a:pt x="150" y="880"/>
                    </a:cubicBezTo>
                    <a:cubicBezTo>
                      <a:pt x="148" y="882"/>
                      <a:pt x="123" y="903"/>
                      <a:pt x="111" y="907"/>
                    </a:cubicBezTo>
                    <a:cubicBezTo>
                      <a:pt x="108" y="908"/>
                      <a:pt x="106" y="912"/>
                      <a:pt x="107" y="915"/>
                    </a:cubicBezTo>
                    <a:cubicBezTo>
                      <a:pt x="108" y="918"/>
                      <a:pt x="112" y="920"/>
                      <a:pt x="115" y="919"/>
                    </a:cubicBezTo>
                    <a:cubicBezTo>
                      <a:pt x="123" y="916"/>
                      <a:pt x="131" y="912"/>
                      <a:pt x="138" y="907"/>
                    </a:cubicBezTo>
                    <a:cubicBezTo>
                      <a:pt x="135" y="914"/>
                      <a:pt x="133" y="922"/>
                      <a:pt x="133" y="929"/>
                    </a:cubicBezTo>
                    <a:cubicBezTo>
                      <a:pt x="133" y="929"/>
                      <a:pt x="133" y="930"/>
                      <a:pt x="133" y="930"/>
                    </a:cubicBezTo>
                    <a:cubicBezTo>
                      <a:pt x="133" y="933"/>
                      <a:pt x="136" y="936"/>
                      <a:pt x="139" y="936"/>
                    </a:cubicBezTo>
                    <a:cubicBezTo>
                      <a:pt x="142" y="935"/>
                      <a:pt x="145" y="933"/>
                      <a:pt x="145" y="929"/>
                    </a:cubicBezTo>
                    <a:cubicBezTo>
                      <a:pt x="144" y="922"/>
                      <a:pt x="156" y="900"/>
                      <a:pt x="163" y="890"/>
                    </a:cubicBezTo>
                    <a:cubicBezTo>
                      <a:pt x="172" y="876"/>
                      <a:pt x="202" y="852"/>
                      <a:pt x="222" y="797"/>
                    </a:cubicBezTo>
                    <a:cubicBezTo>
                      <a:pt x="229" y="778"/>
                      <a:pt x="282" y="720"/>
                      <a:pt x="297" y="705"/>
                    </a:cubicBezTo>
                    <a:cubicBezTo>
                      <a:pt x="300" y="701"/>
                      <a:pt x="301" y="705"/>
                      <a:pt x="302" y="707"/>
                    </a:cubicBezTo>
                    <a:cubicBezTo>
                      <a:pt x="304" y="713"/>
                      <a:pt x="306" y="719"/>
                      <a:pt x="309" y="724"/>
                    </a:cubicBezTo>
                    <a:cubicBezTo>
                      <a:pt x="311" y="728"/>
                      <a:pt x="316" y="740"/>
                      <a:pt x="313" y="755"/>
                    </a:cubicBezTo>
                    <a:cubicBezTo>
                      <a:pt x="306" y="791"/>
                      <a:pt x="290" y="843"/>
                      <a:pt x="251" y="867"/>
                    </a:cubicBezTo>
                    <a:cubicBezTo>
                      <a:pt x="245" y="870"/>
                      <a:pt x="237" y="874"/>
                      <a:pt x="232" y="875"/>
                    </a:cubicBezTo>
                    <a:cubicBezTo>
                      <a:pt x="222" y="879"/>
                      <a:pt x="213" y="881"/>
                      <a:pt x="206" y="880"/>
                    </a:cubicBezTo>
                    <a:cubicBezTo>
                      <a:pt x="202" y="880"/>
                      <a:pt x="199" y="883"/>
                      <a:pt x="199" y="886"/>
                    </a:cubicBezTo>
                    <a:cubicBezTo>
                      <a:pt x="199" y="889"/>
                      <a:pt x="202" y="892"/>
                      <a:pt x="205" y="892"/>
                    </a:cubicBezTo>
                    <a:cubicBezTo>
                      <a:pt x="217" y="893"/>
                      <a:pt x="231" y="889"/>
                      <a:pt x="244" y="884"/>
                    </a:cubicBezTo>
                    <a:cubicBezTo>
                      <a:pt x="245" y="883"/>
                      <a:pt x="247" y="885"/>
                      <a:pt x="246" y="886"/>
                    </a:cubicBezTo>
                    <a:cubicBezTo>
                      <a:pt x="244" y="891"/>
                      <a:pt x="242" y="896"/>
                      <a:pt x="241" y="901"/>
                    </a:cubicBezTo>
                    <a:cubicBezTo>
                      <a:pt x="239" y="909"/>
                      <a:pt x="236" y="917"/>
                      <a:pt x="232" y="921"/>
                    </a:cubicBezTo>
                    <a:cubicBezTo>
                      <a:pt x="231" y="922"/>
                      <a:pt x="231" y="924"/>
                      <a:pt x="231" y="925"/>
                    </a:cubicBezTo>
                    <a:cubicBezTo>
                      <a:pt x="231" y="927"/>
                      <a:pt x="232" y="928"/>
                      <a:pt x="233" y="929"/>
                    </a:cubicBezTo>
                    <a:cubicBezTo>
                      <a:pt x="235" y="932"/>
                      <a:pt x="239" y="932"/>
                      <a:pt x="241" y="929"/>
                    </a:cubicBezTo>
                    <a:cubicBezTo>
                      <a:pt x="247" y="923"/>
                      <a:pt x="250" y="913"/>
                      <a:pt x="253" y="904"/>
                    </a:cubicBezTo>
                    <a:cubicBezTo>
                      <a:pt x="254" y="900"/>
                      <a:pt x="255" y="895"/>
                      <a:pt x="257" y="891"/>
                    </a:cubicBezTo>
                    <a:cubicBezTo>
                      <a:pt x="261" y="882"/>
                      <a:pt x="266" y="880"/>
                      <a:pt x="268" y="878"/>
                    </a:cubicBezTo>
                    <a:cubicBezTo>
                      <a:pt x="304" y="852"/>
                      <a:pt x="321" y="805"/>
                      <a:pt x="330" y="769"/>
                    </a:cubicBezTo>
                    <a:cubicBezTo>
                      <a:pt x="333" y="785"/>
                      <a:pt x="333" y="797"/>
                      <a:pt x="330" y="821"/>
                    </a:cubicBezTo>
                    <a:cubicBezTo>
                      <a:pt x="329" y="838"/>
                      <a:pt x="320" y="856"/>
                      <a:pt x="313" y="857"/>
                    </a:cubicBezTo>
                    <a:cubicBezTo>
                      <a:pt x="310" y="858"/>
                      <a:pt x="307" y="861"/>
                      <a:pt x="308" y="864"/>
                    </a:cubicBezTo>
                    <a:cubicBezTo>
                      <a:pt x="308" y="867"/>
                      <a:pt x="311" y="870"/>
                      <a:pt x="315" y="869"/>
                    </a:cubicBezTo>
                    <a:cubicBezTo>
                      <a:pt x="328" y="867"/>
                      <a:pt x="335" y="852"/>
                      <a:pt x="340" y="838"/>
                    </a:cubicBezTo>
                    <a:cubicBezTo>
                      <a:pt x="344" y="855"/>
                      <a:pt x="349" y="866"/>
                      <a:pt x="353" y="873"/>
                    </a:cubicBezTo>
                    <a:cubicBezTo>
                      <a:pt x="354" y="875"/>
                      <a:pt x="354" y="875"/>
                      <a:pt x="354" y="875"/>
                    </a:cubicBezTo>
                    <a:cubicBezTo>
                      <a:pt x="356" y="878"/>
                      <a:pt x="359" y="879"/>
                      <a:pt x="362" y="877"/>
                    </a:cubicBezTo>
                    <a:cubicBezTo>
                      <a:pt x="365" y="876"/>
                      <a:pt x="366" y="872"/>
                      <a:pt x="365" y="869"/>
                    </a:cubicBezTo>
                    <a:cubicBezTo>
                      <a:pt x="364" y="867"/>
                      <a:pt x="364" y="867"/>
                      <a:pt x="364" y="867"/>
                    </a:cubicBezTo>
                    <a:cubicBezTo>
                      <a:pt x="361" y="862"/>
                      <a:pt x="356" y="853"/>
                      <a:pt x="353" y="841"/>
                    </a:cubicBezTo>
                    <a:cubicBezTo>
                      <a:pt x="349" y="822"/>
                      <a:pt x="351" y="811"/>
                      <a:pt x="352" y="806"/>
                    </a:cubicBezTo>
                    <a:cubicBezTo>
                      <a:pt x="353" y="790"/>
                      <a:pt x="350" y="777"/>
                      <a:pt x="348" y="766"/>
                    </a:cubicBezTo>
                    <a:cubicBezTo>
                      <a:pt x="359" y="775"/>
                      <a:pt x="379" y="781"/>
                      <a:pt x="388" y="791"/>
                    </a:cubicBezTo>
                    <a:cubicBezTo>
                      <a:pt x="398" y="801"/>
                      <a:pt x="405" y="812"/>
                      <a:pt x="410" y="822"/>
                    </a:cubicBezTo>
                    <a:cubicBezTo>
                      <a:pt x="411" y="825"/>
                      <a:pt x="415" y="827"/>
                      <a:pt x="418" y="825"/>
                    </a:cubicBezTo>
                    <a:cubicBezTo>
                      <a:pt x="420" y="824"/>
                      <a:pt x="421" y="822"/>
                      <a:pt x="421" y="820"/>
                    </a:cubicBezTo>
                    <a:cubicBezTo>
                      <a:pt x="421" y="819"/>
                      <a:pt x="421" y="818"/>
                      <a:pt x="421" y="817"/>
                    </a:cubicBezTo>
                    <a:cubicBezTo>
                      <a:pt x="416" y="808"/>
                      <a:pt x="410" y="797"/>
                      <a:pt x="402" y="788"/>
                    </a:cubicBezTo>
                    <a:cubicBezTo>
                      <a:pt x="410" y="790"/>
                      <a:pt x="417" y="791"/>
                      <a:pt x="425" y="791"/>
                    </a:cubicBezTo>
                    <a:cubicBezTo>
                      <a:pt x="428" y="791"/>
                      <a:pt x="431" y="788"/>
                      <a:pt x="431" y="785"/>
                    </a:cubicBezTo>
                    <a:cubicBezTo>
                      <a:pt x="430" y="781"/>
                      <a:pt x="428" y="779"/>
                      <a:pt x="424" y="779"/>
                    </a:cubicBezTo>
                    <a:cubicBezTo>
                      <a:pt x="415" y="779"/>
                      <a:pt x="393" y="772"/>
                      <a:pt x="392" y="772"/>
                    </a:cubicBezTo>
                    <a:cubicBezTo>
                      <a:pt x="380" y="767"/>
                      <a:pt x="369" y="758"/>
                      <a:pt x="358" y="747"/>
                    </a:cubicBezTo>
                    <a:cubicBezTo>
                      <a:pt x="354" y="744"/>
                      <a:pt x="334" y="719"/>
                      <a:pt x="327" y="690"/>
                    </a:cubicBezTo>
                    <a:cubicBezTo>
                      <a:pt x="327" y="690"/>
                      <a:pt x="322" y="677"/>
                      <a:pt x="325" y="661"/>
                    </a:cubicBezTo>
                    <a:cubicBezTo>
                      <a:pt x="329" y="638"/>
                      <a:pt x="335" y="613"/>
                      <a:pt x="342" y="585"/>
                    </a:cubicBezTo>
                    <a:cubicBezTo>
                      <a:pt x="354" y="606"/>
                      <a:pt x="366" y="624"/>
                      <a:pt x="371" y="633"/>
                    </a:cubicBezTo>
                    <a:cubicBezTo>
                      <a:pt x="380" y="648"/>
                      <a:pt x="392" y="672"/>
                      <a:pt x="384" y="688"/>
                    </a:cubicBezTo>
                    <a:cubicBezTo>
                      <a:pt x="382" y="691"/>
                      <a:pt x="383" y="694"/>
                      <a:pt x="386" y="696"/>
                    </a:cubicBezTo>
                    <a:cubicBezTo>
                      <a:pt x="389" y="698"/>
                      <a:pt x="392" y="697"/>
                      <a:pt x="394" y="694"/>
                    </a:cubicBezTo>
                    <a:cubicBezTo>
                      <a:pt x="398" y="688"/>
                      <a:pt x="399" y="681"/>
                      <a:pt x="399" y="674"/>
                    </a:cubicBezTo>
                    <a:cubicBezTo>
                      <a:pt x="399" y="667"/>
                      <a:pt x="393" y="644"/>
                      <a:pt x="394" y="644"/>
                    </a:cubicBezTo>
                    <a:cubicBezTo>
                      <a:pt x="394" y="644"/>
                      <a:pt x="413" y="660"/>
                      <a:pt x="418" y="665"/>
                    </a:cubicBezTo>
                    <a:cubicBezTo>
                      <a:pt x="420" y="668"/>
                      <a:pt x="424" y="668"/>
                      <a:pt x="426" y="666"/>
                    </a:cubicBezTo>
                    <a:cubicBezTo>
                      <a:pt x="429" y="664"/>
                      <a:pt x="429" y="660"/>
                      <a:pt x="427" y="658"/>
                    </a:cubicBezTo>
                    <a:cubicBezTo>
                      <a:pt x="425" y="655"/>
                      <a:pt x="418" y="649"/>
                      <a:pt x="416" y="646"/>
                    </a:cubicBezTo>
                    <a:cubicBezTo>
                      <a:pt x="413" y="643"/>
                      <a:pt x="388" y="613"/>
                      <a:pt x="384" y="607"/>
                    </a:cubicBezTo>
                    <a:cubicBezTo>
                      <a:pt x="383" y="605"/>
                      <a:pt x="385" y="603"/>
                      <a:pt x="387" y="604"/>
                    </a:cubicBezTo>
                    <a:cubicBezTo>
                      <a:pt x="397" y="608"/>
                      <a:pt x="408" y="611"/>
                      <a:pt x="419" y="612"/>
                    </a:cubicBezTo>
                    <a:cubicBezTo>
                      <a:pt x="424" y="612"/>
                      <a:pt x="429" y="610"/>
                      <a:pt x="430" y="604"/>
                    </a:cubicBezTo>
                    <a:cubicBezTo>
                      <a:pt x="430" y="599"/>
                      <a:pt x="426" y="597"/>
                      <a:pt x="420" y="596"/>
                    </a:cubicBezTo>
                    <a:cubicBezTo>
                      <a:pt x="406" y="595"/>
                      <a:pt x="393" y="589"/>
                      <a:pt x="378" y="583"/>
                    </a:cubicBezTo>
                    <a:cubicBezTo>
                      <a:pt x="378" y="583"/>
                      <a:pt x="365" y="577"/>
                      <a:pt x="362" y="567"/>
                    </a:cubicBezTo>
                    <a:cubicBezTo>
                      <a:pt x="359" y="559"/>
                      <a:pt x="353" y="545"/>
                      <a:pt x="358" y="525"/>
                    </a:cubicBezTo>
                    <a:cubicBezTo>
                      <a:pt x="395" y="391"/>
                      <a:pt x="483" y="294"/>
                      <a:pt x="529" y="231"/>
                    </a:cubicBezTo>
                    <a:cubicBezTo>
                      <a:pt x="534" y="225"/>
                      <a:pt x="538" y="217"/>
                      <a:pt x="542" y="211"/>
                    </a:cubicBezTo>
                    <a:cubicBezTo>
                      <a:pt x="545" y="206"/>
                      <a:pt x="552" y="206"/>
                      <a:pt x="556" y="211"/>
                    </a:cubicBezTo>
                    <a:cubicBezTo>
                      <a:pt x="560" y="217"/>
                      <a:pt x="572" y="232"/>
                      <a:pt x="578" y="237"/>
                    </a:cubicBezTo>
                    <a:cubicBezTo>
                      <a:pt x="599" y="259"/>
                      <a:pt x="624" y="284"/>
                      <a:pt x="656" y="316"/>
                    </a:cubicBezTo>
                    <a:cubicBezTo>
                      <a:pt x="700" y="360"/>
                      <a:pt x="749" y="397"/>
                      <a:pt x="780" y="451"/>
                    </a:cubicBezTo>
                    <a:cubicBezTo>
                      <a:pt x="810" y="504"/>
                      <a:pt x="833" y="548"/>
                      <a:pt x="847" y="601"/>
                    </a:cubicBezTo>
                    <a:cubicBezTo>
                      <a:pt x="851" y="617"/>
                      <a:pt x="859" y="650"/>
                      <a:pt x="853" y="674"/>
                    </a:cubicBezTo>
                    <a:cubicBezTo>
                      <a:pt x="846" y="695"/>
                      <a:pt x="831" y="722"/>
                      <a:pt x="811" y="731"/>
                    </a:cubicBezTo>
                    <a:cubicBezTo>
                      <a:pt x="796" y="737"/>
                      <a:pt x="777" y="745"/>
                      <a:pt x="768" y="744"/>
                    </a:cubicBezTo>
                    <a:cubicBezTo>
                      <a:pt x="765" y="744"/>
                      <a:pt x="762" y="746"/>
                      <a:pt x="762" y="749"/>
                    </a:cubicBezTo>
                    <a:cubicBezTo>
                      <a:pt x="762" y="753"/>
                      <a:pt x="764" y="756"/>
                      <a:pt x="767" y="756"/>
                    </a:cubicBezTo>
                    <a:cubicBezTo>
                      <a:pt x="776" y="756"/>
                      <a:pt x="788" y="753"/>
                      <a:pt x="801" y="748"/>
                    </a:cubicBezTo>
                    <a:cubicBezTo>
                      <a:pt x="788" y="760"/>
                      <a:pt x="775" y="774"/>
                      <a:pt x="770" y="782"/>
                    </a:cubicBezTo>
                    <a:cubicBezTo>
                      <a:pt x="770" y="783"/>
                      <a:pt x="770" y="784"/>
                      <a:pt x="770" y="785"/>
                    </a:cubicBezTo>
                    <a:cubicBezTo>
                      <a:pt x="770" y="787"/>
                      <a:pt x="771" y="789"/>
                      <a:pt x="773" y="790"/>
                    </a:cubicBezTo>
                    <a:cubicBezTo>
                      <a:pt x="776" y="792"/>
                      <a:pt x="780" y="791"/>
                      <a:pt x="781" y="788"/>
                    </a:cubicBezTo>
                    <a:cubicBezTo>
                      <a:pt x="785" y="781"/>
                      <a:pt x="796" y="769"/>
                      <a:pt x="808" y="758"/>
                    </a:cubicBezTo>
                    <a:cubicBezTo>
                      <a:pt x="804" y="767"/>
                      <a:pt x="790" y="809"/>
                      <a:pt x="768" y="830"/>
                    </a:cubicBezTo>
                    <a:cubicBezTo>
                      <a:pt x="766" y="831"/>
                      <a:pt x="766" y="831"/>
                      <a:pt x="766" y="831"/>
                    </a:cubicBezTo>
                    <a:cubicBezTo>
                      <a:pt x="765" y="833"/>
                      <a:pt x="764" y="835"/>
                      <a:pt x="766" y="837"/>
                    </a:cubicBezTo>
                    <a:cubicBezTo>
                      <a:pt x="767" y="839"/>
                      <a:pt x="770" y="839"/>
                      <a:pt x="772" y="837"/>
                    </a:cubicBezTo>
                    <a:cubicBezTo>
                      <a:pt x="773" y="836"/>
                      <a:pt x="773" y="836"/>
                      <a:pt x="773" y="836"/>
                    </a:cubicBezTo>
                    <a:cubicBezTo>
                      <a:pt x="780" y="830"/>
                      <a:pt x="790" y="821"/>
                      <a:pt x="801" y="804"/>
                    </a:cubicBezTo>
                    <a:cubicBezTo>
                      <a:pt x="801" y="804"/>
                      <a:pt x="802" y="805"/>
                      <a:pt x="802" y="805"/>
                    </a:cubicBezTo>
                    <a:cubicBezTo>
                      <a:pt x="802" y="806"/>
                      <a:pt x="802" y="807"/>
                      <a:pt x="802" y="808"/>
                    </a:cubicBezTo>
                    <a:cubicBezTo>
                      <a:pt x="802" y="811"/>
                      <a:pt x="802" y="815"/>
                      <a:pt x="802" y="818"/>
                    </a:cubicBezTo>
                    <a:cubicBezTo>
                      <a:pt x="802" y="830"/>
                      <a:pt x="803" y="842"/>
                      <a:pt x="812" y="847"/>
                    </a:cubicBezTo>
                    <a:cubicBezTo>
                      <a:pt x="814" y="848"/>
                      <a:pt x="817" y="848"/>
                      <a:pt x="818" y="846"/>
                    </a:cubicBezTo>
                    <a:cubicBezTo>
                      <a:pt x="819" y="844"/>
                      <a:pt x="818" y="841"/>
                      <a:pt x="816" y="840"/>
                    </a:cubicBezTo>
                    <a:cubicBezTo>
                      <a:pt x="809" y="836"/>
                      <a:pt x="814" y="801"/>
                      <a:pt x="815" y="798"/>
                    </a:cubicBezTo>
                    <a:cubicBezTo>
                      <a:pt x="822" y="775"/>
                      <a:pt x="826" y="764"/>
                      <a:pt x="834" y="751"/>
                    </a:cubicBezTo>
                    <a:cubicBezTo>
                      <a:pt x="831" y="771"/>
                      <a:pt x="830" y="797"/>
                      <a:pt x="833" y="822"/>
                    </a:cubicBezTo>
                    <a:cubicBezTo>
                      <a:pt x="834" y="826"/>
                      <a:pt x="840" y="875"/>
                      <a:pt x="843" y="883"/>
                    </a:cubicBezTo>
                    <a:cubicBezTo>
                      <a:pt x="843" y="885"/>
                      <a:pt x="847" y="887"/>
                      <a:pt x="849" y="886"/>
                    </a:cubicBezTo>
                    <a:cubicBezTo>
                      <a:pt x="850" y="886"/>
                      <a:pt x="852" y="883"/>
                      <a:pt x="852" y="882"/>
                    </a:cubicBezTo>
                    <a:cubicBezTo>
                      <a:pt x="852" y="881"/>
                      <a:pt x="852" y="881"/>
                      <a:pt x="852" y="880"/>
                    </a:cubicBezTo>
                    <a:cubicBezTo>
                      <a:pt x="851" y="878"/>
                      <a:pt x="849" y="855"/>
                      <a:pt x="847" y="841"/>
                    </a:cubicBezTo>
                    <a:cubicBezTo>
                      <a:pt x="847" y="837"/>
                      <a:pt x="851" y="838"/>
                      <a:pt x="854" y="841"/>
                    </a:cubicBezTo>
                    <a:cubicBezTo>
                      <a:pt x="864" y="851"/>
                      <a:pt x="876" y="862"/>
                      <a:pt x="887" y="866"/>
                    </a:cubicBezTo>
                    <a:cubicBezTo>
                      <a:pt x="889" y="867"/>
                      <a:pt x="895" y="868"/>
                      <a:pt x="896" y="862"/>
                    </a:cubicBezTo>
                    <a:cubicBezTo>
                      <a:pt x="898" y="857"/>
                      <a:pt x="894" y="855"/>
                      <a:pt x="892" y="854"/>
                    </a:cubicBezTo>
                    <a:cubicBezTo>
                      <a:pt x="885" y="852"/>
                      <a:pt x="877" y="847"/>
                      <a:pt x="871" y="841"/>
                    </a:cubicBezTo>
                    <a:cubicBezTo>
                      <a:pt x="864" y="836"/>
                      <a:pt x="853" y="822"/>
                      <a:pt x="852" y="803"/>
                    </a:cubicBezTo>
                    <a:cubicBezTo>
                      <a:pt x="850" y="773"/>
                      <a:pt x="858" y="745"/>
                      <a:pt x="865" y="732"/>
                    </a:cubicBezTo>
                    <a:cubicBezTo>
                      <a:pt x="874" y="717"/>
                      <a:pt x="877" y="702"/>
                      <a:pt x="882" y="689"/>
                    </a:cubicBezTo>
                    <a:cubicBezTo>
                      <a:pt x="883" y="691"/>
                      <a:pt x="884" y="692"/>
                      <a:pt x="885" y="693"/>
                    </a:cubicBezTo>
                    <a:cubicBezTo>
                      <a:pt x="898" y="710"/>
                      <a:pt x="910" y="725"/>
                      <a:pt x="923" y="749"/>
                    </a:cubicBezTo>
                    <a:cubicBezTo>
                      <a:pt x="942" y="778"/>
                      <a:pt x="960" y="826"/>
                      <a:pt x="970" y="852"/>
                    </a:cubicBezTo>
                    <a:cubicBezTo>
                      <a:pt x="972" y="855"/>
                      <a:pt x="982" y="893"/>
                      <a:pt x="978" y="902"/>
                    </a:cubicBezTo>
                    <a:cubicBezTo>
                      <a:pt x="977" y="904"/>
                      <a:pt x="977" y="906"/>
                      <a:pt x="979" y="907"/>
                    </a:cubicBezTo>
                    <a:cubicBezTo>
                      <a:pt x="981" y="908"/>
                      <a:pt x="984" y="907"/>
                      <a:pt x="985" y="905"/>
                    </a:cubicBezTo>
                    <a:cubicBezTo>
                      <a:pt x="987" y="900"/>
                      <a:pt x="988" y="892"/>
                      <a:pt x="988" y="884"/>
                    </a:cubicBezTo>
                    <a:cubicBezTo>
                      <a:pt x="988" y="881"/>
                      <a:pt x="988" y="878"/>
                      <a:pt x="988" y="875"/>
                    </a:cubicBezTo>
                    <a:cubicBezTo>
                      <a:pt x="994" y="885"/>
                      <a:pt x="1001" y="894"/>
                      <a:pt x="1009" y="901"/>
                    </a:cubicBezTo>
                    <a:cubicBezTo>
                      <a:pt x="1010" y="902"/>
                      <a:pt x="1013" y="902"/>
                      <a:pt x="1014" y="901"/>
                    </a:cubicBezTo>
                    <a:cubicBezTo>
                      <a:pt x="1016" y="899"/>
                      <a:pt x="1016" y="897"/>
                      <a:pt x="1014" y="895"/>
                    </a:cubicBezTo>
                    <a:cubicBezTo>
                      <a:pt x="1002" y="885"/>
                      <a:pt x="992" y="862"/>
                      <a:pt x="984" y="847"/>
                    </a:cubicBezTo>
                    <a:cubicBezTo>
                      <a:pt x="986" y="845"/>
                      <a:pt x="1022" y="866"/>
                      <a:pt x="1022" y="881"/>
                    </a:cubicBezTo>
                    <a:cubicBezTo>
                      <a:pt x="1022" y="883"/>
                      <a:pt x="1024" y="885"/>
                      <a:pt x="1026" y="885"/>
                    </a:cubicBezTo>
                    <a:cubicBezTo>
                      <a:pt x="1028" y="885"/>
                      <a:pt x="1030" y="884"/>
                      <a:pt x="1030" y="881"/>
                    </a:cubicBezTo>
                    <a:cubicBezTo>
                      <a:pt x="1031" y="874"/>
                      <a:pt x="1026" y="867"/>
                      <a:pt x="1021" y="862"/>
                    </a:cubicBezTo>
                    <a:cubicBezTo>
                      <a:pt x="1025" y="862"/>
                      <a:pt x="1028" y="862"/>
                      <a:pt x="1033" y="862"/>
                    </a:cubicBezTo>
                    <a:cubicBezTo>
                      <a:pt x="1034" y="863"/>
                      <a:pt x="1034" y="863"/>
                      <a:pt x="1034" y="863"/>
                    </a:cubicBezTo>
                    <a:cubicBezTo>
                      <a:pt x="1036" y="863"/>
                      <a:pt x="1038" y="861"/>
                      <a:pt x="1038" y="859"/>
                    </a:cubicBezTo>
                    <a:cubicBezTo>
                      <a:pt x="1038" y="857"/>
                      <a:pt x="1037" y="855"/>
                      <a:pt x="1035" y="855"/>
                    </a:cubicBezTo>
                    <a:cubicBezTo>
                      <a:pt x="1033" y="854"/>
                      <a:pt x="1033" y="854"/>
                      <a:pt x="1033" y="854"/>
                    </a:cubicBezTo>
                    <a:cubicBezTo>
                      <a:pt x="1018" y="854"/>
                      <a:pt x="1004" y="842"/>
                      <a:pt x="994" y="835"/>
                    </a:cubicBezTo>
                    <a:cubicBezTo>
                      <a:pt x="983" y="828"/>
                      <a:pt x="971" y="805"/>
                      <a:pt x="968" y="794"/>
                    </a:cubicBezTo>
                    <a:cubicBezTo>
                      <a:pt x="984" y="814"/>
                      <a:pt x="1010" y="818"/>
                      <a:pt x="1020" y="823"/>
                    </a:cubicBezTo>
                    <a:cubicBezTo>
                      <a:pt x="1023" y="824"/>
                      <a:pt x="1025" y="825"/>
                      <a:pt x="1028" y="826"/>
                    </a:cubicBezTo>
                    <a:cubicBezTo>
                      <a:pt x="1041" y="831"/>
                      <a:pt x="1041" y="831"/>
                      <a:pt x="1041" y="831"/>
                    </a:cubicBezTo>
                    <a:cubicBezTo>
                      <a:pt x="1051" y="836"/>
                      <a:pt x="1055" y="841"/>
                      <a:pt x="1059" y="847"/>
                    </a:cubicBezTo>
                    <a:cubicBezTo>
                      <a:pt x="1063" y="851"/>
                      <a:pt x="1066" y="855"/>
                      <a:pt x="1072" y="860"/>
                    </a:cubicBezTo>
                    <a:cubicBezTo>
                      <a:pt x="1073" y="862"/>
                      <a:pt x="1076" y="862"/>
                      <a:pt x="1077" y="860"/>
                    </a:cubicBezTo>
                    <a:cubicBezTo>
                      <a:pt x="1078" y="859"/>
                      <a:pt x="1078" y="858"/>
                      <a:pt x="1078" y="857"/>
                    </a:cubicBezTo>
                    <a:cubicBezTo>
                      <a:pt x="1078" y="856"/>
                      <a:pt x="1078" y="855"/>
                      <a:pt x="1077" y="854"/>
                    </a:cubicBezTo>
                    <a:cubicBezTo>
                      <a:pt x="1072" y="850"/>
                      <a:pt x="1069" y="846"/>
                      <a:pt x="1066" y="842"/>
                    </a:cubicBezTo>
                    <a:cubicBezTo>
                      <a:pt x="1061" y="835"/>
                      <a:pt x="1056" y="829"/>
                      <a:pt x="1045" y="824"/>
                    </a:cubicBezTo>
                    <a:cubicBezTo>
                      <a:pt x="1045" y="824"/>
                      <a:pt x="1040" y="822"/>
                      <a:pt x="1036" y="821"/>
                    </a:cubicBezTo>
                    <a:cubicBezTo>
                      <a:pt x="1040" y="821"/>
                      <a:pt x="1044" y="821"/>
                      <a:pt x="1047" y="821"/>
                    </a:cubicBezTo>
                    <a:cubicBezTo>
                      <a:pt x="1055" y="820"/>
                      <a:pt x="1055" y="820"/>
                      <a:pt x="1055" y="820"/>
                    </a:cubicBezTo>
                    <a:cubicBezTo>
                      <a:pt x="1065" y="820"/>
                      <a:pt x="1077" y="820"/>
                      <a:pt x="1084" y="814"/>
                    </a:cubicBezTo>
                    <a:cubicBezTo>
                      <a:pt x="1086" y="812"/>
                      <a:pt x="1086" y="810"/>
                      <a:pt x="1084" y="808"/>
                    </a:cubicBezTo>
                    <a:cubicBezTo>
                      <a:pt x="1083" y="806"/>
                      <a:pt x="1080" y="806"/>
                      <a:pt x="1079" y="808"/>
                    </a:cubicBezTo>
                    <a:cubicBezTo>
                      <a:pt x="1074" y="812"/>
                      <a:pt x="1063" y="812"/>
                      <a:pt x="1055" y="812"/>
                    </a:cubicBezTo>
                    <a:cubicBezTo>
                      <a:pt x="1046" y="813"/>
                      <a:pt x="1046" y="813"/>
                      <a:pt x="1046" y="813"/>
                    </a:cubicBezTo>
                    <a:cubicBezTo>
                      <a:pt x="1041" y="813"/>
                      <a:pt x="1007" y="807"/>
                      <a:pt x="981" y="783"/>
                    </a:cubicBezTo>
                    <a:cubicBezTo>
                      <a:pt x="973" y="775"/>
                      <a:pt x="952" y="743"/>
                      <a:pt x="951" y="741"/>
                    </a:cubicBezTo>
                    <a:cubicBezTo>
                      <a:pt x="937" y="715"/>
                      <a:pt x="923" y="699"/>
                      <a:pt x="912" y="682"/>
                    </a:cubicBezTo>
                    <a:cubicBezTo>
                      <a:pt x="907" y="674"/>
                      <a:pt x="902" y="660"/>
                      <a:pt x="899" y="650"/>
                    </a:cubicBezTo>
                    <a:cubicBezTo>
                      <a:pt x="886" y="584"/>
                      <a:pt x="862" y="510"/>
                      <a:pt x="821" y="437"/>
                    </a:cubicBezTo>
                    <a:cubicBezTo>
                      <a:pt x="803" y="406"/>
                      <a:pt x="782" y="376"/>
                      <a:pt x="759" y="347"/>
                    </a:cubicBezTo>
                    <a:cubicBezTo>
                      <a:pt x="756" y="345"/>
                      <a:pt x="756" y="339"/>
                      <a:pt x="760" y="340"/>
                    </a:cubicBezTo>
                    <a:cubicBezTo>
                      <a:pt x="767" y="340"/>
                      <a:pt x="791" y="342"/>
                      <a:pt x="807" y="350"/>
                    </a:cubicBezTo>
                    <a:cubicBezTo>
                      <a:pt x="825" y="360"/>
                      <a:pt x="846" y="377"/>
                      <a:pt x="857" y="389"/>
                    </a:cubicBezTo>
                    <a:cubicBezTo>
                      <a:pt x="864" y="397"/>
                      <a:pt x="917" y="449"/>
                      <a:pt x="929" y="477"/>
                    </a:cubicBezTo>
                    <a:cubicBezTo>
                      <a:pt x="933" y="487"/>
                      <a:pt x="937" y="504"/>
                      <a:pt x="936" y="517"/>
                    </a:cubicBezTo>
                    <a:cubicBezTo>
                      <a:pt x="936" y="522"/>
                      <a:pt x="933" y="532"/>
                      <a:pt x="930" y="535"/>
                    </a:cubicBezTo>
                    <a:cubicBezTo>
                      <a:pt x="928" y="538"/>
                      <a:pt x="925" y="541"/>
                      <a:pt x="921" y="542"/>
                    </a:cubicBezTo>
                    <a:cubicBezTo>
                      <a:pt x="919" y="543"/>
                      <a:pt x="918" y="545"/>
                      <a:pt x="919" y="547"/>
                    </a:cubicBezTo>
                    <a:cubicBezTo>
                      <a:pt x="919" y="549"/>
                      <a:pt x="922" y="550"/>
                      <a:pt x="924" y="550"/>
                    </a:cubicBezTo>
                    <a:cubicBezTo>
                      <a:pt x="929" y="548"/>
                      <a:pt x="933" y="544"/>
                      <a:pt x="936" y="540"/>
                    </a:cubicBezTo>
                    <a:cubicBezTo>
                      <a:pt x="937" y="539"/>
                      <a:pt x="938" y="538"/>
                      <a:pt x="939" y="537"/>
                    </a:cubicBezTo>
                    <a:cubicBezTo>
                      <a:pt x="940" y="537"/>
                      <a:pt x="941" y="537"/>
                      <a:pt x="941" y="537"/>
                    </a:cubicBezTo>
                    <a:cubicBezTo>
                      <a:pt x="944" y="542"/>
                      <a:pt x="946" y="548"/>
                      <a:pt x="953" y="550"/>
                    </a:cubicBezTo>
                    <a:cubicBezTo>
                      <a:pt x="955" y="550"/>
                      <a:pt x="958" y="549"/>
                      <a:pt x="958" y="547"/>
                    </a:cubicBezTo>
                    <a:cubicBezTo>
                      <a:pt x="959" y="545"/>
                      <a:pt x="958" y="543"/>
                      <a:pt x="955" y="542"/>
                    </a:cubicBezTo>
                    <a:cubicBezTo>
                      <a:pt x="952" y="541"/>
                      <a:pt x="946" y="530"/>
                      <a:pt x="947" y="523"/>
                    </a:cubicBezTo>
                    <a:cubicBezTo>
                      <a:pt x="948" y="518"/>
                      <a:pt x="949" y="512"/>
                      <a:pt x="949" y="506"/>
                    </a:cubicBezTo>
                    <a:cubicBezTo>
                      <a:pt x="949" y="499"/>
                      <a:pt x="948" y="492"/>
                      <a:pt x="947" y="485"/>
                    </a:cubicBezTo>
                    <a:cubicBezTo>
                      <a:pt x="955" y="490"/>
                      <a:pt x="963" y="493"/>
                      <a:pt x="970" y="496"/>
                    </a:cubicBezTo>
                    <a:cubicBezTo>
                      <a:pt x="970" y="496"/>
                      <a:pt x="978" y="499"/>
                      <a:pt x="984" y="503"/>
                    </a:cubicBezTo>
                    <a:cubicBezTo>
                      <a:pt x="989" y="508"/>
                      <a:pt x="992" y="517"/>
                      <a:pt x="995" y="523"/>
                    </a:cubicBezTo>
                    <a:cubicBezTo>
                      <a:pt x="996" y="525"/>
                      <a:pt x="996" y="525"/>
                      <a:pt x="996" y="525"/>
                    </a:cubicBezTo>
                    <a:cubicBezTo>
                      <a:pt x="997" y="527"/>
                      <a:pt x="999" y="528"/>
                      <a:pt x="1001" y="527"/>
                    </a:cubicBezTo>
                    <a:cubicBezTo>
                      <a:pt x="1003" y="526"/>
                      <a:pt x="1004" y="525"/>
                      <a:pt x="1004" y="523"/>
                    </a:cubicBezTo>
                    <a:cubicBezTo>
                      <a:pt x="1004" y="523"/>
                      <a:pt x="1004" y="522"/>
                      <a:pt x="1003" y="522"/>
                    </a:cubicBezTo>
                    <a:cubicBezTo>
                      <a:pt x="1003" y="520"/>
                      <a:pt x="1003" y="520"/>
                      <a:pt x="1003" y="520"/>
                    </a:cubicBezTo>
                    <a:cubicBezTo>
                      <a:pt x="1000" y="514"/>
                      <a:pt x="996" y="505"/>
                      <a:pt x="991" y="499"/>
                    </a:cubicBezTo>
                    <a:cubicBezTo>
                      <a:pt x="995" y="499"/>
                      <a:pt x="999" y="498"/>
                      <a:pt x="1003" y="497"/>
                    </a:cubicBezTo>
                    <a:cubicBezTo>
                      <a:pt x="1007" y="497"/>
                      <a:pt x="1007" y="497"/>
                      <a:pt x="1007" y="497"/>
                    </a:cubicBezTo>
                    <a:cubicBezTo>
                      <a:pt x="1009" y="496"/>
                      <a:pt x="1010" y="494"/>
                      <a:pt x="1010" y="493"/>
                    </a:cubicBezTo>
                    <a:cubicBezTo>
                      <a:pt x="1010" y="492"/>
                      <a:pt x="1010" y="492"/>
                      <a:pt x="1010" y="492"/>
                    </a:cubicBezTo>
                    <a:cubicBezTo>
                      <a:pt x="1010" y="490"/>
                      <a:pt x="1008" y="488"/>
                      <a:pt x="1006" y="489"/>
                    </a:cubicBezTo>
                    <a:cubicBezTo>
                      <a:pt x="1001" y="489"/>
                      <a:pt x="1001" y="489"/>
                      <a:pt x="1001" y="489"/>
                    </a:cubicBezTo>
                    <a:cubicBezTo>
                      <a:pt x="997" y="490"/>
                      <a:pt x="993" y="492"/>
                      <a:pt x="988" y="490"/>
                    </a:cubicBezTo>
                    <a:cubicBezTo>
                      <a:pt x="975" y="485"/>
                      <a:pt x="975" y="485"/>
                      <a:pt x="975" y="485"/>
                    </a:cubicBezTo>
                    <a:cubicBezTo>
                      <a:pt x="969" y="482"/>
                      <a:pt x="963" y="480"/>
                      <a:pt x="958" y="478"/>
                    </a:cubicBezTo>
                    <a:cubicBezTo>
                      <a:pt x="954" y="475"/>
                      <a:pt x="947" y="469"/>
                      <a:pt x="943" y="460"/>
                    </a:cubicBezTo>
                    <a:cubicBezTo>
                      <a:pt x="936" y="446"/>
                      <a:pt x="928" y="434"/>
                      <a:pt x="920" y="423"/>
                    </a:cubicBezTo>
                    <a:cubicBezTo>
                      <a:pt x="919" y="421"/>
                      <a:pt x="921" y="420"/>
                      <a:pt x="923" y="421"/>
                    </a:cubicBezTo>
                    <a:cubicBezTo>
                      <a:pt x="924" y="421"/>
                      <a:pt x="926" y="422"/>
                      <a:pt x="927" y="422"/>
                    </a:cubicBezTo>
                    <a:cubicBezTo>
                      <a:pt x="949" y="429"/>
                      <a:pt x="954" y="429"/>
                      <a:pt x="967" y="433"/>
                    </a:cubicBezTo>
                    <a:cubicBezTo>
                      <a:pt x="979" y="437"/>
                      <a:pt x="988" y="438"/>
                      <a:pt x="1002" y="447"/>
                    </a:cubicBezTo>
                    <a:cubicBezTo>
                      <a:pt x="1010" y="455"/>
                      <a:pt x="1016" y="464"/>
                      <a:pt x="1022" y="474"/>
                    </a:cubicBezTo>
                    <a:cubicBezTo>
                      <a:pt x="1026" y="480"/>
                      <a:pt x="1030" y="486"/>
                      <a:pt x="1035" y="492"/>
                    </a:cubicBezTo>
                    <a:cubicBezTo>
                      <a:pt x="1040" y="500"/>
                      <a:pt x="1044" y="507"/>
                      <a:pt x="1044" y="510"/>
                    </a:cubicBezTo>
                    <a:cubicBezTo>
                      <a:pt x="1045" y="515"/>
                      <a:pt x="1045" y="520"/>
                      <a:pt x="1045" y="526"/>
                    </a:cubicBezTo>
                    <a:cubicBezTo>
                      <a:pt x="1045" y="530"/>
                      <a:pt x="1045" y="530"/>
                      <a:pt x="1045" y="530"/>
                    </a:cubicBezTo>
                    <a:cubicBezTo>
                      <a:pt x="1045" y="532"/>
                      <a:pt x="1047" y="534"/>
                      <a:pt x="1049" y="534"/>
                    </a:cubicBezTo>
                    <a:cubicBezTo>
                      <a:pt x="1051" y="534"/>
                      <a:pt x="1053" y="532"/>
                      <a:pt x="1053" y="530"/>
                    </a:cubicBezTo>
                    <a:cubicBezTo>
                      <a:pt x="1053" y="530"/>
                      <a:pt x="1053" y="525"/>
                      <a:pt x="1053" y="524"/>
                    </a:cubicBezTo>
                    <a:cubicBezTo>
                      <a:pt x="1053" y="517"/>
                      <a:pt x="1053" y="511"/>
                      <a:pt x="1051" y="504"/>
                    </a:cubicBezTo>
                    <a:cubicBezTo>
                      <a:pt x="1052" y="505"/>
                      <a:pt x="1054" y="506"/>
                      <a:pt x="1055" y="507"/>
                    </a:cubicBezTo>
                    <a:cubicBezTo>
                      <a:pt x="1061" y="513"/>
                      <a:pt x="1067" y="519"/>
                      <a:pt x="1074" y="519"/>
                    </a:cubicBezTo>
                    <a:cubicBezTo>
                      <a:pt x="1076" y="519"/>
                      <a:pt x="1078" y="518"/>
                      <a:pt x="1078" y="515"/>
                    </a:cubicBezTo>
                    <a:cubicBezTo>
                      <a:pt x="1078" y="513"/>
                      <a:pt x="1077" y="511"/>
                      <a:pt x="1074" y="511"/>
                    </a:cubicBezTo>
                    <a:cubicBezTo>
                      <a:pt x="1071" y="511"/>
                      <a:pt x="1065" y="506"/>
                      <a:pt x="1060" y="501"/>
                    </a:cubicBezTo>
                    <a:cubicBezTo>
                      <a:pt x="1057" y="498"/>
                      <a:pt x="1047" y="488"/>
                      <a:pt x="1045" y="485"/>
                    </a:cubicBezTo>
                    <a:cubicBezTo>
                      <a:pt x="1041" y="480"/>
                      <a:pt x="1036" y="474"/>
                      <a:pt x="1032" y="467"/>
                    </a:cubicBezTo>
                    <a:cubicBezTo>
                      <a:pt x="1026" y="458"/>
                      <a:pt x="1020" y="448"/>
                      <a:pt x="1012" y="440"/>
                    </a:cubicBezTo>
                    <a:cubicBezTo>
                      <a:pt x="1011" y="439"/>
                      <a:pt x="1012" y="437"/>
                      <a:pt x="1013" y="437"/>
                    </a:cubicBezTo>
                    <a:cubicBezTo>
                      <a:pt x="1015" y="437"/>
                      <a:pt x="1016" y="438"/>
                      <a:pt x="1017" y="438"/>
                    </a:cubicBezTo>
                    <a:cubicBezTo>
                      <a:pt x="1034" y="441"/>
                      <a:pt x="1034" y="441"/>
                      <a:pt x="1034" y="441"/>
                    </a:cubicBezTo>
                    <a:cubicBezTo>
                      <a:pt x="1039" y="442"/>
                      <a:pt x="1044" y="442"/>
                      <a:pt x="1049" y="442"/>
                    </a:cubicBezTo>
                    <a:cubicBezTo>
                      <a:pt x="1056" y="442"/>
                      <a:pt x="1063" y="442"/>
                      <a:pt x="1069" y="444"/>
                    </a:cubicBezTo>
                    <a:cubicBezTo>
                      <a:pt x="1071" y="444"/>
                      <a:pt x="1081" y="447"/>
                      <a:pt x="1085" y="449"/>
                    </a:cubicBezTo>
                    <a:cubicBezTo>
                      <a:pt x="1091" y="452"/>
                      <a:pt x="1096" y="455"/>
                      <a:pt x="1103" y="460"/>
                    </a:cubicBezTo>
                    <a:cubicBezTo>
                      <a:pt x="1104" y="461"/>
                      <a:pt x="1107" y="461"/>
                      <a:pt x="1108" y="459"/>
                    </a:cubicBezTo>
                    <a:cubicBezTo>
                      <a:pt x="1109" y="458"/>
                      <a:pt x="1109" y="457"/>
                      <a:pt x="1109" y="457"/>
                    </a:cubicBezTo>
                    <a:cubicBezTo>
                      <a:pt x="1109" y="455"/>
                      <a:pt x="1108" y="454"/>
                      <a:pt x="1107" y="453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3" name="Freeform 58">
                <a:extLst>
                  <a:ext uri="{FF2B5EF4-FFF2-40B4-BE49-F238E27FC236}">
                    <a16:creationId xmlns:a16="http://schemas.microsoft.com/office/drawing/2014/main" id="{65A3E075-C473-4AF6-8573-CCB950CEB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2157"/>
                <a:ext cx="150" cy="344"/>
              </a:xfrm>
              <a:custGeom>
                <a:avLst/>
                <a:gdLst>
                  <a:gd name="T0" fmla="*/ 938 w 60"/>
                  <a:gd name="T1" fmla="*/ 0 h 129"/>
                  <a:gd name="T2" fmla="*/ 0 w 60"/>
                  <a:gd name="T3" fmla="*/ 2445 h 1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129">
                    <a:moveTo>
                      <a:pt x="60" y="0"/>
                    </a:moveTo>
                    <a:cubicBezTo>
                      <a:pt x="46" y="20"/>
                      <a:pt x="8" y="99"/>
                      <a:pt x="0" y="1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4" name="Freeform 59">
                <a:extLst>
                  <a:ext uri="{FF2B5EF4-FFF2-40B4-BE49-F238E27FC236}">
                    <a16:creationId xmlns:a16="http://schemas.microsoft.com/office/drawing/2014/main" id="{42CA16EE-9EF8-4349-AB66-F02C2BA6E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1989"/>
                <a:ext cx="500" cy="718"/>
              </a:xfrm>
              <a:custGeom>
                <a:avLst/>
                <a:gdLst>
                  <a:gd name="T0" fmla="*/ 0 w 200"/>
                  <a:gd name="T1" fmla="*/ 0 h 269"/>
                  <a:gd name="T2" fmla="*/ 1408 w 200"/>
                  <a:gd name="T3" fmla="*/ 1711 h 269"/>
                  <a:gd name="T4" fmla="*/ 3125 w 200"/>
                  <a:gd name="T5" fmla="*/ 5114 h 269"/>
                  <a:gd name="T6" fmla="*/ 1770 w 200"/>
                  <a:gd name="T7" fmla="*/ 1938 h 269"/>
                  <a:gd name="T8" fmla="*/ 0 w 200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0" h="269">
                    <a:moveTo>
                      <a:pt x="0" y="0"/>
                    </a:moveTo>
                    <a:cubicBezTo>
                      <a:pt x="10" y="20"/>
                      <a:pt x="59" y="60"/>
                      <a:pt x="90" y="90"/>
                    </a:cubicBezTo>
                    <a:cubicBezTo>
                      <a:pt x="121" y="120"/>
                      <a:pt x="159" y="172"/>
                      <a:pt x="200" y="269"/>
                    </a:cubicBezTo>
                    <a:cubicBezTo>
                      <a:pt x="186" y="220"/>
                      <a:pt x="162" y="157"/>
                      <a:pt x="113" y="102"/>
                    </a:cubicBezTo>
                    <a:cubicBezTo>
                      <a:pt x="64" y="47"/>
                      <a:pt x="7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5" name="Freeform 60">
                <a:extLst>
                  <a:ext uri="{FF2B5EF4-FFF2-40B4-BE49-F238E27FC236}">
                    <a16:creationId xmlns:a16="http://schemas.microsoft.com/office/drawing/2014/main" id="{DDC8BF51-E04E-4B70-8E74-1FA4338AE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1859"/>
                <a:ext cx="288" cy="178"/>
              </a:xfrm>
              <a:custGeom>
                <a:avLst/>
                <a:gdLst>
                  <a:gd name="T0" fmla="*/ 0 w 115"/>
                  <a:gd name="T1" fmla="*/ 882 h 67"/>
                  <a:gd name="T2" fmla="*/ 1129 w 115"/>
                  <a:gd name="T3" fmla="*/ 749 h 67"/>
                  <a:gd name="T4" fmla="*/ 1806 w 115"/>
                  <a:gd name="T5" fmla="*/ 0 h 67"/>
                  <a:gd name="T6" fmla="*/ 0 w 115"/>
                  <a:gd name="T7" fmla="*/ 882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67">
                    <a:moveTo>
                      <a:pt x="0" y="47"/>
                    </a:moveTo>
                    <a:cubicBezTo>
                      <a:pt x="24" y="52"/>
                      <a:pt x="56" y="51"/>
                      <a:pt x="72" y="40"/>
                    </a:cubicBezTo>
                    <a:cubicBezTo>
                      <a:pt x="86" y="31"/>
                      <a:pt x="103" y="21"/>
                      <a:pt x="115" y="0"/>
                    </a:cubicBezTo>
                    <a:cubicBezTo>
                      <a:pt x="103" y="30"/>
                      <a:pt x="72" y="67"/>
                      <a:pt x="0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6" name="Freeform 61">
                <a:extLst>
                  <a:ext uri="{FF2B5EF4-FFF2-40B4-BE49-F238E27FC236}">
                    <a16:creationId xmlns:a16="http://schemas.microsoft.com/office/drawing/2014/main" id="{55E05E00-8C9A-4A02-89D6-C4701872E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1664"/>
                <a:ext cx="37" cy="221"/>
              </a:xfrm>
              <a:custGeom>
                <a:avLst/>
                <a:gdLst>
                  <a:gd name="T0" fmla="*/ 224 w 15"/>
                  <a:gd name="T1" fmla="*/ 0 h 83"/>
                  <a:gd name="T2" fmla="*/ 91 w 15"/>
                  <a:gd name="T3" fmla="*/ 1566 h 8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83">
                    <a:moveTo>
                      <a:pt x="15" y="0"/>
                    </a:moveTo>
                    <a:cubicBezTo>
                      <a:pt x="11" y="20"/>
                      <a:pt x="0" y="63"/>
                      <a:pt x="6" y="8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7" name="Freeform 62">
                <a:extLst>
                  <a:ext uri="{FF2B5EF4-FFF2-40B4-BE49-F238E27FC236}">
                    <a16:creationId xmlns:a16="http://schemas.microsoft.com/office/drawing/2014/main" id="{4092D2D5-51AC-4B2E-B0C8-A42E2AB84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867"/>
                <a:ext cx="178" cy="114"/>
              </a:xfrm>
              <a:custGeom>
                <a:avLst/>
                <a:gdLst>
                  <a:gd name="T0" fmla="*/ 0 w 71"/>
                  <a:gd name="T1" fmla="*/ 801 h 43"/>
                  <a:gd name="T2" fmla="*/ 1118 w 71"/>
                  <a:gd name="T3" fmla="*/ 0 h 43"/>
                  <a:gd name="T4" fmla="*/ 0 w 71"/>
                  <a:gd name="T5" fmla="*/ 801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43">
                    <a:moveTo>
                      <a:pt x="0" y="43"/>
                    </a:moveTo>
                    <a:cubicBezTo>
                      <a:pt x="37" y="33"/>
                      <a:pt x="63" y="9"/>
                      <a:pt x="71" y="0"/>
                    </a:cubicBezTo>
                    <a:cubicBezTo>
                      <a:pt x="63" y="7"/>
                      <a:pt x="22" y="35"/>
                      <a:pt x="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8" name="Freeform 63">
                <a:extLst>
                  <a:ext uri="{FF2B5EF4-FFF2-40B4-BE49-F238E27FC236}">
                    <a16:creationId xmlns:a16="http://schemas.microsoft.com/office/drawing/2014/main" id="{7CF30637-CCFF-42E9-B0FF-7903109B8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3075"/>
                <a:ext cx="140" cy="173"/>
              </a:xfrm>
              <a:custGeom>
                <a:avLst/>
                <a:gdLst>
                  <a:gd name="T0" fmla="*/ 0 w 56"/>
                  <a:gd name="T1" fmla="*/ 1224 h 65"/>
                  <a:gd name="T2" fmla="*/ 875 w 56"/>
                  <a:gd name="T3" fmla="*/ 0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65">
                    <a:moveTo>
                      <a:pt x="0" y="65"/>
                    </a:moveTo>
                    <a:cubicBezTo>
                      <a:pt x="8" y="48"/>
                      <a:pt x="45" y="8"/>
                      <a:pt x="5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9" name="Freeform 64">
                <a:extLst>
                  <a:ext uri="{FF2B5EF4-FFF2-40B4-BE49-F238E27FC236}">
                    <a16:creationId xmlns:a16="http://schemas.microsoft.com/office/drawing/2014/main" id="{78CD3591-ED21-416C-9F20-E5D912DD6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3024"/>
                <a:ext cx="120" cy="259"/>
              </a:xfrm>
              <a:custGeom>
                <a:avLst/>
                <a:gdLst>
                  <a:gd name="T0" fmla="*/ 750 w 48"/>
                  <a:gd name="T1" fmla="*/ 0 h 97"/>
                  <a:gd name="T2" fmla="*/ 238 w 48"/>
                  <a:gd name="T3" fmla="*/ 1161 h 97"/>
                  <a:gd name="T4" fmla="*/ 0 w 48"/>
                  <a:gd name="T5" fmla="*/ 1848 h 97"/>
                  <a:gd name="T6" fmla="*/ 395 w 48"/>
                  <a:gd name="T7" fmla="*/ 1049 h 97"/>
                  <a:gd name="T8" fmla="*/ 750 w 48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97">
                    <a:moveTo>
                      <a:pt x="48" y="0"/>
                    </a:moveTo>
                    <a:cubicBezTo>
                      <a:pt x="45" y="19"/>
                      <a:pt x="24" y="43"/>
                      <a:pt x="15" y="61"/>
                    </a:cubicBezTo>
                    <a:cubicBezTo>
                      <a:pt x="6" y="79"/>
                      <a:pt x="2" y="87"/>
                      <a:pt x="0" y="97"/>
                    </a:cubicBezTo>
                    <a:cubicBezTo>
                      <a:pt x="7" y="79"/>
                      <a:pt x="15" y="70"/>
                      <a:pt x="25" y="55"/>
                    </a:cubicBezTo>
                    <a:cubicBezTo>
                      <a:pt x="35" y="40"/>
                      <a:pt x="48" y="11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0" name="Freeform 65">
                <a:extLst>
                  <a:ext uri="{FF2B5EF4-FFF2-40B4-BE49-F238E27FC236}">
                    <a16:creationId xmlns:a16="http://schemas.microsoft.com/office/drawing/2014/main" id="{229DFF1C-410E-4EAD-9E0E-CA02B8746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157"/>
                <a:ext cx="117" cy="123"/>
              </a:xfrm>
              <a:custGeom>
                <a:avLst/>
                <a:gdLst>
                  <a:gd name="T0" fmla="*/ 0 w 47"/>
                  <a:gd name="T1" fmla="*/ 0 h 46"/>
                  <a:gd name="T2" fmla="*/ 724 w 47"/>
                  <a:gd name="T3" fmla="*/ 88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46">
                    <a:moveTo>
                      <a:pt x="0" y="0"/>
                    </a:moveTo>
                    <a:cubicBezTo>
                      <a:pt x="19" y="9"/>
                      <a:pt x="41" y="34"/>
                      <a:pt x="47" y="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1" name="Freeform 66">
                <a:extLst>
                  <a:ext uri="{FF2B5EF4-FFF2-40B4-BE49-F238E27FC236}">
                    <a16:creationId xmlns:a16="http://schemas.microsoft.com/office/drawing/2014/main" id="{C8299694-255F-44B3-B2E0-088A6A6AE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1851"/>
                <a:ext cx="63" cy="101"/>
              </a:xfrm>
              <a:custGeom>
                <a:avLst/>
                <a:gdLst>
                  <a:gd name="T0" fmla="*/ 242 w 25"/>
                  <a:gd name="T1" fmla="*/ 0 h 38"/>
                  <a:gd name="T2" fmla="*/ 113 w 25"/>
                  <a:gd name="T3" fmla="*/ 579 h 38"/>
                  <a:gd name="T4" fmla="*/ 401 w 25"/>
                  <a:gd name="T5" fmla="*/ 226 h 38"/>
                  <a:gd name="T6" fmla="*/ 285 w 25"/>
                  <a:gd name="T7" fmla="*/ 319 h 38"/>
                  <a:gd name="T8" fmla="*/ 255 w 25"/>
                  <a:gd name="T9" fmla="*/ 114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8">
                    <a:moveTo>
                      <a:pt x="15" y="0"/>
                    </a:moveTo>
                    <a:cubicBezTo>
                      <a:pt x="14" y="7"/>
                      <a:pt x="0" y="25"/>
                      <a:pt x="7" y="31"/>
                    </a:cubicBezTo>
                    <a:cubicBezTo>
                      <a:pt x="13" y="38"/>
                      <a:pt x="22" y="16"/>
                      <a:pt x="25" y="12"/>
                    </a:cubicBezTo>
                    <a:cubicBezTo>
                      <a:pt x="24" y="14"/>
                      <a:pt x="21" y="16"/>
                      <a:pt x="18" y="17"/>
                    </a:cubicBezTo>
                    <a:cubicBezTo>
                      <a:pt x="17" y="14"/>
                      <a:pt x="17" y="10"/>
                      <a:pt x="16" y="6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2" name="Freeform 67">
                <a:extLst>
                  <a:ext uri="{FF2B5EF4-FFF2-40B4-BE49-F238E27FC236}">
                    <a16:creationId xmlns:a16="http://schemas.microsoft.com/office/drawing/2014/main" id="{6634E01E-4D00-4C9F-A38A-BC3795EC3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3072"/>
                <a:ext cx="48" cy="75"/>
              </a:xfrm>
              <a:custGeom>
                <a:avLst/>
                <a:gdLst>
                  <a:gd name="T0" fmla="*/ 179 w 19"/>
                  <a:gd name="T1" fmla="*/ 0 h 28"/>
                  <a:gd name="T2" fmla="*/ 114 w 19"/>
                  <a:gd name="T3" fmla="*/ 538 h 28"/>
                  <a:gd name="T4" fmla="*/ 306 w 19"/>
                  <a:gd name="T5" fmla="*/ 171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8">
                    <a:moveTo>
                      <a:pt x="11" y="0"/>
                    </a:moveTo>
                    <a:cubicBezTo>
                      <a:pt x="10" y="7"/>
                      <a:pt x="0" y="24"/>
                      <a:pt x="7" y="28"/>
                    </a:cubicBezTo>
                    <a:cubicBezTo>
                      <a:pt x="12" y="23"/>
                      <a:pt x="15" y="15"/>
                      <a:pt x="19" y="9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3" name="Freeform 68">
                <a:extLst>
                  <a:ext uri="{FF2B5EF4-FFF2-40B4-BE49-F238E27FC236}">
                    <a16:creationId xmlns:a16="http://schemas.microsoft.com/office/drawing/2014/main" id="{57018CAD-44B4-4E51-88C4-26EA783F2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3179"/>
                <a:ext cx="35" cy="90"/>
              </a:xfrm>
              <a:custGeom>
                <a:avLst/>
                <a:gdLst>
                  <a:gd name="T0" fmla="*/ 0 w 14"/>
                  <a:gd name="T1" fmla="*/ 204 h 34"/>
                  <a:gd name="T2" fmla="*/ 20 w 14"/>
                  <a:gd name="T3" fmla="*/ 630 h 34"/>
                  <a:gd name="T4" fmla="*/ 220 w 14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4">
                    <a:moveTo>
                      <a:pt x="0" y="11"/>
                    </a:moveTo>
                    <a:cubicBezTo>
                      <a:pt x="5" y="19"/>
                      <a:pt x="0" y="27"/>
                      <a:pt x="1" y="34"/>
                    </a:cubicBezTo>
                    <a:cubicBezTo>
                      <a:pt x="5" y="23"/>
                      <a:pt x="8" y="11"/>
                      <a:pt x="14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4" name="Freeform 69">
                <a:extLst>
                  <a:ext uri="{FF2B5EF4-FFF2-40B4-BE49-F238E27FC236}">
                    <a16:creationId xmlns:a16="http://schemas.microsoft.com/office/drawing/2014/main" id="{9A072463-48D9-4119-B3F9-98C7519ED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3077"/>
                <a:ext cx="30" cy="72"/>
              </a:xfrm>
              <a:custGeom>
                <a:avLst/>
                <a:gdLst>
                  <a:gd name="T0" fmla="*/ 83 w 12"/>
                  <a:gd name="T1" fmla="*/ 21 h 27"/>
                  <a:gd name="T2" fmla="*/ 0 w 12"/>
                  <a:gd name="T3" fmla="*/ 512 h 27"/>
                  <a:gd name="T4" fmla="*/ 158 w 12"/>
                  <a:gd name="T5" fmla="*/ 248 h 27"/>
                  <a:gd name="T6" fmla="*/ 158 w 12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7">
                    <a:moveTo>
                      <a:pt x="5" y="1"/>
                    </a:moveTo>
                    <a:cubicBezTo>
                      <a:pt x="3" y="10"/>
                      <a:pt x="4" y="18"/>
                      <a:pt x="0" y="27"/>
                    </a:cubicBezTo>
                    <a:cubicBezTo>
                      <a:pt x="2" y="26"/>
                      <a:pt x="9" y="16"/>
                      <a:pt x="10" y="13"/>
                    </a:cubicBezTo>
                    <a:cubicBezTo>
                      <a:pt x="12" y="7"/>
                      <a:pt x="10" y="6"/>
                      <a:pt x="10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5" name="Freeform 70">
                <a:extLst>
                  <a:ext uri="{FF2B5EF4-FFF2-40B4-BE49-F238E27FC236}">
                    <a16:creationId xmlns:a16="http://schemas.microsoft.com/office/drawing/2014/main" id="{9623AD93-B274-46B9-9092-07559E2C0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3248"/>
                <a:ext cx="42" cy="120"/>
              </a:xfrm>
              <a:custGeom>
                <a:avLst/>
                <a:gdLst>
                  <a:gd name="T0" fmla="*/ 12 w 17"/>
                  <a:gd name="T1" fmla="*/ 0 h 45"/>
                  <a:gd name="T2" fmla="*/ 212 w 17"/>
                  <a:gd name="T3" fmla="*/ 397 h 45"/>
                  <a:gd name="T4" fmla="*/ 257 w 17"/>
                  <a:gd name="T5" fmla="*/ 853 h 45"/>
                  <a:gd name="T6" fmla="*/ 0 w 17"/>
                  <a:gd name="T7" fmla="*/ 93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45">
                    <a:moveTo>
                      <a:pt x="1" y="0"/>
                    </a:moveTo>
                    <a:cubicBezTo>
                      <a:pt x="11" y="9"/>
                      <a:pt x="12" y="10"/>
                      <a:pt x="14" y="21"/>
                    </a:cubicBezTo>
                    <a:cubicBezTo>
                      <a:pt x="15" y="29"/>
                      <a:pt x="16" y="38"/>
                      <a:pt x="17" y="45"/>
                    </a:cubicBezTo>
                    <a:cubicBezTo>
                      <a:pt x="10" y="33"/>
                      <a:pt x="10" y="17"/>
                      <a:pt x="0" y="5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6" name="Freeform 71">
                <a:extLst>
                  <a:ext uri="{FF2B5EF4-FFF2-40B4-BE49-F238E27FC236}">
                    <a16:creationId xmlns:a16="http://schemas.microsoft.com/office/drawing/2014/main" id="{276A4DBA-3E96-4D12-A266-1C611735B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843"/>
                <a:ext cx="42" cy="80"/>
              </a:xfrm>
              <a:custGeom>
                <a:avLst/>
                <a:gdLst>
                  <a:gd name="T0" fmla="*/ 0 w 17"/>
                  <a:gd name="T1" fmla="*/ 341 h 30"/>
                  <a:gd name="T2" fmla="*/ 42 w 17"/>
                  <a:gd name="T3" fmla="*/ 533 h 30"/>
                  <a:gd name="T4" fmla="*/ 257 w 17"/>
                  <a:gd name="T5" fmla="*/ 568 h 30"/>
                  <a:gd name="T6" fmla="*/ 74 w 17"/>
                  <a:gd name="T7" fmla="*/ 0 h 30"/>
                  <a:gd name="T8" fmla="*/ 30 w 17"/>
                  <a:gd name="T9" fmla="*/ 20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0">
                    <a:moveTo>
                      <a:pt x="0" y="18"/>
                    </a:moveTo>
                    <a:cubicBezTo>
                      <a:pt x="1" y="22"/>
                      <a:pt x="2" y="25"/>
                      <a:pt x="3" y="28"/>
                    </a:cubicBezTo>
                    <a:cubicBezTo>
                      <a:pt x="8" y="26"/>
                      <a:pt x="13" y="28"/>
                      <a:pt x="17" y="30"/>
                    </a:cubicBezTo>
                    <a:cubicBezTo>
                      <a:pt x="15" y="22"/>
                      <a:pt x="10" y="7"/>
                      <a:pt x="5" y="0"/>
                    </a:cubicBezTo>
                    <a:cubicBezTo>
                      <a:pt x="5" y="4"/>
                      <a:pt x="3" y="11"/>
                      <a:pt x="2" y="11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7" name="Freeform 72">
                <a:extLst>
                  <a:ext uri="{FF2B5EF4-FFF2-40B4-BE49-F238E27FC236}">
                    <a16:creationId xmlns:a16="http://schemas.microsoft.com/office/drawing/2014/main" id="{A67C7DA1-F222-44C4-9571-3EF865877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1693"/>
                <a:ext cx="17" cy="22"/>
              </a:xfrm>
              <a:custGeom>
                <a:avLst/>
                <a:gdLst>
                  <a:gd name="T0" fmla="*/ 12 w 7"/>
                  <a:gd name="T1" fmla="*/ 0 h 8"/>
                  <a:gd name="T2" fmla="*/ 0 w 7"/>
                  <a:gd name="T3" fmla="*/ 168 h 8"/>
                  <a:gd name="T4" fmla="*/ 100 w 7"/>
                  <a:gd name="T5" fmla="*/ 10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0" y="2"/>
                      <a:pt x="0" y="6"/>
                      <a:pt x="0" y="8"/>
                    </a:cubicBezTo>
                    <a:cubicBezTo>
                      <a:pt x="2" y="8"/>
                      <a:pt x="5" y="7"/>
                      <a:pt x="7" y="5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8" name="Freeform 73">
                <a:extLst>
                  <a:ext uri="{FF2B5EF4-FFF2-40B4-BE49-F238E27FC236}">
                    <a16:creationId xmlns:a16="http://schemas.microsoft.com/office/drawing/2014/main" id="{537F07B0-191E-46F6-A009-3EC841622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605"/>
                <a:ext cx="90" cy="80"/>
              </a:xfrm>
              <a:custGeom>
                <a:avLst/>
                <a:gdLst>
                  <a:gd name="T0" fmla="*/ 333 w 36"/>
                  <a:gd name="T1" fmla="*/ 0 h 30"/>
                  <a:gd name="T2" fmla="*/ 0 w 36"/>
                  <a:gd name="T3" fmla="*/ 568 h 30"/>
                  <a:gd name="T4" fmla="*/ 345 w 36"/>
                  <a:gd name="T5" fmla="*/ 115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0">
                    <a:moveTo>
                      <a:pt x="21" y="0"/>
                    </a:moveTo>
                    <a:cubicBezTo>
                      <a:pt x="36" y="25"/>
                      <a:pt x="18" y="20"/>
                      <a:pt x="0" y="30"/>
                    </a:cubicBezTo>
                    <a:cubicBezTo>
                      <a:pt x="8" y="28"/>
                      <a:pt x="19" y="14"/>
                      <a:pt x="22" y="6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9" name="Freeform 74">
                <a:extLst>
                  <a:ext uri="{FF2B5EF4-FFF2-40B4-BE49-F238E27FC236}">
                    <a16:creationId xmlns:a16="http://schemas.microsoft.com/office/drawing/2014/main" id="{C33D73C3-03C7-4514-9D57-D8E282CA9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1752"/>
                <a:ext cx="75" cy="61"/>
              </a:xfrm>
              <a:custGeom>
                <a:avLst/>
                <a:gdLst>
                  <a:gd name="T0" fmla="*/ 188 w 30"/>
                  <a:gd name="T1" fmla="*/ 0 h 23"/>
                  <a:gd name="T2" fmla="*/ 0 w 30"/>
                  <a:gd name="T3" fmla="*/ 430 h 23"/>
                  <a:gd name="T4" fmla="*/ 125 w 30"/>
                  <a:gd name="T5" fmla="*/ 3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3">
                    <a:moveTo>
                      <a:pt x="12" y="0"/>
                    </a:moveTo>
                    <a:cubicBezTo>
                      <a:pt x="30" y="8"/>
                      <a:pt x="4" y="18"/>
                      <a:pt x="0" y="23"/>
                    </a:cubicBezTo>
                    <a:cubicBezTo>
                      <a:pt x="3" y="17"/>
                      <a:pt x="5" y="8"/>
                      <a:pt x="8" y="2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0" name="Freeform 75">
                <a:extLst>
                  <a:ext uri="{FF2B5EF4-FFF2-40B4-BE49-F238E27FC236}">
                    <a16:creationId xmlns:a16="http://schemas.microsoft.com/office/drawing/2014/main" id="{25177422-0D96-4EE6-96D4-0C5991EB8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811"/>
                <a:ext cx="55" cy="32"/>
              </a:xfrm>
              <a:custGeom>
                <a:avLst/>
                <a:gdLst>
                  <a:gd name="T0" fmla="*/ 0 w 22"/>
                  <a:gd name="T1" fmla="*/ 35 h 12"/>
                  <a:gd name="T2" fmla="*/ 345 w 22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2">
                    <a:moveTo>
                      <a:pt x="0" y="2"/>
                    </a:moveTo>
                    <a:cubicBezTo>
                      <a:pt x="7" y="7"/>
                      <a:pt x="19" y="12"/>
                      <a:pt x="22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1" name="Freeform 76">
                <a:extLst>
                  <a:ext uri="{FF2B5EF4-FFF2-40B4-BE49-F238E27FC236}">
                    <a16:creationId xmlns:a16="http://schemas.microsoft.com/office/drawing/2014/main" id="{D2051746-B378-44F5-AEE0-96473A3F9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1893"/>
                <a:ext cx="238" cy="390"/>
              </a:xfrm>
              <a:custGeom>
                <a:avLst/>
                <a:gdLst>
                  <a:gd name="T0" fmla="*/ 1035 w 95"/>
                  <a:gd name="T1" fmla="*/ 0 h 146"/>
                  <a:gd name="T2" fmla="*/ 1493 w 95"/>
                  <a:gd name="T3" fmla="*/ 192 h 146"/>
                  <a:gd name="T4" fmla="*/ 0 w 95"/>
                  <a:gd name="T5" fmla="*/ 2783 h 146"/>
                  <a:gd name="T6" fmla="*/ 1193 w 95"/>
                  <a:gd name="T7" fmla="*/ 379 h 146"/>
                  <a:gd name="T8" fmla="*/ 1035 w 95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146">
                    <a:moveTo>
                      <a:pt x="66" y="0"/>
                    </a:moveTo>
                    <a:cubicBezTo>
                      <a:pt x="77" y="9"/>
                      <a:pt x="95" y="10"/>
                      <a:pt x="95" y="10"/>
                    </a:cubicBezTo>
                    <a:cubicBezTo>
                      <a:pt x="87" y="19"/>
                      <a:pt x="26" y="94"/>
                      <a:pt x="0" y="146"/>
                    </a:cubicBezTo>
                    <a:cubicBezTo>
                      <a:pt x="16" y="99"/>
                      <a:pt x="72" y="33"/>
                      <a:pt x="76" y="20"/>
                    </a:cubicBezTo>
                    <a:cubicBezTo>
                      <a:pt x="80" y="7"/>
                      <a:pt x="71" y="3"/>
                      <a:pt x="66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2" name="Freeform 77">
                <a:extLst>
                  <a:ext uri="{FF2B5EF4-FFF2-40B4-BE49-F238E27FC236}">
                    <a16:creationId xmlns:a16="http://schemas.microsoft.com/office/drawing/2014/main" id="{0C065819-5755-43F2-97A1-88B8146CD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784"/>
                <a:ext cx="53" cy="205"/>
              </a:xfrm>
              <a:custGeom>
                <a:avLst/>
                <a:gdLst>
                  <a:gd name="T0" fmla="*/ 0 w 21"/>
                  <a:gd name="T1" fmla="*/ 0 h 77"/>
                  <a:gd name="T2" fmla="*/ 338 w 21"/>
                  <a:gd name="T3" fmla="*/ 1454 h 77"/>
                  <a:gd name="T4" fmla="*/ 0 w 21"/>
                  <a:gd name="T5" fmla="*/ 0 h 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77">
                    <a:moveTo>
                      <a:pt x="0" y="0"/>
                    </a:moveTo>
                    <a:cubicBezTo>
                      <a:pt x="8" y="15"/>
                      <a:pt x="20" y="70"/>
                      <a:pt x="21" y="77"/>
                    </a:cubicBezTo>
                    <a:cubicBezTo>
                      <a:pt x="11" y="58"/>
                      <a:pt x="2" y="14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3" name="Freeform 78">
                <a:extLst>
                  <a:ext uri="{FF2B5EF4-FFF2-40B4-BE49-F238E27FC236}">
                    <a16:creationId xmlns:a16="http://schemas.microsoft.com/office/drawing/2014/main" id="{1E18C59E-F383-4739-A5B8-E538E8FEF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2795"/>
                <a:ext cx="55" cy="261"/>
              </a:xfrm>
              <a:custGeom>
                <a:avLst/>
                <a:gdLst>
                  <a:gd name="T0" fmla="*/ 345 w 22"/>
                  <a:gd name="T1" fmla="*/ 0 h 98"/>
                  <a:gd name="T2" fmla="*/ 63 w 22"/>
                  <a:gd name="T3" fmla="*/ 1851 h 98"/>
                  <a:gd name="T4" fmla="*/ 345 w 22"/>
                  <a:gd name="T5" fmla="*/ 0 h 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98">
                    <a:moveTo>
                      <a:pt x="22" y="0"/>
                    </a:moveTo>
                    <a:cubicBezTo>
                      <a:pt x="17" y="21"/>
                      <a:pt x="0" y="79"/>
                      <a:pt x="4" y="98"/>
                    </a:cubicBezTo>
                    <a:cubicBezTo>
                      <a:pt x="0" y="62"/>
                      <a:pt x="8" y="19"/>
                      <a:pt x="22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4" name="Freeform 79">
                <a:extLst>
                  <a:ext uri="{FF2B5EF4-FFF2-40B4-BE49-F238E27FC236}">
                    <a16:creationId xmlns:a16="http://schemas.microsoft.com/office/drawing/2014/main" id="{777E9E28-7EC5-43B6-9DC5-8FCC5F719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901"/>
                <a:ext cx="18" cy="16"/>
              </a:xfrm>
              <a:custGeom>
                <a:avLst/>
                <a:gdLst>
                  <a:gd name="T0" fmla="*/ 0 w 7"/>
                  <a:gd name="T1" fmla="*/ 35 h 6"/>
                  <a:gd name="T2" fmla="*/ 67 w 7"/>
                  <a:gd name="T3" fmla="*/ 21 h 6"/>
                  <a:gd name="T4" fmla="*/ 118 w 7"/>
                  <a:gd name="T5" fmla="*/ 77 h 6"/>
                  <a:gd name="T6" fmla="*/ 54 w 7"/>
                  <a:gd name="T7" fmla="*/ 93 h 6"/>
                  <a:gd name="T8" fmla="*/ 0 w 7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7" y="5"/>
                      <a:pt x="5" y="6"/>
                      <a:pt x="3" y="5"/>
                    </a:cubicBezTo>
                    <a:cubicBezTo>
                      <a:pt x="1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5" name="Freeform 80">
                <a:extLst>
                  <a:ext uri="{FF2B5EF4-FFF2-40B4-BE49-F238E27FC236}">
                    <a16:creationId xmlns:a16="http://schemas.microsoft.com/office/drawing/2014/main" id="{300EA734-D337-4794-B476-31391C75E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2896"/>
                <a:ext cx="20" cy="13"/>
              </a:xfrm>
              <a:custGeom>
                <a:avLst/>
                <a:gdLst>
                  <a:gd name="T0" fmla="*/ 20 w 8"/>
                  <a:gd name="T1" fmla="*/ 68 h 5"/>
                  <a:gd name="T2" fmla="*/ 50 w 8"/>
                  <a:gd name="T3" fmla="*/ 0 h 5"/>
                  <a:gd name="T4" fmla="*/ 113 w 8"/>
                  <a:gd name="T5" fmla="*/ 21 h 5"/>
                  <a:gd name="T6" fmla="*/ 83 w 8"/>
                  <a:gd name="T7" fmla="*/ 88 h 5"/>
                  <a:gd name="T8" fmla="*/ 20 w 8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1" y="4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7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6" name="Freeform 81">
                <a:extLst>
                  <a:ext uri="{FF2B5EF4-FFF2-40B4-BE49-F238E27FC236}">
                    <a16:creationId xmlns:a16="http://schemas.microsoft.com/office/drawing/2014/main" id="{94723674-09F0-4E5F-98E3-ED2BA5708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3259"/>
                <a:ext cx="17" cy="13"/>
              </a:xfrm>
              <a:custGeom>
                <a:avLst/>
                <a:gdLst>
                  <a:gd name="T0" fmla="*/ 0 w 7"/>
                  <a:gd name="T1" fmla="*/ 55 h 5"/>
                  <a:gd name="T2" fmla="*/ 41 w 7"/>
                  <a:gd name="T3" fmla="*/ 0 h 5"/>
                  <a:gd name="T4" fmla="*/ 100 w 7"/>
                  <a:gd name="T5" fmla="*/ 55 h 5"/>
                  <a:gd name="T6" fmla="*/ 41 w 7"/>
                  <a:gd name="T7" fmla="*/ 88 h 5"/>
                  <a:gd name="T8" fmla="*/ 0 w 7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7" y="2"/>
                      <a:pt x="7" y="3"/>
                    </a:cubicBezTo>
                    <a:cubicBezTo>
                      <a:pt x="7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7" name="Freeform 82">
                <a:extLst>
                  <a:ext uri="{FF2B5EF4-FFF2-40B4-BE49-F238E27FC236}">
                    <a16:creationId xmlns:a16="http://schemas.microsoft.com/office/drawing/2014/main" id="{71F4D21C-D29D-4381-98F6-D7C75663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3525"/>
                <a:ext cx="17" cy="19"/>
              </a:xfrm>
              <a:custGeom>
                <a:avLst/>
                <a:gdLst>
                  <a:gd name="T0" fmla="*/ 12 w 7"/>
                  <a:gd name="T1" fmla="*/ 22 h 7"/>
                  <a:gd name="T2" fmla="*/ 70 w 7"/>
                  <a:gd name="T3" fmla="*/ 22 h 7"/>
                  <a:gd name="T4" fmla="*/ 87 w 7"/>
                  <a:gd name="T5" fmla="*/ 103 h 7"/>
                  <a:gd name="T6" fmla="*/ 29 w 7"/>
                  <a:gd name="T7" fmla="*/ 103 h 7"/>
                  <a:gd name="T8" fmla="*/ 12 w 7"/>
                  <a:gd name="T9" fmla="*/ 2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8" name="Freeform 83">
                <a:extLst>
                  <a:ext uri="{FF2B5EF4-FFF2-40B4-BE49-F238E27FC236}">
                    <a16:creationId xmlns:a16="http://schemas.microsoft.com/office/drawing/2014/main" id="{B3C9511B-A72E-4814-9448-EC1C6F225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3712"/>
                <a:ext cx="17" cy="13"/>
              </a:xfrm>
              <a:custGeom>
                <a:avLst/>
                <a:gdLst>
                  <a:gd name="T0" fmla="*/ 0 w 7"/>
                  <a:gd name="T1" fmla="*/ 55 h 5"/>
                  <a:gd name="T2" fmla="*/ 41 w 7"/>
                  <a:gd name="T3" fmla="*/ 0 h 5"/>
                  <a:gd name="T4" fmla="*/ 100 w 7"/>
                  <a:gd name="T5" fmla="*/ 34 h 5"/>
                  <a:gd name="T6" fmla="*/ 58 w 7"/>
                  <a:gd name="T7" fmla="*/ 88 h 5"/>
                  <a:gd name="T8" fmla="*/ 0 w 7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7" y="0"/>
                      <a:pt x="7" y="2"/>
                    </a:cubicBezTo>
                    <a:cubicBezTo>
                      <a:pt x="7" y="3"/>
                      <a:pt x="6" y="4"/>
                      <a:pt x="4" y="5"/>
                    </a:cubicBezTo>
                    <a:cubicBezTo>
                      <a:pt x="2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9" name="Freeform 84">
                <a:extLst>
                  <a:ext uri="{FF2B5EF4-FFF2-40B4-BE49-F238E27FC236}">
                    <a16:creationId xmlns:a16="http://schemas.microsoft.com/office/drawing/2014/main" id="{CA4ECC81-AD91-4F34-82D0-0F81112A7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3699"/>
                <a:ext cx="20" cy="16"/>
              </a:xfrm>
              <a:custGeom>
                <a:avLst/>
                <a:gdLst>
                  <a:gd name="T0" fmla="*/ 20 w 8"/>
                  <a:gd name="T1" fmla="*/ 21 h 6"/>
                  <a:gd name="T2" fmla="*/ 83 w 8"/>
                  <a:gd name="T3" fmla="*/ 21 h 6"/>
                  <a:gd name="T4" fmla="*/ 113 w 8"/>
                  <a:gd name="T5" fmla="*/ 93 h 6"/>
                  <a:gd name="T6" fmla="*/ 50 w 8"/>
                  <a:gd name="T7" fmla="*/ 93 h 6"/>
                  <a:gd name="T8" fmla="*/ 20 w 8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6"/>
                      <a:pt x="5" y="6"/>
                      <a:pt x="3" y="5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0" name="Freeform 85">
                <a:extLst>
                  <a:ext uri="{FF2B5EF4-FFF2-40B4-BE49-F238E27FC236}">
                    <a16:creationId xmlns:a16="http://schemas.microsoft.com/office/drawing/2014/main" id="{5B66F00B-7B32-4173-B103-023A88C87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3557"/>
                <a:ext cx="20" cy="16"/>
              </a:xfrm>
              <a:custGeom>
                <a:avLst/>
                <a:gdLst>
                  <a:gd name="T0" fmla="*/ 20 w 8"/>
                  <a:gd name="T1" fmla="*/ 77 h 6"/>
                  <a:gd name="T2" fmla="*/ 50 w 8"/>
                  <a:gd name="T3" fmla="*/ 21 h 6"/>
                  <a:gd name="T4" fmla="*/ 113 w 8"/>
                  <a:gd name="T5" fmla="*/ 21 h 6"/>
                  <a:gd name="T6" fmla="*/ 83 w 8"/>
                  <a:gd name="T7" fmla="*/ 93 h 6"/>
                  <a:gd name="T8" fmla="*/ 20 w 8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0" y="3"/>
                      <a:pt x="1" y="2"/>
                      <a:pt x="3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3"/>
                      <a:pt x="7" y="4"/>
                      <a:pt x="5" y="5"/>
                    </a:cubicBezTo>
                    <a:cubicBezTo>
                      <a:pt x="3" y="6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1" name="Freeform 86">
                <a:extLst>
                  <a:ext uri="{FF2B5EF4-FFF2-40B4-BE49-F238E27FC236}">
                    <a16:creationId xmlns:a16="http://schemas.microsoft.com/office/drawing/2014/main" id="{84B0519B-EE58-4C7F-AE0C-8CD7C3A83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3419"/>
                <a:ext cx="20" cy="13"/>
              </a:xfrm>
              <a:custGeom>
                <a:avLst/>
                <a:gdLst>
                  <a:gd name="T0" fmla="*/ 20 w 8"/>
                  <a:gd name="T1" fmla="*/ 68 h 5"/>
                  <a:gd name="T2" fmla="*/ 50 w 8"/>
                  <a:gd name="T3" fmla="*/ 0 h 5"/>
                  <a:gd name="T4" fmla="*/ 113 w 8"/>
                  <a:gd name="T5" fmla="*/ 21 h 5"/>
                  <a:gd name="T6" fmla="*/ 83 w 8"/>
                  <a:gd name="T7" fmla="*/ 88 h 5"/>
                  <a:gd name="T8" fmla="*/ 20 w 8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1" y="4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7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4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2" name="Freeform 87">
                <a:extLst>
                  <a:ext uri="{FF2B5EF4-FFF2-40B4-BE49-F238E27FC236}">
                    <a16:creationId xmlns:a16="http://schemas.microsoft.com/office/drawing/2014/main" id="{5FB86E28-A62D-46B4-A47F-8D1B5DCD3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3075"/>
                <a:ext cx="17" cy="16"/>
              </a:xfrm>
              <a:custGeom>
                <a:avLst/>
                <a:gdLst>
                  <a:gd name="T0" fmla="*/ 0 w 7"/>
                  <a:gd name="T1" fmla="*/ 21 h 6"/>
                  <a:gd name="T2" fmla="*/ 58 w 7"/>
                  <a:gd name="T3" fmla="*/ 0 h 6"/>
                  <a:gd name="T4" fmla="*/ 100 w 7"/>
                  <a:gd name="T5" fmla="*/ 77 h 6"/>
                  <a:gd name="T6" fmla="*/ 41 w 7"/>
                  <a:gd name="T7" fmla="*/ 93 h 6"/>
                  <a:gd name="T8" fmla="*/ 0 w 7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7" y="5"/>
                      <a:pt x="5" y="6"/>
                      <a:pt x="3" y="5"/>
                    </a:cubicBezTo>
                    <a:cubicBezTo>
                      <a:pt x="1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3" name="Freeform 88">
                <a:extLst>
                  <a:ext uri="{FF2B5EF4-FFF2-40B4-BE49-F238E27FC236}">
                    <a16:creationId xmlns:a16="http://schemas.microsoft.com/office/drawing/2014/main" id="{BBCA1425-B100-4CC7-8174-DD6F4BBA7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2453"/>
                <a:ext cx="18" cy="16"/>
              </a:xfrm>
              <a:custGeom>
                <a:avLst/>
                <a:gdLst>
                  <a:gd name="T0" fmla="*/ 0 w 7"/>
                  <a:gd name="T1" fmla="*/ 21 h 6"/>
                  <a:gd name="T2" fmla="*/ 67 w 7"/>
                  <a:gd name="T3" fmla="*/ 21 h 6"/>
                  <a:gd name="T4" fmla="*/ 100 w 7"/>
                  <a:gd name="T5" fmla="*/ 93 h 6"/>
                  <a:gd name="T6" fmla="*/ 33 w 7"/>
                  <a:gd name="T7" fmla="*/ 93 h 6"/>
                  <a:gd name="T8" fmla="*/ 0 w 7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6" y="2"/>
                      <a:pt x="7" y="3"/>
                      <a:pt x="6" y="5"/>
                    </a:cubicBezTo>
                    <a:cubicBezTo>
                      <a:pt x="6" y="6"/>
                      <a:pt x="4" y="6"/>
                      <a:pt x="2" y="5"/>
                    </a:cubicBezTo>
                    <a:cubicBezTo>
                      <a:pt x="1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4" name="Freeform 89">
                <a:extLst>
                  <a:ext uri="{FF2B5EF4-FFF2-40B4-BE49-F238E27FC236}">
                    <a16:creationId xmlns:a16="http://schemas.microsoft.com/office/drawing/2014/main" id="{A9E8F8FC-C424-4D61-B3C3-352F8D01A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2549"/>
                <a:ext cx="20" cy="16"/>
              </a:xfrm>
              <a:custGeom>
                <a:avLst/>
                <a:gdLst>
                  <a:gd name="T0" fmla="*/ 20 w 8"/>
                  <a:gd name="T1" fmla="*/ 77 h 6"/>
                  <a:gd name="T2" fmla="*/ 33 w 8"/>
                  <a:gd name="T3" fmla="*/ 21 h 6"/>
                  <a:gd name="T4" fmla="*/ 113 w 8"/>
                  <a:gd name="T5" fmla="*/ 21 h 6"/>
                  <a:gd name="T6" fmla="*/ 83 w 8"/>
                  <a:gd name="T7" fmla="*/ 93 h 6"/>
                  <a:gd name="T8" fmla="*/ 20 w 8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0" y="3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3" y="6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5" name="Freeform 90">
                <a:extLst>
                  <a:ext uri="{FF2B5EF4-FFF2-40B4-BE49-F238E27FC236}">
                    <a16:creationId xmlns:a16="http://schemas.microsoft.com/office/drawing/2014/main" id="{C0A7E317-924E-4B61-9F13-96B64E7F2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587"/>
                <a:ext cx="20" cy="16"/>
              </a:xfrm>
              <a:custGeom>
                <a:avLst/>
                <a:gdLst>
                  <a:gd name="T0" fmla="*/ 20 w 8"/>
                  <a:gd name="T1" fmla="*/ 21 h 6"/>
                  <a:gd name="T2" fmla="*/ 83 w 8"/>
                  <a:gd name="T3" fmla="*/ 21 h 6"/>
                  <a:gd name="T4" fmla="*/ 113 w 8"/>
                  <a:gd name="T5" fmla="*/ 93 h 6"/>
                  <a:gd name="T6" fmla="*/ 50 w 8"/>
                  <a:gd name="T7" fmla="*/ 93 h 6"/>
                  <a:gd name="T8" fmla="*/ 20 w 8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2" y="0"/>
                      <a:pt x="3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6"/>
                      <a:pt x="4" y="6"/>
                      <a:pt x="3" y="5"/>
                    </a:cubicBezTo>
                    <a:cubicBezTo>
                      <a:pt x="1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6" name="Freeform 91">
                <a:extLst>
                  <a:ext uri="{FF2B5EF4-FFF2-40B4-BE49-F238E27FC236}">
                    <a16:creationId xmlns:a16="http://schemas.microsoft.com/office/drawing/2014/main" id="{72523EDA-E759-488C-AFCB-08013025A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3325"/>
                <a:ext cx="18" cy="19"/>
              </a:xfrm>
              <a:custGeom>
                <a:avLst/>
                <a:gdLst>
                  <a:gd name="T0" fmla="*/ 21 w 7"/>
                  <a:gd name="T1" fmla="*/ 22 h 7"/>
                  <a:gd name="T2" fmla="*/ 85 w 7"/>
                  <a:gd name="T3" fmla="*/ 22 h 7"/>
                  <a:gd name="T4" fmla="*/ 118 w 7"/>
                  <a:gd name="T5" fmla="*/ 103 h 7"/>
                  <a:gd name="T6" fmla="*/ 33 w 7"/>
                  <a:gd name="T7" fmla="*/ 117 h 7"/>
                  <a:gd name="T8" fmla="*/ 21 w 7"/>
                  <a:gd name="T9" fmla="*/ 2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7" name="Freeform 92">
                <a:extLst>
                  <a:ext uri="{FF2B5EF4-FFF2-40B4-BE49-F238E27FC236}">
                    <a16:creationId xmlns:a16="http://schemas.microsoft.com/office/drawing/2014/main" id="{0C796566-A497-4C37-BD94-2BC2BF147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3523"/>
                <a:ext cx="15" cy="21"/>
              </a:xfrm>
              <a:custGeom>
                <a:avLst/>
                <a:gdLst>
                  <a:gd name="T0" fmla="*/ 20 w 6"/>
                  <a:gd name="T1" fmla="*/ 123 h 8"/>
                  <a:gd name="T2" fmla="*/ 0 w 6"/>
                  <a:gd name="T3" fmla="*/ 55 h 8"/>
                  <a:gd name="T4" fmla="*/ 63 w 6"/>
                  <a:gd name="T5" fmla="*/ 21 h 8"/>
                  <a:gd name="T6" fmla="*/ 83 w 6"/>
                  <a:gd name="T7" fmla="*/ 89 h 8"/>
                  <a:gd name="T8" fmla="*/ 20 w 6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0" y="6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5"/>
                    </a:cubicBezTo>
                    <a:cubicBezTo>
                      <a:pt x="4" y="7"/>
                      <a:pt x="2" y="8"/>
                      <a:pt x="1" y="7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8" name="Freeform 93">
                <a:extLst>
                  <a:ext uri="{FF2B5EF4-FFF2-40B4-BE49-F238E27FC236}">
                    <a16:creationId xmlns:a16="http://schemas.microsoft.com/office/drawing/2014/main" id="{9A4852B0-EE25-459E-B6CE-311338510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3635"/>
                <a:ext cx="12" cy="18"/>
              </a:xfrm>
              <a:custGeom>
                <a:avLst/>
                <a:gdLst>
                  <a:gd name="T0" fmla="*/ 29 w 5"/>
                  <a:gd name="T1" fmla="*/ 21 h 7"/>
                  <a:gd name="T2" fmla="*/ 70 w 5"/>
                  <a:gd name="T3" fmla="*/ 33 h 7"/>
                  <a:gd name="T4" fmla="*/ 41 w 5"/>
                  <a:gd name="T5" fmla="*/ 100 h 7"/>
                  <a:gd name="T6" fmla="*/ 0 w 5"/>
                  <a:gd name="T7" fmla="*/ 85 h 7"/>
                  <a:gd name="T8" fmla="*/ 29 w 5"/>
                  <a:gd name="T9" fmla="*/ 2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3" y="0"/>
                      <a:pt x="4" y="1"/>
                      <a:pt x="5" y="2"/>
                    </a:cubicBezTo>
                    <a:cubicBezTo>
                      <a:pt x="5" y="4"/>
                      <a:pt x="4" y="6"/>
                      <a:pt x="3" y="6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0" y="3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9" name="Freeform 94">
                <a:extLst>
                  <a:ext uri="{FF2B5EF4-FFF2-40B4-BE49-F238E27FC236}">
                    <a16:creationId xmlns:a16="http://schemas.microsoft.com/office/drawing/2014/main" id="{EB34C737-1208-4911-A744-87FD65E97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2427"/>
                <a:ext cx="18" cy="16"/>
              </a:xfrm>
              <a:custGeom>
                <a:avLst/>
                <a:gdLst>
                  <a:gd name="T0" fmla="*/ 21 w 7"/>
                  <a:gd name="T1" fmla="*/ 93 h 6"/>
                  <a:gd name="T2" fmla="*/ 33 w 7"/>
                  <a:gd name="T3" fmla="*/ 21 h 6"/>
                  <a:gd name="T4" fmla="*/ 100 w 7"/>
                  <a:gd name="T5" fmla="*/ 21 h 6"/>
                  <a:gd name="T6" fmla="*/ 85 w 7"/>
                  <a:gd name="T7" fmla="*/ 93 h 6"/>
                  <a:gd name="T8" fmla="*/ 21 w 7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5"/>
                    </a:move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7" y="2"/>
                      <a:pt x="7" y="3"/>
                      <a:pt x="5" y="5"/>
                    </a:cubicBezTo>
                    <a:cubicBezTo>
                      <a:pt x="4" y="6"/>
                      <a:pt x="2" y="6"/>
                      <a:pt x="1" y="5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0" name="Freeform 95">
                <a:extLst>
                  <a:ext uri="{FF2B5EF4-FFF2-40B4-BE49-F238E27FC236}">
                    <a16:creationId xmlns:a16="http://schemas.microsoft.com/office/drawing/2014/main" id="{4D6B3D09-7EE2-47B0-8D7C-A9A29A777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1672"/>
                <a:ext cx="15" cy="11"/>
              </a:xfrm>
              <a:custGeom>
                <a:avLst/>
                <a:gdLst>
                  <a:gd name="T0" fmla="*/ 20 w 6"/>
                  <a:gd name="T1" fmla="*/ 61 h 4"/>
                  <a:gd name="T2" fmla="*/ 33 w 6"/>
                  <a:gd name="T3" fmla="*/ 0 h 4"/>
                  <a:gd name="T4" fmla="*/ 95 w 6"/>
                  <a:gd name="T5" fmla="*/ 22 h 4"/>
                  <a:gd name="T6" fmla="*/ 63 w 6"/>
                  <a:gd name="T7" fmla="*/ 61 h 4"/>
                  <a:gd name="T8" fmla="*/ 20 w 6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5" y="3"/>
                      <a:pt x="4" y="3"/>
                    </a:cubicBezTo>
                    <a:cubicBezTo>
                      <a:pt x="3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1" name="Freeform 96">
                <a:extLst>
                  <a:ext uri="{FF2B5EF4-FFF2-40B4-BE49-F238E27FC236}">
                    <a16:creationId xmlns:a16="http://schemas.microsoft.com/office/drawing/2014/main" id="{6F93F139-E08F-4ABF-BB81-0B49128FC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1811"/>
                <a:ext cx="10" cy="16"/>
              </a:xfrm>
              <a:custGeom>
                <a:avLst/>
                <a:gdLst>
                  <a:gd name="T0" fmla="*/ 20 w 4"/>
                  <a:gd name="T1" fmla="*/ 115 h 6"/>
                  <a:gd name="T2" fmla="*/ 20 w 4"/>
                  <a:gd name="T3" fmla="*/ 56 h 6"/>
                  <a:gd name="T4" fmla="*/ 50 w 4"/>
                  <a:gd name="T5" fmla="*/ 21 h 6"/>
                  <a:gd name="T6" fmla="*/ 63 w 4"/>
                  <a:gd name="T7" fmla="*/ 77 h 6"/>
                  <a:gd name="T8" fmla="*/ 20 w 4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0" y="5"/>
                      <a:pt x="0" y="4"/>
                      <a:pt x="1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2" name="Freeform 97">
                <a:extLst>
                  <a:ext uri="{FF2B5EF4-FFF2-40B4-BE49-F238E27FC236}">
                    <a16:creationId xmlns:a16="http://schemas.microsoft.com/office/drawing/2014/main" id="{60301108-BCC8-46FB-A17F-BBAF1FF96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2000"/>
                <a:ext cx="12" cy="13"/>
              </a:xfrm>
              <a:custGeom>
                <a:avLst/>
                <a:gdLst>
                  <a:gd name="T0" fmla="*/ 0 w 5"/>
                  <a:gd name="T1" fmla="*/ 21 h 5"/>
                  <a:gd name="T2" fmla="*/ 41 w 5"/>
                  <a:gd name="T3" fmla="*/ 21 h 5"/>
                  <a:gd name="T4" fmla="*/ 70 w 5"/>
                  <a:gd name="T5" fmla="*/ 68 h 5"/>
                  <a:gd name="T6" fmla="*/ 29 w 5"/>
                  <a:gd name="T7" fmla="*/ 68 h 5"/>
                  <a:gd name="T8" fmla="*/ 0 w 5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3" name="Freeform 98">
                <a:extLst>
                  <a:ext uri="{FF2B5EF4-FFF2-40B4-BE49-F238E27FC236}">
                    <a16:creationId xmlns:a16="http://schemas.microsoft.com/office/drawing/2014/main" id="{7548026F-919B-4412-8BEB-1E6171C84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" y="2115"/>
                <a:ext cx="15" cy="10"/>
              </a:xfrm>
              <a:custGeom>
                <a:avLst/>
                <a:gdLst>
                  <a:gd name="T0" fmla="*/ 20 w 6"/>
                  <a:gd name="T1" fmla="*/ 50 h 4"/>
                  <a:gd name="T2" fmla="*/ 33 w 6"/>
                  <a:gd name="T3" fmla="*/ 20 h 4"/>
                  <a:gd name="T4" fmla="*/ 95 w 6"/>
                  <a:gd name="T5" fmla="*/ 20 h 4"/>
                  <a:gd name="T6" fmla="*/ 63 w 6"/>
                  <a:gd name="T7" fmla="*/ 63 h 4"/>
                  <a:gd name="T8" fmla="*/ 20 w 6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0" y="2"/>
                      <a:pt x="1" y="1"/>
                      <a:pt x="2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3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4" name="Freeform 99">
                <a:extLst>
                  <a:ext uri="{FF2B5EF4-FFF2-40B4-BE49-F238E27FC236}">
                    <a16:creationId xmlns:a16="http://schemas.microsoft.com/office/drawing/2014/main" id="{931A2295-5E38-4453-818A-D58BE12E0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1624"/>
                <a:ext cx="12" cy="8"/>
              </a:xfrm>
              <a:custGeom>
                <a:avLst/>
                <a:gdLst>
                  <a:gd name="T0" fmla="*/ 0 w 5"/>
                  <a:gd name="T1" fmla="*/ 35 h 3"/>
                  <a:gd name="T2" fmla="*/ 29 w 5"/>
                  <a:gd name="T3" fmla="*/ 0 h 3"/>
                  <a:gd name="T4" fmla="*/ 70 w 5"/>
                  <a:gd name="T5" fmla="*/ 21 h 3"/>
                  <a:gd name="T6" fmla="*/ 41 w 5"/>
                  <a:gd name="T7" fmla="*/ 56 h 3"/>
                  <a:gd name="T8" fmla="*/ 0 w 5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5" name="Freeform 100">
                <a:extLst>
                  <a:ext uri="{FF2B5EF4-FFF2-40B4-BE49-F238E27FC236}">
                    <a16:creationId xmlns:a16="http://schemas.microsoft.com/office/drawing/2014/main" id="{57F14003-7064-4167-966B-38859680B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1563"/>
                <a:ext cx="10" cy="16"/>
              </a:xfrm>
              <a:custGeom>
                <a:avLst/>
                <a:gdLst>
                  <a:gd name="T0" fmla="*/ 20 w 4"/>
                  <a:gd name="T1" fmla="*/ 21 h 6"/>
                  <a:gd name="T2" fmla="*/ 50 w 4"/>
                  <a:gd name="T3" fmla="*/ 35 h 6"/>
                  <a:gd name="T4" fmla="*/ 50 w 4"/>
                  <a:gd name="T5" fmla="*/ 93 h 6"/>
                  <a:gd name="T6" fmla="*/ 0 w 4"/>
                  <a:gd name="T7" fmla="*/ 77 h 6"/>
                  <a:gd name="T8" fmla="*/ 20 w 4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0"/>
                      <a:pt x="3" y="0"/>
                      <a:pt x="3" y="2"/>
                    </a:cubicBezTo>
                    <a:cubicBezTo>
                      <a:pt x="4" y="3"/>
                      <a:pt x="4" y="4"/>
                      <a:pt x="3" y="5"/>
                    </a:cubicBezTo>
                    <a:cubicBezTo>
                      <a:pt x="3" y="6"/>
                      <a:pt x="1" y="5"/>
                      <a:pt x="0" y="4"/>
                    </a:cubicBezTo>
                    <a:cubicBezTo>
                      <a:pt x="0" y="3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6" name="Freeform 101">
                <a:extLst>
                  <a:ext uri="{FF2B5EF4-FFF2-40B4-BE49-F238E27FC236}">
                    <a16:creationId xmlns:a16="http://schemas.microsoft.com/office/drawing/2014/main" id="{A8FF16D5-C579-4C15-AEC5-CE5CECAE2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1272"/>
                <a:ext cx="12" cy="13"/>
              </a:xfrm>
              <a:custGeom>
                <a:avLst/>
                <a:gdLst>
                  <a:gd name="T0" fmla="*/ 0 w 5"/>
                  <a:gd name="T1" fmla="*/ 68 h 5"/>
                  <a:gd name="T2" fmla="*/ 12 w 5"/>
                  <a:gd name="T3" fmla="*/ 21 h 5"/>
                  <a:gd name="T4" fmla="*/ 58 w 5"/>
                  <a:gd name="T5" fmla="*/ 21 h 5"/>
                  <a:gd name="T6" fmla="*/ 58 w 5"/>
                  <a:gd name="T7" fmla="*/ 68 h 5"/>
                  <a:gd name="T8" fmla="*/ 0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7" name="Freeform 102">
                <a:extLst>
                  <a:ext uri="{FF2B5EF4-FFF2-40B4-BE49-F238E27FC236}">
                    <a16:creationId xmlns:a16="http://schemas.microsoft.com/office/drawing/2014/main" id="{215EC6A8-43A3-4CF2-B646-F16D5DBF9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267"/>
                <a:ext cx="12" cy="10"/>
              </a:xfrm>
              <a:custGeom>
                <a:avLst/>
                <a:gdLst>
                  <a:gd name="T0" fmla="*/ 0 w 5"/>
                  <a:gd name="T1" fmla="*/ 50 h 4"/>
                  <a:gd name="T2" fmla="*/ 29 w 5"/>
                  <a:gd name="T3" fmla="*/ 0 h 4"/>
                  <a:gd name="T4" fmla="*/ 70 w 5"/>
                  <a:gd name="T5" fmla="*/ 33 h 4"/>
                  <a:gd name="T6" fmla="*/ 41 w 5"/>
                  <a:gd name="T7" fmla="*/ 63 h 4"/>
                  <a:gd name="T8" fmla="*/ 0 w 5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8" name="Freeform 103">
                <a:extLst>
                  <a:ext uri="{FF2B5EF4-FFF2-40B4-BE49-F238E27FC236}">
                    <a16:creationId xmlns:a16="http://schemas.microsoft.com/office/drawing/2014/main" id="{AD3BFD8B-802F-439B-839A-F8687D663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243"/>
                <a:ext cx="13" cy="13"/>
              </a:xfrm>
              <a:custGeom>
                <a:avLst/>
                <a:gdLst>
                  <a:gd name="T0" fmla="*/ 21 w 5"/>
                  <a:gd name="T1" fmla="*/ 21 h 5"/>
                  <a:gd name="T2" fmla="*/ 68 w 5"/>
                  <a:gd name="T3" fmla="*/ 21 h 5"/>
                  <a:gd name="T4" fmla="*/ 68 w 5"/>
                  <a:gd name="T5" fmla="*/ 88 h 5"/>
                  <a:gd name="T6" fmla="*/ 21 w 5"/>
                  <a:gd name="T7" fmla="*/ 68 h 5"/>
                  <a:gd name="T8" fmla="*/ 21 w 5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1" y="0"/>
                      <a:pt x="2" y="0"/>
                      <a:pt x="4" y="1"/>
                    </a:cubicBezTo>
                    <a:cubicBezTo>
                      <a:pt x="5" y="2"/>
                      <a:pt x="5" y="4"/>
                      <a:pt x="4" y="5"/>
                    </a:cubicBezTo>
                    <a:cubicBezTo>
                      <a:pt x="4" y="5"/>
                      <a:pt x="2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9" name="Freeform 104">
                <a:extLst>
                  <a:ext uri="{FF2B5EF4-FFF2-40B4-BE49-F238E27FC236}">
                    <a16:creationId xmlns:a16="http://schemas.microsoft.com/office/drawing/2014/main" id="{42655A44-9B28-4E49-B053-CA7A10E4A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1315"/>
                <a:ext cx="10" cy="16"/>
              </a:xfrm>
              <a:custGeom>
                <a:avLst/>
                <a:gdLst>
                  <a:gd name="T0" fmla="*/ 20 w 4"/>
                  <a:gd name="T1" fmla="*/ 21 h 6"/>
                  <a:gd name="T2" fmla="*/ 50 w 4"/>
                  <a:gd name="T3" fmla="*/ 35 h 6"/>
                  <a:gd name="T4" fmla="*/ 50 w 4"/>
                  <a:gd name="T5" fmla="*/ 93 h 6"/>
                  <a:gd name="T6" fmla="*/ 0 w 4"/>
                  <a:gd name="T7" fmla="*/ 77 h 6"/>
                  <a:gd name="T8" fmla="*/ 20 w 4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2" y="0"/>
                      <a:pt x="3" y="1"/>
                      <a:pt x="3" y="2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0" name="Freeform 105">
                <a:extLst>
                  <a:ext uri="{FF2B5EF4-FFF2-40B4-BE49-F238E27FC236}">
                    <a16:creationId xmlns:a16="http://schemas.microsoft.com/office/drawing/2014/main" id="{D94FB510-E859-4F38-995F-6AC1B631A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1531"/>
                <a:ext cx="12" cy="13"/>
              </a:xfrm>
              <a:custGeom>
                <a:avLst/>
                <a:gdLst>
                  <a:gd name="T0" fmla="*/ 29 w 5"/>
                  <a:gd name="T1" fmla="*/ 0 h 5"/>
                  <a:gd name="T2" fmla="*/ 58 w 5"/>
                  <a:gd name="T3" fmla="*/ 34 h 5"/>
                  <a:gd name="T4" fmla="*/ 41 w 5"/>
                  <a:gd name="T5" fmla="*/ 88 h 5"/>
                  <a:gd name="T6" fmla="*/ 12 w 5"/>
                  <a:gd name="T7" fmla="*/ 55 h 5"/>
                  <a:gd name="T8" fmla="*/ 29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3" y="0"/>
                      <a:pt x="4" y="0"/>
                      <a:pt x="4" y="2"/>
                    </a:cubicBezTo>
                    <a:cubicBezTo>
                      <a:pt x="5" y="3"/>
                      <a:pt x="4" y="5"/>
                      <a:pt x="3" y="5"/>
                    </a:cubicBezTo>
                    <a:cubicBezTo>
                      <a:pt x="3" y="5"/>
                      <a:pt x="1" y="5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1" name="Freeform 106">
                <a:extLst>
                  <a:ext uri="{FF2B5EF4-FFF2-40B4-BE49-F238E27FC236}">
                    <a16:creationId xmlns:a16="http://schemas.microsoft.com/office/drawing/2014/main" id="{96BAA299-A5A0-4F68-8BB1-691CB9455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760"/>
                <a:ext cx="10" cy="16"/>
              </a:xfrm>
              <a:custGeom>
                <a:avLst/>
                <a:gdLst>
                  <a:gd name="T0" fmla="*/ 33 w 4"/>
                  <a:gd name="T1" fmla="*/ 0 h 6"/>
                  <a:gd name="T2" fmla="*/ 63 w 4"/>
                  <a:gd name="T3" fmla="*/ 56 h 6"/>
                  <a:gd name="T4" fmla="*/ 33 w 4"/>
                  <a:gd name="T5" fmla="*/ 115 h 6"/>
                  <a:gd name="T6" fmla="*/ 0 w 4"/>
                  <a:gd name="T7" fmla="*/ 56 h 6"/>
                  <a:gd name="T8" fmla="*/ 33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3" y="0"/>
                      <a:pt x="4" y="1"/>
                      <a:pt x="4" y="3"/>
                    </a:cubicBezTo>
                    <a:cubicBezTo>
                      <a:pt x="4" y="4"/>
                      <a:pt x="3" y="6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2" name="Freeform 107">
                <a:extLst>
                  <a:ext uri="{FF2B5EF4-FFF2-40B4-BE49-F238E27FC236}">
                    <a16:creationId xmlns:a16="http://schemas.microsoft.com/office/drawing/2014/main" id="{82F0458A-06F7-4F06-8FE7-D0AE645CE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1827"/>
                <a:ext cx="15" cy="10"/>
              </a:xfrm>
              <a:custGeom>
                <a:avLst/>
                <a:gdLst>
                  <a:gd name="T0" fmla="*/ 0 w 6"/>
                  <a:gd name="T1" fmla="*/ 33 h 4"/>
                  <a:gd name="T2" fmla="*/ 33 w 6"/>
                  <a:gd name="T3" fmla="*/ 0 h 4"/>
                  <a:gd name="T4" fmla="*/ 83 w 6"/>
                  <a:gd name="T5" fmla="*/ 33 h 4"/>
                  <a:gd name="T6" fmla="*/ 50 w 6"/>
                  <a:gd name="T7" fmla="*/ 63 h 4"/>
                  <a:gd name="T8" fmla="*/ 0 w 6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3"/>
                      <a:pt x="5" y="4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3" name="Freeform 108">
                <a:extLst>
                  <a:ext uri="{FF2B5EF4-FFF2-40B4-BE49-F238E27FC236}">
                    <a16:creationId xmlns:a16="http://schemas.microsoft.com/office/drawing/2014/main" id="{9C92235C-6EF6-42DA-ADC9-177A1A65F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1891"/>
                <a:ext cx="10" cy="16"/>
              </a:xfrm>
              <a:custGeom>
                <a:avLst/>
                <a:gdLst>
                  <a:gd name="T0" fmla="*/ 50 w 4"/>
                  <a:gd name="T1" fmla="*/ 0 h 6"/>
                  <a:gd name="T2" fmla="*/ 63 w 4"/>
                  <a:gd name="T3" fmla="*/ 56 h 6"/>
                  <a:gd name="T4" fmla="*/ 33 w 4"/>
                  <a:gd name="T5" fmla="*/ 93 h 6"/>
                  <a:gd name="T6" fmla="*/ 0 w 4"/>
                  <a:gd name="T7" fmla="*/ 56 h 6"/>
                  <a:gd name="T8" fmla="*/ 50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3" y="6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4" name="Freeform 109">
                <a:extLst>
                  <a:ext uri="{FF2B5EF4-FFF2-40B4-BE49-F238E27FC236}">
                    <a16:creationId xmlns:a16="http://schemas.microsoft.com/office/drawing/2014/main" id="{C8EA425E-D13F-4B8F-991D-0F3CCE19A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2091"/>
                <a:ext cx="12" cy="13"/>
              </a:xfrm>
              <a:custGeom>
                <a:avLst/>
                <a:gdLst>
                  <a:gd name="T0" fmla="*/ 70 w 5"/>
                  <a:gd name="T1" fmla="*/ 21 h 5"/>
                  <a:gd name="T2" fmla="*/ 58 w 5"/>
                  <a:gd name="T3" fmla="*/ 68 h 5"/>
                  <a:gd name="T4" fmla="*/ 12 w 5"/>
                  <a:gd name="T5" fmla="*/ 68 h 5"/>
                  <a:gd name="T6" fmla="*/ 29 w 5"/>
                  <a:gd name="T7" fmla="*/ 21 h 5"/>
                  <a:gd name="T8" fmla="*/ 70 w 5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5" name="Freeform 110">
                <a:extLst>
                  <a:ext uri="{FF2B5EF4-FFF2-40B4-BE49-F238E27FC236}">
                    <a16:creationId xmlns:a16="http://schemas.microsoft.com/office/drawing/2014/main" id="{529BA056-5298-4605-A8F6-BCEF6BB23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133"/>
                <a:ext cx="12" cy="14"/>
              </a:xfrm>
              <a:custGeom>
                <a:avLst/>
                <a:gdLst>
                  <a:gd name="T0" fmla="*/ 70 w 5"/>
                  <a:gd name="T1" fmla="*/ 22 h 5"/>
                  <a:gd name="T2" fmla="*/ 58 w 5"/>
                  <a:gd name="T3" fmla="*/ 87 h 5"/>
                  <a:gd name="T4" fmla="*/ 12 w 5"/>
                  <a:gd name="T5" fmla="*/ 87 h 5"/>
                  <a:gd name="T6" fmla="*/ 12 w 5"/>
                  <a:gd name="T7" fmla="*/ 22 h 5"/>
                  <a:gd name="T8" fmla="*/ 70 w 5"/>
                  <a:gd name="T9" fmla="*/ 2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6" name="Freeform 111">
                <a:extLst>
                  <a:ext uri="{FF2B5EF4-FFF2-40B4-BE49-F238E27FC236}">
                    <a16:creationId xmlns:a16="http://schemas.microsoft.com/office/drawing/2014/main" id="{DC647078-B6A3-475B-98C1-76850CC0F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243"/>
                <a:ext cx="13" cy="13"/>
              </a:xfrm>
              <a:custGeom>
                <a:avLst/>
                <a:gdLst>
                  <a:gd name="T0" fmla="*/ 88 w 5"/>
                  <a:gd name="T1" fmla="*/ 55 h 5"/>
                  <a:gd name="T2" fmla="*/ 34 w 5"/>
                  <a:gd name="T3" fmla="*/ 68 h 5"/>
                  <a:gd name="T4" fmla="*/ 0 w 5"/>
                  <a:gd name="T5" fmla="*/ 34 h 5"/>
                  <a:gd name="T6" fmla="*/ 55 w 5"/>
                  <a:gd name="T7" fmla="*/ 21 h 5"/>
                  <a:gd name="T8" fmla="*/ 88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7" name="Freeform 112">
                <a:extLst>
                  <a:ext uri="{FF2B5EF4-FFF2-40B4-BE49-F238E27FC236}">
                    <a16:creationId xmlns:a16="http://schemas.microsoft.com/office/drawing/2014/main" id="{08C516FB-0631-4E1B-BD5A-97DDA3F2A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448"/>
                <a:ext cx="12" cy="13"/>
              </a:xfrm>
              <a:custGeom>
                <a:avLst/>
                <a:gdLst>
                  <a:gd name="T0" fmla="*/ 58 w 5"/>
                  <a:gd name="T1" fmla="*/ 0 h 5"/>
                  <a:gd name="T2" fmla="*/ 58 w 5"/>
                  <a:gd name="T3" fmla="*/ 55 h 5"/>
                  <a:gd name="T4" fmla="*/ 12 w 5"/>
                  <a:gd name="T5" fmla="*/ 68 h 5"/>
                  <a:gd name="T6" fmla="*/ 12 w 5"/>
                  <a:gd name="T7" fmla="*/ 21 h 5"/>
                  <a:gd name="T8" fmla="*/ 58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5" y="1"/>
                      <a:pt x="5" y="2"/>
                      <a:pt x="4" y="3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8" name="Freeform 113">
                <a:extLst>
                  <a:ext uri="{FF2B5EF4-FFF2-40B4-BE49-F238E27FC236}">
                    <a16:creationId xmlns:a16="http://schemas.microsoft.com/office/drawing/2014/main" id="{486452A0-C8AE-4CB5-A470-746A5ED68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605"/>
                <a:ext cx="10" cy="14"/>
              </a:xfrm>
              <a:custGeom>
                <a:avLst/>
                <a:gdLst>
                  <a:gd name="T0" fmla="*/ 33 w 4"/>
                  <a:gd name="T1" fmla="*/ 0 h 5"/>
                  <a:gd name="T2" fmla="*/ 50 w 4"/>
                  <a:gd name="T3" fmla="*/ 62 h 5"/>
                  <a:gd name="T4" fmla="*/ 20 w 4"/>
                  <a:gd name="T5" fmla="*/ 109 h 5"/>
                  <a:gd name="T6" fmla="*/ 0 w 4"/>
                  <a:gd name="T7" fmla="*/ 48 h 5"/>
                  <a:gd name="T8" fmla="*/ 33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3" y="0"/>
                      <a:pt x="4" y="1"/>
                      <a:pt x="3" y="3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9" name="Freeform 114">
                <a:extLst>
                  <a:ext uri="{FF2B5EF4-FFF2-40B4-BE49-F238E27FC236}">
                    <a16:creationId xmlns:a16="http://schemas.microsoft.com/office/drawing/2014/main" id="{21738E41-FB8D-43DA-B2A8-47F490222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627"/>
                <a:ext cx="12" cy="13"/>
              </a:xfrm>
              <a:custGeom>
                <a:avLst/>
                <a:gdLst>
                  <a:gd name="T0" fmla="*/ 70 w 5"/>
                  <a:gd name="T1" fmla="*/ 21 h 5"/>
                  <a:gd name="T2" fmla="*/ 58 w 5"/>
                  <a:gd name="T3" fmla="*/ 68 h 5"/>
                  <a:gd name="T4" fmla="*/ 12 w 5"/>
                  <a:gd name="T5" fmla="*/ 68 h 5"/>
                  <a:gd name="T6" fmla="*/ 12 w 5"/>
                  <a:gd name="T7" fmla="*/ 21 h 5"/>
                  <a:gd name="T8" fmla="*/ 70 w 5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0" name="Freeform 115">
                <a:extLst>
                  <a:ext uri="{FF2B5EF4-FFF2-40B4-BE49-F238E27FC236}">
                    <a16:creationId xmlns:a16="http://schemas.microsoft.com/office/drawing/2014/main" id="{85ED3ECA-0962-4F99-9F64-0FD95D295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685"/>
                <a:ext cx="13" cy="14"/>
              </a:xfrm>
              <a:custGeom>
                <a:avLst/>
                <a:gdLst>
                  <a:gd name="T0" fmla="*/ 68 w 5"/>
                  <a:gd name="T1" fmla="*/ 22 h 5"/>
                  <a:gd name="T2" fmla="*/ 68 w 5"/>
                  <a:gd name="T3" fmla="*/ 87 h 5"/>
                  <a:gd name="T4" fmla="*/ 21 w 5"/>
                  <a:gd name="T5" fmla="*/ 109 h 5"/>
                  <a:gd name="T6" fmla="*/ 21 w 5"/>
                  <a:gd name="T7" fmla="*/ 48 h 5"/>
                  <a:gd name="T8" fmla="*/ 68 w 5"/>
                  <a:gd name="T9" fmla="*/ 2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1" name="Freeform 116">
                <a:extLst>
                  <a:ext uri="{FF2B5EF4-FFF2-40B4-BE49-F238E27FC236}">
                    <a16:creationId xmlns:a16="http://schemas.microsoft.com/office/drawing/2014/main" id="{8C44772C-2EFB-45D7-B7D5-B7AFFBDCB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1296"/>
                <a:ext cx="5" cy="19"/>
              </a:xfrm>
              <a:custGeom>
                <a:avLst/>
                <a:gdLst>
                  <a:gd name="T0" fmla="*/ 33 w 2"/>
                  <a:gd name="T1" fmla="*/ 0 h 7"/>
                  <a:gd name="T2" fmla="*/ 0 w 2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cubicBezTo>
                      <a:pt x="1" y="5"/>
                      <a:pt x="0" y="7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2" name="Freeform 117">
                <a:extLst>
                  <a:ext uri="{FF2B5EF4-FFF2-40B4-BE49-F238E27FC236}">
                    <a16:creationId xmlns:a16="http://schemas.microsoft.com/office/drawing/2014/main" id="{903290CE-E753-4F9C-8821-A71B901A5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1296"/>
                <a:ext cx="10" cy="13"/>
              </a:xfrm>
              <a:custGeom>
                <a:avLst/>
                <a:gdLst>
                  <a:gd name="T0" fmla="*/ 0 w 4"/>
                  <a:gd name="T1" fmla="*/ 0 h 5"/>
                  <a:gd name="T2" fmla="*/ 63 w 4"/>
                  <a:gd name="T3" fmla="*/ 8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3" y="3"/>
                      <a:pt x="4" y="5"/>
                      <a:pt x="4" y="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3" name="Freeform 118">
                <a:extLst>
                  <a:ext uri="{FF2B5EF4-FFF2-40B4-BE49-F238E27FC236}">
                    <a16:creationId xmlns:a16="http://schemas.microsoft.com/office/drawing/2014/main" id="{2DDC6959-D335-44BD-830D-AB2E8A3A3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312"/>
                <a:ext cx="10" cy="8"/>
              </a:xfrm>
              <a:custGeom>
                <a:avLst/>
                <a:gdLst>
                  <a:gd name="T0" fmla="*/ 63 w 4"/>
                  <a:gd name="T1" fmla="*/ 0 h 3"/>
                  <a:gd name="T2" fmla="*/ 0 w 4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2" y="1"/>
                      <a:pt x="0" y="3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4" name="Freeform 119">
                <a:extLst>
                  <a:ext uri="{FF2B5EF4-FFF2-40B4-BE49-F238E27FC236}">
                    <a16:creationId xmlns:a16="http://schemas.microsoft.com/office/drawing/2014/main" id="{B834AA6F-D400-46F3-95E8-534D6787A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1400"/>
                <a:ext cx="35" cy="8"/>
              </a:xfrm>
              <a:custGeom>
                <a:avLst/>
                <a:gdLst>
                  <a:gd name="T0" fmla="*/ 0 w 14"/>
                  <a:gd name="T1" fmla="*/ 0 h 3"/>
                  <a:gd name="T2" fmla="*/ 220 w 14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">
                    <a:moveTo>
                      <a:pt x="0" y="0"/>
                    </a:moveTo>
                    <a:cubicBezTo>
                      <a:pt x="5" y="1"/>
                      <a:pt x="10" y="2"/>
                      <a:pt x="14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5" name="Freeform 120">
                <a:extLst>
                  <a:ext uri="{FF2B5EF4-FFF2-40B4-BE49-F238E27FC236}">
                    <a16:creationId xmlns:a16="http://schemas.microsoft.com/office/drawing/2014/main" id="{66D82FD0-C685-4EAB-BBDE-785EFCC7D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931"/>
                <a:ext cx="40" cy="21"/>
              </a:xfrm>
              <a:custGeom>
                <a:avLst/>
                <a:gdLst>
                  <a:gd name="T0" fmla="*/ 0 w 16"/>
                  <a:gd name="T1" fmla="*/ 144 h 8"/>
                  <a:gd name="T2" fmla="*/ 250 w 16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8">
                    <a:moveTo>
                      <a:pt x="0" y="8"/>
                    </a:moveTo>
                    <a:cubicBezTo>
                      <a:pt x="4" y="5"/>
                      <a:pt x="11" y="2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6" name="Freeform 121">
                <a:extLst>
                  <a:ext uri="{FF2B5EF4-FFF2-40B4-BE49-F238E27FC236}">
                    <a16:creationId xmlns:a16="http://schemas.microsoft.com/office/drawing/2014/main" id="{06373295-2EB4-4285-A7D2-232D3986A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2032"/>
                <a:ext cx="7" cy="32"/>
              </a:xfrm>
              <a:custGeom>
                <a:avLst/>
                <a:gdLst>
                  <a:gd name="T0" fmla="*/ 37 w 3"/>
                  <a:gd name="T1" fmla="*/ 0 h 12"/>
                  <a:gd name="T2" fmla="*/ 0 w 3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4"/>
                      <a:pt x="0" y="9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7" name="Freeform 122">
                <a:extLst>
                  <a:ext uri="{FF2B5EF4-FFF2-40B4-BE49-F238E27FC236}">
                    <a16:creationId xmlns:a16="http://schemas.microsoft.com/office/drawing/2014/main" id="{2903F97B-77CF-4237-AD0C-7DB374616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2832"/>
                <a:ext cx="17" cy="29"/>
              </a:xfrm>
              <a:custGeom>
                <a:avLst/>
                <a:gdLst>
                  <a:gd name="T0" fmla="*/ 0 w 7"/>
                  <a:gd name="T1" fmla="*/ 0 h 11"/>
                  <a:gd name="T2" fmla="*/ 100 w 7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cubicBezTo>
                      <a:pt x="3" y="7"/>
                      <a:pt x="7" y="11"/>
                      <a:pt x="7" y="1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8" name="Freeform 123">
                <a:extLst>
                  <a:ext uri="{FF2B5EF4-FFF2-40B4-BE49-F238E27FC236}">
                    <a16:creationId xmlns:a16="http://schemas.microsoft.com/office/drawing/2014/main" id="{C2BBC0C9-0991-45C9-982D-A3A75D26B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901"/>
                <a:ext cx="20" cy="56"/>
              </a:xfrm>
              <a:custGeom>
                <a:avLst/>
                <a:gdLst>
                  <a:gd name="T0" fmla="*/ 0 w 8"/>
                  <a:gd name="T1" fmla="*/ 0 h 21"/>
                  <a:gd name="T2" fmla="*/ 125 w 8"/>
                  <a:gd name="T3" fmla="*/ 39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1">
                    <a:moveTo>
                      <a:pt x="0" y="0"/>
                    </a:moveTo>
                    <a:cubicBezTo>
                      <a:pt x="2" y="4"/>
                      <a:pt x="7" y="15"/>
                      <a:pt x="8" y="2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9" name="Freeform 124">
                <a:extLst>
                  <a:ext uri="{FF2B5EF4-FFF2-40B4-BE49-F238E27FC236}">
                    <a16:creationId xmlns:a16="http://schemas.microsoft.com/office/drawing/2014/main" id="{64BA398C-277A-45A4-8C3F-DC0FF3BF9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3211"/>
                <a:ext cx="52" cy="72"/>
              </a:xfrm>
              <a:custGeom>
                <a:avLst/>
                <a:gdLst>
                  <a:gd name="T0" fmla="*/ 0 w 21"/>
                  <a:gd name="T1" fmla="*/ 0 h 27"/>
                  <a:gd name="T2" fmla="*/ 319 w 21"/>
                  <a:gd name="T3" fmla="*/ 512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7">
                    <a:moveTo>
                      <a:pt x="0" y="0"/>
                    </a:moveTo>
                    <a:cubicBezTo>
                      <a:pt x="4" y="8"/>
                      <a:pt x="12" y="20"/>
                      <a:pt x="21" y="2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0" name="Freeform 125">
                <a:extLst>
                  <a:ext uri="{FF2B5EF4-FFF2-40B4-BE49-F238E27FC236}">
                    <a16:creationId xmlns:a16="http://schemas.microsoft.com/office/drawing/2014/main" id="{FF04BCA2-320A-4CEB-9B6A-BAD57A4D6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3269"/>
                <a:ext cx="3" cy="27"/>
              </a:xfrm>
              <a:custGeom>
                <a:avLst/>
                <a:gdLst>
                  <a:gd name="T0" fmla="*/ 27 w 1"/>
                  <a:gd name="T1" fmla="*/ 0 h 10"/>
                  <a:gd name="T2" fmla="*/ 0 w 1"/>
                  <a:gd name="T3" fmla="*/ 19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1" y="0"/>
                    </a:moveTo>
                    <a:cubicBezTo>
                      <a:pt x="1" y="4"/>
                      <a:pt x="0" y="10"/>
                      <a:pt x="0" y="1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1" name="Freeform 126">
                <a:extLst>
                  <a:ext uri="{FF2B5EF4-FFF2-40B4-BE49-F238E27FC236}">
                    <a16:creationId xmlns:a16="http://schemas.microsoft.com/office/drawing/2014/main" id="{5EEE127A-78BE-43DC-B551-F792ADF86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27"/>
                <a:ext cx="5" cy="48"/>
              </a:xfrm>
              <a:custGeom>
                <a:avLst/>
                <a:gdLst>
                  <a:gd name="T0" fmla="*/ 0 w 2"/>
                  <a:gd name="T1" fmla="*/ 0 h 18"/>
                  <a:gd name="T2" fmla="*/ 33 w 2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8">
                    <a:moveTo>
                      <a:pt x="0" y="0"/>
                    </a:moveTo>
                    <a:cubicBezTo>
                      <a:pt x="0" y="5"/>
                      <a:pt x="1" y="16"/>
                      <a:pt x="2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2" name="Freeform 127">
                <a:extLst>
                  <a:ext uri="{FF2B5EF4-FFF2-40B4-BE49-F238E27FC236}">
                    <a16:creationId xmlns:a16="http://schemas.microsoft.com/office/drawing/2014/main" id="{81021249-D3E4-47A8-8595-D12450C09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3576"/>
                <a:ext cx="5" cy="24"/>
              </a:xfrm>
              <a:custGeom>
                <a:avLst/>
                <a:gdLst>
                  <a:gd name="T0" fmla="*/ 20 w 2"/>
                  <a:gd name="T1" fmla="*/ 0 h 9"/>
                  <a:gd name="T2" fmla="*/ 0 w 2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2" y="3"/>
                      <a:pt x="1" y="5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3" name="Freeform 128">
                <a:extLst>
                  <a:ext uri="{FF2B5EF4-FFF2-40B4-BE49-F238E27FC236}">
                    <a16:creationId xmlns:a16="http://schemas.microsoft.com/office/drawing/2014/main" id="{124E0AC2-CC84-480D-9578-CCDD09A57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3325"/>
                <a:ext cx="22" cy="19"/>
              </a:xfrm>
              <a:custGeom>
                <a:avLst/>
                <a:gdLst>
                  <a:gd name="T0" fmla="*/ 0 w 9"/>
                  <a:gd name="T1" fmla="*/ 0 h 7"/>
                  <a:gd name="T2" fmla="*/ 132 w 9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4" y="2"/>
                      <a:pt x="9" y="7"/>
                      <a:pt x="9" y="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4" name="Freeform 129">
                <a:extLst>
                  <a:ext uri="{FF2B5EF4-FFF2-40B4-BE49-F238E27FC236}">
                    <a16:creationId xmlns:a16="http://schemas.microsoft.com/office/drawing/2014/main" id="{146F357D-F2EE-4380-9763-DD41C241B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3608"/>
                <a:ext cx="28" cy="51"/>
              </a:xfrm>
              <a:custGeom>
                <a:avLst/>
                <a:gdLst>
                  <a:gd name="T0" fmla="*/ 0 w 11"/>
                  <a:gd name="T1" fmla="*/ 368 h 19"/>
                  <a:gd name="T2" fmla="*/ 181 w 11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9">
                    <a:moveTo>
                      <a:pt x="0" y="19"/>
                    </a:moveTo>
                    <a:cubicBezTo>
                      <a:pt x="3" y="12"/>
                      <a:pt x="9" y="2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5" name="Freeform 130">
                <a:extLst>
                  <a:ext uri="{FF2B5EF4-FFF2-40B4-BE49-F238E27FC236}">
                    <a16:creationId xmlns:a16="http://schemas.microsoft.com/office/drawing/2014/main" id="{25712A4C-076D-4082-8C94-D98CEBBF3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3365"/>
                <a:ext cx="92" cy="38"/>
              </a:xfrm>
              <a:custGeom>
                <a:avLst/>
                <a:gdLst>
                  <a:gd name="T0" fmla="*/ 0 w 37"/>
                  <a:gd name="T1" fmla="*/ 280 h 14"/>
                  <a:gd name="T2" fmla="*/ 569 w 3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4">
                    <a:moveTo>
                      <a:pt x="0" y="14"/>
                    </a:moveTo>
                    <a:cubicBezTo>
                      <a:pt x="8" y="12"/>
                      <a:pt x="25" y="6"/>
                      <a:pt x="3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6" name="Freeform 131">
                <a:extLst>
                  <a:ext uri="{FF2B5EF4-FFF2-40B4-BE49-F238E27FC236}">
                    <a16:creationId xmlns:a16="http://schemas.microsoft.com/office/drawing/2014/main" id="{4F099A44-2046-46AE-BD96-1E07EC86A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3448"/>
                <a:ext cx="28" cy="1"/>
              </a:xfrm>
              <a:custGeom>
                <a:avLst/>
                <a:gdLst>
                  <a:gd name="T0" fmla="*/ 0 w 11"/>
                  <a:gd name="T1" fmla="*/ 0 h 1"/>
                  <a:gd name="T2" fmla="*/ 181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6" y="0"/>
                      <a:pt x="9" y="0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7" name="Freeform 132">
                <a:extLst>
                  <a:ext uri="{FF2B5EF4-FFF2-40B4-BE49-F238E27FC236}">
                    <a16:creationId xmlns:a16="http://schemas.microsoft.com/office/drawing/2014/main" id="{016CA05A-1E3C-462C-84EE-425749945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3053"/>
                <a:ext cx="17" cy="70"/>
              </a:xfrm>
              <a:custGeom>
                <a:avLst/>
                <a:gdLst>
                  <a:gd name="T0" fmla="*/ 0 w 7"/>
                  <a:gd name="T1" fmla="*/ 0 h 26"/>
                  <a:gd name="T2" fmla="*/ 100 w 7"/>
                  <a:gd name="T3" fmla="*/ 50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1" y="10"/>
                      <a:pt x="6" y="22"/>
                      <a:pt x="7" y="2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8" name="Freeform 133">
                <a:extLst>
                  <a:ext uri="{FF2B5EF4-FFF2-40B4-BE49-F238E27FC236}">
                    <a16:creationId xmlns:a16="http://schemas.microsoft.com/office/drawing/2014/main" id="{EE400F84-4AE2-4D76-B615-24C99F07B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2592"/>
                <a:ext cx="48" cy="27"/>
              </a:xfrm>
              <a:custGeom>
                <a:avLst/>
                <a:gdLst>
                  <a:gd name="T0" fmla="*/ 0 w 19"/>
                  <a:gd name="T1" fmla="*/ 197 h 10"/>
                  <a:gd name="T2" fmla="*/ 306 w 19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0">
                    <a:moveTo>
                      <a:pt x="0" y="10"/>
                    </a:moveTo>
                    <a:cubicBezTo>
                      <a:pt x="6" y="6"/>
                      <a:pt x="17" y="0"/>
                      <a:pt x="19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9" name="Freeform 134">
                <a:extLst>
                  <a:ext uri="{FF2B5EF4-FFF2-40B4-BE49-F238E27FC236}">
                    <a16:creationId xmlns:a16="http://schemas.microsoft.com/office/drawing/2014/main" id="{E615C789-AC2D-409C-A98D-730FFEF8E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755"/>
                <a:ext cx="17" cy="45"/>
              </a:xfrm>
              <a:custGeom>
                <a:avLst/>
                <a:gdLst>
                  <a:gd name="T0" fmla="*/ 0 w 7"/>
                  <a:gd name="T1" fmla="*/ 0 h 17"/>
                  <a:gd name="T2" fmla="*/ 100 w 7"/>
                  <a:gd name="T3" fmla="*/ 31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7">
                    <a:moveTo>
                      <a:pt x="0" y="0"/>
                    </a:moveTo>
                    <a:cubicBezTo>
                      <a:pt x="4" y="9"/>
                      <a:pt x="7" y="17"/>
                      <a:pt x="7" y="1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0" name="Freeform 135">
                <a:extLst>
                  <a:ext uri="{FF2B5EF4-FFF2-40B4-BE49-F238E27FC236}">
                    <a16:creationId xmlns:a16="http://schemas.microsoft.com/office/drawing/2014/main" id="{63A75344-14C3-4B50-AD62-E4AA78F66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1947"/>
                <a:ext cx="57" cy="26"/>
              </a:xfrm>
              <a:custGeom>
                <a:avLst/>
                <a:gdLst>
                  <a:gd name="T0" fmla="*/ 0 w 23"/>
                  <a:gd name="T1" fmla="*/ 177 h 10"/>
                  <a:gd name="T2" fmla="*/ 349 w 2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0">
                    <a:moveTo>
                      <a:pt x="0" y="10"/>
                    </a:moveTo>
                    <a:cubicBezTo>
                      <a:pt x="10" y="4"/>
                      <a:pt x="17" y="1"/>
                      <a:pt x="2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1" name="Freeform 136">
                <a:extLst>
                  <a:ext uri="{FF2B5EF4-FFF2-40B4-BE49-F238E27FC236}">
                    <a16:creationId xmlns:a16="http://schemas.microsoft.com/office/drawing/2014/main" id="{C2471404-7274-4927-A74E-12481743C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984"/>
                <a:ext cx="48" cy="5"/>
              </a:xfrm>
              <a:custGeom>
                <a:avLst/>
                <a:gdLst>
                  <a:gd name="T0" fmla="*/ 0 w 19"/>
                  <a:gd name="T1" fmla="*/ 33 h 2"/>
                  <a:gd name="T2" fmla="*/ 306 w 19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">
                    <a:moveTo>
                      <a:pt x="0" y="2"/>
                    </a:moveTo>
                    <a:cubicBezTo>
                      <a:pt x="8" y="0"/>
                      <a:pt x="19" y="2"/>
                      <a:pt x="19" y="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2" name="Freeform 137">
                <a:extLst>
                  <a:ext uri="{FF2B5EF4-FFF2-40B4-BE49-F238E27FC236}">
                    <a16:creationId xmlns:a16="http://schemas.microsoft.com/office/drawing/2014/main" id="{74FA44EA-300A-442F-849F-DD497FB9A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" y="2803"/>
                <a:ext cx="30" cy="45"/>
              </a:xfrm>
              <a:custGeom>
                <a:avLst/>
                <a:gdLst>
                  <a:gd name="T0" fmla="*/ 188 w 12"/>
                  <a:gd name="T1" fmla="*/ 0 h 17"/>
                  <a:gd name="T2" fmla="*/ 0 w 12"/>
                  <a:gd name="T3" fmla="*/ 31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7">
                    <a:moveTo>
                      <a:pt x="12" y="0"/>
                    </a:moveTo>
                    <a:cubicBezTo>
                      <a:pt x="11" y="5"/>
                      <a:pt x="4" y="13"/>
                      <a:pt x="0" y="1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3" name="Freeform 138">
                <a:extLst>
                  <a:ext uri="{FF2B5EF4-FFF2-40B4-BE49-F238E27FC236}">
                    <a16:creationId xmlns:a16="http://schemas.microsoft.com/office/drawing/2014/main" id="{8AAD12A4-ADFC-4492-8BED-8449D35E0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2936"/>
                <a:ext cx="32" cy="21"/>
              </a:xfrm>
              <a:custGeom>
                <a:avLst/>
                <a:gdLst>
                  <a:gd name="T0" fmla="*/ 0 w 13"/>
                  <a:gd name="T1" fmla="*/ 144 h 8"/>
                  <a:gd name="T2" fmla="*/ 194 w 13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8">
                    <a:moveTo>
                      <a:pt x="0" y="8"/>
                    </a:moveTo>
                    <a:cubicBezTo>
                      <a:pt x="8" y="2"/>
                      <a:pt x="13" y="0"/>
                      <a:pt x="1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4" name="Freeform 139">
                <a:extLst>
                  <a:ext uri="{FF2B5EF4-FFF2-40B4-BE49-F238E27FC236}">
                    <a16:creationId xmlns:a16="http://schemas.microsoft.com/office/drawing/2014/main" id="{AD1FCCD7-1622-4FF7-83DB-370CF5D59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1907"/>
                <a:ext cx="2" cy="32"/>
              </a:xfrm>
              <a:custGeom>
                <a:avLst/>
                <a:gdLst>
                  <a:gd name="T0" fmla="*/ 0 w 1"/>
                  <a:gd name="T1" fmla="*/ 0 h 12"/>
                  <a:gd name="T2" fmla="*/ 8 w 1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2">
                    <a:moveTo>
                      <a:pt x="0" y="0"/>
                    </a:moveTo>
                    <a:cubicBezTo>
                      <a:pt x="0" y="5"/>
                      <a:pt x="0" y="11"/>
                      <a:pt x="1" y="1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5" name="Freeform 140">
                <a:extLst>
                  <a:ext uri="{FF2B5EF4-FFF2-40B4-BE49-F238E27FC236}">
                    <a16:creationId xmlns:a16="http://schemas.microsoft.com/office/drawing/2014/main" id="{AB09FE5B-C941-4E8E-A0D6-74209F873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2005"/>
                <a:ext cx="22" cy="22"/>
              </a:xfrm>
              <a:custGeom>
                <a:avLst/>
                <a:gdLst>
                  <a:gd name="T0" fmla="*/ 0 w 9"/>
                  <a:gd name="T1" fmla="*/ 0 h 8"/>
                  <a:gd name="T2" fmla="*/ 132 w 9"/>
                  <a:gd name="T3" fmla="*/ 16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3" y="4"/>
                      <a:pt x="9" y="8"/>
                      <a:pt x="9" y="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6" name="Freeform 141">
                <a:extLst>
                  <a:ext uri="{FF2B5EF4-FFF2-40B4-BE49-F238E27FC236}">
                    <a16:creationId xmlns:a16="http://schemas.microsoft.com/office/drawing/2014/main" id="{2ADCA6E6-139A-4937-BF97-9740E011A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3144"/>
                <a:ext cx="63" cy="123"/>
              </a:xfrm>
              <a:custGeom>
                <a:avLst/>
                <a:gdLst>
                  <a:gd name="T0" fmla="*/ 401 w 25"/>
                  <a:gd name="T1" fmla="*/ 0 h 46"/>
                  <a:gd name="T2" fmla="*/ 0 w 25"/>
                  <a:gd name="T3" fmla="*/ 88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46">
                    <a:moveTo>
                      <a:pt x="25" y="0"/>
                    </a:moveTo>
                    <a:cubicBezTo>
                      <a:pt x="12" y="17"/>
                      <a:pt x="6" y="32"/>
                      <a:pt x="0" y="4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7" name="Freeform 142">
                <a:extLst>
                  <a:ext uri="{FF2B5EF4-FFF2-40B4-BE49-F238E27FC236}">
                    <a16:creationId xmlns:a16="http://schemas.microsoft.com/office/drawing/2014/main" id="{A2189098-1C8D-45A7-8127-BFF7E9748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3293"/>
                <a:ext cx="20" cy="64"/>
              </a:xfrm>
              <a:custGeom>
                <a:avLst/>
                <a:gdLst>
                  <a:gd name="T0" fmla="*/ 0 w 8"/>
                  <a:gd name="T1" fmla="*/ 0 h 24"/>
                  <a:gd name="T2" fmla="*/ 125 w 8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4">
                    <a:moveTo>
                      <a:pt x="0" y="0"/>
                    </a:moveTo>
                    <a:cubicBezTo>
                      <a:pt x="4" y="9"/>
                      <a:pt x="8" y="24"/>
                      <a:pt x="8" y="2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8" name="Freeform 143">
                <a:extLst>
                  <a:ext uri="{FF2B5EF4-FFF2-40B4-BE49-F238E27FC236}">
                    <a16:creationId xmlns:a16="http://schemas.microsoft.com/office/drawing/2014/main" id="{1856FF62-BB24-449A-A7BC-22939B7DF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3456"/>
                <a:ext cx="15" cy="43"/>
              </a:xfrm>
              <a:custGeom>
                <a:avLst/>
                <a:gdLst>
                  <a:gd name="T0" fmla="*/ 0 w 6"/>
                  <a:gd name="T1" fmla="*/ 0 h 16"/>
                  <a:gd name="T2" fmla="*/ 95 w 6"/>
                  <a:gd name="T3" fmla="*/ 312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0" y="7"/>
                      <a:pt x="4" y="11"/>
                      <a:pt x="6" y="1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9" name="Freeform 144">
                <a:extLst>
                  <a:ext uri="{FF2B5EF4-FFF2-40B4-BE49-F238E27FC236}">
                    <a16:creationId xmlns:a16="http://schemas.microsoft.com/office/drawing/2014/main" id="{831984A8-7979-4D38-B2C7-D173134A5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3408"/>
                <a:ext cx="30" cy="19"/>
              </a:xfrm>
              <a:custGeom>
                <a:avLst/>
                <a:gdLst>
                  <a:gd name="T0" fmla="*/ 0 w 12"/>
                  <a:gd name="T1" fmla="*/ 0 h 7"/>
                  <a:gd name="T2" fmla="*/ 188 w 12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4"/>
                      <a:pt x="6" y="5"/>
                      <a:pt x="12" y="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0" name="Freeform 145">
                <a:extLst>
                  <a:ext uri="{FF2B5EF4-FFF2-40B4-BE49-F238E27FC236}">
                    <a16:creationId xmlns:a16="http://schemas.microsoft.com/office/drawing/2014/main" id="{C91D6840-1B9B-4D52-A09F-94AD92085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3421"/>
                <a:ext cx="7" cy="70"/>
              </a:xfrm>
              <a:custGeom>
                <a:avLst/>
                <a:gdLst>
                  <a:gd name="T0" fmla="*/ 28 w 3"/>
                  <a:gd name="T1" fmla="*/ 0 h 26"/>
                  <a:gd name="T2" fmla="*/ 37 w 3"/>
                  <a:gd name="T3" fmla="*/ 50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6">
                    <a:moveTo>
                      <a:pt x="2" y="0"/>
                    </a:moveTo>
                    <a:cubicBezTo>
                      <a:pt x="0" y="3"/>
                      <a:pt x="2" y="13"/>
                      <a:pt x="3" y="2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1" name="Freeform 146">
                <a:extLst>
                  <a:ext uri="{FF2B5EF4-FFF2-40B4-BE49-F238E27FC236}">
                    <a16:creationId xmlns:a16="http://schemas.microsoft.com/office/drawing/2014/main" id="{99C40867-1D48-4BFA-A168-B4F18A9D5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3339"/>
                <a:ext cx="8" cy="48"/>
              </a:xfrm>
              <a:custGeom>
                <a:avLst/>
                <a:gdLst>
                  <a:gd name="T0" fmla="*/ 56 w 3"/>
                  <a:gd name="T1" fmla="*/ 0 h 18"/>
                  <a:gd name="T2" fmla="*/ 0 w 3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8">
                    <a:moveTo>
                      <a:pt x="3" y="0"/>
                    </a:moveTo>
                    <a:cubicBezTo>
                      <a:pt x="0" y="11"/>
                      <a:pt x="0" y="18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2" name="Freeform 147">
                <a:extLst>
                  <a:ext uri="{FF2B5EF4-FFF2-40B4-BE49-F238E27FC236}">
                    <a16:creationId xmlns:a16="http://schemas.microsoft.com/office/drawing/2014/main" id="{76E46834-F728-466A-A827-4E4CCF367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501"/>
                <a:ext cx="5" cy="32"/>
              </a:xfrm>
              <a:custGeom>
                <a:avLst/>
                <a:gdLst>
                  <a:gd name="T0" fmla="*/ 0 w 2"/>
                  <a:gd name="T1" fmla="*/ 0 h 12"/>
                  <a:gd name="T2" fmla="*/ 33 w 2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2" y="6"/>
                      <a:pt x="2" y="12"/>
                      <a:pt x="2" y="1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3" name="Freeform 148">
                <a:extLst>
                  <a:ext uri="{FF2B5EF4-FFF2-40B4-BE49-F238E27FC236}">
                    <a16:creationId xmlns:a16="http://schemas.microsoft.com/office/drawing/2014/main" id="{8A39F50C-A67D-47B3-BDEE-1FD5AFC1C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392"/>
                <a:ext cx="33" cy="8"/>
              </a:xfrm>
              <a:custGeom>
                <a:avLst/>
                <a:gdLst>
                  <a:gd name="T0" fmla="*/ 0 w 13"/>
                  <a:gd name="T1" fmla="*/ 0 h 3"/>
                  <a:gd name="T2" fmla="*/ 213 w 13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6" y="1"/>
                      <a:pt x="13" y="3"/>
                      <a:pt x="13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4" name="Freeform 149">
                <a:extLst>
                  <a:ext uri="{FF2B5EF4-FFF2-40B4-BE49-F238E27FC236}">
                    <a16:creationId xmlns:a16="http://schemas.microsoft.com/office/drawing/2014/main" id="{08BBFEBE-A5FF-4912-B977-CDEE6C45B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336"/>
                <a:ext cx="22" cy="29"/>
              </a:xfrm>
              <a:custGeom>
                <a:avLst/>
                <a:gdLst>
                  <a:gd name="T0" fmla="*/ 0 w 9"/>
                  <a:gd name="T1" fmla="*/ 0 h 11"/>
                  <a:gd name="T2" fmla="*/ 132 w 9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5" y="6"/>
                      <a:pt x="9" y="11"/>
                      <a:pt x="9" y="1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5" name="Freeform 150">
                <a:extLst>
                  <a:ext uri="{FF2B5EF4-FFF2-40B4-BE49-F238E27FC236}">
                    <a16:creationId xmlns:a16="http://schemas.microsoft.com/office/drawing/2014/main" id="{ACA757DC-4FE4-4477-8394-174E391A1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3040"/>
                <a:ext cx="8" cy="35"/>
              </a:xfrm>
              <a:custGeom>
                <a:avLst/>
                <a:gdLst>
                  <a:gd name="T0" fmla="*/ 56 w 3"/>
                  <a:gd name="T1" fmla="*/ 0 h 13"/>
                  <a:gd name="T2" fmla="*/ 0 w 3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cubicBezTo>
                      <a:pt x="3" y="5"/>
                      <a:pt x="0" y="13"/>
                      <a:pt x="0" y="1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6" name="Freeform 151">
                <a:extLst>
                  <a:ext uri="{FF2B5EF4-FFF2-40B4-BE49-F238E27FC236}">
                    <a16:creationId xmlns:a16="http://schemas.microsoft.com/office/drawing/2014/main" id="{0931CE88-26BA-490A-9AAA-F8EB6A4CD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1331"/>
                <a:ext cx="32" cy="40"/>
              </a:xfrm>
              <a:custGeom>
                <a:avLst/>
                <a:gdLst>
                  <a:gd name="T0" fmla="*/ 194 w 13"/>
                  <a:gd name="T1" fmla="*/ 0 h 15"/>
                  <a:gd name="T2" fmla="*/ 0 w 13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cubicBezTo>
                      <a:pt x="9" y="3"/>
                      <a:pt x="3" y="9"/>
                      <a:pt x="0" y="1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7" name="Freeform 152">
                <a:extLst>
                  <a:ext uri="{FF2B5EF4-FFF2-40B4-BE49-F238E27FC236}">
                    <a16:creationId xmlns:a16="http://schemas.microsoft.com/office/drawing/2014/main" id="{E3E041F6-7F8A-443D-83BE-E3D9185F6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1331"/>
                <a:ext cx="8" cy="24"/>
              </a:xfrm>
              <a:custGeom>
                <a:avLst/>
                <a:gdLst>
                  <a:gd name="T0" fmla="*/ 0 w 3"/>
                  <a:gd name="T1" fmla="*/ 0 h 9"/>
                  <a:gd name="T2" fmla="*/ 56 w 3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2"/>
                      <a:pt x="3" y="9"/>
                      <a:pt x="3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8" name="Freeform 153">
                <a:extLst>
                  <a:ext uri="{FF2B5EF4-FFF2-40B4-BE49-F238E27FC236}">
                    <a16:creationId xmlns:a16="http://schemas.microsoft.com/office/drawing/2014/main" id="{14939A32-36EA-4A4B-BF8E-6737DFAA4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1536"/>
                <a:ext cx="25" cy="24"/>
              </a:xfrm>
              <a:custGeom>
                <a:avLst/>
                <a:gdLst>
                  <a:gd name="T0" fmla="*/ 158 w 10"/>
                  <a:gd name="T1" fmla="*/ 0 h 9"/>
                  <a:gd name="T2" fmla="*/ 0 w 10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cubicBezTo>
                      <a:pt x="6" y="3"/>
                      <a:pt x="1" y="7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9" name="Freeform 154">
                <a:extLst>
                  <a:ext uri="{FF2B5EF4-FFF2-40B4-BE49-F238E27FC236}">
                    <a16:creationId xmlns:a16="http://schemas.microsoft.com/office/drawing/2014/main" id="{2261F35D-FD43-4290-97B7-B9B9F371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741"/>
                <a:ext cx="27" cy="8"/>
              </a:xfrm>
              <a:custGeom>
                <a:avLst/>
                <a:gdLst>
                  <a:gd name="T0" fmla="*/ 0 w 11"/>
                  <a:gd name="T1" fmla="*/ 56 h 3"/>
                  <a:gd name="T2" fmla="*/ 162 w 1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">
                    <a:moveTo>
                      <a:pt x="0" y="3"/>
                    </a:moveTo>
                    <a:cubicBezTo>
                      <a:pt x="4" y="1"/>
                      <a:pt x="11" y="0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0" name="Freeform 155">
                <a:extLst>
                  <a:ext uri="{FF2B5EF4-FFF2-40B4-BE49-F238E27FC236}">
                    <a16:creationId xmlns:a16="http://schemas.microsoft.com/office/drawing/2014/main" id="{778383CD-8182-411B-A7CD-6189E9327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979"/>
                <a:ext cx="32" cy="8"/>
              </a:xfrm>
              <a:custGeom>
                <a:avLst/>
                <a:gdLst>
                  <a:gd name="T0" fmla="*/ 0 w 13"/>
                  <a:gd name="T1" fmla="*/ 0 h 3"/>
                  <a:gd name="T2" fmla="*/ 194 w 13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5" y="2"/>
                      <a:pt x="8" y="3"/>
                      <a:pt x="13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1" name="Freeform 156">
                <a:extLst>
                  <a:ext uri="{FF2B5EF4-FFF2-40B4-BE49-F238E27FC236}">
                    <a16:creationId xmlns:a16="http://schemas.microsoft.com/office/drawing/2014/main" id="{8F0AD04B-29E7-4901-A640-AB65B877A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219"/>
                <a:ext cx="245" cy="93"/>
              </a:xfrm>
              <a:custGeom>
                <a:avLst/>
                <a:gdLst>
                  <a:gd name="T0" fmla="*/ 770 w 98"/>
                  <a:gd name="T1" fmla="*/ 656 h 35"/>
                  <a:gd name="T2" fmla="*/ 1395 w 98"/>
                  <a:gd name="T3" fmla="*/ 508 h 35"/>
                  <a:gd name="T4" fmla="*/ 1408 w 98"/>
                  <a:gd name="T5" fmla="*/ 56 h 35"/>
                  <a:gd name="T6" fmla="*/ 770 w 98"/>
                  <a:gd name="T7" fmla="*/ 93 h 35"/>
                  <a:gd name="T8" fmla="*/ 770 w 98"/>
                  <a:gd name="T9" fmla="*/ 93 h 35"/>
                  <a:gd name="T10" fmla="*/ 125 w 98"/>
                  <a:gd name="T11" fmla="*/ 56 h 35"/>
                  <a:gd name="T12" fmla="*/ 145 w 98"/>
                  <a:gd name="T13" fmla="*/ 508 h 35"/>
                  <a:gd name="T14" fmla="*/ 770 w 98"/>
                  <a:gd name="T15" fmla="*/ 656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5">
                    <a:moveTo>
                      <a:pt x="49" y="35"/>
                    </a:moveTo>
                    <a:cubicBezTo>
                      <a:pt x="69" y="35"/>
                      <a:pt x="83" y="34"/>
                      <a:pt x="89" y="27"/>
                    </a:cubicBezTo>
                    <a:cubicBezTo>
                      <a:pt x="96" y="21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1"/>
                      <a:pt x="9" y="27"/>
                    </a:cubicBezTo>
                    <a:cubicBezTo>
                      <a:pt x="15" y="34"/>
                      <a:pt x="29" y="35"/>
                      <a:pt x="49" y="3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2" name="Freeform 157">
                <a:extLst>
                  <a:ext uri="{FF2B5EF4-FFF2-40B4-BE49-F238E27FC236}">
                    <a16:creationId xmlns:a16="http://schemas.microsoft.com/office/drawing/2014/main" id="{581FBEB2-256A-4577-AD3B-5E906607F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093"/>
                <a:ext cx="245" cy="110"/>
              </a:xfrm>
              <a:custGeom>
                <a:avLst/>
                <a:gdLst>
                  <a:gd name="T0" fmla="*/ 770 w 98"/>
                  <a:gd name="T1" fmla="*/ 791 h 41"/>
                  <a:gd name="T2" fmla="*/ 1395 w 98"/>
                  <a:gd name="T3" fmla="*/ 655 h 41"/>
                  <a:gd name="T4" fmla="*/ 1408 w 98"/>
                  <a:gd name="T5" fmla="*/ 56 h 41"/>
                  <a:gd name="T6" fmla="*/ 770 w 98"/>
                  <a:gd name="T7" fmla="*/ 94 h 41"/>
                  <a:gd name="T8" fmla="*/ 770 w 98"/>
                  <a:gd name="T9" fmla="*/ 94 h 41"/>
                  <a:gd name="T10" fmla="*/ 125 w 98"/>
                  <a:gd name="T11" fmla="*/ 56 h 41"/>
                  <a:gd name="T12" fmla="*/ 145 w 98"/>
                  <a:gd name="T13" fmla="*/ 655 h 41"/>
                  <a:gd name="T14" fmla="*/ 770 w 98"/>
                  <a:gd name="T15" fmla="*/ 79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1">
                    <a:moveTo>
                      <a:pt x="49" y="41"/>
                    </a:moveTo>
                    <a:cubicBezTo>
                      <a:pt x="69" y="41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1"/>
                      <a:pt x="49" y="4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3" name="Freeform 158">
                <a:extLst>
                  <a:ext uri="{FF2B5EF4-FFF2-40B4-BE49-F238E27FC236}">
                    <a16:creationId xmlns:a16="http://schemas.microsoft.com/office/drawing/2014/main" id="{9B8A9084-96A5-405A-BC79-3B01B6F85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979"/>
                <a:ext cx="245" cy="98"/>
              </a:xfrm>
              <a:custGeom>
                <a:avLst/>
                <a:gdLst>
                  <a:gd name="T0" fmla="*/ 770 w 98"/>
                  <a:gd name="T1" fmla="*/ 689 h 37"/>
                  <a:gd name="T2" fmla="*/ 1395 w 98"/>
                  <a:gd name="T3" fmla="*/ 554 h 37"/>
                  <a:gd name="T4" fmla="*/ 1408 w 98"/>
                  <a:gd name="T5" fmla="*/ 77 h 37"/>
                  <a:gd name="T6" fmla="*/ 770 w 98"/>
                  <a:gd name="T7" fmla="*/ 111 h 37"/>
                  <a:gd name="T8" fmla="*/ 770 w 98"/>
                  <a:gd name="T9" fmla="*/ 111 h 37"/>
                  <a:gd name="T10" fmla="*/ 125 w 98"/>
                  <a:gd name="T11" fmla="*/ 77 h 37"/>
                  <a:gd name="T12" fmla="*/ 145 w 98"/>
                  <a:gd name="T13" fmla="*/ 554 h 37"/>
                  <a:gd name="T14" fmla="*/ 770 w 98"/>
                  <a:gd name="T15" fmla="*/ 689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7">
                    <a:moveTo>
                      <a:pt x="49" y="37"/>
                    </a:moveTo>
                    <a:cubicBezTo>
                      <a:pt x="69" y="37"/>
                      <a:pt x="83" y="36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6"/>
                      <a:pt x="29" y="37"/>
                      <a:pt x="49" y="3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4" name="Freeform 159">
                <a:extLst>
                  <a:ext uri="{FF2B5EF4-FFF2-40B4-BE49-F238E27FC236}">
                    <a16:creationId xmlns:a16="http://schemas.microsoft.com/office/drawing/2014/main" id="{D72D52E1-E156-4EAA-9D3B-4455C6FD3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851"/>
                <a:ext cx="245" cy="112"/>
              </a:xfrm>
              <a:custGeom>
                <a:avLst/>
                <a:gdLst>
                  <a:gd name="T0" fmla="*/ 770 w 98"/>
                  <a:gd name="T1" fmla="*/ 797 h 42"/>
                  <a:gd name="T2" fmla="*/ 1395 w 98"/>
                  <a:gd name="T3" fmla="*/ 648 h 42"/>
                  <a:gd name="T4" fmla="*/ 1408 w 98"/>
                  <a:gd name="T5" fmla="*/ 56 h 42"/>
                  <a:gd name="T6" fmla="*/ 770 w 98"/>
                  <a:gd name="T7" fmla="*/ 115 h 42"/>
                  <a:gd name="T8" fmla="*/ 770 w 98"/>
                  <a:gd name="T9" fmla="*/ 115 h 42"/>
                  <a:gd name="T10" fmla="*/ 125 w 98"/>
                  <a:gd name="T11" fmla="*/ 56 h 42"/>
                  <a:gd name="T12" fmla="*/ 145 w 98"/>
                  <a:gd name="T13" fmla="*/ 648 h 42"/>
                  <a:gd name="T14" fmla="*/ 770 w 98"/>
                  <a:gd name="T15" fmla="*/ 797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2"/>
                      <a:pt x="49" y="4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5" name="Freeform 160">
                <a:extLst>
                  <a:ext uri="{FF2B5EF4-FFF2-40B4-BE49-F238E27FC236}">
                    <a16:creationId xmlns:a16="http://schemas.microsoft.com/office/drawing/2014/main" id="{E124B056-39AC-4849-890C-E4407E826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736"/>
                <a:ext cx="245" cy="101"/>
              </a:xfrm>
              <a:custGeom>
                <a:avLst/>
                <a:gdLst>
                  <a:gd name="T0" fmla="*/ 770 w 98"/>
                  <a:gd name="T1" fmla="*/ 712 h 38"/>
                  <a:gd name="T2" fmla="*/ 1395 w 98"/>
                  <a:gd name="T3" fmla="*/ 566 h 38"/>
                  <a:gd name="T4" fmla="*/ 1408 w 98"/>
                  <a:gd name="T5" fmla="*/ 77 h 38"/>
                  <a:gd name="T6" fmla="*/ 770 w 98"/>
                  <a:gd name="T7" fmla="*/ 114 h 38"/>
                  <a:gd name="T8" fmla="*/ 770 w 98"/>
                  <a:gd name="T9" fmla="*/ 114 h 38"/>
                  <a:gd name="T10" fmla="*/ 125 w 98"/>
                  <a:gd name="T11" fmla="*/ 77 h 38"/>
                  <a:gd name="T12" fmla="*/ 145 w 98"/>
                  <a:gd name="T13" fmla="*/ 566 h 38"/>
                  <a:gd name="T14" fmla="*/ 770 w 98"/>
                  <a:gd name="T15" fmla="*/ 71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6" name="Freeform 161">
                <a:extLst>
                  <a:ext uri="{FF2B5EF4-FFF2-40B4-BE49-F238E27FC236}">
                    <a16:creationId xmlns:a16="http://schemas.microsoft.com/office/drawing/2014/main" id="{BD5CCF6F-99F5-4838-A132-17A92D051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619"/>
                <a:ext cx="245" cy="101"/>
              </a:xfrm>
              <a:custGeom>
                <a:avLst/>
                <a:gdLst>
                  <a:gd name="T0" fmla="*/ 770 w 98"/>
                  <a:gd name="T1" fmla="*/ 712 h 38"/>
                  <a:gd name="T2" fmla="*/ 1395 w 98"/>
                  <a:gd name="T3" fmla="*/ 566 h 38"/>
                  <a:gd name="T4" fmla="*/ 1408 w 98"/>
                  <a:gd name="T5" fmla="*/ 77 h 38"/>
                  <a:gd name="T6" fmla="*/ 770 w 98"/>
                  <a:gd name="T7" fmla="*/ 114 h 38"/>
                  <a:gd name="T8" fmla="*/ 770 w 98"/>
                  <a:gd name="T9" fmla="*/ 114 h 38"/>
                  <a:gd name="T10" fmla="*/ 125 w 98"/>
                  <a:gd name="T11" fmla="*/ 77 h 38"/>
                  <a:gd name="T12" fmla="*/ 145 w 98"/>
                  <a:gd name="T13" fmla="*/ 566 h 38"/>
                  <a:gd name="T14" fmla="*/ 770 w 98"/>
                  <a:gd name="T15" fmla="*/ 71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7" name="Freeform 162">
                <a:extLst>
                  <a:ext uri="{FF2B5EF4-FFF2-40B4-BE49-F238E27FC236}">
                    <a16:creationId xmlns:a16="http://schemas.microsoft.com/office/drawing/2014/main" id="{C737A7D4-72BA-4D18-8141-0BBA1459A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320"/>
                <a:ext cx="245" cy="104"/>
              </a:xfrm>
              <a:custGeom>
                <a:avLst/>
                <a:gdLst>
                  <a:gd name="T0" fmla="*/ 770 w 98"/>
                  <a:gd name="T1" fmla="*/ 115 h 39"/>
                  <a:gd name="T2" fmla="*/ 1408 w 98"/>
                  <a:gd name="T3" fmla="*/ 77 h 39"/>
                  <a:gd name="T4" fmla="*/ 1395 w 98"/>
                  <a:gd name="T5" fmla="*/ 533 h 39"/>
                  <a:gd name="T6" fmla="*/ 770 w 98"/>
                  <a:gd name="T7" fmla="*/ 739 h 39"/>
                  <a:gd name="T8" fmla="*/ 770 w 98"/>
                  <a:gd name="T9" fmla="*/ 739 h 39"/>
                  <a:gd name="T10" fmla="*/ 145 w 98"/>
                  <a:gd name="T11" fmla="*/ 533 h 39"/>
                  <a:gd name="T12" fmla="*/ 125 w 98"/>
                  <a:gd name="T13" fmla="*/ 77 h 39"/>
                  <a:gd name="T14" fmla="*/ 770 w 98"/>
                  <a:gd name="T15" fmla="*/ 115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9">
                    <a:moveTo>
                      <a:pt x="49" y="6"/>
                    </a:moveTo>
                    <a:cubicBezTo>
                      <a:pt x="82" y="6"/>
                      <a:pt x="84" y="0"/>
                      <a:pt x="90" y="4"/>
                    </a:cubicBezTo>
                    <a:cubicBezTo>
                      <a:pt x="98" y="9"/>
                      <a:pt x="96" y="21"/>
                      <a:pt x="89" y="28"/>
                    </a:cubicBezTo>
                    <a:cubicBezTo>
                      <a:pt x="83" y="35"/>
                      <a:pt x="69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29" y="39"/>
                      <a:pt x="15" y="35"/>
                      <a:pt x="9" y="28"/>
                    </a:cubicBezTo>
                    <a:cubicBezTo>
                      <a:pt x="2" y="21"/>
                      <a:pt x="0" y="9"/>
                      <a:pt x="8" y="4"/>
                    </a:cubicBezTo>
                    <a:cubicBezTo>
                      <a:pt x="14" y="0"/>
                      <a:pt x="16" y="6"/>
                      <a:pt x="49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8" name="Freeform 163">
                <a:extLst>
                  <a:ext uri="{FF2B5EF4-FFF2-40B4-BE49-F238E27FC236}">
                    <a16:creationId xmlns:a16="http://schemas.microsoft.com/office/drawing/2014/main" id="{B38FDBDE-2C56-4DD9-9253-C3F5F6DE5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419"/>
                <a:ext cx="245" cy="106"/>
              </a:xfrm>
              <a:custGeom>
                <a:avLst/>
                <a:gdLst>
                  <a:gd name="T0" fmla="*/ 770 w 98"/>
                  <a:gd name="T1" fmla="*/ 745 h 40"/>
                  <a:gd name="T2" fmla="*/ 1395 w 98"/>
                  <a:gd name="T3" fmla="*/ 519 h 40"/>
                  <a:gd name="T4" fmla="*/ 1408 w 98"/>
                  <a:gd name="T5" fmla="*/ 77 h 40"/>
                  <a:gd name="T6" fmla="*/ 770 w 98"/>
                  <a:gd name="T7" fmla="*/ 191 h 40"/>
                  <a:gd name="T8" fmla="*/ 770 w 98"/>
                  <a:gd name="T9" fmla="*/ 191 h 40"/>
                  <a:gd name="T10" fmla="*/ 125 w 98"/>
                  <a:gd name="T11" fmla="*/ 77 h 40"/>
                  <a:gd name="T12" fmla="*/ 145 w 98"/>
                  <a:gd name="T13" fmla="*/ 519 h 40"/>
                  <a:gd name="T14" fmla="*/ 770 w 98"/>
                  <a:gd name="T15" fmla="*/ 745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0">
                    <a:moveTo>
                      <a:pt x="49" y="40"/>
                    </a:moveTo>
                    <a:cubicBezTo>
                      <a:pt x="69" y="40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0"/>
                      <a:pt x="49" y="4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9" name="Freeform 164">
                <a:extLst>
                  <a:ext uri="{FF2B5EF4-FFF2-40B4-BE49-F238E27FC236}">
                    <a16:creationId xmlns:a16="http://schemas.microsoft.com/office/drawing/2014/main" id="{47832295-1E15-421E-BF29-6E310915C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493"/>
                <a:ext cx="200" cy="54"/>
              </a:xfrm>
              <a:custGeom>
                <a:avLst/>
                <a:gdLst>
                  <a:gd name="T0" fmla="*/ 625 w 80"/>
                  <a:gd name="T1" fmla="*/ 232 h 20"/>
                  <a:gd name="T2" fmla="*/ 625 w 80"/>
                  <a:gd name="T3" fmla="*/ 232 h 20"/>
                  <a:gd name="T4" fmla="*/ 0 w 80"/>
                  <a:gd name="T5" fmla="*/ 0 h 20"/>
                  <a:gd name="T6" fmla="*/ 20 w 80"/>
                  <a:gd name="T7" fmla="*/ 278 h 20"/>
                  <a:gd name="T8" fmla="*/ 625 w 80"/>
                  <a:gd name="T9" fmla="*/ 394 h 20"/>
                  <a:gd name="T10" fmla="*/ 625 w 80"/>
                  <a:gd name="T11" fmla="*/ 394 h 20"/>
                  <a:gd name="T12" fmla="*/ 1238 w 80"/>
                  <a:gd name="T13" fmla="*/ 278 h 20"/>
                  <a:gd name="T14" fmla="*/ 1250 w 80"/>
                  <a:gd name="T15" fmla="*/ 0 h 20"/>
                  <a:gd name="T16" fmla="*/ 625 w 80"/>
                  <a:gd name="T17" fmla="*/ 23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0">
                    <a:moveTo>
                      <a:pt x="40" y="12"/>
                    </a:moveTo>
                    <a:cubicBezTo>
                      <a:pt x="40" y="12"/>
                      <a:pt x="40" y="12"/>
                      <a:pt x="40" y="12"/>
                    </a:cubicBezTo>
                    <a:cubicBezTo>
                      <a:pt x="20" y="12"/>
                      <a:pt x="6" y="7"/>
                      <a:pt x="0" y="0"/>
                    </a:cubicBezTo>
                    <a:cubicBezTo>
                      <a:pt x="3" y="4"/>
                      <a:pt x="3" y="10"/>
                      <a:pt x="1" y="14"/>
                    </a:cubicBezTo>
                    <a:cubicBezTo>
                      <a:pt x="6" y="12"/>
                      <a:pt x="1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70" y="20"/>
                      <a:pt x="74" y="12"/>
                      <a:pt x="79" y="14"/>
                    </a:cubicBezTo>
                    <a:cubicBezTo>
                      <a:pt x="76" y="9"/>
                      <a:pt x="77" y="5"/>
                      <a:pt x="80" y="0"/>
                    </a:cubicBezTo>
                    <a:cubicBezTo>
                      <a:pt x="74" y="7"/>
                      <a:pt x="60" y="12"/>
                      <a:pt x="40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0" name="Freeform 165">
                <a:extLst>
                  <a:ext uri="{FF2B5EF4-FFF2-40B4-BE49-F238E27FC236}">
                    <a16:creationId xmlns:a16="http://schemas.microsoft.com/office/drawing/2014/main" id="{CB559906-66B7-4971-8349-3EDD17E41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520"/>
                <a:ext cx="245" cy="112"/>
              </a:xfrm>
              <a:custGeom>
                <a:avLst/>
                <a:gdLst>
                  <a:gd name="T0" fmla="*/ 770 w 98"/>
                  <a:gd name="T1" fmla="*/ 797 h 42"/>
                  <a:gd name="T2" fmla="*/ 1395 w 98"/>
                  <a:gd name="T3" fmla="*/ 533 h 42"/>
                  <a:gd name="T4" fmla="*/ 1408 w 98"/>
                  <a:gd name="T5" fmla="*/ 77 h 42"/>
                  <a:gd name="T6" fmla="*/ 770 w 98"/>
                  <a:gd name="T7" fmla="*/ 192 h 42"/>
                  <a:gd name="T8" fmla="*/ 770 w 98"/>
                  <a:gd name="T9" fmla="*/ 192 h 42"/>
                  <a:gd name="T10" fmla="*/ 125 w 98"/>
                  <a:gd name="T11" fmla="*/ 77 h 42"/>
                  <a:gd name="T12" fmla="*/ 145 w 98"/>
                  <a:gd name="T13" fmla="*/ 533 h 42"/>
                  <a:gd name="T14" fmla="*/ 770 w 98"/>
                  <a:gd name="T15" fmla="*/ 797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2"/>
                      <a:pt x="49" y="4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1" name="Freeform 166">
                <a:extLst>
                  <a:ext uri="{FF2B5EF4-FFF2-40B4-BE49-F238E27FC236}">
                    <a16:creationId xmlns:a16="http://schemas.microsoft.com/office/drawing/2014/main" id="{4472CBE5-C343-4D52-8EF8-CE032C924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237"/>
                <a:ext cx="2773" cy="2496"/>
              </a:xfrm>
              <a:custGeom>
                <a:avLst/>
                <a:gdLst>
                  <a:gd name="T0" fmla="*/ 14255 w 1109"/>
                  <a:gd name="T1" fmla="*/ 7475 h 936"/>
                  <a:gd name="T2" fmla="*/ 15463 w 1109"/>
                  <a:gd name="T3" fmla="*/ 7075 h 936"/>
                  <a:gd name="T4" fmla="*/ 16225 w 1109"/>
                  <a:gd name="T5" fmla="*/ 6429 h 936"/>
                  <a:gd name="T6" fmla="*/ 15275 w 1109"/>
                  <a:gd name="T7" fmla="*/ 5555 h 936"/>
                  <a:gd name="T8" fmla="*/ 17068 w 1109"/>
                  <a:gd name="T9" fmla="*/ 5747 h 936"/>
                  <a:gd name="T10" fmla="*/ 16413 w 1109"/>
                  <a:gd name="T11" fmla="*/ 4416 h 936"/>
                  <a:gd name="T12" fmla="*/ 15288 w 1109"/>
                  <a:gd name="T13" fmla="*/ 4437 h 936"/>
                  <a:gd name="T14" fmla="*/ 15038 w 1109"/>
                  <a:gd name="T15" fmla="*/ 3776 h 936"/>
                  <a:gd name="T16" fmla="*/ 14680 w 1109"/>
                  <a:gd name="T17" fmla="*/ 3507 h 936"/>
                  <a:gd name="T18" fmla="*/ 14568 w 1109"/>
                  <a:gd name="T19" fmla="*/ 2125 h 936"/>
                  <a:gd name="T20" fmla="*/ 13180 w 1109"/>
                  <a:gd name="T21" fmla="*/ 3243 h 936"/>
                  <a:gd name="T22" fmla="*/ 13963 w 1109"/>
                  <a:gd name="T23" fmla="*/ 363 h 936"/>
                  <a:gd name="T24" fmla="*/ 12192 w 1109"/>
                  <a:gd name="T25" fmla="*/ 648 h 936"/>
                  <a:gd name="T26" fmla="*/ 11805 w 1109"/>
                  <a:gd name="T27" fmla="*/ 661 h 936"/>
                  <a:gd name="T28" fmla="*/ 9159 w 1109"/>
                  <a:gd name="T29" fmla="*/ 2539 h 936"/>
                  <a:gd name="T30" fmla="*/ 4863 w 1109"/>
                  <a:gd name="T31" fmla="*/ 3848 h 936"/>
                  <a:gd name="T32" fmla="*/ 5876 w 1109"/>
                  <a:gd name="T33" fmla="*/ 285 h 936"/>
                  <a:gd name="T34" fmla="*/ 5488 w 1109"/>
                  <a:gd name="T35" fmla="*/ 115 h 936"/>
                  <a:gd name="T36" fmla="*/ 4846 w 1109"/>
                  <a:gd name="T37" fmla="*/ 2483 h 936"/>
                  <a:gd name="T38" fmla="*/ 3971 w 1109"/>
                  <a:gd name="T39" fmla="*/ 931 h 936"/>
                  <a:gd name="T40" fmla="*/ 3926 w 1109"/>
                  <a:gd name="T41" fmla="*/ 1515 h 936"/>
                  <a:gd name="T42" fmla="*/ 1875 w 1109"/>
                  <a:gd name="T43" fmla="*/ 3776 h 936"/>
                  <a:gd name="T44" fmla="*/ 1408 w 1109"/>
                  <a:gd name="T45" fmla="*/ 4835 h 936"/>
                  <a:gd name="T46" fmla="*/ 1395 w 1109"/>
                  <a:gd name="T47" fmla="*/ 5085 h 936"/>
                  <a:gd name="T48" fmla="*/ 2438 w 1109"/>
                  <a:gd name="T49" fmla="*/ 6349 h 936"/>
                  <a:gd name="T50" fmla="*/ 4533 w 1109"/>
                  <a:gd name="T51" fmla="*/ 9443 h 936"/>
                  <a:gd name="T52" fmla="*/ 770 w 1109"/>
                  <a:gd name="T53" fmla="*/ 8669 h 936"/>
                  <a:gd name="T54" fmla="*/ 20 w 1109"/>
                  <a:gd name="T55" fmla="*/ 10219 h 936"/>
                  <a:gd name="T56" fmla="*/ 1175 w 1109"/>
                  <a:gd name="T57" fmla="*/ 9864 h 936"/>
                  <a:gd name="T58" fmla="*/ 3221 w 1109"/>
                  <a:gd name="T59" fmla="*/ 11925 h 936"/>
                  <a:gd name="T60" fmla="*/ 1470 w 1109"/>
                  <a:gd name="T61" fmla="*/ 11683 h 936"/>
                  <a:gd name="T62" fmla="*/ 958 w 1109"/>
                  <a:gd name="T63" fmla="*/ 12480 h 936"/>
                  <a:gd name="T64" fmla="*/ 1595 w 1109"/>
                  <a:gd name="T65" fmla="*/ 14413 h 936"/>
                  <a:gd name="T66" fmla="*/ 3063 w 1109"/>
                  <a:gd name="T67" fmla="*/ 14712 h 936"/>
                  <a:gd name="T68" fmla="*/ 1658 w 1109"/>
                  <a:gd name="T69" fmla="*/ 15155 h 936"/>
                  <a:gd name="T70" fmla="*/ 800 w 1109"/>
                  <a:gd name="T71" fmla="*/ 15496 h 936"/>
                  <a:gd name="T72" fmla="*/ 3113 w 1109"/>
                  <a:gd name="T73" fmla="*/ 15155 h 936"/>
                  <a:gd name="T74" fmla="*/ 1738 w 1109"/>
                  <a:gd name="T75" fmla="*/ 17203 h 936"/>
                  <a:gd name="T76" fmla="*/ 4721 w 1109"/>
                  <a:gd name="T77" fmla="*/ 13405 h 936"/>
                  <a:gd name="T78" fmla="*/ 3626 w 1109"/>
                  <a:gd name="T79" fmla="*/ 17464 h 936"/>
                  <a:gd name="T80" fmla="*/ 4926 w 1109"/>
                  <a:gd name="T81" fmla="*/ 16477 h 936"/>
                  <a:gd name="T82" fmla="*/ 6409 w 1109"/>
                  <a:gd name="T83" fmla="*/ 15587 h 936"/>
                  <a:gd name="T84" fmla="*/ 5083 w 1109"/>
                  <a:gd name="T85" fmla="*/ 12536 h 936"/>
                  <a:gd name="T86" fmla="*/ 6501 w 1109"/>
                  <a:gd name="T87" fmla="*/ 12253 h 936"/>
                  <a:gd name="T88" fmla="*/ 8692 w 1109"/>
                  <a:gd name="T89" fmla="*/ 4003 h 936"/>
                  <a:gd name="T90" fmla="*/ 12035 w 1109"/>
                  <a:gd name="T91" fmla="*/ 14827 h 936"/>
                  <a:gd name="T92" fmla="*/ 12535 w 1109"/>
                  <a:gd name="T93" fmla="*/ 15267 h 936"/>
                  <a:gd name="T94" fmla="*/ 13317 w 1109"/>
                  <a:gd name="T95" fmla="*/ 16725 h 936"/>
                  <a:gd name="T96" fmla="*/ 13835 w 1109"/>
                  <a:gd name="T97" fmla="*/ 13141 h 936"/>
                  <a:gd name="T98" fmla="*/ 15380 w 1109"/>
                  <a:gd name="T99" fmla="*/ 16064 h 936"/>
                  <a:gd name="T100" fmla="*/ 15130 w 1109"/>
                  <a:gd name="T101" fmla="*/ 15053 h 936"/>
                  <a:gd name="T102" fmla="*/ 16193 w 1109"/>
                  <a:gd name="T103" fmla="*/ 15565 h 936"/>
                  <a:gd name="T104" fmla="*/ 14055 w 1109"/>
                  <a:gd name="T105" fmla="*/ 12323 h 936"/>
                  <a:gd name="T106" fmla="*/ 14443 w 1109"/>
                  <a:gd name="T107" fmla="*/ 10432 h 936"/>
                  <a:gd name="T108" fmla="*/ 15380 w 1109"/>
                  <a:gd name="T109" fmla="*/ 9536 h 936"/>
                  <a:gd name="T110" fmla="*/ 15788 w 1109"/>
                  <a:gd name="T111" fmla="*/ 9331 h 936"/>
                  <a:gd name="T112" fmla="*/ 15663 w 1109"/>
                  <a:gd name="T113" fmla="*/ 8477 h 936"/>
                  <a:gd name="T114" fmla="*/ 16788 w 1109"/>
                  <a:gd name="T115" fmla="*/ 9843 h 936"/>
                  <a:gd name="T116" fmla="*/ 16713 w 1109"/>
                  <a:gd name="T117" fmla="*/ 8419 h 9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09" h="936">
                    <a:moveTo>
                      <a:pt x="1107" y="453"/>
                    </a:moveTo>
                    <a:cubicBezTo>
                      <a:pt x="1096" y="446"/>
                      <a:pt x="1087" y="440"/>
                      <a:pt x="1079" y="436"/>
                    </a:cubicBezTo>
                    <a:cubicBezTo>
                      <a:pt x="1088" y="435"/>
                      <a:pt x="1098" y="432"/>
                      <a:pt x="1103" y="423"/>
                    </a:cubicBezTo>
                    <a:cubicBezTo>
                      <a:pt x="1103" y="422"/>
                      <a:pt x="1104" y="421"/>
                      <a:pt x="1104" y="421"/>
                    </a:cubicBezTo>
                    <a:cubicBezTo>
                      <a:pt x="1104" y="419"/>
                      <a:pt x="1103" y="418"/>
                      <a:pt x="1102" y="417"/>
                    </a:cubicBezTo>
                    <a:cubicBezTo>
                      <a:pt x="1100" y="416"/>
                      <a:pt x="1097" y="417"/>
                      <a:pt x="1096" y="419"/>
                    </a:cubicBezTo>
                    <a:cubicBezTo>
                      <a:pt x="1094" y="422"/>
                      <a:pt x="1091" y="424"/>
                      <a:pt x="1087" y="426"/>
                    </a:cubicBezTo>
                    <a:cubicBezTo>
                      <a:pt x="1082" y="428"/>
                      <a:pt x="1068" y="429"/>
                      <a:pt x="1047" y="427"/>
                    </a:cubicBezTo>
                    <a:cubicBezTo>
                      <a:pt x="1027" y="424"/>
                      <a:pt x="998" y="420"/>
                      <a:pt x="977" y="416"/>
                    </a:cubicBezTo>
                    <a:cubicBezTo>
                      <a:pt x="964" y="412"/>
                      <a:pt x="954" y="410"/>
                      <a:pt x="933" y="403"/>
                    </a:cubicBezTo>
                    <a:cubicBezTo>
                      <a:pt x="927" y="401"/>
                      <a:pt x="920" y="398"/>
                      <a:pt x="912" y="394"/>
                    </a:cubicBezTo>
                    <a:cubicBezTo>
                      <a:pt x="906" y="391"/>
                      <a:pt x="892" y="384"/>
                      <a:pt x="880" y="370"/>
                    </a:cubicBezTo>
                    <a:cubicBezTo>
                      <a:pt x="868" y="356"/>
                      <a:pt x="850" y="338"/>
                      <a:pt x="829" y="325"/>
                    </a:cubicBezTo>
                    <a:cubicBezTo>
                      <a:pt x="823" y="322"/>
                      <a:pt x="827" y="320"/>
                      <a:pt x="829" y="319"/>
                    </a:cubicBezTo>
                    <a:cubicBezTo>
                      <a:pt x="839" y="313"/>
                      <a:pt x="849" y="305"/>
                      <a:pt x="858" y="296"/>
                    </a:cubicBezTo>
                    <a:cubicBezTo>
                      <a:pt x="880" y="280"/>
                      <a:pt x="908" y="291"/>
                      <a:pt x="923" y="298"/>
                    </a:cubicBezTo>
                    <a:cubicBezTo>
                      <a:pt x="937" y="305"/>
                      <a:pt x="946" y="316"/>
                      <a:pt x="954" y="323"/>
                    </a:cubicBezTo>
                    <a:cubicBezTo>
                      <a:pt x="961" y="330"/>
                      <a:pt x="969" y="338"/>
                      <a:pt x="973" y="346"/>
                    </a:cubicBezTo>
                    <a:cubicBezTo>
                      <a:pt x="980" y="357"/>
                      <a:pt x="982" y="375"/>
                      <a:pt x="981" y="378"/>
                    </a:cubicBezTo>
                    <a:cubicBezTo>
                      <a:pt x="980" y="380"/>
                      <a:pt x="981" y="383"/>
                      <a:pt x="983" y="384"/>
                    </a:cubicBezTo>
                    <a:cubicBezTo>
                      <a:pt x="985" y="384"/>
                      <a:pt x="987" y="384"/>
                      <a:pt x="988" y="382"/>
                    </a:cubicBezTo>
                    <a:cubicBezTo>
                      <a:pt x="989" y="380"/>
                      <a:pt x="989" y="377"/>
                      <a:pt x="989" y="373"/>
                    </a:cubicBezTo>
                    <a:cubicBezTo>
                      <a:pt x="989" y="364"/>
                      <a:pt x="985" y="353"/>
                      <a:pt x="982" y="343"/>
                    </a:cubicBezTo>
                    <a:cubicBezTo>
                      <a:pt x="991" y="349"/>
                      <a:pt x="1002" y="356"/>
                      <a:pt x="1005" y="366"/>
                    </a:cubicBezTo>
                    <a:cubicBezTo>
                      <a:pt x="1006" y="368"/>
                      <a:pt x="1008" y="369"/>
                      <a:pt x="1010" y="369"/>
                    </a:cubicBezTo>
                    <a:cubicBezTo>
                      <a:pt x="1013" y="368"/>
                      <a:pt x="1014" y="366"/>
                      <a:pt x="1013" y="364"/>
                    </a:cubicBezTo>
                    <a:cubicBezTo>
                      <a:pt x="1008" y="347"/>
                      <a:pt x="991" y="337"/>
                      <a:pt x="979" y="330"/>
                    </a:cubicBezTo>
                    <a:cubicBezTo>
                      <a:pt x="977" y="328"/>
                      <a:pt x="974" y="325"/>
                      <a:pt x="972" y="323"/>
                    </a:cubicBezTo>
                    <a:cubicBezTo>
                      <a:pt x="978" y="325"/>
                      <a:pt x="993" y="327"/>
                      <a:pt x="1003" y="328"/>
                    </a:cubicBezTo>
                    <a:cubicBezTo>
                      <a:pt x="1008" y="329"/>
                      <a:pt x="1021" y="332"/>
                      <a:pt x="1025" y="334"/>
                    </a:cubicBezTo>
                    <a:cubicBezTo>
                      <a:pt x="1027" y="336"/>
                      <a:pt x="1029" y="338"/>
                      <a:pt x="1031" y="341"/>
                    </a:cubicBezTo>
                    <a:cubicBezTo>
                      <a:pt x="1032" y="343"/>
                      <a:pt x="1035" y="343"/>
                      <a:pt x="1036" y="342"/>
                    </a:cubicBezTo>
                    <a:cubicBezTo>
                      <a:pt x="1038" y="342"/>
                      <a:pt x="1038" y="340"/>
                      <a:pt x="1038" y="339"/>
                    </a:cubicBezTo>
                    <a:cubicBezTo>
                      <a:pt x="1038" y="338"/>
                      <a:pt x="1038" y="337"/>
                      <a:pt x="1038" y="337"/>
                    </a:cubicBezTo>
                    <a:cubicBezTo>
                      <a:pt x="1033" y="330"/>
                      <a:pt x="1027" y="326"/>
                      <a:pt x="1021" y="323"/>
                    </a:cubicBezTo>
                    <a:cubicBezTo>
                      <a:pt x="1027" y="321"/>
                      <a:pt x="1033" y="319"/>
                      <a:pt x="1038" y="315"/>
                    </a:cubicBezTo>
                    <a:cubicBezTo>
                      <a:pt x="1039" y="314"/>
                      <a:pt x="1039" y="313"/>
                      <a:pt x="1039" y="312"/>
                    </a:cubicBezTo>
                    <a:cubicBezTo>
                      <a:pt x="1039" y="311"/>
                      <a:pt x="1039" y="310"/>
                      <a:pt x="1038" y="309"/>
                    </a:cubicBezTo>
                    <a:cubicBezTo>
                      <a:pt x="1037" y="308"/>
                      <a:pt x="1035" y="307"/>
                      <a:pt x="1033" y="309"/>
                    </a:cubicBezTo>
                    <a:cubicBezTo>
                      <a:pt x="1027" y="313"/>
                      <a:pt x="1020" y="317"/>
                      <a:pt x="1013" y="317"/>
                    </a:cubicBezTo>
                    <a:cubicBezTo>
                      <a:pt x="1007" y="318"/>
                      <a:pt x="1001" y="317"/>
                      <a:pt x="1001" y="317"/>
                    </a:cubicBezTo>
                    <a:cubicBezTo>
                      <a:pt x="985" y="314"/>
                      <a:pt x="962" y="310"/>
                      <a:pt x="951" y="302"/>
                    </a:cubicBezTo>
                    <a:cubicBezTo>
                      <a:pt x="950" y="302"/>
                      <a:pt x="945" y="297"/>
                      <a:pt x="943" y="295"/>
                    </a:cubicBezTo>
                    <a:cubicBezTo>
                      <a:pt x="954" y="297"/>
                      <a:pt x="966" y="295"/>
                      <a:pt x="977" y="293"/>
                    </a:cubicBezTo>
                    <a:cubicBezTo>
                      <a:pt x="1008" y="287"/>
                      <a:pt x="1039" y="292"/>
                      <a:pt x="1057" y="297"/>
                    </a:cubicBezTo>
                    <a:cubicBezTo>
                      <a:pt x="1065" y="299"/>
                      <a:pt x="1069" y="306"/>
                      <a:pt x="1071" y="308"/>
                    </a:cubicBezTo>
                    <a:cubicBezTo>
                      <a:pt x="1073" y="311"/>
                      <a:pt x="1075" y="314"/>
                      <a:pt x="1077" y="316"/>
                    </a:cubicBezTo>
                    <a:cubicBezTo>
                      <a:pt x="1082" y="324"/>
                      <a:pt x="1082" y="324"/>
                      <a:pt x="1082" y="324"/>
                    </a:cubicBezTo>
                    <a:cubicBezTo>
                      <a:pt x="1083" y="326"/>
                      <a:pt x="1086" y="326"/>
                      <a:pt x="1088" y="325"/>
                    </a:cubicBezTo>
                    <a:cubicBezTo>
                      <a:pt x="1089" y="324"/>
                      <a:pt x="1089" y="323"/>
                      <a:pt x="1089" y="322"/>
                    </a:cubicBezTo>
                    <a:cubicBezTo>
                      <a:pt x="1089" y="321"/>
                      <a:pt x="1089" y="320"/>
                      <a:pt x="1089" y="320"/>
                    </a:cubicBezTo>
                    <a:cubicBezTo>
                      <a:pt x="1084" y="312"/>
                      <a:pt x="1084" y="312"/>
                      <a:pt x="1084" y="312"/>
                    </a:cubicBezTo>
                    <a:cubicBezTo>
                      <a:pt x="1081" y="309"/>
                      <a:pt x="1079" y="306"/>
                      <a:pt x="1077" y="302"/>
                    </a:cubicBezTo>
                    <a:cubicBezTo>
                      <a:pt x="1080" y="303"/>
                      <a:pt x="1084" y="304"/>
                      <a:pt x="1087" y="306"/>
                    </a:cubicBezTo>
                    <a:cubicBezTo>
                      <a:pt x="1089" y="306"/>
                      <a:pt x="1091" y="305"/>
                      <a:pt x="1092" y="303"/>
                    </a:cubicBezTo>
                    <a:cubicBezTo>
                      <a:pt x="1093" y="301"/>
                      <a:pt x="1092" y="299"/>
                      <a:pt x="1090" y="298"/>
                    </a:cubicBezTo>
                    <a:cubicBezTo>
                      <a:pt x="1083" y="295"/>
                      <a:pt x="1041" y="283"/>
                      <a:pt x="1026" y="282"/>
                    </a:cubicBezTo>
                    <a:cubicBezTo>
                      <a:pt x="1036" y="276"/>
                      <a:pt x="1046" y="269"/>
                      <a:pt x="1052" y="261"/>
                    </a:cubicBezTo>
                    <a:cubicBezTo>
                      <a:pt x="1055" y="257"/>
                      <a:pt x="1058" y="254"/>
                      <a:pt x="1058" y="254"/>
                    </a:cubicBezTo>
                    <a:cubicBezTo>
                      <a:pt x="1064" y="251"/>
                      <a:pt x="1068" y="250"/>
                      <a:pt x="1073" y="252"/>
                    </a:cubicBezTo>
                    <a:cubicBezTo>
                      <a:pt x="1075" y="252"/>
                      <a:pt x="1077" y="251"/>
                      <a:pt x="1078" y="249"/>
                    </a:cubicBezTo>
                    <a:cubicBezTo>
                      <a:pt x="1079" y="247"/>
                      <a:pt x="1078" y="245"/>
                      <a:pt x="1076" y="244"/>
                    </a:cubicBezTo>
                    <a:cubicBezTo>
                      <a:pt x="1068" y="241"/>
                      <a:pt x="1062" y="244"/>
                      <a:pt x="1056" y="247"/>
                    </a:cubicBezTo>
                    <a:cubicBezTo>
                      <a:pt x="1056" y="246"/>
                      <a:pt x="1056" y="245"/>
                      <a:pt x="1056" y="245"/>
                    </a:cubicBezTo>
                    <a:cubicBezTo>
                      <a:pt x="1056" y="242"/>
                      <a:pt x="1056" y="239"/>
                      <a:pt x="1055" y="236"/>
                    </a:cubicBezTo>
                    <a:cubicBezTo>
                      <a:pt x="1055" y="234"/>
                      <a:pt x="1053" y="233"/>
                      <a:pt x="1050" y="233"/>
                    </a:cubicBezTo>
                    <a:cubicBezTo>
                      <a:pt x="1048" y="234"/>
                      <a:pt x="1047" y="236"/>
                      <a:pt x="1047" y="238"/>
                    </a:cubicBezTo>
                    <a:cubicBezTo>
                      <a:pt x="1049" y="242"/>
                      <a:pt x="1049" y="247"/>
                      <a:pt x="1047" y="252"/>
                    </a:cubicBezTo>
                    <a:cubicBezTo>
                      <a:pt x="1047" y="253"/>
                      <a:pt x="1047" y="253"/>
                      <a:pt x="1047" y="253"/>
                    </a:cubicBezTo>
                    <a:cubicBezTo>
                      <a:pt x="1044" y="260"/>
                      <a:pt x="1037" y="266"/>
                      <a:pt x="1029" y="271"/>
                    </a:cubicBezTo>
                    <a:cubicBezTo>
                      <a:pt x="1024" y="274"/>
                      <a:pt x="986" y="278"/>
                      <a:pt x="977" y="280"/>
                    </a:cubicBezTo>
                    <a:cubicBezTo>
                      <a:pt x="968" y="281"/>
                      <a:pt x="957" y="281"/>
                      <a:pt x="948" y="281"/>
                    </a:cubicBezTo>
                    <a:cubicBezTo>
                      <a:pt x="958" y="275"/>
                      <a:pt x="966" y="269"/>
                      <a:pt x="969" y="259"/>
                    </a:cubicBezTo>
                    <a:cubicBezTo>
                      <a:pt x="971" y="253"/>
                      <a:pt x="979" y="246"/>
                      <a:pt x="979" y="246"/>
                    </a:cubicBezTo>
                    <a:cubicBezTo>
                      <a:pt x="984" y="240"/>
                      <a:pt x="984" y="240"/>
                      <a:pt x="984" y="240"/>
                    </a:cubicBezTo>
                    <a:cubicBezTo>
                      <a:pt x="986" y="238"/>
                      <a:pt x="986" y="235"/>
                      <a:pt x="984" y="234"/>
                    </a:cubicBezTo>
                    <a:cubicBezTo>
                      <a:pt x="982" y="232"/>
                      <a:pt x="980" y="233"/>
                      <a:pt x="978" y="234"/>
                    </a:cubicBezTo>
                    <a:cubicBezTo>
                      <a:pt x="973" y="241"/>
                      <a:pt x="973" y="241"/>
                      <a:pt x="973" y="241"/>
                    </a:cubicBezTo>
                    <a:cubicBezTo>
                      <a:pt x="973" y="241"/>
                      <a:pt x="971" y="243"/>
                      <a:pt x="969" y="245"/>
                    </a:cubicBezTo>
                    <a:cubicBezTo>
                      <a:pt x="969" y="244"/>
                      <a:pt x="969" y="242"/>
                      <a:pt x="969" y="241"/>
                    </a:cubicBezTo>
                    <a:cubicBezTo>
                      <a:pt x="969" y="235"/>
                      <a:pt x="968" y="228"/>
                      <a:pt x="965" y="221"/>
                    </a:cubicBezTo>
                    <a:cubicBezTo>
                      <a:pt x="964" y="219"/>
                      <a:pt x="961" y="218"/>
                      <a:pt x="960" y="219"/>
                    </a:cubicBezTo>
                    <a:cubicBezTo>
                      <a:pt x="958" y="220"/>
                      <a:pt x="957" y="223"/>
                      <a:pt x="958" y="225"/>
                    </a:cubicBezTo>
                    <a:cubicBezTo>
                      <a:pt x="961" y="231"/>
                      <a:pt x="961" y="238"/>
                      <a:pt x="961" y="245"/>
                    </a:cubicBezTo>
                    <a:cubicBezTo>
                      <a:pt x="961" y="245"/>
                      <a:pt x="962" y="265"/>
                      <a:pt x="938" y="272"/>
                    </a:cubicBezTo>
                    <a:cubicBezTo>
                      <a:pt x="928" y="276"/>
                      <a:pt x="900" y="262"/>
                      <a:pt x="870" y="267"/>
                    </a:cubicBezTo>
                    <a:cubicBezTo>
                      <a:pt x="881" y="249"/>
                      <a:pt x="905" y="223"/>
                      <a:pt x="924" y="210"/>
                    </a:cubicBezTo>
                    <a:cubicBezTo>
                      <a:pt x="935" y="203"/>
                      <a:pt x="949" y="197"/>
                      <a:pt x="962" y="199"/>
                    </a:cubicBezTo>
                    <a:cubicBezTo>
                      <a:pt x="972" y="200"/>
                      <a:pt x="979" y="201"/>
                      <a:pt x="983" y="203"/>
                    </a:cubicBezTo>
                    <a:cubicBezTo>
                      <a:pt x="985" y="203"/>
                      <a:pt x="987" y="202"/>
                      <a:pt x="988" y="200"/>
                    </a:cubicBezTo>
                    <a:cubicBezTo>
                      <a:pt x="989" y="198"/>
                      <a:pt x="988" y="196"/>
                      <a:pt x="986" y="195"/>
                    </a:cubicBezTo>
                    <a:cubicBezTo>
                      <a:pt x="980" y="193"/>
                      <a:pt x="963" y="188"/>
                      <a:pt x="946" y="190"/>
                    </a:cubicBezTo>
                    <a:cubicBezTo>
                      <a:pt x="951" y="185"/>
                      <a:pt x="956" y="180"/>
                      <a:pt x="961" y="175"/>
                    </a:cubicBezTo>
                    <a:cubicBezTo>
                      <a:pt x="974" y="163"/>
                      <a:pt x="974" y="163"/>
                      <a:pt x="974" y="163"/>
                    </a:cubicBezTo>
                    <a:cubicBezTo>
                      <a:pt x="975" y="162"/>
                      <a:pt x="975" y="161"/>
                      <a:pt x="975" y="160"/>
                    </a:cubicBezTo>
                    <a:cubicBezTo>
                      <a:pt x="975" y="159"/>
                      <a:pt x="975" y="158"/>
                      <a:pt x="974" y="157"/>
                    </a:cubicBezTo>
                    <a:cubicBezTo>
                      <a:pt x="973" y="156"/>
                      <a:pt x="970" y="155"/>
                      <a:pt x="969" y="157"/>
                    </a:cubicBezTo>
                    <a:cubicBezTo>
                      <a:pt x="955" y="170"/>
                      <a:pt x="955" y="170"/>
                      <a:pt x="955" y="170"/>
                    </a:cubicBezTo>
                    <a:cubicBezTo>
                      <a:pt x="950" y="175"/>
                      <a:pt x="945" y="180"/>
                      <a:pt x="939" y="185"/>
                    </a:cubicBezTo>
                    <a:cubicBezTo>
                      <a:pt x="936" y="188"/>
                      <a:pt x="925" y="195"/>
                      <a:pt x="922" y="197"/>
                    </a:cubicBezTo>
                    <a:cubicBezTo>
                      <a:pt x="909" y="204"/>
                      <a:pt x="894" y="216"/>
                      <a:pt x="882" y="230"/>
                    </a:cubicBezTo>
                    <a:cubicBezTo>
                      <a:pt x="884" y="221"/>
                      <a:pt x="887" y="212"/>
                      <a:pt x="889" y="203"/>
                    </a:cubicBezTo>
                    <a:cubicBezTo>
                      <a:pt x="894" y="185"/>
                      <a:pt x="894" y="185"/>
                      <a:pt x="894" y="185"/>
                    </a:cubicBezTo>
                    <a:cubicBezTo>
                      <a:pt x="900" y="163"/>
                      <a:pt x="907" y="143"/>
                      <a:pt x="926" y="126"/>
                    </a:cubicBezTo>
                    <a:cubicBezTo>
                      <a:pt x="928" y="125"/>
                      <a:pt x="935" y="118"/>
                      <a:pt x="948" y="117"/>
                    </a:cubicBezTo>
                    <a:cubicBezTo>
                      <a:pt x="951" y="117"/>
                      <a:pt x="955" y="117"/>
                      <a:pt x="959" y="117"/>
                    </a:cubicBezTo>
                    <a:cubicBezTo>
                      <a:pt x="961" y="117"/>
                      <a:pt x="963" y="115"/>
                      <a:pt x="963" y="113"/>
                    </a:cubicBezTo>
                    <a:cubicBezTo>
                      <a:pt x="963" y="111"/>
                      <a:pt x="961" y="109"/>
                      <a:pt x="959" y="109"/>
                    </a:cubicBezTo>
                    <a:cubicBezTo>
                      <a:pt x="951" y="109"/>
                      <a:pt x="942" y="109"/>
                      <a:pt x="934" y="111"/>
                    </a:cubicBezTo>
                    <a:cubicBezTo>
                      <a:pt x="934" y="111"/>
                      <a:pt x="933" y="112"/>
                      <a:pt x="932" y="112"/>
                    </a:cubicBezTo>
                    <a:cubicBezTo>
                      <a:pt x="933" y="111"/>
                      <a:pt x="934" y="110"/>
                      <a:pt x="935" y="109"/>
                    </a:cubicBezTo>
                    <a:cubicBezTo>
                      <a:pt x="938" y="104"/>
                      <a:pt x="942" y="98"/>
                      <a:pt x="945" y="93"/>
                    </a:cubicBezTo>
                    <a:cubicBezTo>
                      <a:pt x="945" y="92"/>
                      <a:pt x="945" y="91"/>
                      <a:pt x="945" y="91"/>
                    </a:cubicBezTo>
                    <a:cubicBezTo>
                      <a:pt x="945" y="89"/>
                      <a:pt x="944" y="88"/>
                      <a:pt x="943" y="87"/>
                    </a:cubicBezTo>
                    <a:cubicBezTo>
                      <a:pt x="941" y="86"/>
                      <a:pt x="939" y="87"/>
                      <a:pt x="938" y="89"/>
                    </a:cubicBezTo>
                    <a:cubicBezTo>
                      <a:pt x="935" y="94"/>
                      <a:pt x="932" y="99"/>
                      <a:pt x="928" y="104"/>
                    </a:cubicBezTo>
                    <a:cubicBezTo>
                      <a:pt x="925" y="108"/>
                      <a:pt x="908" y="127"/>
                      <a:pt x="904" y="133"/>
                    </a:cubicBezTo>
                    <a:cubicBezTo>
                      <a:pt x="893" y="147"/>
                      <a:pt x="885" y="169"/>
                      <a:pt x="880" y="182"/>
                    </a:cubicBezTo>
                    <a:cubicBezTo>
                      <a:pt x="876" y="194"/>
                      <a:pt x="862" y="232"/>
                      <a:pt x="855" y="251"/>
                    </a:cubicBezTo>
                    <a:cubicBezTo>
                      <a:pt x="855" y="231"/>
                      <a:pt x="852" y="216"/>
                      <a:pt x="847" y="201"/>
                    </a:cubicBezTo>
                    <a:cubicBezTo>
                      <a:pt x="843" y="190"/>
                      <a:pt x="843" y="176"/>
                      <a:pt x="843" y="171"/>
                    </a:cubicBezTo>
                    <a:cubicBezTo>
                      <a:pt x="844" y="142"/>
                      <a:pt x="850" y="119"/>
                      <a:pt x="860" y="96"/>
                    </a:cubicBezTo>
                    <a:cubicBezTo>
                      <a:pt x="864" y="88"/>
                      <a:pt x="869" y="80"/>
                      <a:pt x="874" y="72"/>
                    </a:cubicBezTo>
                    <a:cubicBezTo>
                      <a:pt x="876" y="68"/>
                      <a:pt x="878" y="64"/>
                      <a:pt x="880" y="61"/>
                    </a:cubicBezTo>
                    <a:cubicBezTo>
                      <a:pt x="883" y="57"/>
                      <a:pt x="888" y="48"/>
                      <a:pt x="895" y="44"/>
                    </a:cubicBezTo>
                    <a:cubicBezTo>
                      <a:pt x="901" y="39"/>
                      <a:pt x="915" y="35"/>
                      <a:pt x="923" y="36"/>
                    </a:cubicBezTo>
                    <a:cubicBezTo>
                      <a:pt x="925" y="36"/>
                      <a:pt x="927" y="34"/>
                      <a:pt x="927" y="32"/>
                    </a:cubicBezTo>
                    <a:cubicBezTo>
                      <a:pt x="928" y="30"/>
                      <a:pt x="926" y="28"/>
                      <a:pt x="924" y="28"/>
                    </a:cubicBezTo>
                    <a:cubicBezTo>
                      <a:pt x="915" y="27"/>
                      <a:pt x="902" y="29"/>
                      <a:pt x="892" y="35"/>
                    </a:cubicBezTo>
                    <a:cubicBezTo>
                      <a:pt x="892" y="35"/>
                      <a:pt x="891" y="35"/>
                      <a:pt x="891" y="34"/>
                    </a:cubicBezTo>
                    <a:cubicBezTo>
                      <a:pt x="891" y="33"/>
                      <a:pt x="891" y="32"/>
                      <a:pt x="891" y="31"/>
                    </a:cubicBezTo>
                    <a:cubicBezTo>
                      <a:pt x="892" y="27"/>
                      <a:pt x="893" y="23"/>
                      <a:pt x="893" y="19"/>
                    </a:cubicBezTo>
                    <a:cubicBezTo>
                      <a:pt x="893" y="16"/>
                      <a:pt x="893" y="14"/>
                      <a:pt x="892" y="12"/>
                    </a:cubicBezTo>
                    <a:cubicBezTo>
                      <a:pt x="891" y="9"/>
                      <a:pt x="889" y="8"/>
                      <a:pt x="887" y="9"/>
                    </a:cubicBezTo>
                    <a:cubicBezTo>
                      <a:pt x="885" y="10"/>
                      <a:pt x="884" y="12"/>
                      <a:pt x="885" y="14"/>
                    </a:cubicBezTo>
                    <a:cubicBezTo>
                      <a:pt x="886" y="19"/>
                      <a:pt x="880" y="33"/>
                      <a:pt x="880" y="35"/>
                    </a:cubicBezTo>
                    <a:cubicBezTo>
                      <a:pt x="876" y="46"/>
                      <a:pt x="870" y="55"/>
                      <a:pt x="864" y="65"/>
                    </a:cubicBezTo>
                    <a:cubicBezTo>
                      <a:pt x="858" y="73"/>
                      <a:pt x="853" y="82"/>
                      <a:pt x="849" y="91"/>
                    </a:cubicBezTo>
                    <a:cubicBezTo>
                      <a:pt x="839" y="114"/>
                      <a:pt x="833" y="135"/>
                      <a:pt x="831" y="162"/>
                    </a:cubicBezTo>
                    <a:cubicBezTo>
                      <a:pt x="824" y="146"/>
                      <a:pt x="816" y="132"/>
                      <a:pt x="807" y="117"/>
                    </a:cubicBezTo>
                    <a:cubicBezTo>
                      <a:pt x="798" y="102"/>
                      <a:pt x="798" y="102"/>
                      <a:pt x="798" y="102"/>
                    </a:cubicBezTo>
                    <a:cubicBezTo>
                      <a:pt x="789" y="88"/>
                      <a:pt x="781" y="74"/>
                      <a:pt x="777" y="59"/>
                    </a:cubicBezTo>
                    <a:cubicBezTo>
                      <a:pt x="776" y="55"/>
                      <a:pt x="774" y="43"/>
                      <a:pt x="780" y="34"/>
                    </a:cubicBezTo>
                    <a:cubicBezTo>
                      <a:pt x="785" y="24"/>
                      <a:pt x="792" y="13"/>
                      <a:pt x="800" y="8"/>
                    </a:cubicBezTo>
                    <a:cubicBezTo>
                      <a:pt x="802" y="7"/>
                      <a:pt x="803" y="5"/>
                      <a:pt x="802" y="3"/>
                    </a:cubicBezTo>
                    <a:cubicBezTo>
                      <a:pt x="801" y="1"/>
                      <a:pt x="798" y="0"/>
                      <a:pt x="796" y="1"/>
                    </a:cubicBezTo>
                    <a:cubicBezTo>
                      <a:pt x="784" y="9"/>
                      <a:pt x="769" y="35"/>
                      <a:pt x="768" y="35"/>
                    </a:cubicBezTo>
                    <a:cubicBezTo>
                      <a:pt x="768" y="35"/>
                      <a:pt x="768" y="35"/>
                      <a:pt x="768" y="35"/>
                    </a:cubicBezTo>
                    <a:cubicBezTo>
                      <a:pt x="763" y="30"/>
                      <a:pt x="756" y="26"/>
                      <a:pt x="750" y="23"/>
                    </a:cubicBezTo>
                    <a:cubicBezTo>
                      <a:pt x="749" y="22"/>
                      <a:pt x="749" y="22"/>
                      <a:pt x="749" y="22"/>
                    </a:cubicBezTo>
                    <a:cubicBezTo>
                      <a:pt x="747" y="21"/>
                      <a:pt x="745" y="22"/>
                      <a:pt x="744" y="24"/>
                    </a:cubicBezTo>
                    <a:cubicBezTo>
                      <a:pt x="743" y="26"/>
                      <a:pt x="743" y="28"/>
                      <a:pt x="745" y="29"/>
                    </a:cubicBezTo>
                    <a:cubicBezTo>
                      <a:pt x="746" y="30"/>
                      <a:pt x="746" y="30"/>
                      <a:pt x="746" y="30"/>
                    </a:cubicBezTo>
                    <a:cubicBezTo>
                      <a:pt x="749" y="32"/>
                      <a:pt x="752" y="33"/>
                      <a:pt x="755" y="35"/>
                    </a:cubicBezTo>
                    <a:cubicBezTo>
                      <a:pt x="763" y="41"/>
                      <a:pt x="763" y="50"/>
                      <a:pt x="763" y="54"/>
                    </a:cubicBezTo>
                    <a:cubicBezTo>
                      <a:pt x="766" y="75"/>
                      <a:pt x="776" y="91"/>
                      <a:pt x="784" y="108"/>
                    </a:cubicBezTo>
                    <a:cubicBezTo>
                      <a:pt x="794" y="129"/>
                      <a:pt x="813" y="169"/>
                      <a:pt x="823" y="199"/>
                    </a:cubicBezTo>
                    <a:cubicBezTo>
                      <a:pt x="825" y="206"/>
                      <a:pt x="831" y="225"/>
                      <a:pt x="833" y="237"/>
                    </a:cubicBezTo>
                    <a:cubicBezTo>
                      <a:pt x="835" y="253"/>
                      <a:pt x="832" y="270"/>
                      <a:pt x="824" y="282"/>
                    </a:cubicBezTo>
                    <a:cubicBezTo>
                      <a:pt x="819" y="289"/>
                      <a:pt x="813" y="295"/>
                      <a:pt x="806" y="298"/>
                    </a:cubicBezTo>
                    <a:cubicBezTo>
                      <a:pt x="798" y="300"/>
                      <a:pt x="781" y="304"/>
                      <a:pt x="761" y="303"/>
                    </a:cubicBezTo>
                    <a:cubicBezTo>
                      <a:pt x="745" y="301"/>
                      <a:pt x="723" y="291"/>
                      <a:pt x="704" y="278"/>
                    </a:cubicBezTo>
                    <a:cubicBezTo>
                      <a:pt x="700" y="275"/>
                      <a:pt x="668" y="244"/>
                      <a:pt x="658" y="233"/>
                    </a:cubicBezTo>
                    <a:cubicBezTo>
                      <a:pt x="622" y="192"/>
                      <a:pt x="594" y="158"/>
                      <a:pt x="589" y="131"/>
                    </a:cubicBezTo>
                    <a:cubicBezTo>
                      <a:pt x="588" y="132"/>
                      <a:pt x="587" y="133"/>
                      <a:pt x="586" y="134"/>
                    </a:cubicBezTo>
                    <a:cubicBezTo>
                      <a:pt x="580" y="141"/>
                      <a:pt x="566" y="148"/>
                      <a:pt x="546" y="148"/>
                    </a:cubicBezTo>
                    <a:cubicBezTo>
                      <a:pt x="546" y="148"/>
                      <a:pt x="546" y="148"/>
                      <a:pt x="546" y="148"/>
                    </a:cubicBezTo>
                    <a:cubicBezTo>
                      <a:pt x="526" y="148"/>
                      <a:pt x="512" y="141"/>
                      <a:pt x="506" y="134"/>
                    </a:cubicBezTo>
                    <a:cubicBezTo>
                      <a:pt x="505" y="134"/>
                      <a:pt x="505" y="133"/>
                      <a:pt x="504" y="133"/>
                    </a:cubicBezTo>
                    <a:cubicBezTo>
                      <a:pt x="501" y="142"/>
                      <a:pt x="485" y="180"/>
                      <a:pt x="472" y="198"/>
                    </a:cubicBezTo>
                    <a:cubicBezTo>
                      <a:pt x="466" y="207"/>
                      <a:pt x="459" y="216"/>
                      <a:pt x="453" y="226"/>
                    </a:cubicBezTo>
                    <a:cubicBezTo>
                      <a:pt x="450" y="230"/>
                      <a:pt x="441" y="242"/>
                      <a:pt x="439" y="244"/>
                    </a:cubicBezTo>
                    <a:cubicBezTo>
                      <a:pt x="406" y="280"/>
                      <a:pt x="368" y="283"/>
                      <a:pt x="325" y="274"/>
                    </a:cubicBezTo>
                    <a:cubicBezTo>
                      <a:pt x="322" y="274"/>
                      <a:pt x="315" y="271"/>
                      <a:pt x="312" y="261"/>
                    </a:cubicBezTo>
                    <a:cubicBezTo>
                      <a:pt x="309" y="250"/>
                      <a:pt x="306" y="232"/>
                      <a:pt x="311" y="206"/>
                    </a:cubicBezTo>
                    <a:cubicBezTo>
                      <a:pt x="311" y="203"/>
                      <a:pt x="311" y="203"/>
                      <a:pt x="311" y="203"/>
                    </a:cubicBezTo>
                    <a:cubicBezTo>
                      <a:pt x="313" y="189"/>
                      <a:pt x="317" y="170"/>
                      <a:pt x="321" y="149"/>
                    </a:cubicBezTo>
                    <a:cubicBezTo>
                      <a:pt x="321" y="146"/>
                      <a:pt x="325" y="129"/>
                      <a:pt x="333" y="118"/>
                    </a:cubicBezTo>
                    <a:cubicBezTo>
                      <a:pt x="341" y="107"/>
                      <a:pt x="350" y="94"/>
                      <a:pt x="354" y="75"/>
                    </a:cubicBezTo>
                    <a:cubicBezTo>
                      <a:pt x="355" y="69"/>
                      <a:pt x="359" y="59"/>
                      <a:pt x="362" y="54"/>
                    </a:cubicBezTo>
                    <a:cubicBezTo>
                      <a:pt x="368" y="45"/>
                      <a:pt x="375" y="40"/>
                      <a:pt x="382" y="34"/>
                    </a:cubicBezTo>
                    <a:cubicBezTo>
                      <a:pt x="391" y="28"/>
                      <a:pt x="391" y="28"/>
                      <a:pt x="391" y="28"/>
                    </a:cubicBezTo>
                    <a:cubicBezTo>
                      <a:pt x="393" y="26"/>
                      <a:pt x="393" y="24"/>
                      <a:pt x="392" y="22"/>
                    </a:cubicBezTo>
                    <a:cubicBezTo>
                      <a:pt x="391" y="20"/>
                      <a:pt x="388" y="20"/>
                      <a:pt x="386" y="21"/>
                    </a:cubicBezTo>
                    <a:cubicBezTo>
                      <a:pt x="378" y="28"/>
                      <a:pt x="378" y="28"/>
                      <a:pt x="378" y="28"/>
                    </a:cubicBezTo>
                    <a:cubicBezTo>
                      <a:pt x="378" y="28"/>
                      <a:pt x="377" y="28"/>
                      <a:pt x="377" y="28"/>
                    </a:cubicBezTo>
                    <a:cubicBezTo>
                      <a:pt x="378" y="23"/>
                      <a:pt x="377" y="19"/>
                      <a:pt x="376" y="15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6" y="11"/>
                      <a:pt x="374" y="9"/>
                      <a:pt x="371" y="10"/>
                    </a:cubicBezTo>
                    <a:cubicBezTo>
                      <a:pt x="369" y="10"/>
                      <a:pt x="368" y="12"/>
                      <a:pt x="368" y="14"/>
                    </a:cubicBezTo>
                    <a:cubicBezTo>
                      <a:pt x="368" y="17"/>
                      <a:pt x="368" y="17"/>
                      <a:pt x="368" y="17"/>
                    </a:cubicBezTo>
                    <a:cubicBezTo>
                      <a:pt x="369" y="23"/>
                      <a:pt x="371" y="32"/>
                      <a:pt x="365" y="38"/>
                    </a:cubicBezTo>
                    <a:cubicBezTo>
                      <a:pt x="365" y="38"/>
                      <a:pt x="365" y="38"/>
                      <a:pt x="365" y="38"/>
                    </a:cubicBezTo>
                    <a:cubicBezTo>
                      <a:pt x="360" y="43"/>
                      <a:pt x="356" y="48"/>
                      <a:pt x="352" y="55"/>
                    </a:cubicBezTo>
                    <a:cubicBezTo>
                      <a:pt x="352" y="45"/>
                      <a:pt x="349" y="39"/>
                      <a:pt x="345" y="33"/>
                    </a:cubicBezTo>
                    <a:cubicBezTo>
                      <a:pt x="344" y="33"/>
                      <a:pt x="342" y="30"/>
                      <a:pt x="344" y="27"/>
                    </a:cubicBezTo>
                    <a:cubicBezTo>
                      <a:pt x="345" y="23"/>
                      <a:pt x="347" y="17"/>
                      <a:pt x="351" y="12"/>
                    </a:cubicBezTo>
                    <a:cubicBezTo>
                      <a:pt x="353" y="10"/>
                      <a:pt x="353" y="7"/>
                      <a:pt x="351" y="6"/>
                    </a:cubicBezTo>
                    <a:cubicBezTo>
                      <a:pt x="349" y="5"/>
                      <a:pt x="347" y="5"/>
                      <a:pt x="345" y="7"/>
                    </a:cubicBezTo>
                    <a:cubicBezTo>
                      <a:pt x="341" y="12"/>
                      <a:pt x="338" y="18"/>
                      <a:pt x="337" y="23"/>
                    </a:cubicBezTo>
                    <a:cubicBezTo>
                      <a:pt x="336" y="23"/>
                      <a:pt x="336" y="23"/>
                      <a:pt x="335" y="22"/>
                    </a:cubicBezTo>
                    <a:cubicBezTo>
                      <a:pt x="330" y="16"/>
                      <a:pt x="330" y="16"/>
                      <a:pt x="330" y="16"/>
                    </a:cubicBezTo>
                    <a:cubicBezTo>
                      <a:pt x="328" y="14"/>
                      <a:pt x="326" y="14"/>
                      <a:pt x="324" y="16"/>
                    </a:cubicBezTo>
                    <a:cubicBezTo>
                      <a:pt x="322" y="17"/>
                      <a:pt x="322" y="20"/>
                      <a:pt x="324" y="21"/>
                    </a:cubicBezTo>
                    <a:cubicBezTo>
                      <a:pt x="329" y="28"/>
                      <a:pt x="329" y="28"/>
                      <a:pt x="329" y="28"/>
                    </a:cubicBezTo>
                    <a:cubicBezTo>
                      <a:pt x="340" y="39"/>
                      <a:pt x="347" y="46"/>
                      <a:pt x="343" y="67"/>
                    </a:cubicBezTo>
                    <a:cubicBezTo>
                      <a:pt x="343" y="68"/>
                      <a:pt x="343" y="71"/>
                      <a:pt x="342" y="72"/>
                    </a:cubicBezTo>
                    <a:cubicBezTo>
                      <a:pt x="339" y="89"/>
                      <a:pt x="331" y="100"/>
                      <a:pt x="323" y="111"/>
                    </a:cubicBezTo>
                    <a:cubicBezTo>
                      <a:pt x="318" y="117"/>
                      <a:pt x="314" y="124"/>
                      <a:pt x="310" y="131"/>
                    </a:cubicBezTo>
                    <a:cubicBezTo>
                      <a:pt x="305" y="114"/>
                      <a:pt x="295" y="98"/>
                      <a:pt x="281" y="86"/>
                    </a:cubicBezTo>
                    <a:cubicBezTo>
                      <a:pt x="271" y="78"/>
                      <a:pt x="266" y="71"/>
                      <a:pt x="265" y="68"/>
                    </a:cubicBezTo>
                    <a:cubicBezTo>
                      <a:pt x="260" y="53"/>
                      <a:pt x="261" y="37"/>
                      <a:pt x="266" y="18"/>
                    </a:cubicBezTo>
                    <a:cubicBezTo>
                      <a:pt x="267" y="16"/>
                      <a:pt x="266" y="13"/>
                      <a:pt x="264" y="13"/>
                    </a:cubicBezTo>
                    <a:cubicBezTo>
                      <a:pt x="262" y="12"/>
                      <a:pt x="259" y="13"/>
                      <a:pt x="259" y="15"/>
                    </a:cubicBezTo>
                    <a:cubicBezTo>
                      <a:pt x="258" y="18"/>
                      <a:pt x="257" y="21"/>
                      <a:pt x="257" y="23"/>
                    </a:cubicBezTo>
                    <a:cubicBezTo>
                      <a:pt x="254" y="20"/>
                      <a:pt x="250" y="16"/>
                      <a:pt x="246" y="13"/>
                    </a:cubicBezTo>
                    <a:cubicBezTo>
                      <a:pt x="244" y="11"/>
                      <a:pt x="242" y="12"/>
                      <a:pt x="240" y="13"/>
                    </a:cubicBezTo>
                    <a:cubicBezTo>
                      <a:pt x="239" y="15"/>
                      <a:pt x="239" y="18"/>
                      <a:pt x="241" y="19"/>
                    </a:cubicBezTo>
                    <a:cubicBezTo>
                      <a:pt x="249" y="26"/>
                      <a:pt x="253" y="30"/>
                      <a:pt x="253" y="35"/>
                    </a:cubicBezTo>
                    <a:cubicBezTo>
                      <a:pt x="253" y="36"/>
                      <a:pt x="254" y="45"/>
                      <a:pt x="254" y="49"/>
                    </a:cubicBezTo>
                    <a:cubicBezTo>
                      <a:pt x="254" y="58"/>
                      <a:pt x="256" y="67"/>
                      <a:pt x="259" y="75"/>
                    </a:cubicBezTo>
                    <a:cubicBezTo>
                      <a:pt x="250" y="70"/>
                      <a:pt x="239" y="66"/>
                      <a:pt x="228" y="64"/>
                    </a:cubicBezTo>
                    <a:cubicBezTo>
                      <a:pt x="227" y="63"/>
                      <a:pt x="224" y="62"/>
                      <a:pt x="224" y="60"/>
                    </a:cubicBezTo>
                    <a:cubicBezTo>
                      <a:pt x="223" y="57"/>
                      <a:pt x="221" y="53"/>
                      <a:pt x="222" y="48"/>
                    </a:cubicBezTo>
                    <a:cubicBezTo>
                      <a:pt x="223" y="46"/>
                      <a:pt x="221" y="43"/>
                      <a:pt x="219" y="43"/>
                    </a:cubicBezTo>
                    <a:cubicBezTo>
                      <a:pt x="217" y="43"/>
                      <a:pt x="215" y="44"/>
                      <a:pt x="214" y="46"/>
                    </a:cubicBezTo>
                    <a:cubicBezTo>
                      <a:pt x="213" y="52"/>
                      <a:pt x="214" y="58"/>
                      <a:pt x="216" y="62"/>
                    </a:cubicBezTo>
                    <a:cubicBezTo>
                      <a:pt x="212" y="61"/>
                      <a:pt x="208" y="61"/>
                      <a:pt x="204" y="60"/>
                    </a:cubicBezTo>
                    <a:cubicBezTo>
                      <a:pt x="201" y="60"/>
                      <a:pt x="200" y="62"/>
                      <a:pt x="199" y="64"/>
                    </a:cubicBezTo>
                    <a:cubicBezTo>
                      <a:pt x="199" y="66"/>
                      <a:pt x="201" y="68"/>
                      <a:pt x="203" y="68"/>
                    </a:cubicBezTo>
                    <a:cubicBezTo>
                      <a:pt x="220" y="69"/>
                      <a:pt x="237" y="73"/>
                      <a:pt x="251" y="80"/>
                    </a:cubicBezTo>
                    <a:cubicBezTo>
                      <a:pt x="265" y="86"/>
                      <a:pt x="278" y="99"/>
                      <a:pt x="283" y="105"/>
                    </a:cubicBezTo>
                    <a:cubicBezTo>
                      <a:pt x="288" y="111"/>
                      <a:pt x="293" y="119"/>
                      <a:pt x="297" y="129"/>
                    </a:cubicBezTo>
                    <a:cubicBezTo>
                      <a:pt x="299" y="134"/>
                      <a:pt x="300" y="147"/>
                      <a:pt x="298" y="159"/>
                    </a:cubicBezTo>
                    <a:cubicBezTo>
                      <a:pt x="295" y="175"/>
                      <a:pt x="293" y="189"/>
                      <a:pt x="291" y="200"/>
                    </a:cubicBezTo>
                    <a:cubicBezTo>
                      <a:pt x="291" y="203"/>
                      <a:pt x="291" y="203"/>
                      <a:pt x="291" y="203"/>
                    </a:cubicBezTo>
                    <a:cubicBezTo>
                      <a:pt x="287" y="226"/>
                      <a:pt x="288" y="245"/>
                      <a:pt x="291" y="259"/>
                    </a:cubicBezTo>
                    <a:cubicBezTo>
                      <a:pt x="291" y="262"/>
                      <a:pt x="293" y="267"/>
                      <a:pt x="287" y="265"/>
                    </a:cubicBezTo>
                    <a:cubicBezTo>
                      <a:pt x="272" y="261"/>
                      <a:pt x="226" y="250"/>
                      <a:pt x="196" y="244"/>
                    </a:cubicBezTo>
                    <a:cubicBezTo>
                      <a:pt x="176" y="241"/>
                      <a:pt x="153" y="237"/>
                      <a:pt x="147" y="234"/>
                    </a:cubicBezTo>
                    <a:cubicBezTo>
                      <a:pt x="140" y="231"/>
                      <a:pt x="124" y="221"/>
                      <a:pt x="121" y="212"/>
                    </a:cubicBezTo>
                    <a:cubicBezTo>
                      <a:pt x="120" y="207"/>
                      <a:pt x="119" y="202"/>
                      <a:pt x="120" y="199"/>
                    </a:cubicBezTo>
                    <a:cubicBezTo>
                      <a:pt x="121" y="197"/>
                      <a:pt x="120" y="195"/>
                      <a:pt x="118" y="194"/>
                    </a:cubicBezTo>
                    <a:cubicBezTo>
                      <a:pt x="115" y="193"/>
                      <a:pt x="113" y="195"/>
                      <a:pt x="113" y="197"/>
                    </a:cubicBezTo>
                    <a:cubicBezTo>
                      <a:pt x="112" y="198"/>
                      <a:pt x="112" y="200"/>
                      <a:pt x="112" y="202"/>
                    </a:cubicBezTo>
                    <a:cubicBezTo>
                      <a:pt x="112" y="208"/>
                      <a:pt x="113" y="213"/>
                      <a:pt x="115" y="219"/>
                    </a:cubicBezTo>
                    <a:cubicBezTo>
                      <a:pt x="110" y="216"/>
                      <a:pt x="104" y="215"/>
                      <a:pt x="99" y="214"/>
                    </a:cubicBezTo>
                    <a:cubicBezTo>
                      <a:pt x="97" y="214"/>
                      <a:pt x="95" y="215"/>
                      <a:pt x="94" y="217"/>
                    </a:cubicBezTo>
                    <a:cubicBezTo>
                      <a:pt x="94" y="220"/>
                      <a:pt x="96" y="222"/>
                      <a:pt x="98" y="222"/>
                    </a:cubicBezTo>
                    <a:cubicBezTo>
                      <a:pt x="102" y="222"/>
                      <a:pt x="107" y="224"/>
                      <a:pt x="111" y="226"/>
                    </a:cubicBezTo>
                    <a:cubicBezTo>
                      <a:pt x="114" y="227"/>
                      <a:pt x="120" y="232"/>
                      <a:pt x="121" y="233"/>
                    </a:cubicBezTo>
                    <a:cubicBezTo>
                      <a:pt x="128" y="238"/>
                      <a:pt x="135" y="242"/>
                      <a:pt x="143" y="246"/>
                    </a:cubicBezTo>
                    <a:cubicBezTo>
                      <a:pt x="125" y="247"/>
                      <a:pt x="106" y="250"/>
                      <a:pt x="90" y="255"/>
                    </a:cubicBezTo>
                    <a:cubicBezTo>
                      <a:pt x="86" y="256"/>
                      <a:pt x="74" y="259"/>
                      <a:pt x="72" y="260"/>
                    </a:cubicBezTo>
                    <a:cubicBezTo>
                      <a:pt x="67" y="260"/>
                      <a:pt x="62" y="260"/>
                      <a:pt x="57" y="260"/>
                    </a:cubicBezTo>
                    <a:cubicBezTo>
                      <a:pt x="55" y="260"/>
                      <a:pt x="53" y="261"/>
                      <a:pt x="53" y="263"/>
                    </a:cubicBezTo>
                    <a:cubicBezTo>
                      <a:pt x="52" y="266"/>
                      <a:pt x="54" y="268"/>
                      <a:pt x="56" y="268"/>
                    </a:cubicBezTo>
                    <a:cubicBezTo>
                      <a:pt x="61" y="268"/>
                      <a:pt x="65" y="268"/>
                      <a:pt x="70" y="268"/>
                    </a:cubicBezTo>
                    <a:cubicBezTo>
                      <a:pt x="62" y="273"/>
                      <a:pt x="55" y="280"/>
                      <a:pt x="50" y="287"/>
                    </a:cubicBezTo>
                    <a:cubicBezTo>
                      <a:pt x="50" y="287"/>
                      <a:pt x="50" y="288"/>
                      <a:pt x="50" y="289"/>
                    </a:cubicBezTo>
                    <a:cubicBezTo>
                      <a:pt x="50" y="290"/>
                      <a:pt x="50" y="291"/>
                      <a:pt x="51" y="292"/>
                    </a:cubicBezTo>
                    <a:cubicBezTo>
                      <a:pt x="53" y="293"/>
                      <a:pt x="56" y="293"/>
                      <a:pt x="57" y="291"/>
                    </a:cubicBezTo>
                    <a:cubicBezTo>
                      <a:pt x="59" y="288"/>
                      <a:pt x="63" y="284"/>
                      <a:pt x="67" y="280"/>
                    </a:cubicBezTo>
                    <a:cubicBezTo>
                      <a:pt x="75" y="273"/>
                      <a:pt x="86" y="269"/>
                      <a:pt x="89" y="268"/>
                    </a:cubicBezTo>
                    <a:cubicBezTo>
                      <a:pt x="107" y="262"/>
                      <a:pt x="133" y="258"/>
                      <a:pt x="154" y="257"/>
                    </a:cubicBezTo>
                    <a:cubicBezTo>
                      <a:pt x="175" y="255"/>
                      <a:pt x="187" y="261"/>
                      <a:pt x="192" y="261"/>
                    </a:cubicBezTo>
                    <a:cubicBezTo>
                      <a:pt x="179" y="267"/>
                      <a:pt x="168" y="275"/>
                      <a:pt x="158" y="284"/>
                    </a:cubicBezTo>
                    <a:cubicBezTo>
                      <a:pt x="148" y="293"/>
                      <a:pt x="136" y="309"/>
                      <a:pt x="136" y="309"/>
                    </a:cubicBezTo>
                    <a:cubicBezTo>
                      <a:pt x="125" y="323"/>
                      <a:pt x="125" y="323"/>
                      <a:pt x="125" y="323"/>
                    </a:cubicBezTo>
                    <a:cubicBezTo>
                      <a:pt x="123" y="325"/>
                      <a:pt x="123" y="327"/>
                      <a:pt x="125" y="329"/>
                    </a:cubicBezTo>
                    <a:cubicBezTo>
                      <a:pt x="127" y="330"/>
                      <a:pt x="129" y="330"/>
                      <a:pt x="131" y="328"/>
                    </a:cubicBezTo>
                    <a:cubicBezTo>
                      <a:pt x="143" y="314"/>
                      <a:pt x="143" y="314"/>
                      <a:pt x="143" y="314"/>
                    </a:cubicBezTo>
                    <a:cubicBezTo>
                      <a:pt x="147" y="308"/>
                      <a:pt x="147" y="308"/>
                      <a:pt x="147" y="308"/>
                    </a:cubicBezTo>
                    <a:cubicBezTo>
                      <a:pt x="147" y="317"/>
                      <a:pt x="148" y="325"/>
                      <a:pt x="151" y="333"/>
                    </a:cubicBezTo>
                    <a:cubicBezTo>
                      <a:pt x="152" y="335"/>
                      <a:pt x="154" y="336"/>
                      <a:pt x="156" y="335"/>
                    </a:cubicBezTo>
                    <a:cubicBezTo>
                      <a:pt x="158" y="334"/>
                      <a:pt x="159" y="332"/>
                      <a:pt x="158" y="330"/>
                    </a:cubicBezTo>
                    <a:cubicBezTo>
                      <a:pt x="156" y="324"/>
                      <a:pt x="155" y="317"/>
                      <a:pt x="155" y="311"/>
                    </a:cubicBezTo>
                    <a:cubicBezTo>
                      <a:pt x="155" y="300"/>
                      <a:pt x="162" y="295"/>
                      <a:pt x="168" y="289"/>
                    </a:cubicBezTo>
                    <a:cubicBezTo>
                      <a:pt x="178" y="280"/>
                      <a:pt x="190" y="274"/>
                      <a:pt x="207" y="270"/>
                    </a:cubicBezTo>
                    <a:cubicBezTo>
                      <a:pt x="213" y="268"/>
                      <a:pt x="220" y="269"/>
                      <a:pt x="223" y="270"/>
                    </a:cubicBezTo>
                    <a:cubicBezTo>
                      <a:pt x="241" y="276"/>
                      <a:pt x="270" y="286"/>
                      <a:pt x="273" y="287"/>
                    </a:cubicBezTo>
                    <a:cubicBezTo>
                      <a:pt x="301" y="295"/>
                      <a:pt x="342" y="314"/>
                      <a:pt x="379" y="317"/>
                    </a:cubicBezTo>
                    <a:cubicBezTo>
                      <a:pt x="390" y="317"/>
                      <a:pt x="392" y="327"/>
                      <a:pt x="389" y="332"/>
                    </a:cubicBezTo>
                    <a:cubicBezTo>
                      <a:pt x="376" y="357"/>
                      <a:pt x="363" y="385"/>
                      <a:pt x="351" y="414"/>
                    </a:cubicBezTo>
                    <a:cubicBezTo>
                      <a:pt x="346" y="428"/>
                      <a:pt x="330" y="461"/>
                      <a:pt x="328" y="464"/>
                    </a:cubicBezTo>
                    <a:cubicBezTo>
                      <a:pt x="320" y="477"/>
                      <a:pt x="305" y="490"/>
                      <a:pt x="290" y="498"/>
                    </a:cubicBezTo>
                    <a:cubicBezTo>
                      <a:pt x="269" y="508"/>
                      <a:pt x="251" y="510"/>
                      <a:pt x="242" y="510"/>
                    </a:cubicBezTo>
                    <a:cubicBezTo>
                      <a:pt x="201" y="514"/>
                      <a:pt x="157" y="515"/>
                      <a:pt x="120" y="502"/>
                    </a:cubicBezTo>
                    <a:cubicBezTo>
                      <a:pt x="117" y="500"/>
                      <a:pt x="107" y="497"/>
                      <a:pt x="100" y="491"/>
                    </a:cubicBezTo>
                    <a:cubicBezTo>
                      <a:pt x="97" y="488"/>
                      <a:pt x="93" y="485"/>
                      <a:pt x="90" y="481"/>
                    </a:cubicBezTo>
                    <a:cubicBezTo>
                      <a:pt x="82" y="474"/>
                      <a:pt x="74" y="467"/>
                      <a:pt x="66" y="461"/>
                    </a:cubicBezTo>
                    <a:cubicBezTo>
                      <a:pt x="64" y="460"/>
                      <a:pt x="57" y="456"/>
                      <a:pt x="54" y="449"/>
                    </a:cubicBezTo>
                    <a:cubicBezTo>
                      <a:pt x="51" y="444"/>
                      <a:pt x="50" y="439"/>
                      <a:pt x="51" y="433"/>
                    </a:cubicBezTo>
                    <a:cubicBezTo>
                      <a:pt x="51" y="431"/>
                      <a:pt x="50" y="429"/>
                      <a:pt x="47" y="429"/>
                    </a:cubicBezTo>
                    <a:cubicBezTo>
                      <a:pt x="45" y="428"/>
                      <a:pt x="43" y="430"/>
                      <a:pt x="43" y="432"/>
                    </a:cubicBezTo>
                    <a:cubicBezTo>
                      <a:pt x="43" y="434"/>
                      <a:pt x="43" y="435"/>
                      <a:pt x="43" y="436"/>
                    </a:cubicBezTo>
                    <a:cubicBezTo>
                      <a:pt x="43" y="444"/>
                      <a:pt x="45" y="451"/>
                      <a:pt x="49" y="457"/>
                    </a:cubicBezTo>
                    <a:cubicBezTo>
                      <a:pt x="39" y="455"/>
                      <a:pt x="28" y="455"/>
                      <a:pt x="20" y="457"/>
                    </a:cubicBezTo>
                    <a:cubicBezTo>
                      <a:pt x="17" y="457"/>
                      <a:pt x="16" y="459"/>
                      <a:pt x="16" y="461"/>
                    </a:cubicBezTo>
                    <a:cubicBezTo>
                      <a:pt x="17" y="463"/>
                      <a:pt x="19" y="465"/>
                      <a:pt x="21" y="465"/>
                    </a:cubicBezTo>
                    <a:cubicBezTo>
                      <a:pt x="26" y="464"/>
                      <a:pt x="32" y="463"/>
                      <a:pt x="39" y="464"/>
                    </a:cubicBezTo>
                    <a:cubicBezTo>
                      <a:pt x="44" y="464"/>
                      <a:pt x="52" y="467"/>
                      <a:pt x="62" y="473"/>
                    </a:cubicBezTo>
                    <a:cubicBezTo>
                      <a:pt x="69" y="478"/>
                      <a:pt x="75" y="484"/>
                      <a:pt x="81" y="490"/>
                    </a:cubicBezTo>
                    <a:cubicBezTo>
                      <a:pt x="85" y="494"/>
                      <a:pt x="90" y="498"/>
                      <a:pt x="94" y="501"/>
                    </a:cubicBezTo>
                    <a:cubicBezTo>
                      <a:pt x="80" y="505"/>
                      <a:pt x="65" y="510"/>
                      <a:pt x="53" y="518"/>
                    </a:cubicBezTo>
                    <a:cubicBezTo>
                      <a:pt x="49" y="521"/>
                      <a:pt x="31" y="535"/>
                      <a:pt x="25" y="537"/>
                    </a:cubicBezTo>
                    <a:cubicBezTo>
                      <a:pt x="18" y="538"/>
                      <a:pt x="10" y="538"/>
                      <a:pt x="6" y="537"/>
                    </a:cubicBezTo>
                    <a:cubicBezTo>
                      <a:pt x="3" y="536"/>
                      <a:pt x="1" y="537"/>
                      <a:pt x="1" y="539"/>
                    </a:cubicBezTo>
                    <a:cubicBezTo>
                      <a:pt x="0" y="541"/>
                      <a:pt x="1" y="544"/>
                      <a:pt x="3" y="544"/>
                    </a:cubicBezTo>
                    <a:cubicBezTo>
                      <a:pt x="13" y="547"/>
                      <a:pt x="26" y="545"/>
                      <a:pt x="37" y="541"/>
                    </a:cubicBezTo>
                    <a:cubicBezTo>
                      <a:pt x="33" y="550"/>
                      <a:pt x="31" y="561"/>
                      <a:pt x="29" y="570"/>
                    </a:cubicBezTo>
                    <a:cubicBezTo>
                      <a:pt x="28" y="576"/>
                      <a:pt x="28" y="576"/>
                      <a:pt x="28" y="576"/>
                    </a:cubicBezTo>
                    <a:cubicBezTo>
                      <a:pt x="28" y="576"/>
                      <a:pt x="28" y="576"/>
                      <a:pt x="28" y="577"/>
                    </a:cubicBezTo>
                    <a:cubicBezTo>
                      <a:pt x="28" y="578"/>
                      <a:pt x="30" y="580"/>
                      <a:pt x="32" y="581"/>
                    </a:cubicBezTo>
                    <a:cubicBezTo>
                      <a:pt x="34" y="581"/>
                      <a:pt x="36" y="580"/>
                      <a:pt x="36" y="577"/>
                    </a:cubicBezTo>
                    <a:cubicBezTo>
                      <a:pt x="37" y="572"/>
                      <a:pt x="37" y="572"/>
                      <a:pt x="37" y="572"/>
                    </a:cubicBezTo>
                    <a:cubicBezTo>
                      <a:pt x="39" y="564"/>
                      <a:pt x="40" y="557"/>
                      <a:pt x="42" y="550"/>
                    </a:cubicBezTo>
                    <a:cubicBezTo>
                      <a:pt x="47" y="537"/>
                      <a:pt x="56" y="531"/>
                      <a:pt x="59" y="529"/>
                    </a:cubicBezTo>
                    <a:cubicBezTo>
                      <a:pt x="64" y="525"/>
                      <a:pt x="69" y="523"/>
                      <a:pt x="75" y="520"/>
                    </a:cubicBezTo>
                    <a:cubicBezTo>
                      <a:pt x="83" y="517"/>
                      <a:pt x="95" y="516"/>
                      <a:pt x="125" y="524"/>
                    </a:cubicBezTo>
                    <a:cubicBezTo>
                      <a:pt x="160" y="534"/>
                      <a:pt x="197" y="534"/>
                      <a:pt x="233" y="531"/>
                    </a:cubicBezTo>
                    <a:cubicBezTo>
                      <a:pt x="236" y="531"/>
                      <a:pt x="237" y="533"/>
                      <a:pt x="235" y="534"/>
                    </a:cubicBezTo>
                    <a:cubicBezTo>
                      <a:pt x="218" y="547"/>
                      <a:pt x="201" y="564"/>
                      <a:pt x="190" y="581"/>
                    </a:cubicBezTo>
                    <a:cubicBezTo>
                      <a:pt x="189" y="582"/>
                      <a:pt x="170" y="609"/>
                      <a:pt x="163" y="623"/>
                    </a:cubicBezTo>
                    <a:cubicBezTo>
                      <a:pt x="161" y="626"/>
                      <a:pt x="163" y="630"/>
                      <a:pt x="166" y="631"/>
                    </a:cubicBezTo>
                    <a:cubicBezTo>
                      <a:pt x="169" y="633"/>
                      <a:pt x="172" y="632"/>
                      <a:pt x="174" y="629"/>
                    </a:cubicBezTo>
                    <a:cubicBezTo>
                      <a:pt x="179" y="618"/>
                      <a:pt x="186" y="610"/>
                      <a:pt x="193" y="602"/>
                    </a:cubicBezTo>
                    <a:cubicBezTo>
                      <a:pt x="193" y="603"/>
                      <a:pt x="193" y="603"/>
                      <a:pt x="193" y="603"/>
                    </a:cubicBezTo>
                    <a:cubicBezTo>
                      <a:pt x="193" y="612"/>
                      <a:pt x="195" y="620"/>
                      <a:pt x="198" y="626"/>
                    </a:cubicBezTo>
                    <a:cubicBezTo>
                      <a:pt x="199" y="629"/>
                      <a:pt x="203" y="630"/>
                      <a:pt x="206" y="629"/>
                    </a:cubicBezTo>
                    <a:cubicBezTo>
                      <a:pt x="209" y="627"/>
                      <a:pt x="210" y="623"/>
                      <a:pt x="208" y="620"/>
                    </a:cubicBezTo>
                    <a:cubicBezTo>
                      <a:pt x="206" y="616"/>
                      <a:pt x="205" y="611"/>
                      <a:pt x="205" y="605"/>
                    </a:cubicBezTo>
                    <a:cubicBezTo>
                      <a:pt x="205" y="601"/>
                      <a:pt x="206" y="593"/>
                      <a:pt x="212" y="584"/>
                    </a:cubicBezTo>
                    <a:cubicBezTo>
                      <a:pt x="220" y="573"/>
                      <a:pt x="232" y="563"/>
                      <a:pt x="243" y="554"/>
                    </a:cubicBezTo>
                    <a:cubicBezTo>
                      <a:pt x="265" y="535"/>
                      <a:pt x="287" y="534"/>
                      <a:pt x="304" y="525"/>
                    </a:cubicBezTo>
                    <a:cubicBezTo>
                      <a:pt x="308" y="522"/>
                      <a:pt x="312" y="520"/>
                      <a:pt x="316" y="518"/>
                    </a:cubicBezTo>
                    <a:cubicBezTo>
                      <a:pt x="308" y="548"/>
                      <a:pt x="302" y="577"/>
                      <a:pt x="298" y="602"/>
                    </a:cubicBezTo>
                    <a:cubicBezTo>
                      <a:pt x="286" y="617"/>
                      <a:pt x="253" y="639"/>
                      <a:pt x="224" y="649"/>
                    </a:cubicBezTo>
                    <a:cubicBezTo>
                      <a:pt x="188" y="659"/>
                      <a:pt x="146" y="652"/>
                      <a:pt x="124" y="640"/>
                    </a:cubicBezTo>
                    <a:cubicBezTo>
                      <a:pt x="124" y="640"/>
                      <a:pt x="124" y="640"/>
                      <a:pt x="124" y="640"/>
                    </a:cubicBezTo>
                    <a:cubicBezTo>
                      <a:pt x="114" y="633"/>
                      <a:pt x="104" y="625"/>
                      <a:pt x="94" y="616"/>
                    </a:cubicBezTo>
                    <a:cubicBezTo>
                      <a:pt x="92" y="614"/>
                      <a:pt x="92" y="614"/>
                      <a:pt x="92" y="614"/>
                    </a:cubicBezTo>
                    <a:cubicBezTo>
                      <a:pt x="90" y="612"/>
                      <a:pt x="86" y="613"/>
                      <a:pt x="84" y="615"/>
                    </a:cubicBezTo>
                    <a:cubicBezTo>
                      <a:pt x="83" y="616"/>
                      <a:pt x="82" y="618"/>
                      <a:pt x="82" y="619"/>
                    </a:cubicBezTo>
                    <a:cubicBezTo>
                      <a:pt x="82" y="621"/>
                      <a:pt x="83" y="622"/>
                      <a:pt x="84" y="623"/>
                    </a:cubicBezTo>
                    <a:cubicBezTo>
                      <a:pt x="87" y="625"/>
                      <a:pt x="87" y="625"/>
                      <a:pt x="87" y="625"/>
                    </a:cubicBezTo>
                    <a:cubicBezTo>
                      <a:pt x="94" y="631"/>
                      <a:pt x="101" y="637"/>
                      <a:pt x="108" y="643"/>
                    </a:cubicBezTo>
                    <a:cubicBezTo>
                      <a:pt x="107" y="643"/>
                      <a:pt x="106" y="642"/>
                      <a:pt x="106" y="642"/>
                    </a:cubicBezTo>
                    <a:cubicBezTo>
                      <a:pt x="97" y="642"/>
                      <a:pt x="89" y="643"/>
                      <a:pt x="81" y="644"/>
                    </a:cubicBezTo>
                    <a:cubicBezTo>
                      <a:pt x="75" y="646"/>
                      <a:pt x="68" y="647"/>
                      <a:pt x="62" y="646"/>
                    </a:cubicBezTo>
                    <a:cubicBezTo>
                      <a:pt x="59" y="646"/>
                      <a:pt x="56" y="649"/>
                      <a:pt x="56" y="652"/>
                    </a:cubicBezTo>
                    <a:cubicBezTo>
                      <a:pt x="55" y="655"/>
                      <a:pt x="58" y="658"/>
                      <a:pt x="61" y="658"/>
                    </a:cubicBezTo>
                    <a:cubicBezTo>
                      <a:pt x="69" y="659"/>
                      <a:pt x="76" y="657"/>
                      <a:pt x="83" y="656"/>
                    </a:cubicBezTo>
                    <a:cubicBezTo>
                      <a:pt x="91" y="655"/>
                      <a:pt x="98" y="654"/>
                      <a:pt x="105" y="654"/>
                    </a:cubicBezTo>
                    <a:cubicBezTo>
                      <a:pt x="105" y="654"/>
                      <a:pt x="113" y="655"/>
                      <a:pt x="120" y="657"/>
                    </a:cubicBezTo>
                    <a:cubicBezTo>
                      <a:pt x="141" y="665"/>
                      <a:pt x="158" y="670"/>
                      <a:pt x="179" y="673"/>
                    </a:cubicBezTo>
                    <a:cubicBezTo>
                      <a:pt x="176" y="676"/>
                      <a:pt x="134" y="703"/>
                      <a:pt x="127" y="706"/>
                    </a:cubicBezTo>
                    <a:cubicBezTo>
                      <a:pt x="125" y="707"/>
                      <a:pt x="92" y="724"/>
                      <a:pt x="77" y="725"/>
                    </a:cubicBezTo>
                    <a:cubicBezTo>
                      <a:pt x="74" y="725"/>
                      <a:pt x="71" y="728"/>
                      <a:pt x="72" y="731"/>
                    </a:cubicBezTo>
                    <a:cubicBezTo>
                      <a:pt x="72" y="735"/>
                      <a:pt x="75" y="737"/>
                      <a:pt x="78" y="737"/>
                    </a:cubicBezTo>
                    <a:cubicBezTo>
                      <a:pt x="88" y="736"/>
                      <a:pt x="101" y="734"/>
                      <a:pt x="112" y="730"/>
                    </a:cubicBezTo>
                    <a:cubicBezTo>
                      <a:pt x="106" y="741"/>
                      <a:pt x="104" y="752"/>
                      <a:pt x="102" y="759"/>
                    </a:cubicBezTo>
                    <a:cubicBezTo>
                      <a:pt x="102" y="760"/>
                      <a:pt x="102" y="760"/>
                      <a:pt x="102" y="760"/>
                    </a:cubicBezTo>
                    <a:cubicBezTo>
                      <a:pt x="102" y="763"/>
                      <a:pt x="104" y="766"/>
                      <a:pt x="107" y="766"/>
                    </a:cubicBezTo>
                    <a:cubicBezTo>
                      <a:pt x="111" y="767"/>
                      <a:pt x="114" y="765"/>
                      <a:pt x="114" y="761"/>
                    </a:cubicBezTo>
                    <a:cubicBezTo>
                      <a:pt x="115" y="754"/>
                      <a:pt x="119" y="740"/>
                      <a:pt x="127" y="731"/>
                    </a:cubicBezTo>
                    <a:cubicBezTo>
                      <a:pt x="129" y="728"/>
                      <a:pt x="171" y="701"/>
                      <a:pt x="179" y="697"/>
                    </a:cubicBezTo>
                    <a:cubicBezTo>
                      <a:pt x="184" y="695"/>
                      <a:pt x="209" y="684"/>
                      <a:pt x="229" y="677"/>
                    </a:cubicBezTo>
                    <a:cubicBezTo>
                      <a:pt x="250" y="670"/>
                      <a:pt x="272" y="658"/>
                      <a:pt x="291" y="645"/>
                    </a:cubicBezTo>
                    <a:cubicBezTo>
                      <a:pt x="290" y="652"/>
                      <a:pt x="289" y="659"/>
                      <a:pt x="288" y="665"/>
                    </a:cubicBezTo>
                    <a:cubicBezTo>
                      <a:pt x="286" y="676"/>
                      <a:pt x="275" y="686"/>
                      <a:pt x="275" y="686"/>
                    </a:cubicBezTo>
                    <a:cubicBezTo>
                      <a:pt x="275" y="687"/>
                      <a:pt x="275" y="687"/>
                      <a:pt x="275" y="687"/>
                    </a:cubicBezTo>
                    <a:cubicBezTo>
                      <a:pt x="261" y="701"/>
                      <a:pt x="242" y="721"/>
                      <a:pt x="226" y="745"/>
                    </a:cubicBezTo>
                    <a:cubicBezTo>
                      <a:pt x="225" y="747"/>
                      <a:pt x="205" y="769"/>
                      <a:pt x="196" y="776"/>
                    </a:cubicBezTo>
                    <a:cubicBezTo>
                      <a:pt x="185" y="785"/>
                      <a:pt x="175" y="792"/>
                      <a:pt x="165" y="797"/>
                    </a:cubicBezTo>
                    <a:cubicBezTo>
                      <a:pt x="162" y="798"/>
                      <a:pt x="158" y="801"/>
                      <a:pt x="152" y="799"/>
                    </a:cubicBezTo>
                    <a:cubicBezTo>
                      <a:pt x="140" y="794"/>
                      <a:pt x="130" y="781"/>
                      <a:pt x="122" y="773"/>
                    </a:cubicBezTo>
                    <a:cubicBezTo>
                      <a:pt x="121" y="771"/>
                      <a:pt x="121" y="771"/>
                      <a:pt x="121" y="771"/>
                    </a:cubicBezTo>
                    <a:cubicBezTo>
                      <a:pt x="118" y="768"/>
                      <a:pt x="115" y="768"/>
                      <a:pt x="112" y="770"/>
                    </a:cubicBezTo>
                    <a:cubicBezTo>
                      <a:pt x="111" y="771"/>
                      <a:pt x="110" y="772"/>
                      <a:pt x="110" y="774"/>
                    </a:cubicBezTo>
                    <a:cubicBezTo>
                      <a:pt x="110" y="776"/>
                      <a:pt x="110" y="777"/>
                      <a:pt x="112" y="779"/>
                    </a:cubicBezTo>
                    <a:cubicBezTo>
                      <a:pt x="114" y="781"/>
                      <a:pt x="114" y="781"/>
                      <a:pt x="114" y="781"/>
                    </a:cubicBezTo>
                    <a:cubicBezTo>
                      <a:pt x="120" y="788"/>
                      <a:pt x="126" y="795"/>
                      <a:pt x="132" y="801"/>
                    </a:cubicBezTo>
                    <a:cubicBezTo>
                      <a:pt x="132" y="801"/>
                      <a:pt x="131" y="801"/>
                      <a:pt x="131" y="801"/>
                    </a:cubicBezTo>
                    <a:cubicBezTo>
                      <a:pt x="122" y="798"/>
                      <a:pt x="114" y="799"/>
                      <a:pt x="106" y="799"/>
                    </a:cubicBezTo>
                    <a:cubicBezTo>
                      <a:pt x="99" y="799"/>
                      <a:pt x="92" y="799"/>
                      <a:pt x="86" y="798"/>
                    </a:cubicBezTo>
                    <a:cubicBezTo>
                      <a:pt x="83" y="797"/>
                      <a:pt x="80" y="799"/>
                      <a:pt x="79" y="803"/>
                    </a:cubicBezTo>
                    <a:cubicBezTo>
                      <a:pt x="78" y="806"/>
                      <a:pt x="81" y="809"/>
                      <a:pt x="84" y="810"/>
                    </a:cubicBezTo>
                    <a:cubicBezTo>
                      <a:pt x="91" y="811"/>
                      <a:pt x="99" y="811"/>
                      <a:pt x="106" y="811"/>
                    </a:cubicBezTo>
                    <a:cubicBezTo>
                      <a:pt x="113" y="811"/>
                      <a:pt x="120" y="810"/>
                      <a:pt x="127" y="812"/>
                    </a:cubicBezTo>
                    <a:cubicBezTo>
                      <a:pt x="117" y="815"/>
                      <a:pt x="105" y="818"/>
                      <a:pt x="91" y="817"/>
                    </a:cubicBezTo>
                    <a:cubicBezTo>
                      <a:pt x="82" y="816"/>
                      <a:pt x="82" y="816"/>
                      <a:pt x="82" y="816"/>
                    </a:cubicBezTo>
                    <a:cubicBezTo>
                      <a:pt x="74" y="815"/>
                      <a:pt x="64" y="813"/>
                      <a:pt x="60" y="809"/>
                    </a:cubicBezTo>
                    <a:cubicBezTo>
                      <a:pt x="58" y="807"/>
                      <a:pt x="54" y="806"/>
                      <a:pt x="51" y="809"/>
                    </a:cubicBezTo>
                    <a:cubicBezTo>
                      <a:pt x="50" y="810"/>
                      <a:pt x="49" y="811"/>
                      <a:pt x="49" y="813"/>
                    </a:cubicBezTo>
                    <a:cubicBezTo>
                      <a:pt x="49" y="815"/>
                      <a:pt x="50" y="816"/>
                      <a:pt x="51" y="817"/>
                    </a:cubicBezTo>
                    <a:cubicBezTo>
                      <a:pt x="57" y="825"/>
                      <a:pt x="70" y="826"/>
                      <a:pt x="80" y="828"/>
                    </a:cubicBezTo>
                    <a:cubicBezTo>
                      <a:pt x="88" y="829"/>
                      <a:pt x="88" y="829"/>
                      <a:pt x="88" y="829"/>
                    </a:cubicBezTo>
                    <a:cubicBezTo>
                      <a:pt x="89" y="829"/>
                      <a:pt x="89" y="829"/>
                      <a:pt x="89" y="829"/>
                    </a:cubicBezTo>
                    <a:cubicBezTo>
                      <a:pt x="73" y="834"/>
                      <a:pt x="58" y="843"/>
                      <a:pt x="40" y="856"/>
                    </a:cubicBezTo>
                    <a:cubicBezTo>
                      <a:pt x="38" y="857"/>
                      <a:pt x="37" y="859"/>
                      <a:pt x="37" y="861"/>
                    </a:cubicBezTo>
                    <a:cubicBezTo>
                      <a:pt x="37" y="862"/>
                      <a:pt x="37" y="863"/>
                      <a:pt x="38" y="864"/>
                    </a:cubicBezTo>
                    <a:cubicBezTo>
                      <a:pt x="40" y="867"/>
                      <a:pt x="44" y="868"/>
                      <a:pt x="47" y="866"/>
                    </a:cubicBezTo>
                    <a:cubicBezTo>
                      <a:pt x="64" y="853"/>
                      <a:pt x="79" y="845"/>
                      <a:pt x="94" y="840"/>
                    </a:cubicBezTo>
                    <a:cubicBezTo>
                      <a:pt x="108" y="836"/>
                      <a:pt x="108" y="836"/>
                      <a:pt x="108" y="836"/>
                    </a:cubicBezTo>
                    <a:cubicBezTo>
                      <a:pt x="111" y="835"/>
                      <a:pt x="125" y="833"/>
                      <a:pt x="129" y="832"/>
                    </a:cubicBezTo>
                    <a:cubicBezTo>
                      <a:pt x="149" y="827"/>
                      <a:pt x="174" y="817"/>
                      <a:pt x="199" y="799"/>
                    </a:cubicBezTo>
                    <a:cubicBezTo>
                      <a:pt x="200" y="798"/>
                      <a:pt x="202" y="799"/>
                      <a:pt x="201" y="801"/>
                    </a:cubicBezTo>
                    <a:cubicBezTo>
                      <a:pt x="198" y="808"/>
                      <a:pt x="195" y="815"/>
                      <a:pt x="192" y="821"/>
                    </a:cubicBezTo>
                    <a:cubicBezTo>
                      <a:pt x="191" y="823"/>
                      <a:pt x="188" y="828"/>
                      <a:pt x="181" y="833"/>
                    </a:cubicBezTo>
                    <a:cubicBezTo>
                      <a:pt x="180" y="833"/>
                      <a:pt x="179" y="834"/>
                      <a:pt x="177" y="835"/>
                    </a:cubicBezTo>
                    <a:cubicBezTo>
                      <a:pt x="177" y="836"/>
                      <a:pt x="177" y="836"/>
                      <a:pt x="177" y="836"/>
                    </a:cubicBezTo>
                    <a:cubicBezTo>
                      <a:pt x="151" y="853"/>
                      <a:pt x="128" y="861"/>
                      <a:pt x="108" y="860"/>
                    </a:cubicBezTo>
                    <a:cubicBezTo>
                      <a:pt x="104" y="860"/>
                      <a:pt x="102" y="862"/>
                      <a:pt x="101" y="866"/>
                    </a:cubicBezTo>
                    <a:cubicBezTo>
                      <a:pt x="101" y="869"/>
                      <a:pt x="104" y="872"/>
                      <a:pt x="107" y="872"/>
                    </a:cubicBezTo>
                    <a:cubicBezTo>
                      <a:pt x="127" y="873"/>
                      <a:pt x="150" y="866"/>
                      <a:pt x="174" y="851"/>
                    </a:cubicBezTo>
                    <a:cubicBezTo>
                      <a:pt x="161" y="872"/>
                      <a:pt x="150" y="880"/>
                      <a:pt x="150" y="880"/>
                    </a:cubicBezTo>
                    <a:cubicBezTo>
                      <a:pt x="148" y="882"/>
                      <a:pt x="123" y="903"/>
                      <a:pt x="111" y="907"/>
                    </a:cubicBezTo>
                    <a:cubicBezTo>
                      <a:pt x="108" y="908"/>
                      <a:pt x="106" y="912"/>
                      <a:pt x="107" y="915"/>
                    </a:cubicBezTo>
                    <a:cubicBezTo>
                      <a:pt x="108" y="918"/>
                      <a:pt x="112" y="920"/>
                      <a:pt x="115" y="919"/>
                    </a:cubicBezTo>
                    <a:cubicBezTo>
                      <a:pt x="123" y="916"/>
                      <a:pt x="131" y="912"/>
                      <a:pt x="138" y="907"/>
                    </a:cubicBezTo>
                    <a:cubicBezTo>
                      <a:pt x="135" y="914"/>
                      <a:pt x="133" y="922"/>
                      <a:pt x="133" y="929"/>
                    </a:cubicBezTo>
                    <a:cubicBezTo>
                      <a:pt x="133" y="929"/>
                      <a:pt x="133" y="930"/>
                      <a:pt x="133" y="930"/>
                    </a:cubicBezTo>
                    <a:cubicBezTo>
                      <a:pt x="133" y="933"/>
                      <a:pt x="136" y="936"/>
                      <a:pt x="139" y="936"/>
                    </a:cubicBezTo>
                    <a:cubicBezTo>
                      <a:pt x="142" y="935"/>
                      <a:pt x="145" y="933"/>
                      <a:pt x="145" y="929"/>
                    </a:cubicBezTo>
                    <a:cubicBezTo>
                      <a:pt x="144" y="922"/>
                      <a:pt x="156" y="900"/>
                      <a:pt x="163" y="890"/>
                    </a:cubicBezTo>
                    <a:cubicBezTo>
                      <a:pt x="172" y="876"/>
                      <a:pt x="202" y="852"/>
                      <a:pt x="222" y="797"/>
                    </a:cubicBezTo>
                    <a:cubicBezTo>
                      <a:pt x="229" y="778"/>
                      <a:pt x="282" y="720"/>
                      <a:pt x="297" y="705"/>
                    </a:cubicBezTo>
                    <a:cubicBezTo>
                      <a:pt x="300" y="701"/>
                      <a:pt x="301" y="705"/>
                      <a:pt x="302" y="707"/>
                    </a:cubicBezTo>
                    <a:cubicBezTo>
                      <a:pt x="304" y="713"/>
                      <a:pt x="306" y="719"/>
                      <a:pt x="309" y="724"/>
                    </a:cubicBezTo>
                    <a:cubicBezTo>
                      <a:pt x="311" y="728"/>
                      <a:pt x="316" y="740"/>
                      <a:pt x="313" y="755"/>
                    </a:cubicBezTo>
                    <a:cubicBezTo>
                      <a:pt x="306" y="791"/>
                      <a:pt x="290" y="843"/>
                      <a:pt x="251" y="867"/>
                    </a:cubicBezTo>
                    <a:cubicBezTo>
                      <a:pt x="245" y="870"/>
                      <a:pt x="237" y="874"/>
                      <a:pt x="232" y="875"/>
                    </a:cubicBezTo>
                    <a:cubicBezTo>
                      <a:pt x="222" y="879"/>
                      <a:pt x="213" y="881"/>
                      <a:pt x="206" y="880"/>
                    </a:cubicBezTo>
                    <a:cubicBezTo>
                      <a:pt x="202" y="880"/>
                      <a:pt x="199" y="883"/>
                      <a:pt x="199" y="886"/>
                    </a:cubicBezTo>
                    <a:cubicBezTo>
                      <a:pt x="199" y="889"/>
                      <a:pt x="202" y="892"/>
                      <a:pt x="205" y="892"/>
                    </a:cubicBezTo>
                    <a:cubicBezTo>
                      <a:pt x="217" y="893"/>
                      <a:pt x="231" y="889"/>
                      <a:pt x="244" y="884"/>
                    </a:cubicBezTo>
                    <a:cubicBezTo>
                      <a:pt x="245" y="883"/>
                      <a:pt x="247" y="885"/>
                      <a:pt x="246" y="886"/>
                    </a:cubicBezTo>
                    <a:cubicBezTo>
                      <a:pt x="244" y="891"/>
                      <a:pt x="242" y="896"/>
                      <a:pt x="241" y="901"/>
                    </a:cubicBezTo>
                    <a:cubicBezTo>
                      <a:pt x="239" y="909"/>
                      <a:pt x="236" y="917"/>
                      <a:pt x="232" y="921"/>
                    </a:cubicBezTo>
                    <a:cubicBezTo>
                      <a:pt x="231" y="922"/>
                      <a:pt x="231" y="924"/>
                      <a:pt x="231" y="925"/>
                    </a:cubicBezTo>
                    <a:cubicBezTo>
                      <a:pt x="231" y="927"/>
                      <a:pt x="232" y="928"/>
                      <a:pt x="233" y="929"/>
                    </a:cubicBezTo>
                    <a:cubicBezTo>
                      <a:pt x="235" y="932"/>
                      <a:pt x="239" y="932"/>
                      <a:pt x="241" y="929"/>
                    </a:cubicBezTo>
                    <a:cubicBezTo>
                      <a:pt x="247" y="923"/>
                      <a:pt x="250" y="913"/>
                      <a:pt x="253" y="904"/>
                    </a:cubicBezTo>
                    <a:cubicBezTo>
                      <a:pt x="254" y="900"/>
                      <a:pt x="255" y="895"/>
                      <a:pt x="257" y="891"/>
                    </a:cubicBezTo>
                    <a:cubicBezTo>
                      <a:pt x="261" y="882"/>
                      <a:pt x="266" y="880"/>
                      <a:pt x="268" y="878"/>
                    </a:cubicBezTo>
                    <a:cubicBezTo>
                      <a:pt x="304" y="852"/>
                      <a:pt x="321" y="805"/>
                      <a:pt x="330" y="769"/>
                    </a:cubicBezTo>
                    <a:cubicBezTo>
                      <a:pt x="333" y="785"/>
                      <a:pt x="333" y="797"/>
                      <a:pt x="330" y="821"/>
                    </a:cubicBezTo>
                    <a:cubicBezTo>
                      <a:pt x="329" y="838"/>
                      <a:pt x="320" y="856"/>
                      <a:pt x="313" y="857"/>
                    </a:cubicBezTo>
                    <a:cubicBezTo>
                      <a:pt x="310" y="858"/>
                      <a:pt x="307" y="861"/>
                      <a:pt x="308" y="864"/>
                    </a:cubicBezTo>
                    <a:cubicBezTo>
                      <a:pt x="308" y="867"/>
                      <a:pt x="311" y="870"/>
                      <a:pt x="315" y="869"/>
                    </a:cubicBezTo>
                    <a:cubicBezTo>
                      <a:pt x="328" y="867"/>
                      <a:pt x="335" y="852"/>
                      <a:pt x="340" y="838"/>
                    </a:cubicBezTo>
                    <a:cubicBezTo>
                      <a:pt x="344" y="855"/>
                      <a:pt x="349" y="866"/>
                      <a:pt x="353" y="873"/>
                    </a:cubicBezTo>
                    <a:cubicBezTo>
                      <a:pt x="354" y="875"/>
                      <a:pt x="354" y="875"/>
                      <a:pt x="354" y="875"/>
                    </a:cubicBezTo>
                    <a:cubicBezTo>
                      <a:pt x="356" y="878"/>
                      <a:pt x="359" y="879"/>
                      <a:pt x="362" y="877"/>
                    </a:cubicBezTo>
                    <a:cubicBezTo>
                      <a:pt x="365" y="876"/>
                      <a:pt x="366" y="872"/>
                      <a:pt x="365" y="869"/>
                    </a:cubicBezTo>
                    <a:cubicBezTo>
                      <a:pt x="364" y="867"/>
                      <a:pt x="364" y="867"/>
                      <a:pt x="364" y="867"/>
                    </a:cubicBezTo>
                    <a:cubicBezTo>
                      <a:pt x="361" y="862"/>
                      <a:pt x="356" y="853"/>
                      <a:pt x="353" y="841"/>
                    </a:cubicBezTo>
                    <a:cubicBezTo>
                      <a:pt x="349" y="822"/>
                      <a:pt x="351" y="811"/>
                      <a:pt x="352" y="806"/>
                    </a:cubicBezTo>
                    <a:cubicBezTo>
                      <a:pt x="353" y="790"/>
                      <a:pt x="350" y="777"/>
                      <a:pt x="348" y="766"/>
                    </a:cubicBezTo>
                    <a:cubicBezTo>
                      <a:pt x="359" y="775"/>
                      <a:pt x="379" y="781"/>
                      <a:pt x="388" y="791"/>
                    </a:cubicBezTo>
                    <a:cubicBezTo>
                      <a:pt x="398" y="801"/>
                      <a:pt x="405" y="812"/>
                      <a:pt x="410" y="822"/>
                    </a:cubicBezTo>
                    <a:cubicBezTo>
                      <a:pt x="411" y="825"/>
                      <a:pt x="415" y="827"/>
                      <a:pt x="418" y="825"/>
                    </a:cubicBezTo>
                    <a:cubicBezTo>
                      <a:pt x="420" y="824"/>
                      <a:pt x="421" y="822"/>
                      <a:pt x="421" y="820"/>
                    </a:cubicBezTo>
                    <a:cubicBezTo>
                      <a:pt x="421" y="819"/>
                      <a:pt x="421" y="818"/>
                      <a:pt x="421" y="817"/>
                    </a:cubicBezTo>
                    <a:cubicBezTo>
                      <a:pt x="416" y="808"/>
                      <a:pt x="410" y="797"/>
                      <a:pt x="402" y="788"/>
                    </a:cubicBezTo>
                    <a:cubicBezTo>
                      <a:pt x="410" y="790"/>
                      <a:pt x="417" y="791"/>
                      <a:pt x="425" y="791"/>
                    </a:cubicBezTo>
                    <a:cubicBezTo>
                      <a:pt x="428" y="791"/>
                      <a:pt x="431" y="788"/>
                      <a:pt x="431" y="785"/>
                    </a:cubicBezTo>
                    <a:cubicBezTo>
                      <a:pt x="430" y="781"/>
                      <a:pt x="428" y="779"/>
                      <a:pt x="424" y="779"/>
                    </a:cubicBezTo>
                    <a:cubicBezTo>
                      <a:pt x="415" y="779"/>
                      <a:pt x="393" y="772"/>
                      <a:pt x="392" y="772"/>
                    </a:cubicBezTo>
                    <a:cubicBezTo>
                      <a:pt x="380" y="767"/>
                      <a:pt x="369" y="758"/>
                      <a:pt x="358" y="747"/>
                    </a:cubicBezTo>
                    <a:cubicBezTo>
                      <a:pt x="354" y="744"/>
                      <a:pt x="334" y="719"/>
                      <a:pt x="327" y="690"/>
                    </a:cubicBezTo>
                    <a:cubicBezTo>
                      <a:pt x="327" y="690"/>
                      <a:pt x="322" y="677"/>
                      <a:pt x="325" y="661"/>
                    </a:cubicBezTo>
                    <a:cubicBezTo>
                      <a:pt x="329" y="638"/>
                      <a:pt x="335" y="613"/>
                      <a:pt x="342" y="585"/>
                    </a:cubicBezTo>
                    <a:cubicBezTo>
                      <a:pt x="354" y="606"/>
                      <a:pt x="366" y="624"/>
                      <a:pt x="371" y="633"/>
                    </a:cubicBezTo>
                    <a:cubicBezTo>
                      <a:pt x="380" y="648"/>
                      <a:pt x="392" y="672"/>
                      <a:pt x="384" y="688"/>
                    </a:cubicBezTo>
                    <a:cubicBezTo>
                      <a:pt x="382" y="691"/>
                      <a:pt x="383" y="694"/>
                      <a:pt x="386" y="696"/>
                    </a:cubicBezTo>
                    <a:cubicBezTo>
                      <a:pt x="389" y="698"/>
                      <a:pt x="392" y="697"/>
                      <a:pt x="394" y="694"/>
                    </a:cubicBezTo>
                    <a:cubicBezTo>
                      <a:pt x="398" y="688"/>
                      <a:pt x="399" y="681"/>
                      <a:pt x="399" y="674"/>
                    </a:cubicBezTo>
                    <a:cubicBezTo>
                      <a:pt x="399" y="667"/>
                      <a:pt x="393" y="644"/>
                      <a:pt x="394" y="644"/>
                    </a:cubicBezTo>
                    <a:cubicBezTo>
                      <a:pt x="394" y="644"/>
                      <a:pt x="413" y="660"/>
                      <a:pt x="418" y="665"/>
                    </a:cubicBezTo>
                    <a:cubicBezTo>
                      <a:pt x="420" y="668"/>
                      <a:pt x="424" y="668"/>
                      <a:pt x="426" y="666"/>
                    </a:cubicBezTo>
                    <a:cubicBezTo>
                      <a:pt x="429" y="664"/>
                      <a:pt x="429" y="660"/>
                      <a:pt x="427" y="658"/>
                    </a:cubicBezTo>
                    <a:cubicBezTo>
                      <a:pt x="425" y="655"/>
                      <a:pt x="418" y="649"/>
                      <a:pt x="416" y="646"/>
                    </a:cubicBezTo>
                    <a:cubicBezTo>
                      <a:pt x="413" y="643"/>
                      <a:pt x="388" y="613"/>
                      <a:pt x="384" y="607"/>
                    </a:cubicBezTo>
                    <a:cubicBezTo>
                      <a:pt x="383" y="605"/>
                      <a:pt x="385" y="603"/>
                      <a:pt x="387" y="604"/>
                    </a:cubicBezTo>
                    <a:cubicBezTo>
                      <a:pt x="397" y="608"/>
                      <a:pt x="408" y="611"/>
                      <a:pt x="419" y="612"/>
                    </a:cubicBezTo>
                    <a:cubicBezTo>
                      <a:pt x="424" y="612"/>
                      <a:pt x="429" y="610"/>
                      <a:pt x="430" y="604"/>
                    </a:cubicBezTo>
                    <a:cubicBezTo>
                      <a:pt x="430" y="599"/>
                      <a:pt x="426" y="597"/>
                      <a:pt x="420" y="596"/>
                    </a:cubicBezTo>
                    <a:cubicBezTo>
                      <a:pt x="406" y="595"/>
                      <a:pt x="393" y="589"/>
                      <a:pt x="378" y="583"/>
                    </a:cubicBezTo>
                    <a:cubicBezTo>
                      <a:pt x="378" y="583"/>
                      <a:pt x="365" y="577"/>
                      <a:pt x="362" y="567"/>
                    </a:cubicBezTo>
                    <a:cubicBezTo>
                      <a:pt x="359" y="559"/>
                      <a:pt x="353" y="545"/>
                      <a:pt x="358" y="525"/>
                    </a:cubicBezTo>
                    <a:cubicBezTo>
                      <a:pt x="395" y="391"/>
                      <a:pt x="483" y="294"/>
                      <a:pt x="529" y="231"/>
                    </a:cubicBezTo>
                    <a:cubicBezTo>
                      <a:pt x="534" y="225"/>
                      <a:pt x="538" y="217"/>
                      <a:pt x="542" y="211"/>
                    </a:cubicBezTo>
                    <a:cubicBezTo>
                      <a:pt x="545" y="206"/>
                      <a:pt x="552" y="206"/>
                      <a:pt x="556" y="211"/>
                    </a:cubicBezTo>
                    <a:cubicBezTo>
                      <a:pt x="560" y="217"/>
                      <a:pt x="572" y="232"/>
                      <a:pt x="578" y="237"/>
                    </a:cubicBezTo>
                    <a:cubicBezTo>
                      <a:pt x="599" y="259"/>
                      <a:pt x="624" y="284"/>
                      <a:pt x="656" y="316"/>
                    </a:cubicBezTo>
                    <a:cubicBezTo>
                      <a:pt x="700" y="360"/>
                      <a:pt x="749" y="397"/>
                      <a:pt x="780" y="451"/>
                    </a:cubicBezTo>
                    <a:cubicBezTo>
                      <a:pt x="810" y="504"/>
                      <a:pt x="833" y="548"/>
                      <a:pt x="847" y="601"/>
                    </a:cubicBezTo>
                    <a:cubicBezTo>
                      <a:pt x="851" y="617"/>
                      <a:pt x="859" y="650"/>
                      <a:pt x="853" y="674"/>
                    </a:cubicBezTo>
                    <a:cubicBezTo>
                      <a:pt x="846" y="695"/>
                      <a:pt x="831" y="722"/>
                      <a:pt x="811" y="731"/>
                    </a:cubicBezTo>
                    <a:cubicBezTo>
                      <a:pt x="796" y="737"/>
                      <a:pt x="777" y="745"/>
                      <a:pt x="768" y="744"/>
                    </a:cubicBezTo>
                    <a:cubicBezTo>
                      <a:pt x="765" y="744"/>
                      <a:pt x="762" y="746"/>
                      <a:pt x="762" y="749"/>
                    </a:cubicBezTo>
                    <a:cubicBezTo>
                      <a:pt x="762" y="753"/>
                      <a:pt x="764" y="756"/>
                      <a:pt x="767" y="756"/>
                    </a:cubicBezTo>
                    <a:cubicBezTo>
                      <a:pt x="776" y="756"/>
                      <a:pt x="788" y="753"/>
                      <a:pt x="801" y="748"/>
                    </a:cubicBezTo>
                    <a:cubicBezTo>
                      <a:pt x="788" y="760"/>
                      <a:pt x="775" y="774"/>
                      <a:pt x="770" y="782"/>
                    </a:cubicBezTo>
                    <a:cubicBezTo>
                      <a:pt x="770" y="783"/>
                      <a:pt x="770" y="784"/>
                      <a:pt x="770" y="785"/>
                    </a:cubicBezTo>
                    <a:cubicBezTo>
                      <a:pt x="770" y="787"/>
                      <a:pt x="771" y="789"/>
                      <a:pt x="773" y="790"/>
                    </a:cubicBezTo>
                    <a:cubicBezTo>
                      <a:pt x="776" y="792"/>
                      <a:pt x="780" y="791"/>
                      <a:pt x="781" y="788"/>
                    </a:cubicBezTo>
                    <a:cubicBezTo>
                      <a:pt x="785" y="781"/>
                      <a:pt x="796" y="769"/>
                      <a:pt x="808" y="758"/>
                    </a:cubicBezTo>
                    <a:cubicBezTo>
                      <a:pt x="804" y="767"/>
                      <a:pt x="790" y="809"/>
                      <a:pt x="768" y="830"/>
                    </a:cubicBezTo>
                    <a:cubicBezTo>
                      <a:pt x="766" y="831"/>
                      <a:pt x="766" y="831"/>
                      <a:pt x="766" y="831"/>
                    </a:cubicBezTo>
                    <a:cubicBezTo>
                      <a:pt x="765" y="833"/>
                      <a:pt x="764" y="835"/>
                      <a:pt x="766" y="837"/>
                    </a:cubicBezTo>
                    <a:cubicBezTo>
                      <a:pt x="767" y="839"/>
                      <a:pt x="770" y="839"/>
                      <a:pt x="772" y="837"/>
                    </a:cubicBezTo>
                    <a:cubicBezTo>
                      <a:pt x="773" y="836"/>
                      <a:pt x="773" y="836"/>
                      <a:pt x="773" y="836"/>
                    </a:cubicBezTo>
                    <a:cubicBezTo>
                      <a:pt x="780" y="830"/>
                      <a:pt x="790" y="821"/>
                      <a:pt x="801" y="804"/>
                    </a:cubicBezTo>
                    <a:cubicBezTo>
                      <a:pt x="801" y="804"/>
                      <a:pt x="802" y="805"/>
                      <a:pt x="802" y="805"/>
                    </a:cubicBezTo>
                    <a:cubicBezTo>
                      <a:pt x="802" y="806"/>
                      <a:pt x="802" y="807"/>
                      <a:pt x="802" y="808"/>
                    </a:cubicBezTo>
                    <a:cubicBezTo>
                      <a:pt x="802" y="811"/>
                      <a:pt x="802" y="815"/>
                      <a:pt x="802" y="818"/>
                    </a:cubicBezTo>
                    <a:cubicBezTo>
                      <a:pt x="802" y="830"/>
                      <a:pt x="803" y="842"/>
                      <a:pt x="812" y="847"/>
                    </a:cubicBezTo>
                    <a:cubicBezTo>
                      <a:pt x="814" y="848"/>
                      <a:pt x="817" y="848"/>
                      <a:pt x="818" y="846"/>
                    </a:cubicBezTo>
                    <a:cubicBezTo>
                      <a:pt x="819" y="844"/>
                      <a:pt x="818" y="841"/>
                      <a:pt x="816" y="840"/>
                    </a:cubicBezTo>
                    <a:cubicBezTo>
                      <a:pt x="809" y="836"/>
                      <a:pt x="814" y="801"/>
                      <a:pt x="815" y="798"/>
                    </a:cubicBezTo>
                    <a:cubicBezTo>
                      <a:pt x="822" y="775"/>
                      <a:pt x="826" y="764"/>
                      <a:pt x="834" y="751"/>
                    </a:cubicBezTo>
                    <a:cubicBezTo>
                      <a:pt x="831" y="771"/>
                      <a:pt x="830" y="797"/>
                      <a:pt x="833" y="822"/>
                    </a:cubicBezTo>
                    <a:cubicBezTo>
                      <a:pt x="834" y="826"/>
                      <a:pt x="840" y="875"/>
                      <a:pt x="843" y="883"/>
                    </a:cubicBezTo>
                    <a:cubicBezTo>
                      <a:pt x="843" y="885"/>
                      <a:pt x="847" y="887"/>
                      <a:pt x="849" y="886"/>
                    </a:cubicBezTo>
                    <a:cubicBezTo>
                      <a:pt x="850" y="886"/>
                      <a:pt x="852" y="883"/>
                      <a:pt x="852" y="882"/>
                    </a:cubicBezTo>
                    <a:cubicBezTo>
                      <a:pt x="852" y="881"/>
                      <a:pt x="852" y="881"/>
                      <a:pt x="852" y="880"/>
                    </a:cubicBezTo>
                    <a:cubicBezTo>
                      <a:pt x="851" y="878"/>
                      <a:pt x="849" y="855"/>
                      <a:pt x="847" y="841"/>
                    </a:cubicBezTo>
                    <a:cubicBezTo>
                      <a:pt x="847" y="837"/>
                      <a:pt x="851" y="838"/>
                      <a:pt x="854" y="841"/>
                    </a:cubicBezTo>
                    <a:cubicBezTo>
                      <a:pt x="864" y="851"/>
                      <a:pt x="876" y="862"/>
                      <a:pt x="887" y="866"/>
                    </a:cubicBezTo>
                    <a:cubicBezTo>
                      <a:pt x="889" y="867"/>
                      <a:pt x="895" y="868"/>
                      <a:pt x="896" y="862"/>
                    </a:cubicBezTo>
                    <a:cubicBezTo>
                      <a:pt x="898" y="857"/>
                      <a:pt x="894" y="855"/>
                      <a:pt x="892" y="854"/>
                    </a:cubicBezTo>
                    <a:cubicBezTo>
                      <a:pt x="885" y="852"/>
                      <a:pt x="877" y="847"/>
                      <a:pt x="871" y="841"/>
                    </a:cubicBezTo>
                    <a:cubicBezTo>
                      <a:pt x="864" y="836"/>
                      <a:pt x="853" y="822"/>
                      <a:pt x="852" y="803"/>
                    </a:cubicBezTo>
                    <a:cubicBezTo>
                      <a:pt x="850" y="773"/>
                      <a:pt x="858" y="745"/>
                      <a:pt x="865" y="732"/>
                    </a:cubicBezTo>
                    <a:cubicBezTo>
                      <a:pt x="874" y="717"/>
                      <a:pt x="877" y="702"/>
                      <a:pt x="882" y="689"/>
                    </a:cubicBezTo>
                    <a:cubicBezTo>
                      <a:pt x="883" y="691"/>
                      <a:pt x="884" y="692"/>
                      <a:pt x="885" y="693"/>
                    </a:cubicBezTo>
                    <a:cubicBezTo>
                      <a:pt x="898" y="710"/>
                      <a:pt x="910" y="725"/>
                      <a:pt x="923" y="749"/>
                    </a:cubicBezTo>
                    <a:cubicBezTo>
                      <a:pt x="942" y="778"/>
                      <a:pt x="960" y="826"/>
                      <a:pt x="970" y="852"/>
                    </a:cubicBezTo>
                    <a:cubicBezTo>
                      <a:pt x="972" y="855"/>
                      <a:pt x="982" y="893"/>
                      <a:pt x="978" y="902"/>
                    </a:cubicBezTo>
                    <a:cubicBezTo>
                      <a:pt x="977" y="904"/>
                      <a:pt x="977" y="906"/>
                      <a:pt x="979" y="907"/>
                    </a:cubicBezTo>
                    <a:cubicBezTo>
                      <a:pt x="981" y="908"/>
                      <a:pt x="984" y="907"/>
                      <a:pt x="985" y="905"/>
                    </a:cubicBezTo>
                    <a:cubicBezTo>
                      <a:pt x="987" y="900"/>
                      <a:pt x="988" y="892"/>
                      <a:pt x="988" y="884"/>
                    </a:cubicBezTo>
                    <a:cubicBezTo>
                      <a:pt x="988" y="881"/>
                      <a:pt x="988" y="878"/>
                      <a:pt x="988" y="875"/>
                    </a:cubicBezTo>
                    <a:cubicBezTo>
                      <a:pt x="994" y="885"/>
                      <a:pt x="1001" y="894"/>
                      <a:pt x="1009" y="901"/>
                    </a:cubicBezTo>
                    <a:cubicBezTo>
                      <a:pt x="1010" y="902"/>
                      <a:pt x="1013" y="902"/>
                      <a:pt x="1014" y="901"/>
                    </a:cubicBezTo>
                    <a:cubicBezTo>
                      <a:pt x="1016" y="899"/>
                      <a:pt x="1016" y="897"/>
                      <a:pt x="1014" y="895"/>
                    </a:cubicBezTo>
                    <a:cubicBezTo>
                      <a:pt x="1002" y="885"/>
                      <a:pt x="992" y="862"/>
                      <a:pt x="984" y="847"/>
                    </a:cubicBezTo>
                    <a:cubicBezTo>
                      <a:pt x="986" y="845"/>
                      <a:pt x="1022" y="866"/>
                      <a:pt x="1022" y="881"/>
                    </a:cubicBezTo>
                    <a:cubicBezTo>
                      <a:pt x="1022" y="883"/>
                      <a:pt x="1024" y="885"/>
                      <a:pt x="1026" y="885"/>
                    </a:cubicBezTo>
                    <a:cubicBezTo>
                      <a:pt x="1028" y="885"/>
                      <a:pt x="1030" y="884"/>
                      <a:pt x="1030" y="881"/>
                    </a:cubicBezTo>
                    <a:cubicBezTo>
                      <a:pt x="1031" y="874"/>
                      <a:pt x="1026" y="867"/>
                      <a:pt x="1021" y="862"/>
                    </a:cubicBezTo>
                    <a:cubicBezTo>
                      <a:pt x="1025" y="862"/>
                      <a:pt x="1028" y="862"/>
                      <a:pt x="1033" y="862"/>
                    </a:cubicBezTo>
                    <a:cubicBezTo>
                      <a:pt x="1034" y="863"/>
                      <a:pt x="1034" y="863"/>
                      <a:pt x="1034" y="863"/>
                    </a:cubicBezTo>
                    <a:cubicBezTo>
                      <a:pt x="1036" y="863"/>
                      <a:pt x="1038" y="861"/>
                      <a:pt x="1038" y="859"/>
                    </a:cubicBezTo>
                    <a:cubicBezTo>
                      <a:pt x="1038" y="857"/>
                      <a:pt x="1037" y="855"/>
                      <a:pt x="1035" y="855"/>
                    </a:cubicBezTo>
                    <a:cubicBezTo>
                      <a:pt x="1033" y="854"/>
                      <a:pt x="1033" y="854"/>
                      <a:pt x="1033" y="854"/>
                    </a:cubicBezTo>
                    <a:cubicBezTo>
                      <a:pt x="1018" y="854"/>
                      <a:pt x="1004" y="842"/>
                      <a:pt x="994" y="835"/>
                    </a:cubicBezTo>
                    <a:cubicBezTo>
                      <a:pt x="983" y="828"/>
                      <a:pt x="971" y="805"/>
                      <a:pt x="968" y="794"/>
                    </a:cubicBezTo>
                    <a:cubicBezTo>
                      <a:pt x="984" y="814"/>
                      <a:pt x="1010" y="818"/>
                      <a:pt x="1020" y="823"/>
                    </a:cubicBezTo>
                    <a:cubicBezTo>
                      <a:pt x="1023" y="824"/>
                      <a:pt x="1025" y="825"/>
                      <a:pt x="1028" y="826"/>
                    </a:cubicBezTo>
                    <a:cubicBezTo>
                      <a:pt x="1041" y="831"/>
                      <a:pt x="1041" y="831"/>
                      <a:pt x="1041" y="831"/>
                    </a:cubicBezTo>
                    <a:cubicBezTo>
                      <a:pt x="1051" y="836"/>
                      <a:pt x="1055" y="841"/>
                      <a:pt x="1059" y="847"/>
                    </a:cubicBezTo>
                    <a:cubicBezTo>
                      <a:pt x="1063" y="851"/>
                      <a:pt x="1066" y="855"/>
                      <a:pt x="1072" y="860"/>
                    </a:cubicBezTo>
                    <a:cubicBezTo>
                      <a:pt x="1073" y="862"/>
                      <a:pt x="1076" y="862"/>
                      <a:pt x="1077" y="860"/>
                    </a:cubicBezTo>
                    <a:cubicBezTo>
                      <a:pt x="1078" y="859"/>
                      <a:pt x="1078" y="858"/>
                      <a:pt x="1078" y="857"/>
                    </a:cubicBezTo>
                    <a:cubicBezTo>
                      <a:pt x="1078" y="856"/>
                      <a:pt x="1078" y="855"/>
                      <a:pt x="1077" y="854"/>
                    </a:cubicBezTo>
                    <a:cubicBezTo>
                      <a:pt x="1072" y="850"/>
                      <a:pt x="1069" y="846"/>
                      <a:pt x="1066" y="842"/>
                    </a:cubicBezTo>
                    <a:cubicBezTo>
                      <a:pt x="1061" y="835"/>
                      <a:pt x="1056" y="829"/>
                      <a:pt x="1045" y="824"/>
                    </a:cubicBezTo>
                    <a:cubicBezTo>
                      <a:pt x="1045" y="824"/>
                      <a:pt x="1040" y="822"/>
                      <a:pt x="1036" y="821"/>
                    </a:cubicBezTo>
                    <a:cubicBezTo>
                      <a:pt x="1040" y="821"/>
                      <a:pt x="1044" y="821"/>
                      <a:pt x="1047" y="821"/>
                    </a:cubicBezTo>
                    <a:cubicBezTo>
                      <a:pt x="1055" y="820"/>
                      <a:pt x="1055" y="820"/>
                      <a:pt x="1055" y="820"/>
                    </a:cubicBezTo>
                    <a:cubicBezTo>
                      <a:pt x="1065" y="820"/>
                      <a:pt x="1077" y="820"/>
                      <a:pt x="1084" y="814"/>
                    </a:cubicBezTo>
                    <a:cubicBezTo>
                      <a:pt x="1086" y="812"/>
                      <a:pt x="1086" y="810"/>
                      <a:pt x="1084" y="808"/>
                    </a:cubicBezTo>
                    <a:cubicBezTo>
                      <a:pt x="1083" y="806"/>
                      <a:pt x="1080" y="806"/>
                      <a:pt x="1079" y="808"/>
                    </a:cubicBezTo>
                    <a:cubicBezTo>
                      <a:pt x="1074" y="812"/>
                      <a:pt x="1063" y="812"/>
                      <a:pt x="1055" y="812"/>
                    </a:cubicBezTo>
                    <a:cubicBezTo>
                      <a:pt x="1046" y="813"/>
                      <a:pt x="1046" y="813"/>
                      <a:pt x="1046" y="813"/>
                    </a:cubicBezTo>
                    <a:cubicBezTo>
                      <a:pt x="1041" y="813"/>
                      <a:pt x="1007" y="807"/>
                      <a:pt x="981" y="783"/>
                    </a:cubicBezTo>
                    <a:cubicBezTo>
                      <a:pt x="973" y="775"/>
                      <a:pt x="952" y="743"/>
                      <a:pt x="951" y="741"/>
                    </a:cubicBezTo>
                    <a:cubicBezTo>
                      <a:pt x="937" y="715"/>
                      <a:pt x="923" y="699"/>
                      <a:pt x="912" y="682"/>
                    </a:cubicBezTo>
                    <a:cubicBezTo>
                      <a:pt x="907" y="674"/>
                      <a:pt x="902" y="660"/>
                      <a:pt x="899" y="650"/>
                    </a:cubicBezTo>
                    <a:cubicBezTo>
                      <a:pt x="886" y="584"/>
                      <a:pt x="862" y="510"/>
                      <a:pt x="821" y="437"/>
                    </a:cubicBezTo>
                    <a:cubicBezTo>
                      <a:pt x="803" y="406"/>
                      <a:pt x="782" y="376"/>
                      <a:pt x="759" y="347"/>
                    </a:cubicBezTo>
                    <a:cubicBezTo>
                      <a:pt x="756" y="345"/>
                      <a:pt x="756" y="339"/>
                      <a:pt x="760" y="340"/>
                    </a:cubicBezTo>
                    <a:cubicBezTo>
                      <a:pt x="767" y="340"/>
                      <a:pt x="791" y="342"/>
                      <a:pt x="807" y="350"/>
                    </a:cubicBezTo>
                    <a:cubicBezTo>
                      <a:pt x="825" y="360"/>
                      <a:pt x="846" y="377"/>
                      <a:pt x="857" y="389"/>
                    </a:cubicBezTo>
                    <a:cubicBezTo>
                      <a:pt x="864" y="397"/>
                      <a:pt x="917" y="449"/>
                      <a:pt x="929" y="477"/>
                    </a:cubicBezTo>
                    <a:cubicBezTo>
                      <a:pt x="933" y="487"/>
                      <a:pt x="937" y="504"/>
                      <a:pt x="936" y="517"/>
                    </a:cubicBezTo>
                    <a:cubicBezTo>
                      <a:pt x="936" y="522"/>
                      <a:pt x="933" y="532"/>
                      <a:pt x="930" y="535"/>
                    </a:cubicBezTo>
                    <a:cubicBezTo>
                      <a:pt x="928" y="538"/>
                      <a:pt x="925" y="541"/>
                      <a:pt x="921" y="542"/>
                    </a:cubicBezTo>
                    <a:cubicBezTo>
                      <a:pt x="919" y="543"/>
                      <a:pt x="918" y="545"/>
                      <a:pt x="919" y="547"/>
                    </a:cubicBezTo>
                    <a:cubicBezTo>
                      <a:pt x="919" y="549"/>
                      <a:pt x="922" y="550"/>
                      <a:pt x="924" y="550"/>
                    </a:cubicBezTo>
                    <a:cubicBezTo>
                      <a:pt x="929" y="548"/>
                      <a:pt x="933" y="544"/>
                      <a:pt x="936" y="540"/>
                    </a:cubicBezTo>
                    <a:cubicBezTo>
                      <a:pt x="937" y="539"/>
                      <a:pt x="938" y="538"/>
                      <a:pt x="939" y="537"/>
                    </a:cubicBezTo>
                    <a:cubicBezTo>
                      <a:pt x="940" y="537"/>
                      <a:pt x="941" y="537"/>
                      <a:pt x="941" y="537"/>
                    </a:cubicBezTo>
                    <a:cubicBezTo>
                      <a:pt x="944" y="542"/>
                      <a:pt x="946" y="548"/>
                      <a:pt x="953" y="550"/>
                    </a:cubicBezTo>
                    <a:cubicBezTo>
                      <a:pt x="955" y="550"/>
                      <a:pt x="958" y="549"/>
                      <a:pt x="958" y="547"/>
                    </a:cubicBezTo>
                    <a:cubicBezTo>
                      <a:pt x="959" y="545"/>
                      <a:pt x="958" y="543"/>
                      <a:pt x="955" y="542"/>
                    </a:cubicBezTo>
                    <a:cubicBezTo>
                      <a:pt x="952" y="541"/>
                      <a:pt x="946" y="530"/>
                      <a:pt x="947" y="523"/>
                    </a:cubicBezTo>
                    <a:cubicBezTo>
                      <a:pt x="948" y="518"/>
                      <a:pt x="949" y="512"/>
                      <a:pt x="949" y="506"/>
                    </a:cubicBezTo>
                    <a:cubicBezTo>
                      <a:pt x="949" y="499"/>
                      <a:pt x="948" y="492"/>
                      <a:pt x="947" y="485"/>
                    </a:cubicBezTo>
                    <a:cubicBezTo>
                      <a:pt x="955" y="490"/>
                      <a:pt x="963" y="493"/>
                      <a:pt x="970" y="496"/>
                    </a:cubicBezTo>
                    <a:cubicBezTo>
                      <a:pt x="970" y="496"/>
                      <a:pt x="978" y="499"/>
                      <a:pt x="984" y="503"/>
                    </a:cubicBezTo>
                    <a:cubicBezTo>
                      <a:pt x="989" y="508"/>
                      <a:pt x="992" y="517"/>
                      <a:pt x="995" y="523"/>
                    </a:cubicBezTo>
                    <a:cubicBezTo>
                      <a:pt x="996" y="525"/>
                      <a:pt x="996" y="525"/>
                      <a:pt x="996" y="525"/>
                    </a:cubicBezTo>
                    <a:cubicBezTo>
                      <a:pt x="997" y="527"/>
                      <a:pt x="999" y="528"/>
                      <a:pt x="1001" y="527"/>
                    </a:cubicBezTo>
                    <a:cubicBezTo>
                      <a:pt x="1003" y="526"/>
                      <a:pt x="1004" y="525"/>
                      <a:pt x="1004" y="523"/>
                    </a:cubicBezTo>
                    <a:cubicBezTo>
                      <a:pt x="1004" y="523"/>
                      <a:pt x="1004" y="522"/>
                      <a:pt x="1003" y="522"/>
                    </a:cubicBezTo>
                    <a:cubicBezTo>
                      <a:pt x="1003" y="520"/>
                      <a:pt x="1003" y="520"/>
                      <a:pt x="1003" y="520"/>
                    </a:cubicBezTo>
                    <a:cubicBezTo>
                      <a:pt x="1000" y="514"/>
                      <a:pt x="996" y="505"/>
                      <a:pt x="991" y="499"/>
                    </a:cubicBezTo>
                    <a:cubicBezTo>
                      <a:pt x="995" y="499"/>
                      <a:pt x="999" y="498"/>
                      <a:pt x="1003" y="497"/>
                    </a:cubicBezTo>
                    <a:cubicBezTo>
                      <a:pt x="1007" y="497"/>
                      <a:pt x="1007" y="497"/>
                      <a:pt x="1007" y="497"/>
                    </a:cubicBezTo>
                    <a:cubicBezTo>
                      <a:pt x="1009" y="496"/>
                      <a:pt x="1010" y="494"/>
                      <a:pt x="1010" y="493"/>
                    </a:cubicBezTo>
                    <a:cubicBezTo>
                      <a:pt x="1010" y="492"/>
                      <a:pt x="1010" y="492"/>
                      <a:pt x="1010" y="492"/>
                    </a:cubicBezTo>
                    <a:cubicBezTo>
                      <a:pt x="1010" y="490"/>
                      <a:pt x="1008" y="488"/>
                      <a:pt x="1006" y="489"/>
                    </a:cubicBezTo>
                    <a:cubicBezTo>
                      <a:pt x="1001" y="489"/>
                      <a:pt x="1001" y="489"/>
                      <a:pt x="1001" y="489"/>
                    </a:cubicBezTo>
                    <a:cubicBezTo>
                      <a:pt x="997" y="490"/>
                      <a:pt x="993" y="492"/>
                      <a:pt x="988" y="490"/>
                    </a:cubicBezTo>
                    <a:cubicBezTo>
                      <a:pt x="975" y="485"/>
                      <a:pt x="975" y="485"/>
                      <a:pt x="975" y="485"/>
                    </a:cubicBezTo>
                    <a:cubicBezTo>
                      <a:pt x="969" y="482"/>
                      <a:pt x="963" y="480"/>
                      <a:pt x="958" y="478"/>
                    </a:cubicBezTo>
                    <a:cubicBezTo>
                      <a:pt x="954" y="475"/>
                      <a:pt x="947" y="469"/>
                      <a:pt x="943" y="460"/>
                    </a:cubicBezTo>
                    <a:cubicBezTo>
                      <a:pt x="936" y="446"/>
                      <a:pt x="928" y="434"/>
                      <a:pt x="920" y="423"/>
                    </a:cubicBezTo>
                    <a:cubicBezTo>
                      <a:pt x="919" y="421"/>
                      <a:pt x="921" y="420"/>
                      <a:pt x="923" y="421"/>
                    </a:cubicBezTo>
                    <a:cubicBezTo>
                      <a:pt x="924" y="421"/>
                      <a:pt x="926" y="422"/>
                      <a:pt x="927" y="422"/>
                    </a:cubicBezTo>
                    <a:cubicBezTo>
                      <a:pt x="949" y="429"/>
                      <a:pt x="954" y="429"/>
                      <a:pt x="967" y="433"/>
                    </a:cubicBezTo>
                    <a:cubicBezTo>
                      <a:pt x="979" y="437"/>
                      <a:pt x="988" y="438"/>
                      <a:pt x="1002" y="447"/>
                    </a:cubicBezTo>
                    <a:cubicBezTo>
                      <a:pt x="1010" y="455"/>
                      <a:pt x="1016" y="464"/>
                      <a:pt x="1022" y="474"/>
                    </a:cubicBezTo>
                    <a:cubicBezTo>
                      <a:pt x="1026" y="480"/>
                      <a:pt x="1030" y="486"/>
                      <a:pt x="1035" y="492"/>
                    </a:cubicBezTo>
                    <a:cubicBezTo>
                      <a:pt x="1040" y="500"/>
                      <a:pt x="1044" y="507"/>
                      <a:pt x="1044" y="510"/>
                    </a:cubicBezTo>
                    <a:cubicBezTo>
                      <a:pt x="1045" y="515"/>
                      <a:pt x="1045" y="520"/>
                      <a:pt x="1045" y="526"/>
                    </a:cubicBezTo>
                    <a:cubicBezTo>
                      <a:pt x="1045" y="530"/>
                      <a:pt x="1045" y="530"/>
                      <a:pt x="1045" y="530"/>
                    </a:cubicBezTo>
                    <a:cubicBezTo>
                      <a:pt x="1045" y="532"/>
                      <a:pt x="1047" y="534"/>
                      <a:pt x="1049" y="534"/>
                    </a:cubicBezTo>
                    <a:cubicBezTo>
                      <a:pt x="1051" y="534"/>
                      <a:pt x="1053" y="532"/>
                      <a:pt x="1053" y="530"/>
                    </a:cubicBezTo>
                    <a:cubicBezTo>
                      <a:pt x="1053" y="530"/>
                      <a:pt x="1053" y="525"/>
                      <a:pt x="1053" y="524"/>
                    </a:cubicBezTo>
                    <a:cubicBezTo>
                      <a:pt x="1053" y="517"/>
                      <a:pt x="1053" y="511"/>
                      <a:pt x="1051" y="504"/>
                    </a:cubicBezTo>
                    <a:cubicBezTo>
                      <a:pt x="1052" y="505"/>
                      <a:pt x="1054" y="506"/>
                      <a:pt x="1055" y="507"/>
                    </a:cubicBezTo>
                    <a:cubicBezTo>
                      <a:pt x="1061" y="513"/>
                      <a:pt x="1067" y="519"/>
                      <a:pt x="1074" y="519"/>
                    </a:cubicBezTo>
                    <a:cubicBezTo>
                      <a:pt x="1076" y="519"/>
                      <a:pt x="1078" y="518"/>
                      <a:pt x="1078" y="515"/>
                    </a:cubicBezTo>
                    <a:cubicBezTo>
                      <a:pt x="1078" y="513"/>
                      <a:pt x="1077" y="511"/>
                      <a:pt x="1074" y="511"/>
                    </a:cubicBezTo>
                    <a:cubicBezTo>
                      <a:pt x="1071" y="511"/>
                      <a:pt x="1065" y="506"/>
                      <a:pt x="1060" y="501"/>
                    </a:cubicBezTo>
                    <a:cubicBezTo>
                      <a:pt x="1057" y="498"/>
                      <a:pt x="1047" y="488"/>
                      <a:pt x="1045" y="485"/>
                    </a:cubicBezTo>
                    <a:cubicBezTo>
                      <a:pt x="1041" y="480"/>
                      <a:pt x="1036" y="474"/>
                      <a:pt x="1032" y="467"/>
                    </a:cubicBezTo>
                    <a:cubicBezTo>
                      <a:pt x="1026" y="458"/>
                      <a:pt x="1020" y="448"/>
                      <a:pt x="1012" y="440"/>
                    </a:cubicBezTo>
                    <a:cubicBezTo>
                      <a:pt x="1011" y="439"/>
                      <a:pt x="1012" y="437"/>
                      <a:pt x="1013" y="437"/>
                    </a:cubicBezTo>
                    <a:cubicBezTo>
                      <a:pt x="1015" y="437"/>
                      <a:pt x="1016" y="438"/>
                      <a:pt x="1017" y="438"/>
                    </a:cubicBezTo>
                    <a:cubicBezTo>
                      <a:pt x="1034" y="441"/>
                      <a:pt x="1034" y="441"/>
                      <a:pt x="1034" y="441"/>
                    </a:cubicBezTo>
                    <a:cubicBezTo>
                      <a:pt x="1039" y="442"/>
                      <a:pt x="1044" y="442"/>
                      <a:pt x="1049" y="442"/>
                    </a:cubicBezTo>
                    <a:cubicBezTo>
                      <a:pt x="1056" y="442"/>
                      <a:pt x="1063" y="442"/>
                      <a:pt x="1069" y="444"/>
                    </a:cubicBezTo>
                    <a:cubicBezTo>
                      <a:pt x="1071" y="444"/>
                      <a:pt x="1081" y="447"/>
                      <a:pt x="1085" y="449"/>
                    </a:cubicBezTo>
                    <a:cubicBezTo>
                      <a:pt x="1091" y="452"/>
                      <a:pt x="1096" y="455"/>
                      <a:pt x="1103" y="460"/>
                    </a:cubicBezTo>
                    <a:cubicBezTo>
                      <a:pt x="1104" y="461"/>
                      <a:pt x="1107" y="461"/>
                      <a:pt x="1108" y="459"/>
                    </a:cubicBezTo>
                    <a:cubicBezTo>
                      <a:pt x="1109" y="458"/>
                      <a:pt x="1109" y="457"/>
                      <a:pt x="1109" y="457"/>
                    </a:cubicBezTo>
                    <a:cubicBezTo>
                      <a:pt x="1109" y="455"/>
                      <a:pt x="1108" y="454"/>
                      <a:pt x="1107" y="45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2" name="Freeform 167">
                <a:extLst>
                  <a:ext uri="{FF2B5EF4-FFF2-40B4-BE49-F238E27FC236}">
                    <a16:creationId xmlns:a16="http://schemas.microsoft.com/office/drawing/2014/main" id="{A1D5EFA2-414B-49C0-80F1-472E8D80B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392"/>
                <a:ext cx="200" cy="53"/>
              </a:xfrm>
              <a:custGeom>
                <a:avLst/>
                <a:gdLst>
                  <a:gd name="T0" fmla="*/ 613 w 80"/>
                  <a:gd name="T1" fmla="*/ 225 h 20"/>
                  <a:gd name="T2" fmla="*/ 613 w 80"/>
                  <a:gd name="T3" fmla="*/ 225 h 20"/>
                  <a:gd name="T4" fmla="*/ 0 w 80"/>
                  <a:gd name="T5" fmla="*/ 34 h 20"/>
                  <a:gd name="T6" fmla="*/ 0 w 80"/>
                  <a:gd name="T7" fmla="*/ 239 h 20"/>
                  <a:gd name="T8" fmla="*/ 613 w 80"/>
                  <a:gd name="T9" fmla="*/ 371 h 20"/>
                  <a:gd name="T10" fmla="*/ 613 w 80"/>
                  <a:gd name="T11" fmla="*/ 371 h 20"/>
                  <a:gd name="T12" fmla="*/ 1250 w 80"/>
                  <a:gd name="T13" fmla="*/ 260 h 20"/>
                  <a:gd name="T14" fmla="*/ 1250 w 80"/>
                  <a:gd name="T15" fmla="*/ 0 h 20"/>
                  <a:gd name="T16" fmla="*/ 1250 w 80"/>
                  <a:gd name="T17" fmla="*/ 0 h 20"/>
                  <a:gd name="T18" fmla="*/ 1238 w 80"/>
                  <a:gd name="T19" fmla="*/ 21 h 20"/>
                  <a:gd name="T20" fmla="*/ 613 w 80"/>
                  <a:gd name="T21" fmla="*/ 225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3" name="Freeform 168">
                <a:extLst>
                  <a:ext uri="{FF2B5EF4-FFF2-40B4-BE49-F238E27FC236}">
                    <a16:creationId xmlns:a16="http://schemas.microsoft.com/office/drawing/2014/main" id="{574512BD-00F5-4633-AD76-CFC57E1B6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291"/>
                <a:ext cx="210" cy="45"/>
              </a:xfrm>
              <a:custGeom>
                <a:avLst/>
                <a:gdLst>
                  <a:gd name="T0" fmla="*/ 1270 w 84"/>
                  <a:gd name="T1" fmla="*/ 0 h 17"/>
                  <a:gd name="T2" fmla="*/ 645 w 84"/>
                  <a:gd name="T3" fmla="*/ 148 h 17"/>
                  <a:gd name="T4" fmla="*/ 645 w 84"/>
                  <a:gd name="T5" fmla="*/ 148 h 17"/>
                  <a:gd name="T6" fmla="*/ 20 w 84"/>
                  <a:gd name="T7" fmla="*/ 0 h 17"/>
                  <a:gd name="T8" fmla="*/ 0 w 84"/>
                  <a:gd name="T9" fmla="*/ 281 h 17"/>
                  <a:gd name="T10" fmla="*/ 645 w 84"/>
                  <a:gd name="T11" fmla="*/ 315 h 17"/>
                  <a:gd name="T12" fmla="*/ 645 w 84"/>
                  <a:gd name="T13" fmla="*/ 315 h 17"/>
                  <a:gd name="T14" fmla="*/ 1283 w 84"/>
                  <a:gd name="T15" fmla="*/ 281 h 17"/>
                  <a:gd name="T16" fmla="*/ 1313 w 84"/>
                  <a:gd name="T17" fmla="*/ 294 h 17"/>
                  <a:gd name="T18" fmla="*/ 1313 w 84"/>
                  <a:gd name="T19" fmla="*/ 294 h 17"/>
                  <a:gd name="T20" fmla="*/ 1283 w 84"/>
                  <a:gd name="T21" fmla="*/ 0 h 17"/>
                  <a:gd name="T22" fmla="*/ 127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4" name="Freeform 169">
                <a:extLst>
                  <a:ext uri="{FF2B5EF4-FFF2-40B4-BE49-F238E27FC236}">
                    <a16:creationId xmlns:a16="http://schemas.microsoft.com/office/drawing/2014/main" id="{AD974DA0-696C-408C-8F26-4F2216355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819"/>
                <a:ext cx="202" cy="48"/>
              </a:xfrm>
              <a:custGeom>
                <a:avLst/>
                <a:gdLst>
                  <a:gd name="T0" fmla="*/ 1212 w 81"/>
                  <a:gd name="T1" fmla="*/ 0 h 18"/>
                  <a:gd name="T2" fmla="*/ 604 w 81"/>
                  <a:gd name="T3" fmla="*/ 136 h 18"/>
                  <a:gd name="T4" fmla="*/ 604 w 81"/>
                  <a:gd name="T5" fmla="*/ 136 h 18"/>
                  <a:gd name="T6" fmla="*/ 30 w 81"/>
                  <a:gd name="T7" fmla="*/ 21 h 18"/>
                  <a:gd name="T8" fmla="*/ 0 w 81"/>
                  <a:gd name="T9" fmla="*/ 285 h 18"/>
                  <a:gd name="T10" fmla="*/ 604 w 81"/>
                  <a:gd name="T11" fmla="*/ 341 h 18"/>
                  <a:gd name="T12" fmla="*/ 604 w 81"/>
                  <a:gd name="T13" fmla="*/ 341 h 18"/>
                  <a:gd name="T14" fmla="*/ 1244 w 81"/>
                  <a:gd name="T15" fmla="*/ 285 h 18"/>
                  <a:gd name="T16" fmla="*/ 1257 w 81"/>
                  <a:gd name="T17" fmla="*/ 320 h 18"/>
                  <a:gd name="T18" fmla="*/ 1257 w 81"/>
                  <a:gd name="T19" fmla="*/ 307 h 18"/>
                  <a:gd name="T20" fmla="*/ 1212 w 81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8">
                    <a:moveTo>
                      <a:pt x="78" y="0"/>
                    </a:moveTo>
                    <a:cubicBezTo>
                      <a:pt x="71" y="6"/>
                      <a:pt x="58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2" y="7"/>
                      <a:pt x="9" y="6"/>
                      <a:pt x="2" y="1"/>
                    </a:cubicBezTo>
                    <a:cubicBezTo>
                      <a:pt x="4" y="6"/>
                      <a:pt x="2" y="11"/>
                      <a:pt x="0" y="15"/>
                    </a:cubicBezTo>
                    <a:cubicBezTo>
                      <a:pt x="5" y="13"/>
                      <a:pt x="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2"/>
                      <a:pt x="80" y="15"/>
                    </a:cubicBezTo>
                    <a:cubicBezTo>
                      <a:pt x="81" y="16"/>
                      <a:pt x="81" y="16"/>
                      <a:pt x="81" y="17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77" y="14"/>
                      <a:pt x="75" y="6"/>
                      <a:pt x="78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5" name="Freeform 170">
                <a:extLst>
                  <a:ext uri="{FF2B5EF4-FFF2-40B4-BE49-F238E27FC236}">
                    <a16:creationId xmlns:a16="http://schemas.microsoft.com/office/drawing/2014/main" id="{441C8035-E8B4-4EA2-8C9F-C97F80B57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699"/>
                <a:ext cx="207" cy="53"/>
              </a:xfrm>
              <a:custGeom>
                <a:avLst/>
                <a:gdLst>
                  <a:gd name="T0" fmla="*/ 1257 w 83"/>
                  <a:gd name="T1" fmla="*/ 0 h 20"/>
                  <a:gd name="T2" fmla="*/ 633 w 83"/>
                  <a:gd name="T3" fmla="*/ 148 h 20"/>
                  <a:gd name="T4" fmla="*/ 633 w 83"/>
                  <a:gd name="T5" fmla="*/ 148 h 20"/>
                  <a:gd name="T6" fmla="*/ 62 w 83"/>
                  <a:gd name="T7" fmla="*/ 34 h 20"/>
                  <a:gd name="T8" fmla="*/ 0 w 83"/>
                  <a:gd name="T9" fmla="*/ 337 h 20"/>
                  <a:gd name="T10" fmla="*/ 633 w 83"/>
                  <a:gd name="T11" fmla="*/ 371 h 20"/>
                  <a:gd name="T12" fmla="*/ 633 w 83"/>
                  <a:gd name="T13" fmla="*/ 371 h 20"/>
                  <a:gd name="T14" fmla="*/ 1274 w 83"/>
                  <a:gd name="T15" fmla="*/ 337 h 20"/>
                  <a:gd name="T16" fmla="*/ 1287 w 83"/>
                  <a:gd name="T17" fmla="*/ 352 h 20"/>
                  <a:gd name="T18" fmla="*/ 1287 w 83"/>
                  <a:gd name="T19" fmla="*/ 337 h 20"/>
                  <a:gd name="T20" fmla="*/ 1257 w 83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20">
                    <a:moveTo>
                      <a:pt x="81" y="0"/>
                    </a:moveTo>
                    <a:cubicBezTo>
                      <a:pt x="74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3" y="8"/>
                      <a:pt x="11" y="7"/>
                      <a:pt x="4" y="2"/>
                    </a:cubicBezTo>
                    <a:cubicBezTo>
                      <a:pt x="6" y="8"/>
                      <a:pt x="4" y="15"/>
                      <a:pt x="0" y="18"/>
                    </a:cubicBezTo>
                    <a:cubicBezTo>
                      <a:pt x="6" y="14"/>
                      <a:pt x="8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74" y="20"/>
                      <a:pt x="76" y="14"/>
                      <a:pt x="82" y="18"/>
                    </a:cubicBezTo>
                    <a:cubicBezTo>
                      <a:pt x="83" y="18"/>
                      <a:pt x="83" y="19"/>
                      <a:pt x="83" y="19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79" y="15"/>
                      <a:pt x="77" y="6"/>
                      <a:pt x="81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6" name="Freeform 171">
                <a:extLst>
                  <a:ext uri="{FF2B5EF4-FFF2-40B4-BE49-F238E27FC236}">
                    <a16:creationId xmlns:a16="http://schemas.microsoft.com/office/drawing/2014/main" id="{B57BCD8A-FC36-4E0E-BF9B-0A1EB2175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184"/>
                <a:ext cx="200" cy="48"/>
              </a:xfrm>
              <a:custGeom>
                <a:avLst/>
                <a:gdLst>
                  <a:gd name="T0" fmla="*/ 613 w 80"/>
                  <a:gd name="T1" fmla="*/ 341 h 18"/>
                  <a:gd name="T2" fmla="*/ 613 w 80"/>
                  <a:gd name="T3" fmla="*/ 341 h 18"/>
                  <a:gd name="T4" fmla="*/ 1250 w 80"/>
                  <a:gd name="T5" fmla="*/ 307 h 18"/>
                  <a:gd name="T6" fmla="*/ 1238 w 80"/>
                  <a:gd name="T7" fmla="*/ 0 h 18"/>
                  <a:gd name="T8" fmla="*/ 613 w 80"/>
                  <a:gd name="T9" fmla="*/ 136 h 18"/>
                  <a:gd name="T10" fmla="*/ 613 w 80"/>
                  <a:gd name="T11" fmla="*/ 136 h 18"/>
                  <a:gd name="T12" fmla="*/ 33 w 80"/>
                  <a:gd name="T13" fmla="*/ 35 h 18"/>
                  <a:gd name="T14" fmla="*/ 0 w 80"/>
                  <a:gd name="T15" fmla="*/ 285 h 18"/>
                  <a:gd name="T16" fmla="*/ 613 w 80"/>
                  <a:gd name="T17" fmla="*/ 34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18">
                    <a:moveTo>
                      <a:pt x="39" y="18"/>
                    </a:move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3"/>
                      <a:pt x="80" y="16"/>
                    </a:cubicBezTo>
                    <a:cubicBezTo>
                      <a:pt x="77" y="12"/>
                      <a:pt x="76" y="5"/>
                      <a:pt x="79" y="0"/>
                    </a:cubicBezTo>
                    <a:cubicBezTo>
                      <a:pt x="72" y="6"/>
                      <a:pt x="5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1" y="7"/>
                      <a:pt x="9" y="7"/>
                      <a:pt x="2" y="2"/>
                    </a:cubicBezTo>
                    <a:cubicBezTo>
                      <a:pt x="4" y="7"/>
                      <a:pt x="3" y="12"/>
                      <a:pt x="0" y="15"/>
                    </a:cubicBezTo>
                    <a:cubicBezTo>
                      <a:pt x="5" y="14"/>
                      <a:pt x="10" y="18"/>
                      <a:pt x="39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7" name="Freeform 172">
                <a:extLst>
                  <a:ext uri="{FF2B5EF4-FFF2-40B4-BE49-F238E27FC236}">
                    <a16:creationId xmlns:a16="http://schemas.microsoft.com/office/drawing/2014/main" id="{10C30FC1-B133-406A-8C67-CF9933A4B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051"/>
                <a:ext cx="200" cy="56"/>
              </a:xfrm>
              <a:custGeom>
                <a:avLst/>
                <a:gdLst>
                  <a:gd name="T0" fmla="*/ 595 w 80"/>
                  <a:gd name="T1" fmla="*/ 192 h 21"/>
                  <a:gd name="T2" fmla="*/ 595 w 80"/>
                  <a:gd name="T3" fmla="*/ 192 h 21"/>
                  <a:gd name="T4" fmla="*/ 0 w 80"/>
                  <a:gd name="T5" fmla="*/ 93 h 21"/>
                  <a:gd name="T6" fmla="*/ 0 w 80"/>
                  <a:gd name="T7" fmla="*/ 341 h 21"/>
                  <a:gd name="T8" fmla="*/ 595 w 80"/>
                  <a:gd name="T9" fmla="*/ 397 h 21"/>
                  <a:gd name="T10" fmla="*/ 595 w 80"/>
                  <a:gd name="T11" fmla="*/ 397 h 21"/>
                  <a:gd name="T12" fmla="*/ 1220 w 80"/>
                  <a:gd name="T13" fmla="*/ 363 h 21"/>
                  <a:gd name="T14" fmla="*/ 1250 w 80"/>
                  <a:gd name="T15" fmla="*/ 21 h 21"/>
                  <a:gd name="T16" fmla="*/ 1250 w 80"/>
                  <a:gd name="T17" fmla="*/ 0 h 21"/>
                  <a:gd name="T18" fmla="*/ 1220 w 80"/>
                  <a:gd name="T19" fmla="*/ 56 h 21"/>
                  <a:gd name="T20" fmla="*/ 595 w 80"/>
                  <a:gd name="T21" fmla="*/ 192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1">
                    <a:moveTo>
                      <a:pt x="38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20" y="10"/>
                      <a:pt x="8" y="10"/>
                      <a:pt x="0" y="5"/>
                    </a:cubicBezTo>
                    <a:cubicBezTo>
                      <a:pt x="2" y="9"/>
                      <a:pt x="2" y="15"/>
                      <a:pt x="0" y="18"/>
                    </a:cubicBezTo>
                    <a:cubicBezTo>
                      <a:pt x="5" y="17"/>
                      <a:pt x="10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70" y="21"/>
                      <a:pt x="73" y="16"/>
                      <a:pt x="78" y="19"/>
                    </a:cubicBezTo>
                    <a:cubicBezTo>
                      <a:pt x="75" y="14"/>
                      <a:pt x="74" y="6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1"/>
                      <a:pt x="79" y="2"/>
                      <a:pt x="78" y="3"/>
                    </a:cubicBezTo>
                    <a:cubicBezTo>
                      <a:pt x="72" y="9"/>
                      <a:pt x="58" y="10"/>
                      <a:pt x="38" y="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8" name="Freeform 173">
                <a:extLst>
                  <a:ext uri="{FF2B5EF4-FFF2-40B4-BE49-F238E27FC236}">
                    <a16:creationId xmlns:a16="http://schemas.microsoft.com/office/drawing/2014/main" id="{141B6A37-1979-4BD1-8AC2-B699549D8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933"/>
                <a:ext cx="202" cy="62"/>
              </a:xfrm>
              <a:custGeom>
                <a:avLst/>
                <a:gdLst>
                  <a:gd name="T0" fmla="*/ 1257 w 81"/>
                  <a:gd name="T1" fmla="*/ 0 h 23"/>
                  <a:gd name="T2" fmla="*/ 1224 w 81"/>
                  <a:gd name="T3" fmla="*/ 59 h 23"/>
                  <a:gd name="T4" fmla="*/ 604 w 81"/>
                  <a:gd name="T5" fmla="*/ 218 h 23"/>
                  <a:gd name="T6" fmla="*/ 604 w 81"/>
                  <a:gd name="T7" fmla="*/ 218 h 23"/>
                  <a:gd name="T8" fmla="*/ 12 w 81"/>
                  <a:gd name="T9" fmla="*/ 81 h 23"/>
                  <a:gd name="T10" fmla="*/ 0 w 81"/>
                  <a:gd name="T11" fmla="*/ 394 h 23"/>
                  <a:gd name="T12" fmla="*/ 604 w 81"/>
                  <a:gd name="T13" fmla="*/ 450 h 23"/>
                  <a:gd name="T14" fmla="*/ 604 w 81"/>
                  <a:gd name="T15" fmla="*/ 450 h 23"/>
                  <a:gd name="T16" fmla="*/ 1244 w 81"/>
                  <a:gd name="T17" fmla="*/ 415 h 23"/>
                  <a:gd name="T18" fmla="*/ 1257 w 81"/>
                  <a:gd name="T19" fmla="*/ 429 h 23"/>
                  <a:gd name="T20" fmla="*/ 1257 w 81"/>
                  <a:gd name="T21" fmla="*/ 429 h 23"/>
                  <a:gd name="T22" fmla="*/ 1257 w 81"/>
                  <a:gd name="T23" fmla="*/ 22 h 23"/>
                  <a:gd name="T24" fmla="*/ 1257 w 81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1" h="23">
                    <a:moveTo>
                      <a:pt x="81" y="0"/>
                    </a:moveTo>
                    <a:cubicBezTo>
                      <a:pt x="81" y="1"/>
                      <a:pt x="80" y="2"/>
                      <a:pt x="79" y="3"/>
                    </a:cubicBezTo>
                    <a:cubicBezTo>
                      <a:pt x="73" y="9"/>
                      <a:pt x="5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1" y="11"/>
                      <a:pt x="8" y="10"/>
                      <a:pt x="1" y="4"/>
                    </a:cubicBezTo>
                    <a:cubicBezTo>
                      <a:pt x="4" y="10"/>
                      <a:pt x="3" y="16"/>
                      <a:pt x="0" y="20"/>
                    </a:cubicBezTo>
                    <a:cubicBezTo>
                      <a:pt x="5" y="18"/>
                      <a:pt x="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72" y="23"/>
                      <a:pt x="74" y="17"/>
                      <a:pt x="80" y="21"/>
                    </a:cubicBezTo>
                    <a:cubicBezTo>
                      <a:pt x="81" y="21"/>
                      <a:pt x="81" y="22"/>
                      <a:pt x="81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77" y="18"/>
                      <a:pt x="74" y="7"/>
                      <a:pt x="81" y="1"/>
                    </a:cubicBezTo>
                    <a:lnTo>
                      <a:pt x="81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9" name="Freeform 174">
                <a:extLst>
                  <a:ext uri="{FF2B5EF4-FFF2-40B4-BE49-F238E27FC236}">
                    <a16:creationId xmlns:a16="http://schemas.microsoft.com/office/drawing/2014/main" id="{E661884F-BE82-494C-BB46-354ED8203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637"/>
                <a:ext cx="350" cy="176"/>
              </a:xfrm>
              <a:custGeom>
                <a:avLst/>
                <a:gdLst>
                  <a:gd name="T0" fmla="*/ 0 w 140"/>
                  <a:gd name="T1" fmla="*/ 704 h 66"/>
                  <a:gd name="T2" fmla="*/ 958 w 140"/>
                  <a:gd name="T3" fmla="*/ 1229 h 66"/>
                  <a:gd name="T4" fmla="*/ 1113 w 140"/>
                  <a:gd name="T5" fmla="*/ 1117 h 66"/>
                  <a:gd name="T6" fmla="*/ 1238 w 140"/>
                  <a:gd name="T7" fmla="*/ 1173 h 66"/>
                  <a:gd name="T8" fmla="*/ 2175 w 140"/>
                  <a:gd name="T9" fmla="*/ 648 h 66"/>
                  <a:gd name="T10" fmla="*/ 2063 w 140"/>
                  <a:gd name="T11" fmla="*/ 376 h 66"/>
                  <a:gd name="T12" fmla="*/ 1908 w 140"/>
                  <a:gd name="T13" fmla="*/ 149 h 66"/>
                  <a:gd name="T14" fmla="*/ 1095 w 140"/>
                  <a:gd name="T15" fmla="*/ 477 h 66"/>
                  <a:gd name="T16" fmla="*/ 270 w 140"/>
                  <a:gd name="T17" fmla="*/ 93 h 66"/>
                  <a:gd name="T18" fmla="*/ 0 w 140"/>
                  <a:gd name="T19" fmla="*/ 704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0" h="66">
                    <a:moveTo>
                      <a:pt x="0" y="37"/>
                    </a:moveTo>
                    <a:cubicBezTo>
                      <a:pt x="0" y="50"/>
                      <a:pt x="56" y="66"/>
                      <a:pt x="61" y="65"/>
                    </a:cubicBezTo>
                    <a:cubicBezTo>
                      <a:pt x="67" y="65"/>
                      <a:pt x="66" y="59"/>
                      <a:pt x="71" y="59"/>
                    </a:cubicBezTo>
                    <a:cubicBezTo>
                      <a:pt x="76" y="59"/>
                      <a:pt x="75" y="61"/>
                      <a:pt x="79" y="62"/>
                    </a:cubicBezTo>
                    <a:cubicBezTo>
                      <a:pt x="87" y="63"/>
                      <a:pt x="134" y="57"/>
                      <a:pt x="139" y="34"/>
                    </a:cubicBezTo>
                    <a:cubicBezTo>
                      <a:pt x="140" y="31"/>
                      <a:pt x="136" y="25"/>
                      <a:pt x="132" y="20"/>
                    </a:cubicBezTo>
                    <a:cubicBezTo>
                      <a:pt x="128" y="14"/>
                      <a:pt x="125" y="7"/>
                      <a:pt x="122" y="8"/>
                    </a:cubicBezTo>
                    <a:cubicBezTo>
                      <a:pt x="117" y="9"/>
                      <a:pt x="98" y="25"/>
                      <a:pt x="70" y="25"/>
                    </a:cubicBezTo>
                    <a:cubicBezTo>
                      <a:pt x="43" y="25"/>
                      <a:pt x="20" y="12"/>
                      <a:pt x="17" y="5"/>
                    </a:cubicBezTo>
                    <a:cubicBezTo>
                      <a:pt x="15" y="0"/>
                      <a:pt x="0" y="29"/>
                      <a:pt x="0" y="37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0" name="Freeform 175">
                <a:extLst>
                  <a:ext uri="{FF2B5EF4-FFF2-40B4-BE49-F238E27FC236}">
                    <a16:creationId xmlns:a16="http://schemas.microsoft.com/office/drawing/2014/main" id="{6032E325-A172-4B45-9C25-9750A39E4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1675"/>
                <a:ext cx="117" cy="117"/>
              </a:xfrm>
              <a:custGeom>
                <a:avLst/>
                <a:gdLst>
                  <a:gd name="T0" fmla="*/ 478 w 47"/>
                  <a:gd name="T1" fmla="*/ 508 h 44"/>
                  <a:gd name="T2" fmla="*/ 508 w 47"/>
                  <a:gd name="T3" fmla="*/ 0 h 44"/>
                  <a:gd name="T4" fmla="*/ 650 w 47"/>
                  <a:gd name="T5" fmla="*/ 468 h 44"/>
                  <a:gd name="T6" fmla="*/ 0 w 47"/>
                  <a:gd name="T7" fmla="*/ 827 h 44"/>
                  <a:gd name="T8" fmla="*/ 478 w 47"/>
                  <a:gd name="T9" fmla="*/ 508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31" y="27"/>
                    </a:moveTo>
                    <a:cubicBezTo>
                      <a:pt x="42" y="17"/>
                      <a:pt x="36" y="9"/>
                      <a:pt x="33" y="0"/>
                    </a:cubicBezTo>
                    <a:cubicBezTo>
                      <a:pt x="33" y="0"/>
                      <a:pt x="47" y="15"/>
                      <a:pt x="42" y="25"/>
                    </a:cubicBezTo>
                    <a:cubicBezTo>
                      <a:pt x="37" y="34"/>
                      <a:pt x="18" y="40"/>
                      <a:pt x="0" y="44"/>
                    </a:cubicBezTo>
                    <a:cubicBezTo>
                      <a:pt x="7" y="41"/>
                      <a:pt x="22" y="35"/>
                      <a:pt x="31" y="27"/>
                    </a:cubicBezTo>
                    <a:close/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1" name="Freeform 176">
                <a:extLst>
                  <a:ext uri="{FF2B5EF4-FFF2-40B4-BE49-F238E27FC236}">
                    <a16:creationId xmlns:a16="http://schemas.microsoft.com/office/drawing/2014/main" id="{1E5C89D6-E39F-48E7-9E1F-C510707CC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1675"/>
                <a:ext cx="175" cy="50"/>
              </a:xfrm>
              <a:custGeom>
                <a:avLst/>
                <a:gdLst>
                  <a:gd name="T0" fmla="*/ 0 w 70"/>
                  <a:gd name="T1" fmla="*/ 347 h 19"/>
                  <a:gd name="T2" fmla="*/ 175 w 70"/>
                  <a:gd name="T3" fmla="*/ 21 h 19"/>
                  <a:gd name="T4" fmla="*/ 270 w 70"/>
                  <a:gd name="T5" fmla="*/ 89 h 19"/>
                  <a:gd name="T6" fmla="*/ 408 w 70"/>
                  <a:gd name="T7" fmla="*/ 166 h 19"/>
                  <a:gd name="T8" fmla="*/ 1095 w 70"/>
                  <a:gd name="T9" fmla="*/ 271 h 19"/>
                  <a:gd name="T10" fmla="*/ 925 w 70"/>
                  <a:gd name="T11" fmla="*/ 311 h 19"/>
                  <a:gd name="T12" fmla="*/ 520 w 70"/>
                  <a:gd name="T13" fmla="*/ 311 h 19"/>
                  <a:gd name="T14" fmla="*/ 145 w 70"/>
                  <a:gd name="T15" fmla="*/ 179 h 19"/>
                  <a:gd name="T16" fmla="*/ 0 w 70"/>
                  <a:gd name="T17" fmla="*/ 347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19">
                    <a:moveTo>
                      <a:pt x="0" y="19"/>
                    </a:moveTo>
                    <a:cubicBezTo>
                      <a:pt x="0" y="14"/>
                      <a:pt x="6" y="0"/>
                      <a:pt x="11" y="1"/>
                    </a:cubicBezTo>
                    <a:cubicBezTo>
                      <a:pt x="13" y="1"/>
                      <a:pt x="16" y="3"/>
                      <a:pt x="17" y="5"/>
                    </a:cubicBezTo>
                    <a:cubicBezTo>
                      <a:pt x="20" y="7"/>
                      <a:pt x="23" y="8"/>
                      <a:pt x="26" y="9"/>
                    </a:cubicBezTo>
                    <a:cubicBezTo>
                      <a:pt x="40" y="15"/>
                      <a:pt x="56" y="16"/>
                      <a:pt x="70" y="15"/>
                    </a:cubicBezTo>
                    <a:cubicBezTo>
                      <a:pt x="66" y="15"/>
                      <a:pt x="63" y="17"/>
                      <a:pt x="59" y="17"/>
                    </a:cubicBezTo>
                    <a:cubicBezTo>
                      <a:pt x="51" y="19"/>
                      <a:pt x="41" y="19"/>
                      <a:pt x="33" y="17"/>
                    </a:cubicBezTo>
                    <a:cubicBezTo>
                      <a:pt x="27" y="15"/>
                      <a:pt x="16" y="8"/>
                      <a:pt x="9" y="10"/>
                    </a:cubicBezTo>
                    <a:cubicBezTo>
                      <a:pt x="5" y="11"/>
                      <a:pt x="4" y="17"/>
                      <a:pt x="0" y="19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2" name="Freeform 177">
                <a:extLst>
                  <a:ext uri="{FF2B5EF4-FFF2-40B4-BE49-F238E27FC236}">
                    <a16:creationId xmlns:a16="http://schemas.microsoft.com/office/drawing/2014/main" id="{58E2BDF3-8FDF-42A8-8359-4AE3A163E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765"/>
                <a:ext cx="193" cy="155"/>
              </a:xfrm>
              <a:custGeom>
                <a:avLst/>
                <a:gdLst>
                  <a:gd name="T0" fmla="*/ 251 w 77"/>
                  <a:gd name="T1" fmla="*/ 56 h 58"/>
                  <a:gd name="T2" fmla="*/ 1213 w 77"/>
                  <a:gd name="T3" fmla="*/ 615 h 58"/>
                  <a:gd name="T4" fmla="*/ 930 w 77"/>
                  <a:gd name="T5" fmla="*/ 1050 h 58"/>
                  <a:gd name="T6" fmla="*/ 20 w 77"/>
                  <a:gd name="T7" fmla="*/ 478 h 58"/>
                  <a:gd name="T8" fmla="*/ 251 w 77"/>
                  <a:gd name="T9" fmla="*/ 5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58">
                    <a:moveTo>
                      <a:pt x="16" y="3"/>
                    </a:moveTo>
                    <a:cubicBezTo>
                      <a:pt x="18" y="11"/>
                      <a:pt x="55" y="33"/>
                      <a:pt x="77" y="32"/>
                    </a:cubicBezTo>
                    <a:cubicBezTo>
                      <a:pt x="75" y="40"/>
                      <a:pt x="66" y="53"/>
                      <a:pt x="59" y="55"/>
                    </a:cubicBezTo>
                    <a:cubicBezTo>
                      <a:pt x="51" y="58"/>
                      <a:pt x="1" y="39"/>
                      <a:pt x="1" y="25"/>
                    </a:cubicBezTo>
                    <a:cubicBezTo>
                      <a:pt x="0" y="20"/>
                      <a:pt x="14" y="0"/>
                      <a:pt x="16" y="3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3" name="Freeform 178">
                <a:extLst>
                  <a:ext uri="{FF2B5EF4-FFF2-40B4-BE49-F238E27FC236}">
                    <a16:creationId xmlns:a16="http://schemas.microsoft.com/office/drawing/2014/main" id="{58DCC2F2-0000-4063-899F-A0F17EC97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765"/>
                <a:ext cx="185" cy="152"/>
              </a:xfrm>
              <a:custGeom>
                <a:avLst/>
                <a:gdLst>
                  <a:gd name="T0" fmla="*/ 908 w 74"/>
                  <a:gd name="T1" fmla="*/ 56 h 57"/>
                  <a:gd name="T2" fmla="*/ 0 w 74"/>
                  <a:gd name="T3" fmla="*/ 661 h 57"/>
                  <a:gd name="T4" fmla="*/ 313 w 74"/>
                  <a:gd name="T5" fmla="*/ 1045 h 57"/>
                  <a:gd name="T6" fmla="*/ 1125 w 74"/>
                  <a:gd name="T7" fmla="*/ 397 h 57"/>
                  <a:gd name="T8" fmla="*/ 908 w 74"/>
                  <a:gd name="T9" fmla="*/ 56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57">
                    <a:moveTo>
                      <a:pt x="58" y="3"/>
                    </a:moveTo>
                    <a:cubicBezTo>
                      <a:pt x="56" y="11"/>
                      <a:pt x="21" y="34"/>
                      <a:pt x="0" y="35"/>
                    </a:cubicBezTo>
                    <a:cubicBezTo>
                      <a:pt x="3" y="43"/>
                      <a:pt x="13" y="53"/>
                      <a:pt x="20" y="55"/>
                    </a:cubicBezTo>
                    <a:cubicBezTo>
                      <a:pt x="28" y="57"/>
                      <a:pt x="74" y="35"/>
                      <a:pt x="72" y="21"/>
                    </a:cubicBezTo>
                    <a:cubicBezTo>
                      <a:pt x="73" y="16"/>
                      <a:pt x="59" y="0"/>
                      <a:pt x="58" y="3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4" name="Freeform 179">
                <a:extLst>
                  <a:ext uri="{FF2B5EF4-FFF2-40B4-BE49-F238E27FC236}">
                    <a16:creationId xmlns:a16="http://schemas.microsoft.com/office/drawing/2014/main" id="{E1E45313-0E84-4F9B-A1B2-6A8B99514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637"/>
                <a:ext cx="350" cy="176"/>
              </a:xfrm>
              <a:custGeom>
                <a:avLst/>
                <a:gdLst>
                  <a:gd name="T0" fmla="*/ 0 w 140"/>
                  <a:gd name="T1" fmla="*/ 704 h 66"/>
                  <a:gd name="T2" fmla="*/ 958 w 140"/>
                  <a:gd name="T3" fmla="*/ 1229 h 66"/>
                  <a:gd name="T4" fmla="*/ 1113 w 140"/>
                  <a:gd name="T5" fmla="*/ 1117 h 66"/>
                  <a:gd name="T6" fmla="*/ 1238 w 140"/>
                  <a:gd name="T7" fmla="*/ 1173 h 66"/>
                  <a:gd name="T8" fmla="*/ 2175 w 140"/>
                  <a:gd name="T9" fmla="*/ 648 h 66"/>
                  <a:gd name="T10" fmla="*/ 2063 w 140"/>
                  <a:gd name="T11" fmla="*/ 376 h 66"/>
                  <a:gd name="T12" fmla="*/ 1908 w 140"/>
                  <a:gd name="T13" fmla="*/ 149 h 66"/>
                  <a:gd name="T14" fmla="*/ 1095 w 140"/>
                  <a:gd name="T15" fmla="*/ 477 h 66"/>
                  <a:gd name="T16" fmla="*/ 270 w 140"/>
                  <a:gd name="T17" fmla="*/ 93 h 66"/>
                  <a:gd name="T18" fmla="*/ 0 w 140"/>
                  <a:gd name="T19" fmla="*/ 704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0" h="66">
                    <a:moveTo>
                      <a:pt x="0" y="37"/>
                    </a:moveTo>
                    <a:cubicBezTo>
                      <a:pt x="0" y="50"/>
                      <a:pt x="56" y="66"/>
                      <a:pt x="61" y="65"/>
                    </a:cubicBezTo>
                    <a:cubicBezTo>
                      <a:pt x="67" y="65"/>
                      <a:pt x="66" y="59"/>
                      <a:pt x="71" y="59"/>
                    </a:cubicBezTo>
                    <a:cubicBezTo>
                      <a:pt x="76" y="59"/>
                      <a:pt x="75" y="61"/>
                      <a:pt x="79" y="62"/>
                    </a:cubicBezTo>
                    <a:cubicBezTo>
                      <a:pt x="87" y="63"/>
                      <a:pt x="134" y="57"/>
                      <a:pt x="139" y="34"/>
                    </a:cubicBezTo>
                    <a:cubicBezTo>
                      <a:pt x="140" y="31"/>
                      <a:pt x="136" y="25"/>
                      <a:pt x="132" y="20"/>
                    </a:cubicBezTo>
                    <a:cubicBezTo>
                      <a:pt x="128" y="14"/>
                      <a:pt x="125" y="7"/>
                      <a:pt x="122" y="8"/>
                    </a:cubicBezTo>
                    <a:cubicBezTo>
                      <a:pt x="117" y="9"/>
                      <a:pt x="98" y="25"/>
                      <a:pt x="70" y="25"/>
                    </a:cubicBezTo>
                    <a:cubicBezTo>
                      <a:pt x="43" y="25"/>
                      <a:pt x="20" y="12"/>
                      <a:pt x="17" y="5"/>
                    </a:cubicBezTo>
                    <a:cubicBezTo>
                      <a:pt x="15" y="0"/>
                      <a:pt x="0" y="29"/>
                      <a:pt x="0" y="3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5" name="Freeform 180">
                <a:extLst>
                  <a:ext uri="{FF2B5EF4-FFF2-40B4-BE49-F238E27FC236}">
                    <a16:creationId xmlns:a16="http://schemas.microsoft.com/office/drawing/2014/main" id="{1F6B61F1-6408-435A-B0F6-51695D8B8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765"/>
                <a:ext cx="193" cy="155"/>
              </a:xfrm>
              <a:custGeom>
                <a:avLst/>
                <a:gdLst>
                  <a:gd name="T0" fmla="*/ 251 w 77"/>
                  <a:gd name="T1" fmla="*/ 56 h 58"/>
                  <a:gd name="T2" fmla="*/ 1213 w 77"/>
                  <a:gd name="T3" fmla="*/ 615 h 58"/>
                  <a:gd name="T4" fmla="*/ 930 w 77"/>
                  <a:gd name="T5" fmla="*/ 1050 h 58"/>
                  <a:gd name="T6" fmla="*/ 20 w 77"/>
                  <a:gd name="T7" fmla="*/ 478 h 58"/>
                  <a:gd name="T8" fmla="*/ 251 w 77"/>
                  <a:gd name="T9" fmla="*/ 5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58">
                    <a:moveTo>
                      <a:pt x="16" y="3"/>
                    </a:moveTo>
                    <a:cubicBezTo>
                      <a:pt x="18" y="11"/>
                      <a:pt x="55" y="33"/>
                      <a:pt x="77" y="32"/>
                    </a:cubicBezTo>
                    <a:cubicBezTo>
                      <a:pt x="75" y="40"/>
                      <a:pt x="66" y="53"/>
                      <a:pt x="59" y="55"/>
                    </a:cubicBezTo>
                    <a:cubicBezTo>
                      <a:pt x="51" y="58"/>
                      <a:pt x="1" y="39"/>
                      <a:pt x="1" y="25"/>
                    </a:cubicBezTo>
                    <a:cubicBezTo>
                      <a:pt x="0" y="20"/>
                      <a:pt x="14" y="0"/>
                      <a:pt x="16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6" name="Freeform 181">
                <a:extLst>
                  <a:ext uri="{FF2B5EF4-FFF2-40B4-BE49-F238E27FC236}">
                    <a16:creationId xmlns:a16="http://schemas.microsoft.com/office/drawing/2014/main" id="{D1F1B015-EC84-4CE0-B759-B55BAE35B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765"/>
                <a:ext cx="185" cy="152"/>
              </a:xfrm>
              <a:custGeom>
                <a:avLst/>
                <a:gdLst>
                  <a:gd name="T0" fmla="*/ 908 w 74"/>
                  <a:gd name="T1" fmla="*/ 56 h 57"/>
                  <a:gd name="T2" fmla="*/ 0 w 74"/>
                  <a:gd name="T3" fmla="*/ 661 h 57"/>
                  <a:gd name="T4" fmla="*/ 313 w 74"/>
                  <a:gd name="T5" fmla="*/ 1045 h 57"/>
                  <a:gd name="T6" fmla="*/ 1125 w 74"/>
                  <a:gd name="T7" fmla="*/ 397 h 57"/>
                  <a:gd name="T8" fmla="*/ 908 w 74"/>
                  <a:gd name="T9" fmla="*/ 56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57">
                    <a:moveTo>
                      <a:pt x="58" y="3"/>
                    </a:moveTo>
                    <a:cubicBezTo>
                      <a:pt x="56" y="11"/>
                      <a:pt x="21" y="34"/>
                      <a:pt x="0" y="35"/>
                    </a:cubicBezTo>
                    <a:cubicBezTo>
                      <a:pt x="3" y="43"/>
                      <a:pt x="13" y="53"/>
                      <a:pt x="20" y="55"/>
                    </a:cubicBezTo>
                    <a:cubicBezTo>
                      <a:pt x="28" y="57"/>
                      <a:pt x="74" y="35"/>
                      <a:pt x="72" y="21"/>
                    </a:cubicBezTo>
                    <a:cubicBezTo>
                      <a:pt x="73" y="16"/>
                      <a:pt x="59" y="0"/>
                      <a:pt x="58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7" name="Freeform 182">
                <a:extLst>
                  <a:ext uri="{FF2B5EF4-FFF2-40B4-BE49-F238E27FC236}">
                    <a16:creationId xmlns:a16="http://schemas.microsoft.com/office/drawing/2014/main" id="{8B8F0B67-6CB9-4EFC-B69E-F9EBF7849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640"/>
                <a:ext cx="436" cy="581"/>
              </a:xfrm>
              <a:custGeom>
                <a:avLst/>
                <a:gdLst>
                  <a:gd name="T0" fmla="*/ 2739 w 174"/>
                  <a:gd name="T1" fmla="*/ 1556 h 218"/>
                  <a:gd name="T2" fmla="*/ 2644 w 174"/>
                  <a:gd name="T3" fmla="*/ 1514 h 218"/>
                  <a:gd name="T4" fmla="*/ 1513 w 174"/>
                  <a:gd name="T5" fmla="*/ 1250 h 218"/>
                  <a:gd name="T6" fmla="*/ 722 w 174"/>
                  <a:gd name="T7" fmla="*/ 456 h 218"/>
                  <a:gd name="T8" fmla="*/ 175 w 174"/>
                  <a:gd name="T9" fmla="*/ 0 h 218"/>
                  <a:gd name="T10" fmla="*/ 33 w 174"/>
                  <a:gd name="T11" fmla="*/ 397 h 218"/>
                  <a:gd name="T12" fmla="*/ 188 w 174"/>
                  <a:gd name="T13" fmla="*/ 738 h 218"/>
                  <a:gd name="T14" fmla="*/ 742 w 174"/>
                  <a:gd name="T15" fmla="*/ 1442 h 218"/>
                  <a:gd name="T16" fmla="*/ 722 w 174"/>
                  <a:gd name="T17" fmla="*/ 2556 h 218"/>
                  <a:gd name="T18" fmla="*/ 313 w 174"/>
                  <a:gd name="T19" fmla="*/ 3864 h 218"/>
                  <a:gd name="T20" fmla="*/ 363 w 174"/>
                  <a:gd name="T21" fmla="*/ 4070 h 218"/>
                  <a:gd name="T22" fmla="*/ 534 w 174"/>
                  <a:gd name="T23" fmla="*/ 3976 h 218"/>
                  <a:gd name="T24" fmla="*/ 942 w 174"/>
                  <a:gd name="T25" fmla="*/ 2785 h 218"/>
                  <a:gd name="T26" fmla="*/ 1388 w 174"/>
                  <a:gd name="T27" fmla="*/ 3297 h 218"/>
                  <a:gd name="T28" fmla="*/ 1576 w 174"/>
                  <a:gd name="T29" fmla="*/ 3254 h 218"/>
                  <a:gd name="T30" fmla="*/ 1493 w 174"/>
                  <a:gd name="T31" fmla="*/ 3012 h 218"/>
                  <a:gd name="T32" fmla="*/ 1243 w 174"/>
                  <a:gd name="T33" fmla="*/ 2670 h 218"/>
                  <a:gd name="T34" fmla="*/ 1118 w 174"/>
                  <a:gd name="T35" fmla="*/ 1570 h 218"/>
                  <a:gd name="T36" fmla="*/ 1180 w 174"/>
                  <a:gd name="T37" fmla="*/ 1514 h 218"/>
                  <a:gd name="T38" fmla="*/ 1526 w 174"/>
                  <a:gd name="T39" fmla="*/ 2010 h 218"/>
                  <a:gd name="T40" fmla="*/ 1889 w 174"/>
                  <a:gd name="T41" fmla="*/ 2513 h 218"/>
                  <a:gd name="T42" fmla="*/ 1985 w 174"/>
                  <a:gd name="T43" fmla="*/ 2364 h 218"/>
                  <a:gd name="T44" fmla="*/ 1747 w 174"/>
                  <a:gd name="T45" fmla="*/ 1967 h 218"/>
                  <a:gd name="T46" fmla="*/ 1872 w 174"/>
                  <a:gd name="T47" fmla="*/ 1839 h 218"/>
                  <a:gd name="T48" fmla="*/ 2548 w 174"/>
                  <a:gd name="T49" fmla="*/ 2423 h 218"/>
                  <a:gd name="T50" fmla="*/ 2624 w 174"/>
                  <a:gd name="T51" fmla="*/ 2457 h 218"/>
                  <a:gd name="T52" fmla="*/ 2674 w 174"/>
                  <a:gd name="T53" fmla="*/ 2401 h 218"/>
                  <a:gd name="T54" fmla="*/ 2674 w 174"/>
                  <a:gd name="T55" fmla="*/ 2385 h 218"/>
                  <a:gd name="T56" fmla="*/ 2373 w 174"/>
                  <a:gd name="T57" fmla="*/ 1818 h 218"/>
                  <a:gd name="T58" fmla="*/ 2373 w 174"/>
                  <a:gd name="T59" fmla="*/ 1783 h 218"/>
                  <a:gd name="T60" fmla="*/ 2393 w 174"/>
                  <a:gd name="T61" fmla="*/ 1762 h 218"/>
                  <a:gd name="T62" fmla="*/ 2706 w 174"/>
                  <a:gd name="T63" fmla="*/ 1647 h 218"/>
                  <a:gd name="T64" fmla="*/ 2739 w 174"/>
                  <a:gd name="T65" fmla="*/ 1591 h 218"/>
                  <a:gd name="T66" fmla="*/ 2739 w 174"/>
                  <a:gd name="T67" fmla="*/ 1556 h 21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74" h="218">
                    <a:moveTo>
                      <a:pt x="174" y="82"/>
                    </a:moveTo>
                    <a:cubicBezTo>
                      <a:pt x="173" y="80"/>
                      <a:pt x="170" y="79"/>
                      <a:pt x="168" y="80"/>
                    </a:cubicBezTo>
                    <a:cubicBezTo>
                      <a:pt x="153" y="85"/>
                      <a:pt x="115" y="82"/>
                      <a:pt x="96" y="66"/>
                    </a:cubicBezTo>
                    <a:cubicBezTo>
                      <a:pt x="94" y="65"/>
                      <a:pt x="68" y="39"/>
                      <a:pt x="46" y="24"/>
                    </a:cubicBezTo>
                    <a:cubicBezTo>
                      <a:pt x="25" y="9"/>
                      <a:pt x="13" y="7"/>
                      <a:pt x="11" y="0"/>
                    </a:cubicBezTo>
                    <a:cubicBezTo>
                      <a:pt x="6" y="1"/>
                      <a:pt x="4" y="17"/>
                      <a:pt x="2" y="21"/>
                    </a:cubicBezTo>
                    <a:cubicBezTo>
                      <a:pt x="0" y="29"/>
                      <a:pt x="4" y="36"/>
                      <a:pt x="12" y="39"/>
                    </a:cubicBezTo>
                    <a:cubicBezTo>
                      <a:pt x="30" y="44"/>
                      <a:pt x="43" y="58"/>
                      <a:pt x="47" y="76"/>
                    </a:cubicBezTo>
                    <a:cubicBezTo>
                      <a:pt x="49" y="84"/>
                      <a:pt x="51" y="114"/>
                      <a:pt x="46" y="135"/>
                    </a:cubicBezTo>
                    <a:cubicBezTo>
                      <a:pt x="41" y="156"/>
                      <a:pt x="32" y="179"/>
                      <a:pt x="20" y="204"/>
                    </a:cubicBezTo>
                    <a:cubicBezTo>
                      <a:pt x="18" y="209"/>
                      <a:pt x="18" y="213"/>
                      <a:pt x="23" y="215"/>
                    </a:cubicBezTo>
                    <a:cubicBezTo>
                      <a:pt x="28" y="218"/>
                      <a:pt x="32" y="215"/>
                      <a:pt x="34" y="210"/>
                    </a:cubicBezTo>
                    <a:cubicBezTo>
                      <a:pt x="43" y="192"/>
                      <a:pt x="53" y="170"/>
                      <a:pt x="60" y="147"/>
                    </a:cubicBezTo>
                    <a:cubicBezTo>
                      <a:pt x="65" y="157"/>
                      <a:pt x="76" y="167"/>
                      <a:pt x="88" y="174"/>
                    </a:cubicBezTo>
                    <a:cubicBezTo>
                      <a:pt x="93" y="177"/>
                      <a:pt x="98" y="176"/>
                      <a:pt x="100" y="172"/>
                    </a:cubicBezTo>
                    <a:cubicBezTo>
                      <a:pt x="103" y="167"/>
                      <a:pt x="100" y="162"/>
                      <a:pt x="95" y="159"/>
                    </a:cubicBezTo>
                    <a:cubicBezTo>
                      <a:pt x="90" y="156"/>
                      <a:pt x="82" y="149"/>
                      <a:pt x="79" y="141"/>
                    </a:cubicBezTo>
                    <a:cubicBezTo>
                      <a:pt x="70" y="120"/>
                      <a:pt x="72" y="86"/>
                      <a:pt x="71" y="83"/>
                    </a:cubicBezTo>
                    <a:cubicBezTo>
                      <a:pt x="71" y="81"/>
                      <a:pt x="72" y="76"/>
                      <a:pt x="75" y="80"/>
                    </a:cubicBezTo>
                    <a:cubicBezTo>
                      <a:pt x="84" y="87"/>
                      <a:pt x="95" y="101"/>
                      <a:pt x="97" y="106"/>
                    </a:cubicBezTo>
                    <a:cubicBezTo>
                      <a:pt x="102" y="117"/>
                      <a:pt x="109" y="127"/>
                      <a:pt x="120" y="133"/>
                    </a:cubicBezTo>
                    <a:cubicBezTo>
                      <a:pt x="127" y="136"/>
                      <a:pt x="131" y="127"/>
                      <a:pt x="126" y="125"/>
                    </a:cubicBezTo>
                    <a:cubicBezTo>
                      <a:pt x="120" y="123"/>
                      <a:pt x="116" y="113"/>
                      <a:pt x="111" y="104"/>
                    </a:cubicBezTo>
                    <a:cubicBezTo>
                      <a:pt x="109" y="99"/>
                      <a:pt x="111" y="97"/>
                      <a:pt x="119" y="97"/>
                    </a:cubicBezTo>
                    <a:cubicBezTo>
                      <a:pt x="141" y="94"/>
                      <a:pt x="160" y="117"/>
                      <a:pt x="162" y="128"/>
                    </a:cubicBezTo>
                    <a:cubicBezTo>
                      <a:pt x="163" y="130"/>
                      <a:pt x="165" y="131"/>
                      <a:pt x="167" y="130"/>
                    </a:cubicBezTo>
                    <a:cubicBezTo>
                      <a:pt x="169" y="130"/>
                      <a:pt x="170" y="128"/>
                      <a:pt x="170" y="127"/>
                    </a:cubicBezTo>
                    <a:cubicBezTo>
                      <a:pt x="170" y="126"/>
                      <a:pt x="170" y="126"/>
                      <a:pt x="170" y="126"/>
                    </a:cubicBezTo>
                    <a:cubicBezTo>
                      <a:pt x="167" y="113"/>
                      <a:pt x="160" y="104"/>
                      <a:pt x="151" y="96"/>
                    </a:cubicBezTo>
                    <a:cubicBezTo>
                      <a:pt x="151" y="95"/>
                      <a:pt x="151" y="94"/>
                      <a:pt x="151" y="94"/>
                    </a:cubicBezTo>
                    <a:cubicBezTo>
                      <a:pt x="152" y="94"/>
                      <a:pt x="152" y="93"/>
                      <a:pt x="152" y="93"/>
                    </a:cubicBezTo>
                    <a:cubicBezTo>
                      <a:pt x="159" y="93"/>
                      <a:pt x="165" y="91"/>
                      <a:pt x="172" y="87"/>
                    </a:cubicBezTo>
                    <a:cubicBezTo>
                      <a:pt x="174" y="87"/>
                      <a:pt x="174" y="85"/>
                      <a:pt x="174" y="84"/>
                    </a:cubicBezTo>
                    <a:cubicBezTo>
                      <a:pt x="174" y="83"/>
                      <a:pt x="174" y="83"/>
                      <a:pt x="174" y="8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8" name="Freeform 183">
                <a:extLst>
                  <a:ext uri="{FF2B5EF4-FFF2-40B4-BE49-F238E27FC236}">
                    <a16:creationId xmlns:a16="http://schemas.microsoft.com/office/drawing/2014/main" id="{91D72FDF-F7EC-4E88-8289-6144E0E8B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3189"/>
                <a:ext cx="25" cy="22"/>
              </a:xfrm>
              <a:custGeom>
                <a:avLst/>
                <a:gdLst>
                  <a:gd name="T0" fmla="*/ 20 w 10"/>
                  <a:gd name="T1" fmla="*/ 22 h 8"/>
                  <a:gd name="T2" fmla="*/ 113 w 10"/>
                  <a:gd name="T3" fmla="*/ 22 h 8"/>
                  <a:gd name="T4" fmla="*/ 145 w 10"/>
                  <a:gd name="T5" fmla="*/ 129 h 8"/>
                  <a:gd name="T6" fmla="*/ 63 w 10"/>
                  <a:gd name="T7" fmla="*/ 129 h 8"/>
                  <a:gd name="T8" fmla="*/ 20 w 10"/>
                  <a:gd name="T9" fmla="*/ 2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" y="1"/>
                    </a:moveTo>
                    <a:cubicBezTo>
                      <a:pt x="2" y="0"/>
                      <a:pt x="4" y="0"/>
                      <a:pt x="7" y="1"/>
                    </a:cubicBezTo>
                    <a:cubicBezTo>
                      <a:pt x="9" y="2"/>
                      <a:pt x="10" y="5"/>
                      <a:pt x="9" y="6"/>
                    </a:cubicBezTo>
                    <a:cubicBezTo>
                      <a:pt x="8" y="8"/>
                      <a:pt x="6" y="8"/>
                      <a:pt x="4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9" name="Freeform 184">
                <a:extLst>
                  <a:ext uri="{FF2B5EF4-FFF2-40B4-BE49-F238E27FC236}">
                    <a16:creationId xmlns:a16="http://schemas.microsoft.com/office/drawing/2014/main" id="{9E29BC2F-DAC4-4929-8ECC-425CA2152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640"/>
                <a:ext cx="408" cy="581"/>
              </a:xfrm>
              <a:custGeom>
                <a:avLst/>
                <a:gdLst>
                  <a:gd name="T0" fmla="*/ 20 w 163"/>
                  <a:gd name="T1" fmla="*/ 738 h 218"/>
                  <a:gd name="T2" fmla="*/ 563 w 163"/>
                  <a:gd name="T3" fmla="*/ 1442 h 218"/>
                  <a:gd name="T4" fmla="*/ 551 w 163"/>
                  <a:gd name="T5" fmla="*/ 2556 h 218"/>
                  <a:gd name="T6" fmla="*/ 145 w 163"/>
                  <a:gd name="T7" fmla="*/ 3864 h 218"/>
                  <a:gd name="T8" fmla="*/ 188 w 163"/>
                  <a:gd name="T9" fmla="*/ 4070 h 218"/>
                  <a:gd name="T10" fmla="*/ 363 w 163"/>
                  <a:gd name="T11" fmla="*/ 3976 h 218"/>
                  <a:gd name="T12" fmla="*/ 771 w 163"/>
                  <a:gd name="T13" fmla="*/ 2785 h 218"/>
                  <a:gd name="T14" fmla="*/ 1209 w 163"/>
                  <a:gd name="T15" fmla="*/ 3297 h 218"/>
                  <a:gd name="T16" fmla="*/ 1397 w 163"/>
                  <a:gd name="T17" fmla="*/ 3254 h 218"/>
                  <a:gd name="T18" fmla="*/ 1317 w 163"/>
                  <a:gd name="T19" fmla="*/ 3012 h 218"/>
                  <a:gd name="T20" fmla="*/ 1066 w 163"/>
                  <a:gd name="T21" fmla="*/ 2670 h 218"/>
                  <a:gd name="T22" fmla="*/ 939 w 163"/>
                  <a:gd name="T23" fmla="*/ 1570 h 218"/>
                  <a:gd name="T24" fmla="*/ 1001 w 163"/>
                  <a:gd name="T25" fmla="*/ 1514 h 218"/>
                  <a:gd name="T26" fmla="*/ 1347 w 163"/>
                  <a:gd name="T27" fmla="*/ 2010 h 218"/>
                  <a:gd name="T28" fmla="*/ 1710 w 163"/>
                  <a:gd name="T29" fmla="*/ 2513 h 218"/>
                  <a:gd name="T30" fmla="*/ 1805 w 163"/>
                  <a:gd name="T31" fmla="*/ 2364 h 218"/>
                  <a:gd name="T32" fmla="*/ 1567 w 163"/>
                  <a:gd name="T33" fmla="*/ 1967 h 218"/>
                  <a:gd name="T34" fmla="*/ 1692 w 163"/>
                  <a:gd name="T35" fmla="*/ 1839 h 218"/>
                  <a:gd name="T36" fmla="*/ 2368 w 163"/>
                  <a:gd name="T37" fmla="*/ 2423 h 218"/>
                  <a:gd name="T38" fmla="*/ 2443 w 163"/>
                  <a:gd name="T39" fmla="*/ 2457 h 218"/>
                  <a:gd name="T40" fmla="*/ 2493 w 163"/>
                  <a:gd name="T41" fmla="*/ 2401 h 218"/>
                  <a:gd name="T42" fmla="*/ 2493 w 163"/>
                  <a:gd name="T43" fmla="*/ 2385 h 218"/>
                  <a:gd name="T44" fmla="*/ 2193 w 163"/>
                  <a:gd name="T45" fmla="*/ 1818 h 218"/>
                  <a:gd name="T46" fmla="*/ 2193 w 163"/>
                  <a:gd name="T47" fmla="*/ 1783 h 218"/>
                  <a:gd name="T48" fmla="*/ 2213 w 163"/>
                  <a:gd name="T49" fmla="*/ 1762 h 218"/>
                  <a:gd name="T50" fmla="*/ 2526 w 163"/>
                  <a:gd name="T51" fmla="*/ 1647 h 218"/>
                  <a:gd name="T52" fmla="*/ 2556 w 163"/>
                  <a:gd name="T53" fmla="*/ 1591 h 218"/>
                  <a:gd name="T54" fmla="*/ 2556 w 163"/>
                  <a:gd name="T55" fmla="*/ 1556 h 218"/>
                  <a:gd name="T56" fmla="*/ 2463 w 163"/>
                  <a:gd name="T57" fmla="*/ 1514 h 218"/>
                  <a:gd name="T58" fmla="*/ 1334 w 163"/>
                  <a:gd name="T59" fmla="*/ 1250 h 218"/>
                  <a:gd name="T60" fmla="*/ 551 w 163"/>
                  <a:gd name="T61" fmla="*/ 456 h 218"/>
                  <a:gd name="T62" fmla="*/ 0 w 163"/>
                  <a:gd name="T63" fmla="*/ 0 h 2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3" h="218">
                    <a:moveTo>
                      <a:pt x="1" y="39"/>
                    </a:moveTo>
                    <a:cubicBezTo>
                      <a:pt x="19" y="44"/>
                      <a:pt x="32" y="58"/>
                      <a:pt x="36" y="76"/>
                    </a:cubicBezTo>
                    <a:cubicBezTo>
                      <a:pt x="38" y="84"/>
                      <a:pt x="40" y="114"/>
                      <a:pt x="35" y="135"/>
                    </a:cubicBezTo>
                    <a:cubicBezTo>
                      <a:pt x="30" y="156"/>
                      <a:pt x="21" y="179"/>
                      <a:pt x="9" y="204"/>
                    </a:cubicBezTo>
                    <a:cubicBezTo>
                      <a:pt x="7" y="209"/>
                      <a:pt x="7" y="213"/>
                      <a:pt x="12" y="215"/>
                    </a:cubicBezTo>
                    <a:cubicBezTo>
                      <a:pt x="17" y="218"/>
                      <a:pt x="21" y="215"/>
                      <a:pt x="23" y="210"/>
                    </a:cubicBezTo>
                    <a:cubicBezTo>
                      <a:pt x="32" y="192"/>
                      <a:pt x="42" y="170"/>
                      <a:pt x="49" y="147"/>
                    </a:cubicBezTo>
                    <a:cubicBezTo>
                      <a:pt x="54" y="157"/>
                      <a:pt x="65" y="167"/>
                      <a:pt x="77" y="174"/>
                    </a:cubicBezTo>
                    <a:cubicBezTo>
                      <a:pt x="82" y="177"/>
                      <a:pt x="87" y="176"/>
                      <a:pt x="89" y="172"/>
                    </a:cubicBezTo>
                    <a:cubicBezTo>
                      <a:pt x="92" y="167"/>
                      <a:pt x="89" y="162"/>
                      <a:pt x="84" y="159"/>
                    </a:cubicBezTo>
                    <a:cubicBezTo>
                      <a:pt x="79" y="156"/>
                      <a:pt x="71" y="149"/>
                      <a:pt x="68" y="141"/>
                    </a:cubicBezTo>
                    <a:cubicBezTo>
                      <a:pt x="59" y="120"/>
                      <a:pt x="61" y="86"/>
                      <a:pt x="60" y="83"/>
                    </a:cubicBezTo>
                    <a:cubicBezTo>
                      <a:pt x="60" y="81"/>
                      <a:pt x="61" y="76"/>
                      <a:pt x="64" y="80"/>
                    </a:cubicBezTo>
                    <a:cubicBezTo>
                      <a:pt x="73" y="87"/>
                      <a:pt x="84" y="101"/>
                      <a:pt x="86" y="106"/>
                    </a:cubicBezTo>
                    <a:cubicBezTo>
                      <a:pt x="91" y="117"/>
                      <a:pt x="98" y="127"/>
                      <a:pt x="109" y="133"/>
                    </a:cubicBezTo>
                    <a:cubicBezTo>
                      <a:pt x="116" y="136"/>
                      <a:pt x="120" y="127"/>
                      <a:pt x="115" y="125"/>
                    </a:cubicBezTo>
                    <a:cubicBezTo>
                      <a:pt x="109" y="123"/>
                      <a:pt x="105" y="113"/>
                      <a:pt x="100" y="104"/>
                    </a:cubicBezTo>
                    <a:cubicBezTo>
                      <a:pt x="98" y="99"/>
                      <a:pt x="100" y="97"/>
                      <a:pt x="108" y="97"/>
                    </a:cubicBezTo>
                    <a:cubicBezTo>
                      <a:pt x="130" y="94"/>
                      <a:pt x="149" y="117"/>
                      <a:pt x="151" y="128"/>
                    </a:cubicBezTo>
                    <a:cubicBezTo>
                      <a:pt x="152" y="130"/>
                      <a:pt x="154" y="131"/>
                      <a:pt x="156" y="130"/>
                    </a:cubicBezTo>
                    <a:cubicBezTo>
                      <a:pt x="158" y="130"/>
                      <a:pt x="159" y="128"/>
                      <a:pt x="159" y="127"/>
                    </a:cubicBezTo>
                    <a:cubicBezTo>
                      <a:pt x="159" y="126"/>
                      <a:pt x="159" y="126"/>
                      <a:pt x="159" y="126"/>
                    </a:cubicBezTo>
                    <a:cubicBezTo>
                      <a:pt x="156" y="113"/>
                      <a:pt x="149" y="104"/>
                      <a:pt x="140" y="96"/>
                    </a:cubicBezTo>
                    <a:cubicBezTo>
                      <a:pt x="140" y="95"/>
                      <a:pt x="140" y="94"/>
                      <a:pt x="140" y="94"/>
                    </a:cubicBezTo>
                    <a:cubicBezTo>
                      <a:pt x="141" y="94"/>
                      <a:pt x="141" y="93"/>
                      <a:pt x="141" y="93"/>
                    </a:cubicBezTo>
                    <a:cubicBezTo>
                      <a:pt x="148" y="93"/>
                      <a:pt x="154" y="91"/>
                      <a:pt x="161" y="87"/>
                    </a:cubicBezTo>
                    <a:cubicBezTo>
                      <a:pt x="163" y="87"/>
                      <a:pt x="163" y="85"/>
                      <a:pt x="163" y="84"/>
                    </a:cubicBezTo>
                    <a:cubicBezTo>
                      <a:pt x="163" y="83"/>
                      <a:pt x="163" y="83"/>
                      <a:pt x="163" y="82"/>
                    </a:cubicBezTo>
                    <a:cubicBezTo>
                      <a:pt x="162" y="80"/>
                      <a:pt x="159" y="79"/>
                      <a:pt x="157" y="80"/>
                    </a:cubicBezTo>
                    <a:cubicBezTo>
                      <a:pt x="142" y="85"/>
                      <a:pt x="104" y="82"/>
                      <a:pt x="85" y="66"/>
                    </a:cubicBezTo>
                    <a:cubicBezTo>
                      <a:pt x="83" y="65"/>
                      <a:pt x="57" y="39"/>
                      <a:pt x="35" y="24"/>
                    </a:cubicBezTo>
                    <a:cubicBezTo>
                      <a:pt x="14" y="9"/>
                      <a:pt x="2" y="7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0" name="Freeform 185">
                <a:extLst>
                  <a:ext uri="{FF2B5EF4-FFF2-40B4-BE49-F238E27FC236}">
                    <a16:creationId xmlns:a16="http://schemas.microsoft.com/office/drawing/2014/main" id="{95EF9FCA-73A7-48A1-921C-785DD0181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2792"/>
                <a:ext cx="15" cy="67"/>
              </a:xfrm>
              <a:custGeom>
                <a:avLst/>
                <a:gdLst>
                  <a:gd name="T0" fmla="*/ 0 w 6"/>
                  <a:gd name="T1" fmla="*/ 0 h 25"/>
                  <a:gd name="T2" fmla="*/ 95 w 6"/>
                  <a:gd name="T3" fmla="*/ 482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5">
                    <a:moveTo>
                      <a:pt x="0" y="0"/>
                    </a:moveTo>
                    <a:cubicBezTo>
                      <a:pt x="5" y="8"/>
                      <a:pt x="6" y="19"/>
                      <a:pt x="6" y="2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1" name="Freeform 186">
                <a:extLst>
                  <a:ext uri="{FF2B5EF4-FFF2-40B4-BE49-F238E27FC236}">
                    <a16:creationId xmlns:a16="http://schemas.microsoft.com/office/drawing/2014/main" id="{8AAC3C16-7A24-49DD-8578-AFEDF4868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3008"/>
                <a:ext cx="5" cy="29"/>
              </a:xfrm>
              <a:custGeom>
                <a:avLst/>
                <a:gdLst>
                  <a:gd name="T0" fmla="*/ 33 w 2"/>
                  <a:gd name="T1" fmla="*/ 0 h 11"/>
                  <a:gd name="T2" fmla="*/ 0 w 2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2" y="0"/>
                    </a:moveTo>
                    <a:cubicBezTo>
                      <a:pt x="1" y="5"/>
                      <a:pt x="0" y="11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2" name="Freeform 187">
                <a:extLst>
                  <a:ext uri="{FF2B5EF4-FFF2-40B4-BE49-F238E27FC236}">
                    <a16:creationId xmlns:a16="http://schemas.microsoft.com/office/drawing/2014/main" id="{ABC716DC-831C-41ED-829C-76D3AF431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880"/>
                <a:ext cx="28" cy="16"/>
              </a:xfrm>
              <a:custGeom>
                <a:avLst/>
                <a:gdLst>
                  <a:gd name="T0" fmla="*/ 0 w 11"/>
                  <a:gd name="T1" fmla="*/ 0 h 6"/>
                  <a:gd name="T2" fmla="*/ 181 w 11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cubicBezTo>
                      <a:pt x="6" y="2"/>
                      <a:pt x="11" y="6"/>
                      <a:pt x="11" y="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3" name="Freeform 188">
                <a:extLst>
                  <a:ext uri="{FF2B5EF4-FFF2-40B4-BE49-F238E27FC236}">
                    <a16:creationId xmlns:a16="http://schemas.microsoft.com/office/drawing/2014/main" id="{C491496B-008E-4508-90BF-FAD73A873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2875"/>
                <a:ext cx="5" cy="37"/>
              </a:xfrm>
              <a:custGeom>
                <a:avLst/>
                <a:gdLst>
                  <a:gd name="T0" fmla="*/ 0 w 2"/>
                  <a:gd name="T1" fmla="*/ 0 h 14"/>
                  <a:gd name="T2" fmla="*/ 33 w 2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0" y="6"/>
                      <a:pt x="0" y="11"/>
                      <a:pt x="2" y="1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4" name="Freeform 189">
                <a:extLst>
                  <a:ext uri="{FF2B5EF4-FFF2-40B4-BE49-F238E27FC236}">
                    <a16:creationId xmlns:a16="http://schemas.microsoft.com/office/drawing/2014/main" id="{9BEF6649-2AA1-4319-AA15-6A8DC04D8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1661"/>
                <a:ext cx="23" cy="40"/>
              </a:xfrm>
              <a:custGeom>
                <a:avLst/>
                <a:gdLst>
                  <a:gd name="T0" fmla="*/ 84 w 9"/>
                  <a:gd name="T1" fmla="*/ 0 h 15"/>
                  <a:gd name="T2" fmla="*/ 151 w 9"/>
                  <a:gd name="T3" fmla="*/ 77 h 15"/>
                  <a:gd name="T4" fmla="*/ 51 w 9"/>
                  <a:gd name="T5" fmla="*/ 264 h 15"/>
                  <a:gd name="T6" fmla="*/ 51 w 9"/>
                  <a:gd name="T7" fmla="*/ 285 h 15"/>
                  <a:gd name="T8" fmla="*/ 0 w 9"/>
                  <a:gd name="T9" fmla="*/ 171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5" y="0"/>
                    </a:moveTo>
                    <a:cubicBezTo>
                      <a:pt x="7" y="2"/>
                      <a:pt x="9" y="4"/>
                      <a:pt x="9" y="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" y="12"/>
                      <a:pt x="1" y="11"/>
                      <a:pt x="0" y="9"/>
                    </a:cubicBezTo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5" name="Freeform 190">
                <a:extLst>
                  <a:ext uri="{FF2B5EF4-FFF2-40B4-BE49-F238E27FC236}">
                    <a16:creationId xmlns:a16="http://schemas.microsoft.com/office/drawing/2014/main" id="{43FAC772-A9E9-4853-AB51-CF897FB62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733"/>
                <a:ext cx="15" cy="24"/>
              </a:xfrm>
              <a:custGeom>
                <a:avLst/>
                <a:gdLst>
                  <a:gd name="T0" fmla="*/ 0 w 6"/>
                  <a:gd name="T1" fmla="*/ 56 h 9"/>
                  <a:gd name="T2" fmla="*/ 50 w 6"/>
                  <a:gd name="T3" fmla="*/ 136 h 9"/>
                  <a:gd name="T4" fmla="*/ 63 w 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0" y="3"/>
                    </a:moveTo>
                    <a:cubicBezTo>
                      <a:pt x="0" y="5"/>
                      <a:pt x="1" y="9"/>
                      <a:pt x="3" y="7"/>
                    </a:cubicBezTo>
                    <a:cubicBezTo>
                      <a:pt x="6" y="6"/>
                      <a:pt x="5" y="2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6" name="Freeform 191">
                <a:extLst>
                  <a:ext uri="{FF2B5EF4-FFF2-40B4-BE49-F238E27FC236}">
                    <a16:creationId xmlns:a16="http://schemas.microsoft.com/office/drawing/2014/main" id="{F1A26B77-B31B-4CF9-B394-C9DEC0FD9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971"/>
                <a:ext cx="13" cy="18"/>
              </a:xfrm>
              <a:custGeom>
                <a:avLst/>
                <a:gdLst>
                  <a:gd name="T0" fmla="*/ 21 w 5"/>
                  <a:gd name="T1" fmla="*/ 33 h 7"/>
                  <a:gd name="T2" fmla="*/ 0 w 5"/>
                  <a:gd name="T3" fmla="*/ 100 h 7"/>
                  <a:gd name="T4" fmla="*/ 88 w 5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1" y="2"/>
                    </a:moveTo>
                    <a:cubicBezTo>
                      <a:pt x="0" y="3"/>
                      <a:pt x="0" y="5"/>
                      <a:pt x="0" y="6"/>
                    </a:cubicBezTo>
                    <a:cubicBezTo>
                      <a:pt x="4" y="7"/>
                      <a:pt x="5" y="3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7" name="Freeform 192">
                <a:extLst>
                  <a:ext uri="{FF2B5EF4-FFF2-40B4-BE49-F238E27FC236}">
                    <a16:creationId xmlns:a16="http://schemas.microsoft.com/office/drawing/2014/main" id="{BFFFCFB1-B2C1-47F6-A0F1-18079A5DD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2003"/>
                <a:ext cx="15" cy="16"/>
              </a:xfrm>
              <a:custGeom>
                <a:avLst/>
                <a:gdLst>
                  <a:gd name="T0" fmla="*/ 63 w 6"/>
                  <a:gd name="T1" fmla="*/ 0 h 6"/>
                  <a:gd name="T2" fmla="*/ 20 w 6"/>
                  <a:gd name="T3" fmla="*/ 115 h 6"/>
                  <a:gd name="T4" fmla="*/ 95 w 6"/>
                  <a:gd name="T5" fmla="*/ 5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1"/>
                      <a:pt x="0" y="3"/>
                      <a:pt x="1" y="6"/>
                    </a:cubicBezTo>
                    <a:cubicBezTo>
                      <a:pt x="3" y="6"/>
                      <a:pt x="4" y="4"/>
                      <a:pt x="6" y="3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8" name="Freeform 193">
                <a:extLst>
                  <a:ext uri="{FF2B5EF4-FFF2-40B4-BE49-F238E27FC236}">
                    <a16:creationId xmlns:a16="http://schemas.microsoft.com/office/drawing/2014/main" id="{8CC7C3E0-F79A-4E5D-BEB1-FC8A303E4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1976"/>
                <a:ext cx="20" cy="19"/>
              </a:xfrm>
              <a:custGeom>
                <a:avLst/>
                <a:gdLst>
                  <a:gd name="T0" fmla="*/ 0 w 8"/>
                  <a:gd name="T1" fmla="*/ 60 h 7"/>
                  <a:gd name="T2" fmla="*/ 20 w 8"/>
                  <a:gd name="T3" fmla="*/ 141 h 7"/>
                  <a:gd name="T4" fmla="*/ 83 w 8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3"/>
                    </a:moveTo>
                    <a:cubicBezTo>
                      <a:pt x="1" y="4"/>
                      <a:pt x="1" y="5"/>
                      <a:pt x="1" y="7"/>
                    </a:cubicBezTo>
                    <a:cubicBezTo>
                      <a:pt x="4" y="7"/>
                      <a:pt x="8" y="2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9" name="Freeform 194">
                <a:extLst>
                  <a:ext uri="{FF2B5EF4-FFF2-40B4-BE49-F238E27FC236}">
                    <a16:creationId xmlns:a16="http://schemas.microsoft.com/office/drawing/2014/main" id="{D45E0869-BB6F-4FAB-A97E-F17CCBC14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2339"/>
                <a:ext cx="27" cy="24"/>
              </a:xfrm>
              <a:custGeom>
                <a:avLst/>
                <a:gdLst>
                  <a:gd name="T0" fmla="*/ 91 w 11"/>
                  <a:gd name="T1" fmla="*/ 0 h 9"/>
                  <a:gd name="T2" fmla="*/ 12 w 11"/>
                  <a:gd name="T3" fmla="*/ 115 h 9"/>
                  <a:gd name="T4" fmla="*/ 162 w 1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4" y="1"/>
                      <a:pt x="0" y="4"/>
                      <a:pt x="1" y="6"/>
                    </a:cubicBezTo>
                    <a:cubicBezTo>
                      <a:pt x="3" y="9"/>
                      <a:pt x="10" y="1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0" name="Freeform 195">
                <a:extLst>
                  <a:ext uri="{FF2B5EF4-FFF2-40B4-BE49-F238E27FC236}">
                    <a16:creationId xmlns:a16="http://schemas.microsoft.com/office/drawing/2014/main" id="{BD5E41DB-7D70-4CDD-AF76-D4D76FAAC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387"/>
                <a:ext cx="20" cy="16"/>
              </a:xfrm>
              <a:custGeom>
                <a:avLst/>
                <a:gdLst>
                  <a:gd name="T0" fmla="*/ 50 w 8"/>
                  <a:gd name="T1" fmla="*/ 21 h 6"/>
                  <a:gd name="T2" fmla="*/ 125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3" y="1"/>
                    </a:moveTo>
                    <a:cubicBezTo>
                      <a:pt x="0" y="6"/>
                      <a:pt x="7" y="6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1" name="Freeform 196">
                <a:extLst>
                  <a:ext uri="{FF2B5EF4-FFF2-40B4-BE49-F238E27FC236}">
                    <a16:creationId xmlns:a16="http://schemas.microsoft.com/office/drawing/2014/main" id="{1C254918-9CC9-4E3A-9EEB-58B2BD930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509"/>
                <a:ext cx="20" cy="24"/>
              </a:xfrm>
              <a:custGeom>
                <a:avLst/>
                <a:gdLst>
                  <a:gd name="T0" fmla="*/ 95 w 8"/>
                  <a:gd name="T1" fmla="*/ 21 h 9"/>
                  <a:gd name="T2" fmla="*/ 125 w 8"/>
                  <a:gd name="T3" fmla="*/ 77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9">
                    <a:moveTo>
                      <a:pt x="6" y="1"/>
                    </a:moveTo>
                    <a:cubicBezTo>
                      <a:pt x="0" y="0"/>
                      <a:pt x="0" y="9"/>
                      <a:pt x="8" y="4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2" name="Freeform 197">
                <a:extLst>
                  <a:ext uri="{FF2B5EF4-FFF2-40B4-BE49-F238E27FC236}">
                    <a16:creationId xmlns:a16="http://schemas.microsoft.com/office/drawing/2014/main" id="{3ABEAA76-ACFA-4E58-BA33-AAD24A888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736"/>
                <a:ext cx="25" cy="19"/>
              </a:xfrm>
              <a:custGeom>
                <a:avLst/>
                <a:gdLst>
                  <a:gd name="T0" fmla="*/ 63 w 10"/>
                  <a:gd name="T1" fmla="*/ 0 h 7"/>
                  <a:gd name="T2" fmla="*/ 63 w 10"/>
                  <a:gd name="T3" fmla="*/ 141 h 7"/>
                  <a:gd name="T4" fmla="*/ 158 w 10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4" y="0"/>
                    </a:moveTo>
                    <a:cubicBezTo>
                      <a:pt x="2" y="2"/>
                      <a:pt x="0" y="6"/>
                      <a:pt x="4" y="7"/>
                    </a:cubicBezTo>
                    <a:cubicBezTo>
                      <a:pt x="7" y="7"/>
                      <a:pt x="9" y="2"/>
                      <a:pt x="10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3" name="Freeform 198">
                <a:extLst>
                  <a:ext uri="{FF2B5EF4-FFF2-40B4-BE49-F238E27FC236}">
                    <a16:creationId xmlns:a16="http://schemas.microsoft.com/office/drawing/2014/main" id="{5E163F05-24CA-40C2-B3C0-77F5CC3D5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795"/>
                <a:ext cx="20" cy="24"/>
              </a:xfrm>
              <a:custGeom>
                <a:avLst/>
                <a:gdLst>
                  <a:gd name="T0" fmla="*/ 63 w 8"/>
                  <a:gd name="T1" fmla="*/ 0 h 9"/>
                  <a:gd name="T2" fmla="*/ 20 w 8"/>
                  <a:gd name="T3" fmla="*/ 93 h 9"/>
                  <a:gd name="T4" fmla="*/ 113 w 8"/>
                  <a:gd name="T5" fmla="*/ 56 h 9"/>
                  <a:gd name="T6" fmla="*/ 20 w 8"/>
                  <a:gd name="T7" fmla="*/ 17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2" y="1"/>
                      <a:pt x="0" y="3"/>
                      <a:pt x="1" y="5"/>
                    </a:cubicBezTo>
                    <a:cubicBezTo>
                      <a:pt x="3" y="5"/>
                      <a:pt x="5" y="3"/>
                      <a:pt x="7" y="3"/>
                    </a:cubicBezTo>
                    <a:cubicBezTo>
                      <a:pt x="8" y="6"/>
                      <a:pt x="4" y="9"/>
                      <a:pt x="1" y="9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4" name="Freeform 199">
                <a:extLst>
                  <a:ext uri="{FF2B5EF4-FFF2-40B4-BE49-F238E27FC236}">
                    <a16:creationId xmlns:a16="http://schemas.microsoft.com/office/drawing/2014/main" id="{F720D465-BC65-4F30-AA8C-E9AB1AC81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872"/>
                <a:ext cx="20" cy="27"/>
              </a:xfrm>
              <a:custGeom>
                <a:avLst/>
                <a:gdLst>
                  <a:gd name="T0" fmla="*/ 113 w 8"/>
                  <a:gd name="T1" fmla="*/ 38 h 10"/>
                  <a:gd name="T2" fmla="*/ 125 w 8"/>
                  <a:gd name="T3" fmla="*/ 10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7" y="2"/>
                    </a:moveTo>
                    <a:cubicBezTo>
                      <a:pt x="1" y="0"/>
                      <a:pt x="0" y="10"/>
                      <a:pt x="8" y="5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5" name="Freeform 200">
                <a:extLst>
                  <a:ext uri="{FF2B5EF4-FFF2-40B4-BE49-F238E27FC236}">
                    <a16:creationId xmlns:a16="http://schemas.microsoft.com/office/drawing/2014/main" id="{CAE31987-5541-4523-8A52-BCDA50E52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872"/>
                <a:ext cx="10" cy="16"/>
              </a:xfrm>
              <a:custGeom>
                <a:avLst/>
                <a:gdLst>
                  <a:gd name="T0" fmla="*/ 0 w 4"/>
                  <a:gd name="T1" fmla="*/ 93 h 6"/>
                  <a:gd name="T2" fmla="*/ 63 w 4"/>
                  <a:gd name="T3" fmla="*/ 0 h 6"/>
                  <a:gd name="T4" fmla="*/ 63 w 4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5"/>
                    </a:moveTo>
                    <a:cubicBezTo>
                      <a:pt x="1" y="3"/>
                      <a:pt x="2" y="0"/>
                      <a:pt x="4" y="0"/>
                    </a:cubicBezTo>
                    <a:cubicBezTo>
                      <a:pt x="4" y="2"/>
                      <a:pt x="4" y="4"/>
                      <a:pt x="4" y="6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6" name="Freeform 201">
                <a:extLst>
                  <a:ext uri="{FF2B5EF4-FFF2-40B4-BE49-F238E27FC236}">
                    <a16:creationId xmlns:a16="http://schemas.microsoft.com/office/drawing/2014/main" id="{C336AF74-6537-4F73-8DA8-15FD0CA9D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3005"/>
                <a:ext cx="22" cy="19"/>
              </a:xfrm>
              <a:custGeom>
                <a:avLst/>
                <a:gdLst>
                  <a:gd name="T0" fmla="*/ 120 w 9"/>
                  <a:gd name="T1" fmla="*/ 38 h 7"/>
                  <a:gd name="T2" fmla="*/ 132 w 9"/>
                  <a:gd name="T3" fmla="*/ 11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8" y="2"/>
                    </a:moveTo>
                    <a:cubicBezTo>
                      <a:pt x="2" y="0"/>
                      <a:pt x="0" y="7"/>
                      <a:pt x="9" y="6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7" name="Freeform 202">
                <a:extLst>
                  <a:ext uri="{FF2B5EF4-FFF2-40B4-BE49-F238E27FC236}">
                    <a16:creationId xmlns:a16="http://schemas.microsoft.com/office/drawing/2014/main" id="{09C78428-CF19-4B65-B7EE-28BE82741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3043"/>
                <a:ext cx="20" cy="21"/>
              </a:xfrm>
              <a:custGeom>
                <a:avLst/>
                <a:gdLst>
                  <a:gd name="T0" fmla="*/ 125 w 8"/>
                  <a:gd name="T1" fmla="*/ 55 h 8"/>
                  <a:gd name="T2" fmla="*/ 50 w 8"/>
                  <a:gd name="T3" fmla="*/ 0 h 8"/>
                  <a:gd name="T4" fmla="*/ 95 w 8"/>
                  <a:gd name="T5" fmla="*/ 11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cubicBezTo>
                      <a:pt x="6" y="1"/>
                      <a:pt x="4" y="1"/>
                      <a:pt x="3" y="0"/>
                    </a:cubicBezTo>
                    <a:cubicBezTo>
                      <a:pt x="0" y="3"/>
                      <a:pt x="2" y="8"/>
                      <a:pt x="6" y="6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8" name="Freeform 203">
                <a:extLst>
                  <a:ext uri="{FF2B5EF4-FFF2-40B4-BE49-F238E27FC236}">
                    <a16:creationId xmlns:a16="http://schemas.microsoft.com/office/drawing/2014/main" id="{2E8D0BBB-3B94-4A29-9A3D-401C0EA32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3344"/>
                <a:ext cx="15" cy="19"/>
              </a:xfrm>
              <a:custGeom>
                <a:avLst/>
                <a:gdLst>
                  <a:gd name="T0" fmla="*/ 95 w 6"/>
                  <a:gd name="T1" fmla="*/ 22 h 7"/>
                  <a:gd name="T2" fmla="*/ 20 w 6"/>
                  <a:gd name="T3" fmla="*/ 81 h 7"/>
                  <a:gd name="T4" fmla="*/ 83 w 6"/>
                  <a:gd name="T5" fmla="*/ 11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cubicBezTo>
                      <a:pt x="4" y="0"/>
                      <a:pt x="0" y="0"/>
                      <a:pt x="1" y="4"/>
                    </a:cubicBezTo>
                    <a:cubicBezTo>
                      <a:pt x="1" y="7"/>
                      <a:pt x="3" y="6"/>
                      <a:pt x="5" y="6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9" name="Freeform 204">
                <a:extLst>
                  <a:ext uri="{FF2B5EF4-FFF2-40B4-BE49-F238E27FC236}">
                    <a16:creationId xmlns:a16="http://schemas.microsoft.com/office/drawing/2014/main" id="{471946E5-BA86-4725-B1C1-7868A5F8D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3432"/>
                <a:ext cx="23" cy="16"/>
              </a:xfrm>
              <a:custGeom>
                <a:avLst/>
                <a:gdLst>
                  <a:gd name="T0" fmla="*/ 151 w 9"/>
                  <a:gd name="T1" fmla="*/ 0 h 6"/>
                  <a:gd name="T2" fmla="*/ 130 w 9"/>
                  <a:gd name="T3" fmla="*/ 93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3" y="0"/>
                      <a:pt x="0" y="6"/>
                      <a:pt x="8" y="5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726" name="Freeform 206">
              <a:extLst>
                <a:ext uri="{FF2B5EF4-FFF2-40B4-BE49-F238E27FC236}">
                  <a16:creationId xmlns:a16="http://schemas.microsoft.com/office/drawing/2014/main" id="{F97570BA-E335-444F-B25C-C1EAC1EA8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3299"/>
              <a:ext cx="20" cy="16"/>
            </a:xfrm>
            <a:custGeom>
              <a:avLst/>
              <a:gdLst>
                <a:gd name="T0" fmla="*/ 83 w 8"/>
                <a:gd name="T1" fmla="*/ 0 h 6"/>
                <a:gd name="T2" fmla="*/ 20 w 8"/>
                <a:gd name="T3" fmla="*/ 93 h 6"/>
                <a:gd name="T4" fmla="*/ 125 w 8"/>
                <a:gd name="T5" fmla="*/ 9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3" y="0"/>
                    <a:pt x="0" y="2"/>
                    <a:pt x="1" y="5"/>
                  </a:cubicBezTo>
                  <a:cubicBezTo>
                    <a:pt x="3" y="6"/>
                    <a:pt x="6" y="4"/>
                    <a:pt x="8" y="5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27" name="Freeform 207">
              <a:extLst>
                <a:ext uri="{FF2B5EF4-FFF2-40B4-BE49-F238E27FC236}">
                  <a16:creationId xmlns:a16="http://schemas.microsoft.com/office/drawing/2014/main" id="{C2435E4A-E5CB-44D1-993D-F962A736D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3459"/>
              <a:ext cx="20" cy="21"/>
            </a:xfrm>
            <a:custGeom>
              <a:avLst/>
              <a:gdLst>
                <a:gd name="T0" fmla="*/ 113 w 8"/>
                <a:gd name="T1" fmla="*/ 0 h 8"/>
                <a:gd name="T2" fmla="*/ 125 w 8"/>
                <a:gd name="T3" fmla="*/ 8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0" y="1"/>
                    <a:pt x="1" y="8"/>
                    <a:pt x="8" y="5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28" name="Freeform 208">
              <a:extLst>
                <a:ext uri="{FF2B5EF4-FFF2-40B4-BE49-F238E27FC236}">
                  <a16:creationId xmlns:a16="http://schemas.microsoft.com/office/drawing/2014/main" id="{5777466A-34E2-4FFF-A480-83F0F9A4D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3411"/>
              <a:ext cx="7" cy="5"/>
            </a:xfrm>
            <a:custGeom>
              <a:avLst/>
              <a:gdLst>
                <a:gd name="T0" fmla="*/ 37 w 3"/>
                <a:gd name="T1" fmla="*/ 0 h 2"/>
                <a:gd name="T2" fmla="*/ 0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29" name="Freeform 209">
              <a:extLst>
                <a:ext uri="{FF2B5EF4-FFF2-40B4-BE49-F238E27FC236}">
                  <a16:creationId xmlns:a16="http://schemas.microsoft.com/office/drawing/2014/main" id="{E0238A17-37B6-45BE-B0DA-AC20210E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55"/>
              <a:ext cx="27" cy="24"/>
            </a:xfrm>
            <a:custGeom>
              <a:avLst/>
              <a:gdLst>
                <a:gd name="T0" fmla="*/ 12 w 11"/>
                <a:gd name="T1" fmla="*/ 77 h 9"/>
                <a:gd name="T2" fmla="*/ 91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1" y="4"/>
                  </a:moveTo>
                  <a:cubicBezTo>
                    <a:pt x="0" y="9"/>
                    <a:pt x="11" y="8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0" name="Freeform 210">
              <a:extLst>
                <a:ext uri="{FF2B5EF4-FFF2-40B4-BE49-F238E27FC236}">
                  <a16:creationId xmlns:a16="http://schemas.microsoft.com/office/drawing/2014/main" id="{24B936BA-8784-41F3-AF82-6F527F3EE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1923"/>
              <a:ext cx="18" cy="13"/>
            </a:xfrm>
            <a:custGeom>
              <a:avLst/>
              <a:gdLst>
                <a:gd name="T0" fmla="*/ 0 w 7"/>
                <a:gd name="T1" fmla="*/ 88 h 5"/>
                <a:gd name="T2" fmla="*/ 118 w 7"/>
                <a:gd name="T3" fmla="*/ 34 h 5"/>
                <a:gd name="T4" fmla="*/ 0 w 7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5"/>
                    <a:pt x="5" y="3"/>
                    <a:pt x="7" y="2"/>
                  </a:cubicBezTo>
                  <a:cubicBezTo>
                    <a:pt x="5" y="0"/>
                    <a:pt x="2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1" name="Freeform 211">
              <a:extLst>
                <a:ext uri="{FF2B5EF4-FFF2-40B4-BE49-F238E27FC236}">
                  <a16:creationId xmlns:a16="http://schemas.microsoft.com/office/drawing/2014/main" id="{56DA04C6-E2C9-436C-B447-597CFC43A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539"/>
              <a:ext cx="17" cy="21"/>
            </a:xfrm>
            <a:custGeom>
              <a:avLst/>
              <a:gdLst>
                <a:gd name="T0" fmla="*/ 0 w 7"/>
                <a:gd name="T1" fmla="*/ 89 h 8"/>
                <a:gd name="T2" fmla="*/ 87 w 7"/>
                <a:gd name="T3" fmla="*/ 110 h 8"/>
                <a:gd name="T4" fmla="*/ 29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cubicBezTo>
                    <a:pt x="1" y="6"/>
                    <a:pt x="4" y="8"/>
                    <a:pt x="6" y="6"/>
                  </a:cubicBezTo>
                  <a:cubicBezTo>
                    <a:pt x="7" y="4"/>
                    <a:pt x="4" y="1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2" name="Freeform 212">
              <a:extLst>
                <a:ext uri="{FF2B5EF4-FFF2-40B4-BE49-F238E27FC236}">
                  <a16:creationId xmlns:a16="http://schemas.microsoft.com/office/drawing/2014/main" id="{B7354653-0CE5-49E9-9A8D-50AB7A1EC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1347"/>
              <a:ext cx="17" cy="21"/>
            </a:xfrm>
            <a:custGeom>
              <a:avLst/>
              <a:gdLst>
                <a:gd name="T0" fmla="*/ 0 w 7"/>
                <a:gd name="T1" fmla="*/ 110 h 8"/>
                <a:gd name="T2" fmla="*/ 12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cubicBezTo>
                    <a:pt x="7" y="8"/>
                    <a:pt x="5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3" name="Freeform 213">
              <a:extLst>
                <a:ext uri="{FF2B5EF4-FFF2-40B4-BE49-F238E27FC236}">
                  <a16:creationId xmlns:a16="http://schemas.microsoft.com/office/drawing/2014/main" id="{A617E3C6-29BA-49B4-B3DD-ADE490AC6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1344"/>
              <a:ext cx="10" cy="11"/>
            </a:xfrm>
            <a:custGeom>
              <a:avLst/>
              <a:gdLst>
                <a:gd name="T0" fmla="*/ 0 w 4"/>
                <a:gd name="T1" fmla="*/ 83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3"/>
                    <a:pt x="3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4" name="Freeform 214">
              <a:extLst>
                <a:ext uri="{FF2B5EF4-FFF2-40B4-BE49-F238E27FC236}">
                  <a16:creationId xmlns:a16="http://schemas.microsoft.com/office/drawing/2014/main" id="{4917962B-8566-4936-B8EE-5FAAB1E6D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213"/>
              <a:ext cx="23" cy="32"/>
            </a:xfrm>
            <a:custGeom>
              <a:avLst/>
              <a:gdLst>
                <a:gd name="T0" fmla="*/ 33 w 9"/>
                <a:gd name="T1" fmla="*/ 227 h 12"/>
                <a:gd name="T2" fmla="*/ 0 w 9"/>
                <a:gd name="T3" fmla="*/ 17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2" y="12"/>
                  </a:moveTo>
                  <a:cubicBezTo>
                    <a:pt x="9" y="11"/>
                    <a:pt x="8" y="0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5" name="Freeform 215">
              <a:extLst>
                <a:ext uri="{FF2B5EF4-FFF2-40B4-BE49-F238E27FC236}">
                  <a16:creationId xmlns:a16="http://schemas.microsoft.com/office/drawing/2014/main" id="{D26E8377-220A-47E4-A02B-F41862A55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389"/>
              <a:ext cx="20" cy="16"/>
            </a:xfrm>
            <a:custGeom>
              <a:avLst/>
              <a:gdLst>
                <a:gd name="T0" fmla="*/ 125 w 8"/>
                <a:gd name="T1" fmla="*/ 77 h 6"/>
                <a:gd name="T2" fmla="*/ 95 w 8"/>
                <a:gd name="T3" fmla="*/ 0 h 6"/>
                <a:gd name="T4" fmla="*/ 63 w 8"/>
                <a:gd name="T5" fmla="*/ 115 h 6"/>
                <a:gd name="T6" fmla="*/ 33 w 8"/>
                <a:gd name="T7" fmla="*/ 0 h 6"/>
                <a:gd name="T8" fmla="*/ 0 w 8"/>
                <a:gd name="T9" fmla="*/ 11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7" y="3"/>
                    <a:pt x="7" y="1"/>
                    <a:pt x="6" y="0"/>
                  </a:cubicBezTo>
                  <a:cubicBezTo>
                    <a:pt x="5" y="1"/>
                    <a:pt x="5" y="4"/>
                    <a:pt x="4" y="6"/>
                  </a:cubicBezTo>
                  <a:cubicBezTo>
                    <a:pt x="4" y="4"/>
                    <a:pt x="4" y="1"/>
                    <a:pt x="2" y="0"/>
                  </a:cubicBezTo>
                  <a:cubicBezTo>
                    <a:pt x="0" y="1"/>
                    <a:pt x="0" y="4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6" name="Freeform 216">
              <a:extLst>
                <a:ext uri="{FF2B5EF4-FFF2-40B4-BE49-F238E27FC236}">
                  <a16:creationId xmlns:a16="http://schemas.microsoft.com/office/drawing/2014/main" id="{17AA2288-1D71-4D28-9C6A-A2F69E9DC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037"/>
              <a:ext cx="7" cy="1"/>
            </a:xfrm>
            <a:custGeom>
              <a:avLst/>
              <a:gdLst>
                <a:gd name="T0" fmla="*/ 0 w 3"/>
                <a:gd name="T1" fmla="*/ 0 h 1"/>
                <a:gd name="T2" fmla="*/ 3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7" name="Freeform 217">
              <a:extLst>
                <a:ext uri="{FF2B5EF4-FFF2-40B4-BE49-F238E27FC236}">
                  <a16:creationId xmlns:a16="http://schemas.microsoft.com/office/drawing/2014/main" id="{C2AE3EDB-CECC-4674-9EE7-F89A37427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1307"/>
              <a:ext cx="10" cy="2"/>
            </a:xfrm>
            <a:custGeom>
              <a:avLst/>
              <a:gdLst>
                <a:gd name="T0" fmla="*/ 0 w 4"/>
                <a:gd name="T1" fmla="*/ 8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4" y="0"/>
                    <a:pt x="4" y="1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8" name="Freeform 218">
              <a:extLst>
                <a:ext uri="{FF2B5EF4-FFF2-40B4-BE49-F238E27FC236}">
                  <a16:creationId xmlns:a16="http://schemas.microsoft.com/office/drawing/2014/main" id="{1FFF5056-35A6-4705-B368-0087242C4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312"/>
              <a:ext cx="8" cy="8"/>
            </a:xfrm>
            <a:custGeom>
              <a:avLst/>
              <a:gdLst>
                <a:gd name="T0" fmla="*/ 0 w 3"/>
                <a:gd name="T1" fmla="*/ 0 h 3"/>
                <a:gd name="T2" fmla="*/ 56 w 3"/>
                <a:gd name="T3" fmla="*/ 56 h 3"/>
                <a:gd name="T4" fmla="*/ 35 w 3"/>
                <a:gd name="T5" fmla="*/ 5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2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9" name="Freeform 219">
              <a:extLst>
                <a:ext uri="{FF2B5EF4-FFF2-40B4-BE49-F238E27FC236}">
                  <a16:creationId xmlns:a16="http://schemas.microsoft.com/office/drawing/2014/main" id="{2D289B63-F1EC-4A46-84FB-CA3E943B1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1931"/>
              <a:ext cx="15" cy="16"/>
            </a:xfrm>
            <a:custGeom>
              <a:avLst/>
              <a:gdLst>
                <a:gd name="T0" fmla="*/ 83 w 6"/>
                <a:gd name="T1" fmla="*/ 0 h 6"/>
                <a:gd name="T2" fmla="*/ 95 w 6"/>
                <a:gd name="T3" fmla="*/ 115 h 6"/>
                <a:gd name="T4" fmla="*/ 0 w 6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2"/>
                    <a:pt x="5" y="4"/>
                    <a:pt x="6" y="6"/>
                  </a:cubicBezTo>
                  <a:cubicBezTo>
                    <a:pt x="2" y="6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0" name="Freeform 220">
              <a:extLst>
                <a:ext uri="{FF2B5EF4-FFF2-40B4-BE49-F238E27FC236}">
                  <a16:creationId xmlns:a16="http://schemas.microsoft.com/office/drawing/2014/main" id="{D5F8AF8B-4C1B-4B3C-AABF-DC9ABEBF2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579"/>
              <a:ext cx="23" cy="32"/>
            </a:xfrm>
            <a:custGeom>
              <a:avLst/>
              <a:gdLst>
                <a:gd name="T0" fmla="*/ 66 w 9"/>
                <a:gd name="T1" fmla="*/ 0 h 12"/>
                <a:gd name="T2" fmla="*/ 97 w 9"/>
                <a:gd name="T3" fmla="*/ 205 h 12"/>
                <a:gd name="T4" fmla="*/ 0 w 9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cubicBezTo>
                    <a:pt x="5" y="2"/>
                    <a:pt x="9" y="9"/>
                    <a:pt x="6" y="11"/>
                  </a:cubicBezTo>
                  <a:cubicBezTo>
                    <a:pt x="3" y="12"/>
                    <a:pt x="0" y="5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1" name="Freeform 221">
              <a:extLst>
                <a:ext uri="{FF2B5EF4-FFF2-40B4-BE49-F238E27FC236}">
                  <a16:creationId xmlns:a16="http://schemas.microsoft.com/office/drawing/2014/main" id="{A5855338-0F50-42D2-B0A5-30F98F1BB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749"/>
              <a:ext cx="20" cy="22"/>
            </a:xfrm>
            <a:custGeom>
              <a:avLst/>
              <a:gdLst>
                <a:gd name="T0" fmla="*/ 0 w 8"/>
                <a:gd name="T1" fmla="*/ 83 h 8"/>
                <a:gd name="T2" fmla="*/ 113 w 8"/>
                <a:gd name="T3" fmla="*/ 22 h 8"/>
                <a:gd name="T4" fmla="*/ 33 w 8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2" y="3"/>
                    <a:pt x="4" y="0"/>
                    <a:pt x="7" y="1"/>
                  </a:cubicBezTo>
                  <a:cubicBezTo>
                    <a:pt x="8" y="5"/>
                    <a:pt x="4" y="6"/>
                    <a:pt x="2" y="8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2" name="Freeform 222">
              <a:extLst>
                <a:ext uri="{FF2B5EF4-FFF2-40B4-BE49-F238E27FC236}">
                  <a16:creationId xmlns:a16="http://schemas.microsoft.com/office/drawing/2014/main" id="{D6A7D116-2DDB-434B-BB0B-2CB287640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904"/>
              <a:ext cx="20" cy="13"/>
            </a:xfrm>
            <a:custGeom>
              <a:avLst/>
              <a:gdLst>
                <a:gd name="T0" fmla="*/ 63 w 8"/>
                <a:gd name="T1" fmla="*/ 0 h 5"/>
                <a:gd name="T2" fmla="*/ 0 w 8"/>
                <a:gd name="T3" fmla="*/ 55 h 5"/>
                <a:gd name="T4" fmla="*/ 125 w 8"/>
                <a:gd name="T5" fmla="*/ 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5"/>
                    <a:pt x="5" y="4"/>
                    <a:pt x="8" y="4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3" name="Freeform 223">
              <a:extLst>
                <a:ext uri="{FF2B5EF4-FFF2-40B4-BE49-F238E27FC236}">
                  <a16:creationId xmlns:a16="http://schemas.microsoft.com/office/drawing/2014/main" id="{1AE96D34-CFD0-45E5-8920-CF6E6ED9E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805"/>
              <a:ext cx="17" cy="11"/>
            </a:xfrm>
            <a:custGeom>
              <a:avLst/>
              <a:gdLst>
                <a:gd name="T0" fmla="*/ 0 w 7"/>
                <a:gd name="T1" fmla="*/ 0 h 4"/>
                <a:gd name="T2" fmla="*/ 87 w 7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1" y="1"/>
                    <a:pt x="7" y="2"/>
                    <a:pt x="6" y="4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4" name="Freeform 224">
              <a:extLst>
                <a:ext uri="{FF2B5EF4-FFF2-40B4-BE49-F238E27FC236}">
                  <a16:creationId xmlns:a16="http://schemas.microsoft.com/office/drawing/2014/main" id="{DC131F6F-B6F2-4BE0-93AA-55BE6F7FC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2928"/>
              <a:ext cx="17" cy="24"/>
            </a:xfrm>
            <a:custGeom>
              <a:avLst/>
              <a:gdLst>
                <a:gd name="T0" fmla="*/ 70 w 7"/>
                <a:gd name="T1" fmla="*/ 0 h 9"/>
                <a:gd name="T2" fmla="*/ 70 w 7"/>
                <a:gd name="T3" fmla="*/ 171 h 9"/>
                <a:gd name="T4" fmla="*/ 0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5" y="0"/>
                  </a:moveTo>
                  <a:cubicBezTo>
                    <a:pt x="6" y="2"/>
                    <a:pt x="7" y="8"/>
                    <a:pt x="5" y="9"/>
                  </a:cubicBezTo>
                  <a:cubicBezTo>
                    <a:pt x="3" y="8"/>
                    <a:pt x="1" y="5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5" name="Freeform 225">
              <a:extLst>
                <a:ext uri="{FF2B5EF4-FFF2-40B4-BE49-F238E27FC236}">
                  <a16:creationId xmlns:a16="http://schemas.microsoft.com/office/drawing/2014/main" id="{D36923E7-711D-4B13-866F-4B1CD5780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3443"/>
              <a:ext cx="3" cy="16"/>
            </a:xfrm>
            <a:custGeom>
              <a:avLst/>
              <a:gdLst>
                <a:gd name="T0" fmla="*/ 27 w 1"/>
                <a:gd name="T1" fmla="*/ 0 h 6"/>
                <a:gd name="T2" fmla="*/ 0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6" name="Freeform 226">
              <a:extLst>
                <a:ext uri="{FF2B5EF4-FFF2-40B4-BE49-F238E27FC236}">
                  <a16:creationId xmlns:a16="http://schemas.microsoft.com/office/drawing/2014/main" id="{1AB467CD-A6EF-47A9-8FE8-C1F1E7311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3597"/>
              <a:ext cx="20" cy="24"/>
            </a:xfrm>
            <a:custGeom>
              <a:avLst/>
              <a:gdLst>
                <a:gd name="T0" fmla="*/ 125 w 8"/>
                <a:gd name="T1" fmla="*/ 93 h 9"/>
                <a:gd name="T2" fmla="*/ 125 w 8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4" y="0"/>
                    <a:pt x="0" y="9"/>
                    <a:pt x="8" y="9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7" name="Freeform 227">
              <a:extLst>
                <a:ext uri="{FF2B5EF4-FFF2-40B4-BE49-F238E27FC236}">
                  <a16:creationId xmlns:a16="http://schemas.microsoft.com/office/drawing/2014/main" id="{0D029626-D69F-4B38-A487-3798B19AC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3576"/>
              <a:ext cx="10" cy="5"/>
            </a:xfrm>
            <a:custGeom>
              <a:avLst/>
              <a:gdLst>
                <a:gd name="T0" fmla="*/ 0 w 4"/>
                <a:gd name="T1" fmla="*/ 33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8" name="Freeform 228">
              <a:extLst>
                <a:ext uri="{FF2B5EF4-FFF2-40B4-BE49-F238E27FC236}">
                  <a16:creationId xmlns:a16="http://schemas.microsoft.com/office/drawing/2014/main" id="{FBFCCBF8-7DAF-48EC-9D40-C0BEC224C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3427"/>
              <a:ext cx="17" cy="24"/>
            </a:xfrm>
            <a:custGeom>
              <a:avLst/>
              <a:gdLst>
                <a:gd name="T0" fmla="*/ 29 w 7"/>
                <a:gd name="T1" fmla="*/ 77 h 9"/>
                <a:gd name="T2" fmla="*/ 0 w 7"/>
                <a:gd name="T3" fmla="*/ 14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2" y="4"/>
                  </a:moveTo>
                  <a:cubicBezTo>
                    <a:pt x="7" y="0"/>
                    <a:pt x="7" y="9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9" name="Freeform 229">
              <a:extLst>
                <a:ext uri="{FF2B5EF4-FFF2-40B4-BE49-F238E27FC236}">
                  <a16:creationId xmlns:a16="http://schemas.microsoft.com/office/drawing/2014/main" id="{B14B8005-E22F-496B-9C30-93D87FC6A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3323"/>
              <a:ext cx="10" cy="10"/>
            </a:xfrm>
            <a:custGeom>
              <a:avLst/>
              <a:gdLst>
                <a:gd name="T0" fmla="*/ 0 w 4"/>
                <a:gd name="T1" fmla="*/ 63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2"/>
                    <a:pt x="3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0" name="Freeform 230">
              <a:extLst>
                <a:ext uri="{FF2B5EF4-FFF2-40B4-BE49-F238E27FC236}">
                  <a16:creationId xmlns:a16="http://schemas.microsoft.com/office/drawing/2014/main" id="{DB7402FD-F2FC-4140-9A3F-0E1CC78FE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3211"/>
              <a:ext cx="25" cy="32"/>
            </a:xfrm>
            <a:custGeom>
              <a:avLst/>
              <a:gdLst>
                <a:gd name="T0" fmla="*/ 95 w 10"/>
                <a:gd name="T1" fmla="*/ 0 h 12"/>
                <a:gd name="T2" fmla="*/ 20 w 10"/>
                <a:gd name="T3" fmla="*/ 93 h 12"/>
                <a:gd name="T4" fmla="*/ 125 w 10"/>
                <a:gd name="T5" fmla="*/ 77 h 12"/>
                <a:gd name="T6" fmla="*/ 83 w 10"/>
                <a:gd name="T7" fmla="*/ 22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4" y="1"/>
                    <a:pt x="0" y="2"/>
                    <a:pt x="1" y="5"/>
                  </a:cubicBezTo>
                  <a:cubicBezTo>
                    <a:pt x="3" y="6"/>
                    <a:pt x="6" y="5"/>
                    <a:pt x="8" y="4"/>
                  </a:cubicBezTo>
                  <a:cubicBezTo>
                    <a:pt x="10" y="7"/>
                    <a:pt x="8" y="11"/>
                    <a:pt x="5" y="12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1" name="Freeform 231">
              <a:extLst>
                <a:ext uri="{FF2B5EF4-FFF2-40B4-BE49-F238E27FC236}">
                  <a16:creationId xmlns:a16="http://schemas.microsoft.com/office/drawing/2014/main" id="{F3D00927-3FF7-4D62-932C-939D0B0AA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3053"/>
              <a:ext cx="23" cy="19"/>
            </a:xfrm>
            <a:custGeom>
              <a:avLst/>
              <a:gdLst>
                <a:gd name="T0" fmla="*/ 97 w 9"/>
                <a:gd name="T1" fmla="*/ 0 h 7"/>
                <a:gd name="T2" fmla="*/ 20 w 9"/>
                <a:gd name="T3" fmla="*/ 103 h 7"/>
                <a:gd name="T4" fmla="*/ 151 w 9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5" y="1"/>
                    <a:pt x="0" y="3"/>
                    <a:pt x="1" y="5"/>
                  </a:cubicBezTo>
                  <a:cubicBezTo>
                    <a:pt x="2" y="7"/>
                    <a:pt x="8" y="5"/>
                    <a:pt x="9" y="4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2" name="Freeform 232">
              <a:extLst>
                <a:ext uri="{FF2B5EF4-FFF2-40B4-BE49-F238E27FC236}">
                  <a16:creationId xmlns:a16="http://schemas.microsoft.com/office/drawing/2014/main" id="{50C4242F-E203-414A-B705-3F702EDC6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2811"/>
              <a:ext cx="7" cy="37"/>
            </a:xfrm>
            <a:custGeom>
              <a:avLst/>
              <a:gdLst>
                <a:gd name="T0" fmla="*/ 37 w 3"/>
                <a:gd name="T1" fmla="*/ 0 h 14"/>
                <a:gd name="T2" fmla="*/ 0 w 3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0" y="7"/>
                    <a:pt x="0" y="14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3" name="Freeform 233">
              <a:extLst>
                <a:ext uri="{FF2B5EF4-FFF2-40B4-BE49-F238E27FC236}">
                  <a16:creationId xmlns:a16="http://schemas.microsoft.com/office/drawing/2014/main" id="{EA88FA25-8C76-4FE3-859C-B7D102D22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949"/>
              <a:ext cx="35" cy="8"/>
            </a:xfrm>
            <a:custGeom>
              <a:avLst/>
              <a:gdLst>
                <a:gd name="T0" fmla="*/ 0 w 14"/>
                <a:gd name="T1" fmla="*/ 0 h 3"/>
                <a:gd name="T2" fmla="*/ 220 w 14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0"/>
                  </a:moveTo>
                  <a:cubicBezTo>
                    <a:pt x="4" y="0"/>
                    <a:pt x="10" y="2"/>
                    <a:pt x="14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4" name="Freeform 234">
              <a:extLst>
                <a:ext uri="{FF2B5EF4-FFF2-40B4-BE49-F238E27FC236}">
                  <a16:creationId xmlns:a16="http://schemas.microsoft.com/office/drawing/2014/main" id="{E8F8FE7C-6CB2-45B6-940D-42106ACA5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952"/>
              <a:ext cx="5" cy="16"/>
            </a:xfrm>
            <a:custGeom>
              <a:avLst/>
              <a:gdLst>
                <a:gd name="T0" fmla="*/ 33 w 2"/>
                <a:gd name="T1" fmla="*/ 0 h 6"/>
                <a:gd name="T2" fmla="*/ 20 w 2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2"/>
                    <a:pt x="0" y="4"/>
                    <a:pt x="1" y="6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5" name="Freeform 235">
              <a:extLst>
                <a:ext uri="{FF2B5EF4-FFF2-40B4-BE49-F238E27FC236}">
                  <a16:creationId xmlns:a16="http://schemas.microsoft.com/office/drawing/2014/main" id="{D7798A50-0753-42D3-AF92-C7DB489DB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819"/>
              <a:ext cx="13" cy="5"/>
            </a:xfrm>
            <a:custGeom>
              <a:avLst/>
              <a:gdLst>
                <a:gd name="T0" fmla="*/ 0 w 5"/>
                <a:gd name="T1" fmla="*/ 33 h 2"/>
                <a:gd name="T2" fmla="*/ 88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6" name="Freeform 236">
              <a:extLst>
                <a:ext uri="{FF2B5EF4-FFF2-40B4-BE49-F238E27FC236}">
                  <a16:creationId xmlns:a16="http://schemas.microsoft.com/office/drawing/2014/main" id="{186701FA-213D-42D6-94F1-A30164F2A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781"/>
              <a:ext cx="105" cy="62"/>
            </a:xfrm>
            <a:custGeom>
              <a:avLst/>
              <a:gdLst>
                <a:gd name="T0" fmla="*/ 0 w 42"/>
                <a:gd name="T1" fmla="*/ 313 h 23"/>
                <a:gd name="T2" fmla="*/ 208 w 42"/>
                <a:gd name="T3" fmla="*/ 116 h 23"/>
                <a:gd name="T4" fmla="*/ 345 w 42"/>
                <a:gd name="T5" fmla="*/ 291 h 23"/>
                <a:gd name="T6" fmla="*/ 658 w 42"/>
                <a:gd name="T7" fmla="*/ 450 h 23"/>
                <a:gd name="T8" fmla="*/ 270 w 42"/>
                <a:gd name="T9" fmla="*/ 291 h 23"/>
                <a:gd name="T10" fmla="*/ 0 w 42"/>
                <a:gd name="T11" fmla="*/ 33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23">
                  <a:moveTo>
                    <a:pt x="0" y="16"/>
                  </a:moveTo>
                  <a:cubicBezTo>
                    <a:pt x="1" y="10"/>
                    <a:pt x="7" y="0"/>
                    <a:pt x="13" y="6"/>
                  </a:cubicBezTo>
                  <a:cubicBezTo>
                    <a:pt x="16" y="9"/>
                    <a:pt x="18" y="12"/>
                    <a:pt x="22" y="15"/>
                  </a:cubicBezTo>
                  <a:cubicBezTo>
                    <a:pt x="28" y="18"/>
                    <a:pt x="36" y="19"/>
                    <a:pt x="42" y="23"/>
                  </a:cubicBezTo>
                  <a:cubicBezTo>
                    <a:pt x="33" y="22"/>
                    <a:pt x="24" y="20"/>
                    <a:pt x="17" y="15"/>
                  </a:cubicBezTo>
                  <a:cubicBezTo>
                    <a:pt x="11" y="12"/>
                    <a:pt x="4" y="14"/>
                    <a:pt x="0" y="17"/>
                  </a:cubicBezTo>
                </a:path>
              </a:pathLst>
            </a:custGeom>
            <a:solidFill>
              <a:srgbClr val="EB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7" name="Freeform 237">
              <a:extLst>
                <a:ext uri="{FF2B5EF4-FFF2-40B4-BE49-F238E27FC236}">
                  <a16:creationId xmlns:a16="http://schemas.microsoft.com/office/drawing/2014/main" id="{B79EB1FE-51FB-4190-A644-9B33B8311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811"/>
              <a:ext cx="120" cy="90"/>
            </a:xfrm>
            <a:custGeom>
              <a:avLst/>
              <a:gdLst>
                <a:gd name="T0" fmla="*/ 313 w 48"/>
                <a:gd name="T1" fmla="*/ 408 h 34"/>
                <a:gd name="T2" fmla="*/ 750 w 48"/>
                <a:gd name="T3" fmla="*/ 0 h 34"/>
                <a:gd name="T4" fmla="*/ 95 w 48"/>
                <a:gd name="T5" fmla="*/ 371 h 34"/>
                <a:gd name="T6" fmla="*/ 250 w 48"/>
                <a:gd name="T7" fmla="*/ 630 h 34"/>
                <a:gd name="T8" fmla="*/ 313 w 48"/>
                <a:gd name="T9" fmla="*/ 40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4">
                  <a:moveTo>
                    <a:pt x="20" y="22"/>
                  </a:moveTo>
                  <a:cubicBezTo>
                    <a:pt x="27" y="19"/>
                    <a:pt x="44" y="7"/>
                    <a:pt x="48" y="0"/>
                  </a:cubicBezTo>
                  <a:cubicBezTo>
                    <a:pt x="34" y="14"/>
                    <a:pt x="12" y="18"/>
                    <a:pt x="6" y="20"/>
                  </a:cubicBezTo>
                  <a:cubicBezTo>
                    <a:pt x="0" y="23"/>
                    <a:pt x="10" y="33"/>
                    <a:pt x="16" y="34"/>
                  </a:cubicBezTo>
                  <a:cubicBezTo>
                    <a:pt x="12" y="32"/>
                    <a:pt x="12" y="26"/>
                    <a:pt x="20" y="22"/>
                  </a:cubicBezTo>
                  <a:close/>
                </a:path>
              </a:pathLst>
            </a:custGeom>
            <a:solidFill>
              <a:srgbClr val="EB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8" name="Freeform 238">
              <a:extLst>
                <a:ext uri="{FF2B5EF4-FFF2-40B4-BE49-F238E27FC236}">
                  <a16:creationId xmlns:a16="http://schemas.microsoft.com/office/drawing/2014/main" id="{C3205376-D42A-4097-9E2E-33348FD8C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1789"/>
              <a:ext cx="60" cy="88"/>
            </a:xfrm>
            <a:custGeom>
              <a:avLst/>
              <a:gdLst>
                <a:gd name="T0" fmla="*/ 0 w 24"/>
                <a:gd name="T1" fmla="*/ 627 h 33"/>
                <a:gd name="T2" fmla="*/ 363 w 24"/>
                <a:gd name="T3" fmla="*/ 227 h 33"/>
                <a:gd name="T4" fmla="*/ 238 w 24"/>
                <a:gd name="T5" fmla="*/ 0 h 33"/>
                <a:gd name="T6" fmla="*/ 270 w 24"/>
                <a:gd name="T7" fmla="*/ 307 h 33"/>
                <a:gd name="T8" fmla="*/ 0 w 24"/>
                <a:gd name="T9" fmla="*/ 62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3">
                  <a:moveTo>
                    <a:pt x="0" y="33"/>
                  </a:moveTo>
                  <a:cubicBezTo>
                    <a:pt x="13" y="24"/>
                    <a:pt x="22" y="18"/>
                    <a:pt x="23" y="12"/>
                  </a:cubicBezTo>
                  <a:cubicBezTo>
                    <a:pt x="24" y="6"/>
                    <a:pt x="15" y="0"/>
                    <a:pt x="15" y="0"/>
                  </a:cubicBezTo>
                  <a:cubicBezTo>
                    <a:pt x="18" y="4"/>
                    <a:pt x="21" y="11"/>
                    <a:pt x="17" y="16"/>
                  </a:cubicBezTo>
                  <a:cubicBezTo>
                    <a:pt x="13" y="21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7A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9" name="Freeform 239">
              <a:extLst>
                <a:ext uri="{FF2B5EF4-FFF2-40B4-BE49-F238E27FC236}">
                  <a16:creationId xmlns:a16="http://schemas.microsoft.com/office/drawing/2014/main" id="{3CD0E266-4BD0-40BE-B68B-C904D69D7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867"/>
              <a:ext cx="118" cy="37"/>
            </a:xfrm>
            <a:custGeom>
              <a:avLst/>
              <a:gdLst>
                <a:gd name="T0" fmla="*/ 0 w 47"/>
                <a:gd name="T1" fmla="*/ 21 h 14"/>
                <a:gd name="T2" fmla="*/ 555 w 47"/>
                <a:gd name="T3" fmla="*/ 238 h 14"/>
                <a:gd name="T4" fmla="*/ 743 w 47"/>
                <a:gd name="T5" fmla="*/ 0 h 14"/>
                <a:gd name="T6" fmla="*/ 379 w 47"/>
                <a:gd name="T7" fmla="*/ 132 h 14"/>
                <a:gd name="T8" fmla="*/ 0 w 47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4">
                  <a:moveTo>
                    <a:pt x="0" y="1"/>
                  </a:moveTo>
                  <a:cubicBezTo>
                    <a:pt x="7" y="8"/>
                    <a:pt x="29" y="14"/>
                    <a:pt x="35" y="13"/>
                  </a:cubicBezTo>
                  <a:cubicBezTo>
                    <a:pt x="41" y="12"/>
                    <a:pt x="47" y="0"/>
                    <a:pt x="47" y="0"/>
                  </a:cubicBezTo>
                  <a:cubicBezTo>
                    <a:pt x="45" y="4"/>
                    <a:pt x="32" y="9"/>
                    <a:pt x="24" y="7"/>
                  </a:cubicBezTo>
                  <a:cubicBezTo>
                    <a:pt x="16" y="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A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0" name="Freeform 240">
              <a:extLst>
                <a:ext uri="{FF2B5EF4-FFF2-40B4-BE49-F238E27FC236}">
                  <a16:creationId xmlns:a16="http://schemas.microsoft.com/office/drawing/2014/main" id="{B1811E52-A420-437A-9FD2-997B56080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587"/>
              <a:ext cx="13" cy="37"/>
            </a:xfrm>
            <a:custGeom>
              <a:avLst/>
              <a:gdLst>
                <a:gd name="T0" fmla="*/ 55 w 5"/>
                <a:gd name="T1" fmla="*/ 0 h 14"/>
                <a:gd name="T2" fmla="*/ 0 w 5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5"/>
                    <a:pt x="4" y="11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1" name="Freeform 241">
              <a:extLst>
                <a:ext uri="{FF2B5EF4-FFF2-40B4-BE49-F238E27FC236}">
                  <a16:creationId xmlns:a16="http://schemas.microsoft.com/office/drawing/2014/main" id="{E3308485-B86A-42F5-85FB-1520E6FFD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587"/>
              <a:ext cx="13" cy="40"/>
            </a:xfrm>
            <a:custGeom>
              <a:avLst/>
              <a:gdLst>
                <a:gd name="T0" fmla="*/ 88 w 5"/>
                <a:gd name="T1" fmla="*/ 285 h 15"/>
                <a:gd name="T2" fmla="*/ 34 w 5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5" y="15"/>
                  </a:moveTo>
                  <a:cubicBezTo>
                    <a:pt x="0" y="11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1" name="Group 371">
            <a:extLst>
              <a:ext uri="{FF2B5EF4-FFF2-40B4-BE49-F238E27FC236}">
                <a16:creationId xmlns:a16="http://schemas.microsoft.com/office/drawing/2014/main" id="{217522F3-9A64-4120-9FD4-50A7D33A9EE3}"/>
              </a:ext>
            </a:extLst>
          </p:cNvPr>
          <p:cNvGrpSpPr>
            <a:grpSpLocks/>
          </p:cNvGrpSpPr>
          <p:nvPr/>
        </p:nvGrpSpPr>
        <p:grpSpPr bwMode="auto">
          <a:xfrm>
            <a:off x="5489575" y="4184650"/>
            <a:ext cx="1544638" cy="1562100"/>
            <a:chOff x="1475" y="2240"/>
            <a:chExt cx="1353" cy="1368"/>
          </a:xfrm>
        </p:grpSpPr>
        <p:sp>
          <p:nvSpPr>
            <p:cNvPr id="33671" name="Freeform 317">
              <a:extLst>
                <a:ext uri="{FF2B5EF4-FFF2-40B4-BE49-F238E27FC236}">
                  <a16:creationId xmlns:a16="http://schemas.microsoft.com/office/drawing/2014/main" id="{2D6B6067-DCB0-4322-A5FA-8D023F0D9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245"/>
              <a:ext cx="580" cy="619"/>
            </a:xfrm>
            <a:custGeom>
              <a:avLst/>
              <a:gdLst>
                <a:gd name="T0" fmla="*/ 1033 w 232"/>
                <a:gd name="T1" fmla="*/ 947 h 232"/>
                <a:gd name="T2" fmla="*/ 0 w 232"/>
                <a:gd name="T3" fmla="*/ 136 h 232"/>
                <a:gd name="T4" fmla="*/ 0 w 232"/>
                <a:gd name="T5" fmla="*/ 136 h 232"/>
                <a:gd name="T6" fmla="*/ 738 w 232"/>
                <a:gd name="T7" fmla="*/ 1083 h 232"/>
                <a:gd name="T8" fmla="*/ 3625 w 232"/>
                <a:gd name="T9" fmla="*/ 4408 h 232"/>
                <a:gd name="T10" fmla="*/ 1033 w 232"/>
                <a:gd name="T11" fmla="*/ 947 h 2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232">
                  <a:moveTo>
                    <a:pt x="66" y="50"/>
                  </a:moveTo>
                  <a:cubicBezTo>
                    <a:pt x="23" y="29"/>
                    <a:pt x="3" y="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25"/>
                    <a:pt x="24" y="43"/>
                    <a:pt x="47" y="57"/>
                  </a:cubicBezTo>
                  <a:cubicBezTo>
                    <a:pt x="81" y="73"/>
                    <a:pt x="159" y="152"/>
                    <a:pt x="232" y="232"/>
                  </a:cubicBezTo>
                  <a:cubicBezTo>
                    <a:pt x="184" y="172"/>
                    <a:pt x="118" y="75"/>
                    <a:pt x="66" y="50"/>
                  </a:cubicBezTo>
                  <a:close/>
                </a:path>
              </a:pathLst>
            </a:custGeom>
            <a:solidFill>
              <a:srgbClr val="CD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2" name="Freeform 318">
              <a:extLst>
                <a:ext uri="{FF2B5EF4-FFF2-40B4-BE49-F238E27FC236}">
                  <a16:creationId xmlns:a16="http://schemas.microsoft.com/office/drawing/2014/main" id="{36C24EEA-4E10-4626-8558-7B3AB4495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245"/>
              <a:ext cx="580" cy="619"/>
            </a:xfrm>
            <a:custGeom>
              <a:avLst/>
              <a:gdLst>
                <a:gd name="T0" fmla="*/ 1033 w 232"/>
                <a:gd name="T1" fmla="*/ 947 h 232"/>
                <a:gd name="T2" fmla="*/ 0 w 232"/>
                <a:gd name="T3" fmla="*/ 136 h 232"/>
                <a:gd name="T4" fmla="*/ 0 w 232"/>
                <a:gd name="T5" fmla="*/ 136 h 232"/>
                <a:gd name="T6" fmla="*/ 738 w 232"/>
                <a:gd name="T7" fmla="*/ 1083 h 232"/>
                <a:gd name="T8" fmla="*/ 3625 w 232"/>
                <a:gd name="T9" fmla="*/ 4408 h 232"/>
                <a:gd name="T10" fmla="*/ 1033 w 232"/>
                <a:gd name="T11" fmla="*/ 947 h 2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232">
                  <a:moveTo>
                    <a:pt x="66" y="50"/>
                  </a:moveTo>
                  <a:cubicBezTo>
                    <a:pt x="23" y="29"/>
                    <a:pt x="3" y="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25"/>
                    <a:pt x="24" y="43"/>
                    <a:pt x="47" y="57"/>
                  </a:cubicBezTo>
                  <a:cubicBezTo>
                    <a:pt x="81" y="73"/>
                    <a:pt x="159" y="152"/>
                    <a:pt x="232" y="232"/>
                  </a:cubicBezTo>
                  <a:cubicBezTo>
                    <a:pt x="184" y="172"/>
                    <a:pt x="118" y="75"/>
                    <a:pt x="66" y="5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3" name="Freeform 319">
              <a:extLst>
                <a:ext uri="{FF2B5EF4-FFF2-40B4-BE49-F238E27FC236}">
                  <a16:creationId xmlns:a16="http://schemas.microsoft.com/office/drawing/2014/main" id="{A76C03D0-876D-4A03-BB65-C9E566C0C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2253"/>
              <a:ext cx="1318" cy="1355"/>
            </a:xfrm>
            <a:custGeom>
              <a:avLst/>
              <a:gdLst>
                <a:gd name="T0" fmla="*/ 4472 w 527"/>
                <a:gd name="T1" fmla="*/ 1195 h 508"/>
                <a:gd name="T2" fmla="*/ 738 w 527"/>
                <a:gd name="T3" fmla="*/ 136 h 508"/>
                <a:gd name="T4" fmla="*/ 20 w 527"/>
                <a:gd name="T5" fmla="*/ 77 h 508"/>
                <a:gd name="T6" fmla="*/ 283 w 527"/>
                <a:gd name="T7" fmla="*/ 739 h 508"/>
                <a:gd name="T8" fmla="*/ 563 w 527"/>
                <a:gd name="T9" fmla="*/ 1230 h 508"/>
                <a:gd name="T10" fmla="*/ 2551 w 527"/>
                <a:gd name="T11" fmla="*/ 3756 h 508"/>
                <a:gd name="T12" fmla="*/ 5867 w 527"/>
                <a:gd name="T13" fmla="*/ 8367 h 508"/>
                <a:gd name="T14" fmla="*/ 6755 w 527"/>
                <a:gd name="T15" fmla="*/ 9618 h 508"/>
                <a:gd name="T16" fmla="*/ 6775 w 527"/>
                <a:gd name="T17" fmla="*/ 9618 h 508"/>
                <a:gd name="T18" fmla="*/ 6775 w 527"/>
                <a:gd name="T19" fmla="*/ 9605 h 508"/>
                <a:gd name="T20" fmla="*/ 5880 w 527"/>
                <a:gd name="T21" fmla="*/ 7647 h 508"/>
                <a:gd name="T22" fmla="*/ 908 w 527"/>
                <a:gd name="T23" fmla="*/ 1139 h 508"/>
                <a:gd name="T24" fmla="*/ 750 w 527"/>
                <a:gd name="T25" fmla="*/ 1024 h 508"/>
                <a:gd name="T26" fmla="*/ 908 w 527"/>
                <a:gd name="T27" fmla="*/ 1139 h 508"/>
                <a:gd name="T28" fmla="*/ 3271 w 527"/>
                <a:gd name="T29" fmla="*/ 2049 h 508"/>
                <a:gd name="T30" fmla="*/ 8243 w 527"/>
                <a:gd name="T31" fmla="*/ 2390 h 508"/>
                <a:gd name="T32" fmla="*/ 8243 w 527"/>
                <a:gd name="T33" fmla="*/ 2390 h 508"/>
                <a:gd name="T34" fmla="*/ 8243 w 527"/>
                <a:gd name="T35" fmla="*/ 2369 h 508"/>
                <a:gd name="T36" fmla="*/ 4472 w 527"/>
                <a:gd name="T37" fmla="*/ 1195 h 50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27" h="508">
                  <a:moveTo>
                    <a:pt x="286" y="63"/>
                  </a:moveTo>
                  <a:cubicBezTo>
                    <a:pt x="198" y="48"/>
                    <a:pt x="102" y="16"/>
                    <a:pt x="47" y="7"/>
                  </a:cubicBezTo>
                  <a:cubicBezTo>
                    <a:pt x="28" y="4"/>
                    <a:pt x="3" y="0"/>
                    <a:pt x="1" y="4"/>
                  </a:cubicBezTo>
                  <a:cubicBezTo>
                    <a:pt x="0" y="7"/>
                    <a:pt x="6" y="20"/>
                    <a:pt x="18" y="39"/>
                  </a:cubicBezTo>
                  <a:cubicBezTo>
                    <a:pt x="23" y="47"/>
                    <a:pt x="28" y="55"/>
                    <a:pt x="36" y="65"/>
                  </a:cubicBezTo>
                  <a:cubicBezTo>
                    <a:pt x="72" y="107"/>
                    <a:pt x="128" y="161"/>
                    <a:pt x="163" y="198"/>
                  </a:cubicBezTo>
                  <a:cubicBezTo>
                    <a:pt x="202" y="238"/>
                    <a:pt x="297" y="325"/>
                    <a:pt x="375" y="441"/>
                  </a:cubicBezTo>
                  <a:cubicBezTo>
                    <a:pt x="400" y="478"/>
                    <a:pt x="418" y="504"/>
                    <a:pt x="432" y="507"/>
                  </a:cubicBezTo>
                  <a:cubicBezTo>
                    <a:pt x="434" y="508"/>
                    <a:pt x="433" y="507"/>
                    <a:pt x="433" y="507"/>
                  </a:cubicBezTo>
                  <a:cubicBezTo>
                    <a:pt x="433" y="506"/>
                    <a:pt x="433" y="506"/>
                    <a:pt x="433" y="506"/>
                  </a:cubicBezTo>
                  <a:cubicBezTo>
                    <a:pt x="433" y="506"/>
                    <a:pt x="420" y="471"/>
                    <a:pt x="376" y="403"/>
                  </a:cubicBezTo>
                  <a:cubicBezTo>
                    <a:pt x="334" y="338"/>
                    <a:pt x="132" y="107"/>
                    <a:pt x="58" y="60"/>
                  </a:cubicBezTo>
                  <a:cubicBezTo>
                    <a:pt x="55" y="58"/>
                    <a:pt x="51" y="56"/>
                    <a:pt x="48" y="54"/>
                  </a:cubicBezTo>
                  <a:cubicBezTo>
                    <a:pt x="51" y="55"/>
                    <a:pt x="55" y="57"/>
                    <a:pt x="58" y="60"/>
                  </a:cubicBezTo>
                  <a:cubicBezTo>
                    <a:pt x="93" y="79"/>
                    <a:pt x="143" y="94"/>
                    <a:pt x="209" y="108"/>
                  </a:cubicBezTo>
                  <a:cubicBezTo>
                    <a:pt x="330" y="133"/>
                    <a:pt x="497" y="146"/>
                    <a:pt x="527" y="126"/>
                  </a:cubicBezTo>
                  <a:cubicBezTo>
                    <a:pt x="527" y="126"/>
                    <a:pt x="527" y="126"/>
                    <a:pt x="527" y="126"/>
                  </a:cubicBezTo>
                  <a:cubicBezTo>
                    <a:pt x="527" y="126"/>
                    <a:pt x="527" y="125"/>
                    <a:pt x="527" y="125"/>
                  </a:cubicBezTo>
                  <a:cubicBezTo>
                    <a:pt x="514" y="94"/>
                    <a:pt x="420" y="86"/>
                    <a:pt x="286" y="63"/>
                  </a:cubicBezTo>
                  <a:close/>
                </a:path>
              </a:pathLst>
            </a:custGeom>
            <a:solidFill>
              <a:srgbClr val="CD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4" name="Freeform 320">
              <a:extLst>
                <a:ext uri="{FF2B5EF4-FFF2-40B4-BE49-F238E27FC236}">
                  <a16:creationId xmlns:a16="http://schemas.microsoft.com/office/drawing/2014/main" id="{994F2FD3-B9B8-49BF-90EB-E9517FD36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248"/>
              <a:ext cx="1316" cy="395"/>
            </a:xfrm>
            <a:custGeom>
              <a:avLst/>
              <a:gdLst>
                <a:gd name="T0" fmla="*/ 8239 w 526"/>
                <a:gd name="T1" fmla="*/ 2437 h 148"/>
                <a:gd name="T2" fmla="*/ 8239 w 526"/>
                <a:gd name="T3" fmla="*/ 2415 h 148"/>
                <a:gd name="T4" fmla="*/ 4463 w 526"/>
                <a:gd name="T5" fmla="*/ 1233 h 148"/>
                <a:gd name="T6" fmla="*/ 1334 w 526"/>
                <a:gd name="T7" fmla="*/ 320 h 148"/>
                <a:gd name="T8" fmla="*/ 0 w 526"/>
                <a:gd name="T9" fmla="*/ 115 h 148"/>
                <a:gd name="T10" fmla="*/ 751 w 526"/>
                <a:gd name="T11" fmla="*/ 1062 h 148"/>
                <a:gd name="T12" fmla="*/ 738 w 526"/>
                <a:gd name="T13" fmla="*/ 1062 h 148"/>
                <a:gd name="T14" fmla="*/ 771 w 526"/>
                <a:gd name="T15" fmla="*/ 1084 h 148"/>
                <a:gd name="T16" fmla="*/ 813 w 526"/>
                <a:gd name="T17" fmla="*/ 1105 h 148"/>
                <a:gd name="T18" fmla="*/ 908 w 526"/>
                <a:gd name="T19" fmla="*/ 1174 h 148"/>
                <a:gd name="T20" fmla="*/ 3255 w 526"/>
                <a:gd name="T21" fmla="*/ 2095 h 148"/>
                <a:gd name="T22" fmla="*/ 8239 w 526"/>
                <a:gd name="T23" fmla="*/ 2437 h 148"/>
                <a:gd name="T24" fmla="*/ 8239 w 526"/>
                <a:gd name="T25" fmla="*/ 2437 h 1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6" h="148">
                  <a:moveTo>
                    <a:pt x="526" y="128"/>
                  </a:moveTo>
                  <a:cubicBezTo>
                    <a:pt x="526" y="128"/>
                    <a:pt x="526" y="127"/>
                    <a:pt x="526" y="127"/>
                  </a:cubicBezTo>
                  <a:cubicBezTo>
                    <a:pt x="513" y="96"/>
                    <a:pt x="419" y="88"/>
                    <a:pt x="285" y="65"/>
                  </a:cubicBezTo>
                  <a:cubicBezTo>
                    <a:pt x="220" y="54"/>
                    <a:pt x="144" y="32"/>
                    <a:pt x="85" y="17"/>
                  </a:cubicBezTo>
                  <a:cubicBezTo>
                    <a:pt x="39" y="5"/>
                    <a:pt x="3" y="0"/>
                    <a:pt x="0" y="6"/>
                  </a:cubicBezTo>
                  <a:cubicBezTo>
                    <a:pt x="6" y="17"/>
                    <a:pt x="32" y="48"/>
                    <a:pt x="48" y="56"/>
                  </a:cubicBezTo>
                  <a:cubicBezTo>
                    <a:pt x="48" y="56"/>
                    <a:pt x="47" y="56"/>
                    <a:pt x="47" y="56"/>
                  </a:cubicBezTo>
                  <a:cubicBezTo>
                    <a:pt x="48" y="56"/>
                    <a:pt x="48" y="57"/>
                    <a:pt x="49" y="57"/>
                  </a:cubicBezTo>
                  <a:cubicBezTo>
                    <a:pt x="50" y="57"/>
                    <a:pt x="51" y="58"/>
                    <a:pt x="52" y="58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93" y="81"/>
                    <a:pt x="143" y="96"/>
                    <a:pt x="208" y="110"/>
                  </a:cubicBezTo>
                  <a:cubicBezTo>
                    <a:pt x="329" y="135"/>
                    <a:pt x="496" y="148"/>
                    <a:pt x="526" y="128"/>
                  </a:cubicBezTo>
                  <a:cubicBezTo>
                    <a:pt x="526" y="128"/>
                    <a:pt x="526" y="128"/>
                    <a:pt x="526" y="128"/>
                  </a:cubicBezTo>
                  <a:close/>
                </a:path>
              </a:pathLst>
            </a:custGeom>
            <a:solidFill>
              <a:srgbClr val="F6EC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5" name="Freeform 321">
              <a:extLst>
                <a:ext uri="{FF2B5EF4-FFF2-40B4-BE49-F238E27FC236}">
                  <a16:creationId xmlns:a16="http://schemas.microsoft.com/office/drawing/2014/main" id="{72C639E1-49F8-474D-8F42-1EE833773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264"/>
              <a:ext cx="130" cy="139"/>
            </a:xfrm>
            <a:custGeom>
              <a:avLst/>
              <a:gdLst>
                <a:gd name="T0" fmla="*/ 0 w 52"/>
                <a:gd name="T1" fmla="*/ 0 h 52"/>
                <a:gd name="T2" fmla="*/ 813 w 52"/>
                <a:gd name="T3" fmla="*/ 994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52">
                  <a:moveTo>
                    <a:pt x="0" y="0"/>
                  </a:moveTo>
                  <a:cubicBezTo>
                    <a:pt x="14" y="20"/>
                    <a:pt x="32" y="43"/>
                    <a:pt x="52" y="5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6" name="Freeform 322">
              <a:extLst>
                <a:ext uri="{FF2B5EF4-FFF2-40B4-BE49-F238E27FC236}">
                  <a16:creationId xmlns:a16="http://schemas.microsoft.com/office/drawing/2014/main" id="{7E725FCA-6169-465A-8A71-D962C214D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397"/>
              <a:ext cx="1220" cy="1208"/>
            </a:xfrm>
            <a:custGeom>
              <a:avLst/>
              <a:gdLst>
                <a:gd name="T0" fmla="*/ 7563 w 488"/>
                <a:gd name="T1" fmla="*/ 1672 h 453"/>
                <a:gd name="T2" fmla="*/ 7488 w 488"/>
                <a:gd name="T3" fmla="*/ 1344 h 453"/>
                <a:gd name="T4" fmla="*/ 7488 w 488"/>
                <a:gd name="T5" fmla="*/ 1365 h 453"/>
                <a:gd name="T6" fmla="*/ 7488 w 488"/>
                <a:gd name="T7" fmla="*/ 1365 h 453"/>
                <a:gd name="T8" fmla="*/ 2520 w 488"/>
                <a:gd name="T9" fmla="*/ 1024 h 453"/>
                <a:gd name="T10" fmla="*/ 0 w 488"/>
                <a:gd name="T11" fmla="*/ 0 h 453"/>
                <a:gd name="T12" fmla="*/ 0 w 488"/>
                <a:gd name="T13" fmla="*/ 0 h 453"/>
                <a:gd name="T14" fmla="*/ 0 w 488"/>
                <a:gd name="T15" fmla="*/ 0 h 453"/>
                <a:gd name="T16" fmla="*/ 5125 w 488"/>
                <a:gd name="T17" fmla="*/ 6621 h 453"/>
                <a:gd name="T18" fmla="*/ 6020 w 488"/>
                <a:gd name="T19" fmla="*/ 8568 h 453"/>
                <a:gd name="T20" fmla="*/ 6020 w 488"/>
                <a:gd name="T21" fmla="*/ 8589 h 453"/>
                <a:gd name="T22" fmla="*/ 6020 w 488"/>
                <a:gd name="T23" fmla="*/ 8589 h 453"/>
                <a:gd name="T24" fmla="*/ 6033 w 488"/>
                <a:gd name="T25" fmla="*/ 8589 h 453"/>
                <a:gd name="T26" fmla="*/ 6250 w 488"/>
                <a:gd name="T27" fmla="*/ 8512 h 453"/>
                <a:gd name="T28" fmla="*/ 7375 w 488"/>
                <a:gd name="T29" fmla="*/ 7075 h 453"/>
                <a:gd name="T30" fmla="*/ 7563 w 488"/>
                <a:gd name="T31" fmla="*/ 1672 h 4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8" h="453">
                  <a:moveTo>
                    <a:pt x="484" y="88"/>
                  </a:moveTo>
                  <a:cubicBezTo>
                    <a:pt x="484" y="83"/>
                    <a:pt x="479" y="77"/>
                    <a:pt x="479" y="71"/>
                  </a:cubicBezTo>
                  <a:cubicBezTo>
                    <a:pt x="479" y="71"/>
                    <a:pt x="479" y="72"/>
                    <a:pt x="479" y="72"/>
                  </a:cubicBezTo>
                  <a:cubicBezTo>
                    <a:pt x="479" y="72"/>
                    <a:pt x="479" y="72"/>
                    <a:pt x="479" y="72"/>
                  </a:cubicBezTo>
                  <a:cubicBezTo>
                    <a:pt x="449" y="92"/>
                    <a:pt x="282" y="79"/>
                    <a:pt x="161" y="54"/>
                  </a:cubicBezTo>
                  <a:cubicBezTo>
                    <a:pt x="89" y="39"/>
                    <a:pt x="35" y="2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63" y="29"/>
                    <a:pt x="284" y="281"/>
                    <a:pt x="328" y="349"/>
                  </a:cubicBezTo>
                  <a:cubicBezTo>
                    <a:pt x="372" y="417"/>
                    <a:pt x="385" y="452"/>
                    <a:pt x="385" y="452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6" y="453"/>
                    <a:pt x="386" y="453"/>
                  </a:cubicBezTo>
                  <a:cubicBezTo>
                    <a:pt x="391" y="451"/>
                    <a:pt x="396" y="451"/>
                    <a:pt x="400" y="449"/>
                  </a:cubicBezTo>
                  <a:cubicBezTo>
                    <a:pt x="437" y="429"/>
                    <a:pt x="463" y="406"/>
                    <a:pt x="472" y="373"/>
                  </a:cubicBezTo>
                  <a:cubicBezTo>
                    <a:pt x="488" y="300"/>
                    <a:pt x="486" y="128"/>
                    <a:pt x="484" y="88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7" name="Freeform 323">
              <a:extLst>
                <a:ext uri="{FF2B5EF4-FFF2-40B4-BE49-F238E27FC236}">
                  <a16:creationId xmlns:a16="http://schemas.microsoft.com/office/drawing/2014/main" id="{4C8155CA-A4A4-4A1A-BE91-086443CB0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629"/>
              <a:ext cx="305" cy="952"/>
            </a:xfrm>
            <a:custGeom>
              <a:avLst/>
              <a:gdLst>
                <a:gd name="T0" fmla="*/ 1708 w 122"/>
                <a:gd name="T1" fmla="*/ 0 h 357"/>
                <a:gd name="T2" fmla="*/ 1688 w 122"/>
                <a:gd name="T3" fmla="*/ 3848 h 357"/>
                <a:gd name="T4" fmla="*/ 533 w 122"/>
                <a:gd name="T5" fmla="*/ 6677 h 357"/>
                <a:gd name="T6" fmla="*/ 0 w 122"/>
                <a:gd name="T7" fmla="*/ 5803 h 357"/>
                <a:gd name="T8" fmla="*/ 925 w 122"/>
                <a:gd name="T9" fmla="*/ 5725 h 357"/>
                <a:gd name="T10" fmla="*/ 1708 w 122"/>
                <a:gd name="T11" fmla="*/ 0 h 3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357">
                  <a:moveTo>
                    <a:pt x="109" y="0"/>
                  </a:moveTo>
                  <a:cubicBezTo>
                    <a:pt x="115" y="19"/>
                    <a:pt x="114" y="137"/>
                    <a:pt x="108" y="203"/>
                  </a:cubicBezTo>
                  <a:cubicBezTo>
                    <a:pt x="102" y="269"/>
                    <a:pt x="101" y="318"/>
                    <a:pt x="34" y="352"/>
                  </a:cubicBezTo>
                  <a:cubicBezTo>
                    <a:pt x="24" y="357"/>
                    <a:pt x="22" y="336"/>
                    <a:pt x="0" y="306"/>
                  </a:cubicBezTo>
                  <a:cubicBezTo>
                    <a:pt x="18" y="322"/>
                    <a:pt x="38" y="321"/>
                    <a:pt x="59" y="302"/>
                  </a:cubicBezTo>
                  <a:cubicBezTo>
                    <a:pt x="80" y="283"/>
                    <a:pt x="122" y="109"/>
                    <a:pt x="109" y="0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8" name="Freeform 324">
              <a:extLst>
                <a:ext uri="{FF2B5EF4-FFF2-40B4-BE49-F238E27FC236}">
                  <a16:creationId xmlns:a16="http://schemas.microsoft.com/office/drawing/2014/main" id="{2609620C-9B8C-4103-9A6D-0F8D6B7BC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397"/>
              <a:ext cx="963" cy="1206"/>
            </a:xfrm>
            <a:custGeom>
              <a:avLst/>
              <a:gdLst>
                <a:gd name="T0" fmla="*/ 0 w 385"/>
                <a:gd name="T1" fmla="*/ 0 h 452"/>
                <a:gd name="T2" fmla="*/ 5130 w 385"/>
                <a:gd name="T3" fmla="*/ 6628 h 452"/>
                <a:gd name="T4" fmla="*/ 6026 w 385"/>
                <a:gd name="T5" fmla="*/ 8586 h 4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5" h="452">
                  <a:moveTo>
                    <a:pt x="0" y="0"/>
                  </a:moveTo>
                  <a:cubicBezTo>
                    <a:pt x="63" y="29"/>
                    <a:pt x="284" y="281"/>
                    <a:pt x="328" y="349"/>
                  </a:cubicBezTo>
                  <a:cubicBezTo>
                    <a:pt x="372" y="417"/>
                    <a:pt x="385" y="452"/>
                    <a:pt x="385" y="45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9" name="Freeform 325">
              <a:extLst>
                <a:ext uri="{FF2B5EF4-FFF2-40B4-BE49-F238E27FC236}">
                  <a16:creationId xmlns:a16="http://schemas.microsoft.com/office/drawing/2014/main" id="{93BA68F6-40AC-4AC4-9B12-91914761C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397"/>
              <a:ext cx="1220" cy="1208"/>
            </a:xfrm>
            <a:custGeom>
              <a:avLst/>
              <a:gdLst>
                <a:gd name="T0" fmla="*/ 7563 w 488"/>
                <a:gd name="T1" fmla="*/ 1672 h 453"/>
                <a:gd name="T2" fmla="*/ 7488 w 488"/>
                <a:gd name="T3" fmla="*/ 1344 h 453"/>
                <a:gd name="T4" fmla="*/ 7488 w 488"/>
                <a:gd name="T5" fmla="*/ 1365 h 453"/>
                <a:gd name="T6" fmla="*/ 7488 w 488"/>
                <a:gd name="T7" fmla="*/ 1365 h 453"/>
                <a:gd name="T8" fmla="*/ 2520 w 488"/>
                <a:gd name="T9" fmla="*/ 1024 h 453"/>
                <a:gd name="T10" fmla="*/ 0 w 488"/>
                <a:gd name="T11" fmla="*/ 0 h 453"/>
                <a:gd name="T12" fmla="*/ 0 w 488"/>
                <a:gd name="T13" fmla="*/ 0 h 453"/>
                <a:gd name="T14" fmla="*/ 0 w 488"/>
                <a:gd name="T15" fmla="*/ 0 h 453"/>
                <a:gd name="T16" fmla="*/ 5125 w 488"/>
                <a:gd name="T17" fmla="*/ 6621 h 453"/>
                <a:gd name="T18" fmla="*/ 6020 w 488"/>
                <a:gd name="T19" fmla="*/ 8568 h 453"/>
                <a:gd name="T20" fmla="*/ 6020 w 488"/>
                <a:gd name="T21" fmla="*/ 8589 h 453"/>
                <a:gd name="T22" fmla="*/ 6020 w 488"/>
                <a:gd name="T23" fmla="*/ 8589 h 453"/>
                <a:gd name="T24" fmla="*/ 6033 w 488"/>
                <a:gd name="T25" fmla="*/ 8589 h 453"/>
                <a:gd name="T26" fmla="*/ 6250 w 488"/>
                <a:gd name="T27" fmla="*/ 8512 h 453"/>
                <a:gd name="T28" fmla="*/ 7375 w 488"/>
                <a:gd name="T29" fmla="*/ 7075 h 453"/>
                <a:gd name="T30" fmla="*/ 7563 w 488"/>
                <a:gd name="T31" fmla="*/ 1672 h 4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8" h="453">
                  <a:moveTo>
                    <a:pt x="484" y="88"/>
                  </a:moveTo>
                  <a:cubicBezTo>
                    <a:pt x="484" y="83"/>
                    <a:pt x="479" y="77"/>
                    <a:pt x="479" y="71"/>
                  </a:cubicBezTo>
                  <a:cubicBezTo>
                    <a:pt x="479" y="71"/>
                    <a:pt x="479" y="72"/>
                    <a:pt x="479" y="72"/>
                  </a:cubicBezTo>
                  <a:cubicBezTo>
                    <a:pt x="479" y="72"/>
                    <a:pt x="479" y="72"/>
                    <a:pt x="479" y="72"/>
                  </a:cubicBezTo>
                  <a:cubicBezTo>
                    <a:pt x="449" y="92"/>
                    <a:pt x="282" y="79"/>
                    <a:pt x="161" y="54"/>
                  </a:cubicBezTo>
                  <a:cubicBezTo>
                    <a:pt x="89" y="39"/>
                    <a:pt x="35" y="2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63" y="29"/>
                    <a:pt x="284" y="281"/>
                    <a:pt x="328" y="349"/>
                  </a:cubicBezTo>
                  <a:cubicBezTo>
                    <a:pt x="372" y="417"/>
                    <a:pt x="385" y="452"/>
                    <a:pt x="385" y="452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6" y="453"/>
                    <a:pt x="386" y="453"/>
                  </a:cubicBezTo>
                  <a:cubicBezTo>
                    <a:pt x="391" y="451"/>
                    <a:pt x="396" y="451"/>
                    <a:pt x="400" y="449"/>
                  </a:cubicBezTo>
                  <a:cubicBezTo>
                    <a:pt x="437" y="429"/>
                    <a:pt x="463" y="406"/>
                    <a:pt x="472" y="373"/>
                  </a:cubicBezTo>
                  <a:cubicBezTo>
                    <a:pt x="488" y="300"/>
                    <a:pt x="486" y="128"/>
                    <a:pt x="484" y="8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0" name="Freeform 326">
              <a:extLst>
                <a:ext uri="{FF2B5EF4-FFF2-40B4-BE49-F238E27FC236}">
                  <a16:creationId xmlns:a16="http://schemas.microsoft.com/office/drawing/2014/main" id="{C2BCA4E4-7BB5-4705-80B2-747C7FE5B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587"/>
              <a:ext cx="2" cy="8"/>
            </a:xfrm>
            <a:custGeom>
              <a:avLst/>
              <a:gdLst>
                <a:gd name="T0" fmla="*/ 0 w 1"/>
                <a:gd name="T1" fmla="*/ 21 h 3"/>
                <a:gd name="T2" fmla="*/ 0 w 1"/>
                <a:gd name="T3" fmla="*/ 0 h 3"/>
                <a:gd name="T4" fmla="*/ 0 w 1"/>
                <a:gd name="T5" fmla="*/ 56 h 3"/>
                <a:gd name="T6" fmla="*/ 0 w 1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1" y="1"/>
                    <a:pt x="0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1" name="Freeform 327">
              <a:extLst>
                <a:ext uri="{FF2B5EF4-FFF2-40B4-BE49-F238E27FC236}">
                  <a16:creationId xmlns:a16="http://schemas.microsoft.com/office/drawing/2014/main" id="{4925DBE9-9667-4B7E-9F25-5411E5996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2509"/>
              <a:ext cx="925" cy="174"/>
            </a:xfrm>
            <a:custGeom>
              <a:avLst/>
              <a:gdLst>
                <a:gd name="T0" fmla="*/ 0 w 370"/>
                <a:gd name="T1" fmla="*/ 0 h 65"/>
                <a:gd name="T2" fmla="*/ 5783 w 370"/>
                <a:gd name="T3" fmla="*/ 859 h 65"/>
                <a:gd name="T4" fmla="*/ 0 w 370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0" h="65">
                  <a:moveTo>
                    <a:pt x="0" y="0"/>
                  </a:moveTo>
                  <a:cubicBezTo>
                    <a:pt x="37" y="17"/>
                    <a:pt x="231" y="56"/>
                    <a:pt x="370" y="45"/>
                  </a:cubicBezTo>
                  <a:cubicBezTo>
                    <a:pt x="322" y="65"/>
                    <a:pt x="93" y="5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2" name="Freeform 328">
              <a:extLst>
                <a:ext uri="{FF2B5EF4-FFF2-40B4-BE49-F238E27FC236}">
                  <a16:creationId xmlns:a16="http://schemas.microsoft.com/office/drawing/2014/main" id="{37D51A9D-4504-4B7E-B88B-7AFCEBFC8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720"/>
              <a:ext cx="88" cy="40"/>
            </a:xfrm>
            <a:custGeom>
              <a:avLst/>
              <a:gdLst>
                <a:gd name="T0" fmla="*/ 0 w 35"/>
                <a:gd name="T1" fmla="*/ 0 h 15"/>
                <a:gd name="T2" fmla="*/ 556 w 35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5">
                  <a:moveTo>
                    <a:pt x="0" y="0"/>
                  </a:moveTo>
                  <a:cubicBezTo>
                    <a:pt x="13" y="0"/>
                    <a:pt x="27" y="6"/>
                    <a:pt x="35" y="1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3" name="Freeform 329">
              <a:extLst>
                <a:ext uri="{FF2B5EF4-FFF2-40B4-BE49-F238E27FC236}">
                  <a16:creationId xmlns:a16="http://schemas.microsoft.com/office/drawing/2014/main" id="{E0D5DC74-4531-44F0-A5A3-CE1CC4D8D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709"/>
              <a:ext cx="30" cy="30"/>
            </a:xfrm>
            <a:custGeom>
              <a:avLst/>
              <a:gdLst>
                <a:gd name="T0" fmla="*/ 0 w 12"/>
                <a:gd name="T1" fmla="*/ 224 h 11"/>
                <a:gd name="T2" fmla="*/ 188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2" y="6"/>
                    <a:pt x="7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4" name="Freeform 330">
              <a:extLst>
                <a:ext uri="{FF2B5EF4-FFF2-40B4-BE49-F238E27FC236}">
                  <a16:creationId xmlns:a16="http://schemas.microsoft.com/office/drawing/2014/main" id="{5AB5C706-9CC8-4676-A199-0BA8C11CA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867"/>
              <a:ext cx="17" cy="64"/>
            </a:xfrm>
            <a:custGeom>
              <a:avLst/>
              <a:gdLst>
                <a:gd name="T0" fmla="*/ 0 w 7"/>
                <a:gd name="T1" fmla="*/ 0 h 24"/>
                <a:gd name="T2" fmla="*/ 70 w 7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8"/>
                    <a:pt x="7" y="15"/>
                    <a:pt x="5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5" name="Freeform 331">
              <a:extLst>
                <a:ext uri="{FF2B5EF4-FFF2-40B4-BE49-F238E27FC236}">
                  <a16:creationId xmlns:a16="http://schemas.microsoft.com/office/drawing/2014/main" id="{FFE45472-5DBB-474C-8AE6-7D2672736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893"/>
              <a:ext cx="35" cy="16"/>
            </a:xfrm>
            <a:custGeom>
              <a:avLst/>
              <a:gdLst>
                <a:gd name="T0" fmla="*/ 0 w 14"/>
                <a:gd name="T1" fmla="*/ 115 h 6"/>
                <a:gd name="T2" fmla="*/ 220 w 14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3" y="2"/>
                    <a:pt x="8" y="0"/>
                    <a:pt x="14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6" name="Freeform 332">
              <a:extLst>
                <a:ext uri="{FF2B5EF4-FFF2-40B4-BE49-F238E27FC236}">
                  <a16:creationId xmlns:a16="http://schemas.microsoft.com/office/drawing/2014/main" id="{3ECC6D58-559D-40BC-B576-73507F579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3029"/>
              <a:ext cx="25" cy="96"/>
            </a:xfrm>
            <a:custGeom>
              <a:avLst/>
              <a:gdLst>
                <a:gd name="T0" fmla="*/ 113 w 10"/>
                <a:gd name="T1" fmla="*/ 0 h 36"/>
                <a:gd name="T2" fmla="*/ 0 w 10"/>
                <a:gd name="T3" fmla="*/ 68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6">
                  <a:moveTo>
                    <a:pt x="7" y="0"/>
                  </a:moveTo>
                  <a:cubicBezTo>
                    <a:pt x="10" y="13"/>
                    <a:pt x="8" y="26"/>
                    <a:pt x="0" y="3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7" name="Freeform 333">
              <a:extLst>
                <a:ext uri="{FF2B5EF4-FFF2-40B4-BE49-F238E27FC236}">
                  <a16:creationId xmlns:a16="http://schemas.microsoft.com/office/drawing/2014/main" id="{93CCB597-9F53-46F6-BB31-71904D0F6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3093"/>
              <a:ext cx="33" cy="8"/>
            </a:xfrm>
            <a:custGeom>
              <a:avLst/>
              <a:gdLst>
                <a:gd name="T0" fmla="*/ 0 w 13"/>
                <a:gd name="T1" fmla="*/ 21 h 3"/>
                <a:gd name="T2" fmla="*/ 213 w 1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1"/>
                  </a:moveTo>
                  <a:cubicBezTo>
                    <a:pt x="4" y="0"/>
                    <a:pt x="9" y="1"/>
                    <a:pt x="13" y="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8" name="Freeform 334">
              <a:extLst>
                <a:ext uri="{FF2B5EF4-FFF2-40B4-BE49-F238E27FC236}">
                  <a16:creationId xmlns:a16="http://schemas.microsoft.com/office/drawing/2014/main" id="{BEA41CA7-A355-4B0F-8FB3-C6A3965AE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3045"/>
              <a:ext cx="58" cy="56"/>
            </a:xfrm>
            <a:custGeom>
              <a:avLst/>
              <a:gdLst>
                <a:gd name="T0" fmla="*/ 0 w 23"/>
                <a:gd name="T1" fmla="*/ 0 h 21"/>
                <a:gd name="T2" fmla="*/ 368 w 2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1">
                  <a:moveTo>
                    <a:pt x="0" y="0"/>
                  </a:moveTo>
                  <a:cubicBezTo>
                    <a:pt x="2" y="12"/>
                    <a:pt x="11" y="20"/>
                    <a:pt x="23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9" name="Freeform 335">
              <a:extLst>
                <a:ext uri="{FF2B5EF4-FFF2-40B4-BE49-F238E27FC236}">
                  <a16:creationId xmlns:a16="http://schemas.microsoft.com/office/drawing/2014/main" id="{CFE835C8-3D0B-4691-BD2D-2FC06D00A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3091"/>
              <a:ext cx="25" cy="29"/>
            </a:xfrm>
            <a:custGeom>
              <a:avLst/>
              <a:gdLst>
                <a:gd name="T0" fmla="*/ 158 w 10"/>
                <a:gd name="T1" fmla="*/ 0 h 11"/>
                <a:gd name="T2" fmla="*/ 0 w 10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cubicBezTo>
                    <a:pt x="6" y="2"/>
                    <a:pt x="2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0" name="Freeform 336">
              <a:extLst>
                <a:ext uri="{FF2B5EF4-FFF2-40B4-BE49-F238E27FC236}">
                  <a16:creationId xmlns:a16="http://schemas.microsoft.com/office/drawing/2014/main" id="{BB2F1102-609D-47FC-8F16-AC6D746BF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2920"/>
              <a:ext cx="13" cy="37"/>
            </a:xfrm>
            <a:custGeom>
              <a:avLst/>
              <a:gdLst>
                <a:gd name="T0" fmla="*/ 0 w 5"/>
                <a:gd name="T1" fmla="*/ 0 h 14"/>
                <a:gd name="T2" fmla="*/ 68 w 5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0" y="0"/>
                  </a:moveTo>
                  <a:cubicBezTo>
                    <a:pt x="4" y="4"/>
                    <a:pt x="5" y="8"/>
                    <a:pt x="4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1" name="Freeform 337">
              <a:extLst>
                <a:ext uri="{FF2B5EF4-FFF2-40B4-BE49-F238E27FC236}">
                  <a16:creationId xmlns:a16="http://schemas.microsoft.com/office/drawing/2014/main" id="{299F04EA-34CC-4610-8539-CB9C5840D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923"/>
              <a:ext cx="20" cy="16"/>
            </a:xfrm>
            <a:custGeom>
              <a:avLst/>
              <a:gdLst>
                <a:gd name="T0" fmla="*/ 0 w 8"/>
                <a:gd name="T1" fmla="*/ 115 h 6"/>
                <a:gd name="T2" fmla="*/ 125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2" y="3"/>
                    <a:pt x="5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2" name="Freeform 338">
              <a:extLst>
                <a:ext uri="{FF2B5EF4-FFF2-40B4-BE49-F238E27FC236}">
                  <a16:creationId xmlns:a16="http://schemas.microsoft.com/office/drawing/2014/main" id="{09823F66-BEAC-40DF-9992-3E83F21DA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3272"/>
              <a:ext cx="17" cy="51"/>
            </a:xfrm>
            <a:custGeom>
              <a:avLst/>
              <a:gdLst>
                <a:gd name="T0" fmla="*/ 0 w 7"/>
                <a:gd name="T1" fmla="*/ 0 h 19"/>
                <a:gd name="T2" fmla="*/ 100 w 7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0"/>
                  </a:moveTo>
                  <a:cubicBezTo>
                    <a:pt x="0" y="7"/>
                    <a:pt x="1" y="15"/>
                    <a:pt x="7" y="1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3" name="Freeform 339">
              <a:extLst>
                <a:ext uri="{FF2B5EF4-FFF2-40B4-BE49-F238E27FC236}">
                  <a16:creationId xmlns:a16="http://schemas.microsoft.com/office/drawing/2014/main" id="{11C011C8-E0F7-4CC5-B222-5BF58A02F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3309"/>
              <a:ext cx="15" cy="19"/>
            </a:xfrm>
            <a:custGeom>
              <a:avLst/>
              <a:gdLst>
                <a:gd name="T0" fmla="*/ 95 w 6"/>
                <a:gd name="T1" fmla="*/ 0 h 7"/>
                <a:gd name="T2" fmla="*/ 0 w 6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3" y="1"/>
                    <a:pt x="1" y="3"/>
                    <a:pt x="0" y="7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4" name="Freeform 340">
              <a:extLst>
                <a:ext uri="{FF2B5EF4-FFF2-40B4-BE49-F238E27FC236}">
                  <a16:creationId xmlns:a16="http://schemas.microsoft.com/office/drawing/2014/main" id="{FD8525B8-9D3C-4D78-82B1-4970E15F4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709"/>
              <a:ext cx="2" cy="43"/>
            </a:xfrm>
            <a:custGeom>
              <a:avLst/>
              <a:gdLst>
                <a:gd name="T0" fmla="*/ 8 w 1"/>
                <a:gd name="T1" fmla="*/ 0 h 16"/>
                <a:gd name="T2" fmla="*/ 0 w 1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6">
                  <a:moveTo>
                    <a:pt x="1" y="0"/>
                  </a:moveTo>
                  <a:cubicBezTo>
                    <a:pt x="0" y="5"/>
                    <a:pt x="0" y="11"/>
                    <a:pt x="0" y="1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5" name="Freeform 341">
              <a:extLst>
                <a:ext uri="{FF2B5EF4-FFF2-40B4-BE49-F238E27FC236}">
                  <a16:creationId xmlns:a16="http://schemas.microsoft.com/office/drawing/2014/main" id="{57A66C8F-492D-4C32-81F2-A86358307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3061"/>
              <a:ext cx="48" cy="16"/>
            </a:xfrm>
            <a:custGeom>
              <a:avLst/>
              <a:gdLst>
                <a:gd name="T0" fmla="*/ 0 w 19"/>
                <a:gd name="T1" fmla="*/ 115 h 6"/>
                <a:gd name="T2" fmla="*/ 306 w 1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7" y="6"/>
                    <a:pt x="13" y="4"/>
                    <a:pt x="1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6" name="Freeform 342">
              <a:extLst>
                <a:ext uri="{FF2B5EF4-FFF2-40B4-BE49-F238E27FC236}">
                  <a16:creationId xmlns:a16="http://schemas.microsoft.com/office/drawing/2014/main" id="{6D8F1785-B64B-4819-894D-B6C78DBDF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2877"/>
              <a:ext cx="30" cy="14"/>
            </a:xfrm>
            <a:custGeom>
              <a:avLst/>
              <a:gdLst>
                <a:gd name="T0" fmla="*/ 0 w 12"/>
                <a:gd name="T1" fmla="*/ 87 h 5"/>
                <a:gd name="T2" fmla="*/ 188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5" y="5"/>
                    <a:pt x="9" y="4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7" name="Freeform 343">
              <a:extLst>
                <a:ext uri="{FF2B5EF4-FFF2-40B4-BE49-F238E27FC236}">
                  <a16:creationId xmlns:a16="http://schemas.microsoft.com/office/drawing/2014/main" id="{9EC59B29-BC6E-4959-BE3F-1174A75FD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56"/>
              <a:ext cx="45" cy="13"/>
            </a:xfrm>
            <a:custGeom>
              <a:avLst/>
              <a:gdLst>
                <a:gd name="T0" fmla="*/ 283 w 18"/>
                <a:gd name="T1" fmla="*/ 0 h 5"/>
                <a:gd name="T2" fmla="*/ 0 w 18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cubicBezTo>
                    <a:pt x="11" y="0"/>
                    <a:pt x="6" y="2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8" name="Freeform 344">
              <a:extLst>
                <a:ext uri="{FF2B5EF4-FFF2-40B4-BE49-F238E27FC236}">
                  <a16:creationId xmlns:a16="http://schemas.microsoft.com/office/drawing/2014/main" id="{08E1C397-97A5-4384-B0E8-08BAE03D3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680"/>
              <a:ext cx="48" cy="61"/>
            </a:xfrm>
            <a:custGeom>
              <a:avLst/>
              <a:gdLst>
                <a:gd name="T0" fmla="*/ 306 w 19"/>
                <a:gd name="T1" fmla="*/ 0 h 23"/>
                <a:gd name="T2" fmla="*/ 0 w 19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19" y="0"/>
                  </a:moveTo>
                  <a:cubicBezTo>
                    <a:pt x="18" y="12"/>
                    <a:pt x="10" y="18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9" name="Freeform 345">
              <a:extLst>
                <a:ext uri="{FF2B5EF4-FFF2-40B4-BE49-F238E27FC236}">
                  <a16:creationId xmlns:a16="http://schemas.microsoft.com/office/drawing/2014/main" id="{D203C274-5EF7-427C-9567-39EC886C2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733"/>
              <a:ext cx="20" cy="27"/>
            </a:xfrm>
            <a:custGeom>
              <a:avLst/>
              <a:gdLst>
                <a:gd name="T0" fmla="*/ 0 w 8"/>
                <a:gd name="T1" fmla="*/ 0 h 10"/>
                <a:gd name="T2" fmla="*/ 125 w 8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2" y="4"/>
                    <a:pt x="5" y="7"/>
                    <a:pt x="8" y="1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0" name="Freeform 346">
              <a:extLst>
                <a:ext uri="{FF2B5EF4-FFF2-40B4-BE49-F238E27FC236}">
                  <a16:creationId xmlns:a16="http://schemas.microsoft.com/office/drawing/2014/main" id="{2C014A23-DD00-4A3B-B557-2E895CD3E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789"/>
              <a:ext cx="25" cy="62"/>
            </a:xfrm>
            <a:custGeom>
              <a:avLst/>
              <a:gdLst>
                <a:gd name="T0" fmla="*/ 0 w 10"/>
                <a:gd name="T1" fmla="*/ 0 h 23"/>
                <a:gd name="T2" fmla="*/ 125 w 10"/>
                <a:gd name="T3" fmla="*/ 45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0" y="0"/>
                  </a:moveTo>
                  <a:cubicBezTo>
                    <a:pt x="4" y="7"/>
                    <a:pt x="10" y="14"/>
                    <a:pt x="8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1" name="Freeform 347">
              <a:extLst>
                <a:ext uri="{FF2B5EF4-FFF2-40B4-BE49-F238E27FC236}">
                  <a16:creationId xmlns:a16="http://schemas.microsoft.com/office/drawing/2014/main" id="{AEED850B-78C5-4A12-A013-493D0F17C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2805"/>
              <a:ext cx="30" cy="22"/>
            </a:xfrm>
            <a:custGeom>
              <a:avLst/>
              <a:gdLst>
                <a:gd name="T0" fmla="*/ 0 w 12"/>
                <a:gd name="T1" fmla="*/ 168 h 8"/>
                <a:gd name="T2" fmla="*/ 188 w 12"/>
                <a:gd name="T3" fmla="*/ 2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2" y="2"/>
                    <a:pt x="6" y="0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2" name="Freeform 348">
              <a:extLst>
                <a:ext uri="{FF2B5EF4-FFF2-40B4-BE49-F238E27FC236}">
                  <a16:creationId xmlns:a16="http://schemas.microsoft.com/office/drawing/2014/main" id="{F98ACFF1-DC73-47A4-9320-CE6F11866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2685"/>
              <a:ext cx="45" cy="32"/>
            </a:xfrm>
            <a:custGeom>
              <a:avLst/>
              <a:gdLst>
                <a:gd name="T0" fmla="*/ 0 w 18"/>
                <a:gd name="T1" fmla="*/ 0 h 12"/>
                <a:gd name="T2" fmla="*/ 283 w 1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3" y="7"/>
                    <a:pt x="10" y="12"/>
                    <a:pt x="18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3" name="Freeform 349">
              <a:extLst>
                <a:ext uri="{FF2B5EF4-FFF2-40B4-BE49-F238E27FC236}">
                  <a16:creationId xmlns:a16="http://schemas.microsoft.com/office/drawing/2014/main" id="{34A9B214-276C-46C9-B4E1-7BBD20411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795"/>
              <a:ext cx="33" cy="42"/>
            </a:xfrm>
            <a:custGeom>
              <a:avLst/>
              <a:gdLst>
                <a:gd name="T0" fmla="*/ 0 w 13"/>
                <a:gd name="T1" fmla="*/ 289 h 16"/>
                <a:gd name="T2" fmla="*/ 213 w 1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5" y="11"/>
                    <a:pt x="9" y="5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4" name="Freeform 350">
              <a:extLst>
                <a:ext uri="{FF2B5EF4-FFF2-40B4-BE49-F238E27FC236}">
                  <a16:creationId xmlns:a16="http://schemas.microsoft.com/office/drawing/2014/main" id="{CAAF508C-AAB3-4D21-B7AE-1CBAEDA4B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" y="2659"/>
              <a:ext cx="601" cy="754"/>
            </a:xfrm>
            <a:custGeom>
              <a:avLst/>
              <a:gdLst>
                <a:gd name="T0" fmla="*/ 0 w 240"/>
                <a:gd name="T1" fmla="*/ 0 h 283"/>
                <a:gd name="T2" fmla="*/ 3769 w 240"/>
                <a:gd name="T3" fmla="*/ 5353 h 283"/>
                <a:gd name="T4" fmla="*/ 0 w 240"/>
                <a:gd name="T5" fmla="*/ 0 h 2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283">
                  <a:moveTo>
                    <a:pt x="0" y="0"/>
                  </a:moveTo>
                  <a:cubicBezTo>
                    <a:pt x="48" y="31"/>
                    <a:pt x="187" y="195"/>
                    <a:pt x="240" y="283"/>
                  </a:cubicBezTo>
                  <a:cubicBezTo>
                    <a:pt x="202" y="235"/>
                    <a:pt x="48" y="3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5" name="Freeform 351">
              <a:extLst>
                <a:ext uri="{FF2B5EF4-FFF2-40B4-BE49-F238E27FC236}">
                  <a16:creationId xmlns:a16="http://schemas.microsoft.com/office/drawing/2014/main" id="{FB9A2F76-5B01-406C-8135-6998CCB7A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240"/>
              <a:ext cx="1331" cy="1368"/>
            </a:xfrm>
            <a:custGeom>
              <a:avLst/>
              <a:gdLst>
                <a:gd name="T0" fmla="*/ 4556 w 532"/>
                <a:gd name="T1" fmla="*/ 1288 h 513"/>
                <a:gd name="T2" fmla="*/ 95 w 532"/>
                <a:gd name="T3" fmla="*/ 171 h 513"/>
                <a:gd name="T4" fmla="*/ 708 w 532"/>
                <a:gd name="T5" fmla="*/ 1387 h 513"/>
                <a:gd name="T6" fmla="*/ 2629 w 532"/>
                <a:gd name="T7" fmla="*/ 3848 h 513"/>
                <a:gd name="T8" fmla="*/ 5952 w 532"/>
                <a:gd name="T9" fmla="*/ 8456 h 513"/>
                <a:gd name="T10" fmla="*/ 6843 w 532"/>
                <a:gd name="T11" fmla="*/ 9707 h 513"/>
                <a:gd name="T12" fmla="*/ 6860 w 532"/>
                <a:gd name="T13" fmla="*/ 9707 h 513"/>
                <a:gd name="T14" fmla="*/ 6860 w 532"/>
                <a:gd name="T15" fmla="*/ 9693 h 513"/>
                <a:gd name="T16" fmla="*/ 5964 w 532"/>
                <a:gd name="T17" fmla="*/ 7736 h 513"/>
                <a:gd name="T18" fmla="*/ 988 w 532"/>
                <a:gd name="T19" fmla="*/ 1229 h 513"/>
                <a:gd name="T20" fmla="*/ 833 w 532"/>
                <a:gd name="T21" fmla="*/ 1117 h 513"/>
                <a:gd name="T22" fmla="*/ 988 w 532"/>
                <a:gd name="T23" fmla="*/ 1229 h 513"/>
                <a:gd name="T24" fmla="*/ 3350 w 532"/>
                <a:gd name="T25" fmla="*/ 2141 h 513"/>
                <a:gd name="T26" fmla="*/ 8331 w 532"/>
                <a:gd name="T27" fmla="*/ 2483 h 513"/>
                <a:gd name="T28" fmla="*/ 8331 w 532"/>
                <a:gd name="T29" fmla="*/ 2483 h 513"/>
                <a:gd name="T30" fmla="*/ 8331 w 532"/>
                <a:gd name="T31" fmla="*/ 2467 h 513"/>
                <a:gd name="T32" fmla="*/ 4556 w 532"/>
                <a:gd name="T33" fmla="*/ 1288 h 5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2" h="513">
                  <a:moveTo>
                    <a:pt x="291" y="68"/>
                  </a:moveTo>
                  <a:cubicBezTo>
                    <a:pt x="191" y="51"/>
                    <a:pt x="45" y="0"/>
                    <a:pt x="6" y="9"/>
                  </a:cubicBezTo>
                  <a:cubicBezTo>
                    <a:pt x="0" y="11"/>
                    <a:pt x="33" y="59"/>
                    <a:pt x="45" y="73"/>
                  </a:cubicBezTo>
                  <a:cubicBezTo>
                    <a:pt x="72" y="105"/>
                    <a:pt x="125" y="158"/>
                    <a:pt x="168" y="203"/>
                  </a:cubicBezTo>
                  <a:cubicBezTo>
                    <a:pt x="207" y="243"/>
                    <a:pt x="302" y="330"/>
                    <a:pt x="380" y="446"/>
                  </a:cubicBezTo>
                  <a:cubicBezTo>
                    <a:pt x="405" y="483"/>
                    <a:pt x="423" y="509"/>
                    <a:pt x="437" y="512"/>
                  </a:cubicBezTo>
                  <a:cubicBezTo>
                    <a:pt x="439" y="513"/>
                    <a:pt x="438" y="512"/>
                    <a:pt x="438" y="512"/>
                  </a:cubicBezTo>
                  <a:cubicBezTo>
                    <a:pt x="438" y="511"/>
                    <a:pt x="438" y="511"/>
                    <a:pt x="438" y="511"/>
                  </a:cubicBezTo>
                  <a:cubicBezTo>
                    <a:pt x="438" y="511"/>
                    <a:pt x="425" y="476"/>
                    <a:pt x="381" y="408"/>
                  </a:cubicBezTo>
                  <a:cubicBezTo>
                    <a:pt x="339" y="343"/>
                    <a:pt x="137" y="112"/>
                    <a:pt x="63" y="65"/>
                  </a:cubicBezTo>
                  <a:cubicBezTo>
                    <a:pt x="60" y="63"/>
                    <a:pt x="56" y="61"/>
                    <a:pt x="53" y="59"/>
                  </a:cubicBezTo>
                  <a:cubicBezTo>
                    <a:pt x="56" y="60"/>
                    <a:pt x="60" y="62"/>
                    <a:pt x="63" y="65"/>
                  </a:cubicBezTo>
                  <a:cubicBezTo>
                    <a:pt x="98" y="84"/>
                    <a:pt x="148" y="99"/>
                    <a:pt x="214" y="113"/>
                  </a:cubicBezTo>
                  <a:cubicBezTo>
                    <a:pt x="335" y="138"/>
                    <a:pt x="502" y="151"/>
                    <a:pt x="532" y="131"/>
                  </a:cubicBezTo>
                  <a:cubicBezTo>
                    <a:pt x="532" y="131"/>
                    <a:pt x="532" y="131"/>
                    <a:pt x="532" y="131"/>
                  </a:cubicBezTo>
                  <a:cubicBezTo>
                    <a:pt x="532" y="131"/>
                    <a:pt x="532" y="130"/>
                    <a:pt x="532" y="130"/>
                  </a:cubicBezTo>
                  <a:cubicBezTo>
                    <a:pt x="519" y="99"/>
                    <a:pt x="425" y="91"/>
                    <a:pt x="291" y="6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6" name="Freeform 352">
              <a:extLst>
                <a:ext uri="{FF2B5EF4-FFF2-40B4-BE49-F238E27FC236}">
                  <a16:creationId xmlns:a16="http://schemas.microsoft.com/office/drawing/2014/main" id="{007DF91B-7277-47E6-94EF-722FE4669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2307"/>
              <a:ext cx="888" cy="197"/>
            </a:xfrm>
            <a:custGeom>
              <a:avLst/>
              <a:gdLst>
                <a:gd name="T0" fmla="*/ 0 w 355"/>
                <a:gd name="T1" fmla="*/ 0 h 74"/>
                <a:gd name="T2" fmla="*/ 1959 w 355"/>
                <a:gd name="T3" fmla="*/ 602 h 74"/>
                <a:gd name="T4" fmla="*/ 3722 w 355"/>
                <a:gd name="T5" fmla="*/ 1020 h 74"/>
                <a:gd name="T6" fmla="*/ 5556 w 355"/>
                <a:gd name="T7" fmla="*/ 1395 h 74"/>
                <a:gd name="T8" fmla="*/ 3209 w 355"/>
                <a:gd name="T9" fmla="*/ 1078 h 74"/>
                <a:gd name="T10" fmla="*/ 1188 w 355"/>
                <a:gd name="T11" fmla="*/ 431 h 74"/>
                <a:gd name="T12" fmla="*/ 0 w 355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74">
                  <a:moveTo>
                    <a:pt x="0" y="0"/>
                  </a:moveTo>
                  <a:cubicBezTo>
                    <a:pt x="26" y="2"/>
                    <a:pt x="89" y="22"/>
                    <a:pt x="125" y="32"/>
                  </a:cubicBezTo>
                  <a:cubicBezTo>
                    <a:pt x="161" y="42"/>
                    <a:pt x="191" y="48"/>
                    <a:pt x="238" y="54"/>
                  </a:cubicBezTo>
                  <a:cubicBezTo>
                    <a:pt x="285" y="60"/>
                    <a:pt x="345" y="70"/>
                    <a:pt x="355" y="74"/>
                  </a:cubicBezTo>
                  <a:cubicBezTo>
                    <a:pt x="325" y="71"/>
                    <a:pt x="251" y="62"/>
                    <a:pt x="205" y="57"/>
                  </a:cubicBezTo>
                  <a:cubicBezTo>
                    <a:pt x="159" y="52"/>
                    <a:pt x="101" y="34"/>
                    <a:pt x="76" y="23"/>
                  </a:cubicBezTo>
                  <a:cubicBezTo>
                    <a:pt x="51" y="13"/>
                    <a:pt x="12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7" name="Freeform 353">
              <a:extLst>
                <a:ext uri="{FF2B5EF4-FFF2-40B4-BE49-F238E27FC236}">
                  <a16:creationId xmlns:a16="http://schemas.microsoft.com/office/drawing/2014/main" id="{B401869F-484A-435E-A1F4-53BA7D802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443"/>
              <a:ext cx="135" cy="96"/>
            </a:xfrm>
            <a:custGeom>
              <a:avLst/>
              <a:gdLst>
                <a:gd name="T0" fmla="*/ 113 w 54"/>
                <a:gd name="T1" fmla="*/ 0 h 36"/>
                <a:gd name="T2" fmla="*/ 283 w 54"/>
                <a:gd name="T3" fmla="*/ 491 h 36"/>
                <a:gd name="T4" fmla="*/ 845 w 54"/>
                <a:gd name="T5" fmla="*/ 149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6">
                  <a:moveTo>
                    <a:pt x="7" y="0"/>
                  </a:moveTo>
                  <a:cubicBezTo>
                    <a:pt x="0" y="15"/>
                    <a:pt x="2" y="24"/>
                    <a:pt x="18" y="26"/>
                  </a:cubicBezTo>
                  <a:cubicBezTo>
                    <a:pt x="33" y="28"/>
                    <a:pt x="42" y="36"/>
                    <a:pt x="54" y="8"/>
                  </a:cubicBezTo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8" name="Freeform 354">
              <a:extLst>
                <a:ext uri="{FF2B5EF4-FFF2-40B4-BE49-F238E27FC236}">
                  <a16:creationId xmlns:a16="http://schemas.microsoft.com/office/drawing/2014/main" id="{D0B90846-9A8D-484C-909D-396F1623D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443"/>
              <a:ext cx="135" cy="96"/>
            </a:xfrm>
            <a:custGeom>
              <a:avLst/>
              <a:gdLst>
                <a:gd name="T0" fmla="*/ 113 w 54"/>
                <a:gd name="T1" fmla="*/ 0 h 36"/>
                <a:gd name="T2" fmla="*/ 283 w 54"/>
                <a:gd name="T3" fmla="*/ 491 h 36"/>
                <a:gd name="T4" fmla="*/ 845 w 54"/>
                <a:gd name="T5" fmla="*/ 149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6">
                  <a:moveTo>
                    <a:pt x="7" y="0"/>
                  </a:moveTo>
                  <a:cubicBezTo>
                    <a:pt x="0" y="15"/>
                    <a:pt x="2" y="24"/>
                    <a:pt x="18" y="26"/>
                  </a:cubicBezTo>
                  <a:cubicBezTo>
                    <a:pt x="33" y="28"/>
                    <a:pt x="42" y="36"/>
                    <a:pt x="54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9" name="Freeform 355">
              <a:extLst>
                <a:ext uri="{FF2B5EF4-FFF2-40B4-BE49-F238E27FC236}">
                  <a16:creationId xmlns:a16="http://schemas.microsoft.com/office/drawing/2014/main" id="{C4D94A88-D301-4623-B43E-C3DF21D37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2501"/>
              <a:ext cx="47" cy="19"/>
            </a:xfrm>
            <a:custGeom>
              <a:avLst/>
              <a:gdLst>
                <a:gd name="T0" fmla="*/ 0 w 19"/>
                <a:gd name="T1" fmla="*/ 141 h 7"/>
                <a:gd name="T2" fmla="*/ 287 w 1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7">
                  <a:moveTo>
                    <a:pt x="0" y="7"/>
                  </a:moveTo>
                  <a:cubicBezTo>
                    <a:pt x="7" y="7"/>
                    <a:pt x="17" y="6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0" name="Freeform 356">
              <a:extLst>
                <a:ext uri="{FF2B5EF4-FFF2-40B4-BE49-F238E27FC236}">
                  <a16:creationId xmlns:a16="http://schemas.microsoft.com/office/drawing/2014/main" id="{207EFFE2-2B3D-4EA2-B70B-47F12DC6C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475"/>
              <a:ext cx="30" cy="32"/>
            </a:xfrm>
            <a:custGeom>
              <a:avLst/>
              <a:gdLst>
                <a:gd name="T0" fmla="*/ 20 w 12"/>
                <a:gd name="T1" fmla="*/ 0 h 12"/>
                <a:gd name="T2" fmla="*/ 188 w 12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1" y="0"/>
                  </a:moveTo>
                  <a:cubicBezTo>
                    <a:pt x="0" y="3"/>
                    <a:pt x="4" y="10"/>
                    <a:pt x="12" y="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1" name="Freeform 357">
              <a:extLst>
                <a:ext uri="{FF2B5EF4-FFF2-40B4-BE49-F238E27FC236}">
                  <a16:creationId xmlns:a16="http://schemas.microsoft.com/office/drawing/2014/main" id="{79FA1027-8D9F-41FF-A1D1-F6D273D74C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0" y="2632"/>
              <a:ext cx="671" cy="765"/>
            </a:xfrm>
            <a:custGeom>
              <a:avLst/>
              <a:gdLst>
                <a:gd name="T0" fmla="*/ 208 w 268"/>
                <a:gd name="T1" fmla="*/ 115 h 287"/>
                <a:gd name="T2" fmla="*/ 0 w 268"/>
                <a:gd name="T3" fmla="*/ 0 h 287"/>
                <a:gd name="T4" fmla="*/ 0 w 268"/>
                <a:gd name="T5" fmla="*/ 115 h 287"/>
                <a:gd name="T6" fmla="*/ 0 w 268"/>
                <a:gd name="T7" fmla="*/ 456 h 287"/>
                <a:gd name="T8" fmla="*/ 283 w 268"/>
                <a:gd name="T9" fmla="*/ 533 h 287"/>
                <a:gd name="T10" fmla="*/ 879 w 268"/>
                <a:gd name="T11" fmla="*/ 661 h 287"/>
                <a:gd name="T12" fmla="*/ 613 w 268"/>
                <a:gd name="T13" fmla="*/ 227 h 287"/>
                <a:gd name="T14" fmla="*/ 208 w 268"/>
                <a:gd name="T15" fmla="*/ 115 h 287"/>
                <a:gd name="T16" fmla="*/ 4156 w 268"/>
                <a:gd name="T17" fmla="*/ 5003 h 287"/>
                <a:gd name="T18" fmla="*/ 3923 w 268"/>
                <a:gd name="T19" fmla="*/ 4753 h 287"/>
                <a:gd name="T20" fmla="*/ 3548 w 268"/>
                <a:gd name="T21" fmla="*/ 4014 h 287"/>
                <a:gd name="T22" fmla="*/ 2809 w 268"/>
                <a:gd name="T23" fmla="*/ 3297 h 287"/>
                <a:gd name="T24" fmla="*/ 2639 w 268"/>
                <a:gd name="T25" fmla="*/ 3596 h 287"/>
                <a:gd name="T26" fmla="*/ 2639 w 268"/>
                <a:gd name="T27" fmla="*/ 3617 h 287"/>
                <a:gd name="T28" fmla="*/ 2546 w 268"/>
                <a:gd name="T29" fmla="*/ 3729 h 287"/>
                <a:gd name="T30" fmla="*/ 2651 w 268"/>
                <a:gd name="T31" fmla="*/ 3878 h 287"/>
                <a:gd name="T32" fmla="*/ 2839 w 268"/>
                <a:gd name="T33" fmla="*/ 4129 h 287"/>
                <a:gd name="T34" fmla="*/ 2964 w 268"/>
                <a:gd name="T35" fmla="*/ 3958 h 287"/>
                <a:gd name="T36" fmla="*/ 3060 w 268"/>
                <a:gd name="T37" fmla="*/ 3993 h 287"/>
                <a:gd name="T38" fmla="*/ 3172 w 268"/>
                <a:gd name="T39" fmla="*/ 4321 h 287"/>
                <a:gd name="T40" fmla="*/ 3247 w 268"/>
                <a:gd name="T41" fmla="*/ 4790 h 287"/>
                <a:gd name="T42" fmla="*/ 3373 w 268"/>
                <a:gd name="T43" fmla="*/ 4961 h 287"/>
                <a:gd name="T44" fmla="*/ 3748 w 268"/>
                <a:gd name="T45" fmla="*/ 5400 h 287"/>
                <a:gd name="T46" fmla="*/ 3831 w 268"/>
                <a:gd name="T47" fmla="*/ 5435 h 287"/>
                <a:gd name="T48" fmla="*/ 3781 w 268"/>
                <a:gd name="T49" fmla="*/ 5115 h 287"/>
                <a:gd name="T50" fmla="*/ 4186 w 268"/>
                <a:gd name="T51" fmla="*/ 5400 h 287"/>
                <a:gd name="T52" fmla="*/ 4156 w 268"/>
                <a:gd name="T53" fmla="*/ 5003 h 287"/>
                <a:gd name="T54" fmla="*/ 2451 w 268"/>
                <a:gd name="T55" fmla="*/ 2522 h 287"/>
                <a:gd name="T56" fmla="*/ 2056 w 268"/>
                <a:gd name="T57" fmla="*/ 2785 h 287"/>
                <a:gd name="T58" fmla="*/ 2138 w 268"/>
                <a:gd name="T59" fmla="*/ 2935 h 287"/>
                <a:gd name="T60" fmla="*/ 2263 w 268"/>
                <a:gd name="T61" fmla="*/ 3255 h 287"/>
                <a:gd name="T62" fmla="*/ 2702 w 268"/>
                <a:gd name="T63" fmla="*/ 2969 h 287"/>
                <a:gd name="T64" fmla="*/ 2451 w 268"/>
                <a:gd name="T65" fmla="*/ 2522 h 287"/>
                <a:gd name="T66" fmla="*/ 1430 w 268"/>
                <a:gd name="T67" fmla="*/ 1399 h 287"/>
                <a:gd name="T68" fmla="*/ 1304 w 268"/>
                <a:gd name="T69" fmla="*/ 1613 h 287"/>
                <a:gd name="T70" fmla="*/ 1147 w 268"/>
                <a:gd name="T71" fmla="*/ 1898 h 287"/>
                <a:gd name="T72" fmla="*/ 1192 w 268"/>
                <a:gd name="T73" fmla="*/ 1911 h 287"/>
                <a:gd name="T74" fmla="*/ 1535 w 268"/>
                <a:gd name="T75" fmla="*/ 2103 h 287"/>
                <a:gd name="T76" fmla="*/ 1522 w 268"/>
                <a:gd name="T77" fmla="*/ 2068 h 287"/>
                <a:gd name="T78" fmla="*/ 1647 w 268"/>
                <a:gd name="T79" fmla="*/ 1669 h 287"/>
                <a:gd name="T80" fmla="*/ 1680 w 268"/>
                <a:gd name="T81" fmla="*/ 1613 h 287"/>
                <a:gd name="T82" fmla="*/ 1430 w 268"/>
                <a:gd name="T83" fmla="*/ 1399 h 28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68" h="287">
                  <a:moveTo>
                    <a:pt x="13" y="6"/>
                  </a:moveTo>
                  <a:cubicBezTo>
                    <a:pt x="11" y="5"/>
                    <a:pt x="5" y="3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12"/>
                    <a:pt x="0" y="18"/>
                    <a:pt x="0" y="24"/>
                  </a:cubicBezTo>
                  <a:cubicBezTo>
                    <a:pt x="5" y="25"/>
                    <a:pt x="11" y="26"/>
                    <a:pt x="18" y="28"/>
                  </a:cubicBezTo>
                  <a:cubicBezTo>
                    <a:pt x="30" y="32"/>
                    <a:pt x="43" y="34"/>
                    <a:pt x="56" y="35"/>
                  </a:cubicBezTo>
                  <a:cubicBezTo>
                    <a:pt x="52" y="27"/>
                    <a:pt x="45" y="19"/>
                    <a:pt x="39" y="12"/>
                  </a:cubicBezTo>
                  <a:cubicBezTo>
                    <a:pt x="30" y="11"/>
                    <a:pt x="21" y="8"/>
                    <a:pt x="13" y="6"/>
                  </a:cubicBezTo>
                  <a:close/>
                  <a:moveTo>
                    <a:pt x="265" y="264"/>
                  </a:moveTo>
                  <a:cubicBezTo>
                    <a:pt x="260" y="260"/>
                    <a:pt x="255" y="256"/>
                    <a:pt x="250" y="251"/>
                  </a:cubicBezTo>
                  <a:cubicBezTo>
                    <a:pt x="248" y="248"/>
                    <a:pt x="235" y="233"/>
                    <a:pt x="226" y="212"/>
                  </a:cubicBezTo>
                  <a:cubicBezTo>
                    <a:pt x="211" y="191"/>
                    <a:pt x="182" y="168"/>
                    <a:pt x="179" y="174"/>
                  </a:cubicBezTo>
                  <a:cubicBezTo>
                    <a:pt x="175" y="183"/>
                    <a:pt x="168" y="190"/>
                    <a:pt x="168" y="190"/>
                  </a:cubicBezTo>
                  <a:cubicBezTo>
                    <a:pt x="168" y="191"/>
                    <a:pt x="168" y="191"/>
                    <a:pt x="168" y="191"/>
                  </a:cubicBezTo>
                  <a:cubicBezTo>
                    <a:pt x="166" y="193"/>
                    <a:pt x="164" y="195"/>
                    <a:pt x="162" y="197"/>
                  </a:cubicBezTo>
                  <a:cubicBezTo>
                    <a:pt x="164" y="200"/>
                    <a:pt x="167" y="202"/>
                    <a:pt x="169" y="205"/>
                  </a:cubicBezTo>
                  <a:cubicBezTo>
                    <a:pt x="173" y="209"/>
                    <a:pt x="177" y="213"/>
                    <a:pt x="181" y="218"/>
                  </a:cubicBezTo>
                  <a:cubicBezTo>
                    <a:pt x="184" y="214"/>
                    <a:pt x="187" y="211"/>
                    <a:pt x="189" y="209"/>
                  </a:cubicBezTo>
                  <a:cubicBezTo>
                    <a:pt x="193" y="205"/>
                    <a:pt x="194" y="209"/>
                    <a:pt x="195" y="211"/>
                  </a:cubicBezTo>
                  <a:cubicBezTo>
                    <a:pt x="197" y="217"/>
                    <a:pt x="199" y="223"/>
                    <a:pt x="202" y="228"/>
                  </a:cubicBezTo>
                  <a:cubicBezTo>
                    <a:pt x="204" y="232"/>
                    <a:pt x="207" y="241"/>
                    <a:pt x="207" y="253"/>
                  </a:cubicBezTo>
                  <a:cubicBezTo>
                    <a:pt x="209" y="256"/>
                    <a:pt x="212" y="259"/>
                    <a:pt x="215" y="262"/>
                  </a:cubicBezTo>
                  <a:cubicBezTo>
                    <a:pt x="222" y="272"/>
                    <a:pt x="228" y="279"/>
                    <a:pt x="239" y="285"/>
                  </a:cubicBezTo>
                  <a:cubicBezTo>
                    <a:pt x="240" y="286"/>
                    <a:pt x="242" y="287"/>
                    <a:pt x="244" y="287"/>
                  </a:cubicBezTo>
                  <a:cubicBezTo>
                    <a:pt x="243" y="281"/>
                    <a:pt x="242" y="275"/>
                    <a:pt x="241" y="270"/>
                  </a:cubicBezTo>
                  <a:cubicBezTo>
                    <a:pt x="247" y="276"/>
                    <a:pt x="258" y="280"/>
                    <a:pt x="267" y="285"/>
                  </a:cubicBezTo>
                  <a:cubicBezTo>
                    <a:pt x="268" y="280"/>
                    <a:pt x="267" y="270"/>
                    <a:pt x="265" y="264"/>
                  </a:cubicBezTo>
                  <a:close/>
                  <a:moveTo>
                    <a:pt x="156" y="133"/>
                  </a:moveTo>
                  <a:cubicBezTo>
                    <a:pt x="149" y="138"/>
                    <a:pt x="140" y="143"/>
                    <a:pt x="131" y="147"/>
                  </a:cubicBezTo>
                  <a:cubicBezTo>
                    <a:pt x="133" y="150"/>
                    <a:pt x="135" y="153"/>
                    <a:pt x="136" y="155"/>
                  </a:cubicBezTo>
                  <a:cubicBezTo>
                    <a:pt x="139" y="161"/>
                    <a:pt x="142" y="166"/>
                    <a:pt x="144" y="172"/>
                  </a:cubicBezTo>
                  <a:cubicBezTo>
                    <a:pt x="153" y="167"/>
                    <a:pt x="163" y="162"/>
                    <a:pt x="172" y="157"/>
                  </a:cubicBezTo>
                  <a:cubicBezTo>
                    <a:pt x="169" y="147"/>
                    <a:pt x="161" y="138"/>
                    <a:pt x="156" y="133"/>
                  </a:cubicBezTo>
                  <a:close/>
                  <a:moveTo>
                    <a:pt x="91" y="74"/>
                  </a:moveTo>
                  <a:cubicBezTo>
                    <a:pt x="88" y="77"/>
                    <a:pt x="85" y="81"/>
                    <a:pt x="83" y="85"/>
                  </a:cubicBezTo>
                  <a:cubicBezTo>
                    <a:pt x="83" y="86"/>
                    <a:pt x="78" y="92"/>
                    <a:pt x="73" y="100"/>
                  </a:cubicBezTo>
                  <a:cubicBezTo>
                    <a:pt x="74" y="100"/>
                    <a:pt x="75" y="101"/>
                    <a:pt x="76" y="101"/>
                  </a:cubicBezTo>
                  <a:cubicBezTo>
                    <a:pt x="83" y="104"/>
                    <a:pt x="90" y="107"/>
                    <a:pt x="98" y="111"/>
                  </a:cubicBezTo>
                  <a:cubicBezTo>
                    <a:pt x="98" y="110"/>
                    <a:pt x="98" y="110"/>
                    <a:pt x="97" y="109"/>
                  </a:cubicBezTo>
                  <a:cubicBezTo>
                    <a:pt x="97" y="105"/>
                    <a:pt x="99" y="97"/>
                    <a:pt x="105" y="88"/>
                  </a:cubicBezTo>
                  <a:cubicBezTo>
                    <a:pt x="106" y="87"/>
                    <a:pt x="107" y="86"/>
                    <a:pt x="107" y="85"/>
                  </a:cubicBezTo>
                  <a:cubicBezTo>
                    <a:pt x="102" y="77"/>
                    <a:pt x="94" y="75"/>
                    <a:pt x="91" y="74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2" name="Freeform 358">
              <a:extLst>
                <a:ext uri="{FF2B5EF4-FFF2-40B4-BE49-F238E27FC236}">
                  <a16:creationId xmlns:a16="http://schemas.microsoft.com/office/drawing/2014/main" id="{D37EA999-8E62-4D39-9F64-4E0B5DE867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0" y="2632"/>
              <a:ext cx="671" cy="765"/>
            </a:xfrm>
            <a:custGeom>
              <a:avLst/>
              <a:gdLst>
                <a:gd name="T0" fmla="*/ 0 w 268"/>
                <a:gd name="T1" fmla="*/ 456 h 287"/>
                <a:gd name="T2" fmla="*/ 283 w 268"/>
                <a:gd name="T3" fmla="*/ 533 h 287"/>
                <a:gd name="T4" fmla="*/ 879 w 268"/>
                <a:gd name="T5" fmla="*/ 661 h 287"/>
                <a:gd name="T6" fmla="*/ 613 w 268"/>
                <a:gd name="T7" fmla="*/ 227 h 287"/>
                <a:gd name="T8" fmla="*/ 208 w 268"/>
                <a:gd name="T9" fmla="*/ 115 h 287"/>
                <a:gd name="T10" fmla="*/ 0 w 268"/>
                <a:gd name="T11" fmla="*/ 0 h 287"/>
                <a:gd name="T12" fmla="*/ 3831 w 268"/>
                <a:gd name="T13" fmla="*/ 5435 h 287"/>
                <a:gd name="T14" fmla="*/ 3781 w 268"/>
                <a:gd name="T15" fmla="*/ 5115 h 287"/>
                <a:gd name="T16" fmla="*/ 4186 w 268"/>
                <a:gd name="T17" fmla="*/ 5400 h 287"/>
                <a:gd name="T18" fmla="*/ 4156 w 268"/>
                <a:gd name="T19" fmla="*/ 5003 h 287"/>
                <a:gd name="T20" fmla="*/ 3923 w 268"/>
                <a:gd name="T21" fmla="*/ 4753 h 287"/>
                <a:gd name="T22" fmla="*/ 3548 w 268"/>
                <a:gd name="T23" fmla="*/ 4014 h 287"/>
                <a:gd name="T24" fmla="*/ 2809 w 268"/>
                <a:gd name="T25" fmla="*/ 3297 h 287"/>
                <a:gd name="T26" fmla="*/ 2639 w 268"/>
                <a:gd name="T27" fmla="*/ 3596 h 287"/>
                <a:gd name="T28" fmla="*/ 2639 w 268"/>
                <a:gd name="T29" fmla="*/ 3617 h 287"/>
                <a:gd name="T30" fmla="*/ 2546 w 268"/>
                <a:gd name="T31" fmla="*/ 3729 h 287"/>
                <a:gd name="T32" fmla="*/ 2839 w 268"/>
                <a:gd name="T33" fmla="*/ 4129 h 287"/>
                <a:gd name="T34" fmla="*/ 2964 w 268"/>
                <a:gd name="T35" fmla="*/ 3958 h 287"/>
                <a:gd name="T36" fmla="*/ 3060 w 268"/>
                <a:gd name="T37" fmla="*/ 3993 h 287"/>
                <a:gd name="T38" fmla="*/ 3172 w 268"/>
                <a:gd name="T39" fmla="*/ 4321 h 287"/>
                <a:gd name="T40" fmla="*/ 3247 w 268"/>
                <a:gd name="T41" fmla="*/ 4790 h 287"/>
                <a:gd name="T42" fmla="*/ 2263 w 268"/>
                <a:gd name="T43" fmla="*/ 3255 h 287"/>
                <a:gd name="T44" fmla="*/ 2702 w 268"/>
                <a:gd name="T45" fmla="*/ 2969 h 287"/>
                <a:gd name="T46" fmla="*/ 2451 w 268"/>
                <a:gd name="T47" fmla="*/ 2522 h 287"/>
                <a:gd name="T48" fmla="*/ 2056 w 268"/>
                <a:gd name="T49" fmla="*/ 2785 h 287"/>
                <a:gd name="T50" fmla="*/ 1535 w 268"/>
                <a:gd name="T51" fmla="*/ 2103 h 287"/>
                <a:gd name="T52" fmla="*/ 1522 w 268"/>
                <a:gd name="T53" fmla="*/ 2068 h 287"/>
                <a:gd name="T54" fmla="*/ 1647 w 268"/>
                <a:gd name="T55" fmla="*/ 1669 h 287"/>
                <a:gd name="T56" fmla="*/ 1680 w 268"/>
                <a:gd name="T57" fmla="*/ 1613 h 287"/>
                <a:gd name="T58" fmla="*/ 1430 w 268"/>
                <a:gd name="T59" fmla="*/ 1399 h 287"/>
                <a:gd name="T60" fmla="*/ 1304 w 268"/>
                <a:gd name="T61" fmla="*/ 1613 h 287"/>
                <a:gd name="T62" fmla="*/ 1147 w 268"/>
                <a:gd name="T63" fmla="*/ 1898 h 28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8" h="287">
                  <a:moveTo>
                    <a:pt x="0" y="24"/>
                  </a:moveTo>
                  <a:cubicBezTo>
                    <a:pt x="5" y="25"/>
                    <a:pt x="11" y="26"/>
                    <a:pt x="18" y="28"/>
                  </a:cubicBezTo>
                  <a:cubicBezTo>
                    <a:pt x="30" y="32"/>
                    <a:pt x="43" y="34"/>
                    <a:pt x="56" y="35"/>
                  </a:cubicBezTo>
                  <a:cubicBezTo>
                    <a:pt x="52" y="27"/>
                    <a:pt x="45" y="19"/>
                    <a:pt x="39" y="12"/>
                  </a:cubicBezTo>
                  <a:cubicBezTo>
                    <a:pt x="30" y="11"/>
                    <a:pt x="21" y="8"/>
                    <a:pt x="13" y="6"/>
                  </a:cubicBezTo>
                  <a:cubicBezTo>
                    <a:pt x="11" y="5"/>
                    <a:pt x="5" y="3"/>
                    <a:pt x="0" y="0"/>
                  </a:cubicBezTo>
                  <a:moveTo>
                    <a:pt x="244" y="287"/>
                  </a:moveTo>
                  <a:cubicBezTo>
                    <a:pt x="243" y="281"/>
                    <a:pt x="242" y="275"/>
                    <a:pt x="241" y="270"/>
                  </a:cubicBezTo>
                  <a:cubicBezTo>
                    <a:pt x="247" y="276"/>
                    <a:pt x="258" y="280"/>
                    <a:pt x="267" y="285"/>
                  </a:cubicBezTo>
                  <a:cubicBezTo>
                    <a:pt x="268" y="280"/>
                    <a:pt x="267" y="270"/>
                    <a:pt x="265" y="264"/>
                  </a:cubicBezTo>
                  <a:cubicBezTo>
                    <a:pt x="260" y="260"/>
                    <a:pt x="255" y="256"/>
                    <a:pt x="250" y="251"/>
                  </a:cubicBezTo>
                  <a:cubicBezTo>
                    <a:pt x="248" y="248"/>
                    <a:pt x="235" y="233"/>
                    <a:pt x="226" y="212"/>
                  </a:cubicBezTo>
                  <a:cubicBezTo>
                    <a:pt x="211" y="191"/>
                    <a:pt x="182" y="168"/>
                    <a:pt x="179" y="174"/>
                  </a:cubicBezTo>
                  <a:cubicBezTo>
                    <a:pt x="175" y="183"/>
                    <a:pt x="168" y="190"/>
                    <a:pt x="168" y="190"/>
                  </a:cubicBezTo>
                  <a:cubicBezTo>
                    <a:pt x="168" y="191"/>
                    <a:pt x="168" y="191"/>
                    <a:pt x="168" y="191"/>
                  </a:cubicBezTo>
                  <a:cubicBezTo>
                    <a:pt x="166" y="193"/>
                    <a:pt x="164" y="195"/>
                    <a:pt x="162" y="197"/>
                  </a:cubicBezTo>
                  <a:moveTo>
                    <a:pt x="181" y="218"/>
                  </a:moveTo>
                  <a:cubicBezTo>
                    <a:pt x="184" y="214"/>
                    <a:pt x="187" y="211"/>
                    <a:pt x="189" y="209"/>
                  </a:cubicBezTo>
                  <a:cubicBezTo>
                    <a:pt x="193" y="205"/>
                    <a:pt x="194" y="209"/>
                    <a:pt x="195" y="211"/>
                  </a:cubicBezTo>
                  <a:cubicBezTo>
                    <a:pt x="197" y="217"/>
                    <a:pt x="199" y="223"/>
                    <a:pt x="202" y="228"/>
                  </a:cubicBezTo>
                  <a:cubicBezTo>
                    <a:pt x="204" y="232"/>
                    <a:pt x="207" y="241"/>
                    <a:pt x="207" y="253"/>
                  </a:cubicBezTo>
                  <a:moveTo>
                    <a:pt x="144" y="172"/>
                  </a:moveTo>
                  <a:cubicBezTo>
                    <a:pt x="153" y="167"/>
                    <a:pt x="163" y="162"/>
                    <a:pt x="172" y="157"/>
                  </a:cubicBezTo>
                  <a:cubicBezTo>
                    <a:pt x="169" y="147"/>
                    <a:pt x="161" y="138"/>
                    <a:pt x="156" y="133"/>
                  </a:cubicBezTo>
                  <a:cubicBezTo>
                    <a:pt x="149" y="138"/>
                    <a:pt x="140" y="143"/>
                    <a:pt x="131" y="147"/>
                  </a:cubicBezTo>
                  <a:moveTo>
                    <a:pt x="98" y="111"/>
                  </a:moveTo>
                  <a:cubicBezTo>
                    <a:pt x="98" y="110"/>
                    <a:pt x="98" y="110"/>
                    <a:pt x="97" y="109"/>
                  </a:cubicBezTo>
                  <a:cubicBezTo>
                    <a:pt x="97" y="105"/>
                    <a:pt x="99" y="97"/>
                    <a:pt x="105" y="88"/>
                  </a:cubicBezTo>
                  <a:cubicBezTo>
                    <a:pt x="106" y="87"/>
                    <a:pt x="107" y="86"/>
                    <a:pt x="107" y="85"/>
                  </a:cubicBezTo>
                  <a:cubicBezTo>
                    <a:pt x="102" y="77"/>
                    <a:pt x="94" y="75"/>
                    <a:pt x="91" y="74"/>
                  </a:cubicBezTo>
                  <a:cubicBezTo>
                    <a:pt x="88" y="77"/>
                    <a:pt x="85" y="81"/>
                    <a:pt x="83" y="85"/>
                  </a:cubicBezTo>
                  <a:cubicBezTo>
                    <a:pt x="83" y="86"/>
                    <a:pt x="78" y="92"/>
                    <a:pt x="73" y="10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3" name="Freeform 359">
              <a:extLst>
                <a:ext uri="{FF2B5EF4-FFF2-40B4-BE49-F238E27FC236}">
                  <a16:creationId xmlns:a16="http://schemas.microsoft.com/office/drawing/2014/main" id="{78F8DFBE-CCC7-423C-80F8-888AC7BA2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2827"/>
              <a:ext cx="20" cy="2"/>
            </a:xfrm>
            <a:custGeom>
              <a:avLst/>
              <a:gdLst>
                <a:gd name="T0" fmla="*/ 0 w 8"/>
                <a:gd name="T1" fmla="*/ 8 h 1"/>
                <a:gd name="T2" fmla="*/ 125 w 8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3" y="0"/>
                    <a:pt x="8" y="1"/>
                    <a:pt x="8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4" name="Freeform 360">
              <a:extLst>
                <a:ext uri="{FF2B5EF4-FFF2-40B4-BE49-F238E27FC236}">
                  <a16:creationId xmlns:a16="http://schemas.microsoft.com/office/drawing/2014/main" id="{A625087D-57EB-48F1-8FB1-CDB50B9CE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856"/>
              <a:ext cx="7" cy="16"/>
            </a:xfrm>
            <a:custGeom>
              <a:avLst/>
              <a:gdLst>
                <a:gd name="T0" fmla="*/ 0 w 3"/>
                <a:gd name="T1" fmla="*/ 0 h 6"/>
                <a:gd name="T2" fmla="*/ 37 w 3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2" y="3"/>
                    <a:pt x="3" y="6"/>
                    <a:pt x="3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5" name="Freeform 361">
              <a:extLst>
                <a:ext uri="{FF2B5EF4-FFF2-40B4-BE49-F238E27FC236}">
                  <a16:creationId xmlns:a16="http://schemas.microsoft.com/office/drawing/2014/main" id="{7A1DBCFC-A02F-449B-AFED-ED41CBA63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981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4" y="1"/>
                    <a:pt x="6" y="3"/>
                    <a:pt x="6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6" name="Freeform 362">
              <a:extLst>
                <a:ext uri="{FF2B5EF4-FFF2-40B4-BE49-F238E27FC236}">
                  <a16:creationId xmlns:a16="http://schemas.microsoft.com/office/drawing/2014/main" id="{277A3E7A-E51F-4B1C-BD7F-FB1053B3C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3045"/>
              <a:ext cx="2" cy="16"/>
            </a:xfrm>
            <a:custGeom>
              <a:avLst/>
              <a:gdLst>
                <a:gd name="T0" fmla="*/ 0 w 1"/>
                <a:gd name="T1" fmla="*/ 0 h 6"/>
                <a:gd name="T2" fmla="*/ 8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3"/>
                    <a:pt x="1" y="6"/>
                    <a:pt x="1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7" name="Freeform 363">
              <a:extLst>
                <a:ext uri="{FF2B5EF4-FFF2-40B4-BE49-F238E27FC236}">
                  <a16:creationId xmlns:a16="http://schemas.microsoft.com/office/drawing/2014/main" id="{1D37FA01-56A9-442A-B615-99288AC34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3093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95 w 6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1"/>
                    <a:pt x="4" y="0"/>
                    <a:pt x="6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8" name="Freeform 364">
              <a:extLst>
                <a:ext uri="{FF2B5EF4-FFF2-40B4-BE49-F238E27FC236}">
                  <a16:creationId xmlns:a16="http://schemas.microsoft.com/office/drawing/2014/main" id="{8BF6E6F2-A69C-4F4A-84A4-76B94D80B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3197"/>
              <a:ext cx="20" cy="24"/>
            </a:xfrm>
            <a:custGeom>
              <a:avLst/>
              <a:gdLst>
                <a:gd name="T0" fmla="*/ 0 w 8"/>
                <a:gd name="T1" fmla="*/ 0 h 9"/>
                <a:gd name="T2" fmla="*/ 125 w 8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3" y="2"/>
                    <a:pt x="7" y="8"/>
                    <a:pt x="8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9" name="Freeform 365">
              <a:extLst>
                <a:ext uri="{FF2B5EF4-FFF2-40B4-BE49-F238E27FC236}">
                  <a16:creationId xmlns:a16="http://schemas.microsoft.com/office/drawing/2014/main" id="{DB681BCF-13A2-456A-B730-8E04AF957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3320"/>
              <a:ext cx="7" cy="19"/>
            </a:xfrm>
            <a:custGeom>
              <a:avLst/>
              <a:gdLst>
                <a:gd name="T0" fmla="*/ 0 w 3"/>
                <a:gd name="T1" fmla="*/ 0 h 7"/>
                <a:gd name="T2" fmla="*/ 37 w 3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3" y="7"/>
                    <a:pt x="3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20" name="Freeform 366">
              <a:extLst>
                <a:ext uri="{FF2B5EF4-FFF2-40B4-BE49-F238E27FC236}">
                  <a16:creationId xmlns:a16="http://schemas.microsoft.com/office/drawing/2014/main" id="{E8A7915C-F747-4BD3-AFEA-E1BA1CF1B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3389"/>
              <a:ext cx="2" cy="14"/>
            </a:xfrm>
            <a:custGeom>
              <a:avLst/>
              <a:gdLst>
                <a:gd name="T0" fmla="*/ 8 w 1"/>
                <a:gd name="T1" fmla="*/ 0 h 5"/>
                <a:gd name="T2" fmla="*/ 0 w 1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3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21" name="Freeform 367">
              <a:extLst>
                <a:ext uri="{FF2B5EF4-FFF2-40B4-BE49-F238E27FC236}">
                  <a16:creationId xmlns:a16="http://schemas.microsoft.com/office/drawing/2014/main" id="{D81840E8-29E0-4BFE-9E72-C89F8D25E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656"/>
              <a:ext cx="15" cy="13"/>
            </a:xfrm>
            <a:custGeom>
              <a:avLst/>
              <a:gdLst>
                <a:gd name="T0" fmla="*/ 0 w 6"/>
                <a:gd name="T1" fmla="*/ 0 h 5"/>
                <a:gd name="T2" fmla="*/ 95 w 6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0"/>
                    <a:pt x="6" y="5"/>
                    <a:pt x="6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22" name="Freeform 368">
              <a:extLst>
                <a:ext uri="{FF2B5EF4-FFF2-40B4-BE49-F238E27FC236}">
                  <a16:creationId xmlns:a16="http://schemas.microsoft.com/office/drawing/2014/main" id="{1DC06E0C-4B4C-4D7A-BA66-1A53863CC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2717"/>
              <a:ext cx="5" cy="22"/>
            </a:xfrm>
            <a:custGeom>
              <a:avLst/>
              <a:gdLst>
                <a:gd name="T0" fmla="*/ 0 w 2"/>
                <a:gd name="T1" fmla="*/ 0 h 8"/>
                <a:gd name="T2" fmla="*/ 33 w 2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2" y="4"/>
                    <a:pt x="2" y="8"/>
                    <a:pt x="2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23" name="Freeform 369">
              <a:extLst>
                <a:ext uri="{FF2B5EF4-FFF2-40B4-BE49-F238E27FC236}">
                  <a16:creationId xmlns:a16="http://schemas.microsoft.com/office/drawing/2014/main" id="{A6514253-0EC3-4BE7-8B06-ABA5B3470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451"/>
              <a:ext cx="25" cy="56"/>
            </a:xfrm>
            <a:custGeom>
              <a:avLst/>
              <a:gdLst>
                <a:gd name="T0" fmla="*/ 158 w 10"/>
                <a:gd name="T1" fmla="*/ 397 h 21"/>
                <a:gd name="T2" fmla="*/ 125 w 10"/>
                <a:gd name="T3" fmla="*/ 93 h 21"/>
                <a:gd name="T4" fmla="*/ 63 w 10"/>
                <a:gd name="T5" fmla="*/ 21 h 21"/>
                <a:gd name="T6" fmla="*/ 0 w 10"/>
                <a:gd name="T7" fmla="*/ 7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1">
                  <a:moveTo>
                    <a:pt x="10" y="21"/>
                  </a:moveTo>
                  <a:cubicBezTo>
                    <a:pt x="8" y="16"/>
                    <a:pt x="7" y="11"/>
                    <a:pt x="8" y="5"/>
                  </a:cubicBezTo>
                  <a:cubicBezTo>
                    <a:pt x="8" y="3"/>
                    <a:pt x="6" y="1"/>
                    <a:pt x="4" y="1"/>
                  </a:cubicBezTo>
                  <a:cubicBezTo>
                    <a:pt x="2" y="0"/>
                    <a:pt x="0" y="2"/>
                    <a:pt x="0" y="4"/>
                  </a:cubicBezTo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24" name="Freeform 370">
              <a:extLst>
                <a:ext uri="{FF2B5EF4-FFF2-40B4-BE49-F238E27FC236}">
                  <a16:creationId xmlns:a16="http://schemas.microsoft.com/office/drawing/2014/main" id="{647244F8-5FF2-41FF-B4D7-4251A9CF8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451"/>
              <a:ext cx="25" cy="56"/>
            </a:xfrm>
            <a:custGeom>
              <a:avLst/>
              <a:gdLst>
                <a:gd name="T0" fmla="*/ 158 w 10"/>
                <a:gd name="T1" fmla="*/ 397 h 21"/>
                <a:gd name="T2" fmla="*/ 125 w 10"/>
                <a:gd name="T3" fmla="*/ 93 h 21"/>
                <a:gd name="T4" fmla="*/ 63 w 10"/>
                <a:gd name="T5" fmla="*/ 21 h 21"/>
                <a:gd name="T6" fmla="*/ 0 w 10"/>
                <a:gd name="T7" fmla="*/ 7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1">
                  <a:moveTo>
                    <a:pt x="10" y="21"/>
                  </a:moveTo>
                  <a:cubicBezTo>
                    <a:pt x="8" y="16"/>
                    <a:pt x="7" y="11"/>
                    <a:pt x="8" y="5"/>
                  </a:cubicBezTo>
                  <a:cubicBezTo>
                    <a:pt x="8" y="3"/>
                    <a:pt x="6" y="1"/>
                    <a:pt x="4" y="1"/>
                  </a:cubicBezTo>
                  <a:cubicBezTo>
                    <a:pt x="2" y="0"/>
                    <a:pt x="0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2" name="Group 427">
            <a:extLst>
              <a:ext uri="{FF2B5EF4-FFF2-40B4-BE49-F238E27FC236}">
                <a16:creationId xmlns:a16="http://schemas.microsoft.com/office/drawing/2014/main" id="{A5C92718-CE7D-409B-821D-CA5670A620FA}"/>
              </a:ext>
            </a:extLst>
          </p:cNvPr>
          <p:cNvGrpSpPr>
            <a:grpSpLocks/>
          </p:cNvGrpSpPr>
          <p:nvPr/>
        </p:nvGrpSpPr>
        <p:grpSpPr bwMode="auto">
          <a:xfrm>
            <a:off x="4224338" y="3967163"/>
            <a:ext cx="1350962" cy="2097087"/>
            <a:chOff x="1385" y="2262"/>
            <a:chExt cx="1183" cy="1837"/>
          </a:xfrm>
        </p:grpSpPr>
        <p:sp>
          <p:nvSpPr>
            <p:cNvPr id="33616" name="Freeform 372">
              <a:extLst>
                <a:ext uri="{FF2B5EF4-FFF2-40B4-BE49-F238E27FC236}">
                  <a16:creationId xmlns:a16="http://schemas.microsoft.com/office/drawing/2014/main" id="{D844445A-1291-4981-933E-4A6C456F3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262"/>
              <a:ext cx="1166" cy="1837"/>
            </a:xfrm>
            <a:custGeom>
              <a:avLst/>
              <a:gdLst>
                <a:gd name="T0" fmla="*/ 7301 w 466"/>
                <a:gd name="T1" fmla="*/ 9510 h 689"/>
                <a:gd name="T2" fmla="*/ 6405 w 466"/>
                <a:gd name="T3" fmla="*/ 7564 h 689"/>
                <a:gd name="T4" fmla="*/ 1271 w 466"/>
                <a:gd name="T5" fmla="*/ 946 h 689"/>
                <a:gd name="T6" fmla="*/ 1271 w 466"/>
                <a:gd name="T7" fmla="*/ 946 h 689"/>
                <a:gd name="T8" fmla="*/ 533 w 466"/>
                <a:gd name="T9" fmla="*/ 0 h 689"/>
                <a:gd name="T10" fmla="*/ 533 w 466"/>
                <a:gd name="T11" fmla="*/ 0 h 689"/>
                <a:gd name="T12" fmla="*/ 458 w 466"/>
                <a:gd name="T13" fmla="*/ 227 h 689"/>
                <a:gd name="T14" fmla="*/ 208 w 466"/>
                <a:gd name="T15" fmla="*/ 1728 h 689"/>
                <a:gd name="T16" fmla="*/ 50 w 466"/>
                <a:gd name="T17" fmla="*/ 4186 h 689"/>
                <a:gd name="T18" fmla="*/ 1334 w 466"/>
                <a:gd name="T19" fmla="*/ 11489 h 689"/>
                <a:gd name="T20" fmla="*/ 4714 w 466"/>
                <a:gd name="T21" fmla="*/ 10897 h 689"/>
                <a:gd name="T22" fmla="*/ 7094 w 466"/>
                <a:gd name="T23" fmla="*/ 9724 h 689"/>
                <a:gd name="T24" fmla="*/ 7301 w 466"/>
                <a:gd name="T25" fmla="*/ 9532 h 689"/>
                <a:gd name="T26" fmla="*/ 7301 w 466"/>
                <a:gd name="T27" fmla="*/ 9510 h 6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6" h="689">
                  <a:moveTo>
                    <a:pt x="466" y="502"/>
                  </a:moveTo>
                  <a:cubicBezTo>
                    <a:pt x="466" y="502"/>
                    <a:pt x="453" y="467"/>
                    <a:pt x="409" y="399"/>
                  </a:cubicBezTo>
                  <a:cubicBezTo>
                    <a:pt x="365" y="331"/>
                    <a:pt x="144" y="79"/>
                    <a:pt x="81" y="50"/>
                  </a:cubicBezTo>
                  <a:cubicBezTo>
                    <a:pt x="81" y="50"/>
                    <a:pt x="81" y="51"/>
                    <a:pt x="81" y="50"/>
                  </a:cubicBezTo>
                  <a:cubicBezTo>
                    <a:pt x="58" y="36"/>
                    <a:pt x="42" y="18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4"/>
                    <a:pt x="30" y="8"/>
                    <a:pt x="29" y="12"/>
                  </a:cubicBezTo>
                  <a:cubicBezTo>
                    <a:pt x="21" y="39"/>
                    <a:pt x="16" y="66"/>
                    <a:pt x="13" y="91"/>
                  </a:cubicBezTo>
                  <a:cubicBezTo>
                    <a:pt x="9" y="117"/>
                    <a:pt x="3" y="172"/>
                    <a:pt x="3" y="221"/>
                  </a:cubicBezTo>
                  <a:cubicBezTo>
                    <a:pt x="0" y="392"/>
                    <a:pt x="38" y="539"/>
                    <a:pt x="85" y="606"/>
                  </a:cubicBezTo>
                  <a:cubicBezTo>
                    <a:pt x="145" y="689"/>
                    <a:pt x="215" y="615"/>
                    <a:pt x="301" y="575"/>
                  </a:cubicBezTo>
                  <a:cubicBezTo>
                    <a:pt x="351" y="551"/>
                    <a:pt x="407" y="533"/>
                    <a:pt x="453" y="513"/>
                  </a:cubicBezTo>
                  <a:cubicBezTo>
                    <a:pt x="458" y="511"/>
                    <a:pt x="462" y="506"/>
                    <a:pt x="466" y="503"/>
                  </a:cubicBezTo>
                  <a:lnTo>
                    <a:pt x="466" y="502"/>
                  </a:ln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7" name="Freeform 373">
              <a:extLst>
                <a:ext uri="{FF2B5EF4-FFF2-40B4-BE49-F238E27FC236}">
                  <a16:creationId xmlns:a16="http://schemas.microsoft.com/office/drawing/2014/main" id="{F094B95D-439A-4D9F-B56A-50EC17DCF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515"/>
              <a:ext cx="991" cy="1470"/>
            </a:xfrm>
            <a:custGeom>
              <a:avLst/>
              <a:gdLst>
                <a:gd name="T0" fmla="*/ 0 w 396"/>
                <a:gd name="T1" fmla="*/ 8262 h 551"/>
                <a:gd name="T2" fmla="*/ 1534 w 396"/>
                <a:gd name="T3" fmla="*/ 10178 h 551"/>
                <a:gd name="T4" fmla="*/ 3997 w 396"/>
                <a:gd name="T5" fmla="*/ 8753 h 551"/>
                <a:gd name="T6" fmla="*/ 6111 w 396"/>
                <a:gd name="T7" fmla="*/ 7686 h 551"/>
                <a:gd name="T8" fmla="*/ 5248 w 396"/>
                <a:gd name="T9" fmla="*/ 5603 h 551"/>
                <a:gd name="T10" fmla="*/ 3138 w 396"/>
                <a:gd name="T11" fmla="*/ 2561 h 551"/>
                <a:gd name="T12" fmla="*/ 1254 w 396"/>
                <a:gd name="T13" fmla="*/ 171 h 551"/>
                <a:gd name="T14" fmla="*/ 3181 w 396"/>
                <a:gd name="T15" fmla="*/ 3119 h 551"/>
                <a:gd name="T16" fmla="*/ 5643 w 396"/>
                <a:gd name="T17" fmla="*/ 6891 h 551"/>
                <a:gd name="T18" fmla="*/ 4547 w 396"/>
                <a:gd name="T19" fmla="*/ 8129 h 551"/>
                <a:gd name="T20" fmla="*/ 2210 w 396"/>
                <a:gd name="T21" fmla="*/ 9516 h 551"/>
                <a:gd name="T22" fmla="*/ 0 w 396"/>
                <a:gd name="T23" fmla="*/ 8262 h 5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6" h="551">
                  <a:moveTo>
                    <a:pt x="0" y="435"/>
                  </a:moveTo>
                  <a:cubicBezTo>
                    <a:pt x="14" y="491"/>
                    <a:pt x="53" y="546"/>
                    <a:pt x="98" y="536"/>
                  </a:cubicBezTo>
                  <a:cubicBezTo>
                    <a:pt x="143" y="525"/>
                    <a:pt x="203" y="480"/>
                    <a:pt x="255" y="461"/>
                  </a:cubicBezTo>
                  <a:cubicBezTo>
                    <a:pt x="308" y="441"/>
                    <a:pt x="380" y="417"/>
                    <a:pt x="390" y="405"/>
                  </a:cubicBezTo>
                  <a:cubicBezTo>
                    <a:pt x="396" y="398"/>
                    <a:pt x="377" y="353"/>
                    <a:pt x="335" y="295"/>
                  </a:cubicBezTo>
                  <a:cubicBezTo>
                    <a:pt x="301" y="248"/>
                    <a:pt x="251" y="195"/>
                    <a:pt x="200" y="135"/>
                  </a:cubicBezTo>
                  <a:cubicBezTo>
                    <a:pt x="84" y="0"/>
                    <a:pt x="80" y="9"/>
                    <a:pt x="80" y="9"/>
                  </a:cubicBezTo>
                  <a:cubicBezTo>
                    <a:pt x="120" y="47"/>
                    <a:pt x="176" y="125"/>
                    <a:pt x="203" y="164"/>
                  </a:cubicBezTo>
                  <a:cubicBezTo>
                    <a:pt x="230" y="203"/>
                    <a:pt x="338" y="317"/>
                    <a:pt x="360" y="363"/>
                  </a:cubicBezTo>
                  <a:cubicBezTo>
                    <a:pt x="383" y="410"/>
                    <a:pt x="335" y="413"/>
                    <a:pt x="290" y="428"/>
                  </a:cubicBezTo>
                  <a:cubicBezTo>
                    <a:pt x="245" y="443"/>
                    <a:pt x="176" y="480"/>
                    <a:pt x="141" y="501"/>
                  </a:cubicBezTo>
                  <a:cubicBezTo>
                    <a:pt x="107" y="522"/>
                    <a:pt x="50" y="551"/>
                    <a:pt x="0" y="435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8" name="Freeform 374">
              <a:extLst>
                <a:ext uri="{FF2B5EF4-FFF2-40B4-BE49-F238E27FC236}">
                  <a16:creationId xmlns:a16="http://schemas.microsoft.com/office/drawing/2014/main" id="{5E1C4419-F282-4496-9777-CEC53AC74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262"/>
              <a:ext cx="1166" cy="1837"/>
            </a:xfrm>
            <a:custGeom>
              <a:avLst/>
              <a:gdLst>
                <a:gd name="T0" fmla="*/ 7301 w 466"/>
                <a:gd name="T1" fmla="*/ 9510 h 689"/>
                <a:gd name="T2" fmla="*/ 6405 w 466"/>
                <a:gd name="T3" fmla="*/ 7564 h 689"/>
                <a:gd name="T4" fmla="*/ 1271 w 466"/>
                <a:gd name="T5" fmla="*/ 946 h 689"/>
                <a:gd name="T6" fmla="*/ 1271 w 466"/>
                <a:gd name="T7" fmla="*/ 946 h 689"/>
                <a:gd name="T8" fmla="*/ 533 w 466"/>
                <a:gd name="T9" fmla="*/ 0 h 689"/>
                <a:gd name="T10" fmla="*/ 533 w 466"/>
                <a:gd name="T11" fmla="*/ 0 h 689"/>
                <a:gd name="T12" fmla="*/ 458 w 466"/>
                <a:gd name="T13" fmla="*/ 227 h 689"/>
                <a:gd name="T14" fmla="*/ 208 w 466"/>
                <a:gd name="T15" fmla="*/ 1728 h 689"/>
                <a:gd name="T16" fmla="*/ 50 w 466"/>
                <a:gd name="T17" fmla="*/ 4186 h 689"/>
                <a:gd name="T18" fmla="*/ 1334 w 466"/>
                <a:gd name="T19" fmla="*/ 11489 h 689"/>
                <a:gd name="T20" fmla="*/ 4714 w 466"/>
                <a:gd name="T21" fmla="*/ 10897 h 689"/>
                <a:gd name="T22" fmla="*/ 7094 w 466"/>
                <a:gd name="T23" fmla="*/ 9724 h 689"/>
                <a:gd name="T24" fmla="*/ 7301 w 466"/>
                <a:gd name="T25" fmla="*/ 9532 h 689"/>
                <a:gd name="T26" fmla="*/ 7301 w 466"/>
                <a:gd name="T27" fmla="*/ 9510 h 6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6" h="689">
                  <a:moveTo>
                    <a:pt x="466" y="502"/>
                  </a:moveTo>
                  <a:cubicBezTo>
                    <a:pt x="466" y="502"/>
                    <a:pt x="453" y="467"/>
                    <a:pt x="409" y="399"/>
                  </a:cubicBezTo>
                  <a:cubicBezTo>
                    <a:pt x="365" y="331"/>
                    <a:pt x="144" y="79"/>
                    <a:pt x="81" y="50"/>
                  </a:cubicBezTo>
                  <a:cubicBezTo>
                    <a:pt x="81" y="50"/>
                    <a:pt x="81" y="51"/>
                    <a:pt x="81" y="50"/>
                  </a:cubicBezTo>
                  <a:cubicBezTo>
                    <a:pt x="58" y="36"/>
                    <a:pt x="42" y="18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0" y="8"/>
                    <a:pt x="29" y="12"/>
                  </a:cubicBezTo>
                  <a:cubicBezTo>
                    <a:pt x="21" y="39"/>
                    <a:pt x="16" y="66"/>
                    <a:pt x="13" y="91"/>
                  </a:cubicBezTo>
                  <a:cubicBezTo>
                    <a:pt x="9" y="117"/>
                    <a:pt x="3" y="172"/>
                    <a:pt x="3" y="221"/>
                  </a:cubicBezTo>
                  <a:cubicBezTo>
                    <a:pt x="0" y="392"/>
                    <a:pt x="38" y="539"/>
                    <a:pt x="85" y="606"/>
                  </a:cubicBezTo>
                  <a:cubicBezTo>
                    <a:pt x="145" y="689"/>
                    <a:pt x="215" y="615"/>
                    <a:pt x="301" y="575"/>
                  </a:cubicBezTo>
                  <a:cubicBezTo>
                    <a:pt x="351" y="551"/>
                    <a:pt x="407" y="533"/>
                    <a:pt x="453" y="513"/>
                  </a:cubicBezTo>
                  <a:cubicBezTo>
                    <a:pt x="458" y="511"/>
                    <a:pt x="462" y="506"/>
                    <a:pt x="466" y="503"/>
                  </a:cubicBezTo>
                  <a:lnTo>
                    <a:pt x="466" y="50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9" name="Freeform 375">
              <a:extLst>
                <a:ext uri="{FF2B5EF4-FFF2-40B4-BE49-F238E27FC236}">
                  <a16:creationId xmlns:a16="http://schemas.microsoft.com/office/drawing/2014/main" id="{5C254624-875E-49B1-8375-6B721C7B5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497"/>
              <a:ext cx="155" cy="1130"/>
            </a:xfrm>
            <a:custGeom>
              <a:avLst/>
              <a:gdLst>
                <a:gd name="T0" fmla="*/ 500 w 62"/>
                <a:gd name="T1" fmla="*/ 0 h 424"/>
                <a:gd name="T2" fmla="*/ 970 w 62"/>
                <a:gd name="T3" fmla="*/ 8027 h 424"/>
                <a:gd name="T4" fmla="*/ 500 w 62"/>
                <a:gd name="T5" fmla="*/ 0 h 4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424">
                  <a:moveTo>
                    <a:pt x="32" y="0"/>
                  </a:moveTo>
                  <a:cubicBezTo>
                    <a:pt x="18" y="48"/>
                    <a:pt x="0" y="264"/>
                    <a:pt x="62" y="424"/>
                  </a:cubicBezTo>
                  <a:cubicBezTo>
                    <a:pt x="45" y="370"/>
                    <a:pt x="14" y="159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0" name="Freeform 376">
              <a:extLst>
                <a:ext uri="{FF2B5EF4-FFF2-40B4-BE49-F238E27FC236}">
                  <a16:creationId xmlns:a16="http://schemas.microsoft.com/office/drawing/2014/main" id="{6F7E8E62-342E-4251-87AE-2801383A5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2723"/>
              <a:ext cx="15" cy="67"/>
            </a:xfrm>
            <a:custGeom>
              <a:avLst/>
              <a:gdLst>
                <a:gd name="T0" fmla="*/ 0 w 6"/>
                <a:gd name="T1" fmla="*/ 0 h 25"/>
                <a:gd name="T2" fmla="*/ 0 w 6"/>
                <a:gd name="T3" fmla="*/ 48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5">
                  <a:moveTo>
                    <a:pt x="0" y="0"/>
                  </a:moveTo>
                  <a:cubicBezTo>
                    <a:pt x="6" y="6"/>
                    <a:pt x="6" y="19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1" name="Freeform 377">
              <a:extLst>
                <a:ext uri="{FF2B5EF4-FFF2-40B4-BE49-F238E27FC236}">
                  <a16:creationId xmlns:a16="http://schemas.microsoft.com/office/drawing/2014/main" id="{62FE0E86-AA84-4E81-A5EE-C126BD75A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2761"/>
              <a:ext cx="50" cy="5"/>
            </a:xfrm>
            <a:custGeom>
              <a:avLst/>
              <a:gdLst>
                <a:gd name="T0" fmla="*/ 0 w 20"/>
                <a:gd name="T1" fmla="*/ 33 h 2"/>
                <a:gd name="T2" fmla="*/ 313 w 20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">
                  <a:moveTo>
                    <a:pt x="0" y="2"/>
                  </a:moveTo>
                  <a:cubicBezTo>
                    <a:pt x="7" y="1"/>
                    <a:pt x="14" y="0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2" name="Freeform 378">
              <a:extLst>
                <a:ext uri="{FF2B5EF4-FFF2-40B4-BE49-F238E27FC236}">
                  <a16:creationId xmlns:a16="http://schemas.microsoft.com/office/drawing/2014/main" id="{BE1C37B9-C4A6-4AB7-9ECB-36FAEE1BF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3774"/>
              <a:ext cx="33" cy="56"/>
            </a:xfrm>
            <a:custGeom>
              <a:avLst/>
              <a:gdLst>
                <a:gd name="T0" fmla="*/ 0 w 13"/>
                <a:gd name="T1" fmla="*/ 0 h 21"/>
                <a:gd name="T2" fmla="*/ 213 w 1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0" y="0"/>
                  </a:moveTo>
                  <a:cubicBezTo>
                    <a:pt x="3" y="8"/>
                    <a:pt x="5" y="17"/>
                    <a:pt x="13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3" name="Freeform 379">
              <a:extLst>
                <a:ext uri="{FF2B5EF4-FFF2-40B4-BE49-F238E27FC236}">
                  <a16:creationId xmlns:a16="http://schemas.microsoft.com/office/drawing/2014/main" id="{1040B201-458E-43FA-BDF3-9FE59159B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819"/>
              <a:ext cx="30" cy="22"/>
            </a:xfrm>
            <a:custGeom>
              <a:avLst/>
              <a:gdLst>
                <a:gd name="T0" fmla="*/ 188 w 12"/>
                <a:gd name="T1" fmla="*/ 22 h 8"/>
                <a:gd name="T2" fmla="*/ 0 w 12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12" y="1"/>
                  </a:moveTo>
                  <a:cubicBezTo>
                    <a:pt x="6" y="0"/>
                    <a:pt x="2" y="3"/>
                    <a:pt x="0" y="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4" name="Freeform 380">
              <a:extLst>
                <a:ext uri="{FF2B5EF4-FFF2-40B4-BE49-F238E27FC236}">
                  <a16:creationId xmlns:a16="http://schemas.microsoft.com/office/drawing/2014/main" id="{70805BD2-CEEE-42D8-BE18-529DE7245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2523"/>
              <a:ext cx="66" cy="40"/>
            </a:xfrm>
            <a:custGeom>
              <a:avLst/>
              <a:gdLst>
                <a:gd name="T0" fmla="*/ 0 w 26"/>
                <a:gd name="T1" fmla="*/ 248 h 15"/>
                <a:gd name="T2" fmla="*/ 426 w 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0" y="13"/>
                  </a:moveTo>
                  <a:cubicBezTo>
                    <a:pt x="9" y="15"/>
                    <a:pt x="21" y="7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5" name="Freeform 381">
              <a:extLst>
                <a:ext uri="{FF2B5EF4-FFF2-40B4-BE49-F238E27FC236}">
                  <a16:creationId xmlns:a16="http://schemas.microsoft.com/office/drawing/2014/main" id="{726E9502-7B87-470C-8105-058718B09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561"/>
              <a:ext cx="20" cy="37"/>
            </a:xfrm>
            <a:custGeom>
              <a:avLst/>
              <a:gdLst>
                <a:gd name="T0" fmla="*/ 0 w 8"/>
                <a:gd name="T1" fmla="*/ 0 h 14"/>
                <a:gd name="T2" fmla="*/ 125 w 8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3" y="4"/>
                    <a:pt x="6" y="9"/>
                    <a:pt x="8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6" name="Freeform 382">
              <a:extLst>
                <a:ext uri="{FF2B5EF4-FFF2-40B4-BE49-F238E27FC236}">
                  <a16:creationId xmlns:a16="http://schemas.microsoft.com/office/drawing/2014/main" id="{DDECE1A6-DCD5-418B-8340-3D455BFD9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910"/>
              <a:ext cx="47" cy="61"/>
            </a:xfrm>
            <a:custGeom>
              <a:avLst/>
              <a:gdLst>
                <a:gd name="T0" fmla="*/ 287 w 19"/>
                <a:gd name="T1" fmla="*/ 0 h 23"/>
                <a:gd name="T2" fmla="*/ 0 w 19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19" y="0"/>
                  </a:moveTo>
                  <a:cubicBezTo>
                    <a:pt x="18" y="12"/>
                    <a:pt x="10" y="18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7" name="Freeform 383">
              <a:extLst>
                <a:ext uri="{FF2B5EF4-FFF2-40B4-BE49-F238E27FC236}">
                  <a16:creationId xmlns:a16="http://schemas.microsoft.com/office/drawing/2014/main" id="{BDC19B3D-E20C-4A84-91E2-0D84DB45F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963"/>
              <a:ext cx="20" cy="27"/>
            </a:xfrm>
            <a:custGeom>
              <a:avLst/>
              <a:gdLst>
                <a:gd name="T0" fmla="*/ 0 w 8"/>
                <a:gd name="T1" fmla="*/ 0 h 10"/>
                <a:gd name="T2" fmla="*/ 125 w 8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2" y="4"/>
                    <a:pt x="5" y="7"/>
                    <a:pt x="8" y="1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8" name="Freeform 384">
              <a:extLst>
                <a:ext uri="{FF2B5EF4-FFF2-40B4-BE49-F238E27FC236}">
                  <a16:creationId xmlns:a16="http://schemas.microsoft.com/office/drawing/2014/main" id="{E8298584-DCD3-4B1A-9A87-BDE92538F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3091"/>
              <a:ext cx="23" cy="54"/>
            </a:xfrm>
            <a:custGeom>
              <a:avLst/>
              <a:gdLst>
                <a:gd name="T0" fmla="*/ 130 w 9"/>
                <a:gd name="T1" fmla="*/ 0 h 20"/>
                <a:gd name="T2" fmla="*/ 0 w 9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8" y="0"/>
                  </a:moveTo>
                  <a:cubicBezTo>
                    <a:pt x="9" y="8"/>
                    <a:pt x="6" y="15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9" name="Freeform 385">
              <a:extLst>
                <a:ext uri="{FF2B5EF4-FFF2-40B4-BE49-F238E27FC236}">
                  <a16:creationId xmlns:a16="http://schemas.microsoft.com/office/drawing/2014/main" id="{FAAE7A10-B451-450F-9D46-849ACE496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3131"/>
              <a:ext cx="37" cy="22"/>
            </a:xfrm>
            <a:custGeom>
              <a:avLst/>
              <a:gdLst>
                <a:gd name="T0" fmla="*/ 0 w 15"/>
                <a:gd name="T1" fmla="*/ 0 h 8"/>
                <a:gd name="T2" fmla="*/ 224 w 15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6" y="0"/>
                    <a:pt x="12" y="3"/>
                    <a:pt x="15" y="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0" name="Freeform 386">
              <a:extLst>
                <a:ext uri="{FF2B5EF4-FFF2-40B4-BE49-F238E27FC236}">
                  <a16:creationId xmlns:a16="http://schemas.microsoft.com/office/drawing/2014/main" id="{0EB66D9E-E00D-4670-A64B-CCD6C8389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3185"/>
              <a:ext cx="40" cy="85"/>
            </a:xfrm>
            <a:custGeom>
              <a:avLst/>
              <a:gdLst>
                <a:gd name="T0" fmla="*/ 33 w 16"/>
                <a:gd name="T1" fmla="*/ 0 h 32"/>
                <a:gd name="T2" fmla="*/ 250 w 16"/>
                <a:gd name="T3" fmla="*/ 60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2">
                  <a:moveTo>
                    <a:pt x="2" y="0"/>
                  </a:moveTo>
                  <a:cubicBezTo>
                    <a:pt x="0" y="13"/>
                    <a:pt x="6" y="25"/>
                    <a:pt x="16" y="3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1" name="Freeform 387">
              <a:extLst>
                <a:ext uri="{FF2B5EF4-FFF2-40B4-BE49-F238E27FC236}">
                  <a16:creationId xmlns:a16="http://schemas.microsoft.com/office/drawing/2014/main" id="{79BEF2CA-8FD2-4B0C-AD57-58A8C3936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3246"/>
              <a:ext cx="28" cy="11"/>
            </a:xfrm>
            <a:custGeom>
              <a:avLst/>
              <a:gdLst>
                <a:gd name="T0" fmla="*/ 181 w 11"/>
                <a:gd name="T1" fmla="*/ 0 h 4"/>
                <a:gd name="T2" fmla="*/ 0 w 11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7" y="1"/>
                    <a:pt x="4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2" name="Freeform 388">
              <a:extLst>
                <a:ext uri="{FF2B5EF4-FFF2-40B4-BE49-F238E27FC236}">
                  <a16:creationId xmlns:a16="http://schemas.microsoft.com/office/drawing/2014/main" id="{E72771CC-0896-41E2-98A8-F3FBA7AC6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3358"/>
              <a:ext cx="18" cy="77"/>
            </a:xfrm>
            <a:custGeom>
              <a:avLst/>
              <a:gdLst>
                <a:gd name="T0" fmla="*/ 100 w 7"/>
                <a:gd name="T1" fmla="*/ 0 h 29"/>
                <a:gd name="T2" fmla="*/ 0 w 7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9">
                  <a:moveTo>
                    <a:pt x="6" y="0"/>
                  </a:moveTo>
                  <a:cubicBezTo>
                    <a:pt x="7" y="10"/>
                    <a:pt x="4" y="20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3" name="Freeform 389">
              <a:extLst>
                <a:ext uri="{FF2B5EF4-FFF2-40B4-BE49-F238E27FC236}">
                  <a16:creationId xmlns:a16="http://schemas.microsoft.com/office/drawing/2014/main" id="{720256FC-D7CD-4CAB-8024-4759C0B3B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3395"/>
              <a:ext cx="53" cy="16"/>
            </a:xfrm>
            <a:custGeom>
              <a:avLst/>
              <a:gdLst>
                <a:gd name="T0" fmla="*/ 0 w 21"/>
                <a:gd name="T1" fmla="*/ 115 h 6"/>
                <a:gd name="T2" fmla="*/ 338 w 21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">
                  <a:moveTo>
                    <a:pt x="0" y="6"/>
                  </a:moveTo>
                  <a:cubicBezTo>
                    <a:pt x="6" y="2"/>
                    <a:pt x="13" y="0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4" name="Freeform 390">
              <a:extLst>
                <a:ext uri="{FF2B5EF4-FFF2-40B4-BE49-F238E27FC236}">
                  <a16:creationId xmlns:a16="http://schemas.microsoft.com/office/drawing/2014/main" id="{EE14B5DF-E9A2-487C-B26E-7F23A6DFE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867"/>
              <a:ext cx="50" cy="54"/>
            </a:xfrm>
            <a:custGeom>
              <a:avLst/>
              <a:gdLst>
                <a:gd name="T0" fmla="*/ 0 w 20"/>
                <a:gd name="T1" fmla="*/ 0 h 20"/>
                <a:gd name="T2" fmla="*/ 313 w 20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cubicBezTo>
                    <a:pt x="3" y="10"/>
                    <a:pt x="11" y="15"/>
                    <a:pt x="20" y="2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5" name="Freeform 391">
              <a:extLst>
                <a:ext uri="{FF2B5EF4-FFF2-40B4-BE49-F238E27FC236}">
                  <a16:creationId xmlns:a16="http://schemas.microsoft.com/office/drawing/2014/main" id="{6DDEE4A3-089E-4402-B0AC-597937F44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905"/>
              <a:ext cx="20" cy="32"/>
            </a:xfrm>
            <a:custGeom>
              <a:avLst/>
              <a:gdLst>
                <a:gd name="T0" fmla="*/ 125 w 8"/>
                <a:gd name="T1" fmla="*/ 0 h 12"/>
                <a:gd name="T2" fmla="*/ 0 w 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5" y="3"/>
                    <a:pt x="2" y="7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6" name="Freeform 392">
              <a:extLst>
                <a:ext uri="{FF2B5EF4-FFF2-40B4-BE49-F238E27FC236}">
                  <a16:creationId xmlns:a16="http://schemas.microsoft.com/office/drawing/2014/main" id="{7F3849D1-6405-4A2D-827A-EFCCBA66D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3347"/>
              <a:ext cx="78" cy="48"/>
            </a:xfrm>
            <a:custGeom>
              <a:avLst/>
              <a:gdLst>
                <a:gd name="T0" fmla="*/ 0 w 31"/>
                <a:gd name="T1" fmla="*/ 341 h 18"/>
                <a:gd name="T2" fmla="*/ 493 w 31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8">
                  <a:moveTo>
                    <a:pt x="0" y="18"/>
                  </a:moveTo>
                  <a:cubicBezTo>
                    <a:pt x="10" y="16"/>
                    <a:pt x="28" y="12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7" name="Freeform 393">
              <a:extLst>
                <a:ext uri="{FF2B5EF4-FFF2-40B4-BE49-F238E27FC236}">
                  <a16:creationId xmlns:a16="http://schemas.microsoft.com/office/drawing/2014/main" id="{44088EA4-BD25-40CE-A486-2451E9664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3387"/>
              <a:ext cx="17" cy="32"/>
            </a:xfrm>
            <a:custGeom>
              <a:avLst/>
              <a:gdLst>
                <a:gd name="T0" fmla="*/ 0 w 7"/>
                <a:gd name="T1" fmla="*/ 0 h 12"/>
                <a:gd name="T2" fmla="*/ 100 w 7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2" y="4"/>
                    <a:pt x="5" y="7"/>
                    <a:pt x="7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8" name="Freeform 394">
              <a:extLst>
                <a:ext uri="{FF2B5EF4-FFF2-40B4-BE49-F238E27FC236}">
                  <a16:creationId xmlns:a16="http://schemas.microsoft.com/office/drawing/2014/main" id="{1A90584F-C145-4EDB-B6A6-ADCC11988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3265"/>
              <a:ext cx="38" cy="69"/>
            </a:xfrm>
            <a:custGeom>
              <a:avLst/>
              <a:gdLst>
                <a:gd name="T0" fmla="*/ 193 w 15"/>
                <a:gd name="T1" fmla="*/ 0 h 26"/>
                <a:gd name="T2" fmla="*/ 0 w 15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6">
                  <a:moveTo>
                    <a:pt x="12" y="0"/>
                  </a:moveTo>
                  <a:cubicBezTo>
                    <a:pt x="15" y="10"/>
                    <a:pt x="8" y="20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9" name="Freeform 395">
              <a:extLst>
                <a:ext uri="{FF2B5EF4-FFF2-40B4-BE49-F238E27FC236}">
                  <a16:creationId xmlns:a16="http://schemas.microsoft.com/office/drawing/2014/main" id="{49F063FF-1120-4DC3-A26A-43FA14636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3305"/>
              <a:ext cx="35" cy="26"/>
            </a:xfrm>
            <a:custGeom>
              <a:avLst/>
              <a:gdLst>
                <a:gd name="T0" fmla="*/ 0 w 14"/>
                <a:gd name="T1" fmla="*/ 0 h 10"/>
                <a:gd name="T2" fmla="*/ 220 w 14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cubicBezTo>
                    <a:pt x="3" y="6"/>
                    <a:pt x="8" y="9"/>
                    <a:pt x="14" y="1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0" name="Freeform 396">
              <a:extLst>
                <a:ext uri="{FF2B5EF4-FFF2-40B4-BE49-F238E27FC236}">
                  <a16:creationId xmlns:a16="http://schemas.microsoft.com/office/drawing/2014/main" id="{22836684-E16F-4B15-8AEF-55AF2CC07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3491"/>
              <a:ext cx="85" cy="62"/>
            </a:xfrm>
            <a:custGeom>
              <a:avLst/>
              <a:gdLst>
                <a:gd name="T0" fmla="*/ 0 w 34"/>
                <a:gd name="T1" fmla="*/ 450 h 23"/>
                <a:gd name="T2" fmla="*/ 533 w 3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3">
                  <a:moveTo>
                    <a:pt x="0" y="23"/>
                  </a:moveTo>
                  <a:cubicBezTo>
                    <a:pt x="15" y="23"/>
                    <a:pt x="28" y="14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1" name="Freeform 397">
              <a:extLst>
                <a:ext uri="{FF2B5EF4-FFF2-40B4-BE49-F238E27FC236}">
                  <a16:creationId xmlns:a16="http://schemas.microsoft.com/office/drawing/2014/main" id="{BA06475F-FD55-45F5-B9D8-4B6E65D90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3545"/>
              <a:ext cx="10" cy="32"/>
            </a:xfrm>
            <a:custGeom>
              <a:avLst/>
              <a:gdLst>
                <a:gd name="T0" fmla="*/ 0 w 4"/>
                <a:gd name="T1" fmla="*/ 0 h 12"/>
                <a:gd name="T2" fmla="*/ 50 w 4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0"/>
                  </a:moveTo>
                  <a:cubicBezTo>
                    <a:pt x="3" y="4"/>
                    <a:pt x="4" y="8"/>
                    <a:pt x="3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2" name="Freeform 398">
              <a:extLst>
                <a:ext uri="{FF2B5EF4-FFF2-40B4-BE49-F238E27FC236}">
                  <a16:creationId xmlns:a16="http://schemas.microsoft.com/office/drawing/2014/main" id="{1205638C-D080-44F8-969F-21DA27BA5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3465"/>
              <a:ext cx="57" cy="40"/>
            </a:xfrm>
            <a:custGeom>
              <a:avLst/>
              <a:gdLst>
                <a:gd name="T0" fmla="*/ 0 w 23"/>
                <a:gd name="T1" fmla="*/ 0 h 15"/>
                <a:gd name="T2" fmla="*/ 349 w 23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5">
                  <a:moveTo>
                    <a:pt x="0" y="0"/>
                  </a:moveTo>
                  <a:cubicBezTo>
                    <a:pt x="3" y="9"/>
                    <a:pt x="13" y="15"/>
                    <a:pt x="23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3" name="Freeform 399">
              <a:extLst>
                <a:ext uri="{FF2B5EF4-FFF2-40B4-BE49-F238E27FC236}">
                  <a16:creationId xmlns:a16="http://schemas.microsoft.com/office/drawing/2014/main" id="{DADCF300-FDE6-46F7-8F77-3FAC2F783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3499"/>
              <a:ext cx="15" cy="30"/>
            </a:xfrm>
            <a:custGeom>
              <a:avLst/>
              <a:gdLst>
                <a:gd name="T0" fmla="*/ 95 w 6"/>
                <a:gd name="T1" fmla="*/ 0 h 11"/>
                <a:gd name="T2" fmla="*/ 0 w 6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3" y="3"/>
                    <a:pt x="1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4" name="Freeform 400">
              <a:extLst>
                <a:ext uri="{FF2B5EF4-FFF2-40B4-BE49-F238E27FC236}">
                  <a16:creationId xmlns:a16="http://schemas.microsoft.com/office/drawing/2014/main" id="{2E1F919A-E25D-4568-B218-0DA875875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3718"/>
              <a:ext cx="73" cy="40"/>
            </a:xfrm>
            <a:custGeom>
              <a:avLst/>
              <a:gdLst>
                <a:gd name="T0" fmla="*/ 0 w 29"/>
                <a:gd name="T1" fmla="*/ 285 h 15"/>
                <a:gd name="T2" fmla="*/ 463 w 2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5">
                  <a:moveTo>
                    <a:pt x="0" y="15"/>
                  </a:moveTo>
                  <a:cubicBezTo>
                    <a:pt x="10" y="14"/>
                    <a:pt x="21" y="7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5" name="Freeform 401">
              <a:extLst>
                <a:ext uri="{FF2B5EF4-FFF2-40B4-BE49-F238E27FC236}">
                  <a16:creationId xmlns:a16="http://schemas.microsoft.com/office/drawing/2014/main" id="{6AC74F73-E9B3-4DC4-A752-8B0F46926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3750"/>
              <a:ext cx="10" cy="37"/>
            </a:xfrm>
            <a:custGeom>
              <a:avLst/>
              <a:gdLst>
                <a:gd name="T0" fmla="*/ 0 w 4"/>
                <a:gd name="T1" fmla="*/ 0 h 14"/>
                <a:gd name="T2" fmla="*/ 63 w 4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cubicBezTo>
                    <a:pt x="2" y="4"/>
                    <a:pt x="3" y="9"/>
                    <a:pt x="4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6" name="Freeform 402">
              <a:extLst>
                <a:ext uri="{FF2B5EF4-FFF2-40B4-BE49-F238E27FC236}">
                  <a16:creationId xmlns:a16="http://schemas.microsoft.com/office/drawing/2014/main" id="{5C9A089A-8ED8-4B9A-BC79-B0B31E9D2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3553"/>
              <a:ext cx="23" cy="74"/>
            </a:xfrm>
            <a:custGeom>
              <a:avLst/>
              <a:gdLst>
                <a:gd name="T0" fmla="*/ 151 w 9"/>
                <a:gd name="T1" fmla="*/ 0 h 28"/>
                <a:gd name="T2" fmla="*/ 0 w 9"/>
                <a:gd name="T3" fmla="*/ 5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8">
                  <a:moveTo>
                    <a:pt x="9" y="0"/>
                  </a:moveTo>
                  <a:cubicBezTo>
                    <a:pt x="8" y="10"/>
                    <a:pt x="5" y="19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7" name="Freeform 403">
              <a:extLst>
                <a:ext uri="{FF2B5EF4-FFF2-40B4-BE49-F238E27FC236}">
                  <a16:creationId xmlns:a16="http://schemas.microsoft.com/office/drawing/2014/main" id="{3910C7B4-74F5-480A-887B-2DE8486AE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3595"/>
              <a:ext cx="38" cy="1"/>
            </a:xfrm>
            <a:custGeom>
              <a:avLst/>
              <a:gdLst>
                <a:gd name="T0" fmla="*/ 0 w 15"/>
                <a:gd name="T1" fmla="*/ 0 h 1"/>
                <a:gd name="T2" fmla="*/ 243 w 1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8" name="Freeform 404">
              <a:extLst>
                <a:ext uri="{FF2B5EF4-FFF2-40B4-BE49-F238E27FC236}">
                  <a16:creationId xmlns:a16="http://schemas.microsoft.com/office/drawing/2014/main" id="{1BC77273-9A7A-4B9C-BB4F-01A3E1DEF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2659"/>
              <a:ext cx="18" cy="51"/>
            </a:xfrm>
            <a:custGeom>
              <a:avLst/>
              <a:gdLst>
                <a:gd name="T0" fmla="*/ 0 w 7"/>
                <a:gd name="T1" fmla="*/ 0 h 19"/>
                <a:gd name="T2" fmla="*/ 118 w 7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0"/>
                  </a:moveTo>
                  <a:cubicBezTo>
                    <a:pt x="3" y="6"/>
                    <a:pt x="6" y="13"/>
                    <a:pt x="7" y="1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9" name="Freeform 405">
              <a:extLst>
                <a:ext uri="{FF2B5EF4-FFF2-40B4-BE49-F238E27FC236}">
                  <a16:creationId xmlns:a16="http://schemas.microsoft.com/office/drawing/2014/main" id="{2FFBA3EB-1C6A-450F-971C-5840EC1DF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2675"/>
              <a:ext cx="18" cy="16"/>
            </a:xfrm>
            <a:custGeom>
              <a:avLst/>
              <a:gdLst>
                <a:gd name="T0" fmla="*/ 0 w 7"/>
                <a:gd name="T1" fmla="*/ 115 h 6"/>
                <a:gd name="T2" fmla="*/ 118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3"/>
                    <a:pt x="4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0" name="Freeform 406">
              <a:extLst>
                <a:ext uri="{FF2B5EF4-FFF2-40B4-BE49-F238E27FC236}">
                  <a16:creationId xmlns:a16="http://schemas.microsoft.com/office/drawing/2014/main" id="{8DE606AC-7F09-4C7E-AC67-46F3002CD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3070"/>
              <a:ext cx="25" cy="61"/>
            </a:xfrm>
            <a:custGeom>
              <a:avLst/>
              <a:gdLst>
                <a:gd name="T0" fmla="*/ 0 w 10"/>
                <a:gd name="T1" fmla="*/ 0 h 23"/>
                <a:gd name="T2" fmla="*/ 145 w 10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0" y="0"/>
                  </a:moveTo>
                  <a:cubicBezTo>
                    <a:pt x="5" y="7"/>
                    <a:pt x="10" y="14"/>
                    <a:pt x="9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1" name="Freeform 407">
              <a:extLst>
                <a:ext uri="{FF2B5EF4-FFF2-40B4-BE49-F238E27FC236}">
                  <a16:creationId xmlns:a16="http://schemas.microsoft.com/office/drawing/2014/main" id="{9FA5A2F9-75BA-41F1-98FC-FF02305F4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3086"/>
              <a:ext cx="30" cy="21"/>
            </a:xfrm>
            <a:custGeom>
              <a:avLst/>
              <a:gdLst>
                <a:gd name="T0" fmla="*/ 0 w 12"/>
                <a:gd name="T1" fmla="*/ 144 h 8"/>
                <a:gd name="T2" fmla="*/ 188 w 12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1" y="2"/>
                    <a:pt x="6" y="0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2" name="Freeform 408">
              <a:extLst>
                <a:ext uri="{FF2B5EF4-FFF2-40B4-BE49-F238E27FC236}">
                  <a16:creationId xmlns:a16="http://schemas.microsoft.com/office/drawing/2014/main" id="{89C1F641-6A7B-49EE-AA72-9BD4F0DB4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793"/>
              <a:ext cx="35" cy="13"/>
            </a:xfrm>
            <a:custGeom>
              <a:avLst/>
              <a:gdLst>
                <a:gd name="T0" fmla="*/ 0 w 14"/>
                <a:gd name="T1" fmla="*/ 88 h 5"/>
                <a:gd name="T2" fmla="*/ 220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5" y="4"/>
                    <a:pt x="10" y="3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3" name="Freeform 409">
              <a:extLst>
                <a:ext uri="{FF2B5EF4-FFF2-40B4-BE49-F238E27FC236}">
                  <a16:creationId xmlns:a16="http://schemas.microsoft.com/office/drawing/2014/main" id="{FA34606E-36E3-41EF-8C55-B864B2242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915"/>
              <a:ext cx="45" cy="32"/>
            </a:xfrm>
            <a:custGeom>
              <a:avLst/>
              <a:gdLst>
                <a:gd name="T0" fmla="*/ 0 w 18"/>
                <a:gd name="T1" fmla="*/ 0 h 12"/>
                <a:gd name="T2" fmla="*/ 283 w 1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3" y="7"/>
                    <a:pt x="10" y="12"/>
                    <a:pt x="18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4" name="Freeform 410">
              <a:extLst>
                <a:ext uri="{FF2B5EF4-FFF2-40B4-BE49-F238E27FC236}">
                  <a16:creationId xmlns:a16="http://schemas.microsoft.com/office/drawing/2014/main" id="{903A7623-7900-4721-A0E5-50EE5BB96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518"/>
              <a:ext cx="30" cy="35"/>
            </a:xfrm>
            <a:custGeom>
              <a:avLst/>
              <a:gdLst>
                <a:gd name="T0" fmla="*/ 0 w 12"/>
                <a:gd name="T1" fmla="*/ 0 h 13"/>
                <a:gd name="T2" fmla="*/ 188 w 12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3">
                  <a:moveTo>
                    <a:pt x="0" y="0"/>
                  </a:moveTo>
                  <a:cubicBezTo>
                    <a:pt x="1" y="7"/>
                    <a:pt x="6" y="12"/>
                    <a:pt x="12" y="1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5" name="Freeform 411">
              <a:extLst>
                <a:ext uri="{FF2B5EF4-FFF2-40B4-BE49-F238E27FC236}">
                  <a16:creationId xmlns:a16="http://schemas.microsoft.com/office/drawing/2014/main" id="{439035A1-79C8-4592-9CBE-C6162A02C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358"/>
              <a:ext cx="5" cy="69"/>
            </a:xfrm>
            <a:custGeom>
              <a:avLst/>
              <a:gdLst>
                <a:gd name="T0" fmla="*/ 0 w 2"/>
                <a:gd name="T1" fmla="*/ 0 h 26"/>
                <a:gd name="T2" fmla="*/ 20 w 2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6">
                  <a:moveTo>
                    <a:pt x="0" y="0"/>
                  </a:moveTo>
                  <a:cubicBezTo>
                    <a:pt x="2" y="9"/>
                    <a:pt x="1" y="18"/>
                    <a:pt x="1" y="2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6" name="Freeform 412">
              <a:extLst>
                <a:ext uri="{FF2B5EF4-FFF2-40B4-BE49-F238E27FC236}">
                  <a16:creationId xmlns:a16="http://schemas.microsoft.com/office/drawing/2014/main" id="{BC856479-190D-40B8-894E-DDFA7B671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3342"/>
              <a:ext cx="43" cy="43"/>
            </a:xfrm>
            <a:custGeom>
              <a:avLst/>
              <a:gdLst>
                <a:gd name="T0" fmla="*/ 0 w 17"/>
                <a:gd name="T1" fmla="*/ 0 h 16"/>
                <a:gd name="T2" fmla="*/ 276 w 17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6" y="5"/>
                    <a:pt x="10" y="12"/>
                    <a:pt x="17" y="1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7" name="Freeform 413">
              <a:extLst>
                <a:ext uri="{FF2B5EF4-FFF2-40B4-BE49-F238E27FC236}">
                  <a16:creationId xmlns:a16="http://schemas.microsoft.com/office/drawing/2014/main" id="{C3F2E0B0-50D8-4741-8A76-3B909C997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3518"/>
              <a:ext cx="18" cy="72"/>
            </a:xfrm>
            <a:custGeom>
              <a:avLst/>
              <a:gdLst>
                <a:gd name="T0" fmla="*/ 0 w 7"/>
                <a:gd name="T1" fmla="*/ 0 h 27"/>
                <a:gd name="T2" fmla="*/ 118 w 7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7">
                  <a:moveTo>
                    <a:pt x="0" y="0"/>
                  </a:moveTo>
                  <a:cubicBezTo>
                    <a:pt x="1" y="9"/>
                    <a:pt x="4" y="18"/>
                    <a:pt x="7" y="2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8" name="Freeform 414">
              <a:extLst>
                <a:ext uri="{FF2B5EF4-FFF2-40B4-BE49-F238E27FC236}">
                  <a16:creationId xmlns:a16="http://schemas.microsoft.com/office/drawing/2014/main" id="{8C0798BA-8703-41CB-815F-208669DBA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3489"/>
              <a:ext cx="38" cy="48"/>
            </a:xfrm>
            <a:custGeom>
              <a:avLst/>
              <a:gdLst>
                <a:gd name="T0" fmla="*/ 0 w 15"/>
                <a:gd name="T1" fmla="*/ 0 h 18"/>
                <a:gd name="T2" fmla="*/ 243 w 1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0" y="0"/>
                  </a:moveTo>
                  <a:cubicBezTo>
                    <a:pt x="1" y="8"/>
                    <a:pt x="6" y="17"/>
                    <a:pt x="15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9" name="Freeform 415">
              <a:extLst>
                <a:ext uri="{FF2B5EF4-FFF2-40B4-BE49-F238E27FC236}">
                  <a16:creationId xmlns:a16="http://schemas.microsoft.com/office/drawing/2014/main" id="{462CF67D-5AE7-4230-811E-61FFD5B34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3475"/>
              <a:ext cx="50" cy="27"/>
            </a:xfrm>
            <a:custGeom>
              <a:avLst/>
              <a:gdLst>
                <a:gd name="T0" fmla="*/ 0 w 20"/>
                <a:gd name="T1" fmla="*/ 197 h 10"/>
                <a:gd name="T2" fmla="*/ 313 w 2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10"/>
                  </a:moveTo>
                  <a:cubicBezTo>
                    <a:pt x="7" y="7"/>
                    <a:pt x="13" y="3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0" name="Freeform 416">
              <a:extLst>
                <a:ext uri="{FF2B5EF4-FFF2-40B4-BE49-F238E27FC236}">
                  <a16:creationId xmlns:a16="http://schemas.microsoft.com/office/drawing/2014/main" id="{DF9996AA-F876-457D-A742-7FDB34FBC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3198"/>
              <a:ext cx="50" cy="8"/>
            </a:xfrm>
            <a:custGeom>
              <a:avLst/>
              <a:gdLst>
                <a:gd name="T0" fmla="*/ 0 w 20"/>
                <a:gd name="T1" fmla="*/ 56 h 3"/>
                <a:gd name="T2" fmla="*/ 313 w 2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">
                  <a:moveTo>
                    <a:pt x="0" y="3"/>
                  </a:moveTo>
                  <a:cubicBezTo>
                    <a:pt x="7" y="3"/>
                    <a:pt x="13" y="1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1" name="Freeform 417">
              <a:extLst>
                <a:ext uri="{FF2B5EF4-FFF2-40B4-BE49-F238E27FC236}">
                  <a16:creationId xmlns:a16="http://schemas.microsoft.com/office/drawing/2014/main" id="{5F27C637-667D-43B1-AAA5-8A807F4D8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3257"/>
              <a:ext cx="35" cy="21"/>
            </a:xfrm>
            <a:custGeom>
              <a:avLst/>
              <a:gdLst>
                <a:gd name="T0" fmla="*/ 0 w 14"/>
                <a:gd name="T1" fmla="*/ 144 h 8"/>
                <a:gd name="T2" fmla="*/ 220 w 1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6" y="8"/>
                    <a:pt x="11" y="5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2" name="Freeform 418">
              <a:extLst>
                <a:ext uri="{FF2B5EF4-FFF2-40B4-BE49-F238E27FC236}">
                  <a16:creationId xmlns:a16="http://schemas.microsoft.com/office/drawing/2014/main" id="{2C64C52D-51F0-4D06-BB2F-6E361C614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379"/>
              <a:ext cx="43" cy="11"/>
            </a:xfrm>
            <a:custGeom>
              <a:avLst/>
              <a:gdLst>
                <a:gd name="T0" fmla="*/ 0 w 17"/>
                <a:gd name="T1" fmla="*/ 61 h 4"/>
                <a:gd name="T2" fmla="*/ 276 w 1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3"/>
                  </a:moveTo>
                  <a:cubicBezTo>
                    <a:pt x="6" y="4"/>
                    <a:pt x="12" y="3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3" name="Freeform 419">
              <a:extLst>
                <a:ext uri="{FF2B5EF4-FFF2-40B4-BE49-F238E27FC236}">
                  <a16:creationId xmlns:a16="http://schemas.microsoft.com/office/drawing/2014/main" id="{E5170809-4A2A-42B6-BB53-DA2E93805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3561"/>
              <a:ext cx="45" cy="10"/>
            </a:xfrm>
            <a:custGeom>
              <a:avLst/>
              <a:gdLst>
                <a:gd name="T0" fmla="*/ 0 w 18"/>
                <a:gd name="T1" fmla="*/ 50 h 4"/>
                <a:gd name="T2" fmla="*/ 283 w 1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4">
                  <a:moveTo>
                    <a:pt x="0" y="3"/>
                  </a:moveTo>
                  <a:cubicBezTo>
                    <a:pt x="6" y="4"/>
                    <a:pt x="12" y="2"/>
                    <a:pt x="1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4" name="Freeform 420">
              <a:extLst>
                <a:ext uri="{FF2B5EF4-FFF2-40B4-BE49-F238E27FC236}">
                  <a16:creationId xmlns:a16="http://schemas.microsoft.com/office/drawing/2014/main" id="{7CD53DBD-C7EB-4315-B460-DF05EC6B9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3753"/>
              <a:ext cx="35" cy="21"/>
            </a:xfrm>
            <a:custGeom>
              <a:avLst/>
              <a:gdLst>
                <a:gd name="T0" fmla="*/ 0 w 14"/>
                <a:gd name="T1" fmla="*/ 144 h 8"/>
                <a:gd name="T2" fmla="*/ 220 w 1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5" y="7"/>
                    <a:pt x="9" y="3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5" name="Freeform 421">
              <a:extLst>
                <a:ext uri="{FF2B5EF4-FFF2-40B4-BE49-F238E27FC236}">
                  <a16:creationId xmlns:a16="http://schemas.microsoft.com/office/drawing/2014/main" id="{38CBA4A4-5C88-45A4-9411-18519E280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3721"/>
              <a:ext cx="18" cy="53"/>
            </a:xfrm>
            <a:custGeom>
              <a:avLst/>
              <a:gdLst>
                <a:gd name="T0" fmla="*/ 0 w 7"/>
                <a:gd name="T1" fmla="*/ 0 h 20"/>
                <a:gd name="T2" fmla="*/ 118 w 7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0">
                  <a:moveTo>
                    <a:pt x="0" y="0"/>
                  </a:moveTo>
                  <a:cubicBezTo>
                    <a:pt x="5" y="6"/>
                    <a:pt x="6" y="13"/>
                    <a:pt x="7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6" name="Freeform 422">
              <a:extLst>
                <a:ext uri="{FF2B5EF4-FFF2-40B4-BE49-F238E27FC236}">
                  <a16:creationId xmlns:a16="http://schemas.microsoft.com/office/drawing/2014/main" id="{B331CAE9-C3AC-4F13-8E01-6F4343B35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870"/>
              <a:ext cx="22" cy="32"/>
            </a:xfrm>
            <a:custGeom>
              <a:avLst/>
              <a:gdLst>
                <a:gd name="T0" fmla="*/ 0 w 9"/>
                <a:gd name="T1" fmla="*/ 227 h 12"/>
                <a:gd name="T2" fmla="*/ 132 w 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2" y="7"/>
                    <a:pt x="5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7" name="Freeform 423">
              <a:extLst>
                <a:ext uri="{FF2B5EF4-FFF2-40B4-BE49-F238E27FC236}">
                  <a16:creationId xmlns:a16="http://schemas.microsoft.com/office/drawing/2014/main" id="{653F7233-A267-4BA3-BE79-294974240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747"/>
              <a:ext cx="7" cy="48"/>
            </a:xfrm>
            <a:custGeom>
              <a:avLst/>
              <a:gdLst>
                <a:gd name="T0" fmla="*/ 37 w 3"/>
                <a:gd name="T1" fmla="*/ 0 h 18"/>
                <a:gd name="T2" fmla="*/ 28 w 3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8">
                  <a:moveTo>
                    <a:pt x="3" y="0"/>
                  </a:moveTo>
                  <a:cubicBezTo>
                    <a:pt x="0" y="5"/>
                    <a:pt x="0" y="12"/>
                    <a:pt x="2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8" name="Freeform 424">
              <a:extLst>
                <a:ext uri="{FF2B5EF4-FFF2-40B4-BE49-F238E27FC236}">
                  <a16:creationId xmlns:a16="http://schemas.microsoft.com/office/drawing/2014/main" id="{C4F81DB6-46C0-494F-870F-0E03BC726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3281"/>
              <a:ext cx="53" cy="18"/>
            </a:xfrm>
            <a:custGeom>
              <a:avLst/>
              <a:gdLst>
                <a:gd name="T0" fmla="*/ 0 w 21"/>
                <a:gd name="T1" fmla="*/ 33 h 7"/>
                <a:gd name="T2" fmla="*/ 338 w 2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">
                  <a:moveTo>
                    <a:pt x="0" y="2"/>
                  </a:moveTo>
                  <a:cubicBezTo>
                    <a:pt x="7" y="7"/>
                    <a:pt x="15" y="4"/>
                    <a:pt x="2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9" name="Freeform 425">
              <a:extLst>
                <a:ext uri="{FF2B5EF4-FFF2-40B4-BE49-F238E27FC236}">
                  <a16:creationId xmlns:a16="http://schemas.microsoft.com/office/drawing/2014/main" id="{BF4B67B4-332F-49DC-91D3-DF89AD2BF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3075"/>
              <a:ext cx="32" cy="43"/>
            </a:xfrm>
            <a:custGeom>
              <a:avLst/>
              <a:gdLst>
                <a:gd name="T0" fmla="*/ 0 w 13"/>
                <a:gd name="T1" fmla="*/ 312 h 16"/>
                <a:gd name="T2" fmla="*/ 194 w 1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5" y="11"/>
                    <a:pt x="9" y="6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0" name="Freeform 426">
              <a:extLst>
                <a:ext uri="{FF2B5EF4-FFF2-40B4-BE49-F238E27FC236}">
                  <a16:creationId xmlns:a16="http://schemas.microsoft.com/office/drawing/2014/main" id="{9CC7A552-D211-45DD-8091-E2175AD96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3110"/>
              <a:ext cx="45" cy="8"/>
            </a:xfrm>
            <a:custGeom>
              <a:avLst/>
              <a:gdLst>
                <a:gd name="T0" fmla="*/ 283 w 18"/>
                <a:gd name="T1" fmla="*/ 35 h 3"/>
                <a:gd name="T2" fmla="*/ 0 w 1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">
                  <a:moveTo>
                    <a:pt x="18" y="2"/>
                  </a:moveTo>
                  <a:cubicBezTo>
                    <a:pt x="12" y="3"/>
                    <a:pt x="5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3" name="Group 316">
            <a:extLst>
              <a:ext uri="{FF2B5EF4-FFF2-40B4-BE49-F238E27FC236}">
                <a16:creationId xmlns:a16="http://schemas.microsoft.com/office/drawing/2014/main" id="{42C785F2-E4F7-4688-84C9-41719FB65E5C}"/>
              </a:ext>
            </a:extLst>
          </p:cNvPr>
          <p:cNvGrpSpPr>
            <a:grpSpLocks/>
          </p:cNvGrpSpPr>
          <p:nvPr/>
        </p:nvGrpSpPr>
        <p:grpSpPr bwMode="auto">
          <a:xfrm>
            <a:off x="4559300" y="1762125"/>
            <a:ext cx="1536700" cy="1820863"/>
            <a:chOff x="1495" y="1049"/>
            <a:chExt cx="1345" cy="1595"/>
          </a:xfrm>
        </p:grpSpPr>
        <p:sp>
          <p:nvSpPr>
            <p:cNvPr id="33546" name="Freeform 246">
              <a:extLst>
                <a:ext uri="{FF2B5EF4-FFF2-40B4-BE49-F238E27FC236}">
                  <a16:creationId xmlns:a16="http://schemas.microsoft.com/office/drawing/2014/main" id="{3DD80F9E-F0B7-41E5-964D-4EA4579AB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2271"/>
              <a:ext cx="1310" cy="373"/>
            </a:xfrm>
            <a:custGeom>
              <a:avLst/>
              <a:gdLst>
                <a:gd name="T0" fmla="*/ 0 w 524"/>
                <a:gd name="T1" fmla="*/ 0 h 140"/>
                <a:gd name="T2" fmla="*/ 3220 w 524"/>
                <a:gd name="T3" fmla="*/ 1932 h 140"/>
                <a:gd name="T4" fmla="*/ 8188 w 524"/>
                <a:gd name="T5" fmla="*/ 2273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4" h="140">
                  <a:moveTo>
                    <a:pt x="0" y="0"/>
                  </a:moveTo>
                  <a:cubicBezTo>
                    <a:pt x="18" y="45"/>
                    <a:pt x="86" y="77"/>
                    <a:pt x="206" y="102"/>
                  </a:cubicBezTo>
                  <a:cubicBezTo>
                    <a:pt x="327" y="127"/>
                    <a:pt x="494" y="140"/>
                    <a:pt x="524" y="120"/>
                  </a:cubicBezTo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7" name="Freeform 247">
              <a:extLst>
                <a:ext uri="{FF2B5EF4-FFF2-40B4-BE49-F238E27FC236}">
                  <a16:creationId xmlns:a16="http://schemas.microsoft.com/office/drawing/2014/main" id="{8F339681-F851-4613-AA8A-D09C07593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049"/>
              <a:ext cx="1345" cy="1595"/>
            </a:xfrm>
            <a:custGeom>
              <a:avLst/>
              <a:gdLst>
                <a:gd name="T0" fmla="*/ 8250 w 538"/>
                <a:gd name="T1" fmla="*/ 10472 h 598"/>
                <a:gd name="T2" fmla="*/ 7500 w 538"/>
                <a:gd name="T3" fmla="*/ 5825 h 598"/>
                <a:gd name="T4" fmla="*/ 6750 w 538"/>
                <a:gd name="T5" fmla="*/ 3529 h 598"/>
                <a:gd name="T6" fmla="*/ 5250 w 538"/>
                <a:gd name="T7" fmla="*/ 512 h 598"/>
                <a:gd name="T8" fmla="*/ 2770 w 538"/>
                <a:gd name="T9" fmla="*/ 1571 h 598"/>
                <a:gd name="T10" fmla="*/ 33 w 538"/>
                <a:gd name="T11" fmla="*/ 8330 h 598"/>
                <a:gd name="T12" fmla="*/ 0 w 538"/>
                <a:gd name="T13" fmla="*/ 8650 h 598"/>
                <a:gd name="T14" fmla="*/ 0 w 538"/>
                <a:gd name="T15" fmla="*/ 8650 h 598"/>
                <a:gd name="T16" fmla="*/ 20 w 538"/>
                <a:gd name="T17" fmla="*/ 8692 h 598"/>
                <a:gd name="T18" fmla="*/ 3238 w 538"/>
                <a:gd name="T19" fmla="*/ 10629 h 598"/>
                <a:gd name="T20" fmla="*/ 8208 w 538"/>
                <a:gd name="T21" fmla="*/ 10970 h 598"/>
                <a:gd name="T22" fmla="*/ 8208 w 538"/>
                <a:gd name="T23" fmla="*/ 10970 h 598"/>
                <a:gd name="T24" fmla="*/ 8208 w 538"/>
                <a:gd name="T25" fmla="*/ 10949 h 598"/>
                <a:gd name="T26" fmla="*/ 8250 w 538"/>
                <a:gd name="T27" fmla="*/ 10472 h 5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38" h="598">
                  <a:moveTo>
                    <a:pt x="528" y="552"/>
                  </a:moveTo>
                  <a:cubicBezTo>
                    <a:pt x="523" y="476"/>
                    <a:pt x="538" y="411"/>
                    <a:pt x="480" y="307"/>
                  </a:cubicBezTo>
                  <a:cubicBezTo>
                    <a:pt x="447" y="252"/>
                    <a:pt x="442" y="218"/>
                    <a:pt x="432" y="186"/>
                  </a:cubicBezTo>
                  <a:cubicBezTo>
                    <a:pt x="422" y="152"/>
                    <a:pt x="410" y="64"/>
                    <a:pt x="336" y="27"/>
                  </a:cubicBezTo>
                  <a:cubicBezTo>
                    <a:pt x="316" y="17"/>
                    <a:pt x="233" y="0"/>
                    <a:pt x="177" y="83"/>
                  </a:cubicBezTo>
                  <a:cubicBezTo>
                    <a:pt x="115" y="168"/>
                    <a:pt x="41" y="309"/>
                    <a:pt x="2" y="439"/>
                  </a:cubicBezTo>
                  <a:cubicBezTo>
                    <a:pt x="0" y="445"/>
                    <a:pt x="1" y="450"/>
                    <a:pt x="0" y="456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9" y="503"/>
                    <a:pt x="87" y="535"/>
                    <a:pt x="207" y="560"/>
                  </a:cubicBezTo>
                  <a:cubicBezTo>
                    <a:pt x="328" y="585"/>
                    <a:pt x="495" y="598"/>
                    <a:pt x="525" y="578"/>
                  </a:cubicBezTo>
                  <a:cubicBezTo>
                    <a:pt x="525" y="578"/>
                    <a:pt x="525" y="578"/>
                    <a:pt x="525" y="578"/>
                  </a:cubicBezTo>
                  <a:cubicBezTo>
                    <a:pt x="525" y="578"/>
                    <a:pt x="525" y="577"/>
                    <a:pt x="525" y="577"/>
                  </a:cubicBezTo>
                  <a:cubicBezTo>
                    <a:pt x="525" y="570"/>
                    <a:pt x="528" y="565"/>
                    <a:pt x="528" y="552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8" name="Freeform 248">
              <a:extLst>
                <a:ext uri="{FF2B5EF4-FFF2-40B4-BE49-F238E27FC236}">
                  <a16:creationId xmlns:a16="http://schemas.microsoft.com/office/drawing/2014/main" id="{4D701B2B-C0BF-45A2-84FC-C381B0306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1415"/>
              <a:ext cx="1298" cy="1189"/>
            </a:xfrm>
            <a:custGeom>
              <a:avLst/>
              <a:gdLst>
                <a:gd name="T0" fmla="*/ 0 w 519"/>
                <a:gd name="T1" fmla="*/ 6118 h 446"/>
                <a:gd name="T2" fmla="*/ 1771 w 519"/>
                <a:gd name="T3" fmla="*/ 7462 h 446"/>
                <a:gd name="T4" fmla="*/ 5817 w 519"/>
                <a:gd name="T5" fmla="*/ 8358 h 446"/>
                <a:gd name="T6" fmla="*/ 7963 w 519"/>
                <a:gd name="T7" fmla="*/ 8243 h 446"/>
                <a:gd name="T8" fmla="*/ 7993 w 519"/>
                <a:gd name="T9" fmla="*/ 7235 h 446"/>
                <a:gd name="T10" fmla="*/ 7350 w 519"/>
                <a:gd name="T11" fmla="*/ 3468 h 446"/>
                <a:gd name="T12" fmla="*/ 6305 w 519"/>
                <a:gd name="T13" fmla="*/ 0 h 446"/>
                <a:gd name="T14" fmla="*/ 6993 w 519"/>
                <a:gd name="T15" fmla="*/ 3375 h 446"/>
                <a:gd name="T16" fmla="*/ 7288 w 519"/>
                <a:gd name="T17" fmla="*/ 6518 h 446"/>
                <a:gd name="T18" fmla="*/ 5597 w 519"/>
                <a:gd name="T19" fmla="*/ 7883 h 446"/>
                <a:gd name="T20" fmla="*/ 1721 w 519"/>
                <a:gd name="T21" fmla="*/ 7235 h 446"/>
                <a:gd name="T22" fmla="*/ 0 w 519"/>
                <a:gd name="T23" fmla="*/ 6118 h 4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9" h="446">
                  <a:moveTo>
                    <a:pt x="0" y="323"/>
                  </a:moveTo>
                  <a:cubicBezTo>
                    <a:pt x="10" y="351"/>
                    <a:pt x="48" y="372"/>
                    <a:pt x="113" y="394"/>
                  </a:cubicBezTo>
                  <a:cubicBezTo>
                    <a:pt x="178" y="416"/>
                    <a:pt x="303" y="437"/>
                    <a:pt x="372" y="441"/>
                  </a:cubicBezTo>
                  <a:cubicBezTo>
                    <a:pt x="442" y="446"/>
                    <a:pt x="500" y="443"/>
                    <a:pt x="509" y="435"/>
                  </a:cubicBezTo>
                  <a:cubicBezTo>
                    <a:pt x="518" y="428"/>
                    <a:pt x="510" y="405"/>
                    <a:pt x="511" y="382"/>
                  </a:cubicBezTo>
                  <a:cubicBezTo>
                    <a:pt x="513" y="359"/>
                    <a:pt x="519" y="273"/>
                    <a:pt x="470" y="183"/>
                  </a:cubicBezTo>
                  <a:cubicBezTo>
                    <a:pt x="420" y="93"/>
                    <a:pt x="413" y="41"/>
                    <a:pt x="403" y="0"/>
                  </a:cubicBezTo>
                  <a:cubicBezTo>
                    <a:pt x="408" y="41"/>
                    <a:pt x="432" y="128"/>
                    <a:pt x="447" y="178"/>
                  </a:cubicBezTo>
                  <a:cubicBezTo>
                    <a:pt x="462" y="228"/>
                    <a:pt x="468" y="290"/>
                    <a:pt x="466" y="344"/>
                  </a:cubicBezTo>
                  <a:cubicBezTo>
                    <a:pt x="464" y="399"/>
                    <a:pt x="420" y="414"/>
                    <a:pt x="358" y="416"/>
                  </a:cubicBezTo>
                  <a:cubicBezTo>
                    <a:pt x="293" y="417"/>
                    <a:pt x="196" y="410"/>
                    <a:pt x="110" y="382"/>
                  </a:cubicBezTo>
                  <a:cubicBezTo>
                    <a:pt x="24" y="354"/>
                    <a:pt x="11" y="338"/>
                    <a:pt x="0" y="323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9" name="Freeform 249">
              <a:extLst>
                <a:ext uri="{FF2B5EF4-FFF2-40B4-BE49-F238E27FC236}">
                  <a16:creationId xmlns:a16="http://schemas.microsoft.com/office/drawing/2014/main" id="{98A3058E-5CDB-4ABC-9826-0F0C72BF0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2271"/>
              <a:ext cx="1310" cy="373"/>
            </a:xfrm>
            <a:custGeom>
              <a:avLst/>
              <a:gdLst>
                <a:gd name="T0" fmla="*/ 0 w 524"/>
                <a:gd name="T1" fmla="*/ 0 h 140"/>
                <a:gd name="T2" fmla="*/ 3220 w 524"/>
                <a:gd name="T3" fmla="*/ 1932 h 140"/>
                <a:gd name="T4" fmla="*/ 8188 w 524"/>
                <a:gd name="T5" fmla="*/ 2273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4" h="140">
                  <a:moveTo>
                    <a:pt x="0" y="0"/>
                  </a:moveTo>
                  <a:cubicBezTo>
                    <a:pt x="18" y="45"/>
                    <a:pt x="86" y="77"/>
                    <a:pt x="206" y="102"/>
                  </a:cubicBezTo>
                  <a:cubicBezTo>
                    <a:pt x="327" y="127"/>
                    <a:pt x="494" y="140"/>
                    <a:pt x="524" y="1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0" name="Freeform 250">
              <a:extLst>
                <a:ext uri="{FF2B5EF4-FFF2-40B4-BE49-F238E27FC236}">
                  <a16:creationId xmlns:a16="http://schemas.microsoft.com/office/drawing/2014/main" id="{DCB49D4F-86AB-47EB-9F4E-14FFD3776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049"/>
              <a:ext cx="1345" cy="1595"/>
            </a:xfrm>
            <a:custGeom>
              <a:avLst/>
              <a:gdLst>
                <a:gd name="T0" fmla="*/ 8250 w 538"/>
                <a:gd name="T1" fmla="*/ 10472 h 598"/>
                <a:gd name="T2" fmla="*/ 7500 w 538"/>
                <a:gd name="T3" fmla="*/ 5825 h 598"/>
                <a:gd name="T4" fmla="*/ 6750 w 538"/>
                <a:gd name="T5" fmla="*/ 3529 h 598"/>
                <a:gd name="T6" fmla="*/ 5250 w 538"/>
                <a:gd name="T7" fmla="*/ 512 h 598"/>
                <a:gd name="T8" fmla="*/ 2770 w 538"/>
                <a:gd name="T9" fmla="*/ 1571 h 598"/>
                <a:gd name="T10" fmla="*/ 33 w 538"/>
                <a:gd name="T11" fmla="*/ 8330 h 598"/>
                <a:gd name="T12" fmla="*/ 0 w 538"/>
                <a:gd name="T13" fmla="*/ 8650 h 598"/>
                <a:gd name="T14" fmla="*/ 0 w 538"/>
                <a:gd name="T15" fmla="*/ 8650 h 598"/>
                <a:gd name="T16" fmla="*/ 20 w 538"/>
                <a:gd name="T17" fmla="*/ 8692 h 598"/>
                <a:gd name="T18" fmla="*/ 3238 w 538"/>
                <a:gd name="T19" fmla="*/ 10629 h 598"/>
                <a:gd name="T20" fmla="*/ 8208 w 538"/>
                <a:gd name="T21" fmla="*/ 10970 h 598"/>
                <a:gd name="T22" fmla="*/ 8208 w 538"/>
                <a:gd name="T23" fmla="*/ 10970 h 598"/>
                <a:gd name="T24" fmla="*/ 8208 w 538"/>
                <a:gd name="T25" fmla="*/ 10949 h 598"/>
                <a:gd name="T26" fmla="*/ 8250 w 538"/>
                <a:gd name="T27" fmla="*/ 10472 h 5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38" h="598">
                  <a:moveTo>
                    <a:pt x="528" y="552"/>
                  </a:moveTo>
                  <a:cubicBezTo>
                    <a:pt x="523" y="476"/>
                    <a:pt x="538" y="411"/>
                    <a:pt x="480" y="307"/>
                  </a:cubicBezTo>
                  <a:cubicBezTo>
                    <a:pt x="447" y="252"/>
                    <a:pt x="442" y="218"/>
                    <a:pt x="432" y="186"/>
                  </a:cubicBezTo>
                  <a:cubicBezTo>
                    <a:pt x="422" y="152"/>
                    <a:pt x="410" y="64"/>
                    <a:pt x="336" y="27"/>
                  </a:cubicBezTo>
                  <a:cubicBezTo>
                    <a:pt x="316" y="17"/>
                    <a:pt x="233" y="0"/>
                    <a:pt x="177" y="83"/>
                  </a:cubicBezTo>
                  <a:cubicBezTo>
                    <a:pt x="115" y="168"/>
                    <a:pt x="41" y="309"/>
                    <a:pt x="2" y="439"/>
                  </a:cubicBezTo>
                  <a:cubicBezTo>
                    <a:pt x="0" y="445"/>
                    <a:pt x="1" y="450"/>
                    <a:pt x="0" y="456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9" y="503"/>
                    <a:pt x="87" y="535"/>
                    <a:pt x="207" y="560"/>
                  </a:cubicBezTo>
                  <a:cubicBezTo>
                    <a:pt x="328" y="585"/>
                    <a:pt x="495" y="598"/>
                    <a:pt x="525" y="578"/>
                  </a:cubicBezTo>
                  <a:cubicBezTo>
                    <a:pt x="525" y="578"/>
                    <a:pt x="525" y="578"/>
                    <a:pt x="525" y="578"/>
                  </a:cubicBezTo>
                  <a:cubicBezTo>
                    <a:pt x="525" y="578"/>
                    <a:pt x="525" y="577"/>
                    <a:pt x="525" y="577"/>
                  </a:cubicBezTo>
                  <a:cubicBezTo>
                    <a:pt x="525" y="570"/>
                    <a:pt x="528" y="565"/>
                    <a:pt x="528" y="55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1" name="Freeform 251">
              <a:extLst>
                <a:ext uri="{FF2B5EF4-FFF2-40B4-BE49-F238E27FC236}">
                  <a16:creationId xmlns:a16="http://schemas.microsoft.com/office/drawing/2014/main" id="{5592AFBD-7F84-499E-B83C-0163BD7B1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1183"/>
              <a:ext cx="430" cy="808"/>
            </a:xfrm>
            <a:custGeom>
              <a:avLst/>
              <a:gdLst>
                <a:gd name="T0" fmla="*/ 0 w 172"/>
                <a:gd name="T1" fmla="*/ 5747 h 303"/>
                <a:gd name="T2" fmla="*/ 2688 w 172"/>
                <a:gd name="T3" fmla="*/ 0 h 303"/>
                <a:gd name="T4" fmla="*/ 0 w 172"/>
                <a:gd name="T5" fmla="*/ 5747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303">
                  <a:moveTo>
                    <a:pt x="0" y="303"/>
                  </a:moveTo>
                  <a:cubicBezTo>
                    <a:pt x="45" y="188"/>
                    <a:pt x="136" y="21"/>
                    <a:pt x="172" y="0"/>
                  </a:cubicBezTo>
                  <a:cubicBezTo>
                    <a:pt x="147" y="32"/>
                    <a:pt x="27" y="237"/>
                    <a:pt x="0" y="3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2" name="Freeform 252">
              <a:extLst>
                <a:ext uri="{FF2B5EF4-FFF2-40B4-BE49-F238E27FC236}">
                  <a16:creationId xmlns:a16="http://schemas.microsoft.com/office/drawing/2014/main" id="{5209D830-6F5E-47C7-A8DC-A0DB69922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025"/>
              <a:ext cx="60" cy="150"/>
            </a:xfrm>
            <a:custGeom>
              <a:avLst/>
              <a:gdLst>
                <a:gd name="T0" fmla="*/ 20 w 24"/>
                <a:gd name="T1" fmla="*/ 0 h 56"/>
                <a:gd name="T2" fmla="*/ 375 w 24"/>
                <a:gd name="T3" fmla="*/ 1077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6">
                  <a:moveTo>
                    <a:pt x="1" y="0"/>
                  </a:moveTo>
                  <a:cubicBezTo>
                    <a:pt x="0" y="21"/>
                    <a:pt x="6" y="45"/>
                    <a:pt x="24" y="5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3" name="Freeform 253">
              <a:extLst>
                <a:ext uri="{FF2B5EF4-FFF2-40B4-BE49-F238E27FC236}">
                  <a16:creationId xmlns:a16="http://schemas.microsoft.com/office/drawing/2014/main" id="{A61FBD5F-84D6-44B0-9409-1F5C94320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132"/>
              <a:ext cx="60" cy="5"/>
            </a:xfrm>
            <a:custGeom>
              <a:avLst/>
              <a:gdLst>
                <a:gd name="T0" fmla="*/ 375 w 24"/>
                <a:gd name="T1" fmla="*/ 0 h 2"/>
                <a:gd name="T2" fmla="*/ 0 w 24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">
                  <a:moveTo>
                    <a:pt x="24" y="0"/>
                  </a:moveTo>
                  <a:cubicBezTo>
                    <a:pt x="16" y="0"/>
                    <a:pt x="8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4" name="Freeform 254">
              <a:extLst>
                <a:ext uri="{FF2B5EF4-FFF2-40B4-BE49-F238E27FC236}">
                  <a16:creationId xmlns:a16="http://schemas.microsoft.com/office/drawing/2014/main" id="{FC2D723C-1B3A-4C6C-9664-1AD44C345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1700"/>
              <a:ext cx="65" cy="115"/>
            </a:xfrm>
            <a:custGeom>
              <a:avLst/>
              <a:gdLst>
                <a:gd name="T0" fmla="*/ 33 w 26"/>
                <a:gd name="T1" fmla="*/ 0 h 43"/>
                <a:gd name="T2" fmla="*/ 408 w 26"/>
                <a:gd name="T3" fmla="*/ 82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3">
                  <a:moveTo>
                    <a:pt x="2" y="0"/>
                  </a:moveTo>
                  <a:cubicBezTo>
                    <a:pt x="0" y="18"/>
                    <a:pt x="13" y="32"/>
                    <a:pt x="26" y="4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5" name="Freeform 255">
              <a:extLst>
                <a:ext uri="{FF2B5EF4-FFF2-40B4-BE49-F238E27FC236}">
                  <a16:creationId xmlns:a16="http://schemas.microsoft.com/office/drawing/2014/main" id="{CA977204-6C3B-48B0-AB9C-9ACE09E61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775"/>
              <a:ext cx="40" cy="32"/>
            </a:xfrm>
            <a:custGeom>
              <a:avLst/>
              <a:gdLst>
                <a:gd name="T0" fmla="*/ 0 w 16"/>
                <a:gd name="T1" fmla="*/ 227 h 12"/>
                <a:gd name="T2" fmla="*/ 250 w 1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cubicBezTo>
                    <a:pt x="4" y="7"/>
                    <a:pt x="10" y="3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6" name="Freeform 256">
              <a:extLst>
                <a:ext uri="{FF2B5EF4-FFF2-40B4-BE49-F238E27FC236}">
                  <a16:creationId xmlns:a16="http://schemas.microsoft.com/office/drawing/2014/main" id="{BF160B59-8593-469A-AF53-302554666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412"/>
              <a:ext cx="18" cy="131"/>
            </a:xfrm>
            <a:custGeom>
              <a:avLst/>
              <a:gdLst>
                <a:gd name="T0" fmla="*/ 0 w 7"/>
                <a:gd name="T1" fmla="*/ 0 h 49"/>
                <a:gd name="T2" fmla="*/ 0 w 7"/>
                <a:gd name="T3" fmla="*/ 936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9">
                  <a:moveTo>
                    <a:pt x="0" y="0"/>
                  </a:moveTo>
                  <a:cubicBezTo>
                    <a:pt x="7" y="16"/>
                    <a:pt x="2" y="32"/>
                    <a:pt x="0" y="4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7" name="Freeform 257">
              <a:extLst>
                <a:ext uri="{FF2B5EF4-FFF2-40B4-BE49-F238E27FC236}">
                  <a16:creationId xmlns:a16="http://schemas.microsoft.com/office/drawing/2014/main" id="{6D143B9C-DA76-45DA-AFBA-06A92CD0B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476"/>
              <a:ext cx="63" cy="11"/>
            </a:xfrm>
            <a:custGeom>
              <a:avLst/>
              <a:gdLst>
                <a:gd name="T0" fmla="*/ 0 w 25"/>
                <a:gd name="T1" fmla="*/ 83 h 4"/>
                <a:gd name="T2" fmla="*/ 401 w 2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0" y="4"/>
                  </a:moveTo>
                  <a:cubicBezTo>
                    <a:pt x="8" y="2"/>
                    <a:pt x="17" y="1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8" name="Freeform 258">
              <a:extLst>
                <a:ext uri="{FF2B5EF4-FFF2-40B4-BE49-F238E27FC236}">
                  <a16:creationId xmlns:a16="http://schemas.microsoft.com/office/drawing/2014/main" id="{2D1001EB-8744-4A1A-B8FF-3621A271D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751"/>
              <a:ext cx="35" cy="136"/>
            </a:xfrm>
            <a:custGeom>
              <a:avLst/>
              <a:gdLst>
                <a:gd name="T0" fmla="*/ 0 w 14"/>
                <a:gd name="T1" fmla="*/ 0 h 51"/>
                <a:gd name="T2" fmla="*/ 113 w 14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1">
                  <a:moveTo>
                    <a:pt x="0" y="0"/>
                  </a:moveTo>
                  <a:cubicBezTo>
                    <a:pt x="14" y="13"/>
                    <a:pt x="10" y="34"/>
                    <a:pt x="7" y="5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9" name="Freeform 259">
              <a:extLst>
                <a:ext uri="{FF2B5EF4-FFF2-40B4-BE49-F238E27FC236}">
                  <a16:creationId xmlns:a16="http://schemas.microsoft.com/office/drawing/2014/main" id="{EA0DDEC3-4439-4445-A952-F708A59C2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825"/>
              <a:ext cx="48" cy="1"/>
            </a:xfrm>
            <a:custGeom>
              <a:avLst/>
              <a:gdLst>
                <a:gd name="T0" fmla="*/ 0 w 19"/>
                <a:gd name="T1" fmla="*/ 0 h 1"/>
                <a:gd name="T2" fmla="*/ 306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0" y="0"/>
                  </a:moveTo>
                  <a:cubicBezTo>
                    <a:pt x="6" y="0"/>
                    <a:pt x="13" y="0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0" name="Freeform 260">
              <a:extLst>
                <a:ext uri="{FF2B5EF4-FFF2-40B4-BE49-F238E27FC236}">
                  <a16:creationId xmlns:a16="http://schemas.microsoft.com/office/drawing/2014/main" id="{768152D0-3BAD-44A2-92E3-415461B54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636"/>
              <a:ext cx="65" cy="120"/>
            </a:xfrm>
            <a:custGeom>
              <a:avLst/>
              <a:gdLst>
                <a:gd name="T0" fmla="*/ 50 w 26"/>
                <a:gd name="T1" fmla="*/ 0 h 45"/>
                <a:gd name="T2" fmla="*/ 408 w 26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5">
                  <a:moveTo>
                    <a:pt x="3" y="0"/>
                  </a:moveTo>
                  <a:cubicBezTo>
                    <a:pt x="0" y="19"/>
                    <a:pt x="9" y="36"/>
                    <a:pt x="26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1" name="Freeform 261">
              <a:extLst>
                <a:ext uri="{FF2B5EF4-FFF2-40B4-BE49-F238E27FC236}">
                  <a16:creationId xmlns:a16="http://schemas.microsoft.com/office/drawing/2014/main" id="{364B63C1-CCA5-495A-A7BA-AE3A37BE9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732"/>
              <a:ext cx="37" cy="29"/>
            </a:xfrm>
            <a:custGeom>
              <a:avLst/>
              <a:gdLst>
                <a:gd name="T0" fmla="*/ 224 w 15"/>
                <a:gd name="T1" fmla="*/ 0 h 11"/>
                <a:gd name="T2" fmla="*/ 0 w 15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cubicBezTo>
                    <a:pt x="9" y="2"/>
                    <a:pt x="4" y="6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2" name="Freeform 262">
              <a:extLst>
                <a:ext uri="{FF2B5EF4-FFF2-40B4-BE49-F238E27FC236}">
                  <a16:creationId xmlns:a16="http://schemas.microsoft.com/office/drawing/2014/main" id="{85F8EF22-C315-4D44-83DA-EDF263177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1423"/>
              <a:ext cx="48" cy="82"/>
            </a:xfrm>
            <a:custGeom>
              <a:avLst/>
              <a:gdLst>
                <a:gd name="T0" fmla="*/ 33 w 19"/>
                <a:gd name="T1" fmla="*/ 0 h 31"/>
                <a:gd name="T2" fmla="*/ 306 w 19"/>
                <a:gd name="T3" fmla="*/ 57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1">
                  <a:moveTo>
                    <a:pt x="2" y="0"/>
                  </a:moveTo>
                  <a:cubicBezTo>
                    <a:pt x="0" y="14"/>
                    <a:pt x="8" y="24"/>
                    <a:pt x="19" y="3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3" name="Freeform 263">
              <a:extLst>
                <a:ext uri="{FF2B5EF4-FFF2-40B4-BE49-F238E27FC236}">
                  <a16:creationId xmlns:a16="http://schemas.microsoft.com/office/drawing/2014/main" id="{F8859247-414E-40BD-B4CA-A0391C013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1481"/>
              <a:ext cx="28" cy="16"/>
            </a:xfrm>
            <a:custGeom>
              <a:avLst/>
              <a:gdLst>
                <a:gd name="T0" fmla="*/ 0 w 11"/>
                <a:gd name="T1" fmla="*/ 115 h 6"/>
                <a:gd name="T2" fmla="*/ 181 w 11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2" y="1"/>
                    <a:pt x="6" y="0"/>
                    <a:pt x="11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4" name="Freeform 264">
              <a:extLst>
                <a:ext uri="{FF2B5EF4-FFF2-40B4-BE49-F238E27FC236}">
                  <a16:creationId xmlns:a16="http://schemas.microsoft.com/office/drawing/2014/main" id="{F9D16837-F132-411B-88BD-A9265572F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012"/>
              <a:ext cx="20" cy="120"/>
            </a:xfrm>
            <a:custGeom>
              <a:avLst/>
              <a:gdLst>
                <a:gd name="T0" fmla="*/ 0 w 8"/>
                <a:gd name="T1" fmla="*/ 0 h 45"/>
                <a:gd name="T2" fmla="*/ 50 w 8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5">
                  <a:moveTo>
                    <a:pt x="0" y="0"/>
                  </a:moveTo>
                  <a:cubicBezTo>
                    <a:pt x="8" y="11"/>
                    <a:pt x="8" y="33"/>
                    <a:pt x="3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5" name="Freeform 265">
              <a:extLst>
                <a:ext uri="{FF2B5EF4-FFF2-40B4-BE49-F238E27FC236}">
                  <a16:creationId xmlns:a16="http://schemas.microsoft.com/office/drawing/2014/main" id="{E5287027-1548-4AD0-90F6-E2D0B5A99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084"/>
              <a:ext cx="45" cy="5"/>
            </a:xfrm>
            <a:custGeom>
              <a:avLst/>
              <a:gdLst>
                <a:gd name="T0" fmla="*/ 0 w 18"/>
                <a:gd name="T1" fmla="*/ 33 h 2"/>
                <a:gd name="T2" fmla="*/ 283 w 1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">
                  <a:moveTo>
                    <a:pt x="0" y="2"/>
                  </a:moveTo>
                  <a:cubicBezTo>
                    <a:pt x="6" y="0"/>
                    <a:pt x="12" y="0"/>
                    <a:pt x="18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6" name="Freeform 266">
              <a:extLst>
                <a:ext uri="{FF2B5EF4-FFF2-40B4-BE49-F238E27FC236}">
                  <a16:creationId xmlns:a16="http://schemas.microsoft.com/office/drawing/2014/main" id="{21AFB42E-A01B-48F9-A199-88B7556CB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401"/>
              <a:ext cx="95" cy="43"/>
            </a:xfrm>
            <a:custGeom>
              <a:avLst/>
              <a:gdLst>
                <a:gd name="T0" fmla="*/ 0 w 38"/>
                <a:gd name="T1" fmla="*/ 231 h 16"/>
                <a:gd name="T2" fmla="*/ 595 w 38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6">
                  <a:moveTo>
                    <a:pt x="0" y="12"/>
                  </a:moveTo>
                  <a:cubicBezTo>
                    <a:pt x="13" y="16"/>
                    <a:pt x="28" y="7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7" name="Freeform 267">
              <a:extLst>
                <a:ext uri="{FF2B5EF4-FFF2-40B4-BE49-F238E27FC236}">
                  <a16:creationId xmlns:a16="http://schemas.microsoft.com/office/drawing/2014/main" id="{24A2B687-4467-4CE2-8B5E-A7A3E56B9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431"/>
              <a:ext cx="7" cy="37"/>
            </a:xfrm>
            <a:custGeom>
              <a:avLst/>
              <a:gdLst>
                <a:gd name="T0" fmla="*/ 0 w 3"/>
                <a:gd name="T1" fmla="*/ 0 h 14"/>
                <a:gd name="T2" fmla="*/ 37 w 3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0" y="0"/>
                  </a:moveTo>
                  <a:cubicBezTo>
                    <a:pt x="1" y="5"/>
                    <a:pt x="2" y="9"/>
                    <a:pt x="3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8" name="Freeform 268">
              <a:extLst>
                <a:ext uri="{FF2B5EF4-FFF2-40B4-BE49-F238E27FC236}">
                  <a16:creationId xmlns:a16="http://schemas.microsoft.com/office/drawing/2014/main" id="{4D0D1FBD-BEA7-4EF2-9096-67285D915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284"/>
              <a:ext cx="7" cy="88"/>
            </a:xfrm>
            <a:custGeom>
              <a:avLst/>
              <a:gdLst>
                <a:gd name="T0" fmla="*/ 37 w 3"/>
                <a:gd name="T1" fmla="*/ 0 h 33"/>
                <a:gd name="T2" fmla="*/ 37 w 3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3">
                  <a:moveTo>
                    <a:pt x="3" y="0"/>
                  </a:moveTo>
                  <a:cubicBezTo>
                    <a:pt x="0" y="10"/>
                    <a:pt x="0" y="23"/>
                    <a:pt x="3" y="3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9" name="Freeform 269">
              <a:extLst>
                <a:ext uri="{FF2B5EF4-FFF2-40B4-BE49-F238E27FC236}">
                  <a16:creationId xmlns:a16="http://schemas.microsoft.com/office/drawing/2014/main" id="{A6204B23-A096-43B9-9432-E9E4694EC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348"/>
              <a:ext cx="30" cy="3"/>
            </a:xfrm>
            <a:custGeom>
              <a:avLst/>
              <a:gdLst>
                <a:gd name="T0" fmla="*/ 188 w 12"/>
                <a:gd name="T1" fmla="*/ 27 h 1"/>
                <a:gd name="T2" fmla="*/ 0 w 12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0" name="Freeform 270">
              <a:extLst>
                <a:ext uri="{FF2B5EF4-FFF2-40B4-BE49-F238E27FC236}">
                  <a16:creationId xmlns:a16="http://schemas.microsoft.com/office/drawing/2014/main" id="{7C95BF01-BB0A-4448-95C7-77D091234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2036"/>
              <a:ext cx="20" cy="109"/>
            </a:xfrm>
            <a:custGeom>
              <a:avLst/>
              <a:gdLst>
                <a:gd name="T0" fmla="*/ 20 w 8"/>
                <a:gd name="T1" fmla="*/ 0 h 41"/>
                <a:gd name="T2" fmla="*/ 0 w 8"/>
                <a:gd name="T3" fmla="*/ 77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1">
                  <a:moveTo>
                    <a:pt x="1" y="0"/>
                  </a:moveTo>
                  <a:cubicBezTo>
                    <a:pt x="8" y="12"/>
                    <a:pt x="8" y="29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1" name="Freeform 271">
              <a:extLst>
                <a:ext uri="{FF2B5EF4-FFF2-40B4-BE49-F238E27FC236}">
                  <a16:creationId xmlns:a16="http://schemas.microsoft.com/office/drawing/2014/main" id="{C8EFE998-69D6-4605-B3BA-B19B24E79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095"/>
              <a:ext cx="45" cy="5"/>
            </a:xfrm>
            <a:custGeom>
              <a:avLst/>
              <a:gdLst>
                <a:gd name="T0" fmla="*/ 0 w 18"/>
                <a:gd name="T1" fmla="*/ 33 h 2"/>
                <a:gd name="T2" fmla="*/ 283 w 18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">
                  <a:moveTo>
                    <a:pt x="0" y="2"/>
                  </a:moveTo>
                  <a:cubicBezTo>
                    <a:pt x="6" y="1"/>
                    <a:pt x="12" y="0"/>
                    <a:pt x="18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2" name="Freeform 272">
              <a:extLst>
                <a:ext uri="{FF2B5EF4-FFF2-40B4-BE49-F238E27FC236}">
                  <a16:creationId xmlns:a16="http://schemas.microsoft.com/office/drawing/2014/main" id="{62C87A07-B12F-4B64-B482-ACD3DEEA4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945"/>
              <a:ext cx="65" cy="40"/>
            </a:xfrm>
            <a:custGeom>
              <a:avLst/>
              <a:gdLst>
                <a:gd name="T0" fmla="*/ 0 w 26"/>
                <a:gd name="T1" fmla="*/ 227 h 15"/>
                <a:gd name="T2" fmla="*/ 408 w 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0" y="12"/>
                  </a:moveTo>
                  <a:cubicBezTo>
                    <a:pt x="10" y="15"/>
                    <a:pt x="23" y="11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3" name="Freeform 273">
              <a:extLst>
                <a:ext uri="{FF2B5EF4-FFF2-40B4-BE49-F238E27FC236}">
                  <a16:creationId xmlns:a16="http://schemas.microsoft.com/office/drawing/2014/main" id="{5E531F70-6F55-4FDE-8D81-8830235D9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975"/>
              <a:ext cx="15" cy="45"/>
            </a:xfrm>
            <a:custGeom>
              <a:avLst/>
              <a:gdLst>
                <a:gd name="T0" fmla="*/ 0 w 6"/>
                <a:gd name="T1" fmla="*/ 0 h 17"/>
                <a:gd name="T2" fmla="*/ 95 w 6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0" y="0"/>
                  </a:moveTo>
                  <a:cubicBezTo>
                    <a:pt x="1" y="6"/>
                    <a:pt x="4" y="11"/>
                    <a:pt x="6" y="17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4" name="Freeform 274">
              <a:extLst>
                <a:ext uri="{FF2B5EF4-FFF2-40B4-BE49-F238E27FC236}">
                  <a16:creationId xmlns:a16="http://schemas.microsoft.com/office/drawing/2014/main" id="{1A6FCC2F-4E27-4095-A2B8-13915DF06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308"/>
              <a:ext cx="87" cy="27"/>
            </a:xfrm>
            <a:custGeom>
              <a:avLst/>
              <a:gdLst>
                <a:gd name="T0" fmla="*/ 0 w 35"/>
                <a:gd name="T1" fmla="*/ 38 h 10"/>
                <a:gd name="T2" fmla="*/ 537 w 35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0">
                  <a:moveTo>
                    <a:pt x="0" y="2"/>
                  </a:moveTo>
                  <a:cubicBezTo>
                    <a:pt x="10" y="10"/>
                    <a:pt x="25" y="4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5" name="Freeform 275">
              <a:extLst>
                <a:ext uri="{FF2B5EF4-FFF2-40B4-BE49-F238E27FC236}">
                  <a16:creationId xmlns:a16="http://schemas.microsoft.com/office/drawing/2014/main" id="{DDCC6B26-0229-4BED-9125-ECDDDF9DC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324"/>
              <a:ext cx="3" cy="43"/>
            </a:xfrm>
            <a:custGeom>
              <a:avLst/>
              <a:gdLst>
                <a:gd name="T0" fmla="*/ 0 w 1"/>
                <a:gd name="T1" fmla="*/ 0 h 16"/>
                <a:gd name="T2" fmla="*/ 27 w 1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6">
                  <a:moveTo>
                    <a:pt x="0" y="0"/>
                  </a:moveTo>
                  <a:cubicBezTo>
                    <a:pt x="1" y="5"/>
                    <a:pt x="1" y="11"/>
                    <a:pt x="1" y="1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6" name="Freeform 276">
              <a:extLst>
                <a:ext uri="{FF2B5EF4-FFF2-40B4-BE49-F238E27FC236}">
                  <a16:creationId xmlns:a16="http://schemas.microsoft.com/office/drawing/2014/main" id="{65516792-92B0-4806-973D-9BE52FF18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068"/>
              <a:ext cx="10" cy="83"/>
            </a:xfrm>
            <a:custGeom>
              <a:avLst/>
              <a:gdLst>
                <a:gd name="T0" fmla="*/ 33 w 4"/>
                <a:gd name="T1" fmla="*/ 0 h 31"/>
                <a:gd name="T2" fmla="*/ 0 w 4"/>
                <a:gd name="T3" fmla="*/ 59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1">
                  <a:moveTo>
                    <a:pt x="2" y="0"/>
                  </a:moveTo>
                  <a:cubicBezTo>
                    <a:pt x="4" y="10"/>
                    <a:pt x="2" y="21"/>
                    <a:pt x="0" y="3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7" name="Freeform 277">
              <a:extLst>
                <a:ext uri="{FF2B5EF4-FFF2-40B4-BE49-F238E27FC236}">
                  <a16:creationId xmlns:a16="http://schemas.microsoft.com/office/drawing/2014/main" id="{B785E93F-CEBD-43B4-845E-8ADC9AB86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124"/>
              <a:ext cx="38" cy="1"/>
            </a:xfrm>
            <a:custGeom>
              <a:avLst/>
              <a:gdLst>
                <a:gd name="T0" fmla="*/ 0 w 15"/>
                <a:gd name="T1" fmla="*/ 0 h 1"/>
                <a:gd name="T2" fmla="*/ 243 w 1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8" name="Freeform 278">
              <a:extLst>
                <a:ext uri="{FF2B5EF4-FFF2-40B4-BE49-F238E27FC236}">
                  <a16:creationId xmlns:a16="http://schemas.microsoft.com/office/drawing/2014/main" id="{F34632E2-E521-4A71-94B0-0002411D8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393"/>
              <a:ext cx="70" cy="27"/>
            </a:xfrm>
            <a:custGeom>
              <a:avLst/>
              <a:gdLst>
                <a:gd name="T0" fmla="*/ 0 w 28"/>
                <a:gd name="T1" fmla="*/ 81 h 10"/>
                <a:gd name="T2" fmla="*/ 438 w 2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0">
                  <a:moveTo>
                    <a:pt x="0" y="4"/>
                  </a:moveTo>
                  <a:cubicBezTo>
                    <a:pt x="8" y="10"/>
                    <a:pt x="20" y="3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9" name="Freeform 279">
              <a:extLst>
                <a:ext uri="{FF2B5EF4-FFF2-40B4-BE49-F238E27FC236}">
                  <a16:creationId xmlns:a16="http://schemas.microsoft.com/office/drawing/2014/main" id="{962EF24A-AFFE-4C9E-863B-94C875256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415"/>
              <a:ext cx="1" cy="29"/>
            </a:xfrm>
            <a:custGeom>
              <a:avLst/>
              <a:gdLst>
                <a:gd name="T0" fmla="*/ 0 w 1"/>
                <a:gd name="T1" fmla="*/ 0 h 11"/>
                <a:gd name="T2" fmla="*/ 0 w 1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0" y="3"/>
                    <a:pt x="0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0" name="Freeform 280">
              <a:extLst>
                <a:ext uri="{FF2B5EF4-FFF2-40B4-BE49-F238E27FC236}">
                  <a16:creationId xmlns:a16="http://schemas.microsoft.com/office/drawing/2014/main" id="{1944F7EF-C8AD-493A-8044-8961C8470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705"/>
              <a:ext cx="57" cy="40"/>
            </a:xfrm>
            <a:custGeom>
              <a:avLst/>
              <a:gdLst>
                <a:gd name="T0" fmla="*/ 0 w 23"/>
                <a:gd name="T1" fmla="*/ 93 h 15"/>
                <a:gd name="T2" fmla="*/ 349 w 23"/>
                <a:gd name="T3" fmla="*/ 35 h 15"/>
                <a:gd name="T4" fmla="*/ 0 w 23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0" y="5"/>
                  </a:moveTo>
                  <a:cubicBezTo>
                    <a:pt x="7" y="4"/>
                    <a:pt x="16" y="0"/>
                    <a:pt x="23" y="2"/>
                  </a:cubicBezTo>
                  <a:cubicBezTo>
                    <a:pt x="21" y="10"/>
                    <a:pt x="8" y="13"/>
                    <a:pt x="0" y="1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1" name="Freeform 281">
              <a:extLst>
                <a:ext uri="{FF2B5EF4-FFF2-40B4-BE49-F238E27FC236}">
                  <a16:creationId xmlns:a16="http://schemas.microsoft.com/office/drawing/2014/main" id="{8F0BDBD2-7C5A-4BF5-ADED-DE713AAE7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767"/>
              <a:ext cx="73" cy="50"/>
            </a:xfrm>
            <a:custGeom>
              <a:avLst/>
              <a:gdLst>
                <a:gd name="T0" fmla="*/ 33 w 29"/>
                <a:gd name="T1" fmla="*/ 124 h 19"/>
                <a:gd name="T2" fmla="*/ 463 w 29"/>
                <a:gd name="T3" fmla="*/ 55 h 19"/>
                <a:gd name="T4" fmla="*/ 0 w 29"/>
                <a:gd name="T5" fmla="*/ 34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9">
                  <a:moveTo>
                    <a:pt x="2" y="7"/>
                  </a:moveTo>
                  <a:cubicBezTo>
                    <a:pt x="9" y="1"/>
                    <a:pt x="22" y="0"/>
                    <a:pt x="29" y="3"/>
                  </a:cubicBezTo>
                  <a:cubicBezTo>
                    <a:pt x="24" y="13"/>
                    <a:pt x="9" y="16"/>
                    <a:pt x="0" y="1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2" name="Freeform 282">
              <a:extLst>
                <a:ext uri="{FF2B5EF4-FFF2-40B4-BE49-F238E27FC236}">
                  <a16:creationId xmlns:a16="http://schemas.microsoft.com/office/drawing/2014/main" id="{9FB306CB-8F4A-4407-B57C-E6AEA3AD7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1652"/>
              <a:ext cx="62" cy="45"/>
            </a:xfrm>
            <a:custGeom>
              <a:avLst/>
              <a:gdLst>
                <a:gd name="T0" fmla="*/ 0 w 25"/>
                <a:gd name="T1" fmla="*/ 0 h 17"/>
                <a:gd name="T2" fmla="*/ 382 w 25"/>
                <a:gd name="T3" fmla="*/ 148 h 17"/>
                <a:gd name="T4" fmla="*/ 12 w 25"/>
                <a:gd name="T5" fmla="*/ 3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0" y="0"/>
                  </a:moveTo>
                  <a:cubicBezTo>
                    <a:pt x="8" y="2"/>
                    <a:pt x="23" y="0"/>
                    <a:pt x="25" y="8"/>
                  </a:cubicBezTo>
                  <a:cubicBezTo>
                    <a:pt x="20" y="15"/>
                    <a:pt x="9" y="15"/>
                    <a:pt x="1" y="1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3" name="Freeform 283">
              <a:extLst>
                <a:ext uri="{FF2B5EF4-FFF2-40B4-BE49-F238E27FC236}">
                  <a16:creationId xmlns:a16="http://schemas.microsoft.com/office/drawing/2014/main" id="{DA8237BE-C40D-4288-9437-0D5733CB1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724"/>
              <a:ext cx="30" cy="48"/>
            </a:xfrm>
            <a:custGeom>
              <a:avLst/>
              <a:gdLst>
                <a:gd name="T0" fmla="*/ 0 w 12"/>
                <a:gd name="T1" fmla="*/ 341 h 18"/>
                <a:gd name="T2" fmla="*/ 188 w 1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0" y="18"/>
                  </a:moveTo>
                  <a:cubicBezTo>
                    <a:pt x="1" y="11"/>
                    <a:pt x="6" y="5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4" name="Freeform 284">
              <a:extLst>
                <a:ext uri="{FF2B5EF4-FFF2-40B4-BE49-F238E27FC236}">
                  <a16:creationId xmlns:a16="http://schemas.microsoft.com/office/drawing/2014/main" id="{85A0C7B9-9AA9-4198-A65E-CD35F9CA8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1727"/>
              <a:ext cx="45" cy="53"/>
            </a:xfrm>
            <a:custGeom>
              <a:avLst/>
              <a:gdLst>
                <a:gd name="T0" fmla="*/ 0 w 18"/>
                <a:gd name="T1" fmla="*/ 0 h 20"/>
                <a:gd name="T2" fmla="*/ 283 w 18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cubicBezTo>
                    <a:pt x="3" y="9"/>
                    <a:pt x="12" y="14"/>
                    <a:pt x="18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5" name="Freeform 285">
              <a:extLst>
                <a:ext uri="{FF2B5EF4-FFF2-40B4-BE49-F238E27FC236}">
                  <a16:creationId xmlns:a16="http://schemas.microsoft.com/office/drawing/2014/main" id="{E04EA59C-3096-4FE9-AC43-DC0F97BB4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953"/>
              <a:ext cx="40" cy="14"/>
            </a:xfrm>
            <a:custGeom>
              <a:avLst/>
              <a:gdLst>
                <a:gd name="T0" fmla="*/ 0 w 16"/>
                <a:gd name="T1" fmla="*/ 0 h 5"/>
                <a:gd name="T2" fmla="*/ 250 w 16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">
                  <a:moveTo>
                    <a:pt x="0" y="0"/>
                  </a:moveTo>
                  <a:cubicBezTo>
                    <a:pt x="6" y="1"/>
                    <a:pt x="11" y="2"/>
                    <a:pt x="16" y="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6" name="Freeform 286">
              <a:extLst>
                <a:ext uri="{FF2B5EF4-FFF2-40B4-BE49-F238E27FC236}">
                  <a16:creationId xmlns:a16="http://schemas.microsoft.com/office/drawing/2014/main" id="{7C848334-D073-479A-A3E1-BF050BCFF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033"/>
              <a:ext cx="95" cy="56"/>
            </a:xfrm>
            <a:custGeom>
              <a:avLst/>
              <a:gdLst>
                <a:gd name="T0" fmla="*/ 0 w 38"/>
                <a:gd name="T1" fmla="*/ 285 h 21"/>
                <a:gd name="T2" fmla="*/ 375 w 38"/>
                <a:gd name="T3" fmla="*/ 56 h 21"/>
                <a:gd name="T4" fmla="*/ 175 w 38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6" y="12"/>
                    <a:pt x="16" y="0"/>
                    <a:pt x="24" y="3"/>
                  </a:cubicBezTo>
                  <a:cubicBezTo>
                    <a:pt x="38" y="8"/>
                    <a:pt x="16" y="19"/>
                    <a:pt x="11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7" name="Freeform 287">
              <a:extLst>
                <a:ext uri="{FF2B5EF4-FFF2-40B4-BE49-F238E27FC236}">
                  <a16:creationId xmlns:a16="http://schemas.microsoft.com/office/drawing/2014/main" id="{52C724AE-C44B-421E-8B5E-741BE02F4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2015"/>
              <a:ext cx="83" cy="61"/>
            </a:xfrm>
            <a:custGeom>
              <a:avLst/>
              <a:gdLst>
                <a:gd name="T0" fmla="*/ 0 w 33"/>
                <a:gd name="T1" fmla="*/ 204 h 23"/>
                <a:gd name="T2" fmla="*/ 347 w 33"/>
                <a:gd name="T3" fmla="*/ 90 h 23"/>
                <a:gd name="T4" fmla="*/ 50 w 33"/>
                <a:gd name="T5" fmla="*/ 43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3">
                  <a:moveTo>
                    <a:pt x="0" y="11"/>
                  </a:moveTo>
                  <a:cubicBezTo>
                    <a:pt x="6" y="9"/>
                    <a:pt x="17" y="0"/>
                    <a:pt x="22" y="5"/>
                  </a:cubicBezTo>
                  <a:cubicBezTo>
                    <a:pt x="33" y="14"/>
                    <a:pt x="7" y="22"/>
                    <a:pt x="3" y="2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8" name="Freeform 288">
              <a:extLst>
                <a:ext uri="{FF2B5EF4-FFF2-40B4-BE49-F238E27FC236}">
                  <a16:creationId xmlns:a16="http://schemas.microsoft.com/office/drawing/2014/main" id="{4607BCEE-D017-4A91-95A2-C75E633A8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2025"/>
              <a:ext cx="80" cy="64"/>
            </a:xfrm>
            <a:custGeom>
              <a:avLst/>
              <a:gdLst>
                <a:gd name="T0" fmla="*/ 83 w 32"/>
                <a:gd name="T1" fmla="*/ 149 h 24"/>
                <a:gd name="T2" fmla="*/ 470 w 32"/>
                <a:gd name="T3" fmla="*/ 171 h 24"/>
                <a:gd name="T4" fmla="*/ 0 w 32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4">
                  <a:moveTo>
                    <a:pt x="5" y="8"/>
                  </a:moveTo>
                  <a:cubicBezTo>
                    <a:pt x="11" y="7"/>
                    <a:pt x="29" y="0"/>
                    <a:pt x="30" y="9"/>
                  </a:cubicBezTo>
                  <a:cubicBezTo>
                    <a:pt x="32" y="18"/>
                    <a:pt x="5" y="22"/>
                    <a:pt x="0" y="2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9" name="Freeform 289">
              <a:extLst>
                <a:ext uri="{FF2B5EF4-FFF2-40B4-BE49-F238E27FC236}">
                  <a16:creationId xmlns:a16="http://schemas.microsoft.com/office/drawing/2014/main" id="{CB13B0F9-1F43-42CF-940F-F60711051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2143"/>
              <a:ext cx="35" cy="37"/>
            </a:xfrm>
            <a:custGeom>
              <a:avLst/>
              <a:gdLst>
                <a:gd name="T0" fmla="*/ 0 w 14"/>
                <a:gd name="T1" fmla="*/ 259 h 14"/>
                <a:gd name="T2" fmla="*/ 220 w 14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14"/>
                  </a:moveTo>
                  <a:cubicBezTo>
                    <a:pt x="5" y="9"/>
                    <a:pt x="9" y="4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0" name="Freeform 290">
              <a:extLst>
                <a:ext uri="{FF2B5EF4-FFF2-40B4-BE49-F238E27FC236}">
                  <a16:creationId xmlns:a16="http://schemas.microsoft.com/office/drawing/2014/main" id="{9185E749-0ACB-4DAE-919A-5ADEEECE8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111"/>
              <a:ext cx="5" cy="56"/>
            </a:xfrm>
            <a:custGeom>
              <a:avLst/>
              <a:gdLst>
                <a:gd name="T0" fmla="*/ 0 w 2"/>
                <a:gd name="T1" fmla="*/ 0 h 21"/>
                <a:gd name="T2" fmla="*/ 20 w 2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1">
                  <a:moveTo>
                    <a:pt x="0" y="0"/>
                  </a:moveTo>
                  <a:cubicBezTo>
                    <a:pt x="2" y="7"/>
                    <a:pt x="0" y="14"/>
                    <a:pt x="1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1" name="Freeform 291">
              <a:extLst>
                <a:ext uri="{FF2B5EF4-FFF2-40B4-BE49-F238E27FC236}">
                  <a16:creationId xmlns:a16="http://schemas.microsoft.com/office/drawing/2014/main" id="{43045F6D-A595-4EAA-AA5A-CF2DA6658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425"/>
              <a:ext cx="68" cy="30"/>
            </a:xfrm>
            <a:custGeom>
              <a:avLst/>
              <a:gdLst>
                <a:gd name="T0" fmla="*/ 0 w 27"/>
                <a:gd name="T1" fmla="*/ 164 h 11"/>
                <a:gd name="T2" fmla="*/ 431 w 2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1">
                  <a:moveTo>
                    <a:pt x="0" y="8"/>
                  </a:moveTo>
                  <a:cubicBezTo>
                    <a:pt x="9" y="11"/>
                    <a:pt x="19" y="1"/>
                    <a:pt x="2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2" name="Freeform 292">
              <a:extLst>
                <a:ext uri="{FF2B5EF4-FFF2-40B4-BE49-F238E27FC236}">
                  <a16:creationId xmlns:a16="http://schemas.microsoft.com/office/drawing/2014/main" id="{74D3A2F5-BAC6-4CDF-A6D8-E6183079E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468"/>
              <a:ext cx="32" cy="43"/>
            </a:xfrm>
            <a:custGeom>
              <a:avLst/>
              <a:gdLst>
                <a:gd name="T0" fmla="*/ 0 w 13"/>
                <a:gd name="T1" fmla="*/ 312 h 16"/>
                <a:gd name="T2" fmla="*/ 194 w 1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5" y="11"/>
                    <a:pt x="9" y="6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3" name="Freeform 293">
              <a:extLst>
                <a:ext uri="{FF2B5EF4-FFF2-40B4-BE49-F238E27FC236}">
                  <a16:creationId xmlns:a16="http://schemas.microsoft.com/office/drawing/2014/main" id="{F9893DCE-7A83-4265-B166-2C777DC10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300"/>
              <a:ext cx="60" cy="11"/>
            </a:xfrm>
            <a:custGeom>
              <a:avLst/>
              <a:gdLst>
                <a:gd name="T0" fmla="*/ 0 w 24"/>
                <a:gd name="T1" fmla="*/ 0 h 4"/>
                <a:gd name="T2" fmla="*/ 375 w 24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0" y="0"/>
                  </a:moveTo>
                  <a:cubicBezTo>
                    <a:pt x="8" y="2"/>
                    <a:pt x="16" y="3"/>
                    <a:pt x="24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4" name="Freeform 294">
              <a:extLst>
                <a:ext uri="{FF2B5EF4-FFF2-40B4-BE49-F238E27FC236}">
                  <a16:creationId xmlns:a16="http://schemas.microsoft.com/office/drawing/2014/main" id="{0325ACE9-C956-443C-9421-D1934281D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401"/>
              <a:ext cx="10" cy="64"/>
            </a:xfrm>
            <a:custGeom>
              <a:avLst/>
              <a:gdLst>
                <a:gd name="T0" fmla="*/ 0 w 4"/>
                <a:gd name="T1" fmla="*/ 0 h 24"/>
                <a:gd name="T2" fmla="*/ 63 w 4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4">
                  <a:moveTo>
                    <a:pt x="0" y="0"/>
                  </a:moveTo>
                  <a:cubicBezTo>
                    <a:pt x="0" y="8"/>
                    <a:pt x="2" y="16"/>
                    <a:pt x="4" y="2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5" name="Freeform 295">
              <a:extLst>
                <a:ext uri="{FF2B5EF4-FFF2-40B4-BE49-F238E27FC236}">
                  <a16:creationId xmlns:a16="http://schemas.microsoft.com/office/drawing/2014/main" id="{7B8C976F-07F1-4C19-8480-2B4C41D89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391"/>
              <a:ext cx="18" cy="48"/>
            </a:xfrm>
            <a:custGeom>
              <a:avLst/>
              <a:gdLst>
                <a:gd name="T0" fmla="*/ 0 w 7"/>
                <a:gd name="T1" fmla="*/ 0 h 18"/>
                <a:gd name="T2" fmla="*/ 118 w 7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6"/>
                    <a:pt x="5" y="12"/>
                    <a:pt x="7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6" name="Freeform 296">
              <a:extLst>
                <a:ext uri="{FF2B5EF4-FFF2-40B4-BE49-F238E27FC236}">
                  <a16:creationId xmlns:a16="http://schemas.microsoft.com/office/drawing/2014/main" id="{3EDF860E-8C77-409D-B4D6-BC471B573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449"/>
              <a:ext cx="40" cy="14"/>
            </a:xfrm>
            <a:custGeom>
              <a:avLst/>
              <a:gdLst>
                <a:gd name="T0" fmla="*/ 0 w 16"/>
                <a:gd name="T1" fmla="*/ 109 h 5"/>
                <a:gd name="T2" fmla="*/ 250 w 1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">
                  <a:moveTo>
                    <a:pt x="0" y="5"/>
                  </a:moveTo>
                  <a:cubicBezTo>
                    <a:pt x="5" y="4"/>
                    <a:pt x="11" y="1"/>
                    <a:pt x="1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7" name="Freeform 297">
              <a:extLst>
                <a:ext uri="{FF2B5EF4-FFF2-40B4-BE49-F238E27FC236}">
                  <a16:creationId xmlns:a16="http://schemas.microsoft.com/office/drawing/2014/main" id="{4CB91581-0D7D-4B04-AE2D-B41C86F57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311"/>
              <a:ext cx="15" cy="40"/>
            </a:xfrm>
            <a:custGeom>
              <a:avLst/>
              <a:gdLst>
                <a:gd name="T0" fmla="*/ 95 w 6"/>
                <a:gd name="T1" fmla="*/ 0 h 15"/>
                <a:gd name="T2" fmla="*/ 0 w 6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5">
                  <a:moveTo>
                    <a:pt x="6" y="0"/>
                  </a:moveTo>
                  <a:cubicBezTo>
                    <a:pt x="3" y="5"/>
                    <a:pt x="1" y="10"/>
                    <a:pt x="0" y="1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8" name="Freeform 298">
              <a:extLst>
                <a:ext uri="{FF2B5EF4-FFF2-40B4-BE49-F238E27FC236}">
                  <a16:creationId xmlns:a16="http://schemas.microsoft.com/office/drawing/2014/main" id="{FAD9FB45-00A5-4897-A605-BBCFA3BE8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292"/>
              <a:ext cx="20" cy="56"/>
            </a:xfrm>
            <a:custGeom>
              <a:avLst/>
              <a:gdLst>
                <a:gd name="T0" fmla="*/ 33 w 8"/>
                <a:gd name="T1" fmla="*/ 0 h 21"/>
                <a:gd name="T2" fmla="*/ 125 w 8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1">
                  <a:moveTo>
                    <a:pt x="2" y="0"/>
                  </a:moveTo>
                  <a:cubicBezTo>
                    <a:pt x="0" y="8"/>
                    <a:pt x="2" y="16"/>
                    <a:pt x="8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9" name="Freeform 299">
              <a:extLst>
                <a:ext uri="{FF2B5EF4-FFF2-40B4-BE49-F238E27FC236}">
                  <a16:creationId xmlns:a16="http://schemas.microsoft.com/office/drawing/2014/main" id="{1761FB7B-E457-4874-A4FE-8F499211C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089"/>
              <a:ext cx="35" cy="8"/>
            </a:xfrm>
            <a:custGeom>
              <a:avLst/>
              <a:gdLst>
                <a:gd name="T0" fmla="*/ 0 w 14"/>
                <a:gd name="T1" fmla="*/ 56 h 3"/>
                <a:gd name="T2" fmla="*/ 220 w 1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3"/>
                  </a:moveTo>
                  <a:cubicBezTo>
                    <a:pt x="5" y="2"/>
                    <a:pt x="10" y="2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0" name="Freeform 300">
              <a:extLst>
                <a:ext uri="{FF2B5EF4-FFF2-40B4-BE49-F238E27FC236}">
                  <a16:creationId xmlns:a16="http://schemas.microsoft.com/office/drawing/2014/main" id="{99651F2B-5E63-45AE-9D18-3428455AC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100"/>
              <a:ext cx="10" cy="59"/>
            </a:xfrm>
            <a:custGeom>
              <a:avLst/>
              <a:gdLst>
                <a:gd name="T0" fmla="*/ 63 w 4"/>
                <a:gd name="T1" fmla="*/ 0 h 22"/>
                <a:gd name="T2" fmla="*/ 0 w 4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2">
                  <a:moveTo>
                    <a:pt x="4" y="0"/>
                  </a:moveTo>
                  <a:cubicBezTo>
                    <a:pt x="0" y="7"/>
                    <a:pt x="0" y="14"/>
                    <a:pt x="0" y="2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1" name="Freeform 301">
              <a:extLst>
                <a:ext uri="{FF2B5EF4-FFF2-40B4-BE49-F238E27FC236}">
                  <a16:creationId xmlns:a16="http://schemas.microsoft.com/office/drawing/2014/main" id="{9F7384BE-F4CA-4156-B627-67F56EF24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1417"/>
              <a:ext cx="48" cy="48"/>
            </a:xfrm>
            <a:custGeom>
              <a:avLst/>
              <a:gdLst>
                <a:gd name="T0" fmla="*/ 0 w 19"/>
                <a:gd name="T1" fmla="*/ 149 h 18"/>
                <a:gd name="T2" fmla="*/ 306 w 19"/>
                <a:gd name="T3" fmla="*/ 93 h 18"/>
                <a:gd name="T4" fmla="*/ 0 w 19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0" y="8"/>
                  </a:moveTo>
                  <a:cubicBezTo>
                    <a:pt x="4" y="3"/>
                    <a:pt x="13" y="0"/>
                    <a:pt x="19" y="5"/>
                  </a:cubicBezTo>
                  <a:cubicBezTo>
                    <a:pt x="16" y="13"/>
                    <a:pt x="7" y="16"/>
                    <a:pt x="0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2" name="Freeform 302">
              <a:extLst>
                <a:ext uri="{FF2B5EF4-FFF2-40B4-BE49-F238E27FC236}">
                  <a16:creationId xmlns:a16="http://schemas.microsoft.com/office/drawing/2014/main" id="{D6E581C9-0670-47B1-8AA7-FC3411980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1457"/>
              <a:ext cx="8" cy="54"/>
            </a:xfrm>
            <a:custGeom>
              <a:avLst/>
              <a:gdLst>
                <a:gd name="T0" fmla="*/ 56 w 3"/>
                <a:gd name="T1" fmla="*/ 0 h 20"/>
                <a:gd name="T2" fmla="*/ 0 w 3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0">
                  <a:moveTo>
                    <a:pt x="3" y="0"/>
                  </a:moveTo>
                  <a:cubicBezTo>
                    <a:pt x="1" y="7"/>
                    <a:pt x="0" y="14"/>
                    <a:pt x="0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3" name="Freeform 303">
              <a:extLst>
                <a:ext uri="{FF2B5EF4-FFF2-40B4-BE49-F238E27FC236}">
                  <a16:creationId xmlns:a16="http://schemas.microsoft.com/office/drawing/2014/main" id="{3305762E-DCB1-4413-A043-B62FC224F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1519"/>
              <a:ext cx="42" cy="8"/>
            </a:xfrm>
            <a:custGeom>
              <a:avLst/>
              <a:gdLst>
                <a:gd name="T0" fmla="*/ 0 w 17"/>
                <a:gd name="T1" fmla="*/ 0 h 3"/>
                <a:gd name="T2" fmla="*/ 257 w 17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0"/>
                  </a:moveTo>
                  <a:cubicBezTo>
                    <a:pt x="5" y="3"/>
                    <a:pt x="11" y="2"/>
                    <a:pt x="17" y="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4" name="Freeform 304">
              <a:extLst>
                <a:ext uri="{FF2B5EF4-FFF2-40B4-BE49-F238E27FC236}">
                  <a16:creationId xmlns:a16="http://schemas.microsoft.com/office/drawing/2014/main" id="{FF17E84B-AF90-4690-8AD4-9611EA487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1783"/>
              <a:ext cx="28" cy="26"/>
            </a:xfrm>
            <a:custGeom>
              <a:avLst/>
              <a:gdLst>
                <a:gd name="T0" fmla="*/ 0 w 11"/>
                <a:gd name="T1" fmla="*/ 177 h 10"/>
                <a:gd name="T2" fmla="*/ 181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1" y="5"/>
                    <a:pt x="6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5" name="Freeform 305">
              <a:extLst>
                <a:ext uri="{FF2B5EF4-FFF2-40B4-BE49-F238E27FC236}">
                  <a16:creationId xmlns:a16="http://schemas.microsoft.com/office/drawing/2014/main" id="{055E6AAE-66E8-4D92-89DF-66A76CC73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1860"/>
              <a:ext cx="30" cy="11"/>
            </a:xfrm>
            <a:custGeom>
              <a:avLst/>
              <a:gdLst>
                <a:gd name="T0" fmla="*/ 0 w 12"/>
                <a:gd name="T1" fmla="*/ 0 h 4"/>
                <a:gd name="T2" fmla="*/ 188 w 12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5" y="1"/>
                    <a:pt x="9" y="2"/>
                    <a:pt x="12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6" name="Freeform 306">
              <a:extLst>
                <a:ext uri="{FF2B5EF4-FFF2-40B4-BE49-F238E27FC236}">
                  <a16:creationId xmlns:a16="http://schemas.microsoft.com/office/drawing/2014/main" id="{24C65264-5CC7-4ED4-82A6-547F428EB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799"/>
              <a:ext cx="15" cy="48"/>
            </a:xfrm>
            <a:custGeom>
              <a:avLst/>
              <a:gdLst>
                <a:gd name="T0" fmla="*/ 50 w 6"/>
                <a:gd name="T1" fmla="*/ 341 h 18"/>
                <a:gd name="T2" fmla="*/ 95 w 6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8">
                  <a:moveTo>
                    <a:pt x="3" y="18"/>
                  </a:moveTo>
                  <a:cubicBezTo>
                    <a:pt x="0" y="12"/>
                    <a:pt x="3" y="6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7" name="Freeform 307">
              <a:extLst>
                <a:ext uri="{FF2B5EF4-FFF2-40B4-BE49-F238E27FC236}">
                  <a16:creationId xmlns:a16="http://schemas.microsoft.com/office/drawing/2014/main" id="{2BEF9D6D-DB99-4A6A-849B-D6B6FD29B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2111"/>
              <a:ext cx="47" cy="8"/>
            </a:xfrm>
            <a:custGeom>
              <a:avLst/>
              <a:gdLst>
                <a:gd name="T0" fmla="*/ 0 w 19"/>
                <a:gd name="T1" fmla="*/ 0 h 3"/>
                <a:gd name="T2" fmla="*/ 287 w 19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">
                  <a:moveTo>
                    <a:pt x="0" y="0"/>
                  </a:moveTo>
                  <a:cubicBezTo>
                    <a:pt x="6" y="3"/>
                    <a:pt x="13" y="3"/>
                    <a:pt x="19" y="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8" name="Freeform 308">
              <a:extLst>
                <a:ext uri="{FF2B5EF4-FFF2-40B4-BE49-F238E27FC236}">
                  <a16:creationId xmlns:a16="http://schemas.microsoft.com/office/drawing/2014/main" id="{93DBA00F-D442-4B47-B456-FCFB6034E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391"/>
              <a:ext cx="8" cy="29"/>
            </a:xfrm>
            <a:custGeom>
              <a:avLst/>
              <a:gdLst>
                <a:gd name="T0" fmla="*/ 56 w 3"/>
                <a:gd name="T1" fmla="*/ 200 h 11"/>
                <a:gd name="T2" fmla="*/ 56 w 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11"/>
                  </a:moveTo>
                  <a:cubicBezTo>
                    <a:pt x="0" y="7"/>
                    <a:pt x="0" y="4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9" name="Freeform 309">
              <a:extLst>
                <a:ext uri="{FF2B5EF4-FFF2-40B4-BE49-F238E27FC236}">
                  <a16:creationId xmlns:a16="http://schemas.microsoft.com/office/drawing/2014/main" id="{16B77ADC-D30C-44A2-BC2A-7490B6B85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1220"/>
              <a:ext cx="55" cy="40"/>
            </a:xfrm>
            <a:custGeom>
              <a:avLst/>
              <a:gdLst>
                <a:gd name="T0" fmla="*/ 0 w 22"/>
                <a:gd name="T1" fmla="*/ 0 h 15"/>
                <a:gd name="T2" fmla="*/ 345 w 22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0" y="0"/>
                  </a:moveTo>
                  <a:cubicBezTo>
                    <a:pt x="2" y="9"/>
                    <a:pt x="13" y="15"/>
                    <a:pt x="22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0" name="Freeform 310">
              <a:extLst>
                <a:ext uri="{FF2B5EF4-FFF2-40B4-BE49-F238E27FC236}">
                  <a16:creationId xmlns:a16="http://schemas.microsoft.com/office/drawing/2014/main" id="{7182132D-CA19-48EC-8CDA-D61FE9ED4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1255"/>
              <a:ext cx="15" cy="29"/>
            </a:xfrm>
            <a:custGeom>
              <a:avLst/>
              <a:gdLst>
                <a:gd name="T0" fmla="*/ 95 w 6"/>
                <a:gd name="T1" fmla="*/ 0 h 11"/>
                <a:gd name="T2" fmla="*/ 0 w 6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4" y="3"/>
                    <a:pt x="2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1" name="Freeform 311">
              <a:extLst>
                <a:ext uri="{FF2B5EF4-FFF2-40B4-BE49-F238E27FC236}">
                  <a16:creationId xmlns:a16="http://schemas.microsoft.com/office/drawing/2014/main" id="{ABAA821D-6E46-4804-B7F6-97F520588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231"/>
              <a:ext cx="50" cy="26"/>
            </a:xfrm>
            <a:custGeom>
              <a:avLst/>
              <a:gdLst>
                <a:gd name="T0" fmla="*/ 0 w 20"/>
                <a:gd name="T1" fmla="*/ 177 h 10"/>
                <a:gd name="T2" fmla="*/ 313 w 2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10"/>
                  </a:moveTo>
                  <a:cubicBezTo>
                    <a:pt x="7" y="7"/>
                    <a:pt x="13" y="3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2" name="Freeform 312">
              <a:extLst>
                <a:ext uri="{FF2B5EF4-FFF2-40B4-BE49-F238E27FC236}">
                  <a16:creationId xmlns:a16="http://schemas.microsoft.com/office/drawing/2014/main" id="{B125C641-F2D2-4066-89AC-872BDCDA5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276"/>
              <a:ext cx="48" cy="64"/>
            </a:xfrm>
            <a:custGeom>
              <a:avLst/>
              <a:gdLst>
                <a:gd name="T0" fmla="*/ 306 w 19"/>
                <a:gd name="T1" fmla="*/ 0 h 24"/>
                <a:gd name="T2" fmla="*/ 0 w 19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8" y="12"/>
                    <a:pt x="10" y="18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3" name="Freeform 313">
              <a:extLst>
                <a:ext uri="{FF2B5EF4-FFF2-40B4-BE49-F238E27FC236}">
                  <a16:creationId xmlns:a16="http://schemas.microsoft.com/office/drawing/2014/main" id="{32DCF3F5-92A5-40E1-ABB1-45B2BF1C6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329"/>
              <a:ext cx="23" cy="30"/>
            </a:xfrm>
            <a:custGeom>
              <a:avLst/>
              <a:gdLst>
                <a:gd name="T0" fmla="*/ 0 w 9"/>
                <a:gd name="T1" fmla="*/ 0 h 11"/>
                <a:gd name="T2" fmla="*/ 151 w 9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3" y="4"/>
                    <a:pt x="5" y="8"/>
                    <a:pt x="9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4" name="Freeform 314">
              <a:extLst>
                <a:ext uri="{FF2B5EF4-FFF2-40B4-BE49-F238E27FC236}">
                  <a16:creationId xmlns:a16="http://schemas.microsoft.com/office/drawing/2014/main" id="{522E9A82-7EE8-448A-952B-E283E7CAE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284"/>
              <a:ext cx="42" cy="32"/>
            </a:xfrm>
            <a:custGeom>
              <a:avLst/>
              <a:gdLst>
                <a:gd name="T0" fmla="*/ 0 w 17"/>
                <a:gd name="T1" fmla="*/ 0 h 12"/>
                <a:gd name="T2" fmla="*/ 257 w 17"/>
                <a:gd name="T3" fmla="*/ 2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2">
                  <a:moveTo>
                    <a:pt x="0" y="0"/>
                  </a:moveTo>
                  <a:cubicBezTo>
                    <a:pt x="3" y="7"/>
                    <a:pt x="9" y="12"/>
                    <a:pt x="17" y="1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5" name="Freeform 315">
              <a:extLst>
                <a:ext uri="{FF2B5EF4-FFF2-40B4-BE49-F238E27FC236}">
                  <a16:creationId xmlns:a16="http://schemas.microsoft.com/office/drawing/2014/main" id="{163CB3CD-D7D0-4D8D-9D17-4506BB82E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121"/>
              <a:ext cx="50" cy="16"/>
            </a:xfrm>
            <a:custGeom>
              <a:avLst/>
              <a:gdLst>
                <a:gd name="T0" fmla="*/ 0 w 20"/>
                <a:gd name="T1" fmla="*/ 0 h 6"/>
                <a:gd name="T2" fmla="*/ 313 w 2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cubicBezTo>
                    <a:pt x="8" y="0"/>
                    <a:pt x="14" y="4"/>
                    <a:pt x="20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4" name="Group 605">
            <a:extLst>
              <a:ext uri="{FF2B5EF4-FFF2-40B4-BE49-F238E27FC236}">
                <a16:creationId xmlns:a16="http://schemas.microsoft.com/office/drawing/2014/main" id="{9D4CA602-16F7-482F-B808-15F2D294F7F7}"/>
              </a:ext>
            </a:extLst>
          </p:cNvPr>
          <p:cNvGrpSpPr>
            <a:grpSpLocks/>
          </p:cNvGrpSpPr>
          <p:nvPr/>
        </p:nvGrpSpPr>
        <p:grpSpPr bwMode="auto">
          <a:xfrm>
            <a:off x="8424863" y="1657350"/>
            <a:ext cx="1344612" cy="3063875"/>
            <a:chOff x="2893" y="1032"/>
            <a:chExt cx="1178" cy="2683"/>
          </a:xfrm>
        </p:grpSpPr>
        <p:sp>
          <p:nvSpPr>
            <p:cNvPr id="33454" name="Freeform 513">
              <a:extLst>
                <a:ext uri="{FF2B5EF4-FFF2-40B4-BE49-F238E27FC236}">
                  <a16:creationId xmlns:a16="http://schemas.microsoft.com/office/drawing/2014/main" id="{50CE8537-9027-4A34-A0BC-85223AEAD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5" name="Freeform 514">
              <a:extLst>
                <a:ext uri="{FF2B5EF4-FFF2-40B4-BE49-F238E27FC236}">
                  <a16:creationId xmlns:a16="http://schemas.microsoft.com/office/drawing/2014/main" id="{3E809ABA-012E-4D0F-AA0E-8C37CA158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6" name="Freeform 515">
              <a:extLst>
                <a:ext uri="{FF2B5EF4-FFF2-40B4-BE49-F238E27FC236}">
                  <a16:creationId xmlns:a16="http://schemas.microsoft.com/office/drawing/2014/main" id="{B9091F5A-A0C7-455E-B312-163868DA6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032"/>
              <a:ext cx="1168" cy="2683"/>
            </a:xfrm>
            <a:custGeom>
              <a:avLst/>
              <a:gdLst>
                <a:gd name="T0" fmla="*/ 7118 w 467"/>
                <a:gd name="T1" fmla="*/ 4987 h 1006"/>
                <a:gd name="T2" fmla="*/ 7118 w 467"/>
                <a:gd name="T3" fmla="*/ 4987 h 1006"/>
                <a:gd name="T4" fmla="*/ 7026 w 467"/>
                <a:gd name="T5" fmla="*/ 4689 h 1006"/>
                <a:gd name="T6" fmla="*/ 4617 w 467"/>
                <a:gd name="T7" fmla="*/ 931 h 1006"/>
                <a:gd name="T8" fmla="*/ 2283 w 467"/>
                <a:gd name="T9" fmla="*/ 1366 h 1006"/>
                <a:gd name="T10" fmla="*/ 1533 w 467"/>
                <a:gd name="T11" fmla="*/ 3891 h 1006"/>
                <a:gd name="T12" fmla="*/ 563 w 467"/>
                <a:gd name="T13" fmla="*/ 6033 h 1006"/>
                <a:gd name="T14" fmla="*/ 0 w 467"/>
                <a:gd name="T15" fmla="*/ 9238 h 1006"/>
                <a:gd name="T16" fmla="*/ 250 w 467"/>
                <a:gd name="T17" fmla="*/ 11879 h 1006"/>
                <a:gd name="T18" fmla="*/ 908 w 467"/>
                <a:gd name="T19" fmla="*/ 13620 h 1006"/>
                <a:gd name="T20" fmla="*/ 783 w 467"/>
                <a:gd name="T21" fmla="*/ 16125 h 1006"/>
                <a:gd name="T22" fmla="*/ 533 w 467"/>
                <a:gd name="T23" fmla="*/ 17981 h 1006"/>
                <a:gd name="T24" fmla="*/ 770 w 467"/>
                <a:gd name="T25" fmla="*/ 18437 h 1006"/>
                <a:gd name="T26" fmla="*/ 1050 w 467"/>
                <a:gd name="T27" fmla="*/ 18629 h 1006"/>
                <a:gd name="T28" fmla="*/ 1033 w 467"/>
                <a:gd name="T29" fmla="*/ 18629 h 1006"/>
                <a:gd name="T30" fmla="*/ 1050 w 467"/>
                <a:gd name="T31" fmla="*/ 18629 h 1006"/>
                <a:gd name="T32" fmla="*/ 4347 w 467"/>
                <a:gd name="T33" fmla="*/ 15250 h 1006"/>
                <a:gd name="T34" fmla="*/ 6005 w 467"/>
                <a:gd name="T35" fmla="*/ 10172 h 1006"/>
                <a:gd name="T36" fmla="*/ 7118 w 467"/>
                <a:gd name="T37" fmla="*/ 4987 h 100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67" h="1006">
                  <a:moveTo>
                    <a:pt x="455" y="263"/>
                  </a:moveTo>
                  <a:cubicBezTo>
                    <a:pt x="455" y="263"/>
                    <a:pt x="455" y="263"/>
                    <a:pt x="455" y="263"/>
                  </a:cubicBezTo>
                  <a:cubicBezTo>
                    <a:pt x="454" y="258"/>
                    <a:pt x="451" y="251"/>
                    <a:pt x="449" y="247"/>
                  </a:cubicBezTo>
                  <a:cubicBezTo>
                    <a:pt x="403" y="155"/>
                    <a:pt x="348" y="80"/>
                    <a:pt x="295" y="49"/>
                  </a:cubicBezTo>
                  <a:cubicBezTo>
                    <a:pt x="218" y="0"/>
                    <a:pt x="162" y="42"/>
                    <a:pt x="146" y="72"/>
                  </a:cubicBezTo>
                  <a:cubicBezTo>
                    <a:pt x="116" y="126"/>
                    <a:pt x="107" y="178"/>
                    <a:pt x="98" y="205"/>
                  </a:cubicBezTo>
                  <a:cubicBezTo>
                    <a:pt x="88" y="237"/>
                    <a:pt x="69" y="263"/>
                    <a:pt x="36" y="318"/>
                  </a:cubicBezTo>
                  <a:cubicBezTo>
                    <a:pt x="2" y="377"/>
                    <a:pt x="0" y="435"/>
                    <a:pt x="0" y="487"/>
                  </a:cubicBezTo>
                  <a:cubicBezTo>
                    <a:pt x="0" y="564"/>
                    <a:pt x="11" y="606"/>
                    <a:pt x="16" y="626"/>
                  </a:cubicBezTo>
                  <a:cubicBezTo>
                    <a:pt x="26" y="668"/>
                    <a:pt x="56" y="654"/>
                    <a:pt x="58" y="718"/>
                  </a:cubicBezTo>
                  <a:cubicBezTo>
                    <a:pt x="59" y="753"/>
                    <a:pt x="58" y="806"/>
                    <a:pt x="50" y="850"/>
                  </a:cubicBezTo>
                  <a:cubicBezTo>
                    <a:pt x="42" y="888"/>
                    <a:pt x="20" y="914"/>
                    <a:pt x="34" y="948"/>
                  </a:cubicBezTo>
                  <a:cubicBezTo>
                    <a:pt x="38" y="958"/>
                    <a:pt x="44" y="967"/>
                    <a:pt x="49" y="972"/>
                  </a:cubicBezTo>
                  <a:cubicBezTo>
                    <a:pt x="55" y="977"/>
                    <a:pt x="63" y="979"/>
                    <a:pt x="67" y="982"/>
                  </a:cubicBezTo>
                  <a:cubicBezTo>
                    <a:pt x="66" y="982"/>
                    <a:pt x="66" y="982"/>
                    <a:pt x="66" y="982"/>
                  </a:cubicBezTo>
                  <a:cubicBezTo>
                    <a:pt x="67" y="982"/>
                    <a:pt x="67" y="982"/>
                    <a:pt x="67" y="982"/>
                  </a:cubicBezTo>
                  <a:cubicBezTo>
                    <a:pt x="127" y="1006"/>
                    <a:pt x="226" y="932"/>
                    <a:pt x="278" y="804"/>
                  </a:cubicBezTo>
                  <a:cubicBezTo>
                    <a:pt x="314" y="714"/>
                    <a:pt x="336" y="622"/>
                    <a:pt x="384" y="536"/>
                  </a:cubicBezTo>
                  <a:cubicBezTo>
                    <a:pt x="432" y="450"/>
                    <a:pt x="467" y="333"/>
                    <a:pt x="455" y="263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7" name="Freeform 516">
              <a:extLst>
                <a:ext uri="{FF2B5EF4-FFF2-40B4-BE49-F238E27FC236}">
                  <a16:creationId xmlns:a16="http://schemas.microsoft.com/office/drawing/2014/main" id="{8BEFF823-C2FC-46DC-9676-0D22AC1C7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832"/>
              <a:ext cx="923" cy="1808"/>
            </a:xfrm>
            <a:custGeom>
              <a:avLst/>
              <a:gdLst>
                <a:gd name="T0" fmla="*/ 0 w 369"/>
                <a:gd name="T1" fmla="*/ 12856 h 678"/>
                <a:gd name="T2" fmla="*/ 2271 w 369"/>
                <a:gd name="T3" fmla="*/ 11016 h 678"/>
                <a:gd name="T4" fmla="*/ 3617 w 369"/>
                <a:gd name="T5" fmla="*/ 7189 h 678"/>
                <a:gd name="T6" fmla="*/ 4585 w 369"/>
                <a:gd name="T7" fmla="*/ 4459 h 678"/>
                <a:gd name="T8" fmla="*/ 5776 w 369"/>
                <a:gd name="T9" fmla="*/ 0 h 678"/>
                <a:gd name="T10" fmla="*/ 4410 w 369"/>
                <a:gd name="T11" fmla="*/ 4173 h 678"/>
                <a:gd name="T12" fmla="*/ 3129 w 369"/>
                <a:gd name="T13" fmla="*/ 8077 h 678"/>
                <a:gd name="T14" fmla="*/ 1626 w 369"/>
                <a:gd name="T15" fmla="*/ 11640 h 678"/>
                <a:gd name="T16" fmla="*/ 0 w 369"/>
                <a:gd name="T17" fmla="*/ 12856 h 6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9" h="678">
                  <a:moveTo>
                    <a:pt x="0" y="678"/>
                  </a:moveTo>
                  <a:cubicBezTo>
                    <a:pt x="39" y="678"/>
                    <a:pt x="93" y="654"/>
                    <a:pt x="145" y="581"/>
                  </a:cubicBezTo>
                  <a:cubicBezTo>
                    <a:pt x="197" y="508"/>
                    <a:pt x="216" y="422"/>
                    <a:pt x="231" y="379"/>
                  </a:cubicBezTo>
                  <a:cubicBezTo>
                    <a:pt x="246" y="336"/>
                    <a:pt x="269" y="271"/>
                    <a:pt x="293" y="235"/>
                  </a:cubicBezTo>
                  <a:cubicBezTo>
                    <a:pt x="317" y="199"/>
                    <a:pt x="366" y="84"/>
                    <a:pt x="369" y="0"/>
                  </a:cubicBezTo>
                  <a:cubicBezTo>
                    <a:pt x="357" y="63"/>
                    <a:pt x="326" y="153"/>
                    <a:pt x="282" y="220"/>
                  </a:cubicBezTo>
                  <a:cubicBezTo>
                    <a:pt x="238" y="287"/>
                    <a:pt x="216" y="371"/>
                    <a:pt x="200" y="426"/>
                  </a:cubicBezTo>
                  <a:cubicBezTo>
                    <a:pt x="184" y="481"/>
                    <a:pt x="147" y="572"/>
                    <a:pt x="104" y="614"/>
                  </a:cubicBezTo>
                  <a:cubicBezTo>
                    <a:pt x="61" y="656"/>
                    <a:pt x="35" y="672"/>
                    <a:pt x="0" y="678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8" name="Freeform 517">
              <a:extLst>
                <a:ext uri="{FF2B5EF4-FFF2-40B4-BE49-F238E27FC236}">
                  <a16:creationId xmlns:a16="http://schemas.microsoft.com/office/drawing/2014/main" id="{7BFFA8D9-4EB9-4D99-A5DD-A3BE2CD93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1152"/>
              <a:ext cx="490" cy="776"/>
            </a:xfrm>
            <a:custGeom>
              <a:avLst/>
              <a:gdLst>
                <a:gd name="T0" fmla="*/ 0 w 196"/>
                <a:gd name="T1" fmla="*/ 0 h 291"/>
                <a:gd name="T2" fmla="*/ 2738 w 196"/>
                <a:gd name="T3" fmla="*/ 4245 h 291"/>
                <a:gd name="T4" fmla="*/ 2738 w 196"/>
                <a:gd name="T5" fmla="*/ 5517 h 291"/>
                <a:gd name="T6" fmla="*/ 1845 w 196"/>
                <a:gd name="T7" fmla="*/ 2653 h 291"/>
                <a:gd name="T8" fmla="*/ 0 w 196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291">
                  <a:moveTo>
                    <a:pt x="0" y="0"/>
                  </a:moveTo>
                  <a:cubicBezTo>
                    <a:pt x="34" y="7"/>
                    <a:pt x="153" y="140"/>
                    <a:pt x="175" y="224"/>
                  </a:cubicBezTo>
                  <a:cubicBezTo>
                    <a:pt x="180" y="241"/>
                    <a:pt x="179" y="270"/>
                    <a:pt x="175" y="291"/>
                  </a:cubicBezTo>
                  <a:cubicBezTo>
                    <a:pt x="178" y="271"/>
                    <a:pt x="196" y="252"/>
                    <a:pt x="118" y="140"/>
                  </a:cubicBezTo>
                  <a:cubicBezTo>
                    <a:pt x="40" y="28"/>
                    <a:pt x="31" y="17"/>
                    <a:pt x="0" y="0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9" name="Freeform 518">
              <a:extLst>
                <a:ext uri="{FF2B5EF4-FFF2-40B4-BE49-F238E27FC236}">
                  <a16:creationId xmlns:a16="http://schemas.microsoft.com/office/drawing/2014/main" id="{55A15353-1E6D-4312-AFFC-B15F00437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1672"/>
              <a:ext cx="90" cy="352"/>
            </a:xfrm>
            <a:custGeom>
              <a:avLst/>
              <a:gdLst>
                <a:gd name="T0" fmla="*/ 0 w 36"/>
                <a:gd name="T1" fmla="*/ 0 h 132"/>
                <a:gd name="T2" fmla="*/ 125 w 36"/>
                <a:gd name="T3" fmla="*/ 2504 h 132"/>
                <a:gd name="T4" fmla="*/ 270 w 36"/>
                <a:gd name="T5" fmla="*/ 2504 h 132"/>
                <a:gd name="T6" fmla="*/ 283 w 36"/>
                <a:gd name="T7" fmla="*/ 363 h 1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cubicBezTo>
                    <a:pt x="13" y="28"/>
                    <a:pt x="25" y="67"/>
                    <a:pt x="8" y="132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2"/>
                    <a:pt x="36" y="74"/>
                    <a:pt x="18" y="19"/>
                  </a:cubicBezTo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0" name="Freeform 519">
              <a:extLst>
                <a:ext uri="{FF2B5EF4-FFF2-40B4-BE49-F238E27FC236}">
                  <a16:creationId xmlns:a16="http://schemas.microsoft.com/office/drawing/2014/main" id="{388E0054-B337-4D77-B697-59B258EE0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1" name="Freeform 520">
              <a:extLst>
                <a:ext uri="{FF2B5EF4-FFF2-40B4-BE49-F238E27FC236}">
                  <a16:creationId xmlns:a16="http://schemas.microsoft.com/office/drawing/2014/main" id="{1DC8F304-5F9A-413E-9747-9AC8B3C8C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2" name="Freeform 521">
              <a:extLst>
                <a:ext uri="{FF2B5EF4-FFF2-40B4-BE49-F238E27FC236}">
                  <a16:creationId xmlns:a16="http://schemas.microsoft.com/office/drawing/2014/main" id="{A939E2A5-E4E8-4A54-8B8F-8F637851A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032"/>
              <a:ext cx="1168" cy="2683"/>
            </a:xfrm>
            <a:custGeom>
              <a:avLst/>
              <a:gdLst>
                <a:gd name="T0" fmla="*/ 7118 w 467"/>
                <a:gd name="T1" fmla="*/ 4987 h 1006"/>
                <a:gd name="T2" fmla="*/ 7118 w 467"/>
                <a:gd name="T3" fmla="*/ 4987 h 1006"/>
                <a:gd name="T4" fmla="*/ 7026 w 467"/>
                <a:gd name="T5" fmla="*/ 4689 h 1006"/>
                <a:gd name="T6" fmla="*/ 4617 w 467"/>
                <a:gd name="T7" fmla="*/ 931 h 1006"/>
                <a:gd name="T8" fmla="*/ 2283 w 467"/>
                <a:gd name="T9" fmla="*/ 1366 h 1006"/>
                <a:gd name="T10" fmla="*/ 1533 w 467"/>
                <a:gd name="T11" fmla="*/ 3891 h 1006"/>
                <a:gd name="T12" fmla="*/ 563 w 467"/>
                <a:gd name="T13" fmla="*/ 6033 h 1006"/>
                <a:gd name="T14" fmla="*/ 0 w 467"/>
                <a:gd name="T15" fmla="*/ 9238 h 1006"/>
                <a:gd name="T16" fmla="*/ 250 w 467"/>
                <a:gd name="T17" fmla="*/ 11879 h 1006"/>
                <a:gd name="T18" fmla="*/ 908 w 467"/>
                <a:gd name="T19" fmla="*/ 13620 h 1006"/>
                <a:gd name="T20" fmla="*/ 783 w 467"/>
                <a:gd name="T21" fmla="*/ 16125 h 1006"/>
                <a:gd name="T22" fmla="*/ 533 w 467"/>
                <a:gd name="T23" fmla="*/ 17981 h 1006"/>
                <a:gd name="T24" fmla="*/ 770 w 467"/>
                <a:gd name="T25" fmla="*/ 18437 h 1006"/>
                <a:gd name="T26" fmla="*/ 1050 w 467"/>
                <a:gd name="T27" fmla="*/ 18629 h 1006"/>
                <a:gd name="T28" fmla="*/ 1033 w 467"/>
                <a:gd name="T29" fmla="*/ 18629 h 1006"/>
                <a:gd name="T30" fmla="*/ 1050 w 467"/>
                <a:gd name="T31" fmla="*/ 18629 h 1006"/>
                <a:gd name="T32" fmla="*/ 4347 w 467"/>
                <a:gd name="T33" fmla="*/ 15250 h 1006"/>
                <a:gd name="T34" fmla="*/ 6005 w 467"/>
                <a:gd name="T35" fmla="*/ 10172 h 1006"/>
                <a:gd name="T36" fmla="*/ 7118 w 467"/>
                <a:gd name="T37" fmla="*/ 4987 h 100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67" h="1006">
                  <a:moveTo>
                    <a:pt x="455" y="263"/>
                  </a:moveTo>
                  <a:cubicBezTo>
                    <a:pt x="455" y="263"/>
                    <a:pt x="455" y="263"/>
                    <a:pt x="455" y="263"/>
                  </a:cubicBezTo>
                  <a:cubicBezTo>
                    <a:pt x="454" y="258"/>
                    <a:pt x="451" y="251"/>
                    <a:pt x="449" y="247"/>
                  </a:cubicBezTo>
                  <a:cubicBezTo>
                    <a:pt x="403" y="155"/>
                    <a:pt x="348" y="80"/>
                    <a:pt x="295" y="49"/>
                  </a:cubicBezTo>
                  <a:cubicBezTo>
                    <a:pt x="218" y="0"/>
                    <a:pt x="162" y="42"/>
                    <a:pt x="146" y="72"/>
                  </a:cubicBezTo>
                  <a:cubicBezTo>
                    <a:pt x="116" y="126"/>
                    <a:pt x="107" y="178"/>
                    <a:pt x="98" y="205"/>
                  </a:cubicBezTo>
                  <a:cubicBezTo>
                    <a:pt x="88" y="237"/>
                    <a:pt x="69" y="263"/>
                    <a:pt x="36" y="318"/>
                  </a:cubicBezTo>
                  <a:cubicBezTo>
                    <a:pt x="2" y="377"/>
                    <a:pt x="0" y="435"/>
                    <a:pt x="0" y="487"/>
                  </a:cubicBezTo>
                  <a:cubicBezTo>
                    <a:pt x="0" y="564"/>
                    <a:pt x="11" y="606"/>
                    <a:pt x="16" y="626"/>
                  </a:cubicBezTo>
                  <a:cubicBezTo>
                    <a:pt x="26" y="668"/>
                    <a:pt x="56" y="654"/>
                    <a:pt x="58" y="718"/>
                  </a:cubicBezTo>
                  <a:cubicBezTo>
                    <a:pt x="59" y="753"/>
                    <a:pt x="58" y="806"/>
                    <a:pt x="50" y="850"/>
                  </a:cubicBezTo>
                  <a:cubicBezTo>
                    <a:pt x="42" y="888"/>
                    <a:pt x="20" y="914"/>
                    <a:pt x="34" y="948"/>
                  </a:cubicBezTo>
                  <a:cubicBezTo>
                    <a:pt x="38" y="958"/>
                    <a:pt x="44" y="967"/>
                    <a:pt x="49" y="972"/>
                  </a:cubicBezTo>
                  <a:cubicBezTo>
                    <a:pt x="55" y="977"/>
                    <a:pt x="63" y="979"/>
                    <a:pt x="67" y="982"/>
                  </a:cubicBezTo>
                  <a:cubicBezTo>
                    <a:pt x="66" y="982"/>
                    <a:pt x="66" y="982"/>
                    <a:pt x="66" y="982"/>
                  </a:cubicBezTo>
                  <a:cubicBezTo>
                    <a:pt x="67" y="982"/>
                    <a:pt x="67" y="982"/>
                    <a:pt x="67" y="982"/>
                  </a:cubicBezTo>
                  <a:cubicBezTo>
                    <a:pt x="127" y="1006"/>
                    <a:pt x="226" y="932"/>
                    <a:pt x="278" y="804"/>
                  </a:cubicBezTo>
                  <a:cubicBezTo>
                    <a:pt x="314" y="714"/>
                    <a:pt x="336" y="622"/>
                    <a:pt x="384" y="536"/>
                  </a:cubicBezTo>
                  <a:cubicBezTo>
                    <a:pt x="432" y="450"/>
                    <a:pt x="467" y="333"/>
                    <a:pt x="455" y="26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3" name="Freeform 522">
              <a:extLst>
                <a:ext uri="{FF2B5EF4-FFF2-40B4-BE49-F238E27FC236}">
                  <a16:creationId xmlns:a16="http://schemas.microsoft.com/office/drawing/2014/main" id="{53E82A1B-0101-4D71-868E-B57CA537F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1224"/>
              <a:ext cx="387" cy="1128"/>
            </a:xfrm>
            <a:custGeom>
              <a:avLst/>
              <a:gdLst>
                <a:gd name="T0" fmla="*/ 1903 w 155"/>
                <a:gd name="T1" fmla="*/ 2027 h 423"/>
                <a:gd name="T2" fmla="*/ 1059 w 155"/>
                <a:gd name="T3" fmla="*/ 4381 h 423"/>
                <a:gd name="T4" fmla="*/ 42 w 155"/>
                <a:gd name="T5" fmla="*/ 8021 h 423"/>
                <a:gd name="T6" fmla="*/ 874 w 155"/>
                <a:gd name="T7" fmla="*/ 4245 h 423"/>
                <a:gd name="T8" fmla="*/ 1683 w 155"/>
                <a:gd name="T9" fmla="*/ 2253 h 423"/>
                <a:gd name="T10" fmla="*/ 2412 w 155"/>
                <a:gd name="T11" fmla="*/ 0 h 423"/>
                <a:gd name="T12" fmla="*/ 1903 w 155"/>
                <a:gd name="T13" fmla="*/ 2027 h 4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5" h="423">
                  <a:moveTo>
                    <a:pt x="122" y="107"/>
                  </a:moveTo>
                  <a:cubicBezTo>
                    <a:pt x="113" y="156"/>
                    <a:pt x="104" y="198"/>
                    <a:pt x="68" y="231"/>
                  </a:cubicBezTo>
                  <a:cubicBezTo>
                    <a:pt x="32" y="264"/>
                    <a:pt x="3" y="369"/>
                    <a:pt x="3" y="423"/>
                  </a:cubicBezTo>
                  <a:cubicBezTo>
                    <a:pt x="0" y="335"/>
                    <a:pt x="29" y="257"/>
                    <a:pt x="56" y="224"/>
                  </a:cubicBezTo>
                  <a:cubicBezTo>
                    <a:pt x="83" y="191"/>
                    <a:pt x="96" y="168"/>
                    <a:pt x="108" y="119"/>
                  </a:cubicBezTo>
                  <a:cubicBezTo>
                    <a:pt x="120" y="69"/>
                    <a:pt x="138" y="12"/>
                    <a:pt x="155" y="0"/>
                  </a:cubicBezTo>
                  <a:cubicBezTo>
                    <a:pt x="141" y="9"/>
                    <a:pt x="129" y="65"/>
                    <a:pt x="122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4" name="Freeform 523">
              <a:extLst>
                <a:ext uri="{FF2B5EF4-FFF2-40B4-BE49-F238E27FC236}">
                  <a16:creationId xmlns:a16="http://schemas.microsoft.com/office/drawing/2014/main" id="{875D939A-47B7-440E-A165-50AC4D36F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784"/>
              <a:ext cx="105" cy="693"/>
            </a:xfrm>
            <a:custGeom>
              <a:avLst/>
              <a:gdLst>
                <a:gd name="T0" fmla="*/ 145 w 42"/>
                <a:gd name="T1" fmla="*/ 0 h 260"/>
                <a:gd name="T2" fmla="*/ 470 w 42"/>
                <a:gd name="T3" fmla="*/ 1365 h 260"/>
                <a:gd name="T4" fmla="*/ 408 w 42"/>
                <a:gd name="T5" fmla="*/ 3580 h 260"/>
                <a:gd name="T6" fmla="*/ 33 w 42"/>
                <a:gd name="T7" fmla="*/ 4923 h 260"/>
                <a:gd name="T8" fmla="*/ 563 w 42"/>
                <a:gd name="T9" fmla="*/ 3468 h 260"/>
                <a:gd name="T10" fmla="*/ 645 w 42"/>
                <a:gd name="T11" fmla="*/ 1079 h 260"/>
                <a:gd name="T12" fmla="*/ 145 w 42"/>
                <a:gd name="T13" fmla="*/ 0 h 2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60">
                  <a:moveTo>
                    <a:pt x="9" y="0"/>
                  </a:moveTo>
                  <a:cubicBezTo>
                    <a:pt x="29" y="18"/>
                    <a:pt x="32" y="26"/>
                    <a:pt x="30" y="72"/>
                  </a:cubicBezTo>
                  <a:cubicBezTo>
                    <a:pt x="29" y="119"/>
                    <a:pt x="29" y="168"/>
                    <a:pt x="26" y="189"/>
                  </a:cubicBezTo>
                  <a:cubicBezTo>
                    <a:pt x="23" y="210"/>
                    <a:pt x="0" y="243"/>
                    <a:pt x="2" y="260"/>
                  </a:cubicBezTo>
                  <a:cubicBezTo>
                    <a:pt x="6" y="236"/>
                    <a:pt x="30" y="216"/>
                    <a:pt x="36" y="183"/>
                  </a:cubicBezTo>
                  <a:cubicBezTo>
                    <a:pt x="42" y="150"/>
                    <a:pt x="41" y="89"/>
                    <a:pt x="41" y="57"/>
                  </a:cubicBezTo>
                  <a:cubicBezTo>
                    <a:pt x="42" y="26"/>
                    <a:pt x="15" y="5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5" name="Freeform 524">
              <a:extLst>
                <a:ext uri="{FF2B5EF4-FFF2-40B4-BE49-F238E27FC236}">
                  <a16:creationId xmlns:a16="http://schemas.microsoft.com/office/drawing/2014/main" id="{DDD49F8E-C413-416E-9D0A-D3B00C6FF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1181"/>
              <a:ext cx="57" cy="40"/>
            </a:xfrm>
            <a:custGeom>
              <a:avLst/>
              <a:gdLst>
                <a:gd name="T0" fmla="*/ 0 w 23"/>
                <a:gd name="T1" fmla="*/ 0 h 15"/>
                <a:gd name="T2" fmla="*/ 349 w 23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5">
                  <a:moveTo>
                    <a:pt x="0" y="0"/>
                  </a:moveTo>
                  <a:cubicBezTo>
                    <a:pt x="3" y="9"/>
                    <a:pt x="13" y="15"/>
                    <a:pt x="23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6" name="Freeform 525">
              <a:extLst>
                <a:ext uri="{FF2B5EF4-FFF2-40B4-BE49-F238E27FC236}">
                  <a16:creationId xmlns:a16="http://schemas.microsoft.com/office/drawing/2014/main" id="{731AB132-AD73-4E70-9673-87844A67A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216"/>
              <a:ext cx="15" cy="29"/>
            </a:xfrm>
            <a:custGeom>
              <a:avLst/>
              <a:gdLst>
                <a:gd name="T0" fmla="*/ 95 w 6"/>
                <a:gd name="T1" fmla="*/ 0 h 11"/>
                <a:gd name="T2" fmla="*/ 0 w 6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3" y="3"/>
                    <a:pt x="1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7" name="Freeform 526">
              <a:extLst>
                <a:ext uri="{FF2B5EF4-FFF2-40B4-BE49-F238E27FC236}">
                  <a16:creationId xmlns:a16="http://schemas.microsoft.com/office/drawing/2014/main" id="{4DE7439D-74F1-4018-9BAA-37A651D1F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1192"/>
              <a:ext cx="50" cy="27"/>
            </a:xfrm>
            <a:custGeom>
              <a:avLst/>
              <a:gdLst>
                <a:gd name="T0" fmla="*/ 0 w 20"/>
                <a:gd name="T1" fmla="*/ 197 h 10"/>
                <a:gd name="T2" fmla="*/ 313 w 2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10"/>
                  </a:moveTo>
                  <a:cubicBezTo>
                    <a:pt x="7" y="7"/>
                    <a:pt x="13" y="3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8" name="Freeform 527">
              <a:extLst>
                <a:ext uri="{FF2B5EF4-FFF2-40B4-BE49-F238E27FC236}">
                  <a16:creationId xmlns:a16="http://schemas.microsoft.com/office/drawing/2014/main" id="{DC45AB4D-0691-44C3-9691-FB565E811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869"/>
              <a:ext cx="17" cy="80"/>
            </a:xfrm>
            <a:custGeom>
              <a:avLst/>
              <a:gdLst>
                <a:gd name="T0" fmla="*/ 87 w 7"/>
                <a:gd name="T1" fmla="*/ 0 h 30"/>
                <a:gd name="T2" fmla="*/ 0 w 7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0">
                  <a:moveTo>
                    <a:pt x="6" y="0"/>
                  </a:moveTo>
                  <a:cubicBezTo>
                    <a:pt x="7" y="11"/>
                    <a:pt x="4" y="20"/>
                    <a:pt x="0" y="3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9" name="Freeform 528">
              <a:extLst>
                <a:ext uri="{FF2B5EF4-FFF2-40B4-BE49-F238E27FC236}">
                  <a16:creationId xmlns:a16="http://schemas.microsoft.com/office/drawing/2014/main" id="{ACB5D23A-E9FA-46FB-921A-00015DE01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909"/>
              <a:ext cx="52" cy="14"/>
            </a:xfrm>
            <a:custGeom>
              <a:avLst/>
              <a:gdLst>
                <a:gd name="T0" fmla="*/ 0 w 21"/>
                <a:gd name="T1" fmla="*/ 109 h 5"/>
                <a:gd name="T2" fmla="*/ 319 w 21"/>
                <a:gd name="T3" fmla="*/ 2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5">
                  <a:moveTo>
                    <a:pt x="0" y="5"/>
                  </a:moveTo>
                  <a:cubicBezTo>
                    <a:pt x="6" y="2"/>
                    <a:pt x="13" y="0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0" name="Freeform 529">
              <a:extLst>
                <a:ext uri="{FF2B5EF4-FFF2-40B4-BE49-F238E27FC236}">
                  <a16:creationId xmlns:a16="http://schemas.microsoft.com/office/drawing/2014/main" id="{8CFD8EDA-8802-484D-94D5-0BAD70E12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893"/>
              <a:ext cx="42" cy="8"/>
            </a:xfrm>
            <a:custGeom>
              <a:avLst/>
              <a:gdLst>
                <a:gd name="T0" fmla="*/ 0 w 17"/>
                <a:gd name="T1" fmla="*/ 35 h 3"/>
                <a:gd name="T2" fmla="*/ 257 w 1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2"/>
                  </a:moveTo>
                  <a:cubicBezTo>
                    <a:pt x="6" y="3"/>
                    <a:pt x="12" y="2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1" name="Freeform 530">
              <a:extLst>
                <a:ext uri="{FF2B5EF4-FFF2-40B4-BE49-F238E27FC236}">
                  <a16:creationId xmlns:a16="http://schemas.microsoft.com/office/drawing/2014/main" id="{D00E2C78-E8D9-4AE6-9988-40B1A2580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2075"/>
              <a:ext cx="50" cy="53"/>
            </a:xfrm>
            <a:custGeom>
              <a:avLst/>
              <a:gdLst>
                <a:gd name="T0" fmla="*/ 0 w 20"/>
                <a:gd name="T1" fmla="*/ 0 h 20"/>
                <a:gd name="T2" fmla="*/ 313 w 20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cubicBezTo>
                    <a:pt x="3" y="11"/>
                    <a:pt x="11" y="16"/>
                    <a:pt x="20" y="2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2" name="Freeform 531">
              <a:extLst>
                <a:ext uri="{FF2B5EF4-FFF2-40B4-BE49-F238E27FC236}">
                  <a16:creationId xmlns:a16="http://schemas.microsoft.com/office/drawing/2014/main" id="{37547EDA-6D9F-49D7-9B46-37D7EADAA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2115"/>
              <a:ext cx="20" cy="29"/>
            </a:xfrm>
            <a:custGeom>
              <a:avLst/>
              <a:gdLst>
                <a:gd name="T0" fmla="*/ 125 w 8"/>
                <a:gd name="T1" fmla="*/ 0 h 11"/>
                <a:gd name="T2" fmla="*/ 0 w 8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5" y="3"/>
                    <a:pt x="2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3" name="Freeform 532">
              <a:extLst>
                <a:ext uri="{FF2B5EF4-FFF2-40B4-BE49-F238E27FC236}">
                  <a16:creationId xmlns:a16="http://schemas.microsoft.com/office/drawing/2014/main" id="{89E1736A-9205-4685-9DC0-A31A8E071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2080"/>
              <a:ext cx="22" cy="29"/>
            </a:xfrm>
            <a:custGeom>
              <a:avLst/>
              <a:gdLst>
                <a:gd name="T0" fmla="*/ 0 w 9"/>
                <a:gd name="T1" fmla="*/ 200 h 11"/>
                <a:gd name="T2" fmla="*/ 132 w 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2" y="7"/>
                    <a:pt x="5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4" name="Freeform 533">
              <a:extLst>
                <a:ext uri="{FF2B5EF4-FFF2-40B4-BE49-F238E27FC236}">
                  <a16:creationId xmlns:a16="http://schemas.microsoft.com/office/drawing/2014/main" id="{66E7D58B-9001-4952-99F2-7EE0B5984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397"/>
              <a:ext cx="18" cy="64"/>
            </a:xfrm>
            <a:custGeom>
              <a:avLst/>
              <a:gdLst>
                <a:gd name="T0" fmla="*/ 0 w 7"/>
                <a:gd name="T1" fmla="*/ 0 h 24"/>
                <a:gd name="T2" fmla="*/ 85 w 7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8"/>
                    <a:pt x="7" y="15"/>
                    <a:pt x="5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5" name="Freeform 534">
              <a:extLst>
                <a:ext uri="{FF2B5EF4-FFF2-40B4-BE49-F238E27FC236}">
                  <a16:creationId xmlns:a16="http://schemas.microsoft.com/office/drawing/2014/main" id="{69EFB38F-CFA4-4BBE-AE8C-C67498FBB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424"/>
              <a:ext cx="35" cy="16"/>
            </a:xfrm>
            <a:custGeom>
              <a:avLst/>
              <a:gdLst>
                <a:gd name="T0" fmla="*/ 0 w 14"/>
                <a:gd name="T1" fmla="*/ 115 h 6"/>
                <a:gd name="T2" fmla="*/ 220 w 14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3" y="2"/>
                    <a:pt x="8" y="0"/>
                    <a:pt x="14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6" name="Freeform 535">
              <a:extLst>
                <a:ext uri="{FF2B5EF4-FFF2-40B4-BE49-F238E27FC236}">
                  <a16:creationId xmlns:a16="http://schemas.microsoft.com/office/drawing/2014/main" id="{6EA8C0B1-FA08-4875-B813-5649035DE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2408"/>
              <a:ext cx="30" cy="13"/>
            </a:xfrm>
            <a:custGeom>
              <a:avLst/>
              <a:gdLst>
                <a:gd name="T0" fmla="*/ 0 w 12"/>
                <a:gd name="T1" fmla="*/ 68 h 5"/>
                <a:gd name="T2" fmla="*/ 188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5" y="5"/>
                    <a:pt x="9" y="4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7" name="Freeform 536">
              <a:extLst>
                <a:ext uri="{FF2B5EF4-FFF2-40B4-BE49-F238E27FC236}">
                  <a16:creationId xmlns:a16="http://schemas.microsoft.com/office/drawing/2014/main" id="{2CE059B0-2821-4998-9CBF-577D860BF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288"/>
              <a:ext cx="25" cy="93"/>
            </a:xfrm>
            <a:custGeom>
              <a:avLst/>
              <a:gdLst>
                <a:gd name="T0" fmla="*/ 113 w 10"/>
                <a:gd name="T1" fmla="*/ 0 h 35"/>
                <a:gd name="T2" fmla="*/ 0 w 10"/>
                <a:gd name="T3" fmla="*/ 6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5">
                  <a:moveTo>
                    <a:pt x="7" y="0"/>
                  </a:moveTo>
                  <a:cubicBezTo>
                    <a:pt x="10" y="12"/>
                    <a:pt x="8" y="25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8" name="Freeform 537">
              <a:extLst>
                <a:ext uri="{FF2B5EF4-FFF2-40B4-BE49-F238E27FC236}">
                  <a16:creationId xmlns:a16="http://schemas.microsoft.com/office/drawing/2014/main" id="{9650B556-9563-4B3D-9604-6E417D9D8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3352"/>
              <a:ext cx="33" cy="8"/>
            </a:xfrm>
            <a:custGeom>
              <a:avLst/>
              <a:gdLst>
                <a:gd name="T0" fmla="*/ 0 w 13"/>
                <a:gd name="T1" fmla="*/ 21 h 3"/>
                <a:gd name="T2" fmla="*/ 213 w 1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1"/>
                  </a:moveTo>
                  <a:cubicBezTo>
                    <a:pt x="4" y="0"/>
                    <a:pt x="9" y="1"/>
                    <a:pt x="13" y="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9" name="Freeform 538">
              <a:extLst>
                <a:ext uri="{FF2B5EF4-FFF2-40B4-BE49-F238E27FC236}">
                  <a16:creationId xmlns:a16="http://schemas.microsoft.com/office/drawing/2014/main" id="{BC402E0E-FDD0-4275-A39B-84A76375A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3397"/>
              <a:ext cx="57" cy="56"/>
            </a:xfrm>
            <a:custGeom>
              <a:avLst/>
              <a:gdLst>
                <a:gd name="T0" fmla="*/ 0 w 23"/>
                <a:gd name="T1" fmla="*/ 0 h 21"/>
                <a:gd name="T2" fmla="*/ 349 w 2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1">
                  <a:moveTo>
                    <a:pt x="0" y="0"/>
                  </a:moveTo>
                  <a:cubicBezTo>
                    <a:pt x="2" y="11"/>
                    <a:pt x="11" y="20"/>
                    <a:pt x="23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0" name="Freeform 539">
              <a:extLst>
                <a:ext uri="{FF2B5EF4-FFF2-40B4-BE49-F238E27FC236}">
                  <a16:creationId xmlns:a16="http://schemas.microsoft.com/office/drawing/2014/main" id="{DEA19511-ACE2-4D1E-90A3-E079BFDBB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3440"/>
              <a:ext cx="25" cy="32"/>
            </a:xfrm>
            <a:custGeom>
              <a:avLst/>
              <a:gdLst>
                <a:gd name="T0" fmla="*/ 158 w 10"/>
                <a:gd name="T1" fmla="*/ 0 h 12"/>
                <a:gd name="T2" fmla="*/ 0 w 10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6" y="3"/>
                    <a:pt x="2" y="7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1" name="Freeform 540">
              <a:extLst>
                <a:ext uri="{FF2B5EF4-FFF2-40B4-BE49-F238E27FC236}">
                  <a16:creationId xmlns:a16="http://schemas.microsoft.com/office/drawing/2014/main" id="{69B56DD4-A849-4E1A-8C51-A4BDC6FAD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3413"/>
              <a:ext cx="47" cy="16"/>
            </a:xfrm>
            <a:custGeom>
              <a:avLst/>
              <a:gdLst>
                <a:gd name="T0" fmla="*/ 0 w 19"/>
                <a:gd name="T1" fmla="*/ 115 h 6"/>
                <a:gd name="T2" fmla="*/ 287 w 1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7" y="6"/>
                    <a:pt x="13" y="3"/>
                    <a:pt x="1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2" name="Freeform 541">
              <a:extLst>
                <a:ext uri="{FF2B5EF4-FFF2-40B4-BE49-F238E27FC236}">
                  <a16:creationId xmlns:a16="http://schemas.microsoft.com/office/drawing/2014/main" id="{F71EEE00-E885-4342-AC11-676C122C8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312"/>
              <a:ext cx="45" cy="13"/>
            </a:xfrm>
            <a:custGeom>
              <a:avLst/>
              <a:gdLst>
                <a:gd name="T0" fmla="*/ 283 w 18"/>
                <a:gd name="T1" fmla="*/ 0 h 5"/>
                <a:gd name="T2" fmla="*/ 0 w 18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cubicBezTo>
                    <a:pt x="11" y="0"/>
                    <a:pt x="6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3" name="Freeform 542">
              <a:extLst>
                <a:ext uri="{FF2B5EF4-FFF2-40B4-BE49-F238E27FC236}">
                  <a16:creationId xmlns:a16="http://schemas.microsoft.com/office/drawing/2014/main" id="{AA60ED59-02E7-4248-8536-78B28069B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3035"/>
              <a:ext cx="20" cy="120"/>
            </a:xfrm>
            <a:custGeom>
              <a:avLst/>
              <a:gdLst>
                <a:gd name="T0" fmla="*/ 0 w 8"/>
                <a:gd name="T1" fmla="*/ 0 h 45"/>
                <a:gd name="T2" fmla="*/ 50 w 8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5">
                  <a:moveTo>
                    <a:pt x="0" y="0"/>
                  </a:moveTo>
                  <a:cubicBezTo>
                    <a:pt x="8" y="11"/>
                    <a:pt x="8" y="32"/>
                    <a:pt x="3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4" name="Freeform 543">
              <a:extLst>
                <a:ext uri="{FF2B5EF4-FFF2-40B4-BE49-F238E27FC236}">
                  <a16:creationId xmlns:a16="http://schemas.microsoft.com/office/drawing/2014/main" id="{663E6FB6-E9C6-4D92-B5C5-1AD2BFCEA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3104"/>
              <a:ext cx="48" cy="5"/>
            </a:xfrm>
            <a:custGeom>
              <a:avLst/>
              <a:gdLst>
                <a:gd name="T0" fmla="*/ 0 w 19"/>
                <a:gd name="T1" fmla="*/ 33 h 2"/>
                <a:gd name="T2" fmla="*/ 306 w 19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">
                  <a:moveTo>
                    <a:pt x="0" y="2"/>
                  </a:moveTo>
                  <a:cubicBezTo>
                    <a:pt x="6" y="0"/>
                    <a:pt x="12" y="0"/>
                    <a:pt x="19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5" name="Freeform 544">
              <a:extLst>
                <a:ext uri="{FF2B5EF4-FFF2-40B4-BE49-F238E27FC236}">
                  <a16:creationId xmlns:a16="http://schemas.microsoft.com/office/drawing/2014/main" id="{EC4E8EC4-E876-4E9A-A5A9-05D7C6911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3056"/>
              <a:ext cx="20" cy="109"/>
            </a:xfrm>
            <a:custGeom>
              <a:avLst/>
              <a:gdLst>
                <a:gd name="T0" fmla="*/ 20 w 8"/>
                <a:gd name="T1" fmla="*/ 0 h 41"/>
                <a:gd name="T2" fmla="*/ 0 w 8"/>
                <a:gd name="T3" fmla="*/ 77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1">
                  <a:moveTo>
                    <a:pt x="1" y="0"/>
                  </a:moveTo>
                  <a:cubicBezTo>
                    <a:pt x="8" y="12"/>
                    <a:pt x="8" y="30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6" name="Freeform 545">
              <a:extLst>
                <a:ext uri="{FF2B5EF4-FFF2-40B4-BE49-F238E27FC236}">
                  <a16:creationId xmlns:a16="http://schemas.microsoft.com/office/drawing/2014/main" id="{377CCA8F-7B6F-44B1-A480-8A7EBB357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3115"/>
              <a:ext cx="45" cy="8"/>
            </a:xfrm>
            <a:custGeom>
              <a:avLst/>
              <a:gdLst>
                <a:gd name="T0" fmla="*/ 0 w 18"/>
                <a:gd name="T1" fmla="*/ 56 h 3"/>
                <a:gd name="T2" fmla="*/ 283 w 18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">
                  <a:moveTo>
                    <a:pt x="0" y="3"/>
                  </a:moveTo>
                  <a:cubicBezTo>
                    <a:pt x="6" y="1"/>
                    <a:pt x="12" y="0"/>
                    <a:pt x="18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7" name="Freeform 546">
              <a:extLst>
                <a:ext uri="{FF2B5EF4-FFF2-40B4-BE49-F238E27FC236}">
                  <a16:creationId xmlns:a16="http://schemas.microsoft.com/office/drawing/2014/main" id="{0D77C6D2-1A74-4332-81E8-AA3C25129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3053"/>
              <a:ext cx="95" cy="56"/>
            </a:xfrm>
            <a:custGeom>
              <a:avLst/>
              <a:gdLst>
                <a:gd name="T0" fmla="*/ 0 w 38"/>
                <a:gd name="T1" fmla="*/ 285 h 21"/>
                <a:gd name="T2" fmla="*/ 375 w 38"/>
                <a:gd name="T3" fmla="*/ 56 h 21"/>
                <a:gd name="T4" fmla="*/ 175 w 38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6" y="13"/>
                    <a:pt x="16" y="0"/>
                    <a:pt x="24" y="3"/>
                  </a:cubicBezTo>
                  <a:cubicBezTo>
                    <a:pt x="38" y="8"/>
                    <a:pt x="16" y="20"/>
                    <a:pt x="11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8" name="Freeform 547">
              <a:extLst>
                <a:ext uri="{FF2B5EF4-FFF2-40B4-BE49-F238E27FC236}">
                  <a16:creationId xmlns:a16="http://schemas.microsoft.com/office/drawing/2014/main" id="{5A43B319-4E04-4BBF-BE56-A68C0CE57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037"/>
              <a:ext cx="82" cy="59"/>
            </a:xfrm>
            <a:custGeom>
              <a:avLst/>
              <a:gdLst>
                <a:gd name="T0" fmla="*/ 0 w 33"/>
                <a:gd name="T1" fmla="*/ 215 h 22"/>
                <a:gd name="T2" fmla="*/ 340 w 33"/>
                <a:gd name="T3" fmla="*/ 94 h 22"/>
                <a:gd name="T4" fmla="*/ 42 w 33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2">
                  <a:moveTo>
                    <a:pt x="0" y="11"/>
                  </a:moveTo>
                  <a:cubicBezTo>
                    <a:pt x="6" y="9"/>
                    <a:pt x="17" y="0"/>
                    <a:pt x="22" y="5"/>
                  </a:cubicBezTo>
                  <a:cubicBezTo>
                    <a:pt x="33" y="14"/>
                    <a:pt x="7" y="22"/>
                    <a:pt x="3" y="2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9" name="Freeform 548">
              <a:extLst>
                <a:ext uri="{FF2B5EF4-FFF2-40B4-BE49-F238E27FC236}">
                  <a16:creationId xmlns:a16="http://schemas.microsoft.com/office/drawing/2014/main" id="{CEC88468-216F-442B-9479-8EE8435FC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3131"/>
              <a:ext cx="48" cy="10"/>
            </a:xfrm>
            <a:custGeom>
              <a:avLst/>
              <a:gdLst>
                <a:gd name="T0" fmla="*/ 0 w 19"/>
                <a:gd name="T1" fmla="*/ 0 h 4"/>
                <a:gd name="T2" fmla="*/ 306 w 19"/>
                <a:gd name="T3" fmla="*/ 5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">
                  <a:moveTo>
                    <a:pt x="0" y="0"/>
                  </a:moveTo>
                  <a:cubicBezTo>
                    <a:pt x="6" y="4"/>
                    <a:pt x="13" y="3"/>
                    <a:pt x="19" y="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0" name="Freeform 549">
              <a:extLst>
                <a:ext uri="{FF2B5EF4-FFF2-40B4-BE49-F238E27FC236}">
                  <a16:creationId xmlns:a16="http://schemas.microsoft.com/office/drawing/2014/main" id="{902DF1CF-4EF5-47B4-B989-AA8EB21E8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3141"/>
              <a:ext cx="50" cy="19"/>
            </a:xfrm>
            <a:custGeom>
              <a:avLst/>
              <a:gdLst>
                <a:gd name="T0" fmla="*/ 0 w 20"/>
                <a:gd name="T1" fmla="*/ 22 h 7"/>
                <a:gd name="T2" fmla="*/ 313 w 20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1"/>
                  </a:moveTo>
                  <a:cubicBezTo>
                    <a:pt x="8" y="0"/>
                    <a:pt x="14" y="4"/>
                    <a:pt x="20" y="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1" name="Freeform 550">
              <a:extLst>
                <a:ext uri="{FF2B5EF4-FFF2-40B4-BE49-F238E27FC236}">
                  <a16:creationId xmlns:a16="http://schemas.microsoft.com/office/drawing/2014/main" id="{1FF73D2C-DA17-4B66-8CAE-904C8FEEC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1741"/>
              <a:ext cx="65" cy="112"/>
            </a:xfrm>
            <a:custGeom>
              <a:avLst/>
              <a:gdLst>
                <a:gd name="T0" fmla="*/ 363 w 26"/>
                <a:gd name="T1" fmla="*/ 0 h 42"/>
                <a:gd name="T2" fmla="*/ 0 w 26"/>
                <a:gd name="T3" fmla="*/ 797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2">
                  <a:moveTo>
                    <a:pt x="23" y="0"/>
                  </a:moveTo>
                  <a:cubicBezTo>
                    <a:pt x="26" y="18"/>
                    <a:pt x="13" y="31"/>
                    <a:pt x="0" y="4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2" name="Freeform 551">
              <a:extLst>
                <a:ext uri="{FF2B5EF4-FFF2-40B4-BE49-F238E27FC236}">
                  <a16:creationId xmlns:a16="http://schemas.microsoft.com/office/drawing/2014/main" id="{9B3C6762-A354-4BF2-A256-467B96481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1816"/>
              <a:ext cx="40" cy="32"/>
            </a:xfrm>
            <a:custGeom>
              <a:avLst/>
              <a:gdLst>
                <a:gd name="T0" fmla="*/ 250 w 16"/>
                <a:gd name="T1" fmla="*/ 227 h 12"/>
                <a:gd name="T2" fmla="*/ 0 w 1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cubicBezTo>
                    <a:pt x="12" y="6"/>
                    <a:pt x="6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3" name="Freeform 552">
              <a:extLst>
                <a:ext uri="{FF2B5EF4-FFF2-40B4-BE49-F238E27FC236}">
                  <a16:creationId xmlns:a16="http://schemas.microsoft.com/office/drawing/2014/main" id="{503C5CAA-AD99-4C24-9B5B-7C3C5350B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357"/>
              <a:ext cx="27" cy="112"/>
            </a:xfrm>
            <a:custGeom>
              <a:avLst/>
              <a:gdLst>
                <a:gd name="T0" fmla="*/ 133 w 11"/>
                <a:gd name="T1" fmla="*/ 0 h 42"/>
                <a:gd name="T2" fmla="*/ 0 w 11"/>
                <a:gd name="T3" fmla="*/ 797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2">
                  <a:moveTo>
                    <a:pt x="9" y="0"/>
                  </a:moveTo>
                  <a:cubicBezTo>
                    <a:pt x="11" y="15"/>
                    <a:pt x="10" y="31"/>
                    <a:pt x="0" y="4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4" name="Freeform 553">
              <a:extLst>
                <a:ext uri="{FF2B5EF4-FFF2-40B4-BE49-F238E27FC236}">
                  <a16:creationId xmlns:a16="http://schemas.microsoft.com/office/drawing/2014/main" id="{3A471B7A-5E97-4B97-B90C-220DBA558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1419"/>
              <a:ext cx="43" cy="8"/>
            </a:xfrm>
            <a:custGeom>
              <a:avLst/>
              <a:gdLst>
                <a:gd name="T0" fmla="*/ 0 w 17"/>
                <a:gd name="T1" fmla="*/ 21 h 3"/>
                <a:gd name="T2" fmla="*/ 276 w 17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1"/>
                  </a:moveTo>
                  <a:cubicBezTo>
                    <a:pt x="6" y="0"/>
                    <a:pt x="12" y="1"/>
                    <a:pt x="17" y="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5" name="Freeform 554">
              <a:extLst>
                <a:ext uri="{FF2B5EF4-FFF2-40B4-BE49-F238E27FC236}">
                  <a16:creationId xmlns:a16="http://schemas.microsoft.com/office/drawing/2014/main" id="{0B475F75-E1B9-4F5C-8188-69DE3A209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672"/>
              <a:ext cx="32" cy="136"/>
            </a:xfrm>
            <a:custGeom>
              <a:avLst/>
              <a:gdLst>
                <a:gd name="T0" fmla="*/ 194 w 13"/>
                <a:gd name="T1" fmla="*/ 0 h 51"/>
                <a:gd name="T2" fmla="*/ 91 w 13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1">
                  <a:moveTo>
                    <a:pt x="13" y="0"/>
                  </a:moveTo>
                  <a:cubicBezTo>
                    <a:pt x="0" y="13"/>
                    <a:pt x="4" y="34"/>
                    <a:pt x="6" y="5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6" name="Freeform 555">
              <a:extLst>
                <a:ext uri="{FF2B5EF4-FFF2-40B4-BE49-F238E27FC236}">
                  <a16:creationId xmlns:a16="http://schemas.microsoft.com/office/drawing/2014/main" id="{AFAA69D9-9F6F-4B10-B8F1-3DA3FB54A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1747"/>
              <a:ext cx="48" cy="1"/>
            </a:xfrm>
            <a:custGeom>
              <a:avLst/>
              <a:gdLst>
                <a:gd name="T0" fmla="*/ 306 w 19"/>
                <a:gd name="T1" fmla="*/ 0 h 1"/>
                <a:gd name="T2" fmla="*/ 0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2" y="0"/>
                    <a:pt x="6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7" name="Freeform 556">
              <a:extLst>
                <a:ext uri="{FF2B5EF4-FFF2-40B4-BE49-F238E27FC236}">
                  <a16:creationId xmlns:a16="http://schemas.microsoft.com/office/drawing/2014/main" id="{12DBC8C0-475F-489E-B953-A7B147405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1557"/>
              <a:ext cx="65" cy="120"/>
            </a:xfrm>
            <a:custGeom>
              <a:avLst/>
              <a:gdLst>
                <a:gd name="T0" fmla="*/ 375 w 26"/>
                <a:gd name="T1" fmla="*/ 0 h 45"/>
                <a:gd name="T2" fmla="*/ 0 w 26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5">
                  <a:moveTo>
                    <a:pt x="24" y="0"/>
                  </a:moveTo>
                  <a:cubicBezTo>
                    <a:pt x="26" y="19"/>
                    <a:pt x="17" y="36"/>
                    <a:pt x="0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8" name="Freeform 557">
              <a:extLst>
                <a:ext uri="{FF2B5EF4-FFF2-40B4-BE49-F238E27FC236}">
                  <a16:creationId xmlns:a16="http://schemas.microsoft.com/office/drawing/2014/main" id="{B2D089A3-6539-4EFC-A150-240738589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1653"/>
              <a:ext cx="35" cy="30"/>
            </a:xfrm>
            <a:custGeom>
              <a:avLst/>
              <a:gdLst>
                <a:gd name="T0" fmla="*/ 0 w 14"/>
                <a:gd name="T1" fmla="*/ 0 h 11"/>
                <a:gd name="T2" fmla="*/ 220 w 14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5" y="2"/>
                    <a:pt x="10" y="6"/>
                    <a:pt x="14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9" name="Freeform 558">
              <a:extLst>
                <a:ext uri="{FF2B5EF4-FFF2-40B4-BE49-F238E27FC236}">
                  <a16:creationId xmlns:a16="http://schemas.microsoft.com/office/drawing/2014/main" id="{8206F541-DB31-4946-9928-D66974F40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933"/>
              <a:ext cx="20" cy="120"/>
            </a:xfrm>
            <a:custGeom>
              <a:avLst/>
              <a:gdLst>
                <a:gd name="T0" fmla="*/ 125 w 8"/>
                <a:gd name="T1" fmla="*/ 0 h 45"/>
                <a:gd name="T2" fmla="*/ 63 w 8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5">
                  <a:moveTo>
                    <a:pt x="8" y="0"/>
                  </a:moveTo>
                  <a:cubicBezTo>
                    <a:pt x="0" y="11"/>
                    <a:pt x="0" y="33"/>
                    <a:pt x="4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0" name="Freeform 559">
              <a:extLst>
                <a:ext uri="{FF2B5EF4-FFF2-40B4-BE49-F238E27FC236}">
                  <a16:creationId xmlns:a16="http://schemas.microsoft.com/office/drawing/2014/main" id="{3D2A1214-A053-4B36-A9CE-F457C7331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005"/>
              <a:ext cx="47" cy="6"/>
            </a:xfrm>
            <a:custGeom>
              <a:avLst/>
              <a:gdLst>
                <a:gd name="T0" fmla="*/ 287 w 19"/>
                <a:gd name="T1" fmla="*/ 54 h 2"/>
                <a:gd name="T2" fmla="*/ 0 w 19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">
                  <a:moveTo>
                    <a:pt x="19" y="2"/>
                  </a:moveTo>
                  <a:cubicBezTo>
                    <a:pt x="13" y="0"/>
                    <a:pt x="6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1" name="Freeform 560">
              <a:extLst>
                <a:ext uri="{FF2B5EF4-FFF2-40B4-BE49-F238E27FC236}">
                  <a16:creationId xmlns:a16="http://schemas.microsoft.com/office/drawing/2014/main" id="{75E2E1CC-6CA0-488C-8998-D7492BD6B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259"/>
              <a:ext cx="95" cy="42"/>
            </a:xfrm>
            <a:custGeom>
              <a:avLst/>
              <a:gdLst>
                <a:gd name="T0" fmla="*/ 595 w 38"/>
                <a:gd name="T1" fmla="*/ 221 h 16"/>
                <a:gd name="T2" fmla="*/ 0 w 38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6">
                  <a:moveTo>
                    <a:pt x="38" y="12"/>
                  </a:moveTo>
                  <a:cubicBezTo>
                    <a:pt x="25" y="16"/>
                    <a:pt x="10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2" name="Freeform 561">
              <a:extLst>
                <a:ext uri="{FF2B5EF4-FFF2-40B4-BE49-F238E27FC236}">
                  <a16:creationId xmlns:a16="http://schemas.microsoft.com/office/drawing/2014/main" id="{3C541B5C-AA3B-4321-B9CD-A183C2A6A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2288"/>
              <a:ext cx="8" cy="37"/>
            </a:xfrm>
            <a:custGeom>
              <a:avLst/>
              <a:gdLst>
                <a:gd name="T0" fmla="*/ 56 w 3"/>
                <a:gd name="T1" fmla="*/ 0 h 14"/>
                <a:gd name="T2" fmla="*/ 0 w 3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2" y="5"/>
                    <a:pt x="1" y="9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3" name="Freeform 562">
              <a:extLst>
                <a:ext uri="{FF2B5EF4-FFF2-40B4-BE49-F238E27FC236}">
                  <a16:creationId xmlns:a16="http://schemas.microsoft.com/office/drawing/2014/main" id="{52B81F3A-6607-4926-8A92-10F95A2BC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1341"/>
              <a:ext cx="7" cy="88"/>
            </a:xfrm>
            <a:custGeom>
              <a:avLst/>
              <a:gdLst>
                <a:gd name="T0" fmla="*/ 0 w 3"/>
                <a:gd name="T1" fmla="*/ 0 h 33"/>
                <a:gd name="T2" fmla="*/ 0 w 3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3" y="10"/>
                    <a:pt x="3" y="23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4" name="Freeform 563">
              <a:extLst>
                <a:ext uri="{FF2B5EF4-FFF2-40B4-BE49-F238E27FC236}">
                  <a16:creationId xmlns:a16="http://schemas.microsoft.com/office/drawing/2014/main" id="{1F414903-B5B5-4A90-9ACC-0AD5BE2A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1405"/>
              <a:ext cx="30" cy="3"/>
            </a:xfrm>
            <a:custGeom>
              <a:avLst/>
              <a:gdLst>
                <a:gd name="T0" fmla="*/ 0 w 12"/>
                <a:gd name="T1" fmla="*/ 27 h 1"/>
                <a:gd name="T2" fmla="*/ 188 w 12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">
                  <a:moveTo>
                    <a:pt x="0" y="1"/>
                  </a:moveTo>
                  <a:cubicBezTo>
                    <a:pt x="4" y="0"/>
                    <a:pt x="8" y="0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5" name="Freeform 564">
              <a:extLst>
                <a:ext uri="{FF2B5EF4-FFF2-40B4-BE49-F238E27FC236}">
                  <a16:creationId xmlns:a16="http://schemas.microsoft.com/office/drawing/2014/main" id="{054DC691-C1B9-47C0-A02D-42A8A9423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957"/>
              <a:ext cx="20" cy="110"/>
            </a:xfrm>
            <a:custGeom>
              <a:avLst/>
              <a:gdLst>
                <a:gd name="T0" fmla="*/ 113 w 8"/>
                <a:gd name="T1" fmla="*/ 0 h 41"/>
                <a:gd name="T2" fmla="*/ 125 w 8"/>
                <a:gd name="T3" fmla="*/ 79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1">
                  <a:moveTo>
                    <a:pt x="7" y="0"/>
                  </a:moveTo>
                  <a:cubicBezTo>
                    <a:pt x="0" y="12"/>
                    <a:pt x="0" y="29"/>
                    <a:pt x="8" y="4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6" name="Freeform 565">
              <a:extLst>
                <a:ext uri="{FF2B5EF4-FFF2-40B4-BE49-F238E27FC236}">
                  <a16:creationId xmlns:a16="http://schemas.microsoft.com/office/drawing/2014/main" id="{1869D749-82E7-4F0C-9601-018FA9762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016"/>
              <a:ext cx="43" cy="5"/>
            </a:xfrm>
            <a:custGeom>
              <a:avLst/>
              <a:gdLst>
                <a:gd name="T0" fmla="*/ 276 w 17"/>
                <a:gd name="T1" fmla="*/ 33 h 2"/>
                <a:gd name="T2" fmla="*/ 0 w 17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">
                  <a:moveTo>
                    <a:pt x="17" y="2"/>
                  </a:moveTo>
                  <a:cubicBezTo>
                    <a:pt x="12" y="0"/>
                    <a:pt x="6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7" name="Freeform 566">
              <a:extLst>
                <a:ext uri="{FF2B5EF4-FFF2-40B4-BE49-F238E27FC236}">
                  <a16:creationId xmlns:a16="http://schemas.microsoft.com/office/drawing/2014/main" id="{928FB4EF-4771-4083-8C98-FEBBACAE1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64"/>
              <a:ext cx="65" cy="43"/>
            </a:xfrm>
            <a:custGeom>
              <a:avLst/>
              <a:gdLst>
                <a:gd name="T0" fmla="*/ 408 w 26"/>
                <a:gd name="T1" fmla="*/ 253 h 16"/>
                <a:gd name="T2" fmla="*/ 0 w 26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6">
                  <a:moveTo>
                    <a:pt x="26" y="13"/>
                  </a:moveTo>
                  <a:cubicBezTo>
                    <a:pt x="15" y="16"/>
                    <a:pt x="3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8" name="Freeform 567">
              <a:extLst>
                <a:ext uri="{FF2B5EF4-FFF2-40B4-BE49-F238E27FC236}">
                  <a16:creationId xmlns:a16="http://schemas.microsoft.com/office/drawing/2014/main" id="{55902551-1AEC-42D0-BE5D-BAED3163F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1896"/>
              <a:ext cx="15" cy="45"/>
            </a:xfrm>
            <a:custGeom>
              <a:avLst/>
              <a:gdLst>
                <a:gd name="T0" fmla="*/ 95 w 6"/>
                <a:gd name="T1" fmla="*/ 0 h 17"/>
                <a:gd name="T2" fmla="*/ 0 w 6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6" y="0"/>
                  </a:moveTo>
                  <a:cubicBezTo>
                    <a:pt x="5" y="6"/>
                    <a:pt x="3" y="11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9" name="Freeform 568">
              <a:extLst>
                <a:ext uri="{FF2B5EF4-FFF2-40B4-BE49-F238E27FC236}">
                  <a16:creationId xmlns:a16="http://schemas.microsoft.com/office/drawing/2014/main" id="{81309B66-4E94-43E0-8AED-965C0F8D5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2229"/>
              <a:ext cx="87" cy="27"/>
            </a:xfrm>
            <a:custGeom>
              <a:avLst/>
              <a:gdLst>
                <a:gd name="T0" fmla="*/ 537 w 35"/>
                <a:gd name="T1" fmla="*/ 38 h 10"/>
                <a:gd name="T2" fmla="*/ 0 w 35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0">
                  <a:moveTo>
                    <a:pt x="35" y="2"/>
                  </a:moveTo>
                  <a:cubicBezTo>
                    <a:pt x="25" y="10"/>
                    <a:pt x="1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0" name="Freeform 569">
              <a:extLst>
                <a:ext uri="{FF2B5EF4-FFF2-40B4-BE49-F238E27FC236}">
                  <a16:creationId xmlns:a16="http://schemas.microsoft.com/office/drawing/2014/main" id="{19E78CFB-EF39-4BC3-8BE0-74BF9E989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245"/>
              <a:ext cx="2" cy="43"/>
            </a:xfrm>
            <a:custGeom>
              <a:avLst/>
              <a:gdLst>
                <a:gd name="T0" fmla="*/ 8 w 1"/>
                <a:gd name="T1" fmla="*/ 0 h 16"/>
                <a:gd name="T2" fmla="*/ 0 w 1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6">
                  <a:moveTo>
                    <a:pt x="1" y="0"/>
                  </a:moveTo>
                  <a:cubicBezTo>
                    <a:pt x="1" y="5"/>
                    <a:pt x="1" y="11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1" name="Freeform 570">
              <a:extLst>
                <a:ext uri="{FF2B5EF4-FFF2-40B4-BE49-F238E27FC236}">
                  <a16:creationId xmlns:a16="http://schemas.microsoft.com/office/drawing/2014/main" id="{C2DC31BD-0748-4E5A-A2C9-1A63E265B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416"/>
              <a:ext cx="70" cy="27"/>
            </a:xfrm>
            <a:custGeom>
              <a:avLst/>
              <a:gdLst>
                <a:gd name="T0" fmla="*/ 438 w 28"/>
                <a:gd name="T1" fmla="*/ 81 h 10"/>
                <a:gd name="T2" fmla="*/ 0 w 2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0">
                  <a:moveTo>
                    <a:pt x="28" y="4"/>
                  </a:moveTo>
                  <a:cubicBezTo>
                    <a:pt x="21" y="10"/>
                    <a:pt x="8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2" name="Freeform 571">
              <a:extLst>
                <a:ext uri="{FF2B5EF4-FFF2-40B4-BE49-F238E27FC236}">
                  <a16:creationId xmlns:a16="http://schemas.microsoft.com/office/drawing/2014/main" id="{A94AFDFD-6899-4D88-9C6B-D40CEF759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435"/>
              <a:ext cx="1" cy="32"/>
            </a:xfrm>
            <a:custGeom>
              <a:avLst/>
              <a:gdLst>
                <a:gd name="T0" fmla="*/ 0 w 1"/>
                <a:gd name="T1" fmla="*/ 0 h 12"/>
                <a:gd name="T2" fmla="*/ 0 w 1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2">
                  <a:moveTo>
                    <a:pt x="0" y="0"/>
                  </a:moveTo>
                  <a:cubicBezTo>
                    <a:pt x="0" y="4"/>
                    <a:pt x="0" y="8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3" name="Freeform 572">
              <a:extLst>
                <a:ext uri="{FF2B5EF4-FFF2-40B4-BE49-F238E27FC236}">
                  <a16:creationId xmlns:a16="http://schemas.microsoft.com/office/drawing/2014/main" id="{89FF28DF-AAB2-4C9C-B981-8A9063CDA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560"/>
              <a:ext cx="15" cy="69"/>
            </a:xfrm>
            <a:custGeom>
              <a:avLst/>
              <a:gdLst>
                <a:gd name="T0" fmla="*/ 95 w 6"/>
                <a:gd name="T1" fmla="*/ 0 h 26"/>
                <a:gd name="T2" fmla="*/ 95 w 6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6">
                  <a:moveTo>
                    <a:pt x="6" y="0"/>
                  </a:moveTo>
                  <a:cubicBezTo>
                    <a:pt x="0" y="7"/>
                    <a:pt x="0" y="20"/>
                    <a:pt x="6" y="2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4" name="Freeform 573">
              <a:extLst>
                <a:ext uri="{FF2B5EF4-FFF2-40B4-BE49-F238E27FC236}">
                  <a16:creationId xmlns:a16="http://schemas.microsoft.com/office/drawing/2014/main" id="{33575B47-AC80-4223-88F0-8E1D57EBF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2600"/>
              <a:ext cx="50" cy="5"/>
            </a:xfrm>
            <a:custGeom>
              <a:avLst/>
              <a:gdLst>
                <a:gd name="T0" fmla="*/ 313 w 20"/>
                <a:gd name="T1" fmla="*/ 33 h 2"/>
                <a:gd name="T2" fmla="*/ 0 w 20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">
                  <a:moveTo>
                    <a:pt x="20" y="2"/>
                  </a:moveTo>
                  <a:cubicBezTo>
                    <a:pt x="13" y="1"/>
                    <a:pt x="6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5" name="Freeform 574">
              <a:extLst>
                <a:ext uri="{FF2B5EF4-FFF2-40B4-BE49-F238E27FC236}">
                  <a16:creationId xmlns:a16="http://schemas.microsoft.com/office/drawing/2014/main" id="{4374B421-D0E6-4080-B781-FCC088935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685"/>
              <a:ext cx="87" cy="43"/>
            </a:xfrm>
            <a:custGeom>
              <a:avLst/>
              <a:gdLst>
                <a:gd name="T0" fmla="*/ 537 w 35"/>
                <a:gd name="T1" fmla="*/ 0 h 16"/>
                <a:gd name="T2" fmla="*/ 0 w 35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6">
                  <a:moveTo>
                    <a:pt x="35" y="0"/>
                  </a:moveTo>
                  <a:cubicBezTo>
                    <a:pt x="22" y="0"/>
                    <a:pt x="8" y="6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6" name="Freeform 575">
              <a:extLst>
                <a:ext uri="{FF2B5EF4-FFF2-40B4-BE49-F238E27FC236}">
                  <a16:creationId xmlns:a16="http://schemas.microsoft.com/office/drawing/2014/main" id="{07170BDA-504D-446A-9C89-4299E7EFB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677"/>
              <a:ext cx="30" cy="30"/>
            </a:xfrm>
            <a:custGeom>
              <a:avLst/>
              <a:gdLst>
                <a:gd name="T0" fmla="*/ 188 w 12"/>
                <a:gd name="T1" fmla="*/ 224 h 11"/>
                <a:gd name="T2" fmla="*/ 0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10" y="5"/>
                    <a:pt x="5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7" name="Freeform 576">
              <a:extLst>
                <a:ext uri="{FF2B5EF4-FFF2-40B4-BE49-F238E27FC236}">
                  <a16:creationId xmlns:a16="http://schemas.microsoft.com/office/drawing/2014/main" id="{F35693B3-E659-4E82-9FED-FFCC85F32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595"/>
              <a:ext cx="15" cy="64"/>
            </a:xfrm>
            <a:custGeom>
              <a:avLst/>
              <a:gdLst>
                <a:gd name="T0" fmla="*/ 95 w 6"/>
                <a:gd name="T1" fmla="*/ 0 h 24"/>
                <a:gd name="T2" fmla="*/ 20 w 6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2" y="8"/>
                    <a:pt x="0" y="15"/>
                    <a:pt x="1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8" name="Freeform 577">
              <a:extLst>
                <a:ext uri="{FF2B5EF4-FFF2-40B4-BE49-F238E27FC236}">
                  <a16:creationId xmlns:a16="http://schemas.microsoft.com/office/drawing/2014/main" id="{D78CBA51-760B-49B3-9445-DF39143A2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2621"/>
              <a:ext cx="35" cy="16"/>
            </a:xfrm>
            <a:custGeom>
              <a:avLst/>
              <a:gdLst>
                <a:gd name="T0" fmla="*/ 220 w 14"/>
                <a:gd name="T1" fmla="*/ 115 h 6"/>
                <a:gd name="T2" fmla="*/ 0 w 14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14" y="6"/>
                  </a:moveTo>
                  <a:cubicBezTo>
                    <a:pt x="10" y="2"/>
                    <a:pt x="5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9" name="Freeform 578">
              <a:extLst>
                <a:ext uri="{FF2B5EF4-FFF2-40B4-BE49-F238E27FC236}">
                  <a16:creationId xmlns:a16="http://schemas.microsoft.com/office/drawing/2014/main" id="{B34F0C5C-A0EC-4A87-8E28-CC249D932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2843"/>
              <a:ext cx="33" cy="56"/>
            </a:xfrm>
            <a:custGeom>
              <a:avLst/>
              <a:gdLst>
                <a:gd name="T0" fmla="*/ 213 w 13"/>
                <a:gd name="T1" fmla="*/ 0 h 21"/>
                <a:gd name="T2" fmla="*/ 0 w 1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13" y="0"/>
                  </a:moveTo>
                  <a:cubicBezTo>
                    <a:pt x="10" y="8"/>
                    <a:pt x="8" y="17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0" name="Freeform 579">
              <a:extLst>
                <a:ext uri="{FF2B5EF4-FFF2-40B4-BE49-F238E27FC236}">
                  <a16:creationId xmlns:a16="http://schemas.microsoft.com/office/drawing/2014/main" id="{9C618EAC-50CA-4396-907C-2A350B82B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2888"/>
              <a:ext cx="30" cy="21"/>
            </a:xfrm>
            <a:custGeom>
              <a:avLst/>
              <a:gdLst>
                <a:gd name="T0" fmla="*/ 0 w 12"/>
                <a:gd name="T1" fmla="*/ 21 h 8"/>
                <a:gd name="T2" fmla="*/ 188 w 12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1"/>
                  </a:moveTo>
                  <a:cubicBezTo>
                    <a:pt x="5" y="0"/>
                    <a:pt x="9" y="3"/>
                    <a:pt x="12" y="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1" name="Freeform 580">
              <a:extLst>
                <a:ext uri="{FF2B5EF4-FFF2-40B4-BE49-F238E27FC236}">
                  <a16:creationId xmlns:a16="http://schemas.microsoft.com/office/drawing/2014/main" id="{16DACC7C-A1C7-4CC0-93D8-77EE48D60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595"/>
              <a:ext cx="48" cy="88"/>
            </a:xfrm>
            <a:custGeom>
              <a:avLst/>
              <a:gdLst>
                <a:gd name="T0" fmla="*/ 306 w 19"/>
                <a:gd name="T1" fmla="*/ 0 h 33"/>
                <a:gd name="T2" fmla="*/ 0 w 19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3">
                  <a:moveTo>
                    <a:pt x="19" y="0"/>
                  </a:moveTo>
                  <a:cubicBezTo>
                    <a:pt x="18" y="14"/>
                    <a:pt x="14" y="27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2" name="Freeform 581">
              <a:extLst>
                <a:ext uri="{FF2B5EF4-FFF2-40B4-BE49-F238E27FC236}">
                  <a16:creationId xmlns:a16="http://schemas.microsoft.com/office/drawing/2014/main" id="{BCFD478E-4A54-47EB-AA38-9FB18F343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1651"/>
              <a:ext cx="30" cy="24"/>
            </a:xfrm>
            <a:custGeom>
              <a:avLst/>
              <a:gdLst>
                <a:gd name="T0" fmla="*/ 0 w 12"/>
                <a:gd name="T1" fmla="*/ 0 h 9"/>
                <a:gd name="T2" fmla="*/ 188 w 12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6" y="0"/>
                    <a:pt x="11" y="3"/>
                    <a:pt x="12" y="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3" name="Freeform 582">
              <a:extLst>
                <a:ext uri="{FF2B5EF4-FFF2-40B4-BE49-F238E27FC236}">
                  <a16:creationId xmlns:a16="http://schemas.microsoft.com/office/drawing/2014/main" id="{ABF86C98-F0E7-4703-BE9E-AAD37B9F9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973"/>
              <a:ext cx="62" cy="11"/>
            </a:xfrm>
            <a:custGeom>
              <a:avLst/>
              <a:gdLst>
                <a:gd name="T0" fmla="*/ 0 w 25"/>
                <a:gd name="T1" fmla="*/ 83 h 4"/>
                <a:gd name="T2" fmla="*/ 382 w 25"/>
                <a:gd name="T3" fmla="*/ 6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0" y="4"/>
                  </a:moveTo>
                  <a:cubicBezTo>
                    <a:pt x="8" y="0"/>
                    <a:pt x="16" y="4"/>
                    <a:pt x="25" y="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4" name="Freeform 583">
              <a:extLst>
                <a:ext uri="{FF2B5EF4-FFF2-40B4-BE49-F238E27FC236}">
                  <a16:creationId xmlns:a16="http://schemas.microsoft.com/office/drawing/2014/main" id="{AAB1A450-1E0D-4EF7-A9BE-78E0EA000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784"/>
              <a:ext cx="45" cy="16"/>
            </a:xfrm>
            <a:custGeom>
              <a:avLst/>
              <a:gdLst>
                <a:gd name="T0" fmla="*/ 0 w 18"/>
                <a:gd name="T1" fmla="*/ 93 h 6"/>
                <a:gd name="T2" fmla="*/ 283 w 1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">
                  <a:moveTo>
                    <a:pt x="0" y="5"/>
                  </a:moveTo>
                  <a:cubicBezTo>
                    <a:pt x="6" y="6"/>
                    <a:pt x="13" y="3"/>
                    <a:pt x="1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5" name="Freeform 584">
              <a:extLst>
                <a:ext uri="{FF2B5EF4-FFF2-40B4-BE49-F238E27FC236}">
                  <a16:creationId xmlns:a16="http://schemas.microsoft.com/office/drawing/2014/main" id="{B89193CF-E8D0-4363-985B-372141CEA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667"/>
              <a:ext cx="78" cy="53"/>
            </a:xfrm>
            <a:custGeom>
              <a:avLst/>
              <a:gdLst>
                <a:gd name="T0" fmla="*/ 493 w 31"/>
                <a:gd name="T1" fmla="*/ 204 h 20"/>
                <a:gd name="T2" fmla="*/ 126 w 31"/>
                <a:gd name="T3" fmla="*/ 90 h 20"/>
                <a:gd name="T4" fmla="*/ 347 w 31"/>
                <a:gd name="T5" fmla="*/ 37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0">
                  <a:moveTo>
                    <a:pt x="31" y="11"/>
                  </a:moveTo>
                  <a:cubicBezTo>
                    <a:pt x="26" y="8"/>
                    <a:pt x="13" y="0"/>
                    <a:pt x="8" y="5"/>
                  </a:cubicBezTo>
                  <a:cubicBezTo>
                    <a:pt x="0" y="12"/>
                    <a:pt x="16" y="20"/>
                    <a:pt x="22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6" name="Freeform 585">
              <a:extLst>
                <a:ext uri="{FF2B5EF4-FFF2-40B4-BE49-F238E27FC236}">
                  <a16:creationId xmlns:a16="http://schemas.microsoft.com/office/drawing/2014/main" id="{5D24D11B-30C9-4F4E-884D-8D59A6F69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608"/>
              <a:ext cx="65" cy="21"/>
            </a:xfrm>
            <a:custGeom>
              <a:avLst/>
              <a:gdLst>
                <a:gd name="T0" fmla="*/ 0 w 26"/>
                <a:gd name="T1" fmla="*/ 0 h 8"/>
                <a:gd name="T2" fmla="*/ 408 w 26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8">
                  <a:moveTo>
                    <a:pt x="0" y="0"/>
                  </a:moveTo>
                  <a:cubicBezTo>
                    <a:pt x="9" y="3"/>
                    <a:pt x="18" y="5"/>
                    <a:pt x="26" y="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7" name="Freeform 586">
              <a:extLst>
                <a:ext uri="{FF2B5EF4-FFF2-40B4-BE49-F238E27FC236}">
                  <a16:creationId xmlns:a16="http://schemas.microsoft.com/office/drawing/2014/main" id="{8BD8959C-93B7-447E-BD79-5D635FEAA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819"/>
              <a:ext cx="32" cy="40"/>
            </a:xfrm>
            <a:custGeom>
              <a:avLst/>
              <a:gdLst>
                <a:gd name="T0" fmla="*/ 0 w 13"/>
                <a:gd name="T1" fmla="*/ 0 h 15"/>
                <a:gd name="T2" fmla="*/ 194 w 13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1" y="7"/>
                    <a:pt x="8" y="10"/>
                    <a:pt x="13" y="1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8" name="Freeform 587">
              <a:extLst>
                <a:ext uri="{FF2B5EF4-FFF2-40B4-BE49-F238E27FC236}">
                  <a16:creationId xmlns:a16="http://schemas.microsoft.com/office/drawing/2014/main" id="{499BB983-9291-415B-A5E2-8155F3E81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747"/>
              <a:ext cx="30" cy="32"/>
            </a:xfrm>
            <a:custGeom>
              <a:avLst/>
              <a:gdLst>
                <a:gd name="T0" fmla="*/ 188 w 12"/>
                <a:gd name="T1" fmla="*/ 227 h 12"/>
                <a:gd name="T2" fmla="*/ 0 w 1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cubicBezTo>
                    <a:pt x="9" y="7"/>
                    <a:pt x="5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9" name="Freeform 588">
              <a:extLst>
                <a:ext uri="{FF2B5EF4-FFF2-40B4-BE49-F238E27FC236}">
                  <a16:creationId xmlns:a16="http://schemas.microsoft.com/office/drawing/2014/main" id="{F175837F-8B07-4B59-9FAD-9F901F1D0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040"/>
              <a:ext cx="28" cy="3"/>
            </a:xfrm>
            <a:custGeom>
              <a:avLst/>
              <a:gdLst>
                <a:gd name="T0" fmla="*/ 0 w 11"/>
                <a:gd name="T1" fmla="*/ 0 h 1"/>
                <a:gd name="T2" fmla="*/ 18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0"/>
                  </a:moveTo>
                  <a:cubicBezTo>
                    <a:pt x="3" y="1"/>
                    <a:pt x="7" y="1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0" name="Freeform 589">
              <a:extLst>
                <a:ext uri="{FF2B5EF4-FFF2-40B4-BE49-F238E27FC236}">
                  <a16:creationId xmlns:a16="http://schemas.microsoft.com/office/drawing/2014/main" id="{3C5582AA-C0E9-411C-B84E-52E39273A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048"/>
              <a:ext cx="22" cy="19"/>
            </a:xfrm>
            <a:custGeom>
              <a:avLst/>
              <a:gdLst>
                <a:gd name="T0" fmla="*/ 0 w 9"/>
                <a:gd name="T1" fmla="*/ 141 h 7"/>
                <a:gd name="T2" fmla="*/ 132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3" y="4"/>
                    <a:pt x="6" y="2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1" name="Freeform 590">
              <a:extLst>
                <a:ext uri="{FF2B5EF4-FFF2-40B4-BE49-F238E27FC236}">
                  <a16:creationId xmlns:a16="http://schemas.microsoft.com/office/drawing/2014/main" id="{A57BDD78-88CB-46FB-9E0C-FAE787A98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875"/>
              <a:ext cx="28" cy="21"/>
            </a:xfrm>
            <a:custGeom>
              <a:avLst/>
              <a:gdLst>
                <a:gd name="T0" fmla="*/ 0 w 11"/>
                <a:gd name="T1" fmla="*/ 144 h 8"/>
                <a:gd name="T2" fmla="*/ 181 w 1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3" y="5"/>
                    <a:pt x="6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2" name="Freeform 591">
              <a:extLst>
                <a:ext uri="{FF2B5EF4-FFF2-40B4-BE49-F238E27FC236}">
                  <a16:creationId xmlns:a16="http://schemas.microsoft.com/office/drawing/2014/main" id="{4C7582AA-4A53-40C7-A3A3-7FFE96A84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2213"/>
              <a:ext cx="20" cy="51"/>
            </a:xfrm>
            <a:custGeom>
              <a:avLst/>
              <a:gdLst>
                <a:gd name="T0" fmla="*/ 0 w 8"/>
                <a:gd name="T1" fmla="*/ 368 h 19"/>
                <a:gd name="T2" fmla="*/ 125 w 8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0" y="19"/>
                  </a:moveTo>
                  <a:cubicBezTo>
                    <a:pt x="2" y="12"/>
                    <a:pt x="5" y="6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3" name="Freeform 592">
              <a:extLst>
                <a:ext uri="{FF2B5EF4-FFF2-40B4-BE49-F238E27FC236}">
                  <a16:creationId xmlns:a16="http://schemas.microsoft.com/office/drawing/2014/main" id="{1181E95B-FE9F-45D8-94B5-ABC85CA43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627"/>
              <a:ext cx="5" cy="21"/>
            </a:xfrm>
            <a:custGeom>
              <a:avLst/>
              <a:gdLst>
                <a:gd name="T0" fmla="*/ 0 w 2"/>
                <a:gd name="T1" fmla="*/ 144 h 8"/>
                <a:gd name="T2" fmla="*/ 33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0" y="6"/>
                    <a:pt x="1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4" name="Freeform 593">
              <a:extLst>
                <a:ext uri="{FF2B5EF4-FFF2-40B4-BE49-F238E27FC236}">
                  <a16:creationId xmlns:a16="http://schemas.microsoft.com/office/drawing/2014/main" id="{D6EB9D0D-1946-40CA-A9CC-3C1CDAA48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667"/>
              <a:ext cx="5" cy="77"/>
            </a:xfrm>
            <a:custGeom>
              <a:avLst/>
              <a:gdLst>
                <a:gd name="T0" fmla="*/ 20 w 2"/>
                <a:gd name="T1" fmla="*/ 0 h 29"/>
                <a:gd name="T2" fmla="*/ 33 w 2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9">
                  <a:moveTo>
                    <a:pt x="1" y="0"/>
                  </a:moveTo>
                  <a:cubicBezTo>
                    <a:pt x="1" y="10"/>
                    <a:pt x="0" y="19"/>
                    <a:pt x="2" y="2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5" name="Freeform 594">
              <a:extLst>
                <a:ext uri="{FF2B5EF4-FFF2-40B4-BE49-F238E27FC236}">
                  <a16:creationId xmlns:a16="http://schemas.microsoft.com/office/drawing/2014/main" id="{A398D533-9DCA-4810-8916-A2BE47712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864"/>
              <a:ext cx="40" cy="8"/>
            </a:xfrm>
            <a:custGeom>
              <a:avLst/>
              <a:gdLst>
                <a:gd name="T0" fmla="*/ 0 w 16"/>
                <a:gd name="T1" fmla="*/ 56 h 3"/>
                <a:gd name="T2" fmla="*/ 250 w 1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cubicBezTo>
                    <a:pt x="5" y="2"/>
                    <a:pt x="11" y="1"/>
                    <a:pt x="1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6" name="Freeform 595">
              <a:extLst>
                <a:ext uri="{FF2B5EF4-FFF2-40B4-BE49-F238E27FC236}">
                  <a16:creationId xmlns:a16="http://schemas.microsoft.com/office/drawing/2014/main" id="{792AF480-EF7F-4B67-A60C-EBE61E51B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2587"/>
              <a:ext cx="5" cy="45"/>
            </a:xfrm>
            <a:custGeom>
              <a:avLst/>
              <a:gdLst>
                <a:gd name="T0" fmla="*/ 33 w 2"/>
                <a:gd name="T1" fmla="*/ 0 h 17"/>
                <a:gd name="T2" fmla="*/ 20 w 2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7">
                  <a:moveTo>
                    <a:pt x="2" y="0"/>
                  </a:moveTo>
                  <a:cubicBezTo>
                    <a:pt x="0" y="6"/>
                    <a:pt x="1" y="11"/>
                    <a:pt x="1" y="1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7" name="Freeform 596">
              <a:extLst>
                <a:ext uri="{FF2B5EF4-FFF2-40B4-BE49-F238E27FC236}">
                  <a16:creationId xmlns:a16="http://schemas.microsoft.com/office/drawing/2014/main" id="{7E142EB6-6E4D-485D-A2CD-362FC776B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2261"/>
              <a:ext cx="18" cy="51"/>
            </a:xfrm>
            <a:custGeom>
              <a:avLst/>
              <a:gdLst>
                <a:gd name="T0" fmla="*/ 0 w 7"/>
                <a:gd name="T1" fmla="*/ 368 h 19"/>
                <a:gd name="T2" fmla="*/ 118 w 7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19"/>
                  </a:moveTo>
                  <a:cubicBezTo>
                    <a:pt x="1" y="13"/>
                    <a:pt x="4" y="7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8" name="Freeform 597">
              <a:extLst>
                <a:ext uri="{FF2B5EF4-FFF2-40B4-BE49-F238E27FC236}">
                  <a16:creationId xmlns:a16="http://schemas.microsoft.com/office/drawing/2014/main" id="{4FE324A1-CAAC-47C3-B29E-A227B11B7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2243"/>
              <a:ext cx="53" cy="53"/>
            </a:xfrm>
            <a:custGeom>
              <a:avLst/>
              <a:gdLst>
                <a:gd name="T0" fmla="*/ 0 w 21"/>
                <a:gd name="T1" fmla="*/ 371 h 20"/>
                <a:gd name="T2" fmla="*/ 338 w 21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0">
                  <a:moveTo>
                    <a:pt x="0" y="20"/>
                  </a:moveTo>
                  <a:cubicBezTo>
                    <a:pt x="7" y="14"/>
                    <a:pt x="13" y="6"/>
                    <a:pt x="2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9" name="Freeform 598">
              <a:extLst>
                <a:ext uri="{FF2B5EF4-FFF2-40B4-BE49-F238E27FC236}">
                  <a16:creationId xmlns:a16="http://schemas.microsoft.com/office/drawing/2014/main" id="{8EAA1966-8935-4BB6-8DF6-4C86905DC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57"/>
              <a:ext cx="50" cy="19"/>
            </a:xfrm>
            <a:custGeom>
              <a:avLst/>
              <a:gdLst>
                <a:gd name="T0" fmla="*/ 0 w 20"/>
                <a:gd name="T1" fmla="*/ 141 h 7"/>
                <a:gd name="T2" fmla="*/ 313 w 2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7"/>
                  </a:moveTo>
                  <a:cubicBezTo>
                    <a:pt x="8" y="6"/>
                    <a:pt x="13" y="1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0" name="Freeform 599">
              <a:extLst>
                <a:ext uri="{FF2B5EF4-FFF2-40B4-BE49-F238E27FC236}">
                  <a16:creationId xmlns:a16="http://schemas.microsoft.com/office/drawing/2014/main" id="{1A78CE00-E5C5-4756-977E-882F6CCE1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219"/>
              <a:ext cx="10" cy="50"/>
            </a:xfrm>
            <a:custGeom>
              <a:avLst/>
              <a:gdLst>
                <a:gd name="T0" fmla="*/ 0 w 4"/>
                <a:gd name="T1" fmla="*/ 0 h 19"/>
                <a:gd name="T2" fmla="*/ 63 w 4"/>
                <a:gd name="T3" fmla="*/ 34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9">
                  <a:moveTo>
                    <a:pt x="0" y="0"/>
                  </a:moveTo>
                  <a:cubicBezTo>
                    <a:pt x="0" y="7"/>
                    <a:pt x="1" y="13"/>
                    <a:pt x="4" y="1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1" name="Freeform 600">
              <a:extLst>
                <a:ext uri="{FF2B5EF4-FFF2-40B4-BE49-F238E27FC236}">
                  <a16:creationId xmlns:a16="http://schemas.microsoft.com/office/drawing/2014/main" id="{1E727F1E-5C85-4E0B-AF51-304951ED7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611"/>
              <a:ext cx="43" cy="10"/>
            </a:xfrm>
            <a:custGeom>
              <a:avLst/>
              <a:gdLst>
                <a:gd name="T0" fmla="*/ 0 w 17"/>
                <a:gd name="T1" fmla="*/ 0 h 4"/>
                <a:gd name="T2" fmla="*/ 276 w 17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0"/>
                  </a:moveTo>
                  <a:cubicBezTo>
                    <a:pt x="5" y="2"/>
                    <a:pt x="11" y="3"/>
                    <a:pt x="17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2" name="Freeform 601">
              <a:extLst>
                <a:ext uri="{FF2B5EF4-FFF2-40B4-BE49-F238E27FC236}">
                  <a16:creationId xmlns:a16="http://schemas.microsoft.com/office/drawing/2014/main" id="{44A75EAC-F1FA-40AC-93A1-6337433B5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1573"/>
              <a:ext cx="60" cy="59"/>
            </a:xfrm>
            <a:custGeom>
              <a:avLst/>
              <a:gdLst>
                <a:gd name="T0" fmla="*/ 375 w 24"/>
                <a:gd name="T1" fmla="*/ 115 h 22"/>
                <a:gd name="T2" fmla="*/ 50 w 24"/>
                <a:gd name="T3" fmla="*/ 215 h 22"/>
                <a:gd name="T4" fmla="*/ 345 w 24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2">
                  <a:moveTo>
                    <a:pt x="24" y="6"/>
                  </a:moveTo>
                  <a:cubicBezTo>
                    <a:pt x="18" y="1"/>
                    <a:pt x="0" y="0"/>
                    <a:pt x="3" y="11"/>
                  </a:cubicBezTo>
                  <a:cubicBezTo>
                    <a:pt x="3" y="14"/>
                    <a:pt x="19" y="16"/>
                    <a:pt x="22" y="2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3" name="Freeform 602">
              <a:extLst>
                <a:ext uri="{FF2B5EF4-FFF2-40B4-BE49-F238E27FC236}">
                  <a16:creationId xmlns:a16="http://schemas.microsoft.com/office/drawing/2014/main" id="{91A4A3E5-3400-4F19-A56C-05D257E99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1653"/>
              <a:ext cx="27" cy="24"/>
            </a:xfrm>
            <a:custGeom>
              <a:avLst/>
              <a:gdLst>
                <a:gd name="T0" fmla="*/ 0 w 11"/>
                <a:gd name="T1" fmla="*/ 171 h 9"/>
                <a:gd name="T2" fmla="*/ 162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9"/>
                  </a:moveTo>
                  <a:cubicBezTo>
                    <a:pt x="3" y="5"/>
                    <a:pt x="7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4" name="Freeform 603">
              <a:extLst>
                <a:ext uri="{FF2B5EF4-FFF2-40B4-BE49-F238E27FC236}">
                  <a16:creationId xmlns:a16="http://schemas.microsoft.com/office/drawing/2014/main" id="{48A2B3A6-4220-4299-8560-D9F72A87A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373"/>
              <a:ext cx="50" cy="16"/>
            </a:xfrm>
            <a:custGeom>
              <a:avLst/>
              <a:gdLst>
                <a:gd name="T0" fmla="*/ 313 w 20"/>
                <a:gd name="T1" fmla="*/ 0 h 6"/>
                <a:gd name="T2" fmla="*/ 0 w 2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20" y="0"/>
                  </a:moveTo>
                  <a:cubicBezTo>
                    <a:pt x="14" y="2"/>
                    <a:pt x="6" y="3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5" name="Freeform 604">
              <a:extLst>
                <a:ext uri="{FF2B5EF4-FFF2-40B4-BE49-F238E27FC236}">
                  <a16:creationId xmlns:a16="http://schemas.microsoft.com/office/drawing/2014/main" id="{D4E715D8-C8C4-436E-A8A7-60D03D5A7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1435"/>
              <a:ext cx="45" cy="32"/>
            </a:xfrm>
            <a:custGeom>
              <a:avLst/>
              <a:gdLst>
                <a:gd name="T0" fmla="*/ 0 w 18"/>
                <a:gd name="T1" fmla="*/ 0 h 12"/>
                <a:gd name="T2" fmla="*/ 283 w 1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1" y="10"/>
                    <a:pt x="10" y="12"/>
                    <a:pt x="18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5" name="Group 512">
            <a:extLst>
              <a:ext uri="{FF2B5EF4-FFF2-40B4-BE49-F238E27FC236}">
                <a16:creationId xmlns:a16="http://schemas.microsoft.com/office/drawing/2014/main" id="{DCC938ED-5B5F-4297-AABE-6F8AC9F0B2E9}"/>
              </a:ext>
            </a:extLst>
          </p:cNvPr>
          <p:cNvGrpSpPr>
            <a:grpSpLocks/>
          </p:cNvGrpSpPr>
          <p:nvPr/>
        </p:nvGrpSpPr>
        <p:grpSpPr bwMode="auto">
          <a:xfrm>
            <a:off x="8558213" y="3429000"/>
            <a:ext cx="1597025" cy="2736850"/>
            <a:chOff x="3138" y="1869"/>
            <a:chExt cx="1398" cy="2397"/>
          </a:xfrm>
        </p:grpSpPr>
        <p:sp>
          <p:nvSpPr>
            <p:cNvPr id="33372" name="Freeform 430">
              <a:extLst>
                <a:ext uri="{FF2B5EF4-FFF2-40B4-BE49-F238E27FC236}">
                  <a16:creationId xmlns:a16="http://schemas.microsoft.com/office/drawing/2014/main" id="{759A23AA-73A0-47BC-8B47-68605FB2C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869"/>
              <a:ext cx="1108" cy="2024"/>
            </a:xfrm>
            <a:custGeom>
              <a:avLst/>
              <a:gdLst>
                <a:gd name="T0" fmla="*/ 675 w 443"/>
                <a:gd name="T1" fmla="*/ 13939 h 759"/>
                <a:gd name="T2" fmla="*/ 3992 w 443"/>
                <a:gd name="T3" fmla="*/ 10560 h 759"/>
                <a:gd name="T4" fmla="*/ 5650 w 443"/>
                <a:gd name="T5" fmla="*/ 5483 h 759"/>
                <a:gd name="T6" fmla="*/ 6756 w 443"/>
                <a:gd name="T7" fmla="*/ 363 h 759"/>
                <a:gd name="T8" fmla="*/ 6756 w 443"/>
                <a:gd name="T9" fmla="*/ 363 h 759"/>
                <a:gd name="T10" fmla="*/ 5680 w 443"/>
                <a:gd name="T11" fmla="*/ 2995 h 759"/>
                <a:gd name="T12" fmla="*/ 3834 w 443"/>
                <a:gd name="T13" fmla="*/ 6600 h 759"/>
                <a:gd name="T14" fmla="*/ 2614 w 443"/>
                <a:gd name="T15" fmla="*/ 10717 h 759"/>
                <a:gd name="T16" fmla="*/ 675 w 443"/>
                <a:gd name="T17" fmla="*/ 13939 h 7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3" h="759">
                  <a:moveTo>
                    <a:pt x="43" y="735"/>
                  </a:moveTo>
                  <a:cubicBezTo>
                    <a:pt x="103" y="759"/>
                    <a:pt x="203" y="685"/>
                    <a:pt x="255" y="557"/>
                  </a:cubicBezTo>
                  <a:cubicBezTo>
                    <a:pt x="291" y="467"/>
                    <a:pt x="313" y="375"/>
                    <a:pt x="361" y="289"/>
                  </a:cubicBezTo>
                  <a:cubicBezTo>
                    <a:pt x="408" y="204"/>
                    <a:pt x="443" y="89"/>
                    <a:pt x="432" y="19"/>
                  </a:cubicBezTo>
                  <a:cubicBezTo>
                    <a:pt x="432" y="19"/>
                    <a:pt x="432" y="19"/>
                    <a:pt x="432" y="19"/>
                  </a:cubicBezTo>
                  <a:cubicBezTo>
                    <a:pt x="412" y="0"/>
                    <a:pt x="396" y="74"/>
                    <a:pt x="363" y="158"/>
                  </a:cubicBezTo>
                  <a:cubicBezTo>
                    <a:pt x="330" y="242"/>
                    <a:pt x="280" y="274"/>
                    <a:pt x="245" y="348"/>
                  </a:cubicBezTo>
                  <a:cubicBezTo>
                    <a:pt x="211" y="421"/>
                    <a:pt x="205" y="500"/>
                    <a:pt x="167" y="565"/>
                  </a:cubicBezTo>
                  <a:cubicBezTo>
                    <a:pt x="125" y="637"/>
                    <a:pt x="0" y="695"/>
                    <a:pt x="43" y="735"/>
                  </a:cubicBezTo>
                  <a:close/>
                </a:path>
              </a:pathLst>
            </a:custGeom>
            <a:solidFill>
              <a:srgbClr val="F6EC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3" name="Freeform 431">
              <a:extLst>
                <a:ext uri="{FF2B5EF4-FFF2-40B4-BE49-F238E27FC236}">
                  <a16:creationId xmlns:a16="http://schemas.microsoft.com/office/drawing/2014/main" id="{DD355D4D-1E30-4AEE-8579-1C22B8C1E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912"/>
              <a:ext cx="1290" cy="2354"/>
            </a:xfrm>
            <a:custGeom>
              <a:avLst/>
              <a:gdLst>
                <a:gd name="T0" fmla="*/ 7595 w 516"/>
                <a:gd name="T1" fmla="*/ 5756 h 883"/>
                <a:gd name="T2" fmla="*/ 6270 w 516"/>
                <a:gd name="T3" fmla="*/ 376 h 883"/>
                <a:gd name="T4" fmla="*/ 6083 w 516"/>
                <a:gd name="T5" fmla="*/ 35 h 883"/>
                <a:gd name="T6" fmla="*/ 6083 w 516"/>
                <a:gd name="T7" fmla="*/ 0 h 883"/>
                <a:gd name="T8" fmla="*/ 6063 w 516"/>
                <a:gd name="T9" fmla="*/ 0 h 883"/>
                <a:gd name="T10" fmla="*/ 4970 w 516"/>
                <a:gd name="T11" fmla="*/ 5175 h 883"/>
                <a:gd name="T12" fmla="*/ 3313 w 516"/>
                <a:gd name="T13" fmla="*/ 10248 h 883"/>
                <a:gd name="T14" fmla="*/ 0 w 516"/>
                <a:gd name="T15" fmla="*/ 13625 h 883"/>
                <a:gd name="T16" fmla="*/ 0 w 516"/>
                <a:gd name="T17" fmla="*/ 13625 h 883"/>
                <a:gd name="T18" fmla="*/ 0 w 516"/>
                <a:gd name="T19" fmla="*/ 13625 h 883"/>
                <a:gd name="T20" fmla="*/ 300 w 516"/>
                <a:gd name="T21" fmla="*/ 13967 h 883"/>
                <a:gd name="T22" fmla="*/ 2813 w 516"/>
                <a:gd name="T23" fmla="*/ 14718 h 883"/>
                <a:gd name="T24" fmla="*/ 6458 w 516"/>
                <a:gd name="T25" fmla="*/ 15500 h 883"/>
                <a:gd name="T26" fmla="*/ 7595 w 516"/>
                <a:gd name="T27" fmla="*/ 5756 h 8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6" h="883">
                  <a:moveTo>
                    <a:pt x="486" y="304"/>
                  </a:moveTo>
                  <a:cubicBezTo>
                    <a:pt x="474" y="212"/>
                    <a:pt x="444" y="113"/>
                    <a:pt x="401" y="20"/>
                  </a:cubicBezTo>
                  <a:cubicBezTo>
                    <a:pt x="399" y="15"/>
                    <a:pt x="392" y="4"/>
                    <a:pt x="389" y="2"/>
                  </a:cubicBezTo>
                  <a:cubicBezTo>
                    <a:pt x="389" y="2"/>
                    <a:pt x="389" y="1"/>
                    <a:pt x="389" y="0"/>
                  </a:cubicBezTo>
                  <a:cubicBezTo>
                    <a:pt x="389" y="0"/>
                    <a:pt x="388" y="0"/>
                    <a:pt x="388" y="0"/>
                  </a:cubicBezTo>
                  <a:cubicBezTo>
                    <a:pt x="401" y="70"/>
                    <a:pt x="366" y="187"/>
                    <a:pt x="318" y="273"/>
                  </a:cubicBezTo>
                  <a:cubicBezTo>
                    <a:pt x="270" y="359"/>
                    <a:pt x="248" y="451"/>
                    <a:pt x="212" y="541"/>
                  </a:cubicBezTo>
                  <a:cubicBezTo>
                    <a:pt x="160" y="669"/>
                    <a:pt x="60" y="743"/>
                    <a:pt x="0" y="719"/>
                  </a:cubicBezTo>
                  <a:cubicBezTo>
                    <a:pt x="0" y="719"/>
                    <a:pt x="0" y="719"/>
                    <a:pt x="0" y="719"/>
                  </a:cubicBezTo>
                  <a:cubicBezTo>
                    <a:pt x="0" y="719"/>
                    <a:pt x="0" y="719"/>
                    <a:pt x="0" y="719"/>
                  </a:cubicBezTo>
                  <a:cubicBezTo>
                    <a:pt x="5" y="723"/>
                    <a:pt x="5" y="728"/>
                    <a:pt x="19" y="737"/>
                  </a:cubicBezTo>
                  <a:cubicBezTo>
                    <a:pt x="62" y="764"/>
                    <a:pt x="120" y="761"/>
                    <a:pt x="180" y="777"/>
                  </a:cubicBezTo>
                  <a:cubicBezTo>
                    <a:pt x="272" y="797"/>
                    <a:pt x="367" y="883"/>
                    <a:pt x="413" y="818"/>
                  </a:cubicBezTo>
                  <a:cubicBezTo>
                    <a:pt x="473" y="735"/>
                    <a:pt x="516" y="526"/>
                    <a:pt x="486" y="304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4" name="Freeform 432">
              <a:extLst>
                <a:ext uri="{FF2B5EF4-FFF2-40B4-BE49-F238E27FC236}">
                  <a16:creationId xmlns:a16="http://schemas.microsoft.com/office/drawing/2014/main" id="{B01DE5CF-CCDC-4118-AAD5-F142E5370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368"/>
              <a:ext cx="1063" cy="1778"/>
            </a:xfrm>
            <a:custGeom>
              <a:avLst/>
              <a:gdLst>
                <a:gd name="T0" fmla="*/ 1521 w 425"/>
                <a:gd name="T1" fmla="*/ 10929 h 667"/>
                <a:gd name="T2" fmla="*/ 4272 w 425"/>
                <a:gd name="T3" fmla="*/ 11668 h 667"/>
                <a:gd name="T4" fmla="*/ 6288 w 425"/>
                <a:gd name="T5" fmla="*/ 7560 h 667"/>
                <a:gd name="T6" fmla="*/ 5975 w 425"/>
                <a:gd name="T7" fmla="*/ 0 h 667"/>
                <a:gd name="T8" fmla="*/ 6568 w 425"/>
                <a:gd name="T9" fmla="*/ 6494 h 667"/>
                <a:gd name="T10" fmla="*/ 5443 w 425"/>
                <a:gd name="T11" fmla="*/ 12030 h 667"/>
                <a:gd name="T12" fmla="*/ 4272 w 425"/>
                <a:gd name="T13" fmla="*/ 12443 h 667"/>
                <a:gd name="T14" fmla="*/ 2189 w 425"/>
                <a:gd name="T15" fmla="*/ 11382 h 667"/>
                <a:gd name="T16" fmla="*/ 0 w 425"/>
                <a:gd name="T17" fmla="*/ 10815 h 667"/>
                <a:gd name="T18" fmla="*/ 1521 w 425"/>
                <a:gd name="T19" fmla="*/ 10929 h 6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5" h="667">
                  <a:moveTo>
                    <a:pt x="97" y="577"/>
                  </a:moveTo>
                  <a:cubicBezTo>
                    <a:pt x="155" y="579"/>
                    <a:pt x="221" y="607"/>
                    <a:pt x="273" y="616"/>
                  </a:cubicBezTo>
                  <a:cubicBezTo>
                    <a:pt x="325" y="625"/>
                    <a:pt x="382" y="542"/>
                    <a:pt x="402" y="399"/>
                  </a:cubicBezTo>
                  <a:cubicBezTo>
                    <a:pt x="422" y="256"/>
                    <a:pt x="398" y="52"/>
                    <a:pt x="382" y="0"/>
                  </a:cubicBezTo>
                  <a:cubicBezTo>
                    <a:pt x="405" y="75"/>
                    <a:pt x="425" y="209"/>
                    <a:pt x="420" y="343"/>
                  </a:cubicBezTo>
                  <a:cubicBezTo>
                    <a:pt x="415" y="477"/>
                    <a:pt x="367" y="604"/>
                    <a:pt x="348" y="635"/>
                  </a:cubicBezTo>
                  <a:cubicBezTo>
                    <a:pt x="329" y="666"/>
                    <a:pt x="301" y="667"/>
                    <a:pt x="273" y="657"/>
                  </a:cubicBezTo>
                  <a:cubicBezTo>
                    <a:pt x="245" y="647"/>
                    <a:pt x="193" y="622"/>
                    <a:pt x="140" y="601"/>
                  </a:cubicBezTo>
                  <a:cubicBezTo>
                    <a:pt x="87" y="580"/>
                    <a:pt x="15" y="584"/>
                    <a:pt x="0" y="571"/>
                  </a:cubicBezTo>
                  <a:cubicBezTo>
                    <a:pt x="33" y="577"/>
                    <a:pt x="58" y="576"/>
                    <a:pt x="97" y="577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5" name="Freeform 433">
              <a:extLst>
                <a:ext uri="{FF2B5EF4-FFF2-40B4-BE49-F238E27FC236}">
                  <a16:creationId xmlns:a16="http://schemas.microsoft.com/office/drawing/2014/main" id="{4D7AA001-8184-469C-BA94-059D9AC51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917"/>
              <a:ext cx="1290" cy="2349"/>
            </a:xfrm>
            <a:custGeom>
              <a:avLst/>
              <a:gdLst>
                <a:gd name="T0" fmla="*/ 7595 w 516"/>
                <a:gd name="T1" fmla="*/ 5722 h 881"/>
                <a:gd name="T2" fmla="*/ 6270 w 516"/>
                <a:gd name="T3" fmla="*/ 341 h 881"/>
                <a:gd name="T4" fmla="*/ 6083 w 516"/>
                <a:gd name="T5" fmla="*/ 0 h 881"/>
                <a:gd name="T6" fmla="*/ 6083 w 516"/>
                <a:gd name="T7" fmla="*/ 0 h 881"/>
                <a:gd name="T8" fmla="*/ 6083 w 516"/>
                <a:gd name="T9" fmla="*/ 21 h 881"/>
                <a:gd name="T10" fmla="*/ 4970 w 516"/>
                <a:gd name="T11" fmla="*/ 5141 h 881"/>
                <a:gd name="T12" fmla="*/ 3313 w 516"/>
                <a:gd name="T13" fmla="*/ 10215 h 881"/>
                <a:gd name="T14" fmla="*/ 0 w 516"/>
                <a:gd name="T15" fmla="*/ 13593 h 881"/>
                <a:gd name="T16" fmla="*/ 0 w 516"/>
                <a:gd name="T17" fmla="*/ 13593 h 881"/>
                <a:gd name="T18" fmla="*/ 0 w 516"/>
                <a:gd name="T19" fmla="*/ 13593 h 881"/>
                <a:gd name="T20" fmla="*/ 300 w 516"/>
                <a:gd name="T21" fmla="*/ 13934 h 881"/>
                <a:gd name="T22" fmla="*/ 2813 w 516"/>
                <a:gd name="T23" fmla="*/ 14689 h 881"/>
                <a:gd name="T24" fmla="*/ 6458 w 516"/>
                <a:gd name="T25" fmla="*/ 15470 h 881"/>
                <a:gd name="T26" fmla="*/ 7595 w 516"/>
                <a:gd name="T27" fmla="*/ 5722 h 8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6" h="881">
                  <a:moveTo>
                    <a:pt x="486" y="302"/>
                  </a:moveTo>
                  <a:cubicBezTo>
                    <a:pt x="474" y="210"/>
                    <a:pt x="444" y="111"/>
                    <a:pt x="401" y="18"/>
                  </a:cubicBezTo>
                  <a:cubicBezTo>
                    <a:pt x="399" y="13"/>
                    <a:pt x="392" y="2"/>
                    <a:pt x="389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89" y="0"/>
                    <a:pt x="389" y="0"/>
                    <a:pt x="389" y="1"/>
                  </a:cubicBezTo>
                  <a:cubicBezTo>
                    <a:pt x="400" y="71"/>
                    <a:pt x="365" y="186"/>
                    <a:pt x="318" y="271"/>
                  </a:cubicBezTo>
                  <a:cubicBezTo>
                    <a:pt x="270" y="357"/>
                    <a:pt x="248" y="449"/>
                    <a:pt x="212" y="539"/>
                  </a:cubicBezTo>
                  <a:cubicBezTo>
                    <a:pt x="160" y="667"/>
                    <a:pt x="60" y="741"/>
                    <a:pt x="0" y="717"/>
                  </a:cubicBezTo>
                  <a:cubicBezTo>
                    <a:pt x="0" y="717"/>
                    <a:pt x="0" y="717"/>
                    <a:pt x="0" y="717"/>
                  </a:cubicBezTo>
                  <a:cubicBezTo>
                    <a:pt x="0" y="717"/>
                    <a:pt x="0" y="717"/>
                    <a:pt x="0" y="717"/>
                  </a:cubicBezTo>
                  <a:cubicBezTo>
                    <a:pt x="5" y="721"/>
                    <a:pt x="5" y="726"/>
                    <a:pt x="19" y="735"/>
                  </a:cubicBezTo>
                  <a:cubicBezTo>
                    <a:pt x="62" y="762"/>
                    <a:pt x="120" y="759"/>
                    <a:pt x="180" y="775"/>
                  </a:cubicBezTo>
                  <a:cubicBezTo>
                    <a:pt x="272" y="795"/>
                    <a:pt x="367" y="881"/>
                    <a:pt x="413" y="816"/>
                  </a:cubicBezTo>
                  <a:cubicBezTo>
                    <a:pt x="473" y="733"/>
                    <a:pt x="516" y="524"/>
                    <a:pt x="486" y="30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6" name="Freeform 434">
              <a:extLst>
                <a:ext uri="{FF2B5EF4-FFF2-40B4-BE49-F238E27FC236}">
                  <a16:creationId xmlns:a16="http://schemas.microsoft.com/office/drawing/2014/main" id="{B14A3E6C-FDE3-4753-BE8F-7957DEEC6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2336"/>
              <a:ext cx="625" cy="1400"/>
            </a:xfrm>
            <a:custGeom>
              <a:avLst/>
              <a:gdLst>
                <a:gd name="T0" fmla="*/ 3908 w 250"/>
                <a:gd name="T1" fmla="*/ 0 h 525"/>
                <a:gd name="T2" fmla="*/ 3113 w 250"/>
                <a:gd name="T3" fmla="*/ 2275 h 525"/>
                <a:gd name="T4" fmla="*/ 2033 w 250"/>
                <a:gd name="T5" fmla="*/ 5539 h 525"/>
                <a:gd name="T6" fmla="*/ 0 w 250"/>
                <a:gd name="T7" fmla="*/ 9955 h 525"/>
                <a:gd name="T8" fmla="*/ 1875 w 250"/>
                <a:gd name="T9" fmla="*/ 6485 h 525"/>
                <a:gd name="T10" fmla="*/ 2925 w 250"/>
                <a:gd name="T11" fmla="*/ 3072 h 525"/>
                <a:gd name="T12" fmla="*/ 3908 w 250"/>
                <a:gd name="T13" fmla="*/ 0 h 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0" h="525">
                  <a:moveTo>
                    <a:pt x="250" y="0"/>
                  </a:moveTo>
                  <a:cubicBezTo>
                    <a:pt x="244" y="30"/>
                    <a:pt x="225" y="75"/>
                    <a:pt x="199" y="120"/>
                  </a:cubicBezTo>
                  <a:cubicBezTo>
                    <a:pt x="174" y="165"/>
                    <a:pt x="156" y="223"/>
                    <a:pt x="130" y="292"/>
                  </a:cubicBezTo>
                  <a:cubicBezTo>
                    <a:pt x="105" y="361"/>
                    <a:pt x="76" y="457"/>
                    <a:pt x="0" y="525"/>
                  </a:cubicBezTo>
                  <a:cubicBezTo>
                    <a:pt x="40" y="493"/>
                    <a:pt x="84" y="444"/>
                    <a:pt x="120" y="342"/>
                  </a:cubicBezTo>
                  <a:cubicBezTo>
                    <a:pt x="156" y="240"/>
                    <a:pt x="178" y="190"/>
                    <a:pt x="187" y="162"/>
                  </a:cubicBezTo>
                  <a:cubicBezTo>
                    <a:pt x="196" y="133"/>
                    <a:pt x="240" y="66"/>
                    <a:pt x="2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7" name="Freeform 435">
              <a:extLst>
                <a:ext uri="{FF2B5EF4-FFF2-40B4-BE49-F238E27FC236}">
                  <a16:creationId xmlns:a16="http://schemas.microsoft.com/office/drawing/2014/main" id="{2680062F-6E3D-4275-9469-6F29E996A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3794"/>
              <a:ext cx="55" cy="43"/>
            </a:xfrm>
            <a:custGeom>
              <a:avLst/>
              <a:gdLst>
                <a:gd name="T0" fmla="*/ 0 w 22"/>
                <a:gd name="T1" fmla="*/ 0 h 16"/>
                <a:gd name="T2" fmla="*/ 345 w 22"/>
                <a:gd name="T3" fmla="*/ 27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cubicBezTo>
                    <a:pt x="3" y="9"/>
                    <a:pt x="13" y="16"/>
                    <a:pt x="22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8" name="Freeform 436">
              <a:extLst>
                <a:ext uri="{FF2B5EF4-FFF2-40B4-BE49-F238E27FC236}">
                  <a16:creationId xmlns:a16="http://schemas.microsoft.com/office/drawing/2014/main" id="{4C9EFB48-7B98-4E19-814A-1E2A46FF2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3829"/>
              <a:ext cx="13" cy="32"/>
            </a:xfrm>
            <a:custGeom>
              <a:avLst/>
              <a:gdLst>
                <a:gd name="T0" fmla="*/ 88 w 5"/>
                <a:gd name="T1" fmla="*/ 0 h 12"/>
                <a:gd name="T2" fmla="*/ 0 w 5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5" y="0"/>
                  </a:moveTo>
                  <a:cubicBezTo>
                    <a:pt x="3" y="4"/>
                    <a:pt x="1" y="8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9" name="Freeform 437">
              <a:extLst>
                <a:ext uri="{FF2B5EF4-FFF2-40B4-BE49-F238E27FC236}">
                  <a16:creationId xmlns:a16="http://schemas.microsoft.com/office/drawing/2014/main" id="{02F9BFAF-B26B-476F-9DF5-9C36EAE58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808"/>
              <a:ext cx="50" cy="24"/>
            </a:xfrm>
            <a:custGeom>
              <a:avLst/>
              <a:gdLst>
                <a:gd name="T0" fmla="*/ 0 w 20"/>
                <a:gd name="T1" fmla="*/ 171 h 9"/>
                <a:gd name="T2" fmla="*/ 313 w 20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9">
                  <a:moveTo>
                    <a:pt x="0" y="9"/>
                  </a:moveTo>
                  <a:cubicBezTo>
                    <a:pt x="7" y="7"/>
                    <a:pt x="13" y="2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0" name="Freeform 438">
              <a:extLst>
                <a:ext uri="{FF2B5EF4-FFF2-40B4-BE49-F238E27FC236}">
                  <a16:creationId xmlns:a16="http://schemas.microsoft.com/office/drawing/2014/main" id="{97002E66-02AC-4588-80E1-6E59A6D28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3789"/>
              <a:ext cx="18" cy="61"/>
            </a:xfrm>
            <a:custGeom>
              <a:avLst/>
              <a:gdLst>
                <a:gd name="T0" fmla="*/ 0 w 7"/>
                <a:gd name="T1" fmla="*/ 0 h 23"/>
                <a:gd name="T2" fmla="*/ 85 w 7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5" y="7"/>
                    <a:pt x="7" y="15"/>
                    <a:pt x="5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1" name="Freeform 439">
              <a:extLst>
                <a:ext uri="{FF2B5EF4-FFF2-40B4-BE49-F238E27FC236}">
                  <a16:creationId xmlns:a16="http://schemas.microsoft.com/office/drawing/2014/main" id="{8740843B-8955-4606-89DC-B321FD890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3816"/>
              <a:ext cx="35" cy="13"/>
            </a:xfrm>
            <a:custGeom>
              <a:avLst/>
              <a:gdLst>
                <a:gd name="T0" fmla="*/ 0 w 14"/>
                <a:gd name="T1" fmla="*/ 88 h 5"/>
                <a:gd name="T2" fmla="*/ 220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1"/>
                    <a:pt x="9" y="0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2" name="Freeform 440">
              <a:extLst>
                <a:ext uri="{FF2B5EF4-FFF2-40B4-BE49-F238E27FC236}">
                  <a16:creationId xmlns:a16="http://schemas.microsoft.com/office/drawing/2014/main" id="{18964226-3C41-4E10-BB88-8D6C88422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3797"/>
              <a:ext cx="30" cy="16"/>
            </a:xfrm>
            <a:custGeom>
              <a:avLst/>
              <a:gdLst>
                <a:gd name="T0" fmla="*/ 0 w 12"/>
                <a:gd name="T1" fmla="*/ 93 h 6"/>
                <a:gd name="T2" fmla="*/ 188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5"/>
                  </a:moveTo>
                  <a:cubicBezTo>
                    <a:pt x="5" y="6"/>
                    <a:pt x="9" y="4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3" name="Freeform 441">
              <a:extLst>
                <a:ext uri="{FF2B5EF4-FFF2-40B4-BE49-F238E27FC236}">
                  <a16:creationId xmlns:a16="http://schemas.microsoft.com/office/drawing/2014/main" id="{F30571DD-0F0A-49B0-8408-2B16C944C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3712"/>
              <a:ext cx="25" cy="93"/>
            </a:xfrm>
            <a:custGeom>
              <a:avLst/>
              <a:gdLst>
                <a:gd name="T0" fmla="*/ 113 w 10"/>
                <a:gd name="T1" fmla="*/ 0 h 35"/>
                <a:gd name="T2" fmla="*/ 0 w 10"/>
                <a:gd name="T3" fmla="*/ 6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5">
                  <a:moveTo>
                    <a:pt x="7" y="0"/>
                  </a:moveTo>
                  <a:cubicBezTo>
                    <a:pt x="10" y="12"/>
                    <a:pt x="8" y="25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4" name="Freeform 442">
              <a:extLst>
                <a:ext uri="{FF2B5EF4-FFF2-40B4-BE49-F238E27FC236}">
                  <a16:creationId xmlns:a16="http://schemas.microsoft.com/office/drawing/2014/main" id="{37EADF45-A758-410A-B955-A8CF0D478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" y="3776"/>
              <a:ext cx="33" cy="8"/>
            </a:xfrm>
            <a:custGeom>
              <a:avLst/>
              <a:gdLst>
                <a:gd name="T0" fmla="*/ 0 w 13"/>
                <a:gd name="T1" fmla="*/ 0 h 3"/>
                <a:gd name="T2" fmla="*/ 213 w 1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5" y="0"/>
                    <a:pt x="9" y="0"/>
                    <a:pt x="13" y="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5" name="Freeform 443">
              <a:extLst>
                <a:ext uri="{FF2B5EF4-FFF2-40B4-BE49-F238E27FC236}">
                  <a16:creationId xmlns:a16="http://schemas.microsoft.com/office/drawing/2014/main" id="{125FDD47-7730-4540-96C6-F780B95CC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3424"/>
              <a:ext cx="55" cy="56"/>
            </a:xfrm>
            <a:custGeom>
              <a:avLst/>
              <a:gdLst>
                <a:gd name="T0" fmla="*/ 0 w 22"/>
                <a:gd name="T1" fmla="*/ 0 h 21"/>
                <a:gd name="T2" fmla="*/ 345 w 22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1">
                  <a:moveTo>
                    <a:pt x="0" y="0"/>
                  </a:moveTo>
                  <a:cubicBezTo>
                    <a:pt x="2" y="11"/>
                    <a:pt x="10" y="20"/>
                    <a:pt x="22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6" name="Freeform 444">
              <a:extLst>
                <a:ext uri="{FF2B5EF4-FFF2-40B4-BE49-F238E27FC236}">
                  <a16:creationId xmlns:a16="http://schemas.microsoft.com/office/drawing/2014/main" id="{67AAE172-F4DB-400D-84BB-98F5D95C0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3466"/>
              <a:ext cx="23" cy="32"/>
            </a:xfrm>
            <a:custGeom>
              <a:avLst/>
              <a:gdLst>
                <a:gd name="T0" fmla="*/ 151 w 9"/>
                <a:gd name="T1" fmla="*/ 0 h 12"/>
                <a:gd name="T2" fmla="*/ 0 w 9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cubicBezTo>
                    <a:pt x="5" y="3"/>
                    <a:pt x="2" y="7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7" name="Freeform 445">
              <a:extLst>
                <a:ext uri="{FF2B5EF4-FFF2-40B4-BE49-F238E27FC236}">
                  <a16:creationId xmlns:a16="http://schemas.microsoft.com/office/drawing/2014/main" id="{C0C58963-B321-4CE2-BD5F-7A597B770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922"/>
              <a:ext cx="18" cy="48"/>
            </a:xfrm>
            <a:custGeom>
              <a:avLst/>
              <a:gdLst>
                <a:gd name="T0" fmla="*/ 0 w 7"/>
                <a:gd name="T1" fmla="*/ 0 h 18"/>
                <a:gd name="T2" fmla="*/ 118 w 7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0" y="7"/>
                    <a:pt x="1" y="14"/>
                    <a:pt x="7" y="1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8" name="Freeform 446">
              <a:extLst>
                <a:ext uri="{FF2B5EF4-FFF2-40B4-BE49-F238E27FC236}">
                  <a16:creationId xmlns:a16="http://schemas.microsoft.com/office/drawing/2014/main" id="{FE69B14F-F4DE-481C-BC4D-099A377DC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3960"/>
              <a:ext cx="15" cy="18"/>
            </a:xfrm>
            <a:custGeom>
              <a:avLst/>
              <a:gdLst>
                <a:gd name="T0" fmla="*/ 95 w 6"/>
                <a:gd name="T1" fmla="*/ 0 h 7"/>
                <a:gd name="T2" fmla="*/ 0 w 6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2" y="1"/>
                    <a:pt x="0" y="3"/>
                    <a:pt x="0" y="7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9" name="Freeform 447">
              <a:extLst>
                <a:ext uri="{FF2B5EF4-FFF2-40B4-BE49-F238E27FC236}">
                  <a16:creationId xmlns:a16="http://schemas.microsoft.com/office/drawing/2014/main" id="{4DE4B71A-59A8-4D8A-BDF2-FCC023ED2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3440"/>
              <a:ext cx="47" cy="16"/>
            </a:xfrm>
            <a:custGeom>
              <a:avLst/>
              <a:gdLst>
                <a:gd name="T0" fmla="*/ 0 w 19"/>
                <a:gd name="T1" fmla="*/ 115 h 6"/>
                <a:gd name="T2" fmla="*/ 287 w 1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7" y="6"/>
                    <a:pt x="14" y="3"/>
                    <a:pt x="1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0" name="Freeform 448">
              <a:extLst>
                <a:ext uri="{FF2B5EF4-FFF2-40B4-BE49-F238E27FC236}">
                  <a16:creationId xmlns:a16="http://schemas.microsoft.com/office/drawing/2014/main" id="{13E2F7D5-6412-4846-B5FE-8D88E2FD8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3736"/>
              <a:ext cx="45" cy="13"/>
            </a:xfrm>
            <a:custGeom>
              <a:avLst/>
              <a:gdLst>
                <a:gd name="T0" fmla="*/ 283 w 18"/>
                <a:gd name="T1" fmla="*/ 0 h 5"/>
                <a:gd name="T2" fmla="*/ 0 w 18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cubicBezTo>
                    <a:pt x="12" y="0"/>
                    <a:pt x="6" y="2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1" name="Freeform 449">
              <a:extLst>
                <a:ext uri="{FF2B5EF4-FFF2-40B4-BE49-F238E27FC236}">
                  <a16:creationId xmlns:a16="http://schemas.microsoft.com/office/drawing/2014/main" id="{51E7DA34-B1BB-45CA-B14E-8F302BCF5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3154"/>
              <a:ext cx="22" cy="110"/>
            </a:xfrm>
            <a:custGeom>
              <a:avLst/>
              <a:gdLst>
                <a:gd name="T0" fmla="*/ 29 w 9"/>
                <a:gd name="T1" fmla="*/ 0 h 41"/>
                <a:gd name="T2" fmla="*/ 0 w 9"/>
                <a:gd name="T3" fmla="*/ 79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1">
                  <a:moveTo>
                    <a:pt x="2" y="0"/>
                  </a:moveTo>
                  <a:cubicBezTo>
                    <a:pt x="8" y="12"/>
                    <a:pt x="9" y="30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2" name="Freeform 450">
              <a:extLst>
                <a:ext uri="{FF2B5EF4-FFF2-40B4-BE49-F238E27FC236}">
                  <a16:creationId xmlns:a16="http://schemas.microsoft.com/office/drawing/2014/main" id="{03A166F0-DE7B-41AC-9CDA-8ED2BDC1A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3216"/>
              <a:ext cx="45" cy="5"/>
            </a:xfrm>
            <a:custGeom>
              <a:avLst/>
              <a:gdLst>
                <a:gd name="T0" fmla="*/ 0 w 18"/>
                <a:gd name="T1" fmla="*/ 33 h 2"/>
                <a:gd name="T2" fmla="*/ 283 w 18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">
                  <a:moveTo>
                    <a:pt x="0" y="2"/>
                  </a:moveTo>
                  <a:cubicBezTo>
                    <a:pt x="6" y="0"/>
                    <a:pt x="12" y="0"/>
                    <a:pt x="18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3" name="Freeform 451">
              <a:extLst>
                <a:ext uri="{FF2B5EF4-FFF2-40B4-BE49-F238E27FC236}">
                  <a16:creationId xmlns:a16="http://schemas.microsoft.com/office/drawing/2014/main" id="{82E2A155-B3FB-4919-AF95-9F4FF96D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3154"/>
              <a:ext cx="95" cy="54"/>
            </a:xfrm>
            <a:custGeom>
              <a:avLst/>
              <a:gdLst>
                <a:gd name="T0" fmla="*/ 0 w 38"/>
                <a:gd name="T1" fmla="*/ 278 h 20"/>
                <a:gd name="T2" fmla="*/ 375 w 38"/>
                <a:gd name="T3" fmla="*/ 38 h 20"/>
                <a:gd name="T4" fmla="*/ 175 w 38"/>
                <a:gd name="T5" fmla="*/ 39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0">
                  <a:moveTo>
                    <a:pt x="0" y="14"/>
                  </a:moveTo>
                  <a:cubicBezTo>
                    <a:pt x="7" y="12"/>
                    <a:pt x="16" y="0"/>
                    <a:pt x="24" y="2"/>
                  </a:cubicBezTo>
                  <a:cubicBezTo>
                    <a:pt x="38" y="8"/>
                    <a:pt x="16" y="19"/>
                    <a:pt x="11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4" name="Freeform 452">
              <a:extLst>
                <a:ext uri="{FF2B5EF4-FFF2-40B4-BE49-F238E27FC236}">
                  <a16:creationId xmlns:a16="http://schemas.microsoft.com/office/drawing/2014/main" id="{C5268C33-2670-4118-A1E0-4C4B5F7CD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3242"/>
              <a:ext cx="50" cy="16"/>
            </a:xfrm>
            <a:custGeom>
              <a:avLst/>
              <a:gdLst>
                <a:gd name="T0" fmla="*/ 0 w 20"/>
                <a:gd name="T1" fmla="*/ 0 h 6"/>
                <a:gd name="T2" fmla="*/ 313 w 2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cubicBezTo>
                    <a:pt x="7" y="0"/>
                    <a:pt x="13" y="3"/>
                    <a:pt x="20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5" name="Freeform 453">
              <a:extLst>
                <a:ext uri="{FF2B5EF4-FFF2-40B4-BE49-F238E27FC236}">
                  <a16:creationId xmlns:a16="http://schemas.microsoft.com/office/drawing/2014/main" id="{089A05C0-7E3C-4ECF-91BC-F8FF984EE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157"/>
              <a:ext cx="60" cy="149"/>
            </a:xfrm>
            <a:custGeom>
              <a:avLst/>
              <a:gdLst>
                <a:gd name="T0" fmla="*/ 363 w 24"/>
                <a:gd name="T1" fmla="*/ 0 h 56"/>
                <a:gd name="T2" fmla="*/ 0 w 24"/>
                <a:gd name="T3" fmla="*/ 1054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6">
                  <a:moveTo>
                    <a:pt x="23" y="0"/>
                  </a:moveTo>
                  <a:cubicBezTo>
                    <a:pt x="24" y="20"/>
                    <a:pt x="18" y="45"/>
                    <a:pt x="0" y="5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6" name="Freeform 454">
              <a:extLst>
                <a:ext uri="{FF2B5EF4-FFF2-40B4-BE49-F238E27FC236}">
                  <a16:creationId xmlns:a16="http://schemas.microsoft.com/office/drawing/2014/main" id="{9DADC056-A933-4DCD-90D7-6E94E287A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264"/>
              <a:ext cx="60" cy="5"/>
            </a:xfrm>
            <a:custGeom>
              <a:avLst/>
              <a:gdLst>
                <a:gd name="T0" fmla="*/ 0 w 24"/>
                <a:gd name="T1" fmla="*/ 0 h 2"/>
                <a:gd name="T2" fmla="*/ 375 w 24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">
                  <a:moveTo>
                    <a:pt x="0" y="0"/>
                  </a:moveTo>
                  <a:cubicBezTo>
                    <a:pt x="8" y="0"/>
                    <a:pt x="16" y="1"/>
                    <a:pt x="24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7" name="Freeform 455">
              <a:extLst>
                <a:ext uri="{FF2B5EF4-FFF2-40B4-BE49-F238E27FC236}">
                  <a16:creationId xmlns:a16="http://schemas.microsoft.com/office/drawing/2014/main" id="{E35826AA-F51D-45E9-A9FA-91A155AC4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485"/>
              <a:ext cx="50" cy="85"/>
            </a:xfrm>
            <a:custGeom>
              <a:avLst/>
              <a:gdLst>
                <a:gd name="T0" fmla="*/ 283 w 20"/>
                <a:gd name="T1" fmla="*/ 0 h 32"/>
                <a:gd name="T2" fmla="*/ 0 w 20"/>
                <a:gd name="T3" fmla="*/ 60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2">
                  <a:moveTo>
                    <a:pt x="18" y="0"/>
                  </a:moveTo>
                  <a:cubicBezTo>
                    <a:pt x="20" y="14"/>
                    <a:pt x="12" y="25"/>
                    <a:pt x="0" y="3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8" name="Freeform 456">
              <a:extLst>
                <a:ext uri="{FF2B5EF4-FFF2-40B4-BE49-F238E27FC236}">
                  <a16:creationId xmlns:a16="http://schemas.microsoft.com/office/drawing/2014/main" id="{70FB4047-80A6-4A7E-AF82-2CFD12727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2544"/>
              <a:ext cx="28" cy="16"/>
            </a:xfrm>
            <a:custGeom>
              <a:avLst/>
              <a:gdLst>
                <a:gd name="T0" fmla="*/ 181 w 11"/>
                <a:gd name="T1" fmla="*/ 115 h 6"/>
                <a:gd name="T2" fmla="*/ 0 w 11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cubicBezTo>
                    <a:pt x="9" y="2"/>
                    <a:pt x="5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9" name="Freeform 457">
              <a:extLst>
                <a:ext uri="{FF2B5EF4-FFF2-40B4-BE49-F238E27FC236}">
                  <a16:creationId xmlns:a16="http://schemas.microsoft.com/office/drawing/2014/main" id="{2D03FBF2-0025-4089-B689-627F56A5D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2741"/>
              <a:ext cx="95" cy="24"/>
            </a:xfrm>
            <a:custGeom>
              <a:avLst/>
              <a:gdLst>
                <a:gd name="T0" fmla="*/ 595 w 38"/>
                <a:gd name="T1" fmla="*/ 171 h 9"/>
                <a:gd name="T2" fmla="*/ 0 w 38"/>
                <a:gd name="T3" fmla="*/ 35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9">
                  <a:moveTo>
                    <a:pt x="38" y="9"/>
                  </a:moveTo>
                  <a:cubicBezTo>
                    <a:pt x="28" y="0"/>
                    <a:pt x="12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0" name="Freeform 458">
              <a:extLst>
                <a:ext uri="{FF2B5EF4-FFF2-40B4-BE49-F238E27FC236}">
                  <a16:creationId xmlns:a16="http://schemas.microsoft.com/office/drawing/2014/main" id="{7139B9D9-7713-49C8-BC11-CA64A9B3C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2720"/>
              <a:ext cx="8" cy="29"/>
            </a:xfrm>
            <a:custGeom>
              <a:avLst/>
              <a:gdLst>
                <a:gd name="T0" fmla="*/ 56 w 3"/>
                <a:gd name="T1" fmla="*/ 0 h 11"/>
                <a:gd name="T2" fmla="*/ 0 w 3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0"/>
                  </a:moveTo>
                  <a:cubicBezTo>
                    <a:pt x="1" y="3"/>
                    <a:pt x="0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1" name="Freeform 459">
              <a:extLst>
                <a:ext uri="{FF2B5EF4-FFF2-40B4-BE49-F238E27FC236}">
                  <a16:creationId xmlns:a16="http://schemas.microsoft.com/office/drawing/2014/main" id="{DEAF8719-1F32-41EC-AB75-59643EC0F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624"/>
              <a:ext cx="57" cy="56"/>
            </a:xfrm>
            <a:custGeom>
              <a:avLst/>
              <a:gdLst>
                <a:gd name="T0" fmla="*/ 349 w 23"/>
                <a:gd name="T1" fmla="*/ 0 h 21"/>
                <a:gd name="T2" fmla="*/ 0 w 2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1">
                  <a:moveTo>
                    <a:pt x="23" y="0"/>
                  </a:moveTo>
                  <a:cubicBezTo>
                    <a:pt x="21" y="11"/>
                    <a:pt x="12" y="20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2" name="Freeform 460">
              <a:extLst>
                <a:ext uri="{FF2B5EF4-FFF2-40B4-BE49-F238E27FC236}">
                  <a16:creationId xmlns:a16="http://schemas.microsoft.com/office/drawing/2014/main" id="{6DC7F0AF-F92B-495B-8BFA-51B02EEC0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666"/>
              <a:ext cx="25" cy="32"/>
            </a:xfrm>
            <a:custGeom>
              <a:avLst/>
              <a:gdLst>
                <a:gd name="T0" fmla="*/ 0 w 10"/>
                <a:gd name="T1" fmla="*/ 0 h 12"/>
                <a:gd name="T2" fmla="*/ 158 w 10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5" y="3"/>
                    <a:pt x="8" y="7"/>
                    <a:pt x="1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3" name="Freeform 461">
              <a:extLst>
                <a:ext uri="{FF2B5EF4-FFF2-40B4-BE49-F238E27FC236}">
                  <a16:creationId xmlns:a16="http://schemas.microsoft.com/office/drawing/2014/main" id="{7A6CA18A-BD6E-4E5C-B624-78A4D77F9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922"/>
              <a:ext cx="65" cy="40"/>
            </a:xfrm>
            <a:custGeom>
              <a:avLst/>
              <a:gdLst>
                <a:gd name="T0" fmla="*/ 408 w 26"/>
                <a:gd name="T1" fmla="*/ 248 h 15"/>
                <a:gd name="T2" fmla="*/ 0 w 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26" y="13"/>
                  </a:moveTo>
                  <a:cubicBezTo>
                    <a:pt x="17" y="15"/>
                    <a:pt x="5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4" name="Freeform 462">
              <a:extLst>
                <a:ext uri="{FF2B5EF4-FFF2-40B4-BE49-F238E27FC236}">
                  <a16:creationId xmlns:a16="http://schemas.microsoft.com/office/drawing/2014/main" id="{A0D72395-D526-44E1-8CB4-C0CCC61F2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2960"/>
              <a:ext cx="20" cy="37"/>
            </a:xfrm>
            <a:custGeom>
              <a:avLst/>
              <a:gdLst>
                <a:gd name="T0" fmla="*/ 125 w 8"/>
                <a:gd name="T1" fmla="*/ 0 h 14"/>
                <a:gd name="T2" fmla="*/ 0 w 8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8" y="0"/>
                  </a:moveTo>
                  <a:cubicBezTo>
                    <a:pt x="6" y="5"/>
                    <a:pt x="3" y="9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5" name="Freeform 463">
              <a:extLst>
                <a:ext uri="{FF2B5EF4-FFF2-40B4-BE49-F238E27FC236}">
                  <a16:creationId xmlns:a16="http://schemas.microsoft.com/office/drawing/2014/main" id="{FCBB48D1-A7E2-4D93-9DA8-27DB38E1F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904"/>
              <a:ext cx="48" cy="64"/>
            </a:xfrm>
            <a:custGeom>
              <a:avLst/>
              <a:gdLst>
                <a:gd name="T0" fmla="*/ 0 w 19"/>
                <a:gd name="T1" fmla="*/ 0 h 24"/>
                <a:gd name="T2" fmla="*/ 306 w 19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4">
                  <a:moveTo>
                    <a:pt x="0" y="0"/>
                  </a:moveTo>
                  <a:cubicBezTo>
                    <a:pt x="1" y="13"/>
                    <a:pt x="9" y="18"/>
                    <a:pt x="19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6" name="Freeform 464">
              <a:extLst>
                <a:ext uri="{FF2B5EF4-FFF2-40B4-BE49-F238E27FC236}">
                  <a16:creationId xmlns:a16="http://schemas.microsoft.com/office/drawing/2014/main" id="{548CD772-72D2-44C6-9936-BC2933B8C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957"/>
              <a:ext cx="23" cy="29"/>
            </a:xfrm>
            <a:custGeom>
              <a:avLst/>
              <a:gdLst>
                <a:gd name="T0" fmla="*/ 151 w 9"/>
                <a:gd name="T1" fmla="*/ 0 h 11"/>
                <a:gd name="T2" fmla="*/ 0 w 9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cubicBezTo>
                    <a:pt x="6" y="4"/>
                    <a:pt x="4" y="8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7" name="Freeform 465">
              <a:extLst>
                <a:ext uri="{FF2B5EF4-FFF2-40B4-BE49-F238E27FC236}">
                  <a16:creationId xmlns:a16="http://schemas.microsoft.com/office/drawing/2014/main" id="{3DABFDED-41E7-43D1-83A8-33B9AF92D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3194"/>
              <a:ext cx="22" cy="54"/>
            </a:xfrm>
            <a:custGeom>
              <a:avLst/>
              <a:gdLst>
                <a:gd name="T0" fmla="*/ 12 w 9"/>
                <a:gd name="T1" fmla="*/ 0 h 20"/>
                <a:gd name="T2" fmla="*/ 132 w 9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1" y="0"/>
                  </a:moveTo>
                  <a:cubicBezTo>
                    <a:pt x="0" y="8"/>
                    <a:pt x="3" y="15"/>
                    <a:pt x="9" y="2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8" name="Freeform 466">
              <a:extLst>
                <a:ext uri="{FF2B5EF4-FFF2-40B4-BE49-F238E27FC236}">
                  <a16:creationId xmlns:a16="http://schemas.microsoft.com/office/drawing/2014/main" id="{4AB92944-D7CF-44ED-B7A3-C3B5DACE9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3234"/>
              <a:ext cx="38" cy="22"/>
            </a:xfrm>
            <a:custGeom>
              <a:avLst/>
              <a:gdLst>
                <a:gd name="T0" fmla="*/ 243 w 15"/>
                <a:gd name="T1" fmla="*/ 0 h 8"/>
                <a:gd name="T2" fmla="*/ 0 w 15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15" y="0"/>
                  </a:moveTo>
                  <a:cubicBezTo>
                    <a:pt x="9" y="0"/>
                    <a:pt x="3" y="3"/>
                    <a:pt x="0" y="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9" name="Freeform 467">
              <a:extLst>
                <a:ext uri="{FF2B5EF4-FFF2-40B4-BE49-F238E27FC236}">
                  <a16:creationId xmlns:a16="http://schemas.microsoft.com/office/drawing/2014/main" id="{4C4D8C9D-2A68-4A37-9979-20A419416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336"/>
              <a:ext cx="35" cy="69"/>
            </a:xfrm>
            <a:custGeom>
              <a:avLst/>
              <a:gdLst>
                <a:gd name="T0" fmla="*/ 50 w 14"/>
                <a:gd name="T1" fmla="*/ 0 h 26"/>
                <a:gd name="T2" fmla="*/ 220 w 14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6">
                  <a:moveTo>
                    <a:pt x="3" y="0"/>
                  </a:moveTo>
                  <a:cubicBezTo>
                    <a:pt x="0" y="10"/>
                    <a:pt x="7" y="20"/>
                    <a:pt x="14" y="2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0" name="Freeform 468">
              <a:extLst>
                <a:ext uri="{FF2B5EF4-FFF2-40B4-BE49-F238E27FC236}">
                  <a16:creationId xmlns:a16="http://schemas.microsoft.com/office/drawing/2014/main" id="{ADE31F21-88EF-41C2-AE03-609480E6A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3376"/>
              <a:ext cx="35" cy="26"/>
            </a:xfrm>
            <a:custGeom>
              <a:avLst/>
              <a:gdLst>
                <a:gd name="T0" fmla="*/ 220 w 14"/>
                <a:gd name="T1" fmla="*/ 0 h 10"/>
                <a:gd name="T2" fmla="*/ 0 w 14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14" y="0"/>
                  </a:moveTo>
                  <a:cubicBezTo>
                    <a:pt x="11" y="5"/>
                    <a:pt x="6" y="9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1" name="Freeform 469">
              <a:extLst>
                <a:ext uri="{FF2B5EF4-FFF2-40B4-BE49-F238E27FC236}">
                  <a16:creationId xmlns:a16="http://schemas.microsoft.com/office/drawing/2014/main" id="{F02663E8-6845-48DC-9B3D-FE60FA2BE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3546"/>
              <a:ext cx="85" cy="62"/>
            </a:xfrm>
            <a:custGeom>
              <a:avLst/>
              <a:gdLst>
                <a:gd name="T0" fmla="*/ 533 w 34"/>
                <a:gd name="T1" fmla="*/ 450 h 23"/>
                <a:gd name="T2" fmla="*/ 0 w 3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3">
                  <a:moveTo>
                    <a:pt x="34" y="23"/>
                  </a:moveTo>
                  <a:cubicBezTo>
                    <a:pt x="20" y="23"/>
                    <a:pt x="6" y="1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2" name="Freeform 470">
              <a:extLst>
                <a:ext uri="{FF2B5EF4-FFF2-40B4-BE49-F238E27FC236}">
                  <a16:creationId xmlns:a16="http://schemas.microsoft.com/office/drawing/2014/main" id="{BB235D0E-6110-42DE-B3FD-AA3ABD530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3600"/>
              <a:ext cx="10" cy="32"/>
            </a:xfrm>
            <a:custGeom>
              <a:avLst/>
              <a:gdLst>
                <a:gd name="T0" fmla="*/ 63 w 4"/>
                <a:gd name="T1" fmla="*/ 0 h 12"/>
                <a:gd name="T2" fmla="*/ 20 w 4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0" y="8"/>
                    <a:pt x="1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3" name="Freeform 471">
              <a:extLst>
                <a:ext uri="{FF2B5EF4-FFF2-40B4-BE49-F238E27FC236}">
                  <a16:creationId xmlns:a16="http://schemas.microsoft.com/office/drawing/2014/main" id="{F50DCEF5-CBD2-4F24-82CE-A96D5770E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3568"/>
              <a:ext cx="55" cy="40"/>
            </a:xfrm>
            <a:custGeom>
              <a:avLst/>
              <a:gdLst>
                <a:gd name="T0" fmla="*/ 345 w 22"/>
                <a:gd name="T1" fmla="*/ 0 h 15"/>
                <a:gd name="T2" fmla="*/ 0 w 22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22" y="0"/>
                  </a:moveTo>
                  <a:cubicBezTo>
                    <a:pt x="19" y="9"/>
                    <a:pt x="9" y="15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4" name="Freeform 472">
              <a:extLst>
                <a:ext uri="{FF2B5EF4-FFF2-40B4-BE49-F238E27FC236}">
                  <a16:creationId xmlns:a16="http://schemas.microsoft.com/office/drawing/2014/main" id="{3ABE7CFA-9219-4415-9EA2-D34D1366B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3602"/>
              <a:ext cx="13" cy="32"/>
            </a:xfrm>
            <a:custGeom>
              <a:avLst/>
              <a:gdLst>
                <a:gd name="T0" fmla="*/ 0 w 5"/>
                <a:gd name="T1" fmla="*/ 0 h 12"/>
                <a:gd name="T2" fmla="*/ 88 w 5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0" y="0"/>
                  </a:moveTo>
                  <a:cubicBezTo>
                    <a:pt x="2" y="3"/>
                    <a:pt x="4" y="7"/>
                    <a:pt x="5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5" name="Freeform 473">
              <a:extLst>
                <a:ext uri="{FF2B5EF4-FFF2-40B4-BE49-F238E27FC236}">
                  <a16:creationId xmlns:a16="http://schemas.microsoft.com/office/drawing/2014/main" id="{04C949AE-A565-412A-B72B-85A2FDC9E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3765"/>
              <a:ext cx="73" cy="40"/>
            </a:xfrm>
            <a:custGeom>
              <a:avLst/>
              <a:gdLst>
                <a:gd name="T0" fmla="*/ 463 w 29"/>
                <a:gd name="T1" fmla="*/ 285 h 15"/>
                <a:gd name="T2" fmla="*/ 0 w 2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5">
                  <a:moveTo>
                    <a:pt x="29" y="15"/>
                  </a:moveTo>
                  <a:cubicBezTo>
                    <a:pt x="19" y="14"/>
                    <a:pt x="8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6" name="Freeform 474">
              <a:extLst>
                <a:ext uri="{FF2B5EF4-FFF2-40B4-BE49-F238E27FC236}">
                  <a16:creationId xmlns:a16="http://schemas.microsoft.com/office/drawing/2014/main" id="{EC5ADF9C-C776-45B5-AC97-17F5CD475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3797"/>
              <a:ext cx="10" cy="37"/>
            </a:xfrm>
            <a:custGeom>
              <a:avLst/>
              <a:gdLst>
                <a:gd name="T0" fmla="*/ 63 w 4"/>
                <a:gd name="T1" fmla="*/ 0 h 14"/>
                <a:gd name="T2" fmla="*/ 0 w 4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cubicBezTo>
                    <a:pt x="2" y="4"/>
                    <a:pt x="1" y="9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7" name="Freeform 475">
              <a:extLst>
                <a:ext uri="{FF2B5EF4-FFF2-40B4-BE49-F238E27FC236}">
                  <a16:creationId xmlns:a16="http://schemas.microsoft.com/office/drawing/2014/main" id="{FE2CCB42-AA46-4177-B307-1E621EFF5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136"/>
              <a:ext cx="25" cy="61"/>
            </a:xfrm>
            <a:custGeom>
              <a:avLst/>
              <a:gdLst>
                <a:gd name="T0" fmla="*/ 158 w 10"/>
                <a:gd name="T1" fmla="*/ 0 h 23"/>
                <a:gd name="T2" fmla="*/ 33 w 10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10" y="0"/>
                  </a:moveTo>
                  <a:cubicBezTo>
                    <a:pt x="6" y="7"/>
                    <a:pt x="0" y="14"/>
                    <a:pt x="2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8" name="Freeform 476">
              <a:extLst>
                <a:ext uri="{FF2B5EF4-FFF2-40B4-BE49-F238E27FC236}">
                  <a16:creationId xmlns:a16="http://schemas.microsoft.com/office/drawing/2014/main" id="{EA32C6FE-5A5B-4D33-B56C-E3929B506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3152"/>
              <a:ext cx="32" cy="21"/>
            </a:xfrm>
            <a:custGeom>
              <a:avLst/>
              <a:gdLst>
                <a:gd name="T0" fmla="*/ 194 w 13"/>
                <a:gd name="T1" fmla="*/ 144 h 8"/>
                <a:gd name="T2" fmla="*/ 0 w 13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13" y="8"/>
                  </a:moveTo>
                  <a:cubicBezTo>
                    <a:pt x="11" y="2"/>
                    <a:pt x="7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9" name="Freeform 477">
              <a:extLst>
                <a:ext uri="{FF2B5EF4-FFF2-40B4-BE49-F238E27FC236}">
                  <a16:creationId xmlns:a16="http://schemas.microsoft.com/office/drawing/2014/main" id="{FD9855B6-A6D7-447F-B77C-F68EB1EE8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178"/>
              <a:ext cx="67" cy="46"/>
            </a:xfrm>
            <a:custGeom>
              <a:avLst/>
              <a:gdLst>
                <a:gd name="T0" fmla="*/ 42 w 27"/>
                <a:gd name="T1" fmla="*/ 0 h 17"/>
                <a:gd name="T2" fmla="*/ 0 w 27"/>
                <a:gd name="T3" fmla="*/ 23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7">
                  <a:moveTo>
                    <a:pt x="3" y="0"/>
                  </a:moveTo>
                  <a:cubicBezTo>
                    <a:pt x="27" y="3"/>
                    <a:pt x="23" y="17"/>
                    <a:pt x="0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0" name="Freeform 478">
              <a:extLst>
                <a:ext uri="{FF2B5EF4-FFF2-40B4-BE49-F238E27FC236}">
                  <a16:creationId xmlns:a16="http://schemas.microsoft.com/office/drawing/2014/main" id="{747813D0-CB9B-4E44-91E7-1BB68E393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2280"/>
              <a:ext cx="17" cy="29"/>
            </a:xfrm>
            <a:custGeom>
              <a:avLst/>
              <a:gdLst>
                <a:gd name="T0" fmla="*/ 0 w 7"/>
                <a:gd name="T1" fmla="*/ 0 h 11"/>
                <a:gd name="T2" fmla="*/ 100 w 7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0" y="5"/>
                    <a:pt x="3" y="9"/>
                    <a:pt x="7" y="1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1" name="Freeform 479">
              <a:extLst>
                <a:ext uri="{FF2B5EF4-FFF2-40B4-BE49-F238E27FC236}">
                  <a16:creationId xmlns:a16="http://schemas.microsoft.com/office/drawing/2014/main" id="{D3D28FAD-A124-4B88-9738-F45285F7D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2912"/>
              <a:ext cx="45" cy="26"/>
            </a:xfrm>
            <a:custGeom>
              <a:avLst/>
              <a:gdLst>
                <a:gd name="T0" fmla="*/ 0 w 18"/>
                <a:gd name="T1" fmla="*/ 177 h 10"/>
                <a:gd name="T2" fmla="*/ 283 w 1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6" y="7"/>
                    <a:pt x="12" y="3"/>
                    <a:pt x="1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2" name="Freeform 480">
              <a:extLst>
                <a:ext uri="{FF2B5EF4-FFF2-40B4-BE49-F238E27FC236}">
                  <a16:creationId xmlns:a16="http://schemas.microsoft.com/office/drawing/2014/main" id="{7260C7DA-49F6-47A1-9B44-A22B5D737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2725"/>
              <a:ext cx="10" cy="53"/>
            </a:xfrm>
            <a:custGeom>
              <a:avLst/>
              <a:gdLst>
                <a:gd name="T0" fmla="*/ 63 w 4"/>
                <a:gd name="T1" fmla="*/ 0 h 20"/>
                <a:gd name="T2" fmla="*/ 20 w 4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0">
                  <a:moveTo>
                    <a:pt x="4" y="0"/>
                  </a:moveTo>
                  <a:cubicBezTo>
                    <a:pt x="1" y="6"/>
                    <a:pt x="0" y="13"/>
                    <a:pt x="1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3" name="Freeform 481">
              <a:extLst>
                <a:ext uri="{FF2B5EF4-FFF2-40B4-BE49-F238E27FC236}">
                  <a16:creationId xmlns:a16="http://schemas.microsoft.com/office/drawing/2014/main" id="{ED6652A3-CF61-4C48-8808-6B069FC39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728"/>
              <a:ext cx="43" cy="50"/>
            </a:xfrm>
            <a:custGeom>
              <a:avLst/>
              <a:gdLst>
                <a:gd name="T0" fmla="*/ 276 w 17"/>
                <a:gd name="T1" fmla="*/ 0 h 19"/>
                <a:gd name="T2" fmla="*/ 0 w 17"/>
                <a:gd name="T3" fmla="*/ 34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8" y="2"/>
                    <a:pt x="3" y="10"/>
                    <a:pt x="0" y="1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4" name="Freeform 482">
              <a:extLst>
                <a:ext uri="{FF2B5EF4-FFF2-40B4-BE49-F238E27FC236}">
                  <a16:creationId xmlns:a16="http://schemas.microsoft.com/office/drawing/2014/main" id="{809F2972-2968-4B93-8CBA-3F3CECF62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914"/>
              <a:ext cx="37" cy="62"/>
            </a:xfrm>
            <a:custGeom>
              <a:avLst/>
              <a:gdLst>
                <a:gd name="T0" fmla="*/ 0 w 15"/>
                <a:gd name="T1" fmla="*/ 450 h 23"/>
                <a:gd name="T2" fmla="*/ 224 w 15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3">
                  <a:moveTo>
                    <a:pt x="0" y="23"/>
                  </a:moveTo>
                  <a:cubicBezTo>
                    <a:pt x="5" y="15"/>
                    <a:pt x="8" y="7"/>
                    <a:pt x="15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5" name="Freeform 483">
              <a:extLst>
                <a:ext uri="{FF2B5EF4-FFF2-40B4-BE49-F238E27FC236}">
                  <a16:creationId xmlns:a16="http://schemas.microsoft.com/office/drawing/2014/main" id="{D24304D2-63DA-4D00-9F4F-8DA110BFF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978"/>
              <a:ext cx="42" cy="27"/>
            </a:xfrm>
            <a:custGeom>
              <a:avLst/>
              <a:gdLst>
                <a:gd name="T0" fmla="*/ 0 w 17"/>
                <a:gd name="T1" fmla="*/ 0 h 10"/>
                <a:gd name="T2" fmla="*/ 257 w 17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0" y="0"/>
                  </a:moveTo>
                  <a:cubicBezTo>
                    <a:pt x="8" y="0"/>
                    <a:pt x="13" y="5"/>
                    <a:pt x="17" y="1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6" name="Freeform 484">
              <a:extLst>
                <a:ext uri="{FF2B5EF4-FFF2-40B4-BE49-F238E27FC236}">
                  <a16:creationId xmlns:a16="http://schemas.microsoft.com/office/drawing/2014/main" id="{E961DB88-6E45-4353-97FC-6F0094F94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3218"/>
              <a:ext cx="33" cy="59"/>
            </a:xfrm>
            <a:custGeom>
              <a:avLst/>
              <a:gdLst>
                <a:gd name="T0" fmla="*/ 0 w 13"/>
                <a:gd name="T1" fmla="*/ 0 h 22"/>
                <a:gd name="T2" fmla="*/ 213 w 13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2">
                  <a:moveTo>
                    <a:pt x="0" y="0"/>
                  </a:moveTo>
                  <a:cubicBezTo>
                    <a:pt x="5" y="5"/>
                    <a:pt x="10" y="15"/>
                    <a:pt x="13" y="2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7" name="Freeform 485">
              <a:extLst>
                <a:ext uri="{FF2B5EF4-FFF2-40B4-BE49-F238E27FC236}">
                  <a16:creationId xmlns:a16="http://schemas.microsoft.com/office/drawing/2014/main" id="{3DC791E2-CDE4-4CB6-A108-57E0B55C7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3557"/>
              <a:ext cx="50" cy="37"/>
            </a:xfrm>
            <a:custGeom>
              <a:avLst/>
              <a:gdLst>
                <a:gd name="T0" fmla="*/ 0 w 20"/>
                <a:gd name="T1" fmla="*/ 259 h 14"/>
                <a:gd name="T2" fmla="*/ 313 w 20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7" y="11"/>
                    <a:pt x="13" y="5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8" name="Freeform 486">
              <a:extLst>
                <a:ext uri="{FF2B5EF4-FFF2-40B4-BE49-F238E27FC236}">
                  <a16:creationId xmlns:a16="http://schemas.microsoft.com/office/drawing/2014/main" id="{016D7981-1EF8-4224-9CD4-99F7D75FF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3578"/>
              <a:ext cx="28" cy="51"/>
            </a:xfrm>
            <a:custGeom>
              <a:avLst/>
              <a:gdLst>
                <a:gd name="T0" fmla="*/ 0 w 11"/>
                <a:gd name="T1" fmla="*/ 368 h 19"/>
                <a:gd name="T2" fmla="*/ 181 w 1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0" y="19"/>
                  </a:moveTo>
                  <a:cubicBezTo>
                    <a:pt x="0" y="11"/>
                    <a:pt x="5" y="5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9" name="Freeform 487">
              <a:extLst>
                <a:ext uri="{FF2B5EF4-FFF2-40B4-BE49-F238E27FC236}">
                  <a16:creationId xmlns:a16="http://schemas.microsoft.com/office/drawing/2014/main" id="{B201C48C-DC7B-4C8F-AE0F-AE3A4A42F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3749"/>
              <a:ext cx="42" cy="56"/>
            </a:xfrm>
            <a:custGeom>
              <a:avLst/>
              <a:gdLst>
                <a:gd name="T0" fmla="*/ 0 w 17"/>
                <a:gd name="T1" fmla="*/ 397 h 21"/>
                <a:gd name="T2" fmla="*/ 257 w 17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1">
                  <a:moveTo>
                    <a:pt x="0" y="21"/>
                  </a:moveTo>
                  <a:cubicBezTo>
                    <a:pt x="7" y="15"/>
                    <a:pt x="10" y="6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0" name="Freeform 488">
              <a:extLst>
                <a:ext uri="{FF2B5EF4-FFF2-40B4-BE49-F238E27FC236}">
                  <a16:creationId xmlns:a16="http://schemas.microsoft.com/office/drawing/2014/main" id="{47F9373D-504E-4303-9D3C-3E250C13A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570"/>
              <a:ext cx="43" cy="43"/>
            </a:xfrm>
            <a:custGeom>
              <a:avLst/>
              <a:gdLst>
                <a:gd name="T0" fmla="*/ 0 w 17"/>
                <a:gd name="T1" fmla="*/ 0 h 16"/>
                <a:gd name="T2" fmla="*/ 276 w 17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4" y="7"/>
                    <a:pt x="10" y="13"/>
                    <a:pt x="17" y="1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1" name="Freeform 489">
              <a:extLst>
                <a:ext uri="{FF2B5EF4-FFF2-40B4-BE49-F238E27FC236}">
                  <a16:creationId xmlns:a16="http://schemas.microsoft.com/office/drawing/2014/main" id="{89A3E8AD-E42E-438A-9AC3-EF76D79D8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3357"/>
              <a:ext cx="47" cy="24"/>
            </a:xfrm>
            <a:custGeom>
              <a:avLst/>
              <a:gdLst>
                <a:gd name="T0" fmla="*/ 0 w 19"/>
                <a:gd name="T1" fmla="*/ 21 h 9"/>
                <a:gd name="T2" fmla="*/ 287 w 1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9">
                  <a:moveTo>
                    <a:pt x="0" y="1"/>
                  </a:moveTo>
                  <a:cubicBezTo>
                    <a:pt x="4" y="9"/>
                    <a:pt x="13" y="3"/>
                    <a:pt x="1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2" name="Freeform 490">
              <a:extLst>
                <a:ext uri="{FF2B5EF4-FFF2-40B4-BE49-F238E27FC236}">
                  <a16:creationId xmlns:a16="http://schemas.microsoft.com/office/drawing/2014/main" id="{619EA163-EA7E-4AC6-B0FF-11F753536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136"/>
              <a:ext cx="18" cy="42"/>
            </a:xfrm>
            <a:custGeom>
              <a:avLst/>
              <a:gdLst>
                <a:gd name="T0" fmla="*/ 0 w 7"/>
                <a:gd name="T1" fmla="*/ 0 h 16"/>
                <a:gd name="T2" fmla="*/ 118 w 7"/>
                <a:gd name="T3" fmla="*/ 28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3" y="6"/>
                    <a:pt x="3" y="11"/>
                    <a:pt x="7" y="1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3" name="Freeform 491">
              <a:extLst>
                <a:ext uri="{FF2B5EF4-FFF2-40B4-BE49-F238E27FC236}">
                  <a16:creationId xmlns:a16="http://schemas.microsoft.com/office/drawing/2014/main" id="{2AAC25EB-D95A-4013-B5CA-5C9508F61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2506"/>
              <a:ext cx="50" cy="11"/>
            </a:xfrm>
            <a:custGeom>
              <a:avLst/>
              <a:gdLst>
                <a:gd name="T0" fmla="*/ 0 w 20"/>
                <a:gd name="T1" fmla="*/ 0 h 4"/>
                <a:gd name="T2" fmla="*/ 313 w 20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6" y="3"/>
                    <a:pt x="13" y="3"/>
                    <a:pt x="20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4" name="Freeform 492">
              <a:extLst>
                <a:ext uri="{FF2B5EF4-FFF2-40B4-BE49-F238E27FC236}">
                  <a16:creationId xmlns:a16="http://schemas.microsoft.com/office/drawing/2014/main" id="{0A230AB4-B0CF-44B7-A054-DBC955FB8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869"/>
              <a:ext cx="1108" cy="2024"/>
            </a:xfrm>
            <a:custGeom>
              <a:avLst/>
              <a:gdLst>
                <a:gd name="T0" fmla="*/ 675 w 443"/>
                <a:gd name="T1" fmla="*/ 13939 h 759"/>
                <a:gd name="T2" fmla="*/ 3992 w 443"/>
                <a:gd name="T3" fmla="*/ 10560 h 759"/>
                <a:gd name="T4" fmla="*/ 5650 w 443"/>
                <a:gd name="T5" fmla="*/ 5483 h 759"/>
                <a:gd name="T6" fmla="*/ 6756 w 443"/>
                <a:gd name="T7" fmla="*/ 363 h 759"/>
                <a:gd name="T8" fmla="*/ 6756 w 443"/>
                <a:gd name="T9" fmla="*/ 363 h 759"/>
                <a:gd name="T10" fmla="*/ 5680 w 443"/>
                <a:gd name="T11" fmla="*/ 2995 h 759"/>
                <a:gd name="T12" fmla="*/ 3834 w 443"/>
                <a:gd name="T13" fmla="*/ 6600 h 759"/>
                <a:gd name="T14" fmla="*/ 2614 w 443"/>
                <a:gd name="T15" fmla="*/ 10717 h 759"/>
                <a:gd name="T16" fmla="*/ 675 w 443"/>
                <a:gd name="T17" fmla="*/ 13939 h 7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3" h="759">
                  <a:moveTo>
                    <a:pt x="43" y="735"/>
                  </a:moveTo>
                  <a:cubicBezTo>
                    <a:pt x="103" y="759"/>
                    <a:pt x="203" y="685"/>
                    <a:pt x="255" y="557"/>
                  </a:cubicBezTo>
                  <a:cubicBezTo>
                    <a:pt x="291" y="467"/>
                    <a:pt x="313" y="375"/>
                    <a:pt x="361" y="289"/>
                  </a:cubicBezTo>
                  <a:cubicBezTo>
                    <a:pt x="408" y="204"/>
                    <a:pt x="443" y="89"/>
                    <a:pt x="432" y="19"/>
                  </a:cubicBezTo>
                  <a:cubicBezTo>
                    <a:pt x="432" y="19"/>
                    <a:pt x="432" y="19"/>
                    <a:pt x="432" y="19"/>
                  </a:cubicBezTo>
                  <a:cubicBezTo>
                    <a:pt x="412" y="0"/>
                    <a:pt x="396" y="74"/>
                    <a:pt x="363" y="158"/>
                  </a:cubicBezTo>
                  <a:cubicBezTo>
                    <a:pt x="330" y="242"/>
                    <a:pt x="280" y="274"/>
                    <a:pt x="245" y="348"/>
                  </a:cubicBezTo>
                  <a:cubicBezTo>
                    <a:pt x="211" y="421"/>
                    <a:pt x="205" y="500"/>
                    <a:pt x="167" y="565"/>
                  </a:cubicBezTo>
                  <a:cubicBezTo>
                    <a:pt x="125" y="637"/>
                    <a:pt x="0" y="695"/>
                    <a:pt x="43" y="7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5" name="Freeform 493">
              <a:extLst>
                <a:ext uri="{FF2B5EF4-FFF2-40B4-BE49-F238E27FC236}">
                  <a16:creationId xmlns:a16="http://schemas.microsoft.com/office/drawing/2014/main" id="{8DD4CD76-E6AF-4DFD-B732-0297D7BFA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2357"/>
              <a:ext cx="725" cy="1432"/>
            </a:xfrm>
            <a:custGeom>
              <a:avLst/>
              <a:gdLst>
                <a:gd name="T0" fmla="*/ 4533 w 290"/>
                <a:gd name="T1" fmla="*/ 0 h 537"/>
                <a:gd name="T2" fmla="*/ 3550 w 290"/>
                <a:gd name="T3" fmla="*/ 2525 h 537"/>
                <a:gd name="T4" fmla="*/ 2488 w 290"/>
                <a:gd name="T5" fmla="*/ 5859 h 537"/>
                <a:gd name="T6" fmla="*/ 0 w 290"/>
                <a:gd name="T7" fmla="*/ 10184 h 537"/>
                <a:gd name="T8" fmla="*/ 2145 w 290"/>
                <a:gd name="T9" fmla="*/ 6429 h 537"/>
                <a:gd name="T10" fmla="*/ 3363 w 290"/>
                <a:gd name="T11" fmla="*/ 2275 h 537"/>
                <a:gd name="T12" fmla="*/ 4533 w 290"/>
                <a:gd name="T13" fmla="*/ 0 h 5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537">
                  <a:moveTo>
                    <a:pt x="290" y="0"/>
                  </a:moveTo>
                  <a:cubicBezTo>
                    <a:pt x="282" y="27"/>
                    <a:pt x="249" y="93"/>
                    <a:pt x="227" y="133"/>
                  </a:cubicBezTo>
                  <a:cubicBezTo>
                    <a:pt x="204" y="174"/>
                    <a:pt x="179" y="253"/>
                    <a:pt x="159" y="309"/>
                  </a:cubicBezTo>
                  <a:cubicBezTo>
                    <a:pt x="140" y="364"/>
                    <a:pt x="86" y="499"/>
                    <a:pt x="0" y="537"/>
                  </a:cubicBezTo>
                  <a:cubicBezTo>
                    <a:pt x="44" y="511"/>
                    <a:pt x="105" y="432"/>
                    <a:pt x="137" y="339"/>
                  </a:cubicBezTo>
                  <a:cubicBezTo>
                    <a:pt x="168" y="246"/>
                    <a:pt x="186" y="168"/>
                    <a:pt x="215" y="120"/>
                  </a:cubicBezTo>
                  <a:cubicBezTo>
                    <a:pt x="242" y="75"/>
                    <a:pt x="275" y="40"/>
                    <a:pt x="290" y="0"/>
                  </a:cubicBezTo>
                  <a:close/>
                </a:path>
              </a:pathLst>
            </a:custGeom>
            <a:solidFill>
              <a:srgbClr val="E8CF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6" name="Freeform 494">
              <a:extLst>
                <a:ext uri="{FF2B5EF4-FFF2-40B4-BE49-F238E27FC236}">
                  <a16:creationId xmlns:a16="http://schemas.microsoft.com/office/drawing/2014/main" id="{6F00FB9C-E6B1-4384-81C4-2F13E89BC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856"/>
              <a:ext cx="77" cy="234"/>
            </a:xfrm>
            <a:custGeom>
              <a:avLst/>
              <a:gdLst>
                <a:gd name="T0" fmla="*/ 0 w 31"/>
                <a:gd name="T1" fmla="*/ 1146 h 88"/>
                <a:gd name="T2" fmla="*/ 124 w 31"/>
                <a:gd name="T3" fmla="*/ 1521 h 88"/>
                <a:gd name="T4" fmla="*/ 432 w 31"/>
                <a:gd name="T5" fmla="*/ 657 h 88"/>
                <a:gd name="T6" fmla="*/ 278 w 31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88">
                  <a:moveTo>
                    <a:pt x="0" y="61"/>
                  </a:moveTo>
                  <a:cubicBezTo>
                    <a:pt x="2" y="69"/>
                    <a:pt x="5" y="77"/>
                    <a:pt x="8" y="81"/>
                  </a:cubicBezTo>
                  <a:cubicBezTo>
                    <a:pt x="15" y="88"/>
                    <a:pt x="31" y="55"/>
                    <a:pt x="28" y="35"/>
                  </a:cubicBezTo>
                  <a:cubicBezTo>
                    <a:pt x="25" y="15"/>
                    <a:pt x="21" y="7"/>
                    <a:pt x="18" y="0"/>
                  </a:cubicBezTo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7" name="Freeform 495">
              <a:extLst>
                <a:ext uri="{FF2B5EF4-FFF2-40B4-BE49-F238E27FC236}">
                  <a16:creationId xmlns:a16="http://schemas.microsoft.com/office/drawing/2014/main" id="{8D27E8AF-B229-4A4C-8918-31E096A55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856"/>
              <a:ext cx="77" cy="234"/>
            </a:xfrm>
            <a:custGeom>
              <a:avLst/>
              <a:gdLst>
                <a:gd name="T0" fmla="*/ 0 w 31"/>
                <a:gd name="T1" fmla="*/ 1146 h 88"/>
                <a:gd name="T2" fmla="*/ 124 w 31"/>
                <a:gd name="T3" fmla="*/ 1521 h 88"/>
                <a:gd name="T4" fmla="*/ 432 w 31"/>
                <a:gd name="T5" fmla="*/ 657 h 88"/>
                <a:gd name="T6" fmla="*/ 278 w 31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88">
                  <a:moveTo>
                    <a:pt x="0" y="61"/>
                  </a:moveTo>
                  <a:cubicBezTo>
                    <a:pt x="2" y="69"/>
                    <a:pt x="5" y="77"/>
                    <a:pt x="8" y="81"/>
                  </a:cubicBezTo>
                  <a:cubicBezTo>
                    <a:pt x="15" y="88"/>
                    <a:pt x="31" y="55"/>
                    <a:pt x="28" y="35"/>
                  </a:cubicBezTo>
                  <a:cubicBezTo>
                    <a:pt x="25" y="15"/>
                    <a:pt x="21" y="7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8" name="Freeform 496">
              <a:extLst>
                <a:ext uri="{FF2B5EF4-FFF2-40B4-BE49-F238E27FC236}">
                  <a16:creationId xmlns:a16="http://schemas.microsoft.com/office/drawing/2014/main" id="{E653C17C-9283-409D-BC17-FBCA5E3A4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2896"/>
              <a:ext cx="8" cy="82"/>
            </a:xfrm>
            <a:custGeom>
              <a:avLst/>
              <a:gdLst>
                <a:gd name="T0" fmla="*/ 0 w 3"/>
                <a:gd name="T1" fmla="*/ 0 h 31"/>
                <a:gd name="T2" fmla="*/ 21 w 3"/>
                <a:gd name="T3" fmla="*/ 57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1">
                  <a:moveTo>
                    <a:pt x="0" y="0"/>
                  </a:moveTo>
                  <a:cubicBezTo>
                    <a:pt x="3" y="5"/>
                    <a:pt x="2" y="27"/>
                    <a:pt x="1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9" name="Freeform 497">
              <a:extLst>
                <a:ext uri="{FF2B5EF4-FFF2-40B4-BE49-F238E27FC236}">
                  <a16:creationId xmlns:a16="http://schemas.microsoft.com/office/drawing/2014/main" id="{9668CFD0-D0AA-4690-9E28-84C6F52A2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3072"/>
              <a:ext cx="27" cy="10"/>
            </a:xfrm>
            <a:custGeom>
              <a:avLst/>
              <a:gdLst>
                <a:gd name="T0" fmla="*/ 0 w 11"/>
                <a:gd name="T1" fmla="*/ 20 h 4"/>
                <a:gd name="T2" fmla="*/ 162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1"/>
                  </a:moveTo>
                  <a:cubicBezTo>
                    <a:pt x="2" y="4"/>
                    <a:pt x="8" y="3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0" name="Freeform 498">
              <a:extLst>
                <a:ext uri="{FF2B5EF4-FFF2-40B4-BE49-F238E27FC236}">
                  <a16:creationId xmlns:a16="http://schemas.microsoft.com/office/drawing/2014/main" id="{238E9CF6-4F97-4989-BD0E-A8F7901423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3" y="2258"/>
              <a:ext cx="285" cy="499"/>
            </a:xfrm>
            <a:custGeom>
              <a:avLst/>
              <a:gdLst>
                <a:gd name="T0" fmla="*/ 658 w 114"/>
                <a:gd name="T1" fmla="*/ 2415 h 187"/>
                <a:gd name="T2" fmla="*/ 333 w 114"/>
                <a:gd name="T3" fmla="*/ 2244 h 187"/>
                <a:gd name="T4" fmla="*/ 313 w 114"/>
                <a:gd name="T5" fmla="*/ 2244 h 187"/>
                <a:gd name="T6" fmla="*/ 0 w 114"/>
                <a:gd name="T7" fmla="*/ 2847 h 187"/>
                <a:gd name="T8" fmla="*/ 470 w 114"/>
                <a:gd name="T9" fmla="*/ 3554 h 187"/>
                <a:gd name="T10" fmla="*/ 708 w 114"/>
                <a:gd name="T11" fmla="*/ 3290 h 187"/>
                <a:gd name="T12" fmla="*/ 458 w 114"/>
                <a:gd name="T13" fmla="*/ 2791 h 187"/>
                <a:gd name="T14" fmla="*/ 488 w 114"/>
                <a:gd name="T15" fmla="*/ 2735 h 187"/>
                <a:gd name="T16" fmla="*/ 563 w 114"/>
                <a:gd name="T17" fmla="*/ 2778 h 187"/>
                <a:gd name="T18" fmla="*/ 875 w 114"/>
                <a:gd name="T19" fmla="*/ 2890 h 187"/>
                <a:gd name="T20" fmla="*/ 958 w 114"/>
                <a:gd name="T21" fmla="*/ 2527 h 187"/>
                <a:gd name="T22" fmla="*/ 658 w 114"/>
                <a:gd name="T23" fmla="*/ 2415 h 187"/>
                <a:gd name="T24" fmla="*/ 1720 w 114"/>
                <a:gd name="T25" fmla="*/ 777 h 187"/>
                <a:gd name="T26" fmla="*/ 1238 w 114"/>
                <a:gd name="T27" fmla="*/ 648 h 187"/>
                <a:gd name="T28" fmla="*/ 1083 w 114"/>
                <a:gd name="T29" fmla="*/ 1003 h 187"/>
                <a:gd name="T30" fmla="*/ 1283 w 114"/>
                <a:gd name="T31" fmla="*/ 1332 h 187"/>
                <a:gd name="T32" fmla="*/ 1375 w 114"/>
                <a:gd name="T33" fmla="*/ 1630 h 187"/>
                <a:gd name="T34" fmla="*/ 1488 w 114"/>
                <a:gd name="T35" fmla="*/ 1537 h 187"/>
                <a:gd name="T36" fmla="*/ 1425 w 114"/>
                <a:gd name="T37" fmla="*/ 1276 h 187"/>
                <a:gd name="T38" fmla="*/ 1613 w 114"/>
                <a:gd name="T39" fmla="*/ 1425 h 187"/>
                <a:gd name="T40" fmla="*/ 1613 w 114"/>
                <a:gd name="T41" fmla="*/ 1425 h 187"/>
                <a:gd name="T42" fmla="*/ 1720 w 114"/>
                <a:gd name="T43" fmla="*/ 1310 h 187"/>
                <a:gd name="T44" fmla="*/ 1375 w 114"/>
                <a:gd name="T45" fmla="*/ 1025 h 187"/>
                <a:gd name="T46" fmla="*/ 1270 w 114"/>
                <a:gd name="T47" fmla="*/ 891 h 187"/>
                <a:gd name="T48" fmla="*/ 1750 w 114"/>
                <a:gd name="T49" fmla="*/ 990 h 187"/>
                <a:gd name="T50" fmla="*/ 1750 w 114"/>
                <a:gd name="T51" fmla="*/ 990 h 187"/>
                <a:gd name="T52" fmla="*/ 1720 w 114"/>
                <a:gd name="T53" fmla="*/ 777 h 187"/>
                <a:gd name="T54" fmla="*/ 1645 w 114"/>
                <a:gd name="T55" fmla="*/ 286 h 187"/>
                <a:gd name="T56" fmla="*/ 1708 w 114"/>
                <a:gd name="T57" fmla="*/ 0 h 187"/>
                <a:gd name="T58" fmla="*/ 1375 w 114"/>
                <a:gd name="T59" fmla="*/ 56 h 187"/>
                <a:gd name="T60" fmla="*/ 1313 w 114"/>
                <a:gd name="T61" fmla="*/ 320 h 187"/>
                <a:gd name="T62" fmla="*/ 1345 w 114"/>
                <a:gd name="T63" fmla="*/ 320 h 187"/>
                <a:gd name="T64" fmla="*/ 1645 w 114"/>
                <a:gd name="T65" fmla="*/ 286 h 1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4" h="187">
                  <a:moveTo>
                    <a:pt x="42" y="127"/>
                  </a:moveTo>
                  <a:cubicBezTo>
                    <a:pt x="36" y="125"/>
                    <a:pt x="28" y="122"/>
                    <a:pt x="21" y="118"/>
                  </a:cubicBezTo>
                  <a:cubicBezTo>
                    <a:pt x="21" y="118"/>
                    <a:pt x="20" y="118"/>
                    <a:pt x="20" y="118"/>
                  </a:cubicBezTo>
                  <a:cubicBezTo>
                    <a:pt x="13" y="127"/>
                    <a:pt x="5" y="141"/>
                    <a:pt x="0" y="150"/>
                  </a:cubicBezTo>
                  <a:cubicBezTo>
                    <a:pt x="11" y="162"/>
                    <a:pt x="22" y="175"/>
                    <a:pt x="30" y="187"/>
                  </a:cubicBezTo>
                  <a:cubicBezTo>
                    <a:pt x="36" y="184"/>
                    <a:pt x="43" y="178"/>
                    <a:pt x="45" y="173"/>
                  </a:cubicBezTo>
                  <a:cubicBezTo>
                    <a:pt x="40" y="163"/>
                    <a:pt x="34" y="155"/>
                    <a:pt x="29" y="147"/>
                  </a:cubicBezTo>
                  <a:cubicBezTo>
                    <a:pt x="28" y="145"/>
                    <a:pt x="29" y="144"/>
                    <a:pt x="31" y="144"/>
                  </a:cubicBezTo>
                  <a:cubicBezTo>
                    <a:pt x="33" y="145"/>
                    <a:pt x="34" y="146"/>
                    <a:pt x="36" y="146"/>
                  </a:cubicBezTo>
                  <a:cubicBezTo>
                    <a:pt x="45" y="149"/>
                    <a:pt x="51" y="150"/>
                    <a:pt x="56" y="152"/>
                  </a:cubicBezTo>
                  <a:cubicBezTo>
                    <a:pt x="59" y="148"/>
                    <a:pt x="64" y="141"/>
                    <a:pt x="61" y="133"/>
                  </a:cubicBezTo>
                  <a:cubicBezTo>
                    <a:pt x="55" y="131"/>
                    <a:pt x="49" y="129"/>
                    <a:pt x="42" y="127"/>
                  </a:cubicBezTo>
                  <a:close/>
                  <a:moveTo>
                    <a:pt x="110" y="41"/>
                  </a:moveTo>
                  <a:cubicBezTo>
                    <a:pt x="101" y="39"/>
                    <a:pt x="89" y="37"/>
                    <a:pt x="79" y="34"/>
                  </a:cubicBezTo>
                  <a:cubicBezTo>
                    <a:pt x="77" y="40"/>
                    <a:pt x="73" y="47"/>
                    <a:pt x="69" y="53"/>
                  </a:cubicBezTo>
                  <a:cubicBezTo>
                    <a:pt x="74" y="58"/>
                    <a:pt x="79" y="64"/>
                    <a:pt x="82" y="70"/>
                  </a:cubicBezTo>
                  <a:cubicBezTo>
                    <a:pt x="85" y="74"/>
                    <a:pt x="86" y="80"/>
                    <a:pt x="88" y="86"/>
                  </a:cubicBezTo>
                  <a:cubicBezTo>
                    <a:pt x="90" y="85"/>
                    <a:pt x="93" y="83"/>
                    <a:pt x="95" y="81"/>
                  </a:cubicBezTo>
                  <a:cubicBezTo>
                    <a:pt x="94" y="76"/>
                    <a:pt x="92" y="72"/>
                    <a:pt x="91" y="67"/>
                  </a:cubicBezTo>
                  <a:cubicBezTo>
                    <a:pt x="95" y="70"/>
                    <a:pt x="99" y="72"/>
                    <a:pt x="103" y="75"/>
                  </a:cubicBezTo>
                  <a:cubicBezTo>
                    <a:pt x="103" y="75"/>
                    <a:pt x="103" y="75"/>
                    <a:pt x="103" y="75"/>
                  </a:cubicBezTo>
                  <a:cubicBezTo>
                    <a:pt x="103" y="75"/>
                    <a:pt x="108" y="75"/>
                    <a:pt x="110" y="69"/>
                  </a:cubicBezTo>
                  <a:cubicBezTo>
                    <a:pt x="103" y="63"/>
                    <a:pt x="94" y="58"/>
                    <a:pt x="88" y="54"/>
                  </a:cubicBezTo>
                  <a:cubicBezTo>
                    <a:pt x="85" y="52"/>
                    <a:pt x="83" y="49"/>
                    <a:pt x="81" y="47"/>
                  </a:cubicBezTo>
                  <a:cubicBezTo>
                    <a:pt x="87" y="49"/>
                    <a:pt x="102" y="51"/>
                    <a:pt x="112" y="52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3" y="50"/>
                    <a:pt x="114" y="45"/>
                    <a:pt x="110" y="41"/>
                  </a:cubicBezTo>
                  <a:close/>
                  <a:moveTo>
                    <a:pt x="105" y="15"/>
                  </a:moveTo>
                  <a:cubicBezTo>
                    <a:pt x="106" y="12"/>
                    <a:pt x="109" y="6"/>
                    <a:pt x="109" y="0"/>
                  </a:cubicBezTo>
                  <a:cubicBezTo>
                    <a:pt x="100" y="2"/>
                    <a:pt x="92" y="3"/>
                    <a:pt x="88" y="3"/>
                  </a:cubicBezTo>
                  <a:cubicBezTo>
                    <a:pt x="87" y="7"/>
                    <a:pt x="86" y="13"/>
                    <a:pt x="84" y="17"/>
                  </a:cubicBezTo>
                  <a:cubicBezTo>
                    <a:pt x="85" y="17"/>
                    <a:pt x="85" y="17"/>
                    <a:pt x="86" y="17"/>
                  </a:cubicBezTo>
                  <a:cubicBezTo>
                    <a:pt x="92" y="16"/>
                    <a:pt x="99" y="15"/>
                    <a:pt x="105" y="15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1" name="Freeform 499">
              <a:extLst>
                <a:ext uri="{FF2B5EF4-FFF2-40B4-BE49-F238E27FC236}">
                  <a16:creationId xmlns:a16="http://schemas.microsoft.com/office/drawing/2014/main" id="{D9C4823C-8331-41F2-AB36-19E2EBA758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3" y="2258"/>
              <a:ext cx="285" cy="499"/>
            </a:xfrm>
            <a:custGeom>
              <a:avLst/>
              <a:gdLst>
                <a:gd name="T0" fmla="*/ 0 w 114"/>
                <a:gd name="T1" fmla="*/ 2847 h 187"/>
                <a:gd name="T2" fmla="*/ 470 w 114"/>
                <a:gd name="T3" fmla="*/ 3554 h 187"/>
                <a:gd name="T4" fmla="*/ 708 w 114"/>
                <a:gd name="T5" fmla="*/ 3290 h 187"/>
                <a:gd name="T6" fmla="*/ 458 w 114"/>
                <a:gd name="T7" fmla="*/ 2791 h 187"/>
                <a:gd name="T8" fmla="*/ 488 w 114"/>
                <a:gd name="T9" fmla="*/ 2735 h 187"/>
                <a:gd name="T10" fmla="*/ 563 w 114"/>
                <a:gd name="T11" fmla="*/ 2778 h 187"/>
                <a:gd name="T12" fmla="*/ 875 w 114"/>
                <a:gd name="T13" fmla="*/ 2890 h 187"/>
                <a:gd name="T14" fmla="*/ 958 w 114"/>
                <a:gd name="T15" fmla="*/ 2527 h 187"/>
                <a:gd name="T16" fmla="*/ 658 w 114"/>
                <a:gd name="T17" fmla="*/ 2415 h 187"/>
                <a:gd name="T18" fmla="*/ 333 w 114"/>
                <a:gd name="T19" fmla="*/ 2244 h 187"/>
                <a:gd name="T20" fmla="*/ 313 w 114"/>
                <a:gd name="T21" fmla="*/ 2244 h 187"/>
                <a:gd name="T22" fmla="*/ 1083 w 114"/>
                <a:gd name="T23" fmla="*/ 1003 h 187"/>
                <a:gd name="T24" fmla="*/ 1283 w 114"/>
                <a:gd name="T25" fmla="*/ 1332 h 187"/>
                <a:gd name="T26" fmla="*/ 1375 w 114"/>
                <a:gd name="T27" fmla="*/ 1630 h 187"/>
                <a:gd name="T28" fmla="*/ 1488 w 114"/>
                <a:gd name="T29" fmla="*/ 1537 h 187"/>
                <a:gd name="T30" fmla="*/ 1425 w 114"/>
                <a:gd name="T31" fmla="*/ 1276 h 187"/>
                <a:gd name="T32" fmla="*/ 1613 w 114"/>
                <a:gd name="T33" fmla="*/ 1425 h 187"/>
                <a:gd name="T34" fmla="*/ 1613 w 114"/>
                <a:gd name="T35" fmla="*/ 1425 h 187"/>
                <a:gd name="T36" fmla="*/ 1720 w 114"/>
                <a:gd name="T37" fmla="*/ 1310 h 187"/>
                <a:gd name="T38" fmla="*/ 1375 w 114"/>
                <a:gd name="T39" fmla="*/ 1025 h 187"/>
                <a:gd name="T40" fmla="*/ 1270 w 114"/>
                <a:gd name="T41" fmla="*/ 891 h 187"/>
                <a:gd name="T42" fmla="*/ 1750 w 114"/>
                <a:gd name="T43" fmla="*/ 990 h 187"/>
                <a:gd name="T44" fmla="*/ 1750 w 114"/>
                <a:gd name="T45" fmla="*/ 990 h 187"/>
                <a:gd name="T46" fmla="*/ 1720 w 114"/>
                <a:gd name="T47" fmla="*/ 777 h 187"/>
                <a:gd name="T48" fmla="*/ 1238 w 114"/>
                <a:gd name="T49" fmla="*/ 648 h 187"/>
                <a:gd name="T50" fmla="*/ 1313 w 114"/>
                <a:gd name="T51" fmla="*/ 320 h 187"/>
                <a:gd name="T52" fmla="*/ 1345 w 114"/>
                <a:gd name="T53" fmla="*/ 320 h 187"/>
                <a:gd name="T54" fmla="*/ 1645 w 114"/>
                <a:gd name="T55" fmla="*/ 286 h 187"/>
                <a:gd name="T56" fmla="*/ 1708 w 114"/>
                <a:gd name="T57" fmla="*/ 0 h 187"/>
                <a:gd name="T58" fmla="*/ 1375 w 114"/>
                <a:gd name="T59" fmla="*/ 56 h 18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4" h="187">
                  <a:moveTo>
                    <a:pt x="0" y="150"/>
                  </a:moveTo>
                  <a:cubicBezTo>
                    <a:pt x="11" y="162"/>
                    <a:pt x="22" y="175"/>
                    <a:pt x="30" y="187"/>
                  </a:cubicBezTo>
                  <a:cubicBezTo>
                    <a:pt x="36" y="184"/>
                    <a:pt x="43" y="178"/>
                    <a:pt x="45" y="173"/>
                  </a:cubicBezTo>
                  <a:cubicBezTo>
                    <a:pt x="40" y="163"/>
                    <a:pt x="34" y="155"/>
                    <a:pt x="29" y="147"/>
                  </a:cubicBezTo>
                  <a:cubicBezTo>
                    <a:pt x="28" y="145"/>
                    <a:pt x="29" y="144"/>
                    <a:pt x="31" y="144"/>
                  </a:cubicBezTo>
                  <a:cubicBezTo>
                    <a:pt x="33" y="145"/>
                    <a:pt x="34" y="146"/>
                    <a:pt x="36" y="146"/>
                  </a:cubicBezTo>
                  <a:cubicBezTo>
                    <a:pt x="45" y="149"/>
                    <a:pt x="51" y="150"/>
                    <a:pt x="56" y="152"/>
                  </a:cubicBezTo>
                  <a:cubicBezTo>
                    <a:pt x="59" y="148"/>
                    <a:pt x="64" y="141"/>
                    <a:pt x="61" y="133"/>
                  </a:cubicBezTo>
                  <a:cubicBezTo>
                    <a:pt x="55" y="131"/>
                    <a:pt x="49" y="129"/>
                    <a:pt x="42" y="127"/>
                  </a:cubicBezTo>
                  <a:cubicBezTo>
                    <a:pt x="36" y="125"/>
                    <a:pt x="28" y="122"/>
                    <a:pt x="21" y="118"/>
                  </a:cubicBezTo>
                  <a:cubicBezTo>
                    <a:pt x="21" y="118"/>
                    <a:pt x="20" y="118"/>
                    <a:pt x="20" y="118"/>
                  </a:cubicBezTo>
                  <a:moveTo>
                    <a:pt x="69" y="53"/>
                  </a:moveTo>
                  <a:cubicBezTo>
                    <a:pt x="74" y="58"/>
                    <a:pt x="79" y="64"/>
                    <a:pt x="82" y="70"/>
                  </a:cubicBezTo>
                  <a:cubicBezTo>
                    <a:pt x="85" y="74"/>
                    <a:pt x="86" y="80"/>
                    <a:pt x="88" y="86"/>
                  </a:cubicBezTo>
                  <a:cubicBezTo>
                    <a:pt x="90" y="85"/>
                    <a:pt x="93" y="83"/>
                    <a:pt x="95" y="81"/>
                  </a:cubicBezTo>
                  <a:cubicBezTo>
                    <a:pt x="94" y="76"/>
                    <a:pt x="92" y="72"/>
                    <a:pt x="91" y="67"/>
                  </a:cubicBezTo>
                  <a:cubicBezTo>
                    <a:pt x="95" y="70"/>
                    <a:pt x="99" y="72"/>
                    <a:pt x="103" y="75"/>
                  </a:cubicBezTo>
                  <a:cubicBezTo>
                    <a:pt x="103" y="75"/>
                    <a:pt x="103" y="75"/>
                    <a:pt x="103" y="75"/>
                  </a:cubicBezTo>
                  <a:cubicBezTo>
                    <a:pt x="103" y="75"/>
                    <a:pt x="108" y="75"/>
                    <a:pt x="110" y="69"/>
                  </a:cubicBezTo>
                  <a:cubicBezTo>
                    <a:pt x="103" y="63"/>
                    <a:pt x="94" y="58"/>
                    <a:pt x="88" y="54"/>
                  </a:cubicBezTo>
                  <a:cubicBezTo>
                    <a:pt x="85" y="52"/>
                    <a:pt x="83" y="49"/>
                    <a:pt x="81" y="47"/>
                  </a:cubicBezTo>
                  <a:cubicBezTo>
                    <a:pt x="87" y="49"/>
                    <a:pt x="102" y="51"/>
                    <a:pt x="112" y="52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3" y="50"/>
                    <a:pt x="114" y="45"/>
                    <a:pt x="110" y="41"/>
                  </a:cubicBezTo>
                  <a:cubicBezTo>
                    <a:pt x="101" y="39"/>
                    <a:pt x="89" y="37"/>
                    <a:pt x="79" y="34"/>
                  </a:cubicBezTo>
                  <a:moveTo>
                    <a:pt x="84" y="17"/>
                  </a:moveTo>
                  <a:cubicBezTo>
                    <a:pt x="85" y="17"/>
                    <a:pt x="85" y="17"/>
                    <a:pt x="86" y="17"/>
                  </a:cubicBezTo>
                  <a:cubicBezTo>
                    <a:pt x="92" y="16"/>
                    <a:pt x="99" y="15"/>
                    <a:pt x="105" y="15"/>
                  </a:cubicBezTo>
                  <a:cubicBezTo>
                    <a:pt x="106" y="12"/>
                    <a:pt x="109" y="6"/>
                    <a:pt x="109" y="0"/>
                  </a:cubicBezTo>
                  <a:cubicBezTo>
                    <a:pt x="100" y="2"/>
                    <a:pt x="92" y="3"/>
                    <a:pt x="88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2" name="Freeform 500">
              <a:extLst>
                <a:ext uri="{FF2B5EF4-FFF2-40B4-BE49-F238E27FC236}">
                  <a16:creationId xmlns:a16="http://schemas.microsoft.com/office/drawing/2014/main" id="{13A30543-C647-47A5-9918-CBF831B1B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2754"/>
              <a:ext cx="23" cy="8"/>
            </a:xfrm>
            <a:custGeom>
              <a:avLst/>
              <a:gdLst>
                <a:gd name="T0" fmla="*/ 0 w 9"/>
                <a:gd name="T1" fmla="*/ 35 h 3"/>
                <a:gd name="T2" fmla="*/ 151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4" y="3"/>
                    <a:pt x="9" y="0"/>
                    <a:pt x="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3" name="Freeform 501">
              <a:extLst>
                <a:ext uri="{FF2B5EF4-FFF2-40B4-BE49-F238E27FC236}">
                  <a16:creationId xmlns:a16="http://schemas.microsoft.com/office/drawing/2014/main" id="{2E0FFC6F-B0CD-41C6-8C10-16CD6D4A4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2696"/>
              <a:ext cx="7" cy="24"/>
            </a:xfrm>
            <a:custGeom>
              <a:avLst/>
              <a:gdLst>
                <a:gd name="T0" fmla="*/ 28 w 3"/>
                <a:gd name="T1" fmla="*/ 0 h 9"/>
                <a:gd name="T2" fmla="*/ 0 w 3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3" y="3"/>
                    <a:pt x="0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4" name="Freeform 502">
              <a:extLst>
                <a:ext uri="{FF2B5EF4-FFF2-40B4-BE49-F238E27FC236}">
                  <a16:creationId xmlns:a16="http://schemas.microsoft.com/office/drawing/2014/main" id="{66EA1522-9B02-464A-86E6-D016A5744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658"/>
              <a:ext cx="13" cy="11"/>
            </a:xfrm>
            <a:custGeom>
              <a:avLst/>
              <a:gdLst>
                <a:gd name="T0" fmla="*/ 0 w 5"/>
                <a:gd name="T1" fmla="*/ 83 h 4"/>
                <a:gd name="T2" fmla="*/ 88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3" y="3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5" name="Freeform 503">
              <a:extLst>
                <a:ext uri="{FF2B5EF4-FFF2-40B4-BE49-F238E27FC236}">
                  <a16:creationId xmlns:a16="http://schemas.microsoft.com/office/drawing/2014/main" id="{C0FAB54C-AAE5-480A-AB34-819054A45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602"/>
              <a:ext cx="5" cy="14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2" y="4"/>
                    <a:pt x="2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6" name="Freeform 504">
              <a:extLst>
                <a:ext uri="{FF2B5EF4-FFF2-40B4-BE49-F238E27FC236}">
                  <a16:creationId xmlns:a16="http://schemas.microsoft.com/office/drawing/2014/main" id="{4B2DEA75-2330-4253-9CEE-47E107FA9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485"/>
              <a:ext cx="13" cy="5"/>
            </a:xfrm>
            <a:custGeom>
              <a:avLst/>
              <a:gdLst>
                <a:gd name="T0" fmla="*/ 0 w 5"/>
                <a:gd name="T1" fmla="*/ 33 h 2"/>
                <a:gd name="T2" fmla="*/ 88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7" name="Freeform 505">
              <a:extLst>
                <a:ext uri="{FF2B5EF4-FFF2-40B4-BE49-F238E27FC236}">
                  <a16:creationId xmlns:a16="http://schemas.microsoft.com/office/drawing/2014/main" id="{47BFF474-6443-4759-BC7E-83363B9D4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466"/>
              <a:ext cx="10" cy="11"/>
            </a:xfrm>
            <a:custGeom>
              <a:avLst/>
              <a:gdLst>
                <a:gd name="T0" fmla="*/ 63 w 4"/>
                <a:gd name="T1" fmla="*/ 0 h 4"/>
                <a:gd name="T2" fmla="*/ 0 w 4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0" y="4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8" name="Freeform 506">
              <a:extLst>
                <a:ext uri="{FF2B5EF4-FFF2-40B4-BE49-F238E27FC236}">
                  <a16:creationId xmlns:a16="http://schemas.microsoft.com/office/drawing/2014/main" id="{1A055187-C9C2-42A7-9937-AF137026D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458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9" name="Freeform 507">
              <a:extLst>
                <a:ext uri="{FF2B5EF4-FFF2-40B4-BE49-F238E27FC236}">
                  <a16:creationId xmlns:a16="http://schemas.microsoft.com/office/drawing/2014/main" id="{3AAC9B8B-C506-491A-A673-B4E5EFF78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2432"/>
              <a:ext cx="5" cy="13"/>
            </a:xfrm>
            <a:custGeom>
              <a:avLst/>
              <a:gdLst>
                <a:gd name="T0" fmla="*/ 20 w 2"/>
                <a:gd name="T1" fmla="*/ 0 h 5"/>
                <a:gd name="T2" fmla="*/ 0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2" y="1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0" name="Freeform 508">
              <a:extLst>
                <a:ext uri="{FF2B5EF4-FFF2-40B4-BE49-F238E27FC236}">
                  <a16:creationId xmlns:a16="http://schemas.microsoft.com/office/drawing/2014/main" id="{4CE02406-2B53-490A-82FB-A0C00DA69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394"/>
              <a:ext cx="5" cy="11"/>
            </a:xfrm>
            <a:custGeom>
              <a:avLst/>
              <a:gdLst>
                <a:gd name="T0" fmla="*/ 33 w 2"/>
                <a:gd name="T1" fmla="*/ 0 h 4"/>
                <a:gd name="T2" fmla="*/ 0 w 2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0" y="4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1" name="Freeform 509">
              <a:extLst>
                <a:ext uri="{FF2B5EF4-FFF2-40B4-BE49-F238E27FC236}">
                  <a16:creationId xmlns:a16="http://schemas.microsoft.com/office/drawing/2014/main" id="{B237F232-6143-4381-8F45-0635D6E75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360"/>
              <a:ext cx="10" cy="8"/>
            </a:xfrm>
            <a:custGeom>
              <a:avLst/>
              <a:gdLst>
                <a:gd name="T0" fmla="*/ 0 w 4"/>
                <a:gd name="T1" fmla="*/ 0 h 3"/>
                <a:gd name="T2" fmla="*/ 63 w 4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0"/>
                    <a:pt x="4" y="3"/>
                    <a:pt x="4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2" name="Freeform 510">
              <a:extLst>
                <a:ext uri="{FF2B5EF4-FFF2-40B4-BE49-F238E27FC236}">
                  <a16:creationId xmlns:a16="http://schemas.microsoft.com/office/drawing/2014/main" id="{CCA354A0-0F44-44D1-B550-8AC0A87C5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248"/>
              <a:ext cx="5" cy="13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2" y="3"/>
                    <a:pt x="2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3" name="Freeform 511">
              <a:extLst>
                <a:ext uri="{FF2B5EF4-FFF2-40B4-BE49-F238E27FC236}">
                  <a16:creationId xmlns:a16="http://schemas.microsoft.com/office/drawing/2014/main" id="{96AA46B4-C53C-4D9F-8964-DFAD60C9B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296"/>
              <a:ext cx="5" cy="13"/>
            </a:xfrm>
            <a:custGeom>
              <a:avLst/>
              <a:gdLst>
                <a:gd name="T0" fmla="*/ 33 w 2"/>
                <a:gd name="T1" fmla="*/ 0 h 5"/>
                <a:gd name="T2" fmla="*/ 0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1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6" name="Group 608">
            <a:extLst>
              <a:ext uri="{FF2B5EF4-FFF2-40B4-BE49-F238E27FC236}">
                <a16:creationId xmlns:a16="http://schemas.microsoft.com/office/drawing/2014/main" id="{BDA52251-A054-41A8-BF87-F5832BA9915B}"/>
              </a:ext>
            </a:extLst>
          </p:cNvPr>
          <p:cNvGrpSpPr>
            <a:grpSpLocks/>
          </p:cNvGrpSpPr>
          <p:nvPr/>
        </p:nvGrpSpPr>
        <p:grpSpPr bwMode="auto">
          <a:xfrm>
            <a:off x="2108200" y="1289050"/>
            <a:ext cx="1825625" cy="2071688"/>
            <a:chOff x="1493" y="587"/>
            <a:chExt cx="2773" cy="3146"/>
          </a:xfrm>
        </p:grpSpPr>
        <p:grpSp>
          <p:nvGrpSpPr>
            <p:cNvPr id="33135" name="Group 609">
              <a:extLst>
                <a:ext uri="{FF2B5EF4-FFF2-40B4-BE49-F238E27FC236}">
                  <a16:creationId xmlns:a16="http://schemas.microsoft.com/office/drawing/2014/main" id="{2F3440F6-B30D-419F-A25D-971FC7CFC6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3" y="587"/>
              <a:ext cx="2773" cy="3146"/>
              <a:chOff x="1493" y="587"/>
              <a:chExt cx="2773" cy="3146"/>
            </a:xfrm>
          </p:grpSpPr>
          <p:sp>
            <p:nvSpPr>
              <p:cNvPr id="33172" name="Freeform 610">
                <a:extLst>
                  <a:ext uri="{FF2B5EF4-FFF2-40B4-BE49-F238E27FC236}">
                    <a16:creationId xmlns:a16="http://schemas.microsoft.com/office/drawing/2014/main" id="{69127B6B-5240-4E96-9BB1-284F8C4B6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219"/>
                <a:ext cx="245" cy="93"/>
              </a:xfrm>
              <a:custGeom>
                <a:avLst/>
                <a:gdLst>
                  <a:gd name="T0" fmla="*/ 770 w 98"/>
                  <a:gd name="T1" fmla="*/ 656 h 35"/>
                  <a:gd name="T2" fmla="*/ 1395 w 98"/>
                  <a:gd name="T3" fmla="*/ 508 h 35"/>
                  <a:gd name="T4" fmla="*/ 1408 w 98"/>
                  <a:gd name="T5" fmla="*/ 56 h 35"/>
                  <a:gd name="T6" fmla="*/ 770 w 98"/>
                  <a:gd name="T7" fmla="*/ 93 h 35"/>
                  <a:gd name="T8" fmla="*/ 770 w 98"/>
                  <a:gd name="T9" fmla="*/ 93 h 35"/>
                  <a:gd name="T10" fmla="*/ 125 w 98"/>
                  <a:gd name="T11" fmla="*/ 56 h 35"/>
                  <a:gd name="T12" fmla="*/ 145 w 98"/>
                  <a:gd name="T13" fmla="*/ 508 h 35"/>
                  <a:gd name="T14" fmla="*/ 770 w 98"/>
                  <a:gd name="T15" fmla="*/ 656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5">
                    <a:moveTo>
                      <a:pt x="49" y="35"/>
                    </a:moveTo>
                    <a:cubicBezTo>
                      <a:pt x="69" y="35"/>
                      <a:pt x="83" y="34"/>
                      <a:pt x="89" y="27"/>
                    </a:cubicBezTo>
                    <a:cubicBezTo>
                      <a:pt x="96" y="21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1"/>
                      <a:pt x="9" y="27"/>
                    </a:cubicBezTo>
                    <a:cubicBezTo>
                      <a:pt x="15" y="34"/>
                      <a:pt x="29" y="35"/>
                      <a:pt x="49" y="35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3" name="Freeform 611">
                <a:extLst>
                  <a:ext uri="{FF2B5EF4-FFF2-40B4-BE49-F238E27FC236}">
                    <a16:creationId xmlns:a16="http://schemas.microsoft.com/office/drawing/2014/main" id="{03FE4C02-E2C7-4896-8870-5ED217EFD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093"/>
                <a:ext cx="245" cy="110"/>
              </a:xfrm>
              <a:custGeom>
                <a:avLst/>
                <a:gdLst>
                  <a:gd name="T0" fmla="*/ 770 w 98"/>
                  <a:gd name="T1" fmla="*/ 791 h 41"/>
                  <a:gd name="T2" fmla="*/ 1395 w 98"/>
                  <a:gd name="T3" fmla="*/ 655 h 41"/>
                  <a:gd name="T4" fmla="*/ 1408 w 98"/>
                  <a:gd name="T5" fmla="*/ 56 h 41"/>
                  <a:gd name="T6" fmla="*/ 770 w 98"/>
                  <a:gd name="T7" fmla="*/ 94 h 41"/>
                  <a:gd name="T8" fmla="*/ 770 w 98"/>
                  <a:gd name="T9" fmla="*/ 94 h 41"/>
                  <a:gd name="T10" fmla="*/ 125 w 98"/>
                  <a:gd name="T11" fmla="*/ 56 h 41"/>
                  <a:gd name="T12" fmla="*/ 145 w 98"/>
                  <a:gd name="T13" fmla="*/ 655 h 41"/>
                  <a:gd name="T14" fmla="*/ 770 w 98"/>
                  <a:gd name="T15" fmla="*/ 79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1">
                    <a:moveTo>
                      <a:pt x="49" y="41"/>
                    </a:moveTo>
                    <a:cubicBezTo>
                      <a:pt x="69" y="41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1"/>
                      <a:pt x="49" y="41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4" name="Freeform 612">
                <a:extLst>
                  <a:ext uri="{FF2B5EF4-FFF2-40B4-BE49-F238E27FC236}">
                    <a16:creationId xmlns:a16="http://schemas.microsoft.com/office/drawing/2014/main" id="{A0667122-B674-4874-ABC4-EF830A0A8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979"/>
                <a:ext cx="245" cy="98"/>
              </a:xfrm>
              <a:custGeom>
                <a:avLst/>
                <a:gdLst>
                  <a:gd name="T0" fmla="*/ 770 w 98"/>
                  <a:gd name="T1" fmla="*/ 689 h 37"/>
                  <a:gd name="T2" fmla="*/ 1395 w 98"/>
                  <a:gd name="T3" fmla="*/ 554 h 37"/>
                  <a:gd name="T4" fmla="*/ 1408 w 98"/>
                  <a:gd name="T5" fmla="*/ 77 h 37"/>
                  <a:gd name="T6" fmla="*/ 770 w 98"/>
                  <a:gd name="T7" fmla="*/ 111 h 37"/>
                  <a:gd name="T8" fmla="*/ 770 w 98"/>
                  <a:gd name="T9" fmla="*/ 111 h 37"/>
                  <a:gd name="T10" fmla="*/ 125 w 98"/>
                  <a:gd name="T11" fmla="*/ 77 h 37"/>
                  <a:gd name="T12" fmla="*/ 145 w 98"/>
                  <a:gd name="T13" fmla="*/ 554 h 37"/>
                  <a:gd name="T14" fmla="*/ 770 w 98"/>
                  <a:gd name="T15" fmla="*/ 689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7">
                    <a:moveTo>
                      <a:pt x="49" y="37"/>
                    </a:moveTo>
                    <a:cubicBezTo>
                      <a:pt x="69" y="37"/>
                      <a:pt x="83" y="36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6"/>
                      <a:pt x="29" y="37"/>
                      <a:pt x="49" y="37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5" name="Freeform 613">
                <a:extLst>
                  <a:ext uri="{FF2B5EF4-FFF2-40B4-BE49-F238E27FC236}">
                    <a16:creationId xmlns:a16="http://schemas.microsoft.com/office/drawing/2014/main" id="{E387BE29-8F52-4CA1-9398-D93990AA1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851"/>
                <a:ext cx="245" cy="112"/>
              </a:xfrm>
              <a:custGeom>
                <a:avLst/>
                <a:gdLst>
                  <a:gd name="T0" fmla="*/ 770 w 98"/>
                  <a:gd name="T1" fmla="*/ 797 h 42"/>
                  <a:gd name="T2" fmla="*/ 1395 w 98"/>
                  <a:gd name="T3" fmla="*/ 648 h 42"/>
                  <a:gd name="T4" fmla="*/ 1408 w 98"/>
                  <a:gd name="T5" fmla="*/ 56 h 42"/>
                  <a:gd name="T6" fmla="*/ 770 w 98"/>
                  <a:gd name="T7" fmla="*/ 115 h 42"/>
                  <a:gd name="T8" fmla="*/ 770 w 98"/>
                  <a:gd name="T9" fmla="*/ 115 h 42"/>
                  <a:gd name="T10" fmla="*/ 125 w 98"/>
                  <a:gd name="T11" fmla="*/ 56 h 42"/>
                  <a:gd name="T12" fmla="*/ 145 w 98"/>
                  <a:gd name="T13" fmla="*/ 648 h 42"/>
                  <a:gd name="T14" fmla="*/ 770 w 98"/>
                  <a:gd name="T15" fmla="*/ 797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2"/>
                      <a:pt x="49" y="42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6" name="Freeform 614">
                <a:extLst>
                  <a:ext uri="{FF2B5EF4-FFF2-40B4-BE49-F238E27FC236}">
                    <a16:creationId xmlns:a16="http://schemas.microsoft.com/office/drawing/2014/main" id="{AD2CCFD0-E362-496F-9646-21521030B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736"/>
                <a:ext cx="245" cy="101"/>
              </a:xfrm>
              <a:custGeom>
                <a:avLst/>
                <a:gdLst>
                  <a:gd name="T0" fmla="*/ 770 w 98"/>
                  <a:gd name="T1" fmla="*/ 712 h 38"/>
                  <a:gd name="T2" fmla="*/ 1395 w 98"/>
                  <a:gd name="T3" fmla="*/ 566 h 38"/>
                  <a:gd name="T4" fmla="*/ 1408 w 98"/>
                  <a:gd name="T5" fmla="*/ 77 h 38"/>
                  <a:gd name="T6" fmla="*/ 770 w 98"/>
                  <a:gd name="T7" fmla="*/ 114 h 38"/>
                  <a:gd name="T8" fmla="*/ 770 w 98"/>
                  <a:gd name="T9" fmla="*/ 114 h 38"/>
                  <a:gd name="T10" fmla="*/ 125 w 98"/>
                  <a:gd name="T11" fmla="*/ 77 h 38"/>
                  <a:gd name="T12" fmla="*/ 145 w 98"/>
                  <a:gd name="T13" fmla="*/ 566 h 38"/>
                  <a:gd name="T14" fmla="*/ 770 w 98"/>
                  <a:gd name="T15" fmla="*/ 71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7" name="Freeform 615">
                <a:extLst>
                  <a:ext uri="{FF2B5EF4-FFF2-40B4-BE49-F238E27FC236}">
                    <a16:creationId xmlns:a16="http://schemas.microsoft.com/office/drawing/2014/main" id="{253EFA9E-DDEB-44F7-8BCF-AA620F05F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619"/>
                <a:ext cx="245" cy="101"/>
              </a:xfrm>
              <a:custGeom>
                <a:avLst/>
                <a:gdLst>
                  <a:gd name="T0" fmla="*/ 770 w 98"/>
                  <a:gd name="T1" fmla="*/ 712 h 38"/>
                  <a:gd name="T2" fmla="*/ 1395 w 98"/>
                  <a:gd name="T3" fmla="*/ 566 h 38"/>
                  <a:gd name="T4" fmla="*/ 1408 w 98"/>
                  <a:gd name="T5" fmla="*/ 77 h 38"/>
                  <a:gd name="T6" fmla="*/ 770 w 98"/>
                  <a:gd name="T7" fmla="*/ 114 h 38"/>
                  <a:gd name="T8" fmla="*/ 770 w 98"/>
                  <a:gd name="T9" fmla="*/ 114 h 38"/>
                  <a:gd name="T10" fmla="*/ 125 w 98"/>
                  <a:gd name="T11" fmla="*/ 77 h 38"/>
                  <a:gd name="T12" fmla="*/ 145 w 98"/>
                  <a:gd name="T13" fmla="*/ 566 h 38"/>
                  <a:gd name="T14" fmla="*/ 770 w 98"/>
                  <a:gd name="T15" fmla="*/ 71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8" name="Freeform 616">
                <a:extLst>
                  <a:ext uri="{FF2B5EF4-FFF2-40B4-BE49-F238E27FC236}">
                    <a16:creationId xmlns:a16="http://schemas.microsoft.com/office/drawing/2014/main" id="{9DACBE5C-BAFB-406A-91F1-536896F3F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320"/>
                <a:ext cx="245" cy="104"/>
              </a:xfrm>
              <a:custGeom>
                <a:avLst/>
                <a:gdLst>
                  <a:gd name="T0" fmla="*/ 770 w 98"/>
                  <a:gd name="T1" fmla="*/ 115 h 39"/>
                  <a:gd name="T2" fmla="*/ 1408 w 98"/>
                  <a:gd name="T3" fmla="*/ 77 h 39"/>
                  <a:gd name="T4" fmla="*/ 1395 w 98"/>
                  <a:gd name="T5" fmla="*/ 533 h 39"/>
                  <a:gd name="T6" fmla="*/ 770 w 98"/>
                  <a:gd name="T7" fmla="*/ 739 h 39"/>
                  <a:gd name="T8" fmla="*/ 770 w 98"/>
                  <a:gd name="T9" fmla="*/ 739 h 39"/>
                  <a:gd name="T10" fmla="*/ 145 w 98"/>
                  <a:gd name="T11" fmla="*/ 533 h 39"/>
                  <a:gd name="T12" fmla="*/ 125 w 98"/>
                  <a:gd name="T13" fmla="*/ 77 h 39"/>
                  <a:gd name="T14" fmla="*/ 770 w 98"/>
                  <a:gd name="T15" fmla="*/ 115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9">
                    <a:moveTo>
                      <a:pt x="49" y="6"/>
                    </a:moveTo>
                    <a:cubicBezTo>
                      <a:pt x="82" y="6"/>
                      <a:pt x="84" y="0"/>
                      <a:pt x="90" y="4"/>
                    </a:cubicBezTo>
                    <a:cubicBezTo>
                      <a:pt x="98" y="9"/>
                      <a:pt x="96" y="21"/>
                      <a:pt x="89" y="28"/>
                    </a:cubicBezTo>
                    <a:cubicBezTo>
                      <a:pt x="83" y="35"/>
                      <a:pt x="69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29" y="39"/>
                      <a:pt x="15" y="35"/>
                      <a:pt x="9" y="28"/>
                    </a:cubicBezTo>
                    <a:cubicBezTo>
                      <a:pt x="2" y="21"/>
                      <a:pt x="0" y="9"/>
                      <a:pt x="8" y="4"/>
                    </a:cubicBezTo>
                    <a:cubicBezTo>
                      <a:pt x="14" y="0"/>
                      <a:pt x="16" y="6"/>
                      <a:pt x="49" y="6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9" name="Freeform 617">
                <a:extLst>
                  <a:ext uri="{FF2B5EF4-FFF2-40B4-BE49-F238E27FC236}">
                    <a16:creationId xmlns:a16="http://schemas.microsoft.com/office/drawing/2014/main" id="{84FE6905-4E5D-4FF4-82CB-C2E1CB328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419"/>
                <a:ext cx="245" cy="106"/>
              </a:xfrm>
              <a:custGeom>
                <a:avLst/>
                <a:gdLst>
                  <a:gd name="T0" fmla="*/ 770 w 98"/>
                  <a:gd name="T1" fmla="*/ 745 h 40"/>
                  <a:gd name="T2" fmla="*/ 1395 w 98"/>
                  <a:gd name="T3" fmla="*/ 519 h 40"/>
                  <a:gd name="T4" fmla="*/ 1408 w 98"/>
                  <a:gd name="T5" fmla="*/ 77 h 40"/>
                  <a:gd name="T6" fmla="*/ 770 w 98"/>
                  <a:gd name="T7" fmla="*/ 191 h 40"/>
                  <a:gd name="T8" fmla="*/ 770 w 98"/>
                  <a:gd name="T9" fmla="*/ 191 h 40"/>
                  <a:gd name="T10" fmla="*/ 125 w 98"/>
                  <a:gd name="T11" fmla="*/ 77 h 40"/>
                  <a:gd name="T12" fmla="*/ 145 w 98"/>
                  <a:gd name="T13" fmla="*/ 519 h 40"/>
                  <a:gd name="T14" fmla="*/ 770 w 98"/>
                  <a:gd name="T15" fmla="*/ 745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0">
                    <a:moveTo>
                      <a:pt x="49" y="40"/>
                    </a:moveTo>
                    <a:cubicBezTo>
                      <a:pt x="69" y="40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0"/>
                      <a:pt x="49" y="40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0" name="Freeform 618">
                <a:extLst>
                  <a:ext uri="{FF2B5EF4-FFF2-40B4-BE49-F238E27FC236}">
                    <a16:creationId xmlns:a16="http://schemas.microsoft.com/office/drawing/2014/main" id="{C7B9E8C7-1DC9-41B4-A835-E7B9DADE6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520"/>
                <a:ext cx="245" cy="112"/>
              </a:xfrm>
              <a:custGeom>
                <a:avLst/>
                <a:gdLst>
                  <a:gd name="T0" fmla="*/ 770 w 98"/>
                  <a:gd name="T1" fmla="*/ 797 h 42"/>
                  <a:gd name="T2" fmla="*/ 1395 w 98"/>
                  <a:gd name="T3" fmla="*/ 533 h 42"/>
                  <a:gd name="T4" fmla="*/ 1408 w 98"/>
                  <a:gd name="T5" fmla="*/ 77 h 42"/>
                  <a:gd name="T6" fmla="*/ 770 w 98"/>
                  <a:gd name="T7" fmla="*/ 192 h 42"/>
                  <a:gd name="T8" fmla="*/ 770 w 98"/>
                  <a:gd name="T9" fmla="*/ 192 h 42"/>
                  <a:gd name="T10" fmla="*/ 125 w 98"/>
                  <a:gd name="T11" fmla="*/ 77 h 42"/>
                  <a:gd name="T12" fmla="*/ 145 w 98"/>
                  <a:gd name="T13" fmla="*/ 533 h 42"/>
                  <a:gd name="T14" fmla="*/ 770 w 98"/>
                  <a:gd name="T15" fmla="*/ 797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2"/>
                      <a:pt x="49" y="42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1" name="Freeform 619">
                <a:extLst>
                  <a:ext uri="{FF2B5EF4-FFF2-40B4-BE49-F238E27FC236}">
                    <a16:creationId xmlns:a16="http://schemas.microsoft.com/office/drawing/2014/main" id="{1305526B-A17C-4D75-9E18-E8F6C3B82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392"/>
                <a:ext cx="200" cy="53"/>
              </a:xfrm>
              <a:custGeom>
                <a:avLst/>
                <a:gdLst>
                  <a:gd name="T0" fmla="*/ 613 w 80"/>
                  <a:gd name="T1" fmla="*/ 225 h 20"/>
                  <a:gd name="T2" fmla="*/ 613 w 80"/>
                  <a:gd name="T3" fmla="*/ 225 h 20"/>
                  <a:gd name="T4" fmla="*/ 0 w 80"/>
                  <a:gd name="T5" fmla="*/ 34 h 20"/>
                  <a:gd name="T6" fmla="*/ 0 w 80"/>
                  <a:gd name="T7" fmla="*/ 239 h 20"/>
                  <a:gd name="T8" fmla="*/ 613 w 80"/>
                  <a:gd name="T9" fmla="*/ 371 h 20"/>
                  <a:gd name="T10" fmla="*/ 613 w 80"/>
                  <a:gd name="T11" fmla="*/ 371 h 20"/>
                  <a:gd name="T12" fmla="*/ 1250 w 80"/>
                  <a:gd name="T13" fmla="*/ 260 h 20"/>
                  <a:gd name="T14" fmla="*/ 1250 w 80"/>
                  <a:gd name="T15" fmla="*/ 0 h 20"/>
                  <a:gd name="T16" fmla="*/ 1250 w 80"/>
                  <a:gd name="T17" fmla="*/ 0 h 20"/>
                  <a:gd name="T18" fmla="*/ 1238 w 80"/>
                  <a:gd name="T19" fmla="*/ 21 h 20"/>
                  <a:gd name="T20" fmla="*/ 613 w 80"/>
                  <a:gd name="T21" fmla="*/ 225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2" name="Freeform 620">
                <a:extLst>
                  <a:ext uri="{FF2B5EF4-FFF2-40B4-BE49-F238E27FC236}">
                    <a16:creationId xmlns:a16="http://schemas.microsoft.com/office/drawing/2014/main" id="{EA5C7557-6E05-4A8B-9D78-4CC24B6C3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291"/>
                <a:ext cx="210" cy="45"/>
              </a:xfrm>
              <a:custGeom>
                <a:avLst/>
                <a:gdLst>
                  <a:gd name="T0" fmla="*/ 1270 w 84"/>
                  <a:gd name="T1" fmla="*/ 0 h 17"/>
                  <a:gd name="T2" fmla="*/ 645 w 84"/>
                  <a:gd name="T3" fmla="*/ 148 h 17"/>
                  <a:gd name="T4" fmla="*/ 645 w 84"/>
                  <a:gd name="T5" fmla="*/ 148 h 17"/>
                  <a:gd name="T6" fmla="*/ 20 w 84"/>
                  <a:gd name="T7" fmla="*/ 0 h 17"/>
                  <a:gd name="T8" fmla="*/ 0 w 84"/>
                  <a:gd name="T9" fmla="*/ 281 h 17"/>
                  <a:gd name="T10" fmla="*/ 645 w 84"/>
                  <a:gd name="T11" fmla="*/ 315 h 17"/>
                  <a:gd name="T12" fmla="*/ 645 w 84"/>
                  <a:gd name="T13" fmla="*/ 315 h 17"/>
                  <a:gd name="T14" fmla="*/ 1283 w 84"/>
                  <a:gd name="T15" fmla="*/ 281 h 17"/>
                  <a:gd name="T16" fmla="*/ 1313 w 84"/>
                  <a:gd name="T17" fmla="*/ 294 h 17"/>
                  <a:gd name="T18" fmla="*/ 1313 w 84"/>
                  <a:gd name="T19" fmla="*/ 294 h 17"/>
                  <a:gd name="T20" fmla="*/ 1283 w 84"/>
                  <a:gd name="T21" fmla="*/ 0 h 17"/>
                  <a:gd name="T22" fmla="*/ 127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3" name="Freeform 621">
                <a:extLst>
                  <a:ext uri="{FF2B5EF4-FFF2-40B4-BE49-F238E27FC236}">
                    <a16:creationId xmlns:a16="http://schemas.microsoft.com/office/drawing/2014/main" id="{91B235EB-71F3-48C5-BEDA-30883AC51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392"/>
                <a:ext cx="200" cy="53"/>
              </a:xfrm>
              <a:custGeom>
                <a:avLst/>
                <a:gdLst>
                  <a:gd name="T0" fmla="*/ 613 w 80"/>
                  <a:gd name="T1" fmla="*/ 225 h 20"/>
                  <a:gd name="T2" fmla="*/ 613 w 80"/>
                  <a:gd name="T3" fmla="*/ 225 h 20"/>
                  <a:gd name="T4" fmla="*/ 0 w 80"/>
                  <a:gd name="T5" fmla="*/ 34 h 20"/>
                  <a:gd name="T6" fmla="*/ 0 w 80"/>
                  <a:gd name="T7" fmla="*/ 239 h 20"/>
                  <a:gd name="T8" fmla="*/ 613 w 80"/>
                  <a:gd name="T9" fmla="*/ 371 h 20"/>
                  <a:gd name="T10" fmla="*/ 613 w 80"/>
                  <a:gd name="T11" fmla="*/ 371 h 20"/>
                  <a:gd name="T12" fmla="*/ 1250 w 80"/>
                  <a:gd name="T13" fmla="*/ 260 h 20"/>
                  <a:gd name="T14" fmla="*/ 1250 w 80"/>
                  <a:gd name="T15" fmla="*/ 0 h 20"/>
                  <a:gd name="T16" fmla="*/ 1250 w 80"/>
                  <a:gd name="T17" fmla="*/ 0 h 20"/>
                  <a:gd name="T18" fmla="*/ 1238 w 80"/>
                  <a:gd name="T19" fmla="*/ 21 h 20"/>
                  <a:gd name="T20" fmla="*/ 613 w 80"/>
                  <a:gd name="T21" fmla="*/ 225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4" name="Freeform 622">
                <a:extLst>
                  <a:ext uri="{FF2B5EF4-FFF2-40B4-BE49-F238E27FC236}">
                    <a16:creationId xmlns:a16="http://schemas.microsoft.com/office/drawing/2014/main" id="{D91ACC1A-6486-4273-BE33-618C97D8F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291"/>
                <a:ext cx="210" cy="45"/>
              </a:xfrm>
              <a:custGeom>
                <a:avLst/>
                <a:gdLst>
                  <a:gd name="T0" fmla="*/ 1270 w 84"/>
                  <a:gd name="T1" fmla="*/ 0 h 17"/>
                  <a:gd name="T2" fmla="*/ 645 w 84"/>
                  <a:gd name="T3" fmla="*/ 148 h 17"/>
                  <a:gd name="T4" fmla="*/ 645 w 84"/>
                  <a:gd name="T5" fmla="*/ 148 h 17"/>
                  <a:gd name="T6" fmla="*/ 20 w 84"/>
                  <a:gd name="T7" fmla="*/ 0 h 17"/>
                  <a:gd name="T8" fmla="*/ 0 w 84"/>
                  <a:gd name="T9" fmla="*/ 281 h 17"/>
                  <a:gd name="T10" fmla="*/ 645 w 84"/>
                  <a:gd name="T11" fmla="*/ 315 h 17"/>
                  <a:gd name="T12" fmla="*/ 645 w 84"/>
                  <a:gd name="T13" fmla="*/ 315 h 17"/>
                  <a:gd name="T14" fmla="*/ 1283 w 84"/>
                  <a:gd name="T15" fmla="*/ 281 h 17"/>
                  <a:gd name="T16" fmla="*/ 1313 w 84"/>
                  <a:gd name="T17" fmla="*/ 294 h 17"/>
                  <a:gd name="T18" fmla="*/ 1313 w 84"/>
                  <a:gd name="T19" fmla="*/ 294 h 17"/>
                  <a:gd name="T20" fmla="*/ 1283 w 84"/>
                  <a:gd name="T21" fmla="*/ 0 h 17"/>
                  <a:gd name="T22" fmla="*/ 127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5" name="Freeform 623">
                <a:extLst>
                  <a:ext uri="{FF2B5EF4-FFF2-40B4-BE49-F238E27FC236}">
                    <a16:creationId xmlns:a16="http://schemas.microsoft.com/office/drawing/2014/main" id="{AAA5045C-F58B-47D2-91E1-8C6E09471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819"/>
                <a:ext cx="202" cy="48"/>
              </a:xfrm>
              <a:custGeom>
                <a:avLst/>
                <a:gdLst>
                  <a:gd name="T0" fmla="*/ 1212 w 81"/>
                  <a:gd name="T1" fmla="*/ 0 h 18"/>
                  <a:gd name="T2" fmla="*/ 604 w 81"/>
                  <a:gd name="T3" fmla="*/ 136 h 18"/>
                  <a:gd name="T4" fmla="*/ 604 w 81"/>
                  <a:gd name="T5" fmla="*/ 136 h 18"/>
                  <a:gd name="T6" fmla="*/ 30 w 81"/>
                  <a:gd name="T7" fmla="*/ 21 h 18"/>
                  <a:gd name="T8" fmla="*/ 0 w 81"/>
                  <a:gd name="T9" fmla="*/ 285 h 18"/>
                  <a:gd name="T10" fmla="*/ 604 w 81"/>
                  <a:gd name="T11" fmla="*/ 341 h 18"/>
                  <a:gd name="T12" fmla="*/ 604 w 81"/>
                  <a:gd name="T13" fmla="*/ 341 h 18"/>
                  <a:gd name="T14" fmla="*/ 1244 w 81"/>
                  <a:gd name="T15" fmla="*/ 285 h 18"/>
                  <a:gd name="T16" fmla="*/ 1257 w 81"/>
                  <a:gd name="T17" fmla="*/ 320 h 18"/>
                  <a:gd name="T18" fmla="*/ 1257 w 81"/>
                  <a:gd name="T19" fmla="*/ 307 h 18"/>
                  <a:gd name="T20" fmla="*/ 1212 w 81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8">
                    <a:moveTo>
                      <a:pt x="78" y="0"/>
                    </a:moveTo>
                    <a:cubicBezTo>
                      <a:pt x="71" y="6"/>
                      <a:pt x="58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2" y="7"/>
                      <a:pt x="9" y="6"/>
                      <a:pt x="2" y="1"/>
                    </a:cubicBezTo>
                    <a:cubicBezTo>
                      <a:pt x="4" y="6"/>
                      <a:pt x="2" y="11"/>
                      <a:pt x="0" y="15"/>
                    </a:cubicBezTo>
                    <a:cubicBezTo>
                      <a:pt x="5" y="13"/>
                      <a:pt x="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2"/>
                      <a:pt x="80" y="15"/>
                    </a:cubicBezTo>
                    <a:cubicBezTo>
                      <a:pt x="81" y="16"/>
                      <a:pt x="81" y="16"/>
                      <a:pt x="81" y="17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77" y="14"/>
                      <a:pt x="75" y="6"/>
                      <a:pt x="78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6" name="Freeform 624">
                <a:extLst>
                  <a:ext uri="{FF2B5EF4-FFF2-40B4-BE49-F238E27FC236}">
                    <a16:creationId xmlns:a16="http://schemas.microsoft.com/office/drawing/2014/main" id="{20261F07-D466-4B56-99EE-E06FF307B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699"/>
                <a:ext cx="207" cy="53"/>
              </a:xfrm>
              <a:custGeom>
                <a:avLst/>
                <a:gdLst>
                  <a:gd name="T0" fmla="*/ 1257 w 83"/>
                  <a:gd name="T1" fmla="*/ 0 h 20"/>
                  <a:gd name="T2" fmla="*/ 633 w 83"/>
                  <a:gd name="T3" fmla="*/ 148 h 20"/>
                  <a:gd name="T4" fmla="*/ 633 w 83"/>
                  <a:gd name="T5" fmla="*/ 148 h 20"/>
                  <a:gd name="T6" fmla="*/ 62 w 83"/>
                  <a:gd name="T7" fmla="*/ 34 h 20"/>
                  <a:gd name="T8" fmla="*/ 0 w 83"/>
                  <a:gd name="T9" fmla="*/ 337 h 20"/>
                  <a:gd name="T10" fmla="*/ 633 w 83"/>
                  <a:gd name="T11" fmla="*/ 371 h 20"/>
                  <a:gd name="T12" fmla="*/ 633 w 83"/>
                  <a:gd name="T13" fmla="*/ 371 h 20"/>
                  <a:gd name="T14" fmla="*/ 1274 w 83"/>
                  <a:gd name="T15" fmla="*/ 337 h 20"/>
                  <a:gd name="T16" fmla="*/ 1287 w 83"/>
                  <a:gd name="T17" fmla="*/ 352 h 20"/>
                  <a:gd name="T18" fmla="*/ 1287 w 83"/>
                  <a:gd name="T19" fmla="*/ 337 h 20"/>
                  <a:gd name="T20" fmla="*/ 1257 w 83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20">
                    <a:moveTo>
                      <a:pt x="81" y="0"/>
                    </a:moveTo>
                    <a:cubicBezTo>
                      <a:pt x="74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3" y="8"/>
                      <a:pt x="11" y="7"/>
                      <a:pt x="4" y="2"/>
                    </a:cubicBezTo>
                    <a:cubicBezTo>
                      <a:pt x="6" y="8"/>
                      <a:pt x="4" y="15"/>
                      <a:pt x="0" y="18"/>
                    </a:cubicBezTo>
                    <a:cubicBezTo>
                      <a:pt x="6" y="14"/>
                      <a:pt x="8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74" y="20"/>
                      <a:pt x="76" y="14"/>
                      <a:pt x="82" y="18"/>
                    </a:cubicBezTo>
                    <a:cubicBezTo>
                      <a:pt x="83" y="18"/>
                      <a:pt x="83" y="19"/>
                      <a:pt x="83" y="19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79" y="15"/>
                      <a:pt x="77" y="6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7" name="Freeform 625">
                <a:extLst>
                  <a:ext uri="{FF2B5EF4-FFF2-40B4-BE49-F238E27FC236}">
                    <a16:creationId xmlns:a16="http://schemas.microsoft.com/office/drawing/2014/main" id="{208176A2-C60B-4DAC-8E59-5D07C3BB4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184"/>
                <a:ext cx="200" cy="48"/>
              </a:xfrm>
              <a:custGeom>
                <a:avLst/>
                <a:gdLst>
                  <a:gd name="T0" fmla="*/ 613 w 80"/>
                  <a:gd name="T1" fmla="*/ 341 h 18"/>
                  <a:gd name="T2" fmla="*/ 613 w 80"/>
                  <a:gd name="T3" fmla="*/ 341 h 18"/>
                  <a:gd name="T4" fmla="*/ 1250 w 80"/>
                  <a:gd name="T5" fmla="*/ 307 h 18"/>
                  <a:gd name="T6" fmla="*/ 1238 w 80"/>
                  <a:gd name="T7" fmla="*/ 0 h 18"/>
                  <a:gd name="T8" fmla="*/ 613 w 80"/>
                  <a:gd name="T9" fmla="*/ 136 h 18"/>
                  <a:gd name="T10" fmla="*/ 613 w 80"/>
                  <a:gd name="T11" fmla="*/ 136 h 18"/>
                  <a:gd name="T12" fmla="*/ 33 w 80"/>
                  <a:gd name="T13" fmla="*/ 35 h 18"/>
                  <a:gd name="T14" fmla="*/ 0 w 80"/>
                  <a:gd name="T15" fmla="*/ 285 h 18"/>
                  <a:gd name="T16" fmla="*/ 613 w 80"/>
                  <a:gd name="T17" fmla="*/ 34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18">
                    <a:moveTo>
                      <a:pt x="39" y="18"/>
                    </a:move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3"/>
                      <a:pt x="80" y="16"/>
                    </a:cubicBezTo>
                    <a:cubicBezTo>
                      <a:pt x="77" y="12"/>
                      <a:pt x="76" y="5"/>
                      <a:pt x="79" y="0"/>
                    </a:cubicBezTo>
                    <a:cubicBezTo>
                      <a:pt x="72" y="6"/>
                      <a:pt x="5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1" y="7"/>
                      <a:pt x="9" y="7"/>
                      <a:pt x="2" y="2"/>
                    </a:cubicBezTo>
                    <a:cubicBezTo>
                      <a:pt x="4" y="7"/>
                      <a:pt x="3" y="12"/>
                      <a:pt x="0" y="15"/>
                    </a:cubicBezTo>
                    <a:cubicBezTo>
                      <a:pt x="5" y="14"/>
                      <a:pt x="10" y="18"/>
                      <a:pt x="39" y="18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8" name="Freeform 626">
                <a:extLst>
                  <a:ext uri="{FF2B5EF4-FFF2-40B4-BE49-F238E27FC236}">
                    <a16:creationId xmlns:a16="http://schemas.microsoft.com/office/drawing/2014/main" id="{FBAADEC4-CAAD-41EA-B390-C0E4DC375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051"/>
                <a:ext cx="200" cy="56"/>
              </a:xfrm>
              <a:custGeom>
                <a:avLst/>
                <a:gdLst>
                  <a:gd name="T0" fmla="*/ 595 w 80"/>
                  <a:gd name="T1" fmla="*/ 192 h 21"/>
                  <a:gd name="T2" fmla="*/ 595 w 80"/>
                  <a:gd name="T3" fmla="*/ 192 h 21"/>
                  <a:gd name="T4" fmla="*/ 0 w 80"/>
                  <a:gd name="T5" fmla="*/ 93 h 21"/>
                  <a:gd name="T6" fmla="*/ 0 w 80"/>
                  <a:gd name="T7" fmla="*/ 341 h 21"/>
                  <a:gd name="T8" fmla="*/ 595 w 80"/>
                  <a:gd name="T9" fmla="*/ 397 h 21"/>
                  <a:gd name="T10" fmla="*/ 595 w 80"/>
                  <a:gd name="T11" fmla="*/ 397 h 21"/>
                  <a:gd name="T12" fmla="*/ 1220 w 80"/>
                  <a:gd name="T13" fmla="*/ 363 h 21"/>
                  <a:gd name="T14" fmla="*/ 1250 w 80"/>
                  <a:gd name="T15" fmla="*/ 21 h 21"/>
                  <a:gd name="T16" fmla="*/ 1250 w 80"/>
                  <a:gd name="T17" fmla="*/ 0 h 21"/>
                  <a:gd name="T18" fmla="*/ 1220 w 80"/>
                  <a:gd name="T19" fmla="*/ 56 h 21"/>
                  <a:gd name="T20" fmla="*/ 595 w 80"/>
                  <a:gd name="T21" fmla="*/ 192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1">
                    <a:moveTo>
                      <a:pt x="38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20" y="10"/>
                      <a:pt x="8" y="10"/>
                      <a:pt x="0" y="5"/>
                    </a:cubicBezTo>
                    <a:cubicBezTo>
                      <a:pt x="2" y="9"/>
                      <a:pt x="2" y="15"/>
                      <a:pt x="0" y="18"/>
                    </a:cubicBezTo>
                    <a:cubicBezTo>
                      <a:pt x="5" y="17"/>
                      <a:pt x="10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70" y="21"/>
                      <a:pt x="73" y="16"/>
                      <a:pt x="78" y="19"/>
                    </a:cubicBezTo>
                    <a:cubicBezTo>
                      <a:pt x="75" y="14"/>
                      <a:pt x="74" y="6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1"/>
                      <a:pt x="79" y="2"/>
                      <a:pt x="78" y="3"/>
                    </a:cubicBezTo>
                    <a:cubicBezTo>
                      <a:pt x="72" y="9"/>
                      <a:pt x="58" y="10"/>
                      <a:pt x="38" y="1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9" name="Freeform 627">
                <a:extLst>
                  <a:ext uri="{FF2B5EF4-FFF2-40B4-BE49-F238E27FC236}">
                    <a16:creationId xmlns:a16="http://schemas.microsoft.com/office/drawing/2014/main" id="{CBDC7282-78EA-49C1-AA75-A0AEF15EE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933"/>
                <a:ext cx="202" cy="62"/>
              </a:xfrm>
              <a:custGeom>
                <a:avLst/>
                <a:gdLst>
                  <a:gd name="T0" fmla="*/ 1257 w 81"/>
                  <a:gd name="T1" fmla="*/ 0 h 23"/>
                  <a:gd name="T2" fmla="*/ 1224 w 81"/>
                  <a:gd name="T3" fmla="*/ 59 h 23"/>
                  <a:gd name="T4" fmla="*/ 604 w 81"/>
                  <a:gd name="T5" fmla="*/ 218 h 23"/>
                  <a:gd name="T6" fmla="*/ 604 w 81"/>
                  <a:gd name="T7" fmla="*/ 218 h 23"/>
                  <a:gd name="T8" fmla="*/ 12 w 81"/>
                  <a:gd name="T9" fmla="*/ 81 h 23"/>
                  <a:gd name="T10" fmla="*/ 0 w 81"/>
                  <a:gd name="T11" fmla="*/ 394 h 23"/>
                  <a:gd name="T12" fmla="*/ 604 w 81"/>
                  <a:gd name="T13" fmla="*/ 450 h 23"/>
                  <a:gd name="T14" fmla="*/ 604 w 81"/>
                  <a:gd name="T15" fmla="*/ 450 h 23"/>
                  <a:gd name="T16" fmla="*/ 1244 w 81"/>
                  <a:gd name="T17" fmla="*/ 415 h 23"/>
                  <a:gd name="T18" fmla="*/ 1257 w 81"/>
                  <a:gd name="T19" fmla="*/ 429 h 23"/>
                  <a:gd name="T20" fmla="*/ 1257 w 81"/>
                  <a:gd name="T21" fmla="*/ 429 h 23"/>
                  <a:gd name="T22" fmla="*/ 1257 w 81"/>
                  <a:gd name="T23" fmla="*/ 22 h 23"/>
                  <a:gd name="T24" fmla="*/ 1257 w 81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1" h="23">
                    <a:moveTo>
                      <a:pt x="81" y="0"/>
                    </a:moveTo>
                    <a:cubicBezTo>
                      <a:pt x="81" y="1"/>
                      <a:pt x="80" y="2"/>
                      <a:pt x="79" y="3"/>
                    </a:cubicBezTo>
                    <a:cubicBezTo>
                      <a:pt x="73" y="9"/>
                      <a:pt x="5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1" y="11"/>
                      <a:pt x="8" y="10"/>
                      <a:pt x="1" y="4"/>
                    </a:cubicBezTo>
                    <a:cubicBezTo>
                      <a:pt x="4" y="10"/>
                      <a:pt x="3" y="16"/>
                      <a:pt x="0" y="20"/>
                    </a:cubicBezTo>
                    <a:cubicBezTo>
                      <a:pt x="5" y="18"/>
                      <a:pt x="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72" y="23"/>
                      <a:pt x="74" y="17"/>
                      <a:pt x="80" y="21"/>
                    </a:cubicBezTo>
                    <a:cubicBezTo>
                      <a:pt x="81" y="21"/>
                      <a:pt x="81" y="22"/>
                      <a:pt x="81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77" y="18"/>
                      <a:pt x="74" y="7"/>
                      <a:pt x="81" y="1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0" name="Freeform 628">
                <a:extLst>
                  <a:ext uri="{FF2B5EF4-FFF2-40B4-BE49-F238E27FC236}">
                    <a16:creationId xmlns:a16="http://schemas.microsoft.com/office/drawing/2014/main" id="{B94F96B0-4EBB-4004-BA4A-17977DCC9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587"/>
                <a:ext cx="193" cy="48"/>
              </a:xfrm>
              <a:custGeom>
                <a:avLst/>
                <a:gdLst>
                  <a:gd name="T0" fmla="*/ 20 w 77"/>
                  <a:gd name="T1" fmla="*/ 285 h 18"/>
                  <a:gd name="T2" fmla="*/ 597 w 77"/>
                  <a:gd name="T3" fmla="*/ 341 h 18"/>
                  <a:gd name="T4" fmla="*/ 597 w 77"/>
                  <a:gd name="T5" fmla="*/ 341 h 18"/>
                  <a:gd name="T6" fmla="*/ 1213 w 77"/>
                  <a:gd name="T7" fmla="*/ 285 h 18"/>
                  <a:gd name="T8" fmla="*/ 1213 w 77"/>
                  <a:gd name="T9" fmla="*/ 285 h 18"/>
                  <a:gd name="T10" fmla="*/ 1163 w 77"/>
                  <a:gd name="T11" fmla="*/ 0 h 18"/>
                  <a:gd name="T12" fmla="*/ 50 w 77"/>
                  <a:gd name="T13" fmla="*/ 0 h 18"/>
                  <a:gd name="T14" fmla="*/ 0 w 77"/>
                  <a:gd name="T15" fmla="*/ 264 h 18"/>
                  <a:gd name="T16" fmla="*/ 20 w 77"/>
                  <a:gd name="T17" fmla="*/ 285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7" h="18">
                    <a:moveTo>
                      <a:pt x="1" y="15"/>
                    </a:moveTo>
                    <a:cubicBezTo>
                      <a:pt x="5" y="14"/>
                      <a:pt x="12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67" y="18"/>
                      <a:pt x="72" y="14"/>
                      <a:pt x="77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2" y="11"/>
                      <a:pt x="74" y="0"/>
                      <a:pt x="7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5"/>
                      <a:pt x="4" y="11"/>
                      <a:pt x="0" y="14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1" name="Freeform 629">
                <a:extLst>
                  <a:ext uri="{FF2B5EF4-FFF2-40B4-BE49-F238E27FC236}">
                    <a16:creationId xmlns:a16="http://schemas.microsoft.com/office/drawing/2014/main" id="{169EF507-D008-4C5F-9FDC-336C22AC6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640"/>
                <a:ext cx="150" cy="51"/>
              </a:xfrm>
              <a:custGeom>
                <a:avLst/>
                <a:gdLst>
                  <a:gd name="T0" fmla="*/ 938 w 60"/>
                  <a:gd name="T1" fmla="*/ 56 h 19"/>
                  <a:gd name="T2" fmla="*/ 313 w 60"/>
                  <a:gd name="T3" fmla="*/ 21 h 19"/>
                  <a:gd name="T4" fmla="*/ 113 w 60"/>
                  <a:gd name="T5" fmla="*/ 35 h 19"/>
                  <a:gd name="T6" fmla="*/ 188 w 60"/>
                  <a:gd name="T7" fmla="*/ 368 h 19"/>
                  <a:gd name="T8" fmla="*/ 175 w 60"/>
                  <a:gd name="T9" fmla="*/ 137 h 19"/>
                  <a:gd name="T10" fmla="*/ 500 w 60"/>
                  <a:gd name="T11" fmla="*/ 94 h 19"/>
                  <a:gd name="T12" fmla="*/ 938 w 60"/>
                  <a:gd name="T13" fmla="*/ 81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1" y="7"/>
                    </a:cubicBezTo>
                    <a:cubicBezTo>
                      <a:pt x="16" y="4"/>
                      <a:pt x="27" y="5"/>
                      <a:pt x="32" y="5"/>
                    </a:cubicBezTo>
                    <a:cubicBezTo>
                      <a:pt x="41" y="5"/>
                      <a:pt x="52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2" name="Freeform 630">
                <a:extLst>
                  <a:ext uri="{FF2B5EF4-FFF2-40B4-BE49-F238E27FC236}">
                    <a16:creationId xmlns:a16="http://schemas.microsoft.com/office/drawing/2014/main" id="{73B70A0E-61E3-4EA9-89B2-53571C663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755"/>
                <a:ext cx="152" cy="50"/>
              </a:xfrm>
              <a:custGeom>
                <a:avLst/>
                <a:gdLst>
                  <a:gd name="T0" fmla="*/ 932 w 61"/>
                  <a:gd name="T1" fmla="*/ 55 h 19"/>
                  <a:gd name="T2" fmla="*/ 311 w 61"/>
                  <a:gd name="T3" fmla="*/ 34 h 19"/>
                  <a:gd name="T4" fmla="*/ 105 w 61"/>
                  <a:gd name="T5" fmla="*/ 34 h 19"/>
                  <a:gd name="T6" fmla="*/ 187 w 61"/>
                  <a:gd name="T7" fmla="*/ 347 h 19"/>
                  <a:gd name="T8" fmla="*/ 187 w 61"/>
                  <a:gd name="T9" fmla="*/ 124 h 19"/>
                  <a:gd name="T10" fmla="*/ 496 w 61"/>
                  <a:gd name="T11" fmla="*/ 89 h 19"/>
                  <a:gd name="T12" fmla="*/ 944 w 61"/>
                  <a:gd name="T13" fmla="*/ 7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3"/>
                    </a:moveTo>
                    <a:cubicBezTo>
                      <a:pt x="47" y="6"/>
                      <a:pt x="33" y="2"/>
                      <a:pt x="20" y="2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2" y="7"/>
                    </a:cubicBezTo>
                    <a:cubicBezTo>
                      <a:pt x="16" y="4"/>
                      <a:pt x="27" y="5"/>
                      <a:pt x="32" y="5"/>
                    </a:cubicBezTo>
                    <a:cubicBezTo>
                      <a:pt x="41" y="5"/>
                      <a:pt x="52" y="7"/>
                      <a:pt x="61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3" name="Freeform 631">
                <a:extLst>
                  <a:ext uri="{FF2B5EF4-FFF2-40B4-BE49-F238E27FC236}">
                    <a16:creationId xmlns:a16="http://schemas.microsoft.com/office/drawing/2014/main" id="{B186D7DB-F5B6-43C6-9EC2-D82B57B63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869"/>
                <a:ext cx="150" cy="62"/>
              </a:xfrm>
              <a:custGeom>
                <a:avLst/>
                <a:gdLst>
                  <a:gd name="T0" fmla="*/ 938 w 60"/>
                  <a:gd name="T1" fmla="*/ 59 h 23"/>
                  <a:gd name="T2" fmla="*/ 313 w 60"/>
                  <a:gd name="T3" fmla="*/ 22 h 23"/>
                  <a:gd name="T4" fmla="*/ 113 w 60"/>
                  <a:gd name="T5" fmla="*/ 35 h 23"/>
                  <a:gd name="T6" fmla="*/ 175 w 60"/>
                  <a:gd name="T7" fmla="*/ 450 h 23"/>
                  <a:gd name="T8" fmla="*/ 188 w 60"/>
                  <a:gd name="T9" fmla="*/ 137 h 23"/>
                  <a:gd name="T10" fmla="*/ 500 w 60"/>
                  <a:gd name="T11" fmla="*/ 94 h 23"/>
                  <a:gd name="T12" fmla="*/ 938 w 60"/>
                  <a:gd name="T13" fmla="*/ 81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3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5" y="21"/>
                      <a:pt x="11" y="23"/>
                    </a:cubicBezTo>
                    <a:cubicBezTo>
                      <a:pt x="9" y="19"/>
                      <a:pt x="7" y="10"/>
                      <a:pt x="12" y="7"/>
                    </a:cubicBezTo>
                    <a:cubicBezTo>
                      <a:pt x="16" y="3"/>
                      <a:pt x="27" y="5"/>
                      <a:pt x="32" y="5"/>
                    </a:cubicBezTo>
                    <a:cubicBezTo>
                      <a:pt x="41" y="5"/>
                      <a:pt x="52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4" name="Freeform 632">
                <a:extLst>
                  <a:ext uri="{FF2B5EF4-FFF2-40B4-BE49-F238E27FC236}">
                    <a16:creationId xmlns:a16="http://schemas.microsoft.com/office/drawing/2014/main" id="{786B90C8-BA0B-42C2-96B7-10F09952E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997"/>
                <a:ext cx="150" cy="51"/>
              </a:xfrm>
              <a:custGeom>
                <a:avLst/>
                <a:gdLst>
                  <a:gd name="T0" fmla="*/ 938 w 60"/>
                  <a:gd name="T1" fmla="*/ 56 h 19"/>
                  <a:gd name="T2" fmla="*/ 313 w 60"/>
                  <a:gd name="T3" fmla="*/ 35 h 19"/>
                  <a:gd name="T4" fmla="*/ 113 w 60"/>
                  <a:gd name="T5" fmla="*/ 35 h 19"/>
                  <a:gd name="T6" fmla="*/ 188 w 60"/>
                  <a:gd name="T7" fmla="*/ 368 h 19"/>
                  <a:gd name="T8" fmla="*/ 175 w 60"/>
                  <a:gd name="T9" fmla="*/ 137 h 19"/>
                  <a:gd name="T10" fmla="*/ 488 w 60"/>
                  <a:gd name="T11" fmla="*/ 94 h 19"/>
                  <a:gd name="T12" fmla="*/ 938 w 60"/>
                  <a:gd name="T13" fmla="*/ 81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3"/>
                    </a:moveTo>
                    <a:cubicBezTo>
                      <a:pt x="47" y="6"/>
                      <a:pt x="33" y="2"/>
                      <a:pt x="20" y="2"/>
                    </a:cubicBezTo>
                    <a:cubicBezTo>
                      <a:pt x="15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1" y="7"/>
                    </a:cubicBezTo>
                    <a:cubicBezTo>
                      <a:pt x="16" y="4"/>
                      <a:pt x="26" y="5"/>
                      <a:pt x="31" y="5"/>
                    </a:cubicBezTo>
                    <a:cubicBezTo>
                      <a:pt x="41" y="5"/>
                      <a:pt x="51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5" name="Freeform 633">
                <a:extLst>
                  <a:ext uri="{FF2B5EF4-FFF2-40B4-BE49-F238E27FC236}">
                    <a16:creationId xmlns:a16="http://schemas.microsoft.com/office/drawing/2014/main" id="{810417B8-8ED9-411E-A1A2-4404E1F8C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237"/>
                <a:ext cx="152" cy="51"/>
              </a:xfrm>
              <a:custGeom>
                <a:avLst/>
                <a:gdLst>
                  <a:gd name="T0" fmla="*/ 932 w 61"/>
                  <a:gd name="T1" fmla="*/ 35 h 19"/>
                  <a:gd name="T2" fmla="*/ 311 w 61"/>
                  <a:gd name="T3" fmla="*/ 21 h 19"/>
                  <a:gd name="T4" fmla="*/ 105 w 61"/>
                  <a:gd name="T5" fmla="*/ 35 h 19"/>
                  <a:gd name="T6" fmla="*/ 187 w 61"/>
                  <a:gd name="T7" fmla="*/ 368 h 19"/>
                  <a:gd name="T8" fmla="*/ 187 w 61"/>
                  <a:gd name="T9" fmla="*/ 115 h 19"/>
                  <a:gd name="T10" fmla="*/ 496 w 61"/>
                  <a:gd name="T11" fmla="*/ 81 h 19"/>
                  <a:gd name="T12" fmla="*/ 944 w 61"/>
                  <a:gd name="T13" fmla="*/ 5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2"/>
                    </a:moveTo>
                    <a:cubicBezTo>
                      <a:pt x="47" y="5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5"/>
                      <a:pt x="6" y="17"/>
                      <a:pt x="12" y="19"/>
                    </a:cubicBezTo>
                    <a:cubicBezTo>
                      <a:pt x="11" y="15"/>
                      <a:pt x="7" y="9"/>
                      <a:pt x="12" y="6"/>
                    </a:cubicBezTo>
                    <a:cubicBezTo>
                      <a:pt x="16" y="3"/>
                      <a:pt x="27" y="4"/>
                      <a:pt x="32" y="4"/>
                    </a:cubicBezTo>
                    <a:cubicBezTo>
                      <a:pt x="41" y="5"/>
                      <a:pt x="52" y="7"/>
                      <a:pt x="61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6" name="Freeform 634">
                <a:extLst>
                  <a:ext uri="{FF2B5EF4-FFF2-40B4-BE49-F238E27FC236}">
                    <a16:creationId xmlns:a16="http://schemas.microsoft.com/office/drawing/2014/main" id="{33172DBC-2B90-46A5-ACCA-4649F4041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339"/>
                <a:ext cx="152" cy="50"/>
              </a:xfrm>
              <a:custGeom>
                <a:avLst/>
                <a:gdLst>
                  <a:gd name="T0" fmla="*/ 932 w 61"/>
                  <a:gd name="T1" fmla="*/ 55 h 19"/>
                  <a:gd name="T2" fmla="*/ 311 w 61"/>
                  <a:gd name="T3" fmla="*/ 21 h 19"/>
                  <a:gd name="T4" fmla="*/ 105 w 61"/>
                  <a:gd name="T5" fmla="*/ 34 h 19"/>
                  <a:gd name="T6" fmla="*/ 187 w 61"/>
                  <a:gd name="T7" fmla="*/ 347 h 19"/>
                  <a:gd name="T8" fmla="*/ 187 w 61"/>
                  <a:gd name="T9" fmla="*/ 111 h 19"/>
                  <a:gd name="T10" fmla="*/ 496 w 61"/>
                  <a:gd name="T11" fmla="*/ 89 h 19"/>
                  <a:gd name="T12" fmla="*/ 944 w 61"/>
                  <a:gd name="T13" fmla="*/ 5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5"/>
                      <a:pt x="6" y="17"/>
                      <a:pt x="12" y="19"/>
                    </a:cubicBezTo>
                    <a:cubicBezTo>
                      <a:pt x="11" y="15"/>
                      <a:pt x="7" y="9"/>
                      <a:pt x="12" y="6"/>
                    </a:cubicBezTo>
                    <a:cubicBezTo>
                      <a:pt x="16" y="3"/>
                      <a:pt x="27" y="4"/>
                      <a:pt x="32" y="5"/>
                    </a:cubicBezTo>
                    <a:cubicBezTo>
                      <a:pt x="41" y="5"/>
                      <a:pt x="52" y="7"/>
                      <a:pt x="61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7" name="Freeform 635">
                <a:extLst>
                  <a:ext uri="{FF2B5EF4-FFF2-40B4-BE49-F238E27FC236}">
                    <a16:creationId xmlns:a16="http://schemas.microsoft.com/office/drawing/2014/main" id="{0814C355-0BEC-41EF-9BF7-E21867648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1437"/>
                <a:ext cx="150" cy="51"/>
              </a:xfrm>
              <a:custGeom>
                <a:avLst/>
                <a:gdLst>
                  <a:gd name="T0" fmla="*/ 938 w 60"/>
                  <a:gd name="T1" fmla="*/ 115 h 19"/>
                  <a:gd name="T2" fmla="*/ 300 w 60"/>
                  <a:gd name="T3" fmla="*/ 56 h 19"/>
                  <a:gd name="T4" fmla="*/ 113 w 60"/>
                  <a:gd name="T5" fmla="*/ 35 h 19"/>
                  <a:gd name="T6" fmla="*/ 188 w 60"/>
                  <a:gd name="T7" fmla="*/ 368 h 19"/>
                  <a:gd name="T8" fmla="*/ 175 w 60"/>
                  <a:gd name="T9" fmla="*/ 150 h 19"/>
                  <a:gd name="T10" fmla="*/ 500 w 60"/>
                  <a:gd name="T11" fmla="*/ 172 h 19"/>
                  <a:gd name="T12" fmla="*/ 938 w 60"/>
                  <a:gd name="T13" fmla="*/ 137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6"/>
                    </a:moveTo>
                    <a:cubicBezTo>
                      <a:pt x="47" y="9"/>
                      <a:pt x="32" y="6"/>
                      <a:pt x="19" y="3"/>
                    </a:cubicBezTo>
                    <a:cubicBezTo>
                      <a:pt x="15" y="2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1"/>
                      <a:pt x="11" y="8"/>
                    </a:cubicBezTo>
                    <a:cubicBezTo>
                      <a:pt x="16" y="5"/>
                      <a:pt x="27" y="9"/>
                      <a:pt x="32" y="9"/>
                    </a:cubicBezTo>
                    <a:cubicBezTo>
                      <a:pt x="42" y="9"/>
                      <a:pt x="52" y="11"/>
                      <a:pt x="60" y="7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8" name="Freeform 636">
                <a:extLst>
                  <a:ext uri="{FF2B5EF4-FFF2-40B4-BE49-F238E27FC236}">
                    <a16:creationId xmlns:a16="http://schemas.microsoft.com/office/drawing/2014/main" id="{EEDF2350-CB2C-4359-8421-1329D29EA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1112"/>
                <a:ext cx="150" cy="61"/>
              </a:xfrm>
              <a:custGeom>
                <a:avLst/>
                <a:gdLst>
                  <a:gd name="T0" fmla="*/ 938 w 60"/>
                  <a:gd name="T1" fmla="*/ 34 h 23"/>
                  <a:gd name="T2" fmla="*/ 313 w 60"/>
                  <a:gd name="T3" fmla="*/ 21 h 23"/>
                  <a:gd name="T4" fmla="*/ 113 w 60"/>
                  <a:gd name="T5" fmla="*/ 34 h 23"/>
                  <a:gd name="T6" fmla="*/ 175 w 60"/>
                  <a:gd name="T7" fmla="*/ 430 h 23"/>
                  <a:gd name="T8" fmla="*/ 175 w 60"/>
                  <a:gd name="T9" fmla="*/ 111 h 23"/>
                  <a:gd name="T10" fmla="*/ 488 w 60"/>
                  <a:gd name="T11" fmla="*/ 77 h 23"/>
                  <a:gd name="T12" fmla="*/ 938 w 60"/>
                  <a:gd name="T13" fmla="*/ 5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3">
                    <a:moveTo>
                      <a:pt x="60" y="2"/>
                    </a:moveTo>
                    <a:cubicBezTo>
                      <a:pt x="47" y="5"/>
                      <a:pt x="33" y="2"/>
                      <a:pt x="20" y="1"/>
                    </a:cubicBezTo>
                    <a:cubicBezTo>
                      <a:pt x="15" y="1"/>
                      <a:pt x="11" y="0"/>
                      <a:pt x="7" y="2"/>
                    </a:cubicBezTo>
                    <a:cubicBezTo>
                      <a:pt x="0" y="5"/>
                      <a:pt x="5" y="22"/>
                      <a:pt x="11" y="23"/>
                    </a:cubicBezTo>
                    <a:cubicBezTo>
                      <a:pt x="9" y="19"/>
                      <a:pt x="7" y="9"/>
                      <a:pt x="11" y="6"/>
                    </a:cubicBezTo>
                    <a:cubicBezTo>
                      <a:pt x="16" y="3"/>
                      <a:pt x="26" y="4"/>
                      <a:pt x="31" y="4"/>
                    </a:cubicBezTo>
                    <a:cubicBezTo>
                      <a:pt x="41" y="5"/>
                      <a:pt x="51" y="7"/>
                      <a:pt x="60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9" name="Freeform 637">
                <a:extLst>
                  <a:ext uri="{FF2B5EF4-FFF2-40B4-BE49-F238E27FC236}">
                    <a16:creationId xmlns:a16="http://schemas.microsoft.com/office/drawing/2014/main" id="{9AF656A9-96F1-4E92-9CFC-2F37FD80C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1539"/>
                <a:ext cx="138" cy="80"/>
              </a:xfrm>
              <a:custGeom>
                <a:avLst/>
                <a:gdLst>
                  <a:gd name="T0" fmla="*/ 868 w 55"/>
                  <a:gd name="T1" fmla="*/ 149 h 30"/>
                  <a:gd name="T2" fmla="*/ 176 w 55"/>
                  <a:gd name="T3" fmla="*/ 205 h 30"/>
                  <a:gd name="T4" fmla="*/ 346 w 55"/>
                  <a:gd name="T5" fmla="*/ 568 h 30"/>
                  <a:gd name="T6" fmla="*/ 158 w 55"/>
                  <a:gd name="T7" fmla="*/ 376 h 30"/>
                  <a:gd name="T8" fmla="*/ 83 w 55"/>
                  <a:gd name="T9" fmla="*/ 56 h 30"/>
                  <a:gd name="T10" fmla="*/ 346 w 55"/>
                  <a:gd name="T11" fmla="*/ 115 h 30"/>
                  <a:gd name="T12" fmla="*/ 868 w 55"/>
                  <a:gd name="T13" fmla="*/ 149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30">
                    <a:moveTo>
                      <a:pt x="55" y="8"/>
                    </a:moveTo>
                    <a:cubicBezTo>
                      <a:pt x="32" y="16"/>
                      <a:pt x="15" y="8"/>
                      <a:pt x="11" y="11"/>
                    </a:cubicBezTo>
                    <a:cubicBezTo>
                      <a:pt x="8" y="13"/>
                      <a:pt x="16" y="24"/>
                      <a:pt x="22" y="30"/>
                    </a:cubicBezTo>
                    <a:cubicBezTo>
                      <a:pt x="22" y="30"/>
                      <a:pt x="20" y="28"/>
                      <a:pt x="10" y="20"/>
                    </a:cubicBezTo>
                    <a:cubicBezTo>
                      <a:pt x="0" y="12"/>
                      <a:pt x="0" y="7"/>
                      <a:pt x="5" y="3"/>
                    </a:cubicBezTo>
                    <a:cubicBezTo>
                      <a:pt x="9" y="0"/>
                      <a:pt x="11" y="5"/>
                      <a:pt x="22" y="6"/>
                    </a:cubicBezTo>
                    <a:cubicBezTo>
                      <a:pt x="34" y="7"/>
                      <a:pt x="48" y="10"/>
                      <a:pt x="55" y="8"/>
                    </a:cubicBezTo>
                    <a:close/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0" name="Freeform 638">
                <a:extLst>
                  <a:ext uri="{FF2B5EF4-FFF2-40B4-BE49-F238E27FC236}">
                    <a16:creationId xmlns:a16="http://schemas.microsoft.com/office/drawing/2014/main" id="{04F29FFD-A956-4C7E-A432-4786836E0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643"/>
                <a:ext cx="128" cy="80"/>
              </a:xfrm>
              <a:custGeom>
                <a:avLst/>
                <a:gdLst>
                  <a:gd name="T0" fmla="*/ 0 w 51"/>
                  <a:gd name="T1" fmla="*/ 435 h 30"/>
                  <a:gd name="T2" fmla="*/ 680 w 51"/>
                  <a:gd name="T3" fmla="*/ 0 h 30"/>
                  <a:gd name="T4" fmla="*/ 379 w 51"/>
                  <a:gd name="T5" fmla="*/ 320 h 30"/>
                  <a:gd name="T6" fmla="*/ 0 w 51"/>
                  <a:gd name="T7" fmla="*/ 43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3"/>
                    </a:moveTo>
                    <a:cubicBezTo>
                      <a:pt x="15" y="20"/>
                      <a:pt x="51" y="30"/>
                      <a:pt x="43" y="0"/>
                    </a:cubicBezTo>
                    <a:cubicBezTo>
                      <a:pt x="42" y="10"/>
                      <a:pt x="32" y="15"/>
                      <a:pt x="24" y="17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1" name="Freeform 639">
                <a:extLst>
                  <a:ext uri="{FF2B5EF4-FFF2-40B4-BE49-F238E27FC236}">
                    <a16:creationId xmlns:a16="http://schemas.microsoft.com/office/drawing/2014/main" id="{8315B335-91EF-44CB-8591-E66440DD4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757"/>
                <a:ext cx="128" cy="80"/>
              </a:xfrm>
              <a:custGeom>
                <a:avLst/>
                <a:gdLst>
                  <a:gd name="T0" fmla="*/ 20 w 51"/>
                  <a:gd name="T1" fmla="*/ 435 h 30"/>
                  <a:gd name="T2" fmla="*/ 693 w 51"/>
                  <a:gd name="T3" fmla="*/ 0 h 30"/>
                  <a:gd name="T4" fmla="*/ 379 w 51"/>
                  <a:gd name="T5" fmla="*/ 341 h 30"/>
                  <a:gd name="T6" fmla="*/ 0 w 51"/>
                  <a:gd name="T7" fmla="*/ 43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2" name="Freeform 640">
                <a:extLst>
                  <a:ext uri="{FF2B5EF4-FFF2-40B4-BE49-F238E27FC236}">
                    <a16:creationId xmlns:a16="http://schemas.microsoft.com/office/drawing/2014/main" id="{B001B0FF-ADDF-4828-985F-178D2F5FD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1000"/>
                <a:ext cx="128" cy="80"/>
              </a:xfrm>
              <a:custGeom>
                <a:avLst/>
                <a:gdLst>
                  <a:gd name="T0" fmla="*/ 20 w 51"/>
                  <a:gd name="T1" fmla="*/ 435 h 30"/>
                  <a:gd name="T2" fmla="*/ 693 w 51"/>
                  <a:gd name="T3" fmla="*/ 0 h 30"/>
                  <a:gd name="T4" fmla="*/ 379 w 51"/>
                  <a:gd name="T5" fmla="*/ 341 h 30"/>
                  <a:gd name="T6" fmla="*/ 0 w 51"/>
                  <a:gd name="T7" fmla="*/ 43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3" name="Freeform 641">
                <a:extLst>
                  <a:ext uri="{FF2B5EF4-FFF2-40B4-BE49-F238E27FC236}">
                    <a16:creationId xmlns:a16="http://schemas.microsoft.com/office/drawing/2014/main" id="{21ABBFCA-FFD5-406F-9382-D4141F34A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125"/>
                <a:ext cx="127" cy="80"/>
              </a:xfrm>
              <a:custGeom>
                <a:avLst/>
                <a:gdLst>
                  <a:gd name="T0" fmla="*/ 12 w 51"/>
                  <a:gd name="T1" fmla="*/ 435 h 30"/>
                  <a:gd name="T2" fmla="*/ 682 w 51"/>
                  <a:gd name="T3" fmla="*/ 0 h 30"/>
                  <a:gd name="T4" fmla="*/ 371 w 51"/>
                  <a:gd name="T5" fmla="*/ 341 h 30"/>
                  <a:gd name="T6" fmla="*/ 0 w 51"/>
                  <a:gd name="T7" fmla="*/ 43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4" name="Freeform 642">
                <a:extLst>
                  <a:ext uri="{FF2B5EF4-FFF2-40B4-BE49-F238E27FC236}">
                    <a16:creationId xmlns:a16="http://schemas.microsoft.com/office/drawing/2014/main" id="{BA2BB279-A8AF-4893-934F-B11158728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240"/>
                <a:ext cx="127" cy="80"/>
              </a:xfrm>
              <a:custGeom>
                <a:avLst/>
                <a:gdLst>
                  <a:gd name="T0" fmla="*/ 0 w 51"/>
                  <a:gd name="T1" fmla="*/ 435 h 30"/>
                  <a:gd name="T2" fmla="*/ 662 w 51"/>
                  <a:gd name="T3" fmla="*/ 0 h 30"/>
                  <a:gd name="T4" fmla="*/ 371 w 51"/>
                  <a:gd name="T5" fmla="*/ 320 h 30"/>
                  <a:gd name="T6" fmla="*/ 0 w 51"/>
                  <a:gd name="T7" fmla="*/ 43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3"/>
                    </a:moveTo>
                    <a:cubicBezTo>
                      <a:pt x="14" y="20"/>
                      <a:pt x="51" y="30"/>
                      <a:pt x="43" y="0"/>
                    </a:cubicBezTo>
                    <a:cubicBezTo>
                      <a:pt x="42" y="10"/>
                      <a:pt x="32" y="15"/>
                      <a:pt x="24" y="17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5" name="Freeform 643">
                <a:extLst>
                  <a:ext uri="{FF2B5EF4-FFF2-40B4-BE49-F238E27FC236}">
                    <a16:creationId xmlns:a16="http://schemas.microsoft.com/office/drawing/2014/main" id="{97801E2A-159F-484C-A393-DD3E00E1D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339"/>
                <a:ext cx="127" cy="80"/>
              </a:xfrm>
              <a:custGeom>
                <a:avLst/>
                <a:gdLst>
                  <a:gd name="T0" fmla="*/ 0 w 51"/>
                  <a:gd name="T1" fmla="*/ 533 h 30"/>
                  <a:gd name="T2" fmla="*/ 682 w 51"/>
                  <a:gd name="T3" fmla="*/ 0 h 30"/>
                  <a:gd name="T4" fmla="*/ 416 w 51"/>
                  <a:gd name="T5" fmla="*/ 376 h 30"/>
                  <a:gd name="T6" fmla="*/ 0 w 51"/>
                  <a:gd name="T7" fmla="*/ 533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8"/>
                    </a:moveTo>
                    <a:cubicBezTo>
                      <a:pt x="14" y="25"/>
                      <a:pt x="51" y="30"/>
                      <a:pt x="44" y="0"/>
                    </a:cubicBezTo>
                    <a:cubicBezTo>
                      <a:pt x="42" y="10"/>
                      <a:pt x="37" y="14"/>
                      <a:pt x="27" y="20"/>
                    </a:cubicBezTo>
                    <a:cubicBezTo>
                      <a:pt x="20" y="24"/>
                      <a:pt x="8" y="28"/>
                      <a:pt x="0" y="28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6" name="Freeform 644">
                <a:extLst>
                  <a:ext uri="{FF2B5EF4-FFF2-40B4-BE49-F238E27FC236}">
                    <a16:creationId xmlns:a16="http://schemas.microsoft.com/office/drawing/2014/main" id="{871CEE49-6A13-4134-AE62-5E60FDEEF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437"/>
                <a:ext cx="127" cy="80"/>
              </a:xfrm>
              <a:custGeom>
                <a:avLst/>
                <a:gdLst>
                  <a:gd name="T0" fmla="*/ 0 w 51"/>
                  <a:gd name="T1" fmla="*/ 533 h 30"/>
                  <a:gd name="T2" fmla="*/ 682 w 51"/>
                  <a:gd name="T3" fmla="*/ 0 h 30"/>
                  <a:gd name="T4" fmla="*/ 416 w 51"/>
                  <a:gd name="T5" fmla="*/ 376 h 30"/>
                  <a:gd name="T6" fmla="*/ 0 w 51"/>
                  <a:gd name="T7" fmla="*/ 533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8"/>
                    </a:moveTo>
                    <a:cubicBezTo>
                      <a:pt x="14" y="25"/>
                      <a:pt x="51" y="30"/>
                      <a:pt x="44" y="0"/>
                    </a:cubicBezTo>
                    <a:cubicBezTo>
                      <a:pt x="42" y="10"/>
                      <a:pt x="37" y="14"/>
                      <a:pt x="27" y="20"/>
                    </a:cubicBezTo>
                    <a:cubicBezTo>
                      <a:pt x="20" y="24"/>
                      <a:pt x="8" y="27"/>
                      <a:pt x="0" y="28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7" name="Freeform 645">
                <a:extLst>
                  <a:ext uri="{FF2B5EF4-FFF2-40B4-BE49-F238E27FC236}">
                    <a16:creationId xmlns:a16="http://schemas.microsoft.com/office/drawing/2014/main" id="{1F8BCB76-0E37-4BEC-A33F-2514968F5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875"/>
                <a:ext cx="125" cy="82"/>
              </a:xfrm>
              <a:custGeom>
                <a:avLst/>
                <a:gdLst>
                  <a:gd name="T0" fmla="*/ 0 w 50"/>
                  <a:gd name="T1" fmla="*/ 540 h 31"/>
                  <a:gd name="T2" fmla="*/ 658 w 50"/>
                  <a:gd name="T3" fmla="*/ 0 h 31"/>
                  <a:gd name="T4" fmla="*/ 363 w 50"/>
                  <a:gd name="T5" fmla="*/ 391 h 31"/>
                  <a:gd name="T6" fmla="*/ 0 w 50"/>
                  <a:gd name="T7" fmla="*/ 54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31">
                    <a:moveTo>
                      <a:pt x="0" y="29"/>
                    </a:moveTo>
                    <a:cubicBezTo>
                      <a:pt x="14" y="26"/>
                      <a:pt x="50" y="31"/>
                      <a:pt x="42" y="0"/>
                    </a:cubicBezTo>
                    <a:cubicBezTo>
                      <a:pt x="41" y="10"/>
                      <a:pt x="32" y="18"/>
                      <a:pt x="23" y="21"/>
                    </a:cubicBezTo>
                    <a:cubicBezTo>
                      <a:pt x="15" y="23"/>
                      <a:pt x="8" y="28"/>
                      <a:pt x="0" y="29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8" name="Freeform 646">
                <a:extLst>
                  <a:ext uri="{FF2B5EF4-FFF2-40B4-BE49-F238E27FC236}">
                    <a16:creationId xmlns:a16="http://schemas.microsoft.com/office/drawing/2014/main" id="{BCE5BF1D-0728-4614-95A6-8FE8A59F6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539"/>
                <a:ext cx="80" cy="74"/>
              </a:xfrm>
              <a:custGeom>
                <a:avLst/>
                <a:gdLst>
                  <a:gd name="T0" fmla="*/ 0 w 32"/>
                  <a:gd name="T1" fmla="*/ 518 h 28"/>
                  <a:gd name="T2" fmla="*/ 470 w 32"/>
                  <a:gd name="T3" fmla="*/ 111 h 28"/>
                  <a:gd name="T4" fmla="*/ 300 w 32"/>
                  <a:gd name="T5" fmla="*/ 90 h 28"/>
                  <a:gd name="T6" fmla="*/ 0 w 32"/>
                  <a:gd name="T7" fmla="*/ 51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28">
                    <a:moveTo>
                      <a:pt x="0" y="28"/>
                    </a:moveTo>
                    <a:cubicBezTo>
                      <a:pt x="24" y="20"/>
                      <a:pt x="32" y="11"/>
                      <a:pt x="30" y="6"/>
                    </a:cubicBezTo>
                    <a:cubicBezTo>
                      <a:pt x="27" y="0"/>
                      <a:pt x="21" y="3"/>
                      <a:pt x="19" y="5"/>
                    </a:cubicBezTo>
                    <a:cubicBezTo>
                      <a:pt x="17" y="6"/>
                      <a:pt x="31" y="10"/>
                      <a:pt x="0" y="28"/>
                    </a:cubicBezTo>
                    <a:close/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9" name="Freeform 647">
                <a:extLst>
                  <a:ext uri="{FF2B5EF4-FFF2-40B4-BE49-F238E27FC236}">
                    <a16:creationId xmlns:a16="http://schemas.microsoft.com/office/drawing/2014/main" id="{3C84A3C5-9C8A-469B-857A-D59A08E3C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493"/>
                <a:ext cx="200" cy="54"/>
              </a:xfrm>
              <a:custGeom>
                <a:avLst/>
                <a:gdLst>
                  <a:gd name="T0" fmla="*/ 625 w 80"/>
                  <a:gd name="T1" fmla="*/ 232 h 20"/>
                  <a:gd name="T2" fmla="*/ 625 w 80"/>
                  <a:gd name="T3" fmla="*/ 232 h 20"/>
                  <a:gd name="T4" fmla="*/ 0 w 80"/>
                  <a:gd name="T5" fmla="*/ 0 h 20"/>
                  <a:gd name="T6" fmla="*/ 20 w 80"/>
                  <a:gd name="T7" fmla="*/ 278 h 20"/>
                  <a:gd name="T8" fmla="*/ 625 w 80"/>
                  <a:gd name="T9" fmla="*/ 394 h 20"/>
                  <a:gd name="T10" fmla="*/ 625 w 80"/>
                  <a:gd name="T11" fmla="*/ 394 h 20"/>
                  <a:gd name="T12" fmla="*/ 1238 w 80"/>
                  <a:gd name="T13" fmla="*/ 278 h 20"/>
                  <a:gd name="T14" fmla="*/ 1250 w 80"/>
                  <a:gd name="T15" fmla="*/ 0 h 20"/>
                  <a:gd name="T16" fmla="*/ 625 w 80"/>
                  <a:gd name="T17" fmla="*/ 23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0">
                    <a:moveTo>
                      <a:pt x="40" y="12"/>
                    </a:moveTo>
                    <a:cubicBezTo>
                      <a:pt x="40" y="12"/>
                      <a:pt x="40" y="12"/>
                      <a:pt x="40" y="12"/>
                    </a:cubicBezTo>
                    <a:cubicBezTo>
                      <a:pt x="20" y="12"/>
                      <a:pt x="6" y="7"/>
                      <a:pt x="0" y="0"/>
                    </a:cubicBezTo>
                    <a:cubicBezTo>
                      <a:pt x="3" y="4"/>
                      <a:pt x="3" y="10"/>
                      <a:pt x="1" y="14"/>
                    </a:cubicBezTo>
                    <a:cubicBezTo>
                      <a:pt x="6" y="12"/>
                      <a:pt x="1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70" y="20"/>
                      <a:pt x="74" y="12"/>
                      <a:pt x="79" y="14"/>
                    </a:cubicBezTo>
                    <a:cubicBezTo>
                      <a:pt x="76" y="9"/>
                      <a:pt x="77" y="5"/>
                      <a:pt x="80" y="0"/>
                    </a:cubicBezTo>
                    <a:cubicBezTo>
                      <a:pt x="74" y="7"/>
                      <a:pt x="60" y="12"/>
                      <a:pt x="40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0" name="Freeform 648">
                <a:extLst>
                  <a:ext uri="{FF2B5EF4-FFF2-40B4-BE49-F238E27FC236}">
                    <a16:creationId xmlns:a16="http://schemas.microsoft.com/office/drawing/2014/main" id="{8F41DEAC-FCA0-4502-8A44-13FEAFEF5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6" y="1560"/>
                <a:ext cx="507" cy="376"/>
              </a:xfrm>
              <a:custGeom>
                <a:avLst/>
                <a:gdLst>
                  <a:gd name="T0" fmla="*/ 3099 w 203"/>
                  <a:gd name="T1" fmla="*/ 909 h 141"/>
                  <a:gd name="T2" fmla="*/ 2870 w 203"/>
                  <a:gd name="T3" fmla="*/ 888 h 141"/>
                  <a:gd name="T4" fmla="*/ 3149 w 203"/>
                  <a:gd name="T5" fmla="*/ 512 h 141"/>
                  <a:gd name="T6" fmla="*/ 3119 w 203"/>
                  <a:gd name="T7" fmla="*/ 419 h 141"/>
                  <a:gd name="T8" fmla="*/ 3037 w 203"/>
                  <a:gd name="T9" fmla="*/ 477 h 141"/>
                  <a:gd name="T10" fmla="*/ 2787 w 203"/>
                  <a:gd name="T11" fmla="*/ 797 h 141"/>
                  <a:gd name="T12" fmla="*/ 2632 w 203"/>
                  <a:gd name="T13" fmla="*/ 853 h 141"/>
                  <a:gd name="T14" fmla="*/ 1841 w 203"/>
                  <a:gd name="T15" fmla="*/ 1045 h 141"/>
                  <a:gd name="T16" fmla="*/ 1871 w 203"/>
                  <a:gd name="T17" fmla="*/ 627 h 141"/>
                  <a:gd name="T18" fmla="*/ 1883 w 203"/>
                  <a:gd name="T19" fmla="*/ 419 h 141"/>
                  <a:gd name="T20" fmla="*/ 2103 w 203"/>
                  <a:gd name="T21" fmla="*/ 149 h 141"/>
                  <a:gd name="T22" fmla="*/ 2153 w 203"/>
                  <a:gd name="T23" fmla="*/ 56 h 141"/>
                  <a:gd name="T24" fmla="*/ 2090 w 203"/>
                  <a:gd name="T25" fmla="*/ 0 h 141"/>
                  <a:gd name="T26" fmla="*/ 1791 w 203"/>
                  <a:gd name="T27" fmla="*/ 320 h 141"/>
                  <a:gd name="T28" fmla="*/ 1696 w 203"/>
                  <a:gd name="T29" fmla="*/ 77 h 141"/>
                  <a:gd name="T30" fmla="*/ 1603 w 203"/>
                  <a:gd name="T31" fmla="*/ 56 h 141"/>
                  <a:gd name="T32" fmla="*/ 1591 w 203"/>
                  <a:gd name="T33" fmla="*/ 149 h 141"/>
                  <a:gd name="T34" fmla="*/ 1683 w 203"/>
                  <a:gd name="T35" fmla="*/ 760 h 141"/>
                  <a:gd name="T36" fmla="*/ 1541 w 203"/>
                  <a:gd name="T37" fmla="*/ 1387 h 141"/>
                  <a:gd name="T38" fmla="*/ 1479 w 203"/>
                  <a:gd name="T39" fmla="*/ 1592 h 141"/>
                  <a:gd name="T40" fmla="*/ 1466 w 203"/>
                  <a:gd name="T41" fmla="*/ 1592 h 141"/>
                  <a:gd name="T42" fmla="*/ 949 w 203"/>
                  <a:gd name="T43" fmla="*/ 1251 h 141"/>
                  <a:gd name="T44" fmla="*/ 542 w 203"/>
                  <a:gd name="T45" fmla="*/ 1059 h 141"/>
                  <a:gd name="T46" fmla="*/ 437 w 203"/>
                  <a:gd name="T47" fmla="*/ 931 h 141"/>
                  <a:gd name="T48" fmla="*/ 342 w 203"/>
                  <a:gd name="T49" fmla="*/ 776 h 141"/>
                  <a:gd name="T50" fmla="*/ 262 w 203"/>
                  <a:gd name="T51" fmla="*/ 776 h 141"/>
                  <a:gd name="T52" fmla="*/ 250 w 203"/>
                  <a:gd name="T53" fmla="*/ 888 h 141"/>
                  <a:gd name="T54" fmla="*/ 342 w 203"/>
                  <a:gd name="T55" fmla="*/ 1024 h 141"/>
                  <a:gd name="T56" fmla="*/ 417 w 203"/>
                  <a:gd name="T57" fmla="*/ 1139 h 141"/>
                  <a:gd name="T58" fmla="*/ 62 w 203"/>
                  <a:gd name="T59" fmla="*/ 1101 h 141"/>
                  <a:gd name="T60" fmla="*/ 0 w 203"/>
                  <a:gd name="T61" fmla="*/ 1173 h 141"/>
                  <a:gd name="T62" fmla="*/ 62 w 203"/>
                  <a:gd name="T63" fmla="*/ 1251 h 141"/>
                  <a:gd name="T64" fmla="*/ 375 w 203"/>
                  <a:gd name="T65" fmla="*/ 1272 h 141"/>
                  <a:gd name="T66" fmla="*/ 999 w 203"/>
                  <a:gd name="T67" fmla="*/ 1515 h 141"/>
                  <a:gd name="T68" fmla="*/ 1558 w 203"/>
                  <a:gd name="T69" fmla="*/ 2253 h 141"/>
                  <a:gd name="T70" fmla="*/ 1666 w 203"/>
                  <a:gd name="T71" fmla="*/ 2581 h 141"/>
                  <a:gd name="T72" fmla="*/ 2028 w 203"/>
                  <a:gd name="T73" fmla="*/ 2675 h 141"/>
                  <a:gd name="T74" fmla="*/ 2028 w 203"/>
                  <a:gd name="T75" fmla="*/ 2653 h 141"/>
                  <a:gd name="T76" fmla="*/ 1728 w 203"/>
                  <a:gd name="T77" fmla="*/ 1877 h 141"/>
                  <a:gd name="T78" fmla="*/ 1666 w 203"/>
                  <a:gd name="T79" fmla="*/ 1651 h 141"/>
                  <a:gd name="T80" fmla="*/ 1683 w 203"/>
                  <a:gd name="T81" fmla="*/ 1536 h 141"/>
                  <a:gd name="T82" fmla="*/ 1696 w 203"/>
                  <a:gd name="T83" fmla="*/ 1536 h 141"/>
                  <a:gd name="T84" fmla="*/ 1716 w 203"/>
                  <a:gd name="T85" fmla="*/ 1480 h 141"/>
                  <a:gd name="T86" fmla="*/ 1746 w 203"/>
                  <a:gd name="T87" fmla="*/ 1443 h 141"/>
                  <a:gd name="T88" fmla="*/ 2290 w 203"/>
                  <a:gd name="T89" fmla="*/ 1117 h 141"/>
                  <a:gd name="T90" fmla="*/ 3087 w 203"/>
                  <a:gd name="T91" fmla="*/ 1059 h 141"/>
                  <a:gd name="T92" fmla="*/ 3149 w 203"/>
                  <a:gd name="T93" fmla="*/ 989 h 141"/>
                  <a:gd name="T94" fmla="*/ 3099 w 203"/>
                  <a:gd name="T95" fmla="*/ 909 h 1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" h="141">
                    <a:moveTo>
                      <a:pt x="199" y="48"/>
                    </a:moveTo>
                    <a:cubicBezTo>
                      <a:pt x="194" y="47"/>
                      <a:pt x="189" y="47"/>
                      <a:pt x="184" y="47"/>
                    </a:cubicBezTo>
                    <a:cubicBezTo>
                      <a:pt x="192" y="43"/>
                      <a:pt x="199" y="37"/>
                      <a:pt x="202" y="27"/>
                    </a:cubicBezTo>
                    <a:cubicBezTo>
                      <a:pt x="203" y="25"/>
                      <a:pt x="202" y="23"/>
                      <a:pt x="200" y="22"/>
                    </a:cubicBezTo>
                    <a:cubicBezTo>
                      <a:pt x="197" y="21"/>
                      <a:pt x="195" y="23"/>
                      <a:pt x="195" y="25"/>
                    </a:cubicBezTo>
                    <a:cubicBezTo>
                      <a:pt x="192" y="32"/>
                      <a:pt x="187" y="37"/>
                      <a:pt x="179" y="42"/>
                    </a:cubicBezTo>
                    <a:cubicBezTo>
                      <a:pt x="177" y="42"/>
                      <a:pt x="173" y="44"/>
                      <a:pt x="169" y="45"/>
                    </a:cubicBezTo>
                    <a:cubicBezTo>
                      <a:pt x="145" y="45"/>
                      <a:pt x="129" y="50"/>
                      <a:pt x="118" y="55"/>
                    </a:cubicBezTo>
                    <a:cubicBezTo>
                      <a:pt x="120" y="48"/>
                      <a:pt x="120" y="40"/>
                      <a:pt x="120" y="33"/>
                    </a:cubicBezTo>
                    <a:cubicBezTo>
                      <a:pt x="120" y="31"/>
                      <a:pt x="120" y="26"/>
                      <a:pt x="121" y="22"/>
                    </a:cubicBezTo>
                    <a:cubicBezTo>
                      <a:pt x="125" y="15"/>
                      <a:pt x="129" y="9"/>
                      <a:pt x="135" y="8"/>
                    </a:cubicBezTo>
                    <a:cubicBezTo>
                      <a:pt x="137" y="8"/>
                      <a:pt x="139" y="6"/>
                      <a:pt x="138" y="3"/>
                    </a:cubicBezTo>
                    <a:cubicBezTo>
                      <a:pt x="138" y="1"/>
                      <a:pt x="136" y="0"/>
                      <a:pt x="134" y="0"/>
                    </a:cubicBezTo>
                    <a:cubicBezTo>
                      <a:pt x="125" y="1"/>
                      <a:pt x="119" y="9"/>
                      <a:pt x="115" y="17"/>
                    </a:cubicBezTo>
                    <a:cubicBezTo>
                      <a:pt x="113" y="12"/>
                      <a:pt x="111" y="7"/>
                      <a:pt x="109" y="4"/>
                    </a:cubicBezTo>
                    <a:cubicBezTo>
                      <a:pt x="107" y="2"/>
                      <a:pt x="105" y="1"/>
                      <a:pt x="103" y="3"/>
                    </a:cubicBezTo>
                    <a:cubicBezTo>
                      <a:pt x="101" y="4"/>
                      <a:pt x="101" y="7"/>
                      <a:pt x="102" y="8"/>
                    </a:cubicBezTo>
                    <a:cubicBezTo>
                      <a:pt x="105" y="13"/>
                      <a:pt x="108" y="25"/>
                      <a:pt x="108" y="40"/>
                    </a:cubicBezTo>
                    <a:cubicBezTo>
                      <a:pt x="107" y="51"/>
                      <a:pt x="104" y="63"/>
                      <a:pt x="99" y="73"/>
                    </a:cubicBezTo>
                    <a:cubicBezTo>
                      <a:pt x="97" y="76"/>
                      <a:pt x="96" y="80"/>
                      <a:pt x="95" y="84"/>
                    </a:cubicBezTo>
                    <a:cubicBezTo>
                      <a:pt x="94" y="84"/>
                      <a:pt x="95" y="84"/>
                      <a:pt x="94" y="84"/>
                    </a:cubicBezTo>
                    <a:cubicBezTo>
                      <a:pt x="85" y="77"/>
                      <a:pt x="73" y="71"/>
                      <a:pt x="61" y="66"/>
                    </a:cubicBezTo>
                    <a:cubicBezTo>
                      <a:pt x="56" y="65"/>
                      <a:pt x="39" y="60"/>
                      <a:pt x="35" y="56"/>
                    </a:cubicBezTo>
                    <a:cubicBezTo>
                      <a:pt x="33" y="54"/>
                      <a:pt x="31" y="51"/>
                      <a:pt x="28" y="49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1" y="40"/>
                      <a:pt x="18" y="39"/>
                      <a:pt x="17" y="41"/>
                    </a:cubicBezTo>
                    <a:cubicBezTo>
                      <a:pt x="15" y="42"/>
                      <a:pt x="15" y="45"/>
                      <a:pt x="16" y="47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4" y="56"/>
                      <a:pt x="25" y="58"/>
                      <a:pt x="27" y="60"/>
                    </a:cubicBezTo>
                    <a:cubicBezTo>
                      <a:pt x="20" y="59"/>
                      <a:pt x="12" y="58"/>
                      <a:pt x="4" y="58"/>
                    </a:cubicBezTo>
                    <a:cubicBezTo>
                      <a:pt x="2" y="58"/>
                      <a:pt x="0" y="60"/>
                      <a:pt x="0" y="62"/>
                    </a:cubicBezTo>
                    <a:cubicBezTo>
                      <a:pt x="0" y="64"/>
                      <a:pt x="2" y="66"/>
                      <a:pt x="4" y="66"/>
                    </a:cubicBezTo>
                    <a:cubicBezTo>
                      <a:pt x="11" y="66"/>
                      <a:pt x="18" y="66"/>
                      <a:pt x="24" y="67"/>
                    </a:cubicBezTo>
                    <a:cubicBezTo>
                      <a:pt x="41" y="68"/>
                      <a:pt x="57" y="76"/>
                      <a:pt x="64" y="80"/>
                    </a:cubicBezTo>
                    <a:cubicBezTo>
                      <a:pt x="73" y="84"/>
                      <a:pt x="86" y="95"/>
                      <a:pt x="100" y="119"/>
                    </a:cubicBezTo>
                    <a:cubicBezTo>
                      <a:pt x="103" y="125"/>
                      <a:pt x="105" y="130"/>
                      <a:pt x="107" y="136"/>
                    </a:cubicBezTo>
                    <a:cubicBezTo>
                      <a:pt x="116" y="138"/>
                      <a:pt x="124" y="140"/>
                      <a:pt x="130" y="141"/>
                    </a:cubicBezTo>
                    <a:cubicBezTo>
                      <a:pt x="130" y="140"/>
                      <a:pt x="130" y="140"/>
                      <a:pt x="130" y="140"/>
                    </a:cubicBezTo>
                    <a:cubicBezTo>
                      <a:pt x="126" y="128"/>
                      <a:pt x="120" y="113"/>
                      <a:pt x="111" y="99"/>
                    </a:cubicBezTo>
                    <a:cubicBezTo>
                      <a:pt x="109" y="97"/>
                      <a:pt x="106" y="92"/>
                      <a:pt x="107" y="87"/>
                    </a:cubicBezTo>
                    <a:cubicBezTo>
                      <a:pt x="107" y="85"/>
                      <a:pt x="107" y="83"/>
                      <a:pt x="108" y="81"/>
                    </a:cubicBezTo>
                    <a:cubicBezTo>
                      <a:pt x="108" y="81"/>
                      <a:pt x="109" y="81"/>
                      <a:pt x="109" y="81"/>
                    </a:cubicBezTo>
                    <a:cubicBezTo>
                      <a:pt x="109" y="80"/>
                      <a:pt x="109" y="79"/>
                      <a:pt x="110" y="78"/>
                    </a:cubicBezTo>
                    <a:cubicBezTo>
                      <a:pt x="110" y="77"/>
                      <a:pt x="111" y="77"/>
                      <a:pt x="112" y="76"/>
                    </a:cubicBezTo>
                    <a:cubicBezTo>
                      <a:pt x="118" y="67"/>
                      <a:pt x="130" y="61"/>
                      <a:pt x="147" y="59"/>
                    </a:cubicBezTo>
                    <a:cubicBezTo>
                      <a:pt x="155" y="57"/>
                      <a:pt x="192" y="55"/>
                      <a:pt x="198" y="56"/>
                    </a:cubicBezTo>
                    <a:cubicBezTo>
                      <a:pt x="200" y="56"/>
                      <a:pt x="202" y="54"/>
                      <a:pt x="202" y="52"/>
                    </a:cubicBezTo>
                    <a:cubicBezTo>
                      <a:pt x="203" y="50"/>
                      <a:pt x="201" y="48"/>
                      <a:pt x="199" y="48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1" name="Freeform 649">
                <a:extLst>
                  <a:ext uri="{FF2B5EF4-FFF2-40B4-BE49-F238E27FC236}">
                    <a16:creationId xmlns:a16="http://schemas.microsoft.com/office/drawing/2014/main" id="{D08874DC-BB59-4A2C-B979-AFC6F71B8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6" y="1560"/>
                <a:ext cx="507" cy="376"/>
              </a:xfrm>
              <a:custGeom>
                <a:avLst/>
                <a:gdLst>
                  <a:gd name="T0" fmla="*/ 3099 w 203"/>
                  <a:gd name="T1" fmla="*/ 909 h 141"/>
                  <a:gd name="T2" fmla="*/ 2870 w 203"/>
                  <a:gd name="T3" fmla="*/ 888 h 141"/>
                  <a:gd name="T4" fmla="*/ 3149 w 203"/>
                  <a:gd name="T5" fmla="*/ 512 h 141"/>
                  <a:gd name="T6" fmla="*/ 3119 w 203"/>
                  <a:gd name="T7" fmla="*/ 419 h 141"/>
                  <a:gd name="T8" fmla="*/ 3037 w 203"/>
                  <a:gd name="T9" fmla="*/ 477 h 141"/>
                  <a:gd name="T10" fmla="*/ 2787 w 203"/>
                  <a:gd name="T11" fmla="*/ 797 h 141"/>
                  <a:gd name="T12" fmla="*/ 2632 w 203"/>
                  <a:gd name="T13" fmla="*/ 853 h 141"/>
                  <a:gd name="T14" fmla="*/ 1841 w 203"/>
                  <a:gd name="T15" fmla="*/ 1045 h 141"/>
                  <a:gd name="T16" fmla="*/ 1871 w 203"/>
                  <a:gd name="T17" fmla="*/ 627 h 141"/>
                  <a:gd name="T18" fmla="*/ 1883 w 203"/>
                  <a:gd name="T19" fmla="*/ 419 h 141"/>
                  <a:gd name="T20" fmla="*/ 2103 w 203"/>
                  <a:gd name="T21" fmla="*/ 149 h 141"/>
                  <a:gd name="T22" fmla="*/ 2153 w 203"/>
                  <a:gd name="T23" fmla="*/ 56 h 141"/>
                  <a:gd name="T24" fmla="*/ 2090 w 203"/>
                  <a:gd name="T25" fmla="*/ 0 h 141"/>
                  <a:gd name="T26" fmla="*/ 1791 w 203"/>
                  <a:gd name="T27" fmla="*/ 320 h 141"/>
                  <a:gd name="T28" fmla="*/ 1696 w 203"/>
                  <a:gd name="T29" fmla="*/ 77 h 141"/>
                  <a:gd name="T30" fmla="*/ 1603 w 203"/>
                  <a:gd name="T31" fmla="*/ 56 h 141"/>
                  <a:gd name="T32" fmla="*/ 1591 w 203"/>
                  <a:gd name="T33" fmla="*/ 149 h 141"/>
                  <a:gd name="T34" fmla="*/ 1683 w 203"/>
                  <a:gd name="T35" fmla="*/ 760 h 141"/>
                  <a:gd name="T36" fmla="*/ 1541 w 203"/>
                  <a:gd name="T37" fmla="*/ 1387 h 141"/>
                  <a:gd name="T38" fmla="*/ 1479 w 203"/>
                  <a:gd name="T39" fmla="*/ 1592 h 141"/>
                  <a:gd name="T40" fmla="*/ 1466 w 203"/>
                  <a:gd name="T41" fmla="*/ 1592 h 141"/>
                  <a:gd name="T42" fmla="*/ 949 w 203"/>
                  <a:gd name="T43" fmla="*/ 1251 h 141"/>
                  <a:gd name="T44" fmla="*/ 542 w 203"/>
                  <a:gd name="T45" fmla="*/ 1059 h 141"/>
                  <a:gd name="T46" fmla="*/ 437 w 203"/>
                  <a:gd name="T47" fmla="*/ 931 h 141"/>
                  <a:gd name="T48" fmla="*/ 342 w 203"/>
                  <a:gd name="T49" fmla="*/ 776 h 141"/>
                  <a:gd name="T50" fmla="*/ 262 w 203"/>
                  <a:gd name="T51" fmla="*/ 776 h 141"/>
                  <a:gd name="T52" fmla="*/ 250 w 203"/>
                  <a:gd name="T53" fmla="*/ 888 h 141"/>
                  <a:gd name="T54" fmla="*/ 342 w 203"/>
                  <a:gd name="T55" fmla="*/ 1024 h 141"/>
                  <a:gd name="T56" fmla="*/ 417 w 203"/>
                  <a:gd name="T57" fmla="*/ 1139 h 141"/>
                  <a:gd name="T58" fmla="*/ 62 w 203"/>
                  <a:gd name="T59" fmla="*/ 1101 h 141"/>
                  <a:gd name="T60" fmla="*/ 0 w 203"/>
                  <a:gd name="T61" fmla="*/ 1173 h 141"/>
                  <a:gd name="T62" fmla="*/ 62 w 203"/>
                  <a:gd name="T63" fmla="*/ 1251 h 141"/>
                  <a:gd name="T64" fmla="*/ 375 w 203"/>
                  <a:gd name="T65" fmla="*/ 1272 h 141"/>
                  <a:gd name="T66" fmla="*/ 999 w 203"/>
                  <a:gd name="T67" fmla="*/ 1515 h 141"/>
                  <a:gd name="T68" fmla="*/ 1558 w 203"/>
                  <a:gd name="T69" fmla="*/ 2253 h 141"/>
                  <a:gd name="T70" fmla="*/ 1666 w 203"/>
                  <a:gd name="T71" fmla="*/ 2581 h 141"/>
                  <a:gd name="T72" fmla="*/ 2028 w 203"/>
                  <a:gd name="T73" fmla="*/ 2675 h 141"/>
                  <a:gd name="T74" fmla="*/ 2028 w 203"/>
                  <a:gd name="T75" fmla="*/ 2653 h 141"/>
                  <a:gd name="T76" fmla="*/ 1728 w 203"/>
                  <a:gd name="T77" fmla="*/ 1877 h 141"/>
                  <a:gd name="T78" fmla="*/ 1666 w 203"/>
                  <a:gd name="T79" fmla="*/ 1651 h 141"/>
                  <a:gd name="T80" fmla="*/ 1683 w 203"/>
                  <a:gd name="T81" fmla="*/ 1536 h 141"/>
                  <a:gd name="T82" fmla="*/ 1696 w 203"/>
                  <a:gd name="T83" fmla="*/ 1536 h 141"/>
                  <a:gd name="T84" fmla="*/ 1716 w 203"/>
                  <a:gd name="T85" fmla="*/ 1480 h 141"/>
                  <a:gd name="T86" fmla="*/ 1746 w 203"/>
                  <a:gd name="T87" fmla="*/ 1443 h 141"/>
                  <a:gd name="T88" fmla="*/ 2290 w 203"/>
                  <a:gd name="T89" fmla="*/ 1117 h 141"/>
                  <a:gd name="T90" fmla="*/ 3087 w 203"/>
                  <a:gd name="T91" fmla="*/ 1059 h 141"/>
                  <a:gd name="T92" fmla="*/ 3149 w 203"/>
                  <a:gd name="T93" fmla="*/ 989 h 141"/>
                  <a:gd name="T94" fmla="*/ 3099 w 203"/>
                  <a:gd name="T95" fmla="*/ 909 h 1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" h="141">
                    <a:moveTo>
                      <a:pt x="199" y="48"/>
                    </a:moveTo>
                    <a:cubicBezTo>
                      <a:pt x="194" y="47"/>
                      <a:pt x="189" y="47"/>
                      <a:pt x="184" y="47"/>
                    </a:cubicBezTo>
                    <a:cubicBezTo>
                      <a:pt x="192" y="43"/>
                      <a:pt x="199" y="37"/>
                      <a:pt x="202" y="27"/>
                    </a:cubicBezTo>
                    <a:cubicBezTo>
                      <a:pt x="203" y="25"/>
                      <a:pt x="202" y="23"/>
                      <a:pt x="200" y="22"/>
                    </a:cubicBezTo>
                    <a:cubicBezTo>
                      <a:pt x="197" y="21"/>
                      <a:pt x="195" y="23"/>
                      <a:pt x="195" y="25"/>
                    </a:cubicBezTo>
                    <a:cubicBezTo>
                      <a:pt x="192" y="32"/>
                      <a:pt x="187" y="37"/>
                      <a:pt x="179" y="42"/>
                    </a:cubicBezTo>
                    <a:cubicBezTo>
                      <a:pt x="177" y="42"/>
                      <a:pt x="173" y="44"/>
                      <a:pt x="169" y="45"/>
                    </a:cubicBezTo>
                    <a:cubicBezTo>
                      <a:pt x="145" y="45"/>
                      <a:pt x="129" y="50"/>
                      <a:pt x="118" y="55"/>
                    </a:cubicBezTo>
                    <a:cubicBezTo>
                      <a:pt x="120" y="48"/>
                      <a:pt x="120" y="40"/>
                      <a:pt x="120" y="33"/>
                    </a:cubicBezTo>
                    <a:cubicBezTo>
                      <a:pt x="120" y="31"/>
                      <a:pt x="120" y="26"/>
                      <a:pt x="121" y="22"/>
                    </a:cubicBezTo>
                    <a:cubicBezTo>
                      <a:pt x="125" y="15"/>
                      <a:pt x="129" y="9"/>
                      <a:pt x="135" y="8"/>
                    </a:cubicBezTo>
                    <a:cubicBezTo>
                      <a:pt x="137" y="8"/>
                      <a:pt x="139" y="6"/>
                      <a:pt x="138" y="3"/>
                    </a:cubicBezTo>
                    <a:cubicBezTo>
                      <a:pt x="138" y="1"/>
                      <a:pt x="136" y="0"/>
                      <a:pt x="134" y="0"/>
                    </a:cubicBezTo>
                    <a:cubicBezTo>
                      <a:pt x="125" y="1"/>
                      <a:pt x="119" y="9"/>
                      <a:pt x="115" y="17"/>
                    </a:cubicBezTo>
                    <a:cubicBezTo>
                      <a:pt x="113" y="12"/>
                      <a:pt x="111" y="7"/>
                      <a:pt x="109" y="4"/>
                    </a:cubicBezTo>
                    <a:cubicBezTo>
                      <a:pt x="107" y="2"/>
                      <a:pt x="105" y="1"/>
                      <a:pt x="103" y="3"/>
                    </a:cubicBezTo>
                    <a:cubicBezTo>
                      <a:pt x="101" y="4"/>
                      <a:pt x="101" y="7"/>
                      <a:pt x="102" y="8"/>
                    </a:cubicBezTo>
                    <a:cubicBezTo>
                      <a:pt x="105" y="13"/>
                      <a:pt x="108" y="25"/>
                      <a:pt x="108" y="40"/>
                    </a:cubicBezTo>
                    <a:cubicBezTo>
                      <a:pt x="107" y="51"/>
                      <a:pt x="104" y="63"/>
                      <a:pt x="99" y="73"/>
                    </a:cubicBezTo>
                    <a:cubicBezTo>
                      <a:pt x="97" y="76"/>
                      <a:pt x="96" y="80"/>
                      <a:pt x="95" y="84"/>
                    </a:cubicBezTo>
                    <a:cubicBezTo>
                      <a:pt x="94" y="84"/>
                      <a:pt x="95" y="84"/>
                      <a:pt x="94" y="84"/>
                    </a:cubicBezTo>
                    <a:cubicBezTo>
                      <a:pt x="85" y="77"/>
                      <a:pt x="73" y="71"/>
                      <a:pt x="61" y="66"/>
                    </a:cubicBezTo>
                    <a:cubicBezTo>
                      <a:pt x="56" y="65"/>
                      <a:pt x="39" y="60"/>
                      <a:pt x="35" y="56"/>
                    </a:cubicBezTo>
                    <a:cubicBezTo>
                      <a:pt x="33" y="54"/>
                      <a:pt x="31" y="51"/>
                      <a:pt x="28" y="49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1" y="40"/>
                      <a:pt x="18" y="39"/>
                      <a:pt x="17" y="41"/>
                    </a:cubicBezTo>
                    <a:cubicBezTo>
                      <a:pt x="15" y="42"/>
                      <a:pt x="15" y="45"/>
                      <a:pt x="16" y="47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4" y="56"/>
                      <a:pt x="25" y="58"/>
                      <a:pt x="27" y="60"/>
                    </a:cubicBezTo>
                    <a:cubicBezTo>
                      <a:pt x="20" y="59"/>
                      <a:pt x="12" y="58"/>
                      <a:pt x="4" y="58"/>
                    </a:cubicBezTo>
                    <a:cubicBezTo>
                      <a:pt x="2" y="58"/>
                      <a:pt x="0" y="60"/>
                      <a:pt x="0" y="62"/>
                    </a:cubicBezTo>
                    <a:cubicBezTo>
                      <a:pt x="0" y="64"/>
                      <a:pt x="2" y="66"/>
                      <a:pt x="4" y="66"/>
                    </a:cubicBezTo>
                    <a:cubicBezTo>
                      <a:pt x="11" y="66"/>
                      <a:pt x="18" y="66"/>
                      <a:pt x="24" y="67"/>
                    </a:cubicBezTo>
                    <a:cubicBezTo>
                      <a:pt x="41" y="68"/>
                      <a:pt x="57" y="76"/>
                      <a:pt x="64" y="80"/>
                    </a:cubicBezTo>
                    <a:cubicBezTo>
                      <a:pt x="73" y="84"/>
                      <a:pt x="86" y="95"/>
                      <a:pt x="100" y="119"/>
                    </a:cubicBezTo>
                    <a:cubicBezTo>
                      <a:pt x="103" y="125"/>
                      <a:pt x="105" y="130"/>
                      <a:pt x="107" y="136"/>
                    </a:cubicBezTo>
                    <a:cubicBezTo>
                      <a:pt x="116" y="138"/>
                      <a:pt x="124" y="140"/>
                      <a:pt x="130" y="141"/>
                    </a:cubicBezTo>
                    <a:cubicBezTo>
                      <a:pt x="130" y="140"/>
                      <a:pt x="130" y="140"/>
                      <a:pt x="130" y="140"/>
                    </a:cubicBezTo>
                    <a:cubicBezTo>
                      <a:pt x="126" y="128"/>
                      <a:pt x="120" y="113"/>
                      <a:pt x="111" y="99"/>
                    </a:cubicBezTo>
                    <a:cubicBezTo>
                      <a:pt x="109" y="97"/>
                      <a:pt x="106" y="92"/>
                      <a:pt x="107" y="87"/>
                    </a:cubicBezTo>
                    <a:cubicBezTo>
                      <a:pt x="107" y="85"/>
                      <a:pt x="107" y="83"/>
                      <a:pt x="108" y="81"/>
                    </a:cubicBezTo>
                    <a:cubicBezTo>
                      <a:pt x="108" y="81"/>
                      <a:pt x="109" y="81"/>
                      <a:pt x="109" y="81"/>
                    </a:cubicBezTo>
                    <a:cubicBezTo>
                      <a:pt x="109" y="80"/>
                      <a:pt x="109" y="79"/>
                      <a:pt x="110" y="78"/>
                    </a:cubicBezTo>
                    <a:cubicBezTo>
                      <a:pt x="110" y="77"/>
                      <a:pt x="111" y="77"/>
                      <a:pt x="112" y="76"/>
                    </a:cubicBezTo>
                    <a:cubicBezTo>
                      <a:pt x="118" y="67"/>
                      <a:pt x="130" y="61"/>
                      <a:pt x="147" y="59"/>
                    </a:cubicBezTo>
                    <a:cubicBezTo>
                      <a:pt x="155" y="57"/>
                      <a:pt x="192" y="55"/>
                      <a:pt x="198" y="56"/>
                    </a:cubicBezTo>
                    <a:cubicBezTo>
                      <a:pt x="200" y="56"/>
                      <a:pt x="202" y="54"/>
                      <a:pt x="202" y="52"/>
                    </a:cubicBezTo>
                    <a:cubicBezTo>
                      <a:pt x="203" y="50"/>
                      <a:pt x="201" y="48"/>
                      <a:pt x="199" y="4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2" name="Freeform 650">
                <a:extLst>
                  <a:ext uri="{FF2B5EF4-FFF2-40B4-BE49-F238E27FC236}">
                    <a16:creationId xmlns:a16="http://schemas.microsoft.com/office/drawing/2014/main" id="{49A47136-157D-47FF-AAEC-0667D96A3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157"/>
                <a:ext cx="487" cy="454"/>
              </a:xfrm>
              <a:custGeom>
                <a:avLst/>
                <a:gdLst>
                  <a:gd name="T0" fmla="*/ 1404 w 195"/>
                  <a:gd name="T1" fmla="*/ 115 h 170"/>
                  <a:gd name="T2" fmla="*/ 1496 w 195"/>
                  <a:gd name="T3" fmla="*/ 422 h 170"/>
                  <a:gd name="T4" fmla="*/ 1603 w 195"/>
                  <a:gd name="T5" fmla="*/ 248 h 170"/>
                  <a:gd name="T6" fmla="*/ 1746 w 195"/>
                  <a:gd name="T7" fmla="*/ 401 h 170"/>
                  <a:gd name="T8" fmla="*/ 1571 w 195"/>
                  <a:gd name="T9" fmla="*/ 855 h 170"/>
                  <a:gd name="T10" fmla="*/ 1591 w 195"/>
                  <a:gd name="T11" fmla="*/ 1541 h 170"/>
                  <a:gd name="T12" fmla="*/ 1683 w 195"/>
                  <a:gd name="T13" fmla="*/ 1640 h 170"/>
                  <a:gd name="T14" fmla="*/ 2245 w 195"/>
                  <a:gd name="T15" fmla="*/ 1469 h 170"/>
                  <a:gd name="T16" fmla="*/ 2807 w 195"/>
                  <a:gd name="T17" fmla="*/ 1162 h 170"/>
                  <a:gd name="T18" fmla="*/ 2944 w 195"/>
                  <a:gd name="T19" fmla="*/ 1106 h 170"/>
                  <a:gd name="T20" fmla="*/ 2974 w 195"/>
                  <a:gd name="T21" fmla="*/ 1242 h 170"/>
                  <a:gd name="T22" fmla="*/ 2974 w 195"/>
                  <a:gd name="T23" fmla="*/ 1277 h 170"/>
                  <a:gd name="T24" fmla="*/ 2650 w 195"/>
                  <a:gd name="T25" fmla="*/ 1618 h 170"/>
                  <a:gd name="T26" fmla="*/ 3007 w 195"/>
                  <a:gd name="T27" fmla="*/ 1904 h 170"/>
                  <a:gd name="T28" fmla="*/ 3024 w 195"/>
                  <a:gd name="T29" fmla="*/ 1998 h 170"/>
                  <a:gd name="T30" fmla="*/ 3007 w 195"/>
                  <a:gd name="T31" fmla="*/ 2054 h 170"/>
                  <a:gd name="T32" fmla="*/ 2870 w 195"/>
                  <a:gd name="T33" fmla="*/ 2054 h 170"/>
                  <a:gd name="T34" fmla="*/ 2320 w 195"/>
                  <a:gd name="T35" fmla="*/ 1811 h 170"/>
                  <a:gd name="T36" fmla="*/ 1591 w 195"/>
                  <a:gd name="T37" fmla="*/ 2110 h 170"/>
                  <a:gd name="T38" fmla="*/ 1446 w 195"/>
                  <a:gd name="T39" fmla="*/ 2225 h 170"/>
                  <a:gd name="T40" fmla="*/ 887 w 195"/>
                  <a:gd name="T41" fmla="*/ 2553 h 170"/>
                  <a:gd name="T42" fmla="*/ 467 w 195"/>
                  <a:gd name="T43" fmla="*/ 2783 h 170"/>
                  <a:gd name="T44" fmla="*/ 375 w 195"/>
                  <a:gd name="T45" fmla="*/ 2954 h 170"/>
                  <a:gd name="T46" fmla="*/ 250 w 195"/>
                  <a:gd name="T47" fmla="*/ 3202 h 170"/>
                  <a:gd name="T48" fmla="*/ 105 w 195"/>
                  <a:gd name="T49" fmla="*/ 3202 h 170"/>
                  <a:gd name="T50" fmla="*/ 92 w 195"/>
                  <a:gd name="T51" fmla="*/ 3087 h 170"/>
                  <a:gd name="T52" fmla="*/ 125 w 195"/>
                  <a:gd name="T53" fmla="*/ 3031 h 170"/>
                  <a:gd name="T54" fmla="*/ 200 w 195"/>
                  <a:gd name="T55" fmla="*/ 2860 h 170"/>
                  <a:gd name="T56" fmla="*/ 342 w 195"/>
                  <a:gd name="T57" fmla="*/ 2609 h 170"/>
                  <a:gd name="T58" fmla="*/ 62 w 195"/>
                  <a:gd name="T59" fmla="*/ 2476 h 170"/>
                  <a:gd name="T60" fmla="*/ 30 w 195"/>
                  <a:gd name="T61" fmla="*/ 2326 h 170"/>
                  <a:gd name="T62" fmla="*/ 155 w 195"/>
                  <a:gd name="T63" fmla="*/ 2283 h 170"/>
                  <a:gd name="T64" fmla="*/ 637 w 195"/>
                  <a:gd name="T65" fmla="*/ 2326 h 170"/>
                  <a:gd name="T66" fmla="*/ 1246 w 195"/>
                  <a:gd name="T67" fmla="*/ 1925 h 170"/>
                  <a:gd name="T68" fmla="*/ 1291 w 195"/>
                  <a:gd name="T69" fmla="*/ 1789 h 170"/>
                  <a:gd name="T70" fmla="*/ 1291 w 195"/>
                  <a:gd name="T71" fmla="*/ 799 h 170"/>
                  <a:gd name="T72" fmla="*/ 1259 w 195"/>
                  <a:gd name="T73" fmla="*/ 227 h 170"/>
                  <a:gd name="T74" fmla="*/ 1404 w 195"/>
                  <a:gd name="T75" fmla="*/ 115 h 1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95" h="170">
                    <a:moveTo>
                      <a:pt x="90" y="6"/>
                    </a:moveTo>
                    <a:cubicBezTo>
                      <a:pt x="93" y="11"/>
                      <a:pt x="95" y="16"/>
                      <a:pt x="96" y="22"/>
                    </a:cubicBezTo>
                    <a:cubicBezTo>
                      <a:pt x="98" y="19"/>
                      <a:pt x="101" y="16"/>
                      <a:pt x="103" y="13"/>
                    </a:cubicBezTo>
                    <a:cubicBezTo>
                      <a:pt x="107" y="7"/>
                      <a:pt x="117" y="14"/>
                      <a:pt x="112" y="21"/>
                    </a:cubicBezTo>
                    <a:cubicBezTo>
                      <a:pt x="106" y="29"/>
                      <a:pt x="101" y="37"/>
                      <a:pt x="101" y="45"/>
                    </a:cubicBezTo>
                    <a:cubicBezTo>
                      <a:pt x="100" y="58"/>
                      <a:pt x="100" y="70"/>
                      <a:pt x="102" y="81"/>
                    </a:cubicBezTo>
                    <a:cubicBezTo>
                      <a:pt x="102" y="84"/>
                      <a:pt x="101" y="89"/>
                      <a:pt x="108" y="86"/>
                    </a:cubicBezTo>
                    <a:cubicBezTo>
                      <a:pt x="120" y="81"/>
                      <a:pt x="130" y="79"/>
                      <a:pt x="144" y="77"/>
                    </a:cubicBezTo>
                    <a:cubicBezTo>
                      <a:pt x="147" y="77"/>
                      <a:pt x="175" y="70"/>
                      <a:pt x="180" y="61"/>
                    </a:cubicBezTo>
                    <a:cubicBezTo>
                      <a:pt x="182" y="58"/>
                      <a:pt x="186" y="57"/>
                      <a:pt x="189" y="58"/>
                    </a:cubicBezTo>
                    <a:cubicBezTo>
                      <a:pt x="191" y="60"/>
                      <a:pt x="192" y="63"/>
                      <a:pt x="191" y="65"/>
                    </a:cubicBezTo>
                    <a:cubicBezTo>
                      <a:pt x="191" y="66"/>
                      <a:pt x="191" y="66"/>
                      <a:pt x="191" y="67"/>
                    </a:cubicBezTo>
                    <a:cubicBezTo>
                      <a:pt x="186" y="75"/>
                      <a:pt x="178" y="81"/>
                      <a:pt x="170" y="85"/>
                    </a:cubicBezTo>
                    <a:cubicBezTo>
                      <a:pt x="179" y="88"/>
                      <a:pt x="187" y="93"/>
                      <a:pt x="193" y="100"/>
                    </a:cubicBezTo>
                    <a:cubicBezTo>
                      <a:pt x="195" y="101"/>
                      <a:pt x="195" y="103"/>
                      <a:pt x="194" y="105"/>
                    </a:cubicBezTo>
                    <a:cubicBezTo>
                      <a:pt x="194" y="106"/>
                      <a:pt x="194" y="107"/>
                      <a:pt x="193" y="108"/>
                    </a:cubicBezTo>
                    <a:cubicBezTo>
                      <a:pt x="190" y="110"/>
                      <a:pt x="186" y="110"/>
                      <a:pt x="184" y="108"/>
                    </a:cubicBezTo>
                    <a:cubicBezTo>
                      <a:pt x="177" y="99"/>
                      <a:pt x="159" y="93"/>
                      <a:pt x="149" y="95"/>
                    </a:cubicBezTo>
                    <a:cubicBezTo>
                      <a:pt x="131" y="97"/>
                      <a:pt x="118" y="103"/>
                      <a:pt x="102" y="111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81" y="124"/>
                      <a:pt x="70" y="130"/>
                      <a:pt x="57" y="134"/>
                    </a:cubicBezTo>
                    <a:cubicBezTo>
                      <a:pt x="53" y="136"/>
                      <a:pt x="38" y="138"/>
                      <a:pt x="30" y="146"/>
                    </a:cubicBezTo>
                    <a:cubicBezTo>
                      <a:pt x="27" y="148"/>
                      <a:pt x="26" y="152"/>
                      <a:pt x="24" y="155"/>
                    </a:cubicBezTo>
                    <a:cubicBezTo>
                      <a:pt x="22" y="160"/>
                      <a:pt x="20" y="164"/>
                      <a:pt x="16" y="168"/>
                    </a:cubicBezTo>
                    <a:cubicBezTo>
                      <a:pt x="13" y="170"/>
                      <a:pt x="9" y="170"/>
                      <a:pt x="7" y="168"/>
                    </a:cubicBezTo>
                    <a:cubicBezTo>
                      <a:pt x="6" y="166"/>
                      <a:pt x="5" y="164"/>
                      <a:pt x="6" y="162"/>
                    </a:cubicBezTo>
                    <a:cubicBezTo>
                      <a:pt x="6" y="161"/>
                      <a:pt x="7" y="160"/>
                      <a:pt x="8" y="159"/>
                    </a:cubicBezTo>
                    <a:cubicBezTo>
                      <a:pt x="10" y="157"/>
                      <a:pt x="11" y="154"/>
                      <a:pt x="13" y="150"/>
                    </a:cubicBezTo>
                    <a:cubicBezTo>
                      <a:pt x="15" y="146"/>
                      <a:pt x="17" y="141"/>
                      <a:pt x="22" y="137"/>
                    </a:cubicBezTo>
                    <a:cubicBezTo>
                      <a:pt x="16" y="136"/>
                      <a:pt x="10" y="134"/>
                      <a:pt x="4" y="130"/>
                    </a:cubicBezTo>
                    <a:cubicBezTo>
                      <a:pt x="1" y="129"/>
                      <a:pt x="0" y="125"/>
                      <a:pt x="2" y="122"/>
                    </a:cubicBezTo>
                    <a:cubicBezTo>
                      <a:pt x="4" y="119"/>
                      <a:pt x="7" y="118"/>
                      <a:pt x="10" y="120"/>
                    </a:cubicBezTo>
                    <a:cubicBezTo>
                      <a:pt x="17" y="124"/>
                      <a:pt x="29" y="126"/>
                      <a:pt x="41" y="122"/>
                    </a:cubicBezTo>
                    <a:cubicBezTo>
                      <a:pt x="52" y="119"/>
                      <a:pt x="66" y="110"/>
                      <a:pt x="80" y="101"/>
                    </a:cubicBezTo>
                    <a:cubicBezTo>
                      <a:pt x="84" y="98"/>
                      <a:pt x="83" y="95"/>
                      <a:pt x="83" y="94"/>
                    </a:cubicBezTo>
                    <a:cubicBezTo>
                      <a:pt x="81" y="77"/>
                      <a:pt x="82" y="60"/>
                      <a:pt x="83" y="42"/>
                    </a:cubicBezTo>
                    <a:cubicBezTo>
                      <a:pt x="84" y="33"/>
                      <a:pt x="84" y="20"/>
                      <a:pt x="81" y="12"/>
                    </a:cubicBezTo>
                    <a:cubicBezTo>
                      <a:pt x="78" y="6"/>
                      <a:pt x="87" y="0"/>
                      <a:pt x="90" y="6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3" name="Freeform 651">
                <a:extLst>
                  <a:ext uri="{FF2B5EF4-FFF2-40B4-BE49-F238E27FC236}">
                    <a16:creationId xmlns:a16="http://schemas.microsoft.com/office/drawing/2014/main" id="{32992392-BA39-4CF5-A0F2-975B7128B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157"/>
                <a:ext cx="487" cy="454"/>
              </a:xfrm>
              <a:custGeom>
                <a:avLst/>
                <a:gdLst>
                  <a:gd name="T0" fmla="*/ 1404 w 195"/>
                  <a:gd name="T1" fmla="*/ 115 h 170"/>
                  <a:gd name="T2" fmla="*/ 1496 w 195"/>
                  <a:gd name="T3" fmla="*/ 422 h 170"/>
                  <a:gd name="T4" fmla="*/ 1603 w 195"/>
                  <a:gd name="T5" fmla="*/ 248 h 170"/>
                  <a:gd name="T6" fmla="*/ 1746 w 195"/>
                  <a:gd name="T7" fmla="*/ 401 h 170"/>
                  <a:gd name="T8" fmla="*/ 1571 w 195"/>
                  <a:gd name="T9" fmla="*/ 855 h 170"/>
                  <a:gd name="T10" fmla="*/ 1591 w 195"/>
                  <a:gd name="T11" fmla="*/ 1541 h 170"/>
                  <a:gd name="T12" fmla="*/ 1683 w 195"/>
                  <a:gd name="T13" fmla="*/ 1640 h 170"/>
                  <a:gd name="T14" fmla="*/ 2245 w 195"/>
                  <a:gd name="T15" fmla="*/ 1469 h 170"/>
                  <a:gd name="T16" fmla="*/ 2807 w 195"/>
                  <a:gd name="T17" fmla="*/ 1162 h 170"/>
                  <a:gd name="T18" fmla="*/ 2944 w 195"/>
                  <a:gd name="T19" fmla="*/ 1106 h 170"/>
                  <a:gd name="T20" fmla="*/ 2974 w 195"/>
                  <a:gd name="T21" fmla="*/ 1242 h 170"/>
                  <a:gd name="T22" fmla="*/ 2974 w 195"/>
                  <a:gd name="T23" fmla="*/ 1277 h 170"/>
                  <a:gd name="T24" fmla="*/ 2650 w 195"/>
                  <a:gd name="T25" fmla="*/ 1618 h 170"/>
                  <a:gd name="T26" fmla="*/ 3007 w 195"/>
                  <a:gd name="T27" fmla="*/ 1904 h 170"/>
                  <a:gd name="T28" fmla="*/ 3024 w 195"/>
                  <a:gd name="T29" fmla="*/ 1998 h 170"/>
                  <a:gd name="T30" fmla="*/ 3007 w 195"/>
                  <a:gd name="T31" fmla="*/ 2054 h 170"/>
                  <a:gd name="T32" fmla="*/ 2870 w 195"/>
                  <a:gd name="T33" fmla="*/ 2054 h 170"/>
                  <a:gd name="T34" fmla="*/ 2320 w 195"/>
                  <a:gd name="T35" fmla="*/ 1811 h 170"/>
                  <a:gd name="T36" fmla="*/ 1591 w 195"/>
                  <a:gd name="T37" fmla="*/ 2110 h 170"/>
                  <a:gd name="T38" fmla="*/ 1446 w 195"/>
                  <a:gd name="T39" fmla="*/ 2225 h 170"/>
                  <a:gd name="T40" fmla="*/ 887 w 195"/>
                  <a:gd name="T41" fmla="*/ 2553 h 170"/>
                  <a:gd name="T42" fmla="*/ 467 w 195"/>
                  <a:gd name="T43" fmla="*/ 2783 h 170"/>
                  <a:gd name="T44" fmla="*/ 375 w 195"/>
                  <a:gd name="T45" fmla="*/ 2954 h 170"/>
                  <a:gd name="T46" fmla="*/ 250 w 195"/>
                  <a:gd name="T47" fmla="*/ 3202 h 170"/>
                  <a:gd name="T48" fmla="*/ 105 w 195"/>
                  <a:gd name="T49" fmla="*/ 3202 h 170"/>
                  <a:gd name="T50" fmla="*/ 92 w 195"/>
                  <a:gd name="T51" fmla="*/ 3087 h 170"/>
                  <a:gd name="T52" fmla="*/ 125 w 195"/>
                  <a:gd name="T53" fmla="*/ 3031 h 170"/>
                  <a:gd name="T54" fmla="*/ 200 w 195"/>
                  <a:gd name="T55" fmla="*/ 2860 h 170"/>
                  <a:gd name="T56" fmla="*/ 342 w 195"/>
                  <a:gd name="T57" fmla="*/ 2609 h 170"/>
                  <a:gd name="T58" fmla="*/ 62 w 195"/>
                  <a:gd name="T59" fmla="*/ 2476 h 170"/>
                  <a:gd name="T60" fmla="*/ 30 w 195"/>
                  <a:gd name="T61" fmla="*/ 2326 h 170"/>
                  <a:gd name="T62" fmla="*/ 155 w 195"/>
                  <a:gd name="T63" fmla="*/ 2283 h 170"/>
                  <a:gd name="T64" fmla="*/ 637 w 195"/>
                  <a:gd name="T65" fmla="*/ 2326 h 170"/>
                  <a:gd name="T66" fmla="*/ 1246 w 195"/>
                  <a:gd name="T67" fmla="*/ 1925 h 170"/>
                  <a:gd name="T68" fmla="*/ 1291 w 195"/>
                  <a:gd name="T69" fmla="*/ 1789 h 170"/>
                  <a:gd name="T70" fmla="*/ 1291 w 195"/>
                  <a:gd name="T71" fmla="*/ 799 h 170"/>
                  <a:gd name="T72" fmla="*/ 1259 w 195"/>
                  <a:gd name="T73" fmla="*/ 227 h 170"/>
                  <a:gd name="T74" fmla="*/ 1404 w 195"/>
                  <a:gd name="T75" fmla="*/ 115 h 1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95" h="170">
                    <a:moveTo>
                      <a:pt x="90" y="6"/>
                    </a:moveTo>
                    <a:cubicBezTo>
                      <a:pt x="93" y="11"/>
                      <a:pt x="95" y="16"/>
                      <a:pt x="96" y="22"/>
                    </a:cubicBezTo>
                    <a:cubicBezTo>
                      <a:pt x="98" y="19"/>
                      <a:pt x="101" y="16"/>
                      <a:pt x="103" y="13"/>
                    </a:cubicBezTo>
                    <a:cubicBezTo>
                      <a:pt x="107" y="7"/>
                      <a:pt x="117" y="14"/>
                      <a:pt x="112" y="21"/>
                    </a:cubicBezTo>
                    <a:cubicBezTo>
                      <a:pt x="106" y="29"/>
                      <a:pt x="101" y="37"/>
                      <a:pt x="101" y="45"/>
                    </a:cubicBezTo>
                    <a:cubicBezTo>
                      <a:pt x="100" y="58"/>
                      <a:pt x="100" y="70"/>
                      <a:pt x="102" y="81"/>
                    </a:cubicBezTo>
                    <a:cubicBezTo>
                      <a:pt x="102" y="84"/>
                      <a:pt x="101" y="89"/>
                      <a:pt x="108" y="86"/>
                    </a:cubicBezTo>
                    <a:cubicBezTo>
                      <a:pt x="120" y="81"/>
                      <a:pt x="130" y="79"/>
                      <a:pt x="144" y="77"/>
                    </a:cubicBezTo>
                    <a:cubicBezTo>
                      <a:pt x="147" y="77"/>
                      <a:pt x="175" y="70"/>
                      <a:pt x="180" y="61"/>
                    </a:cubicBezTo>
                    <a:cubicBezTo>
                      <a:pt x="182" y="58"/>
                      <a:pt x="186" y="57"/>
                      <a:pt x="189" y="58"/>
                    </a:cubicBezTo>
                    <a:cubicBezTo>
                      <a:pt x="191" y="60"/>
                      <a:pt x="192" y="63"/>
                      <a:pt x="191" y="65"/>
                    </a:cubicBezTo>
                    <a:cubicBezTo>
                      <a:pt x="191" y="66"/>
                      <a:pt x="191" y="66"/>
                      <a:pt x="191" y="67"/>
                    </a:cubicBezTo>
                    <a:cubicBezTo>
                      <a:pt x="186" y="75"/>
                      <a:pt x="178" y="81"/>
                      <a:pt x="170" y="85"/>
                    </a:cubicBezTo>
                    <a:cubicBezTo>
                      <a:pt x="179" y="88"/>
                      <a:pt x="187" y="93"/>
                      <a:pt x="193" y="100"/>
                    </a:cubicBezTo>
                    <a:cubicBezTo>
                      <a:pt x="195" y="101"/>
                      <a:pt x="195" y="103"/>
                      <a:pt x="194" y="105"/>
                    </a:cubicBezTo>
                    <a:cubicBezTo>
                      <a:pt x="194" y="106"/>
                      <a:pt x="194" y="107"/>
                      <a:pt x="193" y="108"/>
                    </a:cubicBezTo>
                    <a:cubicBezTo>
                      <a:pt x="190" y="110"/>
                      <a:pt x="186" y="110"/>
                      <a:pt x="184" y="108"/>
                    </a:cubicBezTo>
                    <a:cubicBezTo>
                      <a:pt x="177" y="99"/>
                      <a:pt x="159" y="93"/>
                      <a:pt x="149" y="95"/>
                    </a:cubicBezTo>
                    <a:cubicBezTo>
                      <a:pt x="131" y="97"/>
                      <a:pt x="118" y="103"/>
                      <a:pt x="102" y="111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81" y="124"/>
                      <a:pt x="70" y="130"/>
                      <a:pt x="57" y="134"/>
                    </a:cubicBezTo>
                    <a:cubicBezTo>
                      <a:pt x="53" y="136"/>
                      <a:pt x="38" y="138"/>
                      <a:pt x="30" y="146"/>
                    </a:cubicBezTo>
                    <a:cubicBezTo>
                      <a:pt x="27" y="148"/>
                      <a:pt x="26" y="152"/>
                      <a:pt x="24" y="155"/>
                    </a:cubicBezTo>
                    <a:cubicBezTo>
                      <a:pt x="22" y="160"/>
                      <a:pt x="20" y="164"/>
                      <a:pt x="16" y="168"/>
                    </a:cubicBezTo>
                    <a:cubicBezTo>
                      <a:pt x="13" y="170"/>
                      <a:pt x="9" y="170"/>
                      <a:pt x="7" y="168"/>
                    </a:cubicBezTo>
                    <a:cubicBezTo>
                      <a:pt x="6" y="166"/>
                      <a:pt x="5" y="164"/>
                      <a:pt x="6" y="162"/>
                    </a:cubicBezTo>
                    <a:cubicBezTo>
                      <a:pt x="6" y="161"/>
                      <a:pt x="7" y="160"/>
                      <a:pt x="8" y="159"/>
                    </a:cubicBezTo>
                    <a:cubicBezTo>
                      <a:pt x="10" y="157"/>
                      <a:pt x="11" y="154"/>
                      <a:pt x="13" y="150"/>
                    </a:cubicBezTo>
                    <a:cubicBezTo>
                      <a:pt x="15" y="146"/>
                      <a:pt x="17" y="141"/>
                      <a:pt x="22" y="137"/>
                    </a:cubicBezTo>
                    <a:cubicBezTo>
                      <a:pt x="16" y="136"/>
                      <a:pt x="10" y="134"/>
                      <a:pt x="4" y="130"/>
                    </a:cubicBezTo>
                    <a:cubicBezTo>
                      <a:pt x="1" y="129"/>
                      <a:pt x="0" y="125"/>
                      <a:pt x="2" y="122"/>
                    </a:cubicBezTo>
                    <a:cubicBezTo>
                      <a:pt x="4" y="119"/>
                      <a:pt x="7" y="118"/>
                      <a:pt x="10" y="120"/>
                    </a:cubicBezTo>
                    <a:cubicBezTo>
                      <a:pt x="17" y="124"/>
                      <a:pt x="29" y="126"/>
                      <a:pt x="41" y="122"/>
                    </a:cubicBezTo>
                    <a:cubicBezTo>
                      <a:pt x="52" y="119"/>
                      <a:pt x="66" y="110"/>
                      <a:pt x="80" y="101"/>
                    </a:cubicBezTo>
                    <a:cubicBezTo>
                      <a:pt x="84" y="98"/>
                      <a:pt x="83" y="95"/>
                      <a:pt x="83" y="94"/>
                    </a:cubicBezTo>
                    <a:cubicBezTo>
                      <a:pt x="81" y="77"/>
                      <a:pt x="82" y="60"/>
                      <a:pt x="83" y="42"/>
                    </a:cubicBezTo>
                    <a:cubicBezTo>
                      <a:pt x="84" y="33"/>
                      <a:pt x="84" y="20"/>
                      <a:pt x="81" y="12"/>
                    </a:cubicBezTo>
                    <a:cubicBezTo>
                      <a:pt x="78" y="6"/>
                      <a:pt x="87" y="0"/>
                      <a:pt x="90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4" name="Freeform 652">
                <a:extLst>
                  <a:ext uri="{FF2B5EF4-FFF2-40B4-BE49-F238E27FC236}">
                    <a16:creationId xmlns:a16="http://schemas.microsoft.com/office/drawing/2014/main" id="{82387E3E-5DBA-44B6-81F1-8A9E95A41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509"/>
                <a:ext cx="25" cy="16"/>
              </a:xfrm>
              <a:custGeom>
                <a:avLst/>
                <a:gdLst>
                  <a:gd name="T0" fmla="*/ 158 w 10"/>
                  <a:gd name="T1" fmla="*/ 0 h 6"/>
                  <a:gd name="T2" fmla="*/ 0 w 10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5" y="1"/>
                      <a:pt x="2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5" name="Freeform 653">
                <a:extLst>
                  <a:ext uri="{FF2B5EF4-FFF2-40B4-BE49-F238E27FC236}">
                    <a16:creationId xmlns:a16="http://schemas.microsoft.com/office/drawing/2014/main" id="{70B102C0-D896-4698-BFA8-7AF002A0B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384"/>
                <a:ext cx="22" cy="3"/>
              </a:xfrm>
              <a:custGeom>
                <a:avLst/>
                <a:gdLst>
                  <a:gd name="T0" fmla="*/ 0 w 9"/>
                  <a:gd name="T1" fmla="*/ 27 h 1"/>
                  <a:gd name="T2" fmla="*/ 132 w 9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cubicBezTo>
                      <a:pt x="5" y="0"/>
                      <a:pt x="9" y="1"/>
                      <a:pt x="9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6" name="Freeform 654">
                <a:extLst>
                  <a:ext uri="{FF2B5EF4-FFF2-40B4-BE49-F238E27FC236}">
                    <a16:creationId xmlns:a16="http://schemas.microsoft.com/office/drawing/2014/main" id="{4EE93EBD-656E-4641-927A-DEAFBDE2D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1704"/>
                <a:ext cx="10" cy="35"/>
              </a:xfrm>
              <a:custGeom>
                <a:avLst/>
                <a:gdLst>
                  <a:gd name="T0" fmla="*/ 63 w 4"/>
                  <a:gd name="T1" fmla="*/ 0 h 13"/>
                  <a:gd name="T2" fmla="*/ 0 w 4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4"/>
                      <a:pt x="1" y="10"/>
                      <a:pt x="0" y="1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7" name="Freeform 655">
                <a:extLst>
                  <a:ext uri="{FF2B5EF4-FFF2-40B4-BE49-F238E27FC236}">
                    <a16:creationId xmlns:a16="http://schemas.microsoft.com/office/drawing/2014/main" id="{51363E43-F626-48E3-BA9E-6F4FE3614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1600"/>
                <a:ext cx="10" cy="43"/>
              </a:xfrm>
              <a:custGeom>
                <a:avLst/>
                <a:gdLst>
                  <a:gd name="T0" fmla="*/ 63 w 4"/>
                  <a:gd name="T1" fmla="*/ 0 h 16"/>
                  <a:gd name="T2" fmla="*/ 20 w 4"/>
                  <a:gd name="T3" fmla="*/ 312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6">
                    <a:moveTo>
                      <a:pt x="4" y="0"/>
                    </a:moveTo>
                    <a:cubicBezTo>
                      <a:pt x="2" y="5"/>
                      <a:pt x="0" y="11"/>
                      <a:pt x="1" y="1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8" name="Freeform 656">
                <a:extLst>
                  <a:ext uri="{FF2B5EF4-FFF2-40B4-BE49-F238E27FC236}">
                    <a16:creationId xmlns:a16="http://schemas.microsoft.com/office/drawing/2014/main" id="{48B3A1F5-AFF6-42DB-8ADB-48FBBF4AD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125"/>
                <a:ext cx="495" cy="448"/>
              </a:xfrm>
              <a:custGeom>
                <a:avLst/>
                <a:gdLst>
                  <a:gd name="T0" fmla="*/ 3063 w 198"/>
                  <a:gd name="T1" fmla="*/ 2957 h 168"/>
                  <a:gd name="T2" fmla="*/ 2958 w 198"/>
                  <a:gd name="T3" fmla="*/ 2824 h 168"/>
                  <a:gd name="T4" fmla="*/ 2800 w 198"/>
                  <a:gd name="T5" fmla="*/ 2616 h 168"/>
                  <a:gd name="T6" fmla="*/ 2770 w 198"/>
                  <a:gd name="T7" fmla="*/ 2595 h 168"/>
                  <a:gd name="T8" fmla="*/ 3063 w 198"/>
                  <a:gd name="T9" fmla="*/ 2411 h 168"/>
                  <a:gd name="T10" fmla="*/ 3095 w 198"/>
                  <a:gd name="T11" fmla="*/ 2333 h 168"/>
                  <a:gd name="T12" fmla="*/ 3083 w 198"/>
                  <a:gd name="T13" fmla="*/ 2253 h 168"/>
                  <a:gd name="T14" fmla="*/ 2958 w 198"/>
                  <a:gd name="T15" fmla="*/ 2240 h 168"/>
                  <a:gd name="T16" fmla="*/ 2550 w 198"/>
                  <a:gd name="T17" fmla="*/ 2389 h 168"/>
                  <a:gd name="T18" fmla="*/ 1863 w 198"/>
                  <a:gd name="T19" fmla="*/ 2125 h 168"/>
                  <a:gd name="T20" fmla="*/ 1738 w 198"/>
                  <a:gd name="T21" fmla="*/ 1899 h 168"/>
                  <a:gd name="T22" fmla="*/ 1583 w 198"/>
                  <a:gd name="T23" fmla="*/ 875 h 168"/>
                  <a:gd name="T24" fmla="*/ 1750 w 198"/>
                  <a:gd name="T25" fmla="*/ 227 h 168"/>
                  <a:gd name="T26" fmla="*/ 1783 w 198"/>
                  <a:gd name="T27" fmla="*/ 136 h 168"/>
                  <a:gd name="T28" fmla="*/ 1750 w 198"/>
                  <a:gd name="T29" fmla="*/ 56 h 168"/>
                  <a:gd name="T30" fmla="*/ 1613 w 198"/>
                  <a:gd name="T31" fmla="*/ 56 h 168"/>
                  <a:gd name="T32" fmla="*/ 1425 w 198"/>
                  <a:gd name="T33" fmla="*/ 627 h 168"/>
                  <a:gd name="T34" fmla="*/ 800 w 198"/>
                  <a:gd name="T35" fmla="*/ 35 h 168"/>
                  <a:gd name="T36" fmla="*/ 675 w 198"/>
                  <a:gd name="T37" fmla="*/ 93 h 168"/>
                  <a:gd name="T38" fmla="*/ 675 w 198"/>
                  <a:gd name="T39" fmla="*/ 136 h 168"/>
                  <a:gd name="T40" fmla="*/ 738 w 198"/>
                  <a:gd name="T41" fmla="*/ 248 h 168"/>
                  <a:gd name="T42" fmla="*/ 1220 w 198"/>
                  <a:gd name="T43" fmla="*/ 704 h 168"/>
                  <a:gd name="T44" fmla="*/ 1438 w 198"/>
                  <a:gd name="T45" fmla="*/ 1728 h 168"/>
                  <a:gd name="T46" fmla="*/ 1333 w 198"/>
                  <a:gd name="T47" fmla="*/ 1899 h 168"/>
                  <a:gd name="T48" fmla="*/ 645 w 198"/>
                  <a:gd name="T49" fmla="*/ 1843 h 168"/>
                  <a:gd name="T50" fmla="*/ 175 w 198"/>
                  <a:gd name="T51" fmla="*/ 1536 h 168"/>
                  <a:gd name="T52" fmla="*/ 50 w 198"/>
                  <a:gd name="T53" fmla="*/ 1515 h 168"/>
                  <a:gd name="T54" fmla="*/ 0 w 198"/>
                  <a:gd name="T55" fmla="*/ 1613 h 168"/>
                  <a:gd name="T56" fmla="*/ 20 w 198"/>
                  <a:gd name="T57" fmla="*/ 1672 h 168"/>
                  <a:gd name="T58" fmla="*/ 375 w 198"/>
                  <a:gd name="T59" fmla="*/ 1971 h 168"/>
                  <a:gd name="T60" fmla="*/ 50 w 198"/>
                  <a:gd name="T61" fmla="*/ 2296 h 168"/>
                  <a:gd name="T62" fmla="*/ 33 w 198"/>
                  <a:gd name="T63" fmla="*/ 2368 h 168"/>
                  <a:gd name="T64" fmla="*/ 63 w 198"/>
                  <a:gd name="T65" fmla="*/ 2467 h 168"/>
                  <a:gd name="T66" fmla="*/ 208 w 198"/>
                  <a:gd name="T67" fmla="*/ 2424 h 168"/>
                  <a:gd name="T68" fmla="*/ 613 w 198"/>
                  <a:gd name="T69" fmla="*/ 2125 h 168"/>
                  <a:gd name="T70" fmla="*/ 958 w 198"/>
                  <a:gd name="T71" fmla="*/ 2141 h 168"/>
                  <a:gd name="T72" fmla="*/ 1470 w 198"/>
                  <a:gd name="T73" fmla="*/ 2333 h 168"/>
                  <a:gd name="T74" fmla="*/ 1625 w 198"/>
                  <a:gd name="T75" fmla="*/ 2411 h 168"/>
                  <a:gd name="T76" fmla="*/ 2500 w 198"/>
                  <a:gd name="T77" fmla="*/ 2731 h 168"/>
                  <a:gd name="T78" fmla="*/ 2675 w 198"/>
                  <a:gd name="T79" fmla="*/ 2787 h 168"/>
                  <a:gd name="T80" fmla="*/ 2800 w 198"/>
                  <a:gd name="T81" fmla="*/ 2957 h 168"/>
                  <a:gd name="T82" fmla="*/ 2958 w 198"/>
                  <a:gd name="T83" fmla="*/ 3149 h 168"/>
                  <a:gd name="T84" fmla="*/ 3083 w 198"/>
                  <a:gd name="T85" fmla="*/ 3128 h 168"/>
                  <a:gd name="T86" fmla="*/ 3095 w 198"/>
                  <a:gd name="T87" fmla="*/ 3051 h 168"/>
                  <a:gd name="T88" fmla="*/ 3063 w 198"/>
                  <a:gd name="T89" fmla="*/ 2957 h 1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8" h="168">
                    <a:moveTo>
                      <a:pt x="196" y="156"/>
                    </a:moveTo>
                    <a:cubicBezTo>
                      <a:pt x="193" y="154"/>
                      <a:pt x="191" y="152"/>
                      <a:pt x="189" y="149"/>
                    </a:cubicBezTo>
                    <a:cubicBezTo>
                      <a:pt x="186" y="145"/>
                      <a:pt x="183" y="141"/>
                      <a:pt x="179" y="138"/>
                    </a:cubicBezTo>
                    <a:cubicBezTo>
                      <a:pt x="178" y="137"/>
                      <a:pt x="178" y="137"/>
                      <a:pt x="177" y="137"/>
                    </a:cubicBezTo>
                    <a:cubicBezTo>
                      <a:pt x="183" y="135"/>
                      <a:pt x="190" y="132"/>
                      <a:pt x="196" y="127"/>
                    </a:cubicBezTo>
                    <a:cubicBezTo>
                      <a:pt x="197" y="126"/>
                      <a:pt x="198" y="124"/>
                      <a:pt x="198" y="123"/>
                    </a:cubicBezTo>
                    <a:cubicBezTo>
                      <a:pt x="198" y="121"/>
                      <a:pt x="198" y="120"/>
                      <a:pt x="197" y="119"/>
                    </a:cubicBezTo>
                    <a:cubicBezTo>
                      <a:pt x="195" y="116"/>
                      <a:pt x="191" y="116"/>
                      <a:pt x="189" y="118"/>
                    </a:cubicBezTo>
                    <a:cubicBezTo>
                      <a:pt x="181" y="123"/>
                      <a:pt x="166" y="126"/>
                      <a:pt x="163" y="126"/>
                    </a:cubicBezTo>
                    <a:cubicBezTo>
                      <a:pt x="150" y="126"/>
                      <a:pt x="133" y="118"/>
                      <a:pt x="119" y="112"/>
                    </a:cubicBezTo>
                    <a:cubicBezTo>
                      <a:pt x="117" y="111"/>
                      <a:pt x="112" y="108"/>
                      <a:pt x="111" y="100"/>
                    </a:cubicBezTo>
                    <a:cubicBezTo>
                      <a:pt x="110" y="82"/>
                      <a:pt x="102" y="59"/>
                      <a:pt x="101" y="46"/>
                    </a:cubicBezTo>
                    <a:cubicBezTo>
                      <a:pt x="102" y="32"/>
                      <a:pt x="105" y="18"/>
                      <a:pt x="112" y="12"/>
                    </a:cubicBezTo>
                    <a:cubicBezTo>
                      <a:pt x="113" y="10"/>
                      <a:pt x="114" y="9"/>
                      <a:pt x="114" y="7"/>
                    </a:cubicBezTo>
                    <a:cubicBezTo>
                      <a:pt x="114" y="6"/>
                      <a:pt x="113" y="4"/>
                      <a:pt x="112" y="3"/>
                    </a:cubicBezTo>
                    <a:cubicBezTo>
                      <a:pt x="110" y="1"/>
                      <a:pt x="106" y="1"/>
                      <a:pt x="103" y="3"/>
                    </a:cubicBezTo>
                    <a:cubicBezTo>
                      <a:pt x="96" y="10"/>
                      <a:pt x="92" y="22"/>
                      <a:pt x="91" y="33"/>
                    </a:cubicBezTo>
                    <a:cubicBezTo>
                      <a:pt x="78" y="18"/>
                      <a:pt x="60" y="6"/>
                      <a:pt x="51" y="2"/>
                    </a:cubicBezTo>
                    <a:cubicBezTo>
                      <a:pt x="48" y="0"/>
                      <a:pt x="45" y="2"/>
                      <a:pt x="43" y="5"/>
                    </a:cubicBezTo>
                    <a:cubicBezTo>
                      <a:pt x="43" y="6"/>
                      <a:pt x="43" y="6"/>
                      <a:pt x="43" y="7"/>
                    </a:cubicBezTo>
                    <a:cubicBezTo>
                      <a:pt x="43" y="10"/>
                      <a:pt x="44" y="12"/>
                      <a:pt x="47" y="13"/>
                    </a:cubicBezTo>
                    <a:cubicBezTo>
                      <a:pt x="55" y="16"/>
                      <a:pt x="68" y="26"/>
                      <a:pt x="78" y="37"/>
                    </a:cubicBezTo>
                    <a:cubicBezTo>
                      <a:pt x="88" y="48"/>
                      <a:pt x="91" y="74"/>
                      <a:pt x="92" y="91"/>
                    </a:cubicBezTo>
                    <a:cubicBezTo>
                      <a:pt x="92" y="95"/>
                      <a:pt x="91" y="99"/>
                      <a:pt x="85" y="100"/>
                    </a:cubicBezTo>
                    <a:cubicBezTo>
                      <a:pt x="70" y="99"/>
                      <a:pt x="53" y="98"/>
                      <a:pt x="41" y="97"/>
                    </a:cubicBezTo>
                    <a:cubicBezTo>
                      <a:pt x="29" y="94"/>
                      <a:pt x="18" y="90"/>
                      <a:pt x="11" y="81"/>
                    </a:cubicBezTo>
                    <a:cubicBezTo>
                      <a:pt x="9" y="78"/>
                      <a:pt x="5" y="78"/>
                      <a:pt x="3" y="80"/>
                    </a:cubicBezTo>
                    <a:cubicBezTo>
                      <a:pt x="1" y="81"/>
                      <a:pt x="0" y="83"/>
                      <a:pt x="0" y="85"/>
                    </a:cubicBezTo>
                    <a:cubicBezTo>
                      <a:pt x="0" y="86"/>
                      <a:pt x="1" y="87"/>
                      <a:pt x="1" y="88"/>
                    </a:cubicBezTo>
                    <a:cubicBezTo>
                      <a:pt x="7" y="96"/>
                      <a:pt x="15" y="101"/>
                      <a:pt x="24" y="104"/>
                    </a:cubicBezTo>
                    <a:cubicBezTo>
                      <a:pt x="16" y="108"/>
                      <a:pt x="8" y="113"/>
                      <a:pt x="3" y="121"/>
                    </a:cubicBezTo>
                    <a:cubicBezTo>
                      <a:pt x="2" y="122"/>
                      <a:pt x="2" y="123"/>
                      <a:pt x="2" y="125"/>
                    </a:cubicBezTo>
                    <a:cubicBezTo>
                      <a:pt x="2" y="126"/>
                      <a:pt x="3" y="128"/>
                      <a:pt x="4" y="130"/>
                    </a:cubicBezTo>
                    <a:cubicBezTo>
                      <a:pt x="7" y="131"/>
                      <a:pt x="11" y="131"/>
                      <a:pt x="13" y="128"/>
                    </a:cubicBezTo>
                    <a:cubicBezTo>
                      <a:pt x="18" y="120"/>
                      <a:pt x="29" y="114"/>
                      <a:pt x="39" y="112"/>
                    </a:cubicBezTo>
                    <a:cubicBezTo>
                      <a:pt x="45" y="111"/>
                      <a:pt x="53" y="112"/>
                      <a:pt x="61" y="113"/>
                    </a:cubicBezTo>
                    <a:cubicBezTo>
                      <a:pt x="72" y="115"/>
                      <a:pt x="85" y="119"/>
                      <a:pt x="94" y="123"/>
                    </a:cubicBezTo>
                    <a:cubicBezTo>
                      <a:pt x="94" y="123"/>
                      <a:pt x="104" y="127"/>
                      <a:pt x="104" y="127"/>
                    </a:cubicBezTo>
                    <a:cubicBezTo>
                      <a:pt x="122" y="135"/>
                      <a:pt x="141" y="144"/>
                      <a:pt x="160" y="144"/>
                    </a:cubicBezTo>
                    <a:cubicBezTo>
                      <a:pt x="164" y="144"/>
                      <a:pt x="169" y="146"/>
                      <a:pt x="171" y="147"/>
                    </a:cubicBezTo>
                    <a:cubicBezTo>
                      <a:pt x="174" y="150"/>
                      <a:pt x="177" y="153"/>
                      <a:pt x="179" y="156"/>
                    </a:cubicBezTo>
                    <a:cubicBezTo>
                      <a:pt x="182" y="159"/>
                      <a:pt x="185" y="163"/>
                      <a:pt x="189" y="166"/>
                    </a:cubicBezTo>
                    <a:cubicBezTo>
                      <a:pt x="191" y="168"/>
                      <a:pt x="195" y="167"/>
                      <a:pt x="197" y="165"/>
                    </a:cubicBezTo>
                    <a:cubicBezTo>
                      <a:pt x="198" y="164"/>
                      <a:pt x="198" y="162"/>
                      <a:pt x="198" y="161"/>
                    </a:cubicBezTo>
                    <a:cubicBezTo>
                      <a:pt x="198" y="159"/>
                      <a:pt x="197" y="158"/>
                      <a:pt x="196" y="156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9" name="Freeform 657">
                <a:extLst>
                  <a:ext uri="{FF2B5EF4-FFF2-40B4-BE49-F238E27FC236}">
                    <a16:creationId xmlns:a16="http://schemas.microsoft.com/office/drawing/2014/main" id="{BA19A0BE-AD08-4E95-B803-B00C0CC8A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125"/>
                <a:ext cx="495" cy="448"/>
              </a:xfrm>
              <a:custGeom>
                <a:avLst/>
                <a:gdLst>
                  <a:gd name="T0" fmla="*/ 3063 w 198"/>
                  <a:gd name="T1" fmla="*/ 2957 h 168"/>
                  <a:gd name="T2" fmla="*/ 2958 w 198"/>
                  <a:gd name="T3" fmla="*/ 2824 h 168"/>
                  <a:gd name="T4" fmla="*/ 2800 w 198"/>
                  <a:gd name="T5" fmla="*/ 2616 h 168"/>
                  <a:gd name="T6" fmla="*/ 2770 w 198"/>
                  <a:gd name="T7" fmla="*/ 2595 h 168"/>
                  <a:gd name="T8" fmla="*/ 3063 w 198"/>
                  <a:gd name="T9" fmla="*/ 2411 h 168"/>
                  <a:gd name="T10" fmla="*/ 3095 w 198"/>
                  <a:gd name="T11" fmla="*/ 2333 h 168"/>
                  <a:gd name="T12" fmla="*/ 3083 w 198"/>
                  <a:gd name="T13" fmla="*/ 2253 h 168"/>
                  <a:gd name="T14" fmla="*/ 2958 w 198"/>
                  <a:gd name="T15" fmla="*/ 2240 h 168"/>
                  <a:gd name="T16" fmla="*/ 2550 w 198"/>
                  <a:gd name="T17" fmla="*/ 2389 h 168"/>
                  <a:gd name="T18" fmla="*/ 1863 w 198"/>
                  <a:gd name="T19" fmla="*/ 2125 h 168"/>
                  <a:gd name="T20" fmla="*/ 1738 w 198"/>
                  <a:gd name="T21" fmla="*/ 1899 h 168"/>
                  <a:gd name="T22" fmla="*/ 1583 w 198"/>
                  <a:gd name="T23" fmla="*/ 875 h 168"/>
                  <a:gd name="T24" fmla="*/ 1750 w 198"/>
                  <a:gd name="T25" fmla="*/ 227 h 168"/>
                  <a:gd name="T26" fmla="*/ 1783 w 198"/>
                  <a:gd name="T27" fmla="*/ 136 h 168"/>
                  <a:gd name="T28" fmla="*/ 1750 w 198"/>
                  <a:gd name="T29" fmla="*/ 56 h 168"/>
                  <a:gd name="T30" fmla="*/ 1613 w 198"/>
                  <a:gd name="T31" fmla="*/ 56 h 168"/>
                  <a:gd name="T32" fmla="*/ 1425 w 198"/>
                  <a:gd name="T33" fmla="*/ 627 h 168"/>
                  <a:gd name="T34" fmla="*/ 800 w 198"/>
                  <a:gd name="T35" fmla="*/ 35 h 168"/>
                  <a:gd name="T36" fmla="*/ 675 w 198"/>
                  <a:gd name="T37" fmla="*/ 93 h 168"/>
                  <a:gd name="T38" fmla="*/ 675 w 198"/>
                  <a:gd name="T39" fmla="*/ 136 h 168"/>
                  <a:gd name="T40" fmla="*/ 738 w 198"/>
                  <a:gd name="T41" fmla="*/ 248 h 168"/>
                  <a:gd name="T42" fmla="*/ 1220 w 198"/>
                  <a:gd name="T43" fmla="*/ 704 h 168"/>
                  <a:gd name="T44" fmla="*/ 1438 w 198"/>
                  <a:gd name="T45" fmla="*/ 1728 h 168"/>
                  <a:gd name="T46" fmla="*/ 1333 w 198"/>
                  <a:gd name="T47" fmla="*/ 1899 h 168"/>
                  <a:gd name="T48" fmla="*/ 645 w 198"/>
                  <a:gd name="T49" fmla="*/ 1843 h 168"/>
                  <a:gd name="T50" fmla="*/ 175 w 198"/>
                  <a:gd name="T51" fmla="*/ 1536 h 168"/>
                  <a:gd name="T52" fmla="*/ 50 w 198"/>
                  <a:gd name="T53" fmla="*/ 1515 h 168"/>
                  <a:gd name="T54" fmla="*/ 0 w 198"/>
                  <a:gd name="T55" fmla="*/ 1613 h 168"/>
                  <a:gd name="T56" fmla="*/ 20 w 198"/>
                  <a:gd name="T57" fmla="*/ 1672 h 168"/>
                  <a:gd name="T58" fmla="*/ 375 w 198"/>
                  <a:gd name="T59" fmla="*/ 1971 h 168"/>
                  <a:gd name="T60" fmla="*/ 50 w 198"/>
                  <a:gd name="T61" fmla="*/ 2296 h 168"/>
                  <a:gd name="T62" fmla="*/ 33 w 198"/>
                  <a:gd name="T63" fmla="*/ 2368 h 168"/>
                  <a:gd name="T64" fmla="*/ 63 w 198"/>
                  <a:gd name="T65" fmla="*/ 2467 h 168"/>
                  <a:gd name="T66" fmla="*/ 208 w 198"/>
                  <a:gd name="T67" fmla="*/ 2424 h 168"/>
                  <a:gd name="T68" fmla="*/ 613 w 198"/>
                  <a:gd name="T69" fmla="*/ 2125 h 168"/>
                  <a:gd name="T70" fmla="*/ 958 w 198"/>
                  <a:gd name="T71" fmla="*/ 2141 h 168"/>
                  <a:gd name="T72" fmla="*/ 1470 w 198"/>
                  <a:gd name="T73" fmla="*/ 2333 h 168"/>
                  <a:gd name="T74" fmla="*/ 1625 w 198"/>
                  <a:gd name="T75" fmla="*/ 2411 h 168"/>
                  <a:gd name="T76" fmla="*/ 2500 w 198"/>
                  <a:gd name="T77" fmla="*/ 2731 h 168"/>
                  <a:gd name="T78" fmla="*/ 2675 w 198"/>
                  <a:gd name="T79" fmla="*/ 2787 h 168"/>
                  <a:gd name="T80" fmla="*/ 2800 w 198"/>
                  <a:gd name="T81" fmla="*/ 2957 h 168"/>
                  <a:gd name="T82" fmla="*/ 2958 w 198"/>
                  <a:gd name="T83" fmla="*/ 3149 h 168"/>
                  <a:gd name="T84" fmla="*/ 3083 w 198"/>
                  <a:gd name="T85" fmla="*/ 3128 h 168"/>
                  <a:gd name="T86" fmla="*/ 3095 w 198"/>
                  <a:gd name="T87" fmla="*/ 3051 h 168"/>
                  <a:gd name="T88" fmla="*/ 3063 w 198"/>
                  <a:gd name="T89" fmla="*/ 2957 h 1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8" h="168">
                    <a:moveTo>
                      <a:pt x="196" y="156"/>
                    </a:moveTo>
                    <a:cubicBezTo>
                      <a:pt x="193" y="154"/>
                      <a:pt x="191" y="152"/>
                      <a:pt x="189" y="149"/>
                    </a:cubicBezTo>
                    <a:cubicBezTo>
                      <a:pt x="186" y="145"/>
                      <a:pt x="183" y="141"/>
                      <a:pt x="179" y="138"/>
                    </a:cubicBezTo>
                    <a:cubicBezTo>
                      <a:pt x="178" y="137"/>
                      <a:pt x="178" y="137"/>
                      <a:pt x="177" y="137"/>
                    </a:cubicBezTo>
                    <a:cubicBezTo>
                      <a:pt x="183" y="135"/>
                      <a:pt x="190" y="132"/>
                      <a:pt x="196" y="127"/>
                    </a:cubicBezTo>
                    <a:cubicBezTo>
                      <a:pt x="197" y="126"/>
                      <a:pt x="198" y="124"/>
                      <a:pt x="198" y="123"/>
                    </a:cubicBezTo>
                    <a:cubicBezTo>
                      <a:pt x="198" y="121"/>
                      <a:pt x="198" y="120"/>
                      <a:pt x="197" y="119"/>
                    </a:cubicBezTo>
                    <a:cubicBezTo>
                      <a:pt x="195" y="116"/>
                      <a:pt x="191" y="116"/>
                      <a:pt x="189" y="118"/>
                    </a:cubicBezTo>
                    <a:cubicBezTo>
                      <a:pt x="181" y="123"/>
                      <a:pt x="166" y="126"/>
                      <a:pt x="163" y="126"/>
                    </a:cubicBezTo>
                    <a:cubicBezTo>
                      <a:pt x="150" y="126"/>
                      <a:pt x="133" y="118"/>
                      <a:pt x="119" y="112"/>
                    </a:cubicBezTo>
                    <a:cubicBezTo>
                      <a:pt x="117" y="111"/>
                      <a:pt x="112" y="108"/>
                      <a:pt x="111" y="100"/>
                    </a:cubicBezTo>
                    <a:cubicBezTo>
                      <a:pt x="110" y="82"/>
                      <a:pt x="102" y="59"/>
                      <a:pt x="101" y="46"/>
                    </a:cubicBezTo>
                    <a:cubicBezTo>
                      <a:pt x="102" y="32"/>
                      <a:pt x="105" y="18"/>
                      <a:pt x="112" y="12"/>
                    </a:cubicBezTo>
                    <a:cubicBezTo>
                      <a:pt x="113" y="10"/>
                      <a:pt x="114" y="9"/>
                      <a:pt x="114" y="7"/>
                    </a:cubicBezTo>
                    <a:cubicBezTo>
                      <a:pt x="114" y="6"/>
                      <a:pt x="113" y="4"/>
                      <a:pt x="112" y="3"/>
                    </a:cubicBezTo>
                    <a:cubicBezTo>
                      <a:pt x="110" y="1"/>
                      <a:pt x="106" y="1"/>
                      <a:pt x="103" y="3"/>
                    </a:cubicBezTo>
                    <a:cubicBezTo>
                      <a:pt x="96" y="10"/>
                      <a:pt x="92" y="22"/>
                      <a:pt x="91" y="33"/>
                    </a:cubicBezTo>
                    <a:cubicBezTo>
                      <a:pt x="78" y="18"/>
                      <a:pt x="60" y="6"/>
                      <a:pt x="51" y="2"/>
                    </a:cubicBezTo>
                    <a:cubicBezTo>
                      <a:pt x="48" y="0"/>
                      <a:pt x="45" y="2"/>
                      <a:pt x="43" y="5"/>
                    </a:cubicBezTo>
                    <a:cubicBezTo>
                      <a:pt x="43" y="6"/>
                      <a:pt x="43" y="6"/>
                      <a:pt x="43" y="7"/>
                    </a:cubicBezTo>
                    <a:cubicBezTo>
                      <a:pt x="43" y="10"/>
                      <a:pt x="44" y="12"/>
                      <a:pt x="47" y="13"/>
                    </a:cubicBezTo>
                    <a:cubicBezTo>
                      <a:pt x="55" y="16"/>
                      <a:pt x="68" y="26"/>
                      <a:pt x="78" y="37"/>
                    </a:cubicBezTo>
                    <a:cubicBezTo>
                      <a:pt x="88" y="48"/>
                      <a:pt x="91" y="74"/>
                      <a:pt x="92" y="91"/>
                    </a:cubicBezTo>
                    <a:cubicBezTo>
                      <a:pt x="92" y="95"/>
                      <a:pt x="91" y="99"/>
                      <a:pt x="85" y="100"/>
                    </a:cubicBezTo>
                    <a:cubicBezTo>
                      <a:pt x="70" y="99"/>
                      <a:pt x="53" y="98"/>
                      <a:pt x="41" y="97"/>
                    </a:cubicBezTo>
                    <a:cubicBezTo>
                      <a:pt x="29" y="94"/>
                      <a:pt x="18" y="90"/>
                      <a:pt x="11" y="81"/>
                    </a:cubicBezTo>
                    <a:cubicBezTo>
                      <a:pt x="9" y="78"/>
                      <a:pt x="5" y="78"/>
                      <a:pt x="3" y="80"/>
                    </a:cubicBezTo>
                    <a:cubicBezTo>
                      <a:pt x="1" y="81"/>
                      <a:pt x="0" y="83"/>
                      <a:pt x="0" y="85"/>
                    </a:cubicBezTo>
                    <a:cubicBezTo>
                      <a:pt x="0" y="86"/>
                      <a:pt x="1" y="87"/>
                      <a:pt x="1" y="88"/>
                    </a:cubicBezTo>
                    <a:cubicBezTo>
                      <a:pt x="7" y="96"/>
                      <a:pt x="15" y="101"/>
                      <a:pt x="24" y="104"/>
                    </a:cubicBezTo>
                    <a:cubicBezTo>
                      <a:pt x="16" y="108"/>
                      <a:pt x="8" y="113"/>
                      <a:pt x="3" y="121"/>
                    </a:cubicBezTo>
                    <a:cubicBezTo>
                      <a:pt x="2" y="122"/>
                      <a:pt x="2" y="123"/>
                      <a:pt x="2" y="125"/>
                    </a:cubicBezTo>
                    <a:cubicBezTo>
                      <a:pt x="2" y="126"/>
                      <a:pt x="3" y="128"/>
                      <a:pt x="4" y="130"/>
                    </a:cubicBezTo>
                    <a:cubicBezTo>
                      <a:pt x="7" y="131"/>
                      <a:pt x="11" y="131"/>
                      <a:pt x="13" y="128"/>
                    </a:cubicBezTo>
                    <a:cubicBezTo>
                      <a:pt x="18" y="120"/>
                      <a:pt x="29" y="114"/>
                      <a:pt x="39" y="112"/>
                    </a:cubicBezTo>
                    <a:cubicBezTo>
                      <a:pt x="45" y="111"/>
                      <a:pt x="53" y="112"/>
                      <a:pt x="61" y="113"/>
                    </a:cubicBezTo>
                    <a:cubicBezTo>
                      <a:pt x="72" y="115"/>
                      <a:pt x="85" y="119"/>
                      <a:pt x="94" y="123"/>
                    </a:cubicBezTo>
                    <a:cubicBezTo>
                      <a:pt x="94" y="123"/>
                      <a:pt x="104" y="127"/>
                      <a:pt x="104" y="127"/>
                    </a:cubicBezTo>
                    <a:cubicBezTo>
                      <a:pt x="122" y="135"/>
                      <a:pt x="141" y="144"/>
                      <a:pt x="160" y="144"/>
                    </a:cubicBezTo>
                    <a:cubicBezTo>
                      <a:pt x="164" y="144"/>
                      <a:pt x="169" y="146"/>
                      <a:pt x="171" y="147"/>
                    </a:cubicBezTo>
                    <a:cubicBezTo>
                      <a:pt x="174" y="150"/>
                      <a:pt x="177" y="153"/>
                      <a:pt x="179" y="156"/>
                    </a:cubicBezTo>
                    <a:cubicBezTo>
                      <a:pt x="182" y="159"/>
                      <a:pt x="185" y="163"/>
                      <a:pt x="189" y="166"/>
                    </a:cubicBezTo>
                    <a:cubicBezTo>
                      <a:pt x="191" y="168"/>
                      <a:pt x="195" y="167"/>
                      <a:pt x="197" y="165"/>
                    </a:cubicBezTo>
                    <a:cubicBezTo>
                      <a:pt x="198" y="164"/>
                      <a:pt x="198" y="162"/>
                      <a:pt x="198" y="161"/>
                    </a:cubicBezTo>
                    <a:cubicBezTo>
                      <a:pt x="198" y="159"/>
                      <a:pt x="197" y="158"/>
                      <a:pt x="196" y="15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0" name="Freeform 658">
                <a:extLst>
                  <a:ext uri="{FF2B5EF4-FFF2-40B4-BE49-F238E27FC236}">
                    <a16:creationId xmlns:a16="http://schemas.microsoft.com/office/drawing/2014/main" id="{E2BC3C7D-D835-4500-A353-EC16033ED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2395"/>
                <a:ext cx="40" cy="10"/>
              </a:xfrm>
              <a:custGeom>
                <a:avLst/>
                <a:gdLst>
                  <a:gd name="T0" fmla="*/ 0 w 16"/>
                  <a:gd name="T1" fmla="*/ 63 h 4"/>
                  <a:gd name="T2" fmla="*/ 250 w 1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0" y="4"/>
                    </a:moveTo>
                    <a:cubicBezTo>
                      <a:pt x="7" y="2"/>
                      <a:pt x="12" y="0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1" name="Freeform 659">
                <a:extLst>
                  <a:ext uri="{FF2B5EF4-FFF2-40B4-BE49-F238E27FC236}">
                    <a16:creationId xmlns:a16="http://schemas.microsoft.com/office/drawing/2014/main" id="{91CD3E52-910D-4F2D-9991-62F176427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2211"/>
                <a:ext cx="13" cy="37"/>
              </a:xfrm>
              <a:custGeom>
                <a:avLst/>
                <a:gdLst>
                  <a:gd name="T0" fmla="*/ 0 w 5"/>
                  <a:gd name="T1" fmla="*/ 0 h 14"/>
                  <a:gd name="T2" fmla="*/ 88 w 5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3" y="6"/>
                      <a:pt x="5" y="14"/>
                      <a:pt x="5" y="1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2" name="Freeform 660">
                <a:extLst>
                  <a:ext uri="{FF2B5EF4-FFF2-40B4-BE49-F238E27FC236}">
                    <a16:creationId xmlns:a16="http://schemas.microsoft.com/office/drawing/2014/main" id="{3AD4493D-0CB8-41AA-90CD-565966269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1584"/>
                <a:ext cx="318" cy="115"/>
              </a:xfrm>
              <a:custGeom>
                <a:avLst/>
                <a:gdLst>
                  <a:gd name="T0" fmla="*/ 1900 w 127"/>
                  <a:gd name="T1" fmla="*/ 824 h 43"/>
                  <a:gd name="T2" fmla="*/ 1993 w 127"/>
                  <a:gd name="T3" fmla="*/ 572 h 43"/>
                  <a:gd name="T4" fmla="*/ 1472 w 127"/>
                  <a:gd name="T5" fmla="*/ 136 h 43"/>
                  <a:gd name="T6" fmla="*/ 659 w 127"/>
                  <a:gd name="T7" fmla="*/ 21 h 43"/>
                  <a:gd name="T8" fmla="*/ 83 w 127"/>
                  <a:gd name="T9" fmla="*/ 136 h 43"/>
                  <a:gd name="T10" fmla="*/ 0 w 127"/>
                  <a:gd name="T11" fmla="*/ 230 h 43"/>
                  <a:gd name="T12" fmla="*/ 113 w 127"/>
                  <a:gd name="T13" fmla="*/ 342 h 43"/>
                  <a:gd name="T14" fmla="*/ 376 w 127"/>
                  <a:gd name="T15" fmla="*/ 286 h 43"/>
                  <a:gd name="T16" fmla="*/ 596 w 127"/>
                  <a:gd name="T17" fmla="*/ 251 h 43"/>
                  <a:gd name="T18" fmla="*/ 1410 w 127"/>
                  <a:gd name="T19" fmla="*/ 364 h 43"/>
                  <a:gd name="T20" fmla="*/ 1900 w 127"/>
                  <a:gd name="T21" fmla="*/ 824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43">
                    <a:moveTo>
                      <a:pt x="121" y="43"/>
                    </a:moveTo>
                    <a:cubicBezTo>
                      <a:pt x="123" y="39"/>
                      <a:pt x="125" y="34"/>
                      <a:pt x="127" y="30"/>
                    </a:cubicBezTo>
                    <a:cubicBezTo>
                      <a:pt x="118" y="18"/>
                      <a:pt x="102" y="10"/>
                      <a:pt x="94" y="7"/>
                    </a:cubicBezTo>
                    <a:cubicBezTo>
                      <a:pt x="75" y="0"/>
                      <a:pt x="57" y="1"/>
                      <a:pt x="42" y="1"/>
                    </a:cubicBezTo>
                    <a:cubicBezTo>
                      <a:pt x="38" y="2"/>
                      <a:pt x="16" y="3"/>
                      <a:pt x="5" y="7"/>
                    </a:cubicBezTo>
                    <a:cubicBezTo>
                      <a:pt x="1" y="8"/>
                      <a:pt x="0" y="11"/>
                      <a:pt x="0" y="12"/>
                    </a:cubicBezTo>
                    <a:cubicBezTo>
                      <a:pt x="0" y="15"/>
                      <a:pt x="3" y="18"/>
                      <a:pt x="7" y="18"/>
                    </a:cubicBezTo>
                    <a:cubicBezTo>
                      <a:pt x="12" y="18"/>
                      <a:pt x="18" y="16"/>
                      <a:pt x="24" y="15"/>
                    </a:cubicBezTo>
                    <a:cubicBezTo>
                      <a:pt x="29" y="14"/>
                      <a:pt x="33" y="13"/>
                      <a:pt x="38" y="13"/>
                    </a:cubicBezTo>
                    <a:cubicBezTo>
                      <a:pt x="58" y="12"/>
                      <a:pt x="76" y="14"/>
                      <a:pt x="90" y="19"/>
                    </a:cubicBezTo>
                    <a:cubicBezTo>
                      <a:pt x="100" y="22"/>
                      <a:pt x="117" y="33"/>
                      <a:pt x="121" y="43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3" name="Freeform 661">
                <a:extLst>
                  <a:ext uri="{FF2B5EF4-FFF2-40B4-BE49-F238E27FC236}">
                    <a16:creationId xmlns:a16="http://schemas.microsoft.com/office/drawing/2014/main" id="{3F7965B0-A23A-4EEC-A08E-0E54165B5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1584"/>
                <a:ext cx="318" cy="115"/>
              </a:xfrm>
              <a:custGeom>
                <a:avLst/>
                <a:gdLst>
                  <a:gd name="T0" fmla="*/ 1900 w 127"/>
                  <a:gd name="T1" fmla="*/ 824 h 43"/>
                  <a:gd name="T2" fmla="*/ 1993 w 127"/>
                  <a:gd name="T3" fmla="*/ 572 h 43"/>
                  <a:gd name="T4" fmla="*/ 1472 w 127"/>
                  <a:gd name="T5" fmla="*/ 136 h 43"/>
                  <a:gd name="T6" fmla="*/ 659 w 127"/>
                  <a:gd name="T7" fmla="*/ 21 h 43"/>
                  <a:gd name="T8" fmla="*/ 83 w 127"/>
                  <a:gd name="T9" fmla="*/ 136 h 43"/>
                  <a:gd name="T10" fmla="*/ 0 w 127"/>
                  <a:gd name="T11" fmla="*/ 230 h 43"/>
                  <a:gd name="T12" fmla="*/ 113 w 127"/>
                  <a:gd name="T13" fmla="*/ 342 h 43"/>
                  <a:gd name="T14" fmla="*/ 376 w 127"/>
                  <a:gd name="T15" fmla="*/ 286 h 43"/>
                  <a:gd name="T16" fmla="*/ 596 w 127"/>
                  <a:gd name="T17" fmla="*/ 251 h 43"/>
                  <a:gd name="T18" fmla="*/ 1410 w 127"/>
                  <a:gd name="T19" fmla="*/ 364 h 43"/>
                  <a:gd name="T20" fmla="*/ 1900 w 127"/>
                  <a:gd name="T21" fmla="*/ 824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43">
                    <a:moveTo>
                      <a:pt x="121" y="43"/>
                    </a:moveTo>
                    <a:cubicBezTo>
                      <a:pt x="123" y="39"/>
                      <a:pt x="125" y="34"/>
                      <a:pt x="127" y="30"/>
                    </a:cubicBezTo>
                    <a:cubicBezTo>
                      <a:pt x="118" y="18"/>
                      <a:pt x="102" y="10"/>
                      <a:pt x="94" y="7"/>
                    </a:cubicBezTo>
                    <a:cubicBezTo>
                      <a:pt x="75" y="0"/>
                      <a:pt x="57" y="1"/>
                      <a:pt x="42" y="1"/>
                    </a:cubicBezTo>
                    <a:cubicBezTo>
                      <a:pt x="38" y="2"/>
                      <a:pt x="16" y="3"/>
                      <a:pt x="5" y="7"/>
                    </a:cubicBezTo>
                    <a:cubicBezTo>
                      <a:pt x="1" y="8"/>
                      <a:pt x="0" y="11"/>
                      <a:pt x="0" y="12"/>
                    </a:cubicBezTo>
                    <a:cubicBezTo>
                      <a:pt x="0" y="15"/>
                      <a:pt x="3" y="18"/>
                      <a:pt x="7" y="18"/>
                    </a:cubicBezTo>
                    <a:cubicBezTo>
                      <a:pt x="12" y="18"/>
                      <a:pt x="18" y="16"/>
                      <a:pt x="24" y="15"/>
                    </a:cubicBezTo>
                    <a:cubicBezTo>
                      <a:pt x="29" y="14"/>
                      <a:pt x="33" y="13"/>
                      <a:pt x="38" y="13"/>
                    </a:cubicBezTo>
                    <a:cubicBezTo>
                      <a:pt x="58" y="12"/>
                      <a:pt x="76" y="14"/>
                      <a:pt x="90" y="19"/>
                    </a:cubicBezTo>
                    <a:cubicBezTo>
                      <a:pt x="100" y="22"/>
                      <a:pt x="117" y="33"/>
                      <a:pt x="121" y="4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4" name="Freeform 662">
                <a:extLst>
                  <a:ext uri="{FF2B5EF4-FFF2-40B4-BE49-F238E27FC236}">
                    <a16:creationId xmlns:a16="http://schemas.microsoft.com/office/drawing/2014/main" id="{C41A1FEE-0579-4B4D-90B4-A486C508A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237"/>
                <a:ext cx="2773" cy="2496"/>
              </a:xfrm>
              <a:custGeom>
                <a:avLst/>
                <a:gdLst>
                  <a:gd name="T0" fmla="*/ 14255 w 1109"/>
                  <a:gd name="T1" fmla="*/ 7475 h 936"/>
                  <a:gd name="T2" fmla="*/ 15463 w 1109"/>
                  <a:gd name="T3" fmla="*/ 7075 h 936"/>
                  <a:gd name="T4" fmla="*/ 16225 w 1109"/>
                  <a:gd name="T5" fmla="*/ 6429 h 936"/>
                  <a:gd name="T6" fmla="*/ 15275 w 1109"/>
                  <a:gd name="T7" fmla="*/ 5555 h 936"/>
                  <a:gd name="T8" fmla="*/ 17068 w 1109"/>
                  <a:gd name="T9" fmla="*/ 5747 h 936"/>
                  <a:gd name="T10" fmla="*/ 16413 w 1109"/>
                  <a:gd name="T11" fmla="*/ 4416 h 936"/>
                  <a:gd name="T12" fmla="*/ 15288 w 1109"/>
                  <a:gd name="T13" fmla="*/ 4437 h 936"/>
                  <a:gd name="T14" fmla="*/ 15038 w 1109"/>
                  <a:gd name="T15" fmla="*/ 3776 h 936"/>
                  <a:gd name="T16" fmla="*/ 14680 w 1109"/>
                  <a:gd name="T17" fmla="*/ 3507 h 936"/>
                  <a:gd name="T18" fmla="*/ 14568 w 1109"/>
                  <a:gd name="T19" fmla="*/ 2125 h 936"/>
                  <a:gd name="T20" fmla="*/ 13180 w 1109"/>
                  <a:gd name="T21" fmla="*/ 3243 h 936"/>
                  <a:gd name="T22" fmla="*/ 13963 w 1109"/>
                  <a:gd name="T23" fmla="*/ 363 h 936"/>
                  <a:gd name="T24" fmla="*/ 12192 w 1109"/>
                  <a:gd name="T25" fmla="*/ 648 h 936"/>
                  <a:gd name="T26" fmla="*/ 11805 w 1109"/>
                  <a:gd name="T27" fmla="*/ 661 h 936"/>
                  <a:gd name="T28" fmla="*/ 9159 w 1109"/>
                  <a:gd name="T29" fmla="*/ 2539 h 936"/>
                  <a:gd name="T30" fmla="*/ 4863 w 1109"/>
                  <a:gd name="T31" fmla="*/ 3848 h 936"/>
                  <a:gd name="T32" fmla="*/ 5876 w 1109"/>
                  <a:gd name="T33" fmla="*/ 285 h 936"/>
                  <a:gd name="T34" fmla="*/ 5488 w 1109"/>
                  <a:gd name="T35" fmla="*/ 115 h 936"/>
                  <a:gd name="T36" fmla="*/ 4846 w 1109"/>
                  <a:gd name="T37" fmla="*/ 2483 h 936"/>
                  <a:gd name="T38" fmla="*/ 3971 w 1109"/>
                  <a:gd name="T39" fmla="*/ 931 h 936"/>
                  <a:gd name="T40" fmla="*/ 3926 w 1109"/>
                  <a:gd name="T41" fmla="*/ 1515 h 936"/>
                  <a:gd name="T42" fmla="*/ 1875 w 1109"/>
                  <a:gd name="T43" fmla="*/ 3776 h 936"/>
                  <a:gd name="T44" fmla="*/ 1408 w 1109"/>
                  <a:gd name="T45" fmla="*/ 4835 h 936"/>
                  <a:gd name="T46" fmla="*/ 1395 w 1109"/>
                  <a:gd name="T47" fmla="*/ 5085 h 936"/>
                  <a:gd name="T48" fmla="*/ 2438 w 1109"/>
                  <a:gd name="T49" fmla="*/ 6349 h 936"/>
                  <a:gd name="T50" fmla="*/ 4533 w 1109"/>
                  <a:gd name="T51" fmla="*/ 9443 h 936"/>
                  <a:gd name="T52" fmla="*/ 770 w 1109"/>
                  <a:gd name="T53" fmla="*/ 8669 h 936"/>
                  <a:gd name="T54" fmla="*/ 20 w 1109"/>
                  <a:gd name="T55" fmla="*/ 10219 h 936"/>
                  <a:gd name="T56" fmla="*/ 1175 w 1109"/>
                  <a:gd name="T57" fmla="*/ 9864 h 936"/>
                  <a:gd name="T58" fmla="*/ 3221 w 1109"/>
                  <a:gd name="T59" fmla="*/ 11925 h 936"/>
                  <a:gd name="T60" fmla="*/ 1470 w 1109"/>
                  <a:gd name="T61" fmla="*/ 11683 h 936"/>
                  <a:gd name="T62" fmla="*/ 958 w 1109"/>
                  <a:gd name="T63" fmla="*/ 12480 h 936"/>
                  <a:gd name="T64" fmla="*/ 1595 w 1109"/>
                  <a:gd name="T65" fmla="*/ 14413 h 936"/>
                  <a:gd name="T66" fmla="*/ 3063 w 1109"/>
                  <a:gd name="T67" fmla="*/ 14712 h 936"/>
                  <a:gd name="T68" fmla="*/ 1658 w 1109"/>
                  <a:gd name="T69" fmla="*/ 15155 h 936"/>
                  <a:gd name="T70" fmla="*/ 800 w 1109"/>
                  <a:gd name="T71" fmla="*/ 15496 h 936"/>
                  <a:gd name="T72" fmla="*/ 3113 w 1109"/>
                  <a:gd name="T73" fmla="*/ 15155 h 936"/>
                  <a:gd name="T74" fmla="*/ 1738 w 1109"/>
                  <a:gd name="T75" fmla="*/ 17203 h 936"/>
                  <a:gd name="T76" fmla="*/ 4721 w 1109"/>
                  <a:gd name="T77" fmla="*/ 13405 h 936"/>
                  <a:gd name="T78" fmla="*/ 3626 w 1109"/>
                  <a:gd name="T79" fmla="*/ 17464 h 936"/>
                  <a:gd name="T80" fmla="*/ 4926 w 1109"/>
                  <a:gd name="T81" fmla="*/ 16477 h 936"/>
                  <a:gd name="T82" fmla="*/ 6409 w 1109"/>
                  <a:gd name="T83" fmla="*/ 15587 h 936"/>
                  <a:gd name="T84" fmla="*/ 5083 w 1109"/>
                  <a:gd name="T85" fmla="*/ 12536 h 936"/>
                  <a:gd name="T86" fmla="*/ 6501 w 1109"/>
                  <a:gd name="T87" fmla="*/ 12253 h 936"/>
                  <a:gd name="T88" fmla="*/ 8692 w 1109"/>
                  <a:gd name="T89" fmla="*/ 4003 h 936"/>
                  <a:gd name="T90" fmla="*/ 12035 w 1109"/>
                  <a:gd name="T91" fmla="*/ 14827 h 936"/>
                  <a:gd name="T92" fmla="*/ 12535 w 1109"/>
                  <a:gd name="T93" fmla="*/ 15267 h 936"/>
                  <a:gd name="T94" fmla="*/ 13317 w 1109"/>
                  <a:gd name="T95" fmla="*/ 16725 h 936"/>
                  <a:gd name="T96" fmla="*/ 13835 w 1109"/>
                  <a:gd name="T97" fmla="*/ 13141 h 936"/>
                  <a:gd name="T98" fmla="*/ 15380 w 1109"/>
                  <a:gd name="T99" fmla="*/ 16064 h 936"/>
                  <a:gd name="T100" fmla="*/ 15130 w 1109"/>
                  <a:gd name="T101" fmla="*/ 15053 h 936"/>
                  <a:gd name="T102" fmla="*/ 16193 w 1109"/>
                  <a:gd name="T103" fmla="*/ 15565 h 936"/>
                  <a:gd name="T104" fmla="*/ 14055 w 1109"/>
                  <a:gd name="T105" fmla="*/ 12323 h 936"/>
                  <a:gd name="T106" fmla="*/ 14443 w 1109"/>
                  <a:gd name="T107" fmla="*/ 10432 h 936"/>
                  <a:gd name="T108" fmla="*/ 15380 w 1109"/>
                  <a:gd name="T109" fmla="*/ 9536 h 936"/>
                  <a:gd name="T110" fmla="*/ 15788 w 1109"/>
                  <a:gd name="T111" fmla="*/ 9331 h 936"/>
                  <a:gd name="T112" fmla="*/ 15663 w 1109"/>
                  <a:gd name="T113" fmla="*/ 8477 h 936"/>
                  <a:gd name="T114" fmla="*/ 16788 w 1109"/>
                  <a:gd name="T115" fmla="*/ 9843 h 936"/>
                  <a:gd name="T116" fmla="*/ 16713 w 1109"/>
                  <a:gd name="T117" fmla="*/ 8419 h 9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09" h="936">
                    <a:moveTo>
                      <a:pt x="1107" y="453"/>
                    </a:moveTo>
                    <a:cubicBezTo>
                      <a:pt x="1096" y="446"/>
                      <a:pt x="1087" y="440"/>
                      <a:pt x="1079" y="436"/>
                    </a:cubicBezTo>
                    <a:cubicBezTo>
                      <a:pt x="1088" y="435"/>
                      <a:pt x="1098" y="432"/>
                      <a:pt x="1103" y="423"/>
                    </a:cubicBezTo>
                    <a:cubicBezTo>
                      <a:pt x="1103" y="422"/>
                      <a:pt x="1104" y="421"/>
                      <a:pt x="1104" y="421"/>
                    </a:cubicBezTo>
                    <a:cubicBezTo>
                      <a:pt x="1104" y="419"/>
                      <a:pt x="1103" y="418"/>
                      <a:pt x="1102" y="417"/>
                    </a:cubicBezTo>
                    <a:cubicBezTo>
                      <a:pt x="1100" y="416"/>
                      <a:pt x="1097" y="417"/>
                      <a:pt x="1096" y="419"/>
                    </a:cubicBezTo>
                    <a:cubicBezTo>
                      <a:pt x="1094" y="422"/>
                      <a:pt x="1091" y="424"/>
                      <a:pt x="1087" y="426"/>
                    </a:cubicBezTo>
                    <a:cubicBezTo>
                      <a:pt x="1082" y="428"/>
                      <a:pt x="1068" y="429"/>
                      <a:pt x="1047" y="427"/>
                    </a:cubicBezTo>
                    <a:cubicBezTo>
                      <a:pt x="1027" y="424"/>
                      <a:pt x="998" y="420"/>
                      <a:pt x="977" y="416"/>
                    </a:cubicBezTo>
                    <a:cubicBezTo>
                      <a:pt x="964" y="412"/>
                      <a:pt x="954" y="410"/>
                      <a:pt x="933" y="403"/>
                    </a:cubicBezTo>
                    <a:cubicBezTo>
                      <a:pt x="927" y="401"/>
                      <a:pt x="920" y="398"/>
                      <a:pt x="912" y="394"/>
                    </a:cubicBezTo>
                    <a:cubicBezTo>
                      <a:pt x="906" y="391"/>
                      <a:pt x="892" y="384"/>
                      <a:pt x="880" y="370"/>
                    </a:cubicBezTo>
                    <a:cubicBezTo>
                      <a:pt x="868" y="356"/>
                      <a:pt x="850" y="338"/>
                      <a:pt x="829" y="325"/>
                    </a:cubicBezTo>
                    <a:cubicBezTo>
                      <a:pt x="823" y="322"/>
                      <a:pt x="827" y="320"/>
                      <a:pt x="829" y="319"/>
                    </a:cubicBezTo>
                    <a:cubicBezTo>
                      <a:pt x="839" y="313"/>
                      <a:pt x="849" y="305"/>
                      <a:pt x="858" y="296"/>
                    </a:cubicBezTo>
                    <a:cubicBezTo>
                      <a:pt x="880" y="280"/>
                      <a:pt x="908" y="291"/>
                      <a:pt x="923" y="298"/>
                    </a:cubicBezTo>
                    <a:cubicBezTo>
                      <a:pt x="937" y="305"/>
                      <a:pt x="946" y="316"/>
                      <a:pt x="954" y="323"/>
                    </a:cubicBezTo>
                    <a:cubicBezTo>
                      <a:pt x="961" y="330"/>
                      <a:pt x="969" y="338"/>
                      <a:pt x="973" y="346"/>
                    </a:cubicBezTo>
                    <a:cubicBezTo>
                      <a:pt x="980" y="357"/>
                      <a:pt x="982" y="375"/>
                      <a:pt x="981" y="378"/>
                    </a:cubicBezTo>
                    <a:cubicBezTo>
                      <a:pt x="980" y="380"/>
                      <a:pt x="981" y="383"/>
                      <a:pt x="983" y="384"/>
                    </a:cubicBezTo>
                    <a:cubicBezTo>
                      <a:pt x="985" y="384"/>
                      <a:pt x="987" y="384"/>
                      <a:pt x="988" y="382"/>
                    </a:cubicBezTo>
                    <a:cubicBezTo>
                      <a:pt x="989" y="380"/>
                      <a:pt x="989" y="377"/>
                      <a:pt x="989" y="373"/>
                    </a:cubicBezTo>
                    <a:cubicBezTo>
                      <a:pt x="989" y="364"/>
                      <a:pt x="985" y="353"/>
                      <a:pt x="982" y="343"/>
                    </a:cubicBezTo>
                    <a:cubicBezTo>
                      <a:pt x="991" y="349"/>
                      <a:pt x="1002" y="356"/>
                      <a:pt x="1005" y="366"/>
                    </a:cubicBezTo>
                    <a:cubicBezTo>
                      <a:pt x="1006" y="368"/>
                      <a:pt x="1008" y="369"/>
                      <a:pt x="1010" y="369"/>
                    </a:cubicBezTo>
                    <a:cubicBezTo>
                      <a:pt x="1013" y="368"/>
                      <a:pt x="1014" y="366"/>
                      <a:pt x="1013" y="364"/>
                    </a:cubicBezTo>
                    <a:cubicBezTo>
                      <a:pt x="1008" y="347"/>
                      <a:pt x="991" y="337"/>
                      <a:pt x="979" y="330"/>
                    </a:cubicBezTo>
                    <a:cubicBezTo>
                      <a:pt x="977" y="328"/>
                      <a:pt x="974" y="325"/>
                      <a:pt x="972" y="323"/>
                    </a:cubicBezTo>
                    <a:cubicBezTo>
                      <a:pt x="978" y="325"/>
                      <a:pt x="993" y="327"/>
                      <a:pt x="1003" y="328"/>
                    </a:cubicBezTo>
                    <a:cubicBezTo>
                      <a:pt x="1008" y="329"/>
                      <a:pt x="1021" y="332"/>
                      <a:pt x="1025" y="334"/>
                    </a:cubicBezTo>
                    <a:cubicBezTo>
                      <a:pt x="1027" y="336"/>
                      <a:pt x="1029" y="338"/>
                      <a:pt x="1031" y="341"/>
                    </a:cubicBezTo>
                    <a:cubicBezTo>
                      <a:pt x="1032" y="343"/>
                      <a:pt x="1035" y="343"/>
                      <a:pt x="1036" y="342"/>
                    </a:cubicBezTo>
                    <a:cubicBezTo>
                      <a:pt x="1038" y="342"/>
                      <a:pt x="1038" y="340"/>
                      <a:pt x="1038" y="339"/>
                    </a:cubicBezTo>
                    <a:cubicBezTo>
                      <a:pt x="1038" y="338"/>
                      <a:pt x="1038" y="337"/>
                      <a:pt x="1038" y="337"/>
                    </a:cubicBezTo>
                    <a:cubicBezTo>
                      <a:pt x="1033" y="330"/>
                      <a:pt x="1027" y="326"/>
                      <a:pt x="1021" y="323"/>
                    </a:cubicBezTo>
                    <a:cubicBezTo>
                      <a:pt x="1027" y="321"/>
                      <a:pt x="1033" y="319"/>
                      <a:pt x="1038" y="315"/>
                    </a:cubicBezTo>
                    <a:cubicBezTo>
                      <a:pt x="1039" y="314"/>
                      <a:pt x="1039" y="313"/>
                      <a:pt x="1039" y="312"/>
                    </a:cubicBezTo>
                    <a:cubicBezTo>
                      <a:pt x="1039" y="311"/>
                      <a:pt x="1039" y="310"/>
                      <a:pt x="1038" y="309"/>
                    </a:cubicBezTo>
                    <a:cubicBezTo>
                      <a:pt x="1037" y="308"/>
                      <a:pt x="1035" y="307"/>
                      <a:pt x="1033" y="309"/>
                    </a:cubicBezTo>
                    <a:cubicBezTo>
                      <a:pt x="1027" y="313"/>
                      <a:pt x="1020" y="317"/>
                      <a:pt x="1013" y="317"/>
                    </a:cubicBezTo>
                    <a:cubicBezTo>
                      <a:pt x="1007" y="318"/>
                      <a:pt x="1001" y="317"/>
                      <a:pt x="1001" y="317"/>
                    </a:cubicBezTo>
                    <a:cubicBezTo>
                      <a:pt x="985" y="314"/>
                      <a:pt x="962" y="310"/>
                      <a:pt x="951" y="302"/>
                    </a:cubicBezTo>
                    <a:cubicBezTo>
                      <a:pt x="950" y="302"/>
                      <a:pt x="945" y="297"/>
                      <a:pt x="943" y="295"/>
                    </a:cubicBezTo>
                    <a:cubicBezTo>
                      <a:pt x="954" y="297"/>
                      <a:pt x="966" y="295"/>
                      <a:pt x="977" y="293"/>
                    </a:cubicBezTo>
                    <a:cubicBezTo>
                      <a:pt x="1008" y="287"/>
                      <a:pt x="1039" y="292"/>
                      <a:pt x="1057" y="297"/>
                    </a:cubicBezTo>
                    <a:cubicBezTo>
                      <a:pt x="1065" y="299"/>
                      <a:pt x="1069" y="306"/>
                      <a:pt x="1071" y="308"/>
                    </a:cubicBezTo>
                    <a:cubicBezTo>
                      <a:pt x="1073" y="311"/>
                      <a:pt x="1075" y="314"/>
                      <a:pt x="1077" y="316"/>
                    </a:cubicBezTo>
                    <a:cubicBezTo>
                      <a:pt x="1082" y="324"/>
                      <a:pt x="1082" y="324"/>
                      <a:pt x="1082" y="324"/>
                    </a:cubicBezTo>
                    <a:cubicBezTo>
                      <a:pt x="1083" y="326"/>
                      <a:pt x="1086" y="326"/>
                      <a:pt x="1088" y="325"/>
                    </a:cubicBezTo>
                    <a:cubicBezTo>
                      <a:pt x="1089" y="324"/>
                      <a:pt x="1089" y="323"/>
                      <a:pt x="1089" y="322"/>
                    </a:cubicBezTo>
                    <a:cubicBezTo>
                      <a:pt x="1089" y="321"/>
                      <a:pt x="1089" y="320"/>
                      <a:pt x="1089" y="320"/>
                    </a:cubicBezTo>
                    <a:cubicBezTo>
                      <a:pt x="1084" y="312"/>
                      <a:pt x="1084" y="312"/>
                      <a:pt x="1084" y="312"/>
                    </a:cubicBezTo>
                    <a:cubicBezTo>
                      <a:pt x="1081" y="309"/>
                      <a:pt x="1079" y="306"/>
                      <a:pt x="1077" y="302"/>
                    </a:cubicBezTo>
                    <a:cubicBezTo>
                      <a:pt x="1080" y="303"/>
                      <a:pt x="1084" y="304"/>
                      <a:pt x="1087" y="306"/>
                    </a:cubicBezTo>
                    <a:cubicBezTo>
                      <a:pt x="1089" y="306"/>
                      <a:pt x="1091" y="305"/>
                      <a:pt x="1092" y="303"/>
                    </a:cubicBezTo>
                    <a:cubicBezTo>
                      <a:pt x="1093" y="301"/>
                      <a:pt x="1092" y="299"/>
                      <a:pt x="1090" y="298"/>
                    </a:cubicBezTo>
                    <a:cubicBezTo>
                      <a:pt x="1083" y="295"/>
                      <a:pt x="1041" y="283"/>
                      <a:pt x="1026" y="282"/>
                    </a:cubicBezTo>
                    <a:cubicBezTo>
                      <a:pt x="1036" y="276"/>
                      <a:pt x="1046" y="269"/>
                      <a:pt x="1052" y="261"/>
                    </a:cubicBezTo>
                    <a:cubicBezTo>
                      <a:pt x="1055" y="257"/>
                      <a:pt x="1058" y="254"/>
                      <a:pt x="1058" y="254"/>
                    </a:cubicBezTo>
                    <a:cubicBezTo>
                      <a:pt x="1064" y="251"/>
                      <a:pt x="1068" y="250"/>
                      <a:pt x="1073" y="252"/>
                    </a:cubicBezTo>
                    <a:cubicBezTo>
                      <a:pt x="1075" y="252"/>
                      <a:pt x="1077" y="251"/>
                      <a:pt x="1078" y="249"/>
                    </a:cubicBezTo>
                    <a:cubicBezTo>
                      <a:pt x="1079" y="247"/>
                      <a:pt x="1078" y="245"/>
                      <a:pt x="1076" y="244"/>
                    </a:cubicBezTo>
                    <a:cubicBezTo>
                      <a:pt x="1068" y="241"/>
                      <a:pt x="1062" y="244"/>
                      <a:pt x="1056" y="247"/>
                    </a:cubicBezTo>
                    <a:cubicBezTo>
                      <a:pt x="1056" y="246"/>
                      <a:pt x="1056" y="245"/>
                      <a:pt x="1056" y="245"/>
                    </a:cubicBezTo>
                    <a:cubicBezTo>
                      <a:pt x="1056" y="242"/>
                      <a:pt x="1056" y="239"/>
                      <a:pt x="1055" y="236"/>
                    </a:cubicBezTo>
                    <a:cubicBezTo>
                      <a:pt x="1055" y="234"/>
                      <a:pt x="1053" y="233"/>
                      <a:pt x="1050" y="233"/>
                    </a:cubicBezTo>
                    <a:cubicBezTo>
                      <a:pt x="1048" y="234"/>
                      <a:pt x="1047" y="236"/>
                      <a:pt x="1047" y="238"/>
                    </a:cubicBezTo>
                    <a:cubicBezTo>
                      <a:pt x="1049" y="242"/>
                      <a:pt x="1049" y="247"/>
                      <a:pt x="1047" y="252"/>
                    </a:cubicBezTo>
                    <a:cubicBezTo>
                      <a:pt x="1047" y="253"/>
                      <a:pt x="1047" y="253"/>
                      <a:pt x="1047" y="253"/>
                    </a:cubicBezTo>
                    <a:cubicBezTo>
                      <a:pt x="1044" y="260"/>
                      <a:pt x="1037" y="266"/>
                      <a:pt x="1029" y="271"/>
                    </a:cubicBezTo>
                    <a:cubicBezTo>
                      <a:pt x="1024" y="274"/>
                      <a:pt x="986" y="278"/>
                      <a:pt x="977" y="280"/>
                    </a:cubicBezTo>
                    <a:cubicBezTo>
                      <a:pt x="968" y="281"/>
                      <a:pt x="957" y="281"/>
                      <a:pt x="948" y="281"/>
                    </a:cubicBezTo>
                    <a:cubicBezTo>
                      <a:pt x="958" y="275"/>
                      <a:pt x="966" y="269"/>
                      <a:pt x="969" y="259"/>
                    </a:cubicBezTo>
                    <a:cubicBezTo>
                      <a:pt x="971" y="253"/>
                      <a:pt x="979" y="246"/>
                      <a:pt x="979" y="246"/>
                    </a:cubicBezTo>
                    <a:cubicBezTo>
                      <a:pt x="984" y="240"/>
                      <a:pt x="984" y="240"/>
                      <a:pt x="984" y="240"/>
                    </a:cubicBezTo>
                    <a:cubicBezTo>
                      <a:pt x="986" y="238"/>
                      <a:pt x="986" y="235"/>
                      <a:pt x="984" y="234"/>
                    </a:cubicBezTo>
                    <a:cubicBezTo>
                      <a:pt x="982" y="232"/>
                      <a:pt x="980" y="233"/>
                      <a:pt x="978" y="234"/>
                    </a:cubicBezTo>
                    <a:cubicBezTo>
                      <a:pt x="973" y="241"/>
                      <a:pt x="973" y="241"/>
                      <a:pt x="973" y="241"/>
                    </a:cubicBezTo>
                    <a:cubicBezTo>
                      <a:pt x="973" y="241"/>
                      <a:pt x="971" y="243"/>
                      <a:pt x="969" y="245"/>
                    </a:cubicBezTo>
                    <a:cubicBezTo>
                      <a:pt x="969" y="244"/>
                      <a:pt x="969" y="242"/>
                      <a:pt x="969" y="241"/>
                    </a:cubicBezTo>
                    <a:cubicBezTo>
                      <a:pt x="969" y="235"/>
                      <a:pt x="968" y="228"/>
                      <a:pt x="965" y="221"/>
                    </a:cubicBezTo>
                    <a:cubicBezTo>
                      <a:pt x="964" y="219"/>
                      <a:pt x="961" y="218"/>
                      <a:pt x="960" y="219"/>
                    </a:cubicBezTo>
                    <a:cubicBezTo>
                      <a:pt x="958" y="220"/>
                      <a:pt x="957" y="223"/>
                      <a:pt x="958" y="225"/>
                    </a:cubicBezTo>
                    <a:cubicBezTo>
                      <a:pt x="961" y="231"/>
                      <a:pt x="961" y="238"/>
                      <a:pt x="961" y="245"/>
                    </a:cubicBezTo>
                    <a:cubicBezTo>
                      <a:pt x="961" y="245"/>
                      <a:pt x="962" y="265"/>
                      <a:pt x="938" y="272"/>
                    </a:cubicBezTo>
                    <a:cubicBezTo>
                      <a:pt x="928" y="276"/>
                      <a:pt x="900" y="262"/>
                      <a:pt x="870" y="267"/>
                    </a:cubicBezTo>
                    <a:cubicBezTo>
                      <a:pt x="881" y="249"/>
                      <a:pt x="905" y="223"/>
                      <a:pt x="924" y="210"/>
                    </a:cubicBezTo>
                    <a:cubicBezTo>
                      <a:pt x="935" y="203"/>
                      <a:pt x="949" y="197"/>
                      <a:pt x="962" y="199"/>
                    </a:cubicBezTo>
                    <a:cubicBezTo>
                      <a:pt x="972" y="200"/>
                      <a:pt x="979" y="201"/>
                      <a:pt x="983" y="203"/>
                    </a:cubicBezTo>
                    <a:cubicBezTo>
                      <a:pt x="985" y="203"/>
                      <a:pt x="987" y="202"/>
                      <a:pt x="988" y="200"/>
                    </a:cubicBezTo>
                    <a:cubicBezTo>
                      <a:pt x="989" y="198"/>
                      <a:pt x="988" y="196"/>
                      <a:pt x="986" y="195"/>
                    </a:cubicBezTo>
                    <a:cubicBezTo>
                      <a:pt x="980" y="193"/>
                      <a:pt x="963" y="188"/>
                      <a:pt x="946" y="190"/>
                    </a:cubicBezTo>
                    <a:cubicBezTo>
                      <a:pt x="951" y="185"/>
                      <a:pt x="956" y="180"/>
                      <a:pt x="961" y="175"/>
                    </a:cubicBezTo>
                    <a:cubicBezTo>
                      <a:pt x="974" y="163"/>
                      <a:pt x="974" y="163"/>
                      <a:pt x="974" y="163"/>
                    </a:cubicBezTo>
                    <a:cubicBezTo>
                      <a:pt x="975" y="162"/>
                      <a:pt x="975" y="161"/>
                      <a:pt x="975" y="160"/>
                    </a:cubicBezTo>
                    <a:cubicBezTo>
                      <a:pt x="975" y="159"/>
                      <a:pt x="975" y="158"/>
                      <a:pt x="974" y="157"/>
                    </a:cubicBezTo>
                    <a:cubicBezTo>
                      <a:pt x="973" y="156"/>
                      <a:pt x="970" y="155"/>
                      <a:pt x="969" y="157"/>
                    </a:cubicBezTo>
                    <a:cubicBezTo>
                      <a:pt x="955" y="170"/>
                      <a:pt x="955" y="170"/>
                      <a:pt x="955" y="170"/>
                    </a:cubicBezTo>
                    <a:cubicBezTo>
                      <a:pt x="950" y="175"/>
                      <a:pt x="945" y="180"/>
                      <a:pt x="939" y="185"/>
                    </a:cubicBezTo>
                    <a:cubicBezTo>
                      <a:pt x="936" y="188"/>
                      <a:pt x="925" y="195"/>
                      <a:pt x="922" y="197"/>
                    </a:cubicBezTo>
                    <a:cubicBezTo>
                      <a:pt x="909" y="204"/>
                      <a:pt x="894" y="216"/>
                      <a:pt x="882" y="230"/>
                    </a:cubicBezTo>
                    <a:cubicBezTo>
                      <a:pt x="884" y="221"/>
                      <a:pt x="887" y="212"/>
                      <a:pt x="889" y="203"/>
                    </a:cubicBezTo>
                    <a:cubicBezTo>
                      <a:pt x="894" y="185"/>
                      <a:pt x="894" y="185"/>
                      <a:pt x="894" y="185"/>
                    </a:cubicBezTo>
                    <a:cubicBezTo>
                      <a:pt x="900" y="163"/>
                      <a:pt x="907" y="143"/>
                      <a:pt x="926" y="126"/>
                    </a:cubicBezTo>
                    <a:cubicBezTo>
                      <a:pt x="928" y="125"/>
                      <a:pt x="935" y="118"/>
                      <a:pt x="948" y="117"/>
                    </a:cubicBezTo>
                    <a:cubicBezTo>
                      <a:pt x="951" y="117"/>
                      <a:pt x="955" y="117"/>
                      <a:pt x="959" y="117"/>
                    </a:cubicBezTo>
                    <a:cubicBezTo>
                      <a:pt x="961" y="117"/>
                      <a:pt x="963" y="115"/>
                      <a:pt x="963" y="113"/>
                    </a:cubicBezTo>
                    <a:cubicBezTo>
                      <a:pt x="963" y="111"/>
                      <a:pt x="961" y="109"/>
                      <a:pt x="959" y="109"/>
                    </a:cubicBezTo>
                    <a:cubicBezTo>
                      <a:pt x="951" y="109"/>
                      <a:pt x="942" y="109"/>
                      <a:pt x="934" y="111"/>
                    </a:cubicBezTo>
                    <a:cubicBezTo>
                      <a:pt x="934" y="111"/>
                      <a:pt x="933" y="112"/>
                      <a:pt x="932" y="112"/>
                    </a:cubicBezTo>
                    <a:cubicBezTo>
                      <a:pt x="933" y="111"/>
                      <a:pt x="934" y="110"/>
                      <a:pt x="935" y="109"/>
                    </a:cubicBezTo>
                    <a:cubicBezTo>
                      <a:pt x="938" y="104"/>
                      <a:pt x="942" y="98"/>
                      <a:pt x="945" y="93"/>
                    </a:cubicBezTo>
                    <a:cubicBezTo>
                      <a:pt x="945" y="92"/>
                      <a:pt x="945" y="91"/>
                      <a:pt x="945" y="91"/>
                    </a:cubicBezTo>
                    <a:cubicBezTo>
                      <a:pt x="945" y="89"/>
                      <a:pt x="944" y="88"/>
                      <a:pt x="943" y="87"/>
                    </a:cubicBezTo>
                    <a:cubicBezTo>
                      <a:pt x="941" y="86"/>
                      <a:pt x="939" y="87"/>
                      <a:pt x="938" y="89"/>
                    </a:cubicBezTo>
                    <a:cubicBezTo>
                      <a:pt x="935" y="94"/>
                      <a:pt x="932" y="99"/>
                      <a:pt x="928" y="104"/>
                    </a:cubicBezTo>
                    <a:cubicBezTo>
                      <a:pt x="925" y="108"/>
                      <a:pt x="908" y="127"/>
                      <a:pt x="904" y="133"/>
                    </a:cubicBezTo>
                    <a:cubicBezTo>
                      <a:pt x="893" y="147"/>
                      <a:pt x="885" y="169"/>
                      <a:pt x="880" y="182"/>
                    </a:cubicBezTo>
                    <a:cubicBezTo>
                      <a:pt x="876" y="194"/>
                      <a:pt x="862" y="232"/>
                      <a:pt x="855" y="251"/>
                    </a:cubicBezTo>
                    <a:cubicBezTo>
                      <a:pt x="855" y="231"/>
                      <a:pt x="852" y="216"/>
                      <a:pt x="847" y="201"/>
                    </a:cubicBezTo>
                    <a:cubicBezTo>
                      <a:pt x="843" y="190"/>
                      <a:pt x="843" y="176"/>
                      <a:pt x="843" y="171"/>
                    </a:cubicBezTo>
                    <a:cubicBezTo>
                      <a:pt x="844" y="142"/>
                      <a:pt x="850" y="119"/>
                      <a:pt x="860" y="96"/>
                    </a:cubicBezTo>
                    <a:cubicBezTo>
                      <a:pt x="864" y="88"/>
                      <a:pt x="869" y="80"/>
                      <a:pt x="874" y="72"/>
                    </a:cubicBezTo>
                    <a:cubicBezTo>
                      <a:pt x="876" y="68"/>
                      <a:pt x="878" y="64"/>
                      <a:pt x="880" y="61"/>
                    </a:cubicBezTo>
                    <a:cubicBezTo>
                      <a:pt x="883" y="57"/>
                      <a:pt x="888" y="48"/>
                      <a:pt x="895" y="44"/>
                    </a:cubicBezTo>
                    <a:cubicBezTo>
                      <a:pt x="901" y="39"/>
                      <a:pt x="915" y="35"/>
                      <a:pt x="923" y="36"/>
                    </a:cubicBezTo>
                    <a:cubicBezTo>
                      <a:pt x="925" y="36"/>
                      <a:pt x="927" y="34"/>
                      <a:pt x="927" y="32"/>
                    </a:cubicBezTo>
                    <a:cubicBezTo>
                      <a:pt x="928" y="30"/>
                      <a:pt x="926" y="28"/>
                      <a:pt x="924" y="28"/>
                    </a:cubicBezTo>
                    <a:cubicBezTo>
                      <a:pt x="915" y="27"/>
                      <a:pt x="902" y="29"/>
                      <a:pt x="892" y="35"/>
                    </a:cubicBezTo>
                    <a:cubicBezTo>
                      <a:pt x="892" y="35"/>
                      <a:pt x="891" y="35"/>
                      <a:pt x="891" y="34"/>
                    </a:cubicBezTo>
                    <a:cubicBezTo>
                      <a:pt x="891" y="33"/>
                      <a:pt x="891" y="32"/>
                      <a:pt x="891" y="31"/>
                    </a:cubicBezTo>
                    <a:cubicBezTo>
                      <a:pt x="892" y="27"/>
                      <a:pt x="893" y="23"/>
                      <a:pt x="893" y="19"/>
                    </a:cubicBezTo>
                    <a:cubicBezTo>
                      <a:pt x="893" y="16"/>
                      <a:pt x="893" y="14"/>
                      <a:pt x="892" y="12"/>
                    </a:cubicBezTo>
                    <a:cubicBezTo>
                      <a:pt x="891" y="9"/>
                      <a:pt x="889" y="8"/>
                      <a:pt x="887" y="9"/>
                    </a:cubicBezTo>
                    <a:cubicBezTo>
                      <a:pt x="885" y="10"/>
                      <a:pt x="884" y="12"/>
                      <a:pt x="885" y="14"/>
                    </a:cubicBezTo>
                    <a:cubicBezTo>
                      <a:pt x="886" y="19"/>
                      <a:pt x="880" y="33"/>
                      <a:pt x="880" y="35"/>
                    </a:cubicBezTo>
                    <a:cubicBezTo>
                      <a:pt x="876" y="46"/>
                      <a:pt x="870" y="55"/>
                      <a:pt x="864" y="65"/>
                    </a:cubicBezTo>
                    <a:cubicBezTo>
                      <a:pt x="858" y="73"/>
                      <a:pt x="853" y="82"/>
                      <a:pt x="849" y="91"/>
                    </a:cubicBezTo>
                    <a:cubicBezTo>
                      <a:pt x="839" y="114"/>
                      <a:pt x="833" y="135"/>
                      <a:pt x="831" y="162"/>
                    </a:cubicBezTo>
                    <a:cubicBezTo>
                      <a:pt x="824" y="146"/>
                      <a:pt x="816" y="132"/>
                      <a:pt x="807" y="117"/>
                    </a:cubicBezTo>
                    <a:cubicBezTo>
                      <a:pt x="798" y="102"/>
                      <a:pt x="798" y="102"/>
                      <a:pt x="798" y="102"/>
                    </a:cubicBezTo>
                    <a:cubicBezTo>
                      <a:pt x="789" y="88"/>
                      <a:pt x="781" y="74"/>
                      <a:pt x="777" y="59"/>
                    </a:cubicBezTo>
                    <a:cubicBezTo>
                      <a:pt x="776" y="55"/>
                      <a:pt x="774" y="43"/>
                      <a:pt x="780" y="34"/>
                    </a:cubicBezTo>
                    <a:cubicBezTo>
                      <a:pt x="785" y="24"/>
                      <a:pt x="792" y="13"/>
                      <a:pt x="800" y="8"/>
                    </a:cubicBezTo>
                    <a:cubicBezTo>
                      <a:pt x="802" y="7"/>
                      <a:pt x="803" y="5"/>
                      <a:pt x="802" y="3"/>
                    </a:cubicBezTo>
                    <a:cubicBezTo>
                      <a:pt x="801" y="1"/>
                      <a:pt x="798" y="0"/>
                      <a:pt x="796" y="1"/>
                    </a:cubicBezTo>
                    <a:cubicBezTo>
                      <a:pt x="784" y="9"/>
                      <a:pt x="769" y="35"/>
                      <a:pt x="768" y="35"/>
                    </a:cubicBezTo>
                    <a:cubicBezTo>
                      <a:pt x="768" y="35"/>
                      <a:pt x="768" y="35"/>
                      <a:pt x="768" y="35"/>
                    </a:cubicBezTo>
                    <a:cubicBezTo>
                      <a:pt x="763" y="30"/>
                      <a:pt x="756" y="26"/>
                      <a:pt x="750" y="23"/>
                    </a:cubicBezTo>
                    <a:cubicBezTo>
                      <a:pt x="749" y="22"/>
                      <a:pt x="749" y="22"/>
                      <a:pt x="749" y="22"/>
                    </a:cubicBezTo>
                    <a:cubicBezTo>
                      <a:pt x="747" y="21"/>
                      <a:pt x="745" y="22"/>
                      <a:pt x="744" y="24"/>
                    </a:cubicBezTo>
                    <a:cubicBezTo>
                      <a:pt x="743" y="26"/>
                      <a:pt x="743" y="28"/>
                      <a:pt x="745" y="29"/>
                    </a:cubicBezTo>
                    <a:cubicBezTo>
                      <a:pt x="746" y="30"/>
                      <a:pt x="746" y="30"/>
                      <a:pt x="746" y="30"/>
                    </a:cubicBezTo>
                    <a:cubicBezTo>
                      <a:pt x="749" y="32"/>
                      <a:pt x="752" y="33"/>
                      <a:pt x="755" y="35"/>
                    </a:cubicBezTo>
                    <a:cubicBezTo>
                      <a:pt x="763" y="41"/>
                      <a:pt x="763" y="50"/>
                      <a:pt x="763" y="54"/>
                    </a:cubicBezTo>
                    <a:cubicBezTo>
                      <a:pt x="766" y="75"/>
                      <a:pt x="776" y="91"/>
                      <a:pt x="784" y="108"/>
                    </a:cubicBezTo>
                    <a:cubicBezTo>
                      <a:pt x="794" y="129"/>
                      <a:pt x="813" y="169"/>
                      <a:pt x="823" y="199"/>
                    </a:cubicBezTo>
                    <a:cubicBezTo>
                      <a:pt x="825" y="206"/>
                      <a:pt x="831" y="225"/>
                      <a:pt x="833" y="237"/>
                    </a:cubicBezTo>
                    <a:cubicBezTo>
                      <a:pt x="835" y="253"/>
                      <a:pt x="832" y="270"/>
                      <a:pt x="824" y="282"/>
                    </a:cubicBezTo>
                    <a:cubicBezTo>
                      <a:pt x="819" y="289"/>
                      <a:pt x="813" y="295"/>
                      <a:pt x="806" y="298"/>
                    </a:cubicBezTo>
                    <a:cubicBezTo>
                      <a:pt x="798" y="300"/>
                      <a:pt x="781" y="304"/>
                      <a:pt x="761" y="303"/>
                    </a:cubicBezTo>
                    <a:cubicBezTo>
                      <a:pt x="745" y="301"/>
                      <a:pt x="723" y="291"/>
                      <a:pt x="704" y="278"/>
                    </a:cubicBezTo>
                    <a:cubicBezTo>
                      <a:pt x="700" y="275"/>
                      <a:pt x="668" y="244"/>
                      <a:pt x="658" y="233"/>
                    </a:cubicBezTo>
                    <a:cubicBezTo>
                      <a:pt x="622" y="192"/>
                      <a:pt x="594" y="158"/>
                      <a:pt x="589" y="131"/>
                    </a:cubicBezTo>
                    <a:cubicBezTo>
                      <a:pt x="588" y="132"/>
                      <a:pt x="587" y="133"/>
                      <a:pt x="586" y="134"/>
                    </a:cubicBezTo>
                    <a:cubicBezTo>
                      <a:pt x="580" y="141"/>
                      <a:pt x="566" y="148"/>
                      <a:pt x="546" y="148"/>
                    </a:cubicBezTo>
                    <a:cubicBezTo>
                      <a:pt x="546" y="148"/>
                      <a:pt x="546" y="148"/>
                      <a:pt x="546" y="148"/>
                    </a:cubicBezTo>
                    <a:cubicBezTo>
                      <a:pt x="526" y="148"/>
                      <a:pt x="512" y="141"/>
                      <a:pt x="506" y="134"/>
                    </a:cubicBezTo>
                    <a:cubicBezTo>
                      <a:pt x="505" y="134"/>
                      <a:pt x="505" y="133"/>
                      <a:pt x="504" y="133"/>
                    </a:cubicBezTo>
                    <a:cubicBezTo>
                      <a:pt x="501" y="142"/>
                      <a:pt x="485" y="180"/>
                      <a:pt x="472" y="198"/>
                    </a:cubicBezTo>
                    <a:cubicBezTo>
                      <a:pt x="466" y="207"/>
                      <a:pt x="459" y="216"/>
                      <a:pt x="453" y="226"/>
                    </a:cubicBezTo>
                    <a:cubicBezTo>
                      <a:pt x="450" y="230"/>
                      <a:pt x="441" y="242"/>
                      <a:pt x="439" y="244"/>
                    </a:cubicBezTo>
                    <a:cubicBezTo>
                      <a:pt x="406" y="280"/>
                      <a:pt x="368" y="283"/>
                      <a:pt x="325" y="274"/>
                    </a:cubicBezTo>
                    <a:cubicBezTo>
                      <a:pt x="322" y="274"/>
                      <a:pt x="315" y="271"/>
                      <a:pt x="312" y="261"/>
                    </a:cubicBezTo>
                    <a:cubicBezTo>
                      <a:pt x="309" y="250"/>
                      <a:pt x="306" y="232"/>
                      <a:pt x="311" y="206"/>
                    </a:cubicBezTo>
                    <a:cubicBezTo>
                      <a:pt x="311" y="203"/>
                      <a:pt x="311" y="203"/>
                      <a:pt x="311" y="203"/>
                    </a:cubicBezTo>
                    <a:cubicBezTo>
                      <a:pt x="313" y="189"/>
                      <a:pt x="317" y="170"/>
                      <a:pt x="321" y="149"/>
                    </a:cubicBezTo>
                    <a:cubicBezTo>
                      <a:pt x="321" y="146"/>
                      <a:pt x="325" y="129"/>
                      <a:pt x="333" y="118"/>
                    </a:cubicBezTo>
                    <a:cubicBezTo>
                      <a:pt x="341" y="107"/>
                      <a:pt x="350" y="94"/>
                      <a:pt x="354" y="75"/>
                    </a:cubicBezTo>
                    <a:cubicBezTo>
                      <a:pt x="355" y="69"/>
                      <a:pt x="359" y="59"/>
                      <a:pt x="362" y="54"/>
                    </a:cubicBezTo>
                    <a:cubicBezTo>
                      <a:pt x="368" y="45"/>
                      <a:pt x="375" y="40"/>
                      <a:pt x="382" y="34"/>
                    </a:cubicBezTo>
                    <a:cubicBezTo>
                      <a:pt x="391" y="28"/>
                      <a:pt x="391" y="28"/>
                      <a:pt x="391" y="28"/>
                    </a:cubicBezTo>
                    <a:cubicBezTo>
                      <a:pt x="393" y="26"/>
                      <a:pt x="393" y="24"/>
                      <a:pt x="392" y="22"/>
                    </a:cubicBezTo>
                    <a:cubicBezTo>
                      <a:pt x="391" y="20"/>
                      <a:pt x="388" y="20"/>
                      <a:pt x="386" y="21"/>
                    </a:cubicBezTo>
                    <a:cubicBezTo>
                      <a:pt x="378" y="28"/>
                      <a:pt x="378" y="28"/>
                      <a:pt x="378" y="28"/>
                    </a:cubicBezTo>
                    <a:cubicBezTo>
                      <a:pt x="378" y="28"/>
                      <a:pt x="377" y="28"/>
                      <a:pt x="377" y="28"/>
                    </a:cubicBezTo>
                    <a:cubicBezTo>
                      <a:pt x="378" y="23"/>
                      <a:pt x="377" y="19"/>
                      <a:pt x="376" y="15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6" y="11"/>
                      <a:pt x="374" y="9"/>
                      <a:pt x="371" y="10"/>
                    </a:cubicBezTo>
                    <a:cubicBezTo>
                      <a:pt x="369" y="10"/>
                      <a:pt x="368" y="12"/>
                      <a:pt x="368" y="14"/>
                    </a:cubicBezTo>
                    <a:cubicBezTo>
                      <a:pt x="368" y="17"/>
                      <a:pt x="368" y="17"/>
                      <a:pt x="368" y="17"/>
                    </a:cubicBezTo>
                    <a:cubicBezTo>
                      <a:pt x="369" y="23"/>
                      <a:pt x="371" y="32"/>
                      <a:pt x="365" y="38"/>
                    </a:cubicBezTo>
                    <a:cubicBezTo>
                      <a:pt x="365" y="38"/>
                      <a:pt x="365" y="38"/>
                      <a:pt x="365" y="38"/>
                    </a:cubicBezTo>
                    <a:cubicBezTo>
                      <a:pt x="360" y="43"/>
                      <a:pt x="356" y="48"/>
                      <a:pt x="352" y="55"/>
                    </a:cubicBezTo>
                    <a:cubicBezTo>
                      <a:pt x="352" y="45"/>
                      <a:pt x="349" y="39"/>
                      <a:pt x="345" y="33"/>
                    </a:cubicBezTo>
                    <a:cubicBezTo>
                      <a:pt x="344" y="33"/>
                      <a:pt x="342" y="30"/>
                      <a:pt x="344" y="27"/>
                    </a:cubicBezTo>
                    <a:cubicBezTo>
                      <a:pt x="345" y="23"/>
                      <a:pt x="347" y="17"/>
                      <a:pt x="351" y="12"/>
                    </a:cubicBezTo>
                    <a:cubicBezTo>
                      <a:pt x="353" y="10"/>
                      <a:pt x="353" y="7"/>
                      <a:pt x="351" y="6"/>
                    </a:cubicBezTo>
                    <a:cubicBezTo>
                      <a:pt x="349" y="5"/>
                      <a:pt x="347" y="5"/>
                      <a:pt x="345" y="7"/>
                    </a:cubicBezTo>
                    <a:cubicBezTo>
                      <a:pt x="341" y="12"/>
                      <a:pt x="338" y="18"/>
                      <a:pt x="337" y="23"/>
                    </a:cubicBezTo>
                    <a:cubicBezTo>
                      <a:pt x="336" y="23"/>
                      <a:pt x="336" y="23"/>
                      <a:pt x="335" y="22"/>
                    </a:cubicBezTo>
                    <a:cubicBezTo>
                      <a:pt x="330" y="16"/>
                      <a:pt x="330" y="16"/>
                      <a:pt x="330" y="16"/>
                    </a:cubicBezTo>
                    <a:cubicBezTo>
                      <a:pt x="328" y="14"/>
                      <a:pt x="326" y="14"/>
                      <a:pt x="324" y="16"/>
                    </a:cubicBezTo>
                    <a:cubicBezTo>
                      <a:pt x="322" y="17"/>
                      <a:pt x="322" y="20"/>
                      <a:pt x="324" y="21"/>
                    </a:cubicBezTo>
                    <a:cubicBezTo>
                      <a:pt x="329" y="28"/>
                      <a:pt x="329" y="28"/>
                      <a:pt x="329" y="28"/>
                    </a:cubicBezTo>
                    <a:cubicBezTo>
                      <a:pt x="340" y="39"/>
                      <a:pt x="347" y="46"/>
                      <a:pt x="343" y="67"/>
                    </a:cubicBezTo>
                    <a:cubicBezTo>
                      <a:pt x="343" y="68"/>
                      <a:pt x="343" y="71"/>
                      <a:pt x="342" y="72"/>
                    </a:cubicBezTo>
                    <a:cubicBezTo>
                      <a:pt x="339" y="89"/>
                      <a:pt x="331" y="100"/>
                      <a:pt x="323" y="111"/>
                    </a:cubicBezTo>
                    <a:cubicBezTo>
                      <a:pt x="318" y="117"/>
                      <a:pt x="314" y="124"/>
                      <a:pt x="310" y="131"/>
                    </a:cubicBezTo>
                    <a:cubicBezTo>
                      <a:pt x="305" y="114"/>
                      <a:pt x="295" y="98"/>
                      <a:pt x="281" y="86"/>
                    </a:cubicBezTo>
                    <a:cubicBezTo>
                      <a:pt x="271" y="78"/>
                      <a:pt x="266" y="71"/>
                      <a:pt x="265" y="68"/>
                    </a:cubicBezTo>
                    <a:cubicBezTo>
                      <a:pt x="260" y="53"/>
                      <a:pt x="261" y="37"/>
                      <a:pt x="266" y="18"/>
                    </a:cubicBezTo>
                    <a:cubicBezTo>
                      <a:pt x="267" y="16"/>
                      <a:pt x="266" y="13"/>
                      <a:pt x="264" y="13"/>
                    </a:cubicBezTo>
                    <a:cubicBezTo>
                      <a:pt x="262" y="12"/>
                      <a:pt x="259" y="13"/>
                      <a:pt x="259" y="15"/>
                    </a:cubicBezTo>
                    <a:cubicBezTo>
                      <a:pt x="258" y="18"/>
                      <a:pt x="257" y="21"/>
                      <a:pt x="257" y="23"/>
                    </a:cubicBezTo>
                    <a:cubicBezTo>
                      <a:pt x="254" y="20"/>
                      <a:pt x="250" y="16"/>
                      <a:pt x="246" y="13"/>
                    </a:cubicBezTo>
                    <a:cubicBezTo>
                      <a:pt x="244" y="11"/>
                      <a:pt x="242" y="12"/>
                      <a:pt x="240" y="13"/>
                    </a:cubicBezTo>
                    <a:cubicBezTo>
                      <a:pt x="239" y="15"/>
                      <a:pt x="239" y="18"/>
                      <a:pt x="241" y="19"/>
                    </a:cubicBezTo>
                    <a:cubicBezTo>
                      <a:pt x="249" y="26"/>
                      <a:pt x="253" y="30"/>
                      <a:pt x="253" y="35"/>
                    </a:cubicBezTo>
                    <a:cubicBezTo>
                      <a:pt x="253" y="36"/>
                      <a:pt x="254" y="45"/>
                      <a:pt x="254" y="49"/>
                    </a:cubicBezTo>
                    <a:cubicBezTo>
                      <a:pt x="254" y="58"/>
                      <a:pt x="256" y="67"/>
                      <a:pt x="259" y="75"/>
                    </a:cubicBezTo>
                    <a:cubicBezTo>
                      <a:pt x="250" y="70"/>
                      <a:pt x="239" y="66"/>
                      <a:pt x="228" y="64"/>
                    </a:cubicBezTo>
                    <a:cubicBezTo>
                      <a:pt x="227" y="63"/>
                      <a:pt x="224" y="62"/>
                      <a:pt x="224" y="60"/>
                    </a:cubicBezTo>
                    <a:cubicBezTo>
                      <a:pt x="223" y="57"/>
                      <a:pt x="221" y="53"/>
                      <a:pt x="222" y="48"/>
                    </a:cubicBezTo>
                    <a:cubicBezTo>
                      <a:pt x="223" y="46"/>
                      <a:pt x="221" y="43"/>
                      <a:pt x="219" y="43"/>
                    </a:cubicBezTo>
                    <a:cubicBezTo>
                      <a:pt x="217" y="43"/>
                      <a:pt x="215" y="44"/>
                      <a:pt x="214" y="46"/>
                    </a:cubicBezTo>
                    <a:cubicBezTo>
                      <a:pt x="213" y="52"/>
                      <a:pt x="214" y="58"/>
                      <a:pt x="216" y="62"/>
                    </a:cubicBezTo>
                    <a:cubicBezTo>
                      <a:pt x="212" y="61"/>
                      <a:pt x="208" y="61"/>
                      <a:pt x="204" y="60"/>
                    </a:cubicBezTo>
                    <a:cubicBezTo>
                      <a:pt x="201" y="60"/>
                      <a:pt x="200" y="62"/>
                      <a:pt x="199" y="64"/>
                    </a:cubicBezTo>
                    <a:cubicBezTo>
                      <a:pt x="199" y="66"/>
                      <a:pt x="201" y="68"/>
                      <a:pt x="203" y="68"/>
                    </a:cubicBezTo>
                    <a:cubicBezTo>
                      <a:pt x="220" y="69"/>
                      <a:pt x="237" y="73"/>
                      <a:pt x="251" y="80"/>
                    </a:cubicBezTo>
                    <a:cubicBezTo>
                      <a:pt x="265" y="86"/>
                      <a:pt x="278" y="99"/>
                      <a:pt x="283" y="105"/>
                    </a:cubicBezTo>
                    <a:cubicBezTo>
                      <a:pt x="288" y="111"/>
                      <a:pt x="293" y="119"/>
                      <a:pt x="297" y="129"/>
                    </a:cubicBezTo>
                    <a:cubicBezTo>
                      <a:pt x="299" y="134"/>
                      <a:pt x="300" y="147"/>
                      <a:pt x="298" y="159"/>
                    </a:cubicBezTo>
                    <a:cubicBezTo>
                      <a:pt x="295" y="175"/>
                      <a:pt x="293" y="189"/>
                      <a:pt x="291" y="200"/>
                    </a:cubicBezTo>
                    <a:cubicBezTo>
                      <a:pt x="291" y="203"/>
                      <a:pt x="291" y="203"/>
                      <a:pt x="291" y="203"/>
                    </a:cubicBezTo>
                    <a:cubicBezTo>
                      <a:pt x="287" y="226"/>
                      <a:pt x="288" y="245"/>
                      <a:pt x="291" y="259"/>
                    </a:cubicBezTo>
                    <a:cubicBezTo>
                      <a:pt x="291" y="262"/>
                      <a:pt x="293" y="267"/>
                      <a:pt x="287" y="265"/>
                    </a:cubicBezTo>
                    <a:cubicBezTo>
                      <a:pt x="272" y="261"/>
                      <a:pt x="226" y="250"/>
                      <a:pt x="196" y="244"/>
                    </a:cubicBezTo>
                    <a:cubicBezTo>
                      <a:pt x="176" y="241"/>
                      <a:pt x="153" y="237"/>
                      <a:pt x="147" y="234"/>
                    </a:cubicBezTo>
                    <a:cubicBezTo>
                      <a:pt x="140" y="231"/>
                      <a:pt x="124" y="221"/>
                      <a:pt x="121" y="212"/>
                    </a:cubicBezTo>
                    <a:cubicBezTo>
                      <a:pt x="120" y="207"/>
                      <a:pt x="119" y="202"/>
                      <a:pt x="120" y="199"/>
                    </a:cubicBezTo>
                    <a:cubicBezTo>
                      <a:pt x="121" y="197"/>
                      <a:pt x="120" y="195"/>
                      <a:pt x="118" y="194"/>
                    </a:cubicBezTo>
                    <a:cubicBezTo>
                      <a:pt x="115" y="193"/>
                      <a:pt x="113" y="195"/>
                      <a:pt x="113" y="197"/>
                    </a:cubicBezTo>
                    <a:cubicBezTo>
                      <a:pt x="112" y="198"/>
                      <a:pt x="112" y="200"/>
                      <a:pt x="112" y="202"/>
                    </a:cubicBezTo>
                    <a:cubicBezTo>
                      <a:pt x="112" y="208"/>
                      <a:pt x="113" y="213"/>
                      <a:pt x="115" y="219"/>
                    </a:cubicBezTo>
                    <a:cubicBezTo>
                      <a:pt x="110" y="216"/>
                      <a:pt x="104" y="215"/>
                      <a:pt x="99" y="214"/>
                    </a:cubicBezTo>
                    <a:cubicBezTo>
                      <a:pt x="97" y="214"/>
                      <a:pt x="95" y="215"/>
                      <a:pt x="94" y="217"/>
                    </a:cubicBezTo>
                    <a:cubicBezTo>
                      <a:pt x="94" y="220"/>
                      <a:pt x="96" y="222"/>
                      <a:pt x="98" y="222"/>
                    </a:cubicBezTo>
                    <a:cubicBezTo>
                      <a:pt x="102" y="222"/>
                      <a:pt x="107" y="224"/>
                      <a:pt x="111" y="226"/>
                    </a:cubicBezTo>
                    <a:cubicBezTo>
                      <a:pt x="114" y="227"/>
                      <a:pt x="120" y="232"/>
                      <a:pt x="121" y="233"/>
                    </a:cubicBezTo>
                    <a:cubicBezTo>
                      <a:pt x="128" y="238"/>
                      <a:pt x="135" y="242"/>
                      <a:pt x="143" y="246"/>
                    </a:cubicBezTo>
                    <a:cubicBezTo>
                      <a:pt x="125" y="247"/>
                      <a:pt x="106" y="250"/>
                      <a:pt x="90" y="255"/>
                    </a:cubicBezTo>
                    <a:cubicBezTo>
                      <a:pt x="86" y="256"/>
                      <a:pt x="74" y="259"/>
                      <a:pt x="72" y="260"/>
                    </a:cubicBezTo>
                    <a:cubicBezTo>
                      <a:pt x="67" y="260"/>
                      <a:pt x="62" y="260"/>
                      <a:pt x="57" y="260"/>
                    </a:cubicBezTo>
                    <a:cubicBezTo>
                      <a:pt x="55" y="260"/>
                      <a:pt x="53" y="261"/>
                      <a:pt x="53" y="263"/>
                    </a:cubicBezTo>
                    <a:cubicBezTo>
                      <a:pt x="52" y="266"/>
                      <a:pt x="54" y="268"/>
                      <a:pt x="56" y="268"/>
                    </a:cubicBezTo>
                    <a:cubicBezTo>
                      <a:pt x="61" y="268"/>
                      <a:pt x="65" y="268"/>
                      <a:pt x="70" y="268"/>
                    </a:cubicBezTo>
                    <a:cubicBezTo>
                      <a:pt x="62" y="273"/>
                      <a:pt x="55" y="280"/>
                      <a:pt x="50" y="287"/>
                    </a:cubicBezTo>
                    <a:cubicBezTo>
                      <a:pt x="50" y="287"/>
                      <a:pt x="50" y="288"/>
                      <a:pt x="50" y="289"/>
                    </a:cubicBezTo>
                    <a:cubicBezTo>
                      <a:pt x="50" y="290"/>
                      <a:pt x="50" y="291"/>
                      <a:pt x="51" y="292"/>
                    </a:cubicBezTo>
                    <a:cubicBezTo>
                      <a:pt x="53" y="293"/>
                      <a:pt x="56" y="293"/>
                      <a:pt x="57" y="291"/>
                    </a:cubicBezTo>
                    <a:cubicBezTo>
                      <a:pt x="59" y="288"/>
                      <a:pt x="63" y="284"/>
                      <a:pt x="67" y="280"/>
                    </a:cubicBezTo>
                    <a:cubicBezTo>
                      <a:pt x="75" y="273"/>
                      <a:pt x="86" y="269"/>
                      <a:pt x="89" y="268"/>
                    </a:cubicBezTo>
                    <a:cubicBezTo>
                      <a:pt x="107" y="262"/>
                      <a:pt x="133" y="258"/>
                      <a:pt x="154" y="257"/>
                    </a:cubicBezTo>
                    <a:cubicBezTo>
                      <a:pt x="175" y="255"/>
                      <a:pt x="187" y="261"/>
                      <a:pt x="192" y="261"/>
                    </a:cubicBezTo>
                    <a:cubicBezTo>
                      <a:pt x="179" y="267"/>
                      <a:pt x="168" y="275"/>
                      <a:pt x="158" y="284"/>
                    </a:cubicBezTo>
                    <a:cubicBezTo>
                      <a:pt x="148" y="293"/>
                      <a:pt x="136" y="309"/>
                      <a:pt x="136" y="309"/>
                    </a:cubicBezTo>
                    <a:cubicBezTo>
                      <a:pt x="125" y="323"/>
                      <a:pt x="125" y="323"/>
                      <a:pt x="125" y="323"/>
                    </a:cubicBezTo>
                    <a:cubicBezTo>
                      <a:pt x="123" y="325"/>
                      <a:pt x="123" y="327"/>
                      <a:pt x="125" y="329"/>
                    </a:cubicBezTo>
                    <a:cubicBezTo>
                      <a:pt x="127" y="330"/>
                      <a:pt x="129" y="330"/>
                      <a:pt x="131" y="328"/>
                    </a:cubicBezTo>
                    <a:cubicBezTo>
                      <a:pt x="143" y="314"/>
                      <a:pt x="143" y="314"/>
                      <a:pt x="143" y="314"/>
                    </a:cubicBezTo>
                    <a:cubicBezTo>
                      <a:pt x="147" y="308"/>
                      <a:pt x="147" y="308"/>
                      <a:pt x="147" y="308"/>
                    </a:cubicBezTo>
                    <a:cubicBezTo>
                      <a:pt x="147" y="317"/>
                      <a:pt x="148" y="325"/>
                      <a:pt x="151" y="333"/>
                    </a:cubicBezTo>
                    <a:cubicBezTo>
                      <a:pt x="152" y="335"/>
                      <a:pt x="154" y="336"/>
                      <a:pt x="156" y="335"/>
                    </a:cubicBezTo>
                    <a:cubicBezTo>
                      <a:pt x="158" y="334"/>
                      <a:pt x="159" y="332"/>
                      <a:pt x="158" y="330"/>
                    </a:cubicBezTo>
                    <a:cubicBezTo>
                      <a:pt x="156" y="324"/>
                      <a:pt x="155" y="317"/>
                      <a:pt x="155" y="311"/>
                    </a:cubicBezTo>
                    <a:cubicBezTo>
                      <a:pt x="155" y="300"/>
                      <a:pt x="162" y="295"/>
                      <a:pt x="168" y="289"/>
                    </a:cubicBezTo>
                    <a:cubicBezTo>
                      <a:pt x="178" y="280"/>
                      <a:pt x="190" y="274"/>
                      <a:pt x="207" y="270"/>
                    </a:cubicBezTo>
                    <a:cubicBezTo>
                      <a:pt x="213" y="268"/>
                      <a:pt x="220" y="269"/>
                      <a:pt x="223" y="270"/>
                    </a:cubicBezTo>
                    <a:cubicBezTo>
                      <a:pt x="241" y="276"/>
                      <a:pt x="270" y="286"/>
                      <a:pt x="273" y="287"/>
                    </a:cubicBezTo>
                    <a:cubicBezTo>
                      <a:pt x="301" y="295"/>
                      <a:pt x="342" y="314"/>
                      <a:pt x="379" y="317"/>
                    </a:cubicBezTo>
                    <a:cubicBezTo>
                      <a:pt x="390" y="317"/>
                      <a:pt x="392" y="327"/>
                      <a:pt x="389" y="332"/>
                    </a:cubicBezTo>
                    <a:cubicBezTo>
                      <a:pt x="376" y="357"/>
                      <a:pt x="363" y="385"/>
                      <a:pt x="351" y="414"/>
                    </a:cubicBezTo>
                    <a:cubicBezTo>
                      <a:pt x="346" y="428"/>
                      <a:pt x="330" y="461"/>
                      <a:pt x="328" y="464"/>
                    </a:cubicBezTo>
                    <a:cubicBezTo>
                      <a:pt x="320" y="477"/>
                      <a:pt x="305" y="490"/>
                      <a:pt x="290" y="498"/>
                    </a:cubicBezTo>
                    <a:cubicBezTo>
                      <a:pt x="269" y="508"/>
                      <a:pt x="251" y="510"/>
                      <a:pt x="242" y="510"/>
                    </a:cubicBezTo>
                    <a:cubicBezTo>
                      <a:pt x="201" y="514"/>
                      <a:pt x="157" y="515"/>
                      <a:pt x="120" y="502"/>
                    </a:cubicBezTo>
                    <a:cubicBezTo>
                      <a:pt x="117" y="500"/>
                      <a:pt x="107" y="497"/>
                      <a:pt x="100" y="491"/>
                    </a:cubicBezTo>
                    <a:cubicBezTo>
                      <a:pt x="97" y="488"/>
                      <a:pt x="93" y="485"/>
                      <a:pt x="90" y="481"/>
                    </a:cubicBezTo>
                    <a:cubicBezTo>
                      <a:pt x="82" y="474"/>
                      <a:pt x="74" y="467"/>
                      <a:pt x="66" y="461"/>
                    </a:cubicBezTo>
                    <a:cubicBezTo>
                      <a:pt x="64" y="460"/>
                      <a:pt x="57" y="456"/>
                      <a:pt x="54" y="449"/>
                    </a:cubicBezTo>
                    <a:cubicBezTo>
                      <a:pt x="51" y="444"/>
                      <a:pt x="50" y="439"/>
                      <a:pt x="51" y="433"/>
                    </a:cubicBezTo>
                    <a:cubicBezTo>
                      <a:pt x="51" y="431"/>
                      <a:pt x="50" y="429"/>
                      <a:pt x="47" y="429"/>
                    </a:cubicBezTo>
                    <a:cubicBezTo>
                      <a:pt x="45" y="428"/>
                      <a:pt x="43" y="430"/>
                      <a:pt x="43" y="432"/>
                    </a:cubicBezTo>
                    <a:cubicBezTo>
                      <a:pt x="43" y="434"/>
                      <a:pt x="43" y="435"/>
                      <a:pt x="43" y="436"/>
                    </a:cubicBezTo>
                    <a:cubicBezTo>
                      <a:pt x="43" y="444"/>
                      <a:pt x="45" y="451"/>
                      <a:pt x="49" y="457"/>
                    </a:cubicBezTo>
                    <a:cubicBezTo>
                      <a:pt x="39" y="455"/>
                      <a:pt x="28" y="455"/>
                      <a:pt x="20" y="457"/>
                    </a:cubicBezTo>
                    <a:cubicBezTo>
                      <a:pt x="17" y="457"/>
                      <a:pt x="16" y="459"/>
                      <a:pt x="16" y="461"/>
                    </a:cubicBezTo>
                    <a:cubicBezTo>
                      <a:pt x="17" y="463"/>
                      <a:pt x="19" y="465"/>
                      <a:pt x="21" y="465"/>
                    </a:cubicBezTo>
                    <a:cubicBezTo>
                      <a:pt x="26" y="464"/>
                      <a:pt x="32" y="463"/>
                      <a:pt x="39" y="464"/>
                    </a:cubicBezTo>
                    <a:cubicBezTo>
                      <a:pt x="44" y="464"/>
                      <a:pt x="52" y="467"/>
                      <a:pt x="62" y="473"/>
                    </a:cubicBezTo>
                    <a:cubicBezTo>
                      <a:pt x="69" y="478"/>
                      <a:pt x="75" y="484"/>
                      <a:pt x="81" y="490"/>
                    </a:cubicBezTo>
                    <a:cubicBezTo>
                      <a:pt x="85" y="494"/>
                      <a:pt x="90" y="498"/>
                      <a:pt x="94" y="501"/>
                    </a:cubicBezTo>
                    <a:cubicBezTo>
                      <a:pt x="80" y="505"/>
                      <a:pt x="65" y="510"/>
                      <a:pt x="53" y="518"/>
                    </a:cubicBezTo>
                    <a:cubicBezTo>
                      <a:pt x="49" y="521"/>
                      <a:pt x="31" y="535"/>
                      <a:pt x="25" y="537"/>
                    </a:cubicBezTo>
                    <a:cubicBezTo>
                      <a:pt x="18" y="538"/>
                      <a:pt x="10" y="538"/>
                      <a:pt x="6" y="537"/>
                    </a:cubicBezTo>
                    <a:cubicBezTo>
                      <a:pt x="3" y="536"/>
                      <a:pt x="1" y="537"/>
                      <a:pt x="1" y="539"/>
                    </a:cubicBezTo>
                    <a:cubicBezTo>
                      <a:pt x="0" y="541"/>
                      <a:pt x="1" y="544"/>
                      <a:pt x="3" y="544"/>
                    </a:cubicBezTo>
                    <a:cubicBezTo>
                      <a:pt x="13" y="547"/>
                      <a:pt x="26" y="545"/>
                      <a:pt x="37" y="541"/>
                    </a:cubicBezTo>
                    <a:cubicBezTo>
                      <a:pt x="33" y="550"/>
                      <a:pt x="31" y="561"/>
                      <a:pt x="29" y="570"/>
                    </a:cubicBezTo>
                    <a:cubicBezTo>
                      <a:pt x="28" y="576"/>
                      <a:pt x="28" y="576"/>
                      <a:pt x="28" y="576"/>
                    </a:cubicBezTo>
                    <a:cubicBezTo>
                      <a:pt x="28" y="576"/>
                      <a:pt x="28" y="576"/>
                      <a:pt x="28" y="577"/>
                    </a:cubicBezTo>
                    <a:cubicBezTo>
                      <a:pt x="28" y="578"/>
                      <a:pt x="30" y="580"/>
                      <a:pt x="32" y="581"/>
                    </a:cubicBezTo>
                    <a:cubicBezTo>
                      <a:pt x="34" y="581"/>
                      <a:pt x="36" y="580"/>
                      <a:pt x="36" y="577"/>
                    </a:cubicBezTo>
                    <a:cubicBezTo>
                      <a:pt x="37" y="572"/>
                      <a:pt x="37" y="572"/>
                      <a:pt x="37" y="572"/>
                    </a:cubicBezTo>
                    <a:cubicBezTo>
                      <a:pt x="39" y="564"/>
                      <a:pt x="40" y="557"/>
                      <a:pt x="42" y="550"/>
                    </a:cubicBezTo>
                    <a:cubicBezTo>
                      <a:pt x="47" y="537"/>
                      <a:pt x="56" y="531"/>
                      <a:pt x="59" y="529"/>
                    </a:cubicBezTo>
                    <a:cubicBezTo>
                      <a:pt x="64" y="525"/>
                      <a:pt x="69" y="523"/>
                      <a:pt x="75" y="520"/>
                    </a:cubicBezTo>
                    <a:cubicBezTo>
                      <a:pt x="83" y="517"/>
                      <a:pt x="95" y="516"/>
                      <a:pt x="125" y="524"/>
                    </a:cubicBezTo>
                    <a:cubicBezTo>
                      <a:pt x="160" y="534"/>
                      <a:pt x="197" y="534"/>
                      <a:pt x="233" y="531"/>
                    </a:cubicBezTo>
                    <a:cubicBezTo>
                      <a:pt x="236" y="531"/>
                      <a:pt x="237" y="533"/>
                      <a:pt x="235" y="534"/>
                    </a:cubicBezTo>
                    <a:cubicBezTo>
                      <a:pt x="218" y="547"/>
                      <a:pt x="201" y="564"/>
                      <a:pt x="190" y="581"/>
                    </a:cubicBezTo>
                    <a:cubicBezTo>
                      <a:pt x="189" y="582"/>
                      <a:pt x="170" y="609"/>
                      <a:pt x="163" y="623"/>
                    </a:cubicBezTo>
                    <a:cubicBezTo>
                      <a:pt x="161" y="626"/>
                      <a:pt x="163" y="630"/>
                      <a:pt x="166" y="631"/>
                    </a:cubicBezTo>
                    <a:cubicBezTo>
                      <a:pt x="169" y="633"/>
                      <a:pt x="172" y="632"/>
                      <a:pt x="174" y="629"/>
                    </a:cubicBezTo>
                    <a:cubicBezTo>
                      <a:pt x="179" y="618"/>
                      <a:pt x="186" y="610"/>
                      <a:pt x="193" y="602"/>
                    </a:cubicBezTo>
                    <a:cubicBezTo>
                      <a:pt x="193" y="603"/>
                      <a:pt x="193" y="603"/>
                      <a:pt x="193" y="603"/>
                    </a:cubicBezTo>
                    <a:cubicBezTo>
                      <a:pt x="193" y="612"/>
                      <a:pt x="195" y="620"/>
                      <a:pt x="198" y="626"/>
                    </a:cubicBezTo>
                    <a:cubicBezTo>
                      <a:pt x="199" y="629"/>
                      <a:pt x="203" y="630"/>
                      <a:pt x="206" y="629"/>
                    </a:cubicBezTo>
                    <a:cubicBezTo>
                      <a:pt x="209" y="627"/>
                      <a:pt x="210" y="623"/>
                      <a:pt x="208" y="620"/>
                    </a:cubicBezTo>
                    <a:cubicBezTo>
                      <a:pt x="206" y="616"/>
                      <a:pt x="205" y="611"/>
                      <a:pt x="205" y="605"/>
                    </a:cubicBezTo>
                    <a:cubicBezTo>
                      <a:pt x="205" y="601"/>
                      <a:pt x="206" y="593"/>
                      <a:pt x="212" y="584"/>
                    </a:cubicBezTo>
                    <a:cubicBezTo>
                      <a:pt x="220" y="573"/>
                      <a:pt x="232" y="563"/>
                      <a:pt x="243" y="554"/>
                    </a:cubicBezTo>
                    <a:cubicBezTo>
                      <a:pt x="265" y="535"/>
                      <a:pt x="287" y="534"/>
                      <a:pt x="304" y="525"/>
                    </a:cubicBezTo>
                    <a:cubicBezTo>
                      <a:pt x="308" y="522"/>
                      <a:pt x="312" y="520"/>
                      <a:pt x="316" y="518"/>
                    </a:cubicBezTo>
                    <a:cubicBezTo>
                      <a:pt x="308" y="548"/>
                      <a:pt x="302" y="577"/>
                      <a:pt x="298" y="602"/>
                    </a:cubicBezTo>
                    <a:cubicBezTo>
                      <a:pt x="286" y="617"/>
                      <a:pt x="253" y="639"/>
                      <a:pt x="224" y="649"/>
                    </a:cubicBezTo>
                    <a:cubicBezTo>
                      <a:pt x="188" y="659"/>
                      <a:pt x="146" y="652"/>
                      <a:pt x="124" y="640"/>
                    </a:cubicBezTo>
                    <a:cubicBezTo>
                      <a:pt x="124" y="640"/>
                      <a:pt x="124" y="640"/>
                      <a:pt x="124" y="640"/>
                    </a:cubicBezTo>
                    <a:cubicBezTo>
                      <a:pt x="114" y="633"/>
                      <a:pt x="104" y="625"/>
                      <a:pt x="94" y="616"/>
                    </a:cubicBezTo>
                    <a:cubicBezTo>
                      <a:pt x="92" y="614"/>
                      <a:pt x="92" y="614"/>
                      <a:pt x="92" y="614"/>
                    </a:cubicBezTo>
                    <a:cubicBezTo>
                      <a:pt x="90" y="612"/>
                      <a:pt x="86" y="613"/>
                      <a:pt x="84" y="615"/>
                    </a:cubicBezTo>
                    <a:cubicBezTo>
                      <a:pt x="83" y="616"/>
                      <a:pt x="82" y="618"/>
                      <a:pt x="82" y="619"/>
                    </a:cubicBezTo>
                    <a:cubicBezTo>
                      <a:pt x="82" y="621"/>
                      <a:pt x="83" y="622"/>
                      <a:pt x="84" y="623"/>
                    </a:cubicBezTo>
                    <a:cubicBezTo>
                      <a:pt x="87" y="625"/>
                      <a:pt x="87" y="625"/>
                      <a:pt x="87" y="625"/>
                    </a:cubicBezTo>
                    <a:cubicBezTo>
                      <a:pt x="94" y="631"/>
                      <a:pt x="101" y="637"/>
                      <a:pt x="108" y="643"/>
                    </a:cubicBezTo>
                    <a:cubicBezTo>
                      <a:pt x="107" y="643"/>
                      <a:pt x="106" y="642"/>
                      <a:pt x="106" y="642"/>
                    </a:cubicBezTo>
                    <a:cubicBezTo>
                      <a:pt x="97" y="642"/>
                      <a:pt x="89" y="643"/>
                      <a:pt x="81" y="644"/>
                    </a:cubicBezTo>
                    <a:cubicBezTo>
                      <a:pt x="75" y="646"/>
                      <a:pt x="68" y="647"/>
                      <a:pt x="62" y="646"/>
                    </a:cubicBezTo>
                    <a:cubicBezTo>
                      <a:pt x="59" y="646"/>
                      <a:pt x="56" y="649"/>
                      <a:pt x="56" y="652"/>
                    </a:cubicBezTo>
                    <a:cubicBezTo>
                      <a:pt x="55" y="655"/>
                      <a:pt x="58" y="658"/>
                      <a:pt x="61" y="658"/>
                    </a:cubicBezTo>
                    <a:cubicBezTo>
                      <a:pt x="69" y="659"/>
                      <a:pt x="76" y="657"/>
                      <a:pt x="83" y="656"/>
                    </a:cubicBezTo>
                    <a:cubicBezTo>
                      <a:pt x="91" y="655"/>
                      <a:pt x="98" y="654"/>
                      <a:pt x="105" y="654"/>
                    </a:cubicBezTo>
                    <a:cubicBezTo>
                      <a:pt x="105" y="654"/>
                      <a:pt x="113" y="655"/>
                      <a:pt x="120" y="657"/>
                    </a:cubicBezTo>
                    <a:cubicBezTo>
                      <a:pt x="141" y="665"/>
                      <a:pt x="158" y="670"/>
                      <a:pt x="179" y="673"/>
                    </a:cubicBezTo>
                    <a:cubicBezTo>
                      <a:pt x="176" y="676"/>
                      <a:pt x="134" y="703"/>
                      <a:pt x="127" y="706"/>
                    </a:cubicBezTo>
                    <a:cubicBezTo>
                      <a:pt x="125" y="707"/>
                      <a:pt x="92" y="724"/>
                      <a:pt x="77" y="725"/>
                    </a:cubicBezTo>
                    <a:cubicBezTo>
                      <a:pt x="74" y="725"/>
                      <a:pt x="71" y="728"/>
                      <a:pt x="72" y="731"/>
                    </a:cubicBezTo>
                    <a:cubicBezTo>
                      <a:pt x="72" y="735"/>
                      <a:pt x="75" y="737"/>
                      <a:pt x="78" y="737"/>
                    </a:cubicBezTo>
                    <a:cubicBezTo>
                      <a:pt x="88" y="736"/>
                      <a:pt x="101" y="734"/>
                      <a:pt x="112" y="730"/>
                    </a:cubicBezTo>
                    <a:cubicBezTo>
                      <a:pt x="106" y="741"/>
                      <a:pt x="104" y="752"/>
                      <a:pt x="102" y="759"/>
                    </a:cubicBezTo>
                    <a:cubicBezTo>
                      <a:pt x="102" y="760"/>
                      <a:pt x="102" y="760"/>
                      <a:pt x="102" y="760"/>
                    </a:cubicBezTo>
                    <a:cubicBezTo>
                      <a:pt x="102" y="763"/>
                      <a:pt x="104" y="766"/>
                      <a:pt x="107" y="766"/>
                    </a:cubicBezTo>
                    <a:cubicBezTo>
                      <a:pt x="111" y="767"/>
                      <a:pt x="114" y="765"/>
                      <a:pt x="114" y="761"/>
                    </a:cubicBezTo>
                    <a:cubicBezTo>
                      <a:pt x="115" y="754"/>
                      <a:pt x="119" y="740"/>
                      <a:pt x="127" y="731"/>
                    </a:cubicBezTo>
                    <a:cubicBezTo>
                      <a:pt x="129" y="728"/>
                      <a:pt x="171" y="701"/>
                      <a:pt x="179" y="697"/>
                    </a:cubicBezTo>
                    <a:cubicBezTo>
                      <a:pt x="184" y="695"/>
                      <a:pt x="209" y="684"/>
                      <a:pt x="229" y="677"/>
                    </a:cubicBezTo>
                    <a:cubicBezTo>
                      <a:pt x="250" y="670"/>
                      <a:pt x="272" y="658"/>
                      <a:pt x="291" y="645"/>
                    </a:cubicBezTo>
                    <a:cubicBezTo>
                      <a:pt x="290" y="652"/>
                      <a:pt x="289" y="659"/>
                      <a:pt x="288" y="665"/>
                    </a:cubicBezTo>
                    <a:cubicBezTo>
                      <a:pt x="286" y="676"/>
                      <a:pt x="275" y="686"/>
                      <a:pt x="275" y="686"/>
                    </a:cubicBezTo>
                    <a:cubicBezTo>
                      <a:pt x="275" y="687"/>
                      <a:pt x="275" y="687"/>
                      <a:pt x="275" y="687"/>
                    </a:cubicBezTo>
                    <a:cubicBezTo>
                      <a:pt x="261" y="701"/>
                      <a:pt x="242" y="721"/>
                      <a:pt x="226" y="745"/>
                    </a:cubicBezTo>
                    <a:cubicBezTo>
                      <a:pt x="225" y="747"/>
                      <a:pt x="205" y="769"/>
                      <a:pt x="196" y="776"/>
                    </a:cubicBezTo>
                    <a:cubicBezTo>
                      <a:pt x="185" y="785"/>
                      <a:pt x="175" y="792"/>
                      <a:pt x="165" y="797"/>
                    </a:cubicBezTo>
                    <a:cubicBezTo>
                      <a:pt x="162" y="798"/>
                      <a:pt x="158" y="801"/>
                      <a:pt x="152" y="799"/>
                    </a:cubicBezTo>
                    <a:cubicBezTo>
                      <a:pt x="140" y="794"/>
                      <a:pt x="130" y="781"/>
                      <a:pt x="122" y="773"/>
                    </a:cubicBezTo>
                    <a:cubicBezTo>
                      <a:pt x="121" y="771"/>
                      <a:pt x="121" y="771"/>
                      <a:pt x="121" y="771"/>
                    </a:cubicBezTo>
                    <a:cubicBezTo>
                      <a:pt x="118" y="768"/>
                      <a:pt x="115" y="768"/>
                      <a:pt x="112" y="770"/>
                    </a:cubicBezTo>
                    <a:cubicBezTo>
                      <a:pt x="111" y="771"/>
                      <a:pt x="110" y="772"/>
                      <a:pt x="110" y="774"/>
                    </a:cubicBezTo>
                    <a:cubicBezTo>
                      <a:pt x="110" y="776"/>
                      <a:pt x="110" y="777"/>
                      <a:pt x="112" y="779"/>
                    </a:cubicBezTo>
                    <a:cubicBezTo>
                      <a:pt x="114" y="781"/>
                      <a:pt x="114" y="781"/>
                      <a:pt x="114" y="781"/>
                    </a:cubicBezTo>
                    <a:cubicBezTo>
                      <a:pt x="120" y="788"/>
                      <a:pt x="126" y="795"/>
                      <a:pt x="132" y="801"/>
                    </a:cubicBezTo>
                    <a:cubicBezTo>
                      <a:pt x="132" y="801"/>
                      <a:pt x="131" y="801"/>
                      <a:pt x="131" y="801"/>
                    </a:cubicBezTo>
                    <a:cubicBezTo>
                      <a:pt x="122" y="798"/>
                      <a:pt x="114" y="799"/>
                      <a:pt x="106" y="799"/>
                    </a:cubicBezTo>
                    <a:cubicBezTo>
                      <a:pt x="99" y="799"/>
                      <a:pt x="92" y="799"/>
                      <a:pt x="86" y="798"/>
                    </a:cubicBezTo>
                    <a:cubicBezTo>
                      <a:pt x="83" y="797"/>
                      <a:pt x="80" y="799"/>
                      <a:pt x="79" y="803"/>
                    </a:cubicBezTo>
                    <a:cubicBezTo>
                      <a:pt x="78" y="806"/>
                      <a:pt x="81" y="809"/>
                      <a:pt x="84" y="810"/>
                    </a:cubicBezTo>
                    <a:cubicBezTo>
                      <a:pt x="91" y="811"/>
                      <a:pt x="99" y="811"/>
                      <a:pt x="106" y="811"/>
                    </a:cubicBezTo>
                    <a:cubicBezTo>
                      <a:pt x="113" y="811"/>
                      <a:pt x="120" y="810"/>
                      <a:pt x="127" y="812"/>
                    </a:cubicBezTo>
                    <a:cubicBezTo>
                      <a:pt x="117" y="815"/>
                      <a:pt x="105" y="818"/>
                      <a:pt x="91" y="817"/>
                    </a:cubicBezTo>
                    <a:cubicBezTo>
                      <a:pt x="82" y="816"/>
                      <a:pt x="82" y="816"/>
                      <a:pt x="82" y="816"/>
                    </a:cubicBezTo>
                    <a:cubicBezTo>
                      <a:pt x="74" y="815"/>
                      <a:pt x="64" y="813"/>
                      <a:pt x="60" y="809"/>
                    </a:cubicBezTo>
                    <a:cubicBezTo>
                      <a:pt x="58" y="807"/>
                      <a:pt x="54" y="806"/>
                      <a:pt x="51" y="809"/>
                    </a:cubicBezTo>
                    <a:cubicBezTo>
                      <a:pt x="50" y="810"/>
                      <a:pt x="49" y="811"/>
                      <a:pt x="49" y="813"/>
                    </a:cubicBezTo>
                    <a:cubicBezTo>
                      <a:pt x="49" y="815"/>
                      <a:pt x="50" y="816"/>
                      <a:pt x="51" y="817"/>
                    </a:cubicBezTo>
                    <a:cubicBezTo>
                      <a:pt x="57" y="825"/>
                      <a:pt x="70" y="826"/>
                      <a:pt x="80" y="828"/>
                    </a:cubicBezTo>
                    <a:cubicBezTo>
                      <a:pt x="88" y="829"/>
                      <a:pt x="88" y="829"/>
                      <a:pt x="88" y="829"/>
                    </a:cubicBezTo>
                    <a:cubicBezTo>
                      <a:pt x="89" y="829"/>
                      <a:pt x="89" y="829"/>
                      <a:pt x="89" y="829"/>
                    </a:cubicBezTo>
                    <a:cubicBezTo>
                      <a:pt x="73" y="834"/>
                      <a:pt x="58" y="843"/>
                      <a:pt x="40" y="856"/>
                    </a:cubicBezTo>
                    <a:cubicBezTo>
                      <a:pt x="38" y="857"/>
                      <a:pt x="37" y="859"/>
                      <a:pt x="37" y="861"/>
                    </a:cubicBezTo>
                    <a:cubicBezTo>
                      <a:pt x="37" y="862"/>
                      <a:pt x="37" y="863"/>
                      <a:pt x="38" y="864"/>
                    </a:cubicBezTo>
                    <a:cubicBezTo>
                      <a:pt x="40" y="867"/>
                      <a:pt x="44" y="868"/>
                      <a:pt x="47" y="866"/>
                    </a:cubicBezTo>
                    <a:cubicBezTo>
                      <a:pt x="64" y="853"/>
                      <a:pt x="79" y="845"/>
                      <a:pt x="94" y="840"/>
                    </a:cubicBezTo>
                    <a:cubicBezTo>
                      <a:pt x="108" y="836"/>
                      <a:pt x="108" y="836"/>
                      <a:pt x="108" y="836"/>
                    </a:cubicBezTo>
                    <a:cubicBezTo>
                      <a:pt x="111" y="835"/>
                      <a:pt x="125" y="833"/>
                      <a:pt x="129" y="832"/>
                    </a:cubicBezTo>
                    <a:cubicBezTo>
                      <a:pt x="149" y="827"/>
                      <a:pt x="174" y="817"/>
                      <a:pt x="199" y="799"/>
                    </a:cubicBezTo>
                    <a:cubicBezTo>
                      <a:pt x="200" y="798"/>
                      <a:pt x="202" y="799"/>
                      <a:pt x="201" y="801"/>
                    </a:cubicBezTo>
                    <a:cubicBezTo>
                      <a:pt x="198" y="808"/>
                      <a:pt x="195" y="815"/>
                      <a:pt x="192" y="821"/>
                    </a:cubicBezTo>
                    <a:cubicBezTo>
                      <a:pt x="191" y="823"/>
                      <a:pt x="188" y="828"/>
                      <a:pt x="181" y="833"/>
                    </a:cubicBezTo>
                    <a:cubicBezTo>
                      <a:pt x="180" y="833"/>
                      <a:pt x="179" y="834"/>
                      <a:pt x="177" y="835"/>
                    </a:cubicBezTo>
                    <a:cubicBezTo>
                      <a:pt x="177" y="836"/>
                      <a:pt x="177" y="836"/>
                      <a:pt x="177" y="836"/>
                    </a:cubicBezTo>
                    <a:cubicBezTo>
                      <a:pt x="151" y="853"/>
                      <a:pt x="128" y="861"/>
                      <a:pt x="108" y="860"/>
                    </a:cubicBezTo>
                    <a:cubicBezTo>
                      <a:pt x="104" y="860"/>
                      <a:pt x="102" y="862"/>
                      <a:pt x="101" y="866"/>
                    </a:cubicBezTo>
                    <a:cubicBezTo>
                      <a:pt x="101" y="869"/>
                      <a:pt x="104" y="872"/>
                      <a:pt x="107" y="872"/>
                    </a:cubicBezTo>
                    <a:cubicBezTo>
                      <a:pt x="127" y="873"/>
                      <a:pt x="150" y="866"/>
                      <a:pt x="174" y="851"/>
                    </a:cubicBezTo>
                    <a:cubicBezTo>
                      <a:pt x="161" y="872"/>
                      <a:pt x="150" y="880"/>
                      <a:pt x="150" y="880"/>
                    </a:cubicBezTo>
                    <a:cubicBezTo>
                      <a:pt x="148" y="882"/>
                      <a:pt x="123" y="903"/>
                      <a:pt x="111" y="907"/>
                    </a:cubicBezTo>
                    <a:cubicBezTo>
                      <a:pt x="108" y="908"/>
                      <a:pt x="106" y="912"/>
                      <a:pt x="107" y="915"/>
                    </a:cubicBezTo>
                    <a:cubicBezTo>
                      <a:pt x="108" y="918"/>
                      <a:pt x="112" y="920"/>
                      <a:pt x="115" y="919"/>
                    </a:cubicBezTo>
                    <a:cubicBezTo>
                      <a:pt x="123" y="916"/>
                      <a:pt x="131" y="912"/>
                      <a:pt x="138" y="907"/>
                    </a:cubicBezTo>
                    <a:cubicBezTo>
                      <a:pt x="135" y="914"/>
                      <a:pt x="133" y="922"/>
                      <a:pt x="133" y="929"/>
                    </a:cubicBezTo>
                    <a:cubicBezTo>
                      <a:pt x="133" y="929"/>
                      <a:pt x="133" y="930"/>
                      <a:pt x="133" y="930"/>
                    </a:cubicBezTo>
                    <a:cubicBezTo>
                      <a:pt x="133" y="933"/>
                      <a:pt x="136" y="936"/>
                      <a:pt x="139" y="936"/>
                    </a:cubicBezTo>
                    <a:cubicBezTo>
                      <a:pt x="142" y="935"/>
                      <a:pt x="145" y="933"/>
                      <a:pt x="145" y="929"/>
                    </a:cubicBezTo>
                    <a:cubicBezTo>
                      <a:pt x="144" y="922"/>
                      <a:pt x="156" y="900"/>
                      <a:pt x="163" y="890"/>
                    </a:cubicBezTo>
                    <a:cubicBezTo>
                      <a:pt x="172" y="876"/>
                      <a:pt x="202" y="852"/>
                      <a:pt x="222" y="797"/>
                    </a:cubicBezTo>
                    <a:cubicBezTo>
                      <a:pt x="229" y="778"/>
                      <a:pt x="282" y="720"/>
                      <a:pt x="297" y="705"/>
                    </a:cubicBezTo>
                    <a:cubicBezTo>
                      <a:pt x="300" y="701"/>
                      <a:pt x="301" y="705"/>
                      <a:pt x="302" y="707"/>
                    </a:cubicBezTo>
                    <a:cubicBezTo>
                      <a:pt x="304" y="713"/>
                      <a:pt x="306" y="719"/>
                      <a:pt x="309" y="724"/>
                    </a:cubicBezTo>
                    <a:cubicBezTo>
                      <a:pt x="311" y="728"/>
                      <a:pt x="316" y="740"/>
                      <a:pt x="313" y="755"/>
                    </a:cubicBezTo>
                    <a:cubicBezTo>
                      <a:pt x="306" y="791"/>
                      <a:pt x="290" y="843"/>
                      <a:pt x="251" y="867"/>
                    </a:cubicBezTo>
                    <a:cubicBezTo>
                      <a:pt x="245" y="870"/>
                      <a:pt x="237" y="874"/>
                      <a:pt x="232" y="875"/>
                    </a:cubicBezTo>
                    <a:cubicBezTo>
                      <a:pt x="222" y="879"/>
                      <a:pt x="213" y="881"/>
                      <a:pt x="206" y="880"/>
                    </a:cubicBezTo>
                    <a:cubicBezTo>
                      <a:pt x="202" y="880"/>
                      <a:pt x="199" y="883"/>
                      <a:pt x="199" y="886"/>
                    </a:cubicBezTo>
                    <a:cubicBezTo>
                      <a:pt x="199" y="889"/>
                      <a:pt x="202" y="892"/>
                      <a:pt x="205" y="892"/>
                    </a:cubicBezTo>
                    <a:cubicBezTo>
                      <a:pt x="217" y="893"/>
                      <a:pt x="231" y="889"/>
                      <a:pt x="244" y="884"/>
                    </a:cubicBezTo>
                    <a:cubicBezTo>
                      <a:pt x="245" y="883"/>
                      <a:pt x="247" y="885"/>
                      <a:pt x="246" y="886"/>
                    </a:cubicBezTo>
                    <a:cubicBezTo>
                      <a:pt x="244" y="891"/>
                      <a:pt x="242" y="896"/>
                      <a:pt x="241" y="901"/>
                    </a:cubicBezTo>
                    <a:cubicBezTo>
                      <a:pt x="239" y="909"/>
                      <a:pt x="236" y="917"/>
                      <a:pt x="232" y="921"/>
                    </a:cubicBezTo>
                    <a:cubicBezTo>
                      <a:pt x="231" y="922"/>
                      <a:pt x="231" y="924"/>
                      <a:pt x="231" y="925"/>
                    </a:cubicBezTo>
                    <a:cubicBezTo>
                      <a:pt x="231" y="927"/>
                      <a:pt x="232" y="928"/>
                      <a:pt x="233" y="929"/>
                    </a:cubicBezTo>
                    <a:cubicBezTo>
                      <a:pt x="235" y="932"/>
                      <a:pt x="239" y="932"/>
                      <a:pt x="241" y="929"/>
                    </a:cubicBezTo>
                    <a:cubicBezTo>
                      <a:pt x="247" y="923"/>
                      <a:pt x="250" y="913"/>
                      <a:pt x="253" y="904"/>
                    </a:cubicBezTo>
                    <a:cubicBezTo>
                      <a:pt x="254" y="900"/>
                      <a:pt x="255" y="895"/>
                      <a:pt x="257" y="891"/>
                    </a:cubicBezTo>
                    <a:cubicBezTo>
                      <a:pt x="261" y="882"/>
                      <a:pt x="266" y="880"/>
                      <a:pt x="268" y="878"/>
                    </a:cubicBezTo>
                    <a:cubicBezTo>
                      <a:pt x="304" y="852"/>
                      <a:pt x="321" y="805"/>
                      <a:pt x="330" y="769"/>
                    </a:cubicBezTo>
                    <a:cubicBezTo>
                      <a:pt x="333" y="785"/>
                      <a:pt x="333" y="797"/>
                      <a:pt x="330" y="821"/>
                    </a:cubicBezTo>
                    <a:cubicBezTo>
                      <a:pt x="329" y="838"/>
                      <a:pt x="320" y="856"/>
                      <a:pt x="313" y="857"/>
                    </a:cubicBezTo>
                    <a:cubicBezTo>
                      <a:pt x="310" y="858"/>
                      <a:pt x="307" y="861"/>
                      <a:pt x="308" y="864"/>
                    </a:cubicBezTo>
                    <a:cubicBezTo>
                      <a:pt x="308" y="867"/>
                      <a:pt x="311" y="870"/>
                      <a:pt x="315" y="869"/>
                    </a:cubicBezTo>
                    <a:cubicBezTo>
                      <a:pt x="328" y="867"/>
                      <a:pt x="335" y="852"/>
                      <a:pt x="340" y="838"/>
                    </a:cubicBezTo>
                    <a:cubicBezTo>
                      <a:pt x="344" y="855"/>
                      <a:pt x="349" y="866"/>
                      <a:pt x="353" y="873"/>
                    </a:cubicBezTo>
                    <a:cubicBezTo>
                      <a:pt x="354" y="875"/>
                      <a:pt x="354" y="875"/>
                      <a:pt x="354" y="875"/>
                    </a:cubicBezTo>
                    <a:cubicBezTo>
                      <a:pt x="356" y="878"/>
                      <a:pt x="359" y="879"/>
                      <a:pt x="362" y="877"/>
                    </a:cubicBezTo>
                    <a:cubicBezTo>
                      <a:pt x="365" y="876"/>
                      <a:pt x="366" y="872"/>
                      <a:pt x="365" y="869"/>
                    </a:cubicBezTo>
                    <a:cubicBezTo>
                      <a:pt x="364" y="867"/>
                      <a:pt x="364" y="867"/>
                      <a:pt x="364" y="867"/>
                    </a:cubicBezTo>
                    <a:cubicBezTo>
                      <a:pt x="361" y="862"/>
                      <a:pt x="356" y="853"/>
                      <a:pt x="353" y="841"/>
                    </a:cubicBezTo>
                    <a:cubicBezTo>
                      <a:pt x="349" y="822"/>
                      <a:pt x="351" y="811"/>
                      <a:pt x="352" y="806"/>
                    </a:cubicBezTo>
                    <a:cubicBezTo>
                      <a:pt x="353" y="790"/>
                      <a:pt x="350" y="777"/>
                      <a:pt x="348" y="766"/>
                    </a:cubicBezTo>
                    <a:cubicBezTo>
                      <a:pt x="359" y="775"/>
                      <a:pt x="379" y="781"/>
                      <a:pt x="388" y="791"/>
                    </a:cubicBezTo>
                    <a:cubicBezTo>
                      <a:pt x="398" y="801"/>
                      <a:pt x="405" y="812"/>
                      <a:pt x="410" y="822"/>
                    </a:cubicBezTo>
                    <a:cubicBezTo>
                      <a:pt x="411" y="825"/>
                      <a:pt x="415" y="827"/>
                      <a:pt x="418" y="825"/>
                    </a:cubicBezTo>
                    <a:cubicBezTo>
                      <a:pt x="420" y="824"/>
                      <a:pt x="421" y="822"/>
                      <a:pt x="421" y="820"/>
                    </a:cubicBezTo>
                    <a:cubicBezTo>
                      <a:pt x="421" y="819"/>
                      <a:pt x="421" y="818"/>
                      <a:pt x="421" y="817"/>
                    </a:cubicBezTo>
                    <a:cubicBezTo>
                      <a:pt x="416" y="808"/>
                      <a:pt x="410" y="797"/>
                      <a:pt x="402" y="788"/>
                    </a:cubicBezTo>
                    <a:cubicBezTo>
                      <a:pt x="410" y="790"/>
                      <a:pt x="417" y="791"/>
                      <a:pt x="425" y="791"/>
                    </a:cubicBezTo>
                    <a:cubicBezTo>
                      <a:pt x="428" y="791"/>
                      <a:pt x="431" y="788"/>
                      <a:pt x="431" y="785"/>
                    </a:cubicBezTo>
                    <a:cubicBezTo>
                      <a:pt x="430" y="781"/>
                      <a:pt x="428" y="779"/>
                      <a:pt x="424" y="779"/>
                    </a:cubicBezTo>
                    <a:cubicBezTo>
                      <a:pt x="415" y="779"/>
                      <a:pt x="393" y="772"/>
                      <a:pt x="392" y="772"/>
                    </a:cubicBezTo>
                    <a:cubicBezTo>
                      <a:pt x="380" y="767"/>
                      <a:pt x="369" y="758"/>
                      <a:pt x="358" y="747"/>
                    </a:cubicBezTo>
                    <a:cubicBezTo>
                      <a:pt x="354" y="744"/>
                      <a:pt x="334" y="719"/>
                      <a:pt x="327" y="690"/>
                    </a:cubicBezTo>
                    <a:cubicBezTo>
                      <a:pt x="327" y="690"/>
                      <a:pt x="322" y="677"/>
                      <a:pt x="325" y="661"/>
                    </a:cubicBezTo>
                    <a:cubicBezTo>
                      <a:pt x="329" y="638"/>
                      <a:pt x="335" y="613"/>
                      <a:pt x="342" y="585"/>
                    </a:cubicBezTo>
                    <a:cubicBezTo>
                      <a:pt x="354" y="606"/>
                      <a:pt x="366" y="624"/>
                      <a:pt x="371" y="633"/>
                    </a:cubicBezTo>
                    <a:cubicBezTo>
                      <a:pt x="380" y="648"/>
                      <a:pt x="392" y="672"/>
                      <a:pt x="384" y="688"/>
                    </a:cubicBezTo>
                    <a:cubicBezTo>
                      <a:pt x="382" y="691"/>
                      <a:pt x="383" y="694"/>
                      <a:pt x="386" y="696"/>
                    </a:cubicBezTo>
                    <a:cubicBezTo>
                      <a:pt x="389" y="698"/>
                      <a:pt x="392" y="697"/>
                      <a:pt x="394" y="694"/>
                    </a:cubicBezTo>
                    <a:cubicBezTo>
                      <a:pt x="398" y="688"/>
                      <a:pt x="399" y="681"/>
                      <a:pt x="399" y="674"/>
                    </a:cubicBezTo>
                    <a:cubicBezTo>
                      <a:pt x="399" y="667"/>
                      <a:pt x="393" y="644"/>
                      <a:pt x="394" y="644"/>
                    </a:cubicBezTo>
                    <a:cubicBezTo>
                      <a:pt x="394" y="644"/>
                      <a:pt x="413" y="660"/>
                      <a:pt x="418" y="665"/>
                    </a:cubicBezTo>
                    <a:cubicBezTo>
                      <a:pt x="420" y="668"/>
                      <a:pt x="424" y="668"/>
                      <a:pt x="426" y="666"/>
                    </a:cubicBezTo>
                    <a:cubicBezTo>
                      <a:pt x="429" y="664"/>
                      <a:pt x="429" y="660"/>
                      <a:pt x="427" y="658"/>
                    </a:cubicBezTo>
                    <a:cubicBezTo>
                      <a:pt x="425" y="655"/>
                      <a:pt x="418" y="649"/>
                      <a:pt x="416" y="646"/>
                    </a:cubicBezTo>
                    <a:cubicBezTo>
                      <a:pt x="413" y="643"/>
                      <a:pt x="388" y="613"/>
                      <a:pt x="384" y="607"/>
                    </a:cubicBezTo>
                    <a:cubicBezTo>
                      <a:pt x="383" y="605"/>
                      <a:pt x="385" y="603"/>
                      <a:pt x="387" y="604"/>
                    </a:cubicBezTo>
                    <a:cubicBezTo>
                      <a:pt x="397" y="608"/>
                      <a:pt x="408" y="611"/>
                      <a:pt x="419" y="612"/>
                    </a:cubicBezTo>
                    <a:cubicBezTo>
                      <a:pt x="424" y="612"/>
                      <a:pt x="429" y="610"/>
                      <a:pt x="430" y="604"/>
                    </a:cubicBezTo>
                    <a:cubicBezTo>
                      <a:pt x="430" y="599"/>
                      <a:pt x="426" y="597"/>
                      <a:pt x="420" y="596"/>
                    </a:cubicBezTo>
                    <a:cubicBezTo>
                      <a:pt x="406" y="595"/>
                      <a:pt x="393" y="589"/>
                      <a:pt x="378" y="583"/>
                    </a:cubicBezTo>
                    <a:cubicBezTo>
                      <a:pt x="378" y="583"/>
                      <a:pt x="365" y="577"/>
                      <a:pt x="362" y="567"/>
                    </a:cubicBezTo>
                    <a:cubicBezTo>
                      <a:pt x="359" y="559"/>
                      <a:pt x="353" y="545"/>
                      <a:pt x="358" y="525"/>
                    </a:cubicBezTo>
                    <a:cubicBezTo>
                      <a:pt x="395" y="391"/>
                      <a:pt x="483" y="294"/>
                      <a:pt x="529" y="231"/>
                    </a:cubicBezTo>
                    <a:cubicBezTo>
                      <a:pt x="534" y="225"/>
                      <a:pt x="538" y="217"/>
                      <a:pt x="542" y="211"/>
                    </a:cubicBezTo>
                    <a:cubicBezTo>
                      <a:pt x="545" y="206"/>
                      <a:pt x="552" y="206"/>
                      <a:pt x="556" y="211"/>
                    </a:cubicBezTo>
                    <a:cubicBezTo>
                      <a:pt x="560" y="217"/>
                      <a:pt x="572" y="232"/>
                      <a:pt x="578" y="237"/>
                    </a:cubicBezTo>
                    <a:cubicBezTo>
                      <a:pt x="599" y="259"/>
                      <a:pt x="624" y="284"/>
                      <a:pt x="656" y="316"/>
                    </a:cubicBezTo>
                    <a:cubicBezTo>
                      <a:pt x="700" y="360"/>
                      <a:pt x="749" y="397"/>
                      <a:pt x="780" y="451"/>
                    </a:cubicBezTo>
                    <a:cubicBezTo>
                      <a:pt x="810" y="504"/>
                      <a:pt x="833" y="548"/>
                      <a:pt x="847" y="601"/>
                    </a:cubicBezTo>
                    <a:cubicBezTo>
                      <a:pt x="851" y="617"/>
                      <a:pt x="859" y="650"/>
                      <a:pt x="853" y="674"/>
                    </a:cubicBezTo>
                    <a:cubicBezTo>
                      <a:pt x="846" y="695"/>
                      <a:pt x="831" y="722"/>
                      <a:pt x="811" y="731"/>
                    </a:cubicBezTo>
                    <a:cubicBezTo>
                      <a:pt x="796" y="737"/>
                      <a:pt x="777" y="745"/>
                      <a:pt x="768" y="744"/>
                    </a:cubicBezTo>
                    <a:cubicBezTo>
                      <a:pt x="765" y="744"/>
                      <a:pt x="762" y="746"/>
                      <a:pt x="762" y="749"/>
                    </a:cubicBezTo>
                    <a:cubicBezTo>
                      <a:pt x="762" y="753"/>
                      <a:pt x="764" y="756"/>
                      <a:pt x="767" y="756"/>
                    </a:cubicBezTo>
                    <a:cubicBezTo>
                      <a:pt x="776" y="756"/>
                      <a:pt x="788" y="753"/>
                      <a:pt x="801" y="748"/>
                    </a:cubicBezTo>
                    <a:cubicBezTo>
                      <a:pt x="788" y="760"/>
                      <a:pt x="775" y="774"/>
                      <a:pt x="770" y="782"/>
                    </a:cubicBezTo>
                    <a:cubicBezTo>
                      <a:pt x="770" y="783"/>
                      <a:pt x="770" y="784"/>
                      <a:pt x="770" y="785"/>
                    </a:cubicBezTo>
                    <a:cubicBezTo>
                      <a:pt x="770" y="787"/>
                      <a:pt x="771" y="789"/>
                      <a:pt x="773" y="790"/>
                    </a:cubicBezTo>
                    <a:cubicBezTo>
                      <a:pt x="776" y="792"/>
                      <a:pt x="780" y="791"/>
                      <a:pt x="781" y="788"/>
                    </a:cubicBezTo>
                    <a:cubicBezTo>
                      <a:pt x="785" y="781"/>
                      <a:pt x="796" y="769"/>
                      <a:pt x="808" y="758"/>
                    </a:cubicBezTo>
                    <a:cubicBezTo>
                      <a:pt x="804" y="767"/>
                      <a:pt x="790" y="809"/>
                      <a:pt x="768" y="830"/>
                    </a:cubicBezTo>
                    <a:cubicBezTo>
                      <a:pt x="766" y="831"/>
                      <a:pt x="766" y="831"/>
                      <a:pt x="766" y="831"/>
                    </a:cubicBezTo>
                    <a:cubicBezTo>
                      <a:pt x="765" y="833"/>
                      <a:pt x="764" y="835"/>
                      <a:pt x="766" y="837"/>
                    </a:cubicBezTo>
                    <a:cubicBezTo>
                      <a:pt x="767" y="839"/>
                      <a:pt x="770" y="839"/>
                      <a:pt x="772" y="837"/>
                    </a:cubicBezTo>
                    <a:cubicBezTo>
                      <a:pt x="773" y="836"/>
                      <a:pt x="773" y="836"/>
                      <a:pt x="773" y="836"/>
                    </a:cubicBezTo>
                    <a:cubicBezTo>
                      <a:pt x="780" y="830"/>
                      <a:pt x="790" y="821"/>
                      <a:pt x="801" y="804"/>
                    </a:cubicBezTo>
                    <a:cubicBezTo>
                      <a:pt x="801" y="804"/>
                      <a:pt x="802" y="805"/>
                      <a:pt x="802" y="805"/>
                    </a:cubicBezTo>
                    <a:cubicBezTo>
                      <a:pt x="802" y="806"/>
                      <a:pt x="802" y="807"/>
                      <a:pt x="802" y="808"/>
                    </a:cubicBezTo>
                    <a:cubicBezTo>
                      <a:pt x="802" y="811"/>
                      <a:pt x="802" y="815"/>
                      <a:pt x="802" y="818"/>
                    </a:cubicBezTo>
                    <a:cubicBezTo>
                      <a:pt x="802" y="830"/>
                      <a:pt x="803" y="842"/>
                      <a:pt x="812" y="847"/>
                    </a:cubicBezTo>
                    <a:cubicBezTo>
                      <a:pt x="814" y="848"/>
                      <a:pt x="817" y="848"/>
                      <a:pt x="818" y="846"/>
                    </a:cubicBezTo>
                    <a:cubicBezTo>
                      <a:pt x="819" y="844"/>
                      <a:pt x="818" y="841"/>
                      <a:pt x="816" y="840"/>
                    </a:cubicBezTo>
                    <a:cubicBezTo>
                      <a:pt x="809" y="836"/>
                      <a:pt x="814" y="801"/>
                      <a:pt x="815" y="798"/>
                    </a:cubicBezTo>
                    <a:cubicBezTo>
                      <a:pt x="822" y="775"/>
                      <a:pt x="826" y="764"/>
                      <a:pt x="834" y="751"/>
                    </a:cubicBezTo>
                    <a:cubicBezTo>
                      <a:pt x="831" y="771"/>
                      <a:pt x="830" y="797"/>
                      <a:pt x="833" y="822"/>
                    </a:cubicBezTo>
                    <a:cubicBezTo>
                      <a:pt x="834" y="826"/>
                      <a:pt x="840" y="875"/>
                      <a:pt x="843" y="883"/>
                    </a:cubicBezTo>
                    <a:cubicBezTo>
                      <a:pt x="843" y="885"/>
                      <a:pt x="847" y="887"/>
                      <a:pt x="849" y="886"/>
                    </a:cubicBezTo>
                    <a:cubicBezTo>
                      <a:pt x="850" y="886"/>
                      <a:pt x="852" y="883"/>
                      <a:pt x="852" y="882"/>
                    </a:cubicBezTo>
                    <a:cubicBezTo>
                      <a:pt x="852" y="881"/>
                      <a:pt x="852" y="881"/>
                      <a:pt x="852" y="880"/>
                    </a:cubicBezTo>
                    <a:cubicBezTo>
                      <a:pt x="851" y="878"/>
                      <a:pt x="849" y="855"/>
                      <a:pt x="847" y="841"/>
                    </a:cubicBezTo>
                    <a:cubicBezTo>
                      <a:pt x="847" y="837"/>
                      <a:pt x="851" y="838"/>
                      <a:pt x="854" y="841"/>
                    </a:cubicBezTo>
                    <a:cubicBezTo>
                      <a:pt x="864" y="851"/>
                      <a:pt x="876" y="862"/>
                      <a:pt x="887" y="866"/>
                    </a:cubicBezTo>
                    <a:cubicBezTo>
                      <a:pt x="889" y="867"/>
                      <a:pt x="895" y="868"/>
                      <a:pt x="896" y="862"/>
                    </a:cubicBezTo>
                    <a:cubicBezTo>
                      <a:pt x="898" y="857"/>
                      <a:pt x="894" y="855"/>
                      <a:pt x="892" y="854"/>
                    </a:cubicBezTo>
                    <a:cubicBezTo>
                      <a:pt x="885" y="852"/>
                      <a:pt x="877" y="847"/>
                      <a:pt x="871" y="841"/>
                    </a:cubicBezTo>
                    <a:cubicBezTo>
                      <a:pt x="864" y="836"/>
                      <a:pt x="853" y="822"/>
                      <a:pt x="852" y="803"/>
                    </a:cubicBezTo>
                    <a:cubicBezTo>
                      <a:pt x="850" y="773"/>
                      <a:pt x="858" y="745"/>
                      <a:pt x="865" y="732"/>
                    </a:cubicBezTo>
                    <a:cubicBezTo>
                      <a:pt x="874" y="717"/>
                      <a:pt x="877" y="702"/>
                      <a:pt x="882" y="689"/>
                    </a:cubicBezTo>
                    <a:cubicBezTo>
                      <a:pt x="883" y="691"/>
                      <a:pt x="884" y="692"/>
                      <a:pt x="885" y="693"/>
                    </a:cubicBezTo>
                    <a:cubicBezTo>
                      <a:pt x="898" y="710"/>
                      <a:pt x="910" y="725"/>
                      <a:pt x="923" y="749"/>
                    </a:cubicBezTo>
                    <a:cubicBezTo>
                      <a:pt x="942" y="778"/>
                      <a:pt x="960" y="826"/>
                      <a:pt x="970" y="852"/>
                    </a:cubicBezTo>
                    <a:cubicBezTo>
                      <a:pt x="972" y="855"/>
                      <a:pt x="982" y="893"/>
                      <a:pt x="978" y="902"/>
                    </a:cubicBezTo>
                    <a:cubicBezTo>
                      <a:pt x="977" y="904"/>
                      <a:pt x="977" y="906"/>
                      <a:pt x="979" y="907"/>
                    </a:cubicBezTo>
                    <a:cubicBezTo>
                      <a:pt x="981" y="908"/>
                      <a:pt x="984" y="907"/>
                      <a:pt x="985" y="905"/>
                    </a:cubicBezTo>
                    <a:cubicBezTo>
                      <a:pt x="987" y="900"/>
                      <a:pt x="988" y="892"/>
                      <a:pt x="988" y="884"/>
                    </a:cubicBezTo>
                    <a:cubicBezTo>
                      <a:pt x="988" y="881"/>
                      <a:pt x="988" y="878"/>
                      <a:pt x="988" y="875"/>
                    </a:cubicBezTo>
                    <a:cubicBezTo>
                      <a:pt x="994" y="885"/>
                      <a:pt x="1001" y="894"/>
                      <a:pt x="1009" y="901"/>
                    </a:cubicBezTo>
                    <a:cubicBezTo>
                      <a:pt x="1010" y="902"/>
                      <a:pt x="1013" y="902"/>
                      <a:pt x="1014" y="901"/>
                    </a:cubicBezTo>
                    <a:cubicBezTo>
                      <a:pt x="1016" y="899"/>
                      <a:pt x="1016" y="897"/>
                      <a:pt x="1014" y="895"/>
                    </a:cubicBezTo>
                    <a:cubicBezTo>
                      <a:pt x="1002" y="885"/>
                      <a:pt x="992" y="862"/>
                      <a:pt x="984" y="847"/>
                    </a:cubicBezTo>
                    <a:cubicBezTo>
                      <a:pt x="986" y="845"/>
                      <a:pt x="1022" y="866"/>
                      <a:pt x="1022" y="881"/>
                    </a:cubicBezTo>
                    <a:cubicBezTo>
                      <a:pt x="1022" y="883"/>
                      <a:pt x="1024" y="885"/>
                      <a:pt x="1026" y="885"/>
                    </a:cubicBezTo>
                    <a:cubicBezTo>
                      <a:pt x="1028" y="885"/>
                      <a:pt x="1030" y="884"/>
                      <a:pt x="1030" y="881"/>
                    </a:cubicBezTo>
                    <a:cubicBezTo>
                      <a:pt x="1031" y="874"/>
                      <a:pt x="1026" y="867"/>
                      <a:pt x="1021" y="862"/>
                    </a:cubicBezTo>
                    <a:cubicBezTo>
                      <a:pt x="1025" y="862"/>
                      <a:pt x="1028" y="862"/>
                      <a:pt x="1033" y="862"/>
                    </a:cubicBezTo>
                    <a:cubicBezTo>
                      <a:pt x="1034" y="863"/>
                      <a:pt x="1034" y="863"/>
                      <a:pt x="1034" y="863"/>
                    </a:cubicBezTo>
                    <a:cubicBezTo>
                      <a:pt x="1036" y="863"/>
                      <a:pt x="1038" y="861"/>
                      <a:pt x="1038" y="859"/>
                    </a:cubicBezTo>
                    <a:cubicBezTo>
                      <a:pt x="1038" y="857"/>
                      <a:pt x="1037" y="855"/>
                      <a:pt x="1035" y="855"/>
                    </a:cubicBezTo>
                    <a:cubicBezTo>
                      <a:pt x="1033" y="854"/>
                      <a:pt x="1033" y="854"/>
                      <a:pt x="1033" y="854"/>
                    </a:cubicBezTo>
                    <a:cubicBezTo>
                      <a:pt x="1018" y="854"/>
                      <a:pt x="1004" y="842"/>
                      <a:pt x="994" y="835"/>
                    </a:cubicBezTo>
                    <a:cubicBezTo>
                      <a:pt x="983" y="828"/>
                      <a:pt x="971" y="805"/>
                      <a:pt x="968" y="794"/>
                    </a:cubicBezTo>
                    <a:cubicBezTo>
                      <a:pt x="984" y="814"/>
                      <a:pt x="1010" y="818"/>
                      <a:pt x="1020" y="823"/>
                    </a:cubicBezTo>
                    <a:cubicBezTo>
                      <a:pt x="1023" y="824"/>
                      <a:pt x="1025" y="825"/>
                      <a:pt x="1028" y="826"/>
                    </a:cubicBezTo>
                    <a:cubicBezTo>
                      <a:pt x="1041" y="831"/>
                      <a:pt x="1041" y="831"/>
                      <a:pt x="1041" y="831"/>
                    </a:cubicBezTo>
                    <a:cubicBezTo>
                      <a:pt x="1051" y="836"/>
                      <a:pt x="1055" y="841"/>
                      <a:pt x="1059" y="847"/>
                    </a:cubicBezTo>
                    <a:cubicBezTo>
                      <a:pt x="1063" y="851"/>
                      <a:pt x="1066" y="855"/>
                      <a:pt x="1072" y="860"/>
                    </a:cubicBezTo>
                    <a:cubicBezTo>
                      <a:pt x="1073" y="862"/>
                      <a:pt x="1076" y="862"/>
                      <a:pt x="1077" y="860"/>
                    </a:cubicBezTo>
                    <a:cubicBezTo>
                      <a:pt x="1078" y="859"/>
                      <a:pt x="1078" y="858"/>
                      <a:pt x="1078" y="857"/>
                    </a:cubicBezTo>
                    <a:cubicBezTo>
                      <a:pt x="1078" y="856"/>
                      <a:pt x="1078" y="855"/>
                      <a:pt x="1077" y="854"/>
                    </a:cubicBezTo>
                    <a:cubicBezTo>
                      <a:pt x="1072" y="850"/>
                      <a:pt x="1069" y="846"/>
                      <a:pt x="1066" y="842"/>
                    </a:cubicBezTo>
                    <a:cubicBezTo>
                      <a:pt x="1061" y="835"/>
                      <a:pt x="1056" y="829"/>
                      <a:pt x="1045" y="824"/>
                    </a:cubicBezTo>
                    <a:cubicBezTo>
                      <a:pt x="1045" y="824"/>
                      <a:pt x="1040" y="822"/>
                      <a:pt x="1036" y="821"/>
                    </a:cubicBezTo>
                    <a:cubicBezTo>
                      <a:pt x="1040" y="821"/>
                      <a:pt x="1044" y="821"/>
                      <a:pt x="1047" y="821"/>
                    </a:cubicBezTo>
                    <a:cubicBezTo>
                      <a:pt x="1055" y="820"/>
                      <a:pt x="1055" y="820"/>
                      <a:pt x="1055" y="820"/>
                    </a:cubicBezTo>
                    <a:cubicBezTo>
                      <a:pt x="1065" y="820"/>
                      <a:pt x="1077" y="820"/>
                      <a:pt x="1084" y="814"/>
                    </a:cubicBezTo>
                    <a:cubicBezTo>
                      <a:pt x="1086" y="812"/>
                      <a:pt x="1086" y="810"/>
                      <a:pt x="1084" y="808"/>
                    </a:cubicBezTo>
                    <a:cubicBezTo>
                      <a:pt x="1083" y="806"/>
                      <a:pt x="1080" y="806"/>
                      <a:pt x="1079" y="808"/>
                    </a:cubicBezTo>
                    <a:cubicBezTo>
                      <a:pt x="1074" y="812"/>
                      <a:pt x="1063" y="812"/>
                      <a:pt x="1055" y="812"/>
                    </a:cubicBezTo>
                    <a:cubicBezTo>
                      <a:pt x="1046" y="813"/>
                      <a:pt x="1046" y="813"/>
                      <a:pt x="1046" y="813"/>
                    </a:cubicBezTo>
                    <a:cubicBezTo>
                      <a:pt x="1041" y="813"/>
                      <a:pt x="1007" y="807"/>
                      <a:pt x="981" y="783"/>
                    </a:cubicBezTo>
                    <a:cubicBezTo>
                      <a:pt x="973" y="775"/>
                      <a:pt x="952" y="743"/>
                      <a:pt x="951" y="741"/>
                    </a:cubicBezTo>
                    <a:cubicBezTo>
                      <a:pt x="937" y="715"/>
                      <a:pt x="923" y="699"/>
                      <a:pt x="912" y="682"/>
                    </a:cubicBezTo>
                    <a:cubicBezTo>
                      <a:pt x="907" y="674"/>
                      <a:pt x="902" y="660"/>
                      <a:pt x="899" y="650"/>
                    </a:cubicBezTo>
                    <a:cubicBezTo>
                      <a:pt x="886" y="584"/>
                      <a:pt x="862" y="510"/>
                      <a:pt x="821" y="437"/>
                    </a:cubicBezTo>
                    <a:cubicBezTo>
                      <a:pt x="803" y="406"/>
                      <a:pt x="782" y="376"/>
                      <a:pt x="759" y="347"/>
                    </a:cubicBezTo>
                    <a:cubicBezTo>
                      <a:pt x="756" y="345"/>
                      <a:pt x="756" y="339"/>
                      <a:pt x="760" y="340"/>
                    </a:cubicBezTo>
                    <a:cubicBezTo>
                      <a:pt x="767" y="340"/>
                      <a:pt x="791" y="342"/>
                      <a:pt x="807" y="350"/>
                    </a:cubicBezTo>
                    <a:cubicBezTo>
                      <a:pt x="825" y="360"/>
                      <a:pt x="846" y="377"/>
                      <a:pt x="857" y="389"/>
                    </a:cubicBezTo>
                    <a:cubicBezTo>
                      <a:pt x="864" y="397"/>
                      <a:pt x="917" y="449"/>
                      <a:pt x="929" y="477"/>
                    </a:cubicBezTo>
                    <a:cubicBezTo>
                      <a:pt x="933" y="487"/>
                      <a:pt x="937" y="504"/>
                      <a:pt x="936" y="517"/>
                    </a:cubicBezTo>
                    <a:cubicBezTo>
                      <a:pt x="936" y="522"/>
                      <a:pt x="933" y="532"/>
                      <a:pt x="930" y="535"/>
                    </a:cubicBezTo>
                    <a:cubicBezTo>
                      <a:pt x="928" y="538"/>
                      <a:pt x="925" y="541"/>
                      <a:pt x="921" y="542"/>
                    </a:cubicBezTo>
                    <a:cubicBezTo>
                      <a:pt x="919" y="543"/>
                      <a:pt x="918" y="545"/>
                      <a:pt x="919" y="547"/>
                    </a:cubicBezTo>
                    <a:cubicBezTo>
                      <a:pt x="919" y="549"/>
                      <a:pt x="922" y="550"/>
                      <a:pt x="924" y="550"/>
                    </a:cubicBezTo>
                    <a:cubicBezTo>
                      <a:pt x="929" y="548"/>
                      <a:pt x="933" y="544"/>
                      <a:pt x="936" y="540"/>
                    </a:cubicBezTo>
                    <a:cubicBezTo>
                      <a:pt x="937" y="539"/>
                      <a:pt x="938" y="538"/>
                      <a:pt x="939" y="537"/>
                    </a:cubicBezTo>
                    <a:cubicBezTo>
                      <a:pt x="940" y="537"/>
                      <a:pt x="941" y="537"/>
                      <a:pt x="941" y="537"/>
                    </a:cubicBezTo>
                    <a:cubicBezTo>
                      <a:pt x="944" y="542"/>
                      <a:pt x="946" y="548"/>
                      <a:pt x="953" y="550"/>
                    </a:cubicBezTo>
                    <a:cubicBezTo>
                      <a:pt x="955" y="550"/>
                      <a:pt x="958" y="549"/>
                      <a:pt x="958" y="547"/>
                    </a:cubicBezTo>
                    <a:cubicBezTo>
                      <a:pt x="959" y="545"/>
                      <a:pt x="958" y="543"/>
                      <a:pt x="955" y="542"/>
                    </a:cubicBezTo>
                    <a:cubicBezTo>
                      <a:pt x="952" y="541"/>
                      <a:pt x="946" y="530"/>
                      <a:pt x="947" y="523"/>
                    </a:cubicBezTo>
                    <a:cubicBezTo>
                      <a:pt x="948" y="518"/>
                      <a:pt x="949" y="512"/>
                      <a:pt x="949" y="506"/>
                    </a:cubicBezTo>
                    <a:cubicBezTo>
                      <a:pt x="949" y="499"/>
                      <a:pt x="948" y="492"/>
                      <a:pt x="947" y="485"/>
                    </a:cubicBezTo>
                    <a:cubicBezTo>
                      <a:pt x="955" y="490"/>
                      <a:pt x="963" y="493"/>
                      <a:pt x="970" y="496"/>
                    </a:cubicBezTo>
                    <a:cubicBezTo>
                      <a:pt x="970" y="496"/>
                      <a:pt x="978" y="499"/>
                      <a:pt x="984" y="503"/>
                    </a:cubicBezTo>
                    <a:cubicBezTo>
                      <a:pt x="989" y="508"/>
                      <a:pt x="992" y="517"/>
                      <a:pt x="995" y="523"/>
                    </a:cubicBezTo>
                    <a:cubicBezTo>
                      <a:pt x="996" y="525"/>
                      <a:pt x="996" y="525"/>
                      <a:pt x="996" y="525"/>
                    </a:cubicBezTo>
                    <a:cubicBezTo>
                      <a:pt x="997" y="527"/>
                      <a:pt x="999" y="528"/>
                      <a:pt x="1001" y="527"/>
                    </a:cubicBezTo>
                    <a:cubicBezTo>
                      <a:pt x="1003" y="526"/>
                      <a:pt x="1004" y="525"/>
                      <a:pt x="1004" y="523"/>
                    </a:cubicBezTo>
                    <a:cubicBezTo>
                      <a:pt x="1004" y="523"/>
                      <a:pt x="1004" y="522"/>
                      <a:pt x="1003" y="522"/>
                    </a:cubicBezTo>
                    <a:cubicBezTo>
                      <a:pt x="1003" y="520"/>
                      <a:pt x="1003" y="520"/>
                      <a:pt x="1003" y="520"/>
                    </a:cubicBezTo>
                    <a:cubicBezTo>
                      <a:pt x="1000" y="514"/>
                      <a:pt x="996" y="505"/>
                      <a:pt x="991" y="499"/>
                    </a:cubicBezTo>
                    <a:cubicBezTo>
                      <a:pt x="995" y="499"/>
                      <a:pt x="999" y="498"/>
                      <a:pt x="1003" y="497"/>
                    </a:cubicBezTo>
                    <a:cubicBezTo>
                      <a:pt x="1007" y="497"/>
                      <a:pt x="1007" y="497"/>
                      <a:pt x="1007" y="497"/>
                    </a:cubicBezTo>
                    <a:cubicBezTo>
                      <a:pt x="1009" y="496"/>
                      <a:pt x="1010" y="494"/>
                      <a:pt x="1010" y="493"/>
                    </a:cubicBezTo>
                    <a:cubicBezTo>
                      <a:pt x="1010" y="492"/>
                      <a:pt x="1010" y="492"/>
                      <a:pt x="1010" y="492"/>
                    </a:cubicBezTo>
                    <a:cubicBezTo>
                      <a:pt x="1010" y="490"/>
                      <a:pt x="1008" y="488"/>
                      <a:pt x="1006" y="489"/>
                    </a:cubicBezTo>
                    <a:cubicBezTo>
                      <a:pt x="1001" y="489"/>
                      <a:pt x="1001" y="489"/>
                      <a:pt x="1001" y="489"/>
                    </a:cubicBezTo>
                    <a:cubicBezTo>
                      <a:pt x="997" y="490"/>
                      <a:pt x="993" y="492"/>
                      <a:pt x="988" y="490"/>
                    </a:cubicBezTo>
                    <a:cubicBezTo>
                      <a:pt x="975" y="485"/>
                      <a:pt x="975" y="485"/>
                      <a:pt x="975" y="485"/>
                    </a:cubicBezTo>
                    <a:cubicBezTo>
                      <a:pt x="969" y="482"/>
                      <a:pt x="963" y="480"/>
                      <a:pt x="958" y="478"/>
                    </a:cubicBezTo>
                    <a:cubicBezTo>
                      <a:pt x="954" y="475"/>
                      <a:pt x="947" y="469"/>
                      <a:pt x="943" y="460"/>
                    </a:cubicBezTo>
                    <a:cubicBezTo>
                      <a:pt x="936" y="446"/>
                      <a:pt x="928" y="434"/>
                      <a:pt x="920" y="423"/>
                    </a:cubicBezTo>
                    <a:cubicBezTo>
                      <a:pt x="919" y="421"/>
                      <a:pt x="921" y="420"/>
                      <a:pt x="923" y="421"/>
                    </a:cubicBezTo>
                    <a:cubicBezTo>
                      <a:pt x="924" y="421"/>
                      <a:pt x="926" y="422"/>
                      <a:pt x="927" y="422"/>
                    </a:cubicBezTo>
                    <a:cubicBezTo>
                      <a:pt x="949" y="429"/>
                      <a:pt x="954" y="429"/>
                      <a:pt x="967" y="433"/>
                    </a:cubicBezTo>
                    <a:cubicBezTo>
                      <a:pt x="979" y="437"/>
                      <a:pt x="988" y="438"/>
                      <a:pt x="1002" y="447"/>
                    </a:cubicBezTo>
                    <a:cubicBezTo>
                      <a:pt x="1010" y="455"/>
                      <a:pt x="1016" y="464"/>
                      <a:pt x="1022" y="474"/>
                    </a:cubicBezTo>
                    <a:cubicBezTo>
                      <a:pt x="1026" y="480"/>
                      <a:pt x="1030" y="486"/>
                      <a:pt x="1035" y="492"/>
                    </a:cubicBezTo>
                    <a:cubicBezTo>
                      <a:pt x="1040" y="500"/>
                      <a:pt x="1044" y="507"/>
                      <a:pt x="1044" y="510"/>
                    </a:cubicBezTo>
                    <a:cubicBezTo>
                      <a:pt x="1045" y="515"/>
                      <a:pt x="1045" y="520"/>
                      <a:pt x="1045" y="526"/>
                    </a:cubicBezTo>
                    <a:cubicBezTo>
                      <a:pt x="1045" y="530"/>
                      <a:pt x="1045" y="530"/>
                      <a:pt x="1045" y="530"/>
                    </a:cubicBezTo>
                    <a:cubicBezTo>
                      <a:pt x="1045" y="532"/>
                      <a:pt x="1047" y="534"/>
                      <a:pt x="1049" y="534"/>
                    </a:cubicBezTo>
                    <a:cubicBezTo>
                      <a:pt x="1051" y="534"/>
                      <a:pt x="1053" y="532"/>
                      <a:pt x="1053" y="530"/>
                    </a:cubicBezTo>
                    <a:cubicBezTo>
                      <a:pt x="1053" y="530"/>
                      <a:pt x="1053" y="525"/>
                      <a:pt x="1053" y="524"/>
                    </a:cubicBezTo>
                    <a:cubicBezTo>
                      <a:pt x="1053" y="517"/>
                      <a:pt x="1053" y="511"/>
                      <a:pt x="1051" y="504"/>
                    </a:cubicBezTo>
                    <a:cubicBezTo>
                      <a:pt x="1052" y="505"/>
                      <a:pt x="1054" y="506"/>
                      <a:pt x="1055" y="507"/>
                    </a:cubicBezTo>
                    <a:cubicBezTo>
                      <a:pt x="1061" y="513"/>
                      <a:pt x="1067" y="519"/>
                      <a:pt x="1074" y="519"/>
                    </a:cubicBezTo>
                    <a:cubicBezTo>
                      <a:pt x="1076" y="519"/>
                      <a:pt x="1078" y="518"/>
                      <a:pt x="1078" y="515"/>
                    </a:cubicBezTo>
                    <a:cubicBezTo>
                      <a:pt x="1078" y="513"/>
                      <a:pt x="1077" y="511"/>
                      <a:pt x="1074" y="511"/>
                    </a:cubicBezTo>
                    <a:cubicBezTo>
                      <a:pt x="1071" y="511"/>
                      <a:pt x="1065" y="506"/>
                      <a:pt x="1060" y="501"/>
                    </a:cubicBezTo>
                    <a:cubicBezTo>
                      <a:pt x="1057" y="498"/>
                      <a:pt x="1047" y="488"/>
                      <a:pt x="1045" y="485"/>
                    </a:cubicBezTo>
                    <a:cubicBezTo>
                      <a:pt x="1041" y="480"/>
                      <a:pt x="1036" y="474"/>
                      <a:pt x="1032" y="467"/>
                    </a:cubicBezTo>
                    <a:cubicBezTo>
                      <a:pt x="1026" y="458"/>
                      <a:pt x="1020" y="448"/>
                      <a:pt x="1012" y="440"/>
                    </a:cubicBezTo>
                    <a:cubicBezTo>
                      <a:pt x="1011" y="439"/>
                      <a:pt x="1012" y="437"/>
                      <a:pt x="1013" y="437"/>
                    </a:cubicBezTo>
                    <a:cubicBezTo>
                      <a:pt x="1015" y="437"/>
                      <a:pt x="1016" y="438"/>
                      <a:pt x="1017" y="438"/>
                    </a:cubicBezTo>
                    <a:cubicBezTo>
                      <a:pt x="1034" y="441"/>
                      <a:pt x="1034" y="441"/>
                      <a:pt x="1034" y="441"/>
                    </a:cubicBezTo>
                    <a:cubicBezTo>
                      <a:pt x="1039" y="442"/>
                      <a:pt x="1044" y="442"/>
                      <a:pt x="1049" y="442"/>
                    </a:cubicBezTo>
                    <a:cubicBezTo>
                      <a:pt x="1056" y="442"/>
                      <a:pt x="1063" y="442"/>
                      <a:pt x="1069" y="444"/>
                    </a:cubicBezTo>
                    <a:cubicBezTo>
                      <a:pt x="1071" y="444"/>
                      <a:pt x="1081" y="447"/>
                      <a:pt x="1085" y="449"/>
                    </a:cubicBezTo>
                    <a:cubicBezTo>
                      <a:pt x="1091" y="452"/>
                      <a:pt x="1096" y="455"/>
                      <a:pt x="1103" y="460"/>
                    </a:cubicBezTo>
                    <a:cubicBezTo>
                      <a:pt x="1104" y="461"/>
                      <a:pt x="1107" y="461"/>
                      <a:pt x="1108" y="459"/>
                    </a:cubicBezTo>
                    <a:cubicBezTo>
                      <a:pt x="1109" y="458"/>
                      <a:pt x="1109" y="457"/>
                      <a:pt x="1109" y="457"/>
                    </a:cubicBezTo>
                    <a:cubicBezTo>
                      <a:pt x="1109" y="455"/>
                      <a:pt x="1108" y="454"/>
                      <a:pt x="1107" y="453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5" name="Freeform 663">
                <a:extLst>
                  <a:ext uri="{FF2B5EF4-FFF2-40B4-BE49-F238E27FC236}">
                    <a16:creationId xmlns:a16="http://schemas.microsoft.com/office/drawing/2014/main" id="{5C68DA8C-A69A-4D1F-88C5-FF333EDDD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2157"/>
                <a:ext cx="150" cy="344"/>
              </a:xfrm>
              <a:custGeom>
                <a:avLst/>
                <a:gdLst>
                  <a:gd name="T0" fmla="*/ 938 w 60"/>
                  <a:gd name="T1" fmla="*/ 0 h 129"/>
                  <a:gd name="T2" fmla="*/ 0 w 60"/>
                  <a:gd name="T3" fmla="*/ 2445 h 1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129">
                    <a:moveTo>
                      <a:pt x="60" y="0"/>
                    </a:moveTo>
                    <a:cubicBezTo>
                      <a:pt x="46" y="20"/>
                      <a:pt x="8" y="99"/>
                      <a:pt x="0" y="1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6" name="Freeform 664">
                <a:extLst>
                  <a:ext uri="{FF2B5EF4-FFF2-40B4-BE49-F238E27FC236}">
                    <a16:creationId xmlns:a16="http://schemas.microsoft.com/office/drawing/2014/main" id="{71497A1C-4FC7-41F0-A725-7D2B675BD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1989"/>
                <a:ext cx="500" cy="718"/>
              </a:xfrm>
              <a:custGeom>
                <a:avLst/>
                <a:gdLst>
                  <a:gd name="T0" fmla="*/ 0 w 200"/>
                  <a:gd name="T1" fmla="*/ 0 h 269"/>
                  <a:gd name="T2" fmla="*/ 1408 w 200"/>
                  <a:gd name="T3" fmla="*/ 1711 h 269"/>
                  <a:gd name="T4" fmla="*/ 3125 w 200"/>
                  <a:gd name="T5" fmla="*/ 5114 h 269"/>
                  <a:gd name="T6" fmla="*/ 1770 w 200"/>
                  <a:gd name="T7" fmla="*/ 1938 h 269"/>
                  <a:gd name="T8" fmla="*/ 0 w 200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0" h="269">
                    <a:moveTo>
                      <a:pt x="0" y="0"/>
                    </a:moveTo>
                    <a:cubicBezTo>
                      <a:pt x="10" y="20"/>
                      <a:pt x="59" y="60"/>
                      <a:pt x="90" y="90"/>
                    </a:cubicBezTo>
                    <a:cubicBezTo>
                      <a:pt x="121" y="120"/>
                      <a:pt x="159" y="172"/>
                      <a:pt x="200" y="269"/>
                    </a:cubicBezTo>
                    <a:cubicBezTo>
                      <a:pt x="186" y="220"/>
                      <a:pt x="162" y="157"/>
                      <a:pt x="113" y="102"/>
                    </a:cubicBezTo>
                    <a:cubicBezTo>
                      <a:pt x="64" y="47"/>
                      <a:pt x="7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7" name="Freeform 665">
                <a:extLst>
                  <a:ext uri="{FF2B5EF4-FFF2-40B4-BE49-F238E27FC236}">
                    <a16:creationId xmlns:a16="http://schemas.microsoft.com/office/drawing/2014/main" id="{ED248D31-3F39-4762-B732-741E5E656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1859"/>
                <a:ext cx="288" cy="178"/>
              </a:xfrm>
              <a:custGeom>
                <a:avLst/>
                <a:gdLst>
                  <a:gd name="T0" fmla="*/ 0 w 115"/>
                  <a:gd name="T1" fmla="*/ 882 h 67"/>
                  <a:gd name="T2" fmla="*/ 1129 w 115"/>
                  <a:gd name="T3" fmla="*/ 749 h 67"/>
                  <a:gd name="T4" fmla="*/ 1806 w 115"/>
                  <a:gd name="T5" fmla="*/ 0 h 67"/>
                  <a:gd name="T6" fmla="*/ 0 w 115"/>
                  <a:gd name="T7" fmla="*/ 882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67">
                    <a:moveTo>
                      <a:pt x="0" y="47"/>
                    </a:moveTo>
                    <a:cubicBezTo>
                      <a:pt x="24" y="52"/>
                      <a:pt x="56" y="51"/>
                      <a:pt x="72" y="40"/>
                    </a:cubicBezTo>
                    <a:cubicBezTo>
                      <a:pt x="86" y="31"/>
                      <a:pt x="103" y="21"/>
                      <a:pt x="115" y="0"/>
                    </a:cubicBezTo>
                    <a:cubicBezTo>
                      <a:pt x="103" y="30"/>
                      <a:pt x="72" y="67"/>
                      <a:pt x="0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8" name="Freeform 666">
                <a:extLst>
                  <a:ext uri="{FF2B5EF4-FFF2-40B4-BE49-F238E27FC236}">
                    <a16:creationId xmlns:a16="http://schemas.microsoft.com/office/drawing/2014/main" id="{75870E9B-33E7-4FE5-85F8-F614730D9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1664"/>
                <a:ext cx="37" cy="221"/>
              </a:xfrm>
              <a:custGeom>
                <a:avLst/>
                <a:gdLst>
                  <a:gd name="T0" fmla="*/ 224 w 15"/>
                  <a:gd name="T1" fmla="*/ 0 h 83"/>
                  <a:gd name="T2" fmla="*/ 91 w 15"/>
                  <a:gd name="T3" fmla="*/ 1566 h 8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83">
                    <a:moveTo>
                      <a:pt x="15" y="0"/>
                    </a:moveTo>
                    <a:cubicBezTo>
                      <a:pt x="11" y="20"/>
                      <a:pt x="0" y="63"/>
                      <a:pt x="6" y="8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9" name="Freeform 667">
                <a:extLst>
                  <a:ext uri="{FF2B5EF4-FFF2-40B4-BE49-F238E27FC236}">
                    <a16:creationId xmlns:a16="http://schemas.microsoft.com/office/drawing/2014/main" id="{D01524E3-0394-4196-8FAD-4E29CDC1B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867"/>
                <a:ext cx="178" cy="114"/>
              </a:xfrm>
              <a:custGeom>
                <a:avLst/>
                <a:gdLst>
                  <a:gd name="T0" fmla="*/ 0 w 71"/>
                  <a:gd name="T1" fmla="*/ 801 h 43"/>
                  <a:gd name="T2" fmla="*/ 1118 w 71"/>
                  <a:gd name="T3" fmla="*/ 0 h 43"/>
                  <a:gd name="T4" fmla="*/ 0 w 71"/>
                  <a:gd name="T5" fmla="*/ 801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43">
                    <a:moveTo>
                      <a:pt x="0" y="43"/>
                    </a:moveTo>
                    <a:cubicBezTo>
                      <a:pt x="37" y="33"/>
                      <a:pt x="63" y="9"/>
                      <a:pt x="71" y="0"/>
                    </a:cubicBezTo>
                    <a:cubicBezTo>
                      <a:pt x="63" y="7"/>
                      <a:pt x="22" y="35"/>
                      <a:pt x="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0" name="Freeform 668">
                <a:extLst>
                  <a:ext uri="{FF2B5EF4-FFF2-40B4-BE49-F238E27FC236}">
                    <a16:creationId xmlns:a16="http://schemas.microsoft.com/office/drawing/2014/main" id="{DF3EB4F9-A74C-414B-B54B-C89855282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3075"/>
                <a:ext cx="140" cy="173"/>
              </a:xfrm>
              <a:custGeom>
                <a:avLst/>
                <a:gdLst>
                  <a:gd name="T0" fmla="*/ 0 w 56"/>
                  <a:gd name="T1" fmla="*/ 1224 h 65"/>
                  <a:gd name="T2" fmla="*/ 875 w 56"/>
                  <a:gd name="T3" fmla="*/ 0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65">
                    <a:moveTo>
                      <a:pt x="0" y="65"/>
                    </a:moveTo>
                    <a:cubicBezTo>
                      <a:pt x="8" y="48"/>
                      <a:pt x="45" y="8"/>
                      <a:pt x="5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1" name="Freeform 669">
                <a:extLst>
                  <a:ext uri="{FF2B5EF4-FFF2-40B4-BE49-F238E27FC236}">
                    <a16:creationId xmlns:a16="http://schemas.microsoft.com/office/drawing/2014/main" id="{D32E75DC-2759-48F0-B3A5-E1FF4FA45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3024"/>
                <a:ext cx="120" cy="259"/>
              </a:xfrm>
              <a:custGeom>
                <a:avLst/>
                <a:gdLst>
                  <a:gd name="T0" fmla="*/ 750 w 48"/>
                  <a:gd name="T1" fmla="*/ 0 h 97"/>
                  <a:gd name="T2" fmla="*/ 238 w 48"/>
                  <a:gd name="T3" fmla="*/ 1161 h 97"/>
                  <a:gd name="T4" fmla="*/ 0 w 48"/>
                  <a:gd name="T5" fmla="*/ 1848 h 97"/>
                  <a:gd name="T6" fmla="*/ 395 w 48"/>
                  <a:gd name="T7" fmla="*/ 1049 h 97"/>
                  <a:gd name="T8" fmla="*/ 750 w 48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97">
                    <a:moveTo>
                      <a:pt x="48" y="0"/>
                    </a:moveTo>
                    <a:cubicBezTo>
                      <a:pt x="45" y="19"/>
                      <a:pt x="24" y="43"/>
                      <a:pt x="15" y="61"/>
                    </a:cubicBezTo>
                    <a:cubicBezTo>
                      <a:pt x="6" y="79"/>
                      <a:pt x="2" y="87"/>
                      <a:pt x="0" y="97"/>
                    </a:cubicBezTo>
                    <a:cubicBezTo>
                      <a:pt x="7" y="79"/>
                      <a:pt x="15" y="70"/>
                      <a:pt x="25" y="55"/>
                    </a:cubicBezTo>
                    <a:cubicBezTo>
                      <a:pt x="35" y="40"/>
                      <a:pt x="48" y="11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2" name="Freeform 670">
                <a:extLst>
                  <a:ext uri="{FF2B5EF4-FFF2-40B4-BE49-F238E27FC236}">
                    <a16:creationId xmlns:a16="http://schemas.microsoft.com/office/drawing/2014/main" id="{258C5CEE-0F0A-46E5-A3EA-92ADED2CF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157"/>
                <a:ext cx="117" cy="123"/>
              </a:xfrm>
              <a:custGeom>
                <a:avLst/>
                <a:gdLst>
                  <a:gd name="T0" fmla="*/ 0 w 47"/>
                  <a:gd name="T1" fmla="*/ 0 h 46"/>
                  <a:gd name="T2" fmla="*/ 724 w 47"/>
                  <a:gd name="T3" fmla="*/ 88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46">
                    <a:moveTo>
                      <a:pt x="0" y="0"/>
                    </a:moveTo>
                    <a:cubicBezTo>
                      <a:pt x="19" y="9"/>
                      <a:pt x="41" y="34"/>
                      <a:pt x="47" y="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3" name="Freeform 671">
                <a:extLst>
                  <a:ext uri="{FF2B5EF4-FFF2-40B4-BE49-F238E27FC236}">
                    <a16:creationId xmlns:a16="http://schemas.microsoft.com/office/drawing/2014/main" id="{F89B8753-EAA4-4F86-807A-A31E1C1A0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1851"/>
                <a:ext cx="63" cy="101"/>
              </a:xfrm>
              <a:custGeom>
                <a:avLst/>
                <a:gdLst>
                  <a:gd name="T0" fmla="*/ 242 w 25"/>
                  <a:gd name="T1" fmla="*/ 0 h 38"/>
                  <a:gd name="T2" fmla="*/ 113 w 25"/>
                  <a:gd name="T3" fmla="*/ 579 h 38"/>
                  <a:gd name="T4" fmla="*/ 401 w 25"/>
                  <a:gd name="T5" fmla="*/ 226 h 38"/>
                  <a:gd name="T6" fmla="*/ 285 w 25"/>
                  <a:gd name="T7" fmla="*/ 319 h 38"/>
                  <a:gd name="T8" fmla="*/ 255 w 25"/>
                  <a:gd name="T9" fmla="*/ 114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8">
                    <a:moveTo>
                      <a:pt x="15" y="0"/>
                    </a:moveTo>
                    <a:cubicBezTo>
                      <a:pt x="14" y="7"/>
                      <a:pt x="0" y="25"/>
                      <a:pt x="7" y="31"/>
                    </a:cubicBezTo>
                    <a:cubicBezTo>
                      <a:pt x="13" y="38"/>
                      <a:pt x="22" y="16"/>
                      <a:pt x="25" y="12"/>
                    </a:cubicBezTo>
                    <a:cubicBezTo>
                      <a:pt x="24" y="14"/>
                      <a:pt x="21" y="16"/>
                      <a:pt x="18" y="17"/>
                    </a:cubicBezTo>
                    <a:cubicBezTo>
                      <a:pt x="17" y="14"/>
                      <a:pt x="17" y="10"/>
                      <a:pt x="16" y="6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4" name="Freeform 672">
                <a:extLst>
                  <a:ext uri="{FF2B5EF4-FFF2-40B4-BE49-F238E27FC236}">
                    <a16:creationId xmlns:a16="http://schemas.microsoft.com/office/drawing/2014/main" id="{2671A154-76EC-4BA1-ADB5-8263B6EF5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3072"/>
                <a:ext cx="48" cy="75"/>
              </a:xfrm>
              <a:custGeom>
                <a:avLst/>
                <a:gdLst>
                  <a:gd name="T0" fmla="*/ 179 w 19"/>
                  <a:gd name="T1" fmla="*/ 0 h 28"/>
                  <a:gd name="T2" fmla="*/ 114 w 19"/>
                  <a:gd name="T3" fmla="*/ 538 h 28"/>
                  <a:gd name="T4" fmla="*/ 306 w 19"/>
                  <a:gd name="T5" fmla="*/ 171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8">
                    <a:moveTo>
                      <a:pt x="11" y="0"/>
                    </a:moveTo>
                    <a:cubicBezTo>
                      <a:pt x="10" y="7"/>
                      <a:pt x="0" y="24"/>
                      <a:pt x="7" y="28"/>
                    </a:cubicBezTo>
                    <a:cubicBezTo>
                      <a:pt x="12" y="23"/>
                      <a:pt x="15" y="15"/>
                      <a:pt x="19" y="9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5" name="Freeform 673">
                <a:extLst>
                  <a:ext uri="{FF2B5EF4-FFF2-40B4-BE49-F238E27FC236}">
                    <a16:creationId xmlns:a16="http://schemas.microsoft.com/office/drawing/2014/main" id="{28C73F98-8E34-4077-9633-4A8B4A120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3179"/>
                <a:ext cx="35" cy="90"/>
              </a:xfrm>
              <a:custGeom>
                <a:avLst/>
                <a:gdLst>
                  <a:gd name="T0" fmla="*/ 0 w 14"/>
                  <a:gd name="T1" fmla="*/ 204 h 34"/>
                  <a:gd name="T2" fmla="*/ 20 w 14"/>
                  <a:gd name="T3" fmla="*/ 630 h 34"/>
                  <a:gd name="T4" fmla="*/ 220 w 14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4">
                    <a:moveTo>
                      <a:pt x="0" y="11"/>
                    </a:moveTo>
                    <a:cubicBezTo>
                      <a:pt x="5" y="19"/>
                      <a:pt x="0" y="27"/>
                      <a:pt x="1" y="34"/>
                    </a:cubicBezTo>
                    <a:cubicBezTo>
                      <a:pt x="5" y="23"/>
                      <a:pt x="8" y="11"/>
                      <a:pt x="14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6" name="Freeform 674">
                <a:extLst>
                  <a:ext uri="{FF2B5EF4-FFF2-40B4-BE49-F238E27FC236}">
                    <a16:creationId xmlns:a16="http://schemas.microsoft.com/office/drawing/2014/main" id="{F7224CBD-C38B-43DF-B172-9416CA646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3077"/>
                <a:ext cx="30" cy="72"/>
              </a:xfrm>
              <a:custGeom>
                <a:avLst/>
                <a:gdLst>
                  <a:gd name="T0" fmla="*/ 83 w 12"/>
                  <a:gd name="T1" fmla="*/ 21 h 27"/>
                  <a:gd name="T2" fmla="*/ 0 w 12"/>
                  <a:gd name="T3" fmla="*/ 512 h 27"/>
                  <a:gd name="T4" fmla="*/ 158 w 12"/>
                  <a:gd name="T5" fmla="*/ 248 h 27"/>
                  <a:gd name="T6" fmla="*/ 158 w 12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7">
                    <a:moveTo>
                      <a:pt x="5" y="1"/>
                    </a:moveTo>
                    <a:cubicBezTo>
                      <a:pt x="3" y="10"/>
                      <a:pt x="4" y="18"/>
                      <a:pt x="0" y="27"/>
                    </a:cubicBezTo>
                    <a:cubicBezTo>
                      <a:pt x="2" y="26"/>
                      <a:pt x="9" y="16"/>
                      <a:pt x="10" y="13"/>
                    </a:cubicBezTo>
                    <a:cubicBezTo>
                      <a:pt x="12" y="7"/>
                      <a:pt x="10" y="6"/>
                      <a:pt x="10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7" name="Freeform 675">
                <a:extLst>
                  <a:ext uri="{FF2B5EF4-FFF2-40B4-BE49-F238E27FC236}">
                    <a16:creationId xmlns:a16="http://schemas.microsoft.com/office/drawing/2014/main" id="{9B80E7A4-9434-4FCC-BF1E-04D248189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3248"/>
                <a:ext cx="42" cy="120"/>
              </a:xfrm>
              <a:custGeom>
                <a:avLst/>
                <a:gdLst>
                  <a:gd name="T0" fmla="*/ 12 w 17"/>
                  <a:gd name="T1" fmla="*/ 0 h 45"/>
                  <a:gd name="T2" fmla="*/ 212 w 17"/>
                  <a:gd name="T3" fmla="*/ 397 h 45"/>
                  <a:gd name="T4" fmla="*/ 257 w 17"/>
                  <a:gd name="T5" fmla="*/ 853 h 45"/>
                  <a:gd name="T6" fmla="*/ 0 w 17"/>
                  <a:gd name="T7" fmla="*/ 93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45">
                    <a:moveTo>
                      <a:pt x="1" y="0"/>
                    </a:moveTo>
                    <a:cubicBezTo>
                      <a:pt x="11" y="9"/>
                      <a:pt x="12" y="10"/>
                      <a:pt x="14" y="21"/>
                    </a:cubicBezTo>
                    <a:cubicBezTo>
                      <a:pt x="15" y="29"/>
                      <a:pt x="16" y="38"/>
                      <a:pt x="17" y="45"/>
                    </a:cubicBezTo>
                    <a:cubicBezTo>
                      <a:pt x="10" y="33"/>
                      <a:pt x="10" y="17"/>
                      <a:pt x="0" y="5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8" name="Freeform 676">
                <a:extLst>
                  <a:ext uri="{FF2B5EF4-FFF2-40B4-BE49-F238E27FC236}">
                    <a16:creationId xmlns:a16="http://schemas.microsoft.com/office/drawing/2014/main" id="{EA4A6BAD-EF53-4DC4-9AE6-A212F05D0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843"/>
                <a:ext cx="42" cy="80"/>
              </a:xfrm>
              <a:custGeom>
                <a:avLst/>
                <a:gdLst>
                  <a:gd name="T0" fmla="*/ 0 w 17"/>
                  <a:gd name="T1" fmla="*/ 341 h 30"/>
                  <a:gd name="T2" fmla="*/ 42 w 17"/>
                  <a:gd name="T3" fmla="*/ 533 h 30"/>
                  <a:gd name="T4" fmla="*/ 257 w 17"/>
                  <a:gd name="T5" fmla="*/ 568 h 30"/>
                  <a:gd name="T6" fmla="*/ 74 w 17"/>
                  <a:gd name="T7" fmla="*/ 0 h 30"/>
                  <a:gd name="T8" fmla="*/ 30 w 17"/>
                  <a:gd name="T9" fmla="*/ 20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0">
                    <a:moveTo>
                      <a:pt x="0" y="18"/>
                    </a:moveTo>
                    <a:cubicBezTo>
                      <a:pt x="1" y="22"/>
                      <a:pt x="2" y="25"/>
                      <a:pt x="3" y="28"/>
                    </a:cubicBezTo>
                    <a:cubicBezTo>
                      <a:pt x="8" y="26"/>
                      <a:pt x="13" y="28"/>
                      <a:pt x="17" y="30"/>
                    </a:cubicBezTo>
                    <a:cubicBezTo>
                      <a:pt x="15" y="22"/>
                      <a:pt x="10" y="7"/>
                      <a:pt x="5" y="0"/>
                    </a:cubicBezTo>
                    <a:cubicBezTo>
                      <a:pt x="5" y="4"/>
                      <a:pt x="3" y="11"/>
                      <a:pt x="2" y="11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9" name="Freeform 677">
                <a:extLst>
                  <a:ext uri="{FF2B5EF4-FFF2-40B4-BE49-F238E27FC236}">
                    <a16:creationId xmlns:a16="http://schemas.microsoft.com/office/drawing/2014/main" id="{C4239E12-622C-4190-AB96-6A2E20FB4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1693"/>
                <a:ext cx="17" cy="22"/>
              </a:xfrm>
              <a:custGeom>
                <a:avLst/>
                <a:gdLst>
                  <a:gd name="T0" fmla="*/ 12 w 7"/>
                  <a:gd name="T1" fmla="*/ 0 h 8"/>
                  <a:gd name="T2" fmla="*/ 0 w 7"/>
                  <a:gd name="T3" fmla="*/ 168 h 8"/>
                  <a:gd name="T4" fmla="*/ 100 w 7"/>
                  <a:gd name="T5" fmla="*/ 10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0" y="2"/>
                      <a:pt x="0" y="6"/>
                      <a:pt x="0" y="8"/>
                    </a:cubicBezTo>
                    <a:cubicBezTo>
                      <a:pt x="2" y="8"/>
                      <a:pt x="5" y="7"/>
                      <a:pt x="7" y="5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0" name="Freeform 678">
                <a:extLst>
                  <a:ext uri="{FF2B5EF4-FFF2-40B4-BE49-F238E27FC236}">
                    <a16:creationId xmlns:a16="http://schemas.microsoft.com/office/drawing/2014/main" id="{44672EC2-2D66-446F-AD7F-8F5645C50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605"/>
                <a:ext cx="90" cy="80"/>
              </a:xfrm>
              <a:custGeom>
                <a:avLst/>
                <a:gdLst>
                  <a:gd name="T0" fmla="*/ 333 w 36"/>
                  <a:gd name="T1" fmla="*/ 0 h 30"/>
                  <a:gd name="T2" fmla="*/ 0 w 36"/>
                  <a:gd name="T3" fmla="*/ 568 h 30"/>
                  <a:gd name="T4" fmla="*/ 345 w 36"/>
                  <a:gd name="T5" fmla="*/ 115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0">
                    <a:moveTo>
                      <a:pt x="21" y="0"/>
                    </a:moveTo>
                    <a:cubicBezTo>
                      <a:pt x="36" y="25"/>
                      <a:pt x="18" y="20"/>
                      <a:pt x="0" y="30"/>
                    </a:cubicBezTo>
                    <a:cubicBezTo>
                      <a:pt x="8" y="28"/>
                      <a:pt x="19" y="14"/>
                      <a:pt x="22" y="6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1" name="Freeform 679">
                <a:extLst>
                  <a:ext uri="{FF2B5EF4-FFF2-40B4-BE49-F238E27FC236}">
                    <a16:creationId xmlns:a16="http://schemas.microsoft.com/office/drawing/2014/main" id="{803799BC-4213-45F5-9631-22011DE88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1752"/>
                <a:ext cx="75" cy="61"/>
              </a:xfrm>
              <a:custGeom>
                <a:avLst/>
                <a:gdLst>
                  <a:gd name="T0" fmla="*/ 188 w 30"/>
                  <a:gd name="T1" fmla="*/ 0 h 23"/>
                  <a:gd name="T2" fmla="*/ 0 w 30"/>
                  <a:gd name="T3" fmla="*/ 430 h 23"/>
                  <a:gd name="T4" fmla="*/ 125 w 30"/>
                  <a:gd name="T5" fmla="*/ 3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3">
                    <a:moveTo>
                      <a:pt x="12" y="0"/>
                    </a:moveTo>
                    <a:cubicBezTo>
                      <a:pt x="30" y="8"/>
                      <a:pt x="4" y="18"/>
                      <a:pt x="0" y="23"/>
                    </a:cubicBezTo>
                    <a:cubicBezTo>
                      <a:pt x="3" y="17"/>
                      <a:pt x="5" y="8"/>
                      <a:pt x="8" y="2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2" name="Freeform 680">
                <a:extLst>
                  <a:ext uri="{FF2B5EF4-FFF2-40B4-BE49-F238E27FC236}">
                    <a16:creationId xmlns:a16="http://schemas.microsoft.com/office/drawing/2014/main" id="{04CA1775-3DC1-439C-96DE-D8006E3D1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811"/>
                <a:ext cx="55" cy="32"/>
              </a:xfrm>
              <a:custGeom>
                <a:avLst/>
                <a:gdLst>
                  <a:gd name="T0" fmla="*/ 0 w 22"/>
                  <a:gd name="T1" fmla="*/ 35 h 12"/>
                  <a:gd name="T2" fmla="*/ 345 w 22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2">
                    <a:moveTo>
                      <a:pt x="0" y="2"/>
                    </a:moveTo>
                    <a:cubicBezTo>
                      <a:pt x="7" y="7"/>
                      <a:pt x="19" y="12"/>
                      <a:pt x="22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3" name="Freeform 681">
                <a:extLst>
                  <a:ext uri="{FF2B5EF4-FFF2-40B4-BE49-F238E27FC236}">
                    <a16:creationId xmlns:a16="http://schemas.microsoft.com/office/drawing/2014/main" id="{73E7AB33-0726-44CA-B2C1-1FA3DA22C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1893"/>
                <a:ext cx="238" cy="390"/>
              </a:xfrm>
              <a:custGeom>
                <a:avLst/>
                <a:gdLst>
                  <a:gd name="T0" fmla="*/ 1035 w 95"/>
                  <a:gd name="T1" fmla="*/ 0 h 146"/>
                  <a:gd name="T2" fmla="*/ 1493 w 95"/>
                  <a:gd name="T3" fmla="*/ 192 h 146"/>
                  <a:gd name="T4" fmla="*/ 0 w 95"/>
                  <a:gd name="T5" fmla="*/ 2783 h 146"/>
                  <a:gd name="T6" fmla="*/ 1193 w 95"/>
                  <a:gd name="T7" fmla="*/ 379 h 146"/>
                  <a:gd name="T8" fmla="*/ 1035 w 95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146">
                    <a:moveTo>
                      <a:pt x="66" y="0"/>
                    </a:moveTo>
                    <a:cubicBezTo>
                      <a:pt x="77" y="9"/>
                      <a:pt x="95" y="10"/>
                      <a:pt x="95" y="10"/>
                    </a:cubicBezTo>
                    <a:cubicBezTo>
                      <a:pt x="87" y="19"/>
                      <a:pt x="26" y="94"/>
                      <a:pt x="0" y="146"/>
                    </a:cubicBezTo>
                    <a:cubicBezTo>
                      <a:pt x="16" y="99"/>
                      <a:pt x="72" y="33"/>
                      <a:pt x="76" y="20"/>
                    </a:cubicBezTo>
                    <a:cubicBezTo>
                      <a:pt x="80" y="7"/>
                      <a:pt x="71" y="3"/>
                      <a:pt x="66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4" name="Freeform 682">
                <a:extLst>
                  <a:ext uri="{FF2B5EF4-FFF2-40B4-BE49-F238E27FC236}">
                    <a16:creationId xmlns:a16="http://schemas.microsoft.com/office/drawing/2014/main" id="{01AE3EAF-45D4-485B-9F5C-AB6E368A2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784"/>
                <a:ext cx="53" cy="205"/>
              </a:xfrm>
              <a:custGeom>
                <a:avLst/>
                <a:gdLst>
                  <a:gd name="T0" fmla="*/ 0 w 21"/>
                  <a:gd name="T1" fmla="*/ 0 h 77"/>
                  <a:gd name="T2" fmla="*/ 338 w 21"/>
                  <a:gd name="T3" fmla="*/ 1454 h 77"/>
                  <a:gd name="T4" fmla="*/ 0 w 21"/>
                  <a:gd name="T5" fmla="*/ 0 h 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77">
                    <a:moveTo>
                      <a:pt x="0" y="0"/>
                    </a:moveTo>
                    <a:cubicBezTo>
                      <a:pt x="8" y="15"/>
                      <a:pt x="20" y="70"/>
                      <a:pt x="21" y="77"/>
                    </a:cubicBezTo>
                    <a:cubicBezTo>
                      <a:pt x="11" y="58"/>
                      <a:pt x="2" y="14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5" name="Freeform 683">
                <a:extLst>
                  <a:ext uri="{FF2B5EF4-FFF2-40B4-BE49-F238E27FC236}">
                    <a16:creationId xmlns:a16="http://schemas.microsoft.com/office/drawing/2014/main" id="{6B23A04D-A41D-4277-866D-9B55C6EDB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2795"/>
                <a:ext cx="55" cy="261"/>
              </a:xfrm>
              <a:custGeom>
                <a:avLst/>
                <a:gdLst>
                  <a:gd name="T0" fmla="*/ 345 w 22"/>
                  <a:gd name="T1" fmla="*/ 0 h 98"/>
                  <a:gd name="T2" fmla="*/ 63 w 22"/>
                  <a:gd name="T3" fmla="*/ 1851 h 98"/>
                  <a:gd name="T4" fmla="*/ 345 w 22"/>
                  <a:gd name="T5" fmla="*/ 0 h 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98">
                    <a:moveTo>
                      <a:pt x="22" y="0"/>
                    </a:moveTo>
                    <a:cubicBezTo>
                      <a:pt x="17" y="21"/>
                      <a:pt x="0" y="79"/>
                      <a:pt x="4" y="98"/>
                    </a:cubicBezTo>
                    <a:cubicBezTo>
                      <a:pt x="0" y="62"/>
                      <a:pt x="8" y="19"/>
                      <a:pt x="22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6" name="Freeform 684">
                <a:extLst>
                  <a:ext uri="{FF2B5EF4-FFF2-40B4-BE49-F238E27FC236}">
                    <a16:creationId xmlns:a16="http://schemas.microsoft.com/office/drawing/2014/main" id="{43424956-E149-4DE7-B4C3-EDC2791DB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901"/>
                <a:ext cx="18" cy="16"/>
              </a:xfrm>
              <a:custGeom>
                <a:avLst/>
                <a:gdLst>
                  <a:gd name="T0" fmla="*/ 0 w 7"/>
                  <a:gd name="T1" fmla="*/ 35 h 6"/>
                  <a:gd name="T2" fmla="*/ 67 w 7"/>
                  <a:gd name="T3" fmla="*/ 21 h 6"/>
                  <a:gd name="T4" fmla="*/ 118 w 7"/>
                  <a:gd name="T5" fmla="*/ 77 h 6"/>
                  <a:gd name="T6" fmla="*/ 54 w 7"/>
                  <a:gd name="T7" fmla="*/ 93 h 6"/>
                  <a:gd name="T8" fmla="*/ 0 w 7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7" y="5"/>
                      <a:pt x="5" y="6"/>
                      <a:pt x="3" y="5"/>
                    </a:cubicBezTo>
                    <a:cubicBezTo>
                      <a:pt x="1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7" name="Freeform 685">
                <a:extLst>
                  <a:ext uri="{FF2B5EF4-FFF2-40B4-BE49-F238E27FC236}">
                    <a16:creationId xmlns:a16="http://schemas.microsoft.com/office/drawing/2014/main" id="{C458B7CA-1089-4392-8287-E27201F48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2896"/>
                <a:ext cx="20" cy="13"/>
              </a:xfrm>
              <a:custGeom>
                <a:avLst/>
                <a:gdLst>
                  <a:gd name="T0" fmla="*/ 20 w 8"/>
                  <a:gd name="T1" fmla="*/ 68 h 5"/>
                  <a:gd name="T2" fmla="*/ 50 w 8"/>
                  <a:gd name="T3" fmla="*/ 0 h 5"/>
                  <a:gd name="T4" fmla="*/ 113 w 8"/>
                  <a:gd name="T5" fmla="*/ 21 h 5"/>
                  <a:gd name="T6" fmla="*/ 83 w 8"/>
                  <a:gd name="T7" fmla="*/ 88 h 5"/>
                  <a:gd name="T8" fmla="*/ 20 w 8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1" y="4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7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8" name="Freeform 686">
                <a:extLst>
                  <a:ext uri="{FF2B5EF4-FFF2-40B4-BE49-F238E27FC236}">
                    <a16:creationId xmlns:a16="http://schemas.microsoft.com/office/drawing/2014/main" id="{64F700DB-3328-4BAC-A6BC-DD5073112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3259"/>
                <a:ext cx="17" cy="13"/>
              </a:xfrm>
              <a:custGeom>
                <a:avLst/>
                <a:gdLst>
                  <a:gd name="T0" fmla="*/ 0 w 7"/>
                  <a:gd name="T1" fmla="*/ 55 h 5"/>
                  <a:gd name="T2" fmla="*/ 41 w 7"/>
                  <a:gd name="T3" fmla="*/ 0 h 5"/>
                  <a:gd name="T4" fmla="*/ 100 w 7"/>
                  <a:gd name="T5" fmla="*/ 55 h 5"/>
                  <a:gd name="T6" fmla="*/ 41 w 7"/>
                  <a:gd name="T7" fmla="*/ 88 h 5"/>
                  <a:gd name="T8" fmla="*/ 0 w 7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7" y="2"/>
                      <a:pt x="7" y="3"/>
                    </a:cubicBezTo>
                    <a:cubicBezTo>
                      <a:pt x="7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9" name="Freeform 687">
                <a:extLst>
                  <a:ext uri="{FF2B5EF4-FFF2-40B4-BE49-F238E27FC236}">
                    <a16:creationId xmlns:a16="http://schemas.microsoft.com/office/drawing/2014/main" id="{76DE5C75-0D09-49FA-BEEF-E06170D09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3525"/>
                <a:ext cx="17" cy="19"/>
              </a:xfrm>
              <a:custGeom>
                <a:avLst/>
                <a:gdLst>
                  <a:gd name="T0" fmla="*/ 12 w 7"/>
                  <a:gd name="T1" fmla="*/ 22 h 7"/>
                  <a:gd name="T2" fmla="*/ 70 w 7"/>
                  <a:gd name="T3" fmla="*/ 22 h 7"/>
                  <a:gd name="T4" fmla="*/ 87 w 7"/>
                  <a:gd name="T5" fmla="*/ 103 h 7"/>
                  <a:gd name="T6" fmla="*/ 29 w 7"/>
                  <a:gd name="T7" fmla="*/ 103 h 7"/>
                  <a:gd name="T8" fmla="*/ 12 w 7"/>
                  <a:gd name="T9" fmla="*/ 2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0" name="Freeform 688">
                <a:extLst>
                  <a:ext uri="{FF2B5EF4-FFF2-40B4-BE49-F238E27FC236}">
                    <a16:creationId xmlns:a16="http://schemas.microsoft.com/office/drawing/2014/main" id="{3AC3F9A9-435F-4DF9-A522-A64970BD1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3712"/>
                <a:ext cx="17" cy="13"/>
              </a:xfrm>
              <a:custGeom>
                <a:avLst/>
                <a:gdLst>
                  <a:gd name="T0" fmla="*/ 0 w 7"/>
                  <a:gd name="T1" fmla="*/ 55 h 5"/>
                  <a:gd name="T2" fmla="*/ 41 w 7"/>
                  <a:gd name="T3" fmla="*/ 0 h 5"/>
                  <a:gd name="T4" fmla="*/ 100 w 7"/>
                  <a:gd name="T5" fmla="*/ 34 h 5"/>
                  <a:gd name="T6" fmla="*/ 58 w 7"/>
                  <a:gd name="T7" fmla="*/ 88 h 5"/>
                  <a:gd name="T8" fmla="*/ 0 w 7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7" y="0"/>
                      <a:pt x="7" y="2"/>
                    </a:cubicBezTo>
                    <a:cubicBezTo>
                      <a:pt x="7" y="3"/>
                      <a:pt x="6" y="4"/>
                      <a:pt x="4" y="5"/>
                    </a:cubicBezTo>
                    <a:cubicBezTo>
                      <a:pt x="2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1" name="Freeform 689">
                <a:extLst>
                  <a:ext uri="{FF2B5EF4-FFF2-40B4-BE49-F238E27FC236}">
                    <a16:creationId xmlns:a16="http://schemas.microsoft.com/office/drawing/2014/main" id="{369B98D2-2BE4-42CB-BDA9-0DC056A05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3699"/>
                <a:ext cx="20" cy="16"/>
              </a:xfrm>
              <a:custGeom>
                <a:avLst/>
                <a:gdLst>
                  <a:gd name="T0" fmla="*/ 20 w 8"/>
                  <a:gd name="T1" fmla="*/ 21 h 6"/>
                  <a:gd name="T2" fmla="*/ 83 w 8"/>
                  <a:gd name="T3" fmla="*/ 21 h 6"/>
                  <a:gd name="T4" fmla="*/ 113 w 8"/>
                  <a:gd name="T5" fmla="*/ 93 h 6"/>
                  <a:gd name="T6" fmla="*/ 50 w 8"/>
                  <a:gd name="T7" fmla="*/ 93 h 6"/>
                  <a:gd name="T8" fmla="*/ 20 w 8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6"/>
                      <a:pt x="5" y="6"/>
                      <a:pt x="3" y="5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2" name="Freeform 690">
                <a:extLst>
                  <a:ext uri="{FF2B5EF4-FFF2-40B4-BE49-F238E27FC236}">
                    <a16:creationId xmlns:a16="http://schemas.microsoft.com/office/drawing/2014/main" id="{DA1F3AE1-0B85-4502-8B24-2DAA6AE62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3557"/>
                <a:ext cx="20" cy="16"/>
              </a:xfrm>
              <a:custGeom>
                <a:avLst/>
                <a:gdLst>
                  <a:gd name="T0" fmla="*/ 20 w 8"/>
                  <a:gd name="T1" fmla="*/ 77 h 6"/>
                  <a:gd name="T2" fmla="*/ 50 w 8"/>
                  <a:gd name="T3" fmla="*/ 21 h 6"/>
                  <a:gd name="T4" fmla="*/ 113 w 8"/>
                  <a:gd name="T5" fmla="*/ 21 h 6"/>
                  <a:gd name="T6" fmla="*/ 83 w 8"/>
                  <a:gd name="T7" fmla="*/ 93 h 6"/>
                  <a:gd name="T8" fmla="*/ 20 w 8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0" y="3"/>
                      <a:pt x="1" y="2"/>
                      <a:pt x="3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3"/>
                      <a:pt x="7" y="4"/>
                      <a:pt x="5" y="5"/>
                    </a:cubicBezTo>
                    <a:cubicBezTo>
                      <a:pt x="3" y="6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3" name="Freeform 691">
                <a:extLst>
                  <a:ext uri="{FF2B5EF4-FFF2-40B4-BE49-F238E27FC236}">
                    <a16:creationId xmlns:a16="http://schemas.microsoft.com/office/drawing/2014/main" id="{BBA7D6F6-BB61-4AB2-85E1-FE4D7ACD0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3419"/>
                <a:ext cx="20" cy="13"/>
              </a:xfrm>
              <a:custGeom>
                <a:avLst/>
                <a:gdLst>
                  <a:gd name="T0" fmla="*/ 20 w 8"/>
                  <a:gd name="T1" fmla="*/ 68 h 5"/>
                  <a:gd name="T2" fmla="*/ 50 w 8"/>
                  <a:gd name="T3" fmla="*/ 0 h 5"/>
                  <a:gd name="T4" fmla="*/ 113 w 8"/>
                  <a:gd name="T5" fmla="*/ 21 h 5"/>
                  <a:gd name="T6" fmla="*/ 83 w 8"/>
                  <a:gd name="T7" fmla="*/ 88 h 5"/>
                  <a:gd name="T8" fmla="*/ 20 w 8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1" y="4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7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4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4" name="Freeform 692">
                <a:extLst>
                  <a:ext uri="{FF2B5EF4-FFF2-40B4-BE49-F238E27FC236}">
                    <a16:creationId xmlns:a16="http://schemas.microsoft.com/office/drawing/2014/main" id="{13E95D50-2950-483F-BF25-E0C321EF7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3075"/>
                <a:ext cx="17" cy="16"/>
              </a:xfrm>
              <a:custGeom>
                <a:avLst/>
                <a:gdLst>
                  <a:gd name="T0" fmla="*/ 0 w 7"/>
                  <a:gd name="T1" fmla="*/ 21 h 6"/>
                  <a:gd name="T2" fmla="*/ 58 w 7"/>
                  <a:gd name="T3" fmla="*/ 0 h 6"/>
                  <a:gd name="T4" fmla="*/ 100 w 7"/>
                  <a:gd name="T5" fmla="*/ 77 h 6"/>
                  <a:gd name="T6" fmla="*/ 41 w 7"/>
                  <a:gd name="T7" fmla="*/ 93 h 6"/>
                  <a:gd name="T8" fmla="*/ 0 w 7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7" y="5"/>
                      <a:pt x="5" y="6"/>
                      <a:pt x="3" y="5"/>
                    </a:cubicBezTo>
                    <a:cubicBezTo>
                      <a:pt x="1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5" name="Freeform 693">
                <a:extLst>
                  <a:ext uri="{FF2B5EF4-FFF2-40B4-BE49-F238E27FC236}">
                    <a16:creationId xmlns:a16="http://schemas.microsoft.com/office/drawing/2014/main" id="{A2E8C8B1-ED5E-4AF8-929F-DFA31E268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2453"/>
                <a:ext cx="18" cy="16"/>
              </a:xfrm>
              <a:custGeom>
                <a:avLst/>
                <a:gdLst>
                  <a:gd name="T0" fmla="*/ 0 w 7"/>
                  <a:gd name="T1" fmla="*/ 21 h 6"/>
                  <a:gd name="T2" fmla="*/ 67 w 7"/>
                  <a:gd name="T3" fmla="*/ 21 h 6"/>
                  <a:gd name="T4" fmla="*/ 100 w 7"/>
                  <a:gd name="T5" fmla="*/ 93 h 6"/>
                  <a:gd name="T6" fmla="*/ 33 w 7"/>
                  <a:gd name="T7" fmla="*/ 93 h 6"/>
                  <a:gd name="T8" fmla="*/ 0 w 7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6" y="2"/>
                      <a:pt x="7" y="3"/>
                      <a:pt x="6" y="5"/>
                    </a:cubicBezTo>
                    <a:cubicBezTo>
                      <a:pt x="6" y="6"/>
                      <a:pt x="4" y="6"/>
                      <a:pt x="2" y="5"/>
                    </a:cubicBezTo>
                    <a:cubicBezTo>
                      <a:pt x="1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6" name="Freeform 694">
                <a:extLst>
                  <a:ext uri="{FF2B5EF4-FFF2-40B4-BE49-F238E27FC236}">
                    <a16:creationId xmlns:a16="http://schemas.microsoft.com/office/drawing/2014/main" id="{70BB56CF-828B-4A5C-9121-44350D681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2549"/>
                <a:ext cx="20" cy="16"/>
              </a:xfrm>
              <a:custGeom>
                <a:avLst/>
                <a:gdLst>
                  <a:gd name="T0" fmla="*/ 20 w 8"/>
                  <a:gd name="T1" fmla="*/ 77 h 6"/>
                  <a:gd name="T2" fmla="*/ 33 w 8"/>
                  <a:gd name="T3" fmla="*/ 21 h 6"/>
                  <a:gd name="T4" fmla="*/ 113 w 8"/>
                  <a:gd name="T5" fmla="*/ 21 h 6"/>
                  <a:gd name="T6" fmla="*/ 83 w 8"/>
                  <a:gd name="T7" fmla="*/ 93 h 6"/>
                  <a:gd name="T8" fmla="*/ 20 w 8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0" y="3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3" y="6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7" name="Freeform 695">
                <a:extLst>
                  <a:ext uri="{FF2B5EF4-FFF2-40B4-BE49-F238E27FC236}">
                    <a16:creationId xmlns:a16="http://schemas.microsoft.com/office/drawing/2014/main" id="{F924D1D2-0C12-4F09-9E2E-8F0B9D7F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587"/>
                <a:ext cx="20" cy="16"/>
              </a:xfrm>
              <a:custGeom>
                <a:avLst/>
                <a:gdLst>
                  <a:gd name="T0" fmla="*/ 20 w 8"/>
                  <a:gd name="T1" fmla="*/ 21 h 6"/>
                  <a:gd name="T2" fmla="*/ 83 w 8"/>
                  <a:gd name="T3" fmla="*/ 21 h 6"/>
                  <a:gd name="T4" fmla="*/ 113 w 8"/>
                  <a:gd name="T5" fmla="*/ 93 h 6"/>
                  <a:gd name="T6" fmla="*/ 50 w 8"/>
                  <a:gd name="T7" fmla="*/ 93 h 6"/>
                  <a:gd name="T8" fmla="*/ 20 w 8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2" y="0"/>
                      <a:pt x="3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6"/>
                      <a:pt x="4" y="6"/>
                      <a:pt x="3" y="5"/>
                    </a:cubicBezTo>
                    <a:cubicBezTo>
                      <a:pt x="1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8" name="Freeform 696">
                <a:extLst>
                  <a:ext uri="{FF2B5EF4-FFF2-40B4-BE49-F238E27FC236}">
                    <a16:creationId xmlns:a16="http://schemas.microsoft.com/office/drawing/2014/main" id="{67FD72AC-BB89-4AC1-9259-5E5BCF2E8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3325"/>
                <a:ext cx="18" cy="19"/>
              </a:xfrm>
              <a:custGeom>
                <a:avLst/>
                <a:gdLst>
                  <a:gd name="T0" fmla="*/ 21 w 7"/>
                  <a:gd name="T1" fmla="*/ 22 h 7"/>
                  <a:gd name="T2" fmla="*/ 85 w 7"/>
                  <a:gd name="T3" fmla="*/ 22 h 7"/>
                  <a:gd name="T4" fmla="*/ 118 w 7"/>
                  <a:gd name="T5" fmla="*/ 103 h 7"/>
                  <a:gd name="T6" fmla="*/ 33 w 7"/>
                  <a:gd name="T7" fmla="*/ 117 h 7"/>
                  <a:gd name="T8" fmla="*/ 21 w 7"/>
                  <a:gd name="T9" fmla="*/ 2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9" name="Freeform 697">
                <a:extLst>
                  <a:ext uri="{FF2B5EF4-FFF2-40B4-BE49-F238E27FC236}">
                    <a16:creationId xmlns:a16="http://schemas.microsoft.com/office/drawing/2014/main" id="{4B71B7FD-09AC-4470-99E1-5CF903BB6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3523"/>
                <a:ext cx="15" cy="21"/>
              </a:xfrm>
              <a:custGeom>
                <a:avLst/>
                <a:gdLst>
                  <a:gd name="T0" fmla="*/ 20 w 6"/>
                  <a:gd name="T1" fmla="*/ 123 h 8"/>
                  <a:gd name="T2" fmla="*/ 0 w 6"/>
                  <a:gd name="T3" fmla="*/ 55 h 8"/>
                  <a:gd name="T4" fmla="*/ 63 w 6"/>
                  <a:gd name="T5" fmla="*/ 21 h 8"/>
                  <a:gd name="T6" fmla="*/ 83 w 6"/>
                  <a:gd name="T7" fmla="*/ 89 h 8"/>
                  <a:gd name="T8" fmla="*/ 20 w 6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0" y="6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5"/>
                    </a:cubicBezTo>
                    <a:cubicBezTo>
                      <a:pt x="4" y="7"/>
                      <a:pt x="2" y="8"/>
                      <a:pt x="1" y="7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0" name="Freeform 698">
                <a:extLst>
                  <a:ext uri="{FF2B5EF4-FFF2-40B4-BE49-F238E27FC236}">
                    <a16:creationId xmlns:a16="http://schemas.microsoft.com/office/drawing/2014/main" id="{3A2DEB9E-AC90-4AC1-8B1B-4A466A798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3635"/>
                <a:ext cx="12" cy="18"/>
              </a:xfrm>
              <a:custGeom>
                <a:avLst/>
                <a:gdLst>
                  <a:gd name="T0" fmla="*/ 29 w 5"/>
                  <a:gd name="T1" fmla="*/ 21 h 7"/>
                  <a:gd name="T2" fmla="*/ 70 w 5"/>
                  <a:gd name="T3" fmla="*/ 33 h 7"/>
                  <a:gd name="T4" fmla="*/ 41 w 5"/>
                  <a:gd name="T5" fmla="*/ 100 h 7"/>
                  <a:gd name="T6" fmla="*/ 0 w 5"/>
                  <a:gd name="T7" fmla="*/ 85 h 7"/>
                  <a:gd name="T8" fmla="*/ 29 w 5"/>
                  <a:gd name="T9" fmla="*/ 2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3" y="0"/>
                      <a:pt x="4" y="1"/>
                      <a:pt x="5" y="2"/>
                    </a:cubicBezTo>
                    <a:cubicBezTo>
                      <a:pt x="5" y="4"/>
                      <a:pt x="4" y="6"/>
                      <a:pt x="3" y="6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0" y="3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1" name="Freeform 699">
                <a:extLst>
                  <a:ext uri="{FF2B5EF4-FFF2-40B4-BE49-F238E27FC236}">
                    <a16:creationId xmlns:a16="http://schemas.microsoft.com/office/drawing/2014/main" id="{C888EC60-D3CF-47D9-B7D2-3C55237B0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2427"/>
                <a:ext cx="18" cy="16"/>
              </a:xfrm>
              <a:custGeom>
                <a:avLst/>
                <a:gdLst>
                  <a:gd name="T0" fmla="*/ 21 w 7"/>
                  <a:gd name="T1" fmla="*/ 93 h 6"/>
                  <a:gd name="T2" fmla="*/ 33 w 7"/>
                  <a:gd name="T3" fmla="*/ 21 h 6"/>
                  <a:gd name="T4" fmla="*/ 100 w 7"/>
                  <a:gd name="T5" fmla="*/ 21 h 6"/>
                  <a:gd name="T6" fmla="*/ 85 w 7"/>
                  <a:gd name="T7" fmla="*/ 93 h 6"/>
                  <a:gd name="T8" fmla="*/ 21 w 7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5"/>
                    </a:move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7" y="2"/>
                      <a:pt x="7" y="3"/>
                      <a:pt x="5" y="5"/>
                    </a:cubicBezTo>
                    <a:cubicBezTo>
                      <a:pt x="4" y="6"/>
                      <a:pt x="2" y="6"/>
                      <a:pt x="1" y="5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2" name="Freeform 700">
                <a:extLst>
                  <a:ext uri="{FF2B5EF4-FFF2-40B4-BE49-F238E27FC236}">
                    <a16:creationId xmlns:a16="http://schemas.microsoft.com/office/drawing/2014/main" id="{C91D98E3-490A-4144-80D6-6EBE140FF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1672"/>
                <a:ext cx="15" cy="11"/>
              </a:xfrm>
              <a:custGeom>
                <a:avLst/>
                <a:gdLst>
                  <a:gd name="T0" fmla="*/ 20 w 6"/>
                  <a:gd name="T1" fmla="*/ 61 h 4"/>
                  <a:gd name="T2" fmla="*/ 33 w 6"/>
                  <a:gd name="T3" fmla="*/ 0 h 4"/>
                  <a:gd name="T4" fmla="*/ 95 w 6"/>
                  <a:gd name="T5" fmla="*/ 22 h 4"/>
                  <a:gd name="T6" fmla="*/ 63 w 6"/>
                  <a:gd name="T7" fmla="*/ 61 h 4"/>
                  <a:gd name="T8" fmla="*/ 20 w 6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5" y="3"/>
                      <a:pt x="4" y="3"/>
                    </a:cubicBezTo>
                    <a:cubicBezTo>
                      <a:pt x="3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3" name="Freeform 701">
                <a:extLst>
                  <a:ext uri="{FF2B5EF4-FFF2-40B4-BE49-F238E27FC236}">
                    <a16:creationId xmlns:a16="http://schemas.microsoft.com/office/drawing/2014/main" id="{AF439F05-FA51-4D98-B38B-668D53C99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1811"/>
                <a:ext cx="10" cy="16"/>
              </a:xfrm>
              <a:custGeom>
                <a:avLst/>
                <a:gdLst>
                  <a:gd name="T0" fmla="*/ 20 w 4"/>
                  <a:gd name="T1" fmla="*/ 115 h 6"/>
                  <a:gd name="T2" fmla="*/ 20 w 4"/>
                  <a:gd name="T3" fmla="*/ 56 h 6"/>
                  <a:gd name="T4" fmla="*/ 50 w 4"/>
                  <a:gd name="T5" fmla="*/ 21 h 6"/>
                  <a:gd name="T6" fmla="*/ 63 w 4"/>
                  <a:gd name="T7" fmla="*/ 77 h 6"/>
                  <a:gd name="T8" fmla="*/ 20 w 4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0" y="5"/>
                      <a:pt x="0" y="4"/>
                      <a:pt x="1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4" name="Freeform 702">
                <a:extLst>
                  <a:ext uri="{FF2B5EF4-FFF2-40B4-BE49-F238E27FC236}">
                    <a16:creationId xmlns:a16="http://schemas.microsoft.com/office/drawing/2014/main" id="{9784E11E-AA53-434E-9FCE-146BEE6E7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2000"/>
                <a:ext cx="12" cy="13"/>
              </a:xfrm>
              <a:custGeom>
                <a:avLst/>
                <a:gdLst>
                  <a:gd name="T0" fmla="*/ 0 w 5"/>
                  <a:gd name="T1" fmla="*/ 21 h 5"/>
                  <a:gd name="T2" fmla="*/ 41 w 5"/>
                  <a:gd name="T3" fmla="*/ 21 h 5"/>
                  <a:gd name="T4" fmla="*/ 70 w 5"/>
                  <a:gd name="T5" fmla="*/ 68 h 5"/>
                  <a:gd name="T6" fmla="*/ 29 w 5"/>
                  <a:gd name="T7" fmla="*/ 68 h 5"/>
                  <a:gd name="T8" fmla="*/ 0 w 5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5" name="Freeform 703">
                <a:extLst>
                  <a:ext uri="{FF2B5EF4-FFF2-40B4-BE49-F238E27FC236}">
                    <a16:creationId xmlns:a16="http://schemas.microsoft.com/office/drawing/2014/main" id="{53BCEF6F-15E1-43AC-BFD3-81116B7B5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" y="2115"/>
                <a:ext cx="15" cy="10"/>
              </a:xfrm>
              <a:custGeom>
                <a:avLst/>
                <a:gdLst>
                  <a:gd name="T0" fmla="*/ 20 w 6"/>
                  <a:gd name="T1" fmla="*/ 50 h 4"/>
                  <a:gd name="T2" fmla="*/ 33 w 6"/>
                  <a:gd name="T3" fmla="*/ 20 h 4"/>
                  <a:gd name="T4" fmla="*/ 95 w 6"/>
                  <a:gd name="T5" fmla="*/ 20 h 4"/>
                  <a:gd name="T6" fmla="*/ 63 w 6"/>
                  <a:gd name="T7" fmla="*/ 63 h 4"/>
                  <a:gd name="T8" fmla="*/ 20 w 6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0" y="2"/>
                      <a:pt x="1" y="1"/>
                      <a:pt x="2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3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6" name="Freeform 704">
                <a:extLst>
                  <a:ext uri="{FF2B5EF4-FFF2-40B4-BE49-F238E27FC236}">
                    <a16:creationId xmlns:a16="http://schemas.microsoft.com/office/drawing/2014/main" id="{A5EEAB69-7594-4C57-9BBC-4AB775C35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1624"/>
                <a:ext cx="12" cy="8"/>
              </a:xfrm>
              <a:custGeom>
                <a:avLst/>
                <a:gdLst>
                  <a:gd name="T0" fmla="*/ 0 w 5"/>
                  <a:gd name="T1" fmla="*/ 35 h 3"/>
                  <a:gd name="T2" fmla="*/ 29 w 5"/>
                  <a:gd name="T3" fmla="*/ 0 h 3"/>
                  <a:gd name="T4" fmla="*/ 70 w 5"/>
                  <a:gd name="T5" fmla="*/ 21 h 3"/>
                  <a:gd name="T6" fmla="*/ 41 w 5"/>
                  <a:gd name="T7" fmla="*/ 56 h 3"/>
                  <a:gd name="T8" fmla="*/ 0 w 5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7" name="Freeform 705">
                <a:extLst>
                  <a:ext uri="{FF2B5EF4-FFF2-40B4-BE49-F238E27FC236}">
                    <a16:creationId xmlns:a16="http://schemas.microsoft.com/office/drawing/2014/main" id="{2DA05FD4-4604-46CE-95E8-F8CF9710F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1563"/>
                <a:ext cx="10" cy="16"/>
              </a:xfrm>
              <a:custGeom>
                <a:avLst/>
                <a:gdLst>
                  <a:gd name="T0" fmla="*/ 20 w 4"/>
                  <a:gd name="T1" fmla="*/ 21 h 6"/>
                  <a:gd name="T2" fmla="*/ 50 w 4"/>
                  <a:gd name="T3" fmla="*/ 35 h 6"/>
                  <a:gd name="T4" fmla="*/ 50 w 4"/>
                  <a:gd name="T5" fmla="*/ 93 h 6"/>
                  <a:gd name="T6" fmla="*/ 0 w 4"/>
                  <a:gd name="T7" fmla="*/ 77 h 6"/>
                  <a:gd name="T8" fmla="*/ 20 w 4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0"/>
                      <a:pt x="3" y="0"/>
                      <a:pt x="3" y="2"/>
                    </a:cubicBezTo>
                    <a:cubicBezTo>
                      <a:pt x="4" y="3"/>
                      <a:pt x="4" y="4"/>
                      <a:pt x="3" y="5"/>
                    </a:cubicBezTo>
                    <a:cubicBezTo>
                      <a:pt x="3" y="6"/>
                      <a:pt x="1" y="5"/>
                      <a:pt x="0" y="4"/>
                    </a:cubicBezTo>
                    <a:cubicBezTo>
                      <a:pt x="0" y="3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8" name="Freeform 706">
                <a:extLst>
                  <a:ext uri="{FF2B5EF4-FFF2-40B4-BE49-F238E27FC236}">
                    <a16:creationId xmlns:a16="http://schemas.microsoft.com/office/drawing/2014/main" id="{D0A72F55-5A1A-4A4D-A5FF-12839FC84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1272"/>
                <a:ext cx="12" cy="13"/>
              </a:xfrm>
              <a:custGeom>
                <a:avLst/>
                <a:gdLst>
                  <a:gd name="T0" fmla="*/ 0 w 5"/>
                  <a:gd name="T1" fmla="*/ 68 h 5"/>
                  <a:gd name="T2" fmla="*/ 12 w 5"/>
                  <a:gd name="T3" fmla="*/ 21 h 5"/>
                  <a:gd name="T4" fmla="*/ 58 w 5"/>
                  <a:gd name="T5" fmla="*/ 21 h 5"/>
                  <a:gd name="T6" fmla="*/ 58 w 5"/>
                  <a:gd name="T7" fmla="*/ 68 h 5"/>
                  <a:gd name="T8" fmla="*/ 0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9" name="Freeform 707">
                <a:extLst>
                  <a:ext uri="{FF2B5EF4-FFF2-40B4-BE49-F238E27FC236}">
                    <a16:creationId xmlns:a16="http://schemas.microsoft.com/office/drawing/2014/main" id="{5722C1F2-1336-4F40-A446-AA3F424B7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267"/>
                <a:ext cx="12" cy="10"/>
              </a:xfrm>
              <a:custGeom>
                <a:avLst/>
                <a:gdLst>
                  <a:gd name="T0" fmla="*/ 0 w 5"/>
                  <a:gd name="T1" fmla="*/ 50 h 4"/>
                  <a:gd name="T2" fmla="*/ 29 w 5"/>
                  <a:gd name="T3" fmla="*/ 0 h 4"/>
                  <a:gd name="T4" fmla="*/ 70 w 5"/>
                  <a:gd name="T5" fmla="*/ 33 h 4"/>
                  <a:gd name="T6" fmla="*/ 41 w 5"/>
                  <a:gd name="T7" fmla="*/ 63 h 4"/>
                  <a:gd name="T8" fmla="*/ 0 w 5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0" name="Freeform 708">
                <a:extLst>
                  <a:ext uri="{FF2B5EF4-FFF2-40B4-BE49-F238E27FC236}">
                    <a16:creationId xmlns:a16="http://schemas.microsoft.com/office/drawing/2014/main" id="{EFD97D50-1FD6-4C19-B669-C36672C6A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243"/>
                <a:ext cx="13" cy="13"/>
              </a:xfrm>
              <a:custGeom>
                <a:avLst/>
                <a:gdLst>
                  <a:gd name="T0" fmla="*/ 21 w 5"/>
                  <a:gd name="T1" fmla="*/ 21 h 5"/>
                  <a:gd name="T2" fmla="*/ 68 w 5"/>
                  <a:gd name="T3" fmla="*/ 21 h 5"/>
                  <a:gd name="T4" fmla="*/ 68 w 5"/>
                  <a:gd name="T5" fmla="*/ 88 h 5"/>
                  <a:gd name="T6" fmla="*/ 21 w 5"/>
                  <a:gd name="T7" fmla="*/ 68 h 5"/>
                  <a:gd name="T8" fmla="*/ 21 w 5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1" y="0"/>
                      <a:pt x="2" y="0"/>
                      <a:pt x="4" y="1"/>
                    </a:cubicBezTo>
                    <a:cubicBezTo>
                      <a:pt x="5" y="2"/>
                      <a:pt x="5" y="4"/>
                      <a:pt x="4" y="5"/>
                    </a:cubicBezTo>
                    <a:cubicBezTo>
                      <a:pt x="4" y="5"/>
                      <a:pt x="2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1" name="Freeform 709">
                <a:extLst>
                  <a:ext uri="{FF2B5EF4-FFF2-40B4-BE49-F238E27FC236}">
                    <a16:creationId xmlns:a16="http://schemas.microsoft.com/office/drawing/2014/main" id="{19F40B28-E29E-4598-A46D-55D12A29F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1315"/>
                <a:ext cx="10" cy="16"/>
              </a:xfrm>
              <a:custGeom>
                <a:avLst/>
                <a:gdLst>
                  <a:gd name="T0" fmla="*/ 20 w 4"/>
                  <a:gd name="T1" fmla="*/ 21 h 6"/>
                  <a:gd name="T2" fmla="*/ 50 w 4"/>
                  <a:gd name="T3" fmla="*/ 35 h 6"/>
                  <a:gd name="T4" fmla="*/ 50 w 4"/>
                  <a:gd name="T5" fmla="*/ 93 h 6"/>
                  <a:gd name="T6" fmla="*/ 0 w 4"/>
                  <a:gd name="T7" fmla="*/ 77 h 6"/>
                  <a:gd name="T8" fmla="*/ 20 w 4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2" y="0"/>
                      <a:pt x="3" y="1"/>
                      <a:pt x="3" y="2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2" name="Freeform 710">
                <a:extLst>
                  <a:ext uri="{FF2B5EF4-FFF2-40B4-BE49-F238E27FC236}">
                    <a16:creationId xmlns:a16="http://schemas.microsoft.com/office/drawing/2014/main" id="{271BF813-20EF-4D42-A460-8E7AEE8B0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1531"/>
                <a:ext cx="12" cy="13"/>
              </a:xfrm>
              <a:custGeom>
                <a:avLst/>
                <a:gdLst>
                  <a:gd name="T0" fmla="*/ 29 w 5"/>
                  <a:gd name="T1" fmla="*/ 0 h 5"/>
                  <a:gd name="T2" fmla="*/ 58 w 5"/>
                  <a:gd name="T3" fmla="*/ 34 h 5"/>
                  <a:gd name="T4" fmla="*/ 41 w 5"/>
                  <a:gd name="T5" fmla="*/ 88 h 5"/>
                  <a:gd name="T6" fmla="*/ 12 w 5"/>
                  <a:gd name="T7" fmla="*/ 55 h 5"/>
                  <a:gd name="T8" fmla="*/ 29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3" y="0"/>
                      <a:pt x="4" y="0"/>
                      <a:pt x="4" y="2"/>
                    </a:cubicBezTo>
                    <a:cubicBezTo>
                      <a:pt x="5" y="3"/>
                      <a:pt x="4" y="5"/>
                      <a:pt x="3" y="5"/>
                    </a:cubicBezTo>
                    <a:cubicBezTo>
                      <a:pt x="3" y="5"/>
                      <a:pt x="1" y="5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3" name="Freeform 711">
                <a:extLst>
                  <a:ext uri="{FF2B5EF4-FFF2-40B4-BE49-F238E27FC236}">
                    <a16:creationId xmlns:a16="http://schemas.microsoft.com/office/drawing/2014/main" id="{F86571CB-5DA3-416C-8201-01F77A3D8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760"/>
                <a:ext cx="10" cy="16"/>
              </a:xfrm>
              <a:custGeom>
                <a:avLst/>
                <a:gdLst>
                  <a:gd name="T0" fmla="*/ 33 w 4"/>
                  <a:gd name="T1" fmla="*/ 0 h 6"/>
                  <a:gd name="T2" fmla="*/ 63 w 4"/>
                  <a:gd name="T3" fmla="*/ 56 h 6"/>
                  <a:gd name="T4" fmla="*/ 33 w 4"/>
                  <a:gd name="T5" fmla="*/ 115 h 6"/>
                  <a:gd name="T6" fmla="*/ 0 w 4"/>
                  <a:gd name="T7" fmla="*/ 56 h 6"/>
                  <a:gd name="T8" fmla="*/ 33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3" y="0"/>
                      <a:pt x="4" y="1"/>
                      <a:pt x="4" y="3"/>
                    </a:cubicBezTo>
                    <a:cubicBezTo>
                      <a:pt x="4" y="4"/>
                      <a:pt x="3" y="6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4" name="Freeform 712">
                <a:extLst>
                  <a:ext uri="{FF2B5EF4-FFF2-40B4-BE49-F238E27FC236}">
                    <a16:creationId xmlns:a16="http://schemas.microsoft.com/office/drawing/2014/main" id="{4FA4789A-0B73-4E81-A50B-8E3BDAF8B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1827"/>
                <a:ext cx="15" cy="10"/>
              </a:xfrm>
              <a:custGeom>
                <a:avLst/>
                <a:gdLst>
                  <a:gd name="T0" fmla="*/ 0 w 6"/>
                  <a:gd name="T1" fmla="*/ 33 h 4"/>
                  <a:gd name="T2" fmla="*/ 33 w 6"/>
                  <a:gd name="T3" fmla="*/ 0 h 4"/>
                  <a:gd name="T4" fmla="*/ 83 w 6"/>
                  <a:gd name="T5" fmla="*/ 33 h 4"/>
                  <a:gd name="T6" fmla="*/ 50 w 6"/>
                  <a:gd name="T7" fmla="*/ 63 h 4"/>
                  <a:gd name="T8" fmla="*/ 0 w 6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3"/>
                      <a:pt x="5" y="4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5" name="Freeform 713">
                <a:extLst>
                  <a:ext uri="{FF2B5EF4-FFF2-40B4-BE49-F238E27FC236}">
                    <a16:creationId xmlns:a16="http://schemas.microsoft.com/office/drawing/2014/main" id="{2ABF5BBC-E7A8-4C0E-9D63-C98271FAA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1891"/>
                <a:ext cx="10" cy="16"/>
              </a:xfrm>
              <a:custGeom>
                <a:avLst/>
                <a:gdLst>
                  <a:gd name="T0" fmla="*/ 50 w 4"/>
                  <a:gd name="T1" fmla="*/ 0 h 6"/>
                  <a:gd name="T2" fmla="*/ 63 w 4"/>
                  <a:gd name="T3" fmla="*/ 56 h 6"/>
                  <a:gd name="T4" fmla="*/ 33 w 4"/>
                  <a:gd name="T5" fmla="*/ 93 h 6"/>
                  <a:gd name="T6" fmla="*/ 0 w 4"/>
                  <a:gd name="T7" fmla="*/ 56 h 6"/>
                  <a:gd name="T8" fmla="*/ 50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3" y="6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6" name="Freeform 714">
                <a:extLst>
                  <a:ext uri="{FF2B5EF4-FFF2-40B4-BE49-F238E27FC236}">
                    <a16:creationId xmlns:a16="http://schemas.microsoft.com/office/drawing/2014/main" id="{3983402F-B71D-4DC5-BA0B-B86F2CB02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2091"/>
                <a:ext cx="12" cy="13"/>
              </a:xfrm>
              <a:custGeom>
                <a:avLst/>
                <a:gdLst>
                  <a:gd name="T0" fmla="*/ 70 w 5"/>
                  <a:gd name="T1" fmla="*/ 21 h 5"/>
                  <a:gd name="T2" fmla="*/ 58 w 5"/>
                  <a:gd name="T3" fmla="*/ 68 h 5"/>
                  <a:gd name="T4" fmla="*/ 12 w 5"/>
                  <a:gd name="T5" fmla="*/ 68 h 5"/>
                  <a:gd name="T6" fmla="*/ 29 w 5"/>
                  <a:gd name="T7" fmla="*/ 21 h 5"/>
                  <a:gd name="T8" fmla="*/ 70 w 5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7" name="Freeform 715">
                <a:extLst>
                  <a:ext uri="{FF2B5EF4-FFF2-40B4-BE49-F238E27FC236}">
                    <a16:creationId xmlns:a16="http://schemas.microsoft.com/office/drawing/2014/main" id="{1A2B134F-66D5-4036-B3AE-00A460A9E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133"/>
                <a:ext cx="12" cy="14"/>
              </a:xfrm>
              <a:custGeom>
                <a:avLst/>
                <a:gdLst>
                  <a:gd name="T0" fmla="*/ 70 w 5"/>
                  <a:gd name="T1" fmla="*/ 22 h 5"/>
                  <a:gd name="T2" fmla="*/ 58 w 5"/>
                  <a:gd name="T3" fmla="*/ 87 h 5"/>
                  <a:gd name="T4" fmla="*/ 12 w 5"/>
                  <a:gd name="T5" fmla="*/ 87 h 5"/>
                  <a:gd name="T6" fmla="*/ 12 w 5"/>
                  <a:gd name="T7" fmla="*/ 22 h 5"/>
                  <a:gd name="T8" fmla="*/ 70 w 5"/>
                  <a:gd name="T9" fmla="*/ 2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8" name="Freeform 716">
                <a:extLst>
                  <a:ext uri="{FF2B5EF4-FFF2-40B4-BE49-F238E27FC236}">
                    <a16:creationId xmlns:a16="http://schemas.microsoft.com/office/drawing/2014/main" id="{1A4070D4-73EC-499E-B718-B409F33D0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243"/>
                <a:ext cx="13" cy="13"/>
              </a:xfrm>
              <a:custGeom>
                <a:avLst/>
                <a:gdLst>
                  <a:gd name="T0" fmla="*/ 88 w 5"/>
                  <a:gd name="T1" fmla="*/ 55 h 5"/>
                  <a:gd name="T2" fmla="*/ 34 w 5"/>
                  <a:gd name="T3" fmla="*/ 68 h 5"/>
                  <a:gd name="T4" fmla="*/ 0 w 5"/>
                  <a:gd name="T5" fmla="*/ 34 h 5"/>
                  <a:gd name="T6" fmla="*/ 55 w 5"/>
                  <a:gd name="T7" fmla="*/ 21 h 5"/>
                  <a:gd name="T8" fmla="*/ 88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9" name="Freeform 717">
                <a:extLst>
                  <a:ext uri="{FF2B5EF4-FFF2-40B4-BE49-F238E27FC236}">
                    <a16:creationId xmlns:a16="http://schemas.microsoft.com/office/drawing/2014/main" id="{B87785D9-D446-44E1-8B9B-861600D52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448"/>
                <a:ext cx="12" cy="13"/>
              </a:xfrm>
              <a:custGeom>
                <a:avLst/>
                <a:gdLst>
                  <a:gd name="T0" fmla="*/ 58 w 5"/>
                  <a:gd name="T1" fmla="*/ 0 h 5"/>
                  <a:gd name="T2" fmla="*/ 58 w 5"/>
                  <a:gd name="T3" fmla="*/ 55 h 5"/>
                  <a:gd name="T4" fmla="*/ 12 w 5"/>
                  <a:gd name="T5" fmla="*/ 68 h 5"/>
                  <a:gd name="T6" fmla="*/ 12 w 5"/>
                  <a:gd name="T7" fmla="*/ 21 h 5"/>
                  <a:gd name="T8" fmla="*/ 58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5" y="1"/>
                      <a:pt x="5" y="2"/>
                      <a:pt x="4" y="3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0" name="Freeform 718">
                <a:extLst>
                  <a:ext uri="{FF2B5EF4-FFF2-40B4-BE49-F238E27FC236}">
                    <a16:creationId xmlns:a16="http://schemas.microsoft.com/office/drawing/2014/main" id="{1A85B368-9661-458F-9C91-3AA83B509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605"/>
                <a:ext cx="10" cy="14"/>
              </a:xfrm>
              <a:custGeom>
                <a:avLst/>
                <a:gdLst>
                  <a:gd name="T0" fmla="*/ 33 w 4"/>
                  <a:gd name="T1" fmla="*/ 0 h 5"/>
                  <a:gd name="T2" fmla="*/ 50 w 4"/>
                  <a:gd name="T3" fmla="*/ 62 h 5"/>
                  <a:gd name="T4" fmla="*/ 20 w 4"/>
                  <a:gd name="T5" fmla="*/ 109 h 5"/>
                  <a:gd name="T6" fmla="*/ 0 w 4"/>
                  <a:gd name="T7" fmla="*/ 48 h 5"/>
                  <a:gd name="T8" fmla="*/ 33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3" y="0"/>
                      <a:pt x="4" y="1"/>
                      <a:pt x="3" y="3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1" name="Freeform 719">
                <a:extLst>
                  <a:ext uri="{FF2B5EF4-FFF2-40B4-BE49-F238E27FC236}">
                    <a16:creationId xmlns:a16="http://schemas.microsoft.com/office/drawing/2014/main" id="{D8F24AF5-2ED5-486C-8D32-5EDECF03D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627"/>
                <a:ext cx="12" cy="13"/>
              </a:xfrm>
              <a:custGeom>
                <a:avLst/>
                <a:gdLst>
                  <a:gd name="T0" fmla="*/ 70 w 5"/>
                  <a:gd name="T1" fmla="*/ 21 h 5"/>
                  <a:gd name="T2" fmla="*/ 58 w 5"/>
                  <a:gd name="T3" fmla="*/ 68 h 5"/>
                  <a:gd name="T4" fmla="*/ 12 w 5"/>
                  <a:gd name="T5" fmla="*/ 68 h 5"/>
                  <a:gd name="T6" fmla="*/ 12 w 5"/>
                  <a:gd name="T7" fmla="*/ 21 h 5"/>
                  <a:gd name="T8" fmla="*/ 70 w 5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2" name="Freeform 720">
                <a:extLst>
                  <a:ext uri="{FF2B5EF4-FFF2-40B4-BE49-F238E27FC236}">
                    <a16:creationId xmlns:a16="http://schemas.microsoft.com/office/drawing/2014/main" id="{8197AEA3-160E-4D7C-88C6-BEBD54AB3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685"/>
                <a:ext cx="13" cy="14"/>
              </a:xfrm>
              <a:custGeom>
                <a:avLst/>
                <a:gdLst>
                  <a:gd name="T0" fmla="*/ 68 w 5"/>
                  <a:gd name="T1" fmla="*/ 22 h 5"/>
                  <a:gd name="T2" fmla="*/ 68 w 5"/>
                  <a:gd name="T3" fmla="*/ 87 h 5"/>
                  <a:gd name="T4" fmla="*/ 21 w 5"/>
                  <a:gd name="T5" fmla="*/ 109 h 5"/>
                  <a:gd name="T6" fmla="*/ 21 w 5"/>
                  <a:gd name="T7" fmla="*/ 48 h 5"/>
                  <a:gd name="T8" fmla="*/ 68 w 5"/>
                  <a:gd name="T9" fmla="*/ 2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3" name="Freeform 721">
                <a:extLst>
                  <a:ext uri="{FF2B5EF4-FFF2-40B4-BE49-F238E27FC236}">
                    <a16:creationId xmlns:a16="http://schemas.microsoft.com/office/drawing/2014/main" id="{EDF76136-B39B-4195-BA5C-A88D8A7A5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1296"/>
                <a:ext cx="5" cy="19"/>
              </a:xfrm>
              <a:custGeom>
                <a:avLst/>
                <a:gdLst>
                  <a:gd name="T0" fmla="*/ 33 w 2"/>
                  <a:gd name="T1" fmla="*/ 0 h 7"/>
                  <a:gd name="T2" fmla="*/ 0 w 2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cubicBezTo>
                      <a:pt x="1" y="5"/>
                      <a:pt x="0" y="7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4" name="Freeform 722">
                <a:extLst>
                  <a:ext uri="{FF2B5EF4-FFF2-40B4-BE49-F238E27FC236}">
                    <a16:creationId xmlns:a16="http://schemas.microsoft.com/office/drawing/2014/main" id="{A2EAA52C-0A6E-4B8F-907D-A6706C2C1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1296"/>
                <a:ext cx="10" cy="13"/>
              </a:xfrm>
              <a:custGeom>
                <a:avLst/>
                <a:gdLst>
                  <a:gd name="T0" fmla="*/ 0 w 4"/>
                  <a:gd name="T1" fmla="*/ 0 h 5"/>
                  <a:gd name="T2" fmla="*/ 63 w 4"/>
                  <a:gd name="T3" fmla="*/ 8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3" y="3"/>
                      <a:pt x="4" y="5"/>
                      <a:pt x="4" y="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5" name="Freeform 723">
                <a:extLst>
                  <a:ext uri="{FF2B5EF4-FFF2-40B4-BE49-F238E27FC236}">
                    <a16:creationId xmlns:a16="http://schemas.microsoft.com/office/drawing/2014/main" id="{BCEE20B9-5246-4198-A407-82DA9065D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312"/>
                <a:ext cx="10" cy="8"/>
              </a:xfrm>
              <a:custGeom>
                <a:avLst/>
                <a:gdLst>
                  <a:gd name="T0" fmla="*/ 63 w 4"/>
                  <a:gd name="T1" fmla="*/ 0 h 3"/>
                  <a:gd name="T2" fmla="*/ 0 w 4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2" y="1"/>
                      <a:pt x="0" y="3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6" name="Freeform 724">
                <a:extLst>
                  <a:ext uri="{FF2B5EF4-FFF2-40B4-BE49-F238E27FC236}">
                    <a16:creationId xmlns:a16="http://schemas.microsoft.com/office/drawing/2014/main" id="{A1C193C4-7617-4805-A38B-172555B19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1400"/>
                <a:ext cx="35" cy="8"/>
              </a:xfrm>
              <a:custGeom>
                <a:avLst/>
                <a:gdLst>
                  <a:gd name="T0" fmla="*/ 0 w 14"/>
                  <a:gd name="T1" fmla="*/ 0 h 3"/>
                  <a:gd name="T2" fmla="*/ 220 w 14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">
                    <a:moveTo>
                      <a:pt x="0" y="0"/>
                    </a:moveTo>
                    <a:cubicBezTo>
                      <a:pt x="5" y="1"/>
                      <a:pt x="10" y="2"/>
                      <a:pt x="14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7" name="Freeform 725">
                <a:extLst>
                  <a:ext uri="{FF2B5EF4-FFF2-40B4-BE49-F238E27FC236}">
                    <a16:creationId xmlns:a16="http://schemas.microsoft.com/office/drawing/2014/main" id="{47FCC31B-15A9-447C-86FF-B80E19514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931"/>
                <a:ext cx="40" cy="21"/>
              </a:xfrm>
              <a:custGeom>
                <a:avLst/>
                <a:gdLst>
                  <a:gd name="T0" fmla="*/ 0 w 16"/>
                  <a:gd name="T1" fmla="*/ 144 h 8"/>
                  <a:gd name="T2" fmla="*/ 250 w 16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8">
                    <a:moveTo>
                      <a:pt x="0" y="8"/>
                    </a:moveTo>
                    <a:cubicBezTo>
                      <a:pt x="4" y="5"/>
                      <a:pt x="11" y="2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8" name="Freeform 726">
                <a:extLst>
                  <a:ext uri="{FF2B5EF4-FFF2-40B4-BE49-F238E27FC236}">
                    <a16:creationId xmlns:a16="http://schemas.microsoft.com/office/drawing/2014/main" id="{A31090CE-B092-4B92-8B9D-8F23B5F8A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2032"/>
                <a:ext cx="7" cy="32"/>
              </a:xfrm>
              <a:custGeom>
                <a:avLst/>
                <a:gdLst>
                  <a:gd name="T0" fmla="*/ 37 w 3"/>
                  <a:gd name="T1" fmla="*/ 0 h 12"/>
                  <a:gd name="T2" fmla="*/ 0 w 3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4"/>
                      <a:pt x="0" y="9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9" name="Freeform 727">
                <a:extLst>
                  <a:ext uri="{FF2B5EF4-FFF2-40B4-BE49-F238E27FC236}">
                    <a16:creationId xmlns:a16="http://schemas.microsoft.com/office/drawing/2014/main" id="{18DCE21B-5440-46DE-91B6-478AB1CE3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2832"/>
                <a:ext cx="17" cy="29"/>
              </a:xfrm>
              <a:custGeom>
                <a:avLst/>
                <a:gdLst>
                  <a:gd name="T0" fmla="*/ 0 w 7"/>
                  <a:gd name="T1" fmla="*/ 0 h 11"/>
                  <a:gd name="T2" fmla="*/ 100 w 7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cubicBezTo>
                      <a:pt x="3" y="7"/>
                      <a:pt x="7" y="11"/>
                      <a:pt x="7" y="1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0" name="Freeform 728">
                <a:extLst>
                  <a:ext uri="{FF2B5EF4-FFF2-40B4-BE49-F238E27FC236}">
                    <a16:creationId xmlns:a16="http://schemas.microsoft.com/office/drawing/2014/main" id="{D8EC0C33-C00A-4B5F-98EE-7061595BB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901"/>
                <a:ext cx="20" cy="56"/>
              </a:xfrm>
              <a:custGeom>
                <a:avLst/>
                <a:gdLst>
                  <a:gd name="T0" fmla="*/ 0 w 8"/>
                  <a:gd name="T1" fmla="*/ 0 h 21"/>
                  <a:gd name="T2" fmla="*/ 125 w 8"/>
                  <a:gd name="T3" fmla="*/ 39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1">
                    <a:moveTo>
                      <a:pt x="0" y="0"/>
                    </a:moveTo>
                    <a:cubicBezTo>
                      <a:pt x="2" y="4"/>
                      <a:pt x="7" y="15"/>
                      <a:pt x="8" y="2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1" name="Freeform 729">
                <a:extLst>
                  <a:ext uri="{FF2B5EF4-FFF2-40B4-BE49-F238E27FC236}">
                    <a16:creationId xmlns:a16="http://schemas.microsoft.com/office/drawing/2014/main" id="{B003A627-F4E1-420D-8F54-A66C17F62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3211"/>
                <a:ext cx="52" cy="72"/>
              </a:xfrm>
              <a:custGeom>
                <a:avLst/>
                <a:gdLst>
                  <a:gd name="T0" fmla="*/ 0 w 21"/>
                  <a:gd name="T1" fmla="*/ 0 h 27"/>
                  <a:gd name="T2" fmla="*/ 319 w 21"/>
                  <a:gd name="T3" fmla="*/ 512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7">
                    <a:moveTo>
                      <a:pt x="0" y="0"/>
                    </a:moveTo>
                    <a:cubicBezTo>
                      <a:pt x="4" y="8"/>
                      <a:pt x="12" y="20"/>
                      <a:pt x="21" y="2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2" name="Freeform 730">
                <a:extLst>
                  <a:ext uri="{FF2B5EF4-FFF2-40B4-BE49-F238E27FC236}">
                    <a16:creationId xmlns:a16="http://schemas.microsoft.com/office/drawing/2014/main" id="{52CE59CB-7075-4360-B0FB-8B1420AC0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3269"/>
                <a:ext cx="3" cy="27"/>
              </a:xfrm>
              <a:custGeom>
                <a:avLst/>
                <a:gdLst>
                  <a:gd name="T0" fmla="*/ 27 w 1"/>
                  <a:gd name="T1" fmla="*/ 0 h 10"/>
                  <a:gd name="T2" fmla="*/ 0 w 1"/>
                  <a:gd name="T3" fmla="*/ 19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1" y="0"/>
                    </a:moveTo>
                    <a:cubicBezTo>
                      <a:pt x="1" y="4"/>
                      <a:pt x="0" y="10"/>
                      <a:pt x="0" y="1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3" name="Freeform 731">
                <a:extLst>
                  <a:ext uri="{FF2B5EF4-FFF2-40B4-BE49-F238E27FC236}">
                    <a16:creationId xmlns:a16="http://schemas.microsoft.com/office/drawing/2014/main" id="{E252C247-AC6B-4DC8-9FB0-1BB846FF3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27"/>
                <a:ext cx="5" cy="48"/>
              </a:xfrm>
              <a:custGeom>
                <a:avLst/>
                <a:gdLst>
                  <a:gd name="T0" fmla="*/ 0 w 2"/>
                  <a:gd name="T1" fmla="*/ 0 h 18"/>
                  <a:gd name="T2" fmla="*/ 33 w 2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8">
                    <a:moveTo>
                      <a:pt x="0" y="0"/>
                    </a:moveTo>
                    <a:cubicBezTo>
                      <a:pt x="0" y="5"/>
                      <a:pt x="1" y="16"/>
                      <a:pt x="2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4" name="Freeform 732">
                <a:extLst>
                  <a:ext uri="{FF2B5EF4-FFF2-40B4-BE49-F238E27FC236}">
                    <a16:creationId xmlns:a16="http://schemas.microsoft.com/office/drawing/2014/main" id="{32B8CDE5-63A1-46AF-ACB5-77630DC4C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3576"/>
                <a:ext cx="5" cy="24"/>
              </a:xfrm>
              <a:custGeom>
                <a:avLst/>
                <a:gdLst>
                  <a:gd name="T0" fmla="*/ 20 w 2"/>
                  <a:gd name="T1" fmla="*/ 0 h 9"/>
                  <a:gd name="T2" fmla="*/ 0 w 2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2" y="3"/>
                      <a:pt x="1" y="5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5" name="Freeform 733">
                <a:extLst>
                  <a:ext uri="{FF2B5EF4-FFF2-40B4-BE49-F238E27FC236}">
                    <a16:creationId xmlns:a16="http://schemas.microsoft.com/office/drawing/2014/main" id="{695F8616-4C37-4D54-95E0-B00FB38B3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3325"/>
                <a:ext cx="22" cy="19"/>
              </a:xfrm>
              <a:custGeom>
                <a:avLst/>
                <a:gdLst>
                  <a:gd name="T0" fmla="*/ 0 w 9"/>
                  <a:gd name="T1" fmla="*/ 0 h 7"/>
                  <a:gd name="T2" fmla="*/ 132 w 9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4" y="2"/>
                      <a:pt x="9" y="7"/>
                      <a:pt x="9" y="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6" name="Freeform 734">
                <a:extLst>
                  <a:ext uri="{FF2B5EF4-FFF2-40B4-BE49-F238E27FC236}">
                    <a16:creationId xmlns:a16="http://schemas.microsoft.com/office/drawing/2014/main" id="{ECD3FB87-2622-4CFA-B25A-ACAF4957C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3608"/>
                <a:ext cx="28" cy="51"/>
              </a:xfrm>
              <a:custGeom>
                <a:avLst/>
                <a:gdLst>
                  <a:gd name="T0" fmla="*/ 0 w 11"/>
                  <a:gd name="T1" fmla="*/ 368 h 19"/>
                  <a:gd name="T2" fmla="*/ 181 w 11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9">
                    <a:moveTo>
                      <a:pt x="0" y="19"/>
                    </a:moveTo>
                    <a:cubicBezTo>
                      <a:pt x="3" y="12"/>
                      <a:pt x="9" y="2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7" name="Freeform 735">
                <a:extLst>
                  <a:ext uri="{FF2B5EF4-FFF2-40B4-BE49-F238E27FC236}">
                    <a16:creationId xmlns:a16="http://schemas.microsoft.com/office/drawing/2014/main" id="{9077AEAE-AD60-4534-AB30-8F3543F29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3365"/>
                <a:ext cx="92" cy="38"/>
              </a:xfrm>
              <a:custGeom>
                <a:avLst/>
                <a:gdLst>
                  <a:gd name="T0" fmla="*/ 0 w 37"/>
                  <a:gd name="T1" fmla="*/ 280 h 14"/>
                  <a:gd name="T2" fmla="*/ 569 w 3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4">
                    <a:moveTo>
                      <a:pt x="0" y="14"/>
                    </a:moveTo>
                    <a:cubicBezTo>
                      <a:pt x="8" y="12"/>
                      <a:pt x="25" y="6"/>
                      <a:pt x="3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8" name="Freeform 736">
                <a:extLst>
                  <a:ext uri="{FF2B5EF4-FFF2-40B4-BE49-F238E27FC236}">
                    <a16:creationId xmlns:a16="http://schemas.microsoft.com/office/drawing/2014/main" id="{AD05ABDF-5FA5-46C8-B11B-023336F45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3448"/>
                <a:ext cx="28" cy="1"/>
              </a:xfrm>
              <a:custGeom>
                <a:avLst/>
                <a:gdLst>
                  <a:gd name="T0" fmla="*/ 0 w 11"/>
                  <a:gd name="T1" fmla="*/ 0 h 1"/>
                  <a:gd name="T2" fmla="*/ 181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6" y="0"/>
                      <a:pt x="9" y="0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9" name="Freeform 737">
                <a:extLst>
                  <a:ext uri="{FF2B5EF4-FFF2-40B4-BE49-F238E27FC236}">
                    <a16:creationId xmlns:a16="http://schemas.microsoft.com/office/drawing/2014/main" id="{879E8862-9152-4759-AC97-5188B50E3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3053"/>
                <a:ext cx="17" cy="70"/>
              </a:xfrm>
              <a:custGeom>
                <a:avLst/>
                <a:gdLst>
                  <a:gd name="T0" fmla="*/ 0 w 7"/>
                  <a:gd name="T1" fmla="*/ 0 h 26"/>
                  <a:gd name="T2" fmla="*/ 100 w 7"/>
                  <a:gd name="T3" fmla="*/ 50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1" y="10"/>
                      <a:pt x="6" y="22"/>
                      <a:pt x="7" y="2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0" name="Freeform 738">
                <a:extLst>
                  <a:ext uri="{FF2B5EF4-FFF2-40B4-BE49-F238E27FC236}">
                    <a16:creationId xmlns:a16="http://schemas.microsoft.com/office/drawing/2014/main" id="{0E3FEA3B-E1E0-49E1-8728-1AE7AEA7B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2592"/>
                <a:ext cx="48" cy="27"/>
              </a:xfrm>
              <a:custGeom>
                <a:avLst/>
                <a:gdLst>
                  <a:gd name="T0" fmla="*/ 0 w 19"/>
                  <a:gd name="T1" fmla="*/ 197 h 10"/>
                  <a:gd name="T2" fmla="*/ 306 w 19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0">
                    <a:moveTo>
                      <a:pt x="0" y="10"/>
                    </a:moveTo>
                    <a:cubicBezTo>
                      <a:pt x="6" y="6"/>
                      <a:pt x="17" y="0"/>
                      <a:pt x="19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1" name="Freeform 739">
                <a:extLst>
                  <a:ext uri="{FF2B5EF4-FFF2-40B4-BE49-F238E27FC236}">
                    <a16:creationId xmlns:a16="http://schemas.microsoft.com/office/drawing/2014/main" id="{8B67C214-56F1-40E3-9608-ED27296E9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755"/>
                <a:ext cx="17" cy="45"/>
              </a:xfrm>
              <a:custGeom>
                <a:avLst/>
                <a:gdLst>
                  <a:gd name="T0" fmla="*/ 0 w 7"/>
                  <a:gd name="T1" fmla="*/ 0 h 17"/>
                  <a:gd name="T2" fmla="*/ 100 w 7"/>
                  <a:gd name="T3" fmla="*/ 31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7">
                    <a:moveTo>
                      <a:pt x="0" y="0"/>
                    </a:moveTo>
                    <a:cubicBezTo>
                      <a:pt x="4" y="9"/>
                      <a:pt x="7" y="17"/>
                      <a:pt x="7" y="1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2" name="Freeform 740">
                <a:extLst>
                  <a:ext uri="{FF2B5EF4-FFF2-40B4-BE49-F238E27FC236}">
                    <a16:creationId xmlns:a16="http://schemas.microsoft.com/office/drawing/2014/main" id="{BF4C5577-28BF-44AF-B0E0-95089DD66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1947"/>
                <a:ext cx="57" cy="26"/>
              </a:xfrm>
              <a:custGeom>
                <a:avLst/>
                <a:gdLst>
                  <a:gd name="T0" fmla="*/ 0 w 23"/>
                  <a:gd name="T1" fmla="*/ 177 h 10"/>
                  <a:gd name="T2" fmla="*/ 349 w 2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0">
                    <a:moveTo>
                      <a:pt x="0" y="10"/>
                    </a:moveTo>
                    <a:cubicBezTo>
                      <a:pt x="10" y="4"/>
                      <a:pt x="17" y="1"/>
                      <a:pt x="2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3" name="Freeform 741">
                <a:extLst>
                  <a:ext uri="{FF2B5EF4-FFF2-40B4-BE49-F238E27FC236}">
                    <a16:creationId xmlns:a16="http://schemas.microsoft.com/office/drawing/2014/main" id="{679B56C3-F4F3-46E2-86F1-12A42AFB3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984"/>
                <a:ext cx="48" cy="5"/>
              </a:xfrm>
              <a:custGeom>
                <a:avLst/>
                <a:gdLst>
                  <a:gd name="T0" fmla="*/ 0 w 19"/>
                  <a:gd name="T1" fmla="*/ 33 h 2"/>
                  <a:gd name="T2" fmla="*/ 306 w 19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">
                    <a:moveTo>
                      <a:pt x="0" y="2"/>
                    </a:moveTo>
                    <a:cubicBezTo>
                      <a:pt x="8" y="0"/>
                      <a:pt x="19" y="2"/>
                      <a:pt x="19" y="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4" name="Freeform 742">
                <a:extLst>
                  <a:ext uri="{FF2B5EF4-FFF2-40B4-BE49-F238E27FC236}">
                    <a16:creationId xmlns:a16="http://schemas.microsoft.com/office/drawing/2014/main" id="{694105D0-15EB-4053-8763-4D7D1357F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" y="2803"/>
                <a:ext cx="30" cy="45"/>
              </a:xfrm>
              <a:custGeom>
                <a:avLst/>
                <a:gdLst>
                  <a:gd name="T0" fmla="*/ 188 w 12"/>
                  <a:gd name="T1" fmla="*/ 0 h 17"/>
                  <a:gd name="T2" fmla="*/ 0 w 12"/>
                  <a:gd name="T3" fmla="*/ 31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7">
                    <a:moveTo>
                      <a:pt x="12" y="0"/>
                    </a:moveTo>
                    <a:cubicBezTo>
                      <a:pt x="11" y="5"/>
                      <a:pt x="4" y="13"/>
                      <a:pt x="0" y="1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5" name="Freeform 743">
                <a:extLst>
                  <a:ext uri="{FF2B5EF4-FFF2-40B4-BE49-F238E27FC236}">
                    <a16:creationId xmlns:a16="http://schemas.microsoft.com/office/drawing/2014/main" id="{54440AC9-ADA2-45C6-B4A6-A1E820E75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2936"/>
                <a:ext cx="32" cy="21"/>
              </a:xfrm>
              <a:custGeom>
                <a:avLst/>
                <a:gdLst>
                  <a:gd name="T0" fmla="*/ 0 w 13"/>
                  <a:gd name="T1" fmla="*/ 144 h 8"/>
                  <a:gd name="T2" fmla="*/ 194 w 13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8">
                    <a:moveTo>
                      <a:pt x="0" y="8"/>
                    </a:moveTo>
                    <a:cubicBezTo>
                      <a:pt x="8" y="2"/>
                      <a:pt x="13" y="0"/>
                      <a:pt x="1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6" name="Freeform 744">
                <a:extLst>
                  <a:ext uri="{FF2B5EF4-FFF2-40B4-BE49-F238E27FC236}">
                    <a16:creationId xmlns:a16="http://schemas.microsoft.com/office/drawing/2014/main" id="{BD3A7FCC-F9E4-4D12-B7C9-B39BE3285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1907"/>
                <a:ext cx="2" cy="32"/>
              </a:xfrm>
              <a:custGeom>
                <a:avLst/>
                <a:gdLst>
                  <a:gd name="T0" fmla="*/ 0 w 1"/>
                  <a:gd name="T1" fmla="*/ 0 h 12"/>
                  <a:gd name="T2" fmla="*/ 8 w 1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2">
                    <a:moveTo>
                      <a:pt x="0" y="0"/>
                    </a:moveTo>
                    <a:cubicBezTo>
                      <a:pt x="0" y="5"/>
                      <a:pt x="0" y="11"/>
                      <a:pt x="1" y="1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7" name="Freeform 745">
                <a:extLst>
                  <a:ext uri="{FF2B5EF4-FFF2-40B4-BE49-F238E27FC236}">
                    <a16:creationId xmlns:a16="http://schemas.microsoft.com/office/drawing/2014/main" id="{1FCDEA34-194D-4FB5-8C87-6BD94EB61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2005"/>
                <a:ext cx="22" cy="22"/>
              </a:xfrm>
              <a:custGeom>
                <a:avLst/>
                <a:gdLst>
                  <a:gd name="T0" fmla="*/ 0 w 9"/>
                  <a:gd name="T1" fmla="*/ 0 h 8"/>
                  <a:gd name="T2" fmla="*/ 132 w 9"/>
                  <a:gd name="T3" fmla="*/ 16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3" y="4"/>
                      <a:pt x="9" y="8"/>
                      <a:pt x="9" y="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8" name="Freeform 746">
                <a:extLst>
                  <a:ext uri="{FF2B5EF4-FFF2-40B4-BE49-F238E27FC236}">
                    <a16:creationId xmlns:a16="http://schemas.microsoft.com/office/drawing/2014/main" id="{D950BA90-9D8F-42F0-9709-FFD55C7EB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3144"/>
                <a:ext cx="63" cy="123"/>
              </a:xfrm>
              <a:custGeom>
                <a:avLst/>
                <a:gdLst>
                  <a:gd name="T0" fmla="*/ 401 w 25"/>
                  <a:gd name="T1" fmla="*/ 0 h 46"/>
                  <a:gd name="T2" fmla="*/ 0 w 25"/>
                  <a:gd name="T3" fmla="*/ 88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46">
                    <a:moveTo>
                      <a:pt x="25" y="0"/>
                    </a:moveTo>
                    <a:cubicBezTo>
                      <a:pt x="12" y="17"/>
                      <a:pt x="6" y="32"/>
                      <a:pt x="0" y="4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9" name="Freeform 747">
                <a:extLst>
                  <a:ext uri="{FF2B5EF4-FFF2-40B4-BE49-F238E27FC236}">
                    <a16:creationId xmlns:a16="http://schemas.microsoft.com/office/drawing/2014/main" id="{807CD307-7C45-4BBC-B7D7-61BDC3CD0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3293"/>
                <a:ext cx="20" cy="64"/>
              </a:xfrm>
              <a:custGeom>
                <a:avLst/>
                <a:gdLst>
                  <a:gd name="T0" fmla="*/ 0 w 8"/>
                  <a:gd name="T1" fmla="*/ 0 h 24"/>
                  <a:gd name="T2" fmla="*/ 125 w 8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4">
                    <a:moveTo>
                      <a:pt x="0" y="0"/>
                    </a:moveTo>
                    <a:cubicBezTo>
                      <a:pt x="4" y="9"/>
                      <a:pt x="8" y="24"/>
                      <a:pt x="8" y="2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0" name="Freeform 748">
                <a:extLst>
                  <a:ext uri="{FF2B5EF4-FFF2-40B4-BE49-F238E27FC236}">
                    <a16:creationId xmlns:a16="http://schemas.microsoft.com/office/drawing/2014/main" id="{E42563CA-7B6A-411A-A3DC-31DD8A264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3456"/>
                <a:ext cx="15" cy="43"/>
              </a:xfrm>
              <a:custGeom>
                <a:avLst/>
                <a:gdLst>
                  <a:gd name="T0" fmla="*/ 0 w 6"/>
                  <a:gd name="T1" fmla="*/ 0 h 16"/>
                  <a:gd name="T2" fmla="*/ 95 w 6"/>
                  <a:gd name="T3" fmla="*/ 312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0" y="7"/>
                      <a:pt x="4" y="11"/>
                      <a:pt x="6" y="1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1" name="Freeform 749">
                <a:extLst>
                  <a:ext uri="{FF2B5EF4-FFF2-40B4-BE49-F238E27FC236}">
                    <a16:creationId xmlns:a16="http://schemas.microsoft.com/office/drawing/2014/main" id="{5FA5E440-A713-4320-9E58-55F41545B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3408"/>
                <a:ext cx="30" cy="19"/>
              </a:xfrm>
              <a:custGeom>
                <a:avLst/>
                <a:gdLst>
                  <a:gd name="T0" fmla="*/ 0 w 12"/>
                  <a:gd name="T1" fmla="*/ 0 h 7"/>
                  <a:gd name="T2" fmla="*/ 188 w 12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4"/>
                      <a:pt x="6" y="5"/>
                      <a:pt x="12" y="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2" name="Freeform 750">
                <a:extLst>
                  <a:ext uri="{FF2B5EF4-FFF2-40B4-BE49-F238E27FC236}">
                    <a16:creationId xmlns:a16="http://schemas.microsoft.com/office/drawing/2014/main" id="{19547F24-11D4-4CBF-BFEA-64E797F7F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3421"/>
                <a:ext cx="7" cy="70"/>
              </a:xfrm>
              <a:custGeom>
                <a:avLst/>
                <a:gdLst>
                  <a:gd name="T0" fmla="*/ 28 w 3"/>
                  <a:gd name="T1" fmla="*/ 0 h 26"/>
                  <a:gd name="T2" fmla="*/ 37 w 3"/>
                  <a:gd name="T3" fmla="*/ 50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6">
                    <a:moveTo>
                      <a:pt x="2" y="0"/>
                    </a:moveTo>
                    <a:cubicBezTo>
                      <a:pt x="0" y="3"/>
                      <a:pt x="2" y="13"/>
                      <a:pt x="3" y="2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3" name="Freeform 751">
                <a:extLst>
                  <a:ext uri="{FF2B5EF4-FFF2-40B4-BE49-F238E27FC236}">
                    <a16:creationId xmlns:a16="http://schemas.microsoft.com/office/drawing/2014/main" id="{16BBA80A-D803-44D0-9AE8-9817B07E0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3339"/>
                <a:ext cx="8" cy="48"/>
              </a:xfrm>
              <a:custGeom>
                <a:avLst/>
                <a:gdLst>
                  <a:gd name="T0" fmla="*/ 56 w 3"/>
                  <a:gd name="T1" fmla="*/ 0 h 18"/>
                  <a:gd name="T2" fmla="*/ 0 w 3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8">
                    <a:moveTo>
                      <a:pt x="3" y="0"/>
                    </a:moveTo>
                    <a:cubicBezTo>
                      <a:pt x="0" y="11"/>
                      <a:pt x="0" y="18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4" name="Freeform 752">
                <a:extLst>
                  <a:ext uri="{FF2B5EF4-FFF2-40B4-BE49-F238E27FC236}">
                    <a16:creationId xmlns:a16="http://schemas.microsoft.com/office/drawing/2014/main" id="{54C747B5-D1F4-4B18-B034-E14ECD96F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501"/>
                <a:ext cx="5" cy="32"/>
              </a:xfrm>
              <a:custGeom>
                <a:avLst/>
                <a:gdLst>
                  <a:gd name="T0" fmla="*/ 0 w 2"/>
                  <a:gd name="T1" fmla="*/ 0 h 12"/>
                  <a:gd name="T2" fmla="*/ 33 w 2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2" y="6"/>
                      <a:pt x="2" y="12"/>
                      <a:pt x="2" y="1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5" name="Freeform 753">
                <a:extLst>
                  <a:ext uri="{FF2B5EF4-FFF2-40B4-BE49-F238E27FC236}">
                    <a16:creationId xmlns:a16="http://schemas.microsoft.com/office/drawing/2014/main" id="{2CEF6398-4180-4FCD-ADC1-4568645EA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392"/>
                <a:ext cx="33" cy="8"/>
              </a:xfrm>
              <a:custGeom>
                <a:avLst/>
                <a:gdLst>
                  <a:gd name="T0" fmla="*/ 0 w 13"/>
                  <a:gd name="T1" fmla="*/ 0 h 3"/>
                  <a:gd name="T2" fmla="*/ 213 w 13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6" y="1"/>
                      <a:pt x="13" y="3"/>
                      <a:pt x="13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6" name="Freeform 754">
                <a:extLst>
                  <a:ext uri="{FF2B5EF4-FFF2-40B4-BE49-F238E27FC236}">
                    <a16:creationId xmlns:a16="http://schemas.microsoft.com/office/drawing/2014/main" id="{6028F5E5-EB60-4F85-898E-D2F6ED4DA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336"/>
                <a:ext cx="22" cy="29"/>
              </a:xfrm>
              <a:custGeom>
                <a:avLst/>
                <a:gdLst>
                  <a:gd name="T0" fmla="*/ 0 w 9"/>
                  <a:gd name="T1" fmla="*/ 0 h 11"/>
                  <a:gd name="T2" fmla="*/ 132 w 9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5" y="6"/>
                      <a:pt x="9" y="11"/>
                      <a:pt x="9" y="1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7" name="Freeform 755">
                <a:extLst>
                  <a:ext uri="{FF2B5EF4-FFF2-40B4-BE49-F238E27FC236}">
                    <a16:creationId xmlns:a16="http://schemas.microsoft.com/office/drawing/2014/main" id="{400F1EFC-77DB-43DA-9FEB-8F934F8E7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3040"/>
                <a:ext cx="8" cy="35"/>
              </a:xfrm>
              <a:custGeom>
                <a:avLst/>
                <a:gdLst>
                  <a:gd name="T0" fmla="*/ 56 w 3"/>
                  <a:gd name="T1" fmla="*/ 0 h 13"/>
                  <a:gd name="T2" fmla="*/ 0 w 3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cubicBezTo>
                      <a:pt x="3" y="5"/>
                      <a:pt x="0" y="13"/>
                      <a:pt x="0" y="1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8" name="Freeform 756">
                <a:extLst>
                  <a:ext uri="{FF2B5EF4-FFF2-40B4-BE49-F238E27FC236}">
                    <a16:creationId xmlns:a16="http://schemas.microsoft.com/office/drawing/2014/main" id="{CEDBB7D3-D1AB-4DF0-8B09-2148939BF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1331"/>
                <a:ext cx="32" cy="40"/>
              </a:xfrm>
              <a:custGeom>
                <a:avLst/>
                <a:gdLst>
                  <a:gd name="T0" fmla="*/ 194 w 13"/>
                  <a:gd name="T1" fmla="*/ 0 h 15"/>
                  <a:gd name="T2" fmla="*/ 0 w 13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cubicBezTo>
                      <a:pt x="9" y="3"/>
                      <a:pt x="3" y="9"/>
                      <a:pt x="0" y="1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9" name="Freeform 757">
                <a:extLst>
                  <a:ext uri="{FF2B5EF4-FFF2-40B4-BE49-F238E27FC236}">
                    <a16:creationId xmlns:a16="http://schemas.microsoft.com/office/drawing/2014/main" id="{B28CB74F-DD7F-49F3-B3A8-DADCF91F7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1331"/>
                <a:ext cx="8" cy="24"/>
              </a:xfrm>
              <a:custGeom>
                <a:avLst/>
                <a:gdLst>
                  <a:gd name="T0" fmla="*/ 0 w 3"/>
                  <a:gd name="T1" fmla="*/ 0 h 9"/>
                  <a:gd name="T2" fmla="*/ 56 w 3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2"/>
                      <a:pt x="3" y="9"/>
                      <a:pt x="3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0" name="Freeform 758">
                <a:extLst>
                  <a:ext uri="{FF2B5EF4-FFF2-40B4-BE49-F238E27FC236}">
                    <a16:creationId xmlns:a16="http://schemas.microsoft.com/office/drawing/2014/main" id="{16620134-B21E-450E-A5C8-07C869C62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1536"/>
                <a:ext cx="25" cy="24"/>
              </a:xfrm>
              <a:custGeom>
                <a:avLst/>
                <a:gdLst>
                  <a:gd name="T0" fmla="*/ 158 w 10"/>
                  <a:gd name="T1" fmla="*/ 0 h 9"/>
                  <a:gd name="T2" fmla="*/ 0 w 10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cubicBezTo>
                      <a:pt x="6" y="3"/>
                      <a:pt x="1" y="7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1" name="Freeform 759">
                <a:extLst>
                  <a:ext uri="{FF2B5EF4-FFF2-40B4-BE49-F238E27FC236}">
                    <a16:creationId xmlns:a16="http://schemas.microsoft.com/office/drawing/2014/main" id="{115D998A-394C-43F9-8687-E83AEE06C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741"/>
                <a:ext cx="27" cy="8"/>
              </a:xfrm>
              <a:custGeom>
                <a:avLst/>
                <a:gdLst>
                  <a:gd name="T0" fmla="*/ 0 w 11"/>
                  <a:gd name="T1" fmla="*/ 56 h 3"/>
                  <a:gd name="T2" fmla="*/ 162 w 1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">
                    <a:moveTo>
                      <a:pt x="0" y="3"/>
                    </a:moveTo>
                    <a:cubicBezTo>
                      <a:pt x="4" y="1"/>
                      <a:pt x="11" y="0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2" name="Freeform 760">
                <a:extLst>
                  <a:ext uri="{FF2B5EF4-FFF2-40B4-BE49-F238E27FC236}">
                    <a16:creationId xmlns:a16="http://schemas.microsoft.com/office/drawing/2014/main" id="{DD46C13A-86D5-4DA7-8ACD-EE5D9A217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979"/>
                <a:ext cx="32" cy="8"/>
              </a:xfrm>
              <a:custGeom>
                <a:avLst/>
                <a:gdLst>
                  <a:gd name="T0" fmla="*/ 0 w 13"/>
                  <a:gd name="T1" fmla="*/ 0 h 3"/>
                  <a:gd name="T2" fmla="*/ 194 w 13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5" y="2"/>
                      <a:pt x="8" y="3"/>
                      <a:pt x="13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3" name="Freeform 761">
                <a:extLst>
                  <a:ext uri="{FF2B5EF4-FFF2-40B4-BE49-F238E27FC236}">
                    <a16:creationId xmlns:a16="http://schemas.microsoft.com/office/drawing/2014/main" id="{01DBAEDE-5C4A-4DC3-9105-EFB24B876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219"/>
                <a:ext cx="245" cy="93"/>
              </a:xfrm>
              <a:custGeom>
                <a:avLst/>
                <a:gdLst>
                  <a:gd name="T0" fmla="*/ 770 w 98"/>
                  <a:gd name="T1" fmla="*/ 656 h 35"/>
                  <a:gd name="T2" fmla="*/ 1395 w 98"/>
                  <a:gd name="T3" fmla="*/ 508 h 35"/>
                  <a:gd name="T4" fmla="*/ 1408 w 98"/>
                  <a:gd name="T5" fmla="*/ 56 h 35"/>
                  <a:gd name="T6" fmla="*/ 770 w 98"/>
                  <a:gd name="T7" fmla="*/ 93 h 35"/>
                  <a:gd name="T8" fmla="*/ 770 w 98"/>
                  <a:gd name="T9" fmla="*/ 93 h 35"/>
                  <a:gd name="T10" fmla="*/ 125 w 98"/>
                  <a:gd name="T11" fmla="*/ 56 h 35"/>
                  <a:gd name="T12" fmla="*/ 145 w 98"/>
                  <a:gd name="T13" fmla="*/ 508 h 35"/>
                  <a:gd name="T14" fmla="*/ 770 w 98"/>
                  <a:gd name="T15" fmla="*/ 656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5">
                    <a:moveTo>
                      <a:pt x="49" y="35"/>
                    </a:moveTo>
                    <a:cubicBezTo>
                      <a:pt x="69" y="35"/>
                      <a:pt x="83" y="34"/>
                      <a:pt x="89" y="27"/>
                    </a:cubicBezTo>
                    <a:cubicBezTo>
                      <a:pt x="96" y="21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1"/>
                      <a:pt x="9" y="27"/>
                    </a:cubicBezTo>
                    <a:cubicBezTo>
                      <a:pt x="15" y="34"/>
                      <a:pt x="29" y="35"/>
                      <a:pt x="49" y="3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4" name="Freeform 762">
                <a:extLst>
                  <a:ext uri="{FF2B5EF4-FFF2-40B4-BE49-F238E27FC236}">
                    <a16:creationId xmlns:a16="http://schemas.microsoft.com/office/drawing/2014/main" id="{974CDF9C-1140-477B-8CE9-BA68E7E96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093"/>
                <a:ext cx="245" cy="110"/>
              </a:xfrm>
              <a:custGeom>
                <a:avLst/>
                <a:gdLst>
                  <a:gd name="T0" fmla="*/ 770 w 98"/>
                  <a:gd name="T1" fmla="*/ 791 h 41"/>
                  <a:gd name="T2" fmla="*/ 1395 w 98"/>
                  <a:gd name="T3" fmla="*/ 655 h 41"/>
                  <a:gd name="T4" fmla="*/ 1408 w 98"/>
                  <a:gd name="T5" fmla="*/ 56 h 41"/>
                  <a:gd name="T6" fmla="*/ 770 w 98"/>
                  <a:gd name="T7" fmla="*/ 94 h 41"/>
                  <a:gd name="T8" fmla="*/ 770 w 98"/>
                  <a:gd name="T9" fmla="*/ 94 h 41"/>
                  <a:gd name="T10" fmla="*/ 125 w 98"/>
                  <a:gd name="T11" fmla="*/ 56 h 41"/>
                  <a:gd name="T12" fmla="*/ 145 w 98"/>
                  <a:gd name="T13" fmla="*/ 655 h 41"/>
                  <a:gd name="T14" fmla="*/ 770 w 98"/>
                  <a:gd name="T15" fmla="*/ 79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1">
                    <a:moveTo>
                      <a:pt x="49" y="41"/>
                    </a:moveTo>
                    <a:cubicBezTo>
                      <a:pt x="69" y="41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1"/>
                      <a:pt x="49" y="4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5" name="Freeform 763">
                <a:extLst>
                  <a:ext uri="{FF2B5EF4-FFF2-40B4-BE49-F238E27FC236}">
                    <a16:creationId xmlns:a16="http://schemas.microsoft.com/office/drawing/2014/main" id="{58BC53F4-8D88-49F3-9E73-20DAF2DBB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979"/>
                <a:ext cx="245" cy="98"/>
              </a:xfrm>
              <a:custGeom>
                <a:avLst/>
                <a:gdLst>
                  <a:gd name="T0" fmla="*/ 770 w 98"/>
                  <a:gd name="T1" fmla="*/ 689 h 37"/>
                  <a:gd name="T2" fmla="*/ 1395 w 98"/>
                  <a:gd name="T3" fmla="*/ 554 h 37"/>
                  <a:gd name="T4" fmla="*/ 1408 w 98"/>
                  <a:gd name="T5" fmla="*/ 77 h 37"/>
                  <a:gd name="T6" fmla="*/ 770 w 98"/>
                  <a:gd name="T7" fmla="*/ 111 h 37"/>
                  <a:gd name="T8" fmla="*/ 770 w 98"/>
                  <a:gd name="T9" fmla="*/ 111 h 37"/>
                  <a:gd name="T10" fmla="*/ 125 w 98"/>
                  <a:gd name="T11" fmla="*/ 77 h 37"/>
                  <a:gd name="T12" fmla="*/ 145 w 98"/>
                  <a:gd name="T13" fmla="*/ 554 h 37"/>
                  <a:gd name="T14" fmla="*/ 770 w 98"/>
                  <a:gd name="T15" fmla="*/ 689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7">
                    <a:moveTo>
                      <a:pt x="49" y="37"/>
                    </a:moveTo>
                    <a:cubicBezTo>
                      <a:pt x="69" y="37"/>
                      <a:pt x="83" y="36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6"/>
                      <a:pt x="29" y="37"/>
                      <a:pt x="49" y="3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6" name="Freeform 764">
                <a:extLst>
                  <a:ext uri="{FF2B5EF4-FFF2-40B4-BE49-F238E27FC236}">
                    <a16:creationId xmlns:a16="http://schemas.microsoft.com/office/drawing/2014/main" id="{38DD2D3D-3ED8-491D-8AD8-3EFD9188B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851"/>
                <a:ext cx="245" cy="112"/>
              </a:xfrm>
              <a:custGeom>
                <a:avLst/>
                <a:gdLst>
                  <a:gd name="T0" fmla="*/ 770 w 98"/>
                  <a:gd name="T1" fmla="*/ 797 h 42"/>
                  <a:gd name="T2" fmla="*/ 1395 w 98"/>
                  <a:gd name="T3" fmla="*/ 648 h 42"/>
                  <a:gd name="T4" fmla="*/ 1408 w 98"/>
                  <a:gd name="T5" fmla="*/ 56 h 42"/>
                  <a:gd name="T6" fmla="*/ 770 w 98"/>
                  <a:gd name="T7" fmla="*/ 115 h 42"/>
                  <a:gd name="T8" fmla="*/ 770 w 98"/>
                  <a:gd name="T9" fmla="*/ 115 h 42"/>
                  <a:gd name="T10" fmla="*/ 125 w 98"/>
                  <a:gd name="T11" fmla="*/ 56 h 42"/>
                  <a:gd name="T12" fmla="*/ 145 w 98"/>
                  <a:gd name="T13" fmla="*/ 648 h 42"/>
                  <a:gd name="T14" fmla="*/ 770 w 98"/>
                  <a:gd name="T15" fmla="*/ 797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2"/>
                      <a:pt x="49" y="4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7" name="Freeform 765">
                <a:extLst>
                  <a:ext uri="{FF2B5EF4-FFF2-40B4-BE49-F238E27FC236}">
                    <a16:creationId xmlns:a16="http://schemas.microsoft.com/office/drawing/2014/main" id="{06BED43B-AF6B-4350-AAA9-4AECD7566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736"/>
                <a:ext cx="245" cy="101"/>
              </a:xfrm>
              <a:custGeom>
                <a:avLst/>
                <a:gdLst>
                  <a:gd name="T0" fmla="*/ 770 w 98"/>
                  <a:gd name="T1" fmla="*/ 712 h 38"/>
                  <a:gd name="T2" fmla="*/ 1395 w 98"/>
                  <a:gd name="T3" fmla="*/ 566 h 38"/>
                  <a:gd name="T4" fmla="*/ 1408 w 98"/>
                  <a:gd name="T5" fmla="*/ 77 h 38"/>
                  <a:gd name="T6" fmla="*/ 770 w 98"/>
                  <a:gd name="T7" fmla="*/ 114 h 38"/>
                  <a:gd name="T8" fmla="*/ 770 w 98"/>
                  <a:gd name="T9" fmla="*/ 114 h 38"/>
                  <a:gd name="T10" fmla="*/ 125 w 98"/>
                  <a:gd name="T11" fmla="*/ 77 h 38"/>
                  <a:gd name="T12" fmla="*/ 145 w 98"/>
                  <a:gd name="T13" fmla="*/ 566 h 38"/>
                  <a:gd name="T14" fmla="*/ 770 w 98"/>
                  <a:gd name="T15" fmla="*/ 71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8" name="Freeform 766">
                <a:extLst>
                  <a:ext uri="{FF2B5EF4-FFF2-40B4-BE49-F238E27FC236}">
                    <a16:creationId xmlns:a16="http://schemas.microsoft.com/office/drawing/2014/main" id="{40CDBFB0-7565-4062-B368-9EBABAD0C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619"/>
                <a:ext cx="245" cy="101"/>
              </a:xfrm>
              <a:custGeom>
                <a:avLst/>
                <a:gdLst>
                  <a:gd name="T0" fmla="*/ 770 w 98"/>
                  <a:gd name="T1" fmla="*/ 712 h 38"/>
                  <a:gd name="T2" fmla="*/ 1395 w 98"/>
                  <a:gd name="T3" fmla="*/ 566 h 38"/>
                  <a:gd name="T4" fmla="*/ 1408 w 98"/>
                  <a:gd name="T5" fmla="*/ 77 h 38"/>
                  <a:gd name="T6" fmla="*/ 770 w 98"/>
                  <a:gd name="T7" fmla="*/ 114 h 38"/>
                  <a:gd name="T8" fmla="*/ 770 w 98"/>
                  <a:gd name="T9" fmla="*/ 114 h 38"/>
                  <a:gd name="T10" fmla="*/ 125 w 98"/>
                  <a:gd name="T11" fmla="*/ 77 h 38"/>
                  <a:gd name="T12" fmla="*/ 145 w 98"/>
                  <a:gd name="T13" fmla="*/ 566 h 38"/>
                  <a:gd name="T14" fmla="*/ 770 w 98"/>
                  <a:gd name="T15" fmla="*/ 71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9" name="Freeform 767">
                <a:extLst>
                  <a:ext uri="{FF2B5EF4-FFF2-40B4-BE49-F238E27FC236}">
                    <a16:creationId xmlns:a16="http://schemas.microsoft.com/office/drawing/2014/main" id="{BD58ACD4-663F-4BE4-BC27-6585E3C2B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320"/>
                <a:ext cx="245" cy="104"/>
              </a:xfrm>
              <a:custGeom>
                <a:avLst/>
                <a:gdLst>
                  <a:gd name="T0" fmla="*/ 770 w 98"/>
                  <a:gd name="T1" fmla="*/ 115 h 39"/>
                  <a:gd name="T2" fmla="*/ 1408 w 98"/>
                  <a:gd name="T3" fmla="*/ 77 h 39"/>
                  <a:gd name="T4" fmla="*/ 1395 w 98"/>
                  <a:gd name="T5" fmla="*/ 533 h 39"/>
                  <a:gd name="T6" fmla="*/ 770 w 98"/>
                  <a:gd name="T7" fmla="*/ 739 h 39"/>
                  <a:gd name="T8" fmla="*/ 770 w 98"/>
                  <a:gd name="T9" fmla="*/ 739 h 39"/>
                  <a:gd name="T10" fmla="*/ 145 w 98"/>
                  <a:gd name="T11" fmla="*/ 533 h 39"/>
                  <a:gd name="T12" fmla="*/ 125 w 98"/>
                  <a:gd name="T13" fmla="*/ 77 h 39"/>
                  <a:gd name="T14" fmla="*/ 770 w 98"/>
                  <a:gd name="T15" fmla="*/ 115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9">
                    <a:moveTo>
                      <a:pt x="49" y="6"/>
                    </a:moveTo>
                    <a:cubicBezTo>
                      <a:pt x="82" y="6"/>
                      <a:pt x="84" y="0"/>
                      <a:pt x="90" y="4"/>
                    </a:cubicBezTo>
                    <a:cubicBezTo>
                      <a:pt x="98" y="9"/>
                      <a:pt x="96" y="21"/>
                      <a:pt x="89" y="28"/>
                    </a:cubicBezTo>
                    <a:cubicBezTo>
                      <a:pt x="83" y="35"/>
                      <a:pt x="69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29" y="39"/>
                      <a:pt x="15" y="35"/>
                      <a:pt x="9" y="28"/>
                    </a:cubicBezTo>
                    <a:cubicBezTo>
                      <a:pt x="2" y="21"/>
                      <a:pt x="0" y="9"/>
                      <a:pt x="8" y="4"/>
                    </a:cubicBezTo>
                    <a:cubicBezTo>
                      <a:pt x="14" y="0"/>
                      <a:pt x="16" y="6"/>
                      <a:pt x="49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0" name="Freeform 768">
                <a:extLst>
                  <a:ext uri="{FF2B5EF4-FFF2-40B4-BE49-F238E27FC236}">
                    <a16:creationId xmlns:a16="http://schemas.microsoft.com/office/drawing/2014/main" id="{C9F3171D-BD95-46B9-9B9D-6A97231BA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419"/>
                <a:ext cx="245" cy="106"/>
              </a:xfrm>
              <a:custGeom>
                <a:avLst/>
                <a:gdLst>
                  <a:gd name="T0" fmla="*/ 770 w 98"/>
                  <a:gd name="T1" fmla="*/ 745 h 40"/>
                  <a:gd name="T2" fmla="*/ 1395 w 98"/>
                  <a:gd name="T3" fmla="*/ 519 h 40"/>
                  <a:gd name="T4" fmla="*/ 1408 w 98"/>
                  <a:gd name="T5" fmla="*/ 77 h 40"/>
                  <a:gd name="T6" fmla="*/ 770 w 98"/>
                  <a:gd name="T7" fmla="*/ 191 h 40"/>
                  <a:gd name="T8" fmla="*/ 770 w 98"/>
                  <a:gd name="T9" fmla="*/ 191 h 40"/>
                  <a:gd name="T10" fmla="*/ 125 w 98"/>
                  <a:gd name="T11" fmla="*/ 77 h 40"/>
                  <a:gd name="T12" fmla="*/ 145 w 98"/>
                  <a:gd name="T13" fmla="*/ 519 h 40"/>
                  <a:gd name="T14" fmla="*/ 770 w 98"/>
                  <a:gd name="T15" fmla="*/ 745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0">
                    <a:moveTo>
                      <a:pt x="49" y="40"/>
                    </a:moveTo>
                    <a:cubicBezTo>
                      <a:pt x="69" y="40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0"/>
                      <a:pt x="49" y="4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1" name="Freeform 769">
                <a:extLst>
                  <a:ext uri="{FF2B5EF4-FFF2-40B4-BE49-F238E27FC236}">
                    <a16:creationId xmlns:a16="http://schemas.microsoft.com/office/drawing/2014/main" id="{E2F3958C-5565-4DF9-A82F-ECE2548A3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493"/>
                <a:ext cx="200" cy="54"/>
              </a:xfrm>
              <a:custGeom>
                <a:avLst/>
                <a:gdLst>
                  <a:gd name="T0" fmla="*/ 625 w 80"/>
                  <a:gd name="T1" fmla="*/ 232 h 20"/>
                  <a:gd name="T2" fmla="*/ 625 w 80"/>
                  <a:gd name="T3" fmla="*/ 232 h 20"/>
                  <a:gd name="T4" fmla="*/ 0 w 80"/>
                  <a:gd name="T5" fmla="*/ 0 h 20"/>
                  <a:gd name="T6" fmla="*/ 20 w 80"/>
                  <a:gd name="T7" fmla="*/ 278 h 20"/>
                  <a:gd name="T8" fmla="*/ 625 w 80"/>
                  <a:gd name="T9" fmla="*/ 394 h 20"/>
                  <a:gd name="T10" fmla="*/ 625 w 80"/>
                  <a:gd name="T11" fmla="*/ 394 h 20"/>
                  <a:gd name="T12" fmla="*/ 1238 w 80"/>
                  <a:gd name="T13" fmla="*/ 278 h 20"/>
                  <a:gd name="T14" fmla="*/ 1250 w 80"/>
                  <a:gd name="T15" fmla="*/ 0 h 20"/>
                  <a:gd name="T16" fmla="*/ 625 w 80"/>
                  <a:gd name="T17" fmla="*/ 23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0">
                    <a:moveTo>
                      <a:pt x="40" y="12"/>
                    </a:moveTo>
                    <a:cubicBezTo>
                      <a:pt x="40" y="12"/>
                      <a:pt x="40" y="12"/>
                      <a:pt x="40" y="12"/>
                    </a:cubicBezTo>
                    <a:cubicBezTo>
                      <a:pt x="20" y="12"/>
                      <a:pt x="6" y="7"/>
                      <a:pt x="0" y="0"/>
                    </a:cubicBezTo>
                    <a:cubicBezTo>
                      <a:pt x="3" y="4"/>
                      <a:pt x="3" y="10"/>
                      <a:pt x="1" y="14"/>
                    </a:cubicBezTo>
                    <a:cubicBezTo>
                      <a:pt x="6" y="12"/>
                      <a:pt x="1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70" y="20"/>
                      <a:pt x="74" y="12"/>
                      <a:pt x="79" y="14"/>
                    </a:cubicBezTo>
                    <a:cubicBezTo>
                      <a:pt x="76" y="9"/>
                      <a:pt x="77" y="5"/>
                      <a:pt x="80" y="0"/>
                    </a:cubicBezTo>
                    <a:cubicBezTo>
                      <a:pt x="74" y="7"/>
                      <a:pt x="60" y="12"/>
                      <a:pt x="40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2" name="Freeform 770">
                <a:extLst>
                  <a:ext uri="{FF2B5EF4-FFF2-40B4-BE49-F238E27FC236}">
                    <a16:creationId xmlns:a16="http://schemas.microsoft.com/office/drawing/2014/main" id="{E6C2E675-2C20-421C-8701-EBA60F4E8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520"/>
                <a:ext cx="245" cy="112"/>
              </a:xfrm>
              <a:custGeom>
                <a:avLst/>
                <a:gdLst>
                  <a:gd name="T0" fmla="*/ 770 w 98"/>
                  <a:gd name="T1" fmla="*/ 797 h 42"/>
                  <a:gd name="T2" fmla="*/ 1395 w 98"/>
                  <a:gd name="T3" fmla="*/ 533 h 42"/>
                  <a:gd name="T4" fmla="*/ 1408 w 98"/>
                  <a:gd name="T5" fmla="*/ 77 h 42"/>
                  <a:gd name="T6" fmla="*/ 770 w 98"/>
                  <a:gd name="T7" fmla="*/ 192 h 42"/>
                  <a:gd name="T8" fmla="*/ 770 w 98"/>
                  <a:gd name="T9" fmla="*/ 192 h 42"/>
                  <a:gd name="T10" fmla="*/ 125 w 98"/>
                  <a:gd name="T11" fmla="*/ 77 h 42"/>
                  <a:gd name="T12" fmla="*/ 145 w 98"/>
                  <a:gd name="T13" fmla="*/ 533 h 42"/>
                  <a:gd name="T14" fmla="*/ 770 w 98"/>
                  <a:gd name="T15" fmla="*/ 797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2"/>
                      <a:pt x="49" y="4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3" name="Freeform 771">
                <a:extLst>
                  <a:ext uri="{FF2B5EF4-FFF2-40B4-BE49-F238E27FC236}">
                    <a16:creationId xmlns:a16="http://schemas.microsoft.com/office/drawing/2014/main" id="{1F0BD1B0-049C-424C-86AD-C7E579AC7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237"/>
                <a:ext cx="2773" cy="2496"/>
              </a:xfrm>
              <a:custGeom>
                <a:avLst/>
                <a:gdLst>
                  <a:gd name="T0" fmla="*/ 14255 w 1109"/>
                  <a:gd name="T1" fmla="*/ 7475 h 936"/>
                  <a:gd name="T2" fmla="*/ 15463 w 1109"/>
                  <a:gd name="T3" fmla="*/ 7075 h 936"/>
                  <a:gd name="T4" fmla="*/ 16225 w 1109"/>
                  <a:gd name="T5" fmla="*/ 6429 h 936"/>
                  <a:gd name="T6" fmla="*/ 15275 w 1109"/>
                  <a:gd name="T7" fmla="*/ 5555 h 936"/>
                  <a:gd name="T8" fmla="*/ 17068 w 1109"/>
                  <a:gd name="T9" fmla="*/ 5747 h 936"/>
                  <a:gd name="T10" fmla="*/ 16413 w 1109"/>
                  <a:gd name="T11" fmla="*/ 4416 h 936"/>
                  <a:gd name="T12" fmla="*/ 15288 w 1109"/>
                  <a:gd name="T13" fmla="*/ 4437 h 936"/>
                  <a:gd name="T14" fmla="*/ 15038 w 1109"/>
                  <a:gd name="T15" fmla="*/ 3776 h 936"/>
                  <a:gd name="T16" fmla="*/ 14680 w 1109"/>
                  <a:gd name="T17" fmla="*/ 3507 h 936"/>
                  <a:gd name="T18" fmla="*/ 14568 w 1109"/>
                  <a:gd name="T19" fmla="*/ 2125 h 936"/>
                  <a:gd name="T20" fmla="*/ 13180 w 1109"/>
                  <a:gd name="T21" fmla="*/ 3243 h 936"/>
                  <a:gd name="T22" fmla="*/ 13963 w 1109"/>
                  <a:gd name="T23" fmla="*/ 363 h 936"/>
                  <a:gd name="T24" fmla="*/ 12192 w 1109"/>
                  <a:gd name="T25" fmla="*/ 648 h 936"/>
                  <a:gd name="T26" fmla="*/ 11805 w 1109"/>
                  <a:gd name="T27" fmla="*/ 661 h 936"/>
                  <a:gd name="T28" fmla="*/ 9159 w 1109"/>
                  <a:gd name="T29" fmla="*/ 2539 h 936"/>
                  <a:gd name="T30" fmla="*/ 4863 w 1109"/>
                  <a:gd name="T31" fmla="*/ 3848 h 936"/>
                  <a:gd name="T32" fmla="*/ 5876 w 1109"/>
                  <a:gd name="T33" fmla="*/ 285 h 936"/>
                  <a:gd name="T34" fmla="*/ 5488 w 1109"/>
                  <a:gd name="T35" fmla="*/ 115 h 936"/>
                  <a:gd name="T36" fmla="*/ 4846 w 1109"/>
                  <a:gd name="T37" fmla="*/ 2483 h 936"/>
                  <a:gd name="T38" fmla="*/ 3971 w 1109"/>
                  <a:gd name="T39" fmla="*/ 931 h 936"/>
                  <a:gd name="T40" fmla="*/ 3926 w 1109"/>
                  <a:gd name="T41" fmla="*/ 1515 h 936"/>
                  <a:gd name="T42" fmla="*/ 1875 w 1109"/>
                  <a:gd name="T43" fmla="*/ 3776 h 936"/>
                  <a:gd name="T44" fmla="*/ 1408 w 1109"/>
                  <a:gd name="T45" fmla="*/ 4835 h 936"/>
                  <a:gd name="T46" fmla="*/ 1395 w 1109"/>
                  <a:gd name="T47" fmla="*/ 5085 h 936"/>
                  <a:gd name="T48" fmla="*/ 2438 w 1109"/>
                  <a:gd name="T49" fmla="*/ 6349 h 936"/>
                  <a:gd name="T50" fmla="*/ 4533 w 1109"/>
                  <a:gd name="T51" fmla="*/ 9443 h 936"/>
                  <a:gd name="T52" fmla="*/ 770 w 1109"/>
                  <a:gd name="T53" fmla="*/ 8669 h 936"/>
                  <a:gd name="T54" fmla="*/ 20 w 1109"/>
                  <a:gd name="T55" fmla="*/ 10219 h 936"/>
                  <a:gd name="T56" fmla="*/ 1175 w 1109"/>
                  <a:gd name="T57" fmla="*/ 9864 h 936"/>
                  <a:gd name="T58" fmla="*/ 3221 w 1109"/>
                  <a:gd name="T59" fmla="*/ 11925 h 936"/>
                  <a:gd name="T60" fmla="*/ 1470 w 1109"/>
                  <a:gd name="T61" fmla="*/ 11683 h 936"/>
                  <a:gd name="T62" fmla="*/ 958 w 1109"/>
                  <a:gd name="T63" fmla="*/ 12480 h 936"/>
                  <a:gd name="T64" fmla="*/ 1595 w 1109"/>
                  <a:gd name="T65" fmla="*/ 14413 h 936"/>
                  <a:gd name="T66" fmla="*/ 3063 w 1109"/>
                  <a:gd name="T67" fmla="*/ 14712 h 936"/>
                  <a:gd name="T68" fmla="*/ 1658 w 1109"/>
                  <a:gd name="T69" fmla="*/ 15155 h 936"/>
                  <a:gd name="T70" fmla="*/ 800 w 1109"/>
                  <a:gd name="T71" fmla="*/ 15496 h 936"/>
                  <a:gd name="T72" fmla="*/ 3113 w 1109"/>
                  <a:gd name="T73" fmla="*/ 15155 h 936"/>
                  <a:gd name="T74" fmla="*/ 1738 w 1109"/>
                  <a:gd name="T75" fmla="*/ 17203 h 936"/>
                  <a:gd name="T76" fmla="*/ 4721 w 1109"/>
                  <a:gd name="T77" fmla="*/ 13405 h 936"/>
                  <a:gd name="T78" fmla="*/ 3626 w 1109"/>
                  <a:gd name="T79" fmla="*/ 17464 h 936"/>
                  <a:gd name="T80" fmla="*/ 4926 w 1109"/>
                  <a:gd name="T81" fmla="*/ 16477 h 936"/>
                  <a:gd name="T82" fmla="*/ 6409 w 1109"/>
                  <a:gd name="T83" fmla="*/ 15587 h 936"/>
                  <a:gd name="T84" fmla="*/ 5083 w 1109"/>
                  <a:gd name="T85" fmla="*/ 12536 h 936"/>
                  <a:gd name="T86" fmla="*/ 6501 w 1109"/>
                  <a:gd name="T87" fmla="*/ 12253 h 936"/>
                  <a:gd name="T88" fmla="*/ 8692 w 1109"/>
                  <a:gd name="T89" fmla="*/ 4003 h 936"/>
                  <a:gd name="T90" fmla="*/ 12035 w 1109"/>
                  <a:gd name="T91" fmla="*/ 14827 h 936"/>
                  <a:gd name="T92" fmla="*/ 12535 w 1109"/>
                  <a:gd name="T93" fmla="*/ 15267 h 936"/>
                  <a:gd name="T94" fmla="*/ 13317 w 1109"/>
                  <a:gd name="T95" fmla="*/ 16725 h 936"/>
                  <a:gd name="T96" fmla="*/ 13835 w 1109"/>
                  <a:gd name="T97" fmla="*/ 13141 h 936"/>
                  <a:gd name="T98" fmla="*/ 15380 w 1109"/>
                  <a:gd name="T99" fmla="*/ 16064 h 936"/>
                  <a:gd name="T100" fmla="*/ 15130 w 1109"/>
                  <a:gd name="T101" fmla="*/ 15053 h 936"/>
                  <a:gd name="T102" fmla="*/ 16193 w 1109"/>
                  <a:gd name="T103" fmla="*/ 15565 h 936"/>
                  <a:gd name="T104" fmla="*/ 14055 w 1109"/>
                  <a:gd name="T105" fmla="*/ 12323 h 936"/>
                  <a:gd name="T106" fmla="*/ 14443 w 1109"/>
                  <a:gd name="T107" fmla="*/ 10432 h 936"/>
                  <a:gd name="T108" fmla="*/ 15380 w 1109"/>
                  <a:gd name="T109" fmla="*/ 9536 h 936"/>
                  <a:gd name="T110" fmla="*/ 15788 w 1109"/>
                  <a:gd name="T111" fmla="*/ 9331 h 936"/>
                  <a:gd name="T112" fmla="*/ 15663 w 1109"/>
                  <a:gd name="T113" fmla="*/ 8477 h 936"/>
                  <a:gd name="T114" fmla="*/ 16788 w 1109"/>
                  <a:gd name="T115" fmla="*/ 9843 h 936"/>
                  <a:gd name="T116" fmla="*/ 16713 w 1109"/>
                  <a:gd name="T117" fmla="*/ 8419 h 9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09" h="936">
                    <a:moveTo>
                      <a:pt x="1107" y="453"/>
                    </a:moveTo>
                    <a:cubicBezTo>
                      <a:pt x="1096" y="446"/>
                      <a:pt x="1087" y="440"/>
                      <a:pt x="1079" y="436"/>
                    </a:cubicBezTo>
                    <a:cubicBezTo>
                      <a:pt x="1088" y="435"/>
                      <a:pt x="1098" y="432"/>
                      <a:pt x="1103" y="423"/>
                    </a:cubicBezTo>
                    <a:cubicBezTo>
                      <a:pt x="1103" y="422"/>
                      <a:pt x="1104" y="421"/>
                      <a:pt x="1104" y="421"/>
                    </a:cubicBezTo>
                    <a:cubicBezTo>
                      <a:pt x="1104" y="419"/>
                      <a:pt x="1103" y="418"/>
                      <a:pt x="1102" y="417"/>
                    </a:cubicBezTo>
                    <a:cubicBezTo>
                      <a:pt x="1100" y="416"/>
                      <a:pt x="1097" y="417"/>
                      <a:pt x="1096" y="419"/>
                    </a:cubicBezTo>
                    <a:cubicBezTo>
                      <a:pt x="1094" y="422"/>
                      <a:pt x="1091" y="424"/>
                      <a:pt x="1087" y="426"/>
                    </a:cubicBezTo>
                    <a:cubicBezTo>
                      <a:pt x="1082" y="428"/>
                      <a:pt x="1068" y="429"/>
                      <a:pt x="1047" y="427"/>
                    </a:cubicBezTo>
                    <a:cubicBezTo>
                      <a:pt x="1027" y="424"/>
                      <a:pt x="998" y="420"/>
                      <a:pt x="977" y="416"/>
                    </a:cubicBezTo>
                    <a:cubicBezTo>
                      <a:pt x="964" y="412"/>
                      <a:pt x="954" y="410"/>
                      <a:pt x="933" y="403"/>
                    </a:cubicBezTo>
                    <a:cubicBezTo>
                      <a:pt x="927" y="401"/>
                      <a:pt x="920" y="398"/>
                      <a:pt x="912" y="394"/>
                    </a:cubicBezTo>
                    <a:cubicBezTo>
                      <a:pt x="906" y="391"/>
                      <a:pt x="892" y="384"/>
                      <a:pt x="880" y="370"/>
                    </a:cubicBezTo>
                    <a:cubicBezTo>
                      <a:pt x="868" y="356"/>
                      <a:pt x="850" y="338"/>
                      <a:pt x="829" y="325"/>
                    </a:cubicBezTo>
                    <a:cubicBezTo>
                      <a:pt x="823" y="322"/>
                      <a:pt x="827" y="320"/>
                      <a:pt x="829" y="319"/>
                    </a:cubicBezTo>
                    <a:cubicBezTo>
                      <a:pt x="839" y="313"/>
                      <a:pt x="849" y="305"/>
                      <a:pt x="858" y="296"/>
                    </a:cubicBezTo>
                    <a:cubicBezTo>
                      <a:pt x="880" y="280"/>
                      <a:pt x="908" y="291"/>
                      <a:pt x="923" y="298"/>
                    </a:cubicBezTo>
                    <a:cubicBezTo>
                      <a:pt x="937" y="305"/>
                      <a:pt x="946" y="316"/>
                      <a:pt x="954" y="323"/>
                    </a:cubicBezTo>
                    <a:cubicBezTo>
                      <a:pt x="961" y="330"/>
                      <a:pt x="969" y="338"/>
                      <a:pt x="973" y="346"/>
                    </a:cubicBezTo>
                    <a:cubicBezTo>
                      <a:pt x="980" y="357"/>
                      <a:pt x="982" y="375"/>
                      <a:pt x="981" y="378"/>
                    </a:cubicBezTo>
                    <a:cubicBezTo>
                      <a:pt x="980" y="380"/>
                      <a:pt x="981" y="383"/>
                      <a:pt x="983" y="384"/>
                    </a:cubicBezTo>
                    <a:cubicBezTo>
                      <a:pt x="985" y="384"/>
                      <a:pt x="987" y="384"/>
                      <a:pt x="988" y="382"/>
                    </a:cubicBezTo>
                    <a:cubicBezTo>
                      <a:pt x="989" y="380"/>
                      <a:pt x="989" y="377"/>
                      <a:pt x="989" y="373"/>
                    </a:cubicBezTo>
                    <a:cubicBezTo>
                      <a:pt x="989" y="364"/>
                      <a:pt x="985" y="353"/>
                      <a:pt x="982" y="343"/>
                    </a:cubicBezTo>
                    <a:cubicBezTo>
                      <a:pt x="991" y="349"/>
                      <a:pt x="1002" y="356"/>
                      <a:pt x="1005" y="366"/>
                    </a:cubicBezTo>
                    <a:cubicBezTo>
                      <a:pt x="1006" y="368"/>
                      <a:pt x="1008" y="369"/>
                      <a:pt x="1010" y="369"/>
                    </a:cubicBezTo>
                    <a:cubicBezTo>
                      <a:pt x="1013" y="368"/>
                      <a:pt x="1014" y="366"/>
                      <a:pt x="1013" y="364"/>
                    </a:cubicBezTo>
                    <a:cubicBezTo>
                      <a:pt x="1008" y="347"/>
                      <a:pt x="991" y="337"/>
                      <a:pt x="979" y="330"/>
                    </a:cubicBezTo>
                    <a:cubicBezTo>
                      <a:pt x="977" y="328"/>
                      <a:pt x="974" y="325"/>
                      <a:pt x="972" y="323"/>
                    </a:cubicBezTo>
                    <a:cubicBezTo>
                      <a:pt x="978" y="325"/>
                      <a:pt x="993" y="327"/>
                      <a:pt x="1003" y="328"/>
                    </a:cubicBezTo>
                    <a:cubicBezTo>
                      <a:pt x="1008" y="329"/>
                      <a:pt x="1021" y="332"/>
                      <a:pt x="1025" y="334"/>
                    </a:cubicBezTo>
                    <a:cubicBezTo>
                      <a:pt x="1027" y="336"/>
                      <a:pt x="1029" y="338"/>
                      <a:pt x="1031" y="341"/>
                    </a:cubicBezTo>
                    <a:cubicBezTo>
                      <a:pt x="1032" y="343"/>
                      <a:pt x="1035" y="343"/>
                      <a:pt x="1036" y="342"/>
                    </a:cubicBezTo>
                    <a:cubicBezTo>
                      <a:pt x="1038" y="342"/>
                      <a:pt x="1038" y="340"/>
                      <a:pt x="1038" y="339"/>
                    </a:cubicBezTo>
                    <a:cubicBezTo>
                      <a:pt x="1038" y="338"/>
                      <a:pt x="1038" y="337"/>
                      <a:pt x="1038" y="337"/>
                    </a:cubicBezTo>
                    <a:cubicBezTo>
                      <a:pt x="1033" y="330"/>
                      <a:pt x="1027" y="326"/>
                      <a:pt x="1021" y="323"/>
                    </a:cubicBezTo>
                    <a:cubicBezTo>
                      <a:pt x="1027" y="321"/>
                      <a:pt x="1033" y="319"/>
                      <a:pt x="1038" y="315"/>
                    </a:cubicBezTo>
                    <a:cubicBezTo>
                      <a:pt x="1039" y="314"/>
                      <a:pt x="1039" y="313"/>
                      <a:pt x="1039" y="312"/>
                    </a:cubicBezTo>
                    <a:cubicBezTo>
                      <a:pt x="1039" y="311"/>
                      <a:pt x="1039" y="310"/>
                      <a:pt x="1038" y="309"/>
                    </a:cubicBezTo>
                    <a:cubicBezTo>
                      <a:pt x="1037" y="308"/>
                      <a:pt x="1035" y="307"/>
                      <a:pt x="1033" y="309"/>
                    </a:cubicBezTo>
                    <a:cubicBezTo>
                      <a:pt x="1027" y="313"/>
                      <a:pt x="1020" y="317"/>
                      <a:pt x="1013" y="317"/>
                    </a:cubicBezTo>
                    <a:cubicBezTo>
                      <a:pt x="1007" y="318"/>
                      <a:pt x="1001" y="317"/>
                      <a:pt x="1001" y="317"/>
                    </a:cubicBezTo>
                    <a:cubicBezTo>
                      <a:pt x="985" y="314"/>
                      <a:pt x="962" y="310"/>
                      <a:pt x="951" y="302"/>
                    </a:cubicBezTo>
                    <a:cubicBezTo>
                      <a:pt x="950" y="302"/>
                      <a:pt x="945" y="297"/>
                      <a:pt x="943" y="295"/>
                    </a:cubicBezTo>
                    <a:cubicBezTo>
                      <a:pt x="954" y="297"/>
                      <a:pt x="966" y="295"/>
                      <a:pt x="977" y="293"/>
                    </a:cubicBezTo>
                    <a:cubicBezTo>
                      <a:pt x="1008" y="287"/>
                      <a:pt x="1039" y="292"/>
                      <a:pt x="1057" y="297"/>
                    </a:cubicBezTo>
                    <a:cubicBezTo>
                      <a:pt x="1065" y="299"/>
                      <a:pt x="1069" y="306"/>
                      <a:pt x="1071" y="308"/>
                    </a:cubicBezTo>
                    <a:cubicBezTo>
                      <a:pt x="1073" y="311"/>
                      <a:pt x="1075" y="314"/>
                      <a:pt x="1077" y="316"/>
                    </a:cubicBezTo>
                    <a:cubicBezTo>
                      <a:pt x="1082" y="324"/>
                      <a:pt x="1082" y="324"/>
                      <a:pt x="1082" y="324"/>
                    </a:cubicBezTo>
                    <a:cubicBezTo>
                      <a:pt x="1083" y="326"/>
                      <a:pt x="1086" y="326"/>
                      <a:pt x="1088" y="325"/>
                    </a:cubicBezTo>
                    <a:cubicBezTo>
                      <a:pt x="1089" y="324"/>
                      <a:pt x="1089" y="323"/>
                      <a:pt x="1089" y="322"/>
                    </a:cubicBezTo>
                    <a:cubicBezTo>
                      <a:pt x="1089" y="321"/>
                      <a:pt x="1089" y="320"/>
                      <a:pt x="1089" y="320"/>
                    </a:cubicBezTo>
                    <a:cubicBezTo>
                      <a:pt x="1084" y="312"/>
                      <a:pt x="1084" y="312"/>
                      <a:pt x="1084" y="312"/>
                    </a:cubicBezTo>
                    <a:cubicBezTo>
                      <a:pt x="1081" y="309"/>
                      <a:pt x="1079" y="306"/>
                      <a:pt x="1077" y="302"/>
                    </a:cubicBezTo>
                    <a:cubicBezTo>
                      <a:pt x="1080" y="303"/>
                      <a:pt x="1084" y="304"/>
                      <a:pt x="1087" y="306"/>
                    </a:cubicBezTo>
                    <a:cubicBezTo>
                      <a:pt x="1089" y="306"/>
                      <a:pt x="1091" y="305"/>
                      <a:pt x="1092" y="303"/>
                    </a:cubicBezTo>
                    <a:cubicBezTo>
                      <a:pt x="1093" y="301"/>
                      <a:pt x="1092" y="299"/>
                      <a:pt x="1090" y="298"/>
                    </a:cubicBezTo>
                    <a:cubicBezTo>
                      <a:pt x="1083" y="295"/>
                      <a:pt x="1041" y="283"/>
                      <a:pt x="1026" y="282"/>
                    </a:cubicBezTo>
                    <a:cubicBezTo>
                      <a:pt x="1036" y="276"/>
                      <a:pt x="1046" y="269"/>
                      <a:pt x="1052" y="261"/>
                    </a:cubicBezTo>
                    <a:cubicBezTo>
                      <a:pt x="1055" y="257"/>
                      <a:pt x="1058" y="254"/>
                      <a:pt x="1058" y="254"/>
                    </a:cubicBezTo>
                    <a:cubicBezTo>
                      <a:pt x="1064" y="251"/>
                      <a:pt x="1068" y="250"/>
                      <a:pt x="1073" y="252"/>
                    </a:cubicBezTo>
                    <a:cubicBezTo>
                      <a:pt x="1075" y="252"/>
                      <a:pt x="1077" y="251"/>
                      <a:pt x="1078" y="249"/>
                    </a:cubicBezTo>
                    <a:cubicBezTo>
                      <a:pt x="1079" y="247"/>
                      <a:pt x="1078" y="245"/>
                      <a:pt x="1076" y="244"/>
                    </a:cubicBezTo>
                    <a:cubicBezTo>
                      <a:pt x="1068" y="241"/>
                      <a:pt x="1062" y="244"/>
                      <a:pt x="1056" y="247"/>
                    </a:cubicBezTo>
                    <a:cubicBezTo>
                      <a:pt x="1056" y="246"/>
                      <a:pt x="1056" y="245"/>
                      <a:pt x="1056" y="245"/>
                    </a:cubicBezTo>
                    <a:cubicBezTo>
                      <a:pt x="1056" y="242"/>
                      <a:pt x="1056" y="239"/>
                      <a:pt x="1055" y="236"/>
                    </a:cubicBezTo>
                    <a:cubicBezTo>
                      <a:pt x="1055" y="234"/>
                      <a:pt x="1053" y="233"/>
                      <a:pt x="1050" y="233"/>
                    </a:cubicBezTo>
                    <a:cubicBezTo>
                      <a:pt x="1048" y="234"/>
                      <a:pt x="1047" y="236"/>
                      <a:pt x="1047" y="238"/>
                    </a:cubicBezTo>
                    <a:cubicBezTo>
                      <a:pt x="1049" y="242"/>
                      <a:pt x="1049" y="247"/>
                      <a:pt x="1047" y="252"/>
                    </a:cubicBezTo>
                    <a:cubicBezTo>
                      <a:pt x="1047" y="253"/>
                      <a:pt x="1047" y="253"/>
                      <a:pt x="1047" y="253"/>
                    </a:cubicBezTo>
                    <a:cubicBezTo>
                      <a:pt x="1044" y="260"/>
                      <a:pt x="1037" y="266"/>
                      <a:pt x="1029" y="271"/>
                    </a:cubicBezTo>
                    <a:cubicBezTo>
                      <a:pt x="1024" y="274"/>
                      <a:pt x="986" y="278"/>
                      <a:pt x="977" y="280"/>
                    </a:cubicBezTo>
                    <a:cubicBezTo>
                      <a:pt x="968" y="281"/>
                      <a:pt x="957" y="281"/>
                      <a:pt x="948" y="281"/>
                    </a:cubicBezTo>
                    <a:cubicBezTo>
                      <a:pt x="958" y="275"/>
                      <a:pt x="966" y="269"/>
                      <a:pt x="969" y="259"/>
                    </a:cubicBezTo>
                    <a:cubicBezTo>
                      <a:pt x="971" y="253"/>
                      <a:pt x="979" y="246"/>
                      <a:pt x="979" y="246"/>
                    </a:cubicBezTo>
                    <a:cubicBezTo>
                      <a:pt x="984" y="240"/>
                      <a:pt x="984" y="240"/>
                      <a:pt x="984" y="240"/>
                    </a:cubicBezTo>
                    <a:cubicBezTo>
                      <a:pt x="986" y="238"/>
                      <a:pt x="986" y="235"/>
                      <a:pt x="984" y="234"/>
                    </a:cubicBezTo>
                    <a:cubicBezTo>
                      <a:pt x="982" y="232"/>
                      <a:pt x="980" y="233"/>
                      <a:pt x="978" y="234"/>
                    </a:cubicBezTo>
                    <a:cubicBezTo>
                      <a:pt x="973" y="241"/>
                      <a:pt x="973" y="241"/>
                      <a:pt x="973" y="241"/>
                    </a:cubicBezTo>
                    <a:cubicBezTo>
                      <a:pt x="973" y="241"/>
                      <a:pt x="971" y="243"/>
                      <a:pt x="969" y="245"/>
                    </a:cubicBezTo>
                    <a:cubicBezTo>
                      <a:pt x="969" y="244"/>
                      <a:pt x="969" y="242"/>
                      <a:pt x="969" y="241"/>
                    </a:cubicBezTo>
                    <a:cubicBezTo>
                      <a:pt x="969" y="235"/>
                      <a:pt x="968" y="228"/>
                      <a:pt x="965" y="221"/>
                    </a:cubicBezTo>
                    <a:cubicBezTo>
                      <a:pt x="964" y="219"/>
                      <a:pt x="961" y="218"/>
                      <a:pt x="960" y="219"/>
                    </a:cubicBezTo>
                    <a:cubicBezTo>
                      <a:pt x="958" y="220"/>
                      <a:pt x="957" y="223"/>
                      <a:pt x="958" y="225"/>
                    </a:cubicBezTo>
                    <a:cubicBezTo>
                      <a:pt x="961" y="231"/>
                      <a:pt x="961" y="238"/>
                      <a:pt x="961" y="245"/>
                    </a:cubicBezTo>
                    <a:cubicBezTo>
                      <a:pt x="961" y="245"/>
                      <a:pt x="962" y="265"/>
                      <a:pt x="938" y="272"/>
                    </a:cubicBezTo>
                    <a:cubicBezTo>
                      <a:pt x="928" y="276"/>
                      <a:pt x="900" y="262"/>
                      <a:pt x="870" y="267"/>
                    </a:cubicBezTo>
                    <a:cubicBezTo>
                      <a:pt x="881" y="249"/>
                      <a:pt x="905" y="223"/>
                      <a:pt x="924" y="210"/>
                    </a:cubicBezTo>
                    <a:cubicBezTo>
                      <a:pt x="935" y="203"/>
                      <a:pt x="949" y="197"/>
                      <a:pt x="962" y="199"/>
                    </a:cubicBezTo>
                    <a:cubicBezTo>
                      <a:pt x="972" y="200"/>
                      <a:pt x="979" y="201"/>
                      <a:pt x="983" y="203"/>
                    </a:cubicBezTo>
                    <a:cubicBezTo>
                      <a:pt x="985" y="203"/>
                      <a:pt x="987" y="202"/>
                      <a:pt x="988" y="200"/>
                    </a:cubicBezTo>
                    <a:cubicBezTo>
                      <a:pt x="989" y="198"/>
                      <a:pt x="988" y="196"/>
                      <a:pt x="986" y="195"/>
                    </a:cubicBezTo>
                    <a:cubicBezTo>
                      <a:pt x="980" y="193"/>
                      <a:pt x="963" y="188"/>
                      <a:pt x="946" y="190"/>
                    </a:cubicBezTo>
                    <a:cubicBezTo>
                      <a:pt x="951" y="185"/>
                      <a:pt x="956" y="180"/>
                      <a:pt x="961" y="175"/>
                    </a:cubicBezTo>
                    <a:cubicBezTo>
                      <a:pt x="974" y="163"/>
                      <a:pt x="974" y="163"/>
                      <a:pt x="974" y="163"/>
                    </a:cubicBezTo>
                    <a:cubicBezTo>
                      <a:pt x="975" y="162"/>
                      <a:pt x="975" y="161"/>
                      <a:pt x="975" y="160"/>
                    </a:cubicBezTo>
                    <a:cubicBezTo>
                      <a:pt x="975" y="159"/>
                      <a:pt x="975" y="158"/>
                      <a:pt x="974" y="157"/>
                    </a:cubicBezTo>
                    <a:cubicBezTo>
                      <a:pt x="973" y="156"/>
                      <a:pt x="970" y="155"/>
                      <a:pt x="969" y="157"/>
                    </a:cubicBezTo>
                    <a:cubicBezTo>
                      <a:pt x="955" y="170"/>
                      <a:pt x="955" y="170"/>
                      <a:pt x="955" y="170"/>
                    </a:cubicBezTo>
                    <a:cubicBezTo>
                      <a:pt x="950" y="175"/>
                      <a:pt x="945" y="180"/>
                      <a:pt x="939" y="185"/>
                    </a:cubicBezTo>
                    <a:cubicBezTo>
                      <a:pt x="936" y="188"/>
                      <a:pt x="925" y="195"/>
                      <a:pt x="922" y="197"/>
                    </a:cubicBezTo>
                    <a:cubicBezTo>
                      <a:pt x="909" y="204"/>
                      <a:pt x="894" y="216"/>
                      <a:pt x="882" y="230"/>
                    </a:cubicBezTo>
                    <a:cubicBezTo>
                      <a:pt x="884" y="221"/>
                      <a:pt x="887" y="212"/>
                      <a:pt x="889" y="203"/>
                    </a:cubicBezTo>
                    <a:cubicBezTo>
                      <a:pt x="894" y="185"/>
                      <a:pt x="894" y="185"/>
                      <a:pt x="894" y="185"/>
                    </a:cubicBezTo>
                    <a:cubicBezTo>
                      <a:pt x="900" y="163"/>
                      <a:pt x="907" y="143"/>
                      <a:pt x="926" y="126"/>
                    </a:cubicBezTo>
                    <a:cubicBezTo>
                      <a:pt x="928" y="125"/>
                      <a:pt x="935" y="118"/>
                      <a:pt x="948" y="117"/>
                    </a:cubicBezTo>
                    <a:cubicBezTo>
                      <a:pt x="951" y="117"/>
                      <a:pt x="955" y="117"/>
                      <a:pt x="959" y="117"/>
                    </a:cubicBezTo>
                    <a:cubicBezTo>
                      <a:pt x="961" y="117"/>
                      <a:pt x="963" y="115"/>
                      <a:pt x="963" y="113"/>
                    </a:cubicBezTo>
                    <a:cubicBezTo>
                      <a:pt x="963" y="111"/>
                      <a:pt x="961" y="109"/>
                      <a:pt x="959" y="109"/>
                    </a:cubicBezTo>
                    <a:cubicBezTo>
                      <a:pt x="951" y="109"/>
                      <a:pt x="942" y="109"/>
                      <a:pt x="934" y="111"/>
                    </a:cubicBezTo>
                    <a:cubicBezTo>
                      <a:pt x="934" y="111"/>
                      <a:pt x="933" y="112"/>
                      <a:pt x="932" y="112"/>
                    </a:cubicBezTo>
                    <a:cubicBezTo>
                      <a:pt x="933" y="111"/>
                      <a:pt x="934" y="110"/>
                      <a:pt x="935" y="109"/>
                    </a:cubicBezTo>
                    <a:cubicBezTo>
                      <a:pt x="938" y="104"/>
                      <a:pt x="942" y="98"/>
                      <a:pt x="945" y="93"/>
                    </a:cubicBezTo>
                    <a:cubicBezTo>
                      <a:pt x="945" y="92"/>
                      <a:pt x="945" y="91"/>
                      <a:pt x="945" y="91"/>
                    </a:cubicBezTo>
                    <a:cubicBezTo>
                      <a:pt x="945" y="89"/>
                      <a:pt x="944" y="88"/>
                      <a:pt x="943" y="87"/>
                    </a:cubicBezTo>
                    <a:cubicBezTo>
                      <a:pt x="941" y="86"/>
                      <a:pt x="939" y="87"/>
                      <a:pt x="938" y="89"/>
                    </a:cubicBezTo>
                    <a:cubicBezTo>
                      <a:pt x="935" y="94"/>
                      <a:pt x="932" y="99"/>
                      <a:pt x="928" y="104"/>
                    </a:cubicBezTo>
                    <a:cubicBezTo>
                      <a:pt x="925" y="108"/>
                      <a:pt x="908" y="127"/>
                      <a:pt x="904" y="133"/>
                    </a:cubicBezTo>
                    <a:cubicBezTo>
                      <a:pt x="893" y="147"/>
                      <a:pt x="885" y="169"/>
                      <a:pt x="880" y="182"/>
                    </a:cubicBezTo>
                    <a:cubicBezTo>
                      <a:pt x="876" y="194"/>
                      <a:pt x="862" y="232"/>
                      <a:pt x="855" y="251"/>
                    </a:cubicBezTo>
                    <a:cubicBezTo>
                      <a:pt x="855" y="231"/>
                      <a:pt x="852" y="216"/>
                      <a:pt x="847" y="201"/>
                    </a:cubicBezTo>
                    <a:cubicBezTo>
                      <a:pt x="843" y="190"/>
                      <a:pt x="843" y="176"/>
                      <a:pt x="843" y="171"/>
                    </a:cubicBezTo>
                    <a:cubicBezTo>
                      <a:pt x="844" y="142"/>
                      <a:pt x="850" y="119"/>
                      <a:pt x="860" y="96"/>
                    </a:cubicBezTo>
                    <a:cubicBezTo>
                      <a:pt x="864" y="88"/>
                      <a:pt x="869" y="80"/>
                      <a:pt x="874" y="72"/>
                    </a:cubicBezTo>
                    <a:cubicBezTo>
                      <a:pt x="876" y="68"/>
                      <a:pt x="878" y="64"/>
                      <a:pt x="880" y="61"/>
                    </a:cubicBezTo>
                    <a:cubicBezTo>
                      <a:pt x="883" y="57"/>
                      <a:pt x="888" y="48"/>
                      <a:pt x="895" y="44"/>
                    </a:cubicBezTo>
                    <a:cubicBezTo>
                      <a:pt x="901" y="39"/>
                      <a:pt x="915" y="35"/>
                      <a:pt x="923" y="36"/>
                    </a:cubicBezTo>
                    <a:cubicBezTo>
                      <a:pt x="925" y="36"/>
                      <a:pt x="927" y="34"/>
                      <a:pt x="927" y="32"/>
                    </a:cubicBezTo>
                    <a:cubicBezTo>
                      <a:pt x="928" y="30"/>
                      <a:pt x="926" y="28"/>
                      <a:pt x="924" y="28"/>
                    </a:cubicBezTo>
                    <a:cubicBezTo>
                      <a:pt x="915" y="27"/>
                      <a:pt x="902" y="29"/>
                      <a:pt x="892" y="35"/>
                    </a:cubicBezTo>
                    <a:cubicBezTo>
                      <a:pt x="892" y="35"/>
                      <a:pt x="891" y="35"/>
                      <a:pt x="891" y="34"/>
                    </a:cubicBezTo>
                    <a:cubicBezTo>
                      <a:pt x="891" y="33"/>
                      <a:pt x="891" y="32"/>
                      <a:pt x="891" y="31"/>
                    </a:cubicBezTo>
                    <a:cubicBezTo>
                      <a:pt x="892" y="27"/>
                      <a:pt x="893" y="23"/>
                      <a:pt x="893" y="19"/>
                    </a:cubicBezTo>
                    <a:cubicBezTo>
                      <a:pt x="893" y="16"/>
                      <a:pt x="893" y="14"/>
                      <a:pt x="892" y="12"/>
                    </a:cubicBezTo>
                    <a:cubicBezTo>
                      <a:pt x="891" y="9"/>
                      <a:pt x="889" y="8"/>
                      <a:pt x="887" y="9"/>
                    </a:cubicBezTo>
                    <a:cubicBezTo>
                      <a:pt x="885" y="10"/>
                      <a:pt x="884" y="12"/>
                      <a:pt x="885" y="14"/>
                    </a:cubicBezTo>
                    <a:cubicBezTo>
                      <a:pt x="886" y="19"/>
                      <a:pt x="880" y="33"/>
                      <a:pt x="880" y="35"/>
                    </a:cubicBezTo>
                    <a:cubicBezTo>
                      <a:pt x="876" y="46"/>
                      <a:pt x="870" y="55"/>
                      <a:pt x="864" y="65"/>
                    </a:cubicBezTo>
                    <a:cubicBezTo>
                      <a:pt x="858" y="73"/>
                      <a:pt x="853" y="82"/>
                      <a:pt x="849" y="91"/>
                    </a:cubicBezTo>
                    <a:cubicBezTo>
                      <a:pt x="839" y="114"/>
                      <a:pt x="833" y="135"/>
                      <a:pt x="831" y="162"/>
                    </a:cubicBezTo>
                    <a:cubicBezTo>
                      <a:pt x="824" y="146"/>
                      <a:pt x="816" y="132"/>
                      <a:pt x="807" y="117"/>
                    </a:cubicBezTo>
                    <a:cubicBezTo>
                      <a:pt x="798" y="102"/>
                      <a:pt x="798" y="102"/>
                      <a:pt x="798" y="102"/>
                    </a:cubicBezTo>
                    <a:cubicBezTo>
                      <a:pt x="789" y="88"/>
                      <a:pt x="781" y="74"/>
                      <a:pt x="777" y="59"/>
                    </a:cubicBezTo>
                    <a:cubicBezTo>
                      <a:pt x="776" y="55"/>
                      <a:pt x="774" y="43"/>
                      <a:pt x="780" y="34"/>
                    </a:cubicBezTo>
                    <a:cubicBezTo>
                      <a:pt x="785" y="24"/>
                      <a:pt x="792" y="13"/>
                      <a:pt x="800" y="8"/>
                    </a:cubicBezTo>
                    <a:cubicBezTo>
                      <a:pt x="802" y="7"/>
                      <a:pt x="803" y="5"/>
                      <a:pt x="802" y="3"/>
                    </a:cubicBezTo>
                    <a:cubicBezTo>
                      <a:pt x="801" y="1"/>
                      <a:pt x="798" y="0"/>
                      <a:pt x="796" y="1"/>
                    </a:cubicBezTo>
                    <a:cubicBezTo>
                      <a:pt x="784" y="9"/>
                      <a:pt x="769" y="35"/>
                      <a:pt x="768" y="35"/>
                    </a:cubicBezTo>
                    <a:cubicBezTo>
                      <a:pt x="768" y="35"/>
                      <a:pt x="768" y="35"/>
                      <a:pt x="768" y="35"/>
                    </a:cubicBezTo>
                    <a:cubicBezTo>
                      <a:pt x="763" y="30"/>
                      <a:pt x="756" y="26"/>
                      <a:pt x="750" y="23"/>
                    </a:cubicBezTo>
                    <a:cubicBezTo>
                      <a:pt x="749" y="22"/>
                      <a:pt x="749" y="22"/>
                      <a:pt x="749" y="22"/>
                    </a:cubicBezTo>
                    <a:cubicBezTo>
                      <a:pt x="747" y="21"/>
                      <a:pt x="745" y="22"/>
                      <a:pt x="744" y="24"/>
                    </a:cubicBezTo>
                    <a:cubicBezTo>
                      <a:pt x="743" y="26"/>
                      <a:pt x="743" y="28"/>
                      <a:pt x="745" y="29"/>
                    </a:cubicBezTo>
                    <a:cubicBezTo>
                      <a:pt x="746" y="30"/>
                      <a:pt x="746" y="30"/>
                      <a:pt x="746" y="30"/>
                    </a:cubicBezTo>
                    <a:cubicBezTo>
                      <a:pt x="749" y="32"/>
                      <a:pt x="752" y="33"/>
                      <a:pt x="755" y="35"/>
                    </a:cubicBezTo>
                    <a:cubicBezTo>
                      <a:pt x="763" y="41"/>
                      <a:pt x="763" y="50"/>
                      <a:pt x="763" y="54"/>
                    </a:cubicBezTo>
                    <a:cubicBezTo>
                      <a:pt x="766" y="75"/>
                      <a:pt x="776" y="91"/>
                      <a:pt x="784" y="108"/>
                    </a:cubicBezTo>
                    <a:cubicBezTo>
                      <a:pt x="794" y="129"/>
                      <a:pt x="813" y="169"/>
                      <a:pt x="823" y="199"/>
                    </a:cubicBezTo>
                    <a:cubicBezTo>
                      <a:pt x="825" y="206"/>
                      <a:pt x="831" y="225"/>
                      <a:pt x="833" y="237"/>
                    </a:cubicBezTo>
                    <a:cubicBezTo>
                      <a:pt x="835" y="253"/>
                      <a:pt x="832" y="270"/>
                      <a:pt x="824" y="282"/>
                    </a:cubicBezTo>
                    <a:cubicBezTo>
                      <a:pt x="819" y="289"/>
                      <a:pt x="813" y="295"/>
                      <a:pt x="806" y="298"/>
                    </a:cubicBezTo>
                    <a:cubicBezTo>
                      <a:pt x="798" y="300"/>
                      <a:pt x="781" y="304"/>
                      <a:pt x="761" y="303"/>
                    </a:cubicBezTo>
                    <a:cubicBezTo>
                      <a:pt x="745" y="301"/>
                      <a:pt x="723" y="291"/>
                      <a:pt x="704" y="278"/>
                    </a:cubicBezTo>
                    <a:cubicBezTo>
                      <a:pt x="700" y="275"/>
                      <a:pt x="668" y="244"/>
                      <a:pt x="658" y="233"/>
                    </a:cubicBezTo>
                    <a:cubicBezTo>
                      <a:pt x="622" y="192"/>
                      <a:pt x="594" y="158"/>
                      <a:pt x="589" y="131"/>
                    </a:cubicBezTo>
                    <a:cubicBezTo>
                      <a:pt x="588" y="132"/>
                      <a:pt x="587" y="133"/>
                      <a:pt x="586" y="134"/>
                    </a:cubicBezTo>
                    <a:cubicBezTo>
                      <a:pt x="580" y="141"/>
                      <a:pt x="566" y="148"/>
                      <a:pt x="546" y="148"/>
                    </a:cubicBezTo>
                    <a:cubicBezTo>
                      <a:pt x="546" y="148"/>
                      <a:pt x="546" y="148"/>
                      <a:pt x="546" y="148"/>
                    </a:cubicBezTo>
                    <a:cubicBezTo>
                      <a:pt x="526" y="148"/>
                      <a:pt x="512" y="141"/>
                      <a:pt x="506" y="134"/>
                    </a:cubicBezTo>
                    <a:cubicBezTo>
                      <a:pt x="505" y="134"/>
                      <a:pt x="505" y="133"/>
                      <a:pt x="504" y="133"/>
                    </a:cubicBezTo>
                    <a:cubicBezTo>
                      <a:pt x="501" y="142"/>
                      <a:pt x="485" y="180"/>
                      <a:pt x="472" y="198"/>
                    </a:cubicBezTo>
                    <a:cubicBezTo>
                      <a:pt x="466" y="207"/>
                      <a:pt x="459" y="216"/>
                      <a:pt x="453" y="226"/>
                    </a:cubicBezTo>
                    <a:cubicBezTo>
                      <a:pt x="450" y="230"/>
                      <a:pt x="441" y="242"/>
                      <a:pt x="439" y="244"/>
                    </a:cubicBezTo>
                    <a:cubicBezTo>
                      <a:pt x="406" y="280"/>
                      <a:pt x="368" y="283"/>
                      <a:pt x="325" y="274"/>
                    </a:cubicBezTo>
                    <a:cubicBezTo>
                      <a:pt x="322" y="274"/>
                      <a:pt x="315" y="271"/>
                      <a:pt x="312" y="261"/>
                    </a:cubicBezTo>
                    <a:cubicBezTo>
                      <a:pt x="309" y="250"/>
                      <a:pt x="306" y="232"/>
                      <a:pt x="311" y="206"/>
                    </a:cubicBezTo>
                    <a:cubicBezTo>
                      <a:pt x="311" y="203"/>
                      <a:pt x="311" y="203"/>
                      <a:pt x="311" y="203"/>
                    </a:cubicBezTo>
                    <a:cubicBezTo>
                      <a:pt x="313" y="189"/>
                      <a:pt x="317" y="170"/>
                      <a:pt x="321" y="149"/>
                    </a:cubicBezTo>
                    <a:cubicBezTo>
                      <a:pt x="321" y="146"/>
                      <a:pt x="325" y="129"/>
                      <a:pt x="333" y="118"/>
                    </a:cubicBezTo>
                    <a:cubicBezTo>
                      <a:pt x="341" y="107"/>
                      <a:pt x="350" y="94"/>
                      <a:pt x="354" y="75"/>
                    </a:cubicBezTo>
                    <a:cubicBezTo>
                      <a:pt x="355" y="69"/>
                      <a:pt x="359" y="59"/>
                      <a:pt x="362" y="54"/>
                    </a:cubicBezTo>
                    <a:cubicBezTo>
                      <a:pt x="368" y="45"/>
                      <a:pt x="375" y="40"/>
                      <a:pt x="382" y="34"/>
                    </a:cubicBezTo>
                    <a:cubicBezTo>
                      <a:pt x="391" y="28"/>
                      <a:pt x="391" y="28"/>
                      <a:pt x="391" y="28"/>
                    </a:cubicBezTo>
                    <a:cubicBezTo>
                      <a:pt x="393" y="26"/>
                      <a:pt x="393" y="24"/>
                      <a:pt x="392" y="22"/>
                    </a:cubicBezTo>
                    <a:cubicBezTo>
                      <a:pt x="391" y="20"/>
                      <a:pt x="388" y="20"/>
                      <a:pt x="386" y="21"/>
                    </a:cubicBezTo>
                    <a:cubicBezTo>
                      <a:pt x="378" y="28"/>
                      <a:pt x="378" y="28"/>
                      <a:pt x="378" y="28"/>
                    </a:cubicBezTo>
                    <a:cubicBezTo>
                      <a:pt x="378" y="28"/>
                      <a:pt x="377" y="28"/>
                      <a:pt x="377" y="28"/>
                    </a:cubicBezTo>
                    <a:cubicBezTo>
                      <a:pt x="378" y="23"/>
                      <a:pt x="377" y="19"/>
                      <a:pt x="376" y="15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6" y="11"/>
                      <a:pt x="374" y="9"/>
                      <a:pt x="371" y="10"/>
                    </a:cubicBezTo>
                    <a:cubicBezTo>
                      <a:pt x="369" y="10"/>
                      <a:pt x="368" y="12"/>
                      <a:pt x="368" y="14"/>
                    </a:cubicBezTo>
                    <a:cubicBezTo>
                      <a:pt x="368" y="17"/>
                      <a:pt x="368" y="17"/>
                      <a:pt x="368" y="17"/>
                    </a:cubicBezTo>
                    <a:cubicBezTo>
                      <a:pt x="369" y="23"/>
                      <a:pt x="371" y="32"/>
                      <a:pt x="365" y="38"/>
                    </a:cubicBezTo>
                    <a:cubicBezTo>
                      <a:pt x="365" y="38"/>
                      <a:pt x="365" y="38"/>
                      <a:pt x="365" y="38"/>
                    </a:cubicBezTo>
                    <a:cubicBezTo>
                      <a:pt x="360" y="43"/>
                      <a:pt x="356" y="48"/>
                      <a:pt x="352" y="55"/>
                    </a:cubicBezTo>
                    <a:cubicBezTo>
                      <a:pt x="352" y="45"/>
                      <a:pt x="349" y="39"/>
                      <a:pt x="345" y="33"/>
                    </a:cubicBezTo>
                    <a:cubicBezTo>
                      <a:pt x="344" y="33"/>
                      <a:pt x="342" y="30"/>
                      <a:pt x="344" y="27"/>
                    </a:cubicBezTo>
                    <a:cubicBezTo>
                      <a:pt x="345" y="23"/>
                      <a:pt x="347" y="17"/>
                      <a:pt x="351" y="12"/>
                    </a:cubicBezTo>
                    <a:cubicBezTo>
                      <a:pt x="353" y="10"/>
                      <a:pt x="353" y="7"/>
                      <a:pt x="351" y="6"/>
                    </a:cubicBezTo>
                    <a:cubicBezTo>
                      <a:pt x="349" y="5"/>
                      <a:pt x="347" y="5"/>
                      <a:pt x="345" y="7"/>
                    </a:cubicBezTo>
                    <a:cubicBezTo>
                      <a:pt x="341" y="12"/>
                      <a:pt x="338" y="18"/>
                      <a:pt x="337" y="23"/>
                    </a:cubicBezTo>
                    <a:cubicBezTo>
                      <a:pt x="336" y="23"/>
                      <a:pt x="336" y="23"/>
                      <a:pt x="335" y="22"/>
                    </a:cubicBezTo>
                    <a:cubicBezTo>
                      <a:pt x="330" y="16"/>
                      <a:pt x="330" y="16"/>
                      <a:pt x="330" y="16"/>
                    </a:cubicBezTo>
                    <a:cubicBezTo>
                      <a:pt x="328" y="14"/>
                      <a:pt x="326" y="14"/>
                      <a:pt x="324" y="16"/>
                    </a:cubicBezTo>
                    <a:cubicBezTo>
                      <a:pt x="322" y="17"/>
                      <a:pt x="322" y="20"/>
                      <a:pt x="324" y="21"/>
                    </a:cubicBezTo>
                    <a:cubicBezTo>
                      <a:pt x="329" y="28"/>
                      <a:pt x="329" y="28"/>
                      <a:pt x="329" y="28"/>
                    </a:cubicBezTo>
                    <a:cubicBezTo>
                      <a:pt x="340" y="39"/>
                      <a:pt x="347" y="46"/>
                      <a:pt x="343" y="67"/>
                    </a:cubicBezTo>
                    <a:cubicBezTo>
                      <a:pt x="343" y="68"/>
                      <a:pt x="343" y="71"/>
                      <a:pt x="342" y="72"/>
                    </a:cubicBezTo>
                    <a:cubicBezTo>
                      <a:pt x="339" y="89"/>
                      <a:pt x="331" y="100"/>
                      <a:pt x="323" y="111"/>
                    </a:cubicBezTo>
                    <a:cubicBezTo>
                      <a:pt x="318" y="117"/>
                      <a:pt x="314" y="124"/>
                      <a:pt x="310" y="131"/>
                    </a:cubicBezTo>
                    <a:cubicBezTo>
                      <a:pt x="305" y="114"/>
                      <a:pt x="295" y="98"/>
                      <a:pt x="281" y="86"/>
                    </a:cubicBezTo>
                    <a:cubicBezTo>
                      <a:pt x="271" y="78"/>
                      <a:pt x="266" y="71"/>
                      <a:pt x="265" y="68"/>
                    </a:cubicBezTo>
                    <a:cubicBezTo>
                      <a:pt x="260" y="53"/>
                      <a:pt x="261" y="37"/>
                      <a:pt x="266" y="18"/>
                    </a:cubicBezTo>
                    <a:cubicBezTo>
                      <a:pt x="267" y="16"/>
                      <a:pt x="266" y="13"/>
                      <a:pt x="264" y="13"/>
                    </a:cubicBezTo>
                    <a:cubicBezTo>
                      <a:pt x="262" y="12"/>
                      <a:pt x="259" y="13"/>
                      <a:pt x="259" y="15"/>
                    </a:cubicBezTo>
                    <a:cubicBezTo>
                      <a:pt x="258" y="18"/>
                      <a:pt x="257" y="21"/>
                      <a:pt x="257" y="23"/>
                    </a:cubicBezTo>
                    <a:cubicBezTo>
                      <a:pt x="254" y="20"/>
                      <a:pt x="250" y="16"/>
                      <a:pt x="246" y="13"/>
                    </a:cubicBezTo>
                    <a:cubicBezTo>
                      <a:pt x="244" y="11"/>
                      <a:pt x="242" y="12"/>
                      <a:pt x="240" y="13"/>
                    </a:cubicBezTo>
                    <a:cubicBezTo>
                      <a:pt x="239" y="15"/>
                      <a:pt x="239" y="18"/>
                      <a:pt x="241" y="19"/>
                    </a:cubicBezTo>
                    <a:cubicBezTo>
                      <a:pt x="249" y="26"/>
                      <a:pt x="253" y="30"/>
                      <a:pt x="253" y="35"/>
                    </a:cubicBezTo>
                    <a:cubicBezTo>
                      <a:pt x="253" y="36"/>
                      <a:pt x="254" y="45"/>
                      <a:pt x="254" y="49"/>
                    </a:cubicBezTo>
                    <a:cubicBezTo>
                      <a:pt x="254" y="58"/>
                      <a:pt x="256" y="67"/>
                      <a:pt x="259" y="75"/>
                    </a:cubicBezTo>
                    <a:cubicBezTo>
                      <a:pt x="250" y="70"/>
                      <a:pt x="239" y="66"/>
                      <a:pt x="228" y="64"/>
                    </a:cubicBezTo>
                    <a:cubicBezTo>
                      <a:pt x="227" y="63"/>
                      <a:pt x="224" y="62"/>
                      <a:pt x="224" y="60"/>
                    </a:cubicBezTo>
                    <a:cubicBezTo>
                      <a:pt x="223" y="57"/>
                      <a:pt x="221" y="53"/>
                      <a:pt x="222" y="48"/>
                    </a:cubicBezTo>
                    <a:cubicBezTo>
                      <a:pt x="223" y="46"/>
                      <a:pt x="221" y="43"/>
                      <a:pt x="219" y="43"/>
                    </a:cubicBezTo>
                    <a:cubicBezTo>
                      <a:pt x="217" y="43"/>
                      <a:pt x="215" y="44"/>
                      <a:pt x="214" y="46"/>
                    </a:cubicBezTo>
                    <a:cubicBezTo>
                      <a:pt x="213" y="52"/>
                      <a:pt x="214" y="58"/>
                      <a:pt x="216" y="62"/>
                    </a:cubicBezTo>
                    <a:cubicBezTo>
                      <a:pt x="212" y="61"/>
                      <a:pt x="208" y="61"/>
                      <a:pt x="204" y="60"/>
                    </a:cubicBezTo>
                    <a:cubicBezTo>
                      <a:pt x="201" y="60"/>
                      <a:pt x="200" y="62"/>
                      <a:pt x="199" y="64"/>
                    </a:cubicBezTo>
                    <a:cubicBezTo>
                      <a:pt x="199" y="66"/>
                      <a:pt x="201" y="68"/>
                      <a:pt x="203" y="68"/>
                    </a:cubicBezTo>
                    <a:cubicBezTo>
                      <a:pt x="220" y="69"/>
                      <a:pt x="237" y="73"/>
                      <a:pt x="251" y="80"/>
                    </a:cubicBezTo>
                    <a:cubicBezTo>
                      <a:pt x="265" y="86"/>
                      <a:pt x="278" y="99"/>
                      <a:pt x="283" y="105"/>
                    </a:cubicBezTo>
                    <a:cubicBezTo>
                      <a:pt x="288" y="111"/>
                      <a:pt x="293" y="119"/>
                      <a:pt x="297" y="129"/>
                    </a:cubicBezTo>
                    <a:cubicBezTo>
                      <a:pt x="299" y="134"/>
                      <a:pt x="300" y="147"/>
                      <a:pt x="298" y="159"/>
                    </a:cubicBezTo>
                    <a:cubicBezTo>
                      <a:pt x="295" y="175"/>
                      <a:pt x="293" y="189"/>
                      <a:pt x="291" y="200"/>
                    </a:cubicBezTo>
                    <a:cubicBezTo>
                      <a:pt x="291" y="203"/>
                      <a:pt x="291" y="203"/>
                      <a:pt x="291" y="203"/>
                    </a:cubicBezTo>
                    <a:cubicBezTo>
                      <a:pt x="287" y="226"/>
                      <a:pt x="288" y="245"/>
                      <a:pt x="291" y="259"/>
                    </a:cubicBezTo>
                    <a:cubicBezTo>
                      <a:pt x="291" y="262"/>
                      <a:pt x="293" y="267"/>
                      <a:pt x="287" y="265"/>
                    </a:cubicBezTo>
                    <a:cubicBezTo>
                      <a:pt x="272" y="261"/>
                      <a:pt x="226" y="250"/>
                      <a:pt x="196" y="244"/>
                    </a:cubicBezTo>
                    <a:cubicBezTo>
                      <a:pt x="176" y="241"/>
                      <a:pt x="153" y="237"/>
                      <a:pt x="147" y="234"/>
                    </a:cubicBezTo>
                    <a:cubicBezTo>
                      <a:pt x="140" y="231"/>
                      <a:pt x="124" y="221"/>
                      <a:pt x="121" y="212"/>
                    </a:cubicBezTo>
                    <a:cubicBezTo>
                      <a:pt x="120" y="207"/>
                      <a:pt x="119" y="202"/>
                      <a:pt x="120" y="199"/>
                    </a:cubicBezTo>
                    <a:cubicBezTo>
                      <a:pt x="121" y="197"/>
                      <a:pt x="120" y="195"/>
                      <a:pt x="118" y="194"/>
                    </a:cubicBezTo>
                    <a:cubicBezTo>
                      <a:pt x="115" y="193"/>
                      <a:pt x="113" y="195"/>
                      <a:pt x="113" y="197"/>
                    </a:cubicBezTo>
                    <a:cubicBezTo>
                      <a:pt x="112" y="198"/>
                      <a:pt x="112" y="200"/>
                      <a:pt x="112" y="202"/>
                    </a:cubicBezTo>
                    <a:cubicBezTo>
                      <a:pt x="112" y="208"/>
                      <a:pt x="113" y="213"/>
                      <a:pt x="115" y="219"/>
                    </a:cubicBezTo>
                    <a:cubicBezTo>
                      <a:pt x="110" y="216"/>
                      <a:pt x="104" y="215"/>
                      <a:pt x="99" y="214"/>
                    </a:cubicBezTo>
                    <a:cubicBezTo>
                      <a:pt x="97" y="214"/>
                      <a:pt x="95" y="215"/>
                      <a:pt x="94" y="217"/>
                    </a:cubicBezTo>
                    <a:cubicBezTo>
                      <a:pt x="94" y="220"/>
                      <a:pt x="96" y="222"/>
                      <a:pt x="98" y="222"/>
                    </a:cubicBezTo>
                    <a:cubicBezTo>
                      <a:pt x="102" y="222"/>
                      <a:pt x="107" y="224"/>
                      <a:pt x="111" y="226"/>
                    </a:cubicBezTo>
                    <a:cubicBezTo>
                      <a:pt x="114" y="227"/>
                      <a:pt x="120" y="232"/>
                      <a:pt x="121" y="233"/>
                    </a:cubicBezTo>
                    <a:cubicBezTo>
                      <a:pt x="128" y="238"/>
                      <a:pt x="135" y="242"/>
                      <a:pt x="143" y="246"/>
                    </a:cubicBezTo>
                    <a:cubicBezTo>
                      <a:pt x="125" y="247"/>
                      <a:pt x="106" y="250"/>
                      <a:pt x="90" y="255"/>
                    </a:cubicBezTo>
                    <a:cubicBezTo>
                      <a:pt x="86" y="256"/>
                      <a:pt x="74" y="259"/>
                      <a:pt x="72" y="260"/>
                    </a:cubicBezTo>
                    <a:cubicBezTo>
                      <a:pt x="67" y="260"/>
                      <a:pt x="62" y="260"/>
                      <a:pt x="57" y="260"/>
                    </a:cubicBezTo>
                    <a:cubicBezTo>
                      <a:pt x="55" y="260"/>
                      <a:pt x="53" y="261"/>
                      <a:pt x="53" y="263"/>
                    </a:cubicBezTo>
                    <a:cubicBezTo>
                      <a:pt x="52" y="266"/>
                      <a:pt x="54" y="268"/>
                      <a:pt x="56" y="268"/>
                    </a:cubicBezTo>
                    <a:cubicBezTo>
                      <a:pt x="61" y="268"/>
                      <a:pt x="65" y="268"/>
                      <a:pt x="70" y="268"/>
                    </a:cubicBezTo>
                    <a:cubicBezTo>
                      <a:pt x="62" y="273"/>
                      <a:pt x="55" y="280"/>
                      <a:pt x="50" y="287"/>
                    </a:cubicBezTo>
                    <a:cubicBezTo>
                      <a:pt x="50" y="287"/>
                      <a:pt x="50" y="288"/>
                      <a:pt x="50" y="289"/>
                    </a:cubicBezTo>
                    <a:cubicBezTo>
                      <a:pt x="50" y="290"/>
                      <a:pt x="50" y="291"/>
                      <a:pt x="51" y="292"/>
                    </a:cubicBezTo>
                    <a:cubicBezTo>
                      <a:pt x="53" y="293"/>
                      <a:pt x="56" y="293"/>
                      <a:pt x="57" y="291"/>
                    </a:cubicBezTo>
                    <a:cubicBezTo>
                      <a:pt x="59" y="288"/>
                      <a:pt x="63" y="284"/>
                      <a:pt x="67" y="280"/>
                    </a:cubicBezTo>
                    <a:cubicBezTo>
                      <a:pt x="75" y="273"/>
                      <a:pt x="86" y="269"/>
                      <a:pt x="89" y="268"/>
                    </a:cubicBezTo>
                    <a:cubicBezTo>
                      <a:pt x="107" y="262"/>
                      <a:pt x="133" y="258"/>
                      <a:pt x="154" y="257"/>
                    </a:cubicBezTo>
                    <a:cubicBezTo>
                      <a:pt x="175" y="255"/>
                      <a:pt x="187" y="261"/>
                      <a:pt x="192" y="261"/>
                    </a:cubicBezTo>
                    <a:cubicBezTo>
                      <a:pt x="179" y="267"/>
                      <a:pt x="168" y="275"/>
                      <a:pt x="158" y="284"/>
                    </a:cubicBezTo>
                    <a:cubicBezTo>
                      <a:pt x="148" y="293"/>
                      <a:pt x="136" y="309"/>
                      <a:pt x="136" y="309"/>
                    </a:cubicBezTo>
                    <a:cubicBezTo>
                      <a:pt x="125" y="323"/>
                      <a:pt x="125" y="323"/>
                      <a:pt x="125" y="323"/>
                    </a:cubicBezTo>
                    <a:cubicBezTo>
                      <a:pt x="123" y="325"/>
                      <a:pt x="123" y="327"/>
                      <a:pt x="125" y="329"/>
                    </a:cubicBezTo>
                    <a:cubicBezTo>
                      <a:pt x="127" y="330"/>
                      <a:pt x="129" y="330"/>
                      <a:pt x="131" y="328"/>
                    </a:cubicBezTo>
                    <a:cubicBezTo>
                      <a:pt x="143" y="314"/>
                      <a:pt x="143" y="314"/>
                      <a:pt x="143" y="314"/>
                    </a:cubicBezTo>
                    <a:cubicBezTo>
                      <a:pt x="147" y="308"/>
                      <a:pt x="147" y="308"/>
                      <a:pt x="147" y="308"/>
                    </a:cubicBezTo>
                    <a:cubicBezTo>
                      <a:pt x="147" y="317"/>
                      <a:pt x="148" y="325"/>
                      <a:pt x="151" y="333"/>
                    </a:cubicBezTo>
                    <a:cubicBezTo>
                      <a:pt x="152" y="335"/>
                      <a:pt x="154" y="336"/>
                      <a:pt x="156" y="335"/>
                    </a:cubicBezTo>
                    <a:cubicBezTo>
                      <a:pt x="158" y="334"/>
                      <a:pt x="159" y="332"/>
                      <a:pt x="158" y="330"/>
                    </a:cubicBezTo>
                    <a:cubicBezTo>
                      <a:pt x="156" y="324"/>
                      <a:pt x="155" y="317"/>
                      <a:pt x="155" y="311"/>
                    </a:cubicBezTo>
                    <a:cubicBezTo>
                      <a:pt x="155" y="300"/>
                      <a:pt x="162" y="295"/>
                      <a:pt x="168" y="289"/>
                    </a:cubicBezTo>
                    <a:cubicBezTo>
                      <a:pt x="178" y="280"/>
                      <a:pt x="190" y="274"/>
                      <a:pt x="207" y="270"/>
                    </a:cubicBezTo>
                    <a:cubicBezTo>
                      <a:pt x="213" y="268"/>
                      <a:pt x="220" y="269"/>
                      <a:pt x="223" y="270"/>
                    </a:cubicBezTo>
                    <a:cubicBezTo>
                      <a:pt x="241" y="276"/>
                      <a:pt x="270" y="286"/>
                      <a:pt x="273" y="287"/>
                    </a:cubicBezTo>
                    <a:cubicBezTo>
                      <a:pt x="301" y="295"/>
                      <a:pt x="342" y="314"/>
                      <a:pt x="379" y="317"/>
                    </a:cubicBezTo>
                    <a:cubicBezTo>
                      <a:pt x="390" y="317"/>
                      <a:pt x="392" y="327"/>
                      <a:pt x="389" y="332"/>
                    </a:cubicBezTo>
                    <a:cubicBezTo>
                      <a:pt x="376" y="357"/>
                      <a:pt x="363" y="385"/>
                      <a:pt x="351" y="414"/>
                    </a:cubicBezTo>
                    <a:cubicBezTo>
                      <a:pt x="346" y="428"/>
                      <a:pt x="330" y="461"/>
                      <a:pt x="328" y="464"/>
                    </a:cubicBezTo>
                    <a:cubicBezTo>
                      <a:pt x="320" y="477"/>
                      <a:pt x="305" y="490"/>
                      <a:pt x="290" y="498"/>
                    </a:cubicBezTo>
                    <a:cubicBezTo>
                      <a:pt x="269" y="508"/>
                      <a:pt x="251" y="510"/>
                      <a:pt x="242" y="510"/>
                    </a:cubicBezTo>
                    <a:cubicBezTo>
                      <a:pt x="201" y="514"/>
                      <a:pt x="157" y="515"/>
                      <a:pt x="120" y="502"/>
                    </a:cubicBezTo>
                    <a:cubicBezTo>
                      <a:pt x="117" y="500"/>
                      <a:pt x="107" y="497"/>
                      <a:pt x="100" y="491"/>
                    </a:cubicBezTo>
                    <a:cubicBezTo>
                      <a:pt x="97" y="488"/>
                      <a:pt x="93" y="485"/>
                      <a:pt x="90" y="481"/>
                    </a:cubicBezTo>
                    <a:cubicBezTo>
                      <a:pt x="82" y="474"/>
                      <a:pt x="74" y="467"/>
                      <a:pt x="66" y="461"/>
                    </a:cubicBezTo>
                    <a:cubicBezTo>
                      <a:pt x="64" y="460"/>
                      <a:pt x="57" y="456"/>
                      <a:pt x="54" y="449"/>
                    </a:cubicBezTo>
                    <a:cubicBezTo>
                      <a:pt x="51" y="444"/>
                      <a:pt x="50" y="439"/>
                      <a:pt x="51" y="433"/>
                    </a:cubicBezTo>
                    <a:cubicBezTo>
                      <a:pt x="51" y="431"/>
                      <a:pt x="50" y="429"/>
                      <a:pt x="47" y="429"/>
                    </a:cubicBezTo>
                    <a:cubicBezTo>
                      <a:pt x="45" y="428"/>
                      <a:pt x="43" y="430"/>
                      <a:pt x="43" y="432"/>
                    </a:cubicBezTo>
                    <a:cubicBezTo>
                      <a:pt x="43" y="434"/>
                      <a:pt x="43" y="435"/>
                      <a:pt x="43" y="436"/>
                    </a:cubicBezTo>
                    <a:cubicBezTo>
                      <a:pt x="43" y="444"/>
                      <a:pt x="45" y="451"/>
                      <a:pt x="49" y="457"/>
                    </a:cubicBezTo>
                    <a:cubicBezTo>
                      <a:pt x="39" y="455"/>
                      <a:pt x="28" y="455"/>
                      <a:pt x="20" y="457"/>
                    </a:cubicBezTo>
                    <a:cubicBezTo>
                      <a:pt x="17" y="457"/>
                      <a:pt x="16" y="459"/>
                      <a:pt x="16" y="461"/>
                    </a:cubicBezTo>
                    <a:cubicBezTo>
                      <a:pt x="17" y="463"/>
                      <a:pt x="19" y="465"/>
                      <a:pt x="21" y="465"/>
                    </a:cubicBezTo>
                    <a:cubicBezTo>
                      <a:pt x="26" y="464"/>
                      <a:pt x="32" y="463"/>
                      <a:pt x="39" y="464"/>
                    </a:cubicBezTo>
                    <a:cubicBezTo>
                      <a:pt x="44" y="464"/>
                      <a:pt x="52" y="467"/>
                      <a:pt x="62" y="473"/>
                    </a:cubicBezTo>
                    <a:cubicBezTo>
                      <a:pt x="69" y="478"/>
                      <a:pt x="75" y="484"/>
                      <a:pt x="81" y="490"/>
                    </a:cubicBezTo>
                    <a:cubicBezTo>
                      <a:pt x="85" y="494"/>
                      <a:pt x="90" y="498"/>
                      <a:pt x="94" y="501"/>
                    </a:cubicBezTo>
                    <a:cubicBezTo>
                      <a:pt x="80" y="505"/>
                      <a:pt x="65" y="510"/>
                      <a:pt x="53" y="518"/>
                    </a:cubicBezTo>
                    <a:cubicBezTo>
                      <a:pt x="49" y="521"/>
                      <a:pt x="31" y="535"/>
                      <a:pt x="25" y="537"/>
                    </a:cubicBezTo>
                    <a:cubicBezTo>
                      <a:pt x="18" y="538"/>
                      <a:pt x="10" y="538"/>
                      <a:pt x="6" y="537"/>
                    </a:cubicBezTo>
                    <a:cubicBezTo>
                      <a:pt x="3" y="536"/>
                      <a:pt x="1" y="537"/>
                      <a:pt x="1" y="539"/>
                    </a:cubicBezTo>
                    <a:cubicBezTo>
                      <a:pt x="0" y="541"/>
                      <a:pt x="1" y="544"/>
                      <a:pt x="3" y="544"/>
                    </a:cubicBezTo>
                    <a:cubicBezTo>
                      <a:pt x="13" y="547"/>
                      <a:pt x="26" y="545"/>
                      <a:pt x="37" y="541"/>
                    </a:cubicBezTo>
                    <a:cubicBezTo>
                      <a:pt x="33" y="550"/>
                      <a:pt x="31" y="561"/>
                      <a:pt x="29" y="570"/>
                    </a:cubicBezTo>
                    <a:cubicBezTo>
                      <a:pt x="28" y="576"/>
                      <a:pt x="28" y="576"/>
                      <a:pt x="28" y="576"/>
                    </a:cubicBezTo>
                    <a:cubicBezTo>
                      <a:pt x="28" y="576"/>
                      <a:pt x="28" y="576"/>
                      <a:pt x="28" y="577"/>
                    </a:cubicBezTo>
                    <a:cubicBezTo>
                      <a:pt x="28" y="578"/>
                      <a:pt x="30" y="580"/>
                      <a:pt x="32" y="581"/>
                    </a:cubicBezTo>
                    <a:cubicBezTo>
                      <a:pt x="34" y="581"/>
                      <a:pt x="36" y="580"/>
                      <a:pt x="36" y="577"/>
                    </a:cubicBezTo>
                    <a:cubicBezTo>
                      <a:pt x="37" y="572"/>
                      <a:pt x="37" y="572"/>
                      <a:pt x="37" y="572"/>
                    </a:cubicBezTo>
                    <a:cubicBezTo>
                      <a:pt x="39" y="564"/>
                      <a:pt x="40" y="557"/>
                      <a:pt x="42" y="550"/>
                    </a:cubicBezTo>
                    <a:cubicBezTo>
                      <a:pt x="47" y="537"/>
                      <a:pt x="56" y="531"/>
                      <a:pt x="59" y="529"/>
                    </a:cubicBezTo>
                    <a:cubicBezTo>
                      <a:pt x="64" y="525"/>
                      <a:pt x="69" y="523"/>
                      <a:pt x="75" y="520"/>
                    </a:cubicBezTo>
                    <a:cubicBezTo>
                      <a:pt x="83" y="517"/>
                      <a:pt x="95" y="516"/>
                      <a:pt x="125" y="524"/>
                    </a:cubicBezTo>
                    <a:cubicBezTo>
                      <a:pt x="160" y="534"/>
                      <a:pt x="197" y="534"/>
                      <a:pt x="233" y="531"/>
                    </a:cubicBezTo>
                    <a:cubicBezTo>
                      <a:pt x="236" y="531"/>
                      <a:pt x="237" y="533"/>
                      <a:pt x="235" y="534"/>
                    </a:cubicBezTo>
                    <a:cubicBezTo>
                      <a:pt x="218" y="547"/>
                      <a:pt x="201" y="564"/>
                      <a:pt x="190" y="581"/>
                    </a:cubicBezTo>
                    <a:cubicBezTo>
                      <a:pt x="189" y="582"/>
                      <a:pt x="170" y="609"/>
                      <a:pt x="163" y="623"/>
                    </a:cubicBezTo>
                    <a:cubicBezTo>
                      <a:pt x="161" y="626"/>
                      <a:pt x="163" y="630"/>
                      <a:pt x="166" y="631"/>
                    </a:cubicBezTo>
                    <a:cubicBezTo>
                      <a:pt x="169" y="633"/>
                      <a:pt x="172" y="632"/>
                      <a:pt x="174" y="629"/>
                    </a:cubicBezTo>
                    <a:cubicBezTo>
                      <a:pt x="179" y="618"/>
                      <a:pt x="186" y="610"/>
                      <a:pt x="193" y="602"/>
                    </a:cubicBezTo>
                    <a:cubicBezTo>
                      <a:pt x="193" y="603"/>
                      <a:pt x="193" y="603"/>
                      <a:pt x="193" y="603"/>
                    </a:cubicBezTo>
                    <a:cubicBezTo>
                      <a:pt x="193" y="612"/>
                      <a:pt x="195" y="620"/>
                      <a:pt x="198" y="626"/>
                    </a:cubicBezTo>
                    <a:cubicBezTo>
                      <a:pt x="199" y="629"/>
                      <a:pt x="203" y="630"/>
                      <a:pt x="206" y="629"/>
                    </a:cubicBezTo>
                    <a:cubicBezTo>
                      <a:pt x="209" y="627"/>
                      <a:pt x="210" y="623"/>
                      <a:pt x="208" y="620"/>
                    </a:cubicBezTo>
                    <a:cubicBezTo>
                      <a:pt x="206" y="616"/>
                      <a:pt x="205" y="611"/>
                      <a:pt x="205" y="605"/>
                    </a:cubicBezTo>
                    <a:cubicBezTo>
                      <a:pt x="205" y="601"/>
                      <a:pt x="206" y="593"/>
                      <a:pt x="212" y="584"/>
                    </a:cubicBezTo>
                    <a:cubicBezTo>
                      <a:pt x="220" y="573"/>
                      <a:pt x="232" y="563"/>
                      <a:pt x="243" y="554"/>
                    </a:cubicBezTo>
                    <a:cubicBezTo>
                      <a:pt x="265" y="535"/>
                      <a:pt x="287" y="534"/>
                      <a:pt x="304" y="525"/>
                    </a:cubicBezTo>
                    <a:cubicBezTo>
                      <a:pt x="308" y="522"/>
                      <a:pt x="312" y="520"/>
                      <a:pt x="316" y="518"/>
                    </a:cubicBezTo>
                    <a:cubicBezTo>
                      <a:pt x="308" y="548"/>
                      <a:pt x="302" y="577"/>
                      <a:pt x="298" y="602"/>
                    </a:cubicBezTo>
                    <a:cubicBezTo>
                      <a:pt x="286" y="617"/>
                      <a:pt x="253" y="639"/>
                      <a:pt x="224" y="649"/>
                    </a:cubicBezTo>
                    <a:cubicBezTo>
                      <a:pt x="188" y="659"/>
                      <a:pt x="146" y="652"/>
                      <a:pt x="124" y="640"/>
                    </a:cubicBezTo>
                    <a:cubicBezTo>
                      <a:pt x="124" y="640"/>
                      <a:pt x="124" y="640"/>
                      <a:pt x="124" y="640"/>
                    </a:cubicBezTo>
                    <a:cubicBezTo>
                      <a:pt x="114" y="633"/>
                      <a:pt x="104" y="625"/>
                      <a:pt x="94" y="616"/>
                    </a:cubicBezTo>
                    <a:cubicBezTo>
                      <a:pt x="92" y="614"/>
                      <a:pt x="92" y="614"/>
                      <a:pt x="92" y="614"/>
                    </a:cubicBezTo>
                    <a:cubicBezTo>
                      <a:pt x="90" y="612"/>
                      <a:pt x="86" y="613"/>
                      <a:pt x="84" y="615"/>
                    </a:cubicBezTo>
                    <a:cubicBezTo>
                      <a:pt x="83" y="616"/>
                      <a:pt x="82" y="618"/>
                      <a:pt x="82" y="619"/>
                    </a:cubicBezTo>
                    <a:cubicBezTo>
                      <a:pt x="82" y="621"/>
                      <a:pt x="83" y="622"/>
                      <a:pt x="84" y="623"/>
                    </a:cubicBezTo>
                    <a:cubicBezTo>
                      <a:pt x="87" y="625"/>
                      <a:pt x="87" y="625"/>
                      <a:pt x="87" y="625"/>
                    </a:cubicBezTo>
                    <a:cubicBezTo>
                      <a:pt x="94" y="631"/>
                      <a:pt x="101" y="637"/>
                      <a:pt x="108" y="643"/>
                    </a:cubicBezTo>
                    <a:cubicBezTo>
                      <a:pt x="107" y="643"/>
                      <a:pt x="106" y="642"/>
                      <a:pt x="106" y="642"/>
                    </a:cubicBezTo>
                    <a:cubicBezTo>
                      <a:pt x="97" y="642"/>
                      <a:pt x="89" y="643"/>
                      <a:pt x="81" y="644"/>
                    </a:cubicBezTo>
                    <a:cubicBezTo>
                      <a:pt x="75" y="646"/>
                      <a:pt x="68" y="647"/>
                      <a:pt x="62" y="646"/>
                    </a:cubicBezTo>
                    <a:cubicBezTo>
                      <a:pt x="59" y="646"/>
                      <a:pt x="56" y="649"/>
                      <a:pt x="56" y="652"/>
                    </a:cubicBezTo>
                    <a:cubicBezTo>
                      <a:pt x="55" y="655"/>
                      <a:pt x="58" y="658"/>
                      <a:pt x="61" y="658"/>
                    </a:cubicBezTo>
                    <a:cubicBezTo>
                      <a:pt x="69" y="659"/>
                      <a:pt x="76" y="657"/>
                      <a:pt x="83" y="656"/>
                    </a:cubicBezTo>
                    <a:cubicBezTo>
                      <a:pt x="91" y="655"/>
                      <a:pt x="98" y="654"/>
                      <a:pt x="105" y="654"/>
                    </a:cubicBezTo>
                    <a:cubicBezTo>
                      <a:pt x="105" y="654"/>
                      <a:pt x="113" y="655"/>
                      <a:pt x="120" y="657"/>
                    </a:cubicBezTo>
                    <a:cubicBezTo>
                      <a:pt x="141" y="665"/>
                      <a:pt x="158" y="670"/>
                      <a:pt x="179" y="673"/>
                    </a:cubicBezTo>
                    <a:cubicBezTo>
                      <a:pt x="176" y="676"/>
                      <a:pt x="134" y="703"/>
                      <a:pt x="127" y="706"/>
                    </a:cubicBezTo>
                    <a:cubicBezTo>
                      <a:pt x="125" y="707"/>
                      <a:pt x="92" y="724"/>
                      <a:pt x="77" y="725"/>
                    </a:cubicBezTo>
                    <a:cubicBezTo>
                      <a:pt x="74" y="725"/>
                      <a:pt x="71" y="728"/>
                      <a:pt x="72" y="731"/>
                    </a:cubicBezTo>
                    <a:cubicBezTo>
                      <a:pt x="72" y="735"/>
                      <a:pt x="75" y="737"/>
                      <a:pt x="78" y="737"/>
                    </a:cubicBezTo>
                    <a:cubicBezTo>
                      <a:pt x="88" y="736"/>
                      <a:pt x="101" y="734"/>
                      <a:pt x="112" y="730"/>
                    </a:cubicBezTo>
                    <a:cubicBezTo>
                      <a:pt x="106" y="741"/>
                      <a:pt x="104" y="752"/>
                      <a:pt x="102" y="759"/>
                    </a:cubicBezTo>
                    <a:cubicBezTo>
                      <a:pt x="102" y="760"/>
                      <a:pt x="102" y="760"/>
                      <a:pt x="102" y="760"/>
                    </a:cubicBezTo>
                    <a:cubicBezTo>
                      <a:pt x="102" y="763"/>
                      <a:pt x="104" y="766"/>
                      <a:pt x="107" y="766"/>
                    </a:cubicBezTo>
                    <a:cubicBezTo>
                      <a:pt x="111" y="767"/>
                      <a:pt x="114" y="765"/>
                      <a:pt x="114" y="761"/>
                    </a:cubicBezTo>
                    <a:cubicBezTo>
                      <a:pt x="115" y="754"/>
                      <a:pt x="119" y="740"/>
                      <a:pt x="127" y="731"/>
                    </a:cubicBezTo>
                    <a:cubicBezTo>
                      <a:pt x="129" y="728"/>
                      <a:pt x="171" y="701"/>
                      <a:pt x="179" y="697"/>
                    </a:cubicBezTo>
                    <a:cubicBezTo>
                      <a:pt x="184" y="695"/>
                      <a:pt x="209" y="684"/>
                      <a:pt x="229" y="677"/>
                    </a:cubicBezTo>
                    <a:cubicBezTo>
                      <a:pt x="250" y="670"/>
                      <a:pt x="272" y="658"/>
                      <a:pt x="291" y="645"/>
                    </a:cubicBezTo>
                    <a:cubicBezTo>
                      <a:pt x="290" y="652"/>
                      <a:pt x="289" y="659"/>
                      <a:pt x="288" y="665"/>
                    </a:cubicBezTo>
                    <a:cubicBezTo>
                      <a:pt x="286" y="676"/>
                      <a:pt x="275" y="686"/>
                      <a:pt x="275" y="686"/>
                    </a:cubicBezTo>
                    <a:cubicBezTo>
                      <a:pt x="275" y="687"/>
                      <a:pt x="275" y="687"/>
                      <a:pt x="275" y="687"/>
                    </a:cubicBezTo>
                    <a:cubicBezTo>
                      <a:pt x="261" y="701"/>
                      <a:pt x="242" y="721"/>
                      <a:pt x="226" y="745"/>
                    </a:cubicBezTo>
                    <a:cubicBezTo>
                      <a:pt x="225" y="747"/>
                      <a:pt x="205" y="769"/>
                      <a:pt x="196" y="776"/>
                    </a:cubicBezTo>
                    <a:cubicBezTo>
                      <a:pt x="185" y="785"/>
                      <a:pt x="175" y="792"/>
                      <a:pt x="165" y="797"/>
                    </a:cubicBezTo>
                    <a:cubicBezTo>
                      <a:pt x="162" y="798"/>
                      <a:pt x="158" y="801"/>
                      <a:pt x="152" y="799"/>
                    </a:cubicBezTo>
                    <a:cubicBezTo>
                      <a:pt x="140" y="794"/>
                      <a:pt x="130" y="781"/>
                      <a:pt x="122" y="773"/>
                    </a:cubicBezTo>
                    <a:cubicBezTo>
                      <a:pt x="121" y="771"/>
                      <a:pt x="121" y="771"/>
                      <a:pt x="121" y="771"/>
                    </a:cubicBezTo>
                    <a:cubicBezTo>
                      <a:pt x="118" y="768"/>
                      <a:pt x="115" y="768"/>
                      <a:pt x="112" y="770"/>
                    </a:cubicBezTo>
                    <a:cubicBezTo>
                      <a:pt x="111" y="771"/>
                      <a:pt x="110" y="772"/>
                      <a:pt x="110" y="774"/>
                    </a:cubicBezTo>
                    <a:cubicBezTo>
                      <a:pt x="110" y="776"/>
                      <a:pt x="110" y="777"/>
                      <a:pt x="112" y="779"/>
                    </a:cubicBezTo>
                    <a:cubicBezTo>
                      <a:pt x="114" y="781"/>
                      <a:pt x="114" y="781"/>
                      <a:pt x="114" y="781"/>
                    </a:cubicBezTo>
                    <a:cubicBezTo>
                      <a:pt x="120" y="788"/>
                      <a:pt x="126" y="795"/>
                      <a:pt x="132" y="801"/>
                    </a:cubicBezTo>
                    <a:cubicBezTo>
                      <a:pt x="132" y="801"/>
                      <a:pt x="131" y="801"/>
                      <a:pt x="131" y="801"/>
                    </a:cubicBezTo>
                    <a:cubicBezTo>
                      <a:pt x="122" y="798"/>
                      <a:pt x="114" y="799"/>
                      <a:pt x="106" y="799"/>
                    </a:cubicBezTo>
                    <a:cubicBezTo>
                      <a:pt x="99" y="799"/>
                      <a:pt x="92" y="799"/>
                      <a:pt x="86" y="798"/>
                    </a:cubicBezTo>
                    <a:cubicBezTo>
                      <a:pt x="83" y="797"/>
                      <a:pt x="80" y="799"/>
                      <a:pt x="79" y="803"/>
                    </a:cubicBezTo>
                    <a:cubicBezTo>
                      <a:pt x="78" y="806"/>
                      <a:pt x="81" y="809"/>
                      <a:pt x="84" y="810"/>
                    </a:cubicBezTo>
                    <a:cubicBezTo>
                      <a:pt x="91" y="811"/>
                      <a:pt x="99" y="811"/>
                      <a:pt x="106" y="811"/>
                    </a:cubicBezTo>
                    <a:cubicBezTo>
                      <a:pt x="113" y="811"/>
                      <a:pt x="120" y="810"/>
                      <a:pt x="127" y="812"/>
                    </a:cubicBezTo>
                    <a:cubicBezTo>
                      <a:pt x="117" y="815"/>
                      <a:pt x="105" y="818"/>
                      <a:pt x="91" y="817"/>
                    </a:cubicBezTo>
                    <a:cubicBezTo>
                      <a:pt x="82" y="816"/>
                      <a:pt x="82" y="816"/>
                      <a:pt x="82" y="816"/>
                    </a:cubicBezTo>
                    <a:cubicBezTo>
                      <a:pt x="74" y="815"/>
                      <a:pt x="64" y="813"/>
                      <a:pt x="60" y="809"/>
                    </a:cubicBezTo>
                    <a:cubicBezTo>
                      <a:pt x="58" y="807"/>
                      <a:pt x="54" y="806"/>
                      <a:pt x="51" y="809"/>
                    </a:cubicBezTo>
                    <a:cubicBezTo>
                      <a:pt x="50" y="810"/>
                      <a:pt x="49" y="811"/>
                      <a:pt x="49" y="813"/>
                    </a:cubicBezTo>
                    <a:cubicBezTo>
                      <a:pt x="49" y="815"/>
                      <a:pt x="50" y="816"/>
                      <a:pt x="51" y="817"/>
                    </a:cubicBezTo>
                    <a:cubicBezTo>
                      <a:pt x="57" y="825"/>
                      <a:pt x="70" y="826"/>
                      <a:pt x="80" y="828"/>
                    </a:cubicBezTo>
                    <a:cubicBezTo>
                      <a:pt x="88" y="829"/>
                      <a:pt x="88" y="829"/>
                      <a:pt x="88" y="829"/>
                    </a:cubicBezTo>
                    <a:cubicBezTo>
                      <a:pt x="89" y="829"/>
                      <a:pt x="89" y="829"/>
                      <a:pt x="89" y="829"/>
                    </a:cubicBezTo>
                    <a:cubicBezTo>
                      <a:pt x="73" y="834"/>
                      <a:pt x="58" y="843"/>
                      <a:pt x="40" y="856"/>
                    </a:cubicBezTo>
                    <a:cubicBezTo>
                      <a:pt x="38" y="857"/>
                      <a:pt x="37" y="859"/>
                      <a:pt x="37" y="861"/>
                    </a:cubicBezTo>
                    <a:cubicBezTo>
                      <a:pt x="37" y="862"/>
                      <a:pt x="37" y="863"/>
                      <a:pt x="38" y="864"/>
                    </a:cubicBezTo>
                    <a:cubicBezTo>
                      <a:pt x="40" y="867"/>
                      <a:pt x="44" y="868"/>
                      <a:pt x="47" y="866"/>
                    </a:cubicBezTo>
                    <a:cubicBezTo>
                      <a:pt x="64" y="853"/>
                      <a:pt x="79" y="845"/>
                      <a:pt x="94" y="840"/>
                    </a:cubicBezTo>
                    <a:cubicBezTo>
                      <a:pt x="108" y="836"/>
                      <a:pt x="108" y="836"/>
                      <a:pt x="108" y="836"/>
                    </a:cubicBezTo>
                    <a:cubicBezTo>
                      <a:pt x="111" y="835"/>
                      <a:pt x="125" y="833"/>
                      <a:pt x="129" y="832"/>
                    </a:cubicBezTo>
                    <a:cubicBezTo>
                      <a:pt x="149" y="827"/>
                      <a:pt x="174" y="817"/>
                      <a:pt x="199" y="799"/>
                    </a:cubicBezTo>
                    <a:cubicBezTo>
                      <a:pt x="200" y="798"/>
                      <a:pt x="202" y="799"/>
                      <a:pt x="201" y="801"/>
                    </a:cubicBezTo>
                    <a:cubicBezTo>
                      <a:pt x="198" y="808"/>
                      <a:pt x="195" y="815"/>
                      <a:pt x="192" y="821"/>
                    </a:cubicBezTo>
                    <a:cubicBezTo>
                      <a:pt x="191" y="823"/>
                      <a:pt x="188" y="828"/>
                      <a:pt x="181" y="833"/>
                    </a:cubicBezTo>
                    <a:cubicBezTo>
                      <a:pt x="180" y="833"/>
                      <a:pt x="179" y="834"/>
                      <a:pt x="177" y="835"/>
                    </a:cubicBezTo>
                    <a:cubicBezTo>
                      <a:pt x="177" y="836"/>
                      <a:pt x="177" y="836"/>
                      <a:pt x="177" y="836"/>
                    </a:cubicBezTo>
                    <a:cubicBezTo>
                      <a:pt x="151" y="853"/>
                      <a:pt x="128" y="861"/>
                      <a:pt x="108" y="860"/>
                    </a:cubicBezTo>
                    <a:cubicBezTo>
                      <a:pt x="104" y="860"/>
                      <a:pt x="102" y="862"/>
                      <a:pt x="101" y="866"/>
                    </a:cubicBezTo>
                    <a:cubicBezTo>
                      <a:pt x="101" y="869"/>
                      <a:pt x="104" y="872"/>
                      <a:pt x="107" y="872"/>
                    </a:cubicBezTo>
                    <a:cubicBezTo>
                      <a:pt x="127" y="873"/>
                      <a:pt x="150" y="866"/>
                      <a:pt x="174" y="851"/>
                    </a:cubicBezTo>
                    <a:cubicBezTo>
                      <a:pt x="161" y="872"/>
                      <a:pt x="150" y="880"/>
                      <a:pt x="150" y="880"/>
                    </a:cubicBezTo>
                    <a:cubicBezTo>
                      <a:pt x="148" y="882"/>
                      <a:pt x="123" y="903"/>
                      <a:pt x="111" y="907"/>
                    </a:cubicBezTo>
                    <a:cubicBezTo>
                      <a:pt x="108" y="908"/>
                      <a:pt x="106" y="912"/>
                      <a:pt x="107" y="915"/>
                    </a:cubicBezTo>
                    <a:cubicBezTo>
                      <a:pt x="108" y="918"/>
                      <a:pt x="112" y="920"/>
                      <a:pt x="115" y="919"/>
                    </a:cubicBezTo>
                    <a:cubicBezTo>
                      <a:pt x="123" y="916"/>
                      <a:pt x="131" y="912"/>
                      <a:pt x="138" y="907"/>
                    </a:cubicBezTo>
                    <a:cubicBezTo>
                      <a:pt x="135" y="914"/>
                      <a:pt x="133" y="922"/>
                      <a:pt x="133" y="929"/>
                    </a:cubicBezTo>
                    <a:cubicBezTo>
                      <a:pt x="133" y="929"/>
                      <a:pt x="133" y="930"/>
                      <a:pt x="133" y="930"/>
                    </a:cubicBezTo>
                    <a:cubicBezTo>
                      <a:pt x="133" y="933"/>
                      <a:pt x="136" y="936"/>
                      <a:pt x="139" y="936"/>
                    </a:cubicBezTo>
                    <a:cubicBezTo>
                      <a:pt x="142" y="935"/>
                      <a:pt x="145" y="933"/>
                      <a:pt x="145" y="929"/>
                    </a:cubicBezTo>
                    <a:cubicBezTo>
                      <a:pt x="144" y="922"/>
                      <a:pt x="156" y="900"/>
                      <a:pt x="163" y="890"/>
                    </a:cubicBezTo>
                    <a:cubicBezTo>
                      <a:pt x="172" y="876"/>
                      <a:pt x="202" y="852"/>
                      <a:pt x="222" y="797"/>
                    </a:cubicBezTo>
                    <a:cubicBezTo>
                      <a:pt x="229" y="778"/>
                      <a:pt x="282" y="720"/>
                      <a:pt x="297" y="705"/>
                    </a:cubicBezTo>
                    <a:cubicBezTo>
                      <a:pt x="300" y="701"/>
                      <a:pt x="301" y="705"/>
                      <a:pt x="302" y="707"/>
                    </a:cubicBezTo>
                    <a:cubicBezTo>
                      <a:pt x="304" y="713"/>
                      <a:pt x="306" y="719"/>
                      <a:pt x="309" y="724"/>
                    </a:cubicBezTo>
                    <a:cubicBezTo>
                      <a:pt x="311" y="728"/>
                      <a:pt x="316" y="740"/>
                      <a:pt x="313" y="755"/>
                    </a:cubicBezTo>
                    <a:cubicBezTo>
                      <a:pt x="306" y="791"/>
                      <a:pt x="290" y="843"/>
                      <a:pt x="251" y="867"/>
                    </a:cubicBezTo>
                    <a:cubicBezTo>
                      <a:pt x="245" y="870"/>
                      <a:pt x="237" y="874"/>
                      <a:pt x="232" y="875"/>
                    </a:cubicBezTo>
                    <a:cubicBezTo>
                      <a:pt x="222" y="879"/>
                      <a:pt x="213" y="881"/>
                      <a:pt x="206" y="880"/>
                    </a:cubicBezTo>
                    <a:cubicBezTo>
                      <a:pt x="202" y="880"/>
                      <a:pt x="199" y="883"/>
                      <a:pt x="199" y="886"/>
                    </a:cubicBezTo>
                    <a:cubicBezTo>
                      <a:pt x="199" y="889"/>
                      <a:pt x="202" y="892"/>
                      <a:pt x="205" y="892"/>
                    </a:cubicBezTo>
                    <a:cubicBezTo>
                      <a:pt x="217" y="893"/>
                      <a:pt x="231" y="889"/>
                      <a:pt x="244" y="884"/>
                    </a:cubicBezTo>
                    <a:cubicBezTo>
                      <a:pt x="245" y="883"/>
                      <a:pt x="247" y="885"/>
                      <a:pt x="246" y="886"/>
                    </a:cubicBezTo>
                    <a:cubicBezTo>
                      <a:pt x="244" y="891"/>
                      <a:pt x="242" y="896"/>
                      <a:pt x="241" y="901"/>
                    </a:cubicBezTo>
                    <a:cubicBezTo>
                      <a:pt x="239" y="909"/>
                      <a:pt x="236" y="917"/>
                      <a:pt x="232" y="921"/>
                    </a:cubicBezTo>
                    <a:cubicBezTo>
                      <a:pt x="231" y="922"/>
                      <a:pt x="231" y="924"/>
                      <a:pt x="231" y="925"/>
                    </a:cubicBezTo>
                    <a:cubicBezTo>
                      <a:pt x="231" y="927"/>
                      <a:pt x="232" y="928"/>
                      <a:pt x="233" y="929"/>
                    </a:cubicBezTo>
                    <a:cubicBezTo>
                      <a:pt x="235" y="932"/>
                      <a:pt x="239" y="932"/>
                      <a:pt x="241" y="929"/>
                    </a:cubicBezTo>
                    <a:cubicBezTo>
                      <a:pt x="247" y="923"/>
                      <a:pt x="250" y="913"/>
                      <a:pt x="253" y="904"/>
                    </a:cubicBezTo>
                    <a:cubicBezTo>
                      <a:pt x="254" y="900"/>
                      <a:pt x="255" y="895"/>
                      <a:pt x="257" y="891"/>
                    </a:cubicBezTo>
                    <a:cubicBezTo>
                      <a:pt x="261" y="882"/>
                      <a:pt x="266" y="880"/>
                      <a:pt x="268" y="878"/>
                    </a:cubicBezTo>
                    <a:cubicBezTo>
                      <a:pt x="304" y="852"/>
                      <a:pt x="321" y="805"/>
                      <a:pt x="330" y="769"/>
                    </a:cubicBezTo>
                    <a:cubicBezTo>
                      <a:pt x="333" y="785"/>
                      <a:pt x="333" y="797"/>
                      <a:pt x="330" y="821"/>
                    </a:cubicBezTo>
                    <a:cubicBezTo>
                      <a:pt x="329" y="838"/>
                      <a:pt x="320" y="856"/>
                      <a:pt x="313" y="857"/>
                    </a:cubicBezTo>
                    <a:cubicBezTo>
                      <a:pt x="310" y="858"/>
                      <a:pt x="307" y="861"/>
                      <a:pt x="308" y="864"/>
                    </a:cubicBezTo>
                    <a:cubicBezTo>
                      <a:pt x="308" y="867"/>
                      <a:pt x="311" y="870"/>
                      <a:pt x="315" y="869"/>
                    </a:cubicBezTo>
                    <a:cubicBezTo>
                      <a:pt x="328" y="867"/>
                      <a:pt x="335" y="852"/>
                      <a:pt x="340" y="838"/>
                    </a:cubicBezTo>
                    <a:cubicBezTo>
                      <a:pt x="344" y="855"/>
                      <a:pt x="349" y="866"/>
                      <a:pt x="353" y="873"/>
                    </a:cubicBezTo>
                    <a:cubicBezTo>
                      <a:pt x="354" y="875"/>
                      <a:pt x="354" y="875"/>
                      <a:pt x="354" y="875"/>
                    </a:cubicBezTo>
                    <a:cubicBezTo>
                      <a:pt x="356" y="878"/>
                      <a:pt x="359" y="879"/>
                      <a:pt x="362" y="877"/>
                    </a:cubicBezTo>
                    <a:cubicBezTo>
                      <a:pt x="365" y="876"/>
                      <a:pt x="366" y="872"/>
                      <a:pt x="365" y="869"/>
                    </a:cubicBezTo>
                    <a:cubicBezTo>
                      <a:pt x="364" y="867"/>
                      <a:pt x="364" y="867"/>
                      <a:pt x="364" y="867"/>
                    </a:cubicBezTo>
                    <a:cubicBezTo>
                      <a:pt x="361" y="862"/>
                      <a:pt x="356" y="853"/>
                      <a:pt x="353" y="841"/>
                    </a:cubicBezTo>
                    <a:cubicBezTo>
                      <a:pt x="349" y="822"/>
                      <a:pt x="351" y="811"/>
                      <a:pt x="352" y="806"/>
                    </a:cubicBezTo>
                    <a:cubicBezTo>
                      <a:pt x="353" y="790"/>
                      <a:pt x="350" y="777"/>
                      <a:pt x="348" y="766"/>
                    </a:cubicBezTo>
                    <a:cubicBezTo>
                      <a:pt x="359" y="775"/>
                      <a:pt x="379" y="781"/>
                      <a:pt x="388" y="791"/>
                    </a:cubicBezTo>
                    <a:cubicBezTo>
                      <a:pt x="398" y="801"/>
                      <a:pt x="405" y="812"/>
                      <a:pt x="410" y="822"/>
                    </a:cubicBezTo>
                    <a:cubicBezTo>
                      <a:pt x="411" y="825"/>
                      <a:pt x="415" y="827"/>
                      <a:pt x="418" y="825"/>
                    </a:cubicBezTo>
                    <a:cubicBezTo>
                      <a:pt x="420" y="824"/>
                      <a:pt x="421" y="822"/>
                      <a:pt x="421" y="820"/>
                    </a:cubicBezTo>
                    <a:cubicBezTo>
                      <a:pt x="421" y="819"/>
                      <a:pt x="421" y="818"/>
                      <a:pt x="421" y="817"/>
                    </a:cubicBezTo>
                    <a:cubicBezTo>
                      <a:pt x="416" y="808"/>
                      <a:pt x="410" y="797"/>
                      <a:pt x="402" y="788"/>
                    </a:cubicBezTo>
                    <a:cubicBezTo>
                      <a:pt x="410" y="790"/>
                      <a:pt x="417" y="791"/>
                      <a:pt x="425" y="791"/>
                    </a:cubicBezTo>
                    <a:cubicBezTo>
                      <a:pt x="428" y="791"/>
                      <a:pt x="431" y="788"/>
                      <a:pt x="431" y="785"/>
                    </a:cubicBezTo>
                    <a:cubicBezTo>
                      <a:pt x="430" y="781"/>
                      <a:pt x="428" y="779"/>
                      <a:pt x="424" y="779"/>
                    </a:cubicBezTo>
                    <a:cubicBezTo>
                      <a:pt x="415" y="779"/>
                      <a:pt x="393" y="772"/>
                      <a:pt x="392" y="772"/>
                    </a:cubicBezTo>
                    <a:cubicBezTo>
                      <a:pt x="380" y="767"/>
                      <a:pt x="369" y="758"/>
                      <a:pt x="358" y="747"/>
                    </a:cubicBezTo>
                    <a:cubicBezTo>
                      <a:pt x="354" y="744"/>
                      <a:pt x="334" y="719"/>
                      <a:pt x="327" y="690"/>
                    </a:cubicBezTo>
                    <a:cubicBezTo>
                      <a:pt x="327" y="690"/>
                      <a:pt x="322" y="677"/>
                      <a:pt x="325" y="661"/>
                    </a:cubicBezTo>
                    <a:cubicBezTo>
                      <a:pt x="329" y="638"/>
                      <a:pt x="335" y="613"/>
                      <a:pt x="342" y="585"/>
                    </a:cubicBezTo>
                    <a:cubicBezTo>
                      <a:pt x="354" y="606"/>
                      <a:pt x="366" y="624"/>
                      <a:pt x="371" y="633"/>
                    </a:cubicBezTo>
                    <a:cubicBezTo>
                      <a:pt x="380" y="648"/>
                      <a:pt x="392" y="672"/>
                      <a:pt x="384" y="688"/>
                    </a:cubicBezTo>
                    <a:cubicBezTo>
                      <a:pt x="382" y="691"/>
                      <a:pt x="383" y="694"/>
                      <a:pt x="386" y="696"/>
                    </a:cubicBezTo>
                    <a:cubicBezTo>
                      <a:pt x="389" y="698"/>
                      <a:pt x="392" y="697"/>
                      <a:pt x="394" y="694"/>
                    </a:cubicBezTo>
                    <a:cubicBezTo>
                      <a:pt x="398" y="688"/>
                      <a:pt x="399" y="681"/>
                      <a:pt x="399" y="674"/>
                    </a:cubicBezTo>
                    <a:cubicBezTo>
                      <a:pt x="399" y="667"/>
                      <a:pt x="393" y="644"/>
                      <a:pt x="394" y="644"/>
                    </a:cubicBezTo>
                    <a:cubicBezTo>
                      <a:pt x="394" y="644"/>
                      <a:pt x="413" y="660"/>
                      <a:pt x="418" y="665"/>
                    </a:cubicBezTo>
                    <a:cubicBezTo>
                      <a:pt x="420" y="668"/>
                      <a:pt x="424" y="668"/>
                      <a:pt x="426" y="666"/>
                    </a:cubicBezTo>
                    <a:cubicBezTo>
                      <a:pt x="429" y="664"/>
                      <a:pt x="429" y="660"/>
                      <a:pt x="427" y="658"/>
                    </a:cubicBezTo>
                    <a:cubicBezTo>
                      <a:pt x="425" y="655"/>
                      <a:pt x="418" y="649"/>
                      <a:pt x="416" y="646"/>
                    </a:cubicBezTo>
                    <a:cubicBezTo>
                      <a:pt x="413" y="643"/>
                      <a:pt x="388" y="613"/>
                      <a:pt x="384" y="607"/>
                    </a:cubicBezTo>
                    <a:cubicBezTo>
                      <a:pt x="383" y="605"/>
                      <a:pt x="385" y="603"/>
                      <a:pt x="387" y="604"/>
                    </a:cubicBezTo>
                    <a:cubicBezTo>
                      <a:pt x="397" y="608"/>
                      <a:pt x="408" y="611"/>
                      <a:pt x="419" y="612"/>
                    </a:cubicBezTo>
                    <a:cubicBezTo>
                      <a:pt x="424" y="612"/>
                      <a:pt x="429" y="610"/>
                      <a:pt x="430" y="604"/>
                    </a:cubicBezTo>
                    <a:cubicBezTo>
                      <a:pt x="430" y="599"/>
                      <a:pt x="426" y="597"/>
                      <a:pt x="420" y="596"/>
                    </a:cubicBezTo>
                    <a:cubicBezTo>
                      <a:pt x="406" y="595"/>
                      <a:pt x="393" y="589"/>
                      <a:pt x="378" y="583"/>
                    </a:cubicBezTo>
                    <a:cubicBezTo>
                      <a:pt x="378" y="583"/>
                      <a:pt x="365" y="577"/>
                      <a:pt x="362" y="567"/>
                    </a:cubicBezTo>
                    <a:cubicBezTo>
                      <a:pt x="359" y="559"/>
                      <a:pt x="353" y="545"/>
                      <a:pt x="358" y="525"/>
                    </a:cubicBezTo>
                    <a:cubicBezTo>
                      <a:pt x="395" y="391"/>
                      <a:pt x="483" y="294"/>
                      <a:pt x="529" y="231"/>
                    </a:cubicBezTo>
                    <a:cubicBezTo>
                      <a:pt x="534" y="225"/>
                      <a:pt x="538" y="217"/>
                      <a:pt x="542" y="211"/>
                    </a:cubicBezTo>
                    <a:cubicBezTo>
                      <a:pt x="545" y="206"/>
                      <a:pt x="552" y="206"/>
                      <a:pt x="556" y="211"/>
                    </a:cubicBezTo>
                    <a:cubicBezTo>
                      <a:pt x="560" y="217"/>
                      <a:pt x="572" y="232"/>
                      <a:pt x="578" y="237"/>
                    </a:cubicBezTo>
                    <a:cubicBezTo>
                      <a:pt x="599" y="259"/>
                      <a:pt x="624" y="284"/>
                      <a:pt x="656" y="316"/>
                    </a:cubicBezTo>
                    <a:cubicBezTo>
                      <a:pt x="700" y="360"/>
                      <a:pt x="749" y="397"/>
                      <a:pt x="780" y="451"/>
                    </a:cubicBezTo>
                    <a:cubicBezTo>
                      <a:pt x="810" y="504"/>
                      <a:pt x="833" y="548"/>
                      <a:pt x="847" y="601"/>
                    </a:cubicBezTo>
                    <a:cubicBezTo>
                      <a:pt x="851" y="617"/>
                      <a:pt x="859" y="650"/>
                      <a:pt x="853" y="674"/>
                    </a:cubicBezTo>
                    <a:cubicBezTo>
                      <a:pt x="846" y="695"/>
                      <a:pt x="831" y="722"/>
                      <a:pt x="811" y="731"/>
                    </a:cubicBezTo>
                    <a:cubicBezTo>
                      <a:pt x="796" y="737"/>
                      <a:pt x="777" y="745"/>
                      <a:pt x="768" y="744"/>
                    </a:cubicBezTo>
                    <a:cubicBezTo>
                      <a:pt x="765" y="744"/>
                      <a:pt x="762" y="746"/>
                      <a:pt x="762" y="749"/>
                    </a:cubicBezTo>
                    <a:cubicBezTo>
                      <a:pt x="762" y="753"/>
                      <a:pt x="764" y="756"/>
                      <a:pt x="767" y="756"/>
                    </a:cubicBezTo>
                    <a:cubicBezTo>
                      <a:pt x="776" y="756"/>
                      <a:pt x="788" y="753"/>
                      <a:pt x="801" y="748"/>
                    </a:cubicBezTo>
                    <a:cubicBezTo>
                      <a:pt x="788" y="760"/>
                      <a:pt x="775" y="774"/>
                      <a:pt x="770" y="782"/>
                    </a:cubicBezTo>
                    <a:cubicBezTo>
                      <a:pt x="770" y="783"/>
                      <a:pt x="770" y="784"/>
                      <a:pt x="770" y="785"/>
                    </a:cubicBezTo>
                    <a:cubicBezTo>
                      <a:pt x="770" y="787"/>
                      <a:pt x="771" y="789"/>
                      <a:pt x="773" y="790"/>
                    </a:cubicBezTo>
                    <a:cubicBezTo>
                      <a:pt x="776" y="792"/>
                      <a:pt x="780" y="791"/>
                      <a:pt x="781" y="788"/>
                    </a:cubicBezTo>
                    <a:cubicBezTo>
                      <a:pt x="785" y="781"/>
                      <a:pt x="796" y="769"/>
                      <a:pt x="808" y="758"/>
                    </a:cubicBezTo>
                    <a:cubicBezTo>
                      <a:pt x="804" y="767"/>
                      <a:pt x="790" y="809"/>
                      <a:pt x="768" y="830"/>
                    </a:cubicBezTo>
                    <a:cubicBezTo>
                      <a:pt x="766" y="831"/>
                      <a:pt x="766" y="831"/>
                      <a:pt x="766" y="831"/>
                    </a:cubicBezTo>
                    <a:cubicBezTo>
                      <a:pt x="765" y="833"/>
                      <a:pt x="764" y="835"/>
                      <a:pt x="766" y="837"/>
                    </a:cubicBezTo>
                    <a:cubicBezTo>
                      <a:pt x="767" y="839"/>
                      <a:pt x="770" y="839"/>
                      <a:pt x="772" y="837"/>
                    </a:cubicBezTo>
                    <a:cubicBezTo>
                      <a:pt x="773" y="836"/>
                      <a:pt x="773" y="836"/>
                      <a:pt x="773" y="836"/>
                    </a:cubicBezTo>
                    <a:cubicBezTo>
                      <a:pt x="780" y="830"/>
                      <a:pt x="790" y="821"/>
                      <a:pt x="801" y="804"/>
                    </a:cubicBezTo>
                    <a:cubicBezTo>
                      <a:pt x="801" y="804"/>
                      <a:pt x="802" y="805"/>
                      <a:pt x="802" y="805"/>
                    </a:cubicBezTo>
                    <a:cubicBezTo>
                      <a:pt x="802" y="806"/>
                      <a:pt x="802" y="807"/>
                      <a:pt x="802" y="808"/>
                    </a:cubicBezTo>
                    <a:cubicBezTo>
                      <a:pt x="802" y="811"/>
                      <a:pt x="802" y="815"/>
                      <a:pt x="802" y="818"/>
                    </a:cubicBezTo>
                    <a:cubicBezTo>
                      <a:pt x="802" y="830"/>
                      <a:pt x="803" y="842"/>
                      <a:pt x="812" y="847"/>
                    </a:cubicBezTo>
                    <a:cubicBezTo>
                      <a:pt x="814" y="848"/>
                      <a:pt x="817" y="848"/>
                      <a:pt x="818" y="846"/>
                    </a:cubicBezTo>
                    <a:cubicBezTo>
                      <a:pt x="819" y="844"/>
                      <a:pt x="818" y="841"/>
                      <a:pt x="816" y="840"/>
                    </a:cubicBezTo>
                    <a:cubicBezTo>
                      <a:pt x="809" y="836"/>
                      <a:pt x="814" y="801"/>
                      <a:pt x="815" y="798"/>
                    </a:cubicBezTo>
                    <a:cubicBezTo>
                      <a:pt x="822" y="775"/>
                      <a:pt x="826" y="764"/>
                      <a:pt x="834" y="751"/>
                    </a:cubicBezTo>
                    <a:cubicBezTo>
                      <a:pt x="831" y="771"/>
                      <a:pt x="830" y="797"/>
                      <a:pt x="833" y="822"/>
                    </a:cubicBezTo>
                    <a:cubicBezTo>
                      <a:pt x="834" y="826"/>
                      <a:pt x="840" y="875"/>
                      <a:pt x="843" y="883"/>
                    </a:cubicBezTo>
                    <a:cubicBezTo>
                      <a:pt x="843" y="885"/>
                      <a:pt x="847" y="887"/>
                      <a:pt x="849" y="886"/>
                    </a:cubicBezTo>
                    <a:cubicBezTo>
                      <a:pt x="850" y="886"/>
                      <a:pt x="852" y="883"/>
                      <a:pt x="852" y="882"/>
                    </a:cubicBezTo>
                    <a:cubicBezTo>
                      <a:pt x="852" y="881"/>
                      <a:pt x="852" y="881"/>
                      <a:pt x="852" y="880"/>
                    </a:cubicBezTo>
                    <a:cubicBezTo>
                      <a:pt x="851" y="878"/>
                      <a:pt x="849" y="855"/>
                      <a:pt x="847" y="841"/>
                    </a:cubicBezTo>
                    <a:cubicBezTo>
                      <a:pt x="847" y="837"/>
                      <a:pt x="851" y="838"/>
                      <a:pt x="854" y="841"/>
                    </a:cubicBezTo>
                    <a:cubicBezTo>
                      <a:pt x="864" y="851"/>
                      <a:pt x="876" y="862"/>
                      <a:pt x="887" y="866"/>
                    </a:cubicBezTo>
                    <a:cubicBezTo>
                      <a:pt x="889" y="867"/>
                      <a:pt x="895" y="868"/>
                      <a:pt x="896" y="862"/>
                    </a:cubicBezTo>
                    <a:cubicBezTo>
                      <a:pt x="898" y="857"/>
                      <a:pt x="894" y="855"/>
                      <a:pt x="892" y="854"/>
                    </a:cubicBezTo>
                    <a:cubicBezTo>
                      <a:pt x="885" y="852"/>
                      <a:pt x="877" y="847"/>
                      <a:pt x="871" y="841"/>
                    </a:cubicBezTo>
                    <a:cubicBezTo>
                      <a:pt x="864" y="836"/>
                      <a:pt x="853" y="822"/>
                      <a:pt x="852" y="803"/>
                    </a:cubicBezTo>
                    <a:cubicBezTo>
                      <a:pt x="850" y="773"/>
                      <a:pt x="858" y="745"/>
                      <a:pt x="865" y="732"/>
                    </a:cubicBezTo>
                    <a:cubicBezTo>
                      <a:pt x="874" y="717"/>
                      <a:pt x="877" y="702"/>
                      <a:pt x="882" y="689"/>
                    </a:cubicBezTo>
                    <a:cubicBezTo>
                      <a:pt x="883" y="691"/>
                      <a:pt x="884" y="692"/>
                      <a:pt x="885" y="693"/>
                    </a:cubicBezTo>
                    <a:cubicBezTo>
                      <a:pt x="898" y="710"/>
                      <a:pt x="910" y="725"/>
                      <a:pt x="923" y="749"/>
                    </a:cubicBezTo>
                    <a:cubicBezTo>
                      <a:pt x="942" y="778"/>
                      <a:pt x="960" y="826"/>
                      <a:pt x="970" y="852"/>
                    </a:cubicBezTo>
                    <a:cubicBezTo>
                      <a:pt x="972" y="855"/>
                      <a:pt x="982" y="893"/>
                      <a:pt x="978" y="902"/>
                    </a:cubicBezTo>
                    <a:cubicBezTo>
                      <a:pt x="977" y="904"/>
                      <a:pt x="977" y="906"/>
                      <a:pt x="979" y="907"/>
                    </a:cubicBezTo>
                    <a:cubicBezTo>
                      <a:pt x="981" y="908"/>
                      <a:pt x="984" y="907"/>
                      <a:pt x="985" y="905"/>
                    </a:cubicBezTo>
                    <a:cubicBezTo>
                      <a:pt x="987" y="900"/>
                      <a:pt x="988" y="892"/>
                      <a:pt x="988" y="884"/>
                    </a:cubicBezTo>
                    <a:cubicBezTo>
                      <a:pt x="988" y="881"/>
                      <a:pt x="988" y="878"/>
                      <a:pt x="988" y="875"/>
                    </a:cubicBezTo>
                    <a:cubicBezTo>
                      <a:pt x="994" y="885"/>
                      <a:pt x="1001" y="894"/>
                      <a:pt x="1009" y="901"/>
                    </a:cubicBezTo>
                    <a:cubicBezTo>
                      <a:pt x="1010" y="902"/>
                      <a:pt x="1013" y="902"/>
                      <a:pt x="1014" y="901"/>
                    </a:cubicBezTo>
                    <a:cubicBezTo>
                      <a:pt x="1016" y="899"/>
                      <a:pt x="1016" y="897"/>
                      <a:pt x="1014" y="895"/>
                    </a:cubicBezTo>
                    <a:cubicBezTo>
                      <a:pt x="1002" y="885"/>
                      <a:pt x="992" y="862"/>
                      <a:pt x="984" y="847"/>
                    </a:cubicBezTo>
                    <a:cubicBezTo>
                      <a:pt x="986" y="845"/>
                      <a:pt x="1022" y="866"/>
                      <a:pt x="1022" y="881"/>
                    </a:cubicBezTo>
                    <a:cubicBezTo>
                      <a:pt x="1022" y="883"/>
                      <a:pt x="1024" y="885"/>
                      <a:pt x="1026" y="885"/>
                    </a:cubicBezTo>
                    <a:cubicBezTo>
                      <a:pt x="1028" y="885"/>
                      <a:pt x="1030" y="884"/>
                      <a:pt x="1030" y="881"/>
                    </a:cubicBezTo>
                    <a:cubicBezTo>
                      <a:pt x="1031" y="874"/>
                      <a:pt x="1026" y="867"/>
                      <a:pt x="1021" y="862"/>
                    </a:cubicBezTo>
                    <a:cubicBezTo>
                      <a:pt x="1025" y="862"/>
                      <a:pt x="1028" y="862"/>
                      <a:pt x="1033" y="862"/>
                    </a:cubicBezTo>
                    <a:cubicBezTo>
                      <a:pt x="1034" y="863"/>
                      <a:pt x="1034" y="863"/>
                      <a:pt x="1034" y="863"/>
                    </a:cubicBezTo>
                    <a:cubicBezTo>
                      <a:pt x="1036" y="863"/>
                      <a:pt x="1038" y="861"/>
                      <a:pt x="1038" y="859"/>
                    </a:cubicBezTo>
                    <a:cubicBezTo>
                      <a:pt x="1038" y="857"/>
                      <a:pt x="1037" y="855"/>
                      <a:pt x="1035" y="855"/>
                    </a:cubicBezTo>
                    <a:cubicBezTo>
                      <a:pt x="1033" y="854"/>
                      <a:pt x="1033" y="854"/>
                      <a:pt x="1033" y="854"/>
                    </a:cubicBezTo>
                    <a:cubicBezTo>
                      <a:pt x="1018" y="854"/>
                      <a:pt x="1004" y="842"/>
                      <a:pt x="994" y="835"/>
                    </a:cubicBezTo>
                    <a:cubicBezTo>
                      <a:pt x="983" y="828"/>
                      <a:pt x="971" y="805"/>
                      <a:pt x="968" y="794"/>
                    </a:cubicBezTo>
                    <a:cubicBezTo>
                      <a:pt x="984" y="814"/>
                      <a:pt x="1010" y="818"/>
                      <a:pt x="1020" y="823"/>
                    </a:cubicBezTo>
                    <a:cubicBezTo>
                      <a:pt x="1023" y="824"/>
                      <a:pt x="1025" y="825"/>
                      <a:pt x="1028" y="826"/>
                    </a:cubicBezTo>
                    <a:cubicBezTo>
                      <a:pt x="1041" y="831"/>
                      <a:pt x="1041" y="831"/>
                      <a:pt x="1041" y="831"/>
                    </a:cubicBezTo>
                    <a:cubicBezTo>
                      <a:pt x="1051" y="836"/>
                      <a:pt x="1055" y="841"/>
                      <a:pt x="1059" y="847"/>
                    </a:cubicBezTo>
                    <a:cubicBezTo>
                      <a:pt x="1063" y="851"/>
                      <a:pt x="1066" y="855"/>
                      <a:pt x="1072" y="860"/>
                    </a:cubicBezTo>
                    <a:cubicBezTo>
                      <a:pt x="1073" y="862"/>
                      <a:pt x="1076" y="862"/>
                      <a:pt x="1077" y="860"/>
                    </a:cubicBezTo>
                    <a:cubicBezTo>
                      <a:pt x="1078" y="859"/>
                      <a:pt x="1078" y="858"/>
                      <a:pt x="1078" y="857"/>
                    </a:cubicBezTo>
                    <a:cubicBezTo>
                      <a:pt x="1078" y="856"/>
                      <a:pt x="1078" y="855"/>
                      <a:pt x="1077" y="854"/>
                    </a:cubicBezTo>
                    <a:cubicBezTo>
                      <a:pt x="1072" y="850"/>
                      <a:pt x="1069" y="846"/>
                      <a:pt x="1066" y="842"/>
                    </a:cubicBezTo>
                    <a:cubicBezTo>
                      <a:pt x="1061" y="835"/>
                      <a:pt x="1056" y="829"/>
                      <a:pt x="1045" y="824"/>
                    </a:cubicBezTo>
                    <a:cubicBezTo>
                      <a:pt x="1045" y="824"/>
                      <a:pt x="1040" y="822"/>
                      <a:pt x="1036" y="821"/>
                    </a:cubicBezTo>
                    <a:cubicBezTo>
                      <a:pt x="1040" y="821"/>
                      <a:pt x="1044" y="821"/>
                      <a:pt x="1047" y="821"/>
                    </a:cubicBezTo>
                    <a:cubicBezTo>
                      <a:pt x="1055" y="820"/>
                      <a:pt x="1055" y="820"/>
                      <a:pt x="1055" y="820"/>
                    </a:cubicBezTo>
                    <a:cubicBezTo>
                      <a:pt x="1065" y="820"/>
                      <a:pt x="1077" y="820"/>
                      <a:pt x="1084" y="814"/>
                    </a:cubicBezTo>
                    <a:cubicBezTo>
                      <a:pt x="1086" y="812"/>
                      <a:pt x="1086" y="810"/>
                      <a:pt x="1084" y="808"/>
                    </a:cubicBezTo>
                    <a:cubicBezTo>
                      <a:pt x="1083" y="806"/>
                      <a:pt x="1080" y="806"/>
                      <a:pt x="1079" y="808"/>
                    </a:cubicBezTo>
                    <a:cubicBezTo>
                      <a:pt x="1074" y="812"/>
                      <a:pt x="1063" y="812"/>
                      <a:pt x="1055" y="812"/>
                    </a:cubicBezTo>
                    <a:cubicBezTo>
                      <a:pt x="1046" y="813"/>
                      <a:pt x="1046" y="813"/>
                      <a:pt x="1046" y="813"/>
                    </a:cubicBezTo>
                    <a:cubicBezTo>
                      <a:pt x="1041" y="813"/>
                      <a:pt x="1007" y="807"/>
                      <a:pt x="981" y="783"/>
                    </a:cubicBezTo>
                    <a:cubicBezTo>
                      <a:pt x="973" y="775"/>
                      <a:pt x="952" y="743"/>
                      <a:pt x="951" y="741"/>
                    </a:cubicBezTo>
                    <a:cubicBezTo>
                      <a:pt x="937" y="715"/>
                      <a:pt x="923" y="699"/>
                      <a:pt x="912" y="682"/>
                    </a:cubicBezTo>
                    <a:cubicBezTo>
                      <a:pt x="907" y="674"/>
                      <a:pt x="902" y="660"/>
                      <a:pt x="899" y="650"/>
                    </a:cubicBezTo>
                    <a:cubicBezTo>
                      <a:pt x="886" y="584"/>
                      <a:pt x="862" y="510"/>
                      <a:pt x="821" y="437"/>
                    </a:cubicBezTo>
                    <a:cubicBezTo>
                      <a:pt x="803" y="406"/>
                      <a:pt x="782" y="376"/>
                      <a:pt x="759" y="347"/>
                    </a:cubicBezTo>
                    <a:cubicBezTo>
                      <a:pt x="756" y="345"/>
                      <a:pt x="756" y="339"/>
                      <a:pt x="760" y="340"/>
                    </a:cubicBezTo>
                    <a:cubicBezTo>
                      <a:pt x="767" y="340"/>
                      <a:pt x="791" y="342"/>
                      <a:pt x="807" y="350"/>
                    </a:cubicBezTo>
                    <a:cubicBezTo>
                      <a:pt x="825" y="360"/>
                      <a:pt x="846" y="377"/>
                      <a:pt x="857" y="389"/>
                    </a:cubicBezTo>
                    <a:cubicBezTo>
                      <a:pt x="864" y="397"/>
                      <a:pt x="917" y="449"/>
                      <a:pt x="929" y="477"/>
                    </a:cubicBezTo>
                    <a:cubicBezTo>
                      <a:pt x="933" y="487"/>
                      <a:pt x="937" y="504"/>
                      <a:pt x="936" y="517"/>
                    </a:cubicBezTo>
                    <a:cubicBezTo>
                      <a:pt x="936" y="522"/>
                      <a:pt x="933" y="532"/>
                      <a:pt x="930" y="535"/>
                    </a:cubicBezTo>
                    <a:cubicBezTo>
                      <a:pt x="928" y="538"/>
                      <a:pt x="925" y="541"/>
                      <a:pt x="921" y="542"/>
                    </a:cubicBezTo>
                    <a:cubicBezTo>
                      <a:pt x="919" y="543"/>
                      <a:pt x="918" y="545"/>
                      <a:pt x="919" y="547"/>
                    </a:cubicBezTo>
                    <a:cubicBezTo>
                      <a:pt x="919" y="549"/>
                      <a:pt x="922" y="550"/>
                      <a:pt x="924" y="550"/>
                    </a:cubicBezTo>
                    <a:cubicBezTo>
                      <a:pt x="929" y="548"/>
                      <a:pt x="933" y="544"/>
                      <a:pt x="936" y="540"/>
                    </a:cubicBezTo>
                    <a:cubicBezTo>
                      <a:pt x="937" y="539"/>
                      <a:pt x="938" y="538"/>
                      <a:pt x="939" y="537"/>
                    </a:cubicBezTo>
                    <a:cubicBezTo>
                      <a:pt x="940" y="537"/>
                      <a:pt x="941" y="537"/>
                      <a:pt x="941" y="537"/>
                    </a:cubicBezTo>
                    <a:cubicBezTo>
                      <a:pt x="944" y="542"/>
                      <a:pt x="946" y="548"/>
                      <a:pt x="953" y="550"/>
                    </a:cubicBezTo>
                    <a:cubicBezTo>
                      <a:pt x="955" y="550"/>
                      <a:pt x="958" y="549"/>
                      <a:pt x="958" y="547"/>
                    </a:cubicBezTo>
                    <a:cubicBezTo>
                      <a:pt x="959" y="545"/>
                      <a:pt x="958" y="543"/>
                      <a:pt x="955" y="542"/>
                    </a:cubicBezTo>
                    <a:cubicBezTo>
                      <a:pt x="952" y="541"/>
                      <a:pt x="946" y="530"/>
                      <a:pt x="947" y="523"/>
                    </a:cubicBezTo>
                    <a:cubicBezTo>
                      <a:pt x="948" y="518"/>
                      <a:pt x="949" y="512"/>
                      <a:pt x="949" y="506"/>
                    </a:cubicBezTo>
                    <a:cubicBezTo>
                      <a:pt x="949" y="499"/>
                      <a:pt x="948" y="492"/>
                      <a:pt x="947" y="485"/>
                    </a:cubicBezTo>
                    <a:cubicBezTo>
                      <a:pt x="955" y="490"/>
                      <a:pt x="963" y="493"/>
                      <a:pt x="970" y="496"/>
                    </a:cubicBezTo>
                    <a:cubicBezTo>
                      <a:pt x="970" y="496"/>
                      <a:pt x="978" y="499"/>
                      <a:pt x="984" y="503"/>
                    </a:cubicBezTo>
                    <a:cubicBezTo>
                      <a:pt x="989" y="508"/>
                      <a:pt x="992" y="517"/>
                      <a:pt x="995" y="523"/>
                    </a:cubicBezTo>
                    <a:cubicBezTo>
                      <a:pt x="996" y="525"/>
                      <a:pt x="996" y="525"/>
                      <a:pt x="996" y="525"/>
                    </a:cubicBezTo>
                    <a:cubicBezTo>
                      <a:pt x="997" y="527"/>
                      <a:pt x="999" y="528"/>
                      <a:pt x="1001" y="527"/>
                    </a:cubicBezTo>
                    <a:cubicBezTo>
                      <a:pt x="1003" y="526"/>
                      <a:pt x="1004" y="525"/>
                      <a:pt x="1004" y="523"/>
                    </a:cubicBezTo>
                    <a:cubicBezTo>
                      <a:pt x="1004" y="523"/>
                      <a:pt x="1004" y="522"/>
                      <a:pt x="1003" y="522"/>
                    </a:cubicBezTo>
                    <a:cubicBezTo>
                      <a:pt x="1003" y="520"/>
                      <a:pt x="1003" y="520"/>
                      <a:pt x="1003" y="520"/>
                    </a:cubicBezTo>
                    <a:cubicBezTo>
                      <a:pt x="1000" y="514"/>
                      <a:pt x="996" y="505"/>
                      <a:pt x="991" y="499"/>
                    </a:cubicBezTo>
                    <a:cubicBezTo>
                      <a:pt x="995" y="499"/>
                      <a:pt x="999" y="498"/>
                      <a:pt x="1003" y="497"/>
                    </a:cubicBezTo>
                    <a:cubicBezTo>
                      <a:pt x="1007" y="497"/>
                      <a:pt x="1007" y="497"/>
                      <a:pt x="1007" y="497"/>
                    </a:cubicBezTo>
                    <a:cubicBezTo>
                      <a:pt x="1009" y="496"/>
                      <a:pt x="1010" y="494"/>
                      <a:pt x="1010" y="493"/>
                    </a:cubicBezTo>
                    <a:cubicBezTo>
                      <a:pt x="1010" y="492"/>
                      <a:pt x="1010" y="492"/>
                      <a:pt x="1010" y="492"/>
                    </a:cubicBezTo>
                    <a:cubicBezTo>
                      <a:pt x="1010" y="490"/>
                      <a:pt x="1008" y="488"/>
                      <a:pt x="1006" y="489"/>
                    </a:cubicBezTo>
                    <a:cubicBezTo>
                      <a:pt x="1001" y="489"/>
                      <a:pt x="1001" y="489"/>
                      <a:pt x="1001" y="489"/>
                    </a:cubicBezTo>
                    <a:cubicBezTo>
                      <a:pt x="997" y="490"/>
                      <a:pt x="993" y="492"/>
                      <a:pt x="988" y="490"/>
                    </a:cubicBezTo>
                    <a:cubicBezTo>
                      <a:pt x="975" y="485"/>
                      <a:pt x="975" y="485"/>
                      <a:pt x="975" y="485"/>
                    </a:cubicBezTo>
                    <a:cubicBezTo>
                      <a:pt x="969" y="482"/>
                      <a:pt x="963" y="480"/>
                      <a:pt x="958" y="478"/>
                    </a:cubicBezTo>
                    <a:cubicBezTo>
                      <a:pt x="954" y="475"/>
                      <a:pt x="947" y="469"/>
                      <a:pt x="943" y="460"/>
                    </a:cubicBezTo>
                    <a:cubicBezTo>
                      <a:pt x="936" y="446"/>
                      <a:pt x="928" y="434"/>
                      <a:pt x="920" y="423"/>
                    </a:cubicBezTo>
                    <a:cubicBezTo>
                      <a:pt x="919" y="421"/>
                      <a:pt x="921" y="420"/>
                      <a:pt x="923" y="421"/>
                    </a:cubicBezTo>
                    <a:cubicBezTo>
                      <a:pt x="924" y="421"/>
                      <a:pt x="926" y="422"/>
                      <a:pt x="927" y="422"/>
                    </a:cubicBezTo>
                    <a:cubicBezTo>
                      <a:pt x="949" y="429"/>
                      <a:pt x="954" y="429"/>
                      <a:pt x="967" y="433"/>
                    </a:cubicBezTo>
                    <a:cubicBezTo>
                      <a:pt x="979" y="437"/>
                      <a:pt x="988" y="438"/>
                      <a:pt x="1002" y="447"/>
                    </a:cubicBezTo>
                    <a:cubicBezTo>
                      <a:pt x="1010" y="455"/>
                      <a:pt x="1016" y="464"/>
                      <a:pt x="1022" y="474"/>
                    </a:cubicBezTo>
                    <a:cubicBezTo>
                      <a:pt x="1026" y="480"/>
                      <a:pt x="1030" y="486"/>
                      <a:pt x="1035" y="492"/>
                    </a:cubicBezTo>
                    <a:cubicBezTo>
                      <a:pt x="1040" y="500"/>
                      <a:pt x="1044" y="507"/>
                      <a:pt x="1044" y="510"/>
                    </a:cubicBezTo>
                    <a:cubicBezTo>
                      <a:pt x="1045" y="515"/>
                      <a:pt x="1045" y="520"/>
                      <a:pt x="1045" y="526"/>
                    </a:cubicBezTo>
                    <a:cubicBezTo>
                      <a:pt x="1045" y="530"/>
                      <a:pt x="1045" y="530"/>
                      <a:pt x="1045" y="530"/>
                    </a:cubicBezTo>
                    <a:cubicBezTo>
                      <a:pt x="1045" y="532"/>
                      <a:pt x="1047" y="534"/>
                      <a:pt x="1049" y="534"/>
                    </a:cubicBezTo>
                    <a:cubicBezTo>
                      <a:pt x="1051" y="534"/>
                      <a:pt x="1053" y="532"/>
                      <a:pt x="1053" y="530"/>
                    </a:cubicBezTo>
                    <a:cubicBezTo>
                      <a:pt x="1053" y="530"/>
                      <a:pt x="1053" y="525"/>
                      <a:pt x="1053" y="524"/>
                    </a:cubicBezTo>
                    <a:cubicBezTo>
                      <a:pt x="1053" y="517"/>
                      <a:pt x="1053" y="511"/>
                      <a:pt x="1051" y="504"/>
                    </a:cubicBezTo>
                    <a:cubicBezTo>
                      <a:pt x="1052" y="505"/>
                      <a:pt x="1054" y="506"/>
                      <a:pt x="1055" y="507"/>
                    </a:cubicBezTo>
                    <a:cubicBezTo>
                      <a:pt x="1061" y="513"/>
                      <a:pt x="1067" y="519"/>
                      <a:pt x="1074" y="519"/>
                    </a:cubicBezTo>
                    <a:cubicBezTo>
                      <a:pt x="1076" y="519"/>
                      <a:pt x="1078" y="518"/>
                      <a:pt x="1078" y="515"/>
                    </a:cubicBezTo>
                    <a:cubicBezTo>
                      <a:pt x="1078" y="513"/>
                      <a:pt x="1077" y="511"/>
                      <a:pt x="1074" y="511"/>
                    </a:cubicBezTo>
                    <a:cubicBezTo>
                      <a:pt x="1071" y="511"/>
                      <a:pt x="1065" y="506"/>
                      <a:pt x="1060" y="501"/>
                    </a:cubicBezTo>
                    <a:cubicBezTo>
                      <a:pt x="1057" y="498"/>
                      <a:pt x="1047" y="488"/>
                      <a:pt x="1045" y="485"/>
                    </a:cubicBezTo>
                    <a:cubicBezTo>
                      <a:pt x="1041" y="480"/>
                      <a:pt x="1036" y="474"/>
                      <a:pt x="1032" y="467"/>
                    </a:cubicBezTo>
                    <a:cubicBezTo>
                      <a:pt x="1026" y="458"/>
                      <a:pt x="1020" y="448"/>
                      <a:pt x="1012" y="440"/>
                    </a:cubicBezTo>
                    <a:cubicBezTo>
                      <a:pt x="1011" y="439"/>
                      <a:pt x="1012" y="437"/>
                      <a:pt x="1013" y="437"/>
                    </a:cubicBezTo>
                    <a:cubicBezTo>
                      <a:pt x="1015" y="437"/>
                      <a:pt x="1016" y="438"/>
                      <a:pt x="1017" y="438"/>
                    </a:cubicBezTo>
                    <a:cubicBezTo>
                      <a:pt x="1034" y="441"/>
                      <a:pt x="1034" y="441"/>
                      <a:pt x="1034" y="441"/>
                    </a:cubicBezTo>
                    <a:cubicBezTo>
                      <a:pt x="1039" y="442"/>
                      <a:pt x="1044" y="442"/>
                      <a:pt x="1049" y="442"/>
                    </a:cubicBezTo>
                    <a:cubicBezTo>
                      <a:pt x="1056" y="442"/>
                      <a:pt x="1063" y="442"/>
                      <a:pt x="1069" y="444"/>
                    </a:cubicBezTo>
                    <a:cubicBezTo>
                      <a:pt x="1071" y="444"/>
                      <a:pt x="1081" y="447"/>
                      <a:pt x="1085" y="449"/>
                    </a:cubicBezTo>
                    <a:cubicBezTo>
                      <a:pt x="1091" y="452"/>
                      <a:pt x="1096" y="455"/>
                      <a:pt x="1103" y="460"/>
                    </a:cubicBezTo>
                    <a:cubicBezTo>
                      <a:pt x="1104" y="461"/>
                      <a:pt x="1107" y="461"/>
                      <a:pt x="1108" y="459"/>
                    </a:cubicBezTo>
                    <a:cubicBezTo>
                      <a:pt x="1109" y="458"/>
                      <a:pt x="1109" y="457"/>
                      <a:pt x="1109" y="457"/>
                    </a:cubicBezTo>
                    <a:cubicBezTo>
                      <a:pt x="1109" y="455"/>
                      <a:pt x="1108" y="454"/>
                      <a:pt x="1107" y="45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4" name="Freeform 772">
                <a:extLst>
                  <a:ext uri="{FF2B5EF4-FFF2-40B4-BE49-F238E27FC236}">
                    <a16:creationId xmlns:a16="http://schemas.microsoft.com/office/drawing/2014/main" id="{5250C7BA-F988-4F3F-AC9A-EA2B9D954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392"/>
                <a:ext cx="200" cy="53"/>
              </a:xfrm>
              <a:custGeom>
                <a:avLst/>
                <a:gdLst>
                  <a:gd name="T0" fmla="*/ 613 w 80"/>
                  <a:gd name="T1" fmla="*/ 225 h 20"/>
                  <a:gd name="T2" fmla="*/ 613 w 80"/>
                  <a:gd name="T3" fmla="*/ 225 h 20"/>
                  <a:gd name="T4" fmla="*/ 0 w 80"/>
                  <a:gd name="T5" fmla="*/ 34 h 20"/>
                  <a:gd name="T6" fmla="*/ 0 w 80"/>
                  <a:gd name="T7" fmla="*/ 239 h 20"/>
                  <a:gd name="T8" fmla="*/ 613 w 80"/>
                  <a:gd name="T9" fmla="*/ 371 h 20"/>
                  <a:gd name="T10" fmla="*/ 613 w 80"/>
                  <a:gd name="T11" fmla="*/ 371 h 20"/>
                  <a:gd name="T12" fmla="*/ 1250 w 80"/>
                  <a:gd name="T13" fmla="*/ 260 h 20"/>
                  <a:gd name="T14" fmla="*/ 1250 w 80"/>
                  <a:gd name="T15" fmla="*/ 0 h 20"/>
                  <a:gd name="T16" fmla="*/ 1250 w 80"/>
                  <a:gd name="T17" fmla="*/ 0 h 20"/>
                  <a:gd name="T18" fmla="*/ 1238 w 80"/>
                  <a:gd name="T19" fmla="*/ 21 h 20"/>
                  <a:gd name="T20" fmla="*/ 613 w 80"/>
                  <a:gd name="T21" fmla="*/ 225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5" name="Freeform 773">
                <a:extLst>
                  <a:ext uri="{FF2B5EF4-FFF2-40B4-BE49-F238E27FC236}">
                    <a16:creationId xmlns:a16="http://schemas.microsoft.com/office/drawing/2014/main" id="{A3B7FA8A-1633-4E04-8E12-D78E9623C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291"/>
                <a:ext cx="210" cy="45"/>
              </a:xfrm>
              <a:custGeom>
                <a:avLst/>
                <a:gdLst>
                  <a:gd name="T0" fmla="*/ 1270 w 84"/>
                  <a:gd name="T1" fmla="*/ 0 h 17"/>
                  <a:gd name="T2" fmla="*/ 645 w 84"/>
                  <a:gd name="T3" fmla="*/ 148 h 17"/>
                  <a:gd name="T4" fmla="*/ 645 w 84"/>
                  <a:gd name="T5" fmla="*/ 148 h 17"/>
                  <a:gd name="T6" fmla="*/ 20 w 84"/>
                  <a:gd name="T7" fmla="*/ 0 h 17"/>
                  <a:gd name="T8" fmla="*/ 0 w 84"/>
                  <a:gd name="T9" fmla="*/ 281 h 17"/>
                  <a:gd name="T10" fmla="*/ 645 w 84"/>
                  <a:gd name="T11" fmla="*/ 315 h 17"/>
                  <a:gd name="T12" fmla="*/ 645 w 84"/>
                  <a:gd name="T13" fmla="*/ 315 h 17"/>
                  <a:gd name="T14" fmla="*/ 1283 w 84"/>
                  <a:gd name="T15" fmla="*/ 281 h 17"/>
                  <a:gd name="T16" fmla="*/ 1313 w 84"/>
                  <a:gd name="T17" fmla="*/ 294 h 17"/>
                  <a:gd name="T18" fmla="*/ 1313 w 84"/>
                  <a:gd name="T19" fmla="*/ 294 h 17"/>
                  <a:gd name="T20" fmla="*/ 1283 w 84"/>
                  <a:gd name="T21" fmla="*/ 0 h 17"/>
                  <a:gd name="T22" fmla="*/ 127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6" name="Freeform 774">
                <a:extLst>
                  <a:ext uri="{FF2B5EF4-FFF2-40B4-BE49-F238E27FC236}">
                    <a16:creationId xmlns:a16="http://schemas.microsoft.com/office/drawing/2014/main" id="{8B29E867-B674-4B2F-9EBB-37CDC3739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819"/>
                <a:ext cx="202" cy="48"/>
              </a:xfrm>
              <a:custGeom>
                <a:avLst/>
                <a:gdLst>
                  <a:gd name="T0" fmla="*/ 1212 w 81"/>
                  <a:gd name="T1" fmla="*/ 0 h 18"/>
                  <a:gd name="T2" fmla="*/ 604 w 81"/>
                  <a:gd name="T3" fmla="*/ 136 h 18"/>
                  <a:gd name="T4" fmla="*/ 604 w 81"/>
                  <a:gd name="T5" fmla="*/ 136 h 18"/>
                  <a:gd name="T6" fmla="*/ 30 w 81"/>
                  <a:gd name="T7" fmla="*/ 21 h 18"/>
                  <a:gd name="T8" fmla="*/ 0 w 81"/>
                  <a:gd name="T9" fmla="*/ 285 h 18"/>
                  <a:gd name="T10" fmla="*/ 604 w 81"/>
                  <a:gd name="T11" fmla="*/ 341 h 18"/>
                  <a:gd name="T12" fmla="*/ 604 w 81"/>
                  <a:gd name="T13" fmla="*/ 341 h 18"/>
                  <a:gd name="T14" fmla="*/ 1244 w 81"/>
                  <a:gd name="T15" fmla="*/ 285 h 18"/>
                  <a:gd name="T16" fmla="*/ 1257 w 81"/>
                  <a:gd name="T17" fmla="*/ 320 h 18"/>
                  <a:gd name="T18" fmla="*/ 1257 w 81"/>
                  <a:gd name="T19" fmla="*/ 307 h 18"/>
                  <a:gd name="T20" fmla="*/ 1212 w 81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8">
                    <a:moveTo>
                      <a:pt x="78" y="0"/>
                    </a:moveTo>
                    <a:cubicBezTo>
                      <a:pt x="71" y="6"/>
                      <a:pt x="58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2" y="7"/>
                      <a:pt x="9" y="6"/>
                      <a:pt x="2" y="1"/>
                    </a:cubicBezTo>
                    <a:cubicBezTo>
                      <a:pt x="4" y="6"/>
                      <a:pt x="2" y="11"/>
                      <a:pt x="0" y="15"/>
                    </a:cubicBezTo>
                    <a:cubicBezTo>
                      <a:pt x="5" y="13"/>
                      <a:pt x="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2"/>
                      <a:pt x="80" y="15"/>
                    </a:cubicBezTo>
                    <a:cubicBezTo>
                      <a:pt x="81" y="16"/>
                      <a:pt x="81" y="16"/>
                      <a:pt x="81" y="17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77" y="14"/>
                      <a:pt x="75" y="6"/>
                      <a:pt x="78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7" name="Freeform 775">
                <a:extLst>
                  <a:ext uri="{FF2B5EF4-FFF2-40B4-BE49-F238E27FC236}">
                    <a16:creationId xmlns:a16="http://schemas.microsoft.com/office/drawing/2014/main" id="{67961A79-1239-4F6B-8618-591E88727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699"/>
                <a:ext cx="207" cy="53"/>
              </a:xfrm>
              <a:custGeom>
                <a:avLst/>
                <a:gdLst>
                  <a:gd name="T0" fmla="*/ 1257 w 83"/>
                  <a:gd name="T1" fmla="*/ 0 h 20"/>
                  <a:gd name="T2" fmla="*/ 633 w 83"/>
                  <a:gd name="T3" fmla="*/ 148 h 20"/>
                  <a:gd name="T4" fmla="*/ 633 w 83"/>
                  <a:gd name="T5" fmla="*/ 148 h 20"/>
                  <a:gd name="T6" fmla="*/ 62 w 83"/>
                  <a:gd name="T7" fmla="*/ 34 h 20"/>
                  <a:gd name="T8" fmla="*/ 0 w 83"/>
                  <a:gd name="T9" fmla="*/ 337 h 20"/>
                  <a:gd name="T10" fmla="*/ 633 w 83"/>
                  <a:gd name="T11" fmla="*/ 371 h 20"/>
                  <a:gd name="T12" fmla="*/ 633 w 83"/>
                  <a:gd name="T13" fmla="*/ 371 h 20"/>
                  <a:gd name="T14" fmla="*/ 1274 w 83"/>
                  <a:gd name="T15" fmla="*/ 337 h 20"/>
                  <a:gd name="T16" fmla="*/ 1287 w 83"/>
                  <a:gd name="T17" fmla="*/ 352 h 20"/>
                  <a:gd name="T18" fmla="*/ 1287 w 83"/>
                  <a:gd name="T19" fmla="*/ 337 h 20"/>
                  <a:gd name="T20" fmla="*/ 1257 w 83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20">
                    <a:moveTo>
                      <a:pt x="81" y="0"/>
                    </a:moveTo>
                    <a:cubicBezTo>
                      <a:pt x="74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3" y="8"/>
                      <a:pt x="11" y="7"/>
                      <a:pt x="4" y="2"/>
                    </a:cubicBezTo>
                    <a:cubicBezTo>
                      <a:pt x="6" y="8"/>
                      <a:pt x="4" y="15"/>
                      <a:pt x="0" y="18"/>
                    </a:cubicBezTo>
                    <a:cubicBezTo>
                      <a:pt x="6" y="14"/>
                      <a:pt x="8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74" y="20"/>
                      <a:pt x="76" y="14"/>
                      <a:pt x="82" y="18"/>
                    </a:cubicBezTo>
                    <a:cubicBezTo>
                      <a:pt x="83" y="18"/>
                      <a:pt x="83" y="19"/>
                      <a:pt x="83" y="19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79" y="15"/>
                      <a:pt x="77" y="6"/>
                      <a:pt x="81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8" name="Freeform 776">
                <a:extLst>
                  <a:ext uri="{FF2B5EF4-FFF2-40B4-BE49-F238E27FC236}">
                    <a16:creationId xmlns:a16="http://schemas.microsoft.com/office/drawing/2014/main" id="{053EFE20-C647-40AA-A917-9A441512B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184"/>
                <a:ext cx="200" cy="48"/>
              </a:xfrm>
              <a:custGeom>
                <a:avLst/>
                <a:gdLst>
                  <a:gd name="T0" fmla="*/ 613 w 80"/>
                  <a:gd name="T1" fmla="*/ 341 h 18"/>
                  <a:gd name="T2" fmla="*/ 613 w 80"/>
                  <a:gd name="T3" fmla="*/ 341 h 18"/>
                  <a:gd name="T4" fmla="*/ 1250 w 80"/>
                  <a:gd name="T5" fmla="*/ 307 h 18"/>
                  <a:gd name="T6" fmla="*/ 1238 w 80"/>
                  <a:gd name="T7" fmla="*/ 0 h 18"/>
                  <a:gd name="T8" fmla="*/ 613 w 80"/>
                  <a:gd name="T9" fmla="*/ 136 h 18"/>
                  <a:gd name="T10" fmla="*/ 613 w 80"/>
                  <a:gd name="T11" fmla="*/ 136 h 18"/>
                  <a:gd name="T12" fmla="*/ 33 w 80"/>
                  <a:gd name="T13" fmla="*/ 35 h 18"/>
                  <a:gd name="T14" fmla="*/ 0 w 80"/>
                  <a:gd name="T15" fmla="*/ 285 h 18"/>
                  <a:gd name="T16" fmla="*/ 613 w 80"/>
                  <a:gd name="T17" fmla="*/ 34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18">
                    <a:moveTo>
                      <a:pt x="39" y="18"/>
                    </a:move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3"/>
                      <a:pt x="80" y="16"/>
                    </a:cubicBezTo>
                    <a:cubicBezTo>
                      <a:pt x="77" y="12"/>
                      <a:pt x="76" y="5"/>
                      <a:pt x="79" y="0"/>
                    </a:cubicBezTo>
                    <a:cubicBezTo>
                      <a:pt x="72" y="6"/>
                      <a:pt x="5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1" y="7"/>
                      <a:pt x="9" y="7"/>
                      <a:pt x="2" y="2"/>
                    </a:cubicBezTo>
                    <a:cubicBezTo>
                      <a:pt x="4" y="7"/>
                      <a:pt x="3" y="12"/>
                      <a:pt x="0" y="15"/>
                    </a:cubicBezTo>
                    <a:cubicBezTo>
                      <a:pt x="5" y="14"/>
                      <a:pt x="10" y="18"/>
                      <a:pt x="39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9" name="Freeform 777">
                <a:extLst>
                  <a:ext uri="{FF2B5EF4-FFF2-40B4-BE49-F238E27FC236}">
                    <a16:creationId xmlns:a16="http://schemas.microsoft.com/office/drawing/2014/main" id="{EA524CB1-E898-4B1E-B981-ECC9326C4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051"/>
                <a:ext cx="200" cy="56"/>
              </a:xfrm>
              <a:custGeom>
                <a:avLst/>
                <a:gdLst>
                  <a:gd name="T0" fmla="*/ 595 w 80"/>
                  <a:gd name="T1" fmla="*/ 192 h 21"/>
                  <a:gd name="T2" fmla="*/ 595 w 80"/>
                  <a:gd name="T3" fmla="*/ 192 h 21"/>
                  <a:gd name="T4" fmla="*/ 0 w 80"/>
                  <a:gd name="T5" fmla="*/ 93 h 21"/>
                  <a:gd name="T6" fmla="*/ 0 w 80"/>
                  <a:gd name="T7" fmla="*/ 341 h 21"/>
                  <a:gd name="T8" fmla="*/ 595 w 80"/>
                  <a:gd name="T9" fmla="*/ 397 h 21"/>
                  <a:gd name="T10" fmla="*/ 595 w 80"/>
                  <a:gd name="T11" fmla="*/ 397 h 21"/>
                  <a:gd name="T12" fmla="*/ 1220 w 80"/>
                  <a:gd name="T13" fmla="*/ 363 h 21"/>
                  <a:gd name="T14" fmla="*/ 1250 w 80"/>
                  <a:gd name="T15" fmla="*/ 21 h 21"/>
                  <a:gd name="T16" fmla="*/ 1250 w 80"/>
                  <a:gd name="T17" fmla="*/ 0 h 21"/>
                  <a:gd name="T18" fmla="*/ 1220 w 80"/>
                  <a:gd name="T19" fmla="*/ 56 h 21"/>
                  <a:gd name="T20" fmla="*/ 595 w 80"/>
                  <a:gd name="T21" fmla="*/ 192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1">
                    <a:moveTo>
                      <a:pt x="38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20" y="10"/>
                      <a:pt x="8" y="10"/>
                      <a:pt x="0" y="5"/>
                    </a:cubicBezTo>
                    <a:cubicBezTo>
                      <a:pt x="2" y="9"/>
                      <a:pt x="2" y="15"/>
                      <a:pt x="0" y="18"/>
                    </a:cubicBezTo>
                    <a:cubicBezTo>
                      <a:pt x="5" y="17"/>
                      <a:pt x="10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70" y="21"/>
                      <a:pt x="73" y="16"/>
                      <a:pt x="78" y="19"/>
                    </a:cubicBezTo>
                    <a:cubicBezTo>
                      <a:pt x="75" y="14"/>
                      <a:pt x="74" y="6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1"/>
                      <a:pt x="79" y="2"/>
                      <a:pt x="78" y="3"/>
                    </a:cubicBezTo>
                    <a:cubicBezTo>
                      <a:pt x="72" y="9"/>
                      <a:pt x="58" y="10"/>
                      <a:pt x="38" y="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0" name="Freeform 778">
                <a:extLst>
                  <a:ext uri="{FF2B5EF4-FFF2-40B4-BE49-F238E27FC236}">
                    <a16:creationId xmlns:a16="http://schemas.microsoft.com/office/drawing/2014/main" id="{F62E79B0-BF9A-4919-9A12-98AACF052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933"/>
                <a:ext cx="202" cy="62"/>
              </a:xfrm>
              <a:custGeom>
                <a:avLst/>
                <a:gdLst>
                  <a:gd name="T0" fmla="*/ 1257 w 81"/>
                  <a:gd name="T1" fmla="*/ 0 h 23"/>
                  <a:gd name="T2" fmla="*/ 1224 w 81"/>
                  <a:gd name="T3" fmla="*/ 59 h 23"/>
                  <a:gd name="T4" fmla="*/ 604 w 81"/>
                  <a:gd name="T5" fmla="*/ 218 h 23"/>
                  <a:gd name="T6" fmla="*/ 604 w 81"/>
                  <a:gd name="T7" fmla="*/ 218 h 23"/>
                  <a:gd name="T8" fmla="*/ 12 w 81"/>
                  <a:gd name="T9" fmla="*/ 81 h 23"/>
                  <a:gd name="T10" fmla="*/ 0 w 81"/>
                  <a:gd name="T11" fmla="*/ 394 h 23"/>
                  <a:gd name="T12" fmla="*/ 604 w 81"/>
                  <a:gd name="T13" fmla="*/ 450 h 23"/>
                  <a:gd name="T14" fmla="*/ 604 w 81"/>
                  <a:gd name="T15" fmla="*/ 450 h 23"/>
                  <a:gd name="T16" fmla="*/ 1244 w 81"/>
                  <a:gd name="T17" fmla="*/ 415 h 23"/>
                  <a:gd name="T18" fmla="*/ 1257 w 81"/>
                  <a:gd name="T19" fmla="*/ 429 h 23"/>
                  <a:gd name="T20" fmla="*/ 1257 w 81"/>
                  <a:gd name="T21" fmla="*/ 429 h 23"/>
                  <a:gd name="T22" fmla="*/ 1257 w 81"/>
                  <a:gd name="T23" fmla="*/ 22 h 23"/>
                  <a:gd name="T24" fmla="*/ 1257 w 81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1" h="23">
                    <a:moveTo>
                      <a:pt x="81" y="0"/>
                    </a:moveTo>
                    <a:cubicBezTo>
                      <a:pt x="81" y="1"/>
                      <a:pt x="80" y="2"/>
                      <a:pt x="79" y="3"/>
                    </a:cubicBezTo>
                    <a:cubicBezTo>
                      <a:pt x="73" y="9"/>
                      <a:pt x="5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1" y="11"/>
                      <a:pt x="8" y="10"/>
                      <a:pt x="1" y="4"/>
                    </a:cubicBezTo>
                    <a:cubicBezTo>
                      <a:pt x="4" y="10"/>
                      <a:pt x="3" y="16"/>
                      <a:pt x="0" y="20"/>
                    </a:cubicBezTo>
                    <a:cubicBezTo>
                      <a:pt x="5" y="18"/>
                      <a:pt x="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72" y="23"/>
                      <a:pt x="74" y="17"/>
                      <a:pt x="80" y="21"/>
                    </a:cubicBezTo>
                    <a:cubicBezTo>
                      <a:pt x="81" y="21"/>
                      <a:pt x="81" y="22"/>
                      <a:pt x="81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77" y="18"/>
                      <a:pt x="74" y="7"/>
                      <a:pt x="81" y="1"/>
                    </a:cubicBezTo>
                    <a:lnTo>
                      <a:pt x="81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1" name="Freeform 779">
                <a:extLst>
                  <a:ext uri="{FF2B5EF4-FFF2-40B4-BE49-F238E27FC236}">
                    <a16:creationId xmlns:a16="http://schemas.microsoft.com/office/drawing/2014/main" id="{63CA2A85-E973-43A3-AFD8-45136C2FD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637"/>
                <a:ext cx="350" cy="176"/>
              </a:xfrm>
              <a:custGeom>
                <a:avLst/>
                <a:gdLst>
                  <a:gd name="T0" fmla="*/ 0 w 140"/>
                  <a:gd name="T1" fmla="*/ 704 h 66"/>
                  <a:gd name="T2" fmla="*/ 958 w 140"/>
                  <a:gd name="T3" fmla="*/ 1229 h 66"/>
                  <a:gd name="T4" fmla="*/ 1113 w 140"/>
                  <a:gd name="T5" fmla="*/ 1117 h 66"/>
                  <a:gd name="T6" fmla="*/ 1238 w 140"/>
                  <a:gd name="T7" fmla="*/ 1173 h 66"/>
                  <a:gd name="T8" fmla="*/ 2175 w 140"/>
                  <a:gd name="T9" fmla="*/ 648 h 66"/>
                  <a:gd name="T10" fmla="*/ 2063 w 140"/>
                  <a:gd name="T11" fmla="*/ 376 h 66"/>
                  <a:gd name="T12" fmla="*/ 1908 w 140"/>
                  <a:gd name="T13" fmla="*/ 149 h 66"/>
                  <a:gd name="T14" fmla="*/ 1095 w 140"/>
                  <a:gd name="T15" fmla="*/ 477 h 66"/>
                  <a:gd name="T16" fmla="*/ 270 w 140"/>
                  <a:gd name="T17" fmla="*/ 93 h 66"/>
                  <a:gd name="T18" fmla="*/ 0 w 140"/>
                  <a:gd name="T19" fmla="*/ 704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0" h="66">
                    <a:moveTo>
                      <a:pt x="0" y="37"/>
                    </a:moveTo>
                    <a:cubicBezTo>
                      <a:pt x="0" y="50"/>
                      <a:pt x="56" y="66"/>
                      <a:pt x="61" y="65"/>
                    </a:cubicBezTo>
                    <a:cubicBezTo>
                      <a:pt x="67" y="65"/>
                      <a:pt x="66" y="59"/>
                      <a:pt x="71" y="59"/>
                    </a:cubicBezTo>
                    <a:cubicBezTo>
                      <a:pt x="76" y="59"/>
                      <a:pt x="75" y="61"/>
                      <a:pt x="79" y="62"/>
                    </a:cubicBezTo>
                    <a:cubicBezTo>
                      <a:pt x="87" y="63"/>
                      <a:pt x="134" y="57"/>
                      <a:pt x="139" y="34"/>
                    </a:cubicBezTo>
                    <a:cubicBezTo>
                      <a:pt x="140" y="31"/>
                      <a:pt x="136" y="25"/>
                      <a:pt x="132" y="20"/>
                    </a:cubicBezTo>
                    <a:cubicBezTo>
                      <a:pt x="128" y="14"/>
                      <a:pt x="125" y="7"/>
                      <a:pt x="122" y="8"/>
                    </a:cubicBezTo>
                    <a:cubicBezTo>
                      <a:pt x="117" y="9"/>
                      <a:pt x="98" y="25"/>
                      <a:pt x="70" y="25"/>
                    </a:cubicBezTo>
                    <a:cubicBezTo>
                      <a:pt x="43" y="25"/>
                      <a:pt x="20" y="12"/>
                      <a:pt x="17" y="5"/>
                    </a:cubicBezTo>
                    <a:cubicBezTo>
                      <a:pt x="15" y="0"/>
                      <a:pt x="0" y="29"/>
                      <a:pt x="0" y="37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2" name="Freeform 780">
                <a:extLst>
                  <a:ext uri="{FF2B5EF4-FFF2-40B4-BE49-F238E27FC236}">
                    <a16:creationId xmlns:a16="http://schemas.microsoft.com/office/drawing/2014/main" id="{9FDB1E07-BCB3-44BE-BF1F-11879A4F2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1675"/>
                <a:ext cx="117" cy="117"/>
              </a:xfrm>
              <a:custGeom>
                <a:avLst/>
                <a:gdLst>
                  <a:gd name="T0" fmla="*/ 478 w 47"/>
                  <a:gd name="T1" fmla="*/ 508 h 44"/>
                  <a:gd name="T2" fmla="*/ 508 w 47"/>
                  <a:gd name="T3" fmla="*/ 0 h 44"/>
                  <a:gd name="T4" fmla="*/ 650 w 47"/>
                  <a:gd name="T5" fmla="*/ 468 h 44"/>
                  <a:gd name="T6" fmla="*/ 0 w 47"/>
                  <a:gd name="T7" fmla="*/ 827 h 44"/>
                  <a:gd name="T8" fmla="*/ 478 w 47"/>
                  <a:gd name="T9" fmla="*/ 508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31" y="27"/>
                    </a:moveTo>
                    <a:cubicBezTo>
                      <a:pt x="42" y="17"/>
                      <a:pt x="36" y="9"/>
                      <a:pt x="33" y="0"/>
                    </a:cubicBezTo>
                    <a:cubicBezTo>
                      <a:pt x="33" y="0"/>
                      <a:pt x="47" y="15"/>
                      <a:pt x="42" y="25"/>
                    </a:cubicBezTo>
                    <a:cubicBezTo>
                      <a:pt x="37" y="34"/>
                      <a:pt x="18" y="40"/>
                      <a:pt x="0" y="44"/>
                    </a:cubicBezTo>
                    <a:cubicBezTo>
                      <a:pt x="7" y="41"/>
                      <a:pt x="22" y="35"/>
                      <a:pt x="31" y="27"/>
                    </a:cubicBezTo>
                    <a:close/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3" name="Freeform 781">
                <a:extLst>
                  <a:ext uri="{FF2B5EF4-FFF2-40B4-BE49-F238E27FC236}">
                    <a16:creationId xmlns:a16="http://schemas.microsoft.com/office/drawing/2014/main" id="{35B67845-4208-433A-8DCA-9526B3C36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1675"/>
                <a:ext cx="175" cy="50"/>
              </a:xfrm>
              <a:custGeom>
                <a:avLst/>
                <a:gdLst>
                  <a:gd name="T0" fmla="*/ 0 w 70"/>
                  <a:gd name="T1" fmla="*/ 347 h 19"/>
                  <a:gd name="T2" fmla="*/ 175 w 70"/>
                  <a:gd name="T3" fmla="*/ 21 h 19"/>
                  <a:gd name="T4" fmla="*/ 270 w 70"/>
                  <a:gd name="T5" fmla="*/ 89 h 19"/>
                  <a:gd name="T6" fmla="*/ 408 w 70"/>
                  <a:gd name="T7" fmla="*/ 166 h 19"/>
                  <a:gd name="T8" fmla="*/ 1095 w 70"/>
                  <a:gd name="T9" fmla="*/ 271 h 19"/>
                  <a:gd name="T10" fmla="*/ 925 w 70"/>
                  <a:gd name="T11" fmla="*/ 311 h 19"/>
                  <a:gd name="T12" fmla="*/ 520 w 70"/>
                  <a:gd name="T13" fmla="*/ 311 h 19"/>
                  <a:gd name="T14" fmla="*/ 145 w 70"/>
                  <a:gd name="T15" fmla="*/ 179 h 19"/>
                  <a:gd name="T16" fmla="*/ 0 w 70"/>
                  <a:gd name="T17" fmla="*/ 347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19">
                    <a:moveTo>
                      <a:pt x="0" y="19"/>
                    </a:moveTo>
                    <a:cubicBezTo>
                      <a:pt x="0" y="14"/>
                      <a:pt x="6" y="0"/>
                      <a:pt x="11" y="1"/>
                    </a:cubicBezTo>
                    <a:cubicBezTo>
                      <a:pt x="13" y="1"/>
                      <a:pt x="16" y="3"/>
                      <a:pt x="17" y="5"/>
                    </a:cubicBezTo>
                    <a:cubicBezTo>
                      <a:pt x="20" y="7"/>
                      <a:pt x="23" y="8"/>
                      <a:pt x="26" y="9"/>
                    </a:cubicBezTo>
                    <a:cubicBezTo>
                      <a:pt x="40" y="15"/>
                      <a:pt x="56" y="16"/>
                      <a:pt x="70" y="15"/>
                    </a:cubicBezTo>
                    <a:cubicBezTo>
                      <a:pt x="66" y="15"/>
                      <a:pt x="63" y="17"/>
                      <a:pt x="59" y="17"/>
                    </a:cubicBezTo>
                    <a:cubicBezTo>
                      <a:pt x="51" y="19"/>
                      <a:pt x="41" y="19"/>
                      <a:pt x="33" y="17"/>
                    </a:cubicBezTo>
                    <a:cubicBezTo>
                      <a:pt x="27" y="15"/>
                      <a:pt x="16" y="8"/>
                      <a:pt x="9" y="10"/>
                    </a:cubicBezTo>
                    <a:cubicBezTo>
                      <a:pt x="5" y="11"/>
                      <a:pt x="4" y="17"/>
                      <a:pt x="0" y="19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4" name="Freeform 782">
                <a:extLst>
                  <a:ext uri="{FF2B5EF4-FFF2-40B4-BE49-F238E27FC236}">
                    <a16:creationId xmlns:a16="http://schemas.microsoft.com/office/drawing/2014/main" id="{2A5D024A-245D-44EA-8C57-5D3EA6AE7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765"/>
                <a:ext cx="193" cy="155"/>
              </a:xfrm>
              <a:custGeom>
                <a:avLst/>
                <a:gdLst>
                  <a:gd name="T0" fmla="*/ 251 w 77"/>
                  <a:gd name="T1" fmla="*/ 56 h 58"/>
                  <a:gd name="T2" fmla="*/ 1213 w 77"/>
                  <a:gd name="T3" fmla="*/ 615 h 58"/>
                  <a:gd name="T4" fmla="*/ 930 w 77"/>
                  <a:gd name="T5" fmla="*/ 1050 h 58"/>
                  <a:gd name="T6" fmla="*/ 20 w 77"/>
                  <a:gd name="T7" fmla="*/ 478 h 58"/>
                  <a:gd name="T8" fmla="*/ 251 w 77"/>
                  <a:gd name="T9" fmla="*/ 5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58">
                    <a:moveTo>
                      <a:pt x="16" y="3"/>
                    </a:moveTo>
                    <a:cubicBezTo>
                      <a:pt x="18" y="11"/>
                      <a:pt x="55" y="33"/>
                      <a:pt x="77" y="32"/>
                    </a:cubicBezTo>
                    <a:cubicBezTo>
                      <a:pt x="75" y="40"/>
                      <a:pt x="66" y="53"/>
                      <a:pt x="59" y="55"/>
                    </a:cubicBezTo>
                    <a:cubicBezTo>
                      <a:pt x="51" y="58"/>
                      <a:pt x="1" y="39"/>
                      <a:pt x="1" y="25"/>
                    </a:cubicBezTo>
                    <a:cubicBezTo>
                      <a:pt x="0" y="20"/>
                      <a:pt x="14" y="0"/>
                      <a:pt x="16" y="3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5" name="Freeform 783">
                <a:extLst>
                  <a:ext uri="{FF2B5EF4-FFF2-40B4-BE49-F238E27FC236}">
                    <a16:creationId xmlns:a16="http://schemas.microsoft.com/office/drawing/2014/main" id="{DEDE5EFB-37CE-460D-8B48-00CFFAB35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765"/>
                <a:ext cx="185" cy="152"/>
              </a:xfrm>
              <a:custGeom>
                <a:avLst/>
                <a:gdLst>
                  <a:gd name="T0" fmla="*/ 908 w 74"/>
                  <a:gd name="T1" fmla="*/ 56 h 57"/>
                  <a:gd name="T2" fmla="*/ 0 w 74"/>
                  <a:gd name="T3" fmla="*/ 661 h 57"/>
                  <a:gd name="T4" fmla="*/ 313 w 74"/>
                  <a:gd name="T5" fmla="*/ 1045 h 57"/>
                  <a:gd name="T6" fmla="*/ 1125 w 74"/>
                  <a:gd name="T7" fmla="*/ 397 h 57"/>
                  <a:gd name="T8" fmla="*/ 908 w 74"/>
                  <a:gd name="T9" fmla="*/ 56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57">
                    <a:moveTo>
                      <a:pt x="58" y="3"/>
                    </a:moveTo>
                    <a:cubicBezTo>
                      <a:pt x="56" y="11"/>
                      <a:pt x="21" y="34"/>
                      <a:pt x="0" y="35"/>
                    </a:cubicBezTo>
                    <a:cubicBezTo>
                      <a:pt x="3" y="43"/>
                      <a:pt x="13" y="53"/>
                      <a:pt x="20" y="55"/>
                    </a:cubicBezTo>
                    <a:cubicBezTo>
                      <a:pt x="28" y="57"/>
                      <a:pt x="74" y="35"/>
                      <a:pt x="72" y="21"/>
                    </a:cubicBezTo>
                    <a:cubicBezTo>
                      <a:pt x="73" y="16"/>
                      <a:pt x="59" y="0"/>
                      <a:pt x="58" y="3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6" name="Freeform 784">
                <a:extLst>
                  <a:ext uri="{FF2B5EF4-FFF2-40B4-BE49-F238E27FC236}">
                    <a16:creationId xmlns:a16="http://schemas.microsoft.com/office/drawing/2014/main" id="{ADB92DE3-4D28-4A63-9378-84E3CBC1A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637"/>
                <a:ext cx="350" cy="176"/>
              </a:xfrm>
              <a:custGeom>
                <a:avLst/>
                <a:gdLst>
                  <a:gd name="T0" fmla="*/ 0 w 140"/>
                  <a:gd name="T1" fmla="*/ 704 h 66"/>
                  <a:gd name="T2" fmla="*/ 958 w 140"/>
                  <a:gd name="T3" fmla="*/ 1229 h 66"/>
                  <a:gd name="T4" fmla="*/ 1113 w 140"/>
                  <a:gd name="T5" fmla="*/ 1117 h 66"/>
                  <a:gd name="T6" fmla="*/ 1238 w 140"/>
                  <a:gd name="T7" fmla="*/ 1173 h 66"/>
                  <a:gd name="T8" fmla="*/ 2175 w 140"/>
                  <a:gd name="T9" fmla="*/ 648 h 66"/>
                  <a:gd name="T10" fmla="*/ 2063 w 140"/>
                  <a:gd name="T11" fmla="*/ 376 h 66"/>
                  <a:gd name="T12" fmla="*/ 1908 w 140"/>
                  <a:gd name="T13" fmla="*/ 149 h 66"/>
                  <a:gd name="T14" fmla="*/ 1095 w 140"/>
                  <a:gd name="T15" fmla="*/ 477 h 66"/>
                  <a:gd name="T16" fmla="*/ 270 w 140"/>
                  <a:gd name="T17" fmla="*/ 93 h 66"/>
                  <a:gd name="T18" fmla="*/ 0 w 140"/>
                  <a:gd name="T19" fmla="*/ 704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0" h="66">
                    <a:moveTo>
                      <a:pt x="0" y="37"/>
                    </a:moveTo>
                    <a:cubicBezTo>
                      <a:pt x="0" y="50"/>
                      <a:pt x="56" y="66"/>
                      <a:pt x="61" y="65"/>
                    </a:cubicBezTo>
                    <a:cubicBezTo>
                      <a:pt x="67" y="65"/>
                      <a:pt x="66" y="59"/>
                      <a:pt x="71" y="59"/>
                    </a:cubicBezTo>
                    <a:cubicBezTo>
                      <a:pt x="76" y="59"/>
                      <a:pt x="75" y="61"/>
                      <a:pt x="79" y="62"/>
                    </a:cubicBezTo>
                    <a:cubicBezTo>
                      <a:pt x="87" y="63"/>
                      <a:pt x="134" y="57"/>
                      <a:pt x="139" y="34"/>
                    </a:cubicBezTo>
                    <a:cubicBezTo>
                      <a:pt x="140" y="31"/>
                      <a:pt x="136" y="25"/>
                      <a:pt x="132" y="20"/>
                    </a:cubicBezTo>
                    <a:cubicBezTo>
                      <a:pt x="128" y="14"/>
                      <a:pt x="125" y="7"/>
                      <a:pt x="122" y="8"/>
                    </a:cubicBezTo>
                    <a:cubicBezTo>
                      <a:pt x="117" y="9"/>
                      <a:pt x="98" y="25"/>
                      <a:pt x="70" y="25"/>
                    </a:cubicBezTo>
                    <a:cubicBezTo>
                      <a:pt x="43" y="25"/>
                      <a:pt x="20" y="12"/>
                      <a:pt x="17" y="5"/>
                    </a:cubicBezTo>
                    <a:cubicBezTo>
                      <a:pt x="15" y="0"/>
                      <a:pt x="0" y="29"/>
                      <a:pt x="0" y="3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7" name="Freeform 785">
                <a:extLst>
                  <a:ext uri="{FF2B5EF4-FFF2-40B4-BE49-F238E27FC236}">
                    <a16:creationId xmlns:a16="http://schemas.microsoft.com/office/drawing/2014/main" id="{531ED2CE-E212-4BEE-9383-780B69E03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765"/>
                <a:ext cx="193" cy="155"/>
              </a:xfrm>
              <a:custGeom>
                <a:avLst/>
                <a:gdLst>
                  <a:gd name="T0" fmla="*/ 251 w 77"/>
                  <a:gd name="T1" fmla="*/ 56 h 58"/>
                  <a:gd name="T2" fmla="*/ 1213 w 77"/>
                  <a:gd name="T3" fmla="*/ 615 h 58"/>
                  <a:gd name="T4" fmla="*/ 930 w 77"/>
                  <a:gd name="T5" fmla="*/ 1050 h 58"/>
                  <a:gd name="T6" fmla="*/ 20 w 77"/>
                  <a:gd name="T7" fmla="*/ 478 h 58"/>
                  <a:gd name="T8" fmla="*/ 251 w 77"/>
                  <a:gd name="T9" fmla="*/ 5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58">
                    <a:moveTo>
                      <a:pt x="16" y="3"/>
                    </a:moveTo>
                    <a:cubicBezTo>
                      <a:pt x="18" y="11"/>
                      <a:pt x="55" y="33"/>
                      <a:pt x="77" y="32"/>
                    </a:cubicBezTo>
                    <a:cubicBezTo>
                      <a:pt x="75" y="40"/>
                      <a:pt x="66" y="53"/>
                      <a:pt x="59" y="55"/>
                    </a:cubicBezTo>
                    <a:cubicBezTo>
                      <a:pt x="51" y="58"/>
                      <a:pt x="1" y="39"/>
                      <a:pt x="1" y="25"/>
                    </a:cubicBezTo>
                    <a:cubicBezTo>
                      <a:pt x="0" y="20"/>
                      <a:pt x="14" y="0"/>
                      <a:pt x="16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8" name="Freeform 786">
                <a:extLst>
                  <a:ext uri="{FF2B5EF4-FFF2-40B4-BE49-F238E27FC236}">
                    <a16:creationId xmlns:a16="http://schemas.microsoft.com/office/drawing/2014/main" id="{7F58BAC4-ACAF-4031-A802-58F954EFB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765"/>
                <a:ext cx="185" cy="152"/>
              </a:xfrm>
              <a:custGeom>
                <a:avLst/>
                <a:gdLst>
                  <a:gd name="T0" fmla="*/ 908 w 74"/>
                  <a:gd name="T1" fmla="*/ 56 h 57"/>
                  <a:gd name="T2" fmla="*/ 0 w 74"/>
                  <a:gd name="T3" fmla="*/ 661 h 57"/>
                  <a:gd name="T4" fmla="*/ 313 w 74"/>
                  <a:gd name="T5" fmla="*/ 1045 h 57"/>
                  <a:gd name="T6" fmla="*/ 1125 w 74"/>
                  <a:gd name="T7" fmla="*/ 397 h 57"/>
                  <a:gd name="T8" fmla="*/ 908 w 74"/>
                  <a:gd name="T9" fmla="*/ 56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57">
                    <a:moveTo>
                      <a:pt x="58" y="3"/>
                    </a:moveTo>
                    <a:cubicBezTo>
                      <a:pt x="56" y="11"/>
                      <a:pt x="21" y="34"/>
                      <a:pt x="0" y="35"/>
                    </a:cubicBezTo>
                    <a:cubicBezTo>
                      <a:pt x="3" y="43"/>
                      <a:pt x="13" y="53"/>
                      <a:pt x="20" y="55"/>
                    </a:cubicBezTo>
                    <a:cubicBezTo>
                      <a:pt x="28" y="57"/>
                      <a:pt x="74" y="35"/>
                      <a:pt x="72" y="21"/>
                    </a:cubicBezTo>
                    <a:cubicBezTo>
                      <a:pt x="73" y="16"/>
                      <a:pt x="59" y="0"/>
                      <a:pt x="58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9" name="Freeform 787">
                <a:extLst>
                  <a:ext uri="{FF2B5EF4-FFF2-40B4-BE49-F238E27FC236}">
                    <a16:creationId xmlns:a16="http://schemas.microsoft.com/office/drawing/2014/main" id="{28CA2F7D-2AD7-447C-84A0-361A4A1B9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640"/>
                <a:ext cx="436" cy="581"/>
              </a:xfrm>
              <a:custGeom>
                <a:avLst/>
                <a:gdLst>
                  <a:gd name="T0" fmla="*/ 2739 w 174"/>
                  <a:gd name="T1" fmla="*/ 1556 h 218"/>
                  <a:gd name="T2" fmla="*/ 2644 w 174"/>
                  <a:gd name="T3" fmla="*/ 1514 h 218"/>
                  <a:gd name="T4" fmla="*/ 1513 w 174"/>
                  <a:gd name="T5" fmla="*/ 1250 h 218"/>
                  <a:gd name="T6" fmla="*/ 722 w 174"/>
                  <a:gd name="T7" fmla="*/ 456 h 218"/>
                  <a:gd name="T8" fmla="*/ 175 w 174"/>
                  <a:gd name="T9" fmla="*/ 0 h 218"/>
                  <a:gd name="T10" fmla="*/ 33 w 174"/>
                  <a:gd name="T11" fmla="*/ 397 h 218"/>
                  <a:gd name="T12" fmla="*/ 188 w 174"/>
                  <a:gd name="T13" fmla="*/ 738 h 218"/>
                  <a:gd name="T14" fmla="*/ 742 w 174"/>
                  <a:gd name="T15" fmla="*/ 1442 h 218"/>
                  <a:gd name="T16" fmla="*/ 722 w 174"/>
                  <a:gd name="T17" fmla="*/ 2556 h 218"/>
                  <a:gd name="T18" fmla="*/ 313 w 174"/>
                  <a:gd name="T19" fmla="*/ 3864 h 218"/>
                  <a:gd name="T20" fmla="*/ 363 w 174"/>
                  <a:gd name="T21" fmla="*/ 4070 h 218"/>
                  <a:gd name="T22" fmla="*/ 534 w 174"/>
                  <a:gd name="T23" fmla="*/ 3976 h 218"/>
                  <a:gd name="T24" fmla="*/ 942 w 174"/>
                  <a:gd name="T25" fmla="*/ 2785 h 218"/>
                  <a:gd name="T26" fmla="*/ 1388 w 174"/>
                  <a:gd name="T27" fmla="*/ 3297 h 218"/>
                  <a:gd name="T28" fmla="*/ 1576 w 174"/>
                  <a:gd name="T29" fmla="*/ 3254 h 218"/>
                  <a:gd name="T30" fmla="*/ 1493 w 174"/>
                  <a:gd name="T31" fmla="*/ 3012 h 218"/>
                  <a:gd name="T32" fmla="*/ 1243 w 174"/>
                  <a:gd name="T33" fmla="*/ 2670 h 218"/>
                  <a:gd name="T34" fmla="*/ 1118 w 174"/>
                  <a:gd name="T35" fmla="*/ 1570 h 218"/>
                  <a:gd name="T36" fmla="*/ 1180 w 174"/>
                  <a:gd name="T37" fmla="*/ 1514 h 218"/>
                  <a:gd name="T38" fmla="*/ 1526 w 174"/>
                  <a:gd name="T39" fmla="*/ 2010 h 218"/>
                  <a:gd name="T40" fmla="*/ 1889 w 174"/>
                  <a:gd name="T41" fmla="*/ 2513 h 218"/>
                  <a:gd name="T42" fmla="*/ 1985 w 174"/>
                  <a:gd name="T43" fmla="*/ 2364 h 218"/>
                  <a:gd name="T44" fmla="*/ 1747 w 174"/>
                  <a:gd name="T45" fmla="*/ 1967 h 218"/>
                  <a:gd name="T46" fmla="*/ 1872 w 174"/>
                  <a:gd name="T47" fmla="*/ 1839 h 218"/>
                  <a:gd name="T48" fmla="*/ 2548 w 174"/>
                  <a:gd name="T49" fmla="*/ 2423 h 218"/>
                  <a:gd name="T50" fmla="*/ 2624 w 174"/>
                  <a:gd name="T51" fmla="*/ 2457 h 218"/>
                  <a:gd name="T52" fmla="*/ 2674 w 174"/>
                  <a:gd name="T53" fmla="*/ 2401 h 218"/>
                  <a:gd name="T54" fmla="*/ 2674 w 174"/>
                  <a:gd name="T55" fmla="*/ 2385 h 218"/>
                  <a:gd name="T56" fmla="*/ 2373 w 174"/>
                  <a:gd name="T57" fmla="*/ 1818 h 218"/>
                  <a:gd name="T58" fmla="*/ 2373 w 174"/>
                  <a:gd name="T59" fmla="*/ 1783 h 218"/>
                  <a:gd name="T60" fmla="*/ 2393 w 174"/>
                  <a:gd name="T61" fmla="*/ 1762 h 218"/>
                  <a:gd name="T62" fmla="*/ 2706 w 174"/>
                  <a:gd name="T63" fmla="*/ 1647 h 218"/>
                  <a:gd name="T64" fmla="*/ 2739 w 174"/>
                  <a:gd name="T65" fmla="*/ 1591 h 218"/>
                  <a:gd name="T66" fmla="*/ 2739 w 174"/>
                  <a:gd name="T67" fmla="*/ 1556 h 21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74" h="218">
                    <a:moveTo>
                      <a:pt x="174" y="82"/>
                    </a:moveTo>
                    <a:cubicBezTo>
                      <a:pt x="173" y="80"/>
                      <a:pt x="170" y="79"/>
                      <a:pt x="168" y="80"/>
                    </a:cubicBezTo>
                    <a:cubicBezTo>
                      <a:pt x="153" y="85"/>
                      <a:pt x="115" y="82"/>
                      <a:pt x="96" y="66"/>
                    </a:cubicBezTo>
                    <a:cubicBezTo>
                      <a:pt x="94" y="65"/>
                      <a:pt x="68" y="39"/>
                      <a:pt x="46" y="24"/>
                    </a:cubicBezTo>
                    <a:cubicBezTo>
                      <a:pt x="25" y="9"/>
                      <a:pt x="13" y="7"/>
                      <a:pt x="11" y="0"/>
                    </a:cubicBezTo>
                    <a:cubicBezTo>
                      <a:pt x="6" y="1"/>
                      <a:pt x="4" y="17"/>
                      <a:pt x="2" y="21"/>
                    </a:cubicBezTo>
                    <a:cubicBezTo>
                      <a:pt x="0" y="29"/>
                      <a:pt x="4" y="36"/>
                      <a:pt x="12" y="39"/>
                    </a:cubicBezTo>
                    <a:cubicBezTo>
                      <a:pt x="30" y="44"/>
                      <a:pt x="43" y="58"/>
                      <a:pt x="47" y="76"/>
                    </a:cubicBezTo>
                    <a:cubicBezTo>
                      <a:pt x="49" y="84"/>
                      <a:pt x="51" y="114"/>
                      <a:pt x="46" y="135"/>
                    </a:cubicBezTo>
                    <a:cubicBezTo>
                      <a:pt x="41" y="156"/>
                      <a:pt x="32" y="179"/>
                      <a:pt x="20" y="204"/>
                    </a:cubicBezTo>
                    <a:cubicBezTo>
                      <a:pt x="18" y="209"/>
                      <a:pt x="18" y="213"/>
                      <a:pt x="23" y="215"/>
                    </a:cubicBezTo>
                    <a:cubicBezTo>
                      <a:pt x="28" y="218"/>
                      <a:pt x="32" y="215"/>
                      <a:pt x="34" y="210"/>
                    </a:cubicBezTo>
                    <a:cubicBezTo>
                      <a:pt x="43" y="192"/>
                      <a:pt x="53" y="170"/>
                      <a:pt x="60" y="147"/>
                    </a:cubicBezTo>
                    <a:cubicBezTo>
                      <a:pt x="65" y="157"/>
                      <a:pt x="76" y="167"/>
                      <a:pt x="88" y="174"/>
                    </a:cubicBezTo>
                    <a:cubicBezTo>
                      <a:pt x="93" y="177"/>
                      <a:pt x="98" y="176"/>
                      <a:pt x="100" y="172"/>
                    </a:cubicBezTo>
                    <a:cubicBezTo>
                      <a:pt x="103" y="167"/>
                      <a:pt x="100" y="162"/>
                      <a:pt x="95" y="159"/>
                    </a:cubicBezTo>
                    <a:cubicBezTo>
                      <a:pt x="90" y="156"/>
                      <a:pt x="82" y="149"/>
                      <a:pt x="79" y="141"/>
                    </a:cubicBezTo>
                    <a:cubicBezTo>
                      <a:pt x="70" y="120"/>
                      <a:pt x="72" y="86"/>
                      <a:pt x="71" y="83"/>
                    </a:cubicBezTo>
                    <a:cubicBezTo>
                      <a:pt x="71" y="81"/>
                      <a:pt x="72" y="76"/>
                      <a:pt x="75" y="80"/>
                    </a:cubicBezTo>
                    <a:cubicBezTo>
                      <a:pt x="84" y="87"/>
                      <a:pt x="95" y="101"/>
                      <a:pt x="97" y="106"/>
                    </a:cubicBezTo>
                    <a:cubicBezTo>
                      <a:pt x="102" y="117"/>
                      <a:pt x="109" y="127"/>
                      <a:pt x="120" y="133"/>
                    </a:cubicBezTo>
                    <a:cubicBezTo>
                      <a:pt x="127" y="136"/>
                      <a:pt x="131" y="127"/>
                      <a:pt x="126" y="125"/>
                    </a:cubicBezTo>
                    <a:cubicBezTo>
                      <a:pt x="120" y="123"/>
                      <a:pt x="116" y="113"/>
                      <a:pt x="111" y="104"/>
                    </a:cubicBezTo>
                    <a:cubicBezTo>
                      <a:pt x="109" y="99"/>
                      <a:pt x="111" y="97"/>
                      <a:pt x="119" y="97"/>
                    </a:cubicBezTo>
                    <a:cubicBezTo>
                      <a:pt x="141" y="94"/>
                      <a:pt x="160" y="117"/>
                      <a:pt x="162" y="128"/>
                    </a:cubicBezTo>
                    <a:cubicBezTo>
                      <a:pt x="163" y="130"/>
                      <a:pt x="165" y="131"/>
                      <a:pt x="167" y="130"/>
                    </a:cubicBezTo>
                    <a:cubicBezTo>
                      <a:pt x="169" y="130"/>
                      <a:pt x="170" y="128"/>
                      <a:pt x="170" y="127"/>
                    </a:cubicBezTo>
                    <a:cubicBezTo>
                      <a:pt x="170" y="126"/>
                      <a:pt x="170" y="126"/>
                      <a:pt x="170" y="126"/>
                    </a:cubicBezTo>
                    <a:cubicBezTo>
                      <a:pt x="167" y="113"/>
                      <a:pt x="160" y="104"/>
                      <a:pt x="151" y="96"/>
                    </a:cubicBezTo>
                    <a:cubicBezTo>
                      <a:pt x="151" y="95"/>
                      <a:pt x="151" y="94"/>
                      <a:pt x="151" y="94"/>
                    </a:cubicBezTo>
                    <a:cubicBezTo>
                      <a:pt x="152" y="94"/>
                      <a:pt x="152" y="93"/>
                      <a:pt x="152" y="93"/>
                    </a:cubicBezTo>
                    <a:cubicBezTo>
                      <a:pt x="159" y="93"/>
                      <a:pt x="165" y="91"/>
                      <a:pt x="172" y="87"/>
                    </a:cubicBezTo>
                    <a:cubicBezTo>
                      <a:pt x="174" y="87"/>
                      <a:pt x="174" y="85"/>
                      <a:pt x="174" y="84"/>
                    </a:cubicBezTo>
                    <a:cubicBezTo>
                      <a:pt x="174" y="83"/>
                      <a:pt x="174" y="83"/>
                      <a:pt x="174" y="8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0" name="Freeform 788">
                <a:extLst>
                  <a:ext uri="{FF2B5EF4-FFF2-40B4-BE49-F238E27FC236}">
                    <a16:creationId xmlns:a16="http://schemas.microsoft.com/office/drawing/2014/main" id="{245B6218-7030-4B10-B2A8-E775DF513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3189"/>
                <a:ext cx="25" cy="22"/>
              </a:xfrm>
              <a:custGeom>
                <a:avLst/>
                <a:gdLst>
                  <a:gd name="T0" fmla="*/ 20 w 10"/>
                  <a:gd name="T1" fmla="*/ 22 h 8"/>
                  <a:gd name="T2" fmla="*/ 113 w 10"/>
                  <a:gd name="T3" fmla="*/ 22 h 8"/>
                  <a:gd name="T4" fmla="*/ 145 w 10"/>
                  <a:gd name="T5" fmla="*/ 129 h 8"/>
                  <a:gd name="T6" fmla="*/ 63 w 10"/>
                  <a:gd name="T7" fmla="*/ 129 h 8"/>
                  <a:gd name="T8" fmla="*/ 20 w 10"/>
                  <a:gd name="T9" fmla="*/ 2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" y="1"/>
                    </a:moveTo>
                    <a:cubicBezTo>
                      <a:pt x="2" y="0"/>
                      <a:pt x="4" y="0"/>
                      <a:pt x="7" y="1"/>
                    </a:cubicBezTo>
                    <a:cubicBezTo>
                      <a:pt x="9" y="2"/>
                      <a:pt x="10" y="5"/>
                      <a:pt x="9" y="6"/>
                    </a:cubicBezTo>
                    <a:cubicBezTo>
                      <a:pt x="8" y="8"/>
                      <a:pt x="6" y="8"/>
                      <a:pt x="4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1" name="Freeform 789">
                <a:extLst>
                  <a:ext uri="{FF2B5EF4-FFF2-40B4-BE49-F238E27FC236}">
                    <a16:creationId xmlns:a16="http://schemas.microsoft.com/office/drawing/2014/main" id="{BB8138B3-DA35-4977-A71D-224CBD3B3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640"/>
                <a:ext cx="408" cy="581"/>
              </a:xfrm>
              <a:custGeom>
                <a:avLst/>
                <a:gdLst>
                  <a:gd name="T0" fmla="*/ 20 w 163"/>
                  <a:gd name="T1" fmla="*/ 738 h 218"/>
                  <a:gd name="T2" fmla="*/ 563 w 163"/>
                  <a:gd name="T3" fmla="*/ 1442 h 218"/>
                  <a:gd name="T4" fmla="*/ 551 w 163"/>
                  <a:gd name="T5" fmla="*/ 2556 h 218"/>
                  <a:gd name="T6" fmla="*/ 145 w 163"/>
                  <a:gd name="T7" fmla="*/ 3864 h 218"/>
                  <a:gd name="T8" fmla="*/ 188 w 163"/>
                  <a:gd name="T9" fmla="*/ 4070 h 218"/>
                  <a:gd name="T10" fmla="*/ 363 w 163"/>
                  <a:gd name="T11" fmla="*/ 3976 h 218"/>
                  <a:gd name="T12" fmla="*/ 771 w 163"/>
                  <a:gd name="T13" fmla="*/ 2785 h 218"/>
                  <a:gd name="T14" fmla="*/ 1209 w 163"/>
                  <a:gd name="T15" fmla="*/ 3297 h 218"/>
                  <a:gd name="T16" fmla="*/ 1397 w 163"/>
                  <a:gd name="T17" fmla="*/ 3254 h 218"/>
                  <a:gd name="T18" fmla="*/ 1317 w 163"/>
                  <a:gd name="T19" fmla="*/ 3012 h 218"/>
                  <a:gd name="T20" fmla="*/ 1066 w 163"/>
                  <a:gd name="T21" fmla="*/ 2670 h 218"/>
                  <a:gd name="T22" fmla="*/ 939 w 163"/>
                  <a:gd name="T23" fmla="*/ 1570 h 218"/>
                  <a:gd name="T24" fmla="*/ 1001 w 163"/>
                  <a:gd name="T25" fmla="*/ 1514 h 218"/>
                  <a:gd name="T26" fmla="*/ 1347 w 163"/>
                  <a:gd name="T27" fmla="*/ 2010 h 218"/>
                  <a:gd name="T28" fmla="*/ 1710 w 163"/>
                  <a:gd name="T29" fmla="*/ 2513 h 218"/>
                  <a:gd name="T30" fmla="*/ 1805 w 163"/>
                  <a:gd name="T31" fmla="*/ 2364 h 218"/>
                  <a:gd name="T32" fmla="*/ 1567 w 163"/>
                  <a:gd name="T33" fmla="*/ 1967 h 218"/>
                  <a:gd name="T34" fmla="*/ 1692 w 163"/>
                  <a:gd name="T35" fmla="*/ 1839 h 218"/>
                  <a:gd name="T36" fmla="*/ 2368 w 163"/>
                  <a:gd name="T37" fmla="*/ 2423 h 218"/>
                  <a:gd name="T38" fmla="*/ 2443 w 163"/>
                  <a:gd name="T39" fmla="*/ 2457 h 218"/>
                  <a:gd name="T40" fmla="*/ 2493 w 163"/>
                  <a:gd name="T41" fmla="*/ 2401 h 218"/>
                  <a:gd name="T42" fmla="*/ 2493 w 163"/>
                  <a:gd name="T43" fmla="*/ 2385 h 218"/>
                  <a:gd name="T44" fmla="*/ 2193 w 163"/>
                  <a:gd name="T45" fmla="*/ 1818 h 218"/>
                  <a:gd name="T46" fmla="*/ 2193 w 163"/>
                  <a:gd name="T47" fmla="*/ 1783 h 218"/>
                  <a:gd name="T48" fmla="*/ 2213 w 163"/>
                  <a:gd name="T49" fmla="*/ 1762 h 218"/>
                  <a:gd name="T50" fmla="*/ 2526 w 163"/>
                  <a:gd name="T51" fmla="*/ 1647 h 218"/>
                  <a:gd name="T52" fmla="*/ 2556 w 163"/>
                  <a:gd name="T53" fmla="*/ 1591 h 218"/>
                  <a:gd name="T54" fmla="*/ 2556 w 163"/>
                  <a:gd name="T55" fmla="*/ 1556 h 218"/>
                  <a:gd name="T56" fmla="*/ 2463 w 163"/>
                  <a:gd name="T57" fmla="*/ 1514 h 218"/>
                  <a:gd name="T58" fmla="*/ 1334 w 163"/>
                  <a:gd name="T59" fmla="*/ 1250 h 218"/>
                  <a:gd name="T60" fmla="*/ 551 w 163"/>
                  <a:gd name="T61" fmla="*/ 456 h 218"/>
                  <a:gd name="T62" fmla="*/ 0 w 163"/>
                  <a:gd name="T63" fmla="*/ 0 h 2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3" h="218">
                    <a:moveTo>
                      <a:pt x="1" y="39"/>
                    </a:moveTo>
                    <a:cubicBezTo>
                      <a:pt x="19" y="44"/>
                      <a:pt x="32" y="58"/>
                      <a:pt x="36" y="76"/>
                    </a:cubicBezTo>
                    <a:cubicBezTo>
                      <a:pt x="38" y="84"/>
                      <a:pt x="40" y="114"/>
                      <a:pt x="35" y="135"/>
                    </a:cubicBezTo>
                    <a:cubicBezTo>
                      <a:pt x="30" y="156"/>
                      <a:pt x="21" y="179"/>
                      <a:pt x="9" y="204"/>
                    </a:cubicBezTo>
                    <a:cubicBezTo>
                      <a:pt x="7" y="209"/>
                      <a:pt x="7" y="213"/>
                      <a:pt x="12" y="215"/>
                    </a:cubicBezTo>
                    <a:cubicBezTo>
                      <a:pt x="17" y="218"/>
                      <a:pt x="21" y="215"/>
                      <a:pt x="23" y="210"/>
                    </a:cubicBezTo>
                    <a:cubicBezTo>
                      <a:pt x="32" y="192"/>
                      <a:pt x="42" y="170"/>
                      <a:pt x="49" y="147"/>
                    </a:cubicBezTo>
                    <a:cubicBezTo>
                      <a:pt x="54" y="157"/>
                      <a:pt x="65" y="167"/>
                      <a:pt x="77" y="174"/>
                    </a:cubicBezTo>
                    <a:cubicBezTo>
                      <a:pt x="82" y="177"/>
                      <a:pt x="87" y="176"/>
                      <a:pt x="89" y="172"/>
                    </a:cubicBezTo>
                    <a:cubicBezTo>
                      <a:pt x="92" y="167"/>
                      <a:pt x="89" y="162"/>
                      <a:pt x="84" y="159"/>
                    </a:cubicBezTo>
                    <a:cubicBezTo>
                      <a:pt x="79" y="156"/>
                      <a:pt x="71" y="149"/>
                      <a:pt x="68" y="141"/>
                    </a:cubicBezTo>
                    <a:cubicBezTo>
                      <a:pt x="59" y="120"/>
                      <a:pt x="61" y="86"/>
                      <a:pt x="60" y="83"/>
                    </a:cubicBezTo>
                    <a:cubicBezTo>
                      <a:pt x="60" y="81"/>
                      <a:pt x="61" y="76"/>
                      <a:pt x="64" y="80"/>
                    </a:cubicBezTo>
                    <a:cubicBezTo>
                      <a:pt x="73" y="87"/>
                      <a:pt x="84" y="101"/>
                      <a:pt x="86" y="106"/>
                    </a:cubicBezTo>
                    <a:cubicBezTo>
                      <a:pt x="91" y="117"/>
                      <a:pt x="98" y="127"/>
                      <a:pt x="109" y="133"/>
                    </a:cubicBezTo>
                    <a:cubicBezTo>
                      <a:pt x="116" y="136"/>
                      <a:pt x="120" y="127"/>
                      <a:pt x="115" y="125"/>
                    </a:cubicBezTo>
                    <a:cubicBezTo>
                      <a:pt x="109" y="123"/>
                      <a:pt x="105" y="113"/>
                      <a:pt x="100" y="104"/>
                    </a:cubicBezTo>
                    <a:cubicBezTo>
                      <a:pt x="98" y="99"/>
                      <a:pt x="100" y="97"/>
                      <a:pt x="108" y="97"/>
                    </a:cubicBezTo>
                    <a:cubicBezTo>
                      <a:pt x="130" y="94"/>
                      <a:pt x="149" y="117"/>
                      <a:pt x="151" y="128"/>
                    </a:cubicBezTo>
                    <a:cubicBezTo>
                      <a:pt x="152" y="130"/>
                      <a:pt x="154" y="131"/>
                      <a:pt x="156" y="130"/>
                    </a:cubicBezTo>
                    <a:cubicBezTo>
                      <a:pt x="158" y="130"/>
                      <a:pt x="159" y="128"/>
                      <a:pt x="159" y="127"/>
                    </a:cubicBezTo>
                    <a:cubicBezTo>
                      <a:pt x="159" y="126"/>
                      <a:pt x="159" y="126"/>
                      <a:pt x="159" y="126"/>
                    </a:cubicBezTo>
                    <a:cubicBezTo>
                      <a:pt x="156" y="113"/>
                      <a:pt x="149" y="104"/>
                      <a:pt x="140" y="96"/>
                    </a:cubicBezTo>
                    <a:cubicBezTo>
                      <a:pt x="140" y="95"/>
                      <a:pt x="140" y="94"/>
                      <a:pt x="140" y="94"/>
                    </a:cubicBezTo>
                    <a:cubicBezTo>
                      <a:pt x="141" y="94"/>
                      <a:pt x="141" y="93"/>
                      <a:pt x="141" y="93"/>
                    </a:cubicBezTo>
                    <a:cubicBezTo>
                      <a:pt x="148" y="93"/>
                      <a:pt x="154" y="91"/>
                      <a:pt x="161" y="87"/>
                    </a:cubicBezTo>
                    <a:cubicBezTo>
                      <a:pt x="163" y="87"/>
                      <a:pt x="163" y="85"/>
                      <a:pt x="163" y="84"/>
                    </a:cubicBezTo>
                    <a:cubicBezTo>
                      <a:pt x="163" y="83"/>
                      <a:pt x="163" y="83"/>
                      <a:pt x="163" y="82"/>
                    </a:cubicBezTo>
                    <a:cubicBezTo>
                      <a:pt x="162" y="80"/>
                      <a:pt x="159" y="79"/>
                      <a:pt x="157" y="80"/>
                    </a:cubicBezTo>
                    <a:cubicBezTo>
                      <a:pt x="142" y="85"/>
                      <a:pt x="104" y="82"/>
                      <a:pt x="85" y="66"/>
                    </a:cubicBezTo>
                    <a:cubicBezTo>
                      <a:pt x="83" y="65"/>
                      <a:pt x="57" y="39"/>
                      <a:pt x="35" y="24"/>
                    </a:cubicBezTo>
                    <a:cubicBezTo>
                      <a:pt x="14" y="9"/>
                      <a:pt x="2" y="7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2" name="Freeform 790">
                <a:extLst>
                  <a:ext uri="{FF2B5EF4-FFF2-40B4-BE49-F238E27FC236}">
                    <a16:creationId xmlns:a16="http://schemas.microsoft.com/office/drawing/2014/main" id="{3CB67DB4-C89F-4F8A-BA83-72E860CC4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2792"/>
                <a:ext cx="15" cy="67"/>
              </a:xfrm>
              <a:custGeom>
                <a:avLst/>
                <a:gdLst>
                  <a:gd name="T0" fmla="*/ 0 w 6"/>
                  <a:gd name="T1" fmla="*/ 0 h 25"/>
                  <a:gd name="T2" fmla="*/ 95 w 6"/>
                  <a:gd name="T3" fmla="*/ 482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5">
                    <a:moveTo>
                      <a:pt x="0" y="0"/>
                    </a:moveTo>
                    <a:cubicBezTo>
                      <a:pt x="5" y="8"/>
                      <a:pt x="6" y="19"/>
                      <a:pt x="6" y="2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3" name="Freeform 791">
                <a:extLst>
                  <a:ext uri="{FF2B5EF4-FFF2-40B4-BE49-F238E27FC236}">
                    <a16:creationId xmlns:a16="http://schemas.microsoft.com/office/drawing/2014/main" id="{4B1F7B1A-A85A-485B-86A8-B2AADDAC2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3008"/>
                <a:ext cx="5" cy="29"/>
              </a:xfrm>
              <a:custGeom>
                <a:avLst/>
                <a:gdLst>
                  <a:gd name="T0" fmla="*/ 33 w 2"/>
                  <a:gd name="T1" fmla="*/ 0 h 11"/>
                  <a:gd name="T2" fmla="*/ 0 w 2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2" y="0"/>
                    </a:moveTo>
                    <a:cubicBezTo>
                      <a:pt x="1" y="5"/>
                      <a:pt x="0" y="11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4" name="Freeform 792">
                <a:extLst>
                  <a:ext uri="{FF2B5EF4-FFF2-40B4-BE49-F238E27FC236}">
                    <a16:creationId xmlns:a16="http://schemas.microsoft.com/office/drawing/2014/main" id="{7FD92F82-634B-4925-AD20-13CB8B48F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880"/>
                <a:ext cx="28" cy="16"/>
              </a:xfrm>
              <a:custGeom>
                <a:avLst/>
                <a:gdLst>
                  <a:gd name="T0" fmla="*/ 0 w 11"/>
                  <a:gd name="T1" fmla="*/ 0 h 6"/>
                  <a:gd name="T2" fmla="*/ 181 w 11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cubicBezTo>
                      <a:pt x="6" y="2"/>
                      <a:pt x="11" y="6"/>
                      <a:pt x="11" y="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5" name="Freeform 793">
                <a:extLst>
                  <a:ext uri="{FF2B5EF4-FFF2-40B4-BE49-F238E27FC236}">
                    <a16:creationId xmlns:a16="http://schemas.microsoft.com/office/drawing/2014/main" id="{ADC207ED-DA43-482A-BCFD-82144247E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2875"/>
                <a:ext cx="5" cy="37"/>
              </a:xfrm>
              <a:custGeom>
                <a:avLst/>
                <a:gdLst>
                  <a:gd name="T0" fmla="*/ 0 w 2"/>
                  <a:gd name="T1" fmla="*/ 0 h 14"/>
                  <a:gd name="T2" fmla="*/ 33 w 2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0" y="6"/>
                      <a:pt x="0" y="11"/>
                      <a:pt x="2" y="1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6" name="Freeform 794">
                <a:extLst>
                  <a:ext uri="{FF2B5EF4-FFF2-40B4-BE49-F238E27FC236}">
                    <a16:creationId xmlns:a16="http://schemas.microsoft.com/office/drawing/2014/main" id="{5D9CEFDA-695F-47F2-94CC-797D98869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1661"/>
                <a:ext cx="23" cy="40"/>
              </a:xfrm>
              <a:custGeom>
                <a:avLst/>
                <a:gdLst>
                  <a:gd name="T0" fmla="*/ 84 w 9"/>
                  <a:gd name="T1" fmla="*/ 0 h 15"/>
                  <a:gd name="T2" fmla="*/ 151 w 9"/>
                  <a:gd name="T3" fmla="*/ 77 h 15"/>
                  <a:gd name="T4" fmla="*/ 51 w 9"/>
                  <a:gd name="T5" fmla="*/ 264 h 15"/>
                  <a:gd name="T6" fmla="*/ 51 w 9"/>
                  <a:gd name="T7" fmla="*/ 285 h 15"/>
                  <a:gd name="T8" fmla="*/ 0 w 9"/>
                  <a:gd name="T9" fmla="*/ 171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5" y="0"/>
                    </a:moveTo>
                    <a:cubicBezTo>
                      <a:pt x="7" y="2"/>
                      <a:pt x="9" y="4"/>
                      <a:pt x="9" y="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" y="12"/>
                      <a:pt x="1" y="11"/>
                      <a:pt x="0" y="9"/>
                    </a:cubicBezTo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7" name="Freeform 795">
                <a:extLst>
                  <a:ext uri="{FF2B5EF4-FFF2-40B4-BE49-F238E27FC236}">
                    <a16:creationId xmlns:a16="http://schemas.microsoft.com/office/drawing/2014/main" id="{E32E734E-364B-49D2-B02F-E2DF5331A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733"/>
                <a:ext cx="15" cy="24"/>
              </a:xfrm>
              <a:custGeom>
                <a:avLst/>
                <a:gdLst>
                  <a:gd name="T0" fmla="*/ 0 w 6"/>
                  <a:gd name="T1" fmla="*/ 56 h 9"/>
                  <a:gd name="T2" fmla="*/ 50 w 6"/>
                  <a:gd name="T3" fmla="*/ 136 h 9"/>
                  <a:gd name="T4" fmla="*/ 63 w 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0" y="3"/>
                    </a:moveTo>
                    <a:cubicBezTo>
                      <a:pt x="0" y="5"/>
                      <a:pt x="1" y="9"/>
                      <a:pt x="3" y="7"/>
                    </a:cubicBezTo>
                    <a:cubicBezTo>
                      <a:pt x="6" y="6"/>
                      <a:pt x="5" y="2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8" name="Freeform 796">
                <a:extLst>
                  <a:ext uri="{FF2B5EF4-FFF2-40B4-BE49-F238E27FC236}">
                    <a16:creationId xmlns:a16="http://schemas.microsoft.com/office/drawing/2014/main" id="{323152A9-BF67-4BD5-89CC-9AFD6DB65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971"/>
                <a:ext cx="13" cy="18"/>
              </a:xfrm>
              <a:custGeom>
                <a:avLst/>
                <a:gdLst>
                  <a:gd name="T0" fmla="*/ 21 w 5"/>
                  <a:gd name="T1" fmla="*/ 33 h 7"/>
                  <a:gd name="T2" fmla="*/ 0 w 5"/>
                  <a:gd name="T3" fmla="*/ 100 h 7"/>
                  <a:gd name="T4" fmla="*/ 88 w 5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1" y="2"/>
                    </a:moveTo>
                    <a:cubicBezTo>
                      <a:pt x="0" y="3"/>
                      <a:pt x="0" y="5"/>
                      <a:pt x="0" y="6"/>
                    </a:cubicBezTo>
                    <a:cubicBezTo>
                      <a:pt x="4" y="7"/>
                      <a:pt x="5" y="3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9" name="Freeform 797">
                <a:extLst>
                  <a:ext uri="{FF2B5EF4-FFF2-40B4-BE49-F238E27FC236}">
                    <a16:creationId xmlns:a16="http://schemas.microsoft.com/office/drawing/2014/main" id="{F543B1FD-AB2C-4C7A-921A-F3289CC6A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2003"/>
                <a:ext cx="15" cy="16"/>
              </a:xfrm>
              <a:custGeom>
                <a:avLst/>
                <a:gdLst>
                  <a:gd name="T0" fmla="*/ 63 w 6"/>
                  <a:gd name="T1" fmla="*/ 0 h 6"/>
                  <a:gd name="T2" fmla="*/ 20 w 6"/>
                  <a:gd name="T3" fmla="*/ 115 h 6"/>
                  <a:gd name="T4" fmla="*/ 95 w 6"/>
                  <a:gd name="T5" fmla="*/ 5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1"/>
                      <a:pt x="0" y="3"/>
                      <a:pt x="1" y="6"/>
                    </a:cubicBezTo>
                    <a:cubicBezTo>
                      <a:pt x="3" y="6"/>
                      <a:pt x="4" y="4"/>
                      <a:pt x="6" y="3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0" name="Freeform 798">
                <a:extLst>
                  <a:ext uri="{FF2B5EF4-FFF2-40B4-BE49-F238E27FC236}">
                    <a16:creationId xmlns:a16="http://schemas.microsoft.com/office/drawing/2014/main" id="{0417AB34-CF06-417E-98AD-A155B0C9D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1976"/>
                <a:ext cx="20" cy="19"/>
              </a:xfrm>
              <a:custGeom>
                <a:avLst/>
                <a:gdLst>
                  <a:gd name="T0" fmla="*/ 0 w 8"/>
                  <a:gd name="T1" fmla="*/ 60 h 7"/>
                  <a:gd name="T2" fmla="*/ 20 w 8"/>
                  <a:gd name="T3" fmla="*/ 141 h 7"/>
                  <a:gd name="T4" fmla="*/ 83 w 8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3"/>
                    </a:moveTo>
                    <a:cubicBezTo>
                      <a:pt x="1" y="4"/>
                      <a:pt x="1" y="5"/>
                      <a:pt x="1" y="7"/>
                    </a:cubicBezTo>
                    <a:cubicBezTo>
                      <a:pt x="4" y="7"/>
                      <a:pt x="8" y="2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1" name="Freeform 799">
                <a:extLst>
                  <a:ext uri="{FF2B5EF4-FFF2-40B4-BE49-F238E27FC236}">
                    <a16:creationId xmlns:a16="http://schemas.microsoft.com/office/drawing/2014/main" id="{1320EDEF-248F-44DE-9A16-5C71D9370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2339"/>
                <a:ext cx="27" cy="24"/>
              </a:xfrm>
              <a:custGeom>
                <a:avLst/>
                <a:gdLst>
                  <a:gd name="T0" fmla="*/ 91 w 11"/>
                  <a:gd name="T1" fmla="*/ 0 h 9"/>
                  <a:gd name="T2" fmla="*/ 12 w 11"/>
                  <a:gd name="T3" fmla="*/ 115 h 9"/>
                  <a:gd name="T4" fmla="*/ 162 w 1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4" y="1"/>
                      <a:pt x="0" y="4"/>
                      <a:pt x="1" y="6"/>
                    </a:cubicBezTo>
                    <a:cubicBezTo>
                      <a:pt x="3" y="9"/>
                      <a:pt x="10" y="1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2" name="Freeform 800">
                <a:extLst>
                  <a:ext uri="{FF2B5EF4-FFF2-40B4-BE49-F238E27FC236}">
                    <a16:creationId xmlns:a16="http://schemas.microsoft.com/office/drawing/2014/main" id="{D70603E4-B22F-4978-BBA8-F288A70A6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387"/>
                <a:ext cx="20" cy="16"/>
              </a:xfrm>
              <a:custGeom>
                <a:avLst/>
                <a:gdLst>
                  <a:gd name="T0" fmla="*/ 50 w 8"/>
                  <a:gd name="T1" fmla="*/ 21 h 6"/>
                  <a:gd name="T2" fmla="*/ 125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3" y="1"/>
                    </a:moveTo>
                    <a:cubicBezTo>
                      <a:pt x="0" y="6"/>
                      <a:pt x="7" y="6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3" name="Freeform 801">
                <a:extLst>
                  <a:ext uri="{FF2B5EF4-FFF2-40B4-BE49-F238E27FC236}">
                    <a16:creationId xmlns:a16="http://schemas.microsoft.com/office/drawing/2014/main" id="{9493DB29-982B-496E-8F7D-BF55C6F81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509"/>
                <a:ext cx="20" cy="24"/>
              </a:xfrm>
              <a:custGeom>
                <a:avLst/>
                <a:gdLst>
                  <a:gd name="T0" fmla="*/ 95 w 8"/>
                  <a:gd name="T1" fmla="*/ 21 h 9"/>
                  <a:gd name="T2" fmla="*/ 125 w 8"/>
                  <a:gd name="T3" fmla="*/ 77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9">
                    <a:moveTo>
                      <a:pt x="6" y="1"/>
                    </a:moveTo>
                    <a:cubicBezTo>
                      <a:pt x="0" y="0"/>
                      <a:pt x="0" y="9"/>
                      <a:pt x="8" y="4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4" name="Freeform 802">
                <a:extLst>
                  <a:ext uri="{FF2B5EF4-FFF2-40B4-BE49-F238E27FC236}">
                    <a16:creationId xmlns:a16="http://schemas.microsoft.com/office/drawing/2014/main" id="{688C4DD5-C964-4577-B562-61CC67768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736"/>
                <a:ext cx="25" cy="19"/>
              </a:xfrm>
              <a:custGeom>
                <a:avLst/>
                <a:gdLst>
                  <a:gd name="T0" fmla="*/ 63 w 10"/>
                  <a:gd name="T1" fmla="*/ 0 h 7"/>
                  <a:gd name="T2" fmla="*/ 63 w 10"/>
                  <a:gd name="T3" fmla="*/ 141 h 7"/>
                  <a:gd name="T4" fmla="*/ 158 w 10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4" y="0"/>
                    </a:moveTo>
                    <a:cubicBezTo>
                      <a:pt x="2" y="2"/>
                      <a:pt x="0" y="6"/>
                      <a:pt x="4" y="7"/>
                    </a:cubicBezTo>
                    <a:cubicBezTo>
                      <a:pt x="7" y="7"/>
                      <a:pt x="9" y="2"/>
                      <a:pt x="10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5" name="Freeform 803">
                <a:extLst>
                  <a:ext uri="{FF2B5EF4-FFF2-40B4-BE49-F238E27FC236}">
                    <a16:creationId xmlns:a16="http://schemas.microsoft.com/office/drawing/2014/main" id="{77764F80-A690-4489-8C24-FD01A4617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795"/>
                <a:ext cx="20" cy="24"/>
              </a:xfrm>
              <a:custGeom>
                <a:avLst/>
                <a:gdLst>
                  <a:gd name="T0" fmla="*/ 63 w 8"/>
                  <a:gd name="T1" fmla="*/ 0 h 9"/>
                  <a:gd name="T2" fmla="*/ 20 w 8"/>
                  <a:gd name="T3" fmla="*/ 93 h 9"/>
                  <a:gd name="T4" fmla="*/ 113 w 8"/>
                  <a:gd name="T5" fmla="*/ 56 h 9"/>
                  <a:gd name="T6" fmla="*/ 20 w 8"/>
                  <a:gd name="T7" fmla="*/ 17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2" y="1"/>
                      <a:pt x="0" y="3"/>
                      <a:pt x="1" y="5"/>
                    </a:cubicBezTo>
                    <a:cubicBezTo>
                      <a:pt x="3" y="5"/>
                      <a:pt x="5" y="3"/>
                      <a:pt x="7" y="3"/>
                    </a:cubicBezTo>
                    <a:cubicBezTo>
                      <a:pt x="8" y="6"/>
                      <a:pt x="4" y="9"/>
                      <a:pt x="1" y="9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6" name="Freeform 804">
                <a:extLst>
                  <a:ext uri="{FF2B5EF4-FFF2-40B4-BE49-F238E27FC236}">
                    <a16:creationId xmlns:a16="http://schemas.microsoft.com/office/drawing/2014/main" id="{C843A3FC-5DC6-483A-9706-89958FE28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872"/>
                <a:ext cx="20" cy="27"/>
              </a:xfrm>
              <a:custGeom>
                <a:avLst/>
                <a:gdLst>
                  <a:gd name="T0" fmla="*/ 113 w 8"/>
                  <a:gd name="T1" fmla="*/ 38 h 10"/>
                  <a:gd name="T2" fmla="*/ 125 w 8"/>
                  <a:gd name="T3" fmla="*/ 10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7" y="2"/>
                    </a:moveTo>
                    <a:cubicBezTo>
                      <a:pt x="1" y="0"/>
                      <a:pt x="0" y="10"/>
                      <a:pt x="8" y="5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7" name="Freeform 805">
                <a:extLst>
                  <a:ext uri="{FF2B5EF4-FFF2-40B4-BE49-F238E27FC236}">
                    <a16:creationId xmlns:a16="http://schemas.microsoft.com/office/drawing/2014/main" id="{40165CD0-BA64-414A-A9BE-7BD4B7C45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872"/>
                <a:ext cx="10" cy="16"/>
              </a:xfrm>
              <a:custGeom>
                <a:avLst/>
                <a:gdLst>
                  <a:gd name="T0" fmla="*/ 0 w 4"/>
                  <a:gd name="T1" fmla="*/ 93 h 6"/>
                  <a:gd name="T2" fmla="*/ 63 w 4"/>
                  <a:gd name="T3" fmla="*/ 0 h 6"/>
                  <a:gd name="T4" fmla="*/ 63 w 4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5"/>
                    </a:moveTo>
                    <a:cubicBezTo>
                      <a:pt x="1" y="3"/>
                      <a:pt x="2" y="0"/>
                      <a:pt x="4" y="0"/>
                    </a:cubicBezTo>
                    <a:cubicBezTo>
                      <a:pt x="4" y="2"/>
                      <a:pt x="4" y="4"/>
                      <a:pt x="4" y="6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8" name="Freeform 806">
                <a:extLst>
                  <a:ext uri="{FF2B5EF4-FFF2-40B4-BE49-F238E27FC236}">
                    <a16:creationId xmlns:a16="http://schemas.microsoft.com/office/drawing/2014/main" id="{2A8082AA-EDD0-437C-B5C0-2C71A70E4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3005"/>
                <a:ext cx="22" cy="19"/>
              </a:xfrm>
              <a:custGeom>
                <a:avLst/>
                <a:gdLst>
                  <a:gd name="T0" fmla="*/ 120 w 9"/>
                  <a:gd name="T1" fmla="*/ 38 h 7"/>
                  <a:gd name="T2" fmla="*/ 132 w 9"/>
                  <a:gd name="T3" fmla="*/ 11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8" y="2"/>
                    </a:moveTo>
                    <a:cubicBezTo>
                      <a:pt x="2" y="0"/>
                      <a:pt x="0" y="7"/>
                      <a:pt x="9" y="6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9" name="Freeform 807">
                <a:extLst>
                  <a:ext uri="{FF2B5EF4-FFF2-40B4-BE49-F238E27FC236}">
                    <a16:creationId xmlns:a16="http://schemas.microsoft.com/office/drawing/2014/main" id="{34D28EC7-B23D-404D-9898-9E0714896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3043"/>
                <a:ext cx="20" cy="21"/>
              </a:xfrm>
              <a:custGeom>
                <a:avLst/>
                <a:gdLst>
                  <a:gd name="T0" fmla="*/ 125 w 8"/>
                  <a:gd name="T1" fmla="*/ 55 h 8"/>
                  <a:gd name="T2" fmla="*/ 50 w 8"/>
                  <a:gd name="T3" fmla="*/ 0 h 8"/>
                  <a:gd name="T4" fmla="*/ 95 w 8"/>
                  <a:gd name="T5" fmla="*/ 11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cubicBezTo>
                      <a:pt x="6" y="1"/>
                      <a:pt x="4" y="1"/>
                      <a:pt x="3" y="0"/>
                    </a:cubicBezTo>
                    <a:cubicBezTo>
                      <a:pt x="0" y="3"/>
                      <a:pt x="2" y="8"/>
                      <a:pt x="6" y="6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70" name="Freeform 808">
                <a:extLst>
                  <a:ext uri="{FF2B5EF4-FFF2-40B4-BE49-F238E27FC236}">
                    <a16:creationId xmlns:a16="http://schemas.microsoft.com/office/drawing/2014/main" id="{1DF1FE6A-BD35-47EF-8C7E-486F21F73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3344"/>
                <a:ext cx="15" cy="19"/>
              </a:xfrm>
              <a:custGeom>
                <a:avLst/>
                <a:gdLst>
                  <a:gd name="T0" fmla="*/ 95 w 6"/>
                  <a:gd name="T1" fmla="*/ 22 h 7"/>
                  <a:gd name="T2" fmla="*/ 20 w 6"/>
                  <a:gd name="T3" fmla="*/ 81 h 7"/>
                  <a:gd name="T4" fmla="*/ 83 w 6"/>
                  <a:gd name="T5" fmla="*/ 11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cubicBezTo>
                      <a:pt x="4" y="0"/>
                      <a:pt x="0" y="0"/>
                      <a:pt x="1" y="4"/>
                    </a:cubicBezTo>
                    <a:cubicBezTo>
                      <a:pt x="1" y="7"/>
                      <a:pt x="3" y="6"/>
                      <a:pt x="5" y="6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71" name="Freeform 809">
                <a:extLst>
                  <a:ext uri="{FF2B5EF4-FFF2-40B4-BE49-F238E27FC236}">
                    <a16:creationId xmlns:a16="http://schemas.microsoft.com/office/drawing/2014/main" id="{4EE0FBCA-4F14-440A-8C50-F3C8789B0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3432"/>
                <a:ext cx="23" cy="16"/>
              </a:xfrm>
              <a:custGeom>
                <a:avLst/>
                <a:gdLst>
                  <a:gd name="T0" fmla="*/ 151 w 9"/>
                  <a:gd name="T1" fmla="*/ 0 h 6"/>
                  <a:gd name="T2" fmla="*/ 130 w 9"/>
                  <a:gd name="T3" fmla="*/ 93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3" y="0"/>
                      <a:pt x="0" y="6"/>
                      <a:pt x="8" y="5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136" name="Freeform 810">
              <a:extLst>
                <a:ext uri="{FF2B5EF4-FFF2-40B4-BE49-F238E27FC236}">
                  <a16:creationId xmlns:a16="http://schemas.microsoft.com/office/drawing/2014/main" id="{BAE905E0-2840-443B-99C0-625280415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3299"/>
              <a:ext cx="20" cy="16"/>
            </a:xfrm>
            <a:custGeom>
              <a:avLst/>
              <a:gdLst>
                <a:gd name="T0" fmla="*/ 83 w 8"/>
                <a:gd name="T1" fmla="*/ 0 h 6"/>
                <a:gd name="T2" fmla="*/ 20 w 8"/>
                <a:gd name="T3" fmla="*/ 93 h 6"/>
                <a:gd name="T4" fmla="*/ 125 w 8"/>
                <a:gd name="T5" fmla="*/ 9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3" y="0"/>
                    <a:pt x="0" y="2"/>
                    <a:pt x="1" y="5"/>
                  </a:cubicBezTo>
                  <a:cubicBezTo>
                    <a:pt x="3" y="6"/>
                    <a:pt x="6" y="4"/>
                    <a:pt x="8" y="5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7" name="Freeform 811">
              <a:extLst>
                <a:ext uri="{FF2B5EF4-FFF2-40B4-BE49-F238E27FC236}">
                  <a16:creationId xmlns:a16="http://schemas.microsoft.com/office/drawing/2014/main" id="{75A63DD4-636D-4E09-8438-B4FF7F6D8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3459"/>
              <a:ext cx="20" cy="21"/>
            </a:xfrm>
            <a:custGeom>
              <a:avLst/>
              <a:gdLst>
                <a:gd name="T0" fmla="*/ 113 w 8"/>
                <a:gd name="T1" fmla="*/ 0 h 8"/>
                <a:gd name="T2" fmla="*/ 125 w 8"/>
                <a:gd name="T3" fmla="*/ 8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0" y="1"/>
                    <a:pt x="1" y="8"/>
                    <a:pt x="8" y="5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8" name="Freeform 812">
              <a:extLst>
                <a:ext uri="{FF2B5EF4-FFF2-40B4-BE49-F238E27FC236}">
                  <a16:creationId xmlns:a16="http://schemas.microsoft.com/office/drawing/2014/main" id="{C0BFD3B1-274D-4B52-89E0-B16B7C275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3411"/>
              <a:ext cx="7" cy="5"/>
            </a:xfrm>
            <a:custGeom>
              <a:avLst/>
              <a:gdLst>
                <a:gd name="T0" fmla="*/ 37 w 3"/>
                <a:gd name="T1" fmla="*/ 0 h 2"/>
                <a:gd name="T2" fmla="*/ 0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9" name="Freeform 813">
              <a:extLst>
                <a:ext uri="{FF2B5EF4-FFF2-40B4-BE49-F238E27FC236}">
                  <a16:creationId xmlns:a16="http://schemas.microsoft.com/office/drawing/2014/main" id="{24936024-0AB2-4C62-AF4D-3CD175C30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55"/>
              <a:ext cx="27" cy="24"/>
            </a:xfrm>
            <a:custGeom>
              <a:avLst/>
              <a:gdLst>
                <a:gd name="T0" fmla="*/ 12 w 11"/>
                <a:gd name="T1" fmla="*/ 77 h 9"/>
                <a:gd name="T2" fmla="*/ 91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1" y="4"/>
                  </a:moveTo>
                  <a:cubicBezTo>
                    <a:pt x="0" y="9"/>
                    <a:pt x="11" y="8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0" name="Freeform 814">
              <a:extLst>
                <a:ext uri="{FF2B5EF4-FFF2-40B4-BE49-F238E27FC236}">
                  <a16:creationId xmlns:a16="http://schemas.microsoft.com/office/drawing/2014/main" id="{5169C75B-65CF-4F9D-8438-418329DE9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1923"/>
              <a:ext cx="18" cy="13"/>
            </a:xfrm>
            <a:custGeom>
              <a:avLst/>
              <a:gdLst>
                <a:gd name="T0" fmla="*/ 0 w 7"/>
                <a:gd name="T1" fmla="*/ 88 h 5"/>
                <a:gd name="T2" fmla="*/ 118 w 7"/>
                <a:gd name="T3" fmla="*/ 34 h 5"/>
                <a:gd name="T4" fmla="*/ 0 w 7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5"/>
                    <a:pt x="5" y="3"/>
                    <a:pt x="7" y="2"/>
                  </a:cubicBezTo>
                  <a:cubicBezTo>
                    <a:pt x="5" y="0"/>
                    <a:pt x="2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1" name="Freeform 815">
              <a:extLst>
                <a:ext uri="{FF2B5EF4-FFF2-40B4-BE49-F238E27FC236}">
                  <a16:creationId xmlns:a16="http://schemas.microsoft.com/office/drawing/2014/main" id="{152B8E65-047E-4EBC-9677-C524BADA2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539"/>
              <a:ext cx="17" cy="21"/>
            </a:xfrm>
            <a:custGeom>
              <a:avLst/>
              <a:gdLst>
                <a:gd name="T0" fmla="*/ 0 w 7"/>
                <a:gd name="T1" fmla="*/ 89 h 8"/>
                <a:gd name="T2" fmla="*/ 87 w 7"/>
                <a:gd name="T3" fmla="*/ 110 h 8"/>
                <a:gd name="T4" fmla="*/ 29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cubicBezTo>
                    <a:pt x="1" y="6"/>
                    <a:pt x="4" y="8"/>
                    <a:pt x="6" y="6"/>
                  </a:cubicBezTo>
                  <a:cubicBezTo>
                    <a:pt x="7" y="4"/>
                    <a:pt x="4" y="1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2" name="Freeform 816">
              <a:extLst>
                <a:ext uri="{FF2B5EF4-FFF2-40B4-BE49-F238E27FC236}">
                  <a16:creationId xmlns:a16="http://schemas.microsoft.com/office/drawing/2014/main" id="{A09372B4-9F30-437C-9F94-4584BF674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1347"/>
              <a:ext cx="17" cy="21"/>
            </a:xfrm>
            <a:custGeom>
              <a:avLst/>
              <a:gdLst>
                <a:gd name="T0" fmla="*/ 0 w 7"/>
                <a:gd name="T1" fmla="*/ 110 h 8"/>
                <a:gd name="T2" fmla="*/ 12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cubicBezTo>
                    <a:pt x="7" y="8"/>
                    <a:pt x="5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3" name="Freeform 817">
              <a:extLst>
                <a:ext uri="{FF2B5EF4-FFF2-40B4-BE49-F238E27FC236}">
                  <a16:creationId xmlns:a16="http://schemas.microsoft.com/office/drawing/2014/main" id="{119694F8-037A-4D0B-84F7-DBBB5E85E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1344"/>
              <a:ext cx="10" cy="11"/>
            </a:xfrm>
            <a:custGeom>
              <a:avLst/>
              <a:gdLst>
                <a:gd name="T0" fmla="*/ 0 w 4"/>
                <a:gd name="T1" fmla="*/ 83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3"/>
                    <a:pt x="3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4" name="Freeform 818">
              <a:extLst>
                <a:ext uri="{FF2B5EF4-FFF2-40B4-BE49-F238E27FC236}">
                  <a16:creationId xmlns:a16="http://schemas.microsoft.com/office/drawing/2014/main" id="{F6668AE1-3311-4B7E-B7DD-7A620FD82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213"/>
              <a:ext cx="23" cy="32"/>
            </a:xfrm>
            <a:custGeom>
              <a:avLst/>
              <a:gdLst>
                <a:gd name="T0" fmla="*/ 33 w 9"/>
                <a:gd name="T1" fmla="*/ 227 h 12"/>
                <a:gd name="T2" fmla="*/ 0 w 9"/>
                <a:gd name="T3" fmla="*/ 17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2" y="12"/>
                  </a:moveTo>
                  <a:cubicBezTo>
                    <a:pt x="9" y="11"/>
                    <a:pt x="8" y="0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5" name="Freeform 819">
              <a:extLst>
                <a:ext uri="{FF2B5EF4-FFF2-40B4-BE49-F238E27FC236}">
                  <a16:creationId xmlns:a16="http://schemas.microsoft.com/office/drawing/2014/main" id="{370459C5-B995-44DA-AF45-9BF19480E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389"/>
              <a:ext cx="20" cy="16"/>
            </a:xfrm>
            <a:custGeom>
              <a:avLst/>
              <a:gdLst>
                <a:gd name="T0" fmla="*/ 125 w 8"/>
                <a:gd name="T1" fmla="*/ 77 h 6"/>
                <a:gd name="T2" fmla="*/ 95 w 8"/>
                <a:gd name="T3" fmla="*/ 0 h 6"/>
                <a:gd name="T4" fmla="*/ 63 w 8"/>
                <a:gd name="T5" fmla="*/ 115 h 6"/>
                <a:gd name="T6" fmla="*/ 33 w 8"/>
                <a:gd name="T7" fmla="*/ 0 h 6"/>
                <a:gd name="T8" fmla="*/ 0 w 8"/>
                <a:gd name="T9" fmla="*/ 11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7" y="3"/>
                    <a:pt x="7" y="1"/>
                    <a:pt x="6" y="0"/>
                  </a:cubicBezTo>
                  <a:cubicBezTo>
                    <a:pt x="5" y="1"/>
                    <a:pt x="5" y="4"/>
                    <a:pt x="4" y="6"/>
                  </a:cubicBezTo>
                  <a:cubicBezTo>
                    <a:pt x="4" y="4"/>
                    <a:pt x="4" y="1"/>
                    <a:pt x="2" y="0"/>
                  </a:cubicBezTo>
                  <a:cubicBezTo>
                    <a:pt x="0" y="1"/>
                    <a:pt x="0" y="4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6" name="Freeform 820">
              <a:extLst>
                <a:ext uri="{FF2B5EF4-FFF2-40B4-BE49-F238E27FC236}">
                  <a16:creationId xmlns:a16="http://schemas.microsoft.com/office/drawing/2014/main" id="{468DD6EB-B5D1-4566-94FD-5047515B1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037"/>
              <a:ext cx="7" cy="1"/>
            </a:xfrm>
            <a:custGeom>
              <a:avLst/>
              <a:gdLst>
                <a:gd name="T0" fmla="*/ 0 w 3"/>
                <a:gd name="T1" fmla="*/ 0 h 1"/>
                <a:gd name="T2" fmla="*/ 3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7" name="Freeform 821">
              <a:extLst>
                <a:ext uri="{FF2B5EF4-FFF2-40B4-BE49-F238E27FC236}">
                  <a16:creationId xmlns:a16="http://schemas.microsoft.com/office/drawing/2014/main" id="{18F614B5-D9F0-49E3-93E5-3D9713446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1307"/>
              <a:ext cx="10" cy="2"/>
            </a:xfrm>
            <a:custGeom>
              <a:avLst/>
              <a:gdLst>
                <a:gd name="T0" fmla="*/ 0 w 4"/>
                <a:gd name="T1" fmla="*/ 8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4" y="0"/>
                    <a:pt x="4" y="1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8" name="Freeform 822">
              <a:extLst>
                <a:ext uri="{FF2B5EF4-FFF2-40B4-BE49-F238E27FC236}">
                  <a16:creationId xmlns:a16="http://schemas.microsoft.com/office/drawing/2014/main" id="{CADF3399-220B-423F-B6F4-A95F8E334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312"/>
              <a:ext cx="8" cy="8"/>
            </a:xfrm>
            <a:custGeom>
              <a:avLst/>
              <a:gdLst>
                <a:gd name="T0" fmla="*/ 0 w 3"/>
                <a:gd name="T1" fmla="*/ 0 h 3"/>
                <a:gd name="T2" fmla="*/ 56 w 3"/>
                <a:gd name="T3" fmla="*/ 56 h 3"/>
                <a:gd name="T4" fmla="*/ 35 w 3"/>
                <a:gd name="T5" fmla="*/ 5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2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9" name="Freeform 823">
              <a:extLst>
                <a:ext uri="{FF2B5EF4-FFF2-40B4-BE49-F238E27FC236}">
                  <a16:creationId xmlns:a16="http://schemas.microsoft.com/office/drawing/2014/main" id="{37007148-D2CD-4573-8B91-3AF01468E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1931"/>
              <a:ext cx="15" cy="16"/>
            </a:xfrm>
            <a:custGeom>
              <a:avLst/>
              <a:gdLst>
                <a:gd name="T0" fmla="*/ 83 w 6"/>
                <a:gd name="T1" fmla="*/ 0 h 6"/>
                <a:gd name="T2" fmla="*/ 95 w 6"/>
                <a:gd name="T3" fmla="*/ 115 h 6"/>
                <a:gd name="T4" fmla="*/ 0 w 6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2"/>
                    <a:pt x="5" y="4"/>
                    <a:pt x="6" y="6"/>
                  </a:cubicBezTo>
                  <a:cubicBezTo>
                    <a:pt x="2" y="6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0" name="Freeform 824">
              <a:extLst>
                <a:ext uri="{FF2B5EF4-FFF2-40B4-BE49-F238E27FC236}">
                  <a16:creationId xmlns:a16="http://schemas.microsoft.com/office/drawing/2014/main" id="{6C02415D-034C-4A34-AFB7-DAE6B53E1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579"/>
              <a:ext cx="23" cy="32"/>
            </a:xfrm>
            <a:custGeom>
              <a:avLst/>
              <a:gdLst>
                <a:gd name="T0" fmla="*/ 66 w 9"/>
                <a:gd name="T1" fmla="*/ 0 h 12"/>
                <a:gd name="T2" fmla="*/ 97 w 9"/>
                <a:gd name="T3" fmla="*/ 205 h 12"/>
                <a:gd name="T4" fmla="*/ 0 w 9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cubicBezTo>
                    <a:pt x="5" y="2"/>
                    <a:pt x="9" y="9"/>
                    <a:pt x="6" y="11"/>
                  </a:cubicBezTo>
                  <a:cubicBezTo>
                    <a:pt x="3" y="12"/>
                    <a:pt x="0" y="5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1" name="Freeform 825">
              <a:extLst>
                <a:ext uri="{FF2B5EF4-FFF2-40B4-BE49-F238E27FC236}">
                  <a16:creationId xmlns:a16="http://schemas.microsoft.com/office/drawing/2014/main" id="{5EFAF9D7-0D78-43CE-90D3-662A82031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749"/>
              <a:ext cx="20" cy="22"/>
            </a:xfrm>
            <a:custGeom>
              <a:avLst/>
              <a:gdLst>
                <a:gd name="T0" fmla="*/ 0 w 8"/>
                <a:gd name="T1" fmla="*/ 83 h 8"/>
                <a:gd name="T2" fmla="*/ 113 w 8"/>
                <a:gd name="T3" fmla="*/ 22 h 8"/>
                <a:gd name="T4" fmla="*/ 33 w 8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2" y="3"/>
                    <a:pt x="4" y="0"/>
                    <a:pt x="7" y="1"/>
                  </a:cubicBezTo>
                  <a:cubicBezTo>
                    <a:pt x="8" y="5"/>
                    <a:pt x="4" y="6"/>
                    <a:pt x="2" y="8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2" name="Freeform 826">
              <a:extLst>
                <a:ext uri="{FF2B5EF4-FFF2-40B4-BE49-F238E27FC236}">
                  <a16:creationId xmlns:a16="http://schemas.microsoft.com/office/drawing/2014/main" id="{8635DB68-3EDA-49F3-ACA8-C1591F000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904"/>
              <a:ext cx="20" cy="13"/>
            </a:xfrm>
            <a:custGeom>
              <a:avLst/>
              <a:gdLst>
                <a:gd name="T0" fmla="*/ 63 w 8"/>
                <a:gd name="T1" fmla="*/ 0 h 5"/>
                <a:gd name="T2" fmla="*/ 0 w 8"/>
                <a:gd name="T3" fmla="*/ 55 h 5"/>
                <a:gd name="T4" fmla="*/ 125 w 8"/>
                <a:gd name="T5" fmla="*/ 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5"/>
                    <a:pt x="5" y="4"/>
                    <a:pt x="8" y="4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3" name="Freeform 827">
              <a:extLst>
                <a:ext uri="{FF2B5EF4-FFF2-40B4-BE49-F238E27FC236}">
                  <a16:creationId xmlns:a16="http://schemas.microsoft.com/office/drawing/2014/main" id="{868F5F09-23B8-4AC5-8599-EB7B97F64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805"/>
              <a:ext cx="17" cy="11"/>
            </a:xfrm>
            <a:custGeom>
              <a:avLst/>
              <a:gdLst>
                <a:gd name="T0" fmla="*/ 0 w 7"/>
                <a:gd name="T1" fmla="*/ 0 h 4"/>
                <a:gd name="T2" fmla="*/ 87 w 7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1" y="1"/>
                    <a:pt x="7" y="2"/>
                    <a:pt x="6" y="4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4" name="Freeform 828">
              <a:extLst>
                <a:ext uri="{FF2B5EF4-FFF2-40B4-BE49-F238E27FC236}">
                  <a16:creationId xmlns:a16="http://schemas.microsoft.com/office/drawing/2014/main" id="{C266AAED-65DA-43C6-B9B1-DB3994E46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2928"/>
              <a:ext cx="17" cy="24"/>
            </a:xfrm>
            <a:custGeom>
              <a:avLst/>
              <a:gdLst>
                <a:gd name="T0" fmla="*/ 70 w 7"/>
                <a:gd name="T1" fmla="*/ 0 h 9"/>
                <a:gd name="T2" fmla="*/ 70 w 7"/>
                <a:gd name="T3" fmla="*/ 171 h 9"/>
                <a:gd name="T4" fmla="*/ 0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5" y="0"/>
                  </a:moveTo>
                  <a:cubicBezTo>
                    <a:pt x="6" y="2"/>
                    <a:pt x="7" y="8"/>
                    <a:pt x="5" y="9"/>
                  </a:cubicBezTo>
                  <a:cubicBezTo>
                    <a:pt x="3" y="8"/>
                    <a:pt x="1" y="5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5" name="Freeform 829">
              <a:extLst>
                <a:ext uri="{FF2B5EF4-FFF2-40B4-BE49-F238E27FC236}">
                  <a16:creationId xmlns:a16="http://schemas.microsoft.com/office/drawing/2014/main" id="{3AC4614B-DDA5-4F55-85F3-F535B32CA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3443"/>
              <a:ext cx="3" cy="16"/>
            </a:xfrm>
            <a:custGeom>
              <a:avLst/>
              <a:gdLst>
                <a:gd name="T0" fmla="*/ 27 w 1"/>
                <a:gd name="T1" fmla="*/ 0 h 6"/>
                <a:gd name="T2" fmla="*/ 0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6" name="Freeform 830">
              <a:extLst>
                <a:ext uri="{FF2B5EF4-FFF2-40B4-BE49-F238E27FC236}">
                  <a16:creationId xmlns:a16="http://schemas.microsoft.com/office/drawing/2014/main" id="{64C017C1-BF65-46B8-974B-E10C57C7F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3597"/>
              <a:ext cx="20" cy="24"/>
            </a:xfrm>
            <a:custGeom>
              <a:avLst/>
              <a:gdLst>
                <a:gd name="T0" fmla="*/ 125 w 8"/>
                <a:gd name="T1" fmla="*/ 93 h 9"/>
                <a:gd name="T2" fmla="*/ 125 w 8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4" y="0"/>
                    <a:pt x="0" y="9"/>
                    <a:pt x="8" y="9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7" name="Freeform 831">
              <a:extLst>
                <a:ext uri="{FF2B5EF4-FFF2-40B4-BE49-F238E27FC236}">
                  <a16:creationId xmlns:a16="http://schemas.microsoft.com/office/drawing/2014/main" id="{0BE4B926-74AA-4435-8C2E-B039DC9FF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3576"/>
              <a:ext cx="10" cy="5"/>
            </a:xfrm>
            <a:custGeom>
              <a:avLst/>
              <a:gdLst>
                <a:gd name="T0" fmla="*/ 0 w 4"/>
                <a:gd name="T1" fmla="*/ 33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8" name="Freeform 832">
              <a:extLst>
                <a:ext uri="{FF2B5EF4-FFF2-40B4-BE49-F238E27FC236}">
                  <a16:creationId xmlns:a16="http://schemas.microsoft.com/office/drawing/2014/main" id="{15F161A3-52A2-4FFF-939F-77AA95CA5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3427"/>
              <a:ext cx="17" cy="24"/>
            </a:xfrm>
            <a:custGeom>
              <a:avLst/>
              <a:gdLst>
                <a:gd name="T0" fmla="*/ 29 w 7"/>
                <a:gd name="T1" fmla="*/ 77 h 9"/>
                <a:gd name="T2" fmla="*/ 0 w 7"/>
                <a:gd name="T3" fmla="*/ 14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2" y="4"/>
                  </a:moveTo>
                  <a:cubicBezTo>
                    <a:pt x="7" y="0"/>
                    <a:pt x="7" y="9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9" name="Freeform 833">
              <a:extLst>
                <a:ext uri="{FF2B5EF4-FFF2-40B4-BE49-F238E27FC236}">
                  <a16:creationId xmlns:a16="http://schemas.microsoft.com/office/drawing/2014/main" id="{FE1B860A-D55A-4F4A-A59B-537242BEF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3323"/>
              <a:ext cx="10" cy="10"/>
            </a:xfrm>
            <a:custGeom>
              <a:avLst/>
              <a:gdLst>
                <a:gd name="T0" fmla="*/ 0 w 4"/>
                <a:gd name="T1" fmla="*/ 63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2"/>
                    <a:pt x="3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0" name="Freeform 834">
              <a:extLst>
                <a:ext uri="{FF2B5EF4-FFF2-40B4-BE49-F238E27FC236}">
                  <a16:creationId xmlns:a16="http://schemas.microsoft.com/office/drawing/2014/main" id="{73BBFFFB-CC74-400F-ABDA-35A4F174E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3211"/>
              <a:ext cx="25" cy="32"/>
            </a:xfrm>
            <a:custGeom>
              <a:avLst/>
              <a:gdLst>
                <a:gd name="T0" fmla="*/ 95 w 10"/>
                <a:gd name="T1" fmla="*/ 0 h 12"/>
                <a:gd name="T2" fmla="*/ 20 w 10"/>
                <a:gd name="T3" fmla="*/ 93 h 12"/>
                <a:gd name="T4" fmla="*/ 125 w 10"/>
                <a:gd name="T5" fmla="*/ 77 h 12"/>
                <a:gd name="T6" fmla="*/ 83 w 10"/>
                <a:gd name="T7" fmla="*/ 22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4" y="1"/>
                    <a:pt x="0" y="2"/>
                    <a:pt x="1" y="5"/>
                  </a:cubicBezTo>
                  <a:cubicBezTo>
                    <a:pt x="3" y="6"/>
                    <a:pt x="6" y="5"/>
                    <a:pt x="8" y="4"/>
                  </a:cubicBezTo>
                  <a:cubicBezTo>
                    <a:pt x="10" y="7"/>
                    <a:pt x="8" y="11"/>
                    <a:pt x="5" y="12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1" name="Freeform 835">
              <a:extLst>
                <a:ext uri="{FF2B5EF4-FFF2-40B4-BE49-F238E27FC236}">
                  <a16:creationId xmlns:a16="http://schemas.microsoft.com/office/drawing/2014/main" id="{B49489D6-8AAA-43A2-A470-FE07D02FC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3053"/>
              <a:ext cx="23" cy="19"/>
            </a:xfrm>
            <a:custGeom>
              <a:avLst/>
              <a:gdLst>
                <a:gd name="T0" fmla="*/ 97 w 9"/>
                <a:gd name="T1" fmla="*/ 0 h 7"/>
                <a:gd name="T2" fmla="*/ 20 w 9"/>
                <a:gd name="T3" fmla="*/ 103 h 7"/>
                <a:gd name="T4" fmla="*/ 151 w 9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5" y="1"/>
                    <a:pt x="0" y="3"/>
                    <a:pt x="1" y="5"/>
                  </a:cubicBezTo>
                  <a:cubicBezTo>
                    <a:pt x="2" y="7"/>
                    <a:pt x="8" y="5"/>
                    <a:pt x="9" y="4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2" name="Freeform 836">
              <a:extLst>
                <a:ext uri="{FF2B5EF4-FFF2-40B4-BE49-F238E27FC236}">
                  <a16:creationId xmlns:a16="http://schemas.microsoft.com/office/drawing/2014/main" id="{36CD108F-917B-4325-90F8-636E1B848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2811"/>
              <a:ext cx="7" cy="37"/>
            </a:xfrm>
            <a:custGeom>
              <a:avLst/>
              <a:gdLst>
                <a:gd name="T0" fmla="*/ 37 w 3"/>
                <a:gd name="T1" fmla="*/ 0 h 14"/>
                <a:gd name="T2" fmla="*/ 0 w 3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0" y="7"/>
                    <a:pt x="0" y="14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3" name="Freeform 837">
              <a:extLst>
                <a:ext uri="{FF2B5EF4-FFF2-40B4-BE49-F238E27FC236}">
                  <a16:creationId xmlns:a16="http://schemas.microsoft.com/office/drawing/2014/main" id="{693E099C-69E8-4711-A54E-18BC4E362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949"/>
              <a:ext cx="35" cy="8"/>
            </a:xfrm>
            <a:custGeom>
              <a:avLst/>
              <a:gdLst>
                <a:gd name="T0" fmla="*/ 0 w 14"/>
                <a:gd name="T1" fmla="*/ 0 h 3"/>
                <a:gd name="T2" fmla="*/ 220 w 14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0"/>
                  </a:moveTo>
                  <a:cubicBezTo>
                    <a:pt x="4" y="0"/>
                    <a:pt x="10" y="2"/>
                    <a:pt x="14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4" name="Freeform 838">
              <a:extLst>
                <a:ext uri="{FF2B5EF4-FFF2-40B4-BE49-F238E27FC236}">
                  <a16:creationId xmlns:a16="http://schemas.microsoft.com/office/drawing/2014/main" id="{DC397250-CB34-444E-82B6-CD2CC53B0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952"/>
              <a:ext cx="5" cy="16"/>
            </a:xfrm>
            <a:custGeom>
              <a:avLst/>
              <a:gdLst>
                <a:gd name="T0" fmla="*/ 33 w 2"/>
                <a:gd name="T1" fmla="*/ 0 h 6"/>
                <a:gd name="T2" fmla="*/ 20 w 2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2"/>
                    <a:pt x="0" y="4"/>
                    <a:pt x="1" y="6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5" name="Freeform 839">
              <a:extLst>
                <a:ext uri="{FF2B5EF4-FFF2-40B4-BE49-F238E27FC236}">
                  <a16:creationId xmlns:a16="http://schemas.microsoft.com/office/drawing/2014/main" id="{CEFE85FB-E0D8-4FC3-9B41-ED5142E47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819"/>
              <a:ext cx="13" cy="5"/>
            </a:xfrm>
            <a:custGeom>
              <a:avLst/>
              <a:gdLst>
                <a:gd name="T0" fmla="*/ 0 w 5"/>
                <a:gd name="T1" fmla="*/ 33 h 2"/>
                <a:gd name="T2" fmla="*/ 88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6" name="Freeform 840">
              <a:extLst>
                <a:ext uri="{FF2B5EF4-FFF2-40B4-BE49-F238E27FC236}">
                  <a16:creationId xmlns:a16="http://schemas.microsoft.com/office/drawing/2014/main" id="{906655DE-468C-42F1-8322-8D45B6708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781"/>
              <a:ext cx="105" cy="62"/>
            </a:xfrm>
            <a:custGeom>
              <a:avLst/>
              <a:gdLst>
                <a:gd name="T0" fmla="*/ 0 w 42"/>
                <a:gd name="T1" fmla="*/ 313 h 23"/>
                <a:gd name="T2" fmla="*/ 208 w 42"/>
                <a:gd name="T3" fmla="*/ 116 h 23"/>
                <a:gd name="T4" fmla="*/ 345 w 42"/>
                <a:gd name="T5" fmla="*/ 291 h 23"/>
                <a:gd name="T6" fmla="*/ 658 w 42"/>
                <a:gd name="T7" fmla="*/ 450 h 23"/>
                <a:gd name="T8" fmla="*/ 270 w 42"/>
                <a:gd name="T9" fmla="*/ 291 h 23"/>
                <a:gd name="T10" fmla="*/ 0 w 42"/>
                <a:gd name="T11" fmla="*/ 33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23">
                  <a:moveTo>
                    <a:pt x="0" y="16"/>
                  </a:moveTo>
                  <a:cubicBezTo>
                    <a:pt x="1" y="10"/>
                    <a:pt x="7" y="0"/>
                    <a:pt x="13" y="6"/>
                  </a:cubicBezTo>
                  <a:cubicBezTo>
                    <a:pt x="16" y="9"/>
                    <a:pt x="18" y="12"/>
                    <a:pt x="22" y="15"/>
                  </a:cubicBezTo>
                  <a:cubicBezTo>
                    <a:pt x="28" y="18"/>
                    <a:pt x="36" y="19"/>
                    <a:pt x="42" y="23"/>
                  </a:cubicBezTo>
                  <a:cubicBezTo>
                    <a:pt x="33" y="22"/>
                    <a:pt x="24" y="20"/>
                    <a:pt x="17" y="15"/>
                  </a:cubicBezTo>
                  <a:cubicBezTo>
                    <a:pt x="11" y="12"/>
                    <a:pt x="4" y="14"/>
                    <a:pt x="0" y="17"/>
                  </a:cubicBezTo>
                </a:path>
              </a:pathLst>
            </a:custGeom>
            <a:solidFill>
              <a:srgbClr val="EB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7" name="Freeform 841">
              <a:extLst>
                <a:ext uri="{FF2B5EF4-FFF2-40B4-BE49-F238E27FC236}">
                  <a16:creationId xmlns:a16="http://schemas.microsoft.com/office/drawing/2014/main" id="{1F1190CB-34F5-49E4-82FE-BC6051AA9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811"/>
              <a:ext cx="120" cy="90"/>
            </a:xfrm>
            <a:custGeom>
              <a:avLst/>
              <a:gdLst>
                <a:gd name="T0" fmla="*/ 313 w 48"/>
                <a:gd name="T1" fmla="*/ 408 h 34"/>
                <a:gd name="T2" fmla="*/ 750 w 48"/>
                <a:gd name="T3" fmla="*/ 0 h 34"/>
                <a:gd name="T4" fmla="*/ 95 w 48"/>
                <a:gd name="T5" fmla="*/ 371 h 34"/>
                <a:gd name="T6" fmla="*/ 250 w 48"/>
                <a:gd name="T7" fmla="*/ 630 h 34"/>
                <a:gd name="T8" fmla="*/ 313 w 48"/>
                <a:gd name="T9" fmla="*/ 40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4">
                  <a:moveTo>
                    <a:pt x="20" y="22"/>
                  </a:moveTo>
                  <a:cubicBezTo>
                    <a:pt x="27" y="19"/>
                    <a:pt x="44" y="7"/>
                    <a:pt x="48" y="0"/>
                  </a:cubicBezTo>
                  <a:cubicBezTo>
                    <a:pt x="34" y="14"/>
                    <a:pt x="12" y="18"/>
                    <a:pt x="6" y="20"/>
                  </a:cubicBezTo>
                  <a:cubicBezTo>
                    <a:pt x="0" y="23"/>
                    <a:pt x="10" y="33"/>
                    <a:pt x="16" y="34"/>
                  </a:cubicBezTo>
                  <a:cubicBezTo>
                    <a:pt x="12" y="32"/>
                    <a:pt x="12" y="26"/>
                    <a:pt x="20" y="22"/>
                  </a:cubicBezTo>
                  <a:close/>
                </a:path>
              </a:pathLst>
            </a:custGeom>
            <a:solidFill>
              <a:srgbClr val="EB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8" name="Freeform 842">
              <a:extLst>
                <a:ext uri="{FF2B5EF4-FFF2-40B4-BE49-F238E27FC236}">
                  <a16:creationId xmlns:a16="http://schemas.microsoft.com/office/drawing/2014/main" id="{B99BCCE5-99D5-4AD7-BF6C-B43420E61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1789"/>
              <a:ext cx="60" cy="88"/>
            </a:xfrm>
            <a:custGeom>
              <a:avLst/>
              <a:gdLst>
                <a:gd name="T0" fmla="*/ 0 w 24"/>
                <a:gd name="T1" fmla="*/ 627 h 33"/>
                <a:gd name="T2" fmla="*/ 363 w 24"/>
                <a:gd name="T3" fmla="*/ 227 h 33"/>
                <a:gd name="T4" fmla="*/ 238 w 24"/>
                <a:gd name="T5" fmla="*/ 0 h 33"/>
                <a:gd name="T6" fmla="*/ 270 w 24"/>
                <a:gd name="T7" fmla="*/ 307 h 33"/>
                <a:gd name="T8" fmla="*/ 0 w 24"/>
                <a:gd name="T9" fmla="*/ 62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3">
                  <a:moveTo>
                    <a:pt x="0" y="33"/>
                  </a:moveTo>
                  <a:cubicBezTo>
                    <a:pt x="13" y="24"/>
                    <a:pt x="22" y="18"/>
                    <a:pt x="23" y="12"/>
                  </a:cubicBezTo>
                  <a:cubicBezTo>
                    <a:pt x="24" y="6"/>
                    <a:pt x="15" y="0"/>
                    <a:pt x="15" y="0"/>
                  </a:cubicBezTo>
                  <a:cubicBezTo>
                    <a:pt x="18" y="4"/>
                    <a:pt x="21" y="11"/>
                    <a:pt x="17" y="16"/>
                  </a:cubicBezTo>
                  <a:cubicBezTo>
                    <a:pt x="13" y="21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7A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9" name="Freeform 843">
              <a:extLst>
                <a:ext uri="{FF2B5EF4-FFF2-40B4-BE49-F238E27FC236}">
                  <a16:creationId xmlns:a16="http://schemas.microsoft.com/office/drawing/2014/main" id="{C4A662FC-63D0-4750-AEED-CA74AC4EF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867"/>
              <a:ext cx="118" cy="37"/>
            </a:xfrm>
            <a:custGeom>
              <a:avLst/>
              <a:gdLst>
                <a:gd name="T0" fmla="*/ 0 w 47"/>
                <a:gd name="T1" fmla="*/ 21 h 14"/>
                <a:gd name="T2" fmla="*/ 555 w 47"/>
                <a:gd name="T3" fmla="*/ 238 h 14"/>
                <a:gd name="T4" fmla="*/ 743 w 47"/>
                <a:gd name="T5" fmla="*/ 0 h 14"/>
                <a:gd name="T6" fmla="*/ 379 w 47"/>
                <a:gd name="T7" fmla="*/ 132 h 14"/>
                <a:gd name="T8" fmla="*/ 0 w 47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4">
                  <a:moveTo>
                    <a:pt x="0" y="1"/>
                  </a:moveTo>
                  <a:cubicBezTo>
                    <a:pt x="7" y="8"/>
                    <a:pt x="29" y="14"/>
                    <a:pt x="35" y="13"/>
                  </a:cubicBezTo>
                  <a:cubicBezTo>
                    <a:pt x="41" y="12"/>
                    <a:pt x="47" y="0"/>
                    <a:pt x="47" y="0"/>
                  </a:cubicBezTo>
                  <a:cubicBezTo>
                    <a:pt x="45" y="4"/>
                    <a:pt x="32" y="9"/>
                    <a:pt x="24" y="7"/>
                  </a:cubicBezTo>
                  <a:cubicBezTo>
                    <a:pt x="16" y="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A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0" name="Freeform 844">
              <a:extLst>
                <a:ext uri="{FF2B5EF4-FFF2-40B4-BE49-F238E27FC236}">
                  <a16:creationId xmlns:a16="http://schemas.microsoft.com/office/drawing/2014/main" id="{0640BC83-B301-46B0-A59A-F70F2D72F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587"/>
              <a:ext cx="13" cy="37"/>
            </a:xfrm>
            <a:custGeom>
              <a:avLst/>
              <a:gdLst>
                <a:gd name="T0" fmla="*/ 55 w 5"/>
                <a:gd name="T1" fmla="*/ 0 h 14"/>
                <a:gd name="T2" fmla="*/ 0 w 5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5"/>
                    <a:pt x="4" y="11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1" name="Freeform 845">
              <a:extLst>
                <a:ext uri="{FF2B5EF4-FFF2-40B4-BE49-F238E27FC236}">
                  <a16:creationId xmlns:a16="http://schemas.microsoft.com/office/drawing/2014/main" id="{EA595067-C3B4-4B9F-B162-749328018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587"/>
              <a:ext cx="13" cy="40"/>
            </a:xfrm>
            <a:custGeom>
              <a:avLst/>
              <a:gdLst>
                <a:gd name="T0" fmla="*/ 88 w 5"/>
                <a:gd name="T1" fmla="*/ 285 h 15"/>
                <a:gd name="T2" fmla="*/ 34 w 5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5" y="15"/>
                  </a:moveTo>
                  <a:cubicBezTo>
                    <a:pt x="0" y="11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7" name="Group 846">
            <a:extLst>
              <a:ext uri="{FF2B5EF4-FFF2-40B4-BE49-F238E27FC236}">
                <a16:creationId xmlns:a16="http://schemas.microsoft.com/office/drawing/2014/main" id="{736BD072-5FDB-492A-946E-942F2C0FD501}"/>
              </a:ext>
            </a:extLst>
          </p:cNvPr>
          <p:cNvGrpSpPr>
            <a:grpSpLocks/>
          </p:cNvGrpSpPr>
          <p:nvPr/>
        </p:nvGrpSpPr>
        <p:grpSpPr bwMode="auto">
          <a:xfrm>
            <a:off x="2095500" y="2330450"/>
            <a:ext cx="890588" cy="901700"/>
            <a:chOff x="1475" y="2240"/>
            <a:chExt cx="1353" cy="1368"/>
          </a:xfrm>
        </p:grpSpPr>
        <p:sp>
          <p:nvSpPr>
            <p:cNvPr id="33081" name="Freeform 847">
              <a:extLst>
                <a:ext uri="{FF2B5EF4-FFF2-40B4-BE49-F238E27FC236}">
                  <a16:creationId xmlns:a16="http://schemas.microsoft.com/office/drawing/2014/main" id="{A452C1F6-E97F-4027-AB5F-570157521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245"/>
              <a:ext cx="580" cy="619"/>
            </a:xfrm>
            <a:custGeom>
              <a:avLst/>
              <a:gdLst>
                <a:gd name="T0" fmla="*/ 1033 w 232"/>
                <a:gd name="T1" fmla="*/ 947 h 232"/>
                <a:gd name="T2" fmla="*/ 0 w 232"/>
                <a:gd name="T3" fmla="*/ 136 h 232"/>
                <a:gd name="T4" fmla="*/ 0 w 232"/>
                <a:gd name="T5" fmla="*/ 136 h 232"/>
                <a:gd name="T6" fmla="*/ 738 w 232"/>
                <a:gd name="T7" fmla="*/ 1083 h 232"/>
                <a:gd name="T8" fmla="*/ 3625 w 232"/>
                <a:gd name="T9" fmla="*/ 4408 h 232"/>
                <a:gd name="T10" fmla="*/ 1033 w 232"/>
                <a:gd name="T11" fmla="*/ 947 h 2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232">
                  <a:moveTo>
                    <a:pt x="66" y="50"/>
                  </a:moveTo>
                  <a:cubicBezTo>
                    <a:pt x="23" y="29"/>
                    <a:pt x="3" y="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25"/>
                    <a:pt x="24" y="43"/>
                    <a:pt x="47" y="57"/>
                  </a:cubicBezTo>
                  <a:cubicBezTo>
                    <a:pt x="81" y="73"/>
                    <a:pt x="159" y="152"/>
                    <a:pt x="232" y="232"/>
                  </a:cubicBezTo>
                  <a:cubicBezTo>
                    <a:pt x="184" y="172"/>
                    <a:pt x="118" y="75"/>
                    <a:pt x="66" y="50"/>
                  </a:cubicBezTo>
                  <a:close/>
                </a:path>
              </a:pathLst>
            </a:custGeom>
            <a:solidFill>
              <a:srgbClr val="CD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2" name="Freeform 848">
              <a:extLst>
                <a:ext uri="{FF2B5EF4-FFF2-40B4-BE49-F238E27FC236}">
                  <a16:creationId xmlns:a16="http://schemas.microsoft.com/office/drawing/2014/main" id="{745E2134-DBFE-4DE5-A0C5-529EE9B6D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245"/>
              <a:ext cx="580" cy="619"/>
            </a:xfrm>
            <a:custGeom>
              <a:avLst/>
              <a:gdLst>
                <a:gd name="T0" fmla="*/ 1033 w 232"/>
                <a:gd name="T1" fmla="*/ 947 h 232"/>
                <a:gd name="T2" fmla="*/ 0 w 232"/>
                <a:gd name="T3" fmla="*/ 136 h 232"/>
                <a:gd name="T4" fmla="*/ 0 w 232"/>
                <a:gd name="T5" fmla="*/ 136 h 232"/>
                <a:gd name="T6" fmla="*/ 738 w 232"/>
                <a:gd name="T7" fmla="*/ 1083 h 232"/>
                <a:gd name="T8" fmla="*/ 3625 w 232"/>
                <a:gd name="T9" fmla="*/ 4408 h 232"/>
                <a:gd name="T10" fmla="*/ 1033 w 232"/>
                <a:gd name="T11" fmla="*/ 947 h 2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232">
                  <a:moveTo>
                    <a:pt x="66" y="50"/>
                  </a:moveTo>
                  <a:cubicBezTo>
                    <a:pt x="23" y="29"/>
                    <a:pt x="3" y="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25"/>
                    <a:pt x="24" y="43"/>
                    <a:pt x="47" y="57"/>
                  </a:cubicBezTo>
                  <a:cubicBezTo>
                    <a:pt x="81" y="73"/>
                    <a:pt x="159" y="152"/>
                    <a:pt x="232" y="232"/>
                  </a:cubicBezTo>
                  <a:cubicBezTo>
                    <a:pt x="184" y="172"/>
                    <a:pt x="118" y="75"/>
                    <a:pt x="66" y="5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3" name="Freeform 849">
              <a:extLst>
                <a:ext uri="{FF2B5EF4-FFF2-40B4-BE49-F238E27FC236}">
                  <a16:creationId xmlns:a16="http://schemas.microsoft.com/office/drawing/2014/main" id="{C25FDCF6-7065-4E98-B77B-11951FFCF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2253"/>
              <a:ext cx="1318" cy="1355"/>
            </a:xfrm>
            <a:custGeom>
              <a:avLst/>
              <a:gdLst>
                <a:gd name="T0" fmla="*/ 4472 w 527"/>
                <a:gd name="T1" fmla="*/ 1195 h 508"/>
                <a:gd name="T2" fmla="*/ 738 w 527"/>
                <a:gd name="T3" fmla="*/ 136 h 508"/>
                <a:gd name="T4" fmla="*/ 20 w 527"/>
                <a:gd name="T5" fmla="*/ 77 h 508"/>
                <a:gd name="T6" fmla="*/ 283 w 527"/>
                <a:gd name="T7" fmla="*/ 739 h 508"/>
                <a:gd name="T8" fmla="*/ 563 w 527"/>
                <a:gd name="T9" fmla="*/ 1230 h 508"/>
                <a:gd name="T10" fmla="*/ 2551 w 527"/>
                <a:gd name="T11" fmla="*/ 3756 h 508"/>
                <a:gd name="T12" fmla="*/ 5867 w 527"/>
                <a:gd name="T13" fmla="*/ 8367 h 508"/>
                <a:gd name="T14" fmla="*/ 6755 w 527"/>
                <a:gd name="T15" fmla="*/ 9618 h 508"/>
                <a:gd name="T16" fmla="*/ 6775 w 527"/>
                <a:gd name="T17" fmla="*/ 9618 h 508"/>
                <a:gd name="T18" fmla="*/ 6775 w 527"/>
                <a:gd name="T19" fmla="*/ 9605 h 508"/>
                <a:gd name="T20" fmla="*/ 5880 w 527"/>
                <a:gd name="T21" fmla="*/ 7647 h 508"/>
                <a:gd name="T22" fmla="*/ 908 w 527"/>
                <a:gd name="T23" fmla="*/ 1139 h 508"/>
                <a:gd name="T24" fmla="*/ 750 w 527"/>
                <a:gd name="T25" fmla="*/ 1024 h 508"/>
                <a:gd name="T26" fmla="*/ 908 w 527"/>
                <a:gd name="T27" fmla="*/ 1139 h 508"/>
                <a:gd name="T28" fmla="*/ 3271 w 527"/>
                <a:gd name="T29" fmla="*/ 2049 h 508"/>
                <a:gd name="T30" fmla="*/ 8243 w 527"/>
                <a:gd name="T31" fmla="*/ 2390 h 508"/>
                <a:gd name="T32" fmla="*/ 8243 w 527"/>
                <a:gd name="T33" fmla="*/ 2390 h 508"/>
                <a:gd name="T34" fmla="*/ 8243 w 527"/>
                <a:gd name="T35" fmla="*/ 2369 h 508"/>
                <a:gd name="T36" fmla="*/ 4472 w 527"/>
                <a:gd name="T37" fmla="*/ 1195 h 50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27" h="508">
                  <a:moveTo>
                    <a:pt x="286" y="63"/>
                  </a:moveTo>
                  <a:cubicBezTo>
                    <a:pt x="198" y="48"/>
                    <a:pt x="102" y="16"/>
                    <a:pt x="47" y="7"/>
                  </a:cubicBezTo>
                  <a:cubicBezTo>
                    <a:pt x="28" y="4"/>
                    <a:pt x="3" y="0"/>
                    <a:pt x="1" y="4"/>
                  </a:cubicBezTo>
                  <a:cubicBezTo>
                    <a:pt x="0" y="7"/>
                    <a:pt x="6" y="20"/>
                    <a:pt x="18" y="39"/>
                  </a:cubicBezTo>
                  <a:cubicBezTo>
                    <a:pt x="23" y="47"/>
                    <a:pt x="28" y="55"/>
                    <a:pt x="36" y="65"/>
                  </a:cubicBezTo>
                  <a:cubicBezTo>
                    <a:pt x="72" y="107"/>
                    <a:pt x="128" y="161"/>
                    <a:pt x="163" y="198"/>
                  </a:cubicBezTo>
                  <a:cubicBezTo>
                    <a:pt x="202" y="238"/>
                    <a:pt x="297" y="325"/>
                    <a:pt x="375" y="441"/>
                  </a:cubicBezTo>
                  <a:cubicBezTo>
                    <a:pt x="400" y="478"/>
                    <a:pt x="418" y="504"/>
                    <a:pt x="432" y="507"/>
                  </a:cubicBezTo>
                  <a:cubicBezTo>
                    <a:pt x="434" y="508"/>
                    <a:pt x="433" y="507"/>
                    <a:pt x="433" y="507"/>
                  </a:cubicBezTo>
                  <a:cubicBezTo>
                    <a:pt x="433" y="506"/>
                    <a:pt x="433" y="506"/>
                    <a:pt x="433" y="506"/>
                  </a:cubicBezTo>
                  <a:cubicBezTo>
                    <a:pt x="433" y="506"/>
                    <a:pt x="420" y="471"/>
                    <a:pt x="376" y="403"/>
                  </a:cubicBezTo>
                  <a:cubicBezTo>
                    <a:pt x="334" y="338"/>
                    <a:pt x="132" y="107"/>
                    <a:pt x="58" y="60"/>
                  </a:cubicBezTo>
                  <a:cubicBezTo>
                    <a:pt x="55" y="58"/>
                    <a:pt x="51" y="56"/>
                    <a:pt x="48" y="54"/>
                  </a:cubicBezTo>
                  <a:cubicBezTo>
                    <a:pt x="51" y="55"/>
                    <a:pt x="55" y="57"/>
                    <a:pt x="58" y="60"/>
                  </a:cubicBezTo>
                  <a:cubicBezTo>
                    <a:pt x="93" y="79"/>
                    <a:pt x="143" y="94"/>
                    <a:pt x="209" y="108"/>
                  </a:cubicBezTo>
                  <a:cubicBezTo>
                    <a:pt x="330" y="133"/>
                    <a:pt x="497" y="146"/>
                    <a:pt x="527" y="126"/>
                  </a:cubicBezTo>
                  <a:cubicBezTo>
                    <a:pt x="527" y="126"/>
                    <a:pt x="527" y="126"/>
                    <a:pt x="527" y="126"/>
                  </a:cubicBezTo>
                  <a:cubicBezTo>
                    <a:pt x="527" y="126"/>
                    <a:pt x="527" y="125"/>
                    <a:pt x="527" y="125"/>
                  </a:cubicBezTo>
                  <a:cubicBezTo>
                    <a:pt x="514" y="94"/>
                    <a:pt x="420" y="86"/>
                    <a:pt x="286" y="63"/>
                  </a:cubicBezTo>
                  <a:close/>
                </a:path>
              </a:pathLst>
            </a:custGeom>
            <a:solidFill>
              <a:srgbClr val="CD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4" name="Freeform 850">
              <a:extLst>
                <a:ext uri="{FF2B5EF4-FFF2-40B4-BE49-F238E27FC236}">
                  <a16:creationId xmlns:a16="http://schemas.microsoft.com/office/drawing/2014/main" id="{931F43F6-99CC-44B9-8DE5-2818F0C59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248"/>
              <a:ext cx="1316" cy="395"/>
            </a:xfrm>
            <a:custGeom>
              <a:avLst/>
              <a:gdLst>
                <a:gd name="T0" fmla="*/ 8239 w 526"/>
                <a:gd name="T1" fmla="*/ 2437 h 148"/>
                <a:gd name="T2" fmla="*/ 8239 w 526"/>
                <a:gd name="T3" fmla="*/ 2415 h 148"/>
                <a:gd name="T4" fmla="*/ 4463 w 526"/>
                <a:gd name="T5" fmla="*/ 1233 h 148"/>
                <a:gd name="T6" fmla="*/ 1334 w 526"/>
                <a:gd name="T7" fmla="*/ 320 h 148"/>
                <a:gd name="T8" fmla="*/ 0 w 526"/>
                <a:gd name="T9" fmla="*/ 115 h 148"/>
                <a:gd name="T10" fmla="*/ 751 w 526"/>
                <a:gd name="T11" fmla="*/ 1062 h 148"/>
                <a:gd name="T12" fmla="*/ 738 w 526"/>
                <a:gd name="T13" fmla="*/ 1062 h 148"/>
                <a:gd name="T14" fmla="*/ 771 w 526"/>
                <a:gd name="T15" fmla="*/ 1084 h 148"/>
                <a:gd name="T16" fmla="*/ 813 w 526"/>
                <a:gd name="T17" fmla="*/ 1105 h 148"/>
                <a:gd name="T18" fmla="*/ 908 w 526"/>
                <a:gd name="T19" fmla="*/ 1174 h 148"/>
                <a:gd name="T20" fmla="*/ 3255 w 526"/>
                <a:gd name="T21" fmla="*/ 2095 h 148"/>
                <a:gd name="T22" fmla="*/ 8239 w 526"/>
                <a:gd name="T23" fmla="*/ 2437 h 148"/>
                <a:gd name="T24" fmla="*/ 8239 w 526"/>
                <a:gd name="T25" fmla="*/ 2437 h 1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6" h="148">
                  <a:moveTo>
                    <a:pt x="526" y="128"/>
                  </a:moveTo>
                  <a:cubicBezTo>
                    <a:pt x="526" y="128"/>
                    <a:pt x="526" y="127"/>
                    <a:pt x="526" y="127"/>
                  </a:cubicBezTo>
                  <a:cubicBezTo>
                    <a:pt x="513" y="96"/>
                    <a:pt x="419" y="88"/>
                    <a:pt x="285" y="65"/>
                  </a:cubicBezTo>
                  <a:cubicBezTo>
                    <a:pt x="220" y="54"/>
                    <a:pt x="144" y="32"/>
                    <a:pt x="85" y="17"/>
                  </a:cubicBezTo>
                  <a:cubicBezTo>
                    <a:pt x="39" y="5"/>
                    <a:pt x="3" y="0"/>
                    <a:pt x="0" y="6"/>
                  </a:cubicBezTo>
                  <a:cubicBezTo>
                    <a:pt x="6" y="17"/>
                    <a:pt x="32" y="48"/>
                    <a:pt x="48" y="56"/>
                  </a:cubicBezTo>
                  <a:cubicBezTo>
                    <a:pt x="48" y="56"/>
                    <a:pt x="47" y="56"/>
                    <a:pt x="47" y="56"/>
                  </a:cubicBezTo>
                  <a:cubicBezTo>
                    <a:pt x="48" y="56"/>
                    <a:pt x="48" y="57"/>
                    <a:pt x="49" y="57"/>
                  </a:cubicBezTo>
                  <a:cubicBezTo>
                    <a:pt x="50" y="57"/>
                    <a:pt x="51" y="58"/>
                    <a:pt x="52" y="58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93" y="81"/>
                    <a:pt x="143" y="96"/>
                    <a:pt x="208" y="110"/>
                  </a:cubicBezTo>
                  <a:cubicBezTo>
                    <a:pt x="329" y="135"/>
                    <a:pt x="496" y="148"/>
                    <a:pt x="526" y="128"/>
                  </a:cubicBezTo>
                  <a:cubicBezTo>
                    <a:pt x="526" y="128"/>
                    <a:pt x="526" y="128"/>
                    <a:pt x="526" y="128"/>
                  </a:cubicBezTo>
                  <a:close/>
                </a:path>
              </a:pathLst>
            </a:custGeom>
            <a:solidFill>
              <a:srgbClr val="F6EC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5" name="Freeform 851">
              <a:extLst>
                <a:ext uri="{FF2B5EF4-FFF2-40B4-BE49-F238E27FC236}">
                  <a16:creationId xmlns:a16="http://schemas.microsoft.com/office/drawing/2014/main" id="{04B76D6E-A7F7-4CC4-A50B-5FE720065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264"/>
              <a:ext cx="130" cy="139"/>
            </a:xfrm>
            <a:custGeom>
              <a:avLst/>
              <a:gdLst>
                <a:gd name="T0" fmla="*/ 0 w 52"/>
                <a:gd name="T1" fmla="*/ 0 h 52"/>
                <a:gd name="T2" fmla="*/ 813 w 52"/>
                <a:gd name="T3" fmla="*/ 994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52">
                  <a:moveTo>
                    <a:pt x="0" y="0"/>
                  </a:moveTo>
                  <a:cubicBezTo>
                    <a:pt x="14" y="20"/>
                    <a:pt x="32" y="43"/>
                    <a:pt x="52" y="5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6" name="Freeform 852">
              <a:extLst>
                <a:ext uri="{FF2B5EF4-FFF2-40B4-BE49-F238E27FC236}">
                  <a16:creationId xmlns:a16="http://schemas.microsoft.com/office/drawing/2014/main" id="{10D34E97-9701-44E0-BA84-8C4989F13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397"/>
              <a:ext cx="1220" cy="1208"/>
            </a:xfrm>
            <a:custGeom>
              <a:avLst/>
              <a:gdLst>
                <a:gd name="T0" fmla="*/ 7563 w 488"/>
                <a:gd name="T1" fmla="*/ 1672 h 453"/>
                <a:gd name="T2" fmla="*/ 7488 w 488"/>
                <a:gd name="T3" fmla="*/ 1344 h 453"/>
                <a:gd name="T4" fmla="*/ 7488 w 488"/>
                <a:gd name="T5" fmla="*/ 1365 h 453"/>
                <a:gd name="T6" fmla="*/ 7488 w 488"/>
                <a:gd name="T7" fmla="*/ 1365 h 453"/>
                <a:gd name="T8" fmla="*/ 2520 w 488"/>
                <a:gd name="T9" fmla="*/ 1024 h 453"/>
                <a:gd name="T10" fmla="*/ 0 w 488"/>
                <a:gd name="T11" fmla="*/ 0 h 453"/>
                <a:gd name="T12" fmla="*/ 0 w 488"/>
                <a:gd name="T13" fmla="*/ 0 h 453"/>
                <a:gd name="T14" fmla="*/ 0 w 488"/>
                <a:gd name="T15" fmla="*/ 0 h 453"/>
                <a:gd name="T16" fmla="*/ 5125 w 488"/>
                <a:gd name="T17" fmla="*/ 6621 h 453"/>
                <a:gd name="T18" fmla="*/ 6020 w 488"/>
                <a:gd name="T19" fmla="*/ 8568 h 453"/>
                <a:gd name="T20" fmla="*/ 6020 w 488"/>
                <a:gd name="T21" fmla="*/ 8589 h 453"/>
                <a:gd name="T22" fmla="*/ 6020 w 488"/>
                <a:gd name="T23" fmla="*/ 8589 h 453"/>
                <a:gd name="T24" fmla="*/ 6033 w 488"/>
                <a:gd name="T25" fmla="*/ 8589 h 453"/>
                <a:gd name="T26" fmla="*/ 6250 w 488"/>
                <a:gd name="T27" fmla="*/ 8512 h 453"/>
                <a:gd name="T28" fmla="*/ 7375 w 488"/>
                <a:gd name="T29" fmla="*/ 7075 h 453"/>
                <a:gd name="T30" fmla="*/ 7563 w 488"/>
                <a:gd name="T31" fmla="*/ 1672 h 4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8" h="453">
                  <a:moveTo>
                    <a:pt x="484" y="88"/>
                  </a:moveTo>
                  <a:cubicBezTo>
                    <a:pt x="484" y="83"/>
                    <a:pt x="479" y="77"/>
                    <a:pt x="479" y="71"/>
                  </a:cubicBezTo>
                  <a:cubicBezTo>
                    <a:pt x="479" y="71"/>
                    <a:pt x="479" y="72"/>
                    <a:pt x="479" y="72"/>
                  </a:cubicBezTo>
                  <a:cubicBezTo>
                    <a:pt x="479" y="72"/>
                    <a:pt x="479" y="72"/>
                    <a:pt x="479" y="72"/>
                  </a:cubicBezTo>
                  <a:cubicBezTo>
                    <a:pt x="449" y="92"/>
                    <a:pt x="282" y="79"/>
                    <a:pt x="161" y="54"/>
                  </a:cubicBezTo>
                  <a:cubicBezTo>
                    <a:pt x="89" y="39"/>
                    <a:pt x="35" y="2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63" y="29"/>
                    <a:pt x="284" y="281"/>
                    <a:pt x="328" y="349"/>
                  </a:cubicBezTo>
                  <a:cubicBezTo>
                    <a:pt x="372" y="417"/>
                    <a:pt x="385" y="452"/>
                    <a:pt x="385" y="452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6" y="453"/>
                    <a:pt x="386" y="453"/>
                  </a:cubicBezTo>
                  <a:cubicBezTo>
                    <a:pt x="391" y="451"/>
                    <a:pt x="396" y="451"/>
                    <a:pt x="400" y="449"/>
                  </a:cubicBezTo>
                  <a:cubicBezTo>
                    <a:pt x="437" y="429"/>
                    <a:pt x="463" y="406"/>
                    <a:pt x="472" y="373"/>
                  </a:cubicBezTo>
                  <a:cubicBezTo>
                    <a:pt x="488" y="300"/>
                    <a:pt x="486" y="128"/>
                    <a:pt x="484" y="88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7" name="Freeform 853">
              <a:extLst>
                <a:ext uri="{FF2B5EF4-FFF2-40B4-BE49-F238E27FC236}">
                  <a16:creationId xmlns:a16="http://schemas.microsoft.com/office/drawing/2014/main" id="{B2B6B912-F9C2-417F-AE24-15998C23C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629"/>
              <a:ext cx="305" cy="952"/>
            </a:xfrm>
            <a:custGeom>
              <a:avLst/>
              <a:gdLst>
                <a:gd name="T0" fmla="*/ 1708 w 122"/>
                <a:gd name="T1" fmla="*/ 0 h 357"/>
                <a:gd name="T2" fmla="*/ 1688 w 122"/>
                <a:gd name="T3" fmla="*/ 3848 h 357"/>
                <a:gd name="T4" fmla="*/ 533 w 122"/>
                <a:gd name="T5" fmla="*/ 6677 h 357"/>
                <a:gd name="T6" fmla="*/ 0 w 122"/>
                <a:gd name="T7" fmla="*/ 5803 h 357"/>
                <a:gd name="T8" fmla="*/ 925 w 122"/>
                <a:gd name="T9" fmla="*/ 5725 h 357"/>
                <a:gd name="T10" fmla="*/ 1708 w 122"/>
                <a:gd name="T11" fmla="*/ 0 h 3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357">
                  <a:moveTo>
                    <a:pt x="109" y="0"/>
                  </a:moveTo>
                  <a:cubicBezTo>
                    <a:pt x="115" y="19"/>
                    <a:pt x="114" y="137"/>
                    <a:pt x="108" y="203"/>
                  </a:cubicBezTo>
                  <a:cubicBezTo>
                    <a:pt x="102" y="269"/>
                    <a:pt x="101" y="318"/>
                    <a:pt x="34" y="352"/>
                  </a:cubicBezTo>
                  <a:cubicBezTo>
                    <a:pt x="24" y="357"/>
                    <a:pt x="22" y="336"/>
                    <a:pt x="0" y="306"/>
                  </a:cubicBezTo>
                  <a:cubicBezTo>
                    <a:pt x="18" y="322"/>
                    <a:pt x="38" y="321"/>
                    <a:pt x="59" y="302"/>
                  </a:cubicBezTo>
                  <a:cubicBezTo>
                    <a:pt x="80" y="283"/>
                    <a:pt x="122" y="109"/>
                    <a:pt x="109" y="0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8" name="Freeform 854">
              <a:extLst>
                <a:ext uri="{FF2B5EF4-FFF2-40B4-BE49-F238E27FC236}">
                  <a16:creationId xmlns:a16="http://schemas.microsoft.com/office/drawing/2014/main" id="{1A925CCB-75DC-4DD0-B04E-9F0E4D811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397"/>
              <a:ext cx="963" cy="1206"/>
            </a:xfrm>
            <a:custGeom>
              <a:avLst/>
              <a:gdLst>
                <a:gd name="T0" fmla="*/ 0 w 385"/>
                <a:gd name="T1" fmla="*/ 0 h 452"/>
                <a:gd name="T2" fmla="*/ 5130 w 385"/>
                <a:gd name="T3" fmla="*/ 6628 h 452"/>
                <a:gd name="T4" fmla="*/ 6026 w 385"/>
                <a:gd name="T5" fmla="*/ 8586 h 4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5" h="452">
                  <a:moveTo>
                    <a:pt x="0" y="0"/>
                  </a:moveTo>
                  <a:cubicBezTo>
                    <a:pt x="63" y="29"/>
                    <a:pt x="284" y="281"/>
                    <a:pt x="328" y="349"/>
                  </a:cubicBezTo>
                  <a:cubicBezTo>
                    <a:pt x="372" y="417"/>
                    <a:pt x="385" y="452"/>
                    <a:pt x="385" y="45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9" name="Freeform 855">
              <a:extLst>
                <a:ext uri="{FF2B5EF4-FFF2-40B4-BE49-F238E27FC236}">
                  <a16:creationId xmlns:a16="http://schemas.microsoft.com/office/drawing/2014/main" id="{4BD51878-E4D4-4B0D-8C73-FD2C4E1F6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397"/>
              <a:ext cx="1220" cy="1208"/>
            </a:xfrm>
            <a:custGeom>
              <a:avLst/>
              <a:gdLst>
                <a:gd name="T0" fmla="*/ 7563 w 488"/>
                <a:gd name="T1" fmla="*/ 1672 h 453"/>
                <a:gd name="T2" fmla="*/ 7488 w 488"/>
                <a:gd name="T3" fmla="*/ 1344 h 453"/>
                <a:gd name="T4" fmla="*/ 7488 w 488"/>
                <a:gd name="T5" fmla="*/ 1365 h 453"/>
                <a:gd name="T6" fmla="*/ 7488 w 488"/>
                <a:gd name="T7" fmla="*/ 1365 h 453"/>
                <a:gd name="T8" fmla="*/ 2520 w 488"/>
                <a:gd name="T9" fmla="*/ 1024 h 453"/>
                <a:gd name="T10" fmla="*/ 0 w 488"/>
                <a:gd name="T11" fmla="*/ 0 h 453"/>
                <a:gd name="T12" fmla="*/ 0 w 488"/>
                <a:gd name="T13" fmla="*/ 0 h 453"/>
                <a:gd name="T14" fmla="*/ 0 w 488"/>
                <a:gd name="T15" fmla="*/ 0 h 453"/>
                <a:gd name="T16" fmla="*/ 5125 w 488"/>
                <a:gd name="T17" fmla="*/ 6621 h 453"/>
                <a:gd name="T18" fmla="*/ 6020 w 488"/>
                <a:gd name="T19" fmla="*/ 8568 h 453"/>
                <a:gd name="T20" fmla="*/ 6020 w 488"/>
                <a:gd name="T21" fmla="*/ 8589 h 453"/>
                <a:gd name="T22" fmla="*/ 6020 w 488"/>
                <a:gd name="T23" fmla="*/ 8589 h 453"/>
                <a:gd name="T24" fmla="*/ 6033 w 488"/>
                <a:gd name="T25" fmla="*/ 8589 h 453"/>
                <a:gd name="T26" fmla="*/ 6250 w 488"/>
                <a:gd name="T27" fmla="*/ 8512 h 453"/>
                <a:gd name="T28" fmla="*/ 7375 w 488"/>
                <a:gd name="T29" fmla="*/ 7075 h 453"/>
                <a:gd name="T30" fmla="*/ 7563 w 488"/>
                <a:gd name="T31" fmla="*/ 1672 h 4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8" h="453">
                  <a:moveTo>
                    <a:pt x="484" y="88"/>
                  </a:moveTo>
                  <a:cubicBezTo>
                    <a:pt x="484" y="83"/>
                    <a:pt x="479" y="77"/>
                    <a:pt x="479" y="71"/>
                  </a:cubicBezTo>
                  <a:cubicBezTo>
                    <a:pt x="479" y="71"/>
                    <a:pt x="479" y="72"/>
                    <a:pt x="479" y="72"/>
                  </a:cubicBezTo>
                  <a:cubicBezTo>
                    <a:pt x="479" y="72"/>
                    <a:pt x="479" y="72"/>
                    <a:pt x="479" y="72"/>
                  </a:cubicBezTo>
                  <a:cubicBezTo>
                    <a:pt x="449" y="92"/>
                    <a:pt x="282" y="79"/>
                    <a:pt x="161" y="54"/>
                  </a:cubicBezTo>
                  <a:cubicBezTo>
                    <a:pt x="89" y="39"/>
                    <a:pt x="35" y="2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63" y="29"/>
                    <a:pt x="284" y="281"/>
                    <a:pt x="328" y="349"/>
                  </a:cubicBezTo>
                  <a:cubicBezTo>
                    <a:pt x="372" y="417"/>
                    <a:pt x="385" y="452"/>
                    <a:pt x="385" y="452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6" y="453"/>
                    <a:pt x="386" y="453"/>
                  </a:cubicBezTo>
                  <a:cubicBezTo>
                    <a:pt x="391" y="451"/>
                    <a:pt x="396" y="451"/>
                    <a:pt x="400" y="449"/>
                  </a:cubicBezTo>
                  <a:cubicBezTo>
                    <a:pt x="437" y="429"/>
                    <a:pt x="463" y="406"/>
                    <a:pt x="472" y="373"/>
                  </a:cubicBezTo>
                  <a:cubicBezTo>
                    <a:pt x="488" y="300"/>
                    <a:pt x="486" y="128"/>
                    <a:pt x="484" y="8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0" name="Freeform 856">
              <a:extLst>
                <a:ext uri="{FF2B5EF4-FFF2-40B4-BE49-F238E27FC236}">
                  <a16:creationId xmlns:a16="http://schemas.microsoft.com/office/drawing/2014/main" id="{AF562766-F993-4CCB-9E1B-D4CC43701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587"/>
              <a:ext cx="2" cy="8"/>
            </a:xfrm>
            <a:custGeom>
              <a:avLst/>
              <a:gdLst>
                <a:gd name="T0" fmla="*/ 0 w 1"/>
                <a:gd name="T1" fmla="*/ 21 h 3"/>
                <a:gd name="T2" fmla="*/ 0 w 1"/>
                <a:gd name="T3" fmla="*/ 0 h 3"/>
                <a:gd name="T4" fmla="*/ 0 w 1"/>
                <a:gd name="T5" fmla="*/ 56 h 3"/>
                <a:gd name="T6" fmla="*/ 0 w 1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1" y="1"/>
                    <a:pt x="0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1" name="Freeform 857">
              <a:extLst>
                <a:ext uri="{FF2B5EF4-FFF2-40B4-BE49-F238E27FC236}">
                  <a16:creationId xmlns:a16="http://schemas.microsoft.com/office/drawing/2014/main" id="{9A61BEF5-FBF9-4332-82D1-B9AB7B92E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2509"/>
              <a:ext cx="925" cy="174"/>
            </a:xfrm>
            <a:custGeom>
              <a:avLst/>
              <a:gdLst>
                <a:gd name="T0" fmla="*/ 0 w 370"/>
                <a:gd name="T1" fmla="*/ 0 h 65"/>
                <a:gd name="T2" fmla="*/ 5783 w 370"/>
                <a:gd name="T3" fmla="*/ 859 h 65"/>
                <a:gd name="T4" fmla="*/ 0 w 370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0" h="65">
                  <a:moveTo>
                    <a:pt x="0" y="0"/>
                  </a:moveTo>
                  <a:cubicBezTo>
                    <a:pt x="37" y="17"/>
                    <a:pt x="231" y="56"/>
                    <a:pt x="370" y="45"/>
                  </a:cubicBezTo>
                  <a:cubicBezTo>
                    <a:pt x="322" y="65"/>
                    <a:pt x="93" y="5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2" name="Freeform 858">
              <a:extLst>
                <a:ext uri="{FF2B5EF4-FFF2-40B4-BE49-F238E27FC236}">
                  <a16:creationId xmlns:a16="http://schemas.microsoft.com/office/drawing/2014/main" id="{36E2EEE1-19F9-44FB-A3F7-033563B46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720"/>
              <a:ext cx="88" cy="40"/>
            </a:xfrm>
            <a:custGeom>
              <a:avLst/>
              <a:gdLst>
                <a:gd name="T0" fmla="*/ 0 w 35"/>
                <a:gd name="T1" fmla="*/ 0 h 15"/>
                <a:gd name="T2" fmla="*/ 556 w 35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5">
                  <a:moveTo>
                    <a:pt x="0" y="0"/>
                  </a:moveTo>
                  <a:cubicBezTo>
                    <a:pt x="13" y="0"/>
                    <a:pt x="27" y="6"/>
                    <a:pt x="35" y="1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3" name="Freeform 859">
              <a:extLst>
                <a:ext uri="{FF2B5EF4-FFF2-40B4-BE49-F238E27FC236}">
                  <a16:creationId xmlns:a16="http://schemas.microsoft.com/office/drawing/2014/main" id="{AB1C64A7-C8F5-42CA-9EAC-B22DA130B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709"/>
              <a:ext cx="30" cy="30"/>
            </a:xfrm>
            <a:custGeom>
              <a:avLst/>
              <a:gdLst>
                <a:gd name="T0" fmla="*/ 0 w 12"/>
                <a:gd name="T1" fmla="*/ 224 h 11"/>
                <a:gd name="T2" fmla="*/ 188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2" y="6"/>
                    <a:pt x="7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4" name="Freeform 860">
              <a:extLst>
                <a:ext uri="{FF2B5EF4-FFF2-40B4-BE49-F238E27FC236}">
                  <a16:creationId xmlns:a16="http://schemas.microsoft.com/office/drawing/2014/main" id="{ADDA7702-FCE0-45D5-86E8-9CA4D6017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867"/>
              <a:ext cx="17" cy="64"/>
            </a:xfrm>
            <a:custGeom>
              <a:avLst/>
              <a:gdLst>
                <a:gd name="T0" fmla="*/ 0 w 7"/>
                <a:gd name="T1" fmla="*/ 0 h 24"/>
                <a:gd name="T2" fmla="*/ 70 w 7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8"/>
                    <a:pt x="7" y="15"/>
                    <a:pt x="5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5" name="Freeform 861">
              <a:extLst>
                <a:ext uri="{FF2B5EF4-FFF2-40B4-BE49-F238E27FC236}">
                  <a16:creationId xmlns:a16="http://schemas.microsoft.com/office/drawing/2014/main" id="{EB66CA10-49DD-4419-B630-068268BD7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893"/>
              <a:ext cx="35" cy="16"/>
            </a:xfrm>
            <a:custGeom>
              <a:avLst/>
              <a:gdLst>
                <a:gd name="T0" fmla="*/ 0 w 14"/>
                <a:gd name="T1" fmla="*/ 115 h 6"/>
                <a:gd name="T2" fmla="*/ 220 w 14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3" y="2"/>
                    <a:pt x="8" y="0"/>
                    <a:pt x="14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6" name="Freeform 862">
              <a:extLst>
                <a:ext uri="{FF2B5EF4-FFF2-40B4-BE49-F238E27FC236}">
                  <a16:creationId xmlns:a16="http://schemas.microsoft.com/office/drawing/2014/main" id="{27EDBC49-FFB6-49D2-B564-195DA54B0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3029"/>
              <a:ext cx="25" cy="96"/>
            </a:xfrm>
            <a:custGeom>
              <a:avLst/>
              <a:gdLst>
                <a:gd name="T0" fmla="*/ 113 w 10"/>
                <a:gd name="T1" fmla="*/ 0 h 36"/>
                <a:gd name="T2" fmla="*/ 0 w 10"/>
                <a:gd name="T3" fmla="*/ 68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6">
                  <a:moveTo>
                    <a:pt x="7" y="0"/>
                  </a:moveTo>
                  <a:cubicBezTo>
                    <a:pt x="10" y="13"/>
                    <a:pt x="8" y="26"/>
                    <a:pt x="0" y="3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7" name="Freeform 863">
              <a:extLst>
                <a:ext uri="{FF2B5EF4-FFF2-40B4-BE49-F238E27FC236}">
                  <a16:creationId xmlns:a16="http://schemas.microsoft.com/office/drawing/2014/main" id="{D2E96B27-1685-434D-A7B7-C8CD46CE3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3093"/>
              <a:ext cx="33" cy="8"/>
            </a:xfrm>
            <a:custGeom>
              <a:avLst/>
              <a:gdLst>
                <a:gd name="T0" fmla="*/ 0 w 13"/>
                <a:gd name="T1" fmla="*/ 21 h 3"/>
                <a:gd name="T2" fmla="*/ 213 w 1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1"/>
                  </a:moveTo>
                  <a:cubicBezTo>
                    <a:pt x="4" y="0"/>
                    <a:pt x="9" y="1"/>
                    <a:pt x="13" y="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8" name="Freeform 864">
              <a:extLst>
                <a:ext uri="{FF2B5EF4-FFF2-40B4-BE49-F238E27FC236}">
                  <a16:creationId xmlns:a16="http://schemas.microsoft.com/office/drawing/2014/main" id="{5C90B4C3-F7D7-4966-B6BB-362EC22F6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3045"/>
              <a:ext cx="58" cy="56"/>
            </a:xfrm>
            <a:custGeom>
              <a:avLst/>
              <a:gdLst>
                <a:gd name="T0" fmla="*/ 0 w 23"/>
                <a:gd name="T1" fmla="*/ 0 h 21"/>
                <a:gd name="T2" fmla="*/ 368 w 2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1">
                  <a:moveTo>
                    <a:pt x="0" y="0"/>
                  </a:moveTo>
                  <a:cubicBezTo>
                    <a:pt x="2" y="12"/>
                    <a:pt x="11" y="20"/>
                    <a:pt x="23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9" name="Freeform 865">
              <a:extLst>
                <a:ext uri="{FF2B5EF4-FFF2-40B4-BE49-F238E27FC236}">
                  <a16:creationId xmlns:a16="http://schemas.microsoft.com/office/drawing/2014/main" id="{CDF3D893-AC2A-49A3-9EA9-93EF42112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3091"/>
              <a:ext cx="25" cy="29"/>
            </a:xfrm>
            <a:custGeom>
              <a:avLst/>
              <a:gdLst>
                <a:gd name="T0" fmla="*/ 158 w 10"/>
                <a:gd name="T1" fmla="*/ 0 h 11"/>
                <a:gd name="T2" fmla="*/ 0 w 10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cubicBezTo>
                    <a:pt x="6" y="2"/>
                    <a:pt x="2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0" name="Freeform 866">
              <a:extLst>
                <a:ext uri="{FF2B5EF4-FFF2-40B4-BE49-F238E27FC236}">
                  <a16:creationId xmlns:a16="http://schemas.microsoft.com/office/drawing/2014/main" id="{A58FF20D-CA27-45FC-A638-7712A5E9B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2920"/>
              <a:ext cx="13" cy="37"/>
            </a:xfrm>
            <a:custGeom>
              <a:avLst/>
              <a:gdLst>
                <a:gd name="T0" fmla="*/ 0 w 5"/>
                <a:gd name="T1" fmla="*/ 0 h 14"/>
                <a:gd name="T2" fmla="*/ 68 w 5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0" y="0"/>
                  </a:moveTo>
                  <a:cubicBezTo>
                    <a:pt x="4" y="4"/>
                    <a:pt x="5" y="8"/>
                    <a:pt x="4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1" name="Freeform 867">
              <a:extLst>
                <a:ext uri="{FF2B5EF4-FFF2-40B4-BE49-F238E27FC236}">
                  <a16:creationId xmlns:a16="http://schemas.microsoft.com/office/drawing/2014/main" id="{F3095181-126B-40E5-BE14-CAC32CA7A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923"/>
              <a:ext cx="20" cy="16"/>
            </a:xfrm>
            <a:custGeom>
              <a:avLst/>
              <a:gdLst>
                <a:gd name="T0" fmla="*/ 0 w 8"/>
                <a:gd name="T1" fmla="*/ 115 h 6"/>
                <a:gd name="T2" fmla="*/ 125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2" y="3"/>
                    <a:pt x="5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2" name="Freeform 868">
              <a:extLst>
                <a:ext uri="{FF2B5EF4-FFF2-40B4-BE49-F238E27FC236}">
                  <a16:creationId xmlns:a16="http://schemas.microsoft.com/office/drawing/2014/main" id="{718D451B-19AD-45CC-B55F-43D007D34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3272"/>
              <a:ext cx="17" cy="51"/>
            </a:xfrm>
            <a:custGeom>
              <a:avLst/>
              <a:gdLst>
                <a:gd name="T0" fmla="*/ 0 w 7"/>
                <a:gd name="T1" fmla="*/ 0 h 19"/>
                <a:gd name="T2" fmla="*/ 100 w 7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0"/>
                  </a:moveTo>
                  <a:cubicBezTo>
                    <a:pt x="0" y="7"/>
                    <a:pt x="1" y="15"/>
                    <a:pt x="7" y="1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3" name="Freeform 869">
              <a:extLst>
                <a:ext uri="{FF2B5EF4-FFF2-40B4-BE49-F238E27FC236}">
                  <a16:creationId xmlns:a16="http://schemas.microsoft.com/office/drawing/2014/main" id="{3E382F6C-59B7-4A80-AA1F-2FB9CDDD5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3309"/>
              <a:ext cx="15" cy="19"/>
            </a:xfrm>
            <a:custGeom>
              <a:avLst/>
              <a:gdLst>
                <a:gd name="T0" fmla="*/ 95 w 6"/>
                <a:gd name="T1" fmla="*/ 0 h 7"/>
                <a:gd name="T2" fmla="*/ 0 w 6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3" y="1"/>
                    <a:pt x="1" y="3"/>
                    <a:pt x="0" y="7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4" name="Freeform 870">
              <a:extLst>
                <a:ext uri="{FF2B5EF4-FFF2-40B4-BE49-F238E27FC236}">
                  <a16:creationId xmlns:a16="http://schemas.microsoft.com/office/drawing/2014/main" id="{E9CE3663-0702-49DE-9205-EEC135899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709"/>
              <a:ext cx="2" cy="43"/>
            </a:xfrm>
            <a:custGeom>
              <a:avLst/>
              <a:gdLst>
                <a:gd name="T0" fmla="*/ 8 w 1"/>
                <a:gd name="T1" fmla="*/ 0 h 16"/>
                <a:gd name="T2" fmla="*/ 0 w 1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6">
                  <a:moveTo>
                    <a:pt x="1" y="0"/>
                  </a:moveTo>
                  <a:cubicBezTo>
                    <a:pt x="0" y="5"/>
                    <a:pt x="0" y="11"/>
                    <a:pt x="0" y="1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5" name="Freeform 871">
              <a:extLst>
                <a:ext uri="{FF2B5EF4-FFF2-40B4-BE49-F238E27FC236}">
                  <a16:creationId xmlns:a16="http://schemas.microsoft.com/office/drawing/2014/main" id="{C4252688-480F-4D01-B1BB-10EE8837A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3061"/>
              <a:ext cx="48" cy="16"/>
            </a:xfrm>
            <a:custGeom>
              <a:avLst/>
              <a:gdLst>
                <a:gd name="T0" fmla="*/ 0 w 19"/>
                <a:gd name="T1" fmla="*/ 115 h 6"/>
                <a:gd name="T2" fmla="*/ 306 w 1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7" y="6"/>
                    <a:pt x="13" y="4"/>
                    <a:pt x="1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6" name="Freeform 872">
              <a:extLst>
                <a:ext uri="{FF2B5EF4-FFF2-40B4-BE49-F238E27FC236}">
                  <a16:creationId xmlns:a16="http://schemas.microsoft.com/office/drawing/2014/main" id="{BF89AA42-46BB-4A45-9E87-FDC5171E8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2877"/>
              <a:ext cx="30" cy="14"/>
            </a:xfrm>
            <a:custGeom>
              <a:avLst/>
              <a:gdLst>
                <a:gd name="T0" fmla="*/ 0 w 12"/>
                <a:gd name="T1" fmla="*/ 87 h 5"/>
                <a:gd name="T2" fmla="*/ 188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5" y="5"/>
                    <a:pt x="9" y="4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7" name="Freeform 873">
              <a:extLst>
                <a:ext uri="{FF2B5EF4-FFF2-40B4-BE49-F238E27FC236}">
                  <a16:creationId xmlns:a16="http://schemas.microsoft.com/office/drawing/2014/main" id="{39E9E963-86D6-4001-9B4E-D514E076A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56"/>
              <a:ext cx="45" cy="13"/>
            </a:xfrm>
            <a:custGeom>
              <a:avLst/>
              <a:gdLst>
                <a:gd name="T0" fmla="*/ 283 w 18"/>
                <a:gd name="T1" fmla="*/ 0 h 5"/>
                <a:gd name="T2" fmla="*/ 0 w 18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cubicBezTo>
                    <a:pt x="11" y="0"/>
                    <a:pt x="6" y="2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8" name="Freeform 874">
              <a:extLst>
                <a:ext uri="{FF2B5EF4-FFF2-40B4-BE49-F238E27FC236}">
                  <a16:creationId xmlns:a16="http://schemas.microsoft.com/office/drawing/2014/main" id="{D5BF727F-D42B-4883-8A84-5052A878B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680"/>
              <a:ext cx="48" cy="61"/>
            </a:xfrm>
            <a:custGeom>
              <a:avLst/>
              <a:gdLst>
                <a:gd name="T0" fmla="*/ 306 w 19"/>
                <a:gd name="T1" fmla="*/ 0 h 23"/>
                <a:gd name="T2" fmla="*/ 0 w 19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19" y="0"/>
                  </a:moveTo>
                  <a:cubicBezTo>
                    <a:pt x="18" y="12"/>
                    <a:pt x="10" y="18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9" name="Freeform 875">
              <a:extLst>
                <a:ext uri="{FF2B5EF4-FFF2-40B4-BE49-F238E27FC236}">
                  <a16:creationId xmlns:a16="http://schemas.microsoft.com/office/drawing/2014/main" id="{06BA48C2-D3E4-468D-83E0-2B812C549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733"/>
              <a:ext cx="20" cy="27"/>
            </a:xfrm>
            <a:custGeom>
              <a:avLst/>
              <a:gdLst>
                <a:gd name="T0" fmla="*/ 0 w 8"/>
                <a:gd name="T1" fmla="*/ 0 h 10"/>
                <a:gd name="T2" fmla="*/ 125 w 8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2" y="4"/>
                    <a:pt x="5" y="7"/>
                    <a:pt x="8" y="1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0" name="Freeform 876">
              <a:extLst>
                <a:ext uri="{FF2B5EF4-FFF2-40B4-BE49-F238E27FC236}">
                  <a16:creationId xmlns:a16="http://schemas.microsoft.com/office/drawing/2014/main" id="{68B5BDE1-7473-4682-B02D-47CFD09C6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789"/>
              <a:ext cx="25" cy="62"/>
            </a:xfrm>
            <a:custGeom>
              <a:avLst/>
              <a:gdLst>
                <a:gd name="T0" fmla="*/ 0 w 10"/>
                <a:gd name="T1" fmla="*/ 0 h 23"/>
                <a:gd name="T2" fmla="*/ 125 w 10"/>
                <a:gd name="T3" fmla="*/ 45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0" y="0"/>
                  </a:moveTo>
                  <a:cubicBezTo>
                    <a:pt x="4" y="7"/>
                    <a:pt x="10" y="14"/>
                    <a:pt x="8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1" name="Freeform 877">
              <a:extLst>
                <a:ext uri="{FF2B5EF4-FFF2-40B4-BE49-F238E27FC236}">
                  <a16:creationId xmlns:a16="http://schemas.microsoft.com/office/drawing/2014/main" id="{D4741568-83A7-4C12-832C-1FAB680DF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2805"/>
              <a:ext cx="30" cy="22"/>
            </a:xfrm>
            <a:custGeom>
              <a:avLst/>
              <a:gdLst>
                <a:gd name="T0" fmla="*/ 0 w 12"/>
                <a:gd name="T1" fmla="*/ 168 h 8"/>
                <a:gd name="T2" fmla="*/ 188 w 12"/>
                <a:gd name="T3" fmla="*/ 2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2" y="2"/>
                    <a:pt x="6" y="0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2" name="Freeform 878">
              <a:extLst>
                <a:ext uri="{FF2B5EF4-FFF2-40B4-BE49-F238E27FC236}">
                  <a16:creationId xmlns:a16="http://schemas.microsoft.com/office/drawing/2014/main" id="{E6634CFD-D78C-4AF4-B0B8-040BD69B7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2685"/>
              <a:ext cx="45" cy="32"/>
            </a:xfrm>
            <a:custGeom>
              <a:avLst/>
              <a:gdLst>
                <a:gd name="T0" fmla="*/ 0 w 18"/>
                <a:gd name="T1" fmla="*/ 0 h 12"/>
                <a:gd name="T2" fmla="*/ 283 w 1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3" y="7"/>
                    <a:pt x="10" y="12"/>
                    <a:pt x="18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3" name="Freeform 879">
              <a:extLst>
                <a:ext uri="{FF2B5EF4-FFF2-40B4-BE49-F238E27FC236}">
                  <a16:creationId xmlns:a16="http://schemas.microsoft.com/office/drawing/2014/main" id="{60706450-4031-4479-B562-6DE6E6DA5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795"/>
              <a:ext cx="33" cy="42"/>
            </a:xfrm>
            <a:custGeom>
              <a:avLst/>
              <a:gdLst>
                <a:gd name="T0" fmla="*/ 0 w 13"/>
                <a:gd name="T1" fmla="*/ 289 h 16"/>
                <a:gd name="T2" fmla="*/ 213 w 1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5" y="11"/>
                    <a:pt x="9" y="5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4" name="Freeform 880">
              <a:extLst>
                <a:ext uri="{FF2B5EF4-FFF2-40B4-BE49-F238E27FC236}">
                  <a16:creationId xmlns:a16="http://schemas.microsoft.com/office/drawing/2014/main" id="{FC066029-EB1D-40FB-8AF4-218C0D03B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" y="2659"/>
              <a:ext cx="601" cy="754"/>
            </a:xfrm>
            <a:custGeom>
              <a:avLst/>
              <a:gdLst>
                <a:gd name="T0" fmla="*/ 0 w 240"/>
                <a:gd name="T1" fmla="*/ 0 h 283"/>
                <a:gd name="T2" fmla="*/ 3769 w 240"/>
                <a:gd name="T3" fmla="*/ 5353 h 283"/>
                <a:gd name="T4" fmla="*/ 0 w 240"/>
                <a:gd name="T5" fmla="*/ 0 h 2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283">
                  <a:moveTo>
                    <a:pt x="0" y="0"/>
                  </a:moveTo>
                  <a:cubicBezTo>
                    <a:pt x="48" y="31"/>
                    <a:pt x="187" y="195"/>
                    <a:pt x="240" y="283"/>
                  </a:cubicBezTo>
                  <a:cubicBezTo>
                    <a:pt x="202" y="235"/>
                    <a:pt x="48" y="3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5" name="Freeform 881">
              <a:extLst>
                <a:ext uri="{FF2B5EF4-FFF2-40B4-BE49-F238E27FC236}">
                  <a16:creationId xmlns:a16="http://schemas.microsoft.com/office/drawing/2014/main" id="{6AAFC8FA-CA87-4706-A93E-167CC8DFA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240"/>
              <a:ext cx="1331" cy="1368"/>
            </a:xfrm>
            <a:custGeom>
              <a:avLst/>
              <a:gdLst>
                <a:gd name="T0" fmla="*/ 4556 w 532"/>
                <a:gd name="T1" fmla="*/ 1288 h 513"/>
                <a:gd name="T2" fmla="*/ 95 w 532"/>
                <a:gd name="T3" fmla="*/ 171 h 513"/>
                <a:gd name="T4" fmla="*/ 708 w 532"/>
                <a:gd name="T5" fmla="*/ 1387 h 513"/>
                <a:gd name="T6" fmla="*/ 2629 w 532"/>
                <a:gd name="T7" fmla="*/ 3848 h 513"/>
                <a:gd name="T8" fmla="*/ 5952 w 532"/>
                <a:gd name="T9" fmla="*/ 8456 h 513"/>
                <a:gd name="T10" fmla="*/ 6843 w 532"/>
                <a:gd name="T11" fmla="*/ 9707 h 513"/>
                <a:gd name="T12" fmla="*/ 6860 w 532"/>
                <a:gd name="T13" fmla="*/ 9707 h 513"/>
                <a:gd name="T14" fmla="*/ 6860 w 532"/>
                <a:gd name="T15" fmla="*/ 9693 h 513"/>
                <a:gd name="T16" fmla="*/ 5964 w 532"/>
                <a:gd name="T17" fmla="*/ 7736 h 513"/>
                <a:gd name="T18" fmla="*/ 988 w 532"/>
                <a:gd name="T19" fmla="*/ 1229 h 513"/>
                <a:gd name="T20" fmla="*/ 833 w 532"/>
                <a:gd name="T21" fmla="*/ 1117 h 513"/>
                <a:gd name="T22" fmla="*/ 988 w 532"/>
                <a:gd name="T23" fmla="*/ 1229 h 513"/>
                <a:gd name="T24" fmla="*/ 3350 w 532"/>
                <a:gd name="T25" fmla="*/ 2141 h 513"/>
                <a:gd name="T26" fmla="*/ 8331 w 532"/>
                <a:gd name="T27" fmla="*/ 2483 h 513"/>
                <a:gd name="T28" fmla="*/ 8331 w 532"/>
                <a:gd name="T29" fmla="*/ 2483 h 513"/>
                <a:gd name="T30" fmla="*/ 8331 w 532"/>
                <a:gd name="T31" fmla="*/ 2467 h 513"/>
                <a:gd name="T32" fmla="*/ 4556 w 532"/>
                <a:gd name="T33" fmla="*/ 1288 h 5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2" h="513">
                  <a:moveTo>
                    <a:pt x="291" y="68"/>
                  </a:moveTo>
                  <a:cubicBezTo>
                    <a:pt x="191" y="51"/>
                    <a:pt x="45" y="0"/>
                    <a:pt x="6" y="9"/>
                  </a:cubicBezTo>
                  <a:cubicBezTo>
                    <a:pt x="0" y="11"/>
                    <a:pt x="33" y="59"/>
                    <a:pt x="45" y="73"/>
                  </a:cubicBezTo>
                  <a:cubicBezTo>
                    <a:pt x="72" y="105"/>
                    <a:pt x="125" y="158"/>
                    <a:pt x="168" y="203"/>
                  </a:cubicBezTo>
                  <a:cubicBezTo>
                    <a:pt x="207" y="243"/>
                    <a:pt x="302" y="330"/>
                    <a:pt x="380" y="446"/>
                  </a:cubicBezTo>
                  <a:cubicBezTo>
                    <a:pt x="405" y="483"/>
                    <a:pt x="423" y="509"/>
                    <a:pt x="437" y="512"/>
                  </a:cubicBezTo>
                  <a:cubicBezTo>
                    <a:pt x="439" y="513"/>
                    <a:pt x="438" y="512"/>
                    <a:pt x="438" y="512"/>
                  </a:cubicBezTo>
                  <a:cubicBezTo>
                    <a:pt x="438" y="511"/>
                    <a:pt x="438" y="511"/>
                    <a:pt x="438" y="511"/>
                  </a:cubicBezTo>
                  <a:cubicBezTo>
                    <a:pt x="438" y="511"/>
                    <a:pt x="425" y="476"/>
                    <a:pt x="381" y="408"/>
                  </a:cubicBezTo>
                  <a:cubicBezTo>
                    <a:pt x="339" y="343"/>
                    <a:pt x="137" y="112"/>
                    <a:pt x="63" y="65"/>
                  </a:cubicBezTo>
                  <a:cubicBezTo>
                    <a:pt x="60" y="63"/>
                    <a:pt x="56" y="61"/>
                    <a:pt x="53" y="59"/>
                  </a:cubicBezTo>
                  <a:cubicBezTo>
                    <a:pt x="56" y="60"/>
                    <a:pt x="60" y="62"/>
                    <a:pt x="63" y="65"/>
                  </a:cubicBezTo>
                  <a:cubicBezTo>
                    <a:pt x="98" y="84"/>
                    <a:pt x="148" y="99"/>
                    <a:pt x="214" y="113"/>
                  </a:cubicBezTo>
                  <a:cubicBezTo>
                    <a:pt x="335" y="138"/>
                    <a:pt x="502" y="151"/>
                    <a:pt x="532" y="131"/>
                  </a:cubicBezTo>
                  <a:cubicBezTo>
                    <a:pt x="532" y="131"/>
                    <a:pt x="532" y="131"/>
                    <a:pt x="532" y="131"/>
                  </a:cubicBezTo>
                  <a:cubicBezTo>
                    <a:pt x="532" y="131"/>
                    <a:pt x="532" y="130"/>
                    <a:pt x="532" y="130"/>
                  </a:cubicBezTo>
                  <a:cubicBezTo>
                    <a:pt x="519" y="99"/>
                    <a:pt x="425" y="91"/>
                    <a:pt x="291" y="6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6" name="Freeform 882">
              <a:extLst>
                <a:ext uri="{FF2B5EF4-FFF2-40B4-BE49-F238E27FC236}">
                  <a16:creationId xmlns:a16="http://schemas.microsoft.com/office/drawing/2014/main" id="{15070630-BEA9-4ACA-834D-756BD6473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2307"/>
              <a:ext cx="888" cy="197"/>
            </a:xfrm>
            <a:custGeom>
              <a:avLst/>
              <a:gdLst>
                <a:gd name="T0" fmla="*/ 0 w 355"/>
                <a:gd name="T1" fmla="*/ 0 h 74"/>
                <a:gd name="T2" fmla="*/ 1959 w 355"/>
                <a:gd name="T3" fmla="*/ 602 h 74"/>
                <a:gd name="T4" fmla="*/ 3722 w 355"/>
                <a:gd name="T5" fmla="*/ 1020 h 74"/>
                <a:gd name="T6" fmla="*/ 5556 w 355"/>
                <a:gd name="T7" fmla="*/ 1395 h 74"/>
                <a:gd name="T8" fmla="*/ 3209 w 355"/>
                <a:gd name="T9" fmla="*/ 1078 h 74"/>
                <a:gd name="T10" fmla="*/ 1188 w 355"/>
                <a:gd name="T11" fmla="*/ 431 h 74"/>
                <a:gd name="T12" fmla="*/ 0 w 355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74">
                  <a:moveTo>
                    <a:pt x="0" y="0"/>
                  </a:moveTo>
                  <a:cubicBezTo>
                    <a:pt x="26" y="2"/>
                    <a:pt x="89" y="22"/>
                    <a:pt x="125" y="32"/>
                  </a:cubicBezTo>
                  <a:cubicBezTo>
                    <a:pt x="161" y="42"/>
                    <a:pt x="191" y="48"/>
                    <a:pt x="238" y="54"/>
                  </a:cubicBezTo>
                  <a:cubicBezTo>
                    <a:pt x="285" y="60"/>
                    <a:pt x="345" y="70"/>
                    <a:pt x="355" y="74"/>
                  </a:cubicBezTo>
                  <a:cubicBezTo>
                    <a:pt x="325" y="71"/>
                    <a:pt x="251" y="62"/>
                    <a:pt x="205" y="57"/>
                  </a:cubicBezTo>
                  <a:cubicBezTo>
                    <a:pt x="159" y="52"/>
                    <a:pt x="101" y="34"/>
                    <a:pt x="76" y="23"/>
                  </a:cubicBezTo>
                  <a:cubicBezTo>
                    <a:pt x="51" y="13"/>
                    <a:pt x="12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7" name="Freeform 883">
              <a:extLst>
                <a:ext uri="{FF2B5EF4-FFF2-40B4-BE49-F238E27FC236}">
                  <a16:creationId xmlns:a16="http://schemas.microsoft.com/office/drawing/2014/main" id="{0E565DC5-7619-4818-8DDE-EC79C306F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443"/>
              <a:ext cx="135" cy="96"/>
            </a:xfrm>
            <a:custGeom>
              <a:avLst/>
              <a:gdLst>
                <a:gd name="T0" fmla="*/ 113 w 54"/>
                <a:gd name="T1" fmla="*/ 0 h 36"/>
                <a:gd name="T2" fmla="*/ 283 w 54"/>
                <a:gd name="T3" fmla="*/ 491 h 36"/>
                <a:gd name="T4" fmla="*/ 845 w 54"/>
                <a:gd name="T5" fmla="*/ 149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6">
                  <a:moveTo>
                    <a:pt x="7" y="0"/>
                  </a:moveTo>
                  <a:cubicBezTo>
                    <a:pt x="0" y="15"/>
                    <a:pt x="2" y="24"/>
                    <a:pt x="18" y="26"/>
                  </a:cubicBezTo>
                  <a:cubicBezTo>
                    <a:pt x="33" y="28"/>
                    <a:pt x="42" y="36"/>
                    <a:pt x="54" y="8"/>
                  </a:cubicBezTo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8" name="Freeform 884">
              <a:extLst>
                <a:ext uri="{FF2B5EF4-FFF2-40B4-BE49-F238E27FC236}">
                  <a16:creationId xmlns:a16="http://schemas.microsoft.com/office/drawing/2014/main" id="{F7203B00-419D-4007-A18C-535AA9DB8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443"/>
              <a:ext cx="135" cy="96"/>
            </a:xfrm>
            <a:custGeom>
              <a:avLst/>
              <a:gdLst>
                <a:gd name="T0" fmla="*/ 113 w 54"/>
                <a:gd name="T1" fmla="*/ 0 h 36"/>
                <a:gd name="T2" fmla="*/ 283 w 54"/>
                <a:gd name="T3" fmla="*/ 491 h 36"/>
                <a:gd name="T4" fmla="*/ 845 w 54"/>
                <a:gd name="T5" fmla="*/ 149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6">
                  <a:moveTo>
                    <a:pt x="7" y="0"/>
                  </a:moveTo>
                  <a:cubicBezTo>
                    <a:pt x="0" y="15"/>
                    <a:pt x="2" y="24"/>
                    <a:pt x="18" y="26"/>
                  </a:cubicBezTo>
                  <a:cubicBezTo>
                    <a:pt x="33" y="28"/>
                    <a:pt x="42" y="36"/>
                    <a:pt x="54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9" name="Freeform 885">
              <a:extLst>
                <a:ext uri="{FF2B5EF4-FFF2-40B4-BE49-F238E27FC236}">
                  <a16:creationId xmlns:a16="http://schemas.microsoft.com/office/drawing/2014/main" id="{2496279D-859E-4008-BBF6-D8D0BA282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2501"/>
              <a:ext cx="47" cy="19"/>
            </a:xfrm>
            <a:custGeom>
              <a:avLst/>
              <a:gdLst>
                <a:gd name="T0" fmla="*/ 0 w 19"/>
                <a:gd name="T1" fmla="*/ 141 h 7"/>
                <a:gd name="T2" fmla="*/ 287 w 1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7">
                  <a:moveTo>
                    <a:pt x="0" y="7"/>
                  </a:moveTo>
                  <a:cubicBezTo>
                    <a:pt x="7" y="7"/>
                    <a:pt x="17" y="6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0" name="Freeform 886">
              <a:extLst>
                <a:ext uri="{FF2B5EF4-FFF2-40B4-BE49-F238E27FC236}">
                  <a16:creationId xmlns:a16="http://schemas.microsoft.com/office/drawing/2014/main" id="{16D9C558-7707-4AFF-949D-E02540268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475"/>
              <a:ext cx="30" cy="32"/>
            </a:xfrm>
            <a:custGeom>
              <a:avLst/>
              <a:gdLst>
                <a:gd name="T0" fmla="*/ 20 w 12"/>
                <a:gd name="T1" fmla="*/ 0 h 12"/>
                <a:gd name="T2" fmla="*/ 188 w 12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1" y="0"/>
                  </a:moveTo>
                  <a:cubicBezTo>
                    <a:pt x="0" y="3"/>
                    <a:pt x="4" y="10"/>
                    <a:pt x="12" y="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1" name="Freeform 887">
              <a:extLst>
                <a:ext uri="{FF2B5EF4-FFF2-40B4-BE49-F238E27FC236}">
                  <a16:creationId xmlns:a16="http://schemas.microsoft.com/office/drawing/2014/main" id="{23AE257F-86E3-47C4-A2F2-00D820F7F2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0" y="2632"/>
              <a:ext cx="671" cy="765"/>
            </a:xfrm>
            <a:custGeom>
              <a:avLst/>
              <a:gdLst>
                <a:gd name="T0" fmla="*/ 208 w 268"/>
                <a:gd name="T1" fmla="*/ 115 h 287"/>
                <a:gd name="T2" fmla="*/ 0 w 268"/>
                <a:gd name="T3" fmla="*/ 0 h 287"/>
                <a:gd name="T4" fmla="*/ 0 w 268"/>
                <a:gd name="T5" fmla="*/ 115 h 287"/>
                <a:gd name="T6" fmla="*/ 0 w 268"/>
                <a:gd name="T7" fmla="*/ 456 h 287"/>
                <a:gd name="T8" fmla="*/ 283 w 268"/>
                <a:gd name="T9" fmla="*/ 533 h 287"/>
                <a:gd name="T10" fmla="*/ 879 w 268"/>
                <a:gd name="T11" fmla="*/ 661 h 287"/>
                <a:gd name="T12" fmla="*/ 613 w 268"/>
                <a:gd name="T13" fmla="*/ 227 h 287"/>
                <a:gd name="T14" fmla="*/ 208 w 268"/>
                <a:gd name="T15" fmla="*/ 115 h 287"/>
                <a:gd name="T16" fmla="*/ 4156 w 268"/>
                <a:gd name="T17" fmla="*/ 5003 h 287"/>
                <a:gd name="T18" fmla="*/ 3923 w 268"/>
                <a:gd name="T19" fmla="*/ 4753 h 287"/>
                <a:gd name="T20" fmla="*/ 3548 w 268"/>
                <a:gd name="T21" fmla="*/ 4014 h 287"/>
                <a:gd name="T22" fmla="*/ 2809 w 268"/>
                <a:gd name="T23" fmla="*/ 3297 h 287"/>
                <a:gd name="T24" fmla="*/ 2639 w 268"/>
                <a:gd name="T25" fmla="*/ 3596 h 287"/>
                <a:gd name="T26" fmla="*/ 2639 w 268"/>
                <a:gd name="T27" fmla="*/ 3617 h 287"/>
                <a:gd name="T28" fmla="*/ 2546 w 268"/>
                <a:gd name="T29" fmla="*/ 3729 h 287"/>
                <a:gd name="T30" fmla="*/ 2651 w 268"/>
                <a:gd name="T31" fmla="*/ 3878 h 287"/>
                <a:gd name="T32" fmla="*/ 2839 w 268"/>
                <a:gd name="T33" fmla="*/ 4129 h 287"/>
                <a:gd name="T34" fmla="*/ 2964 w 268"/>
                <a:gd name="T35" fmla="*/ 3958 h 287"/>
                <a:gd name="T36" fmla="*/ 3060 w 268"/>
                <a:gd name="T37" fmla="*/ 3993 h 287"/>
                <a:gd name="T38" fmla="*/ 3172 w 268"/>
                <a:gd name="T39" fmla="*/ 4321 h 287"/>
                <a:gd name="T40" fmla="*/ 3247 w 268"/>
                <a:gd name="T41" fmla="*/ 4790 h 287"/>
                <a:gd name="T42" fmla="*/ 3373 w 268"/>
                <a:gd name="T43" fmla="*/ 4961 h 287"/>
                <a:gd name="T44" fmla="*/ 3748 w 268"/>
                <a:gd name="T45" fmla="*/ 5400 h 287"/>
                <a:gd name="T46" fmla="*/ 3831 w 268"/>
                <a:gd name="T47" fmla="*/ 5435 h 287"/>
                <a:gd name="T48" fmla="*/ 3781 w 268"/>
                <a:gd name="T49" fmla="*/ 5115 h 287"/>
                <a:gd name="T50" fmla="*/ 4186 w 268"/>
                <a:gd name="T51" fmla="*/ 5400 h 287"/>
                <a:gd name="T52" fmla="*/ 4156 w 268"/>
                <a:gd name="T53" fmla="*/ 5003 h 287"/>
                <a:gd name="T54" fmla="*/ 2451 w 268"/>
                <a:gd name="T55" fmla="*/ 2522 h 287"/>
                <a:gd name="T56" fmla="*/ 2056 w 268"/>
                <a:gd name="T57" fmla="*/ 2785 h 287"/>
                <a:gd name="T58" fmla="*/ 2138 w 268"/>
                <a:gd name="T59" fmla="*/ 2935 h 287"/>
                <a:gd name="T60" fmla="*/ 2263 w 268"/>
                <a:gd name="T61" fmla="*/ 3255 h 287"/>
                <a:gd name="T62" fmla="*/ 2702 w 268"/>
                <a:gd name="T63" fmla="*/ 2969 h 287"/>
                <a:gd name="T64" fmla="*/ 2451 w 268"/>
                <a:gd name="T65" fmla="*/ 2522 h 287"/>
                <a:gd name="T66" fmla="*/ 1430 w 268"/>
                <a:gd name="T67" fmla="*/ 1399 h 287"/>
                <a:gd name="T68" fmla="*/ 1304 w 268"/>
                <a:gd name="T69" fmla="*/ 1613 h 287"/>
                <a:gd name="T70" fmla="*/ 1147 w 268"/>
                <a:gd name="T71" fmla="*/ 1898 h 287"/>
                <a:gd name="T72" fmla="*/ 1192 w 268"/>
                <a:gd name="T73" fmla="*/ 1911 h 287"/>
                <a:gd name="T74" fmla="*/ 1535 w 268"/>
                <a:gd name="T75" fmla="*/ 2103 h 287"/>
                <a:gd name="T76" fmla="*/ 1522 w 268"/>
                <a:gd name="T77" fmla="*/ 2068 h 287"/>
                <a:gd name="T78" fmla="*/ 1647 w 268"/>
                <a:gd name="T79" fmla="*/ 1669 h 287"/>
                <a:gd name="T80" fmla="*/ 1680 w 268"/>
                <a:gd name="T81" fmla="*/ 1613 h 287"/>
                <a:gd name="T82" fmla="*/ 1430 w 268"/>
                <a:gd name="T83" fmla="*/ 1399 h 28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68" h="287">
                  <a:moveTo>
                    <a:pt x="13" y="6"/>
                  </a:moveTo>
                  <a:cubicBezTo>
                    <a:pt x="11" y="5"/>
                    <a:pt x="5" y="3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12"/>
                    <a:pt x="0" y="18"/>
                    <a:pt x="0" y="24"/>
                  </a:cubicBezTo>
                  <a:cubicBezTo>
                    <a:pt x="5" y="25"/>
                    <a:pt x="11" y="26"/>
                    <a:pt x="18" y="28"/>
                  </a:cubicBezTo>
                  <a:cubicBezTo>
                    <a:pt x="30" y="32"/>
                    <a:pt x="43" y="34"/>
                    <a:pt x="56" y="35"/>
                  </a:cubicBezTo>
                  <a:cubicBezTo>
                    <a:pt x="52" y="27"/>
                    <a:pt x="45" y="19"/>
                    <a:pt x="39" y="12"/>
                  </a:cubicBezTo>
                  <a:cubicBezTo>
                    <a:pt x="30" y="11"/>
                    <a:pt x="21" y="8"/>
                    <a:pt x="13" y="6"/>
                  </a:cubicBezTo>
                  <a:close/>
                  <a:moveTo>
                    <a:pt x="265" y="264"/>
                  </a:moveTo>
                  <a:cubicBezTo>
                    <a:pt x="260" y="260"/>
                    <a:pt x="255" y="256"/>
                    <a:pt x="250" y="251"/>
                  </a:cubicBezTo>
                  <a:cubicBezTo>
                    <a:pt x="248" y="248"/>
                    <a:pt x="235" y="233"/>
                    <a:pt x="226" y="212"/>
                  </a:cubicBezTo>
                  <a:cubicBezTo>
                    <a:pt x="211" y="191"/>
                    <a:pt x="182" y="168"/>
                    <a:pt x="179" y="174"/>
                  </a:cubicBezTo>
                  <a:cubicBezTo>
                    <a:pt x="175" y="183"/>
                    <a:pt x="168" y="190"/>
                    <a:pt x="168" y="190"/>
                  </a:cubicBezTo>
                  <a:cubicBezTo>
                    <a:pt x="168" y="191"/>
                    <a:pt x="168" y="191"/>
                    <a:pt x="168" y="191"/>
                  </a:cubicBezTo>
                  <a:cubicBezTo>
                    <a:pt x="166" y="193"/>
                    <a:pt x="164" y="195"/>
                    <a:pt x="162" y="197"/>
                  </a:cubicBezTo>
                  <a:cubicBezTo>
                    <a:pt x="164" y="200"/>
                    <a:pt x="167" y="202"/>
                    <a:pt x="169" y="205"/>
                  </a:cubicBezTo>
                  <a:cubicBezTo>
                    <a:pt x="173" y="209"/>
                    <a:pt x="177" y="213"/>
                    <a:pt x="181" y="218"/>
                  </a:cubicBezTo>
                  <a:cubicBezTo>
                    <a:pt x="184" y="214"/>
                    <a:pt x="187" y="211"/>
                    <a:pt x="189" y="209"/>
                  </a:cubicBezTo>
                  <a:cubicBezTo>
                    <a:pt x="193" y="205"/>
                    <a:pt x="194" y="209"/>
                    <a:pt x="195" y="211"/>
                  </a:cubicBezTo>
                  <a:cubicBezTo>
                    <a:pt x="197" y="217"/>
                    <a:pt x="199" y="223"/>
                    <a:pt x="202" y="228"/>
                  </a:cubicBezTo>
                  <a:cubicBezTo>
                    <a:pt x="204" y="232"/>
                    <a:pt x="207" y="241"/>
                    <a:pt x="207" y="253"/>
                  </a:cubicBezTo>
                  <a:cubicBezTo>
                    <a:pt x="209" y="256"/>
                    <a:pt x="212" y="259"/>
                    <a:pt x="215" y="262"/>
                  </a:cubicBezTo>
                  <a:cubicBezTo>
                    <a:pt x="222" y="272"/>
                    <a:pt x="228" y="279"/>
                    <a:pt x="239" y="285"/>
                  </a:cubicBezTo>
                  <a:cubicBezTo>
                    <a:pt x="240" y="286"/>
                    <a:pt x="242" y="287"/>
                    <a:pt x="244" y="287"/>
                  </a:cubicBezTo>
                  <a:cubicBezTo>
                    <a:pt x="243" y="281"/>
                    <a:pt x="242" y="275"/>
                    <a:pt x="241" y="270"/>
                  </a:cubicBezTo>
                  <a:cubicBezTo>
                    <a:pt x="247" y="276"/>
                    <a:pt x="258" y="280"/>
                    <a:pt x="267" y="285"/>
                  </a:cubicBezTo>
                  <a:cubicBezTo>
                    <a:pt x="268" y="280"/>
                    <a:pt x="267" y="270"/>
                    <a:pt x="265" y="264"/>
                  </a:cubicBezTo>
                  <a:close/>
                  <a:moveTo>
                    <a:pt x="156" y="133"/>
                  </a:moveTo>
                  <a:cubicBezTo>
                    <a:pt x="149" y="138"/>
                    <a:pt x="140" y="143"/>
                    <a:pt x="131" y="147"/>
                  </a:cubicBezTo>
                  <a:cubicBezTo>
                    <a:pt x="133" y="150"/>
                    <a:pt x="135" y="153"/>
                    <a:pt x="136" y="155"/>
                  </a:cubicBezTo>
                  <a:cubicBezTo>
                    <a:pt x="139" y="161"/>
                    <a:pt x="142" y="166"/>
                    <a:pt x="144" y="172"/>
                  </a:cubicBezTo>
                  <a:cubicBezTo>
                    <a:pt x="153" y="167"/>
                    <a:pt x="163" y="162"/>
                    <a:pt x="172" y="157"/>
                  </a:cubicBezTo>
                  <a:cubicBezTo>
                    <a:pt x="169" y="147"/>
                    <a:pt x="161" y="138"/>
                    <a:pt x="156" y="133"/>
                  </a:cubicBezTo>
                  <a:close/>
                  <a:moveTo>
                    <a:pt x="91" y="74"/>
                  </a:moveTo>
                  <a:cubicBezTo>
                    <a:pt x="88" y="77"/>
                    <a:pt x="85" y="81"/>
                    <a:pt x="83" y="85"/>
                  </a:cubicBezTo>
                  <a:cubicBezTo>
                    <a:pt x="83" y="86"/>
                    <a:pt x="78" y="92"/>
                    <a:pt x="73" y="100"/>
                  </a:cubicBezTo>
                  <a:cubicBezTo>
                    <a:pt x="74" y="100"/>
                    <a:pt x="75" y="101"/>
                    <a:pt x="76" y="101"/>
                  </a:cubicBezTo>
                  <a:cubicBezTo>
                    <a:pt x="83" y="104"/>
                    <a:pt x="90" y="107"/>
                    <a:pt x="98" y="111"/>
                  </a:cubicBezTo>
                  <a:cubicBezTo>
                    <a:pt x="98" y="110"/>
                    <a:pt x="98" y="110"/>
                    <a:pt x="97" y="109"/>
                  </a:cubicBezTo>
                  <a:cubicBezTo>
                    <a:pt x="97" y="105"/>
                    <a:pt x="99" y="97"/>
                    <a:pt x="105" y="88"/>
                  </a:cubicBezTo>
                  <a:cubicBezTo>
                    <a:pt x="106" y="87"/>
                    <a:pt x="107" y="86"/>
                    <a:pt x="107" y="85"/>
                  </a:cubicBezTo>
                  <a:cubicBezTo>
                    <a:pt x="102" y="77"/>
                    <a:pt x="94" y="75"/>
                    <a:pt x="91" y="74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2" name="Freeform 888">
              <a:extLst>
                <a:ext uri="{FF2B5EF4-FFF2-40B4-BE49-F238E27FC236}">
                  <a16:creationId xmlns:a16="http://schemas.microsoft.com/office/drawing/2014/main" id="{C966AFC1-50B7-4B23-96D4-4915AF0D1F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0" y="2632"/>
              <a:ext cx="671" cy="765"/>
            </a:xfrm>
            <a:custGeom>
              <a:avLst/>
              <a:gdLst>
                <a:gd name="T0" fmla="*/ 0 w 268"/>
                <a:gd name="T1" fmla="*/ 456 h 287"/>
                <a:gd name="T2" fmla="*/ 283 w 268"/>
                <a:gd name="T3" fmla="*/ 533 h 287"/>
                <a:gd name="T4" fmla="*/ 879 w 268"/>
                <a:gd name="T5" fmla="*/ 661 h 287"/>
                <a:gd name="T6" fmla="*/ 613 w 268"/>
                <a:gd name="T7" fmla="*/ 227 h 287"/>
                <a:gd name="T8" fmla="*/ 208 w 268"/>
                <a:gd name="T9" fmla="*/ 115 h 287"/>
                <a:gd name="T10" fmla="*/ 0 w 268"/>
                <a:gd name="T11" fmla="*/ 0 h 287"/>
                <a:gd name="T12" fmla="*/ 3831 w 268"/>
                <a:gd name="T13" fmla="*/ 5435 h 287"/>
                <a:gd name="T14" fmla="*/ 3781 w 268"/>
                <a:gd name="T15" fmla="*/ 5115 h 287"/>
                <a:gd name="T16" fmla="*/ 4186 w 268"/>
                <a:gd name="T17" fmla="*/ 5400 h 287"/>
                <a:gd name="T18" fmla="*/ 4156 w 268"/>
                <a:gd name="T19" fmla="*/ 5003 h 287"/>
                <a:gd name="T20" fmla="*/ 3923 w 268"/>
                <a:gd name="T21" fmla="*/ 4753 h 287"/>
                <a:gd name="T22" fmla="*/ 3548 w 268"/>
                <a:gd name="T23" fmla="*/ 4014 h 287"/>
                <a:gd name="T24" fmla="*/ 2809 w 268"/>
                <a:gd name="T25" fmla="*/ 3297 h 287"/>
                <a:gd name="T26" fmla="*/ 2639 w 268"/>
                <a:gd name="T27" fmla="*/ 3596 h 287"/>
                <a:gd name="T28" fmla="*/ 2639 w 268"/>
                <a:gd name="T29" fmla="*/ 3617 h 287"/>
                <a:gd name="T30" fmla="*/ 2546 w 268"/>
                <a:gd name="T31" fmla="*/ 3729 h 287"/>
                <a:gd name="T32" fmla="*/ 2839 w 268"/>
                <a:gd name="T33" fmla="*/ 4129 h 287"/>
                <a:gd name="T34" fmla="*/ 2964 w 268"/>
                <a:gd name="T35" fmla="*/ 3958 h 287"/>
                <a:gd name="T36" fmla="*/ 3060 w 268"/>
                <a:gd name="T37" fmla="*/ 3993 h 287"/>
                <a:gd name="T38" fmla="*/ 3172 w 268"/>
                <a:gd name="T39" fmla="*/ 4321 h 287"/>
                <a:gd name="T40" fmla="*/ 3247 w 268"/>
                <a:gd name="T41" fmla="*/ 4790 h 287"/>
                <a:gd name="T42" fmla="*/ 2263 w 268"/>
                <a:gd name="T43" fmla="*/ 3255 h 287"/>
                <a:gd name="T44" fmla="*/ 2702 w 268"/>
                <a:gd name="T45" fmla="*/ 2969 h 287"/>
                <a:gd name="T46" fmla="*/ 2451 w 268"/>
                <a:gd name="T47" fmla="*/ 2522 h 287"/>
                <a:gd name="T48" fmla="*/ 2056 w 268"/>
                <a:gd name="T49" fmla="*/ 2785 h 287"/>
                <a:gd name="T50" fmla="*/ 1535 w 268"/>
                <a:gd name="T51" fmla="*/ 2103 h 287"/>
                <a:gd name="T52" fmla="*/ 1522 w 268"/>
                <a:gd name="T53" fmla="*/ 2068 h 287"/>
                <a:gd name="T54" fmla="*/ 1647 w 268"/>
                <a:gd name="T55" fmla="*/ 1669 h 287"/>
                <a:gd name="T56" fmla="*/ 1680 w 268"/>
                <a:gd name="T57" fmla="*/ 1613 h 287"/>
                <a:gd name="T58" fmla="*/ 1430 w 268"/>
                <a:gd name="T59" fmla="*/ 1399 h 287"/>
                <a:gd name="T60" fmla="*/ 1304 w 268"/>
                <a:gd name="T61" fmla="*/ 1613 h 287"/>
                <a:gd name="T62" fmla="*/ 1147 w 268"/>
                <a:gd name="T63" fmla="*/ 1898 h 28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8" h="287">
                  <a:moveTo>
                    <a:pt x="0" y="24"/>
                  </a:moveTo>
                  <a:cubicBezTo>
                    <a:pt x="5" y="25"/>
                    <a:pt x="11" y="26"/>
                    <a:pt x="18" y="28"/>
                  </a:cubicBezTo>
                  <a:cubicBezTo>
                    <a:pt x="30" y="32"/>
                    <a:pt x="43" y="34"/>
                    <a:pt x="56" y="35"/>
                  </a:cubicBezTo>
                  <a:cubicBezTo>
                    <a:pt x="52" y="27"/>
                    <a:pt x="45" y="19"/>
                    <a:pt x="39" y="12"/>
                  </a:cubicBezTo>
                  <a:cubicBezTo>
                    <a:pt x="30" y="11"/>
                    <a:pt x="21" y="8"/>
                    <a:pt x="13" y="6"/>
                  </a:cubicBezTo>
                  <a:cubicBezTo>
                    <a:pt x="11" y="5"/>
                    <a:pt x="5" y="3"/>
                    <a:pt x="0" y="0"/>
                  </a:cubicBezTo>
                  <a:moveTo>
                    <a:pt x="244" y="287"/>
                  </a:moveTo>
                  <a:cubicBezTo>
                    <a:pt x="243" y="281"/>
                    <a:pt x="242" y="275"/>
                    <a:pt x="241" y="270"/>
                  </a:cubicBezTo>
                  <a:cubicBezTo>
                    <a:pt x="247" y="276"/>
                    <a:pt x="258" y="280"/>
                    <a:pt x="267" y="285"/>
                  </a:cubicBezTo>
                  <a:cubicBezTo>
                    <a:pt x="268" y="280"/>
                    <a:pt x="267" y="270"/>
                    <a:pt x="265" y="264"/>
                  </a:cubicBezTo>
                  <a:cubicBezTo>
                    <a:pt x="260" y="260"/>
                    <a:pt x="255" y="256"/>
                    <a:pt x="250" y="251"/>
                  </a:cubicBezTo>
                  <a:cubicBezTo>
                    <a:pt x="248" y="248"/>
                    <a:pt x="235" y="233"/>
                    <a:pt x="226" y="212"/>
                  </a:cubicBezTo>
                  <a:cubicBezTo>
                    <a:pt x="211" y="191"/>
                    <a:pt x="182" y="168"/>
                    <a:pt x="179" y="174"/>
                  </a:cubicBezTo>
                  <a:cubicBezTo>
                    <a:pt x="175" y="183"/>
                    <a:pt x="168" y="190"/>
                    <a:pt x="168" y="190"/>
                  </a:cubicBezTo>
                  <a:cubicBezTo>
                    <a:pt x="168" y="191"/>
                    <a:pt x="168" y="191"/>
                    <a:pt x="168" y="191"/>
                  </a:cubicBezTo>
                  <a:cubicBezTo>
                    <a:pt x="166" y="193"/>
                    <a:pt x="164" y="195"/>
                    <a:pt x="162" y="197"/>
                  </a:cubicBezTo>
                  <a:moveTo>
                    <a:pt x="181" y="218"/>
                  </a:moveTo>
                  <a:cubicBezTo>
                    <a:pt x="184" y="214"/>
                    <a:pt x="187" y="211"/>
                    <a:pt x="189" y="209"/>
                  </a:cubicBezTo>
                  <a:cubicBezTo>
                    <a:pt x="193" y="205"/>
                    <a:pt x="194" y="209"/>
                    <a:pt x="195" y="211"/>
                  </a:cubicBezTo>
                  <a:cubicBezTo>
                    <a:pt x="197" y="217"/>
                    <a:pt x="199" y="223"/>
                    <a:pt x="202" y="228"/>
                  </a:cubicBezTo>
                  <a:cubicBezTo>
                    <a:pt x="204" y="232"/>
                    <a:pt x="207" y="241"/>
                    <a:pt x="207" y="253"/>
                  </a:cubicBezTo>
                  <a:moveTo>
                    <a:pt x="144" y="172"/>
                  </a:moveTo>
                  <a:cubicBezTo>
                    <a:pt x="153" y="167"/>
                    <a:pt x="163" y="162"/>
                    <a:pt x="172" y="157"/>
                  </a:cubicBezTo>
                  <a:cubicBezTo>
                    <a:pt x="169" y="147"/>
                    <a:pt x="161" y="138"/>
                    <a:pt x="156" y="133"/>
                  </a:cubicBezTo>
                  <a:cubicBezTo>
                    <a:pt x="149" y="138"/>
                    <a:pt x="140" y="143"/>
                    <a:pt x="131" y="147"/>
                  </a:cubicBezTo>
                  <a:moveTo>
                    <a:pt x="98" y="111"/>
                  </a:moveTo>
                  <a:cubicBezTo>
                    <a:pt x="98" y="110"/>
                    <a:pt x="98" y="110"/>
                    <a:pt x="97" y="109"/>
                  </a:cubicBezTo>
                  <a:cubicBezTo>
                    <a:pt x="97" y="105"/>
                    <a:pt x="99" y="97"/>
                    <a:pt x="105" y="88"/>
                  </a:cubicBezTo>
                  <a:cubicBezTo>
                    <a:pt x="106" y="87"/>
                    <a:pt x="107" y="86"/>
                    <a:pt x="107" y="85"/>
                  </a:cubicBezTo>
                  <a:cubicBezTo>
                    <a:pt x="102" y="77"/>
                    <a:pt x="94" y="75"/>
                    <a:pt x="91" y="74"/>
                  </a:cubicBezTo>
                  <a:cubicBezTo>
                    <a:pt x="88" y="77"/>
                    <a:pt x="85" y="81"/>
                    <a:pt x="83" y="85"/>
                  </a:cubicBezTo>
                  <a:cubicBezTo>
                    <a:pt x="83" y="86"/>
                    <a:pt x="78" y="92"/>
                    <a:pt x="73" y="10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3" name="Freeform 889">
              <a:extLst>
                <a:ext uri="{FF2B5EF4-FFF2-40B4-BE49-F238E27FC236}">
                  <a16:creationId xmlns:a16="http://schemas.microsoft.com/office/drawing/2014/main" id="{616FFB35-3EAD-47B9-A4E1-03C451FA2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2827"/>
              <a:ext cx="20" cy="2"/>
            </a:xfrm>
            <a:custGeom>
              <a:avLst/>
              <a:gdLst>
                <a:gd name="T0" fmla="*/ 0 w 8"/>
                <a:gd name="T1" fmla="*/ 8 h 1"/>
                <a:gd name="T2" fmla="*/ 125 w 8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3" y="0"/>
                    <a:pt x="8" y="1"/>
                    <a:pt x="8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4" name="Freeform 890">
              <a:extLst>
                <a:ext uri="{FF2B5EF4-FFF2-40B4-BE49-F238E27FC236}">
                  <a16:creationId xmlns:a16="http://schemas.microsoft.com/office/drawing/2014/main" id="{81CD5C79-34ED-4CE2-B28E-3194BB19F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856"/>
              <a:ext cx="7" cy="16"/>
            </a:xfrm>
            <a:custGeom>
              <a:avLst/>
              <a:gdLst>
                <a:gd name="T0" fmla="*/ 0 w 3"/>
                <a:gd name="T1" fmla="*/ 0 h 6"/>
                <a:gd name="T2" fmla="*/ 37 w 3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2" y="3"/>
                    <a:pt x="3" y="6"/>
                    <a:pt x="3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5" name="Freeform 891">
              <a:extLst>
                <a:ext uri="{FF2B5EF4-FFF2-40B4-BE49-F238E27FC236}">
                  <a16:creationId xmlns:a16="http://schemas.microsoft.com/office/drawing/2014/main" id="{D2B161F1-2D40-4754-AF3B-50162E6CB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981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4" y="1"/>
                    <a:pt x="6" y="3"/>
                    <a:pt x="6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6" name="Freeform 892">
              <a:extLst>
                <a:ext uri="{FF2B5EF4-FFF2-40B4-BE49-F238E27FC236}">
                  <a16:creationId xmlns:a16="http://schemas.microsoft.com/office/drawing/2014/main" id="{B65D2612-DD11-4AA4-AEA3-BB762EFAC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3045"/>
              <a:ext cx="2" cy="16"/>
            </a:xfrm>
            <a:custGeom>
              <a:avLst/>
              <a:gdLst>
                <a:gd name="T0" fmla="*/ 0 w 1"/>
                <a:gd name="T1" fmla="*/ 0 h 6"/>
                <a:gd name="T2" fmla="*/ 8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3"/>
                    <a:pt x="1" y="6"/>
                    <a:pt x="1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7" name="Freeform 893">
              <a:extLst>
                <a:ext uri="{FF2B5EF4-FFF2-40B4-BE49-F238E27FC236}">
                  <a16:creationId xmlns:a16="http://schemas.microsoft.com/office/drawing/2014/main" id="{8869AE4A-1D42-4489-B631-6A9716041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3093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95 w 6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1"/>
                    <a:pt x="4" y="0"/>
                    <a:pt x="6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8" name="Freeform 894">
              <a:extLst>
                <a:ext uri="{FF2B5EF4-FFF2-40B4-BE49-F238E27FC236}">
                  <a16:creationId xmlns:a16="http://schemas.microsoft.com/office/drawing/2014/main" id="{6627FA00-F77E-4BF2-8568-33A16DFF2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3197"/>
              <a:ext cx="20" cy="24"/>
            </a:xfrm>
            <a:custGeom>
              <a:avLst/>
              <a:gdLst>
                <a:gd name="T0" fmla="*/ 0 w 8"/>
                <a:gd name="T1" fmla="*/ 0 h 9"/>
                <a:gd name="T2" fmla="*/ 125 w 8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3" y="2"/>
                    <a:pt x="7" y="8"/>
                    <a:pt x="8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9" name="Freeform 895">
              <a:extLst>
                <a:ext uri="{FF2B5EF4-FFF2-40B4-BE49-F238E27FC236}">
                  <a16:creationId xmlns:a16="http://schemas.microsoft.com/office/drawing/2014/main" id="{8AB876E8-EE7B-455F-AB03-516320A61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3320"/>
              <a:ext cx="7" cy="19"/>
            </a:xfrm>
            <a:custGeom>
              <a:avLst/>
              <a:gdLst>
                <a:gd name="T0" fmla="*/ 0 w 3"/>
                <a:gd name="T1" fmla="*/ 0 h 7"/>
                <a:gd name="T2" fmla="*/ 37 w 3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3" y="7"/>
                    <a:pt x="3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0" name="Freeform 896">
              <a:extLst>
                <a:ext uri="{FF2B5EF4-FFF2-40B4-BE49-F238E27FC236}">
                  <a16:creationId xmlns:a16="http://schemas.microsoft.com/office/drawing/2014/main" id="{6516124D-81CE-4AE3-99C4-326A548D2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3389"/>
              <a:ext cx="2" cy="14"/>
            </a:xfrm>
            <a:custGeom>
              <a:avLst/>
              <a:gdLst>
                <a:gd name="T0" fmla="*/ 8 w 1"/>
                <a:gd name="T1" fmla="*/ 0 h 5"/>
                <a:gd name="T2" fmla="*/ 0 w 1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3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1" name="Freeform 897">
              <a:extLst>
                <a:ext uri="{FF2B5EF4-FFF2-40B4-BE49-F238E27FC236}">
                  <a16:creationId xmlns:a16="http://schemas.microsoft.com/office/drawing/2014/main" id="{0A7BF0FE-249B-47E6-A309-2F9E60FC5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656"/>
              <a:ext cx="15" cy="13"/>
            </a:xfrm>
            <a:custGeom>
              <a:avLst/>
              <a:gdLst>
                <a:gd name="T0" fmla="*/ 0 w 6"/>
                <a:gd name="T1" fmla="*/ 0 h 5"/>
                <a:gd name="T2" fmla="*/ 95 w 6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0"/>
                    <a:pt x="6" y="5"/>
                    <a:pt x="6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2" name="Freeform 898">
              <a:extLst>
                <a:ext uri="{FF2B5EF4-FFF2-40B4-BE49-F238E27FC236}">
                  <a16:creationId xmlns:a16="http://schemas.microsoft.com/office/drawing/2014/main" id="{018B6EA3-159E-4860-ABBD-C3AC6E375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2717"/>
              <a:ext cx="5" cy="22"/>
            </a:xfrm>
            <a:custGeom>
              <a:avLst/>
              <a:gdLst>
                <a:gd name="T0" fmla="*/ 0 w 2"/>
                <a:gd name="T1" fmla="*/ 0 h 8"/>
                <a:gd name="T2" fmla="*/ 33 w 2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2" y="4"/>
                    <a:pt x="2" y="8"/>
                    <a:pt x="2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3" name="Freeform 899">
              <a:extLst>
                <a:ext uri="{FF2B5EF4-FFF2-40B4-BE49-F238E27FC236}">
                  <a16:creationId xmlns:a16="http://schemas.microsoft.com/office/drawing/2014/main" id="{59CDA49F-9DF4-4A38-B3FB-7E01ED743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451"/>
              <a:ext cx="25" cy="56"/>
            </a:xfrm>
            <a:custGeom>
              <a:avLst/>
              <a:gdLst>
                <a:gd name="T0" fmla="*/ 158 w 10"/>
                <a:gd name="T1" fmla="*/ 397 h 21"/>
                <a:gd name="T2" fmla="*/ 125 w 10"/>
                <a:gd name="T3" fmla="*/ 93 h 21"/>
                <a:gd name="T4" fmla="*/ 63 w 10"/>
                <a:gd name="T5" fmla="*/ 21 h 21"/>
                <a:gd name="T6" fmla="*/ 0 w 10"/>
                <a:gd name="T7" fmla="*/ 7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1">
                  <a:moveTo>
                    <a:pt x="10" y="21"/>
                  </a:moveTo>
                  <a:cubicBezTo>
                    <a:pt x="8" y="16"/>
                    <a:pt x="7" y="11"/>
                    <a:pt x="8" y="5"/>
                  </a:cubicBezTo>
                  <a:cubicBezTo>
                    <a:pt x="8" y="3"/>
                    <a:pt x="6" y="1"/>
                    <a:pt x="4" y="1"/>
                  </a:cubicBezTo>
                  <a:cubicBezTo>
                    <a:pt x="2" y="0"/>
                    <a:pt x="0" y="2"/>
                    <a:pt x="0" y="4"/>
                  </a:cubicBezTo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4" name="Freeform 900">
              <a:extLst>
                <a:ext uri="{FF2B5EF4-FFF2-40B4-BE49-F238E27FC236}">
                  <a16:creationId xmlns:a16="http://schemas.microsoft.com/office/drawing/2014/main" id="{1186E339-C646-4D87-A930-FDE5C0AC7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451"/>
              <a:ext cx="25" cy="56"/>
            </a:xfrm>
            <a:custGeom>
              <a:avLst/>
              <a:gdLst>
                <a:gd name="T0" fmla="*/ 158 w 10"/>
                <a:gd name="T1" fmla="*/ 397 h 21"/>
                <a:gd name="T2" fmla="*/ 125 w 10"/>
                <a:gd name="T3" fmla="*/ 93 h 21"/>
                <a:gd name="T4" fmla="*/ 63 w 10"/>
                <a:gd name="T5" fmla="*/ 21 h 21"/>
                <a:gd name="T6" fmla="*/ 0 w 10"/>
                <a:gd name="T7" fmla="*/ 7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1">
                  <a:moveTo>
                    <a:pt x="10" y="21"/>
                  </a:moveTo>
                  <a:cubicBezTo>
                    <a:pt x="8" y="16"/>
                    <a:pt x="7" y="11"/>
                    <a:pt x="8" y="5"/>
                  </a:cubicBezTo>
                  <a:cubicBezTo>
                    <a:pt x="8" y="3"/>
                    <a:pt x="6" y="1"/>
                    <a:pt x="4" y="1"/>
                  </a:cubicBezTo>
                  <a:cubicBezTo>
                    <a:pt x="2" y="0"/>
                    <a:pt x="0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8" name="Group 901">
            <a:extLst>
              <a:ext uri="{FF2B5EF4-FFF2-40B4-BE49-F238E27FC236}">
                <a16:creationId xmlns:a16="http://schemas.microsoft.com/office/drawing/2014/main" id="{1F0A50F4-15BB-4F38-8756-BAB466C69EED}"/>
              </a:ext>
            </a:extLst>
          </p:cNvPr>
          <p:cNvGrpSpPr>
            <a:grpSpLocks/>
          </p:cNvGrpSpPr>
          <p:nvPr/>
        </p:nvGrpSpPr>
        <p:grpSpPr bwMode="auto">
          <a:xfrm>
            <a:off x="2043113" y="2346325"/>
            <a:ext cx="779462" cy="1209675"/>
            <a:chOff x="1385" y="2262"/>
            <a:chExt cx="1183" cy="1837"/>
          </a:xfrm>
        </p:grpSpPr>
        <p:sp>
          <p:nvSpPr>
            <p:cNvPr id="33026" name="Freeform 902">
              <a:extLst>
                <a:ext uri="{FF2B5EF4-FFF2-40B4-BE49-F238E27FC236}">
                  <a16:creationId xmlns:a16="http://schemas.microsoft.com/office/drawing/2014/main" id="{09B13E10-A45F-4029-B313-37F862D43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262"/>
              <a:ext cx="1166" cy="1837"/>
            </a:xfrm>
            <a:custGeom>
              <a:avLst/>
              <a:gdLst>
                <a:gd name="T0" fmla="*/ 7301 w 466"/>
                <a:gd name="T1" fmla="*/ 9510 h 689"/>
                <a:gd name="T2" fmla="*/ 6405 w 466"/>
                <a:gd name="T3" fmla="*/ 7564 h 689"/>
                <a:gd name="T4" fmla="*/ 1271 w 466"/>
                <a:gd name="T5" fmla="*/ 946 h 689"/>
                <a:gd name="T6" fmla="*/ 1271 w 466"/>
                <a:gd name="T7" fmla="*/ 946 h 689"/>
                <a:gd name="T8" fmla="*/ 533 w 466"/>
                <a:gd name="T9" fmla="*/ 0 h 689"/>
                <a:gd name="T10" fmla="*/ 533 w 466"/>
                <a:gd name="T11" fmla="*/ 0 h 689"/>
                <a:gd name="T12" fmla="*/ 458 w 466"/>
                <a:gd name="T13" fmla="*/ 227 h 689"/>
                <a:gd name="T14" fmla="*/ 208 w 466"/>
                <a:gd name="T15" fmla="*/ 1728 h 689"/>
                <a:gd name="T16" fmla="*/ 50 w 466"/>
                <a:gd name="T17" fmla="*/ 4186 h 689"/>
                <a:gd name="T18" fmla="*/ 1334 w 466"/>
                <a:gd name="T19" fmla="*/ 11489 h 689"/>
                <a:gd name="T20" fmla="*/ 4714 w 466"/>
                <a:gd name="T21" fmla="*/ 10897 h 689"/>
                <a:gd name="T22" fmla="*/ 7094 w 466"/>
                <a:gd name="T23" fmla="*/ 9724 h 689"/>
                <a:gd name="T24" fmla="*/ 7301 w 466"/>
                <a:gd name="T25" fmla="*/ 9532 h 689"/>
                <a:gd name="T26" fmla="*/ 7301 w 466"/>
                <a:gd name="T27" fmla="*/ 9510 h 6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6" h="689">
                  <a:moveTo>
                    <a:pt x="466" y="502"/>
                  </a:moveTo>
                  <a:cubicBezTo>
                    <a:pt x="466" y="502"/>
                    <a:pt x="453" y="467"/>
                    <a:pt x="409" y="399"/>
                  </a:cubicBezTo>
                  <a:cubicBezTo>
                    <a:pt x="365" y="331"/>
                    <a:pt x="144" y="79"/>
                    <a:pt x="81" y="50"/>
                  </a:cubicBezTo>
                  <a:cubicBezTo>
                    <a:pt x="81" y="50"/>
                    <a:pt x="81" y="51"/>
                    <a:pt x="81" y="50"/>
                  </a:cubicBezTo>
                  <a:cubicBezTo>
                    <a:pt x="58" y="36"/>
                    <a:pt x="42" y="18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4"/>
                    <a:pt x="30" y="8"/>
                    <a:pt x="29" y="12"/>
                  </a:cubicBezTo>
                  <a:cubicBezTo>
                    <a:pt x="21" y="39"/>
                    <a:pt x="16" y="66"/>
                    <a:pt x="13" y="91"/>
                  </a:cubicBezTo>
                  <a:cubicBezTo>
                    <a:pt x="9" y="117"/>
                    <a:pt x="3" y="172"/>
                    <a:pt x="3" y="221"/>
                  </a:cubicBezTo>
                  <a:cubicBezTo>
                    <a:pt x="0" y="392"/>
                    <a:pt x="38" y="539"/>
                    <a:pt x="85" y="606"/>
                  </a:cubicBezTo>
                  <a:cubicBezTo>
                    <a:pt x="145" y="689"/>
                    <a:pt x="215" y="615"/>
                    <a:pt x="301" y="575"/>
                  </a:cubicBezTo>
                  <a:cubicBezTo>
                    <a:pt x="351" y="551"/>
                    <a:pt x="407" y="533"/>
                    <a:pt x="453" y="513"/>
                  </a:cubicBezTo>
                  <a:cubicBezTo>
                    <a:pt x="458" y="511"/>
                    <a:pt x="462" y="506"/>
                    <a:pt x="466" y="503"/>
                  </a:cubicBezTo>
                  <a:lnTo>
                    <a:pt x="466" y="502"/>
                  </a:ln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7" name="Freeform 903">
              <a:extLst>
                <a:ext uri="{FF2B5EF4-FFF2-40B4-BE49-F238E27FC236}">
                  <a16:creationId xmlns:a16="http://schemas.microsoft.com/office/drawing/2014/main" id="{D2808835-EDA2-4E80-838D-E494EBECF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515"/>
              <a:ext cx="991" cy="1470"/>
            </a:xfrm>
            <a:custGeom>
              <a:avLst/>
              <a:gdLst>
                <a:gd name="T0" fmla="*/ 0 w 396"/>
                <a:gd name="T1" fmla="*/ 8262 h 551"/>
                <a:gd name="T2" fmla="*/ 1534 w 396"/>
                <a:gd name="T3" fmla="*/ 10178 h 551"/>
                <a:gd name="T4" fmla="*/ 3997 w 396"/>
                <a:gd name="T5" fmla="*/ 8753 h 551"/>
                <a:gd name="T6" fmla="*/ 6111 w 396"/>
                <a:gd name="T7" fmla="*/ 7686 h 551"/>
                <a:gd name="T8" fmla="*/ 5248 w 396"/>
                <a:gd name="T9" fmla="*/ 5603 h 551"/>
                <a:gd name="T10" fmla="*/ 3138 w 396"/>
                <a:gd name="T11" fmla="*/ 2561 h 551"/>
                <a:gd name="T12" fmla="*/ 1254 w 396"/>
                <a:gd name="T13" fmla="*/ 171 h 551"/>
                <a:gd name="T14" fmla="*/ 3181 w 396"/>
                <a:gd name="T15" fmla="*/ 3119 h 551"/>
                <a:gd name="T16" fmla="*/ 5643 w 396"/>
                <a:gd name="T17" fmla="*/ 6891 h 551"/>
                <a:gd name="T18" fmla="*/ 4547 w 396"/>
                <a:gd name="T19" fmla="*/ 8129 h 551"/>
                <a:gd name="T20" fmla="*/ 2210 w 396"/>
                <a:gd name="T21" fmla="*/ 9516 h 551"/>
                <a:gd name="T22" fmla="*/ 0 w 396"/>
                <a:gd name="T23" fmla="*/ 8262 h 5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6" h="551">
                  <a:moveTo>
                    <a:pt x="0" y="435"/>
                  </a:moveTo>
                  <a:cubicBezTo>
                    <a:pt x="14" y="491"/>
                    <a:pt x="53" y="546"/>
                    <a:pt x="98" y="536"/>
                  </a:cubicBezTo>
                  <a:cubicBezTo>
                    <a:pt x="143" y="525"/>
                    <a:pt x="203" y="480"/>
                    <a:pt x="255" y="461"/>
                  </a:cubicBezTo>
                  <a:cubicBezTo>
                    <a:pt x="308" y="441"/>
                    <a:pt x="380" y="417"/>
                    <a:pt x="390" y="405"/>
                  </a:cubicBezTo>
                  <a:cubicBezTo>
                    <a:pt x="396" y="398"/>
                    <a:pt x="377" y="353"/>
                    <a:pt x="335" y="295"/>
                  </a:cubicBezTo>
                  <a:cubicBezTo>
                    <a:pt x="301" y="248"/>
                    <a:pt x="251" y="195"/>
                    <a:pt x="200" y="135"/>
                  </a:cubicBezTo>
                  <a:cubicBezTo>
                    <a:pt x="84" y="0"/>
                    <a:pt x="80" y="9"/>
                    <a:pt x="80" y="9"/>
                  </a:cubicBezTo>
                  <a:cubicBezTo>
                    <a:pt x="120" y="47"/>
                    <a:pt x="176" y="125"/>
                    <a:pt x="203" y="164"/>
                  </a:cubicBezTo>
                  <a:cubicBezTo>
                    <a:pt x="230" y="203"/>
                    <a:pt x="338" y="317"/>
                    <a:pt x="360" y="363"/>
                  </a:cubicBezTo>
                  <a:cubicBezTo>
                    <a:pt x="383" y="410"/>
                    <a:pt x="335" y="413"/>
                    <a:pt x="290" y="428"/>
                  </a:cubicBezTo>
                  <a:cubicBezTo>
                    <a:pt x="245" y="443"/>
                    <a:pt x="176" y="480"/>
                    <a:pt x="141" y="501"/>
                  </a:cubicBezTo>
                  <a:cubicBezTo>
                    <a:pt x="107" y="522"/>
                    <a:pt x="50" y="551"/>
                    <a:pt x="0" y="435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8" name="Freeform 904">
              <a:extLst>
                <a:ext uri="{FF2B5EF4-FFF2-40B4-BE49-F238E27FC236}">
                  <a16:creationId xmlns:a16="http://schemas.microsoft.com/office/drawing/2014/main" id="{DA026D78-D6D9-4417-B249-8C3440E1F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262"/>
              <a:ext cx="1166" cy="1837"/>
            </a:xfrm>
            <a:custGeom>
              <a:avLst/>
              <a:gdLst>
                <a:gd name="T0" fmla="*/ 7301 w 466"/>
                <a:gd name="T1" fmla="*/ 9510 h 689"/>
                <a:gd name="T2" fmla="*/ 6405 w 466"/>
                <a:gd name="T3" fmla="*/ 7564 h 689"/>
                <a:gd name="T4" fmla="*/ 1271 w 466"/>
                <a:gd name="T5" fmla="*/ 946 h 689"/>
                <a:gd name="T6" fmla="*/ 1271 w 466"/>
                <a:gd name="T7" fmla="*/ 946 h 689"/>
                <a:gd name="T8" fmla="*/ 533 w 466"/>
                <a:gd name="T9" fmla="*/ 0 h 689"/>
                <a:gd name="T10" fmla="*/ 533 w 466"/>
                <a:gd name="T11" fmla="*/ 0 h 689"/>
                <a:gd name="T12" fmla="*/ 458 w 466"/>
                <a:gd name="T13" fmla="*/ 227 h 689"/>
                <a:gd name="T14" fmla="*/ 208 w 466"/>
                <a:gd name="T15" fmla="*/ 1728 h 689"/>
                <a:gd name="T16" fmla="*/ 50 w 466"/>
                <a:gd name="T17" fmla="*/ 4186 h 689"/>
                <a:gd name="T18" fmla="*/ 1334 w 466"/>
                <a:gd name="T19" fmla="*/ 11489 h 689"/>
                <a:gd name="T20" fmla="*/ 4714 w 466"/>
                <a:gd name="T21" fmla="*/ 10897 h 689"/>
                <a:gd name="T22" fmla="*/ 7094 w 466"/>
                <a:gd name="T23" fmla="*/ 9724 h 689"/>
                <a:gd name="T24" fmla="*/ 7301 w 466"/>
                <a:gd name="T25" fmla="*/ 9532 h 689"/>
                <a:gd name="T26" fmla="*/ 7301 w 466"/>
                <a:gd name="T27" fmla="*/ 9510 h 6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6" h="689">
                  <a:moveTo>
                    <a:pt x="466" y="502"/>
                  </a:moveTo>
                  <a:cubicBezTo>
                    <a:pt x="466" y="502"/>
                    <a:pt x="453" y="467"/>
                    <a:pt x="409" y="399"/>
                  </a:cubicBezTo>
                  <a:cubicBezTo>
                    <a:pt x="365" y="331"/>
                    <a:pt x="144" y="79"/>
                    <a:pt x="81" y="50"/>
                  </a:cubicBezTo>
                  <a:cubicBezTo>
                    <a:pt x="81" y="50"/>
                    <a:pt x="81" y="51"/>
                    <a:pt x="81" y="50"/>
                  </a:cubicBezTo>
                  <a:cubicBezTo>
                    <a:pt x="58" y="36"/>
                    <a:pt x="42" y="18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0" y="8"/>
                    <a:pt x="29" y="12"/>
                  </a:cubicBezTo>
                  <a:cubicBezTo>
                    <a:pt x="21" y="39"/>
                    <a:pt x="16" y="66"/>
                    <a:pt x="13" y="91"/>
                  </a:cubicBezTo>
                  <a:cubicBezTo>
                    <a:pt x="9" y="117"/>
                    <a:pt x="3" y="172"/>
                    <a:pt x="3" y="221"/>
                  </a:cubicBezTo>
                  <a:cubicBezTo>
                    <a:pt x="0" y="392"/>
                    <a:pt x="38" y="539"/>
                    <a:pt x="85" y="606"/>
                  </a:cubicBezTo>
                  <a:cubicBezTo>
                    <a:pt x="145" y="689"/>
                    <a:pt x="215" y="615"/>
                    <a:pt x="301" y="575"/>
                  </a:cubicBezTo>
                  <a:cubicBezTo>
                    <a:pt x="351" y="551"/>
                    <a:pt x="407" y="533"/>
                    <a:pt x="453" y="513"/>
                  </a:cubicBezTo>
                  <a:cubicBezTo>
                    <a:pt x="458" y="511"/>
                    <a:pt x="462" y="506"/>
                    <a:pt x="466" y="503"/>
                  </a:cubicBezTo>
                  <a:lnTo>
                    <a:pt x="466" y="50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9" name="Freeform 905">
              <a:extLst>
                <a:ext uri="{FF2B5EF4-FFF2-40B4-BE49-F238E27FC236}">
                  <a16:creationId xmlns:a16="http://schemas.microsoft.com/office/drawing/2014/main" id="{076BD807-61A5-428C-9708-2CCA14F35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497"/>
              <a:ext cx="155" cy="1130"/>
            </a:xfrm>
            <a:custGeom>
              <a:avLst/>
              <a:gdLst>
                <a:gd name="T0" fmla="*/ 500 w 62"/>
                <a:gd name="T1" fmla="*/ 0 h 424"/>
                <a:gd name="T2" fmla="*/ 970 w 62"/>
                <a:gd name="T3" fmla="*/ 8027 h 424"/>
                <a:gd name="T4" fmla="*/ 500 w 62"/>
                <a:gd name="T5" fmla="*/ 0 h 4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424">
                  <a:moveTo>
                    <a:pt x="32" y="0"/>
                  </a:moveTo>
                  <a:cubicBezTo>
                    <a:pt x="18" y="48"/>
                    <a:pt x="0" y="264"/>
                    <a:pt x="62" y="424"/>
                  </a:cubicBezTo>
                  <a:cubicBezTo>
                    <a:pt x="45" y="370"/>
                    <a:pt x="14" y="159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0" name="Freeform 906">
              <a:extLst>
                <a:ext uri="{FF2B5EF4-FFF2-40B4-BE49-F238E27FC236}">
                  <a16:creationId xmlns:a16="http://schemas.microsoft.com/office/drawing/2014/main" id="{61C2A34C-DD1D-4075-A168-83EF27A7A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2723"/>
              <a:ext cx="15" cy="67"/>
            </a:xfrm>
            <a:custGeom>
              <a:avLst/>
              <a:gdLst>
                <a:gd name="T0" fmla="*/ 0 w 6"/>
                <a:gd name="T1" fmla="*/ 0 h 25"/>
                <a:gd name="T2" fmla="*/ 0 w 6"/>
                <a:gd name="T3" fmla="*/ 48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5">
                  <a:moveTo>
                    <a:pt x="0" y="0"/>
                  </a:moveTo>
                  <a:cubicBezTo>
                    <a:pt x="6" y="6"/>
                    <a:pt x="6" y="19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1" name="Freeform 907">
              <a:extLst>
                <a:ext uri="{FF2B5EF4-FFF2-40B4-BE49-F238E27FC236}">
                  <a16:creationId xmlns:a16="http://schemas.microsoft.com/office/drawing/2014/main" id="{1AD3C9D7-93EE-4848-B599-DF6AEFE58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2761"/>
              <a:ext cx="50" cy="5"/>
            </a:xfrm>
            <a:custGeom>
              <a:avLst/>
              <a:gdLst>
                <a:gd name="T0" fmla="*/ 0 w 20"/>
                <a:gd name="T1" fmla="*/ 33 h 2"/>
                <a:gd name="T2" fmla="*/ 313 w 20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">
                  <a:moveTo>
                    <a:pt x="0" y="2"/>
                  </a:moveTo>
                  <a:cubicBezTo>
                    <a:pt x="7" y="1"/>
                    <a:pt x="14" y="0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2" name="Freeform 908">
              <a:extLst>
                <a:ext uri="{FF2B5EF4-FFF2-40B4-BE49-F238E27FC236}">
                  <a16:creationId xmlns:a16="http://schemas.microsoft.com/office/drawing/2014/main" id="{42BBC2C1-3BB2-4F1F-A61E-FBD541247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3774"/>
              <a:ext cx="33" cy="56"/>
            </a:xfrm>
            <a:custGeom>
              <a:avLst/>
              <a:gdLst>
                <a:gd name="T0" fmla="*/ 0 w 13"/>
                <a:gd name="T1" fmla="*/ 0 h 21"/>
                <a:gd name="T2" fmla="*/ 213 w 1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0" y="0"/>
                  </a:moveTo>
                  <a:cubicBezTo>
                    <a:pt x="3" y="8"/>
                    <a:pt x="5" y="17"/>
                    <a:pt x="13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3" name="Freeform 909">
              <a:extLst>
                <a:ext uri="{FF2B5EF4-FFF2-40B4-BE49-F238E27FC236}">
                  <a16:creationId xmlns:a16="http://schemas.microsoft.com/office/drawing/2014/main" id="{03C0DCAA-C4B6-4B15-90FB-78097D25B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819"/>
              <a:ext cx="30" cy="22"/>
            </a:xfrm>
            <a:custGeom>
              <a:avLst/>
              <a:gdLst>
                <a:gd name="T0" fmla="*/ 188 w 12"/>
                <a:gd name="T1" fmla="*/ 22 h 8"/>
                <a:gd name="T2" fmla="*/ 0 w 12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12" y="1"/>
                  </a:moveTo>
                  <a:cubicBezTo>
                    <a:pt x="6" y="0"/>
                    <a:pt x="2" y="3"/>
                    <a:pt x="0" y="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4" name="Freeform 910">
              <a:extLst>
                <a:ext uri="{FF2B5EF4-FFF2-40B4-BE49-F238E27FC236}">
                  <a16:creationId xmlns:a16="http://schemas.microsoft.com/office/drawing/2014/main" id="{3E9BCFA1-C0CE-44D4-BFA3-D3FE536EA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2523"/>
              <a:ext cx="66" cy="40"/>
            </a:xfrm>
            <a:custGeom>
              <a:avLst/>
              <a:gdLst>
                <a:gd name="T0" fmla="*/ 0 w 26"/>
                <a:gd name="T1" fmla="*/ 248 h 15"/>
                <a:gd name="T2" fmla="*/ 426 w 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0" y="13"/>
                  </a:moveTo>
                  <a:cubicBezTo>
                    <a:pt x="9" y="15"/>
                    <a:pt x="21" y="7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5" name="Freeform 911">
              <a:extLst>
                <a:ext uri="{FF2B5EF4-FFF2-40B4-BE49-F238E27FC236}">
                  <a16:creationId xmlns:a16="http://schemas.microsoft.com/office/drawing/2014/main" id="{58807B60-18A2-415C-8F18-642C23E0D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561"/>
              <a:ext cx="20" cy="37"/>
            </a:xfrm>
            <a:custGeom>
              <a:avLst/>
              <a:gdLst>
                <a:gd name="T0" fmla="*/ 0 w 8"/>
                <a:gd name="T1" fmla="*/ 0 h 14"/>
                <a:gd name="T2" fmla="*/ 125 w 8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3" y="4"/>
                    <a:pt x="6" y="9"/>
                    <a:pt x="8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6" name="Freeform 912">
              <a:extLst>
                <a:ext uri="{FF2B5EF4-FFF2-40B4-BE49-F238E27FC236}">
                  <a16:creationId xmlns:a16="http://schemas.microsoft.com/office/drawing/2014/main" id="{23D9BFCD-7DEB-4494-8152-C81564251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910"/>
              <a:ext cx="47" cy="61"/>
            </a:xfrm>
            <a:custGeom>
              <a:avLst/>
              <a:gdLst>
                <a:gd name="T0" fmla="*/ 287 w 19"/>
                <a:gd name="T1" fmla="*/ 0 h 23"/>
                <a:gd name="T2" fmla="*/ 0 w 19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19" y="0"/>
                  </a:moveTo>
                  <a:cubicBezTo>
                    <a:pt x="18" y="12"/>
                    <a:pt x="10" y="18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7" name="Freeform 913">
              <a:extLst>
                <a:ext uri="{FF2B5EF4-FFF2-40B4-BE49-F238E27FC236}">
                  <a16:creationId xmlns:a16="http://schemas.microsoft.com/office/drawing/2014/main" id="{6FAB95D5-0ADE-467D-B9B7-7B9DF4660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963"/>
              <a:ext cx="20" cy="27"/>
            </a:xfrm>
            <a:custGeom>
              <a:avLst/>
              <a:gdLst>
                <a:gd name="T0" fmla="*/ 0 w 8"/>
                <a:gd name="T1" fmla="*/ 0 h 10"/>
                <a:gd name="T2" fmla="*/ 125 w 8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2" y="4"/>
                    <a:pt x="5" y="7"/>
                    <a:pt x="8" y="1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8" name="Freeform 914">
              <a:extLst>
                <a:ext uri="{FF2B5EF4-FFF2-40B4-BE49-F238E27FC236}">
                  <a16:creationId xmlns:a16="http://schemas.microsoft.com/office/drawing/2014/main" id="{A9340073-0D2A-4DDF-ABDB-178A66D37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3091"/>
              <a:ext cx="23" cy="54"/>
            </a:xfrm>
            <a:custGeom>
              <a:avLst/>
              <a:gdLst>
                <a:gd name="T0" fmla="*/ 130 w 9"/>
                <a:gd name="T1" fmla="*/ 0 h 20"/>
                <a:gd name="T2" fmla="*/ 0 w 9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8" y="0"/>
                  </a:moveTo>
                  <a:cubicBezTo>
                    <a:pt x="9" y="8"/>
                    <a:pt x="6" y="15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9" name="Freeform 915">
              <a:extLst>
                <a:ext uri="{FF2B5EF4-FFF2-40B4-BE49-F238E27FC236}">
                  <a16:creationId xmlns:a16="http://schemas.microsoft.com/office/drawing/2014/main" id="{522D9E1B-CF4F-4433-B512-586D32313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3131"/>
              <a:ext cx="37" cy="22"/>
            </a:xfrm>
            <a:custGeom>
              <a:avLst/>
              <a:gdLst>
                <a:gd name="T0" fmla="*/ 0 w 15"/>
                <a:gd name="T1" fmla="*/ 0 h 8"/>
                <a:gd name="T2" fmla="*/ 224 w 15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6" y="0"/>
                    <a:pt x="12" y="3"/>
                    <a:pt x="15" y="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0" name="Freeform 916">
              <a:extLst>
                <a:ext uri="{FF2B5EF4-FFF2-40B4-BE49-F238E27FC236}">
                  <a16:creationId xmlns:a16="http://schemas.microsoft.com/office/drawing/2014/main" id="{462ECBB1-E35B-47FA-B315-9262EE5CE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3185"/>
              <a:ext cx="40" cy="85"/>
            </a:xfrm>
            <a:custGeom>
              <a:avLst/>
              <a:gdLst>
                <a:gd name="T0" fmla="*/ 33 w 16"/>
                <a:gd name="T1" fmla="*/ 0 h 32"/>
                <a:gd name="T2" fmla="*/ 250 w 16"/>
                <a:gd name="T3" fmla="*/ 60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2">
                  <a:moveTo>
                    <a:pt x="2" y="0"/>
                  </a:moveTo>
                  <a:cubicBezTo>
                    <a:pt x="0" y="13"/>
                    <a:pt x="6" y="25"/>
                    <a:pt x="16" y="3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1" name="Freeform 917">
              <a:extLst>
                <a:ext uri="{FF2B5EF4-FFF2-40B4-BE49-F238E27FC236}">
                  <a16:creationId xmlns:a16="http://schemas.microsoft.com/office/drawing/2014/main" id="{6FA56D84-07B7-4D62-AE34-686457155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3246"/>
              <a:ext cx="28" cy="11"/>
            </a:xfrm>
            <a:custGeom>
              <a:avLst/>
              <a:gdLst>
                <a:gd name="T0" fmla="*/ 181 w 11"/>
                <a:gd name="T1" fmla="*/ 0 h 4"/>
                <a:gd name="T2" fmla="*/ 0 w 11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7" y="1"/>
                    <a:pt x="4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2" name="Freeform 918">
              <a:extLst>
                <a:ext uri="{FF2B5EF4-FFF2-40B4-BE49-F238E27FC236}">
                  <a16:creationId xmlns:a16="http://schemas.microsoft.com/office/drawing/2014/main" id="{893D812B-C864-43DB-97A7-3FDC33AD6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3358"/>
              <a:ext cx="18" cy="77"/>
            </a:xfrm>
            <a:custGeom>
              <a:avLst/>
              <a:gdLst>
                <a:gd name="T0" fmla="*/ 100 w 7"/>
                <a:gd name="T1" fmla="*/ 0 h 29"/>
                <a:gd name="T2" fmla="*/ 0 w 7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9">
                  <a:moveTo>
                    <a:pt x="6" y="0"/>
                  </a:moveTo>
                  <a:cubicBezTo>
                    <a:pt x="7" y="10"/>
                    <a:pt x="4" y="20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3" name="Freeform 919">
              <a:extLst>
                <a:ext uri="{FF2B5EF4-FFF2-40B4-BE49-F238E27FC236}">
                  <a16:creationId xmlns:a16="http://schemas.microsoft.com/office/drawing/2014/main" id="{B468A323-7C71-45CC-824E-611DE6C76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3395"/>
              <a:ext cx="53" cy="16"/>
            </a:xfrm>
            <a:custGeom>
              <a:avLst/>
              <a:gdLst>
                <a:gd name="T0" fmla="*/ 0 w 21"/>
                <a:gd name="T1" fmla="*/ 115 h 6"/>
                <a:gd name="T2" fmla="*/ 338 w 21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">
                  <a:moveTo>
                    <a:pt x="0" y="6"/>
                  </a:moveTo>
                  <a:cubicBezTo>
                    <a:pt x="6" y="2"/>
                    <a:pt x="13" y="0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4" name="Freeform 920">
              <a:extLst>
                <a:ext uri="{FF2B5EF4-FFF2-40B4-BE49-F238E27FC236}">
                  <a16:creationId xmlns:a16="http://schemas.microsoft.com/office/drawing/2014/main" id="{6B0F20A1-4942-4610-9063-9CACA0795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867"/>
              <a:ext cx="50" cy="54"/>
            </a:xfrm>
            <a:custGeom>
              <a:avLst/>
              <a:gdLst>
                <a:gd name="T0" fmla="*/ 0 w 20"/>
                <a:gd name="T1" fmla="*/ 0 h 20"/>
                <a:gd name="T2" fmla="*/ 313 w 20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cubicBezTo>
                    <a:pt x="3" y="10"/>
                    <a:pt x="11" y="15"/>
                    <a:pt x="20" y="2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5" name="Freeform 921">
              <a:extLst>
                <a:ext uri="{FF2B5EF4-FFF2-40B4-BE49-F238E27FC236}">
                  <a16:creationId xmlns:a16="http://schemas.microsoft.com/office/drawing/2014/main" id="{0D455CC5-3B16-4E57-AA4E-4D20A781D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905"/>
              <a:ext cx="20" cy="32"/>
            </a:xfrm>
            <a:custGeom>
              <a:avLst/>
              <a:gdLst>
                <a:gd name="T0" fmla="*/ 125 w 8"/>
                <a:gd name="T1" fmla="*/ 0 h 12"/>
                <a:gd name="T2" fmla="*/ 0 w 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5" y="3"/>
                    <a:pt x="2" y="7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6" name="Freeform 922">
              <a:extLst>
                <a:ext uri="{FF2B5EF4-FFF2-40B4-BE49-F238E27FC236}">
                  <a16:creationId xmlns:a16="http://schemas.microsoft.com/office/drawing/2014/main" id="{51626879-8055-48A7-8334-E02120547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3347"/>
              <a:ext cx="78" cy="48"/>
            </a:xfrm>
            <a:custGeom>
              <a:avLst/>
              <a:gdLst>
                <a:gd name="T0" fmla="*/ 0 w 31"/>
                <a:gd name="T1" fmla="*/ 341 h 18"/>
                <a:gd name="T2" fmla="*/ 493 w 31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8">
                  <a:moveTo>
                    <a:pt x="0" y="18"/>
                  </a:moveTo>
                  <a:cubicBezTo>
                    <a:pt x="10" y="16"/>
                    <a:pt x="28" y="12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7" name="Freeform 923">
              <a:extLst>
                <a:ext uri="{FF2B5EF4-FFF2-40B4-BE49-F238E27FC236}">
                  <a16:creationId xmlns:a16="http://schemas.microsoft.com/office/drawing/2014/main" id="{32842187-9466-4E3F-A2CB-08E130FDA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3387"/>
              <a:ext cx="17" cy="32"/>
            </a:xfrm>
            <a:custGeom>
              <a:avLst/>
              <a:gdLst>
                <a:gd name="T0" fmla="*/ 0 w 7"/>
                <a:gd name="T1" fmla="*/ 0 h 12"/>
                <a:gd name="T2" fmla="*/ 100 w 7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2" y="4"/>
                    <a:pt x="5" y="7"/>
                    <a:pt x="7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8" name="Freeform 924">
              <a:extLst>
                <a:ext uri="{FF2B5EF4-FFF2-40B4-BE49-F238E27FC236}">
                  <a16:creationId xmlns:a16="http://schemas.microsoft.com/office/drawing/2014/main" id="{BD86441F-2080-4836-84E2-CF9BF9C17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3265"/>
              <a:ext cx="38" cy="69"/>
            </a:xfrm>
            <a:custGeom>
              <a:avLst/>
              <a:gdLst>
                <a:gd name="T0" fmla="*/ 193 w 15"/>
                <a:gd name="T1" fmla="*/ 0 h 26"/>
                <a:gd name="T2" fmla="*/ 0 w 15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6">
                  <a:moveTo>
                    <a:pt x="12" y="0"/>
                  </a:moveTo>
                  <a:cubicBezTo>
                    <a:pt x="15" y="10"/>
                    <a:pt x="8" y="20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9" name="Freeform 925">
              <a:extLst>
                <a:ext uri="{FF2B5EF4-FFF2-40B4-BE49-F238E27FC236}">
                  <a16:creationId xmlns:a16="http://schemas.microsoft.com/office/drawing/2014/main" id="{E76734EA-038E-4FB1-A475-00D48436E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3305"/>
              <a:ext cx="35" cy="26"/>
            </a:xfrm>
            <a:custGeom>
              <a:avLst/>
              <a:gdLst>
                <a:gd name="T0" fmla="*/ 0 w 14"/>
                <a:gd name="T1" fmla="*/ 0 h 10"/>
                <a:gd name="T2" fmla="*/ 220 w 14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cubicBezTo>
                    <a:pt x="3" y="6"/>
                    <a:pt x="8" y="9"/>
                    <a:pt x="14" y="1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0" name="Freeform 926">
              <a:extLst>
                <a:ext uri="{FF2B5EF4-FFF2-40B4-BE49-F238E27FC236}">
                  <a16:creationId xmlns:a16="http://schemas.microsoft.com/office/drawing/2014/main" id="{107A8194-9AB3-4085-BCA5-EAE2BF522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3491"/>
              <a:ext cx="85" cy="62"/>
            </a:xfrm>
            <a:custGeom>
              <a:avLst/>
              <a:gdLst>
                <a:gd name="T0" fmla="*/ 0 w 34"/>
                <a:gd name="T1" fmla="*/ 450 h 23"/>
                <a:gd name="T2" fmla="*/ 533 w 3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3">
                  <a:moveTo>
                    <a:pt x="0" y="23"/>
                  </a:moveTo>
                  <a:cubicBezTo>
                    <a:pt x="15" y="23"/>
                    <a:pt x="28" y="14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1" name="Freeform 927">
              <a:extLst>
                <a:ext uri="{FF2B5EF4-FFF2-40B4-BE49-F238E27FC236}">
                  <a16:creationId xmlns:a16="http://schemas.microsoft.com/office/drawing/2014/main" id="{248AEF55-8332-475E-A4D6-910FF1251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3545"/>
              <a:ext cx="10" cy="32"/>
            </a:xfrm>
            <a:custGeom>
              <a:avLst/>
              <a:gdLst>
                <a:gd name="T0" fmla="*/ 0 w 4"/>
                <a:gd name="T1" fmla="*/ 0 h 12"/>
                <a:gd name="T2" fmla="*/ 50 w 4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0"/>
                  </a:moveTo>
                  <a:cubicBezTo>
                    <a:pt x="3" y="4"/>
                    <a:pt x="4" y="8"/>
                    <a:pt x="3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2" name="Freeform 928">
              <a:extLst>
                <a:ext uri="{FF2B5EF4-FFF2-40B4-BE49-F238E27FC236}">
                  <a16:creationId xmlns:a16="http://schemas.microsoft.com/office/drawing/2014/main" id="{B9250B9C-04DE-4CF3-8059-319A492EC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3465"/>
              <a:ext cx="57" cy="40"/>
            </a:xfrm>
            <a:custGeom>
              <a:avLst/>
              <a:gdLst>
                <a:gd name="T0" fmla="*/ 0 w 23"/>
                <a:gd name="T1" fmla="*/ 0 h 15"/>
                <a:gd name="T2" fmla="*/ 349 w 23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5">
                  <a:moveTo>
                    <a:pt x="0" y="0"/>
                  </a:moveTo>
                  <a:cubicBezTo>
                    <a:pt x="3" y="9"/>
                    <a:pt x="13" y="15"/>
                    <a:pt x="23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3" name="Freeform 929">
              <a:extLst>
                <a:ext uri="{FF2B5EF4-FFF2-40B4-BE49-F238E27FC236}">
                  <a16:creationId xmlns:a16="http://schemas.microsoft.com/office/drawing/2014/main" id="{554C2037-CB71-4683-AE7F-D64497929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3499"/>
              <a:ext cx="15" cy="30"/>
            </a:xfrm>
            <a:custGeom>
              <a:avLst/>
              <a:gdLst>
                <a:gd name="T0" fmla="*/ 95 w 6"/>
                <a:gd name="T1" fmla="*/ 0 h 11"/>
                <a:gd name="T2" fmla="*/ 0 w 6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3" y="3"/>
                    <a:pt x="1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4" name="Freeform 930">
              <a:extLst>
                <a:ext uri="{FF2B5EF4-FFF2-40B4-BE49-F238E27FC236}">
                  <a16:creationId xmlns:a16="http://schemas.microsoft.com/office/drawing/2014/main" id="{CA507ACD-ED80-4C94-B517-8F848F40A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3718"/>
              <a:ext cx="73" cy="40"/>
            </a:xfrm>
            <a:custGeom>
              <a:avLst/>
              <a:gdLst>
                <a:gd name="T0" fmla="*/ 0 w 29"/>
                <a:gd name="T1" fmla="*/ 285 h 15"/>
                <a:gd name="T2" fmla="*/ 463 w 2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5">
                  <a:moveTo>
                    <a:pt x="0" y="15"/>
                  </a:moveTo>
                  <a:cubicBezTo>
                    <a:pt x="10" y="14"/>
                    <a:pt x="21" y="7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5" name="Freeform 931">
              <a:extLst>
                <a:ext uri="{FF2B5EF4-FFF2-40B4-BE49-F238E27FC236}">
                  <a16:creationId xmlns:a16="http://schemas.microsoft.com/office/drawing/2014/main" id="{6C3C3B42-68F2-49A2-B972-362F49BD7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3750"/>
              <a:ext cx="10" cy="37"/>
            </a:xfrm>
            <a:custGeom>
              <a:avLst/>
              <a:gdLst>
                <a:gd name="T0" fmla="*/ 0 w 4"/>
                <a:gd name="T1" fmla="*/ 0 h 14"/>
                <a:gd name="T2" fmla="*/ 63 w 4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cubicBezTo>
                    <a:pt x="2" y="4"/>
                    <a:pt x="3" y="9"/>
                    <a:pt x="4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6" name="Freeform 932">
              <a:extLst>
                <a:ext uri="{FF2B5EF4-FFF2-40B4-BE49-F238E27FC236}">
                  <a16:creationId xmlns:a16="http://schemas.microsoft.com/office/drawing/2014/main" id="{91313797-F2FF-4715-83D3-D8B720B75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3553"/>
              <a:ext cx="23" cy="74"/>
            </a:xfrm>
            <a:custGeom>
              <a:avLst/>
              <a:gdLst>
                <a:gd name="T0" fmla="*/ 151 w 9"/>
                <a:gd name="T1" fmla="*/ 0 h 28"/>
                <a:gd name="T2" fmla="*/ 0 w 9"/>
                <a:gd name="T3" fmla="*/ 5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8">
                  <a:moveTo>
                    <a:pt x="9" y="0"/>
                  </a:moveTo>
                  <a:cubicBezTo>
                    <a:pt x="8" y="10"/>
                    <a:pt x="5" y="19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7" name="Freeform 933">
              <a:extLst>
                <a:ext uri="{FF2B5EF4-FFF2-40B4-BE49-F238E27FC236}">
                  <a16:creationId xmlns:a16="http://schemas.microsoft.com/office/drawing/2014/main" id="{E8BA394F-D703-4588-9143-E4DA52F17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3595"/>
              <a:ext cx="38" cy="1"/>
            </a:xfrm>
            <a:custGeom>
              <a:avLst/>
              <a:gdLst>
                <a:gd name="T0" fmla="*/ 0 w 15"/>
                <a:gd name="T1" fmla="*/ 0 h 1"/>
                <a:gd name="T2" fmla="*/ 243 w 1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8" name="Freeform 934">
              <a:extLst>
                <a:ext uri="{FF2B5EF4-FFF2-40B4-BE49-F238E27FC236}">
                  <a16:creationId xmlns:a16="http://schemas.microsoft.com/office/drawing/2014/main" id="{266D9E9E-DAAE-4189-B999-C0B808B5E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2659"/>
              <a:ext cx="18" cy="51"/>
            </a:xfrm>
            <a:custGeom>
              <a:avLst/>
              <a:gdLst>
                <a:gd name="T0" fmla="*/ 0 w 7"/>
                <a:gd name="T1" fmla="*/ 0 h 19"/>
                <a:gd name="T2" fmla="*/ 118 w 7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0"/>
                  </a:moveTo>
                  <a:cubicBezTo>
                    <a:pt x="3" y="6"/>
                    <a:pt x="6" y="13"/>
                    <a:pt x="7" y="1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9" name="Freeform 935">
              <a:extLst>
                <a:ext uri="{FF2B5EF4-FFF2-40B4-BE49-F238E27FC236}">
                  <a16:creationId xmlns:a16="http://schemas.microsoft.com/office/drawing/2014/main" id="{97477241-DD33-4F15-9446-22F3F885E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2675"/>
              <a:ext cx="18" cy="16"/>
            </a:xfrm>
            <a:custGeom>
              <a:avLst/>
              <a:gdLst>
                <a:gd name="T0" fmla="*/ 0 w 7"/>
                <a:gd name="T1" fmla="*/ 115 h 6"/>
                <a:gd name="T2" fmla="*/ 118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3"/>
                    <a:pt x="4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0" name="Freeform 936">
              <a:extLst>
                <a:ext uri="{FF2B5EF4-FFF2-40B4-BE49-F238E27FC236}">
                  <a16:creationId xmlns:a16="http://schemas.microsoft.com/office/drawing/2014/main" id="{46AF0417-3234-4873-85FC-CC6C614C4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3070"/>
              <a:ext cx="25" cy="61"/>
            </a:xfrm>
            <a:custGeom>
              <a:avLst/>
              <a:gdLst>
                <a:gd name="T0" fmla="*/ 0 w 10"/>
                <a:gd name="T1" fmla="*/ 0 h 23"/>
                <a:gd name="T2" fmla="*/ 145 w 10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0" y="0"/>
                  </a:moveTo>
                  <a:cubicBezTo>
                    <a:pt x="5" y="7"/>
                    <a:pt x="10" y="14"/>
                    <a:pt x="9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1" name="Freeform 937">
              <a:extLst>
                <a:ext uri="{FF2B5EF4-FFF2-40B4-BE49-F238E27FC236}">
                  <a16:creationId xmlns:a16="http://schemas.microsoft.com/office/drawing/2014/main" id="{4BF39696-AA89-4D4F-B494-DF2D18074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3086"/>
              <a:ext cx="30" cy="21"/>
            </a:xfrm>
            <a:custGeom>
              <a:avLst/>
              <a:gdLst>
                <a:gd name="T0" fmla="*/ 0 w 12"/>
                <a:gd name="T1" fmla="*/ 144 h 8"/>
                <a:gd name="T2" fmla="*/ 188 w 12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1" y="2"/>
                    <a:pt x="6" y="0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2" name="Freeform 938">
              <a:extLst>
                <a:ext uri="{FF2B5EF4-FFF2-40B4-BE49-F238E27FC236}">
                  <a16:creationId xmlns:a16="http://schemas.microsoft.com/office/drawing/2014/main" id="{AC8FB6EA-3E19-4EF3-9450-228AB0699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793"/>
              <a:ext cx="35" cy="13"/>
            </a:xfrm>
            <a:custGeom>
              <a:avLst/>
              <a:gdLst>
                <a:gd name="T0" fmla="*/ 0 w 14"/>
                <a:gd name="T1" fmla="*/ 88 h 5"/>
                <a:gd name="T2" fmla="*/ 220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5" y="4"/>
                    <a:pt x="10" y="3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3" name="Freeform 939">
              <a:extLst>
                <a:ext uri="{FF2B5EF4-FFF2-40B4-BE49-F238E27FC236}">
                  <a16:creationId xmlns:a16="http://schemas.microsoft.com/office/drawing/2014/main" id="{7F904869-0821-4BA7-9F6C-2EB757164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915"/>
              <a:ext cx="45" cy="32"/>
            </a:xfrm>
            <a:custGeom>
              <a:avLst/>
              <a:gdLst>
                <a:gd name="T0" fmla="*/ 0 w 18"/>
                <a:gd name="T1" fmla="*/ 0 h 12"/>
                <a:gd name="T2" fmla="*/ 283 w 1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3" y="7"/>
                    <a:pt x="10" y="12"/>
                    <a:pt x="18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4" name="Freeform 940">
              <a:extLst>
                <a:ext uri="{FF2B5EF4-FFF2-40B4-BE49-F238E27FC236}">
                  <a16:creationId xmlns:a16="http://schemas.microsoft.com/office/drawing/2014/main" id="{08689511-C330-4645-B1B6-D72423D97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518"/>
              <a:ext cx="30" cy="35"/>
            </a:xfrm>
            <a:custGeom>
              <a:avLst/>
              <a:gdLst>
                <a:gd name="T0" fmla="*/ 0 w 12"/>
                <a:gd name="T1" fmla="*/ 0 h 13"/>
                <a:gd name="T2" fmla="*/ 188 w 12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3">
                  <a:moveTo>
                    <a:pt x="0" y="0"/>
                  </a:moveTo>
                  <a:cubicBezTo>
                    <a:pt x="1" y="7"/>
                    <a:pt x="6" y="12"/>
                    <a:pt x="12" y="1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5" name="Freeform 941">
              <a:extLst>
                <a:ext uri="{FF2B5EF4-FFF2-40B4-BE49-F238E27FC236}">
                  <a16:creationId xmlns:a16="http://schemas.microsoft.com/office/drawing/2014/main" id="{EE97C686-D26F-4DF1-A54C-3AEA3E275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358"/>
              <a:ext cx="5" cy="69"/>
            </a:xfrm>
            <a:custGeom>
              <a:avLst/>
              <a:gdLst>
                <a:gd name="T0" fmla="*/ 0 w 2"/>
                <a:gd name="T1" fmla="*/ 0 h 26"/>
                <a:gd name="T2" fmla="*/ 20 w 2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6">
                  <a:moveTo>
                    <a:pt x="0" y="0"/>
                  </a:moveTo>
                  <a:cubicBezTo>
                    <a:pt x="2" y="9"/>
                    <a:pt x="1" y="18"/>
                    <a:pt x="1" y="2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6" name="Freeform 942">
              <a:extLst>
                <a:ext uri="{FF2B5EF4-FFF2-40B4-BE49-F238E27FC236}">
                  <a16:creationId xmlns:a16="http://schemas.microsoft.com/office/drawing/2014/main" id="{1B9683C0-EDBA-4AB8-B00A-A92222B04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3342"/>
              <a:ext cx="43" cy="43"/>
            </a:xfrm>
            <a:custGeom>
              <a:avLst/>
              <a:gdLst>
                <a:gd name="T0" fmla="*/ 0 w 17"/>
                <a:gd name="T1" fmla="*/ 0 h 16"/>
                <a:gd name="T2" fmla="*/ 276 w 17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6" y="5"/>
                    <a:pt x="10" y="12"/>
                    <a:pt x="17" y="1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7" name="Freeform 943">
              <a:extLst>
                <a:ext uri="{FF2B5EF4-FFF2-40B4-BE49-F238E27FC236}">
                  <a16:creationId xmlns:a16="http://schemas.microsoft.com/office/drawing/2014/main" id="{1322A453-2E8B-42F6-ABE8-8176474D5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3518"/>
              <a:ext cx="18" cy="72"/>
            </a:xfrm>
            <a:custGeom>
              <a:avLst/>
              <a:gdLst>
                <a:gd name="T0" fmla="*/ 0 w 7"/>
                <a:gd name="T1" fmla="*/ 0 h 27"/>
                <a:gd name="T2" fmla="*/ 118 w 7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7">
                  <a:moveTo>
                    <a:pt x="0" y="0"/>
                  </a:moveTo>
                  <a:cubicBezTo>
                    <a:pt x="1" y="9"/>
                    <a:pt x="4" y="18"/>
                    <a:pt x="7" y="2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8" name="Freeform 944">
              <a:extLst>
                <a:ext uri="{FF2B5EF4-FFF2-40B4-BE49-F238E27FC236}">
                  <a16:creationId xmlns:a16="http://schemas.microsoft.com/office/drawing/2014/main" id="{0A42E0D5-67C9-40D9-8D70-7C42C937E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3489"/>
              <a:ext cx="38" cy="48"/>
            </a:xfrm>
            <a:custGeom>
              <a:avLst/>
              <a:gdLst>
                <a:gd name="T0" fmla="*/ 0 w 15"/>
                <a:gd name="T1" fmla="*/ 0 h 18"/>
                <a:gd name="T2" fmla="*/ 243 w 1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0" y="0"/>
                  </a:moveTo>
                  <a:cubicBezTo>
                    <a:pt x="1" y="8"/>
                    <a:pt x="6" y="17"/>
                    <a:pt x="15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9" name="Freeform 945">
              <a:extLst>
                <a:ext uri="{FF2B5EF4-FFF2-40B4-BE49-F238E27FC236}">
                  <a16:creationId xmlns:a16="http://schemas.microsoft.com/office/drawing/2014/main" id="{9D8B20BD-A1AF-49CA-8B0B-4F34C57C2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3475"/>
              <a:ext cx="50" cy="27"/>
            </a:xfrm>
            <a:custGeom>
              <a:avLst/>
              <a:gdLst>
                <a:gd name="T0" fmla="*/ 0 w 20"/>
                <a:gd name="T1" fmla="*/ 197 h 10"/>
                <a:gd name="T2" fmla="*/ 313 w 2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10"/>
                  </a:moveTo>
                  <a:cubicBezTo>
                    <a:pt x="7" y="7"/>
                    <a:pt x="13" y="3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0" name="Freeform 946">
              <a:extLst>
                <a:ext uri="{FF2B5EF4-FFF2-40B4-BE49-F238E27FC236}">
                  <a16:creationId xmlns:a16="http://schemas.microsoft.com/office/drawing/2014/main" id="{AA559679-2189-4425-8F2D-C0FCB6AA3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3198"/>
              <a:ext cx="50" cy="8"/>
            </a:xfrm>
            <a:custGeom>
              <a:avLst/>
              <a:gdLst>
                <a:gd name="T0" fmla="*/ 0 w 20"/>
                <a:gd name="T1" fmla="*/ 56 h 3"/>
                <a:gd name="T2" fmla="*/ 313 w 2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">
                  <a:moveTo>
                    <a:pt x="0" y="3"/>
                  </a:moveTo>
                  <a:cubicBezTo>
                    <a:pt x="7" y="3"/>
                    <a:pt x="13" y="1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1" name="Freeform 947">
              <a:extLst>
                <a:ext uri="{FF2B5EF4-FFF2-40B4-BE49-F238E27FC236}">
                  <a16:creationId xmlns:a16="http://schemas.microsoft.com/office/drawing/2014/main" id="{7FEBFA10-3A73-4C0F-A330-9346C9F37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3257"/>
              <a:ext cx="35" cy="21"/>
            </a:xfrm>
            <a:custGeom>
              <a:avLst/>
              <a:gdLst>
                <a:gd name="T0" fmla="*/ 0 w 14"/>
                <a:gd name="T1" fmla="*/ 144 h 8"/>
                <a:gd name="T2" fmla="*/ 220 w 1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6" y="8"/>
                    <a:pt x="11" y="5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2" name="Freeform 948">
              <a:extLst>
                <a:ext uri="{FF2B5EF4-FFF2-40B4-BE49-F238E27FC236}">
                  <a16:creationId xmlns:a16="http://schemas.microsoft.com/office/drawing/2014/main" id="{123966A8-A305-4102-B18C-CD054C678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379"/>
              <a:ext cx="43" cy="11"/>
            </a:xfrm>
            <a:custGeom>
              <a:avLst/>
              <a:gdLst>
                <a:gd name="T0" fmla="*/ 0 w 17"/>
                <a:gd name="T1" fmla="*/ 61 h 4"/>
                <a:gd name="T2" fmla="*/ 276 w 1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3"/>
                  </a:moveTo>
                  <a:cubicBezTo>
                    <a:pt x="6" y="4"/>
                    <a:pt x="12" y="3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3" name="Freeform 949">
              <a:extLst>
                <a:ext uri="{FF2B5EF4-FFF2-40B4-BE49-F238E27FC236}">
                  <a16:creationId xmlns:a16="http://schemas.microsoft.com/office/drawing/2014/main" id="{24DEC039-3D79-4010-A280-020280FB1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3561"/>
              <a:ext cx="45" cy="10"/>
            </a:xfrm>
            <a:custGeom>
              <a:avLst/>
              <a:gdLst>
                <a:gd name="T0" fmla="*/ 0 w 18"/>
                <a:gd name="T1" fmla="*/ 50 h 4"/>
                <a:gd name="T2" fmla="*/ 283 w 1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4">
                  <a:moveTo>
                    <a:pt x="0" y="3"/>
                  </a:moveTo>
                  <a:cubicBezTo>
                    <a:pt x="6" y="4"/>
                    <a:pt x="12" y="2"/>
                    <a:pt x="1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4" name="Freeform 950">
              <a:extLst>
                <a:ext uri="{FF2B5EF4-FFF2-40B4-BE49-F238E27FC236}">
                  <a16:creationId xmlns:a16="http://schemas.microsoft.com/office/drawing/2014/main" id="{C161F72A-C516-4395-9EA9-F84FACD57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3753"/>
              <a:ext cx="35" cy="21"/>
            </a:xfrm>
            <a:custGeom>
              <a:avLst/>
              <a:gdLst>
                <a:gd name="T0" fmla="*/ 0 w 14"/>
                <a:gd name="T1" fmla="*/ 144 h 8"/>
                <a:gd name="T2" fmla="*/ 220 w 1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5" y="7"/>
                    <a:pt x="9" y="3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5" name="Freeform 951">
              <a:extLst>
                <a:ext uri="{FF2B5EF4-FFF2-40B4-BE49-F238E27FC236}">
                  <a16:creationId xmlns:a16="http://schemas.microsoft.com/office/drawing/2014/main" id="{C177C2E8-D96E-4CC5-9EF3-5D2D7082D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3721"/>
              <a:ext cx="18" cy="53"/>
            </a:xfrm>
            <a:custGeom>
              <a:avLst/>
              <a:gdLst>
                <a:gd name="T0" fmla="*/ 0 w 7"/>
                <a:gd name="T1" fmla="*/ 0 h 20"/>
                <a:gd name="T2" fmla="*/ 118 w 7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0">
                  <a:moveTo>
                    <a:pt x="0" y="0"/>
                  </a:moveTo>
                  <a:cubicBezTo>
                    <a:pt x="5" y="6"/>
                    <a:pt x="6" y="13"/>
                    <a:pt x="7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6" name="Freeform 952">
              <a:extLst>
                <a:ext uri="{FF2B5EF4-FFF2-40B4-BE49-F238E27FC236}">
                  <a16:creationId xmlns:a16="http://schemas.microsoft.com/office/drawing/2014/main" id="{D9D95FCD-21DB-43CD-A63D-257CA6E83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870"/>
              <a:ext cx="22" cy="32"/>
            </a:xfrm>
            <a:custGeom>
              <a:avLst/>
              <a:gdLst>
                <a:gd name="T0" fmla="*/ 0 w 9"/>
                <a:gd name="T1" fmla="*/ 227 h 12"/>
                <a:gd name="T2" fmla="*/ 132 w 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2" y="7"/>
                    <a:pt x="5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7" name="Freeform 953">
              <a:extLst>
                <a:ext uri="{FF2B5EF4-FFF2-40B4-BE49-F238E27FC236}">
                  <a16:creationId xmlns:a16="http://schemas.microsoft.com/office/drawing/2014/main" id="{4822A62D-01E2-4BF1-AA22-38D1B4F77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747"/>
              <a:ext cx="7" cy="48"/>
            </a:xfrm>
            <a:custGeom>
              <a:avLst/>
              <a:gdLst>
                <a:gd name="T0" fmla="*/ 37 w 3"/>
                <a:gd name="T1" fmla="*/ 0 h 18"/>
                <a:gd name="T2" fmla="*/ 28 w 3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8">
                  <a:moveTo>
                    <a:pt x="3" y="0"/>
                  </a:moveTo>
                  <a:cubicBezTo>
                    <a:pt x="0" y="5"/>
                    <a:pt x="0" y="12"/>
                    <a:pt x="2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8" name="Freeform 954">
              <a:extLst>
                <a:ext uri="{FF2B5EF4-FFF2-40B4-BE49-F238E27FC236}">
                  <a16:creationId xmlns:a16="http://schemas.microsoft.com/office/drawing/2014/main" id="{CEBF088A-6605-4248-BEB4-7819F229E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3281"/>
              <a:ext cx="53" cy="18"/>
            </a:xfrm>
            <a:custGeom>
              <a:avLst/>
              <a:gdLst>
                <a:gd name="T0" fmla="*/ 0 w 21"/>
                <a:gd name="T1" fmla="*/ 33 h 7"/>
                <a:gd name="T2" fmla="*/ 338 w 2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">
                  <a:moveTo>
                    <a:pt x="0" y="2"/>
                  </a:moveTo>
                  <a:cubicBezTo>
                    <a:pt x="7" y="7"/>
                    <a:pt x="15" y="4"/>
                    <a:pt x="2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9" name="Freeform 955">
              <a:extLst>
                <a:ext uri="{FF2B5EF4-FFF2-40B4-BE49-F238E27FC236}">
                  <a16:creationId xmlns:a16="http://schemas.microsoft.com/office/drawing/2014/main" id="{EAA14F3D-7E52-4238-93A8-EA021025D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3075"/>
              <a:ext cx="32" cy="43"/>
            </a:xfrm>
            <a:custGeom>
              <a:avLst/>
              <a:gdLst>
                <a:gd name="T0" fmla="*/ 0 w 13"/>
                <a:gd name="T1" fmla="*/ 312 h 16"/>
                <a:gd name="T2" fmla="*/ 194 w 1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5" y="11"/>
                    <a:pt x="9" y="6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0" name="Freeform 956">
              <a:extLst>
                <a:ext uri="{FF2B5EF4-FFF2-40B4-BE49-F238E27FC236}">
                  <a16:creationId xmlns:a16="http://schemas.microsoft.com/office/drawing/2014/main" id="{3B056B9C-7330-4BD8-9CF8-E98E70C95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3110"/>
              <a:ext cx="45" cy="8"/>
            </a:xfrm>
            <a:custGeom>
              <a:avLst/>
              <a:gdLst>
                <a:gd name="T0" fmla="*/ 283 w 18"/>
                <a:gd name="T1" fmla="*/ 35 h 3"/>
                <a:gd name="T2" fmla="*/ 0 w 1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">
                  <a:moveTo>
                    <a:pt x="18" y="2"/>
                  </a:moveTo>
                  <a:cubicBezTo>
                    <a:pt x="12" y="3"/>
                    <a:pt x="5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9" name="Group 957">
            <a:extLst>
              <a:ext uri="{FF2B5EF4-FFF2-40B4-BE49-F238E27FC236}">
                <a16:creationId xmlns:a16="http://schemas.microsoft.com/office/drawing/2014/main" id="{76ED5F97-CED0-406B-9826-F449644AF6E3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1547813"/>
            <a:ext cx="885825" cy="1050925"/>
            <a:chOff x="1495" y="1049"/>
            <a:chExt cx="1345" cy="1595"/>
          </a:xfrm>
        </p:grpSpPr>
        <p:sp>
          <p:nvSpPr>
            <p:cNvPr id="32956" name="Freeform 958">
              <a:extLst>
                <a:ext uri="{FF2B5EF4-FFF2-40B4-BE49-F238E27FC236}">
                  <a16:creationId xmlns:a16="http://schemas.microsoft.com/office/drawing/2014/main" id="{39272B34-F370-4C69-B456-601DB6B27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2271"/>
              <a:ext cx="1310" cy="373"/>
            </a:xfrm>
            <a:custGeom>
              <a:avLst/>
              <a:gdLst>
                <a:gd name="T0" fmla="*/ 0 w 524"/>
                <a:gd name="T1" fmla="*/ 0 h 140"/>
                <a:gd name="T2" fmla="*/ 3220 w 524"/>
                <a:gd name="T3" fmla="*/ 1932 h 140"/>
                <a:gd name="T4" fmla="*/ 8188 w 524"/>
                <a:gd name="T5" fmla="*/ 2273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4" h="140">
                  <a:moveTo>
                    <a:pt x="0" y="0"/>
                  </a:moveTo>
                  <a:cubicBezTo>
                    <a:pt x="18" y="45"/>
                    <a:pt x="86" y="77"/>
                    <a:pt x="206" y="102"/>
                  </a:cubicBezTo>
                  <a:cubicBezTo>
                    <a:pt x="327" y="127"/>
                    <a:pt x="494" y="140"/>
                    <a:pt x="524" y="120"/>
                  </a:cubicBezTo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7" name="Freeform 959">
              <a:extLst>
                <a:ext uri="{FF2B5EF4-FFF2-40B4-BE49-F238E27FC236}">
                  <a16:creationId xmlns:a16="http://schemas.microsoft.com/office/drawing/2014/main" id="{0C0BBC0D-D838-4235-82BD-301CC31EE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049"/>
              <a:ext cx="1345" cy="1595"/>
            </a:xfrm>
            <a:custGeom>
              <a:avLst/>
              <a:gdLst>
                <a:gd name="T0" fmla="*/ 8250 w 538"/>
                <a:gd name="T1" fmla="*/ 10472 h 598"/>
                <a:gd name="T2" fmla="*/ 7500 w 538"/>
                <a:gd name="T3" fmla="*/ 5825 h 598"/>
                <a:gd name="T4" fmla="*/ 6750 w 538"/>
                <a:gd name="T5" fmla="*/ 3529 h 598"/>
                <a:gd name="T6" fmla="*/ 5250 w 538"/>
                <a:gd name="T7" fmla="*/ 512 h 598"/>
                <a:gd name="T8" fmla="*/ 2770 w 538"/>
                <a:gd name="T9" fmla="*/ 1571 h 598"/>
                <a:gd name="T10" fmla="*/ 33 w 538"/>
                <a:gd name="T11" fmla="*/ 8330 h 598"/>
                <a:gd name="T12" fmla="*/ 0 w 538"/>
                <a:gd name="T13" fmla="*/ 8650 h 598"/>
                <a:gd name="T14" fmla="*/ 0 w 538"/>
                <a:gd name="T15" fmla="*/ 8650 h 598"/>
                <a:gd name="T16" fmla="*/ 20 w 538"/>
                <a:gd name="T17" fmla="*/ 8692 h 598"/>
                <a:gd name="T18" fmla="*/ 3238 w 538"/>
                <a:gd name="T19" fmla="*/ 10629 h 598"/>
                <a:gd name="T20" fmla="*/ 8208 w 538"/>
                <a:gd name="T21" fmla="*/ 10970 h 598"/>
                <a:gd name="T22" fmla="*/ 8208 w 538"/>
                <a:gd name="T23" fmla="*/ 10970 h 598"/>
                <a:gd name="T24" fmla="*/ 8208 w 538"/>
                <a:gd name="T25" fmla="*/ 10949 h 598"/>
                <a:gd name="T26" fmla="*/ 8250 w 538"/>
                <a:gd name="T27" fmla="*/ 10472 h 5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38" h="598">
                  <a:moveTo>
                    <a:pt x="528" y="552"/>
                  </a:moveTo>
                  <a:cubicBezTo>
                    <a:pt x="523" y="476"/>
                    <a:pt x="538" y="411"/>
                    <a:pt x="480" y="307"/>
                  </a:cubicBezTo>
                  <a:cubicBezTo>
                    <a:pt x="447" y="252"/>
                    <a:pt x="442" y="218"/>
                    <a:pt x="432" y="186"/>
                  </a:cubicBezTo>
                  <a:cubicBezTo>
                    <a:pt x="422" y="152"/>
                    <a:pt x="410" y="64"/>
                    <a:pt x="336" y="27"/>
                  </a:cubicBezTo>
                  <a:cubicBezTo>
                    <a:pt x="316" y="17"/>
                    <a:pt x="233" y="0"/>
                    <a:pt x="177" y="83"/>
                  </a:cubicBezTo>
                  <a:cubicBezTo>
                    <a:pt x="115" y="168"/>
                    <a:pt x="41" y="309"/>
                    <a:pt x="2" y="439"/>
                  </a:cubicBezTo>
                  <a:cubicBezTo>
                    <a:pt x="0" y="445"/>
                    <a:pt x="1" y="450"/>
                    <a:pt x="0" y="456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9" y="503"/>
                    <a:pt x="87" y="535"/>
                    <a:pt x="207" y="560"/>
                  </a:cubicBezTo>
                  <a:cubicBezTo>
                    <a:pt x="328" y="585"/>
                    <a:pt x="495" y="598"/>
                    <a:pt x="525" y="578"/>
                  </a:cubicBezTo>
                  <a:cubicBezTo>
                    <a:pt x="525" y="578"/>
                    <a:pt x="525" y="578"/>
                    <a:pt x="525" y="578"/>
                  </a:cubicBezTo>
                  <a:cubicBezTo>
                    <a:pt x="525" y="578"/>
                    <a:pt x="525" y="577"/>
                    <a:pt x="525" y="577"/>
                  </a:cubicBezTo>
                  <a:cubicBezTo>
                    <a:pt x="525" y="570"/>
                    <a:pt x="528" y="565"/>
                    <a:pt x="528" y="552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8" name="Freeform 960">
              <a:extLst>
                <a:ext uri="{FF2B5EF4-FFF2-40B4-BE49-F238E27FC236}">
                  <a16:creationId xmlns:a16="http://schemas.microsoft.com/office/drawing/2014/main" id="{4181F4F6-90F7-43CE-9DFA-AFD611318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1415"/>
              <a:ext cx="1298" cy="1189"/>
            </a:xfrm>
            <a:custGeom>
              <a:avLst/>
              <a:gdLst>
                <a:gd name="T0" fmla="*/ 0 w 519"/>
                <a:gd name="T1" fmla="*/ 6118 h 446"/>
                <a:gd name="T2" fmla="*/ 1771 w 519"/>
                <a:gd name="T3" fmla="*/ 7462 h 446"/>
                <a:gd name="T4" fmla="*/ 5817 w 519"/>
                <a:gd name="T5" fmla="*/ 8358 h 446"/>
                <a:gd name="T6" fmla="*/ 7963 w 519"/>
                <a:gd name="T7" fmla="*/ 8243 h 446"/>
                <a:gd name="T8" fmla="*/ 7993 w 519"/>
                <a:gd name="T9" fmla="*/ 7235 h 446"/>
                <a:gd name="T10" fmla="*/ 7350 w 519"/>
                <a:gd name="T11" fmla="*/ 3468 h 446"/>
                <a:gd name="T12" fmla="*/ 6305 w 519"/>
                <a:gd name="T13" fmla="*/ 0 h 446"/>
                <a:gd name="T14" fmla="*/ 6993 w 519"/>
                <a:gd name="T15" fmla="*/ 3375 h 446"/>
                <a:gd name="T16" fmla="*/ 7288 w 519"/>
                <a:gd name="T17" fmla="*/ 6518 h 446"/>
                <a:gd name="T18" fmla="*/ 5597 w 519"/>
                <a:gd name="T19" fmla="*/ 7883 h 446"/>
                <a:gd name="T20" fmla="*/ 1721 w 519"/>
                <a:gd name="T21" fmla="*/ 7235 h 446"/>
                <a:gd name="T22" fmla="*/ 0 w 519"/>
                <a:gd name="T23" fmla="*/ 6118 h 4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9" h="446">
                  <a:moveTo>
                    <a:pt x="0" y="323"/>
                  </a:moveTo>
                  <a:cubicBezTo>
                    <a:pt x="10" y="351"/>
                    <a:pt x="48" y="372"/>
                    <a:pt x="113" y="394"/>
                  </a:cubicBezTo>
                  <a:cubicBezTo>
                    <a:pt x="178" y="416"/>
                    <a:pt x="303" y="437"/>
                    <a:pt x="372" y="441"/>
                  </a:cubicBezTo>
                  <a:cubicBezTo>
                    <a:pt x="442" y="446"/>
                    <a:pt x="500" y="443"/>
                    <a:pt x="509" y="435"/>
                  </a:cubicBezTo>
                  <a:cubicBezTo>
                    <a:pt x="518" y="428"/>
                    <a:pt x="510" y="405"/>
                    <a:pt x="511" y="382"/>
                  </a:cubicBezTo>
                  <a:cubicBezTo>
                    <a:pt x="513" y="359"/>
                    <a:pt x="519" y="273"/>
                    <a:pt x="470" y="183"/>
                  </a:cubicBezTo>
                  <a:cubicBezTo>
                    <a:pt x="420" y="93"/>
                    <a:pt x="413" y="41"/>
                    <a:pt x="403" y="0"/>
                  </a:cubicBezTo>
                  <a:cubicBezTo>
                    <a:pt x="408" y="41"/>
                    <a:pt x="432" y="128"/>
                    <a:pt x="447" y="178"/>
                  </a:cubicBezTo>
                  <a:cubicBezTo>
                    <a:pt x="462" y="228"/>
                    <a:pt x="468" y="290"/>
                    <a:pt x="466" y="344"/>
                  </a:cubicBezTo>
                  <a:cubicBezTo>
                    <a:pt x="464" y="399"/>
                    <a:pt x="420" y="414"/>
                    <a:pt x="358" y="416"/>
                  </a:cubicBezTo>
                  <a:cubicBezTo>
                    <a:pt x="293" y="417"/>
                    <a:pt x="196" y="410"/>
                    <a:pt x="110" y="382"/>
                  </a:cubicBezTo>
                  <a:cubicBezTo>
                    <a:pt x="24" y="354"/>
                    <a:pt x="11" y="338"/>
                    <a:pt x="0" y="323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9" name="Freeform 961">
              <a:extLst>
                <a:ext uri="{FF2B5EF4-FFF2-40B4-BE49-F238E27FC236}">
                  <a16:creationId xmlns:a16="http://schemas.microsoft.com/office/drawing/2014/main" id="{69B4E298-DEF4-4899-8377-036719548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2271"/>
              <a:ext cx="1310" cy="373"/>
            </a:xfrm>
            <a:custGeom>
              <a:avLst/>
              <a:gdLst>
                <a:gd name="T0" fmla="*/ 0 w 524"/>
                <a:gd name="T1" fmla="*/ 0 h 140"/>
                <a:gd name="T2" fmla="*/ 3220 w 524"/>
                <a:gd name="T3" fmla="*/ 1932 h 140"/>
                <a:gd name="T4" fmla="*/ 8188 w 524"/>
                <a:gd name="T5" fmla="*/ 2273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4" h="140">
                  <a:moveTo>
                    <a:pt x="0" y="0"/>
                  </a:moveTo>
                  <a:cubicBezTo>
                    <a:pt x="18" y="45"/>
                    <a:pt x="86" y="77"/>
                    <a:pt x="206" y="102"/>
                  </a:cubicBezTo>
                  <a:cubicBezTo>
                    <a:pt x="327" y="127"/>
                    <a:pt x="494" y="140"/>
                    <a:pt x="524" y="1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0" name="Freeform 962">
              <a:extLst>
                <a:ext uri="{FF2B5EF4-FFF2-40B4-BE49-F238E27FC236}">
                  <a16:creationId xmlns:a16="http://schemas.microsoft.com/office/drawing/2014/main" id="{96347A2E-1025-4CEA-940D-7E590CA99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049"/>
              <a:ext cx="1345" cy="1595"/>
            </a:xfrm>
            <a:custGeom>
              <a:avLst/>
              <a:gdLst>
                <a:gd name="T0" fmla="*/ 8250 w 538"/>
                <a:gd name="T1" fmla="*/ 10472 h 598"/>
                <a:gd name="T2" fmla="*/ 7500 w 538"/>
                <a:gd name="T3" fmla="*/ 5825 h 598"/>
                <a:gd name="T4" fmla="*/ 6750 w 538"/>
                <a:gd name="T5" fmla="*/ 3529 h 598"/>
                <a:gd name="T6" fmla="*/ 5250 w 538"/>
                <a:gd name="T7" fmla="*/ 512 h 598"/>
                <a:gd name="T8" fmla="*/ 2770 w 538"/>
                <a:gd name="T9" fmla="*/ 1571 h 598"/>
                <a:gd name="T10" fmla="*/ 33 w 538"/>
                <a:gd name="T11" fmla="*/ 8330 h 598"/>
                <a:gd name="T12" fmla="*/ 0 w 538"/>
                <a:gd name="T13" fmla="*/ 8650 h 598"/>
                <a:gd name="T14" fmla="*/ 0 w 538"/>
                <a:gd name="T15" fmla="*/ 8650 h 598"/>
                <a:gd name="T16" fmla="*/ 20 w 538"/>
                <a:gd name="T17" fmla="*/ 8692 h 598"/>
                <a:gd name="T18" fmla="*/ 3238 w 538"/>
                <a:gd name="T19" fmla="*/ 10629 h 598"/>
                <a:gd name="T20" fmla="*/ 8208 w 538"/>
                <a:gd name="T21" fmla="*/ 10970 h 598"/>
                <a:gd name="T22" fmla="*/ 8208 w 538"/>
                <a:gd name="T23" fmla="*/ 10970 h 598"/>
                <a:gd name="T24" fmla="*/ 8208 w 538"/>
                <a:gd name="T25" fmla="*/ 10949 h 598"/>
                <a:gd name="T26" fmla="*/ 8250 w 538"/>
                <a:gd name="T27" fmla="*/ 10472 h 5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38" h="598">
                  <a:moveTo>
                    <a:pt x="528" y="552"/>
                  </a:moveTo>
                  <a:cubicBezTo>
                    <a:pt x="523" y="476"/>
                    <a:pt x="538" y="411"/>
                    <a:pt x="480" y="307"/>
                  </a:cubicBezTo>
                  <a:cubicBezTo>
                    <a:pt x="447" y="252"/>
                    <a:pt x="442" y="218"/>
                    <a:pt x="432" y="186"/>
                  </a:cubicBezTo>
                  <a:cubicBezTo>
                    <a:pt x="422" y="152"/>
                    <a:pt x="410" y="64"/>
                    <a:pt x="336" y="27"/>
                  </a:cubicBezTo>
                  <a:cubicBezTo>
                    <a:pt x="316" y="17"/>
                    <a:pt x="233" y="0"/>
                    <a:pt x="177" y="83"/>
                  </a:cubicBezTo>
                  <a:cubicBezTo>
                    <a:pt x="115" y="168"/>
                    <a:pt x="41" y="309"/>
                    <a:pt x="2" y="439"/>
                  </a:cubicBezTo>
                  <a:cubicBezTo>
                    <a:pt x="0" y="445"/>
                    <a:pt x="1" y="450"/>
                    <a:pt x="0" y="456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9" y="503"/>
                    <a:pt x="87" y="535"/>
                    <a:pt x="207" y="560"/>
                  </a:cubicBezTo>
                  <a:cubicBezTo>
                    <a:pt x="328" y="585"/>
                    <a:pt x="495" y="598"/>
                    <a:pt x="525" y="578"/>
                  </a:cubicBezTo>
                  <a:cubicBezTo>
                    <a:pt x="525" y="578"/>
                    <a:pt x="525" y="578"/>
                    <a:pt x="525" y="578"/>
                  </a:cubicBezTo>
                  <a:cubicBezTo>
                    <a:pt x="525" y="578"/>
                    <a:pt x="525" y="577"/>
                    <a:pt x="525" y="577"/>
                  </a:cubicBezTo>
                  <a:cubicBezTo>
                    <a:pt x="525" y="570"/>
                    <a:pt x="528" y="565"/>
                    <a:pt x="528" y="55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1" name="Freeform 963">
              <a:extLst>
                <a:ext uri="{FF2B5EF4-FFF2-40B4-BE49-F238E27FC236}">
                  <a16:creationId xmlns:a16="http://schemas.microsoft.com/office/drawing/2014/main" id="{56A09025-D37A-430B-971D-605958A1F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1183"/>
              <a:ext cx="430" cy="808"/>
            </a:xfrm>
            <a:custGeom>
              <a:avLst/>
              <a:gdLst>
                <a:gd name="T0" fmla="*/ 0 w 172"/>
                <a:gd name="T1" fmla="*/ 5747 h 303"/>
                <a:gd name="T2" fmla="*/ 2688 w 172"/>
                <a:gd name="T3" fmla="*/ 0 h 303"/>
                <a:gd name="T4" fmla="*/ 0 w 172"/>
                <a:gd name="T5" fmla="*/ 5747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303">
                  <a:moveTo>
                    <a:pt x="0" y="303"/>
                  </a:moveTo>
                  <a:cubicBezTo>
                    <a:pt x="45" y="188"/>
                    <a:pt x="136" y="21"/>
                    <a:pt x="172" y="0"/>
                  </a:cubicBezTo>
                  <a:cubicBezTo>
                    <a:pt x="147" y="32"/>
                    <a:pt x="27" y="237"/>
                    <a:pt x="0" y="3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2" name="Freeform 964">
              <a:extLst>
                <a:ext uri="{FF2B5EF4-FFF2-40B4-BE49-F238E27FC236}">
                  <a16:creationId xmlns:a16="http://schemas.microsoft.com/office/drawing/2014/main" id="{FBEB4EC2-C012-4FAF-A7FF-3D4A0A709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025"/>
              <a:ext cx="60" cy="150"/>
            </a:xfrm>
            <a:custGeom>
              <a:avLst/>
              <a:gdLst>
                <a:gd name="T0" fmla="*/ 20 w 24"/>
                <a:gd name="T1" fmla="*/ 0 h 56"/>
                <a:gd name="T2" fmla="*/ 375 w 24"/>
                <a:gd name="T3" fmla="*/ 1077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6">
                  <a:moveTo>
                    <a:pt x="1" y="0"/>
                  </a:moveTo>
                  <a:cubicBezTo>
                    <a:pt x="0" y="21"/>
                    <a:pt x="6" y="45"/>
                    <a:pt x="24" y="5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3" name="Freeform 965">
              <a:extLst>
                <a:ext uri="{FF2B5EF4-FFF2-40B4-BE49-F238E27FC236}">
                  <a16:creationId xmlns:a16="http://schemas.microsoft.com/office/drawing/2014/main" id="{065600EF-65D4-4521-8FFB-A1C2E8F94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132"/>
              <a:ext cx="60" cy="5"/>
            </a:xfrm>
            <a:custGeom>
              <a:avLst/>
              <a:gdLst>
                <a:gd name="T0" fmla="*/ 375 w 24"/>
                <a:gd name="T1" fmla="*/ 0 h 2"/>
                <a:gd name="T2" fmla="*/ 0 w 24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">
                  <a:moveTo>
                    <a:pt x="24" y="0"/>
                  </a:moveTo>
                  <a:cubicBezTo>
                    <a:pt x="16" y="0"/>
                    <a:pt x="8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4" name="Freeform 966">
              <a:extLst>
                <a:ext uri="{FF2B5EF4-FFF2-40B4-BE49-F238E27FC236}">
                  <a16:creationId xmlns:a16="http://schemas.microsoft.com/office/drawing/2014/main" id="{312BB2BC-ACC2-44B7-AA94-C7759F4F9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1700"/>
              <a:ext cx="65" cy="115"/>
            </a:xfrm>
            <a:custGeom>
              <a:avLst/>
              <a:gdLst>
                <a:gd name="T0" fmla="*/ 33 w 26"/>
                <a:gd name="T1" fmla="*/ 0 h 43"/>
                <a:gd name="T2" fmla="*/ 408 w 26"/>
                <a:gd name="T3" fmla="*/ 82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3">
                  <a:moveTo>
                    <a:pt x="2" y="0"/>
                  </a:moveTo>
                  <a:cubicBezTo>
                    <a:pt x="0" y="18"/>
                    <a:pt x="13" y="32"/>
                    <a:pt x="26" y="4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5" name="Freeform 967">
              <a:extLst>
                <a:ext uri="{FF2B5EF4-FFF2-40B4-BE49-F238E27FC236}">
                  <a16:creationId xmlns:a16="http://schemas.microsoft.com/office/drawing/2014/main" id="{6910F13C-66BA-4C7B-899F-B4456E2BA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775"/>
              <a:ext cx="40" cy="32"/>
            </a:xfrm>
            <a:custGeom>
              <a:avLst/>
              <a:gdLst>
                <a:gd name="T0" fmla="*/ 0 w 16"/>
                <a:gd name="T1" fmla="*/ 227 h 12"/>
                <a:gd name="T2" fmla="*/ 250 w 1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cubicBezTo>
                    <a:pt x="4" y="7"/>
                    <a:pt x="10" y="3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6" name="Freeform 968">
              <a:extLst>
                <a:ext uri="{FF2B5EF4-FFF2-40B4-BE49-F238E27FC236}">
                  <a16:creationId xmlns:a16="http://schemas.microsoft.com/office/drawing/2014/main" id="{BA950CFF-EBEB-4334-B87C-46DB11F64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412"/>
              <a:ext cx="18" cy="131"/>
            </a:xfrm>
            <a:custGeom>
              <a:avLst/>
              <a:gdLst>
                <a:gd name="T0" fmla="*/ 0 w 7"/>
                <a:gd name="T1" fmla="*/ 0 h 49"/>
                <a:gd name="T2" fmla="*/ 0 w 7"/>
                <a:gd name="T3" fmla="*/ 936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9">
                  <a:moveTo>
                    <a:pt x="0" y="0"/>
                  </a:moveTo>
                  <a:cubicBezTo>
                    <a:pt x="7" y="16"/>
                    <a:pt x="2" y="32"/>
                    <a:pt x="0" y="4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7" name="Freeform 969">
              <a:extLst>
                <a:ext uri="{FF2B5EF4-FFF2-40B4-BE49-F238E27FC236}">
                  <a16:creationId xmlns:a16="http://schemas.microsoft.com/office/drawing/2014/main" id="{F33B1CFE-918A-42C7-B888-F8A7E0E8E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476"/>
              <a:ext cx="63" cy="11"/>
            </a:xfrm>
            <a:custGeom>
              <a:avLst/>
              <a:gdLst>
                <a:gd name="T0" fmla="*/ 0 w 25"/>
                <a:gd name="T1" fmla="*/ 83 h 4"/>
                <a:gd name="T2" fmla="*/ 401 w 2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0" y="4"/>
                  </a:moveTo>
                  <a:cubicBezTo>
                    <a:pt x="8" y="2"/>
                    <a:pt x="17" y="1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8" name="Freeform 970">
              <a:extLst>
                <a:ext uri="{FF2B5EF4-FFF2-40B4-BE49-F238E27FC236}">
                  <a16:creationId xmlns:a16="http://schemas.microsoft.com/office/drawing/2014/main" id="{D827E9F8-2642-4A98-BDB7-35ACCB541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751"/>
              <a:ext cx="35" cy="136"/>
            </a:xfrm>
            <a:custGeom>
              <a:avLst/>
              <a:gdLst>
                <a:gd name="T0" fmla="*/ 0 w 14"/>
                <a:gd name="T1" fmla="*/ 0 h 51"/>
                <a:gd name="T2" fmla="*/ 113 w 14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1">
                  <a:moveTo>
                    <a:pt x="0" y="0"/>
                  </a:moveTo>
                  <a:cubicBezTo>
                    <a:pt x="14" y="13"/>
                    <a:pt x="10" y="34"/>
                    <a:pt x="7" y="5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9" name="Freeform 971">
              <a:extLst>
                <a:ext uri="{FF2B5EF4-FFF2-40B4-BE49-F238E27FC236}">
                  <a16:creationId xmlns:a16="http://schemas.microsoft.com/office/drawing/2014/main" id="{23B565B7-A460-4E69-80AA-CD8BE5A3A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825"/>
              <a:ext cx="48" cy="1"/>
            </a:xfrm>
            <a:custGeom>
              <a:avLst/>
              <a:gdLst>
                <a:gd name="T0" fmla="*/ 0 w 19"/>
                <a:gd name="T1" fmla="*/ 0 h 1"/>
                <a:gd name="T2" fmla="*/ 306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0" y="0"/>
                  </a:moveTo>
                  <a:cubicBezTo>
                    <a:pt x="6" y="0"/>
                    <a:pt x="13" y="0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0" name="Freeform 972">
              <a:extLst>
                <a:ext uri="{FF2B5EF4-FFF2-40B4-BE49-F238E27FC236}">
                  <a16:creationId xmlns:a16="http://schemas.microsoft.com/office/drawing/2014/main" id="{970678AD-827D-4729-AA8F-B51CFA3A8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636"/>
              <a:ext cx="65" cy="120"/>
            </a:xfrm>
            <a:custGeom>
              <a:avLst/>
              <a:gdLst>
                <a:gd name="T0" fmla="*/ 50 w 26"/>
                <a:gd name="T1" fmla="*/ 0 h 45"/>
                <a:gd name="T2" fmla="*/ 408 w 26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5">
                  <a:moveTo>
                    <a:pt x="3" y="0"/>
                  </a:moveTo>
                  <a:cubicBezTo>
                    <a:pt x="0" y="19"/>
                    <a:pt x="9" y="36"/>
                    <a:pt x="26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1" name="Freeform 973">
              <a:extLst>
                <a:ext uri="{FF2B5EF4-FFF2-40B4-BE49-F238E27FC236}">
                  <a16:creationId xmlns:a16="http://schemas.microsoft.com/office/drawing/2014/main" id="{C7F3A510-9878-4810-B0D6-F59645FCB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732"/>
              <a:ext cx="37" cy="29"/>
            </a:xfrm>
            <a:custGeom>
              <a:avLst/>
              <a:gdLst>
                <a:gd name="T0" fmla="*/ 224 w 15"/>
                <a:gd name="T1" fmla="*/ 0 h 11"/>
                <a:gd name="T2" fmla="*/ 0 w 15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cubicBezTo>
                    <a:pt x="9" y="2"/>
                    <a:pt x="4" y="6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2" name="Freeform 974">
              <a:extLst>
                <a:ext uri="{FF2B5EF4-FFF2-40B4-BE49-F238E27FC236}">
                  <a16:creationId xmlns:a16="http://schemas.microsoft.com/office/drawing/2014/main" id="{9C3F3DAB-957F-4BCC-8A33-1B5D4C53B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1423"/>
              <a:ext cx="48" cy="82"/>
            </a:xfrm>
            <a:custGeom>
              <a:avLst/>
              <a:gdLst>
                <a:gd name="T0" fmla="*/ 33 w 19"/>
                <a:gd name="T1" fmla="*/ 0 h 31"/>
                <a:gd name="T2" fmla="*/ 306 w 19"/>
                <a:gd name="T3" fmla="*/ 57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1">
                  <a:moveTo>
                    <a:pt x="2" y="0"/>
                  </a:moveTo>
                  <a:cubicBezTo>
                    <a:pt x="0" y="14"/>
                    <a:pt x="8" y="24"/>
                    <a:pt x="19" y="3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3" name="Freeform 975">
              <a:extLst>
                <a:ext uri="{FF2B5EF4-FFF2-40B4-BE49-F238E27FC236}">
                  <a16:creationId xmlns:a16="http://schemas.microsoft.com/office/drawing/2014/main" id="{6405B447-1A60-4ECF-BA21-F9B20D749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1481"/>
              <a:ext cx="28" cy="16"/>
            </a:xfrm>
            <a:custGeom>
              <a:avLst/>
              <a:gdLst>
                <a:gd name="T0" fmla="*/ 0 w 11"/>
                <a:gd name="T1" fmla="*/ 115 h 6"/>
                <a:gd name="T2" fmla="*/ 181 w 11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2" y="1"/>
                    <a:pt x="6" y="0"/>
                    <a:pt x="11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4" name="Freeform 976">
              <a:extLst>
                <a:ext uri="{FF2B5EF4-FFF2-40B4-BE49-F238E27FC236}">
                  <a16:creationId xmlns:a16="http://schemas.microsoft.com/office/drawing/2014/main" id="{75CD8D1F-F258-4919-8D0F-38AD38C77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012"/>
              <a:ext cx="20" cy="120"/>
            </a:xfrm>
            <a:custGeom>
              <a:avLst/>
              <a:gdLst>
                <a:gd name="T0" fmla="*/ 0 w 8"/>
                <a:gd name="T1" fmla="*/ 0 h 45"/>
                <a:gd name="T2" fmla="*/ 50 w 8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5">
                  <a:moveTo>
                    <a:pt x="0" y="0"/>
                  </a:moveTo>
                  <a:cubicBezTo>
                    <a:pt x="8" y="11"/>
                    <a:pt x="8" y="33"/>
                    <a:pt x="3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5" name="Freeform 977">
              <a:extLst>
                <a:ext uri="{FF2B5EF4-FFF2-40B4-BE49-F238E27FC236}">
                  <a16:creationId xmlns:a16="http://schemas.microsoft.com/office/drawing/2014/main" id="{D3ACF337-18E3-4F45-9696-740292684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084"/>
              <a:ext cx="45" cy="5"/>
            </a:xfrm>
            <a:custGeom>
              <a:avLst/>
              <a:gdLst>
                <a:gd name="T0" fmla="*/ 0 w 18"/>
                <a:gd name="T1" fmla="*/ 33 h 2"/>
                <a:gd name="T2" fmla="*/ 283 w 1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">
                  <a:moveTo>
                    <a:pt x="0" y="2"/>
                  </a:moveTo>
                  <a:cubicBezTo>
                    <a:pt x="6" y="0"/>
                    <a:pt x="12" y="0"/>
                    <a:pt x="18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6" name="Freeform 978">
              <a:extLst>
                <a:ext uri="{FF2B5EF4-FFF2-40B4-BE49-F238E27FC236}">
                  <a16:creationId xmlns:a16="http://schemas.microsoft.com/office/drawing/2014/main" id="{EC72ED70-26B4-440A-955C-3DA484AB4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401"/>
              <a:ext cx="95" cy="43"/>
            </a:xfrm>
            <a:custGeom>
              <a:avLst/>
              <a:gdLst>
                <a:gd name="T0" fmla="*/ 0 w 38"/>
                <a:gd name="T1" fmla="*/ 231 h 16"/>
                <a:gd name="T2" fmla="*/ 595 w 38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6">
                  <a:moveTo>
                    <a:pt x="0" y="12"/>
                  </a:moveTo>
                  <a:cubicBezTo>
                    <a:pt x="13" y="16"/>
                    <a:pt x="28" y="7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7" name="Freeform 979">
              <a:extLst>
                <a:ext uri="{FF2B5EF4-FFF2-40B4-BE49-F238E27FC236}">
                  <a16:creationId xmlns:a16="http://schemas.microsoft.com/office/drawing/2014/main" id="{62003B11-B40D-4AB8-AAA8-A2015A21A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431"/>
              <a:ext cx="7" cy="37"/>
            </a:xfrm>
            <a:custGeom>
              <a:avLst/>
              <a:gdLst>
                <a:gd name="T0" fmla="*/ 0 w 3"/>
                <a:gd name="T1" fmla="*/ 0 h 14"/>
                <a:gd name="T2" fmla="*/ 37 w 3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0" y="0"/>
                  </a:moveTo>
                  <a:cubicBezTo>
                    <a:pt x="1" y="5"/>
                    <a:pt x="2" y="9"/>
                    <a:pt x="3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8" name="Freeform 980">
              <a:extLst>
                <a:ext uri="{FF2B5EF4-FFF2-40B4-BE49-F238E27FC236}">
                  <a16:creationId xmlns:a16="http://schemas.microsoft.com/office/drawing/2014/main" id="{544259A9-3C6F-4867-91E7-785FA6C47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284"/>
              <a:ext cx="7" cy="88"/>
            </a:xfrm>
            <a:custGeom>
              <a:avLst/>
              <a:gdLst>
                <a:gd name="T0" fmla="*/ 37 w 3"/>
                <a:gd name="T1" fmla="*/ 0 h 33"/>
                <a:gd name="T2" fmla="*/ 37 w 3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3">
                  <a:moveTo>
                    <a:pt x="3" y="0"/>
                  </a:moveTo>
                  <a:cubicBezTo>
                    <a:pt x="0" y="10"/>
                    <a:pt x="0" y="23"/>
                    <a:pt x="3" y="3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9" name="Freeform 981">
              <a:extLst>
                <a:ext uri="{FF2B5EF4-FFF2-40B4-BE49-F238E27FC236}">
                  <a16:creationId xmlns:a16="http://schemas.microsoft.com/office/drawing/2014/main" id="{ABDB0174-8326-449D-924E-8A0B9E02E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348"/>
              <a:ext cx="30" cy="3"/>
            </a:xfrm>
            <a:custGeom>
              <a:avLst/>
              <a:gdLst>
                <a:gd name="T0" fmla="*/ 188 w 12"/>
                <a:gd name="T1" fmla="*/ 27 h 1"/>
                <a:gd name="T2" fmla="*/ 0 w 12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0" name="Freeform 982">
              <a:extLst>
                <a:ext uri="{FF2B5EF4-FFF2-40B4-BE49-F238E27FC236}">
                  <a16:creationId xmlns:a16="http://schemas.microsoft.com/office/drawing/2014/main" id="{2C3FDB67-38AF-498A-8C5F-F42C421AF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2036"/>
              <a:ext cx="20" cy="109"/>
            </a:xfrm>
            <a:custGeom>
              <a:avLst/>
              <a:gdLst>
                <a:gd name="T0" fmla="*/ 20 w 8"/>
                <a:gd name="T1" fmla="*/ 0 h 41"/>
                <a:gd name="T2" fmla="*/ 0 w 8"/>
                <a:gd name="T3" fmla="*/ 77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1">
                  <a:moveTo>
                    <a:pt x="1" y="0"/>
                  </a:moveTo>
                  <a:cubicBezTo>
                    <a:pt x="8" y="12"/>
                    <a:pt x="8" y="29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1" name="Freeform 983">
              <a:extLst>
                <a:ext uri="{FF2B5EF4-FFF2-40B4-BE49-F238E27FC236}">
                  <a16:creationId xmlns:a16="http://schemas.microsoft.com/office/drawing/2014/main" id="{C3687A82-005A-42E1-B359-D0966AA75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095"/>
              <a:ext cx="45" cy="5"/>
            </a:xfrm>
            <a:custGeom>
              <a:avLst/>
              <a:gdLst>
                <a:gd name="T0" fmla="*/ 0 w 18"/>
                <a:gd name="T1" fmla="*/ 33 h 2"/>
                <a:gd name="T2" fmla="*/ 283 w 18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">
                  <a:moveTo>
                    <a:pt x="0" y="2"/>
                  </a:moveTo>
                  <a:cubicBezTo>
                    <a:pt x="6" y="1"/>
                    <a:pt x="12" y="0"/>
                    <a:pt x="18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2" name="Freeform 984">
              <a:extLst>
                <a:ext uri="{FF2B5EF4-FFF2-40B4-BE49-F238E27FC236}">
                  <a16:creationId xmlns:a16="http://schemas.microsoft.com/office/drawing/2014/main" id="{8C0E7C16-F1C2-4AD1-934A-F2DB57C35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945"/>
              <a:ext cx="65" cy="40"/>
            </a:xfrm>
            <a:custGeom>
              <a:avLst/>
              <a:gdLst>
                <a:gd name="T0" fmla="*/ 0 w 26"/>
                <a:gd name="T1" fmla="*/ 227 h 15"/>
                <a:gd name="T2" fmla="*/ 408 w 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0" y="12"/>
                  </a:moveTo>
                  <a:cubicBezTo>
                    <a:pt x="10" y="15"/>
                    <a:pt x="23" y="11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3" name="Freeform 985">
              <a:extLst>
                <a:ext uri="{FF2B5EF4-FFF2-40B4-BE49-F238E27FC236}">
                  <a16:creationId xmlns:a16="http://schemas.microsoft.com/office/drawing/2014/main" id="{176F4596-FD03-4B73-996C-39BC67003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975"/>
              <a:ext cx="15" cy="45"/>
            </a:xfrm>
            <a:custGeom>
              <a:avLst/>
              <a:gdLst>
                <a:gd name="T0" fmla="*/ 0 w 6"/>
                <a:gd name="T1" fmla="*/ 0 h 17"/>
                <a:gd name="T2" fmla="*/ 95 w 6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0" y="0"/>
                  </a:moveTo>
                  <a:cubicBezTo>
                    <a:pt x="1" y="6"/>
                    <a:pt x="4" y="11"/>
                    <a:pt x="6" y="17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4" name="Freeform 986">
              <a:extLst>
                <a:ext uri="{FF2B5EF4-FFF2-40B4-BE49-F238E27FC236}">
                  <a16:creationId xmlns:a16="http://schemas.microsoft.com/office/drawing/2014/main" id="{E3E1A8D3-4743-456F-9406-4BB045D31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308"/>
              <a:ext cx="87" cy="27"/>
            </a:xfrm>
            <a:custGeom>
              <a:avLst/>
              <a:gdLst>
                <a:gd name="T0" fmla="*/ 0 w 35"/>
                <a:gd name="T1" fmla="*/ 38 h 10"/>
                <a:gd name="T2" fmla="*/ 537 w 35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0">
                  <a:moveTo>
                    <a:pt x="0" y="2"/>
                  </a:moveTo>
                  <a:cubicBezTo>
                    <a:pt x="10" y="10"/>
                    <a:pt x="25" y="4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5" name="Freeform 987">
              <a:extLst>
                <a:ext uri="{FF2B5EF4-FFF2-40B4-BE49-F238E27FC236}">
                  <a16:creationId xmlns:a16="http://schemas.microsoft.com/office/drawing/2014/main" id="{88E15038-0607-495A-A520-427E8F4BD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324"/>
              <a:ext cx="3" cy="43"/>
            </a:xfrm>
            <a:custGeom>
              <a:avLst/>
              <a:gdLst>
                <a:gd name="T0" fmla="*/ 0 w 1"/>
                <a:gd name="T1" fmla="*/ 0 h 16"/>
                <a:gd name="T2" fmla="*/ 27 w 1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6">
                  <a:moveTo>
                    <a:pt x="0" y="0"/>
                  </a:moveTo>
                  <a:cubicBezTo>
                    <a:pt x="1" y="5"/>
                    <a:pt x="1" y="11"/>
                    <a:pt x="1" y="1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6" name="Freeform 988">
              <a:extLst>
                <a:ext uri="{FF2B5EF4-FFF2-40B4-BE49-F238E27FC236}">
                  <a16:creationId xmlns:a16="http://schemas.microsoft.com/office/drawing/2014/main" id="{3F361FFA-E93B-463F-A3FF-E40C1C5BE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068"/>
              <a:ext cx="10" cy="83"/>
            </a:xfrm>
            <a:custGeom>
              <a:avLst/>
              <a:gdLst>
                <a:gd name="T0" fmla="*/ 33 w 4"/>
                <a:gd name="T1" fmla="*/ 0 h 31"/>
                <a:gd name="T2" fmla="*/ 0 w 4"/>
                <a:gd name="T3" fmla="*/ 59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1">
                  <a:moveTo>
                    <a:pt x="2" y="0"/>
                  </a:moveTo>
                  <a:cubicBezTo>
                    <a:pt x="4" y="10"/>
                    <a:pt x="2" y="21"/>
                    <a:pt x="0" y="3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7" name="Freeform 989">
              <a:extLst>
                <a:ext uri="{FF2B5EF4-FFF2-40B4-BE49-F238E27FC236}">
                  <a16:creationId xmlns:a16="http://schemas.microsoft.com/office/drawing/2014/main" id="{4422925A-4EB3-48DD-B477-C46FA5A80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124"/>
              <a:ext cx="38" cy="1"/>
            </a:xfrm>
            <a:custGeom>
              <a:avLst/>
              <a:gdLst>
                <a:gd name="T0" fmla="*/ 0 w 15"/>
                <a:gd name="T1" fmla="*/ 0 h 1"/>
                <a:gd name="T2" fmla="*/ 243 w 1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8" name="Freeform 990">
              <a:extLst>
                <a:ext uri="{FF2B5EF4-FFF2-40B4-BE49-F238E27FC236}">
                  <a16:creationId xmlns:a16="http://schemas.microsoft.com/office/drawing/2014/main" id="{2E8DC897-7789-4EDC-9030-67011C84B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393"/>
              <a:ext cx="70" cy="27"/>
            </a:xfrm>
            <a:custGeom>
              <a:avLst/>
              <a:gdLst>
                <a:gd name="T0" fmla="*/ 0 w 28"/>
                <a:gd name="T1" fmla="*/ 81 h 10"/>
                <a:gd name="T2" fmla="*/ 438 w 2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0">
                  <a:moveTo>
                    <a:pt x="0" y="4"/>
                  </a:moveTo>
                  <a:cubicBezTo>
                    <a:pt x="8" y="10"/>
                    <a:pt x="20" y="3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9" name="Freeform 991">
              <a:extLst>
                <a:ext uri="{FF2B5EF4-FFF2-40B4-BE49-F238E27FC236}">
                  <a16:creationId xmlns:a16="http://schemas.microsoft.com/office/drawing/2014/main" id="{3083B516-650E-47AD-9F73-D99200E46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415"/>
              <a:ext cx="1" cy="29"/>
            </a:xfrm>
            <a:custGeom>
              <a:avLst/>
              <a:gdLst>
                <a:gd name="T0" fmla="*/ 0 w 1"/>
                <a:gd name="T1" fmla="*/ 0 h 11"/>
                <a:gd name="T2" fmla="*/ 0 w 1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0" y="3"/>
                    <a:pt x="0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0" name="Freeform 992">
              <a:extLst>
                <a:ext uri="{FF2B5EF4-FFF2-40B4-BE49-F238E27FC236}">
                  <a16:creationId xmlns:a16="http://schemas.microsoft.com/office/drawing/2014/main" id="{8525A6B0-968E-4F9A-B24C-DA28AA4D1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705"/>
              <a:ext cx="57" cy="40"/>
            </a:xfrm>
            <a:custGeom>
              <a:avLst/>
              <a:gdLst>
                <a:gd name="T0" fmla="*/ 0 w 23"/>
                <a:gd name="T1" fmla="*/ 93 h 15"/>
                <a:gd name="T2" fmla="*/ 349 w 23"/>
                <a:gd name="T3" fmla="*/ 35 h 15"/>
                <a:gd name="T4" fmla="*/ 0 w 23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0" y="5"/>
                  </a:moveTo>
                  <a:cubicBezTo>
                    <a:pt x="7" y="4"/>
                    <a:pt x="16" y="0"/>
                    <a:pt x="23" y="2"/>
                  </a:cubicBezTo>
                  <a:cubicBezTo>
                    <a:pt x="21" y="10"/>
                    <a:pt x="8" y="13"/>
                    <a:pt x="0" y="1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1" name="Freeform 993">
              <a:extLst>
                <a:ext uri="{FF2B5EF4-FFF2-40B4-BE49-F238E27FC236}">
                  <a16:creationId xmlns:a16="http://schemas.microsoft.com/office/drawing/2014/main" id="{6AAB809B-CCDA-4F6C-AAA6-D8F113ACA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767"/>
              <a:ext cx="73" cy="50"/>
            </a:xfrm>
            <a:custGeom>
              <a:avLst/>
              <a:gdLst>
                <a:gd name="T0" fmla="*/ 33 w 29"/>
                <a:gd name="T1" fmla="*/ 124 h 19"/>
                <a:gd name="T2" fmla="*/ 463 w 29"/>
                <a:gd name="T3" fmla="*/ 55 h 19"/>
                <a:gd name="T4" fmla="*/ 0 w 29"/>
                <a:gd name="T5" fmla="*/ 34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9">
                  <a:moveTo>
                    <a:pt x="2" y="7"/>
                  </a:moveTo>
                  <a:cubicBezTo>
                    <a:pt x="9" y="1"/>
                    <a:pt x="22" y="0"/>
                    <a:pt x="29" y="3"/>
                  </a:cubicBezTo>
                  <a:cubicBezTo>
                    <a:pt x="24" y="13"/>
                    <a:pt x="9" y="16"/>
                    <a:pt x="0" y="1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2" name="Freeform 994">
              <a:extLst>
                <a:ext uri="{FF2B5EF4-FFF2-40B4-BE49-F238E27FC236}">
                  <a16:creationId xmlns:a16="http://schemas.microsoft.com/office/drawing/2014/main" id="{D8361C06-CA73-43BB-AF76-5A7CAE84E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1652"/>
              <a:ext cx="62" cy="45"/>
            </a:xfrm>
            <a:custGeom>
              <a:avLst/>
              <a:gdLst>
                <a:gd name="T0" fmla="*/ 0 w 25"/>
                <a:gd name="T1" fmla="*/ 0 h 17"/>
                <a:gd name="T2" fmla="*/ 382 w 25"/>
                <a:gd name="T3" fmla="*/ 148 h 17"/>
                <a:gd name="T4" fmla="*/ 12 w 25"/>
                <a:gd name="T5" fmla="*/ 3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0" y="0"/>
                  </a:moveTo>
                  <a:cubicBezTo>
                    <a:pt x="8" y="2"/>
                    <a:pt x="23" y="0"/>
                    <a:pt x="25" y="8"/>
                  </a:cubicBezTo>
                  <a:cubicBezTo>
                    <a:pt x="20" y="15"/>
                    <a:pt x="9" y="15"/>
                    <a:pt x="1" y="1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3" name="Freeform 995">
              <a:extLst>
                <a:ext uri="{FF2B5EF4-FFF2-40B4-BE49-F238E27FC236}">
                  <a16:creationId xmlns:a16="http://schemas.microsoft.com/office/drawing/2014/main" id="{FC770281-3481-4D7D-B919-D353898C5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724"/>
              <a:ext cx="30" cy="48"/>
            </a:xfrm>
            <a:custGeom>
              <a:avLst/>
              <a:gdLst>
                <a:gd name="T0" fmla="*/ 0 w 12"/>
                <a:gd name="T1" fmla="*/ 341 h 18"/>
                <a:gd name="T2" fmla="*/ 188 w 1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0" y="18"/>
                  </a:moveTo>
                  <a:cubicBezTo>
                    <a:pt x="1" y="11"/>
                    <a:pt x="6" y="5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4" name="Freeform 996">
              <a:extLst>
                <a:ext uri="{FF2B5EF4-FFF2-40B4-BE49-F238E27FC236}">
                  <a16:creationId xmlns:a16="http://schemas.microsoft.com/office/drawing/2014/main" id="{C52B9CF8-E1C1-4879-BD3D-E8AB18D20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1727"/>
              <a:ext cx="45" cy="53"/>
            </a:xfrm>
            <a:custGeom>
              <a:avLst/>
              <a:gdLst>
                <a:gd name="T0" fmla="*/ 0 w 18"/>
                <a:gd name="T1" fmla="*/ 0 h 20"/>
                <a:gd name="T2" fmla="*/ 283 w 18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cubicBezTo>
                    <a:pt x="3" y="9"/>
                    <a:pt x="12" y="14"/>
                    <a:pt x="18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5" name="Freeform 997">
              <a:extLst>
                <a:ext uri="{FF2B5EF4-FFF2-40B4-BE49-F238E27FC236}">
                  <a16:creationId xmlns:a16="http://schemas.microsoft.com/office/drawing/2014/main" id="{61701C54-DF20-4577-87F0-724CB9010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953"/>
              <a:ext cx="40" cy="14"/>
            </a:xfrm>
            <a:custGeom>
              <a:avLst/>
              <a:gdLst>
                <a:gd name="T0" fmla="*/ 0 w 16"/>
                <a:gd name="T1" fmla="*/ 0 h 5"/>
                <a:gd name="T2" fmla="*/ 250 w 16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">
                  <a:moveTo>
                    <a:pt x="0" y="0"/>
                  </a:moveTo>
                  <a:cubicBezTo>
                    <a:pt x="6" y="1"/>
                    <a:pt x="11" y="2"/>
                    <a:pt x="16" y="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6" name="Freeform 998">
              <a:extLst>
                <a:ext uri="{FF2B5EF4-FFF2-40B4-BE49-F238E27FC236}">
                  <a16:creationId xmlns:a16="http://schemas.microsoft.com/office/drawing/2014/main" id="{A599FF84-14D2-4823-9465-4FC8E1B88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033"/>
              <a:ext cx="95" cy="56"/>
            </a:xfrm>
            <a:custGeom>
              <a:avLst/>
              <a:gdLst>
                <a:gd name="T0" fmla="*/ 0 w 38"/>
                <a:gd name="T1" fmla="*/ 285 h 21"/>
                <a:gd name="T2" fmla="*/ 375 w 38"/>
                <a:gd name="T3" fmla="*/ 56 h 21"/>
                <a:gd name="T4" fmla="*/ 175 w 38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6" y="12"/>
                    <a:pt x="16" y="0"/>
                    <a:pt x="24" y="3"/>
                  </a:cubicBezTo>
                  <a:cubicBezTo>
                    <a:pt x="38" y="8"/>
                    <a:pt x="16" y="19"/>
                    <a:pt x="11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7" name="Freeform 999">
              <a:extLst>
                <a:ext uri="{FF2B5EF4-FFF2-40B4-BE49-F238E27FC236}">
                  <a16:creationId xmlns:a16="http://schemas.microsoft.com/office/drawing/2014/main" id="{CCA56FB4-23B7-4AE3-9931-42AE0B0F0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2015"/>
              <a:ext cx="83" cy="61"/>
            </a:xfrm>
            <a:custGeom>
              <a:avLst/>
              <a:gdLst>
                <a:gd name="T0" fmla="*/ 0 w 33"/>
                <a:gd name="T1" fmla="*/ 204 h 23"/>
                <a:gd name="T2" fmla="*/ 347 w 33"/>
                <a:gd name="T3" fmla="*/ 90 h 23"/>
                <a:gd name="T4" fmla="*/ 50 w 33"/>
                <a:gd name="T5" fmla="*/ 43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3">
                  <a:moveTo>
                    <a:pt x="0" y="11"/>
                  </a:moveTo>
                  <a:cubicBezTo>
                    <a:pt x="6" y="9"/>
                    <a:pt x="17" y="0"/>
                    <a:pt x="22" y="5"/>
                  </a:cubicBezTo>
                  <a:cubicBezTo>
                    <a:pt x="33" y="14"/>
                    <a:pt x="7" y="22"/>
                    <a:pt x="3" y="2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8" name="Freeform 1000">
              <a:extLst>
                <a:ext uri="{FF2B5EF4-FFF2-40B4-BE49-F238E27FC236}">
                  <a16:creationId xmlns:a16="http://schemas.microsoft.com/office/drawing/2014/main" id="{E491F21A-6930-4770-960E-BAF8EA0D3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2025"/>
              <a:ext cx="80" cy="64"/>
            </a:xfrm>
            <a:custGeom>
              <a:avLst/>
              <a:gdLst>
                <a:gd name="T0" fmla="*/ 83 w 32"/>
                <a:gd name="T1" fmla="*/ 149 h 24"/>
                <a:gd name="T2" fmla="*/ 470 w 32"/>
                <a:gd name="T3" fmla="*/ 171 h 24"/>
                <a:gd name="T4" fmla="*/ 0 w 32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4">
                  <a:moveTo>
                    <a:pt x="5" y="8"/>
                  </a:moveTo>
                  <a:cubicBezTo>
                    <a:pt x="11" y="7"/>
                    <a:pt x="29" y="0"/>
                    <a:pt x="30" y="9"/>
                  </a:cubicBezTo>
                  <a:cubicBezTo>
                    <a:pt x="32" y="18"/>
                    <a:pt x="5" y="22"/>
                    <a:pt x="0" y="2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9" name="Freeform 1001">
              <a:extLst>
                <a:ext uri="{FF2B5EF4-FFF2-40B4-BE49-F238E27FC236}">
                  <a16:creationId xmlns:a16="http://schemas.microsoft.com/office/drawing/2014/main" id="{71601E1A-FA5A-4C31-9DA6-CD84592A8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2143"/>
              <a:ext cx="35" cy="37"/>
            </a:xfrm>
            <a:custGeom>
              <a:avLst/>
              <a:gdLst>
                <a:gd name="T0" fmla="*/ 0 w 14"/>
                <a:gd name="T1" fmla="*/ 259 h 14"/>
                <a:gd name="T2" fmla="*/ 220 w 14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14"/>
                  </a:moveTo>
                  <a:cubicBezTo>
                    <a:pt x="5" y="9"/>
                    <a:pt x="9" y="4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0" name="Freeform 1002">
              <a:extLst>
                <a:ext uri="{FF2B5EF4-FFF2-40B4-BE49-F238E27FC236}">
                  <a16:creationId xmlns:a16="http://schemas.microsoft.com/office/drawing/2014/main" id="{E92CE1E8-03D6-49CC-BA40-CD42917C5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111"/>
              <a:ext cx="5" cy="56"/>
            </a:xfrm>
            <a:custGeom>
              <a:avLst/>
              <a:gdLst>
                <a:gd name="T0" fmla="*/ 0 w 2"/>
                <a:gd name="T1" fmla="*/ 0 h 21"/>
                <a:gd name="T2" fmla="*/ 20 w 2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1">
                  <a:moveTo>
                    <a:pt x="0" y="0"/>
                  </a:moveTo>
                  <a:cubicBezTo>
                    <a:pt x="2" y="7"/>
                    <a:pt x="0" y="14"/>
                    <a:pt x="1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1" name="Freeform 1003">
              <a:extLst>
                <a:ext uri="{FF2B5EF4-FFF2-40B4-BE49-F238E27FC236}">
                  <a16:creationId xmlns:a16="http://schemas.microsoft.com/office/drawing/2014/main" id="{60F00D66-1D93-4B2C-AD7E-88FD389EF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425"/>
              <a:ext cx="68" cy="30"/>
            </a:xfrm>
            <a:custGeom>
              <a:avLst/>
              <a:gdLst>
                <a:gd name="T0" fmla="*/ 0 w 27"/>
                <a:gd name="T1" fmla="*/ 164 h 11"/>
                <a:gd name="T2" fmla="*/ 431 w 2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1">
                  <a:moveTo>
                    <a:pt x="0" y="8"/>
                  </a:moveTo>
                  <a:cubicBezTo>
                    <a:pt x="9" y="11"/>
                    <a:pt x="19" y="1"/>
                    <a:pt x="2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2" name="Freeform 1004">
              <a:extLst>
                <a:ext uri="{FF2B5EF4-FFF2-40B4-BE49-F238E27FC236}">
                  <a16:creationId xmlns:a16="http://schemas.microsoft.com/office/drawing/2014/main" id="{745CDCAA-2F55-45BD-9912-D6BA2F336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468"/>
              <a:ext cx="32" cy="43"/>
            </a:xfrm>
            <a:custGeom>
              <a:avLst/>
              <a:gdLst>
                <a:gd name="T0" fmla="*/ 0 w 13"/>
                <a:gd name="T1" fmla="*/ 312 h 16"/>
                <a:gd name="T2" fmla="*/ 194 w 1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5" y="11"/>
                    <a:pt x="9" y="6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3" name="Freeform 1005">
              <a:extLst>
                <a:ext uri="{FF2B5EF4-FFF2-40B4-BE49-F238E27FC236}">
                  <a16:creationId xmlns:a16="http://schemas.microsoft.com/office/drawing/2014/main" id="{8BF853F1-F6BC-43B7-A312-E2BAEBB6C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300"/>
              <a:ext cx="60" cy="11"/>
            </a:xfrm>
            <a:custGeom>
              <a:avLst/>
              <a:gdLst>
                <a:gd name="T0" fmla="*/ 0 w 24"/>
                <a:gd name="T1" fmla="*/ 0 h 4"/>
                <a:gd name="T2" fmla="*/ 375 w 24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0" y="0"/>
                  </a:moveTo>
                  <a:cubicBezTo>
                    <a:pt x="8" y="2"/>
                    <a:pt x="16" y="3"/>
                    <a:pt x="24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4" name="Freeform 1006">
              <a:extLst>
                <a:ext uri="{FF2B5EF4-FFF2-40B4-BE49-F238E27FC236}">
                  <a16:creationId xmlns:a16="http://schemas.microsoft.com/office/drawing/2014/main" id="{0CC03987-B3B2-424D-AA24-71422D583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401"/>
              <a:ext cx="10" cy="64"/>
            </a:xfrm>
            <a:custGeom>
              <a:avLst/>
              <a:gdLst>
                <a:gd name="T0" fmla="*/ 0 w 4"/>
                <a:gd name="T1" fmla="*/ 0 h 24"/>
                <a:gd name="T2" fmla="*/ 63 w 4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4">
                  <a:moveTo>
                    <a:pt x="0" y="0"/>
                  </a:moveTo>
                  <a:cubicBezTo>
                    <a:pt x="0" y="8"/>
                    <a:pt x="2" y="16"/>
                    <a:pt x="4" y="2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5" name="Freeform 1007">
              <a:extLst>
                <a:ext uri="{FF2B5EF4-FFF2-40B4-BE49-F238E27FC236}">
                  <a16:creationId xmlns:a16="http://schemas.microsoft.com/office/drawing/2014/main" id="{CAB333E1-3896-47B3-9BD4-1F4B39918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391"/>
              <a:ext cx="18" cy="48"/>
            </a:xfrm>
            <a:custGeom>
              <a:avLst/>
              <a:gdLst>
                <a:gd name="T0" fmla="*/ 0 w 7"/>
                <a:gd name="T1" fmla="*/ 0 h 18"/>
                <a:gd name="T2" fmla="*/ 118 w 7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6"/>
                    <a:pt x="5" y="12"/>
                    <a:pt x="7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6" name="Freeform 1008">
              <a:extLst>
                <a:ext uri="{FF2B5EF4-FFF2-40B4-BE49-F238E27FC236}">
                  <a16:creationId xmlns:a16="http://schemas.microsoft.com/office/drawing/2014/main" id="{4860D385-2818-4109-BF5E-21995FA3C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449"/>
              <a:ext cx="40" cy="14"/>
            </a:xfrm>
            <a:custGeom>
              <a:avLst/>
              <a:gdLst>
                <a:gd name="T0" fmla="*/ 0 w 16"/>
                <a:gd name="T1" fmla="*/ 109 h 5"/>
                <a:gd name="T2" fmla="*/ 250 w 1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">
                  <a:moveTo>
                    <a:pt x="0" y="5"/>
                  </a:moveTo>
                  <a:cubicBezTo>
                    <a:pt x="5" y="4"/>
                    <a:pt x="11" y="1"/>
                    <a:pt x="1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7" name="Freeform 1009">
              <a:extLst>
                <a:ext uri="{FF2B5EF4-FFF2-40B4-BE49-F238E27FC236}">
                  <a16:creationId xmlns:a16="http://schemas.microsoft.com/office/drawing/2014/main" id="{8340157C-EF0A-40F9-BA2A-889051157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311"/>
              <a:ext cx="15" cy="40"/>
            </a:xfrm>
            <a:custGeom>
              <a:avLst/>
              <a:gdLst>
                <a:gd name="T0" fmla="*/ 95 w 6"/>
                <a:gd name="T1" fmla="*/ 0 h 15"/>
                <a:gd name="T2" fmla="*/ 0 w 6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5">
                  <a:moveTo>
                    <a:pt x="6" y="0"/>
                  </a:moveTo>
                  <a:cubicBezTo>
                    <a:pt x="3" y="5"/>
                    <a:pt x="1" y="10"/>
                    <a:pt x="0" y="1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8" name="Freeform 1010">
              <a:extLst>
                <a:ext uri="{FF2B5EF4-FFF2-40B4-BE49-F238E27FC236}">
                  <a16:creationId xmlns:a16="http://schemas.microsoft.com/office/drawing/2014/main" id="{61F4E8A3-2A7C-4E1F-BAE7-00847F16F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292"/>
              <a:ext cx="20" cy="56"/>
            </a:xfrm>
            <a:custGeom>
              <a:avLst/>
              <a:gdLst>
                <a:gd name="T0" fmla="*/ 33 w 8"/>
                <a:gd name="T1" fmla="*/ 0 h 21"/>
                <a:gd name="T2" fmla="*/ 125 w 8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1">
                  <a:moveTo>
                    <a:pt x="2" y="0"/>
                  </a:moveTo>
                  <a:cubicBezTo>
                    <a:pt x="0" y="8"/>
                    <a:pt x="2" y="16"/>
                    <a:pt x="8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9" name="Freeform 1011">
              <a:extLst>
                <a:ext uri="{FF2B5EF4-FFF2-40B4-BE49-F238E27FC236}">
                  <a16:creationId xmlns:a16="http://schemas.microsoft.com/office/drawing/2014/main" id="{BAFF97B2-EC56-42A9-8124-F4296664C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089"/>
              <a:ext cx="35" cy="8"/>
            </a:xfrm>
            <a:custGeom>
              <a:avLst/>
              <a:gdLst>
                <a:gd name="T0" fmla="*/ 0 w 14"/>
                <a:gd name="T1" fmla="*/ 56 h 3"/>
                <a:gd name="T2" fmla="*/ 220 w 1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3"/>
                  </a:moveTo>
                  <a:cubicBezTo>
                    <a:pt x="5" y="2"/>
                    <a:pt x="10" y="2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0" name="Freeform 1012">
              <a:extLst>
                <a:ext uri="{FF2B5EF4-FFF2-40B4-BE49-F238E27FC236}">
                  <a16:creationId xmlns:a16="http://schemas.microsoft.com/office/drawing/2014/main" id="{FAF67958-A9E7-42F2-8AA7-1E12B3A20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100"/>
              <a:ext cx="10" cy="59"/>
            </a:xfrm>
            <a:custGeom>
              <a:avLst/>
              <a:gdLst>
                <a:gd name="T0" fmla="*/ 63 w 4"/>
                <a:gd name="T1" fmla="*/ 0 h 22"/>
                <a:gd name="T2" fmla="*/ 0 w 4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2">
                  <a:moveTo>
                    <a:pt x="4" y="0"/>
                  </a:moveTo>
                  <a:cubicBezTo>
                    <a:pt x="0" y="7"/>
                    <a:pt x="0" y="14"/>
                    <a:pt x="0" y="2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1" name="Freeform 1013">
              <a:extLst>
                <a:ext uri="{FF2B5EF4-FFF2-40B4-BE49-F238E27FC236}">
                  <a16:creationId xmlns:a16="http://schemas.microsoft.com/office/drawing/2014/main" id="{75F30E69-A985-4E23-B441-A4EA29FB4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1417"/>
              <a:ext cx="48" cy="48"/>
            </a:xfrm>
            <a:custGeom>
              <a:avLst/>
              <a:gdLst>
                <a:gd name="T0" fmla="*/ 0 w 19"/>
                <a:gd name="T1" fmla="*/ 149 h 18"/>
                <a:gd name="T2" fmla="*/ 306 w 19"/>
                <a:gd name="T3" fmla="*/ 93 h 18"/>
                <a:gd name="T4" fmla="*/ 0 w 19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0" y="8"/>
                  </a:moveTo>
                  <a:cubicBezTo>
                    <a:pt x="4" y="3"/>
                    <a:pt x="13" y="0"/>
                    <a:pt x="19" y="5"/>
                  </a:cubicBezTo>
                  <a:cubicBezTo>
                    <a:pt x="16" y="13"/>
                    <a:pt x="7" y="16"/>
                    <a:pt x="0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2" name="Freeform 1014">
              <a:extLst>
                <a:ext uri="{FF2B5EF4-FFF2-40B4-BE49-F238E27FC236}">
                  <a16:creationId xmlns:a16="http://schemas.microsoft.com/office/drawing/2014/main" id="{EE23AEF1-7D05-457E-8552-A999EB401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1457"/>
              <a:ext cx="8" cy="54"/>
            </a:xfrm>
            <a:custGeom>
              <a:avLst/>
              <a:gdLst>
                <a:gd name="T0" fmla="*/ 56 w 3"/>
                <a:gd name="T1" fmla="*/ 0 h 20"/>
                <a:gd name="T2" fmla="*/ 0 w 3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0">
                  <a:moveTo>
                    <a:pt x="3" y="0"/>
                  </a:moveTo>
                  <a:cubicBezTo>
                    <a:pt x="1" y="7"/>
                    <a:pt x="0" y="14"/>
                    <a:pt x="0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3" name="Freeform 1015">
              <a:extLst>
                <a:ext uri="{FF2B5EF4-FFF2-40B4-BE49-F238E27FC236}">
                  <a16:creationId xmlns:a16="http://schemas.microsoft.com/office/drawing/2014/main" id="{4FA8EC88-D1B7-46C0-A593-74027D3BB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1519"/>
              <a:ext cx="42" cy="8"/>
            </a:xfrm>
            <a:custGeom>
              <a:avLst/>
              <a:gdLst>
                <a:gd name="T0" fmla="*/ 0 w 17"/>
                <a:gd name="T1" fmla="*/ 0 h 3"/>
                <a:gd name="T2" fmla="*/ 257 w 17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0"/>
                  </a:moveTo>
                  <a:cubicBezTo>
                    <a:pt x="5" y="3"/>
                    <a:pt x="11" y="2"/>
                    <a:pt x="17" y="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4" name="Freeform 1016">
              <a:extLst>
                <a:ext uri="{FF2B5EF4-FFF2-40B4-BE49-F238E27FC236}">
                  <a16:creationId xmlns:a16="http://schemas.microsoft.com/office/drawing/2014/main" id="{46E19950-A2D0-4263-BD01-8A4DBD40E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1783"/>
              <a:ext cx="28" cy="26"/>
            </a:xfrm>
            <a:custGeom>
              <a:avLst/>
              <a:gdLst>
                <a:gd name="T0" fmla="*/ 0 w 11"/>
                <a:gd name="T1" fmla="*/ 177 h 10"/>
                <a:gd name="T2" fmla="*/ 181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1" y="5"/>
                    <a:pt x="6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5" name="Freeform 1017">
              <a:extLst>
                <a:ext uri="{FF2B5EF4-FFF2-40B4-BE49-F238E27FC236}">
                  <a16:creationId xmlns:a16="http://schemas.microsoft.com/office/drawing/2014/main" id="{6D18213E-D27B-4CBD-901C-1132D85B6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1860"/>
              <a:ext cx="30" cy="11"/>
            </a:xfrm>
            <a:custGeom>
              <a:avLst/>
              <a:gdLst>
                <a:gd name="T0" fmla="*/ 0 w 12"/>
                <a:gd name="T1" fmla="*/ 0 h 4"/>
                <a:gd name="T2" fmla="*/ 188 w 12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5" y="1"/>
                    <a:pt x="9" y="2"/>
                    <a:pt x="12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6" name="Freeform 1018">
              <a:extLst>
                <a:ext uri="{FF2B5EF4-FFF2-40B4-BE49-F238E27FC236}">
                  <a16:creationId xmlns:a16="http://schemas.microsoft.com/office/drawing/2014/main" id="{11882616-7ACD-4B16-B903-EE9B001BD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799"/>
              <a:ext cx="15" cy="48"/>
            </a:xfrm>
            <a:custGeom>
              <a:avLst/>
              <a:gdLst>
                <a:gd name="T0" fmla="*/ 50 w 6"/>
                <a:gd name="T1" fmla="*/ 341 h 18"/>
                <a:gd name="T2" fmla="*/ 95 w 6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8">
                  <a:moveTo>
                    <a:pt x="3" y="18"/>
                  </a:moveTo>
                  <a:cubicBezTo>
                    <a:pt x="0" y="12"/>
                    <a:pt x="3" y="6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7" name="Freeform 1019">
              <a:extLst>
                <a:ext uri="{FF2B5EF4-FFF2-40B4-BE49-F238E27FC236}">
                  <a16:creationId xmlns:a16="http://schemas.microsoft.com/office/drawing/2014/main" id="{3296B5AB-A4EE-4203-8935-8E5AE85E1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2111"/>
              <a:ext cx="47" cy="8"/>
            </a:xfrm>
            <a:custGeom>
              <a:avLst/>
              <a:gdLst>
                <a:gd name="T0" fmla="*/ 0 w 19"/>
                <a:gd name="T1" fmla="*/ 0 h 3"/>
                <a:gd name="T2" fmla="*/ 287 w 19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">
                  <a:moveTo>
                    <a:pt x="0" y="0"/>
                  </a:moveTo>
                  <a:cubicBezTo>
                    <a:pt x="6" y="3"/>
                    <a:pt x="13" y="3"/>
                    <a:pt x="19" y="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8" name="Freeform 1020">
              <a:extLst>
                <a:ext uri="{FF2B5EF4-FFF2-40B4-BE49-F238E27FC236}">
                  <a16:creationId xmlns:a16="http://schemas.microsoft.com/office/drawing/2014/main" id="{8D99C194-03AD-4506-9E6D-63ABCBDB0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391"/>
              <a:ext cx="8" cy="29"/>
            </a:xfrm>
            <a:custGeom>
              <a:avLst/>
              <a:gdLst>
                <a:gd name="T0" fmla="*/ 56 w 3"/>
                <a:gd name="T1" fmla="*/ 200 h 11"/>
                <a:gd name="T2" fmla="*/ 56 w 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11"/>
                  </a:moveTo>
                  <a:cubicBezTo>
                    <a:pt x="0" y="7"/>
                    <a:pt x="0" y="4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9" name="Freeform 1021">
              <a:extLst>
                <a:ext uri="{FF2B5EF4-FFF2-40B4-BE49-F238E27FC236}">
                  <a16:creationId xmlns:a16="http://schemas.microsoft.com/office/drawing/2014/main" id="{3D2DA152-3574-45B1-8EBE-BF3D187D4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1220"/>
              <a:ext cx="55" cy="40"/>
            </a:xfrm>
            <a:custGeom>
              <a:avLst/>
              <a:gdLst>
                <a:gd name="T0" fmla="*/ 0 w 22"/>
                <a:gd name="T1" fmla="*/ 0 h 15"/>
                <a:gd name="T2" fmla="*/ 345 w 22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0" y="0"/>
                  </a:moveTo>
                  <a:cubicBezTo>
                    <a:pt x="2" y="9"/>
                    <a:pt x="13" y="15"/>
                    <a:pt x="22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0" name="Freeform 1022">
              <a:extLst>
                <a:ext uri="{FF2B5EF4-FFF2-40B4-BE49-F238E27FC236}">
                  <a16:creationId xmlns:a16="http://schemas.microsoft.com/office/drawing/2014/main" id="{27A9DE61-16C6-43E4-8A7C-ECD1AE4D6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1255"/>
              <a:ext cx="15" cy="29"/>
            </a:xfrm>
            <a:custGeom>
              <a:avLst/>
              <a:gdLst>
                <a:gd name="T0" fmla="*/ 95 w 6"/>
                <a:gd name="T1" fmla="*/ 0 h 11"/>
                <a:gd name="T2" fmla="*/ 0 w 6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4" y="3"/>
                    <a:pt x="2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1" name="Freeform 1023">
              <a:extLst>
                <a:ext uri="{FF2B5EF4-FFF2-40B4-BE49-F238E27FC236}">
                  <a16:creationId xmlns:a16="http://schemas.microsoft.com/office/drawing/2014/main" id="{EBB4AE96-2D3F-45F6-8560-36335B2B4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231"/>
              <a:ext cx="50" cy="26"/>
            </a:xfrm>
            <a:custGeom>
              <a:avLst/>
              <a:gdLst>
                <a:gd name="T0" fmla="*/ 0 w 20"/>
                <a:gd name="T1" fmla="*/ 177 h 10"/>
                <a:gd name="T2" fmla="*/ 313 w 2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10"/>
                  </a:moveTo>
                  <a:cubicBezTo>
                    <a:pt x="7" y="7"/>
                    <a:pt x="13" y="3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2" name="Freeform 1024">
              <a:extLst>
                <a:ext uri="{FF2B5EF4-FFF2-40B4-BE49-F238E27FC236}">
                  <a16:creationId xmlns:a16="http://schemas.microsoft.com/office/drawing/2014/main" id="{67447B8D-D1DC-47E0-AD44-40E6B6FC5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276"/>
              <a:ext cx="48" cy="64"/>
            </a:xfrm>
            <a:custGeom>
              <a:avLst/>
              <a:gdLst>
                <a:gd name="T0" fmla="*/ 306 w 19"/>
                <a:gd name="T1" fmla="*/ 0 h 24"/>
                <a:gd name="T2" fmla="*/ 0 w 19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8" y="12"/>
                    <a:pt x="10" y="18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3" name="Freeform 1025">
              <a:extLst>
                <a:ext uri="{FF2B5EF4-FFF2-40B4-BE49-F238E27FC236}">
                  <a16:creationId xmlns:a16="http://schemas.microsoft.com/office/drawing/2014/main" id="{B2E7C6EF-1439-40B1-A412-64C19A18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329"/>
              <a:ext cx="23" cy="30"/>
            </a:xfrm>
            <a:custGeom>
              <a:avLst/>
              <a:gdLst>
                <a:gd name="T0" fmla="*/ 0 w 9"/>
                <a:gd name="T1" fmla="*/ 0 h 11"/>
                <a:gd name="T2" fmla="*/ 151 w 9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3" y="4"/>
                    <a:pt x="5" y="8"/>
                    <a:pt x="9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4" name="Freeform 1026">
              <a:extLst>
                <a:ext uri="{FF2B5EF4-FFF2-40B4-BE49-F238E27FC236}">
                  <a16:creationId xmlns:a16="http://schemas.microsoft.com/office/drawing/2014/main" id="{1DA62849-FA9C-4F7A-AD5D-5F2652470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284"/>
              <a:ext cx="42" cy="32"/>
            </a:xfrm>
            <a:custGeom>
              <a:avLst/>
              <a:gdLst>
                <a:gd name="T0" fmla="*/ 0 w 17"/>
                <a:gd name="T1" fmla="*/ 0 h 12"/>
                <a:gd name="T2" fmla="*/ 257 w 17"/>
                <a:gd name="T3" fmla="*/ 2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2">
                  <a:moveTo>
                    <a:pt x="0" y="0"/>
                  </a:moveTo>
                  <a:cubicBezTo>
                    <a:pt x="3" y="7"/>
                    <a:pt x="9" y="12"/>
                    <a:pt x="17" y="1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5" name="Freeform 1027">
              <a:extLst>
                <a:ext uri="{FF2B5EF4-FFF2-40B4-BE49-F238E27FC236}">
                  <a16:creationId xmlns:a16="http://schemas.microsoft.com/office/drawing/2014/main" id="{1C6E1EE6-4213-41BC-8EE6-DC811B944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121"/>
              <a:ext cx="50" cy="16"/>
            </a:xfrm>
            <a:custGeom>
              <a:avLst/>
              <a:gdLst>
                <a:gd name="T0" fmla="*/ 0 w 20"/>
                <a:gd name="T1" fmla="*/ 0 h 6"/>
                <a:gd name="T2" fmla="*/ 313 w 2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cubicBezTo>
                    <a:pt x="8" y="0"/>
                    <a:pt x="14" y="4"/>
                    <a:pt x="20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80" name="Group 1121">
            <a:extLst>
              <a:ext uri="{FF2B5EF4-FFF2-40B4-BE49-F238E27FC236}">
                <a16:creationId xmlns:a16="http://schemas.microsoft.com/office/drawing/2014/main" id="{700C1662-AFA5-4912-A087-974E8351D81A}"/>
              </a:ext>
            </a:extLst>
          </p:cNvPr>
          <p:cNvGrpSpPr>
            <a:grpSpLocks/>
          </p:cNvGrpSpPr>
          <p:nvPr/>
        </p:nvGrpSpPr>
        <p:grpSpPr bwMode="auto">
          <a:xfrm>
            <a:off x="3135313" y="1949450"/>
            <a:ext cx="920750" cy="1579563"/>
            <a:chOff x="3138" y="1869"/>
            <a:chExt cx="1398" cy="2397"/>
          </a:xfrm>
        </p:grpSpPr>
        <p:sp>
          <p:nvSpPr>
            <p:cNvPr id="32874" name="Freeform 1122">
              <a:extLst>
                <a:ext uri="{FF2B5EF4-FFF2-40B4-BE49-F238E27FC236}">
                  <a16:creationId xmlns:a16="http://schemas.microsoft.com/office/drawing/2014/main" id="{9588BE4E-FC86-4726-928A-E54AAAE89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869"/>
              <a:ext cx="1108" cy="2024"/>
            </a:xfrm>
            <a:custGeom>
              <a:avLst/>
              <a:gdLst>
                <a:gd name="T0" fmla="*/ 675 w 443"/>
                <a:gd name="T1" fmla="*/ 13939 h 759"/>
                <a:gd name="T2" fmla="*/ 3992 w 443"/>
                <a:gd name="T3" fmla="*/ 10560 h 759"/>
                <a:gd name="T4" fmla="*/ 5650 w 443"/>
                <a:gd name="T5" fmla="*/ 5483 h 759"/>
                <a:gd name="T6" fmla="*/ 6756 w 443"/>
                <a:gd name="T7" fmla="*/ 363 h 759"/>
                <a:gd name="T8" fmla="*/ 6756 w 443"/>
                <a:gd name="T9" fmla="*/ 363 h 759"/>
                <a:gd name="T10" fmla="*/ 5680 w 443"/>
                <a:gd name="T11" fmla="*/ 2995 h 759"/>
                <a:gd name="T12" fmla="*/ 3834 w 443"/>
                <a:gd name="T13" fmla="*/ 6600 h 759"/>
                <a:gd name="T14" fmla="*/ 2614 w 443"/>
                <a:gd name="T15" fmla="*/ 10717 h 759"/>
                <a:gd name="T16" fmla="*/ 675 w 443"/>
                <a:gd name="T17" fmla="*/ 13939 h 7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3" h="759">
                  <a:moveTo>
                    <a:pt x="43" y="735"/>
                  </a:moveTo>
                  <a:cubicBezTo>
                    <a:pt x="103" y="759"/>
                    <a:pt x="203" y="685"/>
                    <a:pt x="255" y="557"/>
                  </a:cubicBezTo>
                  <a:cubicBezTo>
                    <a:pt x="291" y="467"/>
                    <a:pt x="313" y="375"/>
                    <a:pt x="361" y="289"/>
                  </a:cubicBezTo>
                  <a:cubicBezTo>
                    <a:pt x="408" y="204"/>
                    <a:pt x="443" y="89"/>
                    <a:pt x="432" y="19"/>
                  </a:cubicBezTo>
                  <a:cubicBezTo>
                    <a:pt x="432" y="19"/>
                    <a:pt x="432" y="19"/>
                    <a:pt x="432" y="19"/>
                  </a:cubicBezTo>
                  <a:cubicBezTo>
                    <a:pt x="412" y="0"/>
                    <a:pt x="396" y="74"/>
                    <a:pt x="363" y="158"/>
                  </a:cubicBezTo>
                  <a:cubicBezTo>
                    <a:pt x="330" y="242"/>
                    <a:pt x="280" y="274"/>
                    <a:pt x="245" y="348"/>
                  </a:cubicBezTo>
                  <a:cubicBezTo>
                    <a:pt x="211" y="421"/>
                    <a:pt x="205" y="500"/>
                    <a:pt x="167" y="565"/>
                  </a:cubicBezTo>
                  <a:cubicBezTo>
                    <a:pt x="125" y="637"/>
                    <a:pt x="0" y="695"/>
                    <a:pt x="43" y="735"/>
                  </a:cubicBezTo>
                  <a:close/>
                </a:path>
              </a:pathLst>
            </a:custGeom>
            <a:solidFill>
              <a:srgbClr val="F6EC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5" name="Freeform 1123">
              <a:extLst>
                <a:ext uri="{FF2B5EF4-FFF2-40B4-BE49-F238E27FC236}">
                  <a16:creationId xmlns:a16="http://schemas.microsoft.com/office/drawing/2014/main" id="{8578A3F7-9408-4DBD-8366-1C8C77E5C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912"/>
              <a:ext cx="1290" cy="2354"/>
            </a:xfrm>
            <a:custGeom>
              <a:avLst/>
              <a:gdLst>
                <a:gd name="T0" fmla="*/ 7595 w 516"/>
                <a:gd name="T1" fmla="*/ 5756 h 883"/>
                <a:gd name="T2" fmla="*/ 6270 w 516"/>
                <a:gd name="T3" fmla="*/ 376 h 883"/>
                <a:gd name="T4" fmla="*/ 6083 w 516"/>
                <a:gd name="T5" fmla="*/ 35 h 883"/>
                <a:gd name="T6" fmla="*/ 6083 w 516"/>
                <a:gd name="T7" fmla="*/ 0 h 883"/>
                <a:gd name="T8" fmla="*/ 6063 w 516"/>
                <a:gd name="T9" fmla="*/ 0 h 883"/>
                <a:gd name="T10" fmla="*/ 4970 w 516"/>
                <a:gd name="T11" fmla="*/ 5175 h 883"/>
                <a:gd name="T12" fmla="*/ 3313 w 516"/>
                <a:gd name="T13" fmla="*/ 10248 h 883"/>
                <a:gd name="T14" fmla="*/ 0 w 516"/>
                <a:gd name="T15" fmla="*/ 13625 h 883"/>
                <a:gd name="T16" fmla="*/ 0 w 516"/>
                <a:gd name="T17" fmla="*/ 13625 h 883"/>
                <a:gd name="T18" fmla="*/ 0 w 516"/>
                <a:gd name="T19" fmla="*/ 13625 h 883"/>
                <a:gd name="T20" fmla="*/ 300 w 516"/>
                <a:gd name="T21" fmla="*/ 13967 h 883"/>
                <a:gd name="T22" fmla="*/ 2813 w 516"/>
                <a:gd name="T23" fmla="*/ 14718 h 883"/>
                <a:gd name="T24" fmla="*/ 6458 w 516"/>
                <a:gd name="T25" fmla="*/ 15500 h 883"/>
                <a:gd name="T26" fmla="*/ 7595 w 516"/>
                <a:gd name="T27" fmla="*/ 5756 h 8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6" h="883">
                  <a:moveTo>
                    <a:pt x="486" y="304"/>
                  </a:moveTo>
                  <a:cubicBezTo>
                    <a:pt x="474" y="212"/>
                    <a:pt x="444" y="113"/>
                    <a:pt x="401" y="20"/>
                  </a:cubicBezTo>
                  <a:cubicBezTo>
                    <a:pt x="399" y="15"/>
                    <a:pt x="392" y="4"/>
                    <a:pt x="389" y="2"/>
                  </a:cubicBezTo>
                  <a:cubicBezTo>
                    <a:pt x="389" y="2"/>
                    <a:pt x="389" y="1"/>
                    <a:pt x="389" y="0"/>
                  </a:cubicBezTo>
                  <a:cubicBezTo>
                    <a:pt x="389" y="0"/>
                    <a:pt x="388" y="0"/>
                    <a:pt x="388" y="0"/>
                  </a:cubicBezTo>
                  <a:cubicBezTo>
                    <a:pt x="401" y="70"/>
                    <a:pt x="366" y="187"/>
                    <a:pt x="318" y="273"/>
                  </a:cubicBezTo>
                  <a:cubicBezTo>
                    <a:pt x="270" y="359"/>
                    <a:pt x="248" y="451"/>
                    <a:pt x="212" y="541"/>
                  </a:cubicBezTo>
                  <a:cubicBezTo>
                    <a:pt x="160" y="669"/>
                    <a:pt x="60" y="743"/>
                    <a:pt x="0" y="719"/>
                  </a:cubicBezTo>
                  <a:cubicBezTo>
                    <a:pt x="0" y="719"/>
                    <a:pt x="0" y="719"/>
                    <a:pt x="0" y="719"/>
                  </a:cubicBezTo>
                  <a:cubicBezTo>
                    <a:pt x="0" y="719"/>
                    <a:pt x="0" y="719"/>
                    <a:pt x="0" y="719"/>
                  </a:cubicBezTo>
                  <a:cubicBezTo>
                    <a:pt x="5" y="723"/>
                    <a:pt x="5" y="728"/>
                    <a:pt x="19" y="737"/>
                  </a:cubicBezTo>
                  <a:cubicBezTo>
                    <a:pt x="62" y="764"/>
                    <a:pt x="120" y="761"/>
                    <a:pt x="180" y="777"/>
                  </a:cubicBezTo>
                  <a:cubicBezTo>
                    <a:pt x="272" y="797"/>
                    <a:pt x="367" y="883"/>
                    <a:pt x="413" y="818"/>
                  </a:cubicBezTo>
                  <a:cubicBezTo>
                    <a:pt x="473" y="735"/>
                    <a:pt x="516" y="526"/>
                    <a:pt x="486" y="304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6" name="Freeform 1124">
              <a:extLst>
                <a:ext uri="{FF2B5EF4-FFF2-40B4-BE49-F238E27FC236}">
                  <a16:creationId xmlns:a16="http://schemas.microsoft.com/office/drawing/2014/main" id="{C0D704DF-D582-430D-8B46-E3CE4FB61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368"/>
              <a:ext cx="1063" cy="1778"/>
            </a:xfrm>
            <a:custGeom>
              <a:avLst/>
              <a:gdLst>
                <a:gd name="T0" fmla="*/ 1521 w 425"/>
                <a:gd name="T1" fmla="*/ 10929 h 667"/>
                <a:gd name="T2" fmla="*/ 4272 w 425"/>
                <a:gd name="T3" fmla="*/ 11668 h 667"/>
                <a:gd name="T4" fmla="*/ 6288 w 425"/>
                <a:gd name="T5" fmla="*/ 7560 h 667"/>
                <a:gd name="T6" fmla="*/ 5975 w 425"/>
                <a:gd name="T7" fmla="*/ 0 h 667"/>
                <a:gd name="T8" fmla="*/ 6568 w 425"/>
                <a:gd name="T9" fmla="*/ 6494 h 667"/>
                <a:gd name="T10" fmla="*/ 5443 w 425"/>
                <a:gd name="T11" fmla="*/ 12030 h 667"/>
                <a:gd name="T12" fmla="*/ 4272 w 425"/>
                <a:gd name="T13" fmla="*/ 12443 h 667"/>
                <a:gd name="T14" fmla="*/ 2189 w 425"/>
                <a:gd name="T15" fmla="*/ 11382 h 667"/>
                <a:gd name="T16" fmla="*/ 0 w 425"/>
                <a:gd name="T17" fmla="*/ 10815 h 667"/>
                <a:gd name="T18" fmla="*/ 1521 w 425"/>
                <a:gd name="T19" fmla="*/ 10929 h 6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5" h="667">
                  <a:moveTo>
                    <a:pt x="97" y="577"/>
                  </a:moveTo>
                  <a:cubicBezTo>
                    <a:pt x="155" y="579"/>
                    <a:pt x="221" y="607"/>
                    <a:pt x="273" y="616"/>
                  </a:cubicBezTo>
                  <a:cubicBezTo>
                    <a:pt x="325" y="625"/>
                    <a:pt x="382" y="542"/>
                    <a:pt x="402" y="399"/>
                  </a:cubicBezTo>
                  <a:cubicBezTo>
                    <a:pt x="422" y="256"/>
                    <a:pt x="398" y="52"/>
                    <a:pt x="382" y="0"/>
                  </a:cubicBezTo>
                  <a:cubicBezTo>
                    <a:pt x="405" y="75"/>
                    <a:pt x="425" y="209"/>
                    <a:pt x="420" y="343"/>
                  </a:cubicBezTo>
                  <a:cubicBezTo>
                    <a:pt x="415" y="477"/>
                    <a:pt x="367" y="604"/>
                    <a:pt x="348" y="635"/>
                  </a:cubicBezTo>
                  <a:cubicBezTo>
                    <a:pt x="329" y="666"/>
                    <a:pt x="301" y="667"/>
                    <a:pt x="273" y="657"/>
                  </a:cubicBezTo>
                  <a:cubicBezTo>
                    <a:pt x="245" y="647"/>
                    <a:pt x="193" y="622"/>
                    <a:pt x="140" y="601"/>
                  </a:cubicBezTo>
                  <a:cubicBezTo>
                    <a:pt x="87" y="580"/>
                    <a:pt x="15" y="584"/>
                    <a:pt x="0" y="571"/>
                  </a:cubicBezTo>
                  <a:cubicBezTo>
                    <a:pt x="33" y="577"/>
                    <a:pt x="58" y="576"/>
                    <a:pt x="97" y="577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7" name="Freeform 1125">
              <a:extLst>
                <a:ext uri="{FF2B5EF4-FFF2-40B4-BE49-F238E27FC236}">
                  <a16:creationId xmlns:a16="http://schemas.microsoft.com/office/drawing/2014/main" id="{05F30FD5-730C-4DD5-9974-8342CF143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917"/>
              <a:ext cx="1290" cy="2349"/>
            </a:xfrm>
            <a:custGeom>
              <a:avLst/>
              <a:gdLst>
                <a:gd name="T0" fmla="*/ 7595 w 516"/>
                <a:gd name="T1" fmla="*/ 5722 h 881"/>
                <a:gd name="T2" fmla="*/ 6270 w 516"/>
                <a:gd name="T3" fmla="*/ 341 h 881"/>
                <a:gd name="T4" fmla="*/ 6083 w 516"/>
                <a:gd name="T5" fmla="*/ 0 h 881"/>
                <a:gd name="T6" fmla="*/ 6083 w 516"/>
                <a:gd name="T7" fmla="*/ 0 h 881"/>
                <a:gd name="T8" fmla="*/ 6083 w 516"/>
                <a:gd name="T9" fmla="*/ 21 h 881"/>
                <a:gd name="T10" fmla="*/ 4970 w 516"/>
                <a:gd name="T11" fmla="*/ 5141 h 881"/>
                <a:gd name="T12" fmla="*/ 3313 w 516"/>
                <a:gd name="T13" fmla="*/ 10215 h 881"/>
                <a:gd name="T14" fmla="*/ 0 w 516"/>
                <a:gd name="T15" fmla="*/ 13593 h 881"/>
                <a:gd name="T16" fmla="*/ 0 w 516"/>
                <a:gd name="T17" fmla="*/ 13593 h 881"/>
                <a:gd name="T18" fmla="*/ 0 w 516"/>
                <a:gd name="T19" fmla="*/ 13593 h 881"/>
                <a:gd name="T20" fmla="*/ 300 w 516"/>
                <a:gd name="T21" fmla="*/ 13934 h 881"/>
                <a:gd name="T22" fmla="*/ 2813 w 516"/>
                <a:gd name="T23" fmla="*/ 14689 h 881"/>
                <a:gd name="T24" fmla="*/ 6458 w 516"/>
                <a:gd name="T25" fmla="*/ 15470 h 881"/>
                <a:gd name="T26" fmla="*/ 7595 w 516"/>
                <a:gd name="T27" fmla="*/ 5722 h 8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6" h="881">
                  <a:moveTo>
                    <a:pt x="486" y="302"/>
                  </a:moveTo>
                  <a:cubicBezTo>
                    <a:pt x="474" y="210"/>
                    <a:pt x="444" y="111"/>
                    <a:pt x="401" y="18"/>
                  </a:cubicBezTo>
                  <a:cubicBezTo>
                    <a:pt x="399" y="13"/>
                    <a:pt x="392" y="2"/>
                    <a:pt x="389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89" y="0"/>
                    <a:pt x="389" y="0"/>
                    <a:pt x="389" y="1"/>
                  </a:cubicBezTo>
                  <a:cubicBezTo>
                    <a:pt x="400" y="71"/>
                    <a:pt x="365" y="186"/>
                    <a:pt x="318" y="271"/>
                  </a:cubicBezTo>
                  <a:cubicBezTo>
                    <a:pt x="270" y="357"/>
                    <a:pt x="248" y="449"/>
                    <a:pt x="212" y="539"/>
                  </a:cubicBezTo>
                  <a:cubicBezTo>
                    <a:pt x="160" y="667"/>
                    <a:pt x="60" y="741"/>
                    <a:pt x="0" y="717"/>
                  </a:cubicBezTo>
                  <a:cubicBezTo>
                    <a:pt x="0" y="717"/>
                    <a:pt x="0" y="717"/>
                    <a:pt x="0" y="717"/>
                  </a:cubicBezTo>
                  <a:cubicBezTo>
                    <a:pt x="0" y="717"/>
                    <a:pt x="0" y="717"/>
                    <a:pt x="0" y="717"/>
                  </a:cubicBezTo>
                  <a:cubicBezTo>
                    <a:pt x="5" y="721"/>
                    <a:pt x="5" y="726"/>
                    <a:pt x="19" y="735"/>
                  </a:cubicBezTo>
                  <a:cubicBezTo>
                    <a:pt x="62" y="762"/>
                    <a:pt x="120" y="759"/>
                    <a:pt x="180" y="775"/>
                  </a:cubicBezTo>
                  <a:cubicBezTo>
                    <a:pt x="272" y="795"/>
                    <a:pt x="367" y="881"/>
                    <a:pt x="413" y="816"/>
                  </a:cubicBezTo>
                  <a:cubicBezTo>
                    <a:pt x="473" y="733"/>
                    <a:pt x="516" y="524"/>
                    <a:pt x="486" y="30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8" name="Freeform 1126">
              <a:extLst>
                <a:ext uri="{FF2B5EF4-FFF2-40B4-BE49-F238E27FC236}">
                  <a16:creationId xmlns:a16="http://schemas.microsoft.com/office/drawing/2014/main" id="{4784A411-E5F1-4607-9C2A-486024F78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2336"/>
              <a:ext cx="625" cy="1400"/>
            </a:xfrm>
            <a:custGeom>
              <a:avLst/>
              <a:gdLst>
                <a:gd name="T0" fmla="*/ 3908 w 250"/>
                <a:gd name="T1" fmla="*/ 0 h 525"/>
                <a:gd name="T2" fmla="*/ 3113 w 250"/>
                <a:gd name="T3" fmla="*/ 2275 h 525"/>
                <a:gd name="T4" fmla="*/ 2033 w 250"/>
                <a:gd name="T5" fmla="*/ 5539 h 525"/>
                <a:gd name="T6" fmla="*/ 0 w 250"/>
                <a:gd name="T7" fmla="*/ 9955 h 525"/>
                <a:gd name="T8" fmla="*/ 1875 w 250"/>
                <a:gd name="T9" fmla="*/ 6485 h 525"/>
                <a:gd name="T10" fmla="*/ 2925 w 250"/>
                <a:gd name="T11" fmla="*/ 3072 h 525"/>
                <a:gd name="T12" fmla="*/ 3908 w 250"/>
                <a:gd name="T13" fmla="*/ 0 h 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0" h="525">
                  <a:moveTo>
                    <a:pt x="250" y="0"/>
                  </a:moveTo>
                  <a:cubicBezTo>
                    <a:pt x="244" y="30"/>
                    <a:pt x="225" y="75"/>
                    <a:pt x="199" y="120"/>
                  </a:cubicBezTo>
                  <a:cubicBezTo>
                    <a:pt x="174" y="165"/>
                    <a:pt x="156" y="223"/>
                    <a:pt x="130" y="292"/>
                  </a:cubicBezTo>
                  <a:cubicBezTo>
                    <a:pt x="105" y="361"/>
                    <a:pt x="76" y="457"/>
                    <a:pt x="0" y="525"/>
                  </a:cubicBezTo>
                  <a:cubicBezTo>
                    <a:pt x="40" y="493"/>
                    <a:pt x="84" y="444"/>
                    <a:pt x="120" y="342"/>
                  </a:cubicBezTo>
                  <a:cubicBezTo>
                    <a:pt x="156" y="240"/>
                    <a:pt x="178" y="190"/>
                    <a:pt x="187" y="162"/>
                  </a:cubicBezTo>
                  <a:cubicBezTo>
                    <a:pt x="196" y="133"/>
                    <a:pt x="240" y="66"/>
                    <a:pt x="2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9" name="Freeform 1127">
              <a:extLst>
                <a:ext uri="{FF2B5EF4-FFF2-40B4-BE49-F238E27FC236}">
                  <a16:creationId xmlns:a16="http://schemas.microsoft.com/office/drawing/2014/main" id="{6E1DA0F8-7368-4AEC-B1DB-60A8F3EC0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3794"/>
              <a:ext cx="55" cy="43"/>
            </a:xfrm>
            <a:custGeom>
              <a:avLst/>
              <a:gdLst>
                <a:gd name="T0" fmla="*/ 0 w 22"/>
                <a:gd name="T1" fmla="*/ 0 h 16"/>
                <a:gd name="T2" fmla="*/ 345 w 22"/>
                <a:gd name="T3" fmla="*/ 27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cubicBezTo>
                    <a:pt x="3" y="9"/>
                    <a:pt x="13" y="16"/>
                    <a:pt x="22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0" name="Freeform 1128">
              <a:extLst>
                <a:ext uri="{FF2B5EF4-FFF2-40B4-BE49-F238E27FC236}">
                  <a16:creationId xmlns:a16="http://schemas.microsoft.com/office/drawing/2014/main" id="{D9F075F7-8EC9-47C8-AD74-6F3ABD377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3829"/>
              <a:ext cx="13" cy="32"/>
            </a:xfrm>
            <a:custGeom>
              <a:avLst/>
              <a:gdLst>
                <a:gd name="T0" fmla="*/ 88 w 5"/>
                <a:gd name="T1" fmla="*/ 0 h 12"/>
                <a:gd name="T2" fmla="*/ 0 w 5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5" y="0"/>
                  </a:moveTo>
                  <a:cubicBezTo>
                    <a:pt x="3" y="4"/>
                    <a:pt x="1" y="8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1" name="Freeform 1129">
              <a:extLst>
                <a:ext uri="{FF2B5EF4-FFF2-40B4-BE49-F238E27FC236}">
                  <a16:creationId xmlns:a16="http://schemas.microsoft.com/office/drawing/2014/main" id="{D2F9AD88-908F-48E7-942F-F1E82DA13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808"/>
              <a:ext cx="50" cy="24"/>
            </a:xfrm>
            <a:custGeom>
              <a:avLst/>
              <a:gdLst>
                <a:gd name="T0" fmla="*/ 0 w 20"/>
                <a:gd name="T1" fmla="*/ 171 h 9"/>
                <a:gd name="T2" fmla="*/ 313 w 20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9">
                  <a:moveTo>
                    <a:pt x="0" y="9"/>
                  </a:moveTo>
                  <a:cubicBezTo>
                    <a:pt x="7" y="7"/>
                    <a:pt x="13" y="2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2" name="Freeform 1130">
              <a:extLst>
                <a:ext uri="{FF2B5EF4-FFF2-40B4-BE49-F238E27FC236}">
                  <a16:creationId xmlns:a16="http://schemas.microsoft.com/office/drawing/2014/main" id="{F074DC67-378E-48B3-8452-E3B945668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3789"/>
              <a:ext cx="18" cy="61"/>
            </a:xfrm>
            <a:custGeom>
              <a:avLst/>
              <a:gdLst>
                <a:gd name="T0" fmla="*/ 0 w 7"/>
                <a:gd name="T1" fmla="*/ 0 h 23"/>
                <a:gd name="T2" fmla="*/ 85 w 7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5" y="7"/>
                    <a:pt x="7" y="15"/>
                    <a:pt x="5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3" name="Freeform 1131">
              <a:extLst>
                <a:ext uri="{FF2B5EF4-FFF2-40B4-BE49-F238E27FC236}">
                  <a16:creationId xmlns:a16="http://schemas.microsoft.com/office/drawing/2014/main" id="{7AE2EB05-3AAB-4553-B782-84333A5BA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3816"/>
              <a:ext cx="35" cy="13"/>
            </a:xfrm>
            <a:custGeom>
              <a:avLst/>
              <a:gdLst>
                <a:gd name="T0" fmla="*/ 0 w 14"/>
                <a:gd name="T1" fmla="*/ 88 h 5"/>
                <a:gd name="T2" fmla="*/ 220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1"/>
                    <a:pt x="9" y="0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4" name="Freeform 1132">
              <a:extLst>
                <a:ext uri="{FF2B5EF4-FFF2-40B4-BE49-F238E27FC236}">
                  <a16:creationId xmlns:a16="http://schemas.microsoft.com/office/drawing/2014/main" id="{450655DD-5788-48F9-9BC5-437E0AD8D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3797"/>
              <a:ext cx="30" cy="16"/>
            </a:xfrm>
            <a:custGeom>
              <a:avLst/>
              <a:gdLst>
                <a:gd name="T0" fmla="*/ 0 w 12"/>
                <a:gd name="T1" fmla="*/ 93 h 6"/>
                <a:gd name="T2" fmla="*/ 188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5"/>
                  </a:moveTo>
                  <a:cubicBezTo>
                    <a:pt x="5" y="6"/>
                    <a:pt x="9" y="4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5" name="Freeform 1133">
              <a:extLst>
                <a:ext uri="{FF2B5EF4-FFF2-40B4-BE49-F238E27FC236}">
                  <a16:creationId xmlns:a16="http://schemas.microsoft.com/office/drawing/2014/main" id="{70DB8C24-FD06-486A-9365-EB5625FFF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3712"/>
              <a:ext cx="25" cy="93"/>
            </a:xfrm>
            <a:custGeom>
              <a:avLst/>
              <a:gdLst>
                <a:gd name="T0" fmla="*/ 113 w 10"/>
                <a:gd name="T1" fmla="*/ 0 h 35"/>
                <a:gd name="T2" fmla="*/ 0 w 10"/>
                <a:gd name="T3" fmla="*/ 6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5">
                  <a:moveTo>
                    <a:pt x="7" y="0"/>
                  </a:moveTo>
                  <a:cubicBezTo>
                    <a:pt x="10" y="12"/>
                    <a:pt x="8" y="25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6" name="Freeform 1134">
              <a:extLst>
                <a:ext uri="{FF2B5EF4-FFF2-40B4-BE49-F238E27FC236}">
                  <a16:creationId xmlns:a16="http://schemas.microsoft.com/office/drawing/2014/main" id="{FE5E1691-1ED0-46AB-8381-AE8E153B4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" y="3776"/>
              <a:ext cx="33" cy="8"/>
            </a:xfrm>
            <a:custGeom>
              <a:avLst/>
              <a:gdLst>
                <a:gd name="T0" fmla="*/ 0 w 13"/>
                <a:gd name="T1" fmla="*/ 0 h 3"/>
                <a:gd name="T2" fmla="*/ 213 w 1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5" y="0"/>
                    <a:pt x="9" y="0"/>
                    <a:pt x="13" y="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7" name="Freeform 1135">
              <a:extLst>
                <a:ext uri="{FF2B5EF4-FFF2-40B4-BE49-F238E27FC236}">
                  <a16:creationId xmlns:a16="http://schemas.microsoft.com/office/drawing/2014/main" id="{F2B9AA7D-A56E-4354-B7D8-939F12B8C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3424"/>
              <a:ext cx="55" cy="56"/>
            </a:xfrm>
            <a:custGeom>
              <a:avLst/>
              <a:gdLst>
                <a:gd name="T0" fmla="*/ 0 w 22"/>
                <a:gd name="T1" fmla="*/ 0 h 21"/>
                <a:gd name="T2" fmla="*/ 345 w 22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1">
                  <a:moveTo>
                    <a:pt x="0" y="0"/>
                  </a:moveTo>
                  <a:cubicBezTo>
                    <a:pt x="2" y="11"/>
                    <a:pt x="10" y="20"/>
                    <a:pt x="22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8" name="Freeform 1136">
              <a:extLst>
                <a:ext uri="{FF2B5EF4-FFF2-40B4-BE49-F238E27FC236}">
                  <a16:creationId xmlns:a16="http://schemas.microsoft.com/office/drawing/2014/main" id="{4AB666D1-A77D-4860-8114-3C8C558C3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3466"/>
              <a:ext cx="23" cy="32"/>
            </a:xfrm>
            <a:custGeom>
              <a:avLst/>
              <a:gdLst>
                <a:gd name="T0" fmla="*/ 151 w 9"/>
                <a:gd name="T1" fmla="*/ 0 h 12"/>
                <a:gd name="T2" fmla="*/ 0 w 9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cubicBezTo>
                    <a:pt x="5" y="3"/>
                    <a:pt x="2" y="7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9" name="Freeform 1137">
              <a:extLst>
                <a:ext uri="{FF2B5EF4-FFF2-40B4-BE49-F238E27FC236}">
                  <a16:creationId xmlns:a16="http://schemas.microsoft.com/office/drawing/2014/main" id="{B8BC2599-BDAF-43B0-8C1C-4AED104F8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922"/>
              <a:ext cx="18" cy="48"/>
            </a:xfrm>
            <a:custGeom>
              <a:avLst/>
              <a:gdLst>
                <a:gd name="T0" fmla="*/ 0 w 7"/>
                <a:gd name="T1" fmla="*/ 0 h 18"/>
                <a:gd name="T2" fmla="*/ 118 w 7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0" y="7"/>
                    <a:pt x="1" y="14"/>
                    <a:pt x="7" y="1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0" name="Freeform 1138">
              <a:extLst>
                <a:ext uri="{FF2B5EF4-FFF2-40B4-BE49-F238E27FC236}">
                  <a16:creationId xmlns:a16="http://schemas.microsoft.com/office/drawing/2014/main" id="{AAAA77C8-170E-4B1F-8CD6-A6F67DC62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3960"/>
              <a:ext cx="15" cy="18"/>
            </a:xfrm>
            <a:custGeom>
              <a:avLst/>
              <a:gdLst>
                <a:gd name="T0" fmla="*/ 95 w 6"/>
                <a:gd name="T1" fmla="*/ 0 h 7"/>
                <a:gd name="T2" fmla="*/ 0 w 6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2" y="1"/>
                    <a:pt x="0" y="3"/>
                    <a:pt x="0" y="7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1" name="Freeform 1139">
              <a:extLst>
                <a:ext uri="{FF2B5EF4-FFF2-40B4-BE49-F238E27FC236}">
                  <a16:creationId xmlns:a16="http://schemas.microsoft.com/office/drawing/2014/main" id="{3935D0DA-EE67-448A-ACD0-807B6EDA4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3440"/>
              <a:ext cx="47" cy="16"/>
            </a:xfrm>
            <a:custGeom>
              <a:avLst/>
              <a:gdLst>
                <a:gd name="T0" fmla="*/ 0 w 19"/>
                <a:gd name="T1" fmla="*/ 115 h 6"/>
                <a:gd name="T2" fmla="*/ 287 w 1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7" y="6"/>
                    <a:pt x="14" y="3"/>
                    <a:pt x="1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2" name="Freeform 1140">
              <a:extLst>
                <a:ext uri="{FF2B5EF4-FFF2-40B4-BE49-F238E27FC236}">
                  <a16:creationId xmlns:a16="http://schemas.microsoft.com/office/drawing/2014/main" id="{04A62416-2F92-47AD-A2E0-643C4AD6A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3736"/>
              <a:ext cx="45" cy="13"/>
            </a:xfrm>
            <a:custGeom>
              <a:avLst/>
              <a:gdLst>
                <a:gd name="T0" fmla="*/ 283 w 18"/>
                <a:gd name="T1" fmla="*/ 0 h 5"/>
                <a:gd name="T2" fmla="*/ 0 w 18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cubicBezTo>
                    <a:pt x="12" y="0"/>
                    <a:pt x="6" y="2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3" name="Freeform 1141">
              <a:extLst>
                <a:ext uri="{FF2B5EF4-FFF2-40B4-BE49-F238E27FC236}">
                  <a16:creationId xmlns:a16="http://schemas.microsoft.com/office/drawing/2014/main" id="{75EDBFBF-23B0-481D-B683-E6BBC1630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3154"/>
              <a:ext cx="22" cy="110"/>
            </a:xfrm>
            <a:custGeom>
              <a:avLst/>
              <a:gdLst>
                <a:gd name="T0" fmla="*/ 29 w 9"/>
                <a:gd name="T1" fmla="*/ 0 h 41"/>
                <a:gd name="T2" fmla="*/ 0 w 9"/>
                <a:gd name="T3" fmla="*/ 79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1">
                  <a:moveTo>
                    <a:pt x="2" y="0"/>
                  </a:moveTo>
                  <a:cubicBezTo>
                    <a:pt x="8" y="12"/>
                    <a:pt x="9" y="30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4" name="Freeform 1142">
              <a:extLst>
                <a:ext uri="{FF2B5EF4-FFF2-40B4-BE49-F238E27FC236}">
                  <a16:creationId xmlns:a16="http://schemas.microsoft.com/office/drawing/2014/main" id="{472E4C2A-9934-4855-AF3C-27ADEB193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3216"/>
              <a:ext cx="45" cy="5"/>
            </a:xfrm>
            <a:custGeom>
              <a:avLst/>
              <a:gdLst>
                <a:gd name="T0" fmla="*/ 0 w 18"/>
                <a:gd name="T1" fmla="*/ 33 h 2"/>
                <a:gd name="T2" fmla="*/ 283 w 18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">
                  <a:moveTo>
                    <a:pt x="0" y="2"/>
                  </a:moveTo>
                  <a:cubicBezTo>
                    <a:pt x="6" y="0"/>
                    <a:pt x="12" y="0"/>
                    <a:pt x="18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5" name="Freeform 1143">
              <a:extLst>
                <a:ext uri="{FF2B5EF4-FFF2-40B4-BE49-F238E27FC236}">
                  <a16:creationId xmlns:a16="http://schemas.microsoft.com/office/drawing/2014/main" id="{0529DA9E-3A75-4233-A44C-6C0B55CDE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3154"/>
              <a:ext cx="95" cy="54"/>
            </a:xfrm>
            <a:custGeom>
              <a:avLst/>
              <a:gdLst>
                <a:gd name="T0" fmla="*/ 0 w 38"/>
                <a:gd name="T1" fmla="*/ 278 h 20"/>
                <a:gd name="T2" fmla="*/ 375 w 38"/>
                <a:gd name="T3" fmla="*/ 38 h 20"/>
                <a:gd name="T4" fmla="*/ 175 w 38"/>
                <a:gd name="T5" fmla="*/ 39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0">
                  <a:moveTo>
                    <a:pt x="0" y="14"/>
                  </a:moveTo>
                  <a:cubicBezTo>
                    <a:pt x="7" y="12"/>
                    <a:pt x="16" y="0"/>
                    <a:pt x="24" y="2"/>
                  </a:cubicBezTo>
                  <a:cubicBezTo>
                    <a:pt x="38" y="8"/>
                    <a:pt x="16" y="19"/>
                    <a:pt x="11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6" name="Freeform 1144">
              <a:extLst>
                <a:ext uri="{FF2B5EF4-FFF2-40B4-BE49-F238E27FC236}">
                  <a16:creationId xmlns:a16="http://schemas.microsoft.com/office/drawing/2014/main" id="{581136E7-847B-4493-8E5C-DC7B7EB4F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3242"/>
              <a:ext cx="50" cy="16"/>
            </a:xfrm>
            <a:custGeom>
              <a:avLst/>
              <a:gdLst>
                <a:gd name="T0" fmla="*/ 0 w 20"/>
                <a:gd name="T1" fmla="*/ 0 h 6"/>
                <a:gd name="T2" fmla="*/ 313 w 2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cubicBezTo>
                    <a:pt x="7" y="0"/>
                    <a:pt x="13" y="3"/>
                    <a:pt x="20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7" name="Freeform 1145">
              <a:extLst>
                <a:ext uri="{FF2B5EF4-FFF2-40B4-BE49-F238E27FC236}">
                  <a16:creationId xmlns:a16="http://schemas.microsoft.com/office/drawing/2014/main" id="{D2B389B6-76E5-41D1-A762-D86C2A9D3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157"/>
              <a:ext cx="60" cy="149"/>
            </a:xfrm>
            <a:custGeom>
              <a:avLst/>
              <a:gdLst>
                <a:gd name="T0" fmla="*/ 363 w 24"/>
                <a:gd name="T1" fmla="*/ 0 h 56"/>
                <a:gd name="T2" fmla="*/ 0 w 24"/>
                <a:gd name="T3" fmla="*/ 1054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6">
                  <a:moveTo>
                    <a:pt x="23" y="0"/>
                  </a:moveTo>
                  <a:cubicBezTo>
                    <a:pt x="24" y="20"/>
                    <a:pt x="18" y="45"/>
                    <a:pt x="0" y="5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8" name="Freeform 1146">
              <a:extLst>
                <a:ext uri="{FF2B5EF4-FFF2-40B4-BE49-F238E27FC236}">
                  <a16:creationId xmlns:a16="http://schemas.microsoft.com/office/drawing/2014/main" id="{11C51481-6A2B-4495-9C30-5EC0BA97F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264"/>
              <a:ext cx="60" cy="5"/>
            </a:xfrm>
            <a:custGeom>
              <a:avLst/>
              <a:gdLst>
                <a:gd name="T0" fmla="*/ 0 w 24"/>
                <a:gd name="T1" fmla="*/ 0 h 2"/>
                <a:gd name="T2" fmla="*/ 375 w 24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">
                  <a:moveTo>
                    <a:pt x="0" y="0"/>
                  </a:moveTo>
                  <a:cubicBezTo>
                    <a:pt x="8" y="0"/>
                    <a:pt x="16" y="1"/>
                    <a:pt x="24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9" name="Freeform 1147">
              <a:extLst>
                <a:ext uri="{FF2B5EF4-FFF2-40B4-BE49-F238E27FC236}">
                  <a16:creationId xmlns:a16="http://schemas.microsoft.com/office/drawing/2014/main" id="{7AE9108C-5057-40D9-AB2E-461CD3BA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485"/>
              <a:ext cx="50" cy="85"/>
            </a:xfrm>
            <a:custGeom>
              <a:avLst/>
              <a:gdLst>
                <a:gd name="T0" fmla="*/ 283 w 20"/>
                <a:gd name="T1" fmla="*/ 0 h 32"/>
                <a:gd name="T2" fmla="*/ 0 w 20"/>
                <a:gd name="T3" fmla="*/ 60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2">
                  <a:moveTo>
                    <a:pt x="18" y="0"/>
                  </a:moveTo>
                  <a:cubicBezTo>
                    <a:pt x="20" y="14"/>
                    <a:pt x="12" y="25"/>
                    <a:pt x="0" y="3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0" name="Freeform 1148">
              <a:extLst>
                <a:ext uri="{FF2B5EF4-FFF2-40B4-BE49-F238E27FC236}">
                  <a16:creationId xmlns:a16="http://schemas.microsoft.com/office/drawing/2014/main" id="{BF0D62DB-6AC4-4BBF-8F24-AE2C4FDF4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2544"/>
              <a:ext cx="28" cy="16"/>
            </a:xfrm>
            <a:custGeom>
              <a:avLst/>
              <a:gdLst>
                <a:gd name="T0" fmla="*/ 181 w 11"/>
                <a:gd name="T1" fmla="*/ 115 h 6"/>
                <a:gd name="T2" fmla="*/ 0 w 11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cubicBezTo>
                    <a:pt x="9" y="2"/>
                    <a:pt x="5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1" name="Freeform 1149">
              <a:extLst>
                <a:ext uri="{FF2B5EF4-FFF2-40B4-BE49-F238E27FC236}">
                  <a16:creationId xmlns:a16="http://schemas.microsoft.com/office/drawing/2014/main" id="{9C4AE59B-F97B-4284-ADDE-CF0B8BB56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2741"/>
              <a:ext cx="95" cy="24"/>
            </a:xfrm>
            <a:custGeom>
              <a:avLst/>
              <a:gdLst>
                <a:gd name="T0" fmla="*/ 595 w 38"/>
                <a:gd name="T1" fmla="*/ 171 h 9"/>
                <a:gd name="T2" fmla="*/ 0 w 38"/>
                <a:gd name="T3" fmla="*/ 35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9">
                  <a:moveTo>
                    <a:pt x="38" y="9"/>
                  </a:moveTo>
                  <a:cubicBezTo>
                    <a:pt x="28" y="0"/>
                    <a:pt x="12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2" name="Freeform 1150">
              <a:extLst>
                <a:ext uri="{FF2B5EF4-FFF2-40B4-BE49-F238E27FC236}">
                  <a16:creationId xmlns:a16="http://schemas.microsoft.com/office/drawing/2014/main" id="{1D514078-295C-4961-9D11-1D00DCBB8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2720"/>
              <a:ext cx="8" cy="29"/>
            </a:xfrm>
            <a:custGeom>
              <a:avLst/>
              <a:gdLst>
                <a:gd name="T0" fmla="*/ 56 w 3"/>
                <a:gd name="T1" fmla="*/ 0 h 11"/>
                <a:gd name="T2" fmla="*/ 0 w 3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0"/>
                  </a:moveTo>
                  <a:cubicBezTo>
                    <a:pt x="1" y="3"/>
                    <a:pt x="0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3" name="Freeform 1151">
              <a:extLst>
                <a:ext uri="{FF2B5EF4-FFF2-40B4-BE49-F238E27FC236}">
                  <a16:creationId xmlns:a16="http://schemas.microsoft.com/office/drawing/2014/main" id="{44EECEE4-34D5-4E55-A3C6-CBA431397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624"/>
              <a:ext cx="57" cy="56"/>
            </a:xfrm>
            <a:custGeom>
              <a:avLst/>
              <a:gdLst>
                <a:gd name="T0" fmla="*/ 349 w 23"/>
                <a:gd name="T1" fmla="*/ 0 h 21"/>
                <a:gd name="T2" fmla="*/ 0 w 2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1">
                  <a:moveTo>
                    <a:pt x="23" y="0"/>
                  </a:moveTo>
                  <a:cubicBezTo>
                    <a:pt x="21" y="11"/>
                    <a:pt x="12" y="20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4" name="Freeform 1152">
              <a:extLst>
                <a:ext uri="{FF2B5EF4-FFF2-40B4-BE49-F238E27FC236}">
                  <a16:creationId xmlns:a16="http://schemas.microsoft.com/office/drawing/2014/main" id="{B02C38A8-84A2-4D7C-989A-26D0C333E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666"/>
              <a:ext cx="25" cy="32"/>
            </a:xfrm>
            <a:custGeom>
              <a:avLst/>
              <a:gdLst>
                <a:gd name="T0" fmla="*/ 0 w 10"/>
                <a:gd name="T1" fmla="*/ 0 h 12"/>
                <a:gd name="T2" fmla="*/ 158 w 10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5" y="3"/>
                    <a:pt x="8" y="7"/>
                    <a:pt x="1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5" name="Freeform 1153">
              <a:extLst>
                <a:ext uri="{FF2B5EF4-FFF2-40B4-BE49-F238E27FC236}">
                  <a16:creationId xmlns:a16="http://schemas.microsoft.com/office/drawing/2014/main" id="{CAF4BBE9-8AC7-4543-ADB8-14E66AFBF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922"/>
              <a:ext cx="65" cy="40"/>
            </a:xfrm>
            <a:custGeom>
              <a:avLst/>
              <a:gdLst>
                <a:gd name="T0" fmla="*/ 408 w 26"/>
                <a:gd name="T1" fmla="*/ 248 h 15"/>
                <a:gd name="T2" fmla="*/ 0 w 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26" y="13"/>
                  </a:moveTo>
                  <a:cubicBezTo>
                    <a:pt x="17" y="15"/>
                    <a:pt x="5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6" name="Freeform 1154">
              <a:extLst>
                <a:ext uri="{FF2B5EF4-FFF2-40B4-BE49-F238E27FC236}">
                  <a16:creationId xmlns:a16="http://schemas.microsoft.com/office/drawing/2014/main" id="{75242A9D-A91D-45DD-BC04-1E3DC03A4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2960"/>
              <a:ext cx="20" cy="37"/>
            </a:xfrm>
            <a:custGeom>
              <a:avLst/>
              <a:gdLst>
                <a:gd name="T0" fmla="*/ 125 w 8"/>
                <a:gd name="T1" fmla="*/ 0 h 14"/>
                <a:gd name="T2" fmla="*/ 0 w 8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8" y="0"/>
                  </a:moveTo>
                  <a:cubicBezTo>
                    <a:pt x="6" y="5"/>
                    <a:pt x="3" y="9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7" name="Freeform 1155">
              <a:extLst>
                <a:ext uri="{FF2B5EF4-FFF2-40B4-BE49-F238E27FC236}">
                  <a16:creationId xmlns:a16="http://schemas.microsoft.com/office/drawing/2014/main" id="{7CDDC767-6541-4FC6-95B7-E6B14BAF7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904"/>
              <a:ext cx="48" cy="64"/>
            </a:xfrm>
            <a:custGeom>
              <a:avLst/>
              <a:gdLst>
                <a:gd name="T0" fmla="*/ 0 w 19"/>
                <a:gd name="T1" fmla="*/ 0 h 24"/>
                <a:gd name="T2" fmla="*/ 306 w 19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4">
                  <a:moveTo>
                    <a:pt x="0" y="0"/>
                  </a:moveTo>
                  <a:cubicBezTo>
                    <a:pt x="1" y="13"/>
                    <a:pt x="9" y="18"/>
                    <a:pt x="19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8" name="Freeform 1156">
              <a:extLst>
                <a:ext uri="{FF2B5EF4-FFF2-40B4-BE49-F238E27FC236}">
                  <a16:creationId xmlns:a16="http://schemas.microsoft.com/office/drawing/2014/main" id="{59AAA21A-9DA0-4FB1-A508-32F5D69AA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957"/>
              <a:ext cx="23" cy="29"/>
            </a:xfrm>
            <a:custGeom>
              <a:avLst/>
              <a:gdLst>
                <a:gd name="T0" fmla="*/ 151 w 9"/>
                <a:gd name="T1" fmla="*/ 0 h 11"/>
                <a:gd name="T2" fmla="*/ 0 w 9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cubicBezTo>
                    <a:pt x="6" y="4"/>
                    <a:pt x="4" y="8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9" name="Freeform 1157">
              <a:extLst>
                <a:ext uri="{FF2B5EF4-FFF2-40B4-BE49-F238E27FC236}">
                  <a16:creationId xmlns:a16="http://schemas.microsoft.com/office/drawing/2014/main" id="{88CCD7B8-B8CD-4BEC-83E3-013A40CD7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3194"/>
              <a:ext cx="22" cy="54"/>
            </a:xfrm>
            <a:custGeom>
              <a:avLst/>
              <a:gdLst>
                <a:gd name="T0" fmla="*/ 12 w 9"/>
                <a:gd name="T1" fmla="*/ 0 h 20"/>
                <a:gd name="T2" fmla="*/ 132 w 9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1" y="0"/>
                  </a:moveTo>
                  <a:cubicBezTo>
                    <a:pt x="0" y="8"/>
                    <a:pt x="3" y="15"/>
                    <a:pt x="9" y="2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0" name="Freeform 1158">
              <a:extLst>
                <a:ext uri="{FF2B5EF4-FFF2-40B4-BE49-F238E27FC236}">
                  <a16:creationId xmlns:a16="http://schemas.microsoft.com/office/drawing/2014/main" id="{3827969E-52EF-4F18-91AA-5ABA83216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3234"/>
              <a:ext cx="38" cy="22"/>
            </a:xfrm>
            <a:custGeom>
              <a:avLst/>
              <a:gdLst>
                <a:gd name="T0" fmla="*/ 243 w 15"/>
                <a:gd name="T1" fmla="*/ 0 h 8"/>
                <a:gd name="T2" fmla="*/ 0 w 15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15" y="0"/>
                  </a:moveTo>
                  <a:cubicBezTo>
                    <a:pt x="9" y="0"/>
                    <a:pt x="3" y="3"/>
                    <a:pt x="0" y="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1" name="Freeform 1159">
              <a:extLst>
                <a:ext uri="{FF2B5EF4-FFF2-40B4-BE49-F238E27FC236}">
                  <a16:creationId xmlns:a16="http://schemas.microsoft.com/office/drawing/2014/main" id="{47CB209D-B0F2-4EE6-9010-7D37D71DF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336"/>
              <a:ext cx="35" cy="69"/>
            </a:xfrm>
            <a:custGeom>
              <a:avLst/>
              <a:gdLst>
                <a:gd name="T0" fmla="*/ 50 w 14"/>
                <a:gd name="T1" fmla="*/ 0 h 26"/>
                <a:gd name="T2" fmla="*/ 220 w 14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6">
                  <a:moveTo>
                    <a:pt x="3" y="0"/>
                  </a:moveTo>
                  <a:cubicBezTo>
                    <a:pt x="0" y="10"/>
                    <a:pt x="7" y="20"/>
                    <a:pt x="14" y="2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2" name="Freeform 1160">
              <a:extLst>
                <a:ext uri="{FF2B5EF4-FFF2-40B4-BE49-F238E27FC236}">
                  <a16:creationId xmlns:a16="http://schemas.microsoft.com/office/drawing/2014/main" id="{CC4DA088-0AE1-4203-8B20-70CD8CC81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3376"/>
              <a:ext cx="35" cy="26"/>
            </a:xfrm>
            <a:custGeom>
              <a:avLst/>
              <a:gdLst>
                <a:gd name="T0" fmla="*/ 220 w 14"/>
                <a:gd name="T1" fmla="*/ 0 h 10"/>
                <a:gd name="T2" fmla="*/ 0 w 14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14" y="0"/>
                  </a:moveTo>
                  <a:cubicBezTo>
                    <a:pt x="11" y="5"/>
                    <a:pt x="6" y="9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3" name="Freeform 1161">
              <a:extLst>
                <a:ext uri="{FF2B5EF4-FFF2-40B4-BE49-F238E27FC236}">
                  <a16:creationId xmlns:a16="http://schemas.microsoft.com/office/drawing/2014/main" id="{8362C1A4-E697-4D1D-8747-A8F6418FD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3546"/>
              <a:ext cx="85" cy="62"/>
            </a:xfrm>
            <a:custGeom>
              <a:avLst/>
              <a:gdLst>
                <a:gd name="T0" fmla="*/ 533 w 34"/>
                <a:gd name="T1" fmla="*/ 450 h 23"/>
                <a:gd name="T2" fmla="*/ 0 w 3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3">
                  <a:moveTo>
                    <a:pt x="34" y="23"/>
                  </a:moveTo>
                  <a:cubicBezTo>
                    <a:pt x="20" y="23"/>
                    <a:pt x="6" y="1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4" name="Freeform 1162">
              <a:extLst>
                <a:ext uri="{FF2B5EF4-FFF2-40B4-BE49-F238E27FC236}">
                  <a16:creationId xmlns:a16="http://schemas.microsoft.com/office/drawing/2014/main" id="{86EA93B4-F2DC-49DC-A892-E1697B918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3600"/>
              <a:ext cx="10" cy="32"/>
            </a:xfrm>
            <a:custGeom>
              <a:avLst/>
              <a:gdLst>
                <a:gd name="T0" fmla="*/ 63 w 4"/>
                <a:gd name="T1" fmla="*/ 0 h 12"/>
                <a:gd name="T2" fmla="*/ 20 w 4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0" y="8"/>
                    <a:pt x="1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5" name="Freeform 1163">
              <a:extLst>
                <a:ext uri="{FF2B5EF4-FFF2-40B4-BE49-F238E27FC236}">
                  <a16:creationId xmlns:a16="http://schemas.microsoft.com/office/drawing/2014/main" id="{73AC758D-B8F5-4E83-9CBA-E342F998A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3568"/>
              <a:ext cx="55" cy="40"/>
            </a:xfrm>
            <a:custGeom>
              <a:avLst/>
              <a:gdLst>
                <a:gd name="T0" fmla="*/ 345 w 22"/>
                <a:gd name="T1" fmla="*/ 0 h 15"/>
                <a:gd name="T2" fmla="*/ 0 w 22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22" y="0"/>
                  </a:moveTo>
                  <a:cubicBezTo>
                    <a:pt x="19" y="9"/>
                    <a:pt x="9" y="15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6" name="Freeform 1164">
              <a:extLst>
                <a:ext uri="{FF2B5EF4-FFF2-40B4-BE49-F238E27FC236}">
                  <a16:creationId xmlns:a16="http://schemas.microsoft.com/office/drawing/2014/main" id="{70DF39D3-5107-4303-A29C-5B8591691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3602"/>
              <a:ext cx="13" cy="32"/>
            </a:xfrm>
            <a:custGeom>
              <a:avLst/>
              <a:gdLst>
                <a:gd name="T0" fmla="*/ 0 w 5"/>
                <a:gd name="T1" fmla="*/ 0 h 12"/>
                <a:gd name="T2" fmla="*/ 88 w 5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0" y="0"/>
                  </a:moveTo>
                  <a:cubicBezTo>
                    <a:pt x="2" y="3"/>
                    <a:pt x="4" y="7"/>
                    <a:pt x="5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7" name="Freeform 1165">
              <a:extLst>
                <a:ext uri="{FF2B5EF4-FFF2-40B4-BE49-F238E27FC236}">
                  <a16:creationId xmlns:a16="http://schemas.microsoft.com/office/drawing/2014/main" id="{320F1963-F4C8-4FE7-A4A5-6F7B181F8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3765"/>
              <a:ext cx="73" cy="40"/>
            </a:xfrm>
            <a:custGeom>
              <a:avLst/>
              <a:gdLst>
                <a:gd name="T0" fmla="*/ 463 w 29"/>
                <a:gd name="T1" fmla="*/ 285 h 15"/>
                <a:gd name="T2" fmla="*/ 0 w 2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5">
                  <a:moveTo>
                    <a:pt x="29" y="15"/>
                  </a:moveTo>
                  <a:cubicBezTo>
                    <a:pt x="19" y="14"/>
                    <a:pt x="8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8" name="Freeform 1166">
              <a:extLst>
                <a:ext uri="{FF2B5EF4-FFF2-40B4-BE49-F238E27FC236}">
                  <a16:creationId xmlns:a16="http://schemas.microsoft.com/office/drawing/2014/main" id="{72187DAD-2C06-4888-978B-961A3B5F3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3797"/>
              <a:ext cx="10" cy="37"/>
            </a:xfrm>
            <a:custGeom>
              <a:avLst/>
              <a:gdLst>
                <a:gd name="T0" fmla="*/ 63 w 4"/>
                <a:gd name="T1" fmla="*/ 0 h 14"/>
                <a:gd name="T2" fmla="*/ 0 w 4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cubicBezTo>
                    <a:pt x="2" y="4"/>
                    <a:pt x="1" y="9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9" name="Freeform 1167">
              <a:extLst>
                <a:ext uri="{FF2B5EF4-FFF2-40B4-BE49-F238E27FC236}">
                  <a16:creationId xmlns:a16="http://schemas.microsoft.com/office/drawing/2014/main" id="{F94C33F9-263F-487B-872B-42EEE4145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136"/>
              <a:ext cx="25" cy="61"/>
            </a:xfrm>
            <a:custGeom>
              <a:avLst/>
              <a:gdLst>
                <a:gd name="T0" fmla="*/ 158 w 10"/>
                <a:gd name="T1" fmla="*/ 0 h 23"/>
                <a:gd name="T2" fmla="*/ 33 w 10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10" y="0"/>
                  </a:moveTo>
                  <a:cubicBezTo>
                    <a:pt x="6" y="7"/>
                    <a:pt x="0" y="14"/>
                    <a:pt x="2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0" name="Freeform 1168">
              <a:extLst>
                <a:ext uri="{FF2B5EF4-FFF2-40B4-BE49-F238E27FC236}">
                  <a16:creationId xmlns:a16="http://schemas.microsoft.com/office/drawing/2014/main" id="{0FEB6B3D-8974-4444-BB53-79B5F52E3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3152"/>
              <a:ext cx="32" cy="21"/>
            </a:xfrm>
            <a:custGeom>
              <a:avLst/>
              <a:gdLst>
                <a:gd name="T0" fmla="*/ 194 w 13"/>
                <a:gd name="T1" fmla="*/ 144 h 8"/>
                <a:gd name="T2" fmla="*/ 0 w 13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13" y="8"/>
                  </a:moveTo>
                  <a:cubicBezTo>
                    <a:pt x="11" y="2"/>
                    <a:pt x="7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1" name="Freeform 1169">
              <a:extLst>
                <a:ext uri="{FF2B5EF4-FFF2-40B4-BE49-F238E27FC236}">
                  <a16:creationId xmlns:a16="http://schemas.microsoft.com/office/drawing/2014/main" id="{83D5A25F-57C9-4CD8-8EF3-A8E67E72E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178"/>
              <a:ext cx="67" cy="46"/>
            </a:xfrm>
            <a:custGeom>
              <a:avLst/>
              <a:gdLst>
                <a:gd name="T0" fmla="*/ 42 w 27"/>
                <a:gd name="T1" fmla="*/ 0 h 17"/>
                <a:gd name="T2" fmla="*/ 0 w 27"/>
                <a:gd name="T3" fmla="*/ 23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7">
                  <a:moveTo>
                    <a:pt x="3" y="0"/>
                  </a:moveTo>
                  <a:cubicBezTo>
                    <a:pt x="27" y="3"/>
                    <a:pt x="23" y="17"/>
                    <a:pt x="0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2" name="Freeform 1170">
              <a:extLst>
                <a:ext uri="{FF2B5EF4-FFF2-40B4-BE49-F238E27FC236}">
                  <a16:creationId xmlns:a16="http://schemas.microsoft.com/office/drawing/2014/main" id="{D2F513A8-0152-4459-89B0-B2FFB95EE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2280"/>
              <a:ext cx="17" cy="29"/>
            </a:xfrm>
            <a:custGeom>
              <a:avLst/>
              <a:gdLst>
                <a:gd name="T0" fmla="*/ 0 w 7"/>
                <a:gd name="T1" fmla="*/ 0 h 11"/>
                <a:gd name="T2" fmla="*/ 100 w 7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0" y="5"/>
                    <a:pt x="3" y="9"/>
                    <a:pt x="7" y="1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3" name="Freeform 1171">
              <a:extLst>
                <a:ext uri="{FF2B5EF4-FFF2-40B4-BE49-F238E27FC236}">
                  <a16:creationId xmlns:a16="http://schemas.microsoft.com/office/drawing/2014/main" id="{372F0A41-9BB2-4EB2-BA30-CDF8BA3BC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2912"/>
              <a:ext cx="45" cy="26"/>
            </a:xfrm>
            <a:custGeom>
              <a:avLst/>
              <a:gdLst>
                <a:gd name="T0" fmla="*/ 0 w 18"/>
                <a:gd name="T1" fmla="*/ 177 h 10"/>
                <a:gd name="T2" fmla="*/ 283 w 1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6" y="7"/>
                    <a:pt x="12" y="3"/>
                    <a:pt x="1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4" name="Freeform 1172">
              <a:extLst>
                <a:ext uri="{FF2B5EF4-FFF2-40B4-BE49-F238E27FC236}">
                  <a16:creationId xmlns:a16="http://schemas.microsoft.com/office/drawing/2014/main" id="{4CF38695-ABF6-43BD-982F-8415342F3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2725"/>
              <a:ext cx="10" cy="53"/>
            </a:xfrm>
            <a:custGeom>
              <a:avLst/>
              <a:gdLst>
                <a:gd name="T0" fmla="*/ 63 w 4"/>
                <a:gd name="T1" fmla="*/ 0 h 20"/>
                <a:gd name="T2" fmla="*/ 20 w 4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0">
                  <a:moveTo>
                    <a:pt x="4" y="0"/>
                  </a:moveTo>
                  <a:cubicBezTo>
                    <a:pt x="1" y="6"/>
                    <a:pt x="0" y="13"/>
                    <a:pt x="1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5" name="Freeform 1173">
              <a:extLst>
                <a:ext uri="{FF2B5EF4-FFF2-40B4-BE49-F238E27FC236}">
                  <a16:creationId xmlns:a16="http://schemas.microsoft.com/office/drawing/2014/main" id="{7AF6F84B-0039-4EDF-B793-706CFF540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728"/>
              <a:ext cx="43" cy="50"/>
            </a:xfrm>
            <a:custGeom>
              <a:avLst/>
              <a:gdLst>
                <a:gd name="T0" fmla="*/ 276 w 17"/>
                <a:gd name="T1" fmla="*/ 0 h 19"/>
                <a:gd name="T2" fmla="*/ 0 w 17"/>
                <a:gd name="T3" fmla="*/ 34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8" y="2"/>
                    <a:pt x="3" y="10"/>
                    <a:pt x="0" y="1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6" name="Freeform 1174">
              <a:extLst>
                <a:ext uri="{FF2B5EF4-FFF2-40B4-BE49-F238E27FC236}">
                  <a16:creationId xmlns:a16="http://schemas.microsoft.com/office/drawing/2014/main" id="{98587668-FDA0-4FE0-B7A1-BFED149CF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914"/>
              <a:ext cx="37" cy="62"/>
            </a:xfrm>
            <a:custGeom>
              <a:avLst/>
              <a:gdLst>
                <a:gd name="T0" fmla="*/ 0 w 15"/>
                <a:gd name="T1" fmla="*/ 450 h 23"/>
                <a:gd name="T2" fmla="*/ 224 w 15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3">
                  <a:moveTo>
                    <a:pt x="0" y="23"/>
                  </a:moveTo>
                  <a:cubicBezTo>
                    <a:pt x="5" y="15"/>
                    <a:pt x="8" y="7"/>
                    <a:pt x="15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7" name="Freeform 1175">
              <a:extLst>
                <a:ext uri="{FF2B5EF4-FFF2-40B4-BE49-F238E27FC236}">
                  <a16:creationId xmlns:a16="http://schemas.microsoft.com/office/drawing/2014/main" id="{AE5854DC-0714-4B71-BAF2-7510C0600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978"/>
              <a:ext cx="42" cy="27"/>
            </a:xfrm>
            <a:custGeom>
              <a:avLst/>
              <a:gdLst>
                <a:gd name="T0" fmla="*/ 0 w 17"/>
                <a:gd name="T1" fmla="*/ 0 h 10"/>
                <a:gd name="T2" fmla="*/ 257 w 17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0" y="0"/>
                  </a:moveTo>
                  <a:cubicBezTo>
                    <a:pt x="8" y="0"/>
                    <a:pt x="13" y="5"/>
                    <a:pt x="17" y="1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8" name="Freeform 1176">
              <a:extLst>
                <a:ext uri="{FF2B5EF4-FFF2-40B4-BE49-F238E27FC236}">
                  <a16:creationId xmlns:a16="http://schemas.microsoft.com/office/drawing/2014/main" id="{B039B09D-BF18-4501-BCAF-2533A43D4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3218"/>
              <a:ext cx="33" cy="59"/>
            </a:xfrm>
            <a:custGeom>
              <a:avLst/>
              <a:gdLst>
                <a:gd name="T0" fmla="*/ 0 w 13"/>
                <a:gd name="T1" fmla="*/ 0 h 22"/>
                <a:gd name="T2" fmla="*/ 213 w 13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2">
                  <a:moveTo>
                    <a:pt x="0" y="0"/>
                  </a:moveTo>
                  <a:cubicBezTo>
                    <a:pt x="5" y="5"/>
                    <a:pt x="10" y="15"/>
                    <a:pt x="13" y="2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9" name="Freeform 1177">
              <a:extLst>
                <a:ext uri="{FF2B5EF4-FFF2-40B4-BE49-F238E27FC236}">
                  <a16:creationId xmlns:a16="http://schemas.microsoft.com/office/drawing/2014/main" id="{866C2D89-C4EA-4757-AA71-0E12BA745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3557"/>
              <a:ext cx="50" cy="37"/>
            </a:xfrm>
            <a:custGeom>
              <a:avLst/>
              <a:gdLst>
                <a:gd name="T0" fmla="*/ 0 w 20"/>
                <a:gd name="T1" fmla="*/ 259 h 14"/>
                <a:gd name="T2" fmla="*/ 313 w 20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7" y="11"/>
                    <a:pt x="13" y="5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0" name="Freeform 1178">
              <a:extLst>
                <a:ext uri="{FF2B5EF4-FFF2-40B4-BE49-F238E27FC236}">
                  <a16:creationId xmlns:a16="http://schemas.microsoft.com/office/drawing/2014/main" id="{1C38A7A4-E9AC-421B-A8A1-26663F089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3578"/>
              <a:ext cx="28" cy="51"/>
            </a:xfrm>
            <a:custGeom>
              <a:avLst/>
              <a:gdLst>
                <a:gd name="T0" fmla="*/ 0 w 11"/>
                <a:gd name="T1" fmla="*/ 368 h 19"/>
                <a:gd name="T2" fmla="*/ 181 w 1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0" y="19"/>
                  </a:moveTo>
                  <a:cubicBezTo>
                    <a:pt x="0" y="11"/>
                    <a:pt x="5" y="5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1" name="Freeform 1179">
              <a:extLst>
                <a:ext uri="{FF2B5EF4-FFF2-40B4-BE49-F238E27FC236}">
                  <a16:creationId xmlns:a16="http://schemas.microsoft.com/office/drawing/2014/main" id="{21432A3F-8677-4D85-96D0-FED73FE43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3749"/>
              <a:ext cx="42" cy="56"/>
            </a:xfrm>
            <a:custGeom>
              <a:avLst/>
              <a:gdLst>
                <a:gd name="T0" fmla="*/ 0 w 17"/>
                <a:gd name="T1" fmla="*/ 397 h 21"/>
                <a:gd name="T2" fmla="*/ 257 w 17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1">
                  <a:moveTo>
                    <a:pt x="0" y="21"/>
                  </a:moveTo>
                  <a:cubicBezTo>
                    <a:pt x="7" y="15"/>
                    <a:pt x="10" y="6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2" name="Freeform 1180">
              <a:extLst>
                <a:ext uri="{FF2B5EF4-FFF2-40B4-BE49-F238E27FC236}">
                  <a16:creationId xmlns:a16="http://schemas.microsoft.com/office/drawing/2014/main" id="{5B6D21B5-63B4-4AFE-B28B-E5F35A9D0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570"/>
              <a:ext cx="43" cy="43"/>
            </a:xfrm>
            <a:custGeom>
              <a:avLst/>
              <a:gdLst>
                <a:gd name="T0" fmla="*/ 0 w 17"/>
                <a:gd name="T1" fmla="*/ 0 h 16"/>
                <a:gd name="T2" fmla="*/ 276 w 17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4" y="7"/>
                    <a:pt x="10" y="13"/>
                    <a:pt x="17" y="1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3" name="Freeform 1181">
              <a:extLst>
                <a:ext uri="{FF2B5EF4-FFF2-40B4-BE49-F238E27FC236}">
                  <a16:creationId xmlns:a16="http://schemas.microsoft.com/office/drawing/2014/main" id="{8ACBD9E0-4204-4608-877E-7478DB578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3357"/>
              <a:ext cx="47" cy="24"/>
            </a:xfrm>
            <a:custGeom>
              <a:avLst/>
              <a:gdLst>
                <a:gd name="T0" fmla="*/ 0 w 19"/>
                <a:gd name="T1" fmla="*/ 21 h 9"/>
                <a:gd name="T2" fmla="*/ 287 w 1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9">
                  <a:moveTo>
                    <a:pt x="0" y="1"/>
                  </a:moveTo>
                  <a:cubicBezTo>
                    <a:pt x="4" y="9"/>
                    <a:pt x="13" y="3"/>
                    <a:pt x="1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4" name="Freeform 1182">
              <a:extLst>
                <a:ext uri="{FF2B5EF4-FFF2-40B4-BE49-F238E27FC236}">
                  <a16:creationId xmlns:a16="http://schemas.microsoft.com/office/drawing/2014/main" id="{6C30A4A6-C2F9-4982-9869-808744916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136"/>
              <a:ext cx="18" cy="42"/>
            </a:xfrm>
            <a:custGeom>
              <a:avLst/>
              <a:gdLst>
                <a:gd name="T0" fmla="*/ 0 w 7"/>
                <a:gd name="T1" fmla="*/ 0 h 16"/>
                <a:gd name="T2" fmla="*/ 118 w 7"/>
                <a:gd name="T3" fmla="*/ 28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3" y="6"/>
                    <a:pt x="3" y="11"/>
                    <a:pt x="7" y="1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5" name="Freeform 1183">
              <a:extLst>
                <a:ext uri="{FF2B5EF4-FFF2-40B4-BE49-F238E27FC236}">
                  <a16:creationId xmlns:a16="http://schemas.microsoft.com/office/drawing/2014/main" id="{4718466B-DB75-4F93-AC8C-B9F39A4F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2506"/>
              <a:ext cx="50" cy="11"/>
            </a:xfrm>
            <a:custGeom>
              <a:avLst/>
              <a:gdLst>
                <a:gd name="T0" fmla="*/ 0 w 20"/>
                <a:gd name="T1" fmla="*/ 0 h 4"/>
                <a:gd name="T2" fmla="*/ 313 w 20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6" y="3"/>
                    <a:pt x="13" y="3"/>
                    <a:pt x="20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6" name="Freeform 1184">
              <a:extLst>
                <a:ext uri="{FF2B5EF4-FFF2-40B4-BE49-F238E27FC236}">
                  <a16:creationId xmlns:a16="http://schemas.microsoft.com/office/drawing/2014/main" id="{140E694F-A934-4CF9-A5D3-EF795A215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869"/>
              <a:ext cx="1108" cy="2024"/>
            </a:xfrm>
            <a:custGeom>
              <a:avLst/>
              <a:gdLst>
                <a:gd name="T0" fmla="*/ 675 w 443"/>
                <a:gd name="T1" fmla="*/ 13939 h 759"/>
                <a:gd name="T2" fmla="*/ 3992 w 443"/>
                <a:gd name="T3" fmla="*/ 10560 h 759"/>
                <a:gd name="T4" fmla="*/ 5650 w 443"/>
                <a:gd name="T5" fmla="*/ 5483 h 759"/>
                <a:gd name="T6" fmla="*/ 6756 w 443"/>
                <a:gd name="T7" fmla="*/ 363 h 759"/>
                <a:gd name="T8" fmla="*/ 6756 w 443"/>
                <a:gd name="T9" fmla="*/ 363 h 759"/>
                <a:gd name="T10" fmla="*/ 5680 w 443"/>
                <a:gd name="T11" fmla="*/ 2995 h 759"/>
                <a:gd name="T12" fmla="*/ 3834 w 443"/>
                <a:gd name="T13" fmla="*/ 6600 h 759"/>
                <a:gd name="T14" fmla="*/ 2614 w 443"/>
                <a:gd name="T15" fmla="*/ 10717 h 759"/>
                <a:gd name="T16" fmla="*/ 675 w 443"/>
                <a:gd name="T17" fmla="*/ 13939 h 7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3" h="759">
                  <a:moveTo>
                    <a:pt x="43" y="735"/>
                  </a:moveTo>
                  <a:cubicBezTo>
                    <a:pt x="103" y="759"/>
                    <a:pt x="203" y="685"/>
                    <a:pt x="255" y="557"/>
                  </a:cubicBezTo>
                  <a:cubicBezTo>
                    <a:pt x="291" y="467"/>
                    <a:pt x="313" y="375"/>
                    <a:pt x="361" y="289"/>
                  </a:cubicBezTo>
                  <a:cubicBezTo>
                    <a:pt x="408" y="204"/>
                    <a:pt x="443" y="89"/>
                    <a:pt x="432" y="19"/>
                  </a:cubicBezTo>
                  <a:cubicBezTo>
                    <a:pt x="432" y="19"/>
                    <a:pt x="432" y="19"/>
                    <a:pt x="432" y="19"/>
                  </a:cubicBezTo>
                  <a:cubicBezTo>
                    <a:pt x="412" y="0"/>
                    <a:pt x="396" y="74"/>
                    <a:pt x="363" y="158"/>
                  </a:cubicBezTo>
                  <a:cubicBezTo>
                    <a:pt x="330" y="242"/>
                    <a:pt x="280" y="274"/>
                    <a:pt x="245" y="348"/>
                  </a:cubicBezTo>
                  <a:cubicBezTo>
                    <a:pt x="211" y="421"/>
                    <a:pt x="205" y="500"/>
                    <a:pt x="167" y="565"/>
                  </a:cubicBezTo>
                  <a:cubicBezTo>
                    <a:pt x="125" y="637"/>
                    <a:pt x="0" y="695"/>
                    <a:pt x="43" y="7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7" name="Freeform 1185">
              <a:extLst>
                <a:ext uri="{FF2B5EF4-FFF2-40B4-BE49-F238E27FC236}">
                  <a16:creationId xmlns:a16="http://schemas.microsoft.com/office/drawing/2014/main" id="{0D2B9AFA-D107-42F0-BB18-0A3EA9B51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2357"/>
              <a:ext cx="725" cy="1432"/>
            </a:xfrm>
            <a:custGeom>
              <a:avLst/>
              <a:gdLst>
                <a:gd name="T0" fmla="*/ 4533 w 290"/>
                <a:gd name="T1" fmla="*/ 0 h 537"/>
                <a:gd name="T2" fmla="*/ 3550 w 290"/>
                <a:gd name="T3" fmla="*/ 2525 h 537"/>
                <a:gd name="T4" fmla="*/ 2488 w 290"/>
                <a:gd name="T5" fmla="*/ 5859 h 537"/>
                <a:gd name="T6" fmla="*/ 0 w 290"/>
                <a:gd name="T7" fmla="*/ 10184 h 537"/>
                <a:gd name="T8" fmla="*/ 2145 w 290"/>
                <a:gd name="T9" fmla="*/ 6429 h 537"/>
                <a:gd name="T10" fmla="*/ 3363 w 290"/>
                <a:gd name="T11" fmla="*/ 2275 h 537"/>
                <a:gd name="T12" fmla="*/ 4533 w 290"/>
                <a:gd name="T13" fmla="*/ 0 h 5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537">
                  <a:moveTo>
                    <a:pt x="290" y="0"/>
                  </a:moveTo>
                  <a:cubicBezTo>
                    <a:pt x="282" y="27"/>
                    <a:pt x="249" y="93"/>
                    <a:pt x="227" y="133"/>
                  </a:cubicBezTo>
                  <a:cubicBezTo>
                    <a:pt x="204" y="174"/>
                    <a:pt x="179" y="253"/>
                    <a:pt x="159" y="309"/>
                  </a:cubicBezTo>
                  <a:cubicBezTo>
                    <a:pt x="140" y="364"/>
                    <a:pt x="86" y="499"/>
                    <a:pt x="0" y="537"/>
                  </a:cubicBezTo>
                  <a:cubicBezTo>
                    <a:pt x="44" y="511"/>
                    <a:pt x="105" y="432"/>
                    <a:pt x="137" y="339"/>
                  </a:cubicBezTo>
                  <a:cubicBezTo>
                    <a:pt x="168" y="246"/>
                    <a:pt x="186" y="168"/>
                    <a:pt x="215" y="120"/>
                  </a:cubicBezTo>
                  <a:cubicBezTo>
                    <a:pt x="242" y="75"/>
                    <a:pt x="275" y="40"/>
                    <a:pt x="290" y="0"/>
                  </a:cubicBezTo>
                  <a:close/>
                </a:path>
              </a:pathLst>
            </a:custGeom>
            <a:solidFill>
              <a:srgbClr val="E8CF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8" name="Freeform 1186">
              <a:extLst>
                <a:ext uri="{FF2B5EF4-FFF2-40B4-BE49-F238E27FC236}">
                  <a16:creationId xmlns:a16="http://schemas.microsoft.com/office/drawing/2014/main" id="{8A5BB86E-04AD-4FC5-AD33-CBAF3793B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856"/>
              <a:ext cx="77" cy="234"/>
            </a:xfrm>
            <a:custGeom>
              <a:avLst/>
              <a:gdLst>
                <a:gd name="T0" fmla="*/ 0 w 31"/>
                <a:gd name="T1" fmla="*/ 1146 h 88"/>
                <a:gd name="T2" fmla="*/ 124 w 31"/>
                <a:gd name="T3" fmla="*/ 1521 h 88"/>
                <a:gd name="T4" fmla="*/ 432 w 31"/>
                <a:gd name="T5" fmla="*/ 657 h 88"/>
                <a:gd name="T6" fmla="*/ 278 w 31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88">
                  <a:moveTo>
                    <a:pt x="0" y="61"/>
                  </a:moveTo>
                  <a:cubicBezTo>
                    <a:pt x="2" y="69"/>
                    <a:pt x="5" y="77"/>
                    <a:pt x="8" y="81"/>
                  </a:cubicBezTo>
                  <a:cubicBezTo>
                    <a:pt x="15" y="88"/>
                    <a:pt x="31" y="55"/>
                    <a:pt x="28" y="35"/>
                  </a:cubicBezTo>
                  <a:cubicBezTo>
                    <a:pt x="25" y="15"/>
                    <a:pt x="21" y="7"/>
                    <a:pt x="18" y="0"/>
                  </a:cubicBezTo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9" name="Freeform 1187">
              <a:extLst>
                <a:ext uri="{FF2B5EF4-FFF2-40B4-BE49-F238E27FC236}">
                  <a16:creationId xmlns:a16="http://schemas.microsoft.com/office/drawing/2014/main" id="{B133586D-012F-409F-92FA-A07C550A4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856"/>
              <a:ext cx="77" cy="234"/>
            </a:xfrm>
            <a:custGeom>
              <a:avLst/>
              <a:gdLst>
                <a:gd name="T0" fmla="*/ 0 w 31"/>
                <a:gd name="T1" fmla="*/ 1146 h 88"/>
                <a:gd name="T2" fmla="*/ 124 w 31"/>
                <a:gd name="T3" fmla="*/ 1521 h 88"/>
                <a:gd name="T4" fmla="*/ 432 w 31"/>
                <a:gd name="T5" fmla="*/ 657 h 88"/>
                <a:gd name="T6" fmla="*/ 278 w 31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88">
                  <a:moveTo>
                    <a:pt x="0" y="61"/>
                  </a:moveTo>
                  <a:cubicBezTo>
                    <a:pt x="2" y="69"/>
                    <a:pt x="5" y="77"/>
                    <a:pt x="8" y="81"/>
                  </a:cubicBezTo>
                  <a:cubicBezTo>
                    <a:pt x="15" y="88"/>
                    <a:pt x="31" y="55"/>
                    <a:pt x="28" y="35"/>
                  </a:cubicBezTo>
                  <a:cubicBezTo>
                    <a:pt x="25" y="15"/>
                    <a:pt x="21" y="7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0" name="Freeform 1188">
              <a:extLst>
                <a:ext uri="{FF2B5EF4-FFF2-40B4-BE49-F238E27FC236}">
                  <a16:creationId xmlns:a16="http://schemas.microsoft.com/office/drawing/2014/main" id="{526CFDB5-93D9-49BB-A490-743EBDBF9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2896"/>
              <a:ext cx="8" cy="82"/>
            </a:xfrm>
            <a:custGeom>
              <a:avLst/>
              <a:gdLst>
                <a:gd name="T0" fmla="*/ 0 w 3"/>
                <a:gd name="T1" fmla="*/ 0 h 31"/>
                <a:gd name="T2" fmla="*/ 21 w 3"/>
                <a:gd name="T3" fmla="*/ 57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1">
                  <a:moveTo>
                    <a:pt x="0" y="0"/>
                  </a:moveTo>
                  <a:cubicBezTo>
                    <a:pt x="3" y="5"/>
                    <a:pt x="2" y="27"/>
                    <a:pt x="1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1" name="Freeform 1189">
              <a:extLst>
                <a:ext uri="{FF2B5EF4-FFF2-40B4-BE49-F238E27FC236}">
                  <a16:creationId xmlns:a16="http://schemas.microsoft.com/office/drawing/2014/main" id="{226994F0-C05E-43C4-90F3-0F319281F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3072"/>
              <a:ext cx="27" cy="10"/>
            </a:xfrm>
            <a:custGeom>
              <a:avLst/>
              <a:gdLst>
                <a:gd name="T0" fmla="*/ 0 w 11"/>
                <a:gd name="T1" fmla="*/ 20 h 4"/>
                <a:gd name="T2" fmla="*/ 162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1"/>
                  </a:moveTo>
                  <a:cubicBezTo>
                    <a:pt x="2" y="4"/>
                    <a:pt x="8" y="3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2" name="Freeform 1190">
              <a:extLst>
                <a:ext uri="{FF2B5EF4-FFF2-40B4-BE49-F238E27FC236}">
                  <a16:creationId xmlns:a16="http://schemas.microsoft.com/office/drawing/2014/main" id="{6CC1DC62-B091-4971-B041-D9407B14CC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3" y="2258"/>
              <a:ext cx="285" cy="499"/>
            </a:xfrm>
            <a:custGeom>
              <a:avLst/>
              <a:gdLst>
                <a:gd name="T0" fmla="*/ 658 w 114"/>
                <a:gd name="T1" fmla="*/ 2415 h 187"/>
                <a:gd name="T2" fmla="*/ 333 w 114"/>
                <a:gd name="T3" fmla="*/ 2244 h 187"/>
                <a:gd name="T4" fmla="*/ 313 w 114"/>
                <a:gd name="T5" fmla="*/ 2244 h 187"/>
                <a:gd name="T6" fmla="*/ 0 w 114"/>
                <a:gd name="T7" fmla="*/ 2847 h 187"/>
                <a:gd name="T8" fmla="*/ 470 w 114"/>
                <a:gd name="T9" fmla="*/ 3554 h 187"/>
                <a:gd name="T10" fmla="*/ 708 w 114"/>
                <a:gd name="T11" fmla="*/ 3290 h 187"/>
                <a:gd name="T12" fmla="*/ 458 w 114"/>
                <a:gd name="T13" fmla="*/ 2791 h 187"/>
                <a:gd name="T14" fmla="*/ 488 w 114"/>
                <a:gd name="T15" fmla="*/ 2735 h 187"/>
                <a:gd name="T16" fmla="*/ 563 w 114"/>
                <a:gd name="T17" fmla="*/ 2778 h 187"/>
                <a:gd name="T18" fmla="*/ 875 w 114"/>
                <a:gd name="T19" fmla="*/ 2890 h 187"/>
                <a:gd name="T20" fmla="*/ 958 w 114"/>
                <a:gd name="T21" fmla="*/ 2527 h 187"/>
                <a:gd name="T22" fmla="*/ 658 w 114"/>
                <a:gd name="T23" fmla="*/ 2415 h 187"/>
                <a:gd name="T24" fmla="*/ 1720 w 114"/>
                <a:gd name="T25" fmla="*/ 777 h 187"/>
                <a:gd name="T26" fmla="*/ 1238 w 114"/>
                <a:gd name="T27" fmla="*/ 648 h 187"/>
                <a:gd name="T28" fmla="*/ 1083 w 114"/>
                <a:gd name="T29" fmla="*/ 1003 h 187"/>
                <a:gd name="T30" fmla="*/ 1283 w 114"/>
                <a:gd name="T31" fmla="*/ 1332 h 187"/>
                <a:gd name="T32" fmla="*/ 1375 w 114"/>
                <a:gd name="T33" fmla="*/ 1630 h 187"/>
                <a:gd name="T34" fmla="*/ 1488 w 114"/>
                <a:gd name="T35" fmla="*/ 1537 h 187"/>
                <a:gd name="T36" fmla="*/ 1425 w 114"/>
                <a:gd name="T37" fmla="*/ 1276 h 187"/>
                <a:gd name="T38" fmla="*/ 1613 w 114"/>
                <a:gd name="T39" fmla="*/ 1425 h 187"/>
                <a:gd name="T40" fmla="*/ 1613 w 114"/>
                <a:gd name="T41" fmla="*/ 1425 h 187"/>
                <a:gd name="T42" fmla="*/ 1720 w 114"/>
                <a:gd name="T43" fmla="*/ 1310 h 187"/>
                <a:gd name="T44" fmla="*/ 1375 w 114"/>
                <a:gd name="T45" fmla="*/ 1025 h 187"/>
                <a:gd name="T46" fmla="*/ 1270 w 114"/>
                <a:gd name="T47" fmla="*/ 891 h 187"/>
                <a:gd name="T48" fmla="*/ 1750 w 114"/>
                <a:gd name="T49" fmla="*/ 990 h 187"/>
                <a:gd name="T50" fmla="*/ 1750 w 114"/>
                <a:gd name="T51" fmla="*/ 990 h 187"/>
                <a:gd name="T52" fmla="*/ 1720 w 114"/>
                <a:gd name="T53" fmla="*/ 777 h 187"/>
                <a:gd name="T54" fmla="*/ 1645 w 114"/>
                <a:gd name="T55" fmla="*/ 286 h 187"/>
                <a:gd name="T56" fmla="*/ 1708 w 114"/>
                <a:gd name="T57" fmla="*/ 0 h 187"/>
                <a:gd name="T58" fmla="*/ 1375 w 114"/>
                <a:gd name="T59" fmla="*/ 56 h 187"/>
                <a:gd name="T60" fmla="*/ 1313 w 114"/>
                <a:gd name="T61" fmla="*/ 320 h 187"/>
                <a:gd name="T62" fmla="*/ 1345 w 114"/>
                <a:gd name="T63" fmla="*/ 320 h 187"/>
                <a:gd name="T64" fmla="*/ 1645 w 114"/>
                <a:gd name="T65" fmla="*/ 286 h 1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4" h="187">
                  <a:moveTo>
                    <a:pt x="42" y="127"/>
                  </a:moveTo>
                  <a:cubicBezTo>
                    <a:pt x="36" y="125"/>
                    <a:pt x="28" y="122"/>
                    <a:pt x="21" y="118"/>
                  </a:cubicBezTo>
                  <a:cubicBezTo>
                    <a:pt x="21" y="118"/>
                    <a:pt x="20" y="118"/>
                    <a:pt x="20" y="118"/>
                  </a:cubicBezTo>
                  <a:cubicBezTo>
                    <a:pt x="13" y="127"/>
                    <a:pt x="5" y="141"/>
                    <a:pt x="0" y="150"/>
                  </a:cubicBezTo>
                  <a:cubicBezTo>
                    <a:pt x="11" y="162"/>
                    <a:pt x="22" y="175"/>
                    <a:pt x="30" y="187"/>
                  </a:cubicBezTo>
                  <a:cubicBezTo>
                    <a:pt x="36" y="184"/>
                    <a:pt x="43" y="178"/>
                    <a:pt x="45" y="173"/>
                  </a:cubicBezTo>
                  <a:cubicBezTo>
                    <a:pt x="40" y="163"/>
                    <a:pt x="34" y="155"/>
                    <a:pt x="29" y="147"/>
                  </a:cubicBezTo>
                  <a:cubicBezTo>
                    <a:pt x="28" y="145"/>
                    <a:pt x="29" y="144"/>
                    <a:pt x="31" y="144"/>
                  </a:cubicBezTo>
                  <a:cubicBezTo>
                    <a:pt x="33" y="145"/>
                    <a:pt x="34" y="146"/>
                    <a:pt x="36" y="146"/>
                  </a:cubicBezTo>
                  <a:cubicBezTo>
                    <a:pt x="45" y="149"/>
                    <a:pt x="51" y="150"/>
                    <a:pt x="56" y="152"/>
                  </a:cubicBezTo>
                  <a:cubicBezTo>
                    <a:pt x="59" y="148"/>
                    <a:pt x="64" y="141"/>
                    <a:pt x="61" y="133"/>
                  </a:cubicBezTo>
                  <a:cubicBezTo>
                    <a:pt x="55" y="131"/>
                    <a:pt x="49" y="129"/>
                    <a:pt x="42" y="127"/>
                  </a:cubicBezTo>
                  <a:close/>
                  <a:moveTo>
                    <a:pt x="110" y="41"/>
                  </a:moveTo>
                  <a:cubicBezTo>
                    <a:pt x="101" y="39"/>
                    <a:pt x="89" y="37"/>
                    <a:pt x="79" y="34"/>
                  </a:cubicBezTo>
                  <a:cubicBezTo>
                    <a:pt x="77" y="40"/>
                    <a:pt x="73" y="47"/>
                    <a:pt x="69" y="53"/>
                  </a:cubicBezTo>
                  <a:cubicBezTo>
                    <a:pt x="74" y="58"/>
                    <a:pt x="79" y="64"/>
                    <a:pt x="82" y="70"/>
                  </a:cubicBezTo>
                  <a:cubicBezTo>
                    <a:pt x="85" y="74"/>
                    <a:pt x="86" y="80"/>
                    <a:pt x="88" y="86"/>
                  </a:cubicBezTo>
                  <a:cubicBezTo>
                    <a:pt x="90" y="85"/>
                    <a:pt x="93" y="83"/>
                    <a:pt x="95" y="81"/>
                  </a:cubicBezTo>
                  <a:cubicBezTo>
                    <a:pt x="94" y="76"/>
                    <a:pt x="92" y="72"/>
                    <a:pt x="91" y="67"/>
                  </a:cubicBezTo>
                  <a:cubicBezTo>
                    <a:pt x="95" y="70"/>
                    <a:pt x="99" y="72"/>
                    <a:pt x="103" y="75"/>
                  </a:cubicBezTo>
                  <a:cubicBezTo>
                    <a:pt x="103" y="75"/>
                    <a:pt x="103" y="75"/>
                    <a:pt x="103" y="75"/>
                  </a:cubicBezTo>
                  <a:cubicBezTo>
                    <a:pt x="103" y="75"/>
                    <a:pt x="108" y="75"/>
                    <a:pt x="110" y="69"/>
                  </a:cubicBezTo>
                  <a:cubicBezTo>
                    <a:pt x="103" y="63"/>
                    <a:pt x="94" y="58"/>
                    <a:pt x="88" y="54"/>
                  </a:cubicBezTo>
                  <a:cubicBezTo>
                    <a:pt x="85" y="52"/>
                    <a:pt x="83" y="49"/>
                    <a:pt x="81" y="47"/>
                  </a:cubicBezTo>
                  <a:cubicBezTo>
                    <a:pt x="87" y="49"/>
                    <a:pt x="102" y="51"/>
                    <a:pt x="112" y="52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3" y="50"/>
                    <a:pt x="114" y="45"/>
                    <a:pt x="110" y="41"/>
                  </a:cubicBezTo>
                  <a:close/>
                  <a:moveTo>
                    <a:pt x="105" y="15"/>
                  </a:moveTo>
                  <a:cubicBezTo>
                    <a:pt x="106" y="12"/>
                    <a:pt x="109" y="6"/>
                    <a:pt x="109" y="0"/>
                  </a:cubicBezTo>
                  <a:cubicBezTo>
                    <a:pt x="100" y="2"/>
                    <a:pt x="92" y="3"/>
                    <a:pt x="88" y="3"/>
                  </a:cubicBezTo>
                  <a:cubicBezTo>
                    <a:pt x="87" y="7"/>
                    <a:pt x="86" y="13"/>
                    <a:pt x="84" y="17"/>
                  </a:cubicBezTo>
                  <a:cubicBezTo>
                    <a:pt x="85" y="17"/>
                    <a:pt x="85" y="17"/>
                    <a:pt x="86" y="17"/>
                  </a:cubicBezTo>
                  <a:cubicBezTo>
                    <a:pt x="92" y="16"/>
                    <a:pt x="99" y="15"/>
                    <a:pt x="105" y="15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3" name="Freeform 1191">
              <a:extLst>
                <a:ext uri="{FF2B5EF4-FFF2-40B4-BE49-F238E27FC236}">
                  <a16:creationId xmlns:a16="http://schemas.microsoft.com/office/drawing/2014/main" id="{BF250E86-4756-490F-B0F6-FFCCC7180D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3" y="2258"/>
              <a:ext cx="285" cy="499"/>
            </a:xfrm>
            <a:custGeom>
              <a:avLst/>
              <a:gdLst>
                <a:gd name="T0" fmla="*/ 0 w 114"/>
                <a:gd name="T1" fmla="*/ 2847 h 187"/>
                <a:gd name="T2" fmla="*/ 470 w 114"/>
                <a:gd name="T3" fmla="*/ 3554 h 187"/>
                <a:gd name="T4" fmla="*/ 708 w 114"/>
                <a:gd name="T5" fmla="*/ 3290 h 187"/>
                <a:gd name="T6" fmla="*/ 458 w 114"/>
                <a:gd name="T7" fmla="*/ 2791 h 187"/>
                <a:gd name="T8" fmla="*/ 488 w 114"/>
                <a:gd name="T9" fmla="*/ 2735 h 187"/>
                <a:gd name="T10" fmla="*/ 563 w 114"/>
                <a:gd name="T11" fmla="*/ 2778 h 187"/>
                <a:gd name="T12" fmla="*/ 875 w 114"/>
                <a:gd name="T13" fmla="*/ 2890 h 187"/>
                <a:gd name="T14" fmla="*/ 958 w 114"/>
                <a:gd name="T15" fmla="*/ 2527 h 187"/>
                <a:gd name="T16" fmla="*/ 658 w 114"/>
                <a:gd name="T17" fmla="*/ 2415 h 187"/>
                <a:gd name="T18" fmla="*/ 333 w 114"/>
                <a:gd name="T19" fmla="*/ 2244 h 187"/>
                <a:gd name="T20" fmla="*/ 313 w 114"/>
                <a:gd name="T21" fmla="*/ 2244 h 187"/>
                <a:gd name="T22" fmla="*/ 1083 w 114"/>
                <a:gd name="T23" fmla="*/ 1003 h 187"/>
                <a:gd name="T24" fmla="*/ 1283 w 114"/>
                <a:gd name="T25" fmla="*/ 1332 h 187"/>
                <a:gd name="T26" fmla="*/ 1375 w 114"/>
                <a:gd name="T27" fmla="*/ 1630 h 187"/>
                <a:gd name="T28" fmla="*/ 1488 w 114"/>
                <a:gd name="T29" fmla="*/ 1537 h 187"/>
                <a:gd name="T30" fmla="*/ 1425 w 114"/>
                <a:gd name="T31" fmla="*/ 1276 h 187"/>
                <a:gd name="T32" fmla="*/ 1613 w 114"/>
                <a:gd name="T33" fmla="*/ 1425 h 187"/>
                <a:gd name="T34" fmla="*/ 1613 w 114"/>
                <a:gd name="T35" fmla="*/ 1425 h 187"/>
                <a:gd name="T36" fmla="*/ 1720 w 114"/>
                <a:gd name="T37" fmla="*/ 1310 h 187"/>
                <a:gd name="T38" fmla="*/ 1375 w 114"/>
                <a:gd name="T39" fmla="*/ 1025 h 187"/>
                <a:gd name="T40" fmla="*/ 1270 w 114"/>
                <a:gd name="T41" fmla="*/ 891 h 187"/>
                <a:gd name="T42" fmla="*/ 1750 w 114"/>
                <a:gd name="T43" fmla="*/ 990 h 187"/>
                <a:gd name="T44" fmla="*/ 1750 w 114"/>
                <a:gd name="T45" fmla="*/ 990 h 187"/>
                <a:gd name="T46" fmla="*/ 1720 w 114"/>
                <a:gd name="T47" fmla="*/ 777 h 187"/>
                <a:gd name="T48" fmla="*/ 1238 w 114"/>
                <a:gd name="T49" fmla="*/ 648 h 187"/>
                <a:gd name="T50" fmla="*/ 1313 w 114"/>
                <a:gd name="T51" fmla="*/ 320 h 187"/>
                <a:gd name="T52" fmla="*/ 1345 w 114"/>
                <a:gd name="T53" fmla="*/ 320 h 187"/>
                <a:gd name="T54" fmla="*/ 1645 w 114"/>
                <a:gd name="T55" fmla="*/ 286 h 187"/>
                <a:gd name="T56" fmla="*/ 1708 w 114"/>
                <a:gd name="T57" fmla="*/ 0 h 187"/>
                <a:gd name="T58" fmla="*/ 1375 w 114"/>
                <a:gd name="T59" fmla="*/ 56 h 18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4" h="187">
                  <a:moveTo>
                    <a:pt x="0" y="150"/>
                  </a:moveTo>
                  <a:cubicBezTo>
                    <a:pt x="11" y="162"/>
                    <a:pt x="22" y="175"/>
                    <a:pt x="30" y="187"/>
                  </a:cubicBezTo>
                  <a:cubicBezTo>
                    <a:pt x="36" y="184"/>
                    <a:pt x="43" y="178"/>
                    <a:pt x="45" y="173"/>
                  </a:cubicBezTo>
                  <a:cubicBezTo>
                    <a:pt x="40" y="163"/>
                    <a:pt x="34" y="155"/>
                    <a:pt x="29" y="147"/>
                  </a:cubicBezTo>
                  <a:cubicBezTo>
                    <a:pt x="28" y="145"/>
                    <a:pt x="29" y="144"/>
                    <a:pt x="31" y="144"/>
                  </a:cubicBezTo>
                  <a:cubicBezTo>
                    <a:pt x="33" y="145"/>
                    <a:pt x="34" y="146"/>
                    <a:pt x="36" y="146"/>
                  </a:cubicBezTo>
                  <a:cubicBezTo>
                    <a:pt x="45" y="149"/>
                    <a:pt x="51" y="150"/>
                    <a:pt x="56" y="152"/>
                  </a:cubicBezTo>
                  <a:cubicBezTo>
                    <a:pt x="59" y="148"/>
                    <a:pt x="64" y="141"/>
                    <a:pt x="61" y="133"/>
                  </a:cubicBezTo>
                  <a:cubicBezTo>
                    <a:pt x="55" y="131"/>
                    <a:pt x="49" y="129"/>
                    <a:pt x="42" y="127"/>
                  </a:cubicBezTo>
                  <a:cubicBezTo>
                    <a:pt x="36" y="125"/>
                    <a:pt x="28" y="122"/>
                    <a:pt x="21" y="118"/>
                  </a:cubicBezTo>
                  <a:cubicBezTo>
                    <a:pt x="21" y="118"/>
                    <a:pt x="20" y="118"/>
                    <a:pt x="20" y="118"/>
                  </a:cubicBezTo>
                  <a:moveTo>
                    <a:pt x="69" y="53"/>
                  </a:moveTo>
                  <a:cubicBezTo>
                    <a:pt x="74" y="58"/>
                    <a:pt x="79" y="64"/>
                    <a:pt x="82" y="70"/>
                  </a:cubicBezTo>
                  <a:cubicBezTo>
                    <a:pt x="85" y="74"/>
                    <a:pt x="86" y="80"/>
                    <a:pt x="88" y="86"/>
                  </a:cubicBezTo>
                  <a:cubicBezTo>
                    <a:pt x="90" y="85"/>
                    <a:pt x="93" y="83"/>
                    <a:pt x="95" y="81"/>
                  </a:cubicBezTo>
                  <a:cubicBezTo>
                    <a:pt x="94" y="76"/>
                    <a:pt x="92" y="72"/>
                    <a:pt x="91" y="67"/>
                  </a:cubicBezTo>
                  <a:cubicBezTo>
                    <a:pt x="95" y="70"/>
                    <a:pt x="99" y="72"/>
                    <a:pt x="103" y="75"/>
                  </a:cubicBezTo>
                  <a:cubicBezTo>
                    <a:pt x="103" y="75"/>
                    <a:pt x="103" y="75"/>
                    <a:pt x="103" y="75"/>
                  </a:cubicBezTo>
                  <a:cubicBezTo>
                    <a:pt x="103" y="75"/>
                    <a:pt x="108" y="75"/>
                    <a:pt x="110" y="69"/>
                  </a:cubicBezTo>
                  <a:cubicBezTo>
                    <a:pt x="103" y="63"/>
                    <a:pt x="94" y="58"/>
                    <a:pt x="88" y="54"/>
                  </a:cubicBezTo>
                  <a:cubicBezTo>
                    <a:pt x="85" y="52"/>
                    <a:pt x="83" y="49"/>
                    <a:pt x="81" y="47"/>
                  </a:cubicBezTo>
                  <a:cubicBezTo>
                    <a:pt x="87" y="49"/>
                    <a:pt x="102" y="51"/>
                    <a:pt x="112" y="52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3" y="50"/>
                    <a:pt x="114" y="45"/>
                    <a:pt x="110" y="41"/>
                  </a:cubicBezTo>
                  <a:cubicBezTo>
                    <a:pt x="101" y="39"/>
                    <a:pt x="89" y="37"/>
                    <a:pt x="79" y="34"/>
                  </a:cubicBezTo>
                  <a:moveTo>
                    <a:pt x="84" y="17"/>
                  </a:moveTo>
                  <a:cubicBezTo>
                    <a:pt x="85" y="17"/>
                    <a:pt x="85" y="17"/>
                    <a:pt x="86" y="17"/>
                  </a:cubicBezTo>
                  <a:cubicBezTo>
                    <a:pt x="92" y="16"/>
                    <a:pt x="99" y="15"/>
                    <a:pt x="105" y="15"/>
                  </a:cubicBezTo>
                  <a:cubicBezTo>
                    <a:pt x="106" y="12"/>
                    <a:pt x="109" y="6"/>
                    <a:pt x="109" y="0"/>
                  </a:cubicBezTo>
                  <a:cubicBezTo>
                    <a:pt x="100" y="2"/>
                    <a:pt x="92" y="3"/>
                    <a:pt x="88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4" name="Freeform 1192">
              <a:extLst>
                <a:ext uri="{FF2B5EF4-FFF2-40B4-BE49-F238E27FC236}">
                  <a16:creationId xmlns:a16="http://schemas.microsoft.com/office/drawing/2014/main" id="{5FD75679-FBCB-4CC1-A7E7-0882C2285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2754"/>
              <a:ext cx="23" cy="8"/>
            </a:xfrm>
            <a:custGeom>
              <a:avLst/>
              <a:gdLst>
                <a:gd name="T0" fmla="*/ 0 w 9"/>
                <a:gd name="T1" fmla="*/ 35 h 3"/>
                <a:gd name="T2" fmla="*/ 151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4" y="3"/>
                    <a:pt x="9" y="0"/>
                    <a:pt x="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5" name="Freeform 1193">
              <a:extLst>
                <a:ext uri="{FF2B5EF4-FFF2-40B4-BE49-F238E27FC236}">
                  <a16:creationId xmlns:a16="http://schemas.microsoft.com/office/drawing/2014/main" id="{AB934B79-CCB6-40AC-9CC4-F54C18B99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2696"/>
              <a:ext cx="7" cy="24"/>
            </a:xfrm>
            <a:custGeom>
              <a:avLst/>
              <a:gdLst>
                <a:gd name="T0" fmla="*/ 28 w 3"/>
                <a:gd name="T1" fmla="*/ 0 h 9"/>
                <a:gd name="T2" fmla="*/ 0 w 3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3" y="3"/>
                    <a:pt x="0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6" name="Freeform 1194">
              <a:extLst>
                <a:ext uri="{FF2B5EF4-FFF2-40B4-BE49-F238E27FC236}">
                  <a16:creationId xmlns:a16="http://schemas.microsoft.com/office/drawing/2014/main" id="{D3516FF8-C292-4C2F-944D-B2A299B8B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658"/>
              <a:ext cx="13" cy="11"/>
            </a:xfrm>
            <a:custGeom>
              <a:avLst/>
              <a:gdLst>
                <a:gd name="T0" fmla="*/ 0 w 5"/>
                <a:gd name="T1" fmla="*/ 83 h 4"/>
                <a:gd name="T2" fmla="*/ 88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3" y="3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7" name="Freeform 1195">
              <a:extLst>
                <a:ext uri="{FF2B5EF4-FFF2-40B4-BE49-F238E27FC236}">
                  <a16:creationId xmlns:a16="http://schemas.microsoft.com/office/drawing/2014/main" id="{3F37B023-99D1-43AC-AD97-5122A0869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602"/>
              <a:ext cx="5" cy="14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2" y="4"/>
                    <a:pt x="2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8" name="Freeform 1196">
              <a:extLst>
                <a:ext uri="{FF2B5EF4-FFF2-40B4-BE49-F238E27FC236}">
                  <a16:creationId xmlns:a16="http://schemas.microsoft.com/office/drawing/2014/main" id="{DC646C52-59DF-45A6-B0D1-D8284B438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485"/>
              <a:ext cx="13" cy="5"/>
            </a:xfrm>
            <a:custGeom>
              <a:avLst/>
              <a:gdLst>
                <a:gd name="T0" fmla="*/ 0 w 5"/>
                <a:gd name="T1" fmla="*/ 33 h 2"/>
                <a:gd name="T2" fmla="*/ 88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9" name="Freeform 1197">
              <a:extLst>
                <a:ext uri="{FF2B5EF4-FFF2-40B4-BE49-F238E27FC236}">
                  <a16:creationId xmlns:a16="http://schemas.microsoft.com/office/drawing/2014/main" id="{D5130C8B-2664-4A44-97FE-0F509F9EC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466"/>
              <a:ext cx="10" cy="11"/>
            </a:xfrm>
            <a:custGeom>
              <a:avLst/>
              <a:gdLst>
                <a:gd name="T0" fmla="*/ 63 w 4"/>
                <a:gd name="T1" fmla="*/ 0 h 4"/>
                <a:gd name="T2" fmla="*/ 0 w 4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0" y="4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0" name="Freeform 1198">
              <a:extLst>
                <a:ext uri="{FF2B5EF4-FFF2-40B4-BE49-F238E27FC236}">
                  <a16:creationId xmlns:a16="http://schemas.microsoft.com/office/drawing/2014/main" id="{13B2DC67-5CE8-41A6-B590-9D1832177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458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1" name="Freeform 1199">
              <a:extLst>
                <a:ext uri="{FF2B5EF4-FFF2-40B4-BE49-F238E27FC236}">
                  <a16:creationId xmlns:a16="http://schemas.microsoft.com/office/drawing/2014/main" id="{CFADD650-4BCC-4037-B692-FB1C4503E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2432"/>
              <a:ext cx="5" cy="13"/>
            </a:xfrm>
            <a:custGeom>
              <a:avLst/>
              <a:gdLst>
                <a:gd name="T0" fmla="*/ 20 w 2"/>
                <a:gd name="T1" fmla="*/ 0 h 5"/>
                <a:gd name="T2" fmla="*/ 0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2" y="1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2" name="Freeform 1200">
              <a:extLst>
                <a:ext uri="{FF2B5EF4-FFF2-40B4-BE49-F238E27FC236}">
                  <a16:creationId xmlns:a16="http://schemas.microsoft.com/office/drawing/2014/main" id="{E91D0388-9EBC-47AC-A28D-D2639839A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394"/>
              <a:ext cx="5" cy="11"/>
            </a:xfrm>
            <a:custGeom>
              <a:avLst/>
              <a:gdLst>
                <a:gd name="T0" fmla="*/ 33 w 2"/>
                <a:gd name="T1" fmla="*/ 0 h 4"/>
                <a:gd name="T2" fmla="*/ 0 w 2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0" y="4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3" name="Freeform 1201">
              <a:extLst>
                <a:ext uri="{FF2B5EF4-FFF2-40B4-BE49-F238E27FC236}">
                  <a16:creationId xmlns:a16="http://schemas.microsoft.com/office/drawing/2014/main" id="{CC858BE0-4089-40B9-AAFE-2FCA37D13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360"/>
              <a:ext cx="10" cy="8"/>
            </a:xfrm>
            <a:custGeom>
              <a:avLst/>
              <a:gdLst>
                <a:gd name="T0" fmla="*/ 0 w 4"/>
                <a:gd name="T1" fmla="*/ 0 h 3"/>
                <a:gd name="T2" fmla="*/ 63 w 4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0"/>
                    <a:pt x="4" y="3"/>
                    <a:pt x="4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4" name="Freeform 1202">
              <a:extLst>
                <a:ext uri="{FF2B5EF4-FFF2-40B4-BE49-F238E27FC236}">
                  <a16:creationId xmlns:a16="http://schemas.microsoft.com/office/drawing/2014/main" id="{05E7C899-BF83-4064-A7B6-57D2BEF84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248"/>
              <a:ext cx="5" cy="13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2" y="3"/>
                    <a:pt x="2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5" name="Freeform 1203">
              <a:extLst>
                <a:ext uri="{FF2B5EF4-FFF2-40B4-BE49-F238E27FC236}">
                  <a16:creationId xmlns:a16="http://schemas.microsoft.com/office/drawing/2014/main" id="{C4881E6C-2606-422A-9A83-E0890F77F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296"/>
              <a:ext cx="5" cy="13"/>
            </a:xfrm>
            <a:custGeom>
              <a:avLst/>
              <a:gdLst>
                <a:gd name="T0" fmla="*/ 33 w 2"/>
                <a:gd name="T1" fmla="*/ 0 h 5"/>
                <a:gd name="T2" fmla="*/ 0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1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81" name="Group 1028">
            <a:extLst>
              <a:ext uri="{FF2B5EF4-FFF2-40B4-BE49-F238E27FC236}">
                <a16:creationId xmlns:a16="http://schemas.microsoft.com/office/drawing/2014/main" id="{7E7F85A5-A5CA-421D-9070-FA30F004D456}"/>
              </a:ext>
            </a:extLst>
          </p:cNvPr>
          <p:cNvGrpSpPr>
            <a:grpSpLocks/>
          </p:cNvGrpSpPr>
          <p:nvPr/>
        </p:nvGrpSpPr>
        <p:grpSpPr bwMode="auto">
          <a:xfrm>
            <a:off x="3098800" y="1517650"/>
            <a:ext cx="776288" cy="1768475"/>
            <a:chOff x="2893" y="1032"/>
            <a:chExt cx="1178" cy="2683"/>
          </a:xfrm>
        </p:grpSpPr>
        <p:sp>
          <p:nvSpPr>
            <p:cNvPr id="32782" name="Freeform 1029">
              <a:extLst>
                <a:ext uri="{FF2B5EF4-FFF2-40B4-BE49-F238E27FC236}">
                  <a16:creationId xmlns:a16="http://schemas.microsoft.com/office/drawing/2014/main" id="{ED7D46F0-B60A-4E88-BBDC-56F77D403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1030">
              <a:extLst>
                <a:ext uri="{FF2B5EF4-FFF2-40B4-BE49-F238E27FC236}">
                  <a16:creationId xmlns:a16="http://schemas.microsoft.com/office/drawing/2014/main" id="{9F129AFD-C674-4AA9-BE08-3141A864D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1031">
              <a:extLst>
                <a:ext uri="{FF2B5EF4-FFF2-40B4-BE49-F238E27FC236}">
                  <a16:creationId xmlns:a16="http://schemas.microsoft.com/office/drawing/2014/main" id="{CF9EB37B-9741-4C80-B028-A6FE9E86E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032"/>
              <a:ext cx="1168" cy="2683"/>
            </a:xfrm>
            <a:custGeom>
              <a:avLst/>
              <a:gdLst>
                <a:gd name="T0" fmla="*/ 7118 w 467"/>
                <a:gd name="T1" fmla="*/ 4987 h 1006"/>
                <a:gd name="T2" fmla="*/ 7118 w 467"/>
                <a:gd name="T3" fmla="*/ 4987 h 1006"/>
                <a:gd name="T4" fmla="*/ 7026 w 467"/>
                <a:gd name="T5" fmla="*/ 4689 h 1006"/>
                <a:gd name="T6" fmla="*/ 4617 w 467"/>
                <a:gd name="T7" fmla="*/ 931 h 1006"/>
                <a:gd name="T8" fmla="*/ 2283 w 467"/>
                <a:gd name="T9" fmla="*/ 1366 h 1006"/>
                <a:gd name="T10" fmla="*/ 1533 w 467"/>
                <a:gd name="T11" fmla="*/ 3891 h 1006"/>
                <a:gd name="T12" fmla="*/ 563 w 467"/>
                <a:gd name="T13" fmla="*/ 6033 h 1006"/>
                <a:gd name="T14" fmla="*/ 0 w 467"/>
                <a:gd name="T15" fmla="*/ 9238 h 1006"/>
                <a:gd name="T16" fmla="*/ 250 w 467"/>
                <a:gd name="T17" fmla="*/ 11879 h 1006"/>
                <a:gd name="T18" fmla="*/ 908 w 467"/>
                <a:gd name="T19" fmla="*/ 13620 h 1006"/>
                <a:gd name="T20" fmla="*/ 783 w 467"/>
                <a:gd name="T21" fmla="*/ 16125 h 1006"/>
                <a:gd name="T22" fmla="*/ 533 w 467"/>
                <a:gd name="T23" fmla="*/ 17981 h 1006"/>
                <a:gd name="T24" fmla="*/ 770 w 467"/>
                <a:gd name="T25" fmla="*/ 18437 h 1006"/>
                <a:gd name="T26" fmla="*/ 1050 w 467"/>
                <a:gd name="T27" fmla="*/ 18629 h 1006"/>
                <a:gd name="T28" fmla="*/ 1033 w 467"/>
                <a:gd name="T29" fmla="*/ 18629 h 1006"/>
                <a:gd name="T30" fmla="*/ 1050 w 467"/>
                <a:gd name="T31" fmla="*/ 18629 h 1006"/>
                <a:gd name="T32" fmla="*/ 4347 w 467"/>
                <a:gd name="T33" fmla="*/ 15250 h 1006"/>
                <a:gd name="T34" fmla="*/ 6005 w 467"/>
                <a:gd name="T35" fmla="*/ 10172 h 1006"/>
                <a:gd name="T36" fmla="*/ 7118 w 467"/>
                <a:gd name="T37" fmla="*/ 4987 h 100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67" h="1006">
                  <a:moveTo>
                    <a:pt x="455" y="263"/>
                  </a:moveTo>
                  <a:cubicBezTo>
                    <a:pt x="455" y="263"/>
                    <a:pt x="455" y="263"/>
                    <a:pt x="455" y="263"/>
                  </a:cubicBezTo>
                  <a:cubicBezTo>
                    <a:pt x="454" y="258"/>
                    <a:pt x="451" y="251"/>
                    <a:pt x="449" y="247"/>
                  </a:cubicBezTo>
                  <a:cubicBezTo>
                    <a:pt x="403" y="155"/>
                    <a:pt x="348" y="80"/>
                    <a:pt x="295" y="49"/>
                  </a:cubicBezTo>
                  <a:cubicBezTo>
                    <a:pt x="218" y="0"/>
                    <a:pt x="162" y="42"/>
                    <a:pt x="146" y="72"/>
                  </a:cubicBezTo>
                  <a:cubicBezTo>
                    <a:pt x="116" y="126"/>
                    <a:pt x="107" y="178"/>
                    <a:pt x="98" y="205"/>
                  </a:cubicBezTo>
                  <a:cubicBezTo>
                    <a:pt x="88" y="237"/>
                    <a:pt x="69" y="263"/>
                    <a:pt x="36" y="318"/>
                  </a:cubicBezTo>
                  <a:cubicBezTo>
                    <a:pt x="2" y="377"/>
                    <a:pt x="0" y="435"/>
                    <a:pt x="0" y="487"/>
                  </a:cubicBezTo>
                  <a:cubicBezTo>
                    <a:pt x="0" y="564"/>
                    <a:pt x="11" y="606"/>
                    <a:pt x="16" y="626"/>
                  </a:cubicBezTo>
                  <a:cubicBezTo>
                    <a:pt x="26" y="668"/>
                    <a:pt x="56" y="654"/>
                    <a:pt x="58" y="718"/>
                  </a:cubicBezTo>
                  <a:cubicBezTo>
                    <a:pt x="59" y="753"/>
                    <a:pt x="58" y="806"/>
                    <a:pt x="50" y="850"/>
                  </a:cubicBezTo>
                  <a:cubicBezTo>
                    <a:pt x="42" y="888"/>
                    <a:pt x="20" y="914"/>
                    <a:pt x="34" y="948"/>
                  </a:cubicBezTo>
                  <a:cubicBezTo>
                    <a:pt x="38" y="958"/>
                    <a:pt x="44" y="967"/>
                    <a:pt x="49" y="972"/>
                  </a:cubicBezTo>
                  <a:cubicBezTo>
                    <a:pt x="55" y="977"/>
                    <a:pt x="63" y="979"/>
                    <a:pt x="67" y="982"/>
                  </a:cubicBezTo>
                  <a:cubicBezTo>
                    <a:pt x="66" y="982"/>
                    <a:pt x="66" y="982"/>
                    <a:pt x="66" y="982"/>
                  </a:cubicBezTo>
                  <a:cubicBezTo>
                    <a:pt x="67" y="982"/>
                    <a:pt x="67" y="982"/>
                    <a:pt x="67" y="982"/>
                  </a:cubicBezTo>
                  <a:cubicBezTo>
                    <a:pt x="127" y="1006"/>
                    <a:pt x="226" y="932"/>
                    <a:pt x="278" y="804"/>
                  </a:cubicBezTo>
                  <a:cubicBezTo>
                    <a:pt x="314" y="714"/>
                    <a:pt x="336" y="622"/>
                    <a:pt x="384" y="536"/>
                  </a:cubicBezTo>
                  <a:cubicBezTo>
                    <a:pt x="432" y="450"/>
                    <a:pt x="467" y="333"/>
                    <a:pt x="455" y="263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1032">
              <a:extLst>
                <a:ext uri="{FF2B5EF4-FFF2-40B4-BE49-F238E27FC236}">
                  <a16:creationId xmlns:a16="http://schemas.microsoft.com/office/drawing/2014/main" id="{C84ECA90-5686-44D8-8E7B-424AA9609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832"/>
              <a:ext cx="923" cy="1808"/>
            </a:xfrm>
            <a:custGeom>
              <a:avLst/>
              <a:gdLst>
                <a:gd name="T0" fmla="*/ 0 w 369"/>
                <a:gd name="T1" fmla="*/ 12856 h 678"/>
                <a:gd name="T2" fmla="*/ 2271 w 369"/>
                <a:gd name="T3" fmla="*/ 11016 h 678"/>
                <a:gd name="T4" fmla="*/ 3617 w 369"/>
                <a:gd name="T5" fmla="*/ 7189 h 678"/>
                <a:gd name="T6" fmla="*/ 4585 w 369"/>
                <a:gd name="T7" fmla="*/ 4459 h 678"/>
                <a:gd name="T8" fmla="*/ 5776 w 369"/>
                <a:gd name="T9" fmla="*/ 0 h 678"/>
                <a:gd name="T10" fmla="*/ 4410 w 369"/>
                <a:gd name="T11" fmla="*/ 4173 h 678"/>
                <a:gd name="T12" fmla="*/ 3129 w 369"/>
                <a:gd name="T13" fmla="*/ 8077 h 678"/>
                <a:gd name="T14" fmla="*/ 1626 w 369"/>
                <a:gd name="T15" fmla="*/ 11640 h 678"/>
                <a:gd name="T16" fmla="*/ 0 w 369"/>
                <a:gd name="T17" fmla="*/ 12856 h 6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9" h="678">
                  <a:moveTo>
                    <a:pt x="0" y="678"/>
                  </a:moveTo>
                  <a:cubicBezTo>
                    <a:pt x="39" y="678"/>
                    <a:pt x="93" y="654"/>
                    <a:pt x="145" y="581"/>
                  </a:cubicBezTo>
                  <a:cubicBezTo>
                    <a:pt x="197" y="508"/>
                    <a:pt x="216" y="422"/>
                    <a:pt x="231" y="379"/>
                  </a:cubicBezTo>
                  <a:cubicBezTo>
                    <a:pt x="246" y="336"/>
                    <a:pt x="269" y="271"/>
                    <a:pt x="293" y="235"/>
                  </a:cubicBezTo>
                  <a:cubicBezTo>
                    <a:pt x="317" y="199"/>
                    <a:pt x="366" y="84"/>
                    <a:pt x="369" y="0"/>
                  </a:cubicBezTo>
                  <a:cubicBezTo>
                    <a:pt x="357" y="63"/>
                    <a:pt x="326" y="153"/>
                    <a:pt x="282" y="220"/>
                  </a:cubicBezTo>
                  <a:cubicBezTo>
                    <a:pt x="238" y="287"/>
                    <a:pt x="216" y="371"/>
                    <a:pt x="200" y="426"/>
                  </a:cubicBezTo>
                  <a:cubicBezTo>
                    <a:pt x="184" y="481"/>
                    <a:pt x="147" y="572"/>
                    <a:pt x="104" y="614"/>
                  </a:cubicBezTo>
                  <a:cubicBezTo>
                    <a:pt x="61" y="656"/>
                    <a:pt x="35" y="672"/>
                    <a:pt x="0" y="678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1033">
              <a:extLst>
                <a:ext uri="{FF2B5EF4-FFF2-40B4-BE49-F238E27FC236}">
                  <a16:creationId xmlns:a16="http://schemas.microsoft.com/office/drawing/2014/main" id="{FB0ECD47-EC5E-4E05-96A2-4E278833D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1152"/>
              <a:ext cx="490" cy="776"/>
            </a:xfrm>
            <a:custGeom>
              <a:avLst/>
              <a:gdLst>
                <a:gd name="T0" fmla="*/ 0 w 196"/>
                <a:gd name="T1" fmla="*/ 0 h 291"/>
                <a:gd name="T2" fmla="*/ 2738 w 196"/>
                <a:gd name="T3" fmla="*/ 4245 h 291"/>
                <a:gd name="T4" fmla="*/ 2738 w 196"/>
                <a:gd name="T5" fmla="*/ 5517 h 291"/>
                <a:gd name="T6" fmla="*/ 1845 w 196"/>
                <a:gd name="T7" fmla="*/ 2653 h 291"/>
                <a:gd name="T8" fmla="*/ 0 w 196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291">
                  <a:moveTo>
                    <a:pt x="0" y="0"/>
                  </a:moveTo>
                  <a:cubicBezTo>
                    <a:pt x="34" y="7"/>
                    <a:pt x="153" y="140"/>
                    <a:pt x="175" y="224"/>
                  </a:cubicBezTo>
                  <a:cubicBezTo>
                    <a:pt x="180" y="241"/>
                    <a:pt x="179" y="270"/>
                    <a:pt x="175" y="291"/>
                  </a:cubicBezTo>
                  <a:cubicBezTo>
                    <a:pt x="178" y="271"/>
                    <a:pt x="196" y="252"/>
                    <a:pt x="118" y="140"/>
                  </a:cubicBezTo>
                  <a:cubicBezTo>
                    <a:pt x="40" y="28"/>
                    <a:pt x="31" y="17"/>
                    <a:pt x="0" y="0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1034">
              <a:extLst>
                <a:ext uri="{FF2B5EF4-FFF2-40B4-BE49-F238E27FC236}">
                  <a16:creationId xmlns:a16="http://schemas.microsoft.com/office/drawing/2014/main" id="{B77147AC-3237-40F6-BA71-8B1F0620D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1672"/>
              <a:ext cx="90" cy="352"/>
            </a:xfrm>
            <a:custGeom>
              <a:avLst/>
              <a:gdLst>
                <a:gd name="T0" fmla="*/ 0 w 36"/>
                <a:gd name="T1" fmla="*/ 0 h 132"/>
                <a:gd name="T2" fmla="*/ 125 w 36"/>
                <a:gd name="T3" fmla="*/ 2504 h 132"/>
                <a:gd name="T4" fmla="*/ 270 w 36"/>
                <a:gd name="T5" fmla="*/ 2504 h 132"/>
                <a:gd name="T6" fmla="*/ 283 w 36"/>
                <a:gd name="T7" fmla="*/ 363 h 1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cubicBezTo>
                    <a:pt x="13" y="28"/>
                    <a:pt x="25" y="67"/>
                    <a:pt x="8" y="132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2"/>
                    <a:pt x="36" y="74"/>
                    <a:pt x="18" y="19"/>
                  </a:cubicBezTo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1035">
              <a:extLst>
                <a:ext uri="{FF2B5EF4-FFF2-40B4-BE49-F238E27FC236}">
                  <a16:creationId xmlns:a16="http://schemas.microsoft.com/office/drawing/2014/main" id="{CC8B4766-693A-4603-91F2-BBB7D6913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1036">
              <a:extLst>
                <a:ext uri="{FF2B5EF4-FFF2-40B4-BE49-F238E27FC236}">
                  <a16:creationId xmlns:a16="http://schemas.microsoft.com/office/drawing/2014/main" id="{49724CE6-93E8-40FE-B04A-A84E0DE1A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1037">
              <a:extLst>
                <a:ext uri="{FF2B5EF4-FFF2-40B4-BE49-F238E27FC236}">
                  <a16:creationId xmlns:a16="http://schemas.microsoft.com/office/drawing/2014/main" id="{C7C67BA8-9C1E-43D7-B50C-57B6F0CCC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032"/>
              <a:ext cx="1168" cy="2683"/>
            </a:xfrm>
            <a:custGeom>
              <a:avLst/>
              <a:gdLst>
                <a:gd name="T0" fmla="*/ 7118 w 467"/>
                <a:gd name="T1" fmla="*/ 4987 h 1006"/>
                <a:gd name="T2" fmla="*/ 7118 w 467"/>
                <a:gd name="T3" fmla="*/ 4987 h 1006"/>
                <a:gd name="T4" fmla="*/ 7026 w 467"/>
                <a:gd name="T5" fmla="*/ 4689 h 1006"/>
                <a:gd name="T6" fmla="*/ 4617 w 467"/>
                <a:gd name="T7" fmla="*/ 931 h 1006"/>
                <a:gd name="T8" fmla="*/ 2283 w 467"/>
                <a:gd name="T9" fmla="*/ 1366 h 1006"/>
                <a:gd name="T10" fmla="*/ 1533 w 467"/>
                <a:gd name="T11" fmla="*/ 3891 h 1006"/>
                <a:gd name="T12" fmla="*/ 563 w 467"/>
                <a:gd name="T13" fmla="*/ 6033 h 1006"/>
                <a:gd name="T14" fmla="*/ 0 w 467"/>
                <a:gd name="T15" fmla="*/ 9238 h 1006"/>
                <a:gd name="T16" fmla="*/ 250 w 467"/>
                <a:gd name="T17" fmla="*/ 11879 h 1006"/>
                <a:gd name="T18" fmla="*/ 908 w 467"/>
                <a:gd name="T19" fmla="*/ 13620 h 1006"/>
                <a:gd name="T20" fmla="*/ 783 w 467"/>
                <a:gd name="T21" fmla="*/ 16125 h 1006"/>
                <a:gd name="T22" fmla="*/ 533 w 467"/>
                <a:gd name="T23" fmla="*/ 17981 h 1006"/>
                <a:gd name="T24" fmla="*/ 770 w 467"/>
                <a:gd name="T25" fmla="*/ 18437 h 1006"/>
                <a:gd name="T26" fmla="*/ 1050 w 467"/>
                <a:gd name="T27" fmla="*/ 18629 h 1006"/>
                <a:gd name="T28" fmla="*/ 1033 w 467"/>
                <a:gd name="T29" fmla="*/ 18629 h 1006"/>
                <a:gd name="T30" fmla="*/ 1050 w 467"/>
                <a:gd name="T31" fmla="*/ 18629 h 1006"/>
                <a:gd name="T32" fmla="*/ 4347 w 467"/>
                <a:gd name="T33" fmla="*/ 15250 h 1006"/>
                <a:gd name="T34" fmla="*/ 6005 w 467"/>
                <a:gd name="T35" fmla="*/ 10172 h 1006"/>
                <a:gd name="T36" fmla="*/ 7118 w 467"/>
                <a:gd name="T37" fmla="*/ 4987 h 100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67" h="1006">
                  <a:moveTo>
                    <a:pt x="455" y="263"/>
                  </a:moveTo>
                  <a:cubicBezTo>
                    <a:pt x="455" y="263"/>
                    <a:pt x="455" y="263"/>
                    <a:pt x="455" y="263"/>
                  </a:cubicBezTo>
                  <a:cubicBezTo>
                    <a:pt x="454" y="258"/>
                    <a:pt x="451" y="251"/>
                    <a:pt x="449" y="247"/>
                  </a:cubicBezTo>
                  <a:cubicBezTo>
                    <a:pt x="403" y="155"/>
                    <a:pt x="348" y="80"/>
                    <a:pt x="295" y="49"/>
                  </a:cubicBezTo>
                  <a:cubicBezTo>
                    <a:pt x="218" y="0"/>
                    <a:pt x="162" y="42"/>
                    <a:pt x="146" y="72"/>
                  </a:cubicBezTo>
                  <a:cubicBezTo>
                    <a:pt x="116" y="126"/>
                    <a:pt x="107" y="178"/>
                    <a:pt x="98" y="205"/>
                  </a:cubicBezTo>
                  <a:cubicBezTo>
                    <a:pt x="88" y="237"/>
                    <a:pt x="69" y="263"/>
                    <a:pt x="36" y="318"/>
                  </a:cubicBezTo>
                  <a:cubicBezTo>
                    <a:pt x="2" y="377"/>
                    <a:pt x="0" y="435"/>
                    <a:pt x="0" y="487"/>
                  </a:cubicBezTo>
                  <a:cubicBezTo>
                    <a:pt x="0" y="564"/>
                    <a:pt x="11" y="606"/>
                    <a:pt x="16" y="626"/>
                  </a:cubicBezTo>
                  <a:cubicBezTo>
                    <a:pt x="26" y="668"/>
                    <a:pt x="56" y="654"/>
                    <a:pt x="58" y="718"/>
                  </a:cubicBezTo>
                  <a:cubicBezTo>
                    <a:pt x="59" y="753"/>
                    <a:pt x="58" y="806"/>
                    <a:pt x="50" y="850"/>
                  </a:cubicBezTo>
                  <a:cubicBezTo>
                    <a:pt x="42" y="888"/>
                    <a:pt x="20" y="914"/>
                    <a:pt x="34" y="948"/>
                  </a:cubicBezTo>
                  <a:cubicBezTo>
                    <a:pt x="38" y="958"/>
                    <a:pt x="44" y="967"/>
                    <a:pt x="49" y="972"/>
                  </a:cubicBezTo>
                  <a:cubicBezTo>
                    <a:pt x="55" y="977"/>
                    <a:pt x="63" y="979"/>
                    <a:pt x="67" y="982"/>
                  </a:cubicBezTo>
                  <a:cubicBezTo>
                    <a:pt x="66" y="982"/>
                    <a:pt x="66" y="982"/>
                    <a:pt x="66" y="982"/>
                  </a:cubicBezTo>
                  <a:cubicBezTo>
                    <a:pt x="67" y="982"/>
                    <a:pt x="67" y="982"/>
                    <a:pt x="67" y="982"/>
                  </a:cubicBezTo>
                  <a:cubicBezTo>
                    <a:pt x="127" y="1006"/>
                    <a:pt x="226" y="932"/>
                    <a:pt x="278" y="804"/>
                  </a:cubicBezTo>
                  <a:cubicBezTo>
                    <a:pt x="314" y="714"/>
                    <a:pt x="336" y="622"/>
                    <a:pt x="384" y="536"/>
                  </a:cubicBezTo>
                  <a:cubicBezTo>
                    <a:pt x="432" y="450"/>
                    <a:pt x="467" y="333"/>
                    <a:pt x="455" y="26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1038">
              <a:extLst>
                <a:ext uri="{FF2B5EF4-FFF2-40B4-BE49-F238E27FC236}">
                  <a16:creationId xmlns:a16="http://schemas.microsoft.com/office/drawing/2014/main" id="{38BF82D2-FEE9-46A7-B000-9135285DE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1224"/>
              <a:ext cx="387" cy="1128"/>
            </a:xfrm>
            <a:custGeom>
              <a:avLst/>
              <a:gdLst>
                <a:gd name="T0" fmla="*/ 1903 w 155"/>
                <a:gd name="T1" fmla="*/ 2027 h 423"/>
                <a:gd name="T2" fmla="*/ 1059 w 155"/>
                <a:gd name="T3" fmla="*/ 4381 h 423"/>
                <a:gd name="T4" fmla="*/ 42 w 155"/>
                <a:gd name="T5" fmla="*/ 8021 h 423"/>
                <a:gd name="T6" fmla="*/ 874 w 155"/>
                <a:gd name="T7" fmla="*/ 4245 h 423"/>
                <a:gd name="T8" fmla="*/ 1683 w 155"/>
                <a:gd name="T9" fmla="*/ 2253 h 423"/>
                <a:gd name="T10" fmla="*/ 2412 w 155"/>
                <a:gd name="T11" fmla="*/ 0 h 423"/>
                <a:gd name="T12" fmla="*/ 1903 w 155"/>
                <a:gd name="T13" fmla="*/ 2027 h 4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5" h="423">
                  <a:moveTo>
                    <a:pt x="122" y="107"/>
                  </a:moveTo>
                  <a:cubicBezTo>
                    <a:pt x="113" y="156"/>
                    <a:pt x="104" y="198"/>
                    <a:pt x="68" y="231"/>
                  </a:cubicBezTo>
                  <a:cubicBezTo>
                    <a:pt x="32" y="264"/>
                    <a:pt x="3" y="369"/>
                    <a:pt x="3" y="423"/>
                  </a:cubicBezTo>
                  <a:cubicBezTo>
                    <a:pt x="0" y="335"/>
                    <a:pt x="29" y="257"/>
                    <a:pt x="56" y="224"/>
                  </a:cubicBezTo>
                  <a:cubicBezTo>
                    <a:pt x="83" y="191"/>
                    <a:pt x="96" y="168"/>
                    <a:pt x="108" y="119"/>
                  </a:cubicBezTo>
                  <a:cubicBezTo>
                    <a:pt x="120" y="69"/>
                    <a:pt x="138" y="12"/>
                    <a:pt x="155" y="0"/>
                  </a:cubicBezTo>
                  <a:cubicBezTo>
                    <a:pt x="141" y="9"/>
                    <a:pt x="129" y="65"/>
                    <a:pt x="122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1039">
              <a:extLst>
                <a:ext uri="{FF2B5EF4-FFF2-40B4-BE49-F238E27FC236}">
                  <a16:creationId xmlns:a16="http://schemas.microsoft.com/office/drawing/2014/main" id="{09F3DF83-5443-45AC-B822-8130FF474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784"/>
              <a:ext cx="105" cy="693"/>
            </a:xfrm>
            <a:custGeom>
              <a:avLst/>
              <a:gdLst>
                <a:gd name="T0" fmla="*/ 145 w 42"/>
                <a:gd name="T1" fmla="*/ 0 h 260"/>
                <a:gd name="T2" fmla="*/ 470 w 42"/>
                <a:gd name="T3" fmla="*/ 1365 h 260"/>
                <a:gd name="T4" fmla="*/ 408 w 42"/>
                <a:gd name="T5" fmla="*/ 3580 h 260"/>
                <a:gd name="T6" fmla="*/ 33 w 42"/>
                <a:gd name="T7" fmla="*/ 4923 h 260"/>
                <a:gd name="T8" fmla="*/ 563 w 42"/>
                <a:gd name="T9" fmla="*/ 3468 h 260"/>
                <a:gd name="T10" fmla="*/ 645 w 42"/>
                <a:gd name="T11" fmla="*/ 1079 h 260"/>
                <a:gd name="T12" fmla="*/ 145 w 42"/>
                <a:gd name="T13" fmla="*/ 0 h 2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60">
                  <a:moveTo>
                    <a:pt x="9" y="0"/>
                  </a:moveTo>
                  <a:cubicBezTo>
                    <a:pt x="29" y="18"/>
                    <a:pt x="32" y="26"/>
                    <a:pt x="30" y="72"/>
                  </a:cubicBezTo>
                  <a:cubicBezTo>
                    <a:pt x="29" y="119"/>
                    <a:pt x="29" y="168"/>
                    <a:pt x="26" y="189"/>
                  </a:cubicBezTo>
                  <a:cubicBezTo>
                    <a:pt x="23" y="210"/>
                    <a:pt x="0" y="243"/>
                    <a:pt x="2" y="260"/>
                  </a:cubicBezTo>
                  <a:cubicBezTo>
                    <a:pt x="6" y="236"/>
                    <a:pt x="30" y="216"/>
                    <a:pt x="36" y="183"/>
                  </a:cubicBezTo>
                  <a:cubicBezTo>
                    <a:pt x="42" y="150"/>
                    <a:pt x="41" y="89"/>
                    <a:pt x="41" y="57"/>
                  </a:cubicBezTo>
                  <a:cubicBezTo>
                    <a:pt x="42" y="26"/>
                    <a:pt x="15" y="5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1040">
              <a:extLst>
                <a:ext uri="{FF2B5EF4-FFF2-40B4-BE49-F238E27FC236}">
                  <a16:creationId xmlns:a16="http://schemas.microsoft.com/office/drawing/2014/main" id="{A73735AB-DB49-4D1E-9269-0928202D9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1181"/>
              <a:ext cx="57" cy="40"/>
            </a:xfrm>
            <a:custGeom>
              <a:avLst/>
              <a:gdLst>
                <a:gd name="T0" fmla="*/ 0 w 23"/>
                <a:gd name="T1" fmla="*/ 0 h 15"/>
                <a:gd name="T2" fmla="*/ 349 w 23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5">
                  <a:moveTo>
                    <a:pt x="0" y="0"/>
                  </a:moveTo>
                  <a:cubicBezTo>
                    <a:pt x="3" y="9"/>
                    <a:pt x="13" y="15"/>
                    <a:pt x="23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1041">
              <a:extLst>
                <a:ext uri="{FF2B5EF4-FFF2-40B4-BE49-F238E27FC236}">
                  <a16:creationId xmlns:a16="http://schemas.microsoft.com/office/drawing/2014/main" id="{360C4BD5-3B12-47F2-ADB1-4D2FB64CA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216"/>
              <a:ext cx="15" cy="29"/>
            </a:xfrm>
            <a:custGeom>
              <a:avLst/>
              <a:gdLst>
                <a:gd name="T0" fmla="*/ 95 w 6"/>
                <a:gd name="T1" fmla="*/ 0 h 11"/>
                <a:gd name="T2" fmla="*/ 0 w 6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3" y="3"/>
                    <a:pt x="1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1042">
              <a:extLst>
                <a:ext uri="{FF2B5EF4-FFF2-40B4-BE49-F238E27FC236}">
                  <a16:creationId xmlns:a16="http://schemas.microsoft.com/office/drawing/2014/main" id="{74E4471A-26C5-4186-8A29-BAD839ED1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1192"/>
              <a:ext cx="50" cy="27"/>
            </a:xfrm>
            <a:custGeom>
              <a:avLst/>
              <a:gdLst>
                <a:gd name="T0" fmla="*/ 0 w 20"/>
                <a:gd name="T1" fmla="*/ 197 h 10"/>
                <a:gd name="T2" fmla="*/ 313 w 2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10"/>
                  </a:moveTo>
                  <a:cubicBezTo>
                    <a:pt x="7" y="7"/>
                    <a:pt x="13" y="3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Freeform 1043">
              <a:extLst>
                <a:ext uri="{FF2B5EF4-FFF2-40B4-BE49-F238E27FC236}">
                  <a16:creationId xmlns:a16="http://schemas.microsoft.com/office/drawing/2014/main" id="{717F356C-6FD3-4A41-8E19-BE0497D68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869"/>
              <a:ext cx="17" cy="80"/>
            </a:xfrm>
            <a:custGeom>
              <a:avLst/>
              <a:gdLst>
                <a:gd name="T0" fmla="*/ 87 w 7"/>
                <a:gd name="T1" fmla="*/ 0 h 30"/>
                <a:gd name="T2" fmla="*/ 0 w 7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0">
                  <a:moveTo>
                    <a:pt x="6" y="0"/>
                  </a:moveTo>
                  <a:cubicBezTo>
                    <a:pt x="7" y="11"/>
                    <a:pt x="4" y="20"/>
                    <a:pt x="0" y="3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1044">
              <a:extLst>
                <a:ext uri="{FF2B5EF4-FFF2-40B4-BE49-F238E27FC236}">
                  <a16:creationId xmlns:a16="http://schemas.microsoft.com/office/drawing/2014/main" id="{C93D897D-29D3-400B-A5EA-951A49E4E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909"/>
              <a:ext cx="52" cy="14"/>
            </a:xfrm>
            <a:custGeom>
              <a:avLst/>
              <a:gdLst>
                <a:gd name="T0" fmla="*/ 0 w 21"/>
                <a:gd name="T1" fmla="*/ 109 h 5"/>
                <a:gd name="T2" fmla="*/ 319 w 21"/>
                <a:gd name="T3" fmla="*/ 2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5">
                  <a:moveTo>
                    <a:pt x="0" y="5"/>
                  </a:moveTo>
                  <a:cubicBezTo>
                    <a:pt x="6" y="2"/>
                    <a:pt x="13" y="0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1045">
              <a:extLst>
                <a:ext uri="{FF2B5EF4-FFF2-40B4-BE49-F238E27FC236}">
                  <a16:creationId xmlns:a16="http://schemas.microsoft.com/office/drawing/2014/main" id="{4FB419AE-8495-475C-85E7-7D43CD295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893"/>
              <a:ext cx="42" cy="8"/>
            </a:xfrm>
            <a:custGeom>
              <a:avLst/>
              <a:gdLst>
                <a:gd name="T0" fmla="*/ 0 w 17"/>
                <a:gd name="T1" fmla="*/ 35 h 3"/>
                <a:gd name="T2" fmla="*/ 257 w 1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2"/>
                  </a:moveTo>
                  <a:cubicBezTo>
                    <a:pt x="6" y="3"/>
                    <a:pt x="12" y="2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1046">
              <a:extLst>
                <a:ext uri="{FF2B5EF4-FFF2-40B4-BE49-F238E27FC236}">
                  <a16:creationId xmlns:a16="http://schemas.microsoft.com/office/drawing/2014/main" id="{CE273290-7C74-47D3-BB79-783E16013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2075"/>
              <a:ext cx="50" cy="53"/>
            </a:xfrm>
            <a:custGeom>
              <a:avLst/>
              <a:gdLst>
                <a:gd name="T0" fmla="*/ 0 w 20"/>
                <a:gd name="T1" fmla="*/ 0 h 20"/>
                <a:gd name="T2" fmla="*/ 313 w 20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cubicBezTo>
                    <a:pt x="3" y="11"/>
                    <a:pt x="11" y="16"/>
                    <a:pt x="20" y="2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Freeform 1047">
              <a:extLst>
                <a:ext uri="{FF2B5EF4-FFF2-40B4-BE49-F238E27FC236}">
                  <a16:creationId xmlns:a16="http://schemas.microsoft.com/office/drawing/2014/main" id="{6563A16E-CCE7-4EC8-9150-389F28C65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2115"/>
              <a:ext cx="20" cy="29"/>
            </a:xfrm>
            <a:custGeom>
              <a:avLst/>
              <a:gdLst>
                <a:gd name="T0" fmla="*/ 125 w 8"/>
                <a:gd name="T1" fmla="*/ 0 h 11"/>
                <a:gd name="T2" fmla="*/ 0 w 8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5" y="3"/>
                    <a:pt x="2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1048">
              <a:extLst>
                <a:ext uri="{FF2B5EF4-FFF2-40B4-BE49-F238E27FC236}">
                  <a16:creationId xmlns:a16="http://schemas.microsoft.com/office/drawing/2014/main" id="{D08FD93C-1B6A-4DD4-AC4C-F1CE2473F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2080"/>
              <a:ext cx="22" cy="29"/>
            </a:xfrm>
            <a:custGeom>
              <a:avLst/>
              <a:gdLst>
                <a:gd name="T0" fmla="*/ 0 w 9"/>
                <a:gd name="T1" fmla="*/ 200 h 11"/>
                <a:gd name="T2" fmla="*/ 132 w 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2" y="7"/>
                    <a:pt x="5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1049">
              <a:extLst>
                <a:ext uri="{FF2B5EF4-FFF2-40B4-BE49-F238E27FC236}">
                  <a16:creationId xmlns:a16="http://schemas.microsoft.com/office/drawing/2014/main" id="{55086936-D0B8-49FF-B341-446E3FE4F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397"/>
              <a:ext cx="18" cy="64"/>
            </a:xfrm>
            <a:custGeom>
              <a:avLst/>
              <a:gdLst>
                <a:gd name="T0" fmla="*/ 0 w 7"/>
                <a:gd name="T1" fmla="*/ 0 h 24"/>
                <a:gd name="T2" fmla="*/ 85 w 7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8"/>
                    <a:pt x="7" y="15"/>
                    <a:pt x="5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1050">
              <a:extLst>
                <a:ext uri="{FF2B5EF4-FFF2-40B4-BE49-F238E27FC236}">
                  <a16:creationId xmlns:a16="http://schemas.microsoft.com/office/drawing/2014/main" id="{DBE4639F-4977-41E3-86A5-75E7EA36B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424"/>
              <a:ext cx="35" cy="16"/>
            </a:xfrm>
            <a:custGeom>
              <a:avLst/>
              <a:gdLst>
                <a:gd name="T0" fmla="*/ 0 w 14"/>
                <a:gd name="T1" fmla="*/ 115 h 6"/>
                <a:gd name="T2" fmla="*/ 220 w 14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3" y="2"/>
                    <a:pt x="8" y="0"/>
                    <a:pt x="14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Freeform 1051">
              <a:extLst>
                <a:ext uri="{FF2B5EF4-FFF2-40B4-BE49-F238E27FC236}">
                  <a16:creationId xmlns:a16="http://schemas.microsoft.com/office/drawing/2014/main" id="{8967F31D-6BD0-4CC7-A25C-D5D1CFCD7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2408"/>
              <a:ext cx="30" cy="13"/>
            </a:xfrm>
            <a:custGeom>
              <a:avLst/>
              <a:gdLst>
                <a:gd name="T0" fmla="*/ 0 w 12"/>
                <a:gd name="T1" fmla="*/ 68 h 5"/>
                <a:gd name="T2" fmla="*/ 188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5" y="5"/>
                    <a:pt x="9" y="4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Freeform 1052">
              <a:extLst>
                <a:ext uri="{FF2B5EF4-FFF2-40B4-BE49-F238E27FC236}">
                  <a16:creationId xmlns:a16="http://schemas.microsoft.com/office/drawing/2014/main" id="{32761143-D9B3-43E3-B97D-954446ABF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288"/>
              <a:ext cx="25" cy="93"/>
            </a:xfrm>
            <a:custGeom>
              <a:avLst/>
              <a:gdLst>
                <a:gd name="T0" fmla="*/ 113 w 10"/>
                <a:gd name="T1" fmla="*/ 0 h 35"/>
                <a:gd name="T2" fmla="*/ 0 w 10"/>
                <a:gd name="T3" fmla="*/ 6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5">
                  <a:moveTo>
                    <a:pt x="7" y="0"/>
                  </a:moveTo>
                  <a:cubicBezTo>
                    <a:pt x="10" y="12"/>
                    <a:pt x="8" y="25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6" name="Freeform 1053">
              <a:extLst>
                <a:ext uri="{FF2B5EF4-FFF2-40B4-BE49-F238E27FC236}">
                  <a16:creationId xmlns:a16="http://schemas.microsoft.com/office/drawing/2014/main" id="{9B3A20B3-3A8D-4A69-B426-6B0D5B608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3352"/>
              <a:ext cx="33" cy="8"/>
            </a:xfrm>
            <a:custGeom>
              <a:avLst/>
              <a:gdLst>
                <a:gd name="T0" fmla="*/ 0 w 13"/>
                <a:gd name="T1" fmla="*/ 21 h 3"/>
                <a:gd name="T2" fmla="*/ 213 w 1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1"/>
                  </a:moveTo>
                  <a:cubicBezTo>
                    <a:pt x="4" y="0"/>
                    <a:pt x="9" y="1"/>
                    <a:pt x="13" y="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Freeform 1054">
              <a:extLst>
                <a:ext uri="{FF2B5EF4-FFF2-40B4-BE49-F238E27FC236}">
                  <a16:creationId xmlns:a16="http://schemas.microsoft.com/office/drawing/2014/main" id="{70499000-9F15-49BF-A112-C163EA4DF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3397"/>
              <a:ext cx="57" cy="56"/>
            </a:xfrm>
            <a:custGeom>
              <a:avLst/>
              <a:gdLst>
                <a:gd name="T0" fmla="*/ 0 w 23"/>
                <a:gd name="T1" fmla="*/ 0 h 21"/>
                <a:gd name="T2" fmla="*/ 349 w 2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1">
                  <a:moveTo>
                    <a:pt x="0" y="0"/>
                  </a:moveTo>
                  <a:cubicBezTo>
                    <a:pt x="2" y="11"/>
                    <a:pt x="11" y="20"/>
                    <a:pt x="23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Freeform 1055">
              <a:extLst>
                <a:ext uri="{FF2B5EF4-FFF2-40B4-BE49-F238E27FC236}">
                  <a16:creationId xmlns:a16="http://schemas.microsoft.com/office/drawing/2014/main" id="{308F0AB7-D159-46A8-9A3A-07E4315AF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3440"/>
              <a:ext cx="25" cy="32"/>
            </a:xfrm>
            <a:custGeom>
              <a:avLst/>
              <a:gdLst>
                <a:gd name="T0" fmla="*/ 158 w 10"/>
                <a:gd name="T1" fmla="*/ 0 h 12"/>
                <a:gd name="T2" fmla="*/ 0 w 10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6" y="3"/>
                    <a:pt x="2" y="7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9" name="Freeform 1056">
              <a:extLst>
                <a:ext uri="{FF2B5EF4-FFF2-40B4-BE49-F238E27FC236}">
                  <a16:creationId xmlns:a16="http://schemas.microsoft.com/office/drawing/2014/main" id="{84CD4C16-843D-4559-8CEB-58016B2E6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3413"/>
              <a:ext cx="47" cy="16"/>
            </a:xfrm>
            <a:custGeom>
              <a:avLst/>
              <a:gdLst>
                <a:gd name="T0" fmla="*/ 0 w 19"/>
                <a:gd name="T1" fmla="*/ 115 h 6"/>
                <a:gd name="T2" fmla="*/ 287 w 1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7" y="6"/>
                    <a:pt x="13" y="3"/>
                    <a:pt x="1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Freeform 1057">
              <a:extLst>
                <a:ext uri="{FF2B5EF4-FFF2-40B4-BE49-F238E27FC236}">
                  <a16:creationId xmlns:a16="http://schemas.microsoft.com/office/drawing/2014/main" id="{E0FF2CFA-E0D3-40F9-8C05-B03E16929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312"/>
              <a:ext cx="45" cy="13"/>
            </a:xfrm>
            <a:custGeom>
              <a:avLst/>
              <a:gdLst>
                <a:gd name="T0" fmla="*/ 283 w 18"/>
                <a:gd name="T1" fmla="*/ 0 h 5"/>
                <a:gd name="T2" fmla="*/ 0 w 18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cubicBezTo>
                    <a:pt x="11" y="0"/>
                    <a:pt x="6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1058">
              <a:extLst>
                <a:ext uri="{FF2B5EF4-FFF2-40B4-BE49-F238E27FC236}">
                  <a16:creationId xmlns:a16="http://schemas.microsoft.com/office/drawing/2014/main" id="{E829B728-0EBA-4873-A037-F64A861C4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3035"/>
              <a:ext cx="20" cy="120"/>
            </a:xfrm>
            <a:custGeom>
              <a:avLst/>
              <a:gdLst>
                <a:gd name="T0" fmla="*/ 0 w 8"/>
                <a:gd name="T1" fmla="*/ 0 h 45"/>
                <a:gd name="T2" fmla="*/ 50 w 8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5">
                  <a:moveTo>
                    <a:pt x="0" y="0"/>
                  </a:moveTo>
                  <a:cubicBezTo>
                    <a:pt x="8" y="11"/>
                    <a:pt x="8" y="32"/>
                    <a:pt x="3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Freeform 1059">
              <a:extLst>
                <a:ext uri="{FF2B5EF4-FFF2-40B4-BE49-F238E27FC236}">
                  <a16:creationId xmlns:a16="http://schemas.microsoft.com/office/drawing/2014/main" id="{B2504888-7F1A-49D5-8DE1-46E5262F1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3104"/>
              <a:ext cx="48" cy="5"/>
            </a:xfrm>
            <a:custGeom>
              <a:avLst/>
              <a:gdLst>
                <a:gd name="T0" fmla="*/ 0 w 19"/>
                <a:gd name="T1" fmla="*/ 33 h 2"/>
                <a:gd name="T2" fmla="*/ 306 w 19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">
                  <a:moveTo>
                    <a:pt x="0" y="2"/>
                  </a:moveTo>
                  <a:cubicBezTo>
                    <a:pt x="6" y="0"/>
                    <a:pt x="12" y="0"/>
                    <a:pt x="19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Freeform 1060">
              <a:extLst>
                <a:ext uri="{FF2B5EF4-FFF2-40B4-BE49-F238E27FC236}">
                  <a16:creationId xmlns:a16="http://schemas.microsoft.com/office/drawing/2014/main" id="{94470E9F-F98F-440E-8450-7A0C141DF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3056"/>
              <a:ext cx="20" cy="109"/>
            </a:xfrm>
            <a:custGeom>
              <a:avLst/>
              <a:gdLst>
                <a:gd name="T0" fmla="*/ 20 w 8"/>
                <a:gd name="T1" fmla="*/ 0 h 41"/>
                <a:gd name="T2" fmla="*/ 0 w 8"/>
                <a:gd name="T3" fmla="*/ 77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1">
                  <a:moveTo>
                    <a:pt x="1" y="0"/>
                  </a:moveTo>
                  <a:cubicBezTo>
                    <a:pt x="8" y="12"/>
                    <a:pt x="8" y="30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1061">
              <a:extLst>
                <a:ext uri="{FF2B5EF4-FFF2-40B4-BE49-F238E27FC236}">
                  <a16:creationId xmlns:a16="http://schemas.microsoft.com/office/drawing/2014/main" id="{63954EEA-D296-4F5A-AD39-47C514EC7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3115"/>
              <a:ext cx="45" cy="8"/>
            </a:xfrm>
            <a:custGeom>
              <a:avLst/>
              <a:gdLst>
                <a:gd name="T0" fmla="*/ 0 w 18"/>
                <a:gd name="T1" fmla="*/ 56 h 3"/>
                <a:gd name="T2" fmla="*/ 283 w 18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">
                  <a:moveTo>
                    <a:pt x="0" y="3"/>
                  </a:moveTo>
                  <a:cubicBezTo>
                    <a:pt x="6" y="1"/>
                    <a:pt x="12" y="0"/>
                    <a:pt x="18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1062">
              <a:extLst>
                <a:ext uri="{FF2B5EF4-FFF2-40B4-BE49-F238E27FC236}">
                  <a16:creationId xmlns:a16="http://schemas.microsoft.com/office/drawing/2014/main" id="{880767F7-D981-4DA9-99C6-D26E22C21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3053"/>
              <a:ext cx="95" cy="56"/>
            </a:xfrm>
            <a:custGeom>
              <a:avLst/>
              <a:gdLst>
                <a:gd name="T0" fmla="*/ 0 w 38"/>
                <a:gd name="T1" fmla="*/ 285 h 21"/>
                <a:gd name="T2" fmla="*/ 375 w 38"/>
                <a:gd name="T3" fmla="*/ 56 h 21"/>
                <a:gd name="T4" fmla="*/ 175 w 38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6" y="13"/>
                    <a:pt x="16" y="0"/>
                    <a:pt x="24" y="3"/>
                  </a:cubicBezTo>
                  <a:cubicBezTo>
                    <a:pt x="38" y="8"/>
                    <a:pt x="16" y="20"/>
                    <a:pt x="11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Freeform 1063">
              <a:extLst>
                <a:ext uri="{FF2B5EF4-FFF2-40B4-BE49-F238E27FC236}">
                  <a16:creationId xmlns:a16="http://schemas.microsoft.com/office/drawing/2014/main" id="{88B2AB9E-91FE-4C13-98A0-8C4661F25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037"/>
              <a:ext cx="82" cy="59"/>
            </a:xfrm>
            <a:custGeom>
              <a:avLst/>
              <a:gdLst>
                <a:gd name="T0" fmla="*/ 0 w 33"/>
                <a:gd name="T1" fmla="*/ 215 h 22"/>
                <a:gd name="T2" fmla="*/ 340 w 33"/>
                <a:gd name="T3" fmla="*/ 94 h 22"/>
                <a:gd name="T4" fmla="*/ 42 w 33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2">
                  <a:moveTo>
                    <a:pt x="0" y="11"/>
                  </a:moveTo>
                  <a:cubicBezTo>
                    <a:pt x="6" y="9"/>
                    <a:pt x="17" y="0"/>
                    <a:pt x="22" y="5"/>
                  </a:cubicBezTo>
                  <a:cubicBezTo>
                    <a:pt x="33" y="14"/>
                    <a:pt x="7" y="22"/>
                    <a:pt x="3" y="2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7" name="Freeform 1064">
              <a:extLst>
                <a:ext uri="{FF2B5EF4-FFF2-40B4-BE49-F238E27FC236}">
                  <a16:creationId xmlns:a16="http://schemas.microsoft.com/office/drawing/2014/main" id="{79CA5BFE-934B-4114-9E6A-BE03195D4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3131"/>
              <a:ext cx="48" cy="10"/>
            </a:xfrm>
            <a:custGeom>
              <a:avLst/>
              <a:gdLst>
                <a:gd name="T0" fmla="*/ 0 w 19"/>
                <a:gd name="T1" fmla="*/ 0 h 4"/>
                <a:gd name="T2" fmla="*/ 306 w 19"/>
                <a:gd name="T3" fmla="*/ 5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">
                  <a:moveTo>
                    <a:pt x="0" y="0"/>
                  </a:moveTo>
                  <a:cubicBezTo>
                    <a:pt x="6" y="4"/>
                    <a:pt x="13" y="3"/>
                    <a:pt x="19" y="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8" name="Freeform 1065">
              <a:extLst>
                <a:ext uri="{FF2B5EF4-FFF2-40B4-BE49-F238E27FC236}">
                  <a16:creationId xmlns:a16="http://schemas.microsoft.com/office/drawing/2014/main" id="{63A1A45A-B54D-44F9-9793-BB0B1B16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3141"/>
              <a:ext cx="50" cy="19"/>
            </a:xfrm>
            <a:custGeom>
              <a:avLst/>
              <a:gdLst>
                <a:gd name="T0" fmla="*/ 0 w 20"/>
                <a:gd name="T1" fmla="*/ 22 h 7"/>
                <a:gd name="T2" fmla="*/ 313 w 20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1"/>
                  </a:moveTo>
                  <a:cubicBezTo>
                    <a:pt x="8" y="0"/>
                    <a:pt x="14" y="4"/>
                    <a:pt x="20" y="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1066">
              <a:extLst>
                <a:ext uri="{FF2B5EF4-FFF2-40B4-BE49-F238E27FC236}">
                  <a16:creationId xmlns:a16="http://schemas.microsoft.com/office/drawing/2014/main" id="{931DC8B6-DB0A-4051-A2E5-5703FA605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1741"/>
              <a:ext cx="65" cy="112"/>
            </a:xfrm>
            <a:custGeom>
              <a:avLst/>
              <a:gdLst>
                <a:gd name="T0" fmla="*/ 363 w 26"/>
                <a:gd name="T1" fmla="*/ 0 h 42"/>
                <a:gd name="T2" fmla="*/ 0 w 26"/>
                <a:gd name="T3" fmla="*/ 797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2">
                  <a:moveTo>
                    <a:pt x="23" y="0"/>
                  </a:moveTo>
                  <a:cubicBezTo>
                    <a:pt x="26" y="18"/>
                    <a:pt x="13" y="31"/>
                    <a:pt x="0" y="4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1067">
              <a:extLst>
                <a:ext uri="{FF2B5EF4-FFF2-40B4-BE49-F238E27FC236}">
                  <a16:creationId xmlns:a16="http://schemas.microsoft.com/office/drawing/2014/main" id="{0C04438F-5DDD-49A6-8B12-9D0C58A4D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1816"/>
              <a:ext cx="40" cy="32"/>
            </a:xfrm>
            <a:custGeom>
              <a:avLst/>
              <a:gdLst>
                <a:gd name="T0" fmla="*/ 250 w 16"/>
                <a:gd name="T1" fmla="*/ 227 h 12"/>
                <a:gd name="T2" fmla="*/ 0 w 1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cubicBezTo>
                    <a:pt x="12" y="6"/>
                    <a:pt x="6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1068">
              <a:extLst>
                <a:ext uri="{FF2B5EF4-FFF2-40B4-BE49-F238E27FC236}">
                  <a16:creationId xmlns:a16="http://schemas.microsoft.com/office/drawing/2014/main" id="{65BADDDA-CECB-43AC-A4F1-FEDE3BE73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357"/>
              <a:ext cx="27" cy="112"/>
            </a:xfrm>
            <a:custGeom>
              <a:avLst/>
              <a:gdLst>
                <a:gd name="T0" fmla="*/ 133 w 11"/>
                <a:gd name="T1" fmla="*/ 0 h 42"/>
                <a:gd name="T2" fmla="*/ 0 w 11"/>
                <a:gd name="T3" fmla="*/ 797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2">
                  <a:moveTo>
                    <a:pt x="9" y="0"/>
                  </a:moveTo>
                  <a:cubicBezTo>
                    <a:pt x="11" y="15"/>
                    <a:pt x="10" y="31"/>
                    <a:pt x="0" y="4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Freeform 1069">
              <a:extLst>
                <a:ext uri="{FF2B5EF4-FFF2-40B4-BE49-F238E27FC236}">
                  <a16:creationId xmlns:a16="http://schemas.microsoft.com/office/drawing/2014/main" id="{0B79EC36-8112-4388-8412-EB5A2DCF6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1419"/>
              <a:ext cx="43" cy="8"/>
            </a:xfrm>
            <a:custGeom>
              <a:avLst/>
              <a:gdLst>
                <a:gd name="T0" fmla="*/ 0 w 17"/>
                <a:gd name="T1" fmla="*/ 21 h 3"/>
                <a:gd name="T2" fmla="*/ 276 w 17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1"/>
                  </a:moveTo>
                  <a:cubicBezTo>
                    <a:pt x="6" y="0"/>
                    <a:pt x="12" y="1"/>
                    <a:pt x="17" y="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1070">
              <a:extLst>
                <a:ext uri="{FF2B5EF4-FFF2-40B4-BE49-F238E27FC236}">
                  <a16:creationId xmlns:a16="http://schemas.microsoft.com/office/drawing/2014/main" id="{0BB84EEB-63B7-446B-A23E-A3AC027F2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672"/>
              <a:ext cx="32" cy="136"/>
            </a:xfrm>
            <a:custGeom>
              <a:avLst/>
              <a:gdLst>
                <a:gd name="T0" fmla="*/ 194 w 13"/>
                <a:gd name="T1" fmla="*/ 0 h 51"/>
                <a:gd name="T2" fmla="*/ 91 w 13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1">
                  <a:moveTo>
                    <a:pt x="13" y="0"/>
                  </a:moveTo>
                  <a:cubicBezTo>
                    <a:pt x="0" y="13"/>
                    <a:pt x="4" y="34"/>
                    <a:pt x="6" y="5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1071">
              <a:extLst>
                <a:ext uri="{FF2B5EF4-FFF2-40B4-BE49-F238E27FC236}">
                  <a16:creationId xmlns:a16="http://schemas.microsoft.com/office/drawing/2014/main" id="{7358CD8F-0A6A-43B6-934F-02C7445C5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1747"/>
              <a:ext cx="48" cy="1"/>
            </a:xfrm>
            <a:custGeom>
              <a:avLst/>
              <a:gdLst>
                <a:gd name="T0" fmla="*/ 306 w 19"/>
                <a:gd name="T1" fmla="*/ 0 h 1"/>
                <a:gd name="T2" fmla="*/ 0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2" y="0"/>
                    <a:pt x="6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1072">
              <a:extLst>
                <a:ext uri="{FF2B5EF4-FFF2-40B4-BE49-F238E27FC236}">
                  <a16:creationId xmlns:a16="http://schemas.microsoft.com/office/drawing/2014/main" id="{33522C53-D70E-4142-96C4-D549C668A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1557"/>
              <a:ext cx="65" cy="120"/>
            </a:xfrm>
            <a:custGeom>
              <a:avLst/>
              <a:gdLst>
                <a:gd name="T0" fmla="*/ 375 w 26"/>
                <a:gd name="T1" fmla="*/ 0 h 45"/>
                <a:gd name="T2" fmla="*/ 0 w 26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5">
                  <a:moveTo>
                    <a:pt x="24" y="0"/>
                  </a:moveTo>
                  <a:cubicBezTo>
                    <a:pt x="26" y="19"/>
                    <a:pt x="17" y="36"/>
                    <a:pt x="0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1073">
              <a:extLst>
                <a:ext uri="{FF2B5EF4-FFF2-40B4-BE49-F238E27FC236}">
                  <a16:creationId xmlns:a16="http://schemas.microsoft.com/office/drawing/2014/main" id="{38FAA234-CCED-4644-BC92-9C1C3C5C0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1653"/>
              <a:ext cx="35" cy="30"/>
            </a:xfrm>
            <a:custGeom>
              <a:avLst/>
              <a:gdLst>
                <a:gd name="T0" fmla="*/ 0 w 14"/>
                <a:gd name="T1" fmla="*/ 0 h 11"/>
                <a:gd name="T2" fmla="*/ 220 w 14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5" y="2"/>
                    <a:pt x="10" y="6"/>
                    <a:pt x="14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1074">
              <a:extLst>
                <a:ext uri="{FF2B5EF4-FFF2-40B4-BE49-F238E27FC236}">
                  <a16:creationId xmlns:a16="http://schemas.microsoft.com/office/drawing/2014/main" id="{75EA21CD-C4A7-4A09-B2C9-9F60A871D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933"/>
              <a:ext cx="20" cy="120"/>
            </a:xfrm>
            <a:custGeom>
              <a:avLst/>
              <a:gdLst>
                <a:gd name="T0" fmla="*/ 125 w 8"/>
                <a:gd name="T1" fmla="*/ 0 h 45"/>
                <a:gd name="T2" fmla="*/ 63 w 8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5">
                  <a:moveTo>
                    <a:pt x="8" y="0"/>
                  </a:moveTo>
                  <a:cubicBezTo>
                    <a:pt x="0" y="11"/>
                    <a:pt x="0" y="33"/>
                    <a:pt x="4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1075">
              <a:extLst>
                <a:ext uri="{FF2B5EF4-FFF2-40B4-BE49-F238E27FC236}">
                  <a16:creationId xmlns:a16="http://schemas.microsoft.com/office/drawing/2014/main" id="{5A1112BB-8842-45BB-B57F-639898CAF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005"/>
              <a:ext cx="47" cy="6"/>
            </a:xfrm>
            <a:custGeom>
              <a:avLst/>
              <a:gdLst>
                <a:gd name="T0" fmla="*/ 287 w 19"/>
                <a:gd name="T1" fmla="*/ 54 h 2"/>
                <a:gd name="T2" fmla="*/ 0 w 19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">
                  <a:moveTo>
                    <a:pt x="19" y="2"/>
                  </a:moveTo>
                  <a:cubicBezTo>
                    <a:pt x="13" y="0"/>
                    <a:pt x="6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1076">
              <a:extLst>
                <a:ext uri="{FF2B5EF4-FFF2-40B4-BE49-F238E27FC236}">
                  <a16:creationId xmlns:a16="http://schemas.microsoft.com/office/drawing/2014/main" id="{4E69DCA3-3BD0-4872-889F-D49F25B8D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259"/>
              <a:ext cx="95" cy="42"/>
            </a:xfrm>
            <a:custGeom>
              <a:avLst/>
              <a:gdLst>
                <a:gd name="T0" fmla="*/ 595 w 38"/>
                <a:gd name="T1" fmla="*/ 221 h 16"/>
                <a:gd name="T2" fmla="*/ 0 w 38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6">
                  <a:moveTo>
                    <a:pt x="38" y="12"/>
                  </a:moveTo>
                  <a:cubicBezTo>
                    <a:pt x="25" y="16"/>
                    <a:pt x="10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1077">
              <a:extLst>
                <a:ext uri="{FF2B5EF4-FFF2-40B4-BE49-F238E27FC236}">
                  <a16:creationId xmlns:a16="http://schemas.microsoft.com/office/drawing/2014/main" id="{88A9E3D5-D9CA-48E6-ABB2-12902E6FF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2288"/>
              <a:ext cx="8" cy="37"/>
            </a:xfrm>
            <a:custGeom>
              <a:avLst/>
              <a:gdLst>
                <a:gd name="T0" fmla="*/ 56 w 3"/>
                <a:gd name="T1" fmla="*/ 0 h 14"/>
                <a:gd name="T2" fmla="*/ 0 w 3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2" y="5"/>
                    <a:pt x="1" y="9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1078">
              <a:extLst>
                <a:ext uri="{FF2B5EF4-FFF2-40B4-BE49-F238E27FC236}">
                  <a16:creationId xmlns:a16="http://schemas.microsoft.com/office/drawing/2014/main" id="{53644944-73BA-4820-9C75-89C420490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1341"/>
              <a:ext cx="7" cy="88"/>
            </a:xfrm>
            <a:custGeom>
              <a:avLst/>
              <a:gdLst>
                <a:gd name="T0" fmla="*/ 0 w 3"/>
                <a:gd name="T1" fmla="*/ 0 h 33"/>
                <a:gd name="T2" fmla="*/ 0 w 3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3" y="10"/>
                    <a:pt x="3" y="23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1079">
              <a:extLst>
                <a:ext uri="{FF2B5EF4-FFF2-40B4-BE49-F238E27FC236}">
                  <a16:creationId xmlns:a16="http://schemas.microsoft.com/office/drawing/2014/main" id="{1A579C98-3063-4C12-930F-BDBB68F37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1405"/>
              <a:ext cx="30" cy="3"/>
            </a:xfrm>
            <a:custGeom>
              <a:avLst/>
              <a:gdLst>
                <a:gd name="T0" fmla="*/ 0 w 12"/>
                <a:gd name="T1" fmla="*/ 27 h 1"/>
                <a:gd name="T2" fmla="*/ 188 w 12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">
                  <a:moveTo>
                    <a:pt x="0" y="1"/>
                  </a:moveTo>
                  <a:cubicBezTo>
                    <a:pt x="4" y="0"/>
                    <a:pt x="8" y="0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Freeform 1080">
              <a:extLst>
                <a:ext uri="{FF2B5EF4-FFF2-40B4-BE49-F238E27FC236}">
                  <a16:creationId xmlns:a16="http://schemas.microsoft.com/office/drawing/2014/main" id="{E5F5FB7B-9E6E-4DF9-A5EF-763753221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957"/>
              <a:ext cx="20" cy="110"/>
            </a:xfrm>
            <a:custGeom>
              <a:avLst/>
              <a:gdLst>
                <a:gd name="T0" fmla="*/ 113 w 8"/>
                <a:gd name="T1" fmla="*/ 0 h 41"/>
                <a:gd name="T2" fmla="*/ 125 w 8"/>
                <a:gd name="T3" fmla="*/ 79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1">
                  <a:moveTo>
                    <a:pt x="7" y="0"/>
                  </a:moveTo>
                  <a:cubicBezTo>
                    <a:pt x="0" y="12"/>
                    <a:pt x="0" y="29"/>
                    <a:pt x="8" y="4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Freeform 1081">
              <a:extLst>
                <a:ext uri="{FF2B5EF4-FFF2-40B4-BE49-F238E27FC236}">
                  <a16:creationId xmlns:a16="http://schemas.microsoft.com/office/drawing/2014/main" id="{51E166BB-0BFC-4739-8C39-C81A276C9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016"/>
              <a:ext cx="43" cy="5"/>
            </a:xfrm>
            <a:custGeom>
              <a:avLst/>
              <a:gdLst>
                <a:gd name="T0" fmla="*/ 276 w 17"/>
                <a:gd name="T1" fmla="*/ 33 h 2"/>
                <a:gd name="T2" fmla="*/ 0 w 17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">
                  <a:moveTo>
                    <a:pt x="17" y="2"/>
                  </a:moveTo>
                  <a:cubicBezTo>
                    <a:pt x="12" y="0"/>
                    <a:pt x="6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1082">
              <a:extLst>
                <a:ext uri="{FF2B5EF4-FFF2-40B4-BE49-F238E27FC236}">
                  <a16:creationId xmlns:a16="http://schemas.microsoft.com/office/drawing/2014/main" id="{3A55F134-74B2-4A80-BFF3-E2C2B0B53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64"/>
              <a:ext cx="65" cy="43"/>
            </a:xfrm>
            <a:custGeom>
              <a:avLst/>
              <a:gdLst>
                <a:gd name="T0" fmla="*/ 408 w 26"/>
                <a:gd name="T1" fmla="*/ 253 h 16"/>
                <a:gd name="T2" fmla="*/ 0 w 26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6">
                  <a:moveTo>
                    <a:pt x="26" y="13"/>
                  </a:moveTo>
                  <a:cubicBezTo>
                    <a:pt x="15" y="16"/>
                    <a:pt x="3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1083">
              <a:extLst>
                <a:ext uri="{FF2B5EF4-FFF2-40B4-BE49-F238E27FC236}">
                  <a16:creationId xmlns:a16="http://schemas.microsoft.com/office/drawing/2014/main" id="{F91F59E0-58F9-4076-8A29-E0C5072D7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1896"/>
              <a:ext cx="15" cy="45"/>
            </a:xfrm>
            <a:custGeom>
              <a:avLst/>
              <a:gdLst>
                <a:gd name="T0" fmla="*/ 95 w 6"/>
                <a:gd name="T1" fmla="*/ 0 h 17"/>
                <a:gd name="T2" fmla="*/ 0 w 6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6" y="0"/>
                  </a:moveTo>
                  <a:cubicBezTo>
                    <a:pt x="5" y="6"/>
                    <a:pt x="3" y="11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Freeform 1084">
              <a:extLst>
                <a:ext uri="{FF2B5EF4-FFF2-40B4-BE49-F238E27FC236}">
                  <a16:creationId xmlns:a16="http://schemas.microsoft.com/office/drawing/2014/main" id="{6A8FAC00-BAEA-4E1E-B8D6-2968801D7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2229"/>
              <a:ext cx="87" cy="27"/>
            </a:xfrm>
            <a:custGeom>
              <a:avLst/>
              <a:gdLst>
                <a:gd name="T0" fmla="*/ 537 w 35"/>
                <a:gd name="T1" fmla="*/ 38 h 10"/>
                <a:gd name="T2" fmla="*/ 0 w 35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0">
                  <a:moveTo>
                    <a:pt x="35" y="2"/>
                  </a:moveTo>
                  <a:cubicBezTo>
                    <a:pt x="25" y="10"/>
                    <a:pt x="1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8" name="Freeform 1085">
              <a:extLst>
                <a:ext uri="{FF2B5EF4-FFF2-40B4-BE49-F238E27FC236}">
                  <a16:creationId xmlns:a16="http://schemas.microsoft.com/office/drawing/2014/main" id="{475DC201-67C3-43A0-A33A-961C2BECC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245"/>
              <a:ext cx="2" cy="43"/>
            </a:xfrm>
            <a:custGeom>
              <a:avLst/>
              <a:gdLst>
                <a:gd name="T0" fmla="*/ 8 w 1"/>
                <a:gd name="T1" fmla="*/ 0 h 16"/>
                <a:gd name="T2" fmla="*/ 0 w 1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6">
                  <a:moveTo>
                    <a:pt x="1" y="0"/>
                  </a:moveTo>
                  <a:cubicBezTo>
                    <a:pt x="1" y="5"/>
                    <a:pt x="1" y="11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9" name="Freeform 1086">
              <a:extLst>
                <a:ext uri="{FF2B5EF4-FFF2-40B4-BE49-F238E27FC236}">
                  <a16:creationId xmlns:a16="http://schemas.microsoft.com/office/drawing/2014/main" id="{8B8564BE-37E6-4B4A-8DC8-2B180B34B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416"/>
              <a:ext cx="70" cy="27"/>
            </a:xfrm>
            <a:custGeom>
              <a:avLst/>
              <a:gdLst>
                <a:gd name="T0" fmla="*/ 438 w 28"/>
                <a:gd name="T1" fmla="*/ 81 h 10"/>
                <a:gd name="T2" fmla="*/ 0 w 2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0">
                  <a:moveTo>
                    <a:pt x="28" y="4"/>
                  </a:moveTo>
                  <a:cubicBezTo>
                    <a:pt x="21" y="10"/>
                    <a:pt x="8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Freeform 1087">
              <a:extLst>
                <a:ext uri="{FF2B5EF4-FFF2-40B4-BE49-F238E27FC236}">
                  <a16:creationId xmlns:a16="http://schemas.microsoft.com/office/drawing/2014/main" id="{8F962BAF-5326-4BEA-869F-588E3176B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435"/>
              <a:ext cx="1" cy="32"/>
            </a:xfrm>
            <a:custGeom>
              <a:avLst/>
              <a:gdLst>
                <a:gd name="T0" fmla="*/ 0 w 1"/>
                <a:gd name="T1" fmla="*/ 0 h 12"/>
                <a:gd name="T2" fmla="*/ 0 w 1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2">
                  <a:moveTo>
                    <a:pt x="0" y="0"/>
                  </a:moveTo>
                  <a:cubicBezTo>
                    <a:pt x="0" y="4"/>
                    <a:pt x="0" y="8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1" name="Freeform 1088">
              <a:extLst>
                <a:ext uri="{FF2B5EF4-FFF2-40B4-BE49-F238E27FC236}">
                  <a16:creationId xmlns:a16="http://schemas.microsoft.com/office/drawing/2014/main" id="{E6232394-07C5-4A87-85CD-BB10469AE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560"/>
              <a:ext cx="15" cy="69"/>
            </a:xfrm>
            <a:custGeom>
              <a:avLst/>
              <a:gdLst>
                <a:gd name="T0" fmla="*/ 95 w 6"/>
                <a:gd name="T1" fmla="*/ 0 h 26"/>
                <a:gd name="T2" fmla="*/ 95 w 6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6">
                  <a:moveTo>
                    <a:pt x="6" y="0"/>
                  </a:moveTo>
                  <a:cubicBezTo>
                    <a:pt x="0" y="7"/>
                    <a:pt x="0" y="20"/>
                    <a:pt x="6" y="2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Freeform 1089">
              <a:extLst>
                <a:ext uri="{FF2B5EF4-FFF2-40B4-BE49-F238E27FC236}">
                  <a16:creationId xmlns:a16="http://schemas.microsoft.com/office/drawing/2014/main" id="{0850A56C-896C-4B24-BA9B-3833F965E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2600"/>
              <a:ext cx="50" cy="5"/>
            </a:xfrm>
            <a:custGeom>
              <a:avLst/>
              <a:gdLst>
                <a:gd name="T0" fmla="*/ 313 w 20"/>
                <a:gd name="T1" fmla="*/ 33 h 2"/>
                <a:gd name="T2" fmla="*/ 0 w 20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">
                  <a:moveTo>
                    <a:pt x="20" y="2"/>
                  </a:moveTo>
                  <a:cubicBezTo>
                    <a:pt x="13" y="1"/>
                    <a:pt x="6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3" name="Freeform 1090">
              <a:extLst>
                <a:ext uri="{FF2B5EF4-FFF2-40B4-BE49-F238E27FC236}">
                  <a16:creationId xmlns:a16="http://schemas.microsoft.com/office/drawing/2014/main" id="{02927751-0FA9-4CF3-8F50-99F6956A9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685"/>
              <a:ext cx="87" cy="43"/>
            </a:xfrm>
            <a:custGeom>
              <a:avLst/>
              <a:gdLst>
                <a:gd name="T0" fmla="*/ 537 w 35"/>
                <a:gd name="T1" fmla="*/ 0 h 16"/>
                <a:gd name="T2" fmla="*/ 0 w 35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6">
                  <a:moveTo>
                    <a:pt x="35" y="0"/>
                  </a:moveTo>
                  <a:cubicBezTo>
                    <a:pt x="22" y="0"/>
                    <a:pt x="8" y="6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4" name="Freeform 1091">
              <a:extLst>
                <a:ext uri="{FF2B5EF4-FFF2-40B4-BE49-F238E27FC236}">
                  <a16:creationId xmlns:a16="http://schemas.microsoft.com/office/drawing/2014/main" id="{25D4186E-F922-45E5-B6CD-AB16C6649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677"/>
              <a:ext cx="30" cy="30"/>
            </a:xfrm>
            <a:custGeom>
              <a:avLst/>
              <a:gdLst>
                <a:gd name="T0" fmla="*/ 188 w 12"/>
                <a:gd name="T1" fmla="*/ 224 h 11"/>
                <a:gd name="T2" fmla="*/ 0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10" y="5"/>
                    <a:pt x="5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Freeform 1092">
              <a:extLst>
                <a:ext uri="{FF2B5EF4-FFF2-40B4-BE49-F238E27FC236}">
                  <a16:creationId xmlns:a16="http://schemas.microsoft.com/office/drawing/2014/main" id="{EB841951-3EA7-4303-A450-445C66FAD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595"/>
              <a:ext cx="15" cy="64"/>
            </a:xfrm>
            <a:custGeom>
              <a:avLst/>
              <a:gdLst>
                <a:gd name="T0" fmla="*/ 95 w 6"/>
                <a:gd name="T1" fmla="*/ 0 h 24"/>
                <a:gd name="T2" fmla="*/ 20 w 6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2" y="8"/>
                    <a:pt x="0" y="15"/>
                    <a:pt x="1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Freeform 1093">
              <a:extLst>
                <a:ext uri="{FF2B5EF4-FFF2-40B4-BE49-F238E27FC236}">
                  <a16:creationId xmlns:a16="http://schemas.microsoft.com/office/drawing/2014/main" id="{56DAE79F-BEFC-401E-B1D2-94AF70CCF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2621"/>
              <a:ext cx="35" cy="16"/>
            </a:xfrm>
            <a:custGeom>
              <a:avLst/>
              <a:gdLst>
                <a:gd name="T0" fmla="*/ 220 w 14"/>
                <a:gd name="T1" fmla="*/ 115 h 6"/>
                <a:gd name="T2" fmla="*/ 0 w 14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14" y="6"/>
                  </a:moveTo>
                  <a:cubicBezTo>
                    <a:pt x="10" y="2"/>
                    <a:pt x="5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Freeform 1094">
              <a:extLst>
                <a:ext uri="{FF2B5EF4-FFF2-40B4-BE49-F238E27FC236}">
                  <a16:creationId xmlns:a16="http://schemas.microsoft.com/office/drawing/2014/main" id="{ECD95E20-8AF5-4EFA-91BD-812BBFD77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2843"/>
              <a:ext cx="33" cy="56"/>
            </a:xfrm>
            <a:custGeom>
              <a:avLst/>
              <a:gdLst>
                <a:gd name="T0" fmla="*/ 213 w 13"/>
                <a:gd name="T1" fmla="*/ 0 h 21"/>
                <a:gd name="T2" fmla="*/ 0 w 1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13" y="0"/>
                  </a:moveTo>
                  <a:cubicBezTo>
                    <a:pt x="10" y="8"/>
                    <a:pt x="8" y="17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1095">
              <a:extLst>
                <a:ext uri="{FF2B5EF4-FFF2-40B4-BE49-F238E27FC236}">
                  <a16:creationId xmlns:a16="http://schemas.microsoft.com/office/drawing/2014/main" id="{8B352634-1956-4C67-8C88-ED5A9B47D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2888"/>
              <a:ext cx="30" cy="21"/>
            </a:xfrm>
            <a:custGeom>
              <a:avLst/>
              <a:gdLst>
                <a:gd name="T0" fmla="*/ 0 w 12"/>
                <a:gd name="T1" fmla="*/ 21 h 8"/>
                <a:gd name="T2" fmla="*/ 188 w 12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1"/>
                  </a:moveTo>
                  <a:cubicBezTo>
                    <a:pt x="5" y="0"/>
                    <a:pt x="9" y="3"/>
                    <a:pt x="12" y="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1096">
              <a:extLst>
                <a:ext uri="{FF2B5EF4-FFF2-40B4-BE49-F238E27FC236}">
                  <a16:creationId xmlns:a16="http://schemas.microsoft.com/office/drawing/2014/main" id="{9AB91BBD-A815-41BE-94B7-AB6D48FF3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595"/>
              <a:ext cx="48" cy="88"/>
            </a:xfrm>
            <a:custGeom>
              <a:avLst/>
              <a:gdLst>
                <a:gd name="T0" fmla="*/ 306 w 19"/>
                <a:gd name="T1" fmla="*/ 0 h 33"/>
                <a:gd name="T2" fmla="*/ 0 w 19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3">
                  <a:moveTo>
                    <a:pt x="19" y="0"/>
                  </a:moveTo>
                  <a:cubicBezTo>
                    <a:pt x="18" y="14"/>
                    <a:pt x="14" y="27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1097">
              <a:extLst>
                <a:ext uri="{FF2B5EF4-FFF2-40B4-BE49-F238E27FC236}">
                  <a16:creationId xmlns:a16="http://schemas.microsoft.com/office/drawing/2014/main" id="{373A2821-6E8F-4F53-9844-3763703B5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1651"/>
              <a:ext cx="30" cy="24"/>
            </a:xfrm>
            <a:custGeom>
              <a:avLst/>
              <a:gdLst>
                <a:gd name="T0" fmla="*/ 0 w 12"/>
                <a:gd name="T1" fmla="*/ 0 h 9"/>
                <a:gd name="T2" fmla="*/ 188 w 12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6" y="0"/>
                    <a:pt x="11" y="3"/>
                    <a:pt x="12" y="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1098">
              <a:extLst>
                <a:ext uri="{FF2B5EF4-FFF2-40B4-BE49-F238E27FC236}">
                  <a16:creationId xmlns:a16="http://schemas.microsoft.com/office/drawing/2014/main" id="{91C313FB-A46F-4E41-93F6-6ED7FAC70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973"/>
              <a:ext cx="62" cy="11"/>
            </a:xfrm>
            <a:custGeom>
              <a:avLst/>
              <a:gdLst>
                <a:gd name="T0" fmla="*/ 0 w 25"/>
                <a:gd name="T1" fmla="*/ 83 h 4"/>
                <a:gd name="T2" fmla="*/ 382 w 25"/>
                <a:gd name="T3" fmla="*/ 6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0" y="4"/>
                  </a:moveTo>
                  <a:cubicBezTo>
                    <a:pt x="8" y="0"/>
                    <a:pt x="16" y="4"/>
                    <a:pt x="25" y="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Freeform 1099">
              <a:extLst>
                <a:ext uri="{FF2B5EF4-FFF2-40B4-BE49-F238E27FC236}">
                  <a16:creationId xmlns:a16="http://schemas.microsoft.com/office/drawing/2014/main" id="{924AC726-4EAB-425E-A6D3-4428EE199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784"/>
              <a:ext cx="45" cy="16"/>
            </a:xfrm>
            <a:custGeom>
              <a:avLst/>
              <a:gdLst>
                <a:gd name="T0" fmla="*/ 0 w 18"/>
                <a:gd name="T1" fmla="*/ 93 h 6"/>
                <a:gd name="T2" fmla="*/ 283 w 1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">
                  <a:moveTo>
                    <a:pt x="0" y="5"/>
                  </a:moveTo>
                  <a:cubicBezTo>
                    <a:pt x="6" y="6"/>
                    <a:pt x="13" y="3"/>
                    <a:pt x="1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Freeform 1100">
              <a:extLst>
                <a:ext uri="{FF2B5EF4-FFF2-40B4-BE49-F238E27FC236}">
                  <a16:creationId xmlns:a16="http://schemas.microsoft.com/office/drawing/2014/main" id="{AA79AB65-5893-4AB8-9750-AD387F111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667"/>
              <a:ext cx="78" cy="53"/>
            </a:xfrm>
            <a:custGeom>
              <a:avLst/>
              <a:gdLst>
                <a:gd name="T0" fmla="*/ 493 w 31"/>
                <a:gd name="T1" fmla="*/ 204 h 20"/>
                <a:gd name="T2" fmla="*/ 126 w 31"/>
                <a:gd name="T3" fmla="*/ 90 h 20"/>
                <a:gd name="T4" fmla="*/ 347 w 31"/>
                <a:gd name="T5" fmla="*/ 37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0">
                  <a:moveTo>
                    <a:pt x="31" y="11"/>
                  </a:moveTo>
                  <a:cubicBezTo>
                    <a:pt x="26" y="8"/>
                    <a:pt x="13" y="0"/>
                    <a:pt x="8" y="5"/>
                  </a:cubicBezTo>
                  <a:cubicBezTo>
                    <a:pt x="0" y="12"/>
                    <a:pt x="16" y="20"/>
                    <a:pt x="22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Freeform 1101">
              <a:extLst>
                <a:ext uri="{FF2B5EF4-FFF2-40B4-BE49-F238E27FC236}">
                  <a16:creationId xmlns:a16="http://schemas.microsoft.com/office/drawing/2014/main" id="{597F0596-1B1B-46B5-BFC1-9E9D3F1D0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608"/>
              <a:ext cx="65" cy="21"/>
            </a:xfrm>
            <a:custGeom>
              <a:avLst/>
              <a:gdLst>
                <a:gd name="T0" fmla="*/ 0 w 26"/>
                <a:gd name="T1" fmla="*/ 0 h 8"/>
                <a:gd name="T2" fmla="*/ 408 w 26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8">
                  <a:moveTo>
                    <a:pt x="0" y="0"/>
                  </a:moveTo>
                  <a:cubicBezTo>
                    <a:pt x="9" y="3"/>
                    <a:pt x="18" y="5"/>
                    <a:pt x="26" y="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Freeform 1102">
              <a:extLst>
                <a:ext uri="{FF2B5EF4-FFF2-40B4-BE49-F238E27FC236}">
                  <a16:creationId xmlns:a16="http://schemas.microsoft.com/office/drawing/2014/main" id="{AF6ED82D-42E7-43BA-90E0-624E1EA2F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819"/>
              <a:ext cx="32" cy="40"/>
            </a:xfrm>
            <a:custGeom>
              <a:avLst/>
              <a:gdLst>
                <a:gd name="T0" fmla="*/ 0 w 13"/>
                <a:gd name="T1" fmla="*/ 0 h 15"/>
                <a:gd name="T2" fmla="*/ 194 w 13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1" y="7"/>
                    <a:pt x="8" y="10"/>
                    <a:pt x="13" y="1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1103">
              <a:extLst>
                <a:ext uri="{FF2B5EF4-FFF2-40B4-BE49-F238E27FC236}">
                  <a16:creationId xmlns:a16="http://schemas.microsoft.com/office/drawing/2014/main" id="{C3073FCD-5313-4F02-A5E4-205956634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747"/>
              <a:ext cx="30" cy="32"/>
            </a:xfrm>
            <a:custGeom>
              <a:avLst/>
              <a:gdLst>
                <a:gd name="T0" fmla="*/ 188 w 12"/>
                <a:gd name="T1" fmla="*/ 227 h 12"/>
                <a:gd name="T2" fmla="*/ 0 w 1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cubicBezTo>
                    <a:pt x="9" y="7"/>
                    <a:pt x="5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Freeform 1104">
              <a:extLst>
                <a:ext uri="{FF2B5EF4-FFF2-40B4-BE49-F238E27FC236}">
                  <a16:creationId xmlns:a16="http://schemas.microsoft.com/office/drawing/2014/main" id="{FA8C4807-2459-49A0-95CA-D17B43060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040"/>
              <a:ext cx="28" cy="3"/>
            </a:xfrm>
            <a:custGeom>
              <a:avLst/>
              <a:gdLst>
                <a:gd name="T0" fmla="*/ 0 w 11"/>
                <a:gd name="T1" fmla="*/ 0 h 1"/>
                <a:gd name="T2" fmla="*/ 18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0"/>
                  </a:moveTo>
                  <a:cubicBezTo>
                    <a:pt x="3" y="1"/>
                    <a:pt x="7" y="1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8" name="Freeform 1105">
              <a:extLst>
                <a:ext uri="{FF2B5EF4-FFF2-40B4-BE49-F238E27FC236}">
                  <a16:creationId xmlns:a16="http://schemas.microsoft.com/office/drawing/2014/main" id="{AA9000EF-F3C6-424C-BDD8-66897D40D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048"/>
              <a:ext cx="22" cy="19"/>
            </a:xfrm>
            <a:custGeom>
              <a:avLst/>
              <a:gdLst>
                <a:gd name="T0" fmla="*/ 0 w 9"/>
                <a:gd name="T1" fmla="*/ 141 h 7"/>
                <a:gd name="T2" fmla="*/ 132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3" y="4"/>
                    <a:pt x="6" y="2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9" name="Freeform 1106">
              <a:extLst>
                <a:ext uri="{FF2B5EF4-FFF2-40B4-BE49-F238E27FC236}">
                  <a16:creationId xmlns:a16="http://schemas.microsoft.com/office/drawing/2014/main" id="{B2E28384-88FA-4148-A92A-AF11B5AC8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875"/>
              <a:ext cx="28" cy="21"/>
            </a:xfrm>
            <a:custGeom>
              <a:avLst/>
              <a:gdLst>
                <a:gd name="T0" fmla="*/ 0 w 11"/>
                <a:gd name="T1" fmla="*/ 144 h 8"/>
                <a:gd name="T2" fmla="*/ 181 w 1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3" y="5"/>
                    <a:pt x="6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0" name="Freeform 1107">
              <a:extLst>
                <a:ext uri="{FF2B5EF4-FFF2-40B4-BE49-F238E27FC236}">
                  <a16:creationId xmlns:a16="http://schemas.microsoft.com/office/drawing/2014/main" id="{EF60EDBB-BC64-48ED-83B4-D3B28418D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2213"/>
              <a:ext cx="20" cy="51"/>
            </a:xfrm>
            <a:custGeom>
              <a:avLst/>
              <a:gdLst>
                <a:gd name="T0" fmla="*/ 0 w 8"/>
                <a:gd name="T1" fmla="*/ 368 h 19"/>
                <a:gd name="T2" fmla="*/ 125 w 8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0" y="19"/>
                  </a:moveTo>
                  <a:cubicBezTo>
                    <a:pt x="2" y="12"/>
                    <a:pt x="5" y="6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Freeform 1108">
              <a:extLst>
                <a:ext uri="{FF2B5EF4-FFF2-40B4-BE49-F238E27FC236}">
                  <a16:creationId xmlns:a16="http://schemas.microsoft.com/office/drawing/2014/main" id="{34AB3A27-5618-4AB0-B07D-C05C41089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627"/>
              <a:ext cx="5" cy="21"/>
            </a:xfrm>
            <a:custGeom>
              <a:avLst/>
              <a:gdLst>
                <a:gd name="T0" fmla="*/ 0 w 2"/>
                <a:gd name="T1" fmla="*/ 144 h 8"/>
                <a:gd name="T2" fmla="*/ 33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0" y="6"/>
                    <a:pt x="1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Freeform 1109">
              <a:extLst>
                <a:ext uri="{FF2B5EF4-FFF2-40B4-BE49-F238E27FC236}">
                  <a16:creationId xmlns:a16="http://schemas.microsoft.com/office/drawing/2014/main" id="{CB8DA4E1-9A55-495A-B907-0A7D015D2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667"/>
              <a:ext cx="5" cy="77"/>
            </a:xfrm>
            <a:custGeom>
              <a:avLst/>
              <a:gdLst>
                <a:gd name="T0" fmla="*/ 20 w 2"/>
                <a:gd name="T1" fmla="*/ 0 h 29"/>
                <a:gd name="T2" fmla="*/ 33 w 2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9">
                  <a:moveTo>
                    <a:pt x="1" y="0"/>
                  </a:moveTo>
                  <a:cubicBezTo>
                    <a:pt x="1" y="10"/>
                    <a:pt x="0" y="19"/>
                    <a:pt x="2" y="2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Freeform 1110">
              <a:extLst>
                <a:ext uri="{FF2B5EF4-FFF2-40B4-BE49-F238E27FC236}">
                  <a16:creationId xmlns:a16="http://schemas.microsoft.com/office/drawing/2014/main" id="{F4A00CC7-8812-49D4-B28A-D65CD6868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864"/>
              <a:ext cx="40" cy="8"/>
            </a:xfrm>
            <a:custGeom>
              <a:avLst/>
              <a:gdLst>
                <a:gd name="T0" fmla="*/ 0 w 16"/>
                <a:gd name="T1" fmla="*/ 56 h 3"/>
                <a:gd name="T2" fmla="*/ 250 w 1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cubicBezTo>
                    <a:pt x="5" y="2"/>
                    <a:pt x="11" y="1"/>
                    <a:pt x="1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Freeform 1111">
              <a:extLst>
                <a:ext uri="{FF2B5EF4-FFF2-40B4-BE49-F238E27FC236}">
                  <a16:creationId xmlns:a16="http://schemas.microsoft.com/office/drawing/2014/main" id="{613D3F39-A4F9-43AC-91E0-F834D273E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2587"/>
              <a:ext cx="5" cy="45"/>
            </a:xfrm>
            <a:custGeom>
              <a:avLst/>
              <a:gdLst>
                <a:gd name="T0" fmla="*/ 33 w 2"/>
                <a:gd name="T1" fmla="*/ 0 h 17"/>
                <a:gd name="T2" fmla="*/ 20 w 2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7">
                  <a:moveTo>
                    <a:pt x="2" y="0"/>
                  </a:moveTo>
                  <a:cubicBezTo>
                    <a:pt x="0" y="6"/>
                    <a:pt x="1" y="11"/>
                    <a:pt x="1" y="1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5" name="Freeform 1112">
              <a:extLst>
                <a:ext uri="{FF2B5EF4-FFF2-40B4-BE49-F238E27FC236}">
                  <a16:creationId xmlns:a16="http://schemas.microsoft.com/office/drawing/2014/main" id="{FDE1A80D-12E4-474B-9EB3-BFF5EF232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2261"/>
              <a:ext cx="18" cy="51"/>
            </a:xfrm>
            <a:custGeom>
              <a:avLst/>
              <a:gdLst>
                <a:gd name="T0" fmla="*/ 0 w 7"/>
                <a:gd name="T1" fmla="*/ 368 h 19"/>
                <a:gd name="T2" fmla="*/ 118 w 7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19"/>
                  </a:moveTo>
                  <a:cubicBezTo>
                    <a:pt x="1" y="13"/>
                    <a:pt x="4" y="7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1113">
              <a:extLst>
                <a:ext uri="{FF2B5EF4-FFF2-40B4-BE49-F238E27FC236}">
                  <a16:creationId xmlns:a16="http://schemas.microsoft.com/office/drawing/2014/main" id="{67855034-6297-451D-BAA7-6D1167E61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2243"/>
              <a:ext cx="53" cy="53"/>
            </a:xfrm>
            <a:custGeom>
              <a:avLst/>
              <a:gdLst>
                <a:gd name="T0" fmla="*/ 0 w 21"/>
                <a:gd name="T1" fmla="*/ 371 h 20"/>
                <a:gd name="T2" fmla="*/ 338 w 21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0">
                  <a:moveTo>
                    <a:pt x="0" y="20"/>
                  </a:moveTo>
                  <a:cubicBezTo>
                    <a:pt x="7" y="14"/>
                    <a:pt x="13" y="6"/>
                    <a:pt x="2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Freeform 1114">
              <a:extLst>
                <a:ext uri="{FF2B5EF4-FFF2-40B4-BE49-F238E27FC236}">
                  <a16:creationId xmlns:a16="http://schemas.microsoft.com/office/drawing/2014/main" id="{717A3F63-AC7C-49D5-93EA-5884319BA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57"/>
              <a:ext cx="50" cy="19"/>
            </a:xfrm>
            <a:custGeom>
              <a:avLst/>
              <a:gdLst>
                <a:gd name="T0" fmla="*/ 0 w 20"/>
                <a:gd name="T1" fmla="*/ 141 h 7"/>
                <a:gd name="T2" fmla="*/ 313 w 2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7"/>
                  </a:moveTo>
                  <a:cubicBezTo>
                    <a:pt x="8" y="6"/>
                    <a:pt x="13" y="1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8" name="Freeform 1115">
              <a:extLst>
                <a:ext uri="{FF2B5EF4-FFF2-40B4-BE49-F238E27FC236}">
                  <a16:creationId xmlns:a16="http://schemas.microsoft.com/office/drawing/2014/main" id="{043720DC-D8CD-43DF-9130-E5C61B0FB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219"/>
              <a:ext cx="10" cy="50"/>
            </a:xfrm>
            <a:custGeom>
              <a:avLst/>
              <a:gdLst>
                <a:gd name="T0" fmla="*/ 0 w 4"/>
                <a:gd name="T1" fmla="*/ 0 h 19"/>
                <a:gd name="T2" fmla="*/ 63 w 4"/>
                <a:gd name="T3" fmla="*/ 34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9">
                  <a:moveTo>
                    <a:pt x="0" y="0"/>
                  </a:moveTo>
                  <a:cubicBezTo>
                    <a:pt x="0" y="7"/>
                    <a:pt x="1" y="13"/>
                    <a:pt x="4" y="1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Freeform 1116">
              <a:extLst>
                <a:ext uri="{FF2B5EF4-FFF2-40B4-BE49-F238E27FC236}">
                  <a16:creationId xmlns:a16="http://schemas.microsoft.com/office/drawing/2014/main" id="{9BCEA9B8-8C69-4217-9317-75398351E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611"/>
              <a:ext cx="43" cy="10"/>
            </a:xfrm>
            <a:custGeom>
              <a:avLst/>
              <a:gdLst>
                <a:gd name="T0" fmla="*/ 0 w 17"/>
                <a:gd name="T1" fmla="*/ 0 h 4"/>
                <a:gd name="T2" fmla="*/ 276 w 17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0"/>
                  </a:moveTo>
                  <a:cubicBezTo>
                    <a:pt x="5" y="2"/>
                    <a:pt x="11" y="3"/>
                    <a:pt x="17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0" name="Freeform 1117">
              <a:extLst>
                <a:ext uri="{FF2B5EF4-FFF2-40B4-BE49-F238E27FC236}">
                  <a16:creationId xmlns:a16="http://schemas.microsoft.com/office/drawing/2014/main" id="{17C8F920-FE82-4DC2-8D3E-1C8BDA0FC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1573"/>
              <a:ext cx="60" cy="59"/>
            </a:xfrm>
            <a:custGeom>
              <a:avLst/>
              <a:gdLst>
                <a:gd name="T0" fmla="*/ 375 w 24"/>
                <a:gd name="T1" fmla="*/ 115 h 22"/>
                <a:gd name="T2" fmla="*/ 50 w 24"/>
                <a:gd name="T3" fmla="*/ 215 h 22"/>
                <a:gd name="T4" fmla="*/ 345 w 24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2">
                  <a:moveTo>
                    <a:pt x="24" y="6"/>
                  </a:moveTo>
                  <a:cubicBezTo>
                    <a:pt x="18" y="1"/>
                    <a:pt x="0" y="0"/>
                    <a:pt x="3" y="11"/>
                  </a:cubicBezTo>
                  <a:cubicBezTo>
                    <a:pt x="3" y="14"/>
                    <a:pt x="19" y="16"/>
                    <a:pt x="22" y="2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1" name="Freeform 1118">
              <a:extLst>
                <a:ext uri="{FF2B5EF4-FFF2-40B4-BE49-F238E27FC236}">
                  <a16:creationId xmlns:a16="http://schemas.microsoft.com/office/drawing/2014/main" id="{5D20DCBC-9999-4575-A640-C14B506A8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1653"/>
              <a:ext cx="27" cy="24"/>
            </a:xfrm>
            <a:custGeom>
              <a:avLst/>
              <a:gdLst>
                <a:gd name="T0" fmla="*/ 0 w 11"/>
                <a:gd name="T1" fmla="*/ 171 h 9"/>
                <a:gd name="T2" fmla="*/ 162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9"/>
                  </a:moveTo>
                  <a:cubicBezTo>
                    <a:pt x="3" y="5"/>
                    <a:pt x="7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2" name="Freeform 1119">
              <a:extLst>
                <a:ext uri="{FF2B5EF4-FFF2-40B4-BE49-F238E27FC236}">
                  <a16:creationId xmlns:a16="http://schemas.microsoft.com/office/drawing/2014/main" id="{DCDA4717-364A-42E4-AD2F-2167EB088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373"/>
              <a:ext cx="50" cy="16"/>
            </a:xfrm>
            <a:custGeom>
              <a:avLst/>
              <a:gdLst>
                <a:gd name="T0" fmla="*/ 313 w 20"/>
                <a:gd name="T1" fmla="*/ 0 h 6"/>
                <a:gd name="T2" fmla="*/ 0 w 2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20" y="0"/>
                  </a:moveTo>
                  <a:cubicBezTo>
                    <a:pt x="14" y="2"/>
                    <a:pt x="6" y="3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3" name="Freeform 1120">
              <a:extLst>
                <a:ext uri="{FF2B5EF4-FFF2-40B4-BE49-F238E27FC236}">
                  <a16:creationId xmlns:a16="http://schemas.microsoft.com/office/drawing/2014/main" id="{0CC2300E-CEAE-44CE-814A-9AC0BD88D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1435"/>
              <a:ext cx="45" cy="32"/>
            </a:xfrm>
            <a:custGeom>
              <a:avLst/>
              <a:gdLst>
                <a:gd name="T0" fmla="*/ 0 w 18"/>
                <a:gd name="T1" fmla="*/ 0 h 12"/>
                <a:gd name="T2" fmla="*/ 283 w 1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1" y="10"/>
                    <a:pt x="10" y="12"/>
                    <a:pt x="18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19E30ECC-BA3B-4804-8E32-6A12970FD4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Lobes (2)</a:t>
            </a:r>
          </a:p>
        </p:txBody>
      </p:sp>
      <p:grpSp>
        <p:nvGrpSpPr>
          <p:cNvPr id="33794" name="Group 343">
            <a:extLst>
              <a:ext uri="{FF2B5EF4-FFF2-40B4-BE49-F238E27FC236}">
                <a16:creationId xmlns:a16="http://schemas.microsoft.com/office/drawing/2014/main" id="{D9646691-DE89-4B70-8B5A-3FAE4535ACEA}"/>
              </a:ext>
            </a:extLst>
          </p:cNvPr>
          <p:cNvGrpSpPr>
            <a:grpSpLocks/>
          </p:cNvGrpSpPr>
          <p:nvPr/>
        </p:nvGrpSpPr>
        <p:grpSpPr bwMode="auto">
          <a:xfrm>
            <a:off x="3700463" y="3289300"/>
            <a:ext cx="1577975" cy="1593850"/>
            <a:chOff x="1551" y="2300"/>
            <a:chExt cx="994" cy="1004"/>
          </a:xfrm>
        </p:grpSpPr>
        <p:sp>
          <p:nvSpPr>
            <p:cNvPr id="34081" name="Freeform 309">
              <a:extLst>
                <a:ext uri="{FF2B5EF4-FFF2-40B4-BE49-F238E27FC236}">
                  <a16:creationId xmlns:a16="http://schemas.microsoft.com/office/drawing/2014/main" id="{A5CA9E9D-A460-475D-B9B8-7453CD4F7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310"/>
              <a:ext cx="969" cy="994"/>
            </a:xfrm>
            <a:custGeom>
              <a:avLst/>
              <a:gdLst>
                <a:gd name="T0" fmla="*/ 1782 w 528"/>
                <a:gd name="T1" fmla="*/ 472 h 508"/>
                <a:gd name="T2" fmla="*/ 303 w 528"/>
                <a:gd name="T3" fmla="*/ 53 h 508"/>
                <a:gd name="T4" fmla="*/ 20 w 528"/>
                <a:gd name="T5" fmla="*/ 31 h 508"/>
                <a:gd name="T6" fmla="*/ 235 w 528"/>
                <a:gd name="T7" fmla="*/ 487 h 508"/>
                <a:gd name="T8" fmla="*/ 1020 w 528"/>
                <a:gd name="T9" fmla="*/ 1481 h 508"/>
                <a:gd name="T10" fmla="*/ 2323 w 528"/>
                <a:gd name="T11" fmla="*/ 3305 h 508"/>
                <a:gd name="T12" fmla="*/ 2678 w 528"/>
                <a:gd name="T13" fmla="*/ 3798 h 508"/>
                <a:gd name="T14" fmla="*/ 2689 w 528"/>
                <a:gd name="T15" fmla="*/ 3798 h 508"/>
                <a:gd name="T16" fmla="*/ 2681 w 528"/>
                <a:gd name="T17" fmla="*/ 3790 h 508"/>
                <a:gd name="T18" fmla="*/ 2331 w 528"/>
                <a:gd name="T19" fmla="*/ 3021 h 508"/>
                <a:gd name="T20" fmla="*/ 371 w 528"/>
                <a:gd name="T21" fmla="*/ 448 h 508"/>
                <a:gd name="T22" fmla="*/ 310 w 528"/>
                <a:gd name="T23" fmla="*/ 405 h 508"/>
                <a:gd name="T24" fmla="*/ 371 w 528"/>
                <a:gd name="T25" fmla="*/ 448 h 508"/>
                <a:gd name="T26" fmla="*/ 1303 w 528"/>
                <a:gd name="T27" fmla="*/ 808 h 508"/>
                <a:gd name="T28" fmla="*/ 3263 w 528"/>
                <a:gd name="T29" fmla="*/ 945 h 508"/>
                <a:gd name="T30" fmla="*/ 3263 w 528"/>
                <a:gd name="T31" fmla="*/ 945 h 508"/>
                <a:gd name="T32" fmla="*/ 3263 w 528"/>
                <a:gd name="T33" fmla="*/ 937 h 508"/>
                <a:gd name="T34" fmla="*/ 1782 w 528"/>
                <a:gd name="T35" fmla="*/ 472 h 5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8" h="508">
                  <a:moveTo>
                    <a:pt x="288" y="63"/>
                  </a:moveTo>
                  <a:cubicBezTo>
                    <a:pt x="199" y="48"/>
                    <a:pt x="103" y="16"/>
                    <a:pt x="49" y="7"/>
                  </a:cubicBezTo>
                  <a:cubicBezTo>
                    <a:pt x="30" y="4"/>
                    <a:pt x="5" y="0"/>
                    <a:pt x="3" y="4"/>
                  </a:cubicBezTo>
                  <a:cubicBezTo>
                    <a:pt x="0" y="8"/>
                    <a:pt x="11" y="33"/>
                    <a:pt x="38" y="65"/>
                  </a:cubicBezTo>
                  <a:cubicBezTo>
                    <a:pt x="73" y="107"/>
                    <a:pt x="129" y="161"/>
                    <a:pt x="165" y="198"/>
                  </a:cubicBezTo>
                  <a:cubicBezTo>
                    <a:pt x="204" y="238"/>
                    <a:pt x="299" y="325"/>
                    <a:pt x="376" y="441"/>
                  </a:cubicBezTo>
                  <a:cubicBezTo>
                    <a:pt x="401" y="478"/>
                    <a:pt x="419" y="504"/>
                    <a:pt x="433" y="507"/>
                  </a:cubicBezTo>
                  <a:cubicBezTo>
                    <a:pt x="435" y="508"/>
                    <a:pt x="435" y="507"/>
                    <a:pt x="435" y="507"/>
                  </a:cubicBezTo>
                  <a:cubicBezTo>
                    <a:pt x="434" y="506"/>
                    <a:pt x="434" y="506"/>
                    <a:pt x="434" y="506"/>
                  </a:cubicBezTo>
                  <a:cubicBezTo>
                    <a:pt x="434" y="506"/>
                    <a:pt x="421" y="471"/>
                    <a:pt x="377" y="403"/>
                  </a:cubicBezTo>
                  <a:cubicBezTo>
                    <a:pt x="335" y="338"/>
                    <a:pt x="133" y="107"/>
                    <a:pt x="60" y="60"/>
                  </a:cubicBezTo>
                  <a:cubicBezTo>
                    <a:pt x="56" y="58"/>
                    <a:pt x="53" y="56"/>
                    <a:pt x="50" y="54"/>
                  </a:cubicBezTo>
                  <a:cubicBezTo>
                    <a:pt x="53" y="55"/>
                    <a:pt x="56" y="57"/>
                    <a:pt x="60" y="60"/>
                  </a:cubicBezTo>
                  <a:cubicBezTo>
                    <a:pt x="95" y="79"/>
                    <a:pt x="145" y="94"/>
                    <a:pt x="211" y="108"/>
                  </a:cubicBezTo>
                  <a:cubicBezTo>
                    <a:pt x="331" y="133"/>
                    <a:pt x="498" y="146"/>
                    <a:pt x="528" y="126"/>
                  </a:cubicBezTo>
                  <a:cubicBezTo>
                    <a:pt x="528" y="126"/>
                    <a:pt x="528" y="126"/>
                    <a:pt x="528" y="126"/>
                  </a:cubicBezTo>
                  <a:cubicBezTo>
                    <a:pt x="528" y="126"/>
                    <a:pt x="528" y="125"/>
                    <a:pt x="528" y="125"/>
                  </a:cubicBezTo>
                  <a:cubicBezTo>
                    <a:pt x="515" y="94"/>
                    <a:pt x="421" y="86"/>
                    <a:pt x="288" y="63"/>
                  </a:cubicBezTo>
                  <a:close/>
                </a:path>
              </a:pathLst>
            </a:custGeom>
            <a:solidFill>
              <a:srgbClr val="CD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2" name="Freeform 310">
              <a:extLst>
                <a:ext uri="{FF2B5EF4-FFF2-40B4-BE49-F238E27FC236}">
                  <a16:creationId xmlns:a16="http://schemas.microsoft.com/office/drawing/2014/main" id="{E83736D5-5D46-4FED-8695-338646FAF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2306"/>
              <a:ext cx="964" cy="290"/>
            </a:xfrm>
            <a:custGeom>
              <a:avLst/>
              <a:gdLst>
                <a:gd name="T0" fmla="*/ 3250 w 525"/>
                <a:gd name="T1" fmla="*/ 964 h 148"/>
                <a:gd name="T2" fmla="*/ 3250 w 525"/>
                <a:gd name="T3" fmla="*/ 956 h 148"/>
                <a:gd name="T4" fmla="*/ 1763 w 525"/>
                <a:gd name="T5" fmla="*/ 488 h 148"/>
                <a:gd name="T6" fmla="*/ 525 w 525"/>
                <a:gd name="T7" fmla="*/ 127 h 148"/>
                <a:gd name="T8" fmla="*/ 0 w 525"/>
                <a:gd name="T9" fmla="*/ 47 h 148"/>
                <a:gd name="T10" fmla="*/ 297 w 525"/>
                <a:gd name="T11" fmla="*/ 423 h 148"/>
                <a:gd name="T12" fmla="*/ 290 w 525"/>
                <a:gd name="T13" fmla="*/ 423 h 148"/>
                <a:gd name="T14" fmla="*/ 297 w 525"/>
                <a:gd name="T15" fmla="*/ 429 h 148"/>
                <a:gd name="T16" fmla="*/ 318 w 525"/>
                <a:gd name="T17" fmla="*/ 437 h 148"/>
                <a:gd name="T18" fmla="*/ 354 w 525"/>
                <a:gd name="T19" fmla="*/ 464 h 148"/>
                <a:gd name="T20" fmla="*/ 1287 w 525"/>
                <a:gd name="T21" fmla="*/ 829 h 148"/>
                <a:gd name="T22" fmla="*/ 3250 w 525"/>
                <a:gd name="T23" fmla="*/ 964 h 148"/>
                <a:gd name="T24" fmla="*/ 3250 w 525"/>
                <a:gd name="T25" fmla="*/ 964 h 1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5" h="148">
                  <a:moveTo>
                    <a:pt x="525" y="128"/>
                  </a:moveTo>
                  <a:cubicBezTo>
                    <a:pt x="525" y="128"/>
                    <a:pt x="525" y="127"/>
                    <a:pt x="525" y="127"/>
                  </a:cubicBezTo>
                  <a:cubicBezTo>
                    <a:pt x="512" y="96"/>
                    <a:pt x="418" y="88"/>
                    <a:pt x="285" y="65"/>
                  </a:cubicBezTo>
                  <a:cubicBezTo>
                    <a:pt x="219" y="54"/>
                    <a:pt x="143" y="32"/>
                    <a:pt x="85" y="17"/>
                  </a:cubicBezTo>
                  <a:cubicBezTo>
                    <a:pt x="39" y="5"/>
                    <a:pt x="2" y="0"/>
                    <a:pt x="0" y="6"/>
                  </a:cubicBezTo>
                  <a:cubicBezTo>
                    <a:pt x="5" y="17"/>
                    <a:pt x="31" y="48"/>
                    <a:pt x="48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7"/>
                    <a:pt x="48" y="57"/>
                  </a:cubicBezTo>
                  <a:cubicBezTo>
                    <a:pt x="49" y="57"/>
                    <a:pt x="50" y="58"/>
                    <a:pt x="51" y="58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92" y="81"/>
                    <a:pt x="142" y="96"/>
                    <a:pt x="208" y="110"/>
                  </a:cubicBezTo>
                  <a:cubicBezTo>
                    <a:pt x="328" y="135"/>
                    <a:pt x="495" y="148"/>
                    <a:pt x="525" y="128"/>
                  </a:cubicBezTo>
                  <a:cubicBezTo>
                    <a:pt x="525" y="128"/>
                    <a:pt x="525" y="128"/>
                    <a:pt x="525" y="128"/>
                  </a:cubicBezTo>
                  <a:close/>
                </a:path>
              </a:pathLst>
            </a:custGeom>
            <a:solidFill>
              <a:srgbClr val="F6EC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3" name="Freeform 311">
              <a:extLst>
                <a:ext uri="{FF2B5EF4-FFF2-40B4-BE49-F238E27FC236}">
                  <a16:creationId xmlns:a16="http://schemas.microsoft.com/office/drawing/2014/main" id="{468131C2-32A4-45A8-B8BC-752E51F52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2318"/>
              <a:ext cx="94" cy="102"/>
            </a:xfrm>
            <a:custGeom>
              <a:avLst/>
              <a:gdLst>
                <a:gd name="T0" fmla="*/ 0 w 51"/>
                <a:gd name="T1" fmla="*/ 0 h 52"/>
                <a:gd name="T2" fmla="*/ 319 w 51"/>
                <a:gd name="T3" fmla="*/ 392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52">
                  <a:moveTo>
                    <a:pt x="0" y="0"/>
                  </a:moveTo>
                  <a:cubicBezTo>
                    <a:pt x="14" y="20"/>
                    <a:pt x="31" y="43"/>
                    <a:pt x="51" y="52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4" name="Freeform 312">
              <a:extLst>
                <a:ext uri="{FF2B5EF4-FFF2-40B4-BE49-F238E27FC236}">
                  <a16:creationId xmlns:a16="http://schemas.microsoft.com/office/drawing/2014/main" id="{B2CC398B-75E8-4AE7-8DA1-8BEA62897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2416"/>
              <a:ext cx="895" cy="886"/>
            </a:xfrm>
            <a:custGeom>
              <a:avLst/>
              <a:gdLst>
                <a:gd name="T0" fmla="*/ 2980 w 488"/>
                <a:gd name="T1" fmla="*/ 657 h 453"/>
                <a:gd name="T2" fmla="*/ 2949 w 488"/>
                <a:gd name="T3" fmla="*/ 532 h 453"/>
                <a:gd name="T4" fmla="*/ 2949 w 488"/>
                <a:gd name="T5" fmla="*/ 540 h 453"/>
                <a:gd name="T6" fmla="*/ 2949 w 488"/>
                <a:gd name="T7" fmla="*/ 540 h 453"/>
                <a:gd name="T8" fmla="*/ 992 w 488"/>
                <a:gd name="T9" fmla="*/ 405 h 453"/>
                <a:gd name="T10" fmla="*/ 0 w 488"/>
                <a:gd name="T11" fmla="*/ 0 h 453"/>
                <a:gd name="T12" fmla="*/ 0 w 488"/>
                <a:gd name="T13" fmla="*/ 0 h 453"/>
                <a:gd name="T14" fmla="*/ 0 w 488"/>
                <a:gd name="T15" fmla="*/ 0 h 453"/>
                <a:gd name="T16" fmla="*/ 2017 w 488"/>
                <a:gd name="T17" fmla="*/ 2613 h 453"/>
                <a:gd name="T18" fmla="*/ 2368 w 488"/>
                <a:gd name="T19" fmla="*/ 3382 h 453"/>
                <a:gd name="T20" fmla="*/ 2375 w 488"/>
                <a:gd name="T21" fmla="*/ 3389 h 453"/>
                <a:gd name="T22" fmla="*/ 2375 w 488"/>
                <a:gd name="T23" fmla="*/ 3389 h 453"/>
                <a:gd name="T24" fmla="*/ 2375 w 488"/>
                <a:gd name="T25" fmla="*/ 3389 h 453"/>
                <a:gd name="T26" fmla="*/ 2469 w 488"/>
                <a:gd name="T27" fmla="*/ 3358 h 453"/>
                <a:gd name="T28" fmla="*/ 2907 w 488"/>
                <a:gd name="T29" fmla="*/ 2793 h 453"/>
                <a:gd name="T30" fmla="*/ 2980 w 488"/>
                <a:gd name="T31" fmla="*/ 657 h 4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8" h="453">
                  <a:moveTo>
                    <a:pt x="483" y="88"/>
                  </a:moveTo>
                  <a:cubicBezTo>
                    <a:pt x="483" y="83"/>
                    <a:pt x="479" y="77"/>
                    <a:pt x="478" y="71"/>
                  </a:cubicBezTo>
                  <a:cubicBezTo>
                    <a:pt x="478" y="71"/>
                    <a:pt x="478" y="72"/>
                    <a:pt x="478" y="72"/>
                  </a:cubicBezTo>
                  <a:cubicBezTo>
                    <a:pt x="478" y="72"/>
                    <a:pt x="478" y="72"/>
                    <a:pt x="478" y="72"/>
                  </a:cubicBezTo>
                  <a:cubicBezTo>
                    <a:pt x="448" y="92"/>
                    <a:pt x="281" y="79"/>
                    <a:pt x="161" y="54"/>
                  </a:cubicBezTo>
                  <a:cubicBezTo>
                    <a:pt x="88" y="39"/>
                    <a:pt x="35" y="2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62" y="29"/>
                    <a:pt x="283" y="281"/>
                    <a:pt x="327" y="349"/>
                  </a:cubicBezTo>
                  <a:cubicBezTo>
                    <a:pt x="371" y="417"/>
                    <a:pt x="384" y="452"/>
                    <a:pt x="384" y="452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90" y="451"/>
                    <a:pt x="395" y="451"/>
                    <a:pt x="400" y="449"/>
                  </a:cubicBezTo>
                  <a:cubicBezTo>
                    <a:pt x="436" y="429"/>
                    <a:pt x="463" y="406"/>
                    <a:pt x="471" y="373"/>
                  </a:cubicBezTo>
                  <a:cubicBezTo>
                    <a:pt x="488" y="300"/>
                    <a:pt x="485" y="128"/>
                    <a:pt x="483" y="88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5" name="Freeform 313">
              <a:extLst>
                <a:ext uri="{FF2B5EF4-FFF2-40B4-BE49-F238E27FC236}">
                  <a16:creationId xmlns:a16="http://schemas.microsoft.com/office/drawing/2014/main" id="{2E4E8378-288B-4E0D-B82F-2E5B9148E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2586"/>
              <a:ext cx="223" cy="699"/>
            </a:xfrm>
            <a:custGeom>
              <a:avLst/>
              <a:gdLst>
                <a:gd name="T0" fmla="*/ 665 w 122"/>
                <a:gd name="T1" fmla="*/ 0 h 357"/>
                <a:gd name="T2" fmla="*/ 658 w 122"/>
                <a:gd name="T3" fmla="*/ 1521 h 357"/>
                <a:gd name="T4" fmla="*/ 207 w 122"/>
                <a:gd name="T5" fmla="*/ 2641 h 357"/>
                <a:gd name="T6" fmla="*/ 0 w 122"/>
                <a:gd name="T7" fmla="*/ 2297 h 357"/>
                <a:gd name="T8" fmla="*/ 360 w 122"/>
                <a:gd name="T9" fmla="*/ 2265 h 357"/>
                <a:gd name="T10" fmla="*/ 665 w 122"/>
                <a:gd name="T11" fmla="*/ 0 h 3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357">
                  <a:moveTo>
                    <a:pt x="109" y="0"/>
                  </a:moveTo>
                  <a:cubicBezTo>
                    <a:pt x="115" y="19"/>
                    <a:pt x="114" y="137"/>
                    <a:pt x="108" y="203"/>
                  </a:cubicBezTo>
                  <a:cubicBezTo>
                    <a:pt x="102" y="269"/>
                    <a:pt x="101" y="318"/>
                    <a:pt x="34" y="352"/>
                  </a:cubicBezTo>
                  <a:cubicBezTo>
                    <a:pt x="24" y="357"/>
                    <a:pt x="22" y="336"/>
                    <a:pt x="0" y="306"/>
                  </a:cubicBezTo>
                  <a:cubicBezTo>
                    <a:pt x="18" y="322"/>
                    <a:pt x="38" y="321"/>
                    <a:pt x="59" y="302"/>
                  </a:cubicBezTo>
                  <a:cubicBezTo>
                    <a:pt x="80" y="283"/>
                    <a:pt x="122" y="109"/>
                    <a:pt x="109" y="0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6" name="Freeform 314">
              <a:extLst>
                <a:ext uri="{FF2B5EF4-FFF2-40B4-BE49-F238E27FC236}">
                  <a16:creationId xmlns:a16="http://schemas.microsoft.com/office/drawing/2014/main" id="{E2F698C9-3E4C-45B9-8EAF-17CAB7B93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2416"/>
              <a:ext cx="704" cy="884"/>
            </a:xfrm>
            <a:custGeom>
              <a:avLst/>
              <a:gdLst>
                <a:gd name="T0" fmla="*/ 0 w 384"/>
                <a:gd name="T1" fmla="*/ 0 h 452"/>
                <a:gd name="T2" fmla="*/ 2017 w 384"/>
                <a:gd name="T3" fmla="*/ 2613 h 452"/>
                <a:gd name="T4" fmla="*/ 2367 w 384"/>
                <a:gd name="T5" fmla="*/ 3381 h 4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4" h="452">
                  <a:moveTo>
                    <a:pt x="0" y="0"/>
                  </a:moveTo>
                  <a:cubicBezTo>
                    <a:pt x="62" y="29"/>
                    <a:pt x="283" y="281"/>
                    <a:pt x="327" y="349"/>
                  </a:cubicBezTo>
                  <a:cubicBezTo>
                    <a:pt x="371" y="417"/>
                    <a:pt x="384" y="452"/>
                    <a:pt x="384" y="452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7" name="Freeform 315">
              <a:extLst>
                <a:ext uri="{FF2B5EF4-FFF2-40B4-BE49-F238E27FC236}">
                  <a16:creationId xmlns:a16="http://schemas.microsoft.com/office/drawing/2014/main" id="{2EC9D5FF-8032-4260-A709-C5A8FB458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2416"/>
              <a:ext cx="895" cy="886"/>
            </a:xfrm>
            <a:custGeom>
              <a:avLst/>
              <a:gdLst>
                <a:gd name="T0" fmla="*/ 2980 w 488"/>
                <a:gd name="T1" fmla="*/ 657 h 453"/>
                <a:gd name="T2" fmla="*/ 2949 w 488"/>
                <a:gd name="T3" fmla="*/ 532 h 453"/>
                <a:gd name="T4" fmla="*/ 2949 w 488"/>
                <a:gd name="T5" fmla="*/ 540 h 453"/>
                <a:gd name="T6" fmla="*/ 2949 w 488"/>
                <a:gd name="T7" fmla="*/ 540 h 453"/>
                <a:gd name="T8" fmla="*/ 992 w 488"/>
                <a:gd name="T9" fmla="*/ 405 h 453"/>
                <a:gd name="T10" fmla="*/ 0 w 488"/>
                <a:gd name="T11" fmla="*/ 0 h 453"/>
                <a:gd name="T12" fmla="*/ 0 w 488"/>
                <a:gd name="T13" fmla="*/ 0 h 453"/>
                <a:gd name="T14" fmla="*/ 0 w 488"/>
                <a:gd name="T15" fmla="*/ 0 h 453"/>
                <a:gd name="T16" fmla="*/ 2017 w 488"/>
                <a:gd name="T17" fmla="*/ 2613 h 453"/>
                <a:gd name="T18" fmla="*/ 2368 w 488"/>
                <a:gd name="T19" fmla="*/ 3382 h 453"/>
                <a:gd name="T20" fmla="*/ 2375 w 488"/>
                <a:gd name="T21" fmla="*/ 3389 h 453"/>
                <a:gd name="T22" fmla="*/ 2375 w 488"/>
                <a:gd name="T23" fmla="*/ 3389 h 453"/>
                <a:gd name="T24" fmla="*/ 2375 w 488"/>
                <a:gd name="T25" fmla="*/ 3389 h 453"/>
                <a:gd name="T26" fmla="*/ 2469 w 488"/>
                <a:gd name="T27" fmla="*/ 3358 h 453"/>
                <a:gd name="T28" fmla="*/ 2907 w 488"/>
                <a:gd name="T29" fmla="*/ 2793 h 453"/>
                <a:gd name="T30" fmla="*/ 2980 w 488"/>
                <a:gd name="T31" fmla="*/ 657 h 4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8" h="453">
                  <a:moveTo>
                    <a:pt x="483" y="88"/>
                  </a:moveTo>
                  <a:cubicBezTo>
                    <a:pt x="483" y="83"/>
                    <a:pt x="479" y="77"/>
                    <a:pt x="478" y="71"/>
                  </a:cubicBezTo>
                  <a:cubicBezTo>
                    <a:pt x="478" y="71"/>
                    <a:pt x="478" y="72"/>
                    <a:pt x="478" y="72"/>
                  </a:cubicBezTo>
                  <a:cubicBezTo>
                    <a:pt x="478" y="72"/>
                    <a:pt x="478" y="72"/>
                    <a:pt x="478" y="72"/>
                  </a:cubicBezTo>
                  <a:cubicBezTo>
                    <a:pt x="448" y="92"/>
                    <a:pt x="281" y="79"/>
                    <a:pt x="161" y="54"/>
                  </a:cubicBezTo>
                  <a:cubicBezTo>
                    <a:pt x="88" y="39"/>
                    <a:pt x="35" y="2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62" y="29"/>
                    <a:pt x="283" y="281"/>
                    <a:pt x="327" y="349"/>
                  </a:cubicBezTo>
                  <a:cubicBezTo>
                    <a:pt x="371" y="417"/>
                    <a:pt x="384" y="452"/>
                    <a:pt x="384" y="452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90" y="451"/>
                    <a:pt x="395" y="451"/>
                    <a:pt x="400" y="449"/>
                  </a:cubicBezTo>
                  <a:cubicBezTo>
                    <a:pt x="436" y="429"/>
                    <a:pt x="463" y="406"/>
                    <a:pt x="471" y="373"/>
                  </a:cubicBezTo>
                  <a:cubicBezTo>
                    <a:pt x="488" y="300"/>
                    <a:pt x="485" y="128"/>
                    <a:pt x="483" y="88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8" name="Freeform 316">
              <a:extLst>
                <a:ext uri="{FF2B5EF4-FFF2-40B4-BE49-F238E27FC236}">
                  <a16:creationId xmlns:a16="http://schemas.microsoft.com/office/drawing/2014/main" id="{E4C38A9B-74A1-4FC9-9B77-EE193B858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555"/>
              <a:ext cx="1" cy="6"/>
            </a:xfrm>
            <a:custGeom>
              <a:avLst/>
              <a:gdLst>
                <a:gd name="T0" fmla="*/ 1 w 1"/>
                <a:gd name="T1" fmla="*/ 8 h 3"/>
                <a:gd name="T2" fmla="*/ 0 w 1"/>
                <a:gd name="T3" fmla="*/ 0 h 3"/>
                <a:gd name="T4" fmla="*/ 1 w 1"/>
                <a:gd name="T5" fmla="*/ 24 h 3"/>
                <a:gd name="T6" fmla="*/ 1 w 1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9" name="Freeform 317">
              <a:extLst>
                <a:ext uri="{FF2B5EF4-FFF2-40B4-BE49-F238E27FC236}">
                  <a16:creationId xmlns:a16="http://schemas.microsoft.com/office/drawing/2014/main" id="{EE754C15-B4E2-41C0-B886-48441C5C0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2498"/>
              <a:ext cx="681" cy="127"/>
            </a:xfrm>
            <a:custGeom>
              <a:avLst/>
              <a:gdLst>
                <a:gd name="T0" fmla="*/ 0 w 371"/>
                <a:gd name="T1" fmla="*/ 0 h 65"/>
                <a:gd name="T2" fmla="*/ 2294 w 371"/>
                <a:gd name="T3" fmla="*/ 336 h 65"/>
                <a:gd name="T4" fmla="*/ 0 w 371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65">
                  <a:moveTo>
                    <a:pt x="0" y="0"/>
                  </a:moveTo>
                  <a:cubicBezTo>
                    <a:pt x="38" y="17"/>
                    <a:pt x="231" y="56"/>
                    <a:pt x="371" y="45"/>
                  </a:cubicBezTo>
                  <a:cubicBezTo>
                    <a:pt x="323" y="65"/>
                    <a:pt x="93" y="5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0" name="Freeform 318">
              <a:extLst>
                <a:ext uri="{FF2B5EF4-FFF2-40B4-BE49-F238E27FC236}">
                  <a16:creationId xmlns:a16="http://schemas.microsoft.com/office/drawing/2014/main" id="{11FFF1DA-080F-4573-8CE2-3246BBB39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653"/>
              <a:ext cx="65" cy="29"/>
            </a:xfrm>
            <a:custGeom>
              <a:avLst/>
              <a:gdLst>
                <a:gd name="T0" fmla="*/ 0 w 35"/>
                <a:gd name="T1" fmla="*/ 0 h 15"/>
                <a:gd name="T2" fmla="*/ 225 w 35"/>
                <a:gd name="T3" fmla="*/ 10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5">
                  <a:moveTo>
                    <a:pt x="0" y="0"/>
                  </a:moveTo>
                  <a:cubicBezTo>
                    <a:pt x="12" y="0"/>
                    <a:pt x="27" y="6"/>
                    <a:pt x="35" y="15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1" name="Freeform 319">
              <a:extLst>
                <a:ext uri="{FF2B5EF4-FFF2-40B4-BE49-F238E27FC236}">
                  <a16:creationId xmlns:a16="http://schemas.microsoft.com/office/drawing/2014/main" id="{472519C7-D540-4F9F-AA99-9CCDDC45E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2645"/>
              <a:ext cx="20" cy="21"/>
            </a:xfrm>
            <a:custGeom>
              <a:avLst/>
              <a:gdLst>
                <a:gd name="T0" fmla="*/ 0 w 11"/>
                <a:gd name="T1" fmla="*/ 76 h 11"/>
                <a:gd name="T2" fmla="*/ 65 w 1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1" y="6"/>
                    <a:pt x="7" y="3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2" name="Freeform 320">
              <a:extLst>
                <a:ext uri="{FF2B5EF4-FFF2-40B4-BE49-F238E27FC236}">
                  <a16:creationId xmlns:a16="http://schemas.microsoft.com/office/drawing/2014/main" id="{7D2E17FF-AE76-43B0-A749-5ED3CA6CB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760"/>
              <a:ext cx="13" cy="47"/>
            </a:xfrm>
            <a:custGeom>
              <a:avLst/>
              <a:gdLst>
                <a:gd name="T0" fmla="*/ 0 w 7"/>
                <a:gd name="T1" fmla="*/ 0 h 24"/>
                <a:gd name="T2" fmla="*/ 32 w 7"/>
                <a:gd name="T3" fmla="*/ 18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4" y="8"/>
                    <a:pt x="7" y="15"/>
                    <a:pt x="5" y="24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3" name="Freeform 321">
              <a:extLst>
                <a:ext uri="{FF2B5EF4-FFF2-40B4-BE49-F238E27FC236}">
                  <a16:creationId xmlns:a16="http://schemas.microsoft.com/office/drawing/2014/main" id="{ADA6125E-A138-4A26-B56D-C6C625460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780"/>
              <a:ext cx="25" cy="11"/>
            </a:xfrm>
            <a:custGeom>
              <a:avLst/>
              <a:gdLst>
                <a:gd name="T0" fmla="*/ 0 w 14"/>
                <a:gd name="T1" fmla="*/ 37 h 6"/>
                <a:gd name="T2" fmla="*/ 80 w 14"/>
                <a:gd name="T3" fmla="*/ 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4" y="2"/>
                    <a:pt x="9" y="0"/>
                    <a:pt x="14" y="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4" name="Freeform 322">
              <a:extLst>
                <a:ext uri="{FF2B5EF4-FFF2-40B4-BE49-F238E27FC236}">
                  <a16:creationId xmlns:a16="http://schemas.microsoft.com/office/drawing/2014/main" id="{D1D2F5F8-F070-4FB6-8F7F-5EE66B66A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2880"/>
              <a:ext cx="18" cy="70"/>
            </a:xfrm>
            <a:custGeom>
              <a:avLst/>
              <a:gdLst>
                <a:gd name="T0" fmla="*/ 41 w 10"/>
                <a:gd name="T1" fmla="*/ 0 h 36"/>
                <a:gd name="T2" fmla="*/ 0 w 10"/>
                <a:gd name="T3" fmla="*/ 264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6">
                  <a:moveTo>
                    <a:pt x="7" y="0"/>
                  </a:moveTo>
                  <a:cubicBezTo>
                    <a:pt x="10" y="13"/>
                    <a:pt x="8" y="26"/>
                    <a:pt x="0" y="36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5" name="Freeform 323">
              <a:extLst>
                <a:ext uri="{FF2B5EF4-FFF2-40B4-BE49-F238E27FC236}">
                  <a16:creationId xmlns:a16="http://schemas.microsoft.com/office/drawing/2014/main" id="{84D545E6-613E-4615-A842-E8EC0D82C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926"/>
              <a:ext cx="24" cy="6"/>
            </a:xfrm>
            <a:custGeom>
              <a:avLst/>
              <a:gdLst>
                <a:gd name="T0" fmla="*/ 0 w 13"/>
                <a:gd name="T1" fmla="*/ 8 h 3"/>
                <a:gd name="T2" fmla="*/ 81 w 13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1"/>
                  </a:moveTo>
                  <a:cubicBezTo>
                    <a:pt x="5" y="0"/>
                    <a:pt x="9" y="1"/>
                    <a:pt x="13" y="3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6" name="Freeform 324">
              <a:extLst>
                <a:ext uri="{FF2B5EF4-FFF2-40B4-BE49-F238E27FC236}">
                  <a16:creationId xmlns:a16="http://schemas.microsoft.com/office/drawing/2014/main" id="{ADD24E69-5752-4BCA-B1AF-55C8A5844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2891"/>
              <a:ext cx="41" cy="41"/>
            </a:xfrm>
            <a:custGeom>
              <a:avLst/>
              <a:gdLst>
                <a:gd name="T0" fmla="*/ 0 w 22"/>
                <a:gd name="T1" fmla="*/ 0 h 21"/>
                <a:gd name="T2" fmla="*/ 142 w 22"/>
                <a:gd name="T3" fmla="*/ 15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1">
                  <a:moveTo>
                    <a:pt x="0" y="0"/>
                  </a:moveTo>
                  <a:cubicBezTo>
                    <a:pt x="2" y="12"/>
                    <a:pt x="10" y="20"/>
                    <a:pt x="22" y="2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7" name="Freeform 325">
              <a:extLst>
                <a:ext uri="{FF2B5EF4-FFF2-40B4-BE49-F238E27FC236}">
                  <a16:creationId xmlns:a16="http://schemas.microsoft.com/office/drawing/2014/main" id="{1274833E-692E-4FAC-82C2-C76BFB398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2925"/>
              <a:ext cx="17" cy="21"/>
            </a:xfrm>
            <a:custGeom>
              <a:avLst/>
              <a:gdLst>
                <a:gd name="T0" fmla="*/ 60 w 9"/>
                <a:gd name="T1" fmla="*/ 0 h 11"/>
                <a:gd name="T2" fmla="*/ 0 w 9"/>
                <a:gd name="T3" fmla="*/ 7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cubicBezTo>
                    <a:pt x="5" y="2"/>
                    <a:pt x="2" y="7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8" name="Freeform 326">
              <a:extLst>
                <a:ext uri="{FF2B5EF4-FFF2-40B4-BE49-F238E27FC236}">
                  <a16:creationId xmlns:a16="http://schemas.microsoft.com/office/drawing/2014/main" id="{225A19DD-7BE5-40E1-84D8-114B1ABCF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2799"/>
              <a:ext cx="7" cy="28"/>
            </a:xfrm>
            <a:custGeom>
              <a:avLst/>
              <a:gdLst>
                <a:gd name="T0" fmla="*/ 0 w 4"/>
                <a:gd name="T1" fmla="*/ 0 h 14"/>
                <a:gd name="T2" fmla="*/ 16 w 4"/>
                <a:gd name="T3" fmla="*/ 11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cubicBezTo>
                    <a:pt x="3" y="4"/>
                    <a:pt x="4" y="8"/>
                    <a:pt x="3" y="14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9" name="Freeform 327">
              <a:extLst>
                <a:ext uri="{FF2B5EF4-FFF2-40B4-BE49-F238E27FC236}">
                  <a16:creationId xmlns:a16="http://schemas.microsoft.com/office/drawing/2014/main" id="{9AA6E6A0-6346-48DE-A34D-152E3069C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2801"/>
              <a:ext cx="15" cy="12"/>
            </a:xfrm>
            <a:custGeom>
              <a:avLst/>
              <a:gdLst>
                <a:gd name="T0" fmla="*/ 0 w 8"/>
                <a:gd name="T1" fmla="*/ 48 h 6"/>
                <a:gd name="T2" fmla="*/ 53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1" y="3"/>
                    <a:pt x="4" y="0"/>
                    <a:pt x="8" y="0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0" name="Freeform 328">
              <a:extLst>
                <a:ext uri="{FF2B5EF4-FFF2-40B4-BE49-F238E27FC236}">
                  <a16:creationId xmlns:a16="http://schemas.microsoft.com/office/drawing/2014/main" id="{C5221D3A-0C57-46BB-A28A-87762008A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3058"/>
              <a:ext cx="14" cy="37"/>
            </a:xfrm>
            <a:custGeom>
              <a:avLst/>
              <a:gdLst>
                <a:gd name="T0" fmla="*/ 7 w 8"/>
                <a:gd name="T1" fmla="*/ 0 h 19"/>
                <a:gd name="T2" fmla="*/ 44 w 8"/>
                <a:gd name="T3" fmla="*/ 14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1" y="0"/>
                  </a:moveTo>
                  <a:cubicBezTo>
                    <a:pt x="0" y="7"/>
                    <a:pt x="1" y="15"/>
                    <a:pt x="8" y="19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1" name="Freeform 329">
              <a:extLst>
                <a:ext uri="{FF2B5EF4-FFF2-40B4-BE49-F238E27FC236}">
                  <a16:creationId xmlns:a16="http://schemas.microsoft.com/office/drawing/2014/main" id="{75312015-00D7-4091-9E17-EC7B6FE0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3085"/>
              <a:ext cx="11" cy="14"/>
            </a:xfrm>
            <a:custGeom>
              <a:avLst/>
              <a:gdLst>
                <a:gd name="T0" fmla="*/ 37 w 6"/>
                <a:gd name="T1" fmla="*/ 0 h 7"/>
                <a:gd name="T2" fmla="*/ 0 w 6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2" y="1"/>
                    <a:pt x="0" y="3"/>
                    <a:pt x="0" y="7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2" name="Freeform 330">
              <a:extLst>
                <a:ext uri="{FF2B5EF4-FFF2-40B4-BE49-F238E27FC236}">
                  <a16:creationId xmlns:a16="http://schemas.microsoft.com/office/drawing/2014/main" id="{053CBB7A-FC58-43AD-93D2-C248246AA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645"/>
              <a:ext cx="4" cy="31"/>
            </a:xfrm>
            <a:custGeom>
              <a:avLst/>
              <a:gdLst>
                <a:gd name="T0" fmla="*/ 16 w 2"/>
                <a:gd name="T1" fmla="*/ 0 h 16"/>
                <a:gd name="T2" fmla="*/ 8 w 2"/>
                <a:gd name="T3" fmla="*/ 11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6">
                  <a:moveTo>
                    <a:pt x="2" y="0"/>
                  </a:moveTo>
                  <a:cubicBezTo>
                    <a:pt x="0" y="5"/>
                    <a:pt x="0" y="11"/>
                    <a:pt x="1" y="16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3" name="Freeform 331">
              <a:extLst>
                <a:ext uri="{FF2B5EF4-FFF2-40B4-BE49-F238E27FC236}">
                  <a16:creationId xmlns:a16="http://schemas.microsoft.com/office/drawing/2014/main" id="{A0000292-7EC3-4D53-AEA0-7A628642E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903"/>
              <a:ext cx="33" cy="12"/>
            </a:xfrm>
            <a:custGeom>
              <a:avLst/>
              <a:gdLst>
                <a:gd name="T0" fmla="*/ 0 w 18"/>
                <a:gd name="T1" fmla="*/ 48 h 6"/>
                <a:gd name="T2" fmla="*/ 112 w 1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">
                  <a:moveTo>
                    <a:pt x="0" y="6"/>
                  </a:moveTo>
                  <a:cubicBezTo>
                    <a:pt x="6" y="6"/>
                    <a:pt x="13" y="4"/>
                    <a:pt x="18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4" name="Freeform 332">
              <a:extLst>
                <a:ext uri="{FF2B5EF4-FFF2-40B4-BE49-F238E27FC236}">
                  <a16:creationId xmlns:a16="http://schemas.microsoft.com/office/drawing/2014/main" id="{540EFE34-E83B-4C64-802F-46B4DA31E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768"/>
              <a:ext cx="20" cy="10"/>
            </a:xfrm>
            <a:custGeom>
              <a:avLst/>
              <a:gdLst>
                <a:gd name="T0" fmla="*/ 0 w 11"/>
                <a:gd name="T1" fmla="*/ 32 h 5"/>
                <a:gd name="T2" fmla="*/ 65 w 1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4"/>
                  </a:moveTo>
                  <a:cubicBezTo>
                    <a:pt x="4" y="5"/>
                    <a:pt x="8" y="4"/>
                    <a:pt x="11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5" name="Freeform 333">
              <a:extLst>
                <a:ext uri="{FF2B5EF4-FFF2-40B4-BE49-F238E27FC236}">
                  <a16:creationId xmlns:a16="http://schemas.microsoft.com/office/drawing/2014/main" id="{EC672AAD-A1BA-432F-A304-31688829D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899"/>
              <a:ext cx="33" cy="10"/>
            </a:xfrm>
            <a:custGeom>
              <a:avLst/>
              <a:gdLst>
                <a:gd name="T0" fmla="*/ 112 w 18"/>
                <a:gd name="T1" fmla="*/ 0 h 5"/>
                <a:gd name="T2" fmla="*/ 0 w 18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cubicBezTo>
                    <a:pt x="12" y="0"/>
                    <a:pt x="6" y="2"/>
                    <a:pt x="0" y="5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6" name="Freeform 334">
              <a:extLst>
                <a:ext uri="{FF2B5EF4-FFF2-40B4-BE49-F238E27FC236}">
                  <a16:creationId xmlns:a16="http://schemas.microsoft.com/office/drawing/2014/main" id="{48639D57-9F6E-4E8D-939D-6C7D966E0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2623"/>
              <a:ext cx="33" cy="45"/>
            </a:xfrm>
            <a:custGeom>
              <a:avLst/>
              <a:gdLst>
                <a:gd name="T0" fmla="*/ 112 w 18"/>
                <a:gd name="T1" fmla="*/ 0 h 23"/>
                <a:gd name="T2" fmla="*/ 0 w 18"/>
                <a:gd name="T3" fmla="*/ 172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3">
                  <a:moveTo>
                    <a:pt x="18" y="0"/>
                  </a:moveTo>
                  <a:cubicBezTo>
                    <a:pt x="18" y="12"/>
                    <a:pt x="10" y="18"/>
                    <a:pt x="0" y="23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7" name="Freeform 335">
              <a:extLst>
                <a:ext uri="{FF2B5EF4-FFF2-40B4-BE49-F238E27FC236}">
                  <a16:creationId xmlns:a16="http://schemas.microsoft.com/office/drawing/2014/main" id="{233E8F86-B4F0-4C3A-8C0D-BCAEC8111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662"/>
              <a:ext cx="14" cy="20"/>
            </a:xfrm>
            <a:custGeom>
              <a:avLst/>
              <a:gdLst>
                <a:gd name="T0" fmla="*/ 0 w 8"/>
                <a:gd name="T1" fmla="*/ 0 h 10"/>
                <a:gd name="T2" fmla="*/ 44 w 8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2" y="4"/>
                    <a:pt x="5" y="7"/>
                    <a:pt x="8" y="10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8" name="Freeform 336">
              <a:extLst>
                <a:ext uri="{FF2B5EF4-FFF2-40B4-BE49-F238E27FC236}">
                  <a16:creationId xmlns:a16="http://schemas.microsoft.com/office/drawing/2014/main" id="{61B3D03D-C2D4-4362-8FA2-9941272E9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703"/>
              <a:ext cx="18" cy="45"/>
            </a:xfrm>
            <a:custGeom>
              <a:avLst/>
              <a:gdLst>
                <a:gd name="T0" fmla="*/ 0 w 10"/>
                <a:gd name="T1" fmla="*/ 0 h 23"/>
                <a:gd name="T2" fmla="*/ 52 w 10"/>
                <a:gd name="T3" fmla="*/ 172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0" y="0"/>
                  </a:moveTo>
                  <a:cubicBezTo>
                    <a:pt x="5" y="7"/>
                    <a:pt x="10" y="14"/>
                    <a:pt x="9" y="23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9" name="Freeform 337">
              <a:extLst>
                <a:ext uri="{FF2B5EF4-FFF2-40B4-BE49-F238E27FC236}">
                  <a16:creationId xmlns:a16="http://schemas.microsoft.com/office/drawing/2014/main" id="{4616A097-3719-4A69-BFA8-1880CA80D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2715"/>
              <a:ext cx="22" cy="16"/>
            </a:xfrm>
            <a:custGeom>
              <a:avLst/>
              <a:gdLst>
                <a:gd name="T0" fmla="*/ 0 w 12"/>
                <a:gd name="T1" fmla="*/ 64 h 8"/>
                <a:gd name="T2" fmla="*/ 73 w 12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1" y="2"/>
                    <a:pt x="6" y="0"/>
                    <a:pt x="12" y="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0" name="Freeform 338">
              <a:extLst>
                <a:ext uri="{FF2B5EF4-FFF2-40B4-BE49-F238E27FC236}">
                  <a16:creationId xmlns:a16="http://schemas.microsoft.com/office/drawing/2014/main" id="{0B9FDD9B-2066-4510-B092-00B691397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627"/>
              <a:ext cx="31" cy="24"/>
            </a:xfrm>
            <a:custGeom>
              <a:avLst/>
              <a:gdLst>
                <a:gd name="T0" fmla="*/ 0 w 17"/>
                <a:gd name="T1" fmla="*/ 0 h 12"/>
                <a:gd name="T2" fmla="*/ 104 w 17"/>
                <a:gd name="T3" fmla="*/ 9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2">
                  <a:moveTo>
                    <a:pt x="0" y="0"/>
                  </a:moveTo>
                  <a:cubicBezTo>
                    <a:pt x="3" y="7"/>
                    <a:pt x="9" y="12"/>
                    <a:pt x="17" y="12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1" name="Freeform 339">
              <a:extLst>
                <a:ext uri="{FF2B5EF4-FFF2-40B4-BE49-F238E27FC236}">
                  <a16:creationId xmlns:a16="http://schemas.microsoft.com/office/drawing/2014/main" id="{968FE427-924F-4585-A49D-E473B68CA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2707"/>
              <a:ext cx="24" cy="32"/>
            </a:xfrm>
            <a:custGeom>
              <a:avLst/>
              <a:gdLst>
                <a:gd name="T0" fmla="*/ 0 w 13"/>
                <a:gd name="T1" fmla="*/ 128 h 16"/>
                <a:gd name="T2" fmla="*/ 81 w 1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5" y="11"/>
                    <a:pt x="9" y="5"/>
                    <a:pt x="13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2" name="Freeform 340">
              <a:extLst>
                <a:ext uri="{FF2B5EF4-FFF2-40B4-BE49-F238E27FC236}">
                  <a16:creationId xmlns:a16="http://schemas.microsoft.com/office/drawing/2014/main" id="{B92DEA00-DFAF-4B4C-9C41-0014C1DFD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2608"/>
              <a:ext cx="442" cy="553"/>
            </a:xfrm>
            <a:custGeom>
              <a:avLst/>
              <a:gdLst>
                <a:gd name="T0" fmla="*/ 0 w 241"/>
                <a:gd name="T1" fmla="*/ 0 h 283"/>
                <a:gd name="T2" fmla="*/ 1487 w 241"/>
                <a:gd name="T3" fmla="*/ 2112 h 283"/>
                <a:gd name="T4" fmla="*/ 0 w 241"/>
                <a:gd name="T5" fmla="*/ 0 h 2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1" h="283">
                  <a:moveTo>
                    <a:pt x="0" y="0"/>
                  </a:moveTo>
                  <a:cubicBezTo>
                    <a:pt x="49" y="31"/>
                    <a:pt x="187" y="195"/>
                    <a:pt x="241" y="283"/>
                  </a:cubicBezTo>
                  <a:cubicBezTo>
                    <a:pt x="203" y="235"/>
                    <a:pt x="49" y="3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3" name="Freeform 341">
              <a:extLst>
                <a:ext uri="{FF2B5EF4-FFF2-40B4-BE49-F238E27FC236}">
                  <a16:creationId xmlns:a16="http://schemas.microsoft.com/office/drawing/2014/main" id="{A282C494-976C-4A24-9CA2-E36205C6C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300"/>
              <a:ext cx="976" cy="1004"/>
            </a:xfrm>
            <a:custGeom>
              <a:avLst/>
              <a:gdLst>
                <a:gd name="T0" fmla="*/ 1803 w 532"/>
                <a:gd name="T1" fmla="*/ 509 h 513"/>
                <a:gd name="T2" fmla="*/ 44 w 532"/>
                <a:gd name="T3" fmla="*/ 68 h 513"/>
                <a:gd name="T4" fmla="*/ 279 w 532"/>
                <a:gd name="T5" fmla="*/ 548 h 513"/>
                <a:gd name="T6" fmla="*/ 1044 w 532"/>
                <a:gd name="T7" fmla="*/ 1521 h 513"/>
                <a:gd name="T8" fmla="*/ 2346 w 532"/>
                <a:gd name="T9" fmla="*/ 3345 h 513"/>
                <a:gd name="T10" fmla="*/ 2699 w 532"/>
                <a:gd name="T11" fmla="*/ 3838 h 513"/>
                <a:gd name="T12" fmla="*/ 2710 w 532"/>
                <a:gd name="T13" fmla="*/ 3838 h 513"/>
                <a:gd name="T14" fmla="*/ 2706 w 532"/>
                <a:gd name="T15" fmla="*/ 3830 h 513"/>
                <a:gd name="T16" fmla="*/ 2352 w 532"/>
                <a:gd name="T17" fmla="*/ 3061 h 513"/>
                <a:gd name="T18" fmla="*/ 394 w 532"/>
                <a:gd name="T19" fmla="*/ 487 h 513"/>
                <a:gd name="T20" fmla="*/ 334 w 532"/>
                <a:gd name="T21" fmla="*/ 440 h 513"/>
                <a:gd name="T22" fmla="*/ 394 w 532"/>
                <a:gd name="T23" fmla="*/ 487 h 513"/>
                <a:gd name="T24" fmla="*/ 1326 w 532"/>
                <a:gd name="T25" fmla="*/ 847 h 513"/>
                <a:gd name="T26" fmla="*/ 3286 w 532"/>
                <a:gd name="T27" fmla="*/ 981 h 513"/>
                <a:gd name="T28" fmla="*/ 3286 w 532"/>
                <a:gd name="T29" fmla="*/ 981 h 513"/>
                <a:gd name="T30" fmla="*/ 3286 w 532"/>
                <a:gd name="T31" fmla="*/ 973 h 513"/>
                <a:gd name="T32" fmla="*/ 1803 w 532"/>
                <a:gd name="T33" fmla="*/ 509 h 5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2" h="513">
                  <a:moveTo>
                    <a:pt x="292" y="68"/>
                  </a:moveTo>
                  <a:cubicBezTo>
                    <a:pt x="191" y="51"/>
                    <a:pt x="45" y="0"/>
                    <a:pt x="7" y="9"/>
                  </a:cubicBezTo>
                  <a:cubicBezTo>
                    <a:pt x="0" y="11"/>
                    <a:pt x="33" y="59"/>
                    <a:pt x="45" y="73"/>
                  </a:cubicBezTo>
                  <a:cubicBezTo>
                    <a:pt x="72" y="105"/>
                    <a:pt x="126" y="158"/>
                    <a:pt x="169" y="203"/>
                  </a:cubicBezTo>
                  <a:cubicBezTo>
                    <a:pt x="208" y="243"/>
                    <a:pt x="303" y="330"/>
                    <a:pt x="380" y="446"/>
                  </a:cubicBezTo>
                  <a:cubicBezTo>
                    <a:pt x="405" y="483"/>
                    <a:pt x="423" y="509"/>
                    <a:pt x="437" y="512"/>
                  </a:cubicBezTo>
                  <a:cubicBezTo>
                    <a:pt x="439" y="513"/>
                    <a:pt x="439" y="512"/>
                    <a:pt x="439" y="512"/>
                  </a:cubicBezTo>
                  <a:cubicBezTo>
                    <a:pt x="438" y="511"/>
                    <a:pt x="438" y="511"/>
                    <a:pt x="438" y="511"/>
                  </a:cubicBezTo>
                  <a:cubicBezTo>
                    <a:pt x="438" y="511"/>
                    <a:pt x="425" y="476"/>
                    <a:pt x="381" y="408"/>
                  </a:cubicBezTo>
                  <a:cubicBezTo>
                    <a:pt x="339" y="343"/>
                    <a:pt x="137" y="112"/>
                    <a:pt x="64" y="65"/>
                  </a:cubicBezTo>
                  <a:cubicBezTo>
                    <a:pt x="60" y="63"/>
                    <a:pt x="57" y="61"/>
                    <a:pt x="54" y="59"/>
                  </a:cubicBezTo>
                  <a:cubicBezTo>
                    <a:pt x="57" y="60"/>
                    <a:pt x="60" y="62"/>
                    <a:pt x="64" y="65"/>
                  </a:cubicBezTo>
                  <a:cubicBezTo>
                    <a:pt x="99" y="84"/>
                    <a:pt x="149" y="99"/>
                    <a:pt x="215" y="113"/>
                  </a:cubicBezTo>
                  <a:cubicBezTo>
                    <a:pt x="335" y="138"/>
                    <a:pt x="502" y="151"/>
                    <a:pt x="532" y="131"/>
                  </a:cubicBezTo>
                  <a:cubicBezTo>
                    <a:pt x="532" y="131"/>
                    <a:pt x="532" y="131"/>
                    <a:pt x="532" y="131"/>
                  </a:cubicBezTo>
                  <a:cubicBezTo>
                    <a:pt x="532" y="131"/>
                    <a:pt x="532" y="130"/>
                    <a:pt x="532" y="130"/>
                  </a:cubicBezTo>
                  <a:cubicBezTo>
                    <a:pt x="519" y="99"/>
                    <a:pt x="425" y="91"/>
                    <a:pt x="292" y="68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4" name="Freeform 342">
              <a:extLst>
                <a:ext uri="{FF2B5EF4-FFF2-40B4-BE49-F238E27FC236}">
                  <a16:creationId xmlns:a16="http://schemas.microsoft.com/office/drawing/2014/main" id="{BD6DCCB8-A8C3-4783-9312-08EB27F2C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349"/>
              <a:ext cx="651" cy="145"/>
            </a:xfrm>
            <a:custGeom>
              <a:avLst/>
              <a:gdLst>
                <a:gd name="T0" fmla="*/ 0 w 355"/>
                <a:gd name="T1" fmla="*/ 0 h 74"/>
                <a:gd name="T2" fmla="*/ 770 w 355"/>
                <a:gd name="T3" fmla="*/ 241 h 74"/>
                <a:gd name="T4" fmla="*/ 1467 w 355"/>
                <a:gd name="T5" fmla="*/ 408 h 74"/>
                <a:gd name="T6" fmla="*/ 2190 w 355"/>
                <a:gd name="T7" fmla="*/ 556 h 74"/>
                <a:gd name="T8" fmla="*/ 1265 w 355"/>
                <a:gd name="T9" fmla="*/ 429 h 74"/>
                <a:gd name="T10" fmla="*/ 468 w 355"/>
                <a:gd name="T11" fmla="*/ 172 h 74"/>
                <a:gd name="T12" fmla="*/ 0 w 355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74">
                  <a:moveTo>
                    <a:pt x="0" y="0"/>
                  </a:moveTo>
                  <a:cubicBezTo>
                    <a:pt x="26" y="2"/>
                    <a:pt x="89" y="22"/>
                    <a:pt x="125" y="32"/>
                  </a:cubicBezTo>
                  <a:cubicBezTo>
                    <a:pt x="161" y="42"/>
                    <a:pt x="191" y="48"/>
                    <a:pt x="238" y="54"/>
                  </a:cubicBezTo>
                  <a:cubicBezTo>
                    <a:pt x="286" y="60"/>
                    <a:pt x="345" y="70"/>
                    <a:pt x="355" y="74"/>
                  </a:cubicBezTo>
                  <a:cubicBezTo>
                    <a:pt x="325" y="71"/>
                    <a:pt x="251" y="62"/>
                    <a:pt x="205" y="57"/>
                  </a:cubicBezTo>
                  <a:cubicBezTo>
                    <a:pt x="160" y="52"/>
                    <a:pt x="101" y="34"/>
                    <a:pt x="76" y="23"/>
                  </a:cubicBezTo>
                  <a:cubicBezTo>
                    <a:pt x="52" y="13"/>
                    <a:pt x="12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5" name="Group 409">
            <a:extLst>
              <a:ext uri="{FF2B5EF4-FFF2-40B4-BE49-F238E27FC236}">
                <a16:creationId xmlns:a16="http://schemas.microsoft.com/office/drawing/2014/main" id="{99445FD6-9991-4334-96B8-C7D38D9ED470}"/>
              </a:ext>
            </a:extLst>
          </p:cNvPr>
          <p:cNvGrpSpPr>
            <a:grpSpLocks/>
          </p:cNvGrpSpPr>
          <p:nvPr/>
        </p:nvGrpSpPr>
        <p:grpSpPr bwMode="auto">
          <a:xfrm>
            <a:off x="6759575" y="2579688"/>
            <a:ext cx="1627188" cy="2790825"/>
            <a:chOff x="3748" y="1607"/>
            <a:chExt cx="1025" cy="1758"/>
          </a:xfrm>
        </p:grpSpPr>
        <p:sp>
          <p:nvSpPr>
            <p:cNvPr id="34016" name="Freeform 344">
              <a:extLst>
                <a:ext uri="{FF2B5EF4-FFF2-40B4-BE49-F238E27FC236}">
                  <a16:creationId xmlns:a16="http://schemas.microsoft.com/office/drawing/2014/main" id="{54561398-EE6E-41CC-BED4-5CBE733BF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1607"/>
              <a:ext cx="812" cy="1484"/>
            </a:xfrm>
            <a:custGeom>
              <a:avLst/>
              <a:gdLst>
                <a:gd name="T0" fmla="*/ 266 w 443"/>
                <a:gd name="T1" fmla="*/ 5494 h 759"/>
                <a:gd name="T2" fmla="*/ 1565 w 443"/>
                <a:gd name="T3" fmla="*/ 4163 h 759"/>
                <a:gd name="T4" fmla="*/ 2218 w 443"/>
                <a:gd name="T5" fmla="*/ 2161 h 759"/>
                <a:gd name="T6" fmla="*/ 2661 w 443"/>
                <a:gd name="T7" fmla="*/ 141 h 759"/>
                <a:gd name="T8" fmla="*/ 2661 w 443"/>
                <a:gd name="T9" fmla="*/ 141 h 759"/>
                <a:gd name="T10" fmla="*/ 2231 w 443"/>
                <a:gd name="T11" fmla="*/ 1181 h 759"/>
                <a:gd name="T12" fmla="*/ 1509 w 443"/>
                <a:gd name="T13" fmla="*/ 2593 h 759"/>
                <a:gd name="T14" fmla="*/ 1028 w 443"/>
                <a:gd name="T15" fmla="*/ 4225 h 759"/>
                <a:gd name="T16" fmla="*/ 266 w 443"/>
                <a:gd name="T17" fmla="*/ 5494 h 7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3" h="759">
                  <a:moveTo>
                    <a:pt x="43" y="735"/>
                  </a:moveTo>
                  <a:cubicBezTo>
                    <a:pt x="103" y="759"/>
                    <a:pt x="202" y="685"/>
                    <a:pt x="254" y="557"/>
                  </a:cubicBezTo>
                  <a:cubicBezTo>
                    <a:pt x="291" y="467"/>
                    <a:pt x="312" y="375"/>
                    <a:pt x="360" y="289"/>
                  </a:cubicBezTo>
                  <a:cubicBezTo>
                    <a:pt x="408" y="204"/>
                    <a:pt x="443" y="89"/>
                    <a:pt x="432" y="19"/>
                  </a:cubicBezTo>
                  <a:cubicBezTo>
                    <a:pt x="432" y="19"/>
                    <a:pt x="432" y="19"/>
                    <a:pt x="432" y="19"/>
                  </a:cubicBezTo>
                  <a:cubicBezTo>
                    <a:pt x="412" y="0"/>
                    <a:pt x="395" y="74"/>
                    <a:pt x="362" y="158"/>
                  </a:cubicBezTo>
                  <a:cubicBezTo>
                    <a:pt x="329" y="242"/>
                    <a:pt x="280" y="274"/>
                    <a:pt x="245" y="347"/>
                  </a:cubicBezTo>
                  <a:cubicBezTo>
                    <a:pt x="211" y="421"/>
                    <a:pt x="205" y="500"/>
                    <a:pt x="167" y="565"/>
                  </a:cubicBezTo>
                  <a:cubicBezTo>
                    <a:pt x="125" y="637"/>
                    <a:pt x="0" y="694"/>
                    <a:pt x="43" y="735"/>
                  </a:cubicBezTo>
                  <a:close/>
                </a:path>
              </a:pathLst>
            </a:custGeom>
            <a:solidFill>
              <a:srgbClr val="F6EC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7" name="Freeform 345">
              <a:extLst>
                <a:ext uri="{FF2B5EF4-FFF2-40B4-BE49-F238E27FC236}">
                  <a16:creationId xmlns:a16="http://schemas.microsoft.com/office/drawing/2014/main" id="{51A74E28-AD04-4D4E-80D4-7987F6F6F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1638"/>
              <a:ext cx="947" cy="1727"/>
            </a:xfrm>
            <a:custGeom>
              <a:avLst/>
              <a:gdLst>
                <a:gd name="T0" fmla="*/ 3004 w 516"/>
                <a:gd name="T1" fmla="*/ 2269 h 883"/>
                <a:gd name="T2" fmla="*/ 2479 w 516"/>
                <a:gd name="T3" fmla="*/ 149 h 883"/>
                <a:gd name="T4" fmla="*/ 2399 w 516"/>
                <a:gd name="T5" fmla="*/ 16 h 883"/>
                <a:gd name="T6" fmla="*/ 2399 w 516"/>
                <a:gd name="T7" fmla="*/ 0 h 883"/>
                <a:gd name="T8" fmla="*/ 2399 w 516"/>
                <a:gd name="T9" fmla="*/ 0 h 883"/>
                <a:gd name="T10" fmla="*/ 1960 w 516"/>
                <a:gd name="T11" fmla="*/ 2042 h 883"/>
                <a:gd name="T12" fmla="*/ 1303 w 516"/>
                <a:gd name="T13" fmla="*/ 4047 h 883"/>
                <a:gd name="T14" fmla="*/ 0 w 516"/>
                <a:gd name="T15" fmla="*/ 5379 h 883"/>
                <a:gd name="T16" fmla="*/ 0 w 516"/>
                <a:gd name="T17" fmla="*/ 5379 h 883"/>
                <a:gd name="T18" fmla="*/ 0 w 516"/>
                <a:gd name="T19" fmla="*/ 5379 h 883"/>
                <a:gd name="T20" fmla="*/ 112 w 516"/>
                <a:gd name="T21" fmla="*/ 5512 h 883"/>
                <a:gd name="T22" fmla="*/ 1109 w 516"/>
                <a:gd name="T23" fmla="*/ 5815 h 883"/>
                <a:gd name="T24" fmla="*/ 2553 w 516"/>
                <a:gd name="T25" fmla="*/ 6120 h 883"/>
                <a:gd name="T26" fmla="*/ 3004 w 516"/>
                <a:gd name="T27" fmla="*/ 2269 h 8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6" h="883">
                  <a:moveTo>
                    <a:pt x="486" y="303"/>
                  </a:moveTo>
                  <a:cubicBezTo>
                    <a:pt x="474" y="212"/>
                    <a:pt x="444" y="113"/>
                    <a:pt x="401" y="20"/>
                  </a:cubicBezTo>
                  <a:cubicBezTo>
                    <a:pt x="398" y="15"/>
                    <a:pt x="391" y="4"/>
                    <a:pt x="388" y="2"/>
                  </a:cubicBezTo>
                  <a:cubicBezTo>
                    <a:pt x="388" y="2"/>
                    <a:pt x="388" y="1"/>
                    <a:pt x="388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401" y="70"/>
                    <a:pt x="365" y="187"/>
                    <a:pt x="317" y="273"/>
                  </a:cubicBezTo>
                  <a:cubicBezTo>
                    <a:pt x="269" y="359"/>
                    <a:pt x="248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  <a:cubicBezTo>
                    <a:pt x="0" y="719"/>
                    <a:pt x="0" y="719"/>
                    <a:pt x="0" y="719"/>
                  </a:cubicBezTo>
                  <a:cubicBezTo>
                    <a:pt x="0" y="719"/>
                    <a:pt x="0" y="719"/>
                    <a:pt x="0" y="719"/>
                  </a:cubicBezTo>
                  <a:cubicBezTo>
                    <a:pt x="5" y="723"/>
                    <a:pt x="5" y="727"/>
                    <a:pt x="18" y="737"/>
                  </a:cubicBezTo>
                  <a:cubicBezTo>
                    <a:pt x="62" y="764"/>
                    <a:pt x="119" y="761"/>
                    <a:pt x="179" y="777"/>
                  </a:cubicBezTo>
                  <a:cubicBezTo>
                    <a:pt x="272" y="797"/>
                    <a:pt x="366" y="883"/>
                    <a:pt x="413" y="818"/>
                  </a:cubicBezTo>
                  <a:cubicBezTo>
                    <a:pt x="473" y="735"/>
                    <a:pt x="516" y="526"/>
                    <a:pt x="486" y="303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8" name="Freeform 346">
              <a:extLst>
                <a:ext uri="{FF2B5EF4-FFF2-40B4-BE49-F238E27FC236}">
                  <a16:creationId xmlns:a16="http://schemas.microsoft.com/office/drawing/2014/main" id="{BA75D3F7-4CDA-4797-918F-62C554481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1973"/>
              <a:ext cx="779" cy="1304"/>
            </a:xfrm>
            <a:custGeom>
              <a:avLst/>
              <a:gdLst>
                <a:gd name="T0" fmla="*/ 598 w 425"/>
                <a:gd name="T1" fmla="*/ 4311 h 667"/>
                <a:gd name="T2" fmla="*/ 1679 w 425"/>
                <a:gd name="T3" fmla="*/ 4602 h 667"/>
                <a:gd name="T4" fmla="*/ 2476 w 425"/>
                <a:gd name="T5" fmla="*/ 2981 h 667"/>
                <a:gd name="T6" fmla="*/ 2352 w 425"/>
                <a:gd name="T7" fmla="*/ 0 h 667"/>
                <a:gd name="T8" fmla="*/ 2586 w 425"/>
                <a:gd name="T9" fmla="*/ 2565 h 667"/>
                <a:gd name="T10" fmla="*/ 2143 w 425"/>
                <a:gd name="T11" fmla="*/ 4743 h 667"/>
                <a:gd name="T12" fmla="*/ 1679 w 425"/>
                <a:gd name="T13" fmla="*/ 4907 h 667"/>
                <a:gd name="T14" fmla="*/ 863 w 425"/>
                <a:gd name="T15" fmla="*/ 4491 h 667"/>
                <a:gd name="T16" fmla="*/ 0 w 425"/>
                <a:gd name="T17" fmla="*/ 4266 h 667"/>
                <a:gd name="T18" fmla="*/ 598 w 425"/>
                <a:gd name="T19" fmla="*/ 4311 h 6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5" h="667">
                  <a:moveTo>
                    <a:pt x="97" y="577"/>
                  </a:moveTo>
                  <a:cubicBezTo>
                    <a:pt x="155" y="579"/>
                    <a:pt x="221" y="607"/>
                    <a:pt x="273" y="616"/>
                  </a:cubicBezTo>
                  <a:cubicBezTo>
                    <a:pt x="325" y="625"/>
                    <a:pt x="382" y="542"/>
                    <a:pt x="402" y="399"/>
                  </a:cubicBezTo>
                  <a:cubicBezTo>
                    <a:pt x="422" y="256"/>
                    <a:pt x="398" y="52"/>
                    <a:pt x="382" y="0"/>
                  </a:cubicBezTo>
                  <a:cubicBezTo>
                    <a:pt x="405" y="75"/>
                    <a:pt x="425" y="209"/>
                    <a:pt x="420" y="343"/>
                  </a:cubicBezTo>
                  <a:cubicBezTo>
                    <a:pt x="415" y="477"/>
                    <a:pt x="367" y="604"/>
                    <a:pt x="348" y="635"/>
                  </a:cubicBezTo>
                  <a:cubicBezTo>
                    <a:pt x="329" y="666"/>
                    <a:pt x="301" y="667"/>
                    <a:pt x="273" y="657"/>
                  </a:cubicBezTo>
                  <a:cubicBezTo>
                    <a:pt x="245" y="647"/>
                    <a:pt x="193" y="622"/>
                    <a:pt x="140" y="601"/>
                  </a:cubicBezTo>
                  <a:cubicBezTo>
                    <a:pt x="87" y="580"/>
                    <a:pt x="15" y="584"/>
                    <a:pt x="0" y="571"/>
                  </a:cubicBezTo>
                  <a:cubicBezTo>
                    <a:pt x="33" y="577"/>
                    <a:pt x="58" y="576"/>
                    <a:pt x="97" y="577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9" name="Freeform 347">
              <a:extLst>
                <a:ext uri="{FF2B5EF4-FFF2-40B4-BE49-F238E27FC236}">
                  <a16:creationId xmlns:a16="http://schemas.microsoft.com/office/drawing/2014/main" id="{7047F2F9-DE3A-408D-85FF-E3D45EB24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1640"/>
              <a:ext cx="947" cy="1725"/>
            </a:xfrm>
            <a:custGeom>
              <a:avLst/>
              <a:gdLst>
                <a:gd name="T0" fmla="*/ 3004 w 516"/>
                <a:gd name="T1" fmla="*/ 2261 h 882"/>
                <a:gd name="T2" fmla="*/ 2479 w 516"/>
                <a:gd name="T3" fmla="*/ 141 h 882"/>
                <a:gd name="T4" fmla="*/ 2399 w 516"/>
                <a:gd name="T5" fmla="*/ 8 h 882"/>
                <a:gd name="T6" fmla="*/ 2399 w 516"/>
                <a:gd name="T7" fmla="*/ 8 h 882"/>
                <a:gd name="T8" fmla="*/ 2404 w 516"/>
                <a:gd name="T9" fmla="*/ 16 h 882"/>
                <a:gd name="T10" fmla="*/ 1960 w 516"/>
                <a:gd name="T11" fmla="*/ 2034 h 882"/>
                <a:gd name="T12" fmla="*/ 1303 w 516"/>
                <a:gd name="T13" fmla="*/ 4039 h 882"/>
                <a:gd name="T14" fmla="*/ 0 w 516"/>
                <a:gd name="T15" fmla="*/ 5371 h 882"/>
                <a:gd name="T16" fmla="*/ 0 w 516"/>
                <a:gd name="T17" fmla="*/ 5371 h 882"/>
                <a:gd name="T18" fmla="*/ 0 w 516"/>
                <a:gd name="T19" fmla="*/ 5371 h 882"/>
                <a:gd name="T20" fmla="*/ 112 w 516"/>
                <a:gd name="T21" fmla="*/ 5504 h 882"/>
                <a:gd name="T22" fmla="*/ 1109 w 516"/>
                <a:gd name="T23" fmla="*/ 5807 h 882"/>
                <a:gd name="T24" fmla="*/ 2553 w 516"/>
                <a:gd name="T25" fmla="*/ 6112 h 882"/>
                <a:gd name="T26" fmla="*/ 3004 w 516"/>
                <a:gd name="T27" fmla="*/ 2261 h 88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6" h="882">
                  <a:moveTo>
                    <a:pt x="486" y="302"/>
                  </a:moveTo>
                  <a:cubicBezTo>
                    <a:pt x="474" y="211"/>
                    <a:pt x="444" y="112"/>
                    <a:pt x="401" y="19"/>
                  </a:cubicBezTo>
                  <a:cubicBezTo>
                    <a:pt x="398" y="14"/>
                    <a:pt x="391" y="3"/>
                    <a:pt x="388" y="1"/>
                  </a:cubicBezTo>
                  <a:cubicBezTo>
                    <a:pt x="388" y="1"/>
                    <a:pt x="388" y="1"/>
                    <a:pt x="388" y="1"/>
                  </a:cubicBezTo>
                  <a:cubicBezTo>
                    <a:pt x="388" y="0"/>
                    <a:pt x="388" y="1"/>
                    <a:pt x="389" y="2"/>
                  </a:cubicBezTo>
                  <a:cubicBezTo>
                    <a:pt x="400" y="72"/>
                    <a:pt x="365" y="187"/>
                    <a:pt x="317" y="272"/>
                  </a:cubicBezTo>
                  <a:cubicBezTo>
                    <a:pt x="269" y="358"/>
                    <a:pt x="248" y="450"/>
                    <a:pt x="211" y="540"/>
                  </a:cubicBezTo>
                  <a:cubicBezTo>
                    <a:pt x="159" y="668"/>
                    <a:pt x="60" y="742"/>
                    <a:pt x="0" y="718"/>
                  </a:cubicBezTo>
                  <a:cubicBezTo>
                    <a:pt x="0" y="718"/>
                    <a:pt x="0" y="718"/>
                    <a:pt x="0" y="718"/>
                  </a:cubicBezTo>
                  <a:cubicBezTo>
                    <a:pt x="0" y="718"/>
                    <a:pt x="0" y="718"/>
                    <a:pt x="0" y="718"/>
                  </a:cubicBezTo>
                  <a:cubicBezTo>
                    <a:pt x="5" y="722"/>
                    <a:pt x="5" y="726"/>
                    <a:pt x="18" y="736"/>
                  </a:cubicBezTo>
                  <a:cubicBezTo>
                    <a:pt x="62" y="763"/>
                    <a:pt x="119" y="760"/>
                    <a:pt x="179" y="776"/>
                  </a:cubicBezTo>
                  <a:cubicBezTo>
                    <a:pt x="272" y="796"/>
                    <a:pt x="366" y="882"/>
                    <a:pt x="413" y="817"/>
                  </a:cubicBezTo>
                  <a:cubicBezTo>
                    <a:pt x="473" y="734"/>
                    <a:pt x="516" y="525"/>
                    <a:pt x="486" y="302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0" name="Freeform 348">
              <a:extLst>
                <a:ext uri="{FF2B5EF4-FFF2-40B4-BE49-F238E27FC236}">
                  <a16:creationId xmlns:a16="http://schemas.microsoft.com/office/drawing/2014/main" id="{03B4E25D-3E97-4D3A-A68A-CD21FA2BB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1949"/>
              <a:ext cx="460" cy="1027"/>
            </a:xfrm>
            <a:custGeom>
              <a:avLst/>
              <a:gdLst>
                <a:gd name="T0" fmla="*/ 1545 w 251"/>
                <a:gd name="T1" fmla="*/ 0 h 525"/>
                <a:gd name="T2" fmla="*/ 1233 w 251"/>
                <a:gd name="T3" fmla="*/ 900 h 525"/>
                <a:gd name="T4" fmla="*/ 806 w 251"/>
                <a:gd name="T5" fmla="*/ 2185 h 525"/>
                <a:gd name="T6" fmla="*/ 0 w 251"/>
                <a:gd name="T7" fmla="*/ 3930 h 525"/>
                <a:gd name="T8" fmla="*/ 739 w 251"/>
                <a:gd name="T9" fmla="*/ 2561 h 525"/>
                <a:gd name="T10" fmla="*/ 1158 w 251"/>
                <a:gd name="T11" fmla="*/ 1213 h 525"/>
                <a:gd name="T12" fmla="*/ 1545 w 251"/>
                <a:gd name="T13" fmla="*/ 0 h 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525">
                  <a:moveTo>
                    <a:pt x="251" y="0"/>
                  </a:moveTo>
                  <a:cubicBezTo>
                    <a:pt x="245" y="30"/>
                    <a:pt x="225" y="75"/>
                    <a:pt x="200" y="120"/>
                  </a:cubicBezTo>
                  <a:cubicBezTo>
                    <a:pt x="174" y="165"/>
                    <a:pt x="156" y="223"/>
                    <a:pt x="131" y="292"/>
                  </a:cubicBezTo>
                  <a:cubicBezTo>
                    <a:pt x="105" y="361"/>
                    <a:pt x="77" y="457"/>
                    <a:pt x="0" y="525"/>
                  </a:cubicBezTo>
                  <a:cubicBezTo>
                    <a:pt x="41" y="493"/>
                    <a:pt x="84" y="444"/>
                    <a:pt x="120" y="342"/>
                  </a:cubicBezTo>
                  <a:cubicBezTo>
                    <a:pt x="156" y="240"/>
                    <a:pt x="179" y="190"/>
                    <a:pt x="188" y="162"/>
                  </a:cubicBezTo>
                  <a:cubicBezTo>
                    <a:pt x="197" y="133"/>
                    <a:pt x="240" y="66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1" name="Freeform 349">
              <a:extLst>
                <a:ext uri="{FF2B5EF4-FFF2-40B4-BE49-F238E27FC236}">
                  <a16:creationId xmlns:a16="http://schemas.microsoft.com/office/drawing/2014/main" id="{FC78FFC8-D80E-4EE3-86AE-499F17410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3019"/>
              <a:ext cx="40" cy="29"/>
            </a:xfrm>
            <a:custGeom>
              <a:avLst/>
              <a:gdLst>
                <a:gd name="T0" fmla="*/ 0 w 22"/>
                <a:gd name="T1" fmla="*/ 0 h 15"/>
                <a:gd name="T2" fmla="*/ 133 w 22"/>
                <a:gd name="T3" fmla="*/ 10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0" y="0"/>
                  </a:moveTo>
                  <a:cubicBezTo>
                    <a:pt x="2" y="9"/>
                    <a:pt x="13" y="15"/>
                    <a:pt x="22" y="14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2" name="Freeform 350">
              <a:extLst>
                <a:ext uri="{FF2B5EF4-FFF2-40B4-BE49-F238E27FC236}">
                  <a16:creationId xmlns:a16="http://schemas.microsoft.com/office/drawing/2014/main" id="{84A75106-FF00-43BD-83DB-D85ED8C77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3044"/>
              <a:ext cx="11" cy="24"/>
            </a:xfrm>
            <a:custGeom>
              <a:avLst/>
              <a:gdLst>
                <a:gd name="T0" fmla="*/ 37 w 6"/>
                <a:gd name="T1" fmla="*/ 0 h 12"/>
                <a:gd name="T2" fmla="*/ 0 w 6"/>
                <a:gd name="T3" fmla="*/ 9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cubicBezTo>
                    <a:pt x="4" y="4"/>
                    <a:pt x="2" y="8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3" name="Freeform 351">
              <a:extLst>
                <a:ext uri="{FF2B5EF4-FFF2-40B4-BE49-F238E27FC236}">
                  <a16:creationId xmlns:a16="http://schemas.microsoft.com/office/drawing/2014/main" id="{B721623D-D6A0-4C3E-A785-C87A1B5D3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3029"/>
              <a:ext cx="37" cy="17"/>
            </a:xfrm>
            <a:custGeom>
              <a:avLst/>
              <a:gdLst>
                <a:gd name="T0" fmla="*/ 0 w 20"/>
                <a:gd name="T1" fmla="*/ 60 h 9"/>
                <a:gd name="T2" fmla="*/ 126 w 20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9">
                  <a:moveTo>
                    <a:pt x="0" y="9"/>
                  </a:moveTo>
                  <a:cubicBezTo>
                    <a:pt x="7" y="7"/>
                    <a:pt x="13" y="2"/>
                    <a:pt x="20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4" name="Freeform 352">
              <a:extLst>
                <a:ext uri="{FF2B5EF4-FFF2-40B4-BE49-F238E27FC236}">
                  <a16:creationId xmlns:a16="http://schemas.microsoft.com/office/drawing/2014/main" id="{5A135E0C-B37D-42C5-94AB-DE9DD99DE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3015"/>
              <a:ext cx="12" cy="45"/>
            </a:xfrm>
            <a:custGeom>
              <a:avLst/>
              <a:gdLst>
                <a:gd name="T0" fmla="*/ 0 w 7"/>
                <a:gd name="T1" fmla="*/ 0 h 23"/>
                <a:gd name="T2" fmla="*/ 26 w 7"/>
                <a:gd name="T3" fmla="*/ 172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4" y="7"/>
                    <a:pt x="7" y="15"/>
                    <a:pt x="5" y="23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5" name="Freeform 353">
              <a:extLst>
                <a:ext uri="{FF2B5EF4-FFF2-40B4-BE49-F238E27FC236}">
                  <a16:creationId xmlns:a16="http://schemas.microsoft.com/office/drawing/2014/main" id="{1DA40401-E26B-49D1-AC19-C46A62802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3035"/>
              <a:ext cx="26" cy="9"/>
            </a:xfrm>
            <a:custGeom>
              <a:avLst/>
              <a:gdLst>
                <a:gd name="T0" fmla="*/ 0 w 14"/>
                <a:gd name="T1" fmla="*/ 29 h 5"/>
                <a:gd name="T2" fmla="*/ 89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1"/>
                    <a:pt x="9" y="0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6" name="Freeform 354">
              <a:extLst>
                <a:ext uri="{FF2B5EF4-FFF2-40B4-BE49-F238E27FC236}">
                  <a16:creationId xmlns:a16="http://schemas.microsoft.com/office/drawing/2014/main" id="{9FD57ABD-371A-4DEC-9BD4-DE7DF470B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3021"/>
              <a:ext cx="20" cy="12"/>
            </a:xfrm>
            <a:custGeom>
              <a:avLst/>
              <a:gdLst>
                <a:gd name="T0" fmla="*/ 0 w 11"/>
                <a:gd name="T1" fmla="*/ 40 h 6"/>
                <a:gd name="T2" fmla="*/ 65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5"/>
                  </a:moveTo>
                  <a:cubicBezTo>
                    <a:pt x="4" y="6"/>
                    <a:pt x="8" y="4"/>
                    <a:pt x="11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7" name="Freeform 355">
              <a:extLst>
                <a:ext uri="{FF2B5EF4-FFF2-40B4-BE49-F238E27FC236}">
                  <a16:creationId xmlns:a16="http://schemas.microsoft.com/office/drawing/2014/main" id="{977C4C3D-CFCB-4F22-A24C-A888DD498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956"/>
              <a:ext cx="20" cy="71"/>
            </a:xfrm>
            <a:custGeom>
              <a:avLst/>
              <a:gdLst>
                <a:gd name="T0" fmla="*/ 49 w 11"/>
                <a:gd name="T1" fmla="*/ 0 h 36"/>
                <a:gd name="T2" fmla="*/ 0 w 11"/>
                <a:gd name="T3" fmla="*/ 276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6">
                  <a:moveTo>
                    <a:pt x="8" y="0"/>
                  </a:moveTo>
                  <a:cubicBezTo>
                    <a:pt x="11" y="13"/>
                    <a:pt x="8" y="26"/>
                    <a:pt x="0" y="36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8" name="Freeform 356">
              <a:extLst>
                <a:ext uri="{FF2B5EF4-FFF2-40B4-BE49-F238E27FC236}">
                  <a16:creationId xmlns:a16="http://schemas.microsoft.com/office/drawing/2014/main" id="{BAF743B6-1454-4575-9717-9034D0103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3003"/>
              <a:ext cx="24" cy="6"/>
            </a:xfrm>
            <a:custGeom>
              <a:avLst/>
              <a:gdLst>
                <a:gd name="T0" fmla="*/ 0 w 13"/>
                <a:gd name="T1" fmla="*/ 8 h 3"/>
                <a:gd name="T2" fmla="*/ 81 w 13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1"/>
                  </a:moveTo>
                  <a:cubicBezTo>
                    <a:pt x="4" y="0"/>
                    <a:pt x="9" y="1"/>
                    <a:pt x="13" y="3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9" name="Freeform 357">
              <a:extLst>
                <a:ext uri="{FF2B5EF4-FFF2-40B4-BE49-F238E27FC236}">
                  <a16:creationId xmlns:a16="http://schemas.microsoft.com/office/drawing/2014/main" id="{5C7C1A1A-4B92-45E9-9D62-8AD402254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2747"/>
              <a:ext cx="43" cy="41"/>
            </a:xfrm>
            <a:custGeom>
              <a:avLst/>
              <a:gdLst>
                <a:gd name="T0" fmla="*/ 0 w 23"/>
                <a:gd name="T1" fmla="*/ 0 h 21"/>
                <a:gd name="T2" fmla="*/ 150 w 23"/>
                <a:gd name="T3" fmla="*/ 15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1">
                  <a:moveTo>
                    <a:pt x="0" y="0"/>
                  </a:moveTo>
                  <a:cubicBezTo>
                    <a:pt x="2" y="11"/>
                    <a:pt x="11" y="20"/>
                    <a:pt x="23" y="2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0" name="Freeform 358">
              <a:extLst>
                <a:ext uri="{FF2B5EF4-FFF2-40B4-BE49-F238E27FC236}">
                  <a16:creationId xmlns:a16="http://schemas.microsoft.com/office/drawing/2014/main" id="{2CFC163C-9EAD-4900-9308-843B5C568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2778"/>
              <a:ext cx="19" cy="24"/>
            </a:xfrm>
            <a:custGeom>
              <a:avLst/>
              <a:gdLst>
                <a:gd name="T0" fmla="*/ 68 w 10"/>
                <a:gd name="T1" fmla="*/ 0 h 12"/>
                <a:gd name="T2" fmla="*/ 0 w 10"/>
                <a:gd name="T3" fmla="*/ 9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5" y="3"/>
                    <a:pt x="2" y="7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1" name="Freeform 359">
              <a:extLst>
                <a:ext uri="{FF2B5EF4-FFF2-40B4-BE49-F238E27FC236}">
                  <a16:creationId xmlns:a16="http://schemas.microsoft.com/office/drawing/2014/main" id="{5A42BE6A-6433-42D8-9DC1-0497F8166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3111"/>
              <a:ext cx="12" cy="37"/>
            </a:xfrm>
            <a:custGeom>
              <a:avLst/>
              <a:gdLst>
                <a:gd name="T0" fmla="*/ 0 w 7"/>
                <a:gd name="T1" fmla="*/ 0 h 19"/>
                <a:gd name="T2" fmla="*/ 36 w 7"/>
                <a:gd name="T3" fmla="*/ 14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0"/>
                  </a:moveTo>
                  <a:cubicBezTo>
                    <a:pt x="0" y="8"/>
                    <a:pt x="1" y="15"/>
                    <a:pt x="7" y="19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2" name="Freeform 360">
              <a:extLst>
                <a:ext uri="{FF2B5EF4-FFF2-40B4-BE49-F238E27FC236}">
                  <a16:creationId xmlns:a16="http://schemas.microsoft.com/office/drawing/2014/main" id="{C45A9D2F-AE48-4FDD-B338-F52C521BE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" y="3140"/>
              <a:ext cx="11" cy="14"/>
            </a:xfrm>
            <a:custGeom>
              <a:avLst/>
              <a:gdLst>
                <a:gd name="T0" fmla="*/ 37 w 6"/>
                <a:gd name="T1" fmla="*/ 0 h 7"/>
                <a:gd name="T2" fmla="*/ 0 w 6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3" y="0"/>
                    <a:pt x="1" y="3"/>
                    <a:pt x="0" y="7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3" name="Freeform 361">
              <a:extLst>
                <a:ext uri="{FF2B5EF4-FFF2-40B4-BE49-F238E27FC236}">
                  <a16:creationId xmlns:a16="http://schemas.microsoft.com/office/drawing/2014/main" id="{DEB689FE-8416-42CF-B3E8-099EA4869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759"/>
              <a:ext cx="35" cy="12"/>
            </a:xfrm>
            <a:custGeom>
              <a:avLst/>
              <a:gdLst>
                <a:gd name="T0" fmla="*/ 0 w 19"/>
                <a:gd name="T1" fmla="*/ 48 h 6"/>
                <a:gd name="T2" fmla="*/ 118 w 1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7" y="6"/>
                    <a:pt x="13" y="3"/>
                    <a:pt x="19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4" name="Freeform 362">
              <a:extLst>
                <a:ext uri="{FF2B5EF4-FFF2-40B4-BE49-F238E27FC236}">
                  <a16:creationId xmlns:a16="http://schemas.microsoft.com/office/drawing/2014/main" id="{4A62F744-089D-42EF-842C-420537CDF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2976"/>
              <a:ext cx="33" cy="10"/>
            </a:xfrm>
            <a:custGeom>
              <a:avLst/>
              <a:gdLst>
                <a:gd name="T0" fmla="*/ 112 w 18"/>
                <a:gd name="T1" fmla="*/ 0 h 5"/>
                <a:gd name="T2" fmla="*/ 0 w 18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cubicBezTo>
                    <a:pt x="11" y="0"/>
                    <a:pt x="6" y="2"/>
                    <a:pt x="0" y="5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5" name="Freeform 363">
              <a:extLst>
                <a:ext uri="{FF2B5EF4-FFF2-40B4-BE49-F238E27FC236}">
                  <a16:creationId xmlns:a16="http://schemas.microsoft.com/office/drawing/2014/main" id="{0CBA04FB-D377-4C0E-B050-07F0CD8BD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550"/>
              <a:ext cx="15" cy="80"/>
            </a:xfrm>
            <a:custGeom>
              <a:avLst/>
              <a:gdLst>
                <a:gd name="T0" fmla="*/ 8 w 8"/>
                <a:gd name="T1" fmla="*/ 0 h 41"/>
                <a:gd name="T2" fmla="*/ 0 w 8"/>
                <a:gd name="T3" fmla="*/ 304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1">
                  <a:moveTo>
                    <a:pt x="1" y="0"/>
                  </a:moveTo>
                  <a:cubicBezTo>
                    <a:pt x="8" y="12"/>
                    <a:pt x="8" y="30"/>
                    <a:pt x="0" y="4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6" name="Freeform 364">
              <a:extLst>
                <a:ext uri="{FF2B5EF4-FFF2-40B4-BE49-F238E27FC236}">
                  <a16:creationId xmlns:a16="http://schemas.microsoft.com/office/drawing/2014/main" id="{4790119B-185A-413A-88E7-3A1BC89BF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2593"/>
              <a:ext cx="33" cy="5"/>
            </a:xfrm>
            <a:custGeom>
              <a:avLst/>
              <a:gdLst>
                <a:gd name="T0" fmla="*/ 0 w 18"/>
                <a:gd name="T1" fmla="*/ 13 h 3"/>
                <a:gd name="T2" fmla="*/ 112 w 18"/>
                <a:gd name="T3" fmla="*/ 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">
                  <a:moveTo>
                    <a:pt x="0" y="3"/>
                  </a:moveTo>
                  <a:cubicBezTo>
                    <a:pt x="6" y="1"/>
                    <a:pt x="12" y="0"/>
                    <a:pt x="18" y="2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7" name="Freeform 365">
              <a:extLst>
                <a:ext uri="{FF2B5EF4-FFF2-40B4-BE49-F238E27FC236}">
                  <a16:creationId xmlns:a16="http://schemas.microsoft.com/office/drawing/2014/main" id="{F2CA140B-080A-427D-9207-ADF11B511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2548"/>
              <a:ext cx="70" cy="41"/>
            </a:xfrm>
            <a:custGeom>
              <a:avLst/>
              <a:gdLst>
                <a:gd name="T0" fmla="*/ 0 w 38"/>
                <a:gd name="T1" fmla="*/ 111 h 21"/>
                <a:gd name="T2" fmla="*/ 149 w 38"/>
                <a:gd name="T3" fmla="*/ 23 h 21"/>
                <a:gd name="T4" fmla="*/ 68 w 38"/>
                <a:gd name="T5" fmla="*/ 15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6" y="13"/>
                    <a:pt x="16" y="0"/>
                    <a:pt x="24" y="3"/>
                  </a:cubicBezTo>
                  <a:cubicBezTo>
                    <a:pt x="38" y="8"/>
                    <a:pt x="16" y="20"/>
                    <a:pt x="11" y="21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8" name="Freeform 366">
              <a:extLst>
                <a:ext uri="{FF2B5EF4-FFF2-40B4-BE49-F238E27FC236}">
                  <a16:creationId xmlns:a16="http://schemas.microsoft.com/office/drawing/2014/main" id="{449C873F-9593-4F8B-B0FC-4F2E046E5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2612"/>
              <a:ext cx="37" cy="14"/>
            </a:xfrm>
            <a:custGeom>
              <a:avLst/>
              <a:gdLst>
                <a:gd name="T0" fmla="*/ 0 w 20"/>
                <a:gd name="T1" fmla="*/ 8 h 7"/>
                <a:gd name="T2" fmla="*/ 126 w 20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1"/>
                  </a:moveTo>
                  <a:cubicBezTo>
                    <a:pt x="8" y="0"/>
                    <a:pt x="14" y="4"/>
                    <a:pt x="20" y="7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9" name="Freeform 367">
              <a:extLst>
                <a:ext uri="{FF2B5EF4-FFF2-40B4-BE49-F238E27FC236}">
                  <a16:creationId xmlns:a16="http://schemas.microsoft.com/office/drawing/2014/main" id="{EA835F2B-7F43-4EE7-B35D-AB898A47C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1818"/>
              <a:ext cx="44" cy="110"/>
            </a:xfrm>
            <a:custGeom>
              <a:avLst/>
              <a:gdLst>
                <a:gd name="T0" fmla="*/ 141 w 24"/>
                <a:gd name="T1" fmla="*/ 0 h 56"/>
                <a:gd name="T2" fmla="*/ 0 w 24"/>
                <a:gd name="T3" fmla="*/ 424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6">
                  <a:moveTo>
                    <a:pt x="23" y="0"/>
                  </a:moveTo>
                  <a:cubicBezTo>
                    <a:pt x="24" y="20"/>
                    <a:pt x="18" y="45"/>
                    <a:pt x="0" y="56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0" name="Freeform 368">
              <a:extLst>
                <a:ext uri="{FF2B5EF4-FFF2-40B4-BE49-F238E27FC236}">
                  <a16:creationId xmlns:a16="http://schemas.microsoft.com/office/drawing/2014/main" id="{09705673-CA04-4FD5-ABFF-8B1D26BCB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1896"/>
              <a:ext cx="42" cy="4"/>
            </a:xfrm>
            <a:custGeom>
              <a:avLst/>
              <a:gdLst>
                <a:gd name="T0" fmla="*/ 0 w 23"/>
                <a:gd name="T1" fmla="*/ 0 h 2"/>
                <a:gd name="T2" fmla="*/ 141 w 23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">
                  <a:moveTo>
                    <a:pt x="0" y="0"/>
                  </a:moveTo>
                  <a:cubicBezTo>
                    <a:pt x="8" y="0"/>
                    <a:pt x="16" y="0"/>
                    <a:pt x="23" y="2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1" name="Freeform 369">
              <a:extLst>
                <a:ext uri="{FF2B5EF4-FFF2-40B4-BE49-F238E27FC236}">
                  <a16:creationId xmlns:a16="http://schemas.microsoft.com/office/drawing/2014/main" id="{3627C78C-AF47-4F79-B484-25012059C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059"/>
              <a:ext cx="36" cy="60"/>
            </a:xfrm>
            <a:custGeom>
              <a:avLst/>
              <a:gdLst>
                <a:gd name="T0" fmla="*/ 104 w 20"/>
                <a:gd name="T1" fmla="*/ 0 h 31"/>
                <a:gd name="T2" fmla="*/ 0 w 20"/>
                <a:gd name="T3" fmla="*/ 22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1">
                  <a:moveTo>
                    <a:pt x="18" y="0"/>
                  </a:moveTo>
                  <a:cubicBezTo>
                    <a:pt x="20" y="14"/>
                    <a:pt x="11" y="24"/>
                    <a:pt x="0" y="3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2" name="Freeform 370">
              <a:extLst>
                <a:ext uri="{FF2B5EF4-FFF2-40B4-BE49-F238E27FC236}">
                  <a16:creationId xmlns:a16="http://schemas.microsoft.com/office/drawing/2014/main" id="{1E3484CE-4A9C-4039-B26D-814A233DD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2102"/>
              <a:ext cx="22" cy="11"/>
            </a:xfrm>
            <a:custGeom>
              <a:avLst/>
              <a:gdLst>
                <a:gd name="T0" fmla="*/ 73 w 12"/>
                <a:gd name="T1" fmla="*/ 37 h 6"/>
                <a:gd name="T2" fmla="*/ 0 w 12"/>
                <a:gd name="T3" fmla="*/ 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cubicBezTo>
                    <a:pt x="10" y="1"/>
                    <a:pt x="5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3" name="Freeform 371">
              <a:extLst>
                <a:ext uri="{FF2B5EF4-FFF2-40B4-BE49-F238E27FC236}">
                  <a16:creationId xmlns:a16="http://schemas.microsoft.com/office/drawing/2014/main" id="{8570E99F-E2BF-4CA4-9E89-30053F227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2246"/>
              <a:ext cx="68" cy="18"/>
            </a:xfrm>
            <a:custGeom>
              <a:avLst/>
              <a:gdLst>
                <a:gd name="T0" fmla="*/ 230 w 37"/>
                <a:gd name="T1" fmla="*/ 72 h 9"/>
                <a:gd name="T2" fmla="*/ 0 w 37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9">
                  <a:moveTo>
                    <a:pt x="37" y="9"/>
                  </a:moveTo>
                  <a:cubicBezTo>
                    <a:pt x="27" y="0"/>
                    <a:pt x="12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4" name="Freeform 372">
              <a:extLst>
                <a:ext uri="{FF2B5EF4-FFF2-40B4-BE49-F238E27FC236}">
                  <a16:creationId xmlns:a16="http://schemas.microsoft.com/office/drawing/2014/main" id="{828CA336-B073-44F6-AAEA-C891E6CA1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2231"/>
              <a:ext cx="8" cy="21"/>
            </a:xfrm>
            <a:custGeom>
              <a:avLst/>
              <a:gdLst>
                <a:gd name="T0" fmla="*/ 32 w 4"/>
                <a:gd name="T1" fmla="*/ 0 h 11"/>
                <a:gd name="T2" fmla="*/ 0 w 4"/>
                <a:gd name="T3" fmla="*/ 7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1" y="3"/>
                    <a:pt x="0" y="7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5" name="Freeform 373">
              <a:extLst>
                <a:ext uri="{FF2B5EF4-FFF2-40B4-BE49-F238E27FC236}">
                  <a16:creationId xmlns:a16="http://schemas.microsoft.com/office/drawing/2014/main" id="{DC5152A0-5174-42AB-95AC-3823BDBE6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" y="2160"/>
              <a:ext cx="41" cy="41"/>
            </a:xfrm>
            <a:custGeom>
              <a:avLst/>
              <a:gdLst>
                <a:gd name="T0" fmla="*/ 142 w 22"/>
                <a:gd name="T1" fmla="*/ 0 h 21"/>
                <a:gd name="T2" fmla="*/ 0 w 22"/>
                <a:gd name="T3" fmla="*/ 15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1">
                  <a:moveTo>
                    <a:pt x="22" y="0"/>
                  </a:moveTo>
                  <a:cubicBezTo>
                    <a:pt x="20" y="11"/>
                    <a:pt x="12" y="20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6" name="Freeform 374">
              <a:extLst>
                <a:ext uri="{FF2B5EF4-FFF2-40B4-BE49-F238E27FC236}">
                  <a16:creationId xmlns:a16="http://schemas.microsoft.com/office/drawing/2014/main" id="{1751286F-6494-40D5-BD43-ABC5CC6AC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92"/>
              <a:ext cx="17" cy="23"/>
            </a:xfrm>
            <a:custGeom>
              <a:avLst/>
              <a:gdLst>
                <a:gd name="T0" fmla="*/ 0 w 9"/>
                <a:gd name="T1" fmla="*/ 0 h 12"/>
                <a:gd name="T2" fmla="*/ 60 w 9"/>
                <a:gd name="T3" fmla="*/ 84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0" y="0"/>
                  </a:moveTo>
                  <a:cubicBezTo>
                    <a:pt x="4" y="3"/>
                    <a:pt x="7" y="7"/>
                    <a:pt x="9" y="12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7" name="Freeform 375">
              <a:extLst>
                <a:ext uri="{FF2B5EF4-FFF2-40B4-BE49-F238E27FC236}">
                  <a16:creationId xmlns:a16="http://schemas.microsoft.com/office/drawing/2014/main" id="{FB06684F-4E9A-4876-8D3F-A1B3748F7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379"/>
              <a:ext cx="48" cy="30"/>
            </a:xfrm>
            <a:custGeom>
              <a:avLst/>
              <a:gdLst>
                <a:gd name="T0" fmla="*/ 164 w 26"/>
                <a:gd name="T1" fmla="*/ 104 h 15"/>
                <a:gd name="T2" fmla="*/ 0 w 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26" y="13"/>
                  </a:moveTo>
                  <a:cubicBezTo>
                    <a:pt x="17" y="15"/>
                    <a:pt x="5" y="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8" name="Freeform 376">
              <a:extLst>
                <a:ext uri="{FF2B5EF4-FFF2-40B4-BE49-F238E27FC236}">
                  <a16:creationId xmlns:a16="http://schemas.microsoft.com/office/drawing/2014/main" id="{5BF13CEE-BE39-4E14-8604-B91C99529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2407"/>
              <a:ext cx="15" cy="27"/>
            </a:xfrm>
            <a:custGeom>
              <a:avLst/>
              <a:gdLst>
                <a:gd name="T0" fmla="*/ 53 w 8"/>
                <a:gd name="T1" fmla="*/ 0 h 14"/>
                <a:gd name="T2" fmla="*/ 0 w 8"/>
                <a:gd name="T3" fmla="*/ 10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8" y="0"/>
                  </a:moveTo>
                  <a:cubicBezTo>
                    <a:pt x="5" y="4"/>
                    <a:pt x="2" y="9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9" name="Freeform 377">
              <a:extLst>
                <a:ext uri="{FF2B5EF4-FFF2-40B4-BE49-F238E27FC236}">
                  <a16:creationId xmlns:a16="http://schemas.microsoft.com/office/drawing/2014/main" id="{13459F93-639C-4DD2-B079-707323FCD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2366"/>
              <a:ext cx="35" cy="47"/>
            </a:xfrm>
            <a:custGeom>
              <a:avLst/>
              <a:gdLst>
                <a:gd name="T0" fmla="*/ 0 w 19"/>
                <a:gd name="T1" fmla="*/ 0 h 24"/>
                <a:gd name="T2" fmla="*/ 118 w 19"/>
                <a:gd name="T3" fmla="*/ 18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4">
                  <a:moveTo>
                    <a:pt x="0" y="0"/>
                  </a:moveTo>
                  <a:cubicBezTo>
                    <a:pt x="1" y="12"/>
                    <a:pt x="9" y="18"/>
                    <a:pt x="19" y="24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0" name="Freeform 378">
              <a:extLst>
                <a:ext uri="{FF2B5EF4-FFF2-40B4-BE49-F238E27FC236}">
                  <a16:creationId xmlns:a16="http://schemas.microsoft.com/office/drawing/2014/main" id="{FC7B6EEA-C3EF-4C9F-846B-1CA7EB909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2405"/>
              <a:ext cx="15" cy="21"/>
            </a:xfrm>
            <a:custGeom>
              <a:avLst/>
              <a:gdLst>
                <a:gd name="T0" fmla="*/ 53 w 8"/>
                <a:gd name="T1" fmla="*/ 0 h 11"/>
                <a:gd name="T2" fmla="*/ 0 w 8"/>
                <a:gd name="T3" fmla="*/ 7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4"/>
                    <a:pt x="3" y="8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1" name="Freeform 379">
              <a:extLst>
                <a:ext uri="{FF2B5EF4-FFF2-40B4-BE49-F238E27FC236}">
                  <a16:creationId xmlns:a16="http://schemas.microsoft.com/office/drawing/2014/main" id="{CC7FE79D-CEE9-476D-ACD6-2A0AE1286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2579"/>
              <a:ext cx="16" cy="39"/>
            </a:xfrm>
            <a:custGeom>
              <a:avLst/>
              <a:gdLst>
                <a:gd name="T0" fmla="*/ 7 w 9"/>
                <a:gd name="T1" fmla="*/ 0 h 20"/>
                <a:gd name="T2" fmla="*/ 50 w 9"/>
                <a:gd name="T3" fmla="*/ 14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1" y="0"/>
                  </a:moveTo>
                  <a:cubicBezTo>
                    <a:pt x="0" y="8"/>
                    <a:pt x="3" y="15"/>
                    <a:pt x="9" y="20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2" name="Freeform 380">
              <a:extLst>
                <a:ext uri="{FF2B5EF4-FFF2-40B4-BE49-F238E27FC236}">
                  <a16:creationId xmlns:a16="http://schemas.microsoft.com/office/drawing/2014/main" id="{444349B6-E71F-48C1-AEA7-CD29040F9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2608"/>
              <a:ext cx="27" cy="16"/>
            </a:xfrm>
            <a:custGeom>
              <a:avLst/>
              <a:gdLst>
                <a:gd name="T0" fmla="*/ 88 w 15"/>
                <a:gd name="T1" fmla="*/ 0 h 8"/>
                <a:gd name="T2" fmla="*/ 0 w 15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15" y="0"/>
                  </a:moveTo>
                  <a:cubicBezTo>
                    <a:pt x="9" y="0"/>
                    <a:pt x="3" y="3"/>
                    <a:pt x="0" y="8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3" name="Freeform 381">
              <a:extLst>
                <a:ext uri="{FF2B5EF4-FFF2-40B4-BE49-F238E27FC236}">
                  <a16:creationId xmlns:a16="http://schemas.microsoft.com/office/drawing/2014/main" id="{AC4F28C5-52C2-4AE1-8ED5-4A800279A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2683"/>
              <a:ext cx="28" cy="50"/>
            </a:xfrm>
            <a:custGeom>
              <a:avLst/>
              <a:gdLst>
                <a:gd name="T0" fmla="*/ 21 w 15"/>
                <a:gd name="T1" fmla="*/ 0 h 26"/>
                <a:gd name="T2" fmla="*/ 97 w 15"/>
                <a:gd name="T3" fmla="*/ 18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6">
                  <a:moveTo>
                    <a:pt x="3" y="0"/>
                  </a:moveTo>
                  <a:cubicBezTo>
                    <a:pt x="0" y="9"/>
                    <a:pt x="8" y="20"/>
                    <a:pt x="15" y="26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4" name="Freeform 382">
              <a:extLst>
                <a:ext uri="{FF2B5EF4-FFF2-40B4-BE49-F238E27FC236}">
                  <a16:creationId xmlns:a16="http://schemas.microsoft.com/office/drawing/2014/main" id="{FC82757A-8524-4366-ACC1-9D2848577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2712"/>
              <a:ext cx="26" cy="17"/>
            </a:xfrm>
            <a:custGeom>
              <a:avLst/>
              <a:gdLst>
                <a:gd name="T0" fmla="*/ 89 w 14"/>
                <a:gd name="T1" fmla="*/ 0 h 9"/>
                <a:gd name="T2" fmla="*/ 0 w 14"/>
                <a:gd name="T3" fmla="*/ 6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cubicBezTo>
                    <a:pt x="11" y="5"/>
                    <a:pt x="5" y="8"/>
                    <a:pt x="0" y="9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5" name="Freeform 383">
              <a:extLst>
                <a:ext uri="{FF2B5EF4-FFF2-40B4-BE49-F238E27FC236}">
                  <a16:creationId xmlns:a16="http://schemas.microsoft.com/office/drawing/2014/main" id="{4C71E32F-C466-456F-B32B-734FA2143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2837"/>
              <a:ext cx="62" cy="45"/>
            </a:xfrm>
            <a:custGeom>
              <a:avLst/>
              <a:gdLst>
                <a:gd name="T0" fmla="*/ 206 w 34"/>
                <a:gd name="T1" fmla="*/ 172 h 23"/>
                <a:gd name="T2" fmla="*/ 0 w 3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3">
                  <a:moveTo>
                    <a:pt x="34" y="23"/>
                  </a:moveTo>
                  <a:cubicBezTo>
                    <a:pt x="19" y="23"/>
                    <a:pt x="5" y="1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6" name="Freeform 384">
              <a:extLst>
                <a:ext uri="{FF2B5EF4-FFF2-40B4-BE49-F238E27FC236}">
                  <a16:creationId xmlns:a16="http://schemas.microsoft.com/office/drawing/2014/main" id="{CF105083-C12C-4F89-A662-FDF2CE6A0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2876"/>
              <a:ext cx="7" cy="24"/>
            </a:xfrm>
            <a:custGeom>
              <a:avLst/>
              <a:gdLst>
                <a:gd name="T0" fmla="*/ 21 w 4"/>
                <a:gd name="T1" fmla="*/ 0 h 12"/>
                <a:gd name="T2" fmla="*/ 0 w 4"/>
                <a:gd name="T3" fmla="*/ 9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0" y="8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7" name="Freeform 385">
              <a:extLst>
                <a:ext uri="{FF2B5EF4-FFF2-40B4-BE49-F238E27FC236}">
                  <a16:creationId xmlns:a16="http://schemas.microsoft.com/office/drawing/2014/main" id="{08E92BE5-AA5C-4302-A671-A34BBAB83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853"/>
              <a:ext cx="42" cy="29"/>
            </a:xfrm>
            <a:custGeom>
              <a:avLst/>
              <a:gdLst>
                <a:gd name="T0" fmla="*/ 141 w 23"/>
                <a:gd name="T1" fmla="*/ 0 h 15"/>
                <a:gd name="T2" fmla="*/ 0 w 23"/>
                <a:gd name="T3" fmla="*/ 10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5">
                  <a:moveTo>
                    <a:pt x="23" y="0"/>
                  </a:moveTo>
                  <a:cubicBezTo>
                    <a:pt x="20" y="9"/>
                    <a:pt x="10" y="15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8" name="Freeform 386">
              <a:extLst>
                <a:ext uri="{FF2B5EF4-FFF2-40B4-BE49-F238E27FC236}">
                  <a16:creationId xmlns:a16="http://schemas.microsoft.com/office/drawing/2014/main" id="{C070B331-F836-4CEB-8CBB-5A3ACC7DD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2878"/>
              <a:ext cx="11" cy="22"/>
            </a:xfrm>
            <a:custGeom>
              <a:avLst/>
              <a:gdLst>
                <a:gd name="T0" fmla="*/ 0 w 6"/>
                <a:gd name="T1" fmla="*/ 0 h 11"/>
                <a:gd name="T2" fmla="*/ 37 w 6"/>
                <a:gd name="T3" fmla="*/ 8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3" y="3"/>
                    <a:pt x="5" y="7"/>
                    <a:pt x="6" y="1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9" name="Freeform 387">
              <a:extLst>
                <a:ext uri="{FF2B5EF4-FFF2-40B4-BE49-F238E27FC236}">
                  <a16:creationId xmlns:a16="http://schemas.microsoft.com/office/drawing/2014/main" id="{5ACB7357-91A5-41B9-983E-5D423D3C0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2997"/>
              <a:ext cx="53" cy="30"/>
            </a:xfrm>
            <a:custGeom>
              <a:avLst/>
              <a:gdLst>
                <a:gd name="T0" fmla="*/ 177 w 29"/>
                <a:gd name="T1" fmla="*/ 120 h 15"/>
                <a:gd name="T2" fmla="*/ 0 w 2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5">
                  <a:moveTo>
                    <a:pt x="29" y="15"/>
                  </a:moveTo>
                  <a:cubicBezTo>
                    <a:pt x="19" y="14"/>
                    <a:pt x="8" y="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0" name="Freeform 388">
              <a:extLst>
                <a:ext uri="{FF2B5EF4-FFF2-40B4-BE49-F238E27FC236}">
                  <a16:creationId xmlns:a16="http://schemas.microsoft.com/office/drawing/2014/main" id="{FB1D1CAF-508C-46A3-A10E-4E82FC1E3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3021"/>
              <a:ext cx="5" cy="27"/>
            </a:xfrm>
            <a:custGeom>
              <a:avLst/>
              <a:gdLst>
                <a:gd name="T0" fmla="*/ 13 w 3"/>
                <a:gd name="T1" fmla="*/ 0 h 14"/>
                <a:gd name="T2" fmla="*/ 0 w 3"/>
                <a:gd name="T3" fmla="*/ 10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2" y="4"/>
                    <a:pt x="1" y="9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1" name="Freeform 389">
              <a:extLst>
                <a:ext uri="{FF2B5EF4-FFF2-40B4-BE49-F238E27FC236}">
                  <a16:creationId xmlns:a16="http://schemas.microsoft.com/office/drawing/2014/main" id="{937A703F-2CE0-40F5-9B7F-C43151FA9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2536"/>
              <a:ext cx="18" cy="45"/>
            </a:xfrm>
            <a:custGeom>
              <a:avLst/>
              <a:gdLst>
                <a:gd name="T0" fmla="*/ 58 w 10"/>
                <a:gd name="T1" fmla="*/ 0 h 23"/>
                <a:gd name="T2" fmla="*/ 7 w 10"/>
                <a:gd name="T3" fmla="*/ 172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10" y="0"/>
                  </a:moveTo>
                  <a:cubicBezTo>
                    <a:pt x="5" y="7"/>
                    <a:pt x="0" y="14"/>
                    <a:pt x="1" y="23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2" name="Freeform 390">
              <a:extLst>
                <a:ext uri="{FF2B5EF4-FFF2-40B4-BE49-F238E27FC236}">
                  <a16:creationId xmlns:a16="http://schemas.microsoft.com/office/drawing/2014/main" id="{386DF70A-B4AC-4B5E-92AB-6965852DA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2548"/>
              <a:ext cx="22" cy="15"/>
            </a:xfrm>
            <a:custGeom>
              <a:avLst/>
              <a:gdLst>
                <a:gd name="T0" fmla="*/ 73 w 12"/>
                <a:gd name="T1" fmla="*/ 53 h 8"/>
                <a:gd name="T2" fmla="*/ 0 w 12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2"/>
                    <a:pt x="6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3" name="Freeform 391">
              <a:extLst>
                <a:ext uri="{FF2B5EF4-FFF2-40B4-BE49-F238E27FC236}">
                  <a16:creationId xmlns:a16="http://schemas.microsoft.com/office/drawing/2014/main" id="{DD24D5A1-5BF3-462E-95BF-462FDF2CF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1834"/>
              <a:ext cx="50" cy="33"/>
            </a:xfrm>
            <a:custGeom>
              <a:avLst/>
              <a:gdLst>
                <a:gd name="T0" fmla="*/ 13 w 27"/>
                <a:gd name="T1" fmla="*/ 0 h 17"/>
                <a:gd name="T2" fmla="*/ 0 w 27"/>
                <a:gd name="T3" fmla="*/ 87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7">
                  <a:moveTo>
                    <a:pt x="2" y="0"/>
                  </a:moveTo>
                  <a:cubicBezTo>
                    <a:pt x="27" y="3"/>
                    <a:pt x="23" y="17"/>
                    <a:pt x="0" y="12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4" name="Freeform 392">
              <a:extLst>
                <a:ext uri="{FF2B5EF4-FFF2-40B4-BE49-F238E27FC236}">
                  <a16:creationId xmlns:a16="http://schemas.microsoft.com/office/drawing/2014/main" id="{D4259F7B-9EBC-4911-83E8-2CBC76289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1908"/>
              <a:ext cx="13" cy="21"/>
            </a:xfrm>
            <a:custGeom>
              <a:avLst/>
              <a:gdLst>
                <a:gd name="T0" fmla="*/ 0 w 7"/>
                <a:gd name="T1" fmla="*/ 0 h 11"/>
                <a:gd name="T2" fmla="*/ 45 w 7"/>
                <a:gd name="T3" fmla="*/ 7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0" y="5"/>
                    <a:pt x="2" y="9"/>
                    <a:pt x="7" y="11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5" name="Freeform 393">
              <a:extLst>
                <a:ext uri="{FF2B5EF4-FFF2-40B4-BE49-F238E27FC236}">
                  <a16:creationId xmlns:a16="http://schemas.microsoft.com/office/drawing/2014/main" id="{12E81EFB-0CDD-441D-AA62-97296C13E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2372"/>
              <a:ext cx="33" cy="19"/>
            </a:xfrm>
            <a:custGeom>
              <a:avLst/>
              <a:gdLst>
                <a:gd name="T0" fmla="*/ 0 w 18"/>
                <a:gd name="T1" fmla="*/ 68 h 10"/>
                <a:gd name="T2" fmla="*/ 112 w 1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6" y="7"/>
                    <a:pt x="12" y="3"/>
                    <a:pt x="18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6" name="Freeform 394">
              <a:extLst>
                <a:ext uri="{FF2B5EF4-FFF2-40B4-BE49-F238E27FC236}">
                  <a16:creationId xmlns:a16="http://schemas.microsoft.com/office/drawing/2014/main" id="{C341F220-40D8-4A93-BA90-2A1D309EA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2235"/>
              <a:ext cx="7" cy="39"/>
            </a:xfrm>
            <a:custGeom>
              <a:avLst/>
              <a:gdLst>
                <a:gd name="T0" fmla="*/ 21 w 4"/>
                <a:gd name="T1" fmla="*/ 0 h 20"/>
                <a:gd name="T2" fmla="*/ 0 w 4"/>
                <a:gd name="T3" fmla="*/ 14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0">
                  <a:moveTo>
                    <a:pt x="4" y="0"/>
                  </a:moveTo>
                  <a:cubicBezTo>
                    <a:pt x="0" y="6"/>
                    <a:pt x="0" y="13"/>
                    <a:pt x="0" y="2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7" name="Freeform 395">
              <a:extLst>
                <a:ext uri="{FF2B5EF4-FFF2-40B4-BE49-F238E27FC236}">
                  <a16:creationId xmlns:a16="http://schemas.microsoft.com/office/drawing/2014/main" id="{5198FA35-5849-44CA-94ED-4747FB151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2237"/>
              <a:ext cx="32" cy="37"/>
            </a:xfrm>
            <a:custGeom>
              <a:avLst/>
              <a:gdLst>
                <a:gd name="T0" fmla="*/ 113 w 17"/>
                <a:gd name="T1" fmla="*/ 0 h 19"/>
                <a:gd name="T2" fmla="*/ 0 w 17"/>
                <a:gd name="T3" fmla="*/ 14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8" y="2"/>
                    <a:pt x="3" y="10"/>
                    <a:pt x="0" y="19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8" name="Freeform 396">
              <a:extLst>
                <a:ext uri="{FF2B5EF4-FFF2-40B4-BE49-F238E27FC236}">
                  <a16:creationId xmlns:a16="http://schemas.microsoft.com/office/drawing/2014/main" id="{81BFC0E8-85A4-4D7C-8151-F07CE1A53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2373"/>
              <a:ext cx="26" cy="45"/>
            </a:xfrm>
            <a:custGeom>
              <a:avLst/>
              <a:gdLst>
                <a:gd name="T0" fmla="*/ 0 w 14"/>
                <a:gd name="T1" fmla="*/ 172 h 23"/>
                <a:gd name="T2" fmla="*/ 89 w 1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3">
                  <a:moveTo>
                    <a:pt x="0" y="23"/>
                  </a:moveTo>
                  <a:cubicBezTo>
                    <a:pt x="4" y="15"/>
                    <a:pt x="8" y="6"/>
                    <a:pt x="14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9" name="Freeform 397">
              <a:extLst>
                <a:ext uri="{FF2B5EF4-FFF2-40B4-BE49-F238E27FC236}">
                  <a16:creationId xmlns:a16="http://schemas.microsoft.com/office/drawing/2014/main" id="{B16D5F75-F434-446A-BF47-CC74842B4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420"/>
              <a:ext cx="30" cy="20"/>
            </a:xfrm>
            <a:custGeom>
              <a:avLst/>
              <a:gdLst>
                <a:gd name="T0" fmla="*/ 0 w 16"/>
                <a:gd name="T1" fmla="*/ 0 h 10"/>
                <a:gd name="T2" fmla="*/ 105 w 16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0">
                  <a:moveTo>
                    <a:pt x="0" y="0"/>
                  </a:moveTo>
                  <a:cubicBezTo>
                    <a:pt x="8" y="0"/>
                    <a:pt x="12" y="5"/>
                    <a:pt x="16" y="1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0" name="Freeform 398">
              <a:extLst>
                <a:ext uri="{FF2B5EF4-FFF2-40B4-BE49-F238E27FC236}">
                  <a16:creationId xmlns:a16="http://schemas.microsoft.com/office/drawing/2014/main" id="{0616396A-C874-42A8-81F0-776D3E34F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2596"/>
              <a:ext cx="24" cy="42"/>
            </a:xfrm>
            <a:custGeom>
              <a:avLst/>
              <a:gdLst>
                <a:gd name="T0" fmla="*/ 0 w 13"/>
                <a:gd name="T1" fmla="*/ 0 h 21"/>
                <a:gd name="T2" fmla="*/ 81 w 13"/>
                <a:gd name="T3" fmla="*/ 168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0" y="0"/>
                  </a:moveTo>
                  <a:cubicBezTo>
                    <a:pt x="5" y="5"/>
                    <a:pt x="10" y="15"/>
                    <a:pt x="13" y="21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1" name="Freeform 399">
              <a:extLst>
                <a:ext uri="{FF2B5EF4-FFF2-40B4-BE49-F238E27FC236}">
                  <a16:creationId xmlns:a16="http://schemas.microsoft.com/office/drawing/2014/main" id="{5B815F4F-2916-4B23-92C7-40B01393D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845"/>
              <a:ext cx="37" cy="27"/>
            </a:xfrm>
            <a:custGeom>
              <a:avLst/>
              <a:gdLst>
                <a:gd name="T0" fmla="*/ 0 w 20"/>
                <a:gd name="T1" fmla="*/ 100 h 14"/>
                <a:gd name="T2" fmla="*/ 126 w 20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8" y="11"/>
                    <a:pt x="14" y="5"/>
                    <a:pt x="20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2" name="Freeform 400">
              <a:extLst>
                <a:ext uri="{FF2B5EF4-FFF2-40B4-BE49-F238E27FC236}">
                  <a16:creationId xmlns:a16="http://schemas.microsoft.com/office/drawing/2014/main" id="{B14DCB5C-D84F-4D60-8B04-11A83E11D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861"/>
              <a:ext cx="22" cy="37"/>
            </a:xfrm>
            <a:custGeom>
              <a:avLst/>
              <a:gdLst>
                <a:gd name="T0" fmla="*/ 7 w 12"/>
                <a:gd name="T1" fmla="*/ 140 h 19"/>
                <a:gd name="T2" fmla="*/ 73 w 12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9">
                  <a:moveTo>
                    <a:pt x="1" y="19"/>
                  </a:moveTo>
                  <a:cubicBezTo>
                    <a:pt x="0" y="11"/>
                    <a:pt x="6" y="5"/>
                    <a:pt x="12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3" name="Freeform 401">
              <a:extLst>
                <a:ext uri="{FF2B5EF4-FFF2-40B4-BE49-F238E27FC236}">
                  <a16:creationId xmlns:a16="http://schemas.microsoft.com/office/drawing/2014/main" id="{C23CAF84-FDC4-4922-94B4-A7E5EB694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986"/>
              <a:ext cx="29" cy="41"/>
            </a:xfrm>
            <a:custGeom>
              <a:avLst/>
              <a:gdLst>
                <a:gd name="T0" fmla="*/ 0 w 16"/>
                <a:gd name="T1" fmla="*/ 156 h 21"/>
                <a:gd name="T2" fmla="*/ 96 w 16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1">
                  <a:moveTo>
                    <a:pt x="0" y="21"/>
                  </a:moveTo>
                  <a:cubicBezTo>
                    <a:pt x="7" y="15"/>
                    <a:pt x="10" y="6"/>
                    <a:pt x="16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4" name="Freeform 402">
              <a:extLst>
                <a:ext uri="{FF2B5EF4-FFF2-40B4-BE49-F238E27FC236}">
                  <a16:creationId xmlns:a16="http://schemas.microsoft.com/office/drawing/2014/main" id="{40681DED-61E7-4592-B892-4AD6AE9F2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2855"/>
              <a:ext cx="31" cy="31"/>
            </a:xfrm>
            <a:custGeom>
              <a:avLst/>
              <a:gdLst>
                <a:gd name="T0" fmla="*/ 0 w 17"/>
                <a:gd name="T1" fmla="*/ 0 h 16"/>
                <a:gd name="T2" fmla="*/ 104 w 17"/>
                <a:gd name="T3" fmla="*/ 11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4" y="7"/>
                    <a:pt x="9" y="13"/>
                    <a:pt x="17" y="16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5" name="Freeform 403">
              <a:extLst>
                <a:ext uri="{FF2B5EF4-FFF2-40B4-BE49-F238E27FC236}">
                  <a16:creationId xmlns:a16="http://schemas.microsoft.com/office/drawing/2014/main" id="{CB0A4161-6A91-4A50-8C1B-D9DEA9EE4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2698"/>
              <a:ext cx="33" cy="16"/>
            </a:xfrm>
            <a:custGeom>
              <a:avLst/>
              <a:gdLst>
                <a:gd name="T0" fmla="*/ 0 w 18"/>
                <a:gd name="T1" fmla="*/ 8 h 8"/>
                <a:gd name="T2" fmla="*/ 112 w 1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8">
                  <a:moveTo>
                    <a:pt x="0" y="1"/>
                  </a:moveTo>
                  <a:cubicBezTo>
                    <a:pt x="4" y="8"/>
                    <a:pt x="13" y="3"/>
                    <a:pt x="18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6" name="Freeform 404">
              <a:extLst>
                <a:ext uri="{FF2B5EF4-FFF2-40B4-BE49-F238E27FC236}">
                  <a16:creationId xmlns:a16="http://schemas.microsoft.com/office/drawing/2014/main" id="{51A1E364-F023-48C9-93F7-B460434B7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536"/>
              <a:ext cx="12" cy="31"/>
            </a:xfrm>
            <a:custGeom>
              <a:avLst/>
              <a:gdLst>
                <a:gd name="T0" fmla="*/ 0 w 7"/>
                <a:gd name="T1" fmla="*/ 0 h 16"/>
                <a:gd name="T2" fmla="*/ 36 w 7"/>
                <a:gd name="T3" fmla="*/ 11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2" y="6"/>
                    <a:pt x="3" y="11"/>
                    <a:pt x="7" y="16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7" name="Freeform 405">
              <a:extLst>
                <a:ext uri="{FF2B5EF4-FFF2-40B4-BE49-F238E27FC236}">
                  <a16:creationId xmlns:a16="http://schemas.microsoft.com/office/drawing/2014/main" id="{3D1AE847-2576-4006-9B13-68D1C2BAE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2074"/>
              <a:ext cx="37" cy="6"/>
            </a:xfrm>
            <a:custGeom>
              <a:avLst/>
              <a:gdLst>
                <a:gd name="T0" fmla="*/ 0 w 20"/>
                <a:gd name="T1" fmla="*/ 0 h 3"/>
                <a:gd name="T2" fmla="*/ 126 w 20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">
                  <a:moveTo>
                    <a:pt x="0" y="0"/>
                  </a:moveTo>
                  <a:cubicBezTo>
                    <a:pt x="6" y="3"/>
                    <a:pt x="13" y="3"/>
                    <a:pt x="20" y="3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8" name="Freeform 406">
              <a:extLst>
                <a:ext uri="{FF2B5EF4-FFF2-40B4-BE49-F238E27FC236}">
                  <a16:creationId xmlns:a16="http://schemas.microsoft.com/office/drawing/2014/main" id="{5F1E2A50-DECE-4B99-BDBF-EE48DAC02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1607"/>
              <a:ext cx="812" cy="1484"/>
            </a:xfrm>
            <a:custGeom>
              <a:avLst/>
              <a:gdLst>
                <a:gd name="T0" fmla="*/ 266 w 443"/>
                <a:gd name="T1" fmla="*/ 5494 h 759"/>
                <a:gd name="T2" fmla="*/ 1565 w 443"/>
                <a:gd name="T3" fmla="*/ 4163 h 759"/>
                <a:gd name="T4" fmla="*/ 2218 w 443"/>
                <a:gd name="T5" fmla="*/ 2161 h 759"/>
                <a:gd name="T6" fmla="*/ 2661 w 443"/>
                <a:gd name="T7" fmla="*/ 141 h 759"/>
                <a:gd name="T8" fmla="*/ 2661 w 443"/>
                <a:gd name="T9" fmla="*/ 141 h 759"/>
                <a:gd name="T10" fmla="*/ 2231 w 443"/>
                <a:gd name="T11" fmla="*/ 1181 h 759"/>
                <a:gd name="T12" fmla="*/ 1509 w 443"/>
                <a:gd name="T13" fmla="*/ 2593 h 759"/>
                <a:gd name="T14" fmla="*/ 1028 w 443"/>
                <a:gd name="T15" fmla="*/ 4225 h 759"/>
                <a:gd name="T16" fmla="*/ 266 w 443"/>
                <a:gd name="T17" fmla="*/ 5494 h 7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3" h="759">
                  <a:moveTo>
                    <a:pt x="43" y="735"/>
                  </a:moveTo>
                  <a:cubicBezTo>
                    <a:pt x="103" y="759"/>
                    <a:pt x="202" y="685"/>
                    <a:pt x="254" y="557"/>
                  </a:cubicBezTo>
                  <a:cubicBezTo>
                    <a:pt x="291" y="467"/>
                    <a:pt x="312" y="375"/>
                    <a:pt x="360" y="289"/>
                  </a:cubicBezTo>
                  <a:cubicBezTo>
                    <a:pt x="408" y="204"/>
                    <a:pt x="443" y="89"/>
                    <a:pt x="432" y="19"/>
                  </a:cubicBezTo>
                  <a:cubicBezTo>
                    <a:pt x="432" y="19"/>
                    <a:pt x="432" y="19"/>
                    <a:pt x="432" y="19"/>
                  </a:cubicBezTo>
                  <a:cubicBezTo>
                    <a:pt x="412" y="0"/>
                    <a:pt x="395" y="74"/>
                    <a:pt x="362" y="158"/>
                  </a:cubicBezTo>
                  <a:cubicBezTo>
                    <a:pt x="329" y="242"/>
                    <a:pt x="280" y="274"/>
                    <a:pt x="245" y="347"/>
                  </a:cubicBezTo>
                  <a:cubicBezTo>
                    <a:pt x="211" y="421"/>
                    <a:pt x="205" y="500"/>
                    <a:pt x="167" y="565"/>
                  </a:cubicBezTo>
                  <a:cubicBezTo>
                    <a:pt x="125" y="637"/>
                    <a:pt x="0" y="694"/>
                    <a:pt x="43" y="73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9" name="Freeform 407">
              <a:extLst>
                <a:ext uri="{FF2B5EF4-FFF2-40B4-BE49-F238E27FC236}">
                  <a16:creationId xmlns:a16="http://schemas.microsoft.com/office/drawing/2014/main" id="{836DDCF3-3796-4C17-8802-3D7749E92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2131"/>
              <a:ext cx="241" cy="569"/>
            </a:xfrm>
            <a:custGeom>
              <a:avLst/>
              <a:gdLst>
                <a:gd name="T0" fmla="*/ 815 w 131"/>
                <a:gd name="T1" fmla="*/ 0 h 291"/>
                <a:gd name="T2" fmla="*/ 326 w 131"/>
                <a:gd name="T3" fmla="*/ 1048 h 291"/>
                <a:gd name="T4" fmla="*/ 0 w 131"/>
                <a:gd name="T5" fmla="*/ 2176 h 291"/>
                <a:gd name="T6" fmla="*/ 416 w 131"/>
                <a:gd name="T7" fmla="*/ 1032 h 291"/>
                <a:gd name="T8" fmla="*/ 815 w 131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291">
                  <a:moveTo>
                    <a:pt x="131" y="0"/>
                  </a:moveTo>
                  <a:cubicBezTo>
                    <a:pt x="109" y="9"/>
                    <a:pt x="61" y="110"/>
                    <a:pt x="52" y="140"/>
                  </a:cubicBezTo>
                  <a:cubicBezTo>
                    <a:pt x="43" y="170"/>
                    <a:pt x="19" y="266"/>
                    <a:pt x="0" y="291"/>
                  </a:cubicBezTo>
                  <a:cubicBezTo>
                    <a:pt x="26" y="260"/>
                    <a:pt x="55" y="182"/>
                    <a:pt x="67" y="138"/>
                  </a:cubicBezTo>
                  <a:cubicBezTo>
                    <a:pt x="77" y="100"/>
                    <a:pt x="117" y="7"/>
                    <a:pt x="1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0" name="Freeform 408">
              <a:extLst>
                <a:ext uri="{FF2B5EF4-FFF2-40B4-BE49-F238E27FC236}">
                  <a16:creationId xmlns:a16="http://schemas.microsoft.com/office/drawing/2014/main" id="{36ED8D4C-14A4-4A87-9FB5-6495A8F36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1963"/>
              <a:ext cx="532" cy="1050"/>
            </a:xfrm>
            <a:custGeom>
              <a:avLst/>
              <a:gdLst>
                <a:gd name="T0" fmla="*/ 1790 w 290"/>
                <a:gd name="T1" fmla="*/ 0 h 537"/>
                <a:gd name="T2" fmla="*/ 1400 w 290"/>
                <a:gd name="T3" fmla="*/ 1001 h 537"/>
                <a:gd name="T4" fmla="*/ 983 w 290"/>
                <a:gd name="T5" fmla="*/ 2309 h 537"/>
                <a:gd name="T6" fmla="*/ 0 w 290"/>
                <a:gd name="T7" fmla="*/ 4014 h 537"/>
                <a:gd name="T8" fmla="*/ 844 w 290"/>
                <a:gd name="T9" fmla="*/ 2534 h 537"/>
                <a:gd name="T10" fmla="*/ 1326 w 290"/>
                <a:gd name="T11" fmla="*/ 897 h 537"/>
                <a:gd name="T12" fmla="*/ 1790 w 290"/>
                <a:gd name="T13" fmla="*/ 0 h 5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537">
                  <a:moveTo>
                    <a:pt x="290" y="0"/>
                  </a:moveTo>
                  <a:cubicBezTo>
                    <a:pt x="282" y="27"/>
                    <a:pt x="249" y="93"/>
                    <a:pt x="227" y="134"/>
                  </a:cubicBezTo>
                  <a:cubicBezTo>
                    <a:pt x="204" y="174"/>
                    <a:pt x="179" y="254"/>
                    <a:pt x="159" y="309"/>
                  </a:cubicBezTo>
                  <a:cubicBezTo>
                    <a:pt x="140" y="365"/>
                    <a:pt x="86" y="500"/>
                    <a:pt x="0" y="537"/>
                  </a:cubicBezTo>
                  <a:cubicBezTo>
                    <a:pt x="44" y="512"/>
                    <a:pt x="105" y="432"/>
                    <a:pt x="137" y="339"/>
                  </a:cubicBezTo>
                  <a:cubicBezTo>
                    <a:pt x="168" y="246"/>
                    <a:pt x="186" y="168"/>
                    <a:pt x="215" y="120"/>
                  </a:cubicBezTo>
                  <a:cubicBezTo>
                    <a:pt x="242" y="75"/>
                    <a:pt x="275" y="41"/>
                    <a:pt x="290" y="0"/>
                  </a:cubicBezTo>
                  <a:close/>
                </a:path>
              </a:pathLst>
            </a:custGeom>
            <a:solidFill>
              <a:srgbClr val="E8CF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6" name="Group 131">
            <a:extLst>
              <a:ext uri="{FF2B5EF4-FFF2-40B4-BE49-F238E27FC236}">
                <a16:creationId xmlns:a16="http://schemas.microsoft.com/office/drawing/2014/main" id="{384DCFCD-E28E-4024-A19B-A842FEFD4C0E}"/>
              </a:ext>
            </a:extLst>
          </p:cNvPr>
          <p:cNvGrpSpPr>
            <a:grpSpLocks/>
          </p:cNvGrpSpPr>
          <p:nvPr/>
        </p:nvGrpSpPr>
        <p:grpSpPr bwMode="auto">
          <a:xfrm>
            <a:off x="6472238" y="1647825"/>
            <a:ext cx="1344612" cy="3063875"/>
            <a:chOff x="2893" y="1032"/>
            <a:chExt cx="1178" cy="2683"/>
          </a:xfrm>
        </p:grpSpPr>
        <p:sp>
          <p:nvSpPr>
            <p:cNvPr id="33924" name="Freeform 132">
              <a:extLst>
                <a:ext uri="{FF2B5EF4-FFF2-40B4-BE49-F238E27FC236}">
                  <a16:creationId xmlns:a16="http://schemas.microsoft.com/office/drawing/2014/main" id="{BBFE0B75-0BA6-45D7-9041-4FB530659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5" name="Freeform 133">
              <a:extLst>
                <a:ext uri="{FF2B5EF4-FFF2-40B4-BE49-F238E27FC236}">
                  <a16:creationId xmlns:a16="http://schemas.microsoft.com/office/drawing/2014/main" id="{870FCE0B-CB1C-47B5-903F-C0A8A2422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6" name="Freeform 134">
              <a:extLst>
                <a:ext uri="{FF2B5EF4-FFF2-40B4-BE49-F238E27FC236}">
                  <a16:creationId xmlns:a16="http://schemas.microsoft.com/office/drawing/2014/main" id="{F5FE7F5B-F73F-4583-AD8F-EF1D7A62E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032"/>
              <a:ext cx="1168" cy="2683"/>
            </a:xfrm>
            <a:custGeom>
              <a:avLst/>
              <a:gdLst>
                <a:gd name="T0" fmla="*/ 7118 w 467"/>
                <a:gd name="T1" fmla="*/ 4987 h 1006"/>
                <a:gd name="T2" fmla="*/ 7118 w 467"/>
                <a:gd name="T3" fmla="*/ 4987 h 1006"/>
                <a:gd name="T4" fmla="*/ 7026 w 467"/>
                <a:gd name="T5" fmla="*/ 4689 h 1006"/>
                <a:gd name="T6" fmla="*/ 4617 w 467"/>
                <a:gd name="T7" fmla="*/ 931 h 1006"/>
                <a:gd name="T8" fmla="*/ 2283 w 467"/>
                <a:gd name="T9" fmla="*/ 1366 h 1006"/>
                <a:gd name="T10" fmla="*/ 1533 w 467"/>
                <a:gd name="T11" fmla="*/ 3891 h 1006"/>
                <a:gd name="T12" fmla="*/ 563 w 467"/>
                <a:gd name="T13" fmla="*/ 6033 h 1006"/>
                <a:gd name="T14" fmla="*/ 0 w 467"/>
                <a:gd name="T15" fmla="*/ 9238 h 1006"/>
                <a:gd name="T16" fmla="*/ 250 w 467"/>
                <a:gd name="T17" fmla="*/ 11879 h 1006"/>
                <a:gd name="T18" fmla="*/ 908 w 467"/>
                <a:gd name="T19" fmla="*/ 13620 h 1006"/>
                <a:gd name="T20" fmla="*/ 783 w 467"/>
                <a:gd name="T21" fmla="*/ 16125 h 1006"/>
                <a:gd name="T22" fmla="*/ 533 w 467"/>
                <a:gd name="T23" fmla="*/ 17981 h 1006"/>
                <a:gd name="T24" fmla="*/ 770 w 467"/>
                <a:gd name="T25" fmla="*/ 18437 h 1006"/>
                <a:gd name="T26" fmla="*/ 1050 w 467"/>
                <a:gd name="T27" fmla="*/ 18629 h 1006"/>
                <a:gd name="T28" fmla="*/ 1033 w 467"/>
                <a:gd name="T29" fmla="*/ 18629 h 1006"/>
                <a:gd name="T30" fmla="*/ 1050 w 467"/>
                <a:gd name="T31" fmla="*/ 18629 h 1006"/>
                <a:gd name="T32" fmla="*/ 4347 w 467"/>
                <a:gd name="T33" fmla="*/ 15250 h 1006"/>
                <a:gd name="T34" fmla="*/ 6005 w 467"/>
                <a:gd name="T35" fmla="*/ 10172 h 1006"/>
                <a:gd name="T36" fmla="*/ 7118 w 467"/>
                <a:gd name="T37" fmla="*/ 4987 h 100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67" h="1006">
                  <a:moveTo>
                    <a:pt x="455" y="263"/>
                  </a:moveTo>
                  <a:cubicBezTo>
                    <a:pt x="455" y="263"/>
                    <a:pt x="455" y="263"/>
                    <a:pt x="455" y="263"/>
                  </a:cubicBezTo>
                  <a:cubicBezTo>
                    <a:pt x="454" y="258"/>
                    <a:pt x="451" y="251"/>
                    <a:pt x="449" y="247"/>
                  </a:cubicBezTo>
                  <a:cubicBezTo>
                    <a:pt x="403" y="155"/>
                    <a:pt x="348" y="80"/>
                    <a:pt x="295" y="49"/>
                  </a:cubicBezTo>
                  <a:cubicBezTo>
                    <a:pt x="218" y="0"/>
                    <a:pt x="162" y="42"/>
                    <a:pt x="146" y="72"/>
                  </a:cubicBezTo>
                  <a:cubicBezTo>
                    <a:pt x="116" y="126"/>
                    <a:pt x="107" y="178"/>
                    <a:pt x="98" y="205"/>
                  </a:cubicBezTo>
                  <a:cubicBezTo>
                    <a:pt x="88" y="237"/>
                    <a:pt x="69" y="263"/>
                    <a:pt x="36" y="318"/>
                  </a:cubicBezTo>
                  <a:cubicBezTo>
                    <a:pt x="2" y="377"/>
                    <a:pt x="0" y="435"/>
                    <a:pt x="0" y="487"/>
                  </a:cubicBezTo>
                  <a:cubicBezTo>
                    <a:pt x="0" y="564"/>
                    <a:pt x="11" y="606"/>
                    <a:pt x="16" y="626"/>
                  </a:cubicBezTo>
                  <a:cubicBezTo>
                    <a:pt x="26" y="668"/>
                    <a:pt x="56" y="654"/>
                    <a:pt x="58" y="718"/>
                  </a:cubicBezTo>
                  <a:cubicBezTo>
                    <a:pt x="59" y="753"/>
                    <a:pt x="58" y="806"/>
                    <a:pt x="50" y="850"/>
                  </a:cubicBezTo>
                  <a:cubicBezTo>
                    <a:pt x="42" y="888"/>
                    <a:pt x="20" y="914"/>
                    <a:pt x="34" y="948"/>
                  </a:cubicBezTo>
                  <a:cubicBezTo>
                    <a:pt x="38" y="958"/>
                    <a:pt x="44" y="967"/>
                    <a:pt x="49" y="972"/>
                  </a:cubicBezTo>
                  <a:cubicBezTo>
                    <a:pt x="55" y="977"/>
                    <a:pt x="63" y="979"/>
                    <a:pt x="67" y="982"/>
                  </a:cubicBezTo>
                  <a:cubicBezTo>
                    <a:pt x="66" y="982"/>
                    <a:pt x="66" y="982"/>
                    <a:pt x="66" y="982"/>
                  </a:cubicBezTo>
                  <a:cubicBezTo>
                    <a:pt x="67" y="982"/>
                    <a:pt x="67" y="982"/>
                    <a:pt x="67" y="982"/>
                  </a:cubicBezTo>
                  <a:cubicBezTo>
                    <a:pt x="127" y="1006"/>
                    <a:pt x="226" y="932"/>
                    <a:pt x="278" y="804"/>
                  </a:cubicBezTo>
                  <a:cubicBezTo>
                    <a:pt x="314" y="714"/>
                    <a:pt x="336" y="622"/>
                    <a:pt x="384" y="536"/>
                  </a:cubicBezTo>
                  <a:cubicBezTo>
                    <a:pt x="432" y="450"/>
                    <a:pt x="467" y="333"/>
                    <a:pt x="455" y="263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7" name="Freeform 135">
              <a:extLst>
                <a:ext uri="{FF2B5EF4-FFF2-40B4-BE49-F238E27FC236}">
                  <a16:creationId xmlns:a16="http://schemas.microsoft.com/office/drawing/2014/main" id="{7F3EB4E8-A9A9-4E22-94B1-A6EFAE399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832"/>
              <a:ext cx="923" cy="1808"/>
            </a:xfrm>
            <a:custGeom>
              <a:avLst/>
              <a:gdLst>
                <a:gd name="T0" fmla="*/ 0 w 369"/>
                <a:gd name="T1" fmla="*/ 12856 h 678"/>
                <a:gd name="T2" fmla="*/ 2271 w 369"/>
                <a:gd name="T3" fmla="*/ 11016 h 678"/>
                <a:gd name="T4" fmla="*/ 3617 w 369"/>
                <a:gd name="T5" fmla="*/ 7189 h 678"/>
                <a:gd name="T6" fmla="*/ 4585 w 369"/>
                <a:gd name="T7" fmla="*/ 4459 h 678"/>
                <a:gd name="T8" fmla="*/ 5776 w 369"/>
                <a:gd name="T9" fmla="*/ 0 h 678"/>
                <a:gd name="T10" fmla="*/ 4410 w 369"/>
                <a:gd name="T11" fmla="*/ 4173 h 678"/>
                <a:gd name="T12" fmla="*/ 3129 w 369"/>
                <a:gd name="T13" fmla="*/ 8077 h 678"/>
                <a:gd name="T14" fmla="*/ 1626 w 369"/>
                <a:gd name="T15" fmla="*/ 11640 h 678"/>
                <a:gd name="T16" fmla="*/ 0 w 369"/>
                <a:gd name="T17" fmla="*/ 12856 h 6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9" h="678">
                  <a:moveTo>
                    <a:pt x="0" y="678"/>
                  </a:moveTo>
                  <a:cubicBezTo>
                    <a:pt x="39" y="678"/>
                    <a:pt x="93" y="654"/>
                    <a:pt x="145" y="581"/>
                  </a:cubicBezTo>
                  <a:cubicBezTo>
                    <a:pt x="197" y="508"/>
                    <a:pt x="216" y="422"/>
                    <a:pt x="231" y="379"/>
                  </a:cubicBezTo>
                  <a:cubicBezTo>
                    <a:pt x="246" y="336"/>
                    <a:pt x="269" y="271"/>
                    <a:pt x="293" y="235"/>
                  </a:cubicBezTo>
                  <a:cubicBezTo>
                    <a:pt x="317" y="199"/>
                    <a:pt x="366" y="84"/>
                    <a:pt x="369" y="0"/>
                  </a:cubicBezTo>
                  <a:cubicBezTo>
                    <a:pt x="357" y="63"/>
                    <a:pt x="326" y="153"/>
                    <a:pt x="282" y="220"/>
                  </a:cubicBezTo>
                  <a:cubicBezTo>
                    <a:pt x="238" y="287"/>
                    <a:pt x="216" y="371"/>
                    <a:pt x="200" y="426"/>
                  </a:cubicBezTo>
                  <a:cubicBezTo>
                    <a:pt x="184" y="481"/>
                    <a:pt x="147" y="572"/>
                    <a:pt x="104" y="614"/>
                  </a:cubicBezTo>
                  <a:cubicBezTo>
                    <a:pt x="61" y="656"/>
                    <a:pt x="35" y="672"/>
                    <a:pt x="0" y="678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8" name="Freeform 136">
              <a:extLst>
                <a:ext uri="{FF2B5EF4-FFF2-40B4-BE49-F238E27FC236}">
                  <a16:creationId xmlns:a16="http://schemas.microsoft.com/office/drawing/2014/main" id="{C1E50DCB-1D4D-4ABA-AB08-7505087E6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1152"/>
              <a:ext cx="490" cy="776"/>
            </a:xfrm>
            <a:custGeom>
              <a:avLst/>
              <a:gdLst>
                <a:gd name="T0" fmla="*/ 0 w 196"/>
                <a:gd name="T1" fmla="*/ 0 h 291"/>
                <a:gd name="T2" fmla="*/ 2738 w 196"/>
                <a:gd name="T3" fmla="*/ 4245 h 291"/>
                <a:gd name="T4" fmla="*/ 2738 w 196"/>
                <a:gd name="T5" fmla="*/ 5517 h 291"/>
                <a:gd name="T6" fmla="*/ 1845 w 196"/>
                <a:gd name="T7" fmla="*/ 2653 h 291"/>
                <a:gd name="T8" fmla="*/ 0 w 196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291">
                  <a:moveTo>
                    <a:pt x="0" y="0"/>
                  </a:moveTo>
                  <a:cubicBezTo>
                    <a:pt x="34" y="7"/>
                    <a:pt x="153" y="140"/>
                    <a:pt x="175" y="224"/>
                  </a:cubicBezTo>
                  <a:cubicBezTo>
                    <a:pt x="180" y="241"/>
                    <a:pt x="179" y="270"/>
                    <a:pt x="175" y="291"/>
                  </a:cubicBezTo>
                  <a:cubicBezTo>
                    <a:pt x="178" y="271"/>
                    <a:pt x="196" y="252"/>
                    <a:pt x="118" y="140"/>
                  </a:cubicBezTo>
                  <a:cubicBezTo>
                    <a:pt x="40" y="28"/>
                    <a:pt x="31" y="17"/>
                    <a:pt x="0" y="0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9" name="Freeform 137">
              <a:extLst>
                <a:ext uri="{FF2B5EF4-FFF2-40B4-BE49-F238E27FC236}">
                  <a16:creationId xmlns:a16="http://schemas.microsoft.com/office/drawing/2014/main" id="{768D2E80-C20B-4E69-8BFF-6C668F42C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1672"/>
              <a:ext cx="90" cy="352"/>
            </a:xfrm>
            <a:custGeom>
              <a:avLst/>
              <a:gdLst>
                <a:gd name="T0" fmla="*/ 0 w 36"/>
                <a:gd name="T1" fmla="*/ 0 h 132"/>
                <a:gd name="T2" fmla="*/ 125 w 36"/>
                <a:gd name="T3" fmla="*/ 2504 h 132"/>
                <a:gd name="T4" fmla="*/ 270 w 36"/>
                <a:gd name="T5" fmla="*/ 2504 h 132"/>
                <a:gd name="T6" fmla="*/ 283 w 36"/>
                <a:gd name="T7" fmla="*/ 363 h 1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cubicBezTo>
                    <a:pt x="13" y="28"/>
                    <a:pt x="25" y="67"/>
                    <a:pt x="8" y="132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2"/>
                    <a:pt x="36" y="74"/>
                    <a:pt x="18" y="19"/>
                  </a:cubicBezTo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0" name="Freeform 138">
              <a:extLst>
                <a:ext uri="{FF2B5EF4-FFF2-40B4-BE49-F238E27FC236}">
                  <a16:creationId xmlns:a16="http://schemas.microsoft.com/office/drawing/2014/main" id="{FC7D3EA7-F1E2-491D-B08A-15B012995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1" name="Freeform 139">
              <a:extLst>
                <a:ext uri="{FF2B5EF4-FFF2-40B4-BE49-F238E27FC236}">
                  <a16:creationId xmlns:a16="http://schemas.microsoft.com/office/drawing/2014/main" id="{30C6887D-4DF7-4F3A-8C08-4FDDCBE47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2" name="Freeform 140">
              <a:extLst>
                <a:ext uri="{FF2B5EF4-FFF2-40B4-BE49-F238E27FC236}">
                  <a16:creationId xmlns:a16="http://schemas.microsoft.com/office/drawing/2014/main" id="{4DA35EEB-1076-4C22-B2B9-97DCE5AB9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032"/>
              <a:ext cx="1168" cy="2683"/>
            </a:xfrm>
            <a:custGeom>
              <a:avLst/>
              <a:gdLst>
                <a:gd name="T0" fmla="*/ 7118 w 467"/>
                <a:gd name="T1" fmla="*/ 4987 h 1006"/>
                <a:gd name="T2" fmla="*/ 7118 w 467"/>
                <a:gd name="T3" fmla="*/ 4987 h 1006"/>
                <a:gd name="T4" fmla="*/ 7026 w 467"/>
                <a:gd name="T5" fmla="*/ 4689 h 1006"/>
                <a:gd name="T6" fmla="*/ 4617 w 467"/>
                <a:gd name="T7" fmla="*/ 931 h 1006"/>
                <a:gd name="T8" fmla="*/ 2283 w 467"/>
                <a:gd name="T9" fmla="*/ 1366 h 1006"/>
                <a:gd name="T10" fmla="*/ 1533 w 467"/>
                <a:gd name="T11" fmla="*/ 3891 h 1006"/>
                <a:gd name="T12" fmla="*/ 563 w 467"/>
                <a:gd name="T13" fmla="*/ 6033 h 1006"/>
                <a:gd name="T14" fmla="*/ 0 w 467"/>
                <a:gd name="T15" fmla="*/ 9238 h 1006"/>
                <a:gd name="T16" fmla="*/ 250 w 467"/>
                <a:gd name="T17" fmla="*/ 11879 h 1006"/>
                <a:gd name="T18" fmla="*/ 908 w 467"/>
                <a:gd name="T19" fmla="*/ 13620 h 1006"/>
                <a:gd name="T20" fmla="*/ 783 w 467"/>
                <a:gd name="T21" fmla="*/ 16125 h 1006"/>
                <a:gd name="T22" fmla="*/ 533 w 467"/>
                <a:gd name="T23" fmla="*/ 17981 h 1006"/>
                <a:gd name="T24" fmla="*/ 770 w 467"/>
                <a:gd name="T25" fmla="*/ 18437 h 1006"/>
                <a:gd name="T26" fmla="*/ 1050 w 467"/>
                <a:gd name="T27" fmla="*/ 18629 h 1006"/>
                <a:gd name="T28" fmla="*/ 1033 w 467"/>
                <a:gd name="T29" fmla="*/ 18629 h 1006"/>
                <a:gd name="T30" fmla="*/ 1050 w 467"/>
                <a:gd name="T31" fmla="*/ 18629 h 1006"/>
                <a:gd name="T32" fmla="*/ 4347 w 467"/>
                <a:gd name="T33" fmla="*/ 15250 h 1006"/>
                <a:gd name="T34" fmla="*/ 6005 w 467"/>
                <a:gd name="T35" fmla="*/ 10172 h 1006"/>
                <a:gd name="T36" fmla="*/ 7118 w 467"/>
                <a:gd name="T37" fmla="*/ 4987 h 100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67" h="1006">
                  <a:moveTo>
                    <a:pt x="455" y="263"/>
                  </a:moveTo>
                  <a:cubicBezTo>
                    <a:pt x="455" y="263"/>
                    <a:pt x="455" y="263"/>
                    <a:pt x="455" y="263"/>
                  </a:cubicBezTo>
                  <a:cubicBezTo>
                    <a:pt x="454" y="258"/>
                    <a:pt x="451" y="251"/>
                    <a:pt x="449" y="247"/>
                  </a:cubicBezTo>
                  <a:cubicBezTo>
                    <a:pt x="403" y="155"/>
                    <a:pt x="348" y="80"/>
                    <a:pt x="295" y="49"/>
                  </a:cubicBezTo>
                  <a:cubicBezTo>
                    <a:pt x="218" y="0"/>
                    <a:pt x="162" y="42"/>
                    <a:pt x="146" y="72"/>
                  </a:cubicBezTo>
                  <a:cubicBezTo>
                    <a:pt x="116" y="126"/>
                    <a:pt x="107" y="178"/>
                    <a:pt x="98" y="205"/>
                  </a:cubicBezTo>
                  <a:cubicBezTo>
                    <a:pt x="88" y="237"/>
                    <a:pt x="69" y="263"/>
                    <a:pt x="36" y="318"/>
                  </a:cubicBezTo>
                  <a:cubicBezTo>
                    <a:pt x="2" y="377"/>
                    <a:pt x="0" y="435"/>
                    <a:pt x="0" y="487"/>
                  </a:cubicBezTo>
                  <a:cubicBezTo>
                    <a:pt x="0" y="564"/>
                    <a:pt x="11" y="606"/>
                    <a:pt x="16" y="626"/>
                  </a:cubicBezTo>
                  <a:cubicBezTo>
                    <a:pt x="26" y="668"/>
                    <a:pt x="56" y="654"/>
                    <a:pt x="58" y="718"/>
                  </a:cubicBezTo>
                  <a:cubicBezTo>
                    <a:pt x="59" y="753"/>
                    <a:pt x="58" y="806"/>
                    <a:pt x="50" y="850"/>
                  </a:cubicBezTo>
                  <a:cubicBezTo>
                    <a:pt x="42" y="888"/>
                    <a:pt x="20" y="914"/>
                    <a:pt x="34" y="948"/>
                  </a:cubicBezTo>
                  <a:cubicBezTo>
                    <a:pt x="38" y="958"/>
                    <a:pt x="44" y="967"/>
                    <a:pt x="49" y="972"/>
                  </a:cubicBezTo>
                  <a:cubicBezTo>
                    <a:pt x="55" y="977"/>
                    <a:pt x="63" y="979"/>
                    <a:pt x="67" y="982"/>
                  </a:cubicBezTo>
                  <a:cubicBezTo>
                    <a:pt x="66" y="982"/>
                    <a:pt x="66" y="982"/>
                    <a:pt x="66" y="982"/>
                  </a:cubicBezTo>
                  <a:cubicBezTo>
                    <a:pt x="67" y="982"/>
                    <a:pt x="67" y="982"/>
                    <a:pt x="67" y="982"/>
                  </a:cubicBezTo>
                  <a:cubicBezTo>
                    <a:pt x="127" y="1006"/>
                    <a:pt x="226" y="932"/>
                    <a:pt x="278" y="804"/>
                  </a:cubicBezTo>
                  <a:cubicBezTo>
                    <a:pt x="314" y="714"/>
                    <a:pt x="336" y="622"/>
                    <a:pt x="384" y="536"/>
                  </a:cubicBezTo>
                  <a:cubicBezTo>
                    <a:pt x="432" y="450"/>
                    <a:pt x="467" y="333"/>
                    <a:pt x="455" y="26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3" name="Freeform 141">
              <a:extLst>
                <a:ext uri="{FF2B5EF4-FFF2-40B4-BE49-F238E27FC236}">
                  <a16:creationId xmlns:a16="http://schemas.microsoft.com/office/drawing/2014/main" id="{A546F343-1713-4063-BF72-ED2DC7E40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1224"/>
              <a:ext cx="387" cy="1128"/>
            </a:xfrm>
            <a:custGeom>
              <a:avLst/>
              <a:gdLst>
                <a:gd name="T0" fmla="*/ 1903 w 155"/>
                <a:gd name="T1" fmla="*/ 2027 h 423"/>
                <a:gd name="T2" fmla="*/ 1059 w 155"/>
                <a:gd name="T3" fmla="*/ 4381 h 423"/>
                <a:gd name="T4" fmla="*/ 42 w 155"/>
                <a:gd name="T5" fmla="*/ 8021 h 423"/>
                <a:gd name="T6" fmla="*/ 874 w 155"/>
                <a:gd name="T7" fmla="*/ 4245 h 423"/>
                <a:gd name="T8" fmla="*/ 1683 w 155"/>
                <a:gd name="T9" fmla="*/ 2253 h 423"/>
                <a:gd name="T10" fmla="*/ 2412 w 155"/>
                <a:gd name="T11" fmla="*/ 0 h 423"/>
                <a:gd name="T12" fmla="*/ 1903 w 155"/>
                <a:gd name="T13" fmla="*/ 2027 h 4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5" h="423">
                  <a:moveTo>
                    <a:pt x="122" y="107"/>
                  </a:moveTo>
                  <a:cubicBezTo>
                    <a:pt x="113" y="156"/>
                    <a:pt x="104" y="198"/>
                    <a:pt x="68" y="231"/>
                  </a:cubicBezTo>
                  <a:cubicBezTo>
                    <a:pt x="32" y="264"/>
                    <a:pt x="3" y="369"/>
                    <a:pt x="3" y="423"/>
                  </a:cubicBezTo>
                  <a:cubicBezTo>
                    <a:pt x="0" y="335"/>
                    <a:pt x="29" y="257"/>
                    <a:pt x="56" y="224"/>
                  </a:cubicBezTo>
                  <a:cubicBezTo>
                    <a:pt x="83" y="191"/>
                    <a:pt x="96" y="168"/>
                    <a:pt x="108" y="119"/>
                  </a:cubicBezTo>
                  <a:cubicBezTo>
                    <a:pt x="120" y="69"/>
                    <a:pt x="138" y="12"/>
                    <a:pt x="155" y="0"/>
                  </a:cubicBezTo>
                  <a:cubicBezTo>
                    <a:pt x="141" y="9"/>
                    <a:pt x="129" y="65"/>
                    <a:pt x="122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4" name="Freeform 142">
              <a:extLst>
                <a:ext uri="{FF2B5EF4-FFF2-40B4-BE49-F238E27FC236}">
                  <a16:creationId xmlns:a16="http://schemas.microsoft.com/office/drawing/2014/main" id="{34671896-F5FD-459B-87FC-1F3AD9208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784"/>
              <a:ext cx="105" cy="693"/>
            </a:xfrm>
            <a:custGeom>
              <a:avLst/>
              <a:gdLst>
                <a:gd name="T0" fmla="*/ 145 w 42"/>
                <a:gd name="T1" fmla="*/ 0 h 260"/>
                <a:gd name="T2" fmla="*/ 470 w 42"/>
                <a:gd name="T3" fmla="*/ 1365 h 260"/>
                <a:gd name="T4" fmla="*/ 408 w 42"/>
                <a:gd name="T5" fmla="*/ 3580 h 260"/>
                <a:gd name="T6" fmla="*/ 33 w 42"/>
                <a:gd name="T7" fmla="*/ 4923 h 260"/>
                <a:gd name="T8" fmla="*/ 563 w 42"/>
                <a:gd name="T9" fmla="*/ 3468 h 260"/>
                <a:gd name="T10" fmla="*/ 645 w 42"/>
                <a:gd name="T11" fmla="*/ 1079 h 260"/>
                <a:gd name="T12" fmla="*/ 145 w 42"/>
                <a:gd name="T13" fmla="*/ 0 h 2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60">
                  <a:moveTo>
                    <a:pt x="9" y="0"/>
                  </a:moveTo>
                  <a:cubicBezTo>
                    <a:pt x="29" y="18"/>
                    <a:pt x="32" y="26"/>
                    <a:pt x="30" y="72"/>
                  </a:cubicBezTo>
                  <a:cubicBezTo>
                    <a:pt x="29" y="119"/>
                    <a:pt x="29" y="168"/>
                    <a:pt x="26" y="189"/>
                  </a:cubicBezTo>
                  <a:cubicBezTo>
                    <a:pt x="23" y="210"/>
                    <a:pt x="0" y="243"/>
                    <a:pt x="2" y="260"/>
                  </a:cubicBezTo>
                  <a:cubicBezTo>
                    <a:pt x="6" y="236"/>
                    <a:pt x="30" y="216"/>
                    <a:pt x="36" y="183"/>
                  </a:cubicBezTo>
                  <a:cubicBezTo>
                    <a:pt x="42" y="150"/>
                    <a:pt x="41" y="89"/>
                    <a:pt x="41" y="57"/>
                  </a:cubicBezTo>
                  <a:cubicBezTo>
                    <a:pt x="42" y="26"/>
                    <a:pt x="15" y="5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5" name="Freeform 143">
              <a:extLst>
                <a:ext uri="{FF2B5EF4-FFF2-40B4-BE49-F238E27FC236}">
                  <a16:creationId xmlns:a16="http://schemas.microsoft.com/office/drawing/2014/main" id="{481AAF3C-1FCA-4D0A-AFA2-87EFA94A4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1181"/>
              <a:ext cx="57" cy="40"/>
            </a:xfrm>
            <a:custGeom>
              <a:avLst/>
              <a:gdLst>
                <a:gd name="T0" fmla="*/ 0 w 23"/>
                <a:gd name="T1" fmla="*/ 0 h 15"/>
                <a:gd name="T2" fmla="*/ 349 w 23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5">
                  <a:moveTo>
                    <a:pt x="0" y="0"/>
                  </a:moveTo>
                  <a:cubicBezTo>
                    <a:pt x="3" y="9"/>
                    <a:pt x="13" y="15"/>
                    <a:pt x="23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6" name="Freeform 144">
              <a:extLst>
                <a:ext uri="{FF2B5EF4-FFF2-40B4-BE49-F238E27FC236}">
                  <a16:creationId xmlns:a16="http://schemas.microsoft.com/office/drawing/2014/main" id="{E8CD7D67-6B90-4F7D-BF24-ED4DF46EE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216"/>
              <a:ext cx="15" cy="29"/>
            </a:xfrm>
            <a:custGeom>
              <a:avLst/>
              <a:gdLst>
                <a:gd name="T0" fmla="*/ 95 w 6"/>
                <a:gd name="T1" fmla="*/ 0 h 11"/>
                <a:gd name="T2" fmla="*/ 0 w 6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3" y="3"/>
                    <a:pt x="1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7" name="Freeform 145">
              <a:extLst>
                <a:ext uri="{FF2B5EF4-FFF2-40B4-BE49-F238E27FC236}">
                  <a16:creationId xmlns:a16="http://schemas.microsoft.com/office/drawing/2014/main" id="{C88CD148-14EB-4451-B71E-E58D12F3B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1192"/>
              <a:ext cx="50" cy="27"/>
            </a:xfrm>
            <a:custGeom>
              <a:avLst/>
              <a:gdLst>
                <a:gd name="T0" fmla="*/ 0 w 20"/>
                <a:gd name="T1" fmla="*/ 197 h 10"/>
                <a:gd name="T2" fmla="*/ 313 w 2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10"/>
                  </a:moveTo>
                  <a:cubicBezTo>
                    <a:pt x="7" y="7"/>
                    <a:pt x="13" y="3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8" name="Freeform 146">
              <a:extLst>
                <a:ext uri="{FF2B5EF4-FFF2-40B4-BE49-F238E27FC236}">
                  <a16:creationId xmlns:a16="http://schemas.microsoft.com/office/drawing/2014/main" id="{17042045-1E4C-49BB-A92E-07D117CC1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869"/>
              <a:ext cx="17" cy="80"/>
            </a:xfrm>
            <a:custGeom>
              <a:avLst/>
              <a:gdLst>
                <a:gd name="T0" fmla="*/ 87 w 7"/>
                <a:gd name="T1" fmla="*/ 0 h 30"/>
                <a:gd name="T2" fmla="*/ 0 w 7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0">
                  <a:moveTo>
                    <a:pt x="6" y="0"/>
                  </a:moveTo>
                  <a:cubicBezTo>
                    <a:pt x="7" y="11"/>
                    <a:pt x="4" y="20"/>
                    <a:pt x="0" y="3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9" name="Freeform 147">
              <a:extLst>
                <a:ext uri="{FF2B5EF4-FFF2-40B4-BE49-F238E27FC236}">
                  <a16:creationId xmlns:a16="http://schemas.microsoft.com/office/drawing/2014/main" id="{C1B82D3D-998E-436C-A840-3822D0717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909"/>
              <a:ext cx="52" cy="14"/>
            </a:xfrm>
            <a:custGeom>
              <a:avLst/>
              <a:gdLst>
                <a:gd name="T0" fmla="*/ 0 w 21"/>
                <a:gd name="T1" fmla="*/ 109 h 5"/>
                <a:gd name="T2" fmla="*/ 319 w 21"/>
                <a:gd name="T3" fmla="*/ 2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5">
                  <a:moveTo>
                    <a:pt x="0" y="5"/>
                  </a:moveTo>
                  <a:cubicBezTo>
                    <a:pt x="6" y="2"/>
                    <a:pt x="13" y="0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0" name="Freeform 148">
              <a:extLst>
                <a:ext uri="{FF2B5EF4-FFF2-40B4-BE49-F238E27FC236}">
                  <a16:creationId xmlns:a16="http://schemas.microsoft.com/office/drawing/2014/main" id="{1D1080B3-E7F4-481C-990E-B9766811A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893"/>
              <a:ext cx="42" cy="8"/>
            </a:xfrm>
            <a:custGeom>
              <a:avLst/>
              <a:gdLst>
                <a:gd name="T0" fmla="*/ 0 w 17"/>
                <a:gd name="T1" fmla="*/ 35 h 3"/>
                <a:gd name="T2" fmla="*/ 257 w 1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2"/>
                  </a:moveTo>
                  <a:cubicBezTo>
                    <a:pt x="6" y="3"/>
                    <a:pt x="12" y="2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1" name="Freeform 149">
              <a:extLst>
                <a:ext uri="{FF2B5EF4-FFF2-40B4-BE49-F238E27FC236}">
                  <a16:creationId xmlns:a16="http://schemas.microsoft.com/office/drawing/2014/main" id="{A10536AE-3BC3-4266-922D-F6C56E40E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2075"/>
              <a:ext cx="50" cy="53"/>
            </a:xfrm>
            <a:custGeom>
              <a:avLst/>
              <a:gdLst>
                <a:gd name="T0" fmla="*/ 0 w 20"/>
                <a:gd name="T1" fmla="*/ 0 h 20"/>
                <a:gd name="T2" fmla="*/ 313 w 20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cubicBezTo>
                    <a:pt x="3" y="11"/>
                    <a:pt x="11" y="16"/>
                    <a:pt x="20" y="2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2" name="Freeform 150">
              <a:extLst>
                <a:ext uri="{FF2B5EF4-FFF2-40B4-BE49-F238E27FC236}">
                  <a16:creationId xmlns:a16="http://schemas.microsoft.com/office/drawing/2014/main" id="{C14B7E3E-820D-4DC5-861D-AF28333D1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2115"/>
              <a:ext cx="20" cy="29"/>
            </a:xfrm>
            <a:custGeom>
              <a:avLst/>
              <a:gdLst>
                <a:gd name="T0" fmla="*/ 125 w 8"/>
                <a:gd name="T1" fmla="*/ 0 h 11"/>
                <a:gd name="T2" fmla="*/ 0 w 8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5" y="3"/>
                    <a:pt x="2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3" name="Freeform 151">
              <a:extLst>
                <a:ext uri="{FF2B5EF4-FFF2-40B4-BE49-F238E27FC236}">
                  <a16:creationId xmlns:a16="http://schemas.microsoft.com/office/drawing/2014/main" id="{823EE3F4-2342-4016-A343-D184694FA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2080"/>
              <a:ext cx="22" cy="29"/>
            </a:xfrm>
            <a:custGeom>
              <a:avLst/>
              <a:gdLst>
                <a:gd name="T0" fmla="*/ 0 w 9"/>
                <a:gd name="T1" fmla="*/ 200 h 11"/>
                <a:gd name="T2" fmla="*/ 132 w 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2" y="7"/>
                    <a:pt x="5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4" name="Freeform 152">
              <a:extLst>
                <a:ext uri="{FF2B5EF4-FFF2-40B4-BE49-F238E27FC236}">
                  <a16:creationId xmlns:a16="http://schemas.microsoft.com/office/drawing/2014/main" id="{A7B978BC-5154-4267-A5BA-FAFEB307C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397"/>
              <a:ext cx="18" cy="64"/>
            </a:xfrm>
            <a:custGeom>
              <a:avLst/>
              <a:gdLst>
                <a:gd name="T0" fmla="*/ 0 w 7"/>
                <a:gd name="T1" fmla="*/ 0 h 24"/>
                <a:gd name="T2" fmla="*/ 85 w 7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8"/>
                    <a:pt x="7" y="15"/>
                    <a:pt x="5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5" name="Freeform 153">
              <a:extLst>
                <a:ext uri="{FF2B5EF4-FFF2-40B4-BE49-F238E27FC236}">
                  <a16:creationId xmlns:a16="http://schemas.microsoft.com/office/drawing/2014/main" id="{00574E66-6DB5-49FA-9087-02C21EF10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424"/>
              <a:ext cx="35" cy="16"/>
            </a:xfrm>
            <a:custGeom>
              <a:avLst/>
              <a:gdLst>
                <a:gd name="T0" fmla="*/ 0 w 14"/>
                <a:gd name="T1" fmla="*/ 115 h 6"/>
                <a:gd name="T2" fmla="*/ 220 w 14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3" y="2"/>
                    <a:pt x="8" y="0"/>
                    <a:pt x="14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6" name="Freeform 154">
              <a:extLst>
                <a:ext uri="{FF2B5EF4-FFF2-40B4-BE49-F238E27FC236}">
                  <a16:creationId xmlns:a16="http://schemas.microsoft.com/office/drawing/2014/main" id="{77F7B88A-3E72-47A9-A9DC-D6D18CE29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2408"/>
              <a:ext cx="30" cy="13"/>
            </a:xfrm>
            <a:custGeom>
              <a:avLst/>
              <a:gdLst>
                <a:gd name="T0" fmla="*/ 0 w 12"/>
                <a:gd name="T1" fmla="*/ 68 h 5"/>
                <a:gd name="T2" fmla="*/ 188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5" y="5"/>
                    <a:pt x="9" y="4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7" name="Freeform 155">
              <a:extLst>
                <a:ext uri="{FF2B5EF4-FFF2-40B4-BE49-F238E27FC236}">
                  <a16:creationId xmlns:a16="http://schemas.microsoft.com/office/drawing/2014/main" id="{839F1D03-0DA9-489C-B9A2-B666CFA42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288"/>
              <a:ext cx="25" cy="93"/>
            </a:xfrm>
            <a:custGeom>
              <a:avLst/>
              <a:gdLst>
                <a:gd name="T0" fmla="*/ 113 w 10"/>
                <a:gd name="T1" fmla="*/ 0 h 35"/>
                <a:gd name="T2" fmla="*/ 0 w 10"/>
                <a:gd name="T3" fmla="*/ 6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5">
                  <a:moveTo>
                    <a:pt x="7" y="0"/>
                  </a:moveTo>
                  <a:cubicBezTo>
                    <a:pt x="10" y="12"/>
                    <a:pt x="8" y="25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8" name="Freeform 156">
              <a:extLst>
                <a:ext uri="{FF2B5EF4-FFF2-40B4-BE49-F238E27FC236}">
                  <a16:creationId xmlns:a16="http://schemas.microsoft.com/office/drawing/2014/main" id="{0CBFA1F4-F38C-4C91-9A81-77A5AA39A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3352"/>
              <a:ext cx="33" cy="8"/>
            </a:xfrm>
            <a:custGeom>
              <a:avLst/>
              <a:gdLst>
                <a:gd name="T0" fmla="*/ 0 w 13"/>
                <a:gd name="T1" fmla="*/ 21 h 3"/>
                <a:gd name="T2" fmla="*/ 213 w 1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1"/>
                  </a:moveTo>
                  <a:cubicBezTo>
                    <a:pt x="4" y="0"/>
                    <a:pt x="9" y="1"/>
                    <a:pt x="13" y="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9" name="Freeform 157">
              <a:extLst>
                <a:ext uri="{FF2B5EF4-FFF2-40B4-BE49-F238E27FC236}">
                  <a16:creationId xmlns:a16="http://schemas.microsoft.com/office/drawing/2014/main" id="{7AADB2E7-14EA-4A0E-BCB4-4E31FA43F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3397"/>
              <a:ext cx="57" cy="56"/>
            </a:xfrm>
            <a:custGeom>
              <a:avLst/>
              <a:gdLst>
                <a:gd name="T0" fmla="*/ 0 w 23"/>
                <a:gd name="T1" fmla="*/ 0 h 21"/>
                <a:gd name="T2" fmla="*/ 349 w 2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1">
                  <a:moveTo>
                    <a:pt x="0" y="0"/>
                  </a:moveTo>
                  <a:cubicBezTo>
                    <a:pt x="2" y="11"/>
                    <a:pt x="11" y="20"/>
                    <a:pt x="23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0" name="Freeform 158">
              <a:extLst>
                <a:ext uri="{FF2B5EF4-FFF2-40B4-BE49-F238E27FC236}">
                  <a16:creationId xmlns:a16="http://schemas.microsoft.com/office/drawing/2014/main" id="{9CB9626A-333D-43BD-A8CB-B6D92B43E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3440"/>
              <a:ext cx="25" cy="32"/>
            </a:xfrm>
            <a:custGeom>
              <a:avLst/>
              <a:gdLst>
                <a:gd name="T0" fmla="*/ 158 w 10"/>
                <a:gd name="T1" fmla="*/ 0 h 12"/>
                <a:gd name="T2" fmla="*/ 0 w 10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6" y="3"/>
                    <a:pt x="2" y="7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1" name="Freeform 159">
              <a:extLst>
                <a:ext uri="{FF2B5EF4-FFF2-40B4-BE49-F238E27FC236}">
                  <a16:creationId xmlns:a16="http://schemas.microsoft.com/office/drawing/2014/main" id="{48B1338C-E060-4607-80B1-A3D2F6666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3413"/>
              <a:ext cx="47" cy="16"/>
            </a:xfrm>
            <a:custGeom>
              <a:avLst/>
              <a:gdLst>
                <a:gd name="T0" fmla="*/ 0 w 19"/>
                <a:gd name="T1" fmla="*/ 115 h 6"/>
                <a:gd name="T2" fmla="*/ 287 w 1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7" y="6"/>
                    <a:pt x="13" y="3"/>
                    <a:pt x="1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2" name="Freeform 160">
              <a:extLst>
                <a:ext uri="{FF2B5EF4-FFF2-40B4-BE49-F238E27FC236}">
                  <a16:creationId xmlns:a16="http://schemas.microsoft.com/office/drawing/2014/main" id="{CACB1ED3-A3CF-4D8E-BA4D-BB14EAA2F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312"/>
              <a:ext cx="45" cy="13"/>
            </a:xfrm>
            <a:custGeom>
              <a:avLst/>
              <a:gdLst>
                <a:gd name="T0" fmla="*/ 283 w 18"/>
                <a:gd name="T1" fmla="*/ 0 h 5"/>
                <a:gd name="T2" fmla="*/ 0 w 18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cubicBezTo>
                    <a:pt x="11" y="0"/>
                    <a:pt x="6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3" name="Freeform 161">
              <a:extLst>
                <a:ext uri="{FF2B5EF4-FFF2-40B4-BE49-F238E27FC236}">
                  <a16:creationId xmlns:a16="http://schemas.microsoft.com/office/drawing/2014/main" id="{75929800-A281-4DA5-9B75-F0E2D3F56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3035"/>
              <a:ext cx="20" cy="120"/>
            </a:xfrm>
            <a:custGeom>
              <a:avLst/>
              <a:gdLst>
                <a:gd name="T0" fmla="*/ 0 w 8"/>
                <a:gd name="T1" fmla="*/ 0 h 45"/>
                <a:gd name="T2" fmla="*/ 50 w 8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5">
                  <a:moveTo>
                    <a:pt x="0" y="0"/>
                  </a:moveTo>
                  <a:cubicBezTo>
                    <a:pt x="8" y="11"/>
                    <a:pt x="8" y="32"/>
                    <a:pt x="3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4" name="Freeform 162">
              <a:extLst>
                <a:ext uri="{FF2B5EF4-FFF2-40B4-BE49-F238E27FC236}">
                  <a16:creationId xmlns:a16="http://schemas.microsoft.com/office/drawing/2014/main" id="{9EF53EA0-9901-40E7-945E-6E3D2FD4E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3104"/>
              <a:ext cx="48" cy="5"/>
            </a:xfrm>
            <a:custGeom>
              <a:avLst/>
              <a:gdLst>
                <a:gd name="T0" fmla="*/ 0 w 19"/>
                <a:gd name="T1" fmla="*/ 33 h 2"/>
                <a:gd name="T2" fmla="*/ 306 w 19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">
                  <a:moveTo>
                    <a:pt x="0" y="2"/>
                  </a:moveTo>
                  <a:cubicBezTo>
                    <a:pt x="6" y="0"/>
                    <a:pt x="12" y="0"/>
                    <a:pt x="19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5" name="Freeform 163">
              <a:extLst>
                <a:ext uri="{FF2B5EF4-FFF2-40B4-BE49-F238E27FC236}">
                  <a16:creationId xmlns:a16="http://schemas.microsoft.com/office/drawing/2014/main" id="{7E721CE4-13F4-4850-8135-38EA5E6FD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3056"/>
              <a:ext cx="20" cy="109"/>
            </a:xfrm>
            <a:custGeom>
              <a:avLst/>
              <a:gdLst>
                <a:gd name="T0" fmla="*/ 20 w 8"/>
                <a:gd name="T1" fmla="*/ 0 h 41"/>
                <a:gd name="T2" fmla="*/ 0 w 8"/>
                <a:gd name="T3" fmla="*/ 77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1">
                  <a:moveTo>
                    <a:pt x="1" y="0"/>
                  </a:moveTo>
                  <a:cubicBezTo>
                    <a:pt x="8" y="12"/>
                    <a:pt x="8" y="30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6" name="Freeform 164">
              <a:extLst>
                <a:ext uri="{FF2B5EF4-FFF2-40B4-BE49-F238E27FC236}">
                  <a16:creationId xmlns:a16="http://schemas.microsoft.com/office/drawing/2014/main" id="{09818D81-81AB-482A-8F8B-10BB2C243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3115"/>
              <a:ext cx="45" cy="8"/>
            </a:xfrm>
            <a:custGeom>
              <a:avLst/>
              <a:gdLst>
                <a:gd name="T0" fmla="*/ 0 w 18"/>
                <a:gd name="T1" fmla="*/ 56 h 3"/>
                <a:gd name="T2" fmla="*/ 283 w 18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">
                  <a:moveTo>
                    <a:pt x="0" y="3"/>
                  </a:moveTo>
                  <a:cubicBezTo>
                    <a:pt x="6" y="1"/>
                    <a:pt x="12" y="0"/>
                    <a:pt x="18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7" name="Freeform 165">
              <a:extLst>
                <a:ext uri="{FF2B5EF4-FFF2-40B4-BE49-F238E27FC236}">
                  <a16:creationId xmlns:a16="http://schemas.microsoft.com/office/drawing/2014/main" id="{90F6174E-3DF2-459F-88F8-EFDAA1172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3053"/>
              <a:ext cx="95" cy="56"/>
            </a:xfrm>
            <a:custGeom>
              <a:avLst/>
              <a:gdLst>
                <a:gd name="T0" fmla="*/ 0 w 38"/>
                <a:gd name="T1" fmla="*/ 285 h 21"/>
                <a:gd name="T2" fmla="*/ 375 w 38"/>
                <a:gd name="T3" fmla="*/ 56 h 21"/>
                <a:gd name="T4" fmla="*/ 175 w 38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6" y="13"/>
                    <a:pt x="16" y="0"/>
                    <a:pt x="24" y="3"/>
                  </a:cubicBezTo>
                  <a:cubicBezTo>
                    <a:pt x="38" y="8"/>
                    <a:pt x="16" y="20"/>
                    <a:pt x="11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8" name="Freeform 166">
              <a:extLst>
                <a:ext uri="{FF2B5EF4-FFF2-40B4-BE49-F238E27FC236}">
                  <a16:creationId xmlns:a16="http://schemas.microsoft.com/office/drawing/2014/main" id="{D9CB0988-A7D2-424F-B121-D481CC13A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037"/>
              <a:ext cx="82" cy="59"/>
            </a:xfrm>
            <a:custGeom>
              <a:avLst/>
              <a:gdLst>
                <a:gd name="T0" fmla="*/ 0 w 33"/>
                <a:gd name="T1" fmla="*/ 215 h 22"/>
                <a:gd name="T2" fmla="*/ 340 w 33"/>
                <a:gd name="T3" fmla="*/ 94 h 22"/>
                <a:gd name="T4" fmla="*/ 42 w 33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2">
                  <a:moveTo>
                    <a:pt x="0" y="11"/>
                  </a:moveTo>
                  <a:cubicBezTo>
                    <a:pt x="6" y="9"/>
                    <a:pt x="17" y="0"/>
                    <a:pt x="22" y="5"/>
                  </a:cubicBezTo>
                  <a:cubicBezTo>
                    <a:pt x="33" y="14"/>
                    <a:pt x="7" y="22"/>
                    <a:pt x="3" y="2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9" name="Freeform 167">
              <a:extLst>
                <a:ext uri="{FF2B5EF4-FFF2-40B4-BE49-F238E27FC236}">
                  <a16:creationId xmlns:a16="http://schemas.microsoft.com/office/drawing/2014/main" id="{0FAFA059-58C8-43DE-9D4D-992A5C2C8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3131"/>
              <a:ext cx="48" cy="10"/>
            </a:xfrm>
            <a:custGeom>
              <a:avLst/>
              <a:gdLst>
                <a:gd name="T0" fmla="*/ 0 w 19"/>
                <a:gd name="T1" fmla="*/ 0 h 4"/>
                <a:gd name="T2" fmla="*/ 306 w 19"/>
                <a:gd name="T3" fmla="*/ 5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">
                  <a:moveTo>
                    <a:pt x="0" y="0"/>
                  </a:moveTo>
                  <a:cubicBezTo>
                    <a:pt x="6" y="4"/>
                    <a:pt x="13" y="3"/>
                    <a:pt x="19" y="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0" name="Freeform 168">
              <a:extLst>
                <a:ext uri="{FF2B5EF4-FFF2-40B4-BE49-F238E27FC236}">
                  <a16:creationId xmlns:a16="http://schemas.microsoft.com/office/drawing/2014/main" id="{B0828A70-F159-44DA-B507-4E6320402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3141"/>
              <a:ext cx="50" cy="19"/>
            </a:xfrm>
            <a:custGeom>
              <a:avLst/>
              <a:gdLst>
                <a:gd name="T0" fmla="*/ 0 w 20"/>
                <a:gd name="T1" fmla="*/ 22 h 7"/>
                <a:gd name="T2" fmla="*/ 313 w 20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1"/>
                  </a:moveTo>
                  <a:cubicBezTo>
                    <a:pt x="8" y="0"/>
                    <a:pt x="14" y="4"/>
                    <a:pt x="20" y="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1" name="Freeform 169">
              <a:extLst>
                <a:ext uri="{FF2B5EF4-FFF2-40B4-BE49-F238E27FC236}">
                  <a16:creationId xmlns:a16="http://schemas.microsoft.com/office/drawing/2014/main" id="{A74A9671-C7DB-4ADE-BCBF-7E626DE99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1741"/>
              <a:ext cx="65" cy="112"/>
            </a:xfrm>
            <a:custGeom>
              <a:avLst/>
              <a:gdLst>
                <a:gd name="T0" fmla="*/ 363 w 26"/>
                <a:gd name="T1" fmla="*/ 0 h 42"/>
                <a:gd name="T2" fmla="*/ 0 w 26"/>
                <a:gd name="T3" fmla="*/ 797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2">
                  <a:moveTo>
                    <a:pt x="23" y="0"/>
                  </a:moveTo>
                  <a:cubicBezTo>
                    <a:pt x="26" y="18"/>
                    <a:pt x="13" y="31"/>
                    <a:pt x="0" y="4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2" name="Freeform 170">
              <a:extLst>
                <a:ext uri="{FF2B5EF4-FFF2-40B4-BE49-F238E27FC236}">
                  <a16:creationId xmlns:a16="http://schemas.microsoft.com/office/drawing/2014/main" id="{1C34FEC2-00D7-4C58-96EB-BC6867E64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1816"/>
              <a:ext cx="40" cy="32"/>
            </a:xfrm>
            <a:custGeom>
              <a:avLst/>
              <a:gdLst>
                <a:gd name="T0" fmla="*/ 250 w 16"/>
                <a:gd name="T1" fmla="*/ 227 h 12"/>
                <a:gd name="T2" fmla="*/ 0 w 1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cubicBezTo>
                    <a:pt x="12" y="6"/>
                    <a:pt x="6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3" name="Freeform 171">
              <a:extLst>
                <a:ext uri="{FF2B5EF4-FFF2-40B4-BE49-F238E27FC236}">
                  <a16:creationId xmlns:a16="http://schemas.microsoft.com/office/drawing/2014/main" id="{32602681-1B77-452F-BB28-D39867657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357"/>
              <a:ext cx="27" cy="112"/>
            </a:xfrm>
            <a:custGeom>
              <a:avLst/>
              <a:gdLst>
                <a:gd name="T0" fmla="*/ 133 w 11"/>
                <a:gd name="T1" fmla="*/ 0 h 42"/>
                <a:gd name="T2" fmla="*/ 0 w 11"/>
                <a:gd name="T3" fmla="*/ 797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2">
                  <a:moveTo>
                    <a:pt x="9" y="0"/>
                  </a:moveTo>
                  <a:cubicBezTo>
                    <a:pt x="11" y="15"/>
                    <a:pt x="10" y="31"/>
                    <a:pt x="0" y="4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4" name="Freeform 172">
              <a:extLst>
                <a:ext uri="{FF2B5EF4-FFF2-40B4-BE49-F238E27FC236}">
                  <a16:creationId xmlns:a16="http://schemas.microsoft.com/office/drawing/2014/main" id="{B31C6556-7E23-4434-ABF3-7B0028B86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1419"/>
              <a:ext cx="43" cy="8"/>
            </a:xfrm>
            <a:custGeom>
              <a:avLst/>
              <a:gdLst>
                <a:gd name="T0" fmla="*/ 0 w 17"/>
                <a:gd name="T1" fmla="*/ 21 h 3"/>
                <a:gd name="T2" fmla="*/ 276 w 17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1"/>
                  </a:moveTo>
                  <a:cubicBezTo>
                    <a:pt x="6" y="0"/>
                    <a:pt x="12" y="1"/>
                    <a:pt x="17" y="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5" name="Freeform 173">
              <a:extLst>
                <a:ext uri="{FF2B5EF4-FFF2-40B4-BE49-F238E27FC236}">
                  <a16:creationId xmlns:a16="http://schemas.microsoft.com/office/drawing/2014/main" id="{F9A6F757-B4B5-472D-A372-E1A510CF8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672"/>
              <a:ext cx="32" cy="136"/>
            </a:xfrm>
            <a:custGeom>
              <a:avLst/>
              <a:gdLst>
                <a:gd name="T0" fmla="*/ 194 w 13"/>
                <a:gd name="T1" fmla="*/ 0 h 51"/>
                <a:gd name="T2" fmla="*/ 91 w 13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1">
                  <a:moveTo>
                    <a:pt x="13" y="0"/>
                  </a:moveTo>
                  <a:cubicBezTo>
                    <a:pt x="0" y="13"/>
                    <a:pt x="4" y="34"/>
                    <a:pt x="6" y="5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6" name="Freeform 174">
              <a:extLst>
                <a:ext uri="{FF2B5EF4-FFF2-40B4-BE49-F238E27FC236}">
                  <a16:creationId xmlns:a16="http://schemas.microsoft.com/office/drawing/2014/main" id="{9F103236-B58F-4EB6-B2D2-19658D316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1747"/>
              <a:ext cx="48" cy="1"/>
            </a:xfrm>
            <a:custGeom>
              <a:avLst/>
              <a:gdLst>
                <a:gd name="T0" fmla="*/ 306 w 19"/>
                <a:gd name="T1" fmla="*/ 0 h 1"/>
                <a:gd name="T2" fmla="*/ 0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2" y="0"/>
                    <a:pt x="6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7" name="Freeform 175">
              <a:extLst>
                <a:ext uri="{FF2B5EF4-FFF2-40B4-BE49-F238E27FC236}">
                  <a16:creationId xmlns:a16="http://schemas.microsoft.com/office/drawing/2014/main" id="{5F4F4C9C-C416-4B5F-8C04-23C13ECC3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1557"/>
              <a:ext cx="65" cy="120"/>
            </a:xfrm>
            <a:custGeom>
              <a:avLst/>
              <a:gdLst>
                <a:gd name="T0" fmla="*/ 375 w 26"/>
                <a:gd name="T1" fmla="*/ 0 h 45"/>
                <a:gd name="T2" fmla="*/ 0 w 26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5">
                  <a:moveTo>
                    <a:pt x="24" y="0"/>
                  </a:moveTo>
                  <a:cubicBezTo>
                    <a:pt x="26" y="19"/>
                    <a:pt x="17" y="36"/>
                    <a:pt x="0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8" name="Freeform 176">
              <a:extLst>
                <a:ext uri="{FF2B5EF4-FFF2-40B4-BE49-F238E27FC236}">
                  <a16:creationId xmlns:a16="http://schemas.microsoft.com/office/drawing/2014/main" id="{3016101C-9D06-4EDD-8397-453F62E2A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1653"/>
              <a:ext cx="35" cy="30"/>
            </a:xfrm>
            <a:custGeom>
              <a:avLst/>
              <a:gdLst>
                <a:gd name="T0" fmla="*/ 0 w 14"/>
                <a:gd name="T1" fmla="*/ 0 h 11"/>
                <a:gd name="T2" fmla="*/ 220 w 14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5" y="2"/>
                    <a:pt x="10" y="6"/>
                    <a:pt x="14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9" name="Freeform 177">
              <a:extLst>
                <a:ext uri="{FF2B5EF4-FFF2-40B4-BE49-F238E27FC236}">
                  <a16:creationId xmlns:a16="http://schemas.microsoft.com/office/drawing/2014/main" id="{D8F05E15-EEBC-4799-A737-D4E8B2B8D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933"/>
              <a:ext cx="20" cy="120"/>
            </a:xfrm>
            <a:custGeom>
              <a:avLst/>
              <a:gdLst>
                <a:gd name="T0" fmla="*/ 125 w 8"/>
                <a:gd name="T1" fmla="*/ 0 h 45"/>
                <a:gd name="T2" fmla="*/ 63 w 8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5">
                  <a:moveTo>
                    <a:pt x="8" y="0"/>
                  </a:moveTo>
                  <a:cubicBezTo>
                    <a:pt x="0" y="11"/>
                    <a:pt x="0" y="33"/>
                    <a:pt x="4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0" name="Freeform 178">
              <a:extLst>
                <a:ext uri="{FF2B5EF4-FFF2-40B4-BE49-F238E27FC236}">
                  <a16:creationId xmlns:a16="http://schemas.microsoft.com/office/drawing/2014/main" id="{26279572-BC48-472A-9CBA-3486AB00D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005"/>
              <a:ext cx="47" cy="6"/>
            </a:xfrm>
            <a:custGeom>
              <a:avLst/>
              <a:gdLst>
                <a:gd name="T0" fmla="*/ 287 w 19"/>
                <a:gd name="T1" fmla="*/ 54 h 2"/>
                <a:gd name="T2" fmla="*/ 0 w 19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">
                  <a:moveTo>
                    <a:pt x="19" y="2"/>
                  </a:moveTo>
                  <a:cubicBezTo>
                    <a:pt x="13" y="0"/>
                    <a:pt x="6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1" name="Freeform 179">
              <a:extLst>
                <a:ext uri="{FF2B5EF4-FFF2-40B4-BE49-F238E27FC236}">
                  <a16:creationId xmlns:a16="http://schemas.microsoft.com/office/drawing/2014/main" id="{A82A5841-130F-4911-A894-C6F25440D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259"/>
              <a:ext cx="95" cy="42"/>
            </a:xfrm>
            <a:custGeom>
              <a:avLst/>
              <a:gdLst>
                <a:gd name="T0" fmla="*/ 595 w 38"/>
                <a:gd name="T1" fmla="*/ 221 h 16"/>
                <a:gd name="T2" fmla="*/ 0 w 38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6">
                  <a:moveTo>
                    <a:pt x="38" y="12"/>
                  </a:moveTo>
                  <a:cubicBezTo>
                    <a:pt x="25" y="16"/>
                    <a:pt x="10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2" name="Freeform 180">
              <a:extLst>
                <a:ext uri="{FF2B5EF4-FFF2-40B4-BE49-F238E27FC236}">
                  <a16:creationId xmlns:a16="http://schemas.microsoft.com/office/drawing/2014/main" id="{A048C0F3-E58F-41CB-9948-B128FD692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2288"/>
              <a:ext cx="8" cy="37"/>
            </a:xfrm>
            <a:custGeom>
              <a:avLst/>
              <a:gdLst>
                <a:gd name="T0" fmla="*/ 56 w 3"/>
                <a:gd name="T1" fmla="*/ 0 h 14"/>
                <a:gd name="T2" fmla="*/ 0 w 3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2" y="5"/>
                    <a:pt x="1" y="9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3" name="Freeform 181">
              <a:extLst>
                <a:ext uri="{FF2B5EF4-FFF2-40B4-BE49-F238E27FC236}">
                  <a16:creationId xmlns:a16="http://schemas.microsoft.com/office/drawing/2014/main" id="{57310170-8E4F-4EFE-8875-441374306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1341"/>
              <a:ext cx="7" cy="88"/>
            </a:xfrm>
            <a:custGeom>
              <a:avLst/>
              <a:gdLst>
                <a:gd name="T0" fmla="*/ 0 w 3"/>
                <a:gd name="T1" fmla="*/ 0 h 33"/>
                <a:gd name="T2" fmla="*/ 0 w 3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3" y="10"/>
                    <a:pt x="3" y="23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4" name="Freeform 182">
              <a:extLst>
                <a:ext uri="{FF2B5EF4-FFF2-40B4-BE49-F238E27FC236}">
                  <a16:creationId xmlns:a16="http://schemas.microsoft.com/office/drawing/2014/main" id="{91BC3798-334A-46EC-A34D-4C25CDEDD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1405"/>
              <a:ext cx="30" cy="3"/>
            </a:xfrm>
            <a:custGeom>
              <a:avLst/>
              <a:gdLst>
                <a:gd name="T0" fmla="*/ 0 w 12"/>
                <a:gd name="T1" fmla="*/ 27 h 1"/>
                <a:gd name="T2" fmla="*/ 188 w 12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">
                  <a:moveTo>
                    <a:pt x="0" y="1"/>
                  </a:moveTo>
                  <a:cubicBezTo>
                    <a:pt x="4" y="0"/>
                    <a:pt x="8" y="0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5" name="Freeform 183">
              <a:extLst>
                <a:ext uri="{FF2B5EF4-FFF2-40B4-BE49-F238E27FC236}">
                  <a16:creationId xmlns:a16="http://schemas.microsoft.com/office/drawing/2014/main" id="{2679D4B2-A448-4064-9497-26D3E2CD6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957"/>
              <a:ext cx="20" cy="110"/>
            </a:xfrm>
            <a:custGeom>
              <a:avLst/>
              <a:gdLst>
                <a:gd name="T0" fmla="*/ 113 w 8"/>
                <a:gd name="T1" fmla="*/ 0 h 41"/>
                <a:gd name="T2" fmla="*/ 125 w 8"/>
                <a:gd name="T3" fmla="*/ 79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1">
                  <a:moveTo>
                    <a:pt x="7" y="0"/>
                  </a:moveTo>
                  <a:cubicBezTo>
                    <a:pt x="0" y="12"/>
                    <a:pt x="0" y="29"/>
                    <a:pt x="8" y="4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6" name="Freeform 184">
              <a:extLst>
                <a:ext uri="{FF2B5EF4-FFF2-40B4-BE49-F238E27FC236}">
                  <a16:creationId xmlns:a16="http://schemas.microsoft.com/office/drawing/2014/main" id="{AAD7BF97-F98D-4472-AF81-E72005127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016"/>
              <a:ext cx="43" cy="5"/>
            </a:xfrm>
            <a:custGeom>
              <a:avLst/>
              <a:gdLst>
                <a:gd name="T0" fmla="*/ 276 w 17"/>
                <a:gd name="T1" fmla="*/ 33 h 2"/>
                <a:gd name="T2" fmla="*/ 0 w 17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">
                  <a:moveTo>
                    <a:pt x="17" y="2"/>
                  </a:moveTo>
                  <a:cubicBezTo>
                    <a:pt x="12" y="0"/>
                    <a:pt x="6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7" name="Freeform 185">
              <a:extLst>
                <a:ext uri="{FF2B5EF4-FFF2-40B4-BE49-F238E27FC236}">
                  <a16:creationId xmlns:a16="http://schemas.microsoft.com/office/drawing/2014/main" id="{F4975BF8-2633-45B6-9CD3-337810174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64"/>
              <a:ext cx="65" cy="43"/>
            </a:xfrm>
            <a:custGeom>
              <a:avLst/>
              <a:gdLst>
                <a:gd name="T0" fmla="*/ 408 w 26"/>
                <a:gd name="T1" fmla="*/ 253 h 16"/>
                <a:gd name="T2" fmla="*/ 0 w 26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6">
                  <a:moveTo>
                    <a:pt x="26" y="13"/>
                  </a:moveTo>
                  <a:cubicBezTo>
                    <a:pt x="15" y="16"/>
                    <a:pt x="3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8" name="Freeform 186">
              <a:extLst>
                <a:ext uri="{FF2B5EF4-FFF2-40B4-BE49-F238E27FC236}">
                  <a16:creationId xmlns:a16="http://schemas.microsoft.com/office/drawing/2014/main" id="{9FDE59CA-A3B0-4450-A30C-181EF56C3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1896"/>
              <a:ext cx="15" cy="45"/>
            </a:xfrm>
            <a:custGeom>
              <a:avLst/>
              <a:gdLst>
                <a:gd name="T0" fmla="*/ 95 w 6"/>
                <a:gd name="T1" fmla="*/ 0 h 17"/>
                <a:gd name="T2" fmla="*/ 0 w 6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6" y="0"/>
                  </a:moveTo>
                  <a:cubicBezTo>
                    <a:pt x="5" y="6"/>
                    <a:pt x="3" y="11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9" name="Freeform 187">
              <a:extLst>
                <a:ext uri="{FF2B5EF4-FFF2-40B4-BE49-F238E27FC236}">
                  <a16:creationId xmlns:a16="http://schemas.microsoft.com/office/drawing/2014/main" id="{E2CAAF76-2187-443A-8613-9C1BDA88C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2229"/>
              <a:ext cx="87" cy="27"/>
            </a:xfrm>
            <a:custGeom>
              <a:avLst/>
              <a:gdLst>
                <a:gd name="T0" fmla="*/ 537 w 35"/>
                <a:gd name="T1" fmla="*/ 38 h 10"/>
                <a:gd name="T2" fmla="*/ 0 w 35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0">
                  <a:moveTo>
                    <a:pt x="35" y="2"/>
                  </a:moveTo>
                  <a:cubicBezTo>
                    <a:pt x="25" y="10"/>
                    <a:pt x="1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0" name="Freeform 188">
              <a:extLst>
                <a:ext uri="{FF2B5EF4-FFF2-40B4-BE49-F238E27FC236}">
                  <a16:creationId xmlns:a16="http://schemas.microsoft.com/office/drawing/2014/main" id="{1D3DC9C1-01BE-4957-9FE9-B2A2AFF62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245"/>
              <a:ext cx="2" cy="43"/>
            </a:xfrm>
            <a:custGeom>
              <a:avLst/>
              <a:gdLst>
                <a:gd name="T0" fmla="*/ 8 w 1"/>
                <a:gd name="T1" fmla="*/ 0 h 16"/>
                <a:gd name="T2" fmla="*/ 0 w 1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6">
                  <a:moveTo>
                    <a:pt x="1" y="0"/>
                  </a:moveTo>
                  <a:cubicBezTo>
                    <a:pt x="1" y="5"/>
                    <a:pt x="1" y="11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1" name="Freeform 189">
              <a:extLst>
                <a:ext uri="{FF2B5EF4-FFF2-40B4-BE49-F238E27FC236}">
                  <a16:creationId xmlns:a16="http://schemas.microsoft.com/office/drawing/2014/main" id="{DF1F8460-B265-4508-9BA2-7CDC909DF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416"/>
              <a:ext cx="70" cy="27"/>
            </a:xfrm>
            <a:custGeom>
              <a:avLst/>
              <a:gdLst>
                <a:gd name="T0" fmla="*/ 438 w 28"/>
                <a:gd name="T1" fmla="*/ 81 h 10"/>
                <a:gd name="T2" fmla="*/ 0 w 2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0">
                  <a:moveTo>
                    <a:pt x="28" y="4"/>
                  </a:moveTo>
                  <a:cubicBezTo>
                    <a:pt x="21" y="10"/>
                    <a:pt x="8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2" name="Freeform 190">
              <a:extLst>
                <a:ext uri="{FF2B5EF4-FFF2-40B4-BE49-F238E27FC236}">
                  <a16:creationId xmlns:a16="http://schemas.microsoft.com/office/drawing/2014/main" id="{1075BC0E-8807-46DF-8326-AA6BA5B1D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435"/>
              <a:ext cx="1" cy="32"/>
            </a:xfrm>
            <a:custGeom>
              <a:avLst/>
              <a:gdLst>
                <a:gd name="T0" fmla="*/ 0 w 1"/>
                <a:gd name="T1" fmla="*/ 0 h 12"/>
                <a:gd name="T2" fmla="*/ 0 w 1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2">
                  <a:moveTo>
                    <a:pt x="0" y="0"/>
                  </a:moveTo>
                  <a:cubicBezTo>
                    <a:pt x="0" y="4"/>
                    <a:pt x="0" y="8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3" name="Freeform 191">
              <a:extLst>
                <a:ext uri="{FF2B5EF4-FFF2-40B4-BE49-F238E27FC236}">
                  <a16:creationId xmlns:a16="http://schemas.microsoft.com/office/drawing/2014/main" id="{F3C49D67-7F8B-4C3E-A05D-98BA45E9B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560"/>
              <a:ext cx="15" cy="69"/>
            </a:xfrm>
            <a:custGeom>
              <a:avLst/>
              <a:gdLst>
                <a:gd name="T0" fmla="*/ 95 w 6"/>
                <a:gd name="T1" fmla="*/ 0 h 26"/>
                <a:gd name="T2" fmla="*/ 95 w 6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6">
                  <a:moveTo>
                    <a:pt x="6" y="0"/>
                  </a:moveTo>
                  <a:cubicBezTo>
                    <a:pt x="0" y="7"/>
                    <a:pt x="0" y="20"/>
                    <a:pt x="6" y="2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4" name="Freeform 192">
              <a:extLst>
                <a:ext uri="{FF2B5EF4-FFF2-40B4-BE49-F238E27FC236}">
                  <a16:creationId xmlns:a16="http://schemas.microsoft.com/office/drawing/2014/main" id="{E7797FB2-64FA-465D-A905-408421725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2600"/>
              <a:ext cx="50" cy="5"/>
            </a:xfrm>
            <a:custGeom>
              <a:avLst/>
              <a:gdLst>
                <a:gd name="T0" fmla="*/ 313 w 20"/>
                <a:gd name="T1" fmla="*/ 33 h 2"/>
                <a:gd name="T2" fmla="*/ 0 w 20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">
                  <a:moveTo>
                    <a:pt x="20" y="2"/>
                  </a:moveTo>
                  <a:cubicBezTo>
                    <a:pt x="13" y="1"/>
                    <a:pt x="6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5" name="Freeform 193">
              <a:extLst>
                <a:ext uri="{FF2B5EF4-FFF2-40B4-BE49-F238E27FC236}">
                  <a16:creationId xmlns:a16="http://schemas.microsoft.com/office/drawing/2014/main" id="{D854529D-D5CA-41D3-AAE2-9FCACDF03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685"/>
              <a:ext cx="87" cy="43"/>
            </a:xfrm>
            <a:custGeom>
              <a:avLst/>
              <a:gdLst>
                <a:gd name="T0" fmla="*/ 537 w 35"/>
                <a:gd name="T1" fmla="*/ 0 h 16"/>
                <a:gd name="T2" fmla="*/ 0 w 35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6">
                  <a:moveTo>
                    <a:pt x="35" y="0"/>
                  </a:moveTo>
                  <a:cubicBezTo>
                    <a:pt x="22" y="0"/>
                    <a:pt x="8" y="6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6" name="Freeform 194">
              <a:extLst>
                <a:ext uri="{FF2B5EF4-FFF2-40B4-BE49-F238E27FC236}">
                  <a16:creationId xmlns:a16="http://schemas.microsoft.com/office/drawing/2014/main" id="{F49B4123-6959-4FD6-A6DA-A524584DB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677"/>
              <a:ext cx="30" cy="30"/>
            </a:xfrm>
            <a:custGeom>
              <a:avLst/>
              <a:gdLst>
                <a:gd name="T0" fmla="*/ 188 w 12"/>
                <a:gd name="T1" fmla="*/ 224 h 11"/>
                <a:gd name="T2" fmla="*/ 0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10" y="5"/>
                    <a:pt x="5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7" name="Freeform 195">
              <a:extLst>
                <a:ext uri="{FF2B5EF4-FFF2-40B4-BE49-F238E27FC236}">
                  <a16:creationId xmlns:a16="http://schemas.microsoft.com/office/drawing/2014/main" id="{3968D42F-D1C3-4664-A6D5-55F4FD022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595"/>
              <a:ext cx="15" cy="64"/>
            </a:xfrm>
            <a:custGeom>
              <a:avLst/>
              <a:gdLst>
                <a:gd name="T0" fmla="*/ 95 w 6"/>
                <a:gd name="T1" fmla="*/ 0 h 24"/>
                <a:gd name="T2" fmla="*/ 20 w 6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2" y="8"/>
                    <a:pt x="0" y="15"/>
                    <a:pt x="1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8" name="Freeform 196">
              <a:extLst>
                <a:ext uri="{FF2B5EF4-FFF2-40B4-BE49-F238E27FC236}">
                  <a16:creationId xmlns:a16="http://schemas.microsoft.com/office/drawing/2014/main" id="{0E6B2FE4-AB84-420E-BFAA-5FC21C3AD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2621"/>
              <a:ext cx="35" cy="16"/>
            </a:xfrm>
            <a:custGeom>
              <a:avLst/>
              <a:gdLst>
                <a:gd name="T0" fmla="*/ 220 w 14"/>
                <a:gd name="T1" fmla="*/ 115 h 6"/>
                <a:gd name="T2" fmla="*/ 0 w 14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14" y="6"/>
                  </a:moveTo>
                  <a:cubicBezTo>
                    <a:pt x="10" y="2"/>
                    <a:pt x="5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9" name="Freeform 197">
              <a:extLst>
                <a:ext uri="{FF2B5EF4-FFF2-40B4-BE49-F238E27FC236}">
                  <a16:creationId xmlns:a16="http://schemas.microsoft.com/office/drawing/2014/main" id="{269B810A-0571-49DE-9CA1-8CA760F9B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2843"/>
              <a:ext cx="33" cy="56"/>
            </a:xfrm>
            <a:custGeom>
              <a:avLst/>
              <a:gdLst>
                <a:gd name="T0" fmla="*/ 213 w 13"/>
                <a:gd name="T1" fmla="*/ 0 h 21"/>
                <a:gd name="T2" fmla="*/ 0 w 1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13" y="0"/>
                  </a:moveTo>
                  <a:cubicBezTo>
                    <a:pt x="10" y="8"/>
                    <a:pt x="8" y="17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0" name="Freeform 198">
              <a:extLst>
                <a:ext uri="{FF2B5EF4-FFF2-40B4-BE49-F238E27FC236}">
                  <a16:creationId xmlns:a16="http://schemas.microsoft.com/office/drawing/2014/main" id="{E070EA92-D195-4010-B030-986FAD98E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2888"/>
              <a:ext cx="30" cy="21"/>
            </a:xfrm>
            <a:custGeom>
              <a:avLst/>
              <a:gdLst>
                <a:gd name="T0" fmla="*/ 0 w 12"/>
                <a:gd name="T1" fmla="*/ 21 h 8"/>
                <a:gd name="T2" fmla="*/ 188 w 12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1"/>
                  </a:moveTo>
                  <a:cubicBezTo>
                    <a:pt x="5" y="0"/>
                    <a:pt x="9" y="3"/>
                    <a:pt x="12" y="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1" name="Freeform 199">
              <a:extLst>
                <a:ext uri="{FF2B5EF4-FFF2-40B4-BE49-F238E27FC236}">
                  <a16:creationId xmlns:a16="http://schemas.microsoft.com/office/drawing/2014/main" id="{20DB9B9E-C268-46D9-983F-B363167CB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595"/>
              <a:ext cx="48" cy="88"/>
            </a:xfrm>
            <a:custGeom>
              <a:avLst/>
              <a:gdLst>
                <a:gd name="T0" fmla="*/ 306 w 19"/>
                <a:gd name="T1" fmla="*/ 0 h 33"/>
                <a:gd name="T2" fmla="*/ 0 w 19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3">
                  <a:moveTo>
                    <a:pt x="19" y="0"/>
                  </a:moveTo>
                  <a:cubicBezTo>
                    <a:pt x="18" y="14"/>
                    <a:pt x="14" y="27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2" name="Freeform 200">
              <a:extLst>
                <a:ext uri="{FF2B5EF4-FFF2-40B4-BE49-F238E27FC236}">
                  <a16:creationId xmlns:a16="http://schemas.microsoft.com/office/drawing/2014/main" id="{E3B9BC67-ADA5-4C1C-9916-A0D3E6F90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1651"/>
              <a:ext cx="30" cy="24"/>
            </a:xfrm>
            <a:custGeom>
              <a:avLst/>
              <a:gdLst>
                <a:gd name="T0" fmla="*/ 0 w 12"/>
                <a:gd name="T1" fmla="*/ 0 h 9"/>
                <a:gd name="T2" fmla="*/ 188 w 12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6" y="0"/>
                    <a:pt x="11" y="3"/>
                    <a:pt x="12" y="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3" name="Freeform 201">
              <a:extLst>
                <a:ext uri="{FF2B5EF4-FFF2-40B4-BE49-F238E27FC236}">
                  <a16:creationId xmlns:a16="http://schemas.microsoft.com/office/drawing/2014/main" id="{8B252EDE-2BB8-405E-A7B3-30263F03A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973"/>
              <a:ext cx="62" cy="11"/>
            </a:xfrm>
            <a:custGeom>
              <a:avLst/>
              <a:gdLst>
                <a:gd name="T0" fmla="*/ 0 w 25"/>
                <a:gd name="T1" fmla="*/ 83 h 4"/>
                <a:gd name="T2" fmla="*/ 382 w 25"/>
                <a:gd name="T3" fmla="*/ 6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0" y="4"/>
                  </a:moveTo>
                  <a:cubicBezTo>
                    <a:pt x="8" y="0"/>
                    <a:pt x="16" y="4"/>
                    <a:pt x="25" y="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4" name="Freeform 202">
              <a:extLst>
                <a:ext uri="{FF2B5EF4-FFF2-40B4-BE49-F238E27FC236}">
                  <a16:creationId xmlns:a16="http://schemas.microsoft.com/office/drawing/2014/main" id="{2FAA1E30-4B03-4CB9-944A-04924F9D3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784"/>
              <a:ext cx="45" cy="16"/>
            </a:xfrm>
            <a:custGeom>
              <a:avLst/>
              <a:gdLst>
                <a:gd name="T0" fmla="*/ 0 w 18"/>
                <a:gd name="T1" fmla="*/ 93 h 6"/>
                <a:gd name="T2" fmla="*/ 283 w 1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">
                  <a:moveTo>
                    <a:pt x="0" y="5"/>
                  </a:moveTo>
                  <a:cubicBezTo>
                    <a:pt x="6" y="6"/>
                    <a:pt x="13" y="3"/>
                    <a:pt x="1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5" name="Freeform 203">
              <a:extLst>
                <a:ext uri="{FF2B5EF4-FFF2-40B4-BE49-F238E27FC236}">
                  <a16:creationId xmlns:a16="http://schemas.microsoft.com/office/drawing/2014/main" id="{1CFC9E0E-AD34-4B7F-B7E3-46994828C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667"/>
              <a:ext cx="78" cy="53"/>
            </a:xfrm>
            <a:custGeom>
              <a:avLst/>
              <a:gdLst>
                <a:gd name="T0" fmla="*/ 493 w 31"/>
                <a:gd name="T1" fmla="*/ 204 h 20"/>
                <a:gd name="T2" fmla="*/ 126 w 31"/>
                <a:gd name="T3" fmla="*/ 90 h 20"/>
                <a:gd name="T4" fmla="*/ 347 w 31"/>
                <a:gd name="T5" fmla="*/ 37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0">
                  <a:moveTo>
                    <a:pt x="31" y="11"/>
                  </a:moveTo>
                  <a:cubicBezTo>
                    <a:pt x="26" y="8"/>
                    <a:pt x="13" y="0"/>
                    <a:pt x="8" y="5"/>
                  </a:cubicBezTo>
                  <a:cubicBezTo>
                    <a:pt x="0" y="12"/>
                    <a:pt x="16" y="20"/>
                    <a:pt x="22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6" name="Freeform 204">
              <a:extLst>
                <a:ext uri="{FF2B5EF4-FFF2-40B4-BE49-F238E27FC236}">
                  <a16:creationId xmlns:a16="http://schemas.microsoft.com/office/drawing/2014/main" id="{AF5DEB24-D297-473F-AB20-A706AEB76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608"/>
              <a:ext cx="65" cy="21"/>
            </a:xfrm>
            <a:custGeom>
              <a:avLst/>
              <a:gdLst>
                <a:gd name="T0" fmla="*/ 0 w 26"/>
                <a:gd name="T1" fmla="*/ 0 h 8"/>
                <a:gd name="T2" fmla="*/ 408 w 26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8">
                  <a:moveTo>
                    <a:pt x="0" y="0"/>
                  </a:moveTo>
                  <a:cubicBezTo>
                    <a:pt x="9" y="3"/>
                    <a:pt x="18" y="5"/>
                    <a:pt x="26" y="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7" name="Freeform 205">
              <a:extLst>
                <a:ext uri="{FF2B5EF4-FFF2-40B4-BE49-F238E27FC236}">
                  <a16:creationId xmlns:a16="http://schemas.microsoft.com/office/drawing/2014/main" id="{59D22B37-201C-4ABE-8C1D-D3B3E5C1C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819"/>
              <a:ext cx="32" cy="40"/>
            </a:xfrm>
            <a:custGeom>
              <a:avLst/>
              <a:gdLst>
                <a:gd name="T0" fmla="*/ 0 w 13"/>
                <a:gd name="T1" fmla="*/ 0 h 15"/>
                <a:gd name="T2" fmla="*/ 194 w 13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1" y="7"/>
                    <a:pt x="8" y="10"/>
                    <a:pt x="13" y="1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8" name="Freeform 206">
              <a:extLst>
                <a:ext uri="{FF2B5EF4-FFF2-40B4-BE49-F238E27FC236}">
                  <a16:creationId xmlns:a16="http://schemas.microsoft.com/office/drawing/2014/main" id="{E45BC495-A0AE-4BBA-92F6-53FA77507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747"/>
              <a:ext cx="30" cy="32"/>
            </a:xfrm>
            <a:custGeom>
              <a:avLst/>
              <a:gdLst>
                <a:gd name="T0" fmla="*/ 188 w 12"/>
                <a:gd name="T1" fmla="*/ 227 h 12"/>
                <a:gd name="T2" fmla="*/ 0 w 1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cubicBezTo>
                    <a:pt x="9" y="7"/>
                    <a:pt x="5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9" name="Freeform 207">
              <a:extLst>
                <a:ext uri="{FF2B5EF4-FFF2-40B4-BE49-F238E27FC236}">
                  <a16:creationId xmlns:a16="http://schemas.microsoft.com/office/drawing/2014/main" id="{2ED61929-3BBB-4E32-86F6-05A70ADB3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040"/>
              <a:ext cx="28" cy="3"/>
            </a:xfrm>
            <a:custGeom>
              <a:avLst/>
              <a:gdLst>
                <a:gd name="T0" fmla="*/ 0 w 11"/>
                <a:gd name="T1" fmla="*/ 0 h 1"/>
                <a:gd name="T2" fmla="*/ 18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0"/>
                  </a:moveTo>
                  <a:cubicBezTo>
                    <a:pt x="3" y="1"/>
                    <a:pt x="7" y="1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0" name="Freeform 208">
              <a:extLst>
                <a:ext uri="{FF2B5EF4-FFF2-40B4-BE49-F238E27FC236}">
                  <a16:creationId xmlns:a16="http://schemas.microsoft.com/office/drawing/2014/main" id="{6CBF6A7B-82C8-4DD4-AAF1-60E949F47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048"/>
              <a:ext cx="22" cy="19"/>
            </a:xfrm>
            <a:custGeom>
              <a:avLst/>
              <a:gdLst>
                <a:gd name="T0" fmla="*/ 0 w 9"/>
                <a:gd name="T1" fmla="*/ 141 h 7"/>
                <a:gd name="T2" fmla="*/ 132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3" y="4"/>
                    <a:pt x="6" y="2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1" name="Freeform 209">
              <a:extLst>
                <a:ext uri="{FF2B5EF4-FFF2-40B4-BE49-F238E27FC236}">
                  <a16:creationId xmlns:a16="http://schemas.microsoft.com/office/drawing/2014/main" id="{67384B24-0D8F-405C-8D4E-5E0AC78EE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875"/>
              <a:ext cx="28" cy="21"/>
            </a:xfrm>
            <a:custGeom>
              <a:avLst/>
              <a:gdLst>
                <a:gd name="T0" fmla="*/ 0 w 11"/>
                <a:gd name="T1" fmla="*/ 144 h 8"/>
                <a:gd name="T2" fmla="*/ 181 w 1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3" y="5"/>
                    <a:pt x="6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2" name="Freeform 210">
              <a:extLst>
                <a:ext uri="{FF2B5EF4-FFF2-40B4-BE49-F238E27FC236}">
                  <a16:creationId xmlns:a16="http://schemas.microsoft.com/office/drawing/2014/main" id="{34B6823C-E0B9-4421-AE30-40FA8E430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2213"/>
              <a:ext cx="20" cy="51"/>
            </a:xfrm>
            <a:custGeom>
              <a:avLst/>
              <a:gdLst>
                <a:gd name="T0" fmla="*/ 0 w 8"/>
                <a:gd name="T1" fmla="*/ 368 h 19"/>
                <a:gd name="T2" fmla="*/ 125 w 8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0" y="19"/>
                  </a:moveTo>
                  <a:cubicBezTo>
                    <a:pt x="2" y="12"/>
                    <a:pt x="5" y="6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3" name="Freeform 211">
              <a:extLst>
                <a:ext uri="{FF2B5EF4-FFF2-40B4-BE49-F238E27FC236}">
                  <a16:creationId xmlns:a16="http://schemas.microsoft.com/office/drawing/2014/main" id="{49909F24-AE7B-42E4-B846-9848B5BA2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627"/>
              <a:ext cx="5" cy="21"/>
            </a:xfrm>
            <a:custGeom>
              <a:avLst/>
              <a:gdLst>
                <a:gd name="T0" fmla="*/ 0 w 2"/>
                <a:gd name="T1" fmla="*/ 144 h 8"/>
                <a:gd name="T2" fmla="*/ 33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0" y="6"/>
                    <a:pt x="1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4" name="Freeform 212">
              <a:extLst>
                <a:ext uri="{FF2B5EF4-FFF2-40B4-BE49-F238E27FC236}">
                  <a16:creationId xmlns:a16="http://schemas.microsoft.com/office/drawing/2014/main" id="{67EE1B02-41E6-4B79-82F6-9BD8C0215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667"/>
              <a:ext cx="5" cy="77"/>
            </a:xfrm>
            <a:custGeom>
              <a:avLst/>
              <a:gdLst>
                <a:gd name="T0" fmla="*/ 20 w 2"/>
                <a:gd name="T1" fmla="*/ 0 h 29"/>
                <a:gd name="T2" fmla="*/ 33 w 2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9">
                  <a:moveTo>
                    <a:pt x="1" y="0"/>
                  </a:moveTo>
                  <a:cubicBezTo>
                    <a:pt x="1" y="10"/>
                    <a:pt x="0" y="19"/>
                    <a:pt x="2" y="2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5" name="Freeform 213">
              <a:extLst>
                <a:ext uri="{FF2B5EF4-FFF2-40B4-BE49-F238E27FC236}">
                  <a16:creationId xmlns:a16="http://schemas.microsoft.com/office/drawing/2014/main" id="{72FD542E-66D1-4772-AF2F-FE9CD4D08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864"/>
              <a:ext cx="40" cy="8"/>
            </a:xfrm>
            <a:custGeom>
              <a:avLst/>
              <a:gdLst>
                <a:gd name="T0" fmla="*/ 0 w 16"/>
                <a:gd name="T1" fmla="*/ 56 h 3"/>
                <a:gd name="T2" fmla="*/ 250 w 1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cubicBezTo>
                    <a:pt x="5" y="2"/>
                    <a:pt x="11" y="1"/>
                    <a:pt x="1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6" name="Freeform 214">
              <a:extLst>
                <a:ext uri="{FF2B5EF4-FFF2-40B4-BE49-F238E27FC236}">
                  <a16:creationId xmlns:a16="http://schemas.microsoft.com/office/drawing/2014/main" id="{E5876555-3A98-44FC-ADCF-847947D5F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2587"/>
              <a:ext cx="5" cy="45"/>
            </a:xfrm>
            <a:custGeom>
              <a:avLst/>
              <a:gdLst>
                <a:gd name="T0" fmla="*/ 33 w 2"/>
                <a:gd name="T1" fmla="*/ 0 h 17"/>
                <a:gd name="T2" fmla="*/ 20 w 2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7">
                  <a:moveTo>
                    <a:pt x="2" y="0"/>
                  </a:moveTo>
                  <a:cubicBezTo>
                    <a:pt x="0" y="6"/>
                    <a:pt x="1" y="11"/>
                    <a:pt x="1" y="1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7" name="Freeform 215">
              <a:extLst>
                <a:ext uri="{FF2B5EF4-FFF2-40B4-BE49-F238E27FC236}">
                  <a16:creationId xmlns:a16="http://schemas.microsoft.com/office/drawing/2014/main" id="{3F03FAE8-0851-46A6-B769-19751ACFA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2261"/>
              <a:ext cx="18" cy="51"/>
            </a:xfrm>
            <a:custGeom>
              <a:avLst/>
              <a:gdLst>
                <a:gd name="T0" fmla="*/ 0 w 7"/>
                <a:gd name="T1" fmla="*/ 368 h 19"/>
                <a:gd name="T2" fmla="*/ 118 w 7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19"/>
                  </a:moveTo>
                  <a:cubicBezTo>
                    <a:pt x="1" y="13"/>
                    <a:pt x="4" y="7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8" name="Freeform 216">
              <a:extLst>
                <a:ext uri="{FF2B5EF4-FFF2-40B4-BE49-F238E27FC236}">
                  <a16:creationId xmlns:a16="http://schemas.microsoft.com/office/drawing/2014/main" id="{5DBCEA20-554E-425D-9180-6FD6C6CFE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2243"/>
              <a:ext cx="53" cy="53"/>
            </a:xfrm>
            <a:custGeom>
              <a:avLst/>
              <a:gdLst>
                <a:gd name="T0" fmla="*/ 0 w 21"/>
                <a:gd name="T1" fmla="*/ 371 h 20"/>
                <a:gd name="T2" fmla="*/ 338 w 21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0">
                  <a:moveTo>
                    <a:pt x="0" y="20"/>
                  </a:moveTo>
                  <a:cubicBezTo>
                    <a:pt x="7" y="14"/>
                    <a:pt x="13" y="6"/>
                    <a:pt x="2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9" name="Freeform 217">
              <a:extLst>
                <a:ext uri="{FF2B5EF4-FFF2-40B4-BE49-F238E27FC236}">
                  <a16:creationId xmlns:a16="http://schemas.microsoft.com/office/drawing/2014/main" id="{A75CF8B3-C5E1-45FC-8710-AC7144788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57"/>
              <a:ext cx="50" cy="19"/>
            </a:xfrm>
            <a:custGeom>
              <a:avLst/>
              <a:gdLst>
                <a:gd name="T0" fmla="*/ 0 w 20"/>
                <a:gd name="T1" fmla="*/ 141 h 7"/>
                <a:gd name="T2" fmla="*/ 313 w 2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7"/>
                  </a:moveTo>
                  <a:cubicBezTo>
                    <a:pt x="8" y="6"/>
                    <a:pt x="13" y="1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0" name="Freeform 218">
              <a:extLst>
                <a:ext uri="{FF2B5EF4-FFF2-40B4-BE49-F238E27FC236}">
                  <a16:creationId xmlns:a16="http://schemas.microsoft.com/office/drawing/2014/main" id="{DBCAA21D-8EB9-4525-A285-E17BCD22B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219"/>
              <a:ext cx="10" cy="50"/>
            </a:xfrm>
            <a:custGeom>
              <a:avLst/>
              <a:gdLst>
                <a:gd name="T0" fmla="*/ 0 w 4"/>
                <a:gd name="T1" fmla="*/ 0 h 19"/>
                <a:gd name="T2" fmla="*/ 63 w 4"/>
                <a:gd name="T3" fmla="*/ 34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9">
                  <a:moveTo>
                    <a:pt x="0" y="0"/>
                  </a:moveTo>
                  <a:cubicBezTo>
                    <a:pt x="0" y="7"/>
                    <a:pt x="1" y="13"/>
                    <a:pt x="4" y="1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1" name="Freeform 219">
              <a:extLst>
                <a:ext uri="{FF2B5EF4-FFF2-40B4-BE49-F238E27FC236}">
                  <a16:creationId xmlns:a16="http://schemas.microsoft.com/office/drawing/2014/main" id="{464B6A86-B1A4-4715-82B5-4D198D65C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611"/>
              <a:ext cx="43" cy="10"/>
            </a:xfrm>
            <a:custGeom>
              <a:avLst/>
              <a:gdLst>
                <a:gd name="T0" fmla="*/ 0 w 17"/>
                <a:gd name="T1" fmla="*/ 0 h 4"/>
                <a:gd name="T2" fmla="*/ 276 w 17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0"/>
                  </a:moveTo>
                  <a:cubicBezTo>
                    <a:pt x="5" y="2"/>
                    <a:pt x="11" y="3"/>
                    <a:pt x="17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2" name="Freeform 220">
              <a:extLst>
                <a:ext uri="{FF2B5EF4-FFF2-40B4-BE49-F238E27FC236}">
                  <a16:creationId xmlns:a16="http://schemas.microsoft.com/office/drawing/2014/main" id="{D82F34BD-1529-4F93-BFCF-DC7F8D1D2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1573"/>
              <a:ext cx="60" cy="59"/>
            </a:xfrm>
            <a:custGeom>
              <a:avLst/>
              <a:gdLst>
                <a:gd name="T0" fmla="*/ 375 w 24"/>
                <a:gd name="T1" fmla="*/ 115 h 22"/>
                <a:gd name="T2" fmla="*/ 50 w 24"/>
                <a:gd name="T3" fmla="*/ 215 h 22"/>
                <a:gd name="T4" fmla="*/ 345 w 24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2">
                  <a:moveTo>
                    <a:pt x="24" y="6"/>
                  </a:moveTo>
                  <a:cubicBezTo>
                    <a:pt x="18" y="1"/>
                    <a:pt x="0" y="0"/>
                    <a:pt x="3" y="11"/>
                  </a:cubicBezTo>
                  <a:cubicBezTo>
                    <a:pt x="3" y="14"/>
                    <a:pt x="19" y="16"/>
                    <a:pt x="22" y="2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3" name="Freeform 221">
              <a:extLst>
                <a:ext uri="{FF2B5EF4-FFF2-40B4-BE49-F238E27FC236}">
                  <a16:creationId xmlns:a16="http://schemas.microsoft.com/office/drawing/2014/main" id="{F8FC9E7A-7B64-4DDD-B30D-60E0BC257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1653"/>
              <a:ext cx="27" cy="24"/>
            </a:xfrm>
            <a:custGeom>
              <a:avLst/>
              <a:gdLst>
                <a:gd name="T0" fmla="*/ 0 w 11"/>
                <a:gd name="T1" fmla="*/ 171 h 9"/>
                <a:gd name="T2" fmla="*/ 162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9"/>
                  </a:moveTo>
                  <a:cubicBezTo>
                    <a:pt x="3" y="5"/>
                    <a:pt x="7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4" name="Freeform 222">
              <a:extLst>
                <a:ext uri="{FF2B5EF4-FFF2-40B4-BE49-F238E27FC236}">
                  <a16:creationId xmlns:a16="http://schemas.microsoft.com/office/drawing/2014/main" id="{E3E78EFE-0D56-4E14-A2AD-0E8D6FA27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373"/>
              <a:ext cx="50" cy="16"/>
            </a:xfrm>
            <a:custGeom>
              <a:avLst/>
              <a:gdLst>
                <a:gd name="T0" fmla="*/ 313 w 20"/>
                <a:gd name="T1" fmla="*/ 0 h 6"/>
                <a:gd name="T2" fmla="*/ 0 w 2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20" y="0"/>
                  </a:moveTo>
                  <a:cubicBezTo>
                    <a:pt x="14" y="2"/>
                    <a:pt x="6" y="3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5" name="Freeform 223">
              <a:extLst>
                <a:ext uri="{FF2B5EF4-FFF2-40B4-BE49-F238E27FC236}">
                  <a16:creationId xmlns:a16="http://schemas.microsoft.com/office/drawing/2014/main" id="{CABE2EA5-AD92-4FFC-8AA1-F27EDBB96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1435"/>
              <a:ext cx="45" cy="32"/>
            </a:xfrm>
            <a:custGeom>
              <a:avLst/>
              <a:gdLst>
                <a:gd name="T0" fmla="*/ 0 w 18"/>
                <a:gd name="T1" fmla="*/ 0 h 12"/>
                <a:gd name="T2" fmla="*/ 283 w 1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1" y="10"/>
                    <a:pt x="10" y="12"/>
                    <a:pt x="18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7" name="Group 60">
            <a:extLst>
              <a:ext uri="{FF2B5EF4-FFF2-40B4-BE49-F238E27FC236}">
                <a16:creationId xmlns:a16="http://schemas.microsoft.com/office/drawing/2014/main" id="{01A87090-B119-4DDF-A534-4090FBDD140E}"/>
              </a:ext>
            </a:extLst>
          </p:cNvPr>
          <p:cNvGrpSpPr>
            <a:grpSpLocks/>
          </p:cNvGrpSpPr>
          <p:nvPr/>
        </p:nvGrpSpPr>
        <p:grpSpPr bwMode="auto">
          <a:xfrm>
            <a:off x="3735388" y="1666875"/>
            <a:ext cx="1536700" cy="1820863"/>
            <a:chOff x="1495" y="1049"/>
            <a:chExt cx="1345" cy="1595"/>
          </a:xfrm>
        </p:grpSpPr>
        <p:sp>
          <p:nvSpPr>
            <p:cNvPr id="33854" name="Freeform 61">
              <a:extLst>
                <a:ext uri="{FF2B5EF4-FFF2-40B4-BE49-F238E27FC236}">
                  <a16:creationId xmlns:a16="http://schemas.microsoft.com/office/drawing/2014/main" id="{D4F03612-419D-4F24-93E3-F1C30632F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2271"/>
              <a:ext cx="1310" cy="373"/>
            </a:xfrm>
            <a:custGeom>
              <a:avLst/>
              <a:gdLst>
                <a:gd name="T0" fmla="*/ 0 w 524"/>
                <a:gd name="T1" fmla="*/ 0 h 140"/>
                <a:gd name="T2" fmla="*/ 3220 w 524"/>
                <a:gd name="T3" fmla="*/ 1932 h 140"/>
                <a:gd name="T4" fmla="*/ 8188 w 524"/>
                <a:gd name="T5" fmla="*/ 2273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4" h="140">
                  <a:moveTo>
                    <a:pt x="0" y="0"/>
                  </a:moveTo>
                  <a:cubicBezTo>
                    <a:pt x="18" y="45"/>
                    <a:pt x="86" y="77"/>
                    <a:pt x="206" y="102"/>
                  </a:cubicBezTo>
                  <a:cubicBezTo>
                    <a:pt x="327" y="127"/>
                    <a:pt x="494" y="140"/>
                    <a:pt x="524" y="120"/>
                  </a:cubicBezTo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Freeform 62">
              <a:extLst>
                <a:ext uri="{FF2B5EF4-FFF2-40B4-BE49-F238E27FC236}">
                  <a16:creationId xmlns:a16="http://schemas.microsoft.com/office/drawing/2014/main" id="{7F1EC671-8FE3-4B9B-A39A-4B92043CB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049"/>
              <a:ext cx="1345" cy="1595"/>
            </a:xfrm>
            <a:custGeom>
              <a:avLst/>
              <a:gdLst>
                <a:gd name="T0" fmla="*/ 8250 w 538"/>
                <a:gd name="T1" fmla="*/ 10472 h 598"/>
                <a:gd name="T2" fmla="*/ 7500 w 538"/>
                <a:gd name="T3" fmla="*/ 5825 h 598"/>
                <a:gd name="T4" fmla="*/ 6750 w 538"/>
                <a:gd name="T5" fmla="*/ 3529 h 598"/>
                <a:gd name="T6" fmla="*/ 5250 w 538"/>
                <a:gd name="T7" fmla="*/ 512 h 598"/>
                <a:gd name="T8" fmla="*/ 2770 w 538"/>
                <a:gd name="T9" fmla="*/ 1571 h 598"/>
                <a:gd name="T10" fmla="*/ 33 w 538"/>
                <a:gd name="T11" fmla="*/ 8330 h 598"/>
                <a:gd name="T12" fmla="*/ 0 w 538"/>
                <a:gd name="T13" fmla="*/ 8650 h 598"/>
                <a:gd name="T14" fmla="*/ 0 w 538"/>
                <a:gd name="T15" fmla="*/ 8650 h 598"/>
                <a:gd name="T16" fmla="*/ 20 w 538"/>
                <a:gd name="T17" fmla="*/ 8692 h 598"/>
                <a:gd name="T18" fmla="*/ 3238 w 538"/>
                <a:gd name="T19" fmla="*/ 10629 h 598"/>
                <a:gd name="T20" fmla="*/ 8208 w 538"/>
                <a:gd name="T21" fmla="*/ 10970 h 598"/>
                <a:gd name="T22" fmla="*/ 8208 w 538"/>
                <a:gd name="T23" fmla="*/ 10970 h 598"/>
                <a:gd name="T24" fmla="*/ 8208 w 538"/>
                <a:gd name="T25" fmla="*/ 10949 h 598"/>
                <a:gd name="T26" fmla="*/ 8250 w 538"/>
                <a:gd name="T27" fmla="*/ 10472 h 5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38" h="598">
                  <a:moveTo>
                    <a:pt x="528" y="552"/>
                  </a:moveTo>
                  <a:cubicBezTo>
                    <a:pt x="523" y="476"/>
                    <a:pt x="538" y="411"/>
                    <a:pt x="480" y="307"/>
                  </a:cubicBezTo>
                  <a:cubicBezTo>
                    <a:pt x="447" y="252"/>
                    <a:pt x="442" y="218"/>
                    <a:pt x="432" y="186"/>
                  </a:cubicBezTo>
                  <a:cubicBezTo>
                    <a:pt x="422" y="152"/>
                    <a:pt x="410" y="64"/>
                    <a:pt x="336" y="27"/>
                  </a:cubicBezTo>
                  <a:cubicBezTo>
                    <a:pt x="316" y="17"/>
                    <a:pt x="233" y="0"/>
                    <a:pt x="177" y="83"/>
                  </a:cubicBezTo>
                  <a:cubicBezTo>
                    <a:pt x="115" y="168"/>
                    <a:pt x="41" y="309"/>
                    <a:pt x="2" y="439"/>
                  </a:cubicBezTo>
                  <a:cubicBezTo>
                    <a:pt x="0" y="445"/>
                    <a:pt x="1" y="450"/>
                    <a:pt x="0" y="456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9" y="503"/>
                    <a:pt x="87" y="535"/>
                    <a:pt x="207" y="560"/>
                  </a:cubicBezTo>
                  <a:cubicBezTo>
                    <a:pt x="328" y="585"/>
                    <a:pt x="495" y="598"/>
                    <a:pt x="525" y="578"/>
                  </a:cubicBezTo>
                  <a:cubicBezTo>
                    <a:pt x="525" y="578"/>
                    <a:pt x="525" y="578"/>
                    <a:pt x="525" y="578"/>
                  </a:cubicBezTo>
                  <a:cubicBezTo>
                    <a:pt x="525" y="578"/>
                    <a:pt x="525" y="577"/>
                    <a:pt x="525" y="577"/>
                  </a:cubicBezTo>
                  <a:cubicBezTo>
                    <a:pt x="525" y="570"/>
                    <a:pt x="528" y="565"/>
                    <a:pt x="528" y="552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6" name="Freeform 63">
              <a:extLst>
                <a:ext uri="{FF2B5EF4-FFF2-40B4-BE49-F238E27FC236}">
                  <a16:creationId xmlns:a16="http://schemas.microsoft.com/office/drawing/2014/main" id="{B8DF1A2B-75F0-4D10-8335-CEC202487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1415"/>
              <a:ext cx="1298" cy="1189"/>
            </a:xfrm>
            <a:custGeom>
              <a:avLst/>
              <a:gdLst>
                <a:gd name="T0" fmla="*/ 0 w 519"/>
                <a:gd name="T1" fmla="*/ 6118 h 446"/>
                <a:gd name="T2" fmla="*/ 1771 w 519"/>
                <a:gd name="T3" fmla="*/ 7462 h 446"/>
                <a:gd name="T4" fmla="*/ 5817 w 519"/>
                <a:gd name="T5" fmla="*/ 8358 h 446"/>
                <a:gd name="T6" fmla="*/ 7963 w 519"/>
                <a:gd name="T7" fmla="*/ 8243 h 446"/>
                <a:gd name="T8" fmla="*/ 7993 w 519"/>
                <a:gd name="T9" fmla="*/ 7235 h 446"/>
                <a:gd name="T10" fmla="*/ 7350 w 519"/>
                <a:gd name="T11" fmla="*/ 3468 h 446"/>
                <a:gd name="T12" fmla="*/ 6305 w 519"/>
                <a:gd name="T13" fmla="*/ 0 h 446"/>
                <a:gd name="T14" fmla="*/ 6993 w 519"/>
                <a:gd name="T15" fmla="*/ 3375 h 446"/>
                <a:gd name="T16" fmla="*/ 7288 w 519"/>
                <a:gd name="T17" fmla="*/ 6518 h 446"/>
                <a:gd name="T18" fmla="*/ 5597 w 519"/>
                <a:gd name="T19" fmla="*/ 7883 h 446"/>
                <a:gd name="T20" fmla="*/ 1721 w 519"/>
                <a:gd name="T21" fmla="*/ 7235 h 446"/>
                <a:gd name="T22" fmla="*/ 0 w 519"/>
                <a:gd name="T23" fmla="*/ 6118 h 4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9" h="446">
                  <a:moveTo>
                    <a:pt x="0" y="323"/>
                  </a:moveTo>
                  <a:cubicBezTo>
                    <a:pt x="10" y="351"/>
                    <a:pt x="48" y="372"/>
                    <a:pt x="113" y="394"/>
                  </a:cubicBezTo>
                  <a:cubicBezTo>
                    <a:pt x="178" y="416"/>
                    <a:pt x="303" y="437"/>
                    <a:pt x="372" y="441"/>
                  </a:cubicBezTo>
                  <a:cubicBezTo>
                    <a:pt x="442" y="446"/>
                    <a:pt x="500" y="443"/>
                    <a:pt x="509" y="435"/>
                  </a:cubicBezTo>
                  <a:cubicBezTo>
                    <a:pt x="518" y="428"/>
                    <a:pt x="510" y="405"/>
                    <a:pt x="511" y="382"/>
                  </a:cubicBezTo>
                  <a:cubicBezTo>
                    <a:pt x="513" y="359"/>
                    <a:pt x="519" y="273"/>
                    <a:pt x="470" y="183"/>
                  </a:cubicBezTo>
                  <a:cubicBezTo>
                    <a:pt x="420" y="93"/>
                    <a:pt x="413" y="41"/>
                    <a:pt x="403" y="0"/>
                  </a:cubicBezTo>
                  <a:cubicBezTo>
                    <a:pt x="408" y="41"/>
                    <a:pt x="432" y="128"/>
                    <a:pt x="447" y="178"/>
                  </a:cubicBezTo>
                  <a:cubicBezTo>
                    <a:pt x="462" y="228"/>
                    <a:pt x="468" y="290"/>
                    <a:pt x="466" y="344"/>
                  </a:cubicBezTo>
                  <a:cubicBezTo>
                    <a:pt x="464" y="399"/>
                    <a:pt x="420" y="414"/>
                    <a:pt x="358" y="416"/>
                  </a:cubicBezTo>
                  <a:cubicBezTo>
                    <a:pt x="293" y="417"/>
                    <a:pt x="196" y="410"/>
                    <a:pt x="110" y="382"/>
                  </a:cubicBezTo>
                  <a:cubicBezTo>
                    <a:pt x="24" y="354"/>
                    <a:pt x="11" y="338"/>
                    <a:pt x="0" y="323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64">
              <a:extLst>
                <a:ext uri="{FF2B5EF4-FFF2-40B4-BE49-F238E27FC236}">
                  <a16:creationId xmlns:a16="http://schemas.microsoft.com/office/drawing/2014/main" id="{3045CEE8-D221-4272-BD80-5C59A683F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2271"/>
              <a:ext cx="1310" cy="373"/>
            </a:xfrm>
            <a:custGeom>
              <a:avLst/>
              <a:gdLst>
                <a:gd name="T0" fmla="*/ 0 w 524"/>
                <a:gd name="T1" fmla="*/ 0 h 140"/>
                <a:gd name="T2" fmla="*/ 3220 w 524"/>
                <a:gd name="T3" fmla="*/ 1932 h 140"/>
                <a:gd name="T4" fmla="*/ 8188 w 524"/>
                <a:gd name="T5" fmla="*/ 2273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4" h="140">
                  <a:moveTo>
                    <a:pt x="0" y="0"/>
                  </a:moveTo>
                  <a:cubicBezTo>
                    <a:pt x="18" y="45"/>
                    <a:pt x="86" y="77"/>
                    <a:pt x="206" y="102"/>
                  </a:cubicBezTo>
                  <a:cubicBezTo>
                    <a:pt x="327" y="127"/>
                    <a:pt x="494" y="140"/>
                    <a:pt x="524" y="1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65">
              <a:extLst>
                <a:ext uri="{FF2B5EF4-FFF2-40B4-BE49-F238E27FC236}">
                  <a16:creationId xmlns:a16="http://schemas.microsoft.com/office/drawing/2014/main" id="{9BA6F2AC-38CA-4D02-AEA6-47274E213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049"/>
              <a:ext cx="1345" cy="1595"/>
            </a:xfrm>
            <a:custGeom>
              <a:avLst/>
              <a:gdLst>
                <a:gd name="T0" fmla="*/ 8250 w 538"/>
                <a:gd name="T1" fmla="*/ 10472 h 598"/>
                <a:gd name="T2" fmla="*/ 7500 w 538"/>
                <a:gd name="T3" fmla="*/ 5825 h 598"/>
                <a:gd name="T4" fmla="*/ 6750 w 538"/>
                <a:gd name="T5" fmla="*/ 3529 h 598"/>
                <a:gd name="T6" fmla="*/ 5250 w 538"/>
                <a:gd name="T7" fmla="*/ 512 h 598"/>
                <a:gd name="T8" fmla="*/ 2770 w 538"/>
                <a:gd name="T9" fmla="*/ 1571 h 598"/>
                <a:gd name="T10" fmla="*/ 33 w 538"/>
                <a:gd name="T11" fmla="*/ 8330 h 598"/>
                <a:gd name="T12" fmla="*/ 0 w 538"/>
                <a:gd name="T13" fmla="*/ 8650 h 598"/>
                <a:gd name="T14" fmla="*/ 0 w 538"/>
                <a:gd name="T15" fmla="*/ 8650 h 598"/>
                <a:gd name="T16" fmla="*/ 20 w 538"/>
                <a:gd name="T17" fmla="*/ 8692 h 598"/>
                <a:gd name="T18" fmla="*/ 3238 w 538"/>
                <a:gd name="T19" fmla="*/ 10629 h 598"/>
                <a:gd name="T20" fmla="*/ 8208 w 538"/>
                <a:gd name="T21" fmla="*/ 10970 h 598"/>
                <a:gd name="T22" fmla="*/ 8208 w 538"/>
                <a:gd name="T23" fmla="*/ 10970 h 598"/>
                <a:gd name="T24" fmla="*/ 8208 w 538"/>
                <a:gd name="T25" fmla="*/ 10949 h 598"/>
                <a:gd name="T26" fmla="*/ 8250 w 538"/>
                <a:gd name="T27" fmla="*/ 10472 h 5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38" h="598">
                  <a:moveTo>
                    <a:pt x="528" y="552"/>
                  </a:moveTo>
                  <a:cubicBezTo>
                    <a:pt x="523" y="476"/>
                    <a:pt x="538" y="411"/>
                    <a:pt x="480" y="307"/>
                  </a:cubicBezTo>
                  <a:cubicBezTo>
                    <a:pt x="447" y="252"/>
                    <a:pt x="442" y="218"/>
                    <a:pt x="432" y="186"/>
                  </a:cubicBezTo>
                  <a:cubicBezTo>
                    <a:pt x="422" y="152"/>
                    <a:pt x="410" y="64"/>
                    <a:pt x="336" y="27"/>
                  </a:cubicBezTo>
                  <a:cubicBezTo>
                    <a:pt x="316" y="17"/>
                    <a:pt x="233" y="0"/>
                    <a:pt x="177" y="83"/>
                  </a:cubicBezTo>
                  <a:cubicBezTo>
                    <a:pt x="115" y="168"/>
                    <a:pt x="41" y="309"/>
                    <a:pt x="2" y="439"/>
                  </a:cubicBezTo>
                  <a:cubicBezTo>
                    <a:pt x="0" y="445"/>
                    <a:pt x="1" y="450"/>
                    <a:pt x="0" y="456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9" y="503"/>
                    <a:pt x="87" y="535"/>
                    <a:pt x="207" y="560"/>
                  </a:cubicBezTo>
                  <a:cubicBezTo>
                    <a:pt x="328" y="585"/>
                    <a:pt x="495" y="598"/>
                    <a:pt x="525" y="578"/>
                  </a:cubicBezTo>
                  <a:cubicBezTo>
                    <a:pt x="525" y="578"/>
                    <a:pt x="525" y="578"/>
                    <a:pt x="525" y="578"/>
                  </a:cubicBezTo>
                  <a:cubicBezTo>
                    <a:pt x="525" y="578"/>
                    <a:pt x="525" y="577"/>
                    <a:pt x="525" y="577"/>
                  </a:cubicBezTo>
                  <a:cubicBezTo>
                    <a:pt x="525" y="570"/>
                    <a:pt x="528" y="565"/>
                    <a:pt x="528" y="55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66">
              <a:extLst>
                <a:ext uri="{FF2B5EF4-FFF2-40B4-BE49-F238E27FC236}">
                  <a16:creationId xmlns:a16="http://schemas.microsoft.com/office/drawing/2014/main" id="{F92CDC10-784F-4E3D-872F-ADA629F2A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1183"/>
              <a:ext cx="430" cy="808"/>
            </a:xfrm>
            <a:custGeom>
              <a:avLst/>
              <a:gdLst>
                <a:gd name="T0" fmla="*/ 0 w 172"/>
                <a:gd name="T1" fmla="*/ 5747 h 303"/>
                <a:gd name="T2" fmla="*/ 2688 w 172"/>
                <a:gd name="T3" fmla="*/ 0 h 303"/>
                <a:gd name="T4" fmla="*/ 0 w 172"/>
                <a:gd name="T5" fmla="*/ 5747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303">
                  <a:moveTo>
                    <a:pt x="0" y="303"/>
                  </a:moveTo>
                  <a:cubicBezTo>
                    <a:pt x="45" y="188"/>
                    <a:pt x="136" y="21"/>
                    <a:pt x="172" y="0"/>
                  </a:cubicBezTo>
                  <a:cubicBezTo>
                    <a:pt x="147" y="32"/>
                    <a:pt x="27" y="237"/>
                    <a:pt x="0" y="3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Freeform 67">
              <a:extLst>
                <a:ext uri="{FF2B5EF4-FFF2-40B4-BE49-F238E27FC236}">
                  <a16:creationId xmlns:a16="http://schemas.microsoft.com/office/drawing/2014/main" id="{5CAFE4F7-71BF-4DC7-8CA4-BAA5B4397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025"/>
              <a:ext cx="60" cy="150"/>
            </a:xfrm>
            <a:custGeom>
              <a:avLst/>
              <a:gdLst>
                <a:gd name="T0" fmla="*/ 20 w 24"/>
                <a:gd name="T1" fmla="*/ 0 h 56"/>
                <a:gd name="T2" fmla="*/ 375 w 24"/>
                <a:gd name="T3" fmla="*/ 1077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6">
                  <a:moveTo>
                    <a:pt x="1" y="0"/>
                  </a:moveTo>
                  <a:cubicBezTo>
                    <a:pt x="0" y="21"/>
                    <a:pt x="6" y="45"/>
                    <a:pt x="24" y="5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1" name="Freeform 68">
              <a:extLst>
                <a:ext uri="{FF2B5EF4-FFF2-40B4-BE49-F238E27FC236}">
                  <a16:creationId xmlns:a16="http://schemas.microsoft.com/office/drawing/2014/main" id="{3707CD03-297E-4A20-9394-2549E51F0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132"/>
              <a:ext cx="60" cy="5"/>
            </a:xfrm>
            <a:custGeom>
              <a:avLst/>
              <a:gdLst>
                <a:gd name="T0" fmla="*/ 375 w 24"/>
                <a:gd name="T1" fmla="*/ 0 h 2"/>
                <a:gd name="T2" fmla="*/ 0 w 24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">
                  <a:moveTo>
                    <a:pt x="24" y="0"/>
                  </a:moveTo>
                  <a:cubicBezTo>
                    <a:pt x="16" y="0"/>
                    <a:pt x="8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69">
              <a:extLst>
                <a:ext uri="{FF2B5EF4-FFF2-40B4-BE49-F238E27FC236}">
                  <a16:creationId xmlns:a16="http://schemas.microsoft.com/office/drawing/2014/main" id="{43899778-EB37-4434-96EC-343074975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1700"/>
              <a:ext cx="65" cy="115"/>
            </a:xfrm>
            <a:custGeom>
              <a:avLst/>
              <a:gdLst>
                <a:gd name="T0" fmla="*/ 33 w 26"/>
                <a:gd name="T1" fmla="*/ 0 h 43"/>
                <a:gd name="T2" fmla="*/ 408 w 26"/>
                <a:gd name="T3" fmla="*/ 82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3">
                  <a:moveTo>
                    <a:pt x="2" y="0"/>
                  </a:moveTo>
                  <a:cubicBezTo>
                    <a:pt x="0" y="18"/>
                    <a:pt x="13" y="32"/>
                    <a:pt x="26" y="4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Freeform 70">
              <a:extLst>
                <a:ext uri="{FF2B5EF4-FFF2-40B4-BE49-F238E27FC236}">
                  <a16:creationId xmlns:a16="http://schemas.microsoft.com/office/drawing/2014/main" id="{F9EDB679-9A3B-45E6-80A2-634AA9C2D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775"/>
              <a:ext cx="40" cy="32"/>
            </a:xfrm>
            <a:custGeom>
              <a:avLst/>
              <a:gdLst>
                <a:gd name="T0" fmla="*/ 0 w 16"/>
                <a:gd name="T1" fmla="*/ 227 h 12"/>
                <a:gd name="T2" fmla="*/ 250 w 1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cubicBezTo>
                    <a:pt x="4" y="7"/>
                    <a:pt x="10" y="3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Freeform 71">
              <a:extLst>
                <a:ext uri="{FF2B5EF4-FFF2-40B4-BE49-F238E27FC236}">
                  <a16:creationId xmlns:a16="http://schemas.microsoft.com/office/drawing/2014/main" id="{19B30C67-BAAE-462A-977D-EEB75AEAF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412"/>
              <a:ext cx="18" cy="131"/>
            </a:xfrm>
            <a:custGeom>
              <a:avLst/>
              <a:gdLst>
                <a:gd name="T0" fmla="*/ 0 w 7"/>
                <a:gd name="T1" fmla="*/ 0 h 49"/>
                <a:gd name="T2" fmla="*/ 0 w 7"/>
                <a:gd name="T3" fmla="*/ 936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9">
                  <a:moveTo>
                    <a:pt x="0" y="0"/>
                  </a:moveTo>
                  <a:cubicBezTo>
                    <a:pt x="7" y="16"/>
                    <a:pt x="2" y="32"/>
                    <a:pt x="0" y="4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Freeform 72">
              <a:extLst>
                <a:ext uri="{FF2B5EF4-FFF2-40B4-BE49-F238E27FC236}">
                  <a16:creationId xmlns:a16="http://schemas.microsoft.com/office/drawing/2014/main" id="{B7C09524-9DEC-4E36-A328-79EE0F412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476"/>
              <a:ext cx="63" cy="11"/>
            </a:xfrm>
            <a:custGeom>
              <a:avLst/>
              <a:gdLst>
                <a:gd name="T0" fmla="*/ 0 w 25"/>
                <a:gd name="T1" fmla="*/ 83 h 4"/>
                <a:gd name="T2" fmla="*/ 401 w 2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0" y="4"/>
                  </a:moveTo>
                  <a:cubicBezTo>
                    <a:pt x="8" y="2"/>
                    <a:pt x="17" y="1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Freeform 73">
              <a:extLst>
                <a:ext uri="{FF2B5EF4-FFF2-40B4-BE49-F238E27FC236}">
                  <a16:creationId xmlns:a16="http://schemas.microsoft.com/office/drawing/2014/main" id="{7D8DA505-C654-420E-9B64-930813E91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751"/>
              <a:ext cx="35" cy="136"/>
            </a:xfrm>
            <a:custGeom>
              <a:avLst/>
              <a:gdLst>
                <a:gd name="T0" fmla="*/ 0 w 14"/>
                <a:gd name="T1" fmla="*/ 0 h 51"/>
                <a:gd name="T2" fmla="*/ 113 w 14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1">
                  <a:moveTo>
                    <a:pt x="0" y="0"/>
                  </a:moveTo>
                  <a:cubicBezTo>
                    <a:pt x="14" y="13"/>
                    <a:pt x="10" y="34"/>
                    <a:pt x="7" y="5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Freeform 74">
              <a:extLst>
                <a:ext uri="{FF2B5EF4-FFF2-40B4-BE49-F238E27FC236}">
                  <a16:creationId xmlns:a16="http://schemas.microsoft.com/office/drawing/2014/main" id="{3FF58834-5892-451F-BC15-0242EE96D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825"/>
              <a:ext cx="48" cy="1"/>
            </a:xfrm>
            <a:custGeom>
              <a:avLst/>
              <a:gdLst>
                <a:gd name="T0" fmla="*/ 0 w 19"/>
                <a:gd name="T1" fmla="*/ 0 h 1"/>
                <a:gd name="T2" fmla="*/ 306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0" y="0"/>
                  </a:moveTo>
                  <a:cubicBezTo>
                    <a:pt x="6" y="0"/>
                    <a:pt x="13" y="0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75">
              <a:extLst>
                <a:ext uri="{FF2B5EF4-FFF2-40B4-BE49-F238E27FC236}">
                  <a16:creationId xmlns:a16="http://schemas.microsoft.com/office/drawing/2014/main" id="{7C5936CB-4BC5-434D-A5C8-03ABF5C66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636"/>
              <a:ext cx="65" cy="120"/>
            </a:xfrm>
            <a:custGeom>
              <a:avLst/>
              <a:gdLst>
                <a:gd name="T0" fmla="*/ 50 w 26"/>
                <a:gd name="T1" fmla="*/ 0 h 45"/>
                <a:gd name="T2" fmla="*/ 408 w 26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5">
                  <a:moveTo>
                    <a:pt x="3" y="0"/>
                  </a:moveTo>
                  <a:cubicBezTo>
                    <a:pt x="0" y="19"/>
                    <a:pt x="9" y="36"/>
                    <a:pt x="26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Freeform 76">
              <a:extLst>
                <a:ext uri="{FF2B5EF4-FFF2-40B4-BE49-F238E27FC236}">
                  <a16:creationId xmlns:a16="http://schemas.microsoft.com/office/drawing/2014/main" id="{CC3BAA35-7997-4710-A2B0-BEBB03CC0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732"/>
              <a:ext cx="37" cy="29"/>
            </a:xfrm>
            <a:custGeom>
              <a:avLst/>
              <a:gdLst>
                <a:gd name="T0" fmla="*/ 224 w 15"/>
                <a:gd name="T1" fmla="*/ 0 h 11"/>
                <a:gd name="T2" fmla="*/ 0 w 15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cubicBezTo>
                    <a:pt x="9" y="2"/>
                    <a:pt x="4" y="6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Freeform 77">
              <a:extLst>
                <a:ext uri="{FF2B5EF4-FFF2-40B4-BE49-F238E27FC236}">
                  <a16:creationId xmlns:a16="http://schemas.microsoft.com/office/drawing/2014/main" id="{F2F54B3D-55D8-4E06-B57F-5B3F2A065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1423"/>
              <a:ext cx="48" cy="82"/>
            </a:xfrm>
            <a:custGeom>
              <a:avLst/>
              <a:gdLst>
                <a:gd name="T0" fmla="*/ 33 w 19"/>
                <a:gd name="T1" fmla="*/ 0 h 31"/>
                <a:gd name="T2" fmla="*/ 306 w 19"/>
                <a:gd name="T3" fmla="*/ 57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1">
                  <a:moveTo>
                    <a:pt x="2" y="0"/>
                  </a:moveTo>
                  <a:cubicBezTo>
                    <a:pt x="0" y="14"/>
                    <a:pt x="8" y="24"/>
                    <a:pt x="19" y="3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Freeform 78">
              <a:extLst>
                <a:ext uri="{FF2B5EF4-FFF2-40B4-BE49-F238E27FC236}">
                  <a16:creationId xmlns:a16="http://schemas.microsoft.com/office/drawing/2014/main" id="{4C97E014-9CC0-46A5-8848-3931C82BD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1481"/>
              <a:ext cx="28" cy="16"/>
            </a:xfrm>
            <a:custGeom>
              <a:avLst/>
              <a:gdLst>
                <a:gd name="T0" fmla="*/ 0 w 11"/>
                <a:gd name="T1" fmla="*/ 115 h 6"/>
                <a:gd name="T2" fmla="*/ 181 w 11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2" y="1"/>
                    <a:pt x="6" y="0"/>
                    <a:pt x="11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2" name="Freeform 79">
              <a:extLst>
                <a:ext uri="{FF2B5EF4-FFF2-40B4-BE49-F238E27FC236}">
                  <a16:creationId xmlns:a16="http://schemas.microsoft.com/office/drawing/2014/main" id="{66A5C530-D743-43DF-AB4C-FE78074E4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012"/>
              <a:ext cx="20" cy="120"/>
            </a:xfrm>
            <a:custGeom>
              <a:avLst/>
              <a:gdLst>
                <a:gd name="T0" fmla="*/ 0 w 8"/>
                <a:gd name="T1" fmla="*/ 0 h 45"/>
                <a:gd name="T2" fmla="*/ 50 w 8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5">
                  <a:moveTo>
                    <a:pt x="0" y="0"/>
                  </a:moveTo>
                  <a:cubicBezTo>
                    <a:pt x="8" y="11"/>
                    <a:pt x="8" y="33"/>
                    <a:pt x="3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3" name="Freeform 80">
              <a:extLst>
                <a:ext uri="{FF2B5EF4-FFF2-40B4-BE49-F238E27FC236}">
                  <a16:creationId xmlns:a16="http://schemas.microsoft.com/office/drawing/2014/main" id="{6DFB3092-F625-4704-A03F-637D4F1F1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084"/>
              <a:ext cx="45" cy="5"/>
            </a:xfrm>
            <a:custGeom>
              <a:avLst/>
              <a:gdLst>
                <a:gd name="T0" fmla="*/ 0 w 18"/>
                <a:gd name="T1" fmla="*/ 33 h 2"/>
                <a:gd name="T2" fmla="*/ 283 w 1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">
                  <a:moveTo>
                    <a:pt x="0" y="2"/>
                  </a:moveTo>
                  <a:cubicBezTo>
                    <a:pt x="6" y="0"/>
                    <a:pt x="12" y="0"/>
                    <a:pt x="18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4" name="Freeform 81">
              <a:extLst>
                <a:ext uri="{FF2B5EF4-FFF2-40B4-BE49-F238E27FC236}">
                  <a16:creationId xmlns:a16="http://schemas.microsoft.com/office/drawing/2014/main" id="{4731391D-8DE7-43FD-A27C-991A4C100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401"/>
              <a:ext cx="95" cy="43"/>
            </a:xfrm>
            <a:custGeom>
              <a:avLst/>
              <a:gdLst>
                <a:gd name="T0" fmla="*/ 0 w 38"/>
                <a:gd name="T1" fmla="*/ 231 h 16"/>
                <a:gd name="T2" fmla="*/ 595 w 38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6">
                  <a:moveTo>
                    <a:pt x="0" y="12"/>
                  </a:moveTo>
                  <a:cubicBezTo>
                    <a:pt x="13" y="16"/>
                    <a:pt x="28" y="7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5" name="Freeform 82">
              <a:extLst>
                <a:ext uri="{FF2B5EF4-FFF2-40B4-BE49-F238E27FC236}">
                  <a16:creationId xmlns:a16="http://schemas.microsoft.com/office/drawing/2014/main" id="{9A60E2B3-EF7F-4ACB-95EF-A1995FF15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431"/>
              <a:ext cx="7" cy="37"/>
            </a:xfrm>
            <a:custGeom>
              <a:avLst/>
              <a:gdLst>
                <a:gd name="T0" fmla="*/ 0 w 3"/>
                <a:gd name="T1" fmla="*/ 0 h 14"/>
                <a:gd name="T2" fmla="*/ 37 w 3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0" y="0"/>
                  </a:moveTo>
                  <a:cubicBezTo>
                    <a:pt x="1" y="5"/>
                    <a:pt x="2" y="9"/>
                    <a:pt x="3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6" name="Freeform 83">
              <a:extLst>
                <a:ext uri="{FF2B5EF4-FFF2-40B4-BE49-F238E27FC236}">
                  <a16:creationId xmlns:a16="http://schemas.microsoft.com/office/drawing/2014/main" id="{B5144C0D-F74F-4459-8781-2D84F07E5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284"/>
              <a:ext cx="7" cy="88"/>
            </a:xfrm>
            <a:custGeom>
              <a:avLst/>
              <a:gdLst>
                <a:gd name="T0" fmla="*/ 37 w 3"/>
                <a:gd name="T1" fmla="*/ 0 h 33"/>
                <a:gd name="T2" fmla="*/ 37 w 3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3">
                  <a:moveTo>
                    <a:pt x="3" y="0"/>
                  </a:moveTo>
                  <a:cubicBezTo>
                    <a:pt x="0" y="10"/>
                    <a:pt x="0" y="23"/>
                    <a:pt x="3" y="3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7" name="Freeform 84">
              <a:extLst>
                <a:ext uri="{FF2B5EF4-FFF2-40B4-BE49-F238E27FC236}">
                  <a16:creationId xmlns:a16="http://schemas.microsoft.com/office/drawing/2014/main" id="{7D3943BC-D9BC-4852-8034-BE960306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348"/>
              <a:ext cx="30" cy="3"/>
            </a:xfrm>
            <a:custGeom>
              <a:avLst/>
              <a:gdLst>
                <a:gd name="T0" fmla="*/ 188 w 12"/>
                <a:gd name="T1" fmla="*/ 27 h 1"/>
                <a:gd name="T2" fmla="*/ 0 w 12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8" name="Freeform 85">
              <a:extLst>
                <a:ext uri="{FF2B5EF4-FFF2-40B4-BE49-F238E27FC236}">
                  <a16:creationId xmlns:a16="http://schemas.microsoft.com/office/drawing/2014/main" id="{5C3B9D85-E48A-4282-AEFA-C2F32EF33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2036"/>
              <a:ext cx="20" cy="109"/>
            </a:xfrm>
            <a:custGeom>
              <a:avLst/>
              <a:gdLst>
                <a:gd name="T0" fmla="*/ 20 w 8"/>
                <a:gd name="T1" fmla="*/ 0 h 41"/>
                <a:gd name="T2" fmla="*/ 0 w 8"/>
                <a:gd name="T3" fmla="*/ 77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1">
                  <a:moveTo>
                    <a:pt x="1" y="0"/>
                  </a:moveTo>
                  <a:cubicBezTo>
                    <a:pt x="8" y="12"/>
                    <a:pt x="8" y="29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9" name="Freeform 86">
              <a:extLst>
                <a:ext uri="{FF2B5EF4-FFF2-40B4-BE49-F238E27FC236}">
                  <a16:creationId xmlns:a16="http://schemas.microsoft.com/office/drawing/2014/main" id="{49C88B18-C30F-4CE9-A8C5-D352DBF1F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095"/>
              <a:ext cx="45" cy="5"/>
            </a:xfrm>
            <a:custGeom>
              <a:avLst/>
              <a:gdLst>
                <a:gd name="T0" fmla="*/ 0 w 18"/>
                <a:gd name="T1" fmla="*/ 33 h 2"/>
                <a:gd name="T2" fmla="*/ 283 w 18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">
                  <a:moveTo>
                    <a:pt x="0" y="2"/>
                  </a:moveTo>
                  <a:cubicBezTo>
                    <a:pt x="6" y="1"/>
                    <a:pt x="12" y="0"/>
                    <a:pt x="18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0" name="Freeform 87">
              <a:extLst>
                <a:ext uri="{FF2B5EF4-FFF2-40B4-BE49-F238E27FC236}">
                  <a16:creationId xmlns:a16="http://schemas.microsoft.com/office/drawing/2014/main" id="{B9AD8414-4028-482D-8B07-39C47EBB8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945"/>
              <a:ext cx="65" cy="40"/>
            </a:xfrm>
            <a:custGeom>
              <a:avLst/>
              <a:gdLst>
                <a:gd name="T0" fmla="*/ 0 w 26"/>
                <a:gd name="T1" fmla="*/ 227 h 15"/>
                <a:gd name="T2" fmla="*/ 408 w 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0" y="12"/>
                  </a:moveTo>
                  <a:cubicBezTo>
                    <a:pt x="10" y="15"/>
                    <a:pt x="23" y="11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1" name="Freeform 88">
              <a:extLst>
                <a:ext uri="{FF2B5EF4-FFF2-40B4-BE49-F238E27FC236}">
                  <a16:creationId xmlns:a16="http://schemas.microsoft.com/office/drawing/2014/main" id="{A02D8FEA-6A73-4739-863C-9178BD333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975"/>
              <a:ext cx="15" cy="45"/>
            </a:xfrm>
            <a:custGeom>
              <a:avLst/>
              <a:gdLst>
                <a:gd name="T0" fmla="*/ 0 w 6"/>
                <a:gd name="T1" fmla="*/ 0 h 17"/>
                <a:gd name="T2" fmla="*/ 95 w 6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0" y="0"/>
                  </a:moveTo>
                  <a:cubicBezTo>
                    <a:pt x="1" y="6"/>
                    <a:pt x="4" y="11"/>
                    <a:pt x="6" y="17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2" name="Freeform 89">
              <a:extLst>
                <a:ext uri="{FF2B5EF4-FFF2-40B4-BE49-F238E27FC236}">
                  <a16:creationId xmlns:a16="http://schemas.microsoft.com/office/drawing/2014/main" id="{3D3B1DED-5A60-42BD-A126-F5377E2E8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308"/>
              <a:ext cx="87" cy="27"/>
            </a:xfrm>
            <a:custGeom>
              <a:avLst/>
              <a:gdLst>
                <a:gd name="T0" fmla="*/ 0 w 35"/>
                <a:gd name="T1" fmla="*/ 38 h 10"/>
                <a:gd name="T2" fmla="*/ 537 w 35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0">
                  <a:moveTo>
                    <a:pt x="0" y="2"/>
                  </a:moveTo>
                  <a:cubicBezTo>
                    <a:pt x="10" y="10"/>
                    <a:pt x="25" y="4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3" name="Freeform 90">
              <a:extLst>
                <a:ext uri="{FF2B5EF4-FFF2-40B4-BE49-F238E27FC236}">
                  <a16:creationId xmlns:a16="http://schemas.microsoft.com/office/drawing/2014/main" id="{6181F81C-5E5C-460B-9B8D-F68F9DFA3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324"/>
              <a:ext cx="3" cy="43"/>
            </a:xfrm>
            <a:custGeom>
              <a:avLst/>
              <a:gdLst>
                <a:gd name="T0" fmla="*/ 0 w 1"/>
                <a:gd name="T1" fmla="*/ 0 h 16"/>
                <a:gd name="T2" fmla="*/ 27 w 1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6">
                  <a:moveTo>
                    <a:pt x="0" y="0"/>
                  </a:moveTo>
                  <a:cubicBezTo>
                    <a:pt x="1" y="5"/>
                    <a:pt x="1" y="11"/>
                    <a:pt x="1" y="1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4" name="Freeform 91">
              <a:extLst>
                <a:ext uri="{FF2B5EF4-FFF2-40B4-BE49-F238E27FC236}">
                  <a16:creationId xmlns:a16="http://schemas.microsoft.com/office/drawing/2014/main" id="{3F33754A-E8F5-416C-824A-095E17388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068"/>
              <a:ext cx="10" cy="83"/>
            </a:xfrm>
            <a:custGeom>
              <a:avLst/>
              <a:gdLst>
                <a:gd name="T0" fmla="*/ 33 w 4"/>
                <a:gd name="T1" fmla="*/ 0 h 31"/>
                <a:gd name="T2" fmla="*/ 0 w 4"/>
                <a:gd name="T3" fmla="*/ 59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1">
                  <a:moveTo>
                    <a:pt x="2" y="0"/>
                  </a:moveTo>
                  <a:cubicBezTo>
                    <a:pt x="4" y="10"/>
                    <a:pt x="2" y="21"/>
                    <a:pt x="0" y="3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5" name="Freeform 92">
              <a:extLst>
                <a:ext uri="{FF2B5EF4-FFF2-40B4-BE49-F238E27FC236}">
                  <a16:creationId xmlns:a16="http://schemas.microsoft.com/office/drawing/2014/main" id="{F61EE9E3-F593-4764-8383-8610F0FBB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124"/>
              <a:ext cx="38" cy="1"/>
            </a:xfrm>
            <a:custGeom>
              <a:avLst/>
              <a:gdLst>
                <a:gd name="T0" fmla="*/ 0 w 15"/>
                <a:gd name="T1" fmla="*/ 0 h 1"/>
                <a:gd name="T2" fmla="*/ 243 w 1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6" name="Freeform 93">
              <a:extLst>
                <a:ext uri="{FF2B5EF4-FFF2-40B4-BE49-F238E27FC236}">
                  <a16:creationId xmlns:a16="http://schemas.microsoft.com/office/drawing/2014/main" id="{E0B9F31F-ED7F-4D6C-92EE-91FEBC355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393"/>
              <a:ext cx="70" cy="27"/>
            </a:xfrm>
            <a:custGeom>
              <a:avLst/>
              <a:gdLst>
                <a:gd name="T0" fmla="*/ 0 w 28"/>
                <a:gd name="T1" fmla="*/ 81 h 10"/>
                <a:gd name="T2" fmla="*/ 438 w 2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0">
                  <a:moveTo>
                    <a:pt x="0" y="4"/>
                  </a:moveTo>
                  <a:cubicBezTo>
                    <a:pt x="8" y="10"/>
                    <a:pt x="20" y="3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7" name="Freeform 94">
              <a:extLst>
                <a:ext uri="{FF2B5EF4-FFF2-40B4-BE49-F238E27FC236}">
                  <a16:creationId xmlns:a16="http://schemas.microsoft.com/office/drawing/2014/main" id="{B8E10641-0466-44F4-AAFA-C570962B0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415"/>
              <a:ext cx="1" cy="29"/>
            </a:xfrm>
            <a:custGeom>
              <a:avLst/>
              <a:gdLst>
                <a:gd name="T0" fmla="*/ 0 w 1"/>
                <a:gd name="T1" fmla="*/ 0 h 11"/>
                <a:gd name="T2" fmla="*/ 0 w 1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0" y="3"/>
                    <a:pt x="0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8" name="Freeform 95">
              <a:extLst>
                <a:ext uri="{FF2B5EF4-FFF2-40B4-BE49-F238E27FC236}">
                  <a16:creationId xmlns:a16="http://schemas.microsoft.com/office/drawing/2014/main" id="{906C985E-EC12-4447-BCF1-735069E5B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705"/>
              <a:ext cx="57" cy="40"/>
            </a:xfrm>
            <a:custGeom>
              <a:avLst/>
              <a:gdLst>
                <a:gd name="T0" fmla="*/ 0 w 23"/>
                <a:gd name="T1" fmla="*/ 93 h 15"/>
                <a:gd name="T2" fmla="*/ 349 w 23"/>
                <a:gd name="T3" fmla="*/ 35 h 15"/>
                <a:gd name="T4" fmla="*/ 0 w 23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0" y="5"/>
                  </a:moveTo>
                  <a:cubicBezTo>
                    <a:pt x="7" y="4"/>
                    <a:pt x="16" y="0"/>
                    <a:pt x="23" y="2"/>
                  </a:cubicBezTo>
                  <a:cubicBezTo>
                    <a:pt x="21" y="10"/>
                    <a:pt x="8" y="13"/>
                    <a:pt x="0" y="1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9" name="Freeform 96">
              <a:extLst>
                <a:ext uri="{FF2B5EF4-FFF2-40B4-BE49-F238E27FC236}">
                  <a16:creationId xmlns:a16="http://schemas.microsoft.com/office/drawing/2014/main" id="{7D8E2127-BD00-4F28-90A0-021D1EFF5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767"/>
              <a:ext cx="73" cy="50"/>
            </a:xfrm>
            <a:custGeom>
              <a:avLst/>
              <a:gdLst>
                <a:gd name="T0" fmla="*/ 33 w 29"/>
                <a:gd name="T1" fmla="*/ 124 h 19"/>
                <a:gd name="T2" fmla="*/ 463 w 29"/>
                <a:gd name="T3" fmla="*/ 55 h 19"/>
                <a:gd name="T4" fmla="*/ 0 w 29"/>
                <a:gd name="T5" fmla="*/ 34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9">
                  <a:moveTo>
                    <a:pt x="2" y="7"/>
                  </a:moveTo>
                  <a:cubicBezTo>
                    <a:pt x="9" y="1"/>
                    <a:pt x="22" y="0"/>
                    <a:pt x="29" y="3"/>
                  </a:cubicBezTo>
                  <a:cubicBezTo>
                    <a:pt x="24" y="13"/>
                    <a:pt x="9" y="16"/>
                    <a:pt x="0" y="1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0" name="Freeform 97">
              <a:extLst>
                <a:ext uri="{FF2B5EF4-FFF2-40B4-BE49-F238E27FC236}">
                  <a16:creationId xmlns:a16="http://schemas.microsoft.com/office/drawing/2014/main" id="{259AC37E-7AE3-40A4-BA1D-325900C09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1652"/>
              <a:ext cx="62" cy="45"/>
            </a:xfrm>
            <a:custGeom>
              <a:avLst/>
              <a:gdLst>
                <a:gd name="T0" fmla="*/ 0 w 25"/>
                <a:gd name="T1" fmla="*/ 0 h 17"/>
                <a:gd name="T2" fmla="*/ 382 w 25"/>
                <a:gd name="T3" fmla="*/ 148 h 17"/>
                <a:gd name="T4" fmla="*/ 12 w 25"/>
                <a:gd name="T5" fmla="*/ 3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0" y="0"/>
                  </a:moveTo>
                  <a:cubicBezTo>
                    <a:pt x="8" y="2"/>
                    <a:pt x="23" y="0"/>
                    <a:pt x="25" y="8"/>
                  </a:cubicBezTo>
                  <a:cubicBezTo>
                    <a:pt x="20" y="15"/>
                    <a:pt x="9" y="15"/>
                    <a:pt x="1" y="1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1" name="Freeform 98">
              <a:extLst>
                <a:ext uri="{FF2B5EF4-FFF2-40B4-BE49-F238E27FC236}">
                  <a16:creationId xmlns:a16="http://schemas.microsoft.com/office/drawing/2014/main" id="{156AAFE9-B6E6-409B-9526-075E10651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724"/>
              <a:ext cx="30" cy="48"/>
            </a:xfrm>
            <a:custGeom>
              <a:avLst/>
              <a:gdLst>
                <a:gd name="T0" fmla="*/ 0 w 12"/>
                <a:gd name="T1" fmla="*/ 341 h 18"/>
                <a:gd name="T2" fmla="*/ 188 w 1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0" y="18"/>
                  </a:moveTo>
                  <a:cubicBezTo>
                    <a:pt x="1" y="11"/>
                    <a:pt x="6" y="5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2" name="Freeform 99">
              <a:extLst>
                <a:ext uri="{FF2B5EF4-FFF2-40B4-BE49-F238E27FC236}">
                  <a16:creationId xmlns:a16="http://schemas.microsoft.com/office/drawing/2014/main" id="{3C8BE0AC-BE61-4459-9FBB-CF4ED75BF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1727"/>
              <a:ext cx="45" cy="53"/>
            </a:xfrm>
            <a:custGeom>
              <a:avLst/>
              <a:gdLst>
                <a:gd name="T0" fmla="*/ 0 w 18"/>
                <a:gd name="T1" fmla="*/ 0 h 20"/>
                <a:gd name="T2" fmla="*/ 283 w 18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cubicBezTo>
                    <a:pt x="3" y="9"/>
                    <a:pt x="12" y="14"/>
                    <a:pt x="18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3" name="Freeform 100">
              <a:extLst>
                <a:ext uri="{FF2B5EF4-FFF2-40B4-BE49-F238E27FC236}">
                  <a16:creationId xmlns:a16="http://schemas.microsoft.com/office/drawing/2014/main" id="{6FF16FEA-B5E1-41A8-ABF8-B92E61753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953"/>
              <a:ext cx="40" cy="14"/>
            </a:xfrm>
            <a:custGeom>
              <a:avLst/>
              <a:gdLst>
                <a:gd name="T0" fmla="*/ 0 w 16"/>
                <a:gd name="T1" fmla="*/ 0 h 5"/>
                <a:gd name="T2" fmla="*/ 250 w 16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">
                  <a:moveTo>
                    <a:pt x="0" y="0"/>
                  </a:moveTo>
                  <a:cubicBezTo>
                    <a:pt x="6" y="1"/>
                    <a:pt x="11" y="2"/>
                    <a:pt x="16" y="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4" name="Freeform 101">
              <a:extLst>
                <a:ext uri="{FF2B5EF4-FFF2-40B4-BE49-F238E27FC236}">
                  <a16:creationId xmlns:a16="http://schemas.microsoft.com/office/drawing/2014/main" id="{52F6BF92-A45B-485C-8556-45EE7137D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033"/>
              <a:ext cx="95" cy="56"/>
            </a:xfrm>
            <a:custGeom>
              <a:avLst/>
              <a:gdLst>
                <a:gd name="T0" fmla="*/ 0 w 38"/>
                <a:gd name="T1" fmla="*/ 285 h 21"/>
                <a:gd name="T2" fmla="*/ 375 w 38"/>
                <a:gd name="T3" fmla="*/ 56 h 21"/>
                <a:gd name="T4" fmla="*/ 175 w 38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6" y="12"/>
                    <a:pt x="16" y="0"/>
                    <a:pt x="24" y="3"/>
                  </a:cubicBezTo>
                  <a:cubicBezTo>
                    <a:pt x="38" y="8"/>
                    <a:pt x="16" y="19"/>
                    <a:pt x="11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5" name="Freeform 102">
              <a:extLst>
                <a:ext uri="{FF2B5EF4-FFF2-40B4-BE49-F238E27FC236}">
                  <a16:creationId xmlns:a16="http://schemas.microsoft.com/office/drawing/2014/main" id="{97DE4D91-1A63-46B2-A208-1C712EA56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2015"/>
              <a:ext cx="83" cy="61"/>
            </a:xfrm>
            <a:custGeom>
              <a:avLst/>
              <a:gdLst>
                <a:gd name="T0" fmla="*/ 0 w 33"/>
                <a:gd name="T1" fmla="*/ 204 h 23"/>
                <a:gd name="T2" fmla="*/ 347 w 33"/>
                <a:gd name="T3" fmla="*/ 90 h 23"/>
                <a:gd name="T4" fmla="*/ 50 w 33"/>
                <a:gd name="T5" fmla="*/ 43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3">
                  <a:moveTo>
                    <a:pt x="0" y="11"/>
                  </a:moveTo>
                  <a:cubicBezTo>
                    <a:pt x="6" y="9"/>
                    <a:pt x="17" y="0"/>
                    <a:pt x="22" y="5"/>
                  </a:cubicBezTo>
                  <a:cubicBezTo>
                    <a:pt x="33" y="14"/>
                    <a:pt x="7" y="22"/>
                    <a:pt x="3" y="2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6" name="Freeform 103">
              <a:extLst>
                <a:ext uri="{FF2B5EF4-FFF2-40B4-BE49-F238E27FC236}">
                  <a16:creationId xmlns:a16="http://schemas.microsoft.com/office/drawing/2014/main" id="{541C1E8D-7B64-426F-8F0B-F2F914570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2025"/>
              <a:ext cx="80" cy="64"/>
            </a:xfrm>
            <a:custGeom>
              <a:avLst/>
              <a:gdLst>
                <a:gd name="T0" fmla="*/ 83 w 32"/>
                <a:gd name="T1" fmla="*/ 149 h 24"/>
                <a:gd name="T2" fmla="*/ 470 w 32"/>
                <a:gd name="T3" fmla="*/ 171 h 24"/>
                <a:gd name="T4" fmla="*/ 0 w 32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4">
                  <a:moveTo>
                    <a:pt x="5" y="8"/>
                  </a:moveTo>
                  <a:cubicBezTo>
                    <a:pt x="11" y="7"/>
                    <a:pt x="29" y="0"/>
                    <a:pt x="30" y="9"/>
                  </a:cubicBezTo>
                  <a:cubicBezTo>
                    <a:pt x="32" y="18"/>
                    <a:pt x="5" y="22"/>
                    <a:pt x="0" y="2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7" name="Freeform 104">
              <a:extLst>
                <a:ext uri="{FF2B5EF4-FFF2-40B4-BE49-F238E27FC236}">
                  <a16:creationId xmlns:a16="http://schemas.microsoft.com/office/drawing/2014/main" id="{F9975456-3725-4526-9FCA-604F58276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2143"/>
              <a:ext cx="35" cy="37"/>
            </a:xfrm>
            <a:custGeom>
              <a:avLst/>
              <a:gdLst>
                <a:gd name="T0" fmla="*/ 0 w 14"/>
                <a:gd name="T1" fmla="*/ 259 h 14"/>
                <a:gd name="T2" fmla="*/ 220 w 14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14"/>
                  </a:moveTo>
                  <a:cubicBezTo>
                    <a:pt x="5" y="9"/>
                    <a:pt x="9" y="4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8" name="Freeform 105">
              <a:extLst>
                <a:ext uri="{FF2B5EF4-FFF2-40B4-BE49-F238E27FC236}">
                  <a16:creationId xmlns:a16="http://schemas.microsoft.com/office/drawing/2014/main" id="{F8620D01-4E9E-4EF5-8C33-F37B30D4F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111"/>
              <a:ext cx="5" cy="56"/>
            </a:xfrm>
            <a:custGeom>
              <a:avLst/>
              <a:gdLst>
                <a:gd name="T0" fmla="*/ 0 w 2"/>
                <a:gd name="T1" fmla="*/ 0 h 21"/>
                <a:gd name="T2" fmla="*/ 20 w 2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1">
                  <a:moveTo>
                    <a:pt x="0" y="0"/>
                  </a:moveTo>
                  <a:cubicBezTo>
                    <a:pt x="2" y="7"/>
                    <a:pt x="0" y="14"/>
                    <a:pt x="1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9" name="Freeform 106">
              <a:extLst>
                <a:ext uri="{FF2B5EF4-FFF2-40B4-BE49-F238E27FC236}">
                  <a16:creationId xmlns:a16="http://schemas.microsoft.com/office/drawing/2014/main" id="{EEF6E1C1-CC74-42D1-8FC3-556F1EE47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425"/>
              <a:ext cx="68" cy="30"/>
            </a:xfrm>
            <a:custGeom>
              <a:avLst/>
              <a:gdLst>
                <a:gd name="T0" fmla="*/ 0 w 27"/>
                <a:gd name="T1" fmla="*/ 164 h 11"/>
                <a:gd name="T2" fmla="*/ 431 w 2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1">
                  <a:moveTo>
                    <a:pt x="0" y="8"/>
                  </a:moveTo>
                  <a:cubicBezTo>
                    <a:pt x="9" y="11"/>
                    <a:pt x="19" y="1"/>
                    <a:pt x="2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0" name="Freeform 107">
              <a:extLst>
                <a:ext uri="{FF2B5EF4-FFF2-40B4-BE49-F238E27FC236}">
                  <a16:creationId xmlns:a16="http://schemas.microsoft.com/office/drawing/2014/main" id="{2B5B7E99-0667-44F0-9C92-3F3F787C0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468"/>
              <a:ext cx="32" cy="43"/>
            </a:xfrm>
            <a:custGeom>
              <a:avLst/>
              <a:gdLst>
                <a:gd name="T0" fmla="*/ 0 w 13"/>
                <a:gd name="T1" fmla="*/ 312 h 16"/>
                <a:gd name="T2" fmla="*/ 194 w 1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5" y="11"/>
                    <a:pt x="9" y="6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1" name="Freeform 108">
              <a:extLst>
                <a:ext uri="{FF2B5EF4-FFF2-40B4-BE49-F238E27FC236}">
                  <a16:creationId xmlns:a16="http://schemas.microsoft.com/office/drawing/2014/main" id="{B572EDBB-9162-4F5E-9FBF-5D91A168D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300"/>
              <a:ext cx="60" cy="11"/>
            </a:xfrm>
            <a:custGeom>
              <a:avLst/>
              <a:gdLst>
                <a:gd name="T0" fmla="*/ 0 w 24"/>
                <a:gd name="T1" fmla="*/ 0 h 4"/>
                <a:gd name="T2" fmla="*/ 375 w 24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0" y="0"/>
                  </a:moveTo>
                  <a:cubicBezTo>
                    <a:pt x="8" y="2"/>
                    <a:pt x="16" y="3"/>
                    <a:pt x="24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2" name="Freeform 109">
              <a:extLst>
                <a:ext uri="{FF2B5EF4-FFF2-40B4-BE49-F238E27FC236}">
                  <a16:creationId xmlns:a16="http://schemas.microsoft.com/office/drawing/2014/main" id="{8438D61A-9290-46C5-AD33-56A4B91B9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401"/>
              <a:ext cx="10" cy="64"/>
            </a:xfrm>
            <a:custGeom>
              <a:avLst/>
              <a:gdLst>
                <a:gd name="T0" fmla="*/ 0 w 4"/>
                <a:gd name="T1" fmla="*/ 0 h 24"/>
                <a:gd name="T2" fmla="*/ 63 w 4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4">
                  <a:moveTo>
                    <a:pt x="0" y="0"/>
                  </a:moveTo>
                  <a:cubicBezTo>
                    <a:pt x="0" y="8"/>
                    <a:pt x="2" y="16"/>
                    <a:pt x="4" y="2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3" name="Freeform 110">
              <a:extLst>
                <a:ext uri="{FF2B5EF4-FFF2-40B4-BE49-F238E27FC236}">
                  <a16:creationId xmlns:a16="http://schemas.microsoft.com/office/drawing/2014/main" id="{405E254C-4F17-4362-BE7A-2643335B3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391"/>
              <a:ext cx="18" cy="48"/>
            </a:xfrm>
            <a:custGeom>
              <a:avLst/>
              <a:gdLst>
                <a:gd name="T0" fmla="*/ 0 w 7"/>
                <a:gd name="T1" fmla="*/ 0 h 18"/>
                <a:gd name="T2" fmla="*/ 118 w 7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6"/>
                    <a:pt x="5" y="12"/>
                    <a:pt x="7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4" name="Freeform 111">
              <a:extLst>
                <a:ext uri="{FF2B5EF4-FFF2-40B4-BE49-F238E27FC236}">
                  <a16:creationId xmlns:a16="http://schemas.microsoft.com/office/drawing/2014/main" id="{482DEE73-C7E3-435B-93DB-1C1A94ADF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449"/>
              <a:ext cx="40" cy="14"/>
            </a:xfrm>
            <a:custGeom>
              <a:avLst/>
              <a:gdLst>
                <a:gd name="T0" fmla="*/ 0 w 16"/>
                <a:gd name="T1" fmla="*/ 109 h 5"/>
                <a:gd name="T2" fmla="*/ 250 w 1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">
                  <a:moveTo>
                    <a:pt x="0" y="5"/>
                  </a:moveTo>
                  <a:cubicBezTo>
                    <a:pt x="5" y="4"/>
                    <a:pt x="11" y="1"/>
                    <a:pt x="1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5" name="Freeform 112">
              <a:extLst>
                <a:ext uri="{FF2B5EF4-FFF2-40B4-BE49-F238E27FC236}">
                  <a16:creationId xmlns:a16="http://schemas.microsoft.com/office/drawing/2014/main" id="{D2FD168B-F1F3-4444-A76D-A9D017C22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311"/>
              <a:ext cx="15" cy="40"/>
            </a:xfrm>
            <a:custGeom>
              <a:avLst/>
              <a:gdLst>
                <a:gd name="T0" fmla="*/ 95 w 6"/>
                <a:gd name="T1" fmla="*/ 0 h 15"/>
                <a:gd name="T2" fmla="*/ 0 w 6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5">
                  <a:moveTo>
                    <a:pt x="6" y="0"/>
                  </a:moveTo>
                  <a:cubicBezTo>
                    <a:pt x="3" y="5"/>
                    <a:pt x="1" y="10"/>
                    <a:pt x="0" y="1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6" name="Freeform 113">
              <a:extLst>
                <a:ext uri="{FF2B5EF4-FFF2-40B4-BE49-F238E27FC236}">
                  <a16:creationId xmlns:a16="http://schemas.microsoft.com/office/drawing/2014/main" id="{38615A00-D8E2-4B88-9DCC-953828E57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292"/>
              <a:ext cx="20" cy="56"/>
            </a:xfrm>
            <a:custGeom>
              <a:avLst/>
              <a:gdLst>
                <a:gd name="T0" fmla="*/ 33 w 8"/>
                <a:gd name="T1" fmla="*/ 0 h 21"/>
                <a:gd name="T2" fmla="*/ 125 w 8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1">
                  <a:moveTo>
                    <a:pt x="2" y="0"/>
                  </a:moveTo>
                  <a:cubicBezTo>
                    <a:pt x="0" y="8"/>
                    <a:pt x="2" y="16"/>
                    <a:pt x="8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7" name="Freeform 114">
              <a:extLst>
                <a:ext uri="{FF2B5EF4-FFF2-40B4-BE49-F238E27FC236}">
                  <a16:creationId xmlns:a16="http://schemas.microsoft.com/office/drawing/2014/main" id="{A881E5EC-21BE-4677-B946-D875A61F1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089"/>
              <a:ext cx="35" cy="8"/>
            </a:xfrm>
            <a:custGeom>
              <a:avLst/>
              <a:gdLst>
                <a:gd name="T0" fmla="*/ 0 w 14"/>
                <a:gd name="T1" fmla="*/ 56 h 3"/>
                <a:gd name="T2" fmla="*/ 220 w 1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3"/>
                  </a:moveTo>
                  <a:cubicBezTo>
                    <a:pt x="5" y="2"/>
                    <a:pt x="10" y="2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8" name="Freeform 115">
              <a:extLst>
                <a:ext uri="{FF2B5EF4-FFF2-40B4-BE49-F238E27FC236}">
                  <a16:creationId xmlns:a16="http://schemas.microsoft.com/office/drawing/2014/main" id="{4B83562A-925F-4205-89E3-74D9B7FCE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100"/>
              <a:ext cx="10" cy="59"/>
            </a:xfrm>
            <a:custGeom>
              <a:avLst/>
              <a:gdLst>
                <a:gd name="T0" fmla="*/ 63 w 4"/>
                <a:gd name="T1" fmla="*/ 0 h 22"/>
                <a:gd name="T2" fmla="*/ 0 w 4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2">
                  <a:moveTo>
                    <a:pt x="4" y="0"/>
                  </a:moveTo>
                  <a:cubicBezTo>
                    <a:pt x="0" y="7"/>
                    <a:pt x="0" y="14"/>
                    <a:pt x="0" y="2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9" name="Freeform 116">
              <a:extLst>
                <a:ext uri="{FF2B5EF4-FFF2-40B4-BE49-F238E27FC236}">
                  <a16:creationId xmlns:a16="http://schemas.microsoft.com/office/drawing/2014/main" id="{9A1297BB-F994-47A5-8D7A-34E47E045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1417"/>
              <a:ext cx="48" cy="48"/>
            </a:xfrm>
            <a:custGeom>
              <a:avLst/>
              <a:gdLst>
                <a:gd name="T0" fmla="*/ 0 w 19"/>
                <a:gd name="T1" fmla="*/ 149 h 18"/>
                <a:gd name="T2" fmla="*/ 306 w 19"/>
                <a:gd name="T3" fmla="*/ 93 h 18"/>
                <a:gd name="T4" fmla="*/ 0 w 19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0" y="8"/>
                  </a:moveTo>
                  <a:cubicBezTo>
                    <a:pt x="4" y="3"/>
                    <a:pt x="13" y="0"/>
                    <a:pt x="19" y="5"/>
                  </a:cubicBezTo>
                  <a:cubicBezTo>
                    <a:pt x="16" y="13"/>
                    <a:pt x="7" y="16"/>
                    <a:pt x="0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0" name="Freeform 117">
              <a:extLst>
                <a:ext uri="{FF2B5EF4-FFF2-40B4-BE49-F238E27FC236}">
                  <a16:creationId xmlns:a16="http://schemas.microsoft.com/office/drawing/2014/main" id="{F2AF6885-4ED3-47E5-AF3A-D61550513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1457"/>
              <a:ext cx="8" cy="54"/>
            </a:xfrm>
            <a:custGeom>
              <a:avLst/>
              <a:gdLst>
                <a:gd name="T0" fmla="*/ 56 w 3"/>
                <a:gd name="T1" fmla="*/ 0 h 20"/>
                <a:gd name="T2" fmla="*/ 0 w 3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0">
                  <a:moveTo>
                    <a:pt x="3" y="0"/>
                  </a:moveTo>
                  <a:cubicBezTo>
                    <a:pt x="1" y="7"/>
                    <a:pt x="0" y="14"/>
                    <a:pt x="0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1" name="Freeform 118">
              <a:extLst>
                <a:ext uri="{FF2B5EF4-FFF2-40B4-BE49-F238E27FC236}">
                  <a16:creationId xmlns:a16="http://schemas.microsoft.com/office/drawing/2014/main" id="{6131F5CB-E58F-4977-B757-DB8169D53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1519"/>
              <a:ext cx="42" cy="8"/>
            </a:xfrm>
            <a:custGeom>
              <a:avLst/>
              <a:gdLst>
                <a:gd name="T0" fmla="*/ 0 w 17"/>
                <a:gd name="T1" fmla="*/ 0 h 3"/>
                <a:gd name="T2" fmla="*/ 257 w 17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0"/>
                  </a:moveTo>
                  <a:cubicBezTo>
                    <a:pt x="5" y="3"/>
                    <a:pt x="11" y="2"/>
                    <a:pt x="17" y="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2" name="Freeform 119">
              <a:extLst>
                <a:ext uri="{FF2B5EF4-FFF2-40B4-BE49-F238E27FC236}">
                  <a16:creationId xmlns:a16="http://schemas.microsoft.com/office/drawing/2014/main" id="{C3E1BEBA-F992-4F54-B07E-8D316D6FF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1783"/>
              <a:ext cx="28" cy="26"/>
            </a:xfrm>
            <a:custGeom>
              <a:avLst/>
              <a:gdLst>
                <a:gd name="T0" fmla="*/ 0 w 11"/>
                <a:gd name="T1" fmla="*/ 177 h 10"/>
                <a:gd name="T2" fmla="*/ 181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1" y="5"/>
                    <a:pt x="6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3" name="Freeform 120">
              <a:extLst>
                <a:ext uri="{FF2B5EF4-FFF2-40B4-BE49-F238E27FC236}">
                  <a16:creationId xmlns:a16="http://schemas.microsoft.com/office/drawing/2014/main" id="{4D8369C9-FC51-4055-9EA5-C223E93C4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1860"/>
              <a:ext cx="30" cy="11"/>
            </a:xfrm>
            <a:custGeom>
              <a:avLst/>
              <a:gdLst>
                <a:gd name="T0" fmla="*/ 0 w 12"/>
                <a:gd name="T1" fmla="*/ 0 h 4"/>
                <a:gd name="T2" fmla="*/ 188 w 12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5" y="1"/>
                    <a:pt x="9" y="2"/>
                    <a:pt x="12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4" name="Freeform 121">
              <a:extLst>
                <a:ext uri="{FF2B5EF4-FFF2-40B4-BE49-F238E27FC236}">
                  <a16:creationId xmlns:a16="http://schemas.microsoft.com/office/drawing/2014/main" id="{A37F4E36-E2E8-409F-B986-4885259CF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799"/>
              <a:ext cx="15" cy="48"/>
            </a:xfrm>
            <a:custGeom>
              <a:avLst/>
              <a:gdLst>
                <a:gd name="T0" fmla="*/ 50 w 6"/>
                <a:gd name="T1" fmla="*/ 341 h 18"/>
                <a:gd name="T2" fmla="*/ 95 w 6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8">
                  <a:moveTo>
                    <a:pt x="3" y="18"/>
                  </a:moveTo>
                  <a:cubicBezTo>
                    <a:pt x="0" y="12"/>
                    <a:pt x="3" y="6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5" name="Freeform 122">
              <a:extLst>
                <a:ext uri="{FF2B5EF4-FFF2-40B4-BE49-F238E27FC236}">
                  <a16:creationId xmlns:a16="http://schemas.microsoft.com/office/drawing/2014/main" id="{5750EA3D-20AE-46CC-A10F-196DC103E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2111"/>
              <a:ext cx="47" cy="8"/>
            </a:xfrm>
            <a:custGeom>
              <a:avLst/>
              <a:gdLst>
                <a:gd name="T0" fmla="*/ 0 w 19"/>
                <a:gd name="T1" fmla="*/ 0 h 3"/>
                <a:gd name="T2" fmla="*/ 287 w 19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">
                  <a:moveTo>
                    <a:pt x="0" y="0"/>
                  </a:moveTo>
                  <a:cubicBezTo>
                    <a:pt x="6" y="3"/>
                    <a:pt x="13" y="3"/>
                    <a:pt x="19" y="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6" name="Freeform 123">
              <a:extLst>
                <a:ext uri="{FF2B5EF4-FFF2-40B4-BE49-F238E27FC236}">
                  <a16:creationId xmlns:a16="http://schemas.microsoft.com/office/drawing/2014/main" id="{8AA0C1C0-4A19-4F70-A69A-EA0C73868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391"/>
              <a:ext cx="8" cy="29"/>
            </a:xfrm>
            <a:custGeom>
              <a:avLst/>
              <a:gdLst>
                <a:gd name="T0" fmla="*/ 56 w 3"/>
                <a:gd name="T1" fmla="*/ 200 h 11"/>
                <a:gd name="T2" fmla="*/ 56 w 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11"/>
                  </a:moveTo>
                  <a:cubicBezTo>
                    <a:pt x="0" y="7"/>
                    <a:pt x="0" y="4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7" name="Freeform 124">
              <a:extLst>
                <a:ext uri="{FF2B5EF4-FFF2-40B4-BE49-F238E27FC236}">
                  <a16:creationId xmlns:a16="http://schemas.microsoft.com/office/drawing/2014/main" id="{5A442095-6926-4248-829D-0BC762745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1220"/>
              <a:ext cx="55" cy="40"/>
            </a:xfrm>
            <a:custGeom>
              <a:avLst/>
              <a:gdLst>
                <a:gd name="T0" fmla="*/ 0 w 22"/>
                <a:gd name="T1" fmla="*/ 0 h 15"/>
                <a:gd name="T2" fmla="*/ 345 w 22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0" y="0"/>
                  </a:moveTo>
                  <a:cubicBezTo>
                    <a:pt x="2" y="9"/>
                    <a:pt x="13" y="15"/>
                    <a:pt x="22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8" name="Freeform 125">
              <a:extLst>
                <a:ext uri="{FF2B5EF4-FFF2-40B4-BE49-F238E27FC236}">
                  <a16:creationId xmlns:a16="http://schemas.microsoft.com/office/drawing/2014/main" id="{2ED0990C-C4D9-40C2-8021-79DECA64F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1255"/>
              <a:ext cx="15" cy="29"/>
            </a:xfrm>
            <a:custGeom>
              <a:avLst/>
              <a:gdLst>
                <a:gd name="T0" fmla="*/ 95 w 6"/>
                <a:gd name="T1" fmla="*/ 0 h 11"/>
                <a:gd name="T2" fmla="*/ 0 w 6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4" y="3"/>
                    <a:pt x="2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9" name="Freeform 126">
              <a:extLst>
                <a:ext uri="{FF2B5EF4-FFF2-40B4-BE49-F238E27FC236}">
                  <a16:creationId xmlns:a16="http://schemas.microsoft.com/office/drawing/2014/main" id="{518EE4F8-C23E-405B-B271-165215808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231"/>
              <a:ext cx="50" cy="26"/>
            </a:xfrm>
            <a:custGeom>
              <a:avLst/>
              <a:gdLst>
                <a:gd name="T0" fmla="*/ 0 w 20"/>
                <a:gd name="T1" fmla="*/ 177 h 10"/>
                <a:gd name="T2" fmla="*/ 313 w 2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10"/>
                  </a:moveTo>
                  <a:cubicBezTo>
                    <a:pt x="7" y="7"/>
                    <a:pt x="13" y="3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0" name="Freeform 127">
              <a:extLst>
                <a:ext uri="{FF2B5EF4-FFF2-40B4-BE49-F238E27FC236}">
                  <a16:creationId xmlns:a16="http://schemas.microsoft.com/office/drawing/2014/main" id="{CCAE59FA-FC91-4504-A4AD-681C47B0E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276"/>
              <a:ext cx="48" cy="64"/>
            </a:xfrm>
            <a:custGeom>
              <a:avLst/>
              <a:gdLst>
                <a:gd name="T0" fmla="*/ 306 w 19"/>
                <a:gd name="T1" fmla="*/ 0 h 24"/>
                <a:gd name="T2" fmla="*/ 0 w 19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8" y="12"/>
                    <a:pt x="10" y="18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1" name="Freeform 128">
              <a:extLst>
                <a:ext uri="{FF2B5EF4-FFF2-40B4-BE49-F238E27FC236}">
                  <a16:creationId xmlns:a16="http://schemas.microsoft.com/office/drawing/2014/main" id="{B83E765E-3CD9-442B-B265-5E360091C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329"/>
              <a:ext cx="23" cy="30"/>
            </a:xfrm>
            <a:custGeom>
              <a:avLst/>
              <a:gdLst>
                <a:gd name="T0" fmla="*/ 0 w 9"/>
                <a:gd name="T1" fmla="*/ 0 h 11"/>
                <a:gd name="T2" fmla="*/ 151 w 9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3" y="4"/>
                    <a:pt x="5" y="8"/>
                    <a:pt x="9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2" name="Freeform 129">
              <a:extLst>
                <a:ext uri="{FF2B5EF4-FFF2-40B4-BE49-F238E27FC236}">
                  <a16:creationId xmlns:a16="http://schemas.microsoft.com/office/drawing/2014/main" id="{3FDFDD8D-C841-4F6F-A879-037CF98DB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284"/>
              <a:ext cx="42" cy="32"/>
            </a:xfrm>
            <a:custGeom>
              <a:avLst/>
              <a:gdLst>
                <a:gd name="T0" fmla="*/ 0 w 17"/>
                <a:gd name="T1" fmla="*/ 0 h 12"/>
                <a:gd name="T2" fmla="*/ 257 w 17"/>
                <a:gd name="T3" fmla="*/ 2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2">
                  <a:moveTo>
                    <a:pt x="0" y="0"/>
                  </a:moveTo>
                  <a:cubicBezTo>
                    <a:pt x="3" y="7"/>
                    <a:pt x="9" y="12"/>
                    <a:pt x="17" y="1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3" name="Freeform 130">
              <a:extLst>
                <a:ext uri="{FF2B5EF4-FFF2-40B4-BE49-F238E27FC236}">
                  <a16:creationId xmlns:a16="http://schemas.microsoft.com/office/drawing/2014/main" id="{D434939B-A31A-4B88-BD3F-86B19988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121"/>
              <a:ext cx="50" cy="16"/>
            </a:xfrm>
            <a:custGeom>
              <a:avLst/>
              <a:gdLst>
                <a:gd name="T0" fmla="*/ 0 w 20"/>
                <a:gd name="T1" fmla="*/ 0 h 6"/>
                <a:gd name="T2" fmla="*/ 313 w 2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cubicBezTo>
                    <a:pt x="8" y="0"/>
                    <a:pt x="14" y="4"/>
                    <a:pt x="20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8" name="Group 4">
            <a:extLst>
              <a:ext uri="{FF2B5EF4-FFF2-40B4-BE49-F238E27FC236}">
                <a16:creationId xmlns:a16="http://schemas.microsoft.com/office/drawing/2014/main" id="{9B3DF62F-7688-4236-9B44-8D7102B8D7C7}"/>
              </a:ext>
            </a:extLst>
          </p:cNvPr>
          <p:cNvGrpSpPr>
            <a:grpSpLocks/>
          </p:cNvGrpSpPr>
          <p:nvPr/>
        </p:nvGrpSpPr>
        <p:grpSpPr bwMode="auto">
          <a:xfrm>
            <a:off x="3595688" y="3633788"/>
            <a:ext cx="1350962" cy="2097087"/>
            <a:chOff x="1385" y="2262"/>
            <a:chExt cx="1183" cy="1837"/>
          </a:xfrm>
        </p:grpSpPr>
        <p:sp>
          <p:nvSpPr>
            <p:cNvPr id="33799" name="Freeform 5">
              <a:extLst>
                <a:ext uri="{FF2B5EF4-FFF2-40B4-BE49-F238E27FC236}">
                  <a16:creationId xmlns:a16="http://schemas.microsoft.com/office/drawing/2014/main" id="{32922989-5110-4222-B41B-ADF55E089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262"/>
              <a:ext cx="1166" cy="1837"/>
            </a:xfrm>
            <a:custGeom>
              <a:avLst/>
              <a:gdLst>
                <a:gd name="T0" fmla="*/ 7301 w 466"/>
                <a:gd name="T1" fmla="*/ 9510 h 689"/>
                <a:gd name="T2" fmla="*/ 6405 w 466"/>
                <a:gd name="T3" fmla="*/ 7564 h 689"/>
                <a:gd name="T4" fmla="*/ 1271 w 466"/>
                <a:gd name="T5" fmla="*/ 946 h 689"/>
                <a:gd name="T6" fmla="*/ 1271 w 466"/>
                <a:gd name="T7" fmla="*/ 946 h 689"/>
                <a:gd name="T8" fmla="*/ 533 w 466"/>
                <a:gd name="T9" fmla="*/ 0 h 689"/>
                <a:gd name="T10" fmla="*/ 533 w 466"/>
                <a:gd name="T11" fmla="*/ 0 h 689"/>
                <a:gd name="T12" fmla="*/ 458 w 466"/>
                <a:gd name="T13" fmla="*/ 227 h 689"/>
                <a:gd name="T14" fmla="*/ 208 w 466"/>
                <a:gd name="T15" fmla="*/ 1728 h 689"/>
                <a:gd name="T16" fmla="*/ 50 w 466"/>
                <a:gd name="T17" fmla="*/ 4186 h 689"/>
                <a:gd name="T18" fmla="*/ 1334 w 466"/>
                <a:gd name="T19" fmla="*/ 11489 h 689"/>
                <a:gd name="T20" fmla="*/ 4714 w 466"/>
                <a:gd name="T21" fmla="*/ 10897 h 689"/>
                <a:gd name="T22" fmla="*/ 7094 w 466"/>
                <a:gd name="T23" fmla="*/ 9724 h 689"/>
                <a:gd name="T24" fmla="*/ 7301 w 466"/>
                <a:gd name="T25" fmla="*/ 9532 h 689"/>
                <a:gd name="T26" fmla="*/ 7301 w 466"/>
                <a:gd name="T27" fmla="*/ 9510 h 6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6" h="689">
                  <a:moveTo>
                    <a:pt x="466" y="502"/>
                  </a:moveTo>
                  <a:cubicBezTo>
                    <a:pt x="466" y="502"/>
                    <a:pt x="453" y="467"/>
                    <a:pt x="409" y="399"/>
                  </a:cubicBezTo>
                  <a:cubicBezTo>
                    <a:pt x="365" y="331"/>
                    <a:pt x="144" y="79"/>
                    <a:pt x="81" y="50"/>
                  </a:cubicBezTo>
                  <a:cubicBezTo>
                    <a:pt x="81" y="50"/>
                    <a:pt x="81" y="51"/>
                    <a:pt x="81" y="50"/>
                  </a:cubicBezTo>
                  <a:cubicBezTo>
                    <a:pt x="58" y="36"/>
                    <a:pt x="42" y="18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4"/>
                    <a:pt x="30" y="8"/>
                    <a:pt x="29" y="12"/>
                  </a:cubicBezTo>
                  <a:cubicBezTo>
                    <a:pt x="21" y="39"/>
                    <a:pt x="16" y="66"/>
                    <a:pt x="13" y="91"/>
                  </a:cubicBezTo>
                  <a:cubicBezTo>
                    <a:pt x="9" y="117"/>
                    <a:pt x="3" y="172"/>
                    <a:pt x="3" y="221"/>
                  </a:cubicBezTo>
                  <a:cubicBezTo>
                    <a:pt x="0" y="392"/>
                    <a:pt x="38" y="539"/>
                    <a:pt x="85" y="606"/>
                  </a:cubicBezTo>
                  <a:cubicBezTo>
                    <a:pt x="145" y="689"/>
                    <a:pt x="215" y="615"/>
                    <a:pt x="301" y="575"/>
                  </a:cubicBezTo>
                  <a:cubicBezTo>
                    <a:pt x="351" y="551"/>
                    <a:pt x="407" y="533"/>
                    <a:pt x="453" y="513"/>
                  </a:cubicBezTo>
                  <a:cubicBezTo>
                    <a:pt x="458" y="511"/>
                    <a:pt x="462" y="506"/>
                    <a:pt x="466" y="503"/>
                  </a:cubicBezTo>
                  <a:lnTo>
                    <a:pt x="466" y="502"/>
                  </a:ln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0" name="Freeform 6">
              <a:extLst>
                <a:ext uri="{FF2B5EF4-FFF2-40B4-BE49-F238E27FC236}">
                  <a16:creationId xmlns:a16="http://schemas.microsoft.com/office/drawing/2014/main" id="{63D7723D-A927-433E-A9BA-BED096AB1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515"/>
              <a:ext cx="991" cy="1470"/>
            </a:xfrm>
            <a:custGeom>
              <a:avLst/>
              <a:gdLst>
                <a:gd name="T0" fmla="*/ 0 w 396"/>
                <a:gd name="T1" fmla="*/ 8262 h 551"/>
                <a:gd name="T2" fmla="*/ 1534 w 396"/>
                <a:gd name="T3" fmla="*/ 10178 h 551"/>
                <a:gd name="T4" fmla="*/ 3997 w 396"/>
                <a:gd name="T5" fmla="*/ 8753 h 551"/>
                <a:gd name="T6" fmla="*/ 6111 w 396"/>
                <a:gd name="T7" fmla="*/ 7686 h 551"/>
                <a:gd name="T8" fmla="*/ 5248 w 396"/>
                <a:gd name="T9" fmla="*/ 5603 h 551"/>
                <a:gd name="T10" fmla="*/ 3138 w 396"/>
                <a:gd name="T11" fmla="*/ 2561 h 551"/>
                <a:gd name="T12" fmla="*/ 1254 w 396"/>
                <a:gd name="T13" fmla="*/ 171 h 551"/>
                <a:gd name="T14" fmla="*/ 3181 w 396"/>
                <a:gd name="T15" fmla="*/ 3119 h 551"/>
                <a:gd name="T16" fmla="*/ 5643 w 396"/>
                <a:gd name="T17" fmla="*/ 6891 h 551"/>
                <a:gd name="T18" fmla="*/ 4547 w 396"/>
                <a:gd name="T19" fmla="*/ 8129 h 551"/>
                <a:gd name="T20" fmla="*/ 2210 w 396"/>
                <a:gd name="T21" fmla="*/ 9516 h 551"/>
                <a:gd name="T22" fmla="*/ 0 w 396"/>
                <a:gd name="T23" fmla="*/ 8262 h 5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6" h="551">
                  <a:moveTo>
                    <a:pt x="0" y="435"/>
                  </a:moveTo>
                  <a:cubicBezTo>
                    <a:pt x="14" y="491"/>
                    <a:pt x="53" y="546"/>
                    <a:pt x="98" y="536"/>
                  </a:cubicBezTo>
                  <a:cubicBezTo>
                    <a:pt x="143" y="525"/>
                    <a:pt x="203" y="480"/>
                    <a:pt x="255" y="461"/>
                  </a:cubicBezTo>
                  <a:cubicBezTo>
                    <a:pt x="308" y="441"/>
                    <a:pt x="380" y="417"/>
                    <a:pt x="390" y="405"/>
                  </a:cubicBezTo>
                  <a:cubicBezTo>
                    <a:pt x="396" y="398"/>
                    <a:pt x="377" y="353"/>
                    <a:pt x="335" y="295"/>
                  </a:cubicBezTo>
                  <a:cubicBezTo>
                    <a:pt x="301" y="248"/>
                    <a:pt x="251" y="195"/>
                    <a:pt x="200" y="135"/>
                  </a:cubicBezTo>
                  <a:cubicBezTo>
                    <a:pt x="84" y="0"/>
                    <a:pt x="80" y="9"/>
                    <a:pt x="80" y="9"/>
                  </a:cubicBezTo>
                  <a:cubicBezTo>
                    <a:pt x="120" y="47"/>
                    <a:pt x="176" y="125"/>
                    <a:pt x="203" y="164"/>
                  </a:cubicBezTo>
                  <a:cubicBezTo>
                    <a:pt x="230" y="203"/>
                    <a:pt x="338" y="317"/>
                    <a:pt x="360" y="363"/>
                  </a:cubicBezTo>
                  <a:cubicBezTo>
                    <a:pt x="383" y="410"/>
                    <a:pt x="335" y="413"/>
                    <a:pt x="290" y="428"/>
                  </a:cubicBezTo>
                  <a:cubicBezTo>
                    <a:pt x="245" y="443"/>
                    <a:pt x="176" y="480"/>
                    <a:pt x="141" y="501"/>
                  </a:cubicBezTo>
                  <a:cubicBezTo>
                    <a:pt x="107" y="522"/>
                    <a:pt x="50" y="551"/>
                    <a:pt x="0" y="435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Freeform 7">
              <a:extLst>
                <a:ext uri="{FF2B5EF4-FFF2-40B4-BE49-F238E27FC236}">
                  <a16:creationId xmlns:a16="http://schemas.microsoft.com/office/drawing/2014/main" id="{C90B639D-B29C-445D-A9AB-4BA94014E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262"/>
              <a:ext cx="1166" cy="1837"/>
            </a:xfrm>
            <a:custGeom>
              <a:avLst/>
              <a:gdLst>
                <a:gd name="T0" fmla="*/ 7301 w 466"/>
                <a:gd name="T1" fmla="*/ 9510 h 689"/>
                <a:gd name="T2" fmla="*/ 6405 w 466"/>
                <a:gd name="T3" fmla="*/ 7564 h 689"/>
                <a:gd name="T4" fmla="*/ 1271 w 466"/>
                <a:gd name="T5" fmla="*/ 946 h 689"/>
                <a:gd name="T6" fmla="*/ 1271 w 466"/>
                <a:gd name="T7" fmla="*/ 946 h 689"/>
                <a:gd name="T8" fmla="*/ 533 w 466"/>
                <a:gd name="T9" fmla="*/ 0 h 689"/>
                <a:gd name="T10" fmla="*/ 533 w 466"/>
                <a:gd name="T11" fmla="*/ 0 h 689"/>
                <a:gd name="T12" fmla="*/ 458 w 466"/>
                <a:gd name="T13" fmla="*/ 227 h 689"/>
                <a:gd name="T14" fmla="*/ 208 w 466"/>
                <a:gd name="T15" fmla="*/ 1728 h 689"/>
                <a:gd name="T16" fmla="*/ 50 w 466"/>
                <a:gd name="T17" fmla="*/ 4186 h 689"/>
                <a:gd name="T18" fmla="*/ 1334 w 466"/>
                <a:gd name="T19" fmla="*/ 11489 h 689"/>
                <a:gd name="T20" fmla="*/ 4714 w 466"/>
                <a:gd name="T21" fmla="*/ 10897 h 689"/>
                <a:gd name="T22" fmla="*/ 7094 w 466"/>
                <a:gd name="T23" fmla="*/ 9724 h 689"/>
                <a:gd name="T24" fmla="*/ 7301 w 466"/>
                <a:gd name="T25" fmla="*/ 9532 h 689"/>
                <a:gd name="T26" fmla="*/ 7301 w 466"/>
                <a:gd name="T27" fmla="*/ 9510 h 6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6" h="689">
                  <a:moveTo>
                    <a:pt x="466" y="502"/>
                  </a:moveTo>
                  <a:cubicBezTo>
                    <a:pt x="466" y="502"/>
                    <a:pt x="453" y="467"/>
                    <a:pt x="409" y="399"/>
                  </a:cubicBezTo>
                  <a:cubicBezTo>
                    <a:pt x="365" y="331"/>
                    <a:pt x="144" y="79"/>
                    <a:pt x="81" y="50"/>
                  </a:cubicBezTo>
                  <a:cubicBezTo>
                    <a:pt x="81" y="50"/>
                    <a:pt x="81" y="51"/>
                    <a:pt x="81" y="50"/>
                  </a:cubicBezTo>
                  <a:cubicBezTo>
                    <a:pt x="58" y="36"/>
                    <a:pt x="42" y="18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0" y="8"/>
                    <a:pt x="29" y="12"/>
                  </a:cubicBezTo>
                  <a:cubicBezTo>
                    <a:pt x="21" y="39"/>
                    <a:pt x="16" y="66"/>
                    <a:pt x="13" y="91"/>
                  </a:cubicBezTo>
                  <a:cubicBezTo>
                    <a:pt x="9" y="117"/>
                    <a:pt x="3" y="172"/>
                    <a:pt x="3" y="221"/>
                  </a:cubicBezTo>
                  <a:cubicBezTo>
                    <a:pt x="0" y="392"/>
                    <a:pt x="38" y="539"/>
                    <a:pt x="85" y="606"/>
                  </a:cubicBezTo>
                  <a:cubicBezTo>
                    <a:pt x="145" y="689"/>
                    <a:pt x="215" y="615"/>
                    <a:pt x="301" y="575"/>
                  </a:cubicBezTo>
                  <a:cubicBezTo>
                    <a:pt x="351" y="551"/>
                    <a:pt x="407" y="533"/>
                    <a:pt x="453" y="513"/>
                  </a:cubicBezTo>
                  <a:cubicBezTo>
                    <a:pt x="458" y="511"/>
                    <a:pt x="462" y="506"/>
                    <a:pt x="466" y="503"/>
                  </a:cubicBezTo>
                  <a:lnTo>
                    <a:pt x="466" y="50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8">
              <a:extLst>
                <a:ext uri="{FF2B5EF4-FFF2-40B4-BE49-F238E27FC236}">
                  <a16:creationId xmlns:a16="http://schemas.microsoft.com/office/drawing/2014/main" id="{7A14F2EB-52A0-468F-B75A-0DA9C2D10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497"/>
              <a:ext cx="155" cy="1130"/>
            </a:xfrm>
            <a:custGeom>
              <a:avLst/>
              <a:gdLst>
                <a:gd name="T0" fmla="*/ 500 w 62"/>
                <a:gd name="T1" fmla="*/ 0 h 424"/>
                <a:gd name="T2" fmla="*/ 970 w 62"/>
                <a:gd name="T3" fmla="*/ 8027 h 424"/>
                <a:gd name="T4" fmla="*/ 500 w 62"/>
                <a:gd name="T5" fmla="*/ 0 h 4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424">
                  <a:moveTo>
                    <a:pt x="32" y="0"/>
                  </a:moveTo>
                  <a:cubicBezTo>
                    <a:pt x="18" y="48"/>
                    <a:pt x="0" y="264"/>
                    <a:pt x="62" y="424"/>
                  </a:cubicBezTo>
                  <a:cubicBezTo>
                    <a:pt x="45" y="370"/>
                    <a:pt x="14" y="159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9">
              <a:extLst>
                <a:ext uri="{FF2B5EF4-FFF2-40B4-BE49-F238E27FC236}">
                  <a16:creationId xmlns:a16="http://schemas.microsoft.com/office/drawing/2014/main" id="{C1B48ECD-5BBF-43ED-B3D5-CAE8C7DC1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2723"/>
              <a:ext cx="15" cy="67"/>
            </a:xfrm>
            <a:custGeom>
              <a:avLst/>
              <a:gdLst>
                <a:gd name="T0" fmla="*/ 0 w 6"/>
                <a:gd name="T1" fmla="*/ 0 h 25"/>
                <a:gd name="T2" fmla="*/ 0 w 6"/>
                <a:gd name="T3" fmla="*/ 48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5">
                  <a:moveTo>
                    <a:pt x="0" y="0"/>
                  </a:moveTo>
                  <a:cubicBezTo>
                    <a:pt x="6" y="6"/>
                    <a:pt x="6" y="19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Freeform 10">
              <a:extLst>
                <a:ext uri="{FF2B5EF4-FFF2-40B4-BE49-F238E27FC236}">
                  <a16:creationId xmlns:a16="http://schemas.microsoft.com/office/drawing/2014/main" id="{E4ED0AA6-043D-4879-83D6-A98DC752A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2761"/>
              <a:ext cx="50" cy="5"/>
            </a:xfrm>
            <a:custGeom>
              <a:avLst/>
              <a:gdLst>
                <a:gd name="T0" fmla="*/ 0 w 20"/>
                <a:gd name="T1" fmla="*/ 33 h 2"/>
                <a:gd name="T2" fmla="*/ 313 w 20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">
                  <a:moveTo>
                    <a:pt x="0" y="2"/>
                  </a:moveTo>
                  <a:cubicBezTo>
                    <a:pt x="7" y="1"/>
                    <a:pt x="14" y="0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11">
              <a:extLst>
                <a:ext uri="{FF2B5EF4-FFF2-40B4-BE49-F238E27FC236}">
                  <a16:creationId xmlns:a16="http://schemas.microsoft.com/office/drawing/2014/main" id="{889284A0-DB4F-4939-9E8D-75977A23A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3774"/>
              <a:ext cx="33" cy="56"/>
            </a:xfrm>
            <a:custGeom>
              <a:avLst/>
              <a:gdLst>
                <a:gd name="T0" fmla="*/ 0 w 13"/>
                <a:gd name="T1" fmla="*/ 0 h 21"/>
                <a:gd name="T2" fmla="*/ 213 w 1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0" y="0"/>
                  </a:moveTo>
                  <a:cubicBezTo>
                    <a:pt x="3" y="8"/>
                    <a:pt x="5" y="17"/>
                    <a:pt x="13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Freeform 12">
              <a:extLst>
                <a:ext uri="{FF2B5EF4-FFF2-40B4-BE49-F238E27FC236}">
                  <a16:creationId xmlns:a16="http://schemas.microsoft.com/office/drawing/2014/main" id="{86634C5B-1546-4581-A9A2-F72283117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819"/>
              <a:ext cx="30" cy="22"/>
            </a:xfrm>
            <a:custGeom>
              <a:avLst/>
              <a:gdLst>
                <a:gd name="T0" fmla="*/ 188 w 12"/>
                <a:gd name="T1" fmla="*/ 22 h 8"/>
                <a:gd name="T2" fmla="*/ 0 w 12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12" y="1"/>
                  </a:moveTo>
                  <a:cubicBezTo>
                    <a:pt x="6" y="0"/>
                    <a:pt x="2" y="3"/>
                    <a:pt x="0" y="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13">
              <a:extLst>
                <a:ext uri="{FF2B5EF4-FFF2-40B4-BE49-F238E27FC236}">
                  <a16:creationId xmlns:a16="http://schemas.microsoft.com/office/drawing/2014/main" id="{400427CF-A51C-4553-93CF-6DC51A288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2523"/>
              <a:ext cx="66" cy="40"/>
            </a:xfrm>
            <a:custGeom>
              <a:avLst/>
              <a:gdLst>
                <a:gd name="T0" fmla="*/ 0 w 26"/>
                <a:gd name="T1" fmla="*/ 248 h 15"/>
                <a:gd name="T2" fmla="*/ 426 w 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0" y="13"/>
                  </a:moveTo>
                  <a:cubicBezTo>
                    <a:pt x="9" y="15"/>
                    <a:pt x="21" y="7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14">
              <a:extLst>
                <a:ext uri="{FF2B5EF4-FFF2-40B4-BE49-F238E27FC236}">
                  <a16:creationId xmlns:a16="http://schemas.microsoft.com/office/drawing/2014/main" id="{5ABBF275-6FBE-4663-801A-8BE00719B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561"/>
              <a:ext cx="20" cy="37"/>
            </a:xfrm>
            <a:custGeom>
              <a:avLst/>
              <a:gdLst>
                <a:gd name="T0" fmla="*/ 0 w 8"/>
                <a:gd name="T1" fmla="*/ 0 h 14"/>
                <a:gd name="T2" fmla="*/ 125 w 8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3" y="4"/>
                    <a:pt x="6" y="9"/>
                    <a:pt x="8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15">
              <a:extLst>
                <a:ext uri="{FF2B5EF4-FFF2-40B4-BE49-F238E27FC236}">
                  <a16:creationId xmlns:a16="http://schemas.microsoft.com/office/drawing/2014/main" id="{7B2EE596-F373-4B8E-B0D8-0A8DEC51D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910"/>
              <a:ext cx="47" cy="61"/>
            </a:xfrm>
            <a:custGeom>
              <a:avLst/>
              <a:gdLst>
                <a:gd name="T0" fmla="*/ 287 w 19"/>
                <a:gd name="T1" fmla="*/ 0 h 23"/>
                <a:gd name="T2" fmla="*/ 0 w 19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19" y="0"/>
                  </a:moveTo>
                  <a:cubicBezTo>
                    <a:pt x="18" y="12"/>
                    <a:pt x="10" y="18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16">
              <a:extLst>
                <a:ext uri="{FF2B5EF4-FFF2-40B4-BE49-F238E27FC236}">
                  <a16:creationId xmlns:a16="http://schemas.microsoft.com/office/drawing/2014/main" id="{06258EF3-BCA7-4AC1-9F0C-E8E64F32E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963"/>
              <a:ext cx="20" cy="27"/>
            </a:xfrm>
            <a:custGeom>
              <a:avLst/>
              <a:gdLst>
                <a:gd name="T0" fmla="*/ 0 w 8"/>
                <a:gd name="T1" fmla="*/ 0 h 10"/>
                <a:gd name="T2" fmla="*/ 125 w 8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2" y="4"/>
                    <a:pt x="5" y="7"/>
                    <a:pt x="8" y="1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17">
              <a:extLst>
                <a:ext uri="{FF2B5EF4-FFF2-40B4-BE49-F238E27FC236}">
                  <a16:creationId xmlns:a16="http://schemas.microsoft.com/office/drawing/2014/main" id="{BBB59EFF-FEC7-42C5-8E51-1A3759B72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3091"/>
              <a:ext cx="23" cy="54"/>
            </a:xfrm>
            <a:custGeom>
              <a:avLst/>
              <a:gdLst>
                <a:gd name="T0" fmla="*/ 130 w 9"/>
                <a:gd name="T1" fmla="*/ 0 h 20"/>
                <a:gd name="T2" fmla="*/ 0 w 9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8" y="0"/>
                  </a:moveTo>
                  <a:cubicBezTo>
                    <a:pt x="9" y="8"/>
                    <a:pt x="6" y="15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18">
              <a:extLst>
                <a:ext uri="{FF2B5EF4-FFF2-40B4-BE49-F238E27FC236}">
                  <a16:creationId xmlns:a16="http://schemas.microsoft.com/office/drawing/2014/main" id="{CD2868BD-8A4F-4E74-82F3-FBEF84AF1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3131"/>
              <a:ext cx="37" cy="22"/>
            </a:xfrm>
            <a:custGeom>
              <a:avLst/>
              <a:gdLst>
                <a:gd name="T0" fmla="*/ 0 w 15"/>
                <a:gd name="T1" fmla="*/ 0 h 8"/>
                <a:gd name="T2" fmla="*/ 224 w 15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6" y="0"/>
                    <a:pt x="12" y="3"/>
                    <a:pt x="15" y="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19">
              <a:extLst>
                <a:ext uri="{FF2B5EF4-FFF2-40B4-BE49-F238E27FC236}">
                  <a16:creationId xmlns:a16="http://schemas.microsoft.com/office/drawing/2014/main" id="{7ECD9C48-F58E-45A7-A4B5-BDCCB4C13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3185"/>
              <a:ext cx="40" cy="85"/>
            </a:xfrm>
            <a:custGeom>
              <a:avLst/>
              <a:gdLst>
                <a:gd name="T0" fmla="*/ 33 w 16"/>
                <a:gd name="T1" fmla="*/ 0 h 32"/>
                <a:gd name="T2" fmla="*/ 250 w 16"/>
                <a:gd name="T3" fmla="*/ 60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2">
                  <a:moveTo>
                    <a:pt x="2" y="0"/>
                  </a:moveTo>
                  <a:cubicBezTo>
                    <a:pt x="0" y="13"/>
                    <a:pt x="6" y="25"/>
                    <a:pt x="16" y="3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20">
              <a:extLst>
                <a:ext uri="{FF2B5EF4-FFF2-40B4-BE49-F238E27FC236}">
                  <a16:creationId xmlns:a16="http://schemas.microsoft.com/office/drawing/2014/main" id="{D33605F3-F205-4B62-BAFB-8CCD68494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3246"/>
              <a:ext cx="28" cy="11"/>
            </a:xfrm>
            <a:custGeom>
              <a:avLst/>
              <a:gdLst>
                <a:gd name="T0" fmla="*/ 181 w 11"/>
                <a:gd name="T1" fmla="*/ 0 h 4"/>
                <a:gd name="T2" fmla="*/ 0 w 11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7" y="1"/>
                    <a:pt x="4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21">
              <a:extLst>
                <a:ext uri="{FF2B5EF4-FFF2-40B4-BE49-F238E27FC236}">
                  <a16:creationId xmlns:a16="http://schemas.microsoft.com/office/drawing/2014/main" id="{C6AC09CC-F228-4268-A5DD-5D2B2ACC3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3358"/>
              <a:ext cx="18" cy="77"/>
            </a:xfrm>
            <a:custGeom>
              <a:avLst/>
              <a:gdLst>
                <a:gd name="T0" fmla="*/ 100 w 7"/>
                <a:gd name="T1" fmla="*/ 0 h 29"/>
                <a:gd name="T2" fmla="*/ 0 w 7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9">
                  <a:moveTo>
                    <a:pt x="6" y="0"/>
                  </a:moveTo>
                  <a:cubicBezTo>
                    <a:pt x="7" y="10"/>
                    <a:pt x="4" y="20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22">
              <a:extLst>
                <a:ext uri="{FF2B5EF4-FFF2-40B4-BE49-F238E27FC236}">
                  <a16:creationId xmlns:a16="http://schemas.microsoft.com/office/drawing/2014/main" id="{0722264E-2BB2-414E-9C7D-E07DF6111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3395"/>
              <a:ext cx="53" cy="16"/>
            </a:xfrm>
            <a:custGeom>
              <a:avLst/>
              <a:gdLst>
                <a:gd name="T0" fmla="*/ 0 w 21"/>
                <a:gd name="T1" fmla="*/ 115 h 6"/>
                <a:gd name="T2" fmla="*/ 338 w 21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">
                  <a:moveTo>
                    <a:pt x="0" y="6"/>
                  </a:moveTo>
                  <a:cubicBezTo>
                    <a:pt x="6" y="2"/>
                    <a:pt x="13" y="0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Freeform 23">
              <a:extLst>
                <a:ext uri="{FF2B5EF4-FFF2-40B4-BE49-F238E27FC236}">
                  <a16:creationId xmlns:a16="http://schemas.microsoft.com/office/drawing/2014/main" id="{F3D70CCA-AB1F-4551-BAAA-F28B64081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867"/>
              <a:ext cx="50" cy="54"/>
            </a:xfrm>
            <a:custGeom>
              <a:avLst/>
              <a:gdLst>
                <a:gd name="T0" fmla="*/ 0 w 20"/>
                <a:gd name="T1" fmla="*/ 0 h 20"/>
                <a:gd name="T2" fmla="*/ 313 w 20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cubicBezTo>
                    <a:pt x="3" y="10"/>
                    <a:pt x="11" y="15"/>
                    <a:pt x="20" y="2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Freeform 24">
              <a:extLst>
                <a:ext uri="{FF2B5EF4-FFF2-40B4-BE49-F238E27FC236}">
                  <a16:creationId xmlns:a16="http://schemas.microsoft.com/office/drawing/2014/main" id="{AFCFB18C-8F86-45D2-A7E6-8D9BDB51A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905"/>
              <a:ext cx="20" cy="32"/>
            </a:xfrm>
            <a:custGeom>
              <a:avLst/>
              <a:gdLst>
                <a:gd name="T0" fmla="*/ 125 w 8"/>
                <a:gd name="T1" fmla="*/ 0 h 12"/>
                <a:gd name="T2" fmla="*/ 0 w 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5" y="3"/>
                    <a:pt x="2" y="7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9" name="Freeform 25">
              <a:extLst>
                <a:ext uri="{FF2B5EF4-FFF2-40B4-BE49-F238E27FC236}">
                  <a16:creationId xmlns:a16="http://schemas.microsoft.com/office/drawing/2014/main" id="{D4E0493B-DD1E-48F9-9394-A57863D01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3347"/>
              <a:ext cx="78" cy="48"/>
            </a:xfrm>
            <a:custGeom>
              <a:avLst/>
              <a:gdLst>
                <a:gd name="T0" fmla="*/ 0 w 31"/>
                <a:gd name="T1" fmla="*/ 341 h 18"/>
                <a:gd name="T2" fmla="*/ 493 w 31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8">
                  <a:moveTo>
                    <a:pt x="0" y="18"/>
                  </a:moveTo>
                  <a:cubicBezTo>
                    <a:pt x="10" y="16"/>
                    <a:pt x="28" y="12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0" name="Freeform 26">
              <a:extLst>
                <a:ext uri="{FF2B5EF4-FFF2-40B4-BE49-F238E27FC236}">
                  <a16:creationId xmlns:a16="http://schemas.microsoft.com/office/drawing/2014/main" id="{6F4D7082-A5D9-4D1C-B445-317C2C59F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3387"/>
              <a:ext cx="17" cy="32"/>
            </a:xfrm>
            <a:custGeom>
              <a:avLst/>
              <a:gdLst>
                <a:gd name="T0" fmla="*/ 0 w 7"/>
                <a:gd name="T1" fmla="*/ 0 h 12"/>
                <a:gd name="T2" fmla="*/ 100 w 7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2" y="4"/>
                    <a:pt x="5" y="7"/>
                    <a:pt x="7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1" name="Freeform 27">
              <a:extLst>
                <a:ext uri="{FF2B5EF4-FFF2-40B4-BE49-F238E27FC236}">
                  <a16:creationId xmlns:a16="http://schemas.microsoft.com/office/drawing/2014/main" id="{CF7E7E98-4729-4149-80EB-E578095AF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3265"/>
              <a:ext cx="38" cy="69"/>
            </a:xfrm>
            <a:custGeom>
              <a:avLst/>
              <a:gdLst>
                <a:gd name="T0" fmla="*/ 193 w 15"/>
                <a:gd name="T1" fmla="*/ 0 h 26"/>
                <a:gd name="T2" fmla="*/ 0 w 15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6">
                  <a:moveTo>
                    <a:pt x="12" y="0"/>
                  </a:moveTo>
                  <a:cubicBezTo>
                    <a:pt x="15" y="10"/>
                    <a:pt x="8" y="20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2" name="Freeform 28">
              <a:extLst>
                <a:ext uri="{FF2B5EF4-FFF2-40B4-BE49-F238E27FC236}">
                  <a16:creationId xmlns:a16="http://schemas.microsoft.com/office/drawing/2014/main" id="{5E18B987-D257-4C20-B406-76C23CDB1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3305"/>
              <a:ext cx="35" cy="26"/>
            </a:xfrm>
            <a:custGeom>
              <a:avLst/>
              <a:gdLst>
                <a:gd name="T0" fmla="*/ 0 w 14"/>
                <a:gd name="T1" fmla="*/ 0 h 10"/>
                <a:gd name="T2" fmla="*/ 220 w 14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cubicBezTo>
                    <a:pt x="3" y="6"/>
                    <a:pt x="8" y="9"/>
                    <a:pt x="14" y="1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3" name="Freeform 29">
              <a:extLst>
                <a:ext uri="{FF2B5EF4-FFF2-40B4-BE49-F238E27FC236}">
                  <a16:creationId xmlns:a16="http://schemas.microsoft.com/office/drawing/2014/main" id="{1DBFD76D-A901-4888-8DC8-9731582C4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3491"/>
              <a:ext cx="85" cy="62"/>
            </a:xfrm>
            <a:custGeom>
              <a:avLst/>
              <a:gdLst>
                <a:gd name="T0" fmla="*/ 0 w 34"/>
                <a:gd name="T1" fmla="*/ 450 h 23"/>
                <a:gd name="T2" fmla="*/ 533 w 3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3">
                  <a:moveTo>
                    <a:pt x="0" y="23"/>
                  </a:moveTo>
                  <a:cubicBezTo>
                    <a:pt x="15" y="23"/>
                    <a:pt x="28" y="14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4" name="Freeform 30">
              <a:extLst>
                <a:ext uri="{FF2B5EF4-FFF2-40B4-BE49-F238E27FC236}">
                  <a16:creationId xmlns:a16="http://schemas.microsoft.com/office/drawing/2014/main" id="{A3D5937B-1F6C-4185-846E-9F731F4B6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3545"/>
              <a:ext cx="10" cy="32"/>
            </a:xfrm>
            <a:custGeom>
              <a:avLst/>
              <a:gdLst>
                <a:gd name="T0" fmla="*/ 0 w 4"/>
                <a:gd name="T1" fmla="*/ 0 h 12"/>
                <a:gd name="T2" fmla="*/ 50 w 4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0"/>
                  </a:moveTo>
                  <a:cubicBezTo>
                    <a:pt x="3" y="4"/>
                    <a:pt x="4" y="8"/>
                    <a:pt x="3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5" name="Freeform 31">
              <a:extLst>
                <a:ext uri="{FF2B5EF4-FFF2-40B4-BE49-F238E27FC236}">
                  <a16:creationId xmlns:a16="http://schemas.microsoft.com/office/drawing/2014/main" id="{ECA2E93B-5B89-4453-9668-1F74B0F57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3465"/>
              <a:ext cx="57" cy="40"/>
            </a:xfrm>
            <a:custGeom>
              <a:avLst/>
              <a:gdLst>
                <a:gd name="T0" fmla="*/ 0 w 23"/>
                <a:gd name="T1" fmla="*/ 0 h 15"/>
                <a:gd name="T2" fmla="*/ 349 w 23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5">
                  <a:moveTo>
                    <a:pt x="0" y="0"/>
                  </a:moveTo>
                  <a:cubicBezTo>
                    <a:pt x="3" y="9"/>
                    <a:pt x="13" y="15"/>
                    <a:pt x="23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6" name="Freeform 32">
              <a:extLst>
                <a:ext uri="{FF2B5EF4-FFF2-40B4-BE49-F238E27FC236}">
                  <a16:creationId xmlns:a16="http://schemas.microsoft.com/office/drawing/2014/main" id="{0C61C83E-FB1F-4FC6-9C2F-84152BAE2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3499"/>
              <a:ext cx="15" cy="30"/>
            </a:xfrm>
            <a:custGeom>
              <a:avLst/>
              <a:gdLst>
                <a:gd name="T0" fmla="*/ 95 w 6"/>
                <a:gd name="T1" fmla="*/ 0 h 11"/>
                <a:gd name="T2" fmla="*/ 0 w 6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3" y="3"/>
                    <a:pt x="1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7" name="Freeform 33">
              <a:extLst>
                <a:ext uri="{FF2B5EF4-FFF2-40B4-BE49-F238E27FC236}">
                  <a16:creationId xmlns:a16="http://schemas.microsoft.com/office/drawing/2014/main" id="{9BDF5DD9-5F63-4E91-9317-64D36E87C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3718"/>
              <a:ext cx="73" cy="40"/>
            </a:xfrm>
            <a:custGeom>
              <a:avLst/>
              <a:gdLst>
                <a:gd name="T0" fmla="*/ 0 w 29"/>
                <a:gd name="T1" fmla="*/ 285 h 15"/>
                <a:gd name="T2" fmla="*/ 463 w 2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5">
                  <a:moveTo>
                    <a:pt x="0" y="15"/>
                  </a:moveTo>
                  <a:cubicBezTo>
                    <a:pt x="10" y="14"/>
                    <a:pt x="21" y="7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8" name="Freeform 34">
              <a:extLst>
                <a:ext uri="{FF2B5EF4-FFF2-40B4-BE49-F238E27FC236}">
                  <a16:creationId xmlns:a16="http://schemas.microsoft.com/office/drawing/2014/main" id="{ABE491A4-618C-482D-B64E-BDF73F6AA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3750"/>
              <a:ext cx="10" cy="37"/>
            </a:xfrm>
            <a:custGeom>
              <a:avLst/>
              <a:gdLst>
                <a:gd name="T0" fmla="*/ 0 w 4"/>
                <a:gd name="T1" fmla="*/ 0 h 14"/>
                <a:gd name="T2" fmla="*/ 63 w 4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cubicBezTo>
                    <a:pt x="2" y="4"/>
                    <a:pt x="3" y="9"/>
                    <a:pt x="4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9" name="Freeform 35">
              <a:extLst>
                <a:ext uri="{FF2B5EF4-FFF2-40B4-BE49-F238E27FC236}">
                  <a16:creationId xmlns:a16="http://schemas.microsoft.com/office/drawing/2014/main" id="{0C66D38A-510E-4451-82C7-86DAA615A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3553"/>
              <a:ext cx="23" cy="74"/>
            </a:xfrm>
            <a:custGeom>
              <a:avLst/>
              <a:gdLst>
                <a:gd name="T0" fmla="*/ 151 w 9"/>
                <a:gd name="T1" fmla="*/ 0 h 28"/>
                <a:gd name="T2" fmla="*/ 0 w 9"/>
                <a:gd name="T3" fmla="*/ 5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8">
                  <a:moveTo>
                    <a:pt x="9" y="0"/>
                  </a:moveTo>
                  <a:cubicBezTo>
                    <a:pt x="8" y="10"/>
                    <a:pt x="5" y="19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0" name="Freeform 36">
              <a:extLst>
                <a:ext uri="{FF2B5EF4-FFF2-40B4-BE49-F238E27FC236}">
                  <a16:creationId xmlns:a16="http://schemas.microsoft.com/office/drawing/2014/main" id="{68204EFB-3788-4DF8-8A16-F1EB34B16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3595"/>
              <a:ext cx="38" cy="1"/>
            </a:xfrm>
            <a:custGeom>
              <a:avLst/>
              <a:gdLst>
                <a:gd name="T0" fmla="*/ 0 w 15"/>
                <a:gd name="T1" fmla="*/ 0 h 1"/>
                <a:gd name="T2" fmla="*/ 243 w 1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1" name="Freeform 37">
              <a:extLst>
                <a:ext uri="{FF2B5EF4-FFF2-40B4-BE49-F238E27FC236}">
                  <a16:creationId xmlns:a16="http://schemas.microsoft.com/office/drawing/2014/main" id="{E7742060-BDE9-4D71-BCCD-514C0BC90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2659"/>
              <a:ext cx="18" cy="51"/>
            </a:xfrm>
            <a:custGeom>
              <a:avLst/>
              <a:gdLst>
                <a:gd name="T0" fmla="*/ 0 w 7"/>
                <a:gd name="T1" fmla="*/ 0 h 19"/>
                <a:gd name="T2" fmla="*/ 118 w 7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0"/>
                  </a:moveTo>
                  <a:cubicBezTo>
                    <a:pt x="3" y="6"/>
                    <a:pt x="6" y="13"/>
                    <a:pt x="7" y="1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2" name="Freeform 38">
              <a:extLst>
                <a:ext uri="{FF2B5EF4-FFF2-40B4-BE49-F238E27FC236}">
                  <a16:creationId xmlns:a16="http://schemas.microsoft.com/office/drawing/2014/main" id="{54851793-588A-4F33-AB1A-BFE490E6E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2675"/>
              <a:ext cx="18" cy="16"/>
            </a:xfrm>
            <a:custGeom>
              <a:avLst/>
              <a:gdLst>
                <a:gd name="T0" fmla="*/ 0 w 7"/>
                <a:gd name="T1" fmla="*/ 115 h 6"/>
                <a:gd name="T2" fmla="*/ 118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3"/>
                    <a:pt x="4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3" name="Freeform 39">
              <a:extLst>
                <a:ext uri="{FF2B5EF4-FFF2-40B4-BE49-F238E27FC236}">
                  <a16:creationId xmlns:a16="http://schemas.microsoft.com/office/drawing/2014/main" id="{D02ACAF6-4DB8-41E5-AA5B-579857B2D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3070"/>
              <a:ext cx="25" cy="61"/>
            </a:xfrm>
            <a:custGeom>
              <a:avLst/>
              <a:gdLst>
                <a:gd name="T0" fmla="*/ 0 w 10"/>
                <a:gd name="T1" fmla="*/ 0 h 23"/>
                <a:gd name="T2" fmla="*/ 145 w 10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0" y="0"/>
                  </a:moveTo>
                  <a:cubicBezTo>
                    <a:pt x="5" y="7"/>
                    <a:pt x="10" y="14"/>
                    <a:pt x="9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4" name="Freeform 40">
              <a:extLst>
                <a:ext uri="{FF2B5EF4-FFF2-40B4-BE49-F238E27FC236}">
                  <a16:creationId xmlns:a16="http://schemas.microsoft.com/office/drawing/2014/main" id="{7EC92ABB-B686-4F6E-A18C-5EC343F15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3086"/>
              <a:ext cx="30" cy="21"/>
            </a:xfrm>
            <a:custGeom>
              <a:avLst/>
              <a:gdLst>
                <a:gd name="T0" fmla="*/ 0 w 12"/>
                <a:gd name="T1" fmla="*/ 144 h 8"/>
                <a:gd name="T2" fmla="*/ 188 w 12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1" y="2"/>
                    <a:pt x="6" y="0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5" name="Freeform 41">
              <a:extLst>
                <a:ext uri="{FF2B5EF4-FFF2-40B4-BE49-F238E27FC236}">
                  <a16:creationId xmlns:a16="http://schemas.microsoft.com/office/drawing/2014/main" id="{EA54541C-5B2B-4A42-BF08-1D6529DC7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793"/>
              <a:ext cx="35" cy="13"/>
            </a:xfrm>
            <a:custGeom>
              <a:avLst/>
              <a:gdLst>
                <a:gd name="T0" fmla="*/ 0 w 14"/>
                <a:gd name="T1" fmla="*/ 88 h 5"/>
                <a:gd name="T2" fmla="*/ 220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5" y="4"/>
                    <a:pt x="10" y="3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6" name="Freeform 42">
              <a:extLst>
                <a:ext uri="{FF2B5EF4-FFF2-40B4-BE49-F238E27FC236}">
                  <a16:creationId xmlns:a16="http://schemas.microsoft.com/office/drawing/2014/main" id="{3096F791-795F-405B-9EEE-21B0D26DE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915"/>
              <a:ext cx="45" cy="32"/>
            </a:xfrm>
            <a:custGeom>
              <a:avLst/>
              <a:gdLst>
                <a:gd name="T0" fmla="*/ 0 w 18"/>
                <a:gd name="T1" fmla="*/ 0 h 12"/>
                <a:gd name="T2" fmla="*/ 283 w 1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3" y="7"/>
                    <a:pt x="10" y="12"/>
                    <a:pt x="18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Freeform 43">
              <a:extLst>
                <a:ext uri="{FF2B5EF4-FFF2-40B4-BE49-F238E27FC236}">
                  <a16:creationId xmlns:a16="http://schemas.microsoft.com/office/drawing/2014/main" id="{A6C715AA-EB77-4160-B0F4-7248BF862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518"/>
              <a:ext cx="30" cy="35"/>
            </a:xfrm>
            <a:custGeom>
              <a:avLst/>
              <a:gdLst>
                <a:gd name="T0" fmla="*/ 0 w 12"/>
                <a:gd name="T1" fmla="*/ 0 h 13"/>
                <a:gd name="T2" fmla="*/ 188 w 12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3">
                  <a:moveTo>
                    <a:pt x="0" y="0"/>
                  </a:moveTo>
                  <a:cubicBezTo>
                    <a:pt x="1" y="7"/>
                    <a:pt x="6" y="12"/>
                    <a:pt x="12" y="1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Freeform 44">
              <a:extLst>
                <a:ext uri="{FF2B5EF4-FFF2-40B4-BE49-F238E27FC236}">
                  <a16:creationId xmlns:a16="http://schemas.microsoft.com/office/drawing/2014/main" id="{78D9E849-6C40-4742-8412-3C6483BF8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358"/>
              <a:ext cx="5" cy="69"/>
            </a:xfrm>
            <a:custGeom>
              <a:avLst/>
              <a:gdLst>
                <a:gd name="T0" fmla="*/ 0 w 2"/>
                <a:gd name="T1" fmla="*/ 0 h 26"/>
                <a:gd name="T2" fmla="*/ 20 w 2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6">
                  <a:moveTo>
                    <a:pt x="0" y="0"/>
                  </a:moveTo>
                  <a:cubicBezTo>
                    <a:pt x="2" y="9"/>
                    <a:pt x="1" y="18"/>
                    <a:pt x="1" y="2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9" name="Freeform 45">
              <a:extLst>
                <a:ext uri="{FF2B5EF4-FFF2-40B4-BE49-F238E27FC236}">
                  <a16:creationId xmlns:a16="http://schemas.microsoft.com/office/drawing/2014/main" id="{71299335-2DE3-48C6-AF81-1304F9733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3342"/>
              <a:ext cx="43" cy="43"/>
            </a:xfrm>
            <a:custGeom>
              <a:avLst/>
              <a:gdLst>
                <a:gd name="T0" fmla="*/ 0 w 17"/>
                <a:gd name="T1" fmla="*/ 0 h 16"/>
                <a:gd name="T2" fmla="*/ 276 w 17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6" y="5"/>
                    <a:pt x="10" y="12"/>
                    <a:pt x="17" y="1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0" name="Freeform 46">
              <a:extLst>
                <a:ext uri="{FF2B5EF4-FFF2-40B4-BE49-F238E27FC236}">
                  <a16:creationId xmlns:a16="http://schemas.microsoft.com/office/drawing/2014/main" id="{C508755F-0FC6-4FE0-9899-EE1A693BB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3518"/>
              <a:ext cx="18" cy="72"/>
            </a:xfrm>
            <a:custGeom>
              <a:avLst/>
              <a:gdLst>
                <a:gd name="T0" fmla="*/ 0 w 7"/>
                <a:gd name="T1" fmla="*/ 0 h 27"/>
                <a:gd name="T2" fmla="*/ 118 w 7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7">
                  <a:moveTo>
                    <a:pt x="0" y="0"/>
                  </a:moveTo>
                  <a:cubicBezTo>
                    <a:pt x="1" y="9"/>
                    <a:pt x="4" y="18"/>
                    <a:pt x="7" y="2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1" name="Freeform 47">
              <a:extLst>
                <a:ext uri="{FF2B5EF4-FFF2-40B4-BE49-F238E27FC236}">
                  <a16:creationId xmlns:a16="http://schemas.microsoft.com/office/drawing/2014/main" id="{98C103B7-B6B4-4F4F-B8FE-DE37ED086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3489"/>
              <a:ext cx="38" cy="48"/>
            </a:xfrm>
            <a:custGeom>
              <a:avLst/>
              <a:gdLst>
                <a:gd name="T0" fmla="*/ 0 w 15"/>
                <a:gd name="T1" fmla="*/ 0 h 18"/>
                <a:gd name="T2" fmla="*/ 243 w 1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0" y="0"/>
                  </a:moveTo>
                  <a:cubicBezTo>
                    <a:pt x="1" y="8"/>
                    <a:pt x="6" y="17"/>
                    <a:pt x="15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2" name="Freeform 48">
              <a:extLst>
                <a:ext uri="{FF2B5EF4-FFF2-40B4-BE49-F238E27FC236}">
                  <a16:creationId xmlns:a16="http://schemas.microsoft.com/office/drawing/2014/main" id="{DEE7B559-F452-4307-9960-43CAB968E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3475"/>
              <a:ext cx="50" cy="27"/>
            </a:xfrm>
            <a:custGeom>
              <a:avLst/>
              <a:gdLst>
                <a:gd name="T0" fmla="*/ 0 w 20"/>
                <a:gd name="T1" fmla="*/ 197 h 10"/>
                <a:gd name="T2" fmla="*/ 313 w 2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10"/>
                  </a:moveTo>
                  <a:cubicBezTo>
                    <a:pt x="7" y="7"/>
                    <a:pt x="13" y="3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3" name="Freeform 49">
              <a:extLst>
                <a:ext uri="{FF2B5EF4-FFF2-40B4-BE49-F238E27FC236}">
                  <a16:creationId xmlns:a16="http://schemas.microsoft.com/office/drawing/2014/main" id="{F7A06487-563A-4AA0-BC8D-A1A14E4B9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3198"/>
              <a:ext cx="50" cy="8"/>
            </a:xfrm>
            <a:custGeom>
              <a:avLst/>
              <a:gdLst>
                <a:gd name="T0" fmla="*/ 0 w 20"/>
                <a:gd name="T1" fmla="*/ 56 h 3"/>
                <a:gd name="T2" fmla="*/ 313 w 2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">
                  <a:moveTo>
                    <a:pt x="0" y="3"/>
                  </a:moveTo>
                  <a:cubicBezTo>
                    <a:pt x="7" y="3"/>
                    <a:pt x="13" y="1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4" name="Freeform 50">
              <a:extLst>
                <a:ext uri="{FF2B5EF4-FFF2-40B4-BE49-F238E27FC236}">
                  <a16:creationId xmlns:a16="http://schemas.microsoft.com/office/drawing/2014/main" id="{76E3EE74-7643-429F-8F1C-648A26120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3257"/>
              <a:ext cx="35" cy="21"/>
            </a:xfrm>
            <a:custGeom>
              <a:avLst/>
              <a:gdLst>
                <a:gd name="T0" fmla="*/ 0 w 14"/>
                <a:gd name="T1" fmla="*/ 144 h 8"/>
                <a:gd name="T2" fmla="*/ 220 w 1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6" y="8"/>
                    <a:pt x="11" y="5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5" name="Freeform 51">
              <a:extLst>
                <a:ext uri="{FF2B5EF4-FFF2-40B4-BE49-F238E27FC236}">
                  <a16:creationId xmlns:a16="http://schemas.microsoft.com/office/drawing/2014/main" id="{DF8C1176-AAAE-4B0A-AF1F-362E8D58F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379"/>
              <a:ext cx="43" cy="11"/>
            </a:xfrm>
            <a:custGeom>
              <a:avLst/>
              <a:gdLst>
                <a:gd name="T0" fmla="*/ 0 w 17"/>
                <a:gd name="T1" fmla="*/ 61 h 4"/>
                <a:gd name="T2" fmla="*/ 276 w 1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3"/>
                  </a:moveTo>
                  <a:cubicBezTo>
                    <a:pt x="6" y="4"/>
                    <a:pt x="12" y="3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6" name="Freeform 52">
              <a:extLst>
                <a:ext uri="{FF2B5EF4-FFF2-40B4-BE49-F238E27FC236}">
                  <a16:creationId xmlns:a16="http://schemas.microsoft.com/office/drawing/2014/main" id="{9BBF53E4-1739-4F09-8CF4-F73238321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3561"/>
              <a:ext cx="45" cy="10"/>
            </a:xfrm>
            <a:custGeom>
              <a:avLst/>
              <a:gdLst>
                <a:gd name="T0" fmla="*/ 0 w 18"/>
                <a:gd name="T1" fmla="*/ 50 h 4"/>
                <a:gd name="T2" fmla="*/ 283 w 1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4">
                  <a:moveTo>
                    <a:pt x="0" y="3"/>
                  </a:moveTo>
                  <a:cubicBezTo>
                    <a:pt x="6" y="4"/>
                    <a:pt x="12" y="2"/>
                    <a:pt x="1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Freeform 53">
              <a:extLst>
                <a:ext uri="{FF2B5EF4-FFF2-40B4-BE49-F238E27FC236}">
                  <a16:creationId xmlns:a16="http://schemas.microsoft.com/office/drawing/2014/main" id="{874DB6BA-9621-4508-88F4-6523AA74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3753"/>
              <a:ext cx="35" cy="21"/>
            </a:xfrm>
            <a:custGeom>
              <a:avLst/>
              <a:gdLst>
                <a:gd name="T0" fmla="*/ 0 w 14"/>
                <a:gd name="T1" fmla="*/ 144 h 8"/>
                <a:gd name="T2" fmla="*/ 220 w 1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5" y="7"/>
                    <a:pt x="9" y="3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8" name="Freeform 54">
              <a:extLst>
                <a:ext uri="{FF2B5EF4-FFF2-40B4-BE49-F238E27FC236}">
                  <a16:creationId xmlns:a16="http://schemas.microsoft.com/office/drawing/2014/main" id="{E0FB2CE0-7C6B-416E-8051-2C37C5C79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3721"/>
              <a:ext cx="18" cy="53"/>
            </a:xfrm>
            <a:custGeom>
              <a:avLst/>
              <a:gdLst>
                <a:gd name="T0" fmla="*/ 0 w 7"/>
                <a:gd name="T1" fmla="*/ 0 h 20"/>
                <a:gd name="T2" fmla="*/ 118 w 7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0">
                  <a:moveTo>
                    <a:pt x="0" y="0"/>
                  </a:moveTo>
                  <a:cubicBezTo>
                    <a:pt x="5" y="6"/>
                    <a:pt x="6" y="13"/>
                    <a:pt x="7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9" name="Freeform 55">
              <a:extLst>
                <a:ext uri="{FF2B5EF4-FFF2-40B4-BE49-F238E27FC236}">
                  <a16:creationId xmlns:a16="http://schemas.microsoft.com/office/drawing/2014/main" id="{56C6CFD7-A738-4115-9AEB-6D3D4F9E8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870"/>
              <a:ext cx="22" cy="32"/>
            </a:xfrm>
            <a:custGeom>
              <a:avLst/>
              <a:gdLst>
                <a:gd name="T0" fmla="*/ 0 w 9"/>
                <a:gd name="T1" fmla="*/ 227 h 12"/>
                <a:gd name="T2" fmla="*/ 132 w 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2" y="7"/>
                    <a:pt x="5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0" name="Freeform 56">
              <a:extLst>
                <a:ext uri="{FF2B5EF4-FFF2-40B4-BE49-F238E27FC236}">
                  <a16:creationId xmlns:a16="http://schemas.microsoft.com/office/drawing/2014/main" id="{D83B4708-18E4-445A-9CE7-5DFA6F39C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747"/>
              <a:ext cx="7" cy="48"/>
            </a:xfrm>
            <a:custGeom>
              <a:avLst/>
              <a:gdLst>
                <a:gd name="T0" fmla="*/ 37 w 3"/>
                <a:gd name="T1" fmla="*/ 0 h 18"/>
                <a:gd name="T2" fmla="*/ 28 w 3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8">
                  <a:moveTo>
                    <a:pt x="3" y="0"/>
                  </a:moveTo>
                  <a:cubicBezTo>
                    <a:pt x="0" y="5"/>
                    <a:pt x="0" y="12"/>
                    <a:pt x="2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1" name="Freeform 57">
              <a:extLst>
                <a:ext uri="{FF2B5EF4-FFF2-40B4-BE49-F238E27FC236}">
                  <a16:creationId xmlns:a16="http://schemas.microsoft.com/office/drawing/2014/main" id="{C6302A8D-D8ED-47B3-8E5A-4BC638AA7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3281"/>
              <a:ext cx="53" cy="18"/>
            </a:xfrm>
            <a:custGeom>
              <a:avLst/>
              <a:gdLst>
                <a:gd name="T0" fmla="*/ 0 w 21"/>
                <a:gd name="T1" fmla="*/ 33 h 7"/>
                <a:gd name="T2" fmla="*/ 338 w 2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">
                  <a:moveTo>
                    <a:pt x="0" y="2"/>
                  </a:moveTo>
                  <a:cubicBezTo>
                    <a:pt x="7" y="7"/>
                    <a:pt x="15" y="4"/>
                    <a:pt x="2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2" name="Freeform 58">
              <a:extLst>
                <a:ext uri="{FF2B5EF4-FFF2-40B4-BE49-F238E27FC236}">
                  <a16:creationId xmlns:a16="http://schemas.microsoft.com/office/drawing/2014/main" id="{C2417D63-600A-4E3B-BD42-7915CE1D1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3075"/>
              <a:ext cx="32" cy="43"/>
            </a:xfrm>
            <a:custGeom>
              <a:avLst/>
              <a:gdLst>
                <a:gd name="T0" fmla="*/ 0 w 13"/>
                <a:gd name="T1" fmla="*/ 312 h 16"/>
                <a:gd name="T2" fmla="*/ 194 w 1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5" y="11"/>
                    <a:pt x="9" y="6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59">
              <a:extLst>
                <a:ext uri="{FF2B5EF4-FFF2-40B4-BE49-F238E27FC236}">
                  <a16:creationId xmlns:a16="http://schemas.microsoft.com/office/drawing/2014/main" id="{418D5109-D904-4E18-8B2C-E0B5801D3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3110"/>
              <a:ext cx="45" cy="8"/>
            </a:xfrm>
            <a:custGeom>
              <a:avLst/>
              <a:gdLst>
                <a:gd name="T0" fmla="*/ 283 w 18"/>
                <a:gd name="T1" fmla="*/ 35 h 3"/>
                <a:gd name="T2" fmla="*/ 0 w 1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">
                  <a:moveTo>
                    <a:pt x="18" y="2"/>
                  </a:moveTo>
                  <a:cubicBezTo>
                    <a:pt x="12" y="3"/>
                    <a:pt x="5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SMART theme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SMART theme" id="{1B79706D-6620-4FB1-BACC-F19ADAF14B5D}" vid="{F22E276C-E2E1-435F-A752-02AEA8CD7DF5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 theme</Template>
  <TotalTime>7</TotalTime>
  <Words>116</Words>
  <Application>Microsoft Office PowerPoint</Application>
  <PresentationFormat>Grand écran</PresentationFormat>
  <Paragraphs>61</Paragraphs>
  <Slides>23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6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23</vt:i4>
      </vt:variant>
    </vt:vector>
  </HeadingPairs>
  <TitlesOfParts>
    <vt:vector size="30" baseType="lpstr">
      <vt:lpstr>Arial</vt:lpstr>
      <vt:lpstr>Calibri</vt:lpstr>
      <vt:lpstr>Corbel</vt:lpstr>
      <vt:lpstr>Georgia</vt:lpstr>
      <vt:lpstr>Myriad Roman</vt:lpstr>
      <vt:lpstr>Tahoma</vt:lpstr>
      <vt:lpstr>SMART theme</vt:lpstr>
      <vt:lpstr>Présentation PowerPoint</vt:lpstr>
      <vt:lpstr>Respiratory system</vt:lpstr>
      <vt:lpstr>Conducting zone</vt:lpstr>
      <vt:lpstr>Nasal cavity</vt:lpstr>
      <vt:lpstr>Lungs</vt:lpstr>
      <vt:lpstr>Trachea and bronchi</vt:lpstr>
      <vt:lpstr>Bronchi sections</vt:lpstr>
      <vt:lpstr>Lobes (1)</vt:lpstr>
      <vt:lpstr>Lobes (2)</vt:lpstr>
      <vt:lpstr>Intrapulmonary airways (1)</vt:lpstr>
      <vt:lpstr>Intrapulmonary airways (2)</vt:lpstr>
      <vt:lpstr>Pulmonary circulation</vt:lpstr>
      <vt:lpstr>Breathing</vt:lpstr>
      <vt:lpstr>Gas exchanges</vt:lpstr>
      <vt:lpstr>Pneumothorax</vt:lpstr>
      <vt:lpstr>Pulmonary embolism (1)</vt:lpstr>
      <vt:lpstr>Pulmonary embolism (2)</vt:lpstr>
      <vt:lpstr>Pulmonary edema</vt:lpstr>
      <vt:lpstr>Chronic bronchitis</vt:lpstr>
      <vt:lpstr>Emphysema</vt:lpstr>
      <vt:lpstr>Lung cancer</vt:lpstr>
      <vt:lpstr>Cough</vt:lpstr>
      <vt:lpstr>CRRT and ECMO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3</cp:revision>
  <dcterms:created xsi:type="dcterms:W3CDTF">2023-01-30T11:23:35Z</dcterms:created>
  <dcterms:modified xsi:type="dcterms:W3CDTF">2024-11-28T10:08:48Z</dcterms:modified>
</cp:coreProperties>
</file>